
<file path=[Content_Types].xml><?xml version="1.0" encoding="utf-8"?>
<Types xmlns="http://schemas.openxmlformats.org/package/2006/content-types">
  <Override PartName="/ppt/slides/slide6.xml" ContentType="application/vnd.openxmlformats-officedocument.presentationml.slide+xml"/>
  <Override PartName="/ppt/slideLayouts/slideLayout8.xml" ContentType="application/vnd.openxmlformats-officedocument.presentationml.slideLayout+xml"/>
  <Override PartName="/ppt/notesSlides/notesSlide2.xml" ContentType="application/vnd.openxmlformats-officedocument.presentationml.notesSlide+xml"/>
  <Override PartName="/ppt/slideMasters/slideMaster1.xml" ContentType="application/vnd.openxmlformats-officedocument.presentationml.slideMaster+xml"/>
  <Override PartName="/ppt/slides/slide4.xml" ContentType="application/vnd.openxmlformats-officedocument.presentationml.slide+xml"/>
  <Override PartName="/ppt/slides/slide18.xml" ContentType="application/vnd.openxmlformats-officedocument.presentationml.slide+xml"/>
  <Override PartName="/ppt/slideLayouts/slideLayout4.xml" ContentType="application/vnd.openxmlformats-officedocument.presentationml.slideLayout+xml"/>
  <Override PartName="/ppt/slideLayouts/slideLayout6.xml" ContentType="application/vnd.openxmlformats-officedocument.presentationml.slideLayout+xml"/>
  <Override PartName="/ppt/slides/slide2.xml" ContentType="application/vnd.openxmlformats-officedocument.presentationml.slide+xml"/>
  <Override PartName="/ppt/slides/slide16.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Override PartName="/ppt/slideLayouts/slideLayout15.xml" ContentType="application/vnd.openxmlformats-officedocument.presentationml.slideLayout+xml"/>
  <Default Extension="wmf" ContentType="image/x-wmf"/>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s/slide13.xml" ContentType="application/vnd.openxmlformats-officedocument.presentationml.slide+xml"/>
  <Override PartName="/ppt/slides/slide14.xml" ContentType="application/vnd.openxmlformats-officedocument.presentationml.slide+xml"/>
  <Override PartName="/ppt/notesMasters/notesMaster1.xml" ContentType="application/vnd.openxmlformats-officedocument.presentationml.notesMaster+xml"/>
  <Override PartName="/ppt/slideLayouts/slideLayout1.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Default Extension="wav" ContentType="audio/wav"/>
  <Override PartName="/ppt/tags/tag1.xml" ContentType="application/vnd.openxmlformats-officedocument.presentationml.tags+xml"/>
  <Override PartName="/docProps/app.xml" ContentType="application/vnd.openxmlformats-officedocument.extended-properties+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20.xml" ContentType="application/vnd.openxmlformats-officedocument.presentationml.slide+xml"/>
  <Override PartName="/ppt/tableStyles.xml" ContentType="application/vnd.openxmlformats-officedocument.presentationml.tableStyles+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0.xml" ContentType="application/vnd.openxmlformats-officedocument.presentationml.slideLayout+xml"/>
  <Default Extension="vml" ContentType="application/vnd.openxmlformats-officedocument.vmlDrawing"/>
  <Override PartName="/ppt/notesSlides/notesSlide8.xml" ContentType="application/vnd.openxmlformats-officedocument.presentationml.notesSlide+xml"/>
  <Override PartName="/ppt/notesSlides/notesSlide9.xml" ContentType="application/vnd.openxmlformats-officedocument.presentationml.notesSlide+xml"/>
  <Default Extension="gif" ContentType="image/gif"/>
  <Override PartName="/ppt/notesSlides/notesSlide6.xml" ContentType="application/vnd.openxmlformats-officedocument.presentationml.notesSlide+xml"/>
  <Override PartName="/ppt/notesSlides/notesSlide7.xml" ContentType="application/vnd.openxmlformats-officedocument.presentationml.notes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viewProps.xml" ContentType="application/vnd.openxmlformats-officedocument.presentationml.viewProps+xml"/>
  <Override PartName="/ppt/slideLayouts/slideLayout9.xml" ContentType="application/vnd.openxmlformats-officedocument.presentationml.slideLayout+xml"/>
  <Override PartName="/ppt/notesSlides/notesSlide4.xml" ContentType="application/vnd.openxmlformats-officedocument.presentationml.notesSlide+xml"/>
  <Override PartName="/ppt/notesSlides/notesSlide5.xml" ContentType="application/vnd.openxmlformats-officedocument.presentationml.notesSlide+xml"/>
  <Override PartName="/docProps/core.xml" ContentType="application/vnd.openxmlformats-package.core-properties+xml"/>
  <Override PartName="/ppt/slides/slide5.xml" ContentType="application/vnd.openxmlformats-officedocument.presentationml.slide+xml"/>
  <Override PartName="/ppt/slides/slide19.xml" ContentType="application/vnd.openxmlformats-officedocument.presentationml.slide+xml"/>
  <Override PartName="/ppt/slideLayouts/slideLayout7.xml" ContentType="application/vnd.openxmlformats-officedocument.presentationml.slideLayout+xml"/>
  <Default Extension="png" ContentType="image/png"/>
  <Override PartName="/ppt/notesSlides/notesSlide1.xml" ContentType="application/vnd.openxmlformats-officedocument.presentationml.notesSlide+xml"/>
  <Default Extension="bin" ContentType="application/vnd.openxmlformats-officedocument.oleObject"/>
  <Override PartName="/ppt/notesSlides/notesSlide3.xml" ContentType="application/vnd.openxmlformats-officedocument.presentationml.notesSlide+xml"/>
  <Override PartName="/ppt/slides/slide3.xml" ContentType="application/vnd.openxmlformats-officedocument.presentationml.slide+xml"/>
  <Override PartName="/ppt/slides/slide17.xml" ContentType="application/vnd.openxmlformats-officedocument.presentationml.slide+xml"/>
  <Override PartName="/ppt/presProps.xml" ContentType="application/vnd.openxmlformats-officedocument.presentationml.presProps+xml"/>
  <Override PartName="/ppt/slideLayouts/slideLayout5.xml" ContentType="application/vnd.openxmlformats-officedocument.presentationml.slideLayout+xml"/>
  <Override PartName="/ppt/theme/theme2.xml" ContentType="application/vnd.openxmlformats-officedocument.theme+xml"/>
  <Override PartName="/ppt/slides/slide1.xml" ContentType="application/vnd.openxmlformats-officedocument.presentationml.slide+xml"/>
  <Override PartName="/ppt/slides/slide15.xml" ContentType="application/vnd.openxmlformats-officedocument.presentationml.slide+xml"/>
  <Override PartName="/ppt/slideLayouts/slideLayout3.xml" ContentType="application/vnd.openxmlformats-officedocument.presentationml.slideLayout+xml"/>
  <Override PartName="/ppt/slideLayouts/slideLayout16.xml" ContentType="application/vnd.openxmlformats-officedocument.presentationml.slideLayout+xml"/>
  <Default Extension="jpeg" ContentType="image/jpeg"/>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notesMasterIdLst>
    <p:notesMasterId r:id="rId22"/>
  </p:notesMasterIdLst>
  <p:sldIdLst>
    <p:sldId id="295" r:id="rId2"/>
    <p:sldId id="289" r:id="rId3"/>
    <p:sldId id="292" r:id="rId4"/>
    <p:sldId id="293" r:id="rId5"/>
    <p:sldId id="263" r:id="rId6"/>
    <p:sldId id="269" r:id="rId7"/>
    <p:sldId id="270" r:id="rId8"/>
    <p:sldId id="271" r:id="rId9"/>
    <p:sldId id="273" r:id="rId10"/>
    <p:sldId id="274" r:id="rId11"/>
    <p:sldId id="275" r:id="rId12"/>
    <p:sldId id="276" r:id="rId13"/>
    <p:sldId id="277" r:id="rId14"/>
    <p:sldId id="279" r:id="rId15"/>
    <p:sldId id="280" r:id="rId16"/>
    <p:sldId id="281" r:id="rId17"/>
    <p:sldId id="282" r:id="rId18"/>
    <p:sldId id="283" r:id="rId19"/>
    <p:sldId id="285" r:id="rId20"/>
    <p:sldId id="287" r:id="rId2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xmlns="">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xmlns="" val="0"/>
    </p:ext>
    <p:ext uri="{D31A062A-798A-4329-ABDD-BBA856620510}">
      <p14:defaultImageDpi xmlns:p14="http://schemas.microsoft.com/office/powerpoint/2010/main" xmlns="" val="220"/>
    </p:ext>
    <p:ext uri="{FD5EFAAD-0ECE-453E-9831-46B23BE46B34}">
      <p15:chartTrackingRefBased xmlns:p15="http://schemas.microsoft.com/office/powerpoint/2012/main" xmlns=""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showOutlineIcons="0">
    <p:restoredLeft sz="15620"/>
    <p:restoredTop sz="94660"/>
  </p:normalViewPr>
  <p:slideViewPr>
    <p:cSldViewPr>
      <p:cViewPr varScale="1">
        <p:scale>
          <a:sx n="63" d="100"/>
          <a:sy n="63" d="100"/>
        </p:scale>
        <p:origin x="-748" y="-64"/>
      </p:cViewPr>
      <p:guideLst>
        <p:guide orient="horz" pos="2160"/>
        <p:guide pos="3840"/>
      </p:guideLst>
    </p:cSldViewPr>
  </p:slideViewPr>
  <p:notesTextViewPr>
    <p:cViewPr>
      <p:scale>
        <a:sx n="1" d="1"/>
        <a:sy n="1" d="1"/>
      </p:scale>
      <p:origin x="0" y="0"/>
    </p:cViewPr>
  </p:notesTextViewPr>
  <p:gridSpacing cx="73736200" cy="7373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tableStyles" Target="tableStyles.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theme" Target="theme/theme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viewProps" Target="view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presProps" Target="presProps.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notesMaster" Target="notesMasters/notesMaster1.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7.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7.w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7.w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7.w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64A029E1-B16A-4592-8551-A8D9FCF17C06}" type="datetimeFigureOut">
              <a:rPr lang="en-US" smtClean="0"/>
              <a:pPr/>
              <a:t>9/20/2024</a:t>
            </a:fld>
            <a:endParaRPr lang="en-US"/>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95688F68-1565-4F87-A992-C712C0B7C341}" type="slidenum">
              <a:rPr lang="en-US" smtClean="0"/>
              <a:pPr/>
              <a:t>‹#›</a:t>
            </a:fld>
            <a:endParaRPr lang="en-US"/>
          </a:p>
        </p:txBody>
      </p:sp>
    </p:spTree>
    <p:extLst>
      <p:ext uri="{BB962C8B-B14F-4D97-AF65-F5344CB8AC3E}">
        <p14:creationId xmlns:p14="http://schemas.microsoft.com/office/powerpoint/2010/main" xmlns="" val="420265933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7"/>
          <p:cNvSpPr>
            <a:spLocks noGrp="1" noChangeArrowheads="1"/>
          </p:cNvSpPr>
          <p:nvPr>
            <p:ph type="sldNum" sz="quarter" idx="5"/>
          </p:nvPr>
        </p:nvSpPr>
        <p:spPr>
          <a:noFill/>
        </p:spPr>
        <p:txBody>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fld id="{0888A443-C791-4C6F-BEF9-3B7E0F9DA555}" type="slidenum">
              <a:rPr lang="en-US" b="0" i="0"/>
              <a:pPr eaLnBrk="1" hangingPunct="1"/>
              <a:t>2</a:t>
            </a:fld>
            <a:endParaRPr lang="en-US" b="0" i="0"/>
          </a:p>
        </p:txBody>
      </p:sp>
      <p:sp>
        <p:nvSpPr>
          <p:cNvPr id="13315" name="Rectangle 2"/>
          <p:cNvSpPr>
            <a:spLocks noGrp="1" noRot="1" noChangeAspect="1" noChangeArrowheads="1" noTextEdit="1"/>
          </p:cNvSpPr>
          <p:nvPr>
            <p:ph type="sldImg"/>
          </p:nvPr>
        </p:nvSpPr>
        <p:spPr>
          <a:xfrm>
            <a:off x="381000" y="685800"/>
            <a:ext cx="6096000" cy="3429000"/>
          </a:xfrm>
          <a:ln/>
        </p:spPr>
      </p:sp>
      <p:sp>
        <p:nvSpPr>
          <p:cNvPr id="13316" name="Rectangle 3"/>
          <p:cNvSpPr>
            <a:spLocks noGrp="1" noChangeArrowheads="1"/>
          </p:cNvSpPr>
          <p:nvPr>
            <p:ph type="body" idx="1"/>
          </p:nvPr>
        </p:nvSpPr>
        <p:spPr>
          <a:noFill/>
        </p:spPr>
        <p:txBody>
          <a:bodyPr/>
          <a:lstStyle/>
          <a:p>
            <a:pPr eaLnBrk="1" hangingPunct="1"/>
            <a:endParaRPr lang="en-US" smtClean="0"/>
          </a:p>
        </p:txBody>
      </p:sp>
    </p:spTree>
    <p:extLst>
      <p:ext uri="{BB962C8B-B14F-4D97-AF65-F5344CB8AC3E}">
        <p14:creationId xmlns:p14="http://schemas.microsoft.com/office/powerpoint/2010/main" xmlns="" val="232700548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7"/>
          <p:cNvSpPr>
            <a:spLocks noGrp="1" noChangeArrowheads="1"/>
          </p:cNvSpPr>
          <p:nvPr>
            <p:ph type="sldNum" sz="quarter" idx="5"/>
          </p:nvPr>
        </p:nvSpPr>
        <p:spPr>
          <a:noFill/>
        </p:spPr>
        <p:txBody>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fld id="{0C661414-B249-47F0-B607-36E7C279845E}" type="slidenum">
              <a:rPr lang="en-US" b="0" i="0"/>
              <a:pPr eaLnBrk="1" hangingPunct="1"/>
              <a:t>3</a:t>
            </a:fld>
            <a:endParaRPr lang="en-US" b="0" i="0"/>
          </a:p>
        </p:txBody>
      </p:sp>
      <p:sp>
        <p:nvSpPr>
          <p:cNvPr id="16387" name="Rectangle 2"/>
          <p:cNvSpPr>
            <a:spLocks noGrp="1" noRot="1" noChangeAspect="1" noChangeArrowheads="1" noTextEdit="1"/>
          </p:cNvSpPr>
          <p:nvPr>
            <p:ph type="sldImg"/>
          </p:nvPr>
        </p:nvSpPr>
        <p:spPr>
          <a:xfrm>
            <a:off x="381000" y="685800"/>
            <a:ext cx="6096000" cy="3429000"/>
          </a:xfrm>
          <a:ln/>
        </p:spPr>
      </p:sp>
      <p:sp>
        <p:nvSpPr>
          <p:cNvPr id="16388" name="Rectangle 3"/>
          <p:cNvSpPr>
            <a:spLocks noGrp="1" noChangeArrowheads="1"/>
          </p:cNvSpPr>
          <p:nvPr>
            <p:ph type="body" idx="1"/>
          </p:nvPr>
        </p:nvSpPr>
        <p:spPr>
          <a:noFill/>
        </p:spPr>
        <p:txBody>
          <a:bodyPr/>
          <a:lstStyle/>
          <a:p>
            <a:pPr eaLnBrk="1" hangingPunct="1"/>
            <a:endParaRPr lang="en-US" smtClean="0"/>
          </a:p>
        </p:txBody>
      </p:sp>
    </p:spTree>
    <p:extLst>
      <p:ext uri="{BB962C8B-B14F-4D97-AF65-F5344CB8AC3E}">
        <p14:creationId xmlns:p14="http://schemas.microsoft.com/office/powerpoint/2010/main" xmlns="" val="289290926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7"/>
          <p:cNvSpPr>
            <a:spLocks noGrp="1" noChangeArrowheads="1"/>
          </p:cNvSpPr>
          <p:nvPr>
            <p:ph type="sldNum" sz="quarter" idx="5"/>
          </p:nvPr>
        </p:nvSpPr>
        <p:spPr>
          <a:noFill/>
        </p:spPr>
        <p:txBody>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fld id="{253F59A4-1E48-409C-B543-88EC9CC62ED0}" type="slidenum">
              <a:rPr lang="en-US" b="0" i="0"/>
              <a:pPr eaLnBrk="1" hangingPunct="1"/>
              <a:t>4</a:t>
            </a:fld>
            <a:endParaRPr lang="en-US" b="0" i="0"/>
          </a:p>
        </p:txBody>
      </p:sp>
      <p:sp>
        <p:nvSpPr>
          <p:cNvPr id="17411" name="Rectangle 2"/>
          <p:cNvSpPr>
            <a:spLocks noGrp="1" noRot="1" noChangeAspect="1" noChangeArrowheads="1" noTextEdit="1"/>
          </p:cNvSpPr>
          <p:nvPr>
            <p:ph type="sldImg"/>
          </p:nvPr>
        </p:nvSpPr>
        <p:spPr>
          <a:xfrm>
            <a:off x="381000" y="685800"/>
            <a:ext cx="6096000" cy="3429000"/>
          </a:xfrm>
          <a:ln/>
        </p:spPr>
      </p:sp>
      <p:sp>
        <p:nvSpPr>
          <p:cNvPr id="17412" name="Rectangle 3"/>
          <p:cNvSpPr>
            <a:spLocks noGrp="1" noChangeArrowheads="1"/>
          </p:cNvSpPr>
          <p:nvPr>
            <p:ph type="body" idx="1"/>
          </p:nvPr>
        </p:nvSpPr>
        <p:spPr>
          <a:noFill/>
        </p:spPr>
        <p:txBody>
          <a:bodyPr/>
          <a:lstStyle/>
          <a:p>
            <a:pPr eaLnBrk="1" hangingPunct="1"/>
            <a:endParaRPr lang="en-US" smtClean="0"/>
          </a:p>
        </p:txBody>
      </p:sp>
    </p:spTree>
    <p:extLst>
      <p:ext uri="{BB962C8B-B14F-4D97-AF65-F5344CB8AC3E}">
        <p14:creationId xmlns:p14="http://schemas.microsoft.com/office/powerpoint/2010/main" xmlns="" val="323265324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7BE79EA-58D2-488B-B061-2FCBCAC17CC7}" type="slidenum">
              <a:rPr lang="en-US"/>
              <a:pPr/>
              <a:t>5</a:t>
            </a:fld>
            <a:endParaRPr lang="en-US"/>
          </a:p>
        </p:txBody>
      </p:sp>
      <p:sp>
        <p:nvSpPr>
          <p:cNvPr id="18434" name="Rectangle 2"/>
          <p:cNvSpPr>
            <a:spLocks noGrp="1" noRot="1" noChangeAspect="1" noChangeArrowheads="1" noTextEdit="1"/>
          </p:cNvSpPr>
          <p:nvPr>
            <p:ph type="sldImg"/>
          </p:nvPr>
        </p:nvSpPr>
        <p:spPr>
          <a:xfrm>
            <a:off x="381000" y="685800"/>
            <a:ext cx="6096000" cy="3429000"/>
          </a:xfrm>
          <a:ln/>
        </p:spPr>
      </p:sp>
      <p:sp>
        <p:nvSpPr>
          <p:cNvPr id="1843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xmlns="" val="275388915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幻灯片图像占位符 1"/>
          <p:cNvSpPr>
            <a:spLocks noGrp="1" noRot="1" noChangeAspect="1" noTextEdit="1"/>
          </p:cNvSpPr>
          <p:nvPr>
            <p:ph type="sldImg"/>
          </p:nvPr>
        </p:nvSpPr>
        <p:spPr>
          <a:xfrm>
            <a:off x="381000" y="685800"/>
            <a:ext cx="6096000" cy="3429000"/>
          </a:xfrm>
          <a:ln/>
        </p:spPr>
      </p:sp>
      <p:sp>
        <p:nvSpPr>
          <p:cNvPr id="69635" name="备注占位符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smtClean="0">
              <a:latin typeface="Arial" panose="020B0604020202020204" pitchFamily="34" charset="0"/>
            </a:endParaRPr>
          </a:p>
        </p:txBody>
      </p:sp>
      <p:sp>
        <p:nvSpPr>
          <p:cNvPr id="69636" name="灯片编号占位符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fld id="{43654C7F-D45B-410B-A726-0E75681632B5}" type="slidenum">
              <a:rPr lang="zh-CN" altLang="en-US" smtClean="0">
                <a:solidFill>
                  <a:srgbClr val="000000"/>
                </a:solidFill>
                <a:latin typeface="Arial" panose="020B0604020202020204" pitchFamily="34" charset="0"/>
                <a:ea typeface="宋体" panose="02010600030101010101" pitchFamily="2" charset="-122"/>
              </a:rPr>
              <a:pPr/>
              <a:t>8</a:t>
            </a:fld>
            <a:endParaRPr lang="zh-CN" altLang="en-US" smtClean="0">
              <a:solidFill>
                <a:srgbClr val="000000"/>
              </a:solidFill>
              <a:latin typeface="Arial" panose="020B0604020202020204" pitchFamily="34" charset="0"/>
              <a:ea typeface="宋体" panose="02010600030101010101" pitchFamily="2" charset="-122"/>
            </a:endParaRPr>
          </a:p>
        </p:txBody>
      </p:sp>
    </p:spTree>
    <p:extLst>
      <p:ext uri="{BB962C8B-B14F-4D97-AF65-F5344CB8AC3E}">
        <p14:creationId xmlns:p14="http://schemas.microsoft.com/office/powerpoint/2010/main" xmlns="" val="246414261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685800" y="1143000"/>
            <a:ext cx="5486400" cy="30861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B109157-4B2C-456F-9FDA-FD573F72CD41}" type="slidenum">
              <a:rPr lang="zh-CN" altLang="en-US" smtClean="0">
                <a:solidFill>
                  <a:prstClr val="black"/>
                </a:solidFill>
                <a:latin typeface="Calibri"/>
                <a:ea typeface="宋体" panose="02010600030101010101" pitchFamily="2" charset="-122"/>
              </a:rPr>
              <a:pPr/>
              <a:t>11</a:t>
            </a:fld>
            <a:endParaRPr lang="zh-CN" altLang="en-US">
              <a:solidFill>
                <a:prstClr val="black"/>
              </a:solidFill>
              <a:latin typeface="Calibri"/>
              <a:ea typeface="宋体" panose="02010600030101010101" pitchFamily="2" charset="-122"/>
            </a:endParaRPr>
          </a:p>
        </p:txBody>
      </p:sp>
    </p:spTree>
    <p:extLst>
      <p:ext uri="{BB962C8B-B14F-4D97-AF65-F5344CB8AC3E}">
        <p14:creationId xmlns:p14="http://schemas.microsoft.com/office/powerpoint/2010/main" xmlns="" val="277867722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6BE9A9E-7AA8-4D94-B7FD-513C1652B7B7}" type="slidenum">
              <a:rPr lang="zh-CN" altLang="en-US" smtClean="0">
                <a:solidFill>
                  <a:prstClr val="black"/>
                </a:solidFill>
                <a:latin typeface="Calibri"/>
                <a:ea typeface="宋体" panose="02010600030101010101" pitchFamily="2" charset="-122"/>
              </a:rPr>
              <a:pPr/>
              <a:t>14</a:t>
            </a:fld>
            <a:endParaRPr lang="zh-CN" altLang="en-US">
              <a:solidFill>
                <a:prstClr val="black"/>
              </a:solidFill>
              <a:latin typeface="Calibri"/>
              <a:ea typeface="宋体" panose="02010600030101010101" pitchFamily="2" charset="-122"/>
            </a:endParaRPr>
          </a:p>
        </p:txBody>
      </p:sp>
    </p:spTree>
    <p:extLst>
      <p:ext uri="{BB962C8B-B14F-4D97-AF65-F5344CB8AC3E}">
        <p14:creationId xmlns:p14="http://schemas.microsoft.com/office/powerpoint/2010/main" xmlns="" val="125677357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Slide Image Placeholder 1"/>
          <p:cNvSpPr>
            <a:spLocks noGrp="1" noRot="1" noChangeAspect="1" noChangeArrowheads="1" noTextEdit="1"/>
          </p:cNvSpPr>
          <p:nvPr>
            <p:ph type="sldImg"/>
          </p:nvPr>
        </p:nvSpPr>
        <p:spPr>
          <a:xfrm>
            <a:off x="381000" y="685800"/>
            <a:ext cx="6096000" cy="3429000"/>
          </a:xfrm>
          <a:ln/>
        </p:spPr>
      </p:sp>
      <p:sp>
        <p:nvSpPr>
          <p:cNvPr id="34819"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vi-VN" altLang="vi-VN" smtClean="0">
              <a:latin typeface="Arial" panose="020B0604020202020204" pitchFamily="34" charset="0"/>
            </a:endParaRPr>
          </a:p>
        </p:txBody>
      </p:sp>
      <p:sp>
        <p:nvSpPr>
          <p:cNvPr id="34820"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1F912702-6AC6-46D6-870E-5644F24A306F}" type="slidenum">
              <a:rPr lang="en-US" altLang="vi-VN">
                <a:solidFill>
                  <a:srgbClr val="000000"/>
                </a:solidFill>
              </a:rPr>
              <a:pPr/>
              <a:t>15</a:t>
            </a:fld>
            <a:endParaRPr lang="en-US" altLang="vi-VN">
              <a:solidFill>
                <a:srgbClr val="000000"/>
              </a:solidFill>
            </a:endParaRPr>
          </a:p>
        </p:txBody>
      </p:sp>
    </p:spTree>
    <p:extLst>
      <p:ext uri="{BB962C8B-B14F-4D97-AF65-F5344CB8AC3E}">
        <p14:creationId xmlns:p14="http://schemas.microsoft.com/office/powerpoint/2010/main" xmlns="" val="417595393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6BE9A9E-7AA8-4D94-B7FD-513C1652B7B7}" type="slidenum">
              <a:rPr lang="zh-CN" altLang="en-US" smtClean="0">
                <a:solidFill>
                  <a:prstClr val="black"/>
                </a:solidFill>
                <a:latin typeface="Calibri"/>
                <a:ea typeface="宋体" panose="02010600030101010101" pitchFamily="2" charset="-122"/>
              </a:rPr>
              <a:pPr/>
              <a:t>17</a:t>
            </a:fld>
            <a:endParaRPr lang="zh-CN" altLang="en-US">
              <a:solidFill>
                <a:prstClr val="black"/>
              </a:solidFill>
              <a:latin typeface="Calibri"/>
              <a:ea typeface="宋体" panose="02010600030101010101" pitchFamily="2" charset="-122"/>
            </a:endParaRPr>
          </a:p>
        </p:txBody>
      </p:sp>
    </p:spTree>
    <p:extLst>
      <p:ext uri="{BB962C8B-B14F-4D97-AF65-F5344CB8AC3E}">
        <p14:creationId xmlns:p14="http://schemas.microsoft.com/office/powerpoint/2010/main" xmlns="" val="389843894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2589213" y="2514600"/>
            <a:ext cx="8915399" cy="2262781"/>
          </a:xfrm>
        </p:spPr>
        <p:txBody>
          <a:bodyPr anchor="b">
            <a:normAutofit/>
          </a:bodyPr>
          <a:lstStyle>
            <a:lvl1pPr>
              <a:defRPr sz="5400"/>
            </a:lvl1pPr>
          </a:lstStyle>
          <a:p>
            <a:r>
              <a:rPr lang="en-US" smtClean="0"/>
              <a:t>Click to edit Master title style</a:t>
            </a:r>
            <a:endParaRPr lang="en-US" dirty="0"/>
          </a:p>
        </p:txBody>
      </p:sp>
      <p:sp>
        <p:nvSpPr>
          <p:cNvPr id="3" name="Subtitle 2"/>
          <p:cNvSpPr>
            <a:spLocks noGrp="1"/>
          </p:cNvSpPr>
          <p:nvPr>
            <p:ph type="subTitle" idx="1"/>
          </p:nvPr>
        </p:nvSpPr>
        <p:spPr>
          <a:xfrm>
            <a:off x="2589213" y="4777379"/>
            <a:ext cx="8915399" cy="1126283"/>
          </a:xfrm>
        </p:spPr>
        <p:txBody>
          <a:bodyPr anchor="t"/>
          <a:lstStyle>
            <a:lvl1pPr marL="0" indent="0" algn="l">
              <a:buNone/>
              <a:defRPr>
                <a:solidFill>
                  <a:schemeClr val="tx1">
                    <a:lumMod val="65000"/>
                    <a:lumOff val="3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fld id="{DD219CED-EE0E-46FC-895C-D482D0E4DFC8}" type="datetimeFigureOut">
              <a:rPr lang="en-US" smtClean="0"/>
              <a:pPr/>
              <a:t>9/20/2024</a:t>
            </a:fld>
            <a:endParaRPr lang="en-US"/>
          </a:p>
        </p:txBody>
      </p:sp>
      <p:sp>
        <p:nvSpPr>
          <p:cNvPr id="5" name="Footer Placeholder 4"/>
          <p:cNvSpPr>
            <a:spLocks noGrp="1"/>
          </p:cNvSpPr>
          <p:nvPr>
            <p:ph type="ftr" sz="quarter" idx="11"/>
          </p:nvPr>
        </p:nvSpPr>
        <p:spPr/>
        <p:txBody>
          <a:bodyPr/>
          <a:lstStyle/>
          <a:p>
            <a:endParaRPr lang="en-US"/>
          </a:p>
        </p:txBody>
      </p:sp>
      <p:sp>
        <p:nvSpPr>
          <p:cNvPr id="7" name="Freeform 6"/>
          <p:cNvSpPr/>
          <p:nvPr/>
        </p:nvSpPr>
        <p:spPr bwMode="auto">
          <a:xfrm>
            <a:off x="0" y="4323810"/>
            <a:ext cx="1744652" cy="778589"/>
          </a:xfrm>
          <a:custGeom>
            <a:avLst/>
            <a:gdLst/>
            <a:ahLst/>
            <a:cxnLst/>
            <a:rect l="0" t="0" r="r" b="b"/>
            <a:pathLst>
              <a:path w="372" h="166">
                <a:moveTo>
                  <a:pt x="287" y="166"/>
                </a:moveTo>
                <a:cubicBezTo>
                  <a:pt x="290" y="166"/>
                  <a:pt x="292" y="165"/>
                  <a:pt x="293" y="164"/>
                </a:cubicBezTo>
                <a:cubicBezTo>
                  <a:pt x="293" y="163"/>
                  <a:pt x="294" y="163"/>
                  <a:pt x="294" y="163"/>
                </a:cubicBezTo>
                <a:cubicBezTo>
                  <a:pt x="370" y="87"/>
                  <a:pt x="370" y="87"/>
                  <a:pt x="370" y="87"/>
                </a:cubicBezTo>
                <a:cubicBezTo>
                  <a:pt x="372" y="85"/>
                  <a:pt x="372" y="81"/>
                  <a:pt x="370" y="78"/>
                </a:cubicBezTo>
                <a:cubicBezTo>
                  <a:pt x="294" y="3"/>
                  <a:pt x="294" y="3"/>
                  <a:pt x="294" y="3"/>
                </a:cubicBezTo>
                <a:cubicBezTo>
                  <a:pt x="294" y="2"/>
                  <a:pt x="293" y="2"/>
                  <a:pt x="293" y="2"/>
                </a:cubicBezTo>
                <a:cubicBezTo>
                  <a:pt x="292" y="1"/>
                  <a:pt x="290" y="0"/>
                  <a:pt x="287" y="0"/>
                </a:cubicBezTo>
                <a:cubicBezTo>
                  <a:pt x="0" y="0"/>
                  <a:pt x="0" y="0"/>
                  <a:pt x="0" y="0"/>
                </a:cubicBezTo>
                <a:cubicBezTo>
                  <a:pt x="0" y="166"/>
                  <a:pt x="0" y="166"/>
                  <a:pt x="0" y="166"/>
                </a:cubicBezTo>
                <a:lnTo>
                  <a:pt x="287" y="166"/>
                </a:lnTo>
                <a:close/>
              </a:path>
            </a:pathLst>
          </a:custGeom>
          <a:solidFill>
            <a:schemeClr val="accent1"/>
          </a:solidFill>
          <a:ln>
            <a:noFill/>
          </a:ln>
        </p:spPr>
      </p:sp>
      <p:sp>
        <p:nvSpPr>
          <p:cNvPr id="6" name="Slide Number Placeholder 5"/>
          <p:cNvSpPr>
            <a:spLocks noGrp="1"/>
          </p:cNvSpPr>
          <p:nvPr>
            <p:ph type="sldNum" sz="quarter" idx="12"/>
          </p:nvPr>
        </p:nvSpPr>
        <p:spPr>
          <a:xfrm>
            <a:off x="531812" y="4529540"/>
            <a:ext cx="779767" cy="365125"/>
          </a:xfrm>
        </p:spPr>
        <p:txBody>
          <a:bodyPr/>
          <a:lstStyle/>
          <a:p>
            <a:fld id="{C9FDD5CF-A8B7-408E-B309-71AD4E9290F2}" type="slidenum">
              <a:rPr lang="en-US" smtClean="0"/>
              <a:pPr/>
              <a:t>‹#›</a:t>
            </a:fld>
            <a:endParaRPr lang="en-US"/>
          </a:p>
        </p:txBody>
      </p:sp>
    </p:spTree>
    <p:extLst>
      <p:ext uri="{BB962C8B-B14F-4D97-AF65-F5344CB8AC3E}">
        <p14:creationId xmlns:p14="http://schemas.microsoft.com/office/powerpoint/2010/main" xmlns="" val="355226498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Title and Caption">
    <p:spTree>
      <p:nvGrpSpPr>
        <p:cNvPr id="1" name=""/>
        <p:cNvGrpSpPr/>
        <p:nvPr/>
      </p:nvGrpSpPr>
      <p:grpSpPr>
        <a:xfrm>
          <a:off x="0" y="0"/>
          <a:ext cx="0" cy="0"/>
          <a:chOff x="0" y="0"/>
          <a:chExt cx="0" cy="0"/>
        </a:xfrm>
      </p:grpSpPr>
      <p:sp>
        <p:nvSpPr>
          <p:cNvPr id="2" name="Title 1"/>
          <p:cNvSpPr>
            <a:spLocks noGrp="1"/>
          </p:cNvSpPr>
          <p:nvPr>
            <p:ph type="title"/>
          </p:nvPr>
        </p:nvSpPr>
        <p:spPr>
          <a:xfrm>
            <a:off x="2589212" y="609600"/>
            <a:ext cx="8915399" cy="3117040"/>
          </a:xfrm>
        </p:spPr>
        <p:txBody>
          <a:bodyPr anchor="ctr">
            <a:normAutofit/>
          </a:bodyPr>
          <a:lstStyle>
            <a:lvl1pPr algn="l">
              <a:defRPr sz="4800" b="0" cap="none"/>
            </a:lvl1pPr>
          </a:lstStyle>
          <a:p>
            <a:r>
              <a:rPr lang="en-US" smtClean="0"/>
              <a:t>Click to edit Master title style</a:t>
            </a:r>
            <a:endParaRPr lang="en-US" dirty="0"/>
          </a:p>
        </p:txBody>
      </p:sp>
      <p:sp>
        <p:nvSpPr>
          <p:cNvPr id="3" name="Text Placeholder 2"/>
          <p:cNvSpPr>
            <a:spLocks noGrp="1"/>
          </p:cNvSpPr>
          <p:nvPr>
            <p:ph type="body" idx="1"/>
          </p:nvPr>
        </p:nvSpPr>
        <p:spPr>
          <a:xfrm>
            <a:off x="2589212" y="4354046"/>
            <a:ext cx="8915399" cy="1555864"/>
          </a:xfrm>
        </p:spPr>
        <p:txBody>
          <a:bodyPr anchor="ctr">
            <a:normAutofit/>
          </a:bodyPr>
          <a:lstStyle>
            <a:lvl1pPr marL="0" indent="0" algn="l">
              <a:buNone/>
              <a:defRPr sz="1800">
                <a:solidFill>
                  <a:schemeClr val="tx1">
                    <a:lumMod val="65000"/>
                    <a:lumOff val="3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DD219CED-EE0E-46FC-895C-D482D0E4DFC8}" type="datetimeFigureOut">
              <a:rPr lang="en-US" smtClean="0"/>
              <a:pPr/>
              <a:t>9/20/2024</a:t>
            </a:fld>
            <a:endParaRPr lang="en-US"/>
          </a:p>
        </p:txBody>
      </p:sp>
      <p:sp>
        <p:nvSpPr>
          <p:cNvPr id="5" name="Footer Placeholder 4"/>
          <p:cNvSpPr>
            <a:spLocks noGrp="1"/>
          </p:cNvSpPr>
          <p:nvPr>
            <p:ph type="ftr" sz="quarter" idx="11"/>
          </p:nvPr>
        </p:nvSpPr>
        <p:spPr/>
        <p:txBody>
          <a:bodyPr/>
          <a:lstStyle/>
          <a:p>
            <a:endParaRPr lang="en-US"/>
          </a:p>
        </p:txBody>
      </p:sp>
      <p:sp>
        <p:nvSpPr>
          <p:cNvPr id="9" name="Freeform 11"/>
          <p:cNvSpPr/>
          <p:nvPr/>
        </p:nvSpPr>
        <p:spPr bwMode="auto">
          <a:xfrm flipV="1">
            <a:off x="-4189" y="31781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a:xfrm>
            <a:off x="531812" y="3244139"/>
            <a:ext cx="779767" cy="365125"/>
          </a:xfrm>
        </p:spPr>
        <p:txBody>
          <a:bodyPr/>
          <a:lstStyle/>
          <a:p>
            <a:fld id="{C9FDD5CF-A8B7-408E-B309-71AD4E9290F2}" type="slidenum">
              <a:rPr lang="en-US" smtClean="0"/>
              <a:pPr/>
              <a:t>‹#›</a:t>
            </a:fld>
            <a:endParaRPr lang="en-US"/>
          </a:p>
        </p:txBody>
      </p:sp>
    </p:spTree>
    <p:extLst>
      <p:ext uri="{BB962C8B-B14F-4D97-AF65-F5344CB8AC3E}">
        <p14:creationId xmlns:p14="http://schemas.microsoft.com/office/powerpoint/2010/main" xmlns="" val="293204798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Quot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849949" y="609600"/>
            <a:ext cx="8393926" cy="2895600"/>
          </a:xfrm>
        </p:spPr>
        <p:txBody>
          <a:bodyPr anchor="ctr">
            <a:normAutofit/>
          </a:bodyPr>
          <a:lstStyle>
            <a:lvl1pPr algn="l">
              <a:defRPr sz="4800" b="0" cap="none"/>
            </a:lvl1pPr>
          </a:lstStyle>
          <a:p>
            <a:r>
              <a:rPr lang="en-US" smtClean="0"/>
              <a:t>Click to edit Master title style</a:t>
            </a:r>
            <a:endParaRPr lang="en-US" dirty="0"/>
          </a:p>
        </p:txBody>
      </p:sp>
      <p:sp>
        <p:nvSpPr>
          <p:cNvPr id="13" name="Text Placeholder 9"/>
          <p:cNvSpPr>
            <a:spLocks noGrp="1"/>
          </p:cNvSpPr>
          <p:nvPr>
            <p:ph type="body" sz="quarter" idx="13"/>
          </p:nvPr>
        </p:nvSpPr>
        <p:spPr>
          <a:xfrm>
            <a:off x="3275012" y="3505200"/>
            <a:ext cx="7536554" cy="381000"/>
          </a:xfrm>
        </p:spPr>
        <p:txBody>
          <a:bodyPr anchor="ctr">
            <a:noAutofit/>
          </a:bodyPr>
          <a:lstStyle>
            <a:lvl1pPr marL="0" indent="0">
              <a:buFontTx/>
              <a:buNone/>
              <a:defRPr sz="1600">
                <a:solidFill>
                  <a:schemeClr val="tx1">
                    <a:lumMod val="50000"/>
                    <a:lumOff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smtClean="0"/>
              <a:t>Click to edit Master text styles</a:t>
            </a:r>
          </a:p>
        </p:txBody>
      </p:sp>
      <p:sp>
        <p:nvSpPr>
          <p:cNvPr id="3" name="Text Placeholder 2"/>
          <p:cNvSpPr>
            <a:spLocks noGrp="1"/>
          </p:cNvSpPr>
          <p:nvPr>
            <p:ph type="body" idx="1"/>
          </p:nvPr>
        </p:nvSpPr>
        <p:spPr>
          <a:xfrm>
            <a:off x="2589212" y="4354046"/>
            <a:ext cx="8915399" cy="1555864"/>
          </a:xfrm>
        </p:spPr>
        <p:txBody>
          <a:bodyPr anchor="ctr">
            <a:normAutofit/>
          </a:bodyPr>
          <a:lstStyle>
            <a:lvl1pPr marL="0" indent="0" algn="l">
              <a:buNone/>
              <a:defRPr sz="1800">
                <a:solidFill>
                  <a:schemeClr val="tx1">
                    <a:lumMod val="65000"/>
                    <a:lumOff val="3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DD219CED-EE0E-46FC-895C-D482D0E4DFC8}" type="datetimeFigureOut">
              <a:rPr lang="en-US" smtClean="0"/>
              <a:pPr/>
              <a:t>9/20/2024</a:t>
            </a:fld>
            <a:endParaRPr lang="en-US"/>
          </a:p>
        </p:txBody>
      </p:sp>
      <p:sp>
        <p:nvSpPr>
          <p:cNvPr id="5" name="Footer Placeholder 4"/>
          <p:cNvSpPr>
            <a:spLocks noGrp="1"/>
          </p:cNvSpPr>
          <p:nvPr>
            <p:ph type="ftr" sz="quarter" idx="11"/>
          </p:nvPr>
        </p:nvSpPr>
        <p:spPr/>
        <p:txBody>
          <a:bodyPr/>
          <a:lstStyle/>
          <a:p>
            <a:endParaRPr lang="en-US"/>
          </a:p>
        </p:txBody>
      </p:sp>
      <p:sp>
        <p:nvSpPr>
          <p:cNvPr id="11" name="Freeform 11"/>
          <p:cNvSpPr/>
          <p:nvPr/>
        </p:nvSpPr>
        <p:spPr bwMode="auto">
          <a:xfrm flipV="1">
            <a:off x="-4189" y="31781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a:xfrm>
            <a:off x="531812" y="3244139"/>
            <a:ext cx="779767" cy="365125"/>
          </a:xfrm>
        </p:spPr>
        <p:txBody>
          <a:bodyPr/>
          <a:lstStyle/>
          <a:p>
            <a:fld id="{C9FDD5CF-A8B7-408E-B309-71AD4E9290F2}" type="slidenum">
              <a:rPr lang="en-US" smtClean="0"/>
              <a:pPr/>
              <a:t>‹#›</a:t>
            </a:fld>
            <a:endParaRPr lang="en-US"/>
          </a:p>
        </p:txBody>
      </p:sp>
      <p:sp>
        <p:nvSpPr>
          <p:cNvPr id="14" name="TextBox 13"/>
          <p:cNvSpPr txBox="1"/>
          <p:nvPr/>
        </p:nvSpPr>
        <p:spPr>
          <a:xfrm>
            <a:off x="2467652" y="648005"/>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solidFill>
                <a:effectLst/>
                <a:latin typeface="Arial"/>
              </a:rPr>
              <a:t>“</a:t>
            </a:r>
          </a:p>
        </p:txBody>
      </p:sp>
      <p:sp>
        <p:nvSpPr>
          <p:cNvPr id="15" name="TextBox 14"/>
          <p:cNvSpPr txBox="1"/>
          <p:nvPr/>
        </p:nvSpPr>
        <p:spPr>
          <a:xfrm>
            <a:off x="11114852" y="2905306"/>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solidFill>
                <a:effectLst/>
                <a:latin typeface="Arial"/>
              </a:rPr>
              <a:t>”</a:t>
            </a:r>
          </a:p>
        </p:txBody>
      </p:sp>
    </p:spTree>
    <p:extLst>
      <p:ext uri="{BB962C8B-B14F-4D97-AF65-F5344CB8AC3E}">
        <p14:creationId xmlns:p14="http://schemas.microsoft.com/office/powerpoint/2010/main" xmlns="" val="59797545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Name Card">
    <p:spTree>
      <p:nvGrpSpPr>
        <p:cNvPr id="1" name=""/>
        <p:cNvGrpSpPr/>
        <p:nvPr/>
      </p:nvGrpSpPr>
      <p:grpSpPr>
        <a:xfrm>
          <a:off x="0" y="0"/>
          <a:ext cx="0" cy="0"/>
          <a:chOff x="0" y="0"/>
          <a:chExt cx="0" cy="0"/>
        </a:xfrm>
      </p:grpSpPr>
      <p:sp>
        <p:nvSpPr>
          <p:cNvPr id="2" name="Title 1"/>
          <p:cNvSpPr>
            <a:spLocks noGrp="1"/>
          </p:cNvSpPr>
          <p:nvPr>
            <p:ph type="title"/>
          </p:nvPr>
        </p:nvSpPr>
        <p:spPr>
          <a:xfrm>
            <a:off x="2589213" y="2438400"/>
            <a:ext cx="8915400" cy="2724845"/>
          </a:xfrm>
        </p:spPr>
        <p:txBody>
          <a:bodyPr anchor="b">
            <a:normAutofit/>
          </a:bodyPr>
          <a:lstStyle>
            <a:lvl1pPr algn="l">
              <a:defRPr sz="4800" b="0"/>
            </a:lvl1pPr>
          </a:lstStyle>
          <a:p>
            <a:r>
              <a:rPr lang="en-US" smtClean="0"/>
              <a:t>Click to edit Master title style</a:t>
            </a:r>
            <a:endParaRPr lang="en-US" dirty="0"/>
          </a:p>
        </p:txBody>
      </p:sp>
      <p:sp>
        <p:nvSpPr>
          <p:cNvPr id="4" name="Text Placeholder 3"/>
          <p:cNvSpPr>
            <a:spLocks noGrp="1"/>
          </p:cNvSpPr>
          <p:nvPr>
            <p:ph type="body" sz="half" idx="2"/>
          </p:nvPr>
        </p:nvSpPr>
        <p:spPr>
          <a:xfrm>
            <a:off x="2589213" y="5181600"/>
            <a:ext cx="8915400" cy="729622"/>
          </a:xfrm>
        </p:spPr>
        <p:txBody>
          <a:bodyPr vert="horz" lIns="91440" tIns="45720" rIns="91440" bIns="45720" rtlCol="0" anchor="t">
            <a:normAutofit/>
          </a:bodyPr>
          <a:lstStyle>
            <a:lvl1pPr>
              <a:buNone/>
              <a:defRPr lang="en-US">
                <a:solidFill>
                  <a:schemeClr val="tx1">
                    <a:lumMod val="65000"/>
                    <a:lumOff val="35000"/>
                  </a:schemeClr>
                </a:solidFill>
              </a:defRPr>
            </a:lvl1pPr>
          </a:lstStyle>
          <a:p>
            <a:pPr marL="0" lvl="0" indent="0">
              <a:buNone/>
            </a:pPr>
            <a:r>
              <a:rPr lang="en-US" smtClean="0"/>
              <a:t>Click to edit Master text styles</a:t>
            </a:r>
          </a:p>
        </p:txBody>
      </p:sp>
      <p:sp>
        <p:nvSpPr>
          <p:cNvPr id="5" name="Date Placeholder 4"/>
          <p:cNvSpPr>
            <a:spLocks noGrp="1"/>
          </p:cNvSpPr>
          <p:nvPr>
            <p:ph type="dt" sz="half" idx="10"/>
          </p:nvPr>
        </p:nvSpPr>
        <p:spPr/>
        <p:txBody>
          <a:bodyPr/>
          <a:lstStyle/>
          <a:p>
            <a:fld id="{DD219CED-EE0E-46FC-895C-D482D0E4DFC8}" type="datetimeFigureOut">
              <a:rPr lang="en-US" smtClean="0"/>
              <a:pPr/>
              <a:t>9/20/2024</a:t>
            </a:fld>
            <a:endParaRPr lang="en-US"/>
          </a:p>
        </p:txBody>
      </p:sp>
      <p:sp>
        <p:nvSpPr>
          <p:cNvPr id="6" name="Footer Placeholder 5"/>
          <p:cNvSpPr>
            <a:spLocks noGrp="1"/>
          </p:cNvSpPr>
          <p:nvPr>
            <p:ph type="ftr" sz="quarter" idx="11"/>
          </p:nvPr>
        </p:nvSpPr>
        <p:spPr/>
        <p:txBody>
          <a:bodyPr/>
          <a:lstStyle/>
          <a:p>
            <a:endParaRPr lang="en-US"/>
          </a:p>
        </p:txBody>
      </p:sp>
      <p:sp>
        <p:nvSpPr>
          <p:cNvPr id="9" name="Freeform 11"/>
          <p:cNvSpPr/>
          <p:nvPr/>
        </p:nvSpPr>
        <p:spPr bwMode="auto">
          <a:xfrm flipV="1">
            <a:off x="-4189" y="491172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a:xfrm>
            <a:off x="531812" y="4983087"/>
            <a:ext cx="779767" cy="365125"/>
          </a:xfrm>
        </p:spPr>
        <p:txBody>
          <a:bodyPr/>
          <a:lstStyle/>
          <a:p>
            <a:fld id="{C9FDD5CF-A8B7-408E-B309-71AD4E9290F2}" type="slidenum">
              <a:rPr lang="en-US" smtClean="0"/>
              <a:pPr/>
              <a:t>‹#›</a:t>
            </a:fld>
            <a:endParaRPr lang="en-US"/>
          </a:p>
        </p:txBody>
      </p:sp>
    </p:spTree>
    <p:extLst>
      <p:ext uri="{BB962C8B-B14F-4D97-AF65-F5344CB8AC3E}">
        <p14:creationId xmlns:p14="http://schemas.microsoft.com/office/powerpoint/2010/main" xmlns="" val="384180782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Quote Name Card">
    <p:spTree>
      <p:nvGrpSpPr>
        <p:cNvPr id="1" name=""/>
        <p:cNvGrpSpPr/>
        <p:nvPr/>
      </p:nvGrpSpPr>
      <p:grpSpPr>
        <a:xfrm>
          <a:off x="0" y="0"/>
          <a:ext cx="0" cy="0"/>
          <a:chOff x="0" y="0"/>
          <a:chExt cx="0" cy="0"/>
        </a:xfrm>
      </p:grpSpPr>
      <p:sp>
        <p:nvSpPr>
          <p:cNvPr id="12" name="Title 1"/>
          <p:cNvSpPr>
            <a:spLocks noGrp="1"/>
          </p:cNvSpPr>
          <p:nvPr>
            <p:ph type="title"/>
          </p:nvPr>
        </p:nvSpPr>
        <p:spPr>
          <a:xfrm>
            <a:off x="2849949" y="609600"/>
            <a:ext cx="8393926" cy="2895600"/>
          </a:xfrm>
        </p:spPr>
        <p:txBody>
          <a:bodyPr anchor="ctr">
            <a:normAutofit/>
          </a:bodyPr>
          <a:lstStyle>
            <a:lvl1pPr algn="l">
              <a:defRPr sz="4800" b="0" cap="none"/>
            </a:lvl1pPr>
          </a:lstStyle>
          <a:p>
            <a:r>
              <a:rPr lang="en-US" smtClean="0"/>
              <a:t>Click to edit Master title style</a:t>
            </a:r>
            <a:endParaRPr lang="en-US" dirty="0"/>
          </a:p>
        </p:txBody>
      </p:sp>
      <p:sp>
        <p:nvSpPr>
          <p:cNvPr id="21" name="Text Placeholder 9"/>
          <p:cNvSpPr>
            <a:spLocks noGrp="1"/>
          </p:cNvSpPr>
          <p:nvPr>
            <p:ph type="body" sz="quarter" idx="13"/>
          </p:nvPr>
        </p:nvSpPr>
        <p:spPr>
          <a:xfrm>
            <a:off x="2589212" y="4343400"/>
            <a:ext cx="8915400" cy="838200"/>
          </a:xfrm>
        </p:spPr>
        <p:txBody>
          <a:bodyPr anchor="b">
            <a:noAutofit/>
          </a:bodyPr>
          <a:lstStyle>
            <a:lvl1pPr marL="0" indent="0">
              <a:buFontTx/>
              <a:buNone/>
              <a:defRPr sz="2400">
                <a:solidFill>
                  <a:schemeClr val="accent1"/>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smtClean="0"/>
              <a:t>Click to edit Master text styles</a:t>
            </a:r>
          </a:p>
        </p:txBody>
      </p:sp>
      <p:sp>
        <p:nvSpPr>
          <p:cNvPr id="4" name="Text Placeholder 3"/>
          <p:cNvSpPr>
            <a:spLocks noGrp="1"/>
          </p:cNvSpPr>
          <p:nvPr>
            <p:ph type="body" sz="half" idx="2"/>
          </p:nvPr>
        </p:nvSpPr>
        <p:spPr>
          <a:xfrm>
            <a:off x="2589213" y="5181600"/>
            <a:ext cx="8915400" cy="729622"/>
          </a:xfrm>
        </p:spPr>
        <p:txBody>
          <a:bodyPr vert="horz" lIns="91440" tIns="45720" rIns="91440" bIns="45720" rtlCol="0" anchor="t">
            <a:normAutofit/>
          </a:bodyPr>
          <a:lstStyle>
            <a:lvl1pPr>
              <a:buNone/>
              <a:defRPr lang="en-US">
                <a:solidFill>
                  <a:schemeClr val="tx1">
                    <a:lumMod val="65000"/>
                    <a:lumOff val="35000"/>
                  </a:schemeClr>
                </a:solidFill>
              </a:defRPr>
            </a:lvl1pPr>
          </a:lstStyle>
          <a:p>
            <a:pPr marL="0" lvl="0" indent="0">
              <a:buNone/>
            </a:pPr>
            <a:r>
              <a:rPr lang="en-US" smtClean="0"/>
              <a:t>Click to edit Master text styles</a:t>
            </a:r>
          </a:p>
        </p:txBody>
      </p:sp>
      <p:sp>
        <p:nvSpPr>
          <p:cNvPr id="5" name="Date Placeholder 4"/>
          <p:cNvSpPr>
            <a:spLocks noGrp="1"/>
          </p:cNvSpPr>
          <p:nvPr>
            <p:ph type="dt" sz="half" idx="10"/>
          </p:nvPr>
        </p:nvSpPr>
        <p:spPr/>
        <p:txBody>
          <a:bodyPr/>
          <a:lstStyle/>
          <a:p>
            <a:fld id="{DD219CED-EE0E-46FC-895C-D482D0E4DFC8}" type="datetimeFigureOut">
              <a:rPr lang="en-US" smtClean="0"/>
              <a:pPr/>
              <a:t>9/20/2024</a:t>
            </a:fld>
            <a:endParaRPr lang="en-US"/>
          </a:p>
        </p:txBody>
      </p:sp>
      <p:sp>
        <p:nvSpPr>
          <p:cNvPr id="6" name="Footer Placeholder 5"/>
          <p:cNvSpPr>
            <a:spLocks noGrp="1"/>
          </p:cNvSpPr>
          <p:nvPr>
            <p:ph type="ftr" sz="quarter" idx="11"/>
          </p:nvPr>
        </p:nvSpPr>
        <p:spPr/>
        <p:txBody>
          <a:bodyPr/>
          <a:lstStyle/>
          <a:p>
            <a:endParaRPr lang="en-US"/>
          </a:p>
        </p:txBody>
      </p:sp>
      <p:sp>
        <p:nvSpPr>
          <p:cNvPr id="11" name="Freeform 11"/>
          <p:cNvSpPr/>
          <p:nvPr/>
        </p:nvSpPr>
        <p:spPr bwMode="auto">
          <a:xfrm flipV="1">
            <a:off x="-4189" y="491172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a:xfrm>
            <a:off x="531812" y="4983087"/>
            <a:ext cx="779767" cy="365125"/>
          </a:xfrm>
        </p:spPr>
        <p:txBody>
          <a:bodyPr/>
          <a:lstStyle/>
          <a:p>
            <a:fld id="{C9FDD5CF-A8B7-408E-B309-71AD4E9290F2}" type="slidenum">
              <a:rPr lang="en-US" smtClean="0"/>
              <a:pPr/>
              <a:t>‹#›</a:t>
            </a:fld>
            <a:endParaRPr lang="en-US"/>
          </a:p>
        </p:txBody>
      </p:sp>
      <p:sp>
        <p:nvSpPr>
          <p:cNvPr id="17" name="TextBox 16"/>
          <p:cNvSpPr txBox="1"/>
          <p:nvPr/>
        </p:nvSpPr>
        <p:spPr>
          <a:xfrm>
            <a:off x="2467652" y="648005"/>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solidFill>
                <a:effectLst/>
                <a:latin typeface="Arial"/>
              </a:rPr>
              <a:t>“</a:t>
            </a:r>
          </a:p>
        </p:txBody>
      </p:sp>
      <p:sp>
        <p:nvSpPr>
          <p:cNvPr id="18" name="TextBox 17"/>
          <p:cNvSpPr txBox="1"/>
          <p:nvPr/>
        </p:nvSpPr>
        <p:spPr>
          <a:xfrm>
            <a:off x="11114852" y="2905306"/>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solidFill>
                <a:effectLst/>
                <a:latin typeface="Arial"/>
              </a:rPr>
              <a:t>”</a:t>
            </a:r>
          </a:p>
        </p:txBody>
      </p:sp>
    </p:spTree>
    <p:extLst>
      <p:ext uri="{BB962C8B-B14F-4D97-AF65-F5344CB8AC3E}">
        <p14:creationId xmlns:p14="http://schemas.microsoft.com/office/powerpoint/2010/main" xmlns="" val="150136041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True or False">
    <p:spTree>
      <p:nvGrpSpPr>
        <p:cNvPr id="1" name=""/>
        <p:cNvGrpSpPr/>
        <p:nvPr/>
      </p:nvGrpSpPr>
      <p:grpSpPr>
        <a:xfrm>
          <a:off x="0" y="0"/>
          <a:ext cx="0" cy="0"/>
          <a:chOff x="0" y="0"/>
          <a:chExt cx="0" cy="0"/>
        </a:xfrm>
      </p:grpSpPr>
      <p:sp>
        <p:nvSpPr>
          <p:cNvPr id="2" name="Title 1"/>
          <p:cNvSpPr>
            <a:spLocks noGrp="1"/>
          </p:cNvSpPr>
          <p:nvPr>
            <p:ph type="title"/>
          </p:nvPr>
        </p:nvSpPr>
        <p:spPr>
          <a:xfrm>
            <a:off x="2589212" y="627407"/>
            <a:ext cx="8915399" cy="2880020"/>
          </a:xfrm>
        </p:spPr>
        <p:txBody>
          <a:bodyPr anchor="ctr">
            <a:normAutofit/>
          </a:bodyPr>
          <a:lstStyle>
            <a:lvl1pPr algn="l">
              <a:defRPr sz="4800" b="0"/>
            </a:lvl1pPr>
          </a:lstStyle>
          <a:p>
            <a:r>
              <a:rPr lang="en-US" smtClean="0"/>
              <a:t>Click to edit Master title style</a:t>
            </a:r>
            <a:endParaRPr lang="en-US" dirty="0"/>
          </a:p>
        </p:txBody>
      </p:sp>
      <p:sp>
        <p:nvSpPr>
          <p:cNvPr id="21" name="Text Placeholder 9"/>
          <p:cNvSpPr>
            <a:spLocks noGrp="1"/>
          </p:cNvSpPr>
          <p:nvPr>
            <p:ph type="body" sz="quarter" idx="13"/>
          </p:nvPr>
        </p:nvSpPr>
        <p:spPr>
          <a:xfrm>
            <a:off x="2589212" y="4343400"/>
            <a:ext cx="8915400" cy="838200"/>
          </a:xfrm>
        </p:spPr>
        <p:txBody>
          <a:bodyPr anchor="b">
            <a:noAutofit/>
          </a:bodyPr>
          <a:lstStyle>
            <a:lvl1pPr marL="0" indent="0">
              <a:buFontTx/>
              <a:buNone/>
              <a:defRPr sz="2400">
                <a:solidFill>
                  <a:schemeClr val="accent1"/>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smtClean="0"/>
              <a:t>Click to edit Master text styles</a:t>
            </a:r>
          </a:p>
        </p:txBody>
      </p:sp>
      <p:sp>
        <p:nvSpPr>
          <p:cNvPr id="4" name="Text Placeholder 3"/>
          <p:cNvSpPr>
            <a:spLocks noGrp="1"/>
          </p:cNvSpPr>
          <p:nvPr>
            <p:ph type="body" sz="half" idx="2"/>
          </p:nvPr>
        </p:nvSpPr>
        <p:spPr>
          <a:xfrm>
            <a:off x="2589213" y="5181600"/>
            <a:ext cx="8915400" cy="729622"/>
          </a:xfrm>
        </p:spPr>
        <p:txBody>
          <a:bodyPr vert="horz" lIns="91440" tIns="45720" rIns="91440" bIns="45720" rtlCol="0" anchor="t">
            <a:normAutofit/>
          </a:bodyPr>
          <a:lstStyle>
            <a:lvl1pPr>
              <a:buNone/>
              <a:defRPr lang="en-US">
                <a:solidFill>
                  <a:schemeClr val="tx1">
                    <a:lumMod val="65000"/>
                    <a:lumOff val="35000"/>
                  </a:schemeClr>
                </a:solidFill>
              </a:defRPr>
            </a:lvl1pPr>
          </a:lstStyle>
          <a:p>
            <a:pPr marL="0" lvl="0" indent="0">
              <a:buNone/>
            </a:pPr>
            <a:r>
              <a:rPr lang="en-US" smtClean="0"/>
              <a:t>Click to edit Master text styles</a:t>
            </a:r>
          </a:p>
        </p:txBody>
      </p:sp>
      <p:sp>
        <p:nvSpPr>
          <p:cNvPr id="5" name="Date Placeholder 4"/>
          <p:cNvSpPr>
            <a:spLocks noGrp="1"/>
          </p:cNvSpPr>
          <p:nvPr>
            <p:ph type="dt" sz="half" idx="10"/>
          </p:nvPr>
        </p:nvSpPr>
        <p:spPr/>
        <p:txBody>
          <a:bodyPr/>
          <a:lstStyle/>
          <a:p>
            <a:fld id="{DD219CED-EE0E-46FC-895C-D482D0E4DFC8}" type="datetimeFigureOut">
              <a:rPr lang="en-US" smtClean="0"/>
              <a:pPr/>
              <a:t>9/20/2024</a:t>
            </a:fld>
            <a:endParaRPr lang="en-US"/>
          </a:p>
        </p:txBody>
      </p:sp>
      <p:sp>
        <p:nvSpPr>
          <p:cNvPr id="6" name="Footer Placeholder 5"/>
          <p:cNvSpPr>
            <a:spLocks noGrp="1"/>
          </p:cNvSpPr>
          <p:nvPr>
            <p:ph type="ftr" sz="quarter" idx="11"/>
          </p:nvPr>
        </p:nvSpPr>
        <p:spPr/>
        <p:txBody>
          <a:bodyPr/>
          <a:lstStyle/>
          <a:p>
            <a:endParaRPr lang="en-US"/>
          </a:p>
        </p:txBody>
      </p:sp>
      <p:sp>
        <p:nvSpPr>
          <p:cNvPr id="9" name="Freeform 11"/>
          <p:cNvSpPr/>
          <p:nvPr/>
        </p:nvSpPr>
        <p:spPr bwMode="auto">
          <a:xfrm flipV="1">
            <a:off x="-4189" y="491172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a:xfrm>
            <a:off x="531812" y="4983087"/>
            <a:ext cx="779767" cy="365125"/>
          </a:xfrm>
        </p:spPr>
        <p:txBody>
          <a:bodyPr/>
          <a:lstStyle/>
          <a:p>
            <a:fld id="{C9FDD5CF-A8B7-408E-B309-71AD4E9290F2}" type="slidenum">
              <a:rPr lang="en-US" smtClean="0"/>
              <a:pPr/>
              <a:t>‹#›</a:t>
            </a:fld>
            <a:endParaRPr lang="en-US"/>
          </a:p>
        </p:txBody>
      </p:sp>
    </p:spTree>
    <p:extLst>
      <p:ext uri="{BB962C8B-B14F-4D97-AF65-F5344CB8AC3E}">
        <p14:creationId xmlns:p14="http://schemas.microsoft.com/office/powerpoint/2010/main" xmlns="" val="156017395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ncho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DD219CED-EE0E-46FC-895C-D482D0E4DFC8}" type="datetimeFigureOut">
              <a:rPr lang="en-US" smtClean="0"/>
              <a:pPr/>
              <a:t>9/20/2024</a:t>
            </a:fld>
            <a:endParaRPr lang="en-US"/>
          </a:p>
        </p:txBody>
      </p:sp>
      <p:sp>
        <p:nvSpPr>
          <p:cNvPr id="5" name="Footer Placeholder 4"/>
          <p:cNvSpPr>
            <a:spLocks noGrp="1"/>
          </p:cNvSpPr>
          <p:nvPr>
            <p:ph type="ftr" sz="quarter" idx="11"/>
          </p:nvPr>
        </p:nvSpPr>
        <p:spPr/>
        <p:txBody>
          <a:bodyPr/>
          <a:lstStyle/>
          <a:p>
            <a:endParaRPr lang="en-US"/>
          </a:p>
        </p:txBody>
      </p:sp>
      <p:sp>
        <p:nvSpPr>
          <p:cNvPr id="8"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p:txBody>
          <a:bodyPr/>
          <a:lstStyle/>
          <a:p>
            <a:fld id="{C9FDD5CF-A8B7-408E-B309-71AD4E9290F2}" type="slidenum">
              <a:rPr lang="en-US" smtClean="0"/>
              <a:pPr/>
              <a:t>‹#›</a:t>
            </a:fld>
            <a:endParaRPr lang="en-US"/>
          </a:p>
        </p:txBody>
      </p:sp>
    </p:spTree>
    <p:extLst>
      <p:ext uri="{BB962C8B-B14F-4D97-AF65-F5344CB8AC3E}">
        <p14:creationId xmlns:p14="http://schemas.microsoft.com/office/powerpoint/2010/main" xmlns="" val="410417981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294812" y="627405"/>
            <a:ext cx="2207601" cy="5283817"/>
          </a:xfrm>
        </p:spPr>
        <p:txBody>
          <a:bodyPr vert="eaVert" anchor="ctr"/>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2589212" y="627405"/>
            <a:ext cx="6477000" cy="5283817"/>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DD219CED-EE0E-46FC-895C-D482D0E4DFC8}" type="datetimeFigureOut">
              <a:rPr lang="en-US" smtClean="0"/>
              <a:pPr/>
              <a:t>9/20/2024</a:t>
            </a:fld>
            <a:endParaRPr lang="en-US"/>
          </a:p>
        </p:txBody>
      </p:sp>
      <p:sp>
        <p:nvSpPr>
          <p:cNvPr id="5" name="Footer Placeholder 4"/>
          <p:cNvSpPr>
            <a:spLocks noGrp="1"/>
          </p:cNvSpPr>
          <p:nvPr>
            <p:ph type="ftr" sz="quarter" idx="11"/>
          </p:nvPr>
        </p:nvSpPr>
        <p:spPr/>
        <p:txBody>
          <a:bodyPr/>
          <a:lstStyle/>
          <a:p>
            <a:endParaRPr lang="en-US"/>
          </a:p>
        </p:txBody>
      </p:sp>
      <p:sp>
        <p:nvSpPr>
          <p:cNvPr id="8"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p:txBody>
          <a:bodyPr/>
          <a:lstStyle/>
          <a:p>
            <a:fld id="{C9FDD5CF-A8B7-408E-B309-71AD4E9290F2}" type="slidenum">
              <a:rPr lang="en-US" smtClean="0"/>
              <a:pPr/>
              <a:t>‹#›</a:t>
            </a:fld>
            <a:endParaRPr lang="en-US"/>
          </a:p>
        </p:txBody>
      </p:sp>
    </p:spTree>
    <p:extLst>
      <p:ext uri="{BB962C8B-B14F-4D97-AF65-F5344CB8AC3E}">
        <p14:creationId xmlns:p14="http://schemas.microsoft.com/office/powerpoint/2010/main" xmlns="" val="372316347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2592925" y="624110"/>
            <a:ext cx="8911687" cy="1280890"/>
          </a:xfrm>
        </p:spPr>
        <p:txBody>
          <a:bodyPr/>
          <a:lstStyle/>
          <a:p>
            <a:r>
              <a:rPr lang="en-US" smtClean="0"/>
              <a:t>Click to edit Master title style</a:t>
            </a:r>
            <a:endParaRPr lang="en-US" dirty="0"/>
          </a:p>
        </p:txBody>
      </p:sp>
      <p:sp>
        <p:nvSpPr>
          <p:cNvPr id="3" name="Content Placeholder 2"/>
          <p:cNvSpPr>
            <a:spLocks noGrp="1"/>
          </p:cNvSpPr>
          <p:nvPr>
            <p:ph idx="1"/>
          </p:nvPr>
        </p:nvSpPr>
        <p:spPr>
          <a:xfrm>
            <a:off x="2589212" y="2133600"/>
            <a:ext cx="8915400" cy="3777622"/>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DD219CED-EE0E-46FC-895C-D482D0E4DFC8}" type="datetimeFigureOut">
              <a:rPr lang="en-US" smtClean="0"/>
              <a:pPr/>
              <a:t>9/20/2024</a:t>
            </a:fld>
            <a:endParaRPr lang="en-US"/>
          </a:p>
        </p:txBody>
      </p:sp>
      <p:sp>
        <p:nvSpPr>
          <p:cNvPr id="5" name="Footer Placeholder 4"/>
          <p:cNvSpPr>
            <a:spLocks noGrp="1"/>
          </p:cNvSpPr>
          <p:nvPr>
            <p:ph type="ftr" sz="quarter" idx="11"/>
          </p:nvPr>
        </p:nvSpPr>
        <p:spPr/>
        <p:txBody>
          <a:bodyPr/>
          <a:lstStyle/>
          <a:p>
            <a:endParaRPr lang="en-US"/>
          </a:p>
        </p:txBody>
      </p:sp>
      <p:sp>
        <p:nvSpPr>
          <p:cNvPr id="8"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p:txBody>
          <a:bodyPr/>
          <a:lstStyle/>
          <a:p>
            <a:fld id="{C9FDD5CF-A8B7-408E-B309-71AD4E9290F2}" type="slidenum">
              <a:rPr lang="en-US" smtClean="0"/>
              <a:pPr/>
              <a:t>‹#›</a:t>
            </a:fld>
            <a:endParaRPr lang="en-US"/>
          </a:p>
        </p:txBody>
      </p:sp>
    </p:spTree>
    <p:extLst>
      <p:ext uri="{BB962C8B-B14F-4D97-AF65-F5344CB8AC3E}">
        <p14:creationId xmlns:p14="http://schemas.microsoft.com/office/powerpoint/2010/main" xmlns="" val="210503139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2589212" y="2058750"/>
            <a:ext cx="8915399" cy="1468800"/>
          </a:xfrm>
        </p:spPr>
        <p:txBody>
          <a:bodyPr anchor="b"/>
          <a:lstStyle>
            <a:lvl1pPr algn="l">
              <a:defRPr sz="4000" b="0" cap="none"/>
            </a:lvl1pPr>
          </a:lstStyle>
          <a:p>
            <a:r>
              <a:rPr lang="en-US" smtClean="0"/>
              <a:t>Click to edit Master title style</a:t>
            </a:r>
            <a:endParaRPr lang="en-US" dirty="0"/>
          </a:p>
        </p:txBody>
      </p:sp>
      <p:sp>
        <p:nvSpPr>
          <p:cNvPr id="3" name="Text Placeholder 2"/>
          <p:cNvSpPr>
            <a:spLocks noGrp="1"/>
          </p:cNvSpPr>
          <p:nvPr>
            <p:ph type="body" idx="1"/>
          </p:nvPr>
        </p:nvSpPr>
        <p:spPr>
          <a:xfrm>
            <a:off x="2589212" y="3530129"/>
            <a:ext cx="8915399" cy="860400"/>
          </a:xfrm>
        </p:spPr>
        <p:txBody>
          <a:bodyPr anchor="t"/>
          <a:lstStyle>
            <a:lvl1pPr marL="0" indent="0" algn="l">
              <a:buNone/>
              <a:defRPr sz="2000">
                <a:solidFill>
                  <a:schemeClr val="tx1">
                    <a:lumMod val="65000"/>
                    <a:lumOff val="3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DD219CED-EE0E-46FC-895C-D482D0E4DFC8}" type="datetimeFigureOut">
              <a:rPr lang="en-US" smtClean="0"/>
              <a:pPr/>
              <a:t>9/20/2024</a:t>
            </a:fld>
            <a:endParaRPr lang="en-US"/>
          </a:p>
        </p:txBody>
      </p:sp>
      <p:sp>
        <p:nvSpPr>
          <p:cNvPr id="5" name="Footer Placeholder 4"/>
          <p:cNvSpPr>
            <a:spLocks noGrp="1"/>
          </p:cNvSpPr>
          <p:nvPr>
            <p:ph type="ftr" sz="quarter" idx="11"/>
          </p:nvPr>
        </p:nvSpPr>
        <p:spPr/>
        <p:txBody>
          <a:bodyPr/>
          <a:lstStyle/>
          <a:p>
            <a:endParaRPr lang="en-US"/>
          </a:p>
        </p:txBody>
      </p:sp>
      <p:sp>
        <p:nvSpPr>
          <p:cNvPr id="9" name="Freeform 11"/>
          <p:cNvSpPr/>
          <p:nvPr/>
        </p:nvSpPr>
        <p:spPr bwMode="auto">
          <a:xfrm flipV="1">
            <a:off x="-4189" y="31781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a:xfrm>
            <a:off x="531812" y="3244139"/>
            <a:ext cx="779767" cy="365125"/>
          </a:xfrm>
        </p:spPr>
        <p:txBody>
          <a:bodyPr/>
          <a:lstStyle/>
          <a:p>
            <a:fld id="{C9FDD5CF-A8B7-408E-B309-71AD4E9290F2}" type="slidenum">
              <a:rPr lang="en-US" smtClean="0"/>
              <a:pPr/>
              <a:t>‹#›</a:t>
            </a:fld>
            <a:endParaRPr lang="en-US"/>
          </a:p>
        </p:txBody>
      </p:sp>
    </p:spTree>
    <p:extLst>
      <p:ext uri="{BB962C8B-B14F-4D97-AF65-F5344CB8AC3E}">
        <p14:creationId xmlns:p14="http://schemas.microsoft.com/office/powerpoint/2010/main" xmlns="" val="246619219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2589212" y="2133600"/>
            <a:ext cx="4313864" cy="3777622"/>
          </a:xfrm>
        </p:spPr>
        <p:txBody>
          <a:bodyP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7190747" y="2126222"/>
            <a:ext cx="4313864" cy="3777622"/>
          </a:xfrm>
        </p:spPr>
        <p:txBody>
          <a:bodyP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DD219CED-EE0E-46FC-895C-D482D0E4DFC8}" type="datetimeFigureOut">
              <a:rPr lang="en-US" smtClean="0"/>
              <a:pPr/>
              <a:t>9/20/2024</a:t>
            </a:fld>
            <a:endParaRPr lang="en-US"/>
          </a:p>
        </p:txBody>
      </p:sp>
      <p:sp>
        <p:nvSpPr>
          <p:cNvPr id="6" name="Footer Placeholder 5"/>
          <p:cNvSpPr>
            <a:spLocks noGrp="1"/>
          </p:cNvSpPr>
          <p:nvPr>
            <p:ph type="ftr" sz="quarter" idx="11"/>
          </p:nvPr>
        </p:nvSpPr>
        <p:spPr/>
        <p:txBody>
          <a:bodyPr/>
          <a:lstStyle/>
          <a:p>
            <a:endParaRPr lang="en-US"/>
          </a:p>
        </p:txBody>
      </p:sp>
      <p:sp>
        <p:nvSpPr>
          <p:cNvPr id="10"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11" name="Slide Number Placeholder 5"/>
          <p:cNvSpPr>
            <a:spLocks noGrp="1"/>
          </p:cNvSpPr>
          <p:nvPr>
            <p:ph type="sldNum" sz="quarter" idx="12"/>
          </p:nvPr>
        </p:nvSpPr>
        <p:spPr>
          <a:xfrm>
            <a:off x="531812" y="787782"/>
            <a:ext cx="779767" cy="365125"/>
          </a:xfrm>
        </p:spPr>
        <p:txBody>
          <a:bodyPr/>
          <a:lstStyle/>
          <a:p>
            <a:fld id="{C9FDD5CF-A8B7-408E-B309-71AD4E9290F2}" type="slidenum">
              <a:rPr lang="en-US" smtClean="0"/>
              <a:pPr/>
              <a:t>‹#›</a:t>
            </a:fld>
            <a:endParaRPr lang="en-US"/>
          </a:p>
        </p:txBody>
      </p:sp>
    </p:spTree>
    <p:extLst>
      <p:ext uri="{BB962C8B-B14F-4D97-AF65-F5344CB8AC3E}">
        <p14:creationId xmlns:p14="http://schemas.microsoft.com/office/powerpoint/2010/main" xmlns="" val="57592237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2939373" y="1972703"/>
            <a:ext cx="3992732" cy="576262"/>
          </a:xfrm>
        </p:spPr>
        <p:txBody>
          <a:bodyPr anchor="b">
            <a:noAutofit/>
          </a:bodyPr>
          <a:lstStyle>
            <a:lvl1pPr marL="0" indent="0">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2589212" y="2548966"/>
            <a:ext cx="4342893" cy="3354060"/>
          </a:xfrm>
        </p:spPr>
        <p:txBody>
          <a:bodyP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7506629" y="1969475"/>
            <a:ext cx="3999001" cy="576262"/>
          </a:xfrm>
        </p:spPr>
        <p:txBody>
          <a:bodyPr anchor="b">
            <a:noAutofit/>
          </a:bodyPr>
          <a:lstStyle>
            <a:lvl1pPr marL="0" indent="0">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7166957" y="2545738"/>
            <a:ext cx="4338674" cy="3354060"/>
          </a:xfrm>
        </p:spPr>
        <p:txBody>
          <a:bodyP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DD219CED-EE0E-46FC-895C-D482D0E4DFC8}" type="datetimeFigureOut">
              <a:rPr lang="en-US" smtClean="0"/>
              <a:pPr/>
              <a:t>9/20/2024</a:t>
            </a:fld>
            <a:endParaRPr lang="en-US"/>
          </a:p>
        </p:txBody>
      </p:sp>
      <p:sp>
        <p:nvSpPr>
          <p:cNvPr id="8" name="Footer Placeholder 7"/>
          <p:cNvSpPr>
            <a:spLocks noGrp="1"/>
          </p:cNvSpPr>
          <p:nvPr>
            <p:ph type="ftr" sz="quarter" idx="11"/>
          </p:nvPr>
        </p:nvSpPr>
        <p:spPr/>
        <p:txBody>
          <a:bodyPr/>
          <a:lstStyle/>
          <a:p>
            <a:endParaRPr lang="en-US"/>
          </a:p>
        </p:txBody>
      </p:sp>
      <p:sp>
        <p:nvSpPr>
          <p:cNvPr id="12"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13" name="Slide Number Placeholder 5"/>
          <p:cNvSpPr>
            <a:spLocks noGrp="1"/>
          </p:cNvSpPr>
          <p:nvPr>
            <p:ph type="sldNum" sz="quarter" idx="12"/>
          </p:nvPr>
        </p:nvSpPr>
        <p:spPr>
          <a:xfrm>
            <a:off x="531812" y="787782"/>
            <a:ext cx="779767" cy="365125"/>
          </a:xfrm>
        </p:spPr>
        <p:txBody>
          <a:bodyPr/>
          <a:lstStyle/>
          <a:p>
            <a:fld id="{C9FDD5CF-A8B7-408E-B309-71AD4E9290F2}" type="slidenum">
              <a:rPr lang="en-US" smtClean="0"/>
              <a:pPr/>
              <a:t>‹#›</a:t>
            </a:fld>
            <a:endParaRPr lang="en-US"/>
          </a:p>
        </p:txBody>
      </p:sp>
    </p:spTree>
    <p:extLst>
      <p:ext uri="{BB962C8B-B14F-4D97-AF65-F5344CB8AC3E}">
        <p14:creationId xmlns:p14="http://schemas.microsoft.com/office/powerpoint/2010/main" xmlns="" val="197466374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fld id="{DD219CED-EE0E-46FC-895C-D482D0E4DFC8}" type="datetimeFigureOut">
              <a:rPr lang="en-US" smtClean="0"/>
              <a:pPr/>
              <a:t>9/20/2024</a:t>
            </a:fld>
            <a:endParaRPr lang="en-US"/>
          </a:p>
        </p:txBody>
      </p:sp>
      <p:sp>
        <p:nvSpPr>
          <p:cNvPr id="4" name="Footer Placeholder 3"/>
          <p:cNvSpPr>
            <a:spLocks noGrp="1"/>
          </p:cNvSpPr>
          <p:nvPr>
            <p:ph type="ftr" sz="quarter" idx="11"/>
          </p:nvPr>
        </p:nvSpPr>
        <p:spPr/>
        <p:txBody>
          <a:bodyPr/>
          <a:lstStyle/>
          <a:p>
            <a:endParaRPr lang="en-US"/>
          </a:p>
        </p:txBody>
      </p:sp>
      <p:sp>
        <p:nvSpPr>
          <p:cNvPr id="7"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5" name="Slide Number Placeholder 4"/>
          <p:cNvSpPr>
            <a:spLocks noGrp="1"/>
          </p:cNvSpPr>
          <p:nvPr>
            <p:ph type="sldNum" sz="quarter" idx="12"/>
          </p:nvPr>
        </p:nvSpPr>
        <p:spPr/>
        <p:txBody>
          <a:bodyPr/>
          <a:lstStyle/>
          <a:p>
            <a:fld id="{C9FDD5CF-A8B7-408E-B309-71AD4E9290F2}" type="slidenum">
              <a:rPr lang="en-US" smtClean="0"/>
              <a:pPr/>
              <a:t>‹#›</a:t>
            </a:fld>
            <a:endParaRPr lang="en-US"/>
          </a:p>
        </p:txBody>
      </p:sp>
    </p:spTree>
    <p:extLst>
      <p:ext uri="{BB962C8B-B14F-4D97-AF65-F5344CB8AC3E}">
        <p14:creationId xmlns:p14="http://schemas.microsoft.com/office/powerpoint/2010/main" xmlns="" val="310043552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DD219CED-EE0E-46FC-895C-D482D0E4DFC8}" type="datetimeFigureOut">
              <a:rPr lang="en-US" smtClean="0"/>
              <a:pPr/>
              <a:t>9/20/2024</a:t>
            </a:fld>
            <a:endParaRPr lang="en-US"/>
          </a:p>
        </p:txBody>
      </p:sp>
      <p:sp>
        <p:nvSpPr>
          <p:cNvPr id="3" name="Footer Placeholder 2"/>
          <p:cNvSpPr>
            <a:spLocks noGrp="1"/>
          </p:cNvSpPr>
          <p:nvPr>
            <p:ph type="ftr" sz="quarter" idx="11"/>
          </p:nvPr>
        </p:nvSpPr>
        <p:spPr/>
        <p:txBody>
          <a:bodyPr/>
          <a:lstStyle/>
          <a:p>
            <a:endParaRPr lang="en-US"/>
          </a:p>
        </p:txBody>
      </p:sp>
      <p:sp>
        <p:nvSpPr>
          <p:cNvPr id="6"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4" name="Slide Number Placeholder 3"/>
          <p:cNvSpPr>
            <a:spLocks noGrp="1"/>
          </p:cNvSpPr>
          <p:nvPr>
            <p:ph type="sldNum" sz="quarter" idx="12"/>
          </p:nvPr>
        </p:nvSpPr>
        <p:spPr/>
        <p:txBody>
          <a:bodyPr/>
          <a:lstStyle/>
          <a:p>
            <a:fld id="{C9FDD5CF-A8B7-408E-B309-71AD4E9290F2}" type="slidenum">
              <a:rPr lang="en-US" smtClean="0"/>
              <a:pPr/>
              <a:t>‹#›</a:t>
            </a:fld>
            <a:endParaRPr lang="en-US"/>
          </a:p>
        </p:txBody>
      </p:sp>
    </p:spTree>
    <p:extLst>
      <p:ext uri="{BB962C8B-B14F-4D97-AF65-F5344CB8AC3E}">
        <p14:creationId xmlns:p14="http://schemas.microsoft.com/office/powerpoint/2010/main" xmlns="" val="189590391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589212" y="446088"/>
            <a:ext cx="3505199" cy="976312"/>
          </a:xfrm>
        </p:spPr>
        <p:txBody>
          <a:bodyPr anchor="b"/>
          <a:lstStyle>
            <a:lvl1pPr algn="l">
              <a:defRPr sz="2000" b="0"/>
            </a:lvl1pPr>
          </a:lstStyle>
          <a:p>
            <a:r>
              <a:rPr lang="en-US" smtClean="0"/>
              <a:t>Click to edit Master title style</a:t>
            </a:r>
            <a:endParaRPr lang="en-US" dirty="0"/>
          </a:p>
        </p:txBody>
      </p:sp>
      <p:sp>
        <p:nvSpPr>
          <p:cNvPr id="3" name="Content Placeholder 2"/>
          <p:cNvSpPr>
            <a:spLocks noGrp="1"/>
          </p:cNvSpPr>
          <p:nvPr>
            <p:ph idx="1"/>
          </p:nvPr>
        </p:nvSpPr>
        <p:spPr>
          <a:xfrm>
            <a:off x="6323012" y="446088"/>
            <a:ext cx="5181600" cy="5414963"/>
          </a:xfrm>
        </p:spPr>
        <p:txBody>
          <a:bodyPr anchor="ct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2589212" y="1598613"/>
            <a:ext cx="3505199" cy="4262436"/>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DD219CED-EE0E-46FC-895C-D482D0E4DFC8}" type="datetimeFigureOut">
              <a:rPr lang="en-US" smtClean="0"/>
              <a:pPr/>
              <a:t>9/20/2024</a:t>
            </a:fld>
            <a:endParaRPr lang="en-US"/>
          </a:p>
        </p:txBody>
      </p:sp>
      <p:sp>
        <p:nvSpPr>
          <p:cNvPr id="6" name="Footer Placeholder 5"/>
          <p:cNvSpPr>
            <a:spLocks noGrp="1"/>
          </p:cNvSpPr>
          <p:nvPr>
            <p:ph type="ftr" sz="quarter" idx="11"/>
          </p:nvPr>
        </p:nvSpPr>
        <p:spPr/>
        <p:txBody>
          <a:bodyPr/>
          <a:lstStyle/>
          <a:p>
            <a:endParaRPr lang="en-US"/>
          </a:p>
        </p:txBody>
      </p:sp>
      <p:sp>
        <p:nvSpPr>
          <p:cNvPr id="9"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p:txBody>
          <a:bodyPr/>
          <a:lstStyle/>
          <a:p>
            <a:fld id="{C9FDD5CF-A8B7-408E-B309-71AD4E9290F2}" type="slidenum">
              <a:rPr lang="en-US" smtClean="0"/>
              <a:pPr/>
              <a:t>‹#›</a:t>
            </a:fld>
            <a:endParaRPr lang="en-US"/>
          </a:p>
        </p:txBody>
      </p:sp>
    </p:spTree>
    <p:extLst>
      <p:ext uri="{BB962C8B-B14F-4D97-AF65-F5344CB8AC3E}">
        <p14:creationId xmlns:p14="http://schemas.microsoft.com/office/powerpoint/2010/main" xmlns="" val="219040883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589213" y="4800600"/>
            <a:ext cx="8915400" cy="566738"/>
          </a:xfrm>
        </p:spPr>
        <p:txBody>
          <a:bodyPr anchor="b">
            <a:normAutofit/>
          </a:bodyPr>
          <a:lstStyle>
            <a:lvl1pPr algn="l">
              <a:defRPr sz="2400" b="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2589212" y="634965"/>
            <a:ext cx="8915400" cy="3854970"/>
          </a:xfrm>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smtClean="0"/>
              <a:t>Click icon to add picture</a:t>
            </a:r>
            <a:endParaRPr lang="en-US" dirty="0"/>
          </a:p>
        </p:txBody>
      </p:sp>
      <p:sp>
        <p:nvSpPr>
          <p:cNvPr id="4" name="Text Placeholder 3"/>
          <p:cNvSpPr>
            <a:spLocks noGrp="1"/>
          </p:cNvSpPr>
          <p:nvPr>
            <p:ph type="body" sz="half" idx="2"/>
          </p:nvPr>
        </p:nvSpPr>
        <p:spPr>
          <a:xfrm>
            <a:off x="2589213" y="5367338"/>
            <a:ext cx="8915400" cy="493712"/>
          </a:xfrm>
        </p:spPr>
        <p:txBody>
          <a:bodyPr>
            <a:normAutofit/>
          </a:bodyPr>
          <a:lstStyle>
            <a:lvl1pPr marL="0" indent="0">
              <a:buNone/>
              <a:defRPr sz="12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DD219CED-EE0E-46FC-895C-D482D0E4DFC8}" type="datetimeFigureOut">
              <a:rPr lang="en-US" smtClean="0"/>
              <a:pPr/>
              <a:t>9/20/2024</a:t>
            </a:fld>
            <a:endParaRPr lang="en-US"/>
          </a:p>
        </p:txBody>
      </p:sp>
      <p:sp>
        <p:nvSpPr>
          <p:cNvPr id="6" name="Footer Placeholder 5"/>
          <p:cNvSpPr>
            <a:spLocks noGrp="1"/>
          </p:cNvSpPr>
          <p:nvPr>
            <p:ph type="ftr" sz="quarter" idx="11"/>
          </p:nvPr>
        </p:nvSpPr>
        <p:spPr/>
        <p:txBody>
          <a:bodyPr/>
          <a:lstStyle/>
          <a:p>
            <a:endParaRPr lang="en-US"/>
          </a:p>
        </p:txBody>
      </p:sp>
      <p:sp>
        <p:nvSpPr>
          <p:cNvPr id="9" name="Freeform 11"/>
          <p:cNvSpPr/>
          <p:nvPr/>
        </p:nvSpPr>
        <p:spPr bwMode="auto">
          <a:xfrm flipV="1">
            <a:off x="-4189" y="491172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a:xfrm>
            <a:off x="531812" y="4983087"/>
            <a:ext cx="779767" cy="365125"/>
          </a:xfrm>
        </p:spPr>
        <p:txBody>
          <a:bodyPr/>
          <a:lstStyle/>
          <a:p>
            <a:fld id="{C9FDD5CF-A8B7-408E-B309-71AD4E9290F2}" type="slidenum">
              <a:rPr lang="en-US" smtClean="0"/>
              <a:pPr/>
              <a:t>‹#›</a:t>
            </a:fld>
            <a:endParaRPr lang="en-US"/>
          </a:p>
        </p:txBody>
      </p:sp>
    </p:spTree>
    <p:extLst>
      <p:ext uri="{BB962C8B-B14F-4D97-AF65-F5344CB8AC3E}">
        <p14:creationId xmlns:p14="http://schemas.microsoft.com/office/powerpoint/2010/main" xmlns="" val="369835299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3">
        <a:schemeClr val="bg2"/>
      </p:bgRef>
    </p:bg>
    <p:spTree>
      <p:nvGrpSpPr>
        <p:cNvPr id="1" name=""/>
        <p:cNvGrpSpPr/>
        <p:nvPr/>
      </p:nvGrpSpPr>
      <p:grpSpPr>
        <a:xfrm>
          <a:off x="0" y="0"/>
          <a:ext cx="0" cy="0"/>
          <a:chOff x="0" y="0"/>
          <a:chExt cx="0" cy="0"/>
        </a:xfrm>
      </p:grpSpPr>
      <p:grpSp>
        <p:nvGrpSpPr>
          <p:cNvPr id="23" name="Group 22"/>
          <p:cNvGrpSpPr/>
          <p:nvPr/>
        </p:nvGrpSpPr>
        <p:grpSpPr>
          <a:xfrm>
            <a:off x="1" y="228600"/>
            <a:ext cx="2851516" cy="6638628"/>
            <a:chOff x="2487613" y="285750"/>
            <a:chExt cx="2428875" cy="5654676"/>
          </a:xfrm>
        </p:grpSpPr>
        <p:sp>
          <p:nvSpPr>
            <p:cNvPr id="24" name="Freeform 11"/>
            <p:cNvSpPr/>
            <p:nvPr/>
          </p:nvSpPr>
          <p:spPr bwMode="auto">
            <a:xfrm>
              <a:off x="2487613" y="2284413"/>
              <a:ext cx="85725" cy="533400"/>
            </a:xfrm>
            <a:custGeom>
              <a:avLst/>
              <a:gdLst/>
              <a:ahLst/>
              <a:cxnLst/>
              <a:rect l="0" t="0" r="r" b="b"/>
              <a:pathLst>
                <a:path w="22" h="136">
                  <a:moveTo>
                    <a:pt x="22" y="136"/>
                  </a:moveTo>
                  <a:cubicBezTo>
                    <a:pt x="20" y="117"/>
                    <a:pt x="19" y="99"/>
                    <a:pt x="17" y="80"/>
                  </a:cubicBezTo>
                  <a:cubicBezTo>
                    <a:pt x="11" y="54"/>
                    <a:pt x="6" y="27"/>
                    <a:pt x="0" y="0"/>
                  </a:cubicBezTo>
                  <a:cubicBezTo>
                    <a:pt x="0" y="35"/>
                    <a:pt x="0" y="35"/>
                    <a:pt x="0" y="35"/>
                  </a:cubicBezTo>
                  <a:cubicBezTo>
                    <a:pt x="6" y="64"/>
                    <a:pt x="13" y="94"/>
                    <a:pt x="20" y="124"/>
                  </a:cubicBezTo>
                  <a:cubicBezTo>
                    <a:pt x="20" y="128"/>
                    <a:pt x="21" y="132"/>
                    <a:pt x="22" y="136"/>
                  </a:cubicBezTo>
                  <a:close/>
                </a:path>
              </a:pathLst>
            </a:custGeom>
            <a:solidFill>
              <a:schemeClr val="tx2">
                <a:alpha val="20000"/>
              </a:schemeClr>
            </a:solidFill>
            <a:ln>
              <a:noFill/>
            </a:ln>
          </p:spPr>
        </p:sp>
        <p:sp>
          <p:nvSpPr>
            <p:cNvPr id="25" name="Freeform 12"/>
            <p:cNvSpPr/>
            <p:nvPr/>
          </p:nvSpPr>
          <p:spPr bwMode="auto">
            <a:xfrm>
              <a:off x="2597151" y="2779713"/>
              <a:ext cx="550863" cy="1978025"/>
            </a:xfrm>
            <a:custGeom>
              <a:avLst/>
              <a:gdLst/>
              <a:ahLst/>
              <a:cxnLst/>
              <a:rect l="0" t="0" r="r" b="b"/>
              <a:pathLst>
                <a:path w="140" h="504">
                  <a:moveTo>
                    <a:pt x="86" y="350"/>
                  </a:moveTo>
                  <a:cubicBezTo>
                    <a:pt x="103" y="402"/>
                    <a:pt x="120" y="453"/>
                    <a:pt x="139" y="504"/>
                  </a:cubicBezTo>
                  <a:cubicBezTo>
                    <a:pt x="139" y="495"/>
                    <a:pt x="139" y="487"/>
                    <a:pt x="140" y="478"/>
                  </a:cubicBezTo>
                  <a:cubicBezTo>
                    <a:pt x="124" y="435"/>
                    <a:pt x="109" y="391"/>
                    <a:pt x="95" y="347"/>
                  </a:cubicBezTo>
                  <a:cubicBezTo>
                    <a:pt x="58" y="233"/>
                    <a:pt x="27" y="117"/>
                    <a:pt x="0" y="0"/>
                  </a:cubicBezTo>
                  <a:cubicBezTo>
                    <a:pt x="2" y="20"/>
                    <a:pt x="4" y="41"/>
                    <a:pt x="6" y="61"/>
                  </a:cubicBezTo>
                  <a:cubicBezTo>
                    <a:pt x="30" y="158"/>
                    <a:pt x="56" y="255"/>
                    <a:pt x="86" y="350"/>
                  </a:cubicBezTo>
                  <a:close/>
                </a:path>
              </a:pathLst>
            </a:custGeom>
            <a:solidFill>
              <a:schemeClr val="tx2">
                <a:alpha val="20000"/>
              </a:schemeClr>
            </a:solidFill>
            <a:ln>
              <a:noFill/>
            </a:ln>
          </p:spPr>
        </p:sp>
        <p:sp>
          <p:nvSpPr>
            <p:cNvPr id="26" name="Freeform 13"/>
            <p:cNvSpPr/>
            <p:nvPr/>
          </p:nvSpPr>
          <p:spPr bwMode="auto">
            <a:xfrm>
              <a:off x="3175001" y="4730750"/>
              <a:ext cx="519113" cy="1209675"/>
            </a:xfrm>
            <a:custGeom>
              <a:avLst/>
              <a:gdLst/>
              <a:ahLst/>
              <a:cxnLst/>
              <a:rect l="0" t="0" r="r" b="b"/>
              <a:pathLst>
                <a:path w="132" h="308">
                  <a:moveTo>
                    <a:pt x="8" y="22"/>
                  </a:moveTo>
                  <a:cubicBezTo>
                    <a:pt x="5" y="15"/>
                    <a:pt x="2" y="8"/>
                    <a:pt x="0" y="0"/>
                  </a:cubicBezTo>
                  <a:cubicBezTo>
                    <a:pt x="0" y="10"/>
                    <a:pt x="0" y="19"/>
                    <a:pt x="0" y="29"/>
                  </a:cubicBezTo>
                  <a:cubicBezTo>
                    <a:pt x="21" y="85"/>
                    <a:pt x="44" y="140"/>
                    <a:pt x="68" y="194"/>
                  </a:cubicBezTo>
                  <a:cubicBezTo>
                    <a:pt x="85" y="232"/>
                    <a:pt x="104" y="270"/>
                    <a:pt x="123" y="308"/>
                  </a:cubicBezTo>
                  <a:cubicBezTo>
                    <a:pt x="132" y="308"/>
                    <a:pt x="132" y="308"/>
                    <a:pt x="132" y="308"/>
                  </a:cubicBezTo>
                  <a:cubicBezTo>
                    <a:pt x="113" y="269"/>
                    <a:pt x="94" y="230"/>
                    <a:pt x="77" y="190"/>
                  </a:cubicBezTo>
                  <a:cubicBezTo>
                    <a:pt x="52" y="135"/>
                    <a:pt x="29" y="79"/>
                    <a:pt x="8" y="22"/>
                  </a:cubicBezTo>
                  <a:close/>
                </a:path>
              </a:pathLst>
            </a:custGeom>
            <a:solidFill>
              <a:schemeClr val="tx2">
                <a:alpha val="20000"/>
              </a:schemeClr>
            </a:solidFill>
            <a:ln>
              <a:noFill/>
            </a:ln>
          </p:spPr>
        </p:sp>
        <p:sp>
          <p:nvSpPr>
            <p:cNvPr id="27" name="Freeform 14"/>
            <p:cNvSpPr/>
            <p:nvPr/>
          </p:nvSpPr>
          <p:spPr bwMode="auto">
            <a:xfrm>
              <a:off x="3305176" y="5630863"/>
              <a:ext cx="146050" cy="309563"/>
            </a:xfrm>
            <a:custGeom>
              <a:avLst/>
              <a:gdLst/>
              <a:ahLst/>
              <a:cxnLst/>
              <a:rect l="0" t="0" r="r" b="b"/>
              <a:pathLst>
                <a:path w="37" h="79">
                  <a:moveTo>
                    <a:pt x="28" y="79"/>
                  </a:moveTo>
                  <a:cubicBezTo>
                    <a:pt x="37" y="79"/>
                    <a:pt x="37" y="79"/>
                    <a:pt x="37" y="79"/>
                  </a:cubicBezTo>
                  <a:cubicBezTo>
                    <a:pt x="24" y="53"/>
                    <a:pt x="12" y="27"/>
                    <a:pt x="0" y="0"/>
                  </a:cubicBezTo>
                  <a:cubicBezTo>
                    <a:pt x="8" y="27"/>
                    <a:pt x="17" y="53"/>
                    <a:pt x="28" y="79"/>
                  </a:cubicBezTo>
                  <a:close/>
                </a:path>
              </a:pathLst>
            </a:custGeom>
            <a:solidFill>
              <a:schemeClr val="tx2">
                <a:alpha val="20000"/>
              </a:schemeClr>
            </a:solidFill>
            <a:ln>
              <a:noFill/>
            </a:ln>
          </p:spPr>
        </p:sp>
        <p:sp>
          <p:nvSpPr>
            <p:cNvPr id="28" name="Freeform 15"/>
            <p:cNvSpPr/>
            <p:nvPr/>
          </p:nvSpPr>
          <p:spPr bwMode="auto">
            <a:xfrm>
              <a:off x="2573338" y="2817813"/>
              <a:ext cx="700088" cy="2835275"/>
            </a:xfrm>
            <a:custGeom>
              <a:avLst/>
              <a:gdLst/>
              <a:ahLst/>
              <a:cxnLst/>
              <a:rect l="0" t="0" r="r" b="b"/>
              <a:pathLst>
                <a:path w="178" h="722">
                  <a:moveTo>
                    <a:pt x="162" y="660"/>
                  </a:moveTo>
                  <a:cubicBezTo>
                    <a:pt x="145" y="618"/>
                    <a:pt x="130" y="576"/>
                    <a:pt x="116" y="534"/>
                  </a:cubicBezTo>
                  <a:cubicBezTo>
                    <a:pt x="84" y="437"/>
                    <a:pt x="59" y="337"/>
                    <a:pt x="40" y="236"/>
                  </a:cubicBezTo>
                  <a:cubicBezTo>
                    <a:pt x="29" y="175"/>
                    <a:pt x="20" y="113"/>
                    <a:pt x="12" y="51"/>
                  </a:cubicBezTo>
                  <a:cubicBezTo>
                    <a:pt x="8" y="34"/>
                    <a:pt x="4" y="17"/>
                    <a:pt x="0" y="0"/>
                  </a:cubicBezTo>
                  <a:cubicBezTo>
                    <a:pt x="8" y="79"/>
                    <a:pt x="19" y="159"/>
                    <a:pt x="33" y="237"/>
                  </a:cubicBezTo>
                  <a:cubicBezTo>
                    <a:pt x="51" y="339"/>
                    <a:pt x="76" y="439"/>
                    <a:pt x="107" y="537"/>
                  </a:cubicBezTo>
                  <a:cubicBezTo>
                    <a:pt x="123" y="586"/>
                    <a:pt x="141" y="634"/>
                    <a:pt x="160" y="681"/>
                  </a:cubicBezTo>
                  <a:cubicBezTo>
                    <a:pt x="166" y="695"/>
                    <a:pt x="172" y="708"/>
                    <a:pt x="178" y="722"/>
                  </a:cubicBezTo>
                  <a:cubicBezTo>
                    <a:pt x="176" y="717"/>
                    <a:pt x="175" y="713"/>
                    <a:pt x="174" y="708"/>
                  </a:cubicBezTo>
                  <a:cubicBezTo>
                    <a:pt x="169" y="692"/>
                    <a:pt x="165" y="676"/>
                    <a:pt x="162" y="660"/>
                  </a:cubicBezTo>
                  <a:close/>
                </a:path>
              </a:pathLst>
            </a:custGeom>
            <a:solidFill>
              <a:schemeClr val="tx2">
                <a:alpha val="20000"/>
              </a:schemeClr>
            </a:solidFill>
            <a:ln>
              <a:noFill/>
            </a:ln>
          </p:spPr>
        </p:sp>
        <p:sp>
          <p:nvSpPr>
            <p:cNvPr id="29" name="Freeform 16"/>
            <p:cNvSpPr/>
            <p:nvPr/>
          </p:nvSpPr>
          <p:spPr bwMode="auto">
            <a:xfrm>
              <a:off x="2506663" y="285750"/>
              <a:ext cx="90488" cy="2493963"/>
            </a:xfrm>
            <a:custGeom>
              <a:avLst/>
              <a:gdLst/>
              <a:ahLst/>
              <a:cxnLst/>
              <a:rect l="0" t="0" r="r" b="b"/>
              <a:pathLst>
                <a:path w="23" h="635">
                  <a:moveTo>
                    <a:pt x="11" y="577"/>
                  </a:moveTo>
                  <a:cubicBezTo>
                    <a:pt x="12" y="581"/>
                    <a:pt x="12" y="585"/>
                    <a:pt x="12" y="589"/>
                  </a:cubicBezTo>
                  <a:cubicBezTo>
                    <a:pt x="15" y="603"/>
                    <a:pt x="19" y="617"/>
                    <a:pt x="22" y="632"/>
                  </a:cubicBezTo>
                  <a:cubicBezTo>
                    <a:pt x="22" y="633"/>
                    <a:pt x="22" y="634"/>
                    <a:pt x="23" y="635"/>
                  </a:cubicBezTo>
                  <a:cubicBezTo>
                    <a:pt x="21" y="615"/>
                    <a:pt x="19" y="596"/>
                    <a:pt x="17" y="576"/>
                  </a:cubicBezTo>
                  <a:cubicBezTo>
                    <a:pt x="9" y="474"/>
                    <a:pt x="5" y="372"/>
                    <a:pt x="5" y="269"/>
                  </a:cubicBezTo>
                  <a:cubicBezTo>
                    <a:pt x="6" y="179"/>
                    <a:pt x="9" y="90"/>
                    <a:pt x="15" y="0"/>
                  </a:cubicBezTo>
                  <a:cubicBezTo>
                    <a:pt x="12" y="0"/>
                    <a:pt x="12" y="0"/>
                    <a:pt x="12" y="0"/>
                  </a:cubicBezTo>
                  <a:cubicBezTo>
                    <a:pt x="5" y="89"/>
                    <a:pt x="2" y="179"/>
                    <a:pt x="1" y="269"/>
                  </a:cubicBezTo>
                  <a:cubicBezTo>
                    <a:pt x="0" y="372"/>
                    <a:pt x="3" y="474"/>
                    <a:pt x="11" y="577"/>
                  </a:cubicBezTo>
                  <a:close/>
                </a:path>
              </a:pathLst>
            </a:custGeom>
            <a:solidFill>
              <a:schemeClr val="tx2">
                <a:alpha val="20000"/>
              </a:schemeClr>
            </a:solidFill>
            <a:ln>
              <a:noFill/>
            </a:ln>
          </p:spPr>
        </p:sp>
        <p:sp>
          <p:nvSpPr>
            <p:cNvPr id="30" name="Freeform 17"/>
            <p:cNvSpPr/>
            <p:nvPr/>
          </p:nvSpPr>
          <p:spPr bwMode="auto">
            <a:xfrm>
              <a:off x="2554288" y="2598738"/>
              <a:ext cx="66675" cy="420688"/>
            </a:xfrm>
            <a:custGeom>
              <a:avLst/>
              <a:gdLst/>
              <a:ahLst/>
              <a:cxnLst/>
              <a:rect l="0" t="0" r="r" b="b"/>
              <a:pathLst>
                <a:path w="17" h="107">
                  <a:moveTo>
                    <a:pt x="0" y="0"/>
                  </a:moveTo>
                  <a:cubicBezTo>
                    <a:pt x="2" y="19"/>
                    <a:pt x="3" y="37"/>
                    <a:pt x="5" y="56"/>
                  </a:cubicBezTo>
                  <a:cubicBezTo>
                    <a:pt x="9" y="73"/>
                    <a:pt x="13" y="90"/>
                    <a:pt x="17" y="107"/>
                  </a:cubicBezTo>
                  <a:cubicBezTo>
                    <a:pt x="15" y="87"/>
                    <a:pt x="13" y="66"/>
                    <a:pt x="11" y="46"/>
                  </a:cubicBezTo>
                  <a:cubicBezTo>
                    <a:pt x="10" y="45"/>
                    <a:pt x="10" y="44"/>
                    <a:pt x="10" y="43"/>
                  </a:cubicBezTo>
                  <a:cubicBezTo>
                    <a:pt x="7" y="28"/>
                    <a:pt x="3" y="14"/>
                    <a:pt x="0" y="0"/>
                  </a:cubicBezTo>
                  <a:close/>
                </a:path>
              </a:pathLst>
            </a:custGeom>
            <a:solidFill>
              <a:schemeClr val="tx2">
                <a:alpha val="20000"/>
              </a:schemeClr>
            </a:solidFill>
            <a:ln>
              <a:noFill/>
            </a:ln>
          </p:spPr>
        </p:sp>
        <p:sp>
          <p:nvSpPr>
            <p:cNvPr id="31" name="Freeform 18"/>
            <p:cNvSpPr/>
            <p:nvPr/>
          </p:nvSpPr>
          <p:spPr bwMode="auto">
            <a:xfrm>
              <a:off x="3143251" y="4757738"/>
              <a:ext cx="161925" cy="873125"/>
            </a:xfrm>
            <a:custGeom>
              <a:avLst/>
              <a:gdLst/>
              <a:ahLst/>
              <a:cxnLst/>
              <a:rect l="0" t="0" r="r" b="b"/>
              <a:pathLst>
                <a:path w="41" h="222">
                  <a:moveTo>
                    <a:pt x="0" y="0"/>
                  </a:moveTo>
                  <a:cubicBezTo>
                    <a:pt x="0" y="31"/>
                    <a:pt x="2" y="62"/>
                    <a:pt x="5" y="93"/>
                  </a:cubicBezTo>
                  <a:cubicBezTo>
                    <a:pt x="8" y="117"/>
                    <a:pt x="12" y="142"/>
                    <a:pt x="17" y="166"/>
                  </a:cubicBezTo>
                  <a:cubicBezTo>
                    <a:pt x="19" y="172"/>
                    <a:pt x="22" y="178"/>
                    <a:pt x="24" y="184"/>
                  </a:cubicBezTo>
                  <a:cubicBezTo>
                    <a:pt x="30" y="197"/>
                    <a:pt x="35" y="209"/>
                    <a:pt x="41" y="222"/>
                  </a:cubicBezTo>
                  <a:cubicBezTo>
                    <a:pt x="40" y="219"/>
                    <a:pt x="39" y="215"/>
                    <a:pt x="38" y="212"/>
                  </a:cubicBezTo>
                  <a:cubicBezTo>
                    <a:pt x="26" y="172"/>
                    <a:pt x="18" y="132"/>
                    <a:pt x="13" y="92"/>
                  </a:cubicBezTo>
                  <a:cubicBezTo>
                    <a:pt x="11" y="68"/>
                    <a:pt x="9" y="45"/>
                    <a:pt x="8" y="22"/>
                  </a:cubicBezTo>
                  <a:cubicBezTo>
                    <a:pt x="8" y="21"/>
                    <a:pt x="7" y="20"/>
                    <a:pt x="7" y="18"/>
                  </a:cubicBezTo>
                  <a:cubicBezTo>
                    <a:pt x="5" y="12"/>
                    <a:pt x="2" y="6"/>
                    <a:pt x="0" y="0"/>
                  </a:cubicBezTo>
                  <a:close/>
                </a:path>
              </a:pathLst>
            </a:custGeom>
            <a:solidFill>
              <a:schemeClr val="tx2">
                <a:alpha val="20000"/>
              </a:schemeClr>
            </a:solidFill>
            <a:ln>
              <a:noFill/>
            </a:ln>
          </p:spPr>
        </p:sp>
        <p:sp>
          <p:nvSpPr>
            <p:cNvPr id="32" name="Freeform 19"/>
            <p:cNvSpPr/>
            <p:nvPr/>
          </p:nvSpPr>
          <p:spPr bwMode="auto">
            <a:xfrm>
              <a:off x="3148013" y="1282700"/>
              <a:ext cx="1768475" cy="3448050"/>
            </a:xfrm>
            <a:custGeom>
              <a:avLst/>
              <a:gdLst/>
              <a:ahLst/>
              <a:cxnLst/>
              <a:rect l="0" t="0" r="r" b="b"/>
              <a:pathLst>
                <a:path w="450" h="878">
                  <a:moveTo>
                    <a:pt x="7" y="854"/>
                  </a:moveTo>
                  <a:cubicBezTo>
                    <a:pt x="10" y="772"/>
                    <a:pt x="26" y="691"/>
                    <a:pt x="50" y="613"/>
                  </a:cubicBezTo>
                  <a:cubicBezTo>
                    <a:pt x="75" y="535"/>
                    <a:pt x="109" y="460"/>
                    <a:pt x="149" y="388"/>
                  </a:cubicBezTo>
                  <a:cubicBezTo>
                    <a:pt x="189" y="316"/>
                    <a:pt x="235" y="248"/>
                    <a:pt x="285" y="183"/>
                  </a:cubicBezTo>
                  <a:cubicBezTo>
                    <a:pt x="310" y="151"/>
                    <a:pt x="337" y="119"/>
                    <a:pt x="364" y="89"/>
                  </a:cubicBezTo>
                  <a:cubicBezTo>
                    <a:pt x="378" y="74"/>
                    <a:pt x="392" y="58"/>
                    <a:pt x="406" y="44"/>
                  </a:cubicBezTo>
                  <a:cubicBezTo>
                    <a:pt x="421" y="29"/>
                    <a:pt x="435" y="15"/>
                    <a:pt x="450" y="1"/>
                  </a:cubicBezTo>
                  <a:cubicBezTo>
                    <a:pt x="450" y="0"/>
                    <a:pt x="450" y="0"/>
                    <a:pt x="450" y="0"/>
                  </a:cubicBezTo>
                  <a:cubicBezTo>
                    <a:pt x="434" y="14"/>
                    <a:pt x="420" y="28"/>
                    <a:pt x="405" y="43"/>
                  </a:cubicBezTo>
                  <a:cubicBezTo>
                    <a:pt x="391" y="57"/>
                    <a:pt x="377" y="72"/>
                    <a:pt x="363" y="88"/>
                  </a:cubicBezTo>
                  <a:cubicBezTo>
                    <a:pt x="335" y="118"/>
                    <a:pt x="308" y="149"/>
                    <a:pt x="283" y="181"/>
                  </a:cubicBezTo>
                  <a:cubicBezTo>
                    <a:pt x="232" y="246"/>
                    <a:pt x="185" y="314"/>
                    <a:pt x="145" y="386"/>
                  </a:cubicBezTo>
                  <a:cubicBezTo>
                    <a:pt x="104" y="457"/>
                    <a:pt x="70" y="533"/>
                    <a:pt x="45" y="611"/>
                  </a:cubicBezTo>
                  <a:cubicBezTo>
                    <a:pt x="19" y="690"/>
                    <a:pt x="3" y="771"/>
                    <a:pt x="0" y="854"/>
                  </a:cubicBezTo>
                  <a:cubicBezTo>
                    <a:pt x="0" y="856"/>
                    <a:pt x="0" y="857"/>
                    <a:pt x="0" y="859"/>
                  </a:cubicBezTo>
                  <a:cubicBezTo>
                    <a:pt x="2" y="865"/>
                    <a:pt x="4" y="872"/>
                    <a:pt x="7" y="878"/>
                  </a:cubicBezTo>
                  <a:cubicBezTo>
                    <a:pt x="7" y="870"/>
                    <a:pt x="7" y="862"/>
                    <a:pt x="7" y="854"/>
                  </a:cubicBezTo>
                  <a:close/>
                </a:path>
              </a:pathLst>
            </a:custGeom>
            <a:solidFill>
              <a:schemeClr val="tx2">
                <a:alpha val="20000"/>
              </a:schemeClr>
            </a:solidFill>
            <a:ln>
              <a:noFill/>
            </a:ln>
          </p:spPr>
        </p:sp>
        <p:sp>
          <p:nvSpPr>
            <p:cNvPr id="33" name="Freeform 20"/>
            <p:cNvSpPr/>
            <p:nvPr/>
          </p:nvSpPr>
          <p:spPr bwMode="auto">
            <a:xfrm>
              <a:off x="3273426" y="5653088"/>
              <a:ext cx="138113" cy="287338"/>
            </a:xfrm>
            <a:custGeom>
              <a:avLst/>
              <a:gdLst/>
              <a:ahLst/>
              <a:cxnLst/>
              <a:rect l="0" t="0" r="r" b="b"/>
              <a:pathLst>
                <a:path w="35" h="73">
                  <a:moveTo>
                    <a:pt x="0" y="0"/>
                  </a:moveTo>
                  <a:cubicBezTo>
                    <a:pt x="7" y="24"/>
                    <a:pt x="16" y="49"/>
                    <a:pt x="26" y="73"/>
                  </a:cubicBezTo>
                  <a:cubicBezTo>
                    <a:pt x="35" y="73"/>
                    <a:pt x="35" y="73"/>
                    <a:pt x="35" y="73"/>
                  </a:cubicBezTo>
                  <a:cubicBezTo>
                    <a:pt x="23" y="49"/>
                    <a:pt x="11" y="24"/>
                    <a:pt x="0" y="0"/>
                  </a:cubicBezTo>
                  <a:close/>
                </a:path>
              </a:pathLst>
            </a:custGeom>
            <a:solidFill>
              <a:schemeClr val="tx2">
                <a:alpha val="20000"/>
              </a:schemeClr>
            </a:solidFill>
            <a:ln>
              <a:noFill/>
            </a:ln>
          </p:spPr>
        </p:sp>
        <p:sp>
          <p:nvSpPr>
            <p:cNvPr id="34" name="Freeform 21"/>
            <p:cNvSpPr/>
            <p:nvPr/>
          </p:nvSpPr>
          <p:spPr bwMode="auto">
            <a:xfrm>
              <a:off x="3143251" y="4656138"/>
              <a:ext cx="31750" cy="188913"/>
            </a:xfrm>
            <a:custGeom>
              <a:avLst/>
              <a:gdLst/>
              <a:ahLst/>
              <a:cxnLst/>
              <a:rect l="0" t="0" r="r" b="b"/>
              <a:pathLst>
                <a:path w="8" h="48">
                  <a:moveTo>
                    <a:pt x="7" y="44"/>
                  </a:moveTo>
                  <a:cubicBezTo>
                    <a:pt x="7" y="46"/>
                    <a:pt x="8" y="47"/>
                    <a:pt x="8" y="48"/>
                  </a:cubicBezTo>
                  <a:cubicBezTo>
                    <a:pt x="8" y="38"/>
                    <a:pt x="8" y="29"/>
                    <a:pt x="8" y="19"/>
                  </a:cubicBezTo>
                  <a:cubicBezTo>
                    <a:pt x="5" y="13"/>
                    <a:pt x="3" y="6"/>
                    <a:pt x="1" y="0"/>
                  </a:cubicBezTo>
                  <a:cubicBezTo>
                    <a:pt x="0" y="9"/>
                    <a:pt x="0" y="17"/>
                    <a:pt x="0" y="26"/>
                  </a:cubicBezTo>
                  <a:cubicBezTo>
                    <a:pt x="2" y="32"/>
                    <a:pt x="5" y="38"/>
                    <a:pt x="7" y="44"/>
                  </a:cubicBezTo>
                  <a:close/>
                </a:path>
              </a:pathLst>
            </a:custGeom>
            <a:solidFill>
              <a:schemeClr val="tx2">
                <a:alpha val="20000"/>
              </a:schemeClr>
            </a:solidFill>
            <a:ln>
              <a:noFill/>
            </a:ln>
          </p:spPr>
        </p:sp>
        <p:sp>
          <p:nvSpPr>
            <p:cNvPr id="35" name="Freeform 22"/>
            <p:cNvSpPr/>
            <p:nvPr/>
          </p:nvSpPr>
          <p:spPr bwMode="auto">
            <a:xfrm>
              <a:off x="3211513" y="5410200"/>
              <a:ext cx="203200" cy="530225"/>
            </a:xfrm>
            <a:custGeom>
              <a:avLst/>
              <a:gdLst/>
              <a:ahLst/>
              <a:cxnLst/>
              <a:rect l="0" t="0" r="r" b="b"/>
              <a:pathLst>
                <a:path w="52" h="135">
                  <a:moveTo>
                    <a:pt x="7" y="18"/>
                  </a:moveTo>
                  <a:cubicBezTo>
                    <a:pt x="5" y="12"/>
                    <a:pt x="2" y="6"/>
                    <a:pt x="0" y="0"/>
                  </a:cubicBezTo>
                  <a:cubicBezTo>
                    <a:pt x="3" y="16"/>
                    <a:pt x="7" y="32"/>
                    <a:pt x="12" y="48"/>
                  </a:cubicBezTo>
                  <a:cubicBezTo>
                    <a:pt x="13" y="53"/>
                    <a:pt x="14" y="57"/>
                    <a:pt x="16" y="62"/>
                  </a:cubicBezTo>
                  <a:cubicBezTo>
                    <a:pt x="27" y="86"/>
                    <a:pt x="39" y="111"/>
                    <a:pt x="51" y="135"/>
                  </a:cubicBezTo>
                  <a:cubicBezTo>
                    <a:pt x="52" y="135"/>
                    <a:pt x="52" y="135"/>
                    <a:pt x="52" y="135"/>
                  </a:cubicBezTo>
                  <a:cubicBezTo>
                    <a:pt x="41" y="109"/>
                    <a:pt x="32" y="83"/>
                    <a:pt x="24" y="56"/>
                  </a:cubicBezTo>
                  <a:cubicBezTo>
                    <a:pt x="18" y="43"/>
                    <a:pt x="13" y="31"/>
                    <a:pt x="7" y="18"/>
                  </a:cubicBezTo>
                  <a:close/>
                </a:path>
              </a:pathLst>
            </a:custGeom>
            <a:solidFill>
              <a:schemeClr val="tx2">
                <a:alpha val="20000"/>
              </a:schemeClr>
            </a:solidFill>
            <a:ln>
              <a:noFill/>
            </a:ln>
          </p:spPr>
        </p:sp>
      </p:grpSp>
      <p:grpSp>
        <p:nvGrpSpPr>
          <p:cNvPr id="10" name="Group 9"/>
          <p:cNvGrpSpPr/>
          <p:nvPr/>
        </p:nvGrpSpPr>
        <p:grpSpPr>
          <a:xfrm>
            <a:off x="27221" y="-786"/>
            <a:ext cx="2356674" cy="6854039"/>
            <a:chOff x="6627813" y="194833"/>
            <a:chExt cx="1952625" cy="5678918"/>
          </a:xfrm>
        </p:grpSpPr>
        <p:sp>
          <p:nvSpPr>
            <p:cNvPr id="11" name="Freeform 27"/>
            <p:cNvSpPr/>
            <p:nvPr/>
          </p:nvSpPr>
          <p:spPr bwMode="auto">
            <a:xfrm>
              <a:off x="6627813" y="194833"/>
              <a:ext cx="409575" cy="3646488"/>
            </a:xfrm>
            <a:custGeom>
              <a:avLst/>
              <a:gdLst/>
              <a:ahLst/>
              <a:cxnLst/>
              <a:rect l="0" t="0" r="r" b="b"/>
              <a:pathLst>
                <a:path w="103" h="920">
                  <a:moveTo>
                    <a:pt x="7" y="210"/>
                  </a:moveTo>
                  <a:cubicBezTo>
                    <a:pt x="11" y="288"/>
                    <a:pt x="17" y="367"/>
                    <a:pt x="26" y="445"/>
                  </a:cubicBezTo>
                  <a:cubicBezTo>
                    <a:pt x="34" y="523"/>
                    <a:pt x="44" y="601"/>
                    <a:pt x="57" y="679"/>
                  </a:cubicBezTo>
                  <a:cubicBezTo>
                    <a:pt x="69" y="757"/>
                    <a:pt x="84" y="834"/>
                    <a:pt x="101" y="911"/>
                  </a:cubicBezTo>
                  <a:cubicBezTo>
                    <a:pt x="102" y="914"/>
                    <a:pt x="103" y="917"/>
                    <a:pt x="103" y="920"/>
                  </a:cubicBezTo>
                  <a:cubicBezTo>
                    <a:pt x="102" y="905"/>
                    <a:pt x="100" y="889"/>
                    <a:pt x="99" y="874"/>
                  </a:cubicBezTo>
                  <a:cubicBezTo>
                    <a:pt x="99" y="871"/>
                    <a:pt x="99" y="868"/>
                    <a:pt x="99" y="866"/>
                  </a:cubicBezTo>
                  <a:cubicBezTo>
                    <a:pt x="85" y="803"/>
                    <a:pt x="73" y="741"/>
                    <a:pt x="63" y="678"/>
                  </a:cubicBezTo>
                  <a:cubicBezTo>
                    <a:pt x="50" y="600"/>
                    <a:pt x="39" y="523"/>
                    <a:pt x="30" y="444"/>
                  </a:cubicBezTo>
                  <a:cubicBezTo>
                    <a:pt x="21" y="366"/>
                    <a:pt x="14" y="288"/>
                    <a:pt x="9" y="209"/>
                  </a:cubicBezTo>
                  <a:cubicBezTo>
                    <a:pt x="7" y="170"/>
                    <a:pt x="5" y="131"/>
                    <a:pt x="3" y="92"/>
                  </a:cubicBezTo>
                  <a:cubicBezTo>
                    <a:pt x="2" y="61"/>
                    <a:pt x="1" y="31"/>
                    <a:pt x="1" y="0"/>
                  </a:cubicBezTo>
                  <a:cubicBezTo>
                    <a:pt x="0" y="0"/>
                    <a:pt x="0" y="0"/>
                    <a:pt x="0" y="0"/>
                  </a:cubicBezTo>
                  <a:cubicBezTo>
                    <a:pt x="0" y="31"/>
                    <a:pt x="1" y="61"/>
                    <a:pt x="1" y="92"/>
                  </a:cubicBezTo>
                  <a:cubicBezTo>
                    <a:pt x="3" y="131"/>
                    <a:pt x="4" y="170"/>
                    <a:pt x="7" y="210"/>
                  </a:cubicBezTo>
                  <a:close/>
                </a:path>
              </a:pathLst>
            </a:custGeom>
            <a:solidFill>
              <a:schemeClr val="tx2"/>
            </a:solidFill>
            <a:ln>
              <a:noFill/>
            </a:ln>
          </p:spPr>
        </p:sp>
        <p:sp>
          <p:nvSpPr>
            <p:cNvPr id="12" name="Freeform 28"/>
            <p:cNvSpPr/>
            <p:nvPr/>
          </p:nvSpPr>
          <p:spPr bwMode="auto">
            <a:xfrm>
              <a:off x="7061201" y="3771900"/>
              <a:ext cx="350838" cy="1309688"/>
            </a:xfrm>
            <a:custGeom>
              <a:avLst/>
              <a:gdLst/>
              <a:ahLst/>
              <a:cxnLst/>
              <a:rect l="0" t="0" r="r" b="b"/>
              <a:pathLst>
                <a:path w="88" h="330">
                  <a:moveTo>
                    <a:pt x="53" y="229"/>
                  </a:moveTo>
                  <a:cubicBezTo>
                    <a:pt x="64" y="263"/>
                    <a:pt x="75" y="297"/>
                    <a:pt x="88" y="330"/>
                  </a:cubicBezTo>
                  <a:cubicBezTo>
                    <a:pt x="88" y="323"/>
                    <a:pt x="88" y="315"/>
                    <a:pt x="88" y="308"/>
                  </a:cubicBezTo>
                  <a:cubicBezTo>
                    <a:pt x="88" y="307"/>
                    <a:pt x="88" y="305"/>
                    <a:pt x="88" y="304"/>
                  </a:cubicBezTo>
                  <a:cubicBezTo>
                    <a:pt x="79" y="278"/>
                    <a:pt x="70" y="252"/>
                    <a:pt x="62" y="226"/>
                  </a:cubicBezTo>
                  <a:cubicBezTo>
                    <a:pt x="38" y="152"/>
                    <a:pt x="17" y="76"/>
                    <a:pt x="0" y="0"/>
                  </a:cubicBezTo>
                  <a:cubicBezTo>
                    <a:pt x="2" y="21"/>
                    <a:pt x="4" y="42"/>
                    <a:pt x="7" y="63"/>
                  </a:cubicBezTo>
                  <a:cubicBezTo>
                    <a:pt x="21" y="119"/>
                    <a:pt x="36" y="174"/>
                    <a:pt x="53" y="229"/>
                  </a:cubicBezTo>
                  <a:close/>
                </a:path>
              </a:pathLst>
            </a:custGeom>
            <a:solidFill>
              <a:schemeClr val="tx2"/>
            </a:solidFill>
            <a:ln>
              <a:noFill/>
            </a:ln>
          </p:spPr>
        </p:sp>
        <p:sp>
          <p:nvSpPr>
            <p:cNvPr id="13" name="Freeform 29"/>
            <p:cNvSpPr/>
            <p:nvPr/>
          </p:nvSpPr>
          <p:spPr bwMode="auto">
            <a:xfrm>
              <a:off x="7439026" y="5053013"/>
              <a:ext cx="357188" cy="820738"/>
            </a:xfrm>
            <a:custGeom>
              <a:avLst/>
              <a:gdLst/>
              <a:ahLst/>
              <a:cxnLst/>
              <a:rect l="0" t="0" r="r" b="b"/>
              <a:pathLst>
                <a:path w="90" h="207">
                  <a:moveTo>
                    <a:pt x="6" y="15"/>
                  </a:moveTo>
                  <a:cubicBezTo>
                    <a:pt x="4" y="10"/>
                    <a:pt x="2" y="5"/>
                    <a:pt x="0" y="0"/>
                  </a:cubicBezTo>
                  <a:cubicBezTo>
                    <a:pt x="0" y="9"/>
                    <a:pt x="0" y="19"/>
                    <a:pt x="1" y="29"/>
                  </a:cubicBezTo>
                  <a:cubicBezTo>
                    <a:pt x="14" y="62"/>
                    <a:pt x="27" y="95"/>
                    <a:pt x="42" y="127"/>
                  </a:cubicBezTo>
                  <a:cubicBezTo>
                    <a:pt x="54" y="154"/>
                    <a:pt x="67" y="181"/>
                    <a:pt x="80" y="207"/>
                  </a:cubicBezTo>
                  <a:cubicBezTo>
                    <a:pt x="90" y="207"/>
                    <a:pt x="90" y="207"/>
                    <a:pt x="90" y="207"/>
                  </a:cubicBezTo>
                  <a:cubicBezTo>
                    <a:pt x="76" y="180"/>
                    <a:pt x="63" y="152"/>
                    <a:pt x="50" y="123"/>
                  </a:cubicBezTo>
                  <a:cubicBezTo>
                    <a:pt x="34" y="88"/>
                    <a:pt x="20" y="51"/>
                    <a:pt x="6" y="15"/>
                  </a:cubicBezTo>
                  <a:close/>
                </a:path>
              </a:pathLst>
            </a:custGeom>
            <a:solidFill>
              <a:schemeClr val="tx2"/>
            </a:solidFill>
            <a:ln>
              <a:noFill/>
            </a:ln>
          </p:spPr>
        </p:sp>
        <p:sp>
          <p:nvSpPr>
            <p:cNvPr id="14" name="Freeform 30"/>
            <p:cNvSpPr/>
            <p:nvPr/>
          </p:nvSpPr>
          <p:spPr bwMode="auto">
            <a:xfrm>
              <a:off x="7037388" y="3811588"/>
              <a:ext cx="457200" cy="1852613"/>
            </a:xfrm>
            <a:custGeom>
              <a:avLst/>
              <a:gdLst/>
              <a:ahLst/>
              <a:cxnLst/>
              <a:rect l="0" t="0" r="r" b="b"/>
              <a:pathLst>
                <a:path w="115" h="467">
                  <a:moveTo>
                    <a:pt x="101" y="409"/>
                  </a:moveTo>
                  <a:cubicBezTo>
                    <a:pt x="93" y="388"/>
                    <a:pt x="85" y="366"/>
                    <a:pt x="78" y="344"/>
                  </a:cubicBezTo>
                  <a:cubicBezTo>
                    <a:pt x="57" y="281"/>
                    <a:pt x="41" y="216"/>
                    <a:pt x="29" y="151"/>
                  </a:cubicBezTo>
                  <a:cubicBezTo>
                    <a:pt x="22" y="119"/>
                    <a:pt x="17" y="86"/>
                    <a:pt x="13" y="53"/>
                  </a:cubicBezTo>
                  <a:cubicBezTo>
                    <a:pt x="9" y="35"/>
                    <a:pt x="4" y="18"/>
                    <a:pt x="0" y="0"/>
                  </a:cubicBezTo>
                  <a:cubicBezTo>
                    <a:pt x="5" y="51"/>
                    <a:pt x="12" y="102"/>
                    <a:pt x="21" y="152"/>
                  </a:cubicBezTo>
                  <a:cubicBezTo>
                    <a:pt x="33" y="218"/>
                    <a:pt x="49" y="283"/>
                    <a:pt x="69" y="347"/>
                  </a:cubicBezTo>
                  <a:cubicBezTo>
                    <a:pt x="79" y="378"/>
                    <a:pt x="90" y="410"/>
                    <a:pt x="103" y="441"/>
                  </a:cubicBezTo>
                  <a:cubicBezTo>
                    <a:pt x="107" y="449"/>
                    <a:pt x="111" y="458"/>
                    <a:pt x="115" y="467"/>
                  </a:cubicBezTo>
                  <a:cubicBezTo>
                    <a:pt x="114" y="464"/>
                    <a:pt x="113" y="461"/>
                    <a:pt x="112" y="458"/>
                  </a:cubicBezTo>
                  <a:cubicBezTo>
                    <a:pt x="108" y="442"/>
                    <a:pt x="104" y="425"/>
                    <a:pt x="101" y="409"/>
                  </a:cubicBezTo>
                  <a:close/>
                </a:path>
              </a:pathLst>
            </a:custGeom>
            <a:solidFill>
              <a:schemeClr val="tx2"/>
            </a:solidFill>
            <a:ln>
              <a:noFill/>
            </a:ln>
          </p:spPr>
        </p:sp>
        <p:sp>
          <p:nvSpPr>
            <p:cNvPr id="15" name="Freeform 31"/>
            <p:cNvSpPr/>
            <p:nvPr/>
          </p:nvSpPr>
          <p:spPr bwMode="auto">
            <a:xfrm>
              <a:off x="6992938" y="1263650"/>
              <a:ext cx="144463" cy="2508250"/>
            </a:xfrm>
            <a:custGeom>
              <a:avLst/>
              <a:gdLst/>
              <a:ahLst/>
              <a:cxnLst/>
              <a:rect l="0" t="0" r="r" b="b"/>
              <a:pathLst>
                <a:path w="36" h="633">
                  <a:moveTo>
                    <a:pt x="17" y="633"/>
                  </a:moveTo>
                  <a:cubicBezTo>
                    <a:pt x="15" y="621"/>
                    <a:pt x="14" y="609"/>
                    <a:pt x="13" y="597"/>
                  </a:cubicBezTo>
                  <a:cubicBezTo>
                    <a:pt x="8" y="530"/>
                    <a:pt x="5" y="464"/>
                    <a:pt x="5" y="398"/>
                  </a:cubicBezTo>
                  <a:cubicBezTo>
                    <a:pt x="5" y="331"/>
                    <a:pt x="8" y="265"/>
                    <a:pt x="13" y="198"/>
                  </a:cubicBezTo>
                  <a:cubicBezTo>
                    <a:pt x="15" y="165"/>
                    <a:pt x="18" y="132"/>
                    <a:pt x="22" y="99"/>
                  </a:cubicBezTo>
                  <a:cubicBezTo>
                    <a:pt x="26" y="66"/>
                    <a:pt x="30" y="33"/>
                    <a:pt x="36" y="0"/>
                  </a:cubicBezTo>
                  <a:cubicBezTo>
                    <a:pt x="35" y="0"/>
                    <a:pt x="35" y="0"/>
                    <a:pt x="35" y="0"/>
                  </a:cubicBezTo>
                  <a:cubicBezTo>
                    <a:pt x="29" y="33"/>
                    <a:pt x="24" y="66"/>
                    <a:pt x="20" y="99"/>
                  </a:cubicBezTo>
                  <a:cubicBezTo>
                    <a:pt x="16" y="132"/>
                    <a:pt x="13" y="165"/>
                    <a:pt x="10" y="198"/>
                  </a:cubicBezTo>
                  <a:cubicBezTo>
                    <a:pt x="4" y="264"/>
                    <a:pt x="1" y="331"/>
                    <a:pt x="1" y="398"/>
                  </a:cubicBezTo>
                  <a:cubicBezTo>
                    <a:pt x="0" y="461"/>
                    <a:pt x="2" y="525"/>
                    <a:pt x="7" y="589"/>
                  </a:cubicBezTo>
                  <a:cubicBezTo>
                    <a:pt x="10" y="603"/>
                    <a:pt x="13" y="618"/>
                    <a:pt x="16" y="632"/>
                  </a:cubicBezTo>
                  <a:cubicBezTo>
                    <a:pt x="16" y="632"/>
                    <a:pt x="17" y="633"/>
                    <a:pt x="17" y="633"/>
                  </a:cubicBezTo>
                  <a:close/>
                </a:path>
              </a:pathLst>
            </a:custGeom>
            <a:solidFill>
              <a:schemeClr val="tx2"/>
            </a:solidFill>
            <a:ln>
              <a:noFill/>
            </a:ln>
          </p:spPr>
        </p:sp>
        <p:sp>
          <p:nvSpPr>
            <p:cNvPr id="16" name="Freeform 32"/>
            <p:cNvSpPr/>
            <p:nvPr/>
          </p:nvSpPr>
          <p:spPr bwMode="auto">
            <a:xfrm>
              <a:off x="7526338" y="5640388"/>
              <a:ext cx="111125" cy="233363"/>
            </a:xfrm>
            <a:custGeom>
              <a:avLst/>
              <a:gdLst/>
              <a:ahLst/>
              <a:cxnLst/>
              <a:rect l="0" t="0" r="r" b="b"/>
              <a:pathLst>
                <a:path w="28" h="59">
                  <a:moveTo>
                    <a:pt x="22" y="59"/>
                  </a:moveTo>
                  <a:cubicBezTo>
                    <a:pt x="28" y="59"/>
                    <a:pt x="28" y="59"/>
                    <a:pt x="28" y="59"/>
                  </a:cubicBezTo>
                  <a:cubicBezTo>
                    <a:pt x="18" y="40"/>
                    <a:pt x="9" y="20"/>
                    <a:pt x="0" y="0"/>
                  </a:cubicBezTo>
                  <a:cubicBezTo>
                    <a:pt x="6" y="20"/>
                    <a:pt x="13" y="40"/>
                    <a:pt x="22" y="59"/>
                  </a:cubicBezTo>
                  <a:close/>
                </a:path>
              </a:pathLst>
            </a:custGeom>
            <a:solidFill>
              <a:schemeClr val="tx2"/>
            </a:solidFill>
            <a:ln>
              <a:noFill/>
            </a:ln>
          </p:spPr>
        </p:sp>
        <p:sp>
          <p:nvSpPr>
            <p:cNvPr id="17" name="Freeform 33"/>
            <p:cNvSpPr/>
            <p:nvPr/>
          </p:nvSpPr>
          <p:spPr bwMode="auto">
            <a:xfrm>
              <a:off x="7021513" y="3598863"/>
              <a:ext cx="68263" cy="423863"/>
            </a:xfrm>
            <a:custGeom>
              <a:avLst/>
              <a:gdLst/>
              <a:ahLst/>
              <a:cxnLst/>
              <a:rect l="0" t="0" r="r" b="b"/>
              <a:pathLst>
                <a:path w="17" h="107">
                  <a:moveTo>
                    <a:pt x="4" y="54"/>
                  </a:moveTo>
                  <a:cubicBezTo>
                    <a:pt x="8" y="72"/>
                    <a:pt x="13" y="89"/>
                    <a:pt x="17" y="107"/>
                  </a:cubicBezTo>
                  <a:cubicBezTo>
                    <a:pt x="14" y="86"/>
                    <a:pt x="12" y="65"/>
                    <a:pt x="10" y="44"/>
                  </a:cubicBezTo>
                  <a:cubicBezTo>
                    <a:pt x="10" y="44"/>
                    <a:pt x="9" y="43"/>
                    <a:pt x="9" y="43"/>
                  </a:cubicBezTo>
                  <a:cubicBezTo>
                    <a:pt x="6" y="29"/>
                    <a:pt x="3" y="14"/>
                    <a:pt x="0" y="0"/>
                  </a:cubicBezTo>
                  <a:cubicBezTo>
                    <a:pt x="0" y="2"/>
                    <a:pt x="0" y="5"/>
                    <a:pt x="0" y="8"/>
                  </a:cubicBezTo>
                  <a:cubicBezTo>
                    <a:pt x="1" y="23"/>
                    <a:pt x="3" y="39"/>
                    <a:pt x="4" y="54"/>
                  </a:cubicBezTo>
                  <a:close/>
                </a:path>
              </a:pathLst>
            </a:custGeom>
            <a:solidFill>
              <a:schemeClr val="tx2"/>
            </a:solidFill>
            <a:ln>
              <a:noFill/>
            </a:ln>
          </p:spPr>
        </p:sp>
        <p:sp>
          <p:nvSpPr>
            <p:cNvPr id="18" name="Freeform 34"/>
            <p:cNvSpPr/>
            <p:nvPr/>
          </p:nvSpPr>
          <p:spPr bwMode="auto">
            <a:xfrm>
              <a:off x="7412038" y="2801938"/>
              <a:ext cx="1168400" cy="2251075"/>
            </a:xfrm>
            <a:custGeom>
              <a:avLst/>
              <a:gdLst/>
              <a:ahLst/>
              <a:cxnLst/>
              <a:rect l="0" t="0" r="r" b="b"/>
              <a:pathLst>
                <a:path w="294" h="568">
                  <a:moveTo>
                    <a:pt x="8" y="553"/>
                  </a:moveTo>
                  <a:cubicBezTo>
                    <a:pt x="9" y="501"/>
                    <a:pt x="19" y="448"/>
                    <a:pt x="35" y="397"/>
                  </a:cubicBezTo>
                  <a:cubicBezTo>
                    <a:pt x="51" y="347"/>
                    <a:pt x="73" y="298"/>
                    <a:pt x="99" y="252"/>
                  </a:cubicBezTo>
                  <a:cubicBezTo>
                    <a:pt x="124" y="205"/>
                    <a:pt x="154" y="161"/>
                    <a:pt x="187" y="119"/>
                  </a:cubicBezTo>
                  <a:cubicBezTo>
                    <a:pt x="203" y="98"/>
                    <a:pt x="220" y="77"/>
                    <a:pt x="238" y="58"/>
                  </a:cubicBezTo>
                  <a:cubicBezTo>
                    <a:pt x="247" y="48"/>
                    <a:pt x="256" y="38"/>
                    <a:pt x="265" y="28"/>
                  </a:cubicBezTo>
                  <a:cubicBezTo>
                    <a:pt x="274" y="19"/>
                    <a:pt x="284" y="9"/>
                    <a:pt x="294" y="0"/>
                  </a:cubicBezTo>
                  <a:cubicBezTo>
                    <a:pt x="293" y="0"/>
                    <a:pt x="293" y="0"/>
                    <a:pt x="293" y="0"/>
                  </a:cubicBezTo>
                  <a:cubicBezTo>
                    <a:pt x="283" y="9"/>
                    <a:pt x="273" y="18"/>
                    <a:pt x="264" y="27"/>
                  </a:cubicBezTo>
                  <a:cubicBezTo>
                    <a:pt x="255" y="37"/>
                    <a:pt x="246" y="47"/>
                    <a:pt x="237" y="56"/>
                  </a:cubicBezTo>
                  <a:cubicBezTo>
                    <a:pt x="218" y="76"/>
                    <a:pt x="201" y="96"/>
                    <a:pt x="185" y="117"/>
                  </a:cubicBezTo>
                  <a:cubicBezTo>
                    <a:pt x="151" y="159"/>
                    <a:pt x="121" y="203"/>
                    <a:pt x="95" y="249"/>
                  </a:cubicBezTo>
                  <a:cubicBezTo>
                    <a:pt x="68" y="296"/>
                    <a:pt x="46" y="345"/>
                    <a:pt x="30" y="396"/>
                  </a:cubicBezTo>
                  <a:cubicBezTo>
                    <a:pt x="13" y="445"/>
                    <a:pt x="3" y="497"/>
                    <a:pt x="0" y="549"/>
                  </a:cubicBezTo>
                  <a:cubicBezTo>
                    <a:pt x="3" y="555"/>
                    <a:pt x="5" y="561"/>
                    <a:pt x="7" y="568"/>
                  </a:cubicBezTo>
                  <a:cubicBezTo>
                    <a:pt x="7" y="563"/>
                    <a:pt x="7" y="558"/>
                    <a:pt x="8" y="553"/>
                  </a:cubicBezTo>
                  <a:close/>
                </a:path>
              </a:pathLst>
            </a:custGeom>
            <a:solidFill>
              <a:schemeClr val="tx2"/>
            </a:solidFill>
            <a:ln>
              <a:noFill/>
            </a:ln>
          </p:spPr>
        </p:sp>
        <p:sp>
          <p:nvSpPr>
            <p:cNvPr id="19" name="Freeform 35"/>
            <p:cNvSpPr/>
            <p:nvPr/>
          </p:nvSpPr>
          <p:spPr bwMode="auto">
            <a:xfrm>
              <a:off x="7494588" y="5664200"/>
              <a:ext cx="100013" cy="209550"/>
            </a:xfrm>
            <a:custGeom>
              <a:avLst/>
              <a:gdLst/>
              <a:ahLst/>
              <a:cxnLst/>
              <a:rect l="0" t="0" r="r" b="b"/>
              <a:pathLst>
                <a:path w="25" h="53">
                  <a:moveTo>
                    <a:pt x="0" y="0"/>
                  </a:moveTo>
                  <a:cubicBezTo>
                    <a:pt x="5" y="18"/>
                    <a:pt x="12" y="36"/>
                    <a:pt x="19" y="53"/>
                  </a:cubicBezTo>
                  <a:cubicBezTo>
                    <a:pt x="25" y="53"/>
                    <a:pt x="25" y="53"/>
                    <a:pt x="25" y="53"/>
                  </a:cubicBezTo>
                  <a:cubicBezTo>
                    <a:pt x="16" y="36"/>
                    <a:pt x="8" y="18"/>
                    <a:pt x="0" y="0"/>
                  </a:cubicBezTo>
                  <a:close/>
                </a:path>
              </a:pathLst>
            </a:custGeom>
            <a:solidFill>
              <a:schemeClr val="tx2"/>
            </a:solidFill>
            <a:ln>
              <a:noFill/>
            </a:ln>
          </p:spPr>
        </p:sp>
        <p:sp>
          <p:nvSpPr>
            <p:cNvPr id="20" name="Freeform 36"/>
            <p:cNvSpPr/>
            <p:nvPr/>
          </p:nvSpPr>
          <p:spPr bwMode="auto">
            <a:xfrm>
              <a:off x="7412038" y="5081588"/>
              <a:ext cx="114300" cy="558800"/>
            </a:xfrm>
            <a:custGeom>
              <a:avLst/>
              <a:gdLst/>
              <a:ahLst/>
              <a:cxnLst/>
              <a:rect l="0" t="0" r="r" b="b"/>
              <a:pathLst>
                <a:path w="29" h="141">
                  <a:moveTo>
                    <a:pt x="0" y="0"/>
                  </a:moveTo>
                  <a:cubicBezTo>
                    <a:pt x="0" y="30"/>
                    <a:pt x="2" y="60"/>
                    <a:pt x="7" y="89"/>
                  </a:cubicBezTo>
                  <a:cubicBezTo>
                    <a:pt x="11" y="98"/>
                    <a:pt x="14" y="108"/>
                    <a:pt x="18" y="117"/>
                  </a:cubicBezTo>
                  <a:cubicBezTo>
                    <a:pt x="22" y="125"/>
                    <a:pt x="25" y="133"/>
                    <a:pt x="29" y="141"/>
                  </a:cubicBezTo>
                  <a:cubicBezTo>
                    <a:pt x="28" y="139"/>
                    <a:pt x="28" y="137"/>
                    <a:pt x="27" y="135"/>
                  </a:cubicBezTo>
                  <a:cubicBezTo>
                    <a:pt x="16" y="98"/>
                    <a:pt x="10" y="60"/>
                    <a:pt x="8" y="22"/>
                  </a:cubicBezTo>
                  <a:cubicBezTo>
                    <a:pt x="7" y="18"/>
                    <a:pt x="5" y="15"/>
                    <a:pt x="4" y="11"/>
                  </a:cubicBezTo>
                  <a:cubicBezTo>
                    <a:pt x="2" y="7"/>
                    <a:pt x="1" y="3"/>
                    <a:pt x="0" y="0"/>
                  </a:cubicBezTo>
                  <a:close/>
                </a:path>
              </a:pathLst>
            </a:custGeom>
            <a:solidFill>
              <a:schemeClr val="tx2"/>
            </a:solidFill>
            <a:ln>
              <a:noFill/>
            </a:ln>
          </p:spPr>
        </p:sp>
        <p:sp>
          <p:nvSpPr>
            <p:cNvPr id="21" name="Freeform 37"/>
            <p:cNvSpPr/>
            <p:nvPr/>
          </p:nvSpPr>
          <p:spPr bwMode="auto">
            <a:xfrm>
              <a:off x="7412038" y="4978400"/>
              <a:ext cx="31750" cy="188913"/>
            </a:xfrm>
            <a:custGeom>
              <a:avLst/>
              <a:gdLst/>
              <a:ahLst/>
              <a:cxnLst/>
              <a:rect l="0" t="0" r="r" b="b"/>
              <a:pathLst>
                <a:path w="8" h="48">
                  <a:moveTo>
                    <a:pt x="0" y="26"/>
                  </a:moveTo>
                  <a:cubicBezTo>
                    <a:pt x="1" y="29"/>
                    <a:pt x="2" y="33"/>
                    <a:pt x="4" y="37"/>
                  </a:cubicBezTo>
                  <a:cubicBezTo>
                    <a:pt x="5" y="41"/>
                    <a:pt x="7" y="44"/>
                    <a:pt x="8" y="48"/>
                  </a:cubicBezTo>
                  <a:cubicBezTo>
                    <a:pt x="7" y="38"/>
                    <a:pt x="7" y="28"/>
                    <a:pt x="7" y="19"/>
                  </a:cubicBezTo>
                  <a:cubicBezTo>
                    <a:pt x="5" y="12"/>
                    <a:pt x="3" y="6"/>
                    <a:pt x="0" y="0"/>
                  </a:cubicBezTo>
                  <a:cubicBezTo>
                    <a:pt x="0" y="1"/>
                    <a:pt x="0" y="3"/>
                    <a:pt x="0" y="4"/>
                  </a:cubicBezTo>
                  <a:cubicBezTo>
                    <a:pt x="0" y="11"/>
                    <a:pt x="0" y="19"/>
                    <a:pt x="0" y="26"/>
                  </a:cubicBezTo>
                  <a:close/>
                </a:path>
              </a:pathLst>
            </a:custGeom>
            <a:solidFill>
              <a:schemeClr val="tx2"/>
            </a:solidFill>
            <a:ln>
              <a:noFill/>
            </a:ln>
          </p:spPr>
        </p:sp>
        <p:sp>
          <p:nvSpPr>
            <p:cNvPr id="22" name="Freeform 38"/>
            <p:cNvSpPr/>
            <p:nvPr/>
          </p:nvSpPr>
          <p:spPr bwMode="auto">
            <a:xfrm>
              <a:off x="7439026" y="5434013"/>
              <a:ext cx="174625" cy="439738"/>
            </a:xfrm>
            <a:custGeom>
              <a:avLst/>
              <a:gdLst/>
              <a:ahLst/>
              <a:cxnLst/>
              <a:rect l="0" t="0" r="r" b="b"/>
              <a:pathLst>
                <a:path w="44" h="111">
                  <a:moveTo>
                    <a:pt x="11" y="28"/>
                  </a:moveTo>
                  <a:cubicBezTo>
                    <a:pt x="7" y="19"/>
                    <a:pt x="4" y="9"/>
                    <a:pt x="0" y="0"/>
                  </a:cubicBezTo>
                  <a:cubicBezTo>
                    <a:pt x="3" y="16"/>
                    <a:pt x="7" y="33"/>
                    <a:pt x="11" y="49"/>
                  </a:cubicBezTo>
                  <a:cubicBezTo>
                    <a:pt x="12" y="52"/>
                    <a:pt x="13" y="55"/>
                    <a:pt x="14" y="58"/>
                  </a:cubicBezTo>
                  <a:cubicBezTo>
                    <a:pt x="22" y="76"/>
                    <a:pt x="30" y="94"/>
                    <a:pt x="39" y="111"/>
                  </a:cubicBezTo>
                  <a:cubicBezTo>
                    <a:pt x="44" y="111"/>
                    <a:pt x="44" y="111"/>
                    <a:pt x="44" y="111"/>
                  </a:cubicBezTo>
                  <a:cubicBezTo>
                    <a:pt x="35" y="92"/>
                    <a:pt x="28" y="72"/>
                    <a:pt x="22" y="52"/>
                  </a:cubicBezTo>
                  <a:cubicBezTo>
                    <a:pt x="18" y="44"/>
                    <a:pt x="15" y="36"/>
                    <a:pt x="11" y="28"/>
                  </a:cubicBezTo>
                  <a:close/>
                </a:path>
              </a:pathLst>
            </a:custGeom>
            <a:solidFill>
              <a:schemeClr val="tx2"/>
            </a:solidFill>
            <a:ln>
              <a:noFill/>
            </a:ln>
          </p:spPr>
        </p:sp>
      </p:grpSp>
      <p:sp>
        <p:nvSpPr>
          <p:cNvPr id="7" name="Rectangle 6"/>
          <p:cNvSpPr/>
          <p:nvPr/>
        </p:nvSpPr>
        <p:spPr>
          <a:xfrm>
            <a:off x="0" y="0"/>
            <a:ext cx="182880" cy="6858000"/>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sp>
      <p:sp>
        <p:nvSpPr>
          <p:cNvPr id="2" name="Title Placeholder 1"/>
          <p:cNvSpPr>
            <a:spLocks noGrp="1"/>
          </p:cNvSpPr>
          <p:nvPr>
            <p:ph type="title"/>
          </p:nvPr>
        </p:nvSpPr>
        <p:spPr>
          <a:xfrm>
            <a:off x="2592924" y="624110"/>
            <a:ext cx="8911687" cy="1280890"/>
          </a:xfrm>
          <a:prstGeom prst="rect">
            <a:avLst/>
          </a:prstGeom>
        </p:spPr>
        <p:txBody>
          <a:bodyPr vert="horz" lIns="91440" tIns="45720" rIns="91440" bIns="45720" rtlCol="0" anchor="t">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589212" y="2133600"/>
            <a:ext cx="8915400" cy="3886200"/>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10361612" y="6130437"/>
            <a:ext cx="1146283" cy="370396"/>
          </a:xfrm>
          <a:prstGeom prst="rect">
            <a:avLst/>
          </a:prstGeom>
        </p:spPr>
        <p:txBody>
          <a:bodyPr vert="horz" lIns="91440" tIns="45720" rIns="91440" bIns="45720" rtlCol="0" anchor="ctr"/>
          <a:lstStyle>
            <a:lvl1pPr algn="r">
              <a:defRPr sz="900">
                <a:solidFill>
                  <a:schemeClr val="tx1">
                    <a:tint val="75000"/>
                  </a:schemeClr>
                </a:solidFill>
              </a:defRPr>
            </a:lvl1pPr>
          </a:lstStyle>
          <a:p>
            <a:fld id="{DD219CED-EE0E-46FC-895C-D482D0E4DFC8}" type="datetimeFigureOut">
              <a:rPr lang="en-US" smtClean="0"/>
              <a:pPr/>
              <a:t>9/20/2024</a:t>
            </a:fld>
            <a:endParaRPr lang="en-US"/>
          </a:p>
        </p:txBody>
      </p:sp>
      <p:sp>
        <p:nvSpPr>
          <p:cNvPr id="5" name="Footer Placeholder 4"/>
          <p:cNvSpPr>
            <a:spLocks noGrp="1"/>
          </p:cNvSpPr>
          <p:nvPr>
            <p:ph type="ftr" sz="quarter" idx="3"/>
          </p:nvPr>
        </p:nvSpPr>
        <p:spPr>
          <a:xfrm>
            <a:off x="2589212" y="6135808"/>
            <a:ext cx="7619999" cy="365125"/>
          </a:xfrm>
          <a:prstGeom prst="rect">
            <a:avLst/>
          </a:prstGeom>
        </p:spPr>
        <p:txBody>
          <a:bodyPr vert="horz" lIns="91440" tIns="45720" rIns="91440" bIns="45720" rtlCol="0" anchor="ctr"/>
          <a:lstStyle>
            <a:lvl1pPr algn="l">
              <a:defRPr sz="900">
                <a:solidFill>
                  <a:schemeClr val="tx1">
                    <a:tint val="75000"/>
                  </a:schemeClr>
                </a:solidFill>
              </a:defRPr>
            </a:lvl1pPr>
          </a:lstStyle>
          <a:p>
            <a:endParaRPr lang="en-US"/>
          </a:p>
        </p:txBody>
      </p:sp>
      <p:sp>
        <p:nvSpPr>
          <p:cNvPr id="6" name="Slide Number Placeholder 5"/>
          <p:cNvSpPr>
            <a:spLocks noGrp="1"/>
          </p:cNvSpPr>
          <p:nvPr>
            <p:ph type="sldNum" sz="quarter" idx="4"/>
          </p:nvPr>
        </p:nvSpPr>
        <p:spPr bwMode="gray">
          <a:xfrm>
            <a:off x="531812" y="787782"/>
            <a:ext cx="779767" cy="365125"/>
          </a:xfrm>
          <a:prstGeom prst="rect">
            <a:avLst/>
          </a:prstGeom>
        </p:spPr>
        <p:txBody>
          <a:bodyPr vert="horz" lIns="91440" tIns="45720" rIns="91440" bIns="45720" rtlCol="0" anchor="ctr"/>
          <a:lstStyle>
            <a:lvl1pPr algn="r">
              <a:defRPr sz="2000">
                <a:solidFill>
                  <a:srgbClr val="FEFFFF"/>
                </a:solidFill>
              </a:defRPr>
            </a:lvl1pPr>
          </a:lstStyle>
          <a:p>
            <a:fld id="{C9FDD5CF-A8B7-408E-B309-71AD4E9290F2}" type="slidenum">
              <a:rPr lang="en-US" smtClean="0"/>
              <a:pPr/>
              <a:t>‹#›</a:t>
            </a:fld>
            <a:endParaRPr lang="en-US"/>
          </a:p>
        </p:txBody>
      </p:sp>
    </p:spTree>
    <p:extLst>
      <p:ext uri="{BB962C8B-B14F-4D97-AF65-F5344CB8AC3E}">
        <p14:creationId xmlns:p14="http://schemas.microsoft.com/office/powerpoint/2010/main" xmlns="" val="778894101"/>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Lst>
  <p:txStyles>
    <p:titleStyle>
      <a:lvl1pPr algn="l" defTabSz="457200" rtl="0" eaLnBrk="1" latinLnBrk="0" hangingPunct="1">
        <a:spcBef>
          <a:spcPct val="0"/>
        </a:spcBef>
        <a:buNone/>
        <a:defRPr sz="3600" kern="1200">
          <a:solidFill>
            <a:schemeClr val="tx1">
              <a:lumMod val="85000"/>
              <a:lumOff val="15000"/>
            </a:schemeClr>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342900" algn="l" defTabSz="457200" rtl="0" eaLnBrk="1" latinLnBrk="0" hangingPunct="1">
        <a:spcBef>
          <a:spcPts val="1000"/>
        </a:spcBef>
        <a:spcAft>
          <a:spcPts val="0"/>
        </a:spcAft>
        <a:buClr>
          <a:schemeClr val="accent1"/>
        </a:buClr>
        <a:buFont typeface="Wingdings 3"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ts val="1000"/>
        </a:spcBef>
        <a:spcAft>
          <a:spcPts val="0"/>
        </a:spcAft>
        <a:buClr>
          <a:schemeClr val="accent1"/>
        </a:buClr>
        <a:buFont typeface="Wingdings 3"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ts val="1000"/>
        </a:spcBef>
        <a:spcAft>
          <a:spcPts val="0"/>
        </a:spcAft>
        <a:buClr>
          <a:schemeClr val="accent1"/>
        </a:buClr>
        <a:buFont typeface="Wingdings 3"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6pPr>
      <a:lvl7pPr marL="29718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7pPr>
      <a:lvl8pPr marL="34290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8pPr>
      <a:lvl9pPr marL="38862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4.jpeg"/><Relationship Id="rId3" Type="http://schemas.openxmlformats.org/officeDocument/2006/relationships/image" Target="../media/image1.png"/><Relationship Id="rId7" Type="http://schemas.openxmlformats.org/officeDocument/2006/relationships/image" Target="../media/image3.png"/><Relationship Id="rId12" Type="http://schemas.openxmlformats.org/officeDocument/2006/relationships/image" Target="../media/image6.jpeg"/><Relationship Id="rId2" Type="http://schemas.openxmlformats.org/officeDocument/2006/relationships/slide" Target="slide2.xml"/><Relationship Id="rId1" Type="http://schemas.openxmlformats.org/officeDocument/2006/relationships/slideLayout" Target="../slideLayouts/slideLayout7.xml"/><Relationship Id="rId6" Type="http://schemas.openxmlformats.org/officeDocument/2006/relationships/slide" Target="slide4.xml"/><Relationship Id="rId11" Type="http://schemas.openxmlformats.org/officeDocument/2006/relationships/slide" Target="slide5.xml"/><Relationship Id="rId5" Type="http://schemas.openxmlformats.org/officeDocument/2006/relationships/image" Target="../media/image2.png"/><Relationship Id="rId10" Type="http://schemas.openxmlformats.org/officeDocument/2006/relationships/image" Target="../media/image5.png"/><Relationship Id="rId4" Type="http://schemas.openxmlformats.org/officeDocument/2006/relationships/slide" Target="slide3.xml"/><Relationship Id="rId9" Type="http://schemas.openxmlformats.org/officeDocument/2006/relationships/slide" Target="slide6.xml"/></Relationships>
</file>

<file path=ppt/slides/_rels/slide10.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8" Type="http://schemas.openxmlformats.org/officeDocument/2006/relationships/image" Target="../media/image16.jpeg"/><Relationship Id="rId3" Type="http://schemas.openxmlformats.org/officeDocument/2006/relationships/image" Target="../media/image10.jpeg"/><Relationship Id="rId7" Type="http://schemas.openxmlformats.org/officeDocument/2006/relationships/image" Target="../media/image12.png"/><Relationship Id="rId2" Type="http://schemas.openxmlformats.org/officeDocument/2006/relationships/notesSlide" Target="../notesSlides/notesSlide6.xml"/><Relationship Id="rId1" Type="http://schemas.openxmlformats.org/officeDocument/2006/relationships/slideLayout" Target="../slideLayouts/slideLayout2.xml"/><Relationship Id="rId6" Type="http://schemas.openxmlformats.org/officeDocument/2006/relationships/image" Target="../media/image11.png"/><Relationship Id="rId5" Type="http://schemas.openxmlformats.org/officeDocument/2006/relationships/image" Target="../media/image8.jpeg"/><Relationship Id="rId4" Type="http://schemas.openxmlformats.org/officeDocument/2006/relationships/image" Target="../media/image9.jpeg"/></Relationships>
</file>

<file path=ppt/slides/_rels/slide1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7.xml"/><Relationship Id="rId1" Type="http://schemas.openxmlformats.org/officeDocument/2006/relationships/slideLayout" Target="../slideLayouts/slideLayout7.xml"/><Relationship Id="rId5" Type="http://schemas.openxmlformats.org/officeDocument/2006/relationships/image" Target="../media/image21.png"/><Relationship Id="rId4" Type="http://schemas.openxmlformats.org/officeDocument/2006/relationships/image" Target="../media/image20.jpeg"/></Relationships>
</file>

<file path=ppt/slides/_rels/slide15.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23.png"/><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8" Type="http://schemas.openxmlformats.org/officeDocument/2006/relationships/slide" Target="slide1.xml"/><Relationship Id="rId3" Type="http://schemas.openxmlformats.org/officeDocument/2006/relationships/notesSlide" Target="../notesSlides/notesSlide1.xml"/><Relationship Id="rId7" Type="http://schemas.openxmlformats.org/officeDocument/2006/relationships/slide" Target="slide11.xml"/><Relationship Id="rId2" Type="http://schemas.openxmlformats.org/officeDocument/2006/relationships/slideLayout" Target="../slideLayouts/slideLayout7.xml"/><Relationship Id="rId1" Type="http://schemas.openxmlformats.org/officeDocument/2006/relationships/vmlDrawing" Target="../drawings/vmlDrawing1.vml"/><Relationship Id="rId6" Type="http://schemas.openxmlformats.org/officeDocument/2006/relationships/oleObject" Target="../embeddings/oleObject1.bin"/><Relationship Id="rId5" Type="http://schemas.openxmlformats.org/officeDocument/2006/relationships/audio" Target="../media/audio2.wav"/><Relationship Id="rId4" Type="http://schemas.openxmlformats.org/officeDocument/2006/relationships/audio" Target="../media/audio1.wav"/><Relationship Id="rId9" Type="http://schemas.openxmlformats.org/officeDocument/2006/relationships/image" Target="../media/image1.png"/></Relationships>
</file>

<file path=ppt/slides/_rels/slide20.xml.rels><?xml version="1.0" encoding="UTF-8" standalone="yes"?>
<Relationships xmlns="http://schemas.openxmlformats.org/package/2006/relationships"><Relationship Id="rId3" Type="http://schemas.openxmlformats.org/officeDocument/2006/relationships/image" Target="../media/image26.gif"/><Relationship Id="rId2" Type="http://schemas.openxmlformats.org/officeDocument/2006/relationships/image" Target="../media/image25.png"/><Relationship Id="rId1" Type="http://schemas.openxmlformats.org/officeDocument/2006/relationships/slideLayout" Target="../slideLayouts/slideLayout7.xml"/><Relationship Id="rId4" Type="http://schemas.openxmlformats.org/officeDocument/2006/relationships/image" Target="../media/image27.png"/></Relationships>
</file>

<file path=ppt/slides/_rels/slide3.xml.rels><?xml version="1.0" encoding="UTF-8" standalone="yes"?>
<Relationships xmlns="http://schemas.openxmlformats.org/package/2006/relationships"><Relationship Id="rId8" Type="http://schemas.openxmlformats.org/officeDocument/2006/relationships/slide" Target="slide1.xml"/><Relationship Id="rId3" Type="http://schemas.openxmlformats.org/officeDocument/2006/relationships/notesSlide" Target="../notesSlides/notesSlide2.xml"/><Relationship Id="rId7" Type="http://schemas.openxmlformats.org/officeDocument/2006/relationships/slide" Target="slide11.xml"/><Relationship Id="rId2" Type="http://schemas.openxmlformats.org/officeDocument/2006/relationships/slideLayout" Target="../slideLayouts/slideLayout7.xml"/><Relationship Id="rId1" Type="http://schemas.openxmlformats.org/officeDocument/2006/relationships/vmlDrawing" Target="../drawings/vmlDrawing2.vml"/><Relationship Id="rId6" Type="http://schemas.openxmlformats.org/officeDocument/2006/relationships/oleObject" Target="../embeddings/oleObject2.bin"/><Relationship Id="rId5" Type="http://schemas.openxmlformats.org/officeDocument/2006/relationships/audio" Target="../media/audio2.wav"/><Relationship Id="rId4" Type="http://schemas.openxmlformats.org/officeDocument/2006/relationships/audio" Target="../media/audio1.wav"/><Relationship Id="rId9" Type="http://schemas.openxmlformats.org/officeDocument/2006/relationships/image" Target="../media/image2.png"/></Relationships>
</file>

<file path=ppt/slides/_rels/slide4.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notesSlide" Target="../notesSlides/notesSlide3.xml"/><Relationship Id="rId7" Type="http://schemas.openxmlformats.org/officeDocument/2006/relationships/slide" Target="slide1.xml"/><Relationship Id="rId2" Type="http://schemas.openxmlformats.org/officeDocument/2006/relationships/slideLayout" Target="../slideLayouts/slideLayout7.xml"/><Relationship Id="rId1" Type="http://schemas.openxmlformats.org/officeDocument/2006/relationships/vmlDrawing" Target="../drawings/vmlDrawing3.vml"/><Relationship Id="rId6" Type="http://schemas.openxmlformats.org/officeDocument/2006/relationships/oleObject" Target="../embeddings/oleObject3.bin"/><Relationship Id="rId5" Type="http://schemas.openxmlformats.org/officeDocument/2006/relationships/audio" Target="../media/audio2.wav"/><Relationship Id="rId4" Type="http://schemas.openxmlformats.org/officeDocument/2006/relationships/audio" Target="../media/audio1.wav"/></Relationships>
</file>

<file path=ppt/slides/_rels/slide5.xml.rels><?xml version="1.0" encoding="UTF-8" standalone="yes"?>
<Relationships xmlns="http://schemas.openxmlformats.org/package/2006/relationships"><Relationship Id="rId8" Type="http://schemas.openxmlformats.org/officeDocument/2006/relationships/image" Target="../media/image6.jpeg"/><Relationship Id="rId3" Type="http://schemas.openxmlformats.org/officeDocument/2006/relationships/notesSlide" Target="../notesSlides/notesSlide4.xml"/><Relationship Id="rId7" Type="http://schemas.openxmlformats.org/officeDocument/2006/relationships/slide" Target="slide1.xml"/><Relationship Id="rId2" Type="http://schemas.openxmlformats.org/officeDocument/2006/relationships/slideLayout" Target="../slideLayouts/slideLayout7.xml"/><Relationship Id="rId1" Type="http://schemas.openxmlformats.org/officeDocument/2006/relationships/vmlDrawing" Target="../drawings/vmlDrawing4.vml"/><Relationship Id="rId6" Type="http://schemas.openxmlformats.org/officeDocument/2006/relationships/oleObject" Target="../embeddings/oleObject4.bin"/><Relationship Id="rId5" Type="http://schemas.openxmlformats.org/officeDocument/2006/relationships/audio" Target="../media/audio2.wav"/><Relationship Id="rId4" Type="http://schemas.openxmlformats.org/officeDocument/2006/relationships/audio" Target="../media/audio1.wav"/></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image" Target="../media/image8.jpeg"/><Relationship Id="rId1" Type="http://schemas.openxmlformats.org/officeDocument/2006/relationships/slideLayout" Target="../slideLayouts/slideLayout7.xml"/><Relationship Id="rId6" Type="http://schemas.openxmlformats.org/officeDocument/2006/relationships/image" Target="../media/image12.png"/><Relationship Id="rId5" Type="http://schemas.openxmlformats.org/officeDocument/2006/relationships/image" Target="../media/image11.png"/><Relationship Id="rId4" Type="http://schemas.openxmlformats.org/officeDocument/2006/relationships/image" Target="../media/image10.jpeg"/></Relationships>
</file>

<file path=ppt/slides/_rels/slide8.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1.xml"/><Relationship Id="rId1" Type="http://schemas.openxmlformats.org/officeDocument/2006/relationships/tags" Target="../tags/tag1.xml"/><Relationship Id="rId4" Type="http://schemas.openxmlformats.org/officeDocument/2006/relationships/image" Target="../media/image13.png"/></Relationships>
</file>

<file path=ppt/slides/_rels/slide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5" descr="D:\NGÂN\HÌNH ẢNH\VĂN 7\hop qua do.png">
            <a:hlinkClick r:id="rId2" action="ppaction://hlinksldjump"/>
          </p:cNvPr>
          <p:cNvPicPr>
            <a:picLocks noChangeAspect="1" noChangeArrowheads="1"/>
          </p:cNvPicPr>
          <p:nvPr/>
        </p:nvPicPr>
        <p:blipFill>
          <a:blip r:embed="rId3">
            <a:extLst>
              <a:ext uri="{28A0092B-C50C-407E-A947-70E740481C1C}">
                <a14:useLocalDpi xmlns:a14="http://schemas.microsoft.com/office/drawing/2010/main" xmlns="" val="0"/>
              </a:ext>
            </a:extLst>
          </a:blip>
          <a:srcRect/>
          <a:stretch>
            <a:fillRect/>
          </a:stretch>
        </p:blipFill>
        <p:spPr bwMode="auto">
          <a:xfrm>
            <a:off x="338137" y="1922959"/>
            <a:ext cx="1435100" cy="1647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 name="Picture 7" descr="D:\NGÂN\HÌNH ẢNH\VĂN 7\hop qua mau tim.png">
            <a:hlinkClick r:id="rId4" action="ppaction://hlinksldjump"/>
          </p:cNvPr>
          <p:cNvPicPr>
            <a:picLocks noChangeAspect="1" noChangeArrowheads="1"/>
          </p:cNvPicPr>
          <p:nvPr/>
        </p:nvPicPr>
        <p:blipFill>
          <a:blip r:embed="rId5">
            <a:extLst>
              <a:ext uri="{28A0092B-C50C-407E-A947-70E740481C1C}">
                <a14:useLocalDpi xmlns:a14="http://schemas.microsoft.com/office/drawing/2010/main" xmlns="" val="0"/>
              </a:ext>
            </a:extLst>
          </a:blip>
          <a:srcRect/>
          <a:stretch>
            <a:fillRect/>
          </a:stretch>
        </p:blipFill>
        <p:spPr bwMode="auto">
          <a:xfrm>
            <a:off x="-56501" y="4424363"/>
            <a:ext cx="2174875" cy="21320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Picture 8" descr="D:\NGÂN\HÌNH ẢNH\VĂN 7\hop qua trang.png">
            <a:hlinkClick r:id="rId6" action="ppaction://hlinksldjump"/>
          </p:cNvPr>
          <p:cNvPicPr>
            <a:picLocks noChangeAspect="1" noChangeArrowheads="1"/>
          </p:cNvPicPr>
          <p:nvPr/>
        </p:nvPicPr>
        <p:blipFill>
          <a:blip r:embed="rId7" cstate="print">
            <a:extLst>
              <a:ext uri="{28A0092B-C50C-407E-A947-70E740481C1C}">
                <a14:useLocalDpi xmlns:a14="http://schemas.microsoft.com/office/drawing/2010/main" xmlns="" val="0"/>
              </a:ext>
            </a:extLst>
          </a:blip>
          <a:srcRect/>
          <a:stretch>
            <a:fillRect/>
          </a:stretch>
        </p:blipFill>
        <p:spPr bwMode="auto">
          <a:xfrm>
            <a:off x="3448374" y="2228850"/>
            <a:ext cx="1565275" cy="1600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extBox 13"/>
          <p:cNvSpPr txBox="1">
            <a:spLocks noChangeArrowheads="1"/>
          </p:cNvSpPr>
          <p:nvPr/>
        </p:nvSpPr>
        <p:spPr bwMode="auto">
          <a:xfrm>
            <a:off x="-198192" y="177225"/>
            <a:ext cx="6304901"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fontAlgn="base">
              <a:spcBef>
                <a:spcPct val="0"/>
              </a:spcBef>
              <a:spcAft>
                <a:spcPct val="0"/>
              </a:spcAft>
              <a:buFontTx/>
              <a:buNone/>
            </a:pPr>
            <a:r>
              <a:rPr lang="en-US" altLang="en-US" b="1" dirty="0" smtClean="0">
                <a:solidFill>
                  <a:srgbClr val="FF0000"/>
                </a:solidFill>
                <a:latin typeface="Times New Roman" panose="02020603050405020304" pitchFamily="18" charset="0"/>
                <a:cs typeface="Times New Roman" panose="02020603050405020304" pitchFamily="18" charset="0"/>
              </a:rPr>
              <a:t>TRÒ CHƠI CHIẾC HỘP BÍ MẬT</a:t>
            </a:r>
          </a:p>
        </p:txBody>
      </p:sp>
      <p:pic>
        <p:nvPicPr>
          <p:cNvPr id="7" name="Picture 6" descr="http://www.freepptbackgrounds.net/wp-content/uploads/2013/12/Back-to-School-PPT-Backgrounds-800x600.jpg"/>
          <p:cNvPicPr>
            <a:picLocks noChangeAspect="1" noChangeArrowheads="1"/>
          </p:cNvPicPr>
          <p:nvPr/>
        </p:nvPicPr>
        <p:blipFill>
          <a:blip r:embed="rId8">
            <a:extLst>
              <a:ext uri="{28A0092B-C50C-407E-A947-70E740481C1C}">
                <a14:useLocalDpi xmlns:a14="http://schemas.microsoft.com/office/drawing/2010/main" xmlns="" val="0"/>
              </a:ext>
            </a:extLst>
          </a:blip>
          <a:srcRect/>
          <a:stretch>
            <a:fillRect/>
          </a:stretch>
        </p:blipFill>
        <p:spPr bwMode="auto">
          <a:xfrm>
            <a:off x="5906956" y="72020"/>
            <a:ext cx="6326317" cy="67484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TextBox 5"/>
          <p:cNvSpPr txBox="1">
            <a:spLocks noChangeArrowheads="1"/>
          </p:cNvSpPr>
          <p:nvPr/>
        </p:nvSpPr>
        <p:spPr bwMode="auto">
          <a:xfrm>
            <a:off x="5791199" y="2475251"/>
            <a:ext cx="5524501" cy="3477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marL="457200" indent="-45720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fontAlgn="base">
              <a:spcBef>
                <a:spcPct val="0"/>
              </a:spcBef>
              <a:spcAft>
                <a:spcPts val="600"/>
              </a:spcAft>
              <a:buFont typeface="Wingdings" panose="05000000000000000000" pitchFamily="2" charset="2"/>
              <a:buChar char="v"/>
            </a:pPr>
            <a:r>
              <a:rPr lang="en-US" altLang="en-US" sz="3000" dirty="0" err="1" smtClean="0">
                <a:solidFill>
                  <a:prstClr val="black"/>
                </a:solidFill>
                <a:latin typeface="Times New Roman" panose="02020603050405020304" pitchFamily="18" charset="0"/>
                <a:cs typeface="Times New Roman" panose="02020603050405020304" pitchFamily="18" charset="0"/>
              </a:rPr>
              <a:t>Có</a:t>
            </a:r>
            <a:r>
              <a:rPr lang="en-US" altLang="en-US" sz="3000" dirty="0" smtClean="0">
                <a:solidFill>
                  <a:prstClr val="black"/>
                </a:solidFill>
                <a:latin typeface="Times New Roman" panose="02020603050405020304" pitchFamily="18" charset="0"/>
                <a:cs typeface="Times New Roman" panose="02020603050405020304" pitchFamily="18" charset="0"/>
              </a:rPr>
              <a:t> 4 </a:t>
            </a:r>
            <a:r>
              <a:rPr lang="en-US" altLang="en-US" sz="3000" dirty="0" err="1" smtClean="0">
                <a:solidFill>
                  <a:prstClr val="black"/>
                </a:solidFill>
                <a:latin typeface="Times New Roman" panose="02020603050405020304" pitchFamily="18" charset="0"/>
                <a:cs typeface="Times New Roman" panose="02020603050405020304" pitchFamily="18" charset="0"/>
              </a:rPr>
              <a:t>chiếc</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hộp</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với</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các</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màu</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sắc</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khác</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nhau</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Mỗi</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bạn</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có</a:t>
            </a:r>
            <a:r>
              <a:rPr lang="en-US" altLang="en-US" sz="3000" dirty="0" smtClean="0">
                <a:solidFill>
                  <a:prstClr val="black"/>
                </a:solidFill>
                <a:latin typeface="Times New Roman" panose="02020603050405020304" pitchFamily="18" charset="0"/>
                <a:cs typeface="Times New Roman" panose="02020603050405020304" pitchFamily="18" charset="0"/>
              </a:rPr>
              <a:t> 1 </a:t>
            </a:r>
            <a:r>
              <a:rPr lang="en-US" altLang="en-US" sz="3000" dirty="0" err="1" smtClean="0">
                <a:solidFill>
                  <a:prstClr val="black"/>
                </a:solidFill>
                <a:latin typeface="Times New Roman" panose="02020603050405020304" pitchFamily="18" charset="0"/>
                <a:cs typeface="Times New Roman" panose="02020603050405020304" pitchFamily="18" charset="0"/>
              </a:rPr>
              <a:t>lượt</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chọn</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và</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trả</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lời</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câu</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hỏi</a:t>
            </a:r>
            <a:r>
              <a:rPr lang="en-US" altLang="en-US" sz="3000" dirty="0" smtClean="0">
                <a:solidFill>
                  <a:prstClr val="black"/>
                </a:solidFill>
                <a:latin typeface="Times New Roman" panose="02020603050405020304" pitchFamily="18" charset="0"/>
                <a:cs typeface="Times New Roman" panose="02020603050405020304" pitchFamily="18" charset="0"/>
              </a:rPr>
              <a:t>.</a:t>
            </a:r>
          </a:p>
          <a:p>
            <a:pPr algn="just" fontAlgn="base">
              <a:spcBef>
                <a:spcPct val="0"/>
              </a:spcBef>
              <a:spcAft>
                <a:spcPts val="600"/>
              </a:spcAft>
              <a:buFont typeface="Wingdings" panose="05000000000000000000" pitchFamily="2" charset="2"/>
              <a:buChar char="v"/>
            </a:pPr>
            <a:r>
              <a:rPr lang="en-US" altLang="en-US" sz="3000" dirty="0" err="1" smtClean="0">
                <a:solidFill>
                  <a:prstClr val="black"/>
                </a:solidFill>
                <a:latin typeface="Times New Roman" panose="02020603050405020304" pitchFamily="18" charset="0"/>
                <a:cs typeface="Times New Roman" panose="02020603050405020304" pitchFamily="18" charset="0"/>
              </a:rPr>
              <a:t>Mỗi</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đội</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có</a:t>
            </a:r>
            <a:r>
              <a:rPr lang="en-US" altLang="en-US" sz="3000" dirty="0" smtClean="0">
                <a:solidFill>
                  <a:prstClr val="black"/>
                </a:solidFill>
                <a:latin typeface="Times New Roman" panose="02020603050405020304" pitchFamily="18" charset="0"/>
                <a:cs typeface="Times New Roman" panose="02020603050405020304" pitchFamily="18" charset="0"/>
              </a:rPr>
              <a:t> 10 </a:t>
            </a:r>
            <a:r>
              <a:rPr lang="en-US" altLang="en-US" sz="3000" dirty="0" err="1" smtClean="0">
                <a:solidFill>
                  <a:prstClr val="black"/>
                </a:solidFill>
                <a:latin typeface="Times New Roman" panose="02020603050405020304" pitchFamily="18" charset="0"/>
                <a:cs typeface="Times New Roman" panose="02020603050405020304" pitchFamily="18" charset="0"/>
              </a:rPr>
              <a:t>giây</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suy</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nghĩ</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để</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đưa</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ra</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câu</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trả</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lời</a:t>
            </a:r>
            <a:r>
              <a:rPr lang="en-US" altLang="en-US" sz="3000" dirty="0" smtClean="0">
                <a:solidFill>
                  <a:prstClr val="black"/>
                </a:solidFill>
                <a:latin typeface="Times New Roman" panose="02020603050405020304" pitchFamily="18" charset="0"/>
                <a:cs typeface="Times New Roman" panose="02020603050405020304" pitchFamily="18" charset="0"/>
              </a:rPr>
              <a:t>.</a:t>
            </a:r>
          </a:p>
          <a:p>
            <a:pPr algn="just" fontAlgn="base">
              <a:spcBef>
                <a:spcPct val="0"/>
              </a:spcBef>
              <a:spcAft>
                <a:spcPts val="600"/>
              </a:spcAft>
              <a:buFont typeface="Wingdings" panose="05000000000000000000" pitchFamily="2" charset="2"/>
              <a:buChar char="v"/>
            </a:pPr>
            <a:r>
              <a:rPr lang="en-US" altLang="en-US" sz="3000" dirty="0" err="1" smtClean="0">
                <a:solidFill>
                  <a:prstClr val="black"/>
                </a:solidFill>
                <a:latin typeface="Times New Roman" panose="02020603050405020304" pitchFamily="18" charset="0"/>
                <a:cs typeface="Times New Roman" panose="02020603050405020304" pitchFamily="18" charset="0"/>
              </a:rPr>
              <a:t>Mỗi</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câu</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hỏi</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trả</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lời</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đúng</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đạt</a:t>
            </a:r>
            <a:r>
              <a:rPr lang="en-US" altLang="en-US" sz="3000" dirty="0" smtClean="0">
                <a:solidFill>
                  <a:prstClr val="black"/>
                </a:solidFill>
                <a:latin typeface="Times New Roman" panose="02020603050405020304" pitchFamily="18" charset="0"/>
                <a:cs typeface="Times New Roman" panose="02020603050405020304" pitchFamily="18" charset="0"/>
              </a:rPr>
              <a:t> 10 </a:t>
            </a:r>
            <a:r>
              <a:rPr lang="en-US" altLang="en-US" sz="3000" dirty="0" err="1" smtClean="0">
                <a:solidFill>
                  <a:prstClr val="black"/>
                </a:solidFill>
                <a:latin typeface="Times New Roman" panose="02020603050405020304" pitchFamily="18" charset="0"/>
                <a:cs typeface="Times New Roman" panose="02020603050405020304" pitchFamily="18" charset="0"/>
              </a:rPr>
              <a:t>điểm</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trả</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lời</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sai</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không</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có</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điểm</a:t>
            </a:r>
            <a:r>
              <a:rPr lang="en-US" altLang="en-US" sz="3000" dirty="0" smtClean="0">
                <a:solidFill>
                  <a:prstClr val="black"/>
                </a:solidFill>
                <a:latin typeface="Times New Roman" panose="02020603050405020304" pitchFamily="18" charset="0"/>
                <a:cs typeface="Times New Roman" panose="02020603050405020304" pitchFamily="18" charset="0"/>
              </a:rPr>
              <a:t>.</a:t>
            </a:r>
          </a:p>
        </p:txBody>
      </p:sp>
      <p:sp>
        <p:nvSpPr>
          <p:cNvPr id="9" name="TextBox 4"/>
          <p:cNvSpPr txBox="1">
            <a:spLocks noChangeArrowheads="1"/>
          </p:cNvSpPr>
          <p:nvPr/>
        </p:nvSpPr>
        <p:spPr bwMode="auto">
          <a:xfrm>
            <a:off x="8001000" y="762000"/>
            <a:ext cx="3314700" cy="708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FontTx/>
              <a:buNone/>
            </a:pPr>
            <a:r>
              <a:rPr lang="en-US" altLang="en-US" sz="4000" b="1" dirty="0" smtClean="0">
                <a:solidFill>
                  <a:srgbClr val="0000FF"/>
                </a:solidFill>
                <a:latin typeface="Times New Roman" panose="02020603050405020304" pitchFamily="18" charset="0"/>
                <a:cs typeface="Times New Roman" panose="02020603050405020304" pitchFamily="18" charset="0"/>
              </a:rPr>
              <a:t>LUẬT CHƠI</a:t>
            </a:r>
          </a:p>
        </p:txBody>
      </p:sp>
      <p:pic>
        <p:nvPicPr>
          <p:cNvPr id="10" name="Picture 8" descr="http://az616578.vo.msecnd.net/files/2016/03/14/635935204327573244-1084282554_Home.png">
            <a:hlinkClick r:id="rId9" action="ppaction://hlinksldjump"/>
          </p:cNvPr>
          <p:cNvPicPr>
            <a:picLocks noChangeAspect="1" noChangeArrowheads="1"/>
          </p:cNvPicPr>
          <p:nvPr/>
        </p:nvPicPr>
        <p:blipFill>
          <a:blip r:embed="rId10">
            <a:extLst>
              <a:ext uri="{28A0092B-C50C-407E-A947-70E740481C1C}">
                <a14:useLocalDpi xmlns:a14="http://schemas.microsoft.com/office/drawing/2010/main" xmlns="" val="0"/>
              </a:ext>
            </a:extLst>
          </a:blip>
          <a:srcRect/>
          <a:stretch>
            <a:fillRect/>
          </a:stretch>
        </p:blipFill>
        <p:spPr bwMode="auto">
          <a:xfrm>
            <a:off x="4952998" y="5677819"/>
            <a:ext cx="1676400" cy="1192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1" name="Picture 998" descr="ANd9GcSaPYAHCyuGw01PSjWApI-tGjMa18QvwqeLgYuQnA2Gidwwkz6FTg">
            <a:hlinkClick r:id="rId11" action="ppaction://hlinksldjump"/>
          </p:cNvPr>
          <p:cNvPicPr>
            <a:picLocks noChangeAspect="1" noChangeArrowheads="1"/>
          </p:cNvPicPr>
          <p:nvPr/>
        </p:nvPicPr>
        <p:blipFill>
          <a:blip r:embed="rId12">
            <a:extLst>
              <a:ext uri="{28A0092B-C50C-407E-A947-70E740481C1C}">
                <a14:useLocalDpi xmlns:a14="http://schemas.microsoft.com/office/drawing/2010/main" xmlns="" val="0"/>
              </a:ext>
            </a:extLst>
          </a:blip>
          <a:srcRect/>
          <a:stretch>
            <a:fillRect/>
          </a:stretch>
        </p:blipFill>
        <p:spPr bwMode="auto">
          <a:xfrm>
            <a:off x="3249351" y="4648200"/>
            <a:ext cx="1764297" cy="182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xmlns="" val="860973903"/>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2"/>
                    </p:tgtEl>
                  </p:cond>
                </p:stCondLst>
                <p:endSync evt="end" delay="0">
                  <p:rtn val="all"/>
                </p:endSync>
                <p:childTnLst>
                  <p:par>
                    <p:cTn id="3" fill="hold">
                      <p:stCondLst>
                        <p:cond delay="0"/>
                      </p:stCondLst>
                      <p:childTnLst>
                        <p:par>
                          <p:cTn id="4" fill="hold">
                            <p:stCondLst>
                              <p:cond delay="0"/>
                            </p:stCondLst>
                            <p:childTnLst>
                              <p:par>
                                <p:cTn id="5" presetID="17" presetClass="exit" presetSubtype="10" fill="hold" nodeType="clickEffect">
                                  <p:stCondLst>
                                    <p:cond delay="0"/>
                                  </p:stCondLst>
                                  <p:childTnLst>
                                    <p:anim calcmode="lin" valueType="num">
                                      <p:cBhvr>
                                        <p:cTn id="6" dur="500"/>
                                        <p:tgtEl>
                                          <p:spTgt spid="2"/>
                                        </p:tgtEl>
                                        <p:attrNameLst>
                                          <p:attrName>ppt_w</p:attrName>
                                        </p:attrNameLst>
                                      </p:cBhvr>
                                      <p:tavLst>
                                        <p:tav tm="0">
                                          <p:val>
                                            <p:strVal val="ppt_w"/>
                                          </p:val>
                                        </p:tav>
                                        <p:tav tm="100000">
                                          <p:val>
                                            <p:fltVal val="0"/>
                                          </p:val>
                                        </p:tav>
                                      </p:tavLst>
                                    </p:anim>
                                    <p:anim calcmode="lin" valueType="num">
                                      <p:cBhvr>
                                        <p:cTn id="7" dur="500"/>
                                        <p:tgtEl>
                                          <p:spTgt spid="2"/>
                                        </p:tgtEl>
                                        <p:attrNameLst>
                                          <p:attrName>ppt_h</p:attrName>
                                        </p:attrNameLst>
                                      </p:cBhvr>
                                      <p:tavLst>
                                        <p:tav tm="0">
                                          <p:val>
                                            <p:strVal val="ppt_h"/>
                                          </p:val>
                                        </p:tav>
                                        <p:tav tm="100000">
                                          <p:val>
                                            <p:strVal val="ppt_h"/>
                                          </p:val>
                                        </p:tav>
                                      </p:tavLst>
                                    </p:anim>
                                    <p:set>
                                      <p:cBhvr>
                                        <p:cTn id="8" dur="1" fill="hold">
                                          <p:stCondLst>
                                            <p:cond delay="499"/>
                                          </p:stCondLst>
                                        </p:cTn>
                                        <p:tgtEl>
                                          <p:spTgt spid="2"/>
                                        </p:tgtEl>
                                        <p:attrNameLst>
                                          <p:attrName>style.visibility</p:attrName>
                                        </p:attrNameLst>
                                      </p:cBhvr>
                                      <p:to>
                                        <p:strVal val="hidden"/>
                                      </p:to>
                                    </p:set>
                                  </p:childTnLst>
                                </p:cTn>
                              </p:par>
                            </p:childTnLst>
                          </p:cTn>
                        </p:par>
                      </p:childTnLst>
                    </p:cTn>
                  </p:par>
                </p:childTnLst>
              </p:cTn>
              <p:nextCondLst>
                <p:cond evt="onClick" delay="0">
                  <p:tgtEl>
                    <p:spTgt spid="2"/>
                  </p:tgtEl>
                </p:cond>
              </p:nextCondLst>
            </p:seq>
            <p:seq concurrent="1" nextAc="seek">
              <p:cTn id="9" restart="whenNotActive" fill="hold" evtFilter="cancelBubble" nodeType="interactiveSeq">
                <p:stCondLst>
                  <p:cond evt="onClick" delay="0">
                    <p:tgtEl>
                      <p:spTgt spid="5"/>
                    </p:tgtEl>
                  </p:cond>
                </p:stCondLst>
                <p:endSync evt="end" delay="0">
                  <p:rtn val="all"/>
                </p:endSync>
                <p:childTnLst>
                  <p:par>
                    <p:cTn id="10" fill="hold">
                      <p:stCondLst>
                        <p:cond delay="0"/>
                      </p:stCondLst>
                      <p:childTnLst>
                        <p:par>
                          <p:cTn id="11" fill="hold">
                            <p:stCondLst>
                              <p:cond delay="0"/>
                            </p:stCondLst>
                            <p:childTnLst>
                              <p:par>
                                <p:cTn id="12" presetID="17" presetClass="exit" presetSubtype="10" fill="hold" nodeType="clickEffect">
                                  <p:stCondLst>
                                    <p:cond delay="0"/>
                                  </p:stCondLst>
                                  <p:childTnLst>
                                    <p:anim calcmode="lin" valueType="num">
                                      <p:cBhvr>
                                        <p:cTn id="13" dur="500"/>
                                        <p:tgtEl>
                                          <p:spTgt spid="5"/>
                                        </p:tgtEl>
                                        <p:attrNameLst>
                                          <p:attrName>ppt_w</p:attrName>
                                        </p:attrNameLst>
                                      </p:cBhvr>
                                      <p:tavLst>
                                        <p:tav tm="0">
                                          <p:val>
                                            <p:strVal val="ppt_w"/>
                                          </p:val>
                                        </p:tav>
                                        <p:tav tm="100000">
                                          <p:val>
                                            <p:fltVal val="0"/>
                                          </p:val>
                                        </p:tav>
                                      </p:tavLst>
                                    </p:anim>
                                    <p:anim calcmode="lin" valueType="num">
                                      <p:cBhvr>
                                        <p:cTn id="14" dur="500"/>
                                        <p:tgtEl>
                                          <p:spTgt spid="5"/>
                                        </p:tgtEl>
                                        <p:attrNameLst>
                                          <p:attrName>ppt_h</p:attrName>
                                        </p:attrNameLst>
                                      </p:cBhvr>
                                      <p:tavLst>
                                        <p:tav tm="0">
                                          <p:val>
                                            <p:strVal val="ppt_h"/>
                                          </p:val>
                                        </p:tav>
                                        <p:tav tm="100000">
                                          <p:val>
                                            <p:strVal val="ppt_h"/>
                                          </p:val>
                                        </p:tav>
                                      </p:tavLst>
                                    </p:anim>
                                    <p:set>
                                      <p:cBhvr>
                                        <p:cTn id="15" dur="1" fill="hold">
                                          <p:stCondLst>
                                            <p:cond delay="499"/>
                                          </p:stCondLst>
                                        </p:cTn>
                                        <p:tgtEl>
                                          <p:spTgt spid="5"/>
                                        </p:tgtEl>
                                        <p:attrNameLst>
                                          <p:attrName>style.visibility</p:attrName>
                                        </p:attrNameLst>
                                      </p:cBhvr>
                                      <p:to>
                                        <p:strVal val="hidden"/>
                                      </p:to>
                                    </p:set>
                                  </p:childTnLst>
                                </p:cTn>
                              </p:par>
                            </p:childTnLst>
                          </p:cTn>
                        </p:par>
                      </p:childTnLst>
                    </p:cTn>
                  </p:par>
                </p:childTnLst>
              </p:cTn>
              <p:nextCondLst>
                <p:cond evt="onClick" delay="0">
                  <p:tgtEl>
                    <p:spTgt spid="5"/>
                  </p:tgtEl>
                </p:cond>
              </p:nextCondLst>
            </p:seq>
            <p:seq concurrent="1" nextAc="seek">
              <p:cTn id="16" restart="whenNotActive" fill="hold" evtFilter="cancelBubble" nodeType="interactiveSeq">
                <p:stCondLst>
                  <p:cond evt="onClick" delay="0">
                    <p:tgtEl>
                      <p:spTgt spid="4"/>
                    </p:tgtEl>
                  </p:cond>
                </p:stCondLst>
                <p:endSync evt="end" delay="0">
                  <p:rtn val="all"/>
                </p:endSync>
                <p:childTnLst>
                  <p:par>
                    <p:cTn id="17" fill="hold">
                      <p:stCondLst>
                        <p:cond delay="0"/>
                      </p:stCondLst>
                      <p:childTnLst>
                        <p:par>
                          <p:cTn id="18" fill="hold">
                            <p:stCondLst>
                              <p:cond delay="0"/>
                            </p:stCondLst>
                            <p:childTnLst>
                              <p:par>
                                <p:cTn id="19" presetID="17" presetClass="exit" presetSubtype="10" fill="hold" nodeType="clickEffect">
                                  <p:stCondLst>
                                    <p:cond delay="0"/>
                                  </p:stCondLst>
                                  <p:childTnLst>
                                    <p:anim calcmode="lin" valueType="num">
                                      <p:cBhvr>
                                        <p:cTn id="20" dur="500"/>
                                        <p:tgtEl>
                                          <p:spTgt spid="4"/>
                                        </p:tgtEl>
                                        <p:attrNameLst>
                                          <p:attrName>ppt_w</p:attrName>
                                        </p:attrNameLst>
                                      </p:cBhvr>
                                      <p:tavLst>
                                        <p:tav tm="0">
                                          <p:val>
                                            <p:strVal val="ppt_w"/>
                                          </p:val>
                                        </p:tav>
                                        <p:tav tm="100000">
                                          <p:val>
                                            <p:fltVal val="0"/>
                                          </p:val>
                                        </p:tav>
                                      </p:tavLst>
                                    </p:anim>
                                    <p:anim calcmode="lin" valueType="num">
                                      <p:cBhvr>
                                        <p:cTn id="21" dur="500"/>
                                        <p:tgtEl>
                                          <p:spTgt spid="4"/>
                                        </p:tgtEl>
                                        <p:attrNameLst>
                                          <p:attrName>ppt_h</p:attrName>
                                        </p:attrNameLst>
                                      </p:cBhvr>
                                      <p:tavLst>
                                        <p:tav tm="0">
                                          <p:val>
                                            <p:strVal val="ppt_h"/>
                                          </p:val>
                                        </p:tav>
                                        <p:tav tm="100000">
                                          <p:val>
                                            <p:strVal val="ppt_h"/>
                                          </p:val>
                                        </p:tav>
                                      </p:tavLst>
                                    </p:anim>
                                    <p:set>
                                      <p:cBhvr>
                                        <p:cTn id="22" dur="1" fill="hold">
                                          <p:stCondLst>
                                            <p:cond delay="499"/>
                                          </p:stCondLst>
                                        </p:cTn>
                                        <p:tgtEl>
                                          <p:spTgt spid="4"/>
                                        </p:tgtEl>
                                        <p:attrNameLst>
                                          <p:attrName>style.visibility</p:attrName>
                                        </p:attrNameLst>
                                      </p:cBhvr>
                                      <p:to>
                                        <p:strVal val="hidden"/>
                                      </p:to>
                                    </p:set>
                                  </p:childTnLst>
                                </p:cTn>
                              </p:par>
                            </p:childTnLst>
                          </p:cTn>
                        </p:par>
                      </p:childTnLst>
                    </p:cTn>
                  </p:par>
                </p:childTnLst>
              </p:cTn>
              <p:nextCondLst>
                <p:cond evt="onClick" delay="0">
                  <p:tgtEl>
                    <p:spTgt spid="4"/>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pPr>
              <a:defRPr/>
            </a:pPr>
            <a:fld id="{831F250A-4CE7-44D4-85B4-49BD9AF6BFD0}" type="slidenum">
              <a:rPr lang="en-US" altLang="en-US" smtClean="0">
                <a:solidFill>
                  <a:srgbClr val="5F5F5F"/>
                </a:solidFill>
                <a:cs typeface="Arial" panose="020B0604020202020204" pitchFamily="34" charset="0"/>
              </a:rPr>
              <a:pPr>
                <a:defRPr/>
              </a:pPr>
              <a:t>10</a:t>
            </a:fld>
            <a:endParaRPr lang="en-US" altLang="en-US">
              <a:solidFill>
                <a:srgbClr val="5F5F5F"/>
              </a:solidFill>
              <a:cs typeface="Arial" panose="020B0604020202020204" pitchFamily="34" charset="0"/>
            </a:endParaRPr>
          </a:p>
        </p:txBody>
      </p:sp>
      <p:sp>
        <p:nvSpPr>
          <p:cNvPr id="5" name="Rounded Rectangle 4"/>
          <p:cNvSpPr/>
          <p:nvPr/>
        </p:nvSpPr>
        <p:spPr>
          <a:xfrm>
            <a:off x="798173" y="211416"/>
            <a:ext cx="1821551" cy="747132"/>
          </a:xfrm>
          <a:prstGeom prst="roundRect">
            <a:avLst/>
          </a:prstGeom>
          <a:solidFill>
            <a:schemeClr val="bg1"/>
          </a:solidFill>
          <a:ln w="57150"/>
        </p:spPr>
        <p:style>
          <a:lnRef idx="2">
            <a:schemeClr val="accent5"/>
          </a:lnRef>
          <a:fillRef idx="1">
            <a:schemeClr val="lt1"/>
          </a:fillRef>
          <a:effectRef idx="0">
            <a:schemeClr val="accent5"/>
          </a:effectRef>
          <a:fontRef idx="minor">
            <a:schemeClr val="dk1"/>
          </a:fontRef>
        </p:style>
        <p:txBody>
          <a:bodyPr rtlCol="0" anchor="ctr"/>
          <a:lstStyle/>
          <a:p>
            <a:pPr algn="ctr"/>
            <a:r>
              <a:rPr lang="en-US" sz="2400" b="1" dirty="0">
                <a:solidFill>
                  <a:srgbClr val="FF0000"/>
                </a:solidFill>
                <a:latin typeface="Times New Roman" pitchFamily="18" charset="0"/>
                <a:cs typeface="Times New Roman" pitchFamily="18" charset="0"/>
              </a:rPr>
              <a:t>2. Văn </a:t>
            </a:r>
            <a:r>
              <a:rPr lang="en-US" sz="2400" b="1" dirty="0" err="1">
                <a:solidFill>
                  <a:srgbClr val="FF0000"/>
                </a:solidFill>
                <a:latin typeface="Times New Roman" pitchFamily="18" charset="0"/>
                <a:cs typeface="Times New Roman" pitchFamily="18" charset="0"/>
              </a:rPr>
              <a:t>bản</a:t>
            </a:r>
            <a:endParaRPr lang="en-US" sz="2400" b="1" dirty="0">
              <a:solidFill>
                <a:srgbClr val="FF0000"/>
              </a:solidFill>
              <a:latin typeface="Times New Roman" pitchFamily="18" charset="0"/>
              <a:cs typeface="Times New Roman" pitchFamily="18" charset="0"/>
            </a:endParaRPr>
          </a:p>
        </p:txBody>
      </p:sp>
      <p:sp>
        <p:nvSpPr>
          <p:cNvPr id="8" name="Text Box 10"/>
          <p:cNvSpPr txBox="1">
            <a:spLocks noChangeArrowheads="1"/>
          </p:cNvSpPr>
          <p:nvPr/>
        </p:nvSpPr>
        <p:spPr bwMode="auto">
          <a:xfrm>
            <a:off x="3949980" y="958548"/>
            <a:ext cx="7708619" cy="461665"/>
          </a:xfrm>
          <a:prstGeom prst="rect">
            <a:avLst/>
          </a:prstGeom>
          <a:solidFill>
            <a:srgbClr val="FF9999"/>
          </a:solidFill>
          <a:ln w="9525">
            <a:noFill/>
            <a:miter lim="800000"/>
            <a:headEnd/>
            <a:tailEnd/>
          </a:ln>
        </p:spPr>
        <p:txBody>
          <a:bodyPr wrap="square">
            <a:spAutoFit/>
          </a:bodyPr>
          <a:lstStyle/>
          <a:p>
            <a:pPr lvl="0" algn="just">
              <a:defRPr/>
            </a:pP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Thể</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loại</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Truyện</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truyền</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thuyết</a:t>
            </a:r>
            <a:r>
              <a:rPr lang="en-US" altLang="en-US" sz="2400" b="1" dirty="0">
                <a:solidFill>
                  <a:srgbClr val="002060"/>
                </a:solidFill>
                <a:latin typeface="Times New Roman" panose="02020603050405020304" pitchFamily="18" charset="0"/>
              </a:rPr>
              <a:t> (</a:t>
            </a:r>
            <a:r>
              <a:rPr lang="vi-VN" altLang="en-US" sz="2400" b="1" dirty="0">
                <a:solidFill>
                  <a:srgbClr val="002060"/>
                </a:solidFill>
                <a:latin typeface="Times New Roman" panose="02020603050405020304" pitchFamily="18" charset="0"/>
              </a:rPr>
              <a:t>địa</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danh</a:t>
            </a:r>
            <a:r>
              <a:rPr lang="en-US" altLang="en-US" sz="2400" b="1" dirty="0">
                <a:solidFill>
                  <a:srgbClr val="002060"/>
                </a:solidFill>
                <a:latin typeface="Times New Roman" panose="02020603050405020304" pitchFamily="18" charset="0"/>
              </a:rPr>
              <a:t>). </a:t>
            </a:r>
            <a:endParaRPr lang="en-US" sz="2400" b="1" dirty="0">
              <a:solidFill>
                <a:srgbClr val="002060"/>
              </a:solidFill>
              <a:latin typeface="Arial"/>
            </a:endParaRPr>
          </a:p>
        </p:txBody>
      </p:sp>
      <p:sp>
        <p:nvSpPr>
          <p:cNvPr id="11" name="太阳形 27"/>
          <p:cNvSpPr/>
          <p:nvPr/>
        </p:nvSpPr>
        <p:spPr>
          <a:xfrm rot="20750437">
            <a:off x="3189447" y="521157"/>
            <a:ext cx="785813" cy="1060450"/>
          </a:xfrm>
          <a:prstGeom prst="sun">
            <a:avLst>
              <a:gd name="adj" fmla="val 21368"/>
            </a:avLst>
          </a:prstGeom>
          <a:solidFill>
            <a:srgbClr val="C0504D">
              <a:lumMod val="40000"/>
              <a:lumOff val="60000"/>
            </a:srgbClr>
          </a:solidFill>
          <a:ln w="25400" cap="flat" cmpd="sng" algn="ctr">
            <a:noFill/>
            <a:prstDash val="solid"/>
          </a:ln>
          <a:effectLst/>
        </p:spPr>
        <p:txBody>
          <a:bodyPr anchor="ctr"/>
          <a:lstStyle/>
          <a:p>
            <a:pPr algn="ctr">
              <a:defRPr/>
            </a:pPr>
            <a:endParaRPr lang="zh-CN" altLang="en-US" kern="0">
              <a:solidFill>
                <a:prstClr val="white"/>
              </a:solidFill>
              <a:latin typeface="Calibri"/>
              <a:ea typeface="宋体" panose="02010600030101010101" pitchFamily="2" charset="-122"/>
            </a:endParaRPr>
          </a:p>
        </p:txBody>
      </p:sp>
      <p:sp>
        <p:nvSpPr>
          <p:cNvPr id="14" name="太阳形 26"/>
          <p:cNvSpPr/>
          <p:nvPr/>
        </p:nvSpPr>
        <p:spPr>
          <a:xfrm rot="20750437">
            <a:off x="3386328" y="-119779"/>
            <a:ext cx="785813" cy="1009650"/>
          </a:xfrm>
          <a:prstGeom prst="sun">
            <a:avLst>
              <a:gd name="adj" fmla="val 21368"/>
            </a:avLst>
          </a:prstGeom>
          <a:solidFill>
            <a:srgbClr val="92D050"/>
          </a:solidFill>
          <a:ln w="25400" cap="flat" cmpd="sng" algn="ctr">
            <a:noFill/>
            <a:prstDash val="solid"/>
          </a:ln>
          <a:effectLst/>
        </p:spPr>
        <p:txBody>
          <a:bodyPr anchor="ctr"/>
          <a:lstStyle/>
          <a:p>
            <a:pPr algn="ctr">
              <a:defRPr/>
            </a:pPr>
            <a:endParaRPr lang="zh-CN" altLang="en-US" kern="0">
              <a:solidFill>
                <a:prstClr val="white"/>
              </a:solidFill>
              <a:latin typeface="Calibri"/>
              <a:ea typeface="宋体" panose="02010600030101010101" pitchFamily="2" charset="-122"/>
            </a:endParaRPr>
          </a:p>
        </p:txBody>
      </p:sp>
      <p:sp>
        <p:nvSpPr>
          <p:cNvPr id="15" name="TextBox 14"/>
          <p:cNvSpPr txBox="1"/>
          <p:nvPr/>
        </p:nvSpPr>
        <p:spPr>
          <a:xfrm>
            <a:off x="3645112" y="23756"/>
            <a:ext cx="367904" cy="666750"/>
          </a:xfrm>
          <a:prstGeom prst="rect">
            <a:avLst/>
          </a:prstGeom>
          <a:noFill/>
        </p:spPr>
        <p:txBody>
          <a:bodyPr wrap="square">
            <a:spAutoFit/>
          </a:bodyPr>
          <a:lstStyle/>
          <a:p>
            <a:pPr>
              <a:defRPr/>
            </a:pPr>
            <a:r>
              <a:rPr lang="en-US" altLang="zh-CN" sz="3733" dirty="0">
                <a:solidFill>
                  <a:srgbClr val="002060"/>
                </a:solidFill>
                <a:latin typeface="Times New Roman" pitchFamily="18" charset="0"/>
                <a:ea typeface="宋体" panose="02010600030101010101" pitchFamily="2" charset="-122"/>
                <a:cs typeface="Times New Roman" pitchFamily="18" charset="0"/>
              </a:rPr>
              <a:t>1</a:t>
            </a:r>
            <a:endParaRPr lang="zh-CN" altLang="en-US" sz="3733" dirty="0">
              <a:solidFill>
                <a:srgbClr val="002060"/>
              </a:solidFill>
              <a:latin typeface="Times New Roman" pitchFamily="18" charset="0"/>
              <a:ea typeface="宋体" panose="02010600030101010101" pitchFamily="2" charset="-122"/>
              <a:cs typeface="Times New Roman" pitchFamily="18" charset="0"/>
            </a:endParaRPr>
          </a:p>
        </p:txBody>
      </p:sp>
      <p:sp>
        <p:nvSpPr>
          <p:cNvPr id="16" name="TextBox 15"/>
          <p:cNvSpPr txBox="1"/>
          <p:nvPr/>
        </p:nvSpPr>
        <p:spPr>
          <a:xfrm>
            <a:off x="3417913" y="762948"/>
            <a:ext cx="367903" cy="666750"/>
          </a:xfrm>
          <a:prstGeom prst="rect">
            <a:avLst/>
          </a:prstGeom>
          <a:noFill/>
        </p:spPr>
        <p:txBody>
          <a:bodyPr>
            <a:spAutoFit/>
          </a:bodyPr>
          <a:lstStyle/>
          <a:p>
            <a:pPr>
              <a:defRPr/>
            </a:pPr>
            <a:r>
              <a:rPr lang="en-US" altLang="zh-CN" sz="3733" dirty="0">
                <a:solidFill>
                  <a:srgbClr val="002060"/>
                </a:solidFill>
                <a:latin typeface="Times New Roman" pitchFamily="18" charset="0"/>
                <a:ea typeface="宋体" panose="02010600030101010101" pitchFamily="2" charset="-122"/>
                <a:cs typeface="Times New Roman" pitchFamily="18" charset="0"/>
              </a:rPr>
              <a:t>2</a:t>
            </a:r>
            <a:endParaRPr lang="zh-CN" altLang="en-US" sz="3733" dirty="0">
              <a:solidFill>
                <a:srgbClr val="002060"/>
              </a:solidFill>
              <a:latin typeface="Times New Roman" pitchFamily="18" charset="0"/>
              <a:ea typeface="宋体" panose="02010600030101010101" pitchFamily="2" charset="-122"/>
              <a:cs typeface="Times New Roman" pitchFamily="18" charset="0"/>
            </a:endParaRPr>
          </a:p>
        </p:txBody>
      </p:sp>
      <p:sp>
        <p:nvSpPr>
          <p:cNvPr id="19" name="Text Box 21"/>
          <p:cNvSpPr txBox="1">
            <a:spLocks noChangeArrowheads="1"/>
          </p:cNvSpPr>
          <p:nvPr/>
        </p:nvSpPr>
        <p:spPr bwMode="auto">
          <a:xfrm>
            <a:off x="4020547" y="10351"/>
            <a:ext cx="7638053" cy="830997"/>
          </a:xfrm>
          <a:prstGeom prst="rect">
            <a:avLst/>
          </a:prstGeom>
          <a:solidFill>
            <a:srgbClr val="92D050"/>
          </a:solidFill>
          <a:ln w="9525">
            <a:noFill/>
            <a:miter lim="800000"/>
            <a:headEnd/>
            <a:tailEnd/>
          </a:ln>
        </p:spPr>
        <p:txBody>
          <a:bodyPr wrap="square">
            <a:spAutoFit/>
          </a:bodyPr>
          <a:lstStyle/>
          <a:p>
            <a:r>
              <a:rPr lang="en-US" altLang="en-US" sz="2400" b="1" dirty="0">
                <a:solidFill>
                  <a:schemeClr val="bg2">
                    <a:lumMod val="25000"/>
                  </a:schemeClr>
                </a:solidFill>
                <a:latin typeface="Times New Roman" panose="02020603050405020304" pitchFamily="18" charset="0"/>
              </a:rPr>
              <a:t>- </a:t>
            </a:r>
            <a:r>
              <a:rPr lang="en-US" altLang="en-US" sz="2400" b="1" dirty="0" err="1">
                <a:solidFill>
                  <a:schemeClr val="bg2">
                    <a:lumMod val="25000"/>
                  </a:schemeClr>
                </a:solidFill>
                <a:latin typeface="Times New Roman" panose="02020603050405020304" pitchFamily="18" charset="0"/>
              </a:rPr>
              <a:t>Hoàn</a:t>
            </a:r>
            <a:r>
              <a:rPr lang="en-US" altLang="en-US" sz="2400" b="1" dirty="0">
                <a:solidFill>
                  <a:schemeClr val="bg2">
                    <a:lumMod val="25000"/>
                  </a:schemeClr>
                </a:solidFill>
                <a:latin typeface="Times New Roman" panose="02020603050405020304" pitchFamily="18" charset="0"/>
              </a:rPr>
              <a:t> </a:t>
            </a:r>
            <a:r>
              <a:rPr lang="en-US" altLang="en-US" sz="2400" b="1" dirty="0" err="1">
                <a:solidFill>
                  <a:schemeClr val="bg2">
                    <a:lumMod val="25000"/>
                  </a:schemeClr>
                </a:solidFill>
                <a:latin typeface="Times New Roman" panose="02020603050405020304" pitchFamily="18" charset="0"/>
              </a:rPr>
              <a:t>cảnh</a:t>
            </a:r>
            <a:r>
              <a:rPr lang="en-US" altLang="en-US" sz="2400" b="1" dirty="0">
                <a:solidFill>
                  <a:schemeClr val="bg2">
                    <a:lumMod val="25000"/>
                  </a:schemeClr>
                </a:solidFill>
                <a:latin typeface="Times New Roman" panose="02020603050405020304" pitchFamily="18" charset="0"/>
              </a:rPr>
              <a:t>: </a:t>
            </a:r>
            <a:r>
              <a:rPr lang="en-US" altLang="en-US" sz="2400" b="1" dirty="0" err="1">
                <a:solidFill>
                  <a:schemeClr val="bg2">
                    <a:lumMod val="25000"/>
                  </a:schemeClr>
                </a:solidFill>
                <a:latin typeface="Times New Roman" panose="02020603050405020304" pitchFamily="18" charset="0"/>
              </a:rPr>
              <a:t>Thuộc</a:t>
            </a:r>
            <a:r>
              <a:rPr lang="en-US" altLang="en-US" sz="2400" b="1" dirty="0">
                <a:solidFill>
                  <a:schemeClr val="bg2">
                    <a:lumMod val="25000"/>
                  </a:schemeClr>
                </a:solidFill>
                <a:latin typeface="Times New Roman" panose="02020603050405020304" pitchFamily="18" charset="0"/>
              </a:rPr>
              <a:t> </a:t>
            </a:r>
            <a:r>
              <a:rPr lang="en-US" altLang="en-US" sz="2400" b="1" dirty="0" err="1">
                <a:solidFill>
                  <a:schemeClr val="bg2">
                    <a:lumMod val="25000"/>
                  </a:schemeClr>
                </a:solidFill>
                <a:latin typeface="Times New Roman" panose="02020603050405020304" pitchFamily="18" charset="0"/>
              </a:rPr>
              <a:t>thời</a:t>
            </a:r>
            <a:r>
              <a:rPr lang="en-US" altLang="en-US" sz="2400" b="1" dirty="0">
                <a:solidFill>
                  <a:schemeClr val="bg2">
                    <a:lumMod val="25000"/>
                  </a:schemeClr>
                </a:solidFill>
                <a:latin typeface="Times New Roman" panose="02020603050405020304" pitchFamily="18" charset="0"/>
              </a:rPr>
              <a:t> </a:t>
            </a:r>
            <a:r>
              <a:rPr lang="en-US" altLang="en-US" sz="2400" b="1" dirty="0" err="1">
                <a:solidFill>
                  <a:schemeClr val="bg2">
                    <a:lumMod val="25000"/>
                  </a:schemeClr>
                </a:solidFill>
                <a:latin typeface="Times New Roman" panose="02020603050405020304" pitchFamily="18" charset="0"/>
              </a:rPr>
              <a:t>đại</a:t>
            </a:r>
            <a:r>
              <a:rPr lang="en-US" altLang="en-US" sz="2400" dirty="0">
                <a:solidFill>
                  <a:schemeClr val="bg2">
                    <a:lumMod val="25000"/>
                  </a:schemeClr>
                </a:solidFill>
              </a:rPr>
              <a:t> </a:t>
            </a:r>
            <a:r>
              <a:rPr lang="en-US" sz="2400" dirty="0">
                <a:solidFill>
                  <a:schemeClr val="bg2">
                    <a:lumMod val="25000"/>
                  </a:schemeClr>
                </a:solidFill>
              </a:rPr>
              <a:t> </a:t>
            </a:r>
            <a:r>
              <a:rPr lang="en-US" sz="2400" b="1" dirty="0" err="1">
                <a:solidFill>
                  <a:schemeClr val="bg2">
                    <a:lumMod val="25000"/>
                  </a:schemeClr>
                </a:solidFill>
                <a:latin typeface="Times New Roman" panose="02020603050405020304" pitchFamily="18" charset="0"/>
                <a:cs typeface="Times New Roman" panose="02020603050405020304" pitchFamily="18" charset="0"/>
              </a:rPr>
              <a:t>Hậu</a:t>
            </a:r>
            <a:r>
              <a:rPr lang="en-US" sz="2400" b="1" dirty="0">
                <a:solidFill>
                  <a:schemeClr val="bg2">
                    <a:lumMod val="25000"/>
                  </a:schemeClr>
                </a:solidFill>
                <a:latin typeface="Times New Roman" panose="02020603050405020304" pitchFamily="18" charset="0"/>
                <a:cs typeface="Times New Roman" panose="02020603050405020304" pitchFamily="18" charset="0"/>
              </a:rPr>
              <a:t> Lê=&gt;</a:t>
            </a:r>
            <a:r>
              <a:rPr lang="en-US" sz="2400" b="1" dirty="0" err="1">
                <a:solidFill>
                  <a:schemeClr val="bg2">
                    <a:lumMod val="25000"/>
                  </a:schemeClr>
                </a:solidFill>
                <a:latin typeface="Times New Roman" panose="02020603050405020304" pitchFamily="18" charset="0"/>
                <a:cs typeface="Times New Roman" panose="02020603050405020304" pitchFamily="18" charset="0"/>
              </a:rPr>
              <a:t>nguồn</a:t>
            </a:r>
            <a:r>
              <a:rPr lang="en-US" sz="2400" b="1" dirty="0">
                <a:solidFill>
                  <a:schemeClr val="bg2">
                    <a:lumMod val="25000"/>
                  </a:schemeClr>
                </a:solidFill>
                <a:latin typeface="Times New Roman" panose="02020603050405020304" pitchFamily="18" charset="0"/>
                <a:cs typeface="Times New Roman" panose="02020603050405020304" pitchFamily="18" charset="0"/>
              </a:rPr>
              <a:t> </a:t>
            </a:r>
            <a:r>
              <a:rPr lang="en-US" sz="2400" b="1" dirty="0" err="1">
                <a:solidFill>
                  <a:schemeClr val="bg2">
                    <a:lumMod val="25000"/>
                  </a:schemeClr>
                </a:solidFill>
                <a:latin typeface="Times New Roman" panose="02020603050405020304" pitchFamily="18" charset="0"/>
                <a:cs typeface="Times New Roman" panose="02020603050405020304" pitchFamily="18" charset="0"/>
              </a:rPr>
              <a:t>gốc</a:t>
            </a:r>
            <a:r>
              <a:rPr lang="en-US" sz="2400" b="1" dirty="0">
                <a:solidFill>
                  <a:schemeClr val="bg2">
                    <a:lumMod val="25000"/>
                  </a:schemeClr>
                </a:solidFill>
                <a:latin typeface="Times New Roman" panose="02020603050405020304" pitchFamily="18" charset="0"/>
                <a:cs typeface="Times New Roman" panose="02020603050405020304" pitchFamily="18" charset="0"/>
              </a:rPr>
              <a:t> </a:t>
            </a:r>
            <a:r>
              <a:rPr lang="en-US" sz="2400" b="1" dirty="0" err="1">
                <a:solidFill>
                  <a:schemeClr val="bg2">
                    <a:lumMod val="25000"/>
                  </a:schemeClr>
                </a:solidFill>
                <a:latin typeface="Times New Roman" panose="02020603050405020304" pitchFamily="18" charset="0"/>
                <a:cs typeface="Times New Roman" panose="02020603050405020304" pitchFamily="18" charset="0"/>
              </a:rPr>
              <a:t>Hồ</a:t>
            </a:r>
            <a:r>
              <a:rPr lang="en-US" sz="2400" b="1" dirty="0">
                <a:solidFill>
                  <a:schemeClr val="bg2">
                    <a:lumMod val="25000"/>
                  </a:schemeClr>
                </a:solidFill>
                <a:latin typeface="Times New Roman" panose="02020603050405020304" pitchFamily="18" charset="0"/>
                <a:cs typeface="Times New Roman" panose="02020603050405020304" pitchFamily="18" charset="0"/>
              </a:rPr>
              <a:t> G</a:t>
            </a:r>
            <a:r>
              <a:rPr lang="vi-VN" sz="2400" b="1" dirty="0">
                <a:solidFill>
                  <a:schemeClr val="bg2">
                    <a:lumMod val="25000"/>
                  </a:schemeClr>
                </a:solidFill>
                <a:latin typeface="Times New Roman" panose="02020603050405020304" pitchFamily="18" charset="0"/>
                <a:cs typeface="Times New Roman" panose="02020603050405020304" pitchFamily="18" charset="0"/>
              </a:rPr>
              <a:t>ươ</a:t>
            </a:r>
            <a:r>
              <a:rPr lang="en-US" sz="2400" b="1" dirty="0">
                <a:solidFill>
                  <a:schemeClr val="bg2">
                    <a:lumMod val="25000"/>
                  </a:schemeClr>
                </a:solidFill>
                <a:latin typeface="Times New Roman" panose="02020603050405020304" pitchFamily="18" charset="0"/>
                <a:cs typeface="Times New Roman" panose="02020603050405020304" pitchFamily="18" charset="0"/>
              </a:rPr>
              <a:t>m, </a:t>
            </a:r>
            <a:r>
              <a:rPr lang="en-US" sz="2400" b="1" dirty="0" err="1">
                <a:solidFill>
                  <a:schemeClr val="bg2">
                    <a:lumMod val="25000"/>
                  </a:schemeClr>
                </a:solidFill>
                <a:latin typeface="Times New Roman" panose="02020603050405020304" pitchFamily="18" charset="0"/>
                <a:cs typeface="Times New Roman" panose="02020603050405020304" pitchFamily="18" charset="0"/>
              </a:rPr>
              <a:t>dựng</a:t>
            </a:r>
            <a:r>
              <a:rPr lang="en-US" sz="2400" b="1" dirty="0">
                <a:solidFill>
                  <a:schemeClr val="bg2">
                    <a:lumMod val="25000"/>
                  </a:schemeClr>
                </a:solidFill>
                <a:latin typeface="Times New Roman" panose="02020603050405020304" pitchFamily="18" charset="0"/>
                <a:cs typeface="Times New Roman" panose="02020603050405020304" pitchFamily="18" charset="0"/>
              </a:rPr>
              <a:t> </a:t>
            </a:r>
            <a:r>
              <a:rPr lang="en-US" sz="2400" b="1" dirty="0" err="1">
                <a:solidFill>
                  <a:schemeClr val="bg2">
                    <a:lumMod val="25000"/>
                  </a:schemeClr>
                </a:solidFill>
                <a:latin typeface="Times New Roman" panose="02020603050405020304" pitchFamily="18" charset="0"/>
                <a:cs typeface="Times New Roman" panose="02020603050405020304" pitchFamily="18" charset="0"/>
              </a:rPr>
              <a:t>và</a:t>
            </a:r>
            <a:r>
              <a:rPr lang="en-US" sz="2400" b="1" dirty="0">
                <a:solidFill>
                  <a:schemeClr val="bg2">
                    <a:lumMod val="25000"/>
                  </a:schemeClr>
                </a:solidFill>
                <a:latin typeface="Times New Roman" panose="02020603050405020304" pitchFamily="18" charset="0"/>
                <a:cs typeface="Times New Roman" panose="02020603050405020304" pitchFamily="18" charset="0"/>
              </a:rPr>
              <a:t> </a:t>
            </a:r>
            <a:r>
              <a:rPr lang="en-US" sz="2400" b="1" dirty="0" err="1">
                <a:solidFill>
                  <a:schemeClr val="bg2">
                    <a:lumMod val="25000"/>
                  </a:schemeClr>
                </a:solidFill>
                <a:latin typeface="Times New Roman" panose="02020603050405020304" pitchFamily="18" charset="0"/>
                <a:cs typeface="Times New Roman" panose="02020603050405020304" pitchFamily="18" charset="0"/>
              </a:rPr>
              <a:t>giữ</a:t>
            </a:r>
            <a:r>
              <a:rPr lang="en-US" sz="2400" b="1" dirty="0">
                <a:solidFill>
                  <a:schemeClr val="bg2">
                    <a:lumMod val="25000"/>
                  </a:schemeClr>
                </a:solidFill>
                <a:latin typeface="Times New Roman" panose="02020603050405020304" pitchFamily="18" charset="0"/>
                <a:cs typeface="Times New Roman" panose="02020603050405020304" pitchFamily="18" charset="0"/>
              </a:rPr>
              <a:t> </a:t>
            </a:r>
            <a:r>
              <a:rPr lang="en-US" sz="2400" b="1" dirty="0" err="1">
                <a:solidFill>
                  <a:schemeClr val="bg2">
                    <a:lumMod val="25000"/>
                  </a:schemeClr>
                </a:solidFill>
                <a:latin typeface="Times New Roman" panose="02020603050405020304" pitchFamily="18" charset="0"/>
                <a:cs typeface="Times New Roman" panose="02020603050405020304" pitchFamily="18" charset="0"/>
              </a:rPr>
              <a:t>nước</a:t>
            </a:r>
            <a:r>
              <a:rPr lang="en-US" sz="2400" b="1" dirty="0">
                <a:solidFill>
                  <a:schemeClr val="bg2">
                    <a:lumMod val="25000"/>
                  </a:schemeClr>
                </a:solidFill>
                <a:latin typeface="Times New Roman" panose="02020603050405020304" pitchFamily="18" charset="0"/>
                <a:cs typeface="Times New Roman" panose="02020603050405020304" pitchFamily="18" charset="0"/>
              </a:rPr>
              <a:t>.</a:t>
            </a:r>
          </a:p>
        </p:txBody>
      </p:sp>
      <p:sp>
        <p:nvSpPr>
          <p:cNvPr id="20" name="Rectangle: Top Corners Rounded 4">
            <a:extLst>
              <a:ext uri="{FF2B5EF4-FFF2-40B4-BE49-F238E27FC236}">
                <a16:creationId xmlns:a16="http://schemas.microsoft.com/office/drawing/2014/main" xmlns="" id="{B195BAE5-26A1-4E3F-89A5-B59694108CB1}"/>
              </a:ext>
            </a:extLst>
          </p:cNvPr>
          <p:cNvSpPr/>
          <p:nvPr/>
        </p:nvSpPr>
        <p:spPr>
          <a:xfrm>
            <a:off x="3315146" y="3233634"/>
            <a:ext cx="2511060" cy="3036377"/>
          </a:xfrm>
          <a:prstGeom prst="round2SameRect">
            <a:avLst/>
          </a:prstGeom>
          <a:solidFill>
            <a:srgbClr val="F6BEF2"/>
          </a:solidFill>
          <a:ln w="6350" cap="flat" cmpd="sng" algn="ctr">
            <a:noFill/>
            <a:prstDash val="solid"/>
            <a:miter lim="800000"/>
          </a:ln>
          <a:effectLst>
            <a:outerShdw blurRad="76200" dir="18900000" sy="23000" kx="-1200000" algn="bl" rotWithShape="0">
              <a:prstClr val="black">
                <a:alpha val="20000"/>
              </a:prstClr>
            </a:outerShdw>
          </a:effectLst>
          <a:scene3d>
            <a:camera prst="orthographicFront">
              <a:rot lat="0" lon="0" rev="0"/>
            </a:camera>
            <a:lightRig rig="glow" dir="t">
              <a:rot lat="0" lon="0" rev="4800000"/>
            </a:lightRig>
          </a:scene3d>
          <a:sp3d prstMaterial="matte">
            <a:bevelT w="127000" h="63500"/>
          </a:sp3d>
        </p:spPr>
        <p:txBody>
          <a:bodyPr rtlCol="0" anchor="ctr"/>
          <a:lstStyle/>
          <a:p>
            <a:pPr algn="ctr">
              <a:defRPr/>
            </a:pPr>
            <a:endParaRPr lang="en-US" kern="0">
              <a:solidFill>
                <a:prstClr val="black"/>
              </a:solidFill>
              <a:latin typeface="Arial"/>
            </a:endParaRPr>
          </a:p>
        </p:txBody>
      </p:sp>
      <p:sp>
        <p:nvSpPr>
          <p:cNvPr id="21" name="Freeform: Shape 3">
            <a:extLst>
              <a:ext uri="{FF2B5EF4-FFF2-40B4-BE49-F238E27FC236}">
                <a16:creationId xmlns:a16="http://schemas.microsoft.com/office/drawing/2014/main" xmlns="" id="{B667EFEF-4ECB-4D41-828F-694DE59DA795}"/>
              </a:ext>
            </a:extLst>
          </p:cNvPr>
          <p:cNvSpPr/>
          <p:nvPr/>
        </p:nvSpPr>
        <p:spPr>
          <a:xfrm flipV="1">
            <a:off x="3333619" y="3798917"/>
            <a:ext cx="2561654" cy="3078291"/>
          </a:xfrm>
          <a:custGeom>
            <a:avLst/>
            <a:gdLst>
              <a:gd name="connsiteX0" fmla="*/ 0 w 2386148"/>
              <a:gd name="connsiteY0" fmla="*/ 3988524 h 3988524"/>
              <a:gd name="connsiteX1" fmla="*/ 801188 w 2386148"/>
              <a:gd name="connsiteY1" fmla="*/ 3988524 h 3988524"/>
              <a:gd name="connsiteX2" fmla="*/ 1193074 w 2386148"/>
              <a:gd name="connsiteY2" fmla="*/ 3596638 h 3988524"/>
              <a:gd name="connsiteX3" fmla="*/ 1584960 w 2386148"/>
              <a:gd name="connsiteY3" fmla="*/ 3988524 h 3988524"/>
              <a:gd name="connsiteX4" fmla="*/ 2386148 w 2386148"/>
              <a:gd name="connsiteY4" fmla="*/ 3988524 h 3988524"/>
              <a:gd name="connsiteX5" fmla="*/ 2386148 w 2386148"/>
              <a:gd name="connsiteY5" fmla="*/ 397699 h 3988524"/>
              <a:gd name="connsiteX6" fmla="*/ 1988449 w 2386148"/>
              <a:gd name="connsiteY6" fmla="*/ 0 h 3988524"/>
              <a:gd name="connsiteX7" fmla="*/ 397699 w 2386148"/>
              <a:gd name="connsiteY7" fmla="*/ 0 h 3988524"/>
              <a:gd name="connsiteX8" fmla="*/ 0 w 2386148"/>
              <a:gd name="connsiteY8" fmla="*/ 397699 h 3988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86148" h="3988524">
                <a:moveTo>
                  <a:pt x="0" y="3988524"/>
                </a:moveTo>
                <a:lnTo>
                  <a:pt x="801188" y="3988524"/>
                </a:lnTo>
                <a:cubicBezTo>
                  <a:pt x="801188" y="3772091"/>
                  <a:pt x="976641" y="3596638"/>
                  <a:pt x="1193074" y="3596638"/>
                </a:cubicBezTo>
                <a:cubicBezTo>
                  <a:pt x="1409507" y="3596638"/>
                  <a:pt x="1584960" y="3772091"/>
                  <a:pt x="1584960" y="3988524"/>
                </a:cubicBezTo>
                <a:lnTo>
                  <a:pt x="2386148" y="3988524"/>
                </a:lnTo>
                <a:lnTo>
                  <a:pt x="2386148" y="397699"/>
                </a:lnTo>
                <a:cubicBezTo>
                  <a:pt x="2386148" y="178056"/>
                  <a:pt x="2208092" y="0"/>
                  <a:pt x="1988449" y="0"/>
                </a:cubicBezTo>
                <a:lnTo>
                  <a:pt x="397699" y="0"/>
                </a:lnTo>
                <a:cubicBezTo>
                  <a:pt x="178056" y="0"/>
                  <a:pt x="0" y="178056"/>
                  <a:pt x="0" y="397699"/>
                </a:cubicBezTo>
                <a:close/>
              </a:path>
            </a:pathLst>
          </a:custGeom>
          <a:solidFill>
            <a:sysClr val="window" lastClr="FFFFFF"/>
          </a:solidFill>
          <a:ln w="12700" cap="flat" cmpd="sng" algn="ctr">
            <a:noFill/>
            <a:prstDash val="solid"/>
            <a:miter lim="800000"/>
          </a:ln>
          <a:effectLst>
            <a:outerShdw blurRad="76200" dir="18900000" sy="23000" kx="-1200000" algn="bl" rotWithShape="0">
              <a:prstClr val="black">
                <a:alpha val="20000"/>
              </a:prstClr>
            </a:outerShdw>
          </a:effectLst>
          <a:scene3d>
            <a:camera prst="orthographicFront">
              <a:rot lat="0" lon="0" rev="0"/>
            </a:camera>
            <a:lightRig rig="glow" dir="t">
              <a:rot lat="0" lon="0" rev="4800000"/>
            </a:lightRig>
          </a:scene3d>
          <a:sp3d prstMaterial="matte">
            <a:bevelT w="127000" h="63500"/>
          </a:sp3d>
        </p:spPr>
        <p:txBody>
          <a:bodyPr wrap="square" rtlCol="0" anchor="ctr">
            <a:noAutofit/>
          </a:bodyPr>
          <a:lstStyle/>
          <a:p>
            <a:pPr algn="ctr">
              <a:defRPr/>
            </a:pPr>
            <a:endParaRPr lang="en-US" kern="0" dirty="0">
              <a:solidFill>
                <a:prstClr val="white"/>
              </a:solidFill>
              <a:latin typeface="Arial"/>
            </a:endParaRPr>
          </a:p>
        </p:txBody>
      </p:sp>
      <p:sp>
        <p:nvSpPr>
          <p:cNvPr id="24" name="Rectangle: Top Corners Rounded 14">
            <a:extLst>
              <a:ext uri="{FF2B5EF4-FFF2-40B4-BE49-F238E27FC236}">
                <a16:creationId xmlns:a16="http://schemas.microsoft.com/office/drawing/2014/main" xmlns="" id="{5C60E5B3-5BC7-464E-AB98-F5774B71779C}"/>
              </a:ext>
            </a:extLst>
          </p:cNvPr>
          <p:cNvSpPr/>
          <p:nvPr/>
        </p:nvSpPr>
        <p:spPr>
          <a:xfrm>
            <a:off x="7213336" y="3310306"/>
            <a:ext cx="2287849" cy="3156833"/>
          </a:xfrm>
          <a:prstGeom prst="round2SameRect">
            <a:avLst/>
          </a:prstGeom>
          <a:solidFill>
            <a:srgbClr val="E18C3F"/>
          </a:solidFill>
          <a:ln w="6350" cap="flat" cmpd="sng" algn="ctr">
            <a:noFill/>
            <a:prstDash val="solid"/>
            <a:miter lim="800000"/>
          </a:ln>
          <a:effectLst>
            <a:outerShdw blurRad="76200" dir="18900000" sy="23000" kx="-1200000" algn="bl" rotWithShape="0">
              <a:prstClr val="black">
                <a:alpha val="20000"/>
              </a:prstClr>
            </a:outerShdw>
          </a:effectLst>
          <a:scene3d>
            <a:camera prst="orthographicFront">
              <a:rot lat="0" lon="0" rev="0"/>
            </a:camera>
            <a:lightRig rig="glow" dir="t">
              <a:rot lat="0" lon="0" rev="4800000"/>
            </a:lightRig>
          </a:scene3d>
          <a:sp3d prstMaterial="matte">
            <a:bevelT w="127000" h="63500"/>
          </a:sp3d>
        </p:spPr>
        <p:txBody>
          <a:bodyPr rtlCol="0" anchor="ctr"/>
          <a:lstStyle/>
          <a:p>
            <a:pPr algn="ctr">
              <a:defRPr/>
            </a:pPr>
            <a:endParaRPr lang="en-US" kern="0">
              <a:solidFill>
                <a:prstClr val="black"/>
              </a:solidFill>
              <a:latin typeface="Arial"/>
            </a:endParaRPr>
          </a:p>
        </p:txBody>
      </p:sp>
      <p:sp>
        <p:nvSpPr>
          <p:cNvPr id="25" name="Freeform: Shape 15">
            <a:extLst>
              <a:ext uri="{FF2B5EF4-FFF2-40B4-BE49-F238E27FC236}">
                <a16:creationId xmlns:a16="http://schemas.microsoft.com/office/drawing/2014/main" xmlns="" id="{0DAACB30-A89B-4029-96A0-B0CBF430D9E6}"/>
              </a:ext>
            </a:extLst>
          </p:cNvPr>
          <p:cNvSpPr/>
          <p:nvPr/>
        </p:nvSpPr>
        <p:spPr>
          <a:xfrm flipV="1">
            <a:off x="7180679" y="4020075"/>
            <a:ext cx="2287849" cy="2701401"/>
          </a:xfrm>
          <a:custGeom>
            <a:avLst/>
            <a:gdLst>
              <a:gd name="connsiteX0" fmla="*/ 0 w 2386148"/>
              <a:gd name="connsiteY0" fmla="*/ 3988524 h 3988524"/>
              <a:gd name="connsiteX1" fmla="*/ 801188 w 2386148"/>
              <a:gd name="connsiteY1" fmla="*/ 3988524 h 3988524"/>
              <a:gd name="connsiteX2" fmla="*/ 1193074 w 2386148"/>
              <a:gd name="connsiteY2" fmla="*/ 3596638 h 3988524"/>
              <a:gd name="connsiteX3" fmla="*/ 1584960 w 2386148"/>
              <a:gd name="connsiteY3" fmla="*/ 3988524 h 3988524"/>
              <a:gd name="connsiteX4" fmla="*/ 2386148 w 2386148"/>
              <a:gd name="connsiteY4" fmla="*/ 3988524 h 3988524"/>
              <a:gd name="connsiteX5" fmla="*/ 2386148 w 2386148"/>
              <a:gd name="connsiteY5" fmla="*/ 397699 h 3988524"/>
              <a:gd name="connsiteX6" fmla="*/ 1988449 w 2386148"/>
              <a:gd name="connsiteY6" fmla="*/ 0 h 3988524"/>
              <a:gd name="connsiteX7" fmla="*/ 397699 w 2386148"/>
              <a:gd name="connsiteY7" fmla="*/ 0 h 3988524"/>
              <a:gd name="connsiteX8" fmla="*/ 0 w 2386148"/>
              <a:gd name="connsiteY8" fmla="*/ 397699 h 3988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86148" h="3988524">
                <a:moveTo>
                  <a:pt x="0" y="3988524"/>
                </a:moveTo>
                <a:lnTo>
                  <a:pt x="801188" y="3988524"/>
                </a:lnTo>
                <a:cubicBezTo>
                  <a:pt x="801188" y="3772091"/>
                  <a:pt x="976641" y="3596638"/>
                  <a:pt x="1193074" y="3596638"/>
                </a:cubicBezTo>
                <a:cubicBezTo>
                  <a:pt x="1409507" y="3596638"/>
                  <a:pt x="1584960" y="3772091"/>
                  <a:pt x="1584960" y="3988524"/>
                </a:cubicBezTo>
                <a:lnTo>
                  <a:pt x="2386148" y="3988524"/>
                </a:lnTo>
                <a:lnTo>
                  <a:pt x="2386148" y="397699"/>
                </a:lnTo>
                <a:cubicBezTo>
                  <a:pt x="2386148" y="178056"/>
                  <a:pt x="2208092" y="0"/>
                  <a:pt x="1988449" y="0"/>
                </a:cubicBezTo>
                <a:lnTo>
                  <a:pt x="397699" y="0"/>
                </a:lnTo>
                <a:cubicBezTo>
                  <a:pt x="178056" y="0"/>
                  <a:pt x="0" y="178056"/>
                  <a:pt x="0" y="397699"/>
                </a:cubicBezTo>
                <a:close/>
              </a:path>
            </a:pathLst>
          </a:custGeom>
          <a:solidFill>
            <a:sysClr val="window" lastClr="FFFFFF"/>
          </a:solidFill>
          <a:ln w="12700" cap="flat" cmpd="sng" algn="ctr">
            <a:noFill/>
            <a:prstDash val="solid"/>
            <a:miter lim="800000"/>
          </a:ln>
          <a:effectLst>
            <a:outerShdw blurRad="76200" dir="18900000" sy="23000" kx="-1200000" algn="bl" rotWithShape="0">
              <a:prstClr val="black">
                <a:alpha val="20000"/>
              </a:prstClr>
            </a:outerShdw>
          </a:effectLst>
          <a:scene3d>
            <a:camera prst="orthographicFront">
              <a:rot lat="0" lon="0" rev="0"/>
            </a:camera>
            <a:lightRig rig="glow" dir="t">
              <a:rot lat="0" lon="0" rev="4800000"/>
            </a:lightRig>
          </a:scene3d>
          <a:sp3d prstMaterial="matte">
            <a:bevelT w="127000" h="63500"/>
          </a:sp3d>
        </p:spPr>
        <p:txBody>
          <a:bodyPr wrap="square" rtlCol="0" anchor="ctr">
            <a:noAutofit/>
          </a:bodyPr>
          <a:lstStyle/>
          <a:p>
            <a:pPr algn="ctr">
              <a:defRPr/>
            </a:pPr>
            <a:endParaRPr lang="en-US" kern="0" dirty="0">
              <a:solidFill>
                <a:prstClr val="white"/>
              </a:solidFill>
              <a:latin typeface="Arial"/>
            </a:endParaRPr>
          </a:p>
        </p:txBody>
      </p:sp>
      <p:sp>
        <p:nvSpPr>
          <p:cNvPr id="26" name="TextBox 25">
            <a:extLst>
              <a:ext uri="{FF2B5EF4-FFF2-40B4-BE49-F238E27FC236}">
                <a16:creationId xmlns:a16="http://schemas.microsoft.com/office/drawing/2014/main" xmlns="" id="{FCB1BEAB-2FB6-44B6-BED8-868C2ADD894B}"/>
              </a:ext>
            </a:extLst>
          </p:cNvPr>
          <p:cNvSpPr txBox="1"/>
          <p:nvPr/>
        </p:nvSpPr>
        <p:spPr>
          <a:xfrm>
            <a:off x="3274772" y="3898583"/>
            <a:ext cx="2585613" cy="2246769"/>
          </a:xfrm>
          <a:prstGeom prst="rect">
            <a:avLst/>
          </a:prstGeom>
          <a:noFill/>
          <a:ln>
            <a:noFill/>
          </a:ln>
          <a:effectLst>
            <a:outerShdw blurRad="76200" dir="18900000" sy="23000" kx="-1200000" algn="bl" rotWithShape="0">
              <a:prstClr val="black">
                <a:alpha val="20000"/>
              </a:prstClr>
            </a:outerShdw>
          </a:effectLst>
          <a:scene3d>
            <a:camera prst="orthographicFront">
              <a:rot lat="0" lon="0" rev="0"/>
            </a:camera>
            <a:lightRig rig="glow" dir="t">
              <a:rot lat="0" lon="0" rev="4800000"/>
            </a:lightRig>
          </a:scene3d>
          <a:sp3d prstMaterial="matte">
            <a:bevelT w="127000" h="63500"/>
          </a:sp3d>
        </p:spPr>
        <p:txBody>
          <a:bodyPr wrap="square" rtlCol="0">
            <a:spAutoFit/>
          </a:bodyPr>
          <a:lstStyle/>
          <a:p>
            <a:r>
              <a:rPr lang="en-US" sz="2800" dirty="0" err="1">
                <a:latin typeface="Times New Roman" pitchFamily="18" charset="0"/>
                <a:cs typeface="Times New Roman" pitchFamily="18" charset="0"/>
              </a:rPr>
              <a:t>Từ</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đầu</a:t>
            </a:r>
            <a:r>
              <a:rPr lang="en-US" sz="2800" dirty="0">
                <a:latin typeface="Times New Roman" pitchFamily="18" charset="0"/>
                <a:cs typeface="Times New Roman" pitchFamily="18" charset="0"/>
              </a:rPr>
              <a:t> =&gt; “</a:t>
            </a:r>
            <a:r>
              <a:rPr lang="en-US" sz="2800" dirty="0" err="1">
                <a:latin typeface="Times New Roman" pitchFamily="18" charset="0"/>
                <a:cs typeface="Times New Roman" pitchFamily="18" charset="0"/>
              </a:rPr>
              <a:t>đất</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nước</a:t>
            </a:r>
            <a:r>
              <a:rPr lang="en-US" sz="2800" dirty="0">
                <a:latin typeface="Times New Roman" pitchFamily="18" charset="0"/>
                <a:cs typeface="Times New Roman" pitchFamily="18" charset="0"/>
              </a:rPr>
              <a:t>”. Long </a:t>
            </a:r>
            <a:r>
              <a:rPr lang="en-US" sz="2800" dirty="0" err="1">
                <a:latin typeface="Times New Roman" pitchFamily="18" charset="0"/>
                <a:cs typeface="Times New Roman" pitchFamily="18" charset="0"/>
              </a:rPr>
              <a:t>Quân</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cho</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nghĩa</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quân</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mượn</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gươm</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thần</a:t>
            </a:r>
            <a:r>
              <a:rPr lang="en-US" sz="2800" dirty="0">
                <a:latin typeface="Times New Roman" pitchFamily="18" charset="0"/>
                <a:cs typeface="Times New Roman" pitchFamily="18" charset="0"/>
              </a:rPr>
              <a:t>.</a:t>
            </a:r>
            <a:endParaRPr lang="en-US" sz="2800" dirty="0">
              <a:solidFill>
                <a:schemeClr val="bg2">
                  <a:lumMod val="25000"/>
                </a:schemeClr>
              </a:solidFill>
              <a:latin typeface="Times New Roman" panose="02020603050405020304" pitchFamily="18" charset="0"/>
              <a:cs typeface="Times New Roman" panose="02020603050405020304" pitchFamily="18" charset="0"/>
            </a:endParaRPr>
          </a:p>
        </p:txBody>
      </p:sp>
      <p:sp>
        <p:nvSpPr>
          <p:cNvPr id="27" name="TextBox 26">
            <a:extLst>
              <a:ext uri="{FF2B5EF4-FFF2-40B4-BE49-F238E27FC236}">
                <a16:creationId xmlns:a16="http://schemas.microsoft.com/office/drawing/2014/main" xmlns="" id="{5D2615B9-171C-451D-A80B-1FDE30105D1C}"/>
              </a:ext>
            </a:extLst>
          </p:cNvPr>
          <p:cNvSpPr txBox="1"/>
          <p:nvPr/>
        </p:nvSpPr>
        <p:spPr>
          <a:xfrm>
            <a:off x="7298779" y="4478437"/>
            <a:ext cx="2169750" cy="1815882"/>
          </a:xfrm>
          <a:prstGeom prst="rect">
            <a:avLst/>
          </a:prstGeom>
          <a:noFill/>
          <a:ln>
            <a:noFill/>
          </a:ln>
          <a:effectLst>
            <a:outerShdw blurRad="76200" dir="18900000" sy="23000" kx="-1200000" algn="bl" rotWithShape="0">
              <a:prstClr val="black">
                <a:alpha val="20000"/>
              </a:prstClr>
            </a:outerShdw>
          </a:effectLst>
          <a:scene3d>
            <a:camera prst="orthographicFront">
              <a:rot lat="0" lon="0" rev="0"/>
            </a:camera>
            <a:lightRig rig="glow" dir="t">
              <a:rot lat="0" lon="0" rev="4800000"/>
            </a:lightRig>
          </a:scene3d>
          <a:sp3d prstMaterial="matte">
            <a:bevelT w="127000" h="63500"/>
          </a:sp3d>
        </p:spPr>
        <p:txBody>
          <a:bodyPr wrap="square" rtlCol="0">
            <a:spAutoFit/>
          </a:bodyPr>
          <a:lstStyle/>
          <a:p>
            <a:pPr algn="just"/>
            <a:r>
              <a:rPr lang="en-US" sz="2800" dirty="0" err="1">
                <a:latin typeface="Times New Roman" pitchFamily="18" charset="0"/>
                <a:cs typeface="Times New Roman" pitchFamily="18" charset="0"/>
              </a:rPr>
              <a:t>Còn</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lại</a:t>
            </a:r>
            <a:r>
              <a:rPr lang="en-US" sz="2800" dirty="0">
                <a:latin typeface="Times New Roman" pitchFamily="18" charset="0"/>
                <a:cs typeface="Times New Roman" pitchFamily="18" charset="0"/>
              </a:rPr>
              <a:t> - Long </a:t>
            </a:r>
            <a:r>
              <a:rPr lang="en-US" sz="2800" dirty="0" err="1">
                <a:latin typeface="Times New Roman" pitchFamily="18" charset="0"/>
                <a:cs typeface="Times New Roman" pitchFamily="18" charset="0"/>
              </a:rPr>
              <a:t>Quân</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đòi</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lại</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gươm</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thần</a:t>
            </a:r>
            <a:r>
              <a:rPr lang="en-US" sz="2400" dirty="0"/>
              <a:t>.</a:t>
            </a:r>
            <a:endParaRPr lang="en-US" sz="2400" dirty="0">
              <a:solidFill>
                <a:schemeClr val="bg2">
                  <a:lumMod val="25000"/>
                </a:schemeClr>
              </a:solidFill>
              <a:latin typeface="Times New Roman" panose="02020603050405020304" pitchFamily="18" charset="0"/>
              <a:cs typeface="Times New Roman" panose="02020603050405020304" pitchFamily="18" charset="0"/>
            </a:endParaRPr>
          </a:p>
        </p:txBody>
      </p:sp>
      <p:sp>
        <p:nvSpPr>
          <p:cNvPr id="29" name="TextBox 28">
            <a:extLst>
              <a:ext uri="{FF2B5EF4-FFF2-40B4-BE49-F238E27FC236}">
                <a16:creationId xmlns:a16="http://schemas.microsoft.com/office/drawing/2014/main" xmlns="" id="{45B7C560-24B7-45D6-9B01-BD8CDBCDE15C}"/>
              </a:ext>
            </a:extLst>
          </p:cNvPr>
          <p:cNvSpPr txBox="1"/>
          <p:nvPr/>
        </p:nvSpPr>
        <p:spPr>
          <a:xfrm>
            <a:off x="7213336" y="3377830"/>
            <a:ext cx="1985604" cy="523220"/>
          </a:xfrm>
          <a:prstGeom prst="rect">
            <a:avLst/>
          </a:prstGeom>
          <a:noFill/>
        </p:spPr>
        <p:txBody>
          <a:bodyPr wrap="square" rtlCol="0">
            <a:spAutoFit/>
          </a:bodyPr>
          <a:lstStyle/>
          <a:p>
            <a:pPr algn="ctr">
              <a:defRPr/>
            </a:pPr>
            <a:r>
              <a:rPr lang="en-US" sz="2800" b="1" dirty="0">
                <a:solidFill>
                  <a:srgbClr val="002060"/>
                </a:solidFill>
                <a:latin typeface="Times New Roman" panose="02020603050405020304" pitchFamily="18" charset="0"/>
                <a:cs typeface="Times New Roman" panose="02020603050405020304" pitchFamily="18" charset="0"/>
              </a:rPr>
              <a:t>ĐOẠN 2</a:t>
            </a:r>
          </a:p>
        </p:txBody>
      </p:sp>
      <p:sp>
        <p:nvSpPr>
          <p:cNvPr id="30" name="TextBox 29">
            <a:extLst>
              <a:ext uri="{FF2B5EF4-FFF2-40B4-BE49-F238E27FC236}">
                <a16:creationId xmlns:a16="http://schemas.microsoft.com/office/drawing/2014/main" xmlns="" id="{39D3FA8D-5E62-4CAD-B4CD-371D67E141E3}"/>
              </a:ext>
            </a:extLst>
          </p:cNvPr>
          <p:cNvSpPr txBox="1"/>
          <p:nvPr/>
        </p:nvSpPr>
        <p:spPr>
          <a:xfrm>
            <a:off x="3696418" y="3233634"/>
            <a:ext cx="1715172" cy="523220"/>
          </a:xfrm>
          <a:prstGeom prst="rect">
            <a:avLst/>
          </a:prstGeom>
          <a:noFill/>
        </p:spPr>
        <p:txBody>
          <a:bodyPr wrap="square" rtlCol="0">
            <a:spAutoFit/>
          </a:bodyPr>
          <a:lstStyle/>
          <a:p>
            <a:pPr algn="ctr">
              <a:defRPr/>
            </a:pPr>
            <a:r>
              <a:rPr lang="en-US" sz="2800" b="1" dirty="0">
                <a:solidFill>
                  <a:srgbClr val="002060"/>
                </a:solidFill>
                <a:latin typeface="Times New Roman" panose="02020603050405020304" pitchFamily="18" charset="0"/>
                <a:cs typeface="Times New Roman" panose="02020603050405020304" pitchFamily="18" charset="0"/>
              </a:rPr>
              <a:t>ĐOẠN 1</a:t>
            </a:r>
          </a:p>
        </p:txBody>
      </p:sp>
      <p:sp>
        <p:nvSpPr>
          <p:cNvPr id="32" name="Text Box 10"/>
          <p:cNvSpPr txBox="1">
            <a:spLocks noChangeArrowheads="1"/>
          </p:cNvSpPr>
          <p:nvPr/>
        </p:nvSpPr>
        <p:spPr bwMode="auto">
          <a:xfrm>
            <a:off x="3850202" y="2132454"/>
            <a:ext cx="7732198" cy="461665"/>
          </a:xfrm>
          <a:prstGeom prst="rect">
            <a:avLst/>
          </a:prstGeom>
          <a:solidFill>
            <a:schemeClr val="accent3">
              <a:lumMod val="20000"/>
              <a:lumOff val="80000"/>
            </a:schemeClr>
          </a:solidFill>
          <a:ln w="9525">
            <a:noFill/>
            <a:miter lim="800000"/>
            <a:headEnd/>
            <a:tailEnd/>
          </a:ln>
        </p:spPr>
        <p:txBody>
          <a:bodyPr wrap="square">
            <a:spAutoFit/>
          </a:bodyPr>
          <a:lstStyle/>
          <a:p>
            <a:pPr algn="just">
              <a:defRPr/>
            </a:pPr>
            <a:r>
              <a:rPr lang="en-US" altLang="en-US" sz="2400" b="1" dirty="0" err="1">
                <a:solidFill>
                  <a:srgbClr val="002060"/>
                </a:solidFill>
                <a:latin typeface="Times New Roman" panose="02020603050405020304" pitchFamily="18" charset="0"/>
              </a:rPr>
              <a:t>Ngôi</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kể</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Ngôi</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thứ</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ba</a:t>
            </a:r>
            <a:endParaRPr lang="en-US" sz="2400" b="1" dirty="0">
              <a:solidFill>
                <a:srgbClr val="3E2E1E"/>
              </a:solidFill>
              <a:latin typeface="Times New Roman" panose="02020603050405020304" pitchFamily="18" charset="0"/>
              <a:cs typeface="Times New Roman" panose="02020603050405020304" pitchFamily="18" charset="0"/>
            </a:endParaRPr>
          </a:p>
        </p:txBody>
      </p:sp>
      <p:sp>
        <p:nvSpPr>
          <p:cNvPr id="33" name="太阳形 27"/>
          <p:cNvSpPr/>
          <p:nvPr/>
        </p:nvSpPr>
        <p:spPr>
          <a:xfrm rot="20750437">
            <a:off x="3051158" y="1782361"/>
            <a:ext cx="785813" cy="1060450"/>
          </a:xfrm>
          <a:prstGeom prst="sun">
            <a:avLst>
              <a:gd name="adj" fmla="val 21368"/>
            </a:avLst>
          </a:prstGeom>
          <a:solidFill>
            <a:schemeClr val="accent3">
              <a:lumMod val="75000"/>
            </a:schemeClr>
          </a:solidFill>
          <a:ln w="25400" cap="flat" cmpd="sng" algn="ctr">
            <a:noFill/>
            <a:prstDash val="solid"/>
          </a:ln>
          <a:effectLst/>
        </p:spPr>
        <p:txBody>
          <a:bodyPr anchor="ctr"/>
          <a:lstStyle/>
          <a:p>
            <a:pPr algn="ctr">
              <a:defRPr/>
            </a:pPr>
            <a:endParaRPr lang="zh-CN" altLang="en-US" kern="0">
              <a:solidFill>
                <a:prstClr val="white"/>
              </a:solidFill>
              <a:latin typeface="Calibri"/>
              <a:ea typeface="宋体" panose="02010600030101010101" pitchFamily="2" charset="-122"/>
            </a:endParaRPr>
          </a:p>
        </p:txBody>
      </p:sp>
      <p:sp>
        <p:nvSpPr>
          <p:cNvPr id="34" name="TextBox 33"/>
          <p:cNvSpPr txBox="1"/>
          <p:nvPr/>
        </p:nvSpPr>
        <p:spPr>
          <a:xfrm>
            <a:off x="3325367" y="1983924"/>
            <a:ext cx="387702" cy="666750"/>
          </a:xfrm>
          <a:prstGeom prst="rect">
            <a:avLst/>
          </a:prstGeom>
          <a:noFill/>
        </p:spPr>
        <p:txBody>
          <a:bodyPr wrap="square">
            <a:spAutoFit/>
          </a:bodyPr>
          <a:lstStyle/>
          <a:p>
            <a:pPr>
              <a:defRPr/>
            </a:pPr>
            <a:r>
              <a:rPr lang="en-US" altLang="zh-CN" sz="3733" dirty="0">
                <a:solidFill>
                  <a:srgbClr val="002060"/>
                </a:solidFill>
                <a:latin typeface="Times New Roman" pitchFamily="18" charset="0"/>
                <a:ea typeface="宋体" panose="02010600030101010101" pitchFamily="2" charset="-122"/>
                <a:cs typeface="Times New Roman" pitchFamily="18" charset="0"/>
              </a:rPr>
              <a:t>4</a:t>
            </a:r>
            <a:endParaRPr lang="zh-CN" altLang="en-US" sz="3733" dirty="0">
              <a:solidFill>
                <a:srgbClr val="002060"/>
              </a:solidFill>
              <a:latin typeface="Times New Roman" pitchFamily="18" charset="0"/>
              <a:ea typeface="宋体" panose="02010600030101010101" pitchFamily="2" charset="-122"/>
              <a:cs typeface="Times New Roman" pitchFamily="18" charset="0"/>
            </a:endParaRPr>
          </a:p>
        </p:txBody>
      </p:sp>
      <p:sp>
        <p:nvSpPr>
          <p:cNvPr id="35" name="Text Box 10"/>
          <p:cNvSpPr txBox="1">
            <a:spLocks noChangeArrowheads="1"/>
          </p:cNvSpPr>
          <p:nvPr/>
        </p:nvSpPr>
        <p:spPr bwMode="auto">
          <a:xfrm>
            <a:off x="3949980" y="2705062"/>
            <a:ext cx="7632420" cy="461665"/>
          </a:xfrm>
          <a:prstGeom prst="rect">
            <a:avLst/>
          </a:prstGeom>
          <a:solidFill>
            <a:srgbClr val="FFC000"/>
          </a:solidFill>
          <a:ln w="9525">
            <a:noFill/>
            <a:miter lim="800000"/>
            <a:headEnd/>
            <a:tailEnd/>
          </a:ln>
        </p:spPr>
        <p:txBody>
          <a:bodyPr wrap="square">
            <a:spAutoFit/>
          </a:bodyPr>
          <a:lstStyle/>
          <a:p>
            <a:pPr>
              <a:spcBef>
                <a:spcPct val="50000"/>
              </a:spcBef>
            </a:pPr>
            <a:r>
              <a:rPr lang="en-US" sz="2400" b="1" dirty="0" err="1">
                <a:solidFill>
                  <a:schemeClr val="bg2">
                    <a:lumMod val="25000"/>
                  </a:schemeClr>
                </a:solidFill>
                <a:latin typeface="Times New Roman" pitchFamily="18" charset="0"/>
              </a:rPr>
              <a:t>Bố</a:t>
            </a:r>
            <a:r>
              <a:rPr lang="en-US" sz="2400" b="1" dirty="0">
                <a:solidFill>
                  <a:schemeClr val="bg2">
                    <a:lumMod val="25000"/>
                  </a:schemeClr>
                </a:solidFill>
                <a:latin typeface="Times New Roman" pitchFamily="18" charset="0"/>
              </a:rPr>
              <a:t> </a:t>
            </a:r>
            <a:r>
              <a:rPr lang="en-US" sz="2400" b="1" dirty="0" err="1">
                <a:solidFill>
                  <a:schemeClr val="bg2">
                    <a:lumMod val="25000"/>
                  </a:schemeClr>
                </a:solidFill>
                <a:latin typeface="Times New Roman" pitchFamily="18" charset="0"/>
              </a:rPr>
              <a:t>cục</a:t>
            </a:r>
            <a:r>
              <a:rPr lang="en-US" sz="2400" b="1" dirty="0">
                <a:solidFill>
                  <a:schemeClr val="bg2">
                    <a:lumMod val="25000"/>
                  </a:schemeClr>
                </a:solidFill>
                <a:latin typeface="Times New Roman" pitchFamily="18" charset="0"/>
              </a:rPr>
              <a:t>: 2 </a:t>
            </a:r>
            <a:r>
              <a:rPr lang="en-US" sz="2400" b="1" dirty="0" err="1">
                <a:solidFill>
                  <a:schemeClr val="bg2">
                    <a:lumMod val="25000"/>
                  </a:schemeClr>
                </a:solidFill>
                <a:latin typeface="Times New Roman" pitchFamily="18" charset="0"/>
              </a:rPr>
              <a:t>phần</a:t>
            </a:r>
            <a:endParaRPr lang="en-US" sz="2400" b="1" dirty="0">
              <a:solidFill>
                <a:schemeClr val="bg2">
                  <a:lumMod val="25000"/>
                </a:schemeClr>
              </a:solidFill>
              <a:latin typeface="Times New Roman" pitchFamily="18" charset="0"/>
            </a:endParaRPr>
          </a:p>
        </p:txBody>
      </p:sp>
      <p:sp>
        <p:nvSpPr>
          <p:cNvPr id="38" name="Text Box 10"/>
          <p:cNvSpPr txBox="1">
            <a:spLocks noChangeArrowheads="1"/>
          </p:cNvSpPr>
          <p:nvPr/>
        </p:nvSpPr>
        <p:spPr bwMode="auto">
          <a:xfrm>
            <a:off x="3896402" y="1578752"/>
            <a:ext cx="7685998" cy="461665"/>
          </a:xfrm>
          <a:prstGeom prst="rect">
            <a:avLst/>
          </a:prstGeom>
          <a:solidFill>
            <a:srgbClr val="D3F652"/>
          </a:solidFill>
          <a:ln w="9525">
            <a:noFill/>
            <a:miter lim="800000"/>
            <a:headEnd/>
            <a:tailEnd/>
          </a:ln>
        </p:spPr>
        <p:txBody>
          <a:bodyPr wrap="square">
            <a:spAutoFit/>
          </a:bodyPr>
          <a:lstStyle/>
          <a:p>
            <a:pPr algn="just">
              <a:defRPr/>
            </a:pPr>
            <a:r>
              <a:rPr lang="en-US" altLang="en-US" sz="2400" b="1" dirty="0" err="1">
                <a:solidFill>
                  <a:srgbClr val="002060"/>
                </a:solidFill>
                <a:latin typeface="Times New Roman" panose="02020603050405020304" pitchFamily="18" charset="0"/>
              </a:rPr>
              <a:t>Phương</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thức</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biểu</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đạt</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chính</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Tự</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sự</a:t>
            </a:r>
            <a:endParaRPr lang="en-US" sz="2400" b="1" dirty="0">
              <a:solidFill>
                <a:srgbClr val="3E2E1E"/>
              </a:solidFill>
              <a:latin typeface="Times New Roman" panose="02020603050405020304" pitchFamily="18" charset="0"/>
              <a:cs typeface="Times New Roman" panose="02020603050405020304" pitchFamily="18" charset="0"/>
            </a:endParaRPr>
          </a:p>
        </p:txBody>
      </p:sp>
      <p:sp>
        <p:nvSpPr>
          <p:cNvPr id="39" name="太阳形 27"/>
          <p:cNvSpPr/>
          <p:nvPr/>
        </p:nvSpPr>
        <p:spPr>
          <a:xfrm rot="20750437">
            <a:off x="3189448" y="1158542"/>
            <a:ext cx="785813" cy="1060450"/>
          </a:xfrm>
          <a:prstGeom prst="sun">
            <a:avLst>
              <a:gd name="adj" fmla="val 21368"/>
            </a:avLst>
          </a:prstGeom>
          <a:solidFill>
            <a:srgbClr val="D3F652"/>
          </a:solidFill>
          <a:ln w="25400" cap="flat" cmpd="sng" algn="ctr">
            <a:noFill/>
            <a:prstDash val="solid"/>
          </a:ln>
          <a:effectLst/>
        </p:spPr>
        <p:txBody>
          <a:bodyPr anchor="ctr"/>
          <a:lstStyle/>
          <a:p>
            <a:pPr algn="ctr">
              <a:defRPr/>
            </a:pPr>
            <a:endParaRPr lang="zh-CN" altLang="en-US" kern="0">
              <a:solidFill>
                <a:prstClr val="white"/>
              </a:solidFill>
              <a:latin typeface="Calibri"/>
              <a:ea typeface="宋体" panose="02010600030101010101" pitchFamily="2" charset="-122"/>
            </a:endParaRPr>
          </a:p>
        </p:txBody>
      </p:sp>
      <p:sp>
        <p:nvSpPr>
          <p:cNvPr id="40" name="TextBox 39"/>
          <p:cNvSpPr txBox="1"/>
          <p:nvPr/>
        </p:nvSpPr>
        <p:spPr>
          <a:xfrm>
            <a:off x="3433426" y="1342147"/>
            <a:ext cx="367903" cy="666750"/>
          </a:xfrm>
          <a:prstGeom prst="rect">
            <a:avLst/>
          </a:prstGeom>
          <a:noFill/>
        </p:spPr>
        <p:txBody>
          <a:bodyPr>
            <a:spAutoFit/>
          </a:bodyPr>
          <a:lstStyle/>
          <a:p>
            <a:pPr>
              <a:defRPr/>
            </a:pPr>
            <a:r>
              <a:rPr lang="en-US" altLang="zh-CN" sz="3733" dirty="0">
                <a:solidFill>
                  <a:srgbClr val="002060"/>
                </a:solidFill>
                <a:latin typeface="Times New Roman" pitchFamily="18" charset="0"/>
                <a:ea typeface="宋体" panose="02010600030101010101" pitchFamily="2" charset="-122"/>
                <a:cs typeface="Times New Roman" pitchFamily="18" charset="0"/>
              </a:rPr>
              <a:t>3</a:t>
            </a:r>
            <a:endParaRPr lang="zh-CN" altLang="en-US" sz="3733" dirty="0">
              <a:solidFill>
                <a:srgbClr val="002060"/>
              </a:solidFill>
              <a:latin typeface="Times New Roman" pitchFamily="18" charset="0"/>
              <a:ea typeface="宋体" panose="02010600030101010101" pitchFamily="2" charset="-122"/>
              <a:cs typeface="Times New Roman" pitchFamily="18" charset="0"/>
            </a:endParaRPr>
          </a:p>
        </p:txBody>
      </p:sp>
      <p:sp>
        <p:nvSpPr>
          <p:cNvPr id="42" name="太阳形 27"/>
          <p:cNvSpPr/>
          <p:nvPr/>
        </p:nvSpPr>
        <p:spPr>
          <a:xfrm rot="20750437">
            <a:off x="3126120" y="2373682"/>
            <a:ext cx="785813" cy="1060450"/>
          </a:xfrm>
          <a:prstGeom prst="sun">
            <a:avLst>
              <a:gd name="adj" fmla="val 21368"/>
            </a:avLst>
          </a:prstGeom>
          <a:solidFill>
            <a:srgbClr val="E5FE8A"/>
          </a:solidFill>
          <a:ln w="25400" cap="flat" cmpd="sng" algn="ctr">
            <a:noFill/>
            <a:prstDash val="solid"/>
          </a:ln>
          <a:effectLst/>
        </p:spPr>
        <p:txBody>
          <a:bodyPr anchor="ctr"/>
          <a:lstStyle/>
          <a:p>
            <a:pPr algn="ctr">
              <a:defRPr/>
            </a:pPr>
            <a:endParaRPr lang="zh-CN" altLang="en-US" kern="0">
              <a:solidFill>
                <a:prstClr val="white"/>
              </a:solidFill>
              <a:latin typeface="Calibri"/>
              <a:ea typeface="宋体" panose="02010600030101010101" pitchFamily="2" charset="-122"/>
            </a:endParaRPr>
          </a:p>
        </p:txBody>
      </p:sp>
      <p:sp>
        <p:nvSpPr>
          <p:cNvPr id="43" name="TextBox 42"/>
          <p:cNvSpPr txBox="1"/>
          <p:nvPr/>
        </p:nvSpPr>
        <p:spPr>
          <a:xfrm>
            <a:off x="3397907" y="2548011"/>
            <a:ext cx="387702" cy="666750"/>
          </a:xfrm>
          <a:prstGeom prst="rect">
            <a:avLst/>
          </a:prstGeom>
          <a:noFill/>
        </p:spPr>
        <p:txBody>
          <a:bodyPr wrap="square">
            <a:spAutoFit/>
          </a:bodyPr>
          <a:lstStyle/>
          <a:p>
            <a:pPr>
              <a:defRPr/>
            </a:pPr>
            <a:r>
              <a:rPr lang="en-US" altLang="zh-CN" sz="3733" dirty="0">
                <a:solidFill>
                  <a:srgbClr val="002060"/>
                </a:solidFill>
                <a:latin typeface="Times New Roman" pitchFamily="18" charset="0"/>
                <a:ea typeface="宋体" panose="02010600030101010101" pitchFamily="2" charset="-122"/>
                <a:cs typeface="Times New Roman" pitchFamily="18" charset="0"/>
              </a:rPr>
              <a:t>5</a:t>
            </a:r>
            <a:endParaRPr lang="zh-CN" altLang="en-US" sz="3733" dirty="0">
              <a:solidFill>
                <a:srgbClr val="002060"/>
              </a:solidFill>
              <a:latin typeface="Times New Roman" pitchFamily="18" charset="0"/>
              <a:ea typeface="宋体" panose="02010600030101010101" pitchFamily="2" charset="-122"/>
              <a:cs typeface="Times New Roman" pitchFamily="18" charset="0"/>
            </a:endParaRPr>
          </a:p>
        </p:txBody>
      </p:sp>
      <p:pic>
        <p:nvPicPr>
          <p:cNvPr id="2" name="Picture 1"/>
          <p:cNvPicPr>
            <a:picLocks noChangeAspect="1"/>
          </p:cNvPicPr>
          <p:nvPr/>
        </p:nvPicPr>
        <p:blipFill>
          <a:blip r:embed="rId2">
            <a:extLst>
              <a:ext uri="{28A0092B-C50C-407E-A947-70E740481C1C}">
                <a14:useLocalDpi xmlns:a14="http://schemas.microsoft.com/office/drawing/2010/main" xmlns="" val="0"/>
              </a:ext>
            </a:extLst>
          </a:blip>
          <a:stretch>
            <a:fillRect/>
          </a:stretch>
        </p:blipFill>
        <p:spPr>
          <a:xfrm>
            <a:off x="466038" y="1869798"/>
            <a:ext cx="2560468" cy="3018925"/>
          </a:xfrm>
          <a:prstGeom prst="rect">
            <a:avLst/>
          </a:prstGeom>
        </p:spPr>
      </p:pic>
    </p:spTree>
    <p:extLst>
      <p:ext uri="{BB962C8B-B14F-4D97-AF65-F5344CB8AC3E}">
        <p14:creationId xmlns:p14="http://schemas.microsoft.com/office/powerpoint/2010/main" xmlns="" val="12684133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1"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fade">
                                      <p:cBhvr>
                                        <p:cTn id="12" dur="500"/>
                                        <p:tgtEl>
                                          <p:spTgt spid="14"/>
                                        </p:tgtEl>
                                      </p:cBhvr>
                                    </p:animEffect>
                                  </p:childTnLst>
                                </p:cTn>
                              </p:par>
                              <p:par>
                                <p:cTn id="13" presetID="8" presetClass="emph" presetSubtype="0" fill="hold" grpId="0" nodeType="withEffect">
                                  <p:stCondLst>
                                    <p:cond delay="0"/>
                                  </p:stCondLst>
                                  <p:childTnLst>
                                    <p:animRot by="10800000">
                                      <p:cBhvr>
                                        <p:cTn id="14" dur="1500" fill="hold"/>
                                        <p:tgtEl>
                                          <p:spTgt spid="14"/>
                                        </p:tgtEl>
                                        <p:attrNameLst>
                                          <p:attrName>r</p:attrName>
                                        </p:attrNameLst>
                                      </p:cBhvr>
                                    </p:animRot>
                                  </p:childTnLst>
                                </p:cTn>
                              </p:par>
                              <p:par>
                                <p:cTn id="15" presetID="10" presetClass="entr" presetSubtype="0" fill="hold" grpId="0" nodeType="with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fade">
                                      <p:cBhvr>
                                        <p:cTn id="17" dur="500"/>
                                        <p:tgtEl>
                                          <p:spTgt spid="15"/>
                                        </p:tgtEl>
                                      </p:cBhvr>
                                    </p:animEffect>
                                  </p:childTnLst>
                                </p:cTn>
                              </p:par>
                            </p:childTnLst>
                          </p:cTn>
                        </p:par>
                      </p:childTnLst>
                    </p:cTn>
                  </p:par>
                  <p:par>
                    <p:cTn id="18" fill="hold">
                      <p:stCondLst>
                        <p:cond delay="indefinite"/>
                      </p:stCondLst>
                      <p:childTnLst>
                        <p:par>
                          <p:cTn id="19" fill="hold">
                            <p:stCondLst>
                              <p:cond delay="0"/>
                            </p:stCondLst>
                            <p:childTnLst>
                              <p:par>
                                <p:cTn id="20" presetID="29" presetClass="entr" presetSubtype="0" fill="hold" grpId="0" nodeType="clickEffect">
                                  <p:stCondLst>
                                    <p:cond delay="0"/>
                                  </p:stCondLst>
                                  <p:childTnLst>
                                    <p:set>
                                      <p:cBhvr>
                                        <p:cTn id="21" dur="1" fill="hold">
                                          <p:stCondLst>
                                            <p:cond delay="0"/>
                                          </p:stCondLst>
                                        </p:cTn>
                                        <p:tgtEl>
                                          <p:spTgt spid="19"/>
                                        </p:tgtEl>
                                        <p:attrNameLst>
                                          <p:attrName>style.visibility</p:attrName>
                                        </p:attrNameLst>
                                      </p:cBhvr>
                                      <p:to>
                                        <p:strVal val="visible"/>
                                      </p:to>
                                    </p:set>
                                    <p:anim calcmode="lin" valueType="num">
                                      <p:cBhvr>
                                        <p:cTn id="22" dur="1000" fill="hold"/>
                                        <p:tgtEl>
                                          <p:spTgt spid="19"/>
                                        </p:tgtEl>
                                        <p:attrNameLst>
                                          <p:attrName>ppt_x</p:attrName>
                                        </p:attrNameLst>
                                      </p:cBhvr>
                                      <p:tavLst>
                                        <p:tav tm="0">
                                          <p:val>
                                            <p:strVal val="#ppt_x-.2"/>
                                          </p:val>
                                        </p:tav>
                                        <p:tav tm="100000">
                                          <p:val>
                                            <p:strVal val="#ppt_x"/>
                                          </p:val>
                                        </p:tav>
                                      </p:tavLst>
                                    </p:anim>
                                    <p:anim calcmode="lin" valueType="num">
                                      <p:cBhvr>
                                        <p:cTn id="23" dur="1000" fill="hold"/>
                                        <p:tgtEl>
                                          <p:spTgt spid="19"/>
                                        </p:tgtEl>
                                        <p:attrNameLst>
                                          <p:attrName>ppt_y</p:attrName>
                                        </p:attrNameLst>
                                      </p:cBhvr>
                                      <p:tavLst>
                                        <p:tav tm="0">
                                          <p:val>
                                            <p:strVal val="#ppt_y"/>
                                          </p:val>
                                        </p:tav>
                                        <p:tav tm="100000">
                                          <p:val>
                                            <p:strVal val="#ppt_y"/>
                                          </p:val>
                                        </p:tav>
                                      </p:tavLst>
                                    </p:anim>
                                    <p:animEffect transition="in" filter="wipe(right)" prLst="gradientSize: 0.1">
                                      <p:cBhvr>
                                        <p:cTn id="24" dur="1000"/>
                                        <p:tgtEl>
                                          <p:spTgt spid="19"/>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fade">
                                      <p:cBhvr>
                                        <p:cTn id="29" dur="500"/>
                                        <p:tgtEl>
                                          <p:spTgt spid="11"/>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6"/>
                                        </p:tgtEl>
                                        <p:attrNameLst>
                                          <p:attrName>style.visibility</p:attrName>
                                        </p:attrNameLst>
                                      </p:cBhvr>
                                      <p:to>
                                        <p:strVal val="visible"/>
                                      </p:to>
                                    </p:set>
                                    <p:animEffect transition="in" filter="fade">
                                      <p:cBhvr>
                                        <p:cTn id="32" dur="500"/>
                                        <p:tgtEl>
                                          <p:spTgt spid="16"/>
                                        </p:tgtEl>
                                      </p:cBhvr>
                                    </p:animEffect>
                                  </p:childTnLst>
                                </p:cTn>
                              </p:par>
                            </p:childTnLst>
                          </p:cTn>
                        </p:par>
                      </p:childTnLst>
                    </p:cTn>
                  </p:par>
                  <p:par>
                    <p:cTn id="33" fill="hold">
                      <p:stCondLst>
                        <p:cond delay="indefinite"/>
                      </p:stCondLst>
                      <p:childTnLst>
                        <p:par>
                          <p:cTn id="34" fill="hold">
                            <p:stCondLst>
                              <p:cond delay="0"/>
                            </p:stCondLst>
                            <p:childTnLst>
                              <p:par>
                                <p:cTn id="35" presetID="8" presetClass="emph" presetSubtype="0" fill="hold" grpId="1" nodeType="clickEffect">
                                  <p:stCondLst>
                                    <p:cond delay="0"/>
                                  </p:stCondLst>
                                  <p:childTnLst>
                                    <p:animRot by="10800000">
                                      <p:cBhvr>
                                        <p:cTn id="36" dur="1500" fill="hold"/>
                                        <p:tgtEl>
                                          <p:spTgt spid="11"/>
                                        </p:tgtEl>
                                        <p:attrNameLst>
                                          <p:attrName>r</p:attrName>
                                        </p:attrNameLst>
                                      </p:cBhvr>
                                    </p:animRot>
                                  </p:childTnLst>
                                </p:cTn>
                              </p:par>
                            </p:childTnLst>
                          </p:cTn>
                        </p:par>
                      </p:childTnLst>
                    </p:cTn>
                  </p:par>
                  <p:par>
                    <p:cTn id="37" fill="hold">
                      <p:stCondLst>
                        <p:cond delay="indefinite"/>
                      </p:stCondLst>
                      <p:childTnLst>
                        <p:par>
                          <p:cTn id="38" fill="hold">
                            <p:stCondLst>
                              <p:cond delay="0"/>
                            </p:stCondLst>
                            <p:childTnLst>
                              <p:par>
                                <p:cTn id="39" presetID="8" presetClass="entr" presetSubtype="16" fill="hold" grpId="0" nodeType="click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diamond(in)">
                                      <p:cBhvr>
                                        <p:cTn id="41" dur="2000"/>
                                        <p:tgtEl>
                                          <p:spTgt spid="8"/>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grpId="0" nodeType="clickEffect">
                                  <p:stCondLst>
                                    <p:cond delay="0"/>
                                  </p:stCondLst>
                                  <p:childTnLst>
                                    <p:set>
                                      <p:cBhvr>
                                        <p:cTn id="45" dur="1" fill="hold">
                                          <p:stCondLst>
                                            <p:cond delay="0"/>
                                          </p:stCondLst>
                                        </p:cTn>
                                        <p:tgtEl>
                                          <p:spTgt spid="39"/>
                                        </p:tgtEl>
                                        <p:attrNameLst>
                                          <p:attrName>style.visibility</p:attrName>
                                        </p:attrNameLst>
                                      </p:cBhvr>
                                      <p:to>
                                        <p:strVal val="visible"/>
                                      </p:to>
                                    </p:set>
                                    <p:animEffect transition="in" filter="fade">
                                      <p:cBhvr>
                                        <p:cTn id="46" dur="500"/>
                                        <p:tgtEl>
                                          <p:spTgt spid="39"/>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40"/>
                                        </p:tgtEl>
                                        <p:attrNameLst>
                                          <p:attrName>style.visibility</p:attrName>
                                        </p:attrNameLst>
                                      </p:cBhvr>
                                      <p:to>
                                        <p:strVal val="visible"/>
                                      </p:to>
                                    </p:set>
                                    <p:animEffect transition="in" filter="fade">
                                      <p:cBhvr>
                                        <p:cTn id="49" dur="500"/>
                                        <p:tgtEl>
                                          <p:spTgt spid="40"/>
                                        </p:tgtEl>
                                      </p:cBhvr>
                                    </p:animEffect>
                                  </p:childTnLst>
                                </p:cTn>
                              </p:par>
                            </p:childTnLst>
                          </p:cTn>
                        </p:par>
                      </p:childTnLst>
                    </p:cTn>
                  </p:par>
                  <p:par>
                    <p:cTn id="50" fill="hold">
                      <p:stCondLst>
                        <p:cond delay="indefinite"/>
                      </p:stCondLst>
                      <p:childTnLst>
                        <p:par>
                          <p:cTn id="51" fill="hold">
                            <p:stCondLst>
                              <p:cond delay="0"/>
                            </p:stCondLst>
                            <p:childTnLst>
                              <p:par>
                                <p:cTn id="52" presetID="8" presetClass="emph" presetSubtype="0" fill="hold" grpId="1" nodeType="clickEffect">
                                  <p:stCondLst>
                                    <p:cond delay="0"/>
                                  </p:stCondLst>
                                  <p:childTnLst>
                                    <p:animRot by="10800000">
                                      <p:cBhvr>
                                        <p:cTn id="53" dur="1500" fill="hold"/>
                                        <p:tgtEl>
                                          <p:spTgt spid="39"/>
                                        </p:tgtEl>
                                        <p:attrNameLst>
                                          <p:attrName>r</p:attrName>
                                        </p:attrNameLst>
                                      </p:cBhvr>
                                    </p:animRot>
                                  </p:childTnLst>
                                </p:cTn>
                              </p:par>
                            </p:childTnLst>
                          </p:cTn>
                        </p:par>
                      </p:childTnLst>
                    </p:cTn>
                  </p:par>
                  <p:par>
                    <p:cTn id="54" fill="hold">
                      <p:stCondLst>
                        <p:cond delay="indefinite"/>
                      </p:stCondLst>
                      <p:childTnLst>
                        <p:par>
                          <p:cTn id="55" fill="hold">
                            <p:stCondLst>
                              <p:cond delay="0"/>
                            </p:stCondLst>
                            <p:childTnLst>
                              <p:par>
                                <p:cTn id="56" presetID="8" presetClass="entr" presetSubtype="16" fill="hold" grpId="0" nodeType="clickEffect">
                                  <p:stCondLst>
                                    <p:cond delay="0"/>
                                  </p:stCondLst>
                                  <p:childTnLst>
                                    <p:set>
                                      <p:cBhvr>
                                        <p:cTn id="57" dur="1" fill="hold">
                                          <p:stCondLst>
                                            <p:cond delay="0"/>
                                          </p:stCondLst>
                                        </p:cTn>
                                        <p:tgtEl>
                                          <p:spTgt spid="38"/>
                                        </p:tgtEl>
                                        <p:attrNameLst>
                                          <p:attrName>style.visibility</p:attrName>
                                        </p:attrNameLst>
                                      </p:cBhvr>
                                      <p:to>
                                        <p:strVal val="visible"/>
                                      </p:to>
                                    </p:set>
                                    <p:animEffect transition="in" filter="diamond(in)">
                                      <p:cBhvr>
                                        <p:cTn id="58" dur="2000"/>
                                        <p:tgtEl>
                                          <p:spTgt spid="38"/>
                                        </p:tgtEl>
                                      </p:cBhvr>
                                    </p:animEffect>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33"/>
                                        </p:tgtEl>
                                        <p:attrNameLst>
                                          <p:attrName>style.visibility</p:attrName>
                                        </p:attrNameLst>
                                      </p:cBhvr>
                                      <p:to>
                                        <p:strVal val="visible"/>
                                      </p:to>
                                    </p:set>
                                    <p:anim calcmode="lin" valueType="num">
                                      <p:cBhvr additive="base">
                                        <p:cTn id="63" dur="500" fill="hold"/>
                                        <p:tgtEl>
                                          <p:spTgt spid="33"/>
                                        </p:tgtEl>
                                        <p:attrNameLst>
                                          <p:attrName>ppt_x</p:attrName>
                                        </p:attrNameLst>
                                      </p:cBhvr>
                                      <p:tavLst>
                                        <p:tav tm="0">
                                          <p:val>
                                            <p:strVal val="#ppt_x"/>
                                          </p:val>
                                        </p:tav>
                                        <p:tav tm="100000">
                                          <p:val>
                                            <p:strVal val="#ppt_x"/>
                                          </p:val>
                                        </p:tav>
                                      </p:tavLst>
                                    </p:anim>
                                    <p:anim calcmode="lin" valueType="num">
                                      <p:cBhvr additive="base">
                                        <p:cTn id="64" dur="500" fill="hold"/>
                                        <p:tgtEl>
                                          <p:spTgt spid="33"/>
                                        </p:tgtEl>
                                        <p:attrNameLst>
                                          <p:attrName>ppt_y</p:attrName>
                                        </p:attrNameLst>
                                      </p:cBhvr>
                                      <p:tavLst>
                                        <p:tav tm="0">
                                          <p:val>
                                            <p:strVal val="1+#ppt_h/2"/>
                                          </p:val>
                                        </p:tav>
                                        <p:tav tm="100000">
                                          <p:val>
                                            <p:strVal val="#ppt_y"/>
                                          </p:val>
                                        </p:tav>
                                      </p:tavLst>
                                    </p:anim>
                                  </p:childTnLst>
                                </p:cTn>
                              </p:par>
                              <p:par>
                                <p:cTn id="65" presetID="10" presetClass="entr" presetSubtype="0" fill="hold" grpId="0" nodeType="withEffect">
                                  <p:stCondLst>
                                    <p:cond delay="0"/>
                                  </p:stCondLst>
                                  <p:childTnLst>
                                    <p:set>
                                      <p:cBhvr>
                                        <p:cTn id="66" dur="1" fill="hold">
                                          <p:stCondLst>
                                            <p:cond delay="0"/>
                                          </p:stCondLst>
                                        </p:cTn>
                                        <p:tgtEl>
                                          <p:spTgt spid="34"/>
                                        </p:tgtEl>
                                        <p:attrNameLst>
                                          <p:attrName>style.visibility</p:attrName>
                                        </p:attrNameLst>
                                      </p:cBhvr>
                                      <p:to>
                                        <p:strVal val="visible"/>
                                      </p:to>
                                    </p:set>
                                    <p:animEffect transition="in" filter="fade">
                                      <p:cBhvr>
                                        <p:cTn id="67" dur="500"/>
                                        <p:tgtEl>
                                          <p:spTgt spid="34"/>
                                        </p:tgtEl>
                                      </p:cBhvr>
                                    </p:animEffect>
                                  </p:childTnLst>
                                </p:cTn>
                              </p:par>
                            </p:childTnLst>
                          </p:cTn>
                        </p:par>
                      </p:childTnLst>
                    </p:cTn>
                  </p:par>
                  <p:par>
                    <p:cTn id="68" fill="hold">
                      <p:stCondLst>
                        <p:cond delay="indefinite"/>
                      </p:stCondLst>
                      <p:childTnLst>
                        <p:par>
                          <p:cTn id="69" fill="hold">
                            <p:stCondLst>
                              <p:cond delay="0"/>
                            </p:stCondLst>
                            <p:childTnLst>
                              <p:par>
                                <p:cTn id="70" presetID="8" presetClass="entr" presetSubtype="16" fill="hold" grpId="0" nodeType="clickEffect">
                                  <p:stCondLst>
                                    <p:cond delay="0"/>
                                  </p:stCondLst>
                                  <p:childTnLst>
                                    <p:set>
                                      <p:cBhvr>
                                        <p:cTn id="71" dur="1" fill="hold">
                                          <p:stCondLst>
                                            <p:cond delay="0"/>
                                          </p:stCondLst>
                                        </p:cTn>
                                        <p:tgtEl>
                                          <p:spTgt spid="32"/>
                                        </p:tgtEl>
                                        <p:attrNameLst>
                                          <p:attrName>style.visibility</p:attrName>
                                        </p:attrNameLst>
                                      </p:cBhvr>
                                      <p:to>
                                        <p:strVal val="visible"/>
                                      </p:to>
                                    </p:set>
                                    <p:animEffect transition="in" filter="diamond(in)">
                                      <p:cBhvr>
                                        <p:cTn id="72" dur="2000"/>
                                        <p:tgtEl>
                                          <p:spTgt spid="32"/>
                                        </p:tgtEl>
                                      </p:cBhvr>
                                    </p:animEffect>
                                  </p:childTnLst>
                                </p:cTn>
                              </p:par>
                            </p:childTnLst>
                          </p:cTn>
                        </p:par>
                      </p:childTnLst>
                    </p:cTn>
                  </p:par>
                  <p:par>
                    <p:cTn id="73" fill="hold">
                      <p:stCondLst>
                        <p:cond delay="indefinite"/>
                      </p:stCondLst>
                      <p:childTnLst>
                        <p:par>
                          <p:cTn id="74" fill="hold">
                            <p:stCondLst>
                              <p:cond delay="0"/>
                            </p:stCondLst>
                            <p:childTnLst>
                              <p:par>
                                <p:cTn id="75" presetID="2" presetClass="entr" presetSubtype="4" fill="hold" grpId="0" nodeType="clickEffect">
                                  <p:stCondLst>
                                    <p:cond delay="0"/>
                                  </p:stCondLst>
                                  <p:childTnLst>
                                    <p:set>
                                      <p:cBhvr>
                                        <p:cTn id="76" dur="1" fill="hold">
                                          <p:stCondLst>
                                            <p:cond delay="0"/>
                                          </p:stCondLst>
                                        </p:cTn>
                                        <p:tgtEl>
                                          <p:spTgt spid="42"/>
                                        </p:tgtEl>
                                        <p:attrNameLst>
                                          <p:attrName>style.visibility</p:attrName>
                                        </p:attrNameLst>
                                      </p:cBhvr>
                                      <p:to>
                                        <p:strVal val="visible"/>
                                      </p:to>
                                    </p:set>
                                    <p:anim calcmode="lin" valueType="num">
                                      <p:cBhvr additive="base">
                                        <p:cTn id="77" dur="500" fill="hold"/>
                                        <p:tgtEl>
                                          <p:spTgt spid="42"/>
                                        </p:tgtEl>
                                        <p:attrNameLst>
                                          <p:attrName>ppt_x</p:attrName>
                                        </p:attrNameLst>
                                      </p:cBhvr>
                                      <p:tavLst>
                                        <p:tav tm="0">
                                          <p:val>
                                            <p:strVal val="#ppt_x"/>
                                          </p:val>
                                        </p:tav>
                                        <p:tav tm="100000">
                                          <p:val>
                                            <p:strVal val="#ppt_x"/>
                                          </p:val>
                                        </p:tav>
                                      </p:tavLst>
                                    </p:anim>
                                    <p:anim calcmode="lin" valueType="num">
                                      <p:cBhvr additive="base">
                                        <p:cTn id="78" dur="500" fill="hold"/>
                                        <p:tgtEl>
                                          <p:spTgt spid="42"/>
                                        </p:tgtEl>
                                        <p:attrNameLst>
                                          <p:attrName>ppt_y</p:attrName>
                                        </p:attrNameLst>
                                      </p:cBhvr>
                                      <p:tavLst>
                                        <p:tav tm="0">
                                          <p:val>
                                            <p:strVal val="1+#ppt_h/2"/>
                                          </p:val>
                                        </p:tav>
                                        <p:tav tm="100000">
                                          <p:val>
                                            <p:strVal val="#ppt_y"/>
                                          </p:val>
                                        </p:tav>
                                      </p:tavLst>
                                    </p:anim>
                                  </p:childTnLst>
                                </p:cTn>
                              </p:par>
                              <p:par>
                                <p:cTn id="79" presetID="10" presetClass="entr" presetSubtype="0" fill="hold" grpId="0" nodeType="withEffect">
                                  <p:stCondLst>
                                    <p:cond delay="0"/>
                                  </p:stCondLst>
                                  <p:childTnLst>
                                    <p:set>
                                      <p:cBhvr>
                                        <p:cTn id="80" dur="1" fill="hold">
                                          <p:stCondLst>
                                            <p:cond delay="0"/>
                                          </p:stCondLst>
                                        </p:cTn>
                                        <p:tgtEl>
                                          <p:spTgt spid="43"/>
                                        </p:tgtEl>
                                        <p:attrNameLst>
                                          <p:attrName>style.visibility</p:attrName>
                                        </p:attrNameLst>
                                      </p:cBhvr>
                                      <p:to>
                                        <p:strVal val="visible"/>
                                      </p:to>
                                    </p:set>
                                    <p:animEffect transition="in" filter="fade">
                                      <p:cBhvr>
                                        <p:cTn id="81" dur="500"/>
                                        <p:tgtEl>
                                          <p:spTgt spid="43"/>
                                        </p:tgtEl>
                                      </p:cBhvr>
                                    </p:animEffect>
                                  </p:childTnLst>
                                </p:cTn>
                              </p:par>
                            </p:childTnLst>
                          </p:cTn>
                        </p:par>
                      </p:childTnLst>
                    </p:cTn>
                  </p:par>
                  <p:par>
                    <p:cTn id="82" fill="hold">
                      <p:stCondLst>
                        <p:cond delay="indefinite"/>
                      </p:stCondLst>
                      <p:childTnLst>
                        <p:par>
                          <p:cTn id="83" fill="hold">
                            <p:stCondLst>
                              <p:cond delay="0"/>
                            </p:stCondLst>
                            <p:childTnLst>
                              <p:par>
                                <p:cTn id="84" presetID="8" presetClass="entr" presetSubtype="16" fill="hold" grpId="0" nodeType="clickEffect">
                                  <p:stCondLst>
                                    <p:cond delay="0"/>
                                  </p:stCondLst>
                                  <p:childTnLst>
                                    <p:set>
                                      <p:cBhvr>
                                        <p:cTn id="85" dur="1" fill="hold">
                                          <p:stCondLst>
                                            <p:cond delay="0"/>
                                          </p:stCondLst>
                                        </p:cTn>
                                        <p:tgtEl>
                                          <p:spTgt spid="35"/>
                                        </p:tgtEl>
                                        <p:attrNameLst>
                                          <p:attrName>style.visibility</p:attrName>
                                        </p:attrNameLst>
                                      </p:cBhvr>
                                      <p:to>
                                        <p:strVal val="visible"/>
                                      </p:to>
                                    </p:set>
                                    <p:animEffect transition="in" filter="diamond(in)">
                                      <p:cBhvr>
                                        <p:cTn id="86" dur="2000"/>
                                        <p:tgtEl>
                                          <p:spTgt spid="35"/>
                                        </p:tgtEl>
                                      </p:cBhvr>
                                    </p:animEffect>
                                  </p:childTnLst>
                                </p:cTn>
                              </p:par>
                            </p:childTnLst>
                          </p:cTn>
                        </p:par>
                      </p:childTnLst>
                    </p:cTn>
                  </p:par>
                  <p:par>
                    <p:cTn id="87" fill="hold">
                      <p:stCondLst>
                        <p:cond delay="indefinite"/>
                      </p:stCondLst>
                      <p:childTnLst>
                        <p:par>
                          <p:cTn id="88" fill="hold">
                            <p:stCondLst>
                              <p:cond delay="0"/>
                            </p:stCondLst>
                            <p:childTnLst>
                              <p:par>
                                <p:cTn id="89" presetID="22" presetClass="entr" presetSubtype="1" fill="hold" grpId="0" nodeType="clickEffect">
                                  <p:stCondLst>
                                    <p:cond delay="0"/>
                                  </p:stCondLst>
                                  <p:childTnLst>
                                    <p:set>
                                      <p:cBhvr>
                                        <p:cTn id="90" dur="1" fill="hold">
                                          <p:stCondLst>
                                            <p:cond delay="0"/>
                                          </p:stCondLst>
                                        </p:cTn>
                                        <p:tgtEl>
                                          <p:spTgt spid="20"/>
                                        </p:tgtEl>
                                        <p:attrNameLst>
                                          <p:attrName>style.visibility</p:attrName>
                                        </p:attrNameLst>
                                      </p:cBhvr>
                                      <p:to>
                                        <p:strVal val="visible"/>
                                      </p:to>
                                    </p:set>
                                    <p:animEffect transition="in" filter="wipe(up)">
                                      <p:cBhvr>
                                        <p:cTn id="91" dur="500"/>
                                        <p:tgtEl>
                                          <p:spTgt spid="20"/>
                                        </p:tgtEl>
                                      </p:cBhvr>
                                    </p:animEffect>
                                  </p:childTnLst>
                                </p:cTn>
                              </p:par>
                              <p:par>
                                <p:cTn id="92" presetID="42" presetClass="entr" presetSubtype="0" fill="hold" grpId="0" nodeType="withEffect">
                                  <p:stCondLst>
                                    <p:cond delay="0"/>
                                  </p:stCondLst>
                                  <p:childTnLst>
                                    <p:set>
                                      <p:cBhvr>
                                        <p:cTn id="93" dur="1" fill="hold">
                                          <p:stCondLst>
                                            <p:cond delay="0"/>
                                          </p:stCondLst>
                                        </p:cTn>
                                        <p:tgtEl>
                                          <p:spTgt spid="30"/>
                                        </p:tgtEl>
                                        <p:attrNameLst>
                                          <p:attrName>style.visibility</p:attrName>
                                        </p:attrNameLst>
                                      </p:cBhvr>
                                      <p:to>
                                        <p:strVal val="visible"/>
                                      </p:to>
                                    </p:set>
                                    <p:animEffect transition="in" filter="fade">
                                      <p:cBhvr>
                                        <p:cTn id="94" dur="1000"/>
                                        <p:tgtEl>
                                          <p:spTgt spid="30"/>
                                        </p:tgtEl>
                                      </p:cBhvr>
                                    </p:animEffect>
                                    <p:anim calcmode="lin" valueType="num">
                                      <p:cBhvr>
                                        <p:cTn id="95" dur="1000" fill="hold"/>
                                        <p:tgtEl>
                                          <p:spTgt spid="30"/>
                                        </p:tgtEl>
                                        <p:attrNameLst>
                                          <p:attrName>ppt_x</p:attrName>
                                        </p:attrNameLst>
                                      </p:cBhvr>
                                      <p:tavLst>
                                        <p:tav tm="0">
                                          <p:val>
                                            <p:strVal val="#ppt_x"/>
                                          </p:val>
                                        </p:tav>
                                        <p:tav tm="100000">
                                          <p:val>
                                            <p:strVal val="#ppt_x"/>
                                          </p:val>
                                        </p:tav>
                                      </p:tavLst>
                                    </p:anim>
                                    <p:anim calcmode="lin" valueType="num">
                                      <p:cBhvr>
                                        <p:cTn id="96"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22" presetClass="entr" presetSubtype="4" fill="hold" grpId="0" nodeType="clickEffect">
                                  <p:stCondLst>
                                    <p:cond delay="0"/>
                                  </p:stCondLst>
                                  <p:childTnLst>
                                    <p:set>
                                      <p:cBhvr>
                                        <p:cTn id="100" dur="1" fill="hold">
                                          <p:stCondLst>
                                            <p:cond delay="0"/>
                                          </p:stCondLst>
                                        </p:cTn>
                                        <p:tgtEl>
                                          <p:spTgt spid="21"/>
                                        </p:tgtEl>
                                        <p:attrNameLst>
                                          <p:attrName>style.visibility</p:attrName>
                                        </p:attrNameLst>
                                      </p:cBhvr>
                                      <p:to>
                                        <p:strVal val="visible"/>
                                      </p:to>
                                    </p:set>
                                    <p:animEffect transition="in" filter="wipe(down)">
                                      <p:cBhvr>
                                        <p:cTn id="101" dur="500"/>
                                        <p:tgtEl>
                                          <p:spTgt spid="21"/>
                                        </p:tgtEl>
                                      </p:cBhvr>
                                    </p:animEffect>
                                  </p:childTnLst>
                                </p:cTn>
                              </p:par>
                            </p:childTnLst>
                          </p:cTn>
                        </p:par>
                      </p:childTnLst>
                    </p:cTn>
                  </p:par>
                  <p:par>
                    <p:cTn id="102" fill="hold">
                      <p:stCondLst>
                        <p:cond delay="indefinite"/>
                      </p:stCondLst>
                      <p:childTnLst>
                        <p:par>
                          <p:cTn id="103" fill="hold">
                            <p:stCondLst>
                              <p:cond delay="0"/>
                            </p:stCondLst>
                            <p:childTnLst>
                              <p:par>
                                <p:cTn id="104" presetID="22" presetClass="entr" presetSubtype="1" fill="hold" grpId="0" nodeType="clickEffect">
                                  <p:stCondLst>
                                    <p:cond delay="0"/>
                                  </p:stCondLst>
                                  <p:childTnLst>
                                    <p:set>
                                      <p:cBhvr>
                                        <p:cTn id="105" dur="1" fill="hold">
                                          <p:stCondLst>
                                            <p:cond delay="0"/>
                                          </p:stCondLst>
                                        </p:cTn>
                                        <p:tgtEl>
                                          <p:spTgt spid="24"/>
                                        </p:tgtEl>
                                        <p:attrNameLst>
                                          <p:attrName>style.visibility</p:attrName>
                                        </p:attrNameLst>
                                      </p:cBhvr>
                                      <p:to>
                                        <p:strVal val="visible"/>
                                      </p:to>
                                    </p:set>
                                    <p:animEffect transition="in" filter="wipe(up)">
                                      <p:cBhvr>
                                        <p:cTn id="106" dur="500"/>
                                        <p:tgtEl>
                                          <p:spTgt spid="24"/>
                                        </p:tgtEl>
                                      </p:cBhvr>
                                    </p:animEffect>
                                  </p:childTnLst>
                                </p:cTn>
                              </p:par>
                              <p:par>
                                <p:cTn id="107" presetID="42" presetClass="entr" presetSubtype="0" fill="hold" grpId="0" nodeType="withEffect">
                                  <p:stCondLst>
                                    <p:cond delay="0"/>
                                  </p:stCondLst>
                                  <p:childTnLst>
                                    <p:set>
                                      <p:cBhvr>
                                        <p:cTn id="108" dur="1" fill="hold">
                                          <p:stCondLst>
                                            <p:cond delay="0"/>
                                          </p:stCondLst>
                                        </p:cTn>
                                        <p:tgtEl>
                                          <p:spTgt spid="29"/>
                                        </p:tgtEl>
                                        <p:attrNameLst>
                                          <p:attrName>style.visibility</p:attrName>
                                        </p:attrNameLst>
                                      </p:cBhvr>
                                      <p:to>
                                        <p:strVal val="visible"/>
                                      </p:to>
                                    </p:set>
                                    <p:animEffect transition="in" filter="fade">
                                      <p:cBhvr>
                                        <p:cTn id="109" dur="1000"/>
                                        <p:tgtEl>
                                          <p:spTgt spid="29"/>
                                        </p:tgtEl>
                                      </p:cBhvr>
                                    </p:animEffect>
                                    <p:anim calcmode="lin" valueType="num">
                                      <p:cBhvr>
                                        <p:cTn id="110" dur="1000" fill="hold"/>
                                        <p:tgtEl>
                                          <p:spTgt spid="29"/>
                                        </p:tgtEl>
                                        <p:attrNameLst>
                                          <p:attrName>ppt_x</p:attrName>
                                        </p:attrNameLst>
                                      </p:cBhvr>
                                      <p:tavLst>
                                        <p:tav tm="0">
                                          <p:val>
                                            <p:strVal val="#ppt_x"/>
                                          </p:val>
                                        </p:tav>
                                        <p:tav tm="100000">
                                          <p:val>
                                            <p:strVal val="#ppt_x"/>
                                          </p:val>
                                        </p:tav>
                                      </p:tavLst>
                                    </p:anim>
                                    <p:anim calcmode="lin" valueType="num">
                                      <p:cBhvr>
                                        <p:cTn id="111" dur="1000" fill="hold"/>
                                        <p:tgtEl>
                                          <p:spTgt spid="29"/>
                                        </p:tgtEl>
                                        <p:attrNameLst>
                                          <p:attrName>ppt_y</p:attrName>
                                        </p:attrNameLst>
                                      </p:cBhvr>
                                      <p:tavLst>
                                        <p:tav tm="0">
                                          <p:val>
                                            <p:strVal val="#ppt_y+.1"/>
                                          </p:val>
                                        </p:tav>
                                        <p:tav tm="100000">
                                          <p:val>
                                            <p:strVal val="#ppt_y"/>
                                          </p:val>
                                        </p:tav>
                                      </p:tavLst>
                                    </p:anim>
                                  </p:childTnLst>
                                </p:cTn>
                              </p:par>
                            </p:childTnLst>
                          </p:cTn>
                        </p:par>
                      </p:childTnLst>
                    </p:cTn>
                  </p:par>
                  <p:par>
                    <p:cTn id="112" fill="hold">
                      <p:stCondLst>
                        <p:cond delay="indefinite"/>
                      </p:stCondLst>
                      <p:childTnLst>
                        <p:par>
                          <p:cTn id="113" fill="hold">
                            <p:stCondLst>
                              <p:cond delay="0"/>
                            </p:stCondLst>
                            <p:childTnLst>
                              <p:par>
                                <p:cTn id="114" presetID="22" presetClass="entr" presetSubtype="4" fill="hold" grpId="0" nodeType="clickEffect">
                                  <p:stCondLst>
                                    <p:cond delay="0"/>
                                  </p:stCondLst>
                                  <p:childTnLst>
                                    <p:set>
                                      <p:cBhvr>
                                        <p:cTn id="115" dur="1" fill="hold">
                                          <p:stCondLst>
                                            <p:cond delay="0"/>
                                          </p:stCondLst>
                                        </p:cTn>
                                        <p:tgtEl>
                                          <p:spTgt spid="25"/>
                                        </p:tgtEl>
                                        <p:attrNameLst>
                                          <p:attrName>style.visibility</p:attrName>
                                        </p:attrNameLst>
                                      </p:cBhvr>
                                      <p:to>
                                        <p:strVal val="visible"/>
                                      </p:to>
                                    </p:set>
                                    <p:animEffect transition="in" filter="wipe(down)">
                                      <p:cBhvr>
                                        <p:cTn id="116" dur="500"/>
                                        <p:tgtEl>
                                          <p:spTgt spid="25"/>
                                        </p:tgtEl>
                                      </p:cBhvr>
                                    </p:animEffect>
                                  </p:childTnLst>
                                </p:cTn>
                              </p:par>
                            </p:childTnLst>
                          </p:cTn>
                        </p:par>
                      </p:childTnLst>
                    </p:cTn>
                  </p:par>
                  <p:par>
                    <p:cTn id="117" fill="hold">
                      <p:stCondLst>
                        <p:cond delay="indefinite"/>
                      </p:stCondLst>
                      <p:childTnLst>
                        <p:par>
                          <p:cTn id="118" fill="hold">
                            <p:stCondLst>
                              <p:cond delay="0"/>
                            </p:stCondLst>
                            <p:childTnLst>
                              <p:par>
                                <p:cTn id="119" presetID="56" presetClass="entr" presetSubtype="0" fill="hold" grpId="0" nodeType="clickEffect">
                                  <p:stCondLst>
                                    <p:cond delay="0"/>
                                  </p:stCondLst>
                                  <p:iterate type="lt">
                                    <p:tmPct val="10000"/>
                                  </p:iterate>
                                  <p:childTnLst>
                                    <p:set>
                                      <p:cBhvr>
                                        <p:cTn id="120" dur="1" fill="hold">
                                          <p:stCondLst>
                                            <p:cond delay="0"/>
                                          </p:stCondLst>
                                        </p:cTn>
                                        <p:tgtEl>
                                          <p:spTgt spid="26"/>
                                        </p:tgtEl>
                                        <p:attrNameLst>
                                          <p:attrName>style.visibility</p:attrName>
                                        </p:attrNameLst>
                                      </p:cBhvr>
                                      <p:to>
                                        <p:strVal val="visible"/>
                                      </p:to>
                                    </p:set>
                                    <p:anim by="(-#ppt_w*2)" calcmode="lin" valueType="num">
                                      <p:cBhvr rctx="PPT">
                                        <p:cTn id="121" dur="350" autoRev="1" fill="hold">
                                          <p:stCondLst>
                                            <p:cond delay="0"/>
                                          </p:stCondLst>
                                        </p:cTn>
                                        <p:tgtEl>
                                          <p:spTgt spid="26"/>
                                        </p:tgtEl>
                                        <p:attrNameLst>
                                          <p:attrName>ppt_w</p:attrName>
                                        </p:attrNameLst>
                                      </p:cBhvr>
                                    </p:anim>
                                    <p:anim by="(#ppt_w*0.50)" calcmode="lin" valueType="num">
                                      <p:cBhvr>
                                        <p:cTn id="122" dur="350" decel="50000" autoRev="1" fill="hold">
                                          <p:stCondLst>
                                            <p:cond delay="0"/>
                                          </p:stCondLst>
                                        </p:cTn>
                                        <p:tgtEl>
                                          <p:spTgt spid="26"/>
                                        </p:tgtEl>
                                        <p:attrNameLst>
                                          <p:attrName>ppt_x</p:attrName>
                                        </p:attrNameLst>
                                      </p:cBhvr>
                                    </p:anim>
                                    <p:anim from="(-#ppt_h/2)" to="(#ppt_y)" calcmode="lin" valueType="num">
                                      <p:cBhvr>
                                        <p:cTn id="123" dur="700" fill="hold">
                                          <p:stCondLst>
                                            <p:cond delay="0"/>
                                          </p:stCondLst>
                                        </p:cTn>
                                        <p:tgtEl>
                                          <p:spTgt spid="26"/>
                                        </p:tgtEl>
                                        <p:attrNameLst>
                                          <p:attrName>ppt_y</p:attrName>
                                        </p:attrNameLst>
                                      </p:cBhvr>
                                    </p:anim>
                                    <p:animRot by="21600000">
                                      <p:cBhvr>
                                        <p:cTn id="124" dur="700" fill="hold">
                                          <p:stCondLst>
                                            <p:cond delay="0"/>
                                          </p:stCondLst>
                                        </p:cTn>
                                        <p:tgtEl>
                                          <p:spTgt spid="26"/>
                                        </p:tgtEl>
                                        <p:attrNameLst>
                                          <p:attrName>r</p:attrName>
                                        </p:attrNameLst>
                                      </p:cBhvr>
                                    </p:animRot>
                                  </p:childTnLst>
                                </p:cTn>
                              </p:par>
                            </p:childTnLst>
                          </p:cTn>
                        </p:par>
                      </p:childTnLst>
                    </p:cTn>
                  </p:par>
                  <p:par>
                    <p:cTn id="125" fill="hold">
                      <p:stCondLst>
                        <p:cond delay="indefinite"/>
                      </p:stCondLst>
                      <p:childTnLst>
                        <p:par>
                          <p:cTn id="126" fill="hold">
                            <p:stCondLst>
                              <p:cond delay="0"/>
                            </p:stCondLst>
                            <p:childTnLst>
                              <p:par>
                                <p:cTn id="127" presetID="56" presetClass="entr" presetSubtype="0" fill="hold" grpId="0" nodeType="clickEffect">
                                  <p:stCondLst>
                                    <p:cond delay="0"/>
                                  </p:stCondLst>
                                  <p:iterate type="lt">
                                    <p:tmPct val="10000"/>
                                  </p:iterate>
                                  <p:childTnLst>
                                    <p:set>
                                      <p:cBhvr>
                                        <p:cTn id="128" dur="1" fill="hold">
                                          <p:stCondLst>
                                            <p:cond delay="0"/>
                                          </p:stCondLst>
                                        </p:cTn>
                                        <p:tgtEl>
                                          <p:spTgt spid="27"/>
                                        </p:tgtEl>
                                        <p:attrNameLst>
                                          <p:attrName>style.visibility</p:attrName>
                                        </p:attrNameLst>
                                      </p:cBhvr>
                                      <p:to>
                                        <p:strVal val="visible"/>
                                      </p:to>
                                    </p:set>
                                    <p:anim by="(-#ppt_w*2)" calcmode="lin" valueType="num">
                                      <p:cBhvr rctx="PPT">
                                        <p:cTn id="129" dur="400" autoRev="1" fill="hold">
                                          <p:stCondLst>
                                            <p:cond delay="0"/>
                                          </p:stCondLst>
                                        </p:cTn>
                                        <p:tgtEl>
                                          <p:spTgt spid="27"/>
                                        </p:tgtEl>
                                        <p:attrNameLst>
                                          <p:attrName>ppt_w</p:attrName>
                                        </p:attrNameLst>
                                      </p:cBhvr>
                                    </p:anim>
                                    <p:anim by="(#ppt_w*0.50)" calcmode="lin" valueType="num">
                                      <p:cBhvr>
                                        <p:cTn id="130" dur="400" decel="50000" autoRev="1" fill="hold">
                                          <p:stCondLst>
                                            <p:cond delay="0"/>
                                          </p:stCondLst>
                                        </p:cTn>
                                        <p:tgtEl>
                                          <p:spTgt spid="27"/>
                                        </p:tgtEl>
                                        <p:attrNameLst>
                                          <p:attrName>ppt_x</p:attrName>
                                        </p:attrNameLst>
                                      </p:cBhvr>
                                    </p:anim>
                                    <p:anim from="(-#ppt_h/2)" to="(#ppt_y)" calcmode="lin" valueType="num">
                                      <p:cBhvr>
                                        <p:cTn id="131" dur="800" fill="hold">
                                          <p:stCondLst>
                                            <p:cond delay="0"/>
                                          </p:stCondLst>
                                        </p:cTn>
                                        <p:tgtEl>
                                          <p:spTgt spid="27"/>
                                        </p:tgtEl>
                                        <p:attrNameLst>
                                          <p:attrName>ppt_y</p:attrName>
                                        </p:attrNameLst>
                                      </p:cBhvr>
                                    </p:anim>
                                    <p:animRot by="21600000">
                                      <p:cBhvr>
                                        <p:cTn id="132" dur="800" fill="hold">
                                          <p:stCondLst>
                                            <p:cond delay="0"/>
                                          </p:stCondLst>
                                        </p:cTn>
                                        <p:tgtEl>
                                          <p:spTgt spid="27"/>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8" grpId="0" animBg="1"/>
      <p:bldP spid="11" grpId="0" animBg="1"/>
      <p:bldP spid="11" grpId="1" animBg="1"/>
      <p:bldP spid="14" grpId="0" animBg="1"/>
      <p:bldP spid="14" grpId="1" animBg="1"/>
      <p:bldP spid="15" grpId="0"/>
      <p:bldP spid="16" grpId="0"/>
      <p:bldP spid="19" grpId="0" animBg="1"/>
      <p:bldP spid="20" grpId="0" animBg="1"/>
      <p:bldP spid="21" grpId="0" animBg="1"/>
      <p:bldP spid="24" grpId="0" animBg="1"/>
      <p:bldP spid="25" grpId="0" animBg="1"/>
      <p:bldP spid="26" grpId="0"/>
      <p:bldP spid="27" grpId="0"/>
      <p:bldP spid="29" grpId="0"/>
      <p:bldP spid="30" grpId="0"/>
      <p:bldP spid="32" grpId="0" animBg="1"/>
      <p:bldP spid="33" grpId="0" animBg="1"/>
      <p:bldP spid="34" grpId="0"/>
      <p:bldP spid="35" grpId="0" animBg="1"/>
      <p:bldP spid="38" grpId="0" animBg="1"/>
      <p:bldP spid="39" grpId="0" animBg="1"/>
      <p:bldP spid="39" grpId="1" animBg="1"/>
      <p:bldP spid="40" grpId="0"/>
      <p:bldP spid="42" grpId="0" animBg="1"/>
      <p:bldP spid="43"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矩形 69"/>
          <p:cNvSpPr>
            <a:spLocks noChangeArrowheads="1"/>
          </p:cNvSpPr>
          <p:nvPr/>
        </p:nvSpPr>
        <p:spPr bwMode="auto">
          <a:xfrm>
            <a:off x="3300703" y="1750600"/>
            <a:ext cx="8072045" cy="15689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355" tIns="45678" rIns="91355" bIns="45678">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defTabSz="1218072"/>
            <a:r>
              <a:rPr lang="en-US" altLang="zh-CN" sz="4800" b="1" dirty="0">
                <a:solidFill>
                  <a:srgbClr val="6C84BE"/>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II. </a:t>
            </a:r>
            <a:r>
              <a:rPr lang="en-US" altLang="zh-CN" sz="4800" b="1" dirty="0">
                <a:solidFill>
                  <a:srgbClr val="60B962"/>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ĐỌC-HIỂU VĂN BẢN</a:t>
            </a:r>
            <a:endParaRPr lang="en-US" altLang="zh-CN" sz="4800" b="1" dirty="0">
              <a:solidFill>
                <a:srgbClr val="7030A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endParaRPr>
          </a:p>
          <a:p>
            <a:pPr algn="just" defTabSz="1218072"/>
            <a:endParaRPr lang="en-US" altLang="zh-CN" sz="4796" b="1" dirty="0">
              <a:solidFill>
                <a:srgbClr val="60B962"/>
              </a:solidFill>
              <a:latin typeface="方正卡通简体" panose="03000509000000000000" pitchFamily="65" charset="-122"/>
              <a:ea typeface="方正卡通简体" panose="03000509000000000000" pitchFamily="65" charset="-122"/>
              <a:sym typeface="微软雅黑" panose="020B0503020204020204" pitchFamily="34" charset="-122"/>
            </a:endParaRPr>
          </a:p>
        </p:txBody>
      </p:sp>
      <p:sp>
        <p:nvSpPr>
          <p:cNvPr id="11" name="五角星 5"/>
          <p:cNvSpPr/>
          <p:nvPr/>
        </p:nvSpPr>
        <p:spPr>
          <a:xfrm rot="21380687">
            <a:off x="2610166" y="4782306"/>
            <a:ext cx="457969" cy="611191"/>
          </a:xfrm>
          <a:prstGeom prst="star5">
            <a:avLst>
              <a:gd name="adj" fmla="val 23926"/>
              <a:gd name="hf" fmla="val 105146"/>
              <a:gd name="vf" fmla="val 110557"/>
            </a:avLst>
          </a:prstGeom>
          <a:blipFill dpi="0" rotWithShape="1">
            <a:blip r:embed="rId3">
              <a:extLst>
                <a:ext uri="{28A0092B-C50C-407E-A947-70E740481C1C}">
                  <a14:useLocalDpi xmlns:a14="http://schemas.microsoft.com/office/drawing/2010/main" xmlns="" val="0"/>
                </a:ext>
              </a:extLst>
            </a:blip>
            <a:srcRect/>
            <a:stretch>
              <a:fillRect/>
            </a:stretch>
          </a:blipFill>
          <a:ln w="28575">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12" name="五角星 6"/>
          <p:cNvSpPr/>
          <p:nvPr/>
        </p:nvSpPr>
        <p:spPr>
          <a:xfrm rot="19938392">
            <a:off x="4028478" y="4699636"/>
            <a:ext cx="364447" cy="486379"/>
          </a:xfrm>
          <a:prstGeom prst="star5">
            <a:avLst>
              <a:gd name="adj" fmla="val 23926"/>
              <a:gd name="hf" fmla="val 105146"/>
              <a:gd name="vf" fmla="val 110557"/>
            </a:avLst>
          </a:prstGeom>
          <a:solidFill>
            <a:srgbClr val="FFFF00"/>
          </a:solidFill>
          <a:ln w="28575">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13" name="五角星 7"/>
          <p:cNvSpPr/>
          <p:nvPr/>
        </p:nvSpPr>
        <p:spPr>
          <a:xfrm rot="19938392">
            <a:off x="3364775" y="4232369"/>
            <a:ext cx="364447" cy="486379"/>
          </a:xfrm>
          <a:prstGeom prst="star5">
            <a:avLst>
              <a:gd name="adj" fmla="val 23926"/>
              <a:gd name="hf" fmla="val 105146"/>
              <a:gd name="vf" fmla="val 110557"/>
            </a:avLst>
          </a:prstGeom>
          <a:blipFill dpi="0" rotWithShape="1">
            <a:blip r:embed="rId4">
              <a:extLst>
                <a:ext uri="{28A0092B-C50C-407E-A947-70E740481C1C}">
                  <a14:useLocalDpi xmlns:a14="http://schemas.microsoft.com/office/drawing/2010/main" xmlns="" val="0"/>
                </a:ext>
              </a:extLst>
            </a:blip>
            <a:srcRect/>
            <a:stretch>
              <a:fillRect/>
            </a:stretch>
          </a:blipFill>
          <a:ln w="28575">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14" name="五角星 8"/>
          <p:cNvSpPr/>
          <p:nvPr/>
        </p:nvSpPr>
        <p:spPr>
          <a:xfrm rot="19967404">
            <a:off x="3981716" y="394657"/>
            <a:ext cx="457969" cy="611191"/>
          </a:xfrm>
          <a:prstGeom prst="star5">
            <a:avLst>
              <a:gd name="adj" fmla="val 23926"/>
              <a:gd name="hf" fmla="val 105146"/>
              <a:gd name="vf" fmla="val 110557"/>
            </a:avLst>
          </a:prstGeom>
          <a:blipFill dpi="0" rotWithShape="1">
            <a:blip r:embed="rId3">
              <a:extLst>
                <a:ext uri="{28A0092B-C50C-407E-A947-70E740481C1C}">
                  <a14:useLocalDpi xmlns:a14="http://schemas.microsoft.com/office/drawing/2010/main" xmlns="" val="0"/>
                </a:ext>
              </a:extLst>
            </a:blip>
            <a:srcRect/>
            <a:stretch>
              <a:fillRect/>
            </a:stretch>
          </a:blipFill>
          <a:ln w="28575">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16" name="五角星 9"/>
          <p:cNvSpPr/>
          <p:nvPr/>
        </p:nvSpPr>
        <p:spPr>
          <a:xfrm>
            <a:off x="7865611" y="4647392"/>
            <a:ext cx="253202" cy="337916"/>
          </a:xfrm>
          <a:prstGeom prst="star5">
            <a:avLst>
              <a:gd name="adj" fmla="val 23926"/>
              <a:gd name="hf" fmla="val 105146"/>
              <a:gd name="vf" fmla="val 110557"/>
            </a:avLst>
          </a:prstGeom>
          <a:blipFill dpi="0" rotWithShape="1">
            <a:blip r:embed="rId5">
              <a:extLst>
                <a:ext uri="{28A0092B-C50C-407E-A947-70E740481C1C}">
                  <a14:useLocalDpi xmlns:a14="http://schemas.microsoft.com/office/drawing/2010/main" xmlns="" val="0"/>
                </a:ext>
              </a:extLst>
            </a:blip>
            <a:srcRect/>
            <a:stretch>
              <a:fillRect/>
            </a:stretch>
          </a:blipFill>
          <a:ln w="19050">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17" name="五角星 10"/>
          <p:cNvSpPr/>
          <p:nvPr/>
        </p:nvSpPr>
        <p:spPr>
          <a:xfrm>
            <a:off x="9643449" y="4643500"/>
            <a:ext cx="186173" cy="248461"/>
          </a:xfrm>
          <a:prstGeom prst="star5">
            <a:avLst>
              <a:gd name="adj" fmla="val 23926"/>
              <a:gd name="hf" fmla="val 105146"/>
              <a:gd name="vf" fmla="val 110557"/>
            </a:avLst>
          </a:prstGeom>
          <a:blipFill dpi="0" rotWithShape="1">
            <a:blip r:embed="rId5">
              <a:extLst>
                <a:ext uri="{28A0092B-C50C-407E-A947-70E740481C1C}">
                  <a14:useLocalDpi xmlns:a14="http://schemas.microsoft.com/office/drawing/2010/main" xmlns="" val="0"/>
                </a:ext>
              </a:extLst>
            </a:blip>
            <a:srcRect/>
            <a:stretch>
              <a:fillRect/>
            </a:stretch>
          </a:blipFill>
          <a:ln w="12700">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18" name="五角星 11"/>
          <p:cNvSpPr/>
          <p:nvPr/>
        </p:nvSpPr>
        <p:spPr>
          <a:xfrm>
            <a:off x="10156414" y="4967957"/>
            <a:ext cx="93086" cy="124229"/>
          </a:xfrm>
          <a:prstGeom prst="star5">
            <a:avLst>
              <a:gd name="adj" fmla="val 23926"/>
              <a:gd name="hf" fmla="val 105146"/>
              <a:gd name="vf" fmla="val 110557"/>
            </a:avLst>
          </a:prstGeom>
          <a:solidFill>
            <a:srgbClr val="FFFF00"/>
          </a:solidFill>
          <a:ln w="12700">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19" name="五角星 12"/>
          <p:cNvSpPr/>
          <p:nvPr/>
        </p:nvSpPr>
        <p:spPr>
          <a:xfrm rot="19922997">
            <a:off x="9837492" y="4134023"/>
            <a:ext cx="143666" cy="191732"/>
          </a:xfrm>
          <a:prstGeom prst="star5">
            <a:avLst>
              <a:gd name="adj" fmla="val 23926"/>
              <a:gd name="hf" fmla="val 105146"/>
              <a:gd name="vf" fmla="val 110557"/>
            </a:avLst>
          </a:prstGeom>
          <a:blipFill dpi="0" rotWithShape="1">
            <a:blip r:embed="rId4">
              <a:extLst>
                <a:ext uri="{28A0092B-C50C-407E-A947-70E740481C1C}">
                  <a14:useLocalDpi xmlns:a14="http://schemas.microsoft.com/office/drawing/2010/main" xmlns="" val="0"/>
                </a:ext>
              </a:extLst>
            </a:blip>
            <a:srcRect/>
            <a:stretch>
              <a:fillRect/>
            </a:stretch>
          </a:blipFill>
          <a:ln w="12700">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pic>
        <p:nvPicPr>
          <p:cNvPr id="20" name="Picture 5" descr="C:\Users\Administrator\Desktop\小鸟.png"/>
          <p:cNvPicPr>
            <a:picLocks noChangeAspect="1" noChangeArrowheads="1"/>
          </p:cNvPicPr>
          <p:nvPr/>
        </p:nvPicPr>
        <p:blipFill>
          <a:blip r:embed="rId6">
            <a:extLst>
              <a:ext uri="{28A0092B-C50C-407E-A947-70E740481C1C}">
                <a14:useLocalDpi xmlns:a14="http://schemas.microsoft.com/office/drawing/2010/main" xmlns="" val="0"/>
              </a:ext>
            </a:extLst>
          </a:blip>
          <a:srcRect/>
          <a:stretch>
            <a:fillRect/>
          </a:stretch>
        </p:blipFill>
        <p:spPr bwMode="auto">
          <a:xfrm>
            <a:off x="9865717" y="591376"/>
            <a:ext cx="834105" cy="1183180"/>
          </a:xfrm>
          <a:prstGeom prst="rect">
            <a:avLst/>
          </a:prstGeom>
          <a:noFill/>
          <a:extLst>
            <a:ext uri="{909E8E84-426E-40DD-AFC4-6F175D3DCCD1}">
              <a14:hiddenFill xmlns:a14="http://schemas.microsoft.com/office/drawing/2010/main" xmlns="">
                <a:solidFill>
                  <a:srgbClr val="FFFFFF"/>
                </a:solidFill>
              </a14:hiddenFill>
            </a:ext>
          </a:extLst>
        </p:spPr>
      </p:pic>
      <p:pic>
        <p:nvPicPr>
          <p:cNvPr id="15" name="图片 8" descr="6fc417983c9675ce1b60e983870aeb8a"/>
          <p:cNvPicPr>
            <a:picLocks noChangeAspect="1" noChangeArrowheads="1"/>
          </p:cNvPicPr>
          <p:nvPr/>
        </p:nvPicPr>
        <p:blipFill>
          <a:blip r:embed="rId7">
            <a:extLst>
              <a:ext uri="{28A0092B-C50C-407E-A947-70E740481C1C}">
                <a14:useLocalDpi xmlns:a14="http://schemas.microsoft.com/office/drawing/2010/main" xmlns="" val="0"/>
              </a:ext>
            </a:extLst>
          </a:blip>
          <a:srcRect/>
          <a:stretch>
            <a:fillRect/>
          </a:stretch>
        </p:blipFill>
        <p:spPr bwMode="auto">
          <a:xfrm>
            <a:off x="5348435" y="4442663"/>
            <a:ext cx="2257850" cy="20907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 name="Picture 1"/>
          <p:cNvPicPr>
            <a:picLocks noChangeAspect="1"/>
          </p:cNvPicPr>
          <p:nvPr/>
        </p:nvPicPr>
        <p:blipFill>
          <a:blip r:embed="rId8">
            <a:extLst>
              <a:ext uri="{28A0092B-C50C-407E-A947-70E740481C1C}">
                <a14:useLocalDpi xmlns:a14="http://schemas.microsoft.com/office/drawing/2010/main" xmlns="" val="0"/>
              </a:ext>
            </a:extLst>
          </a:blip>
          <a:stretch>
            <a:fillRect/>
          </a:stretch>
        </p:blipFill>
        <p:spPr>
          <a:xfrm>
            <a:off x="685800" y="955262"/>
            <a:ext cx="2033606" cy="2267782"/>
          </a:xfrm>
          <a:prstGeom prst="rect">
            <a:avLst/>
          </a:prstGeom>
        </p:spPr>
      </p:pic>
      <p:sp>
        <p:nvSpPr>
          <p:cNvPr id="24" name="Heart 23"/>
          <p:cNvSpPr/>
          <p:nvPr/>
        </p:nvSpPr>
        <p:spPr>
          <a:xfrm>
            <a:off x="2464603" y="3696568"/>
            <a:ext cx="457200" cy="489857"/>
          </a:xfrm>
          <a:prstGeom prst="heart">
            <a:avLst/>
          </a:prstGeom>
          <a:solidFill>
            <a:schemeClr val="accent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Heart 24"/>
          <p:cNvSpPr/>
          <p:nvPr/>
        </p:nvSpPr>
        <p:spPr>
          <a:xfrm>
            <a:off x="7992212" y="323772"/>
            <a:ext cx="914400" cy="914400"/>
          </a:xfrm>
          <a:prstGeom prst="heart">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xmlns="" val="3039974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2" presetClass="entr" presetSubtype="1" fill="hold" grpId="0" nodeType="withEffect">
                                  <p:stCondLst>
                                    <p:cond delay="250"/>
                                  </p:stCondLst>
                                  <p:childTnLst>
                                    <p:set>
                                      <p:cBhvr>
                                        <p:cTn id="11" dur="1" fill="hold">
                                          <p:stCondLst>
                                            <p:cond delay="0"/>
                                          </p:stCondLst>
                                        </p:cTn>
                                        <p:tgtEl>
                                          <p:spTgt spid="11"/>
                                        </p:tgtEl>
                                        <p:attrNameLst>
                                          <p:attrName>style.visibility</p:attrName>
                                        </p:attrNameLst>
                                      </p:cBhvr>
                                      <p:to>
                                        <p:strVal val="visible"/>
                                      </p:to>
                                    </p:set>
                                    <p:anim calcmode="lin" valueType="num">
                                      <p:cBhvr additive="base">
                                        <p:cTn id="12" dur="500" fill="hold"/>
                                        <p:tgtEl>
                                          <p:spTgt spid="11"/>
                                        </p:tgtEl>
                                        <p:attrNameLst>
                                          <p:attrName>ppt_x</p:attrName>
                                        </p:attrNameLst>
                                      </p:cBhvr>
                                      <p:tavLst>
                                        <p:tav tm="0">
                                          <p:val>
                                            <p:strVal val="#ppt_x"/>
                                          </p:val>
                                        </p:tav>
                                        <p:tav tm="100000">
                                          <p:val>
                                            <p:strVal val="#ppt_x"/>
                                          </p:val>
                                        </p:tav>
                                      </p:tavLst>
                                    </p:anim>
                                    <p:anim calcmode="lin" valueType="num">
                                      <p:cBhvr additive="base">
                                        <p:cTn id="13" dur="500" fill="hold"/>
                                        <p:tgtEl>
                                          <p:spTgt spid="11"/>
                                        </p:tgtEl>
                                        <p:attrNameLst>
                                          <p:attrName>ppt_y</p:attrName>
                                        </p:attrNameLst>
                                      </p:cBhvr>
                                      <p:tavLst>
                                        <p:tav tm="0">
                                          <p:val>
                                            <p:strVal val="0-#ppt_h/2"/>
                                          </p:val>
                                        </p:tav>
                                        <p:tav tm="100000">
                                          <p:val>
                                            <p:strVal val="#ppt_y"/>
                                          </p:val>
                                        </p:tav>
                                      </p:tavLst>
                                    </p:anim>
                                  </p:childTnLst>
                                </p:cTn>
                              </p:par>
                              <p:par>
                                <p:cTn id="14" presetID="2" presetClass="entr" presetSubtype="1" fill="hold" grpId="0" nodeType="withEffect">
                                  <p:stCondLst>
                                    <p:cond delay="500"/>
                                  </p:stCondLst>
                                  <p:childTnLst>
                                    <p:set>
                                      <p:cBhvr>
                                        <p:cTn id="15" dur="1" fill="hold">
                                          <p:stCondLst>
                                            <p:cond delay="0"/>
                                          </p:stCondLst>
                                        </p:cTn>
                                        <p:tgtEl>
                                          <p:spTgt spid="12"/>
                                        </p:tgtEl>
                                        <p:attrNameLst>
                                          <p:attrName>style.visibility</p:attrName>
                                        </p:attrNameLst>
                                      </p:cBhvr>
                                      <p:to>
                                        <p:strVal val="visible"/>
                                      </p:to>
                                    </p:set>
                                    <p:anim calcmode="lin" valueType="num">
                                      <p:cBhvr additive="base">
                                        <p:cTn id="16" dur="500" fill="hold"/>
                                        <p:tgtEl>
                                          <p:spTgt spid="12"/>
                                        </p:tgtEl>
                                        <p:attrNameLst>
                                          <p:attrName>ppt_x</p:attrName>
                                        </p:attrNameLst>
                                      </p:cBhvr>
                                      <p:tavLst>
                                        <p:tav tm="0">
                                          <p:val>
                                            <p:strVal val="#ppt_x"/>
                                          </p:val>
                                        </p:tav>
                                        <p:tav tm="100000">
                                          <p:val>
                                            <p:strVal val="#ppt_x"/>
                                          </p:val>
                                        </p:tav>
                                      </p:tavLst>
                                    </p:anim>
                                    <p:anim calcmode="lin" valueType="num">
                                      <p:cBhvr additive="base">
                                        <p:cTn id="17" dur="500" fill="hold"/>
                                        <p:tgtEl>
                                          <p:spTgt spid="12"/>
                                        </p:tgtEl>
                                        <p:attrNameLst>
                                          <p:attrName>ppt_y</p:attrName>
                                        </p:attrNameLst>
                                      </p:cBhvr>
                                      <p:tavLst>
                                        <p:tav tm="0">
                                          <p:val>
                                            <p:strVal val="0-#ppt_h/2"/>
                                          </p:val>
                                        </p:tav>
                                        <p:tav tm="100000">
                                          <p:val>
                                            <p:strVal val="#ppt_y"/>
                                          </p:val>
                                        </p:tav>
                                      </p:tavLst>
                                    </p:anim>
                                  </p:childTnLst>
                                </p:cTn>
                              </p:par>
                              <p:par>
                                <p:cTn id="18" presetID="2" presetClass="entr" presetSubtype="1"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additive="base">
                                        <p:cTn id="20" dur="750" fill="hold"/>
                                        <p:tgtEl>
                                          <p:spTgt spid="13"/>
                                        </p:tgtEl>
                                        <p:attrNameLst>
                                          <p:attrName>ppt_x</p:attrName>
                                        </p:attrNameLst>
                                      </p:cBhvr>
                                      <p:tavLst>
                                        <p:tav tm="0">
                                          <p:val>
                                            <p:strVal val="#ppt_x"/>
                                          </p:val>
                                        </p:tav>
                                        <p:tav tm="100000">
                                          <p:val>
                                            <p:strVal val="#ppt_x"/>
                                          </p:val>
                                        </p:tav>
                                      </p:tavLst>
                                    </p:anim>
                                    <p:anim calcmode="lin" valueType="num">
                                      <p:cBhvr additive="base">
                                        <p:cTn id="21" dur="750" fill="hold"/>
                                        <p:tgtEl>
                                          <p:spTgt spid="13"/>
                                        </p:tgtEl>
                                        <p:attrNameLst>
                                          <p:attrName>ppt_y</p:attrName>
                                        </p:attrNameLst>
                                      </p:cBhvr>
                                      <p:tavLst>
                                        <p:tav tm="0">
                                          <p:val>
                                            <p:strVal val="0-#ppt_h/2"/>
                                          </p:val>
                                        </p:tav>
                                        <p:tav tm="100000">
                                          <p:val>
                                            <p:strVal val="#ppt_y"/>
                                          </p:val>
                                        </p:tav>
                                      </p:tavLst>
                                    </p:anim>
                                  </p:childTnLst>
                                </p:cTn>
                              </p:par>
                              <p:par>
                                <p:cTn id="22" presetID="2" presetClass="entr" presetSubtype="1" fill="hold" grpId="0" nodeType="withEffect">
                                  <p:stCondLst>
                                    <p:cond delay="0"/>
                                  </p:stCondLst>
                                  <p:childTnLst>
                                    <p:set>
                                      <p:cBhvr>
                                        <p:cTn id="23" dur="1" fill="hold">
                                          <p:stCondLst>
                                            <p:cond delay="0"/>
                                          </p:stCondLst>
                                        </p:cTn>
                                        <p:tgtEl>
                                          <p:spTgt spid="14"/>
                                        </p:tgtEl>
                                        <p:attrNameLst>
                                          <p:attrName>style.visibility</p:attrName>
                                        </p:attrNameLst>
                                      </p:cBhvr>
                                      <p:to>
                                        <p:strVal val="visible"/>
                                      </p:to>
                                    </p:set>
                                    <p:anim calcmode="lin" valueType="num">
                                      <p:cBhvr additive="base">
                                        <p:cTn id="24" dur="500" fill="hold"/>
                                        <p:tgtEl>
                                          <p:spTgt spid="14"/>
                                        </p:tgtEl>
                                        <p:attrNameLst>
                                          <p:attrName>ppt_x</p:attrName>
                                        </p:attrNameLst>
                                      </p:cBhvr>
                                      <p:tavLst>
                                        <p:tav tm="0">
                                          <p:val>
                                            <p:strVal val="#ppt_x"/>
                                          </p:val>
                                        </p:tav>
                                        <p:tav tm="100000">
                                          <p:val>
                                            <p:strVal val="#ppt_x"/>
                                          </p:val>
                                        </p:tav>
                                      </p:tavLst>
                                    </p:anim>
                                    <p:anim calcmode="lin" valueType="num">
                                      <p:cBhvr additive="base">
                                        <p:cTn id="25" dur="500" fill="hold"/>
                                        <p:tgtEl>
                                          <p:spTgt spid="14"/>
                                        </p:tgtEl>
                                        <p:attrNameLst>
                                          <p:attrName>ppt_y</p:attrName>
                                        </p:attrNameLst>
                                      </p:cBhvr>
                                      <p:tavLst>
                                        <p:tav tm="0">
                                          <p:val>
                                            <p:strVal val="0-#ppt_h/2"/>
                                          </p:val>
                                        </p:tav>
                                        <p:tav tm="100000">
                                          <p:val>
                                            <p:strVal val="#ppt_y"/>
                                          </p:val>
                                        </p:tav>
                                      </p:tavLst>
                                    </p:anim>
                                  </p:childTnLst>
                                </p:cTn>
                              </p:par>
                              <p:par>
                                <p:cTn id="26" presetID="2" presetClass="entr" presetSubtype="1" fill="hold" grpId="0" nodeType="withEffect">
                                  <p:stCondLst>
                                    <p:cond delay="250"/>
                                  </p:stCondLst>
                                  <p:childTnLst>
                                    <p:set>
                                      <p:cBhvr>
                                        <p:cTn id="27" dur="1" fill="hold">
                                          <p:stCondLst>
                                            <p:cond delay="0"/>
                                          </p:stCondLst>
                                        </p:cTn>
                                        <p:tgtEl>
                                          <p:spTgt spid="16"/>
                                        </p:tgtEl>
                                        <p:attrNameLst>
                                          <p:attrName>style.visibility</p:attrName>
                                        </p:attrNameLst>
                                      </p:cBhvr>
                                      <p:to>
                                        <p:strVal val="visible"/>
                                      </p:to>
                                    </p:set>
                                    <p:anim calcmode="lin" valueType="num">
                                      <p:cBhvr additive="base">
                                        <p:cTn id="28" dur="750" fill="hold"/>
                                        <p:tgtEl>
                                          <p:spTgt spid="16"/>
                                        </p:tgtEl>
                                        <p:attrNameLst>
                                          <p:attrName>ppt_x</p:attrName>
                                        </p:attrNameLst>
                                      </p:cBhvr>
                                      <p:tavLst>
                                        <p:tav tm="0">
                                          <p:val>
                                            <p:strVal val="#ppt_x"/>
                                          </p:val>
                                        </p:tav>
                                        <p:tav tm="100000">
                                          <p:val>
                                            <p:strVal val="#ppt_x"/>
                                          </p:val>
                                        </p:tav>
                                      </p:tavLst>
                                    </p:anim>
                                    <p:anim calcmode="lin" valueType="num">
                                      <p:cBhvr additive="base">
                                        <p:cTn id="29" dur="750" fill="hold"/>
                                        <p:tgtEl>
                                          <p:spTgt spid="16"/>
                                        </p:tgtEl>
                                        <p:attrNameLst>
                                          <p:attrName>ppt_y</p:attrName>
                                        </p:attrNameLst>
                                      </p:cBhvr>
                                      <p:tavLst>
                                        <p:tav tm="0">
                                          <p:val>
                                            <p:strVal val="0-#ppt_h/2"/>
                                          </p:val>
                                        </p:tav>
                                        <p:tav tm="100000">
                                          <p:val>
                                            <p:strVal val="#ppt_y"/>
                                          </p:val>
                                        </p:tav>
                                      </p:tavLst>
                                    </p:anim>
                                  </p:childTnLst>
                                </p:cTn>
                              </p:par>
                              <p:par>
                                <p:cTn id="30" presetID="2" presetClass="entr" presetSubtype="1" fill="hold" grpId="0" nodeType="withEffect">
                                  <p:stCondLst>
                                    <p:cond delay="0"/>
                                  </p:stCondLst>
                                  <p:childTnLst>
                                    <p:set>
                                      <p:cBhvr>
                                        <p:cTn id="31" dur="1" fill="hold">
                                          <p:stCondLst>
                                            <p:cond delay="0"/>
                                          </p:stCondLst>
                                        </p:cTn>
                                        <p:tgtEl>
                                          <p:spTgt spid="17"/>
                                        </p:tgtEl>
                                        <p:attrNameLst>
                                          <p:attrName>style.visibility</p:attrName>
                                        </p:attrNameLst>
                                      </p:cBhvr>
                                      <p:to>
                                        <p:strVal val="visible"/>
                                      </p:to>
                                    </p:set>
                                    <p:anim calcmode="lin" valueType="num">
                                      <p:cBhvr additive="base">
                                        <p:cTn id="32" dur="500" fill="hold"/>
                                        <p:tgtEl>
                                          <p:spTgt spid="17"/>
                                        </p:tgtEl>
                                        <p:attrNameLst>
                                          <p:attrName>ppt_x</p:attrName>
                                        </p:attrNameLst>
                                      </p:cBhvr>
                                      <p:tavLst>
                                        <p:tav tm="0">
                                          <p:val>
                                            <p:strVal val="#ppt_x"/>
                                          </p:val>
                                        </p:tav>
                                        <p:tav tm="100000">
                                          <p:val>
                                            <p:strVal val="#ppt_x"/>
                                          </p:val>
                                        </p:tav>
                                      </p:tavLst>
                                    </p:anim>
                                    <p:anim calcmode="lin" valueType="num">
                                      <p:cBhvr additive="base">
                                        <p:cTn id="33" dur="500" fill="hold"/>
                                        <p:tgtEl>
                                          <p:spTgt spid="17"/>
                                        </p:tgtEl>
                                        <p:attrNameLst>
                                          <p:attrName>ppt_y</p:attrName>
                                        </p:attrNameLst>
                                      </p:cBhvr>
                                      <p:tavLst>
                                        <p:tav tm="0">
                                          <p:val>
                                            <p:strVal val="0-#ppt_h/2"/>
                                          </p:val>
                                        </p:tav>
                                        <p:tav tm="100000">
                                          <p:val>
                                            <p:strVal val="#ppt_y"/>
                                          </p:val>
                                        </p:tav>
                                      </p:tavLst>
                                    </p:anim>
                                  </p:childTnLst>
                                </p:cTn>
                              </p:par>
                              <p:par>
                                <p:cTn id="34" presetID="2" presetClass="entr" presetSubtype="1" fill="hold" grpId="0" nodeType="withEffect">
                                  <p:stCondLst>
                                    <p:cond delay="250"/>
                                  </p:stCondLst>
                                  <p:childTnLst>
                                    <p:set>
                                      <p:cBhvr>
                                        <p:cTn id="35" dur="1" fill="hold">
                                          <p:stCondLst>
                                            <p:cond delay="0"/>
                                          </p:stCondLst>
                                        </p:cTn>
                                        <p:tgtEl>
                                          <p:spTgt spid="18"/>
                                        </p:tgtEl>
                                        <p:attrNameLst>
                                          <p:attrName>style.visibility</p:attrName>
                                        </p:attrNameLst>
                                      </p:cBhvr>
                                      <p:to>
                                        <p:strVal val="visible"/>
                                      </p:to>
                                    </p:set>
                                    <p:anim calcmode="lin" valueType="num">
                                      <p:cBhvr additive="base">
                                        <p:cTn id="36" dur="750" fill="hold"/>
                                        <p:tgtEl>
                                          <p:spTgt spid="18"/>
                                        </p:tgtEl>
                                        <p:attrNameLst>
                                          <p:attrName>ppt_x</p:attrName>
                                        </p:attrNameLst>
                                      </p:cBhvr>
                                      <p:tavLst>
                                        <p:tav tm="0">
                                          <p:val>
                                            <p:strVal val="#ppt_x"/>
                                          </p:val>
                                        </p:tav>
                                        <p:tav tm="100000">
                                          <p:val>
                                            <p:strVal val="#ppt_x"/>
                                          </p:val>
                                        </p:tav>
                                      </p:tavLst>
                                    </p:anim>
                                    <p:anim calcmode="lin" valueType="num">
                                      <p:cBhvr additive="base">
                                        <p:cTn id="37" dur="750" fill="hold"/>
                                        <p:tgtEl>
                                          <p:spTgt spid="18"/>
                                        </p:tgtEl>
                                        <p:attrNameLst>
                                          <p:attrName>ppt_y</p:attrName>
                                        </p:attrNameLst>
                                      </p:cBhvr>
                                      <p:tavLst>
                                        <p:tav tm="0">
                                          <p:val>
                                            <p:strVal val="0-#ppt_h/2"/>
                                          </p:val>
                                        </p:tav>
                                        <p:tav tm="100000">
                                          <p:val>
                                            <p:strVal val="#ppt_y"/>
                                          </p:val>
                                        </p:tav>
                                      </p:tavLst>
                                    </p:anim>
                                  </p:childTnLst>
                                </p:cTn>
                              </p:par>
                              <p:par>
                                <p:cTn id="38" presetID="2" presetClass="entr" presetSubtype="1" fill="hold" grpId="0" nodeType="withEffect">
                                  <p:stCondLst>
                                    <p:cond delay="250"/>
                                  </p:stCondLst>
                                  <p:childTnLst>
                                    <p:set>
                                      <p:cBhvr>
                                        <p:cTn id="39" dur="1" fill="hold">
                                          <p:stCondLst>
                                            <p:cond delay="0"/>
                                          </p:stCondLst>
                                        </p:cTn>
                                        <p:tgtEl>
                                          <p:spTgt spid="19"/>
                                        </p:tgtEl>
                                        <p:attrNameLst>
                                          <p:attrName>style.visibility</p:attrName>
                                        </p:attrNameLst>
                                      </p:cBhvr>
                                      <p:to>
                                        <p:strVal val="visible"/>
                                      </p:to>
                                    </p:set>
                                    <p:anim calcmode="lin" valueType="num">
                                      <p:cBhvr additive="base">
                                        <p:cTn id="40" dur="500" fill="hold"/>
                                        <p:tgtEl>
                                          <p:spTgt spid="19"/>
                                        </p:tgtEl>
                                        <p:attrNameLst>
                                          <p:attrName>ppt_x</p:attrName>
                                        </p:attrNameLst>
                                      </p:cBhvr>
                                      <p:tavLst>
                                        <p:tav tm="0">
                                          <p:val>
                                            <p:strVal val="#ppt_x"/>
                                          </p:val>
                                        </p:tav>
                                        <p:tav tm="100000">
                                          <p:val>
                                            <p:strVal val="#ppt_x"/>
                                          </p:val>
                                        </p:tav>
                                      </p:tavLst>
                                    </p:anim>
                                    <p:anim calcmode="lin" valueType="num">
                                      <p:cBhvr additive="base">
                                        <p:cTn id="41" dur="500" fill="hold"/>
                                        <p:tgtEl>
                                          <p:spTgt spid="19"/>
                                        </p:tgtEl>
                                        <p:attrNameLst>
                                          <p:attrName>ppt_y</p:attrName>
                                        </p:attrNameLst>
                                      </p:cBhvr>
                                      <p:tavLst>
                                        <p:tav tm="0">
                                          <p:val>
                                            <p:strVal val="0-#ppt_h/2"/>
                                          </p:val>
                                        </p:tav>
                                        <p:tav tm="100000">
                                          <p:val>
                                            <p:strVal val="#ppt_y"/>
                                          </p:val>
                                        </p:tav>
                                      </p:tavLst>
                                    </p:anim>
                                  </p:childTnLst>
                                </p:cTn>
                              </p:par>
                            </p:childTnLst>
                          </p:cTn>
                        </p:par>
                        <p:par>
                          <p:cTn id="42" fill="hold">
                            <p:stCondLst>
                              <p:cond delay="1000"/>
                            </p:stCondLst>
                            <p:childTnLst>
                              <p:par>
                                <p:cTn id="43" presetID="2" presetClass="entr" presetSubtype="2" fill="hold" nodeType="afterEffect">
                                  <p:stCondLst>
                                    <p:cond delay="0"/>
                                  </p:stCondLst>
                                  <p:childTnLst>
                                    <p:set>
                                      <p:cBhvr>
                                        <p:cTn id="44" dur="1" fill="hold">
                                          <p:stCondLst>
                                            <p:cond delay="0"/>
                                          </p:stCondLst>
                                        </p:cTn>
                                        <p:tgtEl>
                                          <p:spTgt spid="20"/>
                                        </p:tgtEl>
                                        <p:attrNameLst>
                                          <p:attrName>style.visibility</p:attrName>
                                        </p:attrNameLst>
                                      </p:cBhvr>
                                      <p:to>
                                        <p:strVal val="visible"/>
                                      </p:to>
                                    </p:set>
                                    <p:anim calcmode="lin" valueType="num">
                                      <p:cBhvr additive="base">
                                        <p:cTn id="45" dur="500" fill="hold"/>
                                        <p:tgtEl>
                                          <p:spTgt spid="20"/>
                                        </p:tgtEl>
                                        <p:attrNameLst>
                                          <p:attrName>ppt_x</p:attrName>
                                        </p:attrNameLst>
                                      </p:cBhvr>
                                      <p:tavLst>
                                        <p:tav tm="0">
                                          <p:val>
                                            <p:strVal val="1+#ppt_w/2"/>
                                          </p:val>
                                        </p:tav>
                                        <p:tav tm="100000">
                                          <p:val>
                                            <p:strVal val="#ppt_x"/>
                                          </p:val>
                                        </p:tav>
                                      </p:tavLst>
                                    </p:anim>
                                    <p:anim calcmode="lin" valueType="num">
                                      <p:cBhvr additive="base">
                                        <p:cTn id="46" dur="500" fill="hold"/>
                                        <p:tgtEl>
                                          <p:spTgt spid="20"/>
                                        </p:tgtEl>
                                        <p:attrNameLst>
                                          <p:attrName>ppt_y</p:attrName>
                                        </p:attrNameLst>
                                      </p:cBhvr>
                                      <p:tavLst>
                                        <p:tav tm="0">
                                          <p:val>
                                            <p:strVal val="#ppt_y"/>
                                          </p:val>
                                        </p:tav>
                                        <p:tav tm="100000">
                                          <p:val>
                                            <p:strVal val="#ppt_y"/>
                                          </p:val>
                                        </p:tav>
                                      </p:tavLst>
                                    </p:anim>
                                  </p:childTnLst>
                                </p:cTn>
                              </p:par>
                              <p:par>
                                <p:cTn id="47" presetID="0" presetClass="path" presetSubtype="0" accel="50000" decel="50000" fill="hold" nodeType="withEffect">
                                  <p:stCondLst>
                                    <p:cond delay="500"/>
                                  </p:stCondLst>
                                  <p:childTnLst>
                                    <p:animMotion origin="layout" path="M 4.58333E-6 0.01204 C -0.01003 0.0132 -0.01875 0.01667 -0.02865 0.01783 C -0.03868 0.02199 -0.04805 0.02246 -0.05873 0.02385 C -0.1517 0.02199 -0.15352 0.03264 -0.20625 0.01459 C -0.21185 0.00949 -0.21303 0.00556 -0.2181 -0.00162 C -0.22605 -0.0125 -0.23451 -0.02384 -0.24571 -0.02777 C -0.27448 -0.0537 -0.34063 -0.04328 -0.36146 -0.04375 C -0.36993 -0.04652 -0.37865 -0.04791 -0.38737 -0.05069 C -0.39284 -0.05254 -0.39779 -0.05532 -0.40326 -0.05648 C -0.41094 -0.06041 -0.41941 -0.06481 -0.42761 -0.06666 C -0.44024 -0.07546 -0.45326 -0.08217 -0.46706 -0.0875 C -0.47188 -0.08935 -0.47592 -0.09259 -0.48034 -0.09537 C -0.49102 -0.10092 -0.50352 -0.10555 -0.51472 -0.1081 C -0.54076 -0.10694 -0.56602 -0.10555 -0.5918 -0.10648 C -0.60352 -0.11203 -0.61524 -0.11643 -0.62618 -0.12407 C -0.63112 -0.12754 -0.63607 -0.13101 -0.64154 -0.1331 C -0.65196 -0.14143 -0.63959 -0.1324 -0.64987 -0.1375 C -0.6543 -0.14027 -0.65873 -0.14398 -0.66342 -0.14676 C -0.6681 -0.14953 -0.66498 -0.14629 -0.66915 -0.14907 C -0.67696 -0.15416 -0.6849 -0.15926 -0.69336 -0.16273 C -0.70092 -0.16944 -0.70925 -0.17639 -0.71771 -0.18101 C -0.72409 -0.19004 -0.73425 -0.19421 -0.73946 -0.20509 C -0.74063 -0.20764 -0.74206 -0.20949 -0.74271 -0.2118 C -0.74336 -0.21365 -0.74362 -0.21597 -0.74441 -0.21782 C -0.74649 -0.22245 -0.74987 -0.22569 -0.75209 -0.23032 C -0.75691 -0.24004 -0.76094 -0.24583 -0.76706 -0.25416 " pathEditMode="relative" rAng="0" ptsTypes="AAAAAAAAAAAAAAAAAAAAAAAAAA">
                                      <p:cBhvr>
                                        <p:cTn id="48" dur="6500" fill="hold"/>
                                        <p:tgtEl>
                                          <p:spTgt spid="20"/>
                                        </p:tgtEl>
                                        <p:attrNameLst>
                                          <p:attrName>ppt_x</p:attrName>
                                          <p:attrName>ppt_y</p:attrName>
                                        </p:attrNameLst>
                                      </p:cBhvr>
                                      <p:rCtr x="-38359" y="-12662"/>
                                    </p:animMotion>
                                  </p:childTnLst>
                                </p:cTn>
                              </p:par>
                              <p:par>
                                <p:cTn id="49" presetID="8" presetClass="emph" presetSubtype="0" repeatCount="2000" fill="hold" grpId="1" nodeType="withEffect">
                                  <p:stCondLst>
                                    <p:cond delay="0"/>
                                  </p:stCondLst>
                                  <p:childTnLst>
                                    <p:animRot by="-21600000">
                                      <p:cBhvr>
                                        <p:cTn id="50" dur="3500" fill="hold"/>
                                        <p:tgtEl>
                                          <p:spTgt spid="13"/>
                                        </p:tgtEl>
                                        <p:attrNameLst>
                                          <p:attrName>r</p:attrName>
                                        </p:attrNameLst>
                                      </p:cBhvr>
                                    </p:animRot>
                                  </p:childTnLst>
                                </p:cTn>
                              </p:par>
                              <p:par>
                                <p:cTn id="51" presetID="8" presetClass="emph" presetSubtype="0" repeatCount="2000" fill="hold" grpId="1" nodeType="withEffect">
                                  <p:stCondLst>
                                    <p:cond delay="0"/>
                                  </p:stCondLst>
                                  <p:childTnLst>
                                    <p:animRot by="21600000">
                                      <p:cBhvr>
                                        <p:cTn id="52" dur="3500" fill="hold"/>
                                        <p:tgtEl>
                                          <p:spTgt spid="14"/>
                                        </p:tgtEl>
                                        <p:attrNameLst>
                                          <p:attrName>r</p:attrName>
                                        </p:attrNameLst>
                                      </p:cBhvr>
                                    </p:animRot>
                                  </p:childTnLst>
                                </p:cTn>
                              </p:par>
                              <p:par>
                                <p:cTn id="53" presetID="8" presetClass="emph" presetSubtype="0" repeatCount="2000" fill="hold" grpId="1" nodeType="withEffect">
                                  <p:stCondLst>
                                    <p:cond delay="0"/>
                                  </p:stCondLst>
                                  <p:childTnLst>
                                    <p:animRot by="-21600000">
                                      <p:cBhvr>
                                        <p:cTn id="54" dur="3500" fill="hold"/>
                                        <p:tgtEl>
                                          <p:spTgt spid="17"/>
                                        </p:tgtEl>
                                        <p:attrNameLst>
                                          <p:attrName>r</p:attrName>
                                        </p:attrNameLst>
                                      </p:cBhvr>
                                    </p:animRot>
                                  </p:childTnLst>
                                </p:cTn>
                              </p:par>
                              <p:par>
                                <p:cTn id="55" presetID="8" presetClass="emph" presetSubtype="0" repeatCount="2000" fill="hold" grpId="1" nodeType="withEffect">
                                  <p:stCondLst>
                                    <p:cond delay="0"/>
                                  </p:stCondLst>
                                  <p:childTnLst>
                                    <p:animRot by="21600000">
                                      <p:cBhvr>
                                        <p:cTn id="56" dur="3500" fill="hold"/>
                                        <p:tgtEl>
                                          <p:spTgt spid="12"/>
                                        </p:tgtEl>
                                        <p:attrNameLst>
                                          <p:attrName>r</p:attrName>
                                        </p:attrNameLst>
                                      </p:cBhvr>
                                    </p:animRot>
                                  </p:childTnLst>
                                </p:cTn>
                              </p:par>
                              <p:par>
                                <p:cTn id="57" presetID="6" presetClass="emph" presetSubtype="0" repeatCount="2000" autoRev="1" fill="hold" grpId="1" nodeType="withEffect">
                                  <p:stCondLst>
                                    <p:cond delay="0"/>
                                  </p:stCondLst>
                                  <p:childTnLst>
                                    <p:animScale>
                                      <p:cBhvr>
                                        <p:cTn id="58" dur="2000" fill="hold"/>
                                        <p:tgtEl>
                                          <p:spTgt spid="19"/>
                                        </p:tgtEl>
                                      </p:cBhvr>
                                      <p:by x="150000" y="150000"/>
                                    </p:animScale>
                                  </p:childTnLst>
                                </p:cTn>
                              </p:par>
                              <p:par>
                                <p:cTn id="59" presetID="6" presetClass="emph" presetSubtype="0" repeatCount="2000" autoRev="1" fill="hold" grpId="1" nodeType="withEffect">
                                  <p:stCondLst>
                                    <p:cond delay="0"/>
                                  </p:stCondLst>
                                  <p:childTnLst>
                                    <p:animScale>
                                      <p:cBhvr>
                                        <p:cTn id="60" dur="2000" fill="hold"/>
                                        <p:tgtEl>
                                          <p:spTgt spid="11"/>
                                        </p:tgtEl>
                                      </p:cBhvr>
                                      <p:by x="150000" y="150000"/>
                                    </p:animScale>
                                  </p:childTnLst>
                                </p:cTn>
                              </p:par>
                            </p:childTnLst>
                          </p:cTn>
                        </p:par>
                        <p:par>
                          <p:cTn id="61" fill="hold">
                            <p:stCondLst>
                              <p:cond delay="9000"/>
                            </p:stCondLst>
                            <p:childTnLst>
                              <p:par>
                                <p:cTn id="62" presetID="37" presetClass="entr" presetSubtype="0" fill="hold" nodeType="afterEffect">
                                  <p:stCondLst>
                                    <p:cond delay="0"/>
                                  </p:stCondLst>
                                  <p:childTnLst>
                                    <p:set>
                                      <p:cBhvr>
                                        <p:cTn id="63" dur="1" fill="hold">
                                          <p:stCondLst>
                                            <p:cond delay="0"/>
                                          </p:stCondLst>
                                        </p:cTn>
                                        <p:tgtEl>
                                          <p:spTgt spid="15"/>
                                        </p:tgtEl>
                                        <p:attrNameLst>
                                          <p:attrName>style.visibility</p:attrName>
                                        </p:attrNameLst>
                                      </p:cBhvr>
                                      <p:to>
                                        <p:strVal val="visible"/>
                                      </p:to>
                                    </p:set>
                                    <p:animEffect transition="in" filter="fade">
                                      <p:cBhvr>
                                        <p:cTn id="64" dur="1000"/>
                                        <p:tgtEl>
                                          <p:spTgt spid="15"/>
                                        </p:tgtEl>
                                      </p:cBhvr>
                                    </p:animEffect>
                                    <p:anim calcmode="lin" valueType="num">
                                      <p:cBhvr>
                                        <p:cTn id="65" dur="1000" fill="hold"/>
                                        <p:tgtEl>
                                          <p:spTgt spid="15"/>
                                        </p:tgtEl>
                                        <p:attrNameLst>
                                          <p:attrName>ppt_x</p:attrName>
                                        </p:attrNameLst>
                                      </p:cBhvr>
                                      <p:tavLst>
                                        <p:tav tm="0">
                                          <p:val>
                                            <p:strVal val="#ppt_x"/>
                                          </p:val>
                                        </p:tav>
                                        <p:tav tm="100000">
                                          <p:val>
                                            <p:strVal val="#ppt_x"/>
                                          </p:val>
                                        </p:tav>
                                      </p:tavLst>
                                    </p:anim>
                                    <p:anim calcmode="lin" valueType="num">
                                      <p:cBhvr>
                                        <p:cTn id="66" dur="900" decel="100000" fill="hold"/>
                                        <p:tgtEl>
                                          <p:spTgt spid="15"/>
                                        </p:tgtEl>
                                        <p:attrNameLst>
                                          <p:attrName>ppt_y</p:attrName>
                                        </p:attrNameLst>
                                      </p:cBhvr>
                                      <p:tavLst>
                                        <p:tav tm="0">
                                          <p:val>
                                            <p:strVal val="#ppt_y+1"/>
                                          </p:val>
                                        </p:tav>
                                        <p:tav tm="100000">
                                          <p:val>
                                            <p:strVal val="#ppt_y-.03"/>
                                          </p:val>
                                        </p:tav>
                                      </p:tavLst>
                                    </p:anim>
                                    <p:anim calcmode="lin" valueType="num">
                                      <p:cBhvr>
                                        <p:cTn id="67" dur="100" accel="100000" fill="hold">
                                          <p:stCondLst>
                                            <p:cond delay="900"/>
                                          </p:stCondLst>
                                        </p:cTn>
                                        <p:tgtEl>
                                          <p:spTgt spid="15"/>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1" grpId="0" animBg="1"/>
      <p:bldP spid="11" grpId="1" animBg="1"/>
      <p:bldP spid="12" grpId="0" animBg="1"/>
      <p:bldP spid="12" grpId="1" animBg="1"/>
      <p:bldP spid="13" grpId="0" animBg="1"/>
      <p:bldP spid="13" grpId="1" animBg="1"/>
      <p:bldP spid="14" grpId="0" animBg="1"/>
      <p:bldP spid="14" grpId="1" animBg="1"/>
      <p:bldP spid="16" grpId="0" animBg="1"/>
      <p:bldP spid="17" grpId="0" animBg="1"/>
      <p:bldP spid="17" grpId="1" animBg="1"/>
      <p:bldP spid="18" grpId="0" animBg="1"/>
      <p:bldP spid="19" grpId="0" animBg="1"/>
      <p:bldP spid="19" grpId="1"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3"/>
          <p:cNvPicPr>
            <a:picLocks noGrp="1" noChangeAspect="1"/>
          </p:cNvPicPr>
          <p:nvPr>
            <p:ph idx="1"/>
          </p:nvPr>
        </p:nvPicPr>
        <p:blipFill>
          <a:blip r:embed="rId2">
            <a:extLst>
              <a:ext uri="{28A0092B-C50C-407E-A947-70E740481C1C}">
                <a14:useLocalDpi xmlns:a14="http://schemas.microsoft.com/office/drawing/2010/main" xmlns="" val="0"/>
              </a:ext>
            </a:extLst>
          </a:blip>
          <a:stretch>
            <a:fillRect/>
          </a:stretch>
        </p:blipFill>
        <p:spPr>
          <a:xfrm>
            <a:off x="228600" y="76200"/>
            <a:ext cx="11658600" cy="6629400"/>
          </a:xfrm>
        </p:spPr>
      </p:pic>
    </p:spTree>
    <p:extLst>
      <p:ext uri="{BB962C8B-B14F-4D97-AF65-F5344CB8AC3E}">
        <p14:creationId xmlns:p14="http://schemas.microsoft.com/office/powerpoint/2010/main" xmlns="" val="3770732469"/>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3"/>
          <p:cNvPicPr>
            <a:picLocks noGrp="1" noChangeAspect="1"/>
          </p:cNvPicPr>
          <p:nvPr>
            <p:ph idx="1"/>
          </p:nvPr>
        </p:nvPicPr>
        <p:blipFill>
          <a:blip r:embed="rId2">
            <a:extLst>
              <a:ext uri="{28A0092B-C50C-407E-A947-70E740481C1C}">
                <a14:useLocalDpi xmlns:a14="http://schemas.microsoft.com/office/drawing/2010/main" xmlns="" val="0"/>
              </a:ext>
            </a:extLst>
          </a:blip>
          <a:stretch>
            <a:fillRect/>
          </a:stretch>
        </p:blipFill>
        <p:spPr>
          <a:xfrm>
            <a:off x="685800" y="304800"/>
            <a:ext cx="11048999" cy="5257800"/>
          </a:xfrm>
        </p:spPr>
      </p:pic>
    </p:spTree>
    <p:extLst>
      <p:ext uri="{BB962C8B-B14F-4D97-AF65-F5344CB8AC3E}">
        <p14:creationId xmlns:p14="http://schemas.microsoft.com/office/powerpoint/2010/main" xmlns="" val="2319702065"/>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文本框 2"/>
          <p:cNvSpPr txBox="1"/>
          <p:nvPr/>
        </p:nvSpPr>
        <p:spPr>
          <a:xfrm>
            <a:off x="2283382" y="-67571"/>
            <a:ext cx="7026691" cy="584775"/>
          </a:xfrm>
          <a:prstGeom prst="rect">
            <a:avLst/>
          </a:prstGeom>
          <a:noFill/>
        </p:spPr>
        <p:txBody>
          <a:bodyPr wrap="square" rtlCol="0">
            <a:spAutoFit/>
          </a:bodyPr>
          <a:lstStyle/>
          <a:p>
            <a:r>
              <a:rPr lang="en-US" altLang="zh-CN" sz="3200" b="1" dirty="0">
                <a:solidFill>
                  <a:srgbClr val="FF0000"/>
                </a:solidFill>
                <a:effectLst>
                  <a:outerShdw blurRad="38100" dist="38100" dir="2700000" algn="tl">
                    <a:srgbClr val="000000">
                      <a:alpha val="43137"/>
                    </a:srgbClr>
                  </a:outerShdw>
                </a:effectLst>
                <a:latin typeface="Times New Roman" pitchFamily="18" charset="0"/>
                <a:ea typeface="汉仪综艺体简" panose="02010600000101010101" pitchFamily="2" charset="-122"/>
                <a:cs typeface="Times New Roman" pitchFamily="18" charset="0"/>
              </a:rPr>
              <a:t>1. Long </a:t>
            </a:r>
            <a:r>
              <a:rPr lang="en-US" altLang="zh-CN" sz="3200" b="1" dirty="0" err="1">
                <a:solidFill>
                  <a:srgbClr val="FF0000"/>
                </a:solidFill>
                <a:effectLst>
                  <a:outerShdw blurRad="38100" dist="38100" dir="2700000" algn="tl">
                    <a:srgbClr val="000000">
                      <a:alpha val="43137"/>
                    </a:srgbClr>
                  </a:outerShdw>
                </a:effectLst>
                <a:latin typeface="Times New Roman" pitchFamily="18" charset="0"/>
                <a:ea typeface="汉仪综艺体简" panose="02010600000101010101" pitchFamily="2" charset="-122"/>
                <a:cs typeface="Times New Roman" pitchFamily="18" charset="0"/>
              </a:rPr>
              <a:t>Quân</a:t>
            </a:r>
            <a:r>
              <a:rPr lang="en-US" altLang="zh-CN" sz="3200" b="1" dirty="0">
                <a:solidFill>
                  <a:srgbClr val="FF0000"/>
                </a:solidFill>
                <a:effectLst>
                  <a:outerShdw blurRad="38100" dist="38100" dir="2700000" algn="tl">
                    <a:srgbClr val="000000">
                      <a:alpha val="43137"/>
                    </a:srgbClr>
                  </a:outerShdw>
                </a:effectLst>
                <a:latin typeface="Times New Roman" pitchFamily="18" charset="0"/>
                <a:ea typeface="汉仪综艺体简" panose="02010600000101010101" pitchFamily="2" charset="-122"/>
                <a:cs typeface="Times New Roman" pitchFamily="18" charset="0"/>
              </a:rPr>
              <a:t> </a:t>
            </a:r>
            <a:r>
              <a:rPr lang="en-US" altLang="zh-CN" sz="3200" b="1" dirty="0" err="1">
                <a:solidFill>
                  <a:srgbClr val="FF0000"/>
                </a:solidFill>
                <a:effectLst>
                  <a:outerShdw blurRad="38100" dist="38100" dir="2700000" algn="tl">
                    <a:srgbClr val="000000">
                      <a:alpha val="43137"/>
                    </a:srgbClr>
                  </a:outerShdw>
                </a:effectLst>
                <a:latin typeface="Times New Roman" pitchFamily="18" charset="0"/>
                <a:ea typeface="汉仪综艺体简" panose="02010600000101010101" pitchFamily="2" charset="-122"/>
                <a:cs typeface="Times New Roman" pitchFamily="18" charset="0"/>
              </a:rPr>
              <a:t>cho</a:t>
            </a:r>
            <a:r>
              <a:rPr lang="en-US" altLang="zh-CN" sz="3200" b="1" dirty="0">
                <a:solidFill>
                  <a:srgbClr val="FF0000"/>
                </a:solidFill>
                <a:effectLst>
                  <a:outerShdw blurRad="38100" dist="38100" dir="2700000" algn="tl">
                    <a:srgbClr val="000000">
                      <a:alpha val="43137"/>
                    </a:srgbClr>
                  </a:outerShdw>
                </a:effectLst>
                <a:latin typeface="Times New Roman" pitchFamily="18" charset="0"/>
                <a:ea typeface="汉仪综艺体简" panose="02010600000101010101" pitchFamily="2" charset="-122"/>
                <a:cs typeface="Times New Roman" pitchFamily="18" charset="0"/>
              </a:rPr>
              <a:t> m</a:t>
            </a:r>
            <a:r>
              <a:rPr lang="vi-VN" altLang="zh-CN" sz="3200" b="1" dirty="0">
                <a:solidFill>
                  <a:srgbClr val="FF0000"/>
                </a:solidFill>
                <a:effectLst>
                  <a:outerShdw blurRad="38100" dist="38100" dir="2700000" algn="tl">
                    <a:srgbClr val="000000">
                      <a:alpha val="43137"/>
                    </a:srgbClr>
                  </a:outerShdw>
                </a:effectLst>
                <a:latin typeface="Times New Roman" pitchFamily="18" charset="0"/>
                <a:ea typeface="汉仪综艺体简" panose="02010600000101010101" pitchFamily="2" charset="-122"/>
                <a:cs typeface="Times New Roman" pitchFamily="18" charset="0"/>
              </a:rPr>
              <a:t>ượn</a:t>
            </a:r>
            <a:r>
              <a:rPr lang="en-US" altLang="zh-CN" sz="3200" b="1" dirty="0">
                <a:solidFill>
                  <a:srgbClr val="FF0000"/>
                </a:solidFill>
                <a:effectLst>
                  <a:outerShdw blurRad="38100" dist="38100" dir="2700000" algn="tl">
                    <a:srgbClr val="000000">
                      <a:alpha val="43137"/>
                    </a:srgbClr>
                  </a:outerShdw>
                </a:effectLst>
                <a:latin typeface="Times New Roman" pitchFamily="18" charset="0"/>
                <a:ea typeface="汉仪综艺体简" panose="02010600000101010101" pitchFamily="2" charset="-122"/>
                <a:cs typeface="Times New Roman" pitchFamily="18" charset="0"/>
              </a:rPr>
              <a:t> g</a:t>
            </a:r>
            <a:r>
              <a:rPr lang="vi-VN" altLang="zh-CN" sz="3200" b="1" dirty="0">
                <a:solidFill>
                  <a:srgbClr val="FF0000"/>
                </a:solidFill>
                <a:effectLst>
                  <a:outerShdw blurRad="38100" dist="38100" dir="2700000" algn="tl">
                    <a:srgbClr val="000000">
                      <a:alpha val="43137"/>
                    </a:srgbClr>
                  </a:outerShdw>
                </a:effectLst>
                <a:latin typeface="Times New Roman" pitchFamily="18" charset="0"/>
                <a:ea typeface="汉仪综艺体简" panose="02010600000101010101" pitchFamily="2" charset="-122"/>
                <a:cs typeface="Times New Roman" pitchFamily="18" charset="0"/>
              </a:rPr>
              <a:t>ươ</a:t>
            </a:r>
            <a:r>
              <a:rPr lang="en-US" altLang="zh-CN" sz="3200" b="1" dirty="0">
                <a:solidFill>
                  <a:srgbClr val="FF0000"/>
                </a:solidFill>
                <a:effectLst>
                  <a:outerShdw blurRad="38100" dist="38100" dir="2700000" algn="tl">
                    <a:srgbClr val="000000">
                      <a:alpha val="43137"/>
                    </a:srgbClr>
                  </a:outerShdw>
                </a:effectLst>
                <a:latin typeface="Times New Roman" pitchFamily="18" charset="0"/>
                <a:ea typeface="汉仪综艺体简" panose="02010600000101010101" pitchFamily="2" charset="-122"/>
                <a:cs typeface="Times New Roman" pitchFamily="18" charset="0"/>
              </a:rPr>
              <a:t>m </a:t>
            </a:r>
            <a:r>
              <a:rPr lang="en-US" altLang="zh-CN" sz="3200" b="1" dirty="0" err="1">
                <a:solidFill>
                  <a:srgbClr val="FF0000"/>
                </a:solidFill>
                <a:effectLst>
                  <a:outerShdw blurRad="38100" dist="38100" dir="2700000" algn="tl">
                    <a:srgbClr val="000000">
                      <a:alpha val="43137"/>
                    </a:srgbClr>
                  </a:outerShdw>
                </a:effectLst>
                <a:latin typeface="Times New Roman" pitchFamily="18" charset="0"/>
                <a:ea typeface="汉仪综艺体简" panose="02010600000101010101" pitchFamily="2" charset="-122"/>
                <a:cs typeface="Times New Roman" pitchFamily="18" charset="0"/>
              </a:rPr>
              <a:t>thần</a:t>
            </a:r>
            <a:endParaRPr lang="zh-CN" altLang="en-US" sz="3200" b="1" dirty="0">
              <a:solidFill>
                <a:srgbClr val="FF0000"/>
              </a:solidFill>
              <a:effectLst>
                <a:outerShdw blurRad="38100" dist="38100" dir="2700000" algn="tl">
                  <a:srgbClr val="000000">
                    <a:alpha val="43137"/>
                  </a:srgbClr>
                </a:outerShdw>
              </a:effectLst>
              <a:latin typeface="Times New Roman" pitchFamily="18" charset="0"/>
              <a:ea typeface="汉仪综艺体简" panose="02010600000101010101" pitchFamily="2" charset="-122"/>
              <a:cs typeface="Times New Roman" pitchFamily="18" charset="0"/>
            </a:endParaRPr>
          </a:p>
        </p:txBody>
      </p:sp>
      <p:graphicFrame>
        <p:nvGraphicFramePr>
          <p:cNvPr id="3" name="Table 2"/>
          <p:cNvGraphicFramePr>
            <a:graphicFrameLocks noGrp="1"/>
          </p:cNvGraphicFramePr>
          <p:nvPr>
            <p:extLst>
              <p:ext uri="{D42A27DB-BD31-4B8C-83A1-F6EECF244321}">
                <p14:modId xmlns:p14="http://schemas.microsoft.com/office/powerpoint/2010/main" xmlns="" val="3678791034"/>
              </p:ext>
            </p:extLst>
          </p:nvPr>
        </p:nvGraphicFramePr>
        <p:xfrm>
          <a:off x="3352800" y="759347"/>
          <a:ext cx="8686801" cy="5705401"/>
        </p:xfrm>
        <a:graphic>
          <a:graphicData uri="http://schemas.openxmlformats.org/drawingml/2006/table">
            <a:tbl>
              <a:tblPr firstRow="1" bandRow="1">
                <a:tableStyleId>{5C22544A-7EE6-4342-B048-85BDC9FD1C3A}</a:tableStyleId>
              </a:tblPr>
              <a:tblGrid>
                <a:gridCol w="1485258"/>
                <a:gridCol w="4534542"/>
                <a:gridCol w="2667001"/>
              </a:tblGrid>
              <a:tr h="370840">
                <a:tc>
                  <a:txBody>
                    <a:bodyPr/>
                    <a:lstStyle/>
                    <a:p>
                      <a:endParaRPr lang="en-US" dirty="0" smtClean="0"/>
                    </a:p>
                    <a:p>
                      <a:endParaRPr lang="en-US" dirty="0"/>
                    </a:p>
                  </a:txBody>
                  <a:tcPr marL="68580" marR="68580">
                    <a:solidFill>
                      <a:srgbClr val="FFC000"/>
                    </a:solidFill>
                  </a:tcPr>
                </a:tc>
                <a:tc>
                  <a:txBody>
                    <a:bodyPr/>
                    <a:lstStyle/>
                    <a:p>
                      <a:r>
                        <a:rPr lang="en-US" sz="2800" dirty="0" smtClean="0">
                          <a:latin typeface="Times New Roman" panose="02020603050405020304" pitchFamily="18" charset="0"/>
                          <a:cs typeface="Times New Roman" panose="02020603050405020304" pitchFamily="18" charset="0"/>
                        </a:rPr>
                        <a:t>                      Chi </a:t>
                      </a:r>
                      <a:r>
                        <a:rPr lang="en-US" sz="2800" dirty="0" err="1" smtClean="0">
                          <a:latin typeface="Times New Roman" panose="02020603050405020304" pitchFamily="18" charset="0"/>
                          <a:cs typeface="Times New Roman" panose="02020603050405020304" pitchFamily="18" charset="0"/>
                        </a:rPr>
                        <a:t>tiết</a:t>
                      </a:r>
                      <a:r>
                        <a:rPr lang="en-US" sz="2800" baseline="0" dirty="0" smtClean="0">
                          <a:latin typeface="Times New Roman" panose="02020603050405020304" pitchFamily="18" charset="0"/>
                          <a:cs typeface="Times New Roman" panose="02020603050405020304" pitchFamily="18" charset="0"/>
                        </a:rPr>
                        <a:t> </a:t>
                      </a:r>
                      <a:endParaRPr lang="en-US" sz="2800" dirty="0">
                        <a:latin typeface="Times New Roman" panose="02020603050405020304" pitchFamily="18" charset="0"/>
                        <a:cs typeface="Times New Roman" panose="02020603050405020304" pitchFamily="18" charset="0"/>
                      </a:endParaRPr>
                    </a:p>
                  </a:txBody>
                  <a:tcPr marL="68580" marR="68580">
                    <a:solidFill>
                      <a:srgbClr val="FFC000"/>
                    </a:solidFill>
                  </a:tcPr>
                </a:tc>
                <a:tc>
                  <a:txBody>
                    <a:bodyPr/>
                    <a:lstStyle/>
                    <a:p>
                      <a:r>
                        <a:rPr lang="en-US" sz="2400" dirty="0" err="1" smtClean="0">
                          <a:latin typeface="Times New Roman" panose="02020603050405020304" pitchFamily="18" charset="0"/>
                          <a:cs typeface="Times New Roman" panose="02020603050405020304" pitchFamily="18" charset="0"/>
                        </a:rPr>
                        <a:t>Nhận</a:t>
                      </a:r>
                      <a:r>
                        <a:rPr lang="en-US" sz="2400" baseline="0" dirty="0" smtClean="0">
                          <a:latin typeface="Times New Roman" panose="02020603050405020304" pitchFamily="18" charset="0"/>
                          <a:cs typeface="Times New Roman" panose="02020603050405020304" pitchFamily="18" charset="0"/>
                        </a:rPr>
                        <a:t> </a:t>
                      </a:r>
                      <a:r>
                        <a:rPr lang="en-US" sz="2400" baseline="0" dirty="0" err="1" smtClean="0">
                          <a:latin typeface="Times New Roman" panose="02020603050405020304" pitchFamily="18" charset="0"/>
                          <a:cs typeface="Times New Roman" panose="02020603050405020304" pitchFamily="18" charset="0"/>
                        </a:rPr>
                        <a:t>xét</a:t>
                      </a:r>
                      <a:r>
                        <a:rPr lang="en-US" sz="2400" baseline="0" dirty="0" smtClean="0">
                          <a:latin typeface="Times New Roman" panose="02020603050405020304" pitchFamily="18" charset="0"/>
                          <a:cs typeface="Times New Roman" panose="02020603050405020304" pitchFamily="18" charset="0"/>
                        </a:rPr>
                        <a:t> </a:t>
                      </a:r>
                      <a:endParaRPr lang="en-US" sz="2400" dirty="0">
                        <a:latin typeface="Times New Roman" panose="02020603050405020304" pitchFamily="18" charset="0"/>
                        <a:cs typeface="Times New Roman" panose="02020603050405020304" pitchFamily="18" charset="0"/>
                      </a:endParaRPr>
                    </a:p>
                  </a:txBody>
                  <a:tcPr marL="68580" marR="68580">
                    <a:solidFill>
                      <a:srgbClr val="FFC000"/>
                    </a:solidFill>
                  </a:tcPr>
                </a:tc>
              </a:tr>
              <a:tr h="370840">
                <a:tc>
                  <a:txBody>
                    <a:bodyPr/>
                    <a:lstStyle/>
                    <a:p>
                      <a:r>
                        <a:rPr lang="en-US" sz="2400" dirty="0" err="1" smtClean="0">
                          <a:latin typeface="Times New Roman" panose="02020603050405020304" pitchFamily="18" charset="0"/>
                          <a:cs typeface="Times New Roman" panose="02020603050405020304" pitchFamily="18" charset="0"/>
                        </a:rPr>
                        <a:t>a.Hoàn</a:t>
                      </a:r>
                      <a:r>
                        <a:rPr lang="en-US" sz="2400" dirty="0" smtClean="0">
                          <a:latin typeface="Times New Roman" panose="02020603050405020304" pitchFamily="18" charset="0"/>
                          <a:cs typeface="Times New Roman" panose="02020603050405020304" pitchFamily="18" charset="0"/>
                        </a:rPr>
                        <a:t> </a:t>
                      </a:r>
                      <a:r>
                        <a:rPr lang="en-US" sz="2400" dirty="0" err="1" smtClean="0">
                          <a:latin typeface="Times New Roman" panose="02020603050405020304" pitchFamily="18" charset="0"/>
                          <a:cs typeface="Times New Roman" panose="02020603050405020304" pitchFamily="18" charset="0"/>
                        </a:rPr>
                        <a:t>cảnh</a:t>
                      </a:r>
                      <a:r>
                        <a:rPr lang="en-US" sz="2400" dirty="0" smtClean="0">
                          <a:latin typeface="Times New Roman" panose="02020603050405020304" pitchFamily="18" charset="0"/>
                          <a:cs typeface="Times New Roman" panose="02020603050405020304" pitchFamily="18" charset="0"/>
                        </a:rPr>
                        <a:t> </a:t>
                      </a:r>
                      <a:r>
                        <a:rPr lang="en-US" sz="2400" dirty="0" err="1" smtClean="0">
                          <a:latin typeface="Times New Roman" panose="02020603050405020304" pitchFamily="18" charset="0"/>
                          <a:cs typeface="Times New Roman" panose="02020603050405020304" pitchFamily="18" charset="0"/>
                        </a:rPr>
                        <a:t>cho</a:t>
                      </a:r>
                      <a:r>
                        <a:rPr lang="en-US" sz="2400" dirty="0" smtClean="0">
                          <a:latin typeface="Times New Roman" panose="02020603050405020304" pitchFamily="18" charset="0"/>
                          <a:cs typeface="Times New Roman" panose="02020603050405020304" pitchFamily="18" charset="0"/>
                        </a:rPr>
                        <a:t> m</a:t>
                      </a:r>
                      <a:r>
                        <a:rPr lang="vi-VN" sz="2400" dirty="0" smtClean="0">
                          <a:latin typeface="Times New Roman" panose="02020603050405020304" pitchFamily="18" charset="0"/>
                          <a:cs typeface="Times New Roman" panose="02020603050405020304" pitchFamily="18" charset="0"/>
                        </a:rPr>
                        <a:t>ượn</a:t>
                      </a:r>
                      <a:r>
                        <a:rPr lang="en-US" sz="2400" dirty="0" smtClean="0">
                          <a:latin typeface="Times New Roman" panose="02020603050405020304" pitchFamily="18" charset="0"/>
                          <a:cs typeface="Times New Roman" panose="02020603050405020304" pitchFamily="18" charset="0"/>
                        </a:rPr>
                        <a:t> g</a:t>
                      </a:r>
                      <a:r>
                        <a:rPr lang="vi-VN" sz="2400" dirty="0" smtClean="0">
                          <a:latin typeface="Times New Roman" panose="02020603050405020304" pitchFamily="18" charset="0"/>
                          <a:cs typeface="Times New Roman" panose="02020603050405020304" pitchFamily="18" charset="0"/>
                        </a:rPr>
                        <a:t>ươ</a:t>
                      </a:r>
                      <a:r>
                        <a:rPr lang="en-US" sz="2400" dirty="0" smtClean="0">
                          <a:latin typeface="Times New Roman" panose="02020603050405020304" pitchFamily="18" charset="0"/>
                          <a:cs typeface="Times New Roman" panose="02020603050405020304" pitchFamily="18" charset="0"/>
                        </a:rPr>
                        <a:t>m</a:t>
                      </a:r>
                      <a:endParaRPr lang="en-US" sz="2400" dirty="0">
                        <a:latin typeface="Times New Roman" panose="02020603050405020304" pitchFamily="18" charset="0"/>
                        <a:cs typeface="Times New Roman" panose="02020603050405020304" pitchFamily="18" charset="0"/>
                      </a:endParaRPr>
                    </a:p>
                  </a:txBody>
                  <a:tcPr marL="68580" marR="68580">
                    <a:solidFill>
                      <a:srgbClr val="E5FE8A"/>
                    </a:solidFill>
                  </a:tcPr>
                </a:tc>
                <a:tc>
                  <a:txBody>
                    <a:bodyPr/>
                    <a:lstStyle/>
                    <a:p>
                      <a:endParaRPr lang="en-US" sz="2800" dirty="0">
                        <a:latin typeface="Times New Roman" panose="02020603050405020304" pitchFamily="18" charset="0"/>
                        <a:cs typeface="Times New Roman" panose="02020603050405020304" pitchFamily="18" charset="0"/>
                      </a:endParaRPr>
                    </a:p>
                  </a:txBody>
                  <a:tcPr marL="68580" marR="68580">
                    <a:solidFill>
                      <a:srgbClr val="E5FE8A"/>
                    </a:solidFill>
                  </a:tcPr>
                </a:tc>
                <a:tc rowSpan="2">
                  <a:txBody>
                    <a:bodyPr/>
                    <a:lstStyle/>
                    <a:p>
                      <a:endParaRPr lang="en-US" dirty="0"/>
                    </a:p>
                  </a:txBody>
                  <a:tcPr marL="68580" marR="68580">
                    <a:solidFill>
                      <a:schemeClr val="accent5">
                        <a:lumMod val="20000"/>
                        <a:lumOff val="80000"/>
                      </a:schemeClr>
                    </a:solidFill>
                  </a:tcPr>
                </a:tc>
              </a:tr>
              <a:tr h="3510841">
                <a:tc>
                  <a:txBody>
                    <a:bodyPr/>
                    <a:lstStyle/>
                    <a:p>
                      <a:r>
                        <a:rPr lang="en-US" sz="2400" dirty="0" err="1" smtClean="0">
                          <a:latin typeface="Times New Roman" panose="02020603050405020304" pitchFamily="18" charset="0"/>
                          <a:cs typeface="Times New Roman" panose="02020603050405020304" pitchFamily="18" charset="0"/>
                        </a:rPr>
                        <a:t>b.Cách</a:t>
                      </a:r>
                      <a:r>
                        <a:rPr lang="en-US" sz="2400" dirty="0" smtClean="0">
                          <a:latin typeface="Times New Roman" panose="02020603050405020304" pitchFamily="18" charset="0"/>
                          <a:cs typeface="Times New Roman" panose="02020603050405020304" pitchFamily="18" charset="0"/>
                        </a:rPr>
                        <a:t> </a:t>
                      </a:r>
                      <a:r>
                        <a:rPr lang="en-US" sz="2400" dirty="0" err="1" smtClean="0">
                          <a:latin typeface="Times New Roman" panose="02020603050405020304" pitchFamily="18" charset="0"/>
                          <a:cs typeface="Times New Roman" panose="02020603050405020304" pitchFamily="18" charset="0"/>
                        </a:rPr>
                        <a:t>cho</a:t>
                      </a:r>
                      <a:r>
                        <a:rPr lang="en-US" sz="2400" dirty="0" smtClean="0">
                          <a:latin typeface="Times New Roman" panose="02020603050405020304" pitchFamily="18" charset="0"/>
                          <a:cs typeface="Times New Roman" panose="02020603050405020304" pitchFamily="18" charset="0"/>
                        </a:rPr>
                        <a:t> m</a:t>
                      </a:r>
                      <a:r>
                        <a:rPr lang="vi-VN" sz="2400" dirty="0" smtClean="0">
                          <a:latin typeface="Times New Roman" panose="02020603050405020304" pitchFamily="18" charset="0"/>
                          <a:cs typeface="Times New Roman" panose="02020603050405020304" pitchFamily="18" charset="0"/>
                        </a:rPr>
                        <a:t>ượn</a:t>
                      </a:r>
                      <a:r>
                        <a:rPr lang="en-US" sz="2400" dirty="0" smtClean="0">
                          <a:latin typeface="Times New Roman" panose="02020603050405020304" pitchFamily="18" charset="0"/>
                          <a:cs typeface="Times New Roman" panose="02020603050405020304" pitchFamily="18" charset="0"/>
                        </a:rPr>
                        <a:t> g</a:t>
                      </a:r>
                      <a:r>
                        <a:rPr lang="vi-VN" sz="2400" dirty="0" smtClean="0">
                          <a:latin typeface="Times New Roman" panose="02020603050405020304" pitchFamily="18" charset="0"/>
                          <a:cs typeface="Times New Roman" panose="02020603050405020304" pitchFamily="18" charset="0"/>
                        </a:rPr>
                        <a:t>ươ</a:t>
                      </a:r>
                      <a:r>
                        <a:rPr lang="en-US" sz="2400" dirty="0" smtClean="0">
                          <a:latin typeface="Times New Roman" panose="02020603050405020304" pitchFamily="18" charset="0"/>
                          <a:cs typeface="Times New Roman" panose="02020603050405020304" pitchFamily="18" charset="0"/>
                        </a:rPr>
                        <a:t>m</a:t>
                      </a:r>
                      <a:endParaRPr lang="en-US" sz="2400" dirty="0">
                        <a:latin typeface="Times New Roman" panose="02020603050405020304" pitchFamily="18" charset="0"/>
                        <a:cs typeface="Times New Roman" panose="02020603050405020304" pitchFamily="18" charset="0"/>
                      </a:endParaRPr>
                    </a:p>
                  </a:txBody>
                  <a:tcPr marL="68580" marR="68580">
                    <a:solidFill>
                      <a:srgbClr val="C9A4E4"/>
                    </a:solidFill>
                  </a:tcPr>
                </a:tc>
                <a:tc>
                  <a:txBody>
                    <a:bodyPr/>
                    <a:lstStyle/>
                    <a:p>
                      <a:endParaRPr lang="en-US" sz="2800" dirty="0">
                        <a:latin typeface="Times New Roman" panose="02020603050405020304" pitchFamily="18" charset="0"/>
                        <a:cs typeface="Times New Roman" panose="02020603050405020304" pitchFamily="18" charset="0"/>
                      </a:endParaRPr>
                    </a:p>
                  </a:txBody>
                  <a:tcPr marL="68580" marR="68580">
                    <a:solidFill>
                      <a:schemeClr val="bg1"/>
                    </a:solidFill>
                  </a:tcPr>
                </a:tc>
                <a:tc vMerge="1">
                  <a:txBody>
                    <a:bodyPr/>
                    <a:lstStyle/>
                    <a:p>
                      <a:endParaRPr lang="en-US" dirty="0"/>
                    </a:p>
                  </a:txBody>
                  <a:tcPr/>
                </a:tc>
              </a:tr>
            </a:tbl>
          </a:graphicData>
        </a:graphic>
      </p:graphicFrame>
      <p:sp>
        <p:nvSpPr>
          <p:cNvPr id="4" name="Rectangle 3"/>
          <p:cNvSpPr/>
          <p:nvPr/>
        </p:nvSpPr>
        <p:spPr>
          <a:xfrm>
            <a:off x="4805197" y="1723872"/>
            <a:ext cx="3971924" cy="869790"/>
          </a:xfrm>
          <a:prstGeom prst="rect">
            <a:avLst/>
          </a:prstGeom>
        </p:spPr>
        <p:txBody>
          <a:bodyPr wrap="square">
            <a:spAutoFit/>
          </a:bodyPr>
          <a:lstStyle/>
          <a:p>
            <a:pPr algn="just">
              <a:lnSpc>
                <a:spcPts val="2000"/>
              </a:lnSpc>
            </a:pP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Giặc</a:t>
            </a:r>
            <a:r>
              <a:rPr lang="en-US" sz="2400" dirty="0">
                <a:latin typeface="Times New Roman" pitchFamily="18" charset="0"/>
                <a:cs typeface="Times New Roman" pitchFamily="18" charset="0"/>
              </a:rPr>
              <a:t> Minh </a:t>
            </a:r>
            <a:r>
              <a:rPr lang="en-US" sz="2400" dirty="0" err="1">
                <a:latin typeface="Times New Roman" pitchFamily="18" charset="0"/>
                <a:cs typeface="Times New Roman" pitchFamily="18" charset="0"/>
              </a:rPr>
              <a:t>đô</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hộ</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làm</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nhiều</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điều</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bạo</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ngược</a:t>
            </a:r>
            <a:r>
              <a:rPr lang="en-US" sz="2400" dirty="0">
                <a:latin typeface="Times New Roman" pitchFamily="18" charset="0"/>
                <a:cs typeface="Times New Roman" pitchFamily="18" charset="0"/>
              </a:rPr>
              <a:t>.</a:t>
            </a:r>
          </a:p>
          <a:p>
            <a:pPr algn="just">
              <a:lnSpc>
                <a:spcPts val="2000"/>
              </a:lnSpc>
            </a:pPr>
            <a:endParaRPr lang="en-US" sz="2400" dirty="0">
              <a:solidFill>
                <a:schemeClr val="bg2">
                  <a:lumMod val="25000"/>
                </a:schemeClr>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6" name="Rectangle 5"/>
          <p:cNvSpPr/>
          <p:nvPr/>
        </p:nvSpPr>
        <p:spPr>
          <a:xfrm>
            <a:off x="4794311" y="2362200"/>
            <a:ext cx="3971924" cy="1126270"/>
          </a:xfrm>
          <a:prstGeom prst="rect">
            <a:avLst/>
          </a:prstGeom>
        </p:spPr>
        <p:txBody>
          <a:bodyPr wrap="square">
            <a:spAutoFit/>
          </a:bodyPr>
          <a:lstStyle/>
          <a:p>
            <a:pPr algn="just">
              <a:lnSpc>
                <a:spcPts val="2000"/>
              </a:lnSpc>
            </a:pP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Nghĩa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quân</a:t>
            </a:r>
            <a:r>
              <a:rPr lang="en-US" sz="2400" dirty="0">
                <a:latin typeface="Times New Roman" pitchFamily="18" charset="0"/>
                <a:cs typeface="Times New Roman" pitchFamily="18" charset="0"/>
              </a:rPr>
              <a:t> Lam </a:t>
            </a:r>
            <a:r>
              <a:rPr lang="en-US" sz="2400" dirty="0" err="1">
                <a:latin typeface="Times New Roman" pitchFamily="18" charset="0"/>
                <a:cs typeface="Times New Roman" pitchFamily="18" charset="0"/>
              </a:rPr>
              <a:t>Sơn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nổi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dậy</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nhưng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ngày</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đầu</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thế</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lực</a:t>
            </a:r>
            <a:r>
              <a:rPr lang="en-US" sz="2400" dirty="0">
                <a:latin typeface="Times New Roman" pitchFamily="18" charset="0"/>
                <a:cs typeface="Times New Roman" pitchFamily="18" charset="0"/>
              </a:rPr>
              <a:t> non </a:t>
            </a:r>
            <a:r>
              <a:rPr lang="en-US" sz="2400" dirty="0" err="1">
                <a:latin typeface="Times New Roman" pitchFamily="18" charset="0"/>
                <a:cs typeface="Times New Roman" pitchFamily="18" charset="0"/>
              </a:rPr>
              <a:t>yếu</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nhiều</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lần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bị</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thua</a:t>
            </a:r>
            <a:r>
              <a:rPr lang="en-US" sz="2400" dirty="0">
                <a:latin typeface="Times New Roman" pitchFamily="18" charset="0"/>
                <a:cs typeface="Times New Roman" pitchFamily="18" charset="0"/>
              </a:rPr>
              <a:t>.</a:t>
            </a:r>
          </a:p>
          <a:p>
            <a:pPr algn="just">
              <a:lnSpc>
                <a:spcPts val="2000"/>
              </a:lnSpc>
            </a:pPr>
            <a:endParaRPr lang="en-US" sz="2400" dirty="0">
              <a:solidFill>
                <a:schemeClr val="bg2">
                  <a:lumMod val="25000"/>
                </a:schemeClr>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5" name="Rectangle 4"/>
          <p:cNvSpPr/>
          <p:nvPr/>
        </p:nvSpPr>
        <p:spPr>
          <a:xfrm>
            <a:off x="9434860" y="1840394"/>
            <a:ext cx="2761151" cy="2616101"/>
          </a:xfrm>
          <a:prstGeom prst="rect">
            <a:avLst/>
          </a:prstGeom>
        </p:spPr>
        <p:txBody>
          <a:bodyPr wrap="square">
            <a:spAutoFit/>
          </a:bodyPr>
          <a:lstStyle/>
          <a:p>
            <a:r>
              <a:rPr lang="en-US" sz="2400" dirty="0">
                <a:latin typeface="Times New Roman" pitchFamily="18" charset="0"/>
                <a:cs typeface="Times New Roman" pitchFamily="18" charset="0"/>
              </a:rPr>
              <a:t>=&gt;</a:t>
            </a:r>
            <a:r>
              <a:rPr lang="en-US" sz="2400" dirty="0" err="1">
                <a:latin typeface="Times New Roman" pitchFamily="18" charset="0"/>
                <a:cs typeface="Times New Roman" pitchFamily="18" charset="0"/>
              </a:rPr>
              <a:t>Toàn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dân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đoàn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kết</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quyết</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tâm</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đánh</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giặc</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Cuộc</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khởi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nghĩa</a:t>
            </a:r>
            <a:r>
              <a:rPr lang="en-US" sz="2400" dirty="0">
                <a:latin typeface="Times New Roman" pitchFamily="18" charset="0"/>
                <a:cs typeface="Times New Roman" pitchFamily="18" charset="0"/>
              </a:rPr>
              <a:t> Lam </a:t>
            </a:r>
            <a:r>
              <a:rPr lang="en-US" sz="2400" dirty="0" err="1">
                <a:latin typeface="Times New Roman" pitchFamily="18" charset="0"/>
                <a:cs typeface="Times New Roman" pitchFamily="18" charset="0"/>
              </a:rPr>
              <a:t>Sơn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là</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chính</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nghĩa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thuận</a:t>
            </a:r>
            <a:r>
              <a:rPr lang="en-US" sz="2400" dirty="0">
                <a:latin typeface="Times New Roman" pitchFamily="18" charset="0"/>
                <a:cs typeface="Times New Roman" pitchFamily="18" charset="0"/>
              </a:rPr>
              <a:t> ý </a:t>
            </a:r>
            <a:r>
              <a:rPr lang="en-US" sz="2400" dirty="0" err="1">
                <a:latin typeface="Times New Roman" pitchFamily="18" charset="0"/>
                <a:cs typeface="Times New Roman" pitchFamily="18" charset="0"/>
              </a:rPr>
              <a:t>trời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hợp</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lòng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dân</a:t>
            </a:r>
            <a:r>
              <a:rPr lang="en-US" sz="2400" dirty="0">
                <a:latin typeface="Times New Roman" pitchFamily="18" charset="0"/>
                <a:cs typeface="Times New Roman" pitchFamily="18" charset="0"/>
              </a:rPr>
              <a:t>.</a:t>
            </a:r>
          </a:p>
          <a:p>
            <a:endParaRPr lang="en-US" sz="2000" b="1" dirty="0">
              <a:solidFill>
                <a:srgbClr val="0000FF"/>
              </a:solidFill>
              <a:latin typeface="Times New Roman" pitchFamily="18" charset="0"/>
              <a:cs typeface="Times New Roman" pitchFamily="18" charset="0"/>
            </a:endParaRPr>
          </a:p>
        </p:txBody>
      </p:sp>
      <p:pic>
        <p:nvPicPr>
          <p:cNvPr id="7" name="Picture 6"/>
          <p:cNvPicPr>
            <a:picLocks noChangeAspect="1"/>
          </p:cNvPicPr>
          <p:nvPr/>
        </p:nvPicPr>
        <p:blipFill>
          <a:blip r:embed="rId3">
            <a:extLst>
              <a:ext uri="{28A0092B-C50C-407E-A947-70E740481C1C}">
                <a14:useLocalDpi xmlns:a14="http://schemas.microsoft.com/office/drawing/2010/main" xmlns="" val="0"/>
              </a:ext>
            </a:extLst>
          </a:blip>
          <a:stretch>
            <a:fillRect/>
          </a:stretch>
        </p:blipFill>
        <p:spPr>
          <a:xfrm>
            <a:off x="609601" y="3886200"/>
            <a:ext cx="2667000" cy="2503374"/>
          </a:xfrm>
          <a:prstGeom prst="rect">
            <a:avLst/>
          </a:prstGeom>
        </p:spPr>
      </p:pic>
      <p:pic>
        <p:nvPicPr>
          <p:cNvPr id="8" name="Picture 7"/>
          <p:cNvPicPr>
            <a:picLocks noChangeAspect="1"/>
          </p:cNvPicPr>
          <p:nvPr/>
        </p:nvPicPr>
        <p:blipFill>
          <a:blip r:embed="rId4">
            <a:extLst>
              <a:ext uri="{28A0092B-C50C-407E-A947-70E740481C1C}">
                <a14:useLocalDpi xmlns:a14="http://schemas.microsoft.com/office/drawing/2010/main" xmlns="" val="0"/>
              </a:ext>
            </a:extLst>
          </a:blip>
          <a:stretch>
            <a:fillRect/>
          </a:stretch>
        </p:blipFill>
        <p:spPr>
          <a:xfrm>
            <a:off x="228600" y="759347"/>
            <a:ext cx="3048000" cy="2790825"/>
          </a:xfrm>
          <a:prstGeom prst="rect">
            <a:avLst/>
          </a:prstGeom>
        </p:spPr>
      </p:pic>
      <p:sp>
        <p:nvSpPr>
          <p:cNvPr id="16" name="Rectangle 15"/>
          <p:cNvSpPr/>
          <p:nvPr/>
        </p:nvSpPr>
        <p:spPr>
          <a:xfrm>
            <a:off x="4955319" y="3153787"/>
            <a:ext cx="3971924" cy="1464825"/>
          </a:xfrm>
          <a:prstGeom prst="rect">
            <a:avLst/>
          </a:prstGeom>
        </p:spPr>
        <p:txBody>
          <a:bodyPr wrap="square">
            <a:spAutoFit/>
          </a:bodyPr>
          <a:lstStyle/>
          <a:p>
            <a:r>
              <a:rPr lang="en-US" sz="2400" dirty="0">
                <a:solidFill>
                  <a:srgbClr val="FF0000"/>
                </a:solidFill>
                <a:latin typeface="Times New Roman" pitchFamily="18" charset="0"/>
                <a:cs typeface="Times New Roman" pitchFamily="18" charset="0"/>
              </a:rPr>
              <a:t>* Chi </a:t>
            </a:r>
            <a:r>
              <a:rPr lang="en-US" sz="2400" dirty="0" err="1">
                <a:solidFill>
                  <a:srgbClr val="FF0000"/>
                </a:solidFill>
                <a:latin typeface="Times New Roman" pitchFamily="18" charset="0"/>
                <a:cs typeface="Times New Roman" pitchFamily="18" charset="0"/>
              </a:rPr>
              <a:t>tiết</a:t>
            </a:r>
            <a:r>
              <a:rPr lang="en-US" sz="2400" dirty="0">
                <a:solidFill>
                  <a:srgbClr val="FF0000"/>
                </a:solidFill>
                <a:latin typeface="Times New Roman" pitchFamily="18" charset="0"/>
                <a:cs typeface="Times New Roman" pitchFamily="18" charset="0"/>
              </a:rPr>
              <a:t> </a:t>
            </a:r>
            <a:r>
              <a:rPr lang="en-US" sz="2400" dirty="0" err="1">
                <a:solidFill>
                  <a:srgbClr val="FF0000"/>
                </a:solidFill>
                <a:latin typeface="Times New Roman" pitchFamily="18" charset="0"/>
                <a:cs typeface="Times New Roman" pitchFamily="18" charset="0"/>
              </a:rPr>
              <a:t>kì</a:t>
            </a:r>
            <a:r>
              <a:rPr lang="en-US" sz="2400" dirty="0">
                <a:solidFill>
                  <a:srgbClr val="FF0000"/>
                </a:solidFill>
                <a:latin typeface="Times New Roman" pitchFamily="18" charset="0"/>
                <a:cs typeface="Times New Roman" pitchFamily="18" charset="0"/>
              </a:rPr>
              <a:t> </a:t>
            </a:r>
            <a:r>
              <a:rPr lang="en-US" sz="2400" dirty="0" err="1">
                <a:solidFill>
                  <a:srgbClr val="FF0000"/>
                </a:solidFill>
                <a:latin typeface="Times New Roman" pitchFamily="18" charset="0"/>
                <a:cs typeface="Times New Roman" pitchFamily="18" charset="0"/>
              </a:rPr>
              <a:t>ảo</a:t>
            </a:r>
            <a:r>
              <a:rPr lang="en-US" sz="2400" dirty="0">
                <a:solidFill>
                  <a:srgbClr val="FF0000"/>
                </a:solidFill>
                <a:latin typeface="Times New Roman" pitchFamily="18" charset="0"/>
                <a:cs typeface="Times New Roman" pitchFamily="18" charset="0"/>
              </a:rPr>
              <a:t>: </a:t>
            </a:r>
          </a:p>
          <a:p>
            <a:r>
              <a:rPr lang="en-US" sz="2400" dirty="0">
                <a:solidFill>
                  <a:schemeClr val="dk1"/>
                </a:solidFill>
                <a:latin typeface="Times New Roman" pitchFamily="18" charset="0"/>
                <a:cs typeface="Times New Roman" pitchFamily="18" charset="0"/>
              </a:rPr>
              <a:t>- Lê </a:t>
            </a:r>
            <a:r>
              <a:rPr lang="en-US" sz="2400" dirty="0" err="1">
                <a:solidFill>
                  <a:schemeClr val="dk1"/>
                </a:solidFill>
                <a:latin typeface="Times New Roman" pitchFamily="18" charset="0"/>
                <a:cs typeface="Times New Roman" pitchFamily="18" charset="0"/>
              </a:rPr>
              <a:t>Thận</a:t>
            </a:r>
            <a:r>
              <a:rPr lang="en-US" sz="2400" dirty="0">
                <a:solidFill>
                  <a:schemeClr val="dk1"/>
                </a:solidFill>
                <a:latin typeface="Times New Roman" pitchFamily="18" charset="0"/>
                <a:cs typeface="Times New Roman" pitchFamily="18" charset="0"/>
              </a:rPr>
              <a:t> 3 </a:t>
            </a:r>
            <a:r>
              <a:rPr lang="en-US" sz="2400" dirty="0" err="1">
                <a:solidFill>
                  <a:schemeClr val="dk1"/>
                </a:solidFill>
                <a:latin typeface="Times New Roman" pitchFamily="18" charset="0"/>
                <a:cs typeface="Times New Roman" pitchFamily="18" charset="0"/>
              </a:rPr>
              <a:t>lần</a:t>
            </a:r>
            <a:r>
              <a:rPr lang="en-US" sz="2400" dirty="0">
                <a:solidFill>
                  <a:schemeClr val="dk1"/>
                </a:solidFill>
                <a:latin typeface="Times New Roman" pitchFamily="18" charset="0"/>
                <a:cs typeface="Times New Roman" pitchFamily="18" charset="0"/>
              </a:rPr>
              <a:t> </a:t>
            </a:r>
            <a:r>
              <a:rPr lang="en-US" sz="2400" dirty="0" err="1">
                <a:solidFill>
                  <a:schemeClr val="dk1"/>
                </a:solidFill>
                <a:latin typeface="Times New Roman" pitchFamily="18" charset="0"/>
                <a:cs typeface="Times New Roman" pitchFamily="18" charset="0"/>
              </a:rPr>
              <a:t>kéo</a:t>
            </a:r>
            <a:r>
              <a:rPr lang="en-US" sz="2400" dirty="0">
                <a:solidFill>
                  <a:schemeClr val="dk1"/>
                </a:solidFill>
                <a:latin typeface="Times New Roman" pitchFamily="18" charset="0"/>
                <a:cs typeface="Times New Roman" pitchFamily="18" charset="0"/>
              </a:rPr>
              <a:t> </a:t>
            </a:r>
            <a:r>
              <a:rPr lang="en-US" sz="2400" dirty="0" err="1">
                <a:solidFill>
                  <a:schemeClr val="dk1"/>
                </a:solidFill>
                <a:latin typeface="Times New Roman" pitchFamily="18" charset="0"/>
                <a:cs typeface="Times New Roman" pitchFamily="18" charset="0"/>
              </a:rPr>
              <a:t>lưới</a:t>
            </a:r>
            <a:r>
              <a:rPr lang="en-US" sz="2400" dirty="0">
                <a:solidFill>
                  <a:schemeClr val="dk1"/>
                </a:solidFill>
                <a:latin typeface="Times New Roman" pitchFamily="18" charset="0"/>
                <a:cs typeface="Times New Roman" pitchFamily="18" charset="0"/>
              </a:rPr>
              <a:t> </a:t>
            </a:r>
            <a:r>
              <a:rPr lang="en-US" sz="2400" dirty="0" err="1">
                <a:solidFill>
                  <a:schemeClr val="dk1"/>
                </a:solidFill>
                <a:latin typeface="Times New Roman" pitchFamily="18" charset="0"/>
                <a:cs typeface="Times New Roman" pitchFamily="18" charset="0"/>
              </a:rPr>
              <a:t>đều</a:t>
            </a:r>
            <a:r>
              <a:rPr lang="en-US" sz="2400" dirty="0">
                <a:solidFill>
                  <a:schemeClr val="dk1"/>
                </a:solidFill>
                <a:latin typeface="Times New Roman" pitchFamily="18" charset="0"/>
                <a:cs typeface="Times New Roman" pitchFamily="18" charset="0"/>
              </a:rPr>
              <a:t> </a:t>
            </a:r>
            <a:r>
              <a:rPr lang="en-US" sz="2400" dirty="0" err="1">
                <a:solidFill>
                  <a:schemeClr val="dk1"/>
                </a:solidFill>
                <a:latin typeface="Times New Roman" pitchFamily="18" charset="0"/>
                <a:cs typeface="Times New Roman" pitchFamily="18" charset="0"/>
              </a:rPr>
              <a:t>kéo</a:t>
            </a:r>
            <a:r>
              <a:rPr lang="en-US" sz="2400" dirty="0">
                <a:solidFill>
                  <a:schemeClr val="dk1"/>
                </a:solidFill>
                <a:latin typeface="Times New Roman" pitchFamily="18" charset="0"/>
                <a:cs typeface="Times New Roman" pitchFamily="18" charset="0"/>
              </a:rPr>
              <a:t> </a:t>
            </a:r>
            <a:r>
              <a:rPr lang="en-US" sz="2400" dirty="0" err="1">
                <a:solidFill>
                  <a:schemeClr val="dk1"/>
                </a:solidFill>
                <a:latin typeface="Times New Roman" pitchFamily="18" charset="0"/>
                <a:cs typeface="Times New Roman" pitchFamily="18" charset="0"/>
              </a:rPr>
              <a:t>được</a:t>
            </a:r>
            <a:r>
              <a:rPr lang="en-US" sz="2400" dirty="0">
                <a:solidFill>
                  <a:schemeClr val="dk1"/>
                </a:solidFill>
                <a:latin typeface="Times New Roman" pitchFamily="18" charset="0"/>
                <a:cs typeface="Times New Roman" pitchFamily="18" charset="0"/>
              </a:rPr>
              <a:t> </a:t>
            </a:r>
            <a:r>
              <a:rPr lang="en-US" sz="2400" dirty="0" err="1">
                <a:solidFill>
                  <a:schemeClr val="dk1"/>
                </a:solidFill>
                <a:latin typeface="Times New Roman" pitchFamily="18" charset="0"/>
                <a:cs typeface="Times New Roman" pitchFamily="18" charset="0"/>
              </a:rPr>
              <a:t>thanh</a:t>
            </a:r>
            <a:r>
              <a:rPr lang="en-US" sz="2400" dirty="0">
                <a:solidFill>
                  <a:schemeClr val="dk1"/>
                </a:solidFill>
                <a:latin typeface="Times New Roman" pitchFamily="18" charset="0"/>
                <a:cs typeface="Times New Roman" pitchFamily="18" charset="0"/>
              </a:rPr>
              <a:t> </a:t>
            </a:r>
            <a:r>
              <a:rPr lang="en-US" sz="2400" dirty="0" err="1">
                <a:solidFill>
                  <a:schemeClr val="dk1"/>
                </a:solidFill>
                <a:latin typeface="Times New Roman" pitchFamily="18" charset="0"/>
                <a:cs typeface="Times New Roman" pitchFamily="18" charset="0"/>
              </a:rPr>
              <a:t>sắt</a:t>
            </a:r>
            <a:r>
              <a:rPr lang="en-US" sz="2400" dirty="0">
                <a:solidFill>
                  <a:schemeClr val="dk1"/>
                </a:solidFill>
                <a:latin typeface="Times New Roman" pitchFamily="18" charset="0"/>
                <a:cs typeface="Times New Roman" pitchFamily="18" charset="0"/>
              </a:rPr>
              <a:t>. </a:t>
            </a:r>
          </a:p>
          <a:p>
            <a:pPr algn="just">
              <a:lnSpc>
                <a:spcPts val="2000"/>
              </a:lnSpc>
            </a:pPr>
            <a:endParaRPr lang="en-US" sz="2400" dirty="0">
              <a:solidFill>
                <a:schemeClr val="bg2">
                  <a:lumMod val="25000"/>
                </a:schemeClr>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17" name="Rectangle 16"/>
          <p:cNvSpPr/>
          <p:nvPr/>
        </p:nvSpPr>
        <p:spPr>
          <a:xfrm>
            <a:off x="4794311" y="4464516"/>
            <a:ext cx="3971924" cy="876971"/>
          </a:xfrm>
          <a:prstGeom prst="rect">
            <a:avLst/>
          </a:prstGeom>
        </p:spPr>
        <p:txBody>
          <a:bodyPr wrap="square">
            <a:spAutoFit/>
          </a:bodyPr>
          <a:lstStyle/>
          <a:p>
            <a:pPr algn="just">
              <a:lnSpc>
                <a:spcPts val="2000"/>
              </a:lnSpc>
            </a:pP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Khi</a:t>
            </a:r>
            <a:r>
              <a:rPr lang="en-US" sz="2400" dirty="0">
                <a:latin typeface="Times New Roman" pitchFamily="18" charset="0"/>
                <a:cs typeface="Times New Roman" pitchFamily="18" charset="0"/>
              </a:rPr>
              <a:t> Lê </a:t>
            </a:r>
            <a:r>
              <a:rPr lang="en-US" sz="2400" dirty="0" err="1">
                <a:latin typeface="Times New Roman" pitchFamily="18" charset="0"/>
                <a:cs typeface="Times New Roman" pitchFamily="18" charset="0"/>
              </a:rPr>
              <a:t>Lợi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đến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nhà</a:t>
            </a:r>
            <a:r>
              <a:rPr lang="en-US" sz="2400" dirty="0">
                <a:latin typeface="Times New Roman" pitchFamily="18" charset="0"/>
                <a:cs typeface="Times New Roman" pitchFamily="18" charset="0"/>
              </a:rPr>
              <a:t> Lê </a:t>
            </a:r>
            <a:r>
              <a:rPr lang="en-US" sz="2400" dirty="0" err="1">
                <a:latin typeface="Times New Roman" pitchFamily="18" charset="0"/>
                <a:cs typeface="Times New Roman" pitchFamily="18" charset="0"/>
              </a:rPr>
              <a:t>Thận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thì</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thanh</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sắt</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tự</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nhiên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sáng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rực</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và</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có</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hai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chữ</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Thuận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Thiên</a:t>
            </a:r>
            <a:r>
              <a:rPr lang="en-US" sz="2400" dirty="0">
                <a:latin typeface="Times New Roman" pitchFamily="18" charset="0"/>
                <a:cs typeface="Times New Roman" pitchFamily="18" charset="0"/>
              </a:rPr>
              <a:t>”.</a:t>
            </a:r>
            <a:endParaRPr lang="en-US" sz="2400" dirty="0">
              <a:solidFill>
                <a:schemeClr val="bg2">
                  <a:lumMod val="25000"/>
                </a:schemeClr>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18" name="Rectangle 17"/>
          <p:cNvSpPr/>
          <p:nvPr/>
        </p:nvSpPr>
        <p:spPr>
          <a:xfrm>
            <a:off x="4874815" y="5341487"/>
            <a:ext cx="3971924" cy="1382751"/>
          </a:xfrm>
          <a:prstGeom prst="rect">
            <a:avLst/>
          </a:prstGeom>
        </p:spPr>
        <p:txBody>
          <a:bodyPr wrap="square">
            <a:spAutoFit/>
          </a:bodyPr>
          <a:lstStyle/>
          <a:p>
            <a:pPr algn="just">
              <a:lnSpc>
                <a:spcPts val="2000"/>
              </a:lnSpc>
            </a:pPr>
            <a:r>
              <a:rPr lang="en-US" sz="2400" dirty="0">
                <a:latin typeface="Times New Roman" pitchFamily="18" charset="0"/>
                <a:cs typeface="Times New Roman" pitchFamily="18" charset="0"/>
              </a:rPr>
              <a:t>- Lê </a:t>
            </a:r>
            <a:r>
              <a:rPr lang="en-US" sz="2400" dirty="0" err="1">
                <a:latin typeface="Times New Roman" pitchFamily="18" charset="0"/>
                <a:cs typeface="Times New Roman" pitchFamily="18" charset="0"/>
              </a:rPr>
              <a:t>Lợi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trốn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giặc</a:t>
            </a:r>
            <a:r>
              <a:rPr lang="en-US" sz="2400" dirty="0">
                <a:latin typeface="Times New Roman" pitchFamily="18" charset="0"/>
                <a:cs typeface="Times New Roman" pitchFamily="18" charset="0"/>
              </a:rPr>
              <a:t> Minh qua </a:t>
            </a:r>
            <a:r>
              <a:rPr lang="en-US" sz="2400" dirty="0" err="1">
                <a:latin typeface="Times New Roman" pitchFamily="18" charset="0"/>
                <a:cs typeface="Times New Roman" pitchFamily="18" charset="0"/>
              </a:rPr>
              <a:t>khu</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rừng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nhặt</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được</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chuôi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gươm</a:t>
            </a:r>
            <a:r>
              <a:rPr lang="en-US" sz="2400" dirty="0">
                <a:latin typeface="Times New Roman" pitchFamily="18" charset="0"/>
                <a:cs typeface="Times New Roman" pitchFamily="18" charset="0"/>
              </a:rPr>
              <a:t>. Lê </a:t>
            </a:r>
            <a:r>
              <a:rPr lang="en-US" sz="2400" dirty="0" err="1">
                <a:latin typeface="Times New Roman" pitchFamily="18" charset="0"/>
                <a:cs typeface="Times New Roman" pitchFamily="18" charset="0"/>
              </a:rPr>
              <a:t>Lợi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tra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lưỡi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gươm</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vào</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chuôi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gươm</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vừa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như</a:t>
            </a:r>
            <a:r>
              <a:rPr lang="en-US" sz="2400" dirty="0">
                <a:latin typeface="Times New Roman" pitchFamily="18" charset="0"/>
                <a:cs typeface="Times New Roman" pitchFamily="18" charset="0"/>
              </a:rPr>
              <a:t> in.</a:t>
            </a:r>
          </a:p>
          <a:p>
            <a:pPr algn="just">
              <a:lnSpc>
                <a:spcPts val="2000"/>
              </a:lnSpc>
            </a:pPr>
            <a:endParaRPr lang="en-US" sz="2400" dirty="0">
              <a:solidFill>
                <a:schemeClr val="bg2">
                  <a:lumMod val="25000"/>
                </a:schemeClr>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14" name="矩形 15"/>
          <p:cNvSpPr/>
          <p:nvPr/>
        </p:nvSpPr>
        <p:spPr>
          <a:xfrm>
            <a:off x="8766235" y="4126798"/>
            <a:ext cx="2606398" cy="2810789"/>
          </a:xfrm>
          <a:prstGeom prst="rect">
            <a:avLst/>
          </a:prstGeom>
          <a:blipFill>
            <a:blip r:embed="rId5"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Times New Roman" pitchFamily="18" charset="0"/>
              <a:cs typeface="Times New Roman" pitchFamily="18" charset="0"/>
            </a:endParaRPr>
          </a:p>
        </p:txBody>
      </p:sp>
    </p:spTree>
    <p:extLst>
      <p:ext uri="{BB962C8B-B14F-4D97-AF65-F5344CB8AC3E}">
        <p14:creationId xmlns:p14="http://schemas.microsoft.com/office/powerpoint/2010/main" xmlns="" val="2220033582"/>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arn(inVertical)">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barn(inVertical)">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barn(inVertical)">
                                      <p:cBhvr>
                                        <p:cTn id="22" dur="500"/>
                                        <p:tgtEl>
                                          <p:spTgt spid="16"/>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barn(inVertical)">
                                      <p:cBhvr>
                                        <p:cTn id="27" dur="500"/>
                                        <p:tgtEl>
                                          <p:spTgt spid="17"/>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barn(inVertical)">
                                      <p:cBhvr>
                                        <p:cTn id="32" dur="500"/>
                                        <p:tgtEl>
                                          <p:spTgt spid="18"/>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4" fill="hold" grpId="0" nodeType="clickEffect">
                                  <p:stCondLst>
                                    <p:cond delay="0"/>
                                  </p:stCondLst>
                                  <p:childTnLst>
                                    <p:set>
                                      <p:cBhvr>
                                        <p:cTn id="36" dur="1" fill="hold">
                                          <p:stCondLst>
                                            <p:cond delay="0"/>
                                          </p:stCondLst>
                                        </p:cTn>
                                        <p:tgtEl>
                                          <p:spTgt spid="5"/>
                                        </p:tgtEl>
                                        <p:attrNameLst>
                                          <p:attrName>style.visibility</p:attrName>
                                        </p:attrNameLst>
                                      </p:cBhvr>
                                      <p:to>
                                        <p:strVal val="visible"/>
                                      </p:to>
                                    </p:set>
                                    <p:animEffect transition="in" filter="wipe(down)">
                                      <p:cBhvr>
                                        <p:cTn id="37" dur="500"/>
                                        <p:tgtEl>
                                          <p:spTgt spid="5"/>
                                        </p:tgtEl>
                                      </p:cBhvr>
                                    </p:animEffect>
                                  </p:childTnLst>
                                </p:cTn>
                              </p:par>
                              <p:par>
                                <p:cTn id="38" presetID="22" presetClass="entr" presetSubtype="4" fill="hold" grpId="0" nodeType="with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wipe(down)">
                                      <p:cBhvr>
                                        <p:cTn id="40"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5" grpId="0"/>
      <p:bldP spid="16" grpId="0"/>
      <p:bldP spid="17" grpId="0"/>
      <p:bldP spid="18" grpId="0"/>
      <p:bldP spid="14"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AutoShape 3"/>
          <p:cNvSpPr>
            <a:spLocks noChangeArrowheads="1"/>
          </p:cNvSpPr>
          <p:nvPr/>
        </p:nvSpPr>
        <p:spPr bwMode="gray">
          <a:xfrm>
            <a:off x="304801" y="46128"/>
            <a:ext cx="6477000" cy="1020672"/>
          </a:xfrm>
          <a:prstGeom prst="roundRect">
            <a:avLst>
              <a:gd name="adj" fmla="val 50000"/>
            </a:avLst>
          </a:prstGeom>
          <a:solidFill>
            <a:srgbClr val="FF0000"/>
          </a:solidFill>
          <a:ln>
            <a:noFill/>
          </a:ln>
          <a:effectLst>
            <a:outerShdw dist="63500" dir="3187806" algn="ctr" rotWithShape="0">
              <a:srgbClr val="001D3A"/>
            </a:outerShdw>
          </a:effectLst>
          <a:extLst>
            <a:ext uri="{91240B29-F687-4F45-9708-019B960494DF}">
              <a14:hiddenLine xmlns:a14="http://schemas.microsoft.com/office/drawing/2010/main" xmlns="" w="38100" algn="ctr">
                <a:solidFill>
                  <a:srgbClr val="000000"/>
                </a:solidFill>
                <a:round/>
                <a:headEnd/>
                <a:tailEnd/>
              </a14:hiddenLine>
            </a:ext>
          </a:extLst>
        </p:spPr>
        <p:txBody>
          <a:bodyPr wrap="none" anchor="ctr"/>
          <a:lstStyle>
            <a:lvl1pPr>
              <a:defRPr sz="3200">
                <a:solidFill>
                  <a:schemeClr val="tx1"/>
                </a:solidFill>
                <a:latin typeface="Arial" panose="020B0604020202020204" pitchFamily="34" charset="0"/>
                <a:cs typeface="Arial" panose="020B0604020202020204" pitchFamily="34" charset="0"/>
              </a:defRPr>
            </a:lvl1pPr>
            <a:lvl2pPr marL="742950" indent="-285750">
              <a:defRPr sz="3200">
                <a:solidFill>
                  <a:schemeClr val="tx1"/>
                </a:solidFill>
                <a:latin typeface="Arial" panose="020B0604020202020204" pitchFamily="34" charset="0"/>
                <a:cs typeface="Arial" panose="020B0604020202020204" pitchFamily="34" charset="0"/>
              </a:defRPr>
            </a:lvl2pPr>
            <a:lvl3pPr marL="1143000" indent="-228600">
              <a:defRPr sz="3200">
                <a:solidFill>
                  <a:schemeClr val="tx1"/>
                </a:solidFill>
                <a:latin typeface="Arial" panose="020B0604020202020204" pitchFamily="34" charset="0"/>
                <a:cs typeface="Arial" panose="020B0604020202020204" pitchFamily="34" charset="0"/>
              </a:defRPr>
            </a:lvl3pPr>
            <a:lvl4pPr marL="1600200" indent="-228600">
              <a:defRPr sz="3200">
                <a:solidFill>
                  <a:schemeClr val="tx1"/>
                </a:solidFill>
                <a:latin typeface="Arial" panose="020B0604020202020204" pitchFamily="34" charset="0"/>
                <a:cs typeface="Arial" panose="020B0604020202020204" pitchFamily="34" charset="0"/>
              </a:defRPr>
            </a:lvl4pPr>
            <a:lvl5pPr marL="2057400" indent="-228600">
              <a:defRPr sz="3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9pPr>
          </a:lstStyle>
          <a:p>
            <a:pPr algn="ctr" fontAlgn="base">
              <a:spcBef>
                <a:spcPct val="20000"/>
              </a:spcBef>
              <a:spcAft>
                <a:spcPct val="20000"/>
              </a:spcAft>
            </a:pPr>
            <a:r>
              <a:rPr lang="en-US" altLang="en-US" sz="3600" b="1" dirty="0" err="1">
                <a:solidFill>
                  <a:srgbClr val="FFFF00"/>
                </a:solidFill>
                <a:latin typeface="Times New Roman" panose="02020603050405020304" pitchFamily="18" charset="0"/>
                <a:cs typeface="Times New Roman" panose="02020603050405020304" pitchFamily="18" charset="0"/>
              </a:rPr>
              <a:t>c.Sức</a:t>
            </a:r>
            <a:r>
              <a:rPr lang="en-US" altLang="en-US" sz="3600" b="1" dirty="0">
                <a:solidFill>
                  <a:srgbClr val="FFFF00"/>
                </a:solidFill>
                <a:latin typeface="Times New Roman" panose="02020603050405020304" pitchFamily="18" charset="0"/>
                <a:cs typeface="Times New Roman" panose="02020603050405020304" pitchFamily="18" charset="0"/>
              </a:rPr>
              <a:t> </a:t>
            </a:r>
            <a:r>
              <a:rPr lang="en-US" altLang="en-US" sz="3600" b="1" dirty="0" err="1">
                <a:solidFill>
                  <a:srgbClr val="FFFF00"/>
                </a:solidFill>
                <a:latin typeface="Times New Roman" panose="02020603050405020304" pitchFamily="18" charset="0"/>
                <a:cs typeface="Times New Roman" panose="02020603050405020304" pitchFamily="18" charset="0"/>
              </a:rPr>
              <a:t>mạnh</a:t>
            </a:r>
            <a:r>
              <a:rPr lang="en-US" altLang="en-US" sz="3600" b="1" dirty="0">
                <a:solidFill>
                  <a:srgbClr val="FFFF00"/>
                </a:solidFill>
                <a:latin typeface="Times New Roman" panose="02020603050405020304" pitchFamily="18" charset="0"/>
                <a:cs typeface="Times New Roman" panose="02020603050405020304" pitchFamily="18" charset="0"/>
              </a:rPr>
              <a:t> </a:t>
            </a:r>
            <a:r>
              <a:rPr lang="en-US" altLang="en-US" sz="3600" b="1" dirty="0" err="1">
                <a:solidFill>
                  <a:srgbClr val="FFFF00"/>
                </a:solidFill>
                <a:latin typeface="Times New Roman" panose="02020603050405020304" pitchFamily="18" charset="0"/>
                <a:cs typeface="Times New Roman" panose="02020603050405020304" pitchFamily="18" charset="0"/>
              </a:rPr>
              <a:t>của</a:t>
            </a:r>
            <a:r>
              <a:rPr lang="en-US" altLang="en-US" sz="3600" b="1" dirty="0">
                <a:solidFill>
                  <a:srgbClr val="FFFF00"/>
                </a:solidFill>
                <a:latin typeface="Times New Roman" panose="02020603050405020304" pitchFamily="18" charset="0"/>
                <a:cs typeface="Times New Roman" panose="02020603050405020304" pitchFamily="18" charset="0"/>
              </a:rPr>
              <a:t> g</a:t>
            </a:r>
            <a:r>
              <a:rPr lang="vi-VN" altLang="en-US" sz="3600" b="1" dirty="0">
                <a:solidFill>
                  <a:srgbClr val="FFFF00"/>
                </a:solidFill>
                <a:latin typeface="Times New Roman" panose="02020603050405020304" pitchFamily="18" charset="0"/>
                <a:cs typeface="Times New Roman" panose="02020603050405020304" pitchFamily="18" charset="0"/>
              </a:rPr>
              <a:t>ươ</a:t>
            </a:r>
            <a:r>
              <a:rPr lang="en-US" altLang="en-US" sz="3600" b="1" dirty="0">
                <a:solidFill>
                  <a:srgbClr val="FFFF00"/>
                </a:solidFill>
                <a:latin typeface="Times New Roman" panose="02020603050405020304" pitchFamily="18" charset="0"/>
                <a:cs typeface="Times New Roman" panose="02020603050405020304" pitchFamily="18" charset="0"/>
              </a:rPr>
              <a:t>m </a:t>
            </a:r>
            <a:r>
              <a:rPr lang="en-US" altLang="en-US" sz="3600" b="1" dirty="0" err="1">
                <a:solidFill>
                  <a:srgbClr val="FFFF00"/>
                </a:solidFill>
                <a:latin typeface="Times New Roman" panose="02020603050405020304" pitchFamily="18" charset="0"/>
                <a:cs typeface="Times New Roman" panose="02020603050405020304" pitchFamily="18" charset="0"/>
              </a:rPr>
              <a:t>thần</a:t>
            </a:r>
            <a:endParaRPr lang="en-US" altLang="en-US" sz="3600" b="1" dirty="0">
              <a:solidFill>
                <a:srgbClr val="FFFF00"/>
              </a:solidFill>
              <a:latin typeface="Times New Roman" panose="02020603050405020304" pitchFamily="18" charset="0"/>
              <a:cs typeface="Times New Roman" panose="02020603050405020304" pitchFamily="18" charset="0"/>
            </a:endParaRPr>
          </a:p>
        </p:txBody>
      </p:sp>
      <p:sp>
        <p:nvSpPr>
          <p:cNvPr id="13" name="Right Brace 12"/>
          <p:cNvSpPr/>
          <p:nvPr/>
        </p:nvSpPr>
        <p:spPr>
          <a:xfrm>
            <a:off x="5612061" y="1219200"/>
            <a:ext cx="440140" cy="5029200"/>
          </a:xfrm>
          <a:prstGeom prst="rightBrace">
            <a:avLst/>
          </a:prstGeom>
          <a:ln w="57150"/>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Rectangle 1"/>
          <p:cNvSpPr>
            <a:spLocks noChangeArrowheads="1"/>
          </p:cNvSpPr>
          <p:nvPr/>
        </p:nvSpPr>
        <p:spPr bwMode="auto">
          <a:xfrm>
            <a:off x="6120118" y="2590800"/>
            <a:ext cx="5216256" cy="2862322"/>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lvl="0" algn="just" eaLnBrk="0" fontAlgn="base" hangingPunct="0">
              <a:spcBef>
                <a:spcPct val="0"/>
              </a:spcBef>
              <a:spcAft>
                <a:spcPct val="0"/>
              </a:spcAft>
            </a:pPr>
            <a:r>
              <a:rPr lang="en-US" sz="3600" dirty="0">
                <a:latin typeface="Times New Roman" pitchFamily="18" charset="0"/>
                <a:cs typeface="Times New Roman" pitchFamily="18" charset="0"/>
              </a:rPr>
              <a:t>=&gt; Ý </a:t>
            </a:r>
            <a:r>
              <a:rPr lang="en-US" sz="3600" dirty="0" err="1">
                <a:latin typeface="Times New Roman" pitchFamily="18" charset="0"/>
                <a:cs typeface="Times New Roman" pitchFamily="18" charset="0"/>
              </a:rPr>
              <a:t>nghĩa</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Kết</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quả</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của</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sức</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mạnh</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đoàn</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kết</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toàn</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dân</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của</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cuộc</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kháng</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chiến</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chính</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nghĩa</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sẽ</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đem</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đến</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thắng</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lợi</a:t>
            </a:r>
            <a:r>
              <a:rPr lang="en-US" sz="3600" dirty="0">
                <a:latin typeface="Times New Roman" pitchFamily="18" charset="0"/>
                <a:cs typeface="Times New Roman" pitchFamily="18" charset="0"/>
              </a:rPr>
              <a:t>.</a:t>
            </a:r>
            <a:endParaRPr lang="en-US" sz="3600" dirty="0">
              <a:latin typeface="Times New Roman" pitchFamily="18" charset="0"/>
              <a:ea typeface="Calibri" pitchFamily="34" charset="0"/>
              <a:cs typeface="Times New Roman" pitchFamily="18" charset="0"/>
            </a:endParaRPr>
          </a:p>
        </p:txBody>
      </p:sp>
      <p:sp>
        <p:nvSpPr>
          <p:cNvPr id="18" name="Rectangle 1"/>
          <p:cNvSpPr>
            <a:spLocks noChangeArrowheads="1"/>
          </p:cNvSpPr>
          <p:nvPr/>
        </p:nvSpPr>
        <p:spPr bwMode="auto">
          <a:xfrm>
            <a:off x="1021157" y="1371600"/>
            <a:ext cx="4522987" cy="2031325"/>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algn="just" eaLnBrk="0" fontAlgn="base" hangingPunct="0">
              <a:spcBef>
                <a:spcPct val="0"/>
              </a:spcBef>
              <a:spcAft>
                <a:spcPct val="0"/>
              </a:spcAft>
            </a:pP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Từ</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khi</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có</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gươm</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thần</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nhuệ</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khí</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nghĩa</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quân</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tăng</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quân</a:t>
            </a:r>
            <a:r>
              <a:rPr lang="en-US" sz="3200" dirty="0">
                <a:latin typeface="Times New Roman" pitchFamily="18" charset="0"/>
                <a:cs typeface="Times New Roman" pitchFamily="18" charset="0"/>
              </a:rPr>
              <a:t> Minh </a:t>
            </a:r>
            <a:r>
              <a:rPr lang="en-US" sz="3200" dirty="0" err="1">
                <a:latin typeface="Times New Roman" pitchFamily="18" charset="0"/>
                <a:cs typeface="Times New Roman" pitchFamily="18" charset="0"/>
              </a:rPr>
              <a:t>bạt</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vía</a:t>
            </a:r>
            <a:r>
              <a:rPr lang="en-US" sz="3200" dirty="0">
                <a:latin typeface="Times New Roman" pitchFamily="18" charset="0"/>
                <a:cs typeface="Times New Roman" pitchFamily="18" charset="0"/>
              </a:rPr>
              <a:t>.</a:t>
            </a:r>
          </a:p>
          <a:p>
            <a:pPr algn="just" eaLnBrk="0" fontAlgn="base" hangingPunct="0">
              <a:spcBef>
                <a:spcPct val="0"/>
              </a:spcBef>
              <a:spcAft>
                <a:spcPct val="0"/>
              </a:spcAft>
              <a:buFont typeface="Wingdings" pitchFamily="2" charset="2"/>
              <a:buChar char="v"/>
            </a:pPr>
            <a:endParaRPr lang="en-US" sz="3000" dirty="0">
              <a:latin typeface="Times New Roman" pitchFamily="18" charset="0"/>
              <a:ea typeface="Calibri" pitchFamily="34" charset="0"/>
              <a:cs typeface="Times New Roman" pitchFamily="18" charset="0"/>
            </a:endParaRPr>
          </a:p>
        </p:txBody>
      </p:sp>
      <p:sp>
        <p:nvSpPr>
          <p:cNvPr id="19" name="Rectangle 1"/>
          <p:cNvSpPr>
            <a:spLocks noChangeArrowheads="1"/>
          </p:cNvSpPr>
          <p:nvPr/>
        </p:nvSpPr>
        <p:spPr bwMode="auto">
          <a:xfrm>
            <a:off x="533401" y="4104259"/>
            <a:ext cx="4896984" cy="2031325"/>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algn="just" eaLnBrk="0" fontAlgn="base" hangingPunct="0">
              <a:spcBef>
                <a:spcPct val="0"/>
              </a:spcBef>
              <a:spcAft>
                <a:spcPct val="0"/>
              </a:spcAft>
            </a:pP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Gươm</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thần</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mở</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đường</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cho</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họ</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đánh</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đến</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lúc</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không</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còn</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một</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bóng</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giặc</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trên</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đất</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nước</a:t>
            </a:r>
            <a:r>
              <a:rPr lang="en-US" sz="3200" dirty="0">
                <a:latin typeface="Times New Roman" pitchFamily="18" charset="0"/>
                <a:cs typeface="Times New Roman" pitchFamily="18" charset="0"/>
              </a:rPr>
              <a:t>.</a:t>
            </a:r>
          </a:p>
          <a:p>
            <a:pPr algn="just" eaLnBrk="0" fontAlgn="base" hangingPunct="0">
              <a:spcBef>
                <a:spcPct val="0"/>
              </a:spcBef>
              <a:spcAft>
                <a:spcPct val="0"/>
              </a:spcAft>
            </a:pPr>
            <a:endParaRPr lang="en-US" sz="3000" dirty="0">
              <a:latin typeface="Times New Roman" pitchFamily="18" charset="0"/>
              <a:ea typeface="Calibri" pitchFamily="34" charset="0"/>
              <a:cs typeface="Times New Roman" pitchFamily="18" charset="0"/>
            </a:endParaRPr>
          </a:p>
        </p:txBody>
      </p:sp>
      <p:pic>
        <p:nvPicPr>
          <p:cNvPr id="11266" name="Picture 2"/>
          <p:cNvPicPr>
            <a:picLocks noChangeAspect="1" noChangeArrowheads="1"/>
          </p:cNvPicPr>
          <p:nvPr/>
        </p:nvPicPr>
        <p:blipFill>
          <a:blip r:embed="rId3">
            <a:extLst>
              <a:ext uri="{28A0092B-C50C-407E-A947-70E740481C1C}">
                <a14:useLocalDpi xmlns:a14="http://schemas.microsoft.com/office/drawing/2010/main" xmlns="" val="0"/>
              </a:ext>
            </a:extLst>
          </a:blip>
          <a:srcRect/>
          <a:stretch>
            <a:fillRect/>
          </a:stretch>
        </p:blipFill>
        <p:spPr bwMode="auto">
          <a:xfrm>
            <a:off x="7239000" y="71190"/>
            <a:ext cx="3349454" cy="231607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Tree>
    <p:extLst>
      <p:ext uri="{BB962C8B-B14F-4D97-AF65-F5344CB8AC3E}">
        <p14:creationId xmlns:p14="http://schemas.microsoft.com/office/powerpoint/2010/main" xmlns="" val="11692333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6"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barn(inHorizontal)">
                                      <p:cBhvr>
                                        <p:cTn id="7" dur="5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dissolve">
                                      <p:cBhvr>
                                        <p:cTn id="12" dur="500"/>
                                        <p:tgtEl>
                                          <p:spTgt spid="18"/>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dissolve">
                                      <p:cBhvr>
                                        <p:cTn id="17" dur="500"/>
                                        <p:tgtEl>
                                          <p:spTgt spid="19"/>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dissolve">
                                      <p:cBhvr>
                                        <p:cTn id="2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p:bldP spid="18" grpId="0"/>
      <p:bldP spid="19"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9" name="Freeform 3"/>
          <p:cNvSpPr>
            <a:spLocks/>
          </p:cNvSpPr>
          <p:nvPr/>
        </p:nvSpPr>
        <p:spPr bwMode="gray">
          <a:xfrm>
            <a:off x="4312266" y="509301"/>
            <a:ext cx="1777604" cy="1917700"/>
          </a:xfrm>
          <a:custGeom>
            <a:avLst/>
            <a:gdLst>
              <a:gd name="T0" fmla="*/ 0 w 982"/>
              <a:gd name="T1" fmla="*/ 774 h 774"/>
              <a:gd name="T2" fmla="*/ 2 w 982"/>
              <a:gd name="T3" fmla="*/ 770 h 774"/>
              <a:gd name="T4" fmla="*/ 8 w 982"/>
              <a:gd name="T5" fmla="*/ 754 h 774"/>
              <a:gd name="T6" fmla="*/ 16 w 982"/>
              <a:gd name="T7" fmla="*/ 730 h 774"/>
              <a:gd name="T8" fmla="*/ 32 w 982"/>
              <a:gd name="T9" fmla="*/ 698 h 774"/>
              <a:gd name="T10" fmla="*/ 50 w 982"/>
              <a:gd name="T11" fmla="*/ 660 h 774"/>
              <a:gd name="T12" fmla="*/ 76 w 982"/>
              <a:gd name="T13" fmla="*/ 618 h 774"/>
              <a:gd name="T14" fmla="*/ 106 w 982"/>
              <a:gd name="T15" fmla="*/ 574 h 774"/>
              <a:gd name="T16" fmla="*/ 142 w 982"/>
              <a:gd name="T17" fmla="*/ 528 h 774"/>
              <a:gd name="T18" fmla="*/ 186 w 982"/>
              <a:gd name="T19" fmla="*/ 482 h 774"/>
              <a:gd name="T20" fmla="*/ 236 w 982"/>
              <a:gd name="T21" fmla="*/ 438 h 774"/>
              <a:gd name="T22" fmla="*/ 294 w 982"/>
              <a:gd name="T23" fmla="*/ 398 h 774"/>
              <a:gd name="T24" fmla="*/ 360 w 982"/>
              <a:gd name="T25" fmla="*/ 360 h 774"/>
              <a:gd name="T26" fmla="*/ 426 w 982"/>
              <a:gd name="T27" fmla="*/ 332 h 774"/>
              <a:gd name="T28" fmla="*/ 488 w 982"/>
              <a:gd name="T29" fmla="*/ 314 h 774"/>
              <a:gd name="T30" fmla="*/ 544 w 982"/>
              <a:gd name="T31" fmla="*/ 304 h 774"/>
              <a:gd name="T32" fmla="*/ 594 w 982"/>
              <a:gd name="T33" fmla="*/ 300 h 774"/>
              <a:gd name="T34" fmla="*/ 638 w 982"/>
              <a:gd name="T35" fmla="*/ 300 h 774"/>
              <a:gd name="T36" fmla="*/ 678 w 982"/>
              <a:gd name="T37" fmla="*/ 304 h 774"/>
              <a:gd name="T38" fmla="*/ 710 w 982"/>
              <a:gd name="T39" fmla="*/ 312 h 774"/>
              <a:gd name="T40" fmla="*/ 736 w 982"/>
              <a:gd name="T41" fmla="*/ 320 h 774"/>
              <a:gd name="T42" fmla="*/ 754 w 982"/>
              <a:gd name="T43" fmla="*/ 326 h 774"/>
              <a:gd name="T44" fmla="*/ 766 w 982"/>
              <a:gd name="T45" fmla="*/ 332 h 774"/>
              <a:gd name="T46" fmla="*/ 770 w 982"/>
              <a:gd name="T47" fmla="*/ 334 h 774"/>
              <a:gd name="T48" fmla="*/ 680 w 982"/>
              <a:gd name="T49" fmla="*/ 476 h 774"/>
              <a:gd name="T50" fmla="*/ 982 w 982"/>
              <a:gd name="T51" fmla="*/ 370 h 774"/>
              <a:gd name="T52" fmla="*/ 912 w 982"/>
              <a:gd name="T53" fmla="*/ 0 h 774"/>
              <a:gd name="T54" fmla="*/ 854 w 982"/>
              <a:gd name="T55" fmla="*/ 150 h 774"/>
              <a:gd name="T56" fmla="*/ 850 w 982"/>
              <a:gd name="T57" fmla="*/ 148 h 774"/>
              <a:gd name="T58" fmla="*/ 838 w 982"/>
              <a:gd name="T59" fmla="*/ 142 h 774"/>
              <a:gd name="T60" fmla="*/ 822 w 982"/>
              <a:gd name="T61" fmla="*/ 134 h 774"/>
              <a:gd name="T62" fmla="*/ 798 w 982"/>
              <a:gd name="T63" fmla="*/ 126 h 774"/>
              <a:gd name="T64" fmla="*/ 768 w 982"/>
              <a:gd name="T65" fmla="*/ 120 h 774"/>
              <a:gd name="T66" fmla="*/ 732 w 982"/>
              <a:gd name="T67" fmla="*/ 114 h 774"/>
              <a:gd name="T68" fmla="*/ 692 w 982"/>
              <a:gd name="T69" fmla="*/ 110 h 774"/>
              <a:gd name="T70" fmla="*/ 646 w 982"/>
              <a:gd name="T71" fmla="*/ 110 h 774"/>
              <a:gd name="T72" fmla="*/ 596 w 982"/>
              <a:gd name="T73" fmla="*/ 116 h 774"/>
              <a:gd name="T74" fmla="*/ 540 w 982"/>
              <a:gd name="T75" fmla="*/ 126 h 774"/>
              <a:gd name="T76" fmla="*/ 482 w 982"/>
              <a:gd name="T77" fmla="*/ 146 h 774"/>
              <a:gd name="T78" fmla="*/ 422 w 982"/>
              <a:gd name="T79" fmla="*/ 172 h 774"/>
              <a:gd name="T80" fmla="*/ 356 w 982"/>
              <a:gd name="T81" fmla="*/ 210 h 774"/>
              <a:gd name="T82" fmla="*/ 290 w 982"/>
              <a:gd name="T83" fmla="*/ 258 h 774"/>
              <a:gd name="T84" fmla="*/ 230 w 982"/>
              <a:gd name="T85" fmla="*/ 310 h 774"/>
              <a:gd name="T86" fmla="*/ 178 w 982"/>
              <a:gd name="T87" fmla="*/ 364 h 774"/>
              <a:gd name="T88" fmla="*/ 136 w 982"/>
              <a:gd name="T89" fmla="*/ 422 h 774"/>
              <a:gd name="T90" fmla="*/ 100 w 982"/>
              <a:gd name="T91" fmla="*/ 480 h 774"/>
              <a:gd name="T92" fmla="*/ 72 w 982"/>
              <a:gd name="T93" fmla="*/ 536 h 774"/>
              <a:gd name="T94" fmla="*/ 48 w 982"/>
              <a:gd name="T95" fmla="*/ 590 h 774"/>
              <a:gd name="T96" fmla="*/ 30 w 982"/>
              <a:gd name="T97" fmla="*/ 640 h 774"/>
              <a:gd name="T98" fmla="*/ 18 w 982"/>
              <a:gd name="T99" fmla="*/ 684 h 774"/>
              <a:gd name="T100" fmla="*/ 8 w 982"/>
              <a:gd name="T101" fmla="*/ 722 h 774"/>
              <a:gd name="T102" fmla="*/ 4 w 982"/>
              <a:gd name="T103" fmla="*/ 750 h 774"/>
              <a:gd name="T104" fmla="*/ 0 w 982"/>
              <a:gd name="T105" fmla="*/ 768 h 774"/>
              <a:gd name="T106" fmla="*/ 0 w 982"/>
              <a:gd name="T107" fmla="*/ 774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82" h="774">
                <a:moveTo>
                  <a:pt x="0" y="774"/>
                </a:moveTo>
                <a:lnTo>
                  <a:pt x="2" y="770"/>
                </a:lnTo>
                <a:lnTo>
                  <a:pt x="8" y="754"/>
                </a:lnTo>
                <a:lnTo>
                  <a:pt x="16" y="730"/>
                </a:lnTo>
                <a:lnTo>
                  <a:pt x="32" y="698"/>
                </a:lnTo>
                <a:lnTo>
                  <a:pt x="50" y="660"/>
                </a:lnTo>
                <a:lnTo>
                  <a:pt x="76" y="618"/>
                </a:lnTo>
                <a:lnTo>
                  <a:pt x="106" y="574"/>
                </a:lnTo>
                <a:lnTo>
                  <a:pt x="142" y="528"/>
                </a:lnTo>
                <a:lnTo>
                  <a:pt x="186" y="482"/>
                </a:lnTo>
                <a:lnTo>
                  <a:pt x="236" y="438"/>
                </a:lnTo>
                <a:lnTo>
                  <a:pt x="294" y="398"/>
                </a:lnTo>
                <a:lnTo>
                  <a:pt x="360" y="360"/>
                </a:lnTo>
                <a:lnTo>
                  <a:pt x="426" y="332"/>
                </a:lnTo>
                <a:lnTo>
                  <a:pt x="488" y="314"/>
                </a:lnTo>
                <a:lnTo>
                  <a:pt x="544" y="304"/>
                </a:lnTo>
                <a:lnTo>
                  <a:pt x="594" y="300"/>
                </a:lnTo>
                <a:lnTo>
                  <a:pt x="638" y="300"/>
                </a:lnTo>
                <a:lnTo>
                  <a:pt x="678" y="304"/>
                </a:lnTo>
                <a:lnTo>
                  <a:pt x="710" y="312"/>
                </a:lnTo>
                <a:lnTo>
                  <a:pt x="736" y="320"/>
                </a:lnTo>
                <a:lnTo>
                  <a:pt x="754" y="326"/>
                </a:lnTo>
                <a:lnTo>
                  <a:pt x="766" y="332"/>
                </a:lnTo>
                <a:lnTo>
                  <a:pt x="770" y="334"/>
                </a:lnTo>
                <a:lnTo>
                  <a:pt x="680" y="476"/>
                </a:lnTo>
                <a:lnTo>
                  <a:pt x="982" y="370"/>
                </a:lnTo>
                <a:lnTo>
                  <a:pt x="912" y="0"/>
                </a:lnTo>
                <a:lnTo>
                  <a:pt x="854" y="150"/>
                </a:lnTo>
                <a:lnTo>
                  <a:pt x="850" y="148"/>
                </a:lnTo>
                <a:lnTo>
                  <a:pt x="838" y="142"/>
                </a:lnTo>
                <a:lnTo>
                  <a:pt x="822" y="134"/>
                </a:lnTo>
                <a:lnTo>
                  <a:pt x="798" y="126"/>
                </a:lnTo>
                <a:lnTo>
                  <a:pt x="768" y="120"/>
                </a:lnTo>
                <a:lnTo>
                  <a:pt x="732" y="114"/>
                </a:lnTo>
                <a:lnTo>
                  <a:pt x="692" y="110"/>
                </a:lnTo>
                <a:lnTo>
                  <a:pt x="646" y="110"/>
                </a:lnTo>
                <a:lnTo>
                  <a:pt x="596" y="116"/>
                </a:lnTo>
                <a:lnTo>
                  <a:pt x="540" y="126"/>
                </a:lnTo>
                <a:lnTo>
                  <a:pt x="482" y="146"/>
                </a:lnTo>
                <a:lnTo>
                  <a:pt x="422" y="172"/>
                </a:lnTo>
                <a:lnTo>
                  <a:pt x="356" y="210"/>
                </a:lnTo>
                <a:lnTo>
                  <a:pt x="290" y="258"/>
                </a:lnTo>
                <a:lnTo>
                  <a:pt x="230" y="310"/>
                </a:lnTo>
                <a:lnTo>
                  <a:pt x="178" y="364"/>
                </a:lnTo>
                <a:lnTo>
                  <a:pt x="136" y="422"/>
                </a:lnTo>
                <a:lnTo>
                  <a:pt x="100" y="480"/>
                </a:lnTo>
                <a:lnTo>
                  <a:pt x="72" y="536"/>
                </a:lnTo>
                <a:lnTo>
                  <a:pt x="48" y="590"/>
                </a:lnTo>
                <a:lnTo>
                  <a:pt x="30" y="640"/>
                </a:lnTo>
                <a:lnTo>
                  <a:pt x="18" y="684"/>
                </a:lnTo>
                <a:lnTo>
                  <a:pt x="8" y="722"/>
                </a:lnTo>
                <a:lnTo>
                  <a:pt x="4" y="750"/>
                </a:lnTo>
                <a:lnTo>
                  <a:pt x="0" y="768"/>
                </a:lnTo>
                <a:lnTo>
                  <a:pt x="0" y="774"/>
                </a:lnTo>
              </a:path>
            </a:pathLst>
          </a:custGeom>
          <a:gradFill rotWithShape="1">
            <a:gsLst>
              <a:gs pos="0">
                <a:schemeClr val="hlink">
                  <a:gamma/>
                  <a:tint val="90980"/>
                  <a:invGamma/>
                  <a:alpha val="32001"/>
                </a:schemeClr>
              </a:gs>
              <a:gs pos="100000">
                <a:schemeClr val="hlink"/>
              </a:gs>
            </a:gsLst>
            <a:lin ang="0" scaled="1"/>
          </a:gradFill>
          <a:ln>
            <a:noFill/>
          </a:ln>
          <a:extLst>
            <a:ext uri="{91240B29-F687-4F45-9708-019B960494DF}">
              <a14:hiddenLine xmlns:a14="http://schemas.microsoft.com/office/drawing/2010/main" xmlns="" w="12700">
                <a:solidFill>
                  <a:srgbClr val="000000"/>
                </a:solidFill>
                <a:prstDash val="solid"/>
                <a:round/>
                <a:headEnd/>
                <a:tailEnd/>
              </a14:hiddenLine>
            </a:ext>
          </a:extLst>
        </p:spPr>
        <p:txBody>
          <a:bodyPr/>
          <a:lstStyle/>
          <a:p>
            <a:pPr>
              <a:defRPr/>
            </a:pPr>
            <a:endParaRPr lang="en-US">
              <a:solidFill>
                <a:prstClr val="black"/>
              </a:solidFill>
              <a:latin typeface="Trebuchet MS" panose="020B0603020202020204"/>
              <a:cs typeface="Arial" panose="020B0604020202020204" pitchFamily="34" charset="0"/>
            </a:endParaRPr>
          </a:p>
        </p:txBody>
      </p:sp>
      <p:sp>
        <p:nvSpPr>
          <p:cNvPr id="91144" name="AutoShape 8"/>
          <p:cNvSpPr>
            <a:spLocks noChangeArrowheads="1"/>
          </p:cNvSpPr>
          <p:nvPr/>
        </p:nvSpPr>
        <p:spPr bwMode="auto">
          <a:xfrm>
            <a:off x="6089871" y="1208624"/>
            <a:ext cx="4495853" cy="4887378"/>
          </a:xfrm>
          <a:prstGeom prst="roundRect">
            <a:avLst>
              <a:gd name="adj" fmla="val 4690"/>
            </a:avLst>
          </a:prstGeom>
          <a:noFill/>
          <a:ln w="57150">
            <a:solidFill>
              <a:schemeClr val="hlink"/>
            </a:solidFill>
            <a:round/>
            <a:headEnd/>
            <a:tailEnd/>
          </a:ln>
          <a:effectLst/>
          <a:extLst>
            <a:ext uri="{909E8E84-426E-40DD-AFC4-6F175D3DCCD1}">
              <a14:hiddenFill xmlns:a14="http://schemas.microsoft.com/office/drawing/2010/main" xmlns="">
                <a:solidFill>
                  <a:srgbClr val="6FC5E3"/>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a:solidFill>
                <a:prstClr val="black"/>
              </a:solidFill>
              <a:latin typeface="Trebuchet MS" panose="020B0603020202020204"/>
              <a:cs typeface="Arial" panose="020B0604020202020204" pitchFamily="34" charset="0"/>
            </a:endParaRPr>
          </a:p>
        </p:txBody>
      </p:sp>
      <p:sp>
        <p:nvSpPr>
          <p:cNvPr id="91145" name="AutoShape 9"/>
          <p:cNvSpPr>
            <a:spLocks noChangeArrowheads="1"/>
          </p:cNvSpPr>
          <p:nvPr/>
        </p:nvSpPr>
        <p:spPr bwMode="gray">
          <a:xfrm>
            <a:off x="6596515" y="1041238"/>
            <a:ext cx="3027872" cy="546100"/>
          </a:xfrm>
          <a:prstGeom prst="roundRect">
            <a:avLst>
              <a:gd name="adj" fmla="val 50000"/>
            </a:avLst>
          </a:prstGeom>
          <a:solidFill>
            <a:srgbClr val="CCFFCC"/>
          </a:solidFill>
          <a:ln>
            <a:noFill/>
          </a:ln>
          <a:effectLst/>
          <a:extLst/>
        </p:spPr>
        <p:txBody>
          <a:bodyPr wrap="none" anchor="ctr"/>
          <a:lstStyle/>
          <a:p>
            <a:pPr>
              <a:defRPr/>
            </a:pPr>
            <a:endParaRPr lang="en-US">
              <a:solidFill>
                <a:prstClr val="black"/>
              </a:solidFill>
              <a:latin typeface="Trebuchet MS" panose="020B0603020202020204"/>
              <a:cs typeface="Arial" panose="020B0604020202020204" pitchFamily="34" charset="0"/>
            </a:endParaRPr>
          </a:p>
        </p:txBody>
      </p:sp>
      <p:grpSp>
        <p:nvGrpSpPr>
          <p:cNvPr id="177160" name="Group 15"/>
          <p:cNvGrpSpPr>
            <a:grpSpLocks/>
          </p:cNvGrpSpPr>
          <p:nvPr/>
        </p:nvGrpSpPr>
        <p:grpSpPr bwMode="auto">
          <a:xfrm>
            <a:off x="762000" y="2009957"/>
            <a:ext cx="4563333" cy="4086044"/>
            <a:chOff x="562" y="1784"/>
            <a:chExt cx="1460" cy="2146"/>
          </a:xfrm>
        </p:grpSpPr>
        <p:sp>
          <p:nvSpPr>
            <p:cNvPr id="91152" name="AutoShape 16"/>
            <p:cNvSpPr>
              <a:spLocks noChangeArrowheads="1"/>
            </p:cNvSpPr>
            <p:nvPr/>
          </p:nvSpPr>
          <p:spPr bwMode="auto">
            <a:xfrm>
              <a:off x="562" y="1942"/>
              <a:ext cx="1460" cy="1988"/>
            </a:xfrm>
            <a:prstGeom prst="roundRect">
              <a:avLst>
                <a:gd name="adj" fmla="val 4690"/>
              </a:avLst>
            </a:prstGeom>
            <a:noFill/>
            <a:ln w="57150">
              <a:solidFill>
                <a:schemeClr val="folHlink"/>
              </a:solidFill>
              <a:round/>
              <a:headEnd/>
              <a:tailEnd/>
            </a:ln>
            <a:effectLst/>
            <a:extLst>
              <a:ext uri="{909E8E84-426E-40DD-AFC4-6F175D3DCCD1}">
                <a14:hiddenFill xmlns:a14="http://schemas.microsoft.com/office/drawing/2010/main" xmlns="">
                  <a:solidFill>
                    <a:srgbClr val="D2D8A8"/>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a:solidFill>
                  <a:prstClr val="black"/>
                </a:solidFill>
                <a:latin typeface="Trebuchet MS" panose="020B0603020202020204"/>
                <a:cs typeface="Arial" panose="020B0604020202020204" pitchFamily="34" charset="0"/>
              </a:endParaRPr>
            </a:p>
          </p:txBody>
        </p:sp>
        <p:sp>
          <p:nvSpPr>
            <p:cNvPr id="91153" name="AutoShape 17"/>
            <p:cNvSpPr>
              <a:spLocks noChangeArrowheads="1"/>
            </p:cNvSpPr>
            <p:nvPr/>
          </p:nvSpPr>
          <p:spPr bwMode="gray">
            <a:xfrm>
              <a:off x="712" y="1788"/>
              <a:ext cx="1174" cy="245"/>
            </a:xfrm>
            <a:prstGeom prst="roundRect">
              <a:avLst>
                <a:gd name="adj" fmla="val 50000"/>
              </a:avLst>
            </a:prstGeom>
            <a:solidFill>
              <a:schemeClr val="bg1">
                <a:lumMod val="95000"/>
              </a:schemeClr>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a:solidFill>
                  <a:prstClr val="black"/>
                </a:solidFill>
                <a:latin typeface="Trebuchet MS" panose="020B0603020202020204"/>
                <a:cs typeface="Arial" panose="020B0604020202020204" pitchFamily="34" charset="0"/>
              </a:endParaRPr>
            </a:p>
          </p:txBody>
        </p:sp>
        <p:sp>
          <p:nvSpPr>
            <p:cNvPr id="177174" name="Text Box 20"/>
            <p:cNvSpPr txBox="1">
              <a:spLocks noChangeArrowheads="1"/>
            </p:cNvSpPr>
            <p:nvPr/>
          </p:nvSpPr>
          <p:spPr bwMode="gray">
            <a:xfrm>
              <a:off x="988" y="1784"/>
              <a:ext cx="678" cy="20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a:defRPr sz="3200">
                  <a:solidFill>
                    <a:schemeClr val="tx1"/>
                  </a:solidFill>
                  <a:latin typeface="Arial" panose="020B0604020202020204" pitchFamily="34" charset="0"/>
                  <a:cs typeface="Arial" panose="020B0604020202020204" pitchFamily="34" charset="0"/>
                </a:defRPr>
              </a:lvl1pPr>
              <a:lvl2pPr marL="742950" indent="-285750">
                <a:defRPr sz="3200">
                  <a:solidFill>
                    <a:schemeClr val="tx1"/>
                  </a:solidFill>
                  <a:latin typeface="Arial" panose="020B0604020202020204" pitchFamily="34" charset="0"/>
                  <a:cs typeface="Arial" panose="020B0604020202020204" pitchFamily="34" charset="0"/>
                </a:defRPr>
              </a:lvl2pPr>
              <a:lvl3pPr marL="1143000" indent="-228600">
                <a:defRPr sz="3200">
                  <a:solidFill>
                    <a:schemeClr val="tx1"/>
                  </a:solidFill>
                  <a:latin typeface="Arial" panose="020B0604020202020204" pitchFamily="34" charset="0"/>
                  <a:cs typeface="Arial" panose="020B0604020202020204" pitchFamily="34" charset="0"/>
                </a:defRPr>
              </a:lvl3pPr>
              <a:lvl4pPr marL="1600200" indent="-228600">
                <a:defRPr sz="3200">
                  <a:solidFill>
                    <a:schemeClr val="tx1"/>
                  </a:solidFill>
                  <a:latin typeface="Arial" panose="020B0604020202020204" pitchFamily="34" charset="0"/>
                  <a:cs typeface="Arial" panose="020B0604020202020204" pitchFamily="34" charset="0"/>
                </a:defRPr>
              </a:lvl4pPr>
              <a:lvl5pPr marL="2057400" indent="-228600">
                <a:defRPr sz="3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9pPr>
            </a:lstStyle>
            <a:p>
              <a:pPr algn="ctr" eaLnBrk="0" fontAlgn="base" hangingPunct="0">
                <a:spcBef>
                  <a:spcPct val="0"/>
                </a:spcBef>
                <a:spcAft>
                  <a:spcPct val="0"/>
                </a:spcAft>
              </a:pPr>
              <a:r>
                <a:rPr lang="en-US" altLang="en-US" sz="2400" b="1" dirty="0" err="1">
                  <a:solidFill>
                    <a:srgbClr val="FF0000"/>
                  </a:solidFill>
                  <a:latin typeface="Times New Roman" panose="02020603050405020304" pitchFamily="18" charset="0"/>
                  <a:cs typeface="Times New Roman" panose="02020603050405020304" pitchFamily="18" charset="0"/>
                </a:rPr>
                <a:t>Hoàn</a:t>
              </a:r>
              <a:r>
                <a:rPr lang="en-US" altLang="en-US" sz="2400" b="1" dirty="0">
                  <a:solidFill>
                    <a:srgbClr val="FF0000"/>
                  </a:solidFill>
                  <a:latin typeface="Times New Roman" panose="02020603050405020304" pitchFamily="18" charset="0"/>
                  <a:cs typeface="Times New Roman" panose="02020603050405020304" pitchFamily="18" charset="0"/>
                </a:rPr>
                <a:t> </a:t>
              </a:r>
              <a:r>
                <a:rPr lang="en-US" altLang="en-US" sz="2400" b="1" dirty="0" err="1">
                  <a:solidFill>
                    <a:srgbClr val="FF0000"/>
                  </a:solidFill>
                  <a:latin typeface="Times New Roman" panose="02020603050405020304" pitchFamily="18" charset="0"/>
                  <a:cs typeface="Times New Roman" panose="02020603050405020304" pitchFamily="18" charset="0"/>
                </a:rPr>
                <a:t>cảnh</a:t>
              </a:r>
              <a:endParaRPr lang="en-US" altLang="en-US" sz="2400" b="1" dirty="0">
                <a:solidFill>
                  <a:srgbClr val="FF0000"/>
                </a:solidFill>
                <a:latin typeface="Times New Roman" panose="02020603050405020304" pitchFamily="18" charset="0"/>
                <a:cs typeface="Times New Roman" panose="02020603050405020304" pitchFamily="18" charset="0"/>
              </a:endParaRPr>
            </a:p>
          </p:txBody>
        </p:sp>
      </p:grpSp>
      <p:sp>
        <p:nvSpPr>
          <p:cNvPr id="177162" name="Text Box 20"/>
          <p:cNvSpPr txBox="1">
            <a:spLocks noChangeArrowheads="1"/>
          </p:cNvSpPr>
          <p:nvPr/>
        </p:nvSpPr>
        <p:spPr bwMode="gray">
          <a:xfrm>
            <a:off x="7347312" y="1035123"/>
            <a:ext cx="1604927"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a:defRPr sz="3200">
                <a:solidFill>
                  <a:schemeClr val="tx1"/>
                </a:solidFill>
                <a:latin typeface="Arial" panose="020B0604020202020204" pitchFamily="34" charset="0"/>
                <a:cs typeface="Arial" panose="020B0604020202020204" pitchFamily="34" charset="0"/>
              </a:defRPr>
            </a:lvl1pPr>
            <a:lvl2pPr marL="742950" indent="-285750">
              <a:defRPr sz="3200">
                <a:solidFill>
                  <a:schemeClr val="tx1"/>
                </a:solidFill>
                <a:latin typeface="Arial" panose="020B0604020202020204" pitchFamily="34" charset="0"/>
                <a:cs typeface="Arial" panose="020B0604020202020204" pitchFamily="34" charset="0"/>
              </a:defRPr>
            </a:lvl2pPr>
            <a:lvl3pPr marL="1143000" indent="-228600">
              <a:defRPr sz="3200">
                <a:solidFill>
                  <a:schemeClr val="tx1"/>
                </a:solidFill>
                <a:latin typeface="Arial" panose="020B0604020202020204" pitchFamily="34" charset="0"/>
                <a:cs typeface="Arial" panose="020B0604020202020204" pitchFamily="34" charset="0"/>
              </a:defRPr>
            </a:lvl3pPr>
            <a:lvl4pPr marL="1600200" indent="-228600">
              <a:defRPr sz="3200">
                <a:solidFill>
                  <a:schemeClr val="tx1"/>
                </a:solidFill>
                <a:latin typeface="Arial" panose="020B0604020202020204" pitchFamily="34" charset="0"/>
                <a:cs typeface="Arial" panose="020B0604020202020204" pitchFamily="34" charset="0"/>
              </a:defRPr>
            </a:lvl4pPr>
            <a:lvl5pPr marL="2057400" indent="-228600">
              <a:defRPr sz="3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9pPr>
          </a:lstStyle>
          <a:p>
            <a:pPr algn="ctr" eaLnBrk="0" fontAlgn="base" hangingPunct="0">
              <a:spcBef>
                <a:spcPct val="0"/>
              </a:spcBef>
              <a:spcAft>
                <a:spcPct val="0"/>
              </a:spcAft>
            </a:pPr>
            <a:r>
              <a:rPr lang="en-US" altLang="en-US" sz="2400" b="1" dirty="0">
                <a:solidFill>
                  <a:srgbClr val="000000"/>
                </a:solidFill>
                <a:latin typeface="Times New Roman" panose="02020603050405020304" pitchFamily="18" charset="0"/>
                <a:cs typeface="Times New Roman" panose="02020603050405020304" pitchFamily="18" charset="0"/>
              </a:rPr>
              <a:t> Ý NGHĨA</a:t>
            </a:r>
          </a:p>
        </p:txBody>
      </p:sp>
      <p:sp>
        <p:nvSpPr>
          <p:cNvPr id="29" name="Text Box 22"/>
          <p:cNvSpPr txBox="1">
            <a:spLocks noChangeArrowheads="1"/>
          </p:cNvSpPr>
          <p:nvPr/>
        </p:nvSpPr>
        <p:spPr bwMode="auto">
          <a:xfrm>
            <a:off x="6143580" y="1577567"/>
            <a:ext cx="4419880" cy="4401205"/>
          </a:xfrm>
          <a:prstGeom prst="rect">
            <a:avLst/>
          </a:prstGeom>
          <a:solidFill>
            <a:schemeClr val="accent2">
              <a:lumMod val="20000"/>
              <a:lumOff val="80000"/>
            </a:schemeClr>
          </a:solidFill>
          <a:ln>
            <a:noFill/>
          </a:ln>
          <a:effectLst/>
        </p:spPr>
        <p:txBody>
          <a:bodyPr wrap="square">
            <a:spAutoFit/>
          </a:bodyPr>
          <a:lstStyle>
            <a:lvl1pPr>
              <a:defRPr sz="3200">
                <a:solidFill>
                  <a:schemeClr val="tx1"/>
                </a:solidFill>
                <a:latin typeface="Arial" panose="020B0604020202020204" pitchFamily="34" charset="0"/>
                <a:cs typeface="Arial" panose="020B0604020202020204" pitchFamily="34" charset="0"/>
              </a:defRPr>
            </a:lvl1pPr>
            <a:lvl2pPr marL="742950" indent="-285750">
              <a:defRPr sz="3200">
                <a:solidFill>
                  <a:schemeClr val="tx1"/>
                </a:solidFill>
                <a:latin typeface="Arial" panose="020B0604020202020204" pitchFamily="34" charset="0"/>
                <a:cs typeface="Arial" panose="020B0604020202020204" pitchFamily="34" charset="0"/>
              </a:defRPr>
            </a:lvl2pPr>
            <a:lvl3pPr marL="1143000" indent="-228600">
              <a:defRPr sz="3200">
                <a:solidFill>
                  <a:schemeClr val="tx1"/>
                </a:solidFill>
                <a:latin typeface="Arial" panose="020B0604020202020204" pitchFamily="34" charset="0"/>
                <a:cs typeface="Arial" panose="020B0604020202020204" pitchFamily="34" charset="0"/>
              </a:defRPr>
            </a:lvl3pPr>
            <a:lvl4pPr marL="1600200" indent="-228600">
              <a:defRPr sz="3200">
                <a:solidFill>
                  <a:schemeClr val="tx1"/>
                </a:solidFill>
                <a:latin typeface="Arial" panose="020B0604020202020204" pitchFamily="34" charset="0"/>
                <a:cs typeface="Arial" panose="020B0604020202020204" pitchFamily="34" charset="0"/>
              </a:defRPr>
            </a:lvl4pPr>
            <a:lvl5pPr marL="2057400" indent="-228600">
              <a:defRPr sz="3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9pPr>
          </a:lstStyle>
          <a:p>
            <a:r>
              <a:rPr lang="en-US" sz="2800" dirty="0">
                <a:latin typeface="Times New Roman" pitchFamily="18" charset="0"/>
                <a:cs typeface="Times New Roman" pitchFamily="18" charset="0"/>
              </a:rPr>
              <a:t>+ Con </a:t>
            </a:r>
            <a:r>
              <a:rPr lang="en-US" sz="2800" dirty="0" err="1">
                <a:latin typeface="Times New Roman" pitchFamily="18" charset="0"/>
                <a:cs typeface="Times New Roman" pitchFamily="18" charset="0"/>
              </a:rPr>
              <a:t>người</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Việt</a:t>
            </a:r>
            <a:r>
              <a:rPr lang="en-US" sz="2800" dirty="0">
                <a:latin typeface="Times New Roman" pitchFamily="18" charset="0"/>
                <a:cs typeface="Times New Roman" pitchFamily="18" charset="0"/>
              </a:rPr>
              <a:t> Nam </a:t>
            </a:r>
            <a:r>
              <a:rPr lang="en-US" sz="2800" dirty="0" err="1">
                <a:latin typeface="Times New Roman" pitchFamily="18" charset="0"/>
                <a:cs typeface="Times New Roman" pitchFamily="18" charset="0"/>
              </a:rPr>
              <a:t>vốn</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yêu</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lao</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động</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hiền</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lành</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nhưng</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khi</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đất</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nước</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lâm</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nguy</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nhân</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dân</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sẵn</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sàng</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xả</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thân</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cứu</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nước</a:t>
            </a:r>
            <a:r>
              <a:rPr lang="en-US" sz="2800" dirty="0">
                <a:latin typeface="Times New Roman" pitchFamily="18" charset="0"/>
                <a:cs typeface="Times New Roman" pitchFamily="18" charset="0"/>
              </a:rPr>
              <a:t>.</a:t>
            </a:r>
          </a:p>
          <a:p>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Khi</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đất</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nước</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hòa</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bình</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họ</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muốn</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cuộc</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sống</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bình</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yên</a:t>
            </a:r>
            <a:r>
              <a:rPr lang="en-US" sz="2800" dirty="0">
                <a:latin typeface="Times New Roman" pitchFamily="18" charset="0"/>
                <a:cs typeface="Times New Roman" pitchFamily="18" charset="0"/>
              </a:rPr>
              <a:t>. </a:t>
            </a:r>
          </a:p>
          <a:p>
            <a:r>
              <a:rPr lang="en-US" sz="2800" b="1" i="1" dirty="0">
                <a:latin typeface="Times New Roman" pitchFamily="18" charset="0"/>
                <a:cs typeface="Times New Roman" pitchFamily="18" charset="0"/>
              </a:rPr>
              <a:t>+ </a:t>
            </a:r>
            <a:r>
              <a:rPr lang="en-US" sz="2800" b="1" i="1" dirty="0" err="1">
                <a:latin typeface="Times New Roman" pitchFamily="18" charset="0"/>
                <a:cs typeface="Times New Roman" pitchFamily="18" charset="0"/>
              </a:rPr>
              <a:t>Giải</a:t>
            </a:r>
            <a:r>
              <a:rPr lang="en-US" sz="2800" b="1" i="1" dirty="0">
                <a:latin typeface="Times New Roman" pitchFamily="18" charset="0"/>
                <a:cs typeface="Times New Roman" pitchFamily="18" charset="0"/>
              </a:rPr>
              <a:t> </a:t>
            </a:r>
            <a:r>
              <a:rPr lang="en-US" sz="2800" b="1" i="1" dirty="0" err="1">
                <a:latin typeface="Times New Roman" pitchFamily="18" charset="0"/>
                <a:cs typeface="Times New Roman" pitchFamily="18" charset="0"/>
              </a:rPr>
              <a:t>thích</a:t>
            </a:r>
            <a:r>
              <a:rPr lang="en-US" sz="2800" b="1" i="1" dirty="0">
                <a:latin typeface="Times New Roman" pitchFamily="18" charset="0"/>
                <a:cs typeface="Times New Roman" pitchFamily="18" charset="0"/>
              </a:rPr>
              <a:t> </a:t>
            </a:r>
            <a:r>
              <a:rPr lang="en-US" sz="2800" b="1" i="1" dirty="0" err="1">
                <a:latin typeface="Times New Roman" pitchFamily="18" charset="0"/>
                <a:cs typeface="Times New Roman" pitchFamily="18" charset="0"/>
              </a:rPr>
              <a:t>tên</a:t>
            </a:r>
            <a:r>
              <a:rPr lang="en-US" sz="2800" b="1" i="1" dirty="0">
                <a:latin typeface="Times New Roman" pitchFamily="18" charset="0"/>
                <a:cs typeface="Times New Roman" pitchFamily="18" charset="0"/>
              </a:rPr>
              <a:t> </a:t>
            </a:r>
            <a:r>
              <a:rPr lang="en-US" sz="2800" b="1" i="1" dirty="0" err="1">
                <a:latin typeface="Times New Roman" pitchFamily="18" charset="0"/>
                <a:cs typeface="Times New Roman" pitchFamily="18" charset="0"/>
              </a:rPr>
              <a:t>gọi</a:t>
            </a:r>
            <a:r>
              <a:rPr lang="en-US" sz="2800" b="1" i="1" dirty="0">
                <a:latin typeface="Times New Roman" pitchFamily="18" charset="0"/>
                <a:cs typeface="Times New Roman" pitchFamily="18" charset="0"/>
              </a:rPr>
              <a:t> </a:t>
            </a:r>
            <a:r>
              <a:rPr lang="en-US" sz="2800" b="1" i="1" dirty="0" err="1">
                <a:latin typeface="Times New Roman" pitchFamily="18" charset="0"/>
                <a:cs typeface="Times New Roman" pitchFamily="18" charset="0"/>
              </a:rPr>
              <a:t>Hồ</a:t>
            </a:r>
            <a:r>
              <a:rPr lang="en-US" sz="2800" b="1" i="1" dirty="0">
                <a:latin typeface="Times New Roman" pitchFamily="18" charset="0"/>
                <a:cs typeface="Times New Roman" pitchFamily="18" charset="0"/>
              </a:rPr>
              <a:t> </a:t>
            </a:r>
            <a:r>
              <a:rPr lang="en-US" sz="2800" b="1" i="1" dirty="0" err="1">
                <a:latin typeface="Times New Roman" pitchFamily="18" charset="0"/>
                <a:cs typeface="Times New Roman" pitchFamily="18" charset="0"/>
              </a:rPr>
              <a:t>Gươm</a:t>
            </a:r>
            <a:r>
              <a:rPr lang="en-US" sz="2800" b="1" i="1" dirty="0">
                <a:latin typeface="Times New Roman" pitchFamily="18" charset="0"/>
                <a:cs typeface="Times New Roman" pitchFamily="18" charset="0"/>
              </a:rPr>
              <a:t> (hay </a:t>
            </a:r>
            <a:r>
              <a:rPr lang="en-US" sz="2800" b="1" i="1" dirty="0" err="1">
                <a:latin typeface="Times New Roman" pitchFamily="18" charset="0"/>
                <a:cs typeface="Times New Roman" pitchFamily="18" charset="0"/>
              </a:rPr>
              <a:t>Hồ</a:t>
            </a:r>
            <a:r>
              <a:rPr lang="en-US" sz="2800" b="1" i="1" dirty="0">
                <a:latin typeface="Times New Roman" pitchFamily="18" charset="0"/>
                <a:cs typeface="Times New Roman" pitchFamily="18" charset="0"/>
              </a:rPr>
              <a:t> </a:t>
            </a:r>
            <a:r>
              <a:rPr lang="en-US" sz="2800" b="1" i="1" dirty="0" err="1">
                <a:latin typeface="Times New Roman" pitchFamily="18" charset="0"/>
                <a:cs typeface="Times New Roman" pitchFamily="18" charset="0"/>
              </a:rPr>
              <a:t>Hoàn</a:t>
            </a:r>
            <a:r>
              <a:rPr lang="en-US" sz="2800" b="1" i="1" dirty="0">
                <a:latin typeface="Times New Roman" pitchFamily="18" charset="0"/>
                <a:cs typeface="Times New Roman" pitchFamily="18" charset="0"/>
              </a:rPr>
              <a:t> </a:t>
            </a:r>
            <a:r>
              <a:rPr lang="en-US" sz="2800" b="1" i="1" dirty="0" err="1">
                <a:latin typeface="Times New Roman" pitchFamily="18" charset="0"/>
                <a:cs typeface="Times New Roman" pitchFamily="18" charset="0"/>
              </a:rPr>
              <a:t>Kiếm</a:t>
            </a:r>
            <a:r>
              <a:rPr lang="en-US" sz="2800" b="1" i="1" dirty="0">
                <a:latin typeface="Times New Roman" pitchFamily="18" charset="0"/>
                <a:cs typeface="Times New Roman" pitchFamily="18" charset="0"/>
              </a:rPr>
              <a:t>).</a:t>
            </a:r>
            <a:endParaRPr lang="en-US" sz="2800" dirty="0">
              <a:latin typeface="Times New Roman" pitchFamily="18" charset="0"/>
              <a:cs typeface="Times New Roman" pitchFamily="18" charset="0"/>
            </a:endParaRPr>
          </a:p>
          <a:p>
            <a:endParaRPr lang="vi-VN" sz="2800" b="1" dirty="0">
              <a:solidFill>
                <a:srgbClr val="0000FF"/>
              </a:solidFill>
              <a:latin typeface="Times New Roman" panose="02020603050405020304" pitchFamily="18" charset="0"/>
              <a:cs typeface="Times New Roman" panose="02020603050405020304" pitchFamily="18" charset="0"/>
            </a:endParaRPr>
          </a:p>
        </p:txBody>
      </p:sp>
      <p:sp>
        <p:nvSpPr>
          <p:cNvPr id="177165" name="AutoShape 3"/>
          <p:cNvSpPr>
            <a:spLocks noChangeArrowheads="1"/>
          </p:cNvSpPr>
          <p:nvPr/>
        </p:nvSpPr>
        <p:spPr bwMode="gray">
          <a:xfrm>
            <a:off x="4128454" y="44892"/>
            <a:ext cx="5853746" cy="574675"/>
          </a:xfrm>
          <a:prstGeom prst="roundRect">
            <a:avLst>
              <a:gd name="adj" fmla="val 50000"/>
            </a:avLst>
          </a:prstGeom>
          <a:solidFill>
            <a:srgbClr val="FF0000"/>
          </a:solidFill>
          <a:ln>
            <a:noFill/>
          </a:ln>
          <a:effectLst>
            <a:outerShdw dist="63500" dir="3187806" algn="ctr" rotWithShape="0">
              <a:srgbClr val="001D3A"/>
            </a:outerShdw>
          </a:effectLst>
          <a:extLst>
            <a:ext uri="{91240B29-F687-4F45-9708-019B960494DF}">
              <a14:hiddenLine xmlns:a14="http://schemas.microsoft.com/office/drawing/2010/main" xmlns="" w="38100" algn="ctr">
                <a:solidFill>
                  <a:srgbClr val="000000"/>
                </a:solidFill>
                <a:round/>
                <a:headEnd/>
                <a:tailEnd/>
              </a14:hiddenLine>
            </a:ext>
          </a:extLst>
        </p:spPr>
        <p:txBody>
          <a:bodyPr wrap="none" anchor="ctr"/>
          <a:lstStyle>
            <a:lvl1pPr>
              <a:defRPr sz="3200">
                <a:solidFill>
                  <a:schemeClr val="tx1"/>
                </a:solidFill>
                <a:latin typeface="Arial" panose="020B0604020202020204" pitchFamily="34" charset="0"/>
                <a:cs typeface="Arial" panose="020B0604020202020204" pitchFamily="34" charset="0"/>
              </a:defRPr>
            </a:lvl1pPr>
            <a:lvl2pPr marL="742950" indent="-285750">
              <a:defRPr sz="3200">
                <a:solidFill>
                  <a:schemeClr val="tx1"/>
                </a:solidFill>
                <a:latin typeface="Arial" panose="020B0604020202020204" pitchFamily="34" charset="0"/>
                <a:cs typeface="Arial" panose="020B0604020202020204" pitchFamily="34" charset="0"/>
              </a:defRPr>
            </a:lvl2pPr>
            <a:lvl3pPr marL="1143000" indent="-228600">
              <a:defRPr sz="3200">
                <a:solidFill>
                  <a:schemeClr val="tx1"/>
                </a:solidFill>
                <a:latin typeface="Arial" panose="020B0604020202020204" pitchFamily="34" charset="0"/>
                <a:cs typeface="Arial" panose="020B0604020202020204" pitchFamily="34" charset="0"/>
              </a:defRPr>
            </a:lvl3pPr>
            <a:lvl4pPr marL="1600200" indent="-228600">
              <a:defRPr sz="3200">
                <a:solidFill>
                  <a:schemeClr val="tx1"/>
                </a:solidFill>
                <a:latin typeface="Arial" panose="020B0604020202020204" pitchFamily="34" charset="0"/>
                <a:cs typeface="Arial" panose="020B0604020202020204" pitchFamily="34" charset="0"/>
              </a:defRPr>
            </a:lvl4pPr>
            <a:lvl5pPr marL="2057400" indent="-228600">
              <a:defRPr sz="3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9pPr>
          </a:lstStyle>
          <a:p>
            <a:pPr algn="ctr" fontAlgn="base">
              <a:spcBef>
                <a:spcPct val="20000"/>
              </a:spcBef>
              <a:spcAft>
                <a:spcPct val="20000"/>
              </a:spcAft>
            </a:pPr>
            <a:r>
              <a:rPr lang="en-US" altLang="en-US" b="1" dirty="0">
                <a:solidFill>
                  <a:srgbClr val="FFFF00"/>
                </a:solidFill>
                <a:latin typeface="Times New Roman" panose="02020603050405020304" pitchFamily="18" charset="0"/>
                <a:cs typeface="Times New Roman" panose="02020603050405020304" pitchFamily="18" charset="0"/>
              </a:rPr>
              <a:t>2. Long </a:t>
            </a:r>
            <a:r>
              <a:rPr lang="en-US" altLang="en-US" b="1" dirty="0" err="1">
                <a:solidFill>
                  <a:srgbClr val="FFFF00"/>
                </a:solidFill>
                <a:latin typeface="Times New Roman" panose="02020603050405020304" pitchFamily="18" charset="0"/>
                <a:cs typeface="Times New Roman" panose="02020603050405020304" pitchFamily="18" charset="0"/>
              </a:rPr>
              <a:t>Quân</a:t>
            </a:r>
            <a:r>
              <a:rPr lang="en-US" altLang="en-US" b="1" dirty="0">
                <a:solidFill>
                  <a:srgbClr val="FFFF00"/>
                </a:solidFill>
                <a:latin typeface="Times New Roman" panose="02020603050405020304" pitchFamily="18" charset="0"/>
                <a:cs typeface="Times New Roman" panose="02020603050405020304" pitchFamily="18" charset="0"/>
              </a:rPr>
              <a:t> </a:t>
            </a:r>
            <a:r>
              <a:rPr lang="vi-VN" altLang="en-US" b="1" dirty="0">
                <a:solidFill>
                  <a:srgbClr val="FFFF00"/>
                </a:solidFill>
                <a:latin typeface="Times New Roman" panose="02020603050405020304" pitchFamily="18" charset="0"/>
                <a:cs typeface="Times New Roman" panose="02020603050405020304" pitchFamily="18" charset="0"/>
              </a:rPr>
              <a:t>đòi</a:t>
            </a:r>
            <a:r>
              <a:rPr lang="en-US" altLang="en-US" b="1" dirty="0">
                <a:solidFill>
                  <a:srgbClr val="FFFF00"/>
                </a:solidFill>
                <a:latin typeface="Times New Roman" panose="02020603050405020304" pitchFamily="18" charset="0"/>
                <a:cs typeface="Times New Roman" panose="02020603050405020304" pitchFamily="18" charset="0"/>
              </a:rPr>
              <a:t> </a:t>
            </a:r>
            <a:r>
              <a:rPr lang="en-US" altLang="en-US" b="1" dirty="0" err="1">
                <a:solidFill>
                  <a:srgbClr val="FFFF00"/>
                </a:solidFill>
                <a:latin typeface="Times New Roman" panose="02020603050405020304" pitchFamily="18" charset="0"/>
                <a:cs typeface="Times New Roman" panose="02020603050405020304" pitchFamily="18" charset="0"/>
              </a:rPr>
              <a:t>lại</a:t>
            </a:r>
            <a:r>
              <a:rPr lang="en-US" altLang="en-US" b="1" dirty="0">
                <a:solidFill>
                  <a:srgbClr val="FFFF00"/>
                </a:solidFill>
                <a:latin typeface="Times New Roman" panose="02020603050405020304" pitchFamily="18" charset="0"/>
                <a:cs typeface="Times New Roman" panose="02020603050405020304" pitchFamily="18" charset="0"/>
              </a:rPr>
              <a:t> g</a:t>
            </a:r>
            <a:r>
              <a:rPr lang="vi-VN" altLang="en-US" b="1" dirty="0">
                <a:solidFill>
                  <a:srgbClr val="FFFF00"/>
                </a:solidFill>
                <a:latin typeface="Times New Roman" panose="02020603050405020304" pitchFamily="18" charset="0"/>
                <a:cs typeface="Times New Roman" panose="02020603050405020304" pitchFamily="18" charset="0"/>
              </a:rPr>
              <a:t>ươ</a:t>
            </a:r>
            <a:r>
              <a:rPr lang="en-US" altLang="en-US" b="1" dirty="0">
                <a:solidFill>
                  <a:srgbClr val="FFFF00"/>
                </a:solidFill>
                <a:latin typeface="Times New Roman" panose="02020603050405020304" pitchFamily="18" charset="0"/>
                <a:cs typeface="Times New Roman" panose="02020603050405020304" pitchFamily="18" charset="0"/>
              </a:rPr>
              <a:t>m </a:t>
            </a:r>
            <a:r>
              <a:rPr lang="en-US" altLang="en-US" b="1" dirty="0" err="1">
                <a:solidFill>
                  <a:srgbClr val="FFFF00"/>
                </a:solidFill>
                <a:latin typeface="Times New Roman" panose="02020603050405020304" pitchFamily="18" charset="0"/>
                <a:cs typeface="Times New Roman" panose="02020603050405020304" pitchFamily="18" charset="0"/>
              </a:rPr>
              <a:t>thần</a:t>
            </a:r>
            <a:r>
              <a:rPr lang="en-US" altLang="en-US" b="1" dirty="0">
                <a:solidFill>
                  <a:srgbClr val="FFFF00"/>
                </a:solidFill>
                <a:latin typeface="Times New Roman" panose="02020603050405020304" pitchFamily="18" charset="0"/>
                <a:cs typeface="Times New Roman" panose="02020603050405020304" pitchFamily="18" charset="0"/>
              </a:rPr>
              <a:t> </a:t>
            </a:r>
          </a:p>
        </p:txBody>
      </p:sp>
      <p:sp>
        <p:nvSpPr>
          <p:cNvPr id="177166" name="Text Box 21"/>
          <p:cNvSpPr txBox="1">
            <a:spLocks noChangeArrowheads="1"/>
          </p:cNvSpPr>
          <p:nvPr/>
        </p:nvSpPr>
        <p:spPr bwMode="auto">
          <a:xfrm>
            <a:off x="914400" y="2783038"/>
            <a:ext cx="4136379" cy="3194721"/>
          </a:xfrm>
          <a:prstGeom prst="rect">
            <a:avLst/>
          </a:prstGeom>
          <a:solidFill>
            <a:schemeClr val="accent5">
              <a:lumMod val="20000"/>
              <a:lumOff val="80000"/>
            </a:schemeClr>
          </a:solidFill>
          <a:ln>
            <a:noFill/>
          </a:ln>
          <a:effectLst/>
        </p:spPr>
        <p:txBody>
          <a:bodyPr wrap="square">
            <a:spAutoFit/>
          </a:bodyPr>
          <a:lstStyle>
            <a:lvl1pPr>
              <a:defRPr sz="3200">
                <a:solidFill>
                  <a:schemeClr val="tx1"/>
                </a:solidFill>
                <a:latin typeface="Arial" panose="020B0604020202020204" pitchFamily="34" charset="0"/>
                <a:cs typeface="Arial" panose="020B0604020202020204" pitchFamily="34" charset="0"/>
              </a:defRPr>
            </a:lvl1pPr>
            <a:lvl2pPr marL="742950" indent="-285750">
              <a:defRPr sz="3200">
                <a:solidFill>
                  <a:schemeClr val="tx1"/>
                </a:solidFill>
                <a:latin typeface="Arial" panose="020B0604020202020204" pitchFamily="34" charset="0"/>
                <a:cs typeface="Arial" panose="020B0604020202020204" pitchFamily="34" charset="0"/>
              </a:defRPr>
            </a:lvl2pPr>
            <a:lvl3pPr marL="1143000" indent="-228600">
              <a:defRPr sz="3200">
                <a:solidFill>
                  <a:schemeClr val="tx1"/>
                </a:solidFill>
                <a:latin typeface="Arial" panose="020B0604020202020204" pitchFamily="34" charset="0"/>
                <a:cs typeface="Arial" panose="020B0604020202020204" pitchFamily="34" charset="0"/>
              </a:defRPr>
            </a:lvl3pPr>
            <a:lvl4pPr marL="1600200" indent="-228600">
              <a:defRPr sz="3200">
                <a:solidFill>
                  <a:schemeClr val="tx1"/>
                </a:solidFill>
                <a:latin typeface="Arial" panose="020B0604020202020204" pitchFamily="34" charset="0"/>
                <a:cs typeface="Arial" panose="020B0604020202020204" pitchFamily="34" charset="0"/>
              </a:defRPr>
            </a:lvl4pPr>
            <a:lvl5pPr marL="2057400" indent="-228600">
              <a:defRPr sz="3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9pPr>
          </a:lstStyle>
          <a:p>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Một</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năm</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sau</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đuổi</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giặc</a:t>
            </a:r>
            <a:r>
              <a:rPr lang="en-US" sz="2800" dirty="0">
                <a:latin typeface="Times New Roman" pitchFamily="18" charset="0"/>
                <a:cs typeface="Times New Roman" pitchFamily="18" charset="0"/>
              </a:rPr>
              <a:t> Minh, Lê </a:t>
            </a:r>
            <a:r>
              <a:rPr lang="en-US" sz="2800" dirty="0" err="1">
                <a:latin typeface="Times New Roman" pitchFamily="18" charset="0"/>
                <a:cs typeface="Times New Roman" pitchFamily="18" charset="0"/>
              </a:rPr>
              <a:t>Lợi</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đã</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làm</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vua</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đang</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dạo</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quang</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hồ</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Tả</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Vọng</a:t>
            </a:r>
            <a:r>
              <a:rPr lang="en-US" sz="2800" dirty="0">
                <a:latin typeface="Times New Roman" pitchFamily="18" charset="0"/>
                <a:cs typeface="Times New Roman" pitchFamily="18" charset="0"/>
              </a:rPr>
              <a:t>.</a:t>
            </a:r>
          </a:p>
          <a:p>
            <a:r>
              <a:rPr lang="en-US" sz="2800" dirty="0">
                <a:latin typeface="Times New Roman" pitchFamily="18" charset="0"/>
                <a:cs typeface="Times New Roman" pitchFamily="18" charset="0"/>
              </a:rPr>
              <a:t>- Long </a:t>
            </a:r>
            <a:r>
              <a:rPr lang="en-US" sz="2800" dirty="0" err="1">
                <a:latin typeface="Times New Roman" pitchFamily="18" charset="0"/>
                <a:cs typeface="Times New Roman" pitchFamily="18" charset="0"/>
              </a:rPr>
              <a:t>Quân</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sai</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Rùa</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Vàng</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đòi</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lại</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gươm</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thần</a:t>
            </a:r>
            <a:r>
              <a:rPr lang="en-US" sz="2800" dirty="0">
                <a:latin typeface="Times New Roman" pitchFamily="18" charset="0"/>
                <a:cs typeface="Times New Roman" pitchFamily="18" charset="0"/>
              </a:rPr>
              <a:t>.</a:t>
            </a:r>
          </a:p>
          <a:p>
            <a:pPr algn="just">
              <a:lnSpc>
                <a:spcPct val="120000"/>
              </a:lnSpc>
            </a:pPr>
            <a:endParaRPr lang="en-US" sz="2800" b="1" dirty="0">
              <a:solidFill>
                <a:srgbClr val="0000FF"/>
              </a:solidFill>
              <a:latin typeface="Times New Roman" panose="02020603050405020304" pitchFamily="18" charset="0"/>
              <a:cs typeface="Times New Roman" panose="02020603050405020304" pitchFamily="18" charset="0"/>
            </a:endParaRPr>
          </a:p>
        </p:txBody>
      </p:sp>
      <p:pic>
        <p:nvPicPr>
          <p:cNvPr id="21" name="Picture 20" descr="—Pngtree—green bamboo_1076725.png"/>
          <p:cNvPicPr>
            <a:picLocks noChangeAspect="1"/>
          </p:cNvPicPr>
          <p:nvPr/>
        </p:nvPicPr>
        <p:blipFill>
          <a:blip r:embed="rId2" cstate="print">
            <a:extLst>
              <a:ext uri="{28A0092B-C50C-407E-A947-70E740481C1C}">
                <a14:useLocalDpi xmlns:a14="http://schemas.microsoft.com/office/drawing/2010/main" xmlns="" val="0"/>
              </a:ext>
            </a:extLst>
          </a:blip>
          <a:srcRect l="54443" t="41112" r="22221" b="26666"/>
          <a:stretch>
            <a:fillRect/>
          </a:stretch>
        </p:blipFill>
        <p:spPr bwMode="auto">
          <a:xfrm>
            <a:off x="5466150" y="2261109"/>
            <a:ext cx="414338"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2" name="Picture 21" descr="—Pngtree—green bamboo_1076725.png"/>
          <p:cNvPicPr>
            <a:picLocks noChangeAspect="1"/>
          </p:cNvPicPr>
          <p:nvPr/>
        </p:nvPicPr>
        <p:blipFill>
          <a:blip r:embed="rId2" cstate="print">
            <a:extLst>
              <a:ext uri="{28A0092B-C50C-407E-A947-70E740481C1C}">
                <a14:useLocalDpi xmlns:a14="http://schemas.microsoft.com/office/drawing/2010/main" xmlns="" val="0"/>
              </a:ext>
            </a:extLst>
          </a:blip>
          <a:srcRect l="54443" t="41112" r="22221" b="26666"/>
          <a:stretch>
            <a:fillRect/>
          </a:stretch>
        </p:blipFill>
        <p:spPr bwMode="auto">
          <a:xfrm>
            <a:off x="5433551" y="3794291"/>
            <a:ext cx="414338"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4" name="Picture 23" descr="—Pngtree—green bamboo_1076725.png"/>
          <p:cNvPicPr>
            <a:picLocks noChangeAspect="1"/>
          </p:cNvPicPr>
          <p:nvPr/>
        </p:nvPicPr>
        <p:blipFill>
          <a:blip r:embed="rId2" cstate="print">
            <a:extLst>
              <a:ext uri="{28A0092B-C50C-407E-A947-70E740481C1C}">
                <a14:useLocalDpi xmlns:a14="http://schemas.microsoft.com/office/drawing/2010/main" xmlns="" val="0"/>
              </a:ext>
            </a:extLst>
          </a:blip>
          <a:srcRect l="54443" t="41112" r="22221" b="26666"/>
          <a:stretch>
            <a:fillRect/>
          </a:stretch>
        </p:blipFill>
        <p:spPr bwMode="auto">
          <a:xfrm>
            <a:off x="5414222" y="5227256"/>
            <a:ext cx="414338"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Picture 2"/>
          <p:cNvPicPr>
            <a:picLocks noChangeAspect="1"/>
          </p:cNvPicPr>
          <p:nvPr/>
        </p:nvPicPr>
        <p:blipFill>
          <a:blip r:embed="rId3">
            <a:extLst>
              <a:ext uri="{28A0092B-C50C-407E-A947-70E740481C1C}">
                <a14:useLocalDpi xmlns:a14="http://schemas.microsoft.com/office/drawing/2010/main" xmlns="" val="0"/>
              </a:ext>
            </a:extLst>
          </a:blip>
          <a:stretch>
            <a:fillRect/>
          </a:stretch>
        </p:blipFill>
        <p:spPr>
          <a:xfrm>
            <a:off x="1524001" y="44892"/>
            <a:ext cx="2362199" cy="1707709"/>
          </a:xfrm>
          <a:prstGeom prst="rect">
            <a:avLst/>
          </a:prstGeom>
        </p:spPr>
      </p:pic>
    </p:spTree>
    <p:extLst>
      <p:ext uri="{BB962C8B-B14F-4D97-AF65-F5344CB8AC3E}">
        <p14:creationId xmlns:p14="http://schemas.microsoft.com/office/powerpoint/2010/main" xmlns="" val="21574493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77165"/>
                                        </p:tgtEl>
                                        <p:attrNameLst>
                                          <p:attrName>style.visibility</p:attrName>
                                        </p:attrNameLst>
                                      </p:cBhvr>
                                      <p:to>
                                        <p:strVal val="visible"/>
                                      </p:to>
                                    </p:set>
                                    <p:animEffect transition="in" filter="fade">
                                      <p:cBhvr>
                                        <p:cTn id="7" dur="1000"/>
                                        <p:tgtEl>
                                          <p:spTgt spid="177165"/>
                                        </p:tgtEl>
                                      </p:cBhvr>
                                    </p:animEffect>
                                    <p:anim calcmode="lin" valueType="num">
                                      <p:cBhvr>
                                        <p:cTn id="8" dur="1000" fill="hold"/>
                                        <p:tgtEl>
                                          <p:spTgt spid="177165"/>
                                        </p:tgtEl>
                                        <p:attrNameLst>
                                          <p:attrName>ppt_x</p:attrName>
                                        </p:attrNameLst>
                                      </p:cBhvr>
                                      <p:tavLst>
                                        <p:tav tm="0">
                                          <p:val>
                                            <p:strVal val="#ppt_x"/>
                                          </p:val>
                                        </p:tav>
                                        <p:tav tm="100000">
                                          <p:val>
                                            <p:strVal val="#ppt_x"/>
                                          </p:val>
                                        </p:tav>
                                      </p:tavLst>
                                    </p:anim>
                                    <p:anim calcmode="lin" valueType="num">
                                      <p:cBhvr>
                                        <p:cTn id="9" dur="1000" fill="hold"/>
                                        <p:tgtEl>
                                          <p:spTgt spid="17716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177160"/>
                                        </p:tgtEl>
                                        <p:attrNameLst>
                                          <p:attrName>style.visibility</p:attrName>
                                        </p:attrNameLst>
                                      </p:cBhvr>
                                      <p:to>
                                        <p:strVal val="visible"/>
                                      </p:to>
                                    </p:set>
                                    <p:anim calcmode="lin" valueType="num">
                                      <p:cBhvr additive="base">
                                        <p:cTn id="14" dur="500" fill="hold"/>
                                        <p:tgtEl>
                                          <p:spTgt spid="177160"/>
                                        </p:tgtEl>
                                        <p:attrNameLst>
                                          <p:attrName>ppt_x</p:attrName>
                                        </p:attrNameLst>
                                      </p:cBhvr>
                                      <p:tavLst>
                                        <p:tav tm="0">
                                          <p:val>
                                            <p:strVal val="#ppt_x"/>
                                          </p:val>
                                        </p:tav>
                                        <p:tav tm="100000">
                                          <p:val>
                                            <p:strVal val="#ppt_x"/>
                                          </p:val>
                                        </p:tav>
                                      </p:tavLst>
                                    </p:anim>
                                    <p:anim calcmode="lin" valueType="num">
                                      <p:cBhvr additive="base">
                                        <p:cTn id="15" dur="500" fill="hold"/>
                                        <p:tgtEl>
                                          <p:spTgt spid="177160"/>
                                        </p:tgtEl>
                                        <p:attrNameLst>
                                          <p:attrName>ppt_y</p:attrName>
                                        </p:attrNameLst>
                                      </p:cBhvr>
                                      <p:tavLst>
                                        <p:tav tm="0">
                                          <p:val>
                                            <p:strVal val="1+#ppt_h/2"/>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177166"/>
                                        </p:tgtEl>
                                        <p:attrNameLst>
                                          <p:attrName>style.visibility</p:attrName>
                                        </p:attrNameLst>
                                      </p:cBhvr>
                                      <p:to>
                                        <p:strVal val="visible"/>
                                      </p:to>
                                    </p:set>
                                    <p:animEffect transition="in" filter="barn(inVertical)">
                                      <p:cBhvr>
                                        <p:cTn id="20" dur="500"/>
                                        <p:tgtEl>
                                          <p:spTgt spid="177166"/>
                                        </p:tgtEl>
                                      </p:cBhvr>
                                    </p:animEffect>
                                  </p:childTnLst>
                                </p:cTn>
                              </p:par>
                            </p:childTnLst>
                          </p:cTn>
                        </p:par>
                      </p:childTnLst>
                    </p:cTn>
                  </p:par>
                  <p:par>
                    <p:cTn id="21" fill="hold">
                      <p:stCondLst>
                        <p:cond delay="indefinite"/>
                      </p:stCondLst>
                      <p:childTnLst>
                        <p:par>
                          <p:cTn id="22" fill="hold">
                            <p:stCondLst>
                              <p:cond delay="0"/>
                            </p:stCondLst>
                            <p:childTnLst>
                              <p:par>
                                <p:cTn id="23" presetID="6" presetClass="entr" presetSubtype="16" fill="hold" grpId="0" nodeType="clickEffect">
                                  <p:stCondLst>
                                    <p:cond delay="0"/>
                                  </p:stCondLst>
                                  <p:childTnLst>
                                    <p:set>
                                      <p:cBhvr>
                                        <p:cTn id="24" dur="1" fill="hold">
                                          <p:stCondLst>
                                            <p:cond delay="0"/>
                                          </p:stCondLst>
                                        </p:cTn>
                                        <p:tgtEl>
                                          <p:spTgt spid="91139"/>
                                        </p:tgtEl>
                                        <p:attrNameLst>
                                          <p:attrName>style.visibility</p:attrName>
                                        </p:attrNameLst>
                                      </p:cBhvr>
                                      <p:to>
                                        <p:strVal val="visible"/>
                                      </p:to>
                                    </p:set>
                                    <p:animEffect transition="in" filter="circle(in)">
                                      <p:cBhvr>
                                        <p:cTn id="25" dur="2000"/>
                                        <p:tgtEl>
                                          <p:spTgt spid="91139"/>
                                        </p:tgtEl>
                                      </p:cBhvr>
                                    </p:animEffect>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91145"/>
                                        </p:tgtEl>
                                        <p:attrNameLst>
                                          <p:attrName>style.visibility</p:attrName>
                                        </p:attrNameLst>
                                      </p:cBhvr>
                                      <p:to>
                                        <p:strVal val="visible"/>
                                      </p:to>
                                    </p:set>
                                    <p:anim calcmode="lin" valueType="num">
                                      <p:cBhvr additive="base">
                                        <p:cTn id="30" dur="500" fill="hold"/>
                                        <p:tgtEl>
                                          <p:spTgt spid="91145"/>
                                        </p:tgtEl>
                                        <p:attrNameLst>
                                          <p:attrName>ppt_x</p:attrName>
                                        </p:attrNameLst>
                                      </p:cBhvr>
                                      <p:tavLst>
                                        <p:tav tm="0">
                                          <p:val>
                                            <p:strVal val="#ppt_x"/>
                                          </p:val>
                                        </p:tav>
                                        <p:tav tm="100000">
                                          <p:val>
                                            <p:strVal val="#ppt_x"/>
                                          </p:val>
                                        </p:tav>
                                      </p:tavLst>
                                    </p:anim>
                                    <p:anim calcmode="lin" valueType="num">
                                      <p:cBhvr additive="base">
                                        <p:cTn id="31" dur="500" fill="hold"/>
                                        <p:tgtEl>
                                          <p:spTgt spid="91145"/>
                                        </p:tgtEl>
                                        <p:attrNameLst>
                                          <p:attrName>ppt_y</p:attrName>
                                        </p:attrNameLst>
                                      </p:cBhvr>
                                      <p:tavLst>
                                        <p:tav tm="0">
                                          <p:val>
                                            <p:strVal val="1+#ppt_h/2"/>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177162"/>
                                        </p:tgtEl>
                                        <p:attrNameLst>
                                          <p:attrName>style.visibility</p:attrName>
                                        </p:attrNameLst>
                                      </p:cBhvr>
                                      <p:to>
                                        <p:strVal val="visible"/>
                                      </p:to>
                                    </p:set>
                                    <p:animEffect transition="in" filter="barn(inVertical)">
                                      <p:cBhvr>
                                        <p:cTn id="36" dur="500"/>
                                        <p:tgtEl>
                                          <p:spTgt spid="177162"/>
                                        </p:tgtEl>
                                      </p:cBhvr>
                                    </p:animEffect>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91144"/>
                                        </p:tgtEl>
                                        <p:attrNameLst>
                                          <p:attrName>style.visibility</p:attrName>
                                        </p:attrNameLst>
                                      </p:cBhvr>
                                      <p:to>
                                        <p:strVal val="visible"/>
                                      </p:to>
                                    </p:set>
                                    <p:anim calcmode="lin" valueType="num">
                                      <p:cBhvr additive="base">
                                        <p:cTn id="41" dur="500" fill="hold"/>
                                        <p:tgtEl>
                                          <p:spTgt spid="91144"/>
                                        </p:tgtEl>
                                        <p:attrNameLst>
                                          <p:attrName>ppt_x</p:attrName>
                                        </p:attrNameLst>
                                      </p:cBhvr>
                                      <p:tavLst>
                                        <p:tav tm="0">
                                          <p:val>
                                            <p:strVal val="#ppt_x"/>
                                          </p:val>
                                        </p:tav>
                                        <p:tav tm="100000">
                                          <p:val>
                                            <p:strVal val="#ppt_x"/>
                                          </p:val>
                                        </p:tav>
                                      </p:tavLst>
                                    </p:anim>
                                    <p:anim calcmode="lin" valueType="num">
                                      <p:cBhvr additive="base">
                                        <p:cTn id="42" dur="500" fill="hold"/>
                                        <p:tgtEl>
                                          <p:spTgt spid="91144"/>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16" presetClass="entr" presetSubtype="21" fill="hold" grpId="0" nodeType="clickEffect">
                                  <p:stCondLst>
                                    <p:cond delay="0"/>
                                  </p:stCondLst>
                                  <p:childTnLst>
                                    <p:set>
                                      <p:cBhvr>
                                        <p:cTn id="46" dur="1" fill="hold">
                                          <p:stCondLst>
                                            <p:cond delay="0"/>
                                          </p:stCondLst>
                                        </p:cTn>
                                        <p:tgtEl>
                                          <p:spTgt spid="29"/>
                                        </p:tgtEl>
                                        <p:attrNameLst>
                                          <p:attrName>style.visibility</p:attrName>
                                        </p:attrNameLst>
                                      </p:cBhvr>
                                      <p:to>
                                        <p:strVal val="visible"/>
                                      </p:to>
                                    </p:set>
                                    <p:animEffect transition="in" filter="barn(inVertical)">
                                      <p:cBhvr>
                                        <p:cTn id="4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39" grpId="0" animBg="1"/>
      <p:bldP spid="91144" grpId="0" animBg="1"/>
      <p:bldP spid="91145" grpId="0" animBg="1"/>
      <p:bldP spid="177162" grpId="0"/>
      <p:bldP spid="29" grpId="0" animBg="1"/>
      <p:bldP spid="177165" grpId="0" animBg="1"/>
      <p:bldP spid="177166"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17"/>
          <p:cNvGrpSpPr/>
          <p:nvPr/>
        </p:nvGrpSpPr>
        <p:grpSpPr>
          <a:xfrm>
            <a:off x="533400" y="-1376210"/>
            <a:ext cx="5195056" cy="8195547"/>
            <a:chOff x="767323" y="1945301"/>
            <a:chExt cx="2537706" cy="4632420"/>
          </a:xfrm>
        </p:grpSpPr>
        <p:pic>
          <p:nvPicPr>
            <p:cNvPr id="28" name="图片 2"/>
            <p:cNvPicPr>
              <a:picLocks noChangeAspect="1"/>
            </p:cNvPicPr>
            <p:nvPr/>
          </p:nvPicPr>
          <p:blipFill>
            <a:blip r:embed="rId3">
              <a:extLst>
                <a:ext uri="{28A0092B-C50C-407E-A947-70E740481C1C}">
                  <a14:useLocalDpi xmlns:a14="http://schemas.microsoft.com/office/drawing/2010/main" xmlns="" val="0"/>
                </a:ext>
              </a:extLst>
            </a:blip>
            <a:stretch>
              <a:fillRect/>
            </a:stretch>
          </p:blipFill>
          <p:spPr>
            <a:xfrm>
              <a:off x="767323" y="3461445"/>
              <a:ext cx="2537706" cy="3116276"/>
            </a:xfrm>
            <a:prstGeom prst="rect">
              <a:avLst/>
            </a:prstGeom>
          </p:spPr>
        </p:pic>
        <p:sp>
          <p:nvSpPr>
            <p:cNvPr id="26" name="文本框 13"/>
            <p:cNvSpPr txBox="1"/>
            <p:nvPr/>
          </p:nvSpPr>
          <p:spPr>
            <a:xfrm>
              <a:off x="1317812" y="1945301"/>
              <a:ext cx="1594143" cy="295743"/>
            </a:xfrm>
            <a:prstGeom prst="rect">
              <a:avLst/>
            </a:prstGeom>
            <a:noFill/>
          </p:spPr>
          <p:txBody>
            <a:bodyPr wrap="square" rtlCol="0">
              <a:spAutoFit/>
            </a:bodyPr>
            <a:lstStyle/>
            <a:p>
              <a:pPr algn="ctr"/>
              <a:endParaRPr lang="zh-CN" altLang="en-US" sz="2800" dirty="0">
                <a:solidFill>
                  <a:srgbClr val="ED7D31"/>
                </a:solidFill>
                <a:latin typeface="方正兰亭中黑_GBK" panose="02000000000000000000" pitchFamily="2" charset="-122"/>
                <a:ea typeface="方正兰亭中黑_GBK" panose="02000000000000000000" pitchFamily="2" charset="-122"/>
              </a:endParaRPr>
            </a:p>
          </p:txBody>
        </p:sp>
      </p:grpSp>
      <p:sp>
        <p:nvSpPr>
          <p:cNvPr id="27" name="Rectangle 26"/>
          <p:cNvSpPr/>
          <p:nvPr/>
        </p:nvSpPr>
        <p:spPr>
          <a:xfrm>
            <a:off x="1186035" y="2958365"/>
            <a:ext cx="3737741" cy="4154984"/>
          </a:xfrm>
          <a:prstGeom prst="rect">
            <a:avLst/>
          </a:prstGeom>
        </p:spPr>
        <p:txBody>
          <a:bodyPr wrap="square">
            <a:spAutoFit/>
          </a:bodyPr>
          <a:lstStyle/>
          <a:p>
            <a:r>
              <a:rPr lang="pt-BR" sz="2400" dirty="0">
                <a:latin typeface="Times New Roman" pitchFamily="18" charset="0"/>
                <a:cs typeface="Times New Roman" pitchFamily="18" charset="0"/>
              </a:rPr>
              <a:t>- Nhiều chi tiết tưởng tượng kì ảo (gươm thần, Rùa Vàng) rất giàu ý nghĩa tượng trưng cho tinh thần đoàn kết, cho hồn thiêng sông núi.</a:t>
            </a:r>
            <a:endParaRPr lang="en-US" sz="2400" dirty="0">
              <a:latin typeface="Times New Roman" pitchFamily="18" charset="0"/>
              <a:cs typeface="Times New Roman" pitchFamily="18" charset="0"/>
            </a:endParaRPr>
          </a:p>
          <a:p>
            <a:r>
              <a:rPr lang="pt-BR" sz="2400" dirty="0">
                <a:latin typeface="Times New Roman" pitchFamily="18" charset="0"/>
                <a:cs typeface="Times New Roman" pitchFamily="18" charset="0"/>
              </a:rPr>
              <a:t>- Kết cấu chặt chẽ, hấp dẫn (từ lúc nghĩa quân non yếu đến nghĩa quân chiến thắng giặc Minh, Lê Lợi làm vua trả gươm)</a:t>
            </a:r>
            <a:endParaRPr lang="en-US" sz="2400" dirty="0">
              <a:latin typeface="Times New Roman" pitchFamily="18" charset="0"/>
              <a:cs typeface="Times New Roman" pitchFamily="18" charset="0"/>
            </a:endParaRPr>
          </a:p>
          <a:p>
            <a:pPr fontAlgn="base">
              <a:spcBef>
                <a:spcPct val="0"/>
              </a:spcBef>
              <a:spcAft>
                <a:spcPct val="0"/>
              </a:spcAft>
              <a:defRPr/>
            </a:pPr>
            <a:endParaRPr lang="en-US" altLang="en-US" sz="2400" b="1" kern="0" dirty="0">
              <a:solidFill>
                <a:srgbClr val="0000FF"/>
              </a:solidFill>
              <a:latin typeface="Times New Roman" panose="02020603050405020304" pitchFamily="18" charset="0"/>
              <a:cs typeface="Times New Roman" panose="02020603050405020304" pitchFamily="18" charset="0"/>
            </a:endParaRPr>
          </a:p>
        </p:txBody>
      </p:sp>
      <p:grpSp>
        <p:nvGrpSpPr>
          <p:cNvPr id="5" name="组合 17"/>
          <p:cNvGrpSpPr/>
          <p:nvPr/>
        </p:nvGrpSpPr>
        <p:grpSpPr>
          <a:xfrm>
            <a:off x="5765783" y="-892476"/>
            <a:ext cx="5659583" cy="7611694"/>
            <a:chOff x="775510" y="1945301"/>
            <a:chExt cx="2537706" cy="5144052"/>
          </a:xfrm>
        </p:grpSpPr>
        <p:pic>
          <p:nvPicPr>
            <p:cNvPr id="19" name="图片 2"/>
            <p:cNvPicPr>
              <a:picLocks noChangeAspect="1"/>
            </p:cNvPicPr>
            <p:nvPr/>
          </p:nvPicPr>
          <p:blipFill>
            <a:blip r:embed="rId3">
              <a:extLst>
                <a:ext uri="{28A0092B-C50C-407E-A947-70E740481C1C}">
                  <a14:useLocalDpi xmlns:a14="http://schemas.microsoft.com/office/drawing/2010/main" xmlns="" val="0"/>
                </a:ext>
              </a:extLst>
            </a:blip>
            <a:stretch>
              <a:fillRect/>
            </a:stretch>
          </p:blipFill>
          <p:spPr>
            <a:xfrm>
              <a:off x="775510" y="3562213"/>
              <a:ext cx="2537706" cy="3527140"/>
            </a:xfrm>
            <a:prstGeom prst="rect">
              <a:avLst/>
            </a:prstGeom>
          </p:spPr>
        </p:pic>
        <p:sp>
          <p:nvSpPr>
            <p:cNvPr id="20" name="文本框 13"/>
            <p:cNvSpPr txBox="1"/>
            <p:nvPr/>
          </p:nvSpPr>
          <p:spPr>
            <a:xfrm>
              <a:off x="1317812" y="1945301"/>
              <a:ext cx="1594143" cy="353597"/>
            </a:xfrm>
            <a:prstGeom prst="rect">
              <a:avLst/>
            </a:prstGeom>
            <a:noFill/>
          </p:spPr>
          <p:txBody>
            <a:bodyPr wrap="square" rtlCol="0">
              <a:spAutoFit/>
            </a:bodyPr>
            <a:lstStyle/>
            <a:p>
              <a:pPr algn="ctr"/>
              <a:endParaRPr lang="zh-CN" altLang="en-US" sz="2800" dirty="0">
                <a:solidFill>
                  <a:srgbClr val="ED7D31"/>
                </a:solidFill>
                <a:latin typeface="方正兰亭中黑_GBK" panose="02000000000000000000" pitchFamily="2" charset="-122"/>
                <a:ea typeface="方正兰亭中黑_GBK" panose="02000000000000000000" pitchFamily="2" charset="-122"/>
              </a:endParaRPr>
            </a:p>
          </p:txBody>
        </p:sp>
      </p:grpSp>
      <p:sp>
        <p:nvSpPr>
          <p:cNvPr id="2" name="Rectangle 1"/>
          <p:cNvSpPr/>
          <p:nvPr/>
        </p:nvSpPr>
        <p:spPr>
          <a:xfrm>
            <a:off x="6192842" y="3048000"/>
            <a:ext cx="5237158" cy="3046988"/>
          </a:xfrm>
          <a:prstGeom prst="rect">
            <a:avLst/>
          </a:prstGeom>
        </p:spPr>
        <p:txBody>
          <a:bodyPr wrap="square">
            <a:spAutoFit/>
          </a:bodyPr>
          <a:lstStyle/>
          <a:p>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ngợi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tính</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chất</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chính</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nghĩa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tính</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chất</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nhân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dân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chiến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thắng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vẻ</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vang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của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cuộc</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khởi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nghĩa</a:t>
            </a:r>
            <a:r>
              <a:rPr lang="en-US" sz="2400" dirty="0">
                <a:latin typeface="Times New Roman" pitchFamily="18" charset="0"/>
                <a:cs typeface="Times New Roman" pitchFamily="18" charset="0"/>
              </a:rPr>
              <a:t> Lam </a:t>
            </a:r>
            <a:r>
              <a:rPr lang="en-US" sz="2400" dirty="0" err="1">
                <a:latin typeface="Times New Roman" pitchFamily="18" charset="0"/>
                <a:cs typeface="Times New Roman" pitchFamily="18" charset="0"/>
              </a:rPr>
              <a:t>Sơn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chống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giặc</a:t>
            </a:r>
            <a:r>
              <a:rPr lang="en-US" sz="2400" dirty="0">
                <a:latin typeface="Times New Roman" pitchFamily="18" charset="0"/>
                <a:cs typeface="Times New Roman" pitchFamily="18" charset="0"/>
              </a:rPr>
              <a:t> Minh </a:t>
            </a:r>
            <a:r>
              <a:rPr lang="en-US" sz="2400" dirty="0" err="1">
                <a:latin typeface="Times New Roman" pitchFamily="18" charset="0"/>
                <a:cs typeface="Times New Roman" pitchFamily="18" charset="0"/>
              </a:rPr>
              <a:t>xâm</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lược</a:t>
            </a:r>
            <a:r>
              <a:rPr lang="en-US" sz="2400" dirty="0">
                <a:latin typeface="Times New Roman" pitchFamily="18" charset="0"/>
                <a:cs typeface="Times New Roman" pitchFamily="18" charset="0"/>
              </a:rPr>
              <a:t> do Lê </a:t>
            </a:r>
            <a:r>
              <a:rPr lang="en-US" sz="2400" dirty="0" err="1">
                <a:latin typeface="Times New Roman" pitchFamily="18" charset="0"/>
                <a:cs typeface="Times New Roman" pitchFamily="18" charset="0"/>
              </a:rPr>
              <a:t>Lợi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lãnh</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đạo</a:t>
            </a:r>
            <a:r>
              <a:rPr lang="en-US" sz="2400" dirty="0">
                <a:latin typeface="Times New Roman" pitchFamily="18" charset="0"/>
                <a:cs typeface="Times New Roman" pitchFamily="18" charset="0"/>
              </a:rPr>
              <a:t> ở </a:t>
            </a:r>
            <a:r>
              <a:rPr lang="en-US" sz="2400" dirty="0" err="1">
                <a:latin typeface="Times New Roman" pitchFamily="18" charset="0"/>
                <a:cs typeface="Times New Roman" pitchFamily="18" charset="0"/>
              </a:rPr>
              <a:t>đầu</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thế</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kỉ</a:t>
            </a:r>
            <a:r>
              <a:rPr lang="en-US" sz="2400" dirty="0">
                <a:latin typeface="Times New Roman" pitchFamily="18" charset="0"/>
                <a:cs typeface="Times New Roman" pitchFamily="18" charset="0"/>
              </a:rPr>
              <a:t> XV.</a:t>
            </a:r>
          </a:p>
          <a:p>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Truyện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nhằm</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giải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thích</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tên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gọi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hồ</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Hoàn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Kiếm</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đồng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thời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thể</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hiện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khát</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vọng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hòa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bình</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của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dân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tộc</a:t>
            </a:r>
            <a:r>
              <a:rPr lang="en-US" sz="2400" dirty="0">
                <a:latin typeface="Times New Roman" pitchFamily="18" charset="0"/>
                <a:cs typeface="Times New Roman" pitchFamily="18" charset="0"/>
              </a:rPr>
              <a:t>.</a:t>
            </a:r>
            <a:endParaRPr lang="en-US" altLang="en-US" sz="2400" b="1" kern="0" dirty="0">
              <a:solidFill>
                <a:srgbClr val="000066"/>
              </a:solidFill>
              <a:latin typeface="Times New Roman" panose="02020603050405020304" pitchFamily="18" charset="0"/>
              <a:cs typeface="Times New Roman" panose="02020603050405020304" pitchFamily="18" charset="0"/>
            </a:endParaRPr>
          </a:p>
        </p:txBody>
      </p:sp>
      <p:sp>
        <p:nvSpPr>
          <p:cNvPr id="18" name="AutoShape 3"/>
          <p:cNvSpPr>
            <a:spLocks noChangeArrowheads="1"/>
          </p:cNvSpPr>
          <p:nvPr/>
        </p:nvSpPr>
        <p:spPr bwMode="gray">
          <a:xfrm>
            <a:off x="3503616" y="1"/>
            <a:ext cx="5378450" cy="574675"/>
          </a:xfrm>
          <a:prstGeom prst="roundRect">
            <a:avLst>
              <a:gd name="adj" fmla="val 50000"/>
            </a:avLst>
          </a:prstGeom>
          <a:solidFill>
            <a:srgbClr val="FF0000"/>
          </a:solidFill>
          <a:ln>
            <a:noFill/>
          </a:ln>
          <a:effectLst>
            <a:outerShdw dist="63500" dir="3187806" algn="ctr" rotWithShape="0">
              <a:srgbClr val="001D3A"/>
            </a:outerShdw>
          </a:effectLst>
          <a:extLst>
            <a:ext uri="{91240B29-F687-4F45-9708-019B960494DF}">
              <a14:hiddenLine xmlns:a14="http://schemas.microsoft.com/office/drawing/2010/main" xmlns="" w="38100" algn="ctr">
                <a:solidFill>
                  <a:srgbClr val="000000"/>
                </a:solidFill>
                <a:round/>
                <a:headEnd/>
                <a:tailEnd/>
              </a14:hiddenLine>
            </a:ext>
          </a:extLst>
        </p:spPr>
        <p:txBody>
          <a:bodyPr wrap="none" anchor="ctr"/>
          <a:lstStyle>
            <a:lvl1pPr>
              <a:defRPr sz="3200">
                <a:solidFill>
                  <a:schemeClr val="tx1"/>
                </a:solidFill>
                <a:latin typeface="Arial" panose="020B0604020202020204" pitchFamily="34" charset="0"/>
                <a:cs typeface="Arial" panose="020B0604020202020204" pitchFamily="34" charset="0"/>
              </a:defRPr>
            </a:lvl1pPr>
            <a:lvl2pPr marL="742950" indent="-285750">
              <a:defRPr sz="3200">
                <a:solidFill>
                  <a:schemeClr val="tx1"/>
                </a:solidFill>
                <a:latin typeface="Arial" panose="020B0604020202020204" pitchFamily="34" charset="0"/>
                <a:cs typeface="Arial" panose="020B0604020202020204" pitchFamily="34" charset="0"/>
              </a:defRPr>
            </a:lvl2pPr>
            <a:lvl3pPr marL="1143000" indent="-228600">
              <a:defRPr sz="3200">
                <a:solidFill>
                  <a:schemeClr val="tx1"/>
                </a:solidFill>
                <a:latin typeface="Arial" panose="020B0604020202020204" pitchFamily="34" charset="0"/>
                <a:cs typeface="Arial" panose="020B0604020202020204" pitchFamily="34" charset="0"/>
              </a:defRPr>
            </a:lvl3pPr>
            <a:lvl4pPr marL="1600200" indent="-228600">
              <a:defRPr sz="3200">
                <a:solidFill>
                  <a:schemeClr val="tx1"/>
                </a:solidFill>
                <a:latin typeface="Arial" panose="020B0604020202020204" pitchFamily="34" charset="0"/>
                <a:cs typeface="Arial" panose="020B0604020202020204" pitchFamily="34" charset="0"/>
              </a:defRPr>
            </a:lvl4pPr>
            <a:lvl5pPr marL="2057400" indent="-228600">
              <a:defRPr sz="3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9pPr>
          </a:lstStyle>
          <a:p>
            <a:pPr algn="ctr" fontAlgn="base">
              <a:spcBef>
                <a:spcPct val="20000"/>
              </a:spcBef>
              <a:spcAft>
                <a:spcPct val="20000"/>
              </a:spcAft>
            </a:pPr>
            <a:r>
              <a:rPr lang="en-US" altLang="en-US" b="1" dirty="0">
                <a:solidFill>
                  <a:srgbClr val="FFFF00"/>
                </a:solidFill>
                <a:latin typeface="Times New Roman" panose="02020603050405020304" pitchFamily="18" charset="0"/>
                <a:cs typeface="Times New Roman" panose="02020603050405020304" pitchFamily="18" charset="0"/>
              </a:rPr>
              <a:t>III. TỔNG KẾT</a:t>
            </a:r>
          </a:p>
        </p:txBody>
      </p:sp>
      <p:sp>
        <p:nvSpPr>
          <p:cNvPr id="7" name="Curved Right Arrow 6"/>
          <p:cNvSpPr/>
          <p:nvPr/>
        </p:nvSpPr>
        <p:spPr>
          <a:xfrm>
            <a:off x="3962400" y="574676"/>
            <a:ext cx="1779320" cy="1393371"/>
          </a:xfrm>
          <a:prstGeom prst="curved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urved Left Arrow 7"/>
          <p:cNvSpPr/>
          <p:nvPr/>
        </p:nvSpPr>
        <p:spPr>
          <a:xfrm>
            <a:off x="6900866" y="574675"/>
            <a:ext cx="1981200" cy="1371600"/>
          </a:xfrm>
          <a:prstGeom prst="curved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2" name="AutoShape 17"/>
          <p:cNvSpPr>
            <a:spLocks noChangeArrowheads="1"/>
          </p:cNvSpPr>
          <p:nvPr/>
        </p:nvSpPr>
        <p:spPr bwMode="gray">
          <a:xfrm>
            <a:off x="1268116" y="2255429"/>
            <a:ext cx="3725623" cy="551656"/>
          </a:xfrm>
          <a:prstGeom prst="roundRect">
            <a:avLst>
              <a:gd name="adj" fmla="val 50000"/>
            </a:avLst>
          </a:prstGeom>
          <a:solidFill>
            <a:schemeClr val="accent3"/>
          </a:solidFill>
          <a:ln>
            <a:noFill/>
          </a:ln>
          <a:effectLst/>
          <a:extLst/>
        </p:spPr>
        <p:txBody>
          <a:bodyPr wrap="none" anchor="ctr"/>
          <a:lstStyle/>
          <a:p>
            <a:pPr>
              <a:defRPr/>
            </a:pPr>
            <a:endParaRPr lang="en-US">
              <a:solidFill>
                <a:prstClr val="black"/>
              </a:solidFill>
              <a:latin typeface="Trebuchet MS" panose="020B0603020202020204"/>
              <a:cs typeface="Arial" panose="020B0604020202020204" pitchFamily="34" charset="0"/>
            </a:endParaRPr>
          </a:p>
        </p:txBody>
      </p:sp>
      <p:sp>
        <p:nvSpPr>
          <p:cNvPr id="25" name="Text Box 20"/>
          <p:cNvSpPr txBox="1">
            <a:spLocks noChangeArrowheads="1"/>
          </p:cNvSpPr>
          <p:nvPr/>
        </p:nvSpPr>
        <p:spPr bwMode="gray">
          <a:xfrm>
            <a:off x="1708220" y="2293437"/>
            <a:ext cx="2256580"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a:defRPr sz="3200">
                <a:solidFill>
                  <a:schemeClr val="tx1"/>
                </a:solidFill>
                <a:latin typeface="Arial" panose="020B0604020202020204" pitchFamily="34" charset="0"/>
                <a:cs typeface="Arial" panose="020B0604020202020204" pitchFamily="34" charset="0"/>
              </a:defRPr>
            </a:lvl1pPr>
            <a:lvl2pPr marL="742950" indent="-285750">
              <a:defRPr sz="3200">
                <a:solidFill>
                  <a:schemeClr val="tx1"/>
                </a:solidFill>
                <a:latin typeface="Arial" panose="020B0604020202020204" pitchFamily="34" charset="0"/>
                <a:cs typeface="Arial" panose="020B0604020202020204" pitchFamily="34" charset="0"/>
              </a:defRPr>
            </a:lvl2pPr>
            <a:lvl3pPr marL="1143000" indent="-228600">
              <a:defRPr sz="3200">
                <a:solidFill>
                  <a:schemeClr val="tx1"/>
                </a:solidFill>
                <a:latin typeface="Arial" panose="020B0604020202020204" pitchFamily="34" charset="0"/>
                <a:cs typeface="Arial" panose="020B0604020202020204" pitchFamily="34" charset="0"/>
              </a:defRPr>
            </a:lvl3pPr>
            <a:lvl4pPr marL="1600200" indent="-228600">
              <a:defRPr sz="3200">
                <a:solidFill>
                  <a:schemeClr val="tx1"/>
                </a:solidFill>
                <a:latin typeface="Arial" panose="020B0604020202020204" pitchFamily="34" charset="0"/>
                <a:cs typeface="Arial" panose="020B0604020202020204" pitchFamily="34" charset="0"/>
              </a:defRPr>
            </a:lvl4pPr>
            <a:lvl5pPr marL="2057400" indent="-228600">
              <a:defRPr sz="3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9pPr>
          </a:lstStyle>
          <a:p>
            <a:pPr algn="ctr" eaLnBrk="0" fontAlgn="base" hangingPunct="0">
              <a:spcBef>
                <a:spcPct val="0"/>
              </a:spcBef>
              <a:spcAft>
                <a:spcPct val="0"/>
              </a:spcAft>
            </a:pPr>
            <a:r>
              <a:rPr lang="en-US" altLang="en-US" sz="2400" b="1" dirty="0">
                <a:solidFill>
                  <a:schemeClr val="bg1"/>
                </a:solidFill>
                <a:latin typeface="Times New Roman" panose="02020603050405020304" pitchFamily="18" charset="0"/>
                <a:cs typeface="Times New Roman" panose="02020603050405020304" pitchFamily="18" charset="0"/>
              </a:rPr>
              <a:t>NGHỆ THUẬT</a:t>
            </a:r>
          </a:p>
        </p:txBody>
      </p:sp>
      <p:sp>
        <p:nvSpPr>
          <p:cNvPr id="31" name="AutoShape 17"/>
          <p:cNvSpPr>
            <a:spLocks noChangeArrowheads="1"/>
          </p:cNvSpPr>
          <p:nvPr/>
        </p:nvSpPr>
        <p:spPr bwMode="gray">
          <a:xfrm>
            <a:off x="6314391" y="2406709"/>
            <a:ext cx="3725623" cy="551656"/>
          </a:xfrm>
          <a:prstGeom prst="roundRect">
            <a:avLst>
              <a:gd name="adj" fmla="val 50000"/>
            </a:avLst>
          </a:prstGeom>
          <a:solidFill>
            <a:schemeClr val="accent6">
              <a:lumMod val="75000"/>
            </a:schemeClr>
          </a:solidFill>
          <a:ln>
            <a:noFill/>
          </a:ln>
          <a:effectLst/>
          <a:extLst/>
        </p:spPr>
        <p:txBody>
          <a:bodyPr wrap="none" anchor="ctr"/>
          <a:lstStyle/>
          <a:p>
            <a:pPr>
              <a:defRPr/>
            </a:pPr>
            <a:endParaRPr lang="en-US">
              <a:solidFill>
                <a:prstClr val="black"/>
              </a:solidFill>
              <a:latin typeface="Trebuchet MS" panose="020B0603020202020204"/>
              <a:cs typeface="Arial" panose="020B0604020202020204" pitchFamily="34" charset="0"/>
            </a:endParaRPr>
          </a:p>
        </p:txBody>
      </p:sp>
      <p:sp>
        <p:nvSpPr>
          <p:cNvPr id="32" name="Text Box 20"/>
          <p:cNvSpPr txBox="1">
            <a:spLocks noChangeArrowheads="1"/>
          </p:cNvSpPr>
          <p:nvPr/>
        </p:nvSpPr>
        <p:spPr bwMode="gray">
          <a:xfrm>
            <a:off x="6553201" y="2451706"/>
            <a:ext cx="3248005"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lgn="ctr">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a:defRPr sz="3200">
                <a:solidFill>
                  <a:schemeClr val="tx1"/>
                </a:solidFill>
                <a:latin typeface="Arial" panose="020B0604020202020204" pitchFamily="34" charset="0"/>
                <a:cs typeface="Arial" panose="020B0604020202020204" pitchFamily="34" charset="0"/>
              </a:defRPr>
            </a:lvl1pPr>
            <a:lvl2pPr marL="742950" indent="-285750">
              <a:defRPr sz="3200">
                <a:solidFill>
                  <a:schemeClr val="tx1"/>
                </a:solidFill>
                <a:latin typeface="Arial" panose="020B0604020202020204" pitchFamily="34" charset="0"/>
                <a:cs typeface="Arial" panose="020B0604020202020204" pitchFamily="34" charset="0"/>
              </a:defRPr>
            </a:lvl2pPr>
            <a:lvl3pPr marL="1143000" indent="-228600">
              <a:defRPr sz="3200">
                <a:solidFill>
                  <a:schemeClr val="tx1"/>
                </a:solidFill>
                <a:latin typeface="Arial" panose="020B0604020202020204" pitchFamily="34" charset="0"/>
                <a:cs typeface="Arial" panose="020B0604020202020204" pitchFamily="34" charset="0"/>
              </a:defRPr>
            </a:lvl3pPr>
            <a:lvl4pPr marL="1600200" indent="-228600">
              <a:defRPr sz="3200">
                <a:solidFill>
                  <a:schemeClr val="tx1"/>
                </a:solidFill>
                <a:latin typeface="Arial" panose="020B0604020202020204" pitchFamily="34" charset="0"/>
                <a:cs typeface="Arial" panose="020B0604020202020204" pitchFamily="34" charset="0"/>
              </a:defRPr>
            </a:lvl4pPr>
            <a:lvl5pPr marL="2057400" indent="-228600">
              <a:defRPr sz="3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9pPr>
          </a:lstStyle>
          <a:p>
            <a:pPr algn="ctr" eaLnBrk="0" fontAlgn="base" hangingPunct="0">
              <a:spcBef>
                <a:spcPct val="0"/>
              </a:spcBef>
              <a:spcAft>
                <a:spcPct val="0"/>
              </a:spcAft>
            </a:pPr>
            <a:r>
              <a:rPr lang="en-US" altLang="en-US" sz="2400" b="1" dirty="0">
                <a:solidFill>
                  <a:srgbClr val="000000"/>
                </a:solidFill>
                <a:latin typeface="Times New Roman" panose="02020603050405020304" pitchFamily="18" charset="0"/>
                <a:cs typeface="Times New Roman" panose="02020603050405020304" pitchFamily="18" charset="0"/>
              </a:rPr>
              <a:t>NỘI DUNG, Ý NGHĨA</a:t>
            </a:r>
          </a:p>
        </p:txBody>
      </p:sp>
    </p:spTree>
    <p:extLst>
      <p:ext uri="{BB962C8B-B14F-4D97-AF65-F5344CB8AC3E}">
        <p14:creationId xmlns:p14="http://schemas.microsoft.com/office/powerpoint/2010/main" xmlns="" val="1904969900"/>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up)">
                                      <p:cBhvr>
                                        <p:cTn id="7" dur="500"/>
                                        <p:tgtEl>
                                          <p:spTgt spid="27"/>
                                        </p:tgtEl>
                                      </p:cBhvr>
                                    </p:animEffect>
                                  </p:childTnLst>
                                </p:cTn>
                              </p:par>
                              <p:par>
                                <p:cTn id="8" presetID="22" presetClass="entr" presetSubtype="1"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ipe(up)">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up)">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wipe(up)">
                                      <p:cBhvr>
                                        <p:cTn id="18"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1715692" y="606050"/>
            <a:ext cx="8952309" cy="546100"/>
          </a:xfrm>
          <a:prstGeom prst="roundRect">
            <a:avLst/>
          </a:prstGeom>
          <a:solidFill>
            <a:schemeClr val="bg2"/>
          </a:solidFill>
          <a:ln w="12700" cap="flat" cmpd="sng" algn="ctr">
            <a:solidFill>
              <a:srgbClr val="4472C4"/>
            </a:solidFill>
            <a:prstDash val="solid"/>
            <a:miter lim="800000"/>
          </a:ln>
          <a:effectLst/>
        </p:spPr>
        <p:txBody>
          <a:bodyPr anchor="ctr"/>
          <a:lstStyle/>
          <a:p>
            <a:pPr algn="ctr">
              <a:spcBef>
                <a:spcPct val="50000"/>
              </a:spcBef>
              <a:defRPr/>
            </a:pPr>
            <a:r>
              <a:rPr lang="en-US" altLang="en-US" sz="2800" b="1" kern="0" dirty="0">
                <a:solidFill>
                  <a:prstClr val="black"/>
                </a:solidFill>
                <a:latin typeface="Times New Roman" panose="02020603050405020304" pitchFamily="18" charset="0"/>
                <a:cs typeface="Times New Roman" panose="02020603050405020304" pitchFamily="18" charset="0"/>
              </a:rPr>
              <a:t>PHIẾU BÀI TẬP</a:t>
            </a:r>
            <a:endParaRPr lang="en-US" altLang="en-US" sz="3200" b="1" kern="0" dirty="0">
              <a:solidFill>
                <a:prstClr val="black"/>
              </a:solidFill>
              <a:latin typeface="Times New Roman" panose="02020603050405020304" pitchFamily="18" charset="0"/>
              <a:cs typeface="Times New Roman" panose="02020603050405020304" pitchFamily="18" charset="0"/>
            </a:endParaRPr>
          </a:p>
        </p:txBody>
      </p:sp>
      <p:cxnSp>
        <p:nvCxnSpPr>
          <p:cNvPr id="5" name="Straight Arrow Connector 4"/>
          <p:cNvCxnSpPr>
            <a:cxnSpLocks noChangeShapeType="1"/>
            <a:stCxn id="4" idx="2"/>
            <a:endCxn id="9" idx="0"/>
          </p:cNvCxnSpPr>
          <p:nvPr/>
        </p:nvCxnSpPr>
        <p:spPr bwMode="auto">
          <a:xfrm>
            <a:off x="6191847" y="1152151"/>
            <a:ext cx="1990129" cy="492815"/>
          </a:xfrm>
          <a:prstGeom prst="straightConnector1">
            <a:avLst/>
          </a:prstGeom>
          <a:noFill/>
          <a:ln w="28575" algn="ctr">
            <a:solidFill>
              <a:srgbClr val="5B9BD5"/>
            </a:solidFill>
            <a:miter lim="800000"/>
            <a:headEnd/>
            <a:tailEnd type="arrow" w="med" len="med"/>
          </a:ln>
          <a:extLst>
            <a:ext uri="{909E8E84-426E-40DD-AFC4-6F175D3DCCD1}">
              <a14:hiddenFill xmlns:a14="http://schemas.microsoft.com/office/drawing/2010/main" xmlns="">
                <a:noFill/>
              </a14:hiddenFill>
            </a:ext>
          </a:extLst>
        </p:spPr>
      </p:cxnSp>
      <p:cxnSp>
        <p:nvCxnSpPr>
          <p:cNvPr id="7" name="Straight Arrow Connector 6"/>
          <p:cNvCxnSpPr>
            <a:cxnSpLocks noChangeShapeType="1"/>
          </p:cNvCxnSpPr>
          <p:nvPr/>
        </p:nvCxnSpPr>
        <p:spPr bwMode="auto">
          <a:xfrm rot="5400000">
            <a:off x="4175528" y="-352089"/>
            <a:ext cx="425450" cy="3463528"/>
          </a:xfrm>
          <a:prstGeom prst="straightConnector1">
            <a:avLst/>
          </a:prstGeom>
          <a:noFill/>
          <a:ln w="28575" algn="ctr">
            <a:solidFill>
              <a:srgbClr val="5B9BD5"/>
            </a:solidFill>
            <a:miter lim="800000"/>
            <a:headEnd/>
            <a:tailEnd type="arrow" w="med" len="med"/>
          </a:ln>
          <a:extLst>
            <a:ext uri="{909E8E84-426E-40DD-AFC4-6F175D3DCCD1}">
              <a14:hiddenFill xmlns:a14="http://schemas.microsoft.com/office/drawing/2010/main" xmlns="">
                <a:noFill/>
              </a14:hiddenFill>
            </a:ext>
          </a:extLst>
        </p:spPr>
      </p:cxnSp>
      <p:sp>
        <p:nvSpPr>
          <p:cNvPr id="8" name="Text Box 13"/>
          <p:cNvSpPr txBox="1">
            <a:spLocks noChangeArrowheads="1"/>
          </p:cNvSpPr>
          <p:nvPr/>
        </p:nvSpPr>
        <p:spPr bwMode="auto">
          <a:xfrm>
            <a:off x="2013399" y="1508916"/>
            <a:ext cx="1353740" cy="400050"/>
          </a:xfrm>
          <a:prstGeom prst="rect">
            <a:avLst/>
          </a:prstGeom>
          <a:solidFill>
            <a:srgbClr val="FFFF00"/>
          </a:solidFill>
          <a:ln w="9525">
            <a:solidFill>
              <a:srgbClr val="FF0066"/>
            </a:solidFill>
            <a:miter lim="800000"/>
            <a:headEnd/>
            <a:tailEnd/>
          </a:ln>
        </p:spPr>
        <p:txBody>
          <a:bodyPr wrap="square">
            <a:spAutoFit/>
          </a:bodyPr>
          <a:lstStyle>
            <a:lvl1pPr>
              <a:spcBef>
                <a:spcPts val="1000"/>
              </a:spcBef>
              <a:buClr>
                <a:schemeClr val="accent1"/>
              </a:buClr>
              <a:buFont typeface="Wingdings 3" panose="05040102010807070707" pitchFamily="18" charset="2"/>
              <a:buChar char=""/>
              <a:defRPr>
                <a:solidFill>
                  <a:srgbClr val="404040"/>
                </a:solidFill>
                <a:latin typeface="Century Gothic" panose="020B0502020202020204" pitchFamily="34" charset="0"/>
              </a:defRPr>
            </a:lvl1pPr>
            <a:lvl2pPr marL="742950" indent="-285750">
              <a:spcBef>
                <a:spcPts val="1000"/>
              </a:spcBef>
              <a:buClr>
                <a:schemeClr val="accent1"/>
              </a:buClr>
              <a:buFont typeface="Wingdings 3" panose="05040102010807070707" pitchFamily="18" charset="2"/>
              <a:buChar char=""/>
              <a:defRPr sz="1600">
                <a:solidFill>
                  <a:srgbClr val="404040"/>
                </a:solidFill>
                <a:latin typeface="Century Gothic" panose="020B0502020202020204" pitchFamily="34" charset="0"/>
              </a:defRPr>
            </a:lvl2pPr>
            <a:lvl3pPr marL="1143000" indent="-228600">
              <a:spcBef>
                <a:spcPts val="1000"/>
              </a:spcBef>
              <a:buClr>
                <a:schemeClr val="accent1"/>
              </a:buClr>
              <a:buFont typeface="Wingdings 3" panose="05040102010807070707" pitchFamily="18" charset="2"/>
              <a:buChar char=""/>
              <a:defRPr sz="1400">
                <a:solidFill>
                  <a:srgbClr val="404040"/>
                </a:solidFill>
                <a:latin typeface="Century Gothic" panose="020B0502020202020204" pitchFamily="34" charset="0"/>
              </a:defRPr>
            </a:lvl3pPr>
            <a:lvl4pPr marL="1600200" indent="-228600">
              <a:spcBef>
                <a:spcPts val="1000"/>
              </a:spcBef>
              <a:buClr>
                <a:schemeClr val="accent1"/>
              </a:buClr>
              <a:buFont typeface="Wingdings 3" panose="05040102010807070707" pitchFamily="18" charset="2"/>
              <a:buChar char=""/>
              <a:defRPr sz="1200">
                <a:solidFill>
                  <a:srgbClr val="404040"/>
                </a:solidFill>
                <a:latin typeface="Century Gothic" panose="020B0502020202020204" pitchFamily="34" charset="0"/>
              </a:defRPr>
            </a:lvl4pPr>
            <a:lvl5pPr marL="2057400" indent="-228600">
              <a:spcBef>
                <a:spcPts val="1000"/>
              </a:spcBef>
              <a:buClr>
                <a:schemeClr val="accent1"/>
              </a:buClr>
              <a:buFont typeface="Wingdings 3" panose="05040102010807070707" pitchFamily="18" charset="2"/>
              <a:buChar char=""/>
              <a:defRPr sz="1200">
                <a:solidFill>
                  <a:srgbClr val="404040"/>
                </a:solidFill>
                <a:latin typeface="Century Gothic" panose="020B0502020202020204" pitchFamily="34" charset="0"/>
              </a:defRPr>
            </a:lvl5pPr>
            <a:lvl6pPr marL="2514600" indent="-2286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6pPr>
            <a:lvl7pPr marL="2971800" indent="-2286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7pPr>
            <a:lvl8pPr marL="3429000" indent="-2286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8pPr>
            <a:lvl9pPr marL="3886200" indent="-2286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9pPr>
          </a:lstStyle>
          <a:p>
            <a:pPr fontAlgn="base">
              <a:spcBef>
                <a:spcPct val="50000"/>
              </a:spcBef>
              <a:spcAft>
                <a:spcPct val="0"/>
              </a:spcAft>
              <a:buClrTx/>
              <a:buNone/>
            </a:pPr>
            <a:r>
              <a:rPr lang="en-US" altLang="en-US" sz="2000" b="1" i="1" dirty="0">
                <a:solidFill>
                  <a:srgbClr val="000000"/>
                </a:solidFill>
                <a:latin typeface="Times New Roman" panose="02020603050405020304" pitchFamily="18" charset="0"/>
                <a:cs typeface="Times New Roman" panose="02020603050405020304" pitchFamily="18" charset="0"/>
              </a:rPr>
              <a:t>CÂU HỎI</a:t>
            </a:r>
          </a:p>
        </p:txBody>
      </p:sp>
      <p:sp>
        <p:nvSpPr>
          <p:cNvPr id="9" name="Text Box 15"/>
          <p:cNvSpPr txBox="1">
            <a:spLocks noChangeArrowheads="1"/>
          </p:cNvSpPr>
          <p:nvPr/>
        </p:nvSpPr>
        <p:spPr bwMode="auto">
          <a:xfrm>
            <a:off x="7391400" y="1644965"/>
            <a:ext cx="1581150" cy="400050"/>
          </a:xfrm>
          <a:prstGeom prst="rect">
            <a:avLst/>
          </a:prstGeom>
          <a:solidFill>
            <a:srgbClr val="FFFF00"/>
          </a:solidFill>
          <a:ln w="9525">
            <a:solidFill>
              <a:srgbClr val="FF0066"/>
            </a:solidFill>
            <a:miter lim="800000"/>
            <a:headEnd/>
            <a:tailEnd/>
          </a:ln>
        </p:spPr>
        <p:txBody>
          <a:bodyPr wrap="square">
            <a:spAutoFit/>
          </a:bodyPr>
          <a:lstStyle>
            <a:lvl1pPr>
              <a:spcBef>
                <a:spcPts val="1000"/>
              </a:spcBef>
              <a:buClr>
                <a:schemeClr val="accent1"/>
              </a:buClr>
              <a:buFont typeface="Wingdings 3" panose="05040102010807070707" pitchFamily="18" charset="2"/>
              <a:buChar char=""/>
              <a:defRPr>
                <a:solidFill>
                  <a:srgbClr val="404040"/>
                </a:solidFill>
                <a:latin typeface="Century Gothic" panose="020B0502020202020204" pitchFamily="34" charset="0"/>
              </a:defRPr>
            </a:lvl1pPr>
            <a:lvl2pPr marL="742950" indent="-285750">
              <a:spcBef>
                <a:spcPts val="1000"/>
              </a:spcBef>
              <a:buClr>
                <a:schemeClr val="accent1"/>
              </a:buClr>
              <a:buFont typeface="Wingdings 3" panose="05040102010807070707" pitchFamily="18" charset="2"/>
              <a:buChar char=""/>
              <a:defRPr sz="1600">
                <a:solidFill>
                  <a:srgbClr val="404040"/>
                </a:solidFill>
                <a:latin typeface="Century Gothic" panose="020B0502020202020204" pitchFamily="34" charset="0"/>
              </a:defRPr>
            </a:lvl2pPr>
            <a:lvl3pPr marL="1143000" indent="-228600">
              <a:spcBef>
                <a:spcPts val="1000"/>
              </a:spcBef>
              <a:buClr>
                <a:schemeClr val="accent1"/>
              </a:buClr>
              <a:buFont typeface="Wingdings 3" panose="05040102010807070707" pitchFamily="18" charset="2"/>
              <a:buChar char=""/>
              <a:defRPr sz="1400">
                <a:solidFill>
                  <a:srgbClr val="404040"/>
                </a:solidFill>
                <a:latin typeface="Century Gothic" panose="020B0502020202020204" pitchFamily="34" charset="0"/>
              </a:defRPr>
            </a:lvl3pPr>
            <a:lvl4pPr marL="1600200" indent="-228600">
              <a:spcBef>
                <a:spcPts val="1000"/>
              </a:spcBef>
              <a:buClr>
                <a:schemeClr val="accent1"/>
              </a:buClr>
              <a:buFont typeface="Wingdings 3" panose="05040102010807070707" pitchFamily="18" charset="2"/>
              <a:buChar char=""/>
              <a:defRPr sz="1200">
                <a:solidFill>
                  <a:srgbClr val="404040"/>
                </a:solidFill>
                <a:latin typeface="Century Gothic" panose="020B0502020202020204" pitchFamily="34" charset="0"/>
              </a:defRPr>
            </a:lvl4pPr>
            <a:lvl5pPr marL="2057400" indent="-228600">
              <a:spcBef>
                <a:spcPts val="1000"/>
              </a:spcBef>
              <a:buClr>
                <a:schemeClr val="accent1"/>
              </a:buClr>
              <a:buFont typeface="Wingdings 3" panose="05040102010807070707" pitchFamily="18" charset="2"/>
              <a:buChar char=""/>
              <a:defRPr sz="1200">
                <a:solidFill>
                  <a:srgbClr val="404040"/>
                </a:solidFill>
                <a:latin typeface="Century Gothic" panose="020B0502020202020204" pitchFamily="34" charset="0"/>
              </a:defRPr>
            </a:lvl5pPr>
            <a:lvl6pPr marL="2514600" indent="-2286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6pPr>
            <a:lvl7pPr marL="2971800" indent="-2286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7pPr>
            <a:lvl8pPr marL="3429000" indent="-2286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8pPr>
            <a:lvl9pPr marL="3886200" indent="-2286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9pPr>
          </a:lstStyle>
          <a:p>
            <a:pPr fontAlgn="base">
              <a:spcBef>
                <a:spcPct val="50000"/>
              </a:spcBef>
              <a:spcAft>
                <a:spcPct val="0"/>
              </a:spcAft>
              <a:buClrTx/>
              <a:buNone/>
            </a:pPr>
            <a:r>
              <a:rPr lang="en-US" altLang="en-US" sz="2000" b="1" i="1" dirty="0">
                <a:solidFill>
                  <a:srgbClr val="000000"/>
                </a:solidFill>
                <a:latin typeface="Times New Roman" panose="02020603050405020304" pitchFamily="18" charset="0"/>
                <a:cs typeface="Times New Roman" panose="02020603050405020304" pitchFamily="18" charset="0"/>
              </a:rPr>
              <a:t>Ý  NGHĨA</a:t>
            </a:r>
          </a:p>
        </p:txBody>
      </p:sp>
      <p:sp>
        <p:nvSpPr>
          <p:cNvPr id="12" name="Rounded Rectangle 11"/>
          <p:cNvSpPr/>
          <p:nvPr/>
        </p:nvSpPr>
        <p:spPr>
          <a:xfrm>
            <a:off x="1004939" y="2045015"/>
            <a:ext cx="4724400" cy="1745138"/>
          </a:xfrm>
          <a:prstGeom prst="roundRect">
            <a:avLst/>
          </a:prstGeom>
          <a:solidFill>
            <a:schemeClr val="accent3">
              <a:lumMod val="20000"/>
              <a:lumOff val="80000"/>
            </a:schemeClr>
          </a:solidFill>
          <a:ln w="12700" cap="flat" cmpd="sng" algn="ctr">
            <a:solidFill>
              <a:srgbClr val="4472C4"/>
            </a:solidFill>
            <a:prstDash val="solid"/>
            <a:miter lim="800000"/>
          </a:ln>
          <a:effectLst/>
        </p:spPr>
        <p:txBody>
          <a:bodyPr anchor="ctr"/>
          <a:lstStyle/>
          <a:p>
            <a:pPr>
              <a:spcBef>
                <a:spcPct val="50000"/>
              </a:spcBef>
              <a:defRPr/>
            </a:pPr>
            <a:endParaRPr lang="en-US" altLang="en-US" sz="2400" kern="0" dirty="0">
              <a:solidFill>
                <a:srgbClr val="0070C0"/>
              </a:solidFill>
              <a:latin typeface="Times New Roman" panose="02020603050405020304" pitchFamily="18" charset="0"/>
              <a:cs typeface="Times New Roman" panose="02020603050405020304" pitchFamily="18" charset="0"/>
            </a:endParaRPr>
          </a:p>
        </p:txBody>
      </p:sp>
      <p:sp>
        <p:nvSpPr>
          <p:cNvPr id="18" name="Rounded Rectangle 17"/>
          <p:cNvSpPr/>
          <p:nvPr/>
        </p:nvSpPr>
        <p:spPr>
          <a:xfrm>
            <a:off x="381000" y="4267201"/>
            <a:ext cx="5334001" cy="2362199"/>
          </a:xfrm>
          <a:prstGeom prst="roundRect">
            <a:avLst/>
          </a:prstGeom>
          <a:solidFill>
            <a:schemeClr val="accent1">
              <a:lumMod val="20000"/>
              <a:lumOff val="80000"/>
            </a:schemeClr>
          </a:solidFill>
          <a:ln w="12700" cap="flat" cmpd="sng" algn="ctr">
            <a:solidFill>
              <a:srgbClr val="4472C4"/>
            </a:solidFill>
            <a:prstDash val="solid"/>
            <a:miter lim="800000"/>
          </a:ln>
          <a:effectLst/>
        </p:spPr>
        <p:txBody>
          <a:bodyPr anchor="ctr"/>
          <a:lstStyle/>
          <a:p>
            <a:pPr algn="ctr">
              <a:spcBef>
                <a:spcPct val="50000"/>
              </a:spcBef>
              <a:defRPr/>
            </a:pPr>
            <a:endParaRPr lang="en-US" altLang="en-US" sz="2600" kern="0" dirty="0">
              <a:solidFill>
                <a:srgbClr val="E43230"/>
              </a:solidFill>
              <a:latin typeface="Times New Roman" panose="02020603050405020304" pitchFamily="18" charset="0"/>
              <a:cs typeface="Times New Roman" panose="02020603050405020304" pitchFamily="18" charset="0"/>
            </a:endParaRPr>
          </a:p>
        </p:txBody>
      </p:sp>
      <p:sp>
        <p:nvSpPr>
          <p:cNvPr id="20" name="Rounded Rectangle 19"/>
          <p:cNvSpPr/>
          <p:nvPr/>
        </p:nvSpPr>
        <p:spPr>
          <a:xfrm>
            <a:off x="7369630" y="4648201"/>
            <a:ext cx="2802229" cy="1361777"/>
          </a:xfrm>
          <a:prstGeom prst="roundRect">
            <a:avLst/>
          </a:prstGeom>
          <a:solidFill>
            <a:schemeClr val="accent1">
              <a:lumMod val="20000"/>
              <a:lumOff val="80000"/>
            </a:schemeClr>
          </a:solidFill>
          <a:ln w="12700" cap="flat" cmpd="sng" algn="ctr">
            <a:solidFill>
              <a:srgbClr val="4472C4"/>
            </a:solidFill>
            <a:prstDash val="solid"/>
            <a:miter lim="800000"/>
          </a:ln>
          <a:effectLst/>
        </p:spPr>
        <p:txBody>
          <a:bodyPr anchor="ctr"/>
          <a:lstStyle/>
          <a:p>
            <a:pPr>
              <a:lnSpc>
                <a:spcPct val="90000"/>
              </a:lnSpc>
              <a:spcBef>
                <a:spcPct val="50000"/>
              </a:spcBef>
              <a:buFontTx/>
              <a:buChar char="-"/>
              <a:defRPr/>
            </a:pPr>
            <a:endParaRPr lang="en-US" altLang="en-US" sz="2600" kern="0" dirty="0">
              <a:solidFill>
                <a:srgbClr val="E43230"/>
              </a:solidFill>
              <a:latin typeface=".VnTime" pitchFamily="34" charset="0"/>
            </a:endParaRPr>
          </a:p>
        </p:txBody>
      </p:sp>
      <p:sp>
        <p:nvSpPr>
          <p:cNvPr id="2" name="Rectangle 1"/>
          <p:cNvSpPr/>
          <p:nvPr/>
        </p:nvSpPr>
        <p:spPr>
          <a:xfrm>
            <a:off x="1119239" y="2132754"/>
            <a:ext cx="4495800" cy="1569660"/>
          </a:xfrm>
          <a:prstGeom prst="rect">
            <a:avLst/>
          </a:prstGeom>
        </p:spPr>
        <p:txBody>
          <a:bodyPr wrap="square">
            <a:spAutoFit/>
          </a:bodyPr>
          <a:lstStyle/>
          <a:p>
            <a:pPr algn="just" fontAlgn="base">
              <a:spcBef>
                <a:spcPct val="0"/>
              </a:spcBef>
              <a:spcAft>
                <a:spcPct val="0"/>
              </a:spcAft>
            </a:pPr>
            <a:r>
              <a:rPr lang="pt-BR" sz="2400" dirty="0">
                <a:latin typeface="Times New Roman" pitchFamily="18" charset="0"/>
                <a:cs typeface="Times New Roman" pitchFamily="18" charset="0"/>
              </a:rPr>
              <a:t>Vì sao tác giả dân gian không để Lê Lợi được trực tiếp nhận cả chuôi gươm và lưỡi gươm cùng một lúc?</a:t>
            </a:r>
            <a:endParaRPr lang="en-US" altLang="en-US" sz="2400" b="1" dirty="0">
              <a:solidFill>
                <a:srgbClr val="0000FF"/>
              </a:solidFill>
              <a:latin typeface="Times New Roman" panose="02020603050405020304" pitchFamily="18" charset="0"/>
              <a:cs typeface="Times New Roman" panose="02020603050405020304" pitchFamily="18" charset="0"/>
            </a:endParaRPr>
          </a:p>
        </p:txBody>
      </p:sp>
      <p:sp>
        <p:nvSpPr>
          <p:cNvPr id="6" name="Rectangle 5"/>
          <p:cNvSpPr/>
          <p:nvPr/>
        </p:nvSpPr>
        <p:spPr>
          <a:xfrm>
            <a:off x="601580" y="4419600"/>
            <a:ext cx="5105400" cy="2308324"/>
          </a:xfrm>
          <a:prstGeom prst="rect">
            <a:avLst/>
          </a:prstGeom>
        </p:spPr>
        <p:txBody>
          <a:bodyPr wrap="square">
            <a:spAutoFit/>
          </a:bodyPr>
          <a:lstStyle/>
          <a:p>
            <a:pPr fontAlgn="base">
              <a:spcBef>
                <a:spcPct val="0"/>
              </a:spcBef>
              <a:spcAft>
                <a:spcPct val="0"/>
              </a:spcAft>
            </a:pPr>
            <a:r>
              <a:rPr lang="pt-BR" sz="2400" dirty="0">
                <a:latin typeface="Times New Roman" pitchFamily="18" charset="0"/>
                <a:cs typeface="Times New Roman" pitchFamily="18" charset="0"/>
              </a:rPr>
              <a:t>Lê Lợi nhận gươm ở Thanh Hóa nhưng lại trả gươm ở Hồ Gươm - Thăng Long. Nếu Lê Lợi  trả gươm ở Thanh Hóa thì ý nghĩa của truyền thuyết sẽ khác đi như thế nào?</a:t>
            </a:r>
            <a:endParaRPr lang="en-US" sz="2400" dirty="0">
              <a:latin typeface="Times New Roman" pitchFamily="18" charset="0"/>
              <a:cs typeface="Times New Roman" pitchFamily="18" charset="0"/>
            </a:endParaRPr>
          </a:p>
          <a:p>
            <a:pPr fontAlgn="base">
              <a:spcBef>
                <a:spcPct val="0"/>
              </a:spcBef>
              <a:spcAft>
                <a:spcPct val="0"/>
              </a:spcAft>
            </a:pPr>
            <a:endParaRPr lang="en-US" altLang="en-US" sz="2400" b="1" dirty="0">
              <a:solidFill>
                <a:srgbClr val="0000FF"/>
              </a:solidFill>
              <a:latin typeface="Times New Roman" panose="02020603050405020304" pitchFamily="18" charset="0"/>
              <a:cs typeface="Times New Roman" panose="02020603050405020304" pitchFamily="18" charset="0"/>
            </a:endParaRPr>
          </a:p>
        </p:txBody>
      </p:sp>
      <p:sp>
        <p:nvSpPr>
          <p:cNvPr id="13" name="Rectangle 12"/>
          <p:cNvSpPr/>
          <p:nvPr/>
        </p:nvSpPr>
        <p:spPr>
          <a:xfrm>
            <a:off x="7467929" y="4648201"/>
            <a:ext cx="2605629" cy="1382751"/>
          </a:xfrm>
          <a:prstGeom prst="rect">
            <a:avLst/>
          </a:prstGeom>
        </p:spPr>
        <p:txBody>
          <a:bodyPr wrap="square">
            <a:spAutoFit/>
          </a:bodyPr>
          <a:lstStyle/>
          <a:p>
            <a:pPr algn="just">
              <a:lnSpc>
                <a:spcPts val="2000"/>
              </a:lnSpc>
            </a:pPr>
            <a:r>
              <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a:t>
            </a:r>
          </a:p>
        </p:txBody>
      </p:sp>
      <p:sp>
        <p:nvSpPr>
          <p:cNvPr id="21" name="AutoShape 3"/>
          <p:cNvSpPr>
            <a:spLocks noChangeArrowheads="1"/>
          </p:cNvSpPr>
          <p:nvPr/>
        </p:nvSpPr>
        <p:spPr bwMode="gray">
          <a:xfrm>
            <a:off x="1399864" y="42262"/>
            <a:ext cx="5378450" cy="574675"/>
          </a:xfrm>
          <a:prstGeom prst="roundRect">
            <a:avLst>
              <a:gd name="adj" fmla="val 50000"/>
            </a:avLst>
          </a:prstGeom>
          <a:solidFill>
            <a:srgbClr val="FF0000"/>
          </a:solidFill>
          <a:ln>
            <a:noFill/>
          </a:ln>
          <a:effectLst>
            <a:outerShdw dist="63500" dir="3187806" algn="ctr" rotWithShape="0">
              <a:srgbClr val="001D3A"/>
            </a:outerShdw>
          </a:effectLst>
          <a:extLst>
            <a:ext uri="{91240B29-F687-4F45-9708-019B960494DF}">
              <a14:hiddenLine xmlns:a14="http://schemas.microsoft.com/office/drawing/2010/main" xmlns="" w="38100" algn="ctr">
                <a:solidFill>
                  <a:srgbClr val="000000"/>
                </a:solidFill>
                <a:round/>
                <a:headEnd/>
                <a:tailEnd/>
              </a14:hiddenLine>
            </a:ext>
          </a:extLst>
        </p:spPr>
        <p:txBody>
          <a:bodyPr wrap="none" anchor="ctr"/>
          <a:lstStyle>
            <a:lvl1pPr>
              <a:defRPr sz="3200">
                <a:solidFill>
                  <a:schemeClr val="tx1"/>
                </a:solidFill>
                <a:latin typeface="Arial" panose="020B0604020202020204" pitchFamily="34" charset="0"/>
                <a:cs typeface="Arial" panose="020B0604020202020204" pitchFamily="34" charset="0"/>
              </a:defRPr>
            </a:lvl1pPr>
            <a:lvl2pPr marL="742950" indent="-285750">
              <a:defRPr sz="3200">
                <a:solidFill>
                  <a:schemeClr val="tx1"/>
                </a:solidFill>
                <a:latin typeface="Arial" panose="020B0604020202020204" pitchFamily="34" charset="0"/>
                <a:cs typeface="Arial" panose="020B0604020202020204" pitchFamily="34" charset="0"/>
              </a:defRPr>
            </a:lvl2pPr>
            <a:lvl3pPr marL="1143000" indent="-228600">
              <a:defRPr sz="3200">
                <a:solidFill>
                  <a:schemeClr val="tx1"/>
                </a:solidFill>
                <a:latin typeface="Arial" panose="020B0604020202020204" pitchFamily="34" charset="0"/>
                <a:cs typeface="Arial" panose="020B0604020202020204" pitchFamily="34" charset="0"/>
              </a:defRPr>
            </a:lvl3pPr>
            <a:lvl4pPr marL="1600200" indent="-228600">
              <a:defRPr sz="3200">
                <a:solidFill>
                  <a:schemeClr val="tx1"/>
                </a:solidFill>
                <a:latin typeface="Arial" panose="020B0604020202020204" pitchFamily="34" charset="0"/>
                <a:cs typeface="Arial" panose="020B0604020202020204" pitchFamily="34" charset="0"/>
              </a:defRPr>
            </a:lvl4pPr>
            <a:lvl5pPr marL="2057400" indent="-228600">
              <a:defRPr sz="3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9pPr>
          </a:lstStyle>
          <a:p>
            <a:pPr algn="ctr" fontAlgn="base">
              <a:spcBef>
                <a:spcPct val="20000"/>
              </a:spcBef>
              <a:spcAft>
                <a:spcPct val="20000"/>
              </a:spcAft>
            </a:pPr>
            <a:r>
              <a:rPr lang="en-US" altLang="en-US" b="1" dirty="0">
                <a:solidFill>
                  <a:srgbClr val="FFFF00"/>
                </a:solidFill>
                <a:latin typeface="Times New Roman" panose="02020603050405020304" pitchFamily="18" charset="0"/>
                <a:cs typeface="Times New Roman" panose="02020603050405020304" pitchFamily="18" charset="0"/>
              </a:rPr>
              <a:t>IV. LUYỆN TẬP</a:t>
            </a:r>
          </a:p>
        </p:txBody>
      </p:sp>
      <p:sp>
        <p:nvSpPr>
          <p:cNvPr id="22" name="Rounded Rectangle 21"/>
          <p:cNvSpPr/>
          <p:nvPr/>
        </p:nvSpPr>
        <p:spPr>
          <a:xfrm>
            <a:off x="7391401" y="2190151"/>
            <a:ext cx="2802229" cy="1361777"/>
          </a:xfrm>
          <a:prstGeom prst="roundRect">
            <a:avLst/>
          </a:prstGeom>
          <a:solidFill>
            <a:schemeClr val="accent1">
              <a:lumMod val="20000"/>
              <a:lumOff val="80000"/>
            </a:schemeClr>
          </a:solidFill>
          <a:ln w="12700" cap="flat" cmpd="sng" algn="ctr">
            <a:solidFill>
              <a:srgbClr val="4472C4"/>
            </a:solidFill>
            <a:prstDash val="solid"/>
            <a:miter lim="800000"/>
          </a:ln>
          <a:effectLst/>
        </p:spPr>
        <p:txBody>
          <a:bodyPr anchor="ctr"/>
          <a:lstStyle/>
          <a:p>
            <a:pPr>
              <a:lnSpc>
                <a:spcPct val="90000"/>
              </a:lnSpc>
              <a:spcBef>
                <a:spcPct val="50000"/>
              </a:spcBef>
              <a:buFontTx/>
              <a:buChar char="-"/>
              <a:defRPr/>
            </a:pPr>
            <a:endParaRPr lang="en-US" altLang="en-US" sz="2600" kern="0" dirty="0">
              <a:solidFill>
                <a:srgbClr val="E43230"/>
              </a:solidFill>
              <a:latin typeface=".VnTime" pitchFamily="34" charset="0"/>
            </a:endParaRPr>
          </a:p>
        </p:txBody>
      </p:sp>
      <p:sp>
        <p:nvSpPr>
          <p:cNvPr id="24" name="Rectangle 23"/>
          <p:cNvSpPr/>
          <p:nvPr/>
        </p:nvSpPr>
        <p:spPr>
          <a:xfrm>
            <a:off x="7391401" y="2248097"/>
            <a:ext cx="2605629" cy="1382751"/>
          </a:xfrm>
          <a:prstGeom prst="rect">
            <a:avLst/>
          </a:prstGeom>
        </p:spPr>
        <p:txBody>
          <a:bodyPr wrap="square">
            <a:spAutoFit/>
          </a:bodyPr>
          <a:lstStyle/>
          <a:p>
            <a:pPr algn="just">
              <a:lnSpc>
                <a:spcPts val="2000"/>
              </a:lnSpc>
            </a:pPr>
            <a:r>
              <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xmlns="" val="394400400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6" presetClass="entr" presetSubtype="26"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arn(inHorizontal)">
                                      <p:cBhvr>
                                        <p:cTn id="12" dur="500"/>
                                        <p:tgtEl>
                                          <p:spTgt spid="7"/>
                                        </p:tgtEl>
                                      </p:cBhvr>
                                    </p:animEffect>
                                  </p:childTnLst>
                                </p:cTn>
                              </p:par>
                              <p:par>
                                <p:cTn id="13" presetID="16" presetClass="entr" presetSubtype="26" fill="hold" nodeType="with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Horizontal)">
                                      <p:cBhvr>
                                        <p:cTn id="15" dur="500"/>
                                        <p:tgtEl>
                                          <p:spTgt spid="5"/>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fade">
                                      <p:cBhvr>
                                        <p:cTn id="20" dur="1000"/>
                                        <p:tgtEl>
                                          <p:spTgt spid="8"/>
                                        </p:tgtEl>
                                      </p:cBhvr>
                                    </p:animEffect>
                                    <p:anim calcmode="lin" valueType="num">
                                      <p:cBhvr>
                                        <p:cTn id="21" dur="1000" fill="hold"/>
                                        <p:tgtEl>
                                          <p:spTgt spid="8"/>
                                        </p:tgtEl>
                                        <p:attrNameLst>
                                          <p:attrName>ppt_x</p:attrName>
                                        </p:attrNameLst>
                                      </p:cBhvr>
                                      <p:tavLst>
                                        <p:tav tm="0">
                                          <p:val>
                                            <p:strVal val="#ppt_x"/>
                                          </p:val>
                                        </p:tav>
                                        <p:tav tm="100000">
                                          <p:val>
                                            <p:strVal val="#ppt_x"/>
                                          </p:val>
                                        </p:tav>
                                      </p:tavLst>
                                    </p:anim>
                                    <p:anim calcmode="lin" valueType="num">
                                      <p:cBhvr>
                                        <p:cTn id="22"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16" presetClass="entr" presetSubtype="26"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barn(inHorizontal)">
                                      <p:cBhvr>
                                        <p:cTn id="27" dur="500"/>
                                        <p:tgtEl>
                                          <p:spTgt spid="12"/>
                                        </p:tgtEl>
                                      </p:cBhvr>
                                    </p:animEffect>
                                  </p:childTnLst>
                                </p:cTn>
                              </p:par>
                              <p:par>
                                <p:cTn id="28" presetID="16" presetClass="entr" presetSubtype="21" fill="hold" grpId="0" nodeType="withEffect">
                                  <p:stCondLst>
                                    <p:cond delay="0"/>
                                  </p:stCondLst>
                                  <p:childTnLst>
                                    <p:set>
                                      <p:cBhvr>
                                        <p:cTn id="29" dur="1" fill="hold">
                                          <p:stCondLst>
                                            <p:cond delay="0"/>
                                          </p:stCondLst>
                                        </p:cTn>
                                        <p:tgtEl>
                                          <p:spTgt spid="2"/>
                                        </p:tgtEl>
                                        <p:attrNameLst>
                                          <p:attrName>style.visibility</p:attrName>
                                        </p:attrNameLst>
                                      </p:cBhvr>
                                      <p:to>
                                        <p:strVal val="visible"/>
                                      </p:to>
                                    </p:set>
                                    <p:animEffect transition="in" filter="barn(inVertical)">
                                      <p:cBhvr>
                                        <p:cTn id="30" dur="500"/>
                                        <p:tgtEl>
                                          <p:spTgt spid="2"/>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6" fill="hold" grpId="0" nodeType="clickEffect">
                                  <p:stCondLst>
                                    <p:cond delay="0"/>
                                  </p:stCondLst>
                                  <p:childTnLst>
                                    <p:set>
                                      <p:cBhvr>
                                        <p:cTn id="34" dur="1" fill="hold">
                                          <p:stCondLst>
                                            <p:cond delay="0"/>
                                          </p:stCondLst>
                                        </p:cTn>
                                        <p:tgtEl>
                                          <p:spTgt spid="18"/>
                                        </p:tgtEl>
                                        <p:attrNameLst>
                                          <p:attrName>style.visibility</p:attrName>
                                        </p:attrNameLst>
                                      </p:cBhvr>
                                      <p:to>
                                        <p:strVal val="visible"/>
                                      </p:to>
                                    </p:set>
                                    <p:animEffect transition="in" filter="barn(inHorizontal)">
                                      <p:cBhvr>
                                        <p:cTn id="35" dur="500"/>
                                        <p:tgtEl>
                                          <p:spTgt spid="18"/>
                                        </p:tgtEl>
                                      </p:cBhvr>
                                    </p:animEffect>
                                  </p:childTnLst>
                                </p:cTn>
                              </p:par>
                              <p:par>
                                <p:cTn id="36" presetID="16" presetClass="entr" presetSubtype="21" fill="hold" grpId="0" nodeType="withEffect">
                                  <p:stCondLst>
                                    <p:cond delay="0"/>
                                  </p:stCondLst>
                                  <p:childTnLst>
                                    <p:set>
                                      <p:cBhvr>
                                        <p:cTn id="37" dur="1" fill="hold">
                                          <p:stCondLst>
                                            <p:cond delay="0"/>
                                          </p:stCondLst>
                                        </p:cTn>
                                        <p:tgtEl>
                                          <p:spTgt spid="6"/>
                                        </p:tgtEl>
                                        <p:attrNameLst>
                                          <p:attrName>style.visibility</p:attrName>
                                        </p:attrNameLst>
                                      </p:cBhvr>
                                      <p:to>
                                        <p:strVal val="visible"/>
                                      </p:to>
                                    </p:set>
                                    <p:animEffect transition="in" filter="barn(inVertical)">
                                      <p:cBhvr>
                                        <p:cTn id="38" dur="500"/>
                                        <p:tgtEl>
                                          <p:spTgt spid="6"/>
                                        </p:tgtEl>
                                      </p:cBhvr>
                                    </p:animEffect>
                                  </p:childTnLst>
                                </p:cTn>
                              </p:par>
                            </p:childTnLst>
                          </p:cTn>
                        </p:par>
                      </p:childTnLst>
                    </p:cTn>
                  </p:par>
                  <p:par>
                    <p:cTn id="39" fill="hold">
                      <p:stCondLst>
                        <p:cond delay="indefinite"/>
                      </p:stCondLst>
                      <p:childTnLst>
                        <p:par>
                          <p:cTn id="40" fill="hold">
                            <p:stCondLst>
                              <p:cond delay="0"/>
                            </p:stCondLst>
                            <p:childTnLst>
                              <p:par>
                                <p:cTn id="41" presetID="42" presetClass="entr" presetSubtype="0" fill="hold" grpId="0" nodeType="click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fade">
                                      <p:cBhvr>
                                        <p:cTn id="43" dur="1000"/>
                                        <p:tgtEl>
                                          <p:spTgt spid="9"/>
                                        </p:tgtEl>
                                      </p:cBhvr>
                                    </p:animEffect>
                                    <p:anim calcmode="lin" valueType="num">
                                      <p:cBhvr>
                                        <p:cTn id="44" dur="1000" fill="hold"/>
                                        <p:tgtEl>
                                          <p:spTgt spid="9"/>
                                        </p:tgtEl>
                                        <p:attrNameLst>
                                          <p:attrName>ppt_x</p:attrName>
                                        </p:attrNameLst>
                                      </p:cBhvr>
                                      <p:tavLst>
                                        <p:tav tm="0">
                                          <p:val>
                                            <p:strVal val="#ppt_x"/>
                                          </p:val>
                                        </p:tav>
                                        <p:tav tm="100000">
                                          <p:val>
                                            <p:strVal val="#ppt_x"/>
                                          </p:val>
                                        </p:tav>
                                      </p:tavLst>
                                    </p:anim>
                                    <p:anim calcmode="lin" valueType="num">
                                      <p:cBhvr>
                                        <p:cTn id="4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16" presetClass="entr" presetSubtype="26" fill="hold" grpId="0" nodeType="clickEffect">
                                  <p:stCondLst>
                                    <p:cond delay="0"/>
                                  </p:stCondLst>
                                  <p:childTnLst>
                                    <p:set>
                                      <p:cBhvr>
                                        <p:cTn id="49" dur="1" fill="hold">
                                          <p:stCondLst>
                                            <p:cond delay="0"/>
                                          </p:stCondLst>
                                        </p:cTn>
                                        <p:tgtEl>
                                          <p:spTgt spid="20"/>
                                        </p:tgtEl>
                                        <p:attrNameLst>
                                          <p:attrName>style.visibility</p:attrName>
                                        </p:attrNameLst>
                                      </p:cBhvr>
                                      <p:to>
                                        <p:strVal val="visible"/>
                                      </p:to>
                                    </p:set>
                                    <p:animEffect transition="in" filter="barn(inHorizontal)">
                                      <p:cBhvr>
                                        <p:cTn id="50" dur="500"/>
                                        <p:tgtEl>
                                          <p:spTgt spid="20"/>
                                        </p:tgtEl>
                                      </p:cBhvr>
                                    </p:animEffect>
                                  </p:childTnLst>
                                </p:cTn>
                              </p:par>
                              <p:par>
                                <p:cTn id="51" presetID="6" presetClass="entr" presetSubtype="16" fill="hold" grpId="0" nodeType="withEffect">
                                  <p:stCondLst>
                                    <p:cond delay="0"/>
                                  </p:stCondLst>
                                  <p:childTnLst>
                                    <p:set>
                                      <p:cBhvr>
                                        <p:cTn id="52" dur="1" fill="hold">
                                          <p:stCondLst>
                                            <p:cond delay="0"/>
                                          </p:stCondLst>
                                        </p:cTn>
                                        <p:tgtEl>
                                          <p:spTgt spid="13"/>
                                        </p:tgtEl>
                                        <p:attrNameLst>
                                          <p:attrName>style.visibility</p:attrName>
                                        </p:attrNameLst>
                                      </p:cBhvr>
                                      <p:to>
                                        <p:strVal val="visible"/>
                                      </p:to>
                                    </p:set>
                                    <p:animEffect transition="in" filter="circle(in)">
                                      <p:cBhvr>
                                        <p:cTn id="53" dur="2000"/>
                                        <p:tgtEl>
                                          <p:spTgt spid="13"/>
                                        </p:tgtEl>
                                      </p:cBhvr>
                                    </p:animEffect>
                                  </p:childTnLst>
                                </p:cTn>
                              </p:par>
                            </p:childTnLst>
                          </p:cTn>
                        </p:par>
                      </p:childTnLst>
                    </p:cTn>
                  </p:par>
                  <p:par>
                    <p:cTn id="54" fill="hold">
                      <p:stCondLst>
                        <p:cond delay="indefinite"/>
                      </p:stCondLst>
                      <p:childTnLst>
                        <p:par>
                          <p:cTn id="55" fill="hold">
                            <p:stCondLst>
                              <p:cond delay="0"/>
                            </p:stCondLst>
                            <p:childTnLst>
                              <p:par>
                                <p:cTn id="56" presetID="16" presetClass="entr" presetSubtype="26" fill="hold" grpId="0" nodeType="clickEffect">
                                  <p:stCondLst>
                                    <p:cond delay="0"/>
                                  </p:stCondLst>
                                  <p:childTnLst>
                                    <p:set>
                                      <p:cBhvr>
                                        <p:cTn id="57" dur="1" fill="hold">
                                          <p:stCondLst>
                                            <p:cond delay="0"/>
                                          </p:stCondLst>
                                        </p:cTn>
                                        <p:tgtEl>
                                          <p:spTgt spid="22"/>
                                        </p:tgtEl>
                                        <p:attrNameLst>
                                          <p:attrName>style.visibility</p:attrName>
                                        </p:attrNameLst>
                                      </p:cBhvr>
                                      <p:to>
                                        <p:strVal val="visible"/>
                                      </p:to>
                                    </p:set>
                                    <p:animEffect transition="in" filter="barn(inHorizontal)">
                                      <p:cBhvr>
                                        <p:cTn id="58" dur="500"/>
                                        <p:tgtEl>
                                          <p:spTgt spid="22"/>
                                        </p:tgtEl>
                                      </p:cBhvr>
                                    </p:animEffect>
                                  </p:childTnLst>
                                </p:cTn>
                              </p:par>
                              <p:par>
                                <p:cTn id="59" presetID="6" presetClass="entr" presetSubtype="16" fill="hold" grpId="0" nodeType="withEffect">
                                  <p:stCondLst>
                                    <p:cond delay="0"/>
                                  </p:stCondLst>
                                  <p:childTnLst>
                                    <p:set>
                                      <p:cBhvr>
                                        <p:cTn id="60" dur="1" fill="hold">
                                          <p:stCondLst>
                                            <p:cond delay="0"/>
                                          </p:stCondLst>
                                        </p:cTn>
                                        <p:tgtEl>
                                          <p:spTgt spid="24"/>
                                        </p:tgtEl>
                                        <p:attrNameLst>
                                          <p:attrName>style.visibility</p:attrName>
                                        </p:attrNameLst>
                                      </p:cBhvr>
                                      <p:to>
                                        <p:strVal val="visible"/>
                                      </p:to>
                                    </p:set>
                                    <p:animEffect transition="in" filter="circle(in)">
                                      <p:cBhvr>
                                        <p:cTn id="61" dur="2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animBg="1"/>
      <p:bldP spid="9" grpId="0" animBg="1"/>
      <p:bldP spid="12" grpId="0" animBg="1"/>
      <p:bldP spid="18" grpId="0" animBg="1"/>
      <p:bldP spid="20" grpId="0" animBg="1"/>
      <p:bldP spid="2" grpId="0"/>
      <p:bldP spid="6" grpId="0"/>
      <p:bldP spid="13" grpId="0"/>
      <p:bldP spid="22" grpId="0" animBg="1"/>
      <p:bldP spid="24"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1715692" y="606050"/>
            <a:ext cx="8952309" cy="546100"/>
          </a:xfrm>
          <a:prstGeom prst="roundRect">
            <a:avLst/>
          </a:prstGeom>
          <a:solidFill>
            <a:schemeClr val="bg2"/>
          </a:solidFill>
          <a:ln w="12700" cap="flat" cmpd="sng" algn="ctr">
            <a:solidFill>
              <a:srgbClr val="4472C4"/>
            </a:solidFill>
            <a:prstDash val="solid"/>
            <a:miter lim="800000"/>
          </a:ln>
          <a:effectLst/>
        </p:spPr>
        <p:txBody>
          <a:bodyPr anchor="ctr"/>
          <a:lstStyle/>
          <a:p>
            <a:pPr algn="ctr">
              <a:spcBef>
                <a:spcPct val="50000"/>
              </a:spcBef>
              <a:defRPr/>
            </a:pPr>
            <a:r>
              <a:rPr lang="en-US" altLang="en-US" sz="2800" b="1" kern="0" dirty="0">
                <a:solidFill>
                  <a:prstClr val="black"/>
                </a:solidFill>
                <a:latin typeface="Times New Roman" panose="02020603050405020304" pitchFamily="18" charset="0"/>
                <a:cs typeface="Times New Roman" panose="02020603050405020304" pitchFamily="18" charset="0"/>
              </a:rPr>
              <a:t>PHIẾU BÀI TẬP</a:t>
            </a:r>
            <a:endParaRPr lang="en-US" altLang="en-US" sz="3200" b="1" kern="0" dirty="0">
              <a:solidFill>
                <a:prstClr val="black"/>
              </a:solidFill>
              <a:latin typeface="Times New Roman" panose="02020603050405020304" pitchFamily="18" charset="0"/>
              <a:cs typeface="Times New Roman" panose="02020603050405020304" pitchFamily="18" charset="0"/>
            </a:endParaRPr>
          </a:p>
        </p:txBody>
      </p:sp>
      <p:cxnSp>
        <p:nvCxnSpPr>
          <p:cNvPr id="5" name="Straight Arrow Connector 4"/>
          <p:cNvCxnSpPr>
            <a:cxnSpLocks noChangeShapeType="1"/>
            <a:stCxn id="4" idx="2"/>
          </p:cNvCxnSpPr>
          <p:nvPr/>
        </p:nvCxnSpPr>
        <p:spPr bwMode="auto">
          <a:xfrm>
            <a:off x="6191846" y="1152150"/>
            <a:ext cx="1732954" cy="440250"/>
          </a:xfrm>
          <a:prstGeom prst="straightConnector1">
            <a:avLst/>
          </a:prstGeom>
          <a:noFill/>
          <a:ln w="28575" algn="ctr">
            <a:solidFill>
              <a:srgbClr val="5B9BD5"/>
            </a:solidFill>
            <a:miter lim="800000"/>
            <a:headEnd/>
            <a:tailEnd type="arrow" w="med" len="med"/>
          </a:ln>
          <a:extLst>
            <a:ext uri="{909E8E84-426E-40DD-AFC4-6F175D3DCCD1}">
              <a14:hiddenFill xmlns:a14="http://schemas.microsoft.com/office/drawing/2010/main" xmlns="">
                <a:noFill/>
              </a14:hiddenFill>
            </a:ext>
          </a:extLst>
        </p:spPr>
      </p:cxnSp>
      <p:cxnSp>
        <p:nvCxnSpPr>
          <p:cNvPr id="7" name="Straight Arrow Connector 6"/>
          <p:cNvCxnSpPr>
            <a:cxnSpLocks noChangeShapeType="1"/>
          </p:cNvCxnSpPr>
          <p:nvPr/>
        </p:nvCxnSpPr>
        <p:spPr bwMode="auto">
          <a:xfrm rot="5400000">
            <a:off x="4175528" y="-352089"/>
            <a:ext cx="425450" cy="3463528"/>
          </a:xfrm>
          <a:prstGeom prst="straightConnector1">
            <a:avLst/>
          </a:prstGeom>
          <a:noFill/>
          <a:ln w="28575" algn="ctr">
            <a:solidFill>
              <a:srgbClr val="5B9BD5"/>
            </a:solidFill>
            <a:miter lim="800000"/>
            <a:headEnd/>
            <a:tailEnd type="arrow" w="med" len="med"/>
          </a:ln>
          <a:extLst>
            <a:ext uri="{909E8E84-426E-40DD-AFC4-6F175D3DCCD1}">
              <a14:hiddenFill xmlns:a14="http://schemas.microsoft.com/office/drawing/2010/main" xmlns="">
                <a:noFill/>
              </a14:hiddenFill>
            </a:ext>
          </a:extLst>
        </p:spPr>
      </p:cxnSp>
      <p:sp>
        <p:nvSpPr>
          <p:cNvPr id="8" name="Text Box 13"/>
          <p:cNvSpPr txBox="1">
            <a:spLocks noChangeArrowheads="1"/>
          </p:cNvSpPr>
          <p:nvPr/>
        </p:nvSpPr>
        <p:spPr bwMode="auto">
          <a:xfrm>
            <a:off x="2013399" y="1508916"/>
            <a:ext cx="1353740" cy="400050"/>
          </a:xfrm>
          <a:prstGeom prst="rect">
            <a:avLst/>
          </a:prstGeom>
          <a:solidFill>
            <a:srgbClr val="FFFF00"/>
          </a:solidFill>
          <a:ln w="9525">
            <a:solidFill>
              <a:srgbClr val="FF0066"/>
            </a:solidFill>
            <a:miter lim="800000"/>
            <a:headEnd/>
            <a:tailEnd/>
          </a:ln>
        </p:spPr>
        <p:txBody>
          <a:bodyPr wrap="square">
            <a:spAutoFit/>
          </a:bodyPr>
          <a:lstStyle>
            <a:lvl1pPr>
              <a:spcBef>
                <a:spcPts val="1000"/>
              </a:spcBef>
              <a:buClr>
                <a:schemeClr val="accent1"/>
              </a:buClr>
              <a:buFont typeface="Wingdings 3" panose="05040102010807070707" pitchFamily="18" charset="2"/>
              <a:buChar char=""/>
              <a:defRPr>
                <a:solidFill>
                  <a:srgbClr val="404040"/>
                </a:solidFill>
                <a:latin typeface="Century Gothic" panose="020B0502020202020204" pitchFamily="34" charset="0"/>
              </a:defRPr>
            </a:lvl1pPr>
            <a:lvl2pPr marL="742950" indent="-285750">
              <a:spcBef>
                <a:spcPts val="1000"/>
              </a:spcBef>
              <a:buClr>
                <a:schemeClr val="accent1"/>
              </a:buClr>
              <a:buFont typeface="Wingdings 3" panose="05040102010807070707" pitchFamily="18" charset="2"/>
              <a:buChar char=""/>
              <a:defRPr sz="1600">
                <a:solidFill>
                  <a:srgbClr val="404040"/>
                </a:solidFill>
                <a:latin typeface="Century Gothic" panose="020B0502020202020204" pitchFamily="34" charset="0"/>
              </a:defRPr>
            </a:lvl2pPr>
            <a:lvl3pPr marL="1143000" indent="-228600">
              <a:spcBef>
                <a:spcPts val="1000"/>
              </a:spcBef>
              <a:buClr>
                <a:schemeClr val="accent1"/>
              </a:buClr>
              <a:buFont typeface="Wingdings 3" panose="05040102010807070707" pitchFamily="18" charset="2"/>
              <a:buChar char=""/>
              <a:defRPr sz="1400">
                <a:solidFill>
                  <a:srgbClr val="404040"/>
                </a:solidFill>
                <a:latin typeface="Century Gothic" panose="020B0502020202020204" pitchFamily="34" charset="0"/>
              </a:defRPr>
            </a:lvl3pPr>
            <a:lvl4pPr marL="1600200" indent="-228600">
              <a:spcBef>
                <a:spcPts val="1000"/>
              </a:spcBef>
              <a:buClr>
                <a:schemeClr val="accent1"/>
              </a:buClr>
              <a:buFont typeface="Wingdings 3" panose="05040102010807070707" pitchFamily="18" charset="2"/>
              <a:buChar char=""/>
              <a:defRPr sz="1200">
                <a:solidFill>
                  <a:srgbClr val="404040"/>
                </a:solidFill>
                <a:latin typeface="Century Gothic" panose="020B0502020202020204" pitchFamily="34" charset="0"/>
              </a:defRPr>
            </a:lvl4pPr>
            <a:lvl5pPr marL="2057400" indent="-228600">
              <a:spcBef>
                <a:spcPts val="1000"/>
              </a:spcBef>
              <a:buClr>
                <a:schemeClr val="accent1"/>
              </a:buClr>
              <a:buFont typeface="Wingdings 3" panose="05040102010807070707" pitchFamily="18" charset="2"/>
              <a:buChar char=""/>
              <a:defRPr sz="1200">
                <a:solidFill>
                  <a:srgbClr val="404040"/>
                </a:solidFill>
                <a:latin typeface="Century Gothic" panose="020B0502020202020204" pitchFamily="34" charset="0"/>
              </a:defRPr>
            </a:lvl5pPr>
            <a:lvl6pPr marL="2514600" indent="-2286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6pPr>
            <a:lvl7pPr marL="2971800" indent="-2286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7pPr>
            <a:lvl8pPr marL="3429000" indent="-2286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8pPr>
            <a:lvl9pPr marL="3886200" indent="-2286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9pPr>
          </a:lstStyle>
          <a:p>
            <a:pPr fontAlgn="base">
              <a:spcBef>
                <a:spcPct val="50000"/>
              </a:spcBef>
              <a:spcAft>
                <a:spcPct val="0"/>
              </a:spcAft>
              <a:buClrTx/>
              <a:buNone/>
            </a:pPr>
            <a:r>
              <a:rPr lang="en-US" altLang="en-US" sz="2000" b="1" i="1" dirty="0">
                <a:solidFill>
                  <a:srgbClr val="000000"/>
                </a:solidFill>
                <a:latin typeface="Times New Roman" panose="02020603050405020304" pitchFamily="18" charset="0"/>
                <a:cs typeface="Times New Roman" panose="02020603050405020304" pitchFamily="18" charset="0"/>
              </a:rPr>
              <a:t>CÂU HỎI</a:t>
            </a:r>
          </a:p>
        </p:txBody>
      </p:sp>
      <p:sp>
        <p:nvSpPr>
          <p:cNvPr id="9" name="Text Box 15"/>
          <p:cNvSpPr txBox="1">
            <a:spLocks noChangeArrowheads="1"/>
          </p:cNvSpPr>
          <p:nvPr/>
        </p:nvSpPr>
        <p:spPr bwMode="auto">
          <a:xfrm>
            <a:off x="7391400" y="1644965"/>
            <a:ext cx="1581150" cy="400050"/>
          </a:xfrm>
          <a:prstGeom prst="rect">
            <a:avLst/>
          </a:prstGeom>
          <a:solidFill>
            <a:srgbClr val="FFFF00"/>
          </a:solidFill>
          <a:ln w="9525">
            <a:solidFill>
              <a:srgbClr val="FF0066"/>
            </a:solidFill>
            <a:miter lim="800000"/>
            <a:headEnd/>
            <a:tailEnd/>
          </a:ln>
        </p:spPr>
        <p:txBody>
          <a:bodyPr wrap="square">
            <a:spAutoFit/>
          </a:bodyPr>
          <a:lstStyle>
            <a:lvl1pPr>
              <a:spcBef>
                <a:spcPts val="1000"/>
              </a:spcBef>
              <a:buClr>
                <a:schemeClr val="accent1"/>
              </a:buClr>
              <a:buFont typeface="Wingdings 3" panose="05040102010807070707" pitchFamily="18" charset="2"/>
              <a:buChar char=""/>
              <a:defRPr>
                <a:solidFill>
                  <a:srgbClr val="404040"/>
                </a:solidFill>
                <a:latin typeface="Century Gothic" panose="020B0502020202020204" pitchFamily="34" charset="0"/>
              </a:defRPr>
            </a:lvl1pPr>
            <a:lvl2pPr marL="742950" indent="-285750">
              <a:spcBef>
                <a:spcPts val="1000"/>
              </a:spcBef>
              <a:buClr>
                <a:schemeClr val="accent1"/>
              </a:buClr>
              <a:buFont typeface="Wingdings 3" panose="05040102010807070707" pitchFamily="18" charset="2"/>
              <a:buChar char=""/>
              <a:defRPr sz="1600">
                <a:solidFill>
                  <a:srgbClr val="404040"/>
                </a:solidFill>
                <a:latin typeface="Century Gothic" panose="020B0502020202020204" pitchFamily="34" charset="0"/>
              </a:defRPr>
            </a:lvl2pPr>
            <a:lvl3pPr marL="1143000" indent="-228600">
              <a:spcBef>
                <a:spcPts val="1000"/>
              </a:spcBef>
              <a:buClr>
                <a:schemeClr val="accent1"/>
              </a:buClr>
              <a:buFont typeface="Wingdings 3" panose="05040102010807070707" pitchFamily="18" charset="2"/>
              <a:buChar char=""/>
              <a:defRPr sz="1400">
                <a:solidFill>
                  <a:srgbClr val="404040"/>
                </a:solidFill>
                <a:latin typeface="Century Gothic" panose="020B0502020202020204" pitchFamily="34" charset="0"/>
              </a:defRPr>
            </a:lvl3pPr>
            <a:lvl4pPr marL="1600200" indent="-228600">
              <a:spcBef>
                <a:spcPts val="1000"/>
              </a:spcBef>
              <a:buClr>
                <a:schemeClr val="accent1"/>
              </a:buClr>
              <a:buFont typeface="Wingdings 3" panose="05040102010807070707" pitchFamily="18" charset="2"/>
              <a:buChar char=""/>
              <a:defRPr sz="1200">
                <a:solidFill>
                  <a:srgbClr val="404040"/>
                </a:solidFill>
                <a:latin typeface="Century Gothic" panose="020B0502020202020204" pitchFamily="34" charset="0"/>
              </a:defRPr>
            </a:lvl4pPr>
            <a:lvl5pPr marL="2057400" indent="-228600">
              <a:spcBef>
                <a:spcPts val="1000"/>
              </a:spcBef>
              <a:buClr>
                <a:schemeClr val="accent1"/>
              </a:buClr>
              <a:buFont typeface="Wingdings 3" panose="05040102010807070707" pitchFamily="18" charset="2"/>
              <a:buChar char=""/>
              <a:defRPr sz="1200">
                <a:solidFill>
                  <a:srgbClr val="404040"/>
                </a:solidFill>
                <a:latin typeface="Century Gothic" panose="020B0502020202020204" pitchFamily="34" charset="0"/>
              </a:defRPr>
            </a:lvl5pPr>
            <a:lvl6pPr marL="2514600" indent="-2286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6pPr>
            <a:lvl7pPr marL="2971800" indent="-2286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7pPr>
            <a:lvl8pPr marL="3429000" indent="-2286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8pPr>
            <a:lvl9pPr marL="3886200" indent="-2286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9pPr>
          </a:lstStyle>
          <a:p>
            <a:pPr fontAlgn="base">
              <a:spcBef>
                <a:spcPct val="50000"/>
              </a:spcBef>
              <a:spcAft>
                <a:spcPct val="0"/>
              </a:spcAft>
              <a:buClrTx/>
              <a:buNone/>
            </a:pPr>
            <a:r>
              <a:rPr lang="en-US" altLang="en-US" sz="2000" b="1" i="1" dirty="0">
                <a:solidFill>
                  <a:srgbClr val="000000"/>
                </a:solidFill>
                <a:latin typeface="Times New Roman" panose="02020603050405020304" pitchFamily="18" charset="0"/>
                <a:cs typeface="Times New Roman" panose="02020603050405020304" pitchFamily="18" charset="0"/>
              </a:rPr>
              <a:t>Ý  NGHĨA</a:t>
            </a:r>
          </a:p>
        </p:txBody>
      </p:sp>
      <p:sp>
        <p:nvSpPr>
          <p:cNvPr id="12" name="Rounded Rectangle 11"/>
          <p:cNvSpPr/>
          <p:nvPr/>
        </p:nvSpPr>
        <p:spPr>
          <a:xfrm>
            <a:off x="381000" y="2066903"/>
            <a:ext cx="5029200" cy="1745138"/>
          </a:xfrm>
          <a:prstGeom prst="roundRect">
            <a:avLst/>
          </a:prstGeom>
          <a:solidFill>
            <a:schemeClr val="accent3">
              <a:lumMod val="20000"/>
              <a:lumOff val="80000"/>
            </a:schemeClr>
          </a:solidFill>
          <a:ln w="12700" cap="flat" cmpd="sng" algn="ctr">
            <a:solidFill>
              <a:srgbClr val="4472C4"/>
            </a:solidFill>
            <a:prstDash val="solid"/>
            <a:miter lim="800000"/>
          </a:ln>
          <a:effectLst/>
        </p:spPr>
        <p:txBody>
          <a:bodyPr anchor="ctr"/>
          <a:lstStyle/>
          <a:p>
            <a:pPr>
              <a:spcBef>
                <a:spcPct val="50000"/>
              </a:spcBef>
              <a:defRPr/>
            </a:pPr>
            <a:endParaRPr lang="en-US" altLang="en-US" sz="2400" kern="0" dirty="0">
              <a:solidFill>
                <a:srgbClr val="0070C0"/>
              </a:solidFill>
              <a:latin typeface="Times New Roman" panose="02020603050405020304" pitchFamily="18" charset="0"/>
              <a:cs typeface="Times New Roman" panose="02020603050405020304" pitchFamily="18" charset="0"/>
            </a:endParaRPr>
          </a:p>
        </p:txBody>
      </p:sp>
      <p:sp>
        <p:nvSpPr>
          <p:cNvPr id="18" name="Rounded Rectangle 17"/>
          <p:cNvSpPr/>
          <p:nvPr/>
        </p:nvSpPr>
        <p:spPr>
          <a:xfrm>
            <a:off x="381000" y="4114800"/>
            <a:ext cx="5105401" cy="2460724"/>
          </a:xfrm>
          <a:prstGeom prst="roundRect">
            <a:avLst/>
          </a:prstGeom>
          <a:solidFill>
            <a:schemeClr val="accent1">
              <a:lumMod val="20000"/>
              <a:lumOff val="80000"/>
            </a:schemeClr>
          </a:solidFill>
          <a:ln w="12700" cap="flat" cmpd="sng" algn="ctr">
            <a:solidFill>
              <a:srgbClr val="4472C4"/>
            </a:solidFill>
            <a:prstDash val="solid"/>
            <a:miter lim="800000"/>
          </a:ln>
          <a:effectLst/>
        </p:spPr>
        <p:txBody>
          <a:bodyPr anchor="ctr"/>
          <a:lstStyle/>
          <a:p>
            <a:pPr algn="ctr">
              <a:spcBef>
                <a:spcPct val="50000"/>
              </a:spcBef>
              <a:defRPr/>
            </a:pPr>
            <a:endParaRPr lang="en-US" altLang="en-US" sz="2600" kern="0" dirty="0">
              <a:solidFill>
                <a:srgbClr val="E43230"/>
              </a:solidFill>
              <a:latin typeface="Times New Roman" panose="02020603050405020304" pitchFamily="18" charset="0"/>
              <a:cs typeface="Times New Roman" panose="02020603050405020304" pitchFamily="18" charset="0"/>
            </a:endParaRPr>
          </a:p>
        </p:txBody>
      </p:sp>
      <p:sp>
        <p:nvSpPr>
          <p:cNvPr id="2" name="Rectangle 1"/>
          <p:cNvSpPr/>
          <p:nvPr/>
        </p:nvSpPr>
        <p:spPr>
          <a:xfrm>
            <a:off x="533400" y="2265732"/>
            <a:ext cx="4800600" cy="1200329"/>
          </a:xfrm>
          <a:prstGeom prst="rect">
            <a:avLst/>
          </a:prstGeom>
        </p:spPr>
        <p:txBody>
          <a:bodyPr wrap="square">
            <a:spAutoFit/>
          </a:bodyPr>
          <a:lstStyle/>
          <a:p>
            <a:pPr algn="just" fontAlgn="base">
              <a:spcBef>
                <a:spcPct val="0"/>
              </a:spcBef>
              <a:spcAft>
                <a:spcPct val="0"/>
              </a:spcAft>
            </a:pPr>
            <a:r>
              <a:rPr lang="pt-BR" sz="2400" dirty="0">
                <a:latin typeface="Times New Roman" pitchFamily="18" charset="0"/>
                <a:cs typeface="Times New Roman" pitchFamily="18" charset="0"/>
              </a:rPr>
              <a:t>Vì sao tác giả dân gian không để Lê Lợi được trực tiếp nhận cả chuôi gươm và lưỡi gươm cùng một lúc?</a:t>
            </a:r>
            <a:endParaRPr lang="en-US" altLang="en-US" sz="2400" b="1" dirty="0">
              <a:solidFill>
                <a:srgbClr val="0000FF"/>
              </a:solidFill>
              <a:latin typeface="Times New Roman" panose="02020603050405020304" pitchFamily="18" charset="0"/>
              <a:cs typeface="Times New Roman" panose="02020603050405020304" pitchFamily="18" charset="0"/>
            </a:endParaRPr>
          </a:p>
        </p:txBody>
      </p:sp>
      <p:sp>
        <p:nvSpPr>
          <p:cNvPr id="6" name="Rectangle 5"/>
          <p:cNvSpPr/>
          <p:nvPr/>
        </p:nvSpPr>
        <p:spPr>
          <a:xfrm>
            <a:off x="381000" y="4267200"/>
            <a:ext cx="5105400" cy="2308324"/>
          </a:xfrm>
          <a:prstGeom prst="rect">
            <a:avLst/>
          </a:prstGeom>
        </p:spPr>
        <p:txBody>
          <a:bodyPr wrap="square">
            <a:spAutoFit/>
          </a:bodyPr>
          <a:lstStyle/>
          <a:p>
            <a:pPr fontAlgn="base">
              <a:spcBef>
                <a:spcPct val="0"/>
              </a:spcBef>
              <a:spcAft>
                <a:spcPct val="0"/>
              </a:spcAft>
            </a:pPr>
            <a:r>
              <a:rPr lang="pt-BR" sz="2400" dirty="0">
                <a:latin typeface="Times New Roman" pitchFamily="18" charset="0"/>
                <a:cs typeface="Times New Roman" pitchFamily="18" charset="0"/>
              </a:rPr>
              <a:t>Lê Lợi nhận gươm ở Thanh Hóa nhưng lại trả gươm ở Hồ Gươm - Thăng Long. Nếu Lê Lợi  trả gươm ở Thanh Hóa thì ý nghĩa của truyền thuyết sẽ khác đi như thế nào?</a:t>
            </a:r>
            <a:endParaRPr lang="en-US" sz="2400" dirty="0">
              <a:latin typeface="Times New Roman" pitchFamily="18" charset="0"/>
              <a:cs typeface="Times New Roman" pitchFamily="18" charset="0"/>
            </a:endParaRPr>
          </a:p>
          <a:p>
            <a:pPr fontAlgn="base">
              <a:spcBef>
                <a:spcPct val="0"/>
              </a:spcBef>
              <a:spcAft>
                <a:spcPct val="0"/>
              </a:spcAft>
            </a:pPr>
            <a:endParaRPr lang="en-US" altLang="en-US" sz="2400" b="1" dirty="0">
              <a:solidFill>
                <a:srgbClr val="0000FF"/>
              </a:solidFill>
              <a:latin typeface="Times New Roman" panose="02020603050405020304" pitchFamily="18" charset="0"/>
              <a:cs typeface="Times New Roman" panose="02020603050405020304" pitchFamily="18" charset="0"/>
            </a:endParaRPr>
          </a:p>
        </p:txBody>
      </p:sp>
      <p:sp>
        <p:nvSpPr>
          <p:cNvPr id="21" name="AutoShape 3"/>
          <p:cNvSpPr>
            <a:spLocks noChangeArrowheads="1"/>
          </p:cNvSpPr>
          <p:nvPr/>
        </p:nvSpPr>
        <p:spPr bwMode="gray">
          <a:xfrm>
            <a:off x="1399864" y="42262"/>
            <a:ext cx="5378450" cy="574675"/>
          </a:xfrm>
          <a:prstGeom prst="roundRect">
            <a:avLst>
              <a:gd name="adj" fmla="val 50000"/>
            </a:avLst>
          </a:prstGeom>
          <a:solidFill>
            <a:srgbClr val="FF0000"/>
          </a:solidFill>
          <a:ln>
            <a:noFill/>
          </a:ln>
          <a:effectLst>
            <a:outerShdw dist="63500" dir="3187806" algn="ctr" rotWithShape="0">
              <a:srgbClr val="001D3A"/>
            </a:outerShdw>
          </a:effectLst>
          <a:extLst>
            <a:ext uri="{91240B29-F687-4F45-9708-019B960494DF}">
              <a14:hiddenLine xmlns:a14="http://schemas.microsoft.com/office/drawing/2010/main" xmlns="" w="38100" algn="ctr">
                <a:solidFill>
                  <a:srgbClr val="000000"/>
                </a:solidFill>
                <a:round/>
                <a:headEnd/>
                <a:tailEnd/>
              </a14:hiddenLine>
            </a:ext>
          </a:extLst>
        </p:spPr>
        <p:txBody>
          <a:bodyPr wrap="none" anchor="ctr"/>
          <a:lstStyle>
            <a:lvl1pPr>
              <a:defRPr sz="3200">
                <a:solidFill>
                  <a:schemeClr val="tx1"/>
                </a:solidFill>
                <a:latin typeface="Arial" panose="020B0604020202020204" pitchFamily="34" charset="0"/>
                <a:cs typeface="Arial" panose="020B0604020202020204" pitchFamily="34" charset="0"/>
              </a:defRPr>
            </a:lvl1pPr>
            <a:lvl2pPr marL="742950" indent="-285750">
              <a:defRPr sz="3200">
                <a:solidFill>
                  <a:schemeClr val="tx1"/>
                </a:solidFill>
                <a:latin typeface="Arial" panose="020B0604020202020204" pitchFamily="34" charset="0"/>
                <a:cs typeface="Arial" panose="020B0604020202020204" pitchFamily="34" charset="0"/>
              </a:defRPr>
            </a:lvl2pPr>
            <a:lvl3pPr marL="1143000" indent="-228600">
              <a:defRPr sz="3200">
                <a:solidFill>
                  <a:schemeClr val="tx1"/>
                </a:solidFill>
                <a:latin typeface="Arial" panose="020B0604020202020204" pitchFamily="34" charset="0"/>
                <a:cs typeface="Arial" panose="020B0604020202020204" pitchFamily="34" charset="0"/>
              </a:defRPr>
            </a:lvl3pPr>
            <a:lvl4pPr marL="1600200" indent="-228600">
              <a:defRPr sz="3200">
                <a:solidFill>
                  <a:schemeClr val="tx1"/>
                </a:solidFill>
                <a:latin typeface="Arial" panose="020B0604020202020204" pitchFamily="34" charset="0"/>
                <a:cs typeface="Arial" panose="020B0604020202020204" pitchFamily="34" charset="0"/>
              </a:defRPr>
            </a:lvl4pPr>
            <a:lvl5pPr marL="2057400" indent="-228600">
              <a:defRPr sz="3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9pPr>
          </a:lstStyle>
          <a:p>
            <a:pPr algn="ctr" fontAlgn="base">
              <a:spcBef>
                <a:spcPct val="20000"/>
              </a:spcBef>
              <a:spcAft>
                <a:spcPct val="20000"/>
              </a:spcAft>
            </a:pPr>
            <a:r>
              <a:rPr lang="en-US" altLang="en-US" b="1" dirty="0">
                <a:solidFill>
                  <a:srgbClr val="FFFF00"/>
                </a:solidFill>
                <a:latin typeface="Times New Roman" panose="02020603050405020304" pitchFamily="18" charset="0"/>
                <a:cs typeface="Times New Roman" panose="02020603050405020304" pitchFamily="18" charset="0"/>
              </a:rPr>
              <a:t>IV. LUYỆN TẬP</a:t>
            </a:r>
          </a:p>
        </p:txBody>
      </p:sp>
      <p:sp>
        <p:nvSpPr>
          <p:cNvPr id="19" name="Rounded Rectangle 18"/>
          <p:cNvSpPr/>
          <p:nvPr/>
        </p:nvSpPr>
        <p:spPr>
          <a:xfrm>
            <a:off x="5682344" y="2084343"/>
            <a:ext cx="5976256" cy="1866595"/>
          </a:xfrm>
          <a:prstGeom prst="roundRect">
            <a:avLst/>
          </a:prstGeom>
          <a:solidFill>
            <a:schemeClr val="accent3">
              <a:lumMod val="20000"/>
              <a:lumOff val="80000"/>
            </a:schemeClr>
          </a:solidFill>
          <a:ln w="12700" cap="flat" cmpd="sng" algn="ctr">
            <a:solidFill>
              <a:srgbClr val="4472C4"/>
            </a:solidFill>
            <a:prstDash val="solid"/>
            <a:miter lim="800000"/>
          </a:ln>
          <a:effectLst/>
        </p:spPr>
        <p:txBody>
          <a:bodyPr anchor="ctr"/>
          <a:lstStyle/>
          <a:p>
            <a:r>
              <a:rPr lang="pt-BR" sz="2400" dirty="0">
                <a:latin typeface="Times New Roman" pitchFamily="18" charset="0"/>
                <a:cs typeface="Times New Roman" pitchFamily="18" charset="0"/>
              </a:rPr>
              <a:t>Tác giả dân gian muốn để người dân nhận được lưỡi gươm như biểu tượng của sức mạnh của nhân dân. Nhân dân sẽ nguyện đi theo người tài giỏi để chiến đấu chống giặc.</a:t>
            </a:r>
            <a:endParaRPr lang="en-US" sz="2400" dirty="0">
              <a:latin typeface="Times New Roman" pitchFamily="18" charset="0"/>
              <a:cs typeface="Times New Roman" pitchFamily="18" charset="0"/>
            </a:endParaRPr>
          </a:p>
        </p:txBody>
      </p:sp>
      <p:sp>
        <p:nvSpPr>
          <p:cNvPr id="23" name="Rounded Rectangle 22"/>
          <p:cNvSpPr/>
          <p:nvPr/>
        </p:nvSpPr>
        <p:spPr>
          <a:xfrm>
            <a:off x="5682344" y="4217290"/>
            <a:ext cx="6128656" cy="2358233"/>
          </a:xfrm>
          <a:prstGeom prst="roundRect">
            <a:avLst/>
          </a:prstGeom>
          <a:solidFill>
            <a:schemeClr val="accent3">
              <a:lumMod val="20000"/>
              <a:lumOff val="80000"/>
            </a:schemeClr>
          </a:solidFill>
          <a:ln w="12700" cap="flat" cmpd="sng" algn="ctr">
            <a:solidFill>
              <a:srgbClr val="4472C4"/>
            </a:solidFill>
            <a:prstDash val="solid"/>
            <a:miter lim="800000"/>
          </a:ln>
          <a:effectLst/>
        </p:spPr>
        <p:txBody>
          <a:bodyPr anchor="ctr"/>
          <a:lstStyle/>
          <a:p>
            <a:r>
              <a:rPr lang="pt-BR" sz="2400" dirty="0">
                <a:latin typeface="Times New Roman" pitchFamily="18" charset="0"/>
                <a:cs typeface="Times New Roman" pitchFamily="18" charset="0"/>
              </a:rPr>
              <a:t>Lê Lợi đã lên ngôi vua, lấy Thăng Long là nơi đóng đô - đây là trung tâm văn hóa, chính trị của cả nước. Lê Lợi trả gươm ở đây là phù hợp, biểu trưng cho đất nước yêu hòa bình.</a:t>
            </a:r>
            <a:endParaRPr lang="en-US" sz="2400" dirty="0">
              <a:latin typeface="Times New Roman" pitchFamily="18" charset="0"/>
              <a:cs typeface="Times New Roman" pitchFamily="18" charset="0"/>
            </a:endParaRPr>
          </a:p>
        </p:txBody>
      </p:sp>
    </p:spTree>
    <p:extLst>
      <p:ext uri="{BB962C8B-B14F-4D97-AF65-F5344CB8AC3E}">
        <p14:creationId xmlns:p14="http://schemas.microsoft.com/office/powerpoint/2010/main" xmlns="" val="77927572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6" presetClass="entr" presetSubtype="26"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arn(inHorizontal)">
                                      <p:cBhvr>
                                        <p:cTn id="12" dur="500"/>
                                        <p:tgtEl>
                                          <p:spTgt spid="7"/>
                                        </p:tgtEl>
                                      </p:cBhvr>
                                    </p:animEffect>
                                  </p:childTnLst>
                                </p:cTn>
                              </p:par>
                              <p:par>
                                <p:cTn id="13" presetID="16" presetClass="entr" presetSubtype="26" fill="hold" nodeType="with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Horizontal)">
                                      <p:cBhvr>
                                        <p:cTn id="15" dur="500"/>
                                        <p:tgtEl>
                                          <p:spTgt spid="5"/>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fade">
                                      <p:cBhvr>
                                        <p:cTn id="20" dur="1000"/>
                                        <p:tgtEl>
                                          <p:spTgt spid="8"/>
                                        </p:tgtEl>
                                      </p:cBhvr>
                                    </p:animEffect>
                                    <p:anim calcmode="lin" valueType="num">
                                      <p:cBhvr>
                                        <p:cTn id="21" dur="1000" fill="hold"/>
                                        <p:tgtEl>
                                          <p:spTgt spid="8"/>
                                        </p:tgtEl>
                                        <p:attrNameLst>
                                          <p:attrName>ppt_x</p:attrName>
                                        </p:attrNameLst>
                                      </p:cBhvr>
                                      <p:tavLst>
                                        <p:tav tm="0">
                                          <p:val>
                                            <p:strVal val="#ppt_x"/>
                                          </p:val>
                                        </p:tav>
                                        <p:tav tm="100000">
                                          <p:val>
                                            <p:strVal val="#ppt_x"/>
                                          </p:val>
                                        </p:tav>
                                      </p:tavLst>
                                    </p:anim>
                                    <p:anim calcmode="lin" valueType="num">
                                      <p:cBhvr>
                                        <p:cTn id="22"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16" presetClass="entr" presetSubtype="26"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barn(inHorizontal)">
                                      <p:cBhvr>
                                        <p:cTn id="27" dur="500"/>
                                        <p:tgtEl>
                                          <p:spTgt spid="12"/>
                                        </p:tgtEl>
                                      </p:cBhvr>
                                    </p:animEffect>
                                  </p:childTnLst>
                                </p:cTn>
                              </p:par>
                              <p:par>
                                <p:cTn id="28" presetID="16" presetClass="entr" presetSubtype="21" fill="hold" grpId="0" nodeType="withEffect">
                                  <p:stCondLst>
                                    <p:cond delay="0"/>
                                  </p:stCondLst>
                                  <p:childTnLst>
                                    <p:set>
                                      <p:cBhvr>
                                        <p:cTn id="29" dur="1" fill="hold">
                                          <p:stCondLst>
                                            <p:cond delay="0"/>
                                          </p:stCondLst>
                                        </p:cTn>
                                        <p:tgtEl>
                                          <p:spTgt spid="2"/>
                                        </p:tgtEl>
                                        <p:attrNameLst>
                                          <p:attrName>style.visibility</p:attrName>
                                        </p:attrNameLst>
                                      </p:cBhvr>
                                      <p:to>
                                        <p:strVal val="visible"/>
                                      </p:to>
                                    </p:set>
                                    <p:animEffect transition="in" filter="barn(inVertical)">
                                      <p:cBhvr>
                                        <p:cTn id="30" dur="500"/>
                                        <p:tgtEl>
                                          <p:spTgt spid="2"/>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6" fill="hold" grpId="0" nodeType="clickEffect">
                                  <p:stCondLst>
                                    <p:cond delay="0"/>
                                  </p:stCondLst>
                                  <p:childTnLst>
                                    <p:set>
                                      <p:cBhvr>
                                        <p:cTn id="34" dur="1" fill="hold">
                                          <p:stCondLst>
                                            <p:cond delay="0"/>
                                          </p:stCondLst>
                                        </p:cTn>
                                        <p:tgtEl>
                                          <p:spTgt spid="18"/>
                                        </p:tgtEl>
                                        <p:attrNameLst>
                                          <p:attrName>style.visibility</p:attrName>
                                        </p:attrNameLst>
                                      </p:cBhvr>
                                      <p:to>
                                        <p:strVal val="visible"/>
                                      </p:to>
                                    </p:set>
                                    <p:animEffect transition="in" filter="barn(inHorizontal)">
                                      <p:cBhvr>
                                        <p:cTn id="35" dur="500"/>
                                        <p:tgtEl>
                                          <p:spTgt spid="18"/>
                                        </p:tgtEl>
                                      </p:cBhvr>
                                    </p:animEffect>
                                  </p:childTnLst>
                                </p:cTn>
                              </p:par>
                              <p:par>
                                <p:cTn id="36" presetID="16" presetClass="entr" presetSubtype="21" fill="hold" grpId="0" nodeType="withEffect">
                                  <p:stCondLst>
                                    <p:cond delay="0"/>
                                  </p:stCondLst>
                                  <p:childTnLst>
                                    <p:set>
                                      <p:cBhvr>
                                        <p:cTn id="37" dur="1" fill="hold">
                                          <p:stCondLst>
                                            <p:cond delay="0"/>
                                          </p:stCondLst>
                                        </p:cTn>
                                        <p:tgtEl>
                                          <p:spTgt spid="6"/>
                                        </p:tgtEl>
                                        <p:attrNameLst>
                                          <p:attrName>style.visibility</p:attrName>
                                        </p:attrNameLst>
                                      </p:cBhvr>
                                      <p:to>
                                        <p:strVal val="visible"/>
                                      </p:to>
                                    </p:set>
                                    <p:animEffect transition="in" filter="barn(inVertical)">
                                      <p:cBhvr>
                                        <p:cTn id="38" dur="500"/>
                                        <p:tgtEl>
                                          <p:spTgt spid="6"/>
                                        </p:tgtEl>
                                      </p:cBhvr>
                                    </p:animEffect>
                                  </p:childTnLst>
                                </p:cTn>
                              </p:par>
                            </p:childTnLst>
                          </p:cTn>
                        </p:par>
                      </p:childTnLst>
                    </p:cTn>
                  </p:par>
                  <p:par>
                    <p:cTn id="39" fill="hold">
                      <p:stCondLst>
                        <p:cond delay="indefinite"/>
                      </p:stCondLst>
                      <p:childTnLst>
                        <p:par>
                          <p:cTn id="40" fill="hold">
                            <p:stCondLst>
                              <p:cond delay="0"/>
                            </p:stCondLst>
                            <p:childTnLst>
                              <p:par>
                                <p:cTn id="41" presetID="42" presetClass="entr" presetSubtype="0" fill="hold" grpId="0" nodeType="click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fade">
                                      <p:cBhvr>
                                        <p:cTn id="43" dur="1000"/>
                                        <p:tgtEl>
                                          <p:spTgt spid="9"/>
                                        </p:tgtEl>
                                      </p:cBhvr>
                                    </p:animEffect>
                                    <p:anim calcmode="lin" valueType="num">
                                      <p:cBhvr>
                                        <p:cTn id="44" dur="1000" fill="hold"/>
                                        <p:tgtEl>
                                          <p:spTgt spid="9"/>
                                        </p:tgtEl>
                                        <p:attrNameLst>
                                          <p:attrName>ppt_x</p:attrName>
                                        </p:attrNameLst>
                                      </p:cBhvr>
                                      <p:tavLst>
                                        <p:tav tm="0">
                                          <p:val>
                                            <p:strVal val="#ppt_x"/>
                                          </p:val>
                                        </p:tav>
                                        <p:tav tm="100000">
                                          <p:val>
                                            <p:strVal val="#ppt_x"/>
                                          </p:val>
                                        </p:tav>
                                      </p:tavLst>
                                    </p:anim>
                                    <p:anim calcmode="lin" valueType="num">
                                      <p:cBhvr>
                                        <p:cTn id="4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16" presetClass="entr" presetSubtype="26" fill="hold" grpId="0" nodeType="clickEffect">
                                  <p:stCondLst>
                                    <p:cond delay="0"/>
                                  </p:stCondLst>
                                  <p:childTnLst>
                                    <p:set>
                                      <p:cBhvr>
                                        <p:cTn id="49" dur="1" fill="hold">
                                          <p:stCondLst>
                                            <p:cond delay="0"/>
                                          </p:stCondLst>
                                        </p:cTn>
                                        <p:tgtEl>
                                          <p:spTgt spid="19"/>
                                        </p:tgtEl>
                                        <p:attrNameLst>
                                          <p:attrName>style.visibility</p:attrName>
                                        </p:attrNameLst>
                                      </p:cBhvr>
                                      <p:to>
                                        <p:strVal val="visible"/>
                                      </p:to>
                                    </p:set>
                                    <p:animEffect transition="in" filter="barn(inHorizontal)">
                                      <p:cBhvr>
                                        <p:cTn id="50" dur="500"/>
                                        <p:tgtEl>
                                          <p:spTgt spid="19"/>
                                        </p:tgtEl>
                                      </p:cBhvr>
                                    </p:animEffect>
                                  </p:childTnLst>
                                </p:cTn>
                              </p:par>
                            </p:childTnLst>
                          </p:cTn>
                        </p:par>
                      </p:childTnLst>
                    </p:cTn>
                  </p:par>
                  <p:par>
                    <p:cTn id="51" fill="hold">
                      <p:stCondLst>
                        <p:cond delay="indefinite"/>
                      </p:stCondLst>
                      <p:childTnLst>
                        <p:par>
                          <p:cTn id="52" fill="hold">
                            <p:stCondLst>
                              <p:cond delay="0"/>
                            </p:stCondLst>
                            <p:childTnLst>
                              <p:par>
                                <p:cTn id="53" presetID="16" presetClass="entr" presetSubtype="26" fill="hold" grpId="0" nodeType="clickEffect">
                                  <p:stCondLst>
                                    <p:cond delay="0"/>
                                  </p:stCondLst>
                                  <p:childTnLst>
                                    <p:set>
                                      <p:cBhvr>
                                        <p:cTn id="54" dur="1" fill="hold">
                                          <p:stCondLst>
                                            <p:cond delay="0"/>
                                          </p:stCondLst>
                                        </p:cTn>
                                        <p:tgtEl>
                                          <p:spTgt spid="23"/>
                                        </p:tgtEl>
                                        <p:attrNameLst>
                                          <p:attrName>style.visibility</p:attrName>
                                        </p:attrNameLst>
                                      </p:cBhvr>
                                      <p:to>
                                        <p:strVal val="visible"/>
                                      </p:to>
                                    </p:set>
                                    <p:animEffect transition="in" filter="barn(inHorizontal)">
                                      <p:cBhvr>
                                        <p:cTn id="5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animBg="1"/>
      <p:bldP spid="9" grpId="0" animBg="1"/>
      <p:bldP spid="12" grpId="0" animBg="1"/>
      <p:bldP spid="18" grpId="0" animBg="1"/>
      <p:bldP spid="2" grpId="0"/>
      <p:bldP spid="6" grpId="0"/>
      <p:bldP spid="19" grpId="0" animBg="1"/>
      <p:bldP spid="23" grpId="0" animBg="1"/>
    </p:bldLst>
  </p:timing>
</p:sld>
</file>

<file path=ppt/slides/slide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1202" name="Oval 2"/>
          <p:cNvSpPr>
            <a:spLocks noChangeArrowheads="1"/>
          </p:cNvSpPr>
          <p:nvPr/>
        </p:nvSpPr>
        <p:spPr bwMode="auto">
          <a:xfrm rot="20666588">
            <a:off x="8516938" y="4267201"/>
            <a:ext cx="431800" cy="352425"/>
          </a:xfrm>
          <a:prstGeom prst="ellipse">
            <a:avLst/>
          </a:prstGeom>
          <a:gradFill rotWithShape="1">
            <a:gsLst>
              <a:gs pos="0">
                <a:srgbClr val="009900">
                  <a:gamma/>
                  <a:shade val="76078"/>
                  <a:invGamma/>
                </a:srgbClr>
              </a:gs>
              <a:gs pos="50000">
                <a:srgbClr val="009900"/>
              </a:gs>
              <a:gs pos="100000">
                <a:srgbClr val="009900">
                  <a:gamma/>
                  <a:shade val="76078"/>
                  <a:invGamma/>
                </a:srgbClr>
              </a:gs>
            </a:gsLst>
            <a:lin ang="0" scaled="1"/>
          </a:gradFill>
          <a:ln w="9525">
            <a:solidFill>
              <a:srgbClr val="00990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a:effectLst>
                <a:outerShdw blurRad="38100" dist="38100" dir="2700000" algn="tl">
                  <a:srgbClr val="000000">
                    <a:alpha val="43137"/>
                  </a:srgbClr>
                </a:outerShdw>
              </a:effectLst>
            </a:endParaRPr>
          </a:p>
        </p:txBody>
      </p:sp>
      <p:sp>
        <p:nvSpPr>
          <p:cNvPr id="51203" name="Oval 3"/>
          <p:cNvSpPr>
            <a:spLocks noChangeArrowheads="1"/>
          </p:cNvSpPr>
          <p:nvPr/>
        </p:nvSpPr>
        <p:spPr bwMode="auto">
          <a:xfrm>
            <a:off x="8469313" y="6376988"/>
            <a:ext cx="1676400" cy="176212"/>
          </a:xfrm>
          <a:prstGeom prst="ellipse">
            <a:avLst/>
          </a:prstGeom>
          <a:gradFill rotWithShape="1">
            <a:gsLst>
              <a:gs pos="0">
                <a:srgbClr val="008000"/>
              </a:gs>
              <a:gs pos="50000">
                <a:srgbClr val="008000">
                  <a:gamma/>
                  <a:shade val="0"/>
                  <a:invGamma/>
                </a:srgbClr>
              </a:gs>
              <a:gs pos="100000">
                <a:srgbClr val="008000"/>
              </a:gs>
            </a:gsLst>
            <a:lin ang="5400000" scaled="1"/>
          </a:gradFill>
          <a:ln w="9525">
            <a:solidFill>
              <a:srgbClr val="00800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a:effectLst>
                <a:outerShdw blurRad="38100" dist="38100" dir="2700000" algn="tl">
                  <a:srgbClr val="000000">
                    <a:alpha val="43137"/>
                  </a:srgbClr>
                </a:outerShdw>
              </a:effectLst>
            </a:endParaRPr>
          </a:p>
        </p:txBody>
      </p:sp>
      <p:sp>
        <p:nvSpPr>
          <p:cNvPr id="51204" name="Oval 4"/>
          <p:cNvSpPr>
            <a:spLocks noChangeArrowheads="1"/>
          </p:cNvSpPr>
          <p:nvPr/>
        </p:nvSpPr>
        <p:spPr bwMode="auto">
          <a:xfrm rot="546664">
            <a:off x="9618663" y="4267201"/>
            <a:ext cx="431800" cy="352425"/>
          </a:xfrm>
          <a:prstGeom prst="ellipse">
            <a:avLst/>
          </a:prstGeom>
          <a:gradFill rotWithShape="1">
            <a:gsLst>
              <a:gs pos="0">
                <a:srgbClr val="009900">
                  <a:gamma/>
                  <a:shade val="76078"/>
                  <a:invGamma/>
                </a:srgbClr>
              </a:gs>
              <a:gs pos="50000">
                <a:srgbClr val="009900"/>
              </a:gs>
              <a:gs pos="100000">
                <a:srgbClr val="009900">
                  <a:gamma/>
                  <a:shade val="76078"/>
                  <a:invGamma/>
                </a:srgbClr>
              </a:gs>
            </a:gsLst>
            <a:lin ang="0" scaled="1"/>
          </a:gradFill>
          <a:ln w="9525">
            <a:solidFill>
              <a:srgbClr val="00990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a:effectLst>
                <a:outerShdw blurRad="38100" dist="38100" dir="2700000" algn="tl">
                  <a:srgbClr val="000000">
                    <a:alpha val="43137"/>
                  </a:srgbClr>
                </a:outerShdw>
              </a:effectLst>
            </a:endParaRPr>
          </a:p>
        </p:txBody>
      </p:sp>
      <p:sp>
        <p:nvSpPr>
          <p:cNvPr id="51205" name="Oval 5"/>
          <p:cNvSpPr>
            <a:spLocks noChangeArrowheads="1"/>
          </p:cNvSpPr>
          <p:nvPr/>
        </p:nvSpPr>
        <p:spPr bwMode="gray">
          <a:xfrm>
            <a:off x="8229600" y="5171957"/>
            <a:ext cx="259766" cy="519351"/>
          </a:xfrm>
          <a:prstGeom prst="ellipse">
            <a:avLst/>
          </a:prstGeom>
          <a:gradFill rotWithShape="1">
            <a:gsLst>
              <a:gs pos="0">
                <a:srgbClr val="00CC66">
                  <a:gamma/>
                  <a:tint val="0"/>
                  <a:invGamma/>
                </a:srgbClr>
              </a:gs>
              <a:gs pos="50000">
                <a:srgbClr val="00CC66"/>
              </a:gs>
              <a:gs pos="100000">
                <a:srgbClr val="00CC66">
                  <a:gamma/>
                  <a:tint val="0"/>
                  <a:invGamma/>
                </a:srgbClr>
              </a:gs>
            </a:gsLst>
            <a:lin ang="2700000" scaled="1"/>
          </a:gradFill>
          <a:ln>
            <a:noFill/>
          </a:ln>
          <a:effectLst/>
          <a:extLst>
            <a:ext uri="{91240B29-F687-4F45-9708-019B960494DF}">
              <a14:hiddenLine xmlns:a14="http://schemas.microsoft.com/office/drawing/2010/main" xmlns="" w="38100" algn="ctr">
                <a:solidFill>
                  <a:schemeClr val="bg1"/>
                </a:solidFill>
                <a:round/>
                <a:headEnd/>
                <a:tailEnd/>
              </a14:hiddenLine>
            </a:ext>
            <a:ext uri="{AF507438-7753-43E0-B8FC-AC1667EBCBE1}">
              <a14:hiddenEffects xmlns:a14="http://schemas.microsoft.com/office/drawing/2010/main" xmlns="">
                <a:effectLst>
                  <a:outerShdw dist="109250" dir="3267739" algn="ctr" rotWithShape="0">
                    <a:srgbClr val="808080">
                      <a:alpha val="50000"/>
                    </a:srgbClr>
                  </a:outerShdw>
                </a:effectLst>
              </a14:hiddenEffects>
            </a:ext>
          </a:extLst>
        </p:spPr>
        <p:txBody>
          <a:bodyPr wrap="none" anchor="ctr">
            <a:spAutoFit/>
          </a:bodyPr>
          <a:lstStyle/>
          <a:p>
            <a:pPr>
              <a:defRPr/>
            </a:pPr>
            <a:endParaRPr lang="en-US">
              <a:effectLst>
                <a:outerShdw blurRad="38100" dist="38100" dir="2700000" algn="tl">
                  <a:srgbClr val="000000">
                    <a:alpha val="43137"/>
                  </a:srgbClr>
                </a:outerShdw>
              </a:effectLst>
            </a:endParaRPr>
          </a:p>
        </p:txBody>
      </p:sp>
      <p:sp>
        <p:nvSpPr>
          <p:cNvPr id="51206" name="Oval 6"/>
          <p:cNvSpPr>
            <a:spLocks noChangeArrowheads="1"/>
          </p:cNvSpPr>
          <p:nvPr/>
        </p:nvSpPr>
        <p:spPr bwMode="gray">
          <a:xfrm>
            <a:off x="8229600" y="5246569"/>
            <a:ext cx="259766" cy="519351"/>
          </a:xfrm>
          <a:prstGeom prst="ellipse">
            <a:avLst/>
          </a:prstGeom>
          <a:gradFill rotWithShape="1">
            <a:gsLst>
              <a:gs pos="0">
                <a:srgbClr val="00CC66">
                  <a:alpha val="32001"/>
                </a:srgbClr>
              </a:gs>
              <a:gs pos="100000">
                <a:srgbClr val="00CC66">
                  <a:gamma/>
                  <a:shade val="0"/>
                  <a:invGamma/>
                  <a:alpha val="89999"/>
                </a:srgbClr>
              </a:gs>
            </a:gsLst>
            <a:lin ang="2700000" scaled="1"/>
          </a:gradFill>
          <a:ln>
            <a:noFill/>
          </a:ln>
          <a:effectLst/>
          <a:extLst>
            <a:ext uri="{91240B29-F687-4F45-9708-019B960494DF}">
              <a14:hiddenLine xmlns:a14="http://schemas.microsoft.com/office/drawing/2010/main" xmlns="" w="38100" algn="ctr">
                <a:solidFill>
                  <a:schemeClr val="bg1"/>
                </a:solidFill>
                <a:round/>
                <a:headEnd/>
                <a:tailEnd/>
              </a14:hiddenLine>
            </a:ext>
            <a:ext uri="{AF507438-7753-43E0-B8FC-AC1667EBCBE1}">
              <a14:hiddenEffects xmlns:a14="http://schemas.microsoft.com/office/drawing/2010/main" xmlns="">
                <a:effectLst>
                  <a:outerShdw dist="109250" dir="3267739" algn="ctr" rotWithShape="0">
                    <a:srgbClr val="808080">
                      <a:alpha val="50000"/>
                    </a:srgbClr>
                  </a:outerShdw>
                </a:effectLst>
              </a14:hiddenEffects>
            </a:ext>
          </a:extLst>
        </p:spPr>
        <p:txBody>
          <a:bodyPr wrap="none" anchor="ctr">
            <a:spAutoFit/>
          </a:bodyPr>
          <a:lstStyle/>
          <a:p>
            <a:pPr>
              <a:defRPr/>
            </a:pPr>
            <a:endParaRPr lang="en-US">
              <a:effectLst>
                <a:outerShdw blurRad="38100" dist="38100" dir="2700000" algn="tl">
                  <a:srgbClr val="000000">
                    <a:alpha val="43137"/>
                  </a:srgbClr>
                </a:outerShdw>
              </a:effectLst>
            </a:endParaRPr>
          </a:p>
        </p:txBody>
      </p:sp>
      <p:sp>
        <p:nvSpPr>
          <p:cNvPr id="51207" name="Oval 7"/>
          <p:cNvSpPr>
            <a:spLocks noChangeArrowheads="1"/>
          </p:cNvSpPr>
          <p:nvPr/>
        </p:nvSpPr>
        <p:spPr bwMode="gray">
          <a:xfrm>
            <a:off x="8367714" y="5171957"/>
            <a:ext cx="1857375" cy="519351"/>
          </a:xfrm>
          <a:prstGeom prst="ellipse">
            <a:avLst/>
          </a:prstGeom>
          <a:gradFill rotWithShape="1">
            <a:gsLst>
              <a:gs pos="0">
                <a:srgbClr val="00CC66">
                  <a:gamma/>
                  <a:shade val="54118"/>
                  <a:invGamma/>
                </a:srgbClr>
              </a:gs>
              <a:gs pos="50000">
                <a:srgbClr val="00CC66"/>
              </a:gs>
              <a:gs pos="100000">
                <a:srgbClr val="00CC66">
                  <a:gamma/>
                  <a:shade val="54118"/>
                  <a:invGamma/>
                </a:srgbClr>
              </a:gs>
            </a:gsLst>
            <a:lin ang="18900000" scaled="1"/>
          </a:gradFill>
          <a:ln>
            <a:noFill/>
          </a:ln>
          <a:effectLst/>
          <a:extLst>
            <a:ext uri="{91240B29-F687-4F45-9708-019B960494DF}">
              <a14:hiddenLine xmlns:a14="http://schemas.microsoft.com/office/drawing/2010/main" xmlns="" w="38100" algn="ctr">
                <a:solidFill>
                  <a:schemeClr val="bg1"/>
                </a:solidFill>
                <a:round/>
                <a:headEnd/>
                <a:tailEnd/>
              </a14:hiddenLine>
            </a:ext>
            <a:ext uri="{AF507438-7753-43E0-B8FC-AC1667EBCBE1}">
              <a14:hiddenEffects xmlns:a14="http://schemas.microsoft.com/office/drawing/2010/main" xmlns="">
                <a:effectLst>
                  <a:outerShdw dist="109250" dir="3267739" algn="ctr" rotWithShape="0">
                    <a:srgbClr val="808080">
                      <a:alpha val="50000"/>
                    </a:srgbClr>
                  </a:outerShdw>
                </a:effectLst>
              </a14:hiddenEffects>
            </a:ext>
          </a:extLst>
        </p:spPr>
        <p:txBody>
          <a:bodyPr anchor="ctr">
            <a:spAutoFit/>
          </a:bodyPr>
          <a:lstStyle/>
          <a:p>
            <a:pPr>
              <a:defRPr/>
            </a:pPr>
            <a:endParaRPr lang="en-US">
              <a:effectLst>
                <a:outerShdw blurRad="38100" dist="38100" dir="2700000" algn="tl">
                  <a:srgbClr val="000000">
                    <a:alpha val="43137"/>
                  </a:srgbClr>
                </a:outerShdw>
              </a:effectLst>
            </a:endParaRPr>
          </a:p>
        </p:txBody>
      </p:sp>
      <p:sp>
        <p:nvSpPr>
          <p:cNvPr id="51208" name="Oval 8"/>
          <p:cNvSpPr>
            <a:spLocks noChangeArrowheads="1"/>
          </p:cNvSpPr>
          <p:nvPr/>
        </p:nvSpPr>
        <p:spPr bwMode="gray">
          <a:xfrm>
            <a:off x="8370888" y="5171957"/>
            <a:ext cx="1854200" cy="519351"/>
          </a:xfrm>
          <a:prstGeom prst="ellipse">
            <a:avLst/>
          </a:prstGeom>
          <a:gradFill rotWithShape="1">
            <a:gsLst>
              <a:gs pos="0">
                <a:srgbClr val="00CC66">
                  <a:gamma/>
                  <a:shade val="63529"/>
                  <a:invGamma/>
                </a:srgbClr>
              </a:gs>
              <a:gs pos="100000">
                <a:srgbClr val="00CC66">
                  <a:alpha val="0"/>
                </a:srgbClr>
              </a:gs>
            </a:gsLst>
            <a:lin ang="2700000" scaled="1"/>
          </a:gradFill>
          <a:ln>
            <a:noFill/>
          </a:ln>
          <a:effectLst/>
          <a:extLst>
            <a:ext uri="{91240B29-F687-4F45-9708-019B960494DF}">
              <a14:hiddenLine xmlns:a14="http://schemas.microsoft.com/office/drawing/2010/main" xmlns="" w="38100" algn="ctr">
                <a:solidFill>
                  <a:schemeClr val="bg1"/>
                </a:solidFill>
                <a:round/>
                <a:headEnd/>
                <a:tailEnd/>
              </a14:hiddenLine>
            </a:ext>
            <a:ext uri="{AF507438-7753-43E0-B8FC-AC1667EBCBE1}">
              <a14:hiddenEffects xmlns:a14="http://schemas.microsoft.com/office/drawing/2010/main" xmlns="">
                <a:effectLst>
                  <a:outerShdw dist="109250" dir="3267739" algn="ctr" rotWithShape="0">
                    <a:srgbClr val="808080">
                      <a:alpha val="50000"/>
                    </a:srgbClr>
                  </a:outerShdw>
                </a:effectLst>
              </a14:hiddenEffects>
            </a:ext>
          </a:extLst>
        </p:spPr>
        <p:txBody>
          <a:bodyPr anchor="ctr">
            <a:spAutoFit/>
          </a:bodyPr>
          <a:lstStyle/>
          <a:p>
            <a:pPr>
              <a:defRPr/>
            </a:pPr>
            <a:endParaRPr lang="en-US">
              <a:effectLst>
                <a:outerShdw blurRad="38100" dist="38100" dir="2700000" algn="tl">
                  <a:srgbClr val="000000">
                    <a:alpha val="43137"/>
                  </a:srgbClr>
                </a:outerShdw>
              </a:effectLst>
            </a:endParaRPr>
          </a:p>
        </p:txBody>
      </p:sp>
      <p:sp>
        <p:nvSpPr>
          <p:cNvPr id="51209" name="Oval 9"/>
          <p:cNvSpPr>
            <a:spLocks noChangeArrowheads="1"/>
          </p:cNvSpPr>
          <p:nvPr/>
        </p:nvSpPr>
        <p:spPr bwMode="gray">
          <a:xfrm>
            <a:off x="8469313" y="5171957"/>
            <a:ext cx="1668462" cy="519351"/>
          </a:xfrm>
          <a:prstGeom prst="ellipse">
            <a:avLst/>
          </a:prstGeom>
          <a:solidFill>
            <a:srgbClr val="333333"/>
          </a:solidFill>
          <a:ln>
            <a:noFill/>
          </a:ln>
          <a:effectLst/>
          <a:extLst>
            <a:ext uri="{91240B29-F687-4F45-9708-019B960494DF}">
              <a14:hiddenLine xmlns:a14="http://schemas.microsoft.com/office/drawing/2010/main" xmlns="" w="38100" algn="ctr">
                <a:solidFill>
                  <a:schemeClr val="bg1"/>
                </a:solidFill>
                <a:round/>
                <a:headEnd/>
                <a:tailEnd/>
              </a14:hiddenLine>
            </a:ext>
            <a:ext uri="{AF507438-7753-43E0-B8FC-AC1667EBCBE1}">
              <a14:hiddenEffects xmlns:a14="http://schemas.microsoft.com/office/drawing/2010/main" xmlns="">
                <a:effectLst>
                  <a:outerShdw dist="109250" dir="3267739" algn="ctr" rotWithShape="0">
                    <a:srgbClr val="808080">
                      <a:alpha val="50000"/>
                    </a:srgbClr>
                  </a:outerShdw>
                </a:effectLst>
              </a14:hiddenEffects>
            </a:ext>
          </a:extLst>
        </p:spPr>
        <p:txBody>
          <a:bodyPr anchor="ctr">
            <a:spAutoFit/>
          </a:bodyPr>
          <a:lstStyle/>
          <a:p>
            <a:pPr>
              <a:defRPr/>
            </a:pPr>
            <a:endParaRPr lang="en-US">
              <a:effectLst>
                <a:outerShdw blurRad="38100" dist="38100" dir="2700000" algn="tl">
                  <a:srgbClr val="000000">
                    <a:alpha val="43137"/>
                  </a:srgbClr>
                </a:outerShdw>
              </a:effectLst>
            </a:endParaRPr>
          </a:p>
        </p:txBody>
      </p:sp>
      <p:sp>
        <p:nvSpPr>
          <p:cNvPr id="51210" name="Oval 10"/>
          <p:cNvSpPr>
            <a:spLocks noChangeArrowheads="1"/>
          </p:cNvSpPr>
          <p:nvPr/>
        </p:nvSpPr>
        <p:spPr bwMode="gray">
          <a:xfrm>
            <a:off x="8496301" y="4640263"/>
            <a:ext cx="1617663" cy="1585912"/>
          </a:xfrm>
          <a:prstGeom prst="ellipse">
            <a:avLst/>
          </a:prstGeom>
          <a:gradFill rotWithShape="1">
            <a:gsLst>
              <a:gs pos="0">
                <a:srgbClr val="C0C0C0">
                  <a:gamma/>
                  <a:shade val="46275"/>
                  <a:invGamma/>
                </a:srgbClr>
              </a:gs>
              <a:gs pos="100000">
                <a:srgbClr val="C0C0C0"/>
              </a:gs>
            </a:gsLst>
            <a:lin ang="5400000" scaled="1"/>
          </a:gradFill>
          <a:ln>
            <a:noFill/>
          </a:ln>
          <a:effectLst/>
          <a:extLst>
            <a:ext uri="{91240B29-F687-4F45-9708-019B960494DF}">
              <a14:hiddenLine xmlns:a14="http://schemas.microsoft.com/office/drawing/2010/main" xmlns="" w="9525" algn="ctr">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eaVert" wrap="none" anchor="ctr"/>
          <a:lstStyle/>
          <a:p>
            <a:pPr>
              <a:defRPr/>
            </a:pPr>
            <a:endParaRPr lang="en-US">
              <a:effectLst>
                <a:outerShdw blurRad="38100" dist="38100" dir="2700000" algn="tl">
                  <a:srgbClr val="000000">
                    <a:alpha val="43137"/>
                  </a:srgbClr>
                </a:outerShdw>
              </a:effectLst>
            </a:endParaRPr>
          </a:p>
        </p:txBody>
      </p:sp>
      <p:sp>
        <p:nvSpPr>
          <p:cNvPr id="51211" name="Oval 11"/>
          <p:cNvSpPr>
            <a:spLocks noChangeArrowheads="1"/>
          </p:cNvSpPr>
          <p:nvPr/>
        </p:nvSpPr>
        <p:spPr bwMode="gray">
          <a:xfrm>
            <a:off x="8516939" y="4648201"/>
            <a:ext cx="1576387" cy="1546225"/>
          </a:xfrm>
          <a:prstGeom prst="ellipse">
            <a:avLst/>
          </a:prstGeom>
          <a:gradFill rotWithShape="1">
            <a:gsLst>
              <a:gs pos="0">
                <a:srgbClr val="C0C0C0">
                  <a:alpha val="0"/>
                </a:srgbClr>
              </a:gs>
              <a:gs pos="100000">
                <a:srgbClr val="C0C0C0">
                  <a:gamma/>
                  <a:tint val="34902"/>
                  <a:invGamma/>
                </a:srgbClr>
              </a:gs>
            </a:gsLst>
            <a:lin ang="5400000" scaled="1"/>
          </a:gradFill>
          <a:ln>
            <a:noFill/>
          </a:ln>
          <a:effectLst/>
          <a:extLst>
            <a:ext uri="{91240B29-F687-4F45-9708-019B960494DF}">
              <a14:hiddenLine xmlns:a14="http://schemas.microsoft.com/office/drawing/2010/main" xmlns="" w="9525" algn="ctr">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eaVert" wrap="none" anchor="ctr"/>
          <a:lstStyle/>
          <a:p>
            <a:pPr>
              <a:defRPr/>
            </a:pPr>
            <a:endParaRPr lang="en-US">
              <a:effectLst>
                <a:outerShdw blurRad="38100" dist="38100" dir="2700000" algn="tl">
                  <a:srgbClr val="000000">
                    <a:alpha val="43137"/>
                  </a:srgbClr>
                </a:outerShdw>
              </a:effectLst>
            </a:endParaRPr>
          </a:p>
        </p:txBody>
      </p:sp>
      <p:sp>
        <p:nvSpPr>
          <p:cNvPr id="51212" name="Oval 12"/>
          <p:cNvSpPr>
            <a:spLocks noChangeArrowheads="1"/>
          </p:cNvSpPr>
          <p:nvPr/>
        </p:nvSpPr>
        <p:spPr bwMode="gray">
          <a:xfrm>
            <a:off x="8534400" y="4664076"/>
            <a:ext cx="1500188" cy="1444625"/>
          </a:xfrm>
          <a:prstGeom prst="ellipse">
            <a:avLst/>
          </a:prstGeom>
          <a:gradFill rotWithShape="1">
            <a:gsLst>
              <a:gs pos="0">
                <a:srgbClr val="C0C0C0">
                  <a:gamma/>
                  <a:shade val="79216"/>
                  <a:invGamma/>
                </a:srgbClr>
              </a:gs>
              <a:gs pos="100000">
                <a:srgbClr val="C0C0C0">
                  <a:alpha val="48000"/>
                </a:srgbClr>
              </a:gs>
            </a:gsLst>
            <a:lin ang="5400000" scaled="1"/>
          </a:gradFill>
          <a:ln>
            <a:noFill/>
          </a:ln>
          <a:effectLst/>
          <a:extLst>
            <a:ext uri="{91240B29-F687-4F45-9708-019B960494DF}">
              <a14:hiddenLine xmlns:a14="http://schemas.microsoft.com/office/drawing/2010/main" xmlns="" w="9525" algn="ctr">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eaVert" wrap="none" anchor="ctr"/>
          <a:lstStyle/>
          <a:p>
            <a:pPr>
              <a:defRPr/>
            </a:pPr>
            <a:endParaRPr lang="en-US">
              <a:effectLst>
                <a:outerShdw blurRad="38100" dist="38100" dir="2700000" algn="tl">
                  <a:srgbClr val="000000">
                    <a:alpha val="43137"/>
                  </a:srgbClr>
                </a:outerShdw>
              </a:effectLst>
            </a:endParaRPr>
          </a:p>
        </p:txBody>
      </p:sp>
      <p:sp>
        <p:nvSpPr>
          <p:cNvPr id="51213" name="Oval 13"/>
          <p:cNvSpPr>
            <a:spLocks noChangeArrowheads="1"/>
          </p:cNvSpPr>
          <p:nvPr/>
        </p:nvSpPr>
        <p:spPr bwMode="gray">
          <a:xfrm>
            <a:off x="8620125" y="4705351"/>
            <a:ext cx="1335088" cy="1173163"/>
          </a:xfrm>
          <a:prstGeom prst="ellipse">
            <a:avLst/>
          </a:prstGeom>
          <a:gradFill rotWithShape="1">
            <a:gsLst>
              <a:gs pos="0">
                <a:srgbClr val="C0C0C0">
                  <a:gamma/>
                  <a:tint val="0"/>
                  <a:invGamma/>
                </a:srgbClr>
              </a:gs>
              <a:gs pos="100000">
                <a:srgbClr val="C0C0C0">
                  <a:alpha val="38000"/>
                </a:srgbClr>
              </a:gs>
            </a:gsLst>
            <a:lin ang="5400000" scaled="1"/>
          </a:gradFill>
          <a:ln>
            <a:noFill/>
          </a:ln>
          <a:effectLst/>
          <a:extLst>
            <a:ext uri="{91240B29-F687-4F45-9708-019B960494DF}">
              <a14:hiddenLine xmlns:a14="http://schemas.microsoft.com/office/drawing/2010/main" xmlns="" w="9525" algn="ctr">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eaVert" wrap="none" anchor="ctr"/>
          <a:lstStyle/>
          <a:p>
            <a:pPr>
              <a:defRPr/>
            </a:pPr>
            <a:endParaRPr lang="en-US">
              <a:effectLst>
                <a:outerShdw blurRad="38100" dist="38100" dir="2700000" algn="tl">
                  <a:srgbClr val="000000">
                    <a:alpha val="43137"/>
                  </a:srgbClr>
                </a:outerShdw>
              </a:effectLst>
            </a:endParaRPr>
          </a:p>
        </p:txBody>
      </p:sp>
      <p:sp>
        <p:nvSpPr>
          <p:cNvPr id="51214" name="Oval 14"/>
          <p:cNvSpPr>
            <a:spLocks noChangeArrowheads="1"/>
          </p:cNvSpPr>
          <p:nvPr/>
        </p:nvSpPr>
        <p:spPr bwMode="auto">
          <a:xfrm>
            <a:off x="8485189" y="4635501"/>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a:r>
              <a:rPr lang="en-US" sz="4800">
                <a:solidFill>
                  <a:srgbClr val="FF3300"/>
                </a:solidFill>
                <a:latin typeface=".VnVogue" pitchFamily="34" charset="0"/>
              </a:rPr>
              <a:t>HÕt</a:t>
            </a:r>
          </a:p>
          <a:p>
            <a:pPr algn="ctr"/>
            <a:r>
              <a:rPr lang="en-US" sz="4800">
                <a:solidFill>
                  <a:srgbClr val="FF3300"/>
                </a:solidFill>
                <a:latin typeface=".VnVogue" pitchFamily="34" charset="0"/>
              </a:rPr>
              <a:t>giê</a:t>
            </a:r>
          </a:p>
        </p:txBody>
      </p:sp>
      <p:sp>
        <p:nvSpPr>
          <p:cNvPr id="51215" name="Oval 15"/>
          <p:cNvSpPr>
            <a:spLocks noChangeArrowheads="1"/>
          </p:cNvSpPr>
          <p:nvPr/>
        </p:nvSpPr>
        <p:spPr bwMode="auto">
          <a:xfrm>
            <a:off x="8491539" y="4648201"/>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1</a:t>
            </a:r>
          </a:p>
        </p:txBody>
      </p:sp>
      <p:sp>
        <p:nvSpPr>
          <p:cNvPr id="51216" name="Oval 16"/>
          <p:cNvSpPr>
            <a:spLocks noChangeArrowheads="1"/>
          </p:cNvSpPr>
          <p:nvPr/>
        </p:nvSpPr>
        <p:spPr bwMode="auto">
          <a:xfrm>
            <a:off x="8491539" y="4651376"/>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2</a:t>
            </a:r>
          </a:p>
        </p:txBody>
      </p:sp>
      <p:sp>
        <p:nvSpPr>
          <p:cNvPr id="51217" name="Oval 17"/>
          <p:cNvSpPr>
            <a:spLocks noChangeArrowheads="1"/>
          </p:cNvSpPr>
          <p:nvPr/>
        </p:nvSpPr>
        <p:spPr bwMode="auto">
          <a:xfrm>
            <a:off x="8486776" y="4648201"/>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3</a:t>
            </a:r>
          </a:p>
        </p:txBody>
      </p:sp>
      <p:sp>
        <p:nvSpPr>
          <p:cNvPr id="51218" name="Oval 18"/>
          <p:cNvSpPr>
            <a:spLocks noChangeArrowheads="1"/>
          </p:cNvSpPr>
          <p:nvPr/>
        </p:nvSpPr>
        <p:spPr bwMode="auto">
          <a:xfrm>
            <a:off x="8501064" y="4643438"/>
            <a:ext cx="1628775" cy="1611312"/>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4</a:t>
            </a:r>
          </a:p>
        </p:txBody>
      </p:sp>
      <p:sp>
        <p:nvSpPr>
          <p:cNvPr id="51219" name="Oval 19"/>
          <p:cNvSpPr>
            <a:spLocks noChangeArrowheads="1"/>
          </p:cNvSpPr>
          <p:nvPr/>
        </p:nvSpPr>
        <p:spPr bwMode="auto">
          <a:xfrm>
            <a:off x="8486776" y="4638676"/>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5</a:t>
            </a:r>
          </a:p>
        </p:txBody>
      </p:sp>
      <p:sp>
        <p:nvSpPr>
          <p:cNvPr id="51220" name="Oval 20"/>
          <p:cNvSpPr>
            <a:spLocks noChangeArrowheads="1"/>
          </p:cNvSpPr>
          <p:nvPr/>
        </p:nvSpPr>
        <p:spPr bwMode="auto">
          <a:xfrm>
            <a:off x="8501064" y="4657726"/>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6</a:t>
            </a:r>
          </a:p>
        </p:txBody>
      </p:sp>
      <p:sp>
        <p:nvSpPr>
          <p:cNvPr id="51221" name="Oval 21"/>
          <p:cNvSpPr>
            <a:spLocks noChangeArrowheads="1"/>
          </p:cNvSpPr>
          <p:nvPr/>
        </p:nvSpPr>
        <p:spPr bwMode="auto">
          <a:xfrm>
            <a:off x="8501064" y="4648201"/>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7</a:t>
            </a:r>
          </a:p>
        </p:txBody>
      </p:sp>
      <p:sp>
        <p:nvSpPr>
          <p:cNvPr id="51222" name="Oval 22"/>
          <p:cNvSpPr>
            <a:spLocks noChangeArrowheads="1"/>
          </p:cNvSpPr>
          <p:nvPr/>
        </p:nvSpPr>
        <p:spPr bwMode="auto">
          <a:xfrm>
            <a:off x="8486776" y="4648201"/>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8</a:t>
            </a:r>
          </a:p>
        </p:txBody>
      </p:sp>
      <p:sp>
        <p:nvSpPr>
          <p:cNvPr id="51223" name="Oval 23"/>
          <p:cNvSpPr>
            <a:spLocks noChangeArrowheads="1"/>
          </p:cNvSpPr>
          <p:nvPr/>
        </p:nvSpPr>
        <p:spPr bwMode="auto">
          <a:xfrm>
            <a:off x="8501064" y="4657726"/>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9</a:t>
            </a:r>
          </a:p>
        </p:txBody>
      </p:sp>
      <p:sp>
        <p:nvSpPr>
          <p:cNvPr id="51224" name="Oval 24"/>
          <p:cNvSpPr>
            <a:spLocks noChangeArrowheads="1"/>
          </p:cNvSpPr>
          <p:nvPr/>
        </p:nvSpPr>
        <p:spPr bwMode="auto">
          <a:xfrm>
            <a:off x="8505826" y="4657726"/>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10</a:t>
            </a:r>
          </a:p>
        </p:txBody>
      </p:sp>
      <p:sp>
        <p:nvSpPr>
          <p:cNvPr id="5145" name="Text Box 25"/>
          <p:cNvSpPr txBox="1">
            <a:spLocks noChangeArrowheads="1"/>
          </p:cNvSpPr>
          <p:nvPr/>
        </p:nvSpPr>
        <p:spPr bwMode="auto">
          <a:xfrm>
            <a:off x="2778125" y="1879601"/>
            <a:ext cx="2063750"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lgn="ctr">
                <a:solidFill>
                  <a:srgbClr val="000000"/>
                </a:solidFill>
                <a:miter lim="800000"/>
                <a:headEnd/>
                <a:tailEnd/>
              </a14:hiddenLine>
            </a:ext>
            <a:ext uri="{AF507438-7753-43E0-B8FC-AC1667EBCBE1}">
              <a14:hiddenEffects xmlns:a14="http://schemas.microsoft.com/office/drawing/2010/main" xmlns="">
                <a:effectLst>
                  <a:outerShdw dist="35921" dir="2700000" algn="ctr" rotWithShape="0">
                    <a:srgbClr val="808080"/>
                  </a:outerShdw>
                </a:effectLst>
              </a14:hiddenEffects>
            </a:ext>
          </a:extLst>
        </p:spPr>
        <p:txBody>
          <a:bodyPr>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algn="ctr" eaLnBrk="1" hangingPunct="1">
              <a:spcBef>
                <a:spcPct val="50000"/>
              </a:spcBef>
            </a:pPr>
            <a:endParaRPr lang="en-US" b="0" i="0">
              <a:latin typeface=".VnTime" pitchFamily="34" charset="0"/>
            </a:endParaRPr>
          </a:p>
        </p:txBody>
      </p:sp>
      <p:graphicFrame>
        <p:nvGraphicFramePr>
          <p:cNvPr id="5146" name="Object 40"/>
          <p:cNvGraphicFramePr>
            <a:graphicFrameLocks noChangeAspect="1"/>
          </p:cNvGraphicFramePr>
          <p:nvPr>
            <p:extLst>
              <p:ext uri="{D42A27DB-BD31-4B8C-83A1-F6EECF244321}">
                <p14:modId xmlns:p14="http://schemas.microsoft.com/office/powerpoint/2010/main" xmlns="" val="2786022259"/>
              </p:ext>
            </p:extLst>
          </p:nvPr>
        </p:nvGraphicFramePr>
        <p:xfrm>
          <a:off x="194044" y="208738"/>
          <a:ext cx="1066800" cy="1066800"/>
        </p:xfrm>
        <a:graphic>
          <a:graphicData uri="http://schemas.openxmlformats.org/presentationml/2006/ole">
            <p:oleObj spid="_x0000_s13327" name="Clip" r:id="rId6" imgW="1278331" imgH="1273759" progId="">
              <p:embed/>
            </p:oleObj>
          </a:graphicData>
        </a:graphic>
      </p:graphicFrame>
      <p:grpSp>
        <p:nvGrpSpPr>
          <p:cNvPr id="5147" name="Group 42"/>
          <p:cNvGrpSpPr>
            <a:grpSpLocks noChangeAspect="1"/>
          </p:cNvGrpSpPr>
          <p:nvPr/>
        </p:nvGrpSpPr>
        <p:grpSpPr bwMode="auto">
          <a:xfrm flipH="1">
            <a:off x="10820400" y="327509"/>
            <a:ext cx="1143000" cy="1090613"/>
            <a:chOff x="1008" y="1127"/>
            <a:chExt cx="2064" cy="2059"/>
          </a:xfrm>
        </p:grpSpPr>
        <p:sp>
          <p:nvSpPr>
            <p:cNvPr id="51229" name="AutoShape 43"/>
            <p:cNvSpPr>
              <a:spLocks noChangeAspect="1" noChangeArrowheads="1" noTextEdit="1"/>
            </p:cNvSpPr>
            <p:nvPr/>
          </p:nvSpPr>
          <p:spPr bwMode="auto">
            <a:xfrm>
              <a:off x="1008" y="1127"/>
              <a:ext cx="2064" cy="20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defRPr/>
              </a:pPr>
              <a:endParaRPr lang="en-US">
                <a:effectLst>
                  <a:outerShdw blurRad="38100" dist="38100" dir="2700000" algn="tl">
                    <a:srgbClr val="000000">
                      <a:alpha val="43137"/>
                    </a:srgbClr>
                  </a:outerShdw>
                </a:effectLst>
              </a:endParaRPr>
            </a:p>
          </p:txBody>
        </p:sp>
        <p:grpSp>
          <p:nvGrpSpPr>
            <p:cNvPr id="5811" name="Group 44"/>
            <p:cNvGrpSpPr>
              <a:grpSpLocks/>
            </p:cNvGrpSpPr>
            <p:nvPr/>
          </p:nvGrpSpPr>
          <p:grpSpPr bwMode="auto">
            <a:xfrm>
              <a:off x="1033" y="1136"/>
              <a:ext cx="2038" cy="1706"/>
              <a:chOff x="1033" y="1136"/>
              <a:chExt cx="2038" cy="1706"/>
            </a:xfrm>
          </p:grpSpPr>
          <p:sp>
            <p:nvSpPr>
              <p:cNvPr id="5932" name="Freeform 45"/>
              <p:cNvSpPr>
                <a:spLocks/>
              </p:cNvSpPr>
              <p:nvPr/>
            </p:nvSpPr>
            <p:spPr bwMode="auto">
              <a:xfrm>
                <a:off x="2127" y="1182"/>
                <a:ext cx="287" cy="125"/>
              </a:xfrm>
              <a:custGeom>
                <a:avLst/>
                <a:gdLst>
                  <a:gd name="T0" fmla="*/ 0 w 287"/>
                  <a:gd name="T1" fmla="*/ 109 h 125"/>
                  <a:gd name="T2" fmla="*/ 0 w 287"/>
                  <a:gd name="T3" fmla="*/ 108 h 125"/>
                  <a:gd name="T4" fmla="*/ 5 w 287"/>
                  <a:gd name="T5" fmla="*/ 106 h 125"/>
                  <a:gd name="T6" fmla="*/ 7 w 287"/>
                  <a:gd name="T7" fmla="*/ 105 h 125"/>
                  <a:gd name="T8" fmla="*/ 7 w 287"/>
                  <a:gd name="T9" fmla="*/ 103 h 125"/>
                  <a:gd name="T10" fmla="*/ 31 w 287"/>
                  <a:gd name="T11" fmla="*/ 109 h 125"/>
                  <a:gd name="T12" fmla="*/ 55 w 287"/>
                  <a:gd name="T13" fmla="*/ 112 h 125"/>
                  <a:gd name="T14" fmla="*/ 77 w 287"/>
                  <a:gd name="T15" fmla="*/ 114 h 125"/>
                  <a:gd name="T16" fmla="*/ 98 w 287"/>
                  <a:gd name="T17" fmla="*/ 111 h 125"/>
                  <a:gd name="T18" fmla="*/ 118 w 287"/>
                  <a:gd name="T19" fmla="*/ 106 h 125"/>
                  <a:gd name="T20" fmla="*/ 139 w 287"/>
                  <a:gd name="T21" fmla="*/ 100 h 125"/>
                  <a:gd name="T22" fmla="*/ 158 w 287"/>
                  <a:gd name="T23" fmla="*/ 93 h 125"/>
                  <a:gd name="T24" fmla="*/ 176 w 287"/>
                  <a:gd name="T25" fmla="*/ 84 h 125"/>
                  <a:gd name="T26" fmla="*/ 194 w 287"/>
                  <a:gd name="T27" fmla="*/ 74 h 125"/>
                  <a:gd name="T28" fmla="*/ 210 w 287"/>
                  <a:gd name="T29" fmla="*/ 63 h 125"/>
                  <a:gd name="T30" fmla="*/ 225 w 287"/>
                  <a:gd name="T31" fmla="*/ 53 h 125"/>
                  <a:gd name="T32" fmla="*/ 239 w 287"/>
                  <a:gd name="T33" fmla="*/ 41 h 125"/>
                  <a:gd name="T34" fmla="*/ 253 w 287"/>
                  <a:gd name="T35" fmla="*/ 29 h 125"/>
                  <a:gd name="T36" fmla="*/ 264 w 287"/>
                  <a:gd name="T37" fmla="*/ 19 h 125"/>
                  <a:gd name="T38" fmla="*/ 276 w 287"/>
                  <a:gd name="T39" fmla="*/ 9 h 125"/>
                  <a:gd name="T40" fmla="*/ 287 w 287"/>
                  <a:gd name="T41" fmla="*/ 0 h 125"/>
                  <a:gd name="T42" fmla="*/ 284 w 287"/>
                  <a:gd name="T43" fmla="*/ 12 h 125"/>
                  <a:gd name="T44" fmla="*/ 276 w 287"/>
                  <a:gd name="T45" fmla="*/ 23 h 125"/>
                  <a:gd name="T46" fmla="*/ 266 w 287"/>
                  <a:gd name="T47" fmla="*/ 35 h 125"/>
                  <a:gd name="T48" fmla="*/ 251 w 287"/>
                  <a:gd name="T49" fmla="*/ 48 h 125"/>
                  <a:gd name="T50" fmla="*/ 235 w 287"/>
                  <a:gd name="T51" fmla="*/ 62 h 125"/>
                  <a:gd name="T52" fmla="*/ 217 w 287"/>
                  <a:gd name="T53" fmla="*/ 75 h 125"/>
                  <a:gd name="T54" fmla="*/ 196 w 287"/>
                  <a:gd name="T55" fmla="*/ 87 h 125"/>
                  <a:gd name="T56" fmla="*/ 174 w 287"/>
                  <a:gd name="T57" fmla="*/ 97 h 125"/>
                  <a:gd name="T58" fmla="*/ 152 w 287"/>
                  <a:gd name="T59" fmla="*/ 108 h 125"/>
                  <a:gd name="T60" fmla="*/ 129 w 287"/>
                  <a:gd name="T61" fmla="*/ 115 h 125"/>
                  <a:gd name="T62" fmla="*/ 105 w 287"/>
                  <a:gd name="T63" fmla="*/ 121 h 125"/>
                  <a:gd name="T64" fmla="*/ 83 w 287"/>
                  <a:gd name="T65" fmla="*/ 125 h 125"/>
                  <a:gd name="T66" fmla="*/ 59 w 287"/>
                  <a:gd name="T67" fmla="*/ 125 h 125"/>
                  <a:gd name="T68" fmla="*/ 38 w 287"/>
                  <a:gd name="T69" fmla="*/ 124 h 125"/>
                  <a:gd name="T70" fmla="*/ 18 w 287"/>
                  <a:gd name="T71" fmla="*/ 118 h 125"/>
                  <a:gd name="T72" fmla="*/ 0 w 287"/>
                  <a:gd name="T73" fmla="*/ 109 h 1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7"/>
                  <a:gd name="T112" fmla="*/ 0 h 125"/>
                  <a:gd name="T113" fmla="*/ 287 w 287"/>
                  <a:gd name="T114" fmla="*/ 125 h 1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7" h="125">
                    <a:moveTo>
                      <a:pt x="0" y="109"/>
                    </a:moveTo>
                    <a:lnTo>
                      <a:pt x="0" y="108"/>
                    </a:lnTo>
                    <a:lnTo>
                      <a:pt x="5" y="106"/>
                    </a:lnTo>
                    <a:lnTo>
                      <a:pt x="7" y="105"/>
                    </a:lnTo>
                    <a:lnTo>
                      <a:pt x="7" y="103"/>
                    </a:lnTo>
                    <a:lnTo>
                      <a:pt x="31" y="109"/>
                    </a:lnTo>
                    <a:lnTo>
                      <a:pt x="55" y="112"/>
                    </a:lnTo>
                    <a:lnTo>
                      <a:pt x="77" y="114"/>
                    </a:lnTo>
                    <a:lnTo>
                      <a:pt x="98" y="111"/>
                    </a:lnTo>
                    <a:lnTo>
                      <a:pt x="118" y="106"/>
                    </a:lnTo>
                    <a:lnTo>
                      <a:pt x="139" y="100"/>
                    </a:lnTo>
                    <a:lnTo>
                      <a:pt x="158" y="93"/>
                    </a:lnTo>
                    <a:lnTo>
                      <a:pt x="176" y="84"/>
                    </a:lnTo>
                    <a:lnTo>
                      <a:pt x="194" y="74"/>
                    </a:lnTo>
                    <a:lnTo>
                      <a:pt x="210" y="63"/>
                    </a:lnTo>
                    <a:lnTo>
                      <a:pt x="225" y="53"/>
                    </a:lnTo>
                    <a:lnTo>
                      <a:pt x="239" y="41"/>
                    </a:lnTo>
                    <a:lnTo>
                      <a:pt x="253" y="29"/>
                    </a:lnTo>
                    <a:lnTo>
                      <a:pt x="264" y="19"/>
                    </a:lnTo>
                    <a:lnTo>
                      <a:pt x="276" y="9"/>
                    </a:lnTo>
                    <a:lnTo>
                      <a:pt x="287" y="0"/>
                    </a:lnTo>
                    <a:lnTo>
                      <a:pt x="284" y="12"/>
                    </a:lnTo>
                    <a:lnTo>
                      <a:pt x="276" y="23"/>
                    </a:lnTo>
                    <a:lnTo>
                      <a:pt x="266" y="35"/>
                    </a:lnTo>
                    <a:lnTo>
                      <a:pt x="251" y="48"/>
                    </a:lnTo>
                    <a:lnTo>
                      <a:pt x="235" y="62"/>
                    </a:lnTo>
                    <a:lnTo>
                      <a:pt x="217" y="75"/>
                    </a:lnTo>
                    <a:lnTo>
                      <a:pt x="196" y="87"/>
                    </a:lnTo>
                    <a:lnTo>
                      <a:pt x="174" y="97"/>
                    </a:lnTo>
                    <a:lnTo>
                      <a:pt x="152" y="108"/>
                    </a:lnTo>
                    <a:lnTo>
                      <a:pt x="129" y="115"/>
                    </a:lnTo>
                    <a:lnTo>
                      <a:pt x="105" y="121"/>
                    </a:lnTo>
                    <a:lnTo>
                      <a:pt x="83" y="125"/>
                    </a:lnTo>
                    <a:lnTo>
                      <a:pt x="59" y="125"/>
                    </a:lnTo>
                    <a:lnTo>
                      <a:pt x="38" y="124"/>
                    </a:lnTo>
                    <a:lnTo>
                      <a:pt x="18" y="118"/>
                    </a:lnTo>
                    <a:lnTo>
                      <a:pt x="0" y="10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33" name="Freeform 46"/>
              <p:cNvSpPr>
                <a:spLocks/>
              </p:cNvSpPr>
              <p:nvPr/>
            </p:nvSpPr>
            <p:spPr bwMode="auto">
              <a:xfrm>
                <a:off x="2352" y="1145"/>
                <a:ext cx="16" cy="97"/>
              </a:xfrm>
              <a:custGeom>
                <a:avLst/>
                <a:gdLst>
                  <a:gd name="T0" fmla="*/ 11 w 16"/>
                  <a:gd name="T1" fmla="*/ 0 h 97"/>
                  <a:gd name="T2" fmla="*/ 16 w 16"/>
                  <a:gd name="T3" fmla="*/ 12 h 97"/>
                  <a:gd name="T4" fmla="*/ 16 w 16"/>
                  <a:gd name="T5" fmla="*/ 40 h 97"/>
                  <a:gd name="T6" fmla="*/ 11 w 16"/>
                  <a:gd name="T7" fmla="*/ 72 h 97"/>
                  <a:gd name="T8" fmla="*/ 0 w 16"/>
                  <a:gd name="T9" fmla="*/ 97 h 97"/>
                  <a:gd name="T10" fmla="*/ 2 w 16"/>
                  <a:gd name="T11" fmla="*/ 72 h 97"/>
                  <a:gd name="T12" fmla="*/ 5 w 16"/>
                  <a:gd name="T13" fmla="*/ 40 h 97"/>
                  <a:gd name="T14" fmla="*/ 8 w 16"/>
                  <a:gd name="T15" fmla="*/ 12 h 97"/>
                  <a:gd name="T16" fmla="*/ 11 w 16"/>
                  <a:gd name="T17" fmla="*/ 0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97"/>
                  <a:gd name="T29" fmla="*/ 16 w 16"/>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97">
                    <a:moveTo>
                      <a:pt x="11" y="0"/>
                    </a:moveTo>
                    <a:lnTo>
                      <a:pt x="16" y="12"/>
                    </a:lnTo>
                    <a:lnTo>
                      <a:pt x="16" y="40"/>
                    </a:lnTo>
                    <a:lnTo>
                      <a:pt x="11" y="72"/>
                    </a:lnTo>
                    <a:lnTo>
                      <a:pt x="0" y="97"/>
                    </a:lnTo>
                    <a:lnTo>
                      <a:pt x="2" y="72"/>
                    </a:lnTo>
                    <a:lnTo>
                      <a:pt x="5" y="40"/>
                    </a:lnTo>
                    <a:lnTo>
                      <a:pt x="8" y="12"/>
                    </a:lnTo>
                    <a:lnTo>
                      <a:pt x="1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34" name="Freeform 47"/>
              <p:cNvSpPr>
                <a:spLocks/>
              </p:cNvSpPr>
              <p:nvPr/>
            </p:nvSpPr>
            <p:spPr bwMode="auto">
              <a:xfrm>
                <a:off x="2328" y="1143"/>
                <a:ext cx="21" cy="117"/>
              </a:xfrm>
              <a:custGeom>
                <a:avLst/>
                <a:gdLst>
                  <a:gd name="T0" fmla="*/ 16 w 21"/>
                  <a:gd name="T1" fmla="*/ 0 h 117"/>
                  <a:gd name="T2" fmla="*/ 21 w 21"/>
                  <a:gd name="T3" fmla="*/ 15 h 117"/>
                  <a:gd name="T4" fmla="*/ 19 w 21"/>
                  <a:gd name="T5" fmla="*/ 49 h 117"/>
                  <a:gd name="T6" fmla="*/ 13 w 21"/>
                  <a:gd name="T7" fmla="*/ 87 h 117"/>
                  <a:gd name="T8" fmla="*/ 0 w 21"/>
                  <a:gd name="T9" fmla="*/ 117 h 117"/>
                  <a:gd name="T10" fmla="*/ 3 w 21"/>
                  <a:gd name="T11" fmla="*/ 93 h 117"/>
                  <a:gd name="T12" fmla="*/ 6 w 21"/>
                  <a:gd name="T13" fmla="*/ 53 h 117"/>
                  <a:gd name="T14" fmla="*/ 10 w 21"/>
                  <a:gd name="T15" fmla="*/ 17 h 117"/>
                  <a:gd name="T16" fmla="*/ 16 w 21"/>
                  <a:gd name="T17" fmla="*/ 0 h 1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117"/>
                  <a:gd name="T29" fmla="*/ 21 w 21"/>
                  <a:gd name="T30" fmla="*/ 117 h 1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117">
                    <a:moveTo>
                      <a:pt x="16" y="0"/>
                    </a:moveTo>
                    <a:lnTo>
                      <a:pt x="21" y="15"/>
                    </a:lnTo>
                    <a:lnTo>
                      <a:pt x="19" y="49"/>
                    </a:lnTo>
                    <a:lnTo>
                      <a:pt x="13" y="87"/>
                    </a:lnTo>
                    <a:lnTo>
                      <a:pt x="0" y="117"/>
                    </a:lnTo>
                    <a:lnTo>
                      <a:pt x="3" y="93"/>
                    </a:lnTo>
                    <a:lnTo>
                      <a:pt x="6" y="53"/>
                    </a:lnTo>
                    <a:lnTo>
                      <a:pt x="10" y="17"/>
                    </a:lnTo>
                    <a:lnTo>
                      <a:pt x="1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35" name="Freeform 48"/>
              <p:cNvSpPr>
                <a:spLocks/>
              </p:cNvSpPr>
              <p:nvPr/>
            </p:nvSpPr>
            <p:spPr bwMode="auto">
              <a:xfrm>
                <a:off x="2287" y="1161"/>
                <a:ext cx="16" cy="123"/>
              </a:xfrm>
              <a:custGeom>
                <a:avLst/>
                <a:gdLst>
                  <a:gd name="T0" fmla="*/ 8 w 16"/>
                  <a:gd name="T1" fmla="*/ 0 h 123"/>
                  <a:gd name="T2" fmla="*/ 14 w 16"/>
                  <a:gd name="T3" fmla="*/ 16 h 123"/>
                  <a:gd name="T4" fmla="*/ 16 w 16"/>
                  <a:gd name="T5" fmla="*/ 53 h 123"/>
                  <a:gd name="T6" fmla="*/ 11 w 16"/>
                  <a:gd name="T7" fmla="*/ 95 h 123"/>
                  <a:gd name="T8" fmla="*/ 0 w 16"/>
                  <a:gd name="T9" fmla="*/ 123 h 123"/>
                  <a:gd name="T10" fmla="*/ 0 w 16"/>
                  <a:gd name="T11" fmla="*/ 98 h 123"/>
                  <a:gd name="T12" fmla="*/ 1 w 16"/>
                  <a:gd name="T13" fmla="*/ 56 h 123"/>
                  <a:gd name="T14" fmla="*/ 4 w 16"/>
                  <a:gd name="T15" fmla="*/ 18 h 123"/>
                  <a:gd name="T16" fmla="*/ 8 w 16"/>
                  <a:gd name="T17" fmla="*/ 0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3"/>
                  <a:gd name="T29" fmla="*/ 16 w 16"/>
                  <a:gd name="T30" fmla="*/ 123 h 1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3">
                    <a:moveTo>
                      <a:pt x="8" y="0"/>
                    </a:moveTo>
                    <a:lnTo>
                      <a:pt x="14" y="16"/>
                    </a:lnTo>
                    <a:lnTo>
                      <a:pt x="16" y="53"/>
                    </a:lnTo>
                    <a:lnTo>
                      <a:pt x="11" y="95"/>
                    </a:lnTo>
                    <a:lnTo>
                      <a:pt x="0" y="123"/>
                    </a:lnTo>
                    <a:lnTo>
                      <a:pt x="0" y="98"/>
                    </a:lnTo>
                    <a:lnTo>
                      <a:pt x="1" y="56"/>
                    </a:lnTo>
                    <a:lnTo>
                      <a:pt x="4" y="18"/>
                    </a:lnTo>
                    <a:lnTo>
                      <a:pt x="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36" name="Freeform 49"/>
              <p:cNvSpPr>
                <a:spLocks/>
              </p:cNvSpPr>
              <p:nvPr/>
            </p:nvSpPr>
            <p:spPr bwMode="auto">
              <a:xfrm>
                <a:off x="2260" y="1183"/>
                <a:ext cx="13" cy="110"/>
              </a:xfrm>
              <a:custGeom>
                <a:avLst/>
                <a:gdLst>
                  <a:gd name="T0" fmla="*/ 7 w 13"/>
                  <a:gd name="T1" fmla="*/ 0 h 110"/>
                  <a:gd name="T2" fmla="*/ 12 w 13"/>
                  <a:gd name="T3" fmla="*/ 15 h 110"/>
                  <a:gd name="T4" fmla="*/ 13 w 13"/>
                  <a:gd name="T5" fmla="*/ 49 h 110"/>
                  <a:gd name="T6" fmla="*/ 10 w 13"/>
                  <a:gd name="T7" fmla="*/ 86 h 110"/>
                  <a:gd name="T8" fmla="*/ 1 w 13"/>
                  <a:gd name="T9" fmla="*/ 110 h 110"/>
                  <a:gd name="T10" fmla="*/ 1 w 13"/>
                  <a:gd name="T11" fmla="*/ 84 h 110"/>
                  <a:gd name="T12" fmla="*/ 0 w 13"/>
                  <a:gd name="T13" fmla="*/ 47 h 110"/>
                  <a:gd name="T14" fmla="*/ 1 w 13"/>
                  <a:gd name="T15" fmla="*/ 15 h 110"/>
                  <a:gd name="T16" fmla="*/ 7 w 13"/>
                  <a:gd name="T17" fmla="*/ 0 h 1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110"/>
                  <a:gd name="T29" fmla="*/ 13 w 13"/>
                  <a:gd name="T30" fmla="*/ 110 h 1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110">
                    <a:moveTo>
                      <a:pt x="7" y="0"/>
                    </a:moveTo>
                    <a:lnTo>
                      <a:pt x="12" y="15"/>
                    </a:lnTo>
                    <a:lnTo>
                      <a:pt x="13" y="49"/>
                    </a:lnTo>
                    <a:lnTo>
                      <a:pt x="10" y="86"/>
                    </a:lnTo>
                    <a:lnTo>
                      <a:pt x="1" y="110"/>
                    </a:lnTo>
                    <a:lnTo>
                      <a:pt x="1" y="84"/>
                    </a:lnTo>
                    <a:lnTo>
                      <a:pt x="0" y="47"/>
                    </a:lnTo>
                    <a:lnTo>
                      <a:pt x="1" y="15"/>
                    </a:lnTo>
                    <a:lnTo>
                      <a:pt x="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37" name="Freeform 50"/>
              <p:cNvSpPr>
                <a:spLocks/>
              </p:cNvSpPr>
              <p:nvPr/>
            </p:nvSpPr>
            <p:spPr bwMode="auto">
              <a:xfrm>
                <a:off x="2208" y="1211"/>
                <a:ext cx="17" cy="92"/>
              </a:xfrm>
              <a:custGeom>
                <a:avLst/>
                <a:gdLst>
                  <a:gd name="T0" fmla="*/ 3 w 17"/>
                  <a:gd name="T1" fmla="*/ 0 h 92"/>
                  <a:gd name="T2" fmla="*/ 11 w 17"/>
                  <a:gd name="T3" fmla="*/ 11 h 92"/>
                  <a:gd name="T4" fmla="*/ 17 w 17"/>
                  <a:gd name="T5" fmla="*/ 37 h 92"/>
                  <a:gd name="T6" fmla="*/ 15 w 17"/>
                  <a:gd name="T7" fmla="*/ 67 h 92"/>
                  <a:gd name="T8" fmla="*/ 6 w 17"/>
                  <a:gd name="T9" fmla="*/ 92 h 92"/>
                  <a:gd name="T10" fmla="*/ 5 w 17"/>
                  <a:gd name="T11" fmla="*/ 70 h 92"/>
                  <a:gd name="T12" fmla="*/ 2 w 17"/>
                  <a:gd name="T13" fmla="*/ 39 h 92"/>
                  <a:gd name="T14" fmla="*/ 0 w 17"/>
                  <a:gd name="T15" fmla="*/ 12 h 92"/>
                  <a:gd name="T16" fmla="*/ 3 w 17"/>
                  <a:gd name="T17" fmla="*/ 0 h 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92"/>
                  <a:gd name="T29" fmla="*/ 17 w 17"/>
                  <a:gd name="T30" fmla="*/ 92 h 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92">
                    <a:moveTo>
                      <a:pt x="3" y="0"/>
                    </a:moveTo>
                    <a:lnTo>
                      <a:pt x="11" y="11"/>
                    </a:lnTo>
                    <a:lnTo>
                      <a:pt x="17" y="37"/>
                    </a:lnTo>
                    <a:lnTo>
                      <a:pt x="15" y="67"/>
                    </a:lnTo>
                    <a:lnTo>
                      <a:pt x="6" y="92"/>
                    </a:lnTo>
                    <a:lnTo>
                      <a:pt x="5" y="70"/>
                    </a:lnTo>
                    <a:lnTo>
                      <a:pt x="2" y="39"/>
                    </a:lnTo>
                    <a:lnTo>
                      <a:pt x="0" y="12"/>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38" name="Freeform 51"/>
              <p:cNvSpPr>
                <a:spLocks/>
              </p:cNvSpPr>
              <p:nvPr/>
            </p:nvSpPr>
            <p:spPr bwMode="auto">
              <a:xfrm>
                <a:off x="2133" y="1253"/>
                <a:ext cx="19" cy="44"/>
              </a:xfrm>
              <a:custGeom>
                <a:avLst/>
                <a:gdLst>
                  <a:gd name="T0" fmla="*/ 3 w 19"/>
                  <a:gd name="T1" fmla="*/ 0 h 44"/>
                  <a:gd name="T2" fmla="*/ 9 w 19"/>
                  <a:gd name="T3" fmla="*/ 4 h 44"/>
                  <a:gd name="T4" fmla="*/ 16 w 19"/>
                  <a:gd name="T5" fmla="*/ 17 h 44"/>
                  <a:gd name="T6" fmla="*/ 19 w 19"/>
                  <a:gd name="T7" fmla="*/ 34 h 44"/>
                  <a:gd name="T8" fmla="*/ 15 w 19"/>
                  <a:gd name="T9" fmla="*/ 44 h 44"/>
                  <a:gd name="T10" fmla="*/ 15 w 19"/>
                  <a:gd name="T11" fmla="*/ 29 h 44"/>
                  <a:gd name="T12" fmla="*/ 7 w 19"/>
                  <a:gd name="T13" fmla="*/ 14 h 44"/>
                  <a:gd name="T14" fmla="*/ 0 w 19"/>
                  <a:gd name="T15" fmla="*/ 4 h 44"/>
                  <a:gd name="T16" fmla="*/ 3 w 19"/>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44"/>
                  <a:gd name="T29" fmla="*/ 19 w 19"/>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44">
                    <a:moveTo>
                      <a:pt x="3" y="0"/>
                    </a:moveTo>
                    <a:lnTo>
                      <a:pt x="9" y="4"/>
                    </a:lnTo>
                    <a:lnTo>
                      <a:pt x="16" y="17"/>
                    </a:lnTo>
                    <a:lnTo>
                      <a:pt x="19" y="34"/>
                    </a:lnTo>
                    <a:lnTo>
                      <a:pt x="15" y="44"/>
                    </a:lnTo>
                    <a:lnTo>
                      <a:pt x="15" y="29"/>
                    </a:lnTo>
                    <a:lnTo>
                      <a:pt x="7" y="14"/>
                    </a:lnTo>
                    <a:lnTo>
                      <a:pt x="0" y="4"/>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39" name="Freeform 52"/>
              <p:cNvSpPr>
                <a:spLocks/>
              </p:cNvSpPr>
              <p:nvPr/>
            </p:nvSpPr>
            <p:spPr bwMode="auto">
              <a:xfrm>
                <a:off x="2380" y="1136"/>
                <a:ext cx="16" cy="84"/>
              </a:xfrm>
              <a:custGeom>
                <a:avLst/>
                <a:gdLst>
                  <a:gd name="T0" fmla="*/ 11 w 16"/>
                  <a:gd name="T1" fmla="*/ 0 h 84"/>
                  <a:gd name="T2" fmla="*/ 16 w 16"/>
                  <a:gd name="T3" fmla="*/ 9 h 84"/>
                  <a:gd name="T4" fmla="*/ 16 w 16"/>
                  <a:gd name="T5" fmla="*/ 32 h 84"/>
                  <a:gd name="T6" fmla="*/ 11 w 16"/>
                  <a:gd name="T7" fmla="*/ 59 h 84"/>
                  <a:gd name="T8" fmla="*/ 0 w 16"/>
                  <a:gd name="T9" fmla="*/ 84 h 84"/>
                  <a:gd name="T10" fmla="*/ 3 w 16"/>
                  <a:gd name="T11" fmla="*/ 60 h 84"/>
                  <a:gd name="T12" fmla="*/ 4 w 16"/>
                  <a:gd name="T13" fmla="*/ 32 h 84"/>
                  <a:gd name="T14" fmla="*/ 7 w 16"/>
                  <a:gd name="T15" fmla="*/ 10 h 84"/>
                  <a:gd name="T16" fmla="*/ 11 w 16"/>
                  <a:gd name="T17" fmla="*/ 0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84"/>
                  <a:gd name="T29" fmla="*/ 16 w 16"/>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84">
                    <a:moveTo>
                      <a:pt x="11" y="0"/>
                    </a:moveTo>
                    <a:lnTo>
                      <a:pt x="16" y="9"/>
                    </a:lnTo>
                    <a:lnTo>
                      <a:pt x="16" y="32"/>
                    </a:lnTo>
                    <a:lnTo>
                      <a:pt x="11" y="59"/>
                    </a:lnTo>
                    <a:lnTo>
                      <a:pt x="0" y="84"/>
                    </a:lnTo>
                    <a:lnTo>
                      <a:pt x="3" y="60"/>
                    </a:lnTo>
                    <a:lnTo>
                      <a:pt x="4" y="32"/>
                    </a:lnTo>
                    <a:lnTo>
                      <a:pt x="7" y="10"/>
                    </a:lnTo>
                    <a:lnTo>
                      <a:pt x="1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40" name="Freeform 53"/>
              <p:cNvSpPr>
                <a:spLocks/>
              </p:cNvSpPr>
              <p:nvPr/>
            </p:nvSpPr>
            <p:spPr bwMode="auto">
              <a:xfrm>
                <a:off x="2310" y="1152"/>
                <a:ext cx="16" cy="120"/>
              </a:xfrm>
              <a:custGeom>
                <a:avLst/>
                <a:gdLst>
                  <a:gd name="T0" fmla="*/ 9 w 16"/>
                  <a:gd name="T1" fmla="*/ 0 h 120"/>
                  <a:gd name="T2" fmla="*/ 15 w 16"/>
                  <a:gd name="T3" fmla="*/ 16 h 120"/>
                  <a:gd name="T4" fmla="*/ 16 w 16"/>
                  <a:gd name="T5" fmla="*/ 52 h 120"/>
                  <a:gd name="T6" fmla="*/ 12 w 16"/>
                  <a:gd name="T7" fmla="*/ 92 h 120"/>
                  <a:gd name="T8" fmla="*/ 0 w 16"/>
                  <a:gd name="T9" fmla="*/ 120 h 120"/>
                  <a:gd name="T10" fmla="*/ 0 w 16"/>
                  <a:gd name="T11" fmla="*/ 96 h 120"/>
                  <a:gd name="T12" fmla="*/ 2 w 16"/>
                  <a:gd name="T13" fmla="*/ 55 h 120"/>
                  <a:gd name="T14" fmla="*/ 5 w 16"/>
                  <a:gd name="T15" fmla="*/ 16 h 120"/>
                  <a:gd name="T16" fmla="*/ 9 w 16"/>
                  <a:gd name="T17" fmla="*/ 0 h 1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0"/>
                  <a:gd name="T29" fmla="*/ 16 w 16"/>
                  <a:gd name="T30" fmla="*/ 120 h 1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0">
                    <a:moveTo>
                      <a:pt x="9" y="0"/>
                    </a:moveTo>
                    <a:lnTo>
                      <a:pt x="15" y="16"/>
                    </a:lnTo>
                    <a:lnTo>
                      <a:pt x="16" y="52"/>
                    </a:lnTo>
                    <a:lnTo>
                      <a:pt x="12" y="92"/>
                    </a:lnTo>
                    <a:lnTo>
                      <a:pt x="0" y="120"/>
                    </a:lnTo>
                    <a:lnTo>
                      <a:pt x="0" y="96"/>
                    </a:lnTo>
                    <a:lnTo>
                      <a:pt x="2" y="55"/>
                    </a:lnTo>
                    <a:lnTo>
                      <a:pt x="5" y="16"/>
                    </a:lnTo>
                    <a:lnTo>
                      <a:pt x="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41" name="Freeform 54"/>
              <p:cNvSpPr>
                <a:spLocks/>
              </p:cNvSpPr>
              <p:nvPr/>
            </p:nvSpPr>
            <p:spPr bwMode="auto">
              <a:xfrm>
                <a:off x="2229" y="1194"/>
                <a:ext cx="16" cy="104"/>
              </a:xfrm>
              <a:custGeom>
                <a:avLst/>
                <a:gdLst>
                  <a:gd name="T0" fmla="*/ 3 w 16"/>
                  <a:gd name="T1" fmla="*/ 0 h 104"/>
                  <a:gd name="T2" fmla="*/ 10 w 16"/>
                  <a:gd name="T3" fmla="*/ 13 h 104"/>
                  <a:gd name="T4" fmla="*/ 16 w 16"/>
                  <a:gd name="T5" fmla="*/ 42 h 104"/>
                  <a:gd name="T6" fmla="*/ 16 w 16"/>
                  <a:gd name="T7" fmla="*/ 78 h 104"/>
                  <a:gd name="T8" fmla="*/ 7 w 16"/>
                  <a:gd name="T9" fmla="*/ 104 h 104"/>
                  <a:gd name="T10" fmla="*/ 6 w 16"/>
                  <a:gd name="T11" fmla="*/ 79 h 104"/>
                  <a:gd name="T12" fmla="*/ 3 w 16"/>
                  <a:gd name="T13" fmla="*/ 45 h 104"/>
                  <a:gd name="T14" fmla="*/ 0 w 16"/>
                  <a:gd name="T15" fmla="*/ 13 h 104"/>
                  <a:gd name="T16" fmla="*/ 3 w 16"/>
                  <a:gd name="T17" fmla="*/ 0 h 1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4"/>
                  <a:gd name="T29" fmla="*/ 16 w 16"/>
                  <a:gd name="T30" fmla="*/ 104 h 1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4">
                    <a:moveTo>
                      <a:pt x="3" y="0"/>
                    </a:moveTo>
                    <a:lnTo>
                      <a:pt x="10" y="13"/>
                    </a:lnTo>
                    <a:lnTo>
                      <a:pt x="16" y="42"/>
                    </a:lnTo>
                    <a:lnTo>
                      <a:pt x="16" y="78"/>
                    </a:lnTo>
                    <a:lnTo>
                      <a:pt x="7" y="104"/>
                    </a:lnTo>
                    <a:lnTo>
                      <a:pt x="6" y="79"/>
                    </a:lnTo>
                    <a:lnTo>
                      <a:pt x="3" y="45"/>
                    </a:lnTo>
                    <a:lnTo>
                      <a:pt x="0" y="13"/>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42" name="Freeform 55"/>
              <p:cNvSpPr>
                <a:spLocks/>
              </p:cNvSpPr>
              <p:nvPr/>
            </p:nvSpPr>
            <p:spPr bwMode="auto">
              <a:xfrm>
                <a:off x="2191" y="1216"/>
                <a:ext cx="8" cy="87"/>
              </a:xfrm>
              <a:custGeom>
                <a:avLst/>
                <a:gdLst>
                  <a:gd name="T0" fmla="*/ 3 w 8"/>
                  <a:gd name="T1" fmla="*/ 0 h 87"/>
                  <a:gd name="T2" fmla="*/ 7 w 8"/>
                  <a:gd name="T3" fmla="*/ 13 h 87"/>
                  <a:gd name="T4" fmla="*/ 8 w 8"/>
                  <a:gd name="T5" fmla="*/ 41 h 87"/>
                  <a:gd name="T6" fmla="*/ 7 w 8"/>
                  <a:gd name="T7" fmla="*/ 71 h 87"/>
                  <a:gd name="T8" fmla="*/ 1 w 8"/>
                  <a:gd name="T9" fmla="*/ 87 h 87"/>
                  <a:gd name="T10" fmla="*/ 1 w 8"/>
                  <a:gd name="T11" fmla="*/ 68 h 87"/>
                  <a:gd name="T12" fmla="*/ 0 w 8"/>
                  <a:gd name="T13" fmla="*/ 41 h 87"/>
                  <a:gd name="T14" fmla="*/ 0 w 8"/>
                  <a:gd name="T15" fmla="*/ 14 h 87"/>
                  <a:gd name="T16" fmla="*/ 3 w 8"/>
                  <a:gd name="T17" fmla="*/ 0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87"/>
                  <a:gd name="T29" fmla="*/ 8 w 8"/>
                  <a:gd name="T30" fmla="*/ 87 h 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87">
                    <a:moveTo>
                      <a:pt x="3" y="0"/>
                    </a:moveTo>
                    <a:lnTo>
                      <a:pt x="7" y="13"/>
                    </a:lnTo>
                    <a:lnTo>
                      <a:pt x="8" y="41"/>
                    </a:lnTo>
                    <a:lnTo>
                      <a:pt x="7" y="71"/>
                    </a:lnTo>
                    <a:lnTo>
                      <a:pt x="1" y="87"/>
                    </a:lnTo>
                    <a:lnTo>
                      <a:pt x="1" y="68"/>
                    </a:lnTo>
                    <a:lnTo>
                      <a:pt x="0" y="41"/>
                    </a:lnTo>
                    <a:lnTo>
                      <a:pt x="0" y="14"/>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43" name="Freeform 56"/>
              <p:cNvSpPr>
                <a:spLocks/>
              </p:cNvSpPr>
              <p:nvPr/>
            </p:nvSpPr>
            <p:spPr bwMode="auto">
              <a:xfrm>
                <a:off x="2160" y="1248"/>
                <a:ext cx="17" cy="53"/>
              </a:xfrm>
              <a:custGeom>
                <a:avLst/>
                <a:gdLst>
                  <a:gd name="T0" fmla="*/ 3 w 17"/>
                  <a:gd name="T1" fmla="*/ 0 h 53"/>
                  <a:gd name="T2" fmla="*/ 8 w 17"/>
                  <a:gd name="T3" fmla="*/ 6 h 53"/>
                  <a:gd name="T4" fmla="*/ 14 w 17"/>
                  <a:gd name="T5" fmla="*/ 22 h 53"/>
                  <a:gd name="T6" fmla="*/ 17 w 17"/>
                  <a:gd name="T7" fmla="*/ 42 h 53"/>
                  <a:gd name="T8" fmla="*/ 11 w 17"/>
                  <a:gd name="T9" fmla="*/ 53 h 53"/>
                  <a:gd name="T10" fmla="*/ 11 w 17"/>
                  <a:gd name="T11" fmla="*/ 39 h 53"/>
                  <a:gd name="T12" fmla="*/ 5 w 17"/>
                  <a:gd name="T13" fmla="*/ 21 h 53"/>
                  <a:gd name="T14" fmla="*/ 0 w 17"/>
                  <a:gd name="T15" fmla="*/ 6 h 53"/>
                  <a:gd name="T16" fmla="*/ 3 w 17"/>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3"/>
                  <a:gd name="T29" fmla="*/ 17 w 17"/>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3">
                    <a:moveTo>
                      <a:pt x="3" y="0"/>
                    </a:moveTo>
                    <a:lnTo>
                      <a:pt x="8" y="6"/>
                    </a:lnTo>
                    <a:lnTo>
                      <a:pt x="14" y="22"/>
                    </a:lnTo>
                    <a:lnTo>
                      <a:pt x="17" y="42"/>
                    </a:lnTo>
                    <a:lnTo>
                      <a:pt x="11" y="53"/>
                    </a:lnTo>
                    <a:lnTo>
                      <a:pt x="11" y="39"/>
                    </a:lnTo>
                    <a:lnTo>
                      <a:pt x="5" y="21"/>
                    </a:lnTo>
                    <a:lnTo>
                      <a:pt x="0" y="6"/>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44" name="Freeform 57"/>
              <p:cNvSpPr>
                <a:spLocks/>
              </p:cNvSpPr>
              <p:nvPr/>
            </p:nvSpPr>
            <p:spPr bwMode="auto">
              <a:xfrm>
                <a:off x="2402" y="1146"/>
                <a:ext cx="17" cy="55"/>
              </a:xfrm>
              <a:custGeom>
                <a:avLst/>
                <a:gdLst>
                  <a:gd name="T0" fmla="*/ 0 w 17"/>
                  <a:gd name="T1" fmla="*/ 55 h 55"/>
                  <a:gd name="T2" fmla="*/ 0 w 17"/>
                  <a:gd name="T3" fmla="*/ 43 h 55"/>
                  <a:gd name="T4" fmla="*/ 1 w 17"/>
                  <a:gd name="T5" fmla="*/ 22 h 55"/>
                  <a:gd name="T6" fmla="*/ 6 w 17"/>
                  <a:gd name="T7" fmla="*/ 6 h 55"/>
                  <a:gd name="T8" fmla="*/ 13 w 17"/>
                  <a:gd name="T9" fmla="*/ 0 h 55"/>
                  <a:gd name="T10" fmla="*/ 17 w 17"/>
                  <a:gd name="T11" fmla="*/ 9 h 55"/>
                  <a:gd name="T12" fmla="*/ 13 w 17"/>
                  <a:gd name="T13" fmla="*/ 25 h 55"/>
                  <a:gd name="T14" fmla="*/ 6 w 17"/>
                  <a:gd name="T15" fmla="*/ 43 h 55"/>
                  <a:gd name="T16" fmla="*/ 0 w 17"/>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5"/>
                  <a:gd name="T29" fmla="*/ 17 w 17"/>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5">
                    <a:moveTo>
                      <a:pt x="0" y="55"/>
                    </a:moveTo>
                    <a:lnTo>
                      <a:pt x="0" y="43"/>
                    </a:lnTo>
                    <a:lnTo>
                      <a:pt x="1" y="22"/>
                    </a:lnTo>
                    <a:lnTo>
                      <a:pt x="6" y="6"/>
                    </a:lnTo>
                    <a:lnTo>
                      <a:pt x="13" y="0"/>
                    </a:lnTo>
                    <a:lnTo>
                      <a:pt x="17" y="9"/>
                    </a:lnTo>
                    <a:lnTo>
                      <a:pt x="13" y="25"/>
                    </a:lnTo>
                    <a:lnTo>
                      <a:pt x="6" y="43"/>
                    </a:lnTo>
                    <a:lnTo>
                      <a:pt x="0"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45" name="Freeform 58"/>
              <p:cNvSpPr>
                <a:spLocks/>
              </p:cNvSpPr>
              <p:nvPr/>
            </p:nvSpPr>
            <p:spPr bwMode="auto">
              <a:xfrm>
                <a:off x="2399" y="1192"/>
                <a:ext cx="50" cy="12"/>
              </a:xfrm>
              <a:custGeom>
                <a:avLst/>
                <a:gdLst>
                  <a:gd name="T0" fmla="*/ 0 w 50"/>
                  <a:gd name="T1" fmla="*/ 10 h 12"/>
                  <a:gd name="T2" fmla="*/ 3 w 50"/>
                  <a:gd name="T3" fmla="*/ 10 h 12"/>
                  <a:gd name="T4" fmla="*/ 9 w 50"/>
                  <a:gd name="T5" fmla="*/ 10 h 12"/>
                  <a:gd name="T6" fmla="*/ 17 w 50"/>
                  <a:gd name="T7" fmla="*/ 10 h 12"/>
                  <a:gd name="T8" fmla="*/ 26 w 50"/>
                  <a:gd name="T9" fmla="*/ 12 h 12"/>
                  <a:gd name="T10" fmla="*/ 35 w 50"/>
                  <a:gd name="T11" fmla="*/ 12 h 12"/>
                  <a:gd name="T12" fmla="*/ 43 w 50"/>
                  <a:gd name="T13" fmla="*/ 10 h 12"/>
                  <a:gd name="T14" fmla="*/ 47 w 50"/>
                  <a:gd name="T15" fmla="*/ 7 h 12"/>
                  <a:gd name="T16" fmla="*/ 50 w 50"/>
                  <a:gd name="T17" fmla="*/ 4 h 12"/>
                  <a:gd name="T18" fmla="*/ 48 w 50"/>
                  <a:gd name="T19" fmla="*/ 2 h 12"/>
                  <a:gd name="T20" fmla="*/ 44 w 50"/>
                  <a:gd name="T21" fmla="*/ 0 h 12"/>
                  <a:gd name="T22" fmla="*/ 38 w 50"/>
                  <a:gd name="T23" fmla="*/ 0 h 12"/>
                  <a:gd name="T24" fmla="*/ 29 w 50"/>
                  <a:gd name="T25" fmla="*/ 2 h 12"/>
                  <a:gd name="T26" fmla="*/ 20 w 50"/>
                  <a:gd name="T27" fmla="*/ 4 h 12"/>
                  <a:gd name="T28" fmla="*/ 12 w 50"/>
                  <a:gd name="T29" fmla="*/ 6 h 12"/>
                  <a:gd name="T30" fmla="*/ 6 w 50"/>
                  <a:gd name="T31" fmla="*/ 9 h 12"/>
                  <a:gd name="T32" fmla="*/ 0 w 50"/>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2"/>
                  <a:gd name="T53" fmla="*/ 50 w 5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2">
                    <a:moveTo>
                      <a:pt x="0" y="10"/>
                    </a:moveTo>
                    <a:lnTo>
                      <a:pt x="3" y="10"/>
                    </a:lnTo>
                    <a:lnTo>
                      <a:pt x="9" y="10"/>
                    </a:lnTo>
                    <a:lnTo>
                      <a:pt x="17" y="10"/>
                    </a:lnTo>
                    <a:lnTo>
                      <a:pt x="26" y="12"/>
                    </a:lnTo>
                    <a:lnTo>
                      <a:pt x="35" y="12"/>
                    </a:lnTo>
                    <a:lnTo>
                      <a:pt x="43" y="10"/>
                    </a:lnTo>
                    <a:lnTo>
                      <a:pt x="47" y="7"/>
                    </a:lnTo>
                    <a:lnTo>
                      <a:pt x="50" y="4"/>
                    </a:lnTo>
                    <a:lnTo>
                      <a:pt x="48" y="2"/>
                    </a:lnTo>
                    <a:lnTo>
                      <a:pt x="44" y="0"/>
                    </a:lnTo>
                    <a:lnTo>
                      <a:pt x="38" y="0"/>
                    </a:lnTo>
                    <a:lnTo>
                      <a:pt x="29" y="2"/>
                    </a:lnTo>
                    <a:lnTo>
                      <a:pt x="20" y="4"/>
                    </a:lnTo>
                    <a:lnTo>
                      <a:pt x="12" y="6"/>
                    </a:lnTo>
                    <a:lnTo>
                      <a:pt x="6" y="9"/>
                    </a:lnTo>
                    <a:lnTo>
                      <a:pt x="0" y="1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46" name="Freeform 59"/>
              <p:cNvSpPr>
                <a:spLocks/>
              </p:cNvSpPr>
              <p:nvPr/>
            </p:nvSpPr>
            <p:spPr bwMode="auto">
              <a:xfrm>
                <a:off x="2412" y="1152"/>
                <a:ext cx="41" cy="31"/>
              </a:xfrm>
              <a:custGeom>
                <a:avLst/>
                <a:gdLst>
                  <a:gd name="T0" fmla="*/ 0 w 41"/>
                  <a:gd name="T1" fmla="*/ 31 h 31"/>
                  <a:gd name="T2" fmla="*/ 3 w 41"/>
                  <a:gd name="T3" fmla="*/ 30 h 31"/>
                  <a:gd name="T4" fmla="*/ 9 w 41"/>
                  <a:gd name="T5" fmla="*/ 27 h 31"/>
                  <a:gd name="T6" fmla="*/ 16 w 41"/>
                  <a:gd name="T7" fmla="*/ 22 h 31"/>
                  <a:gd name="T8" fmla="*/ 24 w 41"/>
                  <a:gd name="T9" fmla="*/ 18 h 31"/>
                  <a:gd name="T10" fmla="*/ 31 w 41"/>
                  <a:gd name="T11" fmla="*/ 13 h 31"/>
                  <a:gd name="T12" fmla="*/ 38 w 41"/>
                  <a:gd name="T13" fmla="*/ 9 h 31"/>
                  <a:gd name="T14" fmla="*/ 41 w 41"/>
                  <a:gd name="T15" fmla="*/ 5 h 31"/>
                  <a:gd name="T16" fmla="*/ 41 w 41"/>
                  <a:gd name="T17" fmla="*/ 0 h 31"/>
                  <a:gd name="T18" fmla="*/ 34 w 41"/>
                  <a:gd name="T19" fmla="*/ 0 h 31"/>
                  <a:gd name="T20" fmla="*/ 22 w 41"/>
                  <a:gd name="T21" fmla="*/ 9 h 31"/>
                  <a:gd name="T22" fmla="*/ 9 w 41"/>
                  <a:gd name="T23" fmla="*/ 22 h 31"/>
                  <a:gd name="T24" fmla="*/ 0 w 41"/>
                  <a:gd name="T25" fmla="*/ 31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31"/>
                    </a:moveTo>
                    <a:lnTo>
                      <a:pt x="3" y="30"/>
                    </a:lnTo>
                    <a:lnTo>
                      <a:pt x="9" y="27"/>
                    </a:lnTo>
                    <a:lnTo>
                      <a:pt x="16" y="22"/>
                    </a:lnTo>
                    <a:lnTo>
                      <a:pt x="24" y="18"/>
                    </a:lnTo>
                    <a:lnTo>
                      <a:pt x="31" y="13"/>
                    </a:lnTo>
                    <a:lnTo>
                      <a:pt x="38" y="9"/>
                    </a:lnTo>
                    <a:lnTo>
                      <a:pt x="41" y="5"/>
                    </a:lnTo>
                    <a:lnTo>
                      <a:pt x="41" y="0"/>
                    </a:lnTo>
                    <a:lnTo>
                      <a:pt x="34" y="0"/>
                    </a:lnTo>
                    <a:lnTo>
                      <a:pt x="22" y="9"/>
                    </a:lnTo>
                    <a:lnTo>
                      <a:pt x="9" y="22"/>
                    </a:lnTo>
                    <a:lnTo>
                      <a:pt x="0" y="3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47" name="Freeform 60"/>
              <p:cNvSpPr>
                <a:spLocks/>
              </p:cNvSpPr>
              <p:nvPr/>
            </p:nvSpPr>
            <p:spPr bwMode="auto">
              <a:xfrm>
                <a:off x="2170" y="1296"/>
                <a:ext cx="15" cy="66"/>
              </a:xfrm>
              <a:custGeom>
                <a:avLst/>
                <a:gdLst>
                  <a:gd name="T0" fmla="*/ 1 w 15"/>
                  <a:gd name="T1" fmla="*/ 0 h 66"/>
                  <a:gd name="T2" fmla="*/ 10 w 15"/>
                  <a:gd name="T3" fmla="*/ 16 h 66"/>
                  <a:gd name="T4" fmla="*/ 15 w 15"/>
                  <a:gd name="T5" fmla="*/ 36 h 66"/>
                  <a:gd name="T6" fmla="*/ 13 w 15"/>
                  <a:gd name="T7" fmla="*/ 56 h 66"/>
                  <a:gd name="T8" fmla="*/ 7 w 15"/>
                  <a:gd name="T9" fmla="*/ 66 h 66"/>
                  <a:gd name="T10" fmla="*/ 1 w 15"/>
                  <a:gd name="T11" fmla="*/ 60 h 66"/>
                  <a:gd name="T12" fmla="*/ 0 w 15"/>
                  <a:gd name="T13" fmla="*/ 41 h 66"/>
                  <a:gd name="T14" fmla="*/ 1 w 15"/>
                  <a:gd name="T15" fmla="*/ 19 h 66"/>
                  <a:gd name="T16" fmla="*/ 1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1" y="0"/>
                    </a:moveTo>
                    <a:lnTo>
                      <a:pt x="10" y="16"/>
                    </a:lnTo>
                    <a:lnTo>
                      <a:pt x="15" y="36"/>
                    </a:lnTo>
                    <a:lnTo>
                      <a:pt x="13" y="56"/>
                    </a:lnTo>
                    <a:lnTo>
                      <a:pt x="7" y="66"/>
                    </a:lnTo>
                    <a:lnTo>
                      <a:pt x="1" y="60"/>
                    </a:lnTo>
                    <a:lnTo>
                      <a:pt x="0" y="41"/>
                    </a:lnTo>
                    <a:lnTo>
                      <a:pt x="1" y="19"/>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48" name="Freeform 61"/>
              <p:cNvSpPr>
                <a:spLocks/>
              </p:cNvSpPr>
              <p:nvPr/>
            </p:nvSpPr>
            <p:spPr bwMode="auto">
              <a:xfrm>
                <a:off x="2121" y="1287"/>
                <a:ext cx="22" cy="63"/>
              </a:xfrm>
              <a:custGeom>
                <a:avLst/>
                <a:gdLst>
                  <a:gd name="T0" fmla="*/ 22 w 22"/>
                  <a:gd name="T1" fmla="*/ 0 h 63"/>
                  <a:gd name="T2" fmla="*/ 21 w 22"/>
                  <a:gd name="T3" fmla="*/ 14 h 63"/>
                  <a:gd name="T4" fmla="*/ 18 w 22"/>
                  <a:gd name="T5" fmla="*/ 35 h 63"/>
                  <a:gd name="T6" fmla="*/ 12 w 22"/>
                  <a:gd name="T7" fmla="*/ 54 h 63"/>
                  <a:gd name="T8" fmla="*/ 3 w 22"/>
                  <a:gd name="T9" fmla="*/ 63 h 63"/>
                  <a:gd name="T10" fmla="*/ 0 w 22"/>
                  <a:gd name="T11" fmla="*/ 54 h 63"/>
                  <a:gd name="T12" fmla="*/ 6 w 22"/>
                  <a:gd name="T13" fmla="*/ 35 h 63"/>
                  <a:gd name="T14" fmla="*/ 16 w 22"/>
                  <a:gd name="T15" fmla="*/ 13 h 63"/>
                  <a:gd name="T16" fmla="*/ 22 w 22"/>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63"/>
                  <a:gd name="T29" fmla="*/ 22 w 22"/>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63">
                    <a:moveTo>
                      <a:pt x="22" y="0"/>
                    </a:moveTo>
                    <a:lnTo>
                      <a:pt x="21" y="14"/>
                    </a:lnTo>
                    <a:lnTo>
                      <a:pt x="18" y="35"/>
                    </a:lnTo>
                    <a:lnTo>
                      <a:pt x="12" y="54"/>
                    </a:lnTo>
                    <a:lnTo>
                      <a:pt x="3" y="63"/>
                    </a:lnTo>
                    <a:lnTo>
                      <a:pt x="0" y="54"/>
                    </a:lnTo>
                    <a:lnTo>
                      <a:pt x="6" y="35"/>
                    </a:lnTo>
                    <a:lnTo>
                      <a:pt x="16" y="13"/>
                    </a:lnTo>
                    <a:lnTo>
                      <a:pt x="2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49" name="Freeform 62"/>
              <p:cNvSpPr>
                <a:spLocks/>
              </p:cNvSpPr>
              <p:nvPr/>
            </p:nvSpPr>
            <p:spPr bwMode="auto">
              <a:xfrm>
                <a:off x="2192" y="1300"/>
                <a:ext cx="16" cy="61"/>
              </a:xfrm>
              <a:custGeom>
                <a:avLst/>
                <a:gdLst>
                  <a:gd name="T0" fmla="*/ 0 w 16"/>
                  <a:gd name="T1" fmla="*/ 0 h 61"/>
                  <a:gd name="T2" fmla="*/ 9 w 16"/>
                  <a:gd name="T3" fmla="*/ 9 h 61"/>
                  <a:gd name="T4" fmla="*/ 15 w 16"/>
                  <a:gd name="T5" fmla="*/ 27 h 61"/>
                  <a:gd name="T6" fmla="*/ 16 w 16"/>
                  <a:gd name="T7" fmla="*/ 47 h 61"/>
                  <a:gd name="T8" fmla="*/ 12 w 16"/>
                  <a:gd name="T9" fmla="*/ 61 h 61"/>
                  <a:gd name="T10" fmla="*/ 6 w 16"/>
                  <a:gd name="T11" fmla="*/ 58 h 61"/>
                  <a:gd name="T12" fmla="*/ 4 w 16"/>
                  <a:gd name="T13" fmla="*/ 40 h 61"/>
                  <a:gd name="T14" fmla="*/ 3 w 16"/>
                  <a:gd name="T15" fmla="*/ 18 h 61"/>
                  <a:gd name="T16" fmla="*/ 0 w 16"/>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61"/>
                  <a:gd name="T29" fmla="*/ 16 w 16"/>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61">
                    <a:moveTo>
                      <a:pt x="0" y="0"/>
                    </a:moveTo>
                    <a:lnTo>
                      <a:pt x="9" y="9"/>
                    </a:lnTo>
                    <a:lnTo>
                      <a:pt x="15" y="27"/>
                    </a:lnTo>
                    <a:lnTo>
                      <a:pt x="16" y="47"/>
                    </a:lnTo>
                    <a:lnTo>
                      <a:pt x="12" y="61"/>
                    </a:lnTo>
                    <a:lnTo>
                      <a:pt x="6" y="58"/>
                    </a:lnTo>
                    <a:lnTo>
                      <a:pt x="4" y="40"/>
                    </a:lnTo>
                    <a:lnTo>
                      <a:pt x="3" y="18"/>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50" name="Freeform 63"/>
              <p:cNvSpPr>
                <a:spLocks/>
              </p:cNvSpPr>
              <p:nvPr/>
            </p:nvSpPr>
            <p:spPr bwMode="auto">
              <a:xfrm>
                <a:off x="2214" y="1300"/>
                <a:ext cx="24" cy="63"/>
              </a:xfrm>
              <a:custGeom>
                <a:avLst/>
                <a:gdLst>
                  <a:gd name="T0" fmla="*/ 0 w 24"/>
                  <a:gd name="T1" fmla="*/ 0 h 63"/>
                  <a:gd name="T2" fmla="*/ 12 w 24"/>
                  <a:gd name="T3" fmla="*/ 10 h 63"/>
                  <a:gd name="T4" fmla="*/ 19 w 24"/>
                  <a:gd name="T5" fmla="*/ 31 h 63"/>
                  <a:gd name="T6" fmla="*/ 24 w 24"/>
                  <a:gd name="T7" fmla="*/ 52 h 63"/>
                  <a:gd name="T8" fmla="*/ 21 w 24"/>
                  <a:gd name="T9" fmla="*/ 63 h 63"/>
                  <a:gd name="T10" fmla="*/ 15 w 24"/>
                  <a:gd name="T11" fmla="*/ 59 h 63"/>
                  <a:gd name="T12" fmla="*/ 11 w 24"/>
                  <a:gd name="T13" fmla="*/ 43 h 63"/>
                  <a:gd name="T14" fmla="*/ 6 w 24"/>
                  <a:gd name="T15" fmla="*/ 21 h 63"/>
                  <a:gd name="T16" fmla="*/ 0 w 24"/>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3"/>
                  <a:gd name="T29" fmla="*/ 24 w 24"/>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3">
                    <a:moveTo>
                      <a:pt x="0" y="0"/>
                    </a:moveTo>
                    <a:lnTo>
                      <a:pt x="12" y="10"/>
                    </a:lnTo>
                    <a:lnTo>
                      <a:pt x="19" y="31"/>
                    </a:lnTo>
                    <a:lnTo>
                      <a:pt x="24" y="52"/>
                    </a:lnTo>
                    <a:lnTo>
                      <a:pt x="21" y="63"/>
                    </a:lnTo>
                    <a:lnTo>
                      <a:pt x="15" y="59"/>
                    </a:lnTo>
                    <a:lnTo>
                      <a:pt x="11" y="43"/>
                    </a:lnTo>
                    <a:lnTo>
                      <a:pt x="6" y="21"/>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51" name="Freeform 64"/>
              <p:cNvSpPr>
                <a:spLocks/>
              </p:cNvSpPr>
              <p:nvPr/>
            </p:nvSpPr>
            <p:spPr bwMode="auto">
              <a:xfrm>
                <a:off x="2233" y="1297"/>
                <a:ext cx="30" cy="59"/>
              </a:xfrm>
              <a:custGeom>
                <a:avLst/>
                <a:gdLst>
                  <a:gd name="T0" fmla="*/ 0 w 30"/>
                  <a:gd name="T1" fmla="*/ 0 h 59"/>
                  <a:gd name="T2" fmla="*/ 14 w 30"/>
                  <a:gd name="T3" fmla="*/ 12 h 59"/>
                  <a:gd name="T4" fmla="*/ 24 w 30"/>
                  <a:gd name="T5" fmla="*/ 31 h 59"/>
                  <a:gd name="T6" fmla="*/ 30 w 30"/>
                  <a:gd name="T7" fmla="*/ 50 h 59"/>
                  <a:gd name="T8" fmla="*/ 27 w 30"/>
                  <a:gd name="T9" fmla="*/ 59 h 59"/>
                  <a:gd name="T10" fmla="*/ 20 w 30"/>
                  <a:gd name="T11" fmla="*/ 55 h 59"/>
                  <a:gd name="T12" fmla="*/ 14 w 30"/>
                  <a:gd name="T13" fmla="*/ 37 h 59"/>
                  <a:gd name="T14" fmla="*/ 8 w 30"/>
                  <a:gd name="T15" fmla="*/ 16 h 59"/>
                  <a:gd name="T16" fmla="*/ 0 w 30"/>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59"/>
                  <a:gd name="T29" fmla="*/ 30 w 30"/>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59">
                    <a:moveTo>
                      <a:pt x="0" y="0"/>
                    </a:moveTo>
                    <a:lnTo>
                      <a:pt x="14" y="12"/>
                    </a:lnTo>
                    <a:lnTo>
                      <a:pt x="24" y="31"/>
                    </a:lnTo>
                    <a:lnTo>
                      <a:pt x="30" y="50"/>
                    </a:lnTo>
                    <a:lnTo>
                      <a:pt x="27" y="59"/>
                    </a:lnTo>
                    <a:lnTo>
                      <a:pt x="20" y="55"/>
                    </a:lnTo>
                    <a:lnTo>
                      <a:pt x="14" y="37"/>
                    </a:lnTo>
                    <a:lnTo>
                      <a:pt x="8" y="1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52" name="Freeform 65"/>
              <p:cNvSpPr>
                <a:spLocks/>
              </p:cNvSpPr>
              <p:nvPr/>
            </p:nvSpPr>
            <p:spPr bwMode="auto">
              <a:xfrm>
                <a:off x="2256" y="1290"/>
                <a:ext cx="44" cy="62"/>
              </a:xfrm>
              <a:custGeom>
                <a:avLst/>
                <a:gdLst>
                  <a:gd name="T0" fmla="*/ 0 w 44"/>
                  <a:gd name="T1" fmla="*/ 0 h 62"/>
                  <a:gd name="T2" fmla="*/ 7 w 44"/>
                  <a:gd name="T3" fmla="*/ 6 h 62"/>
                  <a:gd name="T4" fmla="*/ 14 w 44"/>
                  <a:gd name="T5" fmla="*/ 14 h 62"/>
                  <a:gd name="T6" fmla="*/ 23 w 44"/>
                  <a:gd name="T7" fmla="*/ 23 h 62"/>
                  <a:gd name="T8" fmla="*/ 32 w 44"/>
                  <a:gd name="T9" fmla="*/ 32 h 62"/>
                  <a:gd name="T10" fmla="*/ 38 w 44"/>
                  <a:gd name="T11" fmla="*/ 42 h 62"/>
                  <a:gd name="T12" fmla="*/ 42 w 44"/>
                  <a:gd name="T13" fmla="*/ 51 h 62"/>
                  <a:gd name="T14" fmla="*/ 44 w 44"/>
                  <a:gd name="T15" fmla="*/ 57 h 62"/>
                  <a:gd name="T16" fmla="*/ 41 w 44"/>
                  <a:gd name="T17" fmla="*/ 62 h 62"/>
                  <a:gd name="T18" fmla="*/ 31 w 44"/>
                  <a:gd name="T19" fmla="*/ 57 h 62"/>
                  <a:gd name="T20" fmla="*/ 19 w 44"/>
                  <a:gd name="T21" fmla="*/ 38 h 62"/>
                  <a:gd name="T22" fmla="*/ 8 w 44"/>
                  <a:gd name="T23" fmla="*/ 16 h 62"/>
                  <a:gd name="T24" fmla="*/ 0 w 44"/>
                  <a:gd name="T25" fmla="*/ 0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4"/>
                  <a:gd name="T40" fmla="*/ 0 h 62"/>
                  <a:gd name="T41" fmla="*/ 44 w 44"/>
                  <a:gd name="T42" fmla="*/ 62 h 6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4" h="62">
                    <a:moveTo>
                      <a:pt x="0" y="0"/>
                    </a:moveTo>
                    <a:lnTo>
                      <a:pt x="7" y="6"/>
                    </a:lnTo>
                    <a:lnTo>
                      <a:pt x="14" y="14"/>
                    </a:lnTo>
                    <a:lnTo>
                      <a:pt x="23" y="23"/>
                    </a:lnTo>
                    <a:lnTo>
                      <a:pt x="32" y="32"/>
                    </a:lnTo>
                    <a:lnTo>
                      <a:pt x="38" y="42"/>
                    </a:lnTo>
                    <a:lnTo>
                      <a:pt x="42" y="51"/>
                    </a:lnTo>
                    <a:lnTo>
                      <a:pt x="44" y="57"/>
                    </a:lnTo>
                    <a:lnTo>
                      <a:pt x="41" y="62"/>
                    </a:lnTo>
                    <a:lnTo>
                      <a:pt x="31" y="57"/>
                    </a:lnTo>
                    <a:lnTo>
                      <a:pt x="19" y="38"/>
                    </a:lnTo>
                    <a:lnTo>
                      <a:pt x="8" y="1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53" name="Freeform 66"/>
              <p:cNvSpPr>
                <a:spLocks/>
              </p:cNvSpPr>
              <p:nvPr/>
            </p:nvSpPr>
            <p:spPr bwMode="auto">
              <a:xfrm>
                <a:off x="2282" y="1278"/>
                <a:ext cx="58" cy="59"/>
              </a:xfrm>
              <a:custGeom>
                <a:avLst/>
                <a:gdLst>
                  <a:gd name="T0" fmla="*/ 0 w 58"/>
                  <a:gd name="T1" fmla="*/ 0 h 59"/>
                  <a:gd name="T2" fmla="*/ 8 w 58"/>
                  <a:gd name="T3" fmla="*/ 4 h 59"/>
                  <a:gd name="T4" fmla="*/ 16 w 58"/>
                  <a:gd name="T5" fmla="*/ 12 h 59"/>
                  <a:gd name="T6" fmla="*/ 27 w 58"/>
                  <a:gd name="T7" fmla="*/ 22 h 59"/>
                  <a:gd name="T8" fmla="*/ 39 w 58"/>
                  <a:gd name="T9" fmla="*/ 31 h 59"/>
                  <a:gd name="T10" fmla="*/ 47 w 58"/>
                  <a:gd name="T11" fmla="*/ 41 h 59"/>
                  <a:gd name="T12" fmla="*/ 55 w 58"/>
                  <a:gd name="T13" fmla="*/ 49 h 59"/>
                  <a:gd name="T14" fmla="*/ 58 w 58"/>
                  <a:gd name="T15" fmla="*/ 56 h 59"/>
                  <a:gd name="T16" fmla="*/ 56 w 58"/>
                  <a:gd name="T17" fmla="*/ 59 h 59"/>
                  <a:gd name="T18" fmla="*/ 50 w 58"/>
                  <a:gd name="T19" fmla="*/ 59 h 59"/>
                  <a:gd name="T20" fmla="*/ 43 w 58"/>
                  <a:gd name="T21" fmla="*/ 53 h 59"/>
                  <a:gd name="T22" fmla="*/ 34 w 58"/>
                  <a:gd name="T23" fmla="*/ 44 h 59"/>
                  <a:gd name="T24" fmla="*/ 25 w 58"/>
                  <a:gd name="T25" fmla="*/ 34 h 59"/>
                  <a:gd name="T26" fmla="*/ 18 w 58"/>
                  <a:gd name="T27" fmla="*/ 22 h 59"/>
                  <a:gd name="T28" fmla="*/ 10 w 58"/>
                  <a:gd name="T29" fmla="*/ 12 h 59"/>
                  <a:gd name="T30" fmla="*/ 5 w 58"/>
                  <a:gd name="T31" fmla="*/ 4 h 59"/>
                  <a:gd name="T32" fmla="*/ 0 w 58"/>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9"/>
                  <a:gd name="T53" fmla="*/ 58 w 58"/>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9">
                    <a:moveTo>
                      <a:pt x="0" y="0"/>
                    </a:moveTo>
                    <a:lnTo>
                      <a:pt x="8" y="4"/>
                    </a:lnTo>
                    <a:lnTo>
                      <a:pt x="16" y="12"/>
                    </a:lnTo>
                    <a:lnTo>
                      <a:pt x="27" y="22"/>
                    </a:lnTo>
                    <a:lnTo>
                      <a:pt x="39" y="31"/>
                    </a:lnTo>
                    <a:lnTo>
                      <a:pt x="47" y="41"/>
                    </a:lnTo>
                    <a:lnTo>
                      <a:pt x="55" y="49"/>
                    </a:lnTo>
                    <a:lnTo>
                      <a:pt x="58" y="56"/>
                    </a:lnTo>
                    <a:lnTo>
                      <a:pt x="56" y="59"/>
                    </a:lnTo>
                    <a:lnTo>
                      <a:pt x="50" y="59"/>
                    </a:lnTo>
                    <a:lnTo>
                      <a:pt x="43" y="53"/>
                    </a:lnTo>
                    <a:lnTo>
                      <a:pt x="34" y="44"/>
                    </a:lnTo>
                    <a:lnTo>
                      <a:pt x="25" y="34"/>
                    </a:lnTo>
                    <a:lnTo>
                      <a:pt x="18" y="22"/>
                    </a:lnTo>
                    <a:lnTo>
                      <a:pt x="10" y="12"/>
                    </a:lnTo>
                    <a:lnTo>
                      <a:pt x="5"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54" name="Freeform 67"/>
              <p:cNvSpPr>
                <a:spLocks/>
              </p:cNvSpPr>
              <p:nvPr/>
            </p:nvSpPr>
            <p:spPr bwMode="auto">
              <a:xfrm>
                <a:off x="2313" y="1264"/>
                <a:ext cx="65" cy="63"/>
              </a:xfrm>
              <a:custGeom>
                <a:avLst/>
                <a:gdLst>
                  <a:gd name="T0" fmla="*/ 0 w 65"/>
                  <a:gd name="T1" fmla="*/ 0 h 63"/>
                  <a:gd name="T2" fmla="*/ 8 w 65"/>
                  <a:gd name="T3" fmla="*/ 5 h 63"/>
                  <a:gd name="T4" fmla="*/ 18 w 65"/>
                  <a:gd name="T5" fmla="*/ 11 h 63"/>
                  <a:gd name="T6" fmla="*/ 30 w 65"/>
                  <a:gd name="T7" fmla="*/ 20 h 63"/>
                  <a:gd name="T8" fmla="*/ 41 w 65"/>
                  <a:gd name="T9" fmla="*/ 30 h 63"/>
                  <a:gd name="T10" fmla="*/ 53 w 65"/>
                  <a:gd name="T11" fmla="*/ 40 h 63"/>
                  <a:gd name="T12" fmla="*/ 61 w 65"/>
                  <a:gd name="T13" fmla="*/ 49 h 63"/>
                  <a:gd name="T14" fmla="*/ 65 w 65"/>
                  <a:gd name="T15" fmla="*/ 57 h 63"/>
                  <a:gd name="T16" fmla="*/ 64 w 65"/>
                  <a:gd name="T17" fmla="*/ 63 h 63"/>
                  <a:gd name="T18" fmla="*/ 58 w 65"/>
                  <a:gd name="T19" fmla="*/ 63 h 63"/>
                  <a:gd name="T20" fmla="*/ 50 w 65"/>
                  <a:gd name="T21" fmla="*/ 58 h 63"/>
                  <a:gd name="T22" fmla="*/ 41 w 65"/>
                  <a:gd name="T23" fmla="*/ 49 h 63"/>
                  <a:gd name="T24" fmla="*/ 33 w 65"/>
                  <a:gd name="T25" fmla="*/ 37 h 63"/>
                  <a:gd name="T26" fmla="*/ 22 w 65"/>
                  <a:gd name="T27" fmla="*/ 26 h 63"/>
                  <a:gd name="T28" fmla="*/ 13 w 65"/>
                  <a:gd name="T29" fmla="*/ 15 h 63"/>
                  <a:gd name="T30" fmla="*/ 6 w 65"/>
                  <a:gd name="T31" fmla="*/ 6 h 63"/>
                  <a:gd name="T32" fmla="*/ 0 w 65"/>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3"/>
                  <a:gd name="T53" fmla="*/ 65 w 65"/>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3">
                    <a:moveTo>
                      <a:pt x="0" y="0"/>
                    </a:moveTo>
                    <a:lnTo>
                      <a:pt x="8" y="5"/>
                    </a:lnTo>
                    <a:lnTo>
                      <a:pt x="18" y="11"/>
                    </a:lnTo>
                    <a:lnTo>
                      <a:pt x="30" y="20"/>
                    </a:lnTo>
                    <a:lnTo>
                      <a:pt x="41" y="30"/>
                    </a:lnTo>
                    <a:lnTo>
                      <a:pt x="53" y="40"/>
                    </a:lnTo>
                    <a:lnTo>
                      <a:pt x="61" y="49"/>
                    </a:lnTo>
                    <a:lnTo>
                      <a:pt x="65" y="57"/>
                    </a:lnTo>
                    <a:lnTo>
                      <a:pt x="64" y="63"/>
                    </a:lnTo>
                    <a:lnTo>
                      <a:pt x="58" y="63"/>
                    </a:lnTo>
                    <a:lnTo>
                      <a:pt x="50" y="58"/>
                    </a:lnTo>
                    <a:lnTo>
                      <a:pt x="41" y="49"/>
                    </a:lnTo>
                    <a:lnTo>
                      <a:pt x="33" y="37"/>
                    </a:lnTo>
                    <a:lnTo>
                      <a:pt x="22" y="26"/>
                    </a:lnTo>
                    <a:lnTo>
                      <a:pt x="13" y="15"/>
                    </a:lnTo>
                    <a:lnTo>
                      <a:pt x="6"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55" name="Freeform 68"/>
              <p:cNvSpPr>
                <a:spLocks/>
              </p:cNvSpPr>
              <p:nvPr/>
            </p:nvSpPr>
            <p:spPr bwMode="auto">
              <a:xfrm>
                <a:off x="2335" y="1250"/>
                <a:ext cx="74" cy="56"/>
              </a:xfrm>
              <a:custGeom>
                <a:avLst/>
                <a:gdLst>
                  <a:gd name="T0" fmla="*/ 0 w 74"/>
                  <a:gd name="T1" fmla="*/ 0 h 56"/>
                  <a:gd name="T2" fmla="*/ 9 w 74"/>
                  <a:gd name="T3" fmla="*/ 3 h 56"/>
                  <a:gd name="T4" fmla="*/ 21 w 74"/>
                  <a:gd name="T5" fmla="*/ 7 h 56"/>
                  <a:gd name="T6" fmla="*/ 33 w 74"/>
                  <a:gd name="T7" fmla="*/ 13 h 56"/>
                  <a:gd name="T8" fmla="*/ 45 w 74"/>
                  <a:gd name="T9" fmla="*/ 19 h 56"/>
                  <a:gd name="T10" fmla="*/ 56 w 74"/>
                  <a:gd name="T11" fmla="*/ 28 h 56"/>
                  <a:gd name="T12" fmla="*/ 65 w 74"/>
                  <a:gd name="T13" fmla="*/ 35 h 56"/>
                  <a:gd name="T14" fmla="*/ 71 w 74"/>
                  <a:gd name="T15" fmla="*/ 46 h 56"/>
                  <a:gd name="T16" fmla="*/ 74 w 74"/>
                  <a:gd name="T17" fmla="*/ 54 h 56"/>
                  <a:gd name="T18" fmla="*/ 71 w 74"/>
                  <a:gd name="T19" fmla="*/ 56 h 56"/>
                  <a:gd name="T20" fmla="*/ 65 w 74"/>
                  <a:gd name="T21" fmla="*/ 53 h 56"/>
                  <a:gd name="T22" fmla="*/ 53 w 74"/>
                  <a:gd name="T23" fmla="*/ 46 h 56"/>
                  <a:gd name="T24" fmla="*/ 42 w 74"/>
                  <a:gd name="T25" fmla="*/ 35 h 56"/>
                  <a:gd name="T26" fmla="*/ 28 w 74"/>
                  <a:gd name="T27" fmla="*/ 25 h 56"/>
                  <a:gd name="T28" fmla="*/ 17 w 74"/>
                  <a:gd name="T29" fmla="*/ 14 h 56"/>
                  <a:gd name="T30" fmla="*/ 6 w 74"/>
                  <a:gd name="T31" fmla="*/ 6 h 56"/>
                  <a:gd name="T32" fmla="*/ 0 w 74"/>
                  <a:gd name="T33" fmla="*/ 0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56"/>
                  <a:gd name="T53" fmla="*/ 74 w 74"/>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56">
                    <a:moveTo>
                      <a:pt x="0" y="0"/>
                    </a:moveTo>
                    <a:lnTo>
                      <a:pt x="9" y="3"/>
                    </a:lnTo>
                    <a:lnTo>
                      <a:pt x="21" y="7"/>
                    </a:lnTo>
                    <a:lnTo>
                      <a:pt x="33" y="13"/>
                    </a:lnTo>
                    <a:lnTo>
                      <a:pt x="45" y="19"/>
                    </a:lnTo>
                    <a:lnTo>
                      <a:pt x="56" y="28"/>
                    </a:lnTo>
                    <a:lnTo>
                      <a:pt x="65" y="35"/>
                    </a:lnTo>
                    <a:lnTo>
                      <a:pt x="71" y="46"/>
                    </a:lnTo>
                    <a:lnTo>
                      <a:pt x="74" y="54"/>
                    </a:lnTo>
                    <a:lnTo>
                      <a:pt x="71" y="56"/>
                    </a:lnTo>
                    <a:lnTo>
                      <a:pt x="65" y="53"/>
                    </a:lnTo>
                    <a:lnTo>
                      <a:pt x="53" y="46"/>
                    </a:lnTo>
                    <a:lnTo>
                      <a:pt x="42" y="35"/>
                    </a:lnTo>
                    <a:lnTo>
                      <a:pt x="28" y="25"/>
                    </a:lnTo>
                    <a:lnTo>
                      <a:pt x="17" y="14"/>
                    </a:lnTo>
                    <a:lnTo>
                      <a:pt x="6"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56" name="Freeform 69"/>
              <p:cNvSpPr>
                <a:spLocks/>
              </p:cNvSpPr>
              <p:nvPr/>
            </p:nvSpPr>
            <p:spPr bwMode="auto">
              <a:xfrm>
                <a:off x="2353" y="1239"/>
                <a:ext cx="78" cy="27"/>
              </a:xfrm>
              <a:custGeom>
                <a:avLst/>
                <a:gdLst>
                  <a:gd name="T0" fmla="*/ 78 w 78"/>
                  <a:gd name="T1" fmla="*/ 25 h 27"/>
                  <a:gd name="T2" fmla="*/ 75 w 78"/>
                  <a:gd name="T3" fmla="*/ 27 h 27"/>
                  <a:gd name="T4" fmla="*/ 66 w 78"/>
                  <a:gd name="T5" fmla="*/ 25 h 27"/>
                  <a:gd name="T6" fmla="*/ 56 w 78"/>
                  <a:gd name="T7" fmla="*/ 23 h 27"/>
                  <a:gd name="T8" fmla="*/ 44 w 78"/>
                  <a:gd name="T9" fmla="*/ 18 h 27"/>
                  <a:gd name="T10" fmla="*/ 31 w 78"/>
                  <a:gd name="T11" fmla="*/ 14 h 27"/>
                  <a:gd name="T12" fmla="*/ 19 w 78"/>
                  <a:gd name="T13" fmla="*/ 9 h 27"/>
                  <a:gd name="T14" fmla="*/ 7 w 78"/>
                  <a:gd name="T15" fmla="*/ 5 h 27"/>
                  <a:gd name="T16" fmla="*/ 0 w 78"/>
                  <a:gd name="T17" fmla="*/ 3 h 27"/>
                  <a:gd name="T18" fmla="*/ 10 w 78"/>
                  <a:gd name="T19" fmla="*/ 0 h 27"/>
                  <a:gd name="T20" fmla="*/ 22 w 78"/>
                  <a:gd name="T21" fmla="*/ 0 h 27"/>
                  <a:gd name="T22" fmla="*/ 37 w 78"/>
                  <a:gd name="T23" fmla="*/ 2 h 27"/>
                  <a:gd name="T24" fmla="*/ 50 w 78"/>
                  <a:gd name="T25" fmla="*/ 5 h 27"/>
                  <a:gd name="T26" fmla="*/ 63 w 78"/>
                  <a:gd name="T27" fmla="*/ 8 h 27"/>
                  <a:gd name="T28" fmla="*/ 72 w 78"/>
                  <a:gd name="T29" fmla="*/ 14 h 27"/>
                  <a:gd name="T30" fmla="*/ 78 w 78"/>
                  <a:gd name="T31" fmla="*/ 20 h 27"/>
                  <a:gd name="T32" fmla="*/ 78 w 78"/>
                  <a:gd name="T33" fmla="*/ 25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7"/>
                  <a:gd name="T53" fmla="*/ 78 w 78"/>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7">
                    <a:moveTo>
                      <a:pt x="78" y="25"/>
                    </a:moveTo>
                    <a:lnTo>
                      <a:pt x="75" y="27"/>
                    </a:lnTo>
                    <a:lnTo>
                      <a:pt x="66" y="25"/>
                    </a:lnTo>
                    <a:lnTo>
                      <a:pt x="56" y="23"/>
                    </a:lnTo>
                    <a:lnTo>
                      <a:pt x="44" y="18"/>
                    </a:lnTo>
                    <a:lnTo>
                      <a:pt x="31" y="14"/>
                    </a:lnTo>
                    <a:lnTo>
                      <a:pt x="19" y="9"/>
                    </a:lnTo>
                    <a:lnTo>
                      <a:pt x="7" y="5"/>
                    </a:lnTo>
                    <a:lnTo>
                      <a:pt x="0" y="3"/>
                    </a:lnTo>
                    <a:lnTo>
                      <a:pt x="10" y="0"/>
                    </a:lnTo>
                    <a:lnTo>
                      <a:pt x="22" y="0"/>
                    </a:lnTo>
                    <a:lnTo>
                      <a:pt x="37" y="2"/>
                    </a:lnTo>
                    <a:lnTo>
                      <a:pt x="50" y="5"/>
                    </a:lnTo>
                    <a:lnTo>
                      <a:pt x="63" y="8"/>
                    </a:lnTo>
                    <a:lnTo>
                      <a:pt x="72" y="14"/>
                    </a:lnTo>
                    <a:lnTo>
                      <a:pt x="78" y="20"/>
                    </a:lnTo>
                    <a:lnTo>
                      <a:pt x="78" y="2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57" name="Freeform 70"/>
              <p:cNvSpPr>
                <a:spLocks/>
              </p:cNvSpPr>
              <p:nvPr/>
            </p:nvSpPr>
            <p:spPr bwMode="auto">
              <a:xfrm>
                <a:off x="2377" y="1216"/>
                <a:ext cx="78" cy="25"/>
              </a:xfrm>
              <a:custGeom>
                <a:avLst/>
                <a:gdLst>
                  <a:gd name="T0" fmla="*/ 78 w 78"/>
                  <a:gd name="T1" fmla="*/ 25 h 25"/>
                  <a:gd name="T2" fmla="*/ 73 w 78"/>
                  <a:gd name="T3" fmla="*/ 25 h 25"/>
                  <a:gd name="T4" fmla="*/ 66 w 78"/>
                  <a:gd name="T5" fmla="*/ 23 h 25"/>
                  <a:gd name="T6" fmla="*/ 54 w 78"/>
                  <a:gd name="T7" fmla="*/ 20 h 25"/>
                  <a:gd name="T8" fmla="*/ 42 w 78"/>
                  <a:gd name="T9" fmla="*/ 17 h 25"/>
                  <a:gd name="T10" fmla="*/ 29 w 78"/>
                  <a:gd name="T11" fmla="*/ 13 h 25"/>
                  <a:gd name="T12" fmla="*/ 17 w 78"/>
                  <a:gd name="T13" fmla="*/ 9 h 25"/>
                  <a:gd name="T14" fmla="*/ 7 w 78"/>
                  <a:gd name="T15" fmla="*/ 6 h 25"/>
                  <a:gd name="T16" fmla="*/ 0 w 78"/>
                  <a:gd name="T17" fmla="*/ 3 h 25"/>
                  <a:gd name="T18" fmla="*/ 10 w 78"/>
                  <a:gd name="T19" fmla="*/ 0 h 25"/>
                  <a:gd name="T20" fmla="*/ 23 w 78"/>
                  <a:gd name="T21" fmla="*/ 0 h 25"/>
                  <a:gd name="T22" fmla="*/ 37 w 78"/>
                  <a:gd name="T23" fmla="*/ 1 h 25"/>
                  <a:gd name="T24" fmla="*/ 50 w 78"/>
                  <a:gd name="T25" fmla="*/ 4 h 25"/>
                  <a:gd name="T26" fmla="*/ 63 w 78"/>
                  <a:gd name="T27" fmla="*/ 7 h 25"/>
                  <a:gd name="T28" fmla="*/ 72 w 78"/>
                  <a:gd name="T29" fmla="*/ 13 h 25"/>
                  <a:gd name="T30" fmla="*/ 78 w 78"/>
                  <a:gd name="T31" fmla="*/ 19 h 25"/>
                  <a:gd name="T32" fmla="*/ 78 w 78"/>
                  <a:gd name="T33" fmla="*/ 25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5"/>
                  <a:gd name="T53" fmla="*/ 78 w 78"/>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5">
                    <a:moveTo>
                      <a:pt x="78" y="25"/>
                    </a:moveTo>
                    <a:lnTo>
                      <a:pt x="73" y="25"/>
                    </a:lnTo>
                    <a:lnTo>
                      <a:pt x="66" y="23"/>
                    </a:lnTo>
                    <a:lnTo>
                      <a:pt x="54" y="20"/>
                    </a:lnTo>
                    <a:lnTo>
                      <a:pt x="42" y="17"/>
                    </a:lnTo>
                    <a:lnTo>
                      <a:pt x="29" y="13"/>
                    </a:lnTo>
                    <a:lnTo>
                      <a:pt x="17" y="9"/>
                    </a:lnTo>
                    <a:lnTo>
                      <a:pt x="7" y="6"/>
                    </a:lnTo>
                    <a:lnTo>
                      <a:pt x="0" y="3"/>
                    </a:lnTo>
                    <a:lnTo>
                      <a:pt x="10" y="0"/>
                    </a:lnTo>
                    <a:lnTo>
                      <a:pt x="23" y="0"/>
                    </a:lnTo>
                    <a:lnTo>
                      <a:pt x="37" y="1"/>
                    </a:lnTo>
                    <a:lnTo>
                      <a:pt x="50" y="4"/>
                    </a:lnTo>
                    <a:lnTo>
                      <a:pt x="63" y="7"/>
                    </a:lnTo>
                    <a:lnTo>
                      <a:pt x="72" y="13"/>
                    </a:lnTo>
                    <a:lnTo>
                      <a:pt x="78" y="19"/>
                    </a:lnTo>
                    <a:lnTo>
                      <a:pt x="78" y="2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58" name="Freeform 71"/>
              <p:cNvSpPr>
                <a:spLocks/>
              </p:cNvSpPr>
              <p:nvPr/>
            </p:nvSpPr>
            <p:spPr bwMode="auto">
              <a:xfrm>
                <a:off x="2310" y="1264"/>
                <a:ext cx="377" cy="104"/>
              </a:xfrm>
              <a:custGeom>
                <a:avLst/>
                <a:gdLst>
                  <a:gd name="T0" fmla="*/ 5 w 377"/>
                  <a:gd name="T1" fmla="*/ 91 h 104"/>
                  <a:gd name="T2" fmla="*/ 3 w 377"/>
                  <a:gd name="T3" fmla="*/ 94 h 104"/>
                  <a:gd name="T4" fmla="*/ 2 w 377"/>
                  <a:gd name="T5" fmla="*/ 97 h 104"/>
                  <a:gd name="T6" fmla="*/ 2 w 377"/>
                  <a:gd name="T7" fmla="*/ 101 h 104"/>
                  <a:gd name="T8" fmla="*/ 0 w 377"/>
                  <a:gd name="T9" fmla="*/ 104 h 104"/>
                  <a:gd name="T10" fmla="*/ 27 w 377"/>
                  <a:gd name="T11" fmla="*/ 86 h 104"/>
                  <a:gd name="T12" fmla="*/ 55 w 377"/>
                  <a:gd name="T13" fmla="*/ 71 h 104"/>
                  <a:gd name="T14" fmla="*/ 81 w 377"/>
                  <a:gd name="T15" fmla="*/ 60 h 104"/>
                  <a:gd name="T16" fmla="*/ 108 w 377"/>
                  <a:gd name="T17" fmla="*/ 48 h 104"/>
                  <a:gd name="T18" fmla="*/ 135 w 377"/>
                  <a:gd name="T19" fmla="*/ 39 h 104"/>
                  <a:gd name="T20" fmla="*/ 160 w 377"/>
                  <a:gd name="T21" fmla="*/ 32 h 104"/>
                  <a:gd name="T22" fmla="*/ 185 w 377"/>
                  <a:gd name="T23" fmla="*/ 26 h 104"/>
                  <a:gd name="T24" fmla="*/ 208 w 377"/>
                  <a:gd name="T25" fmla="*/ 20 h 104"/>
                  <a:gd name="T26" fmla="*/ 233 w 377"/>
                  <a:gd name="T27" fmla="*/ 17 h 104"/>
                  <a:gd name="T28" fmla="*/ 256 w 377"/>
                  <a:gd name="T29" fmla="*/ 14 h 104"/>
                  <a:gd name="T30" fmla="*/ 278 w 377"/>
                  <a:gd name="T31" fmla="*/ 11 h 104"/>
                  <a:gd name="T32" fmla="*/ 300 w 377"/>
                  <a:gd name="T33" fmla="*/ 9 h 104"/>
                  <a:gd name="T34" fmla="*/ 321 w 377"/>
                  <a:gd name="T35" fmla="*/ 9 h 104"/>
                  <a:gd name="T36" fmla="*/ 340 w 377"/>
                  <a:gd name="T37" fmla="*/ 8 h 104"/>
                  <a:gd name="T38" fmla="*/ 359 w 377"/>
                  <a:gd name="T39" fmla="*/ 8 h 104"/>
                  <a:gd name="T40" fmla="*/ 377 w 377"/>
                  <a:gd name="T41" fmla="*/ 6 h 104"/>
                  <a:gd name="T42" fmla="*/ 365 w 377"/>
                  <a:gd name="T43" fmla="*/ 3 h 104"/>
                  <a:gd name="T44" fmla="*/ 349 w 377"/>
                  <a:gd name="T45" fmla="*/ 2 h 104"/>
                  <a:gd name="T46" fmla="*/ 331 w 377"/>
                  <a:gd name="T47" fmla="*/ 0 h 104"/>
                  <a:gd name="T48" fmla="*/ 309 w 377"/>
                  <a:gd name="T49" fmla="*/ 0 h 104"/>
                  <a:gd name="T50" fmla="*/ 284 w 377"/>
                  <a:gd name="T51" fmla="*/ 0 h 104"/>
                  <a:gd name="T52" fmla="*/ 259 w 377"/>
                  <a:gd name="T53" fmla="*/ 3 h 104"/>
                  <a:gd name="T54" fmla="*/ 230 w 377"/>
                  <a:gd name="T55" fmla="*/ 6 h 104"/>
                  <a:gd name="T56" fmla="*/ 202 w 377"/>
                  <a:gd name="T57" fmla="*/ 11 h 104"/>
                  <a:gd name="T58" fmla="*/ 173 w 377"/>
                  <a:gd name="T59" fmla="*/ 15 h 104"/>
                  <a:gd name="T60" fmla="*/ 145 w 377"/>
                  <a:gd name="T61" fmla="*/ 23 h 104"/>
                  <a:gd name="T62" fmla="*/ 117 w 377"/>
                  <a:gd name="T63" fmla="*/ 30 h 104"/>
                  <a:gd name="T64" fmla="*/ 90 w 377"/>
                  <a:gd name="T65" fmla="*/ 39 h 104"/>
                  <a:gd name="T66" fmla="*/ 65 w 377"/>
                  <a:gd name="T67" fmla="*/ 51 h 104"/>
                  <a:gd name="T68" fmla="*/ 42 w 377"/>
                  <a:gd name="T69" fmla="*/ 63 h 104"/>
                  <a:gd name="T70" fmla="*/ 22 w 377"/>
                  <a:gd name="T71" fmla="*/ 76 h 104"/>
                  <a:gd name="T72" fmla="*/ 5 w 377"/>
                  <a:gd name="T73" fmla="*/ 91 h 10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7"/>
                  <a:gd name="T112" fmla="*/ 0 h 104"/>
                  <a:gd name="T113" fmla="*/ 377 w 377"/>
                  <a:gd name="T114" fmla="*/ 104 h 10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7" h="104">
                    <a:moveTo>
                      <a:pt x="5" y="91"/>
                    </a:moveTo>
                    <a:lnTo>
                      <a:pt x="3" y="94"/>
                    </a:lnTo>
                    <a:lnTo>
                      <a:pt x="2" y="97"/>
                    </a:lnTo>
                    <a:lnTo>
                      <a:pt x="2" y="101"/>
                    </a:lnTo>
                    <a:lnTo>
                      <a:pt x="0" y="104"/>
                    </a:lnTo>
                    <a:lnTo>
                      <a:pt x="27" y="86"/>
                    </a:lnTo>
                    <a:lnTo>
                      <a:pt x="55" y="71"/>
                    </a:lnTo>
                    <a:lnTo>
                      <a:pt x="81" y="60"/>
                    </a:lnTo>
                    <a:lnTo>
                      <a:pt x="108" y="48"/>
                    </a:lnTo>
                    <a:lnTo>
                      <a:pt x="135" y="39"/>
                    </a:lnTo>
                    <a:lnTo>
                      <a:pt x="160" y="32"/>
                    </a:lnTo>
                    <a:lnTo>
                      <a:pt x="185" y="26"/>
                    </a:lnTo>
                    <a:lnTo>
                      <a:pt x="208" y="20"/>
                    </a:lnTo>
                    <a:lnTo>
                      <a:pt x="233" y="17"/>
                    </a:lnTo>
                    <a:lnTo>
                      <a:pt x="256" y="14"/>
                    </a:lnTo>
                    <a:lnTo>
                      <a:pt x="278" y="11"/>
                    </a:lnTo>
                    <a:lnTo>
                      <a:pt x="300" y="9"/>
                    </a:lnTo>
                    <a:lnTo>
                      <a:pt x="321" y="9"/>
                    </a:lnTo>
                    <a:lnTo>
                      <a:pt x="340" y="8"/>
                    </a:lnTo>
                    <a:lnTo>
                      <a:pt x="359" y="8"/>
                    </a:lnTo>
                    <a:lnTo>
                      <a:pt x="377" y="6"/>
                    </a:lnTo>
                    <a:lnTo>
                      <a:pt x="365" y="3"/>
                    </a:lnTo>
                    <a:lnTo>
                      <a:pt x="349" y="2"/>
                    </a:lnTo>
                    <a:lnTo>
                      <a:pt x="331" y="0"/>
                    </a:lnTo>
                    <a:lnTo>
                      <a:pt x="309" y="0"/>
                    </a:lnTo>
                    <a:lnTo>
                      <a:pt x="284" y="0"/>
                    </a:lnTo>
                    <a:lnTo>
                      <a:pt x="259" y="3"/>
                    </a:lnTo>
                    <a:lnTo>
                      <a:pt x="230" y="6"/>
                    </a:lnTo>
                    <a:lnTo>
                      <a:pt x="202" y="11"/>
                    </a:lnTo>
                    <a:lnTo>
                      <a:pt x="173" y="15"/>
                    </a:lnTo>
                    <a:lnTo>
                      <a:pt x="145" y="23"/>
                    </a:lnTo>
                    <a:lnTo>
                      <a:pt x="117" y="30"/>
                    </a:lnTo>
                    <a:lnTo>
                      <a:pt x="90" y="39"/>
                    </a:lnTo>
                    <a:lnTo>
                      <a:pt x="65" y="51"/>
                    </a:lnTo>
                    <a:lnTo>
                      <a:pt x="42" y="63"/>
                    </a:lnTo>
                    <a:lnTo>
                      <a:pt x="22" y="76"/>
                    </a:lnTo>
                    <a:lnTo>
                      <a:pt x="5" y="9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59" name="Freeform 72"/>
              <p:cNvSpPr>
                <a:spLocks/>
              </p:cNvSpPr>
              <p:nvPr/>
            </p:nvSpPr>
            <p:spPr bwMode="auto">
              <a:xfrm>
                <a:off x="2608" y="1270"/>
                <a:ext cx="58" cy="54"/>
              </a:xfrm>
              <a:custGeom>
                <a:avLst/>
                <a:gdLst>
                  <a:gd name="T0" fmla="*/ 57 w 58"/>
                  <a:gd name="T1" fmla="*/ 54 h 54"/>
                  <a:gd name="T2" fmla="*/ 58 w 58"/>
                  <a:gd name="T3" fmla="*/ 51 h 54"/>
                  <a:gd name="T4" fmla="*/ 57 w 58"/>
                  <a:gd name="T5" fmla="*/ 45 h 54"/>
                  <a:gd name="T6" fmla="*/ 52 w 58"/>
                  <a:gd name="T7" fmla="*/ 36 h 54"/>
                  <a:gd name="T8" fmla="*/ 45 w 58"/>
                  <a:gd name="T9" fmla="*/ 27 h 54"/>
                  <a:gd name="T10" fmla="*/ 36 w 58"/>
                  <a:gd name="T11" fmla="*/ 18 h 54"/>
                  <a:gd name="T12" fmla="*/ 26 w 58"/>
                  <a:gd name="T13" fmla="*/ 9 h 54"/>
                  <a:gd name="T14" fmla="*/ 14 w 58"/>
                  <a:gd name="T15" fmla="*/ 3 h 54"/>
                  <a:gd name="T16" fmla="*/ 0 w 58"/>
                  <a:gd name="T17" fmla="*/ 0 h 54"/>
                  <a:gd name="T18" fmla="*/ 8 w 58"/>
                  <a:gd name="T19" fmla="*/ 6 h 54"/>
                  <a:gd name="T20" fmla="*/ 15 w 58"/>
                  <a:gd name="T21" fmla="*/ 14 h 54"/>
                  <a:gd name="T22" fmla="*/ 24 w 58"/>
                  <a:gd name="T23" fmla="*/ 23 h 54"/>
                  <a:gd name="T24" fmla="*/ 31 w 58"/>
                  <a:gd name="T25" fmla="*/ 33 h 54"/>
                  <a:gd name="T26" fmla="*/ 40 w 58"/>
                  <a:gd name="T27" fmla="*/ 42 h 54"/>
                  <a:gd name="T28" fmla="*/ 48 w 58"/>
                  <a:gd name="T29" fmla="*/ 49 h 54"/>
                  <a:gd name="T30" fmla="*/ 52 w 58"/>
                  <a:gd name="T31" fmla="*/ 54 h 54"/>
                  <a:gd name="T32" fmla="*/ 57 w 58"/>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4"/>
                  <a:gd name="T53" fmla="*/ 58 w 5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4">
                    <a:moveTo>
                      <a:pt x="57" y="54"/>
                    </a:moveTo>
                    <a:lnTo>
                      <a:pt x="58" y="51"/>
                    </a:lnTo>
                    <a:lnTo>
                      <a:pt x="57" y="45"/>
                    </a:lnTo>
                    <a:lnTo>
                      <a:pt x="52" y="36"/>
                    </a:lnTo>
                    <a:lnTo>
                      <a:pt x="45" y="27"/>
                    </a:lnTo>
                    <a:lnTo>
                      <a:pt x="36" y="18"/>
                    </a:lnTo>
                    <a:lnTo>
                      <a:pt x="26" y="9"/>
                    </a:lnTo>
                    <a:lnTo>
                      <a:pt x="14" y="3"/>
                    </a:lnTo>
                    <a:lnTo>
                      <a:pt x="0" y="0"/>
                    </a:lnTo>
                    <a:lnTo>
                      <a:pt x="8" y="6"/>
                    </a:lnTo>
                    <a:lnTo>
                      <a:pt x="15" y="14"/>
                    </a:lnTo>
                    <a:lnTo>
                      <a:pt x="24" y="23"/>
                    </a:lnTo>
                    <a:lnTo>
                      <a:pt x="31" y="33"/>
                    </a:lnTo>
                    <a:lnTo>
                      <a:pt x="40" y="42"/>
                    </a:lnTo>
                    <a:lnTo>
                      <a:pt x="48" y="49"/>
                    </a:lnTo>
                    <a:lnTo>
                      <a:pt x="52" y="54"/>
                    </a:lnTo>
                    <a:lnTo>
                      <a:pt x="57"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60" name="Freeform 73"/>
              <p:cNvSpPr>
                <a:spLocks/>
              </p:cNvSpPr>
              <p:nvPr/>
            </p:nvSpPr>
            <p:spPr bwMode="auto">
              <a:xfrm>
                <a:off x="2539" y="1272"/>
                <a:ext cx="75" cy="60"/>
              </a:xfrm>
              <a:custGeom>
                <a:avLst/>
                <a:gdLst>
                  <a:gd name="T0" fmla="*/ 74 w 75"/>
                  <a:gd name="T1" fmla="*/ 60 h 60"/>
                  <a:gd name="T2" fmla="*/ 75 w 75"/>
                  <a:gd name="T3" fmla="*/ 56 h 60"/>
                  <a:gd name="T4" fmla="*/ 72 w 75"/>
                  <a:gd name="T5" fmla="*/ 50 h 60"/>
                  <a:gd name="T6" fmla="*/ 65 w 75"/>
                  <a:gd name="T7" fmla="*/ 40 h 60"/>
                  <a:gd name="T8" fmla="*/ 55 w 75"/>
                  <a:gd name="T9" fmla="*/ 29 h 60"/>
                  <a:gd name="T10" fmla="*/ 43 w 75"/>
                  <a:gd name="T11" fmla="*/ 19 h 60"/>
                  <a:gd name="T12" fmla="*/ 28 w 75"/>
                  <a:gd name="T13" fmla="*/ 10 h 60"/>
                  <a:gd name="T14" fmla="*/ 15 w 75"/>
                  <a:gd name="T15" fmla="*/ 3 h 60"/>
                  <a:gd name="T16" fmla="*/ 0 w 75"/>
                  <a:gd name="T17" fmla="*/ 0 h 60"/>
                  <a:gd name="T18" fmla="*/ 6 w 75"/>
                  <a:gd name="T19" fmla="*/ 4 h 60"/>
                  <a:gd name="T20" fmla="*/ 15 w 75"/>
                  <a:gd name="T21" fmla="*/ 13 h 60"/>
                  <a:gd name="T22" fmla="*/ 25 w 75"/>
                  <a:gd name="T23" fmla="*/ 24 h 60"/>
                  <a:gd name="T24" fmla="*/ 37 w 75"/>
                  <a:gd name="T25" fmla="*/ 34 h 60"/>
                  <a:gd name="T26" fmla="*/ 47 w 75"/>
                  <a:gd name="T27" fmla="*/ 46 h 60"/>
                  <a:gd name="T28" fmla="*/ 59 w 75"/>
                  <a:gd name="T29" fmla="*/ 55 h 60"/>
                  <a:gd name="T30" fmla="*/ 68 w 75"/>
                  <a:gd name="T31" fmla="*/ 60 h 60"/>
                  <a:gd name="T32" fmla="*/ 74 w 75"/>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60"/>
                  <a:gd name="T53" fmla="*/ 75 w 75"/>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60">
                    <a:moveTo>
                      <a:pt x="74" y="60"/>
                    </a:moveTo>
                    <a:lnTo>
                      <a:pt x="75" y="56"/>
                    </a:lnTo>
                    <a:lnTo>
                      <a:pt x="72" y="50"/>
                    </a:lnTo>
                    <a:lnTo>
                      <a:pt x="65" y="40"/>
                    </a:lnTo>
                    <a:lnTo>
                      <a:pt x="55" y="29"/>
                    </a:lnTo>
                    <a:lnTo>
                      <a:pt x="43" y="19"/>
                    </a:lnTo>
                    <a:lnTo>
                      <a:pt x="28" y="10"/>
                    </a:lnTo>
                    <a:lnTo>
                      <a:pt x="15" y="3"/>
                    </a:lnTo>
                    <a:lnTo>
                      <a:pt x="0" y="0"/>
                    </a:lnTo>
                    <a:lnTo>
                      <a:pt x="6" y="4"/>
                    </a:lnTo>
                    <a:lnTo>
                      <a:pt x="15" y="13"/>
                    </a:lnTo>
                    <a:lnTo>
                      <a:pt x="25" y="24"/>
                    </a:lnTo>
                    <a:lnTo>
                      <a:pt x="37" y="34"/>
                    </a:lnTo>
                    <a:lnTo>
                      <a:pt x="47" y="46"/>
                    </a:lnTo>
                    <a:lnTo>
                      <a:pt x="59" y="55"/>
                    </a:lnTo>
                    <a:lnTo>
                      <a:pt x="68" y="60"/>
                    </a:lnTo>
                    <a:lnTo>
                      <a:pt x="74" y="6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61" name="Freeform 74"/>
              <p:cNvSpPr>
                <a:spLocks/>
              </p:cNvSpPr>
              <p:nvPr/>
            </p:nvSpPr>
            <p:spPr bwMode="auto">
              <a:xfrm>
                <a:off x="2505" y="1279"/>
                <a:ext cx="67" cy="70"/>
              </a:xfrm>
              <a:custGeom>
                <a:avLst/>
                <a:gdLst>
                  <a:gd name="T0" fmla="*/ 65 w 67"/>
                  <a:gd name="T1" fmla="*/ 70 h 70"/>
                  <a:gd name="T2" fmla="*/ 67 w 67"/>
                  <a:gd name="T3" fmla="*/ 65 h 70"/>
                  <a:gd name="T4" fmla="*/ 65 w 67"/>
                  <a:gd name="T5" fmla="*/ 56 h 70"/>
                  <a:gd name="T6" fmla="*/ 58 w 67"/>
                  <a:gd name="T7" fmla="*/ 45 h 70"/>
                  <a:gd name="T8" fmla="*/ 49 w 67"/>
                  <a:gd name="T9" fmla="*/ 33 h 70"/>
                  <a:gd name="T10" fmla="*/ 38 w 67"/>
                  <a:gd name="T11" fmla="*/ 21 h 70"/>
                  <a:gd name="T12" fmla="*/ 25 w 67"/>
                  <a:gd name="T13" fmla="*/ 11 h 70"/>
                  <a:gd name="T14" fmla="*/ 13 w 67"/>
                  <a:gd name="T15" fmla="*/ 3 h 70"/>
                  <a:gd name="T16" fmla="*/ 0 w 67"/>
                  <a:gd name="T17" fmla="*/ 0 h 70"/>
                  <a:gd name="T18" fmla="*/ 4 w 67"/>
                  <a:gd name="T19" fmla="*/ 6 h 70"/>
                  <a:gd name="T20" fmla="*/ 12 w 67"/>
                  <a:gd name="T21" fmla="*/ 15 h 70"/>
                  <a:gd name="T22" fmla="*/ 21 w 67"/>
                  <a:gd name="T23" fmla="*/ 27 h 70"/>
                  <a:gd name="T24" fmla="*/ 31 w 67"/>
                  <a:gd name="T25" fmla="*/ 39 h 70"/>
                  <a:gd name="T26" fmla="*/ 41 w 67"/>
                  <a:gd name="T27" fmla="*/ 52 h 70"/>
                  <a:gd name="T28" fmla="*/ 52 w 67"/>
                  <a:gd name="T29" fmla="*/ 62 h 70"/>
                  <a:gd name="T30" fmla="*/ 61 w 67"/>
                  <a:gd name="T31" fmla="*/ 68 h 70"/>
                  <a:gd name="T32" fmla="*/ 65 w 67"/>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70"/>
                  <a:gd name="T53" fmla="*/ 67 w 6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70">
                    <a:moveTo>
                      <a:pt x="65" y="70"/>
                    </a:moveTo>
                    <a:lnTo>
                      <a:pt x="67" y="65"/>
                    </a:lnTo>
                    <a:lnTo>
                      <a:pt x="65" y="56"/>
                    </a:lnTo>
                    <a:lnTo>
                      <a:pt x="58" y="45"/>
                    </a:lnTo>
                    <a:lnTo>
                      <a:pt x="49" y="33"/>
                    </a:lnTo>
                    <a:lnTo>
                      <a:pt x="38" y="21"/>
                    </a:lnTo>
                    <a:lnTo>
                      <a:pt x="25" y="11"/>
                    </a:lnTo>
                    <a:lnTo>
                      <a:pt x="13" y="3"/>
                    </a:lnTo>
                    <a:lnTo>
                      <a:pt x="0" y="0"/>
                    </a:lnTo>
                    <a:lnTo>
                      <a:pt x="4" y="6"/>
                    </a:lnTo>
                    <a:lnTo>
                      <a:pt x="12" y="15"/>
                    </a:lnTo>
                    <a:lnTo>
                      <a:pt x="21" y="27"/>
                    </a:lnTo>
                    <a:lnTo>
                      <a:pt x="31" y="39"/>
                    </a:lnTo>
                    <a:lnTo>
                      <a:pt x="41" y="52"/>
                    </a:lnTo>
                    <a:lnTo>
                      <a:pt x="52" y="62"/>
                    </a:lnTo>
                    <a:lnTo>
                      <a:pt x="61" y="68"/>
                    </a:lnTo>
                    <a:lnTo>
                      <a:pt x="65"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62" name="Freeform 75"/>
              <p:cNvSpPr>
                <a:spLocks/>
              </p:cNvSpPr>
              <p:nvPr/>
            </p:nvSpPr>
            <p:spPr bwMode="auto">
              <a:xfrm>
                <a:off x="2442" y="1291"/>
                <a:ext cx="57" cy="65"/>
              </a:xfrm>
              <a:custGeom>
                <a:avLst/>
                <a:gdLst>
                  <a:gd name="T0" fmla="*/ 56 w 57"/>
                  <a:gd name="T1" fmla="*/ 65 h 65"/>
                  <a:gd name="T2" fmla="*/ 57 w 57"/>
                  <a:gd name="T3" fmla="*/ 61 h 65"/>
                  <a:gd name="T4" fmla="*/ 54 w 57"/>
                  <a:gd name="T5" fmla="*/ 53 h 65"/>
                  <a:gd name="T6" fmla="*/ 48 w 57"/>
                  <a:gd name="T7" fmla="*/ 43 h 65"/>
                  <a:gd name="T8" fmla="*/ 39 w 57"/>
                  <a:gd name="T9" fmla="*/ 31 h 65"/>
                  <a:gd name="T10" fmla="*/ 31 w 57"/>
                  <a:gd name="T11" fmla="*/ 19 h 65"/>
                  <a:gd name="T12" fmla="*/ 20 w 57"/>
                  <a:gd name="T13" fmla="*/ 9 h 65"/>
                  <a:gd name="T14" fmla="*/ 8 w 57"/>
                  <a:gd name="T15" fmla="*/ 3 h 65"/>
                  <a:gd name="T16" fmla="*/ 0 w 57"/>
                  <a:gd name="T17" fmla="*/ 0 h 65"/>
                  <a:gd name="T18" fmla="*/ 4 w 57"/>
                  <a:gd name="T19" fmla="*/ 6 h 65"/>
                  <a:gd name="T20" fmla="*/ 10 w 57"/>
                  <a:gd name="T21" fmla="*/ 15 h 65"/>
                  <a:gd name="T22" fmla="*/ 17 w 57"/>
                  <a:gd name="T23" fmla="*/ 27 h 65"/>
                  <a:gd name="T24" fmla="*/ 26 w 57"/>
                  <a:gd name="T25" fmla="*/ 39 h 65"/>
                  <a:gd name="T26" fmla="*/ 34 w 57"/>
                  <a:gd name="T27" fmla="*/ 50 h 65"/>
                  <a:gd name="T28" fmla="*/ 42 w 57"/>
                  <a:gd name="T29" fmla="*/ 59 h 65"/>
                  <a:gd name="T30" fmla="*/ 50 w 57"/>
                  <a:gd name="T31" fmla="*/ 65 h 65"/>
                  <a:gd name="T32" fmla="*/ 56 w 57"/>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65"/>
                  <a:gd name="T53" fmla="*/ 57 w 57"/>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65">
                    <a:moveTo>
                      <a:pt x="56" y="65"/>
                    </a:moveTo>
                    <a:lnTo>
                      <a:pt x="57" y="61"/>
                    </a:lnTo>
                    <a:lnTo>
                      <a:pt x="54" y="53"/>
                    </a:lnTo>
                    <a:lnTo>
                      <a:pt x="48" y="43"/>
                    </a:lnTo>
                    <a:lnTo>
                      <a:pt x="39" y="31"/>
                    </a:lnTo>
                    <a:lnTo>
                      <a:pt x="31" y="19"/>
                    </a:lnTo>
                    <a:lnTo>
                      <a:pt x="20" y="9"/>
                    </a:lnTo>
                    <a:lnTo>
                      <a:pt x="8" y="3"/>
                    </a:lnTo>
                    <a:lnTo>
                      <a:pt x="0" y="0"/>
                    </a:lnTo>
                    <a:lnTo>
                      <a:pt x="4" y="6"/>
                    </a:lnTo>
                    <a:lnTo>
                      <a:pt x="10" y="15"/>
                    </a:lnTo>
                    <a:lnTo>
                      <a:pt x="17" y="27"/>
                    </a:lnTo>
                    <a:lnTo>
                      <a:pt x="26" y="39"/>
                    </a:lnTo>
                    <a:lnTo>
                      <a:pt x="34" y="50"/>
                    </a:lnTo>
                    <a:lnTo>
                      <a:pt x="42" y="59"/>
                    </a:lnTo>
                    <a:lnTo>
                      <a:pt x="50" y="65"/>
                    </a:lnTo>
                    <a:lnTo>
                      <a:pt x="56" y="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63" name="Freeform 76"/>
              <p:cNvSpPr>
                <a:spLocks/>
              </p:cNvSpPr>
              <p:nvPr/>
            </p:nvSpPr>
            <p:spPr bwMode="auto">
              <a:xfrm>
                <a:off x="2415" y="1301"/>
                <a:ext cx="41" cy="60"/>
              </a:xfrm>
              <a:custGeom>
                <a:avLst/>
                <a:gdLst>
                  <a:gd name="T0" fmla="*/ 38 w 41"/>
                  <a:gd name="T1" fmla="*/ 60 h 60"/>
                  <a:gd name="T2" fmla="*/ 41 w 41"/>
                  <a:gd name="T3" fmla="*/ 57 h 60"/>
                  <a:gd name="T4" fmla="*/ 41 w 41"/>
                  <a:gd name="T5" fmla="*/ 49 h 60"/>
                  <a:gd name="T6" fmla="*/ 40 w 41"/>
                  <a:gd name="T7" fmla="*/ 40 h 60"/>
                  <a:gd name="T8" fmla="*/ 35 w 41"/>
                  <a:gd name="T9" fmla="*/ 30 h 60"/>
                  <a:gd name="T10" fmla="*/ 30 w 41"/>
                  <a:gd name="T11" fmla="*/ 21 h 60"/>
                  <a:gd name="T12" fmla="*/ 22 w 41"/>
                  <a:gd name="T13" fmla="*/ 12 h 60"/>
                  <a:gd name="T14" fmla="*/ 12 w 41"/>
                  <a:gd name="T15" fmla="*/ 5 h 60"/>
                  <a:gd name="T16" fmla="*/ 0 w 41"/>
                  <a:gd name="T17" fmla="*/ 0 h 60"/>
                  <a:gd name="T18" fmla="*/ 9 w 41"/>
                  <a:gd name="T19" fmla="*/ 15 h 60"/>
                  <a:gd name="T20" fmla="*/ 19 w 41"/>
                  <a:gd name="T21" fmla="*/ 36 h 60"/>
                  <a:gd name="T22" fmla="*/ 30 w 41"/>
                  <a:gd name="T23" fmla="*/ 54 h 60"/>
                  <a:gd name="T24" fmla="*/ 38 w 41"/>
                  <a:gd name="T25" fmla="*/ 6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0"/>
                  <a:gd name="T41" fmla="*/ 41 w 41"/>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0">
                    <a:moveTo>
                      <a:pt x="38" y="60"/>
                    </a:moveTo>
                    <a:lnTo>
                      <a:pt x="41" y="57"/>
                    </a:lnTo>
                    <a:lnTo>
                      <a:pt x="41" y="49"/>
                    </a:lnTo>
                    <a:lnTo>
                      <a:pt x="40" y="40"/>
                    </a:lnTo>
                    <a:lnTo>
                      <a:pt x="35" y="30"/>
                    </a:lnTo>
                    <a:lnTo>
                      <a:pt x="30" y="21"/>
                    </a:lnTo>
                    <a:lnTo>
                      <a:pt x="22" y="12"/>
                    </a:lnTo>
                    <a:lnTo>
                      <a:pt x="12" y="5"/>
                    </a:lnTo>
                    <a:lnTo>
                      <a:pt x="0" y="0"/>
                    </a:lnTo>
                    <a:lnTo>
                      <a:pt x="9" y="15"/>
                    </a:lnTo>
                    <a:lnTo>
                      <a:pt x="19" y="36"/>
                    </a:lnTo>
                    <a:lnTo>
                      <a:pt x="30" y="54"/>
                    </a:lnTo>
                    <a:lnTo>
                      <a:pt x="38" y="6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64" name="Freeform 77"/>
              <p:cNvSpPr>
                <a:spLocks/>
              </p:cNvSpPr>
              <p:nvPr/>
            </p:nvSpPr>
            <p:spPr bwMode="auto">
              <a:xfrm>
                <a:off x="2357" y="1330"/>
                <a:ext cx="33" cy="44"/>
              </a:xfrm>
              <a:custGeom>
                <a:avLst/>
                <a:gdLst>
                  <a:gd name="T0" fmla="*/ 30 w 33"/>
                  <a:gd name="T1" fmla="*/ 44 h 44"/>
                  <a:gd name="T2" fmla="*/ 33 w 33"/>
                  <a:gd name="T3" fmla="*/ 35 h 44"/>
                  <a:gd name="T4" fmla="*/ 26 w 33"/>
                  <a:gd name="T5" fmla="*/ 19 h 44"/>
                  <a:gd name="T6" fmla="*/ 12 w 33"/>
                  <a:gd name="T7" fmla="*/ 5 h 44"/>
                  <a:gd name="T8" fmla="*/ 0 w 33"/>
                  <a:gd name="T9" fmla="*/ 0 h 44"/>
                  <a:gd name="T10" fmla="*/ 6 w 33"/>
                  <a:gd name="T11" fmla="*/ 10 h 44"/>
                  <a:gd name="T12" fmla="*/ 14 w 33"/>
                  <a:gd name="T13" fmla="*/ 25 h 44"/>
                  <a:gd name="T14" fmla="*/ 23 w 33"/>
                  <a:gd name="T15" fmla="*/ 38 h 44"/>
                  <a:gd name="T16" fmla="*/ 30 w 33"/>
                  <a:gd name="T17" fmla="*/ 44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44"/>
                  <a:gd name="T29" fmla="*/ 33 w 33"/>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44">
                    <a:moveTo>
                      <a:pt x="30" y="44"/>
                    </a:moveTo>
                    <a:lnTo>
                      <a:pt x="33" y="35"/>
                    </a:lnTo>
                    <a:lnTo>
                      <a:pt x="26" y="19"/>
                    </a:lnTo>
                    <a:lnTo>
                      <a:pt x="12" y="5"/>
                    </a:lnTo>
                    <a:lnTo>
                      <a:pt x="0" y="0"/>
                    </a:lnTo>
                    <a:lnTo>
                      <a:pt x="6" y="10"/>
                    </a:lnTo>
                    <a:lnTo>
                      <a:pt x="14" y="25"/>
                    </a:lnTo>
                    <a:lnTo>
                      <a:pt x="23" y="38"/>
                    </a:lnTo>
                    <a:lnTo>
                      <a:pt x="30" y="4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65" name="Freeform 78"/>
              <p:cNvSpPr>
                <a:spLocks/>
              </p:cNvSpPr>
              <p:nvPr/>
            </p:nvSpPr>
            <p:spPr bwMode="auto">
              <a:xfrm>
                <a:off x="2332" y="1341"/>
                <a:ext cx="24" cy="31"/>
              </a:xfrm>
              <a:custGeom>
                <a:avLst/>
                <a:gdLst>
                  <a:gd name="T0" fmla="*/ 22 w 24"/>
                  <a:gd name="T1" fmla="*/ 30 h 31"/>
                  <a:gd name="T2" fmla="*/ 24 w 24"/>
                  <a:gd name="T3" fmla="*/ 21 h 31"/>
                  <a:gd name="T4" fmla="*/ 20 w 24"/>
                  <a:gd name="T5" fmla="*/ 9 h 31"/>
                  <a:gd name="T6" fmla="*/ 12 w 24"/>
                  <a:gd name="T7" fmla="*/ 0 h 31"/>
                  <a:gd name="T8" fmla="*/ 0 w 24"/>
                  <a:gd name="T9" fmla="*/ 2 h 31"/>
                  <a:gd name="T10" fmla="*/ 9 w 24"/>
                  <a:gd name="T11" fmla="*/ 8 h 31"/>
                  <a:gd name="T12" fmla="*/ 14 w 24"/>
                  <a:gd name="T13" fmla="*/ 20 h 31"/>
                  <a:gd name="T14" fmla="*/ 18 w 24"/>
                  <a:gd name="T15" fmla="*/ 31 h 31"/>
                  <a:gd name="T16" fmla="*/ 22 w 24"/>
                  <a:gd name="T17" fmla="*/ 3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31"/>
                  <a:gd name="T29" fmla="*/ 24 w 24"/>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31">
                    <a:moveTo>
                      <a:pt x="22" y="30"/>
                    </a:moveTo>
                    <a:lnTo>
                      <a:pt x="24" y="21"/>
                    </a:lnTo>
                    <a:lnTo>
                      <a:pt x="20" y="9"/>
                    </a:lnTo>
                    <a:lnTo>
                      <a:pt x="12" y="0"/>
                    </a:lnTo>
                    <a:lnTo>
                      <a:pt x="0" y="2"/>
                    </a:lnTo>
                    <a:lnTo>
                      <a:pt x="9" y="8"/>
                    </a:lnTo>
                    <a:lnTo>
                      <a:pt x="14" y="20"/>
                    </a:lnTo>
                    <a:lnTo>
                      <a:pt x="18" y="31"/>
                    </a:lnTo>
                    <a:lnTo>
                      <a:pt x="22" y="3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66" name="Freeform 79"/>
              <p:cNvSpPr>
                <a:spLocks/>
              </p:cNvSpPr>
              <p:nvPr/>
            </p:nvSpPr>
            <p:spPr bwMode="auto">
              <a:xfrm>
                <a:off x="2572" y="1270"/>
                <a:ext cx="66" cy="58"/>
              </a:xfrm>
              <a:custGeom>
                <a:avLst/>
                <a:gdLst>
                  <a:gd name="T0" fmla="*/ 64 w 66"/>
                  <a:gd name="T1" fmla="*/ 58 h 58"/>
                  <a:gd name="T2" fmla="*/ 66 w 66"/>
                  <a:gd name="T3" fmla="*/ 54 h 58"/>
                  <a:gd name="T4" fmla="*/ 64 w 66"/>
                  <a:gd name="T5" fmla="*/ 48 h 58"/>
                  <a:gd name="T6" fmla="*/ 59 w 66"/>
                  <a:gd name="T7" fmla="*/ 39 h 58"/>
                  <a:gd name="T8" fmla="*/ 50 w 66"/>
                  <a:gd name="T9" fmla="*/ 28 h 58"/>
                  <a:gd name="T10" fmla="*/ 39 w 66"/>
                  <a:gd name="T11" fmla="*/ 20 h 58"/>
                  <a:gd name="T12" fmla="*/ 28 w 66"/>
                  <a:gd name="T13" fmla="*/ 11 h 58"/>
                  <a:gd name="T14" fmla="*/ 13 w 66"/>
                  <a:gd name="T15" fmla="*/ 3 h 58"/>
                  <a:gd name="T16" fmla="*/ 0 w 66"/>
                  <a:gd name="T17" fmla="*/ 0 h 58"/>
                  <a:gd name="T18" fmla="*/ 5 w 66"/>
                  <a:gd name="T19" fmla="*/ 5 h 58"/>
                  <a:gd name="T20" fmla="*/ 13 w 66"/>
                  <a:gd name="T21" fmla="*/ 12 h 58"/>
                  <a:gd name="T22" fmla="*/ 22 w 66"/>
                  <a:gd name="T23" fmla="*/ 23 h 58"/>
                  <a:gd name="T24" fmla="*/ 32 w 66"/>
                  <a:gd name="T25" fmla="*/ 33 h 58"/>
                  <a:gd name="T26" fmla="*/ 42 w 66"/>
                  <a:gd name="T27" fmla="*/ 43 h 58"/>
                  <a:gd name="T28" fmla="*/ 51 w 66"/>
                  <a:gd name="T29" fmla="*/ 52 h 58"/>
                  <a:gd name="T30" fmla="*/ 59 w 66"/>
                  <a:gd name="T31" fmla="*/ 58 h 58"/>
                  <a:gd name="T32" fmla="*/ 64 w 66"/>
                  <a:gd name="T33" fmla="*/ 58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58"/>
                  <a:gd name="T53" fmla="*/ 66 w 66"/>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58">
                    <a:moveTo>
                      <a:pt x="64" y="58"/>
                    </a:moveTo>
                    <a:lnTo>
                      <a:pt x="66" y="54"/>
                    </a:lnTo>
                    <a:lnTo>
                      <a:pt x="64" y="48"/>
                    </a:lnTo>
                    <a:lnTo>
                      <a:pt x="59" y="39"/>
                    </a:lnTo>
                    <a:lnTo>
                      <a:pt x="50" y="28"/>
                    </a:lnTo>
                    <a:lnTo>
                      <a:pt x="39" y="20"/>
                    </a:lnTo>
                    <a:lnTo>
                      <a:pt x="28" y="11"/>
                    </a:lnTo>
                    <a:lnTo>
                      <a:pt x="13" y="3"/>
                    </a:lnTo>
                    <a:lnTo>
                      <a:pt x="0" y="0"/>
                    </a:lnTo>
                    <a:lnTo>
                      <a:pt x="5" y="5"/>
                    </a:lnTo>
                    <a:lnTo>
                      <a:pt x="13" y="12"/>
                    </a:lnTo>
                    <a:lnTo>
                      <a:pt x="22" y="23"/>
                    </a:lnTo>
                    <a:lnTo>
                      <a:pt x="32" y="33"/>
                    </a:lnTo>
                    <a:lnTo>
                      <a:pt x="42" y="43"/>
                    </a:lnTo>
                    <a:lnTo>
                      <a:pt x="51" y="52"/>
                    </a:lnTo>
                    <a:lnTo>
                      <a:pt x="59" y="58"/>
                    </a:lnTo>
                    <a:lnTo>
                      <a:pt x="64" y="5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67" name="Freeform 80"/>
              <p:cNvSpPr>
                <a:spLocks/>
              </p:cNvSpPr>
              <p:nvPr/>
            </p:nvSpPr>
            <p:spPr bwMode="auto">
              <a:xfrm>
                <a:off x="2641" y="1267"/>
                <a:ext cx="52" cy="46"/>
              </a:xfrm>
              <a:custGeom>
                <a:avLst/>
                <a:gdLst>
                  <a:gd name="T0" fmla="*/ 50 w 52"/>
                  <a:gd name="T1" fmla="*/ 46 h 46"/>
                  <a:gd name="T2" fmla="*/ 52 w 52"/>
                  <a:gd name="T3" fmla="*/ 43 h 46"/>
                  <a:gd name="T4" fmla="*/ 52 w 52"/>
                  <a:gd name="T5" fmla="*/ 39 h 46"/>
                  <a:gd name="T6" fmla="*/ 47 w 52"/>
                  <a:gd name="T7" fmla="*/ 31 h 46"/>
                  <a:gd name="T8" fmla="*/ 43 w 52"/>
                  <a:gd name="T9" fmla="*/ 24 h 46"/>
                  <a:gd name="T10" fmla="*/ 34 w 52"/>
                  <a:gd name="T11" fmla="*/ 17 h 46"/>
                  <a:gd name="T12" fmla="*/ 25 w 52"/>
                  <a:gd name="T13" fmla="*/ 9 h 46"/>
                  <a:gd name="T14" fmla="*/ 13 w 52"/>
                  <a:gd name="T15" fmla="*/ 3 h 46"/>
                  <a:gd name="T16" fmla="*/ 0 w 52"/>
                  <a:gd name="T17" fmla="*/ 0 h 46"/>
                  <a:gd name="T18" fmla="*/ 6 w 52"/>
                  <a:gd name="T19" fmla="*/ 6 h 46"/>
                  <a:gd name="T20" fmla="*/ 13 w 52"/>
                  <a:gd name="T21" fmla="*/ 14 h 46"/>
                  <a:gd name="T22" fmla="*/ 21 w 52"/>
                  <a:gd name="T23" fmla="*/ 21 h 46"/>
                  <a:gd name="T24" fmla="*/ 28 w 52"/>
                  <a:gd name="T25" fmla="*/ 30 h 46"/>
                  <a:gd name="T26" fmla="*/ 35 w 52"/>
                  <a:gd name="T27" fmla="*/ 37 h 46"/>
                  <a:gd name="T28" fmla="*/ 41 w 52"/>
                  <a:gd name="T29" fmla="*/ 43 h 46"/>
                  <a:gd name="T30" fmla="*/ 47 w 52"/>
                  <a:gd name="T31" fmla="*/ 46 h 46"/>
                  <a:gd name="T32" fmla="*/ 50 w 52"/>
                  <a:gd name="T33" fmla="*/ 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46"/>
                  <a:gd name="T53" fmla="*/ 52 w 52"/>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46">
                    <a:moveTo>
                      <a:pt x="50" y="46"/>
                    </a:moveTo>
                    <a:lnTo>
                      <a:pt x="52" y="43"/>
                    </a:lnTo>
                    <a:lnTo>
                      <a:pt x="52" y="39"/>
                    </a:lnTo>
                    <a:lnTo>
                      <a:pt x="47" y="31"/>
                    </a:lnTo>
                    <a:lnTo>
                      <a:pt x="43" y="24"/>
                    </a:lnTo>
                    <a:lnTo>
                      <a:pt x="34" y="17"/>
                    </a:lnTo>
                    <a:lnTo>
                      <a:pt x="25" y="9"/>
                    </a:lnTo>
                    <a:lnTo>
                      <a:pt x="13" y="3"/>
                    </a:lnTo>
                    <a:lnTo>
                      <a:pt x="0" y="0"/>
                    </a:lnTo>
                    <a:lnTo>
                      <a:pt x="6" y="6"/>
                    </a:lnTo>
                    <a:lnTo>
                      <a:pt x="13" y="14"/>
                    </a:lnTo>
                    <a:lnTo>
                      <a:pt x="21" y="21"/>
                    </a:lnTo>
                    <a:lnTo>
                      <a:pt x="28" y="30"/>
                    </a:lnTo>
                    <a:lnTo>
                      <a:pt x="35" y="37"/>
                    </a:lnTo>
                    <a:lnTo>
                      <a:pt x="41" y="43"/>
                    </a:lnTo>
                    <a:lnTo>
                      <a:pt x="47" y="46"/>
                    </a:lnTo>
                    <a:lnTo>
                      <a:pt x="50"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68" name="Freeform 81"/>
              <p:cNvSpPr>
                <a:spLocks/>
              </p:cNvSpPr>
              <p:nvPr/>
            </p:nvSpPr>
            <p:spPr bwMode="auto">
              <a:xfrm>
                <a:off x="2468" y="1282"/>
                <a:ext cx="58" cy="64"/>
              </a:xfrm>
              <a:custGeom>
                <a:avLst/>
                <a:gdLst>
                  <a:gd name="T0" fmla="*/ 56 w 58"/>
                  <a:gd name="T1" fmla="*/ 64 h 64"/>
                  <a:gd name="T2" fmla="*/ 58 w 58"/>
                  <a:gd name="T3" fmla="*/ 61 h 64"/>
                  <a:gd name="T4" fmla="*/ 55 w 58"/>
                  <a:gd name="T5" fmla="*/ 52 h 64"/>
                  <a:gd name="T6" fmla="*/ 49 w 58"/>
                  <a:gd name="T7" fmla="*/ 43 h 64"/>
                  <a:gd name="T8" fmla="*/ 40 w 58"/>
                  <a:gd name="T9" fmla="*/ 31 h 64"/>
                  <a:gd name="T10" fmla="*/ 31 w 58"/>
                  <a:gd name="T11" fmla="*/ 19 h 64"/>
                  <a:gd name="T12" fmla="*/ 21 w 58"/>
                  <a:gd name="T13" fmla="*/ 9 h 64"/>
                  <a:gd name="T14" fmla="*/ 9 w 58"/>
                  <a:gd name="T15" fmla="*/ 3 h 64"/>
                  <a:gd name="T16" fmla="*/ 0 w 58"/>
                  <a:gd name="T17" fmla="*/ 0 h 64"/>
                  <a:gd name="T18" fmla="*/ 5 w 58"/>
                  <a:gd name="T19" fmla="*/ 6 h 64"/>
                  <a:gd name="T20" fmla="*/ 10 w 58"/>
                  <a:gd name="T21" fmla="*/ 15 h 64"/>
                  <a:gd name="T22" fmla="*/ 18 w 58"/>
                  <a:gd name="T23" fmla="*/ 27 h 64"/>
                  <a:gd name="T24" fmla="*/ 27 w 58"/>
                  <a:gd name="T25" fmla="*/ 39 h 64"/>
                  <a:gd name="T26" fmla="*/ 34 w 58"/>
                  <a:gd name="T27" fmla="*/ 49 h 64"/>
                  <a:gd name="T28" fmla="*/ 43 w 58"/>
                  <a:gd name="T29" fmla="*/ 58 h 64"/>
                  <a:gd name="T30" fmla="*/ 50 w 58"/>
                  <a:gd name="T31" fmla="*/ 64 h 64"/>
                  <a:gd name="T32" fmla="*/ 56 w 58"/>
                  <a:gd name="T33" fmla="*/ 64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64"/>
                  <a:gd name="T53" fmla="*/ 58 w 58"/>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64">
                    <a:moveTo>
                      <a:pt x="56" y="64"/>
                    </a:moveTo>
                    <a:lnTo>
                      <a:pt x="58" y="61"/>
                    </a:lnTo>
                    <a:lnTo>
                      <a:pt x="55" y="52"/>
                    </a:lnTo>
                    <a:lnTo>
                      <a:pt x="49" y="43"/>
                    </a:lnTo>
                    <a:lnTo>
                      <a:pt x="40" y="31"/>
                    </a:lnTo>
                    <a:lnTo>
                      <a:pt x="31" y="19"/>
                    </a:lnTo>
                    <a:lnTo>
                      <a:pt x="21" y="9"/>
                    </a:lnTo>
                    <a:lnTo>
                      <a:pt x="9" y="3"/>
                    </a:lnTo>
                    <a:lnTo>
                      <a:pt x="0" y="0"/>
                    </a:lnTo>
                    <a:lnTo>
                      <a:pt x="5" y="6"/>
                    </a:lnTo>
                    <a:lnTo>
                      <a:pt x="10" y="15"/>
                    </a:lnTo>
                    <a:lnTo>
                      <a:pt x="18" y="27"/>
                    </a:lnTo>
                    <a:lnTo>
                      <a:pt x="27" y="39"/>
                    </a:lnTo>
                    <a:lnTo>
                      <a:pt x="34" y="49"/>
                    </a:lnTo>
                    <a:lnTo>
                      <a:pt x="43" y="58"/>
                    </a:lnTo>
                    <a:lnTo>
                      <a:pt x="50" y="64"/>
                    </a:lnTo>
                    <a:lnTo>
                      <a:pt x="56" y="6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69" name="Freeform 82"/>
              <p:cNvSpPr>
                <a:spLocks/>
              </p:cNvSpPr>
              <p:nvPr/>
            </p:nvSpPr>
            <p:spPr bwMode="auto">
              <a:xfrm>
                <a:off x="2385" y="1313"/>
                <a:ext cx="43" cy="53"/>
              </a:xfrm>
              <a:custGeom>
                <a:avLst/>
                <a:gdLst>
                  <a:gd name="T0" fmla="*/ 40 w 43"/>
                  <a:gd name="T1" fmla="*/ 53 h 53"/>
                  <a:gd name="T2" fmla="*/ 43 w 43"/>
                  <a:gd name="T3" fmla="*/ 50 h 53"/>
                  <a:gd name="T4" fmla="*/ 42 w 43"/>
                  <a:gd name="T5" fmla="*/ 43 h 53"/>
                  <a:gd name="T6" fmla="*/ 37 w 43"/>
                  <a:gd name="T7" fmla="*/ 34 h 53"/>
                  <a:gd name="T8" fmla="*/ 30 w 43"/>
                  <a:gd name="T9" fmla="*/ 24 h 53"/>
                  <a:gd name="T10" fmla="*/ 23 w 43"/>
                  <a:gd name="T11" fmla="*/ 15 h 53"/>
                  <a:gd name="T12" fmla="*/ 15 w 43"/>
                  <a:gd name="T13" fmla="*/ 8 h 53"/>
                  <a:gd name="T14" fmla="*/ 6 w 43"/>
                  <a:gd name="T15" fmla="*/ 2 h 53"/>
                  <a:gd name="T16" fmla="*/ 0 w 43"/>
                  <a:gd name="T17" fmla="*/ 0 h 53"/>
                  <a:gd name="T18" fmla="*/ 8 w 43"/>
                  <a:gd name="T19" fmla="*/ 12 h 53"/>
                  <a:gd name="T20" fmla="*/ 18 w 43"/>
                  <a:gd name="T21" fmla="*/ 30 h 53"/>
                  <a:gd name="T22" fmla="*/ 30 w 43"/>
                  <a:gd name="T23" fmla="*/ 46 h 53"/>
                  <a:gd name="T24" fmla="*/ 40 w 43"/>
                  <a:gd name="T25" fmla="*/ 53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53"/>
                  <a:gd name="T41" fmla="*/ 43 w 43"/>
                  <a:gd name="T42" fmla="*/ 53 h 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53">
                    <a:moveTo>
                      <a:pt x="40" y="53"/>
                    </a:moveTo>
                    <a:lnTo>
                      <a:pt x="43" y="50"/>
                    </a:lnTo>
                    <a:lnTo>
                      <a:pt x="42" y="43"/>
                    </a:lnTo>
                    <a:lnTo>
                      <a:pt x="37" y="34"/>
                    </a:lnTo>
                    <a:lnTo>
                      <a:pt x="30" y="24"/>
                    </a:lnTo>
                    <a:lnTo>
                      <a:pt x="23" y="15"/>
                    </a:lnTo>
                    <a:lnTo>
                      <a:pt x="15" y="8"/>
                    </a:lnTo>
                    <a:lnTo>
                      <a:pt x="6" y="2"/>
                    </a:lnTo>
                    <a:lnTo>
                      <a:pt x="0" y="0"/>
                    </a:lnTo>
                    <a:lnTo>
                      <a:pt x="8" y="12"/>
                    </a:lnTo>
                    <a:lnTo>
                      <a:pt x="18" y="30"/>
                    </a:lnTo>
                    <a:lnTo>
                      <a:pt x="30" y="46"/>
                    </a:lnTo>
                    <a:lnTo>
                      <a:pt x="40" y="5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70" name="Freeform 83"/>
              <p:cNvSpPr>
                <a:spLocks/>
              </p:cNvSpPr>
              <p:nvPr/>
            </p:nvSpPr>
            <p:spPr bwMode="auto">
              <a:xfrm>
                <a:off x="2666" y="1263"/>
                <a:ext cx="58" cy="9"/>
              </a:xfrm>
              <a:custGeom>
                <a:avLst/>
                <a:gdLst>
                  <a:gd name="T0" fmla="*/ 0 w 58"/>
                  <a:gd name="T1" fmla="*/ 7 h 9"/>
                  <a:gd name="T2" fmla="*/ 4 w 58"/>
                  <a:gd name="T3" fmla="*/ 7 h 9"/>
                  <a:gd name="T4" fmla="*/ 12 w 58"/>
                  <a:gd name="T5" fmla="*/ 6 h 9"/>
                  <a:gd name="T6" fmla="*/ 21 w 58"/>
                  <a:gd name="T7" fmla="*/ 4 h 9"/>
                  <a:gd name="T8" fmla="*/ 31 w 58"/>
                  <a:gd name="T9" fmla="*/ 3 h 9"/>
                  <a:gd name="T10" fmla="*/ 41 w 58"/>
                  <a:gd name="T11" fmla="*/ 1 h 9"/>
                  <a:gd name="T12" fmla="*/ 50 w 58"/>
                  <a:gd name="T13" fmla="*/ 0 h 9"/>
                  <a:gd name="T14" fmla="*/ 56 w 58"/>
                  <a:gd name="T15" fmla="*/ 0 h 9"/>
                  <a:gd name="T16" fmla="*/ 58 w 58"/>
                  <a:gd name="T17" fmla="*/ 3 h 9"/>
                  <a:gd name="T18" fmla="*/ 56 w 58"/>
                  <a:gd name="T19" fmla="*/ 6 h 9"/>
                  <a:gd name="T20" fmla="*/ 50 w 58"/>
                  <a:gd name="T21" fmla="*/ 9 h 9"/>
                  <a:gd name="T22" fmla="*/ 43 w 58"/>
                  <a:gd name="T23" fmla="*/ 9 h 9"/>
                  <a:gd name="T24" fmla="*/ 34 w 58"/>
                  <a:gd name="T25" fmla="*/ 9 h 9"/>
                  <a:gd name="T26" fmla="*/ 24 w 58"/>
                  <a:gd name="T27" fmla="*/ 9 h 9"/>
                  <a:gd name="T28" fmla="*/ 13 w 58"/>
                  <a:gd name="T29" fmla="*/ 9 h 9"/>
                  <a:gd name="T30" fmla="*/ 6 w 58"/>
                  <a:gd name="T31" fmla="*/ 7 h 9"/>
                  <a:gd name="T32" fmla="*/ 0 w 58"/>
                  <a:gd name="T33" fmla="*/ 7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9"/>
                  <a:gd name="T53" fmla="*/ 58 w 58"/>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9">
                    <a:moveTo>
                      <a:pt x="0" y="7"/>
                    </a:moveTo>
                    <a:lnTo>
                      <a:pt x="4" y="7"/>
                    </a:lnTo>
                    <a:lnTo>
                      <a:pt x="12" y="6"/>
                    </a:lnTo>
                    <a:lnTo>
                      <a:pt x="21" y="4"/>
                    </a:lnTo>
                    <a:lnTo>
                      <a:pt x="31" y="3"/>
                    </a:lnTo>
                    <a:lnTo>
                      <a:pt x="41" y="1"/>
                    </a:lnTo>
                    <a:lnTo>
                      <a:pt x="50" y="0"/>
                    </a:lnTo>
                    <a:lnTo>
                      <a:pt x="56" y="0"/>
                    </a:lnTo>
                    <a:lnTo>
                      <a:pt x="58" y="3"/>
                    </a:lnTo>
                    <a:lnTo>
                      <a:pt x="56" y="6"/>
                    </a:lnTo>
                    <a:lnTo>
                      <a:pt x="50" y="9"/>
                    </a:lnTo>
                    <a:lnTo>
                      <a:pt x="43" y="9"/>
                    </a:lnTo>
                    <a:lnTo>
                      <a:pt x="34" y="9"/>
                    </a:lnTo>
                    <a:lnTo>
                      <a:pt x="24" y="9"/>
                    </a:lnTo>
                    <a:lnTo>
                      <a:pt x="13" y="9"/>
                    </a:lnTo>
                    <a:lnTo>
                      <a:pt x="6" y="7"/>
                    </a:lnTo>
                    <a:lnTo>
                      <a:pt x="0" y="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71" name="Freeform 84"/>
              <p:cNvSpPr>
                <a:spLocks/>
              </p:cNvSpPr>
              <p:nvPr/>
            </p:nvSpPr>
            <p:spPr bwMode="auto">
              <a:xfrm>
                <a:off x="2600" y="1199"/>
                <a:ext cx="76" cy="70"/>
              </a:xfrm>
              <a:custGeom>
                <a:avLst/>
                <a:gdLst>
                  <a:gd name="T0" fmla="*/ 0 w 76"/>
                  <a:gd name="T1" fmla="*/ 70 h 70"/>
                  <a:gd name="T2" fmla="*/ 8 w 76"/>
                  <a:gd name="T3" fmla="*/ 65 h 70"/>
                  <a:gd name="T4" fmla="*/ 20 w 76"/>
                  <a:gd name="T5" fmla="*/ 57 h 70"/>
                  <a:gd name="T6" fmla="*/ 35 w 76"/>
                  <a:gd name="T7" fmla="*/ 46 h 70"/>
                  <a:gd name="T8" fmla="*/ 50 w 76"/>
                  <a:gd name="T9" fmla="*/ 34 h 70"/>
                  <a:gd name="T10" fmla="*/ 62 w 76"/>
                  <a:gd name="T11" fmla="*/ 24 h 70"/>
                  <a:gd name="T12" fmla="*/ 72 w 76"/>
                  <a:gd name="T13" fmla="*/ 14 h 70"/>
                  <a:gd name="T14" fmla="*/ 76 w 76"/>
                  <a:gd name="T15" fmla="*/ 5 h 70"/>
                  <a:gd name="T16" fmla="*/ 75 w 76"/>
                  <a:gd name="T17" fmla="*/ 0 h 70"/>
                  <a:gd name="T18" fmla="*/ 69 w 76"/>
                  <a:gd name="T19" fmla="*/ 0 h 70"/>
                  <a:gd name="T20" fmla="*/ 60 w 76"/>
                  <a:gd name="T21" fmla="*/ 6 h 70"/>
                  <a:gd name="T22" fmla="*/ 50 w 76"/>
                  <a:gd name="T23" fmla="*/ 15 h 70"/>
                  <a:gd name="T24" fmla="*/ 39 w 76"/>
                  <a:gd name="T25" fmla="*/ 29 h 70"/>
                  <a:gd name="T26" fmla="*/ 28 w 76"/>
                  <a:gd name="T27" fmla="*/ 40 h 70"/>
                  <a:gd name="T28" fmla="*/ 17 w 76"/>
                  <a:gd name="T29" fmla="*/ 54 h 70"/>
                  <a:gd name="T30" fmla="*/ 7 w 76"/>
                  <a:gd name="T31" fmla="*/ 64 h 70"/>
                  <a:gd name="T32" fmla="*/ 0 w 76"/>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70"/>
                  <a:gd name="T53" fmla="*/ 76 w 76"/>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70">
                    <a:moveTo>
                      <a:pt x="0" y="70"/>
                    </a:moveTo>
                    <a:lnTo>
                      <a:pt x="8" y="65"/>
                    </a:lnTo>
                    <a:lnTo>
                      <a:pt x="20" y="57"/>
                    </a:lnTo>
                    <a:lnTo>
                      <a:pt x="35" y="46"/>
                    </a:lnTo>
                    <a:lnTo>
                      <a:pt x="50" y="34"/>
                    </a:lnTo>
                    <a:lnTo>
                      <a:pt x="62" y="24"/>
                    </a:lnTo>
                    <a:lnTo>
                      <a:pt x="72" y="14"/>
                    </a:lnTo>
                    <a:lnTo>
                      <a:pt x="76" y="5"/>
                    </a:lnTo>
                    <a:lnTo>
                      <a:pt x="75" y="0"/>
                    </a:lnTo>
                    <a:lnTo>
                      <a:pt x="69" y="0"/>
                    </a:lnTo>
                    <a:lnTo>
                      <a:pt x="60" y="6"/>
                    </a:lnTo>
                    <a:lnTo>
                      <a:pt x="50" y="15"/>
                    </a:lnTo>
                    <a:lnTo>
                      <a:pt x="39" y="29"/>
                    </a:lnTo>
                    <a:lnTo>
                      <a:pt x="28" y="40"/>
                    </a:lnTo>
                    <a:lnTo>
                      <a:pt x="17" y="54"/>
                    </a:lnTo>
                    <a:lnTo>
                      <a:pt x="7" y="64"/>
                    </a:lnTo>
                    <a:lnTo>
                      <a:pt x="0"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72" name="Freeform 85"/>
              <p:cNvSpPr>
                <a:spLocks/>
              </p:cNvSpPr>
              <p:nvPr/>
            </p:nvSpPr>
            <p:spPr bwMode="auto">
              <a:xfrm>
                <a:off x="2572" y="1199"/>
                <a:ext cx="69" cy="73"/>
              </a:xfrm>
              <a:custGeom>
                <a:avLst/>
                <a:gdLst>
                  <a:gd name="T0" fmla="*/ 0 w 69"/>
                  <a:gd name="T1" fmla="*/ 73 h 73"/>
                  <a:gd name="T2" fmla="*/ 8 w 69"/>
                  <a:gd name="T3" fmla="*/ 67 h 73"/>
                  <a:gd name="T4" fmla="*/ 20 w 69"/>
                  <a:gd name="T5" fmla="*/ 57 h 73"/>
                  <a:gd name="T6" fmla="*/ 32 w 69"/>
                  <a:gd name="T7" fmla="*/ 46 h 73"/>
                  <a:gd name="T8" fmla="*/ 45 w 69"/>
                  <a:gd name="T9" fmla="*/ 33 h 73"/>
                  <a:gd name="T10" fmla="*/ 57 w 69"/>
                  <a:gd name="T11" fmla="*/ 21 h 73"/>
                  <a:gd name="T12" fmla="*/ 66 w 69"/>
                  <a:gd name="T13" fmla="*/ 11 h 73"/>
                  <a:gd name="T14" fmla="*/ 69 w 69"/>
                  <a:gd name="T15" fmla="*/ 3 h 73"/>
                  <a:gd name="T16" fmla="*/ 67 w 69"/>
                  <a:gd name="T17" fmla="*/ 0 h 73"/>
                  <a:gd name="T18" fmla="*/ 60 w 69"/>
                  <a:gd name="T19" fmla="*/ 3 h 73"/>
                  <a:gd name="T20" fmla="*/ 51 w 69"/>
                  <a:gd name="T21" fmla="*/ 11 h 73"/>
                  <a:gd name="T22" fmla="*/ 42 w 69"/>
                  <a:gd name="T23" fmla="*/ 21 h 73"/>
                  <a:gd name="T24" fmla="*/ 32 w 69"/>
                  <a:gd name="T25" fmla="*/ 34 h 73"/>
                  <a:gd name="T26" fmla="*/ 22 w 69"/>
                  <a:gd name="T27" fmla="*/ 46 h 73"/>
                  <a:gd name="T28" fmla="*/ 13 w 69"/>
                  <a:gd name="T29" fmla="*/ 60 h 73"/>
                  <a:gd name="T30" fmla="*/ 5 w 69"/>
                  <a:gd name="T31" fmla="*/ 68 h 73"/>
                  <a:gd name="T32" fmla="*/ 0 w 69"/>
                  <a:gd name="T33" fmla="*/ 73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73"/>
                  <a:gd name="T53" fmla="*/ 69 w 69"/>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73">
                    <a:moveTo>
                      <a:pt x="0" y="73"/>
                    </a:moveTo>
                    <a:lnTo>
                      <a:pt x="8" y="67"/>
                    </a:lnTo>
                    <a:lnTo>
                      <a:pt x="20" y="57"/>
                    </a:lnTo>
                    <a:lnTo>
                      <a:pt x="32" y="46"/>
                    </a:lnTo>
                    <a:lnTo>
                      <a:pt x="45" y="33"/>
                    </a:lnTo>
                    <a:lnTo>
                      <a:pt x="57" y="21"/>
                    </a:lnTo>
                    <a:lnTo>
                      <a:pt x="66" y="11"/>
                    </a:lnTo>
                    <a:lnTo>
                      <a:pt x="69" y="3"/>
                    </a:lnTo>
                    <a:lnTo>
                      <a:pt x="67" y="0"/>
                    </a:lnTo>
                    <a:lnTo>
                      <a:pt x="60" y="3"/>
                    </a:lnTo>
                    <a:lnTo>
                      <a:pt x="51" y="11"/>
                    </a:lnTo>
                    <a:lnTo>
                      <a:pt x="42" y="21"/>
                    </a:lnTo>
                    <a:lnTo>
                      <a:pt x="32" y="34"/>
                    </a:lnTo>
                    <a:lnTo>
                      <a:pt x="22" y="46"/>
                    </a:lnTo>
                    <a:lnTo>
                      <a:pt x="13" y="60"/>
                    </a:lnTo>
                    <a:lnTo>
                      <a:pt x="5" y="68"/>
                    </a:lnTo>
                    <a:lnTo>
                      <a:pt x="0" y="7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73" name="Freeform 86"/>
              <p:cNvSpPr>
                <a:spLocks/>
              </p:cNvSpPr>
              <p:nvPr/>
            </p:nvSpPr>
            <p:spPr bwMode="auto">
              <a:xfrm>
                <a:off x="2539" y="1198"/>
                <a:ext cx="61" cy="77"/>
              </a:xfrm>
              <a:custGeom>
                <a:avLst/>
                <a:gdLst>
                  <a:gd name="T0" fmla="*/ 0 w 61"/>
                  <a:gd name="T1" fmla="*/ 77 h 77"/>
                  <a:gd name="T2" fmla="*/ 9 w 61"/>
                  <a:gd name="T3" fmla="*/ 69 h 77"/>
                  <a:gd name="T4" fmla="*/ 21 w 61"/>
                  <a:gd name="T5" fmla="*/ 59 h 77"/>
                  <a:gd name="T6" fmla="*/ 33 w 61"/>
                  <a:gd name="T7" fmla="*/ 46 h 77"/>
                  <a:gd name="T8" fmla="*/ 43 w 61"/>
                  <a:gd name="T9" fmla="*/ 34 h 77"/>
                  <a:gd name="T10" fmla="*/ 52 w 61"/>
                  <a:gd name="T11" fmla="*/ 21 h 77"/>
                  <a:gd name="T12" fmla="*/ 59 w 61"/>
                  <a:gd name="T13" fmla="*/ 10 h 77"/>
                  <a:gd name="T14" fmla="*/ 61 w 61"/>
                  <a:gd name="T15" fmla="*/ 3 h 77"/>
                  <a:gd name="T16" fmla="*/ 59 w 61"/>
                  <a:gd name="T17" fmla="*/ 0 h 77"/>
                  <a:gd name="T18" fmla="*/ 53 w 61"/>
                  <a:gd name="T19" fmla="*/ 3 h 77"/>
                  <a:gd name="T20" fmla="*/ 46 w 61"/>
                  <a:gd name="T21" fmla="*/ 10 h 77"/>
                  <a:gd name="T22" fmla="*/ 38 w 61"/>
                  <a:gd name="T23" fmla="*/ 21 h 77"/>
                  <a:gd name="T24" fmla="*/ 30 w 61"/>
                  <a:gd name="T25" fmla="*/ 34 h 77"/>
                  <a:gd name="T26" fmla="*/ 22 w 61"/>
                  <a:gd name="T27" fmla="*/ 49 h 77"/>
                  <a:gd name="T28" fmla="*/ 13 w 61"/>
                  <a:gd name="T29" fmla="*/ 61 h 77"/>
                  <a:gd name="T30" fmla="*/ 6 w 61"/>
                  <a:gd name="T31" fmla="*/ 71 h 77"/>
                  <a:gd name="T32" fmla="*/ 0 w 61"/>
                  <a:gd name="T33" fmla="*/ 77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77"/>
                  <a:gd name="T53" fmla="*/ 61 w 61"/>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77">
                    <a:moveTo>
                      <a:pt x="0" y="77"/>
                    </a:moveTo>
                    <a:lnTo>
                      <a:pt x="9" y="69"/>
                    </a:lnTo>
                    <a:lnTo>
                      <a:pt x="21" y="59"/>
                    </a:lnTo>
                    <a:lnTo>
                      <a:pt x="33" y="46"/>
                    </a:lnTo>
                    <a:lnTo>
                      <a:pt x="43" y="34"/>
                    </a:lnTo>
                    <a:lnTo>
                      <a:pt x="52" y="21"/>
                    </a:lnTo>
                    <a:lnTo>
                      <a:pt x="59" y="10"/>
                    </a:lnTo>
                    <a:lnTo>
                      <a:pt x="61" y="3"/>
                    </a:lnTo>
                    <a:lnTo>
                      <a:pt x="59" y="0"/>
                    </a:lnTo>
                    <a:lnTo>
                      <a:pt x="53" y="3"/>
                    </a:lnTo>
                    <a:lnTo>
                      <a:pt x="46" y="10"/>
                    </a:lnTo>
                    <a:lnTo>
                      <a:pt x="38" y="21"/>
                    </a:lnTo>
                    <a:lnTo>
                      <a:pt x="30" y="34"/>
                    </a:lnTo>
                    <a:lnTo>
                      <a:pt x="22" y="49"/>
                    </a:lnTo>
                    <a:lnTo>
                      <a:pt x="13" y="61"/>
                    </a:lnTo>
                    <a:lnTo>
                      <a:pt x="6" y="71"/>
                    </a:lnTo>
                    <a:lnTo>
                      <a:pt x="0" y="7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74" name="Freeform 87"/>
              <p:cNvSpPr>
                <a:spLocks/>
              </p:cNvSpPr>
              <p:nvPr/>
            </p:nvSpPr>
            <p:spPr bwMode="auto">
              <a:xfrm>
                <a:off x="2507" y="1211"/>
                <a:ext cx="45" cy="71"/>
              </a:xfrm>
              <a:custGeom>
                <a:avLst/>
                <a:gdLst>
                  <a:gd name="T0" fmla="*/ 0 w 45"/>
                  <a:gd name="T1" fmla="*/ 71 h 71"/>
                  <a:gd name="T2" fmla="*/ 7 w 45"/>
                  <a:gd name="T3" fmla="*/ 65 h 71"/>
                  <a:gd name="T4" fmla="*/ 16 w 45"/>
                  <a:gd name="T5" fmla="*/ 55 h 71"/>
                  <a:gd name="T6" fmla="*/ 25 w 45"/>
                  <a:gd name="T7" fmla="*/ 43 h 71"/>
                  <a:gd name="T8" fmla="*/ 33 w 45"/>
                  <a:gd name="T9" fmla="*/ 31 h 71"/>
                  <a:gd name="T10" fmla="*/ 41 w 45"/>
                  <a:gd name="T11" fmla="*/ 19 h 71"/>
                  <a:gd name="T12" fmla="*/ 45 w 45"/>
                  <a:gd name="T13" fmla="*/ 9 h 71"/>
                  <a:gd name="T14" fmla="*/ 45 w 45"/>
                  <a:gd name="T15" fmla="*/ 3 h 71"/>
                  <a:gd name="T16" fmla="*/ 41 w 45"/>
                  <a:gd name="T17" fmla="*/ 0 h 71"/>
                  <a:gd name="T18" fmla="*/ 28 w 45"/>
                  <a:gd name="T19" fmla="*/ 11 h 71"/>
                  <a:gd name="T20" fmla="*/ 19 w 45"/>
                  <a:gd name="T21" fmla="*/ 31 h 71"/>
                  <a:gd name="T22" fmla="*/ 8 w 45"/>
                  <a:gd name="T23" fmla="*/ 55 h 71"/>
                  <a:gd name="T24" fmla="*/ 0 w 45"/>
                  <a:gd name="T25" fmla="*/ 71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
                  <a:gd name="T40" fmla="*/ 0 h 71"/>
                  <a:gd name="T41" fmla="*/ 45 w 45"/>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 h="71">
                    <a:moveTo>
                      <a:pt x="0" y="71"/>
                    </a:moveTo>
                    <a:lnTo>
                      <a:pt x="7" y="65"/>
                    </a:lnTo>
                    <a:lnTo>
                      <a:pt x="16" y="55"/>
                    </a:lnTo>
                    <a:lnTo>
                      <a:pt x="25" y="43"/>
                    </a:lnTo>
                    <a:lnTo>
                      <a:pt x="33" y="31"/>
                    </a:lnTo>
                    <a:lnTo>
                      <a:pt x="41" y="19"/>
                    </a:lnTo>
                    <a:lnTo>
                      <a:pt x="45" y="9"/>
                    </a:lnTo>
                    <a:lnTo>
                      <a:pt x="45" y="3"/>
                    </a:lnTo>
                    <a:lnTo>
                      <a:pt x="41" y="0"/>
                    </a:lnTo>
                    <a:lnTo>
                      <a:pt x="28" y="11"/>
                    </a:lnTo>
                    <a:lnTo>
                      <a:pt x="19" y="31"/>
                    </a:lnTo>
                    <a:lnTo>
                      <a:pt x="8" y="55"/>
                    </a:lnTo>
                    <a:lnTo>
                      <a:pt x="0" y="7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75" name="Freeform 88"/>
              <p:cNvSpPr>
                <a:spLocks/>
              </p:cNvSpPr>
              <p:nvPr/>
            </p:nvSpPr>
            <p:spPr bwMode="auto">
              <a:xfrm>
                <a:off x="2471" y="1220"/>
                <a:ext cx="41" cy="68"/>
              </a:xfrm>
              <a:custGeom>
                <a:avLst/>
                <a:gdLst>
                  <a:gd name="T0" fmla="*/ 0 w 41"/>
                  <a:gd name="T1" fmla="*/ 68 h 68"/>
                  <a:gd name="T2" fmla="*/ 6 w 41"/>
                  <a:gd name="T3" fmla="*/ 62 h 68"/>
                  <a:gd name="T4" fmla="*/ 13 w 41"/>
                  <a:gd name="T5" fmla="*/ 52 h 68"/>
                  <a:gd name="T6" fmla="*/ 21 w 41"/>
                  <a:gd name="T7" fmla="*/ 40 h 68"/>
                  <a:gd name="T8" fmla="*/ 30 w 41"/>
                  <a:gd name="T9" fmla="*/ 27 h 68"/>
                  <a:gd name="T10" fmla="*/ 36 w 41"/>
                  <a:gd name="T11" fmla="*/ 16 h 68"/>
                  <a:gd name="T12" fmla="*/ 40 w 41"/>
                  <a:gd name="T13" fmla="*/ 6 h 68"/>
                  <a:gd name="T14" fmla="*/ 41 w 41"/>
                  <a:gd name="T15" fmla="*/ 0 h 68"/>
                  <a:gd name="T16" fmla="*/ 37 w 41"/>
                  <a:gd name="T17" fmla="*/ 0 h 68"/>
                  <a:gd name="T18" fmla="*/ 24 w 41"/>
                  <a:gd name="T19" fmla="*/ 12 h 68"/>
                  <a:gd name="T20" fmla="*/ 13 w 41"/>
                  <a:gd name="T21" fmla="*/ 33 h 68"/>
                  <a:gd name="T22" fmla="*/ 6 w 41"/>
                  <a:gd name="T23" fmla="*/ 55 h 68"/>
                  <a:gd name="T24" fmla="*/ 0 w 41"/>
                  <a:gd name="T25" fmla="*/ 68 h 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8"/>
                  <a:gd name="T41" fmla="*/ 41 w 41"/>
                  <a:gd name="T42" fmla="*/ 68 h 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8">
                    <a:moveTo>
                      <a:pt x="0" y="68"/>
                    </a:moveTo>
                    <a:lnTo>
                      <a:pt x="6" y="62"/>
                    </a:lnTo>
                    <a:lnTo>
                      <a:pt x="13" y="52"/>
                    </a:lnTo>
                    <a:lnTo>
                      <a:pt x="21" y="40"/>
                    </a:lnTo>
                    <a:lnTo>
                      <a:pt x="30" y="27"/>
                    </a:lnTo>
                    <a:lnTo>
                      <a:pt x="36" y="16"/>
                    </a:lnTo>
                    <a:lnTo>
                      <a:pt x="40" y="6"/>
                    </a:lnTo>
                    <a:lnTo>
                      <a:pt x="41" y="0"/>
                    </a:lnTo>
                    <a:lnTo>
                      <a:pt x="37" y="0"/>
                    </a:lnTo>
                    <a:lnTo>
                      <a:pt x="24" y="12"/>
                    </a:lnTo>
                    <a:lnTo>
                      <a:pt x="13" y="33"/>
                    </a:lnTo>
                    <a:lnTo>
                      <a:pt x="6" y="55"/>
                    </a:lnTo>
                    <a:lnTo>
                      <a:pt x="0"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76" name="Freeform 89"/>
              <p:cNvSpPr>
                <a:spLocks/>
              </p:cNvSpPr>
              <p:nvPr/>
            </p:nvSpPr>
            <p:spPr bwMode="auto">
              <a:xfrm>
                <a:off x="2437" y="1238"/>
                <a:ext cx="21" cy="59"/>
              </a:xfrm>
              <a:custGeom>
                <a:avLst/>
                <a:gdLst>
                  <a:gd name="T0" fmla="*/ 0 w 21"/>
                  <a:gd name="T1" fmla="*/ 59 h 59"/>
                  <a:gd name="T2" fmla="*/ 10 w 21"/>
                  <a:gd name="T3" fmla="*/ 43 h 59"/>
                  <a:gd name="T4" fmla="*/ 18 w 21"/>
                  <a:gd name="T5" fmla="*/ 22 h 59"/>
                  <a:gd name="T6" fmla="*/ 21 w 21"/>
                  <a:gd name="T7" fmla="*/ 6 h 59"/>
                  <a:gd name="T8" fmla="*/ 13 w 21"/>
                  <a:gd name="T9" fmla="*/ 0 h 59"/>
                  <a:gd name="T10" fmla="*/ 5 w 21"/>
                  <a:gd name="T11" fmla="*/ 9 h 59"/>
                  <a:gd name="T12" fmla="*/ 3 w 21"/>
                  <a:gd name="T13" fmla="*/ 25 h 59"/>
                  <a:gd name="T14" fmla="*/ 3 w 21"/>
                  <a:gd name="T15" fmla="*/ 44 h 59"/>
                  <a:gd name="T16" fmla="*/ 0 w 21"/>
                  <a:gd name="T17" fmla="*/ 59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59"/>
                  <a:gd name="T29" fmla="*/ 21 w 21"/>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59">
                    <a:moveTo>
                      <a:pt x="0" y="59"/>
                    </a:moveTo>
                    <a:lnTo>
                      <a:pt x="10" y="43"/>
                    </a:lnTo>
                    <a:lnTo>
                      <a:pt x="18" y="22"/>
                    </a:lnTo>
                    <a:lnTo>
                      <a:pt x="21" y="6"/>
                    </a:lnTo>
                    <a:lnTo>
                      <a:pt x="13" y="0"/>
                    </a:lnTo>
                    <a:lnTo>
                      <a:pt x="5" y="9"/>
                    </a:lnTo>
                    <a:lnTo>
                      <a:pt x="3" y="25"/>
                    </a:lnTo>
                    <a:lnTo>
                      <a:pt x="3" y="44"/>
                    </a:lnTo>
                    <a:lnTo>
                      <a:pt x="0" y="5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77" name="Freeform 90"/>
              <p:cNvSpPr>
                <a:spLocks/>
              </p:cNvSpPr>
              <p:nvPr/>
            </p:nvSpPr>
            <p:spPr bwMode="auto">
              <a:xfrm>
                <a:off x="2408" y="1254"/>
                <a:ext cx="11" cy="52"/>
              </a:xfrm>
              <a:custGeom>
                <a:avLst/>
                <a:gdLst>
                  <a:gd name="T0" fmla="*/ 3 w 11"/>
                  <a:gd name="T1" fmla="*/ 52 h 52"/>
                  <a:gd name="T2" fmla="*/ 7 w 11"/>
                  <a:gd name="T3" fmla="*/ 39 h 52"/>
                  <a:gd name="T4" fmla="*/ 11 w 11"/>
                  <a:gd name="T5" fmla="*/ 21 h 52"/>
                  <a:gd name="T6" fmla="*/ 11 w 11"/>
                  <a:gd name="T7" fmla="*/ 5 h 52"/>
                  <a:gd name="T8" fmla="*/ 6 w 11"/>
                  <a:gd name="T9" fmla="*/ 0 h 52"/>
                  <a:gd name="T10" fmla="*/ 0 w 11"/>
                  <a:gd name="T11" fmla="*/ 8 h 52"/>
                  <a:gd name="T12" fmla="*/ 1 w 11"/>
                  <a:gd name="T13" fmla="*/ 21 h 52"/>
                  <a:gd name="T14" fmla="*/ 3 w 11"/>
                  <a:gd name="T15" fmla="*/ 37 h 52"/>
                  <a:gd name="T16" fmla="*/ 3 w 11"/>
                  <a:gd name="T17" fmla="*/ 5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2"/>
                  <a:gd name="T29" fmla="*/ 11 w 11"/>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2">
                    <a:moveTo>
                      <a:pt x="3" y="52"/>
                    </a:moveTo>
                    <a:lnTo>
                      <a:pt x="7" y="39"/>
                    </a:lnTo>
                    <a:lnTo>
                      <a:pt x="11" y="21"/>
                    </a:lnTo>
                    <a:lnTo>
                      <a:pt x="11" y="5"/>
                    </a:lnTo>
                    <a:lnTo>
                      <a:pt x="6" y="0"/>
                    </a:lnTo>
                    <a:lnTo>
                      <a:pt x="0" y="8"/>
                    </a:lnTo>
                    <a:lnTo>
                      <a:pt x="1" y="21"/>
                    </a:lnTo>
                    <a:lnTo>
                      <a:pt x="3" y="37"/>
                    </a:lnTo>
                    <a:lnTo>
                      <a:pt x="3"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78" name="Freeform 91"/>
              <p:cNvSpPr>
                <a:spLocks/>
              </p:cNvSpPr>
              <p:nvPr/>
            </p:nvSpPr>
            <p:spPr bwMode="auto">
              <a:xfrm>
                <a:off x="2377" y="1264"/>
                <a:ext cx="14" cy="51"/>
              </a:xfrm>
              <a:custGeom>
                <a:avLst/>
                <a:gdLst>
                  <a:gd name="T0" fmla="*/ 10 w 14"/>
                  <a:gd name="T1" fmla="*/ 51 h 51"/>
                  <a:gd name="T2" fmla="*/ 13 w 14"/>
                  <a:gd name="T3" fmla="*/ 39 h 51"/>
                  <a:gd name="T4" fmla="*/ 14 w 14"/>
                  <a:gd name="T5" fmla="*/ 23 h 51"/>
                  <a:gd name="T6" fmla="*/ 11 w 14"/>
                  <a:gd name="T7" fmla="*/ 6 h 51"/>
                  <a:gd name="T8" fmla="*/ 4 w 14"/>
                  <a:gd name="T9" fmla="*/ 0 h 51"/>
                  <a:gd name="T10" fmla="*/ 0 w 14"/>
                  <a:gd name="T11" fmla="*/ 6 h 51"/>
                  <a:gd name="T12" fmla="*/ 3 w 14"/>
                  <a:gd name="T13" fmla="*/ 18 h 51"/>
                  <a:gd name="T14" fmla="*/ 7 w 14"/>
                  <a:gd name="T15" fmla="*/ 34 h 51"/>
                  <a:gd name="T16" fmla="*/ 10 w 14"/>
                  <a:gd name="T17" fmla="*/ 51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1"/>
                  <a:gd name="T29" fmla="*/ 14 w 14"/>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1">
                    <a:moveTo>
                      <a:pt x="10" y="51"/>
                    </a:moveTo>
                    <a:lnTo>
                      <a:pt x="13" y="39"/>
                    </a:lnTo>
                    <a:lnTo>
                      <a:pt x="14" y="23"/>
                    </a:lnTo>
                    <a:lnTo>
                      <a:pt x="11" y="6"/>
                    </a:lnTo>
                    <a:lnTo>
                      <a:pt x="4" y="0"/>
                    </a:lnTo>
                    <a:lnTo>
                      <a:pt x="0" y="6"/>
                    </a:lnTo>
                    <a:lnTo>
                      <a:pt x="3" y="18"/>
                    </a:lnTo>
                    <a:lnTo>
                      <a:pt x="7" y="34"/>
                    </a:lnTo>
                    <a:lnTo>
                      <a:pt x="10" y="5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79" name="Freeform 92"/>
              <p:cNvSpPr>
                <a:spLocks/>
              </p:cNvSpPr>
              <p:nvPr/>
            </p:nvSpPr>
            <p:spPr bwMode="auto">
              <a:xfrm>
                <a:off x="2353" y="1282"/>
                <a:ext cx="15" cy="49"/>
              </a:xfrm>
              <a:custGeom>
                <a:avLst/>
                <a:gdLst>
                  <a:gd name="T0" fmla="*/ 1 w 15"/>
                  <a:gd name="T1" fmla="*/ 49 h 49"/>
                  <a:gd name="T2" fmla="*/ 9 w 15"/>
                  <a:gd name="T3" fmla="*/ 42 h 49"/>
                  <a:gd name="T4" fmla="*/ 15 w 15"/>
                  <a:gd name="T5" fmla="*/ 27 h 49"/>
                  <a:gd name="T6" fmla="*/ 15 w 15"/>
                  <a:gd name="T7" fmla="*/ 11 h 49"/>
                  <a:gd name="T8" fmla="*/ 7 w 15"/>
                  <a:gd name="T9" fmla="*/ 0 h 49"/>
                  <a:gd name="T10" fmla="*/ 0 w 15"/>
                  <a:gd name="T11" fmla="*/ 5 h 49"/>
                  <a:gd name="T12" fmla="*/ 0 w 15"/>
                  <a:gd name="T13" fmla="*/ 18 h 49"/>
                  <a:gd name="T14" fmla="*/ 1 w 15"/>
                  <a:gd name="T15" fmla="*/ 36 h 49"/>
                  <a:gd name="T16" fmla="*/ 1 w 15"/>
                  <a:gd name="T17" fmla="*/ 49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9"/>
                  <a:gd name="T29" fmla="*/ 15 w 15"/>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9">
                    <a:moveTo>
                      <a:pt x="1" y="49"/>
                    </a:moveTo>
                    <a:lnTo>
                      <a:pt x="9" y="42"/>
                    </a:lnTo>
                    <a:lnTo>
                      <a:pt x="15" y="27"/>
                    </a:lnTo>
                    <a:lnTo>
                      <a:pt x="15" y="11"/>
                    </a:lnTo>
                    <a:lnTo>
                      <a:pt x="7" y="0"/>
                    </a:lnTo>
                    <a:lnTo>
                      <a:pt x="0" y="5"/>
                    </a:lnTo>
                    <a:lnTo>
                      <a:pt x="0" y="18"/>
                    </a:lnTo>
                    <a:lnTo>
                      <a:pt x="1" y="36"/>
                    </a:lnTo>
                    <a:lnTo>
                      <a:pt x="1" y="4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80" name="Freeform 93"/>
              <p:cNvSpPr>
                <a:spLocks/>
              </p:cNvSpPr>
              <p:nvPr/>
            </p:nvSpPr>
            <p:spPr bwMode="auto">
              <a:xfrm>
                <a:off x="2335" y="1288"/>
                <a:ext cx="14" cy="55"/>
              </a:xfrm>
              <a:custGeom>
                <a:avLst/>
                <a:gdLst>
                  <a:gd name="T0" fmla="*/ 5 w 14"/>
                  <a:gd name="T1" fmla="*/ 55 h 55"/>
                  <a:gd name="T2" fmla="*/ 9 w 14"/>
                  <a:gd name="T3" fmla="*/ 43 h 55"/>
                  <a:gd name="T4" fmla="*/ 14 w 14"/>
                  <a:gd name="T5" fmla="*/ 27 h 55"/>
                  <a:gd name="T6" fmla="*/ 14 w 14"/>
                  <a:gd name="T7" fmla="*/ 10 h 55"/>
                  <a:gd name="T8" fmla="*/ 8 w 14"/>
                  <a:gd name="T9" fmla="*/ 0 h 55"/>
                  <a:gd name="T10" fmla="*/ 0 w 14"/>
                  <a:gd name="T11" fmla="*/ 5 h 55"/>
                  <a:gd name="T12" fmla="*/ 0 w 14"/>
                  <a:gd name="T13" fmla="*/ 21 h 55"/>
                  <a:gd name="T14" fmla="*/ 2 w 14"/>
                  <a:gd name="T15" fmla="*/ 42 h 55"/>
                  <a:gd name="T16" fmla="*/ 5 w 14"/>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5"/>
                  <a:gd name="T29" fmla="*/ 14 w 14"/>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5">
                    <a:moveTo>
                      <a:pt x="5" y="55"/>
                    </a:moveTo>
                    <a:lnTo>
                      <a:pt x="9" y="43"/>
                    </a:lnTo>
                    <a:lnTo>
                      <a:pt x="14" y="27"/>
                    </a:lnTo>
                    <a:lnTo>
                      <a:pt x="14" y="10"/>
                    </a:lnTo>
                    <a:lnTo>
                      <a:pt x="8" y="0"/>
                    </a:lnTo>
                    <a:lnTo>
                      <a:pt x="0" y="5"/>
                    </a:lnTo>
                    <a:lnTo>
                      <a:pt x="0" y="21"/>
                    </a:lnTo>
                    <a:lnTo>
                      <a:pt x="2" y="42"/>
                    </a:lnTo>
                    <a:lnTo>
                      <a:pt x="5"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81" name="Freeform 94"/>
              <p:cNvSpPr>
                <a:spLocks/>
              </p:cNvSpPr>
              <p:nvPr/>
            </p:nvSpPr>
            <p:spPr bwMode="auto">
              <a:xfrm>
                <a:off x="2631" y="1211"/>
                <a:ext cx="79" cy="58"/>
              </a:xfrm>
              <a:custGeom>
                <a:avLst/>
                <a:gdLst>
                  <a:gd name="T0" fmla="*/ 76 w 79"/>
                  <a:gd name="T1" fmla="*/ 0 h 58"/>
                  <a:gd name="T2" fmla="*/ 72 w 79"/>
                  <a:gd name="T3" fmla="*/ 2 h 58"/>
                  <a:gd name="T4" fmla="*/ 66 w 79"/>
                  <a:gd name="T5" fmla="*/ 8 h 58"/>
                  <a:gd name="T6" fmla="*/ 56 w 79"/>
                  <a:gd name="T7" fmla="*/ 17 h 58"/>
                  <a:gd name="T8" fmla="*/ 45 w 79"/>
                  <a:gd name="T9" fmla="*/ 27 h 58"/>
                  <a:gd name="T10" fmla="*/ 34 w 79"/>
                  <a:gd name="T11" fmla="*/ 37 h 58"/>
                  <a:gd name="T12" fmla="*/ 22 w 79"/>
                  <a:gd name="T13" fmla="*/ 46 h 58"/>
                  <a:gd name="T14" fmla="*/ 10 w 79"/>
                  <a:gd name="T15" fmla="*/ 53 h 58"/>
                  <a:gd name="T16" fmla="*/ 0 w 79"/>
                  <a:gd name="T17" fmla="*/ 58 h 58"/>
                  <a:gd name="T18" fmla="*/ 13 w 79"/>
                  <a:gd name="T19" fmla="*/ 53 h 58"/>
                  <a:gd name="T20" fmla="*/ 28 w 79"/>
                  <a:gd name="T21" fmla="*/ 46 h 58"/>
                  <a:gd name="T22" fmla="*/ 42 w 79"/>
                  <a:gd name="T23" fmla="*/ 39 h 58"/>
                  <a:gd name="T24" fmla="*/ 56 w 79"/>
                  <a:gd name="T25" fmla="*/ 28 h 58"/>
                  <a:gd name="T26" fmla="*/ 67 w 79"/>
                  <a:gd name="T27" fmla="*/ 19 h 58"/>
                  <a:gd name="T28" fmla="*/ 76 w 79"/>
                  <a:gd name="T29" fmla="*/ 11 h 58"/>
                  <a:gd name="T30" fmla="*/ 79 w 79"/>
                  <a:gd name="T31" fmla="*/ 5 h 58"/>
                  <a:gd name="T32" fmla="*/ 76 w 79"/>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58"/>
                  <a:gd name="T53" fmla="*/ 79 w 79"/>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58">
                    <a:moveTo>
                      <a:pt x="76" y="0"/>
                    </a:moveTo>
                    <a:lnTo>
                      <a:pt x="72" y="2"/>
                    </a:lnTo>
                    <a:lnTo>
                      <a:pt x="66" y="8"/>
                    </a:lnTo>
                    <a:lnTo>
                      <a:pt x="56" y="17"/>
                    </a:lnTo>
                    <a:lnTo>
                      <a:pt x="45" y="27"/>
                    </a:lnTo>
                    <a:lnTo>
                      <a:pt x="34" y="37"/>
                    </a:lnTo>
                    <a:lnTo>
                      <a:pt x="22" y="46"/>
                    </a:lnTo>
                    <a:lnTo>
                      <a:pt x="10" y="53"/>
                    </a:lnTo>
                    <a:lnTo>
                      <a:pt x="0" y="58"/>
                    </a:lnTo>
                    <a:lnTo>
                      <a:pt x="13" y="53"/>
                    </a:lnTo>
                    <a:lnTo>
                      <a:pt x="28" y="46"/>
                    </a:lnTo>
                    <a:lnTo>
                      <a:pt x="42" y="39"/>
                    </a:lnTo>
                    <a:lnTo>
                      <a:pt x="56" y="28"/>
                    </a:lnTo>
                    <a:lnTo>
                      <a:pt x="67" y="19"/>
                    </a:lnTo>
                    <a:lnTo>
                      <a:pt x="76" y="11"/>
                    </a:lnTo>
                    <a:lnTo>
                      <a:pt x="79" y="5"/>
                    </a:lnTo>
                    <a:lnTo>
                      <a:pt x="7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82" name="Freeform 95"/>
              <p:cNvSpPr>
                <a:spLocks/>
              </p:cNvSpPr>
              <p:nvPr/>
            </p:nvSpPr>
            <p:spPr bwMode="auto">
              <a:xfrm>
                <a:off x="2666" y="1233"/>
                <a:ext cx="59" cy="37"/>
              </a:xfrm>
              <a:custGeom>
                <a:avLst/>
                <a:gdLst>
                  <a:gd name="T0" fmla="*/ 0 w 59"/>
                  <a:gd name="T1" fmla="*/ 37 h 37"/>
                  <a:gd name="T2" fmla="*/ 7 w 59"/>
                  <a:gd name="T3" fmla="*/ 33 h 37"/>
                  <a:gd name="T4" fmla="*/ 18 w 59"/>
                  <a:gd name="T5" fmla="*/ 29 h 37"/>
                  <a:gd name="T6" fmla="*/ 28 w 59"/>
                  <a:gd name="T7" fmla="*/ 23 h 37"/>
                  <a:gd name="T8" fmla="*/ 38 w 59"/>
                  <a:gd name="T9" fmla="*/ 17 h 37"/>
                  <a:gd name="T10" fmla="*/ 49 w 59"/>
                  <a:gd name="T11" fmla="*/ 12 h 37"/>
                  <a:gd name="T12" fmla="*/ 56 w 59"/>
                  <a:gd name="T13" fmla="*/ 6 h 37"/>
                  <a:gd name="T14" fmla="*/ 59 w 59"/>
                  <a:gd name="T15" fmla="*/ 3 h 37"/>
                  <a:gd name="T16" fmla="*/ 59 w 59"/>
                  <a:gd name="T17" fmla="*/ 0 h 37"/>
                  <a:gd name="T18" fmla="*/ 55 w 59"/>
                  <a:gd name="T19" fmla="*/ 0 h 37"/>
                  <a:gd name="T20" fmla="*/ 47 w 59"/>
                  <a:gd name="T21" fmla="*/ 3 h 37"/>
                  <a:gd name="T22" fmla="*/ 40 w 59"/>
                  <a:gd name="T23" fmla="*/ 9 h 37"/>
                  <a:gd name="T24" fmla="*/ 30 w 59"/>
                  <a:gd name="T25" fmla="*/ 15 h 37"/>
                  <a:gd name="T26" fmla="*/ 21 w 59"/>
                  <a:gd name="T27" fmla="*/ 23 h 37"/>
                  <a:gd name="T28" fmla="*/ 12 w 59"/>
                  <a:gd name="T29" fmla="*/ 29 h 37"/>
                  <a:gd name="T30" fmla="*/ 4 w 59"/>
                  <a:gd name="T31" fmla="*/ 34 h 37"/>
                  <a:gd name="T32" fmla="*/ 0 w 59"/>
                  <a:gd name="T33" fmla="*/ 37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7"/>
                  <a:gd name="T53" fmla="*/ 59 w 5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7">
                    <a:moveTo>
                      <a:pt x="0" y="37"/>
                    </a:moveTo>
                    <a:lnTo>
                      <a:pt x="7" y="33"/>
                    </a:lnTo>
                    <a:lnTo>
                      <a:pt x="18" y="29"/>
                    </a:lnTo>
                    <a:lnTo>
                      <a:pt x="28" y="23"/>
                    </a:lnTo>
                    <a:lnTo>
                      <a:pt x="38" y="17"/>
                    </a:lnTo>
                    <a:lnTo>
                      <a:pt x="49" y="12"/>
                    </a:lnTo>
                    <a:lnTo>
                      <a:pt x="56" y="6"/>
                    </a:lnTo>
                    <a:lnTo>
                      <a:pt x="59" y="3"/>
                    </a:lnTo>
                    <a:lnTo>
                      <a:pt x="59" y="0"/>
                    </a:lnTo>
                    <a:lnTo>
                      <a:pt x="55" y="0"/>
                    </a:lnTo>
                    <a:lnTo>
                      <a:pt x="47" y="3"/>
                    </a:lnTo>
                    <a:lnTo>
                      <a:pt x="40" y="9"/>
                    </a:lnTo>
                    <a:lnTo>
                      <a:pt x="30" y="15"/>
                    </a:lnTo>
                    <a:lnTo>
                      <a:pt x="21" y="23"/>
                    </a:lnTo>
                    <a:lnTo>
                      <a:pt x="12" y="29"/>
                    </a:lnTo>
                    <a:lnTo>
                      <a:pt x="4" y="34"/>
                    </a:lnTo>
                    <a:lnTo>
                      <a:pt x="0" y="3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83" name="Freeform 96"/>
              <p:cNvSpPr>
                <a:spLocks/>
              </p:cNvSpPr>
              <p:nvPr/>
            </p:nvSpPr>
            <p:spPr bwMode="auto">
              <a:xfrm>
                <a:off x="2192" y="1451"/>
                <a:ext cx="326" cy="77"/>
              </a:xfrm>
              <a:custGeom>
                <a:avLst/>
                <a:gdLst>
                  <a:gd name="T0" fmla="*/ 2 w 326"/>
                  <a:gd name="T1" fmla="*/ 13 h 77"/>
                  <a:gd name="T2" fmla="*/ 0 w 326"/>
                  <a:gd name="T3" fmla="*/ 10 h 77"/>
                  <a:gd name="T4" fmla="*/ 2 w 326"/>
                  <a:gd name="T5" fmla="*/ 7 h 77"/>
                  <a:gd name="T6" fmla="*/ 3 w 326"/>
                  <a:gd name="T7" fmla="*/ 4 h 77"/>
                  <a:gd name="T8" fmla="*/ 3 w 326"/>
                  <a:gd name="T9" fmla="*/ 0 h 77"/>
                  <a:gd name="T10" fmla="*/ 24 w 326"/>
                  <a:gd name="T11" fmla="*/ 17 h 77"/>
                  <a:gd name="T12" fmla="*/ 44 w 326"/>
                  <a:gd name="T13" fmla="*/ 31 h 77"/>
                  <a:gd name="T14" fmla="*/ 67 w 326"/>
                  <a:gd name="T15" fmla="*/ 43 h 77"/>
                  <a:gd name="T16" fmla="*/ 89 w 326"/>
                  <a:gd name="T17" fmla="*/ 51 h 77"/>
                  <a:gd name="T18" fmla="*/ 111 w 326"/>
                  <a:gd name="T19" fmla="*/ 59 h 77"/>
                  <a:gd name="T20" fmla="*/ 133 w 326"/>
                  <a:gd name="T21" fmla="*/ 63 h 77"/>
                  <a:gd name="T22" fmla="*/ 155 w 326"/>
                  <a:gd name="T23" fmla="*/ 65 h 77"/>
                  <a:gd name="T24" fmla="*/ 177 w 326"/>
                  <a:gd name="T25" fmla="*/ 66 h 77"/>
                  <a:gd name="T26" fmla="*/ 198 w 326"/>
                  <a:gd name="T27" fmla="*/ 66 h 77"/>
                  <a:gd name="T28" fmla="*/ 220 w 326"/>
                  <a:gd name="T29" fmla="*/ 65 h 77"/>
                  <a:gd name="T30" fmla="*/ 241 w 326"/>
                  <a:gd name="T31" fmla="*/ 62 h 77"/>
                  <a:gd name="T32" fmla="*/ 260 w 326"/>
                  <a:gd name="T33" fmla="*/ 59 h 77"/>
                  <a:gd name="T34" fmla="*/ 278 w 326"/>
                  <a:gd name="T35" fmla="*/ 56 h 77"/>
                  <a:gd name="T36" fmla="*/ 295 w 326"/>
                  <a:gd name="T37" fmla="*/ 53 h 77"/>
                  <a:gd name="T38" fmla="*/ 312 w 326"/>
                  <a:gd name="T39" fmla="*/ 48 h 77"/>
                  <a:gd name="T40" fmla="*/ 326 w 326"/>
                  <a:gd name="T41" fmla="*/ 46 h 77"/>
                  <a:gd name="T42" fmla="*/ 316 w 326"/>
                  <a:gd name="T43" fmla="*/ 53 h 77"/>
                  <a:gd name="T44" fmla="*/ 303 w 326"/>
                  <a:gd name="T45" fmla="*/ 59 h 77"/>
                  <a:gd name="T46" fmla="*/ 285 w 326"/>
                  <a:gd name="T47" fmla="*/ 65 h 77"/>
                  <a:gd name="T48" fmla="*/ 266 w 326"/>
                  <a:gd name="T49" fmla="*/ 69 h 77"/>
                  <a:gd name="T50" fmla="*/ 244 w 326"/>
                  <a:gd name="T51" fmla="*/ 74 h 77"/>
                  <a:gd name="T52" fmla="*/ 220 w 326"/>
                  <a:gd name="T53" fmla="*/ 75 h 77"/>
                  <a:gd name="T54" fmla="*/ 195 w 326"/>
                  <a:gd name="T55" fmla="*/ 77 h 77"/>
                  <a:gd name="T56" fmla="*/ 170 w 326"/>
                  <a:gd name="T57" fmla="*/ 75 h 77"/>
                  <a:gd name="T58" fmla="*/ 145 w 326"/>
                  <a:gd name="T59" fmla="*/ 74 h 77"/>
                  <a:gd name="T60" fmla="*/ 120 w 326"/>
                  <a:gd name="T61" fmla="*/ 71 h 77"/>
                  <a:gd name="T62" fmla="*/ 95 w 326"/>
                  <a:gd name="T63" fmla="*/ 66 h 77"/>
                  <a:gd name="T64" fmla="*/ 71 w 326"/>
                  <a:gd name="T65" fmla="*/ 59 h 77"/>
                  <a:gd name="T66" fmla="*/ 50 w 326"/>
                  <a:gd name="T67" fmla="*/ 50 h 77"/>
                  <a:gd name="T68" fmla="*/ 31 w 326"/>
                  <a:gd name="T69" fmla="*/ 40 h 77"/>
                  <a:gd name="T70" fmla="*/ 15 w 326"/>
                  <a:gd name="T71" fmla="*/ 28 h 77"/>
                  <a:gd name="T72" fmla="*/ 2 w 326"/>
                  <a:gd name="T73" fmla="*/ 13 h 7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77"/>
                  <a:gd name="T113" fmla="*/ 326 w 326"/>
                  <a:gd name="T114" fmla="*/ 77 h 7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77">
                    <a:moveTo>
                      <a:pt x="2" y="13"/>
                    </a:moveTo>
                    <a:lnTo>
                      <a:pt x="0" y="10"/>
                    </a:lnTo>
                    <a:lnTo>
                      <a:pt x="2" y="7"/>
                    </a:lnTo>
                    <a:lnTo>
                      <a:pt x="3" y="4"/>
                    </a:lnTo>
                    <a:lnTo>
                      <a:pt x="3" y="0"/>
                    </a:lnTo>
                    <a:lnTo>
                      <a:pt x="24" y="17"/>
                    </a:lnTo>
                    <a:lnTo>
                      <a:pt x="44" y="31"/>
                    </a:lnTo>
                    <a:lnTo>
                      <a:pt x="67" y="43"/>
                    </a:lnTo>
                    <a:lnTo>
                      <a:pt x="89" y="51"/>
                    </a:lnTo>
                    <a:lnTo>
                      <a:pt x="111" y="59"/>
                    </a:lnTo>
                    <a:lnTo>
                      <a:pt x="133" y="63"/>
                    </a:lnTo>
                    <a:lnTo>
                      <a:pt x="155" y="65"/>
                    </a:lnTo>
                    <a:lnTo>
                      <a:pt x="177" y="66"/>
                    </a:lnTo>
                    <a:lnTo>
                      <a:pt x="198" y="66"/>
                    </a:lnTo>
                    <a:lnTo>
                      <a:pt x="220" y="65"/>
                    </a:lnTo>
                    <a:lnTo>
                      <a:pt x="241" y="62"/>
                    </a:lnTo>
                    <a:lnTo>
                      <a:pt x="260" y="59"/>
                    </a:lnTo>
                    <a:lnTo>
                      <a:pt x="278" y="56"/>
                    </a:lnTo>
                    <a:lnTo>
                      <a:pt x="295" y="53"/>
                    </a:lnTo>
                    <a:lnTo>
                      <a:pt x="312" y="48"/>
                    </a:lnTo>
                    <a:lnTo>
                      <a:pt x="326" y="46"/>
                    </a:lnTo>
                    <a:lnTo>
                      <a:pt x="316" y="53"/>
                    </a:lnTo>
                    <a:lnTo>
                      <a:pt x="303" y="59"/>
                    </a:lnTo>
                    <a:lnTo>
                      <a:pt x="285" y="65"/>
                    </a:lnTo>
                    <a:lnTo>
                      <a:pt x="266" y="69"/>
                    </a:lnTo>
                    <a:lnTo>
                      <a:pt x="244" y="74"/>
                    </a:lnTo>
                    <a:lnTo>
                      <a:pt x="220" y="75"/>
                    </a:lnTo>
                    <a:lnTo>
                      <a:pt x="195" y="77"/>
                    </a:lnTo>
                    <a:lnTo>
                      <a:pt x="170" y="75"/>
                    </a:lnTo>
                    <a:lnTo>
                      <a:pt x="145" y="74"/>
                    </a:lnTo>
                    <a:lnTo>
                      <a:pt x="120" y="71"/>
                    </a:lnTo>
                    <a:lnTo>
                      <a:pt x="95" y="66"/>
                    </a:lnTo>
                    <a:lnTo>
                      <a:pt x="71" y="59"/>
                    </a:lnTo>
                    <a:lnTo>
                      <a:pt x="50" y="50"/>
                    </a:lnTo>
                    <a:lnTo>
                      <a:pt x="31" y="40"/>
                    </a:lnTo>
                    <a:lnTo>
                      <a:pt x="15" y="28"/>
                    </a:lnTo>
                    <a:lnTo>
                      <a:pt x="2"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84" name="Freeform 97"/>
              <p:cNvSpPr>
                <a:spLocks/>
              </p:cNvSpPr>
              <p:nvPr/>
            </p:nvSpPr>
            <p:spPr bwMode="auto">
              <a:xfrm>
                <a:off x="2467" y="1446"/>
                <a:ext cx="40" cy="67"/>
              </a:xfrm>
              <a:custGeom>
                <a:avLst/>
                <a:gdLst>
                  <a:gd name="T0" fmla="*/ 0 w 40"/>
                  <a:gd name="T1" fmla="*/ 67 h 67"/>
                  <a:gd name="T2" fmla="*/ 7 w 40"/>
                  <a:gd name="T3" fmla="*/ 61 h 67"/>
                  <a:gd name="T4" fmla="*/ 16 w 40"/>
                  <a:gd name="T5" fmla="*/ 52 h 67"/>
                  <a:gd name="T6" fmla="*/ 23 w 40"/>
                  <a:gd name="T7" fmla="*/ 42 h 67"/>
                  <a:gd name="T8" fmla="*/ 31 w 40"/>
                  <a:gd name="T9" fmla="*/ 30 h 67"/>
                  <a:gd name="T10" fmla="*/ 35 w 40"/>
                  <a:gd name="T11" fmla="*/ 19 h 67"/>
                  <a:gd name="T12" fmla="*/ 38 w 40"/>
                  <a:gd name="T13" fmla="*/ 11 h 67"/>
                  <a:gd name="T14" fmla="*/ 40 w 40"/>
                  <a:gd name="T15" fmla="*/ 3 h 67"/>
                  <a:gd name="T16" fmla="*/ 38 w 40"/>
                  <a:gd name="T17" fmla="*/ 0 h 67"/>
                  <a:gd name="T18" fmla="*/ 31 w 40"/>
                  <a:gd name="T19" fmla="*/ 6 h 67"/>
                  <a:gd name="T20" fmla="*/ 23 w 40"/>
                  <a:gd name="T21" fmla="*/ 24 h 67"/>
                  <a:gd name="T22" fmla="*/ 13 w 40"/>
                  <a:gd name="T23" fmla="*/ 48 h 67"/>
                  <a:gd name="T24" fmla="*/ 0 w 40"/>
                  <a:gd name="T25" fmla="*/ 6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67"/>
                  <a:gd name="T41" fmla="*/ 40 w 40"/>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67">
                    <a:moveTo>
                      <a:pt x="0" y="67"/>
                    </a:moveTo>
                    <a:lnTo>
                      <a:pt x="7" y="61"/>
                    </a:lnTo>
                    <a:lnTo>
                      <a:pt x="16" y="52"/>
                    </a:lnTo>
                    <a:lnTo>
                      <a:pt x="23" y="42"/>
                    </a:lnTo>
                    <a:lnTo>
                      <a:pt x="31" y="30"/>
                    </a:lnTo>
                    <a:lnTo>
                      <a:pt x="35" y="19"/>
                    </a:lnTo>
                    <a:lnTo>
                      <a:pt x="38" y="11"/>
                    </a:lnTo>
                    <a:lnTo>
                      <a:pt x="40" y="3"/>
                    </a:lnTo>
                    <a:lnTo>
                      <a:pt x="38" y="0"/>
                    </a:lnTo>
                    <a:lnTo>
                      <a:pt x="31" y="6"/>
                    </a:lnTo>
                    <a:lnTo>
                      <a:pt x="23" y="24"/>
                    </a:lnTo>
                    <a:lnTo>
                      <a:pt x="13" y="48"/>
                    </a:lnTo>
                    <a:lnTo>
                      <a:pt x="0" y="6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85" name="Freeform 98"/>
              <p:cNvSpPr>
                <a:spLocks/>
              </p:cNvSpPr>
              <p:nvPr/>
            </p:nvSpPr>
            <p:spPr bwMode="auto">
              <a:xfrm>
                <a:off x="2436" y="1437"/>
                <a:ext cx="59" cy="82"/>
              </a:xfrm>
              <a:custGeom>
                <a:avLst/>
                <a:gdLst>
                  <a:gd name="T0" fmla="*/ 59 w 59"/>
                  <a:gd name="T1" fmla="*/ 0 h 82"/>
                  <a:gd name="T2" fmla="*/ 59 w 59"/>
                  <a:gd name="T3" fmla="*/ 5 h 82"/>
                  <a:gd name="T4" fmla="*/ 57 w 59"/>
                  <a:gd name="T5" fmla="*/ 12 h 82"/>
                  <a:gd name="T6" fmla="*/ 51 w 59"/>
                  <a:gd name="T7" fmla="*/ 24 h 82"/>
                  <a:gd name="T8" fmla="*/ 44 w 59"/>
                  <a:gd name="T9" fmla="*/ 37 h 82"/>
                  <a:gd name="T10" fmla="*/ 35 w 59"/>
                  <a:gd name="T11" fmla="*/ 52 h 82"/>
                  <a:gd name="T12" fmla="*/ 25 w 59"/>
                  <a:gd name="T13" fmla="*/ 64 h 82"/>
                  <a:gd name="T14" fmla="*/ 11 w 59"/>
                  <a:gd name="T15" fmla="*/ 74 h 82"/>
                  <a:gd name="T16" fmla="*/ 0 w 59"/>
                  <a:gd name="T17" fmla="*/ 82 h 82"/>
                  <a:gd name="T18" fmla="*/ 7 w 59"/>
                  <a:gd name="T19" fmla="*/ 73 h 82"/>
                  <a:gd name="T20" fmla="*/ 14 w 59"/>
                  <a:gd name="T21" fmla="*/ 61 h 82"/>
                  <a:gd name="T22" fmla="*/ 23 w 59"/>
                  <a:gd name="T23" fmla="*/ 48 h 82"/>
                  <a:gd name="T24" fmla="*/ 32 w 59"/>
                  <a:gd name="T25" fmla="*/ 33 h 82"/>
                  <a:gd name="T26" fmla="*/ 41 w 59"/>
                  <a:gd name="T27" fmla="*/ 20 h 82"/>
                  <a:gd name="T28" fmla="*/ 48 w 59"/>
                  <a:gd name="T29" fmla="*/ 9 h 82"/>
                  <a:gd name="T30" fmla="*/ 54 w 59"/>
                  <a:gd name="T31" fmla="*/ 2 h 82"/>
                  <a:gd name="T32" fmla="*/ 59 w 59"/>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82"/>
                  <a:gd name="T53" fmla="*/ 59 w 59"/>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82">
                    <a:moveTo>
                      <a:pt x="59" y="0"/>
                    </a:moveTo>
                    <a:lnTo>
                      <a:pt x="59" y="5"/>
                    </a:lnTo>
                    <a:lnTo>
                      <a:pt x="57" y="12"/>
                    </a:lnTo>
                    <a:lnTo>
                      <a:pt x="51" y="24"/>
                    </a:lnTo>
                    <a:lnTo>
                      <a:pt x="44" y="37"/>
                    </a:lnTo>
                    <a:lnTo>
                      <a:pt x="35" y="52"/>
                    </a:lnTo>
                    <a:lnTo>
                      <a:pt x="25" y="64"/>
                    </a:lnTo>
                    <a:lnTo>
                      <a:pt x="11" y="74"/>
                    </a:lnTo>
                    <a:lnTo>
                      <a:pt x="0" y="82"/>
                    </a:lnTo>
                    <a:lnTo>
                      <a:pt x="7" y="73"/>
                    </a:lnTo>
                    <a:lnTo>
                      <a:pt x="14" y="61"/>
                    </a:lnTo>
                    <a:lnTo>
                      <a:pt x="23" y="48"/>
                    </a:lnTo>
                    <a:lnTo>
                      <a:pt x="32" y="33"/>
                    </a:lnTo>
                    <a:lnTo>
                      <a:pt x="41" y="20"/>
                    </a:lnTo>
                    <a:lnTo>
                      <a:pt x="48" y="9"/>
                    </a:lnTo>
                    <a:lnTo>
                      <a:pt x="54" y="2"/>
                    </a:lnTo>
                    <a:lnTo>
                      <a:pt x="5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86" name="Freeform 99"/>
              <p:cNvSpPr>
                <a:spLocks/>
              </p:cNvSpPr>
              <p:nvPr/>
            </p:nvSpPr>
            <p:spPr bwMode="auto">
              <a:xfrm>
                <a:off x="2377" y="1430"/>
                <a:ext cx="76" cy="95"/>
              </a:xfrm>
              <a:custGeom>
                <a:avLst/>
                <a:gdLst>
                  <a:gd name="T0" fmla="*/ 75 w 76"/>
                  <a:gd name="T1" fmla="*/ 0 h 95"/>
                  <a:gd name="T2" fmla="*/ 76 w 76"/>
                  <a:gd name="T3" fmla="*/ 4 h 95"/>
                  <a:gd name="T4" fmla="*/ 72 w 76"/>
                  <a:gd name="T5" fmla="*/ 15 h 95"/>
                  <a:gd name="T6" fmla="*/ 65 w 76"/>
                  <a:gd name="T7" fmla="*/ 28 h 95"/>
                  <a:gd name="T8" fmla="*/ 53 w 76"/>
                  <a:gd name="T9" fmla="*/ 44 h 95"/>
                  <a:gd name="T10" fmla="*/ 41 w 76"/>
                  <a:gd name="T11" fmla="*/ 61 h 95"/>
                  <a:gd name="T12" fmla="*/ 26 w 76"/>
                  <a:gd name="T13" fmla="*/ 75 h 95"/>
                  <a:gd name="T14" fmla="*/ 13 w 76"/>
                  <a:gd name="T15" fmla="*/ 87 h 95"/>
                  <a:gd name="T16" fmla="*/ 0 w 76"/>
                  <a:gd name="T17" fmla="*/ 95 h 95"/>
                  <a:gd name="T18" fmla="*/ 6 w 76"/>
                  <a:gd name="T19" fmla="*/ 87 h 95"/>
                  <a:gd name="T20" fmla="*/ 14 w 76"/>
                  <a:gd name="T21" fmla="*/ 74 h 95"/>
                  <a:gd name="T22" fmla="*/ 25 w 76"/>
                  <a:gd name="T23" fmla="*/ 59 h 95"/>
                  <a:gd name="T24" fmla="*/ 38 w 76"/>
                  <a:gd name="T25" fmla="*/ 41 h 95"/>
                  <a:gd name="T26" fmla="*/ 50 w 76"/>
                  <a:gd name="T27" fmla="*/ 25 h 95"/>
                  <a:gd name="T28" fmla="*/ 60 w 76"/>
                  <a:gd name="T29" fmla="*/ 10 h 95"/>
                  <a:gd name="T30" fmla="*/ 69 w 76"/>
                  <a:gd name="T31" fmla="*/ 1 h 95"/>
                  <a:gd name="T32" fmla="*/ 75 w 76"/>
                  <a:gd name="T33" fmla="*/ 0 h 9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95"/>
                  <a:gd name="T53" fmla="*/ 76 w 76"/>
                  <a:gd name="T54" fmla="*/ 95 h 9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95">
                    <a:moveTo>
                      <a:pt x="75" y="0"/>
                    </a:moveTo>
                    <a:lnTo>
                      <a:pt x="76" y="4"/>
                    </a:lnTo>
                    <a:lnTo>
                      <a:pt x="72" y="15"/>
                    </a:lnTo>
                    <a:lnTo>
                      <a:pt x="65" y="28"/>
                    </a:lnTo>
                    <a:lnTo>
                      <a:pt x="53" y="44"/>
                    </a:lnTo>
                    <a:lnTo>
                      <a:pt x="41" y="61"/>
                    </a:lnTo>
                    <a:lnTo>
                      <a:pt x="26" y="75"/>
                    </a:lnTo>
                    <a:lnTo>
                      <a:pt x="13" y="87"/>
                    </a:lnTo>
                    <a:lnTo>
                      <a:pt x="0" y="95"/>
                    </a:lnTo>
                    <a:lnTo>
                      <a:pt x="6" y="87"/>
                    </a:lnTo>
                    <a:lnTo>
                      <a:pt x="14" y="74"/>
                    </a:lnTo>
                    <a:lnTo>
                      <a:pt x="25" y="59"/>
                    </a:lnTo>
                    <a:lnTo>
                      <a:pt x="38" y="41"/>
                    </a:lnTo>
                    <a:lnTo>
                      <a:pt x="50" y="25"/>
                    </a:lnTo>
                    <a:lnTo>
                      <a:pt x="60" y="10"/>
                    </a:lnTo>
                    <a:lnTo>
                      <a:pt x="69" y="1"/>
                    </a:lnTo>
                    <a:lnTo>
                      <a:pt x="7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87" name="Freeform 100"/>
              <p:cNvSpPr>
                <a:spLocks/>
              </p:cNvSpPr>
              <p:nvPr/>
            </p:nvSpPr>
            <p:spPr bwMode="auto">
              <a:xfrm>
                <a:off x="2318" y="1418"/>
                <a:ext cx="69" cy="104"/>
              </a:xfrm>
              <a:custGeom>
                <a:avLst/>
                <a:gdLst>
                  <a:gd name="T0" fmla="*/ 67 w 69"/>
                  <a:gd name="T1" fmla="*/ 0 h 104"/>
                  <a:gd name="T2" fmla="*/ 69 w 69"/>
                  <a:gd name="T3" fmla="*/ 6 h 104"/>
                  <a:gd name="T4" fmla="*/ 66 w 69"/>
                  <a:gd name="T5" fmla="*/ 18 h 104"/>
                  <a:gd name="T6" fmla="*/ 59 w 69"/>
                  <a:gd name="T7" fmla="*/ 33 h 104"/>
                  <a:gd name="T8" fmla="*/ 48 w 69"/>
                  <a:gd name="T9" fmla="*/ 50 h 104"/>
                  <a:gd name="T10" fmla="*/ 36 w 69"/>
                  <a:gd name="T11" fmla="*/ 68 h 104"/>
                  <a:gd name="T12" fmla="*/ 25 w 69"/>
                  <a:gd name="T13" fmla="*/ 84 h 104"/>
                  <a:gd name="T14" fmla="*/ 11 w 69"/>
                  <a:gd name="T15" fmla="*/ 96 h 104"/>
                  <a:gd name="T16" fmla="*/ 0 w 69"/>
                  <a:gd name="T17" fmla="*/ 104 h 104"/>
                  <a:gd name="T18" fmla="*/ 4 w 69"/>
                  <a:gd name="T19" fmla="*/ 96 h 104"/>
                  <a:gd name="T20" fmla="*/ 11 w 69"/>
                  <a:gd name="T21" fmla="*/ 81 h 104"/>
                  <a:gd name="T22" fmla="*/ 22 w 69"/>
                  <a:gd name="T23" fmla="*/ 65 h 104"/>
                  <a:gd name="T24" fmla="*/ 32 w 69"/>
                  <a:gd name="T25" fmla="*/ 46 h 104"/>
                  <a:gd name="T26" fmla="*/ 44 w 69"/>
                  <a:gd name="T27" fmla="*/ 28 h 104"/>
                  <a:gd name="T28" fmla="*/ 54 w 69"/>
                  <a:gd name="T29" fmla="*/ 13 h 104"/>
                  <a:gd name="T30" fmla="*/ 62 w 69"/>
                  <a:gd name="T31" fmla="*/ 3 h 104"/>
                  <a:gd name="T32" fmla="*/ 67 w 69"/>
                  <a:gd name="T33" fmla="*/ 0 h 10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104"/>
                  <a:gd name="T53" fmla="*/ 69 w 69"/>
                  <a:gd name="T54" fmla="*/ 104 h 10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104">
                    <a:moveTo>
                      <a:pt x="67" y="0"/>
                    </a:moveTo>
                    <a:lnTo>
                      <a:pt x="69" y="6"/>
                    </a:lnTo>
                    <a:lnTo>
                      <a:pt x="66" y="18"/>
                    </a:lnTo>
                    <a:lnTo>
                      <a:pt x="59" y="33"/>
                    </a:lnTo>
                    <a:lnTo>
                      <a:pt x="48" y="50"/>
                    </a:lnTo>
                    <a:lnTo>
                      <a:pt x="36" y="68"/>
                    </a:lnTo>
                    <a:lnTo>
                      <a:pt x="25" y="84"/>
                    </a:lnTo>
                    <a:lnTo>
                      <a:pt x="11" y="96"/>
                    </a:lnTo>
                    <a:lnTo>
                      <a:pt x="0" y="104"/>
                    </a:lnTo>
                    <a:lnTo>
                      <a:pt x="4" y="96"/>
                    </a:lnTo>
                    <a:lnTo>
                      <a:pt x="11" y="81"/>
                    </a:lnTo>
                    <a:lnTo>
                      <a:pt x="22" y="65"/>
                    </a:lnTo>
                    <a:lnTo>
                      <a:pt x="32" y="46"/>
                    </a:lnTo>
                    <a:lnTo>
                      <a:pt x="44" y="28"/>
                    </a:lnTo>
                    <a:lnTo>
                      <a:pt x="54" y="13"/>
                    </a:lnTo>
                    <a:lnTo>
                      <a:pt x="62" y="3"/>
                    </a:lnTo>
                    <a:lnTo>
                      <a:pt x="6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88" name="Freeform 101"/>
              <p:cNvSpPr>
                <a:spLocks/>
              </p:cNvSpPr>
              <p:nvPr/>
            </p:nvSpPr>
            <p:spPr bwMode="auto">
              <a:xfrm>
                <a:off x="2294" y="1418"/>
                <a:ext cx="59" cy="93"/>
              </a:xfrm>
              <a:custGeom>
                <a:avLst/>
                <a:gdLst>
                  <a:gd name="T0" fmla="*/ 59 w 59"/>
                  <a:gd name="T1" fmla="*/ 0 h 93"/>
                  <a:gd name="T2" fmla="*/ 59 w 59"/>
                  <a:gd name="T3" fmla="*/ 5 h 93"/>
                  <a:gd name="T4" fmla="*/ 56 w 59"/>
                  <a:gd name="T5" fmla="*/ 15 h 93"/>
                  <a:gd name="T6" fmla="*/ 49 w 59"/>
                  <a:gd name="T7" fmla="*/ 28 h 93"/>
                  <a:gd name="T8" fmla="*/ 41 w 59"/>
                  <a:gd name="T9" fmla="*/ 45 h 93"/>
                  <a:gd name="T10" fmla="*/ 31 w 59"/>
                  <a:gd name="T11" fmla="*/ 62 h 93"/>
                  <a:gd name="T12" fmla="*/ 19 w 59"/>
                  <a:gd name="T13" fmla="*/ 77 h 93"/>
                  <a:gd name="T14" fmla="*/ 9 w 59"/>
                  <a:gd name="T15" fmla="*/ 87 h 93"/>
                  <a:gd name="T16" fmla="*/ 0 w 59"/>
                  <a:gd name="T17" fmla="*/ 93 h 93"/>
                  <a:gd name="T18" fmla="*/ 4 w 59"/>
                  <a:gd name="T19" fmla="*/ 84 h 93"/>
                  <a:gd name="T20" fmla="*/ 12 w 59"/>
                  <a:gd name="T21" fmla="*/ 71 h 93"/>
                  <a:gd name="T22" fmla="*/ 19 w 59"/>
                  <a:gd name="T23" fmla="*/ 55 h 93"/>
                  <a:gd name="T24" fmla="*/ 28 w 59"/>
                  <a:gd name="T25" fmla="*/ 37 h 93"/>
                  <a:gd name="T26" fmla="*/ 37 w 59"/>
                  <a:gd name="T27" fmla="*/ 22 h 93"/>
                  <a:gd name="T28" fmla="*/ 46 w 59"/>
                  <a:gd name="T29" fmla="*/ 9 h 93"/>
                  <a:gd name="T30" fmla="*/ 53 w 59"/>
                  <a:gd name="T31" fmla="*/ 2 h 93"/>
                  <a:gd name="T32" fmla="*/ 59 w 59"/>
                  <a:gd name="T33" fmla="*/ 0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93"/>
                  <a:gd name="T53" fmla="*/ 59 w 59"/>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93">
                    <a:moveTo>
                      <a:pt x="59" y="0"/>
                    </a:moveTo>
                    <a:lnTo>
                      <a:pt x="59" y="5"/>
                    </a:lnTo>
                    <a:lnTo>
                      <a:pt x="56" y="15"/>
                    </a:lnTo>
                    <a:lnTo>
                      <a:pt x="49" y="28"/>
                    </a:lnTo>
                    <a:lnTo>
                      <a:pt x="41" y="45"/>
                    </a:lnTo>
                    <a:lnTo>
                      <a:pt x="31" y="62"/>
                    </a:lnTo>
                    <a:lnTo>
                      <a:pt x="19" y="77"/>
                    </a:lnTo>
                    <a:lnTo>
                      <a:pt x="9" y="87"/>
                    </a:lnTo>
                    <a:lnTo>
                      <a:pt x="0" y="93"/>
                    </a:lnTo>
                    <a:lnTo>
                      <a:pt x="4" y="84"/>
                    </a:lnTo>
                    <a:lnTo>
                      <a:pt x="12" y="71"/>
                    </a:lnTo>
                    <a:lnTo>
                      <a:pt x="19" y="55"/>
                    </a:lnTo>
                    <a:lnTo>
                      <a:pt x="28" y="37"/>
                    </a:lnTo>
                    <a:lnTo>
                      <a:pt x="37" y="22"/>
                    </a:lnTo>
                    <a:lnTo>
                      <a:pt x="46" y="9"/>
                    </a:lnTo>
                    <a:lnTo>
                      <a:pt x="53" y="2"/>
                    </a:lnTo>
                    <a:lnTo>
                      <a:pt x="5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89" name="Freeform 102"/>
              <p:cNvSpPr>
                <a:spLocks/>
              </p:cNvSpPr>
              <p:nvPr/>
            </p:nvSpPr>
            <p:spPr bwMode="auto">
              <a:xfrm>
                <a:off x="2247" y="1423"/>
                <a:ext cx="50" cy="78"/>
              </a:xfrm>
              <a:custGeom>
                <a:avLst/>
                <a:gdLst>
                  <a:gd name="T0" fmla="*/ 48 w 50"/>
                  <a:gd name="T1" fmla="*/ 0 h 78"/>
                  <a:gd name="T2" fmla="*/ 50 w 50"/>
                  <a:gd name="T3" fmla="*/ 4 h 78"/>
                  <a:gd name="T4" fmla="*/ 48 w 50"/>
                  <a:gd name="T5" fmla="*/ 13 h 78"/>
                  <a:gd name="T6" fmla="*/ 45 w 50"/>
                  <a:gd name="T7" fmla="*/ 25 h 78"/>
                  <a:gd name="T8" fmla="*/ 40 w 50"/>
                  <a:gd name="T9" fmla="*/ 37 h 78"/>
                  <a:gd name="T10" fmla="*/ 32 w 50"/>
                  <a:gd name="T11" fmla="*/ 50 h 78"/>
                  <a:gd name="T12" fmla="*/ 22 w 50"/>
                  <a:gd name="T13" fmla="*/ 62 h 78"/>
                  <a:gd name="T14" fmla="*/ 12 w 50"/>
                  <a:gd name="T15" fmla="*/ 72 h 78"/>
                  <a:gd name="T16" fmla="*/ 0 w 50"/>
                  <a:gd name="T17" fmla="*/ 78 h 78"/>
                  <a:gd name="T18" fmla="*/ 6 w 50"/>
                  <a:gd name="T19" fmla="*/ 71 h 78"/>
                  <a:gd name="T20" fmla="*/ 12 w 50"/>
                  <a:gd name="T21" fmla="*/ 59 h 78"/>
                  <a:gd name="T22" fmla="*/ 19 w 50"/>
                  <a:gd name="T23" fmla="*/ 45 h 78"/>
                  <a:gd name="T24" fmla="*/ 26 w 50"/>
                  <a:gd name="T25" fmla="*/ 32 h 78"/>
                  <a:gd name="T26" fmla="*/ 32 w 50"/>
                  <a:gd name="T27" fmla="*/ 19 h 78"/>
                  <a:gd name="T28" fmla="*/ 40 w 50"/>
                  <a:gd name="T29" fmla="*/ 8 h 78"/>
                  <a:gd name="T30" fmla="*/ 44 w 50"/>
                  <a:gd name="T31" fmla="*/ 1 h 78"/>
                  <a:gd name="T32" fmla="*/ 48 w 50"/>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78"/>
                  <a:gd name="T53" fmla="*/ 50 w 50"/>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78">
                    <a:moveTo>
                      <a:pt x="48" y="0"/>
                    </a:moveTo>
                    <a:lnTo>
                      <a:pt x="50" y="4"/>
                    </a:lnTo>
                    <a:lnTo>
                      <a:pt x="48" y="13"/>
                    </a:lnTo>
                    <a:lnTo>
                      <a:pt x="45" y="25"/>
                    </a:lnTo>
                    <a:lnTo>
                      <a:pt x="40" y="37"/>
                    </a:lnTo>
                    <a:lnTo>
                      <a:pt x="32" y="50"/>
                    </a:lnTo>
                    <a:lnTo>
                      <a:pt x="22" y="62"/>
                    </a:lnTo>
                    <a:lnTo>
                      <a:pt x="12" y="72"/>
                    </a:lnTo>
                    <a:lnTo>
                      <a:pt x="0" y="78"/>
                    </a:lnTo>
                    <a:lnTo>
                      <a:pt x="6" y="71"/>
                    </a:lnTo>
                    <a:lnTo>
                      <a:pt x="12" y="59"/>
                    </a:lnTo>
                    <a:lnTo>
                      <a:pt x="19" y="45"/>
                    </a:lnTo>
                    <a:lnTo>
                      <a:pt x="26" y="32"/>
                    </a:lnTo>
                    <a:lnTo>
                      <a:pt x="32" y="19"/>
                    </a:lnTo>
                    <a:lnTo>
                      <a:pt x="40" y="8"/>
                    </a:lnTo>
                    <a:lnTo>
                      <a:pt x="44" y="1"/>
                    </a:lnTo>
                    <a:lnTo>
                      <a:pt x="4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90" name="Freeform 103"/>
              <p:cNvSpPr>
                <a:spLocks/>
              </p:cNvSpPr>
              <p:nvPr/>
            </p:nvSpPr>
            <p:spPr bwMode="auto">
              <a:xfrm>
                <a:off x="2205" y="1414"/>
                <a:ext cx="14" cy="46"/>
              </a:xfrm>
              <a:custGeom>
                <a:avLst/>
                <a:gdLst>
                  <a:gd name="T0" fmla="*/ 8 w 14"/>
                  <a:gd name="T1" fmla="*/ 0 h 46"/>
                  <a:gd name="T2" fmla="*/ 12 w 14"/>
                  <a:gd name="T3" fmla="*/ 7 h 46"/>
                  <a:gd name="T4" fmla="*/ 14 w 14"/>
                  <a:gd name="T5" fmla="*/ 22 h 46"/>
                  <a:gd name="T6" fmla="*/ 9 w 14"/>
                  <a:gd name="T7" fmla="*/ 37 h 46"/>
                  <a:gd name="T8" fmla="*/ 0 w 14"/>
                  <a:gd name="T9" fmla="*/ 46 h 46"/>
                  <a:gd name="T10" fmla="*/ 5 w 14"/>
                  <a:gd name="T11" fmla="*/ 32 h 46"/>
                  <a:gd name="T12" fmla="*/ 5 w 14"/>
                  <a:gd name="T13" fmla="*/ 16 h 46"/>
                  <a:gd name="T14" fmla="*/ 3 w 14"/>
                  <a:gd name="T15" fmla="*/ 3 h 46"/>
                  <a:gd name="T16" fmla="*/ 8 w 14"/>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6"/>
                  <a:gd name="T29" fmla="*/ 14 w 14"/>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6">
                    <a:moveTo>
                      <a:pt x="8" y="0"/>
                    </a:moveTo>
                    <a:lnTo>
                      <a:pt x="12" y="7"/>
                    </a:lnTo>
                    <a:lnTo>
                      <a:pt x="14" y="22"/>
                    </a:lnTo>
                    <a:lnTo>
                      <a:pt x="9" y="37"/>
                    </a:lnTo>
                    <a:lnTo>
                      <a:pt x="0" y="46"/>
                    </a:lnTo>
                    <a:lnTo>
                      <a:pt x="5" y="32"/>
                    </a:lnTo>
                    <a:lnTo>
                      <a:pt x="5" y="16"/>
                    </a:lnTo>
                    <a:lnTo>
                      <a:pt x="3" y="3"/>
                    </a:lnTo>
                    <a:lnTo>
                      <a:pt x="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91" name="Freeform 104"/>
              <p:cNvSpPr>
                <a:spLocks/>
              </p:cNvSpPr>
              <p:nvPr/>
            </p:nvSpPr>
            <p:spPr bwMode="auto">
              <a:xfrm>
                <a:off x="2403" y="1436"/>
                <a:ext cx="68" cy="87"/>
              </a:xfrm>
              <a:custGeom>
                <a:avLst/>
                <a:gdLst>
                  <a:gd name="T0" fmla="*/ 67 w 68"/>
                  <a:gd name="T1" fmla="*/ 0 h 87"/>
                  <a:gd name="T2" fmla="*/ 68 w 68"/>
                  <a:gd name="T3" fmla="*/ 4 h 87"/>
                  <a:gd name="T4" fmla="*/ 65 w 68"/>
                  <a:gd name="T5" fmla="*/ 15 h 87"/>
                  <a:gd name="T6" fmla="*/ 59 w 68"/>
                  <a:gd name="T7" fmla="*/ 27 h 87"/>
                  <a:gd name="T8" fmla="*/ 50 w 68"/>
                  <a:gd name="T9" fmla="*/ 41 h 87"/>
                  <a:gd name="T10" fmla="*/ 39 w 68"/>
                  <a:gd name="T11" fmla="*/ 55 h 87"/>
                  <a:gd name="T12" fmla="*/ 27 w 68"/>
                  <a:gd name="T13" fmla="*/ 69 h 87"/>
                  <a:gd name="T14" fmla="*/ 13 w 68"/>
                  <a:gd name="T15" fmla="*/ 80 h 87"/>
                  <a:gd name="T16" fmla="*/ 0 w 68"/>
                  <a:gd name="T17" fmla="*/ 87 h 87"/>
                  <a:gd name="T18" fmla="*/ 6 w 68"/>
                  <a:gd name="T19" fmla="*/ 80 h 87"/>
                  <a:gd name="T20" fmla="*/ 13 w 68"/>
                  <a:gd name="T21" fmla="*/ 68 h 87"/>
                  <a:gd name="T22" fmla="*/ 22 w 68"/>
                  <a:gd name="T23" fmla="*/ 53 h 87"/>
                  <a:gd name="T24" fmla="*/ 34 w 68"/>
                  <a:gd name="T25" fmla="*/ 38 h 87"/>
                  <a:gd name="T26" fmla="*/ 44 w 68"/>
                  <a:gd name="T27" fmla="*/ 24 h 87"/>
                  <a:gd name="T28" fmla="*/ 53 w 68"/>
                  <a:gd name="T29" fmla="*/ 10 h 87"/>
                  <a:gd name="T30" fmla="*/ 61 w 68"/>
                  <a:gd name="T31" fmla="*/ 1 h 87"/>
                  <a:gd name="T32" fmla="*/ 67 w 68"/>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87"/>
                  <a:gd name="T53" fmla="*/ 68 w 68"/>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87">
                    <a:moveTo>
                      <a:pt x="67" y="0"/>
                    </a:moveTo>
                    <a:lnTo>
                      <a:pt x="68" y="4"/>
                    </a:lnTo>
                    <a:lnTo>
                      <a:pt x="65" y="15"/>
                    </a:lnTo>
                    <a:lnTo>
                      <a:pt x="59" y="27"/>
                    </a:lnTo>
                    <a:lnTo>
                      <a:pt x="50" y="41"/>
                    </a:lnTo>
                    <a:lnTo>
                      <a:pt x="39" y="55"/>
                    </a:lnTo>
                    <a:lnTo>
                      <a:pt x="27" y="69"/>
                    </a:lnTo>
                    <a:lnTo>
                      <a:pt x="13" y="80"/>
                    </a:lnTo>
                    <a:lnTo>
                      <a:pt x="0" y="87"/>
                    </a:lnTo>
                    <a:lnTo>
                      <a:pt x="6" y="80"/>
                    </a:lnTo>
                    <a:lnTo>
                      <a:pt x="13" y="68"/>
                    </a:lnTo>
                    <a:lnTo>
                      <a:pt x="22" y="53"/>
                    </a:lnTo>
                    <a:lnTo>
                      <a:pt x="34" y="38"/>
                    </a:lnTo>
                    <a:lnTo>
                      <a:pt x="44" y="24"/>
                    </a:lnTo>
                    <a:lnTo>
                      <a:pt x="53" y="10"/>
                    </a:lnTo>
                    <a:lnTo>
                      <a:pt x="61" y="1"/>
                    </a:lnTo>
                    <a:lnTo>
                      <a:pt x="6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92" name="Freeform 105"/>
              <p:cNvSpPr>
                <a:spLocks/>
              </p:cNvSpPr>
              <p:nvPr/>
            </p:nvSpPr>
            <p:spPr bwMode="auto">
              <a:xfrm>
                <a:off x="2349" y="1424"/>
                <a:ext cx="66" cy="101"/>
              </a:xfrm>
              <a:custGeom>
                <a:avLst/>
                <a:gdLst>
                  <a:gd name="T0" fmla="*/ 65 w 66"/>
                  <a:gd name="T1" fmla="*/ 0 h 101"/>
                  <a:gd name="T2" fmla="*/ 66 w 66"/>
                  <a:gd name="T3" fmla="*/ 6 h 101"/>
                  <a:gd name="T4" fmla="*/ 63 w 66"/>
                  <a:gd name="T5" fmla="*/ 18 h 101"/>
                  <a:gd name="T6" fmla="*/ 57 w 66"/>
                  <a:gd name="T7" fmla="*/ 33 h 101"/>
                  <a:gd name="T8" fmla="*/ 48 w 66"/>
                  <a:gd name="T9" fmla="*/ 50 h 101"/>
                  <a:gd name="T10" fmla="*/ 36 w 66"/>
                  <a:gd name="T11" fmla="*/ 67 h 101"/>
                  <a:gd name="T12" fmla="*/ 23 w 66"/>
                  <a:gd name="T13" fmla="*/ 83 h 101"/>
                  <a:gd name="T14" fmla="*/ 11 w 66"/>
                  <a:gd name="T15" fmla="*/ 95 h 101"/>
                  <a:gd name="T16" fmla="*/ 0 w 66"/>
                  <a:gd name="T17" fmla="*/ 101 h 101"/>
                  <a:gd name="T18" fmla="*/ 4 w 66"/>
                  <a:gd name="T19" fmla="*/ 93 h 101"/>
                  <a:gd name="T20" fmla="*/ 11 w 66"/>
                  <a:gd name="T21" fmla="*/ 80 h 101"/>
                  <a:gd name="T22" fmla="*/ 20 w 66"/>
                  <a:gd name="T23" fmla="*/ 62 h 101"/>
                  <a:gd name="T24" fmla="*/ 32 w 66"/>
                  <a:gd name="T25" fmla="*/ 44 h 101"/>
                  <a:gd name="T26" fmla="*/ 42 w 66"/>
                  <a:gd name="T27" fmla="*/ 27 h 101"/>
                  <a:gd name="T28" fmla="*/ 53 w 66"/>
                  <a:gd name="T29" fmla="*/ 12 h 101"/>
                  <a:gd name="T30" fmla="*/ 60 w 66"/>
                  <a:gd name="T31" fmla="*/ 3 h 101"/>
                  <a:gd name="T32" fmla="*/ 65 w 66"/>
                  <a:gd name="T33" fmla="*/ 0 h 1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01"/>
                  <a:gd name="T53" fmla="*/ 66 w 66"/>
                  <a:gd name="T54" fmla="*/ 101 h 10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01">
                    <a:moveTo>
                      <a:pt x="65" y="0"/>
                    </a:moveTo>
                    <a:lnTo>
                      <a:pt x="66" y="6"/>
                    </a:lnTo>
                    <a:lnTo>
                      <a:pt x="63" y="18"/>
                    </a:lnTo>
                    <a:lnTo>
                      <a:pt x="57" y="33"/>
                    </a:lnTo>
                    <a:lnTo>
                      <a:pt x="48" y="50"/>
                    </a:lnTo>
                    <a:lnTo>
                      <a:pt x="36" y="67"/>
                    </a:lnTo>
                    <a:lnTo>
                      <a:pt x="23" y="83"/>
                    </a:lnTo>
                    <a:lnTo>
                      <a:pt x="11" y="95"/>
                    </a:lnTo>
                    <a:lnTo>
                      <a:pt x="0" y="101"/>
                    </a:lnTo>
                    <a:lnTo>
                      <a:pt x="4" y="93"/>
                    </a:lnTo>
                    <a:lnTo>
                      <a:pt x="11" y="80"/>
                    </a:lnTo>
                    <a:lnTo>
                      <a:pt x="20" y="62"/>
                    </a:lnTo>
                    <a:lnTo>
                      <a:pt x="32" y="44"/>
                    </a:lnTo>
                    <a:lnTo>
                      <a:pt x="42" y="27"/>
                    </a:lnTo>
                    <a:lnTo>
                      <a:pt x="53" y="12"/>
                    </a:lnTo>
                    <a:lnTo>
                      <a:pt x="60" y="3"/>
                    </a:lnTo>
                    <a:lnTo>
                      <a:pt x="6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93" name="Freeform 106"/>
              <p:cNvSpPr>
                <a:spLocks/>
              </p:cNvSpPr>
              <p:nvPr/>
            </p:nvSpPr>
            <p:spPr bwMode="auto">
              <a:xfrm>
                <a:off x="2270" y="1417"/>
                <a:ext cx="49" cy="96"/>
              </a:xfrm>
              <a:custGeom>
                <a:avLst/>
                <a:gdLst>
                  <a:gd name="T0" fmla="*/ 48 w 49"/>
                  <a:gd name="T1" fmla="*/ 0 h 96"/>
                  <a:gd name="T2" fmla="*/ 49 w 49"/>
                  <a:gd name="T3" fmla="*/ 4 h 96"/>
                  <a:gd name="T4" fmla="*/ 48 w 49"/>
                  <a:gd name="T5" fmla="*/ 14 h 96"/>
                  <a:gd name="T6" fmla="*/ 45 w 49"/>
                  <a:gd name="T7" fmla="*/ 29 h 96"/>
                  <a:gd name="T8" fmla="*/ 39 w 49"/>
                  <a:gd name="T9" fmla="*/ 44 h 96"/>
                  <a:gd name="T10" fmla="*/ 31 w 49"/>
                  <a:gd name="T11" fmla="*/ 60 h 96"/>
                  <a:gd name="T12" fmla="*/ 22 w 49"/>
                  <a:gd name="T13" fmla="*/ 75 h 96"/>
                  <a:gd name="T14" fmla="*/ 12 w 49"/>
                  <a:gd name="T15" fmla="*/ 88 h 96"/>
                  <a:gd name="T16" fmla="*/ 0 w 49"/>
                  <a:gd name="T17" fmla="*/ 96 h 96"/>
                  <a:gd name="T18" fmla="*/ 5 w 49"/>
                  <a:gd name="T19" fmla="*/ 87 h 96"/>
                  <a:gd name="T20" fmla="*/ 11 w 49"/>
                  <a:gd name="T21" fmla="*/ 72 h 96"/>
                  <a:gd name="T22" fmla="*/ 17 w 49"/>
                  <a:gd name="T23" fmla="*/ 56 h 96"/>
                  <a:gd name="T24" fmla="*/ 24 w 49"/>
                  <a:gd name="T25" fmla="*/ 40 h 96"/>
                  <a:gd name="T26" fmla="*/ 31 w 49"/>
                  <a:gd name="T27" fmla="*/ 23 h 96"/>
                  <a:gd name="T28" fmla="*/ 37 w 49"/>
                  <a:gd name="T29" fmla="*/ 10 h 96"/>
                  <a:gd name="T30" fmla="*/ 43 w 49"/>
                  <a:gd name="T31" fmla="*/ 1 h 96"/>
                  <a:gd name="T32" fmla="*/ 48 w 49"/>
                  <a:gd name="T33" fmla="*/ 0 h 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96"/>
                  <a:gd name="T53" fmla="*/ 49 w 49"/>
                  <a:gd name="T54" fmla="*/ 96 h 9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96">
                    <a:moveTo>
                      <a:pt x="48" y="0"/>
                    </a:moveTo>
                    <a:lnTo>
                      <a:pt x="49" y="4"/>
                    </a:lnTo>
                    <a:lnTo>
                      <a:pt x="48" y="14"/>
                    </a:lnTo>
                    <a:lnTo>
                      <a:pt x="45" y="29"/>
                    </a:lnTo>
                    <a:lnTo>
                      <a:pt x="39" y="44"/>
                    </a:lnTo>
                    <a:lnTo>
                      <a:pt x="31" y="60"/>
                    </a:lnTo>
                    <a:lnTo>
                      <a:pt x="22" y="75"/>
                    </a:lnTo>
                    <a:lnTo>
                      <a:pt x="12" y="88"/>
                    </a:lnTo>
                    <a:lnTo>
                      <a:pt x="0" y="96"/>
                    </a:lnTo>
                    <a:lnTo>
                      <a:pt x="5" y="87"/>
                    </a:lnTo>
                    <a:lnTo>
                      <a:pt x="11" y="72"/>
                    </a:lnTo>
                    <a:lnTo>
                      <a:pt x="17" y="56"/>
                    </a:lnTo>
                    <a:lnTo>
                      <a:pt x="24" y="40"/>
                    </a:lnTo>
                    <a:lnTo>
                      <a:pt x="31" y="23"/>
                    </a:lnTo>
                    <a:lnTo>
                      <a:pt x="37" y="10"/>
                    </a:lnTo>
                    <a:lnTo>
                      <a:pt x="43" y="1"/>
                    </a:lnTo>
                    <a:lnTo>
                      <a:pt x="4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94" name="Freeform 107"/>
              <p:cNvSpPr>
                <a:spLocks/>
              </p:cNvSpPr>
              <p:nvPr/>
            </p:nvSpPr>
            <p:spPr bwMode="auto">
              <a:xfrm>
                <a:off x="2229" y="1420"/>
                <a:ext cx="52" cy="71"/>
              </a:xfrm>
              <a:custGeom>
                <a:avLst/>
                <a:gdLst>
                  <a:gd name="T0" fmla="*/ 50 w 52"/>
                  <a:gd name="T1" fmla="*/ 0 h 71"/>
                  <a:gd name="T2" fmla="*/ 52 w 52"/>
                  <a:gd name="T3" fmla="*/ 4 h 71"/>
                  <a:gd name="T4" fmla="*/ 47 w 52"/>
                  <a:gd name="T5" fmla="*/ 13 h 71"/>
                  <a:gd name="T6" fmla="*/ 41 w 52"/>
                  <a:gd name="T7" fmla="*/ 25 h 71"/>
                  <a:gd name="T8" fmla="*/ 34 w 52"/>
                  <a:gd name="T9" fmla="*/ 37 h 71"/>
                  <a:gd name="T10" fmla="*/ 24 w 52"/>
                  <a:gd name="T11" fmla="*/ 50 h 71"/>
                  <a:gd name="T12" fmla="*/ 15 w 52"/>
                  <a:gd name="T13" fmla="*/ 60 h 71"/>
                  <a:gd name="T14" fmla="*/ 6 w 52"/>
                  <a:gd name="T15" fmla="*/ 68 h 71"/>
                  <a:gd name="T16" fmla="*/ 0 w 52"/>
                  <a:gd name="T17" fmla="*/ 71 h 71"/>
                  <a:gd name="T18" fmla="*/ 4 w 52"/>
                  <a:gd name="T19" fmla="*/ 63 h 71"/>
                  <a:gd name="T20" fmla="*/ 10 w 52"/>
                  <a:gd name="T21" fmla="*/ 54 h 71"/>
                  <a:gd name="T22" fmla="*/ 18 w 52"/>
                  <a:gd name="T23" fmla="*/ 43 h 71"/>
                  <a:gd name="T24" fmla="*/ 25 w 52"/>
                  <a:gd name="T25" fmla="*/ 31 h 71"/>
                  <a:gd name="T26" fmla="*/ 32 w 52"/>
                  <a:gd name="T27" fmla="*/ 19 h 71"/>
                  <a:gd name="T28" fmla="*/ 40 w 52"/>
                  <a:gd name="T29" fmla="*/ 10 h 71"/>
                  <a:gd name="T30" fmla="*/ 46 w 52"/>
                  <a:gd name="T31" fmla="*/ 3 h 71"/>
                  <a:gd name="T32" fmla="*/ 50 w 5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71"/>
                  <a:gd name="T53" fmla="*/ 52 w 5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71">
                    <a:moveTo>
                      <a:pt x="50" y="0"/>
                    </a:moveTo>
                    <a:lnTo>
                      <a:pt x="52" y="4"/>
                    </a:lnTo>
                    <a:lnTo>
                      <a:pt x="47" y="13"/>
                    </a:lnTo>
                    <a:lnTo>
                      <a:pt x="41" y="25"/>
                    </a:lnTo>
                    <a:lnTo>
                      <a:pt x="34" y="37"/>
                    </a:lnTo>
                    <a:lnTo>
                      <a:pt x="24" y="50"/>
                    </a:lnTo>
                    <a:lnTo>
                      <a:pt x="15" y="60"/>
                    </a:lnTo>
                    <a:lnTo>
                      <a:pt x="6" y="68"/>
                    </a:lnTo>
                    <a:lnTo>
                      <a:pt x="0" y="71"/>
                    </a:lnTo>
                    <a:lnTo>
                      <a:pt x="4" y="63"/>
                    </a:lnTo>
                    <a:lnTo>
                      <a:pt x="10" y="54"/>
                    </a:lnTo>
                    <a:lnTo>
                      <a:pt x="18" y="43"/>
                    </a:lnTo>
                    <a:lnTo>
                      <a:pt x="25" y="31"/>
                    </a:lnTo>
                    <a:lnTo>
                      <a:pt x="32" y="19"/>
                    </a:lnTo>
                    <a:lnTo>
                      <a:pt x="40" y="10"/>
                    </a:lnTo>
                    <a:lnTo>
                      <a:pt x="46" y="3"/>
                    </a:lnTo>
                    <a:lnTo>
                      <a:pt x="5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95" name="Freeform 108"/>
              <p:cNvSpPr>
                <a:spLocks/>
              </p:cNvSpPr>
              <p:nvPr/>
            </p:nvSpPr>
            <p:spPr bwMode="auto">
              <a:xfrm>
                <a:off x="2220" y="1430"/>
                <a:ext cx="19" cy="52"/>
              </a:xfrm>
              <a:custGeom>
                <a:avLst/>
                <a:gdLst>
                  <a:gd name="T0" fmla="*/ 16 w 19"/>
                  <a:gd name="T1" fmla="*/ 0 h 52"/>
                  <a:gd name="T2" fmla="*/ 19 w 19"/>
                  <a:gd name="T3" fmla="*/ 9 h 52"/>
                  <a:gd name="T4" fmla="*/ 16 w 19"/>
                  <a:gd name="T5" fmla="*/ 27 h 52"/>
                  <a:gd name="T6" fmla="*/ 10 w 19"/>
                  <a:gd name="T7" fmla="*/ 43 h 52"/>
                  <a:gd name="T8" fmla="*/ 0 w 19"/>
                  <a:gd name="T9" fmla="*/ 52 h 52"/>
                  <a:gd name="T10" fmla="*/ 6 w 19"/>
                  <a:gd name="T11" fmla="*/ 38 h 52"/>
                  <a:gd name="T12" fmla="*/ 9 w 19"/>
                  <a:gd name="T13" fmla="*/ 19 h 52"/>
                  <a:gd name="T14" fmla="*/ 10 w 19"/>
                  <a:gd name="T15" fmla="*/ 4 h 52"/>
                  <a:gd name="T16" fmla="*/ 16 w 19"/>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52"/>
                  <a:gd name="T29" fmla="*/ 19 w 19"/>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52">
                    <a:moveTo>
                      <a:pt x="16" y="0"/>
                    </a:moveTo>
                    <a:lnTo>
                      <a:pt x="19" y="9"/>
                    </a:lnTo>
                    <a:lnTo>
                      <a:pt x="16" y="27"/>
                    </a:lnTo>
                    <a:lnTo>
                      <a:pt x="10" y="43"/>
                    </a:lnTo>
                    <a:lnTo>
                      <a:pt x="0" y="52"/>
                    </a:lnTo>
                    <a:lnTo>
                      <a:pt x="6" y="38"/>
                    </a:lnTo>
                    <a:lnTo>
                      <a:pt x="9" y="19"/>
                    </a:lnTo>
                    <a:lnTo>
                      <a:pt x="10" y="4"/>
                    </a:lnTo>
                    <a:lnTo>
                      <a:pt x="1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96" name="Freeform 109"/>
              <p:cNvSpPr>
                <a:spLocks/>
              </p:cNvSpPr>
              <p:nvPr/>
            </p:nvSpPr>
            <p:spPr bwMode="auto">
              <a:xfrm>
                <a:off x="2492" y="1464"/>
                <a:ext cx="41" cy="41"/>
              </a:xfrm>
              <a:custGeom>
                <a:avLst/>
                <a:gdLst>
                  <a:gd name="T0" fmla="*/ 0 w 41"/>
                  <a:gd name="T1" fmla="*/ 41 h 41"/>
                  <a:gd name="T2" fmla="*/ 7 w 41"/>
                  <a:gd name="T3" fmla="*/ 31 h 41"/>
                  <a:gd name="T4" fmla="*/ 17 w 41"/>
                  <a:gd name="T5" fmla="*/ 15 h 41"/>
                  <a:gd name="T6" fmla="*/ 29 w 41"/>
                  <a:gd name="T7" fmla="*/ 1 h 41"/>
                  <a:gd name="T8" fmla="*/ 40 w 41"/>
                  <a:gd name="T9" fmla="*/ 0 h 41"/>
                  <a:gd name="T10" fmla="*/ 41 w 41"/>
                  <a:gd name="T11" fmla="*/ 4 h 41"/>
                  <a:gd name="T12" fmla="*/ 40 w 41"/>
                  <a:gd name="T13" fmla="*/ 10 h 41"/>
                  <a:gd name="T14" fmla="*/ 34 w 41"/>
                  <a:gd name="T15" fmla="*/ 16 h 41"/>
                  <a:gd name="T16" fmla="*/ 26 w 41"/>
                  <a:gd name="T17" fmla="*/ 22 h 41"/>
                  <a:gd name="T18" fmla="*/ 19 w 41"/>
                  <a:gd name="T19" fmla="*/ 28 h 41"/>
                  <a:gd name="T20" fmla="*/ 12 w 41"/>
                  <a:gd name="T21" fmla="*/ 33 h 41"/>
                  <a:gd name="T22" fmla="*/ 4 w 41"/>
                  <a:gd name="T23" fmla="*/ 38 h 41"/>
                  <a:gd name="T24" fmla="*/ 0 w 41"/>
                  <a:gd name="T25" fmla="*/ 41 h 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1"/>
                  <a:gd name="T41" fmla="*/ 41 w 41"/>
                  <a:gd name="T42" fmla="*/ 41 h 4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1">
                    <a:moveTo>
                      <a:pt x="0" y="41"/>
                    </a:moveTo>
                    <a:lnTo>
                      <a:pt x="7" y="31"/>
                    </a:lnTo>
                    <a:lnTo>
                      <a:pt x="17" y="15"/>
                    </a:lnTo>
                    <a:lnTo>
                      <a:pt x="29" y="1"/>
                    </a:lnTo>
                    <a:lnTo>
                      <a:pt x="40" y="0"/>
                    </a:lnTo>
                    <a:lnTo>
                      <a:pt x="41" y="4"/>
                    </a:lnTo>
                    <a:lnTo>
                      <a:pt x="40" y="10"/>
                    </a:lnTo>
                    <a:lnTo>
                      <a:pt x="34" y="16"/>
                    </a:lnTo>
                    <a:lnTo>
                      <a:pt x="26" y="22"/>
                    </a:lnTo>
                    <a:lnTo>
                      <a:pt x="19" y="28"/>
                    </a:lnTo>
                    <a:lnTo>
                      <a:pt x="12" y="33"/>
                    </a:lnTo>
                    <a:lnTo>
                      <a:pt x="4" y="38"/>
                    </a:lnTo>
                    <a:lnTo>
                      <a:pt x="0" y="4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97" name="Freeform 110"/>
              <p:cNvSpPr>
                <a:spLocks/>
              </p:cNvSpPr>
              <p:nvPr/>
            </p:nvSpPr>
            <p:spPr bwMode="auto">
              <a:xfrm>
                <a:off x="2501" y="1492"/>
                <a:ext cx="53" cy="12"/>
              </a:xfrm>
              <a:custGeom>
                <a:avLst/>
                <a:gdLst>
                  <a:gd name="T0" fmla="*/ 0 w 53"/>
                  <a:gd name="T1" fmla="*/ 10 h 12"/>
                  <a:gd name="T2" fmla="*/ 3 w 53"/>
                  <a:gd name="T3" fmla="*/ 10 h 12"/>
                  <a:gd name="T4" fmla="*/ 10 w 53"/>
                  <a:gd name="T5" fmla="*/ 10 h 12"/>
                  <a:gd name="T6" fmla="*/ 19 w 53"/>
                  <a:gd name="T7" fmla="*/ 10 h 12"/>
                  <a:gd name="T8" fmla="*/ 28 w 53"/>
                  <a:gd name="T9" fmla="*/ 12 h 12"/>
                  <a:gd name="T10" fmla="*/ 37 w 53"/>
                  <a:gd name="T11" fmla="*/ 12 h 12"/>
                  <a:gd name="T12" fmla="*/ 45 w 53"/>
                  <a:gd name="T13" fmla="*/ 10 h 12"/>
                  <a:gd name="T14" fmla="*/ 51 w 53"/>
                  <a:gd name="T15" fmla="*/ 7 h 12"/>
                  <a:gd name="T16" fmla="*/ 53 w 53"/>
                  <a:gd name="T17" fmla="*/ 5 h 12"/>
                  <a:gd name="T18" fmla="*/ 51 w 53"/>
                  <a:gd name="T19" fmla="*/ 2 h 12"/>
                  <a:gd name="T20" fmla="*/ 45 w 53"/>
                  <a:gd name="T21" fmla="*/ 0 h 12"/>
                  <a:gd name="T22" fmla="*/ 38 w 53"/>
                  <a:gd name="T23" fmla="*/ 0 h 12"/>
                  <a:gd name="T24" fmla="*/ 31 w 53"/>
                  <a:gd name="T25" fmla="*/ 2 h 12"/>
                  <a:gd name="T26" fmla="*/ 20 w 53"/>
                  <a:gd name="T27" fmla="*/ 5 h 12"/>
                  <a:gd name="T28" fmla="*/ 13 w 53"/>
                  <a:gd name="T29" fmla="*/ 6 h 12"/>
                  <a:gd name="T30" fmla="*/ 6 w 53"/>
                  <a:gd name="T31" fmla="*/ 9 h 12"/>
                  <a:gd name="T32" fmla="*/ 0 w 53"/>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12"/>
                  <a:gd name="T53" fmla="*/ 53 w 5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12">
                    <a:moveTo>
                      <a:pt x="0" y="10"/>
                    </a:moveTo>
                    <a:lnTo>
                      <a:pt x="3" y="10"/>
                    </a:lnTo>
                    <a:lnTo>
                      <a:pt x="10" y="10"/>
                    </a:lnTo>
                    <a:lnTo>
                      <a:pt x="19" y="10"/>
                    </a:lnTo>
                    <a:lnTo>
                      <a:pt x="28" y="12"/>
                    </a:lnTo>
                    <a:lnTo>
                      <a:pt x="37" y="12"/>
                    </a:lnTo>
                    <a:lnTo>
                      <a:pt x="45" y="10"/>
                    </a:lnTo>
                    <a:lnTo>
                      <a:pt x="51" y="7"/>
                    </a:lnTo>
                    <a:lnTo>
                      <a:pt x="53" y="5"/>
                    </a:lnTo>
                    <a:lnTo>
                      <a:pt x="51" y="2"/>
                    </a:lnTo>
                    <a:lnTo>
                      <a:pt x="45" y="0"/>
                    </a:lnTo>
                    <a:lnTo>
                      <a:pt x="38" y="0"/>
                    </a:lnTo>
                    <a:lnTo>
                      <a:pt x="31" y="2"/>
                    </a:lnTo>
                    <a:lnTo>
                      <a:pt x="20" y="5"/>
                    </a:lnTo>
                    <a:lnTo>
                      <a:pt x="13" y="6"/>
                    </a:lnTo>
                    <a:lnTo>
                      <a:pt x="6" y="9"/>
                    </a:lnTo>
                    <a:lnTo>
                      <a:pt x="0" y="1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98" name="Freeform 111"/>
              <p:cNvSpPr>
                <a:spLocks/>
              </p:cNvSpPr>
              <p:nvPr/>
            </p:nvSpPr>
            <p:spPr bwMode="auto">
              <a:xfrm>
                <a:off x="2490" y="1504"/>
                <a:ext cx="53" cy="40"/>
              </a:xfrm>
              <a:custGeom>
                <a:avLst/>
                <a:gdLst>
                  <a:gd name="T0" fmla="*/ 0 w 53"/>
                  <a:gd name="T1" fmla="*/ 0 h 40"/>
                  <a:gd name="T2" fmla="*/ 8 w 53"/>
                  <a:gd name="T3" fmla="*/ 3 h 40"/>
                  <a:gd name="T4" fmla="*/ 17 w 53"/>
                  <a:gd name="T5" fmla="*/ 9 h 40"/>
                  <a:gd name="T6" fmla="*/ 25 w 53"/>
                  <a:gd name="T7" fmla="*/ 15 h 40"/>
                  <a:gd name="T8" fmla="*/ 36 w 53"/>
                  <a:gd name="T9" fmla="*/ 21 h 40"/>
                  <a:gd name="T10" fmla="*/ 43 w 53"/>
                  <a:gd name="T11" fmla="*/ 27 h 40"/>
                  <a:gd name="T12" fmla="*/ 50 w 53"/>
                  <a:gd name="T13" fmla="*/ 32 h 40"/>
                  <a:gd name="T14" fmla="*/ 53 w 53"/>
                  <a:gd name="T15" fmla="*/ 37 h 40"/>
                  <a:gd name="T16" fmla="*/ 52 w 53"/>
                  <a:gd name="T17" fmla="*/ 40 h 40"/>
                  <a:gd name="T18" fmla="*/ 48 w 53"/>
                  <a:gd name="T19" fmla="*/ 40 h 40"/>
                  <a:gd name="T20" fmla="*/ 42 w 53"/>
                  <a:gd name="T21" fmla="*/ 37 h 40"/>
                  <a:gd name="T22" fmla="*/ 34 w 53"/>
                  <a:gd name="T23" fmla="*/ 32 h 40"/>
                  <a:gd name="T24" fmla="*/ 27 w 53"/>
                  <a:gd name="T25" fmla="*/ 25 h 40"/>
                  <a:gd name="T26" fmla="*/ 18 w 53"/>
                  <a:gd name="T27" fmla="*/ 18 h 40"/>
                  <a:gd name="T28" fmla="*/ 11 w 53"/>
                  <a:gd name="T29" fmla="*/ 10 h 40"/>
                  <a:gd name="T30" fmla="*/ 5 w 53"/>
                  <a:gd name="T31" fmla="*/ 4 h 40"/>
                  <a:gd name="T32" fmla="*/ 0 w 53"/>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40"/>
                  <a:gd name="T53" fmla="*/ 53 w 53"/>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40">
                    <a:moveTo>
                      <a:pt x="0" y="0"/>
                    </a:moveTo>
                    <a:lnTo>
                      <a:pt x="8" y="3"/>
                    </a:lnTo>
                    <a:lnTo>
                      <a:pt x="17" y="9"/>
                    </a:lnTo>
                    <a:lnTo>
                      <a:pt x="25" y="15"/>
                    </a:lnTo>
                    <a:lnTo>
                      <a:pt x="36" y="21"/>
                    </a:lnTo>
                    <a:lnTo>
                      <a:pt x="43" y="27"/>
                    </a:lnTo>
                    <a:lnTo>
                      <a:pt x="50" y="32"/>
                    </a:lnTo>
                    <a:lnTo>
                      <a:pt x="53" y="37"/>
                    </a:lnTo>
                    <a:lnTo>
                      <a:pt x="52" y="40"/>
                    </a:lnTo>
                    <a:lnTo>
                      <a:pt x="48" y="40"/>
                    </a:lnTo>
                    <a:lnTo>
                      <a:pt x="42" y="37"/>
                    </a:lnTo>
                    <a:lnTo>
                      <a:pt x="34" y="32"/>
                    </a:lnTo>
                    <a:lnTo>
                      <a:pt x="27" y="25"/>
                    </a:lnTo>
                    <a:lnTo>
                      <a:pt x="18" y="18"/>
                    </a:lnTo>
                    <a:lnTo>
                      <a:pt x="11" y="10"/>
                    </a:lnTo>
                    <a:lnTo>
                      <a:pt x="5"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99" name="Freeform 112"/>
              <p:cNvSpPr>
                <a:spLocks/>
              </p:cNvSpPr>
              <p:nvPr/>
            </p:nvSpPr>
            <p:spPr bwMode="auto">
              <a:xfrm>
                <a:off x="2223" y="1488"/>
                <a:ext cx="13" cy="66"/>
              </a:xfrm>
              <a:custGeom>
                <a:avLst/>
                <a:gdLst>
                  <a:gd name="T0" fmla="*/ 7 w 13"/>
                  <a:gd name="T1" fmla="*/ 0 h 66"/>
                  <a:gd name="T2" fmla="*/ 10 w 13"/>
                  <a:gd name="T3" fmla="*/ 17 h 66"/>
                  <a:gd name="T4" fmla="*/ 13 w 13"/>
                  <a:gd name="T5" fmla="*/ 38 h 66"/>
                  <a:gd name="T6" fmla="*/ 13 w 13"/>
                  <a:gd name="T7" fmla="*/ 57 h 66"/>
                  <a:gd name="T8" fmla="*/ 6 w 13"/>
                  <a:gd name="T9" fmla="*/ 66 h 66"/>
                  <a:gd name="T10" fmla="*/ 0 w 13"/>
                  <a:gd name="T11" fmla="*/ 59 h 66"/>
                  <a:gd name="T12" fmla="*/ 2 w 13"/>
                  <a:gd name="T13" fmla="*/ 40 h 66"/>
                  <a:gd name="T14" fmla="*/ 5 w 13"/>
                  <a:gd name="T15" fmla="*/ 17 h 66"/>
                  <a:gd name="T16" fmla="*/ 7 w 13"/>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6"/>
                  <a:gd name="T29" fmla="*/ 13 w 13"/>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6">
                    <a:moveTo>
                      <a:pt x="7" y="0"/>
                    </a:moveTo>
                    <a:lnTo>
                      <a:pt x="10" y="17"/>
                    </a:lnTo>
                    <a:lnTo>
                      <a:pt x="13" y="38"/>
                    </a:lnTo>
                    <a:lnTo>
                      <a:pt x="13" y="57"/>
                    </a:lnTo>
                    <a:lnTo>
                      <a:pt x="6" y="66"/>
                    </a:lnTo>
                    <a:lnTo>
                      <a:pt x="0" y="59"/>
                    </a:lnTo>
                    <a:lnTo>
                      <a:pt x="2" y="40"/>
                    </a:lnTo>
                    <a:lnTo>
                      <a:pt x="5" y="17"/>
                    </a:lnTo>
                    <a:lnTo>
                      <a:pt x="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00" name="Freeform 113"/>
              <p:cNvSpPr>
                <a:spLocks/>
              </p:cNvSpPr>
              <p:nvPr/>
            </p:nvSpPr>
            <p:spPr bwMode="auto">
              <a:xfrm>
                <a:off x="2194" y="1477"/>
                <a:ext cx="25" cy="65"/>
              </a:xfrm>
              <a:custGeom>
                <a:avLst/>
                <a:gdLst>
                  <a:gd name="T0" fmla="*/ 25 w 25"/>
                  <a:gd name="T1" fmla="*/ 0 h 65"/>
                  <a:gd name="T2" fmla="*/ 23 w 25"/>
                  <a:gd name="T3" fmla="*/ 15 h 65"/>
                  <a:gd name="T4" fmla="*/ 19 w 25"/>
                  <a:gd name="T5" fmla="*/ 37 h 65"/>
                  <a:gd name="T6" fmla="*/ 13 w 25"/>
                  <a:gd name="T7" fmla="*/ 56 h 65"/>
                  <a:gd name="T8" fmla="*/ 2 w 25"/>
                  <a:gd name="T9" fmla="*/ 65 h 65"/>
                  <a:gd name="T10" fmla="*/ 0 w 25"/>
                  <a:gd name="T11" fmla="*/ 56 h 65"/>
                  <a:gd name="T12" fmla="*/ 7 w 25"/>
                  <a:gd name="T13" fmla="*/ 37 h 65"/>
                  <a:gd name="T14" fmla="*/ 17 w 25"/>
                  <a:gd name="T15" fmla="*/ 15 h 65"/>
                  <a:gd name="T16" fmla="*/ 25 w 25"/>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65"/>
                  <a:gd name="T29" fmla="*/ 25 w 25"/>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65">
                    <a:moveTo>
                      <a:pt x="25" y="0"/>
                    </a:moveTo>
                    <a:lnTo>
                      <a:pt x="23" y="15"/>
                    </a:lnTo>
                    <a:lnTo>
                      <a:pt x="19" y="37"/>
                    </a:lnTo>
                    <a:lnTo>
                      <a:pt x="13" y="56"/>
                    </a:lnTo>
                    <a:lnTo>
                      <a:pt x="2" y="65"/>
                    </a:lnTo>
                    <a:lnTo>
                      <a:pt x="0" y="56"/>
                    </a:lnTo>
                    <a:lnTo>
                      <a:pt x="7" y="37"/>
                    </a:lnTo>
                    <a:lnTo>
                      <a:pt x="17" y="15"/>
                    </a:lnTo>
                    <a:lnTo>
                      <a:pt x="2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01" name="Freeform 114"/>
              <p:cNvSpPr>
                <a:spLocks/>
              </p:cNvSpPr>
              <p:nvPr/>
            </p:nvSpPr>
            <p:spPr bwMode="auto">
              <a:xfrm>
                <a:off x="2250" y="1491"/>
                <a:ext cx="13" cy="62"/>
              </a:xfrm>
              <a:custGeom>
                <a:avLst/>
                <a:gdLst>
                  <a:gd name="T0" fmla="*/ 3 w 13"/>
                  <a:gd name="T1" fmla="*/ 0 h 62"/>
                  <a:gd name="T2" fmla="*/ 9 w 13"/>
                  <a:gd name="T3" fmla="*/ 8 h 62"/>
                  <a:gd name="T4" fmla="*/ 13 w 13"/>
                  <a:gd name="T5" fmla="*/ 28 h 62"/>
                  <a:gd name="T6" fmla="*/ 13 w 13"/>
                  <a:gd name="T7" fmla="*/ 48 h 62"/>
                  <a:gd name="T8" fmla="*/ 6 w 13"/>
                  <a:gd name="T9" fmla="*/ 62 h 62"/>
                  <a:gd name="T10" fmla="*/ 0 w 13"/>
                  <a:gd name="T11" fmla="*/ 57 h 62"/>
                  <a:gd name="T12" fmla="*/ 0 w 13"/>
                  <a:gd name="T13" fmla="*/ 40 h 62"/>
                  <a:gd name="T14" fmla="*/ 3 w 13"/>
                  <a:gd name="T15" fmla="*/ 17 h 62"/>
                  <a:gd name="T16" fmla="*/ 3 w 13"/>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2"/>
                  <a:gd name="T29" fmla="*/ 13 w 13"/>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2">
                    <a:moveTo>
                      <a:pt x="3" y="0"/>
                    </a:moveTo>
                    <a:lnTo>
                      <a:pt x="9" y="8"/>
                    </a:lnTo>
                    <a:lnTo>
                      <a:pt x="13" y="28"/>
                    </a:lnTo>
                    <a:lnTo>
                      <a:pt x="13" y="48"/>
                    </a:lnTo>
                    <a:lnTo>
                      <a:pt x="6" y="62"/>
                    </a:lnTo>
                    <a:lnTo>
                      <a:pt x="0" y="57"/>
                    </a:lnTo>
                    <a:lnTo>
                      <a:pt x="0" y="40"/>
                    </a:lnTo>
                    <a:lnTo>
                      <a:pt x="3" y="17"/>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02" name="Freeform 115"/>
              <p:cNvSpPr>
                <a:spLocks/>
              </p:cNvSpPr>
              <p:nvPr/>
            </p:nvSpPr>
            <p:spPr bwMode="auto">
              <a:xfrm>
                <a:off x="2273" y="1501"/>
                <a:ext cx="15" cy="66"/>
              </a:xfrm>
              <a:custGeom>
                <a:avLst/>
                <a:gdLst>
                  <a:gd name="T0" fmla="*/ 0 w 15"/>
                  <a:gd name="T1" fmla="*/ 0 h 66"/>
                  <a:gd name="T2" fmla="*/ 6 w 15"/>
                  <a:gd name="T3" fmla="*/ 13 h 66"/>
                  <a:gd name="T4" fmla="*/ 12 w 15"/>
                  <a:gd name="T5" fmla="*/ 34 h 66"/>
                  <a:gd name="T6" fmla="*/ 15 w 15"/>
                  <a:gd name="T7" fmla="*/ 55 h 66"/>
                  <a:gd name="T8" fmla="*/ 11 w 15"/>
                  <a:gd name="T9" fmla="*/ 66 h 66"/>
                  <a:gd name="T10" fmla="*/ 6 w 15"/>
                  <a:gd name="T11" fmla="*/ 62 h 66"/>
                  <a:gd name="T12" fmla="*/ 3 w 15"/>
                  <a:gd name="T13" fmla="*/ 44 h 66"/>
                  <a:gd name="T14" fmla="*/ 3 w 15"/>
                  <a:gd name="T15" fmla="*/ 21 h 66"/>
                  <a:gd name="T16" fmla="*/ 0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0" y="0"/>
                    </a:moveTo>
                    <a:lnTo>
                      <a:pt x="6" y="13"/>
                    </a:lnTo>
                    <a:lnTo>
                      <a:pt x="12" y="34"/>
                    </a:lnTo>
                    <a:lnTo>
                      <a:pt x="15" y="55"/>
                    </a:lnTo>
                    <a:lnTo>
                      <a:pt x="11" y="66"/>
                    </a:lnTo>
                    <a:lnTo>
                      <a:pt x="6" y="62"/>
                    </a:lnTo>
                    <a:lnTo>
                      <a:pt x="3" y="44"/>
                    </a:lnTo>
                    <a:lnTo>
                      <a:pt x="3" y="21"/>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03" name="Freeform 116"/>
              <p:cNvSpPr>
                <a:spLocks/>
              </p:cNvSpPr>
              <p:nvPr/>
            </p:nvSpPr>
            <p:spPr bwMode="auto">
              <a:xfrm>
                <a:off x="2297" y="1511"/>
                <a:ext cx="18" cy="67"/>
              </a:xfrm>
              <a:custGeom>
                <a:avLst/>
                <a:gdLst>
                  <a:gd name="T0" fmla="*/ 0 w 18"/>
                  <a:gd name="T1" fmla="*/ 0 h 67"/>
                  <a:gd name="T2" fmla="*/ 6 w 18"/>
                  <a:gd name="T3" fmla="*/ 15 h 67"/>
                  <a:gd name="T4" fmla="*/ 15 w 18"/>
                  <a:gd name="T5" fmla="*/ 37 h 67"/>
                  <a:gd name="T6" fmla="*/ 18 w 18"/>
                  <a:gd name="T7" fmla="*/ 58 h 67"/>
                  <a:gd name="T8" fmla="*/ 15 w 18"/>
                  <a:gd name="T9" fmla="*/ 67 h 67"/>
                  <a:gd name="T10" fmla="*/ 7 w 18"/>
                  <a:gd name="T11" fmla="*/ 59 h 67"/>
                  <a:gd name="T12" fmla="*/ 4 w 18"/>
                  <a:gd name="T13" fmla="*/ 40 h 67"/>
                  <a:gd name="T14" fmla="*/ 3 w 18"/>
                  <a:gd name="T15" fmla="*/ 20 h 67"/>
                  <a:gd name="T16" fmla="*/ 0 w 18"/>
                  <a:gd name="T17" fmla="*/ 0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7"/>
                  <a:gd name="T29" fmla="*/ 18 w 18"/>
                  <a:gd name="T30" fmla="*/ 67 h 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7">
                    <a:moveTo>
                      <a:pt x="0" y="0"/>
                    </a:moveTo>
                    <a:lnTo>
                      <a:pt x="6" y="15"/>
                    </a:lnTo>
                    <a:lnTo>
                      <a:pt x="15" y="37"/>
                    </a:lnTo>
                    <a:lnTo>
                      <a:pt x="18" y="58"/>
                    </a:lnTo>
                    <a:lnTo>
                      <a:pt x="15" y="67"/>
                    </a:lnTo>
                    <a:lnTo>
                      <a:pt x="7" y="59"/>
                    </a:lnTo>
                    <a:lnTo>
                      <a:pt x="4" y="40"/>
                    </a:lnTo>
                    <a:lnTo>
                      <a:pt x="3" y="20"/>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04" name="Freeform 117"/>
              <p:cNvSpPr>
                <a:spLocks/>
              </p:cNvSpPr>
              <p:nvPr/>
            </p:nvSpPr>
            <p:spPr bwMode="auto">
              <a:xfrm>
                <a:off x="2321" y="1516"/>
                <a:ext cx="22" cy="74"/>
              </a:xfrm>
              <a:custGeom>
                <a:avLst/>
                <a:gdLst>
                  <a:gd name="T0" fmla="*/ 0 w 22"/>
                  <a:gd name="T1" fmla="*/ 0 h 74"/>
                  <a:gd name="T2" fmla="*/ 10 w 22"/>
                  <a:gd name="T3" fmla="*/ 19 h 74"/>
                  <a:gd name="T4" fmla="*/ 19 w 22"/>
                  <a:gd name="T5" fmla="*/ 43 h 74"/>
                  <a:gd name="T6" fmla="*/ 22 w 22"/>
                  <a:gd name="T7" fmla="*/ 63 h 74"/>
                  <a:gd name="T8" fmla="*/ 16 w 22"/>
                  <a:gd name="T9" fmla="*/ 74 h 74"/>
                  <a:gd name="T10" fmla="*/ 7 w 22"/>
                  <a:gd name="T11" fmla="*/ 65 h 74"/>
                  <a:gd name="T12" fmla="*/ 4 w 22"/>
                  <a:gd name="T13" fmla="*/ 43 h 74"/>
                  <a:gd name="T14" fmla="*/ 2 w 22"/>
                  <a:gd name="T15" fmla="*/ 17 h 74"/>
                  <a:gd name="T16" fmla="*/ 0 w 22"/>
                  <a:gd name="T17" fmla="*/ 0 h 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74"/>
                  <a:gd name="T29" fmla="*/ 22 w 22"/>
                  <a:gd name="T30" fmla="*/ 74 h 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74">
                    <a:moveTo>
                      <a:pt x="0" y="0"/>
                    </a:moveTo>
                    <a:lnTo>
                      <a:pt x="10" y="19"/>
                    </a:lnTo>
                    <a:lnTo>
                      <a:pt x="19" y="43"/>
                    </a:lnTo>
                    <a:lnTo>
                      <a:pt x="22" y="63"/>
                    </a:lnTo>
                    <a:lnTo>
                      <a:pt x="16" y="74"/>
                    </a:lnTo>
                    <a:lnTo>
                      <a:pt x="7" y="65"/>
                    </a:lnTo>
                    <a:lnTo>
                      <a:pt x="4" y="43"/>
                    </a:lnTo>
                    <a:lnTo>
                      <a:pt x="2" y="1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05" name="Freeform 118"/>
              <p:cNvSpPr>
                <a:spLocks/>
              </p:cNvSpPr>
              <p:nvPr/>
            </p:nvSpPr>
            <p:spPr bwMode="auto">
              <a:xfrm>
                <a:off x="2349" y="1520"/>
                <a:ext cx="29" cy="79"/>
              </a:xfrm>
              <a:custGeom>
                <a:avLst/>
                <a:gdLst>
                  <a:gd name="T0" fmla="*/ 0 w 29"/>
                  <a:gd name="T1" fmla="*/ 0 h 79"/>
                  <a:gd name="T2" fmla="*/ 8 w 29"/>
                  <a:gd name="T3" fmla="*/ 18 h 79"/>
                  <a:gd name="T4" fmla="*/ 22 w 29"/>
                  <a:gd name="T5" fmla="*/ 46 h 79"/>
                  <a:gd name="T6" fmla="*/ 29 w 29"/>
                  <a:gd name="T7" fmla="*/ 70 h 79"/>
                  <a:gd name="T8" fmla="*/ 25 w 29"/>
                  <a:gd name="T9" fmla="*/ 79 h 79"/>
                  <a:gd name="T10" fmla="*/ 14 w 29"/>
                  <a:gd name="T11" fmla="*/ 67 h 79"/>
                  <a:gd name="T12" fmla="*/ 8 w 29"/>
                  <a:gd name="T13" fmla="*/ 42 h 79"/>
                  <a:gd name="T14" fmla="*/ 3 w 29"/>
                  <a:gd name="T15" fmla="*/ 16 h 79"/>
                  <a:gd name="T16" fmla="*/ 0 w 29"/>
                  <a:gd name="T17" fmla="*/ 0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9"/>
                  <a:gd name="T29" fmla="*/ 29 w 29"/>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9">
                    <a:moveTo>
                      <a:pt x="0" y="0"/>
                    </a:moveTo>
                    <a:lnTo>
                      <a:pt x="8" y="18"/>
                    </a:lnTo>
                    <a:lnTo>
                      <a:pt x="22" y="46"/>
                    </a:lnTo>
                    <a:lnTo>
                      <a:pt x="29" y="70"/>
                    </a:lnTo>
                    <a:lnTo>
                      <a:pt x="25" y="79"/>
                    </a:lnTo>
                    <a:lnTo>
                      <a:pt x="14" y="67"/>
                    </a:lnTo>
                    <a:lnTo>
                      <a:pt x="8" y="42"/>
                    </a:lnTo>
                    <a:lnTo>
                      <a:pt x="3" y="1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06" name="Freeform 119"/>
              <p:cNvSpPr>
                <a:spLocks/>
              </p:cNvSpPr>
              <p:nvPr/>
            </p:nvSpPr>
            <p:spPr bwMode="auto">
              <a:xfrm>
                <a:off x="2369" y="1519"/>
                <a:ext cx="39" cy="85"/>
              </a:xfrm>
              <a:custGeom>
                <a:avLst/>
                <a:gdLst>
                  <a:gd name="T0" fmla="*/ 0 w 39"/>
                  <a:gd name="T1" fmla="*/ 0 h 85"/>
                  <a:gd name="T2" fmla="*/ 8 w 39"/>
                  <a:gd name="T3" fmla="*/ 7 h 85"/>
                  <a:gd name="T4" fmla="*/ 16 w 39"/>
                  <a:gd name="T5" fmla="*/ 19 h 85"/>
                  <a:gd name="T6" fmla="*/ 24 w 39"/>
                  <a:gd name="T7" fmla="*/ 32 h 85"/>
                  <a:gd name="T8" fmla="*/ 31 w 39"/>
                  <a:gd name="T9" fmla="*/ 47 h 85"/>
                  <a:gd name="T10" fmla="*/ 36 w 39"/>
                  <a:gd name="T11" fmla="*/ 62 h 85"/>
                  <a:gd name="T12" fmla="*/ 39 w 39"/>
                  <a:gd name="T13" fmla="*/ 74 h 85"/>
                  <a:gd name="T14" fmla="*/ 37 w 39"/>
                  <a:gd name="T15" fmla="*/ 82 h 85"/>
                  <a:gd name="T16" fmla="*/ 33 w 39"/>
                  <a:gd name="T17" fmla="*/ 85 h 85"/>
                  <a:gd name="T18" fmla="*/ 21 w 39"/>
                  <a:gd name="T19" fmla="*/ 77 h 85"/>
                  <a:gd name="T20" fmla="*/ 11 w 39"/>
                  <a:gd name="T21" fmla="*/ 51 h 85"/>
                  <a:gd name="T22" fmla="*/ 5 w 39"/>
                  <a:gd name="T23" fmla="*/ 22 h 85"/>
                  <a:gd name="T24" fmla="*/ 0 w 39"/>
                  <a:gd name="T25" fmla="*/ 0 h 8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
                  <a:gd name="T40" fmla="*/ 0 h 85"/>
                  <a:gd name="T41" fmla="*/ 39 w 39"/>
                  <a:gd name="T42" fmla="*/ 85 h 8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 h="85">
                    <a:moveTo>
                      <a:pt x="0" y="0"/>
                    </a:moveTo>
                    <a:lnTo>
                      <a:pt x="8" y="7"/>
                    </a:lnTo>
                    <a:lnTo>
                      <a:pt x="16" y="19"/>
                    </a:lnTo>
                    <a:lnTo>
                      <a:pt x="24" y="32"/>
                    </a:lnTo>
                    <a:lnTo>
                      <a:pt x="31" y="47"/>
                    </a:lnTo>
                    <a:lnTo>
                      <a:pt x="36" y="62"/>
                    </a:lnTo>
                    <a:lnTo>
                      <a:pt x="39" y="74"/>
                    </a:lnTo>
                    <a:lnTo>
                      <a:pt x="37" y="82"/>
                    </a:lnTo>
                    <a:lnTo>
                      <a:pt x="33" y="85"/>
                    </a:lnTo>
                    <a:lnTo>
                      <a:pt x="21" y="77"/>
                    </a:lnTo>
                    <a:lnTo>
                      <a:pt x="11" y="51"/>
                    </a:lnTo>
                    <a:lnTo>
                      <a:pt x="5" y="2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07" name="Freeform 120"/>
              <p:cNvSpPr>
                <a:spLocks/>
              </p:cNvSpPr>
              <p:nvPr/>
            </p:nvSpPr>
            <p:spPr bwMode="auto">
              <a:xfrm>
                <a:off x="2402" y="1516"/>
                <a:ext cx="59" cy="78"/>
              </a:xfrm>
              <a:custGeom>
                <a:avLst/>
                <a:gdLst>
                  <a:gd name="T0" fmla="*/ 0 w 59"/>
                  <a:gd name="T1" fmla="*/ 0 h 78"/>
                  <a:gd name="T2" fmla="*/ 9 w 59"/>
                  <a:gd name="T3" fmla="*/ 6 h 78"/>
                  <a:gd name="T4" fmla="*/ 19 w 59"/>
                  <a:gd name="T5" fmla="*/ 16 h 78"/>
                  <a:gd name="T6" fmla="*/ 31 w 59"/>
                  <a:gd name="T7" fmla="*/ 28 h 78"/>
                  <a:gd name="T8" fmla="*/ 41 w 59"/>
                  <a:gd name="T9" fmla="*/ 41 h 78"/>
                  <a:gd name="T10" fmla="*/ 50 w 59"/>
                  <a:gd name="T11" fmla="*/ 54 h 78"/>
                  <a:gd name="T12" fmla="*/ 56 w 59"/>
                  <a:gd name="T13" fmla="*/ 65 h 78"/>
                  <a:gd name="T14" fmla="*/ 59 w 59"/>
                  <a:gd name="T15" fmla="*/ 74 h 78"/>
                  <a:gd name="T16" fmla="*/ 57 w 59"/>
                  <a:gd name="T17" fmla="*/ 78 h 78"/>
                  <a:gd name="T18" fmla="*/ 51 w 59"/>
                  <a:gd name="T19" fmla="*/ 78 h 78"/>
                  <a:gd name="T20" fmla="*/ 44 w 59"/>
                  <a:gd name="T21" fmla="*/ 72 h 78"/>
                  <a:gd name="T22" fmla="*/ 35 w 59"/>
                  <a:gd name="T23" fmla="*/ 63 h 78"/>
                  <a:gd name="T24" fmla="*/ 26 w 59"/>
                  <a:gd name="T25" fmla="*/ 51 h 78"/>
                  <a:gd name="T26" fmla="*/ 17 w 59"/>
                  <a:gd name="T27" fmla="*/ 38 h 78"/>
                  <a:gd name="T28" fmla="*/ 10 w 59"/>
                  <a:gd name="T29" fmla="*/ 25 h 78"/>
                  <a:gd name="T30" fmla="*/ 3 w 59"/>
                  <a:gd name="T31" fmla="*/ 12 h 78"/>
                  <a:gd name="T32" fmla="*/ 0 w 59"/>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78"/>
                  <a:gd name="T53" fmla="*/ 59 w 59"/>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78">
                    <a:moveTo>
                      <a:pt x="0" y="0"/>
                    </a:moveTo>
                    <a:lnTo>
                      <a:pt x="9" y="6"/>
                    </a:lnTo>
                    <a:lnTo>
                      <a:pt x="19" y="16"/>
                    </a:lnTo>
                    <a:lnTo>
                      <a:pt x="31" y="28"/>
                    </a:lnTo>
                    <a:lnTo>
                      <a:pt x="41" y="41"/>
                    </a:lnTo>
                    <a:lnTo>
                      <a:pt x="50" y="54"/>
                    </a:lnTo>
                    <a:lnTo>
                      <a:pt x="56" y="65"/>
                    </a:lnTo>
                    <a:lnTo>
                      <a:pt x="59" y="74"/>
                    </a:lnTo>
                    <a:lnTo>
                      <a:pt x="57" y="78"/>
                    </a:lnTo>
                    <a:lnTo>
                      <a:pt x="51" y="78"/>
                    </a:lnTo>
                    <a:lnTo>
                      <a:pt x="44" y="72"/>
                    </a:lnTo>
                    <a:lnTo>
                      <a:pt x="35" y="63"/>
                    </a:lnTo>
                    <a:lnTo>
                      <a:pt x="26" y="51"/>
                    </a:lnTo>
                    <a:lnTo>
                      <a:pt x="17" y="38"/>
                    </a:lnTo>
                    <a:lnTo>
                      <a:pt x="10" y="25"/>
                    </a:lnTo>
                    <a:lnTo>
                      <a:pt x="3" y="1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08" name="Freeform 121"/>
              <p:cNvSpPr>
                <a:spLocks/>
              </p:cNvSpPr>
              <p:nvPr/>
            </p:nvSpPr>
            <p:spPr bwMode="auto">
              <a:xfrm>
                <a:off x="2433" y="1513"/>
                <a:ext cx="74" cy="65"/>
              </a:xfrm>
              <a:custGeom>
                <a:avLst/>
                <a:gdLst>
                  <a:gd name="T0" fmla="*/ 0 w 74"/>
                  <a:gd name="T1" fmla="*/ 0 h 65"/>
                  <a:gd name="T2" fmla="*/ 9 w 74"/>
                  <a:gd name="T3" fmla="*/ 4 h 65"/>
                  <a:gd name="T4" fmla="*/ 20 w 74"/>
                  <a:gd name="T5" fmla="*/ 13 h 65"/>
                  <a:gd name="T6" fmla="*/ 34 w 74"/>
                  <a:gd name="T7" fmla="*/ 22 h 65"/>
                  <a:gd name="T8" fmla="*/ 47 w 74"/>
                  <a:gd name="T9" fmla="*/ 32 h 65"/>
                  <a:gd name="T10" fmla="*/ 60 w 74"/>
                  <a:gd name="T11" fmla="*/ 43 h 65"/>
                  <a:gd name="T12" fmla="*/ 69 w 74"/>
                  <a:gd name="T13" fmla="*/ 52 h 65"/>
                  <a:gd name="T14" fmla="*/ 74 w 74"/>
                  <a:gd name="T15" fmla="*/ 60 h 65"/>
                  <a:gd name="T16" fmla="*/ 72 w 74"/>
                  <a:gd name="T17" fmla="*/ 65 h 65"/>
                  <a:gd name="T18" fmla="*/ 65 w 74"/>
                  <a:gd name="T19" fmla="*/ 65 h 65"/>
                  <a:gd name="T20" fmla="*/ 56 w 74"/>
                  <a:gd name="T21" fmla="*/ 60 h 65"/>
                  <a:gd name="T22" fmla="*/ 44 w 74"/>
                  <a:gd name="T23" fmla="*/ 52 h 65"/>
                  <a:gd name="T24" fmla="*/ 31 w 74"/>
                  <a:gd name="T25" fmla="*/ 41 h 65"/>
                  <a:gd name="T26" fmla="*/ 19 w 74"/>
                  <a:gd name="T27" fmla="*/ 28 h 65"/>
                  <a:gd name="T28" fmla="*/ 9 w 74"/>
                  <a:gd name="T29" fmla="*/ 18 h 65"/>
                  <a:gd name="T30" fmla="*/ 3 w 74"/>
                  <a:gd name="T31" fmla="*/ 7 h 65"/>
                  <a:gd name="T32" fmla="*/ 0 w 74"/>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5"/>
                  <a:gd name="T53" fmla="*/ 74 w 74"/>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5">
                    <a:moveTo>
                      <a:pt x="0" y="0"/>
                    </a:moveTo>
                    <a:lnTo>
                      <a:pt x="9" y="4"/>
                    </a:lnTo>
                    <a:lnTo>
                      <a:pt x="20" y="13"/>
                    </a:lnTo>
                    <a:lnTo>
                      <a:pt x="34" y="22"/>
                    </a:lnTo>
                    <a:lnTo>
                      <a:pt x="47" y="32"/>
                    </a:lnTo>
                    <a:lnTo>
                      <a:pt x="60" y="43"/>
                    </a:lnTo>
                    <a:lnTo>
                      <a:pt x="69" y="52"/>
                    </a:lnTo>
                    <a:lnTo>
                      <a:pt x="74" y="60"/>
                    </a:lnTo>
                    <a:lnTo>
                      <a:pt x="72" y="65"/>
                    </a:lnTo>
                    <a:lnTo>
                      <a:pt x="65" y="65"/>
                    </a:lnTo>
                    <a:lnTo>
                      <a:pt x="56" y="60"/>
                    </a:lnTo>
                    <a:lnTo>
                      <a:pt x="44" y="52"/>
                    </a:lnTo>
                    <a:lnTo>
                      <a:pt x="31" y="41"/>
                    </a:lnTo>
                    <a:lnTo>
                      <a:pt x="19" y="28"/>
                    </a:lnTo>
                    <a:lnTo>
                      <a:pt x="9" y="18"/>
                    </a:lnTo>
                    <a:lnTo>
                      <a:pt x="3" y="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09" name="Freeform 122"/>
              <p:cNvSpPr>
                <a:spLocks/>
              </p:cNvSpPr>
              <p:nvPr/>
            </p:nvSpPr>
            <p:spPr bwMode="auto">
              <a:xfrm>
                <a:off x="2462" y="1508"/>
                <a:ext cx="65" cy="59"/>
              </a:xfrm>
              <a:custGeom>
                <a:avLst/>
                <a:gdLst>
                  <a:gd name="T0" fmla="*/ 62 w 65"/>
                  <a:gd name="T1" fmla="*/ 59 h 59"/>
                  <a:gd name="T2" fmla="*/ 59 w 65"/>
                  <a:gd name="T3" fmla="*/ 58 h 59"/>
                  <a:gd name="T4" fmla="*/ 53 w 65"/>
                  <a:gd name="T5" fmla="*/ 54 h 59"/>
                  <a:gd name="T6" fmla="*/ 45 w 65"/>
                  <a:gd name="T7" fmla="*/ 45 h 59"/>
                  <a:gd name="T8" fmla="*/ 36 w 65"/>
                  <a:gd name="T9" fmla="*/ 34 h 59"/>
                  <a:gd name="T10" fmla="*/ 27 w 65"/>
                  <a:gd name="T11" fmla="*/ 24 h 59"/>
                  <a:gd name="T12" fmla="*/ 16 w 65"/>
                  <a:gd name="T13" fmla="*/ 14 h 59"/>
                  <a:gd name="T14" fmla="*/ 8 w 65"/>
                  <a:gd name="T15" fmla="*/ 6 h 59"/>
                  <a:gd name="T16" fmla="*/ 0 w 65"/>
                  <a:gd name="T17" fmla="*/ 0 h 59"/>
                  <a:gd name="T18" fmla="*/ 11 w 65"/>
                  <a:gd name="T19" fmla="*/ 3 h 59"/>
                  <a:gd name="T20" fmla="*/ 24 w 65"/>
                  <a:gd name="T21" fmla="*/ 9 h 59"/>
                  <a:gd name="T22" fmla="*/ 36 w 65"/>
                  <a:gd name="T23" fmla="*/ 18 h 59"/>
                  <a:gd name="T24" fmla="*/ 47 w 65"/>
                  <a:gd name="T25" fmla="*/ 27 h 59"/>
                  <a:gd name="T26" fmla="*/ 56 w 65"/>
                  <a:gd name="T27" fmla="*/ 37 h 59"/>
                  <a:gd name="T28" fmla="*/ 64 w 65"/>
                  <a:gd name="T29" fmla="*/ 46 h 59"/>
                  <a:gd name="T30" fmla="*/ 65 w 65"/>
                  <a:gd name="T31" fmla="*/ 54 h 59"/>
                  <a:gd name="T32" fmla="*/ 62 w 65"/>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59"/>
                  <a:gd name="T53" fmla="*/ 65 w 6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59">
                    <a:moveTo>
                      <a:pt x="62" y="59"/>
                    </a:moveTo>
                    <a:lnTo>
                      <a:pt x="59" y="58"/>
                    </a:lnTo>
                    <a:lnTo>
                      <a:pt x="53" y="54"/>
                    </a:lnTo>
                    <a:lnTo>
                      <a:pt x="45" y="45"/>
                    </a:lnTo>
                    <a:lnTo>
                      <a:pt x="36" y="34"/>
                    </a:lnTo>
                    <a:lnTo>
                      <a:pt x="27" y="24"/>
                    </a:lnTo>
                    <a:lnTo>
                      <a:pt x="16" y="14"/>
                    </a:lnTo>
                    <a:lnTo>
                      <a:pt x="8" y="6"/>
                    </a:lnTo>
                    <a:lnTo>
                      <a:pt x="0" y="0"/>
                    </a:lnTo>
                    <a:lnTo>
                      <a:pt x="11" y="3"/>
                    </a:lnTo>
                    <a:lnTo>
                      <a:pt x="24" y="9"/>
                    </a:lnTo>
                    <a:lnTo>
                      <a:pt x="36" y="18"/>
                    </a:lnTo>
                    <a:lnTo>
                      <a:pt x="47" y="27"/>
                    </a:lnTo>
                    <a:lnTo>
                      <a:pt x="56" y="37"/>
                    </a:lnTo>
                    <a:lnTo>
                      <a:pt x="64" y="46"/>
                    </a:lnTo>
                    <a:lnTo>
                      <a:pt x="65" y="54"/>
                    </a:lnTo>
                    <a:lnTo>
                      <a:pt x="62" y="5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10" name="Freeform 123"/>
              <p:cNvSpPr>
                <a:spLocks/>
              </p:cNvSpPr>
              <p:nvPr/>
            </p:nvSpPr>
            <p:spPr bwMode="auto">
              <a:xfrm>
                <a:off x="2520" y="1369"/>
                <a:ext cx="302" cy="65"/>
              </a:xfrm>
              <a:custGeom>
                <a:avLst/>
                <a:gdLst>
                  <a:gd name="T0" fmla="*/ 0 w 302"/>
                  <a:gd name="T1" fmla="*/ 9 h 65"/>
                  <a:gd name="T2" fmla="*/ 0 w 302"/>
                  <a:gd name="T3" fmla="*/ 6 h 65"/>
                  <a:gd name="T4" fmla="*/ 1 w 302"/>
                  <a:gd name="T5" fmla="*/ 5 h 65"/>
                  <a:gd name="T6" fmla="*/ 3 w 302"/>
                  <a:gd name="T7" fmla="*/ 2 h 65"/>
                  <a:gd name="T8" fmla="*/ 6 w 302"/>
                  <a:gd name="T9" fmla="*/ 0 h 65"/>
                  <a:gd name="T10" fmla="*/ 25 w 302"/>
                  <a:gd name="T11" fmla="*/ 15 h 65"/>
                  <a:gd name="T12" fmla="*/ 46 w 302"/>
                  <a:gd name="T13" fmla="*/ 28 h 65"/>
                  <a:gd name="T14" fmla="*/ 65 w 302"/>
                  <a:gd name="T15" fmla="*/ 37 h 65"/>
                  <a:gd name="T16" fmla="*/ 85 w 302"/>
                  <a:gd name="T17" fmla="*/ 45 h 65"/>
                  <a:gd name="T18" fmla="*/ 106 w 302"/>
                  <a:gd name="T19" fmla="*/ 49 h 65"/>
                  <a:gd name="T20" fmla="*/ 127 w 302"/>
                  <a:gd name="T21" fmla="*/ 52 h 65"/>
                  <a:gd name="T22" fmla="*/ 147 w 302"/>
                  <a:gd name="T23" fmla="*/ 52 h 65"/>
                  <a:gd name="T24" fmla="*/ 168 w 302"/>
                  <a:gd name="T25" fmla="*/ 52 h 65"/>
                  <a:gd name="T26" fmla="*/ 187 w 302"/>
                  <a:gd name="T27" fmla="*/ 51 h 65"/>
                  <a:gd name="T28" fmla="*/ 207 w 302"/>
                  <a:gd name="T29" fmla="*/ 48 h 65"/>
                  <a:gd name="T30" fmla="*/ 226 w 302"/>
                  <a:gd name="T31" fmla="*/ 43 h 65"/>
                  <a:gd name="T32" fmla="*/ 243 w 302"/>
                  <a:gd name="T33" fmla="*/ 39 h 65"/>
                  <a:gd name="T34" fmla="*/ 260 w 302"/>
                  <a:gd name="T35" fmla="*/ 34 h 65"/>
                  <a:gd name="T36" fmla="*/ 276 w 302"/>
                  <a:gd name="T37" fmla="*/ 28 h 65"/>
                  <a:gd name="T38" fmla="*/ 289 w 302"/>
                  <a:gd name="T39" fmla="*/ 24 h 65"/>
                  <a:gd name="T40" fmla="*/ 302 w 302"/>
                  <a:gd name="T41" fmla="*/ 20 h 65"/>
                  <a:gd name="T42" fmla="*/ 297 w 302"/>
                  <a:gd name="T43" fmla="*/ 28 h 65"/>
                  <a:gd name="T44" fmla="*/ 285 w 302"/>
                  <a:gd name="T45" fmla="*/ 37 h 65"/>
                  <a:gd name="T46" fmla="*/ 271 w 302"/>
                  <a:gd name="T47" fmla="*/ 45 h 65"/>
                  <a:gd name="T48" fmla="*/ 254 w 302"/>
                  <a:gd name="T49" fmla="*/ 51 h 65"/>
                  <a:gd name="T50" fmla="*/ 235 w 302"/>
                  <a:gd name="T51" fmla="*/ 57 h 65"/>
                  <a:gd name="T52" fmla="*/ 212 w 302"/>
                  <a:gd name="T53" fmla="*/ 61 h 65"/>
                  <a:gd name="T54" fmla="*/ 189 w 302"/>
                  <a:gd name="T55" fmla="*/ 64 h 65"/>
                  <a:gd name="T56" fmla="*/ 165 w 302"/>
                  <a:gd name="T57" fmla="*/ 65 h 65"/>
                  <a:gd name="T58" fmla="*/ 140 w 302"/>
                  <a:gd name="T59" fmla="*/ 65 h 65"/>
                  <a:gd name="T60" fmla="*/ 116 w 302"/>
                  <a:gd name="T61" fmla="*/ 64 h 65"/>
                  <a:gd name="T62" fmla="*/ 91 w 302"/>
                  <a:gd name="T63" fmla="*/ 60 h 65"/>
                  <a:gd name="T64" fmla="*/ 69 w 302"/>
                  <a:gd name="T65" fmla="*/ 55 h 65"/>
                  <a:gd name="T66" fmla="*/ 49 w 302"/>
                  <a:gd name="T67" fmla="*/ 46 h 65"/>
                  <a:gd name="T68" fmla="*/ 29 w 302"/>
                  <a:gd name="T69" fmla="*/ 37 h 65"/>
                  <a:gd name="T70" fmla="*/ 13 w 302"/>
                  <a:gd name="T71" fmla="*/ 24 h 65"/>
                  <a:gd name="T72" fmla="*/ 0 w 302"/>
                  <a:gd name="T73" fmla="*/ 9 h 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02"/>
                  <a:gd name="T112" fmla="*/ 0 h 65"/>
                  <a:gd name="T113" fmla="*/ 302 w 302"/>
                  <a:gd name="T114" fmla="*/ 65 h 6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02" h="65">
                    <a:moveTo>
                      <a:pt x="0" y="9"/>
                    </a:moveTo>
                    <a:lnTo>
                      <a:pt x="0" y="6"/>
                    </a:lnTo>
                    <a:lnTo>
                      <a:pt x="1" y="5"/>
                    </a:lnTo>
                    <a:lnTo>
                      <a:pt x="3" y="2"/>
                    </a:lnTo>
                    <a:lnTo>
                      <a:pt x="6" y="0"/>
                    </a:lnTo>
                    <a:lnTo>
                      <a:pt x="25" y="15"/>
                    </a:lnTo>
                    <a:lnTo>
                      <a:pt x="46" y="28"/>
                    </a:lnTo>
                    <a:lnTo>
                      <a:pt x="65" y="37"/>
                    </a:lnTo>
                    <a:lnTo>
                      <a:pt x="85" y="45"/>
                    </a:lnTo>
                    <a:lnTo>
                      <a:pt x="106" y="49"/>
                    </a:lnTo>
                    <a:lnTo>
                      <a:pt x="127" y="52"/>
                    </a:lnTo>
                    <a:lnTo>
                      <a:pt x="147" y="52"/>
                    </a:lnTo>
                    <a:lnTo>
                      <a:pt x="168" y="52"/>
                    </a:lnTo>
                    <a:lnTo>
                      <a:pt x="187" y="51"/>
                    </a:lnTo>
                    <a:lnTo>
                      <a:pt x="207" y="48"/>
                    </a:lnTo>
                    <a:lnTo>
                      <a:pt x="226" y="43"/>
                    </a:lnTo>
                    <a:lnTo>
                      <a:pt x="243" y="39"/>
                    </a:lnTo>
                    <a:lnTo>
                      <a:pt x="260" y="34"/>
                    </a:lnTo>
                    <a:lnTo>
                      <a:pt x="276" y="28"/>
                    </a:lnTo>
                    <a:lnTo>
                      <a:pt x="289" y="24"/>
                    </a:lnTo>
                    <a:lnTo>
                      <a:pt x="302" y="20"/>
                    </a:lnTo>
                    <a:lnTo>
                      <a:pt x="297" y="28"/>
                    </a:lnTo>
                    <a:lnTo>
                      <a:pt x="285" y="37"/>
                    </a:lnTo>
                    <a:lnTo>
                      <a:pt x="271" y="45"/>
                    </a:lnTo>
                    <a:lnTo>
                      <a:pt x="254" y="51"/>
                    </a:lnTo>
                    <a:lnTo>
                      <a:pt x="235" y="57"/>
                    </a:lnTo>
                    <a:lnTo>
                      <a:pt x="212" y="61"/>
                    </a:lnTo>
                    <a:lnTo>
                      <a:pt x="189" y="64"/>
                    </a:lnTo>
                    <a:lnTo>
                      <a:pt x="165" y="65"/>
                    </a:lnTo>
                    <a:lnTo>
                      <a:pt x="140" y="65"/>
                    </a:lnTo>
                    <a:lnTo>
                      <a:pt x="116" y="64"/>
                    </a:lnTo>
                    <a:lnTo>
                      <a:pt x="91" y="60"/>
                    </a:lnTo>
                    <a:lnTo>
                      <a:pt x="69" y="55"/>
                    </a:lnTo>
                    <a:lnTo>
                      <a:pt x="49" y="46"/>
                    </a:lnTo>
                    <a:lnTo>
                      <a:pt x="29" y="37"/>
                    </a:lnTo>
                    <a:lnTo>
                      <a:pt x="13" y="24"/>
                    </a:lnTo>
                    <a:lnTo>
                      <a:pt x="0" y="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11" name="Freeform 124"/>
              <p:cNvSpPr>
                <a:spLocks/>
              </p:cNvSpPr>
              <p:nvPr/>
            </p:nvSpPr>
            <p:spPr bwMode="auto">
              <a:xfrm>
                <a:off x="2783" y="1343"/>
                <a:ext cx="34" cy="68"/>
              </a:xfrm>
              <a:custGeom>
                <a:avLst/>
                <a:gdLst>
                  <a:gd name="T0" fmla="*/ 0 w 34"/>
                  <a:gd name="T1" fmla="*/ 68 h 68"/>
                  <a:gd name="T2" fmla="*/ 14 w 34"/>
                  <a:gd name="T3" fmla="*/ 52 h 68"/>
                  <a:gd name="T4" fmla="*/ 26 w 34"/>
                  <a:gd name="T5" fmla="*/ 29 h 68"/>
                  <a:gd name="T6" fmla="*/ 34 w 34"/>
                  <a:gd name="T7" fmla="*/ 10 h 68"/>
                  <a:gd name="T8" fmla="*/ 32 w 34"/>
                  <a:gd name="T9" fmla="*/ 0 h 68"/>
                  <a:gd name="T10" fmla="*/ 26 w 34"/>
                  <a:gd name="T11" fmla="*/ 6 h 68"/>
                  <a:gd name="T12" fmla="*/ 19 w 34"/>
                  <a:gd name="T13" fmla="*/ 25 h 68"/>
                  <a:gd name="T14" fmla="*/ 10 w 34"/>
                  <a:gd name="T15" fmla="*/ 47 h 68"/>
                  <a:gd name="T16" fmla="*/ 0 w 34"/>
                  <a:gd name="T17" fmla="*/ 68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68"/>
                  <a:gd name="T29" fmla="*/ 34 w 34"/>
                  <a:gd name="T30" fmla="*/ 68 h 6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68">
                    <a:moveTo>
                      <a:pt x="0" y="68"/>
                    </a:moveTo>
                    <a:lnTo>
                      <a:pt x="14" y="52"/>
                    </a:lnTo>
                    <a:lnTo>
                      <a:pt x="26" y="29"/>
                    </a:lnTo>
                    <a:lnTo>
                      <a:pt x="34" y="10"/>
                    </a:lnTo>
                    <a:lnTo>
                      <a:pt x="32" y="0"/>
                    </a:lnTo>
                    <a:lnTo>
                      <a:pt x="26" y="6"/>
                    </a:lnTo>
                    <a:lnTo>
                      <a:pt x="19" y="25"/>
                    </a:lnTo>
                    <a:lnTo>
                      <a:pt x="10" y="47"/>
                    </a:lnTo>
                    <a:lnTo>
                      <a:pt x="0"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12" name="Freeform 125"/>
              <p:cNvSpPr>
                <a:spLocks/>
              </p:cNvSpPr>
              <p:nvPr/>
            </p:nvSpPr>
            <p:spPr bwMode="auto">
              <a:xfrm>
                <a:off x="2758" y="1344"/>
                <a:ext cx="36" cy="76"/>
              </a:xfrm>
              <a:custGeom>
                <a:avLst/>
                <a:gdLst>
                  <a:gd name="T0" fmla="*/ 36 w 36"/>
                  <a:gd name="T1" fmla="*/ 0 h 76"/>
                  <a:gd name="T2" fmla="*/ 36 w 36"/>
                  <a:gd name="T3" fmla="*/ 11 h 76"/>
                  <a:gd name="T4" fmla="*/ 31 w 36"/>
                  <a:gd name="T5" fmla="*/ 31 h 76"/>
                  <a:gd name="T6" fmla="*/ 17 w 36"/>
                  <a:gd name="T7" fmla="*/ 56 h 76"/>
                  <a:gd name="T8" fmla="*/ 0 w 36"/>
                  <a:gd name="T9" fmla="*/ 76 h 76"/>
                  <a:gd name="T10" fmla="*/ 8 w 36"/>
                  <a:gd name="T11" fmla="*/ 55 h 76"/>
                  <a:gd name="T12" fmla="*/ 20 w 36"/>
                  <a:gd name="T13" fmla="*/ 30 h 76"/>
                  <a:gd name="T14" fmla="*/ 29 w 36"/>
                  <a:gd name="T15" fmla="*/ 9 h 76"/>
                  <a:gd name="T16" fmla="*/ 36 w 36"/>
                  <a:gd name="T17" fmla="*/ 0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76"/>
                  <a:gd name="T29" fmla="*/ 36 w 36"/>
                  <a:gd name="T30" fmla="*/ 76 h 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76">
                    <a:moveTo>
                      <a:pt x="36" y="0"/>
                    </a:moveTo>
                    <a:lnTo>
                      <a:pt x="36" y="11"/>
                    </a:lnTo>
                    <a:lnTo>
                      <a:pt x="31" y="31"/>
                    </a:lnTo>
                    <a:lnTo>
                      <a:pt x="17" y="56"/>
                    </a:lnTo>
                    <a:lnTo>
                      <a:pt x="0" y="76"/>
                    </a:lnTo>
                    <a:lnTo>
                      <a:pt x="8" y="55"/>
                    </a:lnTo>
                    <a:lnTo>
                      <a:pt x="20" y="30"/>
                    </a:lnTo>
                    <a:lnTo>
                      <a:pt x="29" y="9"/>
                    </a:lnTo>
                    <a:lnTo>
                      <a:pt x="3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13" name="Freeform 126"/>
              <p:cNvSpPr>
                <a:spLocks/>
              </p:cNvSpPr>
              <p:nvPr/>
            </p:nvSpPr>
            <p:spPr bwMode="auto">
              <a:xfrm>
                <a:off x="2697" y="1332"/>
                <a:ext cx="53" cy="98"/>
              </a:xfrm>
              <a:custGeom>
                <a:avLst/>
                <a:gdLst>
                  <a:gd name="T0" fmla="*/ 52 w 53"/>
                  <a:gd name="T1" fmla="*/ 0 h 98"/>
                  <a:gd name="T2" fmla="*/ 53 w 53"/>
                  <a:gd name="T3" fmla="*/ 5 h 98"/>
                  <a:gd name="T4" fmla="*/ 52 w 53"/>
                  <a:gd name="T5" fmla="*/ 15 h 98"/>
                  <a:gd name="T6" fmla="*/ 47 w 53"/>
                  <a:gd name="T7" fmla="*/ 29 h 98"/>
                  <a:gd name="T8" fmla="*/ 40 w 53"/>
                  <a:gd name="T9" fmla="*/ 45 h 98"/>
                  <a:gd name="T10" fmla="*/ 31 w 53"/>
                  <a:gd name="T11" fmla="*/ 61 h 98"/>
                  <a:gd name="T12" fmla="*/ 22 w 53"/>
                  <a:gd name="T13" fmla="*/ 76 h 98"/>
                  <a:gd name="T14" fmla="*/ 10 w 53"/>
                  <a:gd name="T15" fmla="*/ 89 h 98"/>
                  <a:gd name="T16" fmla="*/ 0 w 53"/>
                  <a:gd name="T17" fmla="*/ 98 h 98"/>
                  <a:gd name="T18" fmla="*/ 4 w 53"/>
                  <a:gd name="T19" fmla="*/ 91 h 98"/>
                  <a:gd name="T20" fmla="*/ 10 w 53"/>
                  <a:gd name="T21" fmla="*/ 77 h 98"/>
                  <a:gd name="T22" fmla="*/ 18 w 53"/>
                  <a:gd name="T23" fmla="*/ 61 h 98"/>
                  <a:gd name="T24" fmla="*/ 27 w 53"/>
                  <a:gd name="T25" fmla="*/ 43 h 98"/>
                  <a:gd name="T26" fmla="*/ 34 w 53"/>
                  <a:gd name="T27" fmla="*/ 26 h 98"/>
                  <a:gd name="T28" fmla="*/ 41 w 53"/>
                  <a:gd name="T29" fmla="*/ 12 h 98"/>
                  <a:gd name="T30" fmla="*/ 47 w 53"/>
                  <a:gd name="T31" fmla="*/ 3 h 98"/>
                  <a:gd name="T32" fmla="*/ 52 w 53"/>
                  <a:gd name="T33" fmla="*/ 0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98"/>
                  <a:gd name="T53" fmla="*/ 53 w 53"/>
                  <a:gd name="T54" fmla="*/ 98 h 9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98">
                    <a:moveTo>
                      <a:pt x="52" y="0"/>
                    </a:moveTo>
                    <a:lnTo>
                      <a:pt x="53" y="5"/>
                    </a:lnTo>
                    <a:lnTo>
                      <a:pt x="52" y="15"/>
                    </a:lnTo>
                    <a:lnTo>
                      <a:pt x="47" y="29"/>
                    </a:lnTo>
                    <a:lnTo>
                      <a:pt x="40" y="45"/>
                    </a:lnTo>
                    <a:lnTo>
                      <a:pt x="31" y="61"/>
                    </a:lnTo>
                    <a:lnTo>
                      <a:pt x="22" y="76"/>
                    </a:lnTo>
                    <a:lnTo>
                      <a:pt x="10" y="89"/>
                    </a:lnTo>
                    <a:lnTo>
                      <a:pt x="0" y="98"/>
                    </a:lnTo>
                    <a:lnTo>
                      <a:pt x="4" y="91"/>
                    </a:lnTo>
                    <a:lnTo>
                      <a:pt x="10" y="77"/>
                    </a:lnTo>
                    <a:lnTo>
                      <a:pt x="18" y="61"/>
                    </a:lnTo>
                    <a:lnTo>
                      <a:pt x="27" y="43"/>
                    </a:lnTo>
                    <a:lnTo>
                      <a:pt x="34" y="26"/>
                    </a:lnTo>
                    <a:lnTo>
                      <a:pt x="41" y="12"/>
                    </a:lnTo>
                    <a:lnTo>
                      <a:pt x="47" y="3"/>
                    </a:lnTo>
                    <a:lnTo>
                      <a:pt x="5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14" name="Freeform 127"/>
              <p:cNvSpPr>
                <a:spLocks/>
              </p:cNvSpPr>
              <p:nvPr/>
            </p:nvSpPr>
            <p:spPr bwMode="auto">
              <a:xfrm>
                <a:off x="2641" y="1322"/>
                <a:ext cx="59" cy="107"/>
              </a:xfrm>
              <a:custGeom>
                <a:avLst/>
                <a:gdLst>
                  <a:gd name="T0" fmla="*/ 57 w 59"/>
                  <a:gd name="T1" fmla="*/ 0 h 107"/>
                  <a:gd name="T2" fmla="*/ 59 w 59"/>
                  <a:gd name="T3" fmla="*/ 6 h 107"/>
                  <a:gd name="T4" fmla="*/ 56 w 59"/>
                  <a:gd name="T5" fmla="*/ 18 h 107"/>
                  <a:gd name="T6" fmla="*/ 50 w 59"/>
                  <a:gd name="T7" fmla="*/ 33 h 107"/>
                  <a:gd name="T8" fmla="*/ 43 w 59"/>
                  <a:gd name="T9" fmla="*/ 50 h 107"/>
                  <a:gd name="T10" fmla="*/ 32 w 59"/>
                  <a:gd name="T11" fmla="*/ 70 h 107"/>
                  <a:gd name="T12" fmla="*/ 22 w 59"/>
                  <a:gd name="T13" fmla="*/ 86 h 107"/>
                  <a:gd name="T14" fmla="*/ 10 w 59"/>
                  <a:gd name="T15" fmla="*/ 99 h 107"/>
                  <a:gd name="T16" fmla="*/ 0 w 59"/>
                  <a:gd name="T17" fmla="*/ 107 h 107"/>
                  <a:gd name="T18" fmla="*/ 4 w 59"/>
                  <a:gd name="T19" fmla="*/ 99 h 107"/>
                  <a:gd name="T20" fmla="*/ 10 w 59"/>
                  <a:gd name="T21" fmla="*/ 84 h 107"/>
                  <a:gd name="T22" fmla="*/ 19 w 59"/>
                  <a:gd name="T23" fmla="*/ 67 h 107"/>
                  <a:gd name="T24" fmla="*/ 28 w 59"/>
                  <a:gd name="T25" fmla="*/ 47 h 107"/>
                  <a:gd name="T26" fmla="*/ 38 w 59"/>
                  <a:gd name="T27" fmla="*/ 30 h 107"/>
                  <a:gd name="T28" fmla="*/ 46 w 59"/>
                  <a:gd name="T29" fmla="*/ 13 h 107"/>
                  <a:gd name="T30" fmla="*/ 53 w 59"/>
                  <a:gd name="T31" fmla="*/ 3 h 107"/>
                  <a:gd name="T32" fmla="*/ 57 w 59"/>
                  <a:gd name="T33" fmla="*/ 0 h 10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107"/>
                  <a:gd name="T53" fmla="*/ 59 w 59"/>
                  <a:gd name="T54" fmla="*/ 107 h 10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107">
                    <a:moveTo>
                      <a:pt x="57" y="0"/>
                    </a:moveTo>
                    <a:lnTo>
                      <a:pt x="59" y="6"/>
                    </a:lnTo>
                    <a:lnTo>
                      <a:pt x="56" y="18"/>
                    </a:lnTo>
                    <a:lnTo>
                      <a:pt x="50" y="33"/>
                    </a:lnTo>
                    <a:lnTo>
                      <a:pt x="43" y="50"/>
                    </a:lnTo>
                    <a:lnTo>
                      <a:pt x="32" y="70"/>
                    </a:lnTo>
                    <a:lnTo>
                      <a:pt x="22" y="86"/>
                    </a:lnTo>
                    <a:lnTo>
                      <a:pt x="10" y="99"/>
                    </a:lnTo>
                    <a:lnTo>
                      <a:pt x="0" y="107"/>
                    </a:lnTo>
                    <a:lnTo>
                      <a:pt x="4" y="99"/>
                    </a:lnTo>
                    <a:lnTo>
                      <a:pt x="10" y="84"/>
                    </a:lnTo>
                    <a:lnTo>
                      <a:pt x="19" y="67"/>
                    </a:lnTo>
                    <a:lnTo>
                      <a:pt x="28" y="47"/>
                    </a:lnTo>
                    <a:lnTo>
                      <a:pt x="38" y="30"/>
                    </a:lnTo>
                    <a:lnTo>
                      <a:pt x="46" y="13"/>
                    </a:lnTo>
                    <a:lnTo>
                      <a:pt x="53" y="3"/>
                    </a:lnTo>
                    <a:lnTo>
                      <a:pt x="5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15" name="Freeform 128"/>
              <p:cNvSpPr>
                <a:spLocks/>
              </p:cNvSpPr>
              <p:nvPr/>
            </p:nvSpPr>
            <p:spPr bwMode="auto">
              <a:xfrm>
                <a:off x="2604" y="1334"/>
                <a:ext cx="63" cy="87"/>
              </a:xfrm>
              <a:custGeom>
                <a:avLst/>
                <a:gdLst>
                  <a:gd name="T0" fmla="*/ 63 w 63"/>
                  <a:gd name="T1" fmla="*/ 0 h 87"/>
                  <a:gd name="T2" fmla="*/ 63 w 63"/>
                  <a:gd name="T3" fmla="*/ 4 h 87"/>
                  <a:gd name="T4" fmla="*/ 59 w 63"/>
                  <a:gd name="T5" fmla="*/ 15 h 87"/>
                  <a:gd name="T6" fmla="*/ 52 w 63"/>
                  <a:gd name="T7" fmla="*/ 28 h 87"/>
                  <a:gd name="T8" fmla="*/ 43 w 63"/>
                  <a:gd name="T9" fmla="*/ 43 h 87"/>
                  <a:gd name="T10" fmla="*/ 31 w 63"/>
                  <a:gd name="T11" fmla="*/ 59 h 87"/>
                  <a:gd name="T12" fmla="*/ 19 w 63"/>
                  <a:gd name="T13" fmla="*/ 72 h 87"/>
                  <a:gd name="T14" fmla="*/ 9 w 63"/>
                  <a:gd name="T15" fmla="*/ 83 h 87"/>
                  <a:gd name="T16" fmla="*/ 0 w 63"/>
                  <a:gd name="T17" fmla="*/ 87 h 87"/>
                  <a:gd name="T18" fmla="*/ 6 w 63"/>
                  <a:gd name="T19" fmla="*/ 78 h 87"/>
                  <a:gd name="T20" fmla="*/ 13 w 63"/>
                  <a:gd name="T21" fmla="*/ 66 h 87"/>
                  <a:gd name="T22" fmla="*/ 22 w 63"/>
                  <a:gd name="T23" fmla="*/ 52 h 87"/>
                  <a:gd name="T24" fmla="*/ 31 w 63"/>
                  <a:gd name="T25" fmla="*/ 35 h 87"/>
                  <a:gd name="T26" fmla="*/ 41 w 63"/>
                  <a:gd name="T27" fmla="*/ 21 h 87"/>
                  <a:gd name="T28" fmla="*/ 50 w 63"/>
                  <a:gd name="T29" fmla="*/ 9 h 87"/>
                  <a:gd name="T30" fmla="*/ 58 w 63"/>
                  <a:gd name="T31" fmla="*/ 1 h 87"/>
                  <a:gd name="T32" fmla="*/ 63 w 63"/>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7"/>
                  <a:gd name="T53" fmla="*/ 63 w 63"/>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7">
                    <a:moveTo>
                      <a:pt x="63" y="0"/>
                    </a:moveTo>
                    <a:lnTo>
                      <a:pt x="63" y="4"/>
                    </a:lnTo>
                    <a:lnTo>
                      <a:pt x="59" y="15"/>
                    </a:lnTo>
                    <a:lnTo>
                      <a:pt x="52" y="28"/>
                    </a:lnTo>
                    <a:lnTo>
                      <a:pt x="43" y="43"/>
                    </a:lnTo>
                    <a:lnTo>
                      <a:pt x="31" y="59"/>
                    </a:lnTo>
                    <a:lnTo>
                      <a:pt x="19" y="72"/>
                    </a:lnTo>
                    <a:lnTo>
                      <a:pt x="9" y="83"/>
                    </a:lnTo>
                    <a:lnTo>
                      <a:pt x="0" y="87"/>
                    </a:lnTo>
                    <a:lnTo>
                      <a:pt x="6" y="78"/>
                    </a:lnTo>
                    <a:lnTo>
                      <a:pt x="13" y="66"/>
                    </a:lnTo>
                    <a:lnTo>
                      <a:pt x="22" y="52"/>
                    </a:lnTo>
                    <a:lnTo>
                      <a:pt x="31" y="35"/>
                    </a:lnTo>
                    <a:lnTo>
                      <a:pt x="41" y="21"/>
                    </a:lnTo>
                    <a:lnTo>
                      <a:pt x="50" y="9"/>
                    </a:lnTo>
                    <a:lnTo>
                      <a:pt x="58" y="1"/>
                    </a:lnTo>
                    <a:lnTo>
                      <a:pt x="6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16" name="Freeform 129"/>
              <p:cNvSpPr>
                <a:spLocks/>
              </p:cNvSpPr>
              <p:nvPr/>
            </p:nvSpPr>
            <p:spPr bwMode="auto">
              <a:xfrm>
                <a:off x="2574" y="1340"/>
                <a:ext cx="57" cy="72"/>
              </a:xfrm>
              <a:custGeom>
                <a:avLst/>
                <a:gdLst>
                  <a:gd name="T0" fmla="*/ 55 w 57"/>
                  <a:gd name="T1" fmla="*/ 0 h 72"/>
                  <a:gd name="T2" fmla="*/ 57 w 57"/>
                  <a:gd name="T3" fmla="*/ 4 h 72"/>
                  <a:gd name="T4" fmla="*/ 54 w 57"/>
                  <a:gd name="T5" fmla="*/ 12 h 72"/>
                  <a:gd name="T6" fmla="*/ 49 w 57"/>
                  <a:gd name="T7" fmla="*/ 22 h 72"/>
                  <a:gd name="T8" fmla="*/ 43 w 57"/>
                  <a:gd name="T9" fmla="*/ 34 h 72"/>
                  <a:gd name="T10" fmla="*/ 34 w 57"/>
                  <a:gd name="T11" fmla="*/ 47 h 72"/>
                  <a:gd name="T12" fmla="*/ 24 w 57"/>
                  <a:gd name="T13" fmla="*/ 57 h 72"/>
                  <a:gd name="T14" fmla="*/ 12 w 57"/>
                  <a:gd name="T15" fmla="*/ 66 h 72"/>
                  <a:gd name="T16" fmla="*/ 0 w 57"/>
                  <a:gd name="T17" fmla="*/ 72 h 72"/>
                  <a:gd name="T18" fmla="*/ 6 w 57"/>
                  <a:gd name="T19" fmla="*/ 65 h 72"/>
                  <a:gd name="T20" fmla="*/ 14 w 57"/>
                  <a:gd name="T21" fmla="*/ 55 h 72"/>
                  <a:gd name="T22" fmla="*/ 21 w 57"/>
                  <a:gd name="T23" fmla="*/ 41 h 72"/>
                  <a:gd name="T24" fmla="*/ 30 w 57"/>
                  <a:gd name="T25" fmla="*/ 28 h 72"/>
                  <a:gd name="T26" fmla="*/ 37 w 57"/>
                  <a:gd name="T27" fmla="*/ 16 h 72"/>
                  <a:gd name="T28" fmla="*/ 45 w 57"/>
                  <a:gd name="T29" fmla="*/ 7 h 72"/>
                  <a:gd name="T30" fmla="*/ 51 w 57"/>
                  <a:gd name="T31" fmla="*/ 1 h 72"/>
                  <a:gd name="T32" fmla="*/ 55 w 57"/>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72"/>
                  <a:gd name="T53" fmla="*/ 57 w 57"/>
                  <a:gd name="T54" fmla="*/ 72 h 7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72">
                    <a:moveTo>
                      <a:pt x="55" y="0"/>
                    </a:moveTo>
                    <a:lnTo>
                      <a:pt x="57" y="4"/>
                    </a:lnTo>
                    <a:lnTo>
                      <a:pt x="54" y="12"/>
                    </a:lnTo>
                    <a:lnTo>
                      <a:pt x="49" y="22"/>
                    </a:lnTo>
                    <a:lnTo>
                      <a:pt x="43" y="34"/>
                    </a:lnTo>
                    <a:lnTo>
                      <a:pt x="34" y="47"/>
                    </a:lnTo>
                    <a:lnTo>
                      <a:pt x="24" y="57"/>
                    </a:lnTo>
                    <a:lnTo>
                      <a:pt x="12" y="66"/>
                    </a:lnTo>
                    <a:lnTo>
                      <a:pt x="0" y="72"/>
                    </a:lnTo>
                    <a:lnTo>
                      <a:pt x="6" y="65"/>
                    </a:lnTo>
                    <a:lnTo>
                      <a:pt x="14" y="55"/>
                    </a:lnTo>
                    <a:lnTo>
                      <a:pt x="21" y="41"/>
                    </a:lnTo>
                    <a:lnTo>
                      <a:pt x="30" y="28"/>
                    </a:lnTo>
                    <a:lnTo>
                      <a:pt x="37" y="16"/>
                    </a:lnTo>
                    <a:lnTo>
                      <a:pt x="45" y="7"/>
                    </a:lnTo>
                    <a:lnTo>
                      <a:pt x="51" y="1"/>
                    </a:lnTo>
                    <a:lnTo>
                      <a:pt x="5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17" name="Freeform 130"/>
              <p:cNvSpPr>
                <a:spLocks/>
              </p:cNvSpPr>
              <p:nvPr/>
            </p:nvSpPr>
            <p:spPr bwMode="auto">
              <a:xfrm>
                <a:off x="2546" y="1341"/>
                <a:ext cx="48" cy="54"/>
              </a:xfrm>
              <a:custGeom>
                <a:avLst/>
                <a:gdLst>
                  <a:gd name="T0" fmla="*/ 48 w 48"/>
                  <a:gd name="T1" fmla="*/ 0 h 54"/>
                  <a:gd name="T2" fmla="*/ 48 w 48"/>
                  <a:gd name="T3" fmla="*/ 5 h 54"/>
                  <a:gd name="T4" fmla="*/ 45 w 48"/>
                  <a:gd name="T5" fmla="*/ 11 h 54"/>
                  <a:gd name="T6" fmla="*/ 39 w 48"/>
                  <a:gd name="T7" fmla="*/ 20 h 54"/>
                  <a:gd name="T8" fmla="*/ 31 w 48"/>
                  <a:gd name="T9" fmla="*/ 30 h 54"/>
                  <a:gd name="T10" fmla="*/ 23 w 48"/>
                  <a:gd name="T11" fmla="*/ 39 h 54"/>
                  <a:gd name="T12" fmla="*/ 14 w 48"/>
                  <a:gd name="T13" fmla="*/ 46 h 54"/>
                  <a:gd name="T14" fmla="*/ 6 w 48"/>
                  <a:gd name="T15" fmla="*/ 52 h 54"/>
                  <a:gd name="T16" fmla="*/ 0 w 48"/>
                  <a:gd name="T17" fmla="*/ 54 h 54"/>
                  <a:gd name="T18" fmla="*/ 5 w 48"/>
                  <a:gd name="T19" fmla="*/ 48 h 54"/>
                  <a:gd name="T20" fmla="*/ 11 w 48"/>
                  <a:gd name="T21" fmla="*/ 40 h 54"/>
                  <a:gd name="T22" fmla="*/ 17 w 48"/>
                  <a:gd name="T23" fmla="*/ 31 h 54"/>
                  <a:gd name="T24" fmla="*/ 24 w 48"/>
                  <a:gd name="T25" fmla="*/ 22 h 54"/>
                  <a:gd name="T26" fmla="*/ 31 w 48"/>
                  <a:gd name="T27" fmla="*/ 15 h 54"/>
                  <a:gd name="T28" fmla="*/ 37 w 48"/>
                  <a:gd name="T29" fmla="*/ 8 h 54"/>
                  <a:gd name="T30" fmla="*/ 43 w 48"/>
                  <a:gd name="T31" fmla="*/ 3 h 54"/>
                  <a:gd name="T32" fmla="*/ 48 w 48"/>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4"/>
                  <a:gd name="T53" fmla="*/ 48 w 4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4">
                    <a:moveTo>
                      <a:pt x="48" y="0"/>
                    </a:moveTo>
                    <a:lnTo>
                      <a:pt x="48" y="5"/>
                    </a:lnTo>
                    <a:lnTo>
                      <a:pt x="45" y="11"/>
                    </a:lnTo>
                    <a:lnTo>
                      <a:pt x="39" y="20"/>
                    </a:lnTo>
                    <a:lnTo>
                      <a:pt x="31" y="30"/>
                    </a:lnTo>
                    <a:lnTo>
                      <a:pt x="23" y="39"/>
                    </a:lnTo>
                    <a:lnTo>
                      <a:pt x="14" y="46"/>
                    </a:lnTo>
                    <a:lnTo>
                      <a:pt x="6" y="52"/>
                    </a:lnTo>
                    <a:lnTo>
                      <a:pt x="0" y="54"/>
                    </a:lnTo>
                    <a:lnTo>
                      <a:pt x="5" y="48"/>
                    </a:lnTo>
                    <a:lnTo>
                      <a:pt x="11" y="40"/>
                    </a:lnTo>
                    <a:lnTo>
                      <a:pt x="17" y="31"/>
                    </a:lnTo>
                    <a:lnTo>
                      <a:pt x="24" y="22"/>
                    </a:lnTo>
                    <a:lnTo>
                      <a:pt x="31" y="15"/>
                    </a:lnTo>
                    <a:lnTo>
                      <a:pt x="37" y="8"/>
                    </a:lnTo>
                    <a:lnTo>
                      <a:pt x="43" y="3"/>
                    </a:lnTo>
                    <a:lnTo>
                      <a:pt x="4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18" name="Freeform 131"/>
              <p:cNvSpPr>
                <a:spLocks/>
              </p:cNvSpPr>
              <p:nvPr/>
            </p:nvSpPr>
            <p:spPr bwMode="auto">
              <a:xfrm>
                <a:off x="2527" y="1350"/>
                <a:ext cx="33" cy="34"/>
              </a:xfrm>
              <a:custGeom>
                <a:avLst/>
                <a:gdLst>
                  <a:gd name="T0" fmla="*/ 33 w 33"/>
                  <a:gd name="T1" fmla="*/ 0 h 34"/>
                  <a:gd name="T2" fmla="*/ 31 w 33"/>
                  <a:gd name="T3" fmla="*/ 9 h 34"/>
                  <a:gd name="T4" fmla="*/ 24 w 33"/>
                  <a:gd name="T5" fmla="*/ 21 h 34"/>
                  <a:gd name="T6" fmla="*/ 12 w 33"/>
                  <a:gd name="T7" fmla="*/ 33 h 34"/>
                  <a:gd name="T8" fmla="*/ 0 w 33"/>
                  <a:gd name="T9" fmla="*/ 34 h 34"/>
                  <a:gd name="T10" fmla="*/ 12 w 33"/>
                  <a:gd name="T11" fmla="*/ 27 h 34"/>
                  <a:gd name="T12" fmla="*/ 21 w 33"/>
                  <a:gd name="T13" fmla="*/ 12 h 34"/>
                  <a:gd name="T14" fmla="*/ 28 w 33"/>
                  <a:gd name="T15" fmla="*/ 0 h 34"/>
                  <a:gd name="T16" fmla="*/ 33 w 33"/>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4"/>
                  <a:gd name="T29" fmla="*/ 33 w 33"/>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4">
                    <a:moveTo>
                      <a:pt x="33" y="0"/>
                    </a:moveTo>
                    <a:lnTo>
                      <a:pt x="31" y="9"/>
                    </a:lnTo>
                    <a:lnTo>
                      <a:pt x="24" y="21"/>
                    </a:lnTo>
                    <a:lnTo>
                      <a:pt x="12" y="33"/>
                    </a:lnTo>
                    <a:lnTo>
                      <a:pt x="0" y="34"/>
                    </a:lnTo>
                    <a:lnTo>
                      <a:pt x="12" y="27"/>
                    </a:lnTo>
                    <a:lnTo>
                      <a:pt x="21" y="12"/>
                    </a:lnTo>
                    <a:lnTo>
                      <a:pt x="28" y="0"/>
                    </a:lnTo>
                    <a:lnTo>
                      <a:pt x="3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19" name="Freeform 132"/>
              <p:cNvSpPr>
                <a:spLocks/>
              </p:cNvSpPr>
              <p:nvPr/>
            </p:nvSpPr>
            <p:spPr bwMode="auto">
              <a:xfrm>
                <a:off x="2806" y="1355"/>
                <a:ext cx="36" cy="42"/>
              </a:xfrm>
              <a:custGeom>
                <a:avLst/>
                <a:gdLst>
                  <a:gd name="T0" fmla="*/ 0 w 36"/>
                  <a:gd name="T1" fmla="*/ 42 h 42"/>
                  <a:gd name="T2" fmla="*/ 5 w 36"/>
                  <a:gd name="T3" fmla="*/ 32 h 42"/>
                  <a:gd name="T4" fmla="*/ 15 w 36"/>
                  <a:gd name="T5" fmla="*/ 16 h 42"/>
                  <a:gd name="T6" fmla="*/ 25 w 36"/>
                  <a:gd name="T7" fmla="*/ 3 h 42"/>
                  <a:gd name="T8" fmla="*/ 34 w 36"/>
                  <a:gd name="T9" fmla="*/ 0 h 42"/>
                  <a:gd name="T10" fmla="*/ 36 w 36"/>
                  <a:gd name="T11" fmla="*/ 4 h 42"/>
                  <a:gd name="T12" fmla="*/ 34 w 36"/>
                  <a:gd name="T13" fmla="*/ 8 h 42"/>
                  <a:gd name="T14" fmla="*/ 30 w 36"/>
                  <a:gd name="T15" fmla="*/ 14 h 42"/>
                  <a:gd name="T16" fmla="*/ 24 w 36"/>
                  <a:gd name="T17" fmla="*/ 22 h 42"/>
                  <a:gd name="T18" fmla="*/ 16 w 36"/>
                  <a:gd name="T19" fmla="*/ 28 h 42"/>
                  <a:gd name="T20" fmla="*/ 11 w 36"/>
                  <a:gd name="T21" fmla="*/ 34 h 42"/>
                  <a:gd name="T22" fmla="*/ 5 w 36"/>
                  <a:gd name="T23" fmla="*/ 40 h 42"/>
                  <a:gd name="T24" fmla="*/ 0 w 36"/>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42"/>
                  <a:gd name="T41" fmla="*/ 36 w 36"/>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42">
                    <a:moveTo>
                      <a:pt x="0" y="42"/>
                    </a:moveTo>
                    <a:lnTo>
                      <a:pt x="5" y="32"/>
                    </a:lnTo>
                    <a:lnTo>
                      <a:pt x="15" y="16"/>
                    </a:lnTo>
                    <a:lnTo>
                      <a:pt x="25" y="3"/>
                    </a:lnTo>
                    <a:lnTo>
                      <a:pt x="34" y="0"/>
                    </a:lnTo>
                    <a:lnTo>
                      <a:pt x="36" y="4"/>
                    </a:lnTo>
                    <a:lnTo>
                      <a:pt x="34" y="8"/>
                    </a:lnTo>
                    <a:lnTo>
                      <a:pt x="30" y="14"/>
                    </a:lnTo>
                    <a:lnTo>
                      <a:pt x="24" y="22"/>
                    </a:lnTo>
                    <a:lnTo>
                      <a:pt x="16" y="28"/>
                    </a:lnTo>
                    <a:lnTo>
                      <a:pt x="11" y="34"/>
                    </a:lnTo>
                    <a:lnTo>
                      <a:pt x="5" y="40"/>
                    </a:lnTo>
                    <a:lnTo>
                      <a:pt x="0" y="4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20" name="Freeform 133"/>
              <p:cNvSpPr>
                <a:spLocks/>
              </p:cNvSpPr>
              <p:nvPr/>
            </p:nvSpPr>
            <p:spPr bwMode="auto">
              <a:xfrm>
                <a:off x="2805" y="1400"/>
                <a:ext cx="46" cy="18"/>
              </a:xfrm>
              <a:custGeom>
                <a:avLst/>
                <a:gdLst>
                  <a:gd name="T0" fmla="*/ 0 w 46"/>
                  <a:gd name="T1" fmla="*/ 0 h 18"/>
                  <a:gd name="T2" fmla="*/ 3 w 46"/>
                  <a:gd name="T3" fmla="*/ 2 h 18"/>
                  <a:gd name="T4" fmla="*/ 9 w 46"/>
                  <a:gd name="T5" fmla="*/ 5 h 18"/>
                  <a:gd name="T6" fmla="*/ 15 w 46"/>
                  <a:gd name="T7" fmla="*/ 8 h 18"/>
                  <a:gd name="T8" fmla="*/ 22 w 46"/>
                  <a:gd name="T9" fmla="*/ 12 h 18"/>
                  <a:gd name="T10" fmla="*/ 29 w 46"/>
                  <a:gd name="T11" fmla="*/ 15 h 18"/>
                  <a:gd name="T12" fmla="*/ 37 w 46"/>
                  <a:gd name="T13" fmla="*/ 18 h 18"/>
                  <a:gd name="T14" fmla="*/ 43 w 46"/>
                  <a:gd name="T15" fmla="*/ 18 h 18"/>
                  <a:gd name="T16" fmla="*/ 46 w 46"/>
                  <a:gd name="T17" fmla="*/ 17 h 18"/>
                  <a:gd name="T18" fmla="*/ 46 w 46"/>
                  <a:gd name="T19" fmla="*/ 14 h 18"/>
                  <a:gd name="T20" fmla="*/ 43 w 46"/>
                  <a:gd name="T21" fmla="*/ 9 h 18"/>
                  <a:gd name="T22" fmla="*/ 37 w 46"/>
                  <a:gd name="T23" fmla="*/ 8 h 18"/>
                  <a:gd name="T24" fmla="*/ 29 w 46"/>
                  <a:gd name="T25" fmla="*/ 5 h 18"/>
                  <a:gd name="T26" fmla="*/ 20 w 46"/>
                  <a:gd name="T27" fmla="*/ 3 h 18"/>
                  <a:gd name="T28" fmla="*/ 12 w 46"/>
                  <a:gd name="T29" fmla="*/ 2 h 18"/>
                  <a:gd name="T30" fmla="*/ 6 w 46"/>
                  <a:gd name="T31" fmla="*/ 0 h 18"/>
                  <a:gd name="T32" fmla="*/ 0 w 4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18"/>
                  <a:gd name="T53" fmla="*/ 46 w 4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18">
                    <a:moveTo>
                      <a:pt x="0" y="0"/>
                    </a:moveTo>
                    <a:lnTo>
                      <a:pt x="3" y="2"/>
                    </a:lnTo>
                    <a:lnTo>
                      <a:pt x="9" y="5"/>
                    </a:lnTo>
                    <a:lnTo>
                      <a:pt x="15" y="8"/>
                    </a:lnTo>
                    <a:lnTo>
                      <a:pt x="22" y="12"/>
                    </a:lnTo>
                    <a:lnTo>
                      <a:pt x="29" y="15"/>
                    </a:lnTo>
                    <a:lnTo>
                      <a:pt x="37" y="18"/>
                    </a:lnTo>
                    <a:lnTo>
                      <a:pt x="43" y="18"/>
                    </a:lnTo>
                    <a:lnTo>
                      <a:pt x="46" y="17"/>
                    </a:lnTo>
                    <a:lnTo>
                      <a:pt x="46" y="14"/>
                    </a:lnTo>
                    <a:lnTo>
                      <a:pt x="43" y="9"/>
                    </a:lnTo>
                    <a:lnTo>
                      <a:pt x="37" y="8"/>
                    </a:lnTo>
                    <a:lnTo>
                      <a:pt x="29" y="5"/>
                    </a:lnTo>
                    <a:lnTo>
                      <a:pt x="20" y="3"/>
                    </a:lnTo>
                    <a:lnTo>
                      <a:pt x="12" y="2"/>
                    </a:lnTo>
                    <a:lnTo>
                      <a:pt x="6" y="0"/>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21" name="Freeform 134"/>
              <p:cNvSpPr>
                <a:spLocks/>
              </p:cNvSpPr>
              <p:nvPr/>
            </p:nvSpPr>
            <p:spPr bwMode="auto">
              <a:xfrm>
                <a:off x="2814" y="1380"/>
                <a:ext cx="50" cy="15"/>
              </a:xfrm>
              <a:custGeom>
                <a:avLst/>
                <a:gdLst>
                  <a:gd name="T0" fmla="*/ 0 w 50"/>
                  <a:gd name="T1" fmla="*/ 15 h 15"/>
                  <a:gd name="T2" fmla="*/ 3 w 50"/>
                  <a:gd name="T3" fmla="*/ 15 h 15"/>
                  <a:gd name="T4" fmla="*/ 10 w 50"/>
                  <a:gd name="T5" fmla="*/ 15 h 15"/>
                  <a:gd name="T6" fmla="*/ 17 w 50"/>
                  <a:gd name="T7" fmla="*/ 13 h 15"/>
                  <a:gd name="T8" fmla="*/ 28 w 50"/>
                  <a:gd name="T9" fmla="*/ 13 h 15"/>
                  <a:gd name="T10" fmla="*/ 35 w 50"/>
                  <a:gd name="T11" fmla="*/ 12 h 15"/>
                  <a:gd name="T12" fmla="*/ 44 w 50"/>
                  <a:gd name="T13" fmla="*/ 10 h 15"/>
                  <a:gd name="T14" fmla="*/ 48 w 50"/>
                  <a:gd name="T15" fmla="*/ 9 h 15"/>
                  <a:gd name="T16" fmla="*/ 50 w 50"/>
                  <a:gd name="T17" fmla="*/ 4 h 15"/>
                  <a:gd name="T18" fmla="*/ 48 w 50"/>
                  <a:gd name="T19" fmla="*/ 1 h 15"/>
                  <a:gd name="T20" fmla="*/ 44 w 50"/>
                  <a:gd name="T21" fmla="*/ 0 h 15"/>
                  <a:gd name="T22" fmla="*/ 37 w 50"/>
                  <a:gd name="T23" fmla="*/ 1 h 15"/>
                  <a:gd name="T24" fmla="*/ 29 w 50"/>
                  <a:gd name="T25" fmla="*/ 4 h 15"/>
                  <a:gd name="T26" fmla="*/ 20 w 50"/>
                  <a:gd name="T27" fmla="*/ 7 h 15"/>
                  <a:gd name="T28" fmla="*/ 11 w 50"/>
                  <a:gd name="T29" fmla="*/ 10 h 15"/>
                  <a:gd name="T30" fmla="*/ 4 w 50"/>
                  <a:gd name="T31" fmla="*/ 13 h 15"/>
                  <a:gd name="T32" fmla="*/ 0 w 50"/>
                  <a:gd name="T33" fmla="*/ 15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5"/>
                  <a:gd name="T53" fmla="*/ 50 w 5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5">
                    <a:moveTo>
                      <a:pt x="0" y="15"/>
                    </a:moveTo>
                    <a:lnTo>
                      <a:pt x="3" y="15"/>
                    </a:lnTo>
                    <a:lnTo>
                      <a:pt x="10" y="15"/>
                    </a:lnTo>
                    <a:lnTo>
                      <a:pt x="17" y="13"/>
                    </a:lnTo>
                    <a:lnTo>
                      <a:pt x="28" y="13"/>
                    </a:lnTo>
                    <a:lnTo>
                      <a:pt x="35" y="12"/>
                    </a:lnTo>
                    <a:lnTo>
                      <a:pt x="44" y="10"/>
                    </a:lnTo>
                    <a:lnTo>
                      <a:pt x="48" y="9"/>
                    </a:lnTo>
                    <a:lnTo>
                      <a:pt x="50" y="4"/>
                    </a:lnTo>
                    <a:lnTo>
                      <a:pt x="48" y="1"/>
                    </a:lnTo>
                    <a:lnTo>
                      <a:pt x="44" y="0"/>
                    </a:lnTo>
                    <a:lnTo>
                      <a:pt x="37" y="1"/>
                    </a:lnTo>
                    <a:lnTo>
                      <a:pt x="29" y="4"/>
                    </a:lnTo>
                    <a:lnTo>
                      <a:pt x="20" y="7"/>
                    </a:lnTo>
                    <a:lnTo>
                      <a:pt x="11" y="10"/>
                    </a:lnTo>
                    <a:lnTo>
                      <a:pt x="4" y="13"/>
                    </a:lnTo>
                    <a:lnTo>
                      <a:pt x="0" y="1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22" name="Freeform 135"/>
              <p:cNvSpPr>
                <a:spLocks/>
              </p:cNvSpPr>
              <p:nvPr/>
            </p:nvSpPr>
            <p:spPr bwMode="auto">
              <a:xfrm>
                <a:off x="2790" y="1408"/>
                <a:ext cx="47" cy="37"/>
              </a:xfrm>
              <a:custGeom>
                <a:avLst/>
                <a:gdLst>
                  <a:gd name="T0" fmla="*/ 0 w 47"/>
                  <a:gd name="T1" fmla="*/ 0 h 37"/>
                  <a:gd name="T2" fmla="*/ 6 w 47"/>
                  <a:gd name="T3" fmla="*/ 3 h 37"/>
                  <a:gd name="T4" fmla="*/ 15 w 47"/>
                  <a:gd name="T5" fmla="*/ 7 h 37"/>
                  <a:gd name="T6" fmla="*/ 22 w 47"/>
                  <a:gd name="T7" fmla="*/ 12 h 37"/>
                  <a:gd name="T8" fmla="*/ 31 w 47"/>
                  <a:gd name="T9" fmla="*/ 18 h 37"/>
                  <a:gd name="T10" fmla="*/ 38 w 47"/>
                  <a:gd name="T11" fmla="*/ 23 h 37"/>
                  <a:gd name="T12" fmla="*/ 44 w 47"/>
                  <a:gd name="T13" fmla="*/ 28 h 37"/>
                  <a:gd name="T14" fmla="*/ 47 w 47"/>
                  <a:gd name="T15" fmla="*/ 32 h 37"/>
                  <a:gd name="T16" fmla="*/ 47 w 47"/>
                  <a:gd name="T17" fmla="*/ 35 h 37"/>
                  <a:gd name="T18" fmla="*/ 43 w 47"/>
                  <a:gd name="T19" fmla="*/ 37 h 37"/>
                  <a:gd name="T20" fmla="*/ 37 w 47"/>
                  <a:gd name="T21" fmla="*/ 34 h 37"/>
                  <a:gd name="T22" fmla="*/ 31 w 47"/>
                  <a:gd name="T23" fmla="*/ 29 h 37"/>
                  <a:gd name="T24" fmla="*/ 24 w 47"/>
                  <a:gd name="T25" fmla="*/ 22 h 37"/>
                  <a:gd name="T26" fmla="*/ 16 w 47"/>
                  <a:gd name="T27" fmla="*/ 16 h 37"/>
                  <a:gd name="T28" fmla="*/ 9 w 47"/>
                  <a:gd name="T29" fmla="*/ 9 h 37"/>
                  <a:gd name="T30" fmla="*/ 3 w 47"/>
                  <a:gd name="T31" fmla="*/ 3 h 37"/>
                  <a:gd name="T32" fmla="*/ 0 w 47"/>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7"/>
                  <a:gd name="T53" fmla="*/ 47 w 47"/>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7">
                    <a:moveTo>
                      <a:pt x="0" y="0"/>
                    </a:moveTo>
                    <a:lnTo>
                      <a:pt x="6" y="3"/>
                    </a:lnTo>
                    <a:lnTo>
                      <a:pt x="15" y="7"/>
                    </a:lnTo>
                    <a:lnTo>
                      <a:pt x="22" y="12"/>
                    </a:lnTo>
                    <a:lnTo>
                      <a:pt x="31" y="18"/>
                    </a:lnTo>
                    <a:lnTo>
                      <a:pt x="38" y="23"/>
                    </a:lnTo>
                    <a:lnTo>
                      <a:pt x="44" y="28"/>
                    </a:lnTo>
                    <a:lnTo>
                      <a:pt x="47" y="32"/>
                    </a:lnTo>
                    <a:lnTo>
                      <a:pt x="47" y="35"/>
                    </a:lnTo>
                    <a:lnTo>
                      <a:pt x="43" y="37"/>
                    </a:lnTo>
                    <a:lnTo>
                      <a:pt x="37" y="34"/>
                    </a:lnTo>
                    <a:lnTo>
                      <a:pt x="31" y="29"/>
                    </a:lnTo>
                    <a:lnTo>
                      <a:pt x="24" y="22"/>
                    </a:lnTo>
                    <a:lnTo>
                      <a:pt x="16" y="16"/>
                    </a:lnTo>
                    <a:lnTo>
                      <a:pt x="9" y="9"/>
                    </a:lnTo>
                    <a:lnTo>
                      <a:pt x="3"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23" name="Freeform 136"/>
              <p:cNvSpPr>
                <a:spLocks/>
              </p:cNvSpPr>
              <p:nvPr/>
            </p:nvSpPr>
            <p:spPr bwMode="auto">
              <a:xfrm>
                <a:off x="2542" y="1392"/>
                <a:ext cx="12" cy="65"/>
              </a:xfrm>
              <a:custGeom>
                <a:avLst/>
                <a:gdLst>
                  <a:gd name="T0" fmla="*/ 7 w 12"/>
                  <a:gd name="T1" fmla="*/ 0 h 65"/>
                  <a:gd name="T2" fmla="*/ 10 w 12"/>
                  <a:gd name="T3" fmla="*/ 16 h 65"/>
                  <a:gd name="T4" fmla="*/ 12 w 12"/>
                  <a:gd name="T5" fmla="*/ 37 h 65"/>
                  <a:gd name="T6" fmla="*/ 10 w 12"/>
                  <a:gd name="T7" fmla="*/ 56 h 65"/>
                  <a:gd name="T8" fmla="*/ 4 w 12"/>
                  <a:gd name="T9" fmla="*/ 65 h 65"/>
                  <a:gd name="T10" fmla="*/ 0 w 12"/>
                  <a:gd name="T11" fmla="*/ 59 h 65"/>
                  <a:gd name="T12" fmla="*/ 1 w 12"/>
                  <a:gd name="T13" fmla="*/ 39 h 65"/>
                  <a:gd name="T14" fmla="*/ 4 w 12"/>
                  <a:gd name="T15" fmla="*/ 17 h 65"/>
                  <a:gd name="T16" fmla="*/ 7 w 12"/>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5"/>
                  <a:gd name="T29" fmla="*/ 12 w 12"/>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5">
                    <a:moveTo>
                      <a:pt x="7" y="0"/>
                    </a:moveTo>
                    <a:lnTo>
                      <a:pt x="10" y="16"/>
                    </a:lnTo>
                    <a:lnTo>
                      <a:pt x="12" y="37"/>
                    </a:lnTo>
                    <a:lnTo>
                      <a:pt x="10" y="56"/>
                    </a:lnTo>
                    <a:lnTo>
                      <a:pt x="4" y="65"/>
                    </a:lnTo>
                    <a:lnTo>
                      <a:pt x="0" y="59"/>
                    </a:lnTo>
                    <a:lnTo>
                      <a:pt x="1" y="39"/>
                    </a:lnTo>
                    <a:lnTo>
                      <a:pt x="4" y="17"/>
                    </a:lnTo>
                    <a:lnTo>
                      <a:pt x="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24" name="Freeform 137"/>
              <p:cNvSpPr>
                <a:spLocks/>
              </p:cNvSpPr>
              <p:nvPr/>
            </p:nvSpPr>
            <p:spPr bwMode="auto">
              <a:xfrm>
                <a:off x="2514" y="1383"/>
                <a:ext cx="19" cy="65"/>
              </a:xfrm>
              <a:custGeom>
                <a:avLst/>
                <a:gdLst>
                  <a:gd name="T0" fmla="*/ 19 w 19"/>
                  <a:gd name="T1" fmla="*/ 0 h 65"/>
                  <a:gd name="T2" fmla="*/ 19 w 19"/>
                  <a:gd name="T3" fmla="*/ 14 h 65"/>
                  <a:gd name="T4" fmla="*/ 18 w 19"/>
                  <a:gd name="T5" fmla="*/ 37 h 65"/>
                  <a:gd name="T6" fmla="*/ 13 w 19"/>
                  <a:gd name="T7" fmla="*/ 56 h 65"/>
                  <a:gd name="T8" fmla="*/ 4 w 19"/>
                  <a:gd name="T9" fmla="*/ 65 h 65"/>
                  <a:gd name="T10" fmla="*/ 0 w 19"/>
                  <a:gd name="T11" fmla="*/ 56 h 65"/>
                  <a:gd name="T12" fmla="*/ 6 w 19"/>
                  <a:gd name="T13" fmla="*/ 37 h 65"/>
                  <a:gd name="T14" fmla="*/ 13 w 19"/>
                  <a:gd name="T15" fmla="*/ 14 h 65"/>
                  <a:gd name="T16" fmla="*/ 19 w 19"/>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65"/>
                  <a:gd name="T29" fmla="*/ 19 w 19"/>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65">
                    <a:moveTo>
                      <a:pt x="19" y="0"/>
                    </a:moveTo>
                    <a:lnTo>
                      <a:pt x="19" y="14"/>
                    </a:lnTo>
                    <a:lnTo>
                      <a:pt x="18" y="37"/>
                    </a:lnTo>
                    <a:lnTo>
                      <a:pt x="13" y="56"/>
                    </a:lnTo>
                    <a:lnTo>
                      <a:pt x="4" y="65"/>
                    </a:lnTo>
                    <a:lnTo>
                      <a:pt x="0" y="56"/>
                    </a:lnTo>
                    <a:lnTo>
                      <a:pt x="6" y="37"/>
                    </a:lnTo>
                    <a:lnTo>
                      <a:pt x="13" y="14"/>
                    </a:lnTo>
                    <a:lnTo>
                      <a:pt x="1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25" name="Freeform 138"/>
              <p:cNvSpPr>
                <a:spLocks/>
              </p:cNvSpPr>
              <p:nvPr/>
            </p:nvSpPr>
            <p:spPr bwMode="auto">
              <a:xfrm>
                <a:off x="2576" y="1411"/>
                <a:ext cx="12" cy="62"/>
              </a:xfrm>
              <a:custGeom>
                <a:avLst/>
                <a:gdLst>
                  <a:gd name="T0" fmla="*/ 1 w 12"/>
                  <a:gd name="T1" fmla="*/ 0 h 62"/>
                  <a:gd name="T2" fmla="*/ 7 w 12"/>
                  <a:gd name="T3" fmla="*/ 9 h 62"/>
                  <a:gd name="T4" fmla="*/ 10 w 12"/>
                  <a:gd name="T5" fmla="*/ 28 h 62"/>
                  <a:gd name="T6" fmla="*/ 12 w 12"/>
                  <a:gd name="T7" fmla="*/ 49 h 62"/>
                  <a:gd name="T8" fmla="*/ 6 w 12"/>
                  <a:gd name="T9" fmla="*/ 62 h 62"/>
                  <a:gd name="T10" fmla="*/ 0 w 12"/>
                  <a:gd name="T11" fmla="*/ 57 h 62"/>
                  <a:gd name="T12" fmla="*/ 0 w 12"/>
                  <a:gd name="T13" fmla="*/ 40 h 62"/>
                  <a:gd name="T14" fmla="*/ 1 w 12"/>
                  <a:gd name="T15" fmla="*/ 18 h 62"/>
                  <a:gd name="T16" fmla="*/ 1 w 12"/>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2"/>
                  <a:gd name="T29" fmla="*/ 12 w 12"/>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2">
                    <a:moveTo>
                      <a:pt x="1" y="0"/>
                    </a:moveTo>
                    <a:lnTo>
                      <a:pt x="7" y="9"/>
                    </a:lnTo>
                    <a:lnTo>
                      <a:pt x="10" y="28"/>
                    </a:lnTo>
                    <a:lnTo>
                      <a:pt x="12" y="49"/>
                    </a:lnTo>
                    <a:lnTo>
                      <a:pt x="6" y="62"/>
                    </a:lnTo>
                    <a:lnTo>
                      <a:pt x="0" y="57"/>
                    </a:lnTo>
                    <a:lnTo>
                      <a:pt x="0" y="40"/>
                    </a:lnTo>
                    <a:lnTo>
                      <a:pt x="1" y="18"/>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26" name="Freeform 139"/>
              <p:cNvSpPr>
                <a:spLocks/>
              </p:cNvSpPr>
              <p:nvPr/>
            </p:nvSpPr>
            <p:spPr bwMode="auto">
              <a:xfrm>
                <a:off x="2603" y="1417"/>
                <a:ext cx="25" cy="71"/>
              </a:xfrm>
              <a:custGeom>
                <a:avLst/>
                <a:gdLst>
                  <a:gd name="T0" fmla="*/ 0 w 25"/>
                  <a:gd name="T1" fmla="*/ 0 h 71"/>
                  <a:gd name="T2" fmla="*/ 10 w 25"/>
                  <a:gd name="T3" fmla="*/ 17 h 71"/>
                  <a:gd name="T4" fmla="*/ 20 w 25"/>
                  <a:gd name="T5" fmla="*/ 40 h 71"/>
                  <a:gd name="T6" fmla="*/ 25 w 25"/>
                  <a:gd name="T7" fmla="*/ 60 h 71"/>
                  <a:gd name="T8" fmla="*/ 20 w 25"/>
                  <a:gd name="T9" fmla="*/ 71 h 71"/>
                  <a:gd name="T10" fmla="*/ 11 w 25"/>
                  <a:gd name="T11" fmla="*/ 63 h 71"/>
                  <a:gd name="T12" fmla="*/ 7 w 25"/>
                  <a:gd name="T13" fmla="*/ 41 h 71"/>
                  <a:gd name="T14" fmla="*/ 4 w 25"/>
                  <a:gd name="T15" fmla="*/ 17 h 71"/>
                  <a:gd name="T16" fmla="*/ 0 w 25"/>
                  <a:gd name="T17" fmla="*/ 0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71"/>
                  <a:gd name="T29" fmla="*/ 25 w 25"/>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71">
                    <a:moveTo>
                      <a:pt x="0" y="0"/>
                    </a:moveTo>
                    <a:lnTo>
                      <a:pt x="10" y="17"/>
                    </a:lnTo>
                    <a:lnTo>
                      <a:pt x="20" y="40"/>
                    </a:lnTo>
                    <a:lnTo>
                      <a:pt x="25" y="60"/>
                    </a:lnTo>
                    <a:lnTo>
                      <a:pt x="20" y="71"/>
                    </a:lnTo>
                    <a:lnTo>
                      <a:pt x="11" y="63"/>
                    </a:lnTo>
                    <a:lnTo>
                      <a:pt x="7" y="41"/>
                    </a:lnTo>
                    <a:lnTo>
                      <a:pt x="4" y="1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27" name="Freeform 140"/>
              <p:cNvSpPr>
                <a:spLocks/>
              </p:cNvSpPr>
              <p:nvPr/>
            </p:nvSpPr>
            <p:spPr bwMode="auto">
              <a:xfrm>
                <a:off x="2636" y="1426"/>
                <a:ext cx="29" cy="78"/>
              </a:xfrm>
              <a:custGeom>
                <a:avLst/>
                <a:gdLst>
                  <a:gd name="T0" fmla="*/ 0 w 29"/>
                  <a:gd name="T1" fmla="*/ 0 h 78"/>
                  <a:gd name="T2" fmla="*/ 9 w 29"/>
                  <a:gd name="T3" fmla="*/ 17 h 78"/>
                  <a:gd name="T4" fmla="*/ 21 w 29"/>
                  <a:gd name="T5" fmla="*/ 44 h 78"/>
                  <a:gd name="T6" fmla="*/ 29 w 29"/>
                  <a:gd name="T7" fmla="*/ 68 h 78"/>
                  <a:gd name="T8" fmla="*/ 26 w 29"/>
                  <a:gd name="T9" fmla="*/ 78 h 78"/>
                  <a:gd name="T10" fmla="*/ 15 w 29"/>
                  <a:gd name="T11" fmla="*/ 66 h 78"/>
                  <a:gd name="T12" fmla="*/ 9 w 29"/>
                  <a:gd name="T13" fmla="*/ 41 h 78"/>
                  <a:gd name="T14" fmla="*/ 3 w 29"/>
                  <a:gd name="T15" fmla="*/ 16 h 78"/>
                  <a:gd name="T16" fmla="*/ 0 w 29"/>
                  <a:gd name="T17" fmla="*/ 0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8"/>
                  <a:gd name="T29" fmla="*/ 29 w 29"/>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8">
                    <a:moveTo>
                      <a:pt x="0" y="0"/>
                    </a:moveTo>
                    <a:lnTo>
                      <a:pt x="9" y="17"/>
                    </a:lnTo>
                    <a:lnTo>
                      <a:pt x="21" y="44"/>
                    </a:lnTo>
                    <a:lnTo>
                      <a:pt x="29" y="68"/>
                    </a:lnTo>
                    <a:lnTo>
                      <a:pt x="26" y="78"/>
                    </a:lnTo>
                    <a:lnTo>
                      <a:pt x="15" y="66"/>
                    </a:lnTo>
                    <a:lnTo>
                      <a:pt x="9" y="41"/>
                    </a:lnTo>
                    <a:lnTo>
                      <a:pt x="3" y="1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28" name="Freeform 141"/>
              <p:cNvSpPr>
                <a:spLocks/>
              </p:cNvSpPr>
              <p:nvPr/>
            </p:nvSpPr>
            <p:spPr bwMode="auto">
              <a:xfrm>
                <a:off x="2696" y="1423"/>
                <a:ext cx="47" cy="81"/>
              </a:xfrm>
              <a:custGeom>
                <a:avLst/>
                <a:gdLst>
                  <a:gd name="T0" fmla="*/ 0 w 47"/>
                  <a:gd name="T1" fmla="*/ 0 h 81"/>
                  <a:gd name="T2" fmla="*/ 7 w 47"/>
                  <a:gd name="T3" fmla="*/ 7 h 81"/>
                  <a:gd name="T4" fmla="*/ 16 w 47"/>
                  <a:gd name="T5" fmla="*/ 17 h 81"/>
                  <a:gd name="T6" fmla="*/ 25 w 47"/>
                  <a:gd name="T7" fmla="*/ 29 h 81"/>
                  <a:gd name="T8" fmla="*/ 33 w 47"/>
                  <a:gd name="T9" fmla="*/ 42 h 81"/>
                  <a:gd name="T10" fmla="*/ 41 w 47"/>
                  <a:gd name="T11" fmla="*/ 56 h 81"/>
                  <a:gd name="T12" fmla="*/ 45 w 47"/>
                  <a:gd name="T13" fmla="*/ 68 h 81"/>
                  <a:gd name="T14" fmla="*/ 47 w 47"/>
                  <a:gd name="T15" fmla="*/ 76 h 81"/>
                  <a:gd name="T16" fmla="*/ 45 w 47"/>
                  <a:gd name="T17" fmla="*/ 81 h 81"/>
                  <a:gd name="T18" fmla="*/ 41 w 47"/>
                  <a:gd name="T19" fmla="*/ 79 h 81"/>
                  <a:gd name="T20" fmla="*/ 35 w 47"/>
                  <a:gd name="T21" fmla="*/ 72 h 81"/>
                  <a:gd name="T22" fmla="*/ 29 w 47"/>
                  <a:gd name="T23" fmla="*/ 60 h 81"/>
                  <a:gd name="T24" fmla="*/ 23 w 47"/>
                  <a:gd name="T25" fmla="*/ 45 h 81"/>
                  <a:gd name="T26" fmla="*/ 17 w 47"/>
                  <a:gd name="T27" fmla="*/ 31 h 81"/>
                  <a:gd name="T28" fmla="*/ 11 w 47"/>
                  <a:gd name="T29" fmla="*/ 16 h 81"/>
                  <a:gd name="T30" fmla="*/ 5 w 47"/>
                  <a:gd name="T31" fmla="*/ 6 h 81"/>
                  <a:gd name="T32" fmla="*/ 0 w 47"/>
                  <a:gd name="T33" fmla="*/ 0 h 8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81"/>
                  <a:gd name="T53" fmla="*/ 47 w 47"/>
                  <a:gd name="T54" fmla="*/ 81 h 8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81">
                    <a:moveTo>
                      <a:pt x="0" y="0"/>
                    </a:moveTo>
                    <a:lnTo>
                      <a:pt x="7" y="7"/>
                    </a:lnTo>
                    <a:lnTo>
                      <a:pt x="16" y="17"/>
                    </a:lnTo>
                    <a:lnTo>
                      <a:pt x="25" y="29"/>
                    </a:lnTo>
                    <a:lnTo>
                      <a:pt x="33" y="42"/>
                    </a:lnTo>
                    <a:lnTo>
                      <a:pt x="41" y="56"/>
                    </a:lnTo>
                    <a:lnTo>
                      <a:pt x="45" y="68"/>
                    </a:lnTo>
                    <a:lnTo>
                      <a:pt x="47" y="76"/>
                    </a:lnTo>
                    <a:lnTo>
                      <a:pt x="45" y="81"/>
                    </a:lnTo>
                    <a:lnTo>
                      <a:pt x="41" y="79"/>
                    </a:lnTo>
                    <a:lnTo>
                      <a:pt x="35" y="72"/>
                    </a:lnTo>
                    <a:lnTo>
                      <a:pt x="29" y="60"/>
                    </a:lnTo>
                    <a:lnTo>
                      <a:pt x="23" y="45"/>
                    </a:lnTo>
                    <a:lnTo>
                      <a:pt x="17" y="31"/>
                    </a:lnTo>
                    <a:lnTo>
                      <a:pt x="11" y="16"/>
                    </a:lnTo>
                    <a:lnTo>
                      <a:pt x="5"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29" name="Freeform 142"/>
              <p:cNvSpPr>
                <a:spLocks/>
              </p:cNvSpPr>
              <p:nvPr/>
            </p:nvSpPr>
            <p:spPr bwMode="auto">
              <a:xfrm>
                <a:off x="2762" y="1411"/>
                <a:ext cx="53" cy="75"/>
              </a:xfrm>
              <a:custGeom>
                <a:avLst/>
                <a:gdLst>
                  <a:gd name="T0" fmla="*/ 0 w 53"/>
                  <a:gd name="T1" fmla="*/ 0 h 75"/>
                  <a:gd name="T2" fmla="*/ 6 w 53"/>
                  <a:gd name="T3" fmla="*/ 6 h 75"/>
                  <a:gd name="T4" fmla="*/ 16 w 53"/>
                  <a:gd name="T5" fmla="*/ 15 h 75"/>
                  <a:gd name="T6" fmla="*/ 25 w 53"/>
                  <a:gd name="T7" fmla="*/ 26 h 75"/>
                  <a:gd name="T8" fmla="*/ 35 w 53"/>
                  <a:gd name="T9" fmla="*/ 38 h 75"/>
                  <a:gd name="T10" fmla="*/ 44 w 53"/>
                  <a:gd name="T11" fmla="*/ 52 h 75"/>
                  <a:gd name="T12" fmla="*/ 52 w 53"/>
                  <a:gd name="T13" fmla="*/ 62 h 75"/>
                  <a:gd name="T14" fmla="*/ 53 w 53"/>
                  <a:gd name="T15" fmla="*/ 71 h 75"/>
                  <a:gd name="T16" fmla="*/ 52 w 53"/>
                  <a:gd name="T17" fmla="*/ 75 h 75"/>
                  <a:gd name="T18" fmla="*/ 46 w 53"/>
                  <a:gd name="T19" fmla="*/ 74 h 75"/>
                  <a:gd name="T20" fmla="*/ 40 w 53"/>
                  <a:gd name="T21" fmla="*/ 66 h 75"/>
                  <a:gd name="T22" fmla="*/ 32 w 53"/>
                  <a:gd name="T23" fmla="*/ 56 h 75"/>
                  <a:gd name="T24" fmla="*/ 25 w 53"/>
                  <a:gd name="T25" fmla="*/ 41 h 75"/>
                  <a:gd name="T26" fmla="*/ 18 w 53"/>
                  <a:gd name="T27" fmla="*/ 28 h 75"/>
                  <a:gd name="T28" fmla="*/ 10 w 53"/>
                  <a:gd name="T29" fmla="*/ 15 h 75"/>
                  <a:gd name="T30" fmla="*/ 4 w 53"/>
                  <a:gd name="T31" fmla="*/ 6 h 75"/>
                  <a:gd name="T32" fmla="*/ 0 w 53"/>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75"/>
                  <a:gd name="T53" fmla="*/ 53 w 53"/>
                  <a:gd name="T54" fmla="*/ 75 h 7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75">
                    <a:moveTo>
                      <a:pt x="0" y="0"/>
                    </a:moveTo>
                    <a:lnTo>
                      <a:pt x="6" y="6"/>
                    </a:lnTo>
                    <a:lnTo>
                      <a:pt x="16" y="15"/>
                    </a:lnTo>
                    <a:lnTo>
                      <a:pt x="25" y="26"/>
                    </a:lnTo>
                    <a:lnTo>
                      <a:pt x="35" y="38"/>
                    </a:lnTo>
                    <a:lnTo>
                      <a:pt x="44" y="52"/>
                    </a:lnTo>
                    <a:lnTo>
                      <a:pt x="52" y="62"/>
                    </a:lnTo>
                    <a:lnTo>
                      <a:pt x="53" y="71"/>
                    </a:lnTo>
                    <a:lnTo>
                      <a:pt x="52" y="75"/>
                    </a:lnTo>
                    <a:lnTo>
                      <a:pt x="46" y="74"/>
                    </a:lnTo>
                    <a:lnTo>
                      <a:pt x="40" y="66"/>
                    </a:lnTo>
                    <a:lnTo>
                      <a:pt x="32" y="56"/>
                    </a:lnTo>
                    <a:lnTo>
                      <a:pt x="25" y="41"/>
                    </a:lnTo>
                    <a:lnTo>
                      <a:pt x="18" y="28"/>
                    </a:lnTo>
                    <a:lnTo>
                      <a:pt x="10" y="15"/>
                    </a:lnTo>
                    <a:lnTo>
                      <a:pt x="4"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30" name="Freeform 143"/>
              <p:cNvSpPr>
                <a:spLocks/>
              </p:cNvSpPr>
              <p:nvPr/>
            </p:nvSpPr>
            <p:spPr bwMode="auto">
              <a:xfrm>
                <a:off x="2666" y="1427"/>
                <a:ext cx="47" cy="70"/>
              </a:xfrm>
              <a:custGeom>
                <a:avLst/>
                <a:gdLst>
                  <a:gd name="T0" fmla="*/ 0 w 47"/>
                  <a:gd name="T1" fmla="*/ 0 h 70"/>
                  <a:gd name="T2" fmla="*/ 6 w 47"/>
                  <a:gd name="T3" fmla="*/ 6 h 70"/>
                  <a:gd name="T4" fmla="*/ 13 w 47"/>
                  <a:gd name="T5" fmla="*/ 15 h 70"/>
                  <a:gd name="T6" fmla="*/ 22 w 47"/>
                  <a:gd name="T7" fmla="*/ 27 h 70"/>
                  <a:gd name="T8" fmla="*/ 31 w 47"/>
                  <a:gd name="T9" fmla="*/ 38 h 70"/>
                  <a:gd name="T10" fmla="*/ 40 w 47"/>
                  <a:gd name="T11" fmla="*/ 49 h 70"/>
                  <a:gd name="T12" fmla="*/ 46 w 47"/>
                  <a:gd name="T13" fmla="*/ 59 h 70"/>
                  <a:gd name="T14" fmla="*/ 47 w 47"/>
                  <a:gd name="T15" fmla="*/ 67 h 70"/>
                  <a:gd name="T16" fmla="*/ 44 w 47"/>
                  <a:gd name="T17" fmla="*/ 70 h 70"/>
                  <a:gd name="T18" fmla="*/ 38 w 47"/>
                  <a:gd name="T19" fmla="*/ 68 h 70"/>
                  <a:gd name="T20" fmla="*/ 31 w 47"/>
                  <a:gd name="T21" fmla="*/ 61 h 70"/>
                  <a:gd name="T22" fmla="*/ 25 w 47"/>
                  <a:gd name="T23" fmla="*/ 52 h 70"/>
                  <a:gd name="T24" fmla="*/ 18 w 47"/>
                  <a:gd name="T25" fmla="*/ 38 h 70"/>
                  <a:gd name="T26" fmla="*/ 12 w 47"/>
                  <a:gd name="T27" fmla="*/ 27 h 70"/>
                  <a:gd name="T28" fmla="*/ 7 w 47"/>
                  <a:gd name="T29" fmla="*/ 15 h 70"/>
                  <a:gd name="T30" fmla="*/ 3 w 47"/>
                  <a:gd name="T31" fmla="*/ 6 h 70"/>
                  <a:gd name="T32" fmla="*/ 0 w 47"/>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70"/>
                  <a:gd name="T53" fmla="*/ 47 w 4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70">
                    <a:moveTo>
                      <a:pt x="0" y="0"/>
                    </a:moveTo>
                    <a:lnTo>
                      <a:pt x="6" y="6"/>
                    </a:lnTo>
                    <a:lnTo>
                      <a:pt x="13" y="15"/>
                    </a:lnTo>
                    <a:lnTo>
                      <a:pt x="22" y="27"/>
                    </a:lnTo>
                    <a:lnTo>
                      <a:pt x="31" y="38"/>
                    </a:lnTo>
                    <a:lnTo>
                      <a:pt x="40" y="49"/>
                    </a:lnTo>
                    <a:lnTo>
                      <a:pt x="46" y="59"/>
                    </a:lnTo>
                    <a:lnTo>
                      <a:pt x="47" y="67"/>
                    </a:lnTo>
                    <a:lnTo>
                      <a:pt x="44" y="70"/>
                    </a:lnTo>
                    <a:lnTo>
                      <a:pt x="38" y="68"/>
                    </a:lnTo>
                    <a:lnTo>
                      <a:pt x="31" y="61"/>
                    </a:lnTo>
                    <a:lnTo>
                      <a:pt x="25" y="52"/>
                    </a:lnTo>
                    <a:lnTo>
                      <a:pt x="18" y="38"/>
                    </a:lnTo>
                    <a:lnTo>
                      <a:pt x="12" y="27"/>
                    </a:lnTo>
                    <a:lnTo>
                      <a:pt x="7" y="15"/>
                    </a:lnTo>
                    <a:lnTo>
                      <a:pt x="3"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31" name="Freeform 144"/>
              <p:cNvSpPr>
                <a:spLocks/>
              </p:cNvSpPr>
              <p:nvPr/>
            </p:nvSpPr>
            <p:spPr bwMode="auto">
              <a:xfrm>
                <a:off x="2670" y="1327"/>
                <a:ext cx="58" cy="106"/>
              </a:xfrm>
              <a:custGeom>
                <a:avLst/>
                <a:gdLst>
                  <a:gd name="T0" fmla="*/ 57 w 58"/>
                  <a:gd name="T1" fmla="*/ 0 h 106"/>
                  <a:gd name="T2" fmla="*/ 58 w 58"/>
                  <a:gd name="T3" fmla="*/ 5 h 106"/>
                  <a:gd name="T4" fmla="*/ 57 w 58"/>
                  <a:gd name="T5" fmla="*/ 17 h 106"/>
                  <a:gd name="T6" fmla="*/ 51 w 58"/>
                  <a:gd name="T7" fmla="*/ 32 h 106"/>
                  <a:gd name="T8" fmla="*/ 42 w 58"/>
                  <a:gd name="T9" fmla="*/ 50 h 106"/>
                  <a:gd name="T10" fmla="*/ 33 w 58"/>
                  <a:gd name="T11" fmla="*/ 69 h 106"/>
                  <a:gd name="T12" fmla="*/ 23 w 58"/>
                  <a:gd name="T13" fmla="*/ 85 h 106"/>
                  <a:gd name="T14" fmla="*/ 11 w 58"/>
                  <a:gd name="T15" fmla="*/ 99 h 106"/>
                  <a:gd name="T16" fmla="*/ 0 w 58"/>
                  <a:gd name="T17" fmla="*/ 106 h 106"/>
                  <a:gd name="T18" fmla="*/ 3 w 58"/>
                  <a:gd name="T19" fmla="*/ 99 h 106"/>
                  <a:gd name="T20" fmla="*/ 11 w 58"/>
                  <a:gd name="T21" fmla="*/ 84 h 106"/>
                  <a:gd name="T22" fmla="*/ 18 w 58"/>
                  <a:gd name="T23" fmla="*/ 66 h 106"/>
                  <a:gd name="T24" fmla="*/ 27 w 58"/>
                  <a:gd name="T25" fmla="*/ 47 h 106"/>
                  <a:gd name="T26" fmla="*/ 37 w 58"/>
                  <a:gd name="T27" fmla="*/ 29 h 106"/>
                  <a:gd name="T28" fmla="*/ 45 w 58"/>
                  <a:gd name="T29" fmla="*/ 13 h 106"/>
                  <a:gd name="T30" fmla="*/ 52 w 58"/>
                  <a:gd name="T31" fmla="*/ 3 h 106"/>
                  <a:gd name="T32" fmla="*/ 57 w 58"/>
                  <a:gd name="T33" fmla="*/ 0 h 1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106"/>
                  <a:gd name="T53" fmla="*/ 58 w 58"/>
                  <a:gd name="T54" fmla="*/ 106 h 10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106">
                    <a:moveTo>
                      <a:pt x="57" y="0"/>
                    </a:moveTo>
                    <a:lnTo>
                      <a:pt x="58" y="5"/>
                    </a:lnTo>
                    <a:lnTo>
                      <a:pt x="57" y="17"/>
                    </a:lnTo>
                    <a:lnTo>
                      <a:pt x="51" y="32"/>
                    </a:lnTo>
                    <a:lnTo>
                      <a:pt x="42" y="50"/>
                    </a:lnTo>
                    <a:lnTo>
                      <a:pt x="33" y="69"/>
                    </a:lnTo>
                    <a:lnTo>
                      <a:pt x="23" y="85"/>
                    </a:lnTo>
                    <a:lnTo>
                      <a:pt x="11" y="99"/>
                    </a:lnTo>
                    <a:lnTo>
                      <a:pt x="0" y="106"/>
                    </a:lnTo>
                    <a:lnTo>
                      <a:pt x="3" y="99"/>
                    </a:lnTo>
                    <a:lnTo>
                      <a:pt x="11" y="84"/>
                    </a:lnTo>
                    <a:lnTo>
                      <a:pt x="18" y="66"/>
                    </a:lnTo>
                    <a:lnTo>
                      <a:pt x="27" y="47"/>
                    </a:lnTo>
                    <a:lnTo>
                      <a:pt x="37" y="29"/>
                    </a:lnTo>
                    <a:lnTo>
                      <a:pt x="45" y="13"/>
                    </a:lnTo>
                    <a:lnTo>
                      <a:pt x="52" y="3"/>
                    </a:lnTo>
                    <a:lnTo>
                      <a:pt x="5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32" name="Freeform 145"/>
              <p:cNvSpPr>
                <a:spLocks/>
              </p:cNvSpPr>
              <p:nvPr/>
            </p:nvSpPr>
            <p:spPr bwMode="auto">
              <a:xfrm>
                <a:off x="2722" y="1341"/>
                <a:ext cx="52" cy="85"/>
              </a:xfrm>
              <a:custGeom>
                <a:avLst/>
                <a:gdLst>
                  <a:gd name="T0" fmla="*/ 50 w 52"/>
                  <a:gd name="T1" fmla="*/ 0 h 85"/>
                  <a:gd name="T2" fmla="*/ 52 w 52"/>
                  <a:gd name="T3" fmla="*/ 5 h 85"/>
                  <a:gd name="T4" fmla="*/ 49 w 52"/>
                  <a:gd name="T5" fmla="*/ 12 h 85"/>
                  <a:gd name="T6" fmla="*/ 46 w 52"/>
                  <a:gd name="T7" fmla="*/ 24 h 85"/>
                  <a:gd name="T8" fmla="*/ 38 w 52"/>
                  <a:gd name="T9" fmla="*/ 37 h 85"/>
                  <a:gd name="T10" fmla="*/ 31 w 52"/>
                  <a:gd name="T11" fmla="*/ 52 h 85"/>
                  <a:gd name="T12" fmla="*/ 22 w 52"/>
                  <a:gd name="T13" fmla="*/ 65 h 85"/>
                  <a:gd name="T14" fmla="*/ 12 w 52"/>
                  <a:gd name="T15" fmla="*/ 77 h 85"/>
                  <a:gd name="T16" fmla="*/ 0 w 52"/>
                  <a:gd name="T17" fmla="*/ 85 h 85"/>
                  <a:gd name="T18" fmla="*/ 6 w 52"/>
                  <a:gd name="T19" fmla="*/ 76 h 85"/>
                  <a:gd name="T20" fmla="*/ 13 w 52"/>
                  <a:gd name="T21" fmla="*/ 62 h 85"/>
                  <a:gd name="T22" fmla="*/ 21 w 52"/>
                  <a:gd name="T23" fmla="*/ 49 h 85"/>
                  <a:gd name="T24" fmla="*/ 28 w 52"/>
                  <a:gd name="T25" fmla="*/ 34 h 85"/>
                  <a:gd name="T26" fmla="*/ 36 w 52"/>
                  <a:gd name="T27" fmla="*/ 21 h 85"/>
                  <a:gd name="T28" fmla="*/ 41 w 52"/>
                  <a:gd name="T29" fmla="*/ 9 h 85"/>
                  <a:gd name="T30" fmla="*/ 47 w 52"/>
                  <a:gd name="T31" fmla="*/ 2 h 85"/>
                  <a:gd name="T32" fmla="*/ 50 w 52"/>
                  <a:gd name="T33" fmla="*/ 0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5"/>
                  <a:gd name="T53" fmla="*/ 52 w 52"/>
                  <a:gd name="T54" fmla="*/ 85 h 8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5">
                    <a:moveTo>
                      <a:pt x="50" y="0"/>
                    </a:moveTo>
                    <a:lnTo>
                      <a:pt x="52" y="5"/>
                    </a:lnTo>
                    <a:lnTo>
                      <a:pt x="49" y="12"/>
                    </a:lnTo>
                    <a:lnTo>
                      <a:pt x="46" y="24"/>
                    </a:lnTo>
                    <a:lnTo>
                      <a:pt x="38" y="37"/>
                    </a:lnTo>
                    <a:lnTo>
                      <a:pt x="31" y="52"/>
                    </a:lnTo>
                    <a:lnTo>
                      <a:pt x="22" y="65"/>
                    </a:lnTo>
                    <a:lnTo>
                      <a:pt x="12" y="77"/>
                    </a:lnTo>
                    <a:lnTo>
                      <a:pt x="0" y="85"/>
                    </a:lnTo>
                    <a:lnTo>
                      <a:pt x="6" y="76"/>
                    </a:lnTo>
                    <a:lnTo>
                      <a:pt x="13" y="62"/>
                    </a:lnTo>
                    <a:lnTo>
                      <a:pt x="21" y="49"/>
                    </a:lnTo>
                    <a:lnTo>
                      <a:pt x="28" y="34"/>
                    </a:lnTo>
                    <a:lnTo>
                      <a:pt x="36" y="21"/>
                    </a:lnTo>
                    <a:lnTo>
                      <a:pt x="41" y="9"/>
                    </a:lnTo>
                    <a:lnTo>
                      <a:pt x="47" y="2"/>
                    </a:lnTo>
                    <a:lnTo>
                      <a:pt x="5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33" name="Freeform 146"/>
              <p:cNvSpPr>
                <a:spLocks/>
              </p:cNvSpPr>
              <p:nvPr/>
            </p:nvSpPr>
            <p:spPr bwMode="auto">
              <a:xfrm>
                <a:off x="2729" y="1420"/>
                <a:ext cx="54" cy="74"/>
              </a:xfrm>
              <a:custGeom>
                <a:avLst/>
                <a:gdLst>
                  <a:gd name="T0" fmla="*/ 0 w 54"/>
                  <a:gd name="T1" fmla="*/ 0 h 74"/>
                  <a:gd name="T2" fmla="*/ 6 w 54"/>
                  <a:gd name="T3" fmla="*/ 6 h 74"/>
                  <a:gd name="T4" fmla="*/ 17 w 54"/>
                  <a:gd name="T5" fmla="*/ 14 h 74"/>
                  <a:gd name="T6" fmla="*/ 26 w 54"/>
                  <a:gd name="T7" fmla="*/ 26 h 74"/>
                  <a:gd name="T8" fmla="*/ 36 w 54"/>
                  <a:gd name="T9" fmla="*/ 38 h 74"/>
                  <a:gd name="T10" fmla="*/ 45 w 54"/>
                  <a:gd name="T11" fmla="*/ 50 h 74"/>
                  <a:gd name="T12" fmla="*/ 52 w 54"/>
                  <a:gd name="T13" fmla="*/ 60 h 74"/>
                  <a:gd name="T14" fmla="*/ 54 w 54"/>
                  <a:gd name="T15" fmla="*/ 69 h 74"/>
                  <a:gd name="T16" fmla="*/ 52 w 54"/>
                  <a:gd name="T17" fmla="*/ 74 h 74"/>
                  <a:gd name="T18" fmla="*/ 46 w 54"/>
                  <a:gd name="T19" fmla="*/ 72 h 74"/>
                  <a:gd name="T20" fmla="*/ 40 w 54"/>
                  <a:gd name="T21" fmla="*/ 66 h 74"/>
                  <a:gd name="T22" fmla="*/ 33 w 54"/>
                  <a:gd name="T23" fmla="*/ 54 h 74"/>
                  <a:gd name="T24" fmla="*/ 24 w 54"/>
                  <a:gd name="T25" fmla="*/ 41 h 74"/>
                  <a:gd name="T26" fmla="*/ 17 w 54"/>
                  <a:gd name="T27" fmla="*/ 26 h 74"/>
                  <a:gd name="T28" fmla="*/ 11 w 54"/>
                  <a:gd name="T29" fmla="*/ 14 h 74"/>
                  <a:gd name="T30" fmla="*/ 5 w 54"/>
                  <a:gd name="T31" fmla="*/ 4 h 74"/>
                  <a:gd name="T32" fmla="*/ 0 w 54"/>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74"/>
                  <a:gd name="T53" fmla="*/ 54 w 54"/>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74">
                    <a:moveTo>
                      <a:pt x="0" y="0"/>
                    </a:moveTo>
                    <a:lnTo>
                      <a:pt x="6" y="6"/>
                    </a:lnTo>
                    <a:lnTo>
                      <a:pt x="17" y="14"/>
                    </a:lnTo>
                    <a:lnTo>
                      <a:pt x="26" y="26"/>
                    </a:lnTo>
                    <a:lnTo>
                      <a:pt x="36" y="38"/>
                    </a:lnTo>
                    <a:lnTo>
                      <a:pt x="45" y="50"/>
                    </a:lnTo>
                    <a:lnTo>
                      <a:pt x="52" y="60"/>
                    </a:lnTo>
                    <a:lnTo>
                      <a:pt x="54" y="69"/>
                    </a:lnTo>
                    <a:lnTo>
                      <a:pt x="52" y="74"/>
                    </a:lnTo>
                    <a:lnTo>
                      <a:pt x="46" y="72"/>
                    </a:lnTo>
                    <a:lnTo>
                      <a:pt x="40" y="66"/>
                    </a:lnTo>
                    <a:lnTo>
                      <a:pt x="33" y="54"/>
                    </a:lnTo>
                    <a:lnTo>
                      <a:pt x="24" y="41"/>
                    </a:lnTo>
                    <a:lnTo>
                      <a:pt x="17" y="26"/>
                    </a:lnTo>
                    <a:lnTo>
                      <a:pt x="11" y="14"/>
                    </a:lnTo>
                    <a:lnTo>
                      <a:pt x="5"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34" name="Freeform 147"/>
              <p:cNvSpPr>
                <a:spLocks/>
              </p:cNvSpPr>
              <p:nvPr/>
            </p:nvSpPr>
            <p:spPr bwMode="auto">
              <a:xfrm>
                <a:off x="2778" y="1253"/>
                <a:ext cx="259" cy="54"/>
              </a:xfrm>
              <a:custGeom>
                <a:avLst/>
                <a:gdLst>
                  <a:gd name="T0" fmla="*/ 0 w 259"/>
                  <a:gd name="T1" fmla="*/ 6 h 54"/>
                  <a:gd name="T2" fmla="*/ 0 w 259"/>
                  <a:gd name="T3" fmla="*/ 4 h 54"/>
                  <a:gd name="T4" fmla="*/ 2 w 259"/>
                  <a:gd name="T5" fmla="*/ 1 h 54"/>
                  <a:gd name="T6" fmla="*/ 3 w 259"/>
                  <a:gd name="T7" fmla="*/ 0 h 54"/>
                  <a:gd name="T8" fmla="*/ 6 w 259"/>
                  <a:gd name="T9" fmla="*/ 0 h 54"/>
                  <a:gd name="T10" fmla="*/ 22 w 259"/>
                  <a:gd name="T11" fmla="*/ 13 h 54"/>
                  <a:gd name="T12" fmla="*/ 39 w 259"/>
                  <a:gd name="T13" fmla="*/ 23 h 54"/>
                  <a:gd name="T14" fmla="*/ 56 w 259"/>
                  <a:gd name="T15" fmla="*/ 31 h 54"/>
                  <a:gd name="T16" fmla="*/ 74 w 259"/>
                  <a:gd name="T17" fmla="*/ 37 h 54"/>
                  <a:gd name="T18" fmla="*/ 92 w 259"/>
                  <a:gd name="T19" fmla="*/ 41 h 54"/>
                  <a:gd name="T20" fmla="*/ 109 w 259"/>
                  <a:gd name="T21" fmla="*/ 43 h 54"/>
                  <a:gd name="T22" fmla="*/ 126 w 259"/>
                  <a:gd name="T23" fmla="*/ 43 h 54"/>
                  <a:gd name="T24" fmla="*/ 143 w 259"/>
                  <a:gd name="T25" fmla="*/ 43 h 54"/>
                  <a:gd name="T26" fmla="*/ 160 w 259"/>
                  <a:gd name="T27" fmla="*/ 41 h 54"/>
                  <a:gd name="T28" fmla="*/ 176 w 259"/>
                  <a:gd name="T29" fmla="*/ 38 h 54"/>
                  <a:gd name="T30" fmla="*/ 192 w 259"/>
                  <a:gd name="T31" fmla="*/ 35 h 54"/>
                  <a:gd name="T32" fmla="*/ 207 w 259"/>
                  <a:gd name="T33" fmla="*/ 31 h 54"/>
                  <a:gd name="T34" fmla="*/ 222 w 259"/>
                  <a:gd name="T35" fmla="*/ 26 h 54"/>
                  <a:gd name="T36" fmla="*/ 235 w 259"/>
                  <a:gd name="T37" fmla="*/ 22 h 54"/>
                  <a:gd name="T38" fmla="*/ 247 w 259"/>
                  <a:gd name="T39" fmla="*/ 19 h 54"/>
                  <a:gd name="T40" fmla="*/ 259 w 259"/>
                  <a:gd name="T41" fmla="*/ 14 h 54"/>
                  <a:gd name="T42" fmla="*/ 253 w 259"/>
                  <a:gd name="T43" fmla="*/ 22 h 54"/>
                  <a:gd name="T44" fmla="*/ 244 w 259"/>
                  <a:gd name="T45" fmla="*/ 29 h 54"/>
                  <a:gd name="T46" fmla="*/ 232 w 259"/>
                  <a:gd name="T47" fmla="*/ 35 h 54"/>
                  <a:gd name="T48" fmla="*/ 217 w 259"/>
                  <a:gd name="T49" fmla="*/ 41 h 54"/>
                  <a:gd name="T50" fmla="*/ 200 w 259"/>
                  <a:gd name="T51" fmla="*/ 47 h 54"/>
                  <a:gd name="T52" fmla="*/ 182 w 259"/>
                  <a:gd name="T53" fmla="*/ 50 h 54"/>
                  <a:gd name="T54" fmla="*/ 161 w 259"/>
                  <a:gd name="T55" fmla="*/ 53 h 54"/>
                  <a:gd name="T56" fmla="*/ 140 w 259"/>
                  <a:gd name="T57" fmla="*/ 54 h 54"/>
                  <a:gd name="T58" fmla="*/ 120 w 259"/>
                  <a:gd name="T59" fmla="*/ 54 h 54"/>
                  <a:gd name="T60" fmla="*/ 99 w 259"/>
                  <a:gd name="T61" fmla="*/ 53 h 54"/>
                  <a:gd name="T62" fmla="*/ 78 w 259"/>
                  <a:gd name="T63" fmla="*/ 48 h 54"/>
                  <a:gd name="T64" fmla="*/ 59 w 259"/>
                  <a:gd name="T65" fmla="*/ 44 h 54"/>
                  <a:gd name="T66" fmla="*/ 42 w 259"/>
                  <a:gd name="T67" fmla="*/ 38 h 54"/>
                  <a:gd name="T68" fmla="*/ 25 w 259"/>
                  <a:gd name="T69" fmla="*/ 29 h 54"/>
                  <a:gd name="T70" fmla="*/ 12 w 259"/>
                  <a:gd name="T71" fmla="*/ 19 h 54"/>
                  <a:gd name="T72" fmla="*/ 0 w 259"/>
                  <a:gd name="T73" fmla="*/ 6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9"/>
                  <a:gd name="T112" fmla="*/ 0 h 54"/>
                  <a:gd name="T113" fmla="*/ 259 w 259"/>
                  <a:gd name="T114" fmla="*/ 54 h 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9" h="54">
                    <a:moveTo>
                      <a:pt x="0" y="6"/>
                    </a:moveTo>
                    <a:lnTo>
                      <a:pt x="0" y="4"/>
                    </a:lnTo>
                    <a:lnTo>
                      <a:pt x="2" y="1"/>
                    </a:lnTo>
                    <a:lnTo>
                      <a:pt x="3" y="0"/>
                    </a:lnTo>
                    <a:lnTo>
                      <a:pt x="6" y="0"/>
                    </a:lnTo>
                    <a:lnTo>
                      <a:pt x="22" y="13"/>
                    </a:lnTo>
                    <a:lnTo>
                      <a:pt x="39" y="23"/>
                    </a:lnTo>
                    <a:lnTo>
                      <a:pt x="56" y="31"/>
                    </a:lnTo>
                    <a:lnTo>
                      <a:pt x="74" y="37"/>
                    </a:lnTo>
                    <a:lnTo>
                      <a:pt x="92" y="41"/>
                    </a:lnTo>
                    <a:lnTo>
                      <a:pt x="109" y="43"/>
                    </a:lnTo>
                    <a:lnTo>
                      <a:pt x="126" y="43"/>
                    </a:lnTo>
                    <a:lnTo>
                      <a:pt x="143" y="43"/>
                    </a:lnTo>
                    <a:lnTo>
                      <a:pt x="160" y="41"/>
                    </a:lnTo>
                    <a:lnTo>
                      <a:pt x="176" y="38"/>
                    </a:lnTo>
                    <a:lnTo>
                      <a:pt x="192" y="35"/>
                    </a:lnTo>
                    <a:lnTo>
                      <a:pt x="207" y="31"/>
                    </a:lnTo>
                    <a:lnTo>
                      <a:pt x="222" y="26"/>
                    </a:lnTo>
                    <a:lnTo>
                      <a:pt x="235" y="22"/>
                    </a:lnTo>
                    <a:lnTo>
                      <a:pt x="247" y="19"/>
                    </a:lnTo>
                    <a:lnTo>
                      <a:pt x="259" y="14"/>
                    </a:lnTo>
                    <a:lnTo>
                      <a:pt x="253" y="22"/>
                    </a:lnTo>
                    <a:lnTo>
                      <a:pt x="244" y="29"/>
                    </a:lnTo>
                    <a:lnTo>
                      <a:pt x="232" y="35"/>
                    </a:lnTo>
                    <a:lnTo>
                      <a:pt x="217" y="41"/>
                    </a:lnTo>
                    <a:lnTo>
                      <a:pt x="200" y="47"/>
                    </a:lnTo>
                    <a:lnTo>
                      <a:pt x="182" y="50"/>
                    </a:lnTo>
                    <a:lnTo>
                      <a:pt x="161" y="53"/>
                    </a:lnTo>
                    <a:lnTo>
                      <a:pt x="140" y="54"/>
                    </a:lnTo>
                    <a:lnTo>
                      <a:pt x="120" y="54"/>
                    </a:lnTo>
                    <a:lnTo>
                      <a:pt x="99" y="53"/>
                    </a:lnTo>
                    <a:lnTo>
                      <a:pt x="78" y="48"/>
                    </a:lnTo>
                    <a:lnTo>
                      <a:pt x="59" y="44"/>
                    </a:lnTo>
                    <a:lnTo>
                      <a:pt x="42" y="38"/>
                    </a:lnTo>
                    <a:lnTo>
                      <a:pt x="25" y="29"/>
                    </a:lnTo>
                    <a:lnTo>
                      <a:pt x="12" y="19"/>
                    </a:lnTo>
                    <a:lnTo>
                      <a:pt x="0" y="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35" name="Freeform 148"/>
              <p:cNvSpPr>
                <a:spLocks/>
              </p:cNvSpPr>
              <p:nvPr/>
            </p:nvSpPr>
            <p:spPr bwMode="auto">
              <a:xfrm>
                <a:off x="3003" y="1229"/>
                <a:ext cx="28" cy="58"/>
              </a:xfrm>
              <a:custGeom>
                <a:avLst/>
                <a:gdLst>
                  <a:gd name="T0" fmla="*/ 0 w 28"/>
                  <a:gd name="T1" fmla="*/ 58 h 58"/>
                  <a:gd name="T2" fmla="*/ 11 w 28"/>
                  <a:gd name="T3" fmla="*/ 43 h 58"/>
                  <a:gd name="T4" fmla="*/ 22 w 28"/>
                  <a:gd name="T5" fmla="*/ 25 h 58"/>
                  <a:gd name="T6" fmla="*/ 28 w 28"/>
                  <a:gd name="T7" fmla="*/ 9 h 58"/>
                  <a:gd name="T8" fmla="*/ 26 w 28"/>
                  <a:gd name="T9" fmla="*/ 0 h 58"/>
                  <a:gd name="T10" fmla="*/ 20 w 28"/>
                  <a:gd name="T11" fmla="*/ 4 h 58"/>
                  <a:gd name="T12" fmla="*/ 16 w 28"/>
                  <a:gd name="T13" fmla="*/ 21 h 58"/>
                  <a:gd name="T14" fmla="*/ 8 w 28"/>
                  <a:gd name="T15" fmla="*/ 40 h 58"/>
                  <a:gd name="T16" fmla="*/ 0 w 28"/>
                  <a:gd name="T17" fmla="*/ 58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58"/>
                  <a:gd name="T29" fmla="*/ 28 w 2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58">
                    <a:moveTo>
                      <a:pt x="0" y="58"/>
                    </a:moveTo>
                    <a:lnTo>
                      <a:pt x="11" y="43"/>
                    </a:lnTo>
                    <a:lnTo>
                      <a:pt x="22" y="25"/>
                    </a:lnTo>
                    <a:lnTo>
                      <a:pt x="28" y="9"/>
                    </a:lnTo>
                    <a:lnTo>
                      <a:pt x="26" y="0"/>
                    </a:lnTo>
                    <a:lnTo>
                      <a:pt x="20" y="4"/>
                    </a:lnTo>
                    <a:lnTo>
                      <a:pt x="16" y="21"/>
                    </a:lnTo>
                    <a:lnTo>
                      <a:pt x="8" y="40"/>
                    </a:lnTo>
                    <a:lnTo>
                      <a:pt x="0" y="5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36" name="Freeform 149"/>
              <p:cNvSpPr>
                <a:spLocks/>
              </p:cNvSpPr>
              <p:nvPr/>
            </p:nvSpPr>
            <p:spPr bwMode="auto">
              <a:xfrm>
                <a:off x="2980" y="1230"/>
                <a:ext cx="33" cy="64"/>
              </a:xfrm>
              <a:custGeom>
                <a:avLst/>
                <a:gdLst>
                  <a:gd name="T0" fmla="*/ 31 w 33"/>
                  <a:gd name="T1" fmla="*/ 0 h 64"/>
                  <a:gd name="T2" fmla="*/ 33 w 33"/>
                  <a:gd name="T3" fmla="*/ 9 h 64"/>
                  <a:gd name="T4" fmla="*/ 27 w 33"/>
                  <a:gd name="T5" fmla="*/ 27 h 64"/>
                  <a:gd name="T6" fmla="*/ 17 w 33"/>
                  <a:gd name="T7" fmla="*/ 48 h 64"/>
                  <a:gd name="T8" fmla="*/ 0 w 33"/>
                  <a:gd name="T9" fmla="*/ 64 h 64"/>
                  <a:gd name="T10" fmla="*/ 8 w 33"/>
                  <a:gd name="T11" fmla="*/ 46 h 64"/>
                  <a:gd name="T12" fmla="*/ 18 w 33"/>
                  <a:gd name="T13" fmla="*/ 26 h 64"/>
                  <a:gd name="T14" fmla="*/ 26 w 33"/>
                  <a:gd name="T15" fmla="*/ 8 h 64"/>
                  <a:gd name="T16" fmla="*/ 31 w 33"/>
                  <a:gd name="T17" fmla="*/ 0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4"/>
                  <a:gd name="T29" fmla="*/ 33 w 33"/>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4">
                    <a:moveTo>
                      <a:pt x="31" y="0"/>
                    </a:moveTo>
                    <a:lnTo>
                      <a:pt x="33" y="9"/>
                    </a:lnTo>
                    <a:lnTo>
                      <a:pt x="27" y="27"/>
                    </a:lnTo>
                    <a:lnTo>
                      <a:pt x="17" y="48"/>
                    </a:lnTo>
                    <a:lnTo>
                      <a:pt x="0" y="64"/>
                    </a:lnTo>
                    <a:lnTo>
                      <a:pt x="8" y="46"/>
                    </a:lnTo>
                    <a:lnTo>
                      <a:pt x="18" y="26"/>
                    </a:lnTo>
                    <a:lnTo>
                      <a:pt x="26" y="8"/>
                    </a:lnTo>
                    <a:lnTo>
                      <a:pt x="3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37" name="Freeform 150"/>
              <p:cNvSpPr>
                <a:spLocks/>
              </p:cNvSpPr>
              <p:nvPr/>
            </p:nvSpPr>
            <p:spPr bwMode="auto">
              <a:xfrm>
                <a:off x="2929" y="1220"/>
                <a:ext cx="46" cy="83"/>
              </a:xfrm>
              <a:custGeom>
                <a:avLst/>
                <a:gdLst>
                  <a:gd name="T0" fmla="*/ 44 w 46"/>
                  <a:gd name="T1" fmla="*/ 0 h 83"/>
                  <a:gd name="T2" fmla="*/ 46 w 46"/>
                  <a:gd name="T3" fmla="*/ 5 h 83"/>
                  <a:gd name="T4" fmla="*/ 44 w 46"/>
                  <a:gd name="T5" fmla="*/ 12 h 83"/>
                  <a:gd name="T6" fmla="*/ 40 w 46"/>
                  <a:gd name="T7" fmla="*/ 24 h 83"/>
                  <a:gd name="T8" fmla="*/ 34 w 46"/>
                  <a:gd name="T9" fmla="*/ 37 h 83"/>
                  <a:gd name="T10" fmla="*/ 26 w 46"/>
                  <a:gd name="T11" fmla="*/ 50 h 83"/>
                  <a:gd name="T12" fmla="*/ 19 w 46"/>
                  <a:gd name="T13" fmla="*/ 64 h 83"/>
                  <a:gd name="T14" fmla="*/ 9 w 46"/>
                  <a:gd name="T15" fmla="*/ 76 h 83"/>
                  <a:gd name="T16" fmla="*/ 0 w 46"/>
                  <a:gd name="T17" fmla="*/ 83 h 83"/>
                  <a:gd name="T18" fmla="*/ 4 w 46"/>
                  <a:gd name="T19" fmla="*/ 76 h 83"/>
                  <a:gd name="T20" fmla="*/ 9 w 46"/>
                  <a:gd name="T21" fmla="*/ 65 h 83"/>
                  <a:gd name="T22" fmla="*/ 16 w 46"/>
                  <a:gd name="T23" fmla="*/ 50 h 83"/>
                  <a:gd name="T24" fmla="*/ 22 w 46"/>
                  <a:gd name="T25" fmla="*/ 36 h 83"/>
                  <a:gd name="T26" fmla="*/ 28 w 46"/>
                  <a:gd name="T27" fmla="*/ 22 h 83"/>
                  <a:gd name="T28" fmla="*/ 35 w 46"/>
                  <a:gd name="T29" fmla="*/ 9 h 83"/>
                  <a:gd name="T30" fmla="*/ 40 w 46"/>
                  <a:gd name="T31" fmla="*/ 2 h 83"/>
                  <a:gd name="T32" fmla="*/ 44 w 46"/>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83"/>
                  <a:gd name="T53" fmla="*/ 46 w 46"/>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83">
                    <a:moveTo>
                      <a:pt x="44" y="0"/>
                    </a:moveTo>
                    <a:lnTo>
                      <a:pt x="46" y="5"/>
                    </a:lnTo>
                    <a:lnTo>
                      <a:pt x="44" y="12"/>
                    </a:lnTo>
                    <a:lnTo>
                      <a:pt x="40" y="24"/>
                    </a:lnTo>
                    <a:lnTo>
                      <a:pt x="34" y="37"/>
                    </a:lnTo>
                    <a:lnTo>
                      <a:pt x="26" y="50"/>
                    </a:lnTo>
                    <a:lnTo>
                      <a:pt x="19" y="64"/>
                    </a:lnTo>
                    <a:lnTo>
                      <a:pt x="9" y="76"/>
                    </a:lnTo>
                    <a:lnTo>
                      <a:pt x="0" y="83"/>
                    </a:lnTo>
                    <a:lnTo>
                      <a:pt x="4" y="76"/>
                    </a:lnTo>
                    <a:lnTo>
                      <a:pt x="9" y="65"/>
                    </a:lnTo>
                    <a:lnTo>
                      <a:pt x="16" y="50"/>
                    </a:lnTo>
                    <a:lnTo>
                      <a:pt x="22" y="36"/>
                    </a:lnTo>
                    <a:lnTo>
                      <a:pt x="28" y="22"/>
                    </a:lnTo>
                    <a:lnTo>
                      <a:pt x="35" y="9"/>
                    </a:lnTo>
                    <a:lnTo>
                      <a:pt x="40" y="2"/>
                    </a:lnTo>
                    <a:lnTo>
                      <a:pt x="4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38" name="Freeform 151"/>
              <p:cNvSpPr>
                <a:spLocks/>
              </p:cNvSpPr>
              <p:nvPr/>
            </p:nvSpPr>
            <p:spPr bwMode="auto">
              <a:xfrm>
                <a:off x="2882" y="1211"/>
                <a:ext cx="50" cy="90"/>
              </a:xfrm>
              <a:custGeom>
                <a:avLst/>
                <a:gdLst>
                  <a:gd name="T0" fmla="*/ 48 w 50"/>
                  <a:gd name="T1" fmla="*/ 0 h 90"/>
                  <a:gd name="T2" fmla="*/ 50 w 50"/>
                  <a:gd name="T3" fmla="*/ 5 h 90"/>
                  <a:gd name="T4" fmla="*/ 47 w 50"/>
                  <a:gd name="T5" fmla="*/ 15 h 90"/>
                  <a:gd name="T6" fmla="*/ 42 w 50"/>
                  <a:gd name="T7" fmla="*/ 28 h 90"/>
                  <a:gd name="T8" fmla="*/ 35 w 50"/>
                  <a:gd name="T9" fmla="*/ 43 h 90"/>
                  <a:gd name="T10" fmla="*/ 28 w 50"/>
                  <a:gd name="T11" fmla="*/ 58 h 90"/>
                  <a:gd name="T12" fmla="*/ 17 w 50"/>
                  <a:gd name="T13" fmla="*/ 73 h 90"/>
                  <a:gd name="T14" fmla="*/ 8 w 50"/>
                  <a:gd name="T15" fmla="*/ 83 h 90"/>
                  <a:gd name="T16" fmla="*/ 0 w 50"/>
                  <a:gd name="T17" fmla="*/ 90 h 90"/>
                  <a:gd name="T18" fmla="*/ 2 w 50"/>
                  <a:gd name="T19" fmla="*/ 83 h 90"/>
                  <a:gd name="T20" fmla="*/ 8 w 50"/>
                  <a:gd name="T21" fmla="*/ 71 h 90"/>
                  <a:gd name="T22" fmla="*/ 16 w 50"/>
                  <a:gd name="T23" fmla="*/ 56 h 90"/>
                  <a:gd name="T24" fmla="*/ 23 w 50"/>
                  <a:gd name="T25" fmla="*/ 40 h 90"/>
                  <a:gd name="T26" fmla="*/ 32 w 50"/>
                  <a:gd name="T27" fmla="*/ 25 h 90"/>
                  <a:gd name="T28" fmla="*/ 39 w 50"/>
                  <a:gd name="T29" fmla="*/ 12 h 90"/>
                  <a:gd name="T30" fmla="*/ 45 w 50"/>
                  <a:gd name="T31" fmla="*/ 3 h 90"/>
                  <a:gd name="T32" fmla="*/ 48 w 50"/>
                  <a:gd name="T33" fmla="*/ 0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0"/>
                  <a:gd name="T53" fmla="*/ 50 w 50"/>
                  <a:gd name="T54" fmla="*/ 90 h 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0">
                    <a:moveTo>
                      <a:pt x="48" y="0"/>
                    </a:moveTo>
                    <a:lnTo>
                      <a:pt x="50" y="5"/>
                    </a:lnTo>
                    <a:lnTo>
                      <a:pt x="47" y="15"/>
                    </a:lnTo>
                    <a:lnTo>
                      <a:pt x="42" y="28"/>
                    </a:lnTo>
                    <a:lnTo>
                      <a:pt x="35" y="43"/>
                    </a:lnTo>
                    <a:lnTo>
                      <a:pt x="28" y="58"/>
                    </a:lnTo>
                    <a:lnTo>
                      <a:pt x="17" y="73"/>
                    </a:lnTo>
                    <a:lnTo>
                      <a:pt x="8" y="83"/>
                    </a:lnTo>
                    <a:lnTo>
                      <a:pt x="0" y="90"/>
                    </a:lnTo>
                    <a:lnTo>
                      <a:pt x="2" y="83"/>
                    </a:lnTo>
                    <a:lnTo>
                      <a:pt x="8" y="71"/>
                    </a:lnTo>
                    <a:lnTo>
                      <a:pt x="16" y="56"/>
                    </a:lnTo>
                    <a:lnTo>
                      <a:pt x="23" y="40"/>
                    </a:lnTo>
                    <a:lnTo>
                      <a:pt x="32" y="25"/>
                    </a:lnTo>
                    <a:lnTo>
                      <a:pt x="39" y="12"/>
                    </a:lnTo>
                    <a:lnTo>
                      <a:pt x="45" y="3"/>
                    </a:lnTo>
                    <a:lnTo>
                      <a:pt x="4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39" name="Freeform 152"/>
              <p:cNvSpPr>
                <a:spLocks/>
              </p:cNvSpPr>
              <p:nvPr/>
            </p:nvSpPr>
            <p:spPr bwMode="auto">
              <a:xfrm>
                <a:off x="2849" y="1222"/>
                <a:ext cx="55" cy="74"/>
              </a:xfrm>
              <a:custGeom>
                <a:avLst/>
                <a:gdLst>
                  <a:gd name="T0" fmla="*/ 55 w 55"/>
                  <a:gd name="T1" fmla="*/ 0 h 74"/>
                  <a:gd name="T2" fmla="*/ 55 w 55"/>
                  <a:gd name="T3" fmla="*/ 3 h 74"/>
                  <a:gd name="T4" fmla="*/ 52 w 55"/>
                  <a:gd name="T5" fmla="*/ 11 h 74"/>
                  <a:gd name="T6" fmla="*/ 44 w 55"/>
                  <a:gd name="T7" fmla="*/ 23 h 74"/>
                  <a:gd name="T8" fmla="*/ 37 w 55"/>
                  <a:gd name="T9" fmla="*/ 37 h 74"/>
                  <a:gd name="T10" fmla="*/ 27 w 55"/>
                  <a:gd name="T11" fmla="*/ 50 h 74"/>
                  <a:gd name="T12" fmla="*/ 16 w 55"/>
                  <a:gd name="T13" fmla="*/ 60 h 74"/>
                  <a:gd name="T14" fmla="*/ 7 w 55"/>
                  <a:gd name="T15" fmla="*/ 69 h 74"/>
                  <a:gd name="T16" fmla="*/ 0 w 55"/>
                  <a:gd name="T17" fmla="*/ 74 h 74"/>
                  <a:gd name="T18" fmla="*/ 4 w 55"/>
                  <a:gd name="T19" fmla="*/ 66 h 74"/>
                  <a:gd name="T20" fmla="*/ 12 w 55"/>
                  <a:gd name="T21" fmla="*/ 56 h 74"/>
                  <a:gd name="T22" fmla="*/ 19 w 55"/>
                  <a:gd name="T23" fmla="*/ 44 h 74"/>
                  <a:gd name="T24" fmla="*/ 28 w 55"/>
                  <a:gd name="T25" fmla="*/ 29 h 74"/>
                  <a:gd name="T26" fmla="*/ 37 w 55"/>
                  <a:gd name="T27" fmla="*/ 17 h 74"/>
                  <a:gd name="T28" fmla="*/ 44 w 55"/>
                  <a:gd name="T29" fmla="*/ 7 h 74"/>
                  <a:gd name="T30" fmla="*/ 50 w 55"/>
                  <a:gd name="T31" fmla="*/ 1 h 74"/>
                  <a:gd name="T32" fmla="*/ 55 w 55"/>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74"/>
                  <a:gd name="T53" fmla="*/ 55 w 55"/>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74">
                    <a:moveTo>
                      <a:pt x="55" y="0"/>
                    </a:moveTo>
                    <a:lnTo>
                      <a:pt x="55" y="3"/>
                    </a:lnTo>
                    <a:lnTo>
                      <a:pt x="52" y="11"/>
                    </a:lnTo>
                    <a:lnTo>
                      <a:pt x="44" y="23"/>
                    </a:lnTo>
                    <a:lnTo>
                      <a:pt x="37" y="37"/>
                    </a:lnTo>
                    <a:lnTo>
                      <a:pt x="27" y="50"/>
                    </a:lnTo>
                    <a:lnTo>
                      <a:pt x="16" y="60"/>
                    </a:lnTo>
                    <a:lnTo>
                      <a:pt x="7" y="69"/>
                    </a:lnTo>
                    <a:lnTo>
                      <a:pt x="0" y="74"/>
                    </a:lnTo>
                    <a:lnTo>
                      <a:pt x="4" y="66"/>
                    </a:lnTo>
                    <a:lnTo>
                      <a:pt x="12" y="56"/>
                    </a:lnTo>
                    <a:lnTo>
                      <a:pt x="19" y="44"/>
                    </a:lnTo>
                    <a:lnTo>
                      <a:pt x="28" y="29"/>
                    </a:lnTo>
                    <a:lnTo>
                      <a:pt x="37" y="17"/>
                    </a:lnTo>
                    <a:lnTo>
                      <a:pt x="44" y="7"/>
                    </a:lnTo>
                    <a:lnTo>
                      <a:pt x="50" y="1"/>
                    </a:lnTo>
                    <a:lnTo>
                      <a:pt x="5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40" name="Freeform 153"/>
              <p:cNvSpPr>
                <a:spLocks/>
              </p:cNvSpPr>
              <p:nvPr/>
            </p:nvSpPr>
            <p:spPr bwMode="auto">
              <a:xfrm>
                <a:off x="2825" y="1226"/>
                <a:ext cx="48" cy="62"/>
              </a:xfrm>
              <a:custGeom>
                <a:avLst/>
                <a:gdLst>
                  <a:gd name="T0" fmla="*/ 46 w 48"/>
                  <a:gd name="T1" fmla="*/ 0 h 62"/>
                  <a:gd name="T2" fmla="*/ 48 w 48"/>
                  <a:gd name="T3" fmla="*/ 3 h 62"/>
                  <a:gd name="T4" fmla="*/ 45 w 48"/>
                  <a:gd name="T5" fmla="*/ 10 h 62"/>
                  <a:gd name="T6" fmla="*/ 42 w 48"/>
                  <a:gd name="T7" fmla="*/ 19 h 62"/>
                  <a:gd name="T8" fmla="*/ 36 w 48"/>
                  <a:gd name="T9" fmla="*/ 30 h 62"/>
                  <a:gd name="T10" fmla="*/ 28 w 48"/>
                  <a:gd name="T11" fmla="*/ 40 h 62"/>
                  <a:gd name="T12" fmla="*/ 20 w 48"/>
                  <a:gd name="T13" fmla="*/ 50 h 62"/>
                  <a:gd name="T14" fmla="*/ 11 w 48"/>
                  <a:gd name="T15" fmla="*/ 58 h 62"/>
                  <a:gd name="T16" fmla="*/ 0 w 48"/>
                  <a:gd name="T17" fmla="*/ 62 h 62"/>
                  <a:gd name="T18" fmla="*/ 5 w 48"/>
                  <a:gd name="T19" fmla="*/ 55 h 62"/>
                  <a:gd name="T20" fmla="*/ 11 w 48"/>
                  <a:gd name="T21" fmla="*/ 46 h 62"/>
                  <a:gd name="T22" fmla="*/ 18 w 48"/>
                  <a:gd name="T23" fmla="*/ 36 h 62"/>
                  <a:gd name="T24" fmla="*/ 26 w 48"/>
                  <a:gd name="T25" fmla="*/ 24 h 62"/>
                  <a:gd name="T26" fmla="*/ 31 w 48"/>
                  <a:gd name="T27" fmla="*/ 15 h 62"/>
                  <a:gd name="T28" fmla="*/ 37 w 48"/>
                  <a:gd name="T29" fmla="*/ 6 h 62"/>
                  <a:gd name="T30" fmla="*/ 43 w 48"/>
                  <a:gd name="T31" fmla="*/ 2 h 62"/>
                  <a:gd name="T32" fmla="*/ 46 w 48"/>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2"/>
                  <a:gd name="T53" fmla="*/ 48 w 48"/>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2">
                    <a:moveTo>
                      <a:pt x="46" y="0"/>
                    </a:moveTo>
                    <a:lnTo>
                      <a:pt x="48" y="3"/>
                    </a:lnTo>
                    <a:lnTo>
                      <a:pt x="45" y="10"/>
                    </a:lnTo>
                    <a:lnTo>
                      <a:pt x="42" y="19"/>
                    </a:lnTo>
                    <a:lnTo>
                      <a:pt x="36" y="30"/>
                    </a:lnTo>
                    <a:lnTo>
                      <a:pt x="28" y="40"/>
                    </a:lnTo>
                    <a:lnTo>
                      <a:pt x="20" y="50"/>
                    </a:lnTo>
                    <a:lnTo>
                      <a:pt x="11" y="58"/>
                    </a:lnTo>
                    <a:lnTo>
                      <a:pt x="0" y="62"/>
                    </a:lnTo>
                    <a:lnTo>
                      <a:pt x="5" y="55"/>
                    </a:lnTo>
                    <a:lnTo>
                      <a:pt x="11" y="46"/>
                    </a:lnTo>
                    <a:lnTo>
                      <a:pt x="18" y="36"/>
                    </a:lnTo>
                    <a:lnTo>
                      <a:pt x="26" y="24"/>
                    </a:lnTo>
                    <a:lnTo>
                      <a:pt x="31" y="15"/>
                    </a:lnTo>
                    <a:lnTo>
                      <a:pt x="37" y="6"/>
                    </a:lnTo>
                    <a:lnTo>
                      <a:pt x="43" y="2"/>
                    </a:lnTo>
                    <a:lnTo>
                      <a:pt x="4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41" name="Freeform 154"/>
              <p:cNvSpPr>
                <a:spLocks/>
              </p:cNvSpPr>
              <p:nvPr/>
            </p:nvSpPr>
            <p:spPr bwMode="auto">
              <a:xfrm>
                <a:off x="2800" y="1228"/>
                <a:ext cx="42" cy="44"/>
              </a:xfrm>
              <a:custGeom>
                <a:avLst/>
                <a:gdLst>
                  <a:gd name="T0" fmla="*/ 40 w 42"/>
                  <a:gd name="T1" fmla="*/ 0 h 44"/>
                  <a:gd name="T2" fmla="*/ 42 w 42"/>
                  <a:gd name="T3" fmla="*/ 2 h 44"/>
                  <a:gd name="T4" fmla="*/ 39 w 42"/>
                  <a:gd name="T5" fmla="*/ 8 h 44"/>
                  <a:gd name="T6" fmla="*/ 34 w 42"/>
                  <a:gd name="T7" fmla="*/ 16 h 44"/>
                  <a:gd name="T8" fmla="*/ 27 w 42"/>
                  <a:gd name="T9" fmla="*/ 25 h 44"/>
                  <a:gd name="T10" fmla="*/ 20 w 42"/>
                  <a:gd name="T11" fmla="*/ 32 h 44"/>
                  <a:gd name="T12" fmla="*/ 12 w 42"/>
                  <a:gd name="T13" fmla="*/ 39 h 44"/>
                  <a:gd name="T14" fmla="*/ 5 w 42"/>
                  <a:gd name="T15" fmla="*/ 42 h 44"/>
                  <a:gd name="T16" fmla="*/ 0 w 42"/>
                  <a:gd name="T17" fmla="*/ 44 h 44"/>
                  <a:gd name="T18" fmla="*/ 9 w 42"/>
                  <a:gd name="T19" fmla="*/ 34 h 44"/>
                  <a:gd name="T20" fmla="*/ 21 w 42"/>
                  <a:gd name="T21" fmla="*/ 19 h 44"/>
                  <a:gd name="T22" fmla="*/ 33 w 42"/>
                  <a:gd name="T23" fmla="*/ 5 h 44"/>
                  <a:gd name="T24" fmla="*/ 40 w 42"/>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44"/>
                  <a:gd name="T41" fmla="*/ 42 w 42"/>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44">
                    <a:moveTo>
                      <a:pt x="40" y="0"/>
                    </a:moveTo>
                    <a:lnTo>
                      <a:pt x="42" y="2"/>
                    </a:lnTo>
                    <a:lnTo>
                      <a:pt x="39" y="8"/>
                    </a:lnTo>
                    <a:lnTo>
                      <a:pt x="34" y="16"/>
                    </a:lnTo>
                    <a:lnTo>
                      <a:pt x="27" y="25"/>
                    </a:lnTo>
                    <a:lnTo>
                      <a:pt x="20" y="32"/>
                    </a:lnTo>
                    <a:lnTo>
                      <a:pt x="12" y="39"/>
                    </a:lnTo>
                    <a:lnTo>
                      <a:pt x="5" y="42"/>
                    </a:lnTo>
                    <a:lnTo>
                      <a:pt x="0" y="44"/>
                    </a:lnTo>
                    <a:lnTo>
                      <a:pt x="9" y="34"/>
                    </a:lnTo>
                    <a:lnTo>
                      <a:pt x="21" y="19"/>
                    </a:lnTo>
                    <a:lnTo>
                      <a:pt x="33" y="5"/>
                    </a:lnTo>
                    <a:lnTo>
                      <a:pt x="4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42" name="Freeform 155"/>
              <p:cNvSpPr>
                <a:spLocks/>
              </p:cNvSpPr>
              <p:nvPr/>
            </p:nvSpPr>
            <p:spPr bwMode="auto">
              <a:xfrm>
                <a:off x="2786" y="1235"/>
                <a:ext cx="26" cy="28"/>
              </a:xfrm>
              <a:custGeom>
                <a:avLst/>
                <a:gdLst>
                  <a:gd name="T0" fmla="*/ 26 w 26"/>
                  <a:gd name="T1" fmla="*/ 0 h 28"/>
                  <a:gd name="T2" fmla="*/ 26 w 26"/>
                  <a:gd name="T3" fmla="*/ 7 h 28"/>
                  <a:gd name="T4" fmla="*/ 19 w 26"/>
                  <a:gd name="T5" fmla="*/ 18 h 28"/>
                  <a:gd name="T6" fmla="*/ 10 w 26"/>
                  <a:gd name="T7" fmla="*/ 27 h 28"/>
                  <a:gd name="T8" fmla="*/ 0 w 26"/>
                  <a:gd name="T9" fmla="*/ 28 h 28"/>
                  <a:gd name="T10" fmla="*/ 8 w 26"/>
                  <a:gd name="T11" fmla="*/ 22 h 28"/>
                  <a:gd name="T12" fmla="*/ 16 w 26"/>
                  <a:gd name="T13" fmla="*/ 10 h 28"/>
                  <a:gd name="T14" fmla="*/ 22 w 26"/>
                  <a:gd name="T15" fmla="*/ 0 h 28"/>
                  <a:gd name="T16" fmla="*/ 26 w 26"/>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28"/>
                  <a:gd name="T29" fmla="*/ 26 w 26"/>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28">
                    <a:moveTo>
                      <a:pt x="26" y="0"/>
                    </a:moveTo>
                    <a:lnTo>
                      <a:pt x="26" y="7"/>
                    </a:lnTo>
                    <a:lnTo>
                      <a:pt x="19" y="18"/>
                    </a:lnTo>
                    <a:lnTo>
                      <a:pt x="10" y="27"/>
                    </a:lnTo>
                    <a:lnTo>
                      <a:pt x="0" y="28"/>
                    </a:lnTo>
                    <a:lnTo>
                      <a:pt x="8" y="22"/>
                    </a:lnTo>
                    <a:lnTo>
                      <a:pt x="16" y="10"/>
                    </a:lnTo>
                    <a:lnTo>
                      <a:pt x="22" y="0"/>
                    </a:lnTo>
                    <a:lnTo>
                      <a:pt x="2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43" name="Freeform 156"/>
              <p:cNvSpPr>
                <a:spLocks/>
              </p:cNvSpPr>
              <p:nvPr/>
            </p:nvSpPr>
            <p:spPr bwMode="auto">
              <a:xfrm>
                <a:off x="3022" y="1238"/>
                <a:ext cx="29" cy="38"/>
              </a:xfrm>
              <a:custGeom>
                <a:avLst/>
                <a:gdLst>
                  <a:gd name="T0" fmla="*/ 0 w 29"/>
                  <a:gd name="T1" fmla="*/ 38 h 38"/>
                  <a:gd name="T2" fmla="*/ 4 w 29"/>
                  <a:gd name="T3" fmla="*/ 29 h 38"/>
                  <a:gd name="T4" fmla="*/ 13 w 29"/>
                  <a:gd name="T5" fmla="*/ 15 h 38"/>
                  <a:gd name="T6" fmla="*/ 22 w 29"/>
                  <a:gd name="T7" fmla="*/ 3 h 38"/>
                  <a:gd name="T8" fmla="*/ 29 w 29"/>
                  <a:gd name="T9" fmla="*/ 0 h 38"/>
                  <a:gd name="T10" fmla="*/ 29 w 29"/>
                  <a:gd name="T11" fmla="*/ 9 h 38"/>
                  <a:gd name="T12" fmla="*/ 20 w 29"/>
                  <a:gd name="T13" fmla="*/ 19 h 38"/>
                  <a:gd name="T14" fmla="*/ 9 w 29"/>
                  <a:gd name="T15" fmla="*/ 31 h 38"/>
                  <a:gd name="T16" fmla="*/ 0 w 29"/>
                  <a:gd name="T17" fmla="*/ 38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8"/>
                  <a:gd name="T29" fmla="*/ 29 w 29"/>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8">
                    <a:moveTo>
                      <a:pt x="0" y="38"/>
                    </a:moveTo>
                    <a:lnTo>
                      <a:pt x="4" y="29"/>
                    </a:lnTo>
                    <a:lnTo>
                      <a:pt x="13" y="15"/>
                    </a:lnTo>
                    <a:lnTo>
                      <a:pt x="22" y="3"/>
                    </a:lnTo>
                    <a:lnTo>
                      <a:pt x="29" y="0"/>
                    </a:lnTo>
                    <a:lnTo>
                      <a:pt x="29" y="9"/>
                    </a:lnTo>
                    <a:lnTo>
                      <a:pt x="20" y="19"/>
                    </a:lnTo>
                    <a:lnTo>
                      <a:pt x="9" y="31"/>
                    </a:lnTo>
                    <a:lnTo>
                      <a:pt x="0" y="3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44" name="Freeform 157"/>
              <p:cNvSpPr>
                <a:spLocks/>
              </p:cNvSpPr>
              <p:nvPr/>
            </p:nvSpPr>
            <p:spPr bwMode="auto">
              <a:xfrm>
                <a:off x="3020" y="1278"/>
                <a:ext cx="40" cy="15"/>
              </a:xfrm>
              <a:custGeom>
                <a:avLst/>
                <a:gdLst>
                  <a:gd name="T0" fmla="*/ 0 w 40"/>
                  <a:gd name="T1" fmla="*/ 0 h 15"/>
                  <a:gd name="T2" fmla="*/ 8 w 40"/>
                  <a:gd name="T3" fmla="*/ 3 h 15"/>
                  <a:gd name="T4" fmla="*/ 20 w 40"/>
                  <a:gd name="T5" fmla="*/ 10 h 15"/>
                  <a:gd name="T6" fmla="*/ 33 w 40"/>
                  <a:gd name="T7" fmla="*/ 15 h 15"/>
                  <a:gd name="T8" fmla="*/ 40 w 40"/>
                  <a:gd name="T9" fmla="*/ 13 h 15"/>
                  <a:gd name="T10" fmla="*/ 40 w 40"/>
                  <a:gd name="T11" fmla="*/ 10 h 15"/>
                  <a:gd name="T12" fmla="*/ 37 w 40"/>
                  <a:gd name="T13" fmla="*/ 7 h 15"/>
                  <a:gd name="T14" fmla="*/ 31 w 40"/>
                  <a:gd name="T15" fmla="*/ 6 h 15"/>
                  <a:gd name="T16" fmla="*/ 25 w 40"/>
                  <a:gd name="T17" fmla="*/ 4 h 15"/>
                  <a:gd name="T18" fmla="*/ 18 w 40"/>
                  <a:gd name="T19" fmla="*/ 3 h 15"/>
                  <a:gd name="T20" fmla="*/ 11 w 40"/>
                  <a:gd name="T21" fmla="*/ 1 h 15"/>
                  <a:gd name="T22" fmla="*/ 5 w 40"/>
                  <a:gd name="T23" fmla="*/ 0 h 15"/>
                  <a:gd name="T24" fmla="*/ 0 w 40"/>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15"/>
                  <a:gd name="T41" fmla="*/ 40 w 40"/>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15">
                    <a:moveTo>
                      <a:pt x="0" y="0"/>
                    </a:moveTo>
                    <a:lnTo>
                      <a:pt x="8" y="3"/>
                    </a:lnTo>
                    <a:lnTo>
                      <a:pt x="20" y="10"/>
                    </a:lnTo>
                    <a:lnTo>
                      <a:pt x="33" y="15"/>
                    </a:lnTo>
                    <a:lnTo>
                      <a:pt x="40" y="13"/>
                    </a:lnTo>
                    <a:lnTo>
                      <a:pt x="40" y="10"/>
                    </a:lnTo>
                    <a:lnTo>
                      <a:pt x="37" y="7"/>
                    </a:lnTo>
                    <a:lnTo>
                      <a:pt x="31" y="6"/>
                    </a:lnTo>
                    <a:lnTo>
                      <a:pt x="25" y="4"/>
                    </a:lnTo>
                    <a:lnTo>
                      <a:pt x="18" y="3"/>
                    </a:lnTo>
                    <a:lnTo>
                      <a:pt x="11" y="1"/>
                    </a:lnTo>
                    <a:lnTo>
                      <a:pt x="5" y="0"/>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45" name="Freeform 158"/>
              <p:cNvSpPr>
                <a:spLocks/>
              </p:cNvSpPr>
              <p:nvPr/>
            </p:nvSpPr>
            <p:spPr bwMode="auto">
              <a:xfrm>
                <a:off x="3028" y="1260"/>
                <a:ext cx="43" cy="13"/>
              </a:xfrm>
              <a:custGeom>
                <a:avLst/>
                <a:gdLst>
                  <a:gd name="T0" fmla="*/ 0 w 43"/>
                  <a:gd name="T1" fmla="*/ 13 h 13"/>
                  <a:gd name="T2" fmla="*/ 3 w 43"/>
                  <a:gd name="T3" fmla="*/ 13 h 13"/>
                  <a:gd name="T4" fmla="*/ 9 w 43"/>
                  <a:gd name="T5" fmla="*/ 12 h 13"/>
                  <a:gd name="T6" fmla="*/ 16 w 43"/>
                  <a:gd name="T7" fmla="*/ 12 h 13"/>
                  <a:gd name="T8" fmla="*/ 23 w 43"/>
                  <a:gd name="T9" fmla="*/ 12 h 13"/>
                  <a:gd name="T10" fmla="*/ 31 w 43"/>
                  <a:gd name="T11" fmla="*/ 10 h 13"/>
                  <a:gd name="T12" fmla="*/ 37 w 43"/>
                  <a:gd name="T13" fmla="*/ 9 h 13"/>
                  <a:gd name="T14" fmla="*/ 41 w 43"/>
                  <a:gd name="T15" fmla="*/ 6 h 13"/>
                  <a:gd name="T16" fmla="*/ 43 w 43"/>
                  <a:gd name="T17" fmla="*/ 3 h 13"/>
                  <a:gd name="T18" fmla="*/ 37 w 43"/>
                  <a:gd name="T19" fmla="*/ 0 h 13"/>
                  <a:gd name="T20" fmla="*/ 25 w 43"/>
                  <a:gd name="T21" fmla="*/ 3 h 13"/>
                  <a:gd name="T22" fmla="*/ 10 w 43"/>
                  <a:gd name="T23" fmla="*/ 9 h 13"/>
                  <a:gd name="T24" fmla="*/ 0 w 43"/>
                  <a:gd name="T25" fmla="*/ 13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13"/>
                  <a:gd name="T41" fmla="*/ 43 w 43"/>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13">
                    <a:moveTo>
                      <a:pt x="0" y="13"/>
                    </a:moveTo>
                    <a:lnTo>
                      <a:pt x="3" y="13"/>
                    </a:lnTo>
                    <a:lnTo>
                      <a:pt x="9" y="12"/>
                    </a:lnTo>
                    <a:lnTo>
                      <a:pt x="16" y="12"/>
                    </a:lnTo>
                    <a:lnTo>
                      <a:pt x="23" y="12"/>
                    </a:lnTo>
                    <a:lnTo>
                      <a:pt x="31" y="10"/>
                    </a:lnTo>
                    <a:lnTo>
                      <a:pt x="37" y="9"/>
                    </a:lnTo>
                    <a:lnTo>
                      <a:pt x="41" y="6"/>
                    </a:lnTo>
                    <a:lnTo>
                      <a:pt x="43" y="3"/>
                    </a:lnTo>
                    <a:lnTo>
                      <a:pt x="37" y="0"/>
                    </a:lnTo>
                    <a:lnTo>
                      <a:pt x="25" y="3"/>
                    </a:lnTo>
                    <a:lnTo>
                      <a:pt x="10" y="9"/>
                    </a:lnTo>
                    <a:lnTo>
                      <a:pt x="0"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46" name="Freeform 159"/>
              <p:cNvSpPr>
                <a:spLocks/>
              </p:cNvSpPr>
              <p:nvPr/>
            </p:nvSpPr>
            <p:spPr bwMode="auto">
              <a:xfrm>
                <a:off x="3007" y="1284"/>
                <a:ext cx="41" cy="31"/>
              </a:xfrm>
              <a:custGeom>
                <a:avLst/>
                <a:gdLst>
                  <a:gd name="T0" fmla="*/ 0 w 41"/>
                  <a:gd name="T1" fmla="*/ 0 h 31"/>
                  <a:gd name="T2" fmla="*/ 6 w 41"/>
                  <a:gd name="T3" fmla="*/ 3 h 31"/>
                  <a:gd name="T4" fmla="*/ 12 w 41"/>
                  <a:gd name="T5" fmla="*/ 6 h 31"/>
                  <a:gd name="T6" fmla="*/ 19 w 41"/>
                  <a:gd name="T7" fmla="*/ 10 h 31"/>
                  <a:gd name="T8" fmla="*/ 28 w 41"/>
                  <a:gd name="T9" fmla="*/ 14 h 31"/>
                  <a:gd name="T10" fmla="*/ 34 w 41"/>
                  <a:gd name="T11" fmla="*/ 20 h 31"/>
                  <a:gd name="T12" fmla="*/ 38 w 41"/>
                  <a:gd name="T13" fmla="*/ 25 h 31"/>
                  <a:gd name="T14" fmla="*/ 41 w 41"/>
                  <a:gd name="T15" fmla="*/ 28 h 31"/>
                  <a:gd name="T16" fmla="*/ 41 w 41"/>
                  <a:gd name="T17" fmla="*/ 31 h 31"/>
                  <a:gd name="T18" fmla="*/ 34 w 41"/>
                  <a:gd name="T19" fmla="*/ 29 h 31"/>
                  <a:gd name="T20" fmla="*/ 21 w 41"/>
                  <a:gd name="T21" fmla="*/ 19 h 31"/>
                  <a:gd name="T22" fmla="*/ 9 w 41"/>
                  <a:gd name="T23" fmla="*/ 9 h 31"/>
                  <a:gd name="T24" fmla="*/ 0 w 41"/>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0"/>
                    </a:moveTo>
                    <a:lnTo>
                      <a:pt x="6" y="3"/>
                    </a:lnTo>
                    <a:lnTo>
                      <a:pt x="12" y="6"/>
                    </a:lnTo>
                    <a:lnTo>
                      <a:pt x="19" y="10"/>
                    </a:lnTo>
                    <a:lnTo>
                      <a:pt x="28" y="14"/>
                    </a:lnTo>
                    <a:lnTo>
                      <a:pt x="34" y="20"/>
                    </a:lnTo>
                    <a:lnTo>
                      <a:pt x="38" y="25"/>
                    </a:lnTo>
                    <a:lnTo>
                      <a:pt x="41" y="28"/>
                    </a:lnTo>
                    <a:lnTo>
                      <a:pt x="41" y="31"/>
                    </a:lnTo>
                    <a:lnTo>
                      <a:pt x="34" y="29"/>
                    </a:lnTo>
                    <a:lnTo>
                      <a:pt x="21" y="19"/>
                    </a:lnTo>
                    <a:lnTo>
                      <a:pt x="9" y="9"/>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47" name="Freeform 160"/>
              <p:cNvSpPr>
                <a:spLocks/>
              </p:cNvSpPr>
              <p:nvPr/>
            </p:nvSpPr>
            <p:spPr bwMode="auto">
              <a:xfrm>
                <a:off x="2796" y="1270"/>
                <a:ext cx="12" cy="57"/>
              </a:xfrm>
              <a:custGeom>
                <a:avLst/>
                <a:gdLst>
                  <a:gd name="T0" fmla="*/ 7 w 12"/>
                  <a:gd name="T1" fmla="*/ 0 h 57"/>
                  <a:gd name="T2" fmla="*/ 10 w 12"/>
                  <a:gd name="T3" fmla="*/ 14 h 57"/>
                  <a:gd name="T4" fmla="*/ 12 w 12"/>
                  <a:gd name="T5" fmla="*/ 33 h 57"/>
                  <a:gd name="T6" fmla="*/ 10 w 12"/>
                  <a:gd name="T7" fmla="*/ 48 h 57"/>
                  <a:gd name="T8" fmla="*/ 4 w 12"/>
                  <a:gd name="T9" fmla="*/ 57 h 57"/>
                  <a:gd name="T10" fmla="*/ 0 w 12"/>
                  <a:gd name="T11" fmla="*/ 51 h 57"/>
                  <a:gd name="T12" fmla="*/ 1 w 12"/>
                  <a:gd name="T13" fmla="*/ 34 h 57"/>
                  <a:gd name="T14" fmla="*/ 6 w 12"/>
                  <a:gd name="T15" fmla="*/ 15 h 57"/>
                  <a:gd name="T16" fmla="*/ 7 w 12"/>
                  <a:gd name="T17" fmla="*/ 0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7"/>
                  <a:gd name="T29" fmla="*/ 12 w 12"/>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7">
                    <a:moveTo>
                      <a:pt x="7" y="0"/>
                    </a:moveTo>
                    <a:lnTo>
                      <a:pt x="10" y="14"/>
                    </a:lnTo>
                    <a:lnTo>
                      <a:pt x="12" y="33"/>
                    </a:lnTo>
                    <a:lnTo>
                      <a:pt x="10" y="48"/>
                    </a:lnTo>
                    <a:lnTo>
                      <a:pt x="4" y="57"/>
                    </a:lnTo>
                    <a:lnTo>
                      <a:pt x="0" y="51"/>
                    </a:lnTo>
                    <a:lnTo>
                      <a:pt x="1" y="34"/>
                    </a:lnTo>
                    <a:lnTo>
                      <a:pt x="6" y="15"/>
                    </a:lnTo>
                    <a:lnTo>
                      <a:pt x="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48" name="Freeform 161"/>
              <p:cNvSpPr>
                <a:spLocks/>
              </p:cNvSpPr>
              <p:nvPr/>
            </p:nvSpPr>
            <p:spPr bwMode="auto">
              <a:xfrm>
                <a:off x="2774" y="1263"/>
                <a:ext cx="16" cy="55"/>
              </a:xfrm>
              <a:custGeom>
                <a:avLst/>
                <a:gdLst>
                  <a:gd name="T0" fmla="*/ 16 w 16"/>
                  <a:gd name="T1" fmla="*/ 0 h 55"/>
                  <a:gd name="T2" fmla="*/ 16 w 16"/>
                  <a:gd name="T3" fmla="*/ 13 h 55"/>
                  <a:gd name="T4" fmla="*/ 15 w 16"/>
                  <a:gd name="T5" fmla="*/ 31 h 55"/>
                  <a:gd name="T6" fmla="*/ 10 w 16"/>
                  <a:gd name="T7" fmla="*/ 47 h 55"/>
                  <a:gd name="T8" fmla="*/ 3 w 16"/>
                  <a:gd name="T9" fmla="*/ 55 h 55"/>
                  <a:gd name="T10" fmla="*/ 0 w 16"/>
                  <a:gd name="T11" fmla="*/ 47 h 55"/>
                  <a:gd name="T12" fmla="*/ 4 w 16"/>
                  <a:gd name="T13" fmla="*/ 31 h 55"/>
                  <a:gd name="T14" fmla="*/ 12 w 16"/>
                  <a:gd name="T15" fmla="*/ 12 h 55"/>
                  <a:gd name="T16" fmla="*/ 16 w 16"/>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5"/>
                  <a:gd name="T29" fmla="*/ 16 w 16"/>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5">
                    <a:moveTo>
                      <a:pt x="16" y="0"/>
                    </a:moveTo>
                    <a:lnTo>
                      <a:pt x="16" y="13"/>
                    </a:lnTo>
                    <a:lnTo>
                      <a:pt x="15" y="31"/>
                    </a:lnTo>
                    <a:lnTo>
                      <a:pt x="10" y="47"/>
                    </a:lnTo>
                    <a:lnTo>
                      <a:pt x="3" y="55"/>
                    </a:lnTo>
                    <a:lnTo>
                      <a:pt x="0" y="47"/>
                    </a:lnTo>
                    <a:lnTo>
                      <a:pt x="4" y="31"/>
                    </a:lnTo>
                    <a:lnTo>
                      <a:pt x="12" y="12"/>
                    </a:lnTo>
                    <a:lnTo>
                      <a:pt x="1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49" name="Freeform 162"/>
              <p:cNvSpPr>
                <a:spLocks/>
              </p:cNvSpPr>
              <p:nvPr/>
            </p:nvSpPr>
            <p:spPr bwMode="auto">
              <a:xfrm>
                <a:off x="2825" y="1287"/>
                <a:ext cx="11" cy="51"/>
              </a:xfrm>
              <a:custGeom>
                <a:avLst/>
                <a:gdLst>
                  <a:gd name="T0" fmla="*/ 3 w 11"/>
                  <a:gd name="T1" fmla="*/ 0 h 51"/>
                  <a:gd name="T2" fmla="*/ 8 w 11"/>
                  <a:gd name="T3" fmla="*/ 7 h 51"/>
                  <a:gd name="T4" fmla="*/ 11 w 11"/>
                  <a:gd name="T5" fmla="*/ 23 h 51"/>
                  <a:gd name="T6" fmla="*/ 11 w 11"/>
                  <a:gd name="T7" fmla="*/ 41 h 51"/>
                  <a:gd name="T8" fmla="*/ 6 w 11"/>
                  <a:gd name="T9" fmla="*/ 51 h 51"/>
                  <a:gd name="T10" fmla="*/ 0 w 11"/>
                  <a:gd name="T11" fmla="*/ 48 h 51"/>
                  <a:gd name="T12" fmla="*/ 0 w 11"/>
                  <a:gd name="T13" fmla="*/ 34 h 51"/>
                  <a:gd name="T14" fmla="*/ 3 w 11"/>
                  <a:gd name="T15" fmla="*/ 14 h 51"/>
                  <a:gd name="T16" fmla="*/ 3 w 11"/>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1"/>
                  <a:gd name="T29" fmla="*/ 11 w 11"/>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1">
                    <a:moveTo>
                      <a:pt x="3" y="0"/>
                    </a:moveTo>
                    <a:lnTo>
                      <a:pt x="8" y="7"/>
                    </a:lnTo>
                    <a:lnTo>
                      <a:pt x="11" y="23"/>
                    </a:lnTo>
                    <a:lnTo>
                      <a:pt x="11" y="41"/>
                    </a:lnTo>
                    <a:lnTo>
                      <a:pt x="6" y="51"/>
                    </a:lnTo>
                    <a:lnTo>
                      <a:pt x="0" y="48"/>
                    </a:lnTo>
                    <a:lnTo>
                      <a:pt x="0" y="34"/>
                    </a:lnTo>
                    <a:lnTo>
                      <a:pt x="3" y="14"/>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50" name="Freeform 163"/>
              <p:cNvSpPr>
                <a:spLocks/>
              </p:cNvSpPr>
              <p:nvPr/>
            </p:nvSpPr>
            <p:spPr bwMode="auto">
              <a:xfrm>
                <a:off x="2849" y="1291"/>
                <a:ext cx="21" cy="61"/>
              </a:xfrm>
              <a:custGeom>
                <a:avLst/>
                <a:gdLst>
                  <a:gd name="T0" fmla="*/ 0 w 21"/>
                  <a:gd name="T1" fmla="*/ 0 h 61"/>
                  <a:gd name="T2" fmla="*/ 9 w 21"/>
                  <a:gd name="T3" fmla="*/ 15 h 61"/>
                  <a:gd name="T4" fmla="*/ 18 w 21"/>
                  <a:gd name="T5" fmla="*/ 34 h 61"/>
                  <a:gd name="T6" fmla="*/ 21 w 21"/>
                  <a:gd name="T7" fmla="*/ 52 h 61"/>
                  <a:gd name="T8" fmla="*/ 18 w 21"/>
                  <a:gd name="T9" fmla="*/ 61 h 61"/>
                  <a:gd name="T10" fmla="*/ 10 w 21"/>
                  <a:gd name="T11" fmla="*/ 55 h 61"/>
                  <a:gd name="T12" fmla="*/ 6 w 21"/>
                  <a:gd name="T13" fmla="*/ 36 h 61"/>
                  <a:gd name="T14" fmla="*/ 3 w 21"/>
                  <a:gd name="T15" fmla="*/ 15 h 61"/>
                  <a:gd name="T16" fmla="*/ 0 w 21"/>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61"/>
                  <a:gd name="T29" fmla="*/ 21 w 21"/>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61">
                    <a:moveTo>
                      <a:pt x="0" y="0"/>
                    </a:moveTo>
                    <a:lnTo>
                      <a:pt x="9" y="15"/>
                    </a:lnTo>
                    <a:lnTo>
                      <a:pt x="18" y="34"/>
                    </a:lnTo>
                    <a:lnTo>
                      <a:pt x="21" y="52"/>
                    </a:lnTo>
                    <a:lnTo>
                      <a:pt x="18" y="61"/>
                    </a:lnTo>
                    <a:lnTo>
                      <a:pt x="10" y="55"/>
                    </a:lnTo>
                    <a:lnTo>
                      <a:pt x="6" y="36"/>
                    </a:lnTo>
                    <a:lnTo>
                      <a:pt x="3" y="15"/>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51" name="Freeform 164"/>
              <p:cNvSpPr>
                <a:spLocks/>
              </p:cNvSpPr>
              <p:nvPr/>
            </p:nvSpPr>
            <p:spPr bwMode="auto">
              <a:xfrm>
                <a:off x="2877" y="1300"/>
                <a:ext cx="24" cy="65"/>
              </a:xfrm>
              <a:custGeom>
                <a:avLst/>
                <a:gdLst>
                  <a:gd name="T0" fmla="*/ 0 w 24"/>
                  <a:gd name="T1" fmla="*/ 0 h 65"/>
                  <a:gd name="T2" fmla="*/ 9 w 24"/>
                  <a:gd name="T3" fmla="*/ 15 h 65"/>
                  <a:gd name="T4" fmla="*/ 18 w 24"/>
                  <a:gd name="T5" fmla="*/ 37 h 65"/>
                  <a:gd name="T6" fmla="*/ 24 w 24"/>
                  <a:gd name="T7" fmla="*/ 58 h 65"/>
                  <a:gd name="T8" fmla="*/ 21 w 24"/>
                  <a:gd name="T9" fmla="*/ 65 h 65"/>
                  <a:gd name="T10" fmla="*/ 13 w 24"/>
                  <a:gd name="T11" fmla="*/ 56 h 65"/>
                  <a:gd name="T12" fmla="*/ 7 w 24"/>
                  <a:gd name="T13" fmla="*/ 35 h 65"/>
                  <a:gd name="T14" fmla="*/ 3 w 24"/>
                  <a:gd name="T15" fmla="*/ 13 h 65"/>
                  <a:gd name="T16" fmla="*/ 0 w 24"/>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5"/>
                  <a:gd name="T29" fmla="*/ 24 w 24"/>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5">
                    <a:moveTo>
                      <a:pt x="0" y="0"/>
                    </a:moveTo>
                    <a:lnTo>
                      <a:pt x="9" y="15"/>
                    </a:lnTo>
                    <a:lnTo>
                      <a:pt x="18" y="37"/>
                    </a:lnTo>
                    <a:lnTo>
                      <a:pt x="24" y="58"/>
                    </a:lnTo>
                    <a:lnTo>
                      <a:pt x="21" y="65"/>
                    </a:lnTo>
                    <a:lnTo>
                      <a:pt x="13" y="56"/>
                    </a:lnTo>
                    <a:lnTo>
                      <a:pt x="7" y="35"/>
                    </a:lnTo>
                    <a:lnTo>
                      <a:pt x="3" y="1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52" name="Freeform 165"/>
              <p:cNvSpPr>
                <a:spLocks/>
              </p:cNvSpPr>
              <p:nvPr/>
            </p:nvSpPr>
            <p:spPr bwMode="auto">
              <a:xfrm>
                <a:off x="2927" y="1297"/>
                <a:ext cx="42" cy="69"/>
              </a:xfrm>
              <a:custGeom>
                <a:avLst/>
                <a:gdLst>
                  <a:gd name="T0" fmla="*/ 0 w 42"/>
                  <a:gd name="T1" fmla="*/ 0 h 69"/>
                  <a:gd name="T2" fmla="*/ 8 w 42"/>
                  <a:gd name="T3" fmla="*/ 6 h 69"/>
                  <a:gd name="T4" fmla="*/ 15 w 42"/>
                  <a:gd name="T5" fmla="*/ 15 h 69"/>
                  <a:gd name="T6" fmla="*/ 22 w 42"/>
                  <a:gd name="T7" fmla="*/ 25 h 69"/>
                  <a:gd name="T8" fmla="*/ 30 w 42"/>
                  <a:gd name="T9" fmla="*/ 37 h 69"/>
                  <a:gd name="T10" fmla="*/ 36 w 42"/>
                  <a:gd name="T11" fmla="*/ 47 h 69"/>
                  <a:gd name="T12" fmla="*/ 40 w 42"/>
                  <a:gd name="T13" fmla="*/ 58 h 69"/>
                  <a:gd name="T14" fmla="*/ 42 w 42"/>
                  <a:gd name="T15" fmla="*/ 65 h 69"/>
                  <a:gd name="T16" fmla="*/ 40 w 42"/>
                  <a:gd name="T17" fmla="*/ 69 h 69"/>
                  <a:gd name="T18" fmla="*/ 31 w 42"/>
                  <a:gd name="T19" fmla="*/ 61 h 69"/>
                  <a:gd name="T20" fmla="*/ 21 w 42"/>
                  <a:gd name="T21" fmla="*/ 38 h 69"/>
                  <a:gd name="T22" fmla="*/ 11 w 42"/>
                  <a:gd name="T23" fmla="*/ 13 h 69"/>
                  <a:gd name="T24" fmla="*/ 0 w 42"/>
                  <a:gd name="T25" fmla="*/ 0 h 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69"/>
                  <a:gd name="T41" fmla="*/ 42 w 42"/>
                  <a:gd name="T42" fmla="*/ 69 h 6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69">
                    <a:moveTo>
                      <a:pt x="0" y="0"/>
                    </a:moveTo>
                    <a:lnTo>
                      <a:pt x="8" y="6"/>
                    </a:lnTo>
                    <a:lnTo>
                      <a:pt x="15" y="15"/>
                    </a:lnTo>
                    <a:lnTo>
                      <a:pt x="22" y="25"/>
                    </a:lnTo>
                    <a:lnTo>
                      <a:pt x="30" y="37"/>
                    </a:lnTo>
                    <a:lnTo>
                      <a:pt x="36" y="47"/>
                    </a:lnTo>
                    <a:lnTo>
                      <a:pt x="40" y="58"/>
                    </a:lnTo>
                    <a:lnTo>
                      <a:pt x="42" y="65"/>
                    </a:lnTo>
                    <a:lnTo>
                      <a:pt x="40" y="69"/>
                    </a:lnTo>
                    <a:lnTo>
                      <a:pt x="31" y="61"/>
                    </a:lnTo>
                    <a:lnTo>
                      <a:pt x="21" y="38"/>
                    </a:lnTo>
                    <a:lnTo>
                      <a:pt x="11" y="1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53" name="Freeform 166"/>
              <p:cNvSpPr>
                <a:spLocks/>
              </p:cNvSpPr>
              <p:nvPr/>
            </p:nvSpPr>
            <p:spPr bwMode="auto">
              <a:xfrm>
                <a:off x="2983" y="1287"/>
                <a:ext cx="48" cy="63"/>
              </a:xfrm>
              <a:custGeom>
                <a:avLst/>
                <a:gdLst>
                  <a:gd name="T0" fmla="*/ 0 w 48"/>
                  <a:gd name="T1" fmla="*/ 0 h 63"/>
                  <a:gd name="T2" fmla="*/ 6 w 48"/>
                  <a:gd name="T3" fmla="*/ 4 h 63"/>
                  <a:gd name="T4" fmla="*/ 14 w 48"/>
                  <a:gd name="T5" fmla="*/ 13 h 63"/>
                  <a:gd name="T6" fmla="*/ 23 w 48"/>
                  <a:gd name="T7" fmla="*/ 22 h 63"/>
                  <a:gd name="T8" fmla="*/ 31 w 48"/>
                  <a:gd name="T9" fmla="*/ 32 h 63"/>
                  <a:gd name="T10" fmla="*/ 39 w 48"/>
                  <a:gd name="T11" fmla="*/ 43 h 63"/>
                  <a:gd name="T12" fmla="*/ 45 w 48"/>
                  <a:gd name="T13" fmla="*/ 51 h 63"/>
                  <a:gd name="T14" fmla="*/ 48 w 48"/>
                  <a:gd name="T15" fmla="*/ 59 h 63"/>
                  <a:gd name="T16" fmla="*/ 46 w 48"/>
                  <a:gd name="T17" fmla="*/ 63 h 63"/>
                  <a:gd name="T18" fmla="*/ 42 w 48"/>
                  <a:gd name="T19" fmla="*/ 62 h 63"/>
                  <a:gd name="T20" fmla="*/ 36 w 48"/>
                  <a:gd name="T21" fmla="*/ 56 h 63"/>
                  <a:gd name="T22" fmla="*/ 28 w 48"/>
                  <a:gd name="T23" fmla="*/ 47 h 63"/>
                  <a:gd name="T24" fmla="*/ 23 w 48"/>
                  <a:gd name="T25" fmla="*/ 35 h 63"/>
                  <a:gd name="T26" fmla="*/ 15 w 48"/>
                  <a:gd name="T27" fmla="*/ 23 h 63"/>
                  <a:gd name="T28" fmla="*/ 9 w 48"/>
                  <a:gd name="T29" fmla="*/ 13 h 63"/>
                  <a:gd name="T30" fmla="*/ 5 w 48"/>
                  <a:gd name="T31" fmla="*/ 4 h 63"/>
                  <a:gd name="T32" fmla="*/ 0 w 48"/>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3"/>
                  <a:gd name="T53" fmla="*/ 48 w 48"/>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3">
                    <a:moveTo>
                      <a:pt x="0" y="0"/>
                    </a:moveTo>
                    <a:lnTo>
                      <a:pt x="6" y="4"/>
                    </a:lnTo>
                    <a:lnTo>
                      <a:pt x="14" y="13"/>
                    </a:lnTo>
                    <a:lnTo>
                      <a:pt x="23" y="22"/>
                    </a:lnTo>
                    <a:lnTo>
                      <a:pt x="31" y="32"/>
                    </a:lnTo>
                    <a:lnTo>
                      <a:pt x="39" y="43"/>
                    </a:lnTo>
                    <a:lnTo>
                      <a:pt x="45" y="51"/>
                    </a:lnTo>
                    <a:lnTo>
                      <a:pt x="48" y="59"/>
                    </a:lnTo>
                    <a:lnTo>
                      <a:pt x="46" y="63"/>
                    </a:lnTo>
                    <a:lnTo>
                      <a:pt x="42" y="62"/>
                    </a:lnTo>
                    <a:lnTo>
                      <a:pt x="36" y="56"/>
                    </a:lnTo>
                    <a:lnTo>
                      <a:pt x="28" y="47"/>
                    </a:lnTo>
                    <a:lnTo>
                      <a:pt x="23" y="35"/>
                    </a:lnTo>
                    <a:lnTo>
                      <a:pt x="15" y="23"/>
                    </a:lnTo>
                    <a:lnTo>
                      <a:pt x="9" y="13"/>
                    </a:lnTo>
                    <a:lnTo>
                      <a:pt x="5"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54" name="Freeform 167"/>
              <p:cNvSpPr>
                <a:spLocks/>
              </p:cNvSpPr>
              <p:nvPr/>
            </p:nvSpPr>
            <p:spPr bwMode="auto">
              <a:xfrm>
                <a:off x="2902" y="1301"/>
                <a:ext cx="40" cy="58"/>
              </a:xfrm>
              <a:custGeom>
                <a:avLst/>
                <a:gdLst>
                  <a:gd name="T0" fmla="*/ 0 w 40"/>
                  <a:gd name="T1" fmla="*/ 0 h 58"/>
                  <a:gd name="T2" fmla="*/ 5 w 40"/>
                  <a:gd name="T3" fmla="*/ 5 h 58"/>
                  <a:gd name="T4" fmla="*/ 12 w 40"/>
                  <a:gd name="T5" fmla="*/ 12 h 58"/>
                  <a:gd name="T6" fmla="*/ 19 w 40"/>
                  <a:gd name="T7" fmla="*/ 21 h 58"/>
                  <a:gd name="T8" fmla="*/ 28 w 40"/>
                  <a:gd name="T9" fmla="*/ 31 h 58"/>
                  <a:gd name="T10" fmla="*/ 34 w 40"/>
                  <a:gd name="T11" fmla="*/ 40 h 58"/>
                  <a:gd name="T12" fmla="*/ 39 w 40"/>
                  <a:gd name="T13" fmla="*/ 49 h 58"/>
                  <a:gd name="T14" fmla="*/ 40 w 40"/>
                  <a:gd name="T15" fmla="*/ 55 h 58"/>
                  <a:gd name="T16" fmla="*/ 37 w 40"/>
                  <a:gd name="T17" fmla="*/ 58 h 58"/>
                  <a:gd name="T18" fmla="*/ 27 w 40"/>
                  <a:gd name="T19" fmla="*/ 51 h 58"/>
                  <a:gd name="T20" fmla="*/ 16 w 40"/>
                  <a:gd name="T21" fmla="*/ 33 h 58"/>
                  <a:gd name="T22" fmla="*/ 6 w 40"/>
                  <a:gd name="T23" fmla="*/ 12 h 58"/>
                  <a:gd name="T24" fmla="*/ 0 w 40"/>
                  <a:gd name="T25" fmla="*/ 0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58"/>
                  <a:gd name="T41" fmla="*/ 40 w 40"/>
                  <a:gd name="T42" fmla="*/ 58 h 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58">
                    <a:moveTo>
                      <a:pt x="0" y="0"/>
                    </a:moveTo>
                    <a:lnTo>
                      <a:pt x="5" y="5"/>
                    </a:lnTo>
                    <a:lnTo>
                      <a:pt x="12" y="12"/>
                    </a:lnTo>
                    <a:lnTo>
                      <a:pt x="19" y="21"/>
                    </a:lnTo>
                    <a:lnTo>
                      <a:pt x="28" y="31"/>
                    </a:lnTo>
                    <a:lnTo>
                      <a:pt x="34" y="40"/>
                    </a:lnTo>
                    <a:lnTo>
                      <a:pt x="39" y="49"/>
                    </a:lnTo>
                    <a:lnTo>
                      <a:pt x="40" y="55"/>
                    </a:lnTo>
                    <a:lnTo>
                      <a:pt x="37" y="58"/>
                    </a:lnTo>
                    <a:lnTo>
                      <a:pt x="27" y="51"/>
                    </a:lnTo>
                    <a:lnTo>
                      <a:pt x="16" y="33"/>
                    </a:lnTo>
                    <a:lnTo>
                      <a:pt x="6" y="1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55" name="Freeform 168"/>
              <p:cNvSpPr>
                <a:spLocks/>
              </p:cNvSpPr>
              <p:nvPr/>
            </p:nvSpPr>
            <p:spPr bwMode="auto">
              <a:xfrm>
                <a:off x="2905" y="1214"/>
                <a:ext cx="50" cy="92"/>
              </a:xfrm>
              <a:custGeom>
                <a:avLst/>
                <a:gdLst>
                  <a:gd name="T0" fmla="*/ 49 w 50"/>
                  <a:gd name="T1" fmla="*/ 0 h 92"/>
                  <a:gd name="T2" fmla="*/ 50 w 50"/>
                  <a:gd name="T3" fmla="*/ 6 h 92"/>
                  <a:gd name="T4" fmla="*/ 49 w 50"/>
                  <a:gd name="T5" fmla="*/ 15 h 92"/>
                  <a:gd name="T6" fmla="*/ 43 w 50"/>
                  <a:gd name="T7" fmla="*/ 30 h 92"/>
                  <a:gd name="T8" fmla="*/ 37 w 50"/>
                  <a:gd name="T9" fmla="*/ 45 h 92"/>
                  <a:gd name="T10" fmla="*/ 28 w 50"/>
                  <a:gd name="T11" fmla="*/ 59 h 92"/>
                  <a:gd name="T12" fmla="*/ 19 w 50"/>
                  <a:gd name="T13" fmla="*/ 74 h 92"/>
                  <a:gd name="T14" fmla="*/ 9 w 50"/>
                  <a:gd name="T15" fmla="*/ 84 h 92"/>
                  <a:gd name="T16" fmla="*/ 0 w 50"/>
                  <a:gd name="T17" fmla="*/ 92 h 92"/>
                  <a:gd name="T18" fmla="*/ 3 w 50"/>
                  <a:gd name="T19" fmla="*/ 84 h 92"/>
                  <a:gd name="T20" fmla="*/ 9 w 50"/>
                  <a:gd name="T21" fmla="*/ 73 h 92"/>
                  <a:gd name="T22" fmla="*/ 16 w 50"/>
                  <a:gd name="T23" fmla="*/ 58 h 92"/>
                  <a:gd name="T24" fmla="*/ 24 w 50"/>
                  <a:gd name="T25" fmla="*/ 42 h 92"/>
                  <a:gd name="T26" fmla="*/ 33 w 50"/>
                  <a:gd name="T27" fmla="*/ 25 h 92"/>
                  <a:gd name="T28" fmla="*/ 40 w 50"/>
                  <a:gd name="T29" fmla="*/ 12 h 92"/>
                  <a:gd name="T30" fmla="*/ 46 w 50"/>
                  <a:gd name="T31" fmla="*/ 3 h 92"/>
                  <a:gd name="T32" fmla="*/ 49 w 50"/>
                  <a:gd name="T33" fmla="*/ 0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2"/>
                  <a:gd name="T53" fmla="*/ 50 w 50"/>
                  <a:gd name="T54" fmla="*/ 92 h 9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2">
                    <a:moveTo>
                      <a:pt x="49" y="0"/>
                    </a:moveTo>
                    <a:lnTo>
                      <a:pt x="50" y="6"/>
                    </a:lnTo>
                    <a:lnTo>
                      <a:pt x="49" y="15"/>
                    </a:lnTo>
                    <a:lnTo>
                      <a:pt x="43" y="30"/>
                    </a:lnTo>
                    <a:lnTo>
                      <a:pt x="37" y="45"/>
                    </a:lnTo>
                    <a:lnTo>
                      <a:pt x="28" y="59"/>
                    </a:lnTo>
                    <a:lnTo>
                      <a:pt x="19" y="74"/>
                    </a:lnTo>
                    <a:lnTo>
                      <a:pt x="9" y="84"/>
                    </a:lnTo>
                    <a:lnTo>
                      <a:pt x="0" y="92"/>
                    </a:lnTo>
                    <a:lnTo>
                      <a:pt x="3" y="84"/>
                    </a:lnTo>
                    <a:lnTo>
                      <a:pt x="9" y="73"/>
                    </a:lnTo>
                    <a:lnTo>
                      <a:pt x="16" y="58"/>
                    </a:lnTo>
                    <a:lnTo>
                      <a:pt x="24" y="42"/>
                    </a:lnTo>
                    <a:lnTo>
                      <a:pt x="33" y="25"/>
                    </a:lnTo>
                    <a:lnTo>
                      <a:pt x="40" y="12"/>
                    </a:lnTo>
                    <a:lnTo>
                      <a:pt x="46" y="3"/>
                    </a:lnTo>
                    <a:lnTo>
                      <a:pt x="4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56" name="Freeform 169"/>
              <p:cNvSpPr>
                <a:spLocks/>
              </p:cNvSpPr>
              <p:nvPr/>
            </p:nvSpPr>
            <p:spPr bwMode="auto">
              <a:xfrm>
                <a:off x="2951" y="1228"/>
                <a:ext cx="43" cy="70"/>
              </a:xfrm>
              <a:custGeom>
                <a:avLst/>
                <a:gdLst>
                  <a:gd name="T0" fmla="*/ 43 w 43"/>
                  <a:gd name="T1" fmla="*/ 0 h 70"/>
                  <a:gd name="T2" fmla="*/ 43 w 43"/>
                  <a:gd name="T3" fmla="*/ 2 h 70"/>
                  <a:gd name="T4" fmla="*/ 41 w 43"/>
                  <a:gd name="T5" fmla="*/ 10 h 70"/>
                  <a:gd name="T6" fmla="*/ 38 w 43"/>
                  <a:gd name="T7" fmla="*/ 20 h 70"/>
                  <a:gd name="T8" fmla="*/ 32 w 43"/>
                  <a:gd name="T9" fmla="*/ 31 h 70"/>
                  <a:gd name="T10" fmla="*/ 25 w 43"/>
                  <a:gd name="T11" fmla="*/ 44 h 70"/>
                  <a:gd name="T12" fmla="*/ 18 w 43"/>
                  <a:gd name="T13" fmla="*/ 54 h 70"/>
                  <a:gd name="T14" fmla="*/ 9 w 43"/>
                  <a:gd name="T15" fmla="*/ 65 h 70"/>
                  <a:gd name="T16" fmla="*/ 0 w 43"/>
                  <a:gd name="T17" fmla="*/ 70 h 70"/>
                  <a:gd name="T18" fmla="*/ 10 w 43"/>
                  <a:gd name="T19" fmla="*/ 53 h 70"/>
                  <a:gd name="T20" fmla="*/ 24 w 43"/>
                  <a:gd name="T21" fmla="*/ 28 h 70"/>
                  <a:gd name="T22" fmla="*/ 35 w 43"/>
                  <a:gd name="T23" fmla="*/ 7 h 70"/>
                  <a:gd name="T24" fmla="*/ 43 w 43"/>
                  <a:gd name="T25" fmla="*/ 0 h 7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70"/>
                  <a:gd name="T41" fmla="*/ 43 w 43"/>
                  <a:gd name="T42" fmla="*/ 70 h 7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70">
                    <a:moveTo>
                      <a:pt x="43" y="0"/>
                    </a:moveTo>
                    <a:lnTo>
                      <a:pt x="43" y="2"/>
                    </a:lnTo>
                    <a:lnTo>
                      <a:pt x="41" y="10"/>
                    </a:lnTo>
                    <a:lnTo>
                      <a:pt x="38" y="20"/>
                    </a:lnTo>
                    <a:lnTo>
                      <a:pt x="32" y="31"/>
                    </a:lnTo>
                    <a:lnTo>
                      <a:pt x="25" y="44"/>
                    </a:lnTo>
                    <a:lnTo>
                      <a:pt x="18" y="54"/>
                    </a:lnTo>
                    <a:lnTo>
                      <a:pt x="9" y="65"/>
                    </a:lnTo>
                    <a:lnTo>
                      <a:pt x="0" y="70"/>
                    </a:lnTo>
                    <a:lnTo>
                      <a:pt x="10" y="53"/>
                    </a:lnTo>
                    <a:lnTo>
                      <a:pt x="24" y="28"/>
                    </a:lnTo>
                    <a:lnTo>
                      <a:pt x="35" y="7"/>
                    </a:lnTo>
                    <a:lnTo>
                      <a:pt x="4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57" name="Freeform 170"/>
              <p:cNvSpPr>
                <a:spLocks/>
              </p:cNvSpPr>
              <p:nvPr/>
            </p:nvSpPr>
            <p:spPr bwMode="auto">
              <a:xfrm>
                <a:off x="2957" y="1294"/>
                <a:ext cx="46" cy="62"/>
              </a:xfrm>
              <a:custGeom>
                <a:avLst/>
                <a:gdLst>
                  <a:gd name="T0" fmla="*/ 0 w 46"/>
                  <a:gd name="T1" fmla="*/ 0 h 62"/>
                  <a:gd name="T2" fmla="*/ 6 w 46"/>
                  <a:gd name="T3" fmla="*/ 4 h 62"/>
                  <a:gd name="T4" fmla="*/ 13 w 46"/>
                  <a:gd name="T5" fmla="*/ 13 h 62"/>
                  <a:gd name="T6" fmla="*/ 21 w 46"/>
                  <a:gd name="T7" fmla="*/ 22 h 62"/>
                  <a:gd name="T8" fmla="*/ 29 w 46"/>
                  <a:gd name="T9" fmla="*/ 33 h 62"/>
                  <a:gd name="T10" fmla="*/ 37 w 46"/>
                  <a:gd name="T11" fmla="*/ 43 h 62"/>
                  <a:gd name="T12" fmla="*/ 43 w 46"/>
                  <a:gd name="T13" fmla="*/ 52 h 62"/>
                  <a:gd name="T14" fmla="*/ 46 w 46"/>
                  <a:gd name="T15" fmla="*/ 58 h 62"/>
                  <a:gd name="T16" fmla="*/ 44 w 46"/>
                  <a:gd name="T17" fmla="*/ 62 h 62"/>
                  <a:gd name="T18" fmla="*/ 40 w 46"/>
                  <a:gd name="T19" fmla="*/ 62 h 62"/>
                  <a:gd name="T20" fmla="*/ 34 w 46"/>
                  <a:gd name="T21" fmla="*/ 56 h 62"/>
                  <a:gd name="T22" fmla="*/ 26 w 46"/>
                  <a:gd name="T23" fmla="*/ 47 h 62"/>
                  <a:gd name="T24" fmla="*/ 21 w 46"/>
                  <a:gd name="T25" fmla="*/ 36 h 62"/>
                  <a:gd name="T26" fmla="*/ 15 w 46"/>
                  <a:gd name="T27" fmla="*/ 24 h 62"/>
                  <a:gd name="T28" fmla="*/ 9 w 46"/>
                  <a:gd name="T29" fmla="*/ 13 h 62"/>
                  <a:gd name="T30" fmla="*/ 3 w 46"/>
                  <a:gd name="T31" fmla="*/ 4 h 62"/>
                  <a:gd name="T32" fmla="*/ 0 w 46"/>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2"/>
                  <a:gd name="T53" fmla="*/ 46 w 46"/>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2">
                    <a:moveTo>
                      <a:pt x="0" y="0"/>
                    </a:moveTo>
                    <a:lnTo>
                      <a:pt x="6" y="4"/>
                    </a:lnTo>
                    <a:lnTo>
                      <a:pt x="13" y="13"/>
                    </a:lnTo>
                    <a:lnTo>
                      <a:pt x="21" y="22"/>
                    </a:lnTo>
                    <a:lnTo>
                      <a:pt x="29" y="33"/>
                    </a:lnTo>
                    <a:lnTo>
                      <a:pt x="37" y="43"/>
                    </a:lnTo>
                    <a:lnTo>
                      <a:pt x="43" y="52"/>
                    </a:lnTo>
                    <a:lnTo>
                      <a:pt x="46" y="58"/>
                    </a:lnTo>
                    <a:lnTo>
                      <a:pt x="44" y="62"/>
                    </a:lnTo>
                    <a:lnTo>
                      <a:pt x="40" y="62"/>
                    </a:lnTo>
                    <a:lnTo>
                      <a:pt x="34" y="56"/>
                    </a:lnTo>
                    <a:lnTo>
                      <a:pt x="26" y="47"/>
                    </a:lnTo>
                    <a:lnTo>
                      <a:pt x="21" y="36"/>
                    </a:lnTo>
                    <a:lnTo>
                      <a:pt x="15" y="24"/>
                    </a:lnTo>
                    <a:lnTo>
                      <a:pt x="9" y="13"/>
                    </a:lnTo>
                    <a:lnTo>
                      <a:pt x="3"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58" name="Freeform 171"/>
              <p:cNvSpPr>
                <a:spLocks/>
              </p:cNvSpPr>
              <p:nvPr/>
            </p:nvSpPr>
            <p:spPr bwMode="auto">
              <a:xfrm>
                <a:off x="1342" y="2241"/>
                <a:ext cx="112" cy="293"/>
              </a:xfrm>
              <a:custGeom>
                <a:avLst/>
                <a:gdLst>
                  <a:gd name="T0" fmla="*/ 20 w 112"/>
                  <a:gd name="T1" fmla="*/ 0 h 293"/>
                  <a:gd name="T2" fmla="*/ 22 w 112"/>
                  <a:gd name="T3" fmla="*/ 0 h 293"/>
                  <a:gd name="T4" fmla="*/ 23 w 112"/>
                  <a:gd name="T5" fmla="*/ 3 h 293"/>
                  <a:gd name="T6" fmla="*/ 25 w 112"/>
                  <a:gd name="T7" fmla="*/ 6 h 293"/>
                  <a:gd name="T8" fmla="*/ 26 w 112"/>
                  <a:gd name="T9" fmla="*/ 8 h 293"/>
                  <a:gd name="T10" fmla="*/ 14 w 112"/>
                  <a:gd name="T11" fmla="*/ 54 h 293"/>
                  <a:gd name="T12" fmla="*/ 13 w 112"/>
                  <a:gd name="T13" fmla="*/ 98 h 293"/>
                  <a:gd name="T14" fmla="*/ 20 w 112"/>
                  <a:gd name="T15" fmla="*/ 139 h 293"/>
                  <a:gd name="T16" fmla="*/ 35 w 112"/>
                  <a:gd name="T17" fmla="*/ 176 h 293"/>
                  <a:gd name="T18" fmla="*/ 53 w 112"/>
                  <a:gd name="T19" fmla="*/ 212 h 293"/>
                  <a:gd name="T20" fmla="*/ 73 w 112"/>
                  <a:gd name="T21" fmla="*/ 243 h 293"/>
                  <a:gd name="T22" fmla="*/ 94 w 112"/>
                  <a:gd name="T23" fmla="*/ 271 h 293"/>
                  <a:gd name="T24" fmla="*/ 112 w 112"/>
                  <a:gd name="T25" fmla="*/ 293 h 293"/>
                  <a:gd name="T26" fmla="*/ 90 w 112"/>
                  <a:gd name="T27" fmla="*/ 281 h 293"/>
                  <a:gd name="T28" fmla="*/ 66 w 112"/>
                  <a:gd name="T29" fmla="*/ 255 h 293"/>
                  <a:gd name="T30" fmla="*/ 42 w 112"/>
                  <a:gd name="T31" fmla="*/ 219 h 293"/>
                  <a:gd name="T32" fmla="*/ 22 w 112"/>
                  <a:gd name="T33" fmla="*/ 175 h 293"/>
                  <a:gd name="T34" fmla="*/ 7 w 112"/>
                  <a:gd name="T35" fmla="*/ 129 h 293"/>
                  <a:gd name="T36" fmla="*/ 0 w 112"/>
                  <a:gd name="T37" fmla="*/ 82 h 293"/>
                  <a:gd name="T38" fmla="*/ 4 w 112"/>
                  <a:gd name="T39" fmla="*/ 37 h 293"/>
                  <a:gd name="T40" fmla="*/ 20 w 112"/>
                  <a:gd name="T41" fmla="*/ 0 h 2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293"/>
                  <a:gd name="T65" fmla="*/ 112 w 112"/>
                  <a:gd name="T66" fmla="*/ 293 h 2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293">
                    <a:moveTo>
                      <a:pt x="20" y="0"/>
                    </a:moveTo>
                    <a:lnTo>
                      <a:pt x="22" y="0"/>
                    </a:lnTo>
                    <a:lnTo>
                      <a:pt x="23" y="3"/>
                    </a:lnTo>
                    <a:lnTo>
                      <a:pt x="25" y="6"/>
                    </a:lnTo>
                    <a:lnTo>
                      <a:pt x="26" y="8"/>
                    </a:lnTo>
                    <a:lnTo>
                      <a:pt x="14" y="54"/>
                    </a:lnTo>
                    <a:lnTo>
                      <a:pt x="13" y="98"/>
                    </a:lnTo>
                    <a:lnTo>
                      <a:pt x="20" y="139"/>
                    </a:lnTo>
                    <a:lnTo>
                      <a:pt x="35" y="176"/>
                    </a:lnTo>
                    <a:lnTo>
                      <a:pt x="53" y="212"/>
                    </a:lnTo>
                    <a:lnTo>
                      <a:pt x="73" y="243"/>
                    </a:lnTo>
                    <a:lnTo>
                      <a:pt x="94" y="271"/>
                    </a:lnTo>
                    <a:lnTo>
                      <a:pt x="112" y="293"/>
                    </a:lnTo>
                    <a:lnTo>
                      <a:pt x="90" y="281"/>
                    </a:lnTo>
                    <a:lnTo>
                      <a:pt x="66" y="255"/>
                    </a:lnTo>
                    <a:lnTo>
                      <a:pt x="42" y="219"/>
                    </a:lnTo>
                    <a:lnTo>
                      <a:pt x="22" y="175"/>
                    </a:lnTo>
                    <a:lnTo>
                      <a:pt x="7" y="129"/>
                    </a:lnTo>
                    <a:lnTo>
                      <a:pt x="0" y="82"/>
                    </a:lnTo>
                    <a:lnTo>
                      <a:pt x="4" y="37"/>
                    </a:lnTo>
                    <a:lnTo>
                      <a:pt x="2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59" name="Freeform 172"/>
              <p:cNvSpPr>
                <a:spLocks/>
              </p:cNvSpPr>
              <p:nvPr/>
            </p:nvSpPr>
            <p:spPr bwMode="auto">
              <a:xfrm>
                <a:off x="1396" y="2469"/>
                <a:ext cx="98" cy="21"/>
              </a:xfrm>
              <a:custGeom>
                <a:avLst/>
                <a:gdLst>
                  <a:gd name="T0" fmla="*/ 98 w 98"/>
                  <a:gd name="T1" fmla="*/ 18 h 21"/>
                  <a:gd name="T2" fmla="*/ 95 w 98"/>
                  <a:gd name="T3" fmla="*/ 19 h 21"/>
                  <a:gd name="T4" fmla="*/ 86 w 98"/>
                  <a:gd name="T5" fmla="*/ 21 h 21"/>
                  <a:gd name="T6" fmla="*/ 74 w 98"/>
                  <a:gd name="T7" fmla="*/ 21 h 21"/>
                  <a:gd name="T8" fmla="*/ 58 w 98"/>
                  <a:gd name="T9" fmla="*/ 19 h 21"/>
                  <a:gd name="T10" fmla="*/ 42 w 98"/>
                  <a:gd name="T11" fmla="*/ 18 h 21"/>
                  <a:gd name="T12" fmla="*/ 25 w 98"/>
                  <a:gd name="T13" fmla="*/ 13 h 21"/>
                  <a:gd name="T14" fmla="*/ 12 w 98"/>
                  <a:gd name="T15" fmla="*/ 8 h 21"/>
                  <a:gd name="T16" fmla="*/ 0 w 98"/>
                  <a:gd name="T17" fmla="*/ 0 h 21"/>
                  <a:gd name="T18" fmla="*/ 11 w 98"/>
                  <a:gd name="T19" fmla="*/ 2 h 21"/>
                  <a:gd name="T20" fmla="*/ 25 w 98"/>
                  <a:gd name="T21" fmla="*/ 5 h 21"/>
                  <a:gd name="T22" fmla="*/ 42 w 98"/>
                  <a:gd name="T23" fmla="*/ 6 h 21"/>
                  <a:gd name="T24" fmla="*/ 58 w 98"/>
                  <a:gd name="T25" fmla="*/ 9 h 21"/>
                  <a:gd name="T26" fmla="*/ 73 w 98"/>
                  <a:gd name="T27" fmla="*/ 10 h 21"/>
                  <a:gd name="T28" fmla="*/ 86 w 98"/>
                  <a:gd name="T29" fmla="*/ 13 h 21"/>
                  <a:gd name="T30" fmla="*/ 95 w 98"/>
                  <a:gd name="T31" fmla="*/ 15 h 21"/>
                  <a:gd name="T32" fmla="*/ 98 w 98"/>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8"/>
                  <a:gd name="T52" fmla="*/ 0 h 21"/>
                  <a:gd name="T53" fmla="*/ 98 w 98"/>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8" h="21">
                    <a:moveTo>
                      <a:pt x="98" y="18"/>
                    </a:moveTo>
                    <a:lnTo>
                      <a:pt x="95" y="19"/>
                    </a:lnTo>
                    <a:lnTo>
                      <a:pt x="86" y="21"/>
                    </a:lnTo>
                    <a:lnTo>
                      <a:pt x="74" y="21"/>
                    </a:lnTo>
                    <a:lnTo>
                      <a:pt x="58" y="19"/>
                    </a:lnTo>
                    <a:lnTo>
                      <a:pt x="42" y="18"/>
                    </a:lnTo>
                    <a:lnTo>
                      <a:pt x="25" y="13"/>
                    </a:lnTo>
                    <a:lnTo>
                      <a:pt x="12" y="8"/>
                    </a:lnTo>
                    <a:lnTo>
                      <a:pt x="0" y="0"/>
                    </a:lnTo>
                    <a:lnTo>
                      <a:pt x="11" y="2"/>
                    </a:lnTo>
                    <a:lnTo>
                      <a:pt x="25" y="5"/>
                    </a:lnTo>
                    <a:lnTo>
                      <a:pt x="42" y="6"/>
                    </a:lnTo>
                    <a:lnTo>
                      <a:pt x="58" y="9"/>
                    </a:lnTo>
                    <a:lnTo>
                      <a:pt x="73" y="10"/>
                    </a:lnTo>
                    <a:lnTo>
                      <a:pt x="86" y="13"/>
                    </a:lnTo>
                    <a:lnTo>
                      <a:pt x="95" y="15"/>
                    </a:lnTo>
                    <a:lnTo>
                      <a:pt x="98" y="1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60" name="Freeform 173"/>
              <p:cNvSpPr>
                <a:spLocks/>
              </p:cNvSpPr>
              <p:nvPr/>
            </p:nvSpPr>
            <p:spPr bwMode="auto">
              <a:xfrm>
                <a:off x="1380" y="2443"/>
                <a:ext cx="117" cy="29"/>
              </a:xfrm>
              <a:custGeom>
                <a:avLst/>
                <a:gdLst>
                  <a:gd name="T0" fmla="*/ 117 w 117"/>
                  <a:gd name="T1" fmla="*/ 25 h 29"/>
                  <a:gd name="T2" fmla="*/ 112 w 117"/>
                  <a:gd name="T3" fmla="*/ 28 h 29"/>
                  <a:gd name="T4" fmla="*/ 102 w 117"/>
                  <a:gd name="T5" fmla="*/ 29 h 29"/>
                  <a:gd name="T6" fmla="*/ 86 w 117"/>
                  <a:gd name="T7" fmla="*/ 28 h 29"/>
                  <a:gd name="T8" fmla="*/ 68 w 117"/>
                  <a:gd name="T9" fmla="*/ 25 h 29"/>
                  <a:gd name="T10" fmla="*/ 49 w 117"/>
                  <a:gd name="T11" fmla="*/ 20 h 29"/>
                  <a:gd name="T12" fmla="*/ 30 w 117"/>
                  <a:gd name="T13" fmla="*/ 14 h 29"/>
                  <a:gd name="T14" fmla="*/ 13 w 117"/>
                  <a:gd name="T15" fmla="*/ 8 h 29"/>
                  <a:gd name="T16" fmla="*/ 0 w 117"/>
                  <a:gd name="T17" fmla="*/ 0 h 29"/>
                  <a:gd name="T18" fmla="*/ 9 w 117"/>
                  <a:gd name="T19" fmla="*/ 2 h 29"/>
                  <a:gd name="T20" fmla="*/ 25 w 117"/>
                  <a:gd name="T21" fmla="*/ 4 h 29"/>
                  <a:gd name="T22" fmla="*/ 43 w 117"/>
                  <a:gd name="T23" fmla="*/ 7 h 29"/>
                  <a:gd name="T24" fmla="*/ 64 w 117"/>
                  <a:gd name="T25" fmla="*/ 10 h 29"/>
                  <a:gd name="T26" fmla="*/ 84 w 117"/>
                  <a:gd name="T27" fmla="*/ 14 h 29"/>
                  <a:gd name="T28" fmla="*/ 100 w 117"/>
                  <a:gd name="T29" fmla="*/ 17 h 29"/>
                  <a:gd name="T30" fmla="*/ 112 w 117"/>
                  <a:gd name="T31" fmla="*/ 20 h 29"/>
                  <a:gd name="T32" fmla="*/ 117 w 117"/>
                  <a:gd name="T33" fmla="*/ 25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7"/>
                  <a:gd name="T52" fmla="*/ 0 h 29"/>
                  <a:gd name="T53" fmla="*/ 117 w 117"/>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7" h="29">
                    <a:moveTo>
                      <a:pt x="117" y="25"/>
                    </a:moveTo>
                    <a:lnTo>
                      <a:pt x="112" y="28"/>
                    </a:lnTo>
                    <a:lnTo>
                      <a:pt x="102" y="29"/>
                    </a:lnTo>
                    <a:lnTo>
                      <a:pt x="86" y="28"/>
                    </a:lnTo>
                    <a:lnTo>
                      <a:pt x="68" y="25"/>
                    </a:lnTo>
                    <a:lnTo>
                      <a:pt x="49" y="20"/>
                    </a:lnTo>
                    <a:lnTo>
                      <a:pt x="30" y="14"/>
                    </a:lnTo>
                    <a:lnTo>
                      <a:pt x="13" y="8"/>
                    </a:lnTo>
                    <a:lnTo>
                      <a:pt x="0" y="0"/>
                    </a:lnTo>
                    <a:lnTo>
                      <a:pt x="9" y="2"/>
                    </a:lnTo>
                    <a:lnTo>
                      <a:pt x="25" y="4"/>
                    </a:lnTo>
                    <a:lnTo>
                      <a:pt x="43" y="7"/>
                    </a:lnTo>
                    <a:lnTo>
                      <a:pt x="64" y="10"/>
                    </a:lnTo>
                    <a:lnTo>
                      <a:pt x="84" y="14"/>
                    </a:lnTo>
                    <a:lnTo>
                      <a:pt x="100" y="17"/>
                    </a:lnTo>
                    <a:lnTo>
                      <a:pt x="112" y="20"/>
                    </a:lnTo>
                    <a:lnTo>
                      <a:pt x="117" y="2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61" name="Freeform 174"/>
              <p:cNvSpPr>
                <a:spLocks/>
              </p:cNvSpPr>
              <p:nvPr/>
            </p:nvSpPr>
            <p:spPr bwMode="auto">
              <a:xfrm>
                <a:off x="1359" y="2401"/>
                <a:ext cx="123" cy="22"/>
              </a:xfrm>
              <a:custGeom>
                <a:avLst/>
                <a:gdLst>
                  <a:gd name="T0" fmla="*/ 123 w 123"/>
                  <a:gd name="T1" fmla="*/ 16 h 22"/>
                  <a:gd name="T2" fmla="*/ 117 w 123"/>
                  <a:gd name="T3" fmla="*/ 19 h 22"/>
                  <a:gd name="T4" fmla="*/ 105 w 123"/>
                  <a:gd name="T5" fmla="*/ 22 h 22"/>
                  <a:gd name="T6" fmla="*/ 89 w 123"/>
                  <a:gd name="T7" fmla="*/ 22 h 22"/>
                  <a:gd name="T8" fmla="*/ 68 w 123"/>
                  <a:gd name="T9" fmla="*/ 21 h 22"/>
                  <a:gd name="T10" fmla="*/ 48 w 123"/>
                  <a:gd name="T11" fmla="*/ 18 h 22"/>
                  <a:gd name="T12" fmla="*/ 28 w 123"/>
                  <a:gd name="T13" fmla="*/ 13 h 22"/>
                  <a:gd name="T14" fmla="*/ 12 w 123"/>
                  <a:gd name="T15" fmla="*/ 8 h 22"/>
                  <a:gd name="T16" fmla="*/ 0 w 123"/>
                  <a:gd name="T17" fmla="*/ 0 h 22"/>
                  <a:gd name="T18" fmla="*/ 9 w 123"/>
                  <a:gd name="T19" fmla="*/ 2 h 22"/>
                  <a:gd name="T20" fmla="*/ 25 w 123"/>
                  <a:gd name="T21" fmla="*/ 2 h 22"/>
                  <a:gd name="T22" fmla="*/ 45 w 123"/>
                  <a:gd name="T23" fmla="*/ 5 h 22"/>
                  <a:gd name="T24" fmla="*/ 67 w 123"/>
                  <a:gd name="T25" fmla="*/ 6 h 22"/>
                  <a:gd name="T26" fmla="*/ 87 w 123"/>
                  <a:gd name="T27" fmla="*/ 9 h 22"/>
                  <a:gd name="T28" fmla="*/ 105 w 123"/>
                  <a:gd name="T29" fmla="*/ 10 h 22"/>
                  <a:gd name="T30" fmla="*/ 118 w 123"/>
                  <a:gd name="T31" fmla="*/ 13 h 22"/>
                  <a:gd name="T32" fmla="*/ 123 w 123"/>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3"/>
                  <a:gd name="T52" fmla="*/ 0 h 22"/>
                  <a:gd name="T53" fmla="*/ 123 w 1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3" h="22">
                    <a:moveTo>
                      <a:pt x="123" y="16"/>
                    </a:moveTo>
                    <a:lnTo>
                      <a:pt x="117" y="19"/>
                    </a:lnTo>
                    <a:lnTo>
                      <a:pt x="105" y="22"/>
                    </a:lnTo>
                    <a:lnTo>
                      <a:pt x="89" y="22"/>
                    </a:lnTo>
                    <a:lnTo>
                      <a:pt x="68" y="21"/>
                    </a:lnTo>
                    <a:lnTo>
                      <a:pt x="48" y="18"/>
                    </a:lnTo>
                    <a:lnTo>
                      <a:pt x="28" y="13"/>
                    </a:lnTo>
                    <a:lnTo>
                      <a:pt x="12" y="8"/>
                    </a:lnTo>
                    <a:lnTo>
                      <a:pt x="0" y="0"/>
                    </a:lnTo>
                    <a:lnTo>
                      <a:pt x="9" y="2"/>
                    </a:lnTo>
                    <a:lnTo>
                      <a:pt x="25" y="2"/>
                    </a:lnTo>
                    <a:lnTo>
                      <a:pt x="45" y="5"/>
                    </a:lnTo>
                    <a:lnTo>
                      <a:pt x="67" y="6"/>
                    </a:lnTo>
                    <a:lnTo>
                      <a:pt x="87" y="9"/>
                    </a:lnTo>
                    <a:lnTo>
                      <a:pt x="105" y="10"/>
                    </a:lnTo>
                    <a:lnTo>
                      <a:pt x="118" y="13"/>
                    </a:lnTo>
                    <a:lnTo>
                      <a:pt x="123" y="1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62" name="Freeform 175"/>
              <p:cNvSpPr>
                <a:spLocks/>
              </p:cNvSpPr>
              <p:nvPr/>
            </p:nvSpPr>
            <p:spPr bwMode="auto">
              <a:xfrm>
                <a:off x="1353" y="2375"/>
                <a:ext cx="108" cy="16"/>
              </a:xfrm>
              <a:custGeom>
                <a:avLst/>
                <a:gdLst>
                  <a:gd name="T0" fmla="*/ 108 w 108"/>
                  <a:gd name="T1" fmla="*/ 13 h 16"/>
                  <a:gd name="T2" fmla="*/ 105 w 108"/>
                  <a:gd name="T3" fmla="*/ 14 h 16"/>
                  <a:gd name="T4" fmla="*/ 93 w 108"/>
                  <a:gd name="T5" fmla="*/ 16 h 16"/>
                  <a:gd name="T6" fmla="*/ 79 w 108"/>
                  <a:gd name="T7" fmla="*/ 16 h 16"/>
                  <a:gd name="T8" fmla="*/ 60 w 108"/>
                  <a:gd name="T9" fmla="*/ 14 h 16"/>
                  <a:gd name="T10" fmla="*/ 40 w 108"/>
                  <a:gd name="T11" fmla="*/ 13 h 16"/>
                  <a:gd name="T12" fmla="*/ 23 w 108"/>
                  <a:gd name="T13" fmla="*/ 10 h 16"/>
                  <a:gd name="T14" fmla="*/ 9 w 108"/>
                  <a:gd name="T15" fmla="*/ 5 h 16"/>
                  <a:gd name="T16" fmla="*/ 0 w 108"/>
                  <a:gd name="T17" fmla="*/ 0 h 16"/>
                  <a:gd name="T18" fmla="*/ 11 w 108"/>
                  <a:gd name="T19" fmla="*/ 1 h 16"/>
                  <a:gd name="T20" fmla="*/ 26 w 108"/>
                  <a:gd name="T21" fmla="*/ 1 h 16"/>
                  <a:gd name="T22" fmla="*/ 43 w 108"/>
                  <a:gd name="T23" fmla="*/ 1 h 16"/>
                  <a:gd name="T24" fmla="*/ 61 w 108"/>
                  <a:gd name="T25" fmla="*/ 2 h 16"/>
                  <a:gd name="T26" fmla="*/ 80 w 108"/>
                  <a:gd name="T27" fmla="*/ 4 h 16"/>
                  <a:gd name="T28" fmla="*/ 95 w 108"/>
                  <a:gd name="T29" fmla="*/ 5 h 16"/>
                  <a:gd name="T30" fmla="*/ 105 w 108"/>
                  <a:gd name="T31" fmla="*/ 8 h 16"/>
                  <a:gd name="T32" fmla="*/ 108 w 108"/>
                  <a:gd name="T33" fmla="*/ 1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8"/>
                  <a:gd name="T52" fmla="*/ 0 h 16"/>
                  <a:gd name="T53" fmla="*/ 108 w 108"/>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8" h="16">
                    <a:moveTo>
                      <a:pt x="108" y="13"/>
                    </a:moveTo>
                    <a:lnTo>
                      <a:pt x="105" y="14"/>
                    </a:lnTo>
                    <a:lnTo>
                      <a:pt x="93" y="16"/>
                    </a:lnTo>
                    <a:lnTo>
                      <a:pt x="79" y="16"/>
                    </a:lnTo>
                    <a:lnTo>
                      <a:pt x="60" y="14"/>
                    </a:lnTo>
                    <a:lnTo>
                      <a:pt x="40" y="13"/>
                    </a:lnTo>
                    <a:lnTo>
                      <a:pt x="23" y="10"/>
                    </a:lnTo>
                    <a:lnTo>
                      <a:pt x="9" y="5"/>
                    </a:lnTo>
                    <a:lnTo>
                      <a:pt x="0" y="0"/>
                    </a:lnTo>
                    <a:lnTo>
                      <a:pt x="11" y="1"/>
                    </a:lnTo>
                    <a:lnTo>
                      <a:pt x="26" y="1"/>
                    </a:lnTo>
                    <a:lnTo>
                      <a:pt x="43" y="1"/>
                    </a:lnTo>
                    <a:lnTo>
                      <a:pt x="61" y="2"/>
                    </a:lnTo>
                    <a:lnTo>
                      <a:pt x="80" y="4"/>
                    </a:lnTo>
                    <a:lnTo>
                      <a:pt x="95" y="5"/>
                    </a:lnTo>
                    <a:lnTo>
                      <a:pt x="105" y="8"/>
                    </a:lnTo>
                    <a:lnTo>
                      <a:pt x="108"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63" name="Freeform 176"/>
              <p:cNvSpPr>
                <a:spLocks/>
              </p:cNvSpPr>
              <p:nvPr/>
            </p:nvSpPr>
            <p:spPr bwMode="auto">
              <a:xfrm>
                <a:off x="1345" y="2326"/>
                <a:ext cx="93" cy="15"/>
              </a:xfrm>
              <a:custGeom>
                <a:avLst/>
                <a:gdLst>
                  <a:gd name="T0" fmla="*/ 93 w 93"/>
                  <a:gd name="T1" fmla="*/ 4 h 15"/>
                  <a:gd name="T2" fmla="*/ 90 w 93"/>
                  <a:gd name="T3" fmla="*/ 7 h 15"/>
                  <a:gd name="T4" fmla="*/ 81 w 93"/>
                  <a:gd name="T5" fmla="*/ 12 h 15"/>
                  <a:gd name="T6" fmla="*/ 69 w 93"/>
                  <a:gd name="T7" fmla="*/ 13 h 15"/>
                  <a:gd name="T8" fmla="*/ 56 w 93"/>
                  <a:gd name="T9" fmla="*/ 15 h 15"/>
                  <a:gd name="T10" fmla="*/ 39 w 93"/>
                  <a:gd name="T11" fmla="*/ 15 h 15"/>
                  <a:gd name="T12" fmla="*/ 25 w 93"/>
                  <a:gd name="T13" fmla="*/ 12 h 15"/>
                  <a:gd name="T14" fmla="*/ 11 w 93"/>
                  <a:gd name="T15" fmla="*/ 7 h 15"/>
                  <a:gd name="T16" fmla="*/ 0 w 93"/>
                  <a:gd name="T17" fmla="*/ 1 h 15"/>
                  <a:gd name="T18" fmla="*/ 8 w 93"/>
                  <a:gd name="T19" fmla="*/ 1 h 15"/>
                  <a:gd name="T20" fmla="*/ 22 w 93"/>
                  <a:gd name="T21" fmla="*/ 1 h 15"/>
                  <a:gd name="T22" fmla="*/ 38 w 93"/>
                  <a:gd name="T23" fmla="*/ 1 h 15"/>
                  <a:gd name="T24" fmla="*/ 53 w 93"/>
                  <a:gd name="T25" fmla="*/ 0 h 15"/>
                  <a:gd name="T26" fmla="*/ 68 w 93"/>
                  <a:gd name="T27" fmla="*/ 0 h 15"/>
                  <a:gd name="T28" fmla="*/ 81 w 93"/>
                  <a:gd name="T29" fmla="*/ 0 h 15"/>
                  <a:gd name="T30" fmla="*/ 90 w 93"/>
                  <a:gd name="T31" fmla="*/ 1 h 15"/>
                  <a:gd name="T32" fmla="*/ 93 w 93"/>
                  <a:gd name="T33" fmla="*/ 4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3"/>
                  <a:gd name="T52" fmla="*/ 0 h 15"/>
                  <a:gd name="T53" fmla="*/ 93 w 9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3" h="15">
                    <a:moveTo>
                      <a:pt x="93" y="4"/>
                    </a:moveTo>
                    <a:lnTo>
                      <a:pt x="90" y="7"/>
                    </a:lnTo>
                    <a:lnTo>
                      <a:pt x="81" y="12"/>
                    </a:lnTo>
                    <a:lnTo>
                      <a:pt x="69" y="13"/>
                    </a:lnTo>
                    <a:lnTo>
                      <a:pt x="56" y="15"/>
                    </a:lnTo>
                    <a:lnTo>
                      <a:pt x="39" y="15"/>
                    </a:lnTo>
                    <a:lnTo>
                      <a:pt x="25" y="12"/>
                    </a:lnTo>
                    <a:lnTo>
                      <a:pt x="11" y="7"/>
                    </a:lnTo>
                    <a:lnTo>
                      <a:pt x="0" y="1"/>
                    </a:lnTo>
                    <a:lnTo>
                      <a:pt x="8" y="1"/>
                    </a:lnTo>
                    <a:lnTo>
                      <a:pt x="22" y="1"/>
                    </a:lnTo>
                    <a:lnTo>
                      <a:pt x="38" y="1"/>
                    </a:lnTo>
                    <a:lnTo>
                      <a:pt x="53" y="0"/>
                    </a:lnTo>
                    <a:lnTo>
                      <a:pt x="68" y="0"/>
                    </a:lnTo>
                    <a:lnTo>
                      <a:pt x="81" y="0"/>
                    </a:lnTo>
                    <a:lnTo>
                      <a:pt x="90" y="1"/>
                    </a:lnTo>
                    <a:lnTo>
                      <a:pt x="93"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64" name="Freeform 177"/>
              <p:cNvSpPr>
                <a:spLocks/>
              </p:cNvSpPr>
              <p:nvPr/>
            </p:nvSpPr>
            <p:spPr bwMode="auto">
              <a:xfrm>
                <a:off x="1356" y="2249"/>
                <a:ext cx="45" cy="18"/>
              </a:xfrm>
              <a:custGeom>
                <a:avLst/>
                <a:gdLst>
                  <a:gd name="T0" fmla="*/ 45 w 45"/>
                  <a:gd name="T1" fmla="*/ 3 h 18"/>
                  <a:gd name="T2" fmla="*/ 43 w 45"/>
                  <a:gd name="T3" fmla="*/ 6 h 18"/>
                  <a:gd name="T4" fmla="*/ 39 w 45"/>
                  <a:gd name="T5" fmla="*/ 9 h 18"/>
                  <a:gd name="T6" fmla="*/ 33 w 45"/>
                  <a:gd name="T7" fmla="*/ 12 h 18"/>
                  <a:gd name="T8" fmla="*/ 26 w 45"/>
                  <a:gd name="T9" fmla="*/ 15 h 18"/>
                  <a:gd name="T10" fmla="*/ 18 w 45"/>
                  <a:gd name="T11" fmla="*/ 18 h 18"/>
                  <a:gd name="T12" fmla="*/ 11 w 45"/>
                  <a:gd name="T13" fmla="*/ 18 h 18"/>
                  <a:gd name="T14" fmla="*/ 5 w 45"/>
                  <a:gd name="T15" fmla="*/ 16 h 18"/>
                  <a:gd name="T16" fmla="*/ 0 w 45"/>
                  <a:gd name="T17" fmla="*/ 13 h 18"/>
                  <a:gd name="T18" fmla="*/ 6 w 45"/>
                  <a:gd name="T19" fmla="*/ 15 h 18"/>
                  <a:gd name="T20" fmla="*/ 14 w 45"/>
                  <a:gd name="T21" fmla="*/ 13 h 18"/>
                  <a:gd name="T22" fmla="*/ 21 w 45"/>
                  <a:gd name="T23" fmla="*/ 10 h 18"/>
                  <a:gd name="T24" fmla="*/ 28 w 45"/>
                  <a:gd name="T25" fmla="*/ 6 h 18"/>
                  <a:gd name="T26" fmla="*/ 34 w 45"/>
                  <a:gd name="T27" fmla="*/ 3 h 18"/>
                  <a:gd name="T28" fmla="*/ 40 w 45"/>
                  <a:gd name="T29" fmla="*/ 0 h 18"/>
                  <a:gd name="T30" fmla="*/ 43 w 45"/>
                  <a:gd name="T31" fmla="*/ 0 h 18"/>
                  <a:gd name="T32" fmla="*/ 45 w 45"/>
                  <a:gd name="T33" fmla="*/ 3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18"/>
                  <a:gd name="T53" fmla="*/ 45 w 45"/>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18">
                    <a:moveTo>
                      <a:pt x="45" y="3"/>
                    </a:moveTo>
                    <a:lnTo>
                      <a:pt x="43" y="6"/>
                    </a:lnTo>
                    <a:lnTo>
                      <a:pt x="39" y="9"/>
                    </a:lnTo>
                    <a:lnTo>
                      <a:pt x="33" y="12"/>
                    </a:lnTo>
                    <a:lnTo>
                      <a:pt x="26" y="15"/>
                    </a:lnTo>
                    <a:lnTo>
                      <a:pt x="18" y="18"/>
                    </a:lnTo>
                    <a:lnTo>
                      <a:pt x="11" y="18"/>
                    </a:lnTo>
                    <a:lnTo>
                      <a:pt x="5" y="16"/>
                    </a:lnTo>
                    <a:lnTo>
                      <a:pt x="0" y="13"/>
                    </a:lnTo>
                    <a:lnTo>
                      <a:pt x="6" y="15"/>
                    </a:lnTo>
                    <a:lnTo>
                      <a:pt x="14" y="13"/>
                    </a:lnTo>
                    <a:lnTo>
                      <a:pt x="21" y="10"/>
                    </a:lnTo>
                    <a:lnTo>
                      <a:pt x="28" y="6"/>
                    </a:lnTo>
                    <a:lnTo>
                      <a:pt x="34" y="3"/>
                    </a:lnTo>
                    <a:lnTo>
                      <a:pt x="40" y="0"/>
                    </a:lnTo>
                    <a:lnTo>
                      <a:pt x="43" y="0"/>
                    </a:lnTo>
                    <a:lnTo>
                      <a:pt x="45"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65" name="Freeform 178"/>
              <p:cNvSpPr>
                <a:spLocks/>
              </p:cNvSpPr>
              <p:nvPr/>
            </p:nvSpPr>
            <p:spPr bwMode="auto">
              <a:xfrm>
                <a:off x="1418" y="2497"/>
                <a:ext cx="83" cy="21"/>
              </a:xfrm>
              <a:custGeom>
                <a:avLst/>
                <a:gdLst>
                  <a:gd name="T0" fmla="*/ 83 w 83"/>
                  <a:gd name="T1" fmla="*/ 18 h 21"/>
                  <a:gd name="T2" fmla="*/ 80 w 83"/>
                  <a:gd name="T3" fmla="*/ 19 h 21"/>
                  <a:gd name="T4" fmla="*/ 74 w 83"/>
                  <a:gd name="T5" fmla="*/ 21 h 21"/>
                  <a:gd name="T6" fmla="*/ 64 w 83"/>
                  <a:gd name="T7" fmla="*/ 21 h 21"/>
                  <a:gd name="T8" fmla="*/ 51 w 83"/>
                  <a:gd name="T9" fmla="*/ 19 h 21"/>
                  <a:gd name="T10" fmla="*/ 37 w 83"/>
                  <a:gd name="T11" fmla="*/ 18 h 21"/>
                  <a:gd name="T12" fmla="*/ 24 w 83"/>
                  <a:gd name="T13" fmla="*/ 14 h 21"/>
                  <a:gd name="T14" fmla="*/ 11 w 83"/>
                  <a:gd name="T15" fmla="*/ 8 h 21"/>
                  <a:gd name="T16" fmla="*/ 0 w 83"/>
                  <a:gd name="T17" fmla="*/ 0 h 21"/>
                  <a:gd name="T18" fmla="*/ 11 w 83"/>
                  <a:gd name="T19" fmla="*/ 3 h 21"/>
                  <a:gd name="T20" fmla="*/ 23 w 83"/>
                  <a:gd name="T21" fmla="*/ 5 h 21"/>
                  <a:gd name="T22" fmla="*/ 36 w 83"/>
                  <a:gd name="T23" fmla="*/ 8 h 21"/>
                  <a:gd name="T24" fmla="*/ 51 w 83"/>
                  <a:gd name="T25" fmla="*/ 9 h 21"/>
                  <a:gd name="T26" fmla="*/ 62 w 83"/>
                  <a:gd name="T27" fmla="*/ 11 h 21"/>
                  <a:gd name="T28" fmla="*/ 73 w 83"/>
                  <a:gd name="T29" fmla="*/ 14 h 21"/>
                  <a:gd name="T30" fmla="*/ 80 w 83"/>
                  <a:gd name="T31" fmla="*/ 15 h 21"/>
                  <a:gd name="T32" fmla="*/ 83 w 83"/>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21"/>
                  <a:gd name="T53" fmla="*/ 83 w 8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21">
                    <a:moveTo>
                      <a:pt x="83" y="18"/>
                    </a:moveTo>
                    <a:lnTo>
                      <a:pt x="80" y="19"/>
                    </a:lnTo>
                    <a:lnTo>
                      <a:pt x="74" y="21"/>
                    </a:lnTo>
                    <a:lnTo>
                      <a:pt x="64" y="21"/>
                    </a:lnTo>
                    <a:lnTo>
                      <a:pt x="51" y="19"/>
                    </a:lnTo>
                    <a:lnTo>
                      <a:pt x="37" y="18"/>
                    </a:lnTo>
                    <a:lnTo>
                      <a:pt x="24" y="14"/>
                    </a:lnTo>
                    <a:lnTo>
                      <a:pt x="11" y="8"/>
                    </a:lnTo>
                    <a:lnTo>
                      <a:pt x="0" y="0"/>
                    </a:lnTo>
                    <a:lnTo>
                      <a:pt x="11" y="3"/>
                    </a:lnTo>
                    <a:lnTo>
                      <a:pt x="23" y="5"/>
                    </a:lnTo>
                    <a:lnTo>
                      <a:pt x="36" y="8"/>
                    </a:lnTo>
                    <a:lnTo>
                      <a:pt x="51" y="9"/>
                    </a:lnTo>
                    <a:lnTo>
                      <a:pt x="62" y="11"/>
                    </a:lnTo>
                    <a:lnTo>
                      <a:pt x="73" y="14"/>
                    </a:lnTo>
                    <a:lnTo>
                      <a:pt x="80" y="15"/>
                    </a:lnTo>
                    <a:lnTo>
                      <a:pt x="83" y="1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66" name="Freeform 179"/>
              <p:cNvSpPr>
                <a:spLocks/>
              </p:cNvSpPr>
              <p:nvPr/>
            </p:nvSpPr>
            <p:spPr bwMode="auto">
              <a:xfrm>
                <a:off x="1371" y="2425"/>
                <a:ext cx="118" cy="22"/>
              </a:xfrm>
              <a:custGeom>
                <a:avLst/>
                <a:gdLst>
                  <a:gd name="T0" fmla="*/ 118 w 118"/>
                  <a:gd name="T1" fmla="*/ 16 h 22"/>
                  <a:gd name="T2" fmla="*/ 114 w 118"/>
                  <a:gd name="T3" fmla="*/ 19 h 22"/>
                  <a:gd name="T4" fmla="*/ 102 w 118"/>
                  <a:gd name="T5" fmla="*/ 22 h 22"/>
                  <a:gd name="T6" fmla="*/ 86 w 118"/>
                  <a:gd name="T7" fmla="*/ 22 h 22"/>
                  <a:gd name="T8" fmla="*/ 67 w 118"/>
                  <a:gd name="T9" fmla="*/ 20 h 22"/>
                  <a:gd name="T10" fmla="*/ 46 w 118"/>
                  <a:gd name="T11" fmla="*/ 18 h 22"/>
                  <a:gd name="T12" fmla="*/ 27 w 118"/>
                  <a:gd name="T13" fmla="*/ 13 h 22"/>
                  <a:gd name="T14" fmla="*/ 11 w 118"/>
                  <a:gd name="T15" fmla="*/ 7 h 22"/>
                  <a:gd name="T16" fmla="*/ 0 w 118"/>
                  <a:gd name="T17" fmla="*/ 0 h 22"/>
                  <a:gd name="T18" fmla="*/ 9 w 118"/>
                  <a:gd name="T19" fmla="*/ 0 h 22"/>
                  <a:gd name="T20" fmla="*/ 24 w 118"/>
                  <a:gd name="T21" fmla="*/ 1 h 22"/>
                  <a:gd name="T22" fmla="*/ 43 w 118"/>
                  <a:gd name="T23" fmla="*/ 3 h 22"/>
                  <a:gd name="T24" fmla="*/ 64 w 118"/>
                  <a:gd name="T25" fmla="*/ 6 h 22"/>
                  <a:gd name="T26" fmla="*/ 84 w 118"/>
                  <a:gd name="T27" fmla="*/ 7 h 22"/>
                  <a:gd name="T28" fmla="*/ 102 w 118"/>
                  <a:gd name="T29" fmla="*/ 10 h 22"/>
                  <a:gd name="T30" fmla="*/ 114 w 118"/>
                  <a:gd name="T31" fmla="*/ 13 h 22"/>
                  <a:gd name="T32" fmla="*/ 118 w 118"/>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8"/>
                  <a:gd name="T52" fmla="*/ 0 h 22"/>
                  <a:gd name="T53" fmla="*/ 118 w 118"/>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8" h="22">
                    <a:moveTo>
                      <a:pt x="118" y="16"/>
                    </a:moveTo>
                    <a:lnTo>
                      <a:pt x="114" y="19"/>
                    </a:lnTo>
                    <a:lnTo>
                      <a:pt x="102" y="22"/>
                    </a:lnTo>
                    <a:lnTo>
                      <a:pt x="86" y="22"/>
                    </a:lnTo>
                    <a:lnTo>
                      <a:pt x="67" y="20"/>
                    </a:lnTo>
                    <a:lnTo>
                      <a:pt x="46" y="18"/>
                    </a:lnTo>
                    <a:lnTo>
                      <a:pt x="27" y="13"/>
                    </a:lnTo>
                    <a:lnTo>
                      <a:pt x="11" y="7"/>
                    </a:lnTo>
                    <a:lnTo>
                      <a:pt x="0" y="0"/>
                    </a:lnTo>
                    <a:lnTo>
                      <a:pt x="9" y="0"/>
                    </a:lnTo>
                    <a:lnTo>
                      <a:pt x="24" y="1"/>
                    </a:lnTo>
                    <a:lnTo>
                      <a:pt x="43" y="3"/>
                    </a:lnTo>
                    <a:lnTo>
                      <a:pt x="64" y="6"/>
                    </a:lnTo>
                    <a:lnTo>
                      <a:pt x="84" y="7"/>
                    </a:lnTo>
                    <a:lnTo>
                      <a:pt x="102" y="10"/>
                    </a:lnTo>
                    <a:lnTo>
                      <a:pt x="114" y="13"/>
                    </a:lnTo>
                    <a:lnTo>
                      <a:pt x="118" y="1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67" name="Freeform 180"/>
              <p:cNvSpPr>
                <a:spLocks/>
              </p:cNvSpPr>
              <p:nvPr/>
            </p:nvSpPr>
            <p:spPr bwMode="auto">
              <a:xfrm>
                <a:off x="1348" y="2348"/>
                <a:ext cx="106" cy="13"/>
              </a:xfrm>
              <a:custGeom>
                <a:avLst/>
                <a:gdLst>
                  <a:gd name="T0" fmla="*/ 106 w 106"/>
                  <a:gd name="T1" fmla="*/ 4 h 13"/>
                  <a:gd name="T2" fmla="*/ 101 w 106"/>
                  <a:gd name="T3" fmla="*/ 7 h 13"/>
                  <a:gd name="T4" fmla="*/ 93 w 106"/>
                  <a:gd name="T5" fmla="*/ 10 h 13"/>
                  <a:gd name="T6" fmla="*/ 78 w 106"/>
                  <a:gd name="T7" fmla="*/ 13 h 13"/>
                  <a:gd name="T8" fmla="*/ 62 w 106"/>
                  <a:gd name="T9" fmla="*/ 13 h 13"/>
                  <a:gd name="T10" fmla="*/ 44 w 106"/>
                  <a:gd name="T11" fmla="*/ 13 h 13"/>
                  <a:gd name="T12" fmla="*/ 26 w 106"/>
                  <a:gd name="T13" fmla="*/ 12 h 13"/>
                  <a:gd name="T14" fmla="*/ 11 w 106"/>
                  <a:gd name="T15" fmla="*/ 7 h 13"/>
                  <a:gd name="T16" fmla="*/ 0 w 106"/>
                  <a:gd name="T17" fmla="*/ 1 h 13"/>
                  <a:gd name="T18" fmla="*/ 10 w 106"/>
                  <a:gd name="T19" fmla="*/ 1 h 13"/>
                  <a:gd name="T20" fmla="*/ 25 w 106"/>
                  <a:gd name="T21" fmla="*/ 1 h 13"/>
                  <a:gd name="T22" fmla="*/ 41 w 106"/>
                  <a:gd name="T23" fmla="*/ 1 h 13"/>
                  <a:gd name="T24" fmla="*/ 60 w 106"/>
                  <a:gd name="T25" fmla="*/ 0 h 13"/>
                  <a:gd name="T26" fmla="*/ 78 w 106"/>
                  <a:gd name="T27" fmla="*/ 0 h 13"/>
                  <a:gd name="T28" fmla="*/ 93 w 106"/>
                  <a:gd name="T29" fmla="*/ 0 h 13"/>
                  <a:gd name="T30" fmla="*/ 101 w 106"/>
                  <a:gd name="T31" fmla="*/ 1 h 13"/>
                  <a:gd name="T32" fmla="*/ 106 w 106"/>
                  <a:gd name="T33" fmla="*/ 4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6"/>
                  <a:gd name="T52" fmla="*/ 0 h 13"/>
                  <a:gd name="T53" fmla="*/ 106 w 106"/>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6" h="13">
                    <a:moveTo>
                      <a:pt x="106" y="4"/>
                    </a:moveTo>
                    <a:lnTo>
                      <a:pt x="101" y="7"/>
                    </a:lnTo>
                    <a:lnTo>
                      <a:pt x="93" y="10"/>
                    </a:lnTo>
                    <a:lnTo>
                      <a:pt x="78" y="13"/>
                    </a:lnTo>
                    <a:lnTo>
                      <a:pt x="62" y="13"/>
                    </a:lnTo>
                    <a:lnTo>
                      <a:pt x="44" y="13"/>
                    </a:lnTo>
                    <a:lnTo>
                      <a:pt x="26" y="12"/>
                    </a:lnTo>
                    <a:lnTo>
                      <a:pt x="11" y="7"/>
                    </a:lnTo>
                    <a:lnTo>
                      <a:pt x="0" y="1"/>
                    </a:lnTo>
                    <a:lnTo>
                      <a:pt x="10" y="1"/>
                    </a:lnTo>
                    <a:lnTo>
                      <a:pt x="25" y="1"/>
                    </a:lnTo>
                    <a:lnTo>
                      <a:pt x="41" y="1"/>
                    </a:lnTo>
                    <a:lnTo>
                      <a:pt x="60" y="0"/>
                    </a:lnTo>
                    <a:lnTo>
                      <a:pt x="78" y="0"/>
                    </a:lnTo>
                    <a:lnTo>
                      <a:pt x="93" y="0"/>
                    </a:lnTo>
                    <a:lnTo>
                      <a:pt x="101" y="1"/>
                    </a:lnTo>
                    <a:lnTo>
                      <a:pt x="106"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68" name="Freeform 181"/>
              <p:cNvSpPr>
                <a:spLocks/>
              </p:cNvSpPr>
              <p:nvPr/>
            </p:nvSpPr>
            <p:spPr bwMode="auto">
              <a:xfrm>
                <a:off x="1346" y="2305"/>
                <a:ext cx="87" cy="12"/>
              </a:xfrm>
              <a:custGeom>
                <a:avLst/>
                <a:gdLst>
                  <a:gd name="T0" fmla="*/ 87 w 87"/>
                  <a:gd name="T1" fmla="*/ 7 h 12"/>
                  <a:gd name="T2" fmla="*/ 84 w 87"/>
                  <a:gd name="T3" fmla="*/ 10 h 12"/>
                  <a:gd name="T4" fmla="*/ 74 w 87"/>
                  <a:gd name="T5" fmla="*/ 12 h 12"/>
                  <a:gd name="T6" fmla="*/ 61 w 87"/>
                  <a:gd name="T7" fmla="*/ 12 h 12"/>
                  <a:gd name="T8" fmla="*/ 46 w 87"/>
                  <a:gd name="T9" fmla="*/ 12 h 12"/>
                  <a:gd name="T10" fmla="*/ 30 w 87"/>
                  <a:gd name="T11" fmla="*/ 10 h 12"/>
                  <a:gd name="T12" fmla="*/ 16 w 87"/>
                  <a:gd name="T13" fmla="*/ 7 h 12"/>
                  <a:gd name="T14" fmla="*/ 6 w 87"/>
                  <a:gd name="T15" fmla="*/ 4 h 12"/>
                  <a:gd name="T16" fmla="*/ 0 w 87"/>
                  <a:gd name="T17" fmla="*/ 0 h 12"/>
                  <a:gd name="T18" fmla="*/ 9 w 87"/>
                  <a:gd name="T19" fmla="*/ 0 h 12"/>
                  <a:gd name="T20" fmla="*/ 19 w 87"/>
                  <a:gd name="T21" fmla="*/ 0 h 12"/>
                  <a:gd name="T22" fmla="*/ 33 w 87"/>
                  <a:gd name="T23" fmla="*/ 2 h 12"/>
                  <a:gd name="T24" fmla="*/ 47 w 87"/>
                  <a:gd name="T25" fmla="*/ 2 h 12"/>
                  <a:gd name="T26" fmla="*/ 61 w 87"/>
                  <a:gd name="T27" fmla="*/ 2 h 12"/>
                  <a:gd name="T28" fmla="*/ 74 w 87"/>
                  <a:gd name="T29" fmla="*/ 3 h 12"/>
                  <a:gd name="T30" fmla="*/ 83 w 87"/>
                  <a:gd name="T31" fmla="*/ 4 h 12"/>
                  <a:gd name="T32" fmla="*/ 87 w 87"/>
                  <a:gd name="T33" fmla="*/ 7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12"/>
                  <a:gd name="T53" fmla="*/ 87 w 8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12">
                    <a:moveTo>
                      <a:pt x="87" y="7"/>
                    </a:moveTo>
                    <a:lnTo>
                      <a:pt x="84" y="10"/>
                    </a:lnTo>
                    <a:lnTo>
                      <a:pt x="74" y="12"/>
                    </a:lnTo>
                    <a:lnTo>
                      <a:pt x="61" y="12"/>
                    </a:lnTo>
                    <a:lnTo>
                      <a:pt x="46" y="12"/>
                    </a:lnTo>
                    <a:lnTo>
                      <a:pt x="30" y="10"/>
                    </a:lnTo>
                    <a:lnTo>
                      <a:pt x="16" y="7"/>
                    </a:lnTo>
                    <a:lnTo>
                      <a:pt x="6" y="4"/>
                    </a:lnTo>
                    <a:lnTo>
                      <a:pt x="0" y="0"/>
                    </a:lnTo>
                    <a:lnTo>
                      <a:pt x="9" y="0"/>
                    </a:lnTo>
                    <a:lnTo>
                      <a:pt x="19" y="0"/>
                    </a:lnTo>
                    <a:lnTo>
                      <a:pt x="33" y="2"/>
                    </a:lnTo>
                    <a:lnTo>
                      <a:pt x="47" y="2"/>
                    </a:lnTo>
                    <a:lnTo>
                      <a:pt x="61" y="2"/>
                    </a:lnTo>
                    <a:lnTo>
                      <a:pt x="74" y="3"/>
                    </a:lnTo>
                    <a:lnTo>
                      <a:pt x="83" y="4"/>
                    </a:lnTo>
                    <a:lnTo>
                      <a:pt x="87" y="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69" name="Freeform 182"/>
              <p:cNvSpPr>
                <a:spLocks/>
              </p:cNvSpPr>
              <p:nvPr/>
            </p:nvSpPr>
            <p:spPr bwMode="auto">
              <a:xfrm>
                <a:off x="1349" y="2277"/>
                <a:ext cx="55" cy="13"/>
              </a:xfrm>
              <a:custGeom>
                <a:avLst/>
                <a:gdLst>
                  <a:gd name="T0" fmla="*/ 55 w 55"/>
                  <a:gd name="T1" fmla="*/ 3 h 13"/>
                  <a:gd name="T2" fmla="*/ 53 w 55"/>
                  <a:gd name="T3" fmla="*/ 6 h 13"/>
                  <a:gd name="T4" fmla="*/ 47 w 55"/>
                  <a:gd name="T5" fmla="*/ 9 h 13"/>
                  <a:gd name="T6" fmla="*/ 40 w 55"/>
                  <a:gd name="T7" fmla="*/ 10 h 13"/>
                  <a:gd name="T8" fmla="*/ 31 w 55"/>
                  <a:gd name="T9" fmla="*/ 13 h 13"/>
                  <a:gd name="T10" fmla="*/ 21 w 55"/>
                  <a:gd name="T11" fmla="*/ 13 h 13"/>
                  <a:gd name="T12" fmla="*/ 12 w 55"/>
                  <a:gd name="T13" fmla="*/ 13 h 13"/>
                  <a:gd name="T14" fmla="*/ 4 w 55"/>
                  <a:gd name="T15" fmla="*/ 12 h 13"/>
                  <a:gd name="T16" fmla="*/ 0 w 55"/>
                  <a:gd name="T17" fmla="*/ 7 h 13"/>
                  <a:gd name="T18" fmla="*/ 7 w 55"/>
                  <a:gd name="T19" fmla="*/ 9 h 13"/>
                  <a:gd name="T20" fmla="*/ 15 w 55"/>
                  <a:gd name="T21" fmla="*/ 9 h 13"/>
                  <a:gd name="T22" fmla="*/ 25 w 55"/>
                  <a:gd name="T23" fmla="*/ 6 h 13"/>
                  <a:gd name="T24" fmla="*/ 34 w 55"/>
                  <a:gd name="T25" fmla="*/ 3 h 13"/>
                  <a:gd name="T26" fmla="*/ 41 w 55"/>
                  <a:gd name="T27" fmla="*/ 1 h 13"/>
                  <a:gd name="T28" fmla="*/ 49 w 55"/>
                  <a:gd name="T29" fmla="*/ 0 h 13"/>
                  <a:gd name="T30" fmla="*/ 53 w 55"/>
                  <a:gd name="T31" fmla="*/ 0 h 13"/>
                  <a:gd name="T32" fmla="*/ 55 w 55"/>
                  <a:gd name="T33" fmla="*/ 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3"/>
                  <a:gd name="T53" fmla="*/ 55 w 55"/>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3">
                    <a:moveTo>
                      <a:pt x="55" y="3"/>
                    </a:moveTo>
                    <a:lnTo>
                      <a:pt x="53" y="6"/>
                    </a:lnTo>
                    <a:lnTo>
                      <a:pt x="47" y="9"/>
                    </a:lnTo>
                    <a:lnTo>
                      <a:pt x="40" y="10"/>
                    </a:lnTo>
                    <a:lnTo>
                      <a:pt x="31" y="13"/>
                    </a:lnTo>
                    <a:lnTo>
                      <a:pt x="21" y="13"/>
                    </a:lnTo>
                    <a:lnTo>
                      <a:pt x="12" y="13"/>
                    </a:lnTo>
                    <a:lnTo>
                      <a:pt x="4" y="12"/>
                    </a:lnTo>
                    <a:lnTo>
                      <a:pt x="0" y="7"/>
                    </a:lnTo>
                    <a:lnTo>
                      <a:pt x="7" y="9"/>
                    </a:lnTo>
                    <a:lnTo>
                      <a:pt x="15" y="9"/>
                    </a:lnTo>
                    <a:lnTo>
                      <a:pt x="25" y="6"/>
                    </a:lnTo>
                    <a:lnTo>
                      <a:pt x="34" y="3"/>
                    </a:lnTo>
                    <a:lnTo>
                      <a:pt x="41" y="1"/>
                    </a:lnTo>
                    <a:lnTo>
                      <a:pt x="49" y="0"/>
                    </a:lnTo>
                    <a:lnTo>
                      <a:pt x="53" y="0"/>
                    </a:lnTo>
                    <a:lnTo>
                      <a:pt x="55"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70" name="Freeform 183"/>
              <p:cNvSpPr>
                <a:spLocks/>
              </p:cNvSpPr>
              <p:nvPr/>
            </p:nvSpPr>
            <p:spPr bwMode="auto">
              <a:xfrm>
                <a:off x="1436" y="2521"/>
                <a:ext cx="53" cy="21"/>
              </a:xfrm>
              <a:custGeom>
                <a:avLst/>
                <a:gdLst>
                  <a:gd name="T0" fmla="*/ 0 w 53"/>
                  <a:gd name="T1" fmla="*/ 0 h 21"/>
                  <a:gd name="T2" fmla="*/ 5 w 53"/>
                  <a:gd name="T3" fmla="*/ 0 h 21"/>
                  <a:gd name="T4" fmla="*/ 12 w 53"/>
                  <a:gd name="T5" fmla="*/ 1 h 21"/>
                  <a:gd name="T6" fmla="*/ 21 w 53"/>
                  <a:gd name="T7" fmla="*/ 3 h 21"/>
                  <a:gd name="T8" fmla="*/ 31 w 53"/>
                  <a:gd name="T9" fmla="*/ 4 h 21"/>
                  <a:gd name="T10" fmla="*/ 40 w 53"/>
                  <a:gd name="T11" fmla="*/ 7 h 21"/>
                  <a:gd name="T12" fmla="*/ 47 w 53"/>
                  <a:gd name="T13" fmla="*/ 9 h 21"/>
                  <a:gd name="T14" fmla="*/ 52 w 53"/>
                  <a:gd name="T15" fmla="*/ 13 h 21"/>
                  <a:gd name="T16" fmla="*/ 53 w 53"/>
                  <a:gd name="T17" fmla="*/ 18 h 21"/>
                  <a:gd name="T18" fmla="*/ 50 w 53"/>
                  <a:gd name="T19" fmla="*/ 21 h 21"/>
                  <a:gd name="T20" fmla="*/ 44 w 53"/>
                  <a:gd name="T21" fmla="*/ 21 h 21"/>
                  <a:gd name="T22" fmla="*/ 36 w 53"/>
                  <a:gd name="T23" fmla="*/ 19 h 21"/>
                  <a:gd name="T24" fmla="*/ 28 w 53"/>
                  <a:gd name="T25" fmla="*/ 15 h 21"/>
                  <a:gd name="T26" fmla="*/ 19 w 53"/>
                  <a:gd name="T27" fmla="*/ 10 h 21"/>
                  <a:gd name="T28" fmla="*/ 12 w 53"/>
                  <a:gd name="T29" fmla="*/ 6 h 21"/>
                  <a:gd name="T30" fmla="*/ 5 w 53"/>
                  <a:gd name="T31" fmla="*/ 3 h 21"/>
                  <a:gd name="T32" fmla="*/ 0 w 53"/>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21"/>
                  <a:gd name="T53" fmla="*/ 53 w 5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21">
                    <a:moveTo>
                      <a:pt x="0" y="0"/>
                    </a:moveTo>
                    <a:lnTo>
                      <a:pt x="5" y="0"/>
                    </a:lnTo>
                    <a:lnTo>
                      <a:pt x="12" y="1"/>
                    </a:lnTo>
                    <a:lnTo>
                      <a:pt x="21" y="3"/>
                    </a:lnTo>
                    <a:lnTo>
                      <a:pt x="31" y="4"/>
                    </a:lnTo>
                    <a:lnTo>
                      <a:pt x="40" y="7"/>
                    </a:lnTo>
                    <a:lnTo>
                      <a:pt x="47" y="9"/>
                    </a:lnTo>
                    <a:lnTo>
                      <a:pt x="52" y="13"/>
                    </a:lnTo>
                    <a:lnTo>
                      <a:pt x="53" y="18"/>
                    </a:lnTo>
                    <a:lnTo>
                      <a:pt x="50" y="21"/>
                    </a:lnTo>
                    <a:lnTo>
                      <a:pt x="44" y="21"/>
                    </a:lnTo>
                    <a:lnTo>
                      <a:pt x="36" y="19"/>
                    </a:lnTo>
                    <a:lnTo>
                      <a:pt x="28" y="15"/>
                    </a:lnTo>
                    <a:lnTo>
                      <a:pt x="19" y="10"/>
                    </a:lnTo>
                    <a:lnTo>
                      <a:pt x="12" y="6"/>
                    </a:lnTo>
                    <a:lnTo>
                      <a:pt x="5"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71" name="Freeform 184"/>
              <p:cNvSpPr>
                <a:spLocks/>
              </p:cNvSpPr>
              <p:nvPr/>
            </p:nvSpPr>
            <p:spPr bwMode="auto">
              <a:xfrm>
                <a:off x="1432" y="2518"/>
                <a:ext cx="10" cy="50"/>
              </a:xfrm>
              <a:custGeom>
                <a:avLst/>
                <a:gdLst>
                  <a:gd name="T0" fmla="*/ 1 w 10"/>
                  <a:gd name="T1" fmla="*/ 0 h 50"/>
                  <a:gd name="T2" fmla="*/ 1 w 10"/>
                  <a:gd name="T3" fmla="*/ 9 h 50"/>
                  <a:gd name="T4" fmla="*/ 0 w 10"/>
                  <a:gd name="T5" fmla="*/ 27 h 50"/>
                  <a:gd name="T6" fmla="*/ 0 w 10"/>
                  <a:gd name="T7" fmla="*/ 43 h 50"/>
                  <a:gd name="T8" fmla="*/ 6 w 10"/>
                  <a:gd name="T9" fmla="*/ 50 h 50"/>
                  <a:gd name="T10" fmla="*/ 10 w 10"/>
                  <a:gd name="T11" fmla="*/ 44 h 50"/>
                  <a:gd name="T12" fmla="*/ 9 w 10"/>
                  <a:gd name="T13" fmla="*/ 29 h 50"/>
                  <a:gd name="T14" fmla="*/ 4 w 10"/>
                  <a:gd name="T15" fmla="*/ 12 h 50"/>
                  <a:gd name="T16" fmla="*/ 1 w 10"/>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0"/>
                  <a:gd name="T29" fmla="*/ 10 w 10"/>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0">
                    <a:moveTo>
                      <a:pt x="1" y="0"/>
                    </a:moveTo>
                    <a:lnTo>
                      <a:pt x="1" y="9"/>
                    </a:lnTo>
                    <a:lnTo>
                      <a:pt x="0" y="27"/>
                    </a:lnTo>
                    <a:lnTo>
                      <a:pt x="0" y="43"/>
                    </a:lnTo>
                    <a:lnTo>
                      <a:pt x="6" y="50"/>
                    </a:lnTo>
                    <a:lnTo>
                      <a:pt x="10" y="44"/>
                    </a:lnTo>
                    <a:lnTo>
                      <a:pt x="9" y="29"/>
                    </a:lnTo>
                    <a:lnTo>
                      <a:pt x="4" y="12"/>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72" name="Freeform 185"/>
              <p:cNvSpPr>
                <a:spLocks/>
              </p:cNvSpPr>
              <p:nvPr/>
            </p:nvSpPr>
            <p:spPr bwMode="auto">
              <a:xfrm>
                <a:off x="1451" y="2533"/>
                <a:ext cx="31" cy="43"/>
              </a:xfrm>
              <a:custGeom>
                <a:avLst/>
                <a:gdLst>
                  <a:gd name="T0" fmla="*/ 0 w 31"/>
                  <a:gd name="T1" fmla="*/ 0 h 43"/>
                  <a:gd name="T2" fmla="*/ 4 w 31"/>
                  <a:gd name="T3" fmla="*/ 9 h 43"/>
                  <a:gd name="T4" fmla="*/ 13 w 31"/>
                  <a:gd name="T5" fmla="*/ 25 h 43"/>
                  <a:gd name="T6" fmla="*/ 21 w 31"/>
                  <a:gd name="T7" fmla="*/ 38 h 43"/>
                  <a:gd name="T8" fmla="*/ 29 w 31"/>
                  <a:gd name="T9" fmla="*/ 43 h 43"/>
                  <a:gd name="T10" fmla="*/ 31 w 31"/>
                  <a:gd name="T11" fmla="*/ 35 h 43"/>
                  <a:gd name="T12" fmla="*/ 22 w 31"/>
                  <a:gd name="T13" fmla="*/ 22 h 43"/>
                  <a:gd name="T14" fmla="*/ 9 w 31"/>
                  <a:gd name="T15" fmla="*/ 9 h 43"/>
                  <a:gd name="T16" fmla="*/ 0 w 31"/>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43"/>
                  <a:gd name="T29" fmla="*/ 31 w 31"/>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43">
                    <a:moveTo>
                      <a:pt x="0" y="0"/>
                    </a:moveTo>
                    <a:lnTo>
                      <a:pt x="4" y="9"/>
                    </a:lnTo>
                    <a:lnTo>
                      <a:pt x="13" y="25"/>
                    </a:lnTo>
                    <a:lnTo>
                      <a:pt x="21" y="38"/>
                    </a:lnTo>
                    <a:lnTo>
                      <a:pt x="29" y="43"/>
                    </a:lnTo>
                    <a:lnTo>
                      <a:pt x="31" y="35"/>
                    </a:lnTo>
                    <a:lnTo>
                      <a:pt x="22" y="22"/>
                    </a:lnTo>
                    <a:lnTo>
                      <a:pt x="9" y="9"/>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73" name="Freeform 186"/>
              <p:cNvSpPr>
                <a:spLocks/>
              </p:cNvSpPr>
              <p:nvPr/>
            </p:nvSpPr>
            <p:spPr bwMode="auto">
              <a:xfrm>
                <a:off x="1289" y="2281"/>
                <a:ext cx="66" cy="15"/>
              </a:xfrm>
              <a:custGeom>
                <a:avLst/>
                <a:gdLst>
                  <a:gd name="T0" fmla="*/ 66 w 66"/>
                  <a:gd name="T1" fmla="*/ 3 h 15"/>
                  <a:gd name="T2" fmla="*/ 59 w 66"/>
                  <a:gd name="T3" fmla="*/ 8 h 15"/>
                  <a:gd name="T4" fmla="*/ 50 w 66"/>
                  <a:gd name="T5" fmla="*/ 11 h 15"/>
                  <a:gd name="T6" fmla="*/ 39 w 66"/>
                  <a:gd name="T7" fmla="*/ 14 h 15"/>
                  <a:gd name="T8" fmla="*/ 29 w 66"/>
                  <a:gd name="T9" fmla="*/ 15 h 15"/>
                  <a:gd name="T10" fmla="*/ 17 w 66"/>
                  <a:gd name="T11" fmla="*/ 15 h 15"/>
                  <a:gd name="T12" fmla="*/ 8 w 66"/>
                  <a:gd name="T13" fmla="*/ 14 h 15"/>
                  <a:gd name="T14" fmla="*/ 2 w 66"/>
                  <a:gd name="T15" fmla="*/ 11 h 15"/>
                  <a:gd name="T16" fmla="*/ 0 w 66"/>
                  <a:gd name="T17" fmla="*/ 6 h 15"/>
                  <a:gd name="T18" fmla="*/ 1 w 66"/>
                  <a:gd name="T19" fmla="*/ 2 h 15"/>
                  <a:gd name="T20" fmla="*/ 7 w 66"/>
                  <a:gd name="T21" fmla="*/ 0 h 15"/>
                  <a:gd name="T22" fmla="*/ 14 w 66"/>
                  <a:gd name="T23" fmla="*/ 0 h 15"/>
                  <a:gd name="T24" fmla="*/ 26 w 66"/>
                  <a:gd name="T25" fmla="*/ 0 h 15"/>
                  <a:gd name="T26" fmla="*/ 36 w 66"/>
                  <a:gd name="T27" fmla="*/ 2 h 15"/>
                  <a:gd name="T28" fmla="*/ 48 w 66"/>
                  <a:gd name="T29" fmla="*/ 2 h 15"/>
                  <a:gd name="T30" fmla="*/ 59 w 66"/>
                  <a:gd name="T31" fmla="*/ 3 h 15"/>
                  <a:gd name="T32" fmla="*/ 66 w 66"/>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3"/>
                    </a:moveTo>
                    <a:lnTo>
                      <a:pt x="59" y="8"/>
                    </a:lnTo>
                    <a:lnTo>
                      <a:pt x="50" y="11"/>
                    </a:lnTo>
                    <a:lnTo>
                      <a:pt x="39" y="14"/>
                    </a:lnTo>
                    <a:lnTo>
                      <a:pt x="29" y="15"/>
                    </a:lnTo>
                    <a:lnTo>
                      <a:pt x="17" y="15"/>
                    </a:lnTo>
                    <a:lnTo>
                      <a:pt x="8" y="14"/>
                    </a:lnTo>
                    <a:lnTo>
                      <a:pt x="2" y="11"/>
                    </a:lnTo>
                    <a:lnTo>
                      <a:pt x="0" y="6"/>
                    </a:lnTo>
                    <a:lnTo>
                      <a:pt x="1" y="2"/>
                    </a:lnTo>
                    <a:lnTo>
                      <a:pt x="7" y="0"/>
                    </a:lnTo>
                    <a:lnTo>
                      <a:pt x="14" y="0"/>
                    </a:lnTo>
                    <a:lnTo>
                      <a:pt x="26" y="0"/>
                    </a:lnTo>
                    <a:lnTo>
                      <a:pt x="36" y="2"/>
                    </a:lnTo>
                    <a:lnTo>
                      <a:pt x="48" y="2"/>
                    </a:lnTo>
                    <a:lnTo>
                      <a:pt x="59" y="3"/>
                    </a:lnTo>
                    <a:lnTo>
                      <a:pt x="66"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74" name="Freeform 187"/>
              <p:cNvSpPr>
                <a:spLocks/>
              </p:cNvSpPr>
              <p:nvPr/>
            </p:nvSpPr>
            <p:spPr bwMode="auto">
              <a:xfrm>
                <a:off x="1303" y="2231"/>
                <a:ext cx="64" cy="27"/>
              </a:xfrm>
              <a:custGeom>
                <a:avLst/>
                <a:gdLst>
                  <a:gd name="T0" fmla="*/ 64 w 64"/>
                  <a:gd name="T1" fmla="*/ 27 h 27"/>
                  <a:gd name="T2" fmla="*/ 58 w 64"/>
                  <a:gd name="T3" fmla="*/ 27 h 27"/>
                  <a:gd name="T4" fmla="*/ 48 w 64"/>
                  <a:gd name="T5" fmla="*/ 25 h 27"/>
                  <a:gd name="T6" fmla="*/ 37 w 64"/>
                  <a:gd name="T7" fmla="*/ 22 h 27"/>
                  <a:gd name="T8" fmla="*/ 27 w 64"/>
                  <a:gd name="T9" fmla="*/ 19 h 27"/>
                  <a:gd name="T10" fmla="*/ 17 w 64"/>
                  <a:gd name="T11" fmla="*/ 16 h 27"/>
                  <a:gd name="T12" fmla="*/ 8 w 64"/>
                  <a:gd name="T13" fmla="*/ 12 h 27"/>
                  <a:gd name="T14" fmla="*/ 2 w 64"/>
                  <a:gd name="T15" fmla="*/ 8 h 27"/>
                  <a:gd name="T16" fmla="*/ 0 w 64"/>
                  <a:gd name="T17" fmla="*/ 3 h 27"/>
                  <a:gd name="T18" fmla="*/ 3 w 64"/>
                  <a:gd name="T19" fmla="*/ 0 h 27"/>
                  <a:gd name="T20" fmla="*/ 9 w 64"/>
                  <a:gd name="T21" fmla="*/ 0 h 27"/>
                  <a:gd name="T22" fmla="*/ 18 w 64"/>
                  <a:gd name="T23" fmla="*/ 3 h 27"/>
                  <a:gd name="T24" fmla="*/ 30 w 64"/>
                  <a:gd name="T25" fmla="*/ 8 h 27"/>
                  <a:gd name="T26" fmla="*/ 40 w 64"/>
                  <a:gd name="T27" fmla="*/ 13 h 27"/>
                  <a:gd name="T28" fmla="*/ 50 w 64"/>
                  <a:gd name="T29" fmla="*/ 19 h 27"/>
                  <a:gd name="T30" fmla="*/ 59 w 64"/>
                  <a:gd name="T31" fmla="*/ 24 h 27"/>
                  <a:gd name="T32" fmla="*/ 64 w 64"/>
                  <a:gd name="T33" fmla="*/ 27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7"/>
                  <a:gd name="T53" fmla="*/ 64 w 64"/>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7">
                    <a:moveTo>
                      <a:pt x="64" y="27"/>
                    </a:moveTo>
                    <a:lnTo>
                      <a:pt x="58" y="27"/>
                    </a:lnTo>
                    <a:lnTo>
                      <a:pt x="48" y="25"/>
                    </a:lnTo>
                    <a:lnTo>
                      <a:pt x="37" y="22"/>
                    </a:lnTo>
                    <a:lnTo>
                      <a:pt x="27" y="19"/>
                    </a:lnTo>
                    <a:lnTo>
                      <a:pt x="17" y="16"/>
                    </a:lnTo>
                    <a:lnTo>
                      <a:pt x="8" y="12"/>
                    </a:lnTo>
                    <a:lnTo>
                      <a:pt x="2" y="8"/>
                    </a:lnTo>
                    <a:lnTo>
                      <a:pt x="0" y="3"/>
                    </a:lnTo>
                    <a:lnTo>
                      <a:pt x="3" y="0"/>
                    </a:lnTo>
                    <a:lnTo>
                      <a:pt x="9" y="0"/>
                    </a:lnTo>
                    <a:lnTo>
                      <a:pt x="18" y="3"/>
                    </a:lnTo>
                    <a:lnTo>
                      <a:pt x="30" y="8"/>
                    </a:lnTo>
                    <a:lnTo>
                      <a:pt x="40" y="13"/>
                    </a:lnTo>
                    <a:lnTo>
                      <a:pt x="50" y="19"/>
                    </a:lnTo>
                    <a:lnTo>
                      <a:pt x="59" y="24"/>
                    </a:lnTo>
                    <a:lnTo>
                      <a:pt x="64" y="2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75" name="Freeform 188"/>
              <p:cNvSpPr>
                <a:spLocks/>
              </p:cNvSpPr>
              <p:nvPr/>
            </p:nvSpPr>
            <p:spPr bwMode="auto">
              <a:xfrm>
                <a:off x="1289" y="2305"/>
                <a:ext cx="60" cy="15"/>
              </a:xfrm>
              <a:custGeom>
                <a:avLst/>
                <a:gdLst>
                  <a:gd name="T0" fmla="*/ 60 w 60"/>
                  <a:gd name="T1" fmla="*/ 0 h 15"/>
                  <a:gd name="T2" fmla="*/ 57 w 60"/>
                  <a:gd name="T3" fmla="*/ 4 h 15"/>
                  <a:gd name="T4" fmla="*/ 51 w 60"/>
                  <a:gd name="T5" fmla="*/ 9 h 15"/>
                  <a:gd name="T6" fmla="*/ 42 w 60"/>
                  <a:gd name="T7" fmla="*/ 12 h 15"/>
                  <a:gd name="T8" fmla="*/ 32 w 60"/>
                  <a:gd name="T9" fmla="*/ 15 h 15"/>
                  <a:gd name="T10" fmla="*/ 22 w 60"/>
                  <a:gd name="T11" fmla="*/ 15 h 15"/>
                  <a:gd name="T12" fmla="*/ 13 w 60"/>
                  <a:gd name="T13" fmla="*/ 15 h 15"/>
                  <a:gd name="T14" fmla="*/ 4 w 60"/>
                  <a:gd name="T15" fmla="*/ 12 h 15"/>
                  <a:gd name="T16" fmla="*/ 0 w 60"/>
                  <a:gd name="T17" fmla="*/ 9 h 15"/>
                  <a:gd name="T18" fmla="*/ 0 w 60"/>
                  <a:gd name="T19" fmla="*/ 6 h 15"/>
                  <a:gd name="T20" fmla="*/ 2 w 60"/>
                  <a:gd name="T21" fmla="*/ 3 h 15"/>
                  <a:gd name="T22" fmla="*/ 10 w 60"/>
                  <a:gd name="T23" fmla="*/ 2 h 15"/>
                  <a:gd name="T24" fmla="*/ 20 w 60"/>
                  <a:gd name="T25" fmla="*/ 2 h 15"/>
                  <a:gd name="T26" fmla="*/ 32 w 60"/>
                  <a:gd name="T27" fmla="*/ 2 h 15"/>
                  <a:gd name="T28" fmla="*/ 42 w 60"/>
                  <a:gd name="T29" fmla="*/ 2 h 15"/>
                  <a:gd name="T30" fmla="*/ 53 w 60"/>
                  <a:gd name="T31" fmla="*/ 2 h 15"/>
                  <a:gd name="T32" fmla="*/ 60 w 60"/>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5"/>
                  <a:gd name="T53" fmla="*/ 60 w 6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5">
                    <a:moveTo>
                      <a:pt x="60" y="0"/>
                    </a:moveTo>
                    <a:lnTo>
                      <a:pt x="57" y="4"/>
                    </a:lnTo>
                    <a:lnTo>
                      <a:pt x="51" y="9"/>
                    </a:lnTo>
                    <a:lnTo>
                      <a:pt x="42" y="12"/>
                    </a:lnTo>
                    <a:lnTo>
                      <a:pt x="32" y="15"/>
                    </a:lnTo>
                    <a:lnTo>
                      <a:pt x="22" y="15"/>
                    </a:lnTo>
                    <a:lnTo>
                      <a:pt x="13" y="15"/>
                    </a:lnTo>
                    <a:lnTo>
                      <a:pt x="4" y="12"/>
                    </a:lnTo>
                    <a:lnTo>
                      <a:pt x="0" y="9"/>
                    </a:lnTo>
                    <a:lnTo>
                      <a:pt x="0" y="6"/>
                    </a:lnTo>
                    <a:lnTo>
                      <a:pt x="2" y="3"/>
                    </a:lnTo>
                    <a:lnTo>
                      <a:pt x="10" y="2"/>
                    </a:lnTo>
                    <a:lnTo>
                      <a:pt x="20" y="2"/>
                    </a:lnTo>
                    <a:lnTo>
                      <a:pt x="32" y="2"/>
                    </a:lnTo>
                    <a:lnTo>
                      <a:pt x="42" y="2"/>
                    </a:lnTo>
                    <a:lnTo>
                      <a:pt x="53" y="2"/>
                    </a:lnTo>
                    <a:lnTo>
                      <a:pt x="6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76" name="Freeform 189"/>
              <p:cNvSpPr>
                <a:spLocks/>
              </p:cNvSpPr>
              <p:nvPr/>
            </p:nvSpPr>
            <p:spPr bwMode="auto">
              <a:xfrm>
                <a:off x="1284" y="2327"/>
                <a:ext cx="65" cy="21"/>
              </a:xfrm>
              <a:custGeom>
                <a:avLst/>
                <a:gdLst>
                  <a:gd name="T0" fmla="*/ 65 w 65"/>
                  <a:gd name="T1" fmla="*/ 0 h 21"/>
                  <a:gd name="T2" fmla="*/ 61 w 65"/>
                  <a:gd name="T3" fmla="*/ 6 h 21"/>
                  <a:gd name="T4" fmla="*/ 53 w 65"/>
                  <a:gd name="T5" fmla="*/ 11 h 21"/>
                  <a:gd name="T6" fmla="*/ 44 w 65"/>
                  <a:gd name="T7" fmla="*/ 15 h 21"/>
                  <a:gd name="T8" fmla="*/ 33 w 65"/>
                  <a:gd name="T9" fmla="*/ 18 h 21"/>
                  <a:gd name="T10" fmla="*/ 22 w 65"/>
                  <a:gd name="T11" fmla="*/ 19 h 21"/>
                  <a:gd name="T12" fmla="*/ 12 w 65"/>
                  <a:gd name="T13" fmla="*/ 21 h 21"/>
                  <a:gd name="T14" fmla="*/ 5 w 65"/>
                  <a:gd name="T15" fmla="*/ 19 h 21"/>
                  <a:gd name="T16" fmla="*/ 0 w 65"/>
                  <a:gd name="T17" fmla="*/ 16 h 21"/>
                  <a:gd name="T18" fmla="*/ 0 w 65"/>
                  <a:gd name="T19" fmla="*/ 14 h 21"/>
                  <a:gd name="T20" fmla="*/ 5 w 65"/>
                  <a:gd name="T21" fmla="*/ 12 h 21"/>
                  <a:gd name="T22" fmla="*/ 12 w 65"/>
                  <a:gd name="T23" fmla="*/ 9 h 21"/>
                  <a:gd name="T24" fmla="*/ 21 w 65"/>
                  <a:gd name="T25" fmla="*/ 8 h 21"/>
                  <a:gd name="T26" fmla="*/ 33 w 65"/>
                  <a:gd name="T27" fmla="*/ 8 h 21"/>
                  <a:gd name="T28" fmla="*/ 44 w 65"/>
                  <a:gd name="T29" fmla="*/ 5 h 21"/>
                  <a:gd name="T30" fmla="*/ 55 w 65"/>
                  <a:gd name="T31" fmla="*/ 3 h 21"/>
                  <a:gd name="T32" fmla="*/ 65 w 65"/>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21"/>
                  <a:gd name="T53" fmla="*/ 65 w 65"/>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21">
                    <a:moveTo>
                      <a:pt x="65" y="0"/>
                    </a:moveTo>
                    <a:lnTo>
                      <a:pt x="61" y="6"/>
                    </a:lnTo>
                    <a:lnTo>
                      <a:pt x="53" y="11"/>
                    </a:lnTo>
                    <a:lnTo>
                      <a:pt x="44" y="15"/>
                    </a:lnTo>
                    <a:lnTo>
                      <a:pt x="33" y="18"/>
                    </a:lnTo>
                    <a:lnTo>
                      <a:pt x="22" y="19"/>
                    </a:lnTo>
                    <a:lnTo>
                      <a:pt x="12" y="21"/>
                    </a:lnTo>
                    <a:lnTo>
                      <a:pt x="5" y="19"/>
                    </a:lnTo>
                    <a:lnTo>
                      <a:pt x="0" y="16"/>
                    </a:lnTo>
                    <a:lnTo>
                      <a:pt x="0" y="14"/>
                    </a:lnTo>
                    <a:lnTo>
                      <a:pt x="5" y="12"/>
                    </a:lnTo>
                    <a:lnTo>
                      <a:pt x="12" y="9"/>
                    </a:lnTo>
                    <a:lnTo>
                      <a:pt x="21" y="8"/>
                    </a:lnTo>
                    <a:lnTo>
                      <a:pt x="33" y="8"/>
                    </a:lnTo>
                    <a:lnTo>
                      <a:pt x="44" y="5"/>
                    </a:lnTo>
                    <a:lnTo>
                      <a:pt x="55" y="3"/>
                    </a:lnTo>
                    <a:lnTo>
                      <a:pt x="6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77" name="Freeform 190"/>
              <p:cNvSpPr>
                <a:spLocks/>
              </p:cNvSpPr>
              <p:nvPr/>
            </p:nvSpPr>
            <p:spPr bwMode="auto">
              <a:xfrm>
                <a:off x="1289" y="2346"/>
                <a:ext cx="62" cy="27"/>
              </a:xfrm>
              <a:custGeom>
                <a:avLst/>
                <a:gdLst>
                  <a:gd name="T0" fmla="*/ 62 w 62"/>
                  <a:gd name="T1" fmla="*/ 0 h 27"/>
                  <a:gd name="T2" fmla="*/ 57 w 62"/>
                  <a:gd name="T3" fmla="*/ 6 h 27"/>
                  <a:gd name="T4" fmla="*/ 48 w 62"/>
                  <a:gd name="T5" fmla="*/ 14 h 27"/>
                  <a:gd name="T6" fmla="*/ 39 w 62"/>
                  <a:gd name="T7" fmla="*/ 18 h 27"/>
                  <a:gd name="T8" fmla="*/ 29 w 62"/>
                  <a:gd name="T9" fmla="*/ 23 h 27"/>
                  <a:gd name="T10" fmla="*/ 19 w 62"/>
                  <a:gd name="T11" fmla="*/ 26 h 27"/>
                  <a:gd name="T12" fmla="*/ 10 w 62"/>
                  <a:gd name="T13" fmla="*/ 27 h 27"/>
                  <a:gd name="T14" fmla="*/ 2 w 62"/>
                  <a:gd name="T15" fmla="*/ 27 h 27"/>
                  <a:gd name="T16" fmla="*/ 0 w 62"/>
                  <a:gd name="T17" fmla="*/ 24 h 27"/>
                  <a:gd name="T18" fmla="*/ 1 w 62"/>
                  <a:gd name="T19" fmla="*/ 21 h 27"/>
                  <a:gd name="T20" fmla="*/ 5 w 62"/>
                  <a:gd name="T21" fmla="*/ 17 h 27"/>
                  <a:gd name="T22" fmla="*/ 13 w 62"/>
                  <a:gd name="T23" fmla="*/ 14 h 27"/>
                  <a:gd name="T24" fmla="*/ 23 w 62"/>
                  <a:gd name="T25" fmla="*/ 12 h 27"/>
                  <a:gd name="T26" fmla="*/ 33 w 62"/>
                  <a:gd name="T27" fmla="*/ 9 h 27"/>
                  <a:gd name="T28" fmla="*/ 44 w 62"/>
                  <a:gd name="T29" fmla="*/ 6 h 27"/>
                  <a:gd name="T30" fmla="*/ 54 w 62"/>
                  <a:gd name="T31" fmla="*/ 3 h 27"/>
                  <a:gd name="T32" fmla="*/ 62 w 62"/>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7"/>
                  <a:gd name="T53" fmla="*/ 62 w 62"/>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7">
                    <a:moveTo>
                      <a:pt x="62" y="0"/>
                    </a:moveTo>
                    <a:lnTo>
                      <a:pt x="57" y="6"/>
                    </a:lnTo>
                    <a:lnTo>
                      <a:pt x="48" y="14"/>
                    </a:lnTo>
                    <a:lnTo>
                      <a:pt x="39" y="18"/>
                    </a:lnTo>
                    <a:lnTo>
                      <a:pt x="29" y="23"/>
                    </a:lnTo>
                    <a:lnTo>
                      <a:pt x="19" y="26"/>
                    </a:lnTo>
                    <a:lnTo>
                      <a:pt x="10" y="27"/>
                    </a:lnTo>
                    <a:lnTo>
                      <a:pt x="2" y="27"/>
                    </a:lnTo>
                    <a:lnTo>
                      <a:pt x="0" y="24"/>
                    </a:lnTo>
                    <a:lnTo>
                      <a:pt x="1" y="21"/>
                    </a:lnTo>
                    <a:lnTo>
                      <a:pt x="5" y="17"/>
                    </a:lnTo>
                    <a:lnTo>
                      <a:pt x="13" y="14"/>
                    </a:lnTo>
                    <a:lnTo>
                      <a:pt x="23" y="12"/>
                    </a:lnTo>
                    <a:lnTo>
                      <a:pt x="33" y="9"/>
                    </a:lnTo>
                    <a:lnTo>
                      <a:pt x="44" y="6"/>
                    </a:lnTo>
                    <a:lnTo>
                      <a:pt x="54" y="3"/>
                    </a:lnTo>
                    <a:lnTo>
                      <a:pt x="6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78" name="Freeform 191"/>
              <p:cNvSpPr>
                <a:spLocks/>
              </p:cNvSpPr>
              <p:nvPr/>
            </p:nvSpPr>
            <p:spPr bwMode="auto">
              <a:xfrm>
                <a:off x="1291" y="2370"/>
                <a:ext cx="65" cy="40"/>
              </a:xfrm>
              <a:custGeom>
                <a:avLst/>
                <a:gdLst>
                  <a:gd name="T0" fmla="*/ 65 w 65"/>
                  <a:gd name="T1" fmla="*/ 0 h 40"/>
                  <a:gd name="T2" fmla="*/ 58 w 65"/>
                  <a:gd name="T3" fmla="*/ 6 h 40"/>
                  <a:gd name="T4" fmla="*/ 51 w 65"/>
                  <a:gd name="T5" fmla="*/ 13 h 40"/>
                  <a:gd name="T6" fmla="*/ 40 w 65"/>
                  <a:gd name="T7" fmla="*/ 22 h 40"/>
                  <a:gd name="T8" fmla="*/ 30 w 65"/>
                  <a:gd name="T9" fmla="*/ 30 h 40"/>
                  <a:gd name="T10" fmla="*/ 20 w 65"/>
                  <a:gd name="T11" fmla="*/ 36 h 40"/>
                  <a:gd name="T12" fmla="*/ 12 w 65"/>
                  <a:gd name="T13" fmla="*/ 39 h 40"/>
                  <a:gd name="T14" fmla="*/ 5 w 65"/>
                  <a:gd name="T15" fmla="*/ 40 h 40"/>
                  <a:gd name="T16" fmla="*/ 0 w 65"/>
                  <a:gd name="T17" fmla="*/ 37 h 40"/>
                  <a:gd name="T18" fmla="*/ 0 w 65"/>
                  <a:gd name="T19" fmla="*/ 33 h 40"/>
                  <a:gd name="T20" fmla="*/ 6 w 65"/>
                  <a:gd name="T21" fmla="*/ 27 h 40"/>
                  <a:gd name="T22" fmla="*/ 14 w 65"/>
                  <a:gd name="T23" fmla="*/ 22 h 40"/>
                  <a:gd name="T24" fmla="*/ 26 w 65"/>
                  <a:gd name="T25" fmla="*/ 16 h 40"/>
                  <a:gd name="T26" fmla="*/ 37 w 65"/>
                  <a:gd name="T27" fmla="*/ 12 h 40"/>
                  <a:gd name="T28" fmla="*/ 49 w 65"/>
                  <a:gd name="T29" fmla="*/ 7 h 40"/>
                  <a:gd name="T30" fmla="*/ 58 w 65"/>
                  <a:gd name="T31" fmla="*/ 3 h 40"/>
                  <a:gd name="T32" fmla="*/ 65 w 65"/>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0"/>
                  <a:gd name="T53" fmla="*/ 65 w 65"/>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0">
                    <a:moveTo>
                      <a:pt x="65" y="0"/>
                    </a:moveTo>
                    <a:lnTo>
                      <a:pt x="58" y="6"/>
                    </a:lnTo>
                    <a:lnTo>
                      <a:pt x="51" y="13"/>
                    </a:lnTo>
                    <a:lnTo>
                      <a:pt x="40" y="22"/>
                    </a:lnTo>
                    <a:lnTo>
                      <a:pt x="30" y="30"/>
                    </a:lnTo>
                    <a:lnTo>
                      <a:pt x="20" y="36"/>
                    </a:lnTo>
                    <a:lnTo>
                      <a:pt x="12" y="39"/>
                    </a:lnTo>
                    <a:lnTo>
                      <a:pt x="5" y="40"/>
                    </a:lnTo>
                    <a:lnTo>
                      <a:pt x="0" y="37"/>
                    </a:lnTo>
                    <a:lnTo>
                      <a:pt x="0" y="33"/>
                    </a:lnTo>
                    <a:lnTo>
                      <a:pt x="6" y="27"/>
                    </a:lnTo>
                    <a:lnTo>
                      <a:pt x="14" y="22"/>
                    </a:lnTo>
                    <a:lnTo>
                      <a:pt x="26" y="16"/>
                    </a:lnTo>
                    <a:lnTo>
                      <a:pt x="37" y="12"/>
                    </a:lnTo>
                    <a:lnTo>
                      <a:pt x="49" y="7"/>
                    </a:lnTo>
                    <a:lnTo>
                      <a:pt x="58" y="3"/>
                    </a:lnTo>
                    <a:lnTo>
                      <a:pt x="6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79" name="Freeform 192"/>
              <p:cNvSpPr>
                <a:spLocks/>
              </p:cNvSpPr>
              <p:nvPr/>
            </p:nvSpPr>
            <p:spPr bwMode="auto">
              <a:xfrm>
                <a:off x="1303" y="2397"/>
                <a:ext cx="64" cy="54"/>
              </a:xfrm>
              <a:custGeom>
                <a:avLst/>
                <a:gdLst>
                  <a:gd name="T0" fmla="*/ 64 w 64"/>
                  <a:gd name="T1" fmla="*/ 0 h 54"/>
                  <a:gd name="T2" fmla="*/ 58 w 64"/>
                  <a:gd name="T3" fmla="*/ 6 h 54"/>
                  <a:gd name="T4" fmla="*/ 50 w 64"/>
                  <a:gd name="T5" fmla="*/ 14 h 54"/>
                  <a:gd name="T6" fmla="*/ 40 w 64"/>
                  <a:gd name="T7" fmla="*/ 25 h 54"/>
                  <a:gd name="T8" fmla="*/ 30 w 64"/>
                  <a:gd name="T9" fmla="*/ 35 h 54"/>
                  <a:gd name="T10" fmla="*/ 19 w 64"/>
                  <a:gd name="T11" fmla="*/ 44 h 54"/>
                  <a:gd name="T12" fmla="*/ 11 w 64"/>
                  <a:gd name="T13" fmla="*/ 51 h 54"/>
                  <a:gd name="T14" fmla="*/ 3 w 64"/>
                  <a:gd name="T15" fmla="*/ 54 h 54"/>
                  <a:gd name="T16" fmla="*/ 0 w 64"/>
                  <a:gd name="T17" fmla="*/ 51 h 54"/>
                  <a:gd name="T18" fmla="*/ 2 w 64"/>
                  <a:gd name="T19" fmla="*/ 46 h 54"/>
                  <a:gd name="T20" fmla="*/ 8 w 64"/>
                  <a:gd name="T21" fmla="*/ 38 h 54"/>
                  <a:gd name="T22" fmla="*/ 17 w 64"/>
                  <a:gd name="T23" fmla="*/ 31 h 54"/>
                  <a:gd name="T24" fmla="*/ 28 w 64"/>
                  <a:gd name="T25" fmla="*/ 23 h 54"/>
                  <a:gd name="T26" fmla="*/ 39 w 64"/>
                  <a:gd name="T27" fmla="*/ 16 h 54"/>
                  <a:gd name="T28" fmla="*/ 50 w 64"/>
                  <a:gd name="T29" fmla="*/ 9 h 54"/>
                  <a:gd name="T30" fmla="*/ 59 w 64"/>
                  <a:gd name="T31" fmla="*/ 4 h 54"/>
                  <a:gd name="T32" fmla="*/ 64 w 64"/>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54"/>
                  <a:gd name="T53" fmla="*/ 64 w 64"/>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54">
                    <a:moveTo>
                      <a:pt x="64" y="0"/>
                    </a:moveTo>
                    <a:lnTo>
                      <a:pt x="58" y="6"/>
                    </a:lnTo>
                    <a:lnTo>
                      <a:pt x="50" y="14"/>
                    </a:lnTo>
                    <a:lnTo>
                      <a:pt x="40" y="25"/>
                    </a:lnTo>
                    <a:lnTo>
                      <a:pt x="30" y="35"/>
                    </a:lnTo>
                    <a:lnTo>
                      <a:pt x="19" y="44"/>
                    </a:lnTo>
                    <a:lnTo>
                      <a:pt x="11" y="51"/>
                    </a:lnTo>
                    <a:lnTo>
                      <a:pt x="3" y="54"/>
                    </a:lnTo>
                    <a:lnTo>
                      <a:pt x="0" y="51"/>
                    </a:lnTo>
                    <a:lnTo>
                      <a:pt x="2" y="46"/>
                    </a:lnTo>
                    <a:lnTo>
                      <a:pt x="8" y="38"/>
                    </a:lnTo>
                    <a:lnTo>
                      <a:pt x="17" y="31"/>
                    </a:lnTo>
                    <a:lnTo>
                      <a:pt x="28" y="23"/>
                    </a:lnTo>
                    <a:lnTo>
                      <a:pt x="39" y="16"/>
                    </a:lnTo>
                    <a:lnTo>
                      <a:pt x="50" y="9"/>
                    </a:lnTo>
                    <a:lnTo>
                      <a:pt x="59" y="4"/>
                    </a:lnTo>
                    <a:lnTo>
                      <a:pt x="6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80" name="Freeform 193"/>
              <p:cNvSpPr>
                <a:spLocks/>
              </p:cNvSpPr>
              <p:nvPr/>
            </p:nvSpPr>
            <p:spPr bwMode="auto">
              <a:xfrm>
                <a:off x="1312" y="2428"/>
                <a:ext cx="65" cy="62"/>
              </a:xfrm>
              <a:custGeom>
                <a:avLst/>
                <a:gdLst>
                  <a:gd name="T0" fmla="*/ 65 w 65"/>
                  <a:gd name="T1" fmla="*/ 0 h 62"/>
                  <a:gd name="T2" fmla="*/ 61 w 65"/>
                  <a:gd name="T3" fmla="*/ 7 h 62"/>
                  <a:gd name="T4" fmla="*/ 53 w 65"/>
                  <a:gd name="T5" fmla="*/ 17 h 62"/>
                  <a:gd name="T6" fmla="*/ 43 w 65"/>
                  <a:gd name="T7" fmla="*/ 29 h 62"/>
                  <a:gd name="T8" fmla="*/ 33 w 65"/>
                  <a:gd name="T9" fmla="*/ 41 h 62"/>
                  <a:gd name="T10" fmla="*/ 22 w 65"/>
                  <a:gd name="T11" fmla="*/ 51 h 62"/>
                  <a:gd name="T12" fmla="*/ 13 w 65"/>
                  <a:gd name="T13" fmla="*/ 59 h 62"/>
                  <a:gd name="T14" fmla="*/ 5 w 65"/>
                  <a:gd name="T15" fmla="*/ 62 h 62"/>
                  <a:gd name="T16" fmla="*/ 0 w 65"/>
                  <a:gd name="T17" fmla="*/ 59 h 62"/>
                  <a:gd name="T18" fmla="*/ 0 w 65"/>
                  <a:gd name="T19" fmla="*/ 53 h 62"/>
                  <a:gd name="T20" fmla="*/ 5 w 65"/>
                  <a:gd name="T21" fmla="*/ 46 h 62"/>
                  <a:gd name="T22" fmla="*/ 15 w 65"/>
                  <a:gd name="T23" fmla="*/ 38 h 62"/>
                  <a:gd name="T24" fmla="*/ 27 w 65"/>
                  <a:gd name="T25" fmla="*/ 29 h 62"/>
                  <a:gd name="T26" fmla="*/ 39 w 65"/>
                  <a:gd name="T27" fmla="*/ 22 h 62"/>
                  <a:gd name="T28" fmla="*/ 50 w 65"/>
                  <a:gd name="T29" fmla="*/ 13 h 62"/>
                  <a:gd name="T30" fmla="*/ 59 w 65"/>
                  <a:gd name="T31" fmla="*/ 6 h 62"/>
                  <a:gd name="T32" fmla="*/ 65 w 65"/>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2"/>
                  <a:gd name="T53" fmla="*/ 65 w 65"/>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2">
                    <a:moveTo>
                      <a:pt x="65" y="0"/>
                    </a:moveTo>
                    <a:lnTo>
                      <a:pt x="61" y="7"/>
                    </a:lnTo>
                    <a:lnTo>
                      <a:pt x="53" y="17"/>
                    </a:lnTo>
                    <a:lnTo>
                      <a:pt x="43" y="29"/>
                    </a:lnTo>
                    <a:lnTo>
                      <a:pt x="33" y="41"/>
                    </a:lnTo>
                    <a:lnTo>
                      <a:pt x="22" y="51"/>
                    </a:lnTo>
                    <a:lnTo>
                      <a:pt x="13" y="59"/>
                    </a:lnTo>
                    <a:lnTo>
                      <a:pt x="5" y="62"/>
                    </a:lnTo>
                    <a:lnTo>
                      <a:pt x="0" y="59"/>
                    </a:lnTo>
                    <a:lnTo>
                      <a:pt x="0" y="53"/>
                    </a:lnTo>
                    <a:lnTo>
                      <a:pt x="5" y="46"/>
                    </a:lnTo>
                    <a:lnTo>
                      <a:pt x="15" y="38"/>
                    </a:lnTo>
                    <a:lnTo>
                      <a:pt x="27" y="29"/>
                    </a:lnTo>
                    <a:lnTo>
                      <a:pt x="39" y="22"/>
                    </a:lnTo>
                    <a:lnTo>
                      <a:pt x="50" y="13"/>
                    </a:lnTo>
                    <a:lnTo>
                      <a:pt x="59" y="6"/>
                    </a:lnTo>
                    <a:lnTo>
                      <a:pt x="6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81" name="Freeform 194"/>
              <p:cNvSpPr>
                <a:spLocks/>
              </p:cNvSpPr>
              <p:nvPr/>
            </p:nvSpPr>
            <p:spPr bwMode="auto">
              <a:xfrm>
                <a:off x="1330" y="2451"/>
                <a:ext cx="62" cy="71"/>
              </a:xfrm>
              <a:custGeom>
                <a:avLst/>
                <a:gdLst>
                  <a:gd name="T0" fmla="*/ 62 w 62"/>
                  <a:gd name="T1" fmla="*/ 0 h 71"/>
                  <a:gd name="T2" fmla="*/ 59 w 62"/>
                  <a:gd name="T3" fmla="*/ 9 h 71"/>
                  <a:gd name="T4" fmla="*/ 53 w 62"/>
                  <a:gd name="T5" fmla="*/ 21 h 71"/>
                  <a:gd name="T6" fmla="*/ 46 w 62"/>
                  <a:gd name="T7" fmla="*/ 33 h 71"/>
                  <a:gd name="T8" fmla="*/ 38 w 62"/>
                  <a:gd name="T9" fmla="*/ 45 h 71"/>
                  <a:gd name="T10" fmla="*/ 29 w 62"/>
                  <a:gd name="T11" fmla="*/ 55 h 71"/>
                  <a:gd name="T12" fmla="*/ 21 w 62"/>
                  <a:gd name="T13" fmla="*/ 64 h 71"/>
                  <a:gd name="T14" fmla="*/ 10 w 62"/>
                  <a:gd name="T15" fmla="*/ 70 h 71"/>
                  <a:gd name="T16" fmla="*/ 1 w 62"/>
                  <a:gd name="T17" fmla="*/ 71 h 71"/>
                  <a:gd name="T18" fmla="*/ 0 w 62"/>
                  <a:gd name="T19" fmla="*/ 68 h 71"/>
                  <a:gd name="T20" fmla="*/ 3 w 62"/>
                  <a:gd name="T21" fmla="*/ 61 h 71"/>
                  <a:gd name="T22" fmla="*/ 12 w 62"/>
                  <a:gd name="T23" fmla="*/ 51 h 71"/>
                  <a:gd name="T24" fmla="*/ 22 w 62"/>
                  <a:gd name="T25" fmla="*/ 39 h 71"/>
                  <a:gd name="T26" fmla="*/ 34 w 62"/>
                  <a:gd name="T27" fmla="*/ 27 h 71"/>
                  <a:gd name="T28" fmla="*/ 46 w 62"/>
                  <a:gd name="T29" fmla="*/ 15 h 71"/>
                  <a:gd name="T30" fmla="*/ 56 w 62"/>
                  <a:gd name="T31" fmla="*/ 6 h 71"/>
                  <a:gd name="T32" fmla="*/ 62 w 6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71"/>
                  <a:gd name="T53" fmla="*/ 62 w 6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71">
                    <a:moveTo>
                      <a:pt x="62" y="0"/>
                    </a:moveTo>
                    <a:lnTo>
                      <a:pt x="59" y="9"/>
                    </a:lnTo>
                    <a:lnTo>
                      <a:pt x="53" y="21"/>
                    </a:lnTo>
                    <a:lnTo>
                      <a:pt x="46" y="33"/>
                    </a:lnTo>
                    <a:lnTo>
                      <a:pt x="38" y="45"/>
                    </a:lnTo>
                    <a:lnTo>
                      <a:pt x="29" y="55"/>
                    </a:lnTo>
                    <a:lnTo>
                      <a:pt x="21" y="64"/>
                    </a:lnTo>
                    <a:lnTo>
                      <a:pt x="10" y="70"/>
                    </a:lnTo>
                    <a:lnTo>
                      <a:pt x="1" y="71"/>
                    </a:lnTo>
                    <a:lnTo>
                      <a:pt x="0" y="68"/>
                    </a:lnTo>
                    <a:lnTo>
                      <a:pt x="3" y="61"/>
                    </a:lnTo>
                    <a:lnTo>
                      <a:pt x="12" y="51"/>
                    </a:lnTo>
                    <a:lnTo>
                      <a:pt x="22" y="39"/>
                    </a:lnTo>
                    <a:lnTo>
                      <a:pt x="34" y="27"/>
                    </a:lnTo>
                    <a:lnTo>
                      <a:pt x="46" y="15"/>
                    </a:lnTo>
                    <a:lnTo>
                      <a:pt x="56" y="6"/>
                    </a:lnTo>
                    <a:lnTo>
                      <a:pt x="6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82" name="Freeform 195"/>
              <p:cNvSpPr>
                <a:spLocks/>
              </p:cNvSpPr>
              <p:nvPr/>
            </p:nvSpPr>
            <p:spPr bwMode="auto">
              <a:xfrm>
                <a:off x="1370" y="2469"/>
                <a:ext cx="28" cy="78"/>
              </a:xfrm>
              <a:custGeom>
                <a:avLst/>
                <a:gdLst>
                  <a:gd name="T0" fmla="*/ 0 w 28"/>
                  <a:gd name="T1" fmla="*/ 78 h 78"/>
                  <a:gd name="T2" fmla="*/ 1 w 28"/>
                  <a:gd name="T3" fmla="*/ 67 h 78"/>
                  <a:gd name="T4" fmla="*/ 9 w 28"/>
                  <a:gd name="T5" fmla="*/ 43 h 78"/>
                  <a:gd name="T6" fmla="*/ 19 w 28"/>
                  <a:gd name="T7" fmla="*/ 18 h 78"/>
                  <a:gd name="T8" fmla="*/ 26 w 28"/>
                  <a:gd name="T9" fmla="*/ 0 h 78"/>
                  <a:gd name="T10" fmla="*/ 28 w 28"/>
                  <a:gd name="T11" fmla="*/ 24 h 78"/>
                  <a:gd name="T12" fmla="*/ 22 w 28"/>
                  <a:gd name="T13" fmla="*/ 52 h 78"/>
                  <a:gd name="T14" fmla="*/ 13 w 28"/>
                  <a:gd name="T15" fmla="*/ 73 h 78"/>
                  <a:gd name="T16" fmla="*/ 0 w 28"/>
                  <a:gd name="T17" fmla="*/ 78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8"/>
                  <a:gd name="T29" fmla="*/ 28 w 28"/>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8">
                    <a:moveTo>
                      <a:pt x="0" y="78"/>
                    </a:moveTo>
                    <a:lnTo>
                      <a:pt x="1" y="67"/>
                    </a:lnTo>
                    <a:lnTo>
                      <a:pt x="9" y="43"/>
                    </a:lnTo>
                    <a:lnTo>
                      <a:pt x="19" y="18"/>
                    </a:lnTo>
                    <a:lnTo>
                      <a:pt x="26" y="0"/>
                    </a:lnTo>
                    <a:lnTo>
                      <a:pt x="28" y="24"/>
                    </a:lnTo>
                    <a:lnTo>
                      <a:pt x="22" y="52"/>
                    </a:lnTo>
                    <a:lnTo>
                      <a:pt x="13" y="73"/>
                    </a:lnTo>
                    <a:lnTo>
                      <a:pt x="0" y="7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83" name="Freeform 196"/>
              <p:cNvSpPr>
                <a:spLocks/>
              </p:cNvSpPr>
              <p:nvPr/>
            </p:nvSpPr>
            <p:spPr bwMode="auto">
              <a:xfrm>
                <a:off x="1392" y="2496"/>
                <a:ext cx="28" cy="75"/>
              </a:xfrm>
              <a:custGeom>
                <a:avLst/>
                <a:gdLst>
                  <a:gd name="T0" fmla="*/ 0 w 28"/>
                  <a:gd name="T1" fmla="*/ 75 h 75"/>
                  <a:gd name="T2" fmla="*/ 1 w 28"/>
                  <a:gd name="T3" fmla="*/ 63 h 75"/>
                  <a:gd name="T4" fmla="*/ 10 w 28"/>
                  <a:gd name="T5" fmla="*/ 40 h 75"/>
                  <a:gd name="T6" fmla="*/ 21 w 28"/>
                  <a:gd name="T7" fmla="*/ 16 h 75"/>
                  <a:gd name="T8" fmla="*/ 26 w 28"/>
                  <a:gd name="T9" fmla="*/ 0 h 75"/>
                  <a:gd name="T10" fmla="*/ 28 w 28"/>
                  <a:gd name="T11" fmla="*/ 23 h 75"/>
                  <a:gd name="T12" fmla="*/ 22 w 28"/>
                  <a:gd name="T13" fmla="*/ 50 h 75"/>
                  <a:gd name="T14" fmla="*/ 13 w 28"/>
                  <a:gd name="T15" fmla="*/ 71 h 75"/>
                  <a:gd name="T16" fmla="*/ 0 w 28"/>
                  <a:gd name="T17" fmla="*/ 75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5"/>
                  <a:gd name="T29" fmla="*/ 28 w 28"/>
                  <a:gd name="T30" fmla="*/ 75 h 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5">
                    <a:moveTo>
                      <a:pt x="0" y="75"/>
                    </a:moveTo>
                    <a:lnTo>
                      <a:pt x="1" y="63"/>
                    </a:lnTo>
                    <a:lnTo>
                      <a:pt x="10" y="40"/>
                    </a:lnTo>
                    <a:lnTo>
                      <a:pt x="21" y="16"/>
                    </a:lnTo>
                    <a:lnTo>
                      <a:pt x="26" y="0"/>
                    </a:lnTo>
                    <a:lnTo>
                      <a:pt x="28" y="23"/>
                    </a:lnTo>
                    <a:lnTo>
                      <a:pt x="22" y="50"/>
                    </a:lnTo>
                    <a:lnTo>
                      <a:pt x="13" y="71"/>
                    </a:lnTo>
                    <a:lnTo>
                      <a:pt x="0" y="7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84" name="Freeform 197"/>
              <p:cNvSpPr>
                <a:spLocks/>
              </p:cNvSpPr>
              <p:nvPr/>
            </p:nvSpPr>
            <p:spPr bwMode="auto">
              <a:xfrm>
                <a:off x="1275" y="2419"/>
                <a:ext cx="83" cy="383"/>
              </a:xfrm>
              <a:custGeom>
                <a:avLst/>
                <a:gdLst>
                  <a:gd name="T0" fmla="*/ 12 w 83"/>
                  <a:gd name="T1" fmla="*/ 4 h 383"/>
                  <a:gd name="T2" fmla="*/ 9 w 83"/>
                  <a:gd name="T3" fmla="*/ 3 h 383"/>
                  <a:gd name="T4" fmla="*/ 6 w 83"/>
                  <a:gd name="T5" fmla="*/ 1 h 383"/>
                  <a:gd name="T6" fmla="*/ 3 w 83"/>
                  <a:gd name="T7" fmla="*/ 1 h 383"/>
                  <a:gd name="T8" fmla="*/ 0 w 83"/>
                  <a:gd name="T9" fmla="*/ 0 h 383"/>
                  <a:gd name="T10" fmla="*/ 28 w 83"/>
                  <a:gd name="T11" fmla="*/ 56 h 383"/>
                  <a:gd name="T12" fmla="*/ 49 w 83"/>
                  <a:gd name="T13" fmla="*/ 111 h 383"/>
                  <a:gd name="T14" fmla="*/ 62 w 83"/>
                  <a:gd name="T15" fmla="*/ 164 h 383"/>
                  <a:gd name="T16" fmla="*/ 70 w 83"/>
                  <a:gd name="T17" fmla="*/ 214 h 383"/>
                  <a:gd name="T18" fmla="*/ 73 w 83"/>
                  <a:gd name="T19" fmla="*/ 261 h 383"/>
                  <a:gd name="T20" fmla="*/ 74 w 83"/>
                  <a:gd name="T21" fmla="*/ 306 h 383"/>
                  <a:gd name="T22" fmla="*/ 74 w 83"/>
                  <a:gd name="T23" fmla="*/ 346 h 383"/>
                  <a:gd name="T24" fmla="*/ 73 w 83"/>
                  <a:gd name="T25" fmla="*/ 383 h 383"/>
                  <a:gd name="T26" fmla="*/ 78 w 83"/>
                  <a:gd name="T27" fmla="*/ 355 h 383"/>
                  <a:gd name="T28" fmla="*/ 83 w 83"/>
                  <a:gd name="T29" fmla="*/ 315 h 383"/>
                  <a:gd name="T30" fmla="*/ 83 w 83"/>
                  <a:gd name="T31" fmla="*/ 263 h 383"/>
                  <a:gd name="T32" fmla="*/ 80 w 83"/>
                  <a:gd name="T33" fmla="*/ 207 h 383"/>
                  <a:gd name="T34" fmla="*/ 71 w 83"/>
                  <a:gd name="T35" fmla="*/ 149 h 383"/>
                  <a:gd name="T36" fmla="*/ 58 w 83"/>
                  <a:gd name="T37" fmla="*/ 93 h 383"/>
                  <a:gd name="T38" fmla="*/ 39 w 83"/>
                  <a:gd name="T39" fmla="*/ 44 h 383"/>
                  <a:gd name="T40" fmla="*/ 12 w 83"/>
                  <a:gd name="T41" fmla="*/ 4 h 3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3"/>
                  <a:gd name="T64" fmla="*/ 0 h 383"/>
                  <a:gd name="T65" fmla="*/ 83 w 83"/>
                  <a:gd name="T66" fmla="*/ 383 h 3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3" h="383">
                    <a:moveTo>
                      <a:pt x="12" y="4"/>
                    </a:moveTo>
                    <a:lnTo>
                      <a:pt x="9" y="3"/>
                    </a:lnTo>
                    <a:lnTo>
                      <a:pt x="6" y="1"/>
                    </a:lnTo>
                    <a:lnTo>
                      <a:pt x="3" y="1"/>
                    </a:lnTo>
                    <a:lnTo>
                      <a:pt x="0" y="0"/>
                    </a:lnTo>
                    <a:lnTo>
                      <a:pt x="28" y="56"/>
                    </a:lnTo>
                    <a:lnTo>
                      <a:pt x="49" y="111"/>
                    </a:lnTo>
                    <a:lnTo>
                      <a:pt x="62" y="164"/>
                    </a:lnTo>
                    <a:lnTo>
                      <a:pt x="70" y="214"/>
                    </a:lnTo>
                    <a:lnTo>
                      <a:pt x="73" y="261"/>
                    </a:lnTo>
                    <a:lnTo>
                      <a:pt x="74" y="306"/>
                    </a:lnTo>
                    <a:lnTo>
                      <a:pt x="74" y="346"/>
                    </a:lnTo>
                    <a:lnTo>
                      <a:pt x="73" y="383"/>
                    </a:lnTo>
                    <a:lnTo>
                      <a:pt x="78" y="355"/>
                    </a:lnTo>
                    <a:lnTo>
                      <a:pt x="83" y="315"/>
                    </a:lnTo>
                    <a:lnTo>
                      <a:pt x="83" y="263"/>
                    </a:lnTo>
                    <a:lnTo>
                      <a:pt x="80" y="207"/>
                    </a:lnTo>
                    <a:lnTo>
                      <a:pt x="71" y="149"/>
                    </a:lnTo>
                    <a:lnTo>
                      <a:pt x="58" y="93"/>
                    </a:lnTo>
                    <a:lnTo>
                      <a:pt x="39" y="44"/>
                    </a:lnTo>
                    <a:lnTo>
                      <a:pt x="12"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85" name="Freeform 198"/>
              <p:cNvSpPr>
                <a:spLocks/>
              </p:cNvSpPr>
              <p:nvPr/>
            </p:nvSpPr>
            <p:spPr bwMode="auto">
              <a:xfrm>
                <a:off x="1296" y="2722"/>
                <a:ext cx="57" cy="56"/>
              </a:xfrm>
              <a:custGeom>
                <a:avLst/>
                <a:gdLst>
                  <a:gd name="T0" fmla="*/ 0 w 57"/>
                  <a:gd name="T1" fmla="*/ 55 h 56"/>
                  <a:gd name="T2" fmla="*/ 3 w 57"/>
                  <a:gd name="T3" fmla="*/ 56 h 56"/>
                  <a:gd name="T4" fmla="*/ 9 w 57"/>
                  <a:gd name="T5" fmla="*/ 55 h 56"/>
                  <a:gd name="T6" fmla="*/ 18 w 57"/>
                  <a:gd name="T7" fmla="*/ 50 h 56"/>
                  <a:gd name="T8" fmla="*/ 28 w 57"/>
                  <a:gd name="T9" fmla="*/ 44 h 56"/>
                  <a:gd name="T10" fmla="*/ 37 w 57"/>
                  <a:gd name="T11" fmla="*/ 35 h 56"/>
                  <a:gd name="T12" fmla="*/ 47 w 57"/>
                  <a:gd name="T13" fmla="*/ 25 h 56"/>
                  <a:gd name="T14" fmla="*/ 53 w 57"/>
                  <a:gd name="T15" fmla="*/ 13 h 56"/>
                  <a:gd name="T16" fmla="*/ 57 w 57"/>
                  <a:gd name="T17" fmla="*/ 0 h 56"/>
                  <a:gd name="T18" fmla="*/ 52 w 57"/>
                  <a:gd name="T19" fmla="*/ 7 h 56"/>
                  <a:gd name="T20" fmla="*/ 43 w 57"/>
                  <a:gd name="T21" fmla="*/ 15 h 56"/>
                  <a:gd name="T22" fmla="*/ 34 w 57"/>
                  <a:gd name="T23" fmla="*/ 22 h 56"/>
                  <a:gd name="T24" fmla="*/ 24 w 57"/>
                  <a:gd name="T25" fmla="*/ 29 h 56"/>
                  <a:gd name="T26" fmla="*/ 13 w 57"/>
                  <a:gd name="T27" fmla="*/ 38 h 56"/>
                  <a:gd name="T28" fmla="*/ 6 w 57"/>
                  <a:gd name="T29" fmla="*/ 44 h 56"/>
                  <a:gd name="T30" fmla="*/ 1 w 57"/>
                  <a:gd name="T31" fmla="*/ 50 h 56"/>
                  <a:gd name="T32" fmla="*/ 0 w 5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56"/>
                  <a:gd name="T53" fmla="*/ 57 w 5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56">
                    <a:moveTo>
                      <a:pt x="0" y="55"/>
                    </a:moveTo>
                    <a:lnTo>
                      <a:pt x="3" y="56"/>
                    </a:lnTo>
                    <a:lnTo>
                      <a:pt x="9" y="55"/>
                    </a:lnTo>
                    <a:lnTo>
                      <a:pt x="18" y="50"/>
                    </a:lnTo>
                    <a:lnTo>
                      <a:pt x="28" y="44"/>
                    </a:lnTo>
                    <a:lnTo>
                      <a:pt x="37" y="35"/>
                    </a:lnTo>
                    <a:lnTo>
                      <a:pt x="47" y="25"/>
                    </a:lnTo>
                    <a:lnTo>
                      <a:pt x="53" y="13"/>
                    </a:lnTo>
                    <a:lnTo>
                      <a:pt x="57" y="0"/>
                    </a:lnTo>
                    <a:lnTo>
                      <a:pt x="52" y="7"/>
                    </a:lnTo>
                    <a:lnTo>
                      <a:pt x="43" y="15"/>
                    </a:lnTo>
                    <a:lnTo>
                      <a:pt x="34" y="22"/>
                    </a:lnTo>
                    <a:lnTo>
                      <a:pt x="24" y="29"/>
                    </a:lnTo>
                    <a:lnTo>
                      <a:pt x="13" y="38"/>
                    </a:lnTo>
                    <a:lnTo>
                      <a:pt x="6" y="44"/>
                    </a:lnTo>
                    <a:lnTo>
                      <a:pt x="1" y="50"/>
                    </a:lnTo>
                    <a:lnTo>
                      <a:pt x="0"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86" name="Freeform 199"/>
              <p:cNvSpPr>
                <a:spLocks/>
              </p:cNvSpPr>
              <p:nvPr/>
            </p:nvSpPr>
            <p:spPr bwMode="auto">
              <a:xfrm>
                <a:off x="1290" y="2654"/>
                <a:ext cx="66" cy="71"/>
              </a:xfrm>
              <a:custGeom>
                <a:avLst/>
                <a:gdLst>
                  <a:gd name="T0" fmla="*/ 0 w 66"/>
                  <a:gd name="T1" fmla="*/ 69 h 71"/>
                  <a:gd name="T2" fmla="*/ 4 w 66"/>
                  <a:gd name="T3" fmla="*/ 71 h 71"/>
                  <a:gd name="T4" fmla="*/ 12 w 66"/>
                  <a:gd name="T5" fmla="*/ 69 h 71"/>
                  <a:gd name="T6" fmla="*/ 21 w 66"/>
                  <a:gd name="T7" fmla="*/ 62 h 71"/>
                  <a:gd name="T8" fmla="*/ 32 w 66"/>
                  <a:gd name="T9" fmla="*/ 53 h 71"/>
                  <a:gd name="T10" fmla="*/ 43 w 66"/>
                  <a:gd name="T11" fmla="*/ 41 h 71"/>
                  <a:gd name="T12" fmla="*/ 53 w 66"/>
                  <a:gd name="T13" fmla="*/ 28 h 71"/>
                  <a:gd name="T14" fmla="*/ 62 w 66"/>
                  <a:gd name="T15" fmla="*/ 15 h 71"/>
                  <a:gd name="T16" fmla="*/ 66 w 66"/>
                  <a:gd name="T17" fmla="*/ 0 h 71"/>
                  <a:gd name="T18" fmla="*/ 62 w 66"/>
                  <a:gd name="T19" fmla="*/ 6 h 71"/>
                  <a:gd name="T20" fmla="*/ 52 w 66"/>
                  <a:gd name="T21" fmla="*/ 13 h 71"/>
                  <a:gd name="T22" fmla="*/ 41 w 66"/>
                  <a:gd name="T23" fmla="*/ 24 h 71"/>
                  <a:gd name="T24" fmla="*/ 30 w 66"/>
                  <a:gd name="T25" fmla="*/ 34 h 71"/>
                  <a:gd name="T26" fmla="*/ 18 w 66"/>
                  <a:gd name="T27" fmla="*/ 44 h 71"/>
                  <a:gd name="T28" fmla="*/ 7 w 66"/>
                  <a:gd name="T29" fmla="*/ 55 h 71"/>
                  <a:gd name="T30" fmla="*/ 1 w 66"/>
                  <a:gd name="T31" fmla="*/ 63 h 71"/>
                  <a:gd name="T32" fmla="*/ 0 w 66"/>
                  <a:gd name="T33" fmla="*/ 69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71"/>
                  <a:gd name="T53" fmla="*/ 66 w 66"/>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71">
                    <a:moveTo>
                      <a:pt x="0" y="69"/>
                    </a:moveTo>
                    <a:lnTo>
                      <a:pt x="4" y="71"/>
                    </a:lnTo>
                    <a:lnTo>
                      <a:pt x="12" y="69"/>
                    </a:lnTo>
                    <a:lnTo>
                      <a:pt x="21" y="62"/>
                    </a:lnTo>
                    <a:lnTo>
                      <a:pt x="32" y="53"/>
                    </a:lnTo>
                    <a:lnTo>
                      <a:pt x="43" y="41"/>
                    </a:lnTo>
                    <a:lnTo>
                      <a:pt x="53" y="28"/>
                    </a:lnTo>
                    <a:lnTo>
                      <a:pt x="62" y="15"/>
                    </a:lnTo>
                    <a:lnTo>
                      <a:pt x="66" y="0"/>
                    </a:lnTo>
                    <a:lnTo>
                      <a:pt x="62" y="6"/>
                    </a:lnTo>
                    <a:lnTo>
                      <a:pt x="52" y="13"/>
                    </a:lnTo>
                    <a:lnTo>
                      <a:pt x="41" y="24"/>
                    </a:lnTo>
                    <a:lnTo>
                      <a:pt x="30" y="34"/>
                    </a:lnTo>
                    <a:lnTo>
                      <a:pt x="18" y="44"/>
                    </a:lnTo>
                    <a:lnTo>
                      <a:pt x="7" y="55"/>
                    </a:lnTo>
                    <a:lnTo>
                      <a:pt x="1" y="63"/>
                    </a:lnTo>
                    <a:lnTo>
                      <a:pt x="0" y="6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87" name="Freeform 200"/>
              <p:cNvSpPr>
                <a:spLocks/>
              </p:cNvSpPr>
              <p:nvPr/>
            </p:nvSpPr>
            <p:spPr bwMode="auto">
              <a:xfrm>
                <a:off x="1277" y="2620"/>
                <a:ext cx="74" cy="62"/>
              </a:xfrm>
              <a:custGeom>
                <a:avLst/>
                <a:gdLst>
                  <a:gd name="T0" fmla="*/ 0 w 74"/>
                  <a:gd name="T1" fmla="*/ 59 h 62"/>
                  <a:gd name="T2" fmla="*/ 4 w 74"/>
                  <a:gd name="T3" fmla="*/ 62 h 62"/>
                  <a:gd name="T4" fmla="*/ 14 w 74"/>
                  <a:gd name="T5" fmla="*/ 60 h 62"/>
                  <a:gd name="T6" fmla="*/ 25 w 74"/>
                  <a:gd name="T7" fmla="*/ 55 h 62"/>
                  <a:gd name="T8" fmla="*/ 38 w 74"/>
                  <a:gd name="T9" fmla="*/ 47 h 62"/>
                  <a:gd name="T10" fmla="*/ 50 w 74"/>
                  <a:gd name="T11" fmla="*/ 37 h 62"/>
                  <a:gd name="T12" fmla="*/ 62 w 74"/>
                  <a:gd name="T13" fmla="*/ 25 h 62"/>
                  <a:gd name="T14" fmla="*/ 69 w 74"/>
                  <a:gd name="T15" fmla="*/ 12 h 62"/>
                  <a:gd name="T16" fmla="*/ 74 w 74"/>
                  <a:gd name="T17" fmla="*/ 0 h 62"/>
                  <a:gd name="T18" fmla="*/ 68 w 74"/>
                  <a:gd name="T19" fmla="*/ 3 h 62"/>
                  <a:gd name="T20" fmla="*/ 59 w 74"/>
                  <a:gd name="T21" fmla="*/ 10 h 62"/>
                  <a:gd name="T22" fmla="*/ 45 w 74"/>
                  <a:gd name="T23" fmla="*/ 18 h 62"/>
                  <a:gd name="T24" fmla="*/ 32 w 74"/>
                  <a:gd name="T25" fmla="*/ 28 h 62"/>
                  <a:gd name="T26" fmla="*/ 20 w 74"/>
                  <a:gd name="T27" fmla="*/ 37 h 62"/>
                  <a:gd name="T28" fmla="*/ 9 w 74"/>
                  <a:gd name="T29" fmla="*/ 47 h 62"/>
                  <a:gd name="T30" fmla="*/ 1 w 74"/>
                  <a:gd name="T31" fmla="*/ 55 h 62"/>
                  <a:gd name="T32" fmla="*/ 0 w 7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2"/>
                  <a:gd name="T53" fmla="*/ 74 w 7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2">
                    <a:moveTo>
                      <a:pt x="0" y="59"/>
                    </a:moveTo>
                    <a:lnTo>
                      <a:pt x="4" y="62"/>
                    </a:lnTo>
                    <a:lnTo>
                      <a:pt x="14" y="60"/>
                    </a:lnTo>
                    <a:lnTo>
                      <a:pt x="25" y="55"/>
                    </a:lnTo>
                    <a:lnTo>
                      <a:pt x="38" y="47"/>
                    </a:lnTo>
                    <a:lnTo>
                      <a:pt x="50" y="37"/>
                    </a:lnTo>
                    <a:lnTo>
                      <a:pt x="62" y="25"/>
                    </a:lnTo>
                    <a:lnTo>
                      <a:pt x="69" y="12"/>
                    </a:lnTo>
                    <a:lnTo>
                      <a:pt x="74" y="0"/>
                    </a:lnTo>
                    <a:lnTo>
                      <a:pt x="68" y="3"/>
                    </a:lnTo>
                    <a:lnTo>
                      <a:pt x="59" y="10"/>
                    </a:lnTo>
                    <a:lnTo>
                      <a:pt x="45" y="18"/>
                    </a:lnTo>
                    <a:lnTo>
                      <a:pt x="32" y="28"/>
                    </a:lnTo>
                    <a:lnTo>
                      <a:pt x="20" y="37"/>
                    </a:lnTo>
                    <a:lnTo>
                      <a:pt x="9" y="47"/>
                    </a:lnTo>
                    <a:lnTo>
                      <a:pt x="1" y="55"/>
                    </a:lnTo>
                    <a:lnTo>
                      <a:pt x="0" y="5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88" name="Freeform 201"/>
              <p:cNvSpPr>
                <a:spLocks/>
              </p:cNvSpPr>
              <p:nvPr/>
            </p:nvSpPr>
            <p:spPr bwMode="auto">
              <a:xfrm>
                <a:off x="1275" y="2555"/>
                <a:ext cx="68" cy="53"/>
              </a:xfrm>
              <a:custGeom>
                <a:avLst/>
                <a:gdLst>
                  <a:gd name="T0" fmla="*/ 0 w 68"/>
                  <a:gd name="T1" fmla="*/ 52 h 53"/>
                  <a:gd name="T2" fmla="*/ 3 w 68"/>
                  <a:gd name="T3" fmla="*/ 53 h 53"/>
                  <a:gd name="T4" fmla="*/ 12 w 68"/>
                  <a:gd name="T5" fmla="*/ 52 h 53"/>
                  <a:gd name="T6" fmla="*/ 22 w 68"/>
                  <a:gd name="T7" fmla="*/ 46 h 53"/>
                  <a:gd name="T8" fmla="*/ 34 w 68"/>
                  <a:gd name="T9" fmla="*/ 38 h 53"/>
                  <a:gd name="T10" fmla="*/ 46 w 68"/>
                  <a:gd name="T11" fmla="*/ 29 h 53"/>
                  <a:gd name="T12" fmla="*/ 56 w 68"/>
                  <a:gd name="T13" fmla="*/ 21 h 53"/>
                  <a:gd name="T14" fmla="*/ 65 w 68"/>
                  <a:gd name="T15" fmla="*/ 10 h 53"/>
                  <a:gd name="T16" fmla="*/ 68 w 68"/>
                  <a:gd name="T17" fmla="*/ 0 h 53"/>
                  <a:gd name="T18" fmla="*/ 62 w 68"/>
                  <a:gd name="T19" fmla="*/ 4 h 53"/>
                  <a:gd name="T20" fmla="*/ 52 w 68"/>
                  <a:gd name="T21" fmla="*/ 10 h 53"/>
                  <a:gd name="T22" fmla="*/ 40 w 68"/>
                  <a:gd name="T23" fmla="*/ 16 h 53"/>
                  <a:gd name="T24" fmla="*/ 28 w 68"/>
                  <a:gd name="T25" fmla="*/ 23 h 53"/>
                  <a:gd name="T26" fmla="*/ 16 w 68"/>
                  <a:gd name="T27" fmla="*/ 31 h 53"/>
                  <a:gd name="T28" fmla="*/ 6 w 68"/>
                  <a:gd name="T29" fmla="*/ 38 h 53"/>
                  <a:gd name="T30" fmla="*/ 2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2" y="52"/>
                    </a:lnTo>
                    <a:lnTo>
                      <a:pt x="22" y="46"/>
                    </a:lnTo>
                    <a:lnTo>
                      <a:pt x="34" y="38"/>
                    </a:lnTo>
                    <a:lnTo>
                      <a:pt x="46" y="29"/>
                    </a:lnTo>
                    <a:lnTo>
                      <a:pt x="56" y="21"/>
                    </a:lnTo>
                    <a:lnTo>
                      <a:pt x="65" y="10"/>
                    </a:lnTo>
                    <a:lnTo>
                      <a:pt x="68" y="0"/>
                    </a:lnTo>
                    <a:lnTo>
                      <a:pt x="62" y="4"/>
                    </a:lnTo>
                    <a:lnTo>
                      <a:pt x="52" y="10"/>
                    </a:lnTo>
                    <a:lnTo>
                      <a:pt x="40" y="16"/>
                    </a:lnTo>
                    <a:lnTo>
                      <a:pt x="28" y="23"/>
                    </a:lnTo>
                    <a:lnTo>
                      <a:pt x="16" y="31"/>
                    </a:lnTo>
                    <a:lnTo>
                      <a:pt x="6" y="38"/>
                    </a:lnTo>
                    <a:lnTo>
                      <a:pt x="2" y="46"/>
                    </a:lnTo>
                    <a:lnTo>
                      <a:pt x="0"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89" name="Freeform 202"/>
              <p:cNvSpPr>
                <a:spLocks/>
              </p:cNvSpPr>
              <p:nvPr/>
            </p:nvSpPr>
            <p:spPr bwMode="auto">
              <a:xfrm>
                <a:off x="1272" y="2528"/>
                <a:ext cx="62" cy="39"/>
              </a:xfrm>
              <a:custGeom>
                <a:avLst/>
                <a:gdLst>
                  <a:gd name="T0" fmla="*/ 0 w 62"/>
                  <a:gd name="T1" fmla="*/ 34 h 39"/>
                  <a:gd name="T2" fmla="*/ 3 w 62"/>
                  <a:gd name="T3" fmla="*/ 37 h 39"/>
                  <a:gd name="T4" fmla="*/ 11 w 62"/>
                  <a:gd name="T5" fmla="*/ 39 h 39"/>
                  <a:gd name="T6" fmla="*/ 19 w 62"/>
                  <a:gd name="T7" fmla="*/ 37 h 39"/>
                  <a:gd name="T8" fmla="*/ 30 w 62"/>
                  <a:gd name="T9" fmla="*/ 34 h 39"/>
                  <a:gd name="T10" fmla="*/ 40 w 62"/>
                  <a:gd name="T11" fmla="*/ 28 h 39"/>
                  <a:gd name="T12" fmla="*/ 50 w 62"/>
                  <a:gd name="T13" fmla="*/ 21 h 39"/>
                  <a:gd name="T14" fmla="*/ 58 w 62"/>
                  <a:gd name="T15" fmla="*/ 12 h 39"/>
                  <a:gd name="T16" fmla="*/ 62 w 62"/>
                  <a:gd name="T17" fmla="*/ 0 h 39"/>
                  <a:gd name="T18" fmla="*/ 56 w 62"/>
                  <a:gd name="T19" fmla="*/ 3 h 39"/>
                  <a:gd name="T20" fmla="*/ 48 w 62"/>
                  <a:gd name="T21" fmla="*/ 8 h 39"/>
                  <a:gd name="T22" fmla="*/ 36 w 62"/>
                  <a:gd name="T23" fmla="*/ 12 h 39"/>
                  <a:gd name="T24" fmla="*/ 25 w 62"/>
                  <a:gd name="T25" fmla="*/ 17 h 39"/>
                  <a:gd name="T26" fmla="*/ 15 w 62"/>
                  <a:gd name="T27" fmla="*/ 21 h 39"/>
                  <a:gd name="T28" fmla="*/ 6 w 62"/>
                  <a:gd name="T29" fmla="*/ 25 h 39"/>
                  <a:gd name="T30" fmla="*/ 2 w 62"/>
                  <a:gd name="T31" fmla="*/ 30 h 39"/>
                  <a:gd name="T32" fmla="*/ 0 w 62"/>
                  <a:gd name="T33" fmla="*/ 34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39"/>
                  <a:gd name="T53" fmla="*/ 62 w 62"/>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39">
                    <a:moveTo>
                      <a:pt x="0" y="34"/>
                    </a:moveTo>
                    <a:lnTo>
                      <a:pt x="3" y="37"/>
                    </a:lnTo>
                    <a:lnTo>
                      <a:pt x="11" y="39"/>
                    </a:lnTo>
                    <a:lnTo>
                      <a:pt x="19" y="37"/>
                    </a:lnTo>
                    <a:lnTo>
                      <a:pt x="30" y="34"/>
                    </a:lnTo>
                    <a:lnTo>
                      <a:pt x="40" y="28"/>
                    </a:lnTo>
                    <a:lnTo>
                      <a:pt x="50" y="21"/>
                    </a:lnTo>
                    <a:lnTo>
                      <a:pt x="58" y="12"/>
                    </a:lnTo>
                    <a:lnTo>
                      <a:pt x="62" y="0"/>
                    </a:lnTo>
                    <a:lnTo>
                      <a:pt x="56" y="3"/>
                    </a:lnTo>
                    <a:lnTo>
                      <a:pt x="48" y="8"/>
                    </a:lnTo>
                    <a:lnTo>
                      <a:pt x="36" y="12"/>
                    </a:lnTo>
                    <a:lnTo>
                      <a:pt x="25" y="17"/>
                    </a:lnTo>
                    <a:lnTo>
                      <a:pt x="15" y="21"/>
                    </a:lnTo>
                    <a:lnTo>
                      <a:pt x="6" y="25"/>
                    </a:lnTo>
                    <a:lnTo>
                      <a:pt x="2" y="30"/>
                    </a:lnTo>
                    <a:lnTo>
                      <a:pt x="0" y="3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90" name="Freeform 203"/>
              <p:cNvSpPr>
                <a:spLocks/>
              </p:cNvSpPr>
              <p:nvPr/>
            </p:nvSpPr>
            <p:spPr bwMode="auto">
              <a:xfrm>
                <a:off x="1263" y="2469"/>
                <a:ext cx="48" cy="30"/>
              </a:xfrm>
              <a:custGeom>
                <a:avLst/>
                <a:gdLst>
                  <a:gd name="T0" fmla="*/ 0 w 48"/>
                  <a:gd name="T1" fmla="*/ 27 h 30"/>
                  <a:gd name="T2" fmla="*/ 3 w 48"/>
                  <a:gd name="T3" fmla="*/ 30 h 30"/>
                  <a:gd name="T4" fmla="*/ 9 w 48"/>
                  <a:gd name="T5" fmla="*/ 30 h 30"/>
                  <a:gd name="T6" fmla="*/ 17 w 48"/>
                  <a:gd name="T7" fmla="*/ 27 h 30"/>
                  <a:gd name="T8" fmla="*/ 26 w 48"/>
                  <a:gd name="T9" fmla="*/ 24 h 30"/>
                  <a:gd name="T10" fmla="*/ 34 w 48"/>
                  <a:gd name="T11" fmla="*/ 18 h 30"/>
                  <a:gd name="T12" fmla="*/ 40 w 48"/>
                  <a:gd name="T13" fmla="*/ 12 h 30"/>
                  <a:gd name="T14" fmla="*/ 46 w 48"/>
                  <a:gd name="T15" fmla="*/ 6 h 30"/>
                  <a:gd name="T16" fmla="*/ 48 w 48"/>
                  <a:gd name="T17" fmla="*/ 0 h 30"/>
                  <a:gd name="T18" fmla="*/ 43 w 48"/>
                  <a:gd name="T19" fmla="*/ 3 h 30"/>
                  <a:gd name="T20" fmla="*/ 36 w 48"/>
                  <a:gd name="T21" fmla="*/ 6 h 30"/>
                  <a:gd name="T22" fmla="*/ 28 w 48"/>
                  <a:gd name="T23" fmla="*/ 9 h 30"/>
                  <a:gd name="T24" fmla="*/ 21 w 48"/>
                  <a:gd name="T25" fmla="*/ 12 h 30"/>
                  <a:gd name="T26" fmla="*/ 14 w 48"/>
                  <a:gd name="T27" fmla="*/ 15 h 30"/>
                  <a:gd name="T28" fmla="*/ 6 w 48"/>
                  <a:gd name="T29" fmla="*/ 19 h 30"/>
                  <a:gd name="T30" fmla="*/ 2 w 48"/>
                  <a:gd name="T31" fmla="*/ 22 h 30"/>
                  <a:gd name="T32" fmla="*/ 0 w 48"/>
                  <a:gd name="T33" fmla="*/ 27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27"/>
                    </a:moveTo>
                    <a:lnTo>
                      <a:pt x="3" y="30"/>
                    </a:lnTo>
                    <a:lnTo>
                      <a:pt x="9" y="30"/>
                    </a:lnTo>
                    <a:lnTo>
                      <a:pt x="17" y="27"/>
                    </a:lnTo>
                    <a:lnTo>
                      <a:pt x="26" y="24"/>
                    </a:lnTo>
                    <a:lnTo>
                      <a:pt x="34" y="18"/>
                    </a:lnTo>
                    <a:lnTo>
                      <a:pt x="40" y="12"/>
                    </a:lnTo>
                    <a:lnTo>
                      <a:pt x="46" y="6"/>
                    </a:lnTo>
                    <a:lnTo>
                      <a:pt x="48" y="0"/>
                    </a:lnTo>
                    <a:lnTo>
                      <a:pt x="43" y="3"/>
                    </a:lnTo>
                    <a:lnTo>
                      <a:pt x="36" y="6"/>
                    </a:lnTo>
                    <a:lnTo>
                      <a:pt x="28" y="9"/>
                    </a:lnTo>
                    <a:lnTo>
                      <a:pt x="21" y="12"/>
                    </a:lnTo>
                    <a:lnTo>
                      <a:pt x="14" y="15"/>
                    </a:lnTo>
                    <a:lnTo>
                      <a:pt x="6" y="19"/>
                    </a:lnTo>
                    <a:lnTo>
                      <a:pt x="2" y="22"/>
                    </a:lnTo>
                    <a:lnTo>
                      <a:pt x="0" y="2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91" name="Freeform 204"/>
              <p:cNvSpPr>
                <a:spLocks/>
              </p:cNvSpPr>
              <p:nvPr/>
            </p:nvSpPr>
            <p:spPr bwMode="auto">
              <a:xfrm>
                <a:off x="1268" y="2443"/>
                <a:ext cx="31" cy="22"/>
              </a:xfrm>
              <a:custGeom>
                <a:avLst/>
                <a:gdLst>
                  <a:gd name="T0" fmla="*/ 1 w 31"/>
                  <a:gd name="T1" fmla="*/ 20 h 22"/>
                  <a:gd name="T2" fmla="*/ 10 w 31"/>
                  <a:gd name="T3" fmla="*/ 22 h 22"/>
                  <a:gd name="T4" fmla="*/ 22 w 31"/>
                  <a:gd name="T5" fmla="*/ 19 h 22"/>
                  <a:gd name="T6" fmla="*/ 31 w 31"/>
                  <a:gd name="T7" fmla="*/ 10 h 22"/>
                  <a:gd name="T8" fmla="*/ 29 w 31"/>
                  <a:gd name="T9" fmla="*/ 0 h 22"/>
                  <a:gd name="T10" fmla="*/ 23 w 31"/>
                  <a:gd name="T11" fmla="*/ 8 h 22"/>
                  <a:gd name="T12" fmla="*/ 12 w 31"/>
                  <a:gd name="T13" fmla="*/ 11 h 22"/>
                  <a:gd name="T14" fmla="*/ 0 w 31"/>
                  <a:gd name="T15" fmla="*/ 14 h 22"/>
                  <a:gd name="T16" fmla="*/ 1 w 31"/>
                  <a:gd name="T17" fmla="*/ 2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22"/>
                  <a:gd name="T29" fmla="*/ 31 w 31"/>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22">
                    <a:moveTo>
                      <a:pt x="1" y="20"/>
                    </a:moveTo>
                    <a:lnTo>
                      <a:pt x="10" y="22"/>
                    </a:lnTo>
                    <a:lnTo>
                      <a:pt x="22" y="19"/>
                    </a:lnTo>
                    <a:lnTo>
                      <a:pt x="31" y="10"/>
                    </a:lnTo>
                    <a:lnTo>
                      <a:pt x="29" y="0"/>
                    </a:lnTo>
                    <a:lnTo>
                      <a:pt x="23" y="8"/>
                    </a:lnTo>
                    <a:lnTo>
                      <a:pt x="12" y="11"/>
                    </a:lnTo>
                    <a:lnTo>
                      <a:pt x="0" y="14"/>
                    </a:lnTo>
                    <a:lnTo>
                      <a:pt x="1" y="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92" name="Freeform 205"/>
              <p:cNvSpPr>
                <a:spLocks/>
              </p:cNvSpPr>
              <p:nvPr/>
            </p:nvSpPr>
            <p:spPr bwMode="auto">
              <a:xfrm>
                <a:off x="1293" y="2686"/>
                <a:ext cx="62" cy="64"/>
              </a:xfrm>
              <a:custGeom>
                <a:avLst/>
                <a:gdLst>
                  <a:gd name="T0" fmla="*/ 0 w 62"/>
                  <a:gd name="T1" fmla="*/ 61 h 64"/>
                  <a:gd name="T2" fmla="*/ 4 w 62"/>
                  <a:gd name="T3" fmla="*/ 64 h 64"/>
                  <a:gd name="T4" fmla="*/ 12 w 62"/>
                  <a:gd name="T5" fmla="*/ 61 h 64"/>
                  <a:gd name="T6" fmla="*/ 21 w 62"/>
                  <a:gd name="T7" fmla="*/ 57 h 64"/>
                  <a:gd name="T8" fmla="*/ 31 w 62"/>
                  <a:gd name="T9" fmla="*/ 49 h 64"/>
                  <a:gd name="T10" fmla="*/ 41 w 62"/>
                  <a:gd name="T11" fmla="*/ 39 h 64"/>
                  <a:gd name="T12" fmla="*/ 50 w 62"/>
                  <a:gd name="T13" fmla="*/ 27 h 64"/>
                  <a:gd name="T14" fmla="*/ 58 w 62"/>
                  <a:gd name="T15" fmla="*/ 14 h 64"/>
                  <a:gd name="T16" fmla="*/ 62 w 62"/>
                  <a:gd name="T17" fmla="*/ 0 h 64"/>
                  <a:gd name="T18" fmla="*/ 58 w 62"/>
                  <a:gd name="T19" fmla="*/ 5 h 64"/>
                  <a:gd name="T20" fmla="*/ 49 w 62"/>
                  <a:gd name="T21" fmla="*/ 12 h 64"/>
                  <a:gd name="T22" fmla="*/ 38 w 62"/>
                  <a:gd name="T23" fmla="*/ 21 h 64"/>
                  <a:gd name="T24" fmla="*/ 27 w 62"/>
                  <a:gd name="T25" fmla="*/ 30 h 64"/>
                  <a:gd name="T26" fmla="*/ 16 w 62"/>
                  <a:gd name="T27" fmla="*/ 39 h 64"/>
                  <a:gd name="T28" fmla="*/ 7 w 62"/>
                  <a:gd name="T29" fmla="*/ 48 h 64"/>
                  <a:gd name="T30" fmla="*/ 1 w 62"/>
                  <a:gd name="T31" fmla="*/ 55 h 64"/>
                  <a:gd name="T32" fmla="*/ 0 w 62"/>
                  <a:gd name="T33" fmla="*/ 61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4"/>
                  <a:gd name="T53" fmla="*/ 62 w 62"/>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4">
                    <a:moveTo>
                      <a:pt x="0" y="61"/>
                    </a:moveTo>
                    <a:lnTo>
                      <a:pt x="4" y="64"/>
                    </a:lnTo>
                    <a:lnTo>
                      <a:pt x="12" y="61"/>
                    </a:lnTo>
                    <a:lnTo>
                      <a:pt x="21" y="57"/>
                    </a:lnTo>
                    <a:lnTo>
                      <a:pt x="31" y="49"/>
                    </a:lnTo>
                    <a:lnTo>
                      <a:pt x="41" y="39"/>
                    </a:lnTo>
                    <a:lnTo>
                      <a:pt x="50" y="27"/>
                    </a:lnTo>
                    <a:lnTo>
                      <a:pt x="58" y="14"/>
                    </a:lnTo>
                    <a:lnTo>
                      <a:pt x="62" y="0"/>
                    </a:lnTo>
                    <a:lnTo>
                      <a:pt x="58" y="5"/>
                    </a:lnTo>
                    <a:lnTo>
                      <a:pt x="49" y="12"/>
                    </a:lnTo>
                    <a:lnTo>
                      <a:pt x="38" y="21"/>
                    </a:lnTo>
                    <a:lnTo>
                      <a:pt x="27" y="30"/>
                    </a:lnTo>
                    <a:lnTo>
                      <a:pt x="16" y="39"/>
                    </a:lnTo>
                    <a:lnTo>
                      <a:pt x="7" y="48"/>
                    </a:lnTo>
                    <a:lnTo>
                      <a:pt x="1" y="55"/>
                    </a:lnTo>
                    <a:lnTo>
                      <a:pt x="0" y="6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93" name="Freeform 206"/>
              <p:cNvSpPr>
                <a:spLocks/>
              </p:cNvSpPr>
              <p:nvPr/>
            </p:nvSpPr>
            <p:spPr bwMode="auto">
              <a:xfrm>
                <a:off x="1305" y="2756"/>
                <a:ext cx="48" cy="49"/>
              </a:xfrm>
              <a:custGeom>
                <a:avLst/>
                <a:gdLst>
                  <a:gd name="T0" fmla="*/ 0 w 48"/>
                  <a:gd name="T1" fmla="*/ 47 h 49"/>
                  <a:gd name="T2" fmla="*/ 3 w 48"/>
                  <a:gd name="T3" fmla="*/ 49 h 49"/>
                  <a:gd name="T4" fmla="*/ 7 w 48"/>
                  <a:gd name="T5" fmla="*/ 49 h 49"/>
                  <a:gd name="T6" fmla="*/ 15 w 48"/>
                  <a:gd name="T7" fmla="*/ 46 h 49"/>
                  <a:gd name="T8" fmla="*/ 23 w 48"/>
                  <a:gd name="T9" fmla="*/ 41 h 49"/>
                  <a:gd name="T10" fmla="*/ 31 w 48"/>
                  <a:gd name="T11" fmla="*/ 34 h 49"/>
                  <a:gd name="T12" fmla="*/ 38 w 48"/>
                  <a:gd name="T13" fmla="*/ 24 h 49"/>
                  <a:gd name="T14" fmla="*/ 46 w 48"/>
                  <a:gd name="T15" fmla="*/ 13 h 49"/>
                  <a:gd name="T16" fmla="*/ 48 w 48"/>
                  <a:gd name="T17" fmla="*/ 0 h 49"/>
                  <a:gd name="T18" fmla="*/ 43 w 48"/>
                  <a:gd name="T19" fmla="*/ 6 h 49"/>
                  <a:gd name="T20" fmla="*/ 35 w 48"/>
                  <a:gd name="T21" fmla="*/ 13 h 49"/>
                  <a:gd name="T22" fmla="*/ 26 w 48"/>
                  <a:gd name="T23" fmla="*/ 19 h 49"/>
                  <a:gd name="T24" fmla="*/ 17 w 48"/>
                  <a:gd name="T25" fmla="*/ 26 h 49"/>
                  <a:gd name="T26" fmla="*/ 10 w 48"/>
                  <a:gd name="T27" fmla="*/ 32 h 49"/>
                  <a:gd name="T28" fmla="*/ 4 w 48"/>
                  <a:gd name="T29" fmla="*/ 38 h 49"/>
                  <a:gd name="T30" fmla="*/ 0 w 48"/>
                  <a:gd name="T31" fmla="*/ 44 h 49"/>
                  <a:gd name="T32" fmla="*/ 0 w 48"/>
                  <a:gd name="T33" fmla="*/ 47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9"/>
                  <a:gd name="T53" fmla="*/ 48 w 4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9">
                    <a:moveTo>
                      <a:pt x="0" y="47"/>
                    </a:moveTo>
                    <a:lnTo>
                      <a:pt x="3" y="49"/>
                    </a:lnTo>
                    <a:lnTo>
                      <a:pt x="7" y="49"/>
                    </a:lnTo>
                    <a:lnTo>
                      <a:pt x="15" y="46"/>
                    </a:lnTo>
                    <a:lnTo>
                      <a:pt x="23" y="41"/>
                    </a:lnTo>
                    <a:lnTo>
                      <a:pt x="31" y="34"/>
                    </a:lnTo>
                    <a:lnTo>
                      <a:pt x="38" y="24"/>
                    </a:lnTo>
                    <a:lnTo>
                      <a:pt x="46" y="13"/>
                    </a:lnTo>
                    <a:lnTo>
                      <a:pt x="48" y="0"/>
                    </a:lnTo>
                    <a:lnTo>
                      <a:pt x="43" y="6"/>
                    </a:lnTo>
                    <a:lnTo>
                      <a:pt x="35" y="13"/>
                    </a:lnTo>
                    <a:lnTo>
                      <a:pt x="26" y="19"/>
                    </a:lnTo>
                    <a:lnTo>
                      <a:pt x="17" y="26"/>
                    </a:lnTo>
                    <a:lnTo>
                      <a:pt x="10" y="32"/>
                    </a:lnTo>
                    <a:lnTo>
                      <a:pt x="4" y="38"/>
                    </a:lnTo>
                    <a:lnTo>
                      <a:pt x="0" y="44"/>
                    </a:lnTo>
                    <a:lnTo>
                      <a:pt x="0" y="4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94" name="Freeform 207"/>
              <p:cNvSpPr>
                <a:spLocks/>
              </p:cNvSpPr>
              <p:nvPr/>
            </p:nvSpPr>
            <p:spPr bwMode="auto">
              <a:xfrm>
                <a:off x="1283" y="2583"/>
                <a:ext cx="68" cy="53"/>
              </a:xfrm>
              <a:custGeom>
                <a:avLst/>
                <a:gdLst>
                  <a:gd name="T0" fmla="*/ 0 w 68"/>
                  <a:gd name="T1" fmla="*/ 52 h 53"/>
                  <a:gd name="T2" fmla="*/ 3 w 68"/>
                  <a:gd name="T3" fmla="*/ 53 h 53"/>
                  <a:gd name="T4" fmla="*/ 11 w 68"/>
                  <a:gd name="T5" fmla="*/ 50 h 53"/>
                  <a:gd name="T6" fmla="*/ 22 w 68"/>
                  <a:gd name="T7" fmla="*/ 46 h 53"/>
                  <a:gd name="T8" fmla="*/ 34 w 68"/>
                  <a:gd name="T9" fmla="*/ 38 h 53"/>
                  <a:gd name="T10" fmla="*/ 45 w 68"/>
                  <a:gd name="T11" fmla="*/ 29 h 53"/>
                  <a:gd name="T12" fmla="*/ 56 w 68"/>
                  <a:gd name="T13" fmla="*/ 19 h 53"/>
                  <a:gd name="T14" fmla="*/ 65 w 68"/>
                  <a:gd name="T15" fmla="*/ 9 h 53"/>
                  <a:gd name="T16" fmla="*/ 68 w 68"/>
                  <a:gd name="T17" fmla="*/ 0 h 53"/>
                  <a:gd name="T18" fmla="*/ 62 w 68"/>
                  <a:gd name="T19" fmla="*/ 4 h 53"/>
                  <a:gd name="T20" fmla="*/ 51 w 68"/>
                  <a:gd name="T21" fmla="*/ 9 h 53"/>
                  <a:gd name="T22" fmla="*/ 39 w 68"/>
                  <a:gd name="T23" fmla="*/ 16 h 53"/>
                  <a:gd name="T24" fmla="*/ 28 w 68"/>
                  <a:gd name="T25" fmla="*/ 24 h 53"/>
                  <a:gd name="T26" fmla="*/ 16 w 68"/>
                  <a:gd name="T27" fmla="*/ 31 h 53"/>
                  <a:gd name="T28" fmla="*/ 6 w 68"/>
                  <a:gd name="T29" fmla="*/ 38 h 53"/>
                  <a:gd name="T30" fmla="*/ 1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1" y="50"/>
                    </a:lnTo>
                    <a:lnTo>
                      <a:pt x="22" y="46"/>
                    </a:lnTo>
                    <a:lnTo>
                      <a:pt x="34" y="38"/>
                    </a:lnTo>
                    <a:lnTo>
                      <a:pt x="45" y="29"/>
                    </a:lnTo>
                    <a:lnTo>
                      <a:pt x="56" y="19"/>
                    </a:lnTo>
                    <a:lnTo>
                      <a:pt x="65" y="9"/>
                    </a:lnTo>
                    <a:lnTo>
                      <a:pt x="68" y="0"/>
                    </a:lnTo>
                    <a:lnTo>
                      <a:pt x="62" y="4"/>
                    </a:lnTo>
                    <a:lnTo>
                      <a:pt x="51" y="9"/>
                    </a:lnTo>
                    <a:lnTo>
                      <a:pt x="39" y="16"/>
                    </a:lnTo>
                    <a:lnTo>
                      <a:pt x="28" y="24"/>
                    </a:lnTo>
                    <a:lnTo>
                      <a:pt x="16" y="31"/>
                    </a:lnTo>
                    <a:lnTo>
                      <a:pt x="6" y="38"/>
                    </a:lnTo>
                    <a:lnTo>
                      <a:pt x="1" y="46"/>
                    </a:lnTo>
                    <a:lnTo>
                      <a:pt x="0"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95" name="Freeform 208"/>
              <p:cNvSpPr>
                <a:spLocks/>
              </p:cNvSpPr>
              <p:nvPr/>
            </p:nvSpPr>
            <p:spPr bwMode="auto">
              <a:xfrm>
                <a:off x="1268" y="2497"/>
                <a:ext cx="56" cy="40"/>
              </a:xfrm>
              <a:custGeom>
                <a:avLst/>
                <a:gdLst>
                  <a:gd name="T0" fmla="*/ 0 w 56"/>
                  <a:gd name="T1" fmla="*/ 37 h 40"/>
                  <a:gd name="T2" fmla="*/ 4 w 56"/>
                  <a:gd name="T3" fmla="*/ 40 h 40"/>
                  <a:gd name="T4" fmla="*/ 10 w 56"/>
                  <a:gd name="T5" fmla="*/ 39 h 40"/>
                  <a:gd name="T6" fmla="*/ 21 w 56"/>
                  <a:gd name="T7" fmla="*/ 34 h 40"/>
                  <a:gd name="T8" fmla="*/ 31 w 56"/>
                  <a:gd name="T9" fmla="*/ 28 h 40"/>
                  <a:gd name="T10" fmla="*/ 40 w 56"/>
                  <a:gd name="T11" fmla="*/ 21 h 40"/>
                  <a:gd name="T12" fmla="*/ 49 w 56"/>
                  <a:gd name="T13" fmla="*/ 14 h 40"/>
                  <a:gd name="T14" fmla="*/ 54 w 56"/>
                  <a:gd name="T15" fmla="*/ 6 h 40"/>
                  <a:gd name="T16" fmla="*/ 56 w 56"/>
                  <a:gd name="T17" fmla="*/ 0 h 40"/>
                  <a:gd name="T18" fmla="*/ 52 w 56"/>
                  <a:gd name="T19" fmla="*/ 3 h 40"/>
                  <a:gd name="T20" fmla="*/ 44 w 56"/>
                  <a:gd name="T21" fmla="*/ 8 h 40"/>
                  <a:gd name="T22" fmla="*/ 35 w 56"/>
                  <a:gd name="T23" fmla="*/ 12 h 40"/>
                  <a:gd name="T24" fmla="*/ 25 w 56"/>
                  <a:gd name="T25" fmla="*/ 16 h 40"/>
                  <a:gd name="T26" fmla="*/ 16 w 56"/>
                  <a:gd name="T27" fmla="*/ 22 h 40"/>
                  <a:gd name="T28" fmla="*/ 9 w 56"/>
                  <a:gd name="T29" fmla="*/ 28 h 40"/>
                  <a:gd name="T30" fmla="*/ 3 w 56"/>
                  <a:gd name="T31" fmla="*/ 33 h 40"/>
                  <a:gd name="T32" fmla="*/ 0 w 56"/>
                  <a:gd name="T33" fmla="*/ 37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40"/>
                  <a:gd name="T53" fmla="*/ 56 w 56"/>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40">
                    <a:moveTo>
                      <a:pt x="0" y="37"/>
                    </a:moveTo>
                    <a:lnTo>
                      <a:pt x="4" y="40"/>
                    </a:lnTo>
                    <a:lnTo>
                      <a:pt x="10" y="39"/>
                    </a:lnTo>
                    <a:lnTo>
                      <a:pt x="21" y="34"/>
                    </a:lnTo>
                    <a:lnTo>
                      <a:pt x="31" y="28"/>
                    </a:lnTo>
                    <a:lnTo>
                      <a:pt x="40" y="21"/>
                    </a:lnTo>
                    <a:lnTo>
                      <a:pt x="49" y="14"/>
                    </a:lnTo>
                    <a:lnTo>
                      <a:pt x="54" y="6"/>
                    </a:lnTo>
                    <a:lnTo>
                      <a:pt x="56" y="0"/>
                    </a:lnTo>
                    <a:lnTo>
                      <a:pt x="52" y="3"/>
                    </a:lnTo>
                    <a:lnTo>
                      <a:pt x="44" y="8"/>
                    </a:lnTo>
                    <a:lnTo>
                      <a:pt x="35" y="12"/>
                    </a:lnTo>
                    <a:lnTo>
                      <a:pt x="25" y="16"/>
                    </a:lnTo>
                    <a:lnTo>
                      <a:pt x="16" y="22"/>
                    </a:lnTo>
                    <a:lnTo>
                      <a:pt x="9" y="28"/>
                    </a:lnTo>
                    <a:lnTo>
                      <a:pt x="3" y="33"/>
                    </a:lnTo>
                    <a:lnTo>
                      <a:pt x="0" y="3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96" name="Freeform 209"/>
              <p:cNvSpPr>
                <a:spLocks/>
              </p:cNvSpPr>
              <p:nvPr/>
            </p:nvSpPr>
            <p:spPr bwMode="auto">
              <a:xfrm>
                <a:off x="1345" y="2781"/>
                <a:ext cx="8" cy="58"/>
              </a:xfrm>
              <a:custGeom>
                <a:avLst/>
                <a:gdLst>
                  <a:gd name="T0" fmla="*/ 4 w 8"/>
                  <a:gd name="T1" fmla="*/ 0 h 58"/>
                  <a:gd name="T2" fmla="*/ 6 w 8"/>
                  <a:gd name="T3" fmla="*/ 12 h 58"/>
                  <a:gd name="T4" fmla="*/ 7 w 8"/>
                  <a:gd name="T5" fmla="*/ 33 h 58"/>
                  <a:gd name="T6" fmla="*/ 8 w 8"/>
                  <a:gd name="T7" fmla="*/ 50 h 58"/>
                  <a:gd name="T8" fmla="*/ 4 w 8"/>
                  <a:gd name="T9" fmla="*/ 58 h 58"/>
                  <a:gd name="T10" fmla="*/ 0 w 8"/>
                  <a:gd name="T11" fmla="*/ 50 h 58"/>
                  <a:gd name="T12" fmla="*/ 0 w 8"/>
                  <a:gd name="T13" fmla="*/ 33 h 58"/>
                  <a:gd name="T14" fmla="*/ 3 w 8"/>
                  <a:gd name="T15" fmla="*/ 13 h 58"/>
                  <a:gd name="T16" fmla="*/ 4 w 8"/>
                  <a:gd name="T17" fmla="*/ 0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58"/>
                  <a:gd name="T29" fmla="*/ 8 w 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58">
                    <a:moveTo>
                      <a:pt x="4" y="0"/>
                    </a:moveTo>
                    <a:lnTo>
                      <a:pt x="6" y="12"/>
                    </a:lnTo>
                    <a:lnTo>
                      <a:pt x="7" y="33"/>
                    </a:lnTo>
                    <a:lnTo>
                      <a:pt x="8" y="50"/>
                    </a:lnTo>
                    <a:lnTo>
                      <a:pt x="4" y="58"/>
                    </a:lnTo>
                    <a:lnTo>
                      <a:pt x="0" y="50"/>
                    </a:lnTo>
                    <a:lnTo>
                      <a:pt x="0" y="33"/>
                    </a:lnTo>
                    <a:lnTo>
                      <a:pt x="3" y="13"/>
                    </a:lnTo>
                    <a:lnTo>
                      <a:pt x="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97" name="Freeform 210"/>
              <p:cNvSpPr>
                <a:spLocks/>
              </p:cNvSpPr>
              <p:nvPr/>
            </p:nvSpPr>
            <p:spPr bwMode="auto">
              <a:xfrm>
                <a:off x="1355" y="2714"/>
                <a:ext cx="63" cy="82"/>
              </a:xfrm>
              <a:custGeom>
                <a:avLst/>
                <a:gdLst>
                  <a:gd name="T0" fmla="*/ 0 w 63"/>
                  <a:gd name="T1" fmla="*/ 0 h 82"/>
                  <a:gd name="T2" fmla="*/ 4 w 63"/>
                  <a:gd name="T3" fmla="*/ 9 h 82"/>
                  <a:gd name="T4" fmla="*/ 12 w 63"/>
                  <a:gd name="T5" fmla="*/ 23 h 82"/>
                  <a:gd name="T6" fmla="*/ 21 w 63"/>
                  <a:gd name="T7" fmla="*/ 37 h 82"/>
                  <a:gd name="T8" fmla="*/ 31 w 63"/>
                  <a:gd name="T9" fmla="*/ 52 h 82"/>
                  <a:gd name="T10" fmla="*/ 41 w 63"/>
                  <a:gd name="T11" fmla="*/ 66 h 82"/>
                  <a:gd name="T12" fmla="*/ 50 w 63"/>
                  <a:gd name="T13" fmla="*/ 76 h 82"/>
                  <a:gd name="T14" fmla="*/ 59 w 63"/>
                  <a:gd name="T15" fmla="*/ 82 h 82"/>
                  <a:gd name="T16" fmla="*/ 63 w 63"/>
                  <a:gd name="T17" fmla="*/ 80 h 82"/>
                  <a:gd name="T18" fmla="*/ 63 w 63"/>
                  <a:gd name="T19" fmla="*/ 74 h 82"/>
                  <a:gd name="T20" fmla="*/ 59 w 63"/>
                  <a:gd name="T21" fmla="*/ 64 h 82"/>
                  <a:gd name="T22" fmla="*/ 50 w 63"/>
                  <a:gd name="T23" fmla="*/ 54 h 82"/>
                  <a:gd name="T24" fmla="*/ 38 w 63"/>
                  <a:gd name="T25" fmla="*/ 42 h 82"/>
                  <a:gd name="T26" fmla="*/ 27 w 63"/>
                  <a:gd name="T27" fmla="*/ 30 h 82"/>
                  <a:gd name="T28" fmla="*/ 15 w 63"/>
                  <a:gd name="T29" fmla="*/ 18 h 82"/>
                  <a:gd name="T30" fmla="*/ 6 w 63"/>
                  <a:gd name="T31" fmla="*/ 8 h 82"/>
                  <a:gd name="T32" fmla="*/ 0 w 63"/>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2"/>
                  <a:gd name="T53" fmla="*/ 63 w 63"/>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2">
                    <a:moveTo>
                      <a:pt x="0" y="0"/>
                    </a:moveTo>
                    <a:lnTo>
                      <a:pt x="4" y="9"/>
                    </a:lnTo>
                    <a:lnTo>
                      <a:pt x="12" y="23"/>
                    </a:lnTo>
                    <a:lnTo>
                      <a:pt x="21" y="37"/>
                    </a:lnTo>
                    <a:lnTo>
                      <a:pt x="31" y="52"/>
                    </a:lnTo>
                    <a:lnTo>
                      <a:pt x="41" y="66"/>
                    </a:lnTo>
                    <a:lnTo>
                      <a:pt x="50" y="76"/>
                    </a:lnTo>
                    <a:lnTo>
                      <a:pt x="59" y="82"/>
                    </a:lnTo>
                    <a:lnTo>
                      <a:pt x="63" y="80"/>
                    </a:lnTo>
                    <a:lnTo>
                      <a:pt x="63" y="74"/>
                    </a:lnTo>
                    <a:lnTo>
                      <a:pt x="59" y="64"/>
                    </a:lnTo>
                    <a:lnTo>
                      <a:pt x="50" y="54"/>
                    </a:lnTo>
                    <a:lnTo>
                      <a:pt x="38" y="42"/>
                    </a:lnTo>
                    <a:lnTo>
                      <a:pt x="27" y="30"/>
                    </a:lnTo>
                    <a:lnTo>
                      <a:pt x="15" y="18"/>
                    </a:lnTo>
                    <a:lnTo>
                      <a:pt x="6" y="8"/>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98" name="Freeform 211"/>
              <p:cNvSpPr>
                <a:spLocks/>
              </p:cNvSpPr>
              <p:nvPr/>
            </p:nvSpPr>
            <p:spPr bwMode="auto">
              <a:xfrm>
                <a:off x="1353" y="2686"/>
                <a:ext cx="68" cy="74"/>
              </a:xfrm>
              <a:custGeom>
                <a:avLst/>
                <a:gdLst>
                  <a:gd name="T0" fmla="*/ 0 w 68"/>
                  <a:gd name="T1" fmla="*/ 0 h 74"/>
                  <a:gd name="T2" fmla="*/ 6 w 68"/>
                  <a:gd name="T3" fmla="*/ 9 h 74"/>
                  <a:gd name="T4" fmla="*/ 15 w 68"/>
                  <a:gd name="T5" fmla="*/ 23 h 74"/>
                  <a:gd name="T6" fmla="*/ 26 w 68"/>
                  <a:gd name="T7" fmla="*/ 36 h 74"/>
                  <a:gd name="T8" fmla="*/ 37 w 68"/>
                  <a:gd name="T9" fmla="*/ 49 h 74"/>
                  <a:gd name="T10" fmla="*/ 48 w 68"/>
                  <a:gd name="T11" fmla="*/ 61 h 74"/>
                  <a:gd name="T12" fmla="*/ 58 w 68"/>
                  <a:gd name="T13" fmla="*/ 70 h 74"/>
                  <a:gd name="T14" fmla="*/ 65 w 68"/>
                  <a:gd name="T15" fmla="*/ 74 h 74"/>
                  <a:gd name="T16" fmla="*/ 68 w 68"/>
                  <a:gd name="T17" fmla="*/ 73 h 74"/>
                  <a:gd name="T18" fmla="*/ 67 w 68"/>
                  <a:gd name="T19" fmla="*/ 65 h 74"/>
                  <a:gd name="T20" fmla="*/ 60 w 68"/>
                  <a:gd name="T21" fmla="*/ 57 h 74"/>
                  <a:gd name="T22" fmla="*/ 49 w 68"/>
                  <a:gd name="T23" fmla="*/ 46 h 74"/>
                  <a:gd name="T24" fmla="*/ 37 w 68"/>
                  <a:gd name="T25" fmla="*/ 34 h 74"/>
                  <a:gd name="T26" fmla="*/ 26 w 68"/>
                  <a:gd name="T27" fmla="*/ 24 h 74"/>
                  <a:gd name="T28" fmla="*/ 14 w 68"/>
                  <a:gd name="T29" fmla="*/ 14 h 74"/>
                  <a:gd name="T30" fmla="*/ 5 w 68"/>
                  <a:gd name="T31" fmla="*/ 6 h 74"/>
                  <a:gd name="T32" fmla="*/ 0 w 68"/>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74"/>
                  <a:gd name="T53" fmla="*/ 68 w 68"/>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74">
                    <a:moveTo>
                      <a:pt x="0" y="0"/>
                    </a:moveTo>
                    <a:lnTo>
                      <a:pt x="6" y="9"/>
                    </a:lnTo>
                    <a:lnTo>
                      <a:pt x="15" y="23"/>
                    </a:lnTo>
                    <a:lnTo>
                      <a:pt x="26" y="36"/>
                    </a:lnTo>
                    <a:lnTo>
                      <a:pt x="37" y="49"/>
                    </a:lnTo>
                    <a:lnTo>
                      <a:pt x="48" y="61"/>
                    </a:lnTo>
                    <a:lnTo>
                      <a:pt x="58" y="70"/>
                    </a:lnTo>
                    <a:lnTo>
                      <a:pt x="65" y="74"/>
                    </a:lnTo>
                    <a:lnTo>
                      <a:pt x="68" y="73"/>
                    </a:lnTo>
                    <a:lnTo>
                      <a:pt x="67" y="65"/>
                    </a:lnTo>
                    <a:lnTo>
                      <a:pt x="60" y="57"/>
                    </a:lnTo>
                    <a:lnTo>
                      <a:pt x="49" y="46"/>
                    </a:lnTo>
                    <a:lnTo>
                      <a:pt x="37" y="34"/>
                    </a:lnTo>
                    <a:lnTo>
                      <a:pt x="26" y="24"/>
                    </a:lnTo>
                    <a:lnTo>
                      <a:pt x="14" y="14"/>
                    </a:lnTo>
                    <a:lnTo>
                      <a:pt x="5"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99" name="Freeform 212"/>
              <p:cNvSpPr>
                <a:spLocks/>
              </p:cNvSpPr>
              <p:nvPr/>
            </p:nvSpPr>
            <p:spPr bwMode="auto">
              <a:xfrm>
                <a:off x="1353" y="2654"/>
                <a:ext cx="71" cy="65"/>
              </a:xfrm>
              <a:custGeom>
                <a:avLst/>
                <a:gdLst>
                  <a:gd name="T0" fmla="*/ 0 w 71"/>
                  <a:gd name="T1" fmla="*/ 0 h 65"/>
                  <a:gd name="T2" fmla="*/ 8 w 71"/>
                  <a:gd name="T3" fmla="*/ 10 h 65"/>
                  <a:gd name="T4" fmla="*/ 17 w 71"/>
                  <a:gd name="T5" fmla="*/ 22 h 65"/>
                  <a:gd name="T6" fmla="*/ 29 w 71"/>
                  <a:gd name="T7" fmla="*/ 34 h 65"/>
                  <a:gd name="T8" fmla="*/ 40 w 71"/>
                  <a:gd name="T9" fmla="*/ 46 h 65"/>
                  <a:gd name="T10" fmla="*/ 51 w 71"/>
                  <a:gd name="T11" fmla="*/ 56 h 65"/>
                  <a:gd name="T12" fmla="*/ 61 w 71"/>
                  <a:gd name="T13" fmla="*/ 62 h 65"/>
                  <a:gd name="T14" fmla="*/ 68 w 71"/>
                  <a:gd name="T15" fmla="*/ 65 h 65"/>
                  <a:gd name="T16" fmla="*/ 71 w 71"/>
                  <a:gd name="T17" fmla="*/ 63 h 65"/>
                  <a:gd name="T18" fmla="*/ 70 w 71"/>
                  <a:gd name="T19" fmla="*/ 58 h 65"/>
                  <a:gd name="T20" fmla="*/ 62 w 71"/>
                  <a:gd name="T21" fmla="*/ 50 h 65"/>
                  <a:gd name="T22" fmla="*/ 52 w 71"/>
                  <a:gd name="T23" fmla="*/ 41 h 65"/>
                  <a:gd name="T24" fmla="*/ 40 w 71"/>
                  <a:gd name="T25" fmla="*/ 32 h 65"/>
                  <a:gd name="T26" fmla="*/ 27 w 71"/>
                  <a:gd name="T27" fmla="*/ 24 h 65"/>
                  <a:gd name="T28" fmla="*/ 15 w 71"/>
                  <a:gd name="T29" fmla="*/ 15 h 65"/>
                  <a:gd name="T30" fmla="*/ 6 w 71"/>
                  <a:gd name="T31" fmla="*/ 7 h 65"/>
                  <a:gd name="T32" fmla="*/ 0 w 71"/>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65"/>
                  <a:gd name="T53" fmla="*/ 71 w 71"/>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65">
                    <a:moveTo>
                      <a:pt x="0" y="0"/>
                    </a:moveTo>
                    <a:lnTo>
                      <a:pt x="8" y="10"/>
                    </a:lnTo>
                    <a:lnTo>
                      <a:pt x="17" y="22"/>
                    </a:lnTo>
                    <a:lnTo>
                      <a:pt x="29" y="34"/>
                    </a:lnTo>
                    <a:lnTo>
                      <a:pt x="40" y="46"/>
                    </a:lnTo>
                    <a:lnTo>
                      <a:pt x="51" y="56"/>
                    </a:lnTo>
                    <a:lnTo>
                      <a:pt x="61" y="62"/>
                    </a:lnTo>
                    <a:lnTo>
                      <a:pt x="68" y="65"/>
                    </a:lnTo>
                    <a:lnTo>
                      <a:pt x="71" y="63"/>
                    </a:lnTo>
                    <a:lnTo>
                      <a:pt x="70" y="58"/>
                    </a:lnTo>
                    <a:lnTo>
                      <a:pt x="62" y="50"/>
                    </a:lnTo>
                    <a:lnTo>
                      <a:pt x="52" y="41"/>
                    </a:lnTo>
                    <a:lnTo>
                      <a:pt x="40" y="32"/>
                    </a:lnTo>
                    <a:lnTo>
                      <a:pt x="27" y="24"/>
                    </a:lnTo>
                    <a:lnTo>
                      <a:pt x="15" y="15"/>
                    </a:lnTo>
                    <a:lnTo>
                      <a:pt x="6" y="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100" name="Freeform 213"/>
              <p:cNvSpPr>
                <a:spLocks/>
              </p:cNvSpPr>
              <p:nvPr/>
            </p:nvSpPr>
            <p:spPr bwMode="auto">
              <a:xfrm>
                <a:off x="1348" y="2621"/>
                <a:ext cx="67" cy="51"/>
              </a:xfrm>
              <a:custGeom>
                <a:avLst/>
                <a:gdLst>
                  <a:gd name="T0" fmla="*/ 0 w 67"/>
                  <a:gd name="T1" fmla="*/ 0 h 51"/>
                  <a:gd name="T2" fmla="*/ 5 w 67"/>
                  <a:gd name="T3" fmla="*/ 8 h 51"/>
                  <a:gd name="T4" fmla="*/ 14 w 67"/>
                  <a:gd name="T5" fmla="*/ 17 h 51"/>
                  <a:gd name="T6" fmla="*/ 26 w 67"/>
                  <a:gd name="T7" fmla="*/ 27 h 51"/>
                  <a:gd name="T8" fmla="*/ 38 w 67"/>
                  <a:gd name="T9" fmla="*/ 36 h 51"/>
                  <a:gd name="T10" fmla="*/ 48 w 67"/>
                  <a:gd name="T11" fmla="*/ 45 h 51"/>
                  <a:gd name="T12" fmla="*/ 59 w 67"/>
                  <a:gd name="T13" fmla="*/ 49 h 51"/>
                  <a:gd name="T14" fmla="*/ 65 w 67"/>
                  <a:gd name="T15" fmla="*/ 51 h 51"/>
                  <a:gd name="T16" fmla="*/ 67 w 67"/>
                  <a:gd name="T17" fmla="*/ 46 h 51"/>
                  <a:gd name="T18" fmla="*/ 65 w 67"/>
                  <a:gd name="T19" fmla="*/ 39 h 51"/>
                  <a:gd name="T20" fmla="*/ 59 w 67"/>
                  <a:gd name="T21" fmla="*/ 33 h 51"/>
                  <a:gd name="T22" fmla="*/ 50 w 67"/>
                  <a:gd name="T23" fmla="*/ 27 h 51"/>
                  <a:gd name="T24" fmla="*/ 38 w 67"/>
                  <a:gd name="T25" fmla="*/ 21 h 51"/>
                  <a:gd name="T26" fmla="*/ 26 w 67"/>
                  <a:gd name="T27" fmla="*/ 15 h 51"/>
                  <a:gd name="T28" fmla="*/ 16 w 67"/>
                  <a:gd name="T29" fmla="*/ 11 h 51"/>
                  <a:gd name="T30" fmla="*/ 5 w 67"/>
                  <a:gd name="T31" fmla="*/ 5 h 51"/>
                  <a:gd name="T32" fmla="*/ 0 w 67"/>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51"/>
                  <a:gd name="T53" fmla="*/ 67 w 67"/>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51">
                    <a:moveTo>
                      <a:pt x="0" y="0"/>
                    </a:moveTo>
                    <a:lnTo>
                      <a:pt x="5" y="8"/>
                    </a:lnTo>
                    <a:lnTo>
                      <a:pt x="14" y="17"/>
                    </a:lnTo>
                    <a:lnTo>
                      <a:pt x="26" y="27"/>
                    </a:lnTo>
                    <a:lnTo>
                      <a:pt x="38" y="36"/>
                    </a:lnTo>
                    <a:lnTo>
                      <a:pt x="48" y="45"/>
                    </a:lnTo>
                    <a:lnTo>
                      <a:pt x="59" y="49"/>
                    </a:lnTo>
                    <a:lnTo>
                      <a:pt x="65" y="51"/>
                    </a:lnTo>
                    <a:lnTo>
                      <a:pt x="67" y="46"/>
                    </a:lnTo>
                    <a:lnTo>
                      <a:pt x="65" y="39"/>
                    </a:lnTo>
                    <a:lnTo>
                      <a:pt x="59" y="33"/>
                    </a:lnTo>
                    <a:lnTo>
                      <a:pt x="50" y="27"/>
                    </a:lnTo>
                    <a:lnTo>
                      <a:pt x="38" y="21"/>
                    </a:lnTo>
                    <a:lnTo>
                      <a:pt x="26" y="15"/>
                    </a:lnTo>
                    <a:lnTo>
                      <a:pt x="16" y="11"/>
                    </a:lnTo>
                    <a:lnTo>
                      <a:pt x="5" y="5"/>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101" name="Freeform 214"/>
              <p:cNvSpPr>
                <a:spLocks/>
              </p:cNvSpPr>
              <p:nvPr/>
            </p:nvSpPr>
            <p:spPr bwMode="auto">
              <a:xfrm>
                <a:off x="1343" y="2584"/>
                <a:ext cx="67" cy="46"/>
              </a:xfrm>
              <a:custGeom>
                <a:avLst/>
                <a:gdLst>
                  <a:gd name="T0" fmla="*/ 0 w 67"/>
                  <a:gd name="T1" fmla="*/ 0 h 46"/>
                  <a:gd name="T2" fmla="*/ 6 w 67"/>
                  <a:gd name="T3" fmla="*/ 6 h 46"/>
                  <a:gd name="T4" fmla="*/ 16 w 67"/>
                  <a:gd name="T5" fmla="*/ 15 h 46"/>
                  <a:gd name="T6" fmla="*/ 28 w 67"/>
                  <a:gd name="T7" fmla="*/ 24 h 46"/>
                  <a:gd name="T8" fmla="*/ 40 w 67"/>
                  <a:gd name="T9" fmla="*/ 33 h 46"/>
                  <a:gd name="T10" fmla="*/ 50 w 67"/>
                  <a:gd name="T11" fmla="*/ 40 h 46"/>
                  <a:gd name="T12" fmla="*/ 59 w 67"/>
                  <a:gd name="T13" fmla="*/ 45 h 46"/>
                  <a:gd name="T14" fmla="*/ 65 w 67"/>
                  <a:gd name="T15" fmla="*/ 46 h 46"/>
                  <a:gd name="T16" fmla="*/ 67 w 67"/>
                  <a:gd name="T17" fmla="*/ 42 h 46"/>
                  <a:gd name="T18" fmla="*/ 64 w 67"/>
                  <a:gd name="T19" fmla="*/ 34 h 46"/>
                  <a:gd name="T20" fmla="*/ 56 w 67"/>
                  <a:gd name="T21" fmla="*/ 28 h 46"/>
                  <a:gd name="T22" fmla="*/ 46 w 67"/>
                  <a:gd name="T23" fmla="*/ 23 h 46"/>
                  <a:gd name="T24" fmla="*/ 36 w 67"/>
                  <a:gd name="T25" fmla="*/ 17 h 46"/>
                  <a:gd name="T26" fmla="*/ 24 w 67"/>
                  <a:gd name="T27" fmla="*/ 12 h 46"/>
                  <a:gd name="T28" fmla="*/ 13 w 67"/>
                  <a:gd name="T29" fmla="*/ 8 h 46"/>
                  <a:gd name="T30" fmla="*/ 5 w 67"/>
                  <a:gd name="T31" fmla="*/ 3 h 46"/>
                  <a:gd name="T32" fmla="*/ 0 w 67"/>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6"/>
                  <a:gd name="T53" fmla="*/ 67 w 67"/>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6">
                    <a:moveTo>
                      <a:pt x="0" y="0"/>
                    </a:moveTo>
                    <a:lnTo>
                      <a:pt x="6" y="6"/>
                    </a:lnTo>
                    <a:lnTo>
                      <a:pt x="16" y="15"/>
                    </a:lnTo>
                    <a:lnTo>
                      <a:pt x="28" y="24"/>
                    </a:lnTo>
                    <a:lnTo>
                      <a:pt x="40" y="33"/>
                    </a:lnTo>
                    <a:lnTo>
                      <a:pt x="50" y="40"/>
                    </a:lnTo>
                    <a:lnTo>
                      <a:pt x="59" y="45"/>
                    </a:lnTo>
                    <a:lnTo>
                      <a:pt x="65" y="46"/>
                    </a:lnTo>
                    <a:lnTo>
                      <a:pt x="67" y="42"/>
                    </a:lnTo>
                    <a:lnTo>
                      <a:pt x="64" y="34"/>
                    </a:lnTo>
                    <a:lnTo>
                      <a:pt x="56" y="28"/>
                    </a:lnTo>
                    <a:lnTo>
                      <a:pt x="46" y="23"/>
                    </a:lnTo>
                    <a:lnTo>
                      <a:pt x="36" y="17"/>
                    </a:lnTo>
                    <a:lnTo>
                      <a:pt x="24" y="12"/>
                    </a:lnTo>
                    <a:lnTo>
                      <a:pt x="13" y="8"/>
                    </a:lnTo>
                    <a:lnTo>
                      <a:pt x="5"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102" name="Freeform 215"/>
              <p:cNvSpPr>
                <a:spLocks/>
              </p:cNvSpPr>
              <p:nvPr/>
            </p:nvSpPr>
            <p:spPr bwMode="auto">
              <a:xfrm>
                <a:off x="1337" y="2550"/>
                <a:ext cx="58" cy="24"/>
              </a:xfrm>
              <a:custGeom>
                <a:avLst/>
                <a:gdLst>
                  <a:gd name="T0" fmla="*/ 0 w 58"/>
                  <a:gd name="T1" fmla="*/ 0 h 24"/>
                  <a:gd name="T2" fmla="*/ 8 w 58"/>
                  <a:gd name="T3" fmla="*/ 6 h 24"/>
                  <a:gd name="T4" fmla="*/ 16 w 58"/>
                  <a:gd name="T5" fmla="*/ 11 h 24"/>
                  <a:gd name="T6" fmla="*/ 25 w 58"/>
                  <a:gd name="T7" fmla="*/ 17 h 24"/>
                  <a:gd name="T8" fmla="*/ 36 w 58"/>
                  <a:gd name="T9" fmla="*/ 21 h 24"/>
                  <a:gd name="T10" fmla="*/ 45 w 58"/>
                  <a:gd name="T11" fmla="*/ 24 h 24"/>
                  <a:gd name="T12" fmla="*/ 52 w 58"/>
                  <a:gd name="T13" fmla="*/ 24 h 24"/>
                  <a:gd name="T14" fmla="*/ 56 w 58"/>
                  <a:gd name="T15" fmla="*/ 23 h 24"/>
                  <a:gd name="T16" fmla="*/ 58 w 58"/>
                  <a:gd name="T17" fmla="*/ 18 h 24"/>
                  <a:gd name="T18" fmla="*/ 55 w 58"/>
                  <a:gd name="T19" fmla="*/ 12 h 24"/>
                  <a:gd name="T20" fmla="*/ 50 w 58"/>
                  <a:gd name="T21" fmla="*/ 8 h 24"/>
                  <a:gd name="T22" fmla="*/ 43 w 58"/>
                  <a:gd name="T23" fmla="*/ 6 h 24"/>
                  <a:gd name="T24" fmla="*/ 34 w 58"/>
                  <a:gd name="T25" fmla="*/ 5 h 24"/>
                  <a:gd name="T26" fmla="*/ 24 w 58"/>
                  <a:gd name="T27" fmla="*/ 5 h 24"/>
                  <a:gd name="T28" fmla="*/ 15 w 58"/>
                  <a:gd name="T29" fmla="*/ 3 h 24"/>
                  <a:gd name="T30" fmla="*/ 6 w 58"/>
                  <a:gd name="T31" fmla="*/ 2 h 24"/>
                  <a:gd name="T32" fmla="*/ 0 w 5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24"/>
                  <a:gd name="T53" fmla="*/ 58 w 5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24">
                    <a:moveTo>
                      <a:pt x="0" y="0"/>
                    </a:moveTo>
                    <a:lnTo>
                      <a:pt x="8" y="6"/>
                    </a:lnTo>
                    <a:lnTo>
                      <a:pt x="16" y="11"/>
                    </a:lnTo>
                    <a:lnTo>
                      <a:pt x="25" y="17"/>
                    </a:lnTo>
                    <a:lnTo>
                      <a:pt x="36" y="21"/>
                    </a:lnTo>
                    <a:lnTo>
                      <a:pt x="45" y="24"/>
                    </a:lnTo>
                    <a:lnTo>
                      <a:pt x="52" y="24"/>
                    </a:lnTo>
                    <a:lnTo>
                      <a:pt x="56" y="23"/>
                    </a:lnTo>
                    <a:lnTo>
                      <a:pt x="58" y="18"/>
                    </a:lnTo>
                    <a:lnTo>
                      <a:pt x="55" y="12"/>
                    </a:lnTo>
                    <a:lnTo>
                      <a:pt x="50" y="8"/>
                    </a:lnTo>
                    <a:lnTo>
                      <a:pt x="43" y="6"/>
                    </a:lnTo>
                    <a:lnTo>
                      <a:pt x="34" y="5"/>
                    </a:lnTo>
                    <a:lnTo>
                      <a:pt x="24" y="5"/>
                    </a:lnTo>
                    <a:lnTo>
                      <a:pt x="15" y="3"/>
                    </a:lnTo>
                    <a:lnTo>
                      <a:pt x="6" y="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103" name="Freeform 216"/>
              <p:cNvSpPr>
                <a:spLocks/>
              </p:cNvSpPr>
              <p:nvPr/>
            </p:nvSpPr>
            <p:spPr bwMode="auto">
              <a:xfrm>
                <a:off x="1331" y="2524"/>
                <a:ext cx="51" cy="12"/>
              </a:xfrm>
              <a:custGeom>
                <a:avLst/>
                <a:gdLst>
                  <a:gd name="T0" fmla="*/ 0 w 51"/>
                  <a:gd name="T1" fmla="*/ 0 h 12"/>
                  <a:gd name="T2" fmla="*/ 6 w 51"/>
                  <a:gd name="T3" fmla="*/ 1 h 12"/>
                  <a:gd name="T4" fmla="*/ 12 w 51"/>
                  <a:gd name="T5" fmla="*/ 4 h 12"/>
                  <a:gd name="T6" fmla="*/ 21 w 51"/>
                  <a:gd name="T7" fmla="*/ 7 h 12"/>
                  <a:gd name="T8" fmla="*/ 30 w 51"/>
                  <a:gd name="T9" fmla="*/ 10 h 12"/>
                  <a:gd name="T10" fmla="*/ 39 w 51"/>
                  <a:gd name="T11" fmla="*/ 12 h 12"/>
                  <a:gd name="T12" fmla="*/ 45 w 51"/>
                  <a:gd name="T13" fmla="*/ 12 h 12"/>
                  <a:gd name="T14" fmla="*/ 49 w 51"/>
                  <a:gd name="T15" fmla="*/ 10 h 12"/>
                  <a:gd name="T16" fmla="*/ 51 w 51"/>
                  <a:gd name="T17" fmla="*/ 6 h 12"/>
                  <a:gd name="T18" fmla="*/ 48 w 51"/>
                  <a:gd name="T19" fmla="*/ 1 h 12"/>
                  <a:gd name="T20" fmla="*/ 43 w 51"/>
                  <a:gd name="T21" fmla="*/ 0 h 12"/>
                  <a:gd name="T22" fmla="*/ 37 w 51"/>
                  <a:gd name="T23" fmla="*/ 0 h 12"/>
                  <a:gd name="T24" fmla="*/ 30 w 51"/>
                  <a:gd name="T25" fmla="*/ 0 h 12"/>
                  <a:gd name="T26" fmla="*/ 22 w 51"/>
                  <a:gd name="T27" fmla="*/ 1 h 12"/>
                  <a:gd name="T28" fmla="*/ 14 w 51"/>
                  <a:gd name="T29" fmla="*/ 1 h 12"/>
                  <a:gd name="T30" fmla="*/ 6 w 51"/>
                  <a:gd name="T31" fmla="*/ 1 h 12"/>
                  <a:gd name="T32" fmla="*/ 0 w 5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0" y="0"/>
                    </a:moveTo>
                    <a:lnTo>
                      <a:pt x="6" y="1"/>
                    </a:lnTo>
                    <a:lnTo>
                      <a:pt x="12" y="4"/>
                    </a:lnTo>
                    <a:lnTo>
                      <a:pt x="21" y="7"/>
                    </a:lnTo>
                    <a:lnTo>
                      <a:pt x="30" y="10"/>
                    </a:lnTo>
                    <a:lnTo>
                      <a:pt x="39" y="12"/>
                    </a:lnTo>
                    <a:lnTo>
                      <a:pt x="45" y="12"/>
                    </a:lnTo>
                    <a:lnTo>
                      <a:pt x="49" y="10"/>
                    </a:lnTo>
                    <a:lnTo>
                      <a:pt x="51" y="6"/>
                    </a:lnTo>
                    <a:lnTo>
                      <a:pt x="48" y="1"/>
                    </a:lnTo>
                    <a:lnTo>
                      <a:pt x="43" y="0"/>
                    </a:lnTo>
                    <a:lnTo>
                      <a:pt x="37" y="0"/>
                    </a:lnTo>
                    <a:lnTo>
                      <a:pt x="30" y="0"/>
                    </a:lnTo>
                    <a:lnTo>
                      <a:pt x="22" y="1"/>
                    </a:lnTo>
                    <a:lnTo>
                      <a:pt x="14" y="1"/>
                    </a:lnTo>
                    <a:lnTo>
                      <a:pt x="6" y="1"/>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104" name="Freeform 217"/>
              <p:cNvSpPr>
                <a:spLocks/>
              </p:cNvSpPr>
              <p:nvPr/>
            </p:nvSpPr>
            <p:spPr bwMode="auto">
              <a:xfrm>
                <a:off x="1322" y="2491"/>
                <a:ext cx="51" cy="15"/>
              </a:xfrm>
              <a:custGeom>
                <a:avLst/>
                <a:gdLst>
                  <a:gd name="T0" fmla="*/ 0 w 51"/>
                  <a:gd name="T1" fmla="*/ 8 h 15"/>
                  <a:gd name="T2" fmla="*/ 5 w 51"/>
                  <a:gd name="T3" fmla="*/ 11 h 15"/>
                  <a:gd name="T4" fmla="*/ 12 w 51"/>
                  <a:gd name="T5" fmla="*/ 12 h 15"/>
                  <a:gd name="T6" fmla="*/ 20 w 51"/>
                  <a:gd name="T7" fmla="*/ 14 h 15"/>
                  <a:gd name="T8" fmla="*/ 29 w 51"/>
                  <a:gd name="T9" fmla="*/ 15 h 15"/>
                  <a:gd name="T10" fmla="*/ 36 w 51"/>
                  <a:gd name="T11" fmla="*/ 14 h 15"/>
                  <a:gd name="T12" fmla="*/ 43 w 51"/>
                  <a:gd name="T13" fmla="*/ 12 h 15"/>
                  <a:gd name="T14" fmla="*/ 48 w 51"/>
                  <a:gd name="T15" fmla="*/ 9 h 15"/>
                  <a:gd name="T16" fmla="*/ 51 w 51"/>
                  <a:gd name="T17" fmla="*/ 5 h 15"/>
                  <a:gd name="T18" fmla="*/ 49 w 51"/>
                  <a:gd name="T19" fmla="*/ 2 h 15"/>
                  <a:gd name="T20" fmla="*/ 46 w 51"/>
                  <a:gd name="T21" fmla="*/ 0 h 15"/>
                  <a:gd name="T22" fmla="*/ 40 w 51"/>
                  <a:gd name="T23" fmla="*/ 0 h 15"/>
                  <a:gd name="T24" fmla="*/ 33 w 51"/>
                  <a:gd name="T25" fmla="*/ 2 h 15"/>
                  <a:gd name="T26" fmla="*/ 24 w 51"/>
                  <a:gd name="T27" fmla="*/ 3 h 15"/>
                  <a:gd name="T28" fmla="*/ 17 w 51"/>
                  <a:gd name="T29" fmla="*/ 6 h 15"/>
                  <a:gd name="T30" fmla="*/ 8 w 51"/>
                  <a:gd name="T31" fmla="*/ 8 h 15"/>
                  <a:gd name="T32" fmla="*/ 0 w 51"/>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5"/>
                  <a:gd name="T53" fmla="*/ 51 w 5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5">
                    <a:moveTo>
                      <a:pt x="0" y="8"/>
                    </a:moveTo>
                    <a:lnTo>
                      <a:pt x="5" y="11"/>
                    </a:lnTo>
                    <a:lnTo>
                      <a:pt x="12" y="12"/>
                    </a:lnTo>
                    <a:lnTo>
                      <a:pt x="20" y="14"/>
                    </a:lnTo>
                    <a:lnTo>
                      <a:pt x="29" y="15"/>
                    </a:lnTo>
                    <a:lnTo>
                      <a:pt x="36" y="14"/>
                    </a:lnTo>
                    <a:lnTo>
                      <a:pt x="43" y="12"/>
                    </a:lnTo>
                    <a:lnTo>
                      <a:pt x="48" y="9"/>
                    </a:lnTo>
                    <a:lnTo>
                      <a:pt x="51" y="5"/>
                    </a:lnTo>
                    <a:lnTo>
                      <a:pt x="49" y="2"/>
                    </a:lnTo>
                    <a:lnTo>
                      <a:pt x="46" y="0"/>
                    </a:lnTo>
                    <a:lnTo>
                      <a:pt x="40" y="0"/>
                    </a:lnTo>
                    <a:lnTo>
                      <a:pt x="33" y="2"/>
                    </a:lnTo>
                    <a:lnTo>
                      <a:pt x="24" y="3"/>
                    </a:lnTo>
                    <a:lnTo>
                      <a:pt x="17" y="6"/>
                    </a:lnTo>
                    <a:lnTo>
                      <a:pt x="8" y="8"/>
                    </a:lnTo>
                    <a:lnTo>
                      <a:pt x="0" y="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105" name="Freeform 218"/>
              <p:cNvSpPr>
                <a:spLocks/>
              </p:cNvSpPr>
              <p:nvPr/>
            </p:nvSpPr>
            <p:spPr bwMode="auto">
              <a:xfrm>
                <a:off x="1297" y="2447"/>
                <a:ext cx="55" cy="15"/>
              </a:xfrm>
              <a:custGeom>
                <a:avLst/>
                <a:gdLst>
                  <a:gd name="T0" fmla="*/ 0 w 55"/>
                  <a:gd name="T1" fmla="*/ 3 h 15"/>
                  <a:gd name="T2" fmla="*/ 5 w 55"/>
                  <a:gd name="T3" fmla="*/ 4 h 15"/>
                  <a:gd name="T4" fmla="*/ 12 w 55"/>
                  <a:gd name="T5" fmla="*/ 7 h 15"/>
                  <a:gd name="T6" fmla="*/ 20 w 55"/>
                  <a:gd name="T7" fmla="*/ 10 h 15"/>
                  <a:gd name="T8" fmla="*/ 28 w 55"/>
                  <a:gd name="T9" fmla="*/ 13 h 15"/>
                  <a:gd name="T10" fmla="*/ 36 w 55"/>
                  <a:gd name="T11" fmla="*/ 15 h 15"/>
                  <a:gd name="T12" fmla="*/ 43 w 55"/>
                  <a:gd name="T13" fmla="*/ 15 h 15"/>
                  <a:gd name="T14" fmla="*/ 51 w 55"/>
                  <a:gd name="T15" fmla="*/ 13 h 15"/>
                  <a:gd name="T16" fmla="*/ 55 w 55"/>
                  <a:gd name="T17" fmla="*/ 10 h 15"/>
                  <a:gd name="T18" fmla="*/ 55 w 55"/>
                  <a:gd name="T19" fmla="*/ 6 h 15"/>
                  <a:gd name="T20" fmla="*/ 52 w 55"/>
                  <a:gd name="T21" fmla="*/ 3 h 15"/>
                  <a:gd name="T22" fmla="*/ 45 w 55"/>
                  <a:gd name="T23" fmla="*/ 1 h 15"/>
                  <a:gd name="T24" fmla="*/ 34 w 55"/>
                  <a:gd name="T25" fmla="*/ 0 h 15"/>
                  <a:gd name="T26" fmla="*/ 24 w 55"/>
                  <a:gd name="T27" fmla="*/ 1 h 15"/>
                  <a:gd name="T28" fmla="*/ 14 w 55"/>
                  <a:gd name="T29" fmla="*/ 1 h 15"/>
                  <a:gd name="T30" fmla="*/ 6 w 55"/>
                  <a:gd name="T31" fmla="*/ 3 h 15"/>
                  <a:gd name="T32" fmla="*/ 0 w 55"/>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5"/>
                  <a:gd name="T53" fmla="*/ 55 w 5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5">
                    <a:moveTo>
                      <a:pt x="0" y="3"/>
                    </a:moveTo>
                    <a:lnTo>
                      <a:pt x="5" y="4"/>
                    </a:lnTo>
                    <a:lnTo>
                      <a:pt x="12" y="7"/>
                    </a:lnTo>
                    <a:lnTo>
                      <a:pt x="20" y="10"/>
                    </a:lnTo>
                    <a:lnTo>
                      <a:pt x="28" y="13"/>
                    </a:lnTo>
                    <a:lnTo>
                      <a:pt x="36" y="15"/>
                    </a:lnTo>
                    <a:lnTo>
                      <a:pt x="43" y="15"/>
                    </a:lnTo>
                    <a:lnTo>
                      <a:pt x="51" y="13"/>
                    </a:lnTo>
                    <a:lnTo>
                      <a:pt x="55" y="10"/>
                    </a:lnTo>
                    <a:lnTo>
                      <a:pt x="55" y="6"/>
                    </a:lnTo>
                    <a:lnTo>
                      <a:pt x="52" y="3"/>
                    </a:lnTo>
                    <a:lnTo>
                      <a:pt x="45" y="1"/>
                    </a:lnTo>
                    <a:lnTo>
                      <a:pt x="34" y="0"/>
                    </a:lnTo>
                    <a:lnTo>
                      <a:pt x="24" y="1"/>
                    </a:lnTo>
                    <a:lnTo>
                      <a:pt x="14" y="1"/>
                    </a:lnTo>
                    <a:lnTo>
                      <a:pt x="6" y="3"/>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106" name="Freeform 219"/>
              <p:cNvSpPr>
                <a:spLocks/>
              </p:cNvSpPr>
              <p:nvPr/>
            </p:nvSpPr>
            <p:spPr bwMode="auto">
              <a:xfrm>
                <a:off x="1353" y="2746"/>
                <a:ext cx="52" cy="84"/>
              </a:xfrm>
              <a:custGeom>
                <a:avLst/>
                <a:gdLst>
                  <a:gd name="T0" fmla="*/ 52 w 52"/>
                  <a:gd name="T1" fmla="*/ 81 h 84"/>
                  <a:gd name="T2" fmla="*/ 51 w 52"/>
                  <a:gd name="T3" fmla="*/ 76 h 84"/>
                  <a:gd name="T4" fmla="*/ 45 w 52"/>
                  <a:gd name="T5" fmla="*/ 69 h 84"/>
                  <a:gd name="T6" fmla="*/ 37 w 52"/>
                  <a:gd name="T7" fmla="*/ 59 h 84"/>
                  <a:gd name="T8" fmla="*/ 29 w 52"/>
                  <a:gd name="T9" fmla="*/ 47 h 84"/>
                  <a:gd name="T10" fmla="*/ 18 w 52"/>
                  <a:gd name="T11" fmla="*/ 35 h 84"/>
                  <a:gd name="T12" fmla="*/ 9 w 52"/>
                  <a:gd name="T13" fmla="*/ 22 h 84"/>
                  <a:gd name="T14" fmla="*/ 3 w 52"/>
                  <a:gd name="T15" fmla="*/ 10 h 84"/>
                  <a:gd name="T16" fmla="*/ 0 w 52"/>
                  <a:gd name="T17" fmla="*/ 0 h 84"/>
                  <a:gd name="T18" fmla="*/ 3 w 52"/>
                  <a:gd name="T19" fmla="*/ 13 h 84"/>
                  <a:gd name="T20" fmla="*/ 9 w 52"/>
                  <a:gd name="T21" fmla="*/ 28 h 84"/>
                  <a:gd name="T22" fmla="*/ 18 w 52"/>
                  <a:gd name="T23" fmla="*/ 44 h 84"/>
                  <a:gd name="T24" fmla="*/ 26 w 52"/>
                  <a:gd name="T25" fmla="*/ 59 h 84"/>
                  <a:gd name="T26" fmla="*/ 34 w 52"/>
                  <a:gd name="T27" fmla="*/ 70 h 84"/>
                  <a:gd name="T28" fmla="*/ 42 w 52"/>
                  <a:gd name="T29" fmla="*/ 79 h 84"/>
                  <a:gd name="T30" fmla="*/ 48 w 52"/>
                  <a:gd name="T31" fmla="*/ 84 h 84"/>
                  <a:gd name="T32" fmla="*/ 52 w 52"/>
                  <a:gd name="T33" fmla="*/ 81 h 8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4"/>
                  <a:gd name="T53" fmla="*/ 52 w 52"/>
                  <a:gd name="T54" fmla="*/ 84 h 8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4">
                    <a:moveTo>
                      <a:pt x="52" y="81"/>
                    </a:moveTo>
                    <a:lnTo>
                      <a:pt x="51" y="76"/>
                    </a:lnTo>
                    <a:lnTo>
                      <a:pt x="45" y="69"/>
                    </a:lnTo>
                    <a:lnTo>
                      <a:pt x="37" y="59"/>
                    </a:lnTo>
                    <a:lnTo>
                      <a:pt x="29" y="47"/>
                    </a:lnTo>
                    <a:lnTo>
                      <a:pt x="18" y="35"/>
                    </a:lnTo>
                    <a:lnTo>
                      <a:pt x="9" y="22"/>
                    </a:lnTo>
                    <a:lnTo>
                      <a:pt x="3" y="10"/>
                    </a:lnTo>
                    <a:lnTo>
                      <a:pt x="0" y="0"/>
                    </a:lnTo>
                    <a:lnTo>
                      <a:pt x="3" y="13"/>
                    </a:lnTo>
                    <a:lnTo>
                      <a:pt x="9" y="28"/>
                    </a:lnTo>
                    <a:lnTo>
                      <a:pt x="18" y="44"/>
                    </a:lnTo>
                    <a:lnTo>
                      <a:pt x="26" y="59"/>
                    </a:lnTo>
                    <a:lnTo>
                      <a:pt x="34" y="70"/>
                    </a:lnTo>
                    <a:lnTo>
                      <a:pt x="42" y="79"/>
                    </a:lnTo>
                    <a:lnTo>
                      <a:pt x="48" y="84"/>
                    </a:lnTo>
                    <a:lnTo>
                      <a:pt x="52" y="8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107" name="Freeform 220"/>
              <p:cNvSpPr>
                <a:spLocks/>
              </p:cNvSpPr>
              <p:nvPr/>
            </p:nvSpPr>
            <p:spPr bwMode="auto">
              <a:xfrm>
                <a:off x="1349" y="2781"/>
                <a:ext cx="33" cy="61"/>
              </a:xfrm>
              <a:custGeom>
                <a:avLst/>
                <a:gdLst>
                  <a:gd name="T0" fmla="*/ 0 w 33"/>
                  <a:gd name="T1" fmla="*/ 0 h 61"/>
                  <a:gd name="T2" fmla="*/ 7 w 33"/>
                  <a:gd name="T3" fmla="*/ 19 h 61"/>
                  <a:gd name="T4" fmla="*/ 18 w 33"/>
                  <a:gd name="T5" fmla="*/ 40 h 61"/>
                  <a:gd name="T6" fmla="*/ 27 w 33"/>
                  <a:gd name="T7" fmla="*/ 58 h 61"/>
                  <a:gd name="T8" fmla="*/ 33 w 33"/>
                  <a:gd name="T9" fmla="*/ 61 h 61"/>
                  <a:gd name="T10" fmla="*/ 30 w 33"/>
                  <a:gd name="T11" fmla="*/ 49 h 61"/>
                  <a:gd name="T12" fmla="*/ 21 w 33"/>
                  <a:gd name="T13" fmla="*/ 31 h 61"/>
                  <a:gd name="T14" fmla="*/ 9 w 33"/>
                  <a:gd name="T15" fmla="*/ 13 h 61"/>
                  <a:gd name="T16" fmla="*/ 0 w 33"/>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1"/>
                  <a:gd name="T29" fmla="*/ 33 w 33"/>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1">
                    <a:moveTo>
                      <a:pt x="0" y="0"/>
                    </a:moveTo>
                    <a:lnTo>
                      <a:pt x="7" y="19"/>
                    </a:lnTo>
                    <a:lnTo>
                      <a:pt x="18" y="40"/>
                    </a:lnTo>
                    <a:lnTo>
                      <a:pt x="27" y="58"/>
                    </a:lnTo>
                    <a:lnTo>
                      <a:pt x="33" y="61"/>
                    </a:lnTo>
                    <a:lnTo>
                      <a:pt x="30" y="49"/>
                    </a:lnTo>
                    <a:lnTo>
                      <a:pt x="21" y="31"/>
                    </a:lnTo>
                    <a:lnTo>
                      <a:pt x="9" y="1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108" name="Freeform 221"/>
              <p:cNvSpPr>
                <a:spLocks/>
              </p:cNvSpPr>
              <p:nvPr/>
            </p:nvSpPr>
            <p:spPr bwMode="auto">
              <a:xfrm>
                <a:off x="1110" y="2296"/>
                <a:ext cx="88" cy="322"/>
              </a:xfrm>
              <a:custGeom>
                <a:avLst/>
                <a:gdLst>
                  <a:gd name="T0" fmla="*/ 77 w 88"/>
                  <a:gd name="T1" fmla="*/ 0 h 322"/>
                  <a:gd name="T2" fmla="*/ 80 w 88"/>
                  <a:gd name="T3" fmla="*/ 0 h 322"/>
                  <a:gd name="T4" fmla="*/ 83 w 88"/>
                  <a:gd name="T5" fmla="*/ 0 h 322"/>
                  <a:gd name="T6" fmla="*/ 86 w 88"/>
                  <a:gd name="T7" fmla="*/ 2 h 322"/>
                  <a:gd name="T8" fmla="*/ 88 w 88"/>
                  <a:gd name="T9" fmla="*/ 2 h 322"/>
                  <a:gd name="T10" fmla="*/ 54 w 88"/>
                  <a:gd name="T11" fmla="*/ 42 h 322"/>
                  <a:gd name="T12" fmla="*/ 32 w 88"/>
                  <a:gd name="T13" fmla="*/ 84 h 322"/>
                  <a:gd name="T14" fmla="*/ 18 w 88"/>
                  <a:gd name="T15" fmla="*/ 129 h 322"/>
                  <a:gd name="T16" fmla="*/ 12 w 88"/>
                  <a:gd name="T17" fmla="*/ 173 h 322"/>
                  <a:gd name="T18" fmla="*/ 10 w 88"/>
                  <a:gd name="T19" fmla="*/ 216 h 322"/>
                  <a:gd name="T20" fmla="*/ 13 w 88"/>
                  <a:gd name="T21" fmla="*/ 256 h 322"/>
                  <a:gd name="T22" fmla="*/ 19 w 88"/>
                  <a:gd name="T23" fmla="*/ 291 h 322"/>
                  <a:gd name="T24" fmla="*/ 23 w 88"/>
                  <a:gd name="T25" fmla="*/ 322 h 322"/>
                  <a:gd name="T26" fmla="*/ 12 w 88"/>
                  <a:gd name="T27" fmla="*/ 297 h 322"/>
                  <a:gd name="T28" fmla="*/ 3 w 88"/>
                  <a:gd name="T29" fmla="*/ 260 h 322"/>
                  <a:gd name="T30" fmla="*/ 0 w 88"/>
                  <a:gd name="T31" fmla="*/ 215 h 322"/>
                  <a:gd name="T32" fmla="*/ 3 w 88"/>
                  <a:gd name="T33" fmla="*/ 164 h 322"/>
                  <a:gd name="T34" fmla="*/ 12 w 88"/>
                  <a:gd name="T35" fmla="*/ 114 h 322"/>
                  <a:gd name="T36" fmla="*/ 26 w 88"/>
                  <a:gd name="T37" fmla="*/ 67 h 322"/>
                  <a:gd name="T38" fmla="*/ 47 w 88"/>
                  <a:gd name="T39" fmla="*/ 28 h 322"/>
                  <a:gd name="T40" fmla="*/ 77 w 88"/>
                  <a:gd name="T41" fmla="*/ 0 h 3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8"/>
                  <a:gd name="T64" fmla="*/ 0 h 322"/>
                  <a:gd name="T65" fmla="*/ 88 w 88"/>
                  <a:gd name="T66" fmla="*/ 322 h 3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8" h="322">
                    <a:moveTo>
                      <a:pt x="77" y="0"/>
                    </a:moveTo>
                    <a:lnTo>
                      <a:pt x="80" y="0"/>
                    </a:lnTo>
                    <a:lnTo>
                      <a:pt x="83" y="0"/>
                    </a:lnTo>
                    <a:lnTo>
                      <a:pt x="86" y="2"/>
                    </a:lnTo>
                    <a:lnTo>
                      <a:pt x="88" y="2"/>
                    </a:lnTo>
                    <a:lnTo>
                      <a:pt x="54" y="42"/>
                    </a:lnTo>
                    <a:lnTo>
                      <a:pt x="32" y="84"/>
                    </a:lnTo>
                    <a:lnTo>
                      <a:pt x="18" y="129"/>
                    </a:lnTo>
                    <a:lnTo>
                      <a:pt x="12" y="173"/>
                    </a:lnTo>
                    <a:lnTo>
                      <a:pt x="10" y="216"/>
                    </a:lnTo>
                    <a:lnTo>
                      <a:pt x="13" y="256"/>
                    </a:lnTo>
                    <a:lnTo>
                      <a:pt x="19" y="291"/>
                    </a:lnTo>
                    <a:lnTo>
                      <a:pt x="23" y="322"/>
                    </a:lnTo>
                    <a:lnTo>
                      <a:pt x="12" y="297"/>
                    </a:lnTo>
                    <a:lnTo>
                      <a:pt x="3" y="260"/>
                    </a:lnTo>
                    <a:lnTo>
                      <a:pt x="0" y="215"/>
                    </a:lnTo>
                    <a:lnTo>
                      <a:pt x="3" y="164"/>
                    </a:lnTo>
                    <a:lnTo>
                      <a:pt x="12" y="114"/>
                    </a:lnTo>
                    <a:lnTo>
                      <a:pt x="26" y="67"/>
                    </a:lnTo>
                    <a:lnTo>
                      <a:pt x="47" y="28"/>
                    </a:lnTo>
                    <a:lnTo>
                      <a:pt x="7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109" name="Freeform 222"/>
              <p:cNvSpPr>
                <a:spLocks/>
              </p:cNvSpPr>
              <p:nvPr/>
            </p:nvSpPr>
            <p:spPr bwMode="auto">
              <a:xfrm>
                <a:off x="1120" y="2567"/>
                <a:ext cx="64" cy="43"/>
              </a:xfrm>
              <a:custGeom>
                <a:avLst/>
                <a:gdLst>
                  <a:gd name="T0" fmla="*/ 0 w 64"/>
                  <a:gd name="T1" fmla="*/ 0 h 43"/>
                  <a:gd name="T2" fmla="*/ 6 w 64"/>
                  <a:gd name="T3" fmla="*/ 9 h 43"/>
                  <a:gd name="T4" fmla="*/ 15 w 64"/>
                  <a:gd name="T5" fmla="*/ 17 h 43"/>
                  <a:gd name="T6" fmla="*/ 24 w 64"/>
                  <a:gd name="T7" fmla="*/ 25 h 43"/>
                  <a:gd name="T8" fmla="*/ 34 w 64"/>
                  <a:gd name="T9" fmla="*/ 32 h 43"/>
                  <a:gd name="T10" fmla="*/ 44 w 64"/>
                  <a:gd name="T11" fmla="*/ 38 h 43"/>
                  <a:gd name="T12" fmla="*/ 53 w 64"/>
                  <a:gd name="T13" fmla="*/ 41 h 43"/>
                  <a:gd name="T14" fmla="*/ 61 w 64"/>
                  <a:gd name="T15" fmla="*/ 43 h 43"/>
                  <a:gd name="T16" fmla="*/ 64 w 64"/>
                  <a:gd name="T17" fmla="*/ 41 h 43"/>
                  <a:gd name="T18" fmla="*/ 64 w 64"/>
                  <a:gd name="T19" fmla="*/ 38 h 43"/>
                  <a:gd name="T20" fmla="*/ 58 w 64"/>
                  <a:gd name="T21" fmla="*/ 34 h 43"/>
                  <a:gd name="T22" fmla="*/ 50 w 64"/>
                  <a:gd name="T23" fmla="*/ 29 h 43"/>
                  <a:gd name="T24" fmla="*/ 42 w 64"/>
                  <a:gd name="T25" fmla="*/ 25 h 43"/>
                  <a:gd name="T26" fmla="*/ 30 w 64"/>
                  <a:gd name="T27" fmla="*/ 19 h 43"/>
                  <a:gd name="T28" fmla="*/ 19 w 64"/>
                  <a:gd name="T29" fmla="*/ 13 h 43"/>
                  <a:gd name="T30" fmla="*/ 9 w 64"/>
                  <a:gd name="T31" fmla="*/ 7 h 43"/>
                  <a:gd name="T32" fmla="*/ 0 w 64"/>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43"/>
                  <a:gd name="T53" fmla="*/ 64 w 64"/>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43">
                    <a:moveTo>
                      <a:pt x="0" y="0"/>
                    </a:moveTo>
                    <a:lnTo>
                      <a:pt x="6" y="9"/>
                    </a:lnTo>
                    <a:lnTo>
                      <a:pt x="15" y="17"/>
                    </a:lnTo>
                    <a:lnTo>
                      <a:pt x="24" y="25"/>
                    </a:lnTo>
                    <a:lnTo>
                      <a:pt x="34" y="32"/>
                    </a:lnTo>
                    <a:lnTo>
                      <a:pt x="44" y="38"/>
                    </a:lnTo>
                    <a:lnTo>
                      <a:pt x="53" y="41"/>
                    </a:lnTo>
                    <a:lnTo>
                      <a:pt x="61" y="43"/>
                    </a:lnTo>
                    <a:lnTo>
                      <a:pt x="64" y="41"/>
                    </a:lnTo>
                    <a:lnTo>
                      <a:pt x="64" y="38"/>
                    </a:lnTo>
                    <a:lnTo>
                      <a:pt x="58" y="34"/>
                    </a:lnTo>
                    <a:lnTo>
                      <a:pt x="50" y="29"/>
                    </a:lnTo>
                    <a:lnTo>
                      <a:pt x="42" y="25"/>
                    </a:lnTo>
                    <a:lnTo>
                      <a:pt x="30" y="19"/>
                    </a:lnTo>
                    <a:lnTo>
                      <a:pt x="19" y="13"/>
                    </a:lnTo>
                    <a:lnTo>
                      <a:pt x="9" y="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110" name="Freeform 223"/>
              <p:cNvSpPr>
                <a:spLocks/>
              </p:cNvSpPr>
              <p:nvPr/>
            </p:nvSpPr>
            <p:spPr bwMode="auto">
              <a:xfrm>
                <a:off x="1117" y="2536"/>
                <a:ext cx="76" cy="63"/>
              </a:xfrm>
              <a:custGeom>
                <a:avLst/>
                <a:gdLst>
                  <a:gd name="T0" fmla="*/ 76 w 76"/>
                  <a:gd name="T1" fmla="*/ 63 h 63"/>
                  <a:gd name="T2" fmla="*/ 71 w 76"/>
                  <a:gd name="T3" fmla="*/ 63 h 63"/>
                  <a:gd name="T4" fmla="*/ 64 w 76"/>
                  <a:gd name="T5" fmla="*/ 60 h 63"/>
                  <a:gd name="T6" fmla="*/ 53 w 76"/>
                  <a:gd name="T7" fmla="*/ 54 h 63"/>
                  <a:gd name="T8" fmla="*/ 40 w 76"/>
                  <a:gd name="T9" fmla="*/ 47 h 63"/>
                  <a:gd name="T10" fmla="*/ 27 w 76"/>
                  <a:gd name="T11" fmla="*/ 37 h 63"/>
                  <a:gd name="T12" fmla="*/ 15 w 76"/>
                  <a:gd name="T13" fmla="*/ 25 h 63"/>
                  <a:gd name="T14" fmla="*/ 6 w 76"/>
                  <a:gd name="T15" fmla="*/ 13 h 63"/>
                  <a:gd name="T16" fmla="*/ 0 w 76"/>
                  <a:gd name="T17" fmla="*/ 0 h 63"/>
                  <a:gd name="T18" fmla="*/ 8 w 76"/>
                  <a:gd name="T19" fmla="*/ 7 h 63"/>
                  <a:gd name="T20" fmla="*/ 19 w 76"/>
                  <a:gd name="T21" fmla="*/ 16 h 63"/>
                  <a:gd name="T22" fmla="*/ 33 w 76"/>
                  <a:gd name="T23" fmla="*/ 26 h 63"/>
                  <a:gd name="T24" fmla="*/ 46 w 76"/>
                  <a:gd name="T25" fmla="*/ 35 h 63"/>
                  <a:gd name="T26" fmla="*/ 58 w 76"/>
                  <a:gd name="T27" fmla="*/ 44 h 63"/>
                  <a:gd name="T28" fmla="*/ 68 w 76"/>
                  <a:gd name="T29" fmla="*/ 53 h 63"/>
                  <a:gd name="T30" fmla="*/ 74 w 76"/>
                  <a:gd name="T31" fmla="*/ 59 h 63"/>
                  <a:gd name="T32" fmla="*/ 76 w 76"/>
                  <a:gd name="T33" fmla="*/ 63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63"/>
                  <a:gd name="T53" fmla="*/ 76 w 76"/>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63">
                    <a:moveTo>
                      <a:pt x="76" y="63"/>
                    </a:moveTo>
                    <a:lnTo>
                      <a:pt x="71" y="63"/>
                    </a:lnTo>
                    <a:lnTo>
                      <a:pt x="64" y="60"/>
                    </a:lnTo>
                    <a:lnTo>
                      <a:pt x="53" y="54"/>
                    </a:lnTo>
                    <a:lnTo>
                      <a:pt x="40" y="47"/>
                    </a:lnTo>
                    <a:lnTo>
                      <a:pt x="27" y="37"/>
                    </a:lnTo>
                    <a:lnTo>
                      <a:pt x="15" y="25"/>
                    </a:lnTo>
                    <a:lnTo>
                      <a:pt x="6" y="13"/>
                    </a:lnTo>
                    <a:lnTo>
                      <a:pt x="0" y="0"/>
                    </a:lnTo>
                    <a:lnTo>
                      <a:pt x="8" y="7"/>
                    </a:lnTo>
                    <a:lnTo>
                      <a:pt x="19" y="16"/>
                    </a:lnTo>
                    <a:lnTo>
                      <a:pt x="33" y="26"/>
                    </a:lnTo>
                    <a:lnTo>
                      <a:pt x="46" y="35"/>
                    </a:lnTo>
                    <a:lnTo>
                      <a:pt x="58" y="44"/>
                    </a:lnTo>
                    <a:lnTo>
                      <a:pt x="68" y="53"/>
                    </a:lnTo>
                    <a:lnTo>
                      <a:pt x="74" y="59"/>
                    </a:lnTo>
                    <a:lnTo>
                      <a:pt x="76" y="6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111" name="Freeform 224"/>
              <p:cNvSpPr>
                <a:spLocks/>
              </p:cNvSpPr>
              <p:nvPr/>
            </p:nvSpPr>
            <p:spPr bwMode="auto">
              <a:xfrm>
                <a:off x="1114" y="2475"/>
                <a:ext cx="90" cy="83"/>
              </a:xfrm>
              <a:custGeom>
                <a:avLst/>
                <a:gdLst>
                  <a:gd name="T0" fmla="*/ 90 w 90"/>
                  <a:gd name="T1" fmla="*/ 81 h 83"/>
                  <a:gd name="T2" fmla="*/ 86 w 90"/>
                  <a:gd name="T3" fmla="*/ 83 h 83"/>
                  <a:gd name="T4" fmla="*/ 76 w 90"/>
                  <a:gd name="T5" fmla="*/ 78 h 83"/>
                  <a:gd name="T6" fmla="*/ 62 w 90"/>
                  <a:gd name="T7" fmla="*/ 70 h 83"/>
                  <a:gd name="T8" fmla="*/ 48 w 90"/>
                  <a:gd name="T9" fmla="*/ 58 h 83"/>
                  <a:gd name="T10" fmla="*/ 33 w 90"/>
                  <a:gd name="T11" fmla="*/ 43 h 83"/>
                  <a:gd name="T12" fmla="*/ 18 w 90"/>
                  <a:gd name="T13" fmla="*/ 28 h 83"/>
                  <a:gd name="T14" fmla="*/ 8 w 90"/>
                  <a:gd name="T15" fmla="*/ 13 h 83"/>
                  <a:gd name="T16" fmla="*/ 0 w 90"/>
                  <a:gd name="T17" fmla="*/ 0 h 83"/>
                  <a:gd name="T18" fmla="*/ 8 w 90"/>
                  <a:gd name="T19" fmla="*/ 6 h 83"/>
                  <a:gd name="T20" fmla="*/ 19 w 90"/>
                  <a:gd name="T21" fmla="*/ 16 h 83"/>
                  <a:gd name="T22" fmla="*/ 34 w 90"/>
                  <a:gd name="T23" fmla="*/ 28 h 83"/>
                  <a:gd name="T24" fmla="*/ 52 w 90"/>
                  <a:gd name="T25" fmla="*/ 41 h 83"/>
                  <a:gd name="T26" fmla="*/ 67 w 90"/>
                  <a:gd name="T27" fmla="*/ 55 h 83"/>
                  <a:gd name="T28" fmla="*/ 80 w 90"/>
                  <a:gd name="T29" fmla="*/ 67 h 83"/>
                  <a:gd name="T30" fmla="*/ 89 w 90"/>
                  <a:gd name="T31" fmla="*/ 75 h 83"/>
                  <a:gd name="T32" fmla="*/ 90 w 90"/>
                  <a:gd name="T33" fmla="*/ 81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83"/>
                  <a:gd name="T53" fmla="*/ 90 w 90"/>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83">
                    <a:moveTo>
                      <a:pt x="90" y="81"/>
                    </a:moveTo>
                    <a:lnTo>
                      <a:pt x="86" y="83"/>
                    </a:lnTo>
                    <a:lnTo>
                      <a:pt x="76" y="78"/>
                    </a:lnTo>
                    <a:lnTo>
                      <a:pt x="62" y="70"/>
                    </a:lnTo>
                    <a:lnTo>
                      <a:pt x="48" y="58"/>
                    </a:lnTo>
                    <a:lnTo>
                      <a:pt x="33" y="43"/>
                    </a:lnTo>
                    <a:lnTo>
                      <a:pt x="18" y="28"/>
                    </a:lnTo>
                    <a:lnTo>
                      <a:pt x="8" y="13"/>
                    </a:lnTo>
                    <a:lnTo>
                      <a:pt x="0" y="0"/>
                    </a:lnTo>
                    <a:lnTo>
                      <a:pt x="8" y="6"/>
                    </a:lnTo>
                    <a:lnTo>
                      <a:pt x="19" y="16"/>
                    </a:lnTo>
                    <a:lnTo>
                      <a:pt x="34" y="28"/>
                    </a:lnTo>
                    <a:lnTo>
                      <a:pt x="52" y="41"/>
                    </a:lnTo>
                    <a:lnTo>
                      <a:pt x="67" y="55"/>
                    </a:lnTo>
                    <a:lnTo>
                      <a:pt x="80" y="67"/>
                    </a:lnTo>
                    <a:lnTo>
                      <a:pt x="89" y="75"/>
                    </a:lnTo>
                    <a:lnTo>
                      <a:pt x="90" y="8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112" name="Freeform 225"/>
              <p:cNvSpPr>
                <a:spLocks/>
              </p:cNvSpPr>
              <p:nvPr/>
            </p:nvSpPr>
            <p:spPr bwMode="auto">
              <a:xfrm>
                <a:off x="1122" y="2417"/>
                <a:ext cx="97" cy="76"/>
              </a:xfrm>
              <a:custGeom>
                <a:avLst/>
                <a:gdLst>
                  <a:gd name="T0" fmla="*/ 97 w 97"/>
                  <a:gd name="T1" fmla="*/ 74 h 76"/>
                  <a:gd name="T2" fmla="*/ 91 w 97"/>
                  <a:gd name="T3" fmla="*/ 76 h 76"/>
                  <a:gd name="T4" fmla="*/ 79 w 97"/>
                  <a:gd name="T5" fmla="*/ 71 h 76"/>
                  <a:gd name="T6" fmla="*/ 65 w 97"/>
                  <a:gd name="T7" fmla="*/ 64 h 76"/>
                  <a:gd name="T8" fmla="*/ 48 w 97"/>
                  <a:gd name="T9" fmla="*/ 52 h 76"/>
                  <a:gd name="T10" fmla="*/ 32 w 97"/>
                  <a:gd name="T11" fmla="*/ 39 h 76"/>
                  <a:gd name="T12" fmla="*/ 17 w 97"/>
                  <a:gd name="T13" fmla="*/ 26 h 76"/>
                  <a:gd name="T14" fmla="*/ 6 w 97"/>
                  <a:gd name="T15" fmla="*/ 12 h 76"/>
                  <a:gd name="T16" fmla="*/ 0 w 97"/>
                  <a:gd name="T17" fmla="*/ 0 h 76"/>
                  <a:gd name="T18" fmla="*/ 7 w 97"/>
                  <a:gd name="T19" fmla="*/ 5 h 76"/>
                  <a:gd name="T20" fmla="*/ 20 w 97"/>
                  <a:gd name="T21" fmla="*/ 14 h 76"/>
                  <a:gd name="T22" fmla="*/ 37 w 97"/>
                  <a:gd name="T23" fmla="*/ 24 h 76"/>
                  <a:gd name="T24" fmla="*/ 54 w 97"/>
                  <a:gd name="T25" fmla="*/ 37 h 76"/>
                  <a:gd name="T26" fmla="*/ 71 w 97"/>
                  <a:gd name="T27" fmla="*/ 49 h 76"/>
                  <a:gd name="T28" fmla="*/ 85 w 97"/>
                  <a:gd name="T29" fmla="*/ 61 h 76"/>
                  <a:gd name="T30" fmla="*/ 94 w 97"/>
                  <a:gd name="T31" fmla="*/ 70 h 76"/>
                  <a:gd name="T32" fmla="*/ 97 w 97"/>
                  <a:gd name="T33" fmla="*/ 74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7"/>
                  <a:gd name="T52" fmla="*/ 0 h 76"/>
                  <a:gd name="T53" fmla="*/ 97 w 97"/>
                  <a:gd name="T54" fmla="*/ 76 h 7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7" h="76">
                    <a:moveTo>
                      <a:pt x="97" y="74"/>
                    </a:moveTo>
                    <a:lnTo>
                      <a:pt x="91" y="76"/>
                    </a:lnTo>
                    <a:lnTo>
                      <a:pt x="79" y="71"/>
                    </a:lnTo>
                    <a:lnTo>
                      <a:pt x="65" y="64"/>
                    </a:lnTo>
                    <a:lnTo>
                      <a:pt x="48" y="52"/>
                    </a:lnTo>
                    <a:lnTo>
                      <a:pt x="32" y="39"/>
                    </a:lnTo>
                    <a:lnTo>
                      <a:pt x="17" y="26"/>
                    </a:lnTo>
                    <a:lnTo>
                      <a:pt x="6" y="12"/>
                    </a:lnTo>
                    <a:lnTo>
                      <a:pt x="0" y="0"/>
                    </a:lnTo>
                    <a:lnTo>
                      <a:pt x="7" y="5"/>
                    </a:lnTo>
                    <a:lnTo>
                      <a:pt x="20" y="14"/>
                    </a:lnTo>
                    <a:lnTo>
                      <a:pt x="37" y="24"/>
                    </a:lnTo>
                    <a:lnTo>
                      <a:pt x="54" y="37"/>
                    </a:lnTo>
                    <a:lnTo>
                      <a:pt x="71" y="49"/>
                    </a:lnTo>
                    <a:lnTo>
                      <a:pt x="85" y="61"/>
                    </a:lnTo>
                    <a:lnTo>
                      <a:pt x="94" y="70"/>
                    </a:lnTo>
                    <a:lnTo>
                      <a:pt x="97" y="7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113" name="Freeform 226"/>
              <p:cNvSpPr>
                <a:spLocks/>
              </p:cNvSpPr>
              <p:nvPr/>
            </p:nvSpPr>
            <p:spPr bwMode="auto">
              <a:xfrm>
                <a:off x="1133" y="2394"/>
                <a:ext cx="89" cy="65"/>
              </a:xfrm>
              <a:custGeom>
                <a:avLst/>
                <a:gdLst>
                  <a:gd name="T0" fmla="*/ 89 w 89"/>
                  <a:gd name="T1" fmla="*/ 65 h 65"/>
                  <a:gd name="T2" fmla="*/ 85 w 89"/>
                  <a:gd name="T3" fmla="*/ 65 h 65"/>
                  <a:gd name="T4" fmla="*/ 74 w 89"/>
                  <a:gd name="T5" fmla="*/ 60 h 65"/>
                  <a:gd name="T6" fmla="*/ 61 w 89"/>
                  <a:gd name="T7" fmla="*/ 53 h 65"/>
                  <a:gd name="T8" fmla="*/ 45 w 89"/>
                  <a:gd name="T9" fmla="*/ 43 h 65"/>
                  <a:gd name="T10" fmla="*/ 29 w 89"/>
                  <a:gd name="T11" fmla="*/ 32 h 65"/>
                  <a:gd name="T12" fmla="*/ 15 w 89"/>
                  <a:gd name="T13" fmla="*/ 20 h 65"/>
                  <a:gd name="T14" fmla="*/ 5 w 89"/>
                  <a:gd name="T15" fmla="*/ 9 h 65"/>
                  <a:gd name="T16" fmla="*/ 0 w 89"/>
                  <a:gd name="T17" fmla="*/ 0 h 65"/>
                  <a:gd name="T18" fmla="*/ 9 w 89"/>
                  <a:gd name="T19" fmla="*/ 6 h 65"/>
                  <a:gd name="T20" fmla="*/ 21 w 89"/>
                  <a:gd name="T21" fmla="*/ 13 h 65"/>
                  <a:gd name="T22" fmla="*/ 37 w 89"/>
                  <a:gd name="T23" fmla="*/ 22 h 65"/>
                  <a:gd name="T24" fmla="*/ 54 w 89"/>
                  <a:gd name="T25" fmla="*/ 31 h 65"/>
                  <a:gd name="T26" fmla="*/ 68 w 89"/>
                  <a:gd name="T27" fmla="*/ 41 h 65"/>
                  <a:gd name="T28" fmla="*/ 80 w 89"/>
                  <a:gd name="T29" fmla="*/ 50 h 65"/>
                  <a:gd name="T30" fmla="*/ 88 w 89"/>
                  <a:gd name="T31" fmla="*/ 59 h 65"/>
                  <a:gd name="T32" fmla="*/ 89 w 89"/>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9"/>
                  <a:gd name="T52" fmla="*/ 0 h 65"/>
                  <a:gd name="T53" fmla="*/ 89 w 89"/>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9" h="65">
                    <a:moveTo>
                      <a:pt x="89" y="65"/>
                    </a:moveTo>
                    <a:lnTo>
                      <a:pt x="85" y="65"/>
                    </a:lnTo>
                    <a:lnTo>
                      <a:pt x="74" y="60"/>
                    </a:lnTo>
                    <a:lnTo>
                      <a:pt x="61" y="53"/>
                    </a:lnTo>
                    <a:lnTo>
                      <a:pt x="45" y="43"/>
                    </a:lnTo>
                    <a:lnTo>
                      <a:pt x="29" y="32"/>
                    </a:lnTo>
                    <a:lnTo>
                      <a:pt x="15" y="20"/>
                    </a:lnTo>
                    <a:lnTo>
                      <a:pt x="5" y="9"/>
                    </a:lnTo>
                    <a:lnTo>
                      <a:pt x="0" y="0"/>
                    </a:lnTo>
                    <a:lnTo>
                      <a:pt x="9" y="6"/>
                    </a:lnTo>
                    <a:lnTo>
                      <a:pt x="21" y="13"/>
                    </a:lnTo>
                    <a:lnTo>
                      <a:pt x="37" y="22"/>
                    </a:lnTo>
                    <a:lnTo>
                      <a:pt x="54" y="31"/>
                    </a:lnTo>
                    <a:lnTo>
                      <a:pt x="68" y="41"/>
                    </a:lnTo>
                    <a:lnTo>
                      <a:pt x="80" y="50"/>
                    </a:lnTo>
                    <a:lnTo>
                      <a:pt x="88" y="59"/>
                    </a:lnTo>
                    <a:lnTo>
                      <a:pt x="89" y="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114" name="Freeform 227"/>
              <p:cNvSpPr>
                <a:spLocks/>
              </p:cNvSpPr>
              <p:nvPr/>
            </p:nvSpPr>
            <p:spPr bwMode="auto">
              <a:xfrm>
                <a:off x="1145" y="2348"/>
                <a:ext cx="76" cy="55"/>
              </a:xfrm>
              <a:custGeom>
                <a:avLst/>
                <a:gdLst>
                  <a:gd name="T0" fmla="*/ 76 w 76"/>
                  <a:gd name="T1" fmla="*/ 53 h 55"/>
                  <a:gd name="T2" fmla="*/ 71 w 76"/>
                  <a:gd name="T3" fmla="*/ 55 h 55"/>
                  <a:gd name="T4" fmla="*/ 62 w 76"/>
                  <a:gd name="T5" fmla="*/ 53 h 55"/>
                  <a:gd name="T6" fmla="*/ 52 w 76"/>
                  <a:gd name="T7" fmla="*/ 49 h 55"/>
                  <a:gd name="T8" fmla="*/ 39 w 76"/>
                  <a:gd name="T9" fmla="*/ 41 h 55"/>
                  <a:gd name="T10" fmla="*/ 27 w 76"/>
                  <a:gd name="T11" fmla="*/ 34 h 55"/>
                  <a:gd name="T12" fmla="*/ 15 w 76"/>
                  <a:gd name="T13" fmla="*/ 24 h 55"/>
                  <a:gd name="T14" fmla="*/ 6 w 76"/>
                  <a:gd name="T15" fmla="*/ 12 h 55"/>
                  <a:gd name="T16" fmla="*/ 0 w 76"/>
                  <a:gd name="T17" fmla="*/ 0 h 55"/>
                  <a:gd name="T18" fmla="*/ 8 w 76"/>
                  <a:gd name="T19" fmla="*/ 6 h 55"/>
                  <a:gd name="T20" fmla="*/ 19 w 76"/>
                  <a:gd name="T21" fmla="*/ 12 h 55"/>
                  <a:gd name="T22" fmla="*/ 33 w 76"/>
                  <a:gd name="T23" fmla="*/ 21 h 55"/>
                  <a:gd name="T24" fmla="*/ 46 w 76"/>
                  <a:gd name="T25" fmla="*/ 28 h 55"/>
                  <a:gd name="T26" fmla="*/ 58 w 76"/>
                  <a:gd name="T27" fmla="*/ 37 h 55"/>
                  <a:gd name="T28" fmla="*/ 68 w 76"/>
                  <a:gd name="T29" fmla="*/ 43 h 55"/>
                  <a:gd name="T30" fmla="*/ 74 w 76"/>
                  <a:gd name="T31" fmla="*/ 49 h 55"/>
                  <a:gd name="T32" fmla="*/ 76 w 76"/>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55"/>
                  <a:gd name="T53" fmla="*/ 76 w 76"/>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55">
                    <a:moveTo>
                      <a:pt x="76" y="53"/>
                    </a:moveTo>
                    <a:lnTo>
                      <a:pt x="71" y="55"/>
                    </a:lnTo>
                    <a:lnTo>
                      <a:pt x="62" y="53"/>
                    </a:lnTo>
                    <a:lnTo>
                      <a:pt x="52" y="49"/>
                    </a:lnTo>
                    <a:lnTo>
                      <a:pt x="39" y="41"/>
                    </a:lnTo>
                    <a:lnTo>
                      <a:pt x="27" y="34"/>
                    </a:lnTo>
                    <a:lnTo>
                      <a:pt x="15" y="24"/>
                    </a:lnTo>
                    <a:lnTo>
                      <a:pt x="6" y="12"/>
                    </a:lnTo>
                    <a:lnTo>
                      <a:pt x="0" y="0"/>
                    </a:lnTo>
                    <a:lnTo>
                      <a:pt x="8" y="6"/>
                    </a:lnTo>
                    <a:lnTo>
                      <a:pt x="19" y="12"/>
                    </a:lnTo>
                    <a:lnTo>
                      <a:pt x="33" y="21"/>
                    </a:lnTo>
                    <a:lnTo>
                      <a:pt x="46" y="28"/>
                    </a:lnTo>
                    <a:lnTo>
                      <a:pt x="58" y="37"/>
                    </a:lnTo>
                    <a:lnTo>
                      <a:pt x="68" y="43"/>
                    </a:lnTo>
                    <a:lnTo>
                      <a:pt x="74" y="49"/>
                    </a:lnTo>
                    <a:lnTo>
                      <a:pt x="76" y="5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115" name="Freeform 228"/>
              <p:cNvSpPr>
                <a:spLocks/>
              </p:cNvSpPr>
              <p:nvPr/>
            </p:nvSpPr>
            <p:spPr bwMode="auto">
              <a:xfrm>
                <a:off x="1191" y="2308"/>
                <a:ext cx="44" cy="15"/>
              </a:xfrm>
              <a:custGeom>
                <a:avLst/>
                <a:gdLst>
                  <a:gd name="T0" fmla="*/ 44 w 44"/>
                  <a:gd name="T1" fmla="*/ 10 h 15"/>
                  <a:gd name="T2" fmla="*/ 41 w 44"/>
                  <a:gd name="T3" fmla="*/ 13 h 15"/>
                  <a:gd name="T4" fmla="*/ 36 w 44"/>
                  <a:gd name="T5" fmla="*/ 15 h 15"/>
                  <a:gd name="T6" fmla="*/ 30 w 44"/>
                  <a:gd name="T7" fmla="*/ 15 h 15"/>
                  <a:gd name="T8" fmla="*/ 21 w 44"/>
                  <a:gd name="T9" fmla="*/ 15 h 15"/>
                  <a:gd name="T10" fmla="*/ 13 w 44"/>
                  <a:gd name="T11" fmla="*/ 13 h 15"/>
                  <a:gd name="T12" fmla="*/ 6 w 44"/>
                  <a:gd name="T13" fmla="*/ 10 h 15"/>
                  <a:gd name="T14" fmla="*/ 2 w 44"/>
                  <a:gd name="T15" fmla="*/ 6 h 15"/>
                  <a:gd name="T16" fmla="*/ 0 w 44"/>
                  <a:gd name="T17" fmla="*/ 0 h 15"/>
                  <a:gd name="T18" fmla="*/ 6 w 44"/>
                  <a:gd name="T19" fmla="*/ 4 h 15"/>
                  <a:gd name="T20" fmla="*/ 12 w 44"/>
                  <a:gd name="T21" fmla="*/ 6 h 15"/>
                  <a:gd name="T22" fmla="*/ 21 w 44"/>
                  <a:gd name="T23" fmla="*/ 6 h 15"/>
                  <a:gd name="T24" fmla="*/ 30 w 44"/>
                  <a:gd name="T25" fmla="*/ 6 h 15"/>
                  <a:gd name="T26" fmla="*/ 37 w 44"/>
                  <a:gd name="T27" fmla="*/ 6 h 15"/>
                  <a:gd name="T28" fmla="*/ 41 w 44"/>
                  <a:gd name="T29" fmla="*/ 6 h 15"/>
                  <a:gd name="T30" fmla="*/ 44 w 44"/>
                  <a:gd name="T31" fmla="*/ 7 h 15"/>
                  <a:gd name="T32" fmla="*/ 44 w 44"/>
                  <a:gd name="T33" fmla="*/ 1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15"/>
                  <a:gd name="T53" fmla="*/ 44 w 44"/>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15">
                    <a:moveTo>
                      <a:pt x="44" y="10"/>
                    </a:moveTo>
                    <a:lnTo>
                      <a:pt x="41" y="13"/>
                    </a:lnTo>
                    <a:lnTo>
                      <a:pt x="36" y="15"/>
                    </a:lnTo>
                    <a:lnTo>
                      <a:pt x="30" y="15"/>
                    </a:lnTo>
                    <a:lnTo>
                      <a:pt x="21" y="15"/>
                    </a:lnTo>
                    <a:lnTo>
                      <a:pt x="13" y="13"/>
                    </a:lnTo>
                    <a:lnTo>
                      <a:pt x="6" y="10"/>
                    </a:lnTo>
                    <a:lnTo>
                      <a:pt x="2" y="6"/>
                    </a:lnTo>
                    <a:lnTo>
                      <a:pt x="0" y="0"/>
                    </a:lnTo>
                    <a:lnTo>
                      <a:pt x="6" y="4"/>
                    </a:lnTo>
                    <a:lnTo>
                      <a:pt x="12" y="6"/>
                    </a:lnTo>
                    <a:lnTo>
                      <a:pt x="21" y="6"/>
                    </a:lnTo>
                    <a:lnTo>
                      <a:pt x="30" y="6"/>
                    </a:lnTo>
                    <a:lnTo>
                      <a:pt x="37" y="6"/>
                    </a:lnTo>
                    <a:lnTo>
                      <a:pt x="41" y="6"/>
                    </a:lnTo>
                    <a:lnTo>
                      <a:pt x="44" y="7"/>
                    </a:lnTo>
                    <a:lnTo>
                      <a:pt x="44" y="1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116" name="Freeform 229"/>
              <p:cNvSpPr>
                <a:spLocks/>
              </p:cNvSpPr>
              <p:nvPr/>
            </p:nvSpPr>
            <p:spPr bwMode="auto">
              <a:xfrm>
                <a:off x="1113" y="2503"/>
                <a:ext cx="84" cy="73"/>
              </a:xfrm>
              <a:custGeom>
                <a:avLst/>
                <a:gdLst>
                  <a:gd name="T0" fmla="*/ 84 w 84"/>
                  <a:gd name="T1" fmla="*/ 71 h 73"/>
                  <a:gd name="T2" fmla="*/ 80 w 84"/>
                  <a:gd name="T3" fmla="*/ 73 h 73"/>
                  <a:gd name="T4" fmla="*/ 71 w 84"/>
                  <a:gd name="T5" fmla="*/ 68 h 73"/>
                  <a:gd name="T6" fmla="*/ 57 w 84"/>
                  <a:gd name="T7" fmla="*/ 62 h 73"/>
                  <a:gd name="T8" fmla="*/ 44 w 84"/>
                  <a:gd name="T9" fmla="*/ 52 h 73"/>
                  <a:gd name="T10" fmla="*/ 29 w 84"/>
                  <a:gd name="T11" fmla="*/ 40 h 73"/>
                  <a:gd name="T12" fmla="*/ 18 w 84"/>
                  <a:gd name="T13" fmla="*/ 27 h 73"/>
                  <a:gd name="T14" fmla="*/ 7 w 84"/>
                  <a:gd name="T15" fmla="*/ 13 h 73"/>
                  <a:gd name="T16" fmla="*/ 0 w 84"/>
                  <a:gd name="T17" fmla="*/ 0 h 73"/>
                  <a:gd name="T18" fmla="*/ 7 w 84"/>
                  <a:gd name="T19" fmla="*/ 6 h 73"/>
                  <a:gd name="T20" fmla="*/ 18 w 84"/>
                  <a:gd name="T21" fmla="*/ 13 h 73"/>
                  <a:gd name="T22" fmla="*/ 32 w 84"/>
                  <a:gd name="T23" fmla="*/ 24 h 73"/>
                  <a:gd name="T24" fmla="*/ 47 w 84"/>
                  <a:gd name="T25" fmla="*/ 36 h 73"/>
                  <a:gd name="T26" fmla="*/ 62 w 84"/>
                  <a:gd name="T27" fmla="*/ 47 h 73"/>
                  <a:gd name="T28" fmla="*/ 74 w 84"/>
                  <a:gd name="T29" fmla="*/ 58 h 73"/>
                  <a:gd name="T30" fmla="*/ 83 w 84"/>
                  <a:gd name="T31" fmla="*/ 65 h 73"/>
                  <a:gd name="T32" fmla="*/ 84 w 84"/>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73"/>
                  <a:gd name="T53" fmla="*/ 84 w 84"/>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73">
                    <a:moveTo>
                      <a:pt x="84" y="71"/>
                    </a:moveTo>
                    <a:lnTo>
                      <a:pt x="80" y="73"/>
                    </a:lnTo>
                    <a:lnTo>
                      <a:pt x="71" y="68"/>
                    </a:lnTo>
                    <a:lnTo>
                      <a:pt x="57" y="62"/>
                    </a:lnTo>
                    <a:lnTo>
                      <a:pt x="44" y="52"/>
                    </a:lnTo>
                    <a:lnTo>
                      <a:pt x="29" y="40"/>
                    </a:lnTo>
                    <a:lnTo>
                      <a:pt x="18" y="27"/>
                    </a:lnTo>
                    <a:lnTo>
                      <a:pt x="7" y="13"/>
                    </a:lnTo>
                    <a:lnTo>
                      <a:pt x="0" y="0"/>
                    </a:lnTo>
                    <a:lnTo>
                      <a:pt x="7" y="6"/>
                    </a:lnTo>
                    <a:lnTo>
                      <a:pt x="18" y="13"/>
                    </a:lnTo>
                    <a:lnTo>
                      <a:pt x="32" y="24"/>
                    </a:lnTo>
                    <a:lnTo>
                      <a:pt x="47" y="36"/>
                    </a:lnTo>
                    <a:lnTo>
                      <a:pt x="62" y="47"/>
                    </a:lnTo>
                    <a:lnTo>
                      <a:pt x="74" y="58"/>
                    </a:lnTo>
                    <a:lnTo>
                      <a:pt x="83" y="65"/>
                    </a:lnTo>
                    <a:lnTo>
                      <a:pt x="84" y="7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117" name="Freeform 230"/>
              <p:cNvSpPr>
                <a:spLocks/>
              </p:cNvSpPr>
              <p:nvPr/>
            </p:nvSpPr>
            <p:spPr bwMode="auto">
              <a:xfrm>
                <a:off x="1116" y="2448"/>
                <a:ext cx="96" cy="73"/>
              </a:xfrm>
              <a:custGeom>
                <a:avLst/>
                <a:gdLst>
                  <a:gd name="T0" fmla="*/ 96 w 96"/>
                  <a:gd name="T1" fmla="*/ 71 h 73"/>
                  <a:gd name="T2" fmla="*/ 90 w 96"/>
                  <a:gd name="T3" fmla="*/ 73 h 73"/>
                  <a:gd name="T4" fmla="*/ 78 w 96"/>
                  <a:gd name="T5" fmla="*/ 68 h 73"/>
                  <a:gd name="T6" fmla="*/ 65 w 96"/>
                  <a:gd name="T7" fmla="*/ 61 h 73"/>
                  <a:gd name="T8" fmla="*/ 48 w 96"/>
                  <a:gd name="T9" fmla="*/ 51 h 73"/>
                  <a:gd name="T10" fmla="*/ 31 w 96"/>
                  <a:gd name="T11" fmla="*/ 39 h 73"/>
                  <a:gd name="T12" fmla="*/ 17 w 96"/>
                  <a:gd name="T13" fmla="*/ 26 h 73"/>
                  <a:gd name="T14" fmla="*/ 6 w 96"/>
                  <a:gd name="T15" fmla="*/ 12 h 73"/>
                  <a:gd name="T16" fmla="*/ 0 w 96"/>
                  <a:gd name="T17" fmla="*/ 0 h 73"/>
                  <a:gd name="T18" fmla="*/ 7 w 96"/>
                  <a:gd name="T19" fmla="*/ 5 h 73"/>
                  <a:gd name="T20" fmla="*/ 20 w 96"/>
                  <a:gd name="T21" fmla="*/ 12 h 73"/>
                  <a:gd name="T22" fmla="*/ 35 w 96"/>
                  <a:gd name="T23" fmla="*/ 24 h 73"/>
                  <a:gd name="T24" fmla="*/ 53 w 96"/>
                  <a:gd name="T25" fmla="*/ 36 h 73"/>
                  <a:gd name="T26" fmla="*/ 71 w 96"/>
                  <a:gd name="T27" fmla="*/ 48 h 73"/>
                  <a:gd name="T28" fmla="*/ 84 w 96"/>
                  <a:gd name="T29" fmla="*/ 58 h 73"/>
                  <a:gd name="T30" fmla="*/ 93 w 96"/>
                  <a:gd name="T31" fmla="*/ 67 h 73"/>
                  <a:gd name="T32" fmla="*/ 96 w 96"/>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73"/>
                  <a:gd name="T53" fmla="*/ 96 w 96"/>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73">
                    <a:moveTo>
                      <a:pt x="96" y="71"/>
                    </a:moveTo>
                    <a:lnTo>
                      <a:pt x="90" y="73"/>
                    </a:lnTo>
                    <a:lnTo>
                      <a:pt x="78" y="68"/>
                    </a:lnTo>
                    <a:lnTo>
                      <a:pt x="65" y="61"/>
                    </a:lnTo>
                    <a:lnTo>
                      <a:pt x="48" y="51"/>
                    </a:lnTo>
                    <a:lnTo>
                      <a:pt x="31" y="39"/>
                    </a:lnTo>
                    <a:lnTo>
                      <a:pt x="17" y="26"/>
                    </a:lnTo>
                    <a:lnTo>
                      <a:pt x="6" y="12"/>
                    </a:lnTo>
                    <a:lnTo>
                      <a:pt x="0" y="0"/>
                    </a:lnTo>
                    <a:lnTo>
                      <a:pt x="7" y="5"/>
                    </a:lnTo>
                    <a:lnTo>
                      <a:pt x="20" y="12"/>
                    </a:lnTo>
                    <a:lnTo>
                      <a:pt x="35" y="24"/>
                    </a:lnTo>
                    <a:lnTo>
                      <a:pt x="53" y="36"/>
                    </a:lnTo>
                    <a:lnTo>
                      <a:pt x="71" y="48"/>
                    </a:lnTo>
                    <a:lnTo>
                      <a:pt x="84" y="58"/>
                    </a:lnTo>
                    <a:lnTo>
                      <a:pt x="93" y="67"/>
                    </a:lnTo>
                    <a:lnTo>
                      <a:pt x="96" y="7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118" name="Freeform 231"/>
              <p:cNvSpPr>
                <a:spLocks/>
              </p:cNvSpPr>
              <p:nvPr/>
            </p:nvSpPr>
            <p:spPr bwMode="auto">
              <a:xfrm>
                <a:off x="1133" y="2370"/>
                <a:ext cx="92" cy="55"/>
              </a:xfrm>
              <a:custGeom>
                <a:avLst/>
                <a:gdLst>
                  <a:gd name="T0" fmla="*/ 92 w 92"/>
                  <a:gd name="T1" fmla="*/ 53 h 55"/>
                  <a:gd name="T2" fmla="*/ 88 w 92"/>
                  <a:gd name="T3" fmla="*/ 55 h 55"/>
                  <a:gd name="T4" fmla="*/ 77 w 92"/>
                  <a:gd name="T5" fmla="*/ 53 h 55"/>
                  <a:gd name="T6" fmla="*/ 64 w 92"/>
                  <a:gd name="T7" fmla="*/ 49 h 55"/>
                  <a:gd name="T8" fmla="*/ 49 w 92"/>
                  <a:gd name="T9" fmla="*/ 41 h 55"/>
                  <a:gd name="T10" fmla="*/ 33 w 92"/>
                  <a:gd name="T11" fmla="*/ 33 h 55"/>
                  <a:gd name="T12" fmla="*/ 18 w 92"/>
                  <a:gd name="T13" fmla="*/ 24 h 55"/>
                  <a:gd name="T14" fmla="*/ 8 w 92"/>
                  <a:gd name="T15" fmla="*/ 12 h 55"/>
                  <a:gd name="T16" fmla="*/ 0 w 92"/>
                  <a:gd name="T17" fmla="*/ 0 h 55"/>
                  <a:gd name="T18" fmla="*/ 9 w 92"/>
                  <a:gd name="T19" fmla="*/ 6 h 55"/>
                  <a:gd name="T20" fmla="*/ 23 w 92"/>
                  <a:gd name="T21" fmla="*/ 12 h 55"/>
                  <a:gd name="T22" fmla="*/ 39 w 92"/>
                  <a:gd name="T23" fmla="*/ 19 h 55"/>
                  <a:gd name="T24" fmla="*/ 55 w 92"/>
                  <a:gd name="T25" fmla="*/ 28 h 55"/>
                  <a:gd name="T26" fmla="*/ 70 w 92"/>
                  <a:gd name="T27" fmla="*/ 36 h 55"/>
                  <a:gd name="T28" fmla="*/ 83 w 92"/>
                  <a:gd name="T29" fmla="*/ 43 h 55"/>
                  <a:gd name="T30" fmla="*/ 91 w 92"/>
                  <a:gd name="T31" fmla="*/ 49 h 55"/>
                  <a:gd name="T32" fmla="*/ 92 w 92"/>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2"/>
                  <a:gd name="T52" fmla="*/ 0 h 55"/>
                  <a:gd name="T53" fmla="*/ 92 w 92"/>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2" h="55">
                    <a:moveTo>
                      <a:pt x="92" y="53"/>
                    </a:moveTo>
                    <a:lnTo>
                      <a:pt x="88" y="55"/>
                    </a:lnTo>
                    <a:lnTo>
                      <a:pt x="77" y="53"/>
                    </a:lnTo>
                    <a:lnTo>
                      <a:pt x="64" y="49"/>
                    </a:lnTo>
                    <a:lnTo>
                      <a:pt x="49" y="41"/>
                    </a:lnTo>
                    <a:lnTo>
                      <a:pt x="33" y="33"/>
                    </a:lnTo>
                    <a:lnTo>
                      <a:pt x="18" y="24"/>
                    </a:lnTo>
                    <a:lnTo>
                      <a:pt x="8" y="12"/>
                    </a:lnTo>
                    <a:lnTo>
                      <a:pt x="0" y="0"/>
                    </a:lnTo>
                    <a:lnTo>
                      <a:pt x="9" y="6"/>
                    </a:lnTo>
                    <a:lnTo>
                      <a:pt x="23" y="12"/>
                    </a:lnTo>
                    <a:lnTo>
                      <a:pt x="39" y="19"/>
                    </a:lnTo>
                    <a:lnTo>
                      <a:pt x="55" y="28"/>
                    </a:lnTo>
                    <a:lnTo>
                      <a:pt x="70" y="36"/>
                    </a:lnTo>
                    <a:lnTo>
                      <a:pt x="83" y="43"/>
                    </a:lnTo>
                    <a:lnTo>
                      <a:pt x="91" y="49"/>
                    </a:lnTo>
                    <a:lnTo>
                      <a:pt x="92" y="5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119" name="Freeform 232"/>
              <p:cNvSpPr>
                <a:spLocks/>
              </p:cNvSpPr>
              <p:nvPr/>
            </p:nvSpPr>
            <p:spPr bwMode="auto">
              <a:xfrm>
                <a:off x="1157" y="2330"/>
                <a:ext cx="68" cy="56"/>
              </a:xfrm>
              <a:custGeom>
                <a:avLst/>
                <a:gdLst>
                  <a:gd name="T0" fmla="*/ 68 w 68"/>
                  <a:gd name="T1" fmla="*/ 55 h 56"/>
                  <a:gd name="T2" fmla="*/ 64 w 68"/>
                  <a:gd name="T3" fmla="*/ 56 h 56"/>
                  <a:gd name="T4" fmla="*/ 55 w 68"/>
                  <a:gd name="T5" fmla="*/ 52 h 56"/>
                  <a:gd name="T6" fmla="*/ 44 w 68"/>
                  <a:gd name="T7" fmla="*/ 45 h 56"/>
                  <a:gd name="T8" fmla="*/ 33 w 68"/>
                  <a:gd name="T9" fmla="*/ 36 h 56"/>
                  <a:gd name="T10" fmla="*/ 19 w 68"/>
                  <a:gd name="T11" fmla="*/ 25 h 56"/>
                  <a:gd name="T12" fmla="*/ 9 w 68"/>
                  <a:gd name="T13" fmla="*/ 15 h 56"/>
                  <a:gd name="T14" fmla="*/ 3 w 68"/>
                  <a:gd name="T15" fmla="*/ 6 h 56"/>
                  <a:gd name="T16" fmla="*/ 0 w 68"/>
                  <a:gd name="T17" fmla="*/ 0 h 56"/>
                  <a:gd name="T18" fmla="*/ 7 w 68"/>
                  <a:gd name="T19" fmla="*/ 5 h 56"/>
                  <a:gd name="T20" fmla="*/ 16 w 68"/>
                  <a:gd name="T21" fmla="*/ 11 h 56"/>
                  <a:gd name="T22" fmla="*/ 28 w 68"/>
                  <a:gd name="T23" fmla="*/ 18 h 56"/>
                  <a:gd name="T24" fmla="*/ 39 w 68"/>
                  <a:gd name="T25" fmla="*/ 27 h 56"/>
                  <a:gd name="T26" fmla="*/ 50 w 68"/>
                  <a:gd name="T27" fmla="*/ 36 h 56"/>
                  <a:gd name="T28" fmla="*/ 59 w 68"/>
                  <a:gd name="T29" fmla="*/ 43 h 56"/>
                  <a:gd name="T30" fmla="*/ 65 w 68"/>
                  <a:gd name="T31" fmla="*/ 50 h 56"/>
                  <a:gd name="T32" fmla="*/ 68 w 68"/>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6"/>
                  <a:gd name="T53" fmla="*/ 68 w 68"/>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6">
                    <a:moveTo>
                      <a:pt x="68" y="55"/>
                    </a:moveTo>
                    <a:lnTo>
                      <a:pt x="64" y="56"/>
                    </a:lnTo>
                    <a:lnTo>
                      <a:pt x="55" y="52"/>
                    </a:lnTo>
                    <a:lnTo>
                      <a:pt x="44" y="45"/>
                    </a:lnTo>
                    <a:lnTo>
                      <a:pt x="33" y="36"/>
                    </a:lnTo>
                    <a:lnTo>
                      <a:pt x="19" y="25"/>
                    </a:lnTo>
                    <a:lnTo>
                      <a:pt x="9" y="15"/>
                    </a:lnTo>
                    <a:lnTo>
                      <a:pt x="3" y="6"/>
                    </a:lnTo>
                    <a:lnTo>
                      <a:pt x="0" y="0"/>
                    </a:lnTo>
                    <a:lnTo>
                      <a:pt x="7" y="5"/>
                    </a:lnTo>
                    <a:lnTo>
                      <a:pt x="16" y="11"/>
                    </a:lnTo>
                    <a:lnTo>
                      <a:pt x="28" y="18"/>
                    </a:lnTo>
                    <a:lnTo>
                      <a:pt x="39" y="27"/>
                    </a:lnTo>
                    <a:lnTo>
                      <a:pt x="50" y="36"/>
                    </a:lnTo>
                    <a:lnTo>
                      <a:pt x="59" y="43"/>
                    </a:lnTo>
                    <a:lnTo>
                      <a:pt x="65" y="50"/>
                    </a:lnTo>
                    <a:lnTo>
                      <a:pt x="68"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120" name="Freeform 233"/>
              <p:cNvSpPr>
                <a:spLocks/>
              </p:cNvSpPr>
              <p:nvPr/>
            </p:nvSpPr>
            <p:spPr bwMode="auto">
              <a:xfrm>
                <a:off x="1166" y="2321"/>
                <a:ext cx="50" cy="22"/>
              </a:xfrm>
              <a:custGeom>
                <a:avLst/>
                <a:gdLst>
                  <a:gd name="T0" fmla="*/ 50 w 50"/>
                  <a:gd name="T1" fmla="*/ 20 h 22"/>
                  <a:gd name="T2" fmla="*/ 47 w 50"/>
                  <a:gd name="T3" fmla="*/ 21 h 22"/>
                  <a:gd name="T4" fmla="*/ 41 w 50"/>
                  <a:gd name="T5" fmla="*/ 22 h 22"/>
                  <a:gd name="T6" fmla="*/ 34 w 50"/>
                  <a:gd name="T7" fmla="*/ 21 h 22"/>
                  <a:gd name="T8" fmla="*/ 25 w 50"/>
                  <a:gd name="T9" fmla="*/ 20 h 22"/>
                  <a:gd name="T10" fmla="*/ 16 w 50"/>
                  <a:gd name="T11" fmla="*/ 17 h 22"/>
                  <a:gd name="T12" fmla="*/ 9 w 50"/>
                  <a:gd name="T13" fmla="*/ 12 h 22"/>
                  <a:gd name="T14" fmla="*/ 3 w 50"/>
                  <a:gd name="T15" fmla="*/ 6 h 22"/>
                  <a:gd name="T16" fmla="*/ 0 w 50"/>
                  <a:gd name="T17" fmla="*/ 0 h 22"/>
                  <a:gd name="T18" fmla="*/ 6 w 50"/>
                  <a:gd name="T19" fmla="*/ 5 h 22"/>
                  <a:gd name="T20" fmla="*/ 13 w 50"/>
                  <a:gd name="T21" fmla="*/ 8 h 22"/>
                  <a:gd name="T22" fmla="*/ 24 w 50"/>
                  <a:gd name="T23" fmla="*/ 9 h 22"/>
                  <a:gd name="T24" fmla="*/ 32 w 50"/>
                  <a:gd name="T25" fmla="*/ 11 h 22"/>
                  <a:gd name="T26" fmla="*/ 41 w 50"/>
                  <a:gd name="T27" fmla="*/ 12 h 22"/>
                  <a:gd name="T28" fmla="*/ 47 w 50"/>
                  <a:gd name="T29" fmla="*/ 14 h 22"/>
                  <a:gd name="T30" fmla="*/ 50 w 50"/>
                  <a:gd name="T31" fmla="*/ 17 h 22"/>
                  <a:gd name="T32" fmla="*/ 50 w 50"/>
                  <a:gd name="T33" fmla="*/ 2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22"/>
                  <a:gd name="T53" fmla="*/ 50 w 5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22">
                    <a:moveTo>
                      <a:pt x="50" y="20"/>
                    </a:moveTo>
                    <a:lnTo>
                      <a:pt x="47" y="21"/>
                    </a:lnTo>
                    <a:lnTo>
                      <a:pt x="41" y="22"/>
                    </a:lnTo>
                    <a:lnTo>
                      <a:pt x="34" y="21"/>
                    </a:lnTo>
                    <a:lnTo>
                      <a:pt x="25" y="20"/>
                    </a:lnTo>
                    <a:lnTo>
                      <a:pt x="16" y="17"/>
                    </a:lnTo>
                    <a:lnTo>
                      <a:pt x="9" y="12"/>
                    </a:lnTo>
                    <a:lnTo>
                      <a:pt x="3" y="6"/>
                    </a:lnTo>
                    <a:lnTo>
                      <a:pt x="0" y="0"/>
                    </a:lnTo>
                    <a:lnTo>
                      <a:pt x="6" y="5"/>
                    </a:lnTo>
                    <a:lnTo>
                      <a:pt x="13" y="8"/>
                    </a:lnTo>
                    <a:lnTo>
                      <a:pt x="24" y="9"/>
                    </a:lnTo>
                    <a:lnTo>
                      <a:pt x="32" y="11"/>
                    </a:lnTo>
                    <a:lnTo>
                      <a:pt x="41" y="12"/>
                    </a:lnTo>
                    <a:lnTo>
                      <a:pt x="47" y="14"/>
                    </a:lnTo>
                    <a:lnTo>
                      <a:pt x="50" y="17"/>
                    </a:lnTo>
                    <a:lnTo>
                      <a:pt x="50" y="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121" name="Freeform 234"/>
              <p:cNvSpPr>
                <a:spLocks/>
              </p:cNvSpPr>
              <p:nvPr/>
            </p:nvSpPr>
            <p:spPr bwMode="auto">
              <a:xfrm>
                <a:off x="1126" y="2592"/>
                <a:ext cx="40" cy="43"/>
              </a:xfrm>
              <a:custGeom>
                <a:avLst/>
                <a:gdLst>
                  <a:gd name="T0" fmla="*/ 0 w 40"/>
                  <a:gd name="T1" fmla="*/ 0 h 43"/>
                  <a:gd name="T2" fmla="*/ 5 w 40"/>
                  <a:gd name="T3" fmla="*/ 3 h 43"/>
                  <a:gd name="T4" fmla="*/ 10 w 40"/>
                  <a:gd name="T5" fmla="*/ 7 h 43"/>
                  <a:gd name="T6" fmla="*/ 18 w 40"/>
                  <a:gd name="T7" fmla="*/ 13 h 43"/>
                  <a:gd name="T8" fmla="*/ 25 w 40"/>
                  <a:gd name="T9" fmla="*/ 19 h 43"/>
                  <a:gd name="T10" fmla="*/ 33 w 40"/>
                  <a:gd name="T11" fmla="*/ 26 h 43"/>
                  <a:gd name="T12" fmla="*/ 37 w 40"/>
                  <a:gd name="T13" fmla="*/ 32 h 43"/>
                  <a:gd name="T14" fmla="*/ 40 w 40"/>
                  <a:gd name="T15" fmla="*/ 38 h 43"/>
                  <a:gd name="T16" fmla="*/ 38 w 40"/>
                  <a:gd name="T17" fmla="*/ 43 h 43"/>
                  <a:gd name="T18" fmla="*/ 30 w 40"/>
                  <a:gd name="T19" fmla="*/ 41 h 43"/>
                  <a:gd name="T20" fmla="*/ 18 w 40"/>
                  <a:gd name="T21" fmla="*/ 28 h 43"/>
                  <a:gd name="T22" fmla="*/ 7 w 40"/>
                  <a:gd name="T23" fmla="*/ 12 h 43"/>
                  <a:gd name="T24" fmla="*/ 0 w 40"/>
                  <a:gd name="T25" fmla="*/ 0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43"/>
                  <a:gd name="T41" fmla="*/ 40 w 40"/>
                  <a:gd name="T42" fmla="*/ 43 h 4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43">
                    <a:moveTo>
                      <a:pt x="0" y="0"/>
                    </a:moveTo>
                    <a:lnTo>
                      <a:pt x="5" y="3"/>
                    </a:lnTo>
                    <a:lnTo>
                      <a:pt x="10" y="7"/>
                    </a:lnTo>
                    <a:lnTo>
                      <a:pt x="18" y="13"/>
                    </a:lnTo>
                    <a:lnTo>
                      <a:pt x="25" y="19"/>
                    </a:lnTo>
                    <a:lnTo>
                      <a:pt x="33" y="26"/>
                    </a:lnTo>
                    <a:lnTo>
                      <a:pt x="37" y="32"/>
                    </a:lnTo>
                    <a:lnTo>
                      <a:pt x="40" y="38"/>
                    </a:lnTo>
                    <a:lnTo>
                      <a:pt x="38" y="43"/>
                    </a:lnTo>
                    <a:lnTo>
                      <a:pt x="30" y="41"/>
                    </a:lnTo>
                    <a:lnTo>
                      <a:pt x="18" y="28"/>
                    </a:lnTo>
                    <a:lnTo>
                      <a:pt x="7" y="1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122" name="Freeform 235"/>
              <p:cNvSpPr>
                <a:spLocks/>
              </p:cNvSpPr>
              <p:nvPr/>
            </p:nvSpPr>
            <p:spPr bwMode="auto">
              <a:xfrm>
                <a:off x="1125" y="2601"/>
                <a:ext cx="10" cy="53"/>
              </a:xfrm>
              <a:custGeom>
                <a:avLst/>
                <a:gdLst>
                  <a:gd name="T0" fmla="*/ 3 w 10"/>
                  <a:gd name="T1" fmla="*/ 0 h 53"/>
                  <a:gd name="T2" fmla="*/ 3 w 10"/>
                  <a:gd name="T3" fmla="*/ 10 h 53"/>
                  <a:gd name="T4" fmla="*/ 0 w 10"/>
                  <a:gd name="T5" fmla="*/ 28 h 53"/>
                  <a:gd name="T6" fmla="*/ 0 w 10"/>
                  <a:gd name="T7" fmla="*/ 45 h 53"/>
                  <a:gd name="T8" fmla="*/ 6 w 10"/>
                  <a:gd name="T9" fmla="*/ 53 h 53"/>
                  <a:gd name="T10" fmla="*/ 10 w 10"/>
                  <a:gd name="T11" fmla="*/ 45 h 53"/>
                  <a:gd name="T12" fmla="*/ 10 w 10"/>
                  <a:gd name="T13" fmla="*/ 31 h 53"/>
                  <a:gd name="T14" fmla="*/ 6 w 10"/>
                  <a:gd name="T15" fmla="*/ 13 h 53"/>
                  <a:gd name="T16" fmla="*/ 3 w 10"/>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3"/>
                  <a:gd name="T29" fmla="*/ 10 w 10"/>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3">
                    <a:moveTo>
                      <a:pt x="3" y="0"/>
                    </a:moveTo>
                    <a:lnTo>
                      <a:pt x="3" y="10"/>
                    </a:lnTo>
                    <a:lnTo>
                      <a:pt x="0" y="28"/>
                    </a:lnTo>
                    <a:lnTo>
                      <a:pt x="0" y="45"/>
                    </a:lnTo>
                    <a:lnTo>
                      <a:pt x="6" y="53"/>
                    </a:lnTo>
                    <a:lnTo>
                      <a:pt x="10" y="45"/>
                    </a:lnTo>
                    <a:lnTo>
                      <a:pt x="10" y="31"/>
                    </a:lnTo>
                    <a:lnTo>
                      <a:pt x="6" y="13"/>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123" name="Freeform 236"/>
              <p:cNvSpPr>
                <a:spLocks/>
              </p:cNvSpPr>
              <p:nvPr/>
            </p:nvSpPr>
            <p:spPr bwMode="auto">
              <a:xfrm>
                <a:off x="1085" y="2590"/>
                <a:ext cx="43" cy="49"/>
              </a:xfrm>
              <a:custGeom>
                <a:avLst/>
                <a:gdLst>
                  <a:gd name="T0" fmla="*/ 43 w 43"/>
                  <a:gd name="T1" fmla="*/ 0 h 49"/>
                  <a:gd name="T2" fmla="*/ 32 w 43"/>
                  <a:gd name="T3" fmla="*/ 15 h 49"/>
                  <a:gd name="T4" fmla="*/ 19 w 43"/>
                  <a:gd name="T5" fmla="*/ 33 h 49"/>
                  <a:gd name="T6" fmla="*/ 7 w 43"/>
                  <a:gd name="T7" fmla="*/ 48 h 49"/>
                  <a:gd name="T8" fmla="*/ 0 w 43"/>
                  <a:gd name="T9" fmla="*/ 49 h 49"/>
                  <a:gd name="T10" fmla="*/ 0 w 43"/>
                  <a:gd name="T11" fmla="*/ 45 h 49"/>
                  <a:gd name="T12" fmla="*/ 3 w 43"/>
                  <a:gd name="T13" fmla="*/ 39 h 49"/>
                  <a:gd name="T14" fmla="*/ 9 w 43"/>
                  <a:gd name="T15" fmla="*/ 33 h 49"/>
                  <a:gd name="T16" fmla="*/ 16 w 43"/>
                  <a:gd name="T17" fmla="*/ 24 h 49"/>
                  <a:gd name="T18" fmla="*/ 25 w 43"/>
                  <a:gd name="T19" fmla="*/ 17 h 49"/>
                  <a:gd name="T20" fmla="*/ 32 w 43"/>
                  <a:gd name="T21" fmla="*/ 11 h 49"/>
                  <a:gd name="T22" fmla="*/ 38 w 43"/>
                  <a:gd name="T23" fmla="*/ 5 h 49"/>
                  <a:gd name="T24" fmla="*/ 43 w 43"/>
                  <a:gd name="T25" fmla="*/ 0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49"/>
                  <a:gd name="T41" fmla="*/ 43 w 43"/>
                  <a:gd name="T42" fmla="*/ 49 h 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49">
                    <a:moveTo>
                      <a:pt x="43" y="0"/>
                    </a:moveTo>
                    <a:lnTo>
                      <a:pt x="32" y="15"/>
                    </a:lnTo>
                    <a:lnTo>
                      <a:pt x="19" y="33"/>
                    </a:lnTo>
                    <a:lnTo>
                      <a:pt x="7" y="48"/>
                    </a:lnTo>
                    <a:lnTo>
                      <a:pt x="0" y="49"/>
                    </a:lnTo>
                    <a:lnTo>
                      <a:pt x="0" y="45"/>
                    </a:lnTo>
                    <a:lnTo>
                      <a:pt x="3" y="39"/>
                    </a:lnTo>
                    <a:lnTo>
                      <a:pt x="9" y="33"/>
                    </a:lnTo>
                    <a:lnTo>
                      <a:pt x="16" y="24"/>
                    </a:lnTo>
                    <a:lnTo>
                      <a:pt x="25" y="17"/>
                    </a:lnTo>
                    <a:lnTo>
                      <a:pt x="32" y="11"/>
                    </a:lnTo>
                    <a:lnTo>
                      <a:pt x="38" y="5"/>
                    </a:lnTo>
                    <a:lnTo>
                      <a:pt x="4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124" name="Freeform 237"/>
              <p:cNvSpPr>
                <a:spLocks/>
              </p:cNvSpPr>
              <p:nvPr/>
            </p:nvSpPr>
            <p:spPr bwMode="auto">
              <a:xfrm>
                <a:off x="1094" y="2320"/>
                <a:ext cx="66" cy="15"/>
              </a:xfrm>
              <a:custGeom>
                <a:avLst/>
                <a:gdLst>
                  <a:gd name="T0" fmla="*/ 66 w 66"/>
                  <a:gd name="T1" fmla="*/ 12 h 15"/>
                  <a:gd name="T2" fmla="*/ 59 w 66"/>
                  <a:gd name="T3" fmla="*/ 13 h 15"/>
                  <a:gd name="T4" fmla="*/ 48 w 66"/>
                  <a:gd name="T5" fmla="*/ 15 h 15"/>
                  <a:gd name="T6" fmla="*/ 38 w 66"/>
                  <a:gd name="T7" fmla="*/ 15 h 15"/>
                  <a:gd name="T8" fmla="*/ 28 w 66"/>
                  <a:gd name="T9" fmla="*/ 15 h 15"/>
                  <a:gd name="T10" fmla="*/ 17 w 66"/>
                  <a:gd name="T11" fmla="*/ 15 h 15"/>
                  <a:gd name="T12" fmla="*/ 8 w 66"/>
                  <a:gd name="T13" fmla="*/ 13 h 15"/>
                  <a:gd name="T14" fmla="*/ 3 w 66"/>
                  <a:gd name="T15" fmla="*/ 10 h 15"/>
                  <a:gd name="T16" fmla="*/ 0 w 66"/>
                  <a:gd name="T17" fmla="*/ 6 h 15"/>
                  <a:gd name="T18" fmla="*/ 1 w 66"/>
                  <a:gd name="T19" fmla="*/ 1 h 15"/>
                  <a:gd name="T20" fmla="*/ 7 w 66"/>
                  <a:gd name="T21" fmla="*/ 0 h 15"/>
                  <a:gd name="T22" fmla="*/ 16 w 66"/>
                  <a:gd name="T23" fmla="*/ 1 h 15"/>
                  <a:gd name="T24" fmla="*/ 26 w 66"/>
                  <a:gd name="T25" fmla="*/ 3 h 15"/>
                  <a:gd name="T26" fmla="*/ 37 w 66"/>
                  <a:gd name="T27" fmla="*/ 6 h 15"/>
                  <a:gd name="T28" fmla="*/ 48 w 66"/>
                  <a:gd name="T29" fmla="*/ 9 h 15"/>
                  <a:gd name="T30" fmla="*/ 59 w 66"/>
                  <a:gd name="T31" fmla="*/ 10 h 15"/>
                  <a:gd name="T32" fmla="*/ 66 w 66"/>
                  <a:gd name="T33" fmla="*/ 1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12"/>
                    </a:moveTo>
                    <a:lnTo>
                      <a:pt x="59" y="13"/>
                    </a:lnTo>
                    <a:lnTo>
                      <a:pt x="48" y="15"/>
                    </a:lnTo>
                    <a:lnTo>
                      <a:pt x="38" y="15"/>
                    </a:lnTo>
                    <a:lnTo>
                      <a:pt x="28" y="15"/>
                    </a:lnTo>
                    <a:lnTo>
                      <a:pt x="17" y="15"/>
                    </a:lnTo>
                    <a:lnTo>
                      <a:pt x="8" y="13"/>
                    </a:lnTo>
                    <a:lnTo>
                      <a:pt x="3" y="10"/>
                    </a:lnTo>
                    <a:lnTo>
                      <a:pt x="0" y="6"/>
                    </a:lnTo>
                    <a:lnTo>
                      <a:pt x="1" y="1"/>
                    </a:lnTo>
                    <a:lnTo>
                      <a:pt x="7" y="0"/>
                    </a:lnTo>
                    <a:lnTo>
                      <a:pt x="16" y="1"/>
                    </a:lnTo>
                    <a:lnTo>
                      <a:pt x="26" y="3"/>
                    </a:lnTo>
                    <a:lnTo>
                      <a:pt x="37" y="6"/>
                    </a:lnTo>
                    <a:lnTo>
                      <a:pt x="48" y="9"/>
                    </a:lnTo>
                    <a:lnTo>
                      <a:pt x="59" y="10"/>
                    </a:lnTo>
                    <a:lnTo>
                      <a:pt x="66" y="1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125" name="Freeform 238"/>
              <p:cNvSpPr>
                <a:spLocks/>
              </p:cNvSpPr>
              <p:nvPr/>
            </p:nvSpPr>
            <p:spPr bwMode="auto">
              <a:xfrm>
                <a:off x="1108" y="2292"/>
                <a:ext cx="62" cy="28"/>
              </a:xfrm>
              <a:custGeom>
                <a:avLst/>
                <a:gdLst>
                  <a:gd name="T0" fmla="*/ 62 w 62"/>
                  <a:gd name="T1" fmla="*/ 28 h 28"/>
                  <a:gd name="T2" fmla="*/ 56 w 62"/>
                  <a:gd name="T3" fmla="*/ 28 h 28"/>
                  <a:gd name="T4" fmla="*/ 48 w 62"/>
                  <a:gd name="T5" fmla="*/ 26 h 28"/>
                  <a:gd name="T6" fmla="*/ 37 w 62"/>
                  <a:gd name="T7" fmla="*/ 23 h 28"/>
                  <a:gd name="T8" fmla="*/ 27 w 62"/>
                  <a:gd name="T9" fmla="*/ 20 h 28"/>
                  <a:gd name="T10" fmla="*/ 18 w 62"/>
                  <a:gd name="T11" fmla="*/ 16 h 28"/>
                  <a:gd name="T12" fmla="*/ 9 w 62"/>
                  <a:gd name="T13" fmla="*/ 12 h 28"/>
                  <a:gd name="T14" fmla="*/ 3 w 62"/>
                  <a:gd name="T15" fmla="*/ 7 h 28"/>
                  <a:gd name="T16" fmla="*/ 0 w 62"/>
                  <a:gd name="T17" fmla="*/ 3 h 28"/>
                  <a:gd name="T18" fmla="*/ 2 w 62"/>
                  <a:gd name="T19" fmla="*/ 0 h 28"/>
                  <a:gd name="T20" fmla="*/ 8 w 62"/>
                  <a:gd name="T21" fmla="*/ 0 h 28"/>
                  <a:gd name="T22" fmla="*/ 18 w 62"/>
                  <a:gd name="T23" fmla="*/ 3 h 28"/>
                  <a:gd name="T24" fmla="*/ 28 w 62"/>
                  <a:gd name="T25" fmla="*/ 9 h 28"/>
                  <a:gd name="T26" fmla="*/ 39 w 62"/>
                  <a:gd name="T27" fmla="*/ 15 h 28"/>
                  <a:gd name="T28" fmla="*/ 49 w 62"/>
                  <a:gd name="T29" fmla="*/ 20 h 28"/>
                  <a:gd name="T30" fmla="*/ 58 w 62"/>
                  <a:gd name="T31" fmla="*/ 25 h 28"/>
                  <a:gd name="T32" fmla="*/ 62 w 62"/>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8"/>
                  <a:gd name="T53" fmla="*/ 62 w 62"/>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8">
                    <a:moveTo>
                      <a:pt x="62" y="28"/>
                    </a:moveTo>
                    <a:lnTo>
                      <a:pt x="56" y="28"/>
                    </a:lnTo>
                    <a:lnTo>
                      <a:pt x="48" y="26"/>
                    </a:lnTo>
                    <a:lnTo>
                      <a:pt x="37" y="23"/>
                    </a:lnTo>
                    <a:lnTo>
                      <a:pt x="27" y="20"/>
                    </a:lnTo>
                    <a:lnTo>
                      <a:pt x="18" y="16"/>
                    </a:lnTo>
                    <a:lnTo>
                      <a:pt x="9" y="12"/>
                    </a:lnTo>
                    <a:lnTo>
                      <a:pt x="3" y="7"/>
                    </a:lnTo>
                    <a:lnTo>
                      <a:pt x="0" y="3"/>
                    </a:lnTo>
                    <a:lnTo>
                      <a:pt x="2" y="0"/>
                    </a:lnTo>
                    <a:lnTo>
                      <a:pt x="8" y="0"/>
                    </a:lnTo>
                    <a:lnTo>
                      <a:pt x="18" y="3"/>
                    </a:lnTo>
                    <a:lnTo>
                      <a:pt x="28" y="9"/>
                    </a:lnTo>
                    <a:lnTo>
                      <a:pt x="39" y="15"/>
                    </a:lnTo>
                    <a:lnTo>
                      <a:pt x="49" y="20"/>
                    </a:lnTo>
                    <a:lnTo>
                      <a:pt x="58" y="25"/>
                    </a:lnTo>
                    <a:lnTo>
                      <a:pt x="62" y="2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126" name="Freeform 239"/>
              <p:cNvSpPr>
                <a:spLocks/>
              </p:cNvSpPr>
              <p:nvPr/>
            </p:nvSpPr>
            <p:spPr bwMode="auto">
              <a:xfrm>
                <a:off x="1094" y="2348"/>
                <a:ext cx="62" cy="15"/>
              </a:xfrm>
              <a:custGeom>
                <a:avLst/>
                <a:gdLst>
                  <a:gd name="T0" fmla="*/ 62 w 62"/>
                  <a:gd name="T1" fmla="*/ 6 h 15"/>
                  <a:gd name="T2" fmla="*/ 59 w 62"/>
                  <a:gd name="T3" fmla="*/ 9 h 15"/>
                  <a:gd name="T4" fmla="*/ 53 w 62"/>
                  <a:gd name="T5" fmla="*/ 12 h 15"/>
                  <a:gd name="T6" fmla="*/ 42 w 62"/>
                  <a:gd name="T7" fmla="*/ 13 h 15"/>
                  <a:gd name="T8" fmla="*/ 32 w 62"/>
                  <a:gd name="T9" fmla="*/ 15 h 15"/>
                  <a:gd name="T10" fmla="*/ 22 w 62"/>
                  <a:gd name="T11" fmla="*/ 15 h 15"/>
                  <a:gd name="T12" fmla="*/ 11 w 62"/>
                  <a:gd name="T13" fmla="*/ 13 h 15"/>
                  <a:gd name="T14" fmla="*/ 4 w 62"/>
                  <a:gd name="T15" fmla="*/ 10 h 15"/>
                  <a:gd name="T16" fmla="*/ 0 w 62"/>
                  <a:gd name="T17" fmla="*/ 6 h 15"/>
                  <a:gd name="T18" fmla="*/ 0 w 62"/>
                  <a:gd name="T19" fmla="*/ 1 h 15"/>
                  <a:gd name="T20" fmla="*/ 4 w 62"/>
                  <a:gd name="T21" fmla="*/ 0 h 15"/>
                  <a:gd name="T22" fmla="*/ 13 w 62"/>
                  <a:gd name="T23" fmla="*/ 0 h 15"/>
                  <a:gd name="T24" fmla="*/ 22 w 62"/>
                  <a:gd name="T25" fmla="*/ 1 h 15"/>
                  <a:gd name="T26" fmla="*/ 34 w 62"/>
                  <a:gd name="T27" fmla="*/ 3 h 15"/>
                  <a:gd name="T28" fmla="*/ 44 w 62"/>
                  <a:gd name="T29" fmla="*/ 4 h 15"/>
                  <a:gd name="T30" fmla="*/ 54 w 62"/>
                  <a:gd name="T31" fmla="*/ 6 h 15"/>
                  <a:gd name="T32" fmla="*/ 62 w 62"/>
                  <a:gd name="T33" fmla="*/ 6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5"/>
                  <a:gd name="T53" fmla="*/ 62 w 6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5">
                    <a:moveTo>
                      <a:pt x="62" y="6"/>
                    </a:moveTo>
                    <a:lnTo>
                      <a:pt x="59" y="9"/>
                    </a:lnTo>
                    <a:lnTo>
                      <a:pt x="53" y="12"/>
                    </a:lnTo>
                    <a:lnTo>
                      <a:pt x="42" y="13"/>
                    </a:lnTo>
                    <a:lnTo>
                      <a:pt x="32" y="15"/>
                    </a:lnTo>
                    <a:lnTo>
                      <a:pt x="22" y="15"/>
                    </a:lnTo>
                    <a:lnTo>
                      <a:pt x="11" y="13"/>
                    </a:lnTo>
                    <a:lnTo>
                      <a:pt x="4" y="10"/>
                    </a:lnTo>
                    <a:lnTo>
                      <a:pt x="0" y="6"/>
                    </a:lnTo>
                    <a:lnTo>
                      <a:pt x="0" y="1"/>
                    </a:lnTo>
                    <a:lnTo>
                      <a:pt x="4" y="0"/>
                    </a:lnTo>
                    <a:lnTo>
                      <a:pt x="13" y="0"/>
                    </a:lnTo>
                    <a:lnTo>
                      <a:pt x="22" y="1"/>
                    </a:lnTo>
                    <a:lnTo>
                      <a:pt x="34" y="3"/>
                    </a:lnTo>
                    <a:lnTo>
                      <a:pt x="44" y="4"/>
                    </a:lnTo>
                    <a:lnTo>
                      <a:pt x="54" y="6"/>
                    </a:lnTo>
                    <a:lnTo>
                      <a:pt x="62" y="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127" name="Freeform 240"/>
              <p:cNvSpPr>
                <a:spLocks/>
              </p:cNvSpPr>
              <p:nvPr/>
            </p:nvSpPr>
            <p:spPr bwMode="auto">
              <a:xfrm>
                <a:off x="1077" y="2375"/>
                <a:ext cx="67" cy="10"/>
              </a:xfrm>
              <a:custGeom>
                <a:avLst/>
                <a:gdLst>
                  <a:gd name="T0" fmla="*/ 67 w 67"/>
                  <a:gd name="T1" fmla="*/ 0 h 10"/>
                  <a:gd name="T2" fmla="*/ 61 w 67"/>
                  <a:gd name="T3" fmla="*/ 2 h 10"/>
                  <a:gd name="T4" fmla="*/ 54 w 67"/>
                  <a:gd name="T5" fmla="*/ 4 h 10"/>
                  <a:gd name="T6" fmla="*/ 43 w 67"/>
                  <a:gd name="T7" fmla="*/ 7 h 10"/>
                  <a:gd name="T8" fmla="*/ 31 w 67"/>
                  <a:gd name="T9" fmla="*/ 8 h 10"/>
                  <a:gd name="T10" fmla="*/ 21 w 67"/>
                  <a:gd name="T11" fmla="*/ 10 h 10"/>
                  <a:gd name="T12" fmla="*/ 11 w 67"/>
                  <a:gd name="T13" fmla="*/ 10 h 10"/>
                  <a:gd name="T14" fmla="*/ 5 w 67"/>
                  <a:gd name="T15" fmla="*/ 8 h 10"/>
                  <a:gd name="T16" fmla="*/ 0 w 67"/>
                  <a:gd name="T17" fmla="*/ 5 h 10"/>
                  <a:gd name="T18" fmla="*/ 0 w 67"/>
                  <a:gd name="T19" fmla="*/ 2 h 10"/>
                  <a:gd name="T20" fmla="*/ 5 w 67"/>
                  <a:gd name="T21" fmla="*/ 0 h 10"/>
                  <a:gd name="T22" fmla="*/ 12 w 67"/>
                  <a:gd name="T23" fmla="*/ 0 h 10"/>
                  <a:gd name="T24" fmla="*/ 23 w 67"/>
                  <a:gd name="T25" fmla="*/ 0 h 10"/>
                  <a:gd name="T26" fmla="*/ 34 w 67"/>
                  <a:gd name="T27" fmla="*/ 0 h 10"/>
                  <a:gd name="T28" fmla="*/ 46 w 67"/>
                  <a:gd name="T29" fmla="*/ 1 h 10"/>
                  <a:gd name="T30" fmla="*/ 56 w 67"/>
                  <a:gd name="T31" fmla="*/ 1 h 10"/>
                  <a:gd name="T32" fmla="*/ 67 w 67"/>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0"/>
                  <a:gd name="T53" fmla="*/ 67 w 67"/>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0">
                    <a:moveTo>
                      <a:pt x="67" y="0"/>
                    </a:moveTo>
                    <a:lnTo>
                      <a:pt x="61" y="2"/>
                    </a:lnTo>
                    <a:lnTo>
                      <a:pt x="54" y="4"/>
                    </a:lnTo>
                    <a:lnTo>
                      <a:pt x="43" y="7"/>
                    </a:lnTo>
                    <a:lnTo>
                      <a:pt x="31" y="8"/>
                    </a:lnTo>
                    <a:lnTo>
                      <a:pt x="21" y="10"/>
                    </a:lnTo>
                    <a:lnTo>
                      <a:pt x="11" y="10"/>
                    </a:lnTo>
                    <a:lnTo>
                      <a:pt x="5" y="8"/>
                    </a:lnTo>
                    <a:lnTo>
                      <a:pt x="0" y="5"/>
                    </a:lnTo>
                    <a:lnTo>
                      <a:pt x="0" y="2"/>
                    </a:lnTo>
                    <a:lnTo>
                      <a:pt x="5" y="0"/>
                    </a:lnTo>
                    <a:lnTo>
                      <a:pt x="12" y="0"/>
                    </a:lnTo>
                    <a:lnTo>
                      <a:pt x="23" y="0"/>
                    </a:lnTo>
                    <a:lnTo>
                      <a:pt x="34" y="0"/>
                    </a:lnTo>
                    <a:lnTo>
                      <a:pt x="46" y="1"/>
                    </a:lnTo>
                    <a:lnTo>
                      <a:pt x="56" y="1"/>
                    </a:lnTo>
                    <a:lnTo>
                      <a:pt x="6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128" name="Freeform 241"/>
              <p:cNvSpPr>
                <a:spLocks/>
              </p:cNvSpPr>
              <p:nvPr/>
            </p:nvSpPr>
            <p:spPr bwMode="auto">
              <a:xfrm>
                <a:off x="1066" y="2397"/>
                <a:ext cx="66" cy="14"/>
              </a:xfrm>
              <a:custGeom>
                <a:avLst/>
                <a:gdLst>
                  <a:gd name="T0" fmla="*/ 66 w 66"/>
                  <a:gd name="T1" fmla="*/ 0 h 14"/>
                  <a:gd name="T2" fmla="*/ 60 w 66"/>
                  <a:gd name="T3" fmla="*/ 1 h 14"/>
                  <a:gd name="T4" fmla="*/ 51 w 66"/>
                  <a:gd name="T5" fmla="*/ 4 h 14"/>
                  <a:gd name="T6" fmla="*/ 39 w 66"/>
                  <a:gd name="T7" fmla="*/ 9 h 14"/>
                  <a:gd name="T8" fmla="*/ 29 w 66"/>
                  <a:gd name="T9" fmla="*/ 12 h 14"/>
                  <a:gd name="T10" fmla="*/ 17 w 66"/>
                  <a:gd name="T11" fmla="*/ 13 h 14"/>
                  <a:gd name="T12" fmla="*/ 8 w 66"/>
                  <a:gd name="T13" fmla="*/ 14 h 14"/>
                  <a:gd name="T14" fmla="*/ 3 w 66"/>
                  <a:gd name="T15" fmla="*/ 13 h 14"/>
                  <a:gd name="T16" fmla="*/ 0 w 66"/>
                  <a:gd name="T17" fmla="*/ 10 h 14"/>
                  <a:gd name="T18" fmla="*/ 1 w 66"/>
                  <a:gd name="T19" fmla="*/ 6 h 14"/>
                  <a:gd name="T20" fmla="*/ 7 w 66"/>
                  <a:gd name="T21" fmla="*/ 4 h 14"/>
                  <a:gd name="T22" fmla="*/ 16 w 66"/>
                  <a:gd name="T23" fmla="*/ 3 h 14"/>
                  <a:gd name="T24" fmla="*/ 26 w 66"/>
                  <a:gd name="T25" fmla="*/ 1 h 14"/>
                  <a:gd name="T26" fmla="*/ 36 w 66"/>
                  <a:gd name="T27" fmla="*/ 1 h 14"/>
                  <a:gd name="T28" fmla="*/ 47 w 66"/>
                  <a:gd name="T29" fmla="*/ 1 h 14"/>
                  <a:gd name="T30" fmla="*/ 57 w 66"/>
                  <a:gd name="T31" fmla="*/ 1 h 14"/>
                  <a:gd name="T32" fmla="*/ 66 w 66"/>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4"/>
                  <a:gd name="T53" fmla="*/ 66 w 66"/>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4">
                    <a:moveTo>
                      <a:pt x="66" y="0"/>
                    </a:moveTo>
                    <a:lnTo>
                      <a:pt x="60" y="1"/>
                    </a:lnTo>
                    <a:lnTo>
                      <a:pt x="51" y="4"/>
                    </a:lnTo>
                    <a:lnTo>
                      <a:pt x="39" y="9"/>
                    </a:lnTo>
                    <a:lnTo>
                      <a:pt x="29" y="12"/>
                    </a:lnTo>
                    <a:lnTo>
                      <a:pt x="17" y="13"/>
                    </a:lnTo>
                    <a:lnTo>
                      <a:pt x="8" y="14"/>
                    </a:lnTo>
                    <a:lnTo>
                      <a:pt x="3" y="13"/>
                    </a:lnTo>
                    <a:lnTo>
                      <a:pt x="0" y="10"/>
                    </a:lnTo>
                    <a:lnTo>
                      <a:pt x="1" y="6"/>
                    </a:lnTo>
                    <a:lnTo>
                      <a:pt x="7" y="4"/>
                    </a:lnTo>
                    <a:lnTo>
                      <a:pt x="16" y="3"/>
                    </a:lnTo>
                    <a:lnTo>
                      <a:pt x="26" y="1"/>
                    </a:lnTo>
                    <a:lnTo>
                      <a:pt x="36" y="1"/>
                    </a:lnTo>
                    <a:lnTo>
                      <a:pt x="47" y="1"/>
                    </a:lnTo>
                    <a:lnTo>
                      <a:pt x="57" y="1"/>
                    </a:lnTo>
                    <a:lnTo>
                      <a:pt x="6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129" name="Freeform 242"/>
              <p:cNvSpPr>
                <a:spLocks/>
              </p:cNvSpPr>
              <p:nvPr/>
            </p:nvSpPr>
            <p:spPr bwMode="auto">
              <a:xfrm>
                <a:off x="1052" y="2420"/>
                <a:ext cx="74" cy="18"/>
              </a:xfrm>
              <a:custGeom>
                <a:avLst/>
                <a:gdLst>
                  <a:gd name="T0" fmla="*/ 74 w 74"/>
                  <a:gd name="T1" fmla="*/ 0 h 18"/>
                  <a:gd name="T2" fmla="*/ 65 w 74"/>
                  <a:gd name="T3" fmla="*/ 5 h 18"/>
                  <a:gd name="T4" fmla="*/ 55 w 74"/>
                  <a:gd name="T5" fmla="*/ 9 h 18"/>
                  <a:gd name="T6" fmla="*/ 43 w 74"/>
                  <a:gd name="T7" fmla="*/ 12 h 18"/>
                  <a:gd name="T8" fmla="*/ 31 w 74"/>
                  <a:gd name="T9" fmla="*/ 17 h 18"/>
                  <a:gd name="T10" fmla="*/ 19 w 74"/>
                  <a:gd name="T11" fmla="*/ 18 h 18"/>
                  <a:gd name="T12" fmla="*/ 9 w 74"/>
                  <a:gd name="T13" fmla="*/ 18 h 18"/>
                  <a:gd name="T14" fmla="*/ 3 w 74"/>
                  <a:gd name="T15" fmla="*/ 15 h 18"/>
                  <a:gd name="T16" fmla="*/ 0 w 74"/>
                  <a:gd name="T17" fmla="*/ 11 h 18"/>
                  <a:gd name="T18" fmla="*/ 2 w 74"/>
                  <a:gd name="T19" fmla="*/ 6 h 18"/>
                  <a:gd name="T20" fmla="*/ 9 w 74"/>
                  <a:gd name="T21" fmla="*/ 3 h 18"/>
                  <a:gd name="T22" fmla="*/ 19 w 74"/>
                  <a:gd name="T23" fmla="*/ 2 h 18"/>
                  <a:gd name="T24" fmla="*/ 31 w 74"/>
                  <a:gd name="T25" fmla="*/ 0 h 18"/>
                  <a:gd name="T26" fmla="*/ 45 w 74"/>
                  <a:gd name="T27" fmla="*/ 2 h 18"/>
                  <a:gd name="T28" fmla="*/ 56 w 74"/>
                  <a:gd name="T29" fmla="*/ 2 h 18"/>
                  <a:gd name="T30" fmla="*/ 67 w 74"/>
                  <a:gd name="T31" fmla="*/ 2 h 18"/>
                  <a:gd name="T32" fmla="*/ 74 w 7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18"/>
                  <a:gd name="T53" fmla="*/ 74 w 7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18">
                    <a:moveTo>
                      <a:pt x="74" y="0"/>
                    </a:moveTo>
                    <a:lnTo>
                      <a:pt x="65" y="5"/>
                    </a:lnTo>
                    <a:lnTo>
                      <a:pt x="55" y="9"/>
                    </a:lnTo>
                    <a:lnTo>
                      <a:pt x="43" y="12"/>
                    </a:lnTo>
                    <a:lnTo>
                      <a:pt x="31" y="17"/>
                    </a:lnTo>
                    <a:lnTo>
                      <a:pt x="19" y="18"/>
                    </a:lnTo>
                    <a:lnTo>
                      <a:pt x="9" y="18"/>
                    </a:lnTo>
                    <a:lnTo>
                      <a:pt x="3" y="15"/>
                    </a:lnTo>
                    <a:lnTo>
                      <a:pt x="0" y="11"/>
                    </a:lnTo>
                    <a:lnTo>
                      <a:pt x="2" y="6"/>
                    </a:lnTo>
                    <a:lnTo>
                      <a:pt x="9" y="3"/>
                    </a:lnTo>
                    <a:lnTo>
                      <a:pt x="19" y="2"/>
                    </a:lnTo>
                    <a:lnTo>
                      <a:pt x="31" y="0"/>
                    </a:lnTo>
                    <a:lnTo>
                      <a:pt x="45" y="2"/>
                    </a:lnTo>
                    <a:lnTo>
                      <a:pt x="56" y="2"/>
                    </a:lnTo>
                    <a:lnTo>
                      <a:pt x="67" y="2"/>
                    </a:lnTo>
                    <a:lnTo>
                      <a:pt x="7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130" name="Freeform 243"/>
              <p:cNvSpPr>
                <a:spLocks/>
              </p:cNvSpPr>
              <p:nvPr/>
            </p:nvSpPr>
            <p:spPr bwMode="auto">
              <a:xfrm>
                <a:off x="1040" y="2447"/>
                <a:ext cx="82" cy="25"/>
              </a:xfrm>
              <a:custGeom>
                <a:avLst/>
                <a:gdLst>
                  <a:gd name="T0" fmla="*/ 82 w 82"/>
                  <a:gd name="T1" fmla="*/ 0 h 25"/>
                  <a:gd name="T2" fmla="*/ 74 w 82"/>
                  <a:gd name="T3" fmla="*/ 3 h 25"/>
                  <a:gd name="T4" fmla="*/ 62 w 82"/>
                  <a:gd name="T5" fmla="*/ 9 h 25"/>
                  <a:gd name="T6" fmla="*/ 48 w 82"/>
                  <a:gd name="T7" fmla="*/ 15 h 25"/>
                  <a:gd name="T8" fmla="*/ 34 w 82"/>
                  <a:gd name="T9" fmla="*/ 19 h 25"/>
                  <a:gd name="T10" fmla="*/ 20 w 82"/>
                  <a:gd name="T11" fmla="*/ 24 h 25"/>
                  <a:gd name="T12" fmla="*/ 9 w 82"/>
                  <a:gd name="T13" fmla="*/ 25 h 25"/>
                  <a:gd name="T14" fmla="*/ 2 w 82"/>
                  <a:gd name="T15" fmla="*/ 25 h 25"/>
                  <a:gd name="T16" fmla="*/ 0 w 82"/>
                  <a:gd name="T17" fmla="*/ 21 h 25"/>
                  <a:gd name="T18" fmla="*/ 5 w 82"/>
                  <a:gd name="T19" fmla="*/ 15 h 25"/>
                  <a:gd name="T20" fmla="*/ 12 w 82"/>
                  <a:gd name="T21" fmla="*/ 12 h 25"/>
                  <a:gd name="T22" fmla="*/ 24 w 82"/>
                  <a:gd name="T23" fmla="*/ 9 h 25"/>
                  <a:gd name="T24" fmla="*/ 39 w 82"/>
                  <a:gd name="T25" fmla="*/ 6 h 25"/>
                  <a:gd name="T26" fmla="*/ 52 w 82"/>
                  <a:gd name="T27" fmla="*/ 4 h 25"/>
                  <a:gd name="T28" fmla="*/ 65 w 82"/>
                  <a:gd name="T29" fmla="*/ 3 h 25"/>
                  <a:gd name="T30" fmla="*/ 76 w 82"/>
                  <a:gd name="T31" fmla="*/ 1 h 25"/>
                  <a:gd name="T32" fmla="*/ 82 w 82"/>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2"/>
                  <a:gd name="T52" fmla="*/ 0 h 25"/>
                  <a:gd name="T53" fmla="*/ 82 w 82"/>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2" h="25">
                    <a:moveTo>
                      <a:pt x="82" y="0"/>
                    </a:moveTo>
                    <a:lnTo>
                      <a:pt x="74" y="3"/>
                    </a:lnTo>
                    <a:lnTo>
                      <a:pt x="62" y="9"/>
                    </a:lnTo>
                    <a:lnTo>
                      <a:pt x="48" y="15"/>
                    </a:lnTo>
                    <a:lnTo>
                      <a:pt x="34" y="19"/>
                    </a:lnTo>
                    <a:lnTo>
                      <a:pt x="20" y="24"/>
                    </a:lnTo>
                    <a:lnTo>
                      <a:pt x="9" y="25"/>
                    </a:lnTo>
                    <a:lnTo>
                      <a:pt x="2" y="25"/>
                    </a:lnTo>
                    <a:lnTo>
                      <a:pt x="0" y="21"/>
                    </a:lnTo>
                    <a:lnTo>
                      <a:pt x="5" y="15"/>
                    </a:lnTo>
                    <a:lnTo>
                      <a:pt x="12" y="12"/>
                    </a:lnTo>
                    <a:lnTo>
                      <a:pt x="24" y="9"/>
                    </a:lnTo>
                    <a:lnTo>
                      <a:pt x="39" y="6"/>
                    </a:lnTo>
                    <a:lnTo>
                      <a:pt x="52" y="4"/>
                    </a:lnTo>
                    <a:lnTo>
                      <a:pt x="65" y="3"/>
                    </a:lnTo>
                    <a:lnTo>
                      <a:pt x="76" y="1"/>
                    </a:lnTo>
                    <a:lnTo>
                      <a:pt x="8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131" name="Freeform 244"/>
              <p:cNvSpPr>
                <a:spLocks/>
              </p:cNvSpPr>
              <p:nvPr/>
            </p:nvSpPr>
            <p:spPr bwMode="auto">
              <a:xfrm>
                <a:off x="1033" y="2468"/>
                <a:ext cx="87" cy="34"/>
              </a:xfrm>
              <a:custGeom>
                <a:avLst/>
                <a:gdLst>
                  <a:gd name="T0" fmla="*/ 87 w 87"/>
                  <a:gd name="T1" fmla="*/ 0 h 34"/>
                  <a:gd name="T2" fmla="*/ 80 w 87"/>
                  <a:gd name="T3" fmla="*/ 7 h 34"/>
                  <a:gd name="T4" fmla="*/ 68 w 87"/>
                  <a:gd name="T5" fmla="*/ 16 h 34"/>
                  <a:gd name="T6" fmla="*/ 53 w 87"/>
                  <a:gd name="T7" fmla="*/ 22 h 34"/>
                  <a:gd name="T8" fmla="*/ 38 w 87"/>
                  <a:gd name="T9" fmla="*/ 28 h 34"/>
                  <a:gd name="T10" fmla="*/ 24 w 87"/>
                  <a:gd name="T11" fmla="*/ 32 h 34"/>
                  <a:gd name="T12" fmla="*/ 12 w 87"/>
                  <a:gd name="T13" fmla="*/ 34 h 34"/>
                  <a:gd name="T14" fmla="*/ 3 w 87"/>
                  <a:gd name="T15" fmla="*/ 32 h 34"/>
                  <a:gd name="T16" fmla="*/ 0 w 87"/>
                  <a:gd name="T17" fmla="*/ 28 h 34"/>
                  <a:gd name="T18" fmla="*/ 2 w 87"/>
                  <a:gd name="T19" fmla="*/ 22 h 34"/>
                  <a:gd name="T20" fmla="*/ 10 w 87"/>
                  <a:gd name="T21" fmla="*/ 16 h 34"/>
                  <a:gd name="T22" fmla="*/ 21 w 87"/>
                  <a:gd name="T23" fmla="*/ 11 h 34"/>
                  <a:gd name="T24" fmla="*/ 36 w 87"/>
                  <a:gd name="T25" fmla="*/ 9 h 34"/>
                  <a:gd name="T26" fmla="*/ 50 w 87"/>
                  <a:gd name="T27" fmla="*/ 6 h 34"/>
                  <a:gd name="T28" fmla="*/ 65 w 87"/>
                  <a:gd name="T29" fmla="*/ 3 h 34"/>
                  <a:gd name="T30" fmla="*/ 78 w 87"/>
                  <a:gd name="T31" fmla="*/ 1 h 34"/>
                  <a:gd name="T32" fmla="*/ 87 w 87"/>
                  <a:gd name="T33" fmla="*/ 0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34"/>
                  <a:gd name="T53" fmla="*/ 87 w 87"/>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34">
                    <a:moveTo>
                      <a:pt x="87" y="0"/>
                    </a:moveTo>
                    <a:lnTo>
                      <a:pt x="80" y="7"/>
                    </a:lnTo>
                    <a:lnTo>
                      <a:pt x="68" y="16"/>
                    </a:lnTo>
                    <a:lnTo>
                      <a:pt x="53" y="22"/>
                    </a:lnTo>
                    <a:lnTo>
                      <a:pt x="38" y="28"/>
                    </a:lnTo>
                    <a:lnTo>
                      <a:pt x="24" y="32"/>
                    </a:lnTo>
                    <a:lnTo>
                      <a:pt x="12" y="34"/>
                    </a:lnTo>
                    <a:lnTo>
                      <a:pt x="3" y="32"/>
                    </a:lnTo>
                    <a:lnTo>
                      <a:pt x="0" y="28"/>
                    </a:lnTo>
                    <a:lnTo>
                      <a:pt x="2" y="22"/>
                    </a:lnTo>
                    <a:lnTo>
                      <a:pt x="10" y="16"/>
                    </a:lnTo>
                    <a:lnTo>
                      <a:pt x="21" y="11"/>
                    </a:lnTo>
                    <a:lnTo>
                      <a:pt x="36" y="9"/>
                    </a:lnTo>
                    <a:lnTo>
                      <a:pt x="50" y="6"/>
                    </a:lnTo>
                    <a:lnTo>
                      <a:pt x="65" y="3"/>
                    </a:lnTo>
                    <a:lnTo>
                      <a:pt x="78" y="1"/>
                    </a:lnTo>
                    <a:lnTo>
                      <a:pt x="8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5812" name="Freeform 245"/>
            <p:cNvSpPr>
              <a:spLocks/>
            </p:cNvSpPr>
            <p:nvPr/>
          </p:nvSpPr>
          <p:spPr bwMode="auto">
            <a:xfrm>
              <a:off x="1039" y="2502"/>
              <a:ext cx="83" cy="54"/>
            </a:xfrm>
            <a:custGeom>
              <a:avLst/>
              <a:gdLst>
                <a:gd name="T0" fmla="*/ 83 w 83"/>
                <a:gd name="T1" fmla="*/ 0 h 54"/>
                <a:gd name="T2" fmla="*/ 75 w 83"/>
                <a:gd name="T3" fmla="*/ 9 h 54"/>
                <a:gd name="T4" fmla="*/ 65 w 83"/>
                <a:gd name="T5" fmla="*/ 17 h 54"/>
                <a:gd name="T6" fmla="*/ 52 w 83"/>
                <a:gd name="T7" fmla="*/ 28 h 54"/>
                <a:gd name="T8" fmla="*/ 38 w 83"/>
                <a:gd name="T9" fmla="*/ 38 h 54"/>
                <a:gd name="T10" fmla="*/ 25 w 83"/>
                <a:gd name="T11" fmla="*/ 45 h 54"/>
                <a:gd name="T12" fmla="*/ 13 w 83"/>
                <a:gd name="T13" fmla="*/ 51 h 54"/>
                <a:gd name="T14" fmla="*/ 4 w 83"/>
                <a:gd name="T15" fmla="*/ 54 h 54"/>
                <a:gd name="T16" fmla="*/ 0 w 83"/>
                <a:gd name="T17" fmla="*/ 51 h 54"/>
                <a:gd name="T18" fmla="*/ 1 w 83"/>
                <a:gd name="T19" fmla="*/ 45 h 54"/>
                <a:gd name="T20" fmla="*/ 7 w 83"/>
                <a:gd name="T21" fmla="*/ 38 h 54"/>
                <a:gd name="T22" fmla="*/ 16 w 83"/>
                <a:gd name="T23" fmla="*/ 31 h 54"/>
                <a:gd name="T24" fmla="*/ 30 w 83"/>
                <a:gd name="T25" fmla="*/ 22 h 54"/>
                <a:gd name="T26" fmla="*/ 43 w 83"/>
                <a:gd name="T27" fmla="*/ 14 h 54"/>
                <a:gd name="T28" fmla="*/ 58 w 83"/>
                <a:gd name="T29" fmla="*/ 7 h 54"/>
                <a:gd name="T30" fmla="*/ 71 w 83"/>
                <a:gd name="T31" fmla="*/ 3 h 54"/>
                <a:gd name="T32" fmla="*/ 83 w 83"/>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54"/>
                <a:gd name="T53" fmla="*/ 83 w 83"/>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54">
                  <a:moveTo>
                    <a:pt x="83" y="0"/>
                  </a:moveTo>
                  <a:lnTo>
                    <a:pt x="75" y="9"/>
                  </a:lnTo>
                  <a:lnTo>
                    <a:pt x="65" y="17"/>
                  </a:lnTo>
                  <a:lnTo>
                    <a:pt x="52" y="28"/>
                  </a:lnTo>
                  <a:lnTo>
                    <a:pt x="38" y="38"/>
                  </a:lnTo>
                  <a:lnTo>
                    <a:pt x="25" y="45"/>
                  </a:lnTo>
                  <a:lnTo>
                    <a:pt x="13" y="51"/>
                  </a:lnTo>
                  <a:lnTo>
                    <a:pt x="4" y="54"/>
                  </a:lnTo>
                  <a:lnTo>
                    <a:pt x="0" y="51"/>
                  </a:lnTo>
                  <a:lnTo>
                    <a:pt x="1" y="45"/>
                  </a:lnTo>
                  <a:lnTo>
                    <a:pt x="7" y="38"/>
                  </a:lnTo>
                  <a:lnTo>
                    <a:pt x="16" y="31"/>
                  </a:lnTo>
                  <a:lnTo>
                    <a:pt x="30" y="22"/>
                  </a:lnTo>
                  <a:lnTo>
                    <a:pt x="43" y="14"/>
                  </a:lnTo>
                  <a:lnTo>
                    <a:pt x="58" y="7"/>
                  </a:lnTo>
                  <a:lnTo>
                    <a:pt x="71" y="3"/>
                  </a:lnTo>
                  <a:lnTo>
                    <a:pt x="8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13" name="Freeform 246"/>
            <p:cNvSpPr>
              <a:spLocks/>
            </p:cNvSpPr>
            <p:nvPr/>
          </p:nvSpPr>
          <p:spPr bwMode="auto">
            <a:xfrm>
              <a:off x="1052" y="2533"/>
              <a:ext cx="70" cy="69"/>
            </a:xfrm>
            <a:custGeom>
              <a:avLst/>
              <a:gdLst>
                <a:gd name="T0" fmla="*/ 70 w 70"/>
                <a:gd name="T1" fmla="*/ 0 h 69"/>
                <a:gd name="T2" fmla="*/ 65 w 70"/>
                <a:gd name="T3" fmla="*/ 9 h 69"/>
                <a:gd name="T4" fmla="*/ 56 w 70"/>
                <a:gd name="T5" fmla="*/ 19 h 69"/>
                <a:gd name="T6" fmla="*/ 46 w 70"/>
                <a:gd name="T7" fmla="*/ 32 h 69"/>
                <a:gd name="T8" fmla="*/ 36 w 70"/>
                <a:gd name="T9" fmla="*/ 44 h 69"/>
                <a:gd name="T10" fmla="*/ 24 w 70"/>
                <a:gd name="T11" fmla="*/ 56 h 69"/>
                <a:gd name="T12" fmla="*/ 14 w 70"/>
                <a:gd name="T13" fmla="*/ 65 h 69"/>
                <a:gd name="T14" fmla="*/ 5 w 70"/>
                <a:gd name="T15" fmla="*/ 69 h 69"/>
                <a:gd name="T16" fmla="*/ 0 w 70"/>
                <a:gd name="T17" fmla="*/ 68 h 69"/>
                <a:gd name="T18" fmla="*/ 0 w 70"/>
                <a:gd name="T19" fmla="*/ 60 h 69"/>
                <a:gd name="T20" fmla="*/ 6 w 70"/>
                <a:gd name="T21" fmla="*/ 51 h 69"/>
                <a:gd name="T22" fmla="*/ 15 w 70"/>
                <a:gd name="T23" fmla="*/ 40 h 69"/>
                <a:gd name="T24" fmla="*/ 27 w 70"/>
                <a:gd name="T25" fmla="*/ 29 h 69"/>
                <a:gd name="T26" fmla="*/ 40 w 70"/>
                <a:gd name="T27" fmla="*/ 17 h 69"/>
                <a:gd name="T28" fmla="*/ 52 w 70"/>
                <a:gd name="T29" fmla="*/ 9 h 69"/>
                <a:gd name="T30" fmla="*/ 62 w 70"/>
                <a:gd name="T31" fmla="*/ 3 h 69"/>
                <a:gd name="T32" fmla="*/ 70 w 70"/>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9"/>
                <a:gd name="T53" fmla="*/ 70 w 70"/>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9">
                  <a:moveTo>
                    <a:pt x="70" y="0"/>
                  </a:moveTo>
                  <a:lnTo>
                    <a:pt x="65" y="9"/>
                  </a:lnTo>
                  <a:lnTo>
                    <a:pt x="56" y="19"/>
                  </a:lnTo>
                  <a:lnTo>
                    <a:pt x="46" y="32"/>
                  </a:lnTo>
                  <a:lnTo>
                    <a:pt x="36" y="44"/>
                  </a:lnTo>
                  <a:lnTo>
                    <a:pt x="24" y="56"/>
                  </a:lnTo>
                  <a:lnTo>
                    <a:pt x="14" y="65"/>
                  </a:lnTo>
                  <a:lnTo>
                    <a:pt x="5" y="69"/>
                  </a:lnTo>
                  <a:lnTo>
                    <a:pt x="0" y="68"/>
                  </a:lnTo>
                  <a:lnTo>
                    <a:pt x="0" y="60"/>
                  </a:lnTo>
                  <a:lnTo>
                    <a:pt x="6" y="51"/>
                  </a:lnTo>
                  <a:lnTo>
                    <a:pt x="15" y="40"/>
                  </a:lnTo>
                  <a:lnTo>
                    <a:pt x="27" y="29"/>
                  </a:lnTo>
                  <a:lnTo>
                    <a:pt x="40" y="17"/>
                  </a:lnTo>
                  <a:lnTo>
                    <a:pt x="52" y="9"/>
                  </a:lnTo>
                  <a:lnTo>
                    <a:pt x="62" y="3"/>
                  </a:lnTo>
                  <a:lnTo>
                    <a:pt x="7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14" name="Freeform 247"/>
            <p:cNvSpPr>
              <a:spLocks/>
            </p:cNvSpPr>
            <p:nvPr/>
          </p:nvSpPr>
          <p:spPr bwMode="auto">
            <a:xfrm>
              <a:off x="1061" y="2562"/>
              <a:ext cx="64" cy="62"/>
            </a:xfrm>
            <a:custGeom>
              <a:avLst/>
              <a:gdLst>
                <a:gd name="T0" fmla="*/ 0 w 64"/>
                <a:gd name="T1" fmla="*/ 59 h 62"/>
                <a:gd name="T2" fmla="*/ 2 w 64"/>
                <a:gd name="T3" fmla="*/ 55 h 62"/>
                <a:gd name="T4" fmla="*/ 8 w 64"/>
                <a:gd name="T5" fmla="*/ 49 h 62"/>
                <a:gd name="T6" fmla="*/ 16 w 64"/>
                <a:gd name="T7" fmla="*/ 43 h 62"/>
                <a:gd name="T8" fmla="*/ 27 w 64"/>
                <a:gd name="T9" fmla="*/ 34 h 62"/>
                <a:gd name="T10" fmla="*/ 39 w 64"/>
                <a:gd name="T11" fmla="*/ 25 h 62"/>
                <a:gd name="T12" fmla="*/ 49 w 64"/>
                <a:gd name="T13" fmla="*/ 16 h 62"/>
                <a:gd name="T14" fmla="*/ 58 w 64"/>
                <a:gd name="T15" fmla="*/ 8 h 62"/>
                <a:gd name="T16" fmla="*/ 64 w 64"/>
                <a:gd name="T17" fmla="*/ 0 h 62"/>
                <a:gd name="T18" fmla="*/ 61 w 64"/>
                <a:gd name="T19" fmla="*/ 11 h 62"/>
                <a:gd name="T20" fmla="*/ 53 w 64"/>
                <a:gd name="T21" fmla="*/ 22 h 62"/>
                <a:gd name="T22" fmla="*/ 44 w 64"/>
                <a:gd name="T23" fmla="*/ 34 h 62"/>
                <a:gd name="T24" fmla="*/ 34 w 64"/>
                <a:gd name="T25" fmla="*/ 46 h 62"/>
                <a:gd name="T26" fmla="*/ 24 w 64"/>
                <a:gd name="T27" fmla="*/ 55 h 62"/>
                <a:gd name="T28" fmla="*/ 15 w 64"/>
                <a:gd name="T29" fmla="*/ 61 h 62"/>
                <a:gd name="T30" fmla="*/ 6 w 64"/>
                <a:gd name="T31" fmla="*/ 62 h 62"/>
                <a:gd name="T32" fmla="*/ 0 w 6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62"/>
                <a:gd name="T53" fmla="*/ 64 w 6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62">
                  <a:moveTo>
                    <a:pt x="0" y="59"/>
                  </a:moveTo>
                  <a:lnTo>
                    <a:pt x="2" y="55"/>
                  </a:lnTo>
                  <a:lnTo>
                    <a:pt x="8" y="49"/>
                  </a:lnTo>
                  <a:lnTo>
                    <a:pt x="16" y="43"/>
                  </a:lnTo>
                  <a:lnTo>
                    <a:pt x="27" y="34"/>
                  </a:lnTo>
                  <a:lnTo>
                    <a:pt x="39" y="25"/>
                  </a:lnTo>
                  <a:lnTo>
                    <a:pt x="49" y="16"/>
                  </a:lnTo>
                  <a:lnTo>
                    <a:pt x="58" y="8"/>
                  </a:lnTo>
                  <a:lnTo>
                    <a:pt x="64" y="0"/>
                  </a:lnTo>
                  <a:lnTo>
                    <a:pt x="61" y="11"/>
                  </a:lnTo>
                  <a:lnTo>
                    <a:pt x="53" y="22"/>
                  </a:lnTo>
                  <a:lnTo>
                    <a:pt x="44" y="34"/>
                  </a:lnTo>
                  <a:lnTo>
                    <a:pt x="34" y="46"/>
                  </a:lnTo>
                  <a:lnTo>
                    <a:pt x="24" y="55"/>
                  </a:lnTo>
                  <a:lnTo>
                    <a:pt x="15" y="61"/>
                  </a:lnTo>
                  <a:lnTo>
                    <a:pt x="6" y="62"/>
                  </a:lnTo>
                  <a:lnTo>
                    <a:pt x="0" y="5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15" name="Freeform 248"/>
            <p:cNvSpPr>
              <a:spLocks/>
            </p:cNvSpPr>
            <p:nvPr/>
          </p:nvSpPr>
          <p:spPr bwMode="auto">
            <a:xfrm>
              <a:off x="1184" y="2627"/>
              <a:ext cx="75" cy="303"/>
            </a:xfrm>
            <a:custGeom>
              <a:avLst/>
              <a:gdLst>
                <a:gd name="T0" fmla="*/ 68 w 75"/>
                <a:gd name="T1" fmla="*/ 0 h 303"/>
                <a:gd name="T2" fmla="*/ 69 w 75"/>
                <a:gd name="T3" fmla="*/ 0 h 303"/>
                <a:gd name="T4" fmla="*/ 72 w 75"/>
                <a:gd name="T5" fmla="*/ 2 h 303"/>
                <a:gd name="T6" fmla="*/ 74 w 75"/>
                <a:gd name="T7" fmla="*/ 5 h 303"/>
                <a:gd name="T8" fmla="*/ 75 w 75"/>
                <a:gd name="T9" fmla="*/ 8 h 303"/>
                <a:gd name="T10" fmla="*/ 45 w 75"/>
                <a:gd name="T11" fmla="*/ 45 h 303"/>
                <a:gd name="T12" fmla="*/ 26 w 75"/>
                <a:gd name="T13" fmla="*/ 85 h 303"/>
                <a:gd name="T14" fmla="*/ 16 w 75"/>
                <a:gd name="T15" fmla="*/ 126 h 303"/>
                <a:gd name="T16" fmla="*/ 14 w 75"/>
                <a:gd name="T17" fmla="*/ 166 h 303"/>
                <a:gd name="T18" fmla="*/ 16 w 75"/>
                <a:gd name="T19" fmla="*/ 206 h 303"/>
                <a:gd name="T20" fmla="*/ 22 w 75"/>
                <a:gd name="T21" fmla="*/ 241 h 303"/>
                <a:gd name="T22" fmla="*/ 29 w 75"/>
                <a:gd name="T23" fmla="*/ 275 h 303"/>
                <a:gd name="T24" fmla="*/ 37 w 75"/>
                <a:gd name="T25" fmla="*/ 303 h 303"/>
                <a:gd name="T26" fmla="*/ 20 w 75"/>
                <a:gd name="T27" fmla="*/ 284 h 303"/>
                <a:gd name="T28" fmla="*/ 9 w 75"/>
                <a:gd name="T29" fmla="*/ 252 h 303"/>
                <a:gd name="T30" fmla="*/ 1 w 75"/>
                <a:gd name="T31" fmla="*/ 210 h 303"/>
                <a:gd name="T32" fmla="*/ 0 w 75"/>
                <a:gd name="T33" fmla="*/ 163 h 303"/>
                <a:gd name="T34" fmla="*/ 6 w 75"/>
                <a:gd name="T35" fmla="*/ 114 h 303"/>
                <a:gd name="T36" fmla="*/ 17 w 75"/>
                <a:gd name="T37" fmla="*/ 67 h 303"/>
                <a:gd name="T38" fmla="*/ 38 w 75"/>
                <a:gd name="T39" fmla="*/ 28 h 303"/>
                <a:gd name="T40" fmla="*/ 68 w 75"/>
                <a:gd name="T41" fmla="*/ 0 h 3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5"/>
                <a:gd name="T64" fmla="*/ 0 h 303"/>
                <a:gd name="T65" fmla="*/ 75 w 75"/>
                <a:gd name="T66" fmla="*/ 303 h 3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5" h="303">
                  <a:moveTo>
                    <a:pt x="68" y="0"/>
                  </a:moveTo>
                  <a:lnTo>
                    <a:pt x="69" y="0"/>
                  </a:lnTo>
                  <a:lnTo>
                    <a:pt x="72" y="2"/>
                  </a:lnTo>
                  <a:lnTo>
                    <a:pt x="74" y="5"/>
                  </a:lnTo>
                  <a:lnTo>
                    <a:pt x="75" y="8"/>
                  </a:lnTo>
                  <a:lnTo>
                    <a:pt x="45" y="45"/>
                  </a:lnTo>
                  <a:lnTo>
                    <a:pt x="26" y="85"/>
                  </a:lnTo>
                  <a:lnTo>
                    <a:pt x="16" y="126"/>
                  </a:lnTo>
                  <a:lnTo>
                    <a:pt x="14" y="166"/>
                  </a:lnTo>
                  <a:lnTo>
                    <a:pt x="16" y="206"/>
                  </a:lnTo>
                  <a:lnTo>
                    <a:pt x="22" y="241"/>
                  </a:lnTo>
                  <a:lnTo>
                    <a:pt x="29" y="275"/>
                  </a:lnTo>
                  <a:lnTo>
                    <a:pt x="37" y="303"/>
                  </a:lnTo>
                  <a:lnTo>
                    <a:pt x="20" y="284"/>
                  </a:lnTo>
                  <a:lnTo>
                    <a:pt x="9" y="252"/>
                  </a:lnTo>
                  <a:lnTo>
                    <a:pt x="1" y="210"/>
                  </a:lnTo>
                  <a:lnTo>
                    <a:pt x="0" y="163"/>
                  </a:lnTo>
                  <a:lnTo>
                    <a:pt x="6" y="114"/>
                  </a:lnTo>
                  <a:lnTo>
                    <a:pt x="17" y="67"/>
                  </a:lnTo>
                  <a:lnTo>
                    <a:pt x="38" y="28"/>
                  </a:lnTo>
                  <a:lnTo>
                    <a:pt x="6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16" name="Freeform 249"/>
            <p:cNvSpPr>
              <a:spLocks/>
            </p:cNvSpPr>
            <p:nvPr/>
          </p:nvSpPr>
          <p:spPr bwMode="auto">
            <a:xfrm>
              <a:off x="1201" y="2889"/>
              <a:ext cx="65" cy="37"/>
            </a:xfrm>
            <a:custGeom>
              <a:avLst/>
              <a:gdLst>
                <a:gd name="T0" fmla="*/ 0 w 65"/>
                <a:gd name="T1" fmla="*/ 0 h 37"/>
                <a:gd name="T2" fmla="*/ 8 w 65"/>
                <a:gd name="T3" fmla="*/ 7 h 37"/>
                <a:gd name="T4" fmla="*/ 17 w 65"/>
                <a:gd name="T5" fmla="*/ 15 h 37"/>
                <a:gd name="T6" fmla="*/ 27 w 65"/>
                <a:gd name="T7" fmla="*/ 22 h 37"/>
                <a:gd name="T8" fmla="*/ 37 w 65"/>
                <a:gd name="T9" fmla="*/ 28 h 37"/>
                <a:gd name="T10" fmla="*/ 48 w 65"/>
                <a:gd name="T11" fmla="*/ 32 h 37"/>
                <a:gd name="T12" fmla="*/ 57 w 65"/>
                <a:gd name="T13" fmla="*/ 37 h 37"/>
                <a:gd name="T14" fmla="*/ 62 w 65"/>
                <a:gd name="T15" fmla="*/ 37 h 37"/>
                <a:gd name="T16" fmla="*/ 65 w 65"/>
                <a:gd name="T17" fmla="*/ 35 h 37"/>
                <a:gd name="T18" fmla="*/ 65 w 65"/>
                <a:gd name="T19" fmla="*/ 32 h 37"/>
                <a:gd name="T20" fmla="*/ 59 w 65"/>
                <a:gd name="T21" fmla="*/ 29 h 37"/>
                <a:gd name="T22" fmla="*/ 52 w 65"/>
                <a:gd name="T23" fmla="*/ 25 h 37"/>
                <a:gd name="T24" fmla="*/ 42 w 65"/>
                <a:gd name="T25" fmla="*/ 21 h 37"/>
                <a:gd name="T26" fmla="*/ 31 w 65"/>
                <a:gd name="T27" fmla="*/ 16 h 37"/>
                <a:gd name="T28" fmla="*/ 20 w 65"/>
                <a:gd name="T29" fmla="*/ 12 h 37"/>
                <a:gd name="T30" fmla="*/ 9 w 65"/>
                <a:gd name="T31" fmla="*/ 6 h 37"/>
                <a:gd name="T32" fmla="*/ 0 w 65"/>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37"/>
                <a:gd name="T53" fmla="*/ 65 w 65"/>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37">
                  <a:moveTo>
                    <a:pt x="0" y="0"/>
                  </a:moveTo>
                  <a:lnTo>
                    <a:pt x="8" y="7"/>
                  </a:lnTo>
                  <a:lnTo>
                    <a:pt x="17" y="15"/>
                  </a:lnTo>
                  <a:lnTo>
                    <a:pt x="27" y="22"/>
                  </a:lnTo>
                  <a:lnTo>
                    <a:pt x="37" y="28"/>
                  </a:lnTo>
                  <a:lnTo>
                    <a:pt x="48" y="32"/>
                  </a:lnTo>
                  <a:lnTo>
                    <a:pt x="57" y="37"/>
                  </a:lnTo>
                  <a:lnTo>
                    <a:pt x="62" y="37"/>
                  </a:lnTo>
                  <a:lnTo>
                    <a:pt x="65" y="35"/>
                  </a:lnTo>
                  <a:lnTo>
                    <a:pt x="65" y="32"/>
                  </a:lnTo>
                  <a:lnTo>
                    <a:pt x="59" y="29"/>
                  </a:lnTo>
                  <a:lnTo>
                    <a:pt x="52" y="25"/>
                  </a:lnTo>
                  <a:lnTo>
                    <a:pt x="42" y="21"/>
                  </a:lnTo>
                  <a:lnTo>
                    <a:pt x="31" y="16"/>
                  </a:lnTo>
                  <a:lnTo>
                    <a:pt x="20" y="12"/>
                  </a:lnTo>
                  <a:lnTo>
                    <a:pt x="9"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17" name="Freeform 250"/>
            <p:cNvSpPr>
              <a:spLocks/>
            </p:cNvSpPr>
            <p:nvPr/>
          </p:nvSpPr>
          <p:spPr bwMode="auto">
            <a:xfrm>
              <a:off x="1194" y="2862"/>
              <a:ext cx="74" cy="45"/>
            </a:xfrm>
            <a:custGeom>
              <a:avLst/>
              <a:gdLst>
                <a:gd name="T0" fmla="*/ 74 w 74"/>
                <a:gd name="T1" fmla="*/ 43 h 45"/>
                <a:gd name="T2" fmla="*/ 71 w 74"/>
                <a:gd name="T3" fmla="*/ 45 h 45"/>
                <a:gd name="T4" fmla="*/ 64 w 74"/>
                <a:gd name="T5" fmla="*/ 43 h 45"/>
                <a:gd name="T6" fmla="*/ 55 w 74"/>
                <a:gd name="T7" fmla="*/ 40 h 45"/>
                <a:gd name="T8" fmla="*/ 43 w 74"/>
                <a:gd name="T9" fmla="*/ 34 h 45"/>
                <a:gd name="T10" fmla="*/ 31 w 74"/>
                <a:gd name="T11" fmla="*/ 28 h 45"/>
                <a:gd name="T12" fmla="*/ 19 w 74"/>
                <a:gd name="T13" fmla="*/ 21 h 45"/>
                <a:gd name="T14" fmla="*/ 9 w 74"/>
                <a:gd name="T15" fmla="*/ 11 h 45"/>
                <a:gd name="T16" fmla="*/ 0 w 74"/>
                <a:gd name="T17" fmla="*/ 0 h 45"/>
                <a:gd name="T18" fmla="*/ 9 w 74"/>
                <a:gd name="T19" fmla="*/ 5 h 45"/>
                <a:gd name="T20" fmla="*/ 21 w 74"/>
                <a:gd name="T21" fmla="*/ 11 h 45"/>
                <a:gd name="T22" fmla="*/ 33 w 74"/>
                <a:gd name="T23" fmla="*/ 17 h 45"/>
                <a:gd name="T24" fmla="*/ 46 w 74"/>
                <a:gd name="T25" fmla="*/ 24 h 45"/>
                <a:gd name="T26" fmla="*/ 56 w 74"/>
                <a:gd name="T27" fmla="*/ 30 h 45"/>
                <a:gd name="T28" fmla="*/ 66 w 74"/>
                <a:gd name="T29" fmla="*/ 34 h 45"/>
                <a:gd name="T30" fmla="*/ 72 w 74"/>
                <a:gd name="T31" fmla="*/ 40 h 45"/>
                <a:gd name="T32" fmla="*/ 74 w 74"/>
                <a:gd name="T33" fmla="*/ 43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45"/>
                <a:gd name="T53" fmla="*/ 74 w 74"/>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45">
                  <a:moveTo>
                    <a:pt x="74" y="43"/>
                  </a:moveTo>
                  <a:lnTo>
                    <a:pt x="71" y="45"/>
                  </a:lnTo>
                  <a:lnTo>
                    <a:pt x="64" y="43"/>
                  </a:lnTo>
                  <a:lnTo>
                    <a:pt x="55" y="40"/>
                  </a:lnTo>
                  <a:lnTo>
                    <a:pt x="43" y="34"/>
                  </a:lnTo>
                  <a:lnTo>
                    <a:pt x="31" y="28"/>
                  </a:lnTo>
                  <a:lnTo>
                    <a:pt x="19" y="21"/>
                  </a:lnTo>
                  <a:lnTo>
                    <a:pt x="9" y="11"/>
                  </a:lnTo>
                  <a:lnTo>
                    <a:pt x="0" y="0"/>
                  </a:lnTo>
                  <a:lnTo>
                    <a:pt x="9" y="5"/>
                  </a:lnTo>
                  <a:lnTo>
                    <a:pt x="21" y="11"/>
                  </a:lnTo>
                  <a:lnTo>
                    <a:pt x="33" y="17"/>
                  </a:lnTo>
                  <a:lnTo>
                    <a:pt x="46" y="24"/>
                  </a:lnTo>
                  <a:lnTo>
                    <a:pt x="56" y="30"/>
                  </a:lnTo>
                  <a:lnTo>
                    <a:pt x="66" y="34"/>
                  </a:lnTo>
                  <a:lnTo>
                    <a:pt x="72" y="40"/>
                  </a:lnTo>
                  <a:lnTo>
                    <a:pt x="74" y="4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18" name="Freeform 251"/>
            <p:cNvSpPr>
              <a:spLocks/>
            </p:cNvSpPr>
            <p:nvPr/>
          </p:nvSpPr>
          <p:spPr bwMode="auto">
            <a:xfrm>
              <a:off x="1188" y="2802"/>
              <a:ext cx="95" cy="59"/>
            </a:xfrm>
            <a:custGeom>
              <a:avLst/>
              <a:gdLst>
                <a:gd name="T0" fmla="*/ 95 w 95"/>
                <a:gd name="T1" fmla="*/ 57 h 59"/>
                <a:gd name="T2" fmla="*/ 90 w 95"/>
                <a:gd name="T3" fmla="*/ 59 h 59"/>
                <a:gd name="T4" fmla="*/ 80 w 95"/>
                <a:gd name="T5" fmla="*/ 56 h 59"/>
                <a:gd name="T6" fmla="*/ 67 w 95"/>
                <a:gd name="T7" fmla="*/ 51 h 59"/>
                <a:gd name="T8" fmla="*/ 52 w 95"/>
                <a:gd name="T9" fmla="*/ 44 h 59"/>
                <a:gd name="T10" fmla="*/ 36 w 95"/>
                <a:gd name="T11" fmla="*/ 34 h 59"/>
                <a:gd name="T12" fmla="*/ 21 w 95"/>
                <a:gd name="T13" fmla="*/ 23 h 59"/>
                <a:gd name="T14" fmla="*/ 8 w 95"/>
                <a:gd name="T15" fmla="*/ 12 h 59"/>
                <a:gd name="T16" fmla="*/ 0 w 95"/>
                <a:gd name="T17" fmla="*/ 0 h 59"/>
                <a:gd name="T18" fmla="*/ 8 w 95"/>
                <a:gd name="T19" fmla="*/ 4 h 59"/>
                <a:gd name="T20" fmla="*/ 19 w 95"/>
                <a:gd name="T21" fmla="*/ 12 h 59"/>
                <a:gd name="T22" fmla="*/ 36 w 95"/>
                <a:gd name="T23" fmla="*/ 20 h 59"/>
                <a:gd name="T24" fmla="*/ 53 w 95"/>
                <a:gd name="T25" fmla="*/ 29 h 59"/>
                <a:gd name="T26" fmla="*/ 70 w 95"/>
                <a:gd name="T27" fmla="*/ 38 h 59"/>
                <a:gd name="T28" fmla="*/ 83 w 95"/>
                <a:gd name="T29" fmla="*/ 46 h 59"/>
                <a:gd name="T30" fmla="*/ 92 w 95"/>
                <a:gd name="T31" fmla="*/ 53 h 59"/>
                <a:gd name="T32" fmla="*/ 95 w 95"/>
                <a:gd name="T33" fmla="*/ 57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5"/>
                <a:gd name="T52" fmla="*/ 0 h 59"/>
                <a:gd name="T53" fmla="*/ 95 w 9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5" h="59">
                  <a:moveTo>
                    <a:pt x="95" y="57"/>
                  </a:moveTo>
                  <a:lnTo>
                    <a:pt x="90" y="59"/>
                  </a:lnTo>
                  <a:lnTo>
                    <a:pt x="80" y="56"/>
                  </a:lnTo>
                  <a:lnTo>
                    <a:pt x="67" y="51"/>
                  </a:lnTo>
                  <a:lnTo>
                    <a:pt x="52" y="44"/>
                  </a:lnTo>
                  <a:lnTo>
                    <a:pt x="36" y="34"/>
                  </a:lnTo>
                  <a:lnTo>
                    <a:pt x="21" y="23"/>
                  </a:lnTo>
                  <a:lnTo>
                    <a:pt x="8" y="12"/>
                  </a:lnTo>
                  <a:lnTo>
                    <a:pt x="0" y="0"/>
                  </a:lnTo>
                  <a:lnTo>
                    <a:pt x="8" y="4"/>
                  </a:lnTo>
                  <a:lnTo>
                    <a:pt x="19" y="12"/>
                  </a:lnTo>
                  <a:lnTo>
                    <a:pt x="36" y="20"/>
                  </a:lnTo>
                  <a:lnTo>
                    <a:pt x="53" y="29"/>
                  </a:lnTo>
                  <a:lnTo>
                    <a:pt x="70" y="38"/>
                  </a:lnTo>
                  <a:lnTo>
                    <a:pt x="83" y="46"/>
                  </a:lnTo>
                  <a:lnTo>
                    <a:pt x="92" y="53"/>
                  </a:lnTo>
                  <a:lnTo>
                    <a:pt x="95" y="5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19" name="Freeform 252"/>
            <p:cNvSpPr>
              <a:spLocks/>
            </p:cNvSpPr>
            <p:nvPr/>
          </p:nvSpPr>
          <p:spPr bwMode="auto">
            <a:xfrm>
              <a:off x="1193" y="2746"/>
              <a:ext cx="103" cy="65"/>
            </a:xfrm>
            <a:custGeom>
              <a:avLst/>
              <a:gdLst>
                <a:gd name="T0" fmla="*/ 103 w 103"/>
                <a:gd name="T1" fmla="*/ 63 h 65"/>
                <a:gd name="T2" fmla="*/ 97 w 103"/>
                <a:gd name="T3" fmla="*/ 65 h 65"/>
                <a:gd name="T4" fmla="*/ 85 w 103"/>
                <a:gd name="T5" fmla="*/ 62 h 65"/>
                <a:gd name="T6" fmla="*/ 70 w 103"/>
                <a:gd name="T7" fmla="*/ 54 h 65"/>
                <a:gd name="T8" fmla="*/ 53 w 103"/>
                <a:gd name="T9" fmla="*/ 45 h 65"/>
                <a:gd name="T10" fmla="*/ 35 w 103"/>
                <a:gd name="T11" fmla="*/ 35 h 65"/>
                <a:gd name="T12" fmla="*/ 20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0" y="54"/>
                  </a:lnTo>
                  <a:lnTo>
                    <a:pt x="53" y="45"/>
                  </a:lnTo>
                  <a:lnTo>
                    <a:pt x="35" y="35"/>
                  </a:lnTo>
                  <a:lnTo>
                    <a:pt x="20"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20" name="Freeform 253"/>
            <p:cNvSpPr>
              <a:spLocks/>
            </p:cNvSpPr>
            <p:nvPr/>
          </p:nvSpPr>
          <p:spPr bwMode="auto">
            <a:xfrm>
              <a:off x="1203" y="2709"/>
              <a:ext cx="83" cy="69"/>
            </a:xfrm>
            <a:custGeom>
              <a:avLst/>
              <a:gdLst>
                <a:gd name="T0" fmla="*/ 83 w 83"/>
                <a:gd name="T1" fmla="*/ 69 h 69"/>
                <a:gd name="T2" fmla="*/ 78 w 83"/>
                <a:gd name="T3" fmla="*/ 69 h 69"/>
                <a:gd name="T4" fmla="*/ 69 w 83"/>
                <a:gd name="T5" fmla="*/ 65 h 69"/>
                <a:gd name="T6" fmla="*/ 56 w 83"/>
                <a:gd name="T7" fmla="*/ 56 h 69"/>
                <a:gd name="T8" fmla="*/ 41 w 83"/>
                <a:gd name="T9" fmla="*/ 45 h 69"/>
                <a:gd name="T10" fmla="*/ 26 w 83"/>
                <a:gd name="T11" fmla="*/ 32 h 69"/>
                <a:gd name="T12" fmla="*/ 13 w 83"/>
                <a:gd name="T13" fmla="*/ 20 h 69"/>
                <a:gd name="T14" fmla="*/ 4 w 83"/>
                <a:gd name="T15" fmla="*/ 8 h 69"/>
                <a:gd name="T16" fmla="*/ 0 w 83"/>
                <a:gd name="T17" fmla="*/ 0 h 69"/>
                <a:gd name="T18" fmla="*/ 7 w 83"/>
                <a:gd name="T19" fmla="*/ 5 h 69"/>
                <a:gd name="T20" fmla="*/ 19 w 83"/>
                <a:gd name="T21" fmla="*/ 14 h 69"/>
                <a:gd name="T22" fmla="*/ 34 w 83"/>
                <a:gd name="T23" fmla="*/ 25 h 69"/>
                <a:gd name="T24" fmla="*/ 50 w 83"/>
                <a:gd name="T25" fmla="*/ 35 h 69"/>
                <a:gd name="T26" fmla="*/ 63 w 83"/>
                <a:gd name="T27" fmla="*/ 45 h 69"/>
                <a:gd name="T28" fmla="*/ 75 w 83"/>
                <a:gd name="T29" fmla="*/ 56 h 69"/>
                <a:gd name="T30" fmla="*/ 83 w 83"/>
                <a:gd name="T31" fmla="*/ 63 h 69"/>
                <a:gd name="T32" fmla="*/ 83 w 83"/>
                <a:gd name="T33" fmla="*/ 69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69"/>
                <a:gd name="T53" fmla="*/ 83 w 83"/>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69">
                  <a:moveTo>
                    <a:pt x="83" y="69"/>
                  </a:moveTo>
                  <a:lnTo>
                    <a:pt x="78" y="69"/>
                  </a:lnTo>
                  <a:lnTo>
                    <a:pt x="69" y="65"/>
                  </a:lnTo>
                  <a:lnTo>
                    <a:pt x="56" y="56"/>
                  </a:lnTo>
                  <a:lnTo>
                    <a:pt x="41" y="45"/>
                  </a:lnTo>
                  <a:lnTo>
                    <a:pt x="26" y="32"/>
                  </a:lnTo>
                  <a:lnTo>
                    <a:pt x="13" y="20"/>
                  </a:lnTo>
                  <a:lnTo>
                    <a:pt x="4" y="8"/>
                  </a:lnTo>
                  <a:lnTo>
                    <a:pt x="0" y="0"/>
                  </a:lnTo>
                  <a:lnTo>
                    <a:pt x="7" y="5"/>
                  </a:lnTo>
                  <a:lnTo>
                    <a:pt x="19" y="14"/>
                  </a:lnTo>
                  <a:lnTo>
                    <a:pt x="34" y="25"/>
                  </a:lnTo>
                  <a:lnTo>
                    <a:pt x="50" y="35"/>
                  </a:lnTo>
                  <a:lnTo>
                    <a:pt x="63" y="45"/>
                  </a:lnTo>
                  <a:lnTo>
                    <a:pt x="75" y="56"/>
                  </a:lnTo>
                  <a:lnTo>
                    <a:pt x="83" y="63"/>
                  </a:lnTo>
                  <a:lnTo>
                    <a:pt x="83" y="6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21" name="Freeform 254"/>
            <p:cNvSpPr>
              <a:spLocks/>
            </p:cNvSpPr>
            <p:nvPr/>
          </p:nvSpPr>
          <p:spPr bwMode="auto">
            <a:xfrm>
              <a:off x="1213" y="2680"/>
              <a:ext cx="70" cy="60"/>
            </a:xfrm>
            <a:custGeom>
              <a:avLst/>
              <a:gdLst>
                <a:gd name="T0" fmla="*/ 70 w 70"/>
                <a:gd name="T1" fmla="*/ 60 h 60"/>
                <a:gd name="T2" fmla="*/ 65 w 70"/>
                <a:gd name="T3" fmla="*/ 60 h 60"/>
                <a:gd name="T4" fmla="*/ 58 w 70"/>
                <a:gd name="T5" fmla="*/ 58 h 60"/>
                <a:gd name="T6" fmla="*/ 47 w 70"/>
                <a:gd name="T7" fmla="*/ 52 h 60"/>
                <a:gd name="T8" fmla="*/ 36 w 70"/>
                <a:gd name="T9" fmla="*/ 45 h 60"/>
                <a:gd name="T10" fmla="*/ 24 w 70"/>
                <a:gd name="T11" fmla="*/ 34 h 60"/>
                <a:gd name="T12" fmla="*/ 14 w 70"/>
                <a:gd name="T13" fmla="*/ 24 h 60"/>
                <a:gd name="T14" fmla="*/ 5 w 70"/>
                <a:gd name="T15" fmla="*/ 12 h 60"/>
                <a:gd name="T16" fmla="*/ 0 w 70"/>
                <a:gd name="T17" fmla="*/ 0 h 60"/>
                <a:gd name="T18" fmla="*/ 8 w 70"/>
                <a:gd name="T19" fmla="*/ 6 h 60"/>
                <a:gd name="T20" fmla="*/ 18 w 70"/>
                <a:gd name="T21" fmla="*/ 15 h 60"/>
                <a:gd name="T22" fmla="*/ 30 w 70"/>
                <a:gd name="T23" fmla="*/ 24 h 60"/>
                <a:gd name="T24" fmla="*/ 43 w 70"/>
                <a:gd name="T25" fmla="*/ 33 h 60"/>
                <a:gd name="T26" fmla="*/ 55 w 70"/>
                <a:gd name="T27" fmla="*/ 42 h 60"/>
                <a:gd name="T28" fmla="*/ 64 w 70"/>
                <a:gd name="T29" fmla="*/ 49 h 60"/>
                <a:gd name="T30" fmla="*/ 70 w 70"/>
                <a:gd name="T31" fmla="*/ 55 h 60"/>
                <a:gd name="T32" fmla="*/ 70 w 70"/>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0"/>
                <a:gd name="T53" fmla="*/ 70 w 70"/>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0">
                  <a:moveTo>
                    <a:pt x="70" y="60"/>
                  </a:moveTo>
                  <a:lnTo>
                    <a:pt x="65" y="60"/>
                  </a:lnTo>
                  <a:lnTo>
                    <a:pt x="58" y="58"/>
                  </a:lnTo>
                  <a:lnTo>
                    <a:pt x="47" y="52"/>
                  </a:lnTo>
                  <a:lnTo>
                    <a:pt x="36" y="45"/>
                  </a:lnTo>
                  <a:lnTo>
                    <a:pt x="24" y="34"/>
                  </a:lnTo>
                  <a:lnTo>
                    <a:pt x="14" y="24"/>
                  </a:lnTo>
                  <a:lnTo>
                    <a:pt x="5" y="12"/>
                  </a:lnTo>
                  <a:lnTo>
                    <a:pt x="0" y="0"/>
                  </a:lnTo>
                  <a:lnTo>
                    <a:pt x="8" y="6"/>
                  </a:lnTo>
                  <a:lnTo>
                    <a:pt x="18" y="15"/>
                  </a:lnTo>
                  <a:lnTo>
                    <a:pt x="30" y="24"/>
                  </a:lnTo>
                  <a:lnTo>
                    <a:pt x="43" y="33"/>
                  </a:lnTo>
                  <a:lnTo>
                    <a:pt x="55" y="42"/>
                  </a:lnTo>
                  <a:lnTo>
                    <a:pt x="64" y="49"/>
                  </a:lnTo>
                  <a:lnTo>
                    <a:pt x="70" y="55"/>
                  </a:lnTo>
                  <a:lnTo>
                    <a:pt x="70" y="6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22" name="Freeform 255"/>
            <p:cNvSpPr>
              <a:spLocks/>
            </p:cNvSpPr>
            <p:nvPr/>
          </p:nvSpPr>
          <p:spPr bwMode="auto">
            <a:xfrm>
              <a:off x="1234" y="2652"/>
              <a:ext cx="49" cy="52"/>
            </a:xfrm>
            <a:custGeom>
              <a:avLst/>
              <a:gdLst>
                <a:gd name="T0" fmla="*/ 49 w 49"/>
                <a:gd name="T1" fmla="*/ 52 h 52"/>
                <a:gd name="T2" fmla="*/ 44 w 49"/>
                <a:gd name="T3" fmla="*/ 52 h 52"/>
                <a:gd name="T4" fmla="*/ 38 w 49"/>
                <a:gd name="T5" fmla="*/ 48 h 52"/>
                <a:gd name="T6" fmla="*/ 29 w 49"/>
                <a:gd name="T7" fmla="*/ 42 h 52"/>
                <a:gd name="T8" fmla="*/ 21 w 49"/>
                <a:gd name="T9" fmla="*/ 33 h 52"/>
                <a:gd name="T10" fmla="*/ 13 w 49"/>
                <a:gd name="T11" fmla="*/ 24 h 52"/>
                <a:gd name="T12" fmla="*/ 6 w 49"/>
                <a:gd name="T13" fmla="*/ 14 h 52"/>
                <a:gd name="T14" fmla="*/ 1 w 49"/>
                <a:gd name="T15" fmla="*/ 6 h 52"/>
                <a:gd name="T16" fmla="*/ 0 w 49"/>
                <a:gd name="T17" fmla="*/ 0 h 52"/>
                <a:gd name="T18" fmla="*/ 4 w 49"/>
                <a:gd name="T19" fmla="*/ 6 h 52"/>
                <a:gd name="T20" fmla="*/ 12 w 49"/>
                <a:gd name="T21" fmla="*/ 12 h 52"/>
                <a:gd name="T22" fmla="*/ 21 w 49"/>
                <a:gd name="T23" fmla="*/ 20 h 52"/>
                <a:gd name="T24" fmla="*/ 28 w 49"/>
                <a:gd name="T25" fmla="*/ 27 h 52"/>
                <a:gd name="T26" fmla="*/ 35 w 49"/>
                <a:gd name="T27" fmla="*/ 34 h 52"/>
                <a:gd name="T28" fmla="*/ 43 w 49"/>
                <a:gd name="T29" fmla="*/ 42 h 52"/>
                <a:gd name="T30" fmla="*/ 47 w 49"/>
                <a:gd name="T31" fmla="*/ 48 h 52"/>
                <a:gd name="T32" fmla="*/ 49 w 49"/>
                <a:gd name="T33" fmla="*/ 52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2"/>
                <a:gd name="T53" fmla="*/ 49 w 49"/>
                <a:gd name="T54" fmla="*/ 52 h 5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2">
                  <a:moveTo>
                    <a:pt x="49" y="52"/>
                  </a:moveTo>
                  <a:lnTo>
                    <a:pt x="44" y="52"/>
                  </a:lnTo>
                  <a:lnTo>
                    <a:pt x="38" y="48"/>
                  </a:lnTo>
                  <a:lnTo>
                    <a:pt x="29" y="42"/>
                  </a:lnTo>
                  <a:lnTo>
                    <a:pt x="21" y="33"/>
                  </a:lnTo>
                  <a:lnTo>
                    <a:pt x="13" y="24"/>
                  </a:lnTo>
                  <a:lnTo>
                    <a:pt x="6" y="14"/>
                  </a:lnTo>
                  <a:lnTo>
                    <a:pt x="1" y="6"/>
                  </a:lnTo>
                  <a:lnTo>
                    <a:pt x="0" y="0"/>
                  </a:lnTo>
                  <a:lnTo>
                    <a:pt x="4" y="6"/>
                  </a:lnTo>
                  <a:lnTo>
                    <a:pt x="12" y="12"/>
                  </a:lnTo>
                  <a:lnTo>
                    <a:pt x="21" y="20"/>
                  </a:lnTo>
                  <a:lnTo>
                    <a:pt x="28" y="27"/>
                  </a:lnTo>
                  <a:lnTo>
                    <a:pt x="35" y="34"/>
                  </a:lnTo>
                  <a:lnTo>
                    <a:pt x="43" y="42"/>
                  </a:lnTo>
                  <a:lnTo>
                    <a:pt x="47" y="48"/>
                  </a:lnTo>
                  <a:lnTo>
                    <a:pt x="49"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23" name="Freeform 256"/>
            <p:cNvSpPr>
              <a:spLocks/>
            </p:cNvSpPr>
            <p:nvPr/>
          </p:nvSpPr>
          <p:spPr bwMode="auto">
            <a:xfrm>
              <a:off x="1246" y="2636"/>
              <a:ext cx="29" cy="34"/>
            </a:xfrm>
            <a:custGeom>
              <a:avLst/>
              <a:gdLst>
                <a:gd name="T0" fmla="*/ 29 w 29"/>
                <a:gd name="T1" fmla="*/ 34 h 34"/>
                <a:gd name="T2" fmla="*/ 22 w 29"/>
                <a:gd name="T3" fmla="*/ 33 h 34"/>
                <a:gd name="T4" fmla="*/ 10 w 29"/>
                <a:gd name="T5" fmla="*/ 24 h 34"/>
                <a:gd name="T6" fmla="*/ 0 w 29"/>
                <a:gd name="T7" fmla="*/ 12 h 34"/>
                <a:gd name="T8" fmla="*/ 0 w 29"/>
                <a:gd name="T9" fmla="*/ 0 h 34"/>
                <a:gd name="T10" fmla="*/ 7 w 29"/>
                <a:gd name="T11" fmla="*/ 12 h 34"/>
                <a:gd name="T12" fmla="*/ 19 w 29"/>
                <a:gd name="T13" fmla="*/ 21 h 34"/>
                <a:gd name="T14" fmla="*/ 29 w 29"/>
                <a:gd name="T15" fmla="*/ 28 h 34"/>
                <a:gd name="T16" fmla="*/ 29 w 29"/>
                <a:gd name="T17" fmla="*/ 34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4"/>
                <a:gd name="T29" fmla="*/ 29 w 29"/>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4">
                  <a:moveTo>
                    <a:pt x="29" y="34"/>
                  </a:moveTo>
                  <a:lnTo>
                    <a:pt x="22" y="33"/>
                  </a:lnTo>
                  <a:lnTo>
                    <a:pt x="10" y="24"/>
                  </a:lnTo>
                  <a:lnTo>
                    <a:pt x="0" y="12"/>
                  </a:lnTo>
                  <a:lnTo>
                    <a:pt x="0" y="0"/>
                  </a:lnTo>
                  <a:lnTo>
                    <a:pt x="7" y="12"/>
                  </a:lnTo>
                  <a:lnTo>
                    <a:pt x="19" y="21"/>
                  </a:lnTo>
                  <a:lnTo>
                    <a:pt x="29" y="28"/>
                  </a:lnTo>
                  <a:lnTo>
                    <a:pt x="29" y="3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24" name="Freeform 257"/>
            <p:cNvSpPr>
              <a:spLocks/>
            </p:cNvSpPr>
            <p:nvPr/>
          </p:nvSpPr>
          <p:spPr bwMode="auto">
            <a:xfrm>
              <a:off x="1213" y="2913"/>
              <a:ext cx="43" cy="37"/>
            </a:xfrm>
            <a:custGeom>
              <a:avLst/>
              <a:gdLst>
                <a:gd name="T0" fmla="*/ 0 w 43"/>
                <a:gd name="T1" fmla="*/ 0 h 37"/>
                <a:gd name="T2" fmla="*/ 3 w 43"/>
                <a:gd name="T3" fmla="*/ 3 h 37"/>
                <a:gd name="T4" fmla="*/ 9 w 43"/>
                <a:gd name="T5" fmla="*/ 5 h 37"/>
                <a:gd name="T6" fmla="*/ 18 w 43"/>
                <a:gd name="T7" fmla="*/ 11 h 37"/>
                <a:gd name="T8" fmla="*/ 25 w 43"/>
                <a:gd name="T9" fmla="*/ 16 h 37"/>
                <a:gd name="T10" fmla="*/ 34 w 43"/>
                <a:gd name="T11" fmla="*/ 22 h 37"/>
                <a:gd name="T12" fmla="*/ 40 w 43"/>
                <a:gd name="T13" fmla="*/ 28 h 37"/>
                <a:gd name="T14" fmla="*/ 43 w 43"/>
                <a:gd name="T15" fmla="*/ 32 h 37"/>
                <a:gd name="T16" fmla="*/ 42 w 43"/>
                <a:gd name="T17" fmla="*/ 37 h 37"/>
                <a:gd name="T18" fmla="*/ 33 w 43"/>
                <a:gd name="T19" fmla="*/ 37 h 37"/>
                <a:gd name="T20" fmla="*/ 21 w 43"/>
                <a:gd name="T21" fmla="*/ 25 h 37"/>
                <a:gd name="T22" fmla="*/ 9 w 43"/>
                <a:gd name="T23" fmla="*/ 10 h 37"/>
                <a:gd name="T24" fmla="*/ 0 w 43"/>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37"/>
                <a:gd name="T41" fmla="*/ 43 w 43"/>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37">
                  <a:moveTo>
                    <a:pt x="0" y="0"/>
                  </a:moveTo>
                  <a:lnTo>
                    <a:pt x="3" y="3"/>
                  </a:lnTo>
                  <a:lnTo>
                    <a:pt x="9" y="5"/>
                  </a:lnTo>
                  <a:lnTo>
                    <a:pt x="18" y="11"/>
                  </a:lnTo>
                  <a:lnTo>
                    <a:pt x="25" y="16"/>
                  </a:lnTo>
                  <a:lnTo>
                    <a:pt x="34" y="22"/>
                  </a:lnTo>
                  <a:lnTo>
                    <a:pt x="40" y="28"/>
                  </a:lnTo>
                  <a:lnTo>
                    <a:pt x="43" y="32"/>
                  </a:lnTo>
                  <a:lnTo>
                    <a:pt x="42" y="37"/>
                  </a:lnTo>
                  <a:lnTo>
                    <a:pt x="33" y="37"/>
                  </a:lnTo>
                  <a:lnTo>
                    <a:pt x="21" y="25"/>
                  </a:lnTo>
                  <a:lnTo>
                    <a:pt x="9" y="10"/>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25" name="Freeform 258"/>
            <p:cNvSpPr>
              <a:spLocks/>
            </p:cNvSpPr>
            <p:nvPr/>
          </p:nvSpPr>
          <p:spPr bwMode="auto">
            <a:xfrm>
              <a:off x="1191" y="2911"/>
              <a:ext cx="21" cy="46"/>
            </a:xfrm>
            <a:custGeom>
              <a:avLst/>
              <a:gdLst>
                <a:gd name="T0" fmla="*/ 21 w 21"/>
                <a:gd name="T1" fmla="*/ 0 h 46"/>
                <a:gd name="T2" fmla="*/ 16 w 21"/>
                <a:gd name="T3" fmla="*/ 7 h 46"/>
                <a:gd name="T4" fmla="*/ 7 w 21"/>
                <a:gd name="T5" fmla="*/ 22 h 46"/>
                <a:gd name="T6" fmla="*/ 0 w 21"/>
                <a:gd name="T7" fmla="*/ 36 h 46"/>
                <a:gd name="T8" fmla="*/ 2 w 21"/>
                <a:gd name="T9" fmla="*/ 46 h 46"/>
                <a:gd name="T10" fmla="*/ 7 w 21"/>
                <a:gd name="T11" fmla="*/ 43 h 46"/>
                <a:gd name="T12" fmla="*/ 13 w 21"/>
                <a:gd name="T13" fmla="*/ 30 h 46"/>
                <a:gd name="T14" fmla="*/ 18 w 21"/>
                <a:gd name="T15" fmla="*/ 12 h 46"/>
                <a:gd name="T16" fmla="*/ 21 w 21"/>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6"/>
                <a:gd name="T29" fmla="*/ 21 w 21"/>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6">
                  <a:moveTo>
                    <a:pt x="21" y="0"/>
                  </a:moveTo>
                  <a:lnTo>
                    <a:pt x="16" y="7"/>
                  </a:lnTo>
                  <a:lnTo>
                    <a:pt x="7" y="22"/>
                  </a:lnTo>
                  <a:lnTo>
                    <a:pt x="0" y="36"/>
                  </a:lnTo>
                  <a:lnTo>
                    <a:pt x="2" y="46"/>
                  </a:lnTo>
                  <a:lnTo>
                    <a:pt x="7" y="43"/>
                  </a:lnTo>
                  <a:lnTo>
                    <a:pt x="13" y="30"/>
                  </a:lnTo>
                  <a:lnTo>
                    <a:pt x="18" y="12"/>
                  </a:lnTo>
                  <a:lnTo>
                    <a:pt x="2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26" name="Freeform 259"/>
            <p:cNvSpPr>
              <a:spLocks/>
            </p:cNvSpPr>
            <p:nvPr/>
          </p:nvSpPr>
          <p:spPr bwMode="auto">
            <a:xfrm>
              <a:off x="1215" y="2920"/>
              <a:ext cx="13" cy="52"/>
            </a:xfrm>
            <a:custGeom>
              <a:avLst/>
              <a:gdLst>
                <a:gd name="T0" fmla="*/ 0 w 13"/>
                <a:gd name="T1" fmla="*/ 0 h 52"/>
                <a:gd name="T2" fmla="*/ 1 w 13"/>
                <a:gd name="T3" fmla="*/ 10 h 52"/>
                <a:gd name="T4" fmla="*/ 1 w 13"/>
                <a:gd name="T5" fmla="*/ 28 h 52"/>
                <a:gd name="T6" fmla="*/ 3 w 13"/>
                <a:gd name="T7" fmla="*/ 44 h 52"/>
                <a:gd name="T8" fmla="*/ 9 w 13"/>
                <a:gd name="T9" fmla="*/ 52 h 52"/>
                <a:gd name="T10" fmla="*/ 13 w 13"/>
                <a:gd name="T11" fmla="*/ 46 h 52"/>
                <a:gd name="T12" fmla="*/ 10 w 13"/>
                <a:gd name="T13" fmla="*/ 30 h 52"/>
                <a:gd name="T14" fmla="*/ 4 w 13"/>
                <a:gd name="T15" fmla="*/ 12 h 52"/>
                <a:gd name="T16" fmla="*/ 0 w 13"/>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2"/>
                <a:gd name="T29" fmla="*/ 13 w 13"/>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2">
                  <a:moveTo>
                    <a:pt x="0" y="0"/>
                  </a:moveTo>
                  <a:lnTo>
                    <a:pt x="1" y="10"/>
                  </a:lnTo>
                  <a:lnTo>
                    <a:pt x="1" y="28"/>
                  </a:lnTo>
                  <a:lnTo>
                    <a:pt x="3" y="44"/>
                  </a:lnTo>
                  <a:lnTo>
                    <a:pt x="9" y="52"/>
                  </a:lnTo>
                  <a:lnTo>
                    <a:pt x="13" y="46"/>
                  </a:lnTo>
                  <a:lnTo>
                    <a:pt x="10" y="30"/>
                  </a:lnTo>
                  <a:lnTo>
                    <a:pt x="4" y="1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27" name="Freeform 260"/>
            <p:cNvSpPr>
              <a:spLocks/>
            </p:cNvSpPr>
            <p:nvPr/>
          </p:nvSpPr>
          <p:spPr bwMode="auto">
            <a:xfrm>
              <a:off x="1166" y="2895"/>
              <a:ext cx="38" cy="46"/>
            </a:xfrm>
            <a:custGeom>
              <a:avLst/>
              <a:gdLst>
                <a:gd name="T0" fmla="*/ 38 w 38"/>
                <a:gd name="T1" fmla="*/ 0 h 46"/>
                <a:gd name="T2" fmla="*/ 30 w 38"/>
                <a:gd name="T3" fmla="*/ 15 h 46"/>
                <a:gd name="T4" fmla="*/ 19 w 38"/>
                <a:gd name="T5" fmla="*/ 31 h 46"/>
                <a:gd name="T6" fmla="*/ 7 w 38"/>
                <a:gd name="T7" fmla="*/ 44 h 46"/>
                <a:gd name="T8" fmla="*/ 0 w 38"/>
                <a:gd name="T9" fmla="*/ 46 h 46"/>
                <a:gd name="T10" fmla="*/ 0 w 38"/>
                <a:gd name="T11" fmla="*/ 41 h 46"/>
                <a:gd name="T12" fmla="*/ 3 w 38"/>
                <a:gd name="T13" fmla="*/ 37 h 46"/>
                <a:gd name="T14" fmla="*/ 7 w 38"/>
                <a:gd name="T15" fmla="*/ 29 h 46"/>
                <a:gd name="T16" fmla="*/ 15 w 38"/>
                <a:gd name="T17" fmla="*/ 22 h 46"/>
                <a:gd name="T18" fmla="*/ 22 w 38"/>
                <a:gd name="T19" fmla="*/ 16 h 46"/>
                <a:gd name="T20" fmla="*/ 30 w 38"/>
                <a:gd name="T21" fmla="*/ 9 h 46"/>
                <a:gd name="T22" fmla="*/ 35 w 38"/>
                <a:gd name="T23" fmla="*/ 4 h 46"/>
                <a:gd name="T24" fmla="*/ 38 w 38"/>
                <a:gd name="T25" fmla="*/ 0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46"/>
                <a:gd name="T41" fmla="*/ 38 w 38"/>
                <a:gd name="T42" fmla="*/ 46 h 4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46">
                  <a:moveTo>
                    <a:pt x="38" y="0"/>
                  </a:moveTo>
                  <a:lnTo>
                    <a:pt x="30" y="15"/>
                  </a:lnTo>
                  <a:lnTo>
                    <a:pt x="19" y="31"/>
                  </a:lnTo>
                  <a:lnTo>
                    <a:pt x="7" y="44"/>
                  </a:lnTo>
                  <a:lnTo>
                    <a:pt x="0" y="46"/>
                  </a:lnTo>
                  <a:lnTo>
                    <a:pt x="0" y="41"/>
                  </a:lnTo>
                  <a:lnTo>
                    <a:pt x="3" y="37"/>
                  </a:lnTo>
                  <a:lnTo>
                    <a:pt x="7" y="29"/>
                  </a:lnTo>
                  <a:lnTo>
                    <a:pt x="15" y="22"/>
                  </a:lnTo>
                  <a:lnTo>
                    <a:pt x="22" y="16"/>
                  </a:lnTo>
                  <a:lnTo>
                    <a:pt x="30" y="9"/>
                  </a:lnTo>
                  <a:lnTo>
                    <a:pt x="35" y="4"/>
                  </a:lnTo>
                  <a:lnTo>
                    <a:pt x="3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28" name="Freeform 261"/>
            <p:cNvSpPr>
              <a:spLocks/>
            </p:cNvSpPr>
            <p:nvPr/>
          </p:nvSpPr>
          <p:spPr bwMode="auto">
            <a:xfrm>
              <a:off x="1170" y="2645"/>
              <a:ext cx="67" cy="13"/>
            </a:xfrm>
            <a:custGeom>
              <a:avLst/>
              <a:gdLst>
                <a:gd name="T0" fmla="*/ 67 w 67"/>
                <a:gd name="T1" fmla="*/ 12 h 13"/>
                <a:gd name="T2" fmla="*/ 59 w 67"/>
                <a:gd name="T3" fmla="*/ 12 h 13"/>
                <a:gd name="T4" fmla="*/ 49 w 67"/>
                <a:gd name="T5" fmla="*/ 13 h 13"/>
                <a:gd name="T6" fmla="*/ 39 w 67"/>
                <a:gd name="T7" fmla="*/ 13 h 13"/>
                <a:gd name="T8" fmla="*/ 28 w 67"/>
                <a:gd name="T9" fmla="*/ 13 h 13"/>
                <a:gd name="T10" fmla="*/ 18 w 67"/>
                <a:gd name="T11" fmla="*/ 13 h 13"/>
                <a:gd name="T12" fmla="*/ 9 w 67"/>
                <a:gd name="T13" fmla="*/ 12 h 13"/>
                <a:gd name="T14" fmla="*/ 3 w 67"/>
                <a:gd name="T15" fmla="*/ 9 h 13"/>
                <a:gd name="T16" fmla="*/ 0 w 67"/>
                <a:gd name="T17" fmla="*/ 4 h 13"/>
                <a:gd name="T18" fmla="*/ 2 w 67"/>
                <a:gd name="T19" fmla="*/ 1 h 13"/>
                <a:gd name="T20" fmla="*/ 8 w 67"/>
                <a:gd name="T21" fmla="*/ 0 h 13"/>
                <a:gd name="T22" fmla="*/ 17 w 67"/>
                <a:gd name="T23" fmla="*/ 0 h 13"/>
                <a:gd name="T24" fmla="*/ 27 w 67"/>
                <a:gd name="T25" fmla="*/ 3 h 13"/>
                <a:gd name="T26" fmla="*/ 37 w 67"/>
                <a:gd name="T27" fmla="*/ 6 h 13"/>
                <a:gd name="T28" fmla="*/ 49 w 67"/>
                <a:gd name="T29" fmla="*/ 9 h 13"/>
                <a:gd name="T30" fmla="*/ 59 w 67"/>
                <a:gd name="T31" fmla="*/ 10 h 13"/>
                <a:gd name="T32" fmla="*/ 67 w 67"/>
                <a:gd name="T33" fmla="*/ 12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3"/>
                <a:gd name="T53" fmla="*/ 67 w 67"/>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3">
                  <a:moveTo>
                    <a:pt x="67" y="12"/>
                  </a:moveTo>
                  <a:lnTo>
                    <a:pt x="59" y="12"/>
                  </a:lnTo>
                  <a:lnTo>
                    <a:pt x="49" y="13"/>
                  </a:lnTo>
                  <a:lnTo>
                    <a:pt x="39" y="13"/>
                  </a:lnTo>
                  <a:lnTo>
                    <a:pt x="28" y="13"/>
                  </a:lnTo>
                  <a:lnTo>
                    <a:pt x="18" y="13"/>
                  </a:lnTo>
                  <a:lnTo>
                    <a:pt x="9" y="12"/>
                  </a:lnTo>
                  <a:lnTo>
                    <a:pt x="3" y="9"/>
                  </a:lnTo>
                  <a:lnTo>
                    <a:pt x="0" y="4"/>
                  </a:lnTo>
                  <a:lnTo>
                    <a:pt x="2" y="1"/>
                  </a:lnTo>
                  <a:lnTo>
                    <a:pt x="8" y="0"/>
                  </a:lnTo>
                  <a:lnTo>
                    <a:pt x="17" y="0"/>
                  </a:lnTo>
                  <a:lnTo>
                    <a:pt x="27" y="3"/>
                  </a:lnTo>
                  <a:lnTo>
                    <a:pt x="37" y="6"/>
                  </a:lnTo>
                  <a:lnTo>
                    <a:pt x="49" y="9"/>
                  </a:lnTo>
                  <a:lnTo>
                    <a:pt x="59" y="10"/>
                  </a:lnTo>
                  <a:lnTo>
                    <a:pt x="67" y="1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29" name="Freeform 262"/>
            <p:cNvSpPr>
              <a:spLocks/>
            </p:cNvSpPr>
            <p:nvPr/>
          </p:nvSpPr>
          <p:spPr bwMode="auto">
            <a:xfrm>
              <a:off x="1182" y="2618"/>
              <a:ext cx="64" cy="23"/>
            </a:xfrm>
            <a:custGeom>
              <a:avLst/>
              <a:gdLst>
                <a:gd name="T0" fmla="*/ 64 w 64"/>
                <a:gd name="T1" fmla="*/ 23 h 23"/>
                <a:gd name="T2" fmla="*/ 58 w 64"/>
                <a:gd name="T3" fmla="*/ 23 h 23"/>
                <a:gd name="T4" fmla="*/ 49 w 64"/>
                <a:gd name="T5" fmla="*/ 21 h 23"/>
                <a:gd name="T6" fmla="*/ 39 w 64"/>
                <a:gd name="T7" fmla="*/ 20 h 23"/>
                <a:gd name="T8" fmla="*/ 28 w 64"/>
                <a:gd name="T9" fmla="*/ 18 h 23"/>
                <a:gd name="T10" fmla="*/ 18 w 64"/>
                <a:gd name="T11" fmla="*/ 15 h 23"/>
                <a:gd name="T12" fmla="*/ 9 w 64"/>
                <a:gd name="T13" fmla="*/ 12 h 23"/>
                <a:gd name="T14" fmla="*/ 3 w 64"/>
                <a:gd name="T15" fmla="*/ 8 h 23"/>
                <a:gd name="T16" fmla="*/ 0 w 64"/>
                <a:gd name="T17" fmla="*/ 3 h 23"/>
                <a:gd name="T18" fmla="*/ 2 w 64"/>
                <a:gd name="T19" fmla="*/ 0 h 23"/>
                <a:gd name="T20" fmla="*/ 9 w 64"/>
                <a:gd name="T21" fmla="*/ 0 h 23"/>
                <a:gd name="T22" fmla="*/ 18 w 64"/>
                <a:gd name="T23" fmla="*/ 3 h 23"/>
                <a:gd name="T24" fmla="*/ 28 w 64"/>
                <a:gd name="T25" fmla="*/ 8 h 23"/>
                <a:gd name="T26" fmla="*/ 40 w 64"/>
                <a:gd name="T27" fmla="*/ 12 h 23"/>
                <a:gd name="T28" fmla="*/ 50 w 64"/>
                <a:gd name="T29" fmla="*/ 17 h 23"/>
                <a:gd name="T30" fmla="*/ 59 w 64"/>
                <a:gd name="T31" fmla="*/ 21 h 23"/>
                <a:gd name="T32" fmla="*/ 64 w 64"/>
                <a:gd name="T33" fmla="*/ 2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3"/>
                <a:gd name="T53" fmla="*/ 64 w 64"/>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3">
                  <a:moveTo>
                    <a:pt x="64" y="23"/>
                  </a:moveTo>
                  <a:lnTo>
                    <a:pt x="58" y="23"/>
                  </a:lnTo>
                  <a:lnTo>
                    <a:pt x="49" y="21"/>
                  </a:lnTo>
                  <a:lnTo>
                    <a:pt x="39" y="20"/>
                  </a:lnTo>
                  <a:lnTo>
                    <a:pt x="28" y="18"/>
                  </a:lnTo>
                  <a:lnTo>
                    <a:pt x="18" y="15"/>
                  </a:lnTo>
                  <a:lnTo>
                    <a:pt x="9" y="12"/>
                  </a:lnTo>
                  <a:lnTo>
                    <a:pt x="3" y="8"/>
                  </a:lnTo>
                  <a:lnTo>
                    <a:pt x="0" y="3"/>
                  </a:lnTo>
                  <a:lnTo>
                    <a:pt x="2" y="0"/>
                  </a:lnTo>
                  <a:lnTo>
                    <a:pt x="9" y="0"/>
                  </a:lnTo>
                  <a:lnTo>
                    <a:pt x="18" y="3"/>
                  </a:lnTo>
                  <a:lnTo>
                    <a:pt x="28" y="8"/>
                  </a:lnTo>
                  <a:lnTo>
                    <a:pt x="40" y="12"/>
                  </a:lnTo>
                  <a:lnTo>
                    <a:pt x="50" y="17"/>
                  </a:lnTo>
                  <a:lnTo>
                    <a:pt x="59" y="21"/>
                  </a:lnTo>
                  <a:lnTo>
                    <a:pt x="64" y="2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30" name="Freeform 263"/>
            <p:cNvSpPr>
              <a:spLocks/>
            </p:cNvSpPr>
            <p:nvPr/>
          </p:nvSpPr>
          <p:spPr bwMode="auto">
            <a:xfrm>
              <a:off x="1153" y="2678"/>
              <a:ext cx="62" cy="13"/>
            </a:xfrm>
            <a:custGeom>
              <a:avLst/>
              <a:gdLst>
                <a:gd name="T0" fmla="*/ 62 w 62"/>
                <a:gd name="T1" fmla="*/ 5 h 13"/>
                <a:gd name="T2" fmla="*/ 59 w 62"/>
                <a:gd name="T3" fmla="*/ 8 h 13"/>
                <a:gd name="T4" fmla="*/ 53 w 62"/>
                <a:gd name="T5" fmla="*/ 10 h 13"/>
                <a:gd name="T6" fmla="*/ 44 w 62"/>
                <a:gd name="T7" fmla="*/ 13 h 13"/>
                <a:gd name="T8" fmla="*/ 34 w 62"/>
                <a:gd name="T9" fmla="*/ 13 h 13"/>
                <a:gd name="T10" fmla="*/ 22 w 62"/>
                <a:gd name="T11" fmla="*/ 13 h 13"/>
                <a:gd name="T12" fmla="*/ 13 w 62"/>
                <a:gd name="T13" fmla="*/ 11 h 13"/>
                <a:gd name="T14" fmla="*/ 4 w 62"/>
                <a:gd name="T15" fmla="*/ 10 h 13"/>
                <a:gd name="T16" fmla="*/ 0 w 62"/>
                <a:gd name="T17" fmla="*/ 5 h 13"/>
                <a:gd name="T18" fmla="*/ 0 w 62"/>
                <a:gd name="T19" fmla="*/ 1 h 13"/>
                <a:gd name="T20" fmla="*/ 4 w 62"/>
                <a:gd name="T21" fmla="*/ 0 h 13"/>
                <a:gd name="T22" fmla="*/ 13 w 62"/>
                <a:gd name="T23" fmla="*/ 0 h 13"/>
                <a:gd name="T24" fmla="*/ 22 w 62"/>
                <a:gd name="T25" fmla="*/ 1 h 13"/>
                <a:gd name="T26" fmla="*/ 34 w 62"/>
                <a:gd name="T27" fmla="*/ 2 h 13"/>
                <a:gd name="T28" fmla="*/ 44 w 62"/>
                <a:gd name="T29" fmla="*/ 4 h 13"/>
                <a:gd name="T30" fmla="*/ 54 w 62"/>
                <a:gd name="T31" fmla="*/ 5 h 13"/>
                <a:gd name="T32" fmla="*/ 62 w 62"/>
                <a:gd name="T33" fmla="*/ 5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3"/>
                <a:gd name="T53" fmla="*/ 62 w 62"/>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3">
                  <a:moveTo>
                    <a:pt x="62" y="5"/>
                  </a:moveTo>
                  <a:lnTo>
                    <a:pt x="59" y="8"/>
                  </a:lnTo>
                  <a:lnTo>
                    <a:pt x="53" y="10"/>
                  </a:lnTo>
                  <a:lnTo>
                    <a:pt x="44" y="13"/>
                  </a:lnTo>
                  <a:lnTo>
                    <a:pt x="34" y="13"/>
                  </a:lnTo>
                  <a:lnTo>
                    <a:pt x="22" y="13"/>
                  </a:lnTo>
                  <a:lnTo>
                    <a:pt x="13" y="11"/>
                  </a:lnTo>
                  <a:lnTo>
                    <a:pt x="4" y="10"/>
                  </a:lnTo>
                  <a:lnTo>
                    <a:pt x="0" y="5"/>
                  </a:lnTo>
                  <a:lnTo>
                    <a:pt x="0" y="1"/>
                  </a:lnTo>
                  <a:lnTo>
                    <a:pt x="4" y="0"/>
                  </a:lnTo>
                  <a:lnTo>
                    <a:pt x="13" y="0"/>
                  </a:lnTo>
                  <a:lnTo>
                    <a:pt x="22" y="1"/>
                  </a:lnTo>
                  <a:lnTo>
                    <a:pt x="34" y="2"/>
                  </a:lnTo>
                  <a:lnTo>
                    <a:pt x="44" y="4"/>
                  </a:lnTo>
                  <a:lnTo>
                    <a:pt x="54" y="5"/>
                  </a:lnTo>
                  <a:lnTo>
                    <a:pt x="62" y="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31" name="Freeform 264"/>
            <p:cNvSpPr>
              <a:spLocks/>
            </p:cNvSpPr>
            <p:nvPr/>
          </p:nvSpPr>
          <p:spPr bwMode="auto">
            <a:xfrm>
              <a:off x="1135" y="2709"/>
              <a:ext cx="72" cy="20"/>
            </a:xfrm>
            <a:custGeom>
              <a:avLst/>
              <a:gdLst>
                <a:gd name="T0" fmla="*/ 72 w 72"/>
                <a:gd name="T1" fmla="*/ 0 h 20"/>
                <a:gd name="T2" fmla="*/ 65 w 72"/>
                <a:gd name="T3" fmla="*/ 4 h 20"/>
                <a:gd name="T4" fmla="*/ 55 w 72"/>
                <a:gd name="T5" fmla="*/ 8 h 20"/>
                <a:gd name="T6" fmla="*/ 43 w 72"/>
                <a:gd name="T7" fmla="*/ 13 h 20"/>
                <a:gd name="T8" fmla="*/ 32 w 72"/>
                <a:gd name="T9" fmla="*/ 17 h 20"/>
                <a:gd name="T10" fmla="*/ 21 w 72"/>
                <a:gd name="T11" fmla="*/ 20 h 20"/>
                <a:gd name="T12" fmla="*/ 10 w 72"/>
                <a:gd name="T13" fmla="*/ 20 h 20"/>
                <a:gd name="T14" fmla="*/ 4 w 72"/>
                <a:gd name="T15" fmla="*/ 20 h 20"/>
                <a:gd name="T16" fmla="*/ 0 w 72"/>
                <a:gd name="T17" fmla="*/ 16 h 20"/>
                <a:gd name="T18" fmla="*/ 1 w 72"/>
                <a:gd name="T19" fmla="*/ 11 h 20"/>
                <a:gd name="T20" fmla="*/ 9 w 72"/>
                <a:gd name="T21" fmla="*/ 8 h 20"/>
                <a:gd name="T22" fmla="*/ 18 w 72"/>
                <a:gd name="T23" fmla="*/ 5 h 20"/>
                <a:gd name="T24" fmla="*/ 29 w 72"/>
                <a:gd name="T25" fmla="*/ 4 h 20"/>
                <a:gd name="T26" fmla="*/ 43 w 72"/>
                <a:gd name="T27" fmla="*/ 4 h 20"/>
                <a:gd name="T28" fmla="*/ 55 w 72"/>
                <a:gd name="T29" fmla="*/ 3 h 20"/>
                <a:gd name="T30" fmla="*/ 65 w 72"/>
                <a:gd name="T31" fmla="*/ 1 h 20"/>
                <a:gd name="T32" fmla="*/ 72 w 72"/>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2"/>
                <a:gd name="T52" fmla="*/ 0 h 20"/>
                <a:gd name="T53" fmla="*/ 72 w 72"/>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2" h="20">
                  <a:moveTo>
                    <a:pt x="72" y="0"/>
                  </a:moveTo>
                  <a:lnTo>
                    <a:pt x="65" y="4"/>
                  </a:lnTo>
                  <a:lnTo>
                    <a:pt x="55" y="8"/>
                  </a:lnTo>
                  <a:lnTo>
                    <a:pt x="43" y="13"/>
                  </a:lnTo>
                  <a:lnTo>
                    <a:pt x="32" y="17"/>
                  </a:lnTo>
                  <a:lnTo>
                    <a:pt x="21" y="20"/>
                  </a:lnTo>
                  <a:lnTo>
                    <a:pt x="10" y="20"/>
                  </a:lnTo>
                  <a:lnTo>
                    <a:pt x="4" y="20"/>
                  </a:lnTo>
                  <a:lnTo>
                    <a:pt x="0" y="16"/>
                  </a:lnTo>
                  <a:lnTo>
                    <a:pt x="1" y="11"/>
                  </a:lnTo>
                  <a:lnTo>
                    <a:pt x="9" y="8"/>
                  </a:lnTo>
                  <a:lnTo>
                    <a:pt x="18" y="5"/>
                  </a:lnTo>
                  <a:lnTo>
                    <a:pt x="29" y="4"/>
                  </a:lnTo>
                  <a:lnTo>
                    <a:pt x="43" y="4"/>
                  </a:lnTo>
                  <a:lnTo>
                    <a:pt x="55" y="3"/>
                  </a:lnTo>
                  <a:lnTo>
                    <a:pt x="65" y="1"/>
                  </a:lnTo>
                  <a:lnTo>
                    <a:pt x="7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32" name="Freeform 265"/>
            <p:cNvSpPr>
              <a:spLocks/>
            </p:cNvSpPr>
            <p:nvPr/>
          </p:nvSpPr>
          <p:spPr bwMode="auto">
            <a:xfrm>
              <a:off x="1117" y="2741"/>
              <a:ext cx="79" cy="25"/>
            </a:xfrm>
            <a:custGeom>
              <a:avLst/>
              <a:gdLst>
                <a:gd name="T0" fmla="*/ 79 w 79"/>
                <a:gd name="T1" fmla="*/ 0 h 25"/>
                <a:gd name="T2" fmla="*/ 71 w 79"/>
                <a:gd name="T3" fmla="*/ 3 h 25"/>
                <a:gd name="T4" fmla="*/ 61 w 79"/>
                <a:gd name="T5" fmla="*/ 9 h 25"/>
                <a:gd name="T6" fmla="*/ 47 w 79"/>
                <a:gd name="T7" fmla="*/ 13 h 25"/>
                <a:gd name="T8" fmla="*/ 34 w 79"/>
                <a:gd name="T9" fmla="*/ 19 h 25"/>
                <a:gd name="T10" fmla="*/ 21 w 79"/>
                <a:gd name="T11" fmla="*/ 22 h 25"/>
                <a:gd name="T12" fmla="*/ 11 w 79"/>
                <a:gd name="T13" fmla="*/ 25 h 25"/>
                <a:gd name="T14" fmla="*/ 3 w 79"/>
                <a:gd name="T15" fmla="*/ 24 h 25"/>
                <a:gd name="T16" fmla="*/ 0 w 79"/>
                <a:gd name="T17" fmla="*/ 21 h 25"/>
                <a:gd name="T18" fmla="*/ 3 w 79"/>
                <a:gd name="T19" fmla="*/ 15 h 25"/>
                <a:gd name="T20" fmla="*/ 12 w 79"/>
                <a:gd name="T21" fmla="*/ 12 h 25"/>
                <a:gd name="T22" fmla="*/ 24 w 79"/>
                <a:gd name="T23" fmla="*/ 9 h 25"/>
                <a:gd name="T24" fmla="*/ 37 w 79"/>
                <a:gd name="T25" fmla="*/ 6 h 25"/>
                <a:gd name="T26" fmla="*/ 50 w 79"/>
                <a:gd name="T27" fmla="*/ 5 h 25"/>
                <a:gd name="T28" fmla="*/ 62 w 79"/>
                <a:gd name="T29" fmla="*/ 3 h 25"/>
                <a:gd name="T30" fmla="*/ 73 w 79"/>
                <a:gd name="T31" fmla="*/ 2 h 25"/>
                <a:gd name="T32" fmla="*/ 79 w 79"/>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25"/>
                <a:gd name="T53" fmla="*/ 79 w 79"/>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25">
                  <a:moveTo>
                    <a:pt x="79" y="0"/>
                  </a:moveTo>
                  <a:lnTo>
                    <a:pt x="71" y="3"/>
                  </a:lnTo>
                  <a:lnTo>
                    <a:pt x="61" y="9"/>
                  </a:lnTo>
                  <a:lnTo>
                    <a:pt x="47" y="13"/>
                  </a:lnTo>
                  <a:lnTo>
                    <a:pt x="34" y="19"/>
                  </a:lnTo>
                  <a:lnTo>
                    <a:pt x="21" y="22"/>
                  </a:lnTo>
                  <a:lnTo>
                    <a:pt x="11" y="25"/>
                  </a:lnTo>
                  <a:lnTo>
                    <a:pt x="3" y="24"/>
                  </a:lnTo>
                  <a:lnTo>
                    <a:pt x="0" y="21"/>
                  </a:lnTo>
                  <a:lnTo>
                    <a:pt x="3" y="15"/>
                  </a:lnTo>
                  <a:lnTo>
                    <a:pt x="12" y="12"/>
                  </a:lnTo>
                  <a:lnTo>
                    <a:pt x="24" y="9"/>
                  </a:lnTo>
                  <a:lnTo>
                    <a:pt x="37" y="6"/>
                  </a:lnTo>
                  <a:lnTo>
                    <a:pt x="50" y="5"/>
                  </a:lnTo>
                  <a:lnTo>
                    <a:pt x="62" y="3"/>
                  </a:lnTo>
                  <a:lnTo>
                    <a:pt x="73" y="2"/>
                  </a:lnTo>
                  <a:lnTo>
                    <a:pt x="7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33" name="Freeform 266"/>
            <p:cNvSpPr>
              <a:spLocks/>
            </p:cNvSpPr>
            <p:nvPr/>
          </p:nvSpPr>
          <p:spPr bwMode="auto">
            <a:xfrm>
              <a:off x="1111" y="2800"/>
              <a:ext cx="85" cy="45"/>
            </a:xfrm>
            <a:custGeom>
              <a:avLst/>
              <a:gdLst>
                <a:gd name="T0" fmla="*/ 85 w 85"/>
                <a:gd name="T1" fmla="*/ 0 h 45"/>
                <a:gd name="T2" fmla="*/ 77 w 85"/>
                <a:gd name="T3" fmla="*/ 8 h 45"/>
                <a:gd name="T4" fmla="*/ 65 w 85"/>
                <a:gd name="T5" fmla="*/ 16 h 45"/>
                <a:gd name="T6" fmla="*/ 53 w 85"/>
                <a:gd name="T7" fmla="*/ 24 h 45"/>
                <a:gd name="T8" fmla="*/ 39 w 85"/>
                <a:gd name="T9" fmla="*/ 31 h 45"/>
                <a:gd name="T10" fmla="*/ 25 w 85"/>
                <a:gd name="T11" fmla="*/ 39 h 45"/>
                <a:gd name="T12" fmla="*/ 14 w 85"/>
                <a:gd name="T13" fmla="*/ 43 h 45"/>
                <a:gd name="T14" fmla="*/ 5 w 85"/>
                <a:gd name="T15" fmla="*/ 45 h 45"/>
                <a:gd name="T16" fmla="*/ 0 w 85"/>
                <a:gd name="T17" fmla="*/ 42 h 45"/>
                <a:gd name="T18" fmla="*/ 2 w 85"/>
                <a:gd name="T19" fmla="*/ 37 h 45"/>
                <a:gd name="T20" fmla="*/ 11 w 85"/>
                <a:gd name="T21" fmla="*/ 33 h 45"/>
                <a:gd name="T22" fmla="*/ 22 w 85"/>
                <a:gd name="T23" fmla="*/ 27 h 45"/>
                <a:gd name="T24" fmla="*/ 37 w 85"/>
                <a:gd name="T25" fmla="*/ 21 h 45"/>
                <a:gd name="T26" fmla="*/ 53 w 85"/>
                <a:gd name="T27" fmla="*/ 16 h 45"/>
                <a:gd name="T28" fmla="*/ 67 w 85"/>
                <a:gd name="T29" fmla="*/ 11 h 45"/>
                <a:gd name="T30" fmla="*/ 79 w 85"/>
                <a:gd name="T31" fmla="*/ 5 h 45"/>
                <a:gd name="T32" fmla="*/ 85 w 85"/>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5"/>
                <a:gd name="T52" fmla="*/ 0 h 45"/>
                <a:gd name="T53" fmla="*/ 85 w 8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5" h="45">
                  <a:moveTo>
                    <a:pt x="85" y="0"/>
                  </a:moveTo>
                  <a:lnTo>
                    <a:pt x="77" y="8"/>
                  </a:lnTo>
                  <a:lnTo>
                    <a:pt x="65" y="16"/>
                  </a:lnTo>
                  <a:lnTo>
                    <a:pt x="53" y="24"/>
                  </a:lnTo>
                  <a:lnTo>
                    <a:pt x="39" y="31"/>
                  </a:lnTo>
                  <a:lnTo>
                    <a:pt x="25" y="39"/>
                  </a:lnTo>
                  <a:lnTo>
                    <a:pt x="14" y="43"/>
                  </a:lnTo>
                  <a:lnTo>
                    <a:pt x="5" y="45"/>
                  </a:lnTo>
                  <a:lnTo>
                    <a:pt x="0" y="42"/>
                  </a:lnTo>
                  <a:lnTo>
                    <a:pt x="2" y="37"/>
                  </a:lnTo>
                  <a:lnTo>
                    <a:pt x="11" y="33"/>
                  </a:lnTo>
                  <a:lnTo>
                    <a:pt x="22" y="27"/>
                  </a:lnTo>
                  <a:lnTo>
                    <a:pt x="37" y="21"/>
                  </a:lnTo>
                  <a:lnTo>
                    <a:pt x="53" y="16"/>
                  </a:lnTo>
                  <a:lnTo>
                    <a:pt x="67" y="11"/>
                  </a:lnTo>
                  <a:lnTo>
                    <a:pt x="79" y="5"/>
                  </a:lnTo>
                  <a:lnTo>
                    <a:pt x="8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34" name="Freeform 267"/>
            <p:cNvSpPr>
              <a:spLocks/>
            </p:cNvSpPr>
            <p:nvPr/>
          </p:nvSpPr>
          <p:spPr bwMode="auto">
            <a:xfrm>
              <a:off x="1125" y="2868"/>
              <a:ext cx="78" cy="50"/>
            </a:xfrm>
            <a:custGeom>
              <a:avLst/>
              <a:gdLst>
                <a:gd name="T0" fmla="*/ 78 w 78"/>
                <a:gd name="T1" fmla="*/ 0 h 50"/>
                <a:gd name="T2" fmla="*/ 72 w 78"/>
                <a:gd name="T3" fmla="*/ 6 h 50"/>
                <a:gd name="T4" fmla="*/ 62 w 78"/>
                <a:gd name="T5" fmla="*/ 15 h 50"/>
                <a:gd name="T6" fmla="*/ 50 w 78"/>
                <a:gd name="T7" fmla="*/ 24 h 50"/>
                <a:gd name="T8" fmla="*/ 37 w 78"/>
                <a:gd name="T9" fmla="*/ 33 h 50"/>
                <a:gd name="T10" fmla="*/ 23 w 78"/>
                <a:gd name="T11" fmla="*/ 42 h 50"/>
                <a:gd name="T12" fmla="*/ 13 w 78"/>
                <a:gd name="T13" fmla="*/ 48 h 50"/>
                <a:gd name="T14" fmla="*/ 4 w 78"/>
                <a:gd name="T15" fmla="*/ 50 h 50"/>
                <a:gd name="T16" fmla="*/ 0 w 78"/>
                <a:gd name="T17" fmla="*/ 48 h 50"/>
                <a:gd name="T18" fmla="*/ 1 w 78"/>
                <a:gd name="T19" fmla="*/ 42 h 50"/>
                <a:gd name="T20" fmla="*/ 8 w 78"/>
                <a:gd name="T21" fmla="*/ 36 h 50"/>
                <a:gd name="T22" fmla="*/ 20 w 78"/>
                <a:gd name="T23" fmla="*/ 28 h 50"/>
                <a:gd name="T24" fmla="*/ 35 w 78"/>
                <a:gd name="T25" fmla="*/ 21 h 50"/>
                <a:gd name="T26" fmla="*/ 48 w 78"/>
                <a:gd name="T27" fmla="*/ 15 h 50"/>
                <a:gd name="T28" fmla="*/ 62 w 78"/>
                <a:gd name="T29" fmla="*/ 9 h 50"/>
                <a:gd name="T30" fmla="*/ 72 w 78"/>
                <a:gd name="T31" fmla="*/ 3 h 50"/>
                <a:gd name="T32" fmla="*/ 78 w 78"/>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50"/>
                <a:gd name="T53" fmla="*/ 78 w 7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50">
                  <a:moveTo>
                    <a:pt x="78" y="0"/>
                  </a:moveTo>
                  <a:lnTo>
                    <a:pt x="72" y="6"/>
                  </a:lnTo>
                  <a:lnTo>
                    <a:pt x="62" y="15"/>
                  </a:lnTo>
                  <a:lnTo>
                    <a:pt x="50" y="24"/>
                  </a:lnTo>
                  <a:lnTo>
                    <a:pt x="37" y="33"/>
                  </a:lnTo>
                  <a:lnTo>
                    <a:pt x="23" y="42"/>
                  </a:lnTo>
                  <a:lnTo>
                    <a:pt x="13" y="48"/>
                  </a:lnTo>
                  <a:lnTo>
                    <a:pt x="4" y="50"/>
                  </a:lnTo>
                  <a:lnTo>
                    <a:pt x="0" y="48"/>
                  </a:lnTo>
                  <a:lnTo>
                    <a:pt x="1" y="42"/>
                  </a:lnTo>
                  <a:lnTo>
                    <a:pt x="8" y="36"/>
                  </a:lnTo>
                  <a:lnTo>
                    <a:pt x="20" y="28"/>
                  </a:lnTo>
                  <a:lnTo>
                    <a:pt x="35" y="21"/>
                  </a:lnTo>
                  <a:lnTo>
                    <a:pt x="48" y="15"/>
                  </a:lnTo>
                  <a:lnTo>
                    <a:pt x="62" y="9"/>
                  </a:lnTo>
                  <a:lnTo>
                    <a:pt x="72" y="3"/>
                  </a:lnTo>
                  <a:lnTo>
                    <a:pt x="7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35" name="Freeform 268"/>
            <p:cNvSpPr>
              <a:spLocks/>
            </p:cNvSpPr>
            <p:nvPr/>
          </p:nvSpPr>
          <p:spPr bwMode="auto">
            <a:xfrm>
              <a:off x="1122" y="2771"/>
              <a:ext cx="71" cy="43"/>
            </a:xfrm>
            <a:custGeom>
              <a:avLst/>
              <a:gdLst>
                <a:gd name="T0" fmla="*/ 71 w 71"/>
                <a:gd name="T1" fmla="*/ 0 h 43"/>
                <a:gd name="T2" fmla="*/ 65 w 71"/>
                <a:gd name="T3" fmla="*/ 6 h 43"/>
                <a:gd name="T4" fmla="*/ 54 w 71"/>
                <a:gd name="T5" fmla="*/ 13 h 43"/>
                <a:gd name="T6" fmla="*/ 44 w 71"/>
                <a:gd name="T7" fmla="*/ 20 h 43"/>
                <a:gd name="T8" fmla="*/ 31 w 71"/>
                <a:gd name="T9" fmla="*/ 29 h 43"/>
                <a:gd name="T10" fmla="*/ 20 w 71"/>
                <a:gd name="T11" fmla="*/ 37 h 43"/>
                <a:gd name="T12" fmla="*/ 10 w 71"/>
                <a:gd name="T13" fmla="*/ 41 h 43"/>
                <a:gd name="T14" fmla="*/ 3 w 71"/>
                <a:gd name="T15" fmla="*/ 43 h 43"/>
                <a:gd name="T16" fmla="*/ 0 w 71"/>
                <a:gd name="T17" fmla="*/ 40 h 43"/>
                <a:gd name="T18" fmla="*/ 3 w 71"/>
                <a:gd name="T19" fmla="*/ 34 h 43"/>
                <a:gd name="T20" fmla="*/ 9 w 71"/>
                <a:gd name="T21" fmla="*/ 28 h 43"/>
                <a:gd name="T22" fmla="*/ 19 w 71"/>
                <a:gd name="T23" fmla="*/ 22 h 43"/>
                <a:gd name="T24" fmla="*/ 32 w 71"/>
                <a:gd name="T25" fmla="*/ 16 h 43"/>
                <a:gd name="T26" fmla="*/ 44 w 71"/>
                <a:gd name="T27" fmla="*/ 10 h 43"/>
                <a:gd name="T28" fmla="*/ 56 w 71"/>
                <a:gd name="T29" fmla="*/ 6 h 43"/>
                <a:gd name="T30" fmla="*/ 65 w 71"/>
                <a:gd name="T31" fmla="*/ 3 h 43"/>
                <a:gd name="T32" fmla="*/ 71 w 71"/>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43"/>
                <a:gd name="T53" fmla="*/ 71 w 71"/>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43">
                  <a:moveTo>
                    <a:pt x="71" y="0"/>
                  </a:moveTo>
                  <a:lnTo>
                    <a:pt x="65" y="6"/>
                  </a:lnTo>
                  <a:lnTo>
                    <a:pt x="54" y="13"/>
                  </a:lnTo>
                  <a:lnTo>
                    <a:pt x="44" y="20"/>
                  </a:lnTo>
                  <a:lnTo>
                    <a:pt x="31" y="29"/>
                  </a:lnTo>
                  <a:lnTo>
                    <a:pt x="20" y="37"/>
                  </a:lnTo>
                  <a:lnTo>
                    <a:pt x="10" y="41"/>
                  </a:lnTo>
                  <a:lnTo>
                    <a:pt x="3" y="43"/>
                  </a:lnTo>
                  <a:lnTo>
                    <a:pt x="0" y="40"/>
                  </a:lnTo>
                  <a:lnTo>
                    <a:pt x="3" y="34"/>
                  </a:lnTo>
                  <a:lnTo>
                    <a:pt x="9" y="28"/>
                  </a:lnTo>
                  <a:lnTo>
                    <a:pt x="19" y="22"/>
                  </a:lnTo>
                  <a:lnTo>
                    <a:pt x="32" y="16"/>
                  </a:lnTo>
                  <a:lnTo>
                    <a:pt x="44" y="10"/>
                  </a:lnTo>
                  <a:lnTo>
                    <a:pt x="56" y="6"/>
                  </a:lnTo>
                  <a:lnTo>
                    <a:pt x="65" y="3"/>
                  </a:lnTo>
                  <a:lnTo>
                    <a:pt x="7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36" name="Freeform 269"/>
            <p:cNvSpPr>
              <a:spLocks/>
            </p:cNvSpPr>
            <p:nvPr/>
          </p:nvSpPr>
          <p:spPr bwMode="auto">
            <a:xfrm>
              <a:off x="1187" y="2774"/>
              <a:ext cx="103" cy="65"/>
            </a:xfrm>
            <a:custGeom>
              <a:avLst/>
              <a:gdLst>
                <a:gd name="T0" fmla="*/ 103 w 103"/>
                <a:gd name="T1" fmla="*/ 63 h 65"/>
                <a:gd name="T2" fmla="*/ 97 w 103"/>
                <a:gd name="T3" fmla="*/ 65 h 65"/>
                <a:gd name="T4" fmla="*/ 85 w 103"/>
                <a:gd name="T5" fmla="*/ 62 h 65"/>
                <a:gd name="T6" fmla="*/ 71 w 103"/>
                <a:gd name="T7" fmla="*/ 54 h 65"/>
                <a:gd name="T8" fmla="*/ 53 w 103"/>
                <a:gd name="T9" fmla="*/ 45 h 65"/>
                <a:gd name="T10" fmla="*/ 35 w 103"/>
                <a:gd name="T11" fmla="*/ 35 h 65"/>
                <a:gd name="T12" fmla="*/ 19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1" y="54"/>
                  </a:lnTo>
                  <a:lnTo>
                    <a:pt x="53" y="45"/>
                  </a:lnTo>
                  <a:lnTo>
                    <a:pt x="35" y="35"/>
                  </a:lnTo>
                  <a:lnTo>
                    <a:pt x="19"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37" name="Freeform 270"/>
            <p:cNvSpPr>
              <a:spLocks/>
            </p:cNvSpPr>
            <p:nvPr/>
          </p:nvSpPr>
          <p:spPr bwMode="auto">
            <a:xfrm>
              <a:off x="1191" y="2827"/>
              <a:ext cx="81" cy="56"/>
            </a:xfrm>
            <a:custGeom>
              <a:avLst/>
              <a:gdLst>
                <a:gd name="T0" fmla="*/ 81 w 81"/>
                <a:gd name="T1" fmla="*/ 56 h 56"/>
                <a:gd name="T2" fmla="*/ 77 w 81"/>
                <a:gd name="T3" fmla="*/ 56 h 56"/>
                <a:gd name="T4" fmla="*/ 69 w 81"/>
                <a:gd name="T5" fmla="*/ 55 h 56"/>
                <a:gd name="T6" fmla="*/ 58 w 81"/>
                <a:gd name="T7" fmla="*/ 50 h 56"/>
                <a:gd name="T8" fmla="*/ 44 w 81"/>
                <a:gd name="T9" fmla="*/ 43 h 56"/>
                <a:gd name="T10" fmla="*/ 31 w 81"/>
                <a:gd name="T11" fmla="*/ 34 h 56"/>
                <a:gd name="T12" fmla="*/ 18 w 81"/>
                <a:gd name="T13" fmla="*/ 23 h 56"/>
                <a:gd name="T14" fmla="*/ 7 w 81"/>
                <a:gd name="T15" fmla="*/ 12 h 56"/>
                <a:gd name="T16" fmla="*/ 0 w 81"/>
                <a:gd name="T17" fmla="*/ 0 h 56"/>
                <a:gd name="T18" fmla="*/ 9 w 81"/>
                <a:gd name="T19" fmla="*/ 7 h 56"/>
                <a:gd name="T20" fmla="*/ 21 w 81"/>
                <a:gd name="T21" fmla="*/ 15 h 56"/>
                <a:gd name="T22" fmla="*/ 36 w 81"/>
                <a:gd name="T23" fmla="*/ 23 h 56"/>
                <a:gd name="T24" fmla="*/ 49 w 81"/>
                <a:gd name="T25" fmla="*/ 32 h 56"/>
                <a:gd name="T26" fmla="*/ 62 w 81"/>
                <a:gd name="T27" fmla="*/ 40 h 56"/>
                <a:gd name="T28" fmla="*/ 72 w 81"/>
                <a:gd name="T29" fmla="*/ 47 h 56"/>
                <a:gd name="T30" fmla="*/ 80 w 81"/>
                <a:gd name="T31" fmla="*/ 53 h 56"/>
                <a:gd name="T32" fmla="*/ 81 w 81"/>
                <a:gd name="T33" fmla="*/ 5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1"/>
                <a:gd name="T52" fmla="*/ 0 h 56"/>
                <a:gd name="T53" fmla="*/ 81 w 81"/>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1" h="56">
                  <a:moveTo>
                    <a:pt x="81" y="56"/>
                  </a:moveTo>
                  <a:lnTo>
                    <a:pt x="77" y="56"/>
                  </a:lnTo>
                  <a:lnTo>
                    <a:pt x="69" y="55"/>
                  </a:lnTo>
                  <a:lnTo>
                    <a:pt x="58" y="50"/>
                  </a:lnTo>
                  <a:lnTo>
                    <a:pt x="44" y="43"/>
                  </a:lnTo>
                  <a:lnTo>
                    <a:pt x="31" y="34"/>
                  </a:lnTo>
                  <a:lnTo>
                    <a:pt x="18" y="23"/>
                  </a:lnTo>
                  <a:lnTo>
                    <a:pt x="7" y="12"/>
                  </a:lnTo>
                  <a:lnTo>
                    <a:pt x="0" y="0"/>
                  </a:lnTo>
                  <a:lnTo>
                    <a:pt x="9" y="7"/>
                  </a:lnTo>
                  <a:lnTo>
                    <a:pt x="21" y="15"/>
                  </a:lnTo>
                  <a:lnTo>
                    <a:pt x="36" y="23"/>
                  </a:lnTo>
                  <a:lnTo>
                    <a:pt x="49" y="32"/>
                  </a:lnTo>
                  <a:lnTo>
                    <a:pt x="62" y="40"/>
                  </a:lnTo>
                  <a:lnTo>
                    <a:pt x="72" y="47"/>
                  </a:lnTo>
                  <a:lnTo>
                    <a:pt x="80" y="53"/>
                  </a:lnTo>
                  <a:lnTo>
                    <a:pt x="81" y="5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38" name="Freeform 271"/>
            <p:cNvSpPr>
              <a:spLocks/>
            </p:cNvSpPr>
            <p:nvPr/>
          </p:nvSpPr>
          <p:spPr bwMode="auto">
            <a:xfrm>
              <a:off x="1120" y="2834"/>
              <a:ext cx="77" cy="50"/>
            </a:xfrm>
            <a:custGeom>
              <a:avLst/>
              <a:gdLst>
                <a:gd name="T0" fmla="*/ 77 w 77"/>
                <a:gd name="T1" fmla="*/ 0 h 50"/>
                <a:gd name="T2" fmla="*/ 71 w 77"/>
                <a:gd name="T3" fmla="*/ 6 h 50"/>
                <a:gd name="T4" fmla="*/ 61 w 77"/>
                <a:gd name="T5" fmla="*/ 15 h 50"/>
                <a:gd name="T6" fmla="*/ 49 w 77"/>
                <a:gd name="T7" fmla="*/ 24 h 50"/>
                <a:gd name="T8" fmla="*/ 37 w 77"/>
                <a:gd name="T9" fmla="*/ 34 h 50"/>
                <a:gd name="T10" fmla="*/ 24 w 77"/>
                <a:gd name="T11" fmla="*/ 42 h 50"/>
                <a:gd name="T12" fmla="*/ 13 w 77"/>
                <a:gd name="T13" fmla="*/ 48 h 50"/>
                <a:gd name="T14" fmla="*/ 5 w 77"/>
                <a:gd name="T15" fmla="*/ 50 h 50"/>
                <a:gd name="T16" fmla="*/ 0 w 77"/>
                <a:gd name="T17" fmla="*/ 48 h 50"/>
                <a:gd name="T18" fmla="*/ 2 w 77"/>
                <a:gd name="T19" fmla="*/ 42 h 50"/>
                <a:gd name="T20" fmla="*/ 8 w 77"/>
                <a:gd name="T21" fmla="*/ 36 h 50"/>
                <a:gd name="T22" fmla="*/ 19 w 77"/>
                <a:gd name="T23" fmla="*/ 30 h 50"/>
                <a:gd name="T24" fmla="*/ 34 w 77"/>
                <a:gd name="T25" fmla="*/ 22 h 50"/>
                <a:gd name="T26" fmla="*/ 47 w 77"/>
                <a:gd name="T27" fmla="*/ 15 h 50"/>
                <a:gd name="T28" fmla="*/ 61 w 77"/>
                <a:gd name="T29" fmla="*/ 9 h 50"/>
                <a:gd name="T30" fmla="*/ 71 w 77"/>
                <a:gd name="T31" fmla="*/ 5 h 50"/>
                <a:gd name="T32" fmla="*/ 77 w 77"/>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
                <a:gd name="T52" fmla="*/ 0 h 50"/>
                <a:gd name="T53" fmla="*/ 77 w 77"/>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 h="50">
                  <a:moveTo>
                    <a:pt x="77" y="0"/>
                  </a:moveTo>
                  <a:lnTo>
                    <a:pt x="71" y="6"/>
                  </a:lnTo>
                  <a:lnTo>
                    <a:pt x="61" y="15"/>
                  </a:lnTo>
                  <a:lnTo>
                    <a:pt x="49" y="24"/>
                  </a:lnTo>
                  <a:lnTo>
                    <a:pt x="37" y="34"/>
                  </a:lnTo>
                  <a:lnTo>
                    <a:pt x="24" y="42"/>
                  </a:lnTo>
                  <a:lnTo>
                    <a:pt x="13" y="48"/>
                  </a:lnTo>
                  <a:lnTo>
                    <a:pt x="5" y="50"/>
                  </a:lnTo>
                  <a:lnTo>
                    <a:pt x="0" y="48"/>
                  </a:lnTo>
                  <a:lnTo>
                    <a:pt x="2" y="42"/>
                  </a:lnTo>
                  <a:lnTo>
                    <a:pt x="8" y="36"/>
                  </a:lnTo>
                  <a:lnTo>
                    <a:pt x="19" y="30"/>
                  </a:lnTo>
                  <a:lnTo>
                    <a:pt x="34" y="22"/>
                  </a:lnTo>
                  <a:lnTo>
                    <a:pt x="47" y="15"/>
                  </a:lnTo>
                  <a:lnTo>
                    <a:pt x="61" y="9"/>
                  </a:lnTo>
                  <a:lnTo>
                    <a:pt x="71" y="5"/>
                  </a:lnTo>
                  <a:lnTo>
                    <a:pt x="7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39" name="Freeform 272"/>
            <p:cNvSpPr>
              <a:spLocks/>
            </p:cNvSpPr>
            <p:nvPr/>
          </p:nvSpPr>
          <p:spPr bwMode="auto">
            <a:xfrm>
              <a:off x="1297" y="2893"/>
              <a:ext cx="62" cy="258"/>
            </a:xfrm>
            <a:custGeom>
              <a:avLst/>
              <a:gdLst>
                <a:gd name="T0" fmla="*/ 56 w 62"/>
                <a:gd name="T1" fmla="*/ 0 h 258"/>
                <a:gd name="T2" fmla="*/ 58 w 62"/>
                <a:gd name="T3" fmla="*/ 0 h 258"/>
                <a:gd name="T4" fmla="*/ 61 w 62"/>
                <a:gd name="T5" fmla="*/ 2 h 258"/>
                <a:gd name="T6" fmla="*/ 62 w 62"/>
                <a:gd name="T7" fmla="*/ 5 h 258"/>
                <a:gd name="T8" fmla="*/ 62 w 62"/>
                <a:gd name="T9" fmla="*/ 6 h 258"/>
                <a:gd name="T10" fmla="*/ 37 w 62"/>
                <a:gd name="T11" fmla="*/ 37 h 258"/>
                <a:gd name="T12" fmla="*/ 21 w 62"/>
                <a:gd name="T13" fmla="*/ 71 h 258"/>
                <a:gd name="T14" fmla="*/ 14 w 62"/>
                <a:gd name="T15" fmla="*/ 107 h 258"/>
                <a:gd name="T16" fmla="*/ 11 w 62"/>
                <a:gd name="T17" fmla="*/ 141 h 258"/>
                <a:gd name="T18" fmla="*/ 14 w 62"/>
                <a:gd name="T19" fmla="*/ 175 h 258"/>
                <a:gd name="T20" fmla="*/ 18 w 62"/>
                <a:gd name="T21" fmla="*/ 206 h 258"/>
                <a:gd name="T22" fmla="*/ 25 w 62"/>
                <a:gd name="T23" fmla="*/ 234 h 258"/>
                <a:gd name="T24" fmla="*/ 31 w 62"/>
                <a:gd name="T25" fmla="*/ 258 h 258"/>
                <a:gd name="T26" fmla="*/ 18 w 62"/>
                <a:gd name="T27" fmla="*/ 241 h 258"/>
                <a:gd name="T28" fmla="*/ 8 w 62"/>
                <a:gd name="T29" fmla="*/ 215 h 258"/>
                <a:gd name="T30" fmla="*/ 2 w 62"/>
                <a:gd name="T31" fmla="*/ 178 h 258"/>
                <a:gd name="T32" fmla="*/ 0 w 62"/>
                <a:gd name="T33" fmla="*/ 138 h 258"/>
                <a:gd name="T34" fmla="*/ 5 w 62"/>
                <a:gd name="T35" fmla="*/ 96 h 258"/>
                <a:gd name="T36" fmla="*/ 15 w 62"/>
                <a:gd name="T37" fmla="*/ 57 h 258"/>
                <a:gd name="T38" fmla="*/ 31 w 62"/>
                <a:gd name="T39" fmla="*/ 24 h 258"/>
                <a:gd name="T40" fmla="*/ 56 w 62"/>
                <a:gd name="T41" fmla="*/ 0 h 2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2"/>
                <a:gd name="T64" fmla="*/ 0 h 258"/>
                <a:gd name="T65" fmla="*/ 62 w 62"/>
                <a:gd name="T66" fmla="*/ 258 h 2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2" h="258">
                  <a:moveTo>
                    <a:pt x="56" y="0"/>
                  </a:moveTo>
                  <a:lnTo>
                    <a:pt x="58" y="0"/>
                  </a:lnTo>
                  <a:lnTo>
                    <a:pt x="61" y="2"/>
                  </a:lnTo>
                  <a:lnTo>
                    <a:pt x="62" y="5"/>
                  </a:lnTo>
                  <a:lnTo>
                    <a:pt x="62" y="6"/>
                  </a:lnTo>
                  <a:lnTo>
                    <a:pt x="37" y="37"/>
                  </a:lnTo>
                  <a:lnTo>
                    <a:pt x="21" y="71"/>
                  </a:lnTo>
                  <a:lnTo>
                    <a:pt x="14" y="107"/>
                  </a:lnTo>
                  <a:lnTo>
                    <a:pt x="11" y="141"/>
                  </a:lnTo>
                  <a:lnTo>
                    <a:pt x="14" y="175"/>
                  </a:lnTo>
                  <a:lnTo>
                    <a:pt x="18" y="206"/>
                  </a:lnTo>
                  <a:lnTo>
                    <a:pt x="25" y="234"/>
                  </a:lnTo>
                  <a:lnTo>
                    <a:pt x="31" y="258"/>
                  </a:lnTo>
                  <a:lnTo>
                    <a:pt x="18" y="241"/>
                  </a:lnTo>
                  <a:lnTo>
                    <a:pt x="8" y="215"/>
                  </a:lnTo>
                  <a:lnTo>
                    <a:pt x="2" y="178"/>
                  </a:lnTo>
                  <a:lnTo>
                    <a:pt x="0" y="138"/>
                  </a:lnTo>
                  <a:lnTo>
                    <a:pt x="5" y="96"/>
                  </a:lnTo>
                  <a:lnTo>
                    <a:pt x="15" y="57"/>
                  </a:lnTo>
                  <a:lnTo>
                    <a:pt x="31" y="24"/>
                  </a:lnTo>
                  <a:lnTo>
                    <a:pt x="5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40" name="Freeform 273"/>
            <p:cNvSpPr>
              <a:spLocks/>
            </p:cNvSpPr>
            <p:nvPr/>
          </p:nvSpPr>
          <p:spPr bwMode="auto">
            <a:xfrm>
              <a:off x="1311" y="3115"/>
              <a:ext cx="56" cy="33"/>
            </a:xfrm>
            <a:custGeom>
              <a:avLst/>
              <a:gdLst>
                <a:gd name="T0" fmla="*/ 0 w 56"/>
                <a:gd name="T1" fmla="*/ 0 h 33"/>
                <a:gd name="T2" fmla="*/ 6 w 56"/>
                <a:gd name="T3" fmla="*/ 6 h 33"/>
                <a:gd name="T4" fmla="*/ 13 w 56"/>
                <a:gd name="T5" fmla="*/ 13 h 33"/>
                <a:gd name="T6" fmla="*/ 22 w 56"/>
                <a:gd name="T7" fmla="*/ 19 h 33"/>
                <a:gd name="T8" fmla="*/ 32 w 56"/>
                <a:gd name="T9" fmla="*/ 24 h 33"/>
                <a:gd name="T10" fmla="*/ 40 w 56"/>
                <a:gd name="T11" fmla="*/ 28 h 33"/>
                <a:gd name="T12" fmla="*/ 47 w 56"/>
                <a:gd name="T13" fmla="*/ 31 h 33"/>
                <a:gd name="T14" fmla="*/ 53 w 56"/>
                <a:gd name="T15" fmla="*/ 33 h 33"/>
                <a:gd name="T16" fmla="*/ 56 w 56"/>
                <a:gd name="T17" fmla="*/ 31 h 33"/>
                <a:gd name="T18" fmla="*/ 56 w 56"/>
                <a:gd name="T19" fmla="*/ 28 h 33"/>
                <a:gd name="T20" fmla="*/ 51 w 56"/>
                <a:gd name="T21" fmla="*/ 25 h 33"/>
                <a:gd name="T22" fmla="*/ 45 w 56"/>
                <a:gd name="T23" fmla="*/ 22 h 33"/>
                <a:gd name="T24" fmla="*/ 37 w 56"/>
                <a:gd name="T25" fmla="*/ 18 h 33"/>
                <a:gd name="T26" fmla="*/ 28 w 56"/>
                <a:gd name="T27" fmla="*/ 15 h 33"/>
                <a:gd name="T28" fmla="*/ 17 w 56"/>
                <a:gd name="T29" fmla="*/ 10 h 33"/>
                <a:gd name="T30" fmla="*/ 7 w 56"/>
                <a:gd name="T31" fmla="*/ 6 h 33"/>
                <a:gd name="T32" fmla="*/ 0 w 56"/>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33"/>
                <a:gd name="T53" fmla="*/ 56 w 56"/>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33">
                  <a:moveTo>
                    <a:pt x="0" y="0"/>
                  </a:moveTo>
                  <a:lnTo>
                    <a:pt x="6" y="6"/>
                  </a:lnTo>
                  <a:lnTo>
                    <a:pt x="13" y="13"/>
                  </a:lnTo>
                  <a:lnTo>
                    <a:pt x="22" y="19"/>
                  </a:lnTo>
                  <a:lnTo>
                    <a:pt x="32" y="24"/>
                  </a:lnTo>
                  <a:lnTo>
                    <a:pt x="40" y="28"/>
                  </a:lnTo>
                  <a:lnTo>
                    <a:pt x="47" y="31"/>
                  </a:lnTo>
                  <a:lnTo>
                    <a:pt x="53" y="33"/>
                  </a:lnTo>
                  <a:lnTo>
                    <a:pt x="56" y="31"/>
                  </a:lnTo>
                  <a:lnTo>
                    <a:pt x="56" y="28"/>
                  </a:lnTo>
                  <a:lnTo>
                    <a:pt x="51" y="25"/>
                  </a:lnTo>
                  <a:lnTo>
                    <a:pt x="45" y="22"/>
                  </a:lnTo>
                  <a:lnTo>
                    <a:pt x="37" y="18"/>
                  </a:lnTo>
                  <a:lnTo>
                    <a:pt x="28" y="15"/>
                  </a:lnTo>
                  <a:lnTo>
                    <a:pt x="17" y="10"/>
                  </a:lnTo>
                  <a:lnTo>
                    <a:pt x="7"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41" name="Freeform 274"/>
            <p:cNvSpPr>
              <a:spLocks/>
            </p:cNvSpPr>
            <p:nvPr/>
          </p:nvSpPr>
          <p:spPr bwMode="auto">
            <a:xfrm>
              <a:off x="1306" y="3093"/>
              <a:ext cx="61" cy="37"/>
            </a:xfrm>
            <a:custGeom>
              <a:avLst/>
              <a:gdLst>
                <a:gd name="T0" fmla="*/ 61 w 61"/>
                <a:gd name="T1" fmla="*/ 35 h 37"/>
                <a:gd name="T2" fmla="*/ 58 w 61"/>
                <a:gd name="T3" fmla="*/ 37 h 37"/>
                <a:gd name="T4" fmla="*/ 53 w 61"/>
                <a:gd name="T5" fmla="*/ 35 h 37"/>
                <a:gd name="T6" fmla="*/ 45 w 61"/>
                <a:gd name="T7" fmla="*/ 34 h 37"/>
                <a:gd name="T8" fmla="*/ 36 w 61"/>
                <a:gd name="T9" fmla="*/ 29 h 37"/>
                <a:gd name="T10" fmla="*/ 25 w 61"/>
                <a:gd name="T11" fmla="*/ 24 h 37"/>
                <a:gd name="T12" fmla="*/ 15 w 61"/>
                <a:gd name="T13" fmla="*/ 16 h 37"/>
                <a:gd name="T14" fmla="*/ 8 w 61"/>
                <a:gd name="T15" fmla="*/ 9 h 37"/>
                <a:gd name="T16" fmla="*/ 0 w 61"/>
                <a:gd name="T17" fmla="*/ 0 h 37"/>
                <a:gd name="T18" fmla="*/ 8 w 61"/>
                <a:gd name="T19" fmla="*/ 4 h 37"/>
                <a:gd name="T20" fmla="*/ 16 w 61"/>
                <a:gd name="T21" fmla="*/ 9 h 37"/>
                <a:gd name="T22" fmla="*/ 27 w 61"/>
                <a:gd name="T23" fmla="*/ 15 h 37"/>
                <a:gd name="T24" fmla="*/ 37 w 61"/>
                <a:gd name="T25" fmla="*/ 19 h 37"/>
                <a:gd name="T26" fmla="*/ 47 w 61"/>
                <a:gd name="T27" fmla="*/ 25 h 37"/>
                <a:gd name="T28" fmla="*/ 55 w 61"/>
                <a:gd name="T29" fmla="*/ 29 h 37"/>
                <a:gd name="T30" fmla="*/ 59 w 61"/>
                <a:gd name="T31" fmla="*/ 32 h 37"/>
                <a:gd name="T32" fmla="*/ 61 w 61"/>
                <a:gd name="T33" fmla="*/ 35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37"/>
                <a:gd name="T53" fmla="*/ 61 w 61"/>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37">
                  <a:moveTo>
                    <a:pt x="61" y="35"/>
                  </a:moveTo>
                  <a:lnTo>
                    <a:pt x="58" y="37"/>
                  </a:lnTo>
                  <a:lnTo>
                    <a:pt x="53" y="35"/>
                  </a:lnTo>
                  <a:lnTo>
                    <a:pt x="45" y="34"/>
                  </a:lnTo>
                  <a:lnTo>
                    <a:pt x="36" y="29"/>
                  </a:lnTo>
                  <a:lnTo>
                    <a:pt x="25" y="24"/>
                  </a:lnTo>
                  <a:lnTo>
                    <a:pt x="15" y="16"/>
                  </a:lnTo>
                  <a:lnTo>
                    <a:pt x="8" y="9"/>
                  </a:lnTo>
                  <a:lnTo>
                    <a:pt x="0" y="0"/>
                  </a:lnTo>
                  <a:lnTo>
                    <a:pt x="8" y="4"/>
                  </a:lnTo>
                  <a:lnTo>
                    <a:pt x="16" y="9"/>
                  </a:lnTo>
                  <a:lnTo>
                    <a:pt x="27" y="15"/>
                  </a:lnTo>
                  <a:lnTo>
                    <a:pt x="37" y="19"/>
                  </a:lnTo>
                  <a:lnTo>
                    <a:pt x="47" y="25"/>
                  </a:lnTo>
                  <a:lnTo>
                    <a:pt x="55" y="29"/>
                  </a:lnTo>
                  <a:lnTo>
                    <a:pt x="59" y="32"/>
                  </a:lnTo>
                  <a:lnTo>
                    <a:pt x="61" y="3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42" name="Freeform 275"/>
            <p:cNvSpPr>
              <a:spLocks/>
            </p:cNvSpPr>
            <p:nvPr/>
          </p:nvSpPr>
          <p:spPr bwMode="auto">
            <a:xfrm>
              <a:off x="1300" y="3041"/>
              <a:ext cx="80" cy="50"/>
            </a:xfrm>
            <a:custGeom>
              <a:avLst/>
              <a:gdLst>
                <a:gd name="T0" fmla="*/ 80 w 80"/>
                <a:gd name="T1" fmla="*/ 49 h 50"/>
                <a:gd name="T2" fmla="*/ 76 w 80"/>
                <a:gd name="T3" fmla="*/ 50 h 50"/>
                <a:gd name="T4" fmla="*/ 67 w 80"/>
                <a:gd name="T5" fmla="*/ 49 h 50"/>
                <a:gd name="T6" fmla="*/ 56 w 80"/>
                <a:gd name="T7" fmla="*/ 44 h 50"/>
                <a:gd name="T8" fmla="*/ 43 w 80"/>
                <a:gd name="T9" fmla="*/ 37 h 50"/>
                <a:gd name="T10" fmla="*/ 30 w 80"/>
                <a:gd name="T11" fmla="*/ 30 h 50"/>
                <a:gd name="T12" fmla="*/ 17 w 80"/>
                <a:gd name="T13" fmla="*/ 21 h 50"/>
                <a:gd name="T14" fmla="*/ 6 w 80"/>
                <a:gd name="T15" fmla="*/ 10 h 50"/>
                <a:gd name="T16" fmla="*/ 0 w 80"/>
                <a:gd name="T17" fmla="*/ 0 h 50"/>
                <a:gd name="T18" fmla="*/ 6 w 80"/>
                <a:gd name="T19" fmla="*/ 5 h 50"/>
                <a:gd name="T20" fmla="*/ 17 w 80"/>
                <a:gd name="T21" fmla="*/ 10 h 50"/>
                <a:gd name="T22" fmla="*/ 31 w 80"/>
                <a:gd name="T23" fmla="*/ 18 h 50"/>
                <a:gd name="T24" fmla="*/ 45 w 80"/>
                <a:gd name="T25" fmla="*/ 25 h 50"/>
                <a:gd name="T26" fmla="*/ 59 w 80"/>
                <a:gd name="T27" fmla="*/ 33 h 50"/>
                <a:gd name="T28" fmla="*/ 71 w 80"/>
                <a:gd name="T29" fmla="*/ 40 h 50"/>
                <a:gd name="T30" fmla="*/ 79 w 80"/>
                <a:gd name="T31" fmla="*/ 44 h 50"/>
                <a:gd name="T32" fmla="*/ 80 w 80"/>
                <a:gd name="T33" fmla="*/ 49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0"/>
                <a:gd name="T52" fmla="*/ 0 h 50"/>
                <a:gd name="T53" fmla="*/ 80 w 80"/>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0" h="50">
                  <a:moveTo>
                    <a:pt x="80" y="49"/>
                  </a:moveTo>
                  <a:lnTo>
                    <a:pt x="76" y="50"/>
                  </a:lnTo>
                  <a:lnTo>
                    <a:pt x="67" y="49"/>
                  </a:lnTo>
                  <a:lnTo>
                    <a:pt x="56" y="44"/>
                  </a:lnTo>
                  <a:lnTo>
                    <a:pt x="43" y="37"/>
                  </a:lnTo>
                  <a:lnTo>
                    <a:pt x="30" y="30"/>
                  </a:lnTo>
                  <a:lnTo>
                    <a:pt x="17" y="21"/>
                  </a:lnTo>
                  <a:lnTo>
                    <a:pt x="6" y="10"/>
                  </a:lnTo>
                  <a:lnTo>
                    <a:pt x="0" y="0"/>
                  </a:lnTo>
                  <a:lnTo>
                    <a:pt x="6" y="5"/>
                  </a:lnTo>
                  <a:lnTo>
                    <a:pt x="17" y="10"/>
                  </a:lnTo>
                  <a:lnTo>
                    <a:pt x="31" y="18"/>
                  </a:lnTo>
                  <a:lnTo>
                    <a:pt x="45" y="25"/>
                  </a:lnTo>
                  <a:lnTo>
                    <a:pt x="59" y="33"/>
                  </a:lnTo>
                  <a:lnTo>
                    <a:pt x="71" y="40"/>
                  </a:lnTo>
                  <a:lnTo>
                    <a:pt x="79" y="44"/>
                  </a:lnTo>
                  <a:lnTo>
                    <a:pt x="80" y="4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43" name="Freeform 276"/>
            <p:cNvSpPr>
              <a:spLocks/>
            </p:cNvSpPr>
            <p:nvPr/>
          </p:nvSpPr>
          <p:spPr bwMode="auto">
            <a:xfrm>
              <a:off x="1305" y="2994"/>
              <a:ext cx="87" cy="56"/>
            </a:xfrm>
            <a:custGeom>
              <a:avLst/>
              <a:gdLst>
                <a:gd name="T0" fmla="*/ 87 w 87"/>
                <a:gd name="T1" fmla="*/ 55 h 56"/>
                <a:gd name="T2" fmla="*/ 82 w 87"/>
                <a:gd name="T3" fmla="*/ 56 h 56"/>
                <a:gd name="T4" fmla="*/ 72 w 87"/>
                <a:gd name="T5" fmla="*/ 53 h 56"/>
                <a:gd name="T6" fmla="*/ 59 w 87"/>
                <a:gd name="T7" fmla="*/ 47 h 56"/>
                <a:gd name="T8" fmla="*/ 44 w 87"/>
                <a:gd name="T9" fmla="*/ 38 h 56"/>
                <a:gd name="T10" fmla="*/ 29 w 87"/>
                <a:gd name="T11" fmla="*/ 29 h 56"/>
                <a:gd name="T12" fmla="*/ 16 w 87"/>
                <a:gd name="T13" fmla="*/ 19 h 56"/>
                <a:gd name="T14" fmla="*/ 6 w 87"/>
                <a:gd name="T15" fmla="*/ 9 h 56"/>
                <a:gd name="T16" fmla="*/ 0 w 87"/>
                <a:gd name="T17" fmla="*/ 0 h 56"/>
                <a:gd name="T18" fmla="*/ 6 w 87"/>
                <a:gd name="T19" fmla="*/ 4 h 56"/>
                <a:gd name="T20" fmla="*/ 17 w 87"/>
                <a:gd name="T21" fmla="*/ 10 h 56"/>
                <a:gd name="T22" fmla="*/ 32 w 87"/>
                <a:gd name="T23" fmla="*/ 18 h 56"/>
                <a:gd name="T24" fmla="*/ 48 w 87"/>
                <a:gd name="T25" fmla="*/ 26 h 56"/>
                <a:gd name="T26" fmla="*/ 63 w 87"/>
                <a:gd name="T27" fmla="*/ 37 h 56"/>
                <a:gd name="T28" fmla="*/ 75 w 87"/>
                <a:gd name="T29" fmla="*/ 44 h 56"/>
                <a:gd name="T30" fmla="*/ 84 w 87"/>
                <a:gd name="T31" fmla="*/ 50 h 56"/>
                <a:gd name="T32" fmla="*/ 87 w 8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6"/>
                <a:gd name="T53" fmla="*/ 87 w 8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6">
                  <a:moveTo>
                    <a:pt x="87" y="55"/>
                  </a:moveTo>
                  <a:lnTo>
                    <a:pt x="82" y="56"/>
                  </a:lnTo>
                  <a:lnTo>
                    <a:pt x="72" y="53"/>
                  </a:lnTo>
                  <a:lnTo>
                    <a:pt x="59" y="47"/>
                  </a:lnTo>
                  <a:lnTo>
                    <a:pt x="44" y="38"/>
                  </a:lnTo>
                  <a:lnTo>
                    <a:pt x="29" y="29"/>
                  </a:lnTo>
                  <a:lnTo>
                    <a:pt x="16" y="19"/>
                  </a:lnTo>
                  <a:lnTo>
                    <a:pt x="6" y="9"/>
                  </a:lnTo>
                  <a:lnTo>
                    <a:pt x="0" y="0"/>
                  </a:lnTo>
                  <a:lnTo>
                    <a:pt x="6" y="4"/>
                  </a:lnTo>
                  <a:lnTo>
                    <a:pt x="17" y="10"/>
                  </a:lnTo>
                  <a:lnTo>
                    <a:pt x="32" y="18"/>
                  </a:lnTo>
                  <a:lnTo>
                    <a:pt x="48" y="26"/>
                  </a:lnTo>
                  <a:lnTo>
                    <a:pt x="63" y="37"/>
                  </a:lnTo>
                  <a:lnTo>
                    <a:pt x="75" y="44"/>
                  </a:lnTo>
                  <a:lnTo>
                    <a:pt x="84" y="50"/>
                  </a:lnTo>
                  <a:lnTo>
                    <a:pt x="87"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44" name="Freeform 277"/>
            <p:cNvSpPr>
              <a:spLocks/>
            </p:cNvSpPr>
            <p:nvPr/>
          </p:nvSpPr>
          <p:spPr bwMode="auto">
            <a:xfrm>
              <a:off x="1312" y="2963"/>
              <a:ext cx="71" cy="59"/>
            </a:xfrm>
            <a:custGeom>
              <a:avLst/>
              <a:gdLst>
                <a:gd name="T0" fmla="*/ 71 w 71"/>
                <a:gd name="T1" fmla="*/ 59 h 59"/>
                <a:gd name="T2" fmla="*/ 67 w 71"/>
                <a:gd name="T3" fmla="*/ 59 h 59"/>
                <a:gd name="T4" fmla="*/ 59 w 71"/>
                <a:gd name="T5" fmla="*/ 54 h 59"/>
                <a:gd name="T6" fmla="*/ 47 w 71"/>
                <a:gd name="T7" fmla="*/ 47 h 59"/>
                <a:gd name="T8" fmla="*/ 36 w 71"/>
                <a:gd name="T9" fmla="*/ 38 h 59"/>
                <a:gd name="T10" fmla="*/ 22 w 71"/>
                <a:gd name="T11" fmla="*/ 28 h 59"/>
                <a:gd name="T12" fmla="*/ 12 w 71"/>
                <a:gd name="T13" fmla="*/ 18 h 59"/>
                <a:gd name="T14" fmla="*/ 3 w 71"/>
                <a:gd name="T15" fmla="*/ 7 h 59"/>
                <a:gd name="T16" fmla="*/ 0 w 71"/>
                <a:gd name="T17" fmla="*/ 0 h 59"/>
                <a:gd name="T18" fmla="*/ 8 w 71"/>
                <a:gd name="T19" fmla="*/ 4 h 59"/>
                <a:gd name="T20" fmla="*/ 18 w 71"/>
                <a:gd name="T21" fmla="*/ 12 h 59"/>
                <a:gd name="T22" fmla="*/ 30 w 71"/>
                <a:gd name="T23" fmla="*/ 20 h 59"/>
                <a:gd name="T24" fmla="*/ 43 w 71"/>
                <a:gd name="T25" fmla="*/ 29 h 59"/>
                <a:gd name="T26" fmla="*/ 55 w 71"/>
                <a:gd name="T27" fmla="*/ 40 h 59"/>
                <a:gd name="T28" fmla="*/ 65 w 71"/>
                <a:gd name="T29" fmla="*/ 47 h 59"/>
                <a:gd name="T30" fmla="*/ 71 w 71"/>
                <a:gd name="T31" fmla="*/ 54 h 59"/>
                <a:gd name="T32" fmla="*/ 71 w 71"/>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59"/>
                <a:gd name="T53" fmla="*/ 71 w 71"/>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59">
                  <a:moveTo>
                    <a:pt x="71" y="59"/>
                  </a:moveTo>
                  <a:lnTo>
                    <a:pt x="67" y="59"/>
                  </a:lnTo>
                  <a:lnTo>
                    <a:pt x="59" y="54"/>
                  </a:lnTo>
                  <a:lnTo>
                    <a:pt x="47" y="47"/>
                  </a:lnTo>
                  <a:lnTo>
                    <a:pt x="36" y="38"/>
                  </a:lnTo>
                  <a:lnTo>
                    <a:pt x="22" y="28"/>
                  </a:lnTo>
                  <a:lnTo>
                    <a:pt x="12" y="18"/>
                  </a:lnTo>
                  <a:lnTo>
                    <a:pt x="3" y="7"/>
                  </a:lnTo>
                  <a:lnTo>
                    <a:pt x="0" y="0"/>
                  </a:lnTo>
                  <a:lnTo>
                    <a:pt x="8" y="4"/>
                  </a:lnTo>
                  <a:lnTo>
                    <a:pt x="18" y="12"/>
                  </a:lnTo>
                  <a:lnTo>
                    <a:pt x="30" y="20"/>
                  </a:lnTo>
                  <a:lnTo>
                    <a:pt x="43" y="29"/>
                  </a:lnTo>
                  <a:lnTo>
                    <a:pt x="55" y="40"/>
                  </a:lnTo>
                  <a:lnTo>
                    <a:pt x="65" y="47"/>
                  </a:lnTo>
                  <a:lnTo>
                    <a:pt x="71" y="54"/>
                  </a:lnTo>
                  <a:lnTo>
                    <a:pt x="71" y="5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45" name="Freeform 278"/>
            <p:cNvSpPr>
              <a:spLocks/>
            </p:cNvSpPr>
            <p:nvPr/>
          </p:nvSpPr>
          <p:spPr bwMode="auto">
            <a:xfrm>
              <a:off x="1322" y="2939"/>
              <a:ext cx="58" cy="49"/>
            </a:xfrm>
            <a:custGeom>
              <a:avLst/>
              <a:gdLst>
                <a:gd name="T0" fmla="*/ 58 w 58"/>
                <a:gd name="T1" fmla="*/ 49 h 49"/>
                <a:gd name="T2" fmla="*/ 55 w 58"/>
                <a:gd name="T3" fmla="*/ 49 h 49"/>
                <a:gd name="T4" fmla="*/ 48 w 58"/>
                <a:gd name="T5" fmla="*/ 47 h 49"/>
                <a:gd name="T6" fmla="*/ 39 w 58"/>
                <a:gd name="T7" fmla="*/ 43 h 49"/>
                <a:gd name="T8" fmla="*/ 30 w 58"/>
                <a:gd name="T9" fmla="*/ 37 h 49"/>
                <a:gd name="T10" fmla="*/ 20 w 58"/>
                <a:gd name="T11" fmla="*/ 28 h 49"/>
                <a:gd name="T12" fmla="*/ 11 w 58"/>
                <a:gd name="T13" fmla="*/ 19 h 49"/>
                <a:gd name="T14" fmla="*/ 3 w 58"/>
                <a:gd name="T15" fmla="*/ 11 h 49"/>
                <a:gd name="T16" fmla="*/ 0 w 58"/>
                <a:gd name="T17" fmla="*/ 0 h 49"/>
                <a:gd name="T18" fmla="*/ 6 w 58"/>
                <a:gd name="T19" fmla="*/ 6 h 49"/>
                <a:gd name="T20" fmla="*/ 15 w 58"/>
                <a:gd name="T21" fmla="*/ 12 h 49"/>
                <a:gd name="T22" fmla="*/ 24 w 58"/>
                <a:gd name="T23" fmla="*/ 19 h 49"/>
                <a:gd name="T24" fmla="*/ 36 w 58"/>
                <a:gd name="T25" fmla="*/ 27 h 49"/>
                <a:gd name="T26" fmla="*/ 45 w 58"/>
                <a:gd name="T27" fmla="*/ 34 h 49"/>
                <a:gd name="T28" fmla="*/ 54 w 58"/>
                <a:gd name="T29" fmla="*/ 42 h 49"/>
                <a:gd name="T30" fmla="*/ 58 w 58"/>
                <a:gd name="T31" fmla="*/ 46 h 49"/>
                <a:gd name="T32" fmla="*/ 58 w 58"/>
                <a:gd name="T33" fmla="*/ 49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49"/>
                <a:gd name="T53" fmla="*/ 58 w 5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49">
                  <a:moveTo>
                    <a:pt x="58" y="49"/>
                  </a:moveTo>
                  <a:lnTo>
                    <a:pt x="55" y="49"/>
                  </a:lnTo>
                  <a:lnTo>
                    <a:pt x="48" y="47"/>
                  </a:lnTo>
                  <a:lnTo>
                    <a:pt x="39" y="43"/>
                  </a:lnTo>
                  <a:lnTo>
                    <a:pt x="30" y="37"/>
                  </a:lnTo>
                  <a:lnTo>
                    <a:pt x="20" y="28"/>
                  </a:lnTo>
                  <a:lnTo>
                    <a:pt x="11" y="19"/>
                  </a:lnTo>
                  <a:lnTo>
                    <a:pt x="3" y="11"/>
                  </a:lnTo>
                  <a:lnTo>
                    <a:pt x="0" y="0"/>
                  </a:lnTo>
                  <a:lnTo>
                    <a:pt x="6" y="6"/>
                  </a:lnTo>
                  <a:lnTo>
                    <a:pt x="15" y="12"/>
                  </a:lnTo>
                  <a:lnTo>
                    <a:pt x="24" y="19"/>
                  </a:lnTo>
                  <a:lnTo>
                    <a:pt x="36" y="27"/>
                  </a:lnTo>
                  <a:lnTo>
                    <a:pt x="45" y="34"/>
                  </a:lnTo>
                  <a:lnTo>
                    <a:pt x="54" y="42"/>
                  </a:lnTo>
                  <a:lnTo>
                    <a:pt x="58" y="46"/>
                  </a:lnTo>
                  <a:lnTo>
                    <a:pt x="58" y="4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46" name="Freeform 279"/>
            <p:cNvSpPr>
              <a:spLocks/>
            </p:cNvSpPr>
            <p:nvPr/>
          </p:nvSpPr>
          <p:spPr bwMode="auto">
            <a:xfrm>
              <a:off x="1339" y="2916"/>
              <a:ext cx="41" cy="42"/>
            </a:xfrm>
            <a:custGeom>
              <a:avLst/>
              <a:gdLst>
                <a:gd name="T0" fmla="*/ 41 w 41"/>
                <a:gd name="T1" fmla="*/ 42 h 42"/>
                <a:gd name="T2" fmla="*/ 38 w 41"/>
                <a:gd name="T3" fmla="*/ 42 h 42"/>
                <a:gd name="T4" fmla="*/ 32 w 41"/>
                <a:gd name="T5" fmla="*/ 39 h 42"/>
                <a:gd name="T6" fmla="*/ 25 w 41"/>
                <a:gd name="T7" fmla="*/ 34 h 42"/>
                <a:gd name="T8" fmla="*/ 17 w 41"/>
                <a:gd name="T9" fmla="*/ 26 h 42"/>
                <a:gd name="T10" fmla="*/ 10 w 41"/>
                <a:gd name="T11" fmla="*/ 19 h 42"/>
                <a:gd name="T12" fmla="*/ 4 w 41"/>
                <a:gd name="T13" fmla="*/ 11 h 42"/>
                <a:gd name="T14" fmla="*/ 1 w 41"/>
                <a:gd name="T15" fmla="*/ 4 h 42"/>
                <a:gd name="T16" fmla="*/ 0 w 41"/>
                <a:gd name="T17" fmla="*/ 0 h 42"/>
                <a:gd name="T18" fmla="*/ 10 w 41"/>
                <a:gd name="T19" fmla="*/ 8 h 42"/>
                <a:gd name="T20" fmla="*/ 23 w 41"/>
                <a:gd name="T21" fmla="*/ 22 h 42"/>
                <a:gd name="T22" fmla="*/ 35 w 41"/>
                <a:gd name="T23" fmla="*/ 34 h 42"/>
                <a:gd name="T24" fmla="*/ 41 w 41"/>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2"/>
                <a:gd name="T41" fmla="*/ 41 w 41"/>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2">
                  <a:moveTo>
                    <a:pt x="41" y="42"/>
                  </a:moveTo>
                  <a:lnTo>
                    <a:pt x="38" y="42"/>
                  </a:lnTo>
                  <a:lnTo>
                    <a:pt x="32" y="39"/>
                  </a:lnTo>
                  <a:lnTo>
                    <a:pt x="25" y="34"/>
                  </a:lnTo>
                  <a:lnTo>
                    <a:pt x="17" y="26"/>
                  </a:lnTo>
                  <a:lnTo>
                    <a:pt x="10" y="19"/>
                  </a:lnTo>
                  <a:lnTo>
                    <a:pt x="4" y="11"/>
                  </a:lnTo>
                  <a:lnTo>
                    <a:pt x="1" y="4"/>
                  </a:lnTo>
                  <a:lnTo>
                    <a:pt x="0" y="0"/>
                  </a:lnTo>
                  <a:lnTo>
                    <a:pt x="10" y="8"/>
                  </a:lnTo>
                  <a:lnTo>
                    <a:pt x="23" y="22"/>
                  </a:lnTo>
                  <a:lnTo>
                    <a:pt x="35" y="34"/>
                  </a:lnTo>
                  <a:lnTo>
                    <a:pt x="41" y="4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47" name="Freeform 280"/>
            <p:cNvSpPr>
              <a:spLocks/>
            </p:cNvSpPr>
            <p:nvPr/>
          </p:nvSpPr>
          <p:spPr bwMode="auto">
            <a:xfrm>
              <a:off x="1349" y="2901"/>
              <a:ext cx="25" cy="28"/>
            </a:xfrm>
            <a:custGeom>
              <a:avLst/>
              <a:gdLst>
                <a:gd name="T0" fmla="*/ 25 w 25"/>
                <a:gd name="T1" fmla="*/ 28 h 28"/>
                <a:gd name="T2" fmla="*/ 18 w 25"/>
                <a:gd name="T3" fmla="*/ 26 h 28"/>
                <a:gd name="T4" fmla="*/ 9 w 25"/>
                <a:gd name="T5" fmla="*/ 20 h 28"/>
                <a:gd name="T6" fmla="*/ 0 w 25"/>
                <a:gd name="T7" fmla="*/ 10 h 28"/>
                <a:gd name="T8" fmla="*/ 0 w 25"/>
                <a:gd name="T9" fmla="*/ 0 h 28"/>
                <a:gd name="T10" fmla="*/ 6 w 25"/>
                <a:gd name="T11" fmla="*/ 10 h 28"/>
                <a:gd name="T12" fmla="*/ 18 w 25"/>
                <a:gd name="T13" fmla="*/ 17 h 28"/>
                <a:gd name="T14" fmla="*/ 25 w 25"/>
                <a:gd name="T15" fmla="*/ 23 h 28"/>
                <a:gd name="T16" fmla="*/ 25 w 25"/>
                <a:gd name="T17" fmla="*/ 28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28"/>
                <a:gd name="T29" fmla="*/ 25 w 25"/>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28">
                  <a:moveTo>
                    <a:pt x="25" y="28"/>
                  </a:moveTo>
                  <a:lnTo>
                    <a:pt x="18" y="26"/>
                  </a:lnTo>
                  <a:lnTo>
                    <a:pt x="9" y="20"/>
                  </a:lnTo>
                  <a:lnTo>
                    <a:pt x="0" y="10"/>
                  </a:lnTo>
                  <a:lnTo>
                    <a:pt x="0" y="0"/>
                  </a:lnTo>
                  <a:lnTo>
                    <a:pt x="6" y="10"/>
                  </a:lnTo>
                  <a:lnTo>
                    <a:pt x="18" y="17"/>
                  </a:lnTo>
                  <a:lnTo>
                    <a:pt x="25" y="23"/>
                  </a:lnTo>
                  <a:lnTo>
                    <a:pt x="25" y="2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48" name="Freeform 281"/>
            <p:cNvSpPr>
              <a:spLocks/>
            </p:cNvSpPr>
            <p:nvPr/>
          </p:nvSpPr>
          <p:spPr bwMode="auto">
            <a:xfrm>
              <a:off x="1321" y="3136"/>
              <a:ext cx="35" cy="32"/>
            </a:xfrm>
            <a:custGeom>
              <a:avLst/>
              <a:gdLst>
                <a:gd name="T0" fmla="*/ 0 w 35"/>
                <a:gd name="T1" fmla="*/ 0 h 32"/>
                <a:gd name="T2" fmla="*/ 9 w 35"/>
                <a:gd name="T3" fmla="*/ 4 h 32"/>
                <a:gd name="T4" fmla="*/ 22 w 35"/>
                <a:gd name="T5" fmla="*/ 13 h 32"/>
                <a:gd name="T6" fmla="*/ 34 w 35"/>
                <a:gd name="T7" fmla="*/ 23 h 32"/>
                <a:gd name="T8" fmla="*/ 35 w 35"/>
                <a:gd name="T9" fmla="*/ 32 h 32"/>
                <a:gd name="T10" fmla="*/ 28 w 35"/>
                <a:gd name="T11" fmla="*/ 31 h 32"/>
                <a:gd name="T12" fmla="*/ 18 w 35"/>
                <a:gd name="T13" fmla="*/ 22 h 32"/>
                <a:gd name="T14" fmla="*/ 7 w 35"/>
                <a:gd name="T15" fmla="*/ 9 h 32"/>
                <a:gd name="T16" fmla="*/ 0 w 35"/>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
                <a:gd name="T28" fmla="*/ 0 h 32"/>
                <a:gd name="T29" fmla="*/ 35 w 35"/>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 h="32">
                  <a:moveTo>
                    <a:pt x="0" y="0"/>
                  </a:moveTo>
                  <a:lnTo>
                    <a:pt x="9" y="4"/>
                  </a:lnTo>
                  <a:lnTo>
                    <a:pt x="22" y="13"/>
                  </a:lnTo>
                  <a:lnTo>
                    <a:pt x="34" y="23"/>
                  </a:lnTo>
                  <a:lnTo>
                    <a:pt x="35" y="32"/>
                  </a:lnTo>
                  <a:lnTo>
                    <a:pt x="28" y="31"/>
                  </a:lnTo>
                  <a:lnTo>
                    <a:pt x="18" y="22"/>
                  </a:lnTo>
                  <a:lnTo>
                    <a:pt x="7" y="9"/>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49" name="Freeform 282"/>
            <p:cNvSpPr>
              <a:spLocks/>
            </p:cNvSpPr>
            <p:nvPr/>
          </p:nvSpPr>
          <p:spPr bwMode="auto">
            <a:xfrm>
              <a:off x="1302" y="3134"/>
              <a:ext cx="18" cy="39"/>
            </a:xfrm>
            <a:custGeom>
              <a:avLst/>
              <a:gdLst>
                <a:gd name="T0" fmla="*/ 18 w 18"/>
                <a:gd name="T1" fmla="*/ 0 h 39"/>
                <a:gd name="T2" fmla="*/ 13 w 18"/>
                <a:gd name="T3" fmla="*/ 8 h 39"/>
                <a:gd name="T4" fmla="*/ 6 w 18"/>
                <a:gd name="T5" fmla="*/ 19 h 39"/>
                <a:gd name="T6" fmla="*/ 0 w 18"/>
                <a:gd name="T7" fmla="*/ 31 h 39"/>
                <a:gd name="T8" fmla="*/ 1 w 18"/>
                <a:gd name="T9" fmla="*/ 39 h 39"/>
                <a:gd name="T10" fmla="*/ 7 w 18"/>
                <a:gd name="T11" fmla="*/ 36 h 39"/>
                <a:gd name="T12" fmla="*/ 12 w 18"/>
                <a:gd name="T13" fmla="*/ 25 h 39"/>
                <a:gd name="T14" fmla="*/ 16 w 18"/>
                <a:gd name="T15" fmla="*/ 11 h 39"/>
                <a:gd name="T16" fmla="*/ 18 w 18"/>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39"/>
                <a:gd name="T29" fmla="*/ 18 w 18"/>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39">
                  <a:moveTo>
                    <a:pt x="18" y="0"/>
                  </a:moveTo>
                  <a:lnTo>
                    <a:pt x="13" y="8"/>
                  </a:lnTo>
                  <a:lnTo>
                    <a:pt x="6" y="19"/>
                  </a:lnTo>
                  <a:lnTo>
                    <a:pt x="0" y="31"/>
                  </a:lnTo>
                  <a:lnTo>
                    <a:pt x="1" y="39"/>
                  </a:lnTo>
                  <a:lnTo>
                    <a:pt x="7" y="36"/>
                  </a:lnTo>
                  <a:lnTo>
                    <a:pt x="12" y="25"/>
                  </a:lnTo>
                  <a:lnTo>
                    <a:pt x="16" y="11"/>
                  </a:lnTo>
                  <a:lnTo>
                    <a:pt x="1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50" name="Freeform 283"/>
            <p:cNvSpPr>
              <a:spLocks/>
            </p:cNvSpPr>
            <p:nvPr/>
          </p:nvSpPr>
          <p:spPr bwMode="auto">
            <a:xfrm>
              <a:off x="1324" y="3143"/>
              <a:ext cx="10" cy="43"/>
            </a:xfrm>
            <a:custGeom>
              <a:avLst/>
              <a:gdLst>
                <a:gd name="T0" fmla="*/ 0 w 10"/>
                <a:gd name="T1" fmla="*/ 0 h 43"/>
                <a:gd name="T2" fmla="*/ 0 w 10"/>
                <a:gd name="T3" fmla="*/ 8 h 43"/>
                <a:gd name="T4" fmla="*/ 0 w 10"/>
                <a:gd name="T5" fmla="*/ 22 h 43"/>
                <a:gd name="T6" fmla="*/ 1 w 10"/>
                <a:gd name="T7" fmla="*/ 37 h 43"/>
                <a:gd name="T8" fmla="*/ 6 w 10"/>
                <a:gd name="T9" fmla="*/ 43 h 43"/>
                <a:gd name="T10" fmla="*/ 10 w 10"/>
                <a:gd name="T11" fmla="*/ 37 h 43"/>
                <a:gd name="T12" fmla="*/ 7 w 10"/>
                <a:gd name="T13" fmla="*/ 24 h 43"/>
                <a:gd name="T14" fmla="*/ 3 w 10"/>
                <a:gd name="T15" fmla="*/ 10 h 43"/>
                <a:gd name="T16" fmla="*/ 0 w 10"/>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43"/>
                <a:gd name="T29" fmla="*/ 10 w 10"/>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43">
                  <a:moveTo>
                    <a:pt x="0" y="0"/>
                  </a:moveTo>
                  <a:lnTo>
                    <a:pt x="0" y="8"/>
                  </a:lnTo>
                  <a:lnTo>
                    <a:pt x="0" y="22"/>
                  </a:lnTo>
                  <a:lnTo>
                    <a:pt x="1" y="37"/>
                  </a:lnTo>
                  <a:lnTo>
                    <a:pt x="6" y="43"/>
                  </a:lnTo>
                  <a:lnTo>
                    <a:pt x="10" y="37"/>
                  </a:lnTo>
                  <a:lnTo>
                    <a:pt x="7" y="24"/>
                  </a:lnTo>
                  <a:lnTo>
                    <a:pt x="3" y="10"/>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51" name="Freeform 284"/>
            <p:cNvSpPr>
              <a:spLocks/>
            </p:cNvSpPr>
            <p:nvPr/>
          </p:nvSpPr>
          <p:spPr bwMode="auto">
            <a:xfrm>
              <a:off x="1281" y="3121"/>
              <a:ext cx="33" cy="38"/>
            </a:xfrm>
            <a:custGeom>
              <a:avLst/>
              <a:gdLst>
                <a:gd name="T0" fmla="*/ 33 w 33"/>
                <a:gd name="T1" fmla="*/ 0 h 38"/>
                <a:gd name="T2" fmla="*/ 25 w 33"/>
                <a:gd name="T3" fmla="*/ 12 h 38"/>
                <a:gd name="T4" fmla="*/ 16 w 33"/>
                <a:gd name="T5" fmla="*/ 27 h 38"/>
                <a:gd name="T6" fmla="*/ 8 w 33"/>
                <a:gd name="T7" fmla="*/ 37 h 38"/>
                <a:gd name="T8" fmla="*/ 0 w 33"/>
                <a:gd name="T9" fmla="*/ 38 h 38"/>
                <a:gd name="T10" fmla="*/ 2 w 33"/>
                <a:gd name="T11" fmla="*/ 31 h 38"/>
                <a:gd name="T12" fmla="*/ 12 w 33"/>
                <a:gd name="T13" fmla="*/ 19 h 38"/>
                <a:gd name="T14" fmla="*/ 24 w 33"/>
                <a:gd name="T15" fmla="*/ 7 h 38"/>
                <a:gd name="T16" fmla="*/ 33 w 33"/>
                <a:gd name="T17" fmla="*/ 0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8"/>
                <a:gd name="T29" fmla="*/ 33 w 33"/>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8">
                  <a:moveTo>
                    <a:pt x="33" y="0"/>
                  </a:moveTo>
                  <a:lnTo>
                    <a:pt x="25" y="12"/>
                  </a:lnTo>
                  <a:lnTo>
                    <a:pt x="16" y="27"/>
                  </a:lnTo>
                  <a:lnTo>
                    <a:pt x="8" y="37"/>
                  </a:lnTo>
                  <a:lnTo>
                    <a:pt x="0" y="38"/>
                  </a:lnTo>
                  <a:lnTo>
                    <a:pt x="2" y="31"/>
                  </a:lnTo>
                  <a:lnTo>
                    <a:pt x="12" y="19"/>
                  </a:lnTo>
                  <a:lnTo>
                    <a:pt x="24" y="7"/>
                  </a:lnTo>
                  <a:lnTo>
                    <a:pt x="3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52" name="Freeform 285"/>
            <p:cNvSpPr>
              <a:spLocks/>
            </p:cNvSpPr>
            <p:nvPr/>
          </p:nvSpPr>
          <p:spPr bwMode="auto">
            <a:xfrm>
              <a:off x="1286" y="2908"/>
              <a:ext cx="56" cy="12"/>
            </a:xfrm>
            <a:custGeom>
              <a:avLst/>
              <a:gdLst>
                <a:gd name="T0" fmla="*/ 56 w 56"/>
                <a:gd name="T1" fmla="*/ 10 h 12"/>
                <a:gd name="T2" fmla="*/ 50 w 56"/>
                <a:gd name="T3" fmla="*/ 10 h 12"/>
                <a:gd name="T4" fmla="*/ 41 w 56"/>
                <a:gd name="T5" fmla="*/ 12 h 12"/>
                <a:gd name="T6" fmla="*/ 32 w 56"/>
                <a:gd name="T7" fmla="*/ 12 h 12"/>
                <a:gd name="T8" fmla="*/ 23 w 56"/>
                <a:gd name="T9" fmla="*/ 12 h 12"/>
                <a:gd name="T10" fmla="*/ 14 w 56"/>
                <a:gd name="T11" fmla="*/ 12 h 12"/>
                <a:gd name="T12" fmla="*/ 7 w 56"/>
                <a:gd name="T13" fmla="*/ 10 h 12"/>
                <a:gd name="T14" fmla="*/ 3 w 56"/>
                <a:gd name="T15" fmla="*/ 8 h 12"/>
                <a:gd name="T16" fmla="*/ 0 w 56"/>
                <a:gd name="T17" fmla="*/ 5 h 12"/>
                <a:gd name="T18" fmla="*/ 1 w 56"/>
                <a:gd name="T19" fmla="*/ 2 h 12"/>
                <a:gd name="T20" fmla="*/ 5 w 56"/>
                <a:gd name="T21" fmla="*/ 0 h 12"/>
                <a:gd name="T22" fmla="*/ 13 w 56"/>
                <a:gd name="T23" fmla="*/ 0 h 12"/>
                <a:gd name="T24" fmla="*/ 22 w 56"/>
                <a:gd name="T25" fmla="*/ 3 h 12"/>
                <a:gd name="T26" fmla="*/ 31 w 56"/>
                <a:gd name="T27" fmla="*/ 5 h 12"/>
                <a:gd name="T28" fmla="*/ 41 w 56"/>
                <a:gd name="T29" fmla="*/ 8 h 12"/>
                <a:gd name="T30" fmla="*/ 48 w 56"/>
                <a:gd name="T31" fmla="*/ 9 h 12"/>
                <a:gd name="T32" fmla="*/ 56 w 56"/>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12"/>
                <a:gd name="T53" fmla="*/ 56 w 5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12">
                  <a:moveTo>
                    <a:pt x="56" y="10"/>
                  </a:moveTo>
                  <a:lnTo>
                    <a:pt x="50" y="10"/>
                  </a:lnTo>
                  <a:lnTo>
                    <a:pt x="41" y="12"/>
                  </a:lnTo>
                  <a:lnTo>
                    <a:pt x="32" y="12"/>
                  </a:lnTo>
                  <a:lnTo>
                    <a:pt x="23" y="12"/>
                  </a:lnTo>
                  <a:lnTo>
                    <a:pt x="14" y="12"/>
                  </a:lnTo>
                  <a:lnTo>
                    <a:pt x="7" y="10"/>
                  </a:lnTo>
                  <a:lnTo>
                    <a:pt x="3" y="8"/>
                  </a:lnTo>
                  <a:lnTo>
                    <a:pt x="0" y="5"/>
                  </a:lnTo>
                  <a:lnTo>
                    <a:pt x="1" y="2"/>
                  </a:lnTo>
                  <a:lnTo>
                    <a:pt x="5" y="0"/>
                  </a:lnTo>
                  <a:lnTo>
                    <a:pt x="13" y="0"/>
                  </a:lnTo>
                  <a:lnTo>
                    <a:pt x="22" y="3"/>
                  </a:lnTo>
                  <a:lnTo>
                    <a:pt x="31" y="5"/>
                  </a:lnTo>
                  <a:lnTo>
                    <a:pt x="41" y="8"/>
                  </a:lnTo>
                  <a:lnTo>
                    <a:pt x="48" y="9"/>
                  </a:lnTo>
                  <a:lnTo>
                    <a:pt x="56" y="1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53" name="Freeform 286"/>
            <p:cNvSpPr>
              <a:spLocks/>
            </p:cNvSpPr>
            <p:nvPr/>
          </p:nvSpPr>
          <p:spPr bwMode="auto">
            <a:xfrm>
              <a:off x="1294" y="2886"/>
              <a:ext cx="55" cy="19"/>
            </a:xfrm>
            <a:custGeom>
              <a:avLst/>
              <a:gdLst>
                <a:gd name="T0" fmla="*/ 55 w 55"/>
                <a:gd name="T1" fmla="*/ 19 h 19"/>
                <a:gd name="T2" fmla="*/ 49 w 55"/>
                <a:gd name="T3" fmla="*/ 19 h 19"/>
                <a:gd name="T4" fmla="*/ 42 w 55"/>
                <a:gd name="T5" fmla="*/ 18 h 19"/>
                <a:gd name="T6" fmla="*/ 33 w 55"/>
                <a:gd name="T7" fmla="*/ 16 h 19"/>
                <a:gd name="T8" fmla="*/ 24 w 55"/>
                <a:gd name="T9" fmla="*/ 15 h 19"/>
                <a:gd name="T10" fmla="*/ 15 w 55"/>
                <a:gd name="T11" fmla="*/ 13 h 19"/>
                <a:gd name="T12" fmla="*/ 8 w 55"/>
                <a:gd name="T13" fmla="*/ 10 h 19"/>
                <a:gd name="T14" fmla="*/ 3 w 55"/>
                <a:gd name="T15" fmla="*/ 6 h 19"/>
                <a:gd name="T16" fmla="*/ 0 w 55"/>
                <a:gd name="T17" fmla="*/ 3 h 19"/>
                <a:gd name="T18" fmla="*/ 2 w 55"/>
                <a:gd name="T19" fmla="*/ 0 h 19"/>
                <a:gd name="T20" fmla="*/ 8 w 55"/>
                <a:gd name="T21" fmla="*/ 0 h 19"/>
                <a:gd name="T22" fmla="*/ 15 w 55"/>
                <a:gd name="T23" fmla="*/ 1 h 19"/>
                <a:gd name="T24" fmla="*/ 24 w 55"/>
                <a:gd name="T25" fmla="*/ 6 h 19"/>
                <a:gd name="T26" fmla="*/ 34 w 55"/>
                <a:gd name="T27" fmla="*/ 10 h 19"/>
                <a:gd name="T28" fmla="*/ 43 w 55"/>
                <a:gd name="T29" fmla="*/ 13 h 19"/>
                <a:gd name="T30" fmla="*/ 51 w 55"/>
                <a:gd name="T31" fmla="*/ 18 h 19"/>
                <a:gd name="T32" fmla="*/ 55 w 55"/>
                <a:gd name="T33" fmla="*/ 19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9"/>
                <a:gd name="T53" fmla="*/ 55 w 55"/>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9">
                  <a:moveTo>
                    <a:pt x="55" y="19"/>
                  </a:moveTo>
                  <a:lnTo>
                    <a:pt x="49" y="19"/>
                  </a:lnTo>
                  <a:lnTo>
                    <a:pt x="42" y="18"/>
                  </a:lnTo>
                  <a:lnTo>
                    <a:pt x="33" y="16"/>
                  </a:lnTo>
                  <a:lnTo>
                    <a:pt x="24" y="15"/>
                  </a:lnTo>
                  <a:lnTo>
                    <a:pt x="15" y="13"/>
                  </a:lnTo>
                  <a:lnTo>
                    <a:pt x="8" y="10"/>
                  </a:lnTo>
                  <a:lnTo>
                    <a:pt x="3" y="6"/>
                  </a:lnTo>
                  <a:lnTo>
                    <a:pt x="0" y="3"/>
                  </a:lnTo>
                  <a:lnTo>
                    <a:pt x="2" y="0"/>
                  </a:lnTo>
                  <a:lnTo>
                    <a:pt x="8" y="0"/>
                  </a:lnTo>
                  <a:lnTo>
                    <a:pt x="15" y="1"/>
                  </a:lnTo>
                  <a:lnTo>
                    <a:pt x="24" y="6"/>
                  </a:lnTo>
                  <a:lnTo>
                    <a:pt x="34" y="10"/>
                  </a:lnTo>
                  <a:lnTo>
                    <a:pt x="43" y="13"/>
                  </a:lnTo>
                  <a:lnTo>
                    <a:pt x="51" y="18"/>
                  </a:lnTo>
                  <a:lnTo>
                    <a:pt x="55" y="1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54" name="Freeform 287"/>
            <p:cNvSpPr>
              <a:spLocks/>
            </p:cNvSpPr>
            <p:nvPr/>
          </p:nvSpPr>
          <p:spPr bwMode="auto">
            <a:xfrm>
              <a:off x="1271" y="2936"/>
              <a:ext cx="51" cy="12"/>
            </a:xfrm>
            <a:custGeom>
              <a:avLst/>
              <a:gdLst>
                <a:gd name="T0" fmla="*/ 51 w 51"/>
                <a:gd name="T1" fmla="*/ 5 h 12"/>
                <a:gd name="T2" fmla="*/ 50 w 51"/>
                <a:gd name="T3" fmla="*/ 8 h 12"/>
                <a:gd name="T4" fmla="*/ 44 w 51"/>
                <a:gd name="T5" fmla="*/ 9 h 12"/>
                <a:gd name="T6" fmla="*/ 37 w 51"/>
                <a:gd name="T7" fmla="*/ 11 h 12"/>
                <a:gd name="T8" fmla="*/ 28 w 51"/>
                <a:gd name="T9" fmla="*/ 12 h 12"/>
                <a:gd name="T10" fmla="*/ 18 w 51"/>
                <a:gd name="T11" fmla="*/ 12 h 12"/>
                <a:gd name="T12" fmla="*/ 10 w 51"/>
                <a:gd name="T13" fmla="*/ 11 h 12"/>
                <a:gd name="T14" fmla="*/ 3 w 51"/>
                <a:gd name="T15" fmla="*/ 9 h 12"/>
                <a:gd name="T16" fmla="*/ 0 w 51"/>
                <a:gd name="T17" fmla="*/ 5 h 12"/>
                <a:gd name="T18" fmla="*/ 0 w 51"/>
                <a:gd name="T19" fmla="*/ 2 h 12"/>
                <a:gd name="T20" fmla="*/ 3 w 51"/>
                <a:gd name="T21" fmla="*/ 0 h 12"/>
                <a:gd name="T22" fmla="*/ 10 w 51"/>
                <a:gd name="T23" fmla="*/ 0 h 12"/>
                <a:gd name="T24" fmla="*/ 18 w 51"/>
                <a:gd name="T25" fmla="*/ 2 h 12"/>
                <a:gd name="T26" fmla="*/ 26 w 51"/>
                <a:gd name="T27" fmla="*/ 3 h 12"/>
                <a:gd name="T28" fmla="*/ 37 w 51"/>
                <a:gd name="T29" fmla="*/ 3 h 12"/>
                <a:gd name="T30" fmla="*/ 44 w 51"/>
                <a:gd name="T31" fmla="*/ 5 h 12"/>
                <a:gd name="T32" fmla="*/ 51 w 51"/>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51" y="5"/>
                  </a:moveTo>
                  <a:lnTo>
                    <a:pt x="50" y="8"/>
                  </a:lnTo>
                  <a:lnTo>
                    <a:pt x="44" y="9"/>
                  </a:lnTo>
                  <a:lnTo>
                    <a:pt x="37" y="11"/>
                  </a:lnTo>
                  <a:lnTo>
                    <a:pt x="28" y="12"/>
                  </a:lnTo>
                  <a:lnTo>
                    <a:pt x="18" y="12"/>
                  </a:lnTo>
                  <a:lnTo>
                    <a:pt x="10" y="11"/>
                  </a:lnTo>
                  <a:lnTo>
                    <a:pt x="3" y="9"/>
                  </a:lnTo>
                  <a:lnTo>
                    <a:pt x="0" y="5"/>
                  </a:lnTo>
                  <a:lnTo>
                    <a:pt x="0" y="2"/>
                  </a:lnTo>
                  <a:lnTo>
                    <a:pt x="3" y="0"/>
                  </a:lnTo>
                  <a:lnTo>
                    <a:pt x="10" y="0"/>
                  </a:lnTo>
                  <a:lnTo>
                    <a:pt x="18" y="2"/>
                  </a:lnTo>
                  <a:lnTo>
                    <a:pt x="26" y="3"/>
                  </a:lnTo>
                  <a:lnTo>
                    <a:pt x="37" y="3"/>
                  </a:lnTo>
                  <a:lnTo>
                    <a:pt x="44" y="5"/>
                  </a:lnTo>
                  <a:lnTo>
                    <a:pt x="51" y="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55" name="Freeform 288"/>
            <p:cNvSpPr>
              <a:spLocks/>
            </p:cNvSpPr>
            <p:nvPr/>
          </p:nvSpPr>
          <p:spPr bwMode="auto">
            <a:xfrm>
              <a:off x="1256" y="2961"/>
              <a:ext cx="61" cy="20"/>
            </a:xfrm>
            <a:custGeom>
              <a:avLst/>
              <a:gdLst>
                <a:gd name="T0" fmla="*/ 61 w 61"/>
                <a:gd name="T1" fmla="*/ 0 h 20"/>
                <a:gd name="T2" fmla="*/ 53 w 61"/>
                <a:gd name="T3" fmla="*/ 5 h 20"/>
                <a:gd name="T4" fmla="*/ 46 w 61"/>
                <a:gd name="T5" fmla="*/ 9 h 20"/>
                <a:gd name="T6" fmla="*/ 35 w 61"/>
                <a:gd name="T7" fmla="*/ 12 h 20"/>
                <a:gd name="T8" fmla="*/ 25 w 61"/>
                <a:gd name="T9" fmla="*/ 17 h 20"/>
                <a:gd name="T10" fmla="*/ 16 w 61"/>
                <a:gd name="T11" fmla="*/ 18 h 20"/>
                <a:gd name="T12" fmla="*/ 7 w 61"/>
                <a:gd name="T13" fmla="*/ 20 h 20"/>
                <a:gd name="T14" fmla="*/ 3 w 61"/>
                <a:gd name="T15" fmla="*/ 18 h 20"/>
                <a:gd name="T16" fmla="*/ 0 w 61"/>
                <a:gd name="T17" fmla="*/ 15 h 20"/>
                <a:gd name="T18" fmla="*/ 2 w 61"/>
                <a:gd name="T19" fmla="*/ 11 h 20"/>
                <a:gd name="T20" fmla="*/ 6 w 61"/>
                <a:gd name="T21" fmla="*/ 8 h 20"/>
                <a:gd name="T22" fmla="*/ 15 w 61"/>
                <a:gd name="T23" fmla="*/ 6 h 20"/>
                <a:gd name="T24" fmla="*/ 25 w 61"/>
                <a:gd name="T25" fmla="*/ 5 h 20"/>
                <a:gd name="T26" fmla="*/ 35 w 61"/>
                <a:gd name="T27" fmla="*/ 5 h 20"/>
                <a:gd name="T28" fmla="*/ 46 w 61"/>
                <a:gd name="T29" fmla="*/ 3 h 20"/>
                <a:gd name="T30" fmla="*/ 55 w 61"/>
                <a:gd name="T31" fmla="*/ 2 h 20"/>
                <a:gd name="T32" fmla="*/ 61 w 61"/>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20"/>
                <a:gd name="T53" fmla="*/ 61 w 61"/>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20">
                  <a:moveTo>
                    <a:pt x="61" y="0"/>
                  </a:moveTo>
                  <a:lnTo>
                    <a:pt x="53" y="5"/>
                  </a:lnTo>
                  <a:lnTo>
                    <a:pt x="46" y="9"/>
                  </a:lnTo>
                  <a:lnTo>
                    <a:pt x="35" y="12"/>
                  </a:lnTo>
                  <a:lnTo>
                    <a:pt x="25" y="17"/>
                  </a:lnTo>
                  <a:lnTo>
                    <a:pt x="16" y="18"/>
                  </a:lnTo>
                  <a:lnTo>
                    <a:pt x="7" y="20"/>
                  </a:lnTo>
                  <a:lnTo>
                    <a:pt x="3" y="18"/>
                  </a:lnTo>
                  <a:lnTo>
                    <a:pt x="0" y="15"/>
                  </a:lnTo>
                  <a:lnTo>
                    <a:pt x="2" y="11"/>
                  </a:lnTo>
                  <a:lnTo>
                    <a:pt x="6" y="8"/>
                  </a:lnTo>
                  <a:lnTo>
                    <a:pt x="15" y="6"/>
                  </a:lnTo>
                  <a:lnTo>
                    <a:pt x="25" y="5"/>
                  </a:lnTo>
                  <a:lnTo>
                    <a:pt x="35" y="5"/>
                  </a:lnTo>
                  <a:lnTo>
                    <a:pt x="46" y="3"/>
                  </a:lnTo>
                  <a:lnTo>
                    <a:pt x="55" y="2"/>
                  </a:lnTo>
                  <a:lnTo>
                    <a:pt x="6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56" name="Freeform 289"/>
            <p:cNvSpPr>
              <a:spLocks/>
            </p:cNvSpPr>
            <p:nvPr/>
          </p:nvSpPr>
          <p:spPr bwMode="auto">
            <a:xfrm>
              <a:off x="1240" y="2989"/>
              <a:ext cx="66" cy="23"/>
            </a:xfrm>
            <a:custGeom>
              <a:avLst/>
              <a:gdLst>
                <a:gd name="T0" fmla="*/ 66 w 66"/>
                <a:gd name="T1" fmla="*/ 0 h 23"/>
                <a:gd name="T2" fmla="*/ 60 w 66"/>
                <a:gd name="T3" fmla="*/ 3 h 23"/>
                <a:gd name="T4" fmla="*/ 50 w 66"/>
                <a:gd name="T5" fmla="*/ 8 h 23"/>
                <a:gd name="T6" fmla="*/ 40 w 66"/>
                <a:gd name="T7" fmla="*/ 12 h 23"/>
                <a:gd name="T8" fmla="*/ 28 w 66"/>
                <a:gd name="T9" fmla="*/ 17 h 23"/>
                <a:gd name="T10" fmla="*/ 18 w 66"/>
                <a:gd name="T11" fmla="*/ 20 h 23"/>
                <a:gd name="T12" fmla="*/ 7 w 66"/>
                <a:gd name="T13" fmla="*/ 23 h 23"/>
                <a:gd name="T14" fmla="*/ 1 w 66"/>
                <a:gd name="T15" fmla="*/ 21 h 23"/>
                <a:gd name="T16" fmla="*/ 0 w 66"/>
                <a:gd name="T17" fmla="*/ 18 h 23"/>
                <a:gd name="T18" fmla="*/ 3 w 66"/>
                <a:gd name="T19" fmla="*/ 14 h 23"/>
                <a:gd name="T20" fmla="*/ 10 w 66"/>
                <a:gd name="T21" fmla="*/ 11 h 23"/>
                <a:gd name="T22" fmla="*/ 19 w 66"/>
                <a:gd name="T23" fmla="*/ 8 h 23"/>
                <a:gd name="T24" fmla="*/ 31 w 66"/>
                <a:gd name="T25" fmla="*/ 6 h 23"/>
                <a:gd name="T26" fmla="*/ 43 w 66"/>
                <a:gd name="T27" fmla="*/ 5 h 23"/>
                <a:gd name="T28" fmla="*/ 53 w 66"/>
                <a:gd name="T29" fmla="*/ 3 h 23"/>
                <a:gd name="T30" fmla="*/ 62 w 66"/>
                <a:gd name="T31" fmla="*/ 2 h 23"/>
                <a:gd name="T32" fmla="*/ 66 w 6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23"/>
                <a:gd name="T53" fmla="*/ 66 w 6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23">
                  <a:moveTo>
                    <a:pt x="66" y="0"/>
                  </a:moveTo>
                  <a:lnTo>
                    <a:pt x="60" y="3"/>
                  </a:lnTo>
                  <a:lnTo>
                    <a:pt x="50" y="8"/>
                  </a:lnTo>
                  <a:lnTo>
                    <a:pt x="40" y="12"/>
                  </a:lnTo>
                  <a:lnTo>
                    <a:pt x="28" y="17"/>
                  </a:lnTo>
                  <a:lnTo>
                    <a:pt x="18" y="20"/>
                  </a:lnTo>
                  <a:lnTo>
                    <a:pt x="7" y="23"/>
                  </a:lnTo>
                  <a:lnTo>
                    <a:pt x="1" y="21"/>
                  </a:lnTo>
                  <a:lnTo>
                    <a:pt x="0" y="18"/>
                  </a:lnTo>
                  <a:lnTo>
                    <a:pt x="3" y="14"/>
                  </a:lnTo>
                  <a:lnTo>
                    <a:pt x="10" y="11"/>
                  </a:lnTo>
                  <a:lnTo>
                    <a:pt x="19" y="8"/>
                  </a:lnTo>
                  <a:lnTo>
                    <a:pt x="31" y="6"/>
                  </a:lnTo>
                  <a:lnTo>
                    <a:pt x="43" y="5"/>
                  </a:lnTo>
                  <a:lnTo>
                    <a:pt x="53" y="3"/>
                  </a:lnTo>
                  <a:lnTo>
                    <a:pt x="62" y="2"/>
                  </a:lnTo>
                  <a:lnTo>
                    <a:pt x="6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57" name="Freeform 290"/>
            <p:cNvSpPr>
              <a:spLocks/>
            </p:cNvSpPr>
            <p:nvPr/>
          </p:nvSpPr>
          <p:spPr bwMode="auto">
            <a:xfrm>
              <a:off x="1235" y="3041"/>
              <a:ext cx="71" cy="36"/>
            </a:xfrm>
            <a:custGeom>
              <a:avLst/>
              <a:gdLst>
                <a:gd name="T0" fmla="*/ 71 w 71"/>
                <a:gd name="T1" fmla="*/ 0 h 36"/>
                <a:gd name="T2" fmla="*/ 64 w 71"/>
                <a:gd name="T3" fmla="*/ 6 h 36"/>
                <a:gd name="T4" fmla="*/ 55 w 71"/>
                <a:gd name="T5" fmla="*/ 13 h 36"/>
                <a:gd name="T6" fmla="*/ 45 w 71"/>
                <a:gd name="T7" fmla="*/ 21 h 36"/>
                <a:gd name="T8" fmla="*/ 33 w 71"/>
                <a:gd name="T9" fmla="*/ 27 h 36"/>
                <a:gd name="T10" fmla="*/ 21 w 71"/>
                <a:gd name="T11" fmla="*/ 31 h 36"/>
                <a:gd name="T12" fmla="*/ 12 w 71"/>
                <a:gd name="T13" fmla="*/ 36 h 36"/>
                <a:gd name="T14" fmla="*/ 5 w 71"/>
                <a:gd name="T15" fmla="*/ 36 h 36"/>
                <a:gd name="T16" fmla="*/ 0 w 71"/>
                <a:gd name="T17" fmla="*/ 34 h 36"/>
                <a:gd name="T18" fmla="*/ 2 w 71"/>
                <a:gd name="T19" fmla="*/ 30 h 36"/>
                <a:gd name="T20" fmla="*/ 9 w 71"/>
                <a:gd name="T21" fmla="*/ 25 h 36"/>
                <a:gd name="T22" fmla="*/ 20 w 71"/>
                <a:gd name="T23" fmla="*/ 21 h 36"/>
                <a:gd name="T24" fmla="*/ 31 w 71"/>
                <a:gd name="T25" fmla="*/ 16 h 36"/>
                <a:gd name="T26" fmla="*/ 45 w 71"/>
                <a:gd name="T27" fmla="*/ 13 h 36"/>
                <a:gd name="T28" fmla="*/ 56 w 71"/>
                <a:gd name="T29" fmla="*/ 9 h 36"/>
                <a:gd name="T30" fmla="*/ 65 w 71"/>
                <a:gd name="T31" fmla="*/ 5 h 36"/>
                <a:gd name="T32" fmla="*/ 71 w 71"/>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36"/>
                <a:gd name="T53" fmla="*/ 71 w 71"/>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36">
                  <a:moveTo>
                    <a:pt x="71" y="0"/>
                  </a:moveTo>
                  <a:lnTo>
                    <a:pt x="64" y="6"/>
                  </a:lnTo>
                  <a:lnTo>
                    <a:pt x="55" y="13"/>
                  </a:lnTo>
                  <a:lnTo>
                    <a:pt x="45" y="21"/>
                  </a:lnTo>
                  <a:lnTo>
                    <a:pt x="33" y="27"/>
                  </a:lnTo>
                  <a:lnTo>
                    <a:pt x="21" y="31"/>
                  </a:lnTo>
                  <a:lnTo>
                    <a:pt x="12" y="36"/>
                  </a:lnTo>
                  <a:lnTo>
                    <a:pt x="5" y="36"/>
                  </a:lnTo>
                  <a:lnTo>
                    <a:pt x="0" y="34"/>
                  </a:lnTo>
                  <a:lnTo>
                    <a:pt x="2" y="30"/>
                  </a:lnTo>
                  <a:lnTo>
                    <a:pt x="9" y="25"/>
                  </a:lnTo>
                  <a:lnTo>
                    <a:pt x="20" y="21"/>
                  </a:lnTo>
                  <a:lnTo>
                    <a:pt x="31" y="16"/>
                  </a:lnTo>
                  <a:lnTo>
                    <a:pt x="45" y="13"/>
                  </a:lnTo>
                  <a:lnTo>
                    <a:pt x="56" y="9"/>
                  </a:lnTo>
                  <a:lnTo>
                    <a:pt x="65" y="5"/>
                  </a:lnTo>
                  <a:lnTo>
                    <a:pt x="7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58" name="Freeform 291"/>
            <p:cNvSpPr>
              <a:spLocks/>
            </p:cNvSpPr>
            <p:nvPr/>
          </p:nvSpPr>
          <p:spPr bwMode="auto">
            <a:xfrm>
              <a:off x="1247" y="3097"/>
              <a:ext cx="65" cy="43"/>
            </a:xfrm>
            <a:custGeom>
              <a:avLst/>
              <a:gdLst>
                <a:gd name="T0" fmla="*/ 65 w 65"/>
                <a:gd name="T1" fmla="*/ 0 h 43"/>
                <a:gd name="T2" fmla="*/ 61 w 65"/>
                <a:gd name="T3" fmla="*/ 6 h 43"/>
                <a:gd name="T4" fmla="*/ 52 w 65"/>
                <a:gd name="T5" fmla="*/ 14 h 43"/>
                <a:gd name="T6" fmla="*/ 42 w 65"/>
                <a:gd name="T7" fmla="*/ 21 h 43"/>
                <a:gd name="T8" fmla="*/ 31 w 65"/>
                <a:gd name="T9" fmla="*/ 30 h 43"/>
                <a:gd name="T10" fmla="*/ 21 w 65"/>
                <a:gd name="T11" fmla="*/ 36 h 43"/>
                <a:gd name="T12" fmla="*/ 11 w 65"/>
                <a:gd name="T13" fmla="*/ 42 h 43"/>
                <a:gd name="T14" fmla="*/ 5 w 65"/>
                <a:gd name="T15" fmla="*/ 43 h 43"/>
                <a:gd name="T16" fmla="*/ 0 w 65"/>
                <a:gd name="T17" fmla="*/ 42 h 43"/>
                <a:gd name="T18" fmla="*/ 2 w 65"/>
                <a:gd name="T19" fmla="*/ 37 h 43"/>
                <a:gd name="T20" fmla="*/ 8 w 65"/>
                <a:gd name="T21" fmla="*/ 31 h 43"/>
                <a:gd name="T22" fmla="*/ 16 w 65"/>
                <a:gd name="T23" fmla="*/ 25 h 43"/>
                <a:gd name="T24" fmla="*/ 28 w 65"/>
                <a:gd name="T25" fmla="*/ 20 h 43"/>
                <a:gd name="T26" fmla="*/ 42 w 65"/>
                <a:gd name="T27" fmla="*/ 14 h 43"/>
                <a:gd name="T28" fmla="*/ 52 w 65"/>
                <a:gd name="T29" fmla="*/ 8 h 43"/>
                <a:gd name="T30" fmla="*/ 61 w 65"/>
                <a:gd name="T31" fmla="*/ 3 h 43"/>
                <a:gd name="T32" fmla="*/ 65 w 65"/>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3"/>
                <a:gd name="T53" fmla="*/ 65 w 65"/>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3">
                  <a:moveTo>
                    <a:pt x="65" y="0"/>
                  </a:moveTo>
                  <a:lnTo>
                    <a:pt x="61" y="6"/>
                  </a:lnTo>
                  <a:lnTo>
                    <a:pt x="52" y="14"/>
                  </a:lnTo>
                  <a:lnTo>
                    <a:pt x="42" y="21"/>
                  </a:lnTo>
                  <a:lnTo>
                    <a:pt x="31" y="30"/>
                  </a:lnTo>
                  <a:lnTo>
                    <a:pt x="21" y="36"/>
                  </a:lnTo>
                  <a:lnTo>
                    <a:pt x="11" y="42"/>
                  </a:lnTo>
                  <a:lnTo>
                    <a:pt x="5" y="43"/>
                  </a:lnTo>
                  <a:lnTo>
                    <a:pt x="0" y="42"/>
                  </a:lnTo>
                  <a:lnTo>
                    <a:pt x="2" y="37"/>
                  </a:lnTo>
                  <a:lnTo>
                    <a:pt x="8" y="31"/>
                  </a:lnTo>
                  <a:lnTo>
                    <a:pt x="16" y="25"/>
                  </a:lnTo>
                  <a:lnTo>
                    <a:pt x="28" y="20"/>
                  </a:lnTo>
                  <a:lnTo>
                    <a:pt x="42" y="14"/>
                  </a:lnTo>
                  <a:lnTo>
                    <a:pt x="52" y="8"/>
                  </a:lnTo>
                  <a:lnTo>
                    <a:pt x="61" y="3"/>
                  </a:lnTo>
                  <a:lnTo>
                    <a:pt x="6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59" name="Freeform 292"/>
            <p:cNvSpPr>
              <a:spLocks/>
            </p:cNvSpPr>
            <p:nvPr/>
          </p:nvSpPr>
          <p:spPr bwMode="auto">
            <a:xfrm>
              <a:off x="1244" y="3015"/>
              <a:ext cx="59" cy="36"/>
            </a:xfrm>
            <a:custGeom>
              <a:avLst/>
              <a:gdLst>
                <a:gd name="T0" fmla="*/ 59 w 59"/>
                <a:gd name="T1" fmla="*/ 0 h 36"/>
                <a:gd name="T2" fmla="*/ 55 w 59"/>
                <a:gd name="T3" fmla="*/ 4 h 36"/>
                <a:gd name="T4" fmla="*/ 46 w 59"/>
                <a:gd name="T5" fmla="*/ 10 h 36"/>
                <a:gd name="T6" fmla="*/ 37 w 59"/>
                <a:gd name="T7" fmla="*/ 17 h 36"/>
                <a:gd name="T8" fmla="*/ 27 w 59"/>
                <a:gd name="T9" fmla="*/ 25 h 36"/>
                <a:gd name="T10" fmla="*/ 18 w 59"/>
                <a:gd name="T11" fmla="*/ 31 h 36"/>
                <a:gd name="T12" fmla="*/ 9 w 59"/>
                <a:gd name="T13" fmla="*/ 35 h 36"/>
                <a:gd name="T14" fmla="*/ 3 w 59"/>
                <a:gd name="T15" fmla="*/ 36 h 36"/>
                <a:gd name="T16" fmla="*/ 0 w 59"/>
                <a:gd name="T17" fmla="*/ 34 h 36"/>
                <a:gd name="T18" fmla="*/ 2 w 59"/>
                <a:gd name="T19" fmla="*/ 29 h 36"/>
                <a:gd name="T20" fmla="*/ 8 w 59"/>
                <a:gd name="T21" fmla="*/ 23 h 36"/>
                <a:gd name="T22" fmla="*/ 16 w 59"/>
                <a:gd name="T23" fmla="*/ 19 h 36"/>
                <a:gd name="T24" fmla="*/ 27 w 59"/>
                <a:gd name="T25" fmla="*/ 14 h 36"/>
                <a:gd name="T26" fmla="*/ 37 w 59"/>
                <a:gd name="T27" fmla="*/ 10 h 36"/>
                <a:gd name="T28" fmla="*/ 47 w 59"/>
                <a:gd name="T29" fmla="*/ 5 h 36"/>
                <a:gd name="T30" fmla="*/ 55 w 59"/>
                <a:gd name="T31" fmla="*/ 2 h 36"/>
                <a:gd name="T32" fmla="*/ 59 w 5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6"/>
                <a:gd name="T53" fmla="*/ 59 w 5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6">
                  <a:moveTo>
                    <a:pt x="59" y="0"/>
                  </a:moveTo>
                  <a:lnTo>
                    <a:pt x="55" y="4"/>
                  </a:lnTo>
                  <a:lnTo>
                    <a:pt x="46" y="10"/>
                  </a:lnTo>
                  <a:lnTo>
                    <a:pt x="37" y="17"/>
                  </a:lnTo>
                  <a:lnTo>
                    <a:pt x="27" y="25"/>
                  </a:lnTo>
                  <a:lnTo>
                    <a:pt x="18" y="31"/>
                  </a:lnTo>
                  <a:lnTo>
                    <a:pt x="9" y="35"/>
                  </a:lnTo>
                  <a:lnTo>
                    <a:pt x="3" y="36"/>
                  </a:lnTo>
                  <a:lnTo>
                    <a:pt x="0" y="34"/>
                  </a:lnTo>
                  <a:lnTo>
                    <a:pt x="2" y="29"/>
                  </a:lnTo>
                  <a:lnTo>
                    <a:pt x="8" y="23"/>
                  </a:lnTo>
                  <a:lnTo>
                    <a:pt x="16" y="19"/>
                  </a:lnTo>
                  <a:lnTo>
                    <a:pt x="27" y="14"/>
                  </a:lnTo>
                  <a:lnTo>
                    <a:pt x="37" y="10"/>
                  </a:lnTo>
                  <a:lnTo>
                    <a:pt x="47" y="5"/>
                  </a:lnTo>
                  <a:lnTo>
                    <a:pt x="55" y="2"/>
                  </a:lnTo>
                  <a:lnTo>
                    <a:pt x="5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60" name="Freeform 293"/>
            <p:cNvSpPr>
              <a:spLocks/>
            </p:cNvSpPr>
            <p:nvPr/>
          </p:nvSpPr>
          <p:spPr bwMode="auto">
            <a:xfrm>
              <a:off x="1299" y="3017"/>
              <a:ext cx="87" cy="57"/>
            </a:xfrm>
            <a:custGeom>
              <a:avLst/>
              <a:gdLst>
                <a:gd name="T0" fmla="*/ 87 w 87"/>
                <a:gd name="T1" fmla="*/ 55 h 57"/>
                <a:gd name="T2" fmla="*/ 83 w 87"/>
                <a:gd name="T3" fmla="*/ 57 h 57"/>
                <a:gd name="T4" fmla="*/ 72 w 87"/>
                <a:gd name="T5" fmla="*/ 54 h 57"/>
                <a:gd name="T6" fmla="*/ 59 w 87"/>
                <a:gd name="T7" fmla="*/ 48 h 57"/>
                <a:gd name="T8" fmla="*/ 44 w 87"/>
                <a:gd name="T9" fmla="*/ 40 h 57"/>
                <a:gd name="T10" fmla="*/ 29 w 87"/>
                <a:gd name="T11" fmla="*/ 30 h 57"/>
                <a:gd name="T12" fmla="*/ 16 w 87"/>
                <a:gd name="T13" fmla="*/ 20 h 57"/>
                <a:gd name="T14" fmla="*/ 6 w 87"/>
                <a:gd name="T15" fmla="*/ 9 h 57"/>
                <a:gd name="T16" fmla="*/ 0 w 87"/>
                <a:gd name="T17" fmla="*/ 0 h 57"/>
                <a:gd name="T18" fmla="*/ 7 w 87"/>
                <a:gd name="T19" fmla="*/ 5 h 57"/>
                <a:gd name="T20" fmla="*/ 18 w 87"/>
                <a:gd name="T21" fmla="*/ 11 h 57"/>
                <a:gd name="T22" fmla="*/ 32 w 87"/>
                <a:gd name="T23" fmla="*/ 18 h 57"/>
                <a:gd name="T24" fmla="*/ 49 w 87"/>
                <a:gd name="T25" fmla="*/ 27 h 57"/>
                <a:gd name="T26" fmla="*/ 63 w 87"/>
                <a:gd name="T27" fmla="*/ 37 h 57"/>
                <a:gd name="T28" fmla="*/ 77 w 87"/>
                <a:gd name="T29" fmla="*/ 45 h 57"/>
                <a:gd name="T30" fmla="*/ 84 w 87"/>
                <a:gd name="T31" fmla="*/ 51 h 57"/>
                <a:gd name="T32" fmla="*/ 87 w 87"/>
                <a:gd name="T33" fmla="*/ 55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7"/>
                <a:gd name="T53" fmla="*/ 87 w 87"/>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7">
                  <a:moveTo>
                    <a:pt x="87" y="55"/>
                  </a:moveTo>
                  <a:lnTo>
                    <a:pt x="83" y="57"/>
                  </a:lnTo>
                  <a:lnTo>
                    <a:pt x="72" y="54"/>
                  </a:lnTo>
                  <a:lnTo>
                    <a:pt x="59" y="48"/>
                  </a:lnTo>
                  <a:lnTo>
                    <a:pt x="44" y="40"/>
                  </a:lnTo>
                  <a:lnTo>
                    <a:pt x="29" y="30"/>
                  </a:lnTo>
                  <a:lnTo>
                    <a:pt x="16" y="20"/>
                  </a:lnTo>
                  <a:lnTo>
                    <a:pt x="6" y="9"/>
                  </a:lnTo>
                  <a:lnTo>
                    <a:pt x="0" y="0"/>
                  </a:lnTo>
                  <a:lnTo>
                    <a:pt x="7" y="5"/>
                  </a:lnTo>
                  <a:lnTo>
                    <a:pt x="18" y="11"/>
                  </a:lnTo>
                  <a:lnTo>
                    <a:pt x="32" y="18"/>
                  </a:lnTo>
                  <a:lnTo>
                    <a:pt x="49" y="27"/>
                  </a:lnTo>
                  <a:lnTo>
                    <a:pt x="63" y="37"/>
                  </a:lnTo>
                  <a:lnTo>
                    <a:pt x="77" y="45"/>
                  </a:lnTo>
                  <a:lnTo>
                    <a:pt x="84" y="51"/>
                  </a:lnTo>
                  <a:lnTo>
                    <a:pt x="87"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61" name="Freeform 294"/>
            <p:cNvSpPr>
              <a:spLocks/>
            </p:cNvSpPr>
            <p:nvPr/>
          </p:nvSpPr>
          <p:spPr bwMode="auto">
            <a:xfrm>
              <a:off x="1303" y="3063"/>
              <a:ext cx="68" cy="48"/>
            </a:xfrm>
            <a:custGeom>
              <a:avLst/>
              <a:gdLst>
                <a:gd name="T0" fmla="*/ 68 w 68"/>
                <a:gd name="T1" fmla="*/ 48 h 48"/>
                <a:gd name="T2" fmla="*/ 65 w 68"/>
                <a:gd name="T3" fmla="*/ 48 h 48"/>
                <a:gd name="T4" fmla="*/ 58 w 68"/>
                <a:gd name="T5" fmla="*/ 46 h 48"/>
                <a:gd name="T6" fmla="*/ 48 w 68"/>
                <a:gd name="T7" fmla="*/ 42 h 48"/>
                <a:gd name="T8" fmla="*/ 37 w 68"/>
                <a:gd name="T9" fmla="*/ 36 h 48"/>
                <a:gd name="T10" fmla="*/ 25 w 68"/>
                <a:gd name="T11" fmla="*/ 28 h 48"/>
                <a:gd name="T12" fmla="*/ 15 w 68"/>
                <a:gd name="T13" fmla="*/ 20 h 48"/>
                <a:gd name="T14" fmla="*/ 6 w 68"/>
                <a:gd name="T15" fmla="*/ 11 h 48"/>
                <a:gd name="T16" fmla="*/ 0 w 68"/>
                <a:gd name="T17" fmla="*/ 0 h 48"/>
                <a:gd name="T18" fmla="*/ 8 w 68"/>
                <a:gd name="T19" fmla="*/ 6 h 48"/>
                <a:gd name="T20" fmla="*/ 18 w 68"/>
                <a:gd name="T21" fmla="*/ 12 h 48"/>
                <a:gd name="T22" fmla="*/ 28 w 68"/>
                <a:gd name="T23" fmla="*/ 20 h 48"/>
                <a:gd name="T24" fmla="*/ 42 w 68"/>
                <a:gd name="T25" fmla="*/ 27 h 48"/>
                <a:gd name="T26" fmla="*/ 52 w 68"/>
                <a:gd name="T27" fmla="*/ 34 h 48"/>
                <a:gd name="T28" fmla="*/ 61 w 68"/>
                <a:gd name="T29" fmla="*/ 40 h 48"/>
                <a:gd name="T30" fmla="*/ 67 w 68"/>
                <a:gd name="T31" fmla="*/ 45 h 48"/>
                <a:gd name="T32" fmla="*/ 68 w 68"/>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48"/>
                <a:gd name="T53" fmla="*/ 68 w 6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48">
                  <a:moveTo>
                    <a:pt x="68" y="48"/>
                  </a:moveTo>
                  <a:lnTo>
                    <a:pt x="65" y="48"/>
                  </a:lnTo>
                  <a:lnTo>
                    <a:pt x="58" y="46"/>
                  </a:lnTo>
                  <a:lnTo>
                    <a:pt x="48" y="42"/>
                  </a:lnTo>
                  <a:lnTo>
                    <a:pt x="37" y="36"/>
                  </a:lnTo>
                  <a:lnTo>
                    <a:pt x="25" y="28"/>
                  </a:lnTo>
                  <a:lnTo>
                    <a:pt x="15" y="20"/>
                  </a:lnTo>
                  <a:lnTo>
                    <a:pt x="6" y="11"/>
                  </a:lnTo>
                  <a:lnTo>
                    <a:pt x="0" y="0"/>
                  </a:lnTo>
                  <a:lnTo>
                    <a:pt x="8" y="6"/>
                  </a:lnTo>
                  <a:lnTo>
                    <a:pt x="18" y="12"/>
                  </a:lnTo>
                  <a:lnTo>
                    <a:pt x="28" y="20"/>
                  </a:lnTo>
                  <a:lnTo>
                    <a:pt x="42" y="27"/>
                  </a:lnTo>
                  <a:lnTo>
                    <a:pt x="52" y="34"/>
                  </a:lnTo>
                  <a:lnTo>
                    <a:pt x="61" y="40"/>
                  </a:lnTo>
                  <a:lnTo>
                    <a:pt x="67" y="45"/>
                  </a:lnTo>
                  <a:lnTo>
                    <a:pt x="68" y="4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62" name="Freeform 295"/>
            <p:cNvSpPr>
              <a:spLocks/>
            </p:cNvSpPr>
            <p:nvPr/>
          </p:nvSpPr>
          <p:spPr bwMode="auto">
            <a:xfrm>
              <a:off x="1241" y="3069"/>
              <a:ext cx="67" cy="42"/>
            </a:xfrm>
            <a:custGeom>
              <a:avLst/>
              <a:gdLst>
                <a:gd name="T0" fmla="*/ 67 w 67"/>
                <a:gd name="T1" fmla="*/ 0 h 42"/>
                <a:gd name="T2" fmla="*/ 62 w 67"/>
                <a:gd name="T3" fmla="*/ 6 h 42"/>
                <a:gd name="T4" fmla="*/ 53 w 67"/>
                <a:gd name="T5" fmla="*/ 14 h 42"/>
                <a:gd name="T6" fmla="*/ 43 w 67"/>
                <a:gd name="T7" fmla="*/ 21 h 42"/>
                <a:gd name="T8" fmla="*/ 33 w 67"/>
                <a:gd name="T9" fmla="*/ 28 h 42"/>
                <a:gd name="T10" fmla="*/ 21 w 67"/>
                <a:gd name="T11" fmla="*/ 36 h 42"/>
                <a:gd name="T12" fmla="*/ 12 w 67"/>
                <a:gd name="T13" fmla="*/ 40 h 42"/>
                <a:gd name="T14" fmla="*/ 5 w 67"/>
                <a:gd name="T15" fmla="*/ 42 h 42"/>
                <a:gd name="T16" fmla="*/ 0 w 67"/>
                <a:gd name="T17" fmla="*/ 40 h 42"/>
                <a:gd name="T18" fmla="*/ 2 w 67"/>
                <a:gd name="T19" fmla="*/ 36 h 42"/>
                <a:gd name="T20" fmla="*/ 8 w 67"/>
                <a:gd name="T21" fmla="*/ 31 h 42"/>
                <a:gd name="T22" fmla="*/ 18 w 67"/>
                <a:gd name="T23" fmla="*/ 25 h 42"/>
                <a:gd name="T24" fmla="*/ 30 w 67"/>
                <a:gd name="T25" fmla="*/ 19 h 42"/>
                <a:gd name="T26" fmla="*/ 43 w 67"/>
                <a:gd name="T27" fmla="*/ 14 h 42"/>
                <a:gd name="T28" fmla="*/ 53 w 67"/>
                <a:gd name="T29" fmla="*/ 8 h 42"/>
                <a:gd name="T30" fmla="*/ 62 w 67"/>
                <a:gd name="T31" fmla="*/ 3 h 42"/>
                <a:gd name="T32" fmla="*/ 67 w 67"/>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2"/>
                <a:gd name="T53" fmla="*/ 67 w 67"/>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2">
                  <a:moveTo>
                    <a:pt x="67" y="0"/>
                  </a:moveTo>
                  <a:lnTo>
                    <a:pt x="62" y="6"/>
                  </a:lnTo>
                  <a:lnTo>
                    <a:pt x="53" y="14"/>
                  </a:lnTo>
                  <a:lnTo>
                    <a:pt x="43" y="21"/>
                  </a:lnTo>
                  <a:lnTo>
                    <a:pt x="33" y="28"/>
                  </a:lnTo>
                  <a:lnTo>
                    <a:pt x="21" y="36"/>
                  </a:lnTo>
                  <a:lnTo>
                    <a:pt x="12" y="40"/>
                  </a:lnTo>
                  <a:lnTo>
                    <a:pt x="5" y="42"/>
                  </a:lnTo>
                  <a:lnTo>
                    <a:pt x="0" y="40"/>
                  </a:lnTo>
                  <a:lnTo>
                    <a:pt x="2" y="36"/>
                  </a:lnTo>
                  <a:lnTo>
                    <a:pt x="8" y="31"/>
                  </a:lnTo>
                  <a:lnTo>
                    <a:pt x="18" y="25"/>
                  </a:lnTo>
                  <a:lnTo>
                    <a:pt x="30" y="19"/>
                  </a:lnTo>
                  <a:lnTo>
                    <a:pt x="43" y="14"/>
                  </a:lnTo>
                  <a:lnTo>
                    <a:pt x="53" y="8"/>
                  </a:lnTo>
                  <a:lnTo>
                    <a:pt x="62" y="3"/>
                  </a:lnTo>
                  <a:lnTo>
                    <a:pt x="6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63" name="Freeform 296"/>
            <p:cNvSpPr>
              <a:spLocks/>
            </p:cNvSpPr>
            <p:nvPr/>
          </p:nvSpPr>
          <p:spPr bwMode="auto">
            <a:xfrm>
              <a:off x="1012" y="1171"/>
              <a:ext cx="652" cy="643"/>
            </a:xfrm>
            <a:custGeom>
              <a:avLst/>
              <a:gdLst>
                <a:gd name="T0" fmla="*/ 257 w 652"/>
                <a:gd name="T1" fmla="*/ 150 h 643"/>
                <a:gd name="T2" fmla="*/ 179 w 652"/>
                <a:gd name="T3" fmla="*/ 95 h 643"/>
                <a:gd name="T4" fmla="*/ 76 w 652"/>
                <a:gd name="T5" fmla="*/ 73 h 643"/>
                <a:gd name="T6" fmla="*/ 37 w 652"/>
                <a:gd name="T7" fmla="*/ 61 h 643"/>
                <a:gd name="T8" fmla="*/ 64 w 652"/>
                <a:gd name="T9" fmla="*/ 148 h 643"/>
                <a:gd name="T10" fmla="*/ 104 w 652"/>
                <a:gd name="T11" fmla="*/ 225 h 643"/>
                <a:gd name="T12" fmla="*/ 182 w 652"/>
                <a:gd name="T13" fmla="*/ 272 h 643"/>
                <a:gd name="T14" fmla="*/ 243 w 652"/>
                <a:gd name="T15" fmla="*/ 306 h 643"/>
                <a:gd name="T16" fmla="*/ 216 w 652"/>
                <a:gd name="T17" fmla="*/ 318 h 643"/>
                <a:gd name="T18" fmla="*/ 166 w 652"/>
                <a:gd name="T19" fmla="*/ 308 h 643"/>
                <a:gd name="T20" fmla="*/ 99 w 652"/>
                <a:gd name="T21" fmla="*/ 339 h 643"/>
                <a:gd name="T22" fmla="*/ 55 w 652"/>
                <a:gd name="T23" fmla="*/ 396 h 643"/>
                <a:gd name="T24" fmla="*/ 11 w 652"/>
                <a:gd name="T25" fmla="*/ 428 h 643"/>
                <a:gd name="T26" fmla="*/ 17 w 652"/>
                <a:gd name="T27" fmla="*/ 448 h 643"/>
                <a:gd name="T28" fmla="*/ 55 w 652"/>
                <a:gd name="T29" fmla="*/ 466 h 643"/>
                <a:gd name="T30" fmla="*/ 135 w 652"/>
                <a:gd name="T31" fmla="*/ 476 h 643"/>
                <a:gd name="T32" fmla="*/ 225 w 652"/>
                <a:gd name="T33" fmla="*/ 422 h 643"/>
                <a:gd name="T34" fmla="*/ 246 w 652"/>
                <a:gd name="T35" fmla="*/ 377 h 643"/>
                <a:gd name="T36" fmla="*/ 272 w 652"/>
                <a:gd name="T37" fmla="*/ 337 h 643"/>
                <a:gd name="T38" fmla="*/ 290 w 652"/>
                <a:gd name="T39" fmla="*/ 355 h 643"/>
                <a:gd name="T40" fmla="*/ 262 w 652"/>
                <a:gd name="T41" fmla="*/ 411 h 643"/>
                <a:gd name="T42" fmla="*/ 215 w 652"/>
                <a:gd name="T43" fmla="*/ 445 h 643"/>
                <a:gd name="T44" fmla="*/ 185 w 652"/>
                <a:gd name="T45" fmla="*/ 515 h 643"/>
                <a:gd name="T46" fmla="*/ 189 w 652"/>
                <a:gd name="T47" fmla="*/ 572 h 643"/>
                <a:gd name="T48" fmla="*/ 182 w 652"/>
                <a:gd name="T49" fmla="*/ 633 h 643"/>
                <a:gd name="T50" fmla="*/ 240 w 652"/>
                <a:gd name="T51" fmla="*/ 634 h 643"/>
                <a:gd name="T52" fmla="*/ 352 w 652"/>
                <a:gd name="T53" fmla="*/ 496 h 643"/>
                <a:gd name="T54" fmla="*/ 321 w 652"/>
                <a:gd name="T55" fmla="*/ 386 h 643"/>
                <a:gd name="T56" fmla="*/ 340 w 652"/>
                <a:gd name="T57" fmla="*/ 365 h 643"/>
                <a:gd name="T58" fmla="*/ 365 w 652"/>
                <a:gd name="T59" fmla="*/ 448 h 643"/>
                <a:gd name="T60" fmla="*/ 399 w 652"/>
                <a:gd name="T61" fmla="*/ 515 h 643"/>
                <a:gd name="T62" fmla="*/ 491 w 652"/>
                <a:gd name="T63" fmla="*/ 556 h 643"/>
                <a:gd name="T64" fmla="*/ 554 w 652"/>
                <a:gd name="T65" fmla="*/ 606 h 643"/>
                <a:gd name="T66" fmla="*/ 553 w 652"/>
                <a:gd name="T67" fmla="*/ 462 h 643"/>
                <a:gd name="T68" fmla="*/ 464 w 652"/>
                <a:gd name="T69" fmla="*/ 392 h 643"/>
                <a:gd name="T70" fmla="*/ 423 w 652"/>
                <a:gd name="T71" fmla="*/ 382 h 643"/>
                <a:gd name="T72" fmla="*/ 430 w 652"/>
                <a:gd name="T73" fmla="*/ 360 h 643"/>
                <a:gd name="T74" fmla="*/ 535 w 652"/>
                <a:gd name="T75" fmla="*/ 389 h 643"/>
                <a:gd name="T76" fmla="*/ 607 w 652"/>
                <a:gd name="T77" fmla="*/ 371 h 643"/>
                <a:gd name="T78" fmla="*/ 646 w 652"/>
                <a:gd name="T79" fmla="*/ 360 h 643"/>
                <a:gd name="T80" fmla="*/ 604 w 652"/>
                <a:gd name="T81" fmla="*/ 330 h 643"/>
                <a:gd name="T82" fmla="*/ 560 w 652"/>
                <a:gd name="T83" fmla="*/ 275 h 643"/>
                <a:gd name="T84" fmla="*/ 471 w 652"/>
                <a:gd name="T85" fmla="*/ 240 h 643"/>
                <a:gd name="T86" fmla="*/ 414 w 652"/>
                <a:gd name="T87" fmla="*/ 263 h 643"/>
                <a:gd name="T88" fmla="*/ 390 w 652"/>
                <a:gd name="T89" fmla="*/ 274 h 643"/>
                <a:gd name="T90" fmla="*/ 393 w 652"/>
                <a:gd name="T91" fmla="*/ 247 h 643"/>
                <a:gd name="T92" fmla="*/ 420 w 652"/>
                <a:gd name="T93" fmla="*/ 240 h 643"/>
                <a:gd name="T94" fmla="*/ 468 w 652"/>
                <a:gd name="T95" fmla="*/ 188 h 643"/>
                <a:gd name="T96" fmla="*/ 476 w 652"/>
                <a:gd name="T97" fmla="*/ 89 h 643"/>
                <a:gd name="T98" fmla="*/ 452 w 652"/>
                <a:gd name="T99" fmla="*/ 14 h 643"/>
                <a:gd name="T100" fmla="*/ 399 w 652"/>
                <a:gd name="T101" fmla="*/ 62 h 643"/>
                <a:gd name="T102" fmla="*/ 328 w 652"/>
                <a:gd name="T103" fmla="*/ 110 h 643"/>
                <a:gd name="T104" fmla="*/ 308 w 652"/>
                <a:gd name="T105" fmla="*/ 234 h 64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2"/>
                <a:gd name="T160" fmla="*/ 0 h 643"/>
                <a:gd name="T161" fmla="*/ 652 w 652"/>
                <a:gd name="T162" fmla="*/ 643 h 64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2" h="643">
                  <a:moveTo>
                    <a:pt x="284" y="235"/>
                  </a:moveTo>
                  <a:lnTo>
                    <a:pt x="282" y="213"/>
                  </a:lnTo>
                  <a:lnTo>
                    <a:pt x="277" y="191"/>
                  </a:lnTo>
                  <a:lnTo>
                    <a:pt x="269" y="170"/>
                  </a:lnTo>
                  <a:lnTo>
                    <a:pt x="257" y="150"/>
                  </a:lnTo>
                  <a:lnTo>
                    <a:pt x="244" y="132"/>
                  </a:lnTo>
                  <a:lnTo>
                    <a:pt x="229" y="117"/>
                  </a:lnTo>
                  <a:lnTo>
                    <a:pt x="213" y="105"/>
                  </a:lnTo>
                  <a:lnTo>
                    <a:pt x="197" y="99"/>
                  </a:lnTo>
                  <a:lnTo>
                    <a:pt x="179" y="95"/>
                  </a:lnTo>
                  <a:lnTo>
                    <a:pt x="158" y="91"/>
                  </a:lnTo>
                  <a:lnTo>
                    <a:pt x="136" y="86"/>
                  </a:lnTo>
                  <a:lnTo>
                    <a:pt x="114" y="82"/>
                  </a:lnTo>
                  <a:lnTo>
                    <a:pt x="93" y="77"/>
                  </a:lnTo>
                  <a:lnTo>
                    <a:pt x="76" y="73"/>
                  </a:lnTo>
                  <a:lnTo>
                    <a:pt x="61" y="68"/>
                  </a:lnTo>
                  <a:lnTo>
                    <a:pt x="52" y="64"/>
                  </a:lnTo>
                  <a:lnTo>
                    <a:pt x="43" y="58"/>
                  </a:lnTo>
                  <a:lnTo>
                    <a:pt x="37" y="57"/>
                  </a:lnTo>
                  <a:lnTo>
                    <a:pt x="37" y="61"/>
                  </a:lnTo>
                  <a:lnTo>
                    <a:pt x="43" y="68"/>
                  </a:lnTo>
                  <a:lnTo>
                    <a:pt x="52" y="82"/>
                  </a:lnTo>
                  <a:lnTo>
                    <a:pt x="57" y="101"/>
                  </a:lnTo>
                  <a:lnTo>
                    <a:pt x="61" y="125"/>
                  </a:lnTo>
                  <a:lnTo>
                    <a:pt x="64" y="148"/>
                  </a:lnTo>
                  <a:lnTo>
                    <a:pt x="67" y="161"/>
                  </a:lnTo>
                  <a:lnTo>
                    <a:pt x="73" y="176"/>
                  </a:lnTo>
                  <a:lnTo>
                    <a:pt x="82" y="192"/>
                  </a:lnTo>
                  <a:lnTo>
                    <a:pt x="92" y="209"/>
                  </a:lnTo>
                  <a:lnTo>
                    <a:pt x="104" y="225"/>
                  </a:lnTo>
                  <a:lnTo>
                    <a:pt x="119" y="240"/>
                  </a:lnTo>
                  <a:lnTo>
                    <a:pt x="133" y="252"/>
                  </a:lnTo>
                  <a:lnTo>
                    <a:pt x="151" y="260"/>
                  </a:lnTo>
                  <a:lnTo>
                    <a:pt x="167" y="266"/>
                  </a:lnTo>
                  <a:lnTo>
                    <a:pt x="182" y="272"/>
                  </a:lnTo>
                  <a:lnTo>
                    <a:pt x="197" y="277"/>
                  </a:lnTo>
                  <a:lnTo>
                    <a:pt x="210" y="283"/>
                  </a:lnTo>
                  <a:lnTo>
                    <a:pt x="222" y="289"/>
                  </a:lnTo>
                  <a:lnTo>
                    <a:pt x="232" y="296"/>
                  </a:lnTo>
                  <a:lnTo>
                    <a:pt x="243" y="306"/>
                  </a:lnTo>
                  <a:lnTo>
                    <a:pt x="251" y="320"/>
                  </a:lnTo>
                  <a:lnTo>
                    <a:pt x="243" y="323"/>
                  </a:lnTo>
                  <a:lnTo>
                    <a:pt x="232" y="323"/>
                  </a:lnTo>
                  <a:lnTo>
                    <a:pt x="225" y="321"/>
                  </a:lnTo>
                  <a:lnTo>
                    <a:pt x="216" y="318"/>
                  </a:lnTo>
                  <a:lnTo>
                    <a:pt x="207" y="317"/>
                  </a:lnTo>
                  <a:lnTo>
                    <a:pt x="200" y="314"/>
                  </a:lnTo>
                  <a:lnTo>
                    <a:pt x="189" y="311"/>
                  </a:lnTo>
                  <a:lnTo>
                    <a:pt x="181" y="309"/>
                  </a:lnTo>
                  <a:lnTo>
                    <a:pt x="166" y="308"/>
                  </a:lnTo>
                  <a:lnTo>
                    <a:pt x="152" y="311"/>
                  </a:lnTo>
                  <a:lnTo>
                    <a:pt x="138" y="315"/>
                  </a:lnTo>
                  <a:lnTo>
                    <a:pt x="124" y="321"/>
                  </a:lnTo>
                  <a:lnTo>
                    <a:pt x="111" y="328"/>
                  </a:lnTo>
                  <a:lnTo>
                    <a:pt x="99" y="339"/>
                  </a:lnTo>
                  <a:lnTo>
                    <a:pt x="90" y="351"/>
                  </a:lnTo>
                  <a:lnTo>
                    <a:pt x="82" y="362"/>
                  </a:lnTo>
                  <a:lnTo>
                    <a:pt x="74" y="374"/>
                  </a:lnTo>
                  <a:lnTo>
                    <a:pt x="65" y="386"/>
                  </a:lnTo>
                  <a:lnTo>
                    <a:pt x="55" y="396"/>
                  </a:lnTo>
                  <a:lnTo>
                    <a:pt x="45" y="405"/>
                  </a:lnTo>
                  <a:lnTo>
                    <a:pt x="36" y="413"/>
                  </a:lnTo>
                  <a:lnTo>
                    <a:pt x="26" y="419"/>
                  </a:lnTo>
                  <a:lnTo>
                    <a:pt x="18" y="425"/>
                  </a:lnTo>
                  <a:lnTo>
                    <a:pt x="11" y="428"/>
                  </a:lnTo>
                  <a:lnTo>
                    <a:pt x="3" y="432"/>
                  </a:lnTo>
                  <a:lnTo>
                    <a:pt x="0" y="436"/>
                  </a:lnTo>
                  <a:lnTo>
                    <a:pt x="5" y="439"/>
                  </a:lnTo>
                  <a:lnTo>
                    <a:pt x="14" y="447"/>
                  </a:lnTo>
                  <a:lnTo>
                    <a:pt x="17" y="448"/>
                  </a:lnTo>
                  <a:lnTo>
                    <a:pt x="23" y="451"/>
                  </a:lnTo>
                  <a:lnTo>
                    <a:pt x="28" y="454"/>
                  </a:lnTo>
                  <a:lnTo>
                    <a:pt x="37" y="459"/>
                  </a:lnTo>
                  <a:lnTo>
                    <a:pt x="45" y="462"/>
                  </a:lnTo>
                  <a:lnTo>
                    <a:pt x="55" y="466"/>
                  </a:lnTo>
                  <a:lnTo>
                    <a:pt x="65" y="469"/>
                  </a:lnTo>
                  <a:lnTo>
                    <a:pt x="77" y="472"/>
                  </a:lnTo>
                  <a:lnTo>
                    <a:pt x="95" y="475"/>
                  </a:lnTo>
                  <a:lnTo>
                    <a:pt x="114" y="476"/>
                  </a:lnTo>
                  <a:lnTo>
                    <a:pt x="135" y="476"/>
                  </a:lnTo>
                  <a:lnTo>
                    <a:pt x="154" y="473"/>
                  </a:lnTo>
                  <a:lnTo>
                    <a:pt x="173" y="466"/>
                  </a:lnTo>
                  <a:lnTo>
                    <a:pt x="192" y="456"/>
                  </a:lnTo>
                  <a:lnTo>
                    <a:pt x="210" y="441"/>
                  </a:lnTo>
                  <a:lnTo>
                    <a:pt x="225" y="422"/>
                  </a:lnTo>
                  <a:lnTo>
                    <a:pt x="229" y="414"/>
                  </a:lnTo>
                  <a:lnTo>
                    <a:pt x="234" y="405"/>
                  </a:lnTo>
                  <a:lnTo>
                    <a:pt x="237" y="398"/>
                  </a:lnTo>
                  <a:lnTo>
                    <a:pt x="241" y="389"/>
                  </a:lnTo>
                  <a:lnTo>
                    <a:pt x="246" y="377"/>
                  </a:lnTo>
                  <a:lnTo>
                    <a:pt x="250" y="365"/>
                  </a:lnTo>
                  <a:lnTo>
                    <a:pt x="254" y="357"/>
                  </a:lnTo>
                  <a:lnTo>
                    <a:pt x="260" y="349"/>
                  </a:lnTo>
                  <a:lnTo>
                    <a:pt x="266" y="342"/>
                  </a:lnTo>
                  <a:lnTo>
                    <a:pt x="272" y="337"/>
                  </a:lnTo>
                  <a:lnTo>
                    <a:pt x="279" y="334"/>
                  </a:lnTo>
                  <a:lnTo>
                    <a:pt x="287" y="333"/>
                  </a:lnTo>
                  <a:lnTo>
                    <a:pt x="287" y="342"/>
                  </a:lnTo>
                  <a:lnTo>
                    <a:pt x="287" y="349"/>
                  </a:lnTo>
                  <a:lnTo>
                    <a:pt x="290" y="355"/>
                  </a:lnTo>
                  <a:lnTo>
                    <a:pt x="293" y="361"/>
                  </a:lnTo>
                  <a:lnTo>
                    <a:pt x="291" y="377"/>
                  </a:lnTo>
                  <a:lnTo>
                    <a:pt x="287" y="391"/>
                  </a:lnTo>
                  <a:lnTo>
                    <a:pt x="277" y="402"/>
                  </a:lnTo>
                  <a:lnTo>
                    <a:pt x="262" y="411"/>
                  </a:lnTo>
                  <a:lnTo>
                    <a:pt x="251" y="416"/>
                  </a:lnTo>
                  <a:lnTo>
                    <a:pt x="243" y="420"/>
                  </a:lnTo>
                  <a:lnTo>
                    <a:pt x="234" y="428"/>
                  </a:lnTo>
                  <a:lnTo>
                    <a:pt x="225" y="435"/>
                  </a:lnTo>
                  <a:lnTo>
                    <a:pt x="215" y="445"/>
                  </a:lnTo>
                  <a:lnTo>
                    <a:pt x="206" y="457"/>
                  </a:lnTo>
                  <a:lnTo>
                    <a:pt x="198" y="470"/>
                  </a:lnTo>
                  <a:lnTo>
                    <a:pt x="192" y="485"/>
                  </a:lnTo>
                  <a:lnTo>
                    <a:pt x="188" y="498"/>
                  </a:lnTo>
                  <a:lnTo>
                    <a:pt x="185" y="515"/>
                  </a:lnTo>
                  <a:lnTo>
                    <a:pt x="184" y="530"/>
                  </a:lnTo>
                  <a:lnTo>
                    <a:pt x="185" y="544"/>
                  </a:lnTo>
                  <a:lnTo>
                    <a:pt x="186" y="555"/>
                  </a:lnTo>
                  <a:lnTo>
                    <a:pt x="188" y="564"/>
                  </a:lnTo>
                  <a:lnTo>
                    <a:pt x="189" y="572"/>
                  </a:lnTo>
                  <a:lnTo>
                    <a:pt x="189" y="580"/>
                  </a:lnTo>
                  <a:lnTo>
                    <a:pt x="191" y="599"/>
                  </a:lnTo>
                  <a:lnTo>
                    <a:pt x="189" y="614"/>
                  </a:lnTo>
                  <a:lnTo>
                    <a:pt x="186" y="626"/>
                  </a:lnTo>
                  <a:lnTo>
                    <a:pt x="182" y="633"/>
                  </a:lnTo>
                  <a:lnTo>
                    <a:pt x="178" y="640"/>
                  </a:lnTo>
                  <a:lnTo>
                    <a:pt x="181" y="643"/>
                  </a:lnTo>
                  <a:lnTo>
                    <a:pt x="188" y="643"/>
                  </a:lnTo>
                  <a:lnTo>
                    <a:pt x="197" y="642"/>
                  </a:lnTo>
                  <a:lnTo>
                    <a:pt x="240" y="634"/>
                  </a:lnTo>
                  <a:lnTo>
                    <a:pt x="278" y="618"/>
                  </a:lnTo>
                  <a:lnTo>
                    <a:pt x="308" y="595"/>
                  </a:lnTo>
                  <a:lnTo>
                    <a:pt x="331" y="565"/>
                  </a:lnTo>
                  <a:lnTo>
                    <a:pt x="346" y="531"/>
                  </a:lnTo>
                  <a:lnTo>
                    <a:pt x="352" y="496"/>
                  </a:lnTo>
                  <a:lnTo>
                    <a:pt x="350" y="460"/>
                  </a:lnTo>
                  <a:lnTo>
                    <a:pt x="340" y="425"/>
                  </a:lnTo>
                  <a:lnTo>
                    <a:pt x="333" y="408"/>
                  </a:lnTo>
                  <a:lnTo>
                    <a:pt x="325" y="395"/>
                  </a:lnTo>
                  <a:lnTo>
                    <a:pt x="321" y="386"/>
                  </a:lnTo>
                  <a:lnTo>
                    <a:pt x="318" y="376"/>
                  </a:lnTo>
                  <a:lnTo>
                    <a:pt x="324" y="374"/>
                  </a:lnTo>
                  <a:lnTo>
                    <a:pt x="331" y="371"/>
                  </a:lnTo>
                  <a:lnTo>
                    <a:pt x="337" y="368"/>
                  </a:lnTo>
                  <a:lnTo>
                    <a:pt x="340" y="365"/>
                  </a:lnTo>
                  <a:lnTo>
                    <a:pt x="350" y="376"/>
                  </a:lnTo>
                  <a:lnTo>
                    <a:pt x="356" y="394"/>
                  </a:lnTo>
                  <a:lnTo>
                    <a:pt x="361" y="413"/>
                  </a:lnTo>
                  <a:lnTo>
                    <a:pt x="364" y="433"/>
                  </a:lnTo>
                  <a:lnTo>
                    <a:pt x="365" y="448"/>
                  </a:lnTo>
                  <a:lnTo>
                    <a:pt x="368" y="463"/>
                  </a:lnTo>
                  <a:lnTo>
                    <a:pt x="372" y="476"/>
                  </a:lnTo>
                  <a:lnTo>
                    <a:pt x="378" y="490"/>
                  </a:lnTo>
                  <a:lnTo>
                    <a:pt x="387" y="503"/>
                  </a:lnTo>
                  <a:lnTo>
                    <a:pt x="399" y="515"/>
                  </a:lnTo>
                  <a:lnTo>
                    <a:pt x="414" y="525"/>
                  </a:lnTo>
                  <a:lnTo>
                    <a:pt x="432" y="534"/>
                  </a:lnTo>
                  <a:lnTo>
                    <a:pt x="452" y="541"/>
                  </a:lnTo>
                  <a:lnTo>
                    <a:pt x="471" y="549"/>
                  </a:lnTo>
                  <a:lnTo>
                    <a:pt x="491" y="556"/>
                  </a:lnTo>
                  <a:lnTo>
                    <a:pt x="507" y="564"/>
                  </a:lnTo>
                  <a:lnTo>
                    <a:pt x="522" y="572"/>
                  </a:lnTo>
                  <a:lnTo>
                    <a:pt x="535" y="581"/>
                  </a:lnTo>
                  <a:lnTo>
                    <a:pt x="545" y="593"/>
                  </a:lnTo>
                  <a:lnTo>
                    <a:pt x="554" y="606"/>
                  </a:lnTo>
                  <a:lnTo>
                    <a:pt x="559" y="586"/>
                  </a:lnTo>
                  <a:lnTo>
                    <a:pt x="561" y="559"/>
                  </a:lnTo>
                  <a:lnTo>
                    <a:pt x="563" y="528"/>
                  </a:lnTo>
                  <a:lnTo>
                    <a:pt x="560" y="494"/>
                  </a:lnTo>
                  <a:lnTo>
                    <a:pt x="553" y="462"/>
                  </a:lnTo>
                  <a:lnTo>
                    <a:pt x="538" y="433"/>
                  </a:lnTo>
                  <a:lnTo>
                    <a:pt x="516" y="411"/>
                  </a:lnTo>
                  <a:lnTo>
                    <a:pt x="485" y="396"/>
                  </a:lnTo>
                  <a:lnTo>
                    <a:pt x="474" y="394"/>
                  </a:lnTo>
                  <a:lnTo>
                    <a:pt x="464" y="392"/>
                  </a:lnTo>
                  <a:lnTo>
                    <a:pt x="454" y="389"/>
                  </a:lnTo>
                  <a:lnTo>
                    <a:pt x="445" y="388"/>
                  </a:lnTo>
                  <a:lnTo>
                    <a:pt x="436" y="385"/>
                  </a:lnTo>
                  <a:lnTo>
                    <a:pt x="429" y="383"/>
                  </a:lnTo>
                  <a:lnTo>
                    <a:pt x="423" y="382"/>
                  </a:lnTo>
                  <a:lnTo>
                    <a:pt x="418" y="380"/>
                  </a:lnTo>
                  <a:lnTo>
                    <a:pt x="421" y="376"/>
                  </a:lnTo>
                  <a:lnTo>
                    <a:pt x="426" y="370"/>
                  </a:lnTo>
                  <a:lnTo>
                    <a:pt x="429" y="364"/>
                  </a:lnTo>
                  <a:lnTo>
                    <a:pt x="430" y="360"/>
                  </a:lnTo>
                  <a:lnTo>
                    <a:pt x="452" y="370"/>
                  </a:lnTo>
                  <a:lnTo>
                    <a:pt x="474" y="379"/>
                  </a:lnTo>
                  <a:lnTo>
                    <a:pt x="495" y="385"/>
                  </a:lnTo>
                  <a:lnTo>
                    <a:pt x="516" y="388"/>
                  </a:lnTo>
                  <a:lnTo>
                    <a:pt x="535" y="389"/>
                  </a:lnTo>
                  <a:lnTo>
                    <a:pt x="553" y="389"/>
                  </a:lnTo>
                  <a:lnTo>
                    <a:pt x="569" y="386"/>
                  </a:lnTo>
                  <a:lnTo>
                    <a:pt x="584" y="382"/>
                  </a:lnTo>
                  <a:lnTo>
                    <a:pt x="597" y="376"/>
                  </a:lnTo>
                  <a:lnTo>
                    <a:pt x="607" y="371"/>
                  </a:lnTo>
                  <a:lnTo>
                    <a:pt x="618" y="367"/>
                  </a:lnTo>
                  <a:lnTo>
                    <a:pt x="626" y="364"/>
                  </a:lnTo>
                  <a:lnTo>
                    <a:pt x="634" y="361"/>
                  </a:lnTo>
                  <a:lnTo>
                    <a:pt x="640" y="360"/>
                  </a:lnTo>
                  <a:lnTo>
                    <a:pt x="646" y="360"/>
                  </a:lnTo>
                  <a:lnTo>
                    <a:pt x="652" y="360"/>
                  </a:lnTo>
                  <a:lnTo>
                    <a:pt x="638" y="354"/>
                  </a:lnTo>
                  <a:lnTo>
                    <a:pt x="626" y="348"/>
                  </a:lnTo>
                  <a:lnTo>
                    <a:pt x="615" y="339"/>
                  </a:lnTo>
                  <a:lnTo>
                    <a:pt x="604" y="330"/>
                  </a:lnTo>
                  <a:lnTo>
                    <a:pt x="595" y="321"/>
                  </a:lnTo>
                  <a:lnTo>
                    <a:pt x="587" y="311"/>
                  </a:lnTo>
                  <a:lnTo>
                    <a:pt x="578" y="299"/>
                  </a:lnTo>
                  <a:lnTo>
                    <a:pt x="570" y="287"/>
                  </a:lnTo>
                  <a:lnTo>
                    <a:pt x="560" y="275"/>
                  </a:lnTo>
                  <a:lnTo>
                    <a:pt x="547" y="263"/>
                  </a:lnTo>
                  <a:lnTo>
                    <a:pt x="529" y="253"/>
                  </a:lnTo>
                  <a:lnTo>
                    <a:pt x="511" y="246"/>
                  </a:lnTo>
                  <a:lnTo>
                    <a:pt x="491" y="241"/>
                  </a:lnTo>
                  <a:lnTo>
                    <a:pt x="471" y="240"/>
                  </a:lnTo>
                  <a:lnTo>
                    <a:pt x="454" y="243"/>
                  </a:lnTo>
                  <a:lnTo>
                    <a:pt x="439" y="249"/>
                  </a:lnTo>
                  <a:lnTo>
                    <a:pt x="430" y="255"/>
                  </a:lnTo>
                  <a:lnTo>
                    <a:pt x="421" y="260"/>
                  </a:lnTo>
                  <a:lnTo>
                    <a:pt x="414" y="263"/>
                  </a:lnTo>
                  <a:lnTo>
                    <a:pt x="408" y="268"/>
                  </a:lnTo>
                  <a:lnTo>
                    <a:pt x="402" y="269"/>
                  </a:lnTo>
                  <a:lnTo>
                    <a:pt x="398" y="272"/>
                  </a:lnTo>
                  <a:lnTo>
                    <a:pt x="393" y="272"/>
                  </a:lnTo>
                  <a:lnTo>
                    <a:pt x="390" y="274"/>
                  </a:lnTo>
                  <a:lnTo>
                    <a:pt x="392" y="269"/>
                  </a:lnTo>
                  <a:lnTo>
                    <a:pt x="392" y="262"/>
                  </a:lnTo>
                  <a:lnTo>
                    <a:pt x="390" y="255"/>
                  </a:lnTo>
                  <a:lnTo>
                    <a:pt x="387" y="250"/>
                  </a:lnTo>
                  <a:lnTo>
                    <a:pt x="393" y="247"/>
                  </a:lnTo>
                  <a:lnTo>
                    <a:pt x="398" y="244"/>
                  </a:lnTo>
                  <a:lnTo>
                    <a:pt x="403" y="243"/>
                  </a:lnTo>
                  <a:lnTo>
                    <a:pt x="409" y="241"/>
                  </a:lnTo>
                  <a:lnTo>
                    <a:pt x="414" y="241"/>
                  </a:lnTo>
                  <a:lnTo>
                    <a:pt x="420" y="240"/>
                  </a:lnTo>
                  <a:lnTo>
                    <a:pt x="426" y="238"/>
                  </a:lnTo>
                  <a:lnTo>
                    <a:pt x="432" y="235"/>
                  </a:lnTo>
                  <a:lnTo>
                    <a:pt x="446" y="224"/>
                  </a:lnTo>
                  <a:lnTo>
                    <a:pt x="458" y="207"/>
                  </a:lnTo>
                  <a:lnTo>
                    <a:pt x="468" y="188"/>
                  </a:lnTo>
                  <a:lnTo>
                    <a:pt x="476" y="166"/>
                  </a:lnTo>
                  <a:lnTo>
                    <a:pt x="482" y="144"/>
                  </a:lnTo>
                  <a:lnTo>
                    <a:pt x="483" y="122"/>
                  </a:lnTo>
                  <a:lnTo>
                    <a:pt x="482" y="104"/>
                  </a:lnTo>
                  <a:lnTo>
                    <a:pt x="476" y="89"/>
                  </a:lnTo>
                  <a:lnTo>
                    <a:pt x="467" y="67"/>
                  </a:lnTo>
                  <a:lnTo>
                    <a:pt x="463" y="42"/>
                  </a:lnTo>
                  <a:lnTo>
                    <a:pt x="461" y="18"/>
                  </a:lnTo>
                  <a:lnTo>
                    <a:pt x="463" y="0"/>
                  </a:lnTo>
                  <a:lnTo>
                    <a:pt x="452" y="14"/>
                  </a:lnTo>
                  <a:lnTo>
                    <a:pt x="442" y="27"/>
                  </a:lnTo>
                  <a:lnTo>
                    <a:pt x="432" y="39"/>
                  </a:lnTo>
                  <a:lnTo>
                    <a:pt x="421" y="48"/>
                  </a:lnTo>
                  <a:lnTo>
                    <a:pt x="409" y="57"/>
                  </a:lnTo>
                  <a:lnTo>
                    <a:pt x="399" y="62"/>
                  </a:lnTo>
                  <a:lnTo>
                    <a:pt x="389" y="68"/>
                  </a:lnTo>
                  <a:lnTo>
                    <a:pt x="380" y="71"/>
                  </a:lnTo>
                  <a:lnTo>
                    <a:pt x="361" y="79"/>
                  </a:lnTo>
                  <a:lnTo>
                    <a:pt x="343" y="92"/>
                  </a:lnTo>
                  <a:lnTo>
                    <a:pt x="328" y="110"/>
                  </a:lnTo>
                  <a:lnTo>
                    <a:pt x="315" y="130"/>
                  </a:lnTo>
                  <a:lnTo>
                    <a:pt x="305" y="154"/>
                  </a:lnTo>
                  <a:lnTo>
                    <a:pt x="300" y="179"/>
                  </a:lnTo>
                  <a:lnTo>
                    <a:pt x="300" y="206"/>
                  </a:lnTo>
                  <a:lnTo>
                    <a:pt x="308" y="234"/>
                  </a:lnTo>
                  <a:lnTo>
                    <a:pt x="303" y="232"/>
                  </a:lnTo>
                  <a:lnTo>
                    <a:pt x="296" y="232"/>
                  </a:lnTo>
                  <a:lnTo>
                    <a:pt x="288" y="232"/>
                  </a:lnTo>
                  <a:lnTo>
                    <a:pt x="284" y="235"/>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64" name="Freeform 297"/>
            <p:cNvSpPr>
              <a:spLocks/>
            </p:cNvSpPr>
            <p:nvPr/>
          </p:nvSpPr>
          <p:spPr bwMode="auto">
            <a:xfrm>
              <a:off x="1194" y="1127"/>
              <a:ext cx="198" cy="279"/>
            </a:xfrm>
            <a:custGeom>
              <a:avLst/>
              <a:gdLst>
                <a:gd name="T0" fmla="*/ 198 w 198"/>
                <a:gd name="T1" fmla="*/ 115 h 279"/>
                <a:gd name="T2" fmla="*/ 186 w 198"/>
                <a:gd name="T3" fmla="*/ 120 h 279"/>
                <a:gd name="T4" fmla="*/ 174 w 198"/>
                <a:gd name="T5" fmla="*/ 127 h 279"/>
                <a:gd name="T6" fmla="*/ 162 w 198"/>
                <a:gd name="T7" fmla="*/ 136 h 279"/>
                <a:gd name="T8" fmla="*/ 151 w 198"/>
                <a:gd name="T9" fmla="*/ 146 h 279"/>
                <a:gd name="T10" fmla="*/ 142 w 198"/>
                <a:gd name="T11" fmla="*/ 158 h 279"/>
                <a:gd name="T12" fmla="*/ 133 w 198"/>
                <a:gd name="T13" fmla="*/ 173 h 279"/>
                <a:gd name="T14" fmla="*/ 126 w 198"/>
                <a:gd name="T15" fmla="*/ 188 h 279"/>
                <a:gd name="T16" fmla="*/ 121 w 198"/>
                <a:gd name="T17" fmla="*/ 204 h 279"/>
                <a:gd name="T18" fmla="*/ 120 w 198"/>
                <a:gd name="T19" fmla="*/ 210 h 279"/>
                <a:gd name="T20" fmla="*/ 120 w 198"/>
                <a:gd name="T21" fmla="*/ 214 h 279"/>
                <a:gd name="T22" fmla="*/ 118 w 198"/>
                <a:gd name="T23" fmla="*/ 220 h 279"/>
                <a:gd name="T24" fmla="*/ 118 w 198"/>
                <a:gd name="T25" fmla="*/ 226 h 279"/>
                <a:gd name="T26" fmla="*/ 118 w 198"/>
                <a:gd name="T27" fmla="*/ 238 h 279"/>
                <a:gd name="T28" fmla="*/ 120 w 198"/>
                <a:gd name="T29" fmla="*/ 251 h 279"/>
                <a:gd name="T30" fmla="*/ 121 w 198"/>
                <a:gd name="T31" fmla="*/ 265 h 279"/>
                <a:gd name="T32" fmla="*/ 126 w 198"/>
                <a:gd name="T33" fmla="*/ 278 h 279"/>
                <a:gd name="T34" fmla="*/ 121 w 198"/>
                <a:gd name="T35" fmla="*/ 276 h 279"/>
                <a:gd name="T36" fmla="*/ 114 w 198"/>
                <a:gd name="T37" fmla="*/ 276 h 279"/>
                <a:gd name="T38" fmla="*/ 106 w 198"/>
                <a:gd name="T39" fmla="*/ 276 h 279"/>
                <a:gd name="T40" fmla="*/ 102 w 198"/>
                <a:gd name="T41" fmla="*/ 279 h 279"/>
                <a:gd name="T42" fmla="*/ 100 w 198"/>
                <a:gd name="T43" fmla="*/ 257 h 279"/>
                <a:gd name="T44" fmla="*/ 95 w 198"/>
                <a:gd name="T45" fmla="*/ 235 h 279"/>
                <a:gd name="T46" fmla="*/ 87 w 198"/>
                <a:gd name="T47" fmla="*/ 214 h 279"/>
                <a:gd name="T48" fmla="*/ 75 w 198"/>
                <a:gd name="T49" fmla="*/ 194 h 279"/>
                <a:gd name="T50" fmla="*/ 62 w 198"/>
                <a:gd name="T51" fmla="*/ 176 h 279"/>
                <a:gd name="T52" fmla="*/ 47 w 198"/>
                <a:gd name="T53" fmla="*/ 161 h 279"/>
                <a:gd name="T54" fmla="*/ 31 w 198"/>
                <a:gd name="T55" fmla="*/ 149 h 279"/>
                <a:gd name="T56" fmla="*/ 15 w 198"/>
                <a:gd name="T57" fmla="*/ 143 h 279"/>
                <a:gd name="T58" fmla="*/ 16 w 198"/>
                <a:gd name="T59" fmla="*/ 130 h 279"/>
                <a:gd name="T60" fmla="*/ 16 w 198"/>
                <a:gd name="T61" fmla="*/ 117 h 279"/>
                <a:gd name="T62" fmla="*/ 10 w 198"/>
                <a:gd name="T63" fmla="*/ 106 h 279"/>
                <a:gd name="T64" fmla="*/ 0 w 198"/>
                <a:gd name="T65" fmla="*/ 99 h 279"/>
                <a:gd name="T66" fmla="*/ 12 w 198"/>
                <a:gd name="T67" fmla="*/ 80 h 279"/>
                <a:gd name="T68" fmla="*/ 22 w 198"/>
                <a:gd name="T69" fmla="*/ 53 h 279"/>
                <a:gd name="T70" fmla="*/ 27 w 198"/>
                <a:gd name="T71" fmla="*/ 24 h 279"/>
                <a:gd name="T72" fmla="*/ 18 w 198"/>
                <a:gd name="T73" fmla="*/ 0 h 279"/>
                <a:gd name="T74" fmla="*/ 27 w 198"/>
                <a:gd name="T75" fmla="*/ 7 h 279"/>
                <a:gd name="T76" fmla="*/ 37 w 198"/>
                <a:gd name="T77" fmla="*/ 16 h 279"/>
                <a:gd name="T78" fmla="*/ 47 w 198"/>
                <a:gd name="T79" fmla="*/ 25 h 279"/>
                <a:gd name="T80" fmla="*/ 59 w 198"/>
                <a:gd name="T81" fmla="*/ 33 h 279"/>
                <a:gd name="T82" fmla="*/ 72 w 198"/>
                <a:gd name="T83" fmla="*/ 38 h 279"/>
                <a:gd name="T84" fmla="*/ 87 w 198"/>
                <a:gd name="T85" fmla="*/ 43 h 279"/>
                <a:gd name="T86" fmla="*/ 103 w 198"/>
                <a:gd name="T87" fmla="*/ 44 h 279"/>
                <a:gd name="T88" fmla="*/ 121 w 198"/>
                <a:gd name="T89" fmla="*/ 43 h 279"/>
                <a:gd name="T90" fmla="*/ 121 w 198"/>
                <a:gd name="T91" fmla="*/ 56 h 279"/>
                <a:gd name="T92" fmla="*/ 123 w 198"/>
                <a:gd name="T93" fmla="*/ 71 h 279"/>
                <a:gd name="T94" fmla="*/ 126 w 198"/>
                <a:gd name="T95" fmla="*/ 86 h 279"/>
                <a:gd name="T96" fmla="*/ 131 w 198"/>
                <a:gd name="T97" fmla="*/ 99 h 279"/>
                <a:gd name="T98" fmla="*/ 142 w 198"/>
                <a:gd name="T99" fmla="*/ 111 h 279"/>
                <a:gd name="T100" fmla="*/ 155 w 198"/>
                <a:gd name="T101" fmla="*/ 117 h 279"/>
                <a:gd name="T102" fmla="*/ 174 w 198"/>
                <a:gd name="T103" fmla="*/ 120 h 279"/>
                <a:gd name="T104" fmla="*/ 198 w 198"/>
                <a:gd name="T105" fmla="*/ 115 h 27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8"/>
                <a:gd name="T160" fmla="*/ 0 h 279"/>
                <a:gd name="T161" fmla="*/ 198 w 198"/>
                <a:gd name="T162" fmla="*/ 279 h 27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8" h="279">
                  <a:moveTo>
                    <a:pt x="198" y="115"/>
                  </a:moveTo>
                  <a:lnTo>
                    <a:pt x="186" y="120"/>
                  </a:lnTo>
                  <a:lnTo>
                    <a:pt x="174" y="127"/>
                  </a:lnTo>
                  <a:lnTo>
                    <a:pt x="162" y="136"/>
                  </a:lnTo>
                  <a:lnTo>
                    <a:pt x="151" y="146"/>
                  </a:lnTo>
                  <a:lnTo>
                    <a:pt x="142" y="158"/>
                  </a:lnTo>
                  <a:lnTo>
                    <a:pt x="133" y="173"/>
                  </a:lnTo>
                  <a:lnTo>
                    <a:pt x="126" y="188"/>
                  </a:lnTo>
                  <a:lnTo>
                    <a:pt x="121" y="204"/>
                  </a:lnTo>
                  <a:lnTo>
                    <a:pt x="120" y="210"/>
                  </a:lnTo>
                  <a:lnTo>
                    <a:pt x="120" y="214"/>
                  </a:lnTo>
                  <a:lnTo>
                    <a:pt x="118" y="220"/>
                  </a:lnTo>
                  <a:lnTo>
                    <a:pt x="118" y="226"/>
                  </a:lnTo>
                  <a:lnTo>
                    <a:pt x="118" y="238"/>
                  </a:lnTo>
                  <a:lnTo>
                    <a:pt x="120" y="251"/>
                  </a:lnTo>
                  <a:lnTo>
                    <a:pt x="121" y="265"/>
                  </a:lnTo>
                  <a:lnTo>
                    <a:pt x="126" y="278"/>
                  </a:lnTo>
                  <a:lnTo>
                    <a:pt x="121" y="276"/>
                  </a:lnTo>
                  <a:lnTo>
                    <a:pt x="114" y="276"/>
                  </a:lnTo>
                  <a:lnTo>
                    <a:pt x="106" y="276"/>
                  </a:lnTo>
                  <a:lnTo>
                    <a:pt x="102" y="279"/>
                  </a:lnTo>
                  <a:lnTo>
                    <a:pt x="100" y="257"/>
                  </a:lnTo>
                  <a:lnTo>
                    <a:pt x="95" y="235"/>
                  </a:lnTo>
                  <a:lnTo>
                    <a:pt x="87" y="214"/>
                  </a:lnTo>
                  <a:lnTo>
                    <a:pt x="75" y="194"/>
                  </a:lnTo>
                  <a:lnTo>
                    <a:pt x="62" y="176"/>
                  </a:lnTo>
                  <a:lnTo>
                    <a:pt x="47" y="161"/>
                  </a:lnTo>
                  <a:lnTo>
                    <a:pt x="31" y="149"/>
                  </a:lnTo>
                  <a:lnTo>
                    <a:pt x="15" y="143"/>
                  </a:lnTo>
                  <a:lnTo>
                    <a:pt x="16" y="130"/>
                  </a:lnTo>
                  <a:lnTo>
                    <a:pt x="16" y="117"/>
                  </a:lnTo>
                  <a:lnTo>
                    <a:pt x="10" y="106"/>
                  </a:lnTo>
                  <a:lnTo>
                    <a:pt x="0" y="99"/>
                  </a:lnTo>
                  <a:lnTo>
                    <a:pt x="12" y="80"/>
                  </a:lnTo>
                  <a:lnTo>
                    <a:pt x="22" y="53"/>
                  </a:lnTo>
                  <a:lnTo>
                    <a:pt x="27" y="24"/>
                  </a:lnTo>
                  <a:lnTo>
                    <a:pt x="18" y="0"/>
                  </a:lnTo>
                  <a:lnTo>
                    <a:pt x="27" y="7"/>
                  </a:lnTo>
                  <a:lnTo>
                    <a:pt x="37" y="16"/>
                  </a:lnTo>
                  <a:lnTo>
                    <a:pt x="47" y="25"/>
                  </a:lnTo>
                  <a:lnTo>
                    <a:pt x="59" y="33"/>
                  </a:lnTo>
                  <a:lnTo>
                    <a:pt x="72" y="38"/>
                  </a:lnTo>
                  <a:lnTo>
                    <a:pt x="87" y="43"/>
                  </a:lnTo>
                  <a:lnTo>
                    <a:pt x="103" y="44"/>
                  </a:lnTo>
                  <a:lnTo>
                    <a:pt x="121" y="43"/>
                  </a:lnTo>
                  <a:lnTo>
                    <a:pt x="121" y="56"/>
                  </a:lnTo>
                  <a:lnTo>
                    <a:pt x="123" y="71"/>
                  </a:lnTo>
                  <a:lnTo>
                    <a:pt x="126" y="86"/>
                  </a:lnTo>
                  <a:lnTo>
                    <a:pt x="131" y="99"/>
                  </a:lnTo>
                  <a:lnTo>
                    <a:pt x="142" y="111"/>
                  </a:lnTo>
                  <a:lnTo>
                    <a:pt x="155" y="117"/>
                  </a:lnTo>
                  <a:lnTo>
                    <a:pt x="174" y="120"/>
                  </a:lnTo>
                  <a:lnTo>
                    <a:pt x="198" y="115"/>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65" name="Freeform 298"/>
            <p:cNvSpPr>
              <a:spLocks/>
            </p:cNvSpPr>
            <p:nvPr/>
          </p:nvSpPr>
          <p:spPr bwMode="auto">
            <a:xfrm>
              <a:off x="1015" y="1593"/>
              <a:ext cx="223" cy="260"/>
            </a:xfrm>
            <a:custGeom>
              <a:avLst/>
              <a:gdLst>
                <a:gd name="T0" fmla="*/ 80 w 223"/>
                <a:gd name="T1" fmla="*/ 51 h 260"/>
                <a:gd name="T2" fmla="*/ 93 w 223"/>
                <a:gd name="T3" fmla="*/ 54 h 260"/>
                <a:gd name="T4" fmla="*/ 107 w 223"/>
                <a:gd name="T5" fmla="*/ 54 h 260"/>
                <a:gd name="T6" fmla="*/ 121 w 223"/>
                <a:gd name="T7" fmla="*/ 54 h 260"/>
                <a:gd name="T8" fmla="*/ 136 w 223"/>
                <a:gd name="T9" fmla="*/ 54 h 260"/>
                <a:gd name="T10" fmla="*/ 149 w 223"/>
                <a:gd name="T11" fmla="*/ 51 h 260"/>
                <a:gd name="T12" fmla="*/ 166 w 223"/>
                <a:gd name="T13" fmla="*/ 47 h 260"/>
                <a:gd name="T14" fmla="*/ 183 w 223"/>
                <a:gd name="T15" fmla="*/ 38 h 260"/>
                <a:gd name="T16" fmla="*/ 200 w 223"/>
                <a:gd name="T17" fmla="*/ 26 h 260"/>
                <a:gd name="T18" fmla="*/ 214 w 223"/>
                <a:gd name="T19" fmla="*/ 10 h 260"/>
                <a:gd name="T20" fmla="*/ 223 w 223"/>
                <a:gd name="T21" fmla="*/ 3 h 260"/>
                <a:gd name="T22" fmla="*/ 223 w 223"/>
                <a:gd name="T23" fmla="*/ 10 h 260"/>
                <a:gd name="T24" fmla="*/ 212 w 223"/>
                <a:gd name="T25" fmla="*/ 23 h 260"/>
                <a:gd name="T26" fmla="*/ 195 w 223"/>
                <a:gd name="T27" fmla="*/ 48 h 260"/>
                <a:gd name="T28" fmla="*/ 185 w 223"/>
                <a:gd name="T29" fmla="*/ 76 h 260"/>
                <a:gd name="T30" fmla="*/ 181 w 223"/>
                <a:gd name="T31" fmla="*/ 108 h 260"/>
                <a:gd name="T32" fmla="*/ 183 w 223"/>
                <a:gd name="T33" fmla="*/ 133 h 260"/>
                <a:gd name="T34" fmla="*/ 186 w 223"/>
                <a:gd name="T35" fmla="*/ 150 h 260"/>
                <a:gd name="T36" fmla="*/ 181 w 223"/>
                <a:gd name="T37" fmla="*/ 156 h 260"/>
                <a:gd name="T38" fmla="*/ 163 w 223"/>
                <a:gd name="T39" fmla="*/ 165 h 260"/>
                <a:gd name="T40" fmla="*/ 147 w 223"/>
                <a:gd name="T41" fmla="*/ 184 h 260"/>
                <a:gd name="T42" fmla="*/ 138 w 223"/>
                <a:gd name="T43" fmla="*/ 218 h 260"/>
                <a:gd name="T44" fmla="*/ 129 w 223"/>
                <a:gd name="T45" fmla="*/ 233 h 260"/>
                <a:gd name="T46" fmla="*/ 102 w 223"/>
                <a:gd name="T47" fmla="*/ 226 h 260"/>
                <a:gd name="T48" fmla="*/ 71 w 223"/>
                <a:gd name="T49" fmla="*/ 229 h 260"/>
                <a:gd name="T50" fmla="*/ 46 w 223"/>
                <a:gd name="T51" fmla="*/ 245 h 260"/>
                <a:gd name="T52" fmla="*/ 39 w 223"/>
                <a:gd name="T53" fmla="*/ 232 h 260"/>
                <a:gd name="T54" fmla="*/ 21 w 223"/>
                <a:gd name="T55" fmla="*/ 177 h 260"/>
                <a:gd name="T56" fmla="*/ 14 w 223"/>
                <a:gd name="T57" fmla="*/ 147 h 260"/>
                <a:gd name="T58" fmla="*/ 24 w 223"/>
                <a:gd name="T59" fmla="*/ 106 h 260"/>
                <a:gd name="T60" fmla="*/ 28 w 223"/>
                <a:gd name="T61" fmla="*/ 90 h 260"/>
                <a:gd name="T62" fmla="*/ 45 w 223"/>
                <a:gd name="T63" fmla="*/ 82 h 260"/>
                <a:gd name="T64" fmla="*/ 59 w 223"/>
                <a:gd name="T65" fmla="*/ 72 h 260"/>
                <a:gd name="T66" fmla="*/ 71 w 223"/>
                <a:gd name="T67" fmla="*/ 59 h 2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3"/>
                <a:gd name="T103" fmla="*/ 0 h 260"/>
                <a:gd name="T104" fmla="*/ 223 w 223"/>
                <a:gd name="T105" fmla="*/ 260 h 2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3" h="260">
                  <a:moveTo>
                    <a:pt x="74" y="50"/>
                  </a:moveTo>
                  <a:lnTo>
                    <a:pt x="80" y="51"/>
                  </a:lnTo>
                  <a:lnTo>
                    <a:pt x="87" y="53"/>
                  </a:lnTo>
                  <a:lnTo>
                    <a:pt x="93" y="54"/>
                  </a:lnTo>
                  <a:lnTo>
                    <a:pt x="101" y="54"/>
                  </a:lnTo>
                  <a:lnTo>
                    <a:pt x="107" y="54"/>
                  </a:lnTo>
                  <a:lnTo>
                    <a:pt x="114" y="54"/>
                  </a:lnTo>
                  <a:lnTo>
                    <a:pt x="121" y="54"/>
                  </a:lnTo>
                  <a:lnTo>
                    <a:pt x="129" y="54"/>
                  </a:lnTo>
                  <a:lnTo>
                    <a:pt x="136" y="54"/>
                  </a:lnTo>
                  <a:lnTo>
                    <a:pt x="144" y="53"/>
                  </a:lnTo>
                  <a:lnTo>
                    <a:pt x="149" y="51"/>
                  </a:lnTo>
                  <a:lnTo>
                    <a:pt x="157" y="50"/>
                  </a:lnTo>
                  <a:lnTo>
                    <a:pt x="166" y="47"/>
                  </a:lnTo>
                  <a:lnTo>
                    <a:pt x="175" y="42"/>
                  </a:lnTo>
                  <a:lnTo>
                    <a:pt x="183" y="38"/>
                  </a:lnTo>
                  <a:lnTo>
                    <a:pt x="192" y="32"/>
                  </a:lnTo>
                  <a:lnTo>
                    <a:pt x="200" y="26"/>
                  </a:lnTo>
                  <a:lnTo>
                    <a:pt x="207" y="19"/>
                  </a:lnTo>
                  <a:lnTo>
                    <a:pt x="214" y="10"/>
                  </a:lnTo>
                  <a:lnTo>
                    <a:pt x="222" y="0"/>
                  </a:lnTo>
                  <a:lnTo>
                    <a:pt x="223" y="3"/>
                  </a:lnTo>
                  <a:lnTo>
                    <a:pt x="223" y="6"/>
                  </a:lnTo>
                  <a:lnTo>
                    <a:pt x="223" y="10"/>
                  </a:lnTo>
                  <a:lnTo>
                    <a:pt x="222" y="13"/>
                  </a:lnTo>
                  <a:lnTo>
                    <a:pt x="212" y="23"/>
                  </a:lnTo>
                  <a:lnTo>
                    <a:pt x="203" y="35"/>
                  </a:lnTo>
                  <a:lnTo>
                    <a:pt x="195" y="48"/>
                  </a:lnTo>
                  <a:lnTo>
                    <a:pt x="189" y="63"/>
                  </a:lnTo>
                  <a:lnTo>
                    <a:pt x="185" y="76"/>
                  </a:lnTo>
                  <a:lnTo>
                    <a:pt x="182" y="93"/>
                  </a:lnTo>
                  <a:lnTo>
                    <a:pt x="181" y="108"/>
                  </a:lnTo>
                  <a:lnTo>
                    <a:pt x="182" y="122"/>
                  </a:lnTo>
                  <a:lnTo>
                    <a:pt x="183" y="133"/>
                  </a:lnTo>
                  <a:lnTo>
                    <a:pt x="185" y="142"/>
                  </a:lnTo>
                  <a:lnTo>
                    <a:pt x="186" y="150"/>
                  </a:lnTo>
                  <a:lnTo>
                    <a:pt x="186" y="158"/>
                  </a:lnTo>
                  <a:lnTo>
                    <a:pt x="181" y="156"/>
                  </a:lnTo>
                  <a:lnTo>
                    <a:pt x="172" y="159"/>
                  </a:lnTo>
                  <a:lnTo>
                    <a:pt x="163" y="165"/>
                  </a:lnTo>
                  <a:lnTo>
                    <a:pt x="154" y="173"/>
                  </a:lnTo>
                  <a:lnTo>
                    <a:pt x="147" y="184"/>
                  </a:lnTo>
                  <a:lnTo>
                    <a:pt x="141" y="201"/>
                  </a:lnTo>
                  <a:lnTo>
                    <a:pt x="138" y="218"/>
                  </a:lnTo>
                  <a:lnTo>
                    <a:pt x="138" y="241"/>
                  </a:lnTo>
                  <a:lnTo>
                    <a:pt x="129" y="233"/>
                  </a:lnTo>
                  <a:lnTo>
                    <a:pt x="116" y="227"/>
                  </a:lnTo>
                  <a:lnTo>
                    <a:pt x="102" y="226"/>
                  </a:lnTo>
                  <a:lnTo>
                    <a:pt x="86" y="226"/>
                  </a:lnTo>
                  <a:lnTo>
                    <a:pt x="71" y="229"/>
                  </a:lnTo>
                  <a:lnTo>
                    <a:pt x="58" y="235"/>
                  </a:lnTo>
                  <a:lnTo>
                    <a:pt x="46" y="245"/>
                  </a:lnTo>
                  <a:lnTo>
                    <a:pt x="39" y="260"/>
                  </a:lnTo>
                  <a:lnTo>
                    <a:pt x="39" y="232"/>
                  </a:lnTo>
                  <a:lnTo>
                    <a:pt x="33" y="201"/>
                  </a:lnTo>
                  <a:lnTo>
                    <a:pt x="21" y="177"/>
                  </a:lnTo>
                  <a:lnTo>
                    <a:pt x="0" y="165"/>
                  </a:lnTo>
                  <a:lnTo>
                    <a:pt x="14" y="147"/>
                  </a:lnTo>
                  <a:lnTo>
                    <a:pt x="21" y="127"/>
                  </a:lnTo>
                  <a:lnTo>
                    <a:pt x="24" y="106"/>
                  </a:lnTo>
                  <a:lnTo>
                    <a:pt x="20" y="93"/>
                  </a:lnTo>
                  <a:lnTo>
                    <a:pt x="28" y="90"/>
                  </a:lnTo>
                  <a:lnTo>
                    <a:pt x="37" y="87"/>
                  </a:lnTo>
                  <a:lnTo>
                    <a:pt x="45" y="82"/>
                  </a:lnTo>
                  <a:lnTo>
                    <a:pt x="54" y="78"/>
                  </a:lnTo>
                  <a:lnTo>
                    <a:pt x="59" y="72"/>
                  </a:lnTo>
                  <a:lnTo>
                    <a:pt x="67" y="66"/>
                  </a:lnTo>
                  <a:lnTo>
                    <a:pt x="71" y="59"/>
                  </a:lnTo>
                  <a:lnTo>
                    <a:pt x="74" y="5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66" name="Freeform 299"/>
            <p:cNvSpPr>
              <a:spLocks/>
            </p:cNvSpPr>
            <p:nvPr/>
          </p:nvSpPr>
          <p:spPr bwMode="auto">
            <a:xfrm>
              <a:off x="1204" y="1158"/>
              <a:ext cx="138" cy="195"/>
            </a:xfrm>
            <a:custGeom>
              <a:avLst/>
              <a:gdLst>
                <a:gd name="T0" fmla="*/ 110 w 138"/>
                <a:gd name="T1" fmla="*/ 179 h 195"/>
                <a:gd name="T2" fmla="*/ 108 w 138"/>
                <a:gd name="T3" fmla="*/ 189 h 195"/>
                <a:gd name="T4" fmla="*/ 102 w 138"/>
                <a:gd name="T5" fmla="*/ 185 h 195"/>
                <a:gd name="T6" fmla="*/ 90 w 138"/>
                <a:gd name="T7" fmla="*/ 158 h 195"/>
                <a:gd name="T8" fmla="*/ 85 w 138"/>
                <a:gd name="T9" fmla="*/ 148 h 195"/>
                <a:gd name="T10" fmla="*/ 73 w 138"/>
                <a:gd name="T11" fmla="*/ 142 h 195"/>
                <a:gd name="T12" fmla="*/ 58 w 138"/>
                <a:gd name="T13" fmla="*/ 138 h 195"/>
                <a:gd name="T14" fmla="*/ 45 w 138"/>
                <a:gd name="T15" fmla="*/ 133 h 195"/>
                <a:gd name="T16" fmla="*/ 39 w 138"/>
                <a:gd name="T17" fmla="*/ 132 h 195"/>
                <a:gd name="T18" fmla="*/ 36 w 138"/>
                <a:gd name="T19" fmla="*/ 129 h 195"/>
                <a:gd name="T20" fmla="*/ 39 w 138"/>
                <a:gd name="T21" fmla="*/ 127 h 195"/>
                <a:gd name="T22" fmla="*/ 54 w 138"/>
                <a:gd name="T23" fmla="*/ 129 h 195"/>
                <a:gd name="T24" fmla="*/ 70 w 138"/>
                <a:gd name="T25" fmla="*/ 132 h 195"/>
                <a:gd name="T26" fmla="*/ 83 w 138"/>
                <a:gd name="T27" fmla="*/ 133 h 195"/>
                <a:gd name="T28" fmla="*/ 83 w 138"/>
                <a:gd name="T29" fmla="*/ 123 h 195"/>
                <a:gd name="T30" fmla="*/ 76 w 138"/>
                <a:gd name="T31" fmla="*/ 108 h 195"/>
                <a:gd name="T32" fmla="*/ 62 w 138"/>
                <a:gd name="T33" fmla="*/ 98 h 195"/>
                <a:gd name="T34" fmla="*/ 42 w 138"/>
                <a:gd name="T35" fmla="*/ 87 h 195"/>
                <a:gd name="T36" fmla="*/ 24 w 138"/>
                <a:gd name="T37" fmla="*/ 77 h 195"/>
                <a:gd name="T38" fmla="*/ 9 w 138"/>
                <a:gd name="T39" fmla="*/ 70 h 195"/>
                <a:gd name="T40" fmla="*/ 2 w 138"/>
                <a:gd name="T41" fmla="*/ 67 h 195"/>
                <a:gd name="T42" fmla="*/ 2 w 138"/>
                <a:gd name="T43" fmla="*/ 62 h 195"/>
                <a:gd name="T44" fmla="*/ 12 w 138"/>
                <a:gd name="T45" fmla="*/ 67 h 195"/>
                <a:gd name="T46" fmla="*/ 27 w 138"/>
                <a:gd name="T47" fmla="*/ 72 h 195"/>
                <a:gd name="T48" fmla="*/ 45 w 138"/>
                <a:gd name="T49" fmla="*/ 81 h 195"/>
                <a:gd name="T50" fmla="*/ 62 w 138"/>
                <a:gd name="T51" fmla="*/ 89 h 195"/>
                <a:gd name="T52" fmla="*/ 65 w 138"/>
                <a:gd name="T53" fmla="*/ 70 h 195"/>
                <a:gd name="T54" fmla="*/ 42 w 138"/>
                <a:gd name="T55" fmla="*/ 21 h 195"/>
                <a:gd name="T56" fmla="*/ 28 w 138"/>
                <a:gd name="T57" fmla="*/ 2 h 195"/>
                <a:gd name="T58" fmla="*/ 34 w 138"/>
                <a:gd name="T59" fmla="*/ 2 h 195"/>
                <a:gd name="T60" fmla="*/ 52 w 138"/>
                <a:gd name="T61" fmla="*/ 24 h 195"/>
                <a:gd name="T62" fmla="*/ 74 w 138"/>
                <a:gd name="T63" fmla="*/ 65 h 195"/>
                <a:gd name="T64" fmla="*/ 89 w 138"/>
                <a:gd name="T65" fmla="*/ 71 h 195"/>
                <a:gd name="T66" fmla="*/ 102 w 138"/>
                <a:gd name="T67" fmla="*/ 38 h 195"/>
                <a:gd name="T68" fmla="*/ 104 w 138"/>
                <a:gd name="T69" fmla="*/ 21 h 195"/>
                <a:gd name="T70" fmla="*/ 107 w 138"/>
                <a:gd name="T71" fmla="*/ 24 h 195"/>
                <a:gd name="T72" fmla="*/ 107 w 138"/>
                <a:gd name="T73" fmla="*/ 43 h 195"/>
                <a:gd name="T74" fmla="*/ 99 w 138"/>
                <a:gd name="T75" fmla="*/ 81 h 195"/>
                <a:gd name="T76" fmla="*/ 90 w 138"/>
                <a:gd name="T77" fmla="*/ 108 h 195"/>
                <a:gd name="T78" fmla="*/ 96 w 138"/>
                <a:gd name="T79" fmla="*/ 129 h 195"/>
                <a:gd name="T80" fmla="*/ 108 w 138"/>
                <a:gd name="T81" fmla="*/ 129 h 195"/>
                <a:gd name="T82" fmla="*/ 124 w 138"/>
                <a:gd name="T83" fmla="*/ 115 h 195"/>
                <a:gd name="T84" fmla="*/ 133 w 138"/>
                <a:gd name="T85" fmla="*/ 99 h 195"/>
                <a:gd name="T86" fmla="*/ 138 w 138"/>
                <a:gd name="T87" fmla="*/ 101 h 195"/>
                <a:gd name="T88" fmla="*/ 133 w 138"/>
                <a:gd name="T89" fmla="*/ 117 h 195"/>
                <a:gd name="T90" fmla="*/ 113 w 138"/>
                <a:gd name="T91" fmla="*/ 142 h 195"/>
                <a:gd name="T92" fmla="*/ 105 w 138"/>
                <a:gd name="T93" fmla="*/ 155 h 195"/>
                <a:gd name="T94" fmla="*/ 110 w 138"/>
                <a:gd name="T95" fmla="*/ 169 h 1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8"/>
                <a:gd name="T145" fmla="*/ 0 h 195"/>
                <a:gd name="T146" fmla="*/ 138 w 138"/>
                <a:gd name="T147" fmla="*/ 195 h 1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8" h="195">
                  <a:moveTo>
                    <a:pt x="111" y="173"/>
                  </a:moveTo>
                  <a:lnTo>
                    <a:pt x="110" y="179"/>
                  </a:lnTo>
                  <a:lnTo>
                    <a:pt x="110" y="183"/>
                  </a:lnTo>
                  <a:lnTo>
                    <a:pt x="108" y="189"/>
                  </a:lnTo>
                  <a:lnTo>
                    <a:pt x="108" y="195"/>
                  </a:lnTo>
                  <a:lnTo>
                    <a:pt x="102" y="185"/>
                  </a:lnTo>
                  <a:lnTo>
                    <a:pt x="96" y="172"/>
                  </a:lnTo>
                  <a:lnTo>
                    <a:pt x="90" y="158"/>
                  </a:lnTo>
                  <a:lnTo>
                    <a:pt x="89" y="149"/>
                  </a:lnTo>
                  <a:lnTo>
                    <a:pt x="85" y="148"/>
                  </a:lnTo>
                  <a:lnTo>
                    <a:pt x="79" y="145"/>
                  </a:lnTo>
                  <a:lnTo>
                    <a:pt x="73" y="142"/>
                  </a:lnTo>
                  <a:lnTo>
                    <a:pt x="65" y="139"/>
                  </a:lnTo>
                  <a:lnTo>
                    <a:pt x="58" y="138"/>
                  </a:lnTo>
                  <a:lnTo>
                    <a:pt x="52" y="135"/>
                  </a:lnTo>
                  <a:lnTo>
                    <a:pt x="45" y="133"/>
                  </a:lnTo>
                  <a:lnTo>
                    <a:pt x="40" y="133"/>
                  </a:lnTo>
                  <a:lnTo>
                    <a:pt x="39" y="132"/>
                  </a:lnTo>
                  <a:lnTo>
                    <a:pt x="37" y="130"/>
                  </a:lnTo>
                  <a:lnTo>
                    <a:pt x="36" y="129"/>
                  </a:lnTo>
                  <a:lnTo>
                    <a:pt x="34" y="127"/>
                  </a:lnTo>
                  <a:lnTo>
                    <a:pt x="39" y="127"/>
                  </a:lnTo>
                  <a:lnTo>
                    <a:pt x="46" y="129"/>
                  </a:lnTo>
                  <a:lnTo>
                    <a:pt x="54" y="129"/>
                  </a:lnTo>
                  <a:lnTo>
                    <a:pt x="62" y="130"/>
                  </a:lnTo>
                  <a:lnTo>
                    <a:pt x="70" y="132"/>
                  </a:lnTo>
                  <a:lnTo>
                    <a:pt x="77" y="133"/>
                  </a:lnTo>
                  <a:lnTo>
                    <a:pt x="83" y="133"/>
                  </a:lnTo>
                  <a:lnTo>
                    <a:pt x="86" y="135"/>
                  </a:lnTo>
                  <a:lnTo>
                    <a:pt x="83" y="123"/>
                  </a:lnTo>
                  <a:lnTo>
                    <a:pt x="80" y="114"/>
                  </a:lnTo>
                  <a:lnTo>
                    <a:pt x="76" y="108"/>
                  </a:lnTo>
                  <a:lnTo>
                    <a:pt x="73" y="102"/>
                  </a:lnTo>
                  <a:lnTo>
                    <a:pt x="62" y="98"/>
                  </a:lnTo>
                  <a:lnTo>
                    <a:pt x="52" y="93"/>
                  </a:lnTo>
                  <a:lnTo>
                    <a:pt x="42" y="87"/>
                  </a:lnTo>
                  <a:lnTo>
                    <a:pt x="33" y="83"/>
                  </a:lnTo>
                  <a:lnTo>
                    <a:pt x="24" y="77"/>
                  </a:lnTo>
                  <a:lnTo>
                    <a:pt x="17" y="72"/>
                  </a:lnTo>
                  <a:lnTo>
                    <a:pt x="9" y="70"/>
                  </a:lnTo>
                  <a:lnTo>
                    <a:pt x="5" y="68"/>
                  </a:lnTo>
                  <a:lnTo>
                    <a:pt x="2" y="67"/>
                  </a:lnTo>
                  <a:lnTo>
                    <a:pt x="0" y="64"/>
                  </a:lnTo>
                  <a:lnTo>
                    <a:pt x="2" y="62"/>
                  </a:lnTo>
                  <a:lnTo>
                    <a:pt x="8" y="64"/>
                  </a:lnTo>
                  <a:lnTo>
                    <a:pt x="12" y="67"/>
                  </a:lnTo>
                  <a:lnTo>
                    <a:pt x="20" y="70"/>
                  </a:lnTo>
                  <a:lnTo>
                    <a:pt x="27" y="72"/>
                  </a:lnTo>
                  <a:lnTo>
                    <a:pt x="36" y="77"/>
                  </a:lnTo>
                  <a:lnTo>
                    <a:pt x="45" y="81"/>
                  </a:lnTo>
                  <a:lnTo>
                    <a:pt x="54" y="86"/>
                  </a:lnTo>
                  <a:lnTo>
                    <a:pt x="62" y="89"/>
                  </a:lnTo>
                  <a:lnTo>
                    <a:pt x="70" y="90"/>
                  </a:lnTo>
                  <a:lnTo>
                    <a:pt x="65" y="70"/>
                  </a:lnTo>
                  <a:lnTo>
                    <a:pt x="54" y="44"/>
                  </a:lnTo>
                  <a:lnTo>
                    <a:pt x="42" y="21"/>
                  </a:lnTo>
                  <a:lnTo>
                    <a:pt x="31" y="7"/>
                  </a:lnTo>
                  <a:lnTo>
                    <a:pt x="28" y="2"/>
                  </a:lnTo>
                  <a:lnTo>
                    <a:pt x="30" y="0"/>
                  </a:lnTo>
                  <a:lnTo>
                    <a:pt x="34" y="2"/>
                  </a:lnTo>
                  <a:lnTo>
                    <a:pt x="42" y="9"/>
                  </a:lnTo>
                  <a:lnTo>
                    <a:pt x="52" y="24"/>
                  </a:lnTo>
                  <a:lnTo>
                    <a:pt x="64" y="44"/>
                  </a:lnTo>
                  <a:lnTo>
                    <a:pt x="74" y="65"/>
                  </a:lnTo>
                  <a:lnTo>
                    <a:pt x="80" y="81"/>
                  </a:lnTo>
                  <a:lnTo>
                    <a:pt x="89" y="71"/>
                  </a:lnTo>
                  <a:lnTo>
                    <a:pt x="96" y="55"/>
                  </a:lnTo>
                  <a:lnTo>
                    <a:pt x="102" y="38"/>
                  </a:lnTo>
                  <a:lnTo>
                    <a:pt x="104" y="25"/>
                  </a:lnTo>
                  <a:lnTo>
                    <a:pt x="104" y="21"/>
                  </a:lnTo>
                  <a:lnTo>
                    <a:pt x="105" y="19"/>
                  </a:lnTo>
                  <a:lnTo>
                    <a:pt x="107" y="24"/>
                  </a:lnTo>
                  <a:lnTo>
                    <a:pt x="107" y="30"/>
                  </a:lnTo>
                  <a:lnTo>
                    <a:pt x="107" y="43"/>
                  </a:lnTo>
                  <a:lnTo>
                    <a:pt x="105" y="61"/>
                  </a:lnTo>
                  <a:lnTo>
                    <a:pt x="99" y="81"/>
                  </a:lnTo>
                  <a:lnTo>
                    <a:pt x="86" y="98"/>
                  </a:lnTo>
                  <a:lnTo>
                    <a:pt x="90" y="108"/>
                  </a:lnTo>
                  <a:lnTo>
                    <a:pt x="95" y="118"/>
                  </a:lnTo>
                  <a:lnTo>
                    <a:pt x="96" y="129"/>
                  </a:lnTo>
                  <a:lnTo>
                    <a:pt x="98" y="135"/>
                  </a:lnTo>
                  <a:lnTo>
                    <a:pt x="108" y="129"/>
                  </a:lnTo>
                  <a:lnTo>
                    <a:pt x="117" y="123"/>
                  </a:lnTo>
                  <a:lnTo>
                    <a:pt x="124" y="115"/>
                  </a:lnTo>
                  <a:lnTo>
                    <a:pt x="130" y="105"/>
                  </a:lnTo>
                  <a:lnTo>
                    <a:pt x="133" y="99"/>
                  </a:lnTo>
                  <a:lnTo>
                    <a:pt x="136" y="98"/>
                  </a:lnTo>
                  <a:lnTo>
                    <a:pt x="138" y="101"/>
                  </a:lnTo>
                  <a:lnTo>
                    <a:pt x="138" y="106"/>
                  </a:lnTo>
                  <a:lnTo>
                    <a:pt x="133" y="117"/>
                  </a:lnTo>
                  <a:lnTo>
                    <a:pt x="124" y="130"/>
                  </a:lnTo>
                  <a:lnTo>
                    <a:pt x="113" y="142"/>
                  </a:lnTo>
                  <a:lnTo>
                    <a:pt x="102" y="149"/>
                  </a:lnTo>
                  <a:lnTo>
                    <a:pt x="105" y="155"/>
                  </a:lnTo>
                  <a:lnTo>
                    <a:pt x="107" y="163"/>
                  </a:lnTo>
                  <a:lnTo>
                    <a:pt x="110" y="169"/>
                  </a:lnTo>
                  <a:lnTo>
                    <a:pt x="111" y="173"/>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67" name="Freeform 300"/>
            <p:cNvSpPr>
              <a:spLocks/>
            </p:cNvSpPr>
            <p:nvPr/>
          </p:nvSpPr>
          <p:spPr bwMode="auto">
            <a:xfrm>
              <a:off x="1036" y="1643"/>
              <a:ext cx="136" cy="176"/>
            </a:xfrm>
            <a:custGeom>
              <a:avLst/>
              <a:gdLst>
                <a:gd name="T0" fmla="*/ 128 w 136"/>
                <a:gd name="T1" fmla="*/ 1 h 176"/>
                <a:gd name="T2" fmla="*/ 115 w 136"/>
                <a:gd name="T3" fmla="*/ 4 h 176"/>
                <a:gd name="T4" fmla="*/ 106 w 136"/>
                <a:gd name="T5" fmla="*/ 12 h 176"/>
                <a:gd name="T6" fmla="*/ 96 w 136"/>
                <a:gd name="T7" fmla="*/ 28 h 176"/>
                <a:gd name="T8" fmla="*/ 81 w 136"/>
                <a:gd name="T9" fmla="*/ 32 h 176"/>
                <a:gd name="T10" fmla="*/ 64 w 136"/>
                <a:gd name="T11" fmla="*/ 35 h 176"/>
                <a:gd name="T12" fmla="*/ 43 w 136"/>
                <a:gd name="T13" fmla="*/ 40 h 176"/>
                <a:gd name="T14" fmla="*/ 27 w 136"/>
                <a:gd name="T15" fmla="*/ 47 h 176"/>
                <a:gd name="T16" fmla="*/ 21 w 136"/>
                <a:gd name="T17" fmla="*/ 55 h 176"/>
                <a:gd name="T18" fmla="*/ 21 w 136"/>
                <a:gd name="T19" fmla="*/ 55 h 176"/>
                <a:gd name="T20" fmla="*/ 30 w 136"/>
                <a:gd name="T21" fmla="*/ 52 h 176"/>
                <a:gd name="T22" fmla="*/ 43 w 136"/>
                <a:gd name="T23" fmla="*/ 47 h 176"/>
                <a:gd name="T24" fmla="*/ 59 w 136"/>
                <a:gd name="T25" fmla="*/ 43 h 176"/>
                <a:gd name="T26" fmla="*/ 77 w 136"/>
                <a:gd name="T27" fmla="*/ 43 h 176"/>
                <a:gd name="T28" fmla="*/ 78 w 136"/>
                <a:gd name="T29" fmla="*/ 56 h 176"/>
                <a:gd name="T30" fmla="*/ 66 w 136"/>
                <a:gd name="T31" fmla="*/ 81 h 176"/>
                <a:gd name="T32" fmla="*/ 56 w 136"/>
                <a:gd name="T33" fmla="*/ 89 h 176"/>
                <a:gd name="T34" fmla="*/ 41 w 136"/>
                <a:gd name="T35" fmla="*/ 93 h 176"/>
                <a:gd name="T36" fmla="*/ 24 w 136"/>
                <a:gd name="T37" fmla="*/ 97 h 176"/>
                <a:gd name="T38" fmla="*/ 9 w 136"/>
                <a:gd name="T39" fmla="*/ 100 h 176"/>
                <a:gd name="T40" fmla="*/ 2 w 136"/>
                <a:gd name="T41" fmla="*/ 103 h 176"/>
                <a:gd name="T42" fmla="*/ 2 w 136"/>
                <a:gd name="T43" fmla="*/ 105 h 176"/>
                <a:gd name="T44" fmla="*/ 12 w 136"/>
                <a:gd name="T45" fmla="*/ 105 h 176"/>
                <a:gd name="T46" fmla="*/ 24 w 136"/>
                <a:gd name="T47" fmla="*/ 103 h 176"/>
                <a:gd name="T48" fmla="*/ 37 w 136"/>
                <a:gd name="T49" fmla="*/ 100 h 176"/>
                <a:gd name="T50" fmla="*/ 52 w 136"/>
                <a:gd name="T51" fmla="*/ 99 h 176"/>
                <a:gd name="T52" fmla="*/ 49 w 136"/>
                <a:gd name="T53" fmla="*/ 109 h 176"/>
                <a:gd name="T54" fmla="*/ 33 w 136"/>
                <a:gd name="T55" fmla="*/ 142 h 176"/>
                <a:gd name="T56" fmla="*/ 37 w 136"/>
                <a:gd name="T57" fmla="*/ 159 h 176"/>
                <a:gd name="T58" fmla="*/ 58 w 136"/>
                <a:gd name="T59" fmla="*/ 117 h 176"/>
                <a:gd name="T60" fmla="*/ 71 w 136"/>
                <a:gd name="T61" fmla="*/ 118 h 176"/>
                <a:gd name="T62" fmla="*/ 84 w 136"/>
                <a:gd name="T63" fmla="*/ 148 h 176"/>
                <a:gd name="T64" fmla="*/ 96 w 136"/>
                <a:gd name="T65" fmla="*/ 162 h 176"/>
                <a:gd name="T66" fmla="*/ 95 w 136"/>
                <a:gd name="T67" fmla="*/ 158 h 176"/>
                <a:gd name="T68" fmla="*/ 86 w 136"/>
                <a:gd name="T69" fmla="*/ 137 h 176"/>
                <a:gd name="T70" fmla="*/ 78 w 136"/>
                <a:gd name="T71" fmla="*/ 106 h 176"/>
                <a:gd name="T72" fmla="*/ 81 w 136"/>
                <a:gd name="T73" fmla="*/ 83 h 176"/>
                <a:gd name="T74" fmla="*/ 96 w 136"/>
                <a:gd name="T75" fmla="*/ 55 h 176"/>
                <a:gd name="T76" fmla="*/ 109 w 136"/>
                <a:gd name="T77" fmla="*/ 56 h 176"/>
                <a:gd name="T78" fmla="*/ 127 w 136"/>
                <a:gd name="T79" fmla="*/ 84 h 176"/>
                <a:gd name="T80" fmla="*/ 131 w 136"/>
                <a:gd name="T81" fmla="*/ 112 h 176"/>
                <a:gd name="T82" fmla="*/ 136 w 136"/>
                <a:gd name="T83" fmla="*/ 108 h 176"/>
                <a:gd name="T84" fmla="*/ 133 w 136"/>
                <a:gd name="T85" fmla="*/ 83 h 176"/>
                <a:gd name="T86" fmla="*/ 121 w 136"/>
                <a:gd name="T87" fmla="*/ 47 h 176"/>
                <a:gd name="T88" fmla="*/ 121 w 136"/>
                <a:gd name="T89" fmla="*/ 29 h 176"/>
                <a:gd name="T90" fmla="*/ 133 w 136"/>
                <a:gd name="T91" fmla="*/ 9 h 176"/>
                <a:gd name="T92" fmla="*/ 136 w 136"/>
                <a:gd name="T93" fmla="*/ 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6"/>
                <a:gd name="T142" fmla="*/ 0 h 176"/>
                <a:gd name="T143" fmla="*/ 136 w 136"/>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6" h="176">
                  <a:moveTo>
                    <a:pt x="136" y="0"/>
                  </a:moveTo>
                  <a:lnTo>
                    <a:pt x="128" y="1"/>
                  </a:lnTo>
                  <a:lnTo>
                    <a:pt x="123" y="3"/>
                  </a:lnTo>
                  <a:lnTo>
                    <a:pt x="115" y="4"/>
                  </a:lnTo>
                  <a:lnTo>
                    <a:pt x="108" y="4"/>
                  </a:lnTo>
                  <a:lnTo>
                    <a:pt x="106" y="12"/>
                  </a:lnTo>
                  <a:lnTo>
                    <a:pt x="102" y="21"/>
                  </a:lnTo>
                  <a:lnTo>
                    <a:pt x="96" y="28"/>
                  </a:lnTo>
                  <a:lnTo>
                    <a:pt x="89" y="31"/>
                  </a:lnTo>
                  <a:lnTo>
                    <a:pt x="81" y="32"/>
                  </a:lnTo>
                  <a:lnTo>
                    <a:pt x="72" y="32"/>
                  </a:lnTo>
                  <a:lnTo>
                    <a:pt x="64" y="35"/>
                  </a:lnTo>
                  <a:lnTo>
                    <a:pt x="53" y="37"/>
                  </a:lnTo>
                  <a:lnTo>
                    <a:pt x="43" y="40"/>
                  </a:lnTo>
                  <a:lnTo>
                    <a:pt x="34" y="44"/>
                  </a:lnTo>
                  <a:lnTo>
                    <a:pt x="27" y="47"/>
                  </a:lnTo>
                  <a:lnTo>
                    <a:pt x="22" y="52"/>
                  </a:lnTo>
                  <a:lnTo>
                    <a:pt x="21" y="55"/>
                  </a:lnTo>
                  <a:lnTo>
                    <a:pt x="19" y="55"/>
                  </a:lnTo>
                  <a:lnTo>
                    <a:pt x="21" y="55"/>
                  </a:lnTo>
                  <a:lnTo>
                    <a:pt x="25" y="53"/>
                  </a:lnTo>
                  <a:lnTo>
                    <a:pt x="30" y="52"/>
                  </a:lnTo>
                  <a:lnTo>
                    <a:pt x="35" y="49"/>
                  </a:lnTo>
                  <a:lnTo>
                    <a:pt x="43" y="47"/>
                  </a:lnTo>
                  <a:lnTo>
                    <a:pt x="50" y="44"/>
                  </a:lnTo>
                  <a:lnTo>
                    <a:pt x="59" y="43"/>
                  </a:lnTo>
                  <a:lnTo>
                    <a:pt x="68" y="43"/>
                  </a:lnTo>
                  <a:lnTo>
                    <a:pt x="77" y="43"/>
                  </a:lnTo>
                  <a:lnTo>
                    <a:pt x="84" y="44"/>
                  </a:lnTo>
                  <a:lnTo>
                    <a:pt x="78" y="56"/>
                  </a:lnTo>
                  <a:lnTo>
                    <a:pt x="72" y="69"/>
                  </a:lnTo>
                  <a:lnTo>
                    <a:pt x="66" y="81"/>
                  </a:lnTo>
                  <a:lnTo>
                    <a:pt x="61" y="87"/>
                  </a:lnTo>
                  <a:lnTo>
                    <a:pt x="56" y="89"/>
                  </a:lnTo>
                  <a:lnTo>
                    <a:pt x="49" y="92"/>
                  </a:lnTo>
                  <a:lnTo>
                    <a:pt x="41" y="93"/>
                  </a:lnTo>
                  <a:lnTo>
                    <a:pt x="33" y="96"/>
                  </a:lnTo>
                  <a:lnTo>
                    <a:pt x="24" y="97"/>
                  </a:lnTo>
                  <a:lnTo>
                    <a:pt x="16" y="99"/>
                  </a:lnTo>
                  <a:lnTo>
                    <a:pt x="9" y="100"/>
                  </a:lnTo>
                  <a:lnTo>
                    <a:pt x="4" y="102"/>
                  </a:lnTo>
                  <a:lnTo>
                    <a:pt x="2" y="103"/>
                  </a:lnTo>
                  <a:lnTo>
                    <a:pt x="0" y="103"/>
                  </a:lnTo>
                  <a:lnTo>
                    <a:pt x="2" y="105"/>
                  </a:lnTo>
                  <a:lnTo>
                    <a:pt x="7" y="105"/>
                  </a:lnTo>
                  <a:lnTo>
                    <a:pt x="12" y="105"/>
                  </a:lnTo>
                  <a:lnTo>
                    <a:pt x="18" y="103"/>
                  </a:lnTo>
                  <a:lnTo>
                    <a:pt x="24" y="103"/>
                  </a:lnTo>
                  <a:lnTo>
                    <a:pt x="31" y="102"/>
                  </a:lnTo>
                  <a:lnTo>
                    <a:pt x="37" y="100"/>
                  </a:lnTo>
                  <a:lnTo>
                    <a:pt x="44" y="100"/>
                  </a:lnTo>
                  <a:lnTo>
                    <a:pt x="52" y="99"/>
                  </a:lnTo>
                  <a:lnTo>
                    <a:pt x="58" y="97"/>
                  </a:lnTo>
                  <a:lnTo>
                    <a:pt x="49" y="109"/>
                  </a:lnTo>
                  <a:lnTo>
                    <a:pt x="40" y="121"/>
                  </a:lnTo>
                  <a:lnTo>
                    <a:pt x="33" y="142"/>
                  </a:lnTo>
                  <a:lnTo>
                    <a:pt x="30" y="176"/>
                  </a:lnTo>
                  <a:lnTo>
                    <a:pt x="37" y="159"/>
                  </a:lnTo>
                  <a:lnTo>
                    <a:pt x="47" y="137"/>
                  </a:lnTo>
                  <a:lnTo>
                    <a:pt x="58" y="117"/>
                  </a:lnTo>
                  <a:lnTo>
                    <a:pt x="68" y="103"/>
                  </a:lnTo>
                  <a:lnTo>
                    <a:pt x="71" y="118"/>
                  </a:lnTo>
                  <a:lnTo>
                    <a:pt x="77" y="134"/>
                  </a:lnTo>
                  <a:lnTo>
                    <a:pt x="84" y="148"/>
                  </a:lnTo>
                  <a:lnTo>
                    <a:pt x="92" y="158"/>
                  </a:lnTo>
                  <a:lnTo>
                    <a:pt x="96" y="162"/>
                  </a:lnTo>
                  <a:lnTo>
                    <a:pt x="96" y="161"/>
                  </a:lnTo>
                  <a:lnTo>
                    <a:pt x="95" y="158"/>
                  </a:lnTo>
                  <a:lnTo>
                    <a:pt x="92" y="154"/>
                  </a:lnTo>
                  <a:lnTo>
                    <a:pt x="86" y="137"/>
                  </a:lnTo>
                  <a:lnTo>
                    <a:pt x="81" y="121"/>
                  </a:lnTo>
                  <a:lnTo>
                    <a:pt x="78" y="106"/>
                  </a:lnTo>
                  <a:lnTo>
                    <a:pt x="78" y="94"/>
                  </a:lnTo>
                  <a:lnTo>
                    <a:pt x="81" y="83"/>
                  </a:lnTo>
                  <a:lnTo>
                    <a:pt x="89" y="68"/>
                  </a:lnTo>
                  <a:lnTo>
                    <a:pt x="96" y="55"/>
                  </a:lnTo>
                  <a:lnTo>
                    <a:pt x="100" y="47"/>
                  </a:lnTo>
                  <a:lnTo>
                    <a:pt x="109" y="56"/>
                  </a:lnTo>
                  <a:lnTo>
                    <a:pt x="120" y="69"/>
                  </a:lnTo>
                  <a:lnTo>
                    <a:pt x="127" y="84"/>
                  </a:lnTo>
                  <a:lnTo>
                    <a:pt x="131" y="105"/>
                  </a:lnTo>
                  <a:lnTo>
                    <a:pt x="131" y="112"/>
                  </a:lnTo>
                  <a:lnTo>
                    <a:pt x="134" y="112"/>
                  </a:lnTo>
                  <a:lnTo>
                    <a:pt x="136" y="108"/>
                  </a:lnTo>
                  <a:lnTo>
                    <a:pt x="136" y="102"/>
                  </a:lnTo>
                  <a:lnTo>
                    <a:pt x="133" y="83"/>
                  </a:lnTo>
                  <a:lnTo>
                    <a:pt x="128" y="62"/>
                  </a:lnTo>
                  <a:lnTo>
                    <a:pt x="121" y="47"/>
                  </a:lnTo>
                  <a:lnTo>
                    <a:pt x="115" y="38"/>
                  </a:lnTo>
                  <a:lnTo>
                    <a:pt x="121" y="29"/>
                  </a:lnTo>
                  <a:lnTo>
                    <a:pt x="127" y="19"/>
                  </a:lnTo>
                  <a:lnTo>
                    <a:pt x="133" y="9"/>
                  </a:lnTo>
                  <a:lnTo>
                    <a:pt x="136" y="0"/>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68" name="Freeform 301"/>
            <p:cNvSpPr>
              <a:spLocks/>
            </p:cNvSpPr>
            <p:nvPr/>
          </p:nvSpPr>
          <p:spPr bwMode="auto">
            <a:xfrm>
              <a:off x="1249" y="1403"/>
              <a:ext cx="193" cy="150"/>
            </a:xfrm>
            <a:custGeom>
              <a:avLst/>
              <a:gdLst>
                <a:gd name="T0" fmla="*/ 115 w 193"/>
                <a:gd name="T1" fmla="*/ 9 h 150"/>
                <a:gd name="T2" fmla="*/ 134 w 193"/>
                <a:gd name="T3" fmla="*/ 9 h 150"/>
                <a:gd name="T4" fmla="*/ 152 w 193"/>
                <a:gd name="T5" fmla="*/ 20 h 150"/>
                <a:gd name="T6" fmla="*/ 155 w 193"/>
                <a:gd name="T7" fmla="*/ 30 h 150"/>
                <a:gd name="T8" fmla="*/ 150 w 193"/>
                <a:gd name="T9" fmla="*/ 46 h 150"/>
                <a:gd name="T10" fmla="*/ 124 w 193"/>
                <a:gd name="T11" fmla="*/ 54 h 150"/>
                <a:gd name="T12" fmla="*/ 112 w 193"/>
                <a:gd name="T13" fmla="*/ 64 h 150"/>
                <a:gd name="T14" fmla="*/ 110 w 193"/>
                <a:gd name="T15" fmla="*/ 68 h 150"/>
                <a:gd name="T16" fmla="*/ 116 w 193"/>
                <a:gd name="T17" fmla="*/ 65 h 150"/>
                <a:gd name="T18" fmla="*/ 135 w 193"/>
                <a:gd name="T19" fmla="*/ 61 h 150"/>
                <a:gd name="T20" fmla="*/ 144 w 193"/>
                <a:gd name="T21" fmla="*/ 68 h 150"/>
                <a:gd name="T22" fmla="*/ 149 w 193"/>
                <a:gd name="T23" fmla="*/ 74 h 150"/>
                <a:gd name="T24" fmla="*/ 149 w 193"/>
                <a:gd name="T25" fmla="*/ 83 h 150"/>
                <a:gd name="T26" fmla="*/ 143 w 193"/>
                <a:gd name="T27" fmla="*/ 94 h 150"/>
                <a:gd name="T28" fmla="*/ 149 w 193"/>
                <a:gd name="T29" fmla="*/ 98 h 150"/>
                <a:gd name="T30" fmla="*/ 169 w 193"/>
                <a:gd name="T31" fmla="*/ 95 h 150"/>
                <a:gd name="T32" fmla="*/ 190 w 193"/>
                <a:gd name="T33" fmla="*/ 113 h 150"/>
                <a:gd name="T34" fmla="*/ 186 w 193"/>
                <a:gd name="T35" fmla="*/ 141 h 150"/>
                <a:gd name="T36" fmla="*/ 158 w 193"/>
                <a:gd name="T37" fmla="*/ 150 h 150"/>
                <a:gd name="T38" fmla="*/ 140 w 193"/>
                <a:gd name="T39" fmla="*/ 130 h 150"/>
                <a:gd name="T40" fmla="*/ 135 w 193"/>
                <a:gd name="T41" fmla="*/ 111 h 150"/>
                <a:gd name="T42" fmla="*/ 110 w 193"/>
                <a:gd name="T43" fmla="*/ 94 h 150"/>
                <a:gd name="T44" fmla="*/ 107 w 193"/>
                <a:gd name="T45" fmla="*/ 94 h 150"/>
                <a:gd name="T46" fmla="*/ 112 w 193"/>
                <a:gd name="T47" fmla="*/ 116 h 150"/>
                <a:gd name="T48" fmla="*/ 100 w 193"/>
                <a:gd name="T49" fmla="*/ 136 h 150"/>
                <a:gd name="T50" fmla="*/ 81 w 193"/>
                <a:gd name="T51" fmla="*/ 144 h 150"/>
                <a:gd name="T52" fmla="*/ 60 w 193"/>
                <a:gd name="T53" fmla="*/ 135 h 150"/>
                <a:gd name="T54" fmla="*/ 50 w 193"/>
                <a:gd name="T55" fmla="*/ 117 h 150"/>
                <a:gd name="T56" fmla="*/ 53 w 193"/>
                <a:gd name="T57" fmla="*/ 98 h 150"/>
                <a:gd name="T58" fmla="*/ 63 w 193"/>
                <a:gd name="T59" fmla="*/ 88 h 150"/>
                <a:gd name="T60" fmla="*/ 44 w 193"/>
                <a:gd name="T61" fmla="*/ 77 h 150"/>
                <a:gd name="T62" fmla="*/ 37 w 193"/>
                <a:gd name="T63" fmla="*/ 85 h 150"/>
                <a:gd name="T64" fmla="*/ 10 w 193"/>
                <a:gd name="T65" fmla="*/ 83 h 150"/>
                <a:gd name="T66" fmla="*/ 0 w 193"/>
                <a:gd name="T67" fmla="*/ 67 h 150"/>
                <a:gd name="T68" fmla="*/ 9 w 193"/>
                <a:gd name="T69" fmla="*/ 45 h 150"/>
                <a:gd name="T70" fmla="*/ 16 w 193"/>
                <a:gd name="T71" fmla="*/ 37 h 150"/>
                <a:gd name="T72" fmla="*/ 26 w 193"/>
                <a:gd name="T73" fmla="*/ 34 h 150"/>
                <a:gd name="T74" fmla="*/ 34 w 193"/>
                <a:gd name="T75" fmla="*/ 33 h 150"/>
                <a:gd name="T76" fmla="*/ 38 w 193"/>
                <a:gd name="T77" fmla="*/ 9 h 150"/>
                <a:gd name="T78" fmla="*/ 59 w 193"/>
                <a:gd name="T79" fmla="*/ 0 h 150"/>
                <a:gd name="T80" fmla="*/ 79 w 193"/>
                <a:gd name="T81" fmla="*/ 6 h 150"/>
                <a:gd name="T82" fmla="*/ 76 w 193"/>
                <a:gd name="T83" fmla="*/ 36 h 150"/>
                <a:gd name="T84" fmla="*/ 94 w 193"/>
                <a:gd name="T85" fmla="*/ 48 h 150"/>
                <a:gd name="T86" fmla="*/ 94 w 193"/>
                <a:gd name="T87" fmla="*/ 60 h 150"/>
                <a:gd name="T88" fmla="*/ 100 w 193"/>
                <a:gd name="T89" fmla="*/ 57 h 150"/>
                <a:gd name="T90" fmla="*/ 107 w 193"/>
                <a:gd name="T91" fmla="*/ 45 h 150"/>
                <a:gd name="T92" fmla="*/ 103 w 193"/>
                <a:gd name="T93" fmla="*/ 24 h 15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93"/>
                <a:gd name="T142" fmla="*/ 0 h 150"/>
                <a:gd name="T143" fmla="*/ 193 w 193"/>
                <a:gd name="T144" fmla="*/ 150 h 15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93" h="150">
                  <a:moveTo>
                    <a:pt x="106" y="15"/>
                  </a:moveTo>
                  <a:lnTo>
                    <a:pt x="109" y="12"/>
                  </a:lnTo>
                  <a:lnTo>
                    <a:pt x="115" y="9"/>
                  </a:lnTo>
                  <a:lnTo>
                    <a:pt x="121" y="8"/>
                  </a:lnTo>
                  <a:lnTo>
                    <a:pt x="128" y="9"/>
                  </a:lnTo>
                  <a:lnTo>
                    <a:pt x="134" y="9"/>
                  </a:lnTo>
                  <a:lnTo>
                    <a:pt x="140" y="11"/>
                  </a:lnTo>
                  <a:lnTo>
                    <a:pt x="146" y="14"/>
                  </a:lnTo>
                  <a:lnTo>
                    <a:pt x="152" y="20"/>
                  </a:lnTo>
                  <a:lnTo>
                    <a:pt x="150" y="18"/>
                  </a:lnTo>
                  <a:lnTo>
                    <a:pt x="153" y="23"/>
                  </a:lnTo>
                  <a:lnTo>
                    <a:pt x="155" y="30"/>
                  </a:lnTo>
                  <a:lnTo>
                    <a:pt x="155" y="37"/>
                  </a:lnTo>
                  <a:lnTo>
                    <a:pt x="153" y="42"/>
                  </a:lnTo>
                  <a:lnTo>
                    <a:pt x="150" y="46"/>
                  </a:lnTo>
                  <a:lnTo>
                    <a:pt x="147" y="52"/>
                  </a:lnTo>
                  <a:lnTo>
                    <a:pt x="138" y="55"/>
                  </a:lnTo>
                  <a:lnTo>
                    <a:pt x="124" y="54"/>
                  </a:lnTo>
                  <a:lnTo>
                    <a:pt x="119" y="57"/>
                  </a:lnTo>
                  <a:lnTo>
                    <a:pt x="116" y="61"/>
                  </a:lnTo>
                  <a:lnTo>
                    <a:pt x="112" y="64"/>
                  </a:lnTo>
                  <a:lnTo>
                    <a:pt x="109" y="65"/>
                  </a:lnTo>
                  <a:lnTo>
                    <a:pt x="110" y="67"/>
                  </a:lnTo>
                  <a:lnTo>
                    <a:pt x="110" y="68"/>
                  </a:lnTo>
                  <a:lnTo>
                    <a:pt x="112" y="70"/>
                  </a:lnTo>
                  <a:lnTo>
                    <a:pt x="112" y="71"/>
                  </a:lnTo>
                  <a:lnTo>
                    <a:pt x="116" y="65"/>
                  </a:lnTo>
                  <a:lnTo>
                    <a:pt x="122" y="61"/>
                  </a:lnTo>
                  <a:lnTo>
                    <a:pt x="128" y="60"/>
                  </a:lnTo>
                  <a:lnTo>
                    <a:pt x="135" y="61"/>
                  </a:lnTo>
                  <a:lnTo>
                    <a:pt x="140" y="64"/>
                  </a:lnTo>
                  <a:lnTo>
                    <a:pt x="143" y="65"/>
                  </a:lnTo>
                  <a:lnTo>
                    <a:pt x="144" y="68"/>
                  </a:lnTo>
                  <a:lnTo>
                    <a:pt x="147" y="71"/>
                  </a:lnTo>
                  <a:lnTo>
                    <a:pt x="149" y="73"/>
                  </a:lnTo>
                  <a:lnTo>
                    <a:pt x="149" y="74"/>
                  </a:lnTo>
                  <a:lnTo>
                    <a:pt x="149" y="77"/>
                  </a:lnTo>
                  <a:lnTo>
                    <a:pt x="149" y="79"/>
                  </a:lnTo>
                  <a:lnTo>
                    <a:pt x="149" y="83"/>
                  </a:lnTo>
                  <a:lnTo>
                    <a:pt x="147" y="86"/>
                  </a:lnTo>
                  <a:lnTo>
                    <a:pt x="146" y="91"/>
                  </a:lnTo>
                  <a:lnTo>
                    <a:pt x="143" y="94"/>
                  </a:lnTo>
                  <a:lnTo>
                    <a:pt x="144" y="95"/>
                  </a:lnTo>
                  <a:lnTo>
                    <a:pt x="146" y="96"/>
                  </a:lnTo>
                  <a:lnTo>
                    <a:pt x="149" y="98"/>
                  </a:lnTo>
                  <a:lnTo>
                    <a:pt x="150" y="99"/>
                  </a:lnTo>
                  <a:lnTo>
                    <a:pt x="159" y="95"/>
                  </a:lnTo>
                  <a:lnTo>
                    <a:pt x="169" y="95"/>
                  </a:lnTo>
                  <a:lnTo>
                    <a:pt x="178" y="98"/>
                  </a:lnTo>
                  <a:lnTo>
                    <a:pt x="186" y="104"/>
                  </a:lnTo>
                  <a:lnTo>
                    <a:pt x="190" y="113"/>
                  </a:lnTo>
                  <a:lnTo>
                    <a:pt x="193" y="123"/>
                  </a:lnTo>
                  <a:lnTo>
                    <a:pt x="190" y="133"/>
                  </a:lnTo>
                  <a:lnTo>
                    <a:pt x="186" y="141"/>
                  </a:lnTo>
                  <a:lnTo>
                    <a:pt x="177" y="147"/>
                  </a:lnTo>
                  <a:lnTo>
                    <a:pt x="168" y="150"/>
                  </a:lnTo>
                  <a:lnTo>
                    <a:pt x="158" y="150"/>
                  </a:lnTo>
                  <a:lnTo>
                    <a:pt x="149" y="145"/>
                  </a:lnTo>
                  <a:lnTo>
                    <a:pt x="143" y="138"/>
                  </a:lnTo>
                  <a:lnTo>
                    <a:pt x="140" y="130"/>
                  </a:lnTo>
                  <a:lnTo>
                    <a:pt x="140" y="123"/>
                  </a:lnTo>
                  <a:lnTo>
                    <a:pt x="141" y="116"/>
                  </a:lnTo>
                  <a:lnTo>
                    <a:pt x="135" y="111"/>
                  </a:lnTo>
                  <a:lnTo>
                    <a:pt x="127" y="105"/>
                  </a:lnTo>
                  <a:lnTo>
                    <a:pt x="116" y="98"/>
                  </a:lnTo>
                  <a:lnTo>
                    <a:pt x="110" y="94"/>
                  </a:lnTo>
                  <a:lnTo>
                    <a:pt x="109" y="92"/>
                  </a:lnTo>
                  <a:lnTo>
                    <a:pt x="107" y="92"/>
                  </a:lnTo>
                  <a:lnTo>
                    <a:pt x="107" y="94"/>
                  </a:lnTo>
                  <a:lnTo>
                    <a:pt x="107" y="95"/>
                  </a:lnTo>
                  <a:lnTo>
                    <a:pt x="112" y="105"/>
                  </a:lnTo>
                  <a:lnTo>
                    <a:pt x="112" y="116"/>
                  </a:lnTo>
                  <a:lnTo>
                    <a:pt x="107" y="126"/>
                  </a:lnTo>
                  <a:lnTo>
                    <a:pt x="103" y="133"/>
                  </a:lnTo>
                  <a:lnTo>
                    <a:pt x="100" y="136"/>
                  </a:lnTo>
                  <a:lnTo>
                    <a:pt x="94" y="139"/>
                  </a:lnTo>
                  <a:lnTo>
                    <a:pt x="87" y="142"/>
                  </a:lnTo>
                  <a:lnTo>
                    <a:pt x="81" y="144"/>
                  </a:lnTo>
                  <a:lnTo>
                    <a:pt x="73" y="142"/>
                  </a:lnTo>
                  <a:lnTo>
                    <a:pt x="66" y="139"/>
                  </a:lnTo>
                  <a:lnTo>
                    <a:pt x="60" y="135"/>
                  </a:lnTo>
                  <a:lnTo>
                    <a:pt x="56" y="129"/>
                  </a:lnTo>
                  <a:lnTo>
                    <a:pt x="53" y="123"/>
                  </a:lnTo>
                  <a:lnTo>
                    <a:pt x="50" y="117"/>
                  </a:lnTo>
                  <a:lnTo>
                    <a:pt x="50" y="110"/>
                  </a:lnTo>
                  <a:lnTo>
                    <a:pt x="50" y="101"/>
                  </a:lnTo>
                  <a:lnTo>
                    <a:pt x="53" y="98"/>
                  </a:lnTo>
                  <a:lnTo>
                    <a:pt x="56" y="94"/>
                  </a:lnTo>
                  <a:lnTo>
                    <a:pt x="59" y="91"/>
                  </a:lnTo>
                  <a:lnTo>
                    <a:pt x="63" y="88"/>
                  </a:lnTo>
                  <a:lnTo>
                    <a:pt x="56" y="86"/>
                  </a:lnTo>
                  <a:lnTo>
                    <a:pt x="50" y="82"/>
                  </a:lnTo>
                  <a:lnTo>
                    <a:pt x="44" y="77"/>
                  </a:lnTo>
                  <a:lnTo>
                    <a:pt x="41" y="71"/>
                  </a:lnTo>
                  <a:lnTo>
                    <a:pt x="40" y="79"/>
                  </a:lnTo>
                  <a:lnTo>
                    <a:pt x="37" y="85"/>
                  </a:lnTo>
                  <a:lnTo>
                    <a:pt x="29" y="88"/>
                  </a:lnTo>
                  <a:lnTo>
                    <a:pt x="17" y="86"/>
                  </a:lnTo>
                  <a:lnTo>
                    <a:pt x="10" y="83"/>
                  </a:lnTo>
                  <a:lnTo>
                    <a:pt x="4" y="77"/>
                  </a:lnTo>
                  <a:lnTo>
                    <a:pt x="1" y="71"/>
                  </a:lnTo>
                  <a:lnTo>
                    <a:pt x="0" y="67"/>
                  </a:lnTo>
                  <a:lnTo>
                    <a:pt x="1" y="60"/>
                  </a:lnTo>
                  <a:lnTo>
                    <a:pt x="4" y="52"/>
                  </a:lnTo>
                  <a:lnTo>
                    <a:pt x="9" y="45"/>
                  </a:lnTo>
                  <a:lnTo>
                    <a:pt x="11" y="40"/>
                  </a:lnTo>
                  <a:lnTo>
                    <a:pt x="13" y="39"/>
                  </a:lnTo>
                  <a:lnTo>
                    <a:pt x="16" y="37"/>
                  </a:lnTo>
                  <a:lnTo>
                    <a:pt x="19" y="36"/>
                  </a:lnTo>
                  <a:lnTo>
                    <a:pt x="22" y="34"/>
                  </a:lnTo>
                  <a:lnTo>
                    <a:pt x="26" y="34"/>
                  </a:lnTo>
                  <a:lnTo>
                    <a:pt x="29" y="33"/>
                  </a:lnTo>
                  <a:lnTo>
                    <a:pt x="31" y="33"/>
                  </a:lnTo>
                  <a:lnTo>
                    <a:pt x="34" y="33"/>
                  </a:lnTo>
                  <a:lnTo>
                    <a:pt x="34" y="26"/>
                  </a:lnTo>
                  <a:lnTo>
                    <a:pt x="34" y="17"/>
                  </a:lnTo>
                  <a:lnTo>
                    <a:pt x="38" y="9"/>
                  </a:lnTo>
                  <a:lnTo>
                    <a:pt x="47" y="3"/>
                  </a:lnTo>
                  <a:lnTo>
                    <a:pt x="51" y="0"/>
                  </a:lnTo>
                  <a:lnTo>
                    <a:pt x="59" y="0"/>
                  </a:lnTo>
                  <a:lnTo>
                    <a:pt x="66" y="0"/>
                  </a:lnTo>
                  <a:lnTo>
                    <a:pt x="71" y="2"/>
                  </a:lnTo>
                  <a:lnTo>
                    <a:pt x="79" y="6"/>
                  </a:lnTo>
                  <a:lnTo>
                    <a:pt x="84" y="17"/>
                  </a:lnTo>
                  <a:lnTo>
                    <a:pt x="84" y="27"/>
                  </a:lnTo>
                  <a:lnTo>
                    <a:pt x="76" y="36"/>
                  </a:lnTo>
                  <a:lnTo>
                    <a:pt x="82" y="37"/>
                  </a:lnTo>
                  <a:lnTo>
                    <a:pt x="90" y="40"/>
                  </a:lnTo>
                  <a:lnTo>
                    <a:pt x="94" y="48"/>
                  </a:lnTo>
                  <a:lnTo>
                    <a:pt x="96" y="55"/>
                  </a:lnTo>
                  <a:lnTo>
                    <a:pt x="94" y="58"/>
                  </a:lnTo>
                  <a:lnTo>
                    <a:pt x="94" y="60"/>
                  </a:lnTo>
                  <a:lnTo>
                    <a:pt x="94" y="61"/>
                  </a:lnTo>
                  <a:lnTo>
                    <a:pt x="97" y="60"/>
                  </a:lnTo>
                  <a:lnTo>
                    <a:pt x="100" y="57"/>
                  </a:lnTo>
                  <a:lnTo>
                    <a:pt x="103" y="52"/>
                  </a:lnTo>
                  <a:lnTo>
                    <a:pt x="106" y="49"/>
                  </a:lnTo>
                  <a:lnTo>
                    <a:pt x="107" y="45"/>
                  </a:lnTo>
                  <a:lnTo>
                    <a:pt x="104" y="37"/>
                  </a:lnTo>
                  <a:lnTo>
                    <a:pt x="103" y="31"/>
                  </a:lnTo>
                  <a:lnTo>
                    <a:pt x="103" y="24"/>
                  </a:lnTo>
                  <a:lnTo>
                    <a:pt x="106" y="15"/>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69" name="Freeform 302"/>
            <p:cNvSpPr>
              <a:spLocks/>
            </p:cNvSpPr>
            <p:nvPr/>
          </p:nvSpPr>
          <p:spPr bwMode="auto">
            <a:xfrm>
              <a:off x="1091" y="1267"/>
              <a:ext cx="180" cy="176"/>
            </a:xfrm>
            <a:custGeom>
              <a:avLst/>
              <a:gdLst>
                <a:gd name="T0" fmla="*/ 174 w 180"/>
                <a:gd name="T1" fmla="*/ 173 h 176"/>
                <a:gd name="T2" fmla="*/ 165 w 180"/>
                <a:gd name="T3" fmla="*/ 169 h 176"/>
                <a:gd name="T4" fmla="*/ 146 w 180"/>
                <a:gd name="T5" fmla="*/ 164 h 176"/>
                <a:gd name="T6" fmla="*/ 128 w 180"/>
                <a:gd name="T7" fmla="*/ 166 h 176"/>
                <a:gd name="T8" fmla="*/ 107 w 180"/>
                <a:gd name="T9" fmla="*/ 166 h 176"/>
                <a:gd name="T10" fmla="*/ 94 w 180"/>
                <a:gd name="T11" fmla="*/ 160 h 176"/>
                <a:gd name="T12" fmla="*/ 102 w 180"/>
                <a:gd name="T13" fmla="*/ 157 h 176"/>
                <a:gd name="T14" fmla="*/ 134 w 180"/>
                <a:gd name="T15" fmla="*/ 153 h 176"/>
                <a:gd name="T16" fmla="*/ 125 w 180"/>
                <a:gd name="T17" fmla="*/ 132 h 176"/>
                <a:gd name="T18" fmla="*/ 106 w 180"/>
                <a:gd name="T19" fmla="*/ 122 h 176"/>
                <a:gd name="T20" fmla="*/ 75 w 180"/>
                <a:gd name="T21" fmla="*/ 126 h 176"/>
                <a:gd name="T22" fmla="*/ 45 w 180"/>
                <a:gd name="T23" fmla="*/ 123 h 176"/>
                <a:gd name="T24" fmla="*/ 35 w 180"/>
                <a:gd name="T25" fmla="*/ 113 h 176"/>
                <a:gd name="T26" fmla="*/ 50 w 180"/>
                <a:gd name="T27" fmla="*/ 116 h 176"/>
                <a:gd name="T28" fmla="*/ 71 w 180"/>
                <a:gd name="T29" fmla="*/ 114 h 176"/>
                <a:gd name="T30" fmla="*/ 91 w 180"/>
                <a:gd name="T31" fmla="*/ 110 h 176"/>
                <a:gd name="T32" fmla="*/ 87 w 180"/>
                <a:gd name="T33" fmla="*/ 92 h 176"/>
                <a:gd name="T34" fmla="*/ 63 w 180"/>
                <a:gd name="T35" fmla="*/ 85 h 176"/>
                <a:gd name="T36" fmla="*/ 31 w 180"/>
                <a:gd name="T37" fmla="*/ 86 h 176"/>
                <a:gd name="T38" fmla="*/ 6 w 180"/>
                <a:gd name="T39" fmla="*/ 76 h 176"/>
                <a:gd name="T40" fmla="*/ 0 w 180"/>
                <a:gd name="T41" fmla="*/ 65 h 176"/>
                <a:gd name="T42" fmla="*/ 11 w 180"/>
                <a:gd name="T43" fmla="*/ 71 h 176"/>
                <a:gd name="T44" fmla="*/ 31 w 180"/>
                <a:gd name="T45" fmla="*/ 74 h 176"/>
                <a:gd name="T46" fmla="*/ 53 w 180"/>
                <a:gd name="T47" fmla="*/ 73 h 176"/>
                <a:gd name="T48" fmla="*/ 44 w 180"/>
                <a:gd name="T49" fmla="*/ 57 h 176"/>
                <a:gd name="T50" fmla="*/ 20 w 180"/>
                <a:gd name="T51" fmla="*/ 31 h 176"/>
                <a:gd name="T52" fmla="*/ 4 w 180"/>
                <a:gd name="T53" fmla="*/ 11 h 176"/>
                <a:gd name="T54" fmla="*/ 6 w 180"/>
                <a:gd name="T55" fmla="*/ 2 h 176"/>
                <a:gd name="T56" fmla="*/ 19 w 180"/>
                <a:gd name="T57" fmla="*/ 17 h 176"/>
                <a:gd name="T58" fmla="*/ 42 w 180"/>
                <a:gd name="T59" fmla="*/ 42 h 176"/>
                <a:gd name="T60" fmla="*/ 62 w 180"/>
                <a:gd name="T61" fmla="*/ 60 h 176"/>
                <a:gd name="T62" fmla="*/ 71 w 180"/>
                <a:gd name="T63" fmla="*/ 30 h 176"/>
                <a:gd name="T64" fmla="*/ 69 w 180"/>
                <a:gd name="T65" fmla="*/ 11 h 176"/>
                <a:gd name="T66" fmla="*/ 78 w 180"/>
                <a:gd name="T67" fmla="*/ 31 h 176"/>
                <a:gd name="T68" fmla="*/ 81 w 180"/>
                <a:gd name="T69" fmla="*/ 68 h 176"/>
                <a:gd name="T70" fmla="*/ 102 w 180"/>
                <a:gd name="T71" fmla="*/ 91 h 176"/>
                <a:gd name="T72" fmla="*/ 124 w 180"/>
                <a:gd name="T73" fmla="*/ 83 h 176"/>
                <a:gd name="T74" fmla="*/ 127 w 180"/>
                <a:gd name="T75" fmla="*/ 48 h 176"/>
                <a:gd name="T76" fmla="*/ 133 w 180"/>
                <a:gd name="T77" fmla="*/ 51 h 176"/>
                <a:gd name="T78" fmla="*/ 137 w 180"/>
                <a:gd name="T79" fmla="*/ 98 h 176"/>
                <a:gd name="T80" fmla="*/ 147 w 180"/>
                <a:gd name="T81" fmla="*/ 126 h 176"/>
                <a:gd name="T82" fmla="*/ 162 w 180"/>
                <a:gd name="T83" fmla="*/ 135 h 176"/>
                <a:gd name="T84" fmla="*/ 169 w 180"/>
                <a:gd name="T85" fmla="*/ 119 h 176"/>
                <a:gd name="T86" fmla="*/ 177 w 180"/>
                <a:gd name="T87" fmla="*/ 116 h 176"/>
                <a:gd name="T88" fmla="*/ 174 w 180"/>
                <a:gd name="T89" fmla="*/ 138 h 176"/>
                <a:gd name="T90" fmla="*/ 171 w 180"/>
                <a:gd name="T91" fmla="*/ 156 h 176"/>
                <a:gd name="T92" fmla="*/ 180 w 180"/>
                <a:gd name="T93" fmla="*/ 17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0"/>
                <a:gd name="T142" fmla="*/ 0 h 176"/>
                <a:gd name="T143" fmla="*/ 180 w 180"/>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0" h="176">
                  <a:moveTo>
                    <a:pt x="180" y="170"/>
                  </a:moveTo>
                  <a:lnTo>
                    <a:pt x="177" y="172"/>
                  </a:lnTo>
                  <a:lnTo>
                    <a:pt x="174" y="173"/>
                  </a:lnTo>
                  <a:lnTo>
                    <a:pt x="171" y="175"/>
                  </a:lnTo>
                  <a:lnTo>
                    <a:pt x="169" y="176"/>
                  </a:lnTo>
                  <a:lnTo>
                    <a:pt x="165" y="169"/>
                  </a:lnTo>
                  <a:lnTo>
                    <a:pt x="161" y="164"/>
                  </a:lnTo>
                  <a:lnTo>
                    <a:pt x="155" y="163"/>
                  </a:lnTo>
                  <a:lnTo>
                    <a:pt x="146" y="164"/>
                  </a:lnTo>
                  <a:lnTo>
                    <a:pt x="140" y="166"/>
                  </a:lnTo>
                  <a:lnTo>
                    <a:pt x="134" y="166"/>
                  </a:lnTo>
                  <a:lnTo>
                    <a:pt x="128" y="166"/>
                  </a:lnTo>
                  <a:lnTo>
                    <a:pt x="121" y="166"/>
                  </a:lnTo>
                  <a:lnTo>
                    <a:pt x="113" y="166"/>
                  </a:lnTo>
                  <a:lnTo>
                    <a:pt x="107" y="166"/>
                  </a:lnTo>
                  <a:lnTo>
                    <a:pt x="103" y="164"/>
                  </a:lnTo>
                  <a:lnTo>
                    <a:pt x="99" y="163"/>
                  </a:lnTo>
                  <a:lnTo>
                    <a:pt x="94" y="160"/>
                  </a:lnTo>
                  <a:lnTo>
                    <a:pt x="93" y="157"/>
                  </a:lnTo>
                  <a:lnTo>
                    <a:pt x="94" y="156"/>
                  </a:lnTo>
                  <a:lnTo>
                    <a:pt x="102" y="157"/>
                  </a:lnTo>
                  <a:lnTo>
                    <a:pt x="112" y="157"/>
                  </a:lnTo>
                  <a:lnTo>
                    <a:pt x="124" y="156"/>
                  </a:lnTo>
                  <a:lnTo>
                    <a:pt x="134" y="153"/>
                  </a:lnTo>
                  <a:lnTo>
                    <a:pt x="141" y="150"/>
                  </a:lnTo>
                  <a:lnTo>
                    <a:pt x="134" y="141"/>
                  </a:lnTo>
                  <a:lnTo>
                    <a:pt x="125" y="132"/>
                  </a:lnTo>
                  <a:lnTo>
                    <a:pt x="118" y="125"/>
                  </a:lnTo>
                  <a:lnTo>
                    <a:pt x="113" y="120"/>
                  </a:lnTo>
                  <a:lnTo>
                    <a:pt x="106" y="122"/>
                  </a:lnTo>
                  <a:lnTo>
                    <a:pt x="96" y="123"/>
                  </a:lnTo>
                  <a:lnTo>
                    <a:pt x="85" y="125"/>
                  </a:lnTo>
                  <a:lnTo>
                    <a:pt x="75" y="126"/>
                  </a:lnTo>
                  <a:lnTo>
                    <a:pt x="63" y="126"/>
                  </a:lnTo>
                  <a:lnTo>
                    <a:pt x="54" y="125"/>
                  </a:lnTo>
                  <a:lnTo>
                    <a:pt x="45" y="123"/>
                  </a:lnTo>
                  <a:lnTo>
                    <a:pt x="40" y="120"/>
                  </a:lnTo>
                  <a:lnTo>
                    <a:pt x="35" y="116"/>
                  </a:lnTo>
                  <a:lnTo>
                    <a:pt x="35" y="113"/>
                  </a:lnTo>
                  <a:lnTo>
                    <a:pt x="38" y="113"/>
                  </a:lnTo>
                  <a:lnTo>
                    <a:pt x="44" y="114"/>
                  </a:lnTo>
                  <a:lnTo>
                    <a:pt x="50" y="116"/>
                  </a:lnTo>
                  <a:lnTo>
                    <a:pt x="56" y="116"/>
                  </a:lnTo>
                  <a:lnTo>
                    <a:pt x="63" y="116"/>
                  </a:lnTo>
                  <a:lnTo>
                    <a:pt x="71" y="114"/>
                  </a:lnTo>
                  <a:lnTo>
                    <a:pt x="78" y="113"/>
                  </a:lnTo>
                  <a:lnTo>
                    <a:pt x="85" y="111"/>
                  </a:lnTo>
                  <a:lnTo>
                    <a:pt x="91" y="110"/>
                  </a:lnTo>
                  <a:lnTo>
                    <a:pt x="97" y="107"/>
                  </a:lnTo>
                  <a:lnTo>
                    <a:pt x="93" y="99"/>
                  </a:lnTo>
                  <a:lnTo>
                    <a:pt x="87" y="92"/>
                  </a:lnTo>
                  <a:lnTo>
                    <a:pt x="79" y="86"/>
                  </a:lnTo>
                  <a:lnTo>
                    <a:pt x="72" y="82"/>
                  </a:lnTo>
                  <a:lnTo>
                    <a:pt x="63" y="85"/>
                  </a:lnTo>
                  <a:lnTo>
                    <a:pt x="53" y="86"/>
                  </a:lnTo>
                  <a:lnTo>
                    <a:pt x="41" y="86"/>
                  </a:lnTo>
                  <a:lnTo>
                    <a:pt x="31" y="86"/>
                  </a:lnTo>
                  <a:lnTo>
                    <a:pt x="22" y="83"/>
                  </a:lnTo>
                  <a:lnTo>
                    <a:pt x="13" y="80"/>
                  </a:lnTo>
                  <a:lnTo>
                    <a:pt x="6" y="76"/>
                  </a:lnTo>
                  <a:lnTo>
                    <a:pt x="1" y="70"/>
                  </a:lnTo>
                  <a:lnTo>
                    <a:pt x="0" y="67"/>
                  </a:lnTo>
                  <a:lnTo>
                    <a:pt x="0" y="65"/>
                  </a:lnTo>
                  <a:lnTo>
                    <a:pt x="3" y="67"/>
                  </a:lnTo>
                  <a:lnTo>
                    <a:pt x="7" y="70"/>
                  </a:lnTo>
                  <a:lnTo>
                    <a:pt x="11" y="71"/>
                  </a:lnTo>
                  <a:lnTo>
                    <a:pt x="16" y="73"/>
                  </a:lnTo>
                  <a:lnTo>
                    <a:pt x="23" y="74"/>
                  </a:lnTo>
                  <a:lnTo>
                    <a:pt x="31" y="74"/>
                  </a:lnTo>
                  <a:lnTo>
                    <a:pt x="38" y="74"/>
                  </a:lnTo>
                  <a:lnTo>
                    <a:pt x="45" y="74"/>
                  </a:lnTo>
                  <a:lnTo>
                    <a:pt x="53" y="73"/>
                  </a:lnTo>
                  <a:lnTo>
                    <a:pt x="59" y="71"/>
                  </a:lnTo>
                  <a:lnTo>
                    <a:pt x="51" y="64"/>
                  </a:lnTo>
                  <a:lnTo>
                    <a:pt x="44" y="57"/>
                  </a:lnTo>
                  <a:lnTo>
                    <a:pt x="37" y="49"/>
                  </a:lnTo>
                  <a:lnTo>
                    <a:pt x="28" y="40"/>
                  </a:lnTo>
                  <a:lnTo>
                    <a:pt x="20" y="31"/>
                  </a:lnTo>
                  <a:lnTo>
                    <a:pt x="13" y="24"/>
                  </a:lnTo>
                  <a:lnTo>
                    <a:pt x="9" y="17"/>
                  </a:lnTo>
                  <a:lnTo>
                    <a:pt x="4" y="11"/>
                  </a:lnTo>
                  <a:lnTo>
                    <a:pt x="1" y="3"/>
                  </a:lnTo>
                  <a:lnTo>
                    <a:pt x="1" y="0"/>
                  </a:lnTo>
                  <a:lnTo>
                    <a:pt x="6" y="2"/>
                  </a:lnTo>
                  <a:lnTo>
                    <a:pt x="10" y="6"/>
                  </a:lnTo>
                  <a:lnTo>
                    <a:pt x="13" y="11"/>
                  </a:lnTo>
                  <a:lnTo>
                    <a:pt x="19" y="17"/>
                  </a:lnTo>
                  <a:lnTo>
                    <a:pt x="26" y="26"/>
                  </a:lnTo>
                  <a:lnTo>
                    <a:pt x="34" y="33"/>
                  </a:lnTo>
                  <a:lnTo>
                    <a:pt x="42" y="42"/>
                  </a:lnTo>
                  <a:lnTo>
                    <a:pt x="50" y="49"/>
                  </a:lnTo>
                  <a:lnTo>
                    <a:pt x="57" y="57"/>
                  </a:lnTo>
                  <a:lnTo>
                    <a:pt x="62" y="60"/>
                  </a:lnTo>
                  <a:lnTo>
                    <a:pt x="66" y="51"/>
                  </a:lnTo>
                  <a:lnTo>
                    <a:pt x="69" y="40"/>
                  </a:lnTo>
                  <a:lnTo>
                    <a:pt x="71" y="30"/>
                  </a:lnTo>
                  <a:lnTo>
                    <a:pt x="69" y="21"/>
                  </a:lnTo>
                  <a:lnTo>
                    <a:pt x="68" y="15"/>
                  </a:lnTo>
                  <a:lnTo>
                    <a:pt x="69" y="11"/>
                  </a:lnTo>
                  <a:lnTo>
                    <a:pt x="71" y="12"/>
                  </a:lnTo>
                  <a:lnTo>
                    <a:pt x="73" y="15"/>
                  </a:lnTo>
                  <a:lnTo>
                    <a:pt x="78" y="31"/>
                  </a:lnTo>
                  <a:lnTo>
                    <a:pt x="81" y="48"/>
                  </a:lnTo>
                  <a:lnTo>
                    <a:pt x="81" y="61"/>
                  </a:lnTo>
                  <a:lnTo>
                    <a:pt x="81" y="68"/>
                  </a:lnTo>
                  <a:lnTo>
                    <a:pt x="88" y="74"/>
                  </a:lnTo>
                  <a:lnTo>
                    <a:pt x="96" y="83"/>
                  </a:lnTo>
                  <a:lnTo>
                    <a:pt x="102" y="91"/>
                  </a:lnTo>
                  <a:lnTo>
                    <a:pt x="107" y="95"/>
                  </a:lnTo>
                  <a:lnTo>
                    <a:pt x="116" y="92"/>
                  </a:lnTo>
                  <a:lnTo>
                    <a:pt x="124" y="83"/>
                  </a:lnTo>
                  <a:lnTo>
                    <a:pt x="128" y="71"/>
                  </a:lnTo>
                  <a:lnTo>
                    <a:pt x="128" y="58"/>
                  </a:lnTo>
                  <a:lnTo>
                    <a:pt x="127" y="48"/>
                  </a:lnTo>
                  <a:lnTo>
                    <a:pt x="128" y="43"/>
                  </a:lnTo>
                  <a:lnTo>
                    <a:pt x="130" y="45"/>
                  </a:lnTo>
                  <a:lnTo>
                    <a:pt x="133" y="51"/>
                  </a:lnTo>
                  <a:lnTo>
                    <a:pt x="136" y="65"/>
                  </a:lnTo>
                  <a:lnTo>
                    <a:pt x="137" y="82"/>
                  </a:lnTo>
                  <a:lnTo>
                    <a:pt x="137" y="98"/>
                  </a:lnTo>
                  <a:lnTo>
                    <a:pt x="131" y="110"/>
                  </a:lnTo>
                  <a:lnTo>
                    <a:pt x="140" y="119"/>
                  </a:lnTo>
                  <a:lnTo>
                    <a:pt x="147" y="126"/>
                  </a:lnTo>
                  <a:lnTo>
                    <a:pt x="152" y="133"/>
                  </a:lnTo>
                  <a:lnTo>
                    <a:pt x="156" y="139"/>
                  </a:lnTo>
                  <a:lnTo>
                    <a:pt x="162" y="135"/>
                  </a:lnTo>
                  <a:lnTo>
                    <a:pt x="165" y="129"/>
                  </a:lnTo>
                  <a:lnTo>
                    <a:pt x="168" y="123"/>
                  </a:lnTo>
                  <a:lnTo>
                    <a:pt x="169" y="119"/>
                  </a:lnTo>
                  <a:lnTo>
                    <a:pt x="171" y="116"/>
                  </a:lnTo>
                  <a:lnTo>
                    <a:pt x="174" y="114"/>
                  </a:lnTo>
                  <a:lnTo>
                    <a:pt x="177" y="116"/>
                  </a:lnTo>
                  <a:lnTo>
                    <a:pt x="178" y="122"/>
                  </a:lnTo>
                  <a:lnTo>
                    <a:pt x="177" y="130"/>
                  </a:lnTo>
                  <a:lnTo>
                    <a:pt x="174" y="138"/>
                  </a:lnTo>
                  <a:lnTo>
                    <a:pt x="171" y="147"/>
                  </a:lnTo>
                  <a:lnTo>
                    <a:pt x="168" y="151"/>
                  </a:lnTo>
                  <a:lnTo>
                    <a:pt x="171" y="156"/>
                  </a:lnTo>
                  <a:lnTo>
                    <a:pt x="174" y="160"/>
                  </a:lnTo>
                  <a:lnTo>
                    <a:pt x="177" y="166"/>
                  </a:lnTo>
                  <a:lnTo>
                    <a:pt x="180" y="170"/>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70" name="Freeform 303"/>
            <p:cNvSpPr>
              <a:spLocks/>
            </p:cNvSpPr>
            <p:nvPr/>
          </p:nvSpPr>
          <p:spPr bwMode="auto">
            <a:xfrm>
              <a:off x="1325" y="1225"/>
              <a:ext cx="145" cy="193"/>
            </a:xfrm>
            <a:custGeom>
              <a:avLst/>
              <a:gdLst>
                <a:gd name="T0" fmla="*/ 20 w 145"/>
                <a:gd name="T1" fmla="*/ 184 h 193"/>
                <a:gd name="T2" fmla="*/ 0 w 145"/>
                <a:gd name="T3" fmla="*/ 146 h 193"/>
                <a:gd name="T4" fmla="*/ 3 w 145"/>
                <a:gd name="T5" fmla="*/ 116 h 193"/>
                <a:gd name="T6" fmla="*/ 8 w 145"/>
                <a:gd name="T7" fmla="*/ 118 h 193"/>
                <a:gd name="T8" fmla="*/ 9 w 145"/>
                <a:gd name="T9" fmla="*/ 138 h 193"/>
                <a:gd name="T10" fmla="*/ 21 w 145"/>
                <a:gd name="T11" fmla="*/ 171 h 193"/>
                <a:gd name="T12" fmla="*/ 37 w 145"/>
                <a:gd name="T13" fmla="*/ 177 h 193"/>
                <a:gd name="T14" fmla="*/ 42 w 145"/>
                <a:gd name="T15" fmla="*/ 167 h 193"/>
                <a:gd name="T16" fmla="*/ 39 w 145"/>
                <a:gd name="T17" fmla="*/ 146 h 193"/>
                <a:gd name="T18" fmla="*/ 31 w 145"/>
                <a:gd name="T19" fmla="*/ 105 h 193"/>
                <a:gd name="T20" fmla="*/ 33 w 145"/>
                <a:gd name="T21" fmla="*/ 84 h 193"/>
                <a:gd name="T22" fmla="*/ 37 w 145"/>
                <a:gd name="T23" fmla="*/ 84 h 193"/>
                <a:gd name="T24" fmla="*/ 39 w 145"/>
                <a:gd name="T25" fmla="*/ 105 h 193"/>
                <a:gd name="T26" fmla="*/ 46 w 145"/>
                <a:gd name="T27" fmla="*/ 137 h 193"/>
                <a:gd name="T28" fmla="*/ 58 w 145"/>
                <a:gd name="T29" fmla="*/ 138 h 193"/>
                <a:gd name="T30" fmla="*/ 68 w 145"/>
                <a:gd name="T31" fmla="*/ 115 h 193"/>
                <a:gd name="T32" fmla="*/ 64 w 145"/>
                <a:gd name="T33" fmla="*/ 84 h 193"/>
                <a:gd name="T34" fmla="*/ 64 w 145"/>
                <a:gd name="T35" fmla="*/ 41 h 193"/>
                <a:gd name="T36" fmla="*/ 76 w 145"/>
                <a:gd name="T37" fmla="*/ 22 h 193"/>
                <a:gd name="T38" fmla="*/ 79 w 145"/>
                <a:gd name="T39" fmla="*/ 23 h 193"/>
                <a:gd name="T40" fmla="*/ 73 w 145"/>
                <a:gd name="T41" fmla="*/ 45 h 193"/>
                <a:gd name="T42" fmla="*/ 74 w 145"/>
                <a:gd name="T43" fmla="*/ 78 h 193"/>
                <a:gd name="T44" fmla="*/ 88 w 145"/>
                <a:gd name="T45" fmla="*/ 76 h 193"/>
                <a:gd name="T46" fmla="*/ 98 w 145"/>
                <a:gd name="T47" fmla="*/ 54 h 193"/>
                <a:gd name="T48" fmla="*/ 102 w 145"/>
                <a:gd name="T49" fmla="*/ 34 h 193"/>
                <a:gd name="T50" fmla="*/ 114 w 145"/>
                <a:gd name="T51" fmla="*/ 11 h 193"/>
                <a:gd name="T52" fmla="*/ 124 w 145"/>
                <a:gd name="T53" fmla="*/ 1 h 193"/>
                <a:gd name="T54" fmla="*/ 132 w 145"/>
                <a:gd name="T55" fmla="*/ 1 h 193"/>
                <a:gd name="T56" fmla="*/ 120 w 145"/>
                <a:gd name="T57" fmla="*/ 19 h 193"/>
                <a:gd name="T58" fmla="*/ 105 w 145"/>
                <a:gd name="T59" fmla="*/ 42 h 193"/>
                <a:gd name="T60" fmla="*/ 102 w 145"/>
                <a:gd name="T61" fmla="*/ 62 h 193"/>
                <a:gd name="T62" fmla="*/ 95 w 145"/>
                <a:gd name="T63" fmla="*/ 84 h 193"/>
                <a:gd name="T64" fmla="*/ 98 w 145"/>
                <a:gd name="T65" fmla="*/ 90 h 193"/>
                <a:gd name="T66" fmla="*/ 113 w 145"/>
                <a:gd name="T67" fmla="*/ 84 h 193"/>
                <a:gd name="T68" fmla="*/ 127 w 145"/>
                <a:gd name="T69" fmla="*/ 76 h 193"/>
                <a:gd name="T70" fmla="*/ 136 w 145"/>
                <a:gd name="T71" fmla="*/ 69 h 193"/>
                <a:gd name="T72" fmla="*/ 142 w 145"/>
                <a:gd name="T73" fmla="*/ 63 h 193"/>
                <a:gd name="T74" fmla="*/ 145 w 145"/>
                <a:gd name="T75" fmla="*/ 65 h 193"/>
                <a:gd name="T76" fmla="*/ 138 w 145"/>
                <a:gd name="T77" fmla="*/ 78 h 193"/>
                <a:gd name="T78" fmla="*/ 123 w 145"/>
                <a:gd name="T79" fmla="*/ 91 h 193"/>
                <a:gd name="T80" fmla="*/ 107 w 145"/>
                <a:gd name="T81" fmla="*/ 99 h 193"/>
                <a:gd name="T82" fmla="*/ 93 w 145"/>
                <a:gd name="T83" fmla="*/ 103 h 193"/>
                <a:gd name="T84" fmla="*/ 83 w 145"/>
                <a:gd name="T85" fmla="*/ 115 h 193"/>
                <a:gd name="T86" fmla="*/ 68 w 145"/>
                <a:gd name="T87" fmla="*/ 144 h 193"/>
                <a:gd name="T88" fmla="*/ 71 w 145"/>
                <a:gd name="T89" fmla="*/ 156 h 193"/>
                <a:gd name="T90" fmla="*/ 86 w 145"/>
                <a:gd name="T91" fmla="*/ 158 h 193"/>
                <a:gd name="T92" fmla="*/ 101 w 145"/>
                <a:gd name="T93" fmla="*/ 155 h 193"/>
                <a:gd name="T94" fmla="*/ 114 w 145"/>
                <a:gd name="T95" fmla="*/ 147 h 193"/>
                <a:gd name="T96" fmla="*/ 123 w 145"/>
                <a:gd name="T97" fmla="*/ 136 h 193"/>
                <a:gd name="T98" fmla="*/ 126 w 145"/>
                <a:gd name="T99" fmla="*/ 136 h 193"/>
                <a:gd name="T100" fmla="*/ 120 w 145"/>
                <a:gd name="T101" fmla="*/ 149 h 193"/>
                <a:gd name="T102" fmla="*/ 107 w 145"/>
                <a:gd name="T103" fmla="*/ 162 h 193"/>
                <a:gd name="T104" fmla="*/ 89 w 145"/>
                <a:gd name="T105" fmla="*/ 168 h 193"/>
                <a:gd name="T106" fmla="*/ 71 w 145"/>
                <a:gd name="T107" fmla="*/ 170 h 193"/>
                <a:gd name="T108" fmla="*/ 59 w 145"/>
                <a:gd name="T109" fmla="*/ 172 h 193"/>
                <a:gd name="T110" fmla="*/ 54 w 145"/>
                <a:gd name="T111" fmla="*/ 183 h 193"/>
                <a:gd name="T112" fmla="*/ 45 w 145"/>
                <a:gd name="T113" fmla="*/ 186 h 193"/>
                <a:gd name="T114" fmla="*/ 33 w 145"/>
                <a:gd name="T115" fmla="*/ 190 h 19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5"/>
                <a:gd name="T175" fmla="*/ 0 h 193"/>
                <a:gd name="T176" fmla="*/ 145 w 145"/>
                <a:gd name="T177" fmla="*/ 193 h 19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5" h="193">
                  <a:moveTo>
                    <a:pt x="30" y="193"/>
                  </a:moveTo>
                  <a:lnTo>
                    <a:pt x="20" y="184"/>
                  </a:lnTo>
                  <a:lnTo>
                    <a:pt x="9" y="167"/>
                  </a:lnTo>
                  <a:lnTo>
                    <a:pt x="0" y="146"/>
                  </a:lnTo>
                  <a:lnTo>
                    <a:pt x="0" y="122"/>
                  </a:lnTo>
                  <a:lnTo>
                    <a:pt x="3" y="116"/>
                  </a:lnTo>
                  <a:lnTo>
                    <a:pt x="5" y="116"/>
                  </a:lnTo>
                  <a:lnTo>
                    <a:pt x="8" y="118"/>
                  </a:lnTo>
                  <a:lnTo>
                    <a:pt x="8" y="122"/>
                  </a:lnTo>
                  <a:lnTo>
                    <a:pt x="9" y="138"/>
                  </a:lnTo>
                  <a:lnTo>
                    <a:pt x="14" y="156"/>
                  </a:lnTo>
                  <a:lnTo>
                    <a:pt x="21" y="171"/>
                  </a:lnTo>
                  <a:lnTo>
                    <a:pt x="33" y="181"/>
                  </a:lnTo>
                  <a:lnTo>
                    <a:pt x="37" y="177"/>
                  </a:lnTo>
                  <a:lnTo>
                    <a:pt x="40" y="171"/>
                  </a:lnTo>
                  <a:lnTo>
                    <a:pt x="42" y="167"/>
                  </a:lnTo>
                  <a:lnTo>
                    <a:pt x="45" y="164"/>
                  </a:lnTo>
                  <a:lnTo>
                    <a:pt x="39" y="146"/>
                  </a:lnTo>
                  <a:lnTo>
                    <a:pt x="34" y="125"/>
                  </a:lnTo>
                  <a:lnTo>
                    <a:pt x="31" y="105"/>
                  </a:lnTo>
                  <a:lnTo>
                    <a:pt x="31" y="91"/>
                  </a:lnTo>
                  <a:lnTo>
                    <a:pt x="33" y="84"/>
                  </a:lnTo>
                  <a:lnTo>
                    <a:pt x="36" y="82"/>
                  </a:lnTo>
                  <a:lnTo>
                    <a:pt x="37" y="84"/>
                  </a:lnTo>
                  <a:lnTo>
                    <a:pt x="39" y="91"/>
                  </a:lnTo>
                  <a:lnTo>
                    <a:pt x="39" y="105"/>
                  </a:lnTo>
                  <a:lnTo>
                    <a:pt x="42" y="121"/>
                  </a:lnTo>
                  <a:lnTo>
                    <a:pt x="46" y="137"/>
                  </a:lnTo>
                  <a:lnTo>
                    <a:pt x="52" y="147"/>
                  </a:lnTo>
                  <a:lnTo>
                    <a:pt x="58" y="138"/>
                  </a:lnTo>
                  <a:lnTo>
                    <a:pt x="64" y="127"/>
                  </a:lnTo>
                  <a:lnTo>
                    <a:pt x="68" y="115"/>
                  </a:lnTo>
                  <a:lnTo>
                    <a:pt x="71" y="106"/>
                  </a:lnTo>
                  <a:lnTo>
                    <a:pt x="64" y="84"/>
                  </a:lnTo>
                  <a:lnTo>
                    <a:pt x="61" y="62"/>
                  </a:lnTo>
                  <a:lnTo>
                    <a:pt x="64" y="41"/>
                  </a:lnTo>
                  <a:lnTo>
                    <a:pt x="71" y="25"/>
                  </a:lnTo>
                  <a:lnTo>
                    <a:pt x="76" y="22"/>
                  </a:lnTo>
                  <a:lnTo>
                    <a:pt x="77" y="22"/>
                  </a:lnTo>
                  <a:lnTo>
                    <a:pt x="79" y="23"/>
                  </a:lnTo>
                  <a:lnTo>
                    <a:pt x="77" y="28"/>
                  </a:lnTo>
                  <a:lnTo>
                    <a:pt x="73" y="45"/>
                  </a:lnTo>
                  <a:lnTo>
                    <a:pt x="71" y="63"/>
                  </a:lnTo>
                  <a:lnTo>
                    <a:pt x="74" y="78"/>
                  </a:lnTo>
                  <a:lnTo>
                    <a:pt x="79" y="88"/>
                  </a:lnTo>
                  <a:lnTo>
                    <a:pt x="88" y="76"/>
                  </a:lnTo>
                  <a:lnTo>
                    <a:pt x="93" y="65"/>
                  </a:lnTo>
                  <a:lnTo>
                    <a:pt x="98" y="54"/>
                  </a:lnTo>
                  <a:lnTo>
                    <a:pt x="99" y="44"/>
                  </a:lnTo>
                  <a:lnTo>
                    <a:pt x="102" y="34"/>
                  </a:lnTo>
                  <a:lnTo>
                    <a:pt x="108" y="22"/>
                  </a:lnTo>
                  <a:lnTo>
                    <a:pt x="114" y="11"/>
                  </a:lnTo>
                  <a:lnTo>
                    <a:pt x="120" y="4"/>
                  </a:lnTo>
                  <a:lnTo>
                    <a:pt x="124" y="1"/>
                  </a:lnTo>
                  <a:lnTo>
                    <a:pt x="130" y="0"/>
                  </a:lnTo>
                  <a:lnTo>
                    <a:pt x="132" y="1"/>
                  </a:lnTo>
                  <a:lnTo>
                    <a:pt x="130" y="5"/>
                  </a:lnTo>
                  <a:lnTo>
                    <a:pt x="120" y="19"/>
                  </a:lnTo>
                  <a:lnTo>
                    <a:pt x="111" y="31"/>
                  </a:lnTo>
                  <a:lnTo>
                    <a:pt x="105" y="42"/>
                  </a:lnTo>
                  <a:lnTo>
                    <a:pt x="104" y="51"/>
                  </a:lnTo>
                  <a:lnTo>
                    <a:pt x="102" y="62"/>
                  </a:lnTo>
                  <a:lnTo>
                    <a:pt x="99" y="73"/>
                  </a:lnTo>
                  <a:lnTo>
                    <a:pt x="95" y="84"/>
                  </a:lnTo>
                  <a:lnTo>
                    <a:pt x="90" y="91"/>
                  </a:lnTo>
                  <a:lnTo>
                    <a:pt x="98" y="90"/>
                  </a:lnTo>
                  <a:lnTo>
                    <a:pt x="105" y="87"/>
                  </a:lnTo>
                  <a:lnTo>
                    <a:pt x="113" y="84"/>
                  </a:lnTo>
                  <a:lnTo>
                    <a:pt x="120" y="81"/>
                  </a:lnTo>
                  <a:lnTo>
                    <a:pt x="127" y="76"/>
                  </a:lnTo>
                  <a:lnTo>
                    <a:pt x="132" y="72"/>
                  </a:lnTo>
                  <a:lnTo>
                    <a:pt x="136" y="69"/>
                  </a:lnTo>
                  <a:lnTo>
                    <a:pt x="139" y="66"/>
                  </a:lnTo>
                  <a:lnTo>
                    <a:pt x="142" y="63"/>
                  </a:lnTo>
                  <a:lnTo>
                    <a:pt x="145" y="62"/>
                  </a:lnTo>
                  <a:lnTo>
                    <a:pt x="145" y="65"/>
                  </a:lnTo>
                  <a:lnTo>
                    <a:pt x="144" y="69"/>
                  </a:lnTo>
                  <a:lnTo>
                    <a:pt x="138" y="78"/>
                  </a:lnTo>
                  <a:lnTo>
                    <a:pt x="130" y="85"/>
                  </a:lnTo>
                  <a:lnTo>
                    <a:pt x="123" y="91"/>
                  </a:lnTo>
                  <a:lnTo>
                    <a:pt x="116" y="96"/>
                  </a:lnTo>
                  <a:lnTo>
                    <a:pt x="107" y="99"/>
                  </a:lnTo>
                  <a:lnTo>
                    <a:pt x="99" y="102"/>
                  </a:lnTo>
                  <a:lnTo>
                    <a:pt x="93" y="103"/>
                  </a:lnTo>
                  <a:lnTo>
                    <a:pt x="89" y="103"/>
                  </a:lnTo>
                  <a:lnTo>
                    <a:pt x="83" y="115"/>
                  </a:lnTo>
                  <a:lnTo>
                    <a:pt x="74" y="130"/>
                  </a:lnTo>
                  <a:lnTo>
                    <a:pt x="68" y="144"/>
                  </a:lnTo>
                  <a:lnTo>
                    <a:pt x="65" y="155"/>
                  </a:lnTo>
                  <a:lnTo>
                    <a:pt x="71" y="156"/>
                  </a:lnTo>
                  <a:lnTo>
                    <a:pt x="77" y="158"/>
                  </a:lnTo>
                  <a:lnTo>
                    <a:pt x="86" y="158"/>
                  </a:lnTo>
                  <a:lnTo>
                    <a:pt x="93" y="156"/>
                  </a:lnTo>
                  <a:lnTo>
                    <a:pt x="101" y="155"/>
                  </a:lnTo>
                  <a:lnTo>
                    <a:pt x="108" y="152"/>
                  </a:lnTo>
                  <a:lnTo>
                    <a:pt x="114" y="147"/>
                  </a:lnTo>
                  <a:lnTo>
                    <a:pt x="119" y="141"/>
                  </a:lnTo>
                  <a:lnTo>
                    <a:pt x="123" y="136"/>
                  </a:lnTo>
                  <a:lnTo>
                    <a:pt x="126" y="134"/>
                  </a:lnTo>
                  <a:lnTo>
                    <a:pt x="126" y="136"/>
                  </a:lnTo>
                  <a:lnTo>
                    <a:pt x="124" y="141"/>
                  </a:lnTo>
                  <a:lnTo>
                    <a:pt x="120" y="149"/>
                  </a:lnTo>
                  <a:lnTo>
                    <a:pt x="114" y="156"/>
                  </a:lnTo>
                  <a:lnTo>
                    <a:pt x="107" y="162"/>
                  </a:lnTo>
                  <a:lnTo>
                    <a:pt x="98" y="165"/>
                  </a:lnTo>
                  <a:lnTo>
                    <a:pt x="89" y="168"/>
                  </a:lnTo>
                  <a:lnTo>
                    <a:pt x="80" y="170"/>
                  </a:lnTo>
                  <a:lnTo>
                    <a:pt x="71" y="170"/>
                  </a:lnTo>
                  <a:lnTo>
                    <a:pt x="64" y="168"/>
                  </a:lnTo>
                  <a:lnTo>
                    <a:pt x="59" y="172"/>
                  </a:lnTo>
                  <a:lnTo>
                    <a:pt x="57" y="177"/>
                  </a:lnTo>
                  <a:lnTo>
                    <a:pt x="54" y="183"/>
                  </a:lnTo>
                  <a:lnTo>
                    <a:pt x="52" y="187"/>
                  </a:lnTo>
                  <a:lnTo>
                    <a:pt x="45" y="186"/>
                  </a:lnTo>
                  <a:lnTo>
                    <a:pt x="39" y="187"/>
                  </a:lnTo>
                  <a:lnTo>
                    <a:pt x="33" y="190"/>
                  </a:lnTo>
                  <a:lnTo>
                    <a:pt x="30" y="193"/>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71" name="Freeform 304"/>
            <p:cNvSpPr>
              <a:spLocks/>
            </p:cNvSpPr>
            <p:nvPr/>
          </p:nvSpPr>
          <p:spPr bwMode="auto">
            <a:xfrm>
              <a:off x="1396" y="1442"/>
              <a:ext cx="232" cy="106"/>
            </a:xfrm>
            <a:custGeom>
              <a:avLst/>
              <a:gdLst>
                <a:gd name="T0" fmla="*/ 2 w 232"/>
                <a:gd name="T1" fmla="*/ 34 h 106"/>
                <a:gd name="T2" fmla="*/ 2 w 232"/>
                <a:gd name="T3" fmla="*/ 38 h 106"/>
                <a:gd name="T4" fmla="*/ 11 w 232"/>
                <a:gd name="T5" fmla="*/ 40 h 106"/>
                <a:gd name="T6" fmla="*/ 30 w 232"/>
                <a:gd name="T7" fmla="*/ 40 h 106"/>
                <a:gd name="T8" fmla="*/ 50 w 232"/>
                <a:gd name="T9" fmla="*/ 43 h 106"/>
                <a:gd name="T10" fmla="*/ 64 w 232"/>
                <a:gd name="T11" fmla="*/ 47 h 106"/>
                <a:gd name="T12" fmla="*/ 73 w 232"/>
                <a:gd name="T13" fmla="*/ 59 h 106"/>
                <a:gd name="T14" fmla="*/ 89 w 232"/>
                <a:gd name="T15" fmla="*/ 86 h 106"/>
                <a:gd name="T16" fmla="*/ 110 w 232"/>
                <a:gd name="T17" fmla="*/ 97 h 106"/>
                <a:gd name="T18" fmla="*/ 110 w 232"/>
                <a:gd name="T19" fmla="*/ 93 h 106"/>
                <a:gd name="T20" fmla="*/ 96 w 232"/>
                <a:gd name="T21" fmla="*/ 78 h 106"/>
                <a:gd name="T22" fmla="*/ 89 w 232"/>
                <a:gd name="T23" fmla="*/ 59 h 106"/>
                <a:gd name="T24" fmla="*/ 98 w 232"/>
                <a:gd name="T25" fmla="*/ 52 h 106"/>
                <a:gd name="T26" fmla="*/ 121 w 232"/>
                <a:gd name="T27" fmla="*/ 56 h 106"/>
                <a:gd name="T28" fmla="*/ 133 w 232"/>
                <a:gd name="T29" fmla="*/ 71 h 106"/>
                <a:gd name="T30" fmla="*/ 154 w 232"/>
                <a:gd name="T31" fmla="*/ 94 h 106"/>
                <a:gd name="T32" fmla="*/ 177 w 232"/>
                <a:gd name="T33" fmla="*/ 106 h 106"/>
                <a:gd name="T34" fmla="*/ 186 w 232"/>
                <a:gd name="T35" fmla="*/ 105 h 106"/>
                <a:gd name="T36" fmla="*/ 167 w 232"/>
                <a:gd name="T37" fmla="*/ 91 h 106"/>
                <a:gd name="T38" fmla="*/ 146 w 232"/>
                <a:gd name="T39" fmla="*/ 72 h 106"/>
                <a:gd name="T40" fmla="*/ 152 w 232"/>
                <a:gd name="T41" fmla="*/ 68 h 106"/>
                <a:gd name="T42" fmla="*/ 176 w 232"/>
                <a:gd name="T43" fmla="*/ 74 h 106"/>
                <a:gd name="T44" fmla="*/ 201 w 232"/>
                <a:gd name="T45" fmla="*/ 78 h 106"/>
                <a:gd name="T46" fmla="*/ 220 w 232"/>
                <a:gd name="T47" fmla="*/ 81 h 106"/>
                <a:gd name="T48" fmla="*/ 231 w 232"/>
                <a:gd name="T49" fmla="*/ 81 h 106"/>
                <a:gd name="T50" fmla="*/ 228 w 232"/>
                <a:gd name="T51" fmla="*/ 75 h 106"/>
                <a:gd name="T52" fmla="*/ 213 w 232"/>
                <a:gd name="T53" fmla="*/ 72 h 106"/>
                <a:gd name="T54" fmla="*/ 192 w 232"/>
                <a:gd name="T55" fmla="*/ 68 h 106"/>
                <a:gd name="T56" fmla="*/ 172 w 232"/>
                <a:gd name="T57" fmla="*/ 60 h 106"/>
                <a:gd name="T58" fmla="*/ 155 w 232"/>
                <a:gd name="T59" fmla="*/ 55 h 106"/>
                <a:gd name="T60" fmla="*/ 158 w 232"/>
                <a:gd name="T61" fmla="*/ 46 h 106"/>
                <a:gd name="T62" fmla="*/ 173 w 232"/>
                <a:gd name="T63" fmla="*/ 38 h 106"/>
                <a:gd name="T64" fmla="*/ 186 w 232"/>
                <a:gd name="T65" fmla="*/ 35 h 106"/>
                <a:gd name="T66" fmla="*/ 185 w 232"/>
                <a:gd name="T67" fmla="*/ 31 h 106"/>
                <a:gd name="T68" fmla="*/ 169 w 232"/>
                <a:gd name="T69" fmla="*/ 28 h 106"/>
                <a:gd name="T70" fmla="*/ 146 w 232"/>
                <a:gd name="T71" fmla="*/ 38 h 106"/>
                <a:gd name="T72" fmla="*/ 135 w 232"/>
                <a:gd name="T73" fmla="*/ 46 h 106"/>
                <a:gd name="T74" fmla="*/ 120 w 232"/>
                <a:gd name="T75" fmla="*/ 43 h 106"/>
                <a:gd name="T76" fmla="*/ 107 w 232"/>
                <a:gd name="T77" fmla="*/ 41 h 106"/>
                <a:gd name="T78" fmla="*/ 96 w 232"/>
                <a:gd name="T79" fmla="*/ 41 h 106"/>
                <a:gd name="T80" fmla="*/ 92 w 232"/>
                <a:gd name="T81" fmla="*/ 32 h 106"/>
                <a:gd name="T82" fmla="*/ 102 w 232"/>
                <a:gd name="T83" fmla="*/ 13 h 106"/>
                <a:gd name="T84" fmla="*/ 120 w 232"/>
                <a:gd name="T85" fmla="*/ 3 h 106"/>
                <a:gd name="T86" fmla="*/ 118 w 232"/>
                <a:gd name="T87" fmla="*/ 0 h 106"/>
                <a:gd name="T88" fmla="*/ 108 w 232"/>
                <a:gd name="T89" fmla="*/ 1 h 106"/>
                <a:gd name="T90" fmla="*/ 95 w 232"/>
                <a:gd name="T91" fmla="*/ 9 h 106"/>
                <a:gd name="T92" fmla="*/ 81 w 232"/>
                <a:gd name="T93" fmla="*/ 19 h 106"/>
                <a:gd name="T94" fmla="*/ 71 w 232"/>
                <a:gd name="T95" fmla="*/ 28 h 106"/>
                <a:gd name="T96" fmla="*/ 62 w 232"/>
                <a:gd name="T97" fmla="*/ 31 h 106"/>
                <a:gd name="T98" fmla="*/ 45 w 232"/>
                <a:gd name="T99" fmla="*/ 31 h 106"/>
                <a:gd name="T100" fmla="*/ 24 w 232"/>
                <a:gd name="T101" fmla="*/ 31 h 106"/>
                <a:gd name="T102" fmla="*/ 6 w 232"/>
                <a:gd name="T103" fmla="*/ 31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2"/>
                <a:gd name="T157" fmla="*/ 0 h 106"/>
                <a:gd name="T158" fmla="*/ 232 w 232"/>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2" h="106">
                  <a:moveTo>
                    <a:pt x="0" y="32"/>
                  </a:moveTo>
                  <a:lnTo>
                    <a:pt x="2" y="34"/>
                  </a:lnTo>
                  <a:lnTo>
                    <a:pt x="2" y="35"/>
                  </a:lnTo>
                  <a:lnTo>
                    <a:pt x="2" y="38"/>
                  </a:lnTo>
                  <a:lnTo>
                    <a:pt x="2" y="40"/>
                  </a:lnTo>
                  <a:lnTo>
                    <a:pt x="11" y="40"/>
                  </a:lnTo>
                  <a:lnTo>
                    <a:pt x="19" y="40"/>
                  </a:lnTo>
                  <a:lnTo>
                    <a:pt x="30" y="40"/>
                  </a:lnTo>
                  <a:lnTo>
                    <a:pt x="40" y="41"/>
                  </a:lnTo>
                  <a:lnTo>
                    <a:pt x="50" y="43"/>
                  </a:lnTo>
                  <a:lnTo>
                    <a:pt x="58" y="46"/>
                  </a:lnTo>
                  <a:lnTo>
                    <a:pt x="64" y="47"/>
                  </a:lnTo>
                  <a:lnTo>
                    <a:pt x="68" y="50"/>
                  </a:lnTo>
                  <a:lnTo>
                    <a:pt x="73" y="59"/>
                  </a:lnTo>
                  <a:lnTo>
                    <a:pt x="79" y="72"/>
                  </a:lnTo>
                  <a:lnTo>
                    <a:pt x="89" y="86"/>
                  </a:lnTo>
                  <a:lnTo>
                    <a:pt x="102" y="96"/>
                  </a:lnTo>
                  <a:lnTo>
                    <a:pt x="110" y="97"/>
                  </a:lnTo>
                  <a:lnTo>
                    <a:pt x="111" y="96"/>
                  </a:lnTo>
                  <a:lnTo>
                    <a:pt x="110" y="93"/>
                  </a:lnTo>
                  <a:lnTo>
                    <a:pt x="104" y="87"/>
                  </a:lnTo>
                  <a:lnTo>
                    <a:pt x="96" y="78"/>
                  </a:lnTo>
                  <a:lnTo>
                    <a:pt x="92" y="69"/>
                  </a:lnTo>
                  <a:lnTo>
                    <a:pt x="89" y="59"/>
                  </a:lnTo>
                  <a:lnTo>
                    <a:pt x="87" y="52"/>
                  </a:lnTo>
                  <a:lnTo>
                    <a:pt x="98" y="52"/>
                  </a:lnTo>
                  <a:lnTo>
                    <a:pt x="111" y="53"/>
                  </a:lnTo>
                  <a:lnTo>
                    <a:pt x="121" y="56"/>
                  </a:lnTo>
                  <a:lnTo>
                    <a:pt x="130" y="59"/>
                  </a:lnTo>
                  <a:lnTo>
                    <a:pt x="133" y="71"/>
                  </a:lnTo>
                  <a:lnTo>
                    <a:pt x="142" y="83"/>
                  </a:lnTo>
                  <a:lnTo>
                    <a:pt x="154" y="94"/>
                  </a:lnTo>
                  <a:lnTo>
                    <a:pt x="167" y="103"/>
                  </a:lnTo>
                  <a:lnTo>
                    <a:pt x="177" y="106"/>
                  </a:lnTo>
                  <a:lnTo>
                    <a:pt x="185" y="106"/>
                  </a:lnTo>
                  <a:lnTo>
                    <a:pt x="186" y="105"/>
                  </a:lnTo>
                  <a:lnTo>
                    <a:pt x="182" y="100"/>
                  </a:lnTo>
                  <a:lnTo>
                    <a:pt x="167" y="91"/>
                  </a:lnTo>
                  <a:lnTo>
                    <a:pt x="155" y="81"/>
                  </a:lnTo>
                  <a:lnTo>
                    <a:pt x="146" y="72"/>
                  </a:lnTo>
                  <a:lnTo>
                    <a:pt x="144" y="63"/>
                  </a:lnTo>
                  <a:lnTo>
                    <a:pt x="152" y="68"/>
                  </a:lnTo>
                  <a:lnTo>
                    <a:pt x="164" y="72"/>
                  </a:lnTo>
                  <a:lnTo>
                    <a:pt x="176" y="74"/>
                  </a:lnTo>
                  <a:lnTo>
                    <a:pt x="189" y="77"/>
                  </a:lnTo>
                  <a:lnTo>
                    <a:pt x="201" y="78"/>
                  </a:lnTo>
                  <a:lnTo>
                    <a:pt x="211" y="80"/>
                  </a:lnTo>
                  <a:lnTo>
                    <a:pt x="220" y="81"/>
                  </a:lnTo>
                  <a:lnTo>
                    <a:pt x="226" y="81"/>
                  </a:lnTo>
                  <a:lnTo>
                    <a:pt x="231" y="81"/>
                  </a:lnTo>
                  <a:lnTo>
                    <a:pt x="232" y="78"/>
                  </a:lnTo>
                  <a:lnTo>
                    <a:pt x="228" y="75"/>
                  </a:lnTo>
                  <a:lnTo>
                    <a:pt x="222" y="74"/>
                  </a:lnTo>
                  <a:lnTo>
                    <a:pt x="213" y="72"/>
                  </a:lnTo>
                  <a:lnTo>
                    <a:pt x="204" y="71"/>
                  </a:lnTo>
                  <a:lnTo>
                    <a:pt x="192" y="68"/>
                  </a:lnTo>
                  <a:lnTo>
                    <a:pt x="182" y="65"/>
                  </a:lnTo>
                  <a:lnTo>
                    <a:pt x="172" y="60"/>
                  </a:lnTo>
                  <a:lnTo>
                    <a:pt x="161" y="57"/>
                  </a:lnTo>
                  <a:lnTo>
                    <a:pt x="155" y="55"/>
                  </a:lnTo>
                  <a:lnTo>
                    <a:pt x="151" y="53"/>
                  </a:lnTo>
                  <a:lnTo>
                    <a:pt x="158" y="46"/>
                  </a:lnTo>
                  <a:lnTo>
                    <a:pt x="166" y="41"/>
                  </a:lnTo>
                  <a:lnTo>
                    <a:pt x="173" y="38"/>
                  </a:lnTo>
                  <a:lnTo>
                    <a:pt x="180" y="37"/>
                  </a:lnTo>
                  <a:lnTo>
                    <a:pt x="186" y="35"/>
                  </a:lnTo>
                  <a:lnTo>
                    <a:pt x="188" y="34"/>
                  </a:lnTo>
                  <a:lnTo>
                    <a:pt x="185" y="31"/>
                  </a:lnTo>
                  <a:lnTo>
                    <a:pt x="177" y="28"/>
                  </a:lnTo>
                  <a:lnTo>
                    <a:pt x="169" y="28"/>
                  </a:lnTo>
                  <a:lnTo>
                    <a:pt x="157" y="32"/>
                  </a:lnTo>
                  <a:lnTo>
                    <a:pt x="146" y="38"/>
                  </a:lnTo>
                  <a:lnTo>
                    <a:pt x="141" y="46"/>
                  </a:lnTo>
                  <a:lnTo>
                    <a:pt x="135" y="46"/>
                  </a:lnTo>
                  <a:lnTo>
                    <a:pt x="127" y="44"/>
                  </a:lnTo>
                  <a:lnTo>
                    <a:pt x="120" y="43"/>
                  </a:lnTo>
                  <a:lnTo>
                    <a:pt x="112" y="43"/>
                  </a:lnTo>
                  <a:lnTo>
                    <a:pt x="107" y="41"/>
                  </a:lnTo>
                  <a:lnTo>
                    <a:pt x="101" y="41"/>
                  </a:lnTo>
                  <a:lnTo>
                    <a:pt x="96" y="41"/>
                  </a:lnTo>
                  <a:lnTo>
                    <a:pt x="93" y="41"/>
                  </a:lnTo>
                  <a:lnTo>
                    <a:pt x="92" y="32"/>
                  </a:lnTo>
                  <a:lnTo>
                    <a:pt x="95" y="22"/>
                  </a:lnTo>
                  <a:lnTo>
                    <a:pt x="102" y="13"/>
                  </a:lnTo>
                  <a:lnTo>
                    <a:pt x="112" y="7"/>
                  </a:lnTo>
                  <a:lnTo>
                    <a:pt x="120" y="3"/>
                  </a:lnTo>
                  <a:lnTo>
                    <a:pt x="121" y="1"/>
                  </a:lnTo>
                  <a:lnTo>
                    <a:pt x="118" y="0"/>
                  </a:lnTo>
                  <a:lnTo>
                    <a:pt x="112" y="0"/>
                  </a:lnTo>
                  <a:lnTo>
                    <a:pt x="108" y="1"/>
                  </a:lnTo>
                  <a:lnTo>
                    <a:pt x="102" y="4"/>
                  </a:lnTo>
                  <a:lnTo>
                    <a:pt x="95" y="9"/>
                  </a:lnTo>
                  <a:lnTo>
                    <a:pt x="89" y="13"/>
                  </a:lnTo>
                  <a:lnTo>
                    <a:pt x="81" y="19"/>
                  </a:lnTo>
                  <a:lnTo>
                    <a:pt x="76" y="23"/>
                  </a:lnTo>
                  <a:lnTo>
                    <a:pt x="71" y="28"/>
                  </a:lnTo>
                  <a:lnTo>
                    <a:pt x="68" y="31"/>
                  </a:lnTo>
                  <a:lnTo>
                    <a:pt x="62" y="31"/>
                  </a:lnTo>
                  <a:lnTo>
                    <a:pt x="53" y="31"/>
                  </a:lnTo>
                  <a:lnTo>
                    <a:pt x="45" y="31"/>
                  </a:lnTo>
                  <a:lnTo>
                    <a:pt x="34" y="31"/>
                  </a:lnTo>
                  <a:lnTo>
                    <a:pt x="24" y="31"/>
                  </a:lnTo>
                  <a:lnTo>
                    <a:pt x="14" y="31"/>
                  </a:lnTo>
                  <a:lnTo>
                    <a:pt x="6" y="31"/>
                  </a:lnTo>
                  <a:lnTo>
                    <a:pt x="0" y="32"/>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72" name="Freeform 305"/>
            <p:cNvSpPr>
              <a:spLocks/>
            </p:cNvSpPr>
            <p:nvPr/>
          </p:nvSpPr>
          <p:spPr bwMode="auto">
            <a:xfrm>
              <a:off x="1373" y="1536"/>
              <a:ext cx="189" cy="216"/>
            </a:xfrm>
            <a:custGeom>
              <a:avLst/>
              <a:gdLst>
                <a:gd name="T0" fmla="*/ 7 w 189"/>
                <a:gd name="T1" fmla="*/ 6 h 216"/>
                <a:gd name="T2" fmla="*/ 25 w 189"/>
                <a:gd name="T3" fmla="*/ 29 h 216"/>
                <a:gd name="T4" fmla="*/ 26 w 189"/>
                <a:gd name="T5" fmla="*/ 51 h 216"/>
                <a:gd name="T6" fmla="*/ 28 w 189"/>
                <a:gd name="T7" fmla="*/ 98 h 216"/>
                <a:gd name="T8" fmla="*/ 34 w 189"/>
                <a:gd name="T9" fmla="*/ 95 h 216"/>
                <a:gd name="T10" fmla="*/ 38 w 189"/>
                <a:gd name="T11" fmla="*/ 58 h 216"/>
                <a:gd name="T12" fmla="*/ 47 w 189"/>
                <a:gd name="T13" fmla="*/ 45 h 216"/>
                <a:gd name="T14" fmla="*/ 51 w 189"/>
                <a:gd name="T15" fmla="*/ 49 h 216"/>
                <a:gd name="T16" fmla="*/ 62 w 189"/>
                <a:gd name="T17" fmla="*/ 61 h 216"/>
                <a:gd name="T18" fmla="*/ 79 w 189"/>
                <a:gd name="T19" fmla="*/ 82 h 216"/>
                <a:gd name="T20" fmla="*/ 82 w 189"/>
                <a:gd name="T21" fmla="*/ 107 h 216"/>
                <a:gd name="T22" fmla="*/ 82 w 189"/>
                <a:gd name="T23" fmla="*/ 147 h 216"/>
                <a:gd name="T24" fmla="*/ 91 w 189"/>
                <a:gd name="T25" fmla="*/ 144 h 216"/>
                <a:gd name="T26" fmla="*/ 94 w 189"/>
                <a:gd name="T27" fmla="*/ 108 h 216"/>
                <a:gd name="T28" fmla="*/ 109 w 189"/>
                <a:gd name="T29" fmla="*/ 105 h 216"/>
                <a:gd name="T30" fmla="*/ 130 w 189"/>
                <a:gd name="T31" fmla="*/ 132 h 216"/>
                <a:gd name="T32" fmla="*/ 155 w 189"/>
                <a:gd name="T33" fmla="*/ 166 h 216"/>
                <a:gd name="T34" fmla="*/ 175 w 189"/>
                <a:gd name="T35" fmla="*/ 197 h 216"/>
                <a:gd name="T36" fmla="*/ 186 w 189"/>
                <a:gd name="T37" fmla="*/ 215 h 216"/>
                <a:gd name="T38" fmla="*/ 189 w 189"/>
                <a:gd name="T39" fmla="*/ 212 h 216"/>
                <a:gd name="T40" fmla="*/ 183 w 189"/>
                <a:gd name="T41" fmla="*/ 196 h 216"/>
                <a:gd name="T42" fmla="*/ 165 w 189"/>
                <a:gd name="T43" fmla="*/ 165 h 216"/>
                <a:gd name="T44" fmla="*/ 141 w 189"/>
                <a:gd name="T45" fmla="*/ 129 h 216"/>
                <a:gd name="T46" fmla="*/ 121 w 189"/>
                <a:gd name="T47" fmla="*/ 101 h 216"/>
                <a:gd name="T48" fmla="*/ 118 w 189"/>
                <a:gd name="T49" fmla="*/ 91 h 216"/>
                <a:gd name="T50" fmla="*/ 130 w 189"/>
                <a:gd name="T51" fmla="*/ 85 h 216"/>
                <a:gd name="T52" fmla="*/ 140 w 189"/>
                <a:gd name="T53" fmla="*/ 82 h 216"/>
                <a:gd name="T54" fmla="*/ 152 w 189"/>
                <a:gd name="T55" fmla="*/ 83 h 216"/>
                <a:gd name="T56" fmla="*/ 167 w 189"/>
                <a:gd name="T57" fmla="*/ 91 h 216"/>
                <a:gd name="T58" fmla="*/ 171 w 189"/>
                <a:gd name="T59" fmla="*/ 91 h 216"/>
                <a:gd name="T60" fmla="*/ 164 w 189"/>
                <a:gd name="T61" fmla="*/ 80 h 216"/>
                <a:gd name="T62" fmla="*/ 147 w 189"/>
                <a:gd name="T63" fmla="*/ 74 h 216"/>
                <a:gd name="T64" fmla="*/ 128 w 189"/>
                <a:gd name="T65" fmla="*/ 73 h 216"/>
                <a:gd name="T66" fmla="*/ 110 w 189"/>
                <a:gd name="T67" fmla="*/ 76 h 216"/>
                <a:gd name="T68" fmla="*/ 93 w 189"/>
                <a:gd name="T69" fmla="*/ 71 h 216"/>
                <a:gd name="T70" fmla="*/ 72 w 189"/>
                <a:gd name="T71" fmla="*/ 52 h 216"/>
                <a:gd name="T72" fmla="*/ 73 w 189"/>
                <a:gd name="T73" fmla="*/ 42 h 216"/>
                <a:gd name="T74" fmla="*/ 96 w 189"/>
                <a:gd name="T75" fmla="*/ 39 h 216"/>
                <a:gd name="T76" fmla="*/ 110 w 189"/>
                <a:gd name="T77" fmla="*/ 42 h 216"/>
                <a:gd name="T78" fmla="*/ 109 w 189"/>
                <a:gd name="T79" fmla="*/ 37 h 216"/>
                <a:gd name="T80" fmla="*/ 99 w 189"/>
                <a:gd name="T81" fmla="*/ 36 h 216"/>
                <a:gd name="T82" fmla="*/ 85 w 189"/>
                <a:gd name="T83" fmla="*/ 33 h 216"/>
                <a:gd name="T84" fmla="*/ 71 w 189"/>
                <a:gd name="T85" fmla="*/ 31 h 216"/>
                <a:gd name="T86" fmla="*/ 57 w 189"/>
                <a:gd name="T87" fmla="*/ 31 h 216"/>
                <a:gd name="T88" fmla="*/ 47 w 189"/>
                <a:gd name="T89" fmla="*/ 30 h 216"/>
                <a:gd name="T90" fmla="*/ 32 w 189"/>
                <a:gd name="T91" fmla="*/ 20 h 216"/>
                <a:gd name="T92" fmla="*/ 17 w 189"/>
                <a:gd name="T93" fmla="*/ 8 h 216"/>
                <a:gd name="T94" fmla="*/ 6 w 189"/>
                <a:gd name="T95" fmla="*/ 0 h 2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89"/>
                <a:gd name="T145" fmla="*/ 0 h 216"/>
                <a:gd name="T146" fmla="*/ 189 w 189"/>
                <a:gd name="T147" fmla="*/ 216 h 21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89" h="216">
                  <a:moveTo>
                    <a:pt x="0" y="0"/>
                  </a:moveTo>
                  <a:lnTo>
                    <a:pt x="7" y="6"/>
                  </a:lnTo>
                  <a:lnTo>
                    <a:pt x="16" y="17"/>
                  </a:lnTo>
                  <a:lnTo>
                    <a:pt x="25" y="29"/>
                  </a:lnTo>
                  <a:lnTo>
                    <a:pt x="31" y="34"/>
                  </a:lnTo>
                  <a:lnTo>
                    <a:pt x="26" y="51"/>
                  </a:lnTo>
                  <a:lnTo>
                    <a:pt x="26" y="74"/>
                  </a:lnTo>
                  <a:lnTo>
                    <a:pt x="28" y="98"/>
                  </a:lnTo>
                  <a:lnTo>
                    <a:pt x="35" y="114"/>
                  </a:lnTo>
                  <a:lnTo>
                    <a:pt x="34" y="95"/>
                  </a:lnTo>
                  <a:lnTo>
                    <a:pt x="35" y="76"/>
                  </a:lnTo>
                  <a:lnTo>
                    <a:pt x="38" y="58"/>
                  </a:lnTo>
                  <a:lnTo>
                    <a:pt x="44" y="48"/>
                  </a:lnTo>
                  <a:lnTo>
                    <a:pt x="47" y="45"/>
                  </a:lnTo>
                  <a:lnTo>
                    <a:pt x="50" y="46"/>
                  </a:lnTo>
                  <a:lnTo>
                    <a:pt x="51" y="49"/>
                  </a:lnTo>
                  <a:lnTo>
                    <a:pt x="54" y="54"/>
                  </a:lnTo>
                  <a:lnTo>
                    <a:pt x="62" y="61"/>
                  </a:lnTo>
                  <a:lnTo>
                    <a:pt x="71" y="71"/>
                  </a:lnTo>
                  <a:lnTo>
                    <a:pt x="79" y="82"/>
                  </a:lnTo>
                  <a:lnTo>
                    <a:pt x="85" y="89"/>
                  </a:lnTo>
                  <a:lnTo>
                    <a:pt x="82" y="107"/>
                  </a:lnTo>
                  <a:lnTo>
                    <a:pt x="79" y="128"/>
                  </a:lnTo>
                  <a:lnTo>
                    <a:pt x="82" y="147"/>
                  </a:lnTo>
                  <a:lnTo>
                    <a:pt x="94" y="163"/>
                  </a:lnTo>
                  <a:lnTo>
                    <a:pt x="91" y="144"/>
                  </a:lnTo>
                  <a:lnTo>
                    <a:pt x="91" y="125"/>
                  </a:lnTo>
                  <a:lnTo>
                    <a:pt x="94" y="108"/>
                  </a:lnTo>
                  <a:lnTo>
                    <a:pt x="102" y="98"/>
                  </a:lnTo>
                  <a:lnTo>
                    <a:pt x="109" y="105"/>
                  </a:lnTo>
                  <a:lnTo>
                    <a:pt x="119" y="116"/>
                  </a:lnTo>
                  <a:lnTo>
                    <a:pt x="130" y="132"/>
                  </a:lnTo>
                  <a:lnTo>
                    <a:pt x="143" y="148"/>
                  </a:lnTo>
                  <a:lnTo>
                    <a:pt x="155" y="166"/>
                  </a:lnTo>
                  <a:lnTo>
                    <a:pt x="167" y="182"/>
                  </a:lnTo>
                  <a:lnTo>
                    <a:pt x="175" y="197"/>
                  </a:lnTo>
                  <a:lnTo>
                    <a:pt x="181" y="207"/>
                  </a:lnTo>
                  <a:lnTo>
                    <a:pt x="186" y="215"/>
                  </a:lnTo>
                  <a:lnTo>
                    <a:pt x="189" y="216"/>
                  </a:lnTo>
                  <a:lnTo>
                    <a:pt x="189" y="212"/>
                  </a:lnTo>
                  <a:lnTo>
                    <a:pt x="187" y="204"/>
                  </a:lnTo>
                  <a:lnTo>
                    <a:pt x="183" y="196"/>
                  </a:lnTo>
                  <a:lnTo>
                    <a:pt x="175" y="182"/>
                  </a:lnTo>
                  <a:lnTo>
                    <a:pt x="165" y="165"/>
                  </a:lnTo>
                  <a:lnTo>
                    <a:pt x="155" y="147"/>
                  </a:lnTo>
                  <a:lnTo>
                    <a:pt x="141" y="129"/>
                  </a:lnTo>
                  <a:lnTo>
                    <a:pt x="131" y="113"/>
                  </a:lnTo>
                  <a:lnTo>
                    <a:pt x="121" y="101"/>
                  </a:lnTo>
                  <a:lnTo>
                    <a:pt x="113" y="94"/>
                  </a:lnTo>
                  <a:lnTo>
                    <a:pt x="118" y="91"/>
                  </a:lnTo>
                  <a:lnTo>
                    <a:pt x="124" y="86"/>
                  </a:lnTo>
                  <a:lnTo>
                    <a:pt x="130" y="85"/>
                  </a:lnTo>
                  <a:lnTo>
                    <a:pt x="135" y="83"/>
                  </a:lnTo>
                  <a:lnTo>
                    <a:pt x="140" y="82"/>
                  </a:lnTo>
                  <a:lnTo>
                    <a:pt x="146" y="82"/>
                  </a:lnTo>
                  <a:lnTo>
                    <a:pt x="152" y="83"/>
                  </a:lnTo>
                  <a:lnTo>
                    <a:pt x="158" y="86"/>
                  </a:lnTo>
                  <a:lnTo>
                    <a:pt x="167" y="91"/>
                  </a:lnTo>
                  <a:lnTo>
                    <a:pt x="171" y="92"/>
                  </a:lnTo>
                  <a:lnTo>
                    <a:pt x="171" y="91"/>
                  </a:lnTo>
                  <a:lnTo>
                    <a:pt x="168" y="85"/>
                  </a:lnTo>
                  <a:lnTo>
                    <a:pt x="164" y="80"/>
                  </a:lnTo>
                  <a:lnTo>
                    <a:pt x="156" y="77"/>
                  </a:lnTo>
                  <a:lnTo>
                    <a:pt x="147" y="74"/>
                  </a:lnTo>
                  <a:lnTo>
                    <a:pt x="138" y="73"/>
                  </a:lnTo>
                  <a:lnTo>
                    <a:pt x="128" y="73"/>
                  </a:lnTo>
                  <a:lnTo>
                    <a:pt x="118" y="74"/>
                  </a:lnTo>
                  <a:lnTo>
                    <a:pt x="110" y="76"/>
                  </a:lnTo>
                  <a:lnTo>
                    <a:pt x="103" y="80"/>
                  </a:lnTo>
                  <a:lnTo>
                    <a:pt x="93" y="71"/>
                  </a:lnTo>
                  <a:lnTo>
                    <a:pt x="82" y="61"/>
                  </a:lnTo>
                  <a:lnTo>
                    <a:pt x="72" y="52"/>
                  </a:lnTo>
                  <a:lnTo>
                    <a:pt x="66" y="46"/>
                  </a:lnTo>
                  <a:lnTo>
                    <a:pt x="73" y="42"/>
                  </a:lnTo>
                  <a:lnTo>
                    <a:pt x="84" y="40"/>
                  </a:lnTo>
                  <a:lnTo>
                    <a:pt x="96" y="39"/>
                  </a:lnTo>
                  <a:lnTo>
                    <a:pt x="106" y="40"/>
                  </a:lnTo>
                  <a:lnTo>
                    <a:pt x="110" y="42"/>
                  </a:lnTo>
                  <a:lnTo>
                    <a:pt x="112" y="40"/>
                  </a:lnTo>
                  <a:lnTo>
                    <a:pt x="109" y="37"/>
                  </a:lnTo>
                  <a:lnTo>
                    <a:pt x="103" y="36"/>
                  </a:lnTo>
                  <a:lnTo>
                    <a:pt x="99" y="36"/>
                  </a:lnTo>
                  <a:lnTo>
                    <a:pt x="93" y="34"/>
                  </a:lnTo>
                  <a:lnTo>
                    <a:pt x="85" y="33"/>
                  </a:lnTo>
                  <a:lnTo>
                    <a:pt x="78" y="33"/>
                  </a:lnTo>
                  <a:lnTo>
                    <a:pt x="71" y="31"/>
                  </a:lnTo>
                  <a:lnTo>
                    <a:pt x="65" y="31"/>
                  </a:lnTo>
                  <a:lnTo>
                    <a:pt x="57" y="31"/>
                  </a:lnTo>
                  <a:lnTo>
                    <a:pt x="53" y="31"/>
                  </a:lnTo>
                  <a:lnTo>
                    <a:pt x="47" y="30"/>
                  </a:lnTo>
                  <a:lnTo>
                    <a:pt x="40" y="26"/>
                  </a:lnTo>
                  <a:lnTo>
                    <a:pt x="32" y="20"/>
                  </a:lnTo>
                  <a:lnTo>
                    <a:pt x="25" y="14"/>
                  </a:lnTo>
                  <a:lnTo>
                    <a:pt x="17" y="8"/>
                  </a:lnTo>
                  <a:lnTo>
                    <a:pt x="11" y="3"/>
                  </a:lnTo>
                  <a:lnTo>
                    <a:pt x="6" y="0"/>
                  </a:lnTo>
                  <a:lnTo>
                    <a:pt x="0" y="0"/>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73" name="Freeform 306"/>
            <p:cNvSpPr>
              <a:spLocks/>
            </p:cNvSpPr>
            <p:nvPr/>
          </p:nvSpPr>
          <p:spPr bwMode="auto">
            <a:xfrm>
              <a:off x="1210" y="1556"/>
              <a:ext cx="142" cy="249"/>
            </a:xfrm>
            <a:custGeom>
              <a:avLst/>
              <a:gdLst>
                <a:gd name="T0" fmla="*/ 93 w 142"/>
                <a:gd name="T1" fmla="*/ 31 h 249"/>
                <a:gd name="T2" fmla="*/ 79 w 142"/>
                <a:gd name="T3" fmla="*/ 45 h 249"/>
                <a:gd name="T4" fmla="*/ 46 w 142"/>
                <a:gd name="T5" fmla="*/ 62 h 249"/>
                <a:gd name="T6" fmla="*/ 18 w 142"/>
                <a:gd name="T7" fmla="*/ 81 h 249"/>
                <a:gd name="T8" fmla="*/ 17 w 142"/>
                <a:gd name="T9" fmla="*/ 93 h 249"/>
                <a:gd name="T10" fmla="*/ 27 w 142"/>
                <a:gd name="T11" fmla="*/ 84 h 249"/>
                <a:gd name="T12" fmla="*/ 48 w 142"/>
                <a:gd name="T13" fmla="*/ 71 h 249"/>
                <a:gd name="T14" fmla="*/ 73 w 142"/>
                <a:gd name="T15" fmla="*/ 62 h 249"/>
                <a:gd name="T16" fmla="*/ 76 w 142"/>
                <a:gd name="T17" fmla="*/ 87 h 249"/>
                <a:gd name="T18" fmla="*/ 58 w 142"/>
                <a:gd name="T19" fmla="*/ 105 h 249"/>
                <a:gd name="T20" fmla="*/ 28 w 142"/>
                <a:gd name="T21" fmla="*/ 118 h 249"/>
                <a:gd name="T22" fmla="*/ 11 w 142"/>
                <a:gd name="T23" fmla="*/ 137 h 249"/>
                <a:gd name="T24" fmla="*/ 11 w 142"/>
                <a:gd name="T25" fmla="*/ 150 h 249"/>
                <a:gd name="T26" fmla="*/ 18 w 142"/>
                <a:gd name="T27" fmla="*/ 139 h 249"/>
                <a:gd name="T28" fmla="*/ 37 w 142"/>
                <a:gd name="T29" fmla="*/ 125 h 249"/>
                <a:gd name="T30" fmla="*/ 62 w 142"/>
                <a:gd name="T31" fmla="*/ 116 h 249"/>
                <a:gd name="T32" fmla="*/ 67 w 142"/>
                <a:gd name="T33" fmla="*/ 142 h 249"/>
                <a:gd name="T34" fmla="*/ 50 w 142"/>
                <a:gd name="T35" fmla="*/ 162 h 249"/>
                <a:gd name="T36" fmla="*/ 27 w 142"/>
                <a:gd name="T37" fmla="*/ 174 h 249"/>
                <a:gd name="T38" fmla="*/ 14 w 142"/>
                <a:gd name="T39" fmla="*/ 193 h 249"/>
                <a:gd name="T40" fmla="*/ 34 w 142"/>
                <a:gd name="T41" fmla="*/ 180 h 249"/>
                <a:gd name="T42" fmla="*/ 53 w 142"/>
                <a:gd name="T43" fmla="*/ 177 h 249"/>
                <a:gd name="T44" fmla="*/ 40 w 142"/>
                <a:gd name="T45" fmla="*/ 208 h 249"/>
                <a:gd name="T46" fmla="*/ 15 w 142"/>
                <a:gd name="T47" fmla="*/ 236 h 249"/>
                <a:gd name="T48" fmla="*/ 0 w 142"/>
                <a:gd name="T49" fmla="*/ 248 h 249"/>
                <a:gd name="T50" fmla="*/ 14 w 142"/>
                <a:gd name="T51" fmla="*/ 245 h 249"/>
                <a:gd name="T52" fmla="*/ 39 w 142"/>
                <a:gd name="T53" fmla="*/ 223 h 249"/>
                <a:gd name="T54" fmla="*/ 62 w 142"/>
                <a:gd name="T55" fmla="*/ 184 h 249"/>
                <a:gd name="T56" fmla="*/ 86 w 142"/>
                <a:gd name="T57" fmla="*/ 180 h 249"/>
                <a:gd name="T58" fmla="*/ 89 w 142"/>
                <a:gd name="T59" fmla="*/ 208 h 249"/>
                <a:gd name="T60" fmla="*/ 95 w 142"/>
                <a:gd name="T61" fmla="*/ 211 h 249"/>
                <a:gd name="T62" fmla="*/ 101 w 142"/>
                <a:gd name="T63" fmla="*/ 198 h 249"/>
                <a:gd name="T64" fmla="*/ 89 w 142"/>
                <a:gd name="T65" fmla="*/ 171 h 249"/>
                <a:gd name="T66" fmla="*/ 81 w 142"/>
                <a:gd name="T67" fmla="*/ 147 h 249"/>
                <a:gd name="T68" fmla="*/ 86 w 142"/>
                <a:gd name="T69" fmla="*/ 112 h 249"/>
                <a:gd name="T70" fmla="*/ 93 w 142"/>
                <a:gd name="T71" fmla="*/ 109 h 249"/>
                <a:gd name="T72" fmla="*/ 117 w 142"/>
                <a:gd name="T73" fmla="*/ 125 h 249"/>
                <a:gd name="T74" fmla="*/ 129 w 142"/>
                <a:gd name="T75" fmla="*/ 159 h 249"/>
                <a:gd name="T76" fmla="*/ 133 w 142"/>
                <a:gd name="T77" fmla="*/ 152 h 249"/>
                <a:gd name="T78" fmla="*/ 129 w 142"/>
                <a:gd name="T79" fmla="*/ 128 h 249"/>
                <a:gd name="T80" fmla="*/ 110 w 142"/>
                <a:gd name="T81" fmla="*/ 103 h 249"/>
                <a:gd name="T82" fmla="*/ 92 w 142"/>
                <a:gd name="T83" fmla="*/ 85 h 249"/>
                <a:gd name="T84" fmla="*/ 98 w 142"/>
                <a:gd name="T85" fmla="*/ 60 h 249"/>
                <a:gd name="T86" fmla="*/ 132 w 142"/>
                <a:gd name="T87" fmla="*/ 77 h 249"/>
                <a:gd name="T88" fmla="*/ 141 w 142"/>
                <a:gd name="T89" fmla="*/ 97 h 249"/>
                <a:gd name="T90" fmla="*/ 138 w 142"/>
                <a:gd name="T91" fmla="*/ 75 h 249"/>
                <a:gd name="T92" fmla="*/ 105 w 142"/>
                <a:gd name="T93" fmla="*/ 45 h 249"/>
                <a:gd name="T94" fmla="*/ 105 w 142"/>
                <a:gd name="T95" fmla="*/ 14 h 249"/>
                <a:gd name="T96" fmla="*/ 99 w 142"/>
                <a:gd name="T97" fmla="*/ 0 h 2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2"/>
                <a:gd name="T148" fmla="*/ 0 h 249"/>
                <a:gd name="T149" fmla="*/ 142 w 142"/>
                <a:gd name="T150" fmla="*/ 249 h 2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2" h="249">
                  <a:moveTo>
                    <a:pt x="95" y="11"/>
                  </a:moveTo>
                  <a:lnTo>
                    <a:pt x="95" y="22"/>
                  </a:lnTo>
                  <a:lnTo>
                    <a:pt x="93" y="31"/>
                  </a:lnTo>
                  <a:lnTo>
                    <a:pt x="90" y="37"/>
                  </a:lnTo>
                  <a:lnTo>
                    <a:pt x="86" y="41"/>
                  </a:lnTo>
                  <a:lnTo>
                    <a:pt x="79" y="45"/>
                  </a:lnTo>
                  <a:lnTo>
                    <a:pt x="68" y="50"/>
                  </a:lnTo>
                  <a:lnTo>
                    <a:pt x="58" y="56"/>
                  </a:lnTo>
                  <a:lnTo>
                    <a:pt x="46" y="62"/>
                  </a:lnTo>
                  <a:lnTo>
                    <a:pt x="34" y="68"/>
                  </a:lnTo>
                  <a:lnTo>
                    <a:pt x="25" y="74"/>
                  </a:lnTo>
                  <a:lnTo>
                    <a:pt x="18" y="81"/>
                  </a:lnTo>
                  <a:lnTo>
                    <a:pt x="15" y="87"/>
                  </a:lnTo>
                  <a:lnTo>
                    <a:pt x="15" y="91"/>
                  </a:lnTo>
                  <a:lnTo>
                    <a:pt x="17" y="93"/>
                  </a:lnTo>
                  <a:lnTo>
                    <a:pt x="18" y="91"/>
                  </a:lnTo>
                  <a:lnTo>
                    <a:pt x="22" y="88"/>
                  </a:lnTo>
                  <a:lnTo>
                    <a:pt x="27" y="84"/>
                  </a:lnTo>
                  <a:lnTo>
                    <a:pt x="33" y="78"/>
                  </a:lnTo>
                  <a:lnTo>
                    <a:pt x="40" y="74"/>
                  </a:lnTo>
                  <a:lnTo>
                    <a:pt x="48" y="71"/>
                  </a:lnTo>
                  <a:lnTo>
                    <a:pt x="55" y="66"/>
                  </a:lnTo>
                  <a:lnTo>
                    <a:pt x="64" y="65"/>
                  </a:lnTo>
                  <a:lnTo>
                    <a:pt x="73" y="62"/>
                  </a:lnTo>
                  <a:lnTo>
                    <a:pt x="80" y="62"/>
                  </a:lnTo>
                  <a:lnTo>
                    <a:pt x="79" y="75"/>
                  </a:lnTo>
                  <a:lnTo>
                    <a:pt x="76" y="87"/>
                  </a:lnTo>
                  <a:lnTo>
                    <a:pt x="71" y="96"/>
                  </a:lnTo>
                  <a:lnTo>
                    <a:pt x="68" y="103"/>
                  </a:lnTo>
                  <a:lnTo>
                    <a:pt x="58" y="105"/>
                  </a:lnTo>
                  <a:lnTo>
                    <a:pt x="46" y="109"/>
                  </a:lnTo>
                  <a:lnTo>
                    <a:pt x="37" y="112"/>
                  </a:lnTo>
                  <a:lnTo>
                    <a:pt x="28" y="118"/>
                  </a:lnTo>
                  <a:lnTo>
                    <a:pt x="19" y="124"/>
                  </a:lnTo>
                  <a:lnTo>
                    <a:pt x="14" y="130"/>
                  </a:lnTo>
                  <a:lnTo>
                    <a:pt x="11" y="137"/>
                  </a:lnTo>
                  <a:lnTo>
                    <a:pt x="9" y="145"/>
                  </a:lnTo>
                  <a:lnTo>
                    <a:pt x="9" y="149"/>
                  </a:lnTo>
                  <a:lnTo>
                    <a:pt x="11" y="150"/>
                  </a:lnTo>
                  <a:lnTo>
                    <a:pt x="14" y="147"/>
                  </a:lnTo>
                  <a:lnTo>
                    <a:pt x="15" y="143"/>
                  </a:lnTo>
                  <a:lnTo>
                    <a:pt x="18" y="139"/>
                  </a:lnTo>
                  <a:lnTo>
                    <a:pt x="22" y="134"/>
                  </a:lnTo>
                  <a:lnTo>
                    <a:pt x="30" y="130"/>
                  </a:lnTo>
                  <a:lnTo>
                    <a:pt x="37" y="125"/>
                  </a:lnTo>
                  <a:lnTo>
                    <a:pt x="46" y="121"/>
                  </a:lnTo>
                  <a:lnTo>
                    <a:pt x="55" y="118"/>
                  </a:lnTo>
                  <a:lnTo>
                    <a:pt x="62" y="116"/>
                  </a:lnTo>
                  <a:lnTo>
                    <a:pt x="70" y="115"/>
                  </a:lnTo>
                  <a:lnTo>
                    <a:pt x="70" y="130"/>
                  </a:lnTo>
                  <a:lnTo>
                    <a:pt x="67" y="142"/>
                  </a:lnTo>
                  <a:lnTo>
                    <a:pt x="64" y="152"/>
                  </a:lnTo>
                  <a:lnTo>
                    <a:pt x="59" y="159"/>
                  </a:lnTo>
                  <a:lnTo>
                    <a:pt x="50" y="162"/>
                  </a:lnTo>
                  <a:lnTo>
                    <a:pt x="42" y="165"/>
                  </a:lnTo>
                  <a:lnTo>
                    <a:pt x="34" y="170"/>
                  </a:lnTo>
                  <a:lnTo>
                    <a:pt x="27" y="174"/>
                  </a:lnTo>
                  <a:lnTo>
                    <a:pt x="21" y="180"/>
                  </a:lnTo>
                  <a:lnTo>
                    <a:pt x="17" y="186"/>
                  </a:lnTo>
                  <a:lnTo>
                    <a:pt x="14" y="193"/>
                  </a:lnTo>
                  <a:lnTo>
                    <a:pt x="12" y="201"/>
                  </a:lnTo>
                  <a:lnTo>
                    <a:pt x="22" y="190"/>
                  </a:lnTo>
                  <a:lnTo>
                    <a:pt x="34" y="180"/>
                  </a:lnTo>
                  <a:lnTo>
                    <a:pt x="46" y="173"/>
                  </a:lnTo>
                  <a:lnTo>
                    <a:pt x="55" y="170"/>
                  </a:lnTo>
                  <a:lnTo>
                    <a:pt x="53" y="177"/>
                  </a:lnTo>
                  <a:lnTo>
                    <a:pt x="50" y="186"/>
                  </a:lnTo>
                  <a:lnTo>
                    <a:pt x="46" y="196"/>
                  </a:lnTo>
                  <a:lnTo>
                    <a:pt x="40" y="208"/>
                  </a:lnTo>
                  <a:lnTo>
                    <a:pt x="31" y="218"/>
                  </a:lnTo>
                  <a:lnTo>
                    <a:pt x="24" y="229"/>
                  </a:lnTo>
                  <a:lnTo>
                    <a:pt x="15" y="236"/>
                  </a:lnTo>
                  <a:lnTo>
                    <a:pt x="6" y="242"/>
                  </a:lnTo>
                  <a:lnTo>
                    <a:pt x="2" y="245"/>
                  </a:lnTo>
                  <a:lnTo>
                    <a:pt x="0" y="248"/>
                  </a:lnTo>
                  <a:lnTo>
                    <a:pt x="2" y="249"/>
                  </a:lnTo>
                  <a:lnTo>
                    <a:pt x="8" y="248"/>
                  </a:lnTo>
                  <a:lnTo>
                    <a:pt x="14" y="245"/>
                  </a:lnTo>
                  <a:lnTo>
                    <a:pt x="21" y="241"/>
                  </a:lnTo>
                  <a:lnTo>
                    <a:pt x="30" y="233"/>
                  </a:lnTo>
                  <a:lnTo>
                    <a:pt x="39" y="223"/>
                  </a:lnTo>
                  <a:lnTo>
                    <a:pt x="48" y="212"/>
                  </a:lnTo>
                  <a:lnTo>
                    <a:pt x="56" y="199"/>
                  </a:lnTo>
                  <a:lnTo>
                    <a:pt x="62" y="184"/>
                  </a:lnTo>
                  <a:lnTo>
                    <a:pt x="67" y="170"/>
                  </a:lnTo>
                  <a:lnTo>
                    <a:pt x="77" y="173"/>
                  </a:lnTo>
                  <a:lnTo>
                    <a:pt x="86" y="180"/>
                  </a:lnTo>
                  <a:lnTo>
                    <a:pt x="92" y="190"/>
                  </a:lnTo>
                  <a:lnTo>
                    <a:pt x="92" y="199"/>
                  </a:lnTo>
                  <a:lnTo>
                    <a:pt x="89" y="208"/>
                  </a:lnTo>
                  <a:lnTo>
                    <a:pt x="89" y="214"/>
                  </a:lnTo>
                  <a:lnTo>
                    <a:pt x="90" y="215"/>
                  </a:lnTo>
                  <a:lnTo>
                    <a:pt x="95" y="211"/>
                  </a:lnTo>
                  <a:lnTo>
                    <a:pt x="98" y="207"/>
                  </a:lnTo>
                  <a:lnTo>
                    <a:pt x="101" y="202"/>
                  </a:lnTo>
                  <a:lnTo>
                    <a:pt x="101" y="198"/>
                  </a:lnTo>
                  <a:lnTo>
                    <a:pt x="99" y="192"/>
                  </a:lnTo>
                  <a:lnTo>
                    <a:pt x="95" y="181"/>
                  </a:lnTo>
                  <a:lnTo>
                    <a:pt x="89" y="171"/>
                  </a:lnTo>
                  <a:lnTo>
                    <a:pt x="83" y="164"/>
                  </a:lnTo>
                  <a:lnTo>
                    <a:pt x="79" y="159"/>
                  </a:lnTo>
                  <a:lnTo>
                    <a:pt x="81" y="147"/>
                  </a:lnTo>
                  <a:lnTo>
                    <a:pt x="83" y="134"/>
                  </a:lnTo>
                  <a:lnTo>
                    <a:pt x="86" y="121"/>
                  </a:lnTo>
                  <a:lnTo>
                    <a:pt x="86" y="112"/>
                  </a:lnTo>
                  <a:lnTo>
                    <a:pt x="87" y="108"/>
                  </a:lnTo>
                  <a:lnTo>
                    <a:pt x="89" y="108"/>
                  </a:lnTo>
                  <a:lnTo>
                    <a:pt x="93" y="109"/>
                  </a:lnTo>
                  <a:lnTo>
                    <a:pt x="101" y="112"/>
                  </a:lnTo>
                  <a:lnTo>
                    <a:pt x="110" y="118"/>
                  </a:lnTo>
                  <a:lnTo>
                    <a:pt x="117" y="125"/>
                  </a:lnTo>
                  <a:lnTo>
                    <a:pt x="124" y="137"/>
                  </a:lnTo>
                  <a:lnTo>
                    <a:pt x="127" y="153"/>
                  </a:lnTo>
                  <a:lnTo>
                    <a:pt x="129" y="159"/>
                  </a:lnTo>
                  <a:lnTo>
                    <a:pt x="130" y="161"/>
                  </a:lnTo>
                  <a:lnTo>
                    <a:pt x="133" y="159"/>
                  </a:lnTo>
                  <a:lnTo>
                    <a:pt x="133" y="152"/>
                  </a:lnTo>
                  <a:lnTo>
                    <a:pt x="133" y="146"/>
                  </a:lnTo>
                  <a:lnTo>
                    <a:pt x="132" y="139"/>
                  </a:lnTo>
                  <a:lnTo>
                    <a:pt x="129" y="128"/>
                  </a:lnTo>
                  <a:lnTo>
                    <a:pt x="124" y="119"/>
                  </a:lnTo>
                  <a:lnTo>
                    <a:pt x="118" y="111"/>
                  </a:lnTo>
                  <a:lnTo>
                    <a:pt x="110" y="103"/>
                  </a:lnTo>
                  <a:lnTo>
                    <a:pt x="101" y="96"/>
                  </a:lnTo>
                  <a:lnTo>
                    <a:pt x="89" y="93"/>
                  </a:lnTo>
                  <a:lnTo>
                    <a:pt x="92" y="85"/>
                  </a:lnTo>
                  <a:lnTo>
                    <a:pt x="95" y="75"/>
                  </a:lnTo>
                  <a:lnTo>
                    <a:pt x="98" y="66"/>
                  </a:lnTo>
                  <a:lnTo>
                    <a:pt x="98" y="60"/>
                  </a:lnTo>
                  <a:lnTo>
                    <a:pt x="110" y="63"/>
                  </a:lnTo>
                  <a:lnTo>
                    <a:pt x="123" y="68"/>
                  </a:lnTo>
                  <a:lnTo>
                    <a:pt x="132" y="77"/>
                  </a:lnTo>
                  <a:lnTo>
                    <a:pt x="138" y="90"/>
                  </a:lnTo>
                  <a:lnTo>
                    <a:pt x="139" y="96"/>
                  </a:lnTo>
                  <a:lnTo>
                    <a:pt x="141" y="97"/>
                  </a:lnTo>
                  <a:lnTo>
                    <a:pt x="142" y="94"/>
                  </a:lnTo>
                  <a:lnTo>
                    <a:pt x="142" y="87"/>
                  </a:lnTo>
                  <a:lnTo>
                    <a:pt x="138" y="75"/>
                  </a:lnTo>
                  <a:lnTo>
                    <a:pt x="129" y="62"/>
                  </a:lnTo>
                  <a:lnTo>
                    <a:pt x="117" y="50"/>
                  </a:lnTo>
                  <a:lnTo>
                    <a:pt x="105" y="45"/>
                  </a:lnTo>
                  <a:lnTo>
                    <a:pt x="105" y="34"/>
                  </a:lnTo>
                  <a:lnTo>
                    <a:pt x="105" y="23"/>
                  </a:lnTo>
                  <a:lnTo>
                    <a:pt x="105" y="14"/>
                  </a:lnTo>
                  <a:lnTo>
                    <a:pt x="105" y="6"/>
                  </a:lnTo>
                  <a:lnTo>
                    <a:pt x="102" y="0"/>
                  </a:lnTo>
                  <a:lnTo>
                    <a:pt x="99" y="0"/>
                  </a:lnTo>
                  <a:lnTo>
                    <a:pt x="96" y="6"/>
                  </a:lnTo>
                  <a:lnTo>
                    <a:pt x="95" y="11"/>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74" name="Freeform 307"/>
            <p:cNvSpPr>
              <a:spLocks/>
            </p:cNvSpPr>
            <p:nvPr/>
          </p:nvSpPr>
          <p:spPr bwMode="auto">
            <a:xfrm>
              <a:off x="1054" y="1498"/>
              <a:ext cx="227" cy="129"/>
            </a:xfrm>
            <a:custGeom>
              <a:avLst/>
              <a:gdLst>
                <a:gd name="T0" fmla="*/ 195 w 227"/>
                <a:gd name="T1" fmla="*/ 6 h 129"/>
                <a:gd name="T2" fmla="*/ 175 w 227"/>
                <a:gd name="T3" fmla="*/ 13 h 129"/>
                <a:gd name="T4" fmla="*/ 153 w 227"/>
                <a:gd name="T5" fmla="*/ 24 h 129"/>
                <a:gd name="T6" fmla="*/ 137 w 227"/>
                <a:gd name="T7" fmla="*/ 31 h 129"/>
                <a:gd name="T8" fmla="*/ 130 w 227"/>
                <a:gd name="T9" fmla="*/ 31 h 129"/>
                <a:gd name="T10" fmla="*/ 116 w 227"/>
                <a:gd name="T11" fmla="*/ 25 h 129"/>
                <a:gd name="T12" fmla="*/ 100 w 227"/>
                <a:gd name="T13" fmla="*/ 22 h 129"/>
                <a:gd name="T14" fmla="*/ 85 w 227"/>
                <a:gd name="T15" fmla="*/ 22 h 129"/>
                <a:gd name="T16" fmla="*/ 74 w 227"/>
                <a:gd name="T17" fmla="*/ 27 h 129"/>
                <a:gd name="T18" fmla="*/ 78 w 227"/>
                <a:gd name="T19" fmla="*/ 28 h 129"/>
                <a:gd name="T20" fmla="*/ 93 w 227"/>
                <a:gd name="T21" fmla="*/ 30 h 129"/>
                <a:gd name="T22" fmla="*/ 116 w 227"/>
                <a:gd name="T23" fmla="*/ 40 h 129"/>
                <a:gd name="T24" fmla="*/ 119 w 227"/>
                <a:gd name="T25" fmla="*/ 50 h 129"/>
                <a:gd name="T26" fmla="*/ 106 w 227"/>
                <a:gd name="T27" fmla="*/ 62 h 129"/>
                <a:gd name="T28" fmla="*/ 93 w 227"/>
                <a:gd name="T29" fmla="*/ 64 h 129"/>
                <a:gd name="T30" fmla="*/ 74 w 227"/>
                <a:gd name="T31" fmla="*/ 61 h 129"/>
                <a:gd name="T32" fmla="*/ 53 w 227"/>
                <a:gd name="T33" fmla="*/ 58 h 129"/>
                <a:gd name="T34" fmla="*/ 37 w 227"/>
                <a:gd name="T35" fmla="*/ 59 h 129"/>
                <a:gd name="T36" fmla="*/ 37 w 227"/>
                <a:gd name="T37" fmla="*/ 61 h 129"/>
                <a:gd name="T38" fmla="*/ 50 w 227"/>
                <a:gd name="T39" fmla="*/ 64 h 129"/>
                <a:gd name="T40" fmla="*/ 65 w 227"/>
                <a:gd name="T41" fmla="*/ 67 h 129"/>
                <a:gd name="T42" fmla="*/ 78 w 227"/>
                <a:gd name="T43" fmla="*/ 71 h 129"/>
                <a:gd name="T44" fmla="*/ 77 w 227"/>
                <a:gd name="T45" fmla="*/ 81 h 129"/>
                <a:gd name="T46" fmla="*/ 57 w 227"/>
                <a:gd name="T47" fmla="*/ 93 h 129"/>
                <a:gd name="T48" fmla="*/ 37 w 227"/>
                <a:gd name="T49" fmla="*/ 101 h 129"/>
                <a:gd name="T50" fmla="*/ 16 w 227"/>
                <a:gd name="T51" fmla="*/ 103 h 129"/>
                <a:gd name="T52" fmla="*/ 3 w 227"/>
                <a:gd name="T53" fmla="*/ 103 h 129"/>
                <a:gd name="T54" fmla="*/ 1 w 227"/>
                <a:gd name="T55" fmla="*/ 106 h 129"/>
                <a:gd name="T56" fmla="*/ 15 w 227"/>
                <a:gd name="T57" fmla="*/ 108 h 129"/>
                <a:gd name="T58" fmla="*/ 35 w 227"/>
                <a:gd name="T59" fmla="*/ 106 h 129"/>
                <a:gd name="T60" fmla="*/ 60 w 227"/>
                <a:gd name="T61" fmla="*/ 102 h 129"/>
                <a:gd name="T62" fmla="*/ 84 w 227"/>
                <a:gd name="T63" fmla="*/ 92 h 129"/>
                <a:gd name="T64" fmla="*/ 100 w 227"/>
                <a:gd name="T65" fmla="*/ 93 h 129"/>
                <a:gd name="T66" fmla="*/ 99 w 227"/>
                <a:gd name="T67" fmla="*/ 114 h 129"/>
                <a:gd name="T68" fmla="*/ 90 w 227"/>
                <a:gd name="T69" fmla="*/ 127 h 129"/>
                <a:gd name="T70" fmla="*/ 94 w 227"/>
                <a:gd name="T71" fmla="*/ 129 h 129"/>
                <a:gd name="T72" fmla="*/ 105 w 227"/>
                <a:gd name="T73" fmla="*/ 120 h 129"/>
                <a:gd name="T74" fmla="*/ 110 w 227"/>
                <a:gd name="T75" fmla="*/ 95 h 129"/>
                <a:gd name="T76" fmla="*/ 119 w 227"/>
                <a:gd name="T77" fmla="*/ 71 h 129"/>
                <a:gd name="T78" fmla="*/ 140 w 227"/>
                <a:gd name="T79" fmla="*/ 50 h 129"/>
                <a:gd name="T80" fmla="*/ 158 w 227"/>
                <a:gd name="T81" fmla="*/ 55 h 129"/>
                <a:gd name="T82" fmla="*/ 161 w 227"/>
                <a:gd name="T83" fmla="*/ 81 h 129"/>
                <a:gd name="T84" fmla="*/ 156 w 227"/>
                <a:gd name="T85" fmla="*/ 98 h 129"/>
                <a:gd name="T86" fmla="*/ 161 w 227"/>
                <a:gd name="T87" fmla="*/ 99 h 129"/>
                <a:gd name="T88" fmla="*/ 168 w 227"/>
                <a:gd name="T89" fmla="*/ 84 h 129"/>
                <a:gd name="T90" fmla="*/ 170 w 227"/>
                <a:gd name="T91" fmla="*/ 55 h 129"/>
                <a:gd name="T92" fmla="*/ 170 w 227"/>
                <a:gd name="T93" fmla="*/ 34 h 129"/>
                <a:gd name="T94" fmla="*/ 184 w 227"/>
                <a:gd name="T95" fmla="*/ 24 h 129"/>
                <a:gd name="T96" fmla="*/ 205 w 227"/>
                <a:gd name="T97" fmla="*/ 12 h 129"/>
                <a:gd name="T98" fmla="*/ 221 w 227"/>
                <a:gd name="T99" fmla="*/ 4 h 129"/>
                <a:gd name="T100" fmla="*/ 223 w 227"/>
                <a:gd name="T101" fmla="*/ 0 h 129"/>
                <a:gd name="T102" fmla="*/ 206 w 227"/>
                <a:gd name="T103" fmla="*/ 3 h 12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7"/>
                <a:gd name="T157" fmla="*/ 0 h 129"/>
                <a:gd name="T158" fmla="*/ 227 w 227"/>
                <a:gd name="T159" fmla="*/ 129 h 12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7" h="129">
                  <a:moveTo>
                    <a:pt x="202" y="3"/>
                  </a:moveTo>
                  <a:lnTo>
                    <a:pt x="195" y="6"/>
                  </a:lnTo>
                  <a:lnTo>
                    <a:pt x="186" y="9"/>
                  </a:lnTo>
                  <a:lnTo>
                    <a:pt x="175" y="13"/>
                  </a:lnTo>
                  <a:lnTo>
                    <a:pt x="164" y="18"/>
                  </a:lnTo>
                  <a:lnTo>
                    <a:pt x="153" y="24"/>
                  </a:lnTo>
                  <a:lnTo>
                    <a:pt x="144" y="28"/>
                  </a:lnTo>
                  <a:lnTo>
                    <a:pt x="137" y="31"/>
                  </a:lnTo>
                  <a:lnTo>
                    <a:pt x="134" y="34"/>
                  </a:lnTo>
                  <a:lnTo>
                    <a:pt x="130" y="31"/>
                  </a:lnTo>
                  <a:lnTo>
                    <a:pt x="124" y="27"/>
                  </a:lnTo>
                  <a:lnTo>
                    <a:pt x="116" y="25"/>
                  </a:lnTo>
                  <a:lnTo>
                    <a:pt x="109" y="22"/>
                  </a:lnTo>
                  <a:lnTo>
                    <a:pt x="100" y="22"/>
                  </a:lnTo>
                  <a:lnTo>
                    <a:pt x="93" y="21"/>
                  </a:lnTo>
                  <a:lnTo>
                    <a:pt x="85" y="22"/>
                  </a:lnTo>
                  <a:lnTo>
                    <a:pt x="78" y="24"/>
                  </a:lnTo>
                  <a:lnTo>
                    <a:pt x="74" y="27"/>
                  </a:lnTo>
                  <a:lnTo>
                    <a:pt x="75" y="28"/>
                  </a:lnTo>
                  <a:lnTo>
                    <a:pt x="78" y="28"/>
                  </a:lnTo>
                  <a:lnTo>
                    <a:pt x="84" y="28"/>
                  </a:lnTo>
                  <a:lnTo>
                    <a:pt x="93" y="30"/>
                  </a:lnTo>
                  <a:lnTo>
                    <a:pt x="106" y="34"/>
                  </a:lnTo>
                  <a:lnTo>
                    <a:pt x="116" y="40"/>
                  </a:lnTo>
                  <a:lnTo>
                    <a:pt x="124" y="44"/>
                  </a:lnTo>
                  <a:lnTo>
                    <a:pt x="119" y="50"/>
                  </a:lnTo>
                  <a:lnTo>
                    <a:pt x="113" y="56"/>
                  </a:lnTo>
                  <a:lnTo>
                    <a:pt x="106" y="62"/>
                  </a:lnTo>
                  <a:lnTo>
                    <a:pt x="102" y="65"/>
                  </a:lnTo>
                  <a:lnTo>
                    <a:pt x="93" y="64"/>
                  </a:lnTo>
                  <a:lnTo>
                    <a:pt x="84" y="62"/>
                  </a:lnTo>
                  <a:lnTo>
                    <a:pt x="74" y="61"/>
                  </a:lnTo>
                  <a:lnTo>
                    <a:pt x="63" y="59"/>
                  </a:lnTo>
                  <a:lnTo>
                    <a:pt x="53" y="58"/>
                  </a:lnTo>
                  <a:lnTo>
                    <a:pt x="44" y="58"/>
                  </a:lnTo>
                  <a:lnTo>
                    <a:pt x="37" y="59"/>
                  </a:lnTo>
                  <a:lnTo>
                    <a:pt x="31" y="61"/>
                  </a:lnTo>
                  <a:lnTo>
                    <a:pt x="37" y="61"/>
                  </a:lnTo>
                  <a:lnTo>
                    <a:pt x="43" y="62"/>
                  </a:lnTo>
                  <a:lnTo>
                    <a:pt x="50" y="64"/>
                  </a:lnTo>
                  <a:lnTo>
                    <a:pt x="57" y="65"/>
                  </a:lnTo>
                  <a:lnTo>
                    <a:pt x="65" y="67"/>
                  </a:lnTo>
                  <a:lnTo>
                    <a:pt x="72" y="68"/>
                  </a:lnTo>
                  <a:lnTo>
                    <a:pt x="78" y="71"/>
                  </a:lnTo>
                  <a:lnTo>
                    <a:pt x="84" y="74"/>
                  </a:lnTo>
                  <a:lnTo>
                    <a:pt x="77" y="81"/>
                  </a:lnTo>
                  <a:lnTo>
                    <a:pt x="68" y="87"/>
                  </a:lnTo>
                  <a:lnTo>
                    <a:pt x="57" y="93"/>
                  </a:lnTo>
                  <a:lnTo>
                    <a:pt x="47" y="98"/>
                  </a:lnTo>
                  <a:lnTo>
                    <a:pt x="37" y="101"/>
                  </a:lnTo>
                  <a:lnTo>
                    <a:pt x="25" y="102"/>
                  </a:lnTo>
                  <a:lnTo>
                    <a:pt x="16" y="103"/>
                  </a:lnTo>
                  <a:lnTo>
                    <a:pt x="9" y="103"/>
                  </a:lnTo>
                  <a:lnTo>
                    <a:pt x="3" y="103"/>
                  </a:lnTo>
                  <a:lnTo>
                    <a:pt x="0" y="105"/>
                  </a:lnTo>
                  <a:lnTo>
                    <a:pt x="1" y="106"/>
                  </a:lnTo>
                  <a:lnTo>
                    <a:pt x="7" y="108"/>
                  </a:lnTo>
                  <a:lnTo>
                    <a:pt x="15" y="108"/>
                  </a:lnTo>
                  <a:lnTo>
                    <a:pt x="23" y="108"/>
                  </a:lnTo>
                  <a:lnTo>
                    <a:pt x="35" y="106"/>
                  </a:lnTo>
                  <a:lnTo>
                    <a:pt x="47" y="105"/>
                  </a:lnTo>
                  <a:lnTo>
                    <a:pt x="60" y="102"/>
                  </a:lnTo>
                  <a:lnTo>
                    <a:pt x="72" y="98"/>
                  </a:lnTo>
                  <a:lnTo>
                    <a:pt x="84" y="92"/>
                  </a:lnTo>
                  <a:lnTo>
                    <a:pt x="94" y="84"/>
                  </a:lnTo>
                  <a:lnTo>
                    <a:pt x="100" y="93"/>
                  </a:lnTo>
                  <a:lnTo>
                    <a:pt x="102" y="103"/>
                  </a:lnTo>
                  <a:lnTo>
                    <a:pt x="99" y="114"/>
                  </a:lnTo>
                  <a:lnTo>
                    <a:pt x="93" y="124"/>
                  </a:lnTo>
                  <a:lnTo>
                    <a:pt x="90" y="127"/>
                  </a:lnTo>
                  <a:lnTo>
                    <a:pt x="90" y="129"/>
                  </a:lnTo>
                  <a:lnTo>
                    <a:pt x="94" y="129"/>
                  </a:lnTo>
                  <a:lnTo>
                    <a:pt x="99" y="126"/>
                  </a:lnTo>
                  <a:lnTo>
                    <a:pt x="105" y="120"/>
                  </a:lnTo>
                  <a:lnTo>
                    <a:pt x="109" y="108"/>
                  </a:lnTo>
                  <a:lnTo>
                    <a:pt x="110" y="95"/>
                  </a:lnTo>
                  <a:lnTo>
                    <a:pt x="109" y="81"/>
                  </a:lnTo>
                  <a:lnTo>
                    <a:pt x="119" y="71"/>
                  </a:lnTo>
                  <a:lnTo>
                    <a:pt x="130" y="59"/>
                  </a:lnTo>
                  <a:lnTo>
                    <a:pt x="140" y="50"/>
                  </a:lnTo>
                  <a:lnTo>
                    <a:pt x="152" y="46"/>
                  </a:lnTo>
                  <a:lnTo>
                    <a:pt x="158" y="55"/>
                  </a:lnTo>
                  <a:lnTo>
                    <a:pt x="161" y="67"/>
                  </a:lnTo>
                  <a:lnTo>
                    <a:pt x="161" y="81"/>
                  </a:lnTo>
                  <a:lnTo>
                    <a:pt x="158" y="93"/>
                  </a:lnTo>
                  <a:lnTo>
                    <a:pt x="156" y="98"/>
                  </a:lnTo>
                  <a:lnTo>
                    <a:pt x="158" y="99"/>
                  </a:lnTo>
                  <a:lnTo>
                    <a:pt x="161" y="99"/>
                  </a:lnTo>
                  <a:lnTo>
                    <a:pt x="164" y="95"/>
                  </a:lnTo>
                  <a:lnTo>
                    <a:pt x="168" y="84"/>
                  </a:lnTo>
                  <a:lnTo>
                    <a:pt x="171" y="71"/>
                  </a:lnTo>
                  <a:lnTo>
                    <a:pt x="170" y="55"/>
                  </a:lnTo>
                  <a:lnTo>
                    <a:pt x="165" y="38"/>
                  </a:lnTo>
                  <a:lnTo>
                    <a:pt x="170" y="34"/>
                  </a:lnTo>
                  <a:lnTo>
                    <a:pt x="177" y="30"/>
                  </a:lnTo>
                  <a:lnTo>
                    <a:pt x="184" y="24"/>
                  </a:lnTo>
                  <a:lnTo>
                    <a:pt x="195" y="18"/>
                  </a:lnTo>
                  <a:lnTo>
                    <a:pt x="205" y="12"/>
                  </a:lnTo>
                  <a:lnTo>
                    <a:pt x="214" y="7"/>
                  </a:lnTo>
                  <a:lnTo>
                    <a:pt x="221" y="4"/>
                  </a:lnTo>
                  <a:lnTo>
                    <a:pt x="227" y="1"/>
                  </a:lnTo>
                  <a:lnTo>
                    <a:pt x="223" y="0"/>
                  </a:lnTo>
                  <a:lnTo>
                    <a:pt x="215" y="1"/>
                  </a:lnTo>
                  <a:lnTo>
                    <a:pt x="206" y="3"/>
                  </a:lnTo>
                  <a:lnTo>
                    <a:pt x="202" y="3"/>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75" name="Freeform 308"/>
            <p:cNvSpPr>
              <a:spLocks/>
            </p:cNvSpPr>
            <p:nvPr/>
          </p:nvSpPr>
          <p:spPr bwMode="auto">
            <a:xfrm>
              <a:off x="1370" y="1427"/>
              <a:ext cx="20" cy="22"/>
            </a:xfrm>
            <a:custGeom>
              <a:avLst/>
              <a:gdLst>
                <a:gd name="T0" fmla="*/ 3 w 20"/>
                <a:gd name="T1" fmla="*/ 2 h 22"/>
                <a:gd name="T2" fmla="*/ 9 w 20"/>
                <a:gd name="T3" fmla="*/ 0 h 22"/>
                <a:gd name="T4" fmla="*/ 13 w 20"/>
                <a:gd name="T5" fmla="*/ 0 h 22"/>
                <a:gd name="T6" fmla="*/ 17 w 20"/>
                <a:gd name="T7" fmla="*/ 2 h 22"/>
                <a:gd name="T8" fmla="*/ 19 w 20"/>
                <a:gd name="T9" fmla="*/ 6 h 22"/>
                <a:gd name="T10" fmla="*/ 20 w 20"/>
                <a:gd name="T11" fmla="*/ 10 h 22"/>
                <a:gd name="T12" fmla="*/ 20 w 20"/>
                <a:gd name="T13" fmla="*/ 15 h 22"/>
                <a:gd name="T14" fmla="*/ 19 w 20"/>
                <a:gd name="T15" fmla="*/ 18 h 22"/>
                <a:gd name="T16" fmla="*/ 17 w 20"/>
                <a:gd name="T17" fmla="*/ 21 h 22"/>
                <a:gd name="T18" fmla="*/ 14 w 20"/>
                <a:gd name="T19" fmla="*/ 22 h 22"/>
                <a:gd name="T20" fmla="*/ 12 w 20"/>
                <a:gd name="T21" fmla="*/ 22 h 22"/>
                <a:gd name="T22" fmla="*/ 7 w 20"/>
                <a:gd name="T23" fmla="*/ 21 h 22"/>
                <a:gd name="T24" fmla="*/ 3 w 20"/>
                <a:gd name="T25" fmla="*/ 18 h 22"/>
                <a:gd name="T26" fmla="*/ 1 w 20"/>
                <a:gd name="T27" fmla="*/ 13 h 22"/>
                <a:gd name="T28" fmla="*/ 0 w 20"/>
                <a:gd name="T29" fmla="*/ 7 h 22"/>
                <a:gd name="T30" fmla="*/ 0 w 20"/>
                <a:gd name="T31" fmla="*/ 3 h 22"/>
                <a:gd name="T32" fmla="*/ 3 w 20"/>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2"/>
                <a:gd name="T53" fmla="*/ 20 w 2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2">
                  <a:moveTo>
                    <a:pt x="3" y="2"/>
                  </a:moveTo>
                  <a:lnTo>
                    <a:pt x="9" y="0"/>
                  </a:lnTo>
                  <a:lnTo>
                    <a:pt x="13" y="0"/>
                  </a:lnTo>
                  <a:lnTo>
                    <a:pt x="17" y="2"/>
                  </a:lnTo>
                  <a:lnTo>
                    <a:pt x="19" y="6"/>
                  </a:lnTo>
                  <a:lnTo>
                    <a:pt x="20" y="10"/>
                  </a:lnTo>
                  <a:lnTo>
                    <a:pt x="20" y="15"/>
                  </a:lnTo>
                  <a:lnTo>
                    <a:pt x="19" y="18"/>
                  </a:lnTo>
                  <a:lnTo>
                    <a:pt x="17" y="21"/>
                  </a:lnTo>
                  <a:lnTo>
                    <a:pt x="14" y="22"/>
                  </a:lnTo>
                  <a:lnTo>
                    <a:pt x="12" y="22"/>
                  </a:lnTo>
                  <a:lnTo>
                    <a:pt x="7" y="21"/>
                  </a:lnTo>
                  <a:lnTo>
                    <a:pt x="3" y="18"/>
                  </a:lnTo>
                  <a:lnTo>
                    <a:pt x="1" y="13"/>
                  </a:lnTo>
                  <a:lnTo>
                    <a:pt x="0" y="7"/>
                  </a:lnTo>
                  <a:lnTo>
                    <a:pt x="0" y="3"/>
                  </a:lnTo>
                  <a:lnTo>
                    <a:pt x="3" y="2"/>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76" name="Freeform 309"/>
            <p:cNvSpPr>
              <a:spLocks/>
            </p:cNvSpPr>
            <p:nvPr/>
          </p:nvSpPr>
          <p:spPr bwMode="auto">
            <a:xfrm>
              <a:off x="1365" y="1479"/>
              <a:ext cx="18" cy="15"/>
            </a:xfrm>
            <a:custGeom>
              <a:avLst/>
              <a:gdLst>
                <a:gd name="T0" fmla="*/ 2 w 18"/>
                <a:gd name="T1" fmla="*/ 1 h 15"/>
                <a:gd name="T2" fmla="*/ 6 w 18"/>
                <a:gd name="T3" fmla="*/ 0 h 15"/>
                <a:gd name="T4" fmla="*/ 9 w 18"/>
                <a:gd name="T5" fmla="*/ 0 h 15"/>
                <a:gd name="T6" fmla="*/ 14 w 18"/>
                <a:gd name="T7" fmla="*/ 1 h 15"/>
                <a:gd name="T8" fmla="*/ 17 w 18"/>
                <a:gd name="T9" fmla="*/ 3 h 15"/>
                <a:gd name="T10" fmla="*/ 18 w 18"/>
                <a:gd name="T11" fmla="*/ 6 h 15"/>
                <a:gd name="T12" fmla="*/ 18 w 18"/>
                <a:gd name="T13" fmla="*/ 7 h 15"/>
                <a:gd name="T14" fmla="*/ 17 w 18"/>
                <a:gd name="T15" fmla="*/ 10 h 15"/>
                <a:gd name="T16" fmla="*/ 15 w 18"/>
                <a:gd name="T17" fmla="*/ 13 h 15"/>
                <a:gd name="T18" fmla="*/ 12 w 18"/>
                <a:gd name="T19" fmla="*/ 15 h 15"/>
                <a:gd name="T20" fmla="*/ 8 w 18"/>
                <a:gd name="T21" fmla="*/ 15 h 15"/>
                <a:gd name="T22" fmla="*/ 3 w 18"/>
                <a:gd name="T23" fmla="*/ 13 h 15"/>
                <a:gd name="T24" fmla="*/ 2 w 18"/>
                <a:gd name="T25" fmla="*/ 12 h 15"/>
                <a:gd name="T26" fmla="*/ 2 w 18"/>
                <a:gd name="T27" fmla="*/ 10 h 15"/>
                <a:gd name="T28" fmla="*/ 0 w 18"/>
                <a:gd name="T29" fmla="*/ 9 h 15"/>
                <a:gd name="T30" fmla="*/ 0 w 18"/>
                <a:gd name="T31" fmla="*/ 4 h 15"/>
                <a:gd name="T32" fmla="*/ 2 w 18"/>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5"/>
                <a:gd name="T53" fmla="*/ 18 w 18"/>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5">
                  <a:moveTo>
                    <a:pt x="2" y="1"/>
                  </a:moveTo>
                  <a:lnTo>
                    <a:pt x="6" y="0"/>
                  </a:lnTo>
                  <a:lnTo>
                    <a:pt x="9" y="0"/>
                  </a:lnTo>
                  <a:lnTo>
                    <a:pt x="14" y="1"/>
                  </a:lnTo>
                  <a:lnTo>
                    <a:pt x="17" y="3"/>
                  </a:lnTo>
                  <a:lnTo>
                    <a:pt x="18" y="6"/>
                  </a:lnTo>
                  <a:lnTo>
                    <a:pt x="18" y="7"/>
                  </a:lnTo>
                  <a:lnTo>
                    <a:pt x="17" y="10"/>
                  </a:lnTo>
                  <a:lnTo>
                    <a:pt x="15" y="13"/>
                  </a:lnTo>
                  <a:lnTo>
                    <a:pt x="12" y="15"/>
                  </a:lnTo>
                  <a:lnTo>
                    <a:pt x="8" y="15"/>
                  </a:lnTo>
                  <a:lnTo>
                    <a:pt x="3" y="13"/>
                  </a:lnTo>
                  <a:lnTo>
                    <a:pt x="2" y="12"/>
                  </a:lnTo>
                  <a:lnTo>
                    <a:pt x="2" y="10"/>
                  </a:lnTo>
                  <a:lnTo>
                    <a:pt x="0" y="9"/>
                  </a:lnTo>
                  <a:lnTo>
                    <a:pt x="0" y="4"/>
                  </a:lnTo>
                  <a:lnTo>
                    <a:pt x="2"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77" name="Freeform 310"/>
            <p:cNvSpPr>
              <a:spLocks/>
            </p:cNvSpPr>
            <p:nvPr/>
          </p:nvSpPr>
          <p:spPr bwMode="auto">
            <a:xfrm>
              <a:off x="1404" y="1514"/>
              <a:ext cx="23" cy="22"/>
            </a:xfrm>
            <a:custGeom>
              <a:avLst/>
              <a:gdLst>
                <a:gd name="T0" fmla="*/ 3 w 23"/>
                <a:gd name="T1" fmla="*/ 6 h 22"/>
                <a:gd name="T2" fmla="*/ 7 w 23"/>
                <a:gd name="T3" fmla="*/ 2 h 22"/>
                <a:gd name="T4" fmla="*/ 11 w 23"/>
                <a:gd name="T5" fmla="*/ 0 h 22"/>
                <a:gd name="T6" fmla="*/ 14 w 23"/>
                <a:gd name="T7" fmla="*/ 0 h 22"/>
                <a:gd name="T8" fmla="*/ 19 w 23"/>
                <a:gd name="T9" fmla="*/ 3 h 22"/>
                <a:gd name="T10" fmla="*/ 22 w 23"/>
                <a:gd name="T11" fmla="*/ 6 h 22"/>
                <a:gd name="T12" fmla="*/ 23 w 23"/>
                <a:gd name="T13" fmla="*/ 11 h 22"/>
                <a:gd name="T14" fmla="*/ 23 w 23"/>
                <a:gd name="T15" fmla="*/ 15 h 22"/>
                <a:gd name="T16" fmla="*/ 20 w 23"/>
                <a:gd name="T17" fmla="*/ 18 h 22"/>
                <a:gd name="T18" fmla="*/ 17 w 23"/>
                <a:gd name="T19" fmla="*/ 21 h 22"/>
                <a:gd name="T20" fmla="*/ 13 w 23"/>
                <a:gd name="T21" fmla="*/ 22 h 22"/>
                <a:gd name="T22" fmla="*/ 7 w 23"/>
                <a:gd name="T23" fmla="*/ 22 h 22"/>
                <a:gd name="T24" fmla="*/ 4 w 23"/>
                <a:gd name="T25" fmla="*/ 21 h 22"/>
                <a:gd name="T26" fmla="*/ 1 w 23"/>
                <a:gd name="T27" fmla="*/ 17 h 22"/>
                <a:gd name="T28" fmla="*/ 0 w 23"/>
                <a:gd name="T29" fmla="*/ 14 h 22"/>
                <a:gd name="T30" fmla="*/ 0 w 23"/>
                <a:gd name="T31" fmla="*/ 9 h 22"/>
                <a:gd name="T32" fmla="*/ 3 w 23"/>
                <a:gd name="T33" fmla="*/ 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2"/>
                <a:gd name="T53" fmla="*/ 23 w 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2">
                  <a:moveTo>
                    <a:pt x="3" y="6"/>
                  </a:moveTo>
                  <a:lnTo>
                    <a:pt x="7" y="2"/>
                  </a:lnTo>
                  <a:lnTo>
                    <a:pt x="11" y="0"/>
                  </a:lnTo>
                  <a:lnTo>
                    <a:pt x="14" y="0"/>
                  </a:lnTo>
                  <a:lnTo>
                    <a:pt x="19" y="3"/>
                  </a:lnTo>
                  <a:lnTo>
                    <a:pt x="22" y="6"/>
                  </a:lnTo>
                  <a:lnTo>
                    <a:pt x="23" y="11"/>
                  </a:lnTo>
                  <a:lnTo>
                    <a:pt x="23" y="15"/>
                  </a:lnTo>
                  <a:lnTo>
                    <a:pt x="20" y="18"/>
                  </a:lnTo>
                  <a:lnTo>
                    <a:pt x="17" y="21"/>
                  </a:lnTo>
                  <a:lnTo>
                    <a:pt x="13" y="22"/>
                  </a:lnTo>
                  <a:lnTo>
                    <a:pt x="7" y="22"/>
                  </a:lnTo>
                  <a:lnTo>
                    <a:pt x="4" y="21"/>
                  </a:lnTo>
                  <a:lnTo>
                    <a:pt x="1" y="17"/>
                  </a:lnTo>
                  <a:lnTo>
                    <a:pt x="0" y="14"/>
                  </a:lnTo>
                  <a:lnTo>
                    <a:pt x="0" y="9"/>
                  </a:lnTo>
                  <a:lnTo>
                    <a:pt x="3" y="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78" name="Freeform 311"/>
            <p:cNvSpPr>
              <a:spLocks/>
            </p:cNvSpPr>
            <p:nvPr/>
          </p:nvSpPr>
          <p:spPr bwMode="auto">
            <a:xfrm>
              <a:off x="1317" y="1505"/>
              <a:ext cx="26" cy="26"/>
            </a:xfrm>
            <a:custGeom>
              <a:avLst/>
              <a:gdLst>
                <a:gd name="T0" fmla="*/ 13 w 26"/>
                <a:gd name="T1" fmla="*/ 0 h 26"/>
                <a:gd name="T2" fmla="*/ 19 w 26"/>
                <a:gd name="T3" fmla="*/ 2 h 26"/>
                <a:gd name="T4" fmla="*/ 23 w 26"/>
                <a:gd name="T5" fmla="*/ 3 h 26"/>
                <a:gd name="T6" fmla="*/ 26 w 26"/>
                <a:gd name="T7" fmla="*/ 8 h 26"/>
                <a:gd name="T8" fmla="*/ 26 w 26"/>
                <a:gd name="T9" fmla="*/ 12 h 26"/>
                <a:gd name="T10" fmla="*/ 25 w 26"/>
                <a:gd name="T11" fmla="*/ 18 h 26"/>
                <a:gd name="T12" fmla="*/ 23 w 26"/>
                <a:gd name="T13" fmla="*/ 23 h 26"/>
                <a:gd name="T14" fmla="*/ 19 w 26"/>
                <a:gd name="T15" fmla="*/ 26 h 26"/>
                <a:gd name="T16" fmla="*/ 14 w 26"/>
                <a:gd name="T17" fmla="*/ 26 h 26"/>
                <a:gd name="T18" fmla="*/ 8 w 26"/>
                <a:gd name="T19" fmla="*/ 24 h 26"/>
                <a:gd name="T20" fmla="*/ 4 w 26"/>
                <a:gd name="T21" fmla="*/ 23 h 26"/>
                <a:gd name="T22" fmla="*/ 1 w 26"/>
                <a:gd name="T23" fmla="*/ 20 h 26"/>
                <a:gd name="T24" fmla="*/ 0 w 26"/>
                <a:gd name="T25" fmla="*/ 15 h 26"/>
                <a:gd name="T26" fmla="*/ 1 w 26"/>
                <a:gd name="T27" fmla="*/ 11 h 26"/>
                <a:gd name="T28" fmla="*/ 3 w 26"/>
                <a:gd name="T29" fmla="*/ 5 h 26"/>
                <a:gd name="T30" fmla="*/ 7 w 26"/>
                <a:gd name="T31" fmla="*/ 2 h 26"/>
                <a:gd name="T32" fmla="*/ 13 w 26"/>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13" y="0"/>
                  </a:moveTo>
                  <a:lnTo>
                    <a:pt x="19" y="2"/>
                  </a:lnTo>
                  <a:lnTo>
                    <a:pt x="23" y="3"/>
                  </a:lnTo>
                  <a:lnTo>
                    <a:pt x="26" y="8"/>
                  </a:lnTo>
                  <a:lnTo>
                    <a:pt x="26" y="12"/>
                  </a:lnTo>
                  <a:lnTo>
                    <a:pt x="25" y="18"/>
                  </a:lnTo>
                  <a:lnTo>
                    <a:pt x="23" y="23"/>
                  </a:lnTo>
                  <a:lnTo>
                    <a:pt x="19" y="26"/>
                  </a:lnTo>
                  <a:lnTo>
                    <a:pt x="14" y="26"/>
                  </a:lnTo>
                  <a:lnTo>
                    <a:pt x="8" y="24"/>
                  </a:lnTo>
                  <a:lnTo>
                    <a:pt x="4" y="23"/>
                  </a:lnTo>
                  <a:lnTo>
                    <a:pt x="1" y="20"/>
                  </a:lnTo>
                  <a:lnTo>
                    <a:pt x="0" y="15"/>
                  </a:lnTo>
                  <a:lnTo>
                    <a:pt x="1" y="11"/>
                  </a:lnTo>
                  <a:lnTo>
                    <a:pt x="3" y="5"/>
                  </a:lnTo>
                  <a:lnTo>
                    <a:pt x="7" y="2"/>
                  </a:lnTo>
                  <a:lnTo>
                    <a:pt x="13" y="0"/>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79" name="Freeform 312"/>
            <p:cNvSpPr>
              <a:spLocks/>
            </p:cNvSpPr>
            <p:nvPr/>
          </p:nvSpPr>
          <p:spPr bwMode="auto">
            <a:xfrm>
              <a:off x="1303" y="1451"/>
              <a:ext cx="27" cy="23"/>
            </a:xfrm>
            <a:custGeom>
              <a:avLst/>
              <a:gdLst>
                <a:gd name="T0" fmla="*/ 0 w 27"/>
                <a:gd name="T1" fmla="*/ 13 h 23"/>
                <a:gd name="T2" fmla="*/ 0 w 27"/>
                <a:gd name="T3" fmla="*/ 7 h 23"/>
                <a:gd name="T4" fmla="*/ 3 w 27"/>
                <a:gd name="T5" fmla="*/ 3 h 23"/>
                <a:gd name="T6" fmla="*/ 8 w 27"/>
                <a:gd name="T7" fmla="*/ 1 h 23"/>
                <a:gd name="T8" fmla="*/ 14 w 27"/>
                <a:gd name="T9" fmla="*/ 0 h 23"/>
                <a:gd name="T10" fmla="*/ 18 w 27"/>
                <a:gd name="T11" fmla="*/ 0 h 23"/>
                <a:gd name="T12" fmla="*/ 22 w 27"/>
                <a:gd name="T13" fmla="*/ 1 h 23"/>
                <a:gd name="T14" fmla="*/ 25 w 27"/>
                <a:gd name="T15" fmla="*/ 4 h 23"/>
                <a:gd name="T16" fmla="*/ 27 w 27"/>
                <a:gd name="T17" fmla="*/ 7 h 23"/>
                <a:gd name="T18" fmla="*/ 27 w 27"/>
                <a:gd name="T19" fmla="*/ 12 h 23"/>
                <a:gd name="T20" fmla="*/ 25 w 27"/>
                <a:gd name="T21" fmla="*/ 16 h 23"/>
                <a:gd name="T22" fmla="*/ 22 w 27"/>
                <a:gd name="T23" fmla="*/ 20 h 23"/>
                <a:gd name="T24" fmla="*/ 18 w 27"/>
                <a:gd name="T25" fmla="*/ 23 h 23"/>
                <a:gd name="T26" fmla="*/ 14 w 27"/>
                <a:gd name="T27" fmla="*/ 23 h 23"/>
                <a:gd name="T28" fmla="*/ 8 w 27"/>
                <a:gd name="T29" fmla="*/ 22 h 23"/>
                <a:gd name="T30" fmla="*/ 3 w 27"/>
                <a:gd name="T31" fmla="*/ 17 h 23"/>
                <a:gd name="T32" fmla="*/ 0 w 27"/>
                <a:gd name="T33" fmla="*/ 1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3"/>
                <a:gd name="T53" fmla="*/ 27 w 27"/>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3">
                  <a:moveTo>
                    <a:pt x="0" y="13"/>
                  </a:moveTo>
                  <a:lnTo>
                    <a:pt x="0" y="7"/>
                  </a:lnTo>
                  <a:lnTo>
                    <a:pt x="3" y="3"/>
                  </a:lnTo>
                  <a:lnTo>
                    <a:pt x="8" y="1"/>
                  </a:lnTo>
                  <a:lnTo>
                    <a:pt x="14" y="0"/>
                  </a:lnTo>
                  <a:lnTo>
                    <a:pt x="18" y="0"/>
                  </a:lnTo>
                  <a:lnTo>
                    <a:pt x="22" y="1"/>
                  </a:lnTo>
                  <a:lnTo>
                    <a:pt x="25" y="4"/>
                  </a:lnTo>
                  <a:lnTo>
                    <a:pt x="27" y="7"/>
                  </a:lnTo>
                  <a:lnTo>
                    <a:pt x="27" y="12"/>
                  </a:lnTo>
                  <a:lnTo>
                    <a:pt x="25" y="16"/>
                  </a:lnTo>
                  <a:lnTo>
                    <a:pt x="22" y="20"/>
                  </a:lnTo>
                  <a:lnTo>
                    <a:pt x="18" y="23"/>
                  </a:lnTo>
                  <a:lnTo>
                    <a:pt x="14" y="23"/>
                  </a:lnTo>
                  <a:lnTo>
                    <a:pt x="8" y="22"/>
                  </a:lnTo>
                  <a:lnTo>
                    <a:pt x="3" y="17"/>
                  </a:lnTo>
                  <a:lnTo>
                    <a:pt x="0" y="13"/>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80" name="Freeform 313"/>
            <p:cNvSpPr>
              <a:spLocks/>
            </p:cNvSpPr>
            <p:nvPr/>
          </p:nvSpPr>
          <p:spPr bwMode="auto">
            <a:xfrm>
              <a:off x="1263" y="1449"/>
              <a:ext cx="23" cy="21"/>
            </a:xfrm>
            <a:custGeom>
              <a:avLst/>
              <a:gdLst>
                <a:gd name="T0" fmla="*/ 0 w 23"/>
                <a:gd name="T1" fmla="*/ 14 h 21"/>
                <a:gd name="T2" fmla="*/ 0 w 23"/>
                <a:gd name="T3" fmla="*/ 9 h 21"/>
                <a:gd name="T4" fmla="*/ 3 w 23"/>
                <a:gd name="T5" fmla="*/ 5 h 21"/>
                <a:gd name="T6" fmla="*/ 6 w 23"/>
                <a:gd name="T7" fmla="*/ 2 h 21"/>
                <a:gd name="T8" fmla="*/ 11 w 23"/>
                <a:gd name="T9" fmla="*/ 0 h 21"/>
                <a:gd name="T10" fmla="*/ 15 w 23"/>
                <a:gd name="T11" fmla="*/ 0 h 21"/>
                <a:gd name="T12" fmla="*/ 20 w 23"/>
                <a:gd name="T13" fmla="*/ 2 h 21"/>
                <a:gd name="T14" fmla="*/ 21 w 23"/>
                <a:gd name="T15" fmla="*/ 6 h 21"/>
                <a:gd name="T16" fmla="*/ 23 w 23"/>
                <a:gd name="T17" fmla="*/ 9 h 21"/>
                <a:gd name="T18" fmla="*/ 21 w 23"/>
                <a:gd name="T19" fmla="*/ 14 h 21"/>
                <a:gd name="T20" fmla="*/ 20 w 23"/>
                <a:gd name="T21" fmla="*/ 16 h 21"/>
                <a:gd name="T22" fmla="*/ 17 w 23"/>
                <a:gd name="T23" fmla="*/ 19 h 21"/>
                <a:gd name="T24" fmla="*/ 14 w 23"/>
                <a:gd name="T25" fmla="*/ 21 h 21"/>
                <a:gd name="T26" fmla="*/ 9 w 23"/>
                <a:gd name="T27" fmla="*/ 21 h 21"/>
                <a:gd name="T28" fmla="*/ 5 w 23"/>
                <a:gd name="T29" fmla="*/ 19 h 21"/>
                <a:gd name="T30" fmla="*/ 0 w 23"/>
                <a:gd name="T31" fmla="*/ 18 h 21"/>
                <a:gd name="T32" fmla="*/ 0 w 23"/>
                <a:gd name="T33" fmla="*/ 1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1"/>
                <a:gd name="T53" fmla="*/ 23 w 2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1">
                  <a:moveTo>
                    <a:pt x="0" y="14"/>
                  </a:moveTo>
                  <a:lnTo>
                    <a:pt x="0" y="9"/>
                  </a:lnTo>
                  <a:lnTo>
                    <a:pt x="3" y="5"/>
                  </a:lnTo>
                  <a:lnTo>
                    <a:pt x="6" y="2"/>
                  </a:lnTo>
                  <a:lnTo>
                    <a:pt x="11" y="0"/>
                  </a:lnTo>
                  <a:lnTo>
                    <a:pt x="15" y="0"/>
                  </a:lnTo>
                  <a:lnTo>
                    <a:pt x="20" y="2"/>
                  </a:lnTo>
                  <a:lnTo>
                    <a:pt x="21" y="6"/>
                  </a:lnTo>
                  <a:lnTo>
                    <a:pt x="23" y="9"/>
                  </a:lnTo>
                  <a:lnTo>
                    <a:pt x="21" y="14"/>
                  </a:lnTo>
                  <a:lnTo>
                    <a:pt x="20" y="16"/>
                  </a:lnTo>
                  <a:lnTo>
                    <a:pt x="17" y="19"/>
                  </a:lnTo>
                  <a:lnTo>
                    <a:pt x="14" y="21"/>
                  </a:lnTo>
                  <a:lnTo>
                    <a:pt x="9" y="21"/>
                  </a:lnTo>
                  <a:lnTo>
                    <a:pt x="5" y="19"/>
                  </a:lnTo>
                  <a:lnTo>
                    <a:pt x="0" y="18"/>
                  </a:lnTo>
                  <a:lnTo>
                    <a:pt x="0" y="14"/>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81" name="Freeform 314"/>
            <p:cNvSpPr>
              <a:spLocks/>
            </p:cNvSpPr>
            <p:nvPr/>
          </p:nvSpPr>
          <p:spPr bwMode="auto">
            <a:xfrm>
              <a:off x="1296" y="1412"/>
              <a:ext cx="24" cy="22"/>
            </a:xfrm>
            <a:custGeom>
              <a:avLst/>
              <a:gdLst>
                <a:gd name="T0" fmla="*/ 0 w 24"/>
                <a:gd name="T1" fmla="*/ 12 h 22"/>
                <a:gd name="T2" fmla="*/ 1 w 24"/>
                <a:gd name="T3" fmla="*/ 9 h 22"/>
                <a:gd name="T4" fmla="*/ 3 w 24"/>
                <a:gd name="T5" fmla="*/ 5 h 22"/>
                <a:gd name="T6" fmla="*/ 6 w 24"/>
                <a:gd name="T7" fmla="*/ 2 h 22"/>
                <a:gd name="T8" fmla="*/ 10 w 24"/>
                <a:gd name="T9" fmla="*/ 0 h 22"/>
                <a:gd name="T10" fmla="*/ 15 w 24"/>
                <a:gd name="T11" fmla="*/ 0 h 22"/>
                <a:gd name="T12" fmla="*/ 19 w 24"/>
                <a:gd name="T13" fmla="*/ 2 h 22"/>
                <a:gd name="T14" fmla="*/ 22 w 24"/>
                <a:gd name="T15" fmla="*/ 5 h 22"/>
                <a:gd name="T16" fmla="*/ 24 w 24"/>
                <a:gd name="T17" fmla="*/ 8 h 22"/>
                <a:gd name="T18" fmla="*/ 24 w 24"/>
                <a:gd name="T19" fmla="*/ 12 h 22"/>
                <a:gd name="T20" fmla="*/ 22 w 24"/>
                <a:gd name="T21" fmla="*/ 17 h 22"/>
                <a:gd name="T22" fmla="*/ 19 w 24"/>
                <a:gd name="T23" fmla="*/ 21 h 22"/>
                <a:gd name="T24" fmla="*/ 15 w 24"/>
                <a:gd name="T25" fmla="*/ 22 h 22"/>
                <a:gd name="T26" fmla="*/ 10 w 24"/>
                <a:gd name="T27" fmla="*/ 22 h 22"/>
                <a:gd name="T28" fmla="*/ 6 w 24"/>
                <a:gd name="T29" fmla="*/ 21 h 22"/>
                <a:gd name="T30" fmla="*/ 1 w 24"/>
                <a:gd name="T31" fmla="*/ 17 h 22"/>
                <a:gd name="T32" fmla="*/ 0 w 24"/>
                <a:gd name="T33" fmla="*/ 1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2"/>
                <a:gd name="T53" fmla="*/ 24 w 24"/>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2">
                  <a:moveTo>
                    <a:pt x="0" y="12"/>
                  </a:moveTo>
                  <a:lnTo>
                    <a:pt x="1" y="9"/>
                  </a:lnTo>
                  <a:lnTo>
                    <a:pt x="3" y="5"/>
                  </a:lnTo>
                  <a:lnTo>
                    <a:pt x="6" y="2"/>
                  </a:lnTo>
                  <a:lnTo>
                    <a:pt x="10" y="0"/>
                  </a:lnTo>
                  <a:lnTo>
                    <a:pt x="15" y="0"/>
                  </a:lnTo>
                  <a:lnTo>
                    <a:pt x="19" y="2"/>
                  </a:lnTo>
                  <a:lnTo>
                    <a:pt x="22" y="5"/>
                  </a:lnTo>
                  <a:lnTo>
                    <a:pt x="24" y="8"/>
                  </a:lnTo>
                  <a:lnTo>
                    <a:pt x="24" y="12"/>
                  </a:lnTo>
                  <a:lnTo>
                    <a:pt x="22" y="17"/>
                  </a:lnTo>
                  <a:lnTo>
                    <a:pt x="19" y="21"/>
                  </a:lnTo>
                  <a:lnTo>
                    <a:pt x="15" y="22"/>
                  </a:lnTo>
                  <a:lnTo>
                    <a:pt x="10" y="22"/>
                  </a:lnTo>
                  <a:lnTo>
                    <a:pt x="6" y="21"/>
                  </a:lnTo>
                  <a:lnTo>
                    <a:pt x="1" y="17"/>
                  </a:lnTo>
                  <a:lnTo>
                    <a:pt x="0" y="12"/>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82" name="Freeform 315"/>
            <p:cNvSpPr>
              <a:spLocks/>
            </p:cNvSpPr>
            <p:nvPr/>
          </p:nvSpPr>
          <p:spPr bwMode="auto">
            <a:xfrm>
              <a:off x="1752" y="1406"/>
              <a:ext cx="168" cy="172"/>
            </a:xfrm>
            <a:custGeom>
              <a:avLst/>
              <a:gdLst>
                <a:gd name="T0" fmla="*/ 18 w 168"/>
                <a:gd name="T1" fmla="*/ 49 h 172"/>
                <a:gd name="T2" fmla="*/ 27 w 168"/>
                <a:gd name="T3" fmla="*/ 83 h 172"/>
                <a:gd name="T4" fmla="*/ 41 w 168"/>
                <a:gd name="T5" fmla="*/ 80 h 172"/>
                <a:gd name="T6" fmla="*/ 55 w 168"/>
                <a:gd name="T7" fmla="*/ 92 h 172"/>
                <a:gd name="T8" fmla="*/ 59 w 168"/>
                <a:gd name="T9" fmla="*/ 101 h 172"/>
                <a:gd name="T10" fmla="*/ 44 w 168"/>
                <a:gd name="T11" fmla="*/ 98 h 172"/>
                <a:gd name="T12" fmla="*/ 36 w 168"/>
                <a:gd name="T13" fmla="*/ 95 h 172"/>
                <a:gd name="T14" fmla="*/ 24 w 168"/>
                <a:gd name="T15" fmla="*/ 88 h 172"/>
                <a:gd name="T16" fmla="*/ 3 w 168"/>
                <a:gd name="T17" fmla="*/ 96 h 172"/>
                <a:gd name="T18" fmla="*/ 2 w 168"/>
                <a:gd name="T19" fmla="*/ 119 h 172"/>
                <a:gd name="T20" fmla="*/ 6 w 168"/>
                <a:gd name="T21" fmla="*/ 129 h 172"/>
                <a:gd name="T22" fmla="*/ 34 w 168"/>
                <a:gd name="T23" fmla="*/ 132 h 172"/>
                <a:gd name="T24" fmla="*/ 49 w 168"/>
                <a:gd name="T25" fmla="*/ 125 h 172"/>
                <a:gd name="T26" fmla="*/ 49 w 168"/>
                <a:gd name="T27" fmla="*/ 133 h 172"/>
                <a:gd name="T28" fmla="*/ 40 w 168"/>
                <a:gd name="T29" fmla="*/ 166 h 172"/>
                <a:gd name="T30" fmla="*/ 68 w 168"/>
                <a:gd name="T31" fmla="*/ 169 h 172"/>
                <a:gd name="T32" fmla="*/ 80 w 168"/>
                <a:gd name="T33" fmla="*/ 145 h 172"/>
                <a:gd name="T34" fmla="*/ 71 w 168"/>
                <a:gd name="T35" fmla="*/ 126 h 172"/>
                <a:gd name="T36" fmla="*/ 77 w 168"/>
                <a:gd name="T37" fmla="*/ 120 h 172"/>
                <a:gd name="T38" fmla="*/ 81 w 168"/>
                <a:gd name="T39" fmla="*/ 129 h 172"/>
                <a:gd name="T40" fmla="*/ 90 w 168"/>
                <a:gd name="T41" fmla="*/ 147 h 172"/>
                <a:gd name="T42" fmla="*/ 114 w 168"/>
                <a:gd name="T43" fmla="*/ 145 h 172"/>
                <a:gd name="T44" fmla="*/ 134 w 168"/>
                <a:gd name="T45" fmla="*/ 151 h 172"/>
                <a:gd name="T46" fmla="*/ 154 w 168"/>
                <a:gd name="T47" fmla="*/ 139 h 172"/>
                <a:gd name="T48" fmla="*/ 158 w 168"/>
                <a:gd name="T49" fmla="*/ 127 h 172"/>
                <a:gd name="T50" fmla="*/ 154 w 168"/>
                <a:gd name="T51" fmla="*/ 120 h 172"/>
                <a:gd name="T52" fmla="*/ 132 w 168"/>
                <a:gd name="T53" fmla="*/ 110 h 172"/>
                <a:gd name="T54" fmla="*/ 117 w 168"/>
                <a:gd name="T55" fmla="*/ 105 h 172"/>
                <a:gd name="T56" fmla="*/ 124 w 168"/>
                <a:gd name="T57" fmla="*/ 89 h 172"/>
                <a:gd name="T58" fmla="*/ 145 w 168"/>
                <a:gd name="T59" fmla="*/ 82 h 172"/>
                <a:gd name="T60" fmla="*/ 165 w 168"/>
                <a:gd name="T61" fmla="*/ 70 h 172"/>
                <a:gd name="T62" fmla="*/ 165 w 168"/>
                <a:gd name="T63" fmla="*/ 49 h 172"/>
                <a:gd name="T64" fmla="*/ 146 w 168"/>
                <a:gd name="T65" fmla="*/ 37 h 172"/>
                <a:gd name="T66" fmla="*/ 126 w 168"/>
                <a:gd name="T67" fmla="*/ 48 h 172"/>
                <a:gd name="T68" fmla="*/ 126 w 168"/>
                <a:gd name="T69" fmla="*/ 61 h 172"/>
                <a:gd name="T70" fmla="*/ 106 w 168"/>
                <a:gd name="T71" fmla="*/ 77 h 172"/>
                <a:gd name="T72" fmla="*/ 99 w 168"/>
                <a:gd name="T73" fmla="*/ 76 h 172"/>
                <a:gd name="T74" fmla="*/ 96 w 168"/>
                <a:gd name="T75" fmla="*/ 65 h 172"/>
                <a:gd name="T76" fmla="*/ 102 w 168"/>
                <a:gd name="T77" fmla="*/ 46 h 172"/>
                <a:gd name="T78" fmla="*/ 118 w 168"/>
                <a:gd name="T79" fmla="*/ 25 h 172"/>
                <a:gd name="T80" fmla="*/ 108 w 168"/>
                <a:gd name="T81" fmla="*/ 3 h 172"/>
                <a:gd name="T82" fmla="*/ 86 w 168"/>
                <a:gd name="T83" fmla="*/ 2 h 172"/>
                <a:gd name="T84" fmla="*/ 72 w 168"/>
                <a:gd name="T85" fmla="*/ 11 h 172"/>
                <a:gd name="T86" fmla="*/ 67 w 168"/>
                <a:gd name="T87" fmla="*/ 21 h 172"/>
                <a:gd name="T88" fmla="*/ 72 w 168"/>
                <a:gd name="T89" fmla="*/ 37 h 172"/>
                <a:gd name="T90" fmla="*/ 81 w 168"/>
                <a:gd name="T91" fmla="*/ 52 h 172"/>
                <a:gd name="T92" fmla="*/ 80 w 168"/>
                <a:gd name="T93" fmla="*/ 68 h 172"/>
                <a:gd name="T94" fmla="*/ 71 w 168"/>
                <a:gd name="T95" fmla="*/ 71 h 172"/>
                <a:gd name="T96" fmla="*/ 61 w 168"/>
                <a:gd name="T97" fmla="*/ 52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8"/>
                <a:gd name="T148" fmla="*/ 0 h 172"/>
                <a:gd name="T149" fmla="*/ 168 w 168"/>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8" h="172">
                  <a:moveTo>
                    <a:pt x="41" y="39"/>
                  </a:moveTo>
                  <a:lnTo>
                    <a:pt x="30" y="42"/>
                  </a:lnTo>
                  <a:lnTo>
                    <a:pt x="18" y="49"/>
                  </a:lnTo>
                  <a:lnTo>
                    <a:pt x="13" y="62"/>
                  </a:lnTo>
                  <a:lnTo>
                    <a:pt x="21" y="80"/>
                  </a:lnTo>
                  <a:lnTo>
                    <a:pt x="27" y="83"/>
                  </a:lnTo>
                  <a:lnTo>
                    <a:pt x="33" y="85"/>
                  </a:lnTo>
                  <a:lnTo>
                    <a:pt x="38" y="83"/>
                  </a:lnTo>
                  <a:lnTo>
                    <a:pt x="41" y="80"/>
                  </a:lnTo>
                  <a:lnTo>
                    <a:pt x="46" y="85"/>
                  </a:lnTo>
                  <a:lnTo>
                    <a:pt x="50" y="88"/>
                  </a:lnTo>
                  <a:lnTo>
                    <a:pt x="55" y="92"/>
                  </a:lnTo>
                  <a:lnTo>
                    <a:pt x="58" y="96"/>
                  </a:lnTo>
                  <a:lnTo>
                    <a:pt x="59" y="99"/>
                  </a:lnTo>
                  <a:lnTo>
                    <a:pt x="59" y="101"/>
                  </a:lnTo>
                  <a:lnTo>
                    <a:pt x="56" y="101"/>
                  </a:lnTo>
                  <a:lnTo>
                    <a:pt x="50" y="99"/>
                  </a:lnTo>
                  <a:lnTo>
                    <a:pt x="44" y="98"/>
                  </a:lnTo>
                  <a:lnTo>
                    <a:pt x="40" y="98"/>
                  </a:lnTo>
                  <a:lnTo>
                    <a:pt x="37" y="96"/>
                  </a:lnTo>
                  <a:lnTo>
                    <a:pt x="36" y="95"/>
                  </a:lnTo>
                  <a:lnTo>
                    <a:pt x="34" y="92"/>
                  </a:lnTo>
                  <a:lnTo>
                    <a:pt x="30" y="89"/>
                  </a:lnTo>
                  <a:lnTo>
                    <a:pt x="24" y="88"/>
                  </a:lnTo>
                  <a:lnTo>
                    <a:pt x="16" y="88"/>
                  </a:lnTo>
                  <a:lnTo>
                    <a:pt x="9" y="91"/>
                  </a:lnTo>
                  <a:lnTo>
                    <a:pt x="3" y="96"/>
                  </a:lnTo>
                  <a:lnTo>
                    <a:pt x="0" y="105"/>
                  </a:lnTo>
                  <a:lnTo>
                    <a:pt x="0" y="114"/>
                  </a:lnTo>
                  <a:lnTo>
                    <a:pt x="2" y="119"/>
                  </a:lnTo>
                  <a:lnTo>
                    <a:pt x="3" y="123"/>
                  </a:lnTo>
                  <a:lnTo>
                    <a:pt x="5" y="126"/>
                  </a:lnTo>
                  <a:lnTo>
                    <a:pt x="6" y="129"/>
                  </a:lnTo>
                  <a:lnTo>
                    <a:pt x="15" y="133"/>
                  </a:lnTo>
                  <a:lnTo>
                    <a:pt x="25" y="133"/>
                  </a:lnTo>
                  <a:lnTo>
                    <a:pt x="34" y="132"/>
                  </a:lnTo>
                  <a:lnTo>
                    <a:pt x="40" y="127"/>
                  </a:lnTo>
                  <a:lnTo>
                    <a:pt x="44" y="125"/>
                  </a:lnTo>
                  <a:lnTo>
                    <a:pt x="49" y="125"/>
                  </a:lnTo>
                  <a:lnTo>
                    <a:pt x="53" y="125"/>
                  </a:lnTo>
                  <a:lnTo>
                    <a:pt x="58" y="126"/>
                  </a:lnTo>
                  <a:lnTo>
                    <a:pt x="49" y="133"/>
                  </a:lnTo>
                  <a:lnTo>
                    <a:pt x="41" y="145"/>
                  </a:lnTo>
                  <a:lnTo>
                    <a:pt x="37" y="157"/>
                  </a:lnTo>
                  <a:lnTo>
                    <a:pt x="40" y="166"/>
                  </a:lnTo>
                  <a:lnTo>
                    <a:pt x="49" y="170"/>
                  </a:lnTo>
                  <a:lnTo>
                    <a:pt x="59" y="172"/>
                  </a:lnTo>
                  <a:lnTo>
                    <a:pt x="68" y="169"/>
                  </a:lnTo>
                  <a:lnTo>
                    <a:pt x="75" y="163"/>
                  </a:lnTo>
                  <a:lnTo>
                    <a:pt x="78" y="154"/>
                  </a:lnTo>
                  <a:lnTo>
                    <a:pt x="80" y="145"/>
                  </a:lnTo>
                  <a:lnTo>
                    <a:pt x="77" y="138"/>
                  </a:lnTo>
                  <a:lnTo>
                    <a:pt x="74" y="130"/>
                  </a:lnTo>
                  <a:lnTo>
                    <a:pt x="71" y="126"/>
                  </a:lnTo>
                  <a:lnTo>
                    <a:pt x="71" y="123"/>
                  </a:lnTo>
                  <a:lnTo>
                    <a:pt x="74" y="122"/>
                  </a:lnTo>
                  <a:lnTo>
                    <a:pt x="77" y="120"/>
                  </a:lnTo>
                  <a:lnTo>
                    <a:pt x="78" y="122"/>
                  </a:lnTo>
                  <a:lnTo>
                    <a:pt x="80" y="125"/>
                  </a:lnTo>
                  <a:lnTo>
                    <a:pt x="81" y="129"/>
                  </a:lnTo>
                  <a:lnTo>
                    <a:pt x="83" y="135"/>
                  </a:lnTo>
                  <a:lnTo>
                    <a:pt x="84" y="141"/>
                  </a:lnTo>
                  <a:lnTo>
                    <a:pt x="90" y="147"/>
                  </a:lnTo>
                  <a:lnTo>
                    <a:pt x="98" y="147"/>
                  </a:lnTo>
                  <a:lnTo>
                    <a:pt x="109" y="141"/>
                  </a:lnTo>
                  <a:lnTo>
                    <a:pt x="114" y="145"/>
                  </a:lnTo>
                  <a:lnTo>
                    <a:pt x="120" y="148"/>
                  </a:lnTo>
                  <a:lnTo>
                    <a:pt x="127" y="151"/>
                  </a:lnTo>
                  <a:lnTo>
                    <a:pt x="134" y="151"/>
                  </a:lnTo>
                  <a:lnTo>
                    <a:pt x="140" y="150"/>
                  </a:lnTo>
                  <a:lnTo>
                    <a:pt x="148" y="147"/>
                  </a:lnTo>
                  <a:lnTo>
                    <a:pt x="154" y="139"/>
                  </a:lnTo>
                  <a:lnTo>
                    <a:pt x="158" y="130"/>
                  </a:lnTo>
                  <a:lnTo>
                    <a:pt x="158" y="129"/>
                  </a:lnTo>
                  <a:lnTo>
                    <a:pt x="158" y="127"/>
                  </a:lnTo>
                  <a:lnTo>
                    <a:pt x="157" y="126"/>
                  </a:lnTo>
                  <a:lnTo>
                    <a:pt x="157" y="125"/>
                  </a:lnTo>
                  <a:lnTo>
                    <a:pt x="154" y="120"/>
                  </a:lnTo>
                  <a:lnTo>
                    <a:pt x="149" y="114"/>
                  </a:lnTo>
                  <a:lnTo>
                    <a:pt x="142" y="110"/>
                  </a:lnTo>
                  <a:lnTo>
                    <a:pt x="132" y="110"/>
                  </a:lnTo>
                  <a:lnTo>
                    <a:pt x="126" y="110"/>
                  </a:lnTo>
                  <a:lnTo>
                    <a:pt x="121" y="108"/>
                  </a:lnTo>
                  <a:lnTo>
                    <a:pt x="117" y="105"/>
                  </a:lnTo>
                  <a:lnTo>
                    <a:pt x="114" y="102"/>
                  </a:lnTo>
                  <a:lnTo>
                    <a:pt x="118" y="96"/>
                  </a:lnTo>
                  <a:lnTo>
                    <a:pt x="124" y="89"/>
                  </a:lnTo>
                  <a:lnTo>
                    <a:pt x="129" y="85"/>
                  </a:lnTo>
                  <a:lnTo>
                    <a:pt x="133" y="82"/>
                  </a:lnTo>
                  <a:lnTo>
                    <a:pt x="145" y="82"/>
                  </a:lnTo>
                  <a:lnTo>
                    <a:pt x="154" y="80"/>
                  </a:lnTo>
                  <a:lnTo>
                    <a:pt x="160" y="76"/>
                  </a:lnTo>
                  <a:lnTo>
                    <a:pt x="165" y="70"/>
                  </a:lnTo>
                  <a:lnTo>
                    <a:pt x="168" y="62"/>
                  </a:lnTo>
                  <a:lnTo>
                    <a:pt x="168" y="57"/>
                  </a:lnTo>
                  <a:lnTo>
                    <a:pt x="165" y="49"/>
                  </a:lnTo>
                  <a:lnTo>
                    <a:pt x="163" y="43"/>
                  </a:lnTo>
                  <a:lnTo>
                    <a:pt x="155" y="39"/>
                  </a:lnTo>
                  <a:lnTo>
                    <a:pt x="146" y="37"/>
                  </a:lnTo>
                  <a:lnTo>
                    <a:pt x="137" y="39"/>
                  </a:lnTo>
                  <a:lnTo>
                    <a:pt x="130" y="42"/>
                  </a:lnTo>
                  <a:lnTo>
                    <a:pt x="126" y="48"/>
                  </a:lnTo>
                  <a:lnTo>
                    <a:pt x="124" y="52"/>
                  </a:lnTo>
                  <a:lnTo>
                    <a:pt x="124" y="57"/>
                  </a:lnTo>
                  <a:lnTo>
                    <a:pt x="126" y="61"/>
                  </a:lnTo>
                  <a:lnTo>
                    <a:pt x="120" y="67"/>
                  </a:lnTo>
                  <a:lnTo>
                    <a:pt x="112" y="73"/>
                  </a:lnTo>
                  <a:lnTo>
                    <a:pt x="106" y="77"/>
                  </a:lnTo>
                  <a:lnTo>
                    <a:pt x="103" y="80"/>
                  </a:lnTo>
                  <a:lnTo>
                    <a:pt x="102" y="77"/>
                  </a:lnTo>
                  <a:lnTo>
                    <a:pt x="99" y="76"/>
                  </a:lnTo>
                  <a:lnTo>
                    <a:pt x="96" y="73"/>
                  </a:lnTo>
                  <a:lnTo>
                    <a:pt x="93" y="71"/>
                  </a:lnTo>
                  <a:lnTo>
                    <a:pt x="96" y="65"/>
                  </a:lnTo>
                  <a:lnTo>
                    <a:pt x="99" y="58"/>
                  </a:lnTo>
                  <a:lnTo>
                    <a:pt x="100" y="52"/>
                  </a:lnTo>
                  <a:lnTo>
                    <a:pt x="102" y="46"/>
                  </a:lnTo>
                  <a:lnTo>
                    <a:pt x="109" y="40"/>
                  </a:lnTo>
                  <a:lnTo>
                    <a:pt x="115" y="33"/>
                  </a:lnTo>
                  <a:lnTo>
                    <a:pt x="118" y="25"/>
                  </a:lnTo>
                  <a:lnTo>
                    <a:pt x="118" y="17"/>
                  </a:lnTo>
                  <a:lnTo>
                    <a:pt x="114" y="9"/>
                  </a:lnTo>
                  <a:lnTo>
                    <a:pt x="108" y="3"/>
                  </a:lnTo>
                  <a:lnTo>
                    <a:pt x="99" y="0"/>
                  </a:lnTo>
                  <a:lnTo>
                    <a:pt x="92" y="0"/>
                  </a:lnTo>
                  <a:lnTo>
                    <a:pt x="86" y="2"/>
                  </a:lnTo>
                  <a:lnTo>
                    <a:pt x="81" y="3"/>
                  </a:lnTo>
                  <a:lnTo>
                    <a:pt x="77" y="8"/>
                  </a:lnTo>
                  <a:lnTo>
                    <a:pt x="72" y="11"/>
                  </a:lnTo>
                  <a:lnTo>
                    <a:pt x="69" y="14"/>
                  </a:lnTo>
                  <a:lnTo>
                    <a:pt x="68" y="18"/>
                  </a:lnTo>
                  <a:lnTo>
                    <a:pt x="67" y="21"/>
                  </a:lnTo>
                  <a:lnTo>
                    <a:pt x="67" y="25"/>
                  </a:lnTo>
                  <a:lnTo>
                    <a:pt x="68" y="33"/>
                  </a:lnTo>
                  <a:lnTo>
                    <a:pt x="72" y="37"/>
                  </a:lnTo>
                  <a:lnTo>
                    <a:pt x="77" y="42"/>
                  </a:lnTo>
                  <a:lnTo>
                    <a:pt x="81" y="45"/>
                  </a:lnTo>
                  <a:lnTo>
                    <a:pt x="81" y="52"/>
                  </a:lnTo>
                  <a:lnTo>
                    <a:pt x="81" y="58"/>
                  </a:lnTo>
                  <a:lnTo>
                    <a:pt x="80" y="64"/>
                  </a:lnTo>
                  <a:lnTo>
                    <a:pt x="80" y="68"/>
                  </a:lnTo>
                  <a:lnTo>
                    <a:pt x="77" y="68"/>
                  </a:lnTo>
                  <a:lnTo>
                    <a:pt x="72" y="70"/>
                  </a:lnTo>
                  <a:lnTo>
                    <a:pt x="71" y="71"/>
                  </a:lnTo>
                  <a:lnTo>
                    <a:pt x="69" y="71"/>
                  </a:lnTo>
                  <a:lnTo>
                    <a:pt x="64" y="64"/>
                  </a:lnTo>
                  <a:lnTo>
                    <a:pt x="61" y="52"/>
                  </a:lnTo>
                  <a:lnTo>
                    <a:pt x="53" y="43"/>
                  </a:lnTo>
                  <a:lnTo>
                    <a:pt x="41" y="39"/>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83" name="Freeform 316"/>
            <p:cNvSpPr>
              <a:spLocks/>
            </p:cNvSpPr>
            <p:nvPr/>
          </p:nvSpPr>
          <p:spPr bwMode="auto">
            <a:xfrm>
              <a:off x="1634" y="1633"/>
              <a:ext cx="173" cy="301"/>
            </a:xfrm>
            <a:custGeom>
              <a:avLst/>
              <a:gdLst>
                <a:gd name="T0" fmla="*/ 171 w 173"/>
                <a:gd name="T1" fmla="*/ 0 h 301"/>
                <a:gd name="T2" fmla="*/ 158 w 173"/>
                <a:gd name="T3" fmla="*/ 19 h 301"/>
                <a:gd name="T4" fmla="*/ 142 w 173"/>
                <a:gd name="T5" fmla="*/ 35 h 301"/>
                <a:gd name="T6" fmla="*/ 124 w 173"/>
                <a:gd name="T7" fmla="*/ 50 h 301"/>
                <a:gd name="T8" fmla="*/ 106 w 173"/>
                <a:gd name="T9" fmla="*/ 60 h 301"/>
                <a:gd name="T10" fmla="*/ 87 w 173"/>
                <a:gd name="T11" fmla="*/ 68 h 301"/>
                <a:gd name="T12" fmla="*/ 68 w 173"/>
                <a:gd name="T13" fmla="*/ 73 h 301"/>
                <a:gd name="T14" fmla="*/ 50 w 173"/>
                <a:gd name="T15" fmla="*/ 76 h 301"/>
                <a:gd name="T16" fmla="*/ 32 w 173"/>
                <a:gd name="T17" fmla="*/ 76 h 301"/>
                <a:gd name="T18" fmla="*/ 32 w 173"/>
                <a:gd name="T19" fmla="*/ 91 h 301"/>
                <a:gd name="T20" fmla="*/ 30 w 173"/>
                <a:gd name="T21" fmla="*/ 107 h 301"/>
                <a:gd name="T22" fmla="*/ 19 w 173"/>
                <a:gd name="T23" fmla="*/ 125 h 301"/>
                <a:gd name="T24" fmla="*/ 0 w 173"/>
                <a:gd name="T25" fmla="*/ 138 h 301"/>
                <a:gd name="T26" fmla="*/ 12 w 173"/>
                <a:gd name="T27" fmla="*/ 158 h 301"/>
                <a:gd name="T28" fmla="*/ 19 w 173"/>
                <a:gd name="T29" fmla="*/ 181 h 301"/>
                <a:gd name="T30" fmla="*/ 21 w 173"/>
                <a:gd name="T31" fmla="*/ 206 h 301"/>
                <a:gd name="T32" fmla="*/ 12 w 173"/>
                <a:gd name="T33" fmla="*/ 227 h 301"/>
                <a:gd name="T34" fmla="*/ 19 w 173"/>
                <a:gd name="T35" fmla="*/ 230 h 301"/>
                <a:gd name="T36" fmla="*/ 28 w 173"/>
                <a:gd name="T37" fmla="*/ 235 h 301"/>
                <a:gd name="T38" fmla="*/ 38 w 173"/>
                <a:gd name="T39" fmla="*/ 239 h 301"/>
                <a:gd name="T40" fmla="*/ 50 w 173"/>
                <a:gd name="T41" fmla="*/ 246 h 301"/>
                <a:gd name="T42" fmla="*/ 61 w 173"/>
                <a:gd name="T43" fmla="*/ 257 h 301"/>
                <a:gd name="T44" fmla="*/ 71 w 173"/>
                <a:gd name="T45" fmla="*/ 269 h 301"/>
                <a:gd name="T46" fmla="*/ 78 w 173"/>
                <a:gd name="T47" fmla="*/ 283 h 301"/>
                <a:gd name="T48" fmla="*/ 84 w 173"/>
                <a:gd name="T49" fmla="*/ 301 h 301"/>
                <a:gd name="T50" fmla="*/ 89 w 173"/>
                <a:gd name="T51" fmla="*/ 291 h 301"/>
                <a:gd name="T52" fmla="*/ 94 w 173"/>
                <a:gd name="T53" fmla="*/ 279 h 301"/>
                <a:gd name="T54" fmla="*/ 102 w 173"/>
                <a:gd name="T55" fmla="*/ 269 h 301"/>
                <a:gd name="T56" fmla="*/ 109 w 173"/>
                <a:gd name="T57" fmla="*/ 258 h 301"/>
                <a:gd name="T58" fmla="*/ 120 w 173"/>
                <a:gd name="T59" fmla="*/ 248 h 301"/>
                <a:gd name="T60" fmla="*/ 131 w 173"/>
                <a:gd name="T61" fmla="*/ 240 h 301"/>
                <a:gd name="T62" fmla="*/ 143 w 173"/>
                <a:gd name="T63" fmla="*/ 236 h 301"/>
                <a:gd name="T64" fmla="*/ 156 w 173"/>
                <a:gd name="T65" fmla="*/ 233 h 301"/>
                <a:gd name="T66" fmla="*/ 151 w 173"/>
                <a:gd name="T67" fmla="*/ 220 h 301"/>
                <a:gd name="T68" fmla="*/ 146 w 173"/>
                <a:gd name="T69" fmla="*/ 202 h 301"/>
                <a:gd name="T70" fmla="*/ 149 w 173"/>
                <a:gd name="T71" fmla="*/ 184 h 301"/>
                <a:gd name="T72" fmla="*/ 161 w 173"/>
                <a:gd name="T73" fmla="*/ 164 h 301"/>
                <a:gd name="T74" fmla="*/ 149 w 173"/>
                <a:gd name="T75" fmla="*/ 131 h 301"/>
                <a:gd name="T76" fmla="*/ 146 w 173"/>
                <a:gd name="T77" fmla="*/ 100 h 301"/>
                <a:gd name="T78" fmla="*/ 148 w 173"/>
                <a:gd name="T79" fmla="*/ 72 h 301"/>
                <a:gd name="T80" fmla="*/ 151 w 173"/>
                <a:gd name="T81" fmla="*/ 51 h 301"/>
                <a:gd name="T82" fmla="*/ 155 w 173"/>
                <a:gd name="T83" fmla="*/ 39 h 301"/>
                <a:gd name="T84" fmla="*/ 161 w 173"/>
                <a:gd name="T85" fmla="*/ 26 h 301"/>
                <a:gd name="T86" fmla="*/ 167 w 173"/>
                <a:gd name="T87" fmla="*/ 14 h 301"/>
                <a:gd name="T88" fmla="*/ 171 w 173"/>
                <a:gd name="T89" fmla="*/ 8 h 301"/>
                <a:gd name="T90" fmla="*/ 173 w 173"/>
                <a:gd name="T91" fmla="*/ 7 h 301"/>
                <a:gd name="T92" fmla="*/ 173 w 173"/>
                <a:gd name="T93" fmla="*/ 4 h 301"/>
                <a:gd name="T94" fmla="*/ 171 w 173"/>
                <a:gd name="T95" fmla="*/ 2 h 301"/>
                <a:gd name="T96" fmla="*/ 171 w 173"/>
                <a:gd name="T97" fmla="*/ 2 h 301"/>
                <a:gd name="T98" fmla="*/ 171 w 173"/>
                <a:gd name="T99" fmla="*/ 0 h 3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1"/>
                <a:gd name="T152" fmla="*/ 173 w 173"/>
                <a:gd name="T153" fmla="*/ 301 h 3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1">
                  <a:moveTo>
                    <a:pt x="171" y="0"/>
                  </a:moveTo>
                  <a:lnTo>
                    <a:pt x="158" y="19"/>
                  </a:lnTo>
                  <a:lnTo>
                    <a:pt x="142" y="35"/>
                  </a:lnTo>
                  <a:lnTo>
                    <a:pt x="124" y="50"/>
                  </a:lnTo>
                  <a:lnTo>
                    <a:pt x="106" y="60"/>
                  </a:lnTo>
                  <a:lnTo>
                    <a:pt x="87" y="68"/>
                  </a:lnTo>
                  <a:lnTo>
                    <a:pt x="68" y="73"/>
                  </a:lnTo>
                  <a:lnTo>
                    <a:pt x="50" y="76"/>
                  </a:lnTo>
                  <a:lnTo>
                    <a:pt x="32" y="76"/>
                  </a:lnTo>
                  <a:lnTo>
                    <a:pt x="32" y="91"/>
                  </a:lnTo>
                  <a:lnTo>
                    <a:pt x="30" y="107"/>
                  </a:lnTo>
                  <a:lnTo>
                    <a:pt x="19" y="125"/>
                  </a:lnTo>
                  <a:lnTo>
                    <a:pt x="0" y="138"/>
                  </a:lnTo>
                  <a:lnTo>
                    <a:pt x="12" y="158"/>
                  </a:lnTo>
                  <a:lnTo>
                    <a:pt x="19" y="181"/>
                  </a:lnTo>
                  <a:lnTo>
                    <a:pt x="21" y="206"/>
                  </a:lnTo>
                  <a:lnTo>
                    <a:pt x="12" y="227"/>
                  </a:lnTo>
                  <a:lnTo>
                    <a:pt x="19" y="230"/>
                  </a:lnTo>
                  <a:lnTo>
                    <a:pt x="28" y="235"/>
                  </a:lnTo>
                  <a:lnTo>
                    <a:pt x="38" y="239"/>
                  </a:lnTo>
                  <a:lnTo>
                    <a:pt x="50" y="246"/>
                  </a:lnTo>
                  <a:lnTo>
                    <a:pt x="61" y="257"/>
                  </a:lnTo>
                  <a:lnTo>
                    <a:pt x="71" y="269"/>
                  </a:lnTo>
                  <a:lnTo>
                    <a:pt x="78" y="283"/>
                  </a:lnTo>
                  <a:lnTo>
                    <a:pt x="84" y="301"/>
                  </a:lnTo>
                  <a:lnTo>
                    <a:pt x="89" y="291"/>
                  </a:lnTo>
                  <a:lnTo>
                    <a:pt x="94" y="279"/>
                  </a:lnTo>
                  <a:lnTo>
                    <a:pt x="102" y="269"/>
                  </a:lnTo>
                  <a:lnTo>
                    <a:pt x="109" y="258"/>
                  </a:lnTo>
                  <a:lnTo>
                    <a:pt x="120" y="248"/>
                  </a:lnTo>
                  <a:lnTo>
                    <a:pt x="131" y="240"/>
                  </a:lnTo>
                  <a:lnTo>
                    <a:pt x="143" y="236"/>
                  </a:lnTo>
                  <a:lnTo>
                    <a:pt x="156" y="233"/>
                  </a:lnTo>
                  <a:lnTo>
                    <a:pt x="151" y="220"/>
                  </a:lnTo>
                  <a:lnTo>
                    <a:pt x="146" y="202"/>
                  </a:lnTo>
                  <a:lnTo>
                    <a:pt x="149" y="184"/>
                  </a:lnTo>
                  <a:lnTo>
                    <a:pt x="161" y="164"/>
                  </a:lnTo>
                  <a:lnTo>
                    <a:pt x="149" y="131"/>
                  </a:lnTo>
                  <a:lnTo>
                    <a:pt x="146" y="100"/>
                  </a:lnTo>
                  <a:lnTo>
                    <a:pt x="148" y="72"/>
                  </a:lnTo>
                  <a:lnTo>
                    <a:pt x="151" y="51"/>
                  </a:lnTo>
                  <a:lnTo>
                    <a:pt x="155" y="39"/>
                  </a:lnTo>
                  <a:lnTo>
                    <a:pt x="161" y="26"/>
                  </a:lnTo>
                  <a:lnTo>
                    <a:pt x="167" y="14"/>
                  </a:lnTo>
                  <a:lnTo>
                    <a:pt x="171" y="8"/>
                  </a:lnTo>
                  <a:lnTo>
                    <a:pt x="173" y="7"/>
                  </a:lnTo>
                  <a:lnTo>
                    <a:pt x="173" y="4"/>
                  </a:lnTo>
                  <a:lnTo>
                    <a:pt x="171" y="2"/>
                  </a:lnTo>
                  <a:lnTo>
                    <a:pt x="171"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84" name="Freeform 317"/>
            <p:cNvSpPr>
              <a:spLocks/>
            </p:cNvSpPr>
            <p:nvPr/>
          </p:nvSpPr>
          <p:spPr bwMode="auto">
            <a:xfrm>
              <a:off x="2075" y="1557"/>
              <a:ext cx="325" cy="248"/>
            </a:xfrm>
            <a:custGeom>
              <a:avLst/>
              <a:gdLst>
                <a:gd name="T0" fmla="*/ 148 w 325"/>
                <a:gd name="T1" fmla="*/ 0 h 248"/>
                <a:gd name="T2" fmla="*/ 136 w 325"/>
                <a:gd name="T3" fmla="*/ 3 h 248"/>
                <a:gd name="T4" fmla="*/ 123 w 325"/>
                <a:gd name="T5" fmla="*/ 9 h 248"/>
                <a:gd name="T6" fmla="*/ 107 w 325"/>
                <a:gd name="T7" fmla="*/ 13 h 248"/>
                <a:gd name="T8" fmla="*/ 89 w 325"/>
                <a:gd name="T9" fmla="*/ 19 h 248"/>
                <a:gd name="T10" fmla="*/ 70 w 325"/>
                <a:gd name="T11" fmla="*/ 25 h 248"/>
                <a:gd name="T12" fmla="*/ 52 w 325"/>
                <a:gd name="T13" fmla="*/ 30 h 248"/>
                <a:gd name="T14" fmla="*/ 36 w 325"/>
                <a:gd name="T15" fmla="*/ 33 h 248"/>
                <a:gd name="T16" fmla="*/ 21 w 325"/>
                <a:gd name="T17" fmla="*/ 34 h 248"/>
                <a:gd name="T18" fmla="*/ 15 w 325"/>
                <a:gd name="T19" fmla="*/ 33 h 248"/>
                <a:gd name="T20" fmla="*/ 9 w 325"/>
                <a:gd name="T21" fmla="*/ 33 h 248"/>
                <a:gd name="T22" fmla="*/ 3 w 325"/>
                <a:gd name="T23" fmla="*/ 31 h 248"/>
                <a:gd name="T24" fmla="*/ 0 w 325"/>
                <a:gd name="T25" fmla="*/ 31 h 248"/>
                <a:gd name="T26" fmla="*/ 18 w 325"/>
                <a:gd name="T27" fmla="*/ 42 h 248"/>
                <a:gd name="T28" fmla="*/ 34 w 325"/>
                <a:gd name="T29" fmla="*/ 56 h 248"/>
                <a:gd name="T30" fmla="*/ 48 w 325"/>
                <a:gd name="T31" fmla="*/ 74 h 248"/>
                <a:gd name="T32" fmla="*/ 61 w 325"/>
                <a:gd name="T33" fmla="*/ 93 h 248"/>
                <a:gd name="T34" fmla="*/ 71 w 325"/>
                <a:gd name="T35" fmla="*/ 115 h 248"/>
                <a:gd name="T36" fmla="*/ 80 w 325"/>
                <a:gd name="T37" fmla="*/ 139 h 248"/>
                <a:gd name="T38" fmla="*/ 86 w 325"/>
                <a:gd name="T39" fmla="*/ 163 h 248"/>
                <a:gd name="T40" fmla="*/ 90 w 325"/>
                <a:gd name="T41" fmla="*/ 186 h 248"/>
                <a:gd name="T42" fmla="*/ 99 w 325"/>
                <a:gd name="T43" fmla="*/ 186 h 248"/>
                <a:gd name="T44" fmla="*/ 110 w 325"/>
                <a:gd name="T45" fmla="*/ 189 h 248"/>
                <a:gd name="T46" fmla="*/ 121 w 325"/>
                <a:gd name="T47" fmla="*/ 195 h 248"/>
                <a:gd name="T48" fmla="*/ 135 w 325"/>
                <a:gd name="T49" fmla="*/ 201 h 248"/>
                <a:gd name="T50" fmla="*/ 147 w 325"/>
                <a:gd name="T51" fmla="*/ 211 h 248"/>
                <a:gd name="T52" fmla="*/ 158 w 325"/>
                <a:gd name="T53" fmla="*/ 222 h 248"/>
                <a:gd name="T54" fmla="*/ 169 w 325"/>
                <a:gd name="T55" fmla="*/ 235 h 248"/>
                <a:gd name="T56" fmla="*/ 176 w 325"/>
                <a:gd name="T57" fmla="*/ 248 h 248"/>
                <a:gd name="T58" fmla="*/ 185 w 325"/>
                <a:gd name="T59" fmla="*/ 241 h 248"/>
                <a:gd name="T60" fmla="*/ 198 w 325"/>
                <a:gd name="T61" fmla="*/ 234 h 248"/>
                <a:gd name="T62" fmla="*/ 213 w 325"/>
                <a:gd name="T63" fmla="*/ 228 h 248"/>
                <a:gd name="T64" fmla="*/ 231 w 325"/>
                <a:gd name="T65" fmla="*/ 223 h 248"/>
                <a:gd name="T66" fmla="*/ 251 w 325"/>
                <a:gd name="T67" fmla="*/ 222 h 248"/>
                <a:gd name="T68" fmla="*/ 275 w 325"/>
                <a:gd name="T69" fmla="*/ 223 h 248"/>
                <a:gd name="T70" fmla="*/ 299 w 325"/>
                <a:gd name="T71" fmla="*/ 231 h 248"/>
                <a:gd name="T72" fmla="*/ 325 w 325"/>
                <a:gd name="T73" fmla="*/ 241 h 248"/>
                <a:gd name="T74" fmla="*/ 318 w 325"/>
                <a:gd name="T75" fmla="*/ 231 h 248"/>
                <a:gd name="T76" fmla="*/ 309 w 325"/>
                <a:gd name="T77" fmla="*/ 220 h 248"/>
                <a:gd name="T78" fmla="*/ 303 w 325"/>
                <a:gd name="T79" fmla="*/ 207 h 248"/>
                <a:gd name="T80" fmla="*/ 297 w 325"/>
                <a:gd name="T81" fmla="*/ 191 h 248"/>
                <a:gd name="T82" fmla="*/ 296 w 325"/>
                <a:gd name="T83" fmla="*/ 173 h 248"/>
                <a:gd name="T84" fmla="*/ 296 w 325"/>
                <a:gd name="T85" fmla="*/ 154 h 248"/>
                <a:gd name="T86" fmla="*/ 302 w 325"/>
                <a:gd name="T87" fmla="*/ 132 h 248"/>
                <a:gd name="T88" fmla="*/ 312 w 325"/>
                <a:gd name="T89" fmla="*/ 107 h 248"/>
                <a:gd name="T90" fmla="*/ 297 w 325"/>
                <a:gd name="T91" fmla="*/ 104 h 248"/>
                <a:gd name="T92" fmla="*/ 281 w 325"/>
                <a:gd name="T93" fmla="*/ 99 h 248"/>
                <a:gd name="T94" fmla="*/ 266 w 325"/>
                <a:gd name="T95" fmla="*/ 92 h 248"/>
                <a:gd name="T96" fmla="*/ 253 w 325"/>
                <a:gd name="T97" fmla="*/ 83 h 248"/>
                <a:gd name="T98" fmla="*/ 241 w 325"/>
                <a:gd name="T99" fmla="*/ 73 h 248"/>
                <a:gd name="T100" fmla="*/ 232 w 325"/>
                <a:gd name="T101" fmla="*/ 56 h 248"/>
                <a:gd name="T102" fmla="*/ 228 w 325"/>
                <a:gd name="T103" fmla="*/ 39 h 248"/>
                <a:gd name="T104" fmla="*/ 226 w 325"/>
                <a:gd name="T105" fmla="*/ 15 h 248"/>
                <a:gd name="T106" fmla="*/ 217 w 325"/>
                <a:gd name="T107" fmla="*/ 16 h 248"/>
                <a:gd name="T108" fmla="*/ 209 w 325"/>
                <a:gd name="T109" fmla="*/ 19 h 248"/>
                <a:gd name="T110" fmla="*/ 200 w 325"/>
                <a:gd name="T111" fmla="*/ 19 h 248"/>
                <a:gd name="T112" fmla="*/ 191 w 325"/>
                <a:gd name="T113" fmla="*/ 19 h 248"/>
                <a:gd name="T114" fmla="*/ 181 w 325"/>
                <a:gd name="T115" fmla="*/ 18 h 248"/>
                <a:gd name="T116" fmla="*/ 170 w 325"/>
                <a:gd name="T117" fmla="*/ 13 h 248"/>
                <a:gd name="T118" fmla="*/ 160 w 325"/>
                <a:gd name="T119" fmla="*/ 8 h 248"/>
                <a:gd name="T120" fmla="*/ 148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8" y="0"/>
                  </a:moveTo>
                  <a:lnTo>
                    <a:pt x="136" y="3"/>
                  </a:lnTo>
                  <a:lnTo>
                    <a:pt x="123" y="9"/>
                  </a:lnTo>
                  <a:lnTo>
                    <a:pt x="107" y="13"/>
                  </a:lnTo>
                  <a:lnTo>
                    <a:pt x="89" y="19"/>
                  </a:lnTo>
                  <a:lnTo>
                    <a:pt x="70" y="25"/>
                  </a:lnTo>
                  <a:lnTo>
                    <a:pt x="52" y="30"/>
                  </a:lnTo>
                  <a:lnTo>
                    <a:pt x="36" y="33"/>
                  </a:lnTo>
                  <a:lnTo>
                    <a:pt x="21" y="34"/>
                  </a:lnTo>
                  <a:lnTo>
                    <a:pt x="15" y="33"/>
                  </a:lnTo>
                  <a:lnTo>
                    <a:pt x="9" y="33"/>
                  </a:lnTo>
                  <a:lnTo>
                    <a:pt x="3" y="31"/>
                  </a:lnTo>
                  <a:lnTo>
                    <a:pt x="0" y="31"/>
                  </a:lnTo>
                  <a:lnTo>
                    <a:pt x="18" y="42"/>
                  </a:lnTo>
                  <a:lnTo>
                    <a:pt x="34" y="56"/>
                  </a:lnTo>
                  <a:lnTo>
                    <a:pt x="48" y="74"/>
                  </a:lnTo>
                  <a:lnTo>
                    <a:pt x="61" y="93"/>
                  </a:lnTo>
                  <a:lnTo>
                    <a:pt x="71" y="115"/>
                  </a:lnTo>
                  <a:lnTo>
                    <a:pt x="80" y="139"/>
                  </a:lnTo>
                  <a:lnTo>
                    <a:pt x="86" y="163"/>
                  </a:lnTo>
                  <a:lnTo>
                    <a:pt x="90" y="186"/>
                  </a:lnTo>
                  <a:lnTo>
                    <a:pt x="99" y="186"/>
                  </a:lnTo>
                  <a:lnTo>
                    <a:pt x="110" y="189"/>
                  </a:lnTo>
                  <a:lnTo>
                    <a:pt x="121" y="195"/>
                  </a:lnTo>
                  <a:lnTo>
                    <a:pt x="135" y="201"/>
                  </a:lnTo>
                  <a:lnTo>
                    <a:pt x="147" y="211"/>
                  </a:lnTo>
                  <a:lnTo>
                    <a:pt x="158" y="222"/>
                  </a:lnTo>
                  <a:lnTo>
                    <a:pt x="169" y="235"/>
                  </a:lnTo>
                  <a:lnTo>
                    <a:pt x="176" y="248"/>
                  </a:lnTo>
                  <a:lnTo>
                    <a:pt x="185" y="241"/>
                  </a:lnTo>
                  <a:lnTo>
                    <a:pt x="198" y="234"/>
                  </a:lnTo>
                  <a:lnTo>
                    <a:pt x="213" y="228"/>
                  </a:lnTo>
                  <a:lnTo>
                    <a:pt x="231" y="223"/>
                  </a:lnTo>
                  <a:lnTo>
                    <a:pt x="251" y="222"/>
                  </a:lnTo>
                  <a:lnTo>
                    <a:pt x="275" y="223"/>
                  </a:lnTo>
                  <a:lnTo>
                    <a:pt x="299" y="231"/>
                  </a:lnTo>
                  <a:lnTo>
                    <a:pt x="325" y="241"/>
                  </a:lnTo>
                  <a:lnTo>
                    <a:pt x="318" y="231"/>
                  </a:lnTo>
                  <a:lnTo>
                    <a:pt x="309" y="220"/>
                  </a:lnTo>
                  <a:lnTo>
                    <a:pt x="303" y="207"/>
                  </a:lnTo>
                  <a:lnTo>
                    <a:pt x="297" y="191"/>
                  </a:lnTo>
                  <a:lnTo>
                    <a:pt x="296" y="173"/>
                  </a:lnTo>
                  <a:lnTo>
                    <a:pt x="296" y="154"/>
                  </a:lnTo>
                  <a:lnTo>
                    <a:pt x="302" y="132"/>
                  </a:lnTo>
                  <a:lnTo>
                    <a:pt x="312" y="107"/>
                  </a:lnTo>
                  <a:lnTo>
                    <a:pt x="297" y="104"/>
                  </a:lnTo>
                  <a:lnTo>
                    <a:pt x="281" y="99"/>
                  </a:lnTo>
                  <a:lnTo>
                    <a:pt x="266" y="92"/>
                  </a:lnTo>
                  <a:lnTo>
                    <a:pt x="253" y="83"/>
                  </a:lnTo>
                  <a:lnTo>
                    <a:pt x="241" y="73"/>
                  </a:lnTo>
                  <a:lnTo>
                    <a:pt x="232" y="56"/>
                  </a:lnTo>
                  <a:lnTo>
                    <a:pt x="228" y="39"/>
                  </a:lnTo>
                  <a:lnTo>
                    <a:pt x="226" y="15"/>
                  </a:lnTo>
                  <a:lnTo>
                    <a:pt x="217" y="16"/>
                  </a:lnTo>
                  <a:lnTo>
                    <a:pt x="209" y="19"/>
                  </a:lnTo>
                  <a:lnTo>
                    <a:pt x="200" y="19"/>
                  </a:lnTo>
                  <a:lnTo>
                    <a:pt x="191" y="19"/>
                  </a:lnTo>
                  <a:lnTo>
                    <a:pt x="181" y="18"/>
                  </a:lnTo>
                  <a:lnTo>
                    <a:pt x="170" y="13"/>
                  </a:lnTo>
                  <a:lnTo>
                    <a:pt x="160" y="8"/>
                  </a:lnTo>
                  <a:lnTo>
                    <a:pt x="148"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85" name="Freeform 318"/>
            <p:cNvSpPr>
              <a:spLocks/>
            </p:cNvSpPr>
            <p:nvPr/>
          </p:nvSpPr>
          <p:spPr bwMode="auto">
            <a:xfrm>
              <a:off x="1909" y="1185"/>
              <a:ext cx="285" cy="351"/>
            </a:xfrm>
            <a:custGeom>
              <a:avLst/>
              <a:gdLst>
                <a:gd name="T0" fmla="*/ 240 w 285"/>
                <a:gd name="T1" fmla="*/ 170 h 351"/>
                <a:gd name="T2" fmla="*/ 203 w 285"/>
                <a:gd name="T3" fmla="*/ 173 h 351"/>
                <a:gd name="T4" fmla="*/ 155 w 285"/>
                <a:gd name="T5" fmla="*/ 189 h 351"/>
                <a:gd name="T6" fmla="*/ 109 w 285"/>
                <a:gd name="T7" fmla="*/ 229 h 351"/>
                <a:gd name="T8" fmla="*/ 82 w 285"/>
                <a:gd name="T9" fmla="*/ 292 h 351"/>
                <a:gd name="T10" fmla="*/ 63 w 285"/>
                <a:gd name="T11" fmla="*/ 331 h 351"/>
                <a:gd name="T12" fmla="*/ 44 w 285"/>
                <a:gd name="T13" fmla="*/ 340 h 351"/>
                <a:gd name="T14" fmla="*/ 31 w 285"/>
                <a:gd name="T15" fmla="*/ 343 h 351"/>
                <a:gd name="T16" fmla="*/ 17 w 285"/>
                <a:gd name="T17" fmla="*/ 346 h 351"/>
                <a:gd name="T18" fmla="*/ 6 w 285"/>
                <a:gd name="T19" fmla="*/ 350 h 351"/>
                <a:gd name="T20" fmla="*/ 1 w 285"/>
                <a:gd name="T21" fmla="*/ 350 h 351"/>
                <a:gd name="T22" fmla="*/ 0 w 285"/>
                <a:gd name="T23" fmla="*/ 347 h 351"/>
                <a:gd name="T24" fmla="*/ 23 w 285"/>
                <a:gd name="T25" fmla="*/ 335 h 351"/>
                <a:gd name="T26" fmla="*/ 54 w 285"/>
                <a:gd name="T27" fmla="*/ 300 h 351"/>
                <a:gd name="T28" fmla="*/ 68 w 285"/>
                <a:gd name="T29" fmla="*/ 257 h 351"/>
                <a:gd name="T30" fmla="*/ 70 w 285"/>
                <a:gd name="T31" fmla="*/ 220 h 351"/>
                <a:gd name="T32" fmla="*/ 69 w 285"/>
                <a:gd name="T33" fmla="*/ 195 h 351"/>
                <a:gd name="T34" fmla="*/ 63 w 285"/>
                <a:gd name="T35" fmla="*/ 167 h 351"/>
                <a:gd name="T36" fmla="*/ 68 w 285"/>
                <a:gd name="T37" fmla="*/ 149 h 351"/>
                <a:gd name="T38" fmla="*/ 90 w 285"/>
                <a:gd name="T39" fmla="*/ 133 h 351"/>
                <a:gd name="T40" fmla="*/ 110 w 285"/>
                <a:gd name="T41" fmla="*/ 108 h 351"/>
                <a:gd name="T42" fmla="*/ 118 w 285"/>
                <a:gd name="T43" fmla="*/ 78 h 351"/>
                <a:gd name="T44" fmla="*/ 125 w 285"/>
                <a:gd name="T45" fmla="*/ 60 h 351"/>
                <a:gd name="T46" fmla="*/ 158 w 285"/>
                <a:gd name="T47" fmla="*/ 50 h 351"/>
                <a:gd name="T48" fmla="*/ 193 w 285"/>
                <a:gd name="T49" fmla="*/ 32 h 351"/>
                <a:gd name="T50" fmla="*/ 223 w 285"/>
                <a:gd name="T51" fmla="*/ 10 h 351"/>
                <a:gd name="T52" fmla="*/ 231 w 285"/>
                <a:gd name="T53" fmla="*/ 13 h 351"/>
                <a:gd name="T54" fmla="*/ 236 w 285"/>
                <a:gd name="T55" fmla="*/ 47 h 351"/>
                <a:gd name="T56" fmla="*/ 249 w 285"/>
                <a:gd name="T57" fmla="*/ 79 h 351"/>
                <a:gd name="T58" fmla="*/ 271 w 285"/>
                <a:gd name="T59" fmla="*/ 106 h 351"/>
                <a:gd name="T60" fmla="*/ 276 w 285"/>
                <a:gd name="T61" fmla="*/ 116 h 351"/>
                <a:gd name="T62" fmla="*/ 258 w 285"/>
                <a:gd name="T63" fmla="*/ 124 h 351"/>
                <a:gd name="T64" fmla="*/ 245 w 285"/>
                <a:gd name="T65" fmla="*/ 137 h 351"/>
                <a:gd name="T66" fmla="*/ 243 w 285"/>
                <a:gd name="T67" fmla="*/ 158 h 3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1"/>
                <a:gd name="T104" fmla="*/ 285 w 285"/>
                <a:gd name="T105" fmla="*/ 351 h 3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1">
                  <a:moveTo>
                    <a:pt x="249" y="170"/>
                  </a:moveTo>
                  <a:lnTo>
                    <a:pt x="240" y="170"/>
                  </a:lnTo>
                  <a:lnTo>
                    <a:pt x="224" y="170"/>
                  </a:lnTo>
                  <a:lnTo>
                    <a:pt x="203" y="173"/>
                  </a:lnTo>
                  <a:lnTo>
                    <a:pt x="180" y="178"/>
                  </a:lnTo>
                  <a:lnTo>
                    <a:pt x="155" y="189"/>
                  </a:lnTo>
                  <a:lnTo>
                    <a:pt x="131" y="205"/>
                  </a:lnTo>
                  <a:lnTo>
                    <a:pt x="109" y="229"/>
                  </a:lnTo>
                  <a:lnTo>
                    <a:pt x="93" y="263"/>
                  </a:lnTo>
                  <a:lnTo>
                    <a:pt x="82" y="292"/>
                  </a:lnTo>
                  <a:lnTo>
                    <a:pt x="73" y="316"/>
                  </a:lnTo>
                  <a:lnTo>
                    <a:pt x="63" y="331"/>
                  </a:lnTo>
                  <a:lnTo>
                    <a:pt x="51" y="338"/>
                  </a:lnTo>
                  <a:lnTo>
                    <a:pt x="44" y="340"/>
                  </a:lnTo>
                  <a:lnTo>
                    <a:pt x="38" y="341"/>
                  </a:lnTo>
                  <a:lnTo>
                    <a:pt x="31" y="343"/>
                  </a:lnTo>
                  <a:lnTo>
                    <a:pt x="23" y="344"/>
                  </a:lnTo>
                  <a:lnTo>
                    <a:pt x="17" y="346"/>
                  </a:lnTo>
                  <a:lnTo>
                    <a:pt x="11" y="347"/>
                  </a:lnTo>
                  <a:lnTo>
                    <a:pt x="6" y="350"/>
                  </a:lnTo>
                  <a:lnTo>
                    <a:pt x="1" y="351"/>
                  </a:lnTo>
                  <a:lnTo>
                    <a:pt x="1" y="350"/>
                  </a:lnTo>
                  <a:lnTo>
                    <a:pt x="1" y="348"/>
                  </a:lnTo>
                  <a:lnTo>
                    <a:pt x="0" y="347"/>
                  </a:lnTo>
                  <a:lnTo>
                    <a:pt x="0" y="346"/>
                  </a:lnTo>
                  <a:lnTo>
                    <a:pt x="23" y="335"/>
                  </a:lnTo>
                  <a:lnTo>
                    <a:pt x="42" y="319"/>
                  </a:lnTo>
                  <a:lnTo>
                    <a:pt x="54" y="300"/>
                  </a:lnTo>
                  <a:lnTo>
                    <a:pt x="63" y="279"/>
                  </a:lnTo>
                  <a:lnTo>
                    <a:pt x="68" y="257"/>
                  </a:lnTo>
                  <a:lnTo>
                    <a:pt x="70" y="238"/>
                  </a:lnTo>
                  <a:lnTo>
                    <a:pt x="70" y="220"/>
                  </a:lnTo>
                  <a:lnTo>
                    <a:pt x="70" y="207"/>
                  </a:lnTo>
                  <a:lnTo>
                    <a:pt x="69" y="195"/>
                  </a:lnTo>
                  <a:lnTo>
                    <a:pt x="68" y="181"/>
                  </a:lnTo>
                  <a:lnTo>
                    <a:pt x="63" y="167"/>
                  </a:lnTo>
                  <a:lnTo>
                    <a:pt x="59" y="150"/>
                  </a:lnTo>
                  <a:lnTo>
                    <a:pt x="68" y="149"/>
                  </a:lnTo>
                  <a:lnTo>
                    <a:pt x="79" y="143"/>
                  </a:lnTo>
                  <a:lnTo>
                    <a:pt x="90" y="133"/>
                  </a:lnTo>
                  <a:lnTo>
                    <a:pt x="101" y="121"/>
                  </a:lnTo>
                  <a:lnTo>
                    <a:pt x="110" y="108"/>
                  </a:lnTo>
                  <a:lnTo>
                    <a:pt x="116" y="93"/>
                  </a:lnTo>
                  <a:lnTo>
                    <a:pt x="118" y="78"/>
                  </a:lnTo>
                  <a:lnTo>
                    <a:pt x="113" y="62"/>
                  </a:lnTo>
                  <a:lnTo>
                    <a:pt x="125" y="60"/>
                  </a:lnTo>
                  <a:lnTo>
                    <a:pt x="141" y="56"/>
                  </a:lnTo>
                  <a:lnTo>
                    <a:pt x="158" y="50"/>
                  </a:lnTo>
                  <a:lnTo>
                    <a:pt x="177" y="41"/>
                  </a:lnTo>
                  <a:lnTo>
                    <a:pt x="193" y="32"/>
                  </a:lnTo>
                  <a:lnTo>
                    <a:pt x="209" y="22"/>
                  </a:lnTo>
                  <a:lnTo>
                    <a:pt x="223" y="10"/>
                  </a:lnTo>
                  <a:lnTo>
                    <a:pt x="231" y="0"/>
                  </a:lnTo>
                  <a:lnTo>
                    <a:pt x="231" y="13"/>
                  </a:lnTo>
                  <a:lnTo>
                    <a:pt x="233" y="29"/>
                  </a:lnTo>
                  <a:lnTo>
                    <a:pt x="236" y="47"/>
                  </a:lnTo>
                  <a:lnTo>
                    <a:pt x="242" y="63"/>
                  </a:lnTo>
                  <a:lnTo>
                    <a:pt x="249" y="79"/>
                  </a:lnTo>
                  <a:lnTo>
                    <a:pt x="259" y="94"/>
                  </a:lnTo>
                  <a:lnTo>
                    <a:pt x="271" y="106"/>
                  </a:lnTo>
                  <a:lnTo>
                    <a:pt x="285" y="115"/>
                  </a:lnTo>
                  <a:lnTo>
                    <a:pt x="276" y="116"/>
                  </a:lnTo>
                  <a:lnTo>
                    <a:pt x="267" y="119"/>
                  </a:lnTo>
                  <a:lnTo>
                    <a:pt x="258" y="124"/>
                  </a:lnTo>
                  <a:lnTo>
                    <a:pt x="251" y="130"/>
                  </a:lnTo>
                  <a:lnTo>
                    <a:pt x="245" y="137"/>
                  </a:lnTo>
                  <a:lnTo>
                    <a:pt x="243" y="147"/>
                  </a:lnTo>
                  <a:lnTo>
                    <a:pt x="243" y="158"/>
                  </a:lnTo>
                  <a:lnTo>
                    <a:pt x="249" y="17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86" name="Freeform 319"/>
            <p:cNvSpPr>
              <a:spLocks/>
            </p:cNvSpPr>
            <p:nvPr/>
          </p:nvSpPr>
          <p:spPr bwMode="auto">
            <a:xfrm>
              <a:off x="1816" y="1191"/>
              <a:ext cx="168" cy="340"/>
            </a:xfrm>
            <a:custGeom>
              <a:avLst/>
              <a:gdLst>
                <a:gd name="T0" fmla="*/ 90 w 168"/>
                <a:gd name="T1" fmla="*/ 335 h 340"/>
                <a:gd name="T2" fmla="*/ 78 w 168"/>
                <a:gd name="T3" fmla="*/ 325 h 340"/>
                <a:gd name="T4" fmla="*/ 62 w 168"/>
                <a:gd name="T5" fmla="*/ 325 h 340"/>
                <a:gd name="T6" fmla="*/ 53 w 168"/>
                <a:gd name="T7" fmla="*/ 320 h 340"/>
                <a:gd name="T8" fmla="*/ 54 w 168"/>
                <a:gd name="T9" fmla="*/ 311 h 340"/>
                <a:gd name="T10" fmla="*/ 65 w 168"/>
                <a:gd name="T11" fmla="*/ 300 h 340"/>
                <a:gd name="T12" fmla="*/ 81 w 168"/>
                <a:gd name="T13" fmla="*/ 297 h 340"/>
                <a:gd name="T14" fmla="*/ 96 w 168"/>
                <a:gd name="T15" fmla="*/ 291 h 340"/>
                <a:gd name="T16" fmla="*/ 103 w 168"/>
                <a:gd name="T17" fmla="*/ 282 h 340"/>
                <a:gd name="T18" fmla="*/ 104 w 168"/>
                <a:gd name="T19" fmla="*/ 274 h 340"/>
                <a:gd name="T20" fmla="*/ 103 w 168"/>
                <a:gd name="T21" fmla="*/ 269 h 340"/>
                <a:gd name="T22" fmla="*/ 100 w 168"/>
                <a:gd name="T23" fmla="*/ 261 h 340"/>
                <a:gd name="T24" fmla="*/ 91 w 168"/>
                <a:gd name="T25" fmla="*/ 254 h 340"/>
                <a:gd name="T26" fmla="*/ 73 w 168"/>
                <a:gd name="T27" fmla="*/ 254 h 340"/>
                <a:gd name="T28" fmla="*/ 62 w 168"/>
                <a:gd name="T29" fmla="*/ 263 h 340"/>
                <a:gd name="T30" fmla="*/ 60 w 168"/>
                <a:gd name="T31" fmla="*/ 272 h 340"/>
                <a:gd name="T32" fmla="*/ 56 w 168"/>
                <a:gd name="T33" fmla="*/ 282 h 340"/>
                <a:gd name="T34" fmla="*/ 42 w 168"/>
                <a:gd name="T35" fmla="*/ 292 h 340"/>
                <a:gd name="T36" fmla="*/ 38 w 168"/>
                <a:gd name="T37" fmla="*/ 292 h 340"/>
                <a:gd name="T38" fmla="*/ 32 w 168"/>
                <a:gd name="T39" fmla="*/ 288 h 340"/>
                <a:gd name="T40" fmla="*/ 32 w 168"/>
                <a:gd name="T41" fmla="*/ 280 h 340"/>
                <a:gd name="T42" fmla="*/ 36 w 168"/>
                <a:gd name="T43" fmla="*/ 267 h 340"/>
                <a:gd name="T44" fmla="*/ 44 w 168"/>
                <a:gd name="T45" fmla="*/ 257 h 340"/>
                <a:gd name="T46" fmla="*/ 53 w 168"/>
                <a:gd name="T47" fmla="*/ 246 h 340"/>
                <a:gd name="T48" fmla="*/ 54 w 168"/>
                <a:gd name="T49" fmla="*/ 238 h 340"/>
                <a:gd name="T50" fmla="*/ 54 w 168"/>
                <a:gd name="T51" fmla="*/ 233 h 340"/>
                <a:gd name="T52" fmla="*/ 51 w 168"/>
                <a:gd name="T53" fmla="*/ 226 h 340"/>
                <a:gd name="T54" fmla="*/ 42 w 168"/>
                <a:gd name="T55" fmla="*/ 218 h 340"/>
                <a:gd name="T56" fmla="*/ 31 w 168"/>
                <a:gd name="T57" fmla="*/ 215 h 340"/>
                <a:gd name="T58" fmla="*/ 22 w 168"/>
                <a:gd name="T59" fmla="*/ 217 h 340"/>
                <a:gd name="T60" fmla="*/ 16 w 168"/>
                <a:gd name="T61" fmla="*/ 220 h 340"/>
                <a:gd name="T62" fmla="*/ 10 w 168"/>
                <a:gd name="T63" fmla="*/ 224 h 340"/>
                <a:gd name="T64" fmla="*/ 0 w 168"/>
                <a:gd name="T65" fmla="*/ 195 h 340"/>
                <a:gd name="T66" fmla="*/ 14 w 168"/>
                <a:gd name="T67" fmla="*/ 128 h 340"/>
                <a:gd name="T68" fmla="*/ 60 w 168"/>
                <a:gd name="T69" fmla="*/ 68 h 340"/>
                <a:gd name="T70" fmla="*/ 118 w 168"/>
                <a:gd name="T71" fmla="*/ 23 h 340"/>
                <a:gd name="T72" fmla="*/ 150 w 168"/>
                <a:gd name="T73" fmla="*/ 5 h 340"/>
                <a:gd name="T74" fmla="*/ 168 w 168"/>
                <a:gd name="T75" fmla="*/ 0 h 340"/>
                <a:gd name="T76" fmla="*/ 153 w 168"/>
                <a:gd name="T77" fmla="*/ 20 h 340"/>
                <a:gd name="T78" fmla="*/ 137 w 168"/>
                <a:gd name="T79" fmla="*/ 59 h 340"/>
                <a:gd name="T80" fmla="*/ 137 w 168"/>
                <a:gd name="T81" fmla="*/ 93 h 340"/>
                <a:gd name="T82" fmla="*/ 146 w 168"/>
                <a:gd name="T83" fmla="*/ 125 h 340"/>
                <a:gd name="T84" fmla="*/ 156 w 168"/>
                <a:gd name="T85" fmla="*/ 161 h 340"/>
                <a:gd name="T86" fmla="*/ 162 w 168"/>
                <a:gd name="T87" fmla="*/ 189 h 340"/>
                <a:gd name="T88" fmla="*/ 163 w 168"/>
                <a:gd name="T89" fmla="*/ 214 h 340"/>
                <a:gd name="T90" fmla="*/ 161 w 168"/>
                <a:gd name="T91" fmla="*/ 251 h 340"/>
                <a:gd name="T92" fmla="*/ 147 w 168"/>
                <a:gd name="T93" fmla="*/ 294 h 340"/>
                <a:gd name="T94" fmla="*/ 116 w 168"/>
                <a:gd name="T95" fmla="*/ 329 h 3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0"/>
                <a:gd name="T146" fmla="*/ 168 w 168"/>
                <a:gd name="T147" fmla="*/ 340 h 34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0">
                  <a:moveTo>
                    <a:pt x="93" y="340"/>
                  </a:moveTo>
                  <a:lnTo>
                    <a:pt x="90" y="335"/>
                  </a:lnTo>
                  <a:lnTo>
                    <a:pt x="85" y="329"/>
                  </a:lnTo>
                  <a:lnTo>
                    <a:pt x="78" y="325"/>
                  </a:lnTo>
                  <a:lnTo>
                    <a:pt x="68" y="325"/>
                  </a:lnTo>
                  <a:lnTo>
                    <a:pt x="62" y="325"/>
                  </a:lnTo>
                  <a:lnTo>
                    <a:pt x="57" y="323"/>
                  </a:lnTo>
                  <a:lnTo>
                    <a:pt x="53" y="320"/>
                  </a:lnTo>
                  <a:lnTo>
                    <a:pt x="50" y="317"/>
                  </a:lnTo>
                  <a:lnTo>
                    <a:pt x="54" y="311"/>
                  </a:lnTo>
                  <a:lnTo>
                    <a:pt x="60" y="304"/>
                  </a:lnTo>
                  <a:lnTo>
                    <a:pt x="65" y="300"/>
                  </a:lnTo>
                  <a:lnTo>
                    <a:pt x="69" y="297"/>
                  </a:lnTo>
                  <a:lnTo>
                    <a:pt x="81" y="297"/>
                  </a:lnTo>
                  <a:lnTo>
                    <a:pt x="90" y="295"/>
                  </a:lnTo>
                  <a:lnTo>
                    <a:pt x="96" y="291"/>
                  </a:lnTo>
                  <a:lnTo>
                    <a:pt x="101" y="285"/>
                  </a:lnTo>
                  <a:lnTo>
                    <a:pt x="103" y="282"/>
                  </a:lnTo>
                  <a:lnTo>
                    <a:pt x="103" y="277"/>
                  </a:lnTo>
                  <a:lnTo>
                    <a:pt x="104" y="274"/>
                  </a:lnTo>
                  <a:lnTo>
                    <a:pt x="104" y="272"/>
                  </a:lnTo>
                  <a:lnTo>
                    <a:pt x="103" y="269"/>
                  </a:lnTo>
                  <a:lnTo>
                    <a:pt x="101" y="264"/>
                  </a:lnTo>
                  <a:lnTo>
                    <a:pt x="100" y="261"/>
                  </a:lnTo>
                  <a:lnTo>
                    <a:pt x="99" y="258"/>
                  </a:lnTo>
                  <a:lnTo>
                    <a:pt x="91" y="254"/>
                  </a:lnTo>
                  <a:lnTo>
                    <a:pt x="82" y="252"/>
                  </a:lnTo>
                  <a:lnTo>
                    <a:pt x="73" y="254"/>
                  </a:lnTo>
                  <a:lnTo>
                    <a:pt x="66" y="257"/>
                  </a:lnTo>
                  <a:lnTo>
                    <a:pt x="62" y="263"/>
                  </a:lnTo>
                  <a:lnTo>
                    <a:pt x="60" y="267"/>
                  </a:lnTo>
                  <a:lnTo>
                    <a:pt x="60" y="272"/>
                  </a:lnTo>
                  <a:lnTo>
                    <a:pt x="62" y="276"/>
                  </a:lnTo>
                  <a:lnTo>
                    <a:pt x="56" y="282"/>
                  </a:lnTo>
                  <a:lnTo>
                    <a:pt x="48" y="288"/>
                  </a:lnTo>
                  <a:lnTo>
                    <a:pt x="42" y="292"/>
                  </a:lnTo>
                  <a:lnTo>
                    <a:pt x="39" y="295"/>
                  </a:lnTo>
                  <a:lnTo>
                    <a:pt x="38" y="292"/>
                  </a:lnTo>
                  <a:lnTo>
                    <a:pt x="35" y="291"/>
                  </a:lnTo>
                  <a:lnTo>
                    <a:pt x="32" y="288"/>
                  </a:lnTo>
                  <a:lnTo>
                    <a:pt x="29" y="286"/>
                  </a:lnTo>
                  <a:lnTo>
                    <a:pt x="32" y="280"/>
                  </a:lnTo>
                  <a:lnTo>
                    <a:pt x="35" y="273"/>
                  </a:lnTo>
                  <a:lnTo>
                    <a:pt x="36" y="267"/>
                  </a:lnTo>
                  <a:lnTo>
                    <a:pt x="38" y="261"/>
                  </a:lnTo>
                  <a:lnTo>
                    <a:pt x="44" y="257"/>
                  </a:lnTo>
                  <a:lnTo>
                    <a:pt x="48" y="252"/>
                  </a:lnTo>
                  <a:lnTo>
                    <a:pt x="53" y="246"/>
                  </a:lnTo>
                  <a:lnTo>
                    <a:pt x="54" y="240"/>
                  </a:lnTo>
                  <a:lnTo>
                    <a:pt x="54" y="238"/>
                  </a:lnTo>
                  <a:lnTo>
                    <a:pt x="54" y="236"/>
                  </a:lnTo>
                  <a:lnTo>
                    <a:pt x="54" y="233"/>
                  </a:lnTo>
                  <a:lnTo>
                    <a:pt x="54" y="232"/>
                  </a:lnTo>
                  <a:lnTo>
                    <a:pt x="51" y="226"/>
                  </a:lnTo>
                  <a:lnTo>
                    <a:pt x="48" y="221"/>
                  </a:lnTo>
                  <a:lnTo>
                    <a:pt x="42" y="218"/>
                  </a:lnTo>
                  <a:lnTo>
                    <a:pt x="34" y="215"/>
                  </a:lnTo>
                  <a:lnTo>
                    <a:pt x="31" y="215"/>
                  </a:lnTo>
                  <a:lnTo>
                    <a:pt x="26" y="215"/>
                  </a:lnTo>
                  <a:lnTo>
                    <a:pt x="22" y="217"/>
                  </a:lnTo>
                  <a:lnTo>
                    <a:pt x="19" y="218"/>
                  </a:lnTo>
                  <a:lnTo>
                    <a:pt x="16" y="220"/>
                  </a:lnTo>
                  <a:lnTo>
                    <a:pt x="13" y="221"/>
                  </a:lnTo>
                  <a:lnTo>
                    <a:pt x="10" y="224"/>
                  </a:lnTo>
                  <a:lnTo>
                    <a:pt x="8" y="226"/>
                  </a:lnTo>
                  <a:lnTo>
                    <a:pt x="0" y="195"/>
                  </a:lnTo>
                  <a:lnTo>
                    <a:pt x="3" y="161"/>
                  </a:lnTo>
                  <a:lnTo>
                    <a:pt x="14" y="128"/>
                  </a:lnTo>
                  <a:lnTo>
                    <a:pt x="35" y="96"/>
                  </a:lnTo>
                  <a:lnTo>
                    <a:pt x="60" y="68"/>
                  </a:lnTo>
                  <a:lnTo>
                    <a:pt x="88" y="42"/>
                  </a:lnTo>
                  <a:lnTo>
                    <a:pt x="118" y="23"/>
                  </a:lnTo>
                  <a:lnTo>
                    <a:pt x="143" y="10"/>
                  </a:lnTo>
                  <a:lnTo>
                    <a:pt x="150" y="5"/>
                  </a:lnTo>
                  <a:lnTo>
                    <a:pt x="161" y="1"/>
                  </a:lnTo>
                  <a:lnTo>
                    <a:pt x="168" y="0"/>
                  </a:lnTo>
                  <a:lnTo>
                    <a:pt x="163" y="5"/>
                  </a:lnTo>
                  <a:lnTo>
                    <a:pt x="153" y="20"/>
                  </a:lnTo>
                  <a:lnTo>
                    <a:pt x="144" y="39"/>
                  </a:lnTo>
                  <a:lnTo>
                    <a:pt x="137" y="59"/>
                  </a:lnTo>
                  <a:lnTo>
                    <a:pt x="135" y="79"/>
                  </a:lnTo>
                  <a:lnTo>
                    <a:pt x="137" y="93"/>
                  </a:lnTo>
                  <a:lnTo>
                    <a:pt x="141" y="107"/>
                  </a:lnTo>
                  <a:lnTo>
                    <a:pt x="146" y="125"/>
                  </a:lnTo>
                  <a:lnTo>
                    <a:pt x="152" y="144"/>
                  </a:lnTo>
                  <a:lnTo>
                    <a:pt x="156" y="161"/>
                  </a:lnTo>
                  <a:lnTo>
                    <a:pt x="161" y="175"/>
                  </a:lnTo>
                  <a:lnTo>
                    <a:pt x="162" y="189"/>
                  </a:lnTo>
                  <a:lnTo>
                    <a:pt x="163" y="201"/>
                  </a:lnTo>
                  <a:lnTo>
                    <a:pt x="163" y="214"/>
                  </a:lnTo>
                  <a:lnTo>
                    <a:pt x="163" y="232"/>
                  </a:lnTo>
                  <a:lnTo>
                    <a:pt x="161" y="251"/>
                  </a:lnTo>
                  <a:lnTo>
                    <a:pt x="156" y="273"/>
                  </a:lnTo>
                  <a:lnTo>
                    <a:pt x="147" y="294"/>
                  </a:lnTo>
                  <a:lnTo>
                    <a:pt x="135" y="313"/>
                  </a:lnTo>
                  <a:lnTo>
                    <a:pt x="116" y="329"/>
                  </a:lnTo>
                  <a:lnTo>
                    <a:pt x="93" y="340"/>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87" name="Freeform 320"/>
            <p:cNvSpPr>
              <a:spLocks/>
            </p:cNvSpPr>
            <p:nvPr/>
          </p:nvSpPr>
          <p:spPr bwMode="auto">
            <a:xfrm>
              <a:off x="1551" y="1355"/>
              <a:ext cx="821" cy="578"/>
            </a:xfrm>
            <a:custGeom>
              <a:avLst/>
              <a:gdLst>
                <a:gd name="T0" fmla="*/ 380 w 821"/>
                <a:gd name="T1" fmla="*/ 492 h 578"/>
                <a:gd name="T2" fmla="*/ 335 w 821"/>
                <a:gd name="T3" fmla="*/ 570 h 578"/>
                <a:gd name="T4" fmla="*/ 299 w 821"/>
                <a:gd name="T5" fmla="*/ 504 h 578"/>
                <a:gd name="T6" fmla="*/ 250 w 821"/>
                <a:gd name="T7" fmla="*/ 452 h 578"/>
                <a:gd name="T8" fmla="*/ 234 w 821"/>
                <a:gd name="T9" fmla="*/ 329 h 578"/>
                <a:gd name="T10" fmla="*/ 268 w 821"/>
                <a:gd name="T11" fmla="*/ 273 h 578"/>
                <a:gd name="T12" fmla="*/ 296 w 821"/>
                <a:gd name="T13" fmla="*/ 214 h 578"/>
                <a:gd name="T14" fmla="*/ 276 w 821"/>
                <a:gd name="T15" fmla="*/ 226 h 578"/>
                <a:gd name="T16" fmla="*/ 254 w 821"/>
                <a:gd name="T17" fmla="*/ 278 h 578"/>
                <a:gd name="T18" fmla="*/ 170 w 821"/>
                <a:gd name="T19" fmla="*/ 346 h 578"/>
                <a:gd name="T20" fmla="*/ 104 w 821"/>
                <a:gd name="T21" fmla="*/ 351 h 578"/>
                <a:gd name="T22" fmla="*/ 62 w 821"/>
                <a:gd name="T23" fmla="*/ 337 h 578"/>
                <a:gd name="T24" fmla="*/ 0 w 821"/>
                <a:gd name="T25" fmla="*/ 309 h 578"/>
                <a:gd name="T26" fmla="*/ 52 w 821"/>
                <a:gd name="T27" fmla="*/ 289 h 578"/>
                <a:gd name="T28" fmla="*/ 96 w 821"/>
                <a:gd name="T29" fmla="*/ 235 h 578"/>
                <a:gd name="T30" fmla="*/ 186 w 821"/>
                <a:gd name="T31" fmla="*/ 177 h 578"/>
                <a:gd name="T32" fmla="*/ 241 w 821"/>
                <a:gd name="T33" fmla="*/ 178 h 578"/>
                <a:gd name="T34" fmla="*/ 251 w 821"/>
                <a:gd name="T35" fmla="*/ 183 h 578"/>
                <a:gd name="T36" fmla="*/ 239 w 821"/>
                <a:gd name="T37" fmla="*/ 214 h 578"/>
                <a:gd name="T38" fmla="*/ 247 w 821"/>
                <a:gd name="T39" fmla="*/ 220 h 578"/>
                <a:gd name="T40" fmla="*/ 276 w 821"/>
                <a:gd name="T41" fmla="*/ 214 h 578"/>
                <a:gd name="T42" fmla="*/ 272 w 821"/>
                <a:gd name="T43" fmla="*/ 177 h 578"/>
                <a:gd name="T44" fmla="*/ 281 w 821"/>
                <a:gd name="T45" fmla="*/ 176 h 578"/>
                <a:gd name="T46" fmla="*/ 299 w 821"/>
                <a:gd name="T47" fmla="*/ 198 h 578"/>
                <a:gd name="T48" fmla="*/ 335 w 821"/>
                <a:gd name="T49" fmla="*/ 202 h 578"/>
                <a:gd name="T50" fmla="*/ 364 w 821"/>
                <a:gd name="T51" fmla="*/ 180 h 578"/>
                <a:gd name="T52" fmla="*/ 396 w 821"/>
                <a:gd name="T53" fmla="*/ 171 h 578"/>
                <a:gd name="T54" fmla="*/ 440 w 821"/>
                <a:gd name="T55" fmla="*/ 122 h 578"/>
                <a:gd name="T56" fmla="*/ 538 w 821"/>
                <a:gd name="T57" fmla="*/ 8 h 578"/>
                <a:gd name="T58" fmla="*/ 614 w 821"/>
                <a:gd name="T59" fmla="*/ 0 h 578"/>
                <a:gd name="T60" fmla="*/ 677 w 821"/>
                <a:gd name="T61" fmla="*/ 11 h 578"/>
                <a:gd name="T62" fmla="*/ 743 w 821"/>
                <a:gd name="T63" fmla="*/ 37 h 578"/>
                <a:gd name="T64" fmla="*/ 808 w 821"/>
                <a:gd name="T65" fmla="*/ 40 h 578"/>
                <a:gd name="T66" fmla="*/ 798 w 821"/>
                <a:gd name="T67" fmla="*/ 72 h 578"/>
                <a:gd name="T68" fmla="*/ 709 w 821"/>
                <a:gd name="T69" fmla="*/ 180 h 578"/>
                <a:gd name="T70" fmla="*/ 631 w 821"/>
                <a:gd name="T71" fmla="*/ 215 h 578"/>
                <a:gd name="T72" fmla="*/ 545 w 821"/>
                <a:gd name="T73" fmla="*/ 236 h 578"/>
                <a:gd name="T74" fmla="*/ 467 w 821"/>
                <a:gd name="T75" fmla="*/ 217 h 578"/>
                <a:gd name="T76" fmla="*/ 426 w 821"/>
                <a:gd name="T77" fmla="*/ 195 h 578"/>
                <a:gd name="T78" fmla="*/ 396 w 821"/>
                <a:gd name="T79" fmla="*/ 186 h 578"/>
                <a:gd name="T80" fmla="*/ 364 w 821"/>
                <a:gd name="T81" fmla="*/ 195 h 578"/>
                <a:gd name="T82" fmla="*/ 366 w 821"/>
                <a:gd name="T83" fmla="*/ 210 h 578"/>
                <a:gd name="T84" fmla="*/ 402 w 821"/>
                <a:gd name="T85" fmla="*/ 208 h 578"/>
                <a:gd name="T86" fmla="*/ 445 w 821"/>
                <a:gd name="T87" fmla="*/ 205 h 578"/>
                <a:gd name="T88" fmla="*/ 524 w 821"/>
                <a:gd name="T89" fmla="*/ 233 h 578"/>
                <a:gd name="T90" fmla="*/ 595 w 821"/>
                <a:gd name="T91" fmla="*/ 317 h 578"/>
                <a:gd name="T92" fmla="*/ 617 w 821"/>
                <a:gd name="T93" fmla="*/ 421 h 578"/>
                <a:gd name="T94" fmla="*/ 575 w 821"/>
                <a:gd name="T95" fmla="*/ 419 h 578"/>
                <a:gd name="T96" fmla="*/ 479 w 821"/>
                <a:gd name="T97" fmla="*/ 393 h 578"/>
                <a:gd name="T98" fmla="*/ 418 w 821"/>
                <a:gd name="T99" fmla="*/ 374 h 578"/>
                <a:gd name="T100" fmla="*/ 371 w 821"/>
                <a:gd name="T101" fmla="*/ 300 h 578"/>
                <a:gd name="T102" fmla="*/ 356 w 821"/>
                <a:gd name="T103" fmla="*/ 232 h 578"/>
                <a:gd name="T104" fmla="*/ 322 w 821"/>
                <a:gd name="T105" fmla="*/ 208 h 578"/>
                <a:gd name="T106" fmla="*/ 304 w 821"/>
                <a:gd name="T107" fmla="*/ 214 h 578"/>
                <a:gd name="T108" fmla="*/ 322 w 821"/>
                <a:gd name="T109" fmla="*/ 245 h 578"/>
                <a:gd name="T110" fmla="*/ 383 w 821"/>
                <a:gd name="T111" fmla="*/ 319 h 5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8"/>
                <a:gd name="T170" fmla="*/ 821 w 821"/>
                <a:gd name="T171" fmla="*/ 578 h 57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8">
                  <a:moveTo>
                    <a:pt x="392" y="341"/>
                  </a:moveTo>
                  <a:lnTo>
                    <a:pt x="400" y="382"/>
                  </a:lnTo>
                  <a:lnTo>
                    <a:pt x="400" y="424"/>
                  </a:lnTo>
                  <a:lnTo>
                    <a:pt x="393" y="462"/>
                  </a:lnTo>
                  <a:lnTo>
                    <a:pt x="380" y="492"/>
                  </a:lnTo>
                  <a:lnTo>
                    <a:pt x="365" y="514"/>
                  </a:lnTo>
                  <a:lnTo>
                    <a:pt x="353" y="535"/>
                  </a:lnTo>
                  <a:lnTo>
                    <a:pt x="344" y="554"/>
                  </a:lnTo>
                  <a:lnTo>
                    <a:pt x="337" y="578"/>
                  </a:lnTo>
                  <a:lnTo>
                    <a:pt x="335" y="570"/>
                  </a:lnTo>
                  <a:lnTo>
                    <a:pt x="331" y="558"/>
                  </a:lnTo>
                  <a:lnTo>
                    <a:pt x="325" y="545"/>
                  </a:lnTo>
                  <a:lnTo>
                    <a:pt x="318" y="532"/>
                  </a:lnTo>
                  <a:lnTo>
                    <a:pt x="309" y="517"/>
                  </a:lnTo>
                  <a:lnTo>
                    <a:pt x="299" y="504"/>
                  </a:lnTo>
                  <a:lnTo>
                    <a:pt x="288" y="490"/>
                  </a:lnTo>
                  <a:lnTo>
                    <a:pt x="278" y="481"/>
                  </a:lnTo>
                  <a:lnTo>
                    <a:pt x="266" y="473"/>
                  </a:lnTo>
                  <a:lnTo>
                    <a:pt x="257" y="462"/>
                  </a:lnTo>
                  <a:lnTo>
                    <a:pt x="250" y="452"/>
                  </a:lnTo>
                  <a:lnTo>
                    <a:pt x="244" y="442"/>
                  </a:lnTo>
                  <a:lnTo>
                    <a:pt x="232" y="409"/>
                  </a:lnTo>
                  <a:lnTo>
                    <a:pt x="229" y="378"/>
                  </a:lnTo>
                  <a:lnTo>
                    <a:pt x="231" y="350"/>
                  </a:lnTo>
                  <a:lnTo>
                    <a:pt x="234" y="329"/>
                  </a:lnTo>
                  <a:lnTo>
                    <a:pt x="238" y="319"/>
                  </a:lnTo>
                  <a:lnTo>
                    <a:pt x="244" y="307"/>
                  </a:lnTo>
                  <a:lnTo>
                    <a:pt x="250" y="295"/>
                  </a:lnTo>
                  <a:lnTo>
                    <a:pt x="259" y="285"/>
                  </a:lnTo>
                  <a:lnTo>
                    <a:pt x="268" y="273"/>
                  </a:lnTo>
                  <a:lnTo>
                    <a:pt x="276" y="260"/>
                  </a:lnTo>
                  <a:lnTo>
                    <a:pt x="284" y="246"/>
                  </a:lnTo>
                  <a:lnTo>
                    <a:pt x="291" y="233"/>
                  </a:lnTo>
                  <a:lnTo>
                    <a:pt x="294" y="224"/>
                  </a:lnTo>
                  <a:lnTo>
                    <a:pt x="296" y="214"/>
                  </a:lnTo>
                  <a:lnTo>
                    <a:pt x="294" y="207"/>
                  </a:lnTo>
                  <a:lnTo>
                    <a:pt x="291" y="205"/>
                  </a:lnTo>
                  <a:lnTo>
                    <a:pt x="284" y="210"/>
                  </a:lnTo>
                  <a:lnTo>
                    <a:pt x="279" y="217"/>
                  </a:lnTo>
                  <a:lnTo>
                    <a:pt x="276" y="226"/>
                  </a:lnTo>
                  <a:lnTo>
                    <a:pt x="273" y="233"/>
                  </a:lnTo>
                  <a:lnTo>
                    <a:pt x="270" y="245"/>
                  </a:lnTo>
                  <a:lnTo>
                    <a:pt x="266" y="257"/>
                  </a:lnTo>
                  <a:lnTo>
                    <a:pt x="260" y="267"/>
                  </a:lnTo>
                  <a:lnTo>
                    <a:pt x="254" y="278"/>
                  </a:lnTo>
                  <a:lnTo>
                    <a:pt x="241" y="297"/>
                  </a:lnTo>
                  <a:lnTo>
                    <a:pt x="225" y="313"/>
                  </a:lnTo>
                  <a:lnTo>
                    <a:pt x="207" y="328"/>
                  </a:lnTo>
                  <a:lnTo>
                    <a:pt x="189" y="338"/>
                  </a:lnTo>
                  <a:lnTo>
                    <a:pt x="170" y="346"/>
                  </a:lnTo>
                  <a:lnTo>
                    <a:pt x="151" y="351"/>
                  </a:lnTo>
                  <a:lnTo>
                    <a:pt x="133" y="354"/>
                  </a:lnTo>
                  <a:lnTo>
                    <a:pt x="115" y="354"/>
                  </a:lnTo>
                  <a:lnTo>
                    <a:pt x="110" y="353"/>
                  </a:lnTo>
                  <a:lnTo>
                    <a:pt x="104" y="351"/>
                  </a:lnTo>
                  <a:lnTo>
                    <a:pt x="98" y="351"/>
                  </a:lnTo>
                  <a:lnTo>
                    <a:pt x="93" y="350"/>
                  </a:lnTo>
                  <a:lnTo>
                    <a:pt x="83" y="346"/>
                  </a:lnTo>
                  <a:lnTo>
                    <a:pt x="73" y="341"/>
                  </a:lnTo>
                  <a:lnTo>
                    <a:pt x="62" y="337"/>
                  </a:lnTo>
                  <a:lnTo>
                    <a:pt x="52" y="331"/>
                  </a:lnTo>
                  <a:lnTo>
                    <a:pt x="42" y="326"/>
                  </a:lnTo>
                  <a:lnTo>
                    <a:pt x="28" y="320"/>
                  </a:lnTo>
                  <a:lnTo>
                    <a:pt x="15" y="314"/>
                  </a:lnTo>
                  <a:lnTo>
                    <a:pt x="0" y="309"/>
                  </a:lnTo>
                  <a:lnTo>
                    <a:pt x="9" y="306"/>
                  </a:lnTo>
                  <a:lnTo>
                    <a:pt x="18" y="303"/>
                  </a:lnTo>
                  <a:lnTo>
                    <a:pt x="30" y="300"/>
                  </a:lnTo>
                  <a:lnTo>
                    <a:pt x="42" y="295"/>
                  </a:lnTo>
                  <a:lnTo>
                    <a:pt x="52" y="289"/>
                  </a:lnTo>
                  <a:lnTo>
                    <a:pt x="62" y="283"/>
                  </a:lnTo>
                  <a:lnTo>
                    <a:pt x="71" y="275"/>
                  </a:lnTo>
                  <a:lnTo>
                    <a:pt x="77" y="266"/>
                  </a:lnTo>
                  <a:lnTo>
                    <a:pt x="86" y="251"/>
                  </a:lnTo>
                  <a:lnTo>
                    <a:pt x="96" y="235"/>
                  </a:lnTo>
                  <a:lnTo>
                    <a:pt x="111" y="218"/>
                  </a:lnTo>
                  <a:lnTo>
                    <a:pt x="127" y="202"/>
                  </a:lnTo>
                  <a:lnTo>
                    <a:pt x="145" y="190"/>
                  </a:lnTo>
                  <a:lnTo>
                    <a:pt x="164" y="181"/>
                  </a:lnTo>
                  <a:lnTo>
                    <a:pt x="186" y="177"/>
                  </a:lnTo>
                  <a:lnTo>
                    <a:pt x="207" y="180"/>
                  </a:lnTo>
                  <a:lnTo>
                    <a:pt x="216" y="184"/>
                  </a:lnTo>
                  <a:lnTo>
                    <a:pt x="226" y="184"/>
                  </a:lnTo>
                  <a:lnTo>
                    <a:pt x="235" y="183"/>
                  </a:lnTo>
                  <a:lnTo>
                    <a:pt x="241" y="178"/>
                  </a:lnTo>
                  <a:lnTo>
                    <a:pt x="245" y="176"/>
                  </a:lnTo>
                  <a:lnTo>
                    <a:pt x="250" y="176"/>
                  </a:lnTo>
                  <a:lnTo>
                    <a:pt x="254" y="176"/>
                  </a:lnTo>
                  <a:lnTo>
                    <a:pt x="259" y="177"/>
                  </a:lnTo>
                  <a:lnTo>
                    <a:pt x="251" y="183"/>
                  </a:lnTo>
                  <a:lnTo>
                    <a:pt x="245" y="192"/>
                  </a:lnTo>
                  <a:lnTo>
                    <a:pt x="239" y="201"/>
                  </a:lnTo>
                  <a:lnTo>
                    <a:pt x="238" y="210"/>
                  </a:lnTo>
                  <a:lnTo>
                    <a:pt x="238" y="211"/>
                  </a:lnTo>
                  <a:lnTo>
                    <a:pt x="239" y="214"/>
                  </a:lnTo>
                  <a:lnTo>
                    <a:pt x="239" y="215"/>
                  </a:lnTo>
                  <a:lnTo>
                    <a:pt x="241" y="217"/>
                  </a:lnTo>
                  <a:lnTo>
                    <a:pt x="242" y="218"/>
                  </a:lnTo>
                  <a:lnTo>
                    <a:pt x="245" y="220"/>
                  </a:lnTo>
                  <a:lnTo>
                    <a:pt x="247" y="220"/>
                  </a:lnTo>
                  <a:lnTo>
                    <a:pt x="248" y="221"/>
                  </a:lnTo>
                  <a:lnTo>
                    <a:pt x="256" y="223"/>
                  </a:lnTo>
                  <a:lnTo>
                    <a:pt x="265" y="221"/>
                  </a:lnTo>
                  <a:lnTo>
                    <a:pt x="270" y="218"/>
                  </a:lnTo>
                  <a:lnTo>
                    <a:pt x="276" y="214"/>
                  </a:lnTo>
                  <a:lnTo>
                    <a:pt x="279" y="205"/>
                  </a:lnTo>
                  <a:lnTo>
                    <a:pt x="281" y="196"/>
                  </a:lnTo>
                  <a:lnTo>
                    <a:pt x="278" y="189"/>
                  </a:lnTo>
                  <a:lnTo>
                    <a:pt x="275" y="181"/>
                  </a:lnTo>
                  <a:lnTo>
                    <a:pt x="272" y="177"/>
                  </a:lnTo>
                  <a:lnTo>
                    <a:pt x="272" y="174"/>
                  </a:lnTo>
                  <a:lnTo>
                    <a:pt x="275" y="173"/>
                  </a:lnTo>
                  <a:lnTo>
                    <a:pt x="278" y="171"/>
                  </a:lnTo>
                  <a:lnTo>
                    <a:pt x="279" y="173"/>
                  </a:lnTo>
                  <a:lnTo>
                    <a:pt x="281" y="176"/>
                  </a:lnTo>
                  <a:lnTo>
                    <a:pt x="282" y="180"/>
                  </a:lnTo>
                  <a:lnTo>
                    <a:pt x="284" y="186"/>
                  </a:lnTo>
                  <a:lnTo>
                    <a:pt x="285" y="192"/>
                  </a:lnTo>
                  <a:lnTo>
                    <a:pt x="291" y="198"/>
                  </a:lnTo>
                  <a:lnTo>
                    <a:pt x="299" y="198"/>
                  </a:lnTo>
                  <a:lnTo>
                    <a:pt x="310" y="192"/>
                  </a:lnTo>
                  <a:lnTo>
                    <a:pt x="315" y="196"/>
                  </a:lnTo>
                  <a:lnTo>
                    <a:pt x="321" y="199"/>
                  </a:lnTo>
                  <a:lnTo>
                    <a:pt x="328" y="202"/>
                  </a:lnTo>
                  <a:lnTo>
                    <a:pt x="335" y="202"/>
                  </a:lnTo>
                  <a:lnTo>
                    <a:pt x="341" y="201"/>
                  </a:lnTo>
                  <a:lnTo>
                    <a:pt x="349" y="198"/>
                  </a:lnTo>
                  <a:lnTo>
                    <a:pt x="355" y="190"/>
                  </a:lnTo>
                  <a:lnTo>
                    <a:pt x="359" y="181"/>
                  </a:lnTo>
                  <a:lnTo>
                    <a:pt x="364" y="180"/>
                  </a:lnTo>
                  <a:lnTo>
                    <a:pt x="369" y="177"/>
                  </a:lnTo>
                  <a:lnTo>
                    <a:pt x="375" y="176"/>
                  </a:lnTo>
                  <a:lnTo>
                    <a:pt x="381" y="174"/>
                  </a:lnTo>
                  <a:lnTo>
                    <a:pt x="389" y="173"/>
                  </a:lnTo>
                  <a:lnTo>
                    <a:pt x="396" y="171"/>
                  </a:lnTo>
                  <a:lnTo>
                    <a:pt x="402" y="170"/>
                  </a:lnTo>
                  <a:lnTo>
                    <a:pt x="409" y="168"/>
                  </a:lnTo>
                  <a:lnTo>
                    <a:pt x="421" y="161"/>
                  </a:lnTo>
                  <a:lnTo>
                    <a:pt x="431" y="146"/>
                  </a:lnTo>
                  <a:lnTo>
                    <a:pt x="440" y="122"/>
                  </a:lnTo>
                  <a:lnTo>
                    <a:pt x="451" y="93"/>
                  </a:lnTo>
                  <a:lnTo>
                    <a:pt x="467" y="59"/>
                  </a:lnTo>
                  <a:lnTo>
                    <a:pt x="489" y="35"/>
                  </a:lnTo>
                  <a:lnTo>
                    <a:pt x="513" y="19"/>
                  </a:lnTo>
                  <a:lnTo>
                    <a:pt x="538" y="8"/>
                  </a:lnTo>
                  <a:lnTo>
                    <a:pt x="561" y="3"/>
                  </a:lnTo>
                  <a:lnTo>
                    <a:pt x="582" y="0"/>
                  </a:lnTo>
                  <a:lnTo>
                    <a:pt x="598" y="0"/>
                  </a:lnTo>
                  <a:lnTo>
                    <a:pt x="607" y="0"/>
                  </a:lnTo>
                  <a:lnTo>
                    <a:pt x="614" y="0"/>
                  </a:lnTo>
                  <a:lnTo>
                    <a:pt x="623" y="1"/>
                  </a:lnTo>
                  <a:lnTo>
                    <a:pt x="635" y="3"/>
                  </a:lnTo>
                  <a:lnTo>
                    <a:pt x="648" y="4"/>
                  </a:lnTo>
                  <a:lnTo>
                    <a:pt x="663" y="8"/>
                  </a:lnTo>
                  <a:lnTo>
                    <a:pt x="677" y="11"/>
                  </a:lnTo>
                  <a:lnTo>
                    <a:pt x="691" y="17"/>
                  </a:lnTo>
                  <a:lnTo>
                    <a:pt x="703" y="23"/>
                  </a:lnTo>
                  <a:lnTo>
                    <a:pt x="715" y="29"/>
                  </a:lnTo>
                  <a:lnTo>
                    <a:pt x="728" y="34"/>
                  </a:lnTo>
                  <a:lnTo>
                    <a:pt x="743" y="37"/>
                  </a:lnTo>
                  <a:lnTo>
                    <a:pt x="756" y="40"/>
                  </a:lnTo>
                  <a:lnTo>
                    <a:pt x="771" y="41"/>
                  </a:lnTo>
                  <a:lnTo>
                    <a:pt x="784" y="41"/>
                  </a:lnTo>
                  <a:lnTo>
                    <a:pt x="796" y="41"/>
                  </a:lnTo>
                  <a:lnTo>
                    <a:pt x="808" y="40"/>
                  </a:lnTo>
                  <a:lnTo>
                    <a:pt x="821" y="40"/>
                  </a:lnTo>
                  <a:lnTo>
                    <a:pt x="821" y="44"/>
                  </a:lnTo>
                  <a:lnTo>
                    <a:pt x="815" y="50"/>
                  </a:lnTo>
                  <a:lnTo>
                    <a:pt x="809" y="56"/>
                  </a:lnTo>
                  <a:lnTo>
                    <a:pt x="798" y="72"/>
                  </a:lnTo>
                  <a:lnTo>
                    <a:pt x="783" y="93"/>
                  </a:lnTo>
                  <a:lnTo>
                    <a:pt x="765" y="116"/>
                  </a:lnTo>
                  <a:lnTo>
                    <a:pt x="747" y="139"/>
                  </a:lnTo>
                  <a:lnTo>
                    <a:pt x="728" y="161"/>
                  </a:lnTo>
                  <a:lnTo>
                    <a:pt x="709" y="180"/>
                  </a:lnTo>
                  <a:lnTo>
                    <a:pt x="690" y="195"/>
                  </a:lnTo>
                  <a:lnTo>
                    <a:pt x="672" y="202"/>
                  </a:lnTo>
                  <a:lnTo>
                    <a:pt x="660" y="205"/>
                  </a:lnTo>
                  <a:lnTo>
                    <a:pt x="647" y="211"/>
                  </a:lnTo>
                  <a:lnTo>
                    <a:pt x="631" y="215"/>
                  </a:lnTo>
                  <a:lnTo>
                    <a:pt x="613" y="221"/>
                  </a:lnTo>
                  <a:lnTo>
                    <a:pt x="594" y="227"/>
                  </a:lnTo>
                  <a:lnTo>
                    <a:pt x="576" y="232"/>
                  </a:lnTo>
                  <a:lnTo>
                    <a:pt x="560" y="235"/>
                  </a:lnTo>
                  <a:lnTo>
                    <a:pt x="545" y="236"/>
                  </a:lnTo>
                  <a:lnTo>
                    <a:pt x="532" y="235"/>
                  </a:lnTo>
                  <a:lnTo>
                    <a:pt x="516" y="232"/>
                  </a:lnTo>
                  <a:lnTo>
                    <a:pt x="498" y="227"/>
                  </a:lnTo>
                  <a:lnTo>
                    <a:pt x="482" y="221"/>
                  </a:lnTo>
                  <a:lnTo>
                    <a:pt x="467" y="217"/>
                  </a:lnTo>
                  <a:lnTo>
                    <a:pt x="454" y="211"/>
                  </a:lnTo>
                  <a:lnTo>
                    <a:pt x="443" y="207"/>
                  </a:lnTo>
                  <a:lnTo>
                    <a:pt x="437" y="204"/>
                  </a:lnTo>
                  <a:lnTo>
                    <a:pt x="431" y="199"/>
                  </a:lnTo>
                  <a:lnTo>
                    <a:pt x="426" y="195"/>
                  </a:lnTo>
                  <a:lnTo>
                    <a:pt x="418" y="190"/>
                  </a:lnTo>
                  <a:lnTo>
                    <a:pt x="412" y="186"/>
                  </a:lnTo>
                  <a:lnTo>
                    <a:pt x="408" y="184"/>
                  </a:lnTo>
                  <a:lnTo>
                    <a:pt x="402" y="184"/>
                  </a:lnTo>
                  <a:lnTo>
                    <a:pt x="396" y="186"/>
                  </a:lnTo>
                  <a:lnTo>
                    <a:pt x="389" y="186"/>
                  </a:lnTo>
                  <a:lnTo>
                    <a:pt x="380" y="189"/>
                  </a:lnTo>
                  <a:lnTo>
                    <a:pt x="374" y="190"/>
                  </a:lnTo>
                  <a:lnTo>
                    <a:pt x="368" y="192"/>
                  </a:lnTo>
                  <a:lnTo>
                    <a:pt x="364" y="195"/>
                  </a:lnTo>
                  <a:lnTo>
                    <a:pt x="359" y="199"/>
                  </a:lnTo>
                  <a:lnTo>
                    <a:pt x="358" y="202"/>
                  </a:lnTo>
                  <a:lnTo>
                    <a:pt x="359" y="205"/>
                  </a:lnTo>
                  <a:lnTo>
                    <a:pt x="364" y="208"/>
                  </a:lnTo>
                  <a:lnTo>
                    <a:pt x="366" y="210"/>
                  </a:lnTo>
                  <a:lnTo>
                    <a:pt x="372" y="210"/>
                  </a:lnTo>
                  <a:lnTo>
                    <a:pt x="378" y="210"/>
                  </a:lnTo>
                  <a:lnTo>
                    <a:pt x="386" y="210"/>
                  </a:lnTo>
                  <a:lnTo>
                    <a:pt x="395" y="208"/>
                  </a:lnTo>
                  <a:lnTo>
                    <a:pt x="402" y="208"/>
                  </a:lnTo>
                  <a:lnTo>
                    <a:pt x="411" y="207"/>
                  </a:lnTo>
                  <a:lnTo>
                    <a:pt x="420" y="205"/>
                  </a:lnTo>
                  <a:lnTo>
                    <a:pt x="427" y="204"/>
                  </a:lnTo>
                  <a:lnTo>
                    <a:pt x="436" y="204"/>
                  </a:lnTo>
                  <a:lnTo>
                    <a:pt x="445" y="205"/>
                  </a:lnTo>
                  <a:lnTo>
                    <a:pt x="455" y="207"/>
                  </a:lnTo>
                  <a:lnTo>
                    <a:pt x="468" y="210"/>
                  </a:lnTo>
                  <a:lnTo>
                    <a:pt x="483" y="215"/>
                  </a:lnTo>
                  <a:lnTo>
                    <a:pt x="502" y="223"/>
                  </a:lnTo>
                  <a:lnTo>
                    <a:pt x="524" y="233"/>
                  </a:lnTo>
                  <a:lnTo>
                    <a:pt x="542" y="244"/>
                  </a:lnTo>
                  <a:lnTo>
                    <a:pt x="558" y="258"/>
                  </a:lnTo>
                  <a:lnTo>
                    <a:pt x="572" y="276"/>
                  </a:lnTo>
                  <a:lnTo>
                    <a:pt x="585" y="295"/>
                  </a:lnTo>
                  <a:lnTo>
                    <a:pt x="595" y="317"/>
                  </a:lnTo>
                  <a:lnTo>
                    <a:pt x="604" y="341"/>
                  </a:lnTo>
                  <a:lnTo>
                    <a:pt x="610" y="365"/>
                  </a:lnTo>
                  <a:lnTo>
                    <a:pt x="614" y="388"/>
                  </a:lnTo>
                  <a:lnTo>
                    <a:pt x="616" y="405"/>
                  </a:lnTo>
                  <a:lnTo>
                    <a:pt x="617" y="421"/>
                  </a:lnTo>
                  <a:lnTo>
                    <a:pt x="617" y="436"/>
                  </a:lnTo>
                  <a:lnTo>
                    <a:pt x="616" y="450"/>
                  </a:lnTo>
                  <a:lnTo>
                    <a:pt x="606" y="439"/>
                  </a:lnTo>
                  <a:lnTo>
                    <a:pt x="592" y="430"/>
                  </a:lnTo>
                  <a:lnTo>
                    <a:pt x="575" y="419"/>
                  </a:lnTo>
                  <a:lnTo>
                    <a:pt x="555" y="412"/>
                  </a:lnTo>
                  <a:lnTo>
                    <a:pt x="535" y="406"/>
                  </a:lnTo>
                  <a:lnTo>
                    <a:pt x="514" y="400"/>
                  </a:lnTo>
                  <a:lnTo>
                    <a:pt x="495" y="396"/>
                  </a:lnTo>
                  <a:lnTo>
                    <a:pt x="479" y="393"/>
                  </a:lnTo>
                  <a:lnTo>
                    <a:pt x="468" y="391"/>
                  </a:lnTo>
                  <a:lnTo>
                    <a:pt x="455" y="388"/>
                  </a:lnTo>
                  <a:lnTo>
                    <a:pt x="443" y="385"/>
                  </a:lnTo>
                  <a:lnTo>
                    <a:pt x="430" y="381"/>
                  </a:lnTo>
                  <a:lnTo>
                    <a:pt x="418" y="374"/>
                  </a:lnTo>
                  <a:lnTo>
                    <a:pt x="406" y="365"/>
                  </a:lnTo>
                  <a:lnTo>
                    <a:pt x="397" y="353"/>
                  </a:lnTo>
                  <a:lnTo>
                    <a:pt x="390" y="338"/>
                  </a:lnTo>
                  <a:lnTo>
                    <a:pt x="381" y="316"/>
                  </a:lnTo>
                  <a:lnTo>
                    <a:pt x="371" y="300"/>
                  </a:lnTo>
                  <a:lnTo>
                    <a:pt x="365" y="280"/>
                  </a:lnTo>
                  <a:lnTo>
                    <a:pt x="365" y="254"/>
                  </a:lnTo>
                  <a:lnTo>
                    <a:pt x="365" y="246"/>
                  </a:lnTo>
                  <a:lnTo>
                    <a:pt x="361" y="239"/>
                  </a:lnTo>
                  <a:lnTo>
                    <a:pt x="356" y="232"/>
                  </a:lnTo>
                  <a:lnTo>
                    <a:pt x="349" y="226"/>
                  </a:lnTo>
                  <a:lnTo>
                    <a:pt x="341" y="220"/>
                  </a:lnTo>
                  <a:lnTo>
                    <a:pt x="334" y="215"/>
                  </a:lnTo>
                  <a:lnTo>
                    <a:pt x="328" y="211"/>
                  </a:lnTo>
                  <a:lnTo>
                    <a:pt x="322" y="208"/>
                  </a:lnTo>
                  <a:lnTo>
                    <a:pt x="315" y="205"/>
                  </a:lnTo>
                  <a:lnTo>
                    <a:pt x="309" y="204"/>
                  </a:lnTo>
                  <a:lnTo>
                    <a:pt x="304" y="204"/>
                  </a:lnTo>
                  <a:lnTo>
                    <a:pt x="303" y="208"/>
                  </a:lnTo>
                  <a:lnTo>
                    <a:pt x="304" y="214"/>
                  </a:lnTo>
                  <a:lnTo>
                    <a:pt x="304" y="220"/>
                  </a:lnTo>
                  <a:lnTo>
                    <a:pt x="306" y="227"/>
                  </a:lnTo>
                  <a:lnTo>
                    <a:pt x="309" y="233"/>
                  </a:lnTo>
                  <a:lnTo>
                    <a:pt x="313" y="238"/>
                  </a:lnTo>
                  <a:lnTo>
                    <a:pt x="322" y="245"/>
                  </a:lnTo>
                  <a:lnTo>
                    <a:pt x="333" y="255"/>
                  </a:lnTo>
                  <a:lnTo>
                    <a:pt x="346" y="267"/>
                  </a:lnTo>
                  <a:lnTo>
                    <a:pt x="359" y="282"/>
                  </a:lnTo>
                  <a:lnTo>
                    <a:pt x="372" y="300"/>
                  </a:lnTo>
                  <a:lnTo>
                    <a:pt x="383" y="319"/>
                  </a:lnTo>
                  <a:lnTo>
                    <a:pt x="392" y="341"/>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88" name="Freeform 321"/>
            <p:cNvSpPr>
              <a:spLocks/>
            </p:cNvSpPr>
            <p:nvPr/>
          </p:nvSpPr>
          <p:spPr bwMode="auto">
            <a:xfrm>
              <a:off x="1565" y="1269"/>
              <a:ext cx="246" cy="251"/>
            </a:xfrm>
            <a:custGeom>
              <a:avLst/>
              <a:gdLst>
                <a:gd name="T0" fmla="*/ 187 w 246"/>
                <a:gd name="T1" fmla="*/ 242 h 251"/>
                <a:gd name="T2" fmla="*/ 196 w 246"/>
                <a:gd name="T3" fmla="*/ 228 h 251"/>
                <a:gd name="T4" fmla="*/ 211 w 246"/>
                <a:gd name="T5" fmla="*/ 225 h 251"/>
                <a:gd name="T6" fmla="*/ 221 w 246"/>
                <a:gd name="T7" fmla="*/ 229 h 251"/>
                <a:gd name="T8" fmla="*/ 224 w 246"/>
                <a:gd name="T9" fmla="*/ 233 h 251"/>
                <a:gd name="T10" fmla="*/ 231 w 246"/>
                <a:gd name="T11" fmla="*/ 235 h 251"/>
                <a:gd name="T12" fmla="*/ 243 w 246"/>
                <a:gd name="T13" fmla="*/ 238 h 251"/>
                <a:gd name="T14" fmla="*/ 246 w 246"/>
                <a:gd name="T15" fmla="*/ 236 h 251"/>
                <a:gd name="T16" fmla="*/ 242 w 246"/>
                <a:gd name="T17" fmla="*/ 229 h 251"/>
                <a:gd name="T18" fmla="*/ 233 w 246"/>
                <a:gd name="T19" fmla="*/ 222 h 251"/>
                <a:gd name="T20" fmla="*/ 225 w 246"/>
                <a:gd name="T21" fmla="*/ 220 h 251"/>
                <a:gd name="T22" fmla="*/ 214 w 246"/>
                <a:gd name="T23" fmla="*/ 220 h 251"/>
                <a:gd name="T24" fmla="*/ 205 w 246"/>
                <a:gd name="T25" fmla="*/ 211 h 251"/>
                <a:gd name="T26" fmla="*/ 202 w 246"/>
                <a:gd name="T27" fmla="*/ 199 h 251"/>
                <a:gd name="T28" fmla="*/ 202 w 246"/>
                <a:gd name="T29" fmla="*/ 192 h 251"/>
                <a:gd name="T30" fmla="*/ 206 w 246"/>
                <a:gd name="T31" fmla="*/ 188 h 251"/>
                <a:gd name="T32" fmla="*/ 212 w 246"/>
                <a:gd name="T33" fmla="*/ 180 h 251"/>
                <a:gd name="T34" fmla="*/ 224 w 246"/>
                <a:gd name="T35" fmla="*/ 176 h 251"/>
                <a:gd name="T36" fmla="*/ 234 w 246"/>
                <a:gd name="T37" fmla="*/ 151 h 251"/>
                <a:gd name="T38" fmla="*/ 225 w 246"/>
                <a:gd name="T39" fmla="*/ 103 h 251"/>
                <a:gd name="T40" fmla="*/ 194 w 246"/>
                <a:gd name="T41" fmla="*/ 63 h 251"/>
                <a:gd name="T42" fmla="*/ 137 w 246"/>
                <a:gd name="T43" fmla="*/ 35 h 251"/>
                <a:gd name="T44" fmla="*/ 85 w 246"/>
                <a:gd name="T45" fmla="*/ 25 h 251"/>
                <a:gd name="T46" fmla="*/ 56 w 246"/>
                <a:gd name="T47" fmla="*/ 18 h 251"/>
                <a:gd name="T48" fmla="*/ 28 w 246"/>
                <a:gd name="T49" fmla="*/ 10 h 251"/>
                <a:gd name="T50" fmla="*/ 7 w 246"/>
                <a:gd name="T51" fmla="*/ 3 h 251"/>
                <a:gd name="T52" fmla="*/ 8 w 246"/>
                <a:gd name="T53" fmla="*/ 12 h 251"/>
                <a:gd name="T54" fmla="*/ 23 w 246"/>
                <a:gd name="T55" fmla="*/ 43 h 251"/>
                <a:gd name="T56" fmla="*/ 35 w 246"/>
                <a:gd name="T57" fmla="*/ 77 h 251"/>
                <a:gd name="T58" fmla="*/ 44 w 246"/>
                <a:gd name="T59" fmla="*/ 109 h 251"/>
                <a:gd name="T60" fmla="*/ 51 w 246"/>
                <a:gd name="T61" fmla="*/ 140 h 251"/>
                <a:gd name="T62" fmla="*/ 68 w 246"/>
                <a:gd name="T63" fmla="*/ 179 h 251"/>
                <a:gd name="T64" fmla="*/ 100 w 246"/>
                <a:gd name="T65" fmla="*/ 220 h 251"/>
                <a:gd name="T66" fmla="*/ 152 w 246"/>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6"/>
                <a:gd name="T103" fmla="*/ 0 h 251"/>
                <a:gd name="T104" fmla="*/ 246 w 246"/>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6" h="251">
                  <a:moveTo>
                    <a:pt x="187" y="251"/>
                  </a:moveTo>
                  <a:lnTo>
                    <a:pt x="187" y="242"/>
                  </a:lnTo>
                  <a:lnTo>
                    <a:pt x="190" y="233"/>
                  </a:lnTo>
                  <a:lnTo>
                    <a:pt x="196" y="228"/>
                  </a:lnTo>
                  <a:lnTo>
                    <a:pt x="203" y="225"/>
                  </a:lnTo>
                  <a:lnTo>
                    <a:pt x="211" y="225"/>
                  </a:lnTo>
                  <a:lnTo>
                    <a:pt x="217" y="226"/>
                  </a:lnTo>
                  <a:lnTo>
                    <a:pt x="221" y="229"/>
                  </a:lnTo>
                  <a:lnTo>
                    <a:pt x="223" y="232"/>
                  </a:lnTo>
                  <a:lnTo>
                    <a:pt x="224" y="233"/>
                  </a:lnTo>
                  <a:lnTo>
                    <a:pt x="227" y="235"/>
                  </a:lnTo>
                  <a:lnTo>
                    <a:pt x="231" y="235"/>
                  </a:lnTo>
                  <a:lnTo>
                    <a:pt x="237" y="236"/>
                  </a:lnTo>
                  <a:lnTo>
                    <a:pt x="243" y="238"/>
                  </a:lnTo>
                  <a:lnTo>
                    <a:pt x="246" y="238"/>
                  </a:lnTo>
                  <a:lnTo>
                    <a:pt x="246" y="236"/>
                  </a:lnTo>
                  <a:lnTo>
                    <a:pt x="245" y="233"/>
                  </a:lnTo>
                  <a:lnTo>
                    <a:pt x="242" y="229"/>
                  </a:lnTo>
                  <a:lnTo>
                    <a:pt x="237" y="225"/>
                  </a:lnTo>
                  <a:lnTo>
                    <a:pt x="233" y="222"/>
                  </a:lnTo>
                  <a:lnTo>
                    <a:pt x="228" y="217"/>
                  </a:lnTo>
                  <a:lnTo>
                    <a:pt x="225" y="220"/>
                  </a:lnTo>
                  <a:lnTo>
                    <a:pt x="220" y="222"/>
                  </a:lnTo>
                  <a:lnTo>
                    <a:pt x="214" y="220"/>
                  </a:lnTo>
                  <a:lnTo>
                    <a:pt x="208" y="217"/>
                  </a:lnTo>
                  <a:lnTo>
                    <a:pt x="205" y="211"/>
                  </a:lnTo>
                  <a:lnTo>
                    <a:pt x="202" y="205"/>
                  </a:lnTo>
                  <a:lnTo>
                    <a:pt x="202" y="199"/>
                  </a:lnTo>
                  <a:lnTo>
                    <a:pt x="202" y="195"/>
                  </a:lnTo>
                  <a:lnTo>
                    <a:pt x="202" y="192"/>
                  </a:lnTo>
                  <a:lnTo>
                    <a:pt x="203" y="189"/>
                  </a:lnTo>
                  <a:lnTo>
                    <a:pt x="206" y="188"/>
                  </a:lnTo>
                  <a:lnTo>
                    <a:pt x="208" y="185"/>
                  </a:lnTo>
                  <a:lnTo>
                    <a:pt x="212" y="180"/>
                  </a:lnTo>
                  <a:lnTo>
                    <a:pt x="218" y="177"/>
                  </a:lnTo>
                  <a:lnTo>
                    <a:pt x="224" y="176"/>
                  </a:lnTo>
                  <a:lnTo>
                    <a:pt x="228" y="176"/>
                  </a:lnTo>
                  <a:lnTo>
                    <a:pt x="234" y="151"/>
                  </a:lnTo>
                  <a:lnTo>
                    <a:pt x="233" y="126"/>
                  </a:lnTo>
                  <a:lnTo>
                    <a:pt x="225" y="103"/>
                  </a:lnTo>
                  <a:lnTo>
                    <a:pt x="214" y="81"/>
                  </a:lnTo>
                  <a:lnTo>
                    <a:pt x="194" y="63"/>
                  </a:lnTo>
                  <a:lnTo>
                    <a:pt x="169" y="47"/>
                  </a:lnTo>
                  <a:lnTo>
                    <a:pt x="137" y="35"/>
                  </a:lnTo>
                  <a:lnTo>
                    <a:pt x="100" y="27"/>
                  </a:lnTo>
                  <a:lnTo>
                    <a:pt x="85" y="25"/>
                  </a:lnTo>
                  <a:lnTo>
                    <a:pt x="70" y="21"/>
                  </a:lnTo>
                  <a:lnTo>
                    <a:pt x="56" y="18"/>
                  </a:lnTo>
                  <a:lnTo>
                    <a:pt x="41" y="13"/>
                  </a:lnTo>
                  <a:lnTo>
                    <a:pt x="28" y="10"/>
                  </a:lnTo>
                  <a:lnTo>
                    <a:pt x="16" y="6"/>
                  </a:lnTo>
                  <a:lnTo>
                    <a:pt x="7" y="3"/>
                  </a:lnTo>
                  <a:lnTo>
                    <a:pt x="0" y="0"/>
                  </a:lnTo>
                  <a:lnTo>
                    <a:pt x="8" y="12"/>
                  </a:lnTo>
                  <a:lnTo>
                    <a:pt x="16" y="27"/>
                  </a:lnTo>
                  <a:lnTo>
                    <a:pt x="23" y="43"/>
                  </a:lnTo>
                  <a:lnTo>
                    <a:pt x="31" y="59"/>
                  </a:lnTo>
                  <a:lnTo>
                    <a:pt x="35" y="77"/>
                  </a:lnTo>
                  <a:lnTo>
                    <a:pt x="39" y="93"/>
                  </a:lnTo>
                  <a:lnTo>
                    <a:pt x="44" y="109"/>
                  </a:lnTo>
                  <a:lnTo>
                    <a:pt x="47" y="124"/>
                  </a:lnTo>
                  <a:lnTo>
                    <a:pt x="51" y="140"/>
                  </a:lnTo>
                  <a:lnTo>
                    <a:pt x="57" y="158"/>
                  </a:lnTo>
                  <a:lnTo>
                    <a:pt x="68" y="179"/>
                  </a:lnTo>
                  <a:lnTo>
                    <a:pt x="82" y="201"/>
                  </a:lnTo>
                  <a:lnTo>
                    <a:pt x="100" y="220"/>
                  </a:lnTo>
                  <a:lnTo>
                    <a:pt x="124" y="236"/>
                  </a:lnTo>
                  <a:lnTo>
                    <a:pt x="152" y="247"/>
                  </a:lnTo>
                  <a:lnTo>
                    <a:pt x="187" y="251"/>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89" name="Freeform 322"/>
            <p:cNvSpPr>
              <a:spLocks/>
            </p:cNvSpPr>
            <p:nvPr/>
          </p:nvSpPr>
          <p:spPr bwMode="auto">
            <a:xfrm>
              <a:off x="1830" y="1418"/>
              <a:ext cx="27" cy="27"/>
            </a:xfrm>
            <a:custGeom>
              <a:avLst/>
              <a:gdLst>
                <a:gd name="T0" fmla="*/ 0 w 27"/>
                <a:gd name="T1" fmla="*/ 12 h 27"/>
                <a:gd name="T2" fmla="*/ 2 w 27"/>
                <a:gd name="T3" fmla="*/ 6 h 27"/>
                <a:gd name="T4" fmla="*/ 5 w 27"/>
                <a:gd name="T5" fmla="*/ 2 h 27"/>
                <a:gd name="T6" fmla="*/ 9 w 27"/>
                <a:gd name="T7" fmla="*/ 0 h 27"/>
                <a:gd name="T8" fmla="*/ 14 w 27"/>
                <a:gd name="T9" fmla="*/ 0 h 27"/>
                <a:gd name="T10" fmla="*/ 20 w 27"/>
                <a:gd name="T11" fmla="*/ 2 h 27"/>
                <a:gd name="T12" fmla="*/ 22 w 27"/>
                <a:gd name="T13" fmla="*/ 5 h 27"/>
                <a:gd name="T14" fmla="*/ 25 w 27"/>
                <a:gd name="T15" fmla="*/ 9 h 27"/>
                <a:gd name="T16" fmla="*/ 27 w 27"/>
                <a:gd name="T17" fmla="*/ 13 h 27"/>
                <a:gd name="T18" fmla="*/ 25 w 27"/>
                <a:gd name="T19" fmla="*/ 19 h 27"/>
                <a:gd name="T20" fmla="*/ 22 w 27"/>
                <a:gd name="T21" fmla="*/ 22 h 27"/>
                <a:gd name="T22" fmla="*/ 20 w 27"/>
                <a:gd name="T23" fmla="*/ 25 h 27"/>
                <a:gd name="T24" fmla="*/ 15 w 27"/>
                <a:gd name="T25" fmla="*/ 27 h 27"/>
                <a:gd name="T26" fmla="*/ 11 w 27"/>
                <a:gd name="T27" fmla="*/ 25 h 27"/>
                <a:gd name="T28" fmla="*/ 6 w 27"/>
                <a:gd name="T29" fmla="*/ 21 h 27"/>
                <a:gd name="T30" fmla="*/ 2 w 27"/>
                <a:gd name="T31" fmla="*/ 16 h 27"/>
                <a:gd name="T32" fmla="*/ 0 w 27"/>
                <a:gd name="T33" fmla="*/ 12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7"/>
                <a:gd name="T53" fmla="*/ 27 w 27"/>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7">
                  <a:moveTo>
                    <a:pt x="0" y="12"/>
                  </a:moveTo>
                  <a:lnTo>
                    <a:pt x="2" y="6"/>
                  </a:lnTo>
                  <a:lnTo>
                    <a:pt x="5" y="2"/>
                  </a:lnTo>
                  <a:lnTo>
                    <a:pt x="9" y="0"/>
                  </a:lnTo>
                  <a:lnTo>
                    <a:pt x="14" y="0"/>
                  </a:lnTo>
                  <a:lnTo>
                    <a:pt x="20" y="2"/>
                  </a:lnTo>
                  <a:lnTo>
                    <a:pt x="22" y="5"/>
                  </a:lnTo>
                  <a:lnTo>
                    <a:pt x="25" y="9"/>
                  </a:lnTo>
                  <a:lnTo>
                    <a:pt x="27" y="13"/>
                  </a:lnTo>
                  <a:lnTo>
                    <a:pt x="25" y="19"/>
                  </a:lnTo>
                  <a:lnTo>
                    <a:pt x="22" y="22"/>
                  </a:lnTo>
                  <a:lnTo>
                    <a:pt x="20" y="25"/>
                  </a:lnTo>
                  <a:lnTo>
                    <a:pt x="15" y="27"/>
                  </a:lnTo>
                  <a:lnTo>
                    <a:pt x="11" y="25"/>
                  </a:lnTo>
                  <a:lnTo>
                    <a:pt x="6" y="21"/>
                  </a:lnTo>
                  <a:lnTo>
                    <a:pt x="2" y="16"/>
                  </a:lnTo>
                  <a:lnTo>
                    <a:pt x="0" y="12"/>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90" name="Freeform 323"/>
            <p:cNvSpPr>
              <a:spLocks/>
            </p:cNvSpPr>
            <p:nvPr/>
          </p:nvSpPr>
          <p:spPr bwMode="auto">
            <a:xfrm>
              <a:off x="1884" y="1454"/>
              <a:ext cx="26" cy="28"/>
            </a:xfrm>
            <a:custGeom>
              <a:avLst/>
              <a:gdLst>
                <a:gd name="T0" fmla="*/ 1 w 26"/>
                <a:gd name="T1" fmla="*/ 4 h 28"/>
                <a:gd name="T2" fmla="*/ 7 w 26"/>
                <a:gd name="T3" fmla="*/ 1 h 28"/>
                <a:gd name="T4" fmla="*/ 13 w 26"/>
                <a:gd name="T5" fmla="*/ 0 h 28"/>
                <a:gd name="T6" fmla="*/ 19 w 26"/>
                <a:gd name="T7" fmla="*/ 1 h 28"/>
                <a:gd name="T8" fmla="*/ 23 w 26"/>
                <a:gd name="T9" fmla="*/ 4 h 28"/>
                <a:gd name="T10" fmla="*/ 26 w 26"/>
                <a:gd name="T11" fmla="*/ 9 h 28"/>
                <a:gd name="T12" fmla="*/ 26 w 26"/>
                <a:gd name="T13" fmla="*/ 14 h 28"/>
                <a:gd name="T14" fmla="*/ 26 w 26"/>
                <a:gd name="T15" fmla="*/ 20 h 28"/>
                <a:gd name="T16" fmla="*/ 25 w 26"/>
                <a:gd name="T17" fmla="*/ 26 h 28"/>
                <a:gd name="T18" fmla="*/ 20 w 26"/>
                <a:gd name="T19" fmla="*/ 28 h 28"/>
                <a:gd name="T20" fmla="*/ 14 w 26"/>
                <a:gd name="T21" fmla="*/ 28 h 28"/>
                <a:gd name="T22" fmla="*/ 7 w 26"/>
                <a:gd name="T23" fmla="*/ 26 h 28"/>
                <a:gd name="T24" fmla="*/ 2 w 26"/>
                <a:gd name="T25" fmla="*/ 22 h 28"/>
                <a:gd name="T26" fmla="*/ 1 w 26"/>
                <a:gd name="T27" fmla="*/ 17 h 28"/>
                <a:gd name="T28" fmla="*/ 0 w 26"/>
                <a:gd name="T29" fmla="*/ 13 h 28"/>
                <a:gd name="T30" fmla="*/ 0 w 26"/>
                <a:gd name="T31" fmla="*/ 9 h 28"/>
                <a:gd name="T32" fmla="*/ 1 w 26"/>
                <a:gd name="T33" fmla="*/ 4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8"/>
                <a:gd name="T53" fmla="*/ 26 w 26"/>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8">
                  <a:moveTo>
                    <a:pt x="1" y="4"/>
                  </a:moveTo>
                  <a:lnTo>
                    <a:pt x="7" y="1"/>
                  </a:lnTo>
                  <a:lnTo>
                    <a:pt x="13" y="0"/>
                  </a:lnTo>
                  <a:lnTo>
                    <a:pt x="19" y="1"/>
                  </a:lnTo>
                  <a:lnTo>
                    <a:pt x="23" y="4"/>
                  </a:lnTo>
                  <a:lnTo>
                    <a:pt x="26" y="9"/>
                  </a:lnTo>
                  <a:lnTo>
                    <a:pt x="26" y="14"/>
                  </a:lnTo>
                  <a:lnTo>
                    <a:pt x="26" y="20"/>
                  </a:lnTo>
                  <a:lnTo>
                    <a:pt x="25" y="26"/>
                  </a:lnTo>
                  <a:lnTo>
                    <a:pt x="20" y="28"/>
                  </a:lnTo>
                  <a:lnTo>
                    <a:pt x="14" y="28"/>
                  </a:lnTo>
                  <a:lnTo>
                    <a:pt x="7" y="26"/>
                  </a:lnTo>
                  <a:lnTo>
                    <a:pt x="2" y="22"/>
                  </a:lnTo>
                  <a:lnTo>
                    <a:pt x="1" y="17"/>
                  </a:lnTo>
                  <a:lnTo>
                    <a:pt x="0" y="13"/>
                  </a:lnTo>
                  <a:lnTo>
                    <a:pt x="0" y="9"/>
                  </a:lnTo>
                  <a:lnTo>
                    <a:pt x="1" y="4"/>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91" name="Freeform 324"/>
            <p:cNvSpPr>
              <a:spLocks/>
            </p:cNvSpPr>
            <p:nvPr/>
          </p:nvSpPr>
          <p:spPr bwMode="auto">
            <a:xfrm>
              <a:off x="1820" y="1488"/>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4 h 28"/>
                <a:gd name="T14" fmla="*/ 25 w 27"/>
                <a:gd name="T15" fmla="*/ 20 h 28"/>
                <a:gd name="T16" fmla="*/ 22 w 27"/>
                <a:gd name="T17" fmla="*/ 23 h 28"/>
                <a:gd name="T18" fmla="*/ 19 w 27"/>
                <a:gd name="T19" fmla="*/ 26 h 28"/>
                <a:gd name="T20" fmla="*/ 13 w 27"/>
                <a:gd name="T21" fmla="*/ 28 h 28"/>
                <a:gd name="T22" fmla="*/ 7 w 27"/>
                <a:gd name="T23" fmla="*/ 28 h 28"/>
                <a:gd name="T24" fmla="*/ 3 w 27"/>
                <a:gd name="T25" fmla="*/ 25 h 28"/>
                <a:gd name="T26" fmla="*/ 0 w 27"/>
                <a:gd name="T27" fmla="*/ 20 h 28"/>
                <a:gd name="T28" fmla="*/ 0 w 27"/>
                <a:gd name="T29" fmla="*/ 14 h 28"/>
                <a:gd name="T30" fmla="*/ 1 w 27"/>
                <a:gd name="T31" fmla="*/ 9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4"/>
                  </a:lnTo>
                  <a:lnTo>
                    <a:pt x="25" y="20"/>
                  </a:lnTo>
                  <a:lnTo>
                    <a:pt x="22" y="23"/>
                  </a:lnTo>
                  <a:lnTo>
                    <a:pt x="19" y="26"/>
                  </a:lnTo>
                  <a:lnTo>
                    <a:pt x="13" y="28"/>
                  </a:lnTo>
                  <a:lnTo>
                    <a:pt x="7" y="28"/>
                  </a:lnTo>
                  <a:lnTo>
                    <a:pt x="3" y="25"/>
                  </a:lnTo>
                  <a:lnTo>
                    <a:pt x="0" y="20"/>
                  </a:lnTo>
                  <a:lnTo>
                    <a:pt x="0" y="14"/>
                  </a:lnTo>
                  <a:lnTo>
                    <a:pt x="1" y="9"/>
                  </a:lnTo>
                  <a:lnTo>
                    <a:pt x="3" y="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92" name="Freeform 325"/>
            <p:cNvSpPr>
              <a:spLocks/>
            </p:cNvSpPr>
            <p:nvPr/>
          </p:nvSpPr>
          <p:spPr bwMode="auto">
            <a:xfrm>
              <a:off x="1776" y="1454"/>
              <a:ext cx="28" cy="26"/>
            </a:xfrm>
            <a:custGeom>
              <a:avLst/>
              <a:gdLst>
                <a:gd name="T0" fmla="*/ 4 w 28"/>
                <a:gd name="T1" fmla="*/ 1 h 26"/>
                <a:gd name="T2" fmla="*/ 1 w 28"/>
                <a:gd name="T3" fmla="*/ 4 h 26"/>
                <a:gd name="T4" fmla="*/ 0 w 28"/>
                <a:gd name="T5" fmla="*/ 10 h 26"/>
                <a:gd name="T6" fmla="*/ 0 w 28"/>
                <a:gd name="T7" fmla="*/ 16 h 26"/>
                <a:gd name="T8" fmla="*/ 3 w 28"/>
                <a:gd name="T9" fmla="*/ 22 h 26"/>
                <a:gd name="T10" fmla="*/ 7 w 28"/>
                <a:gd name="T11" fmla="*/ 25 h 26"/>
                <a:gd name="T12" fmla="*/ 13 w 28"/>
                <a:gd name="T13" fmla="*/ 26 h 26"/>
                <a:gd name="T14" fmla="*/ 19 w 28"/>
                <a:gd name="T15" fmla="*/ 26 h 26"/>
                <a:gd name="T16" fmla="*/ 23 w 28"/>
                <a:gd name="T17" fmla="*/ 23 h 26"/>
                <a:gd name="T18" fmla="*/ 26 w 28"/>
                <a:gd name="T19" fmla="*/ 20 h 26"/>
                <a:gd name="T20" fmla="*/ 28 w 28"/>
                <a:gd name="T21" fmla="*/ 16 h 26"/>
                <a:gd name="T22" fmla="*/ 28 w 28"/>
                <a:gd name="T23" fmla="*/ 11 h 26"/>
                <a:gd name="T24" fmla="*/ 26 w 28"/>
                <a:gd name="T25" fmla="*/ 7 h 26"/>
                <a:gd name="T26" fmla="*/ 22 w 28"/>
                <a:gd name="T27" fmla="*/ 3 h 26"/>
                <a:gd name="T28" fmla="*/ 16 w 28"/>
                <a:gd name="T29" fmla="*/ 0 h 26"/>
                <a:gd name="T30" fmla="*/ 9 w 28"/>
                <a:gd name="T31" fmla="*/ 0 h 26"/>
                <a:gd name="T32" fmla="*/ 4 w 28"/>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6"/>
                <a:gd name="T53" fmla="*/ 28 w 28"/>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6">
                  <a:moveTo>
                    <a:pt x="4" y="1"/>
                  </a:moveTo>
                  <a:lnTo>
                    <a:pt x="1" y="4"/>
                  </a:lnTo>
                  <a:lnTo>
                    <a:pt x="0" y="10"/>
                  </a:lnTo>
                  <a:lnTo>
                    <a:pt x="0" y="16"/>
                  </a:lnTo>
                  <a:lnTo>
                    <a:pt x="3" y="22"/>
                  </a:lnTo>
                  <a:lnTo>
                    <a:pt x="7" y="25"/>
                  </a:lnTo>
                  <a:lnTo>
                    <a:pt x="13" y="26"/>
                  </a:lnTo>
                  <a:lnTo>
                    <a:pt x="19" y="26"/>
                  </a:lnTo>
                  <a:lnTo>
                    <a:pt x="23" y="23"/>
                  </a:lnTo>
                  <a:lnTo>
                    <a:pt x="26" y="20"/>
                  </a:lnTo>
                  <a:lnTo>
                    <a:pt x="28" y="16"/>
                  </a:lnTo>
                  <a:lnTo>
                    <a:pt x="28" y="11"/>
                  </a:lnTo>
                  <a:lnTo>
                    <a:pt x="26" y="7"/>
                  </a:lnTo>
                  <a:lnTo>
                    <a:pt x="22" y="3"/>
                  </a:lnTo>
                  <a:lnTo>
                    <a:pt x="16" y="0"/>
                  </a:lnTo>
                  <a:lnTo>
                    <a:pt x="9" y="0"/>
                  </a:lnTo>
                  <a:lnTo>
                    <a:pt x="4"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93" name="Freeform 326"/>
            <p:cNvSpPr>
              <a:spLocks/>
            </p:cNvSpPr>
            <p:nvPr/>
          </p:nvSpPr>
          <p:spPr bwMode="auto">
            <a:xfrm>
              <a:off x="1759" y="1505"/>
              <a:ext cx="24" cy="24"/>
            </a:xfrm>
            <a:custGeom>
              <a:avLst/>
              <a:gdLst>
                <a:gd name="T0" fmla="*/ 0 w 24"/>
                <a:gd name="T1" fmla="*/ 17 h 24"/>
                <a:gd name="T2" fmla="*/ 0 w 24"/>
                <a:gd name="T3" fmla="*/ 11 h 24"/>
                <a:gd name="T4" fmla="*/ 0 w 24"/>
                <a:gd name="T5" fmla="*/ 6 h 24"/>
                <a:gd name="T6" fmla="*/ 3 w 24"/>
                <a:gd name="T7" fmla="*/ 3 h 24"/>
                <a:gd name="T8" fmla="*/ 9 w 24"/>
                <a:gd name="T9" fmla="*/ 2 h 24"/>
                <a:gd name="T10" fmla="*/ 15 w 24"/>
                <a:gd name="T11" fmla="*/ 0 h 24"/>
                <a:gd name="T12" fmla="*/ 20 w 24"/>
                <a:gd name="T13" fmla="*/ 2 h 24"/>
                <a:gd name="T14" fmla="*/ 23 w 24"/>
                <a:gd name="T15" fmla="*/ 5 h 24"/>
                <a:gd name="T16" fmla="*/ 24 w 24"/>
                <a:gd name="T17" fmla="*/ 8 h 24"/>
                <a:gd name="T18" fmla="*/ 24 w 24"/>
                <a:gd name="T19" fmla="*/ 12 h 24"/>
                <a:gd name="T20" fmla="*/ 23 w 24"/>
                <a:gd name="T21" fmla="*/ 18 h 24"/>
                <a:gd name="T22" fmla="*/ 18 w 24"/>
                <a:gd name="T23" fmla="*/ 21 h 24"/>
                <a:gd name="T24" fmla="*/ 15 w 24"/>
                <a:gd name="T25" fmla="*/ 24 h 24"/>
                <a:gd name="T26" fmla="*/ 11 w 24"/>
                <a:gd name="T27" fmla="*/ 24 h 24"/>
                <a:gd name="T28" fmla="*/ 6 w 24"/>
                <a:gd name="T29" fmla="*/ 23 h 24"/>
                <a:gd name="T30" fmla="*/ 2 w 24"/>
                <a:gd name="T31" fmla="*/ 20 h 24"/>
                <a:gd name="T32" fmla="*/ 0 w 24"/>
                <a:gd name="T33" fmla="*/ 17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17"/>
                  </a:moveTo>
                  <a:lnTo>
                    <a:pt x="0" y="11"/>
                  </a:lnTo>
                  <a:lnTo>
                    <a:pt x="0" y="6"/>
                  </a:lnTo>
                  <a:lnTo>
                    <a:pt x="3" y="3"/>
                  </a:lnTo>
                  <a:lnTo>
                    <a:pt x="9" y="2"/>
                  </a:lnTo>
                  <a:lnTo>
                    <a:pt x="15" y="0"/>
                  </a:lnTo>
                  <a:lnTo>
                    <a:pt x="20" y="2"/>
                  </a:lnTo>
                  <a:lnTo>
                    <a:pt x="23" y="5"/>
                  </a:lnTo>
                  <a:lnTo>
                    <a:pt x="24" y="8"/>
                  </a:lnTo>
                  <a:lnTo>
                    <a:pt x="24" y="12"/>
                  </a:lnTo>
                  <a:lnTo>
                    <a:pt x="23" y="18"/>
                  </a:lnTo>
                  <a:lnTo>
                    <a:pt x="18" y="21"/>
                  </a:lnTo>
                  <a:lnTo>
                    <a:pt x="15" y="24"/>
                  </a:lnTo>
                  <a:lnTo>
                    <a:pt x="11" y="24"/>
                  </a:lnTo>
                  <a:lnTo>
                    <a:pt x="6" y="23"/>
                  </a:lnTo>
                  <a:lnTo>
                    <a:pt x="2" y="20"/>
                  </a:lnTo>
                  <a:lnTo>
                    <a:pt x="0" y="17"/>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94" name="Freeform 327"/>
            <p:cNvSpPr>
              <a:spLocks/>
            </p:cNvSpPr>
            <p:nvPr/>
          </p:nvSpPr>
          <p:spPr bwMode="auto">
            <a:xfrm>
              <a:off x="1802" y="1544"/>
              <a:ext cx="21" cy="28"/>
            </a:xfrm>
            <a:custGeom>
              <a:avLst/>
              <a:gdLst>
                <a:gd name="T0" fmla="*/ 8 w 21"/>
                <a:gd name="T1" fmla="*/ 28 h 28"/>
                <a:gd name="T2" fmla="*/ 3 w 21"/>
                <a:gd name="T3" fmla="*/ 26 h 28"/>
                <a:gd name="T4" fmla="*/ 2 w 21"/>
                <a:gd name="T5" fmla="*/ 23 h 28"/>
                <a:gd name="T6" fmla="*/ 0 w 21"/>
                <a:gd name="T7" fmla="*/ 19 h 28"/>
                <a:gd name="T8" fmla="*/ 0 w 21"/>
                <a:gd name="T9" fmla="*/ 13 h 28"/>
                <a:gd name="T10" fmla="*/ 2 w 21"/>
                <a:gd name="T11" fmla="*/ 7 h 28"/>
                <a:gd name="T12" fmla="*/ 6 w 21"/>
                <a:gd name="T13" fmla="*/ 3 h 28"/>
                <a:gd name="T14" fmla="*/ 9 w 21"/>
                <a:gd name="T15" fmla="*/ 1 h 28"/>
                <a:gd name="T16" fmla="*/ 14 w 21"/>
                <a:gd name="T17" fmla="*/ 0 h 28"/>
                <a:gd name="T18" fmla="*/ 17 w 21"/>
                <a:gd name="T19" fmla="*/ 1 h 28"/>
                <a:gd name="T20" fmla="*/ 19 w 21"/>
                <a:gd name="T21" fmla="*/ 4 h 28"/>
                <a:gd name="T22" fmla="*/ 21 w 21"/>
                <a:gd name="T23" fmla="*/ 10 h 28"/>
                <a:gd name="T24" fmla="*/ 21 w 21"/>
                <a:gd name="T25" fmla="*/ 15 h 28"/>
                <a:gd name="T26" fmla="*/ 19 w 21"/>
                <a:gd name="T27" fmla="*/ 19 h 28"/>
                <a:gd name="T28" fmla="*/ 17 w 21"/>
                <a:gd name="T29" fmla="*/ 23 h 28"/>
                <a:gd name="T30" fmla="*/ 14 w 21"/>
                <a:gd name="T31" fmla="*/ 26 h 28"/>
                <a:gd name="T32" fmla="*/ 8 w 21"/>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28"/>
                <a:gd name="T53" fmla="*/ 21 w 21"/>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28">
                  <a:moveTo>
                    <a:pt x="8" y="28"/>
                  </a:moveTo>
                  <a:lnTo>
                    <a:pt x="3" y="26"/>
                  </a:lnTo>
                  <a:lnTo>
                    <a:pt x="2" y="23"/>
                  </a:lnTo>
                  <a:lnTo>
                    <a:pt x="0" y="19"/>
                  </a:lnTo>
                  <a:lnTo>
                    <a:pt x="0" y="13"/>
                  </a:lnTo>
                  <a:lnTo>
                    <a:pt x="2" y="7"/>
                  </a:lnTo>
                  <a:lnTo>
                    <a:pt x="6" y="3"/>
                  </a:lnTo>
                  <a:lnTo>
                    <a:pt x="9" y="1"/>
                  </a:lnTo>
                  <a:lnTo>
                    <a:pt x="14" y="0"/>
                  </a:lnTo>
                  <a:lnTo>
                    <a:pt x="17" y="1"/>
                  </a:lnTo>
                  <a:lnTo>
                    <a:pt x="19" y="4"/>
                  </a:lnTo>
                  <a:lnTo>
                    <a:pt x="21" y="10"/>
                  </a:lnTo>
                  <a:lnTo>
                    <a:pt x="21" y="15"/>
                  </a:lnTo>
                  <a:lnTo>
                    <a:pt x="19" y="19"/>
                  </a:lnTo>
                  <a:lnTo>
                    <a:pt x="17" y="23"/>
                  </a:lnTo>
                  <a:lnTo>
                    <a:pt x="14" y="26"/>
                  </a:lnTo>
                  <a:lnTo>
                    <a:pt x="8" y="28"/>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95" name="Freeform 328"/>
            <p:cNvSpPr>
              <a:spLocks/>
            </p:cNvSpPr>
            <p:nvPr/>
          </p:nvSpPr>
          <p:spPr bwMode="auto">
            <a:xfrm>
              <a:off x="1841" y="1517"/>
              <a:ext cx="25" cy="31"/>
            </a:xfrm>
            <a:custGeom>
              <a:avLst/>
              <a:gdLst>
                <a:gd name="T0" fmla="*/ 1 w 25"/>
                <a:gd name="T1" fmla="*/ 16 h 31"/>
                <a:gd name="T2" fmla="*/ 3 w 25"/>
                <a:gd name="T3" fmla="*/ 11 h 31"/>
                <a:gd name="T4" fmla="*/ 6 w 25"/>
                <a:gd name="T5" fmla="*/ 6 h 31"/>
                <a:gd name="T6" fmla="*/ 9 w 25"/>
                <a:gd name="T7" fmla="*/ 2 h 31"/>
                <a:gd name="T8" fmla="*/ 14 w 25"/>
                <a:gd name="T9" fmla="*/ 0 h 31"/>
                <a:gd name="T10" fmla="*/ 20 w 25"/>
                <a:gd name="T11" fmla="*/ 2 h 31"/>
                <a:gd name="T12" fmla="*/ 25 w 25"/>
                <a:gd name="T13" fmla="*/ 6 h 31"/>
                <a:gd name="T14" fmla="*/ 25 w 25"/>
                <a:gd name="T15" fmla="*/ 11 h 31"/>
                <a:gd name="T16" fmla="*/ 25 w 25"/>
                <a:gd name="T17" fmla="*/ 16 h 31"/>
                <a:gd name="T18" fmla="*/ 22 w 25"/>
                <a:gd name="T19" fmla="*/ 22 h 31"/>
                <a:gd name="T20" fmla="*/ 17 w 25"/>
                <a:gd name="T21" fmla="*/ 27 h 31"/>
                <a:gd name="T22" fmla="*/ 11 w 25"/>
                <a:gd name="T23" fmla="*/ 30 h 31"/>
                <a:gd name="T24" fmla="*/ 7 w 25"/>
                <a:gd name="T25" fmla="*/ 31 h 31"/>
                <a:gd name="T26" fmla="*/ 4 w 25"/>
                <a:gd name="T27" fmla="*/ 30 h 31"/>
                <a:gd name="T28" fmla="*/ 1 w 25"/>
                <a:gd name="T29" fmla="*/ 25 h 31"/>
                <a:gd name="T30" fmla="*/ 0 w 25"/>
                <a:gd name="T31" fmla="*/ 21 h 31"/>
                <a:gd name="T32" fmla="*/ 1 w 25"/>
                <a:gd name="T33" fmla="*/ 16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1"/>
                <a:gd name="T53" fmla="*/ 25 w 25"/>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1">
                  <a:moveTo>
                    <a:pt x="1" y="16"/>
                  </a:moveTo>
                  <a:lnTo>
                    <a:pt x="3" y="11"/>
                  </a:lnTo>
                  <a:lnTo>
                    <a:pt x="6" y="6"/>
                  </a:lnTo>
                  <a:lnTo>
                    <a:pt x="9" y="2"/>
                  </a:lnTo>
                  <a:lnTo>
                    <a:pt x="14" y="0"/>
                  </a:lnTo>
                  <a:lnTo>
                    <a:pt x="20" y="2"/>
                  </a:lnTo>
                  <a:lnTo>
                    <a:pt x="25" y="6"/>
                  </a:lnTo>
                  <a:lnTo>
                    <a:pt x="25" y="11"/>
                  </a:lnTo>
                  <a:lnTo>
                    <a:pt x="25" y="16"/>
                  </a:lnTo>
                  <a:lnTo>
                    <a:pt x="22" y="22"/>
                  </a:lnTo>
                  <a:lnTo>
                    <a:pt x="17" y="27"/>
                  </a:lnTo>
                  <a:lnTo>
                    <a:pt x="11" y="30"/>
                  </a:lnTo>
                  <a:lnTo>
                    <a:pt x="7" y="31"/>
                  </a:lnTo>
                  <a:lnTo>
                    <a:pt x="4" y="30"/>
                  </a:lnTo>
                  <a:lnTo>
                    <a:pt x="1" y="25"/>
                  </a:lnTo>
                  <a:lnTo>
                    <a:pt x="0" y="21"/>
                  </a:lnTo>
                  <a:lnTo>
                    <a:pt x="1" y="1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96" name="Freeform 329"/>
            <p:cNvSpPr>
              <a:spLocks/>
            </p:cNvSpPr>
            <p:nvPr/>
          </p:nvSpPr>
          <p:spPr bwMode="auto">
            <a:xfrm>
              <a:off x="1873" y="1525"/>
              <a:ext cx="25" cy="23"/>
            </a:xfrm>
            <a:custGeom>
              <a:avLst/>
              <a:gdLst>
                <a:gd name="T0" fmla="*/ 19 w 25"/>
                <a:gd name="T1" fmla="*/ 1 h 23"/>
                <a:gd name="T2" fmla="*/ 22 w 25"/>
                <a:gd name="T3" fmla="*/ 4 h 23"/>
                <a:gd name="T4" fmla="*/ 24 w 25"/>
                <a:gd name="T5" fmla="*/ 7 h 23"/>
                <a:gd name="T6" fmla="*/ 25 w 25"/>
                <a:gd name="T7" fmla="*/ 11 h 23"/>
                <a:gd name="T8" fmla="*/ 24 w 25"/>
                <a:gd name="T9" fmla="*/ 16 h 23"/>
                <a:gd name="T10" fmla="*/ 21 w 25"/>
                <a:gd name="T11" fmla="*/ 20 h 23"/>
                <a:gd name="T12" fmla="*/ 16 w 25"/>
                <a:gd name="T13" fmla="*/ 22 h 23"/>
                <a:gd name="T14" fmla="*/ 12 w 25"/>
                <a:gd name="T15" fmla="*/ 23 h 23"/>
                <a:gd name="T16" fmla="*/ 8 w 25"/>
                <a:gd name="T17" fmla="*/ 23 h 23"/>
                <a:gd name="T18" fmla="*/ 5 w 25"/>
                <a:gd name="T19" fmla="*/ 22 h 23"/>
                <a:gd name="T20" fmla="*/ 2 w 25"/>
                <a:gd name="T21" fmla="*/ 17 h 23"/>
                <a:gd name="T22" fmla="*/ 0 w 25"/>
                <a:gd name="T23" fmla="*/ 13 h 23"/>
                <a:gd name="T24" fmla="*/ 0 w 25"/>
                <a:gd name="T25" fmla="*/ 8 h 23"/>
                <a:gd name="T26" fmla="*/ 3 w 25"/>
                <a:gd name="T27" fmla="*/ 4 h 23"/>
                <a:gd name="T28" fmla="*/ 8 w 25"/>
                <a:gd name="T29" fmla="*/ 0 h 23"/>
                <a:gd name="T30" fmla="*/ 12 w 25"/>
                <a:gd name="T31" fmla="*/ 0 h 23"/>
                <a:gd name="T32" fmla="*/ 19 w 25"/>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3"/>
                <a:gd name="T53" fmla="*/ 25 w 25"/>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3">
                  <a:moveTo>
                    <a:pt x="19" y="1"/>
                  </a:moveTo>
                  <a:lnTo>
                    <a:pt x="22" y="4"/>
                  </a:lnTo>
                  <a:lnTo>
                    <a:pt x="24" y="7"/>
                  </a:lnTo>
                  <a:lnTo>
                    <a:pt x="25" y="11"/>
                  </a:lnTo>
                  <a:lnTo>
                    <a:pt x="24" y="16"/>
                  </a:lnTo>
                  <a:lnTo>
                    <a:pt x="21" y="20"/>
                  </a:lnTo>
                  <a:lnTo>
                    <a:pt x="16" y="22"/>
                  </a:lnTo>
                  <a:lnTo>
                    <a:pt x="12" y="23"/>
                  </a:lnTo>
                  <a:lnTo>
                    <a:pt x="8" y="23"/>
                  </a:lnTo>
                  <a:lnTo>
                    <a:pt x="5" y="22"/>
                  </a:lnTo>
                  <a:lnTo>
                    <a:pt x="2" y="17"/>
                  </a:lnTo>
                  <a:lnTo>
                    <a:pt x="0" y="13"/>
                  </a:lnTo>
                  <a:lnTo>
                    <a:pt x="0" y="8"/>
                  </a:lnTo>
                  <a:lnTo>
                    <a:pt x="3" y="4"/>
                  </a:lnTo>
                  <a:lnTo>
                    <a:pt x="8" y="0"/>
                  </a:lnTo>
                  <a:lnTo>
                    <a:pt x="12" y="0"/>
                  </a:lnTo>
                  <a:lnTo>
                    <a:pt x="19"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97" name="Freeform 330"/>
            <p:cNvSpPr>
              <a:spLocks/>
            </p:cNvSpPr>
            <p:nvPr/>
          </p:nvSpPr>
          <p:spPr bwMode="auto">
            <a:xfrm>
              <a:off x="1590" y="1560"/>
              <a:ext cx="209" cy="145"/>
            </a:xfrm>
            <a:custGeom>
              <a:avLst/>
              <a:gdLst>
                <a:gd name="T0" fmla="*/ 206 w 209"/>
                <a:gd name="T1" fmla="*/ 15 h 145"/>
                <a:gd name="T2" fmla="*/ 200 w 209"/>
                <a:gd name="T3" fmla="*/ 10 h 145"/>
                <a:gd name="T4" fmla="*/ 199 w 209"/>
                <a:gd name="T5" fmla="*/ 5 h 145"/>
                <a:gd name="T6" fmla="*/ 189 w 209"/>
                <a:gd name="T7" fmla="*/ 15 h 145"/>
                <a:gd name="T8" fmla="*/ 168 w 209"/>
                <a:gd name="T9" fmla="*/ 10 h 145"/>
                <a:gd name="T10" fmla="*/ 124 w 209"/>
                <a:gd name="T11" fmla="*/ 2 h 145"/>
                <a:gd name="T12" fmla="*/ 90 w 209"/>
                <a:gd name="T13" fmla="*/ 2 h 145"/>
                <a:gd name="T14" fmla="*/ 84 w 209"/>
                <a:gd name="T15" fmla="*/ 6 h 145"/>
                <a:gd name="T16" fmla="*/ 113 w 209"/>
                <a:gd name="T17" fmla="*/ 5 h 145"/>
                <a:gd name="T18" fmla="*/ 150 w 209"/>
                <a:gd name="T19" fmla="*/ 13 h 145"/>
                <a:gd name="T20" fmla="*/ 177 w 209"/>
                <a:gd name="T21" fmla="*/ 25 h 145"/>
                <a:gd name="T22" fmla="*/ 174 w 209"/>
                <a:gd name="T23" fmla="*/ 31 h 145"/>
                <a:gd name="T24" fmla="*/ 156 w 209"/>
                <a:gd name="T25" fmla="*/ 41 h 145"/>
                <a:gd name="T26" fmla="*/ 138 w 209"/>
                <a:gd name="T27" fmla="*/ 44 h 145"/>
                <a:gd name="T28" fmla="*/ 106 w 209"/>
                <a:gd name="T29" fmla="*/ 34 h 145"/>
                <a:gd name="T30" fmla="*/ 71 w 209"/>
                <a:gd name="T31" fmla="*/ 31 h 145"/>
                <a:gd name="T32" fmla="*/ 53 w 209"/>
                <a:gd name="T33" fmla="*/ 39 h 145"/>
                <a:gd name="T34" fmla="*/ 66 w 209"/>
                <a:gd name="T35" fmla="*/ 39 h 145"/>
                <a:gd name="T36" fmla="*/ 84 w 209"/>
                <a:gd name="T37" fmla="*/ 39 h 145"/>
                <a:gd name="T38" fmla="*/ 103 w 209"/>
                <a:gd name="T39" fmla="*/ 43 h 145"/>
                <a:gd name="T40" fmla="*/ 128 w 209"/>
                <a:gd name="T41" fmla="*/ 50 h 145"/>
                <a:gd name="T42" fmla="*/ 131 w 209"/>
                <a:gd name="T43" fmla="*/ 59 h 145"/>
                <a:gd name="T44" fmla="*/ 100 w 209"/>
                <a:gd name="T45" fmla="*/ 70 h 145"/>
                <a:gd name="T46" fmla="*/ 72 w 209"/>
                <a:gd name="T47" fmla="*/ 64 h 145"/>
                <a:gd name="T48" fmla="*/ 45 w 209"/>
                <a:gd name="T49" fmla="*/ 59 h 145"/>
                <a:gd name="T50" fmla="*/ 54 w 209"/>
                <a:gd name="T51" fmla="*/ 67 h 145"/>
                <a:gd name="T52" fmla="*/ 78 w 209"/>
                <a:gd name="T53" fmla="*/ 77 h 145"/>
                <a:gd name="T54" fmla="*/ 51 w 209"/>
                <a:gd name="T55" fmla="*/ 86 h 145"/>
                <a:gd name="T56" fmla="*/ 17 w 209"/>
                <a:gd name="T57" fmla="*/ 95 h 145"/>
                <a:gd name="T58" fmla="*/ 0 w 209"/>
                <a:gd name="T59" fmla="*/ 101 h 145"/>
                <a:gd name="T60" fmla="*/ 10 w 209"/>
                <a:gd name="T61" fmla="*/ 104 h 145"/>
                <a:gd name="T62" fmla="*/ 40 w 209"/>
                <a:gd name="T63" fmla="*/ 99 h 145"/>
                <a:gd name="T64" fmla="*/ 74 w 209"/>
                <a:gd name="T65" fmla="*/ 90 h 145"/>
                <a:gd name="T66" fmla="*/ 87 w 209"/>
                <a:gd name="T67" fmla="*/ 96 h 145"/>
                <a:gd name="T68" fmla="*/ 72 w 209"/>
                <a:gd name="T69" fmla="*/ 139 h 145"/>
                <a:gd name="T70" fmla="*/ 74 w 209"/>
                <a:gd name="T71" fmla="*/ 145 h 145"/>
                <a:gd name="T72" fmla="*/ 93 w 209"/>
                <a:gd name="T73" fmla="*/ 112 h 145"/>
                <a:gd name="T74" fmla="*/ 107 w 209"/>
                <a:gd name="T75" fmla="*/ 83 h 145"/>
                <a:gd name="T76" fmla="*/ 127 w 209"/>
                <a:gd name="T77" fmla="*/ 74 h 145"/>
                <a:gd name="T78" fmla="*/ 146 w 209"/>
                <a:gd name="T79" fmla="*/ 67 h 145"/>
                <a:gd name="T80" fmla="*/ 149 w 209"/>
                <a:gd name="T81" fmla="*/ 95 h 145"/>
                <a:gd name="T82" fmla="*/ 140 w 209"/>
                <a:gd name="T83" fmla="*/ 132 h 145"/>
                <a:gd name="T84" fmla="*/ 146 w 209"/>
                <a:gd name="T85" fmla="*/ 126 h 145"/>
                <a:gd name="T86" fmla="*/ 162 w 209"/>
                <a:gd name="T87" fmla="*/ 77 h 145"/>
                <a:gd name="T88" fmla="*/ 177 w 209"/>
                <a:gd name="T89" fmla="*/ 46 h 145"/>
                <a:gd name="T90" fmla="*/ 190 w 209"/>
                <a:gd name="T91" fmla="*/ 33 h 145"/>
                <a:gd name="T92" fmla="*/ 195 w 209"/>
                <a:gd name="T93" fmla="*/ 40 h 145"/>
                <a:gd name="T94" fmla="*/ 190 w 209"/>
                <a:gd name="T95" fmla="*/ 89 h 145"/>
                <a:gd name="T96" fmla="*/ 203 w 209"/>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9"/>
                <a:gd name="T148" fmla="*/ 0 h 145"/>
                <a:gd name="T149" fmla="*/ 209 w 209"/>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9" h="145">
                  <a:moveTo>
                    <a:pt x="209" y="16"/>
                  </a:moveTo>
                  <a:lnTo>
                    <a:pt x="208" y="15"/>
                  </a:lnTo>
                  <a:lnTo>
                    <a:pt x="206" y="15"/>
                  </a:lnTo>
                  <a:lnTo>
                    <a:pt x="203" y="13"/>
                  </a:lnTo>
                  <a:lnTo>
                    <a:pt x="202" y="12"/>
                  </a:lnTo>
                  <a:lnTo>
                    <a:pt x="200" y="10"/>
                  </a:lnTo>
                  <a:lnTo>
                    <a:pt x="200" y="9"/>
                  </a:lnTo>
                  <a:lnTo>
                    <a:pt x="199" y="6"/>
                  </a:lnTo>
                  <a:lnTo>
                    <a:pt x="199" y="5"/>
                  </a:lnTo>
                  <a:lnTo>
                    <a:pt x="196" y="9"/>
                  </a:lnTo>
                  <a:lnTo>
                    <a:pt x="193" y="13"/>
                  </a:lnTo>
                  <a:lnTo>
                    <a:pt x="189" y="15"/>
                  </a:lnTo>
                  <a:lnTo>
                    <a:pt x="187" y="18"/>
                  </a:lnTo>
                  <a:lnTo>
                    <a:pt x="178" y="15"/>
                  </a:lnTo>
                  <a:lnTo>
                    <a:pt x="168" y="10"/>
                  </a:lnTo>
                  <a:lnTo>
                    <a:pt x="153" y="7"/>
                  </a:lnTo>
                  <a:lnTo>
                    <a:pt x="138" y="5"/>
                  </a:lnTo>
                  <a:lnTo>
                    <a:pt x="124" y="2"/>
                  </a:lnTo>
                  <a:lnTo>
                    <a:pt x="109" y="0"/>
                  </a:lnTo>
                  <a:lnTo>
                    <a:pt x="99" y="0"/>
                  </a:lnTo>
                  <a:lnTo>
                    <a:pt x="90" y="2"/>
                  </a:lnTo>
                  <a:lnTo>
                    <a:pt x="81" y="5"/>
                  </a:lnTo>
                  <a:lnTo>
                    <a:pt x="79" y="5"/>
                  </a:lnTo>
                  <a:lnTo>
                    <a:pt x="84" y="6"/>
                  </a:lnTo>
                  <a:lnTo>
                    <a:pt x="90" y="5"/>
                  </a:lnTo>
                  <a:lnTo>
                    <a:pt x="102" y="5"/>
                  </a:lnTo>
                  <a:lnTo>
                    <a:pt x="113" y="5"/>
                  </a:lnTo>
                  <a:lnTo>
                    <a:pt x="127" y="7"/>
                  </a:lnTo>
                  <a:lnTo>
                    <a:pt x="138" y="10"/>
                  </a:lnTo>
                  <a:lnTo>
                    <a:pt x="150" y="13"/>
                  </a:lnTo>
                  <a:lnTo>
                    <a:pt x="162" y="18"/>
                  </a:lnTo>
                  <a:lnTo>
                    <a:pt x="171" y="21"/>
                  </a:lnTo>
                  <a:lnTo>
                    <a:pt x="177" y="25"/>
                  </a:lnTo>
                  <a:lnTo>
                    <a:pt x="178" y="28"/>
                  </a:lnTo>
                  <a:lnTo>
                    <a:pt x="177" y="30"/>
                  </a:lnTo>
                  <a:lnTo>
                    <a:pt x="174" y="31"/>
                  </a:lnTo>
                  <a:lnTo>
                    <a:pt x="168" y="34"/>
                  </a:lnTo>
                  <a:lnTo>
                    <a:pt x="162" y="37"/>
                  </a:lnTo>
                  <a:lnTo>
                    <a:pt x="156" y="41"/>
                  </a:lnTo>
                  <a:lnTo>
                    <a:pt x="150" y="44"/>
                  </a:lnTo>
                  <a:lnTo>
                    <a:pt x="146" y="47"/>
                  </a:lnTo>
                  <a:lnTo>
                    <a:pt x="138" y="44"/>
                  </a:lnTo>
                  <a:lnTo>
                    <a:pt x="130" y="41"/>
                  </a:lnTo>
                  <a:lnTo>
                    <a:pt x="118" y="37"/>
                  </a:lnTo>
                  <a:lnTo>
                    <a:pt x="106" y="34"/>
                  </a:lnTo>
                  <a:lnTo>
                    <a:pt x="93" y="33"/>
                  </a:lnTo>
                  <a:lnTo>
                    <a:pt x="81" y="31"/>
                  </a:lnTo>
                  <a:lnTo>
                    <a:pt x="71" y="31"/>
                  </a:lnTo>
                  <a:lnTo>
                    <a:pt x="62" y="34"/>
                  </a:lnTo>
                  <a:lnTo>
                    <a:pt x="56" y="37"/>
                  </a:lnTo>
                  <a:lnTo>
                    <a:pt x="53" y="39"/>
                  </a:lnTo>
                  <a:lnTo>
                    <a:pt x="54" y="40"/>
                  </a:lnTo>
                  <a:lnTo>
                    <a:pt x="60" y="40"/>
                  </a:lnTo>
                  <a:lnTo>
                    <a:pt x="66" y="39"/>
                  </a:lnTo>
                  <a:lnTo>
                    <a:pt x="71" y="39"/>
                  </a:lnTo>
                  <a:lnTo>
                    <a:pt x="76" y="39"/>
                  </a:lnTo>
                  <a:lnTo>
                    <a:pt x="84" y="39"/>
                  </a:lnTo>
                  <a:lnTo>
                    <a:pt x="90" y="40"/>
                  </a:lnTo>
                  <a:lnTo>
                    <a:pt x="96" y="41"/>
                  </a:lnTo>
                  <a:lnTo>
                    <a:pt x="103" y="43"/>
                  </a:lnTo>
                  <a:lnTo>
                    <a:pt x="109" y="44"/>
                  </a:lnTo>
                  <a:lnTo>
                    <a:pt x="119" y="47"/>
                  </a:lnTo>
                  <a:lnTo>
                    <a:pt x="128" y="50"/>
                  </a:lnTo>
                  <a:lnTo>
                    <a:pt x="136" y="52"/>
                  </a:lnTo>
                  <a:lnTo>
                    <a:pt x="138" y="53"/>
                  </a:lnTo>
                  <a:lnTo>
                    <a:pt x="131" y="59"/>
                  </a:lnTo>
                  <a:lnTo>
                    <a:pt x="119" y="64"/>
                  </a:lnTo>
                  <a:lnTo>
                    <a:pt x="107" y="67"/>
                  </a:lnTo>
                  <a:lnTo>
                    <a:pt x="100" y="70"/>
                  </a:lnTo>
                  <a:lnTo>
                    <a:pt x="93" y="70"/>
                  </a:lnTo>
                  <a:lnTo>
                    <a:pt x="82" y="68"/>
                  </a:lnTo>
                  <a:lnTo>
                    <a:pt x="72" y="64"/>
                  </a:lnTo>
                  <a:lnTo>
                    <a:pt x="62" y="61"/>
                  </a:lnTo>
                  <a:lnTo>
                    <a:pt x="53" y="59"/>
                  </a:lnTo>
                  <a:lnTo>
                    <a:pt x="45" y="59"/>
                  </a:lnTo>
                  <a:lnTo>
                    <a:pt x="43" y="61"/>
                  </a:lnTo>
                  <a:lnTo>
                    <a:pt x="45" y="62"/>
                  </a:lnTo>
                  <a:lnTo>
                    <a:pt x="54" y="67"/>
                  </a:lnTo>
                  <a:lnTo>
                    <a:pt x="65" y="70"/>
                  </a:lnTo>
                  <a:lnTo>
                    <a:pt x="72" y="74"/>
                  </a:lnTo>
                  <a:lnTo>
                    <a:pt x="78" y="77"/>
                  </a:lnTo>
                  <a:lnTo>
                    <a:pt x="72" y="78"/>
                  </a:lnTo>
                  <a:lnTo>
                    <a:pt x="63" y="81"/>
                  </a:lnTo>
                  <a:lnTo>
                    <a:pt x="51" y="86"/>
                  </a:lnTo>
                  <a:lnTo>
                    <a:pt x="40" y="89"/>
                  </a:lnTo>
                  <a:lnTo>
                    <a:pt x="28" y="92"/>
                  </a:lnTo>
                  <a:lnTo>
                    <a:pt x="17" y="95"/>
                  </a:lnTo>
                  <a:lnTo>
                    <a:pt x="10" y="98"/>
                  </a:lnTo>
                  <a:lnTo>
                    <a:pt x="4" y="99"/>
                  </a:lnTo>
                  <a:lnTo>
                    <a:pt x="0" y="101"/>
                  </a:lnTo>
                  <a:lnTo>
                    <a:pt x="0" y="102"/>
                  </a:lnTo>
                  <a:lnTo>
                    <a:pt x="3" y="104"/>
                  </a:lnTo>
                  <a:lnTo>
                    <a:pt x="10" y="104"/>
                  </a:lnTo>
                  <a:lnTo>
                    <a:pt x="17" y="104"/>
                  </a:lnTo>
                  <a:lnTo>
                    <a:pt x="28" y="102"/>
                  </a:lnTo>
                  <a:lnTo>
                    <a:pt x="40" y="99"/>
                  </a:lnTo>
                  <a:lnTo>
                    <a:pt x="51" y="96"/>
                  </a:lnTo>
                  <a:lnTo>
                    <a:pt x="63" y="93"/>
                  </a:lnTo>
                  <a:lnTo>
                    <a:pt x="74" y="90"/>
                  </a:lnTo>
                  <a:lnTo>
                    <a:pt x="82" y="87"/>
                  </a:lnTo>
                  <a:lnTo>
                    <a:pt x="88" y="84"/>
                  </a:lnTo>
                  <a:lnTo>
                    <a:pt x="87" y="96"/>
                  </a:lnTo>
                  <a:lnTo>
                    <a:pt x="82" y="114"/>
                  </a:lnTo>
                  <a:lnTo>
                    <a:pt x="78" y="129"/>
                  </a:lnTo>
                  <a:lnTo>
                    <a:pt x="72" y="139"/>
                  </a:lnTo>
                  <a:lnTo>
                    <a:pt x="69" y="143"/>
                  </a:lnTo>
                  <a:lnTo>
                    <a:pt x="71" y="145"/>
                  </a:lnTo>
                  <a:lnTo>
                    <a:pt x="74" y="145"/>
                  </a:lnTo>
                  <a:lnTo>
                    <a:pt x="78" y="141"/>
                  </a:lnTo>
                  <a:lnTo>
                    <a:pt x="84" y="130"/>
                  </a:lnTo>
                  <a:lnTo>
                    <a:pt x="93" y="112"/>
                  </a:lnTo>
                  <a:lnTo>
                    <a:pt x="100" y="96"/>
                  </a:lnTo>
                  <a:lnTo>
                    <a:pt x="103" y="84"/>
                  </a:lnTo>
                  <a:lnTo>
                    <a:pt x="107" y="83"/>
                  </a:lnTo>
                  <a:lnTo>
                    <a:pt x="113" y="80"/>
                  </a:lnTo>
                  <a:lnTo>
                    <a:pt x="121" y="77"/>
                  </a:lnTo>
                  <a:lnTo>
                    <a:pt x="127" y="74"/>
                  </a:lnTo>
                  <a:lnTo>
                    <a:pt x="134" y="71"/>
                  </a:lnTo>
                  <a:lnTo>
                    <a:pt x="140" y="68"/>
                  </a:lnTo>
                  <a:lnTo>
                    <a:pt x="146" y="67"/>
                  </a:lnTo>
                  <a:lnTo>
                    <a:pt x="150" y="65"/>
                  </a:lnTo>
                  <a:lnTo>
                    <a:pt x="150" y="77"/>
                  </a:lnTo>
                  <a:lnTo>
                    <a:pt x="149" y="95"/>
                  </a:lnTo>
                  <a:lnTo>
                    <a:pt x="144" y="112"/>
                  </a:lnTo>
                  <a:lnTo>
                    <a:pt x="141" y="126"/>
                  </a:lnTo>
                  <a:lnTo>
                    <a:pt x="140" y="132"/>
                  </a:lnTo>
                  <a:lnTo>
                    <a:pt x="140" y="135"/>
                  </a:lnTo>
                  <a:lnTo>
                    <a:pt x="141" y="132"/>
                  </a:lnTo>
                  <a:lnTo>
                    <a:pt x="146" y="126"/>
                  </a:lnTo>
                  <a:lnTo>
                    <a:pt x="152" y="112"/>
                  </a:lnTo>
                  <a:lnTo>
                    <a:pt x="158" y="95"/>
                  </a:lnTo>
                  <a:lnTo>
                    <a:pt x="162" y="77"/>
                  </a:lnTo>
                  <a:lnTo>
                    <a:pt x="162" y="61"/>
                  </a:lnTo>
                  <a:lnTo>
                    <a:pt x="171" y="53"/>
                  </a:lnTo>
                  <a:lnTo>
                    <a:pt x="177" y="46"/>
                  </a:lnTo>
                  <a:lnTo>
                    <a:pt x="183" y="40"/>
                  </a:lnTo>
                  <a:lnTo>
                    <a:pt x="187" y="36"/>
                  </a:lnTo>
                  <a:lnTo>
                    <a:pt x="190" y="33"/>
                  </a:lnTo>
                  <a:lnTo>
                    <a:pt x="193" y="31"/>
                  </a:lnTo>
                  <a:lnTo>
                    <a:pt x="195" y="34"/>
                  </a:lnTo>
                  <a:lnTo>
                    <a:pt x="195" y="40"/>
                  </a:lnTo>
                  <a:lnTo>
                    <a:pt x="193" y="52"/>
                  </a:lnTo>
                  <a:lnTo>
                    <a:pt x="192" y="70"/>
                  </a:lnTo>
                  <a:lnTo>
                    <a:pt x="190" y="89"/>
                  </a:lnTo>
                  <a:lnTo>
                    <a:pt x="189" y="101"/>
                  </a:lnTo>
                  <a:lnTo>
                    <a:pt x="196" y="86"/>
                  </a:lnTo>
                  <a:lnTo>
                    <a:pt x="203" y="62"/>
                  </a:lnTo>
                  <a:lnTo>
                    <a:pt x="208" y="37"/>
                  </a:lnTo>
                  <a:lnTo>
                    <a:pt x="209" y="16"/>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98" name="Freeform 331"/>
            <p:cNvSpPr>
              <a:spLocks/>
            </p:cNvSpPr>
            <p:nvPr/>
          </p:nvSpPr>
          <p:spPr bwMode="auto">
            <a:xfrm>
              <a:off x="1604" y="1304"/>
              <a:ext cx="169" cy="160"/>
            </a:xfrm>
            <a:custGeom>
              <a:avLst/>
              <a:gdLst>
                <a:gd name="T0" fmla="*/ 163 w 169"/>
                <a:gd name="T1" fmla="*/ 157 h 160"/>
                <a:gd name="T2" fmla="*/ 167 w 169"/>
                <a:gd name="T3" fmla="*/ 153 h 160"/>
                <a:gd name="T4" fmla="*/ 161 w 169"/>
                <a:gd name="T5" fmla="*/ 144 h 160"/>
                <a:gd name="T6" fmla="*/ 151 w 169"/>
                <a:gd name="T7" fmla="*/ 130 h 160"/>
                <a:gd name="T8" fmla="*/ 150 w 169"/>
                <a:gd name="T9" fmla="*/ 113 h 160"/>
                <a:gd name="T10" fmla="*/ 144 w 169"/>
                <a:gd name="T11" fmla="*/ 74 h 160"/>
                <a:gd name="T12" fmla="*/ 138 w 169"/>
                <a:gd name="T13" fmla="*/ 55 h 160"/>
                <a:gd name="T14" fmla="*/ 133 w 169"/>
                <a:gd name="T15" fmla="*/ 54 h 160"/>
                <a:gd name="T16" fmla="*/ 135 w 169"/>
                <a:gd name="T17" fmla="*/ 71 h 160"/>
                <a:gd name="T18" fmla="*/ 136 w 169"/>
                <a:gd name="T19" fmla="*/ 104 h 160"/>
                <a:gd name="T20" fmla="*/ 127 w 169"/>
                <a:gd name="T21" fmla="*/ 110 h 160"/>
                <a:gd name="T22" fmla="*/ 108 w 169"/>
                <a:gd name="T23" fmla="*/ 96 h 160"/>
                <a:gd name="T24" fmla="*/ 98 w 169"/>
                <a:gd name="T25" fmla="*/ 80 h 160"/>
                <a:gd name="T26" fmla="*/ 91 w 169"/>
                <a:gd name="T27" fmla="*/ 51 h 160"/>
                <a:gd name="T28" fmla="*/ 89 w 169"/>
                <a:gd name="T29" fmla="*/ 30 h 160"/>
                <a:gd name="T30" fmla="*/ 88 w 169"/>
                <a:gd name="T31" fmla="*/ 12 h 160"/>
                <a:gd name="T32" fmla="*/ 82 w 169"/>
                <a:gd name="T33" fmla="*/ 3 h 160"/>
                <a:gd name="T34" fmla="*/ 82 w 169"/>
                <a:gd name="T35" fmla="*/ 9 h 160"/>
                <a:gd name="T36" fmla="*/ 85 w 169"/>
                <a:gd name="T37" fmla="*/ 23 h 160"/>
                <a:gd name="T38" fmla="*/ 82 w 169"/>
                <a:gd name="T39" fmla="*/ 36 h 160"/>
                <a:gd name="T40" fmla="*/ 80 w 169"/>
                <a:gd name="T41" fmla="*/ 49 h 160"/>
                <a:gd name="T42" fmla="*/ 85 w 169"/>
                <a:gd name="T43" fmla="*/ 71 h 160"/>
                <a:gd name="T44" fmla="*/ 74 w 169"/>
                <a:gd name="T45" fmla="*/ 70 h 160"/>
                <a:gd name="T46" fmla="*/ 49 w 169"/>
                <a:gd name="T47" fmla="*/ 45 h 160"/>
                <a:gd name="T48" fmla="*/ 26 w 169"/>
                <a:gd name="T49" fmla="*/ 20 h 160"/>
                <a:gd name="T50" fmla="*/ 6 w 169"/>
                <a:gd name="T51" fmla="*/ 3 h 160"/>
                <a:gd name="T52" fmla="*/ 11 w 169"/>
                <a:gd name="T53" fmla="*/ 15 h 160"/>
                <a:gd name="T54" fmla="*/ 34 w 169"/>
                <a:gd name="T55" fmla="*/ 45 h 160"/>
                <a:gd name="T56" fmla="*/ 46 w 169"/>
                <a:gd name="T57" fmla="*/ 64 h 160"/>
                <a:gd name="T58" fmla="*/ 68 w 169"/>
                <a:gd name="T59" fmla="*/ 83 h 160"/>
                <a:gd name="T60" fmla="*/ 68 w 169"/>
                <a:gd name="T61" fmla="*/ 89 h 160"/>
                <a:gd name="T62" fmla="*/ 46 w 169"/>
                <a:gd name="T63" fmla="*/ 85 h 160"/>
                <a:gd name="T64" fmla="*/ 34 w 169"/>
                <a:gd name="T65" fmla="*/ 79 h 160"/>
                <a:gd name="T66" fmla="*/ 29 w 169"/>
                <a:gd name="T67" fmla="*/ 80 h 160"/>
                <a:gd name="T68" fmla="*/ 36 w 169"/>
                <a:gd name="T69" fmla="*/ 88 h 160"/>
                <a:gd name="T70" fmla="*/ 51 w 169"/>
                <a:gd name="T71" fmla="*/ 95 h 160"/>
                <a:gd name="T72" fmla="*/ 70 w 169"/>
                <a:gd name="T73" fmla="*/ 102 h 160"/>
                <a:gd name="T74" fmla="*/ 89 w 169"/>
                <a:gd name="T75" fmla="*/ 107 h 160"/>
                <a:gd name="T76" fmla="*/ 105 w 169"/>
                <a:gd name="T77" fmla="*/ 110 h 160"/>
                <a:gd name="T78" fmla="*/ 124 w 169"/>
                <a:gd name="T79" fmla="*/ 123 h 160"/>
                <a:gd name="T80" fmla="*/ 126 w 169"/>
                <a:gd name="T81" fmla="*/ 132 h 160"/>
                <a:gd name="T82" fmla="*/ 113 w 169"/>
                <a:gd name="T83" fmla="*/ 136 h 160"/>
                <a:gd name="T84" fmla="*/ 98 w 169"/>
                <a:gd name="T85" fmla="*/ 138 h 160"/>
                <a:gd name="T86" fmla="*/ 85 w 169"/>
                <a:gd name="T87" fmla="*/ 139 h 160"/>
                <a:gd name="T88" fmla="*/ 71 w 169"/>
                <a:gd name="T89" fmla="*/ 136 h 160"/>
                <a:gd name="T90" fmla="*/ 70 w 169"/>
                <a:gd name="T91" fmla="*/ 141 h 160"/>
                <a:gd name="T92" fmla="*/ 88 w 169"/>
                <a:gd name="T93" fmla="*/ 145 h 160"/>
                <a:gd name="T94" fmla="*/ 107 w 169"/>
                <a:gd name="T95" fmla="*/ 145 h 160"/>
                <a:gd name="T96" fmla="*/ 124 w 169"/>
                <a:gd name="T97" fmla="*/ 145 h 160"/>
                <a:gd name="T98" fmla="*/ 139 w 169"/>
                <a:gd name="T99" fmla="*/ 144 h 160"/>
                <a:gd name="T100" fmla="*/ 151 w 169"/>
                <a:gd name="T101" fmla="*/ 145 h 160"/>
                <a:gd name="T102" fmla="*/ 160 w 169"/>
                <a:gd name="T103" fmla="*/ 154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69"/>
                <a:gd name="T157" fmla="*/ 0 h 160"/>
                <a:gd name="T158" fmla="*/ 169 w 169"/>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69" h="160">
                  <a:moveTo>
                    <a:pt x="163" y="160"/>
                  </a:moveTo>
                  <a:lnTo>
                    <a:pt x="163" y="157"/>
                  </a:lnTo>
                  <a:lnTo>
                    <a:pt x="164" y="154"/>
                  </a:lnTo>
                  <a:lnTo>
                    <a:pt x="167" y="153"/>
                  </a:lnTo>
                  <a:lnTo>
                    <a:pt x="169" y="150"/>
                  </a:lnTo>
                  <a:lnTo>
                    <a:pt x="161" y="144"/>
                  </a:lnTo>
                  <a:lnTo>
                    <a:pt x="155" y="136"/>
                  </a:lnTo>
                  <a:lnTo>
                    <a:pt x="151" y="130"/>
                  </a:lnTo>
                  <a:lnTo>
                    <a:pt x="150" y="125"/>
                  </a:lnTo>
                  <a:lnTo>
                    <a:pt x="150" y="113"/>
                  </a:lnTo>
                  <a:lnTo>
                    <a:pt x="148" y="93"/>
                  </a:lnTo>
                  <a:lnTo>
                    <a:pt x="144" y="74"/>
                  </a:lnTo>
                  <a:lnTo>
                    <a:pt x="141" y="61"/>
                  </a:lnTo>
                  <a:lnTo>
                    <a:pt x="138" y="55"/>
                  </a:lnTo>
                  <a:lnTo>
                    <a:pt x="135" y="54"/>
                  </a:lnTo>
                  <a:lnTo>
                    <a:pt x="133" y="54"/>
                  </a:lnTo>
                  <a:lnTo>
                    <a:pt x="133" y="59"/>
                  </a:lnTo>
                  <a:lnTo>
                    <a:pt x="135" y="71"/>
                  </a:lnTo>
                  <a:lnTo>
                    <a:pt x="136" y="88"/>
                  </a:lnTo>
                  <a:lnTo>
                    <a:pt x="136" y="104"/>
                  </a:lnTo>
                  <a:lnTo>
                    <a:pt x="136" y="116"/>
                  </a:lnTo>
                  <a:lnTo>
                    <a:pt x="127" y="110"/>
                  </a:lnTo>
                  <a:lnTo>
                    <a:pt x="117" y="104"/>
                  </a:lnTo>
                  <a:lnTo>
                    <a:pt x="108" y="96"/>
                  </a:lnTo>
                  <a:lnTo>
                    <a:pt x="102" y="91"/>
                  </a:lnTo>
                  <a:lnTo>
                    <a:pt x="98" y="80"/>
                  </a:lnTo>
                  <a:lnTo>
                    <a:pt x="93" y="65"/>
                  </a:lnTo>
                  <a:lnTo>
                    <a:pt x="91" y="51"/>
                  </a:lnTo>
                  <a:lnTo>
                    <a:pt x="89" y="39"/>
                  </a:lnTo>
                  <a:lnTo>
                    <a:pt x="89" y="30"/>
                  </a:lnTo>
                  <a:lnTo>
                    <a:pt x="89" y="20"/>
                  </a:lnTo>
                  <a:lnTo>
                    <a:pt x="88" y="12"/>
                  </a:lnTo>
                  <a:lnTo>
                    <a:pt x="85" y="6"/>
                  </a:lnTo>
                  <a:lnTo>
                    <a:pt x="82" y="3"/>
                  </a:lnTo>
                  <a:lnTo>
                    <a:pt x="82" y="5"/>
                  </a:lnTo>
                  <a:lnTo>
                    <a:pt x="82" y="9"/>
                  </a:lnTo>
                  <a:lnTo>
                    <a:pt x="83" y="15"/>
                  </a:lnTo>
                  <a:lnTo>
                    <a:pt x="85" y="23"/>
                  </a:lnTo>
                  <a:lnTo>
                    <a:pt x="83" y="30"/>
                  </a:lnTo>
                  <a:lnTo>
                    <a:pt x="82" y="36"/>
                  </a:lnTo>
                  <a:lnTo>
                    <a:pt x="80" y="42"/>
                  </a:lnTo>
                  <a:lnTo>
                    <a:pt x="80" y="49"/>
                  </a:lnTo>
                  <a:lnTo>
                    <a:pt x="82" y="61"/>
                  </a:lnTo>
                  <a:lnTo>
                    <a:pt x="85" y="71"/>
                  </a:lnTo>
                  <a:lnTo>
                    <a:pt x="86" y="80"/>
                  </a:lnTo>
                  <a:lnTo>
                    <a:pt x="74" y="70"/>
                  </a:lnTo>
                  <a:lnTo>
                    <a:pt x="62" y="58"/>
                  </a:lnTo>
                  <a:lnTo>
                    <a:pt x="49" y="45"/>
                  </a:lnTo>
                  <a:lnTo>
                    <a:pt x="37" y="31"/>
                  </a:lnTo>
                  <a:lnTo>
                    <a:pt x="26" y="20"/>
                  </a:lnTo>
                  <a:lnTo>
                    <a:pt x="15" y="11"/>
                  </a:lnTo>
                  <a:lnTo>
                    <a:pt x="6" y="3"/>
                  </a:lnTo>
                  <a:lnTo>
                    <a:pt x="0" y="0"/>
                  </a:lnTo>
                  <a:lnTo>
                    <a:pt x="11" y="15"/>
                  </a:lnTo>
                  <a:lnTo>
                    <a:pt x="23" y="30"/>
                  </a:lnTo>
                  <a:lnTo>
                    <a:pt x="34" y="45"/>
                  </a:lnTo>
                  <a:lnTo>
                    <a:pt x="40" y="55"/>
                  </a:lnTo>
                  <a:lnTo>
                    <a:pt x="46" y="64"/>
                  </a:lnTo>
                  <a:lnTo>
                    <a:pt x="58" y="74"/>
                  </a:lnTo>
                  <a:lnTo>
                    <a:pt x="68" y="83"/>
                  </a:lnTo>
                  <a:lnTo>
                    <a:pt x="77" y="89"/>
                  </a:lnTo>
                  <a:lnTo>
                    <a:pt x="68" y="89"/>
                  </a:lnTo>
                  <a:lnTo>
                    <a:pt x="57" y="88"/>
                  </a:lnTo>
                  <a:lnTo>
                    <a:pt x="46" y="85"/>
                  </a:lnTo>
                  <a:lnTo>
                    <a:pt x="39" y="82"/>
                  </a:lnTo>
                  <a:lnTo>
                    <a:pt x="34" y="79"/>
                  </a:lnTo>
                  <a:lnTo>
                    <a:pt x="31" y="79"/>
                  </a:lnTo>
                  <a:lnTo>
                    <a:pt x="29" y="80"/>
                  </a:lnTo>
                  <a:lnTo>
                    <a:pt x="31" y="85"/>
                  </a:lnTo>
                  <a:lnTo>
                    <a:pt x="36" y="88"/>
                  </a:lnTo>
                  <a:lnTo>
                    <a:pt x="43" y="92"/>
                  </a:lnTo>
                  <a:lnTo>
                    <a:pt x="51" y="95"/>
                  </a:lnTo>
                  <a:lnTo>
                    <a:pt x="60" y="99"/>
                  </a:lnTo>
                  <a:lnTo>
                    <a:pt x="70" y="102"/>
                  </a:lnTo>
                  <a:lnTo>
                    <a:pt x="79" y="105"/>
                  </a:lnTo>
                  <a:lnTo>
                    <a:pt x="89" y="107"/>
                  </a:lnTo>
                  <a:lnTo>
                    <a:pt x="96" y="107"/>
                  </a:lnTo>
                  <a:lnTo>
                    <a:pt x="105" y="110"/>
                  </a:lnTo>
                  <a:lnTo>
                    <a:pt x="116" y="116"/>
                  </a:lnTo>
                  <a:lnTo>
                    <a:pt x="124" y="123"/>
                  </a:lnTo>
                  <a:lnTo>
                    <a:pt x="130" y="130"/>
                  </a:lnTo>
                  <a:lnTo>
                    <a:pt x="126" y="132"/>
                  </a:lnTo>
                  <a:lnTo>
                    <a:pt x="120" y="135"/>
                  </a:lnTo>
                  <a:lnTo>
                    <a:pt x="113" y="136"/>
                  </a:lnTo>
                  <a:lnTo>
                    <a:pt x="105" y="138"/>
                  </a:lnTo>
                  <a:lnTo>
                    <a:pt x="98" y="138"/>
                  </a:lnTo>
                  <a:lnTo>
                    <a:pt x="91" y="139"/>
                  </a:lnTo>
                  <a:lnTo>
                    <a:pt x="85" y="139"/>
                  </a:lnTo>
                  <a:lnTo>
                    <a:pt x="79" y="138"/>
                  </a:lnTo>
                  <a:lnTo>
                    <a:pt x="71" y="136"/>
                  </a:lnTo>
                  <a:lnTo>
                    <a:pt x="68" y="138"/>
                  </a:lnTo>
                  <a:lnTo>
                    <a:pt x="70" y="141"/>
                  </a:lnTo>
                  <a:lnTo>
                    <a:pt x="80" y="144"/>
                  </a:lnTo>
                  <a:lnTo>
                    <a:pt x="88" y="145"/>
                  </a:lnTo>
                  <a:lnTo>
                    <a:pt x="96" y="145"/>
                  </a:lnTo>
                  <a:lnTo>
                    <a:pt x="107" y="145"/>
                  </a:lnTo>
                  <a:lnTo>
                    <a:pt x="116" y="145"/>
                  </a:lnTo>
                  <a:lnTo>
                    <a:pt x="124" y="145"/>
                  </a:lnTo>
                  <a:lnTo>
                    <a:pt x="133" y="144"/>
                  </a:lnTo>
                  <a:lnTo>
                    <a:pt x="139" y="144"/>
                  </a:lnTo>
                  <a:lnTo>
                    <a:pt x="144" y="144"/>
                  </a:lnTo>
                  <a:lnTo>
                    <a:pt x="151" y="145"/>
                  </a:lnTo>
                  <a:lnTo>
                    <a:pt x="155" y="150"/>
                  </a:lnTo>
                  <a:lnTo>
                    <a:pt x="160" y="154"/>
                  </a:lnTo>
                  <a:lnTo>
                    <a:pt x="163" y="16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99" name="Freeform 332"/>
            <p:cNvSpPr>
              <a:spLocks/>
            </p:cNvSpPr>
            <p:nvPr/>
          </p:nvSpPr>
          <p:spPr bwMode="auto">
            <a:xfrm>
              <a:off x="1854" y="1242"/>
              <a:ext cx="103" cy="244"/>
            </a:xfrm>
            <a:custGeom>
              <a:avLst/>
              <a:gdLst>
                <a:gd name="T0" fmla="*/ 10 w 103"/>
                <a:gd name="T1" fmla="*/ 201 h 244"/>
                <a:gd name="T2" fmla="*/ 18 w 103"/>
                <a:gd name="T3" fmla="*/ 192 h 244"/>
                <a:gd name="T4" fmla="*/ 24 w 103"/>
                <a:gd name="T5" fmla="*/ 195 h 244"/>
                <a:gd name="T6" fmla="*/ 28 w 103"/>
                <a:gd name="T7" fmla="*/ 173 h 244"/>
                <a:gd name="T8" fmla="*/ 10 w 103"/>
                <a:gd name="T9" fmla="*/ 138 h 244"/>
                <a:gd name="T10" fmla="*/ 0 w 103"/>
                <a:gd name="T11" fmla="*/ 101 h 244"/>
                <a:gd name="T12" fmla="*/ 4 w 103"/>
                <a:gd name="T13" fmla="*/ 102 h 244"/>
                <a:gd name="T14" fmla="*/ 24 w 103"/>
                <a:gd name="T15" fmla="*/ 141 h 244"/>
                <a:gd name="T16" fmla="*/ 40 w 103"/>
                <a:gd name="T17" fmla="*/ 114 h 244"/>
                <a:gd name="T18" fmla="*/ 38 w 103"/>
                <a:gd name="T19" fmla="*/ 68 h 244"/>
                <a:gd name="T20" fmla="*/ 38 w 103"/>
                <a:gd name="T21" fmla="*/ 28 h 244"/>
                <a:gd name="T22" fmla="*/ 43 w 103"/>
                <a:gd name="T23" fmla="*/ 30 h 244"/>
                <a:gd name="T24" fmla="*/ 43 w 103"/>
                <a:gd name="T25" fmla="*/ 54 h 244"/>
                <a:gd name="T26" fmla="*/ 53 w 103"/>
                <a:gd name="T27" fmla="*/ 54 h 244"/>
                <a:gd name="T28" fmla="*/ 78 w 103"/>
                <a:gd name="T29" fmla="*/ 3 h 244"/>
                <a:gd name="T30" fmla="*/ 83 w 103"/>
                <a:gd name="T31" fmla="*/ 3 h 244"/>
                <a:gd name="T32" fmla="*/ 68 w 103"/>
                <a:gd name="T33" fmla="*/ 37 h 244"/>
                <a:gd name="T34" fmla="*/ 66 w 103"/>
                <a:gd name="T35" fmla="*/ 67 h 244"/>
                <a:gd name="T36" fmla="*/ 87 w 103"/>
                <a:gd name="T37" fmla="*/ 58 h 244"/>
                <a:gd name="T38" fmla="*/ 92 w 103"/>
                <a:gd name="T39" fmla="*/ 58 h 244"/>
                <a:gd name="T40" fmla="*/ 72 w 103"/>
                <a:gd name="T41" fmla="*/ 74 h 244"/>
                <a:gd name="T42" fmla="*/ 53 w 103"/>
                <a:gd name="T43" fmla="*/ 101 h 244"/>
                <a:gd name="T44" fmla="*/ 43 w 103"/>
                <a:gd name="T45" fmla="*/ 150 h 244"/>
                <a:gd name="T46" fmla="*/ 65 w 103"/>
                <a:gd name="T47" fmla="*/ 148 h 244"/>
                <a:gd name="T48" fmla="*/ 87 w 103"/>
                <a:gd name="T49" fmla="*/ 144 h 244"/>
                <a:gd name="T50" fmla="*/ 97 w 103"/>
                <a:gd name="T51" fmla="*/ 136 h 244"/>
                <a:gd name="T52" fmla="*/ 96 w 103"/>
                <a:gd name="T53" fmla="*/ 142 h 244"/>
                <a:gd name="T54" fmla="*/ 80 w 103"/>
                <a:gd name="T55" fmla="*/ 153 h 244"/>
                <a:gd name="T56" fmla="*/ 55 w 103"/>
                <a:gd name="T57" fmla="*/ 163 h 244"/>
                <a:gd name="T58" fmla="*/ 40 w 103"/>
                <a:gd name="T59" fmla="*/ 172 h 244"/>
                <a:gd name="T60" fmla="*/ 35 w 103"/>
                <a:gd name="T61" fmla="*/ 197 h 244"/>
                <a:gd name="T62" fmla="*/ 50 w 103"/>
                <a:gd name="T63" fmla="*/ 200 h 244"/>
                <a:gd name="T64" fmla="*/ 80 w 103"/>
                <a:gd name="T65" fmla="*/ 188 h 244"/>
                <a:gd name="T66" fmla="*/ 100 w 103"/>
                <a:gd name="T67" fmla="*/ 173 h 244"/>
                <a:gd name="T68" fmla="*/ 100 w 103"/>
                <a:gd name="T69" fmla="*/ 179 h 244"/>
                <a:gd name="T70" fmla="*/ 74 w 103"/>
                <a:gd name="T71" fmla="*/ 213 h 244"/>
                <a:gd name="T72" fmla="*/ 63 w 103"/>
                <a:gd name="T73" fmla="*/ 213 h 244"/>
                <a:gd name="T74" fmla="*/ 53 w 103"/>
                <a:gd name="T75" fmla="*/ 203 h 244"/>
                <a:gd name="T76" fmla="*/ 28 w 103"/>
                <a:gd name="T77" fmla="*/ 206 h 244"/>
                <a:gd name="T78" fmla="*/ 22 w 103"/>
                <a:gd name="T79" fmla="*/ 221 h 244"/>
                <a:gd name="T80" fmla="*/ 10 w 103"/>
                <a:gd name="T81" fmla="*/ 237 h 244"/>
                <a:gd name="T82" fmla="*/ 7 w 103"/>
                <a:gd name="T83" fmla="*/ 237 h 244"/>
                <a:gd name="T84" fmla="*/ 16 w 103"/>
                <a:gd name="T85" fmla="*/ 216 h 244"/>
                <a:gd name="T86" fmla="*/ 4 w 103"/>
                <a:gd name="T87" fmla="*/ 209 h 2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3"/>
                <a:gd name="T133" fmla="*/ 0 h 244"/>
                <a:gd name="T134" fmla="*/ 103 w 103"/>
                <a:gd name="T135" fmla="*/ 244 h 2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3" h="244">
                  <a:moveTo>
                    <a:pt x="0" y="210"/>
                  </a:moveTo>
                  <a:lnTo>
                    <a:pt x="6" y="206"/>
                  </a:lnTo>
                  <a:lnTo>
                    <a:pt x="10" y="201"/>
                  </a:lnTo>
                  <a:lnTo>
                    <a:pt x="15" y="195"/>
                  </a:lnTo>
                  <a:lnTo>
                    <a:pt x="16" y="189"/>
                  </a:lnTo>
                  <a:lnTo>
                    <a:pt x="18" y="192"/>
                  </a:lnTo>
                  <a:lnTo>
                    <a:pt x="21" y="194"/>
                  </a:lnTo>
                  <a:lnTo>
                    <a:pt x="22" y="194"/>
                  </a:lnTo>
                  <a:lnTo>
                    <a:pt x="24" y="195"/>
                  </a:lnTo>
                  <a:lnTo>
                    <a:pt x="25" y="191"/>
                  </a:lnTo>
                  <a:lnTo>
                    <a:pt x="28" y="184"/>
                  </a:lnTo>
                  <a:lnTo>
                    <a:pt x="28" y="173"/>
                  </a:lnTo>
                  <a:lnTo>
                    <a:pt x="27" y="167"/>
                  </a:lnTo>
                  <a:lnTo>
                    <a:pt x="19" y="155"/>
                  </a:lnTo>
                  <a:lnTo>
                    <a:pt x="10" y="138"/>
                  </a:lnTo>
                  <a:lnTo>
                    <a:pt x="3" y="119"/>
                  </a:lnTo>
                  <a:lnTo>
                    <a:pt x="0" y="107"/>
                  </a:lnTo>
                  <a:lnTo>
                    <a:pt x="0" y="101"/>
                  </a:lnTo>
                  <a:lnTo>
                    <a:pt x="3" y="96"/>
                  </a:lnTo>
                  <a:lnTo>
                    <a:pt x="4" y="98"/>
                  </a:lnTo>
                  <a:lnTo>
                    <a:pt x="4" y="102"/>
                  </a:lnTo>
                  <a:lnTo>
                    <a:pt x="7" y="113"/>
                  </a:lnTo>
                  <a:lnTo>
                    <a:pt x="15" y="127"/>
                  </a:lnTo>
                  <a:lnTo>
                    <a:pt x="24" y="141"/>
                  </a:lnTo>
                  <a:lnTo>
                    <a:pt x="31" y="148"/>
                  </a:lnTo>
                  <a:lnTo>
                    <a:pt x="35" y="135"/>
                  </a:lnTo>
                  <a:lnTo>
                    <a:pt x="40" y="114"/>
                  </a:lnTo>
                  <a:lnTo>
                    <a:pt x="41" y="95"/>
                  </a:lnTo>
                  <a:lnTo>
                    <a:pt x="41" y="82"/>
                  </a:lnTo>
                  <a:lnTo>
                    <a:pt x="38" y="68"/>
                  </a:lnTo>
                  <a:lnTo>
                    <a:pt x="37" y="54"/>
                  </a:lnTo>
                  <a:lnTo>
                    <a:pt x="37" y="39"/>
                  </a:lnTo>
                  <a:lnTo>
                    <a:pt x="38" y="28"/>
                  </a:lnTo>
                  <a:lnTo>
                    <a:pt x="41" y="25"/>
                  </a:lnTo>
                  <a:lnTo>
                    <a:pt x="43" y="25"/>
                  </a:lnTo>
                  <a:lnTo>
                    <a:pt x="43" y="30"/>
                  </a:lnTo>
                  <a:lnTo>
                    <a:pt x="41" y="36"/>
                  </a:lnTo>
                  <a:lnTo>
                    <a:pt x="41" y="45"/>
                  </a:lnTo>
                  <a:lnTo>
                    <a:pt x="43" y="54"/>
                  </a:lnTo>
                  <a:lnTo>
                    <a:pt x="46" y="64"/>
                  </a:lnTo>
                  <a:lnTo>
                    <a:pt x="49" y="70"/>
                  </a:lnTo>
                  <a:lnTo>
                    <a:pt x="53" y="54"/>
                  </a:lnTo>
                  <a:lnTo>
                    <a:pt x="61" y="34"/>
                  </a:lnTo>
                  <a:lnTo>
                    <a:pt x="68" y="15"/>
                  </a:lnTo>
                  <a:lnTo>
                    <a:pt x="78" y="3"/>
                  </a:lnTo>
                  <a:lnTo>
                    <a:pt x="83" y="0"/>
                  </a:lnTo>
                  <a:lnTo>
                    <a:pt x="84" y="0"/>
                  </a:lnTo>
                  <a:lnTo>
                    <a:pt x="83" y="3"/>
                  </a:lnTo>
                  <a:lnTo>
                    <a:pt x="80" y="8"/>
                  </a:lnTo>
                  <a:lnTo>
                    <a:pt x="74" y="18"/>
                  </a:lnTo>
                  <a:lnTo>
                    <a:pt x="68" y="37"/>
                  </a:lnTo>
                  <a:lnTo>
                    <a:pt x="62" y="56"/>
                  </a:lnTo>
                  <a:lnTo>
                    <a:pt x="59" y="68"/>
                  </a:lnTo>
                  <a:lnTo>
                    <a:pt x="66" y="67"/>
                  </a:lnTo>
                  <a:lnTo>
                    <a:pt x="74" y="65"/>
                  </a:lnTo>
                  <a:lnTo>
                    <a:pt x="81" y="61"/>
                  </a:lnTo>
                  <a:lnTo>
                    <a:pt x="87" y="58"/>
                  </a:lnTo>
                  <a:lnTo>
                    <a:pt x="90" y="55"/>
                  </a:lnTo>
                  <a:lnTo>
                    <a:pt x="93" y="55"/>
                  </a:lnTo>
                  <a:lnTo>
                    <a:pt x="92" y="58"/>
                  </a:lnTo>
                  <a:lnTo>
                    <a:pt x="89" y="61"/>
                  </a:lnTo>
                  <a:lnTo>
                    <a:pt x="83" y="67"/>
                  </a:lnTo>
                  <a:lnTo>
                    <a:pt x="72" y="74"/>
                  </a:lnTo>
                  <a:lnTo>
                    <a:pt x="62" y="80"/>
                  </a:lnTo>
                  <a:lnTo>
                    <a:pt x="56" y="85"/>
                  </a:lnTo>
                  <a:lnTo>
                    <a:pt x="53" y="101"/>
                  </a:lnTo>
                  <a:lnTo>
                    <a:pt x="50" y="121"/>
                  </a:lnTo>
                  <a:lnTo>
                    <a:pt x="46" y="139"/>
                  </a:lnTo>
                  <a:lnTo>
                    <a:pt x="43" y="150"/>
                  </a:lnTo>
                  <a:lnTo>
                    <a:pt x="50" y="150"/>
                  </a:lnTo>
                  <a:lnTo>
                    <a:pt x="58" y="148"/>
                  </a:lnTo>
                  <a:lnTo>
                    <a:pt x="65" y="148"/>
                  </a:lnTo>
                  <a:lnTo>
                    <a:pt x="74" y="147"/>
                  </a:lnTo>
                  <a:lnTo>
                    <a:pt x="80" y="145"/>
                  </a:lnTo>
                  <a:lnTo>
                    <a:pt x="87" y="144"/>
                  </a:lnTo>
                  <a:lnTo>
                    <a:pt x="92" y="141"/>
                  </a:lnTo>
                  <a:lnTo>
                    <a:pt x="94" y="139"/>
                  </a:lnTo>
                  <a:lnTo>
                    <a:pt x="97" y="136"/>
                  </a:lnTo>
                  <a:lnTo>
                    <a:pt x="100" y="136"/>
                  </a:lnTo>
                  <a:lnTo>
                    <a:pt x="99" y="139"/>
                  </a:lnTo>
                  <a:lnTo>
                    <a:pt x="96" y="142"/>
                  </a:lnTo>
                  <a:lnTo>
                    <a:pt x="93" y="145"/>
                  </a:lnTo>
                  <a:lnTo>
                    <a:pt x="87" y="148"/>
                  </a:lnTo>
                  <a:lnTo>
                    <a:pt x="80" y="153"/>
                  </a:lnTo>
                  <a:lnTo>
                    <a:pt x="71" y="155"/>
                  </a:lnTo>
                  <a:lnTo>
                    <a:pt x="62" y="160"/>
                  </a:lnTo>
                  <a:lnTo>
                    <a:pt x="55" y="163"/>
                  </a:lnTo>
                  <a:lnTo>
                    <a:pt x="49" y="164"/>
                  </a:lnTo>
                  <a:lnTo>
                    <a:pt x="44" y="166"/>
                  </a:lnTo>
                  <a:lnTo>
                    <a:pt x="40" y="172"/>
                  </a:lnTo>
                  <a:lnTo>
                    <a:pt x="37" y="181"/>
                  </a:lnTo>
                  <a:lnTo>
                    <a:pt x="35" y="189"/>
                  </a:lnTo>
                  <a:lnTo>
                    <a:pt x="35" y="197"/>
                  </a:lnTo>
                  <a:lnTo>
                    <a:pt x="38" y="200"/>
                  </a:lnTo>
                  <a:lnTo>
                    <a:pt x="44" y="200"/>
                  </a:lnTo>
                  <a:lnTo>
                    <a:pt x="50" y="200"/>
                  </a:lnTo>
                  <a:lnTo>
                    <a:pt x="56" y="198"/>
                  </a:lnTo>
                  <a:lnTo>
                    <a:pt x="68" y="194"/>
                  </a:lnTo>
                  <a:lnTo>
                    <a:pt x="80" y="188"/>
                  </a:lnTo>
                  <a:lnTo>
                    <a:pt x="90" y="182"/>
                  </a:lnTo>
                  <a:lnTo>
                    <a:pt x="97" y="178"/>
                  </a:lnTo>
                  <a:lnTo>
                    <a:pt x="100" y="173"/>
                  </a:lnTo>
                  <a:lnTo>
                    <a:pt x="103" y="172"/>
                  </a:lnTo>
                  <a:lnTo>
                    <a:pt x="103" y="173"/>
                  </a:lnTo>
                  <a:lnTo>
                    <a:pt x="100" y="179"/>
                  </a:lnTo>
                  <a:lnTo>
                    <a:pt x="93" y="189"/>
                  </a:lnTo>
                  <a:lnTo>
                    <a:pt x="84" y="203"/>
                  </a:lnTo>
                  <a:lnTo>
                    <a:pt x="74" y="213"/>
                  </a:lnTo>
                  <a:lnTo>
                    <a:pt x="66" y="221"/>
                  </a:lnTo>
                  <a:lnTo>
                    <a:pt x="65" y="218"/>
                  </a:lnTo>
                  <a:lnTo>
                    <a:pt x="63" y="213"/>
                  </a:lnTo>
                  <a:lnTo>
                    <a:pt x="62" y="210"/>
                  </a:lnTo>
                  <a:lnTo>
                    <a:pt x="61" y="207"/>
                  </a:lnTo>
                  <a:lnTo>
                    <a:pt x="53" y="203"/>
                  </a:lnTo>
                  <a:lnTo>
                    <a:pt x="44" y="201"/>
                  </a:lnTo>
                  <a:lnTo>
                    <a:pt x="35" y="203"/>
                  </a:lnTo>
                  <a:lnTo>
                    <a:pt x="28" y="206"/>
                  </a:lnTo>
                  <a:lnTo>
                    <a:pt x="24" y="212"/>
                  </a:lnTo>
                  <a:lnTo>
                    <a:pt x="22" y="216"/>
                  </a:lnTo>
                  <a:lnTo>
                    <a:pt x="22" y="221"/>
                  </a:lnTo>
                  <a:lnTo>
                    <a:pt x="24" y="225"/>
                  </a:lnTo>
                  <a:lnTo>
                    <a:pt x="18" y="231"/>
                  </a:lnTo>
                  <a:lnTo>
                    <a:pt x="10" y="237"/>
                  </a:lnTo>
                  <a:lnTo>
                    <a:pt x="4" y="241"/>
                  </a:lnTo>
                  <a:lnTo>
                    <a:pt x="1" y="244"/>
                  </a:lnTo>
                  <a:lnTo>
                    <a:pt x="7" y="237"/>
                  </a:lnTo>
                  <a:lnTo>
                    <a:pt x="13" y="228"/>
                  </a:lnTo>
                  <a:lnTo>
                    <a:pt x="16" y="222"/>
                  </a:lnTo>
                  <a:lnTo>
                    <a:pt x="16" y="216"/>
                  </a:lnTo>
                  <a:lnTo>
                    <a:pt x="13" y="213"/>
                  </a:lnTo>
                  <a:lnTo>
                    <a:pt x="9" y="210"/>
                  </a:lnTo>
                  <a:lnTo>
                    <a:pt x="4" y="209"/>
                  </a:lnTo>
                  <a:lnTo>
                    <a:pt x="0" y="21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00" name="Freeform 333"/>
            <p:cNvSpPr>
              <a:spLocks/>
            </p:cNvSpPr>
            <p:nvPr/>
          </p:nvSpPr>
          <p:spPr bwMode="auto">
            <a:xfrm>
              <a:off x="1832" y="1378"/>
              <a:ext cx="18" cy="31"/>
            </a:xfrm>
            <a:custGeom>
              <a:avLst/>
              <a:gdLst>
                <a:gd name="T0" fmla="*/ 18 w 18"/>
                <a:gd name="T1" fmla="*/ 28 h 31"/>
                <a:gd name="T2" fmla="*/ 15 w 18"/>
                <a:gd name="T3" fmla="*/ 28 h 31"/>
                <a:gd name="T4" fmla="*/ 10 w 18"/>
                <a:gd name="T5" fmla="*/ 28 h 31"/>
                <a:gd name="T6" fmla="*/ 6 w 18"/>
                <a:gd name="T7" fmla="*/ 30 h 31"/>
                <a:gd name="T8" fmla="*/ 3 w 18"/>
                <a:gd name="T9" fmla="*/ 31 h 31"/>
                <a:gd name="T10" fmla="*/ 1 w 18"/>
                <a:gd name="T11" fmla="*/ 22 h 31"/>
                <a:gd name="T12" fmla="*/ 0 w 18"/>
                <a:gd name="T13" fmla="*/ 17 h 31"/>
                <a:gd name="T14" fmla="*/ 0 w 18"/>
                <a:gd name="T15" fmla="*/ 9 h 31"/>
                <a:gd name="T16" fmla="*/ 0 w 18"/>
                <a:gd name="T17" fmla="*/ 3 h 31"/>
                <a:gd name="T18" fmla="*/ 0 w 18"/>
                <a:gd name="T19" fmla="*/ 0 h 31"/>
                <a:gd name="T20" fmla="*/ 1 w 18"/>
                <a:gd name="T21" fmla="*/ 0 h 31"/>
                <a:gd name="T22" fmla="*/ 3 w 18"/>
                <a:gd name="T23" fmla="*/ 2 h 31"/>
                <a:gd name="T24" fmla="*/ 3 w 18"/>
                <a:gd name="T25" fmla="*/ 5 h 31"/>
                <a:gd name="T26" fmla="*/ 4 w 18"/>
                <a:gd name="T27" fmla="*/ 9 h 31"/>
                <a:gd name="T28" fmla="*/ 9 w 18"/>
                <a:gd name="T29" fmla="*/ 17 h 31"/>
                <a:gd name="T30" fmla="*/ 13 w 18"/>
                <a:gd name="T31" fmla="*/ 24 h 31"/>
                <a:gd name="T32" fmla="*/ 18 w 18"/>
                <a:gd name="T33" fmla="*/ 28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28"/>
                  </a:moveTo>
                  <a:lnTo>
                    <a:pt x="15" y="28"/>
                  </a:lnTo>
                  <a:lnTo>
                    <a:pt x="10" y="28"/>
                  </a:lnTo>
                  <a:lnTo>
                    <a:pt x="6" y="30"/>
                  </a:lnTo>
                  <a:lnTo>
                    <a:pt x="3" y="31"/>
                  </a:lnTo>
                  <a:lnTo>
                    <a:pt x="1" y="22"/>
                  </a:lnTo>
                  <a:lnTo>
                    <a:pt x="0" y="17"/>
                  </a:lnTo>
                  <a:lnTo>
                    <a:pt x="0" y="9"/>
                  </a:lnTo>
                  <a:lnTo>
                    <a:pt x="0" y="3"/>
                  </a:lnTo>
                  <a:lnTo>
                    <a:pt x="0" y="0"/>
                  </a:lnTo>
                  <a:lnTo>
                    <a:pt x="1" y="0"/>
                  </a:lnTo>
                  <a:lnTo>
                    <a:pt x="3" y="2"/>
                  </a:lnTo>
                  <a:lnTo>
                    <a:pt x="3" y="5"/>
                  </a:lnTo>
                  <a:lnTo>
                    <a:pt x="4" y="9"/>
                  </a:lnTo>
                  <a:lnTo>
                    <a:pt x="9" y="17"/>
                  </a:lnTo>
                  <a:lnTo>
                    <a:pt x="13" y="24"/>
                  </a:lnTo>
                  <a:lnTo>
                    <a:pt x="18" y="28"/>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01" name="Freeform 334"/>
            <p:cNvSpPr>
              <a:spLocks/>
            </p:cNvSpPr>
            <p:nvPr/>
          </p:nvSpPr>
          <p:spPr bwMode="auto">
            <a:xfrm>
              <a:off x="1972" y="1369"/>
              <a:ext cx="331" cy="203"/>
            </a:xfrm>
            <a:custGeom>
              <a:avLst/>
              <a:gdLst>
                <a:gd name="T0" fmla="*/ 33 w 331"/>
                <a:gd name="T1" fmla="*/ 142 h 203"/>
                <a:gd name="T2" fmla="*/ 64 w 331"/>
                <a:gd name="T3" fmla="*/ 123 h 203"/>
                <a:gd name="T4" fmla="*/ 84 w 331"/>
                <a:gd name="T5" fmla="*/ 76 h 203"/>
                <a:gd name="T6" fmla="*/ 108 w 331"/>
                <a:gd name="T7" fmla="*/ 39 h 203"/>
                <a:gd name="T8" fmla="*/ 140 w 331"/>
                <a:gd name="T9" fmla="*/ 5 h 203"/>
                <a:gd name="T10" fmla="*/ 149 w 331"/>
                <a:gd name="T11" fmla="*/ 3 h 203"/>
                <a:gd name="T12" fmla="*/ 130 w 331"/>
                <a:gd name="T13" fmla="*/ 26 h 203"/>
                <a:gd name="T14" fmla="*/ 99 w 331"/>
                <a:gd name="T15" fmla="*/ 62 h 203"/>
                <a:gd name="T16" fmla="*/ 86 w 331"/>
                <a:gd name="T17" fmla="*/ 99 h 203"/>
                <a:gd name="T18" fmla="*/ 89 w 331"/>
                <a:gd name="T19" fmla="*/ 110 h 203"/>
                <a:gd name="T20" fmla="*/ 111 w 331"/>
                <a:gd name="T21" fmla="*/ 95 h 203"/>
                <a:gd name="T22" fmla="*/ 134 w 331"/>
                <a:gd name="T23" fmla="*/ 80 h 203"/>
                <a:gd name="T24" fmla="*/ 167 w 331"/>
                <a:gd name="T25" fmla="*/ 42 h 203"/>
                <a:gd name="T26" fmla="*/ 214 w 331"/>
                <a:gd name="T27" fmla="*/ 8 h 203"/>
                <a:gd name="T28" fmla="*/ 233 w 331"/>
                <a:gd name="T29" fmla="*/ 5 h 203"/>
                <a:gd name="T30" fmla="*/ 193 w 331"/>
                <a:gd name="T31" fmla="*/ 33 h 203"/>
                <a:gd name="T32" fmla="*/ 155 w 331"/>
                <a:gd name="T33" fmla="*/ 74 h 203"/>
                <a:gd name="T34" fmla="*/ 160 w 331"/>
                <a:gd name="T35" fmla="*/ 82 h 203"/>
                <a:gd name="T36" fmla="*/ 198 w 331"/>
                <a:gd name="T37" fmla="*/ 74 h 203"/>
                <a:gd name="T38" fmla="*/ 239 w 331"/>
                <a:gd name="T39" fmla="*/ 51 h 203"/>
                <a:gd name="T40" fmla="*/ 287 w 331"/>
                <a:gd name="T41" fmla="*/ 28 h 203"/>
                <a:gd name="T42" fmla="*/ 300 w 331"/>
                <a:gd name="T43" fmla="*/ 28 h 203"/>
                <a:gd name="T44" fmla="*/ 263 w 331"/>
                <a:gd name="T45" fmla="*/ 46 h 203"/>
                <a:gd name="T46" fmla="*/ 230 w 331"/>
                <a:gd name="T47" fmla="*/ 71 h 203"/>
                <a:gd name="T48" fmla="*/ 264 w 331"/>
                <a:gd name="T49" fmla="*/ 74 h 203"/>
                <a:gd name="T50" fmla="*/ 312 w 331"/>
                <a:gd name="T51" fmla="*/ 64 h 203"/>
                <a:gd name="T52" fmla="*/ 331 w 331"/>
                <a:gd name="T53" fmla="*/ 58 h 203"/>
                <a:gd name="T54" fmla="*/ 303 w 331"/>
                <a:gd name="T55" fmla="*/ 76 h 203"/>
                <a:gd name="T56" fmla="*/ 247 w 331"/>
                <a:gd name="T57" fmla="*/ 91 h 203"/>
                <a:gd name="T58" fmla="*/ 253 w 331"/>
                <a:gd name="T59" fmla="*/ 107 h 203"/>
                <a:gd name="T60" fmla="*/ 288 w 331"/>
                <a:gd name="T61" fmla="*/ 125 h 203"/>
                <a:gd name="T62" fmla="*/ 303 w 331"/>
                <a:gd name="T63" fmla="*/ 136 h 203"/>
                <a:gd name="T64" fmla="*/ 264 w 331"/>
                <a:gd name="T65" fmla="*/ 125 h 203"/>
                <a:gd name="T66" fmla="*/ 217 w 331"/>
                <a:gd name="T67" fmla="*/ 101 h 203"/>
                <a:gd name="T68" fmla="*/ 192 w 331"/>
                <a:gd name="T69" fmla="*/ 98 h 203"/>
                <a:gd name="T70" fmla="*/ 167 w 331"/>
                <a:gd name="T71" fmla="*/ 101 h 203"/>
                <a:gd name="T72" fmla="*/ 176 w 331"/>
                <a:gd name="T73" fmla="*/ 120 h 203"/>
                <a:gd name="T74" fmla="*/ 204 w 331"/>
                <a:gd name="T75" fmla="*/ 142 h 203"/>
                <a:gd name="T76" fmla="*/ 235 w 331"/>
                <a:gd name="T77" fmla="*/ 160 h 203"/>
                <a:gd name="T78" fmla="*/ 245 w 331"/>
                <a:gd name="T79" fmla="*/ 173 h 203"/>
                <a:gd name="T80" fmla="*/ 201 w 331"/>
                <a:gd name="T81" fmla="*/ 148 h 203"/>
                <a:gd name="T82" fmla="*/ 158 w 331"/>
                <a:gd name="T83" fmla="*/ 120 h 203"/>
                <a:gd name="T84" fmla="*/ 136 w 331"/>
                <a:gd name="T85" fmla="*/ 111 h 203"/>
                <a:gd name="T86" fmla="*/ 96 w 331"/>
                <a:gd name="T87" fmla="*/ 125 h 203"/>
                <a:gd name="T88" fmla="*/ 90 w 331"/>
                <a:gd name="T89" fmla="*/ 138 h 203"/>
                <a:gd name="T90" fmla="*/ 120 w 331"/>
                <a:gd name="T91" fmla="*/ 162 h 203"/>
                <a:gd name="T92" fmla="*/ 164 w 331"/>
                <a:gd name="T93" fmla="*/ 193 h 203"/>
                <a:gd name="T94" fmla="*/ 170 w 331"/>
                <a:gd name="T95" fmla="*/ 203 h 203"/>
                <a:gd name="T96" fmla="*/ 127 w 331"/>
                <a:gd name="T97" fmla="*/ 176 h 203"/>
                <a:gd name="T98" fmla="*/ 80 w 331"/>
                <a:gd name="T99" fmla="*/ 148 h 203"/>
                <a:gd name="T100" fmla="*/ 53 w 331"/>
                <a:gd name="T101" fmla="*/ 153 h 203"/>
                <a:gd name="T102" fmla="*/ 9 w 331"/>
                <a:gd name="T103" fmla="*/ 166 h 203"/>
                <a:gd name="T104" fmla="*/ 7 w 331"/>
                <a:gd name="T105" fmla="*/ 162 h 20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3"/>
                <a:gd name="T161" fmla="*/ 331 w 331"/>
                <a:gd name="T162" fmla="*/ 203 h 20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3">
                  <a:moveTo>
                    <a:pt x="13" y="156"/>
                  </a:moveTo>
                  <a:lnTo>
                    <a:pt x="18" y="151"/>
                  </a:lnTo>
                  <a:lnTo>
                    <a:pt x="25" y="147"/>
                  </a:lnTo>
                  <a:lnTo>
                    <a:pt x="33" y="142"/>
                  </a:lnTo>
                  <a:lnTo>
                    <a:pt x="43" y="138"/>
                  </a:lnTo>
                  <a:lnTo>
                    <a:pt x="50" y="132"/>
                  </a:lnTo>
                  <a:lnTo>
                    <a:pt x="59" y="128"/>
                  </a:lnTo>
                  <a:lnTo>
                    <a:pt x="64" y="123"/>
                  </a:lnTo>
                  <a:lnTo>
                    <a:pt x="67" y="120"/>
                  </a:lnTo>
                  <a:lnTo>
                    <a:pt x="69" y="110"/>
                  </a:lnTo>
                  <a:lnTo>
                    <a:pt x="77" y="94"/>
                  </a:lnTo>
                  <a:lnTo>
                    <a:pt x="84" y="76"/>
                  </a:lnTo>
                  <a:lnTo>
                    <a:pt x="90" y="62"/>
                  </a:lnTo>
                  <a:lnTo>
                    <a:pt x="95" y="57"/>
                  </a:lnTo>
                  <a:lnTo>
                    <a:pt x="100" y="48"/>
                  </a:lnTo>
                  <a:lnTo>
                    <a:pt x="108" y="39"/>
                  </a:lnTo>
                  <a:lnTo>
                    <a:pt x="117" y="28"/>
                  </a:lnTo>
                  <a:lnTo>
                    <a:pt x="126" y="20"/>
                  </a:lnTo>
                  <a:lnTo>
                    <a:pt x="133" y="11"/>
                  </a:lnTo>
                  <a:lnTo>
                    <a:pt x="140" y="5"/>
                  </a:lnTo>
                  <a:lnTo>
                    <a:pt x="145" y="2"/>
                  </a:lnTo>
                  <a:lnTo>
                    <a:pt x="149" y="0"/>
                  </a:lnTo>
                  <a:lnTo>
                    <a:pt x="151" y="2"/>
                  </a:lnTo>
                  <a:lnTo>
                    <a:pt x="149" y="3"/>
                  </a:lnTo>
                  <a:lnTo>
                    <a:pt x="146" y="6"/>
                  </a:lnTo>
                  <a:lnTo>
                    <a:pt x="143" y="11"/>
                  </a:lnTo>
                  <a:lnTo>
                    <a:pt x="137" y="17"/>
                  </a:lnTo>
                  <a:lnTo>
                    <a:pt x="130" y="26"/>
                  </a:lnTo>
                  <a:lnTo>
                    <a:pt x="121" y="34"/>
                  </a:lnTo>
                  <a:lnTo>
                    <a:pt x="112" y="45"/>
                  </a:lnTo>
                  <a:lnTo>
                    <a:pt x="105" y="55"/>
                  </a:lnTo>
                  <a:lnTo>
                    <a:pt x="99" y="62"/>
                  </a:lnTo>
                  <a:lnTo>
                    <a:pt x="96" y="68"/>
                  </a:lnTo>
                  <a:lnTo>
                    <a:pt x="92" y="79"/>
                  </a:lnTo>
                  <a:lnTo>
                    <a:pt x="89" y="89"/>
                  </a:lnTo>
                  <a:lnTo>
                    <a:pt x="86" y="99"/>
                  </a:lnTo>
                  <a:lnTo>
                    <a:pt x="86" y="107"/>
                  </a:lnTo>
                  <a:lnTo>
                    <a:pt x="86" y="110"/>
                  </a:lnTo>
                  <a:lnTo>
                    <a:pt x="86" y="111"/>
                  </a:lnTo>
                  <a:lnTo>
                    <a:pt x="89" y="110"/>
                  </a:lnTo>
                  <a:lnTo>
                    <a:pt x="95" y="107"/>
                  </a:lnTo>
                  <a:lnTo>
                    <a:pt x="99" y="104"/>
                  </a:lnTo>
                  <a:lnTo>
                    <a:pt x="103" y="99"/>
                  </a:lnTo>
                  <a:lnTo>
                    <a:pt x="111" y="95"/>
                  </a:lnTo>
                  <a:lnTo>
                    <a:pt x="117" y="91"/>
                  </a:lnTo>
                  <a:lnTo>
                    <a:pt x="123" y="86"/>
                  </a:lnTo>
                  <a:lnTo>
                    <a:pt x="130" y="83"/>
                  </a:lnTo>
                  <a:lnTo>
                    <a:pt x="134" y="80"/>
                  </a:lnTo>
                  <a:lnTo>
                    <a:pt x="139" y="79"/>
                  </a:lnTo>
                  <a:lnTo>
                    <a:pt x="146" y="65"/>
                  </a:lnTo>
                  <a:lnTo>
                    <a:pt x="155" y="54"/>
                  </a:lnTo>
                  <a:lnTo>
                    <a:pt x="167" y="42"/>
                  </a:lnTo>
                  <a:lnTo>
                    <a:pt x="180" y="30"/>
                  </a:lnTo>
                  <a:lnTo>
                    <a:pt x="193" y="21"/>
                  </a:lnTo>
                  <a:lnTo>
                    <a:pt x="205" y="12"/>
                  </a:lnTo>
                  <a:lnTo>
                    <a:pt x="214" y="8"/>
                  </a:lnTo>
                  <a:lnTo>
                    <a:pt x="222" y="5"/>
                  </a:lnTo>
                  <a:lnTo>
                    <a:pt x="229" y="3"/>
                  </a:lnTo>
                  <a:lnTo>
                    <a:pt x="233" y="3"/>
                  </a:lnTo>
                  <a:lnTo>
                    <a:pt x="233" y="5"/>
                  </a:lnTo>
                  <a:lnTo>
                    <a:pt x="227" y="8"/>
                  </a:lnTo>
                  <a:lnTo>
                    <a:pt x="217" y="14"/>
                  </a:lnTo>
                  <a:lnTo>
                    <a:pt x="205" y="23"/>
                  </a:lnTo>
                  <a:lnTo>
                    <a:pt x="193" y="33"/>
                  </a:lnTo>
                  <a:lnTo>
                    <a:pt x="182" y="43"/>
                  </a:lnTo>
                  <a:lnTo>
                    <a:pt x="171" y="55"/>
                  </a:lnTo>
                  <a:lnTo>
                    <a:pt x="162" y="65"/>
                  </a:lnTo>
                  <a:lnTo>
                    <a:pt x="155" y="74"/>
                  </a:lnTo>
                  <a:lnTo>
                    <a:pt x="154" y="80"/>
                  </a:lnTo>
                  <a:lnTo>
                    <a:pt x="154" y="83"/>
                  </a:lnTo>
                  <a:lnTo>
                    <a:pt x="157" y="83"/>
                  </a:lnTo>
                  <a:lnTo>
                    <a:pt x="160" y="82"/>
                  </a:lnTo>
                  <a:lnTo>
                    <a:pt x="167" y="82"/>
                  </a:lnTo>
                  <a:lnTo>
                    <a:pt x="177" y="80"/>
                  </a:lnTo>
                  <a:lnTo>
                    <a:pt x="189" y="77"/>
                  </a:lnTo>
                  <a:lnTo>
                    <a:pt x="198" y="74"/>
                  </a:lnTo>
                  <a:lnTo>
                    <a:pt x="205" y="74"/>
                  </a:lnTo>
                  <a:lnTo>
                    <a:pt x="214" y="67"/>
                  </a:lnTo>
                  <a:lnTo>
                    <a:pt x="226" y="58"/>
                  </a:lnTo>
                  <a:lnTo>
                    <a:pt x="239" y="51"/>
                  </a:lnTo>
                  <a:lnTo>
                    <a:pt x="253" y="45"/>
                  </a:lnTo>
                  <a:lnTo>
                    <a:pt x="266" y="39"/>
                  </a:lnTo>
                  <a:lnTo>
                    <a:pt x="278" y="33"/>
                  </a:lnTo>
                  <a:lnTo>
                    <a:pt x="287" y="28"/>
                  </a:lnTo>
                  <a:lnTo>
                    <a:pt x="292" y="26"/>
                  </a:lnTo>
                  <a:lnTo>
                    <a:pt x="298" y="24"/>
                  </a:lnTo>
                  <a:lnTo>
                    <a:pt x="301" y="26"/>
                  </a:lnTo>
                  <a:lnTo>
                    <a:pt x="300" y="28"/>
                  </a:lnTo>
                  <a:lnTo>
                    <a:pt x="292" y="33"/>
                  </a:lnTo>
                  <a:lnTo>
                    <a:pt x="284" y="36"/>
                  </a:lnTo>
                  <a:lnTo>
                    <a:pt x="273" y="40"/>
                  </a:lnTo>
                  <a:lnTo>
                    <a:pt x="263" y="46"/>
                  </a:lnTo>
                  <a:lnTo>
                    <a:pt x="253" y="52"/>
                  </a:lnTo>
                  <a:lnTo>
                    <a:pt x="244" y="58"/>
                  </a:lnTo>
                  <a:lnTo>
                    <a:pt x="236" y="65"/>
                  </a:lnTo>
                  <a:lnTo>
                    <a:pt x="230" y="71"/>
                  </a:lnTo>
                  <a:lnTo>
                    <a:pt x="227" y="76"/>
                  </a:lnTo>
                  <a:lnTo>
                    <a:pt x="238" y="77"/>
                  </a:lnTo>
                  <a:lnTo>
                    <a:pt x="251" y="76"/>
                  </a:lnTo>
                  <a:lnTo>
                    <a:pt x="264" y="74"/>
                  </a:lnTo>
                  <a:lnTo>
                    <a:pt x="278" y="73"/>
                  </a:lnTo>
                  <a:lnTo>
                    <a:pt x="291" y="70"/>
                  </a:lnTo>
                  <a:lnTo>
                    <a:pt x="303" y="67"/>
                  </a:lnTo>
                  <a:lnTo>
                    <a:pt x="312" y="64"/>
                  </a:lnTo>
                  <a:lnTo>
                    <a:pt x="318" y="61"/>
                  </a:lnTo>
                  <a:lnTo>
                    <a:pt x="325" y="58"/>
                  </a:lnTo>
                  <a:lnTo>
                    <a:pt x="331" y="57"/>
                  </a:lnTo>
                  <a:lnTo>
                    <a:pt x="331" y="58"/>
                  </a:lnTo>
                  <a:lnTo>
                    <a:pt x="326" y="62"/>
                  </a:lnTo>
                  <a:lnTo>
                    <a:pt x="320" y="65"/>
                  </a:lnTo>
                  <a:lnTo>
                    <a:pt x="313" y="70"/>
                  </a:lnTo>
                  <a:lnTo>
                    <a:pt x="303" y="76"/>
                  </a:lnTo>
                  <a:lnTo>
                    <a:pt x="289" y="80"/>
                  </a:lnTo>
                  <a:lnTo>
                    <a:pt x="276" y="85"/>
                  </a:lnTo>
                  <a:lnTo>
                    <a:pt x="261" y="89"/>
                  </a:lnTo>
                  <a:lnTo>
                    <a:pt x="247" y="91"/>
                  </a:lnTo>
                  <a:lnTo>
                    <a:pt x="232" y="91"/>
                  </a:lnTo>
                  <a:lnTo>
                    <a:pt x="236" y="95"/>
                  </a:lnTo>
                  <a:lnTo>
                    <a:pt x="244" y="101"/>
                  </a:lnTo>
                  <a:lnTo>
                    <a:pt x="253" y="107"/>
                  </a:lnTo>
                  <a:lnTo>
                    <a:pt x="263" y="111"/>
                  </a:lnTo>
                  <a:lnTo>
                    <a:pt x="272" y="117"/>
                  </a:lnTo>
                  <a:lnTo>
                    <a:pt x="281" y="122"/>
                  </a:lnTo>
                  <a:lnTo>
                    <a:pt x="288" y="125"/>
                  </a:lnTo>
                  <a:lnTo>
                    <a:pt x="294" y="128"/>
                  </a:lnTo>
                  <a:lnTo>
                    <a:pt x="301" y="130"/>
                  </a:lnTo>
                  <a:lnTo>
                    <a:pt x="304" y="135"/>
                  </a:lnTo>
                  <a:lnTo>
                    <a:pt x="303" y="136"/>
                  </a:lnTo>
                  <a:lnTo>
                    <a:pt x="295" y="135"/>
                  </a:lnTo>
                  <a:lnTo>
                    <a:pt x="288" y="132"/>
                  </a:lnTo>
                  <a:lnTo>
                    <a:pt x="278" y="129"/>
                  </a:lnTo>
                  <a:lnTo>
                    <a:pt x="264" y="125"/>
                  </a:lnTo>
                  <a:lnTo>
                    <a:pt x="251" y="119"/>
                  </a:lnTo>
                  <a:lnTo>
                    <a:pt x="238" y="113"/>
                  </a:lnTo>
                  <a:lnTo>
                    <a:pt x="226" y="107"/>
                  </a:lnTo>
                  <a:lnTo>
                    <a:pt x="217" y="101"/>
                  </a:lnTo>
                  <a:lnTo>
                    <a:pt x="211" y="96"/>
                  </a:lnTo>
                  <a:lnTo>
                    <a:pt x="205" y="96"/>
                  </a:lnTo>
                  <a:lnTo>
                    <a:pt x="199" y="98"/>
                  </a:lnTo>
                  <a:lnTo>
                    <a:pt x="192" y="98"/>
                  </a:lnTo>
                  <a:lnTo>
                    <a:pt x="185" y="99"/>
                  </a:lnTo>
                  <a:lnTo>
                    <a:pt x="179" y="99"/>
                  </a:lnTo>
                  <a:lnTo>
                    <a:pt x="171" y="101"/>
                  </a:lnTo>
                  <a:lnTo>
                    <a:pt x="167" y="101"/>
                  </a:lnTo>
                  <a:lnTo>
                    <a:pt x="162" y="102"/>
                  </a:lnTo>
                  <a:lnTo>
                    <a:pt x="165" y="108"/>
                  </a:lnTo>
                  <a:lnTo>
                    <a:pt x="170" y="114"/>
                  </a:lnTo>
                  <a:lnTo>
                    <a:pt x="176" y="120"/>
                  </a:lnTo>
                  <a:lnTo>
                    <a:pt x="183" y="126"/>
                  </a:lnTo>
                  <a:lnTo>
                    <a:pt x="191" y="132"/>
                  </a:lnTo>
                  <a:lnTo>
                    <a:pt x="196" y="138"/>
                  </a:lnTo>
                  <a:lnTo>
                    <a:pt x="204" y="142"/>
                  </a:lnTo>
                  <a:lnTo>
                    <a:pt x="208" y="145"/>
                  </a:lnTo>
                  <a:lnTo>
                    <a:pt x="217" y="151"/>
                  </a:lnTo>
                  <a:lnTo>
                    <a:pt x="226" y="156"/>
                  </a:lnTo>
                  <a:lnTo>
                    <a:pt x="235" y="160"/>
                  </a:lnTo>
                  <a:lnTo>
                    <a:pt x="241" y="163"/>
                  </a:lnTo>
                  <a:lnTo>
                    <a:pt x="245" y="167"/>
                  </a:lnTo>
                  <a:lnTo>
                    <a:pt x="248" y="172"/>
                  </a:lnTo>
                  <a:lnTo>
                    <a:pt x="245" y="173"/>
                  </a:lnTo>
                  <a:lnTo>
                    <a:pt x="235" y="167"/>
                  </a:lnTo>
                  <a:lnTo>
                    <a:pt x="226" y="162"/>
                  </a:lnTo>
                  <a:lnTo>
                    <a:pt x="214" y="156"/>
                  </a:lnTo>
                  <a:lnTo>
                    <a:pt x="201" y="148"/>
                  </a:lnTo>
                  <a:lnTo>
                    <a:pt x="189" y="139"/>
                  </a:lnTo>
                  <a:lnTo>
                    <a:pt x="176" y="132"/>
                  </a:lnTo>
                  <a:lnTo>
                    <a:pt x="165" y="126"/>
                  </a:lnTo>
                  <a:lnTo>
                    <a:pt x="158" y="120"/>
                  </a:lnTo>
                  <a:lnTo>
                    <a:pt x="152" y="116"/>
                  </a:lnTo>
                  <a:lnTo>
                    <a:pt x="146" y="111"/>
                  </a:lnTo>
                  <a:lnTo>
                    <a:pt x="140" y="110"/>
                  </a:lnTo>
                  <a:lnTo>
                    <a:pt x="136" y="111"/>
                  </a:lnTo>
                  <a:lnTo>
                    <a:pt x="130" y="114"/>
                  </a:lnTo>
                  <a:lnTo>
                    <a:pt x="121" y="117"/>
                  </a:lnTo>
                  <a:lnTo>
                    <a:pt x="108" y="122"/>
                  </a:lnTo>
                  <a:lnTo>
                    <a:pt x="96" y="125"/>
                  </a:lnTo>
                  <a:lnTo>
                    <a:pt x="89" y="129"/>
                  </a:lnTo>
                  <a:lnTo>
                    <a:pt x="87" y="132"/>
                  </a:lnTo>
                  <a:lnTo>
                    <a:pt x="87" y="133"/>
                  </a:lnTo>
                  <a:lnTo>
                    <a:pt x="90" y="138"/>
                  </a:lnTo>
                  <a:lnTo>
                    <a:pt x="96" y="142"/>
                  </a:lnTo>
                  <a:lnTo>
                    <a:pt x="102" y="147"/>
                  </a:lnTo>
                  <a:lnTo>
                    <a:pt x="109" y="154"/>
                  </a:lnTo>
                  <a:lnTo>
                    <a:pt x="120" y="162"/>
                  </a:lnTo>
                  <a:lnTo>
                    <a:pt x="131" y="170"/>
                  </a:lnTo>
                  <a:lnTo>
                    <a:pt x="143" y="179"/>
                  </a:lnTo>
                  <a:lnTo>
                    <a:pt x="155" y="187"/>
                  </a:lnTo>
                  <a:lnTo>
                    <a:pt x="164" y="193"/>
                  </a:lnTo>
                  <a:lnTo>
                    <a:pt x="171" y="196"/>
                  </a:lnTo>
                  <a:lnTo>
                    <a:pt x="179" y="200"/>
                  </a:lnTo>
                  <a:lnTo>
                    <a:pt x="177" y="203"/>
                  </a:lnTo>
                  <a:lnTo>
                    <a:pt x="170" y="203"/>
                  </a:lnTo>
                  <a:lnTo>
                    <a:pt x="160" y="197"/>
                  </a:lnTo>
                  <a:lnTo>
                    <a:pt x="151" y="191"/>
                  </a:lnTo>
                  <a:lnTo>
                    <a:pt x="140" y="184"/>
                  </a:lnTo>
                  <a:lnTo>
                    <a:pt x="127" y="176"/>
                  </a:lnTo>
                  <a:lnTo>
                    <a:pt x="114" y="167"/>
                  </a:lnTo>
                  <a:lnTo>
                    <a:pt x="100" y="160"/>
                  </a:lnTo>
                  <a:lnTo>
                    <a:pt x="89" y="154"/>
                  </a:lnTo>
                  <a:lnTo>
                    <a:pt x="80" y="148"/>
                  </a:lnTo>
                  <a:lnTo>
                    <a:pt x="75" y="147"/>
                  </a:lnTo>
                  <a:lnTo>
                    <a:pt x="71" y="147"/>
                  </a:lnTo>
                  <a:lnTo>
                    <a:pt x="64" y="150"/>
                  </a:lnTo>
                  <a:lnTo>
                    <a:pt x="53" y="153"/>
                  </a:lnTo>
                  <a:lnTo>
                    <a:pt x="41" y="157"/>
                  </a:lnTo>
                  <a:lnTo>
                    <a:pt x="30" y="160"/>
                  </a:lnTo>
                  <a:lnTo>
                    <a:pt x="18" y="164"/>
                  </a:lnTo>
                  <a:lnTo>
                    <a:pt x="9" y="166"/>
                  </a:lnTo>
                  <a:lnTo>
                    <a:pt x="3" y="167"/>
                  </a:lnTo>
                  <a:lnTo>
                    <a:pt x="0" y="167"/>
                  </a:lnTo>
                  <a:lnTo>
                    <a:pt x="2" y="164"/>
                  </a:lnTo>
                  <a:lnTo>
                    <a:pt x="7" y="162"/>
                  </a:lnTo>
                  <a:lnTo>
                    <a:pt x="13" y="156"/>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02" name="Freeform 335"/>
            <p:cNvSpPr>
              <a:spLocks/>
            </p:cNvSpPr>
            <p:nvPr/>
          </p:nvSpPr>
          <p:spPr bwMode="auto">
            <a:xfrm>
              <a:off x="1906" y="1573"/>
              <a:ext cx="239" cy="200"/>
            </a:xfrm>
            <a:custGeom>
              <a:avLst/>
              <a:gdLst>
                <a:gd name="T0" fmla="*/ 28 w 239"/>
                <a:gd name="T1" fmla="*/ 17 h 200"/>
                <a:gd name="T2" fmla="*/ 59 w 239"/>
                <a:gd name="T3" fmla="*/ 20 h 200"/>
                <a:gd name="T4" fmla="*/ 107 w 239"/>
                <a:gd name="T5" fmla="*/ 12 h 200"/>
                <a:gd name="T6" fmla="*/ 152 w 239"/>
                <a:gd name="T7" fmla="*/ 12 h 200"/>
                <a:gd name="T8" fmla="*/ 166 w 239"/>
                <a:gd name="T9" fmla="*/ 21 h 200"/>
                <a:gd name="T10" fmla="*/ 141 w 239"/>
                <a:gd name="T11" fmla="*/ 21 h 200"/>
                <a:gd name="T12" fmla="*/ 102 w 239"/>
                <a:gd name="T13" fmla="*/ 23 h 200"/>
                <a:gd name="T14" fmla="*/ 65 w 239"/>
                <a:gd name="T15" fmla="*/ 30 h 200"/>
                <a:gd name="T16" fmla="*/ 71 w 239"/>
                <a:gd name="T17" fmla="*/ 39 h 200"/>
                <a:gd name="T18" fmla="*/ 91 w 239"/>
                <a:gd name="T19" fmla="*/ 48 h 200"/>
                <a:gd name="T20" fmla="*/ 104 w 239"/>
                <a:gd name="T21" fmla="*/ 55 h 200"/>
                <a:gd name="T22" fmla="*/ 149 w 239"/>
                <a:gd name="T23" fmla="*/ 54 h 200"/>
                <a:gd name="T24" fmla="*/ 197 w 239"/>
                <a:gd name="T25" fmla="*/ 61 h 200"/>
                <a:gd name="T26" fmla="*/ 224 w 239"/>
                <a:gd name="T27" fmla="*/ 76 h 200"/>
                <a:gd name="T28" fmla="*/ 211 w 239"/>
                <a:gd name="T29" fmla="*/ 74 h 200"/>
                <a:gd name="T30" fmla="*/ 180 w 239"/>
                <a:gd name="T31" fmla="*/ 67 h 200"/>
                <a:gd name="T32" fmla="*/ 140 w 239"/>
                <a:gd name="T33" fmla="*/ 64 h 200"/>
                <a:gd name="T34" fmla="*/ 133 w 239"/>
                <a:gd name="T35" fmla="*/ 74 h 200"/>
                <a:gd name="T36" fmla="*/ 152 w 239"/>
                <a:gd name="T37" fmla="*/ 89 h 200"/>
                <a:gd name="T38" fmla="*/ 184 w 239"/>
                <a:gd name="T39" fmla="*/ 94 h 200"/>
                <a:gd name="T40" fmla="*/ 223 w 239"/>
                <a:gd name="T41" fmla="*/ 108 h 200"/>
                <a:gd name="T42" fmla="*/ 231 w 239"/>
                <a:gd name="T43" fmla="*/ 126 h 200"/>
                <a:gd name="T44" fmla="*/ 205 w 239"/>
                <a:gd name="T45" fmla="*/ 111 h 200"/>
                <a:gd name="T46" fmla="*/ 177 w 239"/>
                <a:gd name="T47" fmla="*/ 104 h 200"/>
                <a:gd name="T48" fmla="*/ 189 w 239"/>
                <a:gd name="T49" fmla="*/ 126 h 200"/>
                <a:gd name="T50" fmla="*/ 217 w 239"/>
                <a:gd name="T51" fmla="*/ 154 h 200"/>
                <a:gd name="T52" fmla="*/ 230 w 239"/>
                <a:gd name="T53" fmla="*/ 170 h 200"/>
                <a:gd name="T54" fmla="*/ 236 w 239"/>
                <a:gd name="T55" fmla="*/ 193 h 200"/>
                <a:gd name="T56" fmla="*/ 223 w 239"/>
                <a:gd name="T57" fmla="*/ 178 h 200"/>
                <a:gd name="T58" fmla="*/ 186 w 239"/>
                <a:gd name="T59" fmla="*/ 135 h 200"/>
                <a:gd name="T60" fmla="*/ 161 w 239"/>
                <a:gd name="T61" fmla="*/ 110 h 200"/>
                <a:gd name="T62" fmla="*/ 153 w 239"/>
                <a:gd name="T63" fmla="*/ 116 h 200"/>
                <a:gd name="T64" fmla="*/ 165 w 239"/>
                <a:gd name="T65" fmla="*/ 150 h 200"/>
                <a:gd name="T66" fmla="*/ 177 w 239"/>
                <a:gd name="T67" fmla="*/ 182 h 200"/>
                <a:gd name="T68" fmla="*/ 168 w 239"/>
                <a:gd name="T69" fmla="*/ 175 h 200"/>
                <a:gd name="T70" fmla="*/ 143 w 239"/>
                <a:gd name="T71" fmla="*/ 117 h 200"/>
                <a:gd name="T72" fmla="*/ 118 w 239"/>
                <a:gd name="T73" fmla="*/ 82 h 200"/>
                <a:gd name="T74" fmla="*/ 100 w 239"/>
                <a:gd name="T75" fmla="*/ 70 h 200"/>
                <a:gd name="T76" fmla="*/ 94 w 239"/>
                <a:gd name="T77" fmla="*/ 77 h 200"/>
                <a:gd name="T78" fmla="*/ 107 w 239"/>
                <a:gd name="T79" fmla="*/ 135 h 200"/>
                <a:gd name="T80" fmla="*/ 125 w 239"/>
                <a:gd name="T81" fmla="*/ 164 h 200"/>
                <a:gd name="T82" fmla="*/ 106 w 239"/>
                <a:gd name="T83" fmla="*/ 145 h 200"/>
                <a:gd name="T84" fmla="*/ 85 w 239"/>
                <a:gd name="T85" fmla="*/ 62 h 200"/>
                <a:gd name="T86" fmla="*/ 56 w 239"/>
                <a:gd name="T87" fmla="*/ 45 h 200"/>
                <a:gd name="T88" fmla="*/ 47 w 239"/>
                <a:gd name="T89" fmla="*/ 64 h 200"/>
                <a:gd name="T90" fmla="*/ 54 w 239"/>
                <a:gd name="T91" fmla="*/ 102 h 200"/>
                <a:gd name="T92" fmla="*/ 65 w 239"/>
                <a:gd name="T93" fmla="*/ 145 h 200"/>
                <a:gd name="T94" fmla="*/ 56 w 239"/>
                <a:gd name="T95" fmla="*/ 141 h 200"/>
                <a:gd name="T96" fmla="*/ 44 w 239"/>
                <a:gd name="T97" fmla="*/ 83 h 200"/>
                <a:gd name="T98" fmla="*/ 22 w 239"/>
                <a:gd name="T99" fmla="*/ 26 h 200"/>
                <a:gd name="T100" fmla="*/ 0 w 239"/>
                <a:gd name="T101" fmla="*/ 3 h 200"/>
                <a:gd name="T102" fmla="*/ 4 w 239"/>
                <a:gd name="T103" fmla="*/ 0 h 2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0"/>
                <a:gd name="T158" fmla="*/ 239 w 239"/>
                <a:gd name="T159" fmla="*/ 200 h 2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0">
                  <a:moveTo>
                    <a:pt x="9" y="2"/>
                  </a:moveTo>
                  <a:lnTo>
                    <a:pt x="17" y="9"/>
                  </a:lnTo>
                  <a:lnTo>
                    <a:pt x="28" y="17"/>
                  </a:lnTo>
                  <a:lnTo>
                    <a:pt x="38" y="21"/>
                  </a:lnTo>
                  <a:lnTo>
                    <a:pt x="47" y="23"/>
                  </a:lnTo>
                  <a:lnTo>
                    <a:pt x="59" y="20"/>
                  </a:lnTo>
                  <a:lnTo>
                    <a:pt x="73" y="17"/>
                  </a:lnTo>
                  <a:lnTo>
                    <a:pt x="90" y="15"/>
                  </a:lnTo>
                  <a:lnTo>
                    <a:pt x="107" y="12"/>
                  </a:lnTo>
                  <a:lnTo>
                    <a:pt x="124" y="12"/>
                  </a:lnTo>
                  <a:lnTo>
                    <a:pt x="138" y="12"/>
                  </a:lnTo>
                  <a:lnTo>
                    <a:pt x="152" y="12"/>
                  </a:lnTo>
                  <a:lnTo>
                    <a:pt x="159" y="15"/>
                  </a:lnTo>
                  <a:lnTo>
                    <a:pt x="166" y="20"/>
                  </a:lnTo>
                  <a:lnTo>
                    <a:pt x="166" y="21"/>
                  </a:lnTo>
                  <a:lnTo>
                    <a:pt x="161" y="21"/>
                  </a:lnTo>
                  <a:lnTo>
                    <a:pt x="150" y="21"/>
                  </a:lnTo>
                  <a:lnTo>
                    <a:pt x="141" y="21"/>
                  </a:lnTo>
                  <a:lnTo>
                    <a:pt x="130" y="21"/>
                  </a:lnTo>
                  <a:lnTo>
                    <a:pt x="116" y="21"/>
                  </a:lnTo>
                  <a:lnTo>
                    <a:pt x="102" y="23"/>
                  </a:lnTo>
                  <a:lnTo>
                    <a:pt x="87" y="26"/>
                  </a:lnTo>
                  <a:lnTo>
                    <a:pt x="75" y="27"/>
                  </a:lnTo>
                  <a:lnTo>
                    <a:pt x="65" y="30"/>
                  </a:lnTo>
                  <a:lnTo>
                    <a:pt x="59" y="33"/>
                  </a:lnTo>
                  <a:lnTo>
                    <a:pt x="63" y="36"/>
                  </a:lnTo>
                  <a:lnTo>
                    <a:pt x="71" y="39"/>
                  </a:lnTo>
                  <a:lnTo>
                    <a:pt x="76" y="42"/>
                  </a:lnTo>
                  <a:lnTo>
                    <a:pt x="84" y="45"/>
                  </a:lnTo>
                  <a:lnTo>
                    <a:pt x="91" y="48"/>
                  </a:lnTo>
                  <a:lnTo>
                    <a:pt x="97" y="51"/>
                  </a:lnTo>
                  <a:lnTo>
                    <a:pt x="102" y="52"/>
                  </a:lnTo>
                  <a:lnTo>
                    <a:pt x="104" y="55"/>
                  </a:lnTo>
                  <a:lnTo>
                    <a:pt x="116" y="54"/>
                  </a:lnTo>
                  <a:lnTo>
                    <a:pt x="133" y="52"/>
                  </a:lnTo>
                  <a:lnTo>
                    <a:pt x="149" y="54"/>
                  </a:lnTo>
                  <a:lnTo>
                    <a:pt x="166" y="55"/>
                  </a:lnTo>
                  <a:lnTo>
                    <a:pt x="183" y="58"/>
                  </a:lnTo>
                  <a:lnTo>
                    <a:pt x="197" y="61"/>
                  </a:lnTo>
                  <a:lnTo>
                    <a:pt x="209" y="65"/>
                  </a:lnTo>
                  <a:lnTo>
                    <a:pt x="217" y="70"/>
                  </a:lnTo>
                  <a:lnTo>
                    <a:pt x="224" y="76"/>
                  </a:lnTo>
                  <a:lnTo>
                    <a:pt x="224" y="79"/>
                  </a:lnTo>
                  <a:lnTo>
                    <a:pt x="220" y="77"/>
                  </a:lnTo>
                  <a:lnTo>
                    <a:pt x="211" y="74"/>
                  </a:lnTo>
                  <a:lnTo>
                    <a:pt x="203" y="71"/>
                  </a:lnTo>
                  <a:lnTo>
                    <a:pt x="193" y="70"/>
                  </a:lnTo>
                  <a:lnTo>
                    <a:pt x="180" y="67"/>
                  </a:lnTo>
                  <a:lnTo>
                    <a:pt x="166" y="65"/>
                  </a:lnTo>
                  <a:lnTo>
                    <a:pt x="152" y="64"/>
                  </a:lnTo>
                  <a:lnTo>
                    <a:pt x="140" y="64"/>
                  </a:lnTo>
                  <a:lnTo>
                    <a:pt x="128" y="64"/>
                  </a:lnTo>
                  <a:lnTo>
                    <a:pt x="121" y="65"/>
                  </a:lnTo>
                  <a:lnTo>
                    <a:pt x="133" y="74"/>
                  </a:lnTo>
                  <a:lnTo>
                    <a:pt x="141" y="80"/>
                  </a:lnTo>
                  <a:lnTo>
                    <a:pt x="149" y="85"/>
                  </a:lnTo>
                  <a:lnTo>
                    <a:pt x="152" y="89"/>
                  </a:lnTo>
                  <a:lnTo>
                    <a:pt x="161" y="91"/>
                  </a:lnTo>
                  <a:lnTo>
                    <a:pt x="171" y="92"/>
                  </a:lnTo>
                  <a:lnTo>
                    <a:pt x="184" y="94"/>
                  </a:lnTo>
                  <a:lnTo>
                    <a:pt x="197" y="96"/>
                  </a:lnTo>
                  <a:lnTo>
                    <a:pt x="211" y="101"/>
                  </a:lnTo>
                  <a:lnTo>
                    <a:pt x="223" y="108"/>
                  </a:lnTo>
                  <a:lnTo>
                    <a:pt x="233" y="119"/>
                  </a:lnTo>
                  <a:lnTo>
                    <a:pt x="239" y="132"/>
                  </a:lnTo>
                  <a:lnTo>
                    <a:pt x="231" y="126"/>
                  </a:lnTo>
                  <a:lnTo>
                    <a:pt x="224" y="122"/>
                  </a:lnTo>
                  <a:lnTo>
                    <a:pt x="214" y="116"/>
                  </a:lnTo>
                  <a:lnTo>
                    <a:pt x="205" y="111"/>
                  </a:lnTo>
                  <a:lnTo>
                    <a:pt x="196" y="107"/>
                  </a:lnTo>
                  <a:lnTo>
                    <a:pt x="186" y="105"/>
                  </a:lnTo>
                  <a:lnTo>
                    <a:pt x="177" y="104"/>
                  </a:lnTo>
                  <a:lnTo>
                    <a:pt x="168" y="104"/>
                  </a:lnTo>
                  <a:lnTo>
                    <a:pt x="178" y="114"/>
                  </a:lnTo>
                  <a:lnTo>
                    <a:pt x="189" y="126"/>
                  </a:lnTo>
                  <a:lnTo>
                    <a:pt x="199" y="136"/>
                  </a:lnTo>
                  <a:lnTo>
                    <a:pt x="208" y="145"/>
                  </a:lnTo>
                  <a:lnTo>
                    <a:pt x="217" y="154"/>
                  </a:lnTo>
                  <a:lnTo>
                    <a:pt x="224" y="162"/>
                  </a:lnTo>
                  <a:lnTo>
                    <a:pt x="228" y="167"/>
                  </a:lnTo>
                  <a:lnTo>
                    <a:pt x="230" y="170"/>
                  </a:lnTo>
                  <a:lnTo>
                    <a:pt x="231" y="176"/>
                  </a:lnTo>
                  <a:lnTo>
                    <a:pt x="234" y="184"/>
                  </a:lnTo>
                  <a:lnTo>
                    <a:pt x="236" y="193"/>
                  </a:lnTo>
                  <a:lnTo>
                    <a:pt x="239" y="200"/>
                  </a:lnTo>
                  <a:lnTo>
                    <a:pt x="233" y="191"/>
                  </a:lnTo>
                  <a:lnTo>
                    <a:pt x="223" y="178"/>
                  </a:lnTo>
                  <a:lnTo>
                    <a:pt x="211" y="164"/>
                  </a:lnTo>
                  <a:lnTo>
                    <a:pt x="199" y="148"/>
                  </a:lnTo>
                  <a:lnTo>
                    <a:pt x="186" y="135"/>
                  </a:lnTo>
                  <a:lnTo>
                    <a:pt x="175" y="123"/>
                  </a:lnTo>
                  <a:lnTo>
                    <a:pt x="166" y="114"/>
                  </a:lnTo>
                  <a:lnTo>
                    <a:pt x="161" y="110"/>
                  </a:lnTo>
                  <a:lnTo>
                    <a:pt x="156" y="108"/>
                  </a:lnTo>
                  <a:lnTo>
                    <a:pt x="153" y="111"/>
                  </a:lnTo>
                  <a:lnTo>
                    <a:pt x="153" y="116"/>
                  </a:lnTo>
                  <a:lnTo>
                    <a:pt x="155" y="122"/>
                  </a:lnTo>
                  <a:lnTo>
                    <a:pt x="158" y="132"/>
                  </a:lnTo>
                  <a:lnTo>
                    <a:pt x="165" y="150"/>
                  </a:lnTo>
                  <a:lnTo>
                    <a:pt x="172" y="166"/>
                  </a:lnTo>
                  <a:lnTo>
                    <a:pt x="177" y="178"/>
                  </a:lnTo>
                  <a:lnTo>
                    <a:pt x="177" y="182"/>
                  </a:lnTo>
                  <a:lnTo>
                    <a:pt x="175" y="182"/>
                  </a:lnTo>
                  <a:lnTo>
                    <a:pt x="172" y="181"/>
                  </a:lnTo>
                  <a:lnTo>
                    <a:pt x="168" y="175"/>
                  </a:lnTo>
                  <a:lnTo>
                    <a:pt x="161" y="162"/>
                  </a:lnTo>
                  <a:lnTo>
                    <a:pt x="152" y="139"/>
                  </a:lnTo>
                  <a:lnTo>
                    <a:pt x="143" y="117"/>
                  </a:lnTo>
                  <a:lnTo>
                    <a:pt x="143" y="99"/>
                  </a:lnTo>
                  <a:lnTo>
                    <a:pt x="130" y="89"/>
                  </a:lnTo>
                  <a:lnTo>
                    <a:pt x="118" y="82"/>
                  </a:lnTo>
                  <a:lnTo>
                    <a:pt x="107" y="76"/>
                  </a:lnTo>
                  <a:lnTo>
                    <a:pt x="103" y="73"/>
                  </a:lnTo>
                  <a:lnTo>
                    <a:pt x="100" y="70"/>
                  </a:lnTo>
                  <a:lnTo>
                    <a:pt x="97" y="70"/>
                  </a:lnTo>
                  <a:lnTo>
                    <a:pt x="96" y="71"/>
                  </a:lnTo>
                  <a:lnTo>
                    <a:pt x="94" y="77"/>
                  </a:lnTo>
                  <a:lnTo>
                    <a:pt x="96" y="91"/>
                  </a:lnTo>
                  <a:lnTo>
                    <a:pt x="100" y="113"/>
                  </a:lnTo>
                  <a:lnTo>
                    <a:pt x="107" y="135"/>
                  </a:lnTo>
                  <a:lnTo>
                    <a:pt x="119" y="153"/>
                  </a:lnTo>
                  <a:lnTo>
                    <a:pt x="125" y="160"/>
                  </a:lnTo>
                  <a:lnTo>
                    <a:pt x="125" y="164"/>
                  </a:lnTo>
                  <a:lnTo>
                    <a:pt x="121" y="163"/>
                  </a:lnTo>
                  <a:lnTo>
                    <a:pt x="115" y="159"/>
                  </a:lnTo>
                  <a:lnTo>
                    <a:pt x="106" y="145"/>
                  </a:lnTo>
                  <a:lnTo>
                    <a:pt x="94" y="123"/>
                  </a:lnTo>
                  <a:lnTo>
                    <a:pt x="85" y="95"/>
                  </a:lnTo>
                  <a:lnTo>
                    <a:pt x="85" y="62"/>
                  </a:lnTo>
                  <a:lnTo>
                    <a:pt x="76" y="55"/>
                  </a:lnTo>
                  <a:lnTo>
                    <a:pt x="66" y="49"/>
                  </a:lnTo>
                  <a:lnTo>
                    <a:pt x="56" y="45"/>
                  </a:lnTo>
                  <a:lnTo>
                    <a:pt x="50" y="42"/>
                  </a:lnTo>
                  <a:lnTo>
                    <a:pt x="47" y="51"/>
                  </a:lnTo>
                  <a:lnTo>
                    <a:pt x="47" y="64"/>
                  </a:lnTo>
                  <a:lnTo>
                    <a:pt x="50" y="79"/>
                  </a:lnTo>
                  <a:lnTo>
                    <a:pt x="53" y="91"/>
                  </a:lnTo>
                  <a:lnTo>
                    <a:pt x="54" y="102"/>
                  </a:lnTo>
                  <a:lnTo>
                    <a:pt x="57" y="120"/>
                  </a:lnTo>
                  <a:lnTo>
                    <a:pt x="62" y="135"/>
                  </a:lnTo>
                  <a:lnTo>
                    <a:pt x="65" y="145"/>
                  </a:lnTo>
                  <a:lnTo>
                    <a:pt x="65" y="148"/>
                  </a:lnTo>
                  <a:lnTo>
                    <a:pt x="60" y="147"/>
                  </a:lnTo>
                  <a:lnTo>
                    <a:pt x="56" y="141"/>
                  </a:lnTo>
                  <a:lnTo>
                    <a:pt x="51" y="130"/>
                  </a:lnTo>
                  <a:lnTo>
                    <a:pt x="48" y="111"/>
                  </a:lnTo>
                  <a:lnTo>
                    <a:pt x="44" y="83"/>
                  </a:lnTo>
                  <a:lnTo>
                    <a:pt x="38" y="57"/>
                  </a:lnTo>
                  <a:lnTo>
                    <a:pt x="35" y="39"/>
                  </a:lnTo>
                  <a:lnTo>
                    <a:pt x="22" y="26"/>
                  </a:lnTo>
                  <a:lnTo>
                    <a:pt x="11" y="15"/>
                  </a:lnTo>
                  <a:lnTo>
                    <a:pt x="4" y="8"/>
                  </a:lnTo>
                  <a:lnTo>
                    <a:pt x="0" y="3"/>
                  </a:lnTo>
                  <a:lnTo>
                    <a:pt x="0" y="0"/>
                  </a:lnTo>
                  <a:lnTo>
                    <a:pt x="1" y="0"/>
                  </a:lnTo>
                  <a:lnTo>
                    <a:pt x="4" y="0"/>
                  </a:lnTo>
                  <a:lnTo>
                    <a:pt x="9" y="2"/>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03" name="Freeform 336"/>
            <p:cNvSpPr>
              <a:spLocks/>
            </p:cNvSpPr>
            <p:nvPr/>
          </p:nvSpPr>
          <p:spPr bwMode="auto">
            <a:xfrm>
              <a:off x="1782" y="1597"/>
              <a:ext cx="165" cy="275"/>
            </a:xfrm>
            <a:custGeom>
              <a:avLst/>
              <a:gdLst>
                <a:gd name="T0" fmla="*/ 73 w 165"/>
                <a:gd name="T1" fmla="*/ 2 h 275"/>
                <a:gd name="T2" fmla="*/ 78 w 165"/>
                <a:gd name="T3" fmla="*/ 31 h 275"/>
                <a:gd name="T4" fmla="*/ 82 w 165"/>
                <a:gd name="T5" fmla="*/ 43 h 275"/>
                <a:gd name="T6" fmla="*/ 94 w 165"/>
                <a:gd name="T7" fmla="*/ 52 h 275"/>
                <a:gd name="T8" fmla="*/ 110 w 165"/>
                <a:gd name="T9" fmla="*/ 67 h 275"/>
                <a:gd name="T10" fmla="*/ 128 w 165"/>
                <a:gd name="T11" fmla="*/ 87 h 275"/>
                <a:gd name="T12" fmla="*/ 147 w 165"/>
                <a:gd name="T13" fmla="*/ 121 h 275"/>
                <a:gd name="T14" fmla="*/ 162 w 165"/>
                <a:gd name="T15" fmla="*/ 146 h 275"/>
                <a:gd name="T16" fmla="*/ 165 w 165"/>
                <a:gd name="T17" fmla="*/ 158 h 275"/>
                <a:gd name="T18" fmla="*/ 161 w 165"/>
                <a:gd name="T19" fmla="*/ 158 h 275"/>
                <a:gd name="T20" fmla="*/ 153 w 165"/>
                <a:gd name="T21" fmla="*/ 145 h 275"/>
                <a:gd name="T22" fmla="*/ 143 w 165"/>
                <a:gd name="T23" fmla="*/ 126 h 275"/>
                <a:gd name="T24" fmla="*/ 128 w 165"/>
                <a:gd name="T25" fmla="*/ 104 h 275"/>
                <a:gd name="T26" fmla="*/ 115 w 165"/>
                <a:gd name="T27" fmla="*/ 84 h 275"/>
                <a:gd name="T28" fmla="*/ 103 w 165"/>
                <a:gd name="T29" fmla="*/ 74 h 275"/>
                <a:gd name="T30" fmla="*/ 93 w 165"/>
                <a:gd name="T31" fmla="*/ 67 h 275"/>
                <a:gd name="T32" fmla="*/ 87 w 165"/>
                <a:gd name="T33" fmla="*/ 80 h 275"/>
                <a:gd name="T34" fmla="*/ 88 w 165"/>
                <a:gd name="T35" fmla="*/ 111 h 275"/>
                <a:gd name="T36" fmla="*/ 97 w 165"/>
                <a:gd name="T37" fmla="*/ 127 h 275"/>
                <a:gd name="T38" fmla="*/ 116 w 165"/>
                <a:gd name="T39" fmla="*/ 145 h 275"/>
                <a:gd name="T40" fmla="*/ 137 w 165"/>
                <a:gd name="T41" fmla="*/ 170 h 275"/>
                <a:gd name="T42" fmla="*/ 152 w 165"/>
                <a:gd name="T43" fmla="*/ 201 h 275"/>
                <a:gd name="T44" fmla="*/ 155 w 165"/>
                <a:gd name="T45" fmla="*/ 226 h 275"/>
                <a:gd name="T46" fmla="*/ 147 w 165"/>
                <a:gd name="T47" fmla="*/ 213 h 275"/>
                <a:gd name="T48" fmla="*/ 135 w 165"/>
                <a:gd name="T49" fmla="*/ 188 h 275"/>
                <a:gd name="T50" fmla="*/ 124 w 165"/>
                <a:gd name="T51" fmla="*/ 170 h 275"/>
                <a:gd name="T52" fmla="*/ 110 w 165"/>
                <a:gd name="T53" fmla="*/ 155 h 275"/>
                <a:gd name="T54" fmla="*/ 97 w 165"/>
                <a:gd name="T55" fmla="*/ 145 h 275"/>
                <a:gd name="T56" fmla="*/ 100 w 165"/>
                <a:gd name="T57" fmla="*/ 167 h 275"/>
                <a:gd name="T58" fmla="*/ 110 w 165"/>
                <a:gd name="T59" fmla="*/ 237 h 275"/>
                <a:gd name="T60" fmla="*/ 106 w 165"/>
                <a:gd name="T61" fmla="*/ 273 h 275"/>
                <a:gd name="T62" fmla="*/ 103 w 165"/>
                <a:gd name="T63" fmla="*/ 271 h 275"/>
                <a:gd name="T64" fmla="*/ 100 w 165"/>
                <a:gd name="T65" fmla="*/ 241 h 275"/>
                <a:gd name="T66" fmla="*/ 85 w 165"/>
                <a:gd name="T67" fmla="*/ 174 h 275"/>
                <a:gd name="T68" fmla="*/ 68 w 165"/>
                <a:gd name="T69" fmla="*/ 164 h 275"/>
                <a:gd name="T70" fmla="*/ 44 w 165"/>
                <a:gd name="T71" fmla="*/ 198 h 275"/>
                <a:gd name="T72" fmla="*/ 35 w 165"/>
                <a:gd name="T73" fmla="*/ 223 h 275"/>
                <a:gd name="T74" fmla="*/ 31 w 165"/>
                <a:gd name="T75" fmla="*/ 217 h 275"/>
                <a:gd name="T76" fmla="*/ 41 w 165"/>
                <a:gd name="T77" fmla="*/ 189 h 275"/>
                <a:gd name="T78" fmla="*/ 65 w 165"/>
                <a:gd name="T79" fmla="*/ 146 h 275"/>
                <a:gd name="T80" fmla="*/ 75 w 165"/>
                <a:gd name="T81" fmla="*/ 117 h 275"/>
                <a:gd name="T82" fmla="*/ 75 w 165"/>
                <a:gd name="T83" fmla="*/ 80 h 275"/>
                <a:gd name="T84" fmla="*/ 66 w 165"/>
                <a:gd name="T85" fmla="*/ 74 h 275"/>
                <a:gd name="T86" fmla="*/ 45 w 165"/>
                <a:gd name="T87" fmla="*/ 93 h 275"/>
                <a:gd name="T88" fmla="*/ 25 w 165"/>
                <a:gd name="T89" fmla="*/ 118 h 275"/>
                <a:gd name="T90" fmla="*/ 10 w 165"/>
                <a:gd name="T91" fmla="*/ 143 h 275"/>
                <a:gd name="T92" fmla="*/ 3 w 165"/>
                <a:gd name="T93" fmla="*/ 160 h 275"/>
                <a:gd name="T94" fmla="*/ 0 w 165"/>
                <a:gd name="T95" fmla="*/ 157 h 275"/>
                <a:gd name="T96" fmla="*/ 4 w 165"/>
                <a:gd name="T97" fmla="*/ 140 h 275"/>
                <a:gd name="T98" fmla="*/ 19 w 165"/>
                <a:gd name="T99" fmla="*/ 115 h 275"/>
                <a:gd name="T100" fmla="*/ 38 w 165"/>
                <a:gd name="T101" fmla="*/ 84 h 275"/>
                <a:gd name="T102" fmla="*/ 59 w 165"/>
                <a:gd name="T103" fmla="*/ 59 h 275"/>
                <a:gd name="T104" fmla="*/ 72 w 165"/>
                <a:gd name="T105" fmla="*/ 41 h 275"/>
                <a:gd name="T106" fmla="*/ 69 w 165"/>
                <a:gd name="T107" fmla="*/ 18 h 275"/>
                <a:gd name="T108" fmla="*/ 68 w 165"/>
                <a:gd name="T109" fmla="*/ 7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0" y="0"/>
                  </a:moveTo>
                  <a:lnTo>
                    <a:pt x="73" y="2"/>
                  </a:lnTo>
                  <a:lnTo>
                    <a:pt x="76" y="15"/>
                  </a:lnTo>
                  <a:lnTo>
                    <a:pt x="78" y="31"/>
                  </a:lnTo>
                  <a:lnTo>
                    <a:pt x="79" y="40"/>
                  </a:lnTo>
                  <a:lnTo>
                    <a:pt x="82" y="43"/>
                  </a:lnTo>
                  <a:lnTo>
                    <a:pt x="87" y="46"/>
                  </a:lnTo>
                  <a:lnTo>
                    <a:pt x="94" y="52"/>
                  </a:lnTo>
                  <a:lnTo>
                    <a:pt x="102" y="59"/>
                  </a:lnTo>
                  <a:lnTo>
                    <a:pt x="110" y="67"/>
                  </a:lnTo>
                  <a:lnTo>
                    <a:pt x="119" y="77"/>
                  </a:lnTo>
                  <a:lnTo>
                    <a:pt x="128" y="87"/>
                  </a:lnTo>
                  <a:lnTo>
                    <a:pt x="135" y="101"/>
                  </a:lnTo>
                  <a:lnTo>
                    <a:pt x="147" y="121"/>
                  </a:lnTo>
                  <a:lnTo>
                    <a:pt x="156" y="136"/>
                  </a:lnTo>
                  <a:lnTo>
                    <a:pt x="162" y="146"/>
                  </a:lnTo>
                  <a:lnTo>
                    <a:pt x="165" y="154"/>
                  </a:lnTo>
                  <a:lnTo>
                    <a:pt x="165" y="158"/>
                  </a:lnTo>
                  <a:lnTo>
                    <a:pt x="164" y="160"/>
                  </a:lnTo>
                  <a:lnTo>
                    <a:pt x="161" y="158"/>
                  </a:lnTo>
                  <a:lnTo>
                    <a:pt x="156" y="151"/>
                  </a:lnTo>
                  <a:lnTo>
                    <a:pt x="153" y="145"/>
                  </a:lnTo>
                  <a:lnTo>
                    <a:pt x="149" y="136"/>
                  </a:lnTo>
                  <a:lnTo>
                    <a:pt x="143" y="126"/>
                  </a:lnTo>
                  <a:lnTo>
                    <a:pt x="135" y="114"/>
                  </a:lnTo>
                  <a:lnTo>
                    <a:pt x="128" y="104"/>
                  </a:lnTo>
                  <a:lnTo>
                    <a:pt x="121" y="93"/>
                  </a:lnTo>
                  <a:lnTo>
                    <a:pt x="115" y="84"/>
                  </a:lnTo>
                  <a:lnTo>
                    <a:pt x="110" y="80"/>
                  </a:lnTo>
                  <a:lnTo>
                    <a:pt x="103" y="74"/>
                  </a:lnTo>
                  <a:lnTo>
                    <a:pt x="97" y="70"/>
                  </a:lnTo>
                  <a:lnTo>
                    <a:pt x="93" y="67"/>
                  </a:lnTo>
                  <a:lnTo>
                    <a:pt x="88" y="65"/>
                  </a:lnTo>
                  <a:lnTo>
                    <a:pt x="87" y="80"/>
                  </a:lnTo>
                  <a:lnTo>
                    <a:pt x="87" y="96"/>
                  </a:lnTo>
                  <a:lnTo>
                    <a:pt x="88" y="111"/>
                  </a:lnTo>
                  <a:lnTo>
                    <a:pt x="90" y="121"/>
                  </a:lnTo>
                  <a:lnTo>
                    <a:pt x="97" y="127"/>
                  </a:lnTo>
                  <a:lnTo>
                    <a:pt x="106" y="136"/>
                  </a:lnTo>
                  <a:lnTo>
                    <a:pt x="116" y="145"/>
                  </a:lnTo>
                  <a:lnTo>
                    <a:pt x="127" y="157"/>
                  </a:lnTo>
                  <a:lnTo>
                    <a:pt x="137" y="170"/>
                  </a:lnTo>
                  <a:lnTo>
                    <a:pt x="146" y="185"/>
                  </a:lnTo>
                  <a:lnTo>
                    <a:pt x="152" y="201"/>
                  </a:lnTo>
                  <a:lnTo>
                    <a:pt x="155" y="220"/>
                  </a:lnTo>
                  <a:lnTo>
                    <a:pt x="155" y="226"/>
                  </a:lnTo>
                  <a:lnTo>
                    <a:pt x="152" y="223"/>
                  </a:lnTo>
                  <a:lnTo>
                    <a:pt x="147" y="213"/>
                  </a:lnTo>
                  <a:lnTo>
                    <a:pt x="140" y="197"/>
                  </a:lnTo>
                  <a:lnTo>
                    <a:pt x="135" y="188"/>
                  </a:lnTo>
                  <a:lnTo>
                    <a:pt x="131" y="177"/>
                  </a:lnTo>
                  <a:lnTo>
                    <a:pt x="124" y="170"/>
                  </a:lnTo>
                  <a:lnTo>
                    <a:pt x="118" y="161"/>
                  </a:lnTo>
                  <a:lnTo>
                    <a:pt x="110" y="155"/>
                  </a:lnTo>
                  <a:lnTo>
                    <a:pt x="103" y="149"/>
                  </a:lnTo>
                  <a:lnTo>
                    <a:pt x="97" y="145"/>
                  </a:lnTo>
                  <a:lnTo>
                    <a:pt x="91" y="143"/>
                  </a:lnTo>
                  <a:lnTo>
                    <a:pt x="100" y="167"/>
                  </a:lnTo>
                  <a:lnTo>
                    <a:pt x="106" y="201"/>
                  </a:lnTo>
                  <a:lnTo>
                    <a:pt x="110" y="237"/>
                  </a:lnTo>
                  <a:lnTo>
                    <a:pt x="109" y="266"/>
                  </a:lnTo>
                  <a:lnTo>
                    <a:pt x="106" y="273"/>
                  </a:lnTo>
                  <a:lnTo>
                    <a:pt x="104" y="275"/>
                  </a:lnTo>
                  <a:lnTo>
                    <a:pt x="103" y="271"/>
                  </a:lnTo>
                  <a:lnTo>
                    <a:pt x="103" y="262"/>
                  </a:lnTo>
                  <a:lnTo>
                    <a:pt x="100" y="241"/>
                  </a:lnTo>
                  <a:lnTo>
                    <a:pt x="94" y="208"/>
                  </a:lnTo>
                  <a:lnTo>
                    <a:pt x="85" y="174"/>
                  </a:lnTo>
                  <a:lnTo>
                    <a:pt x="79" y="155"/>
                  </a:lnTo>
                  <a:lnTo>
                    <a:pt x="68" y="164"/>
                  </a:lnTo>
                  <a:lnTo>
                    <a:pt x="54" y="179"/>
                  </a:lnTo>
                  <a:lnTo>
                    <a:pt x="44" y="198"/>
                  </a:lnTo>
                  <a:lnTo>
                    <a:pt x="38" y="216"/>
                  </a:lnTo>
                  <a:lnTo>
                    <a:pt x="35" y="223"/>
                  </a:lnTo>
                  <a:lnTo>
                    <a:pt x="32" y="223"/>
                  </a:lnTo>
                  <a:lnTo>
                    <a:pt x="31" y="217"/>
                  </a:lnTo>
                  <a:lnTo>
                    <a:pt x="34" y="207"/>
                  </a:lnTo>
                  <a:lnTo>
                    <a:pt x="41" y="189"/>
                  </a:lnTo>
                  <a:lnTo>
                    <a:pt x="53" y="167"/>
                  </a:lnTo>
                  <a:lnTo>
                    <a:pt x="65" y="146"/>
                  </a:lnTo>
                  <a:lnTo>
                    <a:pt x="73" y="135"/>
                  </a:lnTo>
                  <a:lnTo>
                    <a:pt x="75" y="117"/>
                  </a:lnTo>
                  <a:lnTo>
                    <a:pt x="75" y="96"/>
                  </a:lnTo>
                  <a:lnTo>
                    <a:pt x="75" y="80"/>
                  </a:lnTo>
                  <a:lnTo>
                    <a:pt x="75" y="68"/>
                  </a:lnTo>
                  <a:lnTo>
                    <a:pt x="66" y="74"/>
                  </a:lnTo>
                  <a:lnTo>
                    <a:pt x="56" y="83"/>
                  </a:lnTo>
                  <a:lnTo>
                    <a:pt x="45" y="93"/>
                  </a:lnTo>
                  <a:lnTo>
                    <a:pt x="34" y="105"/>
                  </a:lnTo>
                  <a:lnTo>
                    <a:pt x="25" y="118"/>
                  </a:lnTo>
                  <a:lnTo>
                    <a:pt x="16" y="132"/>
                  </a:lnTo>
                  <a:lnTo>
                    <a:pt x="10" y="143"/>
                  </a:lnTo>
                  <a:lnTo>
                    <a:pt x="6" y="155"/>
                  </a:lnTo>
                  <a:lnTo>
                    <a:pt x="3" y="160"/>
                  </a:lnTo>
                  <a:lnTo>
                    <a:pt x="1" y="160"/>
                  </a:lnTo>
                  <a:lnTo>
                    <a:pt x="0" y="157"/>
                  </a:lnTo>
                  <a:lnTo>
                    <a:pt x="1" y="148"/>
                  </a:lnTo>
                  <a:lnTo>
                    <a:pt x="4" y="140"/>
                  </a:lnTo>
                  <a:lnTo>
                    <a:pt x="10" y="129"/>
                  </a:lnTo>
                  <a:lnTo>
                    <a:pt x="19" y="115"/>
                  </a:lnTo>
                  <a:lnTo>
                    <a:pt x="28" y="101"/>
                  </a:lnTo>
                  <a:lnTo>
                    <a:pt x="38" y="84"/>
                  </a:lnTo>
                  <a:lnTo>
                    <a:pt x="48" y="71"/>
                  </a:lnTo>
                  <a:lnTo>
                    <a:pt x="59" y="59"/>
                  </a:lnTo>
                  <a:lnTo>
                    <a:pt x="68" y="50"/>
                  </a:lnTo>
                  <a:lnTo>
                    <a:pt x="72" y="41"/>
                  </a:lnTo>
                  <a:lnTo>
                    <a:pt x="72" y="30"/>
                  </a:lnTo>
                  <a:lnTo>
                    <a:pt x="69" y="18"/>
                  </a:lnTo>
                  <a:lnTo>
                    <a:pt x="68" y="10"/>
                  </a:lnTo>
                  <a:lnTo>
                    <a:pt x="68" y="7"/>
                  </a:lnTo>
                  <a:lnTo>
                    <a:pt x="68" y="4"/>
                  </a:lnTo>
                  <a:lnTo>
                    <a:pt x="69" y="3"/>
                  </a:lnTo>
                  <a:lnTo>
                    <a:pt x="70" y="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04" name="Freeform 337"/>
            <p:cNvSpPr>
              <a:spLocks/>
            </p:cNvSpPr>
            <p:nvPr/>
          </p:nvSpPr>
          <p:spPr bwMode="auto">
            <a:xfrm>
              <a:off x="1948" y="1239"/>
              <a:ext cx="200" cy="286"/>
            </a:xfrm>
            <a:custGeom>
              <a:avLst/>
              <a:gdLst>
                <a:gd name="T0" fmla="*/ 6 w 200"/>
                <a:gd name="T1" fmla="*/ 272 h 286"/>
                <a:gd name="T2" fmla="*/ 24 w 200"/>
                <a:gd name="T3" fmla="*/ 235 h 286"/>
                <a:gd name="T4" fmla="*/ 36 w 200"/>
                <a:gd name="T5" fmla="*/ 209 h 286"/>
                <a:gd name="T6" fmla="*/ 51 w 200"/>
                <a:gd name="T7" fmla="*/ 172 h 286"/>
                <a:gd name="T8" fmla="*/ 49 w 200"/>
                <a:gd name="T9" fmla="*/ 153 h 286"/>
                <a:gd name="T10" fmla="*/ 37 w 200"/>
                <a:gd name="T11" fmla="*/ 138 h 286"/>
                <a:gd name="T12" fmla="*/ 36 w 200"/>
                <a:gd name="T13" fmla="*/ 122 h 286"/>
                <a:gd name="T14" fmla="*/ 39 w 200"/>
                <a:gd name="T15" fmla="*/ 126 h 286"/>
                <a:gd name="T16" fmla="*/ 46 w 200"/>
                <a:gd name="T17" fmla="*/ 136 h 286"/>
                <a:gd name="T18" fmla="*/ 58 w 200"/>
                <a:gd name="T19" fmla="*/ 142 h 286"/>
                <a:gd name="T20" fmla="*/ 70 w 200"/>
                <a:gd name="T21" fmla="*/ 136 h 286"/>
                <a:gd name="T22" fmla="*/ 85 w 200"/>
                <a:gd name="T23" fmla="*/ 119 h 286"/>
                <a:gd name="T24" fmla="*/ 99 w 200"/>
                <a:gd name="T25" fmla="*/ 101 h 286"/>
                <a:gd name="T26" fmla="*/ 110 w 200"/>
                <a:gd name="T27" fmla="*/ 86 h 286"/>
                <a:gd name="T28" fmla="*/ 111 w 200"/>
                <a:gd name="T29" fmla="*/ 71 h 286"/>
                <a:gd name="T30" fmla="*/ 104 w 200"/>
                <a:gd name="T31" fmla="*/ 39 h 286"/>
                <a:gd name="T32" fmla="*/ 92 w 200"/>
                <a:gd name="T33" fmla="*/ 20 h 286"/>
                <a:gd name="T34" fmla="*/ 91 w 200"/>
                <a:gd name="T35" fmla="*/ 14 h 286"/>
                <a:gd name="T36" fmla="*/ 102 w 200"/>
                <a:gd name="T37" fmla="*/ 25 h 286"/>
                <a:gd name="T38" fmla="*/ 119 w 200"/>
                <a:gd name="T39" fmla="*/ 59 h 286"/>
                <a:gd name="T40" fmla="*/ 129 w 200"/>
                <a:gd name="T41" fmla="*/ 54 h 286"/>
                <a:gd name="T42" fmla="*/ 151 w 200"/>
                <a:gd name="T43" fmla="*/ 15 h 286"/>
                <a:gd name="T44" fmla="*/ 167 w 200"/>
                <a:gd name="T45" fmla="*/ 0 h 286"/>
                <a:gd name="T46" fmla="*/ 167 w 200"/>
                <a:gd name="T47" fmla="*/ 5 h 286"/>
                <a:gd name="T48" fmla="*/ 157 w 200"/>
                <a:gd name="T49" fmla="*/ 24 h 286"/>
                <a:gd name="T50" fmla="*/ 135 w 200"/>
                <a:gd name="T51" fmla="*/ 70 h 286"/>
                <a:gd name="T52" fmla="*/ 135 w 200"/>
                <a:gd name="T53" fmla="*/ 79 h 286"/>
                <a:gd name="T54" fmla="*/ 154 w 200"/>
                <a:gd name="T55" fmla="*/ 74 h 286"/>
                <a:gd name="T56" fmla="*/ 169 w 200"/>
                <a:gd name="T57" fmla="*/ 68 h 286"/>
                <a:gd name="T58" fmla="*/ 182 w 200"/>
                <a:gd name="T59" fmla="*/ 62 h 286"/>
                <a:gd name="T60" fmla="*/ 194 w 200"/>
                <a:gd name="T61" fmla="*/ 55 h 286"/>
                <a:gd name="T62" fmla="*/ 200 w 200"/>
                <a:gd name="T63" fmla="*/ 57 h 286"/>
                <a:gd name="T64" fmla="*/ 191 w 200"/>
                <a:gd name="T65" fmla="*/ 65 h 286"/>
                <a:gd name="T66" fmla="*/ 172 w 200"/>
                <a:gd name="T67" fmla="*/ 76 h 286"/>
                <a:gd name="T68" fmla="*/ 148 w 200"/>
                <a:gd name="T69" fmla="*/ 88 h 286"/>
                <a:gd name="T70" fmla="*/ 129 w 200"/>
                <a:gd name="T71" fmla="*/ 96 h 286"/>
                <a:gd name="T72" fmla="*/ 113 w 200"/>
                <a:gd name="T73" fmla="*/ 102 h 286"/>
                <a:gd name="T74" fmla="*/ 95 w 200"/>
                <a:gd name="T75" fmla="*/ 126 h 286"/>
                <a:gd name="T76" fmla="*/ 95 w 200"/>
                <a:gd name="T77" fmla="*/ 136 h 286"/>
                <a:gd name="T78" fmla="*/ 102 w 200"/>
                <a:gd name="T79" fmla="*/ 141 h 286"/>
                <a:gd name="T80" fmla="*/ 99 w 200"/>
                <a:gd name="T81" fmla="*/ 144 h 286"/>
                <a:gd name="T82" fmla="*/ 91 w 200"/>
                <a:gd name="T83" fmla="*/ 151 h 286"/>
                <a:gd name="T84" fmla="*/ 85 w 200"/>
                <a:gd name="T85" fmla="*/ 153 h 286"/>
                <a:gd name="T86" fmla="*/ 80 w 200"/>
                <a:gd name="T87" fmla="*/ 153 h 286"/>
                <a:gd name="T88" fmla="*/ 76 w 200"/>
                <a:gd name="T89" fmla="*/ 160 h 286"/>
                <a:gd name="T90" fmla="*/ 62 w 200"/>
                <a:gd name="T91" fmla="*/ 185 h 286"/>
                <a:gd name="T92" fmla="*/ 46 w 200"/>
                <a:gd name="T93" fmla="*/ 216 h 286"/>
                <a:gd name="T94" fmla="*/ 37 w 200"/>
                <a:gd name="T95" fmla="*/ 246 h 286"/>
                <a:gd name="T96" fmla="*/ 33 w 200"/>
                <a:gd name="T97" fmla="*/ 262 h 286"/>
                <a:gd name="T98" fmla="*/ 29 w 200"/>
                <a:gd name="T99" fmla="*/ 274 h 286"/>
                <a:gd name="T100" fmla="*/ 20 w 200"/>
                <a:gd name="T101" fmla="*/ 281 h 286"/>
                <a:gd name="T102" fmla="*/ 5 w 200"/>
                <a:gd name="T103" fmla="*/ 286 h 28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0"/>
                <a:gd name="T157" fmla="*/ 0 h 286"/>
                <a:gd name="T158" fmla="*/ 200 w 200"/>
                <a:gd name="T159" fmla="*/ 286 h 28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0" h="286">
                  <a:moveTo>
                    <a:pt x="0" y="286"/>
                  </a:moveTo>
                  <a:lnTo>
                    <a:pt x="6" y="272"/>
                  </a:lnTo>
                  <a:lnTo>
                    <a:pt x="15" y="253"/>
                  </a:lnTo>
                  <a:lnTo>
                    <a:pt x="24" y="235"/>
                  </a:lnTo>
                  <a:lnTo>
                    <a:pt x="30" y="222"/>
                  </a:lnTo>
                  <a:lnTo>
                    <a:pt x="36" y="209"/>
                  </a:lnTo>
                  <a:lnTo>
                    <a:pt x="43" y="190"/>
                  </a:lnTo>
                  <a:lnTo>
                    <a:pt x="51" y="172"/>
                  </a:lnTo>
                  <a:lnTo>
                    <a:pt x="57" y="160"/>
                  </a:lnTo>
                  <a:lnTo>
                    <a:pt x="49" y="153"/>
                  </a:lnTo>
                  <a:lnTo>
                    <a:pt x="42" y="145"/>
                  </a:lnTo>
                  <a:lnTo>
                    <a:pt x="37" y="138"/>
                  </a:lnTo>
                  <a:lnTo>
                    <a:pt x="36" y="127"/>
                  </a:lnTo>
                  <a:lnTo>
                    <a:pt x="36" y="122"/>
                  </a:lnTo>
                  <a:lnTo>
                    <a:pt x="37" y="122"/>
                  </a:lnTo>
                  <a:lnTo>
                    <a:pt x="39" y="126"/>
                  </a:lnTo>
                  <a:lnTo>
                    <a:pt x="42" y="132"/>
                  </a:lnTo>
                  <a:lnTo>
                    <a:pt x="46" y="136"/>
                  </a:lnTo>
                  <a:lnTo>
                    <a:pt x="52" y="139"/>
                  </a:lnTo>
                  <a:lnTo>
                    <a:pt x="58" y="142"/>
                  </a:lnTo>
                  <a:lnTo>
                    <a:pt x="62" y="144"/>
                  </a:lnTo>
                  <a:lnTo>
                    <a:pt x="70" y="136"/>
                  </a:lnTo>
                  <a:lnTo>
                    <a:pt x="77" y="129"/>
                  </a:lnTo>
                  <a:lnTo>
                    <a:pt x="85" y="119"/>
                  </a:lnTo>
                  <a:lnTo>
                    <a:pt x="92" y="110"/>
                  </a:lnTo>
                  <a:lnTo>
                    <a:pt x="99" y="101"/>
                  </a:lnTo>
                  <a:lnTo>
                    <a:pt x="105" y="93"/>
                  </a:lnTo>
                  <a:lnTo>
                    <a:pt x="110" y="86"/>
                  </a:lnTo>
                  <a:lnTo>
                    <a:pt x="111" y="82"/>
                  </a:lnTo>
                  <a:lnTo>
                    <a:pt x="111" y="71"/>
                  </a:lnTo>
                  <a:lnTo>
                    <a:pt x="110" y="55"/>
                  </a:lnTo>
                  <a:lnTo>
                    <a:pt x="104" y="39"/>
                  </a:lnTo>
                  <a:lnTo>
                    <a:pt x="98" y="27"/>
                  </a:lnTo>
                  <a:lnTo>
                    <a:pt x="92" y="20"/>
                  </a:lnTo>
                  <a:lnTo>
                    <a:pt x="91" y="15"/>
                  </a:lnTo>
                  <a:lnTo>
                    <a:pt x="91" y="14"/>
                  </a:lnTo>
                  <a:lnTo>
                    <a:pt x="95" y="17"/>
                  </a:lnTo>
                  <a:lnTo>
                    <a:pt x="102" y="25"/>
                  </a:lnTo>
                  <a:lnTo>
                    <a:pt x="111" y="42"/>
                  </a:lnTo>
                  <a:lnTo>
                    <a:pt x="119" y="59"/>
                  </a:lnTo>
                  <a:lnTo>
                    <a:pt x="120" y="71"/>
                  </a:lnTo>
                  <a:lnTo>
                    <a:pt x="129" y="54"/>
                  </a:lnTo>
                  <a:lnTo>
                    <a:pt x="141" y="33"/>
                  </a:lnTo>
                  <a:lnTo>
                    <a:pt x="151" y="15"/>
                  </a:lnTo>
                  <a:lnTo>
                    <a:pt x="161" y="3"/>
                  </a:lnTo>
                  <a:lnTo>
                    <a:pt x="167" y="0"/>
                  </a:lnTo>
                  <a:lnTo>
                    <a:pt x="169" y="2"/>
                  </a:lnTo>
                  <a:lnTo>
                    <a:pt x="167" y="5"/>
                  </a:lnTo>
                  <a:lnTo>
                    <a:pt x="163" y="11"/>
                  </a:lnTo>
                  <a:lnTo>
                    <a:pt x="157" y="24"/>
                  </a:lnTo>
                  <a:lnTo>
                    <a:pt x="145" y="48"/>
                  </a:lnTo>
                  <a:lnTo>
                    <a:pt x="135" y="70"/>
                  </a:lnTo>
                  <a:lnTo>
                    <a:pt x="126" y="82"/>
                  </a:lnTo>
                  <a:lnTo>
                    <a:pt x="135" y="79"/>
                  </a:lnTo>
                  <a:lnTo>
                    <a:pt x="145" y="76"/>
                  </a:lnTo>
                  <a:lnTo>
                    <a:pt x="154" y="74"/>
                  </a:lnTo>
                  <a:lnTo>
                    <a:pt x="161" y="71"/>
                  </a:lnTo>
                  <a:lnTo>
                    <a:pt x="169" y="68"/>
                  </a:lnTo>
                  <a:lnTo>
                    <a:pt x="176" y="65"/>
                  </a:lnTo>
                  <a:lnTo>
                    <a:pt x="182" y="62"/>
                  </a:lnTo>
                  <a:lnTo>
                    <a:pt x="186" y="59"/>
                  </a:lnTo>
                  <a:lnTo>
                    <a:pt x="194" y="55"/>
                  </a:lnTo>
                  <a:lnTo>
                    <a:pt x="198" y="54"/>
                  </a:lnTo>
                  <a:lnTo>
                    <a:pt x="200" y="57"/>
                  </a:lnTo>
                  <a:lnTo>
                    <a:pt x="197" y="61"/>
                  </a:lnTo>
                  <a:lnTo>
                    <a:pt x="191" y="65"/>
                  </a:lnTo>
                  <a:lnTo>
                    <a:pt x="182" y="70"/>
                  </a:lnTo>
                  <a:lnTo>
                    <a:pt x="172" y="76"/>
                  </a:lnTo>
                  <a:lnTo>
                    <a:pt x="160" y="82"/>
                  </a:lnTo>
                  <a:lnTo>
                    <a:pt x="148" y="88"/>
                  </a:lnTo>
                  <a:lnTo>
                    <a:pt x="138" y="93"/>
                  </a:lnTo>
                  <a:lnTo>
                    <a:pt x="129" y="96"/>
                  </a:lnTo>
                  <a:lnTo>
                    <a:pt x="123" y="98"/>
                  </a:lnTo>
                  <a:lnTo>
                    <a:pt x="113" y="102"/>
                  </a:lnTo>
                  <a:lnTo>
                    <a:pt x="102" y="114"/>
                  </a:lnTo>
                  <a:lnTo>
                    <a:pt x="95" y="126"/>
                  </a:lnTo>
                  <a:lnTo>
                    <a:pt x="93" y="133"/>
                  </a:lnTo>
                  <a:lnTo>
                    <a:pt x="95" y="136"/>
                  </a:lnTo>
                  <a:lnTo>
                    <a:pt x="99" y="139"/>
                  </a:lnTo>
                  <a:lnTo>
                    <a:pt x="102" y="141"/>
                  </a:lnTo>
                  <a:lnTo>
                    <a:pt x="105" y="141"/>
                  </a:lnTo>
                  <a:lnTo>
                    <a:pt x="99" y="144"/>
                  </a:lnTo>
                  <a:lnTo>
                    <a:pt x="95" y="147"/>
                  </a:lnTo>
                  <a:lnTo>
                    <a:pt x="91" y="151"/>
                  </a:lnTo>
                  <a:lnTo>
                    <a:pt x="88" y="154"/>
                  </a:lnTo>
                  <a:lnTo>
                    <a:pt x="85" y="153"/>
                  </a:lnTo>
                  <a:lnTo>
                    <a:pt x="82" y="153"/>
                  </a:lnTo>
                  <a:lnTo>
                    <a:pt x="80" y="153"/>
                  </a:lnTo>
                  <a:lnTo>
                    <a:pt x="76" y="160"/>
                  </a:lnTo>
                  <a:lnTo>
                    <a:pt x="70" y="170"/>
                  </a:lnTo>
                  <a:lnTo>
                    <a:pt x="62" y="185"/>
                  </a:lnTo>
                  <a:lnTo>
                    <a:pt x="54" y="200"/>
                  </a:lnTo>
                  <a:lnTo>
                    <a:pt x="46" y="216"/>
                  </a:lnTo>
                  <a:lnTo>
                    <a:pt x="40" y="232"/>
                  </a:lnTo>
                  <a:lnTo>
                    <a:pt x="37" y="246"/>
                  </a:lnTo>
                  <a:lnTo>
                    <a:pt x="36" y="256"/>
                  </a:lnTo>
                  <a:lnTo>
                    <a:pt x="33" y="262"/>
                  </a:lnTo>
                  <a:lnTo>
                    <a:pt x="31" y="268"/>
                  </a:lnTo>
                  <a:lnTo>
                    <a:pt x="29" y="274"/>
                  </a:lnTo>
                  <a:lnTo>
                    <a:pt x="24" y="278"/>
                  </a:lnTo>
                  <a:lnTo>
                    <a:pt x="20" y="281"/>
                  </a:lnTo>
                  <a:lnTo>
                    <a:pt x="12" y="284"/>
                  </a:lnTo>
                  <a:lnTo>
                    <a:pt x="5" y="286"/>
                  </a:lnTo>
                  <a:lnTo>
                    <a:pt x="0" y="286"/>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05" name="Freeform 338"/>
            <p:cNvSpPr>
              <a:spLocks/>
            </p:cNvSpPr>
            <p:nvPr/>
          </p:nvSpPr>
          <p:spPr bwMode="auto">
            <a:xfrm>
              <a:off x="1658" y="1693"/>
              <a:ext cx="128" cy="222"/>
            </a:xfrm>
            <a:custGeom>
              <a:avLst/>
              <a:gdLst>
                <a:gd name="T0" fmla="*/ 84 w 128"/>
                <a:gd name="T1" fmla="*/ 13 h 222"/>
                <a:gd name="T2" fmla="*/ 72 w 128"/>
                <a:gd name="T3" fmla="*/ 40 h 222"/>
                <a:gd name="T4" fmla="*/ 62 w 128"/>
                <a:gd name="T5" fmla="*/ 47 h 222"/>
                <a:gd name="T6" fmla="*/ 41 w 128"/>
                <a:gd name="T7" fmla="*/ 55 h 222"/>
                <a:gd name="T8" fmla="*/ 20 w 128"/>
                <a:gd name="T9" fmla="*/ 67 h 222"/>
                <a:gd name="T10" fmla="*/ 4 w 128"/>
                <a:gd name="T11" fmla="*/ 77 h 222"/>
                <a:gd name="T12" fmla="*/ 0 w 128"/>
                <a:gd name="T13" fmla="*/ 84 h 222"/>
                <a:gd name="T14" fmla="*/ 1 w 128"/>
                <a:gd name="T15" fmla="*/ 86 h 222"/>
                <a:gd name="T16" fmla="*/ 10 w 128"/>
                <a:gd name="T17" fmla="*/ 81 h 222"/>
                <a:gd name="T18" fmla="*/ 23 w 128"/>
                <a:gd name="T19" fmla="*/ 74 h 222"/>
                <a:gd name="T20" fmla="*/ 41 w 128"/>
                <a:gd name="T21" fmla="*/ 64 h 222"/>
                <a:gd name="T22" fmla="*/ 57 w 128"/>
                <a:gd name="T23" fmla="*/ 58 h 222"/>
                <a:gd name="T24" fmla="*/ 60 w 128"/>
                <a:gd name="T25" fmla="*/ 67 h 222"/>
                <a:gd name="T26" fmla="*/ 54 w 128"/>
                <a:gd name="T27" fmla="*/ 95 h 222"/>
                <a:gd name="T28" fmla="*/ 48 w 128"/>
                <a:gd name="T29" fmla="*/ 109 h 222"/>
                <a:gd name="T30" fmla="*/ 34 w 128"/>
                <a:gd name="T31" fmla="*/ 124 h 222"/>
                <a:gd name="T32" fmla="*/ 19 w 128"/>
                <a:gd name="T33" fmla="*/ 141 h 222"/>
                <a:gd name="T34" fmla="*/ 7 w 128"/>
                <a:gd name="T35" fmla="*/ 152 h 222"/>
                <a:gd name="T36" fmla="*/ 4 w 128"/>
                <a:gd name="T37" fmla="*/ 161 h 222"/>
                <a:gd name="T38" fmla="*/ 7 w 128"/>
                <a:gd name="T39" fmla="*/ 164 h 222"/>
                <a:gd name="T40" fmla="*/ 19 w 128"/>
                <a:gd name="T41" fmla="*/ 151 h 222"/>
                <a:gd name="T42" fmla="*/ 44 w 128"/>
                <a:gd name="T43" fmla="*/ 127 h 222"/>
                <a:gd name="T44" fmla="*/ 54 w 128"/>
                <a:gd name="T45" fmla="*/ 138 h 222"/>
                <a:gd name="T46" fmla="*/ 59 w 128"/>
                <a:gd name="T47" fmla="*/ 197 h 222"/>
                <a:gd name="T48" fmla="*/ 63 w 128"/>
                <a:gd name="T49" fmla="*/ 220 h 222"/>
                <a:gd name="T50" fmla="*/ 65 w 128"/>
                <a:gd name="T51" fmla="*/ 219 h 222"/>
                <a:gd name="T52" fmla="*/ 66 w 128"/>
                <a:gd name="T53" fmla="*/ 192 h 222"/>
                <a:gd name="T54" fmla="*/ 63 w 128"/>
                <a:gd name="T55" fmla="*/ 129 h 222"/>
                <a:gd name="T56" fmla="*/ 68 w 128"/>
                <a:gd name="T57" fmla="*/ 108 h 222"/>
                <a:gd name="T58" fmla="*/ 70 w 128"/>
                <a:gd name="T59" fmla="*/ 111 h 222"/>
                <a:gd name="T60" fmla="*/ 78 w 128"/>
                <a:gd name="T61" fmla="*/ 127 h 222"/>
                <a:gd name="T62" fmla="*/ 106 w 128"/>
                <a:gd name="T63" fmla="*/ 160 h 222"/>
                <a:gd name="T64" fmla="*/ 119 w 128"/>
                <a:gd name="T65" fmla="*/ 167 h 222"/>
                <a:gd name="T66" fmla="*/ 115 w 128"/>
                <a:gd name="T67" fmla="*/ 158 h 222"/>
                <a:gd name="T68" fmla="*/ 100 w 128"/>
                <a:gd name="T69" fmla="*/ 141 h 222"/>
                <a:gd name="T70" fmla="*/ 81 w 128"/>
                <a:gd name="T71" fmla="*/ 114 h 222"/>
                <a:gd name="T72" fmla="*/ 75 w 128"/>
                <a:gd name="T73" fmla="*/ 93 h 222"/>
                <a:gd name="T74" fmla="*/ 76 w 128"/>
                <a:gd name="T75" fmla="*/ 67 h 222"/>
                <a:gd name="T76" fmla="*/ 79 w 128"/>
                <a:gd name="T77" fmla="*/ 56 h 222"/>
                <a:gd name="T78" fmla="*/ 85 w 128"/>
                <a:gd name="T79" fmla="*/ 59 h 222"/>
                <a:gd name="T80" fmla="*/ 97 w 128"/>
                <a:gd name="T81" fmla="*/ 71 h 222"/>
                <a:gd name="T82" fmla="*/ 119 w 128"/>
                <a:gd name="T83" fmla="*/ 92 h 222"/>
                <a:gd name="T84" fmla="*/ 128 w 128"/>
                <a:gd name="T85" fmla="*/ 98 h 222"/>
                <a:gd name="T86" fmla="*/ 121 w 128"/>
                <a:gd name="T87" fmla="*/ 86 h 222"/>
                <a:gd name="T88" fmla="*/ 107 w 128"/>
                <a:gd name="T89" fmla="*/ 71 h 222"/>
                <a:gd name="T90" fmla="*/ 96 w 128"/>
                <a:gd name="T91" fmla="*/ 56 h 222"/>
                <a:gd name="T92" fmla="*/ 90 w 128"/>
                <a:gd name="T93" fmla="*/ 44 h 222"/>
                <a:gd name="T94" fmla="*/ 90 w 128"/>
                <a:gd name="T95" fmla="*/ 22 h 222"/>
                <a:gd name="T96" fmla="*/ 97 w 128"/>
                <a:gd name="T97" fmla="*/ 5 h 222"/>
                <a:gd name="T98" fmla="*/ 94 w 128"/>
                <a:gd name="T99" fmla="*/ 0 h 22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2"/>
                <a:gd name="T152" fmla="*/ 128 w 128"/>
                <a:gd name="T153" fmla="*/ 222 h 22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2">
                  <a:moveTo>
                    <a:pt x="90" y="5"/>
                  </a:moveTo>
                  <a:lnTo>
                    <a:pt x="84" y="13"/>
                  </a:lnTo>
                  <a:lnTo>
                    <a:pt x="78" y="27"/>
                  </a:lnTo>
                  <a:lnTo>
                    <a:pt x="72" y="40"/>
                  </a:lnTo>
                  <a:lnTo>
                    <a:pt x="69" y="47"/>
                  </a:lnTo>
                  <a:lnTo>
                    <a:pt x="62" y="47"/>
                  </a:lnTo>
                  <a:lnTo>
                    <a:pt x="51" y="50"/>
                  </a:lnTo>
                  <a:lnTo>
                    <a:pt x="41" y="55"/>
                  </a:lnTo>
                  <a:lnTo>
                    <a:pt x="31" y="61"/>
                  </a:lnTo>
                  <a:lnTo>
                    <a:pt x="20" y="67"/>
                  </a:lnTo>
                  <a:lnTo>
                    <a:pt x="11" y="71"/>
                  </a:lnTo>
                  <a:lnTo>
                    <a:pt x="4" y="77"/>
                  </a:lnTo>
                  <a:lnTo>
                    <a:pt x="1" y="80"/>
                  </a:lnTo>
                  <a:lnTo>
                    <a:pt x="0" y="84"/>
                  </a:lnTo>
                  <a:lnTo>
                    <a:pt x="0" y="86"/>
                  </a:lnTo>
                  <a:lnTo>
                    <a:pt x="1" y="86"/>
                  </a:lnTo>
                  <a:lnTo>
                    <a:pt x="6" y="84"/>
                  </a:lnTo>
                  <a:lnTo>
                    <a:pt x="10" y="81"/>
                  </a:lnTo>
                  <a:lnTo>
                    <a:pt x="16" y="78"/>
                  </a:lnTo>
                  <a:lnTo>
                    <a:pt x="23" y="74"/>
                  </a:lnTo>
                  <a:lnTo>
                    <a:pt x="32" y="68"/>
                  </a:lnTo>
                  <a:lnTo>
                    <a:pt x="41" y="64"/>
                  </a:lnTo>
                  <a:lnTo>
                    <a:pt x="50" y="61"/>
                  </a:lnTo>
                  <a:lnTo>
                    <a:pt x="57" y="58"/>
                  </a:lnTo>
                  <a:lnTo>
                    <a:pt x="63" y="56"/>
                  </a:lnTo>
                  <a:lnTo>
                    <a:pt x="60" y="67"/>
                  </a:lnTo>
                  <a:lnTo>
                    <a:pt x="57" y="81"/>
                  </a:lnTo>
                  <a:lnTo>
                    <a:pt x="54" y="95"/>
                  </a:lnTo>
                  <a:lnTo>
                    <a:pt x="53" y="104"/>
                  </a:lnTo>
                  <a:lnTo>
                    <a:pt x="48" y="109"/>
                  </a:lnTo>
                  <a:lnTo>
                    <a:pt x="41" y="115"/>
                  </a:lnTo>
                  <a:lnTo>
                    <a:pt x="34" y="124"/>
                  </a:lnTo>
                  <a:lnTo>
                    <a:pt x="26" y="132"/>
                  </a:lnTo>
                  <a:lnTo>
                    <a:pt x="19" y="141"/>
                  </a:lnTo>
                  <a:lnTo>
                    <a:pt x="11" y="146"/>
                  </a:lnTo>
                  <a:lnTo>
                    <a:pt x="7" y="152"/>
                  </a:lnTo>
                  <a:lnTo>
                    <a:pt x="6" y="157"/>
                  </a:lnTo>
                  <a:lnTo>
                    <a:pt x="4" y="161"/>
                  </a:lnTo>
                  <a:lnTo>
                    <a:pt x="4" y="164"/>
                  </a:lnTo>
                  <a:lnTo>
                    <a:pt x="7" y="164"/>
                  </a:lnTo>
                  <a:lnTo>
                    <a:pt x="10" y="160"/>
                  </a:lnTo>
                  <a:lnTo>
                    <a:pt x="19" y="151"/>
                  </a:lnTo>
                  <a:lnTo>
                    <a:pt x="32" y="138"/>
                  </a:lnTo>
                  <a:lnTo>
                    <a:pt x="44" y="127"/>
                  </a:lnTo>
                  <a:lnTo>
                    <a:pt x="53" y="120"/>
                  </a:lnTo>
                  <a:lnTo>
                    <a:pt x="54" y="138"/>
                  </a:lnTo>
                  <a:lnTo>
                    <a:pt x="56" y="167"/>
                  </a:lnTo>
                  <a:lnTo>
                    <a:pt x="59" y="197"/>
                  </a:lnTo>
                  <a:lnTo>
                    <a:pt x="62" y="214"/>
                  </a:lnTo>
                  <a:lnTo>
                    <a:pt x="63" y="220"/>
                  </a:lnTo>
                  <a:lnTo>
                    <a:pt x="65" y="222"/>
                  </a:lnTo>
                  <a:lnTo>
                    <a:pt x="65" y="219"/>
                  </a:lnTo>
                  <a:lnTo>
                    <a:pt x="66" y="211"/>
                  </a:lnTo>
                  <a:lnTo>
                    <a:pt x="66" y="192"/>
                  </a:lnTo>
                  <a:lnTo>
                    <a:pt x="65" y="160"/>
                  </a:lnTo>
                  <a:lnTo>
                    <a:pt x="63" y="129"/>
                  </a:lnTo>
                  <a:lnTo>
                    <a:pt x="66" y="109"/>
                  </a:lnTo>
                  <a:lnTo>
                    <a:pt x="68" y="108"/>
                  </a:lnTo>
                  <a:lnTo>
                    <a:pt x="69" y="108"/>
                  </a:lnTo>
                  <a:lnTo>
                    <a:pt x="70" y="111"/>
                  </a:lnTo>
                  <a:lnTo>
                    <a:pt x="72" y="117"/>
                  </a:lnTo>
                  <a:lnTo>
                    <a:pt x="78" y="127"/>
                  </a:lnTo>
                  <a:lnTo>
                    <a:pt x="91" y="143"/>
                  </a:lnTo>
                  <a:lnTo>
                    <a:pt x="106" y="160"/>
                  </a:lnTo>
                  <a:lnTo>
                    <a:pt x="115" y="167"/>
                  </a:lnTo>
                  <a:lnTo>
                    <a:pt x="119" y="167"/>
                  </a:lnTo>
                  <a:lnTo>
                    <a:pt x="119" y="163"/>
                  </a:lnTo>
                  <a:lnTo>
                    <a:pt x="115" y="158"/>
                  </a:lnTo>
                  <a:lnTo>
                    <a:pt x="109" y="151"/>
                  </a:lnTo>
                  <a:lnTo>
                    <a:pt x="100" y="141"/>
                  </a:lnTo>
                  <a:lnTo>
                    <a:pt x="90" y="127"/>
                  </a:lnTo>
                  <a:lnTo>
                    <a:pt x="81" y="114"/>
                  </a:lnTo>
                  <a:lnTo>
                    <a:pt x="75" y="104"/>
                  </a:lnTo>
                  <a:lnTo>
                    <a:pt x="75" y="93"/>
                  </a:lnTo>
                  <a:lnTo>
                    <a:pt x="75" y="78"/>
                  </a:lnTo>
                  <a:lnTo>
                    <a:pt x="76" y="67"/>
                  </a:lnTo>
                  <a:lnTo>
                    <a:pt x="78" y="59"/>
                  </a:lnTo>
                  <a:lnTo>
                    <a:pt x="79" y="56"/>
                  </a:lnTo>
                  <a:lnTo>
                    <a:pt x="82" y="56"/>
                  </a:lnTo>
                  <a:lnTo>
                    <a:pt x="85" y="59"/>
                  </a:lnTo>
                  <a:lnTo>
                    <a:pt x="88" y="64"/>
                  </a:lnTo>
                  <a:lnTo>
                    <a:pt x="97" y="71"/>
                  </a:lnTo>
                  <a:lnTo>
                    <a:pt x="109" y="81"/>
                  </a:lnTo>
                  <a:lnTo>
                    <a:pt x="119" y="92"/>
                  </a:lnTo>
                  <a:lnTo>
                    <a:pt x="127" y="98"/>
                  </a:lnTo>
                  <a:lnTo>
                    <a:pt x="128" y="98"/>
                  </a:lnTo>
                  <a:lnTo>
                    <a:pt x="125" y="93"/>
                  </a:lnTo>
                  <a:lnTo>
                    <a:pt x="121" y="86"/>
                  </a:lnTo>
                  <a:lnTo>
                    <a:pt x="113" y="78"/>
                  </a:lnTo>
                  <a:lnTo>
                    <a:pt x="107" y="71"/>
                  </a:lnTo>
                  <a:lnTo>
                    <a:pt x="101" y="64"/>
                  </a:lnTo>
                  <a:lnTo>
                    <a:pt x="96" y="56"/>
                  </a:lnTo>
                  <a:lnTo>
                    <a:pt x="93" y="50"/>
                  </a:lnTo>
                  <a:lnTo>
                    <a:pt x="90" y="44"/>
                  </a:lnTo>
                  <a:lnTo>
                    <a:pt x="90" y="34"/>
                  </a:lnTo>
                  <a:lnTo>
                    <a:pt x="90" y="22"/>
                  </a:lnTo>
                  <a:lnTo>
                    <a:pt x="94" y="12"/>
                  </a:lnTo>
                  <a:lnTo>
                    <a:pt x="97" y="5"/>
                  </a:lnTo>
                  <a:lnTo>
                    <a:pt x="97" y="0"/>
                  </a:lnTo>
                  <a:lnTo>
                    <a:pt x="94" y="0"/>
                  </a:lnTo>
                  <a:lnTo>
                    <a:pt x="90" y="5"/>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06" name="Freeform 339"/>
            <p:cNvSpPr>
              <a:spLocks/>
            </p:cNvSpPr>
            <p:nvPr/>
          </p:nvSpPr>
          <p:spPr bwMode="auto">
            <a:xfrm>
              <a:off x="2111" y="1594"/>
              <a:ext cx="255" cy="203"/>
            </a:xfrm>
            <a:custGeom>
              <a:avLst/>
              <a:gdLst>
                <a:gd name="T0" fmla="*/ 6 w 255"/>
                <a:gd name="T1" fmla="*/ 21 h 203"/>
                <a:gd name="T2" fmla="*/ 21 w 255"/>
                <a:gd name="T3" fmla="*/ 34 h 203"/>
                <a:gd name="T4" fmla="*/ 29 w 255"/>
                <a:gd name="T5" fmla="*/ 41 h 203"/>
                <a:gd name="T6" fmla="*/ 50 w 255"/>
                <a:gd name="T7" fmla="*/ 50 h 203"/>
                <a:gd name="T8" fmla="*/ 57 w 255"/>
                <a:gd name="T9" fmla="*/ 74 h 203"/>
                <a:gd name="T10" fmla="*/ 57 w 255"/>
                <a:gd name="T11" fmla="*/ 114 h 203"/>
                <a:gd name="T12" fmla="*/ 63 w 255"/>
                <a:gd name="T13" fmla="*/ 135 h 203"/>
                <a:gd name="T14" fmla="*/ 65 w 255"/>
                <a:gd name="T15" fmla="*/ 129 h 203"/>
                <a:gd name="T16" fmla="*/ 63 w 255"/>
                <a:gd name="T17" fmla="*/ 109 h 203"/>
                <a:gd name="T18" fmla="*/ 68 w 255"/>
                <a:gd name="T19" fmla="*/ 68 h 203"/>
                <a:gd name="T20" fmla="*/ 75 w 255"/>
                <a:gd name="T21" fmla="*/ 59 h 203"/>
                <a:gd name="T22" fmla="*/ 87 w 255"/>
                <a:gd name="T23" fmla="*/ 70 h 203"/>
                <a:gd name="T24" fmla="*/ 100 w 255"/>
                <a:gd name="T25" fmla="*/ 83 h 203"/>
                <a:gd name="T26" fmla="*/ 112 w 255"/>
                <a:gd name="T27" fmla="*/ 93 h 203"/>
                <a:gd name="T28" fmla="*/ 119 w 255"/>
                <a:gd name="T29" fmla="*/ 120 h 203"/>
                <a:gd name="T30" fmla="*/ 131 w 255"/>
                <a:gd name="T31" fmla="*/ 180 h 203"/>
                <a:gd name="T32" fmla="*/ 143 w 255"/>
                <a:gd name="T33" fmla="*/ 203 h 203"/>
                <a:gd name="T34" fmla="*/ 143 w 255"/>
                <a:gd name="T35" fmla="*/ 192 h 203"/>
                <a:gd name="T36" fmla="*/ 137 w 255"/>
                <a:gd name="T37" fmla="*/ 167 h 203"/>
                <a:gd name="T38" fmla="*/ 128 w 255"/>
                <a:gd name="T39" fmla="*/ 120 h 203"/>
                <a:gd name="T40" fmla="*/ 140 w 255"/>
                <a:gd name="T41" fmla="*/ 109 h 203"/>
                <a:gd name="T42" fmla="*/ 176 w 255"/>
                <a:gd name="T43" fmla="*/ 130 h 203"/>
                <a:gd name="T44" fmla="*/ 215 w 255"/>
                <a:gd name="T45" fmla="*/ 152 h 203"/>
                <a:gd name="T46" fmla="*/ 245 w 255"/>
                <a:gd name="T47" fmla="*/ 169 h 203"/>
                <a:gd name="T48" fmla="*/ 254 w 255"/>
                <a:gd name="T49" fmla="*/ 176 h 203"/>
                <a:gd name="T50" fmla="*/ 252 w 255"/>
                <a:gd name="T51" fmla="*/ 170 h 203"/>
                <a:gd name="T52" fmla="*/ 238 w 255"/>
                <a:gd name="T53" fmla="*/ 158 h 203"/>
                <a:gd name="T54" fmla="*/ 208 w 255"/>
                <a:gd name="T55" fmla="*/ 139 h 203"/>
                <a:gd name="T56" fmla="*/ 173 w 255"/>
                <a:gd name="T57" fmla="*/ 117 h 203"/>
                <a:gd name="T58" fmla="*/ 143 w 255"/>
                <a:gd name="T59" fmla="*/ 99 h 203"/>
                <a:gd name="T60" fmla="*/ 130 w 255"/>
                <a:gd name="T61" fmla="*/ 93 h 203"/>
                <a:gd name="T62" fmla="*/ 137 w 255"/>
                <a:gd name="T63" fmla="*/ 92 h 203"/>
                <a:gd name="T64" fmla="*/ 156 w 255"/>
                <a:gd name="T65" fmla="*/ 86 h 203"/>
                <a:gd name="T66" fmla="*/ 183 w 255"/>
                <a:gd name="T67" fmla="*/ 81 h 203"/>
                <a:gd name="T68" fmla="*/ 212 w 255"/>
                <a:gd name="T69" fmla="*/ 78 h 203"/>
                <a:gd name="T70" fmla="*/ 239 w 255"/>
                <a:gd name="T71" fmla="*/ 81 h 203"/>
                <a:gd name="T72" fmla="*/ 255 w 255"/>
                <a:gd name="T73" fmla="*/ 89 h 203"/>
                <a:gd name="T74" fmla="*/ 251 w 255"/>
                <a:gd name="T75" fmla="*/ 81 h 203"/>
                <a:gd name="T76" fmla="*/ 236 w 255"/>
                <a:gd name="T77" fmla="*/ 75 h 203"/>
                <a:gd name="T78" fmla="*/ 207 w 255"/>
                <a:gd name="T79" fmla="*/ 74 h 203"/>
                <a:gd name="T80" fmla="*/ 170 w 255"/>
                <a:gd name="T81" fmla="*/ 74 h 203"/>
                <a:gd name="T82" fmla="*/ 140 w 255"/>
                <a:gd name="T83" fmla="*/ 75 h 203"/>
                <a:gd name="T84" fmla="*/ 128 w 255"/>
                <a:gd name="T85" fmla="*/ 75 h 203"/>
                <a:gd name="T86" fmla="*/ 115 w 255"/>
                <a:gd name="T87" fmla="*/ 68 h 203"/>
                <a:gd name="T88" fmla="*/ 100 w 255"/>
                <a:gd name="T89" fmla="*/ 56 h 203"/>
                <a:gd name="T90" fmla="*/ 88 w 255"/>
                <a:gd name="T91" fmla="*/ 47 h 203"/>
                <a:gd name="T92" fmla="*/ 93 w 255"/>
                <a:gd name="T93" fmla="*/ 40 h 203"/>
                <a:gd name="T94" fmla="*/ 112 w 255"/>
                <a:gd name="T95" fmla="*/ 28 h 203"/>
                <a:gd name="T96" fmla="*/ 134 w 255"/>
                <a:gd name="T97" fmla="*/ 16 h 203"/>
                <a:gd name="T98" fmla="*/ 152 w 255"/>
                <a:gd name="T99" fmla="*/ 7 h 203"/>
                <a:gd name="T100" fmla="*/ 164 w 255"/>
                <a:gd name="T101" fmla="*/ 5 h 203"/>
                <a:gd name="T102" fmla="*/ 156 w 255"/>
                <a:gd name="T103" fmla="*/ 0 h 203"/>
                <a:gd name="T104" fmla="*/ 139 w 255"/>
                <a:gd name="T105" fmla="*/ 6 h 203"/>
                <a:gd name="T106" fmla="*/ 118 w 255"/>
                <a:gd name="T107" fmla="*/ 15 h 203"/>
                <a:gd name="T108" fmla="*/ 96 w 255"/>
                <a:gd name="T109" fmla="*/ 25 h 203"/>
                <a:gd name="T110" fmla="*/ 78 w 255"/>
                <a:gd name="T111" fmla="*/ 33 h 203"/>
                <a:gd name="T112" fmla="*/ 68 w 255"/>
                <a:gd name="T113" fmla="*/ 39 h 203"/>
                <a:gd name="T114" fmla="*/ 54 w 255"/>
                <a:gd name="T115" fmla="*/ 37 h 203"/>
                <a:gd name="T116" fmla="*/ 41 w 255"/>
                <a:gd name="T117" fmla="*/ 30 h 203"/>
                <a:gd name="T118" fmla="*/ 28 w 255"/>
                <a:gd name="T119" fmla="*/ 24 h 203"/>
                <a:gd name="T120" fmla="*/ 15 w 255"/>
                <a:gd name="T121" fmla="*/ 19 h 203"/>
                <a:gd name="T122" fmla="*/ 3 w 255"/>
                <a:gd name="T123" fmla="*/ 16 h 20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5"/>
                <a:gd name="T187" fmla="*/ 0 h 203"/>
                <a:gd name="T188" fmla="*/ 255 w 255"/>
                <a:gd name="T189" fmla="*/ 203 h 20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5" h="203">
                  <a:moveTo>
                    <a:pt x="0" y="16"/>
                  </a:moveTo>
                  <a:lnTo>
                    <a:pt x="6" y="21"/>
                  </a:lnTo>
                  <a:lnTo>
                    <a:pt x="13" y="28"/>
                  </a:lnTo>
                  <a:lnTo>
                    <a:pt x="21" y="34"/>
                  </a:lnTo>
                  <a:lnTo>
                    <a:pt x="23" y="39"/>
                  </a:lnTo>
                  <a:lnTo>
                    <a:pt x="29" y="41"/>
                  </a:lnTo>
                  <a:lnTo>
                    <a:pt x="40" y="44"/>
                  </a:lnTo>
                  <a:lnTo>
                    <a:pt x="50" y="50"/>
                  </a:lnTo>
                  <a:lnTo>
                    <a:pt x="57" y="55"/>
                  </a:lnTo>
                  <a:lnTo>
                    <a:pt x="57" y="74"/>
                  </a:lnTo>
                  <a:lnTo>
                    <a:pt x="57" y="95"/>
                  </a:lnTo>
                  <a:lnTo>
                    <a:pt x="57" y="114"/>
                  </a:lnTo>
                  <a:lnTo>
                    <a:pt x="60" y="129"/>
                  </a:lnTo>
                  <a:lnTo>
                    <a:pt x="63" y="135"/>
                  </a:lnTo>
                  <a:lnTo>
                    <a:pt x="65" y="135"/>
                  </a:lnTo>
                  <a:lnTo>
                    <a:pt x="65" y="129"/>
                  </a:lnTo>
                  <a:lnTo>
                    <a:pt x="63" y="123"/>
                  </a:lnTo>
                  <a:lnTo>
                    <a:pt x="63" y="109"/>
                  </a:lnTo>
                  <a:lnTo>
                    <a:pt x="65" y="89"/>
                  </a:lnTo>
                  <a:lnTo>
                    <a:pt x="68" y="68"/>
                  </a:lnTo>
                  <a:lnTo>
                    <a:pt x="71" y="56"/>
                  </a:lnTo>
                  <a:lnTo>
                    <a:pt x="75" y="59"/>
                  </a:lnTo>
                  <a:lnTo>
                    <a:pt x="80" y="64"/>
                  </a:lnTo>
                  <a:lnTo>
                    <a:pt x="87" y="70"/>
                  </a:lnTo>
                  <a:lnTo>
                    <a:pt x="94" y="77"/>
                  </a:lnTo>
                  <a:lnTo>
                    <a:pt x="100" y="83"/>
                  </a:lnTo>
                  <a:lnTo>
                    <a:pt x="108" y="89"/>
                  </a:lnTo>
                  <a:lnTo>
                    <a:pt x="112" y="93"/>
                  </a:lnTo>
                  <a:lnTo>
                    <a:pt x="117" y="96"/>
                  </a:lnTo>
                  <a:lnTo>
                    <a:pt x="119" y="120"/>
                  </a:lnTo>
                  <a:lnTo>
                    <a:pt x="124" y="151"/>
                  </a:lnTo>
                  <a:lnTo>
                    <a:pt x="131" y="180"/>
                  </a:lnTo>
                  <a:lnTo>
                    <a:pt x="139" y="198"/>
                  </a:lnTo>
                  <a:lnTo>
                    <a:pt x="143" y="203"/>
                  </a:lnTo>
                  <a:lnTo>
                    <a:pt x="145" y="200"/>
                  </a:lnTo>
                  <a:lnTo>
                    <a:pt x="143" y="192"/>
                  </a:lnTo>
                  <a:lnTo>
                    <a:pt x="140" y="183"/>
                  </a:lnTo>
                  <a:lnTo>
                    <a:pt x="137" y="167"/>
                  </a:lnTo>
                  <a:lnTo>
                    <a:pt x="133" y="143"/>
                  </a:lnTo>
                  <a:lnTo>
                    <a:pt x="128" y="120"/>
                  </a:lnTo>
                  <a:lnTo>
                    <a:pt x="128" y="104"/>
                  </a:lnTo>
                  <a:lnTo>
                    <a:pt x="140" y="109"/>
                  </a:lnTo>
                  <a:lnTo>
                    <a:pt x="156" y="120"/>
                  </a:lnTo>
                  <a:lnTo>
                    <a:pt x="176" y="130"/>
                  </a:lnTo>
                  <a:lnTo>
                    <a:pt x="196" y="141"/>
                  </a:lnTo>
                  <a:lnTo>
                    <a:pt x="215" y="152"/>
                  </a:lnTo>
                  <a:lnTo>
                    <a:pt x="232" y="161"/>
                  </a:lnTo>
                  <a:lnTo>
                    <a:pt x="245" y="169"/>
                  </a:lnTo>
                  <a:lnTo>
                    <a:pt x="251" y="173"/>
                  </a:lnTo>
                  <a:lnTo>
                    <a:pt x="254" y="176"/>
                  </a:lnTo>
                  <a:lnTo>
                    <a:pt x="255" y="174"/>
                  </a:lnTo>
                  <a:lnTo>
                    <a:pt x="252" y="170"/>
                  </a:lnTo>
                  <a:lnTo>
                    <a:pt x="245" y="164"/>
                  </a:lnTo>
                  <a:lnTo>
                    <a:pt x="238" y="158"/>
                  </a:lnTo>
                  <a:lnTo>
                    <a:pt x="224" y="149"/>
                  </a:lnTo>
                  <a:lnTo>
                    <a:pt x="208" y="139"/>
                  </a:lnTo>
                  <a:lnTo>
                    <a:pt x="190" y="127"/>
                  </a:lnTo>
                  <a:lnTo>
                    <a:pt x="173" y="117"/>
                  </a:lnTo>
                  <a:lnTo>
                    <a:pt x="156" y="107"/>
                  </a:lnTo>
                  <a:lnTo>
                    <a:pt x="143" y="99"/>
                  </a:lnTo>
                  <a:lnTo>
                    <a:pt x="136" y="95"/>
                  </a:lnTo>
                  <a:lnTo>
                    <a:pt x="130" y="93"/>
                  </a:lnTo>
                  <a:lnTo>
                    <a:pt x="131" y="92"/>
                  </a:lnTo>
                  <a:lnTo>
                    <a:pt x="137" y="92"/>
                  </a:lnTo>
                  <a:lnTo>
                    <a:pt x="148" y="89"/>
                  </a:lnTo>
                  <a:lnTo>
                    <a:pt x="156" y="86"/>
                  </a:lnTo>
                  <a:lnTo>
                    <a:pt x="168" y="83"/>
                  </a:lnTo>
                  <a:lnTo>
                    <a:pt x="183" y="81"/>
                  </a:lnTo>
                  <a:lnTo>
                    <a:pt x="198" y="80"/>
                  </a:lnTo>
                  <a:lnTo>
                    <a:pt x="212" y="78"/>
                  </a:lnTo>
                  <a:lnTo>
                    <a:pt x="227" y="80"/>
                  </a:lnTo>
                  <a:lnTo>
                    <a:pt x="239" y="81"/>
                  </a:lnTo>
                  <a:lnTo>
                    <a:pt x="248" y="84"/>
                  </a:lnTo>
                  <a:lnTo>
                    <a:pt x="255" y="89"/>
                  </a:lnTo>
                  <a:lnTo>
                    <a:pt x="255" y="86"/>
                  </a:lnTo>
                  <a:lnTo>
                    <a:pt x="251" y="81"/>
                  </a:lnTo>
                  <a:lnTo>
                    <a:pt x="243" y="77"/>
                  </a:lnTo>
                  <a:lnTo>
                    <a:pt x="236" y="75"/>
                  </a:lnTo>
                  <a:lnTo>
                    <a:pt x="223" y="74"/>
                  </a:lnTo>
                  <a:lnTo>
                    <a:pt x="207" y="74"/>
                  </a:lnTo>
                  <a:lnTo>
                    <a:pt x="189" y="74"/>
                  </a:lnTo>
                  <a:lnTo>
                    <a:pt x="170" y="74"/>
                  </a:lnTo>
                  <a:lnTo>
                    <a:pt x="153" y="75"/>
                  </a:lnTo>
                  <a:lnTo>
                    <a:pt x="140" y="75"/>
                  </a:lnTo>
                  <a:lnTo>
                    <a:pt x="133" y="77"/>
                  </a:lnTo>
                  <a:lnTo>
                    <a:pt x="128" y="75"/>
                  </a:lnTo>
                  <a:lnTo>
                    <a:pt x="121" y="73"/>
                  </a:lnTo>
                  <a:lnTo>
                    <a:pt x="115" y="68"/>
                  </a:lnTo>
                  <a:lnTo>
                    <a:pt x="108" y="62"/>
                  </a:lnTo>
                  <a:lnTo>
                    <a:pt x="100" y="56"/>
                  </a:lnTo>
                  <a:lnTo>
                    <a:pt x="93" y="50"/>
                  </a:lnTo>
                  <a:lnTo>
                    <a:pt x="88" y="47"/>
                  </a:lnTo>
                  <a:lnTo>
                    <a:pt x="85" y="44"/>
                  </a:lnTo>
                  <a:lnTo>
                    <a:pt x="93" y="40"/>
                  </a:lnTo>
                  <a:lnTo>
                    <a:pt x="102" y="34"/>
                  </a:lnTo>
                  <a:lnTo>
                    <a:pt x="112" y="28"/>
                  </a:lnTo>
                  <a:lnTo>
                    <a:pt x="124" y="22"/>
                  </a:lnTo>
                  <a:lnTo>
                    <a:pt x="134" y="16"/>
                  </a:lnTo>
                  <a:lnTo>
                    <a:pt x="143" y="10"/>
                  </a:lnTo>
                  <a:lnTo>
                    <a:pt x="152" y="7"/>
                  </a:lnTo>
                  <a:lnTo>
                    <a:pt x="158" y="6"/>
                  </a:lnTo>
                  <a:lnTo>
                    <a:pt x="164" y="5"/>
                  </a:lnTo>
                  <a:lnTo>
                    <a:pt x="164" y="2"/>
                  </a:lnTo>
                  <a:lnTo>
                    <a:pt x="156" y="0"/>
                  </a:lnTo>
                  <a:lnTo>
                    <a:pt x="146" y="3"/>
                  </a:lnTo>
                  <a:lnTo>
                    <a:pt x="139" y="6"/>
                  </a:lnTo>
                  <a:lnTo>
                    <a:pt x="130" y="10"/>
                  </a:lnTo>
                  <a:lnTo>
                    <a:pt x="118" y="15"/>
                  </a:lnTo>
                  <a:lnTo>
                    <a:pt x="108" y="19"/>
                  </a:lnTo>
                  <a:lnTo>
                    <a:pt x="96" y="25"/>
                  </a:lnTo>
                  <a:lnTo>
                    <a:pt x="87" y="30"/>
                  </a:lnTo>
                  <a:lnTo>
                    <a:pt x="78" y="33"/>
                  </a:lnTo>
                  <a:lnTo>
                    <a:pt x="74" y="36"/>
                  </a:lnTo>
                  <a:lnTo>
                    <a:pt x="68" y="39"/>
                  </a:lnTo>
                  <a:lnTo>
                    <a:pt x="62" y="39"/>
                  </a:lnTo>
                  <a:lnTo>
                    <a:pt x="54" y="37"/>
                  </a:lnTo>
                  <a:lnTo>
                    <a:pt x="47" y="33"/>
                  </a:lnTo>
                  <a:lnTo>
                    <a:pt x="41" y="30"/>
                  </a:lnTo>
                  <a:lnTo>
                    <a:pt x="35" y="27"/>
                  </a:lnTo>
                  <a:lnTo>
                    <a:pt x="28" y="24"/>
                  </a:lnTo>
                  <a:lnTo>
                    <a:pt x="21" y="22"/>
                  </a:lnTo>
                  <a:lnTo>
                    <a:pt x="15" y="19"/>
                  </a:lnTo>
                  <a:lnTo>
                    <a:pt x="7" y="18"/>
                  </a:lnTo>
                  <a:lnTo>
                    <a:pt x="3" y="16"/>
                  </a:lnTo>
                  <a:lnTo>
                    <a:pt x="0" y="16"/>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07" name="Freeform 340"/>
            <p:cNvSpPr>
              <a:spLocks/>
            </p:cNvSpPr>
            <p:nvPr/>
          </p:nvSpPr>
          <p:spPr bwMode="auto">
            <a:xfrm>
              <a:off x="1227" y="1904"/>
              <a:ext cx="166" cy="172"/>
            </a:xfrm>
            <a:custGeom>
              <a:avLst/>
              <a:gdLst>
                <a:gd name="T0" fmla="*/ 17 w 166"/>
                <a:gd name="T1" fmla="*/ 51 h 172"/>
                <a:gd name="T2" fmla="*/ 25 w 166"/>
                <a:gd name="T3" fmla="*/ 85 h 172"/>
                <a:gd name="T4" fmla="*/ 39 w 166"/>
                <a:gd name="T5" fmla="*/ 82 h 172"/>
                <a:gd name="T6" fmla="*/ 54 w 166"/>
                <a:gd name="T7" fmla="*/ 92 h 172"/>
                <a:gd name="T8" fmla="*/ 59 w 166"/>
                <a:gd name="T9" fmla="*/ 102 h 172"/>
                <a:gd name="T10" fmla="*/ 44 w 166"/>
                <a:gd name="T11" fmla="*/ 100 h 172"/>
                <a:gd name="T12" fmla="*/ 35 w 166"/>
                <a:gd name="T13" fmla="*/ 95 h 172"/>
                <a:gd name="T14" fmla="*/ 22 w 166"/>
                <a:gd name="T15" fmla="*/ 88 h 172"/>
                <a:gd name="T16" fmla="*/ 2 w 166"/>
                <a:gd name="T17" fmla="*/ 98 h 172"/>
                <a:gd name="T18" fmla="*/ 0 w 166"/>
                <a:gd name="T19" fmla="*/ 119 h 172"/>
                <a:gd name="T20" fmla="*/ 5 w 166"/>
                <a:gd name="T21" fmla="*/ 129 h 172"/>
                <a:gd name="T22" fmla="*/ 33 w 166"/>
                <a:gd name="T23" fmla="*/ 134 h 172"/>
                <a:gd name="T24" fmla="*/ 48 w 166"/>
                <a:gd name="T25" fmla="*/ 125 h 172"/>
                <a:gd name="T26" fmla="*/ 48 w 166"/>
                <a:gd name="T27" fmla="*/ 135 h 172"/>
                <a:gd name="T28" fmla="*/ 39 w 166"/>
                <a:gd name="T29" fmla="*/ 168 h 172"/>
                <a:gd name="T30" fmla="*/ 67 w 166"/>
                <a:gd name="T31" fmla="*/ 169 h 172"/>
                <a:gd name="T32" fmla="*/ 78 w 166"/>
                <a:gd name="T33" fmla="*/ 147 h 172"/>
                <a:gd name="T34" fmla="*/ 70 w 166"/>
                <a:gd name="T35" fmla="*/ 128 h 172"/>
                <a:gd name="T36" fmla="*/ 75 w 166"/>
                <a:gd name="T37" fmla="*/ 122 h 172"/>
                <a:gd name="T38" fmla="*/ 81 w 166"/>
                <a:gd name="T39" fmla="*/ 131 h 172"/>
                <a:gd name="T40" fmla="*/ 90 w 166"/>
                <a:gd name="T41" fmla="*/ 147 h 172"/>
                <a:gd name="T42" fmla="*/ 113 w 166"/>
                <a:gd name="T43" fmla="*/ 147 h 172"/>
                <a:gd name="T44" fmla="*/ 134 w 166"/>
                <a:gd name="T45" fmla="*/ 153 h 172"/>
                <a:gd name="T46" fmla="*/ 153 w 166"/>
                <a:gd name="T47" fmla="*/ 141 h 172"/>
                <a:gd name="T48" fmla="*/ 157 w 166"/>
                <a:gd name="T49" fmla="*/ 128 h 172"/>
                <a:gd name="T50" fmla="*/ 153 w 166"/>
                <a:gd name="T51" fmla="*/ 122 h 172"/>
                <a:gd name="T52" fmla="*/ 131 w 166"/>
                <a:gd name="T53" fmla="*/ 110 h 172"/>
                <a:gd name="T54" fmla="*/ 115 w 166"/>
                <a:gd name="T55" fmla="*/ 105 h 172"/>
                <a:gd name="T56" fmla="*/ 122 w 166"/>
                <a:gd name="T57" fmla="*/ 91 h 172"/>
                <a:gd name="T58" fmla="*/ 144 w 166"/>
                <a:gd name="T59" fmla="*/ 83 h 172"/>
                <a:gd name="T60" fmla="*/ 163 w 166"/>
                <a:gd name="T61" fmla="*/ 71 h 172"/>
                <a:gd name="T62" fmla="*/ 165 w 166"/>
                <a:gd name="T63" fmla="*/ 51 h 172"/>
                <a:gd name="T64" fmla="*/ 146 w 166"/>
                <a:gd name="T65" fmla="*/ 39 h 172"/>
                <a:gd name="T66" fmla="*/ 124 w 166"/>
                <a:gd name="T67" fmla="*/ 48 h 172"/>
                <a:gd name="T68" fmla="*/ 124 w 166"/>
                <a:gd name="T69" fmla="*/ 63 h 172"/>
                <a:gd name="T70" fmla="*/ 106 w 166"/>
                <a:gd name="T71" fmla="*/ 77 h 172"/>
                <a:gd name="T72" fmla="*/ 98 w 166"/>
                <a:gd name="T73" fmla="*/ 76 h 172"/>
                <a:gd name="T74" fmla="*/ 95 w 166"/>
                <a:gd name="T75" fmla="*/ 67 h 172"/>
                <a:gd name="T76" fmla="*/ 101 w 166"/>
                <a:gd name="T77" fmla="*/ 48 h 172"/>
                <a:gd name="T78" fmla="*/ 118 w 166"/>
                <a:gd name="T79" fmla="*/ 27 h 172"/>
                <a:gd name="T80" fmla="*/ 106 w 166"/>
                <a:gd name="T81" fmla="*/ 5 h 172"/>
                <a:gd name="T82" fmla="*/ 85 w 166"/>
                <a:gd name="T83" fmla="*/ 2 h 172"/>
                <a:gd name="T84" fmla="*/ 70 w 166"/>
                <a:gd name="T85" fmla="*/ 12 h 172"/>
                <a:gd name="T86" fmla="*/ 64 w 166"/>
                <a:gd name="T87" fmla="*/ 23 h 172"/>
                <a:gd name="T88" fmla="*/ 72 w 166"/>
                <a:gd name="T89" fmla="*/ 39 h 172"/>
                <a:gd name="T90" fmla="*/ 81 w 166"/>
                <a:gd name="T91" fmla="*/ 52 h 172"/>
                <a:gd name="T92" fmla="*/ 79 w 166"/>
                <a:gd name="T93" fmla="*/ 68 h 172"/>
                <a:gd name="T94" fmla="*/ 70 w 166"/>
                <a:gd name="T95" fmla="*/ 71 h 172"/>
                <a:gd name="T96" fmla="*/ 59 w 166"/>
                <a:gd name="T97" fmla="*/ 54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6"/>
                <a:gd name="T148" fmla="*/ 0 h 172"/>
                <a:gd name="T149" fmla="*/ 166 w 166"/>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6" h="172">
                  <a:moveTo>
                    <a:pt x="39" y="39"/>
                  </a:moveTo>
                  <a:lnTo>
                    <a:pt x="28" y="42"/>
                  </a:lnTo>
                  <a:lnTo>
                    <a:pt x="17" y="51"/>
                  </a:lnTo>
                  <a:lnTo>
                    <a:pt x="13" y="64"/>
                  </a:lnTo>
                  <a:lnTo>
                    <a:pt x="20" y="82"/>
                  </a:lnTo>
                  <a:lnTo>
                    <a:pt x="25" y="85"/>
                  </a:lnTo>
                  <a:lnTo>
                    <a:pt x="31" y="85"/>
                  </a:lnTo>
                  <a:lnTo>
                    <a:pt x="36" y="83"/>
                  </a:lnTo>
                  <a:lnTo>
                    <a:pt x="39" y="82"/>
                  </a:lnTo>
                  <a:lnTo>
                    <a:pt x="45" y="85"/>
                  </a:lnTo>
                  <a:lnTo>
                    <a:pt x="50" y="89"/>
                  </a:lnTo>
                  <a:lnTo>
                    <a:pt x="54" y="92"/>
                  </a:lnTo>
                  <a:lnTo>
                    <a:pt x="57" y="97"/>
                  </a:lnTo>
                  <a:lnTo>
                    <a:pt x="59" y="101"/>
                  </a:lnTo>
                  <a:lnTo>
                    <a:pt x="59" y="102"/>
                  </a:lnTo>
                  <a:lnTo>
                    <a:pt x="56" y="102"/>
                  </a:lnTo>
                  <a:lnTo>
                    <a:pt x="50" y="101"/>
                  </a:lnTo>
                  <a:lnTo>
                    <a:pt x="44" y="100"/>
                  </a:lnTo>
                  <a:lnTo>
                    <a:pt x="39" y="98"/>
                  </a:lnTo>
                  <a:lnTo>
                    <a:pt x="36" y="98"/>
                  </a:lnTo>
                  <a:lnTo>
                    <a:pt x="35" y="95"/>
                  </a:lnTo>
                  <a:lnTo>
                    <a:pt x="33" y="92"/>
                  </a:lnTo>
                  <a:lnTo>
                    <a:pt x="29" y="89"/>
                  </a:lnTo>
                  <a:lnTo>
                    <a:pt x="22" y="88"/>
                  </a:lnTo>
                  <a:lnTo>
                    <a:pt x="14" y="89"/>
                  </a:lnTo>
                  <a:lnTo>
                    <a:pt x="7" y="92"/>
                  </a:lnTo>
                  <a:lnTo>
                    <a:pt x="2" y="98"/>
                  </a:lnTo>
                  <a:lnTo>
                    <a:pt x="0" y="105"/>
                  </a:lnTo>
                  <a:lnTo>
                    <a:pt x="0" y="114"/>
                  </a:lnTo>
                  <a:lnTo>
                    <a:pt x="0" y="119"/>
                  </a:lnTo>
                  <a:lnTo>
                    <a:pt x="1" y="123"/>
                  </a:lnTo>
                  <a:lnTo>
                    <a:pt x="4" y="126"/>
                  </a:lnTo>
                  <a:lnTo>
                    <a:pt x="5" y="129"/>
                  </a:lnTo>
                  <a:lnTo>
                    <a:pt x="14" y="134"/>
                  </a:lnTo>
                  <a:lnTo>
                    <a:pt x="25" y="135"/>
                  </a:lnTo>
                  <a:lnTo>
                    <a:pt x="33" y="134"/>
                  </a:lnTo>
                  <a:lnTo>
                    <a:pt x="39" y="129"/>
                  </a:lnTo>
                  <a:lnTo>
                    <a:pt x="44" y="125"/>
                  </a:lnTo>
                  <a:lnTo>
                    <a:pt x="48" y="125"/>
                  </a:lnTo>
                  <a:lnTo>
                    <a:pt x="53" y="126"/>
                  </a:lnTo>
                  <a:lnTo>
                    <a:pt x="57" y="128"/>
                  </a:lnTo>
                  <a:lnTo>
                    <a:pt x="48" y="135"/>
                  </a:lnTo>
                  <a:lnTo>
                    <a:pt x="41" y="147"/>
                  </a:lnTo>
                  <a:lnTo>
                    <a:pt x="36" y="159"/>
                  </a:lnTo>
                  <a:lnTo>
                    <a:pt x="39" y="168"/>
                  </a:lnTo>
                  <a:lnTo>
                    <a:pt x="48" y="172"/>
                  </a:lnTo>
                  <a:lnTo>
                    <a:pt x="57" y="172"/>
                  </a:lnTo>
                  <a:lnTo>
                    <a:pt x="67" y="169"/>
                  </a:lnTo>
                  <a:lnTo>
                    <a:pt x="73" y="163"/>
                  </a:lnTo>
                  <a:lnTo>
                    <a:pt x="78" y="156"/>
                  </a:lnTo>
                  <a:lnTo>
                    <a:pt x="78" y="147"/>
                  </a:lnTo>
                  <a:lnTo>
                    <a:pt x="76" y="138"/>
                  </a:lnTo>
                  <a:lnTo>
                    <a:pt x="73" y="132"/>
                  </a:lnTo>
                  <a:lnTo>
                    <a:pt x="70" y="128"/>
                  </a:lnTo>
                  <a:lnTo>
                    <a:pt x="70" y="125"/>
                  </a:lnTo>
                  <a:lnTo>
                    <a:pt x="72" y="123"/>
                  </a:lnTo>
                  <a:lnTo>
                    <a:pt x="75" y="122"/>
                  </a:lnTo>
                  <a:lnTo>
                    <a:pt x="78" y="122"/>
                  </a:lnTo>
                  <a:lnTo>
                    <a:pt x="79" y="126"/>
                  </a:lnTo>
                  <a:lnTo>
                    <a:pt x="81" y="131"/>
                  </a:lnTo>
                  <a:lnTo>
                    <a:pt x="82" y="135"/>
                  </a:lnTo>
                  <a:lnTo>
                    <a:pt x="84" y="141"/>
                  </a:lnTo>
                  <a:lnTo>
                    <a:pt x="90" y="147"/>
                  </a:lnTo>
                  <a:lnTo>
                    <a:pt x="97" y="148"/>
                  </a:lnTo>
                  <a:lnTo>
                    <a:pt x="109" y="142"/>
                  </a:lnTo>
                  <a:lnTo>
                    <a:pt x="113" y="147"/>
                  </a:lnTo>
                  <a:lnTo>
                    <a:pt x="119" y="150"/>
                  </a:lnTo>
                  <a:lnTo>
                    <a:pt x="126" y="153"/>
                  </a:lnTo>
                  <a:lnTo>
                    <a:pt x="134" y="153"/>
                  </a:lnTo>
                  <a:lnTo>
                    <a:pt x="140" y="151"/>
                  </a:lnTo>
                  <a:lnTo>
                    <a:pt x="147" y="147"/>
                  </a:lnTo>
                  <a:lnTo>
                    <a:pt x="153" y="141"/>
                  </a:lnTo>
                  <a:lnTo>
                    <a:pt x="157" y="131"/>
                  </a:lnTo>
                  <a:lnTo>
                    <a:pt x="157" y="129"/>
                  </a:lnTo>
                  <a:lnTo>
                    <a:pt x="157" y="128"/>
                  </a:lnTo>
                  <a:lnTo>
                    <a:pt x="156" y="128"/>
                  </a:lnTo>
                  <a:lnTo>
                    <a:pt x="156" y="126"/>
                  </a:lnTo>
                  <a:lnTo>
                    <a:pt x="153" y="122"/>
                  </a:lnTo>
                  <a:lnTo>
                    <a:pt x="149" y="114"/>
                  </a:lnTo>
                  <a:lnTo>
                    <a:pt x="141" y="110"/>
                  </a:lnTo>
                  <a:lnTo>
                    <a:pt x="131" y="110"/>
                  </a:lnTo>
                  <a:lnTo>
                    <a:pt x="125" y="111"/>
                  </a:lnTo>
                  <a:lnTo>
                    <a:pt x="119" y="110"/>
                  </a:lnTo>
                  <a:lnTo>
                    <a:pt x="115" y="105"/>
                  </a:lnTo>
                  <a:lnTo>
                    <a:pt x="112" y="102"/>
                  </a:lnTo>
                  <a:lnTo>
                    <a:pt x="118" y="97"/>
                  </a:lnTo>
                  <a:lnTo>
                    <a:pt x="122" y="91"/>
                  </a:lnTo>
                  <a:lnTo>
                    <a:pt x="128" y="86"/>
                  </a:lnTo>
                  <a:lnTo>
                    <a:pt x="132" y="82"/>
                  </a:lnTo>
                  <a:lnTo>
                    <a:pt x="144" y="83"/>
                  </a:lnTo>
                  <a:lnTo>
                    <a:pt x="153" y="80"/>
                  </a:lnTo>
                  <a:lnTo>
                    <a:pt x="159" y="77"/>
                  </a:lnTo>
                  <a:lnTo>
                    <a:pt x="163" y="71"/>
                  </a:lnTo>
                  <a:lnTo>
                    <a:pt x="166" y="64"/>
                  </a:lnTo>
                  <a:lnTo>
                    <a:pt x="166" y="58"/>
                  </a:lnTo>
                  <a:lnTo>
                    <a:pt x="165" y="51"/>
                  </a:lnTo>
                  <a:lnTo>
                    <a:pt x="160" y="45"/>
                  </a:lnTo>
                  <a:lnTo>
                    <a:pt x="155" y="40"/>
                  </a:lnTo>
                  <a:lnTo>
                    <a:pt x="146" y="39"/>
                  </a:lnTo>
                  <a:lnTo>
                    <a:pt x="135" y="40"/>
                  </a:lnTo>
                  <a:lnTo>
                    <a:pt x="128" y="43"/>
                  </a:lnTo>
                  <a:lnTo>
                    <a:pt x="124" y="48"/>
                  </a:lnTo>
                  <a:lnTo>
                    <a:pt x="124" y="52"/>
                  </a:lnTo>
                  <a:lnTo>
                    <a:pt x="124" y="58"/>
                  </a:lnTo>
                  <a:lnTo>
                    <a:pt x="124" y="63"/>
                  </a:lnTo>
                  <a:lnTo>
                    <a:pt x="118" y="68"/>
                  </a:lnTo>
                  <a:lnTo>
                    <a:pt x="112" y="73"/>
                  </a:lnTo>
                  <a:lnTo>
                    <a:pt x="106" y="77"/>
                  </a:lnTo>
                  <a:lnTo>
                    <a:pt x="103" y="80"/>
                  </a:lnTo>
                  <a:lnTo>
                    <a:pt x="100" y="79"/>
                  </a:lnTo>
                  <a:lnTo>
                    <a:pt x="98" y="76"/>
                  </a:lnTo>
                  <a:lnTo>
                    <a:pt x="95" y="74"/>
                  </a:lnTo>
                  <a:lnTo>
                    <a:pt x="93" y="73"/>
                  </a:lnTo>
                  <a:lnTo>
                    <a:pt x="95" y="67"/>
                  </a:lnTo>
                  <a:lnTo>
                    <a:pt x="98" y="60"/>
                  </a:lnTo>
                  <a:lnTo>
                    <a:pt x="100" y="52"/>
                  </a:lnTo>
                  <a:lnTo>
                    <a:pt x="101" y="48"/>
                  </a:lnTo>
                  <a:lnTo>
                    <a:pt x="109" y="42"/>
                  </a:lnTo>
                  <a:lnTo>
                    <a:pt x="115" y="34"/>
                  </a:lnTo>
                  <a:lnTo>
                    <a:pt x="118" y="27"/>
                  </a:lnTo>
                  <a:lnTo>
                    <a:pt x="118" y="18"/>
                  </a:lnTo>
                  <a:lnTo>
                    <a:pt x="113" y="11"/>
                  </a:lnTo>
                  <a:lnTo>
                    <a:pt x="106" y="5"/>
                  </a:lnTo>
                  <a:lnTo>
                    <a:pt x="98" y="0"/>
                  </a:lnTo>
                  <a:lnTo>
                    <a:pt x="90" y="0"/>
                  </a:lnTo>
                  <a:lnTo>
                    <a:pt x="85" y="2"/>
                  </a:lnTo>
                  <a:lnTo>
                    <a:pt x="81" y="5"/>
                  </a:lnTo>
                  <a:lnTo>
                    <a:pt x="75" y="8"/>
                  </a:lnTo>
                  <a:lnTo>
                    <a:pt x="70" y="12"/>
                  </a:lnTo>
                  <a:lnTo>
                    <a:pt x="67" y="15"/>
                  </a:lnTo>
                  <a:lnTo>
                    <a:pt x="66" y="18"/>
                  </a:lnTo>
                  <a:lnTo>
                    <a:pt x="64" y="23"/>
                  </a:lnTo>
                  <a:lnTo>
                    <a:pt x="64" y="26"/>
                  </a:lnTo>
                  <a:lnTo>
                    <a:pt x="67" y="33"/>
                  </a:lnTo>
                  <a:lnTo>
                    <a:pt x="72" y="39"/>
                  </a:lnTo>
                  <a:lnTo>
                    <a:pt x="76" y="43"/>
                  </a:lnTo>
                  <a:lnTo>
                    <a:pt x="81" y="45"/>
                  </a:lnTo>
                  <a:lnTo>
                    <a:pt x="81" y="52"/>
                  </a:lnTo>
                  <a:lnTo>
                    <a:pt x="81" y="60"/>
                  </a:lnTo>
                  <a:lnTo>
                    <a:pt x="79" y="66"/>
                  </a:lnTo>
                  <a:lnTo>
                    <a:pt x="79" y="68"/>
                  </a:lnTo>
                  <a:lnTo>
                    <a:pt x="76" y="68"/>
                  </a:lnTo>
                  <a:lnTo>
                    <a:pt x="72" y="70"/>
                  </a:lnTo>
                  <a:lnTo>
                    <a:pt x="70" y="71"/>
                  </a:lnTo>
                  <a:lnTo>
                    <a:pt x="69" y="71"/>
                  </a:lnTo>
                  <a:lnTo>
                    <a:pt x="63" y="64"/>
                  </a:lnTo>
                  <a:lnTo>
                    <a:pt x="59" y="54"/>
                  </a:lnTo>
                  <a:lnTo>
                    <a:pt x="53" y="43"/>
                  </a:lnTo>
                  <a:lnTo>
                    <a:pt x="39" y="39"/>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08" name="Freeform 341"/>
            <p:cNvSpPr>
              <a:spLocks/>
            </p:cNvSpPr>
            <p:nvPr/>
          </p:nvSpPr>
          <p:spPr bwMode="auto">
            <a:xfrm>
              <a:off x="1108" y="2132"/>
              <a:ext cx="173" cy="300"/>
            </a:xfrm>
            <a:custGeom>
              <a:avLst/>
              <a:gdLst>
                <a:gd name="T0" fmla="*/ 172 w 173"/>
                <a:gd name="T1" fmla="*/ 0 h 300"/>
                <a:gd name="T2" fmla="*/ 158 w 173"/>
                <a:gd name="T3" fmla="*/ 19 h 300"/>
                <a:gd name="T4" fmla="*/ 142 w 173"/>
                <a:gd name="T5" fmla="*/ 36 h 300"/>
                <a:gd name="T6" fmla="*/ 124 w 173"/>
                <a:gd name="T7" fmla="*/ 50 h 300"/>
                <a:gd name="T8" fmla="*/ 105 w 173"/>
                <a:gd name="T9" fmla="*/ 61 h 300"/>
                <a:gd name="T10" fmla="*/ 86 w 173"/>
                <a:gd name="T11" fmla="*/ 68 h 300"/>
                <a:gd name="T12" fmla="*/ 67 w 173"/>
                <a:gd name="T13" fmla="*/ 74 h 300"/>
                <a:gd name="T14" fmla="*/ 49 w 173"/>
                <a:gd name="T15" fmla="*/ 75 h 300"/>
                <a:gd name="T16" fmla="*/ 31 w 173"/>
                <a:gd name="T17" fmla="*/ 75 h 300"/>
                <a:gd name="T18" fmla="*/ 33 w 173"/>
                <a:gd name="T19" fmla="*/ 90 h 300"/>
                <a:gd name="T20" fmla="*/ 30 w 173"/>
                <a:gd name="T21" fmla="*/ 108 h 300"/>
                <a:gd name="T22" fmla="*/ 20 w 173"/>
                <a:gd name="T23" fmla="*/ 126 h 300"/>
                <a:gd name="T24" fmla="*/ 0 w 173"/>
                <a:gd name="T25" fmla="*/ 139 h 300"/>
                <a:gd name="T26" fmla="*/ 12 w 173"/>
                <a:gd name="T27" fmla="*/ 158 h 300"/>
                <a:gd name="T28" fmla="*/ 20 w 173"/>
                <a:gd name="T29" fmla="*/ 182 h 300"/>
                <a:gd name="T30" fmla="*/ 20 w 173"/>
                <a:gd name="T31" fmla="*/ 206 h 300"/>
                <a:gd name="T32" fmla="*/ 12 w 173"/>
                <a:gd name="T33" fmla="*/ 226 h 300"/>
                <a:gd name="T34" fmla="*/ 20 w 173"/>
                <a:gd name="T35" fmla="*/ 229 h 300"/>
                <a:gd name="T36" fmla="*/ 28 w 173"/>
                <a:gd name="T37" fmla="*/ 234 h 300"/>
                <a:gd name="T38" fmla="*/ 39 w 173"/>
                <a:gd name="T39" fmla="*/ 238 h 300"/>
                <a:gd name="T40" fmla="*/ 51 w 173"/>
                <a:gd name="T41" fmla="*/ 245 h 300"/>
                <a:gd name="T42" fmla="*/ 61 w 173"/>
                <a:gd name="T43" fmla="*/ 256 h 300"/>
                <a:gd name="T44" fmla="*/ 70 w 173"/>
                <a:gd name="T45" fmla="*/ 268 h 300"/>
                <a:gd name="T46" fmla="*/ 77 w 173"/>
                <a:gd name="T47" fmla="*/ 282 h 300"/>
                <a:gd name="T48" fmla="*/ 83 w 173"/>
                <a:gd name="T49" fmla="*/ 300 h 300"/>
                <a:gd name="T50" fmla="*/ 88 w 173"/>
                <a:gd name="T51" fmla="*/ 290 h 300"/>
                <a:gd name="T52" fmla="*/ 93 w 173"/>
                <a:gd name="T53" fmla="*/ 278 h 300"/>
                <a:gd name="T54" fmla="*/ 101 w 173"/>
                <a:gd name="T55" fmla="*/ 268 h 300"/>
                <a:gd name="T56" fmla="*/ 110 w 173"/>
                <a:gd name="T57" fmla="*/ 257 h 300"/>
                <a:gd name="T58" fmla="*/ 119 w 173"/>
                <a:gd name="T59" fmla="*/ 247 h 300"/>
                <a:gd name="T60" fmla="*/ 130 w 173"/>
                <a:gd name="T61" fmla="*/ 240 h 300"/>
                <a:gd name="T62" fmla="*/ 142 w 173"/>
                <a:gd name="T63" fmla="*/ 235 h 300"/>
                <a:gd name="T64" fmla="*/ 155 w 173"/>
                <a:gd name="T65" fmla="*/ 232 h 300"/>
                <a:gd name="T66" fmla="*/ 150 w 173"/>
                <a:gd name="T67" fmla="*/ 220 h 300"/>
                <a:gd name="T68" fmla="*/ 147 w 173"/>
                <a:gd name="T69" fmla="*/ 203 h 300"/>
                <a:gd name="T70" fmla="*/ 150 w 173"/>
                <a:gd name="T71" fmla="*/ 185 h 300"/>
                <a:gd name="T72" fmla="*/ 161 w 173"/>
                <a:gd name="T73" fmla="*/ 164 h 300"/>
                <a:gd name="T74" fmla="*/ 150 w 173"/>
                <a:gd name="T75" fmla="*/ 132 h 300"/>
                <a:gd name="T76" fmla="*/ 147 w 173"/>
                <a:gd name="T77" fmla="*/ 101 h 300"/>
                <a:gd name="T78" fmla="*/ 148 w 173"/>
                <a:gd name="T79" fmla="*/ 73 h 300"/>
                <a:gd name="T80" fmla="*/ 151 w 173"/>
                <a:gd name="T81" fmla="*/ 52 h 300"/>
                <a:gd name="T82" fmla="*/ 155 w 173"/>
                <a:gd name="T83" fmla="*/ 40 h 300"/>
                <a:gd name="T84" fmla="*/ 161 w 173"/>
                <a:gd name="T85" fmla="*/ 25 h 300"/>
                <a:gd name="T86" fmla="*/ 167 w 173"/>
                <a:gd name="T87" fmla="*/ 15 h 300"/>
                <a:gd name="T88" fmla="*/ 172 w 173"/>
                <a:gd name="T89" fmla="*/ 9 h 300"/>
                <a:gd name="T90" fmla="*/ 173 w 173"/>
                <a:gd name="T91" fmla="*/ 6 h 300"/>
                <a:gd name="T92" fmla="*/ 173 w 173"/>
                <a:gd name="T93" fmla="*/ 5 h 300"/>
                <a:gd name="T94" fmla="*/ 172 w 173"/>
                <a:gd name="T95" fmla="*/ 2 h 300"/>
                <a:gd name="T96" fmla="*/ 172 w 173"/>
                <a:gd name="T97" fmla="*/ 2 h 300"/>
                <a:gd name="T98" fmla="*/ 172 w 173"/>
                <a:gd name="T99" fmla="*/ 0 h 3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0"/>
                <a:gd name="T152" fmla="*/ 173 w 173"/>
                <a:gd name="T153" fmla="*/ 300 h 30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0">
                  <a:moveTo>
                    <a:pt x="172" y="0"/>
                  </a:moveTo>
                  <a:lnTo>
                    <a:pt x="158" y="19"/>
                  </a:lnTo>
                  <a:lnTo>
                    <a:pt x="142" y="36"/>
                  </a:lnTo>
                  <a:lnTo>
                    <a:pt x="124" y="50"/>
                  </a:lnTo>
                  <a:lnTo>
                    <a:pt x="105" y="61"/>
                  </a:lnTo>
                  <a:lnTo>
                    <a:pt x="86" y="68"/>
                  </a:lnTo>
                  <a:lnTo>
                    <a:pt x="67" y="74"/>
                  </a:lnTo>
                  <a:lnTo>
                    <a:pt x="49" y="75"/>
                  </a:lnTo>
                  <a:lnTo>
                    <a:pt x="31" y="75"/>
                  </a:lnTo>
                  <a:lnTo>
                    <a:pt x="33" y="90"/>
                  </a:lnTo>
                  <a:lnTo>
                    <a:pt x="30" y="108"/>
                  </a:lnTo>
                  <a:lnTo>
                    <a:pt x="20" y="126"/>
                  </a:lnTo>
                  <a:lnTo>
                    <a:pt x="0" y="139"/>
                  </a:lnTo>
                  <a:lnTo>
                    <a:pt x="12" y="158"/>
                  </a:lnTo>
                  <a:lnTo>
                    <a:pt x="20" y="182"/>
                  </a:lnTo>
                  <a:lnTo>
                    <a:pt x="20" y="206"/>
                  </a:lnTo>
                  <a:lnTo>
                    <a:pt x="12" y="226"/>
                  </a:lnTo>
                  <a:lnTo>
                    <a:pt x="20" y="229"/>
                  </a:lnTo>
                  <a:lnTo>
                    <a:pt x="28" y="234"/>
                  </a:lnTo>
                  <a:lnTo>
                    <a:pt x="39" y="238"/>
                  </a:lnTo>
                  <a:lnTo>
                    <a:pt x="51" y="245"/>
                  </a:lnTo>
                  <a:lnTo>
                    <a:pt x="61" y="256"/>
                  </a:lnTo>
                  <a:lnTo>
                    <a:pt x="70" y="268"/>
                  </a:lnTo>
                  <a:lnTo>
                    <a:pt x="77" y="282"/>
                  </a:lnTo>
                  <a:lnTo>
                    <a:pt x="83" y="300"/>
                  </a:lnTo>
                  <a:lnTo>
                    <a:pt x="88" y="290"/>
                  </a:lnTo>
                  <a:lnTo>
                    <a:pt x="93" y="278"/>
                  </a:lnTo>
                  <a:lnTo>
                    <a:pt x="101" y="268"/>
                  </a:lnTo>
                  <a:lnTo>
                    <a:pt x="110" y="257"/>
                  </a:lnTo>
                  <a:lnTo>
                    <a:pt x="119" y="247"/>
                  </a:lnTo>
                  <a:lnTo>
                    <a:pt x="130" y="240"/>
                  </a:lnTo>
                  <a:lnTo>
                    <a:pt x="142" y="235"/>
                  </a:lnTo>
                  <a:lnTo>
                    <a:pt x="155" y="232"/>
                  </a:lnTo>
                  <a:lnTo>
                    <a:pt x="150" y="220"/>
                  </a:lnTo>
                  <a:lnTo>
                    <a:pt x="147" y="203"/>
                  </a:lnTo>
                  <a:lnTo>
                    <a:pt x="150" y="185"/>
                  </a:lnTo>
                  <a:lnTo>
                    <a:pt x="161" y="164"/>
                  </a:lnTo>
                  <a:lnTo>
                    <a:pt x="150" y="132"/>
                  </a:lnTo>
                  <a:lnTo>
                    <a:pt x="147" y="101"/>
                  </a:lnTo>
                  <a:lnTo>
                    <a:pt x="148" y="73"/>
                  </a:lnTo>
                  <a:lnTo>
                    <a:pt x="151" y="52"/>
                  </a:lnTo>
                  <a:lnTo>
                    <a:pt x="155" y="40"/>
                  </a:lnTo>
                  <a:lnTo>
                    <a:pt x="161" y="25"/>
                  </a:lnTo>
                  <a:lnTo>
                    <a:pt x="167" y="15"/>
                  </a:lnTo>
                  <a:lnTo>
                    <a:pt x="172" y="9"/>
                  </a:lnTo>
                  <a:lnTo>
                    <a:pt x="173" y="6"/>
                  </a:lnTo>
                  <a:lnTo>
                    <a:pt x="173" y="5"/>
                  </a:lnTo>
                  <a:lnTo>
                    <a:pt x="172" y="2"/>
                  </a:lnTo>
                  <a:lnTo>
                    <a:pt x="172"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09" name="Freeform 342"/>
            <p:cNvSpPr>
              <a:spLocks/>
            </p:cNvSpPr>
            <p:nvPr/>
          </p:nvSpPr>
          <p:spPr bwMode="auto">
            <a:xfrm>
              <a:off x="1550" y="2057"/>
              <a:ext cx="325" cy="248"/>
            </a:xfrm>
            <a:custGeom>
              <a:avLst/>
              <a:gdLst>
                <a:gd name="T0" fmla="*/ 147 w 325"/>
                <a:gd name="T1" fmla="*/ 0 h 248"/>
                <a:gd name="T2" fmla="*/ 136 w 325"/>
                <a:gd name="T3" fmla="*/ 3 h 248"/>
                <a:gd name="T4" fmla="*/ 122 w 325"/>
                <a:gd name="T5" fmla="*/ 7 h 248"/>
                <a:gd name="T6" fmla="*/ 105 w 325"/>
                <a:gd name="T7" fmla="*/ 13 h 248"/>
                <a:gd name="T8" fmla="*/ 87 w 325"/>
                <a:gd name="T9" fmla="*/ 17 h 248"/>
                <a:gd name="T10" fmla="*/ 69 w 325"/>
                <a:gd name="T11" fmla="*/ 23 h 248"/>
                <a:gd name="T12" fmla="*/ 52 w 325"/>
                <a:gd name="T13" fmla="*/ 28 h 248"/>
                <a:gd name="T14" fmla="*/ 35 w 325"/>
                <a:gd name="T15" fmla="*/ 31 h 248"/>
                <a:gd name="T16" fmla="*/ 21 w 325"/>
                <a:gd name="T17" fmla="*/ 32 h 248"/>
                <a:gd name="T18" fmla="*/ 15 w 325"/>
                <a:gd name="T19" fmla="*/ 32 h 248"/>
                <a:gd name="T20" fmla="*/ 9 w 325"/>
                <a:gd name="T21" fmla="*/ 31 h 248"/>
                <a:gd name="T22" fmla="*/ 3 w 325"/>
                <a:gd name="T23" fmla="*/ 31 h 248"/>
                <a:gd name="T24" fmla="*/ 0 w 325"/>
                <a:gd name="T25" fmla="*/ 31 h 248"/>
                <a:gd name="T26" fmla="*/ 18 w 325"/>
                <a:gd name="T27" fmla="*/ 41 h 248"/>
                <a:gd name="T28" fmla="*/ 32 w 325"/>
                <a:gd name="T29" fmla="*/ 56 h 248"/>
                <a:gd name="T30" fmla="*/ 47 w 325"/>
                <a:gd name="T31" fmla="*/ 74 h 248"/>
                <a:gd name="T32" fmla="*/ 59 w 325"/>
                <a:gd name="T33" fmla="*/ 93 h 248"/>
                <a:gd name="T34" fmla="*/ 71 w 325"/>
                <a:gd name="T35" fmla="*/ 115 h 248"/>
                <a:gd name="T36" fmla="*/ 78 w 325"/>
                <a:gd name="T37" fmla="*/ 137 h 248"/>
                <a:gd name="T38" fmla="*/ 85 w 325"/>
                <a:gd name="T39" fmla="*/ 162 h 248"/>
                <a:gd name="T40" fmla="*/ 90 w 325"/>
                <a:gd name="T41" fmla="*/ 186 h 248"/>
                <a:gd name="T42" fmla="*/ 97 w 325"/>
                <a:gd name="T43" fmla="*/ 186 h 248"/>
                <a:gd name="T44" fmla="*/ 109 w 325"/>
                <a:gd name="T45" fmla="*/ 187 h 248"/>
                <a:gd name="T46" fmla="*/ 121 w 325"/>
                <a:gd name="T47" fmla="*/ 193 h 248"/>
                <a:gd name="T48" fmla="*/ 133 w 325"/>
                <a:gd name="T49" fmla="*/ 201 h 248"/>
                <a:gd name="T50" fmla="*/ 146 w 325"/>
                <a:gd name="T51" fmla="*/ 210 h 248"/>
                <a:gd name="T52" fmla="*/ 158 w 325"/>
                <a:gd name="T53" fmla="*/ 221 h 248"/>
                <a:gd name="T54" fmla="*/ 168 w 325"/>
                <a:gd name="T55" fmla="*/ 233 h 248"/>
                <a:gd name="T56" fmla="*/ 176 w 325"/>
                <a:gd name="T57" fmla="*/ 248 h 248"/>
                <a:gd name="T58" fmla="*/ 184 w 325"/>
                <a:gd name="T59" fmla="*/ 241 h 248"/>
                <a:gd name="T60" fmla="*/ 198 w 325"/>
                <a:gd name="T61" fmla="*/ 233 h 248"/>
                <a:gd name="T62" fmla="*/ 212 w 325"/>
                <a:gd name="T63" fmla="*/ 227 h 248"/>
                <a:gd name="T64" fmla="*/ 230 w 325"/>
                <a:gd name="T65" fmla="*/ 223 h 248"/>
                <a:gd name="T66" fmla="*/ 251 w 325"/>
                <a:gd name="T67" fmla="*/ 221 h 248"/>
                <a:gd name="T68" fmla="*/ 274 w 325"/>
                <a:gd name="T69" fmla="*/ 223 h 248"/>
                <a:gd name="T70" fmla="*/ 298 w 325"/>
                <a:gd name="T71" fmla="*/ 229 h 248"/>
                <a:gd name="T72" fmla="*/ 325 w 325"/>
                <a:gd name="T73" fmla="*/ 239 h 248"/>
                <a:gd name="T74" fmla="*/ 317 w 325"/>
                <a:gd name="T75" fmla="*/ 230 h 248"/>
                <a:gd name="T76" fmla="*/ 308 w 325"/>
                <a:gd name="T77" fmla="*/ 218 h 248"/>
                <a:gd name="T78" fmla="*/ 302 w 325"/>
                <a:gd name="T79" fmla="*/ 205 h 248"/>
                <a:gd name="T80" fmla="*/ 297 w 325"/>
                <a:gd name="T81" fmla="*/ 190 h 248"/>
                <a:gd name="T82" fmla="*/ 295 w 325"/>
                <a:gd name="T83" fmla="*/ 173 h 248"/>
                <a:gd name="T84" fmla="*/ 295 w 325"/>
                <a:gd name="T85" fmla="*/ 152 h 248"/>
                <a:gd name="T86" fmla="*/ 301 w 325"/>
                <a:gd name="T87" fmla="*/ 130 h 248"/>
                <a:gd name="T88" fmla="*/ 311 w 325"/>
                <a:gd name="T89" fmla="*/ 106 h 248"/>
                <a:gd name="T90" fmla="*/ 297 w 325"/>
                <a:gd name="T91" fmla="*/ 102 h 248"/>
                <a:gd name="T92" fmla="*/ 280 w 325"/>
                <a:gd name="T93" fmla="*/ 97 h 248"/>
                <a:gd name="T94" fmla="*/ 266 w 325"/>
                <a:gd name="T95" fmla="*/ 91 h 248"/>
                <a:gd name="T96" fmla="*/ 252 w 325"/>
                <a:gd name="T97" fmla="*/ 83 h 248"/>
                <a:gd name="T98" fmla="*/ 240 w 325"/>
                <a:gd name="T99" fmla="*/ 71 h 248"/>
                <a:gd name="T100" fmla="*/ 232 w 325"/>
                <a:gd name="T101" fmla="*/ 56 h 248"/>
                <a:gd name="T102" fmla="*/ 227 w 325"/>
                <a:gd name="T103" fmla="*/ 37 h 248"/>
                <a:gd name="T104" fmla="*/ 226 w 325"/>
                <a:gd name="T105" fmla="*/ 15 h 248"/>
                <a:gd name="T106" fmla="*/ 217 w 325"/>
                <a:gd name="T107" fmla="*/ 16 h 248"/>
                <a:gd name="T108" fmla="*/ 208 w 325"/>
                <a:gd name="T109" fmla="*/ 17 h 248"/>
                <a:gd name="T110" fmla="*/ 199 w 325"/>
                <a:gd name="T111" fmla="*/ 19 h 248"/>
                <a:gd name="T112" fmla="*/ 190 w 325"/>
                <a:gd name="T113" fmla="*/ 17 h 248"/>
                <a:gd name="T114" fmla="*/ 180 w 325"/>
                <a:gd name="T115" fmla="*/ 16 h 248"/>
                <a:gd name="T116" fmla="*/ 170 w 325"/>
                <a:gd name="T117" fmla="*/ 13 h 248"/>
                <a:gd name="T118" fmla="*/ 159 w 325"/>
                <a:gd name="T119" fmla="*/ 7 h 248"/>
                <a:gd name="T120" fmla="*/ 147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7" y="0"/>
                  </a:moveTo>
                  <a:lnTo>
                    <a:pt x="136" y="3"/>
                  </a:lnTo>
                  <a:lnTo>
                    <a:pt x="122" y="7"/>
                  </a:lnTo>
                  <a:lnTo>
                    <a:pt x="105" y="13"/>
                  </a:lnTo>
                  <a:lnTo>
                    <a:pt x="87" y="17"/>
                  </a:lnTo>
                  <a:lnTo>
                    <a:pt x="69" y="23"/>
                  </a:lnTo>
                  <a:lnTo>
                    <a:pt x="52" y="28"/>
                  </a:lnTo>
                  <a:lnTo>
                    <a:pt x="35" y="31"/>
                  </a:lnTo>
                  <a:lnTo>
                    <a:pt x="21" y="32"/>
                  </a:lnTo>
                  <a:lnTo>
                    <a:pt x="15" y="32"/>
                  </a:lnTo>
                  <a:lnTo>
                    <a:pt x="9" y="31"/>
                  </a:lnTo>
                  <a:lnTo>
                    <a:pt x="3" y="31"/>
                  </a:lnTo>
                  <a:lnTo>
                    <a:pt x="0" y="31"/>
                  </a:lnTo>
                  <a:lnTo>
                    <a:pt x="18" y="41"/>
                  </a:lnTo>
                  <a:lnTo>
                    <a:pt x="32" y="56"/>
                  </a:lnTo>
                  <a:lnTo>
                    <a:pt x="47" y="74"/>
                  </a:lnTo>
                  <a:lnTo>
                    <a:pt x="59" y="93"/>
                  </a:lnTo>
                  <a:lnTo>
                    <a:pt x="71" y="115"/>
                  </a:lnTo>
                  <a:lnTo>
                    <a:pt x="78" y="137"/>
                  </a:lnTo>
                  <a:lnTo>
                    <a:pt x="85" y="162"/>
                  </a:lnTo>
                  <a:lnTo>
                    <a:pt x="90" y="186"/>
                  </a:lnTo>
                  <a:lnTo>
                    <a:pt x="97" y="186"/>
                  </a:lnTo>
                  <a:lnTo>
                    <a:pt x="109" y="187"/>
                  </a:lnTo>
                  <a:lnTo>
                    <a:pt x="121" y="193"/>
                  </a:lnTo>
                  <a:lnTo>
                    <a:pt x="133" y="201"/>
                  </a:lnTo>
                  <a:lnTo>
                    <a:pt x="146" y="210"/>
                  </a:lnTo>
                  <a:lnTo>
                    <a:pt x="158" y="221"/>
                  </a:lnTo>
                  <a:lnTo>
                    <a:pt x="168" y="233"/>
                  </a:lnTo>
                  <a:lnTo>
                    <a:pt x="176" y="248"/>
                  </a:lnTo>
                  <a:lnTo>
                    <a:pt x="184" y="241"/>
                  </a:lnTo>
                  <a:lnTo>
                    <a:pt x="198" y="233"/>
                  </a:lnTo>
                  <a:lnTo>
                    <a:pt x="212" y="227"/>
                  </a:lnTo>
                  <a:lnTo>
                    <a:pt x="230" y="223"/>
                  </a:lnTo>
                  <a:lnTo>
                    <a:pt x="251" y="221"/>
                  </a:lnTo>
                  <a:lnTo>
                    <a:pt x="274" y="223"/>
                  </a:lnTo>
                  <a:lnTo>
                    <a:pt x="298" y="229"/>
                  </a:lnTo>
                  <a:lnTo>
                    <a:pt x="325" y="239"/>
                  </a:lnTo>
                  <a:lnTo>
                    <a:pt x="317" y="230"/>
                  </a:lnTo>
                  <a:lnTo>
                    <a:pt x="308" y="218"/>
                  </a:lnTo>
                  <a:lnTo>
                    <a:pt x="302" y="205"/>
                  </a:lnTo>
                  <a:lnTo>
                    <a:pt x="297" y="190"/>
                  </a:lnTo>
                  <a:lnTo>
                    <a:pt x="295" y="173"/>
                  </a:lnTo>
                  <a:lnTo>
                    <a:pt x="295" y="152"/>
                  </a:lnTo>
                  <a:lnTo>
                    <a:pt x="301" y="130"/>
                  </a:lnTo>
                  <a:lnTo>
                    <a:pt x="311" y="106"/>
                  </a:lnTo>
                  <a:lnTo>
                    <a:pt x="297" y="102"/>
                  </a:lnTo>
                  <a:lnTo>
                    <a:pt x="280" y="97"/>
                  </a:lnTo>
                  <a:lnTo>
                    <a:pt x="266" y="91"/>
                  </a:lnTo>
                  <a:lnTo>
                    <a:pt x="252" y="83"/>
                  </a:lnTo>
                  <a:lnTo>
                    <a:pt x="240" y="71"/>
                  </a:lnTo>
                  <a:lnTo>
                    <a:pt x="232" y="56"/>
                  </a:lnTo>
                  <a:lnTo>
                    <a:pt x="227" y="37"/>
                  </a:lnTo>
                  <a:lnTo>
                    <a:pt x="226" y="15"/>
                  </a:lnTo>
                  <a:lnTo>
                    <a:pt x="217" y="16"/>
                  </a:lnTo>
                  <a:lnTo>
                    <a:pt x="208" y="17"/>
                  </a:lnTo>
                  <a:lnTo>
                    <a:pt x="199" y="19"/>
                  </a:lnTo>
                  <a:lnTo>
                    <a:pt x="190" y="17"/>
                  </a:lnTo>
                  <a:lnTo>
                    <a:pt x="180" y="16"/>
                  </a:lnTo>
                  <a:lnTo>
                    <a:pt x="170" y="13"/>
                  </a:lnTo>
                  <a:lnTo>
                    <a:pt x="159" y="7"/>
                  </a:lnTo>
                  <a:lnTo>
                    <a:pt x="147"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10" name="Freeform 343"/>
            <p:cNvSpPr>
              <a:spLocks/>
            </p:cNvSpPr>
            <p:nvPr/>
          </p:nvSpPr>
          <p:spPr bwMode="auto">
            <a:xfrm>
              <a:off x="1383" y="1683"/>
              <a:ext cx="285" cy="352"/>
            </a:xfrm>
            <a:custGeom>
              <a:avLst/>
              <a:gdLst>
                <a:gd name="T0" fmla="*/ 241 w 285"/>
                <a:gd name="T1" fmla="*/ 171 h 352"/>
                <a:gd name="T2" fmla="*/ 204 w 285"/>
                <a:gd name="T3" fmla="*/ 173 h 352"/>
                <a:gd name="T4" fmla="*/ 155 w 285"/>
                <a:gd name="T5" fmla="*/ 189 h 352"/>
                <a:gd name="T6" fmla="*/ 109 w 285"/>
                <a:gd name="T7" fmla="*/ 230 h 352"/>
                <a:gd name="T8" fmla="*/ 83 w 285"/>
                <a:gd name="T9" fmla="*/ 292 h 352"/>
                <a:gd name="T10" fmla="*/ 63 w 285"/>
                <a:gd name="T11" fmla="*/ 331 h 352"/>
                <a:gd name="T12" fmla="*/ 44 w 285"/>
                <a:gd name="T13" fmla="*/ 340 h 352"/>
                <a:gd name="T14" fmla="*/ 30 w 285"/>
                <a:gd name="T15" fmla="*/ 343 h 352"/>
                <a:gd name="T16" fmla="*/ 16 w 285"/>
                <a:gd name="T17" fmla="*/ 346 h 352"/>
                <a:gd name="T18" fmla="*/ 6 w 285"/>
                <a:gd name="T19" fmla="*/ 350 h 352"/>
                <a:gd name="T20" fmla="*/ 1 w 285"/>
                <a:gd name="T21" fmla="*/ 350 h 352"/>
                <a:gd name="T22" fmla="*/ 0 w 285"/>
                <a:gd name="T23" fmla="*/ 349 h 352"/>
                <a:gd name="T24" fmla="*/ 24 w 285"/>
                <a:gd name="T25" fmla="*/ 335 h 352"/>
                <a:gd name="T26" fmla="*/ 53 w 285"/>
                <a:gd name="T27" fmla="*/ 300 h 352"/>
                <a:gd name="T28" fmla="*/ 66 w 285"/>
                <a:gd name="T29" fmla="*/ 258 h 352"/>
                <a:gd name="T30" fmla="*/ 71 w 285"/>
                <a:gd name="T31" fmla="*/ 221 h 352"/>
                <a:gd name="T32" fmla="*/ 69 w 285"/>
                <a:gd name="T33" fmla="*/ 196 h 352"/>
                <a:gd name="T34" fmla="*/ 63 w 285"/>
                <a:gd name="T35" fmla="*/ 167 h 352"/>
                <a:gd name="T36" fmla="*/ 68 w 285"/>
                <a:gd name="T37" fmla="*/ 149 h 352"/>
                <a:gd name="T38" fmla="*/ 90 w 285"/>
                <a:gd name="T39" fmla="*/ 134 h 352"/>
                <a:gd name="T40" fmla="*/ 109 w 285"/>
                <a:gd name="T41" fmla="*/ 109 h 352"/>
                <a:gd name="T42" fmla="*/ 117 w 285"/>
                <a:gd name="T43" fmla="*/ 78 h 352"/>
                <a:gd name="T44" fmla="*/ 125 w 285"/>
                <a:gd name="T45" fmla="*/ 60 h 352"/>
                <a:gd name="T46" fmla="*/ 158 w 285"/>
                <a:gd name="T47" fmla="*/ 50 h 352"/>
                <a:gd name="T48" fmla="*/ 193 w 285"/>
                <a:gd name="T49" fmla="*/ 32 h 352"/>
                <a:gd name="T50" fmla="*/ 223 w 285"/>
                <a:gd name="T51" fmla="*/ 12 h 352"/>
                <a:gd name="T52" fmla="*/ 232 w 285"/>
                <a:gd name="T53" fmla="*/ 13 h 352"/>
                <a:gd name="T54" fmla="*/ 236 w 285"/>
                <a:gd name="T55" fmla="*/ 47 h 352"/>
                <a:gd name="T56" fmla="*/ 250 w 285"/>
                <a:gd name="T57" fmla="*/ 80 h 352"/>
                <a:gd name="T58" fmla="*/ 272 w 285"/>
                <a:gd name="T59" fmla="*/ 108 h 352"/>
                <a:gd name="T60" fmla="*/ 276 w 285"/>
                <a:gd name="T61" fmla="*/ 118 h 352"/>
                <a:gd name="T62" fmla="*/ 258 w 285"/>
                <a:gd name="T63" fmla="*/ 125 h 352"/>
                <a:gd name="T64" fmla="*/ 245 w 285"/>
                <a:gd name="T65" fmla="*/ 139 h 352"/>
                <a:gd name="T66" fmla="*/ 244 w 285"/>
                <a:gd name="T67" fmla="*/ 159 h 3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2"/>
                <a:gd name="T104" fmla="*/ 285 w 285"/>
                <a:gd name="T105" fmla="*/ 352 h 3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2">
                  <a:moveTo>
                    <a:pt x="250" y="171"/>
                  </a:moveTo>
                  <a:lnTo>
                    <a:pt x="241" y="171"/>
                  </a:lnTo>
                  <a:lnTo>
                    <a:pt x="224" y="171"/>
                  </a:lnTo>
                  <a:lnTo>
                    <a:pt x="204" y="173"/>
                  </a:lnTo>
                  <a:lnTo>
                    <a:pt x="180" y="179"/>
                  </a:lnTo>
                  <a:lnTo>
                    <a:pt x="155" y="189"/>
                  </a:lnTo>
                  <a:lnTo>
                    <a:pt x="131" y="205"/>
                  </a:lnTo>
                  <a:lnTo>
                    <a:pt x="109" y="230"/>
                  </a:lnTo>
                  <a:lnTo>
                    <a:pt x="93" y="263"/>
                  </a:lnTo>
                  <a:lnTo>
                    <a:pt x="83" y="292"/>
                  </a:lnTo>
                  <a:lnTo>
                    <a:pt x="74" y="316"/>
                  </a:lnTo>
                  <a:lnTo>
                    <a:pt x="63" y="331"/>
                  </a:lnTo>
                  <a:lnTo>
                    <a:pt x="52" y="338"/>
                  </a:lnTo>
                  <a:lnTo>
                    <a:pt x="44" y="340"/>
                  </a:lnTo>
                  <a:lnTo>
                    <a:pt x="37" y="341"/>
                  </a:lnTo>
                  <a:lnTo>
                    <a:pt x="30" y="343"/>
                  </a:lnTo>
                  <a:lnTo>
                    <a:pt x="24" y="344"/>
                  </a:lnTo>
                  <a:lnTo>
                    <a:pt x="16" y="346"/>
                  </a:lnTo>
                  <a:lnTo>
                    <a:pt x="10" y="349"/>
                  </a:lnTo>
                  <a:lnTo>
                    <a:pt x="6" y="350"/>
                  </a:lnTo>
                  <a:lnTo>
                    <a:pt x="1" y="352"/>
                  </a:lnTo>
                  <a:lnTo>
                    <a:pt x="1" y="350"/>
                  </a:lnTo>
                  <a:lnTo>
                    <a:pt x="1" y="349"/>
                  </a:lnTo>
                  <a:lnTo>
                    <a:pt x="0" y="349"/>
                  </a:lnTo>
                  <a:lnTo>
                    <a:pt x="0" y="347"/>
                  </a:lnTo>
                  <a:lnTo>
                    <a:pt x="24" y="335"/>
                  </a:lnTo>
                  <a:lnTo>
                    <a:pt x="41" y="321"/>
                  </a:lnTo>
                  <a:lnTo>
                    <a:pt x="53" y="300"/>
                  </a:lnTo>
                  <a:lnTo>
                    <a:pt x="62" y="279"/>
                  </a:lnTo>
                  <a:lnTo>
                    <a:pt x="66" y="258"/>
                  </a:lnTo>
                  <a:lnTo>
                    <a:pt x="69" y="238"/>
                  </a:lnTo>
                  <a:lnTo>
                    <a:pt x="71" y="221"/>
                  </a:lnTo>
                  <a:lnTo>
                    <a:pt x="71" y="208"/>
                  </a:lnTo>
                  <a:lnTo>
                    <a:pt x="69" y="196"/>
                  </a:lnTo>
                  <a:lnTo>
                    <a:pt x="68" y="183"/>
                  </a:lnTo>
                  <a:lnTo>
                    <a:pt x="63" y="167"/>
                  </a:lnTo>
                  <a:lnTo>
                    <a:pt x="59" y="151"/>
                  </a:lnTo>
                  <a:lnTo>
                    <a:pt x="68" y="149"/>
                  </a:lnTo>
                  <a:lnTo>
                    <a:pt x="78" y="143"/>
                  </a:lnTo>
                  <a:lnTo>
                    <a:pt x="90" y="134"/>
                  </a:lnTo>
                  <a:lnTo>
                    <a:pt x="100" y="122"/>
                  </a:lnTo>
                  <a:lnTo>
                    <a:pt x="109" y="109"/>
                  </a:lnTo>
                  <a:lnTo>
                    <a:pt x="115" y="94"/>
                  </a:lnTo>
                  <a:lnTo>
                    <a:pt x="117" y="78"/>
                  </a:lnTo>
                  <a:lnTo>
                    <a:pt x="114" y="62"/>
                  </a:lnTo>
                  <a:lnTo>
                    <a:pt x="125" y="60"/>
                  </a:lnTo>
                  <a:lnTo>
                    <a:pt x="142" y="57"/>
                  </a:lnTo>
                  <a:lnTo>
                    <a:pt x="158" y="50"/>
                  </a:lnTo>
                  <a:lnTo>
                    <a:pt x="177" y="43"/>
                  </a:lnTo>
                  <a:lnTo>
                    <a:pt x="193" y="32"/>
                  </a:lnTo>
                  <a:lnTo>
                    <a:pt x="210" y="22"/>
                  </a:lnTo>
                  <a:lnTo>
                    <a:pt x="223" y="12"/>
                  </a:lnTo>
                  <a:lnTo>
                    <a:pt x="232" y="0"/>
                  </a:lnTo>
                  <a:lnTo>
                    <a:pt x="232" y="13"/>
                  </a:lnTo>
                  <a:lnTo>
                    <a:pt x="233" y="29"/>
                  </a:lnTo>
                  <a:lnTo>
                    <a:pt x="236" y="47"/>
                  </a:lnTo>
                  <a:lnTo>
                    <a:pt x="242" y="63"/>
                  </a:lnTo>
                  <a:lnTo>
                    <a:pt x="250" y="80"/>
                  </a:lnTo>
                  <a:lnTo>
                    <a:pt x="260" y="94"/>
                  </a:lnTo>
                  <a:lnTo>
                    <a:pt x="272" y="108"/>
                  </a:lnTo>
                  <a:lnTo>
                    <a:pt x="285" y="117"/>
                  </a:lnTo>
                  <a:lnTo>
                    <a:pt x="276" y="118"/>
                  </a:lnTo>
                  <a:lnTo>
                    <a:pt x="267" y="121"/>
                  </a:lnTo>
                  <a:lnTo>
                    <a:pt x="258" y="125"/>
                  </a:lnTo>
                  <a:lnTo>
                    <a:pt x="251" y="131"/>
                  </a:lnTo>
                  <a:lnTo>
                    <a:pt x="245" y="139"/>
                  </a:lnTo>
                  <a:lnTo>
                    <a:pt x="244" y="148"/>
                  </a:lnTo>
                  <a:lnTo>
                    <a:pt x="244" y="159"/>
                  </a:lnTo>
                  <a:lnTo>
                    <a:pt x="250" y="171"/>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11" name="Freeform 344"/>
            <p:cNvSpPr>
              <a:spLocks/>
            </p:cNvSpPr>
            <p:nvPr/>
          </p:nvSpPr>
          <p:spPr bwMode="auto">
            <a:xfrm>
              <a:off x="1289" y="1689"/>
              <a:ext cx="168" cy="341"/>
            </a:xfrm>
            <a:custGeom>
              <a:avLst/>
              <a:gdLst>
                <a:gd name="T0" fmla="*/ 91 w 168"/>
                <a:gd name="T1" fmla="*/ 337 h 341"/>
                <a:gd name="T2" fmla="*/ 79 w 168"/>
                <a:gd name="T3" fmla="*/ 325 h 341"/>
                <a:gd name="T4" fmla="*/ 63 w 168"/>
                <a:gd name="T5" fmla="*/ 326 h 341"/>
                <a:gd name="T6" fmla="*/ 53 w 168"/>
                <a:gd name="T7" fmla="*/ 320 h 341"/>
                <a:gd name="T8" fmla="*/ 56 w 168"/>
                <a:gd name="T9" fmla="*/ 312 h 341"/>
                <a:gd name="T10" fmla="*/ 66 w 168"/>
                <a:gd name="T11" fmla="*/ 301 h 341"/>
                <a:gd name="T12" fmla="*/ 82 w 168"/>
                <a:gd name="T13" fmla="*/ 298 h 341"/>
                <a:gd name="T14" fmla="*/ 97 w 168"/>
                <a:gd name="T15" fmla="*/ 292 h 341"/>
                <a:gd name="T16" fmla="*/ 103 w 168"/>
                <a:gd name="T17" fmla="*/ 283 h 341"/>
                <a:gd name="T18" fmla="*/ 104 w 168"/>
                <a:gd name="T19" fmla="*/ 276 h 341"/>
                <a:gd name="T20" fmla="*/ 104 w 168"/>
                <a:gd name="T21" fmla="*/ 269 h 341"/>
                <a:gd name="T22" fmla="*/ 100 w 168"/>
                <a:gd name="T23" fmla="*/ 263 h 341"/>
                <a:gd name="T24" fmla="*/ 93 w 168"/>
                <a:gd name="T25" fmla="*/ 255 h 341"/>
                <a:gd name="T26" fmla="*/ 73 w 168"/>
                <a:gd name="T27" fmla="*/ 255 h 341"/>
                <a:gd name="T28" fmla="*/ 62 w 168"/>
                <a:gd name="T29" fmla="*/ 263 h 341"/>
                <a:gd name="T30" fmla="*/ 62 w 168"/>
                <a:gd name="T31" fmla="*/ 273 h 341"/>
                <a:gd name="T32" fmla="*/ 56 w 168"/>
                <a:gd name="T33" fmla="*/ 283 h 341"/>
                <a:gd name="T34" fmla="*/ 44 w 168"/>
                <a:gd name="T35" fmla="*/ 292 h 341"/>
                <a:gd name="T36" fmla="*/ 38 w 168"/>
                <a:gd name="T37" fmla="*/ 294 h 341"/>
                <a:gd name="T38" fmla="*/ 33 w 168"/>
                <a:gd name="T39" fmla="*/ 289 h 341"/>
                <a:gd name="T40" fmla="*/ 33 w 168"/>
                <a:gd name="T41" fmla="*/ 282 h 341"/>
                <a:gd name="T42" fmla="*/ 38 w 168"/>
                <a:gd name="T43" fmla="*/ 267 h 341"/>
                <a:gd name="T44" fmla="*/ 45 w 168"/>
                <a:gd name="T45" fmla="*/ 258 h 341"/>
                <a:gd name="T46" fmla="*/ 54 w 168"/>
                <a:gd name="T47" fmla="*/ 247 h 341"/>
                <a:gd name="T48" fmla="*/ 56 w 168"/>
                <a:gd name="T49" fmla="*/ 239 h 341"/>
                <a:gd name="T50" fmla="*/ 56 w 168"/>
                <a:gd name="T51" fmla="*/ 235 h 341"/>
                <a:gd name="T52" fmla="*/ 53 w 168"/>
                <a:gd name="T53" fmla="*/ 227 h 341"/>
                <a:gd name="T54" fmla="*/ 44 w 168"/>
                <a:gd name="T55" fmla="*/ 220 h 341"/>
                <a:gd name="T56" fmla="*/ 31 w 168"/>
                <a:gd name="T57" fmla="*/ 215 h 341"/>
                <a:gd name="T58" fmla="*/ 23 w 168"/>
                <a:gd name="T59" fmla="*/ 217 h 341"/>
                <a:gd name="T60" fmla="*/ 17 w 168"/>
                <a:gd name="T61" fmla="*/ 220 h 341"/>
                <a:gd name="T62" fmla="*/ 11 w 168"/>
                <a:gd name="T63" fmla="*/ 224 h 341"/>
                <a:gd name="T64" fmla="*/ 0 w 168"/>
                <a:gd name="T65" fmla="*/ 195 h 341"/>
                <a:gd name="T66" fmla="*/ 16 w 168"/>
                <a:gd name="T67" fmla="*/ 128 h 341"/>
                <a:gd name="T68" fmla="*/ 62 w 168"/>
                <a:gd name="T69" fmla="*/ 68 h 341"/>
                <a:gd name="T70" fmla="*/ 118 w 168"/>
                <a:gd name="T71" fmla="*/ 23 h 341"/>
                <a:gd name="T72" fmla="*/ 152 w 168"/>
                <a:gd name="T73" fmla="*/ 7 h 341"/>
                <a:gd name="T74" fmla="*/ 168 w 168"/>
                <a:gd name="T75" fmla="*/ 0 h 341"/>
                <a:gd name="T76" fmla="*/ 155 w 168"/>
                <a:gd name="T77" fmla="*/ 22 h 341"/>
                <a:gd name="T78" fmla="*/ 138 w 168"/>
                <a:gd name="T79" fmla="*/ 60 h 341"/>
                <a:gd name="T80" fmla="*/ 138 w 168"/>
                <a:gd name="T81" fmla="*/ 93 h 341"/>
                <a:gd name="T82" fmla="*/ 147 w 168"/>
                <a:gd name="T83" fmla="*/ 125 h 341"/>
                <a:gd name="T84" fmla="*/ 157 w 168"/>
                <a:gd name="T85" fmla="*/ 161 h 341"/>
                <a:gd name="T86" fmla="*/ 163 w 168"/>
                <a:gd name="T87" fmla="*/ 190 h 341"/>
                <a:gd name="T88" fmla="*/ 165 w 168"/>
                <a:gd name="T89" fmla="*/ 215 h 341"/>
                <a:gd name="T90" fmla="*/ 160 w 168"/>
                <a:gd name="T91" fmla="*/ 252 h 341"/>
                <a:gd name="T92" fmla="*/ 147 w 168"/>
                <a:gd name="T93" fmla="*/ 294 h 341"/>
                <a:gd name="T94" fmla="*/ 118 w 168"/>
                <a:gd name="T95" fmla="*/ 329 h 34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1"/>
                <a:gd name="T146" fmla="*/ 168 w 168"/>
                <a:gd name="T147" fmla="*/ 341 h 34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1">
                  <a:moveTo>
                    <a:pt x="94" y="341"/>
                  </a:moveTo>
                  <a:lnTo>
                    <a:pt x="91" y="337"/>
                  </a:lnTo>
                  <a:lnTo>
                    <a:pt x="87" y="329"/>
                  </a:lnTo>
                  <a:lnTo>
                    <a:pt x="79" y="325"/>
                  </a:lnTo>
                  <a:lnTo>
                    <a:pt x="69" y="325"/>
                  </a:lnTo>
                  <a:lnTo>
                    <a:pt x="63" y="326"/>
                  </a:lnTo>
                  <a:lnTo>
                    <a:pt x="57" y="325"/>
                  </a:lnTo>
                  <a:lnTo>
                    <a:pt x="53" y="320"/>
                  </a:lnTo>
                  <a:lnTo>
                    <a:pt x="50" y="317"/>
                  </a:lnTo>
                  <a:lnTo>
                    <a:pt x="56" y="312"/>
                  </a:lnTo>
                  <a:lnTo>
                    <a:pt x="60" y="306"/>
                  </a:lnTo>
                  <a:lnTo>
                    <a:pt x="66" y="301"/>
                  </a:lnTo>
                  <a:lnTo>
                    <a:pt x="70" y="297"/>
                  </a:lnTo>
                  <a:lnTo>
                    <a:pt x="82" y="298"/>
                  </a:lnTo>
                  <a:lnTo>
                    <a:pt x="91" y="295"/>
                  </a:lnTo>
                  <a:lnTo>
                    <a:pt x="97" y="292"/>
                  </a:lnTo>
                  <a:lnTo>
                    <a:pt x="101" y="286"/>
                  </a:lnTo>
                  <a:lnTo>
                    <a:pt x="103" y="283"/>
                  </a:lnTo>
                  <a:lnTo>
                    <a:pt x="104" y="279"/>
                  </a:lnTo>
                  <a:lnTo>
                    <a:pt x="104" y="276"/>
                  </a:lnTo>
                  <a:lnTo>
                    <a:pt x="104" y="272"/>
                  </a:lnTo>
                  <a:lnTo>
                    <a:pt x="104" y="269"/>
                  </a:lnTo>
                  <a:lnTo>
                    <a:pt x="103" y="266"/>
                  </a:lnTo>
                  <a:lnTo>
                    <a:pt x="100" y="263"/>
                  </a:lnTo>
                  <a:lnTo>
                    <a:pt x="98" y="260"/>
                  </a:lnTo>
                  <a:lnTo>
                    <a:pt x="93" y="255"/>
                  </a:lnTo>
                  <a:lnTo>
                    <a:pt x="84" y="254"/>
                  </a:lnTo>
                  <a:lnTo>
                    <a:pt x="73" y="255"/>
                  </a:lnTo>
                  <a:lnTo>
                    <a:pt x="66" y="258"/>
                  </a:lnTo>
                  <a:lnTo>
                    <a:pt x="62" y="263"/>
                  </a:lnTo>
                  <a:lnTo>
                    <a:pt x="62" y="267"/>
                  </a:lnTo>
                  <a:lnTo>
                    <a:pt x="62" y="273"/>
                  </a:lnTo>
                  <a:lnTo>
                    <a:pt x="62" y="278"/>
                  </a:lnTo>
                  <a:lnTo>
                    <a:pt x="56" y="283"/>
                  </a:lnTo>
                  <a:lnTo>
                    <a:pt x="50" y="288"/>
                  </a:lnTo>
                  <a:lnTo>
                    <a:pt x="44" y="292"/>
                  </a:lnTo>
                  <a:lnTo>
                    <a:pt x="41" y="295"/>
                  </a:lnTo>
                  <a:lnTo>
                    <a:pt x="38" y="294"/>
                  </a:lnTo>
                  <a:lnTo>
                    <a:pt x="36" y="291"/>
                  </a:lnTo>
                  <a:lnTo>
                    <a:pt x="33" y="289"/>
                  </a:lnTo>
                  <a:lnTo>
                    <a:pt x="31" y="288"/>
                  </a:lnTo>
                  <a:lnTo>
                    <a:pt x="33" y="282"/>
                  </a:lnTo>
                  <a:lnTo>
                    <a:pt x="36" y="275"/>
                  </a:lnTo>
                  <a:lnTo>
                    <a:pt x="38" y="267"/>
                  </a:lnTo>
                  <a:lnTo>
                    <a:pt x="39" y="263"/>
                  </a:lnTo>
                  <a:lnTo>
                    <a:pt x="45" y="258"/>
                  </a:lnTo>
                  <a:lnTo>
                    <a:pt x="50" y="254"/>
                  </a:lnTo>
                  <a:lnTo>
                    <a:pt x="54" y="247"/>
                  </a:lnTo>
                  <a:lnTo>
                    <a:pt x="56" y="241"/>
                  </a:lnTo>
                  <a:lnTo>
                    <a:pt x="56" y="239"/>
                  </a:lnTo>
                  <a:lnTo>
                    <a:pt x="56" y="236"/>
                  </a:lnTo>
                  <a:lnTo>
                    <a:pt x="56" y="235"/>
                  </a:lnTo>
                  <a:lnTo>
                    <a:pt x="56" y="233"/>
                  </a:lnTo>
                  <a:lnTo>
                    <a:pt x="53" y="227"/>
                  </a:lnTo>
                  <a:lnTo>
                    <a:pt x="48" y="223"/>
                  </a:lnTo>
                  <a:lnTo>
                    <a:pt x="44" y="220"/>
                  </a:lnTo>
                  <a:lnTo>
                    <a:pt x="35" y="217"/>
                  </a:lnTo>
                  <a:lnTo>
                    <a:pt x="31" y="215"/>
                  </a:lnTo>
                  <a:lnTo>
                    <a:pt x="28" y="215"/>
                  </a:lnTo>
                  <a:lnTo>
                    <a:pt x="23" y="217"/>
                  </a:lnTo>
                  <a:lnTo>
                    <a:pt x="20" y="218"/>
                  </a:lnTo>
                  <a:lnTo>
                    <a:pt x="17" y="220"/>
                  </a:lnTo>
                  <a:lnTo>
                    <a:pt x="14" y="223"/>
                  </a:lnTo>
                  <a:lnTo>
                    <a:pt x="11" y="224"/>
                  </a:lnTo>
                  <a:lnTo>
                    <a:pt x="8" y="227"/>
                  </a:lnTo>
                  <a:lnTo>
                    <a:pt x="0" y="195"/>
                  </a:lnTo>
                  <a:lnTo>
                    <a:pt x="2" y="162"/>
                  </a:lnTo>
                  <a:lnTo>
                    <a:pt x="16" y="128"/>
                  </a:lnTo>
                  <a:lnTo>
                    <a:pt x="36" y="97"/>
                  </a:lnTo>
                  <a:lnTo>
                    <a:pt x="62" y="68"/>
                  </a:lnTo>
                  <a:lnTo>
                    <a:pt x="90" y="43"/>
                  </a:lnTo>
                  <a:lnTo>
                    <a:pt x="118" y="23"/>
                  </a:lnTo>
                  <a:lnTo>
                    <a:pt x="144" y="10"/>
                  </a:lnTo>
                  <a:lnTo>
                    <a:pt x="152" y="7"/>
                  </a:lnTo>
                  <a:lnTo>
                    <a:pt x="162" y="1"/>
                  </a:lnTo>
                  <a:lnTo>
                    <a:pt x="168" y="0"/>
                  </a:lnTo>
                  <a:lnTo>
                    <a:pt x="165" y="7"/>
                  </a:lnTo>
                  <a:lnTo>
                    <a:pt x="155" y="22"/>
                  </a:lnTo>
                  <a:lnTo>
                    <a:pt x="144" y="40"/>
                  </a:lnTo>
                  <a:lnTo>
                    <a:pt x="138" y="60"/>
                  </a:lnTo>
                  <a:lnTo>
                    <a:pt x="137" y="81"/>
                  </a:lnTo>
                  <a:lnTo>
                    <a:pt x="138" y="93"/>
                  </a:lnTo>
                  <a:lnTo>
                    <a:pt x="143" y="108"/>
                  </a:lnTo>
                  <a:lnTo>
                    <a:pt x="147" y="125"/>
                  </a:lnTo>
                  <a:lnTo>
                    <a:pt x="153" y="145"/>
                  </a:lnTo>
                  <a:lnTo>
                    <a:pt x="157" y="161"/>
                  </a:lnTo>
                  <a:lnTo>
                    <a:pt x="162" y="177"/>
                  </a:lnTo>
                  <a:lnTo>
                    <a:pt x="163" y="190"/>
                  </a:lnTo>
                  <a:lnTo>
                    <a:pt x="165" y="202"/>
                  </a:lnTo>
                  <a:lnTo>
                    <a:pt x="165" y="215"/>
                  </a:lnTo>
                  <a:lnTo>
                    <a:pt x="163" y="232"/>
                  </a:lnTo>
                  <a:lnTo>
                    <a:pt x="160" y="252"/>
                  </a:lnTo>
                  <a:lnTo>
                    <a:pt x="156" y="273"/>
                  </a:lnTo>
                  <a:lnTo>
                    <a:pt x="147" y="294"/>
                  </a:lnTo>
                  <a:lnTo>
                    <a:pt x="135" y="315"/>
                  </a:lnTo>
                  <a:lnTo>
                    <a:pt x="118" y="329"/>
                  </a:lnTo>
                  <a:lnTo>
                    <a:pt x="94" y="341"/>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12" name="Freeform 345"/>
            <p:cNvSpPr>
              <a:spLocks/>
            </p:cNvSpPr>
            <p:nvPr/>
          </p:nvSpPr>
          <p:spPr bwMode="auto">
            <a:xfrm>
              <a:off x="1026" y="1854"/>
              <a:ext cx="821" cy="577"/>
            </a:xfrm>
            <a:custGeom>
              <a:avLst/>
              <a:gdLst>
                <a:gd name="T0" fmla="*/ 379 w 821"/>
                <a:gd name="T1" fmla="*/ 492 h 577"/>
                <a:gd name="T2" fmla="*/ 335 w 821"/>
                <a:gd name="T3" fmla="*/ 569 h 577"/>
                <a:gd name="T4" fmla="*/ 296 w 821"/>
                <a:gd name="T5" fmla="*/ 503 h 577"/>
                <a:gd name="T6" fmla="*/ 249 w 821"/>
                <a:gd name="T7" fmla="*/ 453 h 577"/>
                <a:gd name="T8" fmla="*/ 233 w 821"/>
                <a:gd name="T9" fmla="*/ 330 h 577"/>
                <a:gd name="T10" fmla="*/ 265 w 821"/>
                <a:gd name="T11" fmla="*/ 272 h 577"/>
                <a:gd name="T12" fmla="*/ 294 w 821"/>
                <a:gd name="T13" fmla="*/ 215 h 577"/>
                <a:gd name="T14" fmla="*/ 276 w 821"/>
                <a:gd name="T15" fmla="*/ 225 h 577"/>
                <a:gd name="T16" fmla="*/ 254 w 821"/>
                <a:gd name="T17" fmla="*/ 278 h 577"/>
                <a:gd name="T18" fmla="*/ 168 w 821"/>
                <a:gd name="T19" fmla="*/ 346 h 577"/>
                <a:gd name="T20" fmla="*/ 103 w 821"/>
                <a:gd name="T21" fmla="*/ 352 h 577"/>
                <a:gd name="T22" fmla="*/ 62 w 821"/>
                <a:gd name="T23" fmla="*/ 336 h 577"/>
                <a:gd name="T24" fmla="*/ 0 w 821"/>
                <a:gd name="T25" fmla="*/ 308 h 577"/>
                <a:gd name="T26" fmla="*/ 51 w 821"/>
                <a:gd name="T27" fmla="*/ 290 h 577"/>
                <a:gd name="T28" fmla="*/ 96 w 821"/>
                <a:gd name="T29" fmla="*/ 234 h 577"/>
                <a:gd name="T30" fmla="*/ 184 w 821"/>
                <a:gd name="T31" fmla="*/ 176 h 577"/>
                <a:gd name="T32" fmla="*/ 240 w 821"/>
                <a:gd name="T33" fmla="*/ 179 h 577"/>
                <a:gd name="T34" fmla="*/ 251 w 821"/>
                <a:gd name="T35" fmla="*/ 184 h 577"/>
                <a:gd name="T36" fmla="*/ 239 w 821"/>
                <a:gd name="T37" fmla="*/ 213 h 577"/>
                <a:gd name="T38" fmla="*/ 246 w 821"/>
                <a:gd name="T39" fmla="*/ 220 h 577"/>
                <a:gd name="T40" fmla="*/ 274 w 821"/>
                <a:gd name="T41" fmla="*/ 213 h 577"/>
                <a:gd name="T42" fmla="*/ 271 w 821"/>
                <a:gd name="T43" fmla="*/ 178 h 577"/>
                <a:gd name="T44" fmla="*/ 280 w 821"/>
                <a:gd name="T45" fmla="*/ 176 h 577"/>
                <a:gd name="T46" fmla="*/ 298 w 821"/>
                <a:gd name="T47" fmla="*/ 198 h 577"/>
                <a:gd name="T48" fmla="*/ 335 w 821"/>
                <a:gd name="T49" fmla="*/ 203 h 577"/>
                <a:gd name="T50" fmla="*/ 363 w 821"/>
                <a:gd name="T51" fmla="*/ 179 h 577"/>
                <a:gd name="T52" fmla="*/ 394 w 821"/>
                <a:gd name="T53" fmla="*/ 170 h 577"/>
                <a:gd name="T54" fmla="*/ 440 w 821"/>
                <a:gd name="T55" fmla="*/ 121 h 577"/>
                <a:gd name="T56" fmla="*/ 537 w 821"/>
                <a:gd name="T57" fmla="*/ 8 h 577"/>
                <a:gd name="T58" fmla="*/ 614 w 821"/>
                <a:gd name="T59" fmla="*/ 0 h 577"/>
                <a:gd name="T60" fmla="*/ 676 w 821"/>
                <a:gd name="T61" fmla="*/ 12 h 577"/>
                <a:gd name="T62" fmla="*/ 742 w 821"/>
                <a:gd name="T63" fmla="*/ 36 h 577"/>
                <a:gd name="T64" fmla="*/ 807 w 821"/>
                <a:gd name="T65" fmla="*/ 39 h 577"/>
                <a:gd name="T66" fmla="*/ 797 w 821"/>
                <a:gd name="T67" fmla="*/ 73 h 577"/>
                <a:gd name="T68" fmla="*/ 708 w 821"/>
                <a:gd name="T69" fmla="*/ 179 h 577"/>
                <a:gd name="T70" fmla="*/ 629 w 821"/>
                <a:gd name="T71" fmla="*/ 216 h 577"/>
                <a:gd name="T72" fmla="*/ 545 w 821"/>
                <a:gd name="T73" fmla="*/ 235 h 577"/>
                <a:gd name="T74" fmla="*/ 466 w 821"/>
                <a:gd name="T75" fmla="*/ 216 h 577"/>
                <a:gd name="T76" fmla="*/ 425 w 821"/>
                <a:gd name="T77" fmla="*/ 194 h 577"/>
                <a:gd name="T78" fmla="*/ 394 w 821"/>
                <a:gd name="T79" fmla="*/ 185 h 577"/>
                <a:gd name="T80" fmla="*/ 363 w 821"/>
                <a:gd name="T81" fmla="*/ 194 h 577"/>
                <a:gd name="T82" fmla="*/ 366 w 821"/>
                <a:gd name="T83" fmla="*/ 210 h 577"/>
                <a:gd name="T84" fmla="*/ 401 w 821"/>
                <a:gd name="T85" fmla="*/ 207 h 577"/>
                <a:gd name="T86" fmla="*/ 444 w 821"/>
                <a:gd name="T87" fmla="*/ 204 h 577"/>
                <a:gd name="T88" fmla="*/ 524 w 821"/>
                <a:gd name="T89" fmla="*/ 234 h 577"/>
                <a:gd name="T90" fmla="*/ 595 w 821"/>
                <a:gd name="T91" fmla="*/ 318 h 577"/>
                <a:gd name="T92" fmla="*/ 617 w 821"/>
                <a:gd name="T93" fmla="*/ 420 h 577"/>
                <a:gd name="T94" fmla="*/ 574 w 821"/>
                <a:gd name="T95" fmla="*/ 420 h 577"/>
                <a:gd name="T96" fmla="*/ 477 w 821"/>
                <a:gd name="T97" fmla="*/ 392 h 577"/>
                <a:gd name="T98" fmla="*/ 418 w 821"/>
                <a:gd name="T99" fmla="*/ 374 h 577"/>
                <a:gd name="T100" fmla="*/ 370 w 821"/>
                <a:gd name="T101" fmla="*/ 300 h 577"/>
                <a:gd name="T102" fmla="*/ 356 w 821"/>
                <a:gd name="T103" fmla="*/ 232 h 577"/>
                <a:gd name="T104" fmla="*/ 322 w 821"/>
                <a:gd name="T105" fmla="*/ 209 h 577"/>
                <a:gd name="T106" fmla="*/ 302 w 821"/>
                <a:gd name="T107" fmla="*/ 213 h 577"/>
                <a:gd name="T108" fmla="*/ 322 w 821"/>
                <a:gd name="T109" fmla="*/ 246 h 577"/>
                <a:gd name="T110" fmla="*/ 382 w 821"/>
                <a:gd name="T111" fmla="*/ 318 h 57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7"/>
                <a:gd name="T170" fmla="*/ 821 w 821"/>
                <a:gd name="T171" fmla="*/ 577 h 57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7">
                  <a:moveTo>
                    <a:pt x="391" y="340"/>
                  </a:moveTo>
                  <a:lnTo>
                    <a:pt x="398" y="382"/>
                  </a:lnTo>
                  <a:lnTo>
                    <a:pt x="398" y="423"/>
                  </a:lnTo>
                  <a:lnTo>
                    <a:pt x="392" y="463"/>
                  </a:lnTo>
                  <a:lnTo>
                    <a:pt x="379" y="492"/>
                  </a:lnTo>
                  <a:lnTo>
                    <a:pt x="364" y="515"/>
                  </a:lnTo>
                  <a:lnTo>
                    <a:pt x="353" y="534"/>
                  </a:lnTo>
                  <a:lnTo>
                    <a:pt x="344" y="555"/>
                  </a:lnTo>
                  <a:lnTo>
                    <a:pt x="336" y="577"/>
                  </a:lnTo>
                  <a:lnTo>
                    <a:pt x="335" y="569"/>
                  </a:lnTo>
                  <a:lnTo>
                    <a:pt x="330" y="557"/>
                  </a:lnTo>
                  <a:lnTo>
                    <a:pt x="325" y="544"/>
                  </a:lnTo>
                  <a:lnTo>
                    <a:pt x="316" y="531"/>
                  </a:lnTo>
                  <a:lnTo>
                    <a:pt x="307" y="516"/>
                  </a:lnTo>
                  <a:lnTo>
                    <a:pt x="296" y="503"/>
                  </a:lnTo>
                  <a:lnTo>
                    <a:pt x="286" y="489"/>
                  </a:lnTo>
                  <a:lnTo>
                    <a:pt x="276" y="481"/>
                  </a:lnTo>
                  <a:lnTo>
                    <a:pt x="265" y="472"/>
                  </a:lnTo>
                  <a:lnTo>
                    <a:pt x="257" y="461"/>
                  </a:lnTo>
                  <a:lnTo>
                    <a:pt x="249" y="453"/>
                  </a:lnTo>
                  <a:lnTo>
                    <a:pt x="243" y="442"/>
                  </a:lnTo>
                  <a:lnTo>
                    <a:pt x="232" y="410"/>
                  </a:lnTo>
                  <a:lnTo>
                    <a:pt x="229" y="379"/>
                  </a:lnTo>
                  <a:lnTo>
                    <a:pt x="230" y="351"/>
                  </a:lnTo>
                  <a:lnTo>
                    <a:pt x="233" y="330"/>
                  </a:lnTo>
                  <a:lnTo>
                    <a:pt x="236" y="318"/>
                  </a:lnTo>
                  <a:lnTo>
                    <a:pt x="242" y="306"/>
                  </a:lnTo>
                  <a:lnTo>
                    <a:pt x="249" y="296"/>
                  </a:lnTo>
                  <a:lnTo>
                    <a:pt x="258" y="284"/>
                  </a:lnTo>
                  <a:lnTo>
                    <a:pt x="265" y="272"/>
                  </a:lnTo>
                  <a:lnTo>
                    <a:pt x="274" y="259"/>
                  </a:lnTo>
                  <a:lnTo>
                    <a:pt x="283" y="246"/>
                  </a:lnTo>
                  <a:lnTo>
                    <a:pt x="291" y="232"/>
                  </a:lnTo>
                  <a:lnTo>
                    <a:pt x="294" y="223"/>
                  </a:lnTo>
                  <a:lnTo>
                    <a:pt x="294" y="215"/>
                  </a:lnTo>
                  <a:lnTo>
                    <a:pt x="292" y="207"/>
                  </a:lnTo>
                  <a:lnTo>
                    <a:pt x="289" y="206"/>
                  </a:lnTo>
                  <a:lnTo>
                    <a:pt x="283" y="210"/>
                  </a:lnTo>
                  <a:lnTo>
                    <a:pt x="279" y="216"/>
                  </a:lnTo>
                  <a:lnTo>
                    <a:pt x="276" y="225"/>
                  </a:lnTo>
                  <a:lnTo>
                    <a:pt x="273" y="232"/>
                  </a:lnTo>
                  <a:lnTo>
                    <a:pt x="270" y="246"/>
                  </a:lnTo>
                  <a:lnTo>
                    <a:pt x="265" y="257"/>
                  </a:lnTo>
                  <a:lnTo>
                    <a:pt x="260" y="268"/>
                  </a:lnTo>
                  <a:lnTo>
                    <a:pt x="254" y="278"/>
                  </a:lnTo>
                  <a:lnTo>
                    <a:pt x="240" y="297"/>
                  </a:lnTo>
                  <a:lnTo>
                    <a:pt x="224" y="314"/>
                  </a:lnTo>
                  <a:lnTo>
                    <a:pt x="206" y="328"/>
                  </a:lnTo>
                  <a:lnTo>
                    <a:pt x="187" y="339"/>
                  </a:lnTo>
                  <a:lnTo>
                    <a:pt x="168" y="346"/>
                  </a:lnTo>
                  <a:lnTo>
                    <a:pt x="149" y="352"/>
                  </a:lnTo>
                  <a:lnTo>
                    <a:pt x="131" y="353"/>
                  </a:lnTo>
                  <a:lnTo>
                    <a:pt x="113" y="353"/>
                  </a:lnTo>
                  <a:lnTo>
                    <a:pt x="107" y="353"/>
                  </a:lnTo>
                  <a:lnTo>
                    <a:pt x="103" y="352"/>
                  </a:lnTo>
                  <a:lnTo>
                    <a:pt x="97" y="351"/>
                  </a:lnTo>
                  <a:lnTo>
                    <a:pt x="93" y="349"/>
                  </a:lnTo>
                  <a:lnTo>
                    <a:pt x="82" y="346"/>
                  </a:lnTo>
                  <a:lnTo>
                    <a:pt x="72" y="342"/>
                  </a:lnTo>
                  <a:lnTo>
                    <a:pt x="62" y="336"/>
                  </a:lnTo>
                  <a:lnTo>
                    <a:pt x="51" y="331"/>
                  </a:lnTo>
                  <a:lnTo>
                    <a:pt x="40" y="325"/>
                  </a:lnTo>
                  <a:lnTo>
                    <a:pt x="28" y="319"/>
                  </a:lnTo>
                  <a:lnTo>
                    <a:pt x="14" y="314"/>
                  </a:lnTo>
                  <a:lnTo>
                    <a:pt x="0" y="308"/>
                  </a:lnTo>
                  <a:lnTo>
                    <a:pt x="9" y="305"/>
                  </a:lnTo>
                  <a:lnTo>
                    <a:pt x="17" y="302"/>
                  </a:lnTo>
                  <a:lnTo>
                    <a:pt x="29" y="299"/>
                  </a:lnTo>
                  <a:lnTo>
                    <a:pt x="41" y="294"/>
                  </a:lnTo>
                  <a:lnTo>
                    <a:pt x="51" y="290"/>
                  </a:lnTo>
                  <a:lnTo>
                    <a:pt x="62" y="283"/>
                  </a:lnTo>
                  <a:lnTo>
                    <a:pt x="71" y="275"/>
                  </a:lnTo>
                  <a:lnTo>
                    <a:pt x="76" y="265"/>
                  </a:lnTo>
                  <a:lnTo>
                    <a:pt x="84" y="250"/>
                  </a:lnTo>
                  <a:lnTo>
                    <a:pt x="96" y="234"/>
                  </a:lnTo>
                  <a:lnTo>
                    <a:pt x="109" y="218"/>
                  </a:lnTo>
                  <a:lnTo>
                    <a:pt x="127" y="201"/>
                  </a:lnTo>
                  <a:lnTo>
                    <a:pt x="144" y="189"/>
                  </a:lnTo>
                  <a:lnTo>
                    <a:pt x="164" y="181"/>
                  </a:lnTo>
                  <a:lnTo>
                    <a:pt x="184" y="176"/>
                  </a:lnTo>
                  <a:lnTo>
                    <a:pt x="206" y="179"/>
                  </a:lnTo>
                  <a:lnTo>
                    <a:pt x="215" y="184"/>
                  </a:lnTo>
                  <a:lnTo>
                    <a:pt x="226" y="185"/>
                  </a:lnTo>
                  <a:lnTo>
                    <a:pt x="234" y="184"/>
                  </a:lnTo>
                  <a:lnTo>
                    <a:pt x="240" y="179"/>
                  </a:lnTo>
                  <a:lnTo>
                    <a:pt x="245" y="175"/>
                  </a:lnTo>
                  <a:lnTo>
                    <a:pt x="249" y="175"/>
                  </a:lnTo>
                  <a:lnTo>
                    <a:pt x="254" y="176"/>
                  </a:lnTo>
                  <a:lnTo>
                    <a:pt x="258" y="178"/>
                  </a:lnTo>
                  <a:lnTo>
                    <a:pt x="251" y="184"/>
                  </a:lnTo>
                  <a:lnTo>
                    <a:pt x="243" y="192"/>
                  </a:lnTo>
                  <a:lnTo>
                    <a:pt x="239" y="201"/>
                  </a:lnTo>
                  <a:lnTo>
                    <a:pt x="237" y="210"/>
                  </a:lnTo>
                  <a:lnTo>
                    <a:pt x="237" y="212"/>
                  </a:lnTo>
                  <a:lnTo>
                    <a:pt x="239" y="213"/>
                  </a:lnTo>
                  <a:lnTo>
                    <a:pt x="239" y="216"/>
                  </a:lnTo>
                  <a:lnTo>
                    <a:pt x="240" y="218"/>
                  </a:lnTo>
                  <a:lnTo>
                    <a:pt x="242" y="219"/>
                  </a:lnTo>
                  <a:lnTo>
                    <a:pt x="243" y="219"/>
                  </a:lnTo>
                  <a:lnTo>
                    <a:pt x="246" y="220"/>
                  </a:lnTo>
                  <a:lnTo>
                    <a:pt x="248" y="222"/>
                  </a:lnTo>
                  <a:lnTo>
                    <a:pt x="255" y="223"/>
                  </a:lnTo>
                  <a:lnTo>
                    <a:pt x="263" y="222"/>
                  </a:lnTo>
                  <a:lnTo>
                    <a:pt x="270" y="218"/>
                  </a:lnTo>
                  <a:lnTo>
                    <a:pt x="274" y="213"/>
                  </a:lnTo>
                  <a:lnTo>
                    <a:pt x="279" y="206"/>
                  </a:lnTo>
                  <a:lnTo>
                    <a:pt x="279" y="197"/>
                  </a:lnTo>
                  <a:lnTo>
                    <a:pt x="277" y="188"/>
                  </a:lnTo>
                  <a:lnTo>
                    <a:pt x="274" y="182"/>
                  </a:lnTo>
                  <a:lnTo>
                    <a:pt x="271" y="178"/>
                  </a:lnTo>
                  <a:lnTo>
                    <a:pt x="271" y="175"/>
                  </a:lnTo>
                  <a:lnTo>
                    <a:pt x="273" y="173"/>
                  </a:lnTo>
                  <a:lnTo>
                    <a:pt x="276" y="172"/>
                  </a:lnTo>
                  <a:lnTo>
                    <a:pt x="279" y="172"/>
                  </a:lnTo>
                  <a:lnTo>
                    <a:pt x="280" y="176"/>
                  </a:lnTo>
                  <a:lnTo>
                    <a:pt x="282" y="181"/>
                  </a:lnTo>
                  <a:lnTo>
                    <a:pt x="283" y="185"/>
                  </a:lnTo>
                  <a:lnTo>
                    <a:pt x="285" y="191"/>
                  </a:lnTo>
                  <a:lnTo>
                    <a:pt x="291" y="197"/>
                  </a:lnTo>
                  <a:lnTo>
                    <a:pt x="298" y="198"/>
                  </a:lnTo>
                  <a:lnTo>
                    <a:pt x="310" y="192"/>
                  </a:lnTo>
                  <a:lnTo>
                    <a:pt x="314" y="197"/>
                  </a:lnTo>
                  <a:lnTo>
                    <a:pt x="320" y="200"/>
                  </a:lnTo>
                  <a:lnTo>
                    <a:pt x="327" y="203"/>
                  </a:lnTo>
                  <a:lnTo>
                    <a:pt x="335" y="203"/>
                  </a:lnTo>
                  <a:lnTo>
                    <a:pt x="341" y="201"/>
                  </a:lnTo>
                  <a:lnTo>
                    <a:pt x="348" y="197"/>
                  </a:lnTo>
                  <a:lnTo>
                    <a:pt x="354" y="191"/>
                  </a:lnTo>
                  <a:lnTo>
                    <a:pt x="358" y="181"/>
                  </a:lnTo>
                  <a:lnTo>
                    <a:pt x="363" y="179"/>
                  </a:lnTo>
                  <a:lnTo>
                    <a:pt x="367" y="178"/>
                  </a:lnTo>
                  <a:lnTo>
                    <a:pt x="373" y="175"/>
                  </a:lnTo>
                  <a:lnTo>
                    <a:pt x="381" y="173"/>
                  </a:lnTo>
                  <a:lnTo>
                    <a:pt x="387" y="172"/>
                  </a:lnTo>
                  <a:lnTo>
                    <a:pt x="394" y="170"/>
                  </a:lnTo>
                  <a:lnTo>
                    <a:pt x="401" y="169"/>
                  </a:lnTo>
                  <a:lnTo>
                    <a:pt x="409" y="167"/>
                  </a:lnTo>
                  <a:lnTo>
                    <a:pt x="420" y="160"/>
                  </a:lnTo>
                  <a:lnTo>
                    <a:pt x="431" y="145"/>
                  </a:lnTo>
                  <a:lnTo>
                    <a:pt x="440" y="121"/>
                  </a:lnTo>
                  <a:lnTo>
                    <a:pt x="450" y="92"/>
                  </a:lnTo>
                  <a:lnTo>
                    <a:pt x="466" y="59"/>
                  </a:lnTo>
                  <a:lnTo>
                    <a:pt x="488" y="34"/>
                  </a:lnTo>
                  <a:lnTo>
                    <a:pt x="512" y="18"/>
                  </a:lnTo>
                  <a:lnTo>
                    <a:pt x="537" y="8"/>
                  </a:lnTo>
                  <a:lnTo>
                    <a:pt x="561" y="2"/>
                  </a:lnTo>
                  <a:lnTo>
                    <a:pt x="581" y="0"/>
                  </a:lnTo>
                  <a:lnTo>
                    <a:pt x="598" y="0"/>
                  </a:lnTo>
                  <a:lnTo>
                    <a:pt x="607" y="0"/>
                  </a:lnTo>
                  <a:lnTo>
                    <a:pt x="614" y="0"/>
                  </a:lnTo>
                  <a:lnTo>
                    <a:pt x="623" y="2"/>
                  </a:lnTo>
                  <a:lnTo>
                    <a:pt x="635" y="3"/>
                  </a:lnTo>
                  <a:lnTo>
                    <a:pt x="648" y="5"/>
                  </a:lnTo>
                  <a:lnTo>
                    <a:pt x="663" y="8"/>
                  </a:lnTo>
                  <a:lnTo>
                    <a:pt x="676" y="12"/>
                  </a:lnTo>
                  <a:lnTo>
                    <a:pt x="691" y="16"/>
                  </a:lnTo>
                  <a:lnTo>
                    <a:pt x="702" y="22"/>
                  </a:lnTo>
                  <a:lnTo>
                    <a:pt x="714" y="28"/>
                  </a:lnTo>
                  <a:lnTo>
                    <a:pt x="728" y="33"/>
                  </a:lnTo>
                  <a:lnTo>
                    <a:pt x="742" y="36"/>
                  </a:lnTo>
                  <a:lnTo>
                    <a:pt x="756" y="39"/>
                  </a:lnTo>
                  <a:lnTo>
                    <a:pt x="770" y="40"/>
                  </a:lnTo>
                  <a:lnTo>
                    <a:pt x="784" y="40"/>
                  </a:lnTo>
                  <a:lnTo>
                    <a:pt x="795" y="40"/>
                  </a:lnTo>
                  <a:lnTo>
                    <a:pt x="807" y="39"/>
                  </a:lnTo>
                  <a:lnTo>
                    <a:pt x="821" y="39"/>
                  </a:lnTo>
                  <a:lnTo>
                    <a:pt x="821" y="45"/>
                  </a:lnTo>
                  <a:lnTo>
                    <a:pt x="815" y="50"/>
                  </a:lnTo>
                  <a:lnTo>
                    <a:pt x="809" y="56"/>
                  </a:lnTo>
                  <a:lnTo>
                    <a:pt x="797" y="73"/>
                  </a:lnTo>
                  <a:lnTo>
                    <a:pt x="782" y="93"/>
                  </a:lnTo>
                  <a:lnTo>
                    <a:pt x="764" y="116"/>
                  </a:lnTo>
                  <a:lnTo>
                    <a:pt x="747" y="138"/>
                  </a:lnTo>
                  <a:lnTo>
                    <a:pt x="728" y="160"/>
                  </a:lnTo>
                  <a:lnTo>
                    <a:pt x="708" y="179"/>
                  </a:lnTo>
                  <a:lnTo>
                    <a:pt x="689" y="194"/>
                  </a:lnTo>
                  <a:lnTo>
                    <a:pt x="671" y="203"/>
                  </a:lnTo>
                  <a:lnTo>
                    <a:pt x="660" y="206"/>
                  </a:lnTo>
                  <a:lnTo>
                    <a:pt x="646" y="210"/>
                  </a:lnTo>
                  <a:lnTo>
                    <a:pt x="629" y="216"/>
                  </a:lnTo>
                  <a:lnTo>
                    <a:pt x="611" y="220"/>
                  </a:lnTo>
                  <a:lnTo>
                    <a:pt x="593" y="226"/>
                  </a:lnTo>
                  <a:lnTo>
                    <a:pt x="576" y="231"/>
                  </a:lnTo>
                  <a:lnTo>
                    <a:pt x="559" y="234"/>
                  </a:lnTo>
                  <a:lnTo>
                    <a:pt x="545" y="235"/>
                  </a:lnTo>
                  <a:lnTo>
                    <a:pt x="531" y="234"/>
                  </a:lnTo>
                  <a:lnTo>
                    <a:pt x="515" y="231"/>
                  </a:lnTo>
                  <a:lnTo>
                    <a:pt x="497" y="226"/>
                  </a:lnTo>
                  <a:lnTo>
                    <a:pt x="481" y="220"/>
                  </a:lnTo>
                  <a:lnTo>
                    <a:pt x="466" y="216"/>
                  </a:lnTo>
                  <a:lnTo>
                    <a:pt x="453" y="210"/>
                  </a:lnTo>
                  <a:lnTo>
                    <a:pt x="443" y="206"/>
                  </a:lnTo>
                  <a:lnTo>
                    <a:pt x="437" y="203"/>
                  </a:lnTo>
                  <a:lnTo>
                    <a:pt x="431" y="198"/>
                  </a:lnTo>
                  <a:lnTo>
                    <a:pt x="425" y="194"/>
                  </a:lnTo>
                  <a:lnTo>
                    <a:pt x="418" y="189"/>
                  </a:lnTo>
                  <a:lnTo>
                    <a:pt x="412" y="186"/>
                  </a:lnTo>
                  <a:lnTo>
                    <a:pt x="407" y="185"/>
                  </a:lnTo>
                  <a:lnTo>
                    <a:pt x="401" y="185"/>
                  </a:lnTo>
                  <a:lnTo>
                    <a:pt x="394" y="185"/>
                  </a:lnTo>
                  <a:lnTo>
                    <a:pt x="387" y="186"/>
                  </a:lnTo>
                  <a:lnTo>
                    <a:pt x="379" y="188"/>
                  </a:lnTo>
                  <a:lnTo>
                    <a:pt x="373" y="189"/>
                  </a:lnTo>
                  <a:lnTo>
                    <a:pt x="367" y="192"/>
                  </a:lnTo>
                  <a:lnTo>
                    <a:pt x="363" y="194"/>
                  </a:lnTo>
                  <a:lnTo>
                    <a:pt x="357" y="198"/>
                  </a:lnTo>
                  <a:lnTo>
                    <a:pt x="356" y="203"/>
                  </a:lnTo>
                  <a:lnTo>
                    <a:pt x="357" y="206"/>
                  </a:lnTo>
                  <a:lnTo>
                    <a:pt x="361" y="209"/>
                  </a:lnTo>
                  <a:lnTo>
                    <a:pt x="366" y="210"/>
                  </a:lnTo>
                  <a:lnTo>
                    <a:pt x="372" y="210"/>
                  </a:lnTo>
                  <a:lnTo>
                    <a:pt x="378" y="209"/>
                  </a:lnTo>
                  <a:lnTo>
                    <a:pt x="385" y="209"/>
                  </a:lnTo>
                  <a:lnTo>
                    <a:pt x="392" y="207"/>
                  </a:lnTo>
                  <a:lnTo>
                    <a:pt x="401" y="207"/>
                  </a:lnTo>
                  <a:lnTo>
                    <a:pt x="410" y="206"/>
                  </a:lnTo>
                  <a:lnTo>
                    <a:pt x="418" y="204"/>
                  </a:lnTo>
                  <a:lnTo>
                    <a:pt x="426" y="203"/>
                  </a:lnTo>
                  <a:lnTo>
                    <a:pt x="434" y="203"/>
                  </a:lnTo>
                  <a:lnTo>
                    <a:pt x="444" y="204"/>
                  </a:lnTo>
                  <a:lnTo>
                    <a:pt x="454" y="206"/>
                  </a:lnTo>
                  <a:lnTo>
                    <a:pt x="468" y="210"/>
                  </a:lnTo>
                  <a:lnTo>
                    <a:pt x="482" y="216"/>
                  </a:lnTo>
                  <a:lnTo>
                    <a:pt x="502" y="223"/>
                  </a:lnTo>
                  <a:lnTo>
                    <a:pt x="524" y="234"/>
                  </a:lnTo>
                  <a:lnTo>
                    <a:pt x="542" y="244"/>
                  </a:lnTo>
                  <a:lnTo>
                    <a:pt x="556" y="259"/>
                  </a:lnTo>
                  <a:lnTo>
                    <a:pt x="571" y="277"/>
                  </a:lnTo>
                  <a:lnTo>
                    <a:pt x="583" y="296"/>
                  </a:lnTo>
                  <a:lnTo>
                    <a:pt x="595" y="318"/>
                  </a:lnTo>
                  <a:lnTo>
                    <a:pt x="602" y="340"/>
                  </a:lnTo>
                  <a:lnTo>
                    <a:pt x="609" y="365"/>
                  </a:lnTo>
                  <a:lnTo>
                    <a:pt x="614" y="389"/>
                  </a:lnTo>
                  <a:lnTo>
                    <a:pt x="615" y="405"/>
                  </a:lnTo>
                  <a:lnTo>
                    <a:pt x="617" y="420"/>
                  </a:lnTo>
                  <a:lnTo>
                    <a:pt x="615" y="435"/>
                  </a:lnTo>
                  <a:lnTo>
                    <a:pt x="614" y="450"/>
                  </a:lnTo>
                  <a:lnTo>
                    <a:pt x="605" y="439"/>
                  </a:lnTo>
                  <a:lnTo>
                    <a:pt x="590" y="429"/>
                  </a:lnTo>
                  <a:lnTo>
                    <a:pt x="574" y="420"/>
                  </a:lnTo>
                  <a:lnTo>
                    <a:pt x="555" y="411"/>
                  </a:lnTo>
                  <a:lnTo>
                    <a:pt x="534" y="405"/>
                  </a:lnTo>
                  <a:lnTo>
                    <a:pt x="514" y="399"/>
                  </a:lnTo>
                  <a:lnTo>
                    <a:pt x="494" y="395"/>
                  </a:lnTo>
                  <a:lnTo>
                    <a:pt x="477" y="392"/>
                  </a:lnTo>
                  <a:lnTo>
                    <a:pt x="466" y="390"/>
                  </a:lnTo>
                  <a:lnTo>
                    <a:pt x="454" y="387"/>
                  </a:lnTo>
                  <a:lnTo>
                    <a:pt x="441" y="385"/>
                  </a:lnTo>
                  <a:lnTo>
                    <a:pt x="429" y="380"/>
                  </a:lnTo>
                  <a:lnTo>
                    <a:pt x="418" y="374"/>
                  </a:lnTo>
                  <a:lnTo>
                    <a:pt x="406" y="364"/>
                  </a:lnTo>
                  <a:lnTo>
                    <a:pt x="397" y="352"/>
                  </a:lnTo>
                  <a:lnTo>
                    <a:pt x="389" y="337"/>
                  </a:lnTo>
                  <a:lnTo>
                    <a:pt x="379" y="317"/>
                  </a:lnTo>
                  <a:lnTo>
                    <a:pt x="370" y="300"/>
                  </a:lnTo>
                  <a:lnTo>
                    <a:pt x="364" y="281"/>
                  </a:lnTo>
                  <a:lnTo>
                    <a:pt x="364" y="254"/>
                  </a:lnTo>
                  <a:lnTo>
                    <a:pt x="364" y="247"/>
                  </a:lnTo>
                  <a:lnTo>
                    <a:pt x="360" y="238"/>
                  </a:lnTo>
                  <a:lnTo>
                    <a:pt x="356" y="232"/>
                  </a:lnTo>
                  <a:lnTo>
                    <a:pt x="348" y="225"/>
                  </a:lnTo>
                  <a:lnTo>
                    <a:pt x="341" y="220"/>
                  </a:lnTo>
                  <a:lnTo>
                    <a:pt x="333" y="215"/>
                  </a:lnTo>
                  <a:lnTo>
                    <a:pt x="327" y="212"/>
                  </a:lnTo>
                  <a:lnTo>
                    <a:pt x="322" y="209"/>
                  </a:lnTo>
                  <a:lnTo>
                    <a:pt x="314" y="206"/>
                  </a:lnTo>
                  <a:lnTo>
                    <a:pt x="307" y="203"/>
                  </a:lnTo>
                  <a:lnTo>
                    <a:pt x="302" y="204"/>
                  </a:lnTo>
                  <a:lnTo>
                    <a:pt x="301" y="207"/>
                  </a:lnTo>
                  <a:lnTo>
                    <a:pt x="302" y="213"/>
                  </a:lnTo>
                  <a:lnTo>
                    <a:pt x="302" y="220"/>
                  </a:lnTo>
                  <a:lnTo>
                    <a:pt x="305" y="226"/>
                  </a:lnTo>
                  <a:lnTo>
                    <a:pt x="308" y="234"/>
                  </a:lnTo>
                  <a:lnTo>
                    <a:pt x="313" y="238"/>
                  </a:lnTo>
                  <a:lnTo>
                    <a:pt x="322" y="246"/>
                  </a:lnTo>
                  <a:lnTo>
                    <a:pt x="332" y="256"/>
                  </a:lnTo>
                  <a:lnTo>
                    <a:pt x="345" y="268"/>
                  </a:lnTo>
                  <a:lnTo>
                    <a:pt x="358" y="283"/>
                  </a:lnTo>
                  <a:lnTo>
                    <a:pt x="372" y="299"/>
                  </a:lnTo>
                  <a:lnTo>
                    <a:pt x="382" y="318"/>
                  </a:lnTo>
                  <a:lnTo>
                    <a:pt x="391" y="340"/>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13" name="Freeform 346"/>
            <p:cNvSpPr>
              <a:spLocks/>
            </p:cNvSpPr>
            <p:nvPr/>
          </p:nvSpPr>
          <p:spPr bwMode="auto">
            <a:xfrm>
              <a:off x="1039" y="1767"/>
              <a:ext cx="247" cy="251"/>
            </a:xfrm>
            <a:custGeom>
              <a:avLst/>
              <a:gdLst>
                <a:gd name="T0" fmla="*/ 188 w 247"/>
                <a:gd name="T1" fmla="*/ 242 h 251"/>
                <a:gd name="T2" fmla="*/ 195 w 247"/>
                <a:gd name="T3" fmla="*/ 229 h 251"/>
                <a:gd name="T4" fmla="*/ 210 w 247"/>
                <a:gd name="T5" fmla="*/ 225 h 251"/>
                <a:gd name="T6" fmla="*/ 221 w 247"/>
                <a:gd name="T7" fmla="*/ 229 h 251"/>
                <a:gd name="T8" fmla="*/ 224 w 247"/>
                <a:gd name="T9" fmla="*/ 235 h 251"/>
                <a:gd name="T10" fmla="*/ 232 w 247"/>
                <a:gd name="T11" fmla="*/ 237 h 251"/>
                <a:gd name="T12" fmla="*/ 244 w 247"/>
                <a:gd name="T13" fmla="*/ 239 h 251"/>
                <a:gd name="T14" fmla="*/ 247 w 247"/>
                <a:gd name="T15" fmla="*/ 238 h 251"/>
                <a:gd name="T16" fmla="*/ 242 w 247"/>
                <a:gd name="T17" fmla="*/ 229 h 251"/>
                <a:gd name="T18" fmla="*/ 233 w 247"/>
                <a:gd name="T19" fmla="*/ 222 h 251"/>
                <a:gd name="T20" fmla="*/ 224 w 247"/>
                <a:gd name="T21" fmla="*/ 220 h 251"/>
                <a:gd name="T22" fmla="*/ 213 w 247"/>
                <a:gd name="T23" fmla="*/ 222 h 251"/>
                <a:gd name="T24" fmla="*/ 204 w 247"/>
                <a:gd name="T25" fmla="*/ 213 h 251"/>
                <a:gd name="T26" fmla="*/ 201 w 247"/>
                <a:gd name="T27" fmla="*/ 200 h 251"/>
                <a:gd name="T28" fmla="*/ 202 w 247"/>
                <a:gd name="T29" fmla="*/ 192 h 251"/>
                <a:gd name="T30" fmla="*/ 207 w 247"/>
                <a:gd name="T31" fmla="*/ 188 h 251"/>
                <a:gd name="T32" fmla="*/ 213 w 247"/>
                <a:gd name="T33" fmla="*/ 180 h 251"/>
                <a:gd name="T34" fmla="*/ 223 w 247"/>
                <a:gd name="T35" fmla="*/ 176 h 251"/>
                <a:gd name="T36" fmla="*/ 233 w 247"/>
                <a:gd name="T37" fmla="*/ 151 h 251"/>
                <a:gd name="T38" fmla="*/ 226 w 247"/>
                <a:gd name="T39" fmla="*/ 103 h 251"/>
                <a:gd name="T40" fmla="*/ 193 w 247"/>
                <a:gd name="T41" fmla="*/ 64 h 251"/>
                <a:gd name="T42" fmla="*/ 137 w 247"/>
                <a:gd name="T43" fmla="*/ 35 h 251"/>
                <a:gd name="T44" fmla="*/ 86 w 247"/>
                <a:gd name="T45" fmla="*/ 25 h 251"/>
                <a:gd name="T46" fmla="*/ 56 w 247"/>
                <a:gd name="T47" fmla="*/ 18 h 251"/>
                <a:gd name="T48" fmla="*/ 28 w 247"/>
                <a:gd name="T49" fmla="*/ 10 h 251"/>
                <a:gd name="T50" fmla="*/ 7 w 247"/>
                <a:gd name="T51" fmla="*/ 3 h 251"/>
                <a:gd name="T52" fmla="*/ 9 w 247"/>
                <a:gd name="T53" fmla="*/ 12 h 251"/>
                <a:gd name="T54" fmla="*/ 24 w 247"/>
                <a:gd name="T55" fmla="*/ 43 h 251"/>
                <a:gd name="T56" fmla="*/ 34 w 247"/>
                <a:gd name="T57" fmla="*/ 77 h 251"/>
                <a:gd name="T58" fmla="*/ 44 w 247"/>
                <a:gd name="T59" fmla="*/ 109 h 251"/>
                <a:gd name="T60" fmla="*/ 52 w 247"/>
                <a:gd name="T61" fmla="*/ 140 h 251"/>
                <a:gd name="T62" fmla="*/ 68 w 247"/>
                <a:gd name="T63" fmla="*/ 180 h 251"/>
                <a:gd name="T64" fmla="*/ 99 w 247"/>
                <a:gd name="T65" fmla="*/ 220 h 251"/>
                <a:gd name="T66" fmla="*/ 152 w 247"/>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7"/>
                <a:gd name="T103" fmla="*/ 0 h 251"/>
                <a:gd name="T104" fmla="*/ 247 w 247"/>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7" h="251">
                  <a:moveTo>
                    <a:pt x="188" y="251"/>
                  </a:moveTo>
                  <a:lnTo>
                    <a:pt x="188" y="242"/>
                  </a:lnTo>
                  <a:lnTo>
                    <a:pt x="190" y="235"/>
                  </a:lnTo>
                  <a:lnTo>
                    <a:pt x="195" y="229"/>
                  </a:lnTo>
                  <a:lnTo>
                    <a:pt x="202" y="226"/>
                  </a:lnTo>
                  <a:lnTo>
                    <a:pt x="210" y="225"/>
                  </a:lnTo>
                  <a:lnTo>
                    <a:pt x="217" y="226"/>
                  </a:lnTo>
                  <a:lnTo>
                    <a:pt x="221" y="229"/>
                  </a:lnTo>
                  <a:lnTo>
                    <a:pt x="223" y="232"/>
                  </a:lnTo>
                  <a:lnTo>
                    <a:pt x="224" y="235"/>
                  </a:lnTo>
                  <a:lnTo>
                    <a:pt x="227" y="235"/>
                  </a:lnTo>
                  <a:lnTo>
                    <a:pt x="232" y="237"/>
                  </a:lnTo>
                  <a:lnTo>
                    <a:pt x="238" y="238"/>
                  </a:lnTo>
                  <a:lnTo>
                    <a:pt x="244" y="239"/>
                  </a:lnTo>
                  <a:lnTo>
                    <a:pt x="247" y="239"/>
                  </a:lnTo>
                  <a:lnTo>
                    <a:pt x="247" y="238"/>
                  </a:lnTo>
                  <a:lnTo>
                    <a:pt x="245" y="234"/>
                  </a:lnTo>
                  <a:lnTo>
                    <a:pt x="242" y="229"/>
                  </a:lnTo>
                  <a:lnTo>
                    <a:pt x="238" y="226"/>
                  </a:lnTo>
                  <a:lnTo>
                    <a:pt x="233" y="222"/>
                  </a:lnTo>
                  <a:lnTo>
                    <a:pt x="227" y="219"/>
                  </a:lnTo>
                  <a:lnTo>
                    <a:pt x="224" y="220"/>
                  </a:lnTo>
                  <a:lnTo>
                    <a:pt x="219" y="222"/>
                  </a:lnTo>
                  <a:lnTo>
                    <a:pt x="213" y="222"/>
                  </a:lnTo>
                  <a:lnTo>
                    <a:pt x="208" y="219"/>
                  </a:lnTo>
                  <a:lnTo>
                    <a:pt x="204" y="213"/>
                  </a:lnTo>
                  <a:lnTo>
                    <a:pt x="201" y="205"/>
                  </a:lnTo>
                  <a:lnTo>
                    <a:pt x="201" y="200"/>
                  </a:lnTo>
                  <a:lnTo>
                    <a:pt x="201" y="195"/>
                  </a:lnTo>
                  <a:lnTo>
                    <a:pt x="202" y="192"/>
                  </a:lnTo>
                  <a:lnTo>
                    <a:pt x="204" y="189"/>
                  </a:lnTo>
                  <a:lnTo>
                    <a:pt x="207" y="188"/>
                  </a:lnTo>
                  <a:lnTo>
                    <a:pt x="208" y="185"/>
                  </a:lnTo>
                  <a:lnTo>
                    <a:pt x="213" y="180"/>
                  </a:lnTo>
                  <a:lnTo>
                    <a:pt x="219" y="177"/>
                  </a:lnTo>
                  <a:lnTo>
                    <a:pt x="223" y="176"/>
                  </a:lnTo>
                  <a:lnTo>
                    <a:pt x="227" y="176"/>
                  </a:lnTo>
                  <a:lnTo>
                    <a:pt x="233" y="151"/>
                  </a:lnTo>
                  <a:lnTo>
                    <a:pt x="232" y="127"/>
                  </a:lnTo>
                  <a:lnTo>
                    <a:pt x="226" y="103"/>
                  </a:lnTo>
                  <a:lnTo>
                    <a:pt x="213" y="83"/>
                  </a:lnTo>
                  <a:lnTo>
                    <a:pt x="193" y="64"/>
                  </a:lnTo>
                  <a:lnTo>
                    <a:pt x="168" y="49"/>
                  </a:lnTo>
                  <a:lnTo>
                    <a:pt x="137" y="35"/>
                  </a:lnTo>
                  <a:lnTo>
                    <a:pt x="100" y="28"/>
                  </a:lnTo>
                  <a:lnTo>
                    <a:pt x="86" y="25"/>
                  </a:lnTo>
                  <a:lnTo>
                    <a:pt x="71" y="22"/>
                  </a:lnTo>
                  <a:lnTo>
                    <a:pt x="56" y="18"/>
                  </a:lnTo>
                  <a:lnTo>
                    <a:pt x="41" y="13"/>
                  </a:lnTo>
                  <a:lnTo>
                    <a:pt x="28" y="10"/>
                  </a:lnTo>
                  <a:lnTo>
                    <a:pt x="16" y="6"/>
                  </a:lnTo>
                  <a:lnTo>
                    <a:pt x="7" y="3"/>
                  </a:lnTo>
                  <a:lnTo>
                    <a:pt x="0" y="0"/>
                  </a:lnTo>
                  <a:lnTo>
                    <a:pt x="9" y="12"/>
                  </a:lnTo>
                  <a:lnTo>
                    <a:pt x="16" y="27"/>
                  </a:lnTo>
                  <a:lnTo>
                    <a:pt x="24" y="43"/>
                  </a:lnTo>
                  <a:lnTo>
                    <a:pt x="30" y="59"/>
                  </a:lnTo>
                  <a:lnTo>
                    <a:pt x="34" y="77"/>
                  </a:lnTo>
                  <a:lnTo>
                    <a:pt x="40" y="95"/>
                  </a:lnTo>
                  <a:lnTo>
                    <a:pt x="44" y="109"/>
                  </a:lnTo>
                  <a:lnTo>
                    <a:pt x="47" y="124"/>
                  </a:lnTo>
                  <a:lnTo>
                    <a:pt x="52" y="140"/>
                  </a:lnTo>
                  <a:lnTo>
                    <a:pt x="58" y="160"/>
                  </a:lnTo>
                  <a:lnTo>
                    <a:pt x="68" y="180"/>
                  </a:lnTo>
                  <a:lnTo>
                    <a:pt x="81" y="201"/>
                  </a:lnTo>
                  <a:lnTo>
                    <a:pt x="99" y="220"/>
                  </a:lnTo>
                  <a:lnTo>
                    <a:pt x="123" y="237"/>
                  </a:lnTo>
                  <a:lnTo>
                    <a:pt x="152" y="247"/>
                  </a:lnTo>
                  <a:lnTo>
                    <a:pt x="188" y="251"/>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14" name="Freeform 347"/>
            <p:cNvSpPr>
              <a:spLocks/>
            </p:cNvSpPr>
            <p:nvPr/>
          </p:nvSpPr>
          <p:spPr bwMode="auto">
            <a:xfrm>
              <a:off x="1305" y="1918"/>
              <a:ext cx="25" cy="26"/>
            </a:xfrm>
            <a:custGeom>
              <a:avLst/>
              <a:gdLst>
                <a:gd name="T0" fmla="*/ 0 w 25"/>
                <a:gd name="T1" fmla="*/ 10 h 26"/>
                <a:gd name="T2" fmla="*/ 1 w 25"/>
                <a:gd name="T3" fmla="*/ 4 h 26"/>
                <a:gd name="T4" fmla="*/ 4 w 25"/>
                <a:gd name="T5" fmla="*/ 1 h 26"/>
                <a:gd name="T6" fmla="*/ 9 w 25"/>
                <a:gd name="T7" fmla="*/ 0 h 26"/>
                <a:gd name="T8" fmla="*/ 13 w 25"/>
                <a:gd name="T9" fmla="*/ 0 h 26"/>
                <a:gd name="T10" fmla="*/ 17 w 25"/>
                <a:gd name="T11" fmla="*/ 1 h 26"/>
                <a:gd name="T12" fmla="*/ 22 w 25"/>
                <a:gd name="T13" fmla="*/ 4 h 26"/>
                <a:gd name="T14" fmla="*/ 23 w 25"/>
                <a:gd name="T15" fmla="*/ 7 h 26"/>
                <a:gd name="T16" fmla="*/ 25 w 25"/>
                <a:gd name="T17" fmla="*/ 13 h 26"/>
                <a:gd name="T18" fmla="*/ 23 w 25"/>
                <a:gd name="T19" fmla="*/ 19 h 26"/>
                <a:gd name="T20" fmla="*/ 22 w 25"/>
                <a:gd name="T21" fmla="*/ 22 h 26"/>
                <a:gd name="T22" fmla="*/ 17 w 25"/>
                <a:gd name="T23" fmla="*/ 25 h 26"/>
                <a:gd name="T24" fmla="*/ 15 w 25"/>
                <a:gd name="T25" fmla="*/ 26 h 26"/>
                <a:gd name="T26" fmla="*/ 10 w 25"/>
                <a:gd name="T27" fmla="*/ 25 h 26"/>
                <a:gd name="T28" fmla="*/ 4 w 25"/>
                <a:gd name="T29" fmla="*/ 20 h 26"/>
                <a:gd name="T30" fmla="*/ 1 w 25"/>
                <a:gd name="T31" fmla="*/ 16 h 26"/>
                <a:gd name="T32" fmla="*/ 0 w 25"/>
                <a:gd name="T33" fmla="*/ 1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6"/>
                <a:gd name="T53" fmla="*/ 25 w 25"/>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6">
                  <a:moveTo>
                    <a:pt x="0" y="10"/>
                  </a:moveTo>
                  <a:lnTo>
                    <a:pt x="1" y="4"/>
                  </a:lnTo>
                  <a:lnTo>
                    <a:pt x="4" y="1"/>
                  </a:lnTo>
                  <a:lnTo>
                    <a:pt x="9" y="0"/>
                  </a:lnTo>
                  <a:lnTo>
                    <a:pt x="13" y="0"/>
                  </a:lnTo>
                  <a:lnTo>
                    <a:pt x="17" y="1"/>
                  </a:lnTo>
                  <a:lnTo>
                    <a:pt x="22" y="4"/>
                  </a:lnTo>
                  <a:lnTo>
                    <a:pt x="23" y="7"/>
                  </a:lnTo>
                  <a:lnTo>
                    <a:pt x="25" y="13"/>
                  </a:lnTo>
                  <a:lnTo>
                    <a:pt x="23" y="19"/>
                  </a:lnTo>
                  <a:lnTo>
                    <a:pt x="22" y="22"/>
                  </a:lnTo>
                  <a:lnTo>
                    <a:pt x="17" y="25"/>
                  </a:lnTo>
                  <a:lnTo>
                    <a:pt x="15" y="26"/>
                  </a:lnTo>
                  <a:lnTo>
                    <a:pt x="10" y="25"/>
                  </a:lnTo>
                  <a:lnTo>
                    <a:pt x="4" y="20"/>
                  </a:lnTo>
                  <a:lnTo>
                    <a:pt x="1" y="16"/>
                  </a:lnTo>
                  <a:lnTo>
                    <a:pt x="0" y="10"/>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15" name="Freeform 348"/>
            <p:cNvSpPr>
              <a:spLocks/>
            </p:cNvSpPr>
            <p:nvPr/>
          </p:nvSpPr>
          <p:spPr bwMode="auto">
            <a:xfrm>
              <a:off x="1356" y="1953"/>
              <a:ext cx="28" cy="28"/>
            </a:xfrm>
            <a:custGeom>
              <a:avLst/>
              <a:gdLst>
                <a:gd name="T0" fmla="*/ 3 w 28"/>
                <a:gd name="T1" fmla="*/ 3 h 28"/>
                <a:gd name="T2" fmla="*/ 8 w 28"/>
                <a:gd name="T3" fmla="*/ 0 h 28"/>
                <a:gd name="T4" fmla="*/ 15 w 28"/>
                <a:gd name="T5" fmla="*/ 0 h 28"/>
                <a:gd name="T6" fmla="*/ 21 w 28"/>
                <a:gd name="T7" fmla="*/ 2 h 28"/>
                <a:gd name="T8" fmla="*/ 26 w 28"/>
                <a:gd name="T9" fmla="*/ 5 h 28"/>
                <a:gd name="T10" fmla="*/ 28 w 28"/>
                <a:gd name="T11" fmla="*/ 9 h 28"/>
                <a:gd name="T12" fmla="*/ 28 w 28"/>
                <a:gd name="T13" fmla="*/ 15 h 28"/>
                <a:gd name="T14" fmla="*/ 28 w 28"/>
                <a:gd name="T15" fmla="*/ 21 h 28"/>
                <a:gd name="T16" fmla="*/ 27 w 28"/>
                <a:gd name="T17" fmla="*/ 25 h 28"/>
                <a:gd name="T18" fmla="*/ 23 w 28"/>
                <a:gd name="T19" fmla="*/ 28 h 28"/>
                <a:gd name="T20" fmla="*/ 15 w 28"/>
                <a:gd name="T21" fmla="*/ 28 h 28"/>
                <a:gd name="T22" fmla="*/ 9 w 28"/>
                <a:gd name="T23" fmla="*/ 25 h 28"/>
                <a:gd name="T24" fmla="*/ 5 w 28"/>
                <a:gd name="T25" fmla="*/ 22 h 28"/>
                <a:gd name="T26" fmla="*/ 2 w 28"/>
                <a:gd name="T27" fmla="*/ 18 h 28"/>
                <a:gd name="T28" fmla="*/ 0 w 28"/>
                <a:gd name="T29" fmla="*/ 12 h 28"/>
                <a:gd name="T30" fmla="*/ 0 w 28"/>
                <a:gd name="T31" fmla="*/ 8 h 28"/>
                <a:gd name="T32" fmla="*/ 3 w 28"/>
                <a:gd name="T33" fmla="*/ 3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3" y="3"/>
                  </a:moveTo>
                  <a:lnTo>
                    <a:pt x="8" y="0"/>
                  </a:lnTo>
                  <a:lnTo>
                    <a:pt x="15" y="0"/>
                  </a:lnTo>
                  <a:lnTo>
                    <a:pt x="21" y="2"/>
                  </a:lnTo>
                  <a:lnTo>
                    <a:pt x="26" y="5"/>
                  </a:lnTo>
                  <a:lnTo>
                    <a:pt x="28" y="9"/>
                  </a:lnTo>
                  <a:lnTo>
                    <a:pt x="28" y="15"/>
                  </a:lnTo>
                  <a:lnTo>
                    <a:pt x="28" y="21"/>
                  </a:lnTo>
                  <a:lnTo>
                    <a:pt x="27" y="25"/>
                  </a:lnTo>
                  <a:lnTo>
                    <a:pt x="23" y="28"/>
                  </a:lnTo>
                  <a:lnTo>
                    <a:pt x="15" y="28"/>
                  </a:lnTo>
                  <a:lnTo>
                    <a:pt x="9" y="25"/>
                  </a:lnTo>
                  <a:lnTo>
                    <a:pt x="5" y="22"/>
                  </a:lnTo>
                  <a:lnTo>
                    <a:pt x="2" y="18"/>
                  </a:lnTo>
                  <a:lnTo>
                    <a:pt x="0" y="12"/>
                  </a:lnTo>
                  <a:lnTo>
                    <a:pt x="0" y="8"/>
                  </a:lnTo>
                  <a:lnTo>
                    <a:pt x="3" y="3"/>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16" name="Freeform 349"/>
            <p:cNvSpPr>
              <a:spLocks/>
            </p:cNvSpPr>
            <p:nvPr/>
          </p:nvSpPr>
          <p:spPr bwMode="auto">
            <a:xfrm>
              <a:off x="1294" y="1986"/>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5 h 28"/>
                <a:gd name="T14" fmla="*/ 26 w 27"/>
                <a:gd name="T15" fmla="*/ 20 h 28"/>
                <a:gd name="T16" fmla="*/ 23 w 27"/>
                <a:gd name="T17" fmla="*/ 25 h 28"/>
                <a:gd name="T18" fmla="*/ 18 w 27"/>
                <a:gd name="T19" fmla="*/ 26 h 28"/>
                <a:gd name="T20" fmla="*/ 14 w 27"/>
                <a:gd name="T21" fmla="*/ 28 h 28"/>
                <a:gd name="T22" fmla="*/ 8 w 27"/>
                <a:gd name="T23" fmla="*/ 28 h 28"/>
                <a:gd name="T24" fmla="*/ 3 w 27"/>
                <a:gd name="T25" fmla="*/ 25 h 28"/>
                <a:gd name="T26" fmla="*/ 0 w 27"/>
                <a:gd name="T27" fmla="*/ 20 h 28"/>
                <a:gd name="T28" fmla="*/ 0 w 27"/>
                <a:gd name="T29" fmla="*/ 15 h 28"/>
                <a:gd name="T30" fmla="*/ 2 w 27"/>
                <a:gd name="T31" fmla="*/ 10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5"/>
                  </a:lnTo>
                  <a:lnTo>
                    <a:pt x="26" y="20"/>
                  </a:lnTo>
                  <a:lnTo>
                    <a:pt x="23" y="25"/>
                  </a:lnTo>
                  <a:lnTo>
                    <a:pt x="18" y="26"/>
                  </a:lnTo>
                  <a:lnTo>
                    <a:pt x="14" y="28"/>
                  </a:lnTo>
                  <a:lnTo>
                    <a:pt x="8" y="28"/>
                  </a:lnTo>
                  <a:lnTo>
                    <a:pt x="3" y="25"/>
                  </a:lnTo>
                  <a:lnTo>
                    <a:pt x="0" y="20"/>
                  </a:lnTo>
                  <a:lnTo>
                    <a:pt x="0" y="15"/>
                  </a:lnTo>
                  <a:lnTo>
                    <a:pt x="2" y="10"/>
                  </a:lnTo>
                  <a:lnTo>
                    <a:pt x="3" y="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17" name="Freeform 350"/>
            <p:cNvSpPr>
              <a:spLocks/>
            </p:cNvSpPr>
            <p:nvPr/>
          </p:nvSpPr>
          <p:spPr bwMode="auto">
            <a:xfrm>
              <a:off x="1250" y="1952"/>
              <a:ext cx="28" cy="28"/>
            </a:xfrm>
            <a:custGeom>
              <a:avLst/>
              <a:gdLst>
                <a:gd name="T0" fmla="*/ 5 w 28"/>
                <a:gd name="T1" fmla="*/ 1 h 28"/>
                <a:gd name="T2" fmla="*/ 2 w 28"/>
                <a:gd name="T3" fmla="*/ 6 h 28"/>
                <a:gd name="T4" fmla="*/ 0 w 28"/>
                <a:gd name="T5" fmla="*/ 12 h 28"/>
                <a:gd name="T6" fmla="*/ 0 w 28"/>
                <a:gd name="T7" fmla="*/ 18 h 28"/>
                <a:gd name="T8" fmla="*/ 2 w 28"/>
                <a:gd name="T9" fmla="*/ 22 h 28"/>
                <a:gd name="T10" fmla="*/ 6 w 28"/>
                <a:gd name="T11" fmla="*/ 25 h 28"/>
                <a:gd name="T12" fmla="*/ 13 w 28"/>
                <a:gd name="T13" fmla="*/ 28 h 28"/>
                <a:gd name="T14" fmla="*/ 19 w 28"/>
                <a:gd name="T15" fmla="*/ 28 h 28"/>
                <a:gd name="T16" fmla="*/ 24 w 28"/>
                <a:gd name="T17" fmla="*/ 25 h 28"/>
                <a:gd name="T18" fmla="*/ 27 w 28"/>
                <a:gd name="T19" fmla="*/ 20 h 28"/>
                <a:gd name="T20" fmla="*/ 28 w 28"/>
                <a:gd name="T21" fmla="*/ 16 h 28"/>
                <a:gd name="T22" fmla="*/ 28 w 28"/>
                <a:gd name="T23" fmla="*/ 12 h 28"/>
                <a:gd name="T24" fmla="*/ 27 w 28"/>
                <a:gd name="T25" fmla="*/ 7 h 28"/>
                <a:gd name="T26" fmla="*/ 22 w 28"/>
                <a:gd name="T27" fmla="*/ 4 h 28"/>
                <a:gd name="T28" fmla="*/ 16 w 28"/>
                <a:gd name="T29" fmla="*/ 1 h 28"/>
                <a:gd name="T30" fmla="*/ 9 w 28"/>
                <a:gd name="T31" fmla="*/ 0 h 28"/>
                <a:gd name="T32" fmla="*/ 5 w 28"/>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5" y="1"/>
                  </a:moveTo>
                  <a:lnTo>
                    <a:pt x="2" y="6"/>
                  </a:lnTo>
                  <a:lnTo>
                    <a:pt x="0" y="12"/>
                  </a:lnTo>
                  <a:lnTo>
                    <a:pt x="0" y="18"/>
                  </a:lnTo>
                  <a:lnTo>
                    <a:pt x="2" y="22"/>
                  </a:lnTo>
                  <a:lnTo>
                    <a:pt x="6" y="25"/>
                  </a:lnTo>
                  <a:lnTo>
                    <a:pt x="13" y="28"/>
                  </a:lnTo>
                  <a:lnTo>
                    <a:pt x="19" y="28"/>
                  </a:lnTo>
                  <a:lnTo>
                    <a:pt x="24" y="25"/>
                  </a:lnTo>
                  <a:lnTo>
                    <a:pt x="27" y="20"/>
                  </a:lnTo>
                  <a:lnTo>
                    <a:pt x="28" y="16"/>
                  </a:lnTo>
                  <a:lnTo>
                    <a:pt x="28" y="12"/>
                  </a:lnTo>
                  <a:lnTo>
                    <a:pt x="27" y="7"/>
                  </a:lnTo>
                  <a:lnTo>
                    <a:pt x="22" y="4"/>
                  </a:lnTo>
                  <a:lnTo>
                    <a:pt x="16" y="1"/>
                  </a:lnTo>
                  <a:lnTo>
                    <a:pt x="9" y="0"/>
                  </a:lnTo>
                  <a:lnTo>
                    <a:pt x="5"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18" name="Freeform 351"/>
            <p:cNvSpPr>
              <a:spLocks/>
            </p:cNvSpPr>
            <p:nvPr/>
          </p:nvSpPr>
          <p:spPr bwMode="auto">
            <a:xfrm>
              <a:off x="1234" y="2004"/>
              <a:ext cx="24" cy="25"/>
            </a:xfrm>
            <a:custGeom>
              <a:avLst/>
              <a:gdLst>
                <a:gd name="T0" fmla="*/ 0 w 24"/>
                <a:gd name="T1" fmla="*/ 16 h 25"/>
                <a:gd name="T2" fmla="*/ 0 w 24"/>
                <a:gd name="T3" fmla="*/ 11 h 25"/>
                <a:gd name="T4" fmla="*/ 0 w 24"/>
                <a:gd name="T5" fmla="*/ 7 h 25"/>
                <a:gd name="T6" fmla="*/ 3 w 24"/>
                <a:gd name="T7" fmla="*/ 4 h 25"/>
                <a:gd name="T8" fmla="*/ 7 w 24"/>
                <a:gd name="T9" fmla="*/ 1 h 25"/>
                <a:gd name="T10" fmla="*/ 15 w 24"/>
                <a:gd name="T11" fmla="*/ 0 h 25"/>
                <a:gd name="T12" fmla="*/ 19 w 24"/>
                <a:gd name="T13" fmla="*/ 1 h 25"/>
                <a:gd name="T14" fmla="*/ 22 w 24"/>
                <a:gd name="T15" fmla="*/ 4 h 25"/>
                <a:gd name="T16" fmla="*/ 24 w 24"/>
                <a:gd name="T17" fmla="*/ 8 h 25"/>
                <a:gd name="T18" fmla="*/ 24 w 24"/>
                <a:gd name="T19" fmla="*/ 13 h 25"/>
                <a:gd name="T20" fmla="*/ 22 w 24"/>
                <a:gd name="T21" fmla="*/ 19 h 25"/>
                <a:gd name="T22" fmla="*/ 18 w 24"/>
                <a:gd name="T23" fmla="*/ 22 h 25"/>
                <a:gd name="T24" fmla="*/ 15 w 24"/>
                <a:gd name="T25" fmla="*/ 25 h 25"/>
                <a:gd name="T26" fmla="*/ 10 w 24"/>
                <a:gd name="T27" fmla="*/ 25 h 25"/>
                <a:gd name="T28" fmla="*/ 6 w 24"/>
                <a:gd name="T29" fmla="*/ 22 h 25"/>
                <a:gd name="T30" fmla="*/ 1 w 24"/>
                <a:gd name="T31" fmla="*/ 19 h 25"/>
                <a:gd name="T32" fmla="*/ 0 w 24"/>
                <a:gd name="T33" fmla="*/ 16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5"/>
                <a:gd name="T53" fmla="*/ 24 w 24"/>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5">
                  <a:moveTo>
                    <a:pt x="0" y="16"/>
                  </a:moveTo>
                  <a:lnTo>
                    <a:pt x="0" y="11"/>
                  </a:lnTo>
                  <a:lnTo>
                    <a:pt x="0" y="7"/>
                  </a:lnTo>
                  <a:lnTo>
                    <a:pt x="3" y="4"/>
                  </a:lnTo>
                  <a:lnTo>
                    <a:pt x="7" y="1"/>
                  </a:lnTo>
                  <a:lnTo>
                    <a:pt x="15" y="0"/>
                  </a:lnTo>
                  <a:lnTo>
                    <a:pt x="19" y="1"/>
                  </a:lnTo>
                  <a:lnTo>
                    <a:pt x="22" y="4"/>
                  </a:lnTo>
                  <a:lnTo>
                    <a:pt x="24" y="8"/>
                  </a:lnTo>
                  <a:lnTo>
                    <a:pt x="24" y="13"/>
                  </a:lnTo>
                  <a:lnTo>
                    <a:pt x="22" y="19"/>
                  </a:lnTo>
                  <a:lnTo>
                    <a:pt x="18" y="22"/>
                  </a:lnTo>
                  <a:lnTo>
                    <a:pt x="15" y="25"/>
                  </a:lnTo>
                  <a:lnTo>
                    <a:pt x="10" y="25"/>
                  </a:lnTo>
                  <a:lnTo>
                    <a:pt x="6" y="22"/>
                  </a:lnTo>
                  <a:lnTo>
                    <a:pt x="1" y="19"/>
                  </a:lnTo>
                  <a:lnTo>
                    <a:pt x="0" y="1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19" name="Freeform 352"/>
            <p:cNvSpPr>
              <a:spLocks/>
            </p:cNvSpPr>
            <p:nvPr/>
          </p:nvSpPr>
          <p:spPr bwMode="auto">
            <a:xfrm>
              <a:off x="1277" y="2042"/>
              <a:ext cx="20" cy="28"/>
            </a:xfrm>
            <a:custGeom>
              <a:avLst/>
              <a:gdLst>
                <a:gd name="T0" fmla="*/ 7 w 20"/>
                <a:gd name="T1" fmla="*/ 28 h 28"/>
                <a:gd name="T2" fmla="*/ 3 w 20"/>
                <a:gd name="T3" fmla="*/ 27 h 28"/>
                <a:gd name="T4" fmla="*/ 0 w 20"/>
                <a:gd name="T5" fmla="*/ 24 h 28"/>
                <a:gd name="T6" fmla="*/ 0 w 20"/>
                <a:gd name="T7" fmla="*/ 19 h 28"/>
                <a:gd name="T8" fmla="*/ 0 w 20"/>
                <a:gd name="T9" fmla="*/ 13 h 28"/>
                <a:gd name="T10" fmla="*/ 1 w 20"/>
                <a:gd name="T11" fmla="*/ 9 h 28"/>
                <a:gd name="T12" fmla="*/ 4 w 20"/>
                <a:gd name="T13" fmla="*/ 4 h 28"/>
                <a:gd name="T14" fmla="*/ 9 w 20"/>
                <a:gd name="T15" fmla="*/ 1 h 28"/>
                <a:gd name="T16" fmla="*/ 13 w 20"/>
                <a:gd name="T17" fmla="*/ 0 h 28"/>
                <a:gd name="T18" fmla="*/ 16 w 20"/>
                <a:gd name="T19" fmla="*/ 1 h 28"/>
                <a:gd name="T20" fmla="*/ 19 w 20"/>
                <a:gd name="T21" fmla="*/ 4 h 28"/>
                <a:gd name="T22" fmla="*/ 20 w 20"/>
                <a:gd name="T23" fmla="*/ 10 h 28"/>
                <a:gd name="T24" fmla="*/ 20 w 20"/>
                <a:gd name="T25" fmla="*/ 15 h 28"/>
                <a:gd name="T26" fmla="*/ 19 w 20"/>
                <a:gd name="T27" fmla="*/ 19 h 28"/>
                <a:gd name="T28" fmla="*/ 16 w 20"/>
                <a:gd name="T29" fmla="*/ 24 h 28"/>
                <a:gd name="T30" fmla="*/ 13 w 20"/>
                <a:gd name="T31" fmla="*/ 27 h 28"/>
                <a:gd name="T32" fmla="*/ 7 w 20"/>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8"/>
                <a:gd name="T53" fmla="*/ 20 w 20"/>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8">
                  <a:moveTo>
                    <a:pt x="7" y="28"/>
                  </a:moveTo>
                  <a:lnTo>
                    <a:pt x="3" y="27"/>
                  </a:lnTo>
                  <a:lnTo>
                    <a:pt x="0" y="24"/>
                  </a:lnTo>
                  <a:lnTo>
                    <a:pt x="0" y="19"/>
                  </a:lnTo>
                  <a:lnTo>
                    <a:pt x="0" y="13"/>
                  </a:lnTo>
                  <a:lnTo>
                    <a:pt x="1" y="9"/>
                  </a:lnTo>
                  <a:lnTo>
                    <a:pt x="4" y="4"/>
                  </a:lnTo>
                  <a:lnTo>
                    <a:pt x="9" y="1"/>
                  </a:lnTo>
                  <a:lnTo>
                    <a:pt x="13" y="0"/>
                  </a:lnTo>
                  <a:lnTo>
                    <a:pt x="16" y="1"/>
                  </a:lnTo>
                  <a:lnTo>
                    <a:pt x="19" y="4"/>
                  </a:lnTo>
                  <a:lnTo>
                    <a:pt x="20" y="10"/>
                  </a:lnTo>
                  <a:lnTo>
                    <a:pt x="20" y="15"/>
                  </a:lnTo>
                  <a:lnTo>
                    <a:pt x="19" y="19"/>
                  </a:lnTo>
                  <a:lnTo>
                    <a:pt x="16" y="24"/>
                  </a:lnTo>
                  <a:lnTo>
                    <a:pt x="13" y="27"/>
                  </a:lnTo>
                  <a:lnTo>
                    <a:pt x="7" y="28"/>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20" name="Freeform 353"/>
            <p:cNvSpPr>
              <a:spLocks/>
            </p:cNvSpPr>
            <p:nvPr/>
          </p:nvSpPr>
          <p:spPr bwMode="auto">
            <a:xfrm>
              <a:off x="1314" y="2015"/>
              <a:ext cx="25" cy="33"/>
            </a:xfrm>
            <a:custGeom>
              <a:avLst/>
              <a:gdLst>
                <a:gd name="T0" fmla="*/ 1 w 25"/>
                <a:gd name="T1" fmla="*/ 18 h 33"/>
                <a:gd name="T2" fmla="*/ 4 w 25"/>
                <a:gd name="T3" fmla="*/ 12 h 33"/>
                <a:gd name="T4" fmla="*/ 7 w 25"/>
                <a:gd name="T5" fmla="*/ 6 h 33"/>
                <a:gd name="T6" fmla="*/ 10 w 25"/>
                <a:gd name="T7" fmla="*/ 2 h 33"/>
                <a:gd name="T8" fmla="*/ 16 w 25"/>
                <a:gd name="T9" fmla="*/ 0 h 33"/>
                <a:gd name="T10" fmla="*/ 22 w 25"/>
                <a:gd name="T11" fmla="*/ 2 h 33"/>
                <a:gd name="T12" fmla="*/ 25 w 25"/>
                <a:gd name="T13" fmla="*/ 6 h 33"/>
                <a:gd name="T14" fmla="*/ 25 w 25"/>
                <a:gd name="T15" fmla="*/ 11 h 33"/>
                <a:gd name="T16" fmla="*/ 25 w 25"/>
                <a:gd name="T17" fmla="*/ 17 h 33"/>
                <a:gd name="T18" fmla="*/ 22 w 25"/>
                <a:gd name="T19" fmla="*/ 23 h 33"/>
                <a:gd name="T20" fmla="*/ 19 w 25"/>
                <a:gd name="T21" fmla="*/ 27 h 33"/>
                <a:gd name="T22" fmla="*/ 13 w 25"/>
                <a:gd name="T23" fmla="*/ 31 h 33"/>
                <a:gd name="T24" fmla="*/ 8 w 25"/>
                <a:gd name="T25" fmla="*/ 33 h 33"/>
                <a:gd name="T26" fmla="*/ 4 w 25"/>
                <a:gd name="T27" fmla="*/ 31 h 33"/>
                <a:gd name="T28" fmla="*/ 1 w 25"/>
                <a:gd name="T29" fmla="*/ 27 h 33"/>
                <a:gd name="T30" fmla="*/ 0 w 25"/>
                <a:gd name="T31" fmla="*/ 23 h 33"/>
                <a:gd name="T32" fmla="*/ 1 w 25"/>
                <a:gd name="T33" fmla="*/ 1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3"/>
                <a:gd name="T53" fmla="*/ 25 w 25"/>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3">
                  <a:moveTo>
                    <a:pt x="1" y="18"/>
                  </a:moveTo>
                  <a:lnTo>
                    <a:pt x="4" y="12"/>
                  </a:lnTo>
                  <a:lnTo>
                    <a:pt x="7" y="6"/>
                  </a:lnTo>
                  <a:lnTo>
                    <a:pt x="10" y="2"/>
                  </a:lnTo>
                  <a:lnTo>
                    <a:pt x="16" y="0"/>
                  </a:lnTo>
                  <a:lnTo>
                    <a:pt x="22" y="2"/>
                  </a:lnTo>
                  <a:lnTo>
                    <a:pt x="25" y="6"/>
                  </a:lnTo>
                  <a:lnTo>
                    <a:pt x="25" y="11"/>
                  </a:lnTo>
                  <a:lnTo>
                    <a:pt x="25" y="17"/>
                  </a:lnTo>
                  <a:lnTo>
                    <a:pt x="22" y="23"/>
                  </a:lnTo>
                  <a:lnTo>
                    <a:pt x="19" y="27"/>
                  </a:lnTo>
                  <a:lnTo>
                    <a:pt x="13" y="31"/>
                  </a:lnTo>
                  <a:lnTo>
                    <a:pt x="8" y="33"/>
                  </a:lnTo>
                  <a:lnTo>
                    <a:pt x="4" y="31"/>
                  </a:lnTo>
                  <a:lnTo>
                    <a:pt x="1" y="27"/>
                  </a:lnTo>
                  <a:lnTo>
                    <a:pt x="0" y="23"/>
                  </a:lnTo>
                  <a:lnTo>
                    <a:pt x="1" y="18"/>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21" name="Freeform 354"/>
            <p:cNvSpPr>
              <a:spLocks/>
            </p:cNvSpPr>
            <p:nvPr/>
          </p:nvSpPr>
          <p:spPr bwMode="auto">
            <a:xfrm>
              <a:off x="1348" y="2023"/>
              <a:ext cx="25" cy="25"/>
            </a:xfrm>
            <a:custGeom>
              <a:avLst/>
              <a:gdLst>
                <a:gd name="T0" fmla="*/ 19 w 25"/>
                <a:gd name="T1" fmla="*/ 1 h 25"/>
                <a:gd name="T2" fmla="*/ 22 w 25"/>
                <a:gd name="T3" fmla="*/ 4 h 25"/>
                <a:gd name="T4" fmla="*/ 23 w 25"/>
                <a:gd name="T5" fmla="*/ 9 h 25"/>
                <a:gd name="T6" fmla="*/ 25 w 25"/>
                <a:gd name="T7" fmla="*/ 12 h 25"/>
                <a:gd name="T8" fmla="*/ 23 w 25"/>
                <a:gd name="T9" fmla="*/ 16 h 25"/>
                <a:gd name="T10" fmla="*/ 19 w 25"/>
                <a:gd name="T11" fmla="*/ 20 h 25"/>
                <a:gd name="T12" fmla="*/ 16 w 25"/>
                <a:gd name="T13" fmla="*/ 23 h 25"/>
                <a:gd name="T14" fmla="*/ 11 w 25"/>
                <a:gd name="T15" fmla="*/ 25 h 25"/>
                <a:gd name="T16" fmla="*/ 7 w 25"/>
                <a:gd name="T17" fmla="*/ 25 h 25"/>
                <a:gd name="T18" fmla="*/ 4 w 25"/>
                <a:gd name="T19" fmla="*/ 23 h 25"/>
                <a:gd name="T20" fmla="*/ 1 w 25"/>
                <a:gd name="T21" fmla="*/ 19 h 25"/>
                <a:gd name="T22" fmla="*/ 0 w 25"/>
                <a:gd name="T23" fmla="*/ 15 h 25"/>
                <a:gd name="T24" fmla="*/ 0 w 25"/>
                <a:gd name="T25" fmla="*/ 10 h 25"/>
                <a:gd name="T26" fmla="*/ 3 w 25"/>
                <a:gd name="T27" fmla="*/ 4 h 25"/>
                <a:gd name="T28" fmla="*/ 7 w 25"/>
                <a:gd name="T29" fmla="*/ 1 h 25"/>
                <a:gd name="T30" fmla="*/ 11 w 25"/>
                <a:gd name="T31" fmla="*/ 0 h 25"/>
                <a:gd name="T32" fmla="*/ 19 w 25"/>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5"/>
                <a:gd name="T53" fmla="*/ 25 w 2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5">
                  <a:moveTo>
                    <a:pt x="19" y="1"/>
                  </a:moveTo>
                  <a:lnTo>
                    <a:pt x="22" y="4"/>
                  </a:lnTo>
                  <a:lnTo>
                    <a:pt x="23" y="9"/>
                  </a:lnTo>
                  <a:lnTo>
                    <a:pt x="25" y="12"/>
                  </a:lnTo>
                  <a:lnTo>
                    <a:pt x="23" y="16"/>
                  </a:lnTo>
                  <a:lnTo>
                    <a:pt x="19" y="20"/>
                  </a:lnTo>
                  <a:lnTo>
                    <a:pt x="16" y="23"/>
                  </a:lnTo>
                  <a:lnTo>
                    <a:pt x="11" y="25"/>
                  </a:lnTo>
                  <a:lnTo>
                    <a:pt x="7" y="25"/>
                  </a:lnTo>
                  <a:lnTo>
                    <a:pt x="4" y="23"/>
                  </a:lnTo>
                  <a:lnTo>
                    <a:pt x="1" y="19"/>
                  </a:lnTo>
                  <a:lnTo>
                    <a:pt x="0" y="15"/>
                  </a:lnTo>
                  <a:lnTo>
                    <a:pt x="0" y="10"/>
                  </a:lnTo>
                  <a:lnTo>
                    <a:pt x="3" y="4"/>
                  </a:lnTo>
                  <a:lnTo>
                    <a:pt x="7" y="1"/>
                  </a:lnTo>
                  <a:lnTo>
                    <a:pt x="11" y="0"/>
                  </a:lnTo>
                  <a:lnTo>
                    <a:pt x="19"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22" name="Freeform 355"/>
            <p:cNvSpPr>
              <a:spLocks/>
            </p:cNvSpPr>
            <p:nvPr/>
          </p:nvSpPr>
          <p:spPr bwMode="auto">
            <a:xfrm>
              <a:off x="1064" y="2058"/>
              <a:ext cx="210" cy="145"/>
            </a:xfrm>
            <a:custGeom>
              <a:avLst/>
              <a:gdLst>
                <a:gd name="T0" fmla="*/ 205 w 210"/>
                <a:gd name="T1" fmla="*/ 15 h 145"/>
                <a:gd name="T2" fmla="*/ 201 w 210"/>
                <a:gd name="T3" fmla="*/ 12 h 145"/>
                <a:gd name="T4" fmla="*/ 199 w 210"/>
                <a:gd name="T5" fmla="*/ 6 h 145"/>
                <a:gd name="T6" fmla="*/ 189 w 210"/>
                <a:gd name="T7" fmla="*/ 16 h 145"/>
                <a:gd name="T8" fmla="*/ 168 w 210"/>
                <a:gd name="T9" fmla="*/ 12 h 145"/>
                <a:gd name="T10" fmla="*/ 124 w 210"/>
                <a:gd name="T11" fmla="*/ 3 h 145"/>
                <a:gd name="T12" fmla="*/ 90 w 210"/>
                <a:gd name="T13" fmla="*/ 2 h 145"/>
                <a:gd name="T14" fmla="*/ 84 w 210"/>
                <a:gd name="T15" fmla="*/ 8 h 145"/>
                <a:gd name="T16" fmla="*/ 114 w 210"/>
                <a:gd name="T17" fmla="*/ 6 h 145"/>
                <a:gd name="T18" fmla="*/ 151 w 210"/>
                <a:gd name="T19" fmla="*/ 15 h 145"/>
                <a:gd name="T20" fmla="*/ 176 w 210"/>
                <a:gd name="T21" fmla="*/ 27 h 145"/>
                <a:gd name="T22" fmla="*/ 173 w 210"/>
                <a:gd name="T23" fmla="*/ 33 h 145"/>
                <a:gd name="T24" fmla="*/ 157 w 210"/>
                <a:gd name="T25" fmla="*/ 42 h 145"/>
                <a:gd name="T26" fmla="*/ 139 w 210"/>
                <a:gd name="T27" fmla="*/ 45 h 145"/>
                <a:gd name="T28" fmla="*/ 106 w 210"/>
                <a:gd name="T29" fmla="*/ 36 h 145"/>
                <a:gd name="T30" fmla="*/ 71 w 210"/>
                <a:gd name="T31" fmla="*/ 33 h 145"/>
                <a:gd name="T32" fmla="*/ 53 w 210"/>
                <a:gd name="T33" fmla="*/ 40 h 145"/>
                <a:gd name="T34" fmla="*/ 65 w 210"/>
                <a:gd name="T35" fmla="*/ 40 h 145"/>
                <a:gd name="T36" fmla="*/ 83 w 210"/>
                <a:gd name="T37" fmla="*/ 40 h 145"/>
                <a:gd name="T38" fmla="*/ 103 w 210"/>
                <a:gd name="T39" fmla="*/ 43 h 145"/>
                <a:gd name="T40" fmla="*/ 129 w 210"/>
                <a:gd name="T41" fmla="*/ 50 h 145"/>
                <a:gd name="T42" fmla="*/ 132 w 210"/>
                <a:gd name="T43" fmla="*/ 59 h 145"/>
                <a:gd name="T44" fmla="*/ 100 w 210"/>
                <a:gd name="T45" fmla="*/ 70 h 145"/>
                <a:gd name="T46" fmla="*/ 71 w 210"/>
                <a:gd name="T47" fmla="*/ 65 h 145"/>
                <a:gd name="T48" fmla="*/ 46 w 210"/>
                <a:gd name="T49" fmla="*/ 59 h 145"/>
                <a:gd name="T50" fmla="*/ 55 w 210"/>
                <a:gd name="T51" fmla="*/ 67 h 145"/>
                <a:gd name="T52" fmla="*/ 78 w 210"/>
                <a:gd name="T53" fmla="*/ 77 h 145"/>
                <a:gd name="T54" fmla="*/ 52 w 210"/>
                <a:gd name="T55" fmla="*/ 86 h 145"/>
                <a:gd name="T56" fmla="*/ 18 w 210"/>
                <a:gd name="T57" fmla="*/ 96 h 145"/>
                <a:gd name="T58" fmla="*/ 0 w 210"/>
                <a:gd name="T59" fmla="*/ 102 h 145"/>
                <a:gd name="T60" fmla="*/ 10 w 210"/>
                <a:gd name="T61" fmla="*/ 104 h 145"/>
                <a:gd name="T62" fmla="*/ 38 w 210"/>
                <a:gd name="T63" fmla="*/ 101 h 145"/>
                <a:gd name="T64" fmla="*/ 72 w 210"/>
                <a:gd name="T65" fmla="*/ 92 h 145"/>
                <a:gd name="T66" fmla="*/ 86 w 210"/>
                <a:gd name="T67" fmla="*/ 98 h 145"/>
                <a:gd name="T68" fmla="*/ 72 w 210"/>
                <a:gd name="T69" fmla="*/ 139 h 145"/>
                <a:gd name="T70" fmla="*/ 74 w 210"/>
                <a:gd name="T71" fmla="*/ 145 h 145"/>
                <a:gd name="T72" fmla="*/ 92 w 210"/>
                <a:gd name="T73" fmla="*/ 114 h 145"/>
                <a:gd name="T74" fmla="*/ 106 w 210"/>
                <a:gd name="T75" fmla="*/ 84 h 145"/>
                <a:gd name="T76" fmla="*/ 127 w 210"/>
                <a:gd name="T77" fmla="*/ 76 h 145"/>
                <a:gd name="T78" fmla="*/ 146 w 210"/>
                <a:gd name="T79" fmla="*/ 67 h 145"/>
                <a:gd name="T80" fmla="*/ 148 w 210"/>
                <a:gd name="T81" fmla="*/ 96 h 145"/>
                <a:gd name="T82" fmla="*/ 139 w 210"/>
                <a:gd name="T83" fmla="*/ 133 h 145"/>
                <a:gd name="T84" fmla="*/ 146 w 210"/>
                <a:gd name="T85" fmla="*/ 126 h 145"/>
                <a:gd name="T86" fmla="*/ 163 w 210"/>
                <a:gd name="T87" fmla="*/ 79 h 145"/>
                <a:gd name="T88" fmla="*/ 177 w 210"/>
                <a:gd name="T89" fmla="*/ 46 h 145"/>
                <a:gd name="T90" fmla="*/ 191 w 210"/>
                <a:gd name="T91" fmla="*/ 33 h 145"/>
                <a:gd name="T92" fmla="*/ 195 w 210"/>
                <a:gd name="T93" fmla="*/ 40 h 145"/>
                <a:gd name="T94" fmla="*/ 191 w 210"/>
                <a:gd name="T95" fmla="*/ 89 h 145"/>
                <a:gd name="T96" fmla="*/ 202 w 210"/>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0"/>
                <a:gd name="T148" fmla="*/ 0 h 145"/>
                <a:gd name="T149" fmla="*/ 210 w 210"/>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0" h="145">
                  <a:moveTo>
                    <a:pt x="210" y="18"/>
                  </a:moveTo>
                  <a:lnTo>
                    <a:pt x="208" y="16"/>
                  </a:lnTo>
                  <a:lnTo>
                    <a:pt x="205" y="15"/>
                  </a:lnTo>
                  <a:lnTo>
                    <a:pt x="204" y="15"/>
                  </a:lnTo>
                  <a:lnTo>
                    <a:pt x="202" y="14"/>
                  </a:lnTo>
                  <a:lnTo>
                    <a:pt x="201" y="12"/>
                  </a:lnTo>
                  <a:lnTo>
                    <a:pt x="201" y="9"/>
                  </a:lnTo>
                  <a:lnTo>
                    <a:pt x="199" y="8"/>
                  </a:lnTo>
                  <a:lnTo>
                    <a:pt x="199" y="6"/>
                  </a:lnTo>
                  <a:lnTo>
                    <a:pt x="196" y="11"/>
                  </a:lnTo>
                  <a:lnTo>
                    <a:pt x="194" y="14"/>
                  </a:lnTo>
                  <a:lnTo>
                    <a:pt x="189" y="16"/>
                  </a:lnTo>
                  <a:lnTo>
                    <a:pt x="188" y="18"/>
                  </a:lnTo>
                  <a:lnTo>
                    <a:pt x="179" y="15"/>
                  </a:lnTo>
                  <a:lnTo>
                    <a:pt x="168" y="12"/>
                  </a:lnTo>
                  <a:lnTo>
                    <a:pt x="154" y="9"/>
                  </a:lnTo>
                  <a:lnTo>
                    <a:pt x="139" y="5"/>
                  </a:lnTo>
                  <a:lnTo>
                    <a:pt x="124" y="3"/>
                  </a:lnTo>
                  <a:lnTo>
                    <a:pt x="109" y="2"/>
                  </a:lnTo>
                  <a:lnTo>
                    <a:pt x="99" y="0"/>
                  </a:lnTo>
                  <a:lnTo>
                    <a:pt x="90" y="2"/>
                  </a:lnTo>
                  <a:lnTo>
                    <a:pt x="81" y="5"/>
                  </a:lnTo>
                  <a:lnTo>
                    <a:pt x="80" y="6"/>
                  </a:lnTo>
                  <a:lnTo>
                    <a:pt x="84" y="8"/>
                  </a:lnTo>
                  <a:lnTo>
                    <a:pt x="90" y="6"/>
                  </a:lnTo>
                  <a:lnTo>
                    <a:pt x="102" y="5"/>
                  </a:lnTo>
                  <a:lnTo>
                    <a:pt x="114" y="6"/>
                  </a:lnTo>
                  <a:lnTo>
                    <a:pt x="126" y="8"/>
                  </a:lnTo>
                  <a:lnTo>
                    <a:pt x="139" y="11"/>
                  </a:lnTo>
                  <a:lnTo>
                    <a:pt x="151" y="15"/>
                  </a:lnTo>
                  <a:lnTo>
                    <a:pt x="161" y="18"/>
                  </a:lnTo>
                  <a:lnTo>
                    <a:pt x="170" y="22"/>
                  </a:lnTo>
                  <a:lnTo>
                    <a:pt x="176" y="27"/>
                  </a:lnTo>
                  <a:lnTo>
                    <a:pt x="179" y="30"/>
                  </a:lnTo>
                  <a:lnTo>
                    <a:pt x="177" y="31"/>
                  </a:lnTo>
                  <a:lnTo>
                    <a:pt x="173" y="33"/>
                  </a:lnTo>
                  <a:lnTo>
                    <a:pt x="168" y="36"/>
                  </a:lnTo>
                  <a:lnTo>
                    <a:pt x="163" y="39"/>
                  </a:lnTo>
                  <a:lnTo>
                    <a:pt x="157" y="42"/>
                  </a:lnTo>
                  <a:lnTo>
                    <a:pt x="151" y="45"/>
                  </a:lnTo>
                  <a:lnTo>
                    <a:pt x="146" y="48"/>
                  </a:lnTo>
                  <a:lnTo>
                    <a:pt x="139" y="45"/>
                  </a:lnTo>
                  <a:lnTo>
                    <a:pt x="130" y="42"/>
                  </a:lnTo>
                  <a:lnTo>
                    <a:pt x="118" y="39"/>
                  </a:lnTo>
                  <a:lnTo>
                    <a:pt x="106" y="36"/>
                  </a:lnTo>
                  <a:lnTo>
                    <a:pt x="93" y="34"/>
                  </a:lnTo>
                  <a:lnTo>
                    <a:pt x="81" y="33"/>
                  </a:lnTo>
                  <a:lnTo>
                    <a:pt x="71" y="33"/>
                  </a:lnTo>
                  <a:lnTo>
                    <a:pt x="62" y="36"/>
                  </a:lnTo>
                  <a:lnTo>
                    <a:pt x="56" y="39"/>
                  </a:lnTo>
                  <a:lnTo>
                    <a:pt x="53" y="40"/>
                  </a:lnTo>
                  <a:lnTo>
                    <a:pt x="53" y="42"/>
                  </a:lnTo>
                  <a:lnTo>
                    <a:pt x="61" y="40"/>
                  </a:lnTo>
                  <a:lnTo>
                    <a:pt x="65" y="40"/>
                  </a:lnTo>
                  <a:lnTo>
                    <a:pt x="71" y="40"/>
                  </a:lnTo>
                  <a:lnTo>
                    <a:pt x="77" y="40"/>
                  </a:lnTo>
                  <a:lnTo>
                    <a:pt x="83" y="40"/>
                  </a:lnTo>
                  <a:lnTo>
                    <a:pt x="90" y="40"/>
                  </a:lnTo>
                  <a:lnTo>
                    <a:pt x="96" y="42"/>
                  </a:lnTo>
                  <a:lnTo>
                    <a:pt x="103" y="43"/>
                  </a:lnTo>
                  <a:lnTo>
                    <a:pt x="109" y="45"/>
                  </a:lnTo>
                  <a:lnTo>
                    <a:pt x="120" y="48"/>
                  </a:lnTo>
                  <a:lnTo>
                    <a:pt x="129" y="50"/>
                  </a:lnTo>
                  <a:lnTo>
                    <a:pt x="134" y="52"/>
                  </a:lnTo>
                  <a:lnTo>
                    <a:pt x="139" y="55"/>
                  </a:lnTo>
                  <a:lnTo>
                    <a:pt x="132" y="59"/>
                  </a:lnTo>
                  <a:lnTo>
                    <a:pt x="120" y="64"/>
                  </a:lnTo>
                  <a:lnTo>
                    <a:pt x="108" y="67"/>
                  </a:lnTo>
                  <a:lnTo>
                    <a:pt x="100" y="70"/>
                  </a:lnTo>
                  <a:lnTo>
                    <a:pt x="93" y="71"/>
                  </a:lnTo>
                  <a:lnTo>
                    <a:pt x="83" y="68"/>
                  </a:lnTo>
                  <a:lnTo>
                    <a:pt x="71" y="65"/>
                  </a:lnTo>
                  <a:lnTo>
                    <a:pt x="62" y="62"/>
                  </a:lnTo>
                  <a:lnTo>
                    <a:pt x="53" y="59"/>
                  </a:lnTo>
                  <a:lnTo>
                    <a:pt x="46" y="59"/>
                  </a:lnTo>
                  <a:lnTo>
                    <a:pt x="41" y="61"/>
                  </a:lnTo>
                  <a:lnTo>
                    <a:pt x="46" y="64"/>
                  </a:lnTo>
                  <a:lnTo>
                    <a:pt x="55" y="67"/>
                  </a:lnTo>
                  <a:lnTo>
                    <a:pt x="65" y="70"/>
                  </a:lnTo>
                  <a:lnTo>
                    <a:pt x="72" y="74"/>
                  </a:lnTo>
                  <a:lnTo>
                    <a:pt x="78" y="77"/>
                  </a:lnTo>
                  <a:lnTo>
                    <a:pt x="72" y="79"/>
                  </a:lnTo>
                  <a:lnTo>
                    <a:pt x="64" y="82"/>
                  </a:lnTo>
                  <a:lnTo>
                    <a:pt x="52" y="86"/>
                  </a:lnTo>
                  <a:lnTo>
                    <a:pt x="40" y="89"/>
                  </a:lnTo>
                  <a:lnTo>
                    <a:pt x="28" y="92"/>
                  </a:lnTo>
                  <a:lnTo>
                    <a:pt x="18" y="96"/>
                  </a:lnTo>
                  <a:lnTo>
                    <a:pt x="9" y="99"/>
                  </a:lnTo>
                  <a:lnTo>
                    <a:pt x="5" y="101"/>
                  </a:lnTo>
                  <a:lnTo>
                    <a:pt x="0" y="102"/>
                  </a:lnTo>
                  <a:lnTo>
                    <a:pt x="0" y="104"/>
                  </a:lnTo>
                  <a:lnTo>
                    <a:pt x="3" y="104"/>
                  </a:lnTo>
                  <a:lnTo>
                    <a:pt x="10" y="104"/>
                  </a:lnTo>
                  <a:lnTo>
                    <a:pt x="18" y="104"/>
                  </a:lnTo>
                  <a:lnTo>
                    <a:pt x="28" y="102"/>
                  </a:lnTo>
                  <a:lnTo>
                    <a:pt x="38" y="101"/>
                  </a:lnTo>
                  <a:lnTo>
                    <a:pt x="52" y="98"/>
                  </a:lnTo>
                  <a:lnTo>
                    <a:pt x="62" y="95"/>
                  </a:lnTo>
                  <a:lnTo>
                    <a:pt x="72" y="92"/>
                  </a:lnTo>
                  <a:lnTo>
                    <a:pt x="81" y="89"/>
                  </a:lnTo>
                  <a:lnTo>
                    <a:pt x="87" y="86"/>
                  </a:lnTo>
                  <a:lnTo>
                    <a:pt x="86" y="98"/>
                  </a:lnTo>
                  <a:lnTo>
                    <a:pt x="83" y="114"/>
                  </a:lnTo>
                  <a:lnTo>
                    <a:pt x="78" y="129"/>
                  </a:lnTo>
                  <a:lnTo>
                    <a:pt x="72" y="139"/>
                  </a:lnTo>
                  <a:lnTo>
                    <a:pt x="69" y="144"/>
                  </a:lnTo>
                  <a:lnTo>
                    <a:pt x="71" y="145"/>
                  </a:lnTo>
                  <a:lnTo>
                    <a:pt x="74" y="145"/>
                  </a:lnTo>
                  <a:lnTo>
                    <a:pt x="77" y="141"/>
                  </a:lnTo>
                  <a:lnTo>
                    <a:pt x="83" y="130"/>
                  </a:lnTo>
                  <a:lnTo>
                    <a:pt x="92" y="114"/>
                  </a:lnTo>
                  <a:lnTo>
                    <a:pt x="99" y="98"/>
                  </a:lnTo>
                  <a:lnTo>
                    <a:pt x="102" y="86"/>
                  </a:lnTo>
                  <a:lnTo>
                    <a:pt x="106" y="84"/>
                  </a:lnTo>
                  <a:lnTo>
                    <a:pt x="114" y="82"/>
                  </a:lnTo>
                  <a:lnTo>
                    <a:pt x="120" y="79"/>
                  </a:lnTo>
                  <a:lnTo>
                    <a:pt x="127" y="76"/>
                  </a:lnTo>
                  <a:lnTo>
                    <a:pt x="134" y="73"/>
                  </a:lnTo>
                  <a:lnTo>
                    <a:pt x="140" y="70"/>
                  </a:lnTo>
                  <a:lnTo>
                    <a:pt x="146" y="67"/>
                  </a:lnTo>
                  <a:lnTo>
                    <a:pt x="149" y="65"/>
                  </a:lnTo>
                  <a:lnTo>
                    <a:pt x="149" y="79"/>
                  </a:lnTo>
                  <a:lnTo>
                    <a:pt x="148" y="96"/>
                  </a:lnTo>
                  <a:lnTo>
                    <a:pt x="145" y="114"/>
                  </a:lnTo>
                  <a:lnTo>
                    <a:pt x="142" y="126"/>
                  </a:lnTo>
                  <a:lnTo>
                    <a:pt x="139" y="133"/>
                  </a:lnTo>
                  <a:lnTo>
                    <a:pt x="139" y="135"/>
                  </a:lnTo>
                  <a:lnTo>
                    <a:pt x="142" y="133"/>
                  </a:lnTo>
                  <a:lnTo>
                    <a:pt x="146" y="126"/>
                  </a:lnTo>
                  <a:lnTo>
                    <a:pt x="152" y="114"/>
                  </a:lnTo>
                  <a:lnTo>
                    <a:pt x="158" y="96"/>
                  </a:lnTo>
                  <a:lnTo>
                    <a:pt x="163" y="79"/>
                  </a:lnTo>
                  <a:lnTo>
                    <a:pt x="163" y="61"/>
                  </a:lnTo>
                  <a:lnTo>
                    <a:pt x="171" y="53"/>
                  </a:lnTo>
                  <a:lnTo>
                    <a:pt x="177" y="46"/>
                  </a:lnTo>
                  <a:lnTo>
                    <a:pt x="183" y="40"/>
                  </a:lnTo>
                  <a:lnTo>
                    <a:pt x="188" y="36"/>
                  </a:lnTo>
                  <a:lnTo>
                    <a:pt x="191" y="33"/>
                  </a:lnTo>
                  <a:lnTo>
                    <a:pt x="194" y="33"/>
                  </a:lnTo>
                  <a:lnTo>
                    <a:pt x="195" y="36"/>
                  </a:lnTo>
                  <a:lnTo>
                    <a:pt x="195" y="40"/>
                  </a:lnTo>
                  <a:lnTo>
                    <a:pt x="194" y="53"/>
                  </a:lnTo>
                  <a:lnTo>
                    <a:pt x="192" y="71"/>
                  </a:lnTo>
                  <a:lnTo>
                    <a:pt x="191" y="89"/>
                  </a:lnTo>
                  <a:lnTo>
                    <a:pt x="189" y="102"/>
                  </a:lnTo>
                  <a:lnTo>
                    <a:pt x="196" y="87"/>
                  </a:lnTo>
                  <a:lnTo>
                    <a:pt x="202" y="62"/>
                  </a:lnTo>
                  <a:lnTo>
                    <a:pt x="207" y="37"/>
                  </a:lnTo>
                  <a:lnTo>
                    <a:pt x="210" y="18"/>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23" name="Freeform 356"/>
            <p:cNvSpPr>
              <a:spLocks/>
            </p:cNvSpPr>
            <p:nvPr/>
          </p:nvSpPr>
          <p:spPr bwMode="auto">
            <a:xfrm>
              <a:off x="1077" y="1802"/>
              <a:ext cx="170" cy="160"/>
            </a:xfrm>
            <a:custGeom>
              <a:avLst/>
              <a:gdLst>
                <a:gd name="T0" fmla="*/ 164 w 170"/>
                <a:gd name="T1" fmla="*/ 157 h 160"/>
                <a:gd name="T2" fmla="*/ 169 w 170"/>
                <a:gd name="T3" fmla="*/ 153 h 160"/>
                <a:gd name="T4" fmla="*/ 163 w 170"/>
                <a:gd name="T5" fmla="*/ 144 h 160"/>
                <a:gd name="T6" fmla="*/ 152 w 170"/>
                <a:gd name="T7" fmla="*/ 131 h 160"/>
                <a:gd name="T8" fmla="*/ 150 w 170"/>
                <a:gd name="T9" fmla="*/ 113 h 160"/>
                <a:gd name="T10" fmla="*/ 145 w 170"/>
                <a:gd name="T11" fmla="*/ 74 h 160"/>
                <a:gd name="T12" fmla="*/ 138 w 170"/>
                <a:gd name="T13" fmla="*/ 55 h 160"/>
                <a:gd name="T14" fmla="*/ 133 w 170"/>
                <a:gd name="T15" fmla="*/ 55 h 160"/>
                <a:gd name="T16" fmla="*/ 136 w 170"/>
                <a:gd name="T17" fmla="*/ 73 h 160"/>
                <a:gd name="T18" fmla="*/ 138 w 170"/>
                <a:gd name="T19" fmla="*/ 105 h 160"/>
                <a:gd name="T20" fmla="*/ 127 w 170"/>
                <a:gd name="T21" fmla="*/ 110 h 160"/>
                <a:gd name="T22" fmla="*/ 110 w 170"/>
                <a:gd name="T23" fmla="*/ 97 h 160"/>
                <a:gd name="T24" fmla="*/ 99 w 170"/>
                <a:gd name="T25" fmla="*/ 82 h 160"/>
                <a:gd name="T26" fmla="*/ 92 w 170"/>
                <a:gd name="T27" fmla="*/ 51 h 160"/>
                <a:gd name="T28" fmla="*/ 90 w 170"/>
                <a:gd name="T29" fmla="*/ 30 h 160"/>
                <a:gd name="T30" fmla="*/ 89 w 170"/>
                <a:gd name="T31" fmla="*/ 12 h 160"/>
                <a:gd name="T32" fmla="*/ 83 w 170"/>
                <a:gd name="T33" fmla="*/ 3 h 160"/>
                <a:gd name="T34" fmla="*/ 83 w 170"/>
                <a:gd name="T35" fmla="*/ 9 h 160"/>
                <a:gd name="T36" fmla="*/ 85 w 170"/>
                <a:gd name="T37" fmla="*/ 24 h 160"/>
                <a:gd name="T38" fmla="*/ 82 w 170"/>
                <a:gd name="T39" fmla="*/ 37 h 160"/>
                <a:gd name="T40" fmla="*/ 82 w 170"/>
                <a:gd name="T41" fmla="*/ 51 h 160"/>
                <a:gd name="T42" fmla="*/ 85 w 170"/>
                <a:gd name="T43" fmla="*/ 73 h 160"/>
                <a:gd name="T44" fmla="*/ 74 w 170"/>
                <a:gd name="T45" fmla="*/ 71 h 160"/>
                <a:gd name="T46" fmla="*/ 51 w 170"/>
                <a:gd name="T47" fmla="*/ 46 h 160"/>
                <a:gd name="T48" fmla="*/ 27 w 170"/>
                <a:gd name="T49" fmla="*/ 21 h 160"/>
                <a:gd name="T50" fmla="*/ 8 w 170"/>
                <a:gd name="T51" fmla="*/ 3 h 160"/>
                <a:gd name="T52" fmla="*/ 11 w 170"/>
                <a:gd name="T53" fmla="*/ 15 h 160"/>
                <a:gd name="T54" fmla="*/ 34 w 170"/>
                <a:gd name="T55" fmla="*/ 46 h 160"/>
                <a:gd name="T56" fmla="*/ 48 w 170"/>
                <a:gd name="T57" fmla="*/ 66 h 160"/>
                <a:gd name="T58" fmla="*/ 70 w 170"/>
                <a:gd name="T59" fmla="*/ 85 h 160"/>
                <a:gd name="T60" fmla="*/ 70 w 170"/>
                <a:gd name="T61" fmla="*/ 91 h 160"/>
                <a:gd name="T62" fmla="*/ 48 w 170"/>
                <a:gd name="T63" fmla="*/ 86 h 160"/>
                <a:gd name="T64" fmla="*/ 36 w 170"/>
                <a:gd name="T65" fmla="*/ 79 h 160"/>
                <a:gd name="T66" fmla="*/ 30 w 170"/>
                <a:gd name="T67" fmla="*/ 80 h 160"/>
                <a:gd name="T68" fmla="*/ 37 w 170"/>
                <a:gd name="T69" fmla="*/ 88 h 160"/>
                <a:gd name="T70" fmla="*/ 52 w 170"/>
                <a:gd name="T71" fmla="*/ 97 h 160"/>
                <a:gd name="T72" fmla="*/ 71 w 170"/>
                <a:gd name="T73" fmla="*/ 104 h 160"/>
                <a:gd name="T74" fmla="*/ 90 w 170"/>
                <a:gd name="T75" fmla="*/ 108 h 160"/>
                <a:gd name="T76" fmla="*/ 107 w 170"/>
                <a:gd name="T77" fmla="*/ 111 h 160"/>
                <a:gd name="T78" fmla="*/ 126 w 170"/>
                <a:gd name="T79" fmla="*/ 125 h 160"/>
                <a:gd name="T80" fmla="*/ 127 w 170"/>
                <a:gd name="T81" fmla="*/ 134 h 160"/>
                <a:gd name="T82" fmla="*/ 114 w 170"/>
                <a:gd name="T83" fmla="*/ 138 h 160"/>
                <a:gd name="T84" fmla="*/ 99 w 170"/>
                <a:gd name="T85" fmla="*/ 139 h 160"/>
                <a:gd name="T86" fmla="*/ 86 w 170"/>
                <a:gd name="T87" fmla="*/ 139 h 160"/>
                <a:gd name="T88" fmla="*/ 73 w 170"/>
                <a:gd name="T89" fmla="*/ 138 h 160"/>
                <a:gd name="T90" fmla="*/ 71 w 170"/>
                <a:gd name="T91" fmla="*/ 142 h 160"/>
                <a:gd name="T92" fmla="*/ 89 w 170"/>
                <a:gd name="T93" fmla="*/ 147 h 160"/>
                <a:gd name="T94" fmla="*/ 108 w 170"/>
                <a:gd name="T95" fmla="*/ 147 h 160"/>
                <a:gd name="T96" fmla="*/ 126 w 170"/>
                <a:gd name="T97" fmla="*/ 147 h 160"/>
                <a:gd name="T98" fmla="*/ 141 w 170"/>
                <a:gd name="T99" fmla="*/ 145 h 160"/>
                <a:gd name="T100" fmla="*/ 152 w 170"/>
                <a:gd name="T101" fmla="*/ 147 h 160"/>
                <a:gd name="T102" fmla="*/ 160 w 170"/>
                <a:gd name="T103" fmla="*/ 156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0"/>
                <a:gd name="T157" fmla="*/ 0 h 160"/>
                <a:gd name="T158" fmla="*/ 170 w 170"/>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0" h="160">
                  <a:moveTo>
                    <a:pt x="163" y="160"/>
                  </a:moveTo>
                  <a:lnTo>
                    <a:pt x="164" y="157"/>
                  </a:lnTo>
                  <a:lnTo>
                    <a:pt x="166" y="154"/>
                  </a:lnTo>
                  <a:lnTo>
                    <a:pt x="169" y="153"/>
                  </a:lnTo>
                  <a:lnTo>
                    <a:pt x="170" y="150"/>
                  </a:lnTo>
                  <a:lnTo>
                    <a:pt x="163" y="144"/>
                  </a:lnTo>
                  <a:lnTo>
                    <a:pt x="157" y="138"/>
                  </a:lnTo>
                  <a:lnTo>
                    <a:pt x="152" y="131"/>
                  </a:lnTo>
                  <a:lnTo>
                    <a:pt x="151" y="125"/>
                  </a:lnTo>
                  <a:lnTo>
                    <a:pt x="150" y="113"/>
                  </a:lnTo>
                  <a:lnTo>
                    <a:pt x="148" y="94"/>
                  </a:lnTo>
                  <a:lnTo>
                    <a:pt x="145" y="74"/>
                  </a:lnTo>
                  <a:lnTo>
                    <a:pt x="142" y="61"/>
                  </a:lnTo>
                  <a:lnTo>
                    <a:pt x="138" y="55"/>
                  </a:lnTo>
                  <a:lnTo>
                    <a:pt x="135" y="54"/>
                  </a:lnTo>
                  <a:lnTo>
                    <a:pt x="133" y="55"/>
                  </a:lnTo>
                  <a:lnTo>
                    <a:pt x="135" y="61"/>
                  </a:lnTo>
                  <a:lnTo>
                    <a:pt x="136" y="73"/>
                  </a:lnTo>
                  <a:lnTo>
                    <a:pt x="138" y="89"/>
                  </a:lnTo>
                  <a:lnTo>
                    <a:pt x="138" y="105"/>
                  </a:lnTo>
                  <a:lnTo>
                    <a:pt x="136" y="116"/>
                  </a:lnTo>
                  <a:lnTo>
                    <a:pt x="127" y="110"/>
                  </a:lnTo>
                  <a:lnTo>
                    <a:pt x="119" y="104"/>
                  </a:lnTo>
                  <a:lnTo>
                    <a:pt x="110" y="97"/>
                  </a:lnTo>
                  <a:lnTo>
                    <a:pt x="104" y="91"/>
                  </a:lnTo>
                  <a:lnTo>
                    <a:pt x="99" y="82"/>
                  </a:lnTo>
                  <a:lnTo>
                    <a:pt x="95" y="67"/>
                  </a:lnTo>
                  <a:lnTo>
                    <a:pt x="92" y="51"/>
                  </a:lnTo>
                  <a:lnTo>
                    <a:pt x="90" y="39"/>
                  </a:lnTo>
                  <a:lnTo>
                    <a:pt x="90" y="30"/>
                  </a:lnTo>
                  <a:lnTo>
                    <a:pt x="90" y="21"/>
                  </a:lnTo>
                  <a:lnTo>
                    <a:pt x="89" y="12"/>
                  </a:lnTo>
                  <a:lnTo>
                    <a:pt x="86" y="6"/>
                  </a:lnTo>
                  <a:lnTo>
                    <a:pt x="83" y="3"/>
                  </a:lnTo>
                  <a:lnTo>
                    <a:pt x="83" y="5"/>
                  </a:lnTo>
                  <a:lnTo>
                    <a:pt x="83" y="9"/>
                  </a:lnTo>
                  <a:lnTo>
                    <a:pt x="85" y="17"/>
                  </a:lnTo>
                  <a:lnTo>
                    <a:pt x="85" y="24"/>
                  </a:lnTo>
                  <a:lnTo>
                    <a:pt x="83" y="32"/>
                  </a:lnTo>
                  <a:lnTo>
                    <a:pt x="82" y="37"/>
                  </a:lnTo>
                  <a:lnTo>
                    <a:pt x="82" y="43"/>
                  </a:lnTo>
                  <a:lnTo>
                    <a:pt x="82" y="51"/>
                  </a:lnTo>
                  <a:lnTo>
                    <a:pt x="83" y="63"/>
                  </a:lnTo>
                  <a:lnTo>
                    <a:pt x="85" y="73"/>
                  </a:lnTo>
                  <a:lnTo>
                    <a:pt x="86" y="82"/>
                  </a:lnTo>
                  <a:lnTo>
                    <a:pt x="74" y="71"/>
                  </a:lnTo>
                  <a:lnTo>
                    <a:pt x="62" y="60"/>
                  </a:lnTo>
                  <a:lnTo>
                    <a:pt x="51" y="46"/>
                  </a:lnTo>
                  <a:lnTo>
                    <a:pt x="39" y="33"/>
                  </a:lnTo>
                  <a:lnTo>
                    <a:pt x="27" y="21"/>
                  </a:lnTo>
                  <a:lnTo>
                    <a:pt x="17" y="11"/>
                  </a:lnTo>
                  <a:lnTo>
                    <a:pt x="8" y="3"/>
                  </a:lnTo>
                  <a:lnTo>
                    <a:pt x="0" y="0"/>
                  </a:lnTo>
                  <a:lnTo>
                    <a:pt x="11" y="15"/>
                  </a:lnTo>
                  <a:lnTo>
                    <a:pt x="24" y="32"/>
                  </a:lnTo>
                  <a:lnTo>
                    <a:pt x="34" y="46"/>
                  </a:lnTo>
                  <a:lnTo>
                    <a:pt x="42" y="57"/>
                  </a:lnTo>
                  <a:lnTo>
                    <a:pt x="48" y="66"/>
                  </a:lnTo>
                  <a:lnTo>
                    <a:pt x="59" y="76"/>
                  </a:lnTo>
                  <a:lnTo>
                    <a:pt x="70" y="85"/>
                  </a:lnTo>
                  <a:lnTo>
                    <a:pt x="79" y="91"/>
                  </a:lnTo>
                  <a:lnTo>
                    <a:pt x="70" y="91"/>
                  </a:lnTo>
                  <a:lnTo>
                    <a:pt x="58" y="89"/>
                  </a:lnTo>
                  <a:lnTo>
                    <a:pt x="48" y="86"/>
                  </a:lnTo>
                  <a:lnTo>
                    <a:pt x="40" y="82"/>
                  </a:lnTo>
                  <a:lnTo>
                    <a:pt x="36" y="79"/>
                  </a:lnTo>
                  <a:lnTo>
                    <a:pt x="31" y="79"/>
                  </a:lnTo>
                  <a:lnTo>
                    <a:pt x="30" y="80"/>
                  </a:lnTo>
                  <a:lnTo>
                    <a:pt x="33" y="85"/>
                  </a:lnTo>
                  <a:lnTo>
                    <a:pt x="37" y="88"/>
                  </a:lnTo>
                  <a:lnTo>
                    <a:pt x="45" y="92"/>
                  </a:lnTo>
                  <a:lnTo>
                    <a:pt x="52" y="97"/>
                  </a:lnTo>
                  <a:lnTo>
                    <a:pt x="61" y="100"/>
                  </a:lnTo>
                  <a:lnTo>
                    <a:pt x="71" y="104"/>
                  </a:lnTo>
                  <a:lnTo>
                    <a:pt x="80" y="105"/>
                  </a:lnTo>
                  <a:lnTo>
                    <a:pt x="90" y="108"/>
                  </a:lnTo>
                  <a:lnTo>
                    <a:pt x="98" y="108"/>
                  </a:lnTo>
                  <a:lnTo>
                    <a:pt x="107" y="111"/>
                  </a:lnTo>
                  <a:lnTo>
                    <a:pt x="117" y="117"/>
                  </a:lnTo>
                  <a:lnTo>
                    <a:pt x="126" y="125"/>
                  </a:lnTo>
                  <a:lnTo>
                    <a:pt x="132" y="132"/>
                  </a:lnTo>
                  <a:lnTo>
                    <a:pt x="127" y="134"/>
                  </a:lnTo>
                  <a:lnTo>
                    <a:pt x="121" y="136"/>
                  </a:lnTo>
                  <a:lnTo>
                    <a:pt x="114" y="138"/>
                  </a:lnTo>
                  <a:lnTo>
                    <a:pt x="107" y="138"/>
                  </a:lnTo>
                  <a:lnTo>
                    <a:pt x="99" y="139"/>
                  </a:lnTo>
                  <a:lnTo>
                    <a:pt x="92" y="139"/>
                  </a:lnTo>
                  <a:lnTo>
                    <a:pt x="86" y="139"/>
                  </a:lnTo>
                  <a:lnTo>
                    <a:pt x="80" y="139"/>
                  </a:lnTo>
                  <a:lnTo>
                    <a:pt x="73" y="138"/>
                  </a:lnTo>
                  <a:lnTo>
                    <a:pt x="68" y="139"/>
                  </a:lnTo>
                  <a:lnTo>
                    <a:pt x="71" y="142"/>
                  </a:lnTo>
                  <a:lnTo>
                    <a:pt x="82" y="145"/>
                  </a:lnTo>
                  <a:lnTo>
                    <a:pt x="89" y="147"/>
                  </a:lnTo>
                  <a:lnTo>
                    <a:pt x="98" y="147"/>
                  </a:lnTo>
                  <a:lnTo>
                    <a:pt x="108" y="147"/>
                  </a:lnTo>
                  <a:lnTo>
                    <a:pt x="117" y="147"/>
                  </a:lnTo>
                  <a:lnTo>
                    <a:pt x="126" y="147"/>
                  </a:lnTo>
                  <a:lnTo>
                    <a:pt x="135" y="145"/>
                  </a:lnTo>
                  <a:lnTo>
                    <a:pt x="141" y="145"/>
                  </a:lnTo>
                  <a:lnTo>
                    <a:pt x="145" y="145"/>
                  </a:lnTo>
                  <a:lnTo>
                    <a:pt x="152" y="147"/>
                  </a:lnTo>
                  <a:lnTo>
                    <a:pt x="157" y="150"/>
                  </a:lnTo>
                  <a:lnTo>
                    <a:pt x="160" y="156"/>
                  </a:lnTo>
                  <a:lnTo>
                    <a:pt x="163" y="16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24" name="Freeform 357"/>
            <p:cNvSpPr>
              <a:spLocks/>
            </p:cNvSpPr>
            <p:nvPr/>
          </p:nvSpPr>
          <p:spPr bwMode="auto">
            <a:xfrm>
              <a:off x="1328" y="1742"/>
              <a:ext cx="104" cy="242"/>
            </a:xfrm>
            <a:custGeom>
              <a:avLst/>
              <a:gdLst>
                <a:gd name="T0" fmla="*/ 11 w 104"/>
                <a:gd name="T1" fmla="*/ 201 h 242"/>
                <a:gd name="T2" fmla="*/ 18 w 104"/>
                <a:gd name="T3" fmla="*/ 191 h 242"/>
                <a:gd name="T4" fmla="*/ 24 w 104"/>
                <a:gd name="T5" fmla="*/ 194 h 242"/>
                <a:gd name="T6" fmla="*/ 28 w 104"/>
                <a:gd name="T7" fmla="*/ 173 h 242"/>
                <a:gd name="T8" fmla="*/ 11 w 104"/>
                <a:gd name="T9" fmla="*/ 137 h 242"/>
                <a:gd name="T10" fmla="*/ 0 w 104"/>
                <a:gd name="T11" fmla="*/ 99 h 242"/>
                <a:gd name="T12" fmla="*/ 5 w 104"/>
                <a:gd name="T13" fmla="*/ 100 h 242"/>
                <a:gd name="T14" fmla="*/ 23 w 104"/>
                <a:gd name="T15" fmla="*/ 140 h 242"/>
                <a:gd name="T16" fmla="*/ 40 w 104"/>
                <a:gd name="T17" fmla="*/ 114 h 242"/>
                <a:gd name="T18" fmla="*/ 39 w 104"/>
                <a:gd name="T19" fmla="*/ 68 h 242"/>
                <a:gd name="T20" fmla="*/ 37 w 104"/>
                <a:gd name="T21" fmla="*/ 28 h 242"/>
                <a:gd name="T22" fmla="*/ 42 w 104"/>
                <a:gd name="T23" fmla="*/ 29 h 242"/>
                <a:gd name="T24" fmla="*/ 43 w 104"/>
                <a:gd name="T25" fmla="*/ 53 h 242"/>
                <a:gd name="T26" fmla="*/ 54 w 104"/>
                <a:gd name="T27" fmla="*/ 53 h 242"/>
                <a:gd name="T28" fmla="*/ 77 w 104"/>
                <a:gd name="T29" fmla="*/ 3 h 242"/>
                <a:gd name="T30" fmla="*/ 83 w 104"/>
                <a:gd name="T31" fmla="*/ 3 h 242"/>
                <a:gd name="T32" fmla="*/ 67 w 104"/>
                <a:gd name="T33" fmla="*/ 37 h 242"/>
                <a:gd name="T34" fmla="*/ 65 w 104"/>
                <a:gd name="T35" fmla="*/ 66 h 242"/>
                <a:gd name="T36" fmla="*/ 87 w 104"/>
                <a:gd name="T37" fmla="*/ 56 h 242"/>
                <a:gd name="T38" fmla="*/ 92 w 104"/>
                <a:gd name="T39" fmla="*/ 56 h 242"/>
                <a:gd name="T40" fmla="*/ 73 w 104"/>
                <a:gd name="T41" fmla="*/ 72 h 242"/>
                <a:gd name="T42" fmla="*/ 54 w 104"/>
                <a:gd name="T43" fmla="*/ 100 h 242"/>
                <a:gd name="T44" fmla="*/ 43 w 104"/>
                <a:gd name="T45" fmla="*/ 149 h 242"/>
                <a:gd name="T46" fmla="*/ 65 w 104"/>
                <a:gd name="T47" fmla="*/ 148 h 242"/>
                <a:gd name="T48" fmla="*/ 87 w 104"/>
                <a:gd name="T49" fmla="*/ 142 h 242"/>
                <a:gd name="T50" fmla="*/ 98 w 104"/>
                <a:gd name="T51" fmla="*/ 136 h 242"/>
                <a:gd name="T52" fmla="*/ 96 w 104"/>
                <a:gd name="T53" fmla="*/ 142 h 242"/>
                <a:gd name="T54" fmla="*/ 80 w 104"/>
                <a:gd name="T55" fmla="*/ 152 h 242"/>
                <a:gd name="T56" fmla="*/ 55 w 104"/>
                <a:gd name="T57" fmla="*/ 162 h 242"/>
                <a:gd name="T58" fmla="*/ 40 w 104"/>
                <a:gd name="T59" fmla="*/ 170 h 242"/>
                <a:gd name="T60" fmla="*/ 36 w 104"/>
                <a:gd name="T61" fmla="*/ 195 h 242"/>
                <a:gd name="T62" fmla="*/ 51 w 104"/>
                <a:gd name="T63" fmla="*/ 199 h 242"/>
                <a:gd name="T64" fmla="*/ 80 w 104"/>
                <a:gd name="T65" fmla="*/ 186 h 242"/>
                <a:gd name="T66" fmla="*/ 101 w 104"/>
                <a:gd name="T67" fmla="*/ 173 h 242"/>
                <a:gd name="T68" fmla="*/ 101 w 104"/>
                <a:gd name="T69" fmla="*/ 179 h 242"/>
                <a:gd name="T70" fmla="*/ 74 w 104"/>
                <a:gd name="T71" fmla="*/ 211 h 242"/>
                <a:gd name="T72" fmla="*/ 64 w 104"/>
                <a:gd name="T73" fmla="*/ 213 h 242"/>
                <a:gd name="T74" fmla="*/ 54 w 104"/>
                <a:gd name="T75" fmla="*/ 202 h 242"/>
                <a:gd name="T76" fmla="*/ 27 w 104"/>
                <a:gd name="T77" fmla="*/ 205 h 242"/>
                <a:gd name="T78" fmla="*/ 23 w 104"/>
                <a:gd name="T79" fmla="*/ 220 h 242"/>
                <a:gd name="T80" fmla="*/ 11 w 104"/>
                <a:gd name="T81" fmla="*/ 235 h 242"/>
                <a:gd name="T82" fmla="*/ 8 w 104"/>
                <a:gd name="T83" fmla="*/ 235 h 242"/>
                <a:gd name="T84" fmla="*/ 17 w 104"/>
                <a:gd name="T85" fmla="*/ 216 h 242"/>
                <a:gd name="T86" fmla="*/ 5 w 104"/>
                <a:gd name="T87" fmla="*/ 207 h 2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242"/>
                <a:gd name="T134" fmla="*/ 104 w 104"/>
                <a:gd name="T135" fmla="*/ 242 h 2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242">
                  <a:moveTo>
                    <a:pt x="0" y="210"/>
                  </a:moveTo>
                  <a:lnTo>
                    <a:pt x="6" y="205"/>
                  </a:lnTo>
                  <a:lnTo>
                    <a:pt x="11" y="201"/>
                  </a:lnTo>
                  <a:lnTo>
                    <a:pt x="15" y="194"/>
                  </a:lnTo>
                  <a:lnTo>
                    <a:pt x="17" y="188"/>
                  </a:lnTo>
                  <a:lnTo>
                    <a:pt x="18" y="191"/>
                  </a:lnTo>
                  <a:lnTo>
                    <a:pt x="21" y="192"/>
                  </a:lnTo>
                  <a:lnTo>
                    <a:pt x="23" y="194"/>
                  </a:lnTo>
                  <a:lnTo>
                    <a:pt x="24" y="194"/>
                  </a:lnTo>
                  <a:lnTo>
                    <a:pt x="25" y="189"/>
                  </a:lnTo>
                  <a:lnTo>
                    <a:pt x="27" y="182"/>
                  </a:lnTo>
                  <a:lnTo>
                    <a:pt x="28" y="173"/>
                  </a:lnTo>
                  <a:lnTo>
                    <a:pt x="27" y="167"/>
                  </a:lnTo>
                  <a:lnTo>
                    <a:pt x="20" y="155"/>
                  </a:lnTo>
                  <a:lnTo>
                    <a:pt x="11" y="137"/>
                  </a:lnTo>
                  <a:lnTo>
                    <a:pt x="3" y="118"/>
                  </a:lnTo>
                  <a:lnTo>
                    <a:pt x="0" y="106"/>
                  </a:lnTo>
                  <a:lnTo>
                    <a:pt x="0" y="99"/>
                  </a:lnTo>
                  <a:lnTo>
                    <a:pt x="3" y="96"/>
                  </a:lnTo>
                  <a:lnTo>
                    <a:pt x="5" y="96"/>
                  </a:lnTo>
                  <a:lnTo>
                    <a:pt x="5" y="100"/>
                  </a:lnTo>
                  <a:lnTo>
                    <a:pt x="8" y="111"/>
                  </a:lnTo>
                  <a:lnTo>
                    <a:pt x="14" y="126"/>
                  </a:lnTo>
                  <a:lnTo>
                    <a:pt x="23" y="140"/>
                  </a:lnTo>
                  <a:lnTo>
                    <a:pt x="31" y="148"/>
                  </a:lnTo>
                  <a:lnTo>
                    <a:pt x="36" y="133"/>
                  </a:lnTo>
                  <a:lnTo>
                    <a:pt x="40" y="114"/>
                  </a:lnTo>
                  <a:lnTo>
                    <a:pt x="42" y="94"/>
                  </a:lnTo>
                  <a:lnTo>
                    <a:pt x="42" y="80"/>
                  </a:lnTo>
                  <a:lnTo>
                    <a:pt x="39" y="68"/>
                  </a:lnTo>
                  <a:lnTo>
                    <a:pt x="37" y="52"/>
                  </a:lnTo>
                  <a:lnTo>
                    <a:pt x="36" y="37"/>
                  </a:lnTo>
                  <a:lnTo>
                    <a:pt x="37" y="28"/>
                  </a:lnTo>
                  <a:lnTo>
                    <a:pt x="40" y="25"/>
                  </a:lnTo>
                  <a:lnTo>
                    <a:pt x="42" y="25"/>
                  </a:lnTo>
                  <a:lnTo>
                    <a:pt x="42" y="29"/>
                  </a:lnTo>
                  <a:lnTo>
                    <a:pt x="42" y="35"/>
                  </a:lnTo>
                  <a:lnTo>
                    <a:pt x="42" y="44"/>
                  </a:lnTo>
                  <a:lnTo>
                    <a:pt x="43" y="53"/>
                  </a:lnTo>
                  <a:lnTo>
                    <a:pt x="45" y="62"/>
                  </a:lnTo>
                  <a:lnTo>
                    <a:pt x="48" y="68"/>
                  </a:lnTo>
                  <a:lnTo>
                    <a:pt x="54" y="53"/>
                  </a:lnTo>
                  <a:lnTo>
                    <a:pt x="59" y="32"/>
                  </a:lnTo>
                  <a:lnTo>
                    <a:pt x="67" y="15"/>
                  </a:lnTo>
                  <a:lnTo>
                    <a:pt x="77" y="3"/>
                  </a:lnTo>
                  <a:lnTo>
                    <a:pt x="83" y="0"/>
                  </a:lnTo>
                  <a:lnTo>
                    <a:pt x="85" y="0"/>
                  </a:lnTo>
                  <a:lnTo>
                    <a:pt x="83" y="3"/>
                  </a:lnTo>
                  <a:lnTo>
                    <a:pt x="80" y="7"/>
                  </a:lnTo>
                  <a:lnTo>
                    <a:pt x="74" y="18"/>
                  </a:lnTo>
                  <a:lnTo>
                    <a:pt x="67" y="37"/>
                  </a:lnTo>
                  <a:lnTo>
                    <a:pt x="61" y="56"/>
                  </a:lnTo>
                  <a:lnTo>
                    <a:pt x="58" y="68"/>
                  </a:lnTo>
                  <a:lnTo>
                    <a:pt x="65" y="66"/>
                  </a:lnTo>
                  <a:lnTo>
                    <a:pt x="74" y="63"/>
                  </a:lnTo>
                  <a:lnTo>
                    <a:pt x="82" y="60"/>
                  </a:lnTo>
                  <a:lnTo>
                    <a:pt x="87" y="56"/>
                  </a:lnTo>
                  <a:lnTo>
                    <a:pt x="90" y="55"/>
                  </a:lnTo>
                  <a:lnTo>
                    <a:pt x="93" y="55"/>
                  </a:lnTo>
                  <a:lnTo>
                    <a:pt x="92" y="56"/>
                  </a:lnTo>
                  <a:lnTo>
                    <a:pt x="89" y="60"/>
                  </a:lnTo>
                  <a:lnTo>
                    <a:pt x="82" y="65"/>
                  </a:lnTo>
                  <a:lnTo>
                    <a:pt x="73" y="72"/>
                  </a:lnTo>
                  <a:lnTo>
                    <a:pt x="62" y="78"/>
                  </a:lnTo>
                  <a:lnTo>
                    <a:pt x="56" y="83"/>
                  </a:lnTo>
                  <a:lnTo>
                    <a:pt x="54" y="100"/>
                  </a:lnTo>
                  <a:lnTo>
                    <a:pt x="49" y="120"/>
                  </a:lnTo>
                  <a:lnTo>
                    <a:pt x="46" y="139"/>
                  </a:lnTo>
                  <a:lnTo>
                    <a:pt x="43" y="149"/>
                  </a:lnTo>
                  <a:lnTo>
                    <a:pt x="51" y="149"/>
                  </a:lnTo>
                  <a:lnTo>
                    <a:pt x="58" y="148"/>
                  </a:lnTo>
                  <a:lnTo>
                    <a:pt x="65" y="148"/>
                  </a:lnTo>
                  <a:lnTo>
                    <a:pt x="74" y="146"/>
                  </a:lnTo>
                  <a:lnTo>
                    <a:pt x="80" y="145"/>
                  </a:lnTo>
                  <a:lnTo>
                    <a:pt x="87" y="142"/>
                  </a:lnTo>
                  <a:lnTo>
                    <a:pt x="92" y="140"/>
                  </a:lnTo>
                  <a:lnTo>
                    <a:pt x="95" y="139"/>
                  </a:lnTo>
                  <a:lnTo>
                    <a:pt x="98" y="136"/>
                  </a:lnTo>
                  <a:lnTo>
                    <a:pt x="99" y="136"/>
                  </a:lnTo>
                  <a:lnTo>
                    <a:pt x="99" y="139"/>
                  </a:lnTo>
                  <a:lnTo>
                    <a:pt x="96" y="142"/>
                  </a:lnTo>
                  <a:lnTo>
                    <a:pt x="93" y="145"/>
                  </a:lnTo>
                  <a:lnTo>
                    <a:pt x="87" y="148"/>
                  </a:lnTo>
                  <a:lnTo>
                    <a:pt x="80" y="152"/>
                  </a:lnTo>
                  <a:lnTo>
                    <a:pt x="71" y="155"/>
                  </a:lnTo>
                  <a:lnTo>
                    <a:pt x="62" y="160"/>
                  </a:lnTo>
                  <a:lnTo>
                    <a:pt x="55" y="162"/>
                  </a:lnTo>
                  <a:lnTo>
                    <a:pt x="49" y="164"/>
                  </a:lnTo>
                  <a:lnTo>
                    <a:pt x="45" y="165"/>
                  </a:lnTo>
                  <a:lnTo>
                    <a:pt x="40" y="170"/>
                  </a:lnTo>
                  <a:lnTo>
                    <a:pt x="37" y="179"/>
                  </a:lnTo>
                  <a:lnTo>
                    <a:pt x="36" y="189"/>
                  </a:lnTo>
                  <a:lnTo>
                    <a:pt x="36" y="195"/>
                  </a:lnTo>
                  <a:lnTo>
                    <a:pt x="39" y="198"/>
                  </a:lnTo>
                  <a:lnTo>
                    <a:pt x="43" y="199"/>
                  </a:lnTo>
                  <a:lnTo>
                    <a:pt x="51" y="199"/>
                  </a:lnTo>
                  <a:lnTo>
                    <a:pt x="55" y="198"/>
                  </a:lnTo>
                  <a:lnTo>
                    <a:pt x="68" y="192"/>
                  </a:lnTo>
                  <a:lnTo>
                    <a:pt x="80" y="186"/>
                  </a:lnTo>
                  <a:lnTo>
                    <a:pt x="90" y="180"/>
                  </a:lnTo>
                  <a:lnTo>
                    <a:pt x="96" y="176"/>
                  </a:lnTo>
                  <a:lnTo>
                    <a:pt x="101" y="173"/>
                  </a:lnTo>
                  <a:lnTo>
                    <a:pt x="104" y="171"/>
                  </a:lnTo>
                  <a:lnTo>
                    <a:pt x="104" y="173"/>
                  </a:lnTo>
                  <a:lnTo>
                    <a:pt x="101" y="179"/>
                  </a:lnTo>
                  <a:lnTo>
                    <a:pt x="93" y="189"/>
                  </a:lnTo>
                  <a:lnTo>
                    <a:pt x="83" y="201"/>
                  </a:lnTo>
                  <a:lnTo>
                    <a:pt x="74" y="211"/>
                  </a:lnTo>
                  <a:lnTo>
                    <a:pt x="65" y="219"/>
                  </a:lnTo>
                  <a:lnTo>
                    <a:pt x="65" y="216"/>
                  </a:lnTo>
                  <a:lnTo>
                    <a:pt x="64" y="213"/>
                  </a:lnTo>
                  <a:lnTo>
                    <a:pt x="61" y="210"/>
                  </a:lnTo>
                  <a:lnTo>
                    <a:pt x="59" y="207"/>
                  </a:lnTo>
                  <a:lnTo>
                    <a:pt x="54" y="202"/>
                  </a:lnTo>
                  <a:lnTo>
                    <a:pt x="45" y="201"/>
                  </a:lnTo>
                  <a:lnTo>
                    <a:pt x="34" y="202"/>
                  </a:lnTo>
                  <a:lnTo>
                    <a:pt x="27" y="205"/>
                  </a:lnTo>
                  <a:lnTo>
                    <a:pt x="23" y="210"/>
                  </a:lnTo>
                  <a:lnTo>
                    <a:pt x="23" y="214"/>
                  </a:lnTo>
                  <a:lnTo>
                    <a:pt x="23" y="220"/>
                  </a:lnTo>
                  <a:lnTo>
                    <a:pt x="23" y="225"/>
                  </a:lnTo>
                  <a:lnTo>
                    <a:pt x="17" y="230"/>
                  </a:lnTo>
                  <a:lnTo>
                    <a:pt x="11" y="235"/>
                  </a:lnTo>
                  <a:lnTo>
                    <a:pt x="5" y="239"/>
                  </a:lnTo>
                  <a:lnTo>
                    <a:pt x="2" y="242"/>
                  </a:lnTo>
                  <a:lnTo>
                    <a:pt x="8" y="235"/>
                  </a:lnTo>
                  <a:lnTo>
                    <a:pt x="14" y="228"/>
                  </a:lnTo>
                  <a:lnTo>
                    <a:pt x="17" y="220"/>
                  </a:lnTo>
                  <a:lnTo>
                    <a:pt x="17" y="216"/>
                  </a:lnTo>
                  <a:lnTo>
                    <a:pt x="14" y="211"/>
                  </a:lnTo>
                  <a:lnTo>
                    <a:pt x="9" y="208"/>
                  </a:lnTo>
                  <a:lnTo>
                    <a:pt x="5" y="207"/>
                  </a:lnTo>
                  <a:lnTo>
                    <a:pt x="0" y="21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25" name="Freeform 358"/>
            <p:cNvSpPr>
              <a:spLocks/>
            </p:cNvSpPr>
            <p:nvPr/>
          </p:nvSpPr>
          <p:spPr bwMode="auto">
            <a:xfrm>
              <a:off x="1306" y="1876"/>
              <a:ext cx="18" cy="31"/>
            </a:xfrm>
            <a:custGeom>
              <a:avLst/>
              <a:gdLst>
                <a:gd name="T0" fmla="*/ 18 w 18"/>
                <a:gd name="T1" fmla="*/ 30 h 31"/>
                <a:gd name="T2" fmla="*/ 14 w 18"/>
                <a:gd name="T3" fmla="*/ 28 h 31"/>
                <a:gd name="T4" fmla="*/ 11 w 18"/>
                <a:gd name="T5" fmla="*/ 28 h 31"/>
                <a:gd name="T6" fmla="*/ 6 w 18"/>
                <a:gd name="T7" fmla="*/ 30 h 31"/>
                <a:gd name="T8" fmla="*/ 3 w 18"/>
                <a:gd name="T9" fmla="*/ 31 h 31"/>
                <a:gd name="T10" fmla="*/ 2 w 18"/>
                <a:gd name="T11" fmla="*/ 24 h 31"/>
                <a:gd name="T12" fmla="*/ 0 w 18"/>
                <a:gd name="T13" fmla="*/ 17 h 31"/>
                <a:gd name="T14" fmla="*/ 0 w 18"/>
                <a:gd name="T15" fmla="*/ 11 h 31"/>
                <a:gd name="T16" fmla="*/ 0 w 18"/>
                <a:gd name="T17" fmla="*/ 3 h 31"/>
                <a:gd name="T18" fmla="*/ 0 w 18"/>
                <a:gd name="T19" fmla="*/ 0 h 31"/>
                <a:gd name="T20" fmla="*/ 2 w 18"/>
                <a:gd name="T21" fmla="*/ 0 h 31"/>
                <a:gd name="T22" fmla="*/ 3 w 18"/>
                <a:gd name="T23" fmla="*/ 2 h 31"/>
                <a:gd name="T24" fmla="*/ 3 w 18"/>
                <a:gd name="T25" fmla="*/ 5 h 31"/>
                <a:gd name="T26" fmla="*/ 5 w 18"/>
                <a:gd name="T27" fmla="*/ 11 h 31"/>
                <a:gd name="T28" fmla="*/ 9 w 18"/>
                <a:gd name="T29" fmla="*/ 17 h 31"/>
                <a:gd name="T30" fmla="*/ 14 w 18"/>
                <a:gd name="T31" fmla="*/ 24 h 31"/>
                <a:gd name="T32" fmla="*/ 18 w 18"/>
                <a:gd name="T33" fmla="*/ 3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30"/>
                  </a:moveTo>
                  <a:lnTo>
                    <a:pt x="14" y="28"/>
                  </a:lnTo>
                  <a:lnTo>
                    <a:pt x="11" y="28"/>
                  </a:lnTo>
                  <a:lnTo>
                    <a:pt x="6" y="30"/>
                  </a:lnTo>
                  <a:lnTo>
                    <a:pt x="3" y="31"/>
                  </a:lnTo>
                  <a:lnTo>
                    <a:pt x="2" y="24"/>
                  </a:lnTo>
                  <a:lnTo>
                    <a:pt x="0" y="17"/>
                  </a:lnTo>
                  <a:lnTo>
                    <a:pt x="0" y="11"/>
                  </a:lnTo>
                  <a:lnTo>
                    <a:pt x="0" y="3"/>
                  </a:lnTo>
                  <a:lnTo>
                    <a:pt x="0" y="0"/>
                  </a:lnTo>
                  <a:lnTo>
                    <a:pt x="2" y="0"/>
                  </a:lnTo>
                  <a:lnTo>
                    <a:pt x="3" y="2"/>
                  </a:lnTo>
                  <a:lnTo>
                    <a:pt x="3" y="5"/>
                  </a:lnTo>
                  <a:lnTo>
                    <a:pt x="5" y="11"/>
                  </a:lnTo>
                  <a:lnTo>
                    <a:pt x="9" y="17"/>
                  </a:lnTo>
                  <a:lnTo>
                    <a:pt x="14" y="24"/>
                  </a:lnTo>
                  <a:lnTo>
                    <a:pt x="18" y="3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26" name="Freeform 359"/>
            <p:cNvSpPr>
              <a:spLocks/>
            </p:cNvSpPr>
            <p:nvPr/>
          </p:nvSpPr>
          <p:spPr bwMode="auto">
            <a:xfrm>
              <a:off x="1446" y="1869"/>
              <a:ext cx="331" cy="201"/>
            </a:xfrm>
            <a:custGeom>
              <a:avLst/>
              <a:gdLst>
                <a:gd name="T0" fmla="*/ 33 w 331"/>
                <a:gd name="T1" fmla="*/ 142 h 201"/>
                <a:gd name="T2" fmla="*/ 64 w 331"/>
                <a:gd name="T3" fmla="*/ 123 h 201"/>
                <a:gd name="T4" fmla="*/ 83 w 331"/>
                <a:gd name="T5" fmla="*/ 74 h 201"/>
                <a:gd name="T6" fmla="*/ 108 w 331"/>
                <a:gd name="T7" fmla="*/ 37 h 201"/>
                <a:gd name="T8" fmla="*/ 139 w 331"/>
                <a:gd name="T9" fmla="*/ 4 h 201"/>
                <a:gd name="T10" fmla="*/ 150 w 331"/>
                <a:gd name="T11" fmla="*/ 1 h 201"/>
                <a:gd name="T12" fmla="*/ 129 w 331"/>
                <a:gd name="T13" fmla="*/ 25 h 201"/>
                <a:gd name="T14" fmla="*/ 99 w 331"/>
                <a:gd name="T15" fmla="*/ 62 h 201"/>
                <a:gd name="T16" fmla="*/ 86 w 331"/>
                <a:gd name="T17" fmla="*/ 99 h 201"/>
                <a:gd name="T18" fmla="*/ 89 w 331"/>
                <a:gd name="T19" fmla="*/ 108 h 201"/>
                <a:gd name="T20" fmla="*/ 111 w 331"/>
                <a:gd name="T21" fmla="*/ 95 h 201"/>
                <a:gd name="T22" fmla="*/ 135 w 331"/>
                <a:gd name="T23" fmla="*/ 78 h 201"/>
                <a:gd name="T24" fmla="*/ 167 w 331"/>
                <a:gd name="T25" fmla="*/ 40 h 201"/>
                <a:gd name="T26" fmla="*/ 215 w 331"/>
                <a:gd name="T27" fmla="*/ 6 h 201"/>
                <a:gd name="T28" fmla="*/ 234 w 331"/>
                <a:gd name="T29" fmla="*/ 3 h 201"/>
                <a:gd name="T30" fmla="*/ 194 w 331"/>
                <a:gd name="T31" fmla="*/ 31 h 201"/>
                <a:gd name="T32" fmla="*/ 156 w 331"/>
                <a:gd name="T33" fmla="*/ 72 h 201"/>
                <a:gd name="T34" fmla="*/ 160 w 331"/>
                <a:gd name="T35" fmla="*/ 81 h 201"/>
                <a:gd name="T36" fmla="*/ 198 w 331"/>
                <a:gd name="T37" fmla="*/ 74 h 201"/>
                <a:gd name="T38" fmla="*/ 238 w 331"/>
                <a:gd name="T39" fmla="*/ 50 h 201"/>
                <a:gd name="T40" fmla="*/ 287 w 331"/>
                <a:gd name="T41" fmla="*/ 28 h 201"/>
                <a:gd name="T42" fmla="*/ 300 w 331"/>
                <a:gd name="T43" fmla="*/ 28 h 201"/>
                <a:gd name="T44" fmla="*/ 263 w 331"/>
                <a:gd name="T45" fmla="*/ 44 h 201"/>
                <a:gd name="T46" fmla="*/ 231 w 331"/>
                <a:gd name="T47" fmla="*/ 69 h 201"/>
                <a:gd name="T48" fmla="*/ 265 w 331"/>
                <a:gd name="T49" fmla="*/ 74 h 201"/>
                <a:gd name="T50" fmla="*/ 312 w 331"/>
                <a:gd name="T51" fmla="*/ 62 h 201"/>
                <a:gd name="T52" fmla="*/ 331 w 331"/>
                <a:gd name="T53" fmla="*/ 56 h 201"/>
                <a:gd name="T54" fmla="*/ 303 w 331"/>
                <a:gd name="T55" fmla="*/ 74 h 201"/>
                <a:gd name="T56" fmla="*/ 247 w 331"/>
                <a:gd name="T57" fmla="*/ 89 h 201"/>
                <a:gd name="T58" fmla="*/ 253 w 331"/>
                <a:gd name="T59" fmla="*/ 105 h 201"/>
                <a:gd name="T60" fmla="*/ 288 w 331"/>
                <a:gd name="T61" fmla="*/ 124 h 201"/>
                <a:gd name="T62" fmla="*/ 303 w 331"/>
                <a:gd name="T63" fmla="*/ 135 h 201"/>
                <a:gd name="T64" fmla="*/ 265 w 331"/>
                <a:gd name="T65" fmla="*/ 123 h 201"/>
                <a:gd name="T66" fmla="*/ 218 w 331"/>
                <a:gd name="T67" fmla="*/ 101 h 201"/>
                <a:gd name="T68" fmla="*/ 192 w 331"/>
                <a:gd name="T69" fmla="*/ 98 h 201"/>
                <a:gd name="T70" fmla="*/ 166 w 331"/>
                <a:gd name="T71" fmla="*/ 101 h 201"/>
                <a:gd name="T72" fmla="*/ 176 w 331"/>
                <a:gd name="T73" fmla="*/ 118 h 201"/>
                <a:gd name="T74" fmla="*/ 203 w 331"/>
                <a:gd name="T75" fmla="*/ 140 h 201"/>
                <a:gd name="T76" fmla="*/ 234 w 331"/>
                <a:gd name="T77" fmla="*/ 158 h 201"/>
                <a:gd name="T78" fmla="*/ 246 w 331"/>
                <a:gd name="T79" fmla="*/ 173 h 201"/>
                <a:gd name="T80" fmla="*/ 201 w 331"/>
                <a:gd name="T81" fmla="*/ 146 h 201"/>
                <a:gd name="T82" fmla="*/ 158 w 331"/>
                <a:gd name="T83" fmla="*/ 118 h 201"/>
                <a:gd name="T84" fmla="*/ 136 w 331"/>
                <a:gd name="T85" fmla="*/ 109 h 201"/>
                <a:gd name="T86" fmla="*/ 96 w 331"/>
                <a:gd name="T87" fmla="*/ 124 h 201"/>
                <a:gd name="T88" fmla="*/ 89 w 331"/>
                <a:gd name="T89" fmla="*/ 136 h 201"/>
                <a:gd name="T90" fmla="*/ 120 w 331"/>
                <a:gd name="T91" fmla="*/ 161 h 201"/>
                <a:gd name="T92" fmla="*/ 164 w 331"/>
                <a:gd name="T93" fmla="*/ 192 h 201"/>
                <a:gd name="T94" fmla="*/ 170 w 331"/>
                <a:gd name="T95" fmla="*/ 201 h 201"/>
                <a:gd name="T96" fmla="*/ 127 w 331"/>
                <a:gd name="T97" fmla="*/ 174 h 201"/>
                <a:gd name="T98" fmla="*/ 80 w 331"/>
                <a:gd name="T99" fmla="*/ 146 h 201"/>
                <a:gd name="T100" fmla="*/ 52 w 331"/>
                <a:gd name="T101" fmla="*/ 151 h 201"/>
                <a:gd name="T102" fmla="*/ 9 w 331"/>
                <a:gd name="T103" fmla="*/ 164 h 201"/>
                <a:gd name="T104" fmla="*/ 8 w 331"/>
                <a:gd name="T105" fmla="*/ 161 h 2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1"/>
                <a:gd name="T161" fmla="*/ 331 w 331"/>
                <a:gd name="T162" fmla="*/ 201 h 20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1">
                  <a:moveTo>
                    <a:pt x="14" y="155"/>
                  </a:moveTo>
                  <a:lnTo>
                    <a:pt x="18" y="151"/>
                  </a:lnTo>
                  <a:lnTo>
                    <a:pt x="26" y="146"/>
                  </a:lnTo>
                  <a:lnTo>
                    <a:pt x="33" y="142"/>
                  </a:lnTo>
                  <a:lnTo>
                    <a:pt x="43" y="136"/>
                  </a:lnTo>
                  <a:lnTo>
                    <a:pt x="51" y="132"/>
                  </a:lnTo>
                  <a:lnTo>
                    <a:pt x="60" y="127"/>
                  </a:lnTo>
                  <a:lnTo>
                    <a:pt x="64" y="123"/>
                  </a:lnTo>
                  <a:lnTo>
                    <a:pt x="67" y="120"/>
                  </a:lnTo>
                  <a:lnTo>
                    <a:pt x="70" y="109"/>
                  </a:lnTo>
                  <a:lnTo>
                    <a:pt x="76" y="93"/>
                  </a:lnTo>
                  <a:lnTo>
                    <a:pt x="83" y="74"/>
                  </a:lnTo>
                  <a:lnTo>
                    <a:pt x="91" y="61"/>
                  </a:lnTo>
                  <a:lnTo>
                    <a:pt x="95" y="55"/>
                  </a:lnTo>
                  <a:lnTo>
                    <a:pt x="101" y="46"/>
                  </a:lnTo>
                  <a:lnTo>
                    <a:pt x="108" y="37"/>
                  </a:lnTo>
                  <a:lnTo>
                    <a:pt x="116" y="27"/>
                  </a:lnTo>
                  <a:lnTo>
                    <a:pt x="125" y="18"/>
                  </a:lnTo>
                  <a:lnTo>
                    <a:pt x="132" y="10"/>
                  </a:lnTo>
                  <a:lnTo>
                    <a:pt x="139" y="4"/>
                  </a:lnTo>
                  <a:lnTo>
                    <a:pt x="144" y="1"/>
                  </a:lnTo>
                  <a:lnTo>
                    <a:pt x="150" y="0"/>
                  </a:lnTo>
                  <a:lnTo>
                    <a:pt x="151" y="0"/>
                  </a:lnTo>
                  <a:lnTo>
                    <a:pt x="150" y="1"/>
                  </a:lnTo>
                  <a:lnTo>
                    <a:pt x="147" y="6"/>
                  </a:lnTo>
                  <a:lnTo>
                    <a:pt x="144" y="10"/>
                  </a:lnTo>
                  <a:lnTo>
                    <a:pt x="138" y="16"/>
                  </a:lnTo>
                  <a:lnTo>
                    <a:pt x="129" y="25"/>
                  </a:lnTo>
                  <a:lnTo>
                    <a:pt x="122" y="34"/>
                  </a:lnTo>
                  <a:lnTo>
                    <a:pt x="113" y="44"/>
                  </a:lnTo>
                  <a:lnTo>
                    <a:pt x="105" y="55"/>
                  </a:lnTo>
                  <a:lnTo>
                    <a:pt x="99" y="62"/>
                  </a:lnTo>
                  <a:lnTo>
                    <a:pt x="95" y="68"/>
                  </a:lnTo>
                  <a:lnTo>
                    <a:pt x="91" y="78"/>
                  </a:lnTo>
                  <a:lnTo>
                    <a:pt x="88" y="89"/>
                  </a:lnTo>
                  <a:lnTo>
                    <a:pt x="86" y="99"/>
                  </a:lnTo>
                  <a:lnTo>
                    <a:pt x="85" y="105"/>
                  </a:lnTo>
                  <a:lnTo>
                    <a:pt x="85" y="109"/>
                  </a:lnTo>
                  <a:lnTo>
                    <a:pt x="86" y="109"/>
                  </a:lnTo>
                  <a:lnTo>
                    <a:pt x="89" y="108"/>
                  </a:lnTo>
                  <a:lnTo>
                    <a:pt x="95" y="105"/>
                  </a:lnTo>
                  <a:lnTo>
                    <a:pt x="99" y="102"/>
                  </a:lnTo>
                  <a:lnTo>
                    <a:pt x="104" y="99"/>
                  </a:lnTo>
                  <a:lnTo>
                    <a:pt x="111" y="95"/>
                  </a:lnTo>
                  <a:lnTo>
                    <a:pt x="117" y="90"/>
                  </a:lnTo>
                  <a:lnTo>
                    <a:pt x="123" y="86"/>
                  </a:lnTo>
                  <a:lnTo>
                    <a:pt x="130" y="81"/>
                  </a:lnTo>
                  <a:lnTo>
                    <a:pt x="135" y="78"/>
                  </a:lnTo>
                  <a:lnTo>
                    <a:pt x="139" y="77"/>
                  </a:lnTo>
                  <a:lnTo>
                    <a:pt x="147" y="65"/>
                  </a:lnTo>
                  <a:lnTo>
                    <a:pt x="156" y="52"/>
                  </a:lnTo>
                  <a:lnTo>
                    <a:pt x="167" y="40"/>
                  </a:lnTo>
                  <a:lnTo>
                    <a:pt x="181" y="28"/>
                  </a:lnTo>
                  <a:lnTo>
                    <a:pt x="194" y="19"/>
                  </a:lnTo>
                  <a:lnTo>
                    <a:pt x="206" y="12"/>
                  </a:lnTo>
                  <a:lnTo>
                    <a:pt x="215" y="6"/>
                  </a:lnTo>
                  <a:lnTo>
                    <a:pt x="222" y="3"/>
                  </a:lnTo>
                  <a:lnTo>
                    <a:pt x="229" y="1"/>
                  </a:lnTo>
                  <a:lnTo>
                    <a:pt x="234" y="1"/>
                  </a:lnTo>
                  <a:lnTo>
                    <a:pt x="234" y="3"/>
                  </a:lnTo>
                  <a:lnTo>
                    <a:pt x="228" y="6"/>
                  </a:lnTo>
                  <a:lnTo>
                    <a:pt x="218" y="12"/>
                  </a:lnTo>
                  <a:lnTo>
                    <a:pt x="206" y="21"/>
                  </a:lnTo>
                  <a:lnTo>
                    <a:pt x="194" y="31"/>
                  </a:lnTo>
                  <a:lnTo>
                    <a:pt x="182" y="41"/>
                  </a:lnTo>
                  <a:lnTo>
                    <a:pt x="172" y="53"/>
                  </a:lnTo>
                  <a:lnTo>
                    <a:pt x="163" y="64"/>
                  </a:lnTo>
                  <a:lnTo>
                    <a:pt x="156" y="72"/>
                  </a:lnTo>
                  <a:lnTo>
                    <a:pt x="154" y="78"/>
                  </a:lnTo>
                  <a:lnTo>
                    <a:pt x="154" y="81"/>
                  </a:lnTo>
                  <a:lnTo>
                    <a:pt x="157" y="81"/>
                  </a:lnTo>
                  <a:lnTo>
                    <a:pt x="160" y="81"/>
                  </a:lnTo>
                  <a:lnTo>
                    <a:pt x="167" y="80"/>
                  </a:lnTo>
                  <a:lnTo>
                    <a:pt x="178" y="78"/>
                  </a:lnTo>
                  <a:lnTo>
                    <a:pt x="188" y="75"/>
                  </a:lnTo>
                  <a:lnTo>
                    <a:pt x="198" y="74"/>
                  </a:lnTo>
                  <a:lnTo>
                    <a:pt x="206" y="72"/>
                  </a:lnTo>
                  <a:lnTo>
                    <a:pt x="215" y="65"/>
                  </a:lnTo>
                  <a:lnTo>
                    <a:pt x="225" y="58"/>
                  </a:lnTo>
                  <a:lnTo>
                    <a:pt x="238" y="50"/>
                  </a:lnTo>
                  <a:lnTo>
                    <a:pt x="253" y="43"/>
                  </a:lnTo>
                  <a:lnTo>
                    <a:pt x="266" y="37"/>
                  </a:lnTo>
                  <a:lnTo>
                    <a:pt x="278" y="31"/>
                  </a:lnTo>
                  <a:lnTo>
                    <a:pt x="287" y="28"/>
                  </a:lnTo>
                  <a:lnTo>
                    <a:pt x="293" y="25"/>
                  </a:lnTo>
                  <a:lnTo>
                    <a:pt x="299" y="24"/>
                  </a:lnTo>
                  <a:lnTo>
                    <a:pt x="302" y="25"/>
                  </a:lnTo>
                  <a:lnTo>
                    <a:pt x="300" y="28"/>
                  </a:lnTo>
                  <a:lnTo>
                    <a:pt x="293" y="31"/>
                  </a:lnTo>
                  <a:lnTo>
                    <a:pt x="284" y="34"/>
                  </a:lnTo>
                  <a:lnTo>
                    <a:pt x="274" y="40"/>
                  </a:lnTo>
                  <a:lnTo>
                    <a:pt x="263" y="44"/>
                  </a:lnTo>
                  <a:lnTo>
                    <a:pt x="253" y="50"/>
                  </a:lnTo>
                  <a:lnTo>
                    <a:pt x="244" y="58"/>
                  </a:lnTo>
                  <a:lnTo>
                    <a:pt x="237" y="64"/>
                  </a:lnTo>
                  <a:lnTo>
                    <a:pt x="231" y="69"/>
                  </a:lnTo>
                  <a:lnTo>
                    <a:pt x="228" y="75"/>
                  </a:lnTo>
                  <a:lnTo>
                    <a:pt x="238" y="77"/>
                  </a:lnTo>
                  <a:lnTo>
                    <a:pt x="251" y="75"/>
                  </a:lnTo>
                  <a:lnTo>
                    <a:pt x="265" y="74"/>
                  </a:lnTo>
                  <a:lnTo>
                    <a:pt x="278" y="71"/>
                  </a:lnTo>
                  <a:lnTo>
                    <a:pt x="291" y="68"/>
                  </a:lnTo>
                  <a:lnTo>
                    <a:pt x="303" y="65"/>
                  </a:lnTo>
                  <a:lnTo>
                    <a:pt x="312" y="62"/>
                  </a:lnTo>
                  <a:lnTo>
                    <a:pt x="318" y="61"/>
                  </a:lnTo>
                  <a:lnTo>
                    <a:pt x="325" y="56"/>
                  </a:lnTo>
                  <a:lnTo>
                    <a:pt x="331" y="55"/>
                  </a:lnTo>
                  <a:lnTo>
                    <a:pt x="331" y="56"/>
                  </a:lnTo>
                  <a:lnTo>
                    <a:pt x="327" y="61"/>
                  </a:lnTo>
                  <a:lnTo>
                    <a:pt x="321" y="65"/>
                  </a:lnTo>
                  <a:lnTo>
                    <a:pt x="313" y="69"/>
                  </a:lnTo>
                  <a:lnTo>
                    <a:pt x="303" y="74"/>
                  </a:lnTo>
                  <a:lnTo>
                    <a:pt x="290" y="80"/>
                  </a:lnTo>
                  <a:lnTo>
                    <a:pt x="277" y="84"/>
                  </a:lnTo>
                  <a:lnTo>
                    <a:pt x="262" y="87"/>
                  </a:lnTo>
                  <a:lnTo>
                    <a:pt x="247" y="89"/>
                  </a:lnTo>
                  <a:lnTo>
                    <a:pt x="232" y="89"/>
                  </a:lnTo>
                  <a:lnTo>
                    <a:pt x="237" y="95"/>
                  </a:lnTo>
                  <a:lnTo>
                    <a:pt x="244" y="99"/>
                  </a:lnTo>
                  <a:lnTo>
                    <a:pt x="253" y="105"/>
                  </a:lnTo>
                  <a:lnTo>
                    <a:pt x="263" y="111"/>
                  </a:lnTo>
                  <a:lnTo>
                    <a:pt x="272" y="115"/>
                  </a:lnTo>
                  <a:lnTo>
                    <a:pt x="281" y="121"/>
                  </a:lnTo>
                  <a:lnTo>
                    <a:pt x="288" y="124"/>
                  </a:lnTo>
                  <a:lnTo>
                    <a:pt x="294" y="127"/>
                  </a:lnTo>
                  <a:lnTo>
                    <a:pt x="302" y="130"/>
                  </a:lnTo>
                  <a:lnTo>
                    <a:pt x="305" y="133"/>
                  </a:lnTo>
                  <a:lnTo>
                    <a:pt x="303" y="135"/>
                  </a:lnTo>
                  <a:lnTo>
                    <a:pt x="296" y="133"/>
                  </a:lnTo>
                  <a:lnTo>
                    <a:pt x="288" y="132"/>
                  </a:lnTo>
                  <a:lnTo>
                    <a:pt x="278" y="127"/>
                  </a:lnTo>
                  <a:lnTo>
                    <a:pt x="265" y="123"/>
                  </a:lnTo>
                  <a:lnTo>
                    <a:pt x="251" y="117"/>
                  </a:lnTo>
                  <a:lnTo>
                    <a:pt x="238" y="111"/>
                  </a:lnTo>
                  <a:lnTo>
                    <a:pt x="226" y="106"/>
                  </a:lnTo>
                  <a:lnTo>
                    <a:pt x="218" y="101"/>
                  </a:lnTo>
                  <a:lnTo>
                    <a:pt x="212" y="96"/>
                  </a:lnTo>
                  <a:lnTo>
                    <a:pt x="206" y="96"/>
                  </a:lnTo>
                  <a:lnTo>
                    <a:pt x="200" y="98"/>
                  </a:lnTo>
                  <a:lnTo>
                    <a:pt x="192" y="98"/>
                  </a:lnTo>
                  <a:lnTo>
                    <a:pt x="185" y="98"/>
                  </a:lnTo>
                  <a:lnTo>
                    <a:pt x="178" y="99"/>
                  </a:lnTo>
                  <a:lnTo>
                    <a:pt x="172" y="99"/>
                  </a:lnTo>
                  <a:lnTo>
                    <a:pt x="166" y="101"/>
                  </a:lnTo>
                  <a:lnTo>
                    <a:pt x="161" y="101"/>
                  </a:lnTo>
                  <a:lnTo>
                    <a:pt x="164" y="106"/>
                  </a:lnTo>
                  <a:lnTo>
                    <a:pt x="170" y="112"/>
                  </a:lnTo>
                  <a:lnTo>
                    <a:pt x="176" y="118"/>
                  </a:lnTo>
                  <a:lnTo>
                    <a:pt x="184" y="124"/>
                  </a:lnTo>
                  <a:lnTo>
                    <a:pt x="189" y="130"/>
                  </a:lnTo>
                  <a:lnTo>
                    <a:pt x="197" y="136"/>
                  </a:lnTo>
                  <a:lnTo>
                    <a:pt x="203" y="140"/>
                  </a:lnTo>
                  <a:lnTo>
                    <a:pt x="207" y="143"/>
                  </a:lnTo>
                  <a:lnTo>
                    <a:pt x="216" y="149"/>
                  </a:lnTo>
                  <a:lnTo>
                    <a:pt x="226" y="154"/>
                  </a:lnTo>
                  <a:lnTo>
                    <a:pt x="234" y="158"/>
                  </a:lnTo>
                  <a:lnTo>
                    <a:pt x="241" y="163"/>
                  </a:lnTo>
                  <a:lnTo>
                    <a:pt x="246" y="167"/>
                  </a:lnTo>
                  <a:lnTo>
                    <a:pt x="249" y="171"/>
                  </a:lnTo>
                  <a:lnTo>
                    <a:pt x="246" y="173"/>
                  </a:lnTo>
                  <a:lnTo>
                    <a:pt x="234" y="167"/>
                  </a:lnTo>
                  <a:lnTo>
                    <a:pt x="225" y="161"/>
                  </a:lnTo>
                  <a:lnTo>
                    <a:pt x="213" y="154"/>
                  </a:lnTo>
                  <a:lnTo>
                    <a:pt x="201" y="146"/>
                  </a:lnTo>
                  <a:lnTo>
                    <a:pt x="189" y="139"/>
                  </a:lnTo>
                  <a:lnTo>
                    <a:pt x="176" y="132"/>
                  </a:lnTo>
                  <a:lnTo>
                    <a:pt x="166" y="124"/>
                  </a:lnTo>
                  <a:lnTo>
                    <a:pt x="158" y="118"/>
                  </a:lnTo>
                  <a:lnTo>
                    <a:pt x="153" y="114"/>
                  </a:lnTo>
                  <a:lnTo>
                    <a:pt x="147" y="109"/>
                  </a:lnTo>
                  <a:lnTo>
                    <a:pt x="141" y="108"/>
                  </a:lnTo>
                  <a:lnTo>
                    <a:pt x="136" y="109"/>
                  </a:lnTo>
                  <a:lnTo>
                    <a:pt x="130" y="112"/>
                  </a:lnTo>
                  <a:lnTo>
                    <a:pt x="122" y="115"/>
                  </a:lnTo>
                  <a:lnTo>
                    <a:pt x="108" y="120"/>
                  </a:lnTo>
                  <a:lnTo>
                    <a:pt x="96" y="124"/>
                  </a:lnTo>
                  <a:lnTo>
                    <a:pt x="89" y="127"/>
                  </a:lnTo>
                  <a:lnTo>
                    <a:pt x="88" y="130"/>
                  </a:lnTo>
                  <a:lnTo>
                    <a:pt x="88" y="133"/>
                  </a:lnTo>
                  <a:lnTo>
                    <a:pt x="89" y="136"/>
                  </a:lnTo>
                  <a:lnTo>
                    <a:pt x="95" y="142"/>
                  </a:lnTo>
                  <a:lnTo>
                    <a:pt x="101" y="146"/>
                  </a:lnTo>
                  <a:lnTo>
                    <a:pt x="110" y="152"/>
                  </a:lnTo>
                  <a:lnTo>
                    <a:pt x="120" y="161"/>
                  </a:lnTo>
                  <a:lnTo>
                    <a:pt x="132" y="169"/>
                  </a:lnTo>
                  <a:lnTo>
                    <a:pt x="144" y="177"/>
                  </a:lnTo>
                  <a:lnTo>
                    <a:pt x="156" y="185"/>
                  </a:lnTo>
                  <a:lnTo>
                    <a:pt x="164" y="192"/>
                  </a:lnTo>
                  <a:lnTo>
                    <a:pt x="172" y="195"/>
                  </a:lnTo>
                  <a:lnTo>
                    <a:pt x="178" y="200"/>
                  </a:lnTo>
                  <a:lnTo>
                    <a:pt x="176" y="201"/>
                  </a:lnTo>
                  <a:lnTo>
                    <a:pt x="170" y="201"/>
                  </a:lnTo>
                  <a:lnTo>
                    <a:pt x="158" y="195"/>
                  </a:lnTo>
                  <a:lnTo>
                    <a:pt x="151" y="189"/>
                  </a:lnTo>
                  <a:lnTo>
                    <a:pt x="139" y="182"/>
                  </a:lnTo>
                  <a:lnTo>
                    <a:pt x="127" y="174"/>
                  </a:lnTo>
                  <a:lnTo>
                    <a:pt x="114" y="166"/>
                  </a:lnTo>
                  <a:lnTo>
                    <a:pt x="101" y="158"/>
                  </a:lnTo>
                  <a:lnTo>
                    <a:pt x="89" y="152"/>
                  </a:lnTo>
                  <a:lnTo>
                    <a:pt x="80" y="146"/>
                  </a:lnTo>
                  <a:lnTo>
                    <a:pt x="76" y="145"/>
                  </a:lnTo>
                  <a:lnTo>
                    <a:pt x="71" y="145"/>
                  </a:lnTo>
                  <a:lnTo>
                    <a:pt x="62" y="148"/>
                  </a:lnTo>
                  <a:lnTo>
                    <a:pt x="52" y="151"/>
                  </a:lnTo>
                  <a:lnTo>
                    <a:pt x="40" y="155"/>
                  </a:lnTo>
                  <a:lnTo>
                    <a:pt x="29" y="158"/>
                  </a:lnTo>
                  <a:lnTo>
                    <a:pt x="18" y="163"/>
                  </a:lnTo>
                  <a:lnTo>
                    <a:pt x="9" y="164"/>
                  </a:lnTo>
                  <a:lnTo>
                    <a:pt x="3" y="166"/>
                  </a:lnTo>
                  <a:lnTo>
                    <a:pt x="0" y="166"/>
                  </a:lnTo>
                  <a:lnTo>
                    <a:pt x="2" y="164"/>
                  </a:lnTo>
                  <a:lnTo>
                    <a:pt x="8" y="161"/>
                  </a:lnTo>
                  <a:lnTo>
                    <a:pt x="14" y="155"/>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27" name="Freeform 360"/>
            <p:cNvSpPr>
              <a:spLocks/>
            </p:cNvSpPr>
            <p:nvPr/>
          </p:nvSpPr>
          <p:spPr bwMode="auto">
            <a:xfrm>
              <a:off x="1380" y="2072"/>
              <a:ext cx="239" cy="201"/>
            </a:xfrm>
            <a:custGeom>
              <a:avLst/>
              <a:gdLst>
                <a:gd name="T0" fmla="*/ 27 w 239"/>
                <a:gd name="T1" fmla="*/ 17 h 201"/>
                <a:gd name="T2" fmla="*/ 58 w 239"/>
                <a:gd name="T3" fmla="*/ 20 h 201"/>
                <a:gd name="T4" fmla="*/ 108 w 239"/>
                <a:gd name="T5" fmla="*/ 13 h 201"/>
                <a:gd name="T6" fmla="*/ 152 w 239"/>
                <a:gd name="T7" fmla="*/ 13 h 201"/>
                <a:gd name="T8" fmla="*/ 167 w 239"/>
                <a:gd name="T9" fmla="*/ 22 h 201"/>
                <a:gd name="T10" fmla="*/ 140 w 239"/>
                <a:gd name="T11" fmla="*/ 20 h 201"/>
                <a:gd name="T12" fmla="*/ 102 w 239"/>
                <a:gd name="T13" fmla="*/ 23 h 201"/>
                <a:gd name="T14" fmla="*/ 65 w 239"/>
                <a:gd name="T15" fmla="*/ 31 h 201"/>
                <a:gd name="T16" fmla="*/ 71 w 239"/>
                <a:gd name="T17" fmla="*/ 39 h 201"/>
                <a:gd name="T18" fmla="*/ 92 w 239"/>
                <a:gd name="T19" fmla="*/ 48 h 201"/>
                <a:gd name="T20" fmla="*/ 105 w 239"/>
                <a:gd name="T21" fmla="*/ 54 h 201"/>
                <a:gd name="T22" fmla="*/ 149 w 239"/>
                <a:gd name="T23" fmla="*/ 53 h 201"/>
                <a:gd name="T24" fmla="*/ 198 w 239"/>
                <a:gd name="T25" fmla="*/ 60 h 201"/>
                <a:gd name="T26" fmla="*/ 223 w 239"/>
                <a:gd name="T27" fmla="*/ 76 h 201"/>
                <a:gd name="T28" fmla="*/ 211 w 239"/>
                <a:gd name="T29" fmla="*/ 75 h 201"/>
                <a:gd name="T30" fmla="*/ 180 w 239"/>
                <a:gd name="T31" fmla="*/ 68 h 201"/>
                <a:gd name="T32" fmla="*/ 139 w 239"/>
                <a:gd name="T33" fmla="*/ 63 h 201"/>
                <a:gd name="T34" fmla="*/ 131 w 239"/>
                <a:gd name="T35" fmla="*/ 73 h 201"/>
                <a:gd name="T36" fmla="*/ 152 w 239"/>
                <a:gd name="T37" fmla="*/ 90 h 201"/>
                <a:gd name="T38" fmla="*/ 185 w 239"/>
                <a:gd name="T39" fmla="*/ 93 h 201"/>
                <a:gd name="T40" fmla="*/ 223 w 239"/>
                <a:gd name="T41" fmla="*/ 109 h 201"/>
                <a:gd name="T42" fmla="*/ 232 w 239"/>
                <a:gd name="T43" fmla="*/ 127 h 201"/>
                <a:gd name="T44" fmla="*/ 205 w 239"/>
                <a:gd name="T45" fmla="*/ 110 h 201"/>
                <a:gd name="T46" fmla="*/ 177 w 239"/>
                <a:gd name="T47" fmla="*/ 103 h 201"/>
                <a:gd name="T48" fmla="*/ 189 w 239"/>
                <a:gd name="T49" fmla="*/ 125 h 201"/>
                <a:gd name="T50" fmla="*/ 217 w 239"/>
                <a:gd name="T51" fmla="*/ 155 h 201"/>
                <a:gd name="T52" fmla="*/ 230 w 239"/>
                <a:gd name="T53" fmla="*/ 171 h 201"/>
                <a:gd name="T54" fmla="*/ 236 w 239"/>
                <a:gd name="T55" fmla="*/ 193 h 201"/>
                <a:gd name="T56" fmla="*/ 223 w 239"/>
                <a:gd name="T57" fmla="*/ 178 h 201"/>
                <a:gd name="T58" fmla="*/ 186 w 239"/>
                <a:gd name="T59" fmla="*/ 134 h 201"/>
                <a:gd name="T60" fmla="*/ 161 w 239"/>
                <a:gd name="T61" fmla="*/ 109 h 201"/>
                <a:gd name="T62" fmla="*/ 154 w 239"/>
                <a:gd name="T63" fmla="*/ 116 h 201"/>
                <a:gd name="T64" fmla="*/ 164 w 239"/>
                <a:gd name="T65" fmla="*/ 149 h 201"/>
                <a:gd name="T66" fmla="*/ 177 w 239"/>
                <a:gd name="T67" fmla="*/ 181 h 201"/>
                <a:gd name="T68" fmla="*/ 168 w 239"/>
                <a:gd name="T69" fmla="*/ 174 h 201"/>
                <a:gd name="T70" fmla="*/ 143 w 239"/>
                <a:gd name="T71" fmla="*/ 116 h 201"/>
                <a:gd name="T72" fmla="*/ 118 w 239"/>
                <a:gd name="T73" fmla="*/ 81 h 201"/>
                <a:gd name="T74" fmla="*/ 100 w 239"/>
                <a:gd name="T75" fmla="*/ 70 h 201"/>
                <a:gd name="T76" fmla="*/ 95 w 239"/>
                <a:gd name="T77" fmla="*/ 76 h 201"/>
                <a:gd name="T78" fmla="*/ 108 w 239"/>
                <a:gd name="T79" fmla="*/ 134 h 201"/>
                <a:gd name="T80" fmla="*/ 124 w 239"/>
                <a:gd name="T81" fmla="*/ 164 h 201"/>
                <a:gd name="T82" fmla="*/ 106 w 239"/>
                <a:gd name="T83" fmla="*/ 146 h 201"/>
                <a:gd name="T84" fmla="*/ 86 w 239"/>
                <a:gd name="T85" fmla="*/ 63 h 201"/>
                <a:gd name="T86" fmla="*/ 56 w 239"/>
                <a:gd name="T87" fmla="*/ 45 h 201"/>
                <a:gd name="T88" fmla="*/ 47 w 239"/>
                <a:gd name="T89" fmla="*/ 65 h 201"/>
                <a:gd name="T90" fmla="*/ 55 w 239"/>
                <a:gd name="T91" fmla="*/ 103 h 201"/>
                <a:gd name="T92" fmla="*/ 64 w 239"/>
                <a:gd name="T93" fmla="*/ 144 h 201"/>
                <a:gd name="T94" fmla="*/ 56 w 239"/>
                <a:gd name="T95" fmla="*/ 140 h 201"/>
                <a:gd name="T96" fmla="*/ 43 w 239"/>
                <a:gd name="T97" fmla="*/ 82 h 201"/>
                <a:gd name="T98" fmla="*/ 22 w 239"/>
                <a:gd name="T99" fmla="*/ 26 h 201"/>
                <a:gd name="T100" fmla="*/ 0 w 239"/>
                <a:gd name="T101" fmla="*/ 2 h 201"/>
                <a:gd name="T102" fmla="*/ 4 w 239"/>
                <a:gd name="T103" fmla="*/ 0 h 2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1"/>
                <a:gd name="T158" fmla="*/ 239 w 239"/>
                <a:gd name="T159" fmla="*/ 201 h 2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1">
                  <a:moveTo>
                    <a:pt x="7" y="2"/>
                  </a:moveTo>
                  <a:lnTo>
                    <a:pt x="16" y="10"/>
                  </a:lnTo>
                  <a:lnTo>
                    <a:pt x="27" y="17"/>
                  </a:lnTo>
                  <a:lnTo>
                    <a:pt x="37" y="22"/>
                  </a:lnTo>
                  <a:lnTo>
                    <a:pt x="46" y="23"/>
                  </a:lnTo>
                  <a:lnTo>
                    <a:pt x="58" y="20"/>
                  </a:lnTo>
                  <a:lnTo>
                    <a:pt x="72" y="17"/>
                  </a:lnTo>
                  <a:lnTo>
                    <a:pt x="90" y="14"/>
                  </a:lnTo>
                  <a:lnTo>
                    <a:pt x="108" y="13"/>
                  </a:lnTo>
                  <a:lnTo>
                    <a:pt x="124" y="11"/>
                  </a:lnTo>
                  <a:lnTo>
                    <a:pt x="139" y="11"/>
                  </a:lnTo>
                  <a:lnTo>
                    <a:pt x="152" y="13"/>
                  </a:lnTo>
                  <a:lnTo>
                    <a:pt x="160" y="14"/>
                  </a:lnTo>
                  <a:lnTo>
                    <a:pt x="167" y="19"/>
                  </a:lnTo>
                  <a:lnTo>
                    <a:pt x="167" y="22"/>
                  </a:lnTo>
                  <a:lnTo>
                    <a:pt x="161" y="22"/>
                  </a:lnTo>
                  <a:lnTo>
                    <a:pt x="149" y="20"/>
                  </a:lnTo>
                  <a:lnTo>
                    <a:pt x="140" y="20"/>
                  </a:lnTo>
                  <a:lnTo>
                    <a:pt x="130" y="20"/>
                  </a:lnTo>
                  <a:lnTo>
                    <a:pt x="115" y="22"/>
                  </a:lnTo>
                  <a:lnTo>
                    <a:pt x="102" y="23"/>
                  </a:lnTo>
                  <a:lnTo>
                    <a:pt x="87" y="25"/>
                  </a:lnTo>
                  <a:lnTo>
                    <a:pt x="75" y="28"/>
                  </a:lnTo>
                  <a:lnTo>
                    <a:pt x="65" y="31"/>
                  </a:lnTo>
                  <a:lnTo>
                    <a:pt x="59" y="34"/>
                  </a:lnTo>
                  <a:lnTo>
                    <a:pt x="64" y="36"/>
                  </a:lnTo>
                  <a:lnTo>
                    <a:pt x="71" y="39"/>
                  </a:lnTo>
                  <a:lnTo>
                    <a:pt x="77" y="42"/>
                  </a:lnTo>
                  <a:lnTo>
                    <a:pt x="84" y="45"/>
                  </a:lnTo>
                  <a:lnTo>
                    <a:pt x="92" y="48"/>
                  </a:lnTo>
                  <a:lnTo>
                    <a:pt x="97" y="50"/>
                  </a:lnTo>
                  <a:lnTo>
                    <a:pt x="102" y="53"/>
                  </a:lnTo>
                  <a:lnTo>
                    <a:pt x="105" y="54"/>
                  </a:lnTo>
                  <a:lnTo>
                    <a:pt x="117" y="53"/>
                  </a:lnTo>
                  <a:lnTo>
                    <a:pt x="133" y="51"/>
                  </a:lnTo>
                  <a:lnTo>
                    <a:pt x="149" y="53"/>
                  </a:lnTo>
                  <a:lnTo>
                    <a:pt x="167" y="54"/>
                  </a:lnTo>
                  <a:lnTo>
                    <a:pt x="183" y="57"/>
                  </a:lnTo>
                  <a:lnTo>
                    <a:pt x="198" y="60"/>
                  </a:lnTo>
                  <a:lnTo>
                    <a:pt x="210" y="65"/>
                  </a:lnTo>
                  <a:lnTo>
                    <a:pt x="217" y="69"/>
                  </a:lnTo>
                  <a:lnTo>
                    <a:pt x="223" y="76"/>
                  </a:lnTo>
                  <a:lnTo>
                    <a:pt x="224" y="79"/>
                  </a:lnTo>
                  <a:lnTo>
                    <a:pt x="220" y="78"/>
                  </a:lnTo>
                  <a:lnTo>
                    <a:pt x="211" y="75"/>
                  </a:lnTo>
                  <a:lnTo>
                    <a:pt x="204" y="72"/>
                  </a:lnTo>
                  <a:lnTo>
                    <a:pt x="193" y="69"/>
                  </a:lnTo>
                  <a:lnTo>
                    <a:pt x="180" y="68"/>
                  </a:lnTo>
                  <a:lnTo>
                    <a:pt x="167" y="65"/>
                  </a:lnTo>
                  <a:lnTo>
                    <a:pt x="152" y="63"/>
                  </a:lnTo>
                  <a:lnTo>
                    <a:pt x="139" y="63"/>
                  </a:lnTo>
                  <a:lnTo>
                    <a:pt x="128" y="63"/>
                  </a:lnTo>
                  <a:lnTo>
                    <a:pt x="121" y="65"/>
                  </a:lnTo>
                  <a:lnTo>
                    <a:pt x="131" y="73"/>
                  </a:lnTo>
                  <a:lnTo>
                    <a:pt x="142" y="79"/>
                  </a:lnTo>
                  <a:lnTo>
                    <a:pt x="149" y="85"/>
                  </a:lnTo>
                  <a:lnTo>
                    <a:pt x="152" y="90"/>
                  </a:lnTo>
                  <a:lnTo>
                    <a:pt x="161" y="90"/>
                  </a:lnTo>
                  <a:lnTo>
                    <a:pt x="171" y="91"/>
                  </a:lnTo>
                  <a:lnTo>
                    <a:pt x="185" y="93"/>
                  </a:lnTo>
                  <a:lnTo>
                    <a:pt x="198" y="96"/>
                  </a:lnTo>
                  <a:lnTo>
                    <a:pt x="211" y="101"/>
                  </a:lnTo>
                  <a:lnTo>
                    <a:pt x="223" y="109"/>
                  </a:lnTo>
                  <a:lnTo>
                    <a:pt x="232" y="119"/>
                  </a:lnTo>
                  <a:lnTo>
                    <a:pt x="239" y="133"/>
                  </a:lnTo>
                  <a:lnTo>
                    <a:pt x="232" y="127"/>
                  </a:lnTo>
                  <a:lnTo>
                    <a:pt x="224" y="121"/>
                  </a:lnTo>
                  <a:lnTo>
                    <a:pt x="214" y="116"/>
                  </a:lnTo>
                  <a:lnTo>
                    <a:pt x="205" y="110"/>
                  </a:lnTo>
                  <a:lnTo>
                    <a:pt x="196" y="107"/>
                  </a:lnTo>
                  <a:lnTo>
                    <a:pt x="186" y="104"/>
                  </a:lnTo>
                  <a:lnTo>
                    <a:pt x="177" y="103"/>
                  </a:lnTo>
                  <a:lnTo>
                    <a:pt x="168" y="103"/>
                  </a:lnTo>
                  <a:lnTo>
                    <a:pt x="179" y="115"/>
                  </a:lnTo>
                  <a:lnTo>
                    <a:pt x="189" y="125"/>
                  </a:lnTo>
                  <a:lnTo>
                    <a:pt x="199" y="137"/>
                  </a:lnTo>
                  <a:lnTo>
                    <a:pt x="208" y="146"/>
                  </a:lnTo>
                  <a:lnTo>
                    <a:pt x="217" y="155"/>
                  </a:lnTo>
                  <a:lnTo>
                    <a:pt x="224" y="162"/>
                  </a:lnTo>
                  <a:lnTo>
                    <a:pt x="229" y="168"/>
                  </a:lnTo>
                  <a:lnTo>
                    <a:pt x="230" y="171"/>
                  </a:lnTo>
                  <a:lnTo>
                    <a:pt x="232" y="177"/>
                  </a:lnTo>
                  <a:lnTo>
                    <a:pt x="233" y="184"/>
                  </a:lnTo>
                  <a:lnTo>
                    <a:pt x="236" y="193"/>
                  </a:lnTo>
                  <a:lnTo>
                    <a:pt x="239" y="201"/>
                  </a:lnTo>
                  <a:lnTo>
                    <a:pt x="232" y="190"/>
                  </a:lnTo>
                  <a:lnTo>
                    <a:pt x="223" y="178"/>
                  </a:lnTo>
                  <a:lnTo>
                    <a:pt x="211" y="164"/>
                  </a:lnTo>
                  <a:lnTo>
                    <a:pt x="198" y="149"/>
                  </a:lnTo>
                  <a:lnTo>
                    <a:pt x="186" y="134"/>
                  </a:lnTo>
                  <a:lnTo>
                    <a:pt x="176" y="122"/>
                  </a:lnTo>
                  <a:lnTo>
                    <a:pt x="167" y="113"/>
                  </a:lnTo>
                  <a:lnTo>
                    <a:pt x="161" y="109"/>
                  </a:lnTo>
                  <a:lnTo>
                    <a:pt x="155" y="107"/>
                  </a:lnTo>
                  <a:lnTo>
                    <a:pt x="154" y="110"/>
                  </a:lnTo>
                  <a:lnTo>
                    <a:pt x="154" y="116"/>
                  </a:lnTo>
                  <a:lnTo>
                    <a:pt x="155" y="122"/>
                  </a:lnTo>
                  <a:lnTo>
                    <a:pt x="158" y="133"/>
                  </a:lnTo>
                  <a:lnTo>
                    <a:pt x="164" y="149"/>
                  </a:lnTo>
                  <a:lnTo>
                    <a:pt x="171" y="167"/>
                  </a:lnTo>
                  <a:lnTo>
                    <a:pt x="176" y="177"/>
                  </a:lnTo>
                  <a:lnTo>
                    <a:pt x="177" y="181"/>
                  </a:lnTo>
                  <a:lnTo>
                    <a:pt x="176" y="181"/>
                  </a:lnTo>
                  <a:lnTo>
                    <a:pt x="171" y="180"/>
                  </a:lnTo>
                  <a:lnTo>
                    <a:pt x="168" y="174"/>
                  </a:lnTo>
                  <a:lnTo>
                    <a:pt x="161" y="161"/>
                  </a:lnTo>
                  <a:lnTo>
                    <a:pt x="151" y="138"/>
                  </a:lnTo>
                  <a:lnTo>
                    <a:pt x="143" y="116"/>
                  </a:lnTo>
                  <a:lnTo>
                    <a:pt x="143" y="100"/>
                  </a:lnTo>
                  <a:lnTo>
                    <a:pt x="130" y="90"/>
                  </a:lnTo>
                  <a:lnTo>
                    <a:pt x="118" y="81"/>
                  </a:lnTo>
                  <a:lnTo>
                    <a:pt x="108" y="75"/>
                  </a:lnTo>
                  <a:lnTo>
                    <a:pt x="103" y="72"/>
                  </a:lnTo>
                  <a:lnTo>
                    <a:pt x="100" y="70"/>
                  </a:lnTo>
                  <a:lnTo>
                    <a:pt x="97" y="69"/>
                  </a:lnTo>
                  <a:lnTo>
                    <a:pt x="96" y="70"/>
                  </a:lnTo>
                  <a:lnTo>
                    <a:pt x="95" y="76"/>
                  </a:lnTo>
                  <a:lnTo>
                    <a:pt x="96" y="90"/>
                  </a:lnTo>
                  <a:lnTo>
                    <a:pt x="100" y="112"/>
                  </a:lnTo>
                  <a:lnTo>
                    <a:pt x="108" y="134"/>
                  </a:lnTo>
                  <a:lnTo>
                    <a:pt x="120" y="153"/>
                  </a:lnTo>
                  <a:lnTo>
                    <a:pt x="126" y="161"/>
                  </a:lnTo>
                  <a:lnTo>
                    <a:pt x="124" y="164"/>
                  </a:lnTo>
                  <a:lnTo>
                    <a:pt x="121" y="162"/>
                  </a:lnTo>
                  <a:lnTo>
                    <a:pt x="115" y="158"/>
                  </a:lnTo>
                  <a:lnTo>
                    <a:pt x="106" y="146"/>
                  </a:lnTo>
                  <a:lnTo>
                    <a:pt x="95" y="124"/>
                  </a:lnTo>
                  <a:lnTo>
                    <a:pt x="86" y="94"/>
                  </a:lnTo>
                  <a:lnTo>
                    <a:pt x="86" y="63"/>
                  </a:lnTo>
                  <a:lnTo>
                    <a:pt x="77" y="56"/>
                  </a:lnTo>
                  <a:lnTo>
                    <a:pt x="66" y="50"/>
                  </a:lnTo>
                  <a:lnTo>
                    <a:pt x="56" y="45"/>
                  </a:lnTo>
                  <a:lnTo>
                    <a:pt x="49" y="42"/>
                  </a:lnTo>
                  <a:lnTo>
                    <a:pt x="47" y="51"/>
                  </a:lnTo>
                  <a:lnTo>
                    <a:pt x="47" y="65"/>
                  </a:lnTo>
                  <a:lnTo>
                    <a:pt x="50" y="79"/>
                  </a:lnTo>
                  <a:lnTo>
                    <a:pt x="53" y="91"/>
                  </a:lnTo>
                  <a:lnTo>
                    <a:pt x="55" y="103"/>
                  </a:lnTo>
                  <a:lnTo>
                    <a:pt x="58" y="119"/>
                  </a:lnTo>
                  <a:lnTo>
                    <a:pt x="61" y="135"/>
                  </a:lnTo>
                  <a:lnTo>
                    <a:pt x="64" y="144"/>
                  </a:lnTo>
                  <a:lnTo>
                    <a:pt x="65" y="147"/>
                  </a:lnTo>
                  <a:lnTo>
                    <a:pt x="61" y="146"/>
                  </a:lnTo>
                  <a:lnTo>
                    <a:pt x="56" y="140"/>
                  </a:lnTo>
                  <a:lnTo>
                    <a:pt x="52" y="130"/>
                  </a:lnTo>
                  <a:lnTo>
                    <a:pt x="49" y="110"/>
                  </a:lnTo>
                  <a:lnTo>
                    <a:pt x="43" y="82"/>
                  </a:lnTo>
                  <a:lnTo>
                    <a:pt x="38" y="56"/>
                  </a:lnTo>
                  <a:lnTo>
                    <a:pt x="35" y="39"/>
                  </a:lnTo>
                  <a:lnTo>
                    <a:pt x="22" y="26"/>
                  </a:lnTo>
                  <a:lnTo>
                    <a:pt x="12" y="16"/>
                  </a:lnTo>
                  <a:lnTo>
                    <a:pt x="4" y="8"/>
                  </a:lnTo>
                  <a:lnTo>
                    <a:pt x="0" y="2"/>
                  </a:lnTo>
                  <a:lnTo>
                    <a:pt x="0" y="0"/>
                  </a:lnTo>
                  <a:lnTo>
                    <a:pt x="2" y="0"/>
                  </a:lnTo>
                  <a:lnTo>
                    <a:pt x="4" y="0"/>
                  </a:lnTo>
                  <a:lnTo>
                    <a:pt x="7" y="2"/>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28" name="Freeform 361"/>
            <p:cNvSpPr>
              <a:spLocks/>
            </p:cNvSpPr>
            <p:nvPr/>
          </p:nvSpPr>
          <p:spPr bwMode="auto">
            <a:xfrm>
              <a:off x="1256" y="2095"/>
              <a:ext cx="165" cy="275"/>
            </a:xfrm>
            <a:custGeom>
              <a:avLst/>
              <a:gdLst>
                <a:gd name="T0" fmla="*/ 74 w 165"/>
                <a:gd name="T1" fmla="*/ 3 h 275"/>
                <a:gd name="T2" fmla="*/ 78 w 165"/>
                <a:gd name="T3" fmla="*/ 33 h 275"/>
                <a:gd name="T4" fmla="*/ 83 w 165"/>
                <a:gd name="T5" fmla="*/ 45 h 275"/>
                <a:gd name="T6" fmla="*/ 95 w 165"/>
                <a:gd name="T7" fmla="*/ 53 h 275"/>
                <a:gd name="T8" fmla="*/ 111 w 165"/>
                <a:gd name="T9" fmla="*/ 68 h 275"/>
                <a:gd name="T10" fmla="*/ 127 w 165"/>
                <a:gd name="T11" fmla="*/ 89 h 275"/>
                <a:gd name="T12" fmla="*/ 146 w 165"/>
                <a:gd name="T13" fmla="*/ 123 h 275"/>
                <a:gd name="T14" fmla="*/ 162 w 165"/>
                <a:gd name="T15" fmla="*/ 148 h 275"/>
                <a:gd name="T16" fmla="*/ 165 w 165"/>
                <a:gd name="T17" fmla="*/ 160 h 275"/>
                <a:gd name="T18" fmla="*/ 161 w 165"/>
                <a:gd name="T19" fmla="*/ 160 h 275"/>
                <a:gd name="T20" fmla="*/ 154 w 165"/>
                <a:gd name="T21" fmla="*/ 146 h 275"/>
                <a:gd name="T22" fmla="*/ 143 w 165"/>
                <a:gd name="T23" fmla="*/ 127 h 275"/>
                <a:gd name="T24" fmla="*/ 128 w 165"/>
                <a:gd name="T25" fmla="*/ 105 h 275"/>
                <a:gd name="T26" fmla="*/ 115 w 165"/>
                <a:gd name="T27" fmla="*/ 86 h 275"/>
                <a:gd name="T28" fmla="*/ 103 w 165"/>
                <a:gd name="T29" fmla="*/ 76 h 275"/>
                <a:gd name="T30" fmla="*/ 93 w 165"/>
                <a:gd name="T31" fmla="*/ 68 h 275"/>
                <a:gd name="T32" fmla="*/ 87 w 165"/>
                <a:gd name="T33" fmla="*/ 81 h 275"/>
                <a:gd name="T34" fmla="*/ 89 w 165"/>
                <a:gd name="T35" fmla="*/ 112 h 275"/>
                <a:gd name="T36" fmla="*/ 97 w 165"/>
                <a:gd name="T37" fmla="*/ 129 h 275"/>
                <a:gd name="T38" fmla="*/ 117 w 165"/>
                <a:gd name="T39" fmla="*/ 146 h 275"/>
                <a:gd name="T40" fmla="*/ 137 w 165"/>
                <a:gd name="T41" fmla="*/ 172 h 275"/>
                <a:gd name="T42" fmla="*/ 152 w 165"/>
                <a:gd name="T43" fmla="*/ 203 h 275"/>
                <a:gd name="T44" fmla="*/ 155 w 165"/>
                <a:gd name="T45" fmla="*/ 226 h 275"/>
                <a:gd name="T46" fmla="*/ 146 w 165"/>
                <a:gd name="T47" fmla="*/ 214 h 275"/>
                <a:gd name="T48" fmla="*/ 136 w 165"/>
                <a:gd name="T49" fmla="*/ 188 h 275"/>
                <a:gd name="T50" fmla="*/ 124 w 165"/>
                <a:gd name="T51" fmla="*/ 170 h 275"/>
                <a:gd name="T52" fmla="*/ 111 w 165"/>
                <a:gd name="T53" fmla="*/ 157 h 275"/>
                <a:gd name="T54" fmla="*/ 97 w 165"/>
                <a:gd name="T55" fmla="*/ 146 h 275"/>
                <a:gd name="T56" fmla="*/ 100 w 165"/>
                <a:gd name="T57" fmla="*/ 169 h 275"/>
                <a:gd name="T58" fmla="*/ 109 w 165"/>
                <a:gd name="T59" fmla="*/ 238 h 275"/>
                <a:gd name="T60" fmla="*/ 106 w 165"/>
                <a:gd name="T61" fmla="*/ 275 h 275"/>
                <a:gd name="T62" fmla="*/ 103 w 165"/>
                <a:gd name="T63" fmla="*/ 271 h 275"/>
                <a:gd name="T64" fmla="*/ 100 w 165"/>
                <a:gd name="T65" fmla="*/ 243 h 275"/>
                <a:gd name="T66" fmla="*/ 86 w 165"/>
                <a:gd name="T67" fmla="*/ 176 h 275"/>
                <a:gd name="T68" fmla="*/ 68 w 165"/>
                <a:gd name="T69" fmla="*/ 166 h 275"/>
                <a:gd name="T70" fmla="*/ 44 w 165"/>
                <a:gd name="T71" fmla="*/ 198 h 275"/>
                <a:gd name="T72" fmla="*/ 35 w 165"/>
                <a:gd name="T73" fmla="*/ 223 h 275"/>
                <a:gd name="T74" fmla="*/ 31 w 165"/>
                <a:gd name="T75" fmla="*/ 217 h 275"/>
                <a:gd name="T76" fmla="*/ 41 w 165"/>
                <a:gd name="T77" fmla="*/ 191 h 275"/>
                <a:gd name="T78" fmla="*/ 64 w 165"/>
                <a:gd name="T79" fmla="*/ 148 h 275"/>
                <a:gd name="T80" fmla="*/ 74 w 165"/>
                <a:gd name="T81" fmla="*/ 117 h 275"/>
                <a:gd name="T82" fmla="*/ 74 w 165"/>
                <a:gd name="T83" fmla="*/ 80 h 275"/>
                <a:gd name="T84" fmla="*/ 65 w 165"/>
                <a:gd name="T85" fmla="*/ 76 h 275"/>
                <a:gd name="T86" fmla="*/ 44 w 165"/>
                <a:gd name="T87" fmla="*/ 95 h 275"/>
                <a:gd name="T88" fmla="*/ 25 w 165"/>
                <a:gd name="T89" fmla="*/ 118 h 275"/>
                <a:gd name="T90" fmla="*/ 10 w 165"/>
                <a:gd name="T91" fmla="*/ 144 h 275"/>
                <a:gd name="T92" fmla="*/ 3 w 165"/>
                <a:gd name="T93" fmla="*/ 161 h 275"/>
                <a:gd name="T94" fmla="*/ 0 w 165"/>
                <a:gd name="T95" fmla="*/ 158 h 275"/>
                <a:gd name="T96" fmla="*/ 4 w 165"/>
                <a:gd name="T97" fmla="*/ 142 h 275"/>
                <a:gd name="T98" fmla="*/ 19 w 165"/>
                <a:gd name="T99" fmla="*/ 115 h 275"/>
                <a:gd name="T100" fmla="*/ 38 w 165"/>
                <a:gd name="T101" fmla="*/ 86 h 275"/>
                <a:gd name="T102" fmla="*/ 59 w 165"/>
                <a:gd name="T103" fmla="*/ 59 h 275"/>
                <a:gd name="T104" fmla="*/ 72 w 165"/>
                <a:gd name="T105" fmla="*/ 43 h 275"/>
                <a:gd name="T106" fmla="*/ 69 w 165"/>
                <a:gd name="T107" fmla="*/ 19 h 275"/>
                <a:gd name="T108" fmla="*/ 68 w 165"/>
                <a:gd name="T109" fmla="*/ 8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1" y="0"/>
                  </a:moveTo>
                  <a:lnTo>
                    <a:pt x="74" y="3"/>
                  </a:lnTo>
                  <a:lnTo>
                    <a:pt x="75" y="16"/>
                  </a:lnTo>
                  <a:lnTo>
                    <a:pt x="78" y="33"/>
                  </a:lnTo>
                  <a:lnTo>
                    <a:pt x="80" y="42"/>
                  </a:lnTo>
                  <a:lnTo>
                    <a:pt x="83" y="45"/>
                  </a:lnTo>
                  <a:lnTo>
                    <a:pt x="87" y="47"/>
                  </a:lnTo>
                  <a:lnTo>
                    <a:pt x="95" y="53"/>
                  </a:lnTo>
                  <a:lnTo>
                    <a:pt x="102" y="59"/>
                  </a:lnTo>
                  <a:lnTo>
                    <a:pt x="111" y="68"/>
                  </a:lnTo>
                  <a:lnTo>
                    <a:pt x="120" y="77"/>
                  </a:lnTo>
                  <a:lnTo>
                    <a:pt x="127" y="89"/>
                  </a:lnTo>
                  <a:lnTo>
                    <a:pt x="134" y="101"/>
                  </a:lnTo>
                  <a:lnTo>
                    <a:pt x="146" y="123"/>
                  </a:lnTo>
                  <a:lnTo>
                    <a:pt x="157" y="138"/>
                  </a:lnTo>
                  <a:lnTo>
                    <a:pt x="162" y="148"/>
                  </a:lnTo>
                  <a:lnTo>
                    <a:pt x="165" y="155"/>
                  </a:lnTo>
                  <a:lnTo>
                    <a:pt x="165" y="160"/>
                  </a:lnTo>
                  <a:lnTo>
                    <a:pt x="164" y="161"/>
                  </a:lnTo>
                  <a:lnTo>
                    <a:pt x="161" y="160"/>
                  </a:lnTo>
                  <a:lnTo>
                    <a:pt x="157" y="152"/>
                  </a:lnTo>
                  <a:lnTo>
                    <a:pt x="154" y="146"/>
                  </a:lnTo>
                  <a:lnTo>
                    <a:pt x="149" y="138"/>
                  </a:lnTo>
                  <a:lnTo>
                    <a:pt x="143" y="127"/>
                  </a:lnTo>
                  <a:lnTo>
                    <a:pt x="136" y="115"/>
                  </a:lnTo>
                  <a:lnTo>
                    <a:pt x="128" y="105"/>
                  </a:lnTo>
                  <a:lnTo>
                    <a:pt x="121" y="95"/>
                  </a:lnTo>
                  <a:lnTo>
                    <a:pt x="115" y="86"/>
                  </a:lnTo>
                  <a:lnTo>
                    <a:pt x="111" y="81"/>
                  </a:lnTo>
                  <a:lnTo>
                    <a:pt x="103" y="76"/>
                  </a:lnTo>
                  <a:lnTo>
                    <a:pt x="97" y="71"/>
                  </a:lnTo>
                  <a:lnTo>
                    <a:pt x="93" y="68"/>
                  </a:lnTo>
                  <a:lnTo>
                    <a:pt x="89" y="67"/>
                  </a:lnTo>
                  <a:lnTo>
                    <a:pt x="87" y="81"/>
                  </a:lnTo>
                  <a:lnTo>
                    <a:pt x="87" y="96"/>
                  </a:lnTo>
                  <a:lnTo>
                    <a:pt x="89" y="112"/>
                  </a:lnTo>
                  <a:lnTo>
                    <a:pt x="90" y="123"/>
                  </a:lnTo>
                  <a:lnTo>
                    <a:pt x="97" y="129"/>
                  </a:lnTo>
                  <a:lnTo>
                    <a:pt x="106" y="136"/>
                  </a:lnTo>
                  <a:lnTo>
                    <a:pt x="117" y="146"/>
                  </a:lnTo>
                  <a:lnTo>
                    <a:pt x="127" y="158"/>
                  </a:lnTo>
                  <a:lnTo>
                    <a:pt x="137" y="172"/>
                  </a:lnTo>
                  <a:lnTo>
                    <a:pt x="146" y="186"/>
                  </a:lnTo>
                  <a:lnTo>
                    <a:pt x="152" y="203"/>
                  </a:lnTo>
                  <a:lnTo>
                    <a:pt x="155" y="220"/>
                  </a:lnTo>
                  <a:lnTo>
                    <a:pt x="155" y="226"/>
                  </a:lnTo>
                  <a:lnTo>
                    <a:pt x="152" y="225"/>
                  </a:lnTo>
                  <a:lnTo>
                    <a:pt x="146" y="214"/>
                  </a:lnTo>
                  <a:lnTo>
                    <a:pt x="140" y="198"/>
                  </a:lnTo>
                  <a:lnTo>
                    <a:pt x="136" y="188"/>
                  </a:lnTo>
                  <a:lnTo>
                    <a:pt x="131" y="179"/>
                  </a:lnTo>
                  <a:lnTo>
                    <a:pt x="124" y="170"/>
                  </a:lnTo>
                  <a:lnTo>
                    <a:pt x="118" y="163"/>
                  </a:lnTo>
                  <a:lnTo>
                    <a:pt x="111" y="157"/>
                  </a:lnTo>
                  <a:lnTo>
                    <a:pt x="103" y="151"/>
                  </a:lnTo>
                  <a:lnTo>
                    <a:pt x="97" y="146"/>
                  </a:lnTo>
                  <a:lnTo>
                    <a:pt x="92" y="145"/>
                  </a:lnTo>
                  <a:lnTo>
                    <a:pt x="100" y="169"/>
                  </a:lnTo>
                  <a:lnTo>
                    <a:pt x="106" y="201"/>
                  </a:lnTo>
                  <a:lnTo>
                    <a:pt x="109" y="238"/>
                  </a:lnTo>
                  <a:lnTo>
                    <a:pt x="108" y="268"/>
                  </a:lnTo>
                  <a:lnTo>
                    <a:pt x="106" y="275"/>
                  </a:lnTo>
                  <a:lnTo>
                    <a:pt x="105" y="275"/>
                  </a:lnTo>
                  <a:lnTo>
                    <a:pt x="103" y="271"/>
                  </a:lnTo>
                  <a:lnTo>
                    <a:pt x="103" y="263"/>
                  </a:lnTo>
                  <a:lnTo>
                    <a:pt x="100" y="243"/>
                  </a:lnTo>
                  <a:lnTo>
                    <a:pt x="95" y="209"/>
                  </a:lnTo>
                  <a:lnTo>
                    <a:pt x="86" y="176"/>
                  </a:lnTo>
                  <a:lnTo>
                    <a:pt x="80" y="157"/>
                  </a:lnTo>
                  <a:lnTo>
                    <a:pt x="68" y="166"/>
                  </a:lnTo>
                  <a:lnTo>
                    <a:pt x="55" y="180"/>
                  </a:lnTo>
                  <a:lnTo>
                    <a:pt x="44" y="198"/>
                  </a:lnTo>
                  <a:lnTo>
                    <a:pt x="38" y="217"/>
                  </a:lnTo>
                  <a:lnTo>
                    <a:pt x="35" y="223"/>
                  </a:lnTo>
                  <a:lnTo>
                    <a:pt x="33" y="223"/>
                  </a:lnTo>
                  <a:lnTo>
                    <a:pt x="31" y="217"/>
                  </a:lnTo>
                  <a:lnTo>
                    <a:pt x="33" y="207"/>
                  </a:lnTo>
                  <a:lnTo>
                    <a:pt x="41" y="191"/>
                  </a:lnTo>
                  <a:lnTo>
                    <a:pt x="53" y="169"/>
                  </a:lnTo>
                  <a:lnTo>
                    <a:pt x="64" y="148"/>
                  </a:lnTo>
                  <a:lnTo>
                    <a:pt x="72" y="135"/>
                  </a:lnTo>
                  <a:lnTo>
                    <a:pt x="74" y="117"/>
                  </a:lnTo>
                  <a:lnTo>
                    <a:pt x="75" y="98"/>
                  </a:lnTo>
                  <a:lnTo>
                    <a:pt x="74" y="80"/>
                  </a:lnTo>
                  <a:lnTo>
                    <a:pt x="74" y="70"/>
                  </a:lnTo>
                  <a:lnTo>
                    <a:pt x="65" y="76"/>
                  </a:lnTo>
                  <a:lnTo>
                    <a:pt x="55" y="84"/>
                  </a:lnTo>
                  <a:lnTo>
                    <a:pt x="44" y="95"/>
                  </a:lnTo>
                  <a:lnTo>
                    <a:pt x="34" y="107"/>
                  </a:lnTo>
                  <a:lnTo>
                    <a:pt x="25" y="118"/>
                  </a:lnTo>
                  <a:lnTo>
                    <a:pt x="16" y="132"/>
                  </a:lnTo>
                  <a:lnTo>
                    <a:pt x="10" y="144"/>
                  </a:lnTo>
                  <a:lnTo>
                    <a:pt x="6" y="155"/>
                  </a:lnTo>
                  <a:lnTo>
                    <a:pt x="3" y="161"/>
                  </a:lnTo>
                  <a:lnTo>
                    <a:pt x="2" y="161"/>
                  </a:lnTo>
                  <a:lnTo>
                    <a:pt x="0" y="158"/>
                  </a:lnTo>
                  <a:lnTo>
                    <a:pt x="2" y="149"/>
                  </a:lnTo>
                  <a:lnTo>
                    <a:pt x="4" y="142"/>
                  </a:lnTo>
                  <a:lnTo>
                    <a:pt x="10" y="130"/>
                  </a:lnTo>
                  <a:lnTo>
                    <a:pt x="19" y="115"/>
                  </a:lnTo>
                  <a:lnTo>
                    <a:pt x="28" y="101"/>
                  </a:lnTo>
                  <a:lnTo>
                    <a:pt x="38" y="86"/>
                  </a:lnTo>
                  <a:lnTo>
                    <a:pt x="49" y="71"/>
                  </a:lnTo>
                  <a:lnTo>
                    <a:pt x="59" y="59"/>
                  </a:lnTo>
                  <a:lnTo>
                    <a:pt x="68" y="52"/>
                  </a:lnTo>
                  <a:lnTo>
                    <a:pt x="72" y="43"/>
                  </a:lnTo>
                  <a:lnTo>
                    <a:pt x="72" y="30"/>
                  </a:lnTo>
                  <a:lnTo>
                    <a:pt x="69" y="19"/>
                  </a:lnTo>
                  <a:lnTo>
                    <a:pt x="68" y="12"/>
                  </a:lnTo>
                  <a:lnTo>
                    <a:pt x="68" y="8"/>
                  </a:lnTo>
                  <a:lnTo>
                    <a:pt x="68" y="6"/>
                  </a:lnTo>
                  <a:lnTo>
                    <a:pt x="69" y="3"/>
                  </a:lnTo>
                  <a:lnTo>
                    <a:pt x="71" y="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29" name="Freeform 362"/>
            <p:cNvSpPr>
              <a:spLocks/>
            </p:cNvSpPr>
            <p:nvPr/>
          </p:nvSpPr>
          <p:spPr bwMode="auto">
            <a:xfrm>
              <a:off x="1423" y="1739"/>
              <a:ext cx="199" cy="285"/>
            </a:xfrm>
            <a:custGeom>
              <a:avLst/>
              <a:gdLst>
                <a:gd name="T0" fmla="*/ 6 w 199"/>
                <a:gd name="T1" fmla="*/ 272 h 285"/>
                <a:gd name="T2" fmla="*/ 22 w 199"/>
                <a:gd name="T3" fmla="*/ 233 h 285"/>
                <a:gd name="T4" fmla="*/ 34 w 199"/>
                <a:gd name="T5" fmla="*/ 207 h 285"/>
                <a:gd name="T6" fmla="*/ 50 w 199"/>
                <a:gd name="T7" fmla="*/ 170 h 285"/>
                <a:gd name="T8" fmla="*/ 47 w 199"/>
                <a:gd name="T9" fmla="*/ 152 h 285"/>
                <a:gd name="T10" fmla="*/ 37 w 199"/>
                <a:gd name="T11" fmla="*/ 137 h 285"/>
                <a:gd name="T12" fmla="*/ 35 w 199"/>
                <a:gd name="T13" fmla="*/ 120 h 285"/>
                <a:gd name="T14" fmla="*/ 38 w 199"/>
                <a:gd name="T15" fmla="*/ 124 h 285"/>
                <a:gd name="T16" fmla="*/ 46 w 199"/>
                <a:gd name="T17" fmla="*/ 134 h 285"/>
                <a:gd name="T18" fmla="*/ 57 w 199"/>
                <a:gd name="T19" fmla="*/ 142 h 285"/>
                <a:gd name="T20" fmla="*/ 68 w 199"/>
                <a:gd name="T21" fmla="*/ 136 h 285"/>
                <a:gd name="T22" fmla="*/ 84 w 199"/>
                <a:gd name="T23" fmla="*/ 118 h 285"/>
                <a:gd name="T24" fmla="*/ 99 w 199"/>
                <a:gd name="T25" fmla="*/ 100 h 285"/>
                <a:gd name="T26" fmla="*/ 108 w 199"/>
                <a:gd name="T27" fmla="*/ 86 h 285"/>
                <a:gd name="T28" fmla="*/ 111 w 199"/>
                <a:gd name="T29" fmla="*/ 71 h 285"/>
                <a:gd name="T30" fmla="*/ 102 w 199"/>
                <a:gd name="T31" fmla="*/ 37 h 285"/>
                <a:gd name="T32" fmla="*/ 91 w 199"/>
                <a:gd name="T33" fmla="*/ 18 h 285"/>
                <a:gd name="T34" fmla="*/ 90 w 199"/>
                <a:gd name="T35" fmla="*/ 13 h 285"/>
                <a:gd name="T36" fmla="*/ 102 w 199"/>
                <a:gd name="T37" fmla="*/ 25 h 285"/>
                <a:gd name="T38" fmla="*/ 117 w 199"/>
                <a:gd name="T39" fmla="*/ 58 h 285"/>
                <a:gd name="T40" fmla="*/ 128 w 199"/>
                <a:gd name="T41" fmla="*/ 53 h 285"/>
                <a:gd name="T42" fmla="*/ 150 w 199"/>
                <a:gd name="T43" fmla="*/ 13 h 285"/>
                <a:gd name="T44" fmla="*/ 167 w 199"/>
                <a:gd name="T45" fmla="*/ 0 h 285"/>
                <a:gd name="T46" fmla="*/ 167 w 199"/>
                <a:gd name="T47" fmla="*/ 4 h 285"/>
                <a:gd name="T48" fmla="*/ 155 w 199"/>
                <a:gd name="T49" fmla="*/ 24 h 285"/>
                <a:gd name="T50" fmla="*/ 133 w 199"/>
                <a:gd name="T51" fmla="*/ 69 h 285"/>
                <a:gd name="T52" fmla="*/ 134 w 199"/>
                <a:gd name="T53" fmla="*/ 78 h 285"/>
                <a:gd name="T54" fmla="*/ 153 w 199"/>
                <a:gd name="T55" fmla="*/ 72 h 285"/>
                <a:gd name="T56" fmla="*/ 168 w 199"/>
                <a:gd name="T57" fmla="*/ 68 h 285"/>
                <a:gd name="T58" fmla="*/ 180 w 199"/>
                <a:gd name="T59" fmla="*/ 62 h 285"/>
                <a:gd name="T60" fmla="*/ 192 w 199"/>
                <a:gd name="T61" fmla="*/ 55 h 285"/>
                <a:gd name="T62" fmla="*/ 199 w 199"/>
                <a:gd name="T63" fmla="*/ 55 h 285"/>
                <a:gd name="T64" fmla="*/ 189 w 199"/>
                <a:gd name="T65" fmla="*/ 63 h 285"/>
                <a:gd name="T66" fmla="*/ 171 w 199"/>
                <a:gd name="T67" fmla="*/ 75 h 285"/>
                <a:gd name="T68" fmla="*/ 148 w 199"/>
                <a:gd name="T69" fmla="*/ 87 h 285"/>
                <a:gd name="T70" fmla="*/ 127 w 199"/>
                <a:gd name="T71" fmla="*/ 95 h 285"/>
                <a:gd name="T72" fmla="*/ 112 w 199"/>
                <a:gd name="T73" fmla="*/ 102 h 285"/>
                <a:gd name="T74" fmla="*/ 94 w 199"/>
                <a:gd name="T75" fmla="*/ 124 h 285"/>
                <a:gd name="T76" fmla="*/ 94 w 199"/>
                <a:gd name="T77" fmla="*/ 134 h 285"/>
                <a:gd name="T78" fmla="*/ 102 w 199"/>
                <a:gd name="T79" fmla="*/ 139 h 285"/>
                <a:gd name="T80" fmla="*/ 99 w 199"/>
                <a:gd name="T81" fmla="*/ 143 h 285"/>
                <a:gd name="T82" fmla="*/ 90 w 199"/>
                <a:gd name="T83" fmla="*/ 151 h 285"/>
                <a:gd name="T84" fmla="*/ 84 w 199"/>
                <a:gd name="T85" fmla="*/ 152 h 285"/>
                <a:gd name="T86" fmla="*/ 80 w 199"/>
                <a:gd name="T87" fmla="*/ 152 h 285"/>
                <a:gd name="T88" fmla="*/ 75 w 199"/>
                <a:gd name="T89" fmla="*/ 158 h 285"/>
                <a:gd name="T90" fmla="*/ 62 w 199"/>
                <a:gd name="T91" fmla="*/ 183 h 285"/>
                <a:gd name="T92" fmla="*/ 46 w 199"/>
                <a:gd name="T93" fmla="*/ 216 h 285"/>
                <a:gd name="T94" fmla="*/ 37 w 199"/>
                <a:gd name="T95" fmla="*/ 245 h 285"/>
                <a:gd name="T96" fmla="*/ 32 w 199"/>
                <a:gd name="T97" fmla="*/ 262 h 285"/>
                <a:gd name="T98" fmla="*/ 26 w 199"/>
                <a:gd name="T99" fmla="*/ 273 h 285"/>
                <a:gd name="T100" fmla="*/ 19 w 199"/>
                <a:gd name="T101" fmla="*/ 279 h 285"/>
                <a:gd name="T102" fmla="*/ 4 w 199"/>
                <a:gd name="T103" fmla="*/ 284 h 2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9"/>
                <a:gd name="T157" fmla="*/ 0 h 285"/>
                <a:gd name="T158" fmla="*/ 199 w 199"/>
                <a:gd name="T159" fmla="*/ 285 h 28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9" h="285">
                  <a:moveTo>
                    <a:pt x="0" y="285"/>
                  </a:moveTo>
                  <a:lnTo>
                    <a:pt x="6" y="272"/>
                  </a:lnTo>
                  <a:lnTo>
                    <a:pt x="15" y="253"/>
                  </a:lnTo>
                  <a:lnTo>
                    <a:pt x="22" y="233"/>
                  </a:lnTo>
                  <a:lnTo>
                    <a:pt x="28" y="220"/>
                  </a:lnTo>
                  <a:lnTo>
                    <a:pt x="34" y="207"/>
                  </a:lnTo>
                  <a:lnTo>
                    <a:pt x="41" y="188"/>
                  </a:lnTo>
                  <a:lnTo>
                    <a:pt x="50" y="170"/>
                  </a:lnTo>
                  <a:lnTo>
                    <a:pt x="54" y="160"/>
                  </a:lnTo>
                  <a:lnTo>
                    <a:pt x="47" y="152"/>
                  </a:lnTo>
                  <a:lnTo>
                    <a:pt x="41" y="145"/>
                  </a:lnTo>
                  <a:lnTo>
                    <a:pt x="37" y="137"/>
                  </a:lnTo>
                  <a:lnTo>
                    <a:pt x="35" y="127"/>
                  </a:lnTo>
                  <a:lnTo>
                    <a:pt x="35" y="120"/>
                  </a:lnTo>
                  <a:lnTo>
                    <a:pt x="37" y="120"/>
                  </a:lnTo>
                  <a:lnTo>
                    <a:pt x="38" y="124"/>
                  </a:lnTo>
                  <a:lnTo>
                    <a:pt x="41" y="130"/>
                  </a:lnTo>
                  <a:lnTo>
                    <a:pt x="46" y="134"/>
                  </a:lnTo>
                  <a:lnTo>
                    <a:pt x="52" y="139"/>
                  </a:lnTo>
                  <a:lnTo>
                    <a:pt x="57" y="142"/>
                  </a:lnTo>
                  <a:lnTo>
                    <a:pt x="62" y="143"/>
                  </a:lnTo>
                  <a:lnTo>
                    <a:pt x="68" y="136"/>
                  </a:lnTo>
                  <a:lnTo>
                    <a:pt x="77" y="129"/>
                  </a:lnTo>
                  <a:lnTo>
                    <a:pt x="84" y="118"/>
                  </a:lnTo>
                  <a:lnTo>
                    <a:pt x="91" y="109"/>
                  </a:lnTo>
                  <a:lnTo>
                    <a:pt x="99" y="100"/>
                  </a:lnTo>
                  <a:lnTo>
                    <a:pt x="105" y="93"/>
                  </a:lnTo>
                  <a:lnTo>
                    <a:pt x="108" y="86"/>
                  </a:lnTo>
                  <a:lnTo>
                    <a:pt x="111" y="81"/>
                  </a:lnTo>
                  <a:lnTo>
                    <a:pt x="111" y="71"/>
                  </a:lnTo>
                  <a:lnTo>
                    <a:pt x="108" y="53"/>
                  </a:lnTo>
                  <a:lnTo>
                    <a:pt x="102" y="37"/>
                  </a:lnTo>
                  <a:lnTo>
                    <a:pt x="96" y="25"/>
                  </a:lnTo>
                  <a:lnTo>
                    <a:pt x="91" y="18"/>
                  </a:lnTo>
                  <a:lnTo>
                    <a:pt x="88" y="13"/>
                  </a:lnTo>
                  <a:lnTo>
                    <a:pt x="90" y="13"/>
                  </a:lnTo>
                  <a:lnTo>
                    <a:pt x="94" y="16"/>
                  </a:lnTo>
                  <a:lnTo>
                    <a:pt x="102" y="25"/>
                  </a:lnTo>
                  <a:lnTo>
                    <a:pt x="111" y="41"/>
                  </a:lnTo>
                  <a:lnTo>
                    <a:pt x="117" y="58"/>
                  </a:lnTo>
                  <a:lnTo>
                    <a:pt x="119" y="71"/>
                  </a:lnTo>
                  <a:lnTo>
                    <a:pt x="128" y="53"/>
                  </a:lnTo>
                  <a:lnTo>
                    <a:pt x="140" y="32"/>
                  </a:lnTo>
                  <a:lnTo>
                    <a:pt x="150" y="13"/>
                  </a:lnTo>
                  <a:lnTo>
                    <a:pt x="161" y="3"/>
                  </a:lnTo>
                  <a:lnTo>
                    <a:pt x="167" y="0"/>
                  </a:lnTo>
                  <a:lnTo>
                    <a:pt x="168" y="0"/>
                  </a:lnTo>
                  <a:lnTo>
                    <a:pt x="167" y="4"/>
                  </a:lnTo>
                  <a:lnTo>
                    <a:pt x="162" y="9"/>
                  </a:lnTo>
                  <a:lnTo>
                    <a:pt x="155" y="24"/>
                  </a:lnTo>
                  <a:lnTo>
                    <a:pt x="145" y="47"/>
                  </a:lnTo>
                  <a:lnTo>
                    <a:pt x="133" y="69"/>
                  </a:lnTo>
                  <a:lnTo>
                    <a:pt x="125" y="81"/>
                  </a:lnTo>
                  <a:lnTo>
                    <a:pt x="134" y="78"/>
                  </a:lnTo>
                  <a:lnTo>
                    <a:pt x="145" y="75"/>
                  </a:lnTo>
                  <a:lnTo>
                    <a:pt x="153" y="72"/>
                  </a:lnTo>
                  <a:lnTo>
                    <a:pt x="161" y="69"/>
                  </a:lnTo>
                  <a:lnTo>
                    <a:pt x="168" y="68"/>
                  </a:lnTo>
                  <a:lnTo>
                    <a:pt x="176" y="65"/>
                  </a:lnTo>
                  <a:lnTo>
                    <a:pt x="180" y="62"/>
                  </a:lnTo>
                  <a:lnTo>
                    <a:pt x="184" y="59"/>
                  </a:lnTo>
                  <a:lnTo>
                    <a:pt x="192" y="55"/>
                  </a:lnTo>
                  <a:lnTo>
                    <a:pt x="198" y="53"/>
                  </a:lnTo>
                  <a:lnTo>
                    <a:pt x="199" y="55"/>
                  </a:lnTo>
                  <a:lnTo>
                    <a:pt x="195" y="59"/>
                  </a:lnTo>
                  <a:lnTo>
                    <a:pt x="189" y="63"/>
                  </a:lnTo>
                  <a:lnTo>
                    <a:pt x="181" y="68"/>
                  </a:lnTo>
                  <a:lnTo>
                    <a:pt x="171" y="75"/>
                  </a:lnTo>
                  <a:lnTo>
                    <a:pt x="159" y="81"/>
                  </a:lnTo>
                  <a:lnTo>
                    <a:pt x="148" y="87"/>
                  </a:lnTo>
                  <a:lnTo>
                    <a:pt x="136" y="92"/>
                  </a:lnTo>
                  <a:lnTo>
                    <a:pt x="127" y="95"/>
                  </a:lnTo>
                  <a:lnTo>
                    <a:pt x="121" y="96"/>
                  </a:lnTo>
                  <a:lnTo>
                    <a:pt x="112" y="102"/>
                  </a:lnTo>
                  <a:lnTo>
                    <a:pt x="102" y="112"/>
                  </a:lnTo>
                  <a:lnTo>
                    <a:pt x="94" y="124"/>
                  </a:lnTo>
                  <a:lnTo>
                    <a:pt x="91" y="131"/>
                  </a:lnTo>
                  <a:lnTo>
                    <a:pt x="94" y="134"/>
                  </a:lnTo>
                  <a:lnTo>
                    <a:pt x="97" y="137"/>
                  </a:lnTo>
                  <a:lnTo>
                    <a:pt x="102" y="139"/>
                  </a:lnTo>
                  <a:lnTo>
                    <a:pt x="105" y="139"/>
                  </a:lnTo>
                  <a:lnTo>
                    <a:pt x="99" y="143"/>
                  </a:lnTo>
                  <a:lnTo>
                    <a:pt x="94" y="146"/>
                  </a:lnTo>
                  <a:lnTo>
                    <a:pt x="90" y="151"/>
                  </a:lnTo>
                  <a:lnTo>
                    <a:pt x="87" y="154"/>
                  </a:lnTo>
                  <a:lnTo>
                    <a:pt x="84" y="152"/>
                  </a:lnTo>
                  <a:lnTo>
                    <a:pt x="81" y="152"/>
                  </a:lnTo>
                  <a:lnTo>
                    <a:pt x="80" y="152"/>
                  </a:lnTo>
                  <a:lnTo>
                    <a:pt x="75" y="158"/>
                  </a:lnTo>
                  <a:lnTo>
                    <a:pt x="69" y="170"/>
                  </a:lnTo>
                  <a:lnTo>
                    <a:pt x="62" y="183"/>
                  </a:lnTo>
                  <a:lnTo>
                    <a:pt x="53" y="199"/>
                  </a:lnTo>
                  <a:lnTo>
                    <a:pt x="46" y="216"/>
                  </a:lnTo>
                  <a:lnTo>
                    <a:pt x="40" y="231"/>
                  </a:lnTo>
                  <a:lnTo>
                    <a:pt x="37" y="245"/>
                  </a:lnTo>
                  <a:lnTo>
                    <a:pt x="35" y="256"/>
                  </a:lnTo>
                  <a:lnTo>
                    <a:pt x="32" y="262"/>
                  </a:lnTo>
                  <a:lnTo>
                    <a:pt x="29" y="267"/>
                  </a:lnTo>
                  <a:lnTo>
                    <a:pt x="26" y="273"/>
                  </a:lnTo>
                  <a:lnTo>
                    <a:pt x="23" y="276"/>
                  </a:lnTo>
                  <a:lnTo>
                    <a:pt x="19" y="279"/>
                  </a:lnTo>
                  <a:lnTo>
                    <a:pt x="12" y="282"/>
                  </a:lnTo>
                  <a:lnTo>
                    <a:pt x="4" y="284"/>
                  </a:lnTo>
                  <a:lnTo>
                    <a:pt x="0" y="285"/>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30" name="Freeform 363"/>
            <p:cNvSpPr>
              <a:spLocks/>
            </p:cNvSpPr>
            <p:nvPr/>
          </p:nvSpPr>
          <p:spPr bwMode="auto">
            <a:xfrm>
              <a:off x="1132" y="2193"/>
              <a:ext cx="128" cy="220"/>
            </a:xfrm>
            <a:custGeom>
              <a:avLst/>
              <a:gdLst>
                <a:gd name="T0" fmla="*/ 84 w 128"/>
                <a:gd name="T1" fmla="*/ 13 h 220"/>
                <a:gd name="T2" fmla="*/ 71 w 128"/>
                <a:gd name="T3" fmla="*/ 38 h 220"/>
                <a:gd name="T4" fmla="*/ 61 w 128"/>
                <a:gd name="T5" fmla="*/ 46 h 220"/>
                <a:gd name="T6" fmla="*/ 40 w 128"/>
                <a:gd name="T7" fmla="*/ 53 h 220"/>
                <a:gd name="T8" fmla="*/ 19 w 128"/>
                <a:gd name="T9" fmla="*/ 65 h 220"/>
                <a:gd name="T10" fmla="*/ 4 w 128"/>
                <a:gd name="T11" fmla="*/ 75 h 220"/>
                <a:gd name="T12" fmla="*/ 0 w 128"/>
                <a:gd name="T13" fmla="*/ 84 h 220"/>
                <a:gd name="T14" fmla="*/ 1 w 128"/>
                <a:gd name="T15" fmla="*/ 85 h 220"/>
                <a:gd name="T16" fmla="*/ 10 w 128"/>
                <a:gd name="T17" fmla="*/ 81 h 220"/>
                <a:gd name="T18" fmla="*/ 24 w 128"/>
                <a:gd name="T19" fmla="*/ 72 h 220"/>
                <a:gd name="T20" fmla="*/ 41 w 128"/>
                <a:gd name="T21" fmla="*/ 63 h 220"/>
                <a:gd name="T22" fmla="*/ 58 w 128"/>
                <a:gd name="T23" fmla="*/ 56 h 220"/>
                <a:gd name="T24" fmla="*/ 61 w 128"/>
                <a:gd name="T25" fmla="*/ 65 h 220"/>
                <a:gd name="T26" fmla="*/ 55 w 128"/>
                <a:gd name="T27" fmla="*/ 94 h 220"/>
                <a:gd name="T28" fmla="*/ 47 w 128"/>
                <a:gd name="T29" fmla="*/ 109 h 220"/>
                <a:gd name="T30" fmla="*/ 34 w 128"/>
                <a:gd name="T31" fmla="*/ 124 h 220"/>
                <a:gd name="T32" fmla="*/ 18 w 128"/>
                <a:gd name="T33" fmla="*/ 140 h 220"/>
                <a:gd name="T34" fmla="*/ 7 w 128"/>
                <a:gd name="T35" fmla="*/ 152 h 220"/>
                <a:gd name="T36" fmla="*/ 4 w 128"/>
                <a:gd name="T37" fmla="*/ 161 h 220"/>
                <a:gd name="T38" fmla="*/ 7 w 128"/>
                <a:gd name="T39" fmla="*/ 164 h 220"/>
                <a:gd name="T40" fmla="*/ 18 w 128"/>
                <a:gd name="T41" fmla="*/ 150 h 220"/>
                <a:gd name="T42" fmla="*/ 44 w 128"/>
                <a:gd name="T43" fmla="*/ 127 h 220"/>
                <a:gd name="T44" fmla="*/ 55 w 128"/>
                <a:gd name="T45" fmla="*/ 137 h 220"/>
                <a:gd name="T46" fmla="*/ 59 w 128"/>
                <a:gd name="T47" fmla="*/ 196 h 220"/>
                <a:gd name="T48" fmla="*/ 64 w 128"/>
                <a:gd name="T49" fmla="*/ 218 h 220"/>
                <a:gd name="T50" fmla="*/ 65 w 128"/>
                <a:gd name="T51" fmla="*/ 218 h 220"/>
                <a:gd name="T52" fmla="*/ 65 w 128"/>
                <a:gd name="T53" fmla="*/ 192 h 220"/>
                <a:gd name="T54" fmla="*/ 64 w 128"/>
                <a:gd name="T55" fmla="*/ 128 h 220"/>
                <a:gd name="T56" fmla="*/ 68 w 128"/>
                <a:gd name="T57" fmla="*/ 108 h 220"/>
                <a:gd name="T58" fmla="*/ 71 w 128"/>
                <a:gd name="T59" fmla="*/ 109 h 220"/>
                <a:gd name="T60" fmla="*/ 78 w 128"/>
                <a:gd name="T61" fmla="*/ 127 h 220"/>
                <a:gd name="T62" fmla="*/ 105 w 128"/>
                <a:gd name="T63" fmla="*/ 158 h 220"/>
                <a:gd name="T64" fmla="*/ 120 w 128"/>
                <a:gd name="T65" fmla="*/ 165 h 220"/>
                <a:gd name="T66" fmla="*/ 114 w 128"/>
                <a:gd name="T67" fmla="*/ 156 h 220"/>
                <a:gd name="T68" fmla="*/ 100 w 128"/>
                <a:gd name="T69" fmla="*/ 139 h 220"/>
                <a:gd name="T70" fmla="*/ 81 w 128"/>
                <a:gd name="T71" fmla="*/ 112 h 220"/>
                <a:gd name="T72" fmla="*/ 75 w 128"/>
                <a:gd name="T73" fmla="*/ 91 h 220"/>
                <a:gd name="T74" fmla="*/ 77 w 128"/>
                <a:gd name="T75" fmla="*/ 65 h 220"/>
                <a:gd name="T76" fmla="*/ 80 w 128"/>
                <a:gd name="T77" fmla="*/ 54 h 220"/>
                <a:gd name="T78" fmla="*/ 84 w 128"/>
                <a:gd name="T79" fmla="*/ 57 h 220"/>
                <a:gd name="T80" fmla="*/ 97 w 128"/>
                <a:gd name="T81" fmla="*/ 71 h 220"/>
                <a:gd name="T82" fmla="*/ 120 w 128"/>
                <a:gd name="T83" fmla="*/ 91 h 220"/>
                <a:gd name="T84" fmla="*/ 128 w 128"/>
                <a:gd name="T85" fmla="*/ 97 h 220"/>
                <a:gd name="T86" fmla="*/ 120 w 128"/>
                <a:gd name="T87" fmla="*/ 85 h 220"/>
                <a:gd name="T88" fmla="*/ 108 w 128"/>
                <a:gd name="T89" fmla="*/ 71 h 220"/>
                <a:gd name="T90" fmla="*/ 95 w 128"/>
                <a:gd name="T91" fmla="*/ 54 h 220"/>
                <a:gd name="T92" fmla="*/ 90 w 128"/>
                <a:gd name="T93" fmla="*/ 44 h 220"/>
                <a:gd name="T94" fmla="*/ 90 w 128"/>
                <a:gd name="T95" fmla="*/ 22 h 220"/>
                <a:gd name="T96" fmla="*/ 97 w 128"/>
                <a:gd name="T97" fmla="*/ 3 h 220"/>
                <a:gd name="T98" fmla="*/ 95 w 128"/>
                <a:gd name="T99" fmla="*/ 0 h 2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0"/>
                <a:gd name="T152" fmla="*/ 128 w 128"/>
                <a:gd name="T153" fmla="*/ 220 h 22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0">
                  <a:moveTo>
                    <a:pt x="90" y="4"/>
                  </a:moveTo>
                  <a:lnTo>
                    <a:pt x="84" y="13"/>
                  </a:lnTo>
                  <a:lnTo>
                    <a:pt x="77" y="26"/>
                  </a:lnTo>
                  <a:lnTo>
                    <a:pt x="71" y="38"/>
                  </a:lnTo>
                  <a:lnTo>
                    <a:pt x="68" y="46"/>
                  </a:lnTo>
                  <a:lnTo>
                    <a:pt x="61" y="46"/>
                  </a:lnTo>
                  <a:lnTo>
                    <a:pt x="52" y="48"/>
                  </a:lnTo>
                  <a:lnTo>
                    <a:pt x="40" y="53"/>
                  </a:lnTo>
                  <a:lnTo>
                    <a:pt x="30" y="59"/>
                  </a:lnTo>
                  <a:lnTo>
                    <a:pt x="19" y="65"/>
                  </a:lnTo>
                  <a:lnTo>
                    <a:pt x="10" y="71"/>
                  </a:lnTo>
                  <a:lnTo>
                    <a:pt x="4" y="75"/>
                  </a:lnTo>
                  <a:lnTo>
                    <a:pt x="1" y="80"/>
                  </a:lnTo>
                  <a:lnTo>
                    <a:pt x="0" y="84"/>
                  </a:lnTo>
                  <a:lnTo>
                    <a:pt x="0" y="85"/>
                  </a:lnTo>
                  <a:lnTo>
                    <a:pt x="1" y="85"/>
                  </a:lnTo>
                  <a:lnTo>
                    <a:pt x="6" y="82"/>
                  </a:lnTo>
                  <a:lnTo>
                    <a:pt x="10" y="81"/>
                  </a:lnTo>
                  <a:lnTo>
                    <a:pt x="16" y="77"/>
                  </a:lnTo>
                  <a:lnTo>
                    <a:pt x="24" y="72"/>
                  </a:lnTo>
                  <a:lnTo>
                    <a:pt x="32" y="68"/>
                  </a:lnTo>
                  <a:lnTo>
                    <a:pt x="41" y="63"/>
                  </a:lnTo>
                  <a:lnTo>
                    <a:pt x="50" y="59"/>
                  </a:lnTo>
                  <a:lnTo>
                    <a:pt x="58" y="56"/>
                  </a:lnTo>
                  <a:lnTo>
                    <a:pt x="64" y="54"/>
                  </a:lnTo>
                  <a:lnTo>
                    <a:pt x="61" y="65"/>
                  </a:lnTo>
                  <a:lnTo>
                    <a:pt x="58" y="80"/>
                  </a:lnTo>
                  <a:lnTo>
                    <a:pt x="55" y="94"/>
                  </a:lnTo>
                  <a:lnTo>
                    <a:pt x="53" y="103"/>
                  </a:lnTo>
                  <a:lnTo>
                    <a:pt x="47" y="109"/>
                  </a:lnTo>
                  <a:lnTo>
                    <a:pt x="41" y="115"/>
                  </a:lnTo>
                  <a:lnTo>
                    <a:pt x="34" y="124"/>
                  </a:lnTo>
                  <a:lnTo>
                    <a:pt x="25" y="131"/>
                  </a:lnTo>
                  <a:lnTo>
                    <a:pt x="18" y="140"/>
                  </a:lnTo>
                  <a:lnTo>
                    <a:pt x="12" y="146"/>
                  </a:lnTo>
                  <a:lnTo>
                    <a:pt x="7" y="152"/>
                  </a:lnTo>
                  <a:lnTo>
                    <a:pt x="4" y="156"/>
                  </a:lnTo>
                  <a:lnTo>
                    <a:pt x="4" y="161"/>
                  </a:lnTo>
                  <a:lnTo>
                    <a:pt x="4" y="164"/>
                  </a:lnTo>
                  <a:lnTo>
                    <a:pt x="7" y="164"/>
                  </a:lnTo>
                  <a:lnTo>
                    <a:pt x="10" y="159"/>
                  </a:lnTo>
                  <a:lnTo>
                    <a:pt x="18" y="150"/>
                  </a:lnTo>
                  <a:lnTo>
                    <a:pt x="31" y="137"/>
                  </a:lnTo>
                  <a:lnTo>
                    <a:pt x="44" y="127"/>
                  </a:lnTo>
                  <a:lnTo>
                    <a:pt x="53" y="119"/>
                  </a:lnTo>
                  <a:lnTo>
                    <a:pt x="55" y="137"/>
                  </a:lnTo>
                  <a:lnTo>
                    <a:pt x="56" y="167"/>
                  </a:lnTo>
                  <a:lnTo>
                    <a:pt x="59" y="196"/>
                  </a:lnTo>
                  <a:lnTo>
                    <a:pt x="62" y="213"/>
                  </a:lnTo>
                  <a:lnTo>
                    <a:pt x="64" y="218"/>
                  </a:lnTo>
                  <a:lnTo>
                    <a:pt x="65" y="220"/>
                  </a:lnTo>
                  <a:lnTo>
                    <a:pt x="65" y="218"/>
                  </a:lnTo>
                  <a:lnTo>
                    <a:pt x="66" y="211"/>
                  </a:lnTo>
                  <a:lnTo>
                    <a:pt x="65" y="192"/>
                  </a:lnTo>
                  <a:lnTo>
                    <a:pt x="65" y="159"/>
                  </a:lnTo>
                  <a:lnTo>
                    <a:pt x="64" y="128"/>
                  </a:lnTo>
                  <a:lnTo>
                    <a:pt x="66" y="109"/>
                  </a:lnTo>
                  <a:lnTo>
                    <a:pt x="68" y="108"/>
                  </a:lnTo>
                  <a:lnTo>
                    <a:pt x="69" y="108"/>
                  </a:lnTo>
                  <a:lnTo>
                    <a:pt x="71" y="109"/>
                  </a:lnTo>
                  <a:lnTo>
                    <a:pt x="72" y="115"/>
                  </a:lnTo>
                  <a:lnTo>
                    <a:pt x="78" y="127"/>
                  </a:lnTo>
                  <a:lnTo>
                    <a:pt x="92" y="142"/>
                  </a:lnTo>
                  <a:lnTo>
                    <a:pt x="105" y="158"/>
                  </a:lnTo>
                  <a:lnTo>
                    <a:pt x="115" y="165"/>
                  </a:lnTo>
                  <a:lnTo>
                    <a:pt x="120" y="165"/>
                  </a:lnTo>
                  <a:lnTo>
                    <a:pt x="118" y="162"/>
                  </a:lnTo>
                  <a:lnTo>
                    <a:pt x="114" y="156"/>
                  </a:lnTo>
                  <a:lnTo>
                    <a:pt x="108" y="149"/>
                  </a:lnTo>
                  <a:lnTo>
                    <a:pt x="100" y="139"/>
                  </a:lnTo>
                  <a:lnTo>
                    <a:pt x="90" y="125"/>
                  </a:lnTo>
                  <a:lnTo>
                    <a:pt x="81" y="112"/>
                  </a:lnTo>
                  <a:lnTo>
                    <a:pt x="75" y="102"/>
                  </a:lnTo>
                  <a:lnTo>
                    <a:pt x="75" y="91"/>
                  </a:lnTo>
                  <a:lnTo>
                    <a:pt x="75" y="78"/>
                  </a:lnTo>
                  <a:lnTo>
                    <a:pt x="77" y="65"/>
                  </a:lnTo>
                  <a:lnTo>
                    <a:pt x="78" y="57"/>
                  </a:lnTo>
                  <a:lnTo>
                    <a:pt x="80" y="54"/>
                  </a:lnTo>
                  <a:lnTo>
                    <a:pt x="81" y="54"/>
                  </a:lnTo>
                  <a:lnTo>
                    <a:pt x="84" y="57"/>
                  </a:lnTo>
                  <a:lnTo>
                    <a:pt x="89" y="62"/>
                  </a:lnTo>
                  <a:lnTo>
                    <a:pt x="97" y="71"/>
                  </a:lnTo>
                  <a:lnTo>
                    <a:pt x="108" y="81"/>
                  </a:lnTo>
                  <a:lnTo>
                    <a:pt x="120" y="91"/>
                  </a:lnTo>
                  <a:lnTo>
                    <a:pt x="127" y="97"/>
                  </a:lnTo>
                  <a:lnTo>
                    <a:pt x="128" y="97"/>
                  </a:lnTo>
                  <a:lnTo>
                    <a:pt x="126" y="91"/>
                  </a:lnTo>
                  <a:lnTo>
                    <a:pt x="120" y="85"/>
                  </a:lnTo>
                  <a:lnTo>
                    <a:pt x="114" y="78"/>
                  </a:lnTo>
                  <a:lnTo>
                    <a:pt x="108" y="71"/>
                  </a:lnTo>
                  <a:lnTo>
                    <a:pt x="100" y="62"/>
                  </a:lnTo>
                  <a:lnTo>
                    <a:pt x="95" y="54"/>
                  </a:lnTo>
                  <a:lnTo>
                    <a:pt x="92" y="50"/>
                  </a:lnTo>
                  <a:lnTo>
                    <a:pt x="90" y="44"/>
                  </a:lnTo>
                  <a:lnTo>
                    <a:pt x="89" y="34"/>
                  </a:lnTo>
                  <a:lnTo>
                    <a:pt x="90" y="22"/>
                  </a:lnTo>
                  <a:lnTo>
                    <a:pt x="95" y="10"/>
                  </a:lnTo>
                  <a:lnTo>
                    <a:pt x="97" y="3"/>
                  </a:lnTo>
                  <a:lnTo>
                    <a:pt x="97" y="0"/>
                  </a:lnTo>
                  <a:lnTo>
                    <a:pt x="95" y="0"/>
                  </a:lnTo>
                  <a:lnTo>
                    <a:pt x="90" y="4"/>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31" name="Freeform 364"/>
            <p:cNvSpPr>
              <a:spLocks/>
            </p:cNvSpPr>
            <p:nvPr/>
          </p:nvSpPr>
          <p:spPr bwMode="auto">
            <a:xfrm>
              <a:off x="1585" y="2094"/>
              <a:ext cx="256" cy="202"/>
            </a:xfrm>
            <a:custGeom>
              <a:avLst/>
              <a:gdLst>
                <a:gd name="T0" fmla="*/ 5 w 256"/>
                <a:gd name="T1" fmla="*/ 20 h 202"/>
                <a:gd name="T2" fmla="*/ 19 w 256"/>
                <a:gd name="T3" fmla="*/ 32 h 202"/>
                <a:gd name="T4" fmla="*/ 30 w 256"/>
                <a:gd name="T5" fmla="*/ 40 h 202"/>
                <a:gd name="T6" fmla="*/ 50 w 256"/>
                <a:gd name="T7" fmla="*/ 48 h 202"/>
                <a:gd name="T8" fmla="*/ 56 w 256"/>
                <a:gd name="T9" fmla="*/ 74 h 202"/>
                <a:gd name="T10" fmla="*/ 58 w 256"/>
                <a:gd name="T11" fmla="*/ 113 h 202"/>
                <a:gd name="T12" fmla="*/ 62 w 256"/>
                <a:gd name="T13" fmla="*/ 134 h 202"/>
                <a:gd name="T14" fmla="*/ 65 w 256"/>
                <a:gd name="T15" fmla="*/ 128 h 202"/>
                <a:gd name="T16" fmla="*/ 64 w 256"/>
                <a:gd name="T17" fmla="*/ 108 h 202"/>
                <a:gd name="T18" fmla="*/ 68 w 256"/>
                <a:gd name="T19" fmla="*/ 66 h 202"/>
                <a:gd name="T20" fmla="*/ 74 w 256"/>
                <a:gd name="T21" fmla="*/ 57 h 202"/>
                <a:gd name="T22" fmla="*/ 86 w 256"/>
                <a:gd name="T23" fmla="*/ 69 h 202"/>
                <a:gd name="T24" fmla="*/ 101 w 256"/>
                <a:gd name="T25" fmla="*/ 82 h 202"/>
                <a:gd name="T26" fmla="*/ 112 w 256"/>
                <a:gd name="T27" fmla="*/ 93 h 202"/>
                <a:gd name="T28" fmla="*/ 120 w 256"/>
                <a:gd name="T29" fmla="*/ 118 h 202"/>
                <a:gd name="T30" fmla="*/ 132 w 256"/>
                <a:gd name="T31" fmla="*/ 180 h 202"/>
                <a:gd name="T32" fmla="*/ 143 w 256"/>
                <a:gd name="T33" fmla="*/ 202 h 202"/>
                <a:gd name="T34" fmla="*/ 143 w 256"/>
                <a:gd name="T35" fmla="*/ 192 h 202"/>
                <a:gd name="T36" fmla="*/ 136 w 256"/>
                <a:gd name="T37" fmla="*/ 167 h 202"/>
                <a:gd name="T38" fmla="*/ 129 w 256"/>
                <a:gd name="T39" fmla="*/ 119 h 202"/>
                <a:gd name="T40" fmla="*/ 141 w 256"/>
                <a:gd name="T41" fmla="*/ 109 h 202"/>
                <a:gd name="T42" fmla="*/ 176 w 256"/>
                <a:gd name="T43" fmla="*/ 128 h 202"/>
                <a:gd name="T44" fmla="*/ 214 w 256"/>
                <a:gd name="T45" fmla="*/ 150 h 202"/>
                <a:gd name="T46" fmla="*/ 245 w 256"/>
                <a:gd name="T47" fmla="*/ 168 h 202"/>
                <a:gd name="T48" fmla="*/ 254 w 256"/>
                <a:gd name="T49" fmla="*/ 176 h 202"/>
                <a:gd name="T50" fmla="*/ 253 w 256"/>
                <a:gd name="T51" fmla="*/ 170 h 202"/>
                <a:gd name="T52" fmla="*/ 238 w 256"/>
                <a:gd name="T53" fmla="*/ 156 h 202"/>
                <a:gd name="T54" fmla="*/ 208 w 256"/>
                <a:gd name="T55" fmla="*/ 137 h 202"/>
                <a:gd name="T56" fmla="*/ 173 w 256"/>
                <a:gd name="T57" fmla="*/ 115 h 202"/>
                <a:gd name="T58" fmla="*/ 143 w 256"/>
                <a:gd name="T59" fmla="*/ 99 h 202"/>
                <a:gd name="T60" fmla="*/ 129 w 256"/>
                <a:gd name="T61" fmla="*/ 91 h 202"/>
                <a:gd name="T62" fmla="*/ 138 w 256"/>
                <a:gd name="T63" fmla="*/ 90 h 202"/>
                <a:gd name="T64" fmla="*/ 155 w 256"/>
                <a:gd name="T65" fmla="*/ 84 h 202"/>
                <a:gd name="T66" fmla="*/ 182 w 256"/>
                <a:gd name="T67" fmla="*/ 79 h 202"/>
                <a:gd name="T68" fmla="*/ 213 w 256"/>
                <a:gd name="T69" fmla="*/ 78 h 202"/>
                <a:gd name="T70" fmla="*/ 238 w 256"/>
                <a:gd name="T71" fmla="*/ 81 h 202"/>
                <a:gd name="T72" fmla="*/ 256 w 256"/>
                <a:gd name="T73" fmla="*/ 87 h 202"/>
                <a:gd name="T74" fmla="*/ 251 w 256"/>
                <a:gd name="T75" fmla="*/ 79 h 202"/>
                <a:gd name="T76" fmla="*/ 236 w 256"/>
                <a:gd name="T77" fmla="*/ 74 h 202"/>
                <a:gd name="T78" fmla="*/ 207 w 256"/>
                <a:gd name="T79" fmla="*/ 72 h 202"/>
                <a:gd name="T80" fmla="*/ 170 w 256"/>
                <a:gd name="T81" fmla="*/ 74 h 202"/>
                <a:gd name="T82" fmla="*/ 141 w 256"/>
                <a:gd name="T83" fmla="*/ 75 h 202"/>
                <a:gd name="T84" fmla="*/ 129 w 256"/>
                <a:gd name="T85" fmla="*/ 74 h 202"/>
                <a:gd name="T86" fmla="*/ 115 w 256"/>
                <a:gd name="T87" fmla="*/ 66 h 202"/>
                <a:gd name="T88" fmla="*/ 99 w 256"/>
                <a:gd name="T89" fmla="*/ 56 h 202"/>
                <a:gd name="T90" fmla="*/ 87 w 256"/>
                <a:gd name="T91" fmla="*/ 46 h 202"/>
                <a:gd name="T92" fmla="*/ 92 w 256"/>
                <a:gd name="T93" fmla="*/ 38 h 202"/>
                <a:gd name="T94" fmla="*/ 112 w 256"/>
                <a:gd name="T95" fmla="*/ 28 h 202"/>
                <a:gd name="T96" fmla="*/ 133 w 256"/>
                <a:gd name="T97" fmla="*/ 16 h 202"/>
                <a:gd name="T98" fmla="*/ 152 w 256"/>
                <a:gd name="T99" fmla="*/ 7 h 202"/>
                <a:gd name="T100" fmla="*/ 164 w 256"/>
                <a:gd name="T101" fmla="*/ 4 h 202"/>
                <a:gd name="T102" fmla="*/ 155 w 256"/>
                <a:gd name="T103" fmla="*/ 0 h 202"/>
                <a:gd name="T104" fmla="*/ 138 w 256"/>
                <a:gd name="T105" fmla="*/ 6 h 202"/>
                <a:gd name="T106" fmla="*/ 118 w 256"/>
                <a:gd name="T107" fmla="*/ 13 h 202"/>
                <a:gd name="T108" fmla="*/ 96 w 256"/>
                <a:gd name="T109" fmla="*/ 25 h 202"/>
                <a:gd name="T110" fmla="*/ 79 w 256"/>
                <a:gd name="T111" fmla="*/ 32 h 202"/>
                <a:gd name="T112" fmla="*/ 68 w 256"/>
                <a:gd name="T113" fmla="*/ 38 h 202"/>
                <a:gd name="T114" fmla="*/ 55 w 256"/>
                <a:gd name="T115" fmla="*/ 37 h 202"/>
                <a:gd name="T116" fmla="*/ 40 w 256"/>
                <a:gd name="T117" fmla="*/ 29 h 202"/>
                <a:gd name="T118" fmla="*/ 27 w 256"/>
                <a:gd name="T119" fmla="*/ 23 h 202"/>
                <a:gd name="T120" fmla="*/ 14 w 256"/>
                <a:gd name="T121" fmla="*/ 19 h 202"/>
                <a:gd name="T122" fmla="*/ 3 w 256"/>
                <a:gd name="T123" fmla="*/ 16 h 2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6"/>
                <a:gd name="T187" fmla="*/ 0 h 202"/>
                <a:gd name="T188" fmla="*/ 256 w 256"/>
                <a:gd name="T189" fmla="*/ 202 h 2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6" h="202">
                  <a:moveTo>
                    <a:pt x="0" y="16"/>
                  </a:moveTo>
                  <a:lnTo>
                    <a:pt x="5" y="20"/>
                  </a:lnTo>
                  <a:lnTo>
                    <a:pt x="12" y="26"/>
                  </a:lnTo>
                  <a:lnTo>
                    <a:pt x="19" y="32"/>
                  </a:lnTo>
                  <a:lnTo>
                    <a:pt x="24" y="37"/>
                  </a:lnTo>
                  <a:lnTo>
                    <a:pt x="30" y="40"/>
                  </a:lnTo>
                  <a:lnTo>
                    <a:pt x="40" y="44"/>
                  </a:lnTo>
                  <a:lnTo>
                    <a:pt x="50" y="48"/>
                  </a:lnTo>
                  <a:lnTo>
                    <a:pt x="56" y="54"/>
                  </a:lnTo>
                  <a:lnTo>
                    <a:pt x="56" y="74"/>
                  </a:lnTo>
                  <a:lnTo>
                    <a:pt x="56" y="94"/>
                  </a:lnTo>
                  <a:lnTo>
                    <a:pt x="58" y="113"/>
                  </a:lnTo>
                  <a:lnTo>
                    <a:pt x="59" y="128"/>
                  </a:lnTo>
                  <a:lnTo>
                    <a:pt x="62" y="134"/>
                  </a:lnTo>
                  <a:lnTo>
                    <a:pt x="64" y="133"/>
                  </a:lnTo>
                  <a:lnTo>
                    <a:pt x="65" y="128"/>
                  </a:lnTo>
                  <a:lnTo>
                    <a:pt x="64" y="121"/>
                  </a:lnTo>
                  <a:lnTo>
                    <a:pt x="64" y="108"/>
                  </a:lnTo>
                  <a:lnTo>
                    <a:pt x="65" y="87"/>
                  </a:lnTo>
                  <a:lnTo>
                    <a:pt x="68" y="66"/>
                  </a:lnTo>
                  <a:lnTo>
                    <a:pt x="70" y="54"/>
                  </a:lnTo>
                  <a:lnTo>
                    <a:pt x="74" y="57"/>
                  </a:lnTo>
                  <a:lnTo>
                    <a:pt x="80" y="63"/>
                  </a:lnTo>
                  <a:lnTo>
                    <a:pt x="86" y="69"/>
                  </a:lnTo>
                  <a:lnTo>
                    <a:pt x="93" y="77"/>
                  </a:lnTo>
                  <a:lnTo>
                    <a:pt x="101" y="82"/>
                  </a:lnTo>
                  <a:lnTo>
                    <a:pt x="108" y="88"/>
                  </a:lnTo>
                  <a:lnTo>
                    <a:pt x="112" y="93"/>
                  </a:lnTo>
                  <a:lnTo>
                    <a:pt x="117" y="94"/>
                  </a:lnTo>
                  <a:lnTo>
                    <a:pt x="120" y="118"/>
                  </a:lnTo>
                  <a:lnTo>
                    <a:pt x="124" y="149"/>
                  </a:lnTo>
                  <a:lnTo>
                    <a:pt x="132" y="180"/>
                  </a:lnTo>
                  <a:lnTo>
                    <a:pt x="139" y="198"/>
                  </a:lnTo>
                  <a:lnTo>
                    <a:pt x="143" y="202"/>
                  </a:lnTo>
                  <a:lnTo>
                    <a:pt x="145" y="199"/>
                  </a:lnTo>
                  <a:lnTo>
                    <a:pt x="143" y="192"/>
                  </a:lnTo>
                  <a:lnTo>
                    <a:pt x="141" y="183"/>
                  </a:lnTo>
                  <a:lnTo>
                    <a:pt x="136" y="167"/>
                  </a:lnTo>
                  <a:lnTo>
                    <a:pt x="132" y="143"/>
                  </a:lnTo>
                  <a:lnTo>
                    <a:pt x="129" y="119"/>
                  </a:lnTo>
                  <a:lnTo>
                    <a:pt x="129" y="103"/>
                  </a:lnTo>
                  <a:lnTo>
                    <a:pt x="141" y="109"/>
                  </a:lnTo>
                  <a:lnTo>
                    <a:pt x="157" y="118"/>
                  </a:lnTo>
                  <a:lnTo>
                    <a:pt x="176" y="128"/>
                  </a:lnTo>
                  <a:lnTo>
                    <a:pt x="195" y="140"/>
                  </a:lnTo>
                  <a:lnTo>
                    <a:pt x="214" y="150"/>
                  </a:lnTo>
                  <a:lnTo>
                    <a:pt x="232" y="161"/>
                  </a:lnTo>
                  <a:lnTo>
                    <a:pt x="245" y="168"/>
                  </a:lnTo>
                  <a:lnTo>
                    <a:pt x="251" y="173"/>
                  </a:lnTo>
                  <a:lnTo>
                    <a:pt x="254" y="176"/>
                  </a:lnTo>
                  <a:lnTo>
                    <a:pt x="256" y="174"/>
                  </a:lnTo>
                  <a:lnTo>
                    <a:pt x="253" y="170"/>
                  </a:lnTo>
                  <a:lnTo>
                    <a:pt x="245" y="162"/>
                  </a:lnTo>
                  <a:lnTo>
                    <a:pt x="238" y="156"/>
                  </a:lnTo>
                  <a:lnTo>
                    <a:pt x="225" y="147"/>
                  </a:lnTo>
                  <a:lnTo>
                    <a:pt x="208" y="137"/>
                  </a:lnTo>
                  <a:lnTo>
                    <a:pt x="191" y="127"/>
                  </a:lnTo>
                  <a:lnTo>
                    <a:pt x="173" y="115"/>
                  </a:lnTo>
                  <a:lnTo>
                    <a:pt x="157" y="106"/>
                  </a:lnTo>
                  <a:lnTo>
                    <a:pt x="143" y="99"/>
                  </a:lnTo>
                  <a:lnTo>
                    <a:pt x="135" y="94"/>
                  </a:lnTo>
                  <a:lnTo>
                    <a:pt x="129" y="91"/>
                  </a:lnTo>
                  <a:lnTo>
                    <a:pt x="130" y="90"/>
                  </a:lnTo>
                  <a:lnTo>
                    <a:pt x="138" y="90"/>
                  </a:lnTo>
                  <a:lnTo>
                    <a:pt x="146" y="87"/>
                  </a:lnTo>
                  <a:lnTo>
                    <a:pt x="155" y="84"/>
                  </a:lnTo>
                  <a:lnTo>
                    <a:pt x="169" y="81"/>
                  </a:lnTo>
                  <a:lnTo>
                    <a:pt x="182" y="79"/>
                  </a:lnTo>
                  <a:lnTo>
                    <a:pt x="198" y="78"/>
                  </a:lnTo>
                  <a:lnTo>
                    <a:pt x="213" y="78"/>
                  </a:lnTo>
                  <a:lnTo>
                    <a:pt x="228" y="79"/>
                  </a:lnTo>
                  <a:lnTo>
                    <a:pt x="238" y="81"/>
                  </a:lnTo>
                  <a:lnTo>
                    <a:pt x="247" y="84"/>
                  </a:lnTo>
                  <a:lnTo>
                    <a:pt x="256" y="87"/>
                  </a:lnTo>
                  <a:lnTo>
                    <a:pt x="256" y="85"/>
                  </a:lnTo>
                  <a:lnTo>
                    <a:pt x="251" y="79"/>
                  </a:lnTo>
                  <a:lnTo>
                    <a:pt x="244" y="75"/>
                  </a:lnTo>
                  <a:lnTo>
                    <a:pt x="236" y="74"/>
                  </a:lnTo>
                  <a:lnTo>
                    <a:pt x="223" y="74"/>
                  </a:lnTo>
                  <a:lnTo>
                    <a:pt x="207" y="72"/>
                  </a:lnTo>
                  <a:lnTo>
                    <a:pt x="189" y="72"/>
                  </a:lnTo>
                  <a:lnTo>
                    <a:pt x="170" y="74"/>
                  </a:lnTo>
                  <a:lnTo>
                    <a:pt x="154" y="74"/>
                  </a:lnTo>
                  <a:lnTo>
                    <a:pt x="141" y="75"/>
                  </a:lnTo>
                  <a:lnTo>
                    <a:pt x="133" y="75"/>
                  </a:lnTo>
                  <a:lnTo>
                    <a:pt x="129" y="74"/>
                  </a:lnTo>
                  <a:lnTo>
                    <a:pt x="121" y="71"/>
                  </a:lnTo>
                  <a:lnTo>
                    <a:pt x="115" y="66"/>
                  </a:lnTo>
                  <a:lnTo>
                    <a:pt x="107" y="60"/>
                  </a:lnTo>
                  <a:lnTo>
                    <a:pt x="99" y="56"/>
                  </a:lnTo>
                  <a:lnTo>
                    <a:pt x="93" y="50"/>
                  </a:lnTo>
                  <a:lnTo>
                    <a:pt x="87" y="46"/>
                  </a:lnTo>
                  <a:lnTo>
                    <a:pt x="84" y="43"/>
                  </a:lnTo>
                  <a:lnTo>
                    <a:pt x="92" y="38"/>
                  </a:lnTo>
                  <a:lnTo>
                    <a:pt x="102" y="34"/>
                  </a:lnTo>
                  <a:lnTo>
                    <a:pt x="112" y="28"/>
                  </a:lnTo>
                  <a:lnTo>
                    <a:pt x="123" y="22"/>
                  </a:lnTo>
                  <a:lnTo>
                    <a:pt x="133" y="16"/>
                  </a:lnTo>
                  <a:lnTo>
                    <a:pt x="143" y="10"/>
                  </a:lnTo>
                  <a:lnTo>
                    <a:pt x="152" y="7"/>
                  </a:lnTo>
                  <a:lnTo>
                    <a:pt x="158" y="6"/>
                  </a:lnTo>
                  <a:lnTo>
                    <a:pt x="164" y="4"/>
                  </a:lnTo>
                  <a:lnTo>
                    <a:pt x="163" y="1"/>
                  </a:lnTo>
                  <a:lnTo>
                    <a:pt x="155" y="0"/>
                  </a:lnTo>
                  <a:lnTo>
                    <a:pt x="145" y="3"/>
                  </a:lnTo>
                  <a:lnTo>
                    <a:pt x="138" y="6"/>
                  </a:lnTo>
                  <a:lnTo>
                    <a:pt x="129" y="9"/>
                  </a:lnTo>
                  <a:lnTo>
                    <a:pt x="118" y="13"/>
                  </a:lnTo>
                  <a:lnTo>
                    <a:pt x="107" y="19"/>
                  </a:lnTo>
                  <a:lnTo>
                    <a:pt x="96" y="25"/>
                  </a:lnTo>
                  <a:lnTo>
                    <a:pt x="86" y="29"/>
                  </a:lnTo>
                  <a:lnTo>
                    <a:pt x="79" y="32"/>
                  </a:lnTo>
                  <a:lnTo>
                    <a:pt x="74" y="35"/>
                  </a:lnTo>
                  <a:lnTo>
                    <a:pt x="68" y="38"/>
                  </a:lnTo>
                  <a:lnTo>
                    <a:pt x="62" y="38"/>
                  </a:lnTo>
                  <a:lnTo>
                    <a:pt x="55" y="37"/>
                  </a:lnTo>
                  <a:lnTo>
                    <a:pt x="46" y="32"/>
                  </a:lnTo>
                  <a:lnTo>
                    <a:pt x="40" y="29"/>
                  </a:lnTo>
                  <a:lnTo>
                    <a:pt x="34" y="26"/>
                  </a:lnTo>
                  <a:lnTo>
                    <a:pt x="27" y="23"/>
                  </a:lnTo>
                  <a:lnTo>
                    <a:pt x="21" y="20"/>
                  </a:lnTo>
                  <a:lnTo>
                    <a:pt x="14" y="19"/>
                  </a:lnTo>
                  <a:lnTo>
                    <a:pt x="8" y="17"/>
                  </a:lnTo>
                  <a:lnTo>
                    <a:pt x="3" y="16"/>
                  </a:lnTo>
                  <a:lnTo>
                    <a:pt x="0" y="16"/>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grpSp>
        <p:nvGrpSpPr>
          <p:cNvPr id="5148" name="Group 42"/>
          <p:cNvGrpSpPr>
            <a:grpSpLocks noChangeAspect="1"/>
          </p:cNvGrpSpPr>
          <p:nvPr/>
        </p:nvGrpSpPr>
        <p:grpSpPr bwMode="auto">
          <a:xfrm rot="10800000" flipH="1">
            <a:off x="1524000" y="5695950"/>
            <a:ext cx="1219200" cy="1162050"/>
            <a:chOff x="1008" y="1127"/>
            <a:chExt cx="2064" cy="2059"/>
          </a:xfrm>
        </p:grpSpPr>
        <p:sp>
          <p:nvSpPr>
            <p:cNvPr id="51552" name="AutoShape 43"/>
            <p:cNvSpPr>
              <a:spLocks noChangeAspect="1" noChangeArrowheads="1" noTextEdit="1"/>
            </p:cNvSpPr>
            <p:nvPr/>
          </p:nvSpPr>
          <p:spPr bwMode="auto">
            <a:xfrm>
              <a:off x="1008" y="1127"/>
              <a:ext cx="2064" cy="20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defRPr/>
              </a:pPr>
              <a:endParaRPr lang="en-US">
                <a:effectLst>
                  <a:outerShdw blurRad="38100" dist="38100" dir="2700000" algn="tl">
                    <a:srgbClr val="000000">
                      <a:alpha val="43137"/>
                    </a:srgbClr>
                  </a:outerShdw>
                </a:effectLst>
              </a:endParaRPr>
            </a:p>
          </p:txBody>
        </p:sp>
        <p:grpSp>
          <p:nvGrpSpPr>
            <p:cNvPr id="5489" name="Group 44"/>
            <p:cNvGrpSpPr>
              <a:grpSpLocks/>
            </p:cNvGrpSpPr>
            <p:nvPr/>
          </p:nvGrpSpPr>
          <p:grpSpPr bwMode="auto">
            <a:xfrm>
              <a:off x="1033" y="1136"/>
              <a:ext cx="2038" cy="1706"/>
              <a:chOff x="1033" y="1136"/>
              <a:chExt cx="2038" cy="1706"/>
            </a:xfrm>
          </p:grpSpPr>
          <p:sp>
            <p:nvSpPr>
              <p:cNvPr id="5610" name="Freeform 45"/>
              <p:cNvSpPr>
                <a:spLocks/>
              </p:cNvSpPr>
              <p:nvPr/>
            </p:nvSpPr>
            <p:spPr bwMode="auto">
              <a:xfrm>
                <a:off x="2127" y="1182"/>
                <a:ext cx="287" cy="125"/>
              </a:xfrm>
              <a:custGeom>
                <a:avLst/>
                <a:gdLst>
                  <a:gd name="T0" fmla="*/ 0 w 287"/>
                  <a:gd name="T1" fmla="*/ 109 h 125"/>
                  <a:gd name="T2" fmla="*/ 0 w 287"/>
                  <a:gd name="T3" fmla="*/ 108 h 125"/>
                  <a:gd name="T4" fmla="*/ 5 w 287"/>
                  <a:gd name="T5" fmla="*/ 106 h 125"/>
                  <a:gd name="T6" fmla="*/ 7 w 287"/>
                  <a:gd name="T7" fmla="*/ 105 h 125"/>
                  <a:gd name="T8" fmla="*/ 7 w 287"/>
                  <a:gd name="T9" fmla="*/ 103 h 125"/>
                  <a:gd name="T10" fmla="*/ 31 w 287"/>
                  <a:gd name="T11" fmla="*/ 109 h 125"/>
                  <a:gd name="T12" fmla="*/ 55 w 287"/>
                  <a:gd name="T13" fmla="*/ 112 h 125"/>
                  <a:gd name="T14" fmla="*/ 77 w 287"/>
                  <a:gd name="T15" fmla="*/ 114 h 125"/>
                  <a:gd name="T16" fmla="*/ 98 w 287"/>
                  <a:gd name="T17" fmla="*/ 111 h 125"/>
                  <a:gd name="T18" fmla="*/ 118 w 287"/>
                  <a:gd name="T19" fmla="*/ 106 h 125"/>
                  <a:gd name="T20" fmla="*/ 139 w 287"/>
                  <a:gd name="T21" fmla="*/ 100 h 125"/>
                  <a:gd name="T22" fmla="*/ 158 w 287"/>
                  <a:gd name="T23" fmla="*/ 93 h 125"/>
                  <a:gd name="T24" fmla="*/ 176 w 287"/>
                  <a:gd name="T25" fmla="*/ 84 h 125"/>
                  <a:gd name="T26" fmla="*/ 194 w 287"/>
                  <a:gd name="T27" fmla="*/ 74 h 125"/>
                  <a:gd name="T28" fmla="*/ 210 w 287"/>
                  <a:gd name="T29" fmla="*/ 63 h 125"/>
                  <a:gd name="T30" fmla="*/ 225 w 287"/>
                  <a:gd name="T31" fmla="*/ 53 h 125"/>
                  <a:gd name="T32" fmla="*/ 239 w 287"/>
                  <a:gd name="T33" fmla="*/ 41 h 125"/>
                  <a:gd name="T34" fmla="*/ 253 w 287"/>
                  <a:gd name="T35" fmla="*/ 29 h 125"/>
                  <a:gd name="T36" fmla="*/ 264 w 287"/>
                  <a:gd name="T37" fmla="*/ 19 h 125"/>
                  <a:gd name="T38" fmla="*/ 276 w 287"/>
                  <a:gd name="T39" fmla="*/ 9 h 125"/>
                  <a:gd name="T40" fmla="*/ 287 w 287"/>
                  <a:gd name="T41" fmla="*/ 0 h 125"/>
                  <a:gd name="T42" fmla="*/ 284 w 287"/>
                  <a:gd name="T43" fmla="*/ 12 h 125"/>
                  <a:gd name="T44" fmla="*/ 276 w 287"/>
                  <a:gd name="T45" fmla="*/ 23 h 125"/>
                  <a:gd name="T46" fmla="*/ 266 w 287"/>
                  <a:gd name="T47" fmla="*/ 35 h 125"/>
                  <a:gd name="T48" fmla="*/ 251 w 287"/>
                  <a:gd name="T49" fmla="*/ 48 h 125"/>
                  <a:gd name="T50" fmla="*/ 235 w 287"/>
                  <a:gd name="T51" fmla="*/ 62 h 125"/>
                  <a:gd name="T52" fmla="*/ 217 w 287"/>
                  <a:gd name="T53" fmla="*/ 75 h 125"/>
                  <a:gd name="T54" fmla="*/ 196 w 287"/>
                  <a:gd name="T55" fmla="*/ 87 h 125"/>
                  <a:gd name="T56" fmla="*/ 174 w 287"/>
                  <a:gd name="T57" fmla="*/ 97 h 125"/>
                  <a:gd name="T58" fmla="*/ 152 w 287"/>
                  <a:gd name="T59" fmla="*/ 108 h 125"/>
                  <a:gd name="T60" fmla="*/ 129 w 287"/>
                  <a:gd name="T61" fmla="*/ 115 h 125"/>
                  <a:gd name="T62" fmla="*/ 105 w 287"/>
                  <a:gd name="T63" fmla="*/ 121 h 125"/>
                  <a:gd name="T64" fmla="*/ 83 w 287"/>
                  <a:gd name="T65" fmla="*/ 125 h 125"/>
                  <a:gd name="T66" fmla="*/ 59 w 287"/>
                  <a:gd name="T67" fmla="*/ 125 h 125"/>
                  <a:gd name="T68" fmla="*/ 38 w 287"/>
                  <a:gd name="T69" fmla="*/ 124 h 125"/>
                  <a:gd name="T70" fmla="*/ 18 w 287"/>
                  <a:gd name="T71" fmla="*/ 118 h 125"/>
                  <a:gd name="T72" fmla="*/ 0 w 287"/>
                  <a:gd name="T73" fmla="*/ 109 h 1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7"/>
                  <a:gd name="T112" fmla="*/ 0 h 125"/>
                  <a:gd name="T113" fmla="*/ 287 w 287"/>
                  <a:gd name="T114" fmla="*/ 125 h 1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7" h="125">
                    <a:moveTo>
                      <a:pt x="0" y="109"/>
                    </a:moveTo>
                    <a:lnTo>
                      <a:pt x="0" y="108"/>
                    </a:lnTo>
                    <a:lnTo>
                      <a:pt x="5" y="106"/>
                    </a:lnTo>
                    <a:lnTo>
                      <a:pt x="7" y="105"/>
                    </a:lnTo>
                    <a:lnTo>
                      <a:pt x="7" y="103"/>
                    </a:lnTo>
                    <a:lnTo>
                      <a:pt x="31" y="109"/>
                    </a:lnTo>
                    <a:lnTo>
                      <a:pt x="55" y="112"/>
                    </a:lnTo>
                    <a:lnTo>
                      <a:pt x="77" y="114"/>
                    </a:lnTo>
                    <a:lnTo>
                      <a:pt x="98" y="111"/>
                    </a:lnTo>
                    <a:lnTo>
                      <a:pt x="118" y="106"/>
                    </a:lnTo>
                    <a:lnTo>
                      <a:pt x="139" y="100"/>
                    </a:lnTo>
                    <a:lnTo>
                      <a:pt x="158" y="93"/>
                    </a:lnTo>
                    <a:lnTo>
                      <a:pt x="176" y="84"/>
                    </a:lnTo>
                    <a:lnTo>
                      <a:pt x="194" y="74"/>
                    </a:lnTo>
                    <a:lnTo>
                      <a:pt x="210" y="63"/>
                    </a:lnTo>
                    <a:lnTo>
                      <a:pt x="225" y="53"/>
                    </a:lnTo>
                    <a:lnTo>
                      <a:pt x="239" y="41"/>
                    </a:lnTo>
                    <a:lnTo>
                      <a:pt x="253" y="29"/>
                    </a:lnTo>
                    <a:lnTo>
                      <a:pt x="264" y="19"/>
                    </a:lnTo>
                    <a:lnTo>
                      <a:pt x="276" y="9"/>
                    </a:lnTo>
                    <a:lnTo>
                      <a:pt x="287" y="0"/>
                    </a:lnTo>
                    <a:lnTo>
                      <a:pt x="284" y="12"/>
                    </a:lnTo>
                    <a:lnTo>
                      <a:pt x="276" y="23"/>
                    </a:lnTo>
                    <a:lnTo>
                      <a:pt x="266" y="35"/>
                    </a:lnTo>
                    <a:lnTo>
                      <a:pt x="251" y="48"/>
                    </a:lnTo>
                    <a:lnTo>
                      <a:pt x="235" y="62"/>
                    </a:lnTo>
                    <a:lnTo>
                      <a:pt x="217" y="75"/>
                    </a:lnTo>
                    <a:lnTo>
                      <a:pt x="196" y="87"/>
                    </a:lnTo>
                    <a:lnTo>
                      <a:pt x="174" y="97"/>
                    </a:lnTo>
                    <a:lnTo>
                      <a:pt x="152" y="108"/>
                    </a:lnTo>
                    <a:lnTo>
                      <a:pt x="129" y="115"/>
                    </a:lnTo>
                    <a:lnTo>
                      <a:pt x="105" y="121"/>
                    </a:lnTo>
                    <a:lnTo>
                      <a:pt x="83" y="125"/>
                    </a:lnTo>
                    <a:lnTo>
                      <a:pt x="59" y="125"/>
                    </a:lnTo>
                    <a:lnTo>
                      <a:pt x="38" y="124"/>
                    </a:lnTo>
                    <a:lnTo>
                      <a:pt x="18" y="118"/>
                    </a:lnTo>
                    <a:lnTo>
                      <a:pt x="0" y="10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11" name="Freeform 46"/>
              <p:cNvSpPr>
                <a:spLocks/>
              </p:cNvSpPr>
              <p:nvPr/>
            </p:nvSpPr>
            <p:spPr bwMode="auto">
              <a:xfrm>
                <a:off x="2352" y="1145"/>
                <a:ext cx="16" cy="97"/>
              </a:xfrm>
              <a:custGeom>
                <a:avLst/>
                <a:gdLst>
                  <a:gd name="T0" fmla="*/ 11 w 16"/>
                  <a:gd name="T1" fmla="*/ 0 h 97"/>
                  <a:gd name="T2" fmla="*/ 16 w 16"/>
                  <a:gd name="T3" fmla="*/ 12 h 97"/>
                  <a:gd name="T4" fmla="*/ 16 w 16"/>
                  <a:gd name="T5" fmla="*/ 40 h 97"/>
                  <a:gd name="T6" fmla="*/ 11 w 16"/>
                  <a:gd name="T7" fmla="*/ 72 h 97"/>
                  <a:gd name="T8" fmla="*/ 0 w 16"/>
                  <a:gd name="T9" fmla="*/ 97 h 97"/>
                  <a:gd name="T10" fmla="*/ 2 w 16"/>
                  <a:gd name="T11" fmla="*/ 72 h 97"/>
                  <a:gd name="T12" fmla="*/ 5 w 16"/>
                  <a:gd name="T13" fmla="*/ 40 h 97"/>
                  <a:gd name="T14" fmla="*/ 8 w 16"/>
                  <a:gd name="T15" fmla="*/ 12 h 97"/>
                  <a:gd name="T16" fmla="*/ 11 w 16"/>
                  <a:gd name="T17" fmla="*/ 0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97"/>
                  <a:gd name="T29" fmla="*/ 16 w 16"/>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97">
                    <a:moveTo>
                      <a:pt x="11" y="0"/>
                    </a:moveTo>
                    <a:lnTo>
                      <a:pt x="16" y="12"/>
                    </a:lnTo>
                    <a:lnTo>
                      <a:pt x="16" y="40"/>
                    </a:lnTo>
                    <a:lnTo>
                      <a:pt x="11" y="72"/>
                    </a:lnTo>
                    <a:lnTo>
                      <a:pt x="0" y="97"/>
                    </a:lnTo>
                    <a:lnTo>
                      <a:pt x="2" y="72"/>
                    </a:lnTo>
                    <a:lnTo>
                      <a:pt x="5" y="40"/>
                    </a:lnTo>
                    <a:lnTo>
                      <a:pt x="8" y="12"/>
                    </a:lnTo>
                    <a:lnTo>
                      <a:pt x="1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12" name="Freeform 47"/>
              <p:cNvSpPr>
                <a:spLocks/>
              </p:cNvSpPr>
              <p:nvPr/>
            </p:nvSpPr>
            <p:spPr bwMode="auto">
              <a:xfrm>
                <a:off x="2328" y="1143"/>
                <a:ext cx="21" cy="117"/>
              </a:xfrm>
              <a:custGeom>
                <a:avLst/>
                <a:gdLst>
                  <a:gd name="T0" fmla="*/ 16 w 21"/>
                  <a:gd name="T1" fmla="*/ 0 h 117"/>
                  <a:gd name="T2" fmla="*/ 21 w 21"/>
                  <a:gd name="T3" fmla="*/ 15 h 117"/>
                  <a:gd name="T4" fmla="*/ 19 w 21"/>
                  <a:gd name="T5" fmla="*/ 49 h 117"/>
                  <a:gd name="T6" fmla="*/ 13 w 21"/>
                  <a:gd name="T7" fmla="*/ 87 h 117"/>
                  <a:gd name="T8" fmla="*/ 0 w 21"/>
                  <a:gd name="T9" fmla="*/ 117 h 117"/>
                  <a:gd name="T10" fmla="*/ 3 w 21"/>
                  <a:gd name="T11" fmla="*/ 93 h 117"/>
                  <a:gd name="T12" fmla="*/ 6 w 21"/>
                  <a:gd name="T13" fmla="*/ 53 h 117"/>
                  <a:gd name="T14" fmla="*/ 10 w 21"/>
                  <a:gd name="T15" fmla="*/ 17 h 117"/>
                  <a:gd name="T16" fmla="*/ 16 w 21"/>
                  <a:gd name="T17" fmla="*/ 0 h 1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117"/>
                  <a:gd name="T29" fmla="*/ 21 w 21"/>
                  <a:gd name="T30" fmla="*/ 117 h 1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117">
                    <a:moveTo>
                      <a:pt x="16" y="0"/>
                    </a:moveTo>
                    <a:lnTo>
                      <a:pt x="21" y="15"/>
                    </a:lnTo>
                    <a:lnTo>
                      <a:pt x="19" y="49"/>
                    </a:lnTo>
                    <a:lnTo>
                      <a:pt x="13" y="87"/>
                    </a:lnTo>
                    <a:lnTo>
                      <a:pt x="0" y="117"/>
                    </a:lnTo>
                    <a:lnTo>
                      <a:pt x="3" y="93"/>
                    </a:lnTo>
                    <a:lnTo>
                      <a:pt x="6" y="53"/>
                    </a:lnTo>
                    <a:lnTo>
                      <a:pt x="10" y="17"/>
                    </a:lnTo>
                    <a:lnTo>
                      <a:pt x="1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13" name="Freeform 48"/>
              <p:cNvSpPr>
                <a:spLocks/>
              </p:cNvSpPr>
              <p:nvPr/>
            </p:nvSpPr>
            <p:spPr bwMode="auto">
              <a:xfrm>
                <a:off x="2287" y="1161"/>
                <a:ext cx="16" cy="123"/>
              </a:xfrm>
              <a:custGeom>
                <a:avLst/>
                <a:gdLst>
                  <a:gd name="T0" fmla="*/ 8 w 16"/>
                  <a:gd name="T1" fmla="*/ 0 h 123"/>
                  <a:gd name="T2" fmla="*/ 14 w 16"/>
                  <a:gd name="T3" fmla="*/ 16 h 123"/>
                  <a:gd name="T4" fmla="*/ 16 w 16"/>
                  <a:gd name="T5" fmla="*/ 53 h 123"/>
                  <a:gd name="T6" fmla="*/ 11 w 16"/>
                  <a:gd name="T7" fmla="*/ 95 h 123"/>
                  <a:gd name="T8" fmla="*/ 0 w 16"/>
                  <a:gd name="T9" fmla="*/ 123 h 123"/>
                  <a:gd name="T10" fmla="*/ 0 w 16"/>
                  <a:gd name="T11" fmla="*/ 98 h 123"/>
                  <a:gd name="T12" fmla="*/ 1 w 16"/>
                  <a:gd name="T13" fmla="*/ 56 h 123"/>
                  <a:gd name="T14" fmla="*/ 4 w 16"/>
                  <a:gd name="T15" fmla="*/ 18 h 123"/>
                  <a:gd name="T16" fmla="*/ 8 w 16"/>
                  <a:gd name="T17" fmla="*/ 0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3"/>
                  <a:gd name="T29" fmla="*/ 16 w 16"/>
                  <a:gd name="T30" fmla="*/ 123 h 1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3">
                    <a:moveTo>
                      <a:pt x="8" y="0"/>
                    </a:moveTo>
                    <a:lnTo>
                      <a:pt x="14" y="16"/>
                    </a:lnTo>
                    <a:lnTo>
                      <a:pt x="16" y="53"/>
                    </a:lnTo>
                    <a:lnTo>
                      <a:pt x="11" y="95"/>
                    </a:lnTo>
                    <a:lnTo>
                      <a:pt x="0" y="123"/>
                    </a:lnTo>
                    <a:lnTo>
                      <a:pt x="0" y="98"/>
                    </a:lnTo>
                    <a:lnTo>
                      <a:pt x="1" y="56"/>
                    </a:lnTo>
                    <a:lnTo>
                      <a:pt x="4" y="18"/>
                    </a:lnTo>
                    <a:lnTo>
                      <a:pt x="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14" name="Freeform 49"/>
              <p:cNvSpPr>
                <a:spLocks/>
              </p:cNvSpPr>
              <p:nvPr/>
            </p:nvSpPr>
            <p:spPr bwMode="auto">
              <a:xfrm>
                <a:off x="2260" y="1183"/>
                <a:ext cx="13" cy="110"/>
              </a:xfrm>
              <a:custGeom>
                <a:avLst/>
                <a:gdLst>
                  <a:gd name="T0" fmla="*/ 7 w 13"/>
                  <a:gd name="T1" fmla="*/ 0 h 110"/>
                  <a:gd name="T2" fmla="*/ 12 w 13"/>
                  <a:gd name="T3" fmla="*/ 15 h 110"/>
                  <a:gd name="T4" fmla="*/ 13 w 13"/>
                  <a:gd name="T5" fmla="*/ 49 h 110"/>
                  <a:gd name="T6" fmla="*/ 10 w 13"/>
                  <a:gd name="T7" fmla="*/ 86 h 110"/>
                  <a:gd name="T8" fmla="*/ 1 w 13"/>
                  <a:gd name="T9" fmla="*/ 110 h 110"/>
                  <a:gd name="T10" fmla="*/ 1 w 13"/>
                  <a:gd name="T11" fmla="*/ 84 h 110"/>
                  <a:gd name="T12" fmla="*/ 0 w 13"/>
                  <a:gd name="T13" fmla="*/ 47 h 110"/>
                  <a:gd name="T14" fmla="*/ 1 w 13"/>
                  <a:gd name="T15" fmla="*/ 15 h 110"/>
                  <a:gd name="T16" fmla="*/ 7 w 13"/>
                  <a:gd name="T17" fmla="*/ 0 h 1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110"/>
                  <a:gd name="T29" fmla="*/ 13 w 13"/>
                  <a:gd name="T30" fmla="*/ 110 h 1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110">
                    <a:moveTo>
                      <a:pt x="7" y="0"/>
                    </a:moveTo>
                    <a:lnTo>
                      <a:pt x="12" y="15"/>
                    </a:lnTo>
                    <a:lnTo>
                      <a:pt x="13" y="49"/>
                    </a:lnTo>
                    <a:lnTo>
                      <a:pt x="10" y="86"/>
                    </a:lnTo>
                    <a:lnTo>
                      <a:pt x="1" y="110"/>
                    </a:lnTo>
                    <a:lnTo>
                      <a:pt x="1" y="84"/>
                    </a:lnTo>
                    <a:lnTo>
                      <a:pt x="0" y="47"/>
                    </a:lnTo>
                    <a:lnTo>
                      <a:pt x="1" y="15"/>
                    </a:lnTo>
                    <a:lnTo>
                      <a:pt x="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15" name="Freeform 50"/>
              <p:cNvSpPr>
                <a:spLocks/>
              </p:cNvSpPr>
              <p:nvPr/>
            </p:nvSpPr>
            <p:spPr bwMode="auto">
              <a:xfrm>
                <a:off x="2208" y="1211"/>
                <a:ext cx="17" cy="92"/>
              </a:xfrm>
              <a:custGeom>
                <a:avLst/>
                <a:gdLst>
                  <a:gd name="T0" fmla="*/ 3 w 17"/>
                  <a:gd name="T1" fmla="*/ 0 h 92"/>
                  <a:gd name="T2" fmla="*/ 11 w 17"/>
                  <a:gd name="T3" fmla="*/ 11 h 92"/>
                  <a:gd name="T4" fmla="*/ 17 w 17"/>
                  <a:gd name="T5" fmla="*/ 37 h 92"/>
                  <a:gd name="T6" fmla="*/ 15 w 17"/>
                  <a:gd name="T7" fmla="*/ 67 h 92"/>
                  <a:gd name="T8" fmla="*/ 6 w 17"/>
                  <a:gd name="T9" fmla="*/ 92 h 92"/>
                  <a:gd name="T10" fmla="*/ 5 w 17"/>
                  <a:gd name="T11" fmla="*/ 70 h 92"/>
                  <a:gd name="T12" fmla="*/ 2 w 17"/>
                  <a:gd name="T13" fmla="*/ 39 h 92"/>
                  <a:gd name="T14" fmla="*/ 0 w 17"/>
                  <a:gd name="T15" fmla="*/ 12 h 92"/>
                  <a:gd name="T16" fmla="*/ 3 w 17"/>
                  <a:gd name="T17" fmla="*/ 0 h 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92"/>
                  <a:gd name="T29" fmla="*/ 17 w 17"/>
                  <a:gd name="T30" fmla="*/ 92 h 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92">
                    <a:moveTo>
                      <a:pt x="3" y="0"/>
                    </a:moveTo>
                    <a:lnTo>
                      <a:pt x="11" y="11"/>
                    </a:lnTo>
                    <a:lnTo>
                      <a:pt x="17" y="37"/>
                    </a:lnTo>
                    <a:lnTo>
                      <a:pt x="15" y="67"/>
                    </a:lnTo>
                    <a:lnTo>
                      <a:pt x="6" y="92"/>
                    </a:lnTo>
                    <a:lnTo>
                      <a:pt x="5" y="70"/>
                    </a:lnTo>
                    <a:lnTo>
                      <a:pt x="2" y="39"/>
                    </a:lnTo>
                    <a:lnTo>
                      <a:pt x="0" y="12"/>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16" name="Freeform 51"/>
              <p:cNvSpPr>
                <a:spLocks/>
              </p:cNvSpPr>
              <p:nvPr/>
            </p:nvSpPr>
            <p:spPr bwMode="auto">
              <a:xfrm>
                <a:off x="2133" y="1253"/>
                <a:ext cx="19" cy="44"/>
              </a:xfrm>
              <a:custGeom>
                <a:avLst/>
                <a:gdLst>
                  <a:gd name="T0" fmla="*/ 3 w 19"/>
                  <a:gd name="T1" fmla="*/ 0 h 44"/>
                  <a:gd name="T2" fmla="*/ 9 w 19"/>
                  <a:gd name="T3" fmla="*/ 4 h 44"/>
                  <a:gd name="T4" fmla="*/ 16 w 19"/>
                  <a:gd name="T5" fmla="*/ 17 h 44"/>
                  <a:gd name="T6" fmla="*/ 19 w 19"/>
                  <a:gd name="T7" fmla="*/ 34 h 44"/>
                  <a:gd name="T8" fmla="*/ 15 w 19"/>
                  <a:gd name="T9" fmla="*/ 44 h 44"/>
                  <a:gd name="T10" fmla="*/ 15 w 19"/>
                  <a:gd name="T11" fmla="*/ 29 h 44"/>
                  <a:gd name="T12" fmla="*/ 7 w 19"/>
                  <a:gd name="T13" fmla="*/ 14 h 44"/>
                  <a:gd name="T14" fmla="*/ 0 w 19"/>
                  <a:gd name="T15" fmla="*/ 4 h 44"/>
                  <a:gd name="T16" fmla="*/ 3 w 19"/>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44"/>
                  <a:gd name="T29" fmla="*/ 19 w 19"/>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44">
                    <a:moveTo>
                      <a:pt x="3" y="0"/>
                    </a:moveTo>
                    <a:lnTo>
                      <a:pt x="9" y="4"/>
                    </a:lnTo>
                    <a:lnTo>
                      <a:pt x="16" y="17"/>
                    </a:lnTo>
                    <a:lnTo>
                      <a:pt x="19" y="34"/>
                    </a:lnTo>
                    <a:lnTo>
                      <a:pt x="15" y="44"/>
                    </a:lnTo>
                    <a:lnTo>
                      <a:pt x="15" y="29"/>
                    </a:lnTo>
                    <a:lnTo>
                      <a:pt x="7" y="14"/>
                    </a:lnTo>
                    <a:lnTo>
                      <a:pt x="0" y="4"/>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17" name="Freeform 52"/>
              <p:cNvSpPr>
                <a:spLocks/>
              </p:cNvSpPr>
              <p:nvPr/>
            </p:nvSpPr>
            <p:spPr bwMode="auto">
              <a:xfrm>
                <a:off x="2380" y="1136"/>
                <a:ext cx="16" cy="84"/>
              </a:xfrm>
              <a:custGeom>
                <a:avLst/>
                <a:gdLst>
                  <a:gd name="T0" fmla="*/ 11 w 16"/>
                  <a:gd name="T1" fmla="*/ 0 h 84"/>
                  <a:gd name="T2" fmla="*/ 16 w 16"/>
                  <a:gd name="T3" fmla="*/ 9 h 84"/>
                  <a:gd name="T4" fmla="*/ 16 w 16"/>
                  <a:gd name="T5" fmla="*/ 32 h 84"/>
                  <a:gd name="T6" fmla="*/ 11 w 16"/>
                  <a:gd name="T7" fmla="*/ 59 h 84"/>
                  <a:gd name="T8" fmla="*/ 0 w 16"/>
                  <a:gd name="T9" fmla="*/ 84 h 84"/>
                  <a:gd name="T10" fmla="*/ 3 w 16"/>
                  <a:gd name="T11" fmla="*/ 60 h 84"/>
                  <a:gd name="T12" fmla="*/ 4 w 16"/>
                  <a:gd name="T13" fmla="*/ 32 h 84"/>
                  <a:gd name="T14" fmla="*/ 7 w 16"/>
                  <a:gd name="T15" fmla="*/ 10 h 84"/>
                  <a:gd name="T16" fmla="*/ 11 w 16"/>
                  <a:gd name="T17" fmla="*/ 0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84"/>
                  <a:gd name="T29" fmla="*/ 16 w 16"/>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84">
                    <a:moveTo>
                      <a:pt x="11" y="0"/>
                    </a:moveTo>
                    <a:lnTo>
                      <a:pt x="16" y="9"/>
                    </a:lnTo>
                    <a:lnTo>
                      <a:pt x="16" y="32"/>
                    </a:lnTo>
                    <a:lnTo>
                      <a:pt x="11" y="59"/>
                    </a:lnTo>
                    <a:lnTo>
                      <a:pt x="0" y="84"/>
                    </a:lnTo>
                    <a:lnTo>
                      <a:pt x="3" y="60"/>
                    </a:lnTo>
                    <a:lnTo>
                      <a:pt x="4" y="32"/>
                    </a:lnTo>
                    <a:lnTo>
                      <a:pt x="7" y="10"/>
                    </a:lnTo>
                    <a:lnTo>
                      <a:pt x="1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18" name="Freeform 53"/>
              <p:cNvSpPr>
                <a:spLocks/>
              </p:cNvSpPr>
              <p:nvPr/>
            </p:nvSpPr>
            <p:spPr bwMode="auto">
              <a:xfrm>
                <a:off x="2310" y="1152"/>
                <a:ext cx="16" cy="120"/>
              </a:xfrm>
              <a:custGeom>
                <a:avLst/>
                <a:gdLst>
                  <a:gd name="T0" fmla="*/ 9 w 16"/>
                  <a:gd name="T1" fmla="*/ 0 h 120"/>
                  <a:gd name="T2" fmla="*/ 15 w 16"/>
                  <a:gd name="T3" fmla="*/ 16 h 120"/>
                  <a:gd name="T4" fmla="*/ 16 w 16"/>
                  <a:gd name="T5" fmla="*/ 52 h 120"/>
                  <a:gd name="T6" fmla="*/ 12 w 16"/>
                  <a:gd name="T7" fmla="*/ 92 h 120"/>
                  <a:gd name="T8" fmla="*/ 0 w 16"/>
                  <a:gd name="T9" fmla="*/ 120 h 120"/>
                  <a:gd name="T10" fmla="*/ 0 w 16"/>
                  <a:gd name="T11" fmla="*/ 96 h 120"/>
                  <a:gd name="T12" fmla="*/ 2 w 16"/>
                  <a:gd name="T13" fmla="*/ 55 h 120"/>
                  <a:gd name="T14" fmla="*/ 5 w 16"/>
                  <a:gd name="T15" fmla="*/ 16 h 120"/>
                  <a:gd name="T16" fmla="*/ 9 w 16"/>
                  <a:gd name="T17" fmla="*/ 0 h 1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0"/>
                  <a:gd name="T29" fmla="*/ 16 w 16"/>
                  <a:gd name="T30" fmla="*/ 120 h 1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0">
                    <a:moveTo>
                      <a:pt x="9" y="0"/>
                    </a:moveTo>
                    <a:lnTo>
                      <a:pt x="15" y="16"/>
                    </a:lnTo>
                    <a:lnTo>
                      <a:pt x="16" y="52"/>
                    </a:lnTo>
                    <a:lnTo>
                      <a:pt x="12" y="92"/>
                    </a:lnTo>
                    <a:lnTo>
                      <a:pt x="0" y="120"/>
                    </a:lnTo>
                    <a:lnTo>
                      <a:pt x="0" y="96"/>
                    </a:lnTo>
                    <a:lnTo>
                      <a:pt x="2" y="55"/>
                    </a:lnTo>
                    <a:lnTo>
                      <a:pt x="5" y="16"/>
                    </a:lnTo>
                    <a:lnTo>
                      <a:pt x="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19" name="Freeform 54"/>
              <p:cNvSpPr>
                <a:spLocks/>
              </p:cNvSpPr>
              <p:nvPr/>
            </p:nvSpPr>
            <p:spPr bwMode="auto">
              <a:xfrm>
                <a:off x="2229" y="1194"/>
                <a:ext cx="16" cy="104"/>
              </a:xfrm>
              <a:custGeom>
                <a:avLst/>
                <a:gdLst>
                  <a:gd name="T0" fmla="*/ 3 w 16"/>
                  <a:gd name="T1" fmla="*/ 0 h 104"/>
                  <a:gd name="T2" fmla="*/ 10 w 16"/>
                  <a:gd name="T3" fmla="*/ 13 h 104"/>
                  <a:gd name="T4" fmla="*/ 16 w 16"/>
                  <a:gd name="T5" fmla="*/ 42 h 104"/>
                  <a:gd name="T6" fmla="*/ 16 w 16"/>
                  <a:gd name="T7" fmla="*/ 78 h 104"/>
                  <a:gd name="T8" fmla="*/ 7 w 16"/>
                  <a:gd name="T9" fmla="*/ 104 h 104"/>
                  <a:gd name="T10" fmla="*/ 6 w 16"/>
                  <a:gd name="T11" fmla="*/ 79 h 104"/>
                  <a:gd name="T12" fmla="*/ 3 w 16"/>
                  <a:gd name="T13" fmla="*/ 45 h 104"/>
                  <a:gd name="T14" fmla="*/ 0 w 16"/>
                  <a:gd name="T15" fmla="*/ 13 h 104"/>
                  <a:gd name="T16" fmla="*/ 3 w 16"/>
                  <a:gd name="T17" fmla="*/ 0 h 1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4"/>
                  <a:gd name="T29" fmla="*/ 16 w 16"/>
                  <a:gd name="T30" fmla="*/ 104 h 1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4">
                    <a:moveTo>
                      <a:pt x="3" y="0"/>
                    </a:moveTo>
                    <a:lnTo>
                      <a:pt x="10" y="13"/>
                    </a:lnTo>
                    <a:lnTo>
                      <a:pt x="16" y="42"/>
                    </a:lnTo>
                    <a:lnTo>
                      <a:pt x="16" y="78"/>
                    </a:lnTo>
                    <a:lnTo>
                      <a:pt x="7" y="104"/>
                    </a:lnTo>
                    <a:lnTo>
                      <a:pt x="6" y="79"/>
                    </a:lnTo>
                    <a:lnTo>
                      <a:pt x="3" y="45"/>
                    </a:lnTo>
                    <a:lnTo>
                      <a:pt x="0" y="13"/>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20" name="Freeform 55"/>
              <p:cNvSpPr>
                <a:spLocks/>
              </p:cNvSpPr>
              <p:nvPr/>
            </p:nvSpPr>
            <p:spPr bwMode="auto">
              <a:xfrm>
                <a:off x="2191" y="1216"/>
                <a:ext cx="8" cy="87"/>
              </a:xfrm>
              <a:custGeom>
                <a:avLst/>
                <a:gdLst>
                  <a:gd name="T0" fmla="*/ 3 w 8"/>
                  <a:gd name="T1" fmla="*/ 0 h 87"/>
                  <a:gd name="T2" fmla="*/ 7 w 8"/>
                  <a:gd name="T3" fmla="*/ 13 h 87"/>
                  <a:gd name="T4" fmla="*/ 8 w 8"/>
                  <a:gd name="T5" fmla="*/ 41 h 87"/>
                  <a:gd name="T6" fmla="*/ 7 w 8"/>
                  <a:gd name="T7" fmla="*/ 71 h 87"/>
                  <a:gd name="T8" fmla="*/ 1 w 8"/>
                  <a:gd name="T9" fmla="*/ 87 h 87"/>
                  <a:gd name="T10" fmla="*/ 1 w 8"/>
                  <a:gd name="T11" fmla="*/ 68 h 87"/>
                  <a:gd name="T12" fmla="*/ 0 w 8"/>
                  <a:gd name="T13" fmla="*/ 41 h 87"/>
                  <a:gd name="T14" fmla="*/ 0 w 8"/>
                  <a:gd name="T15" fmla="*/ 14 h 87"/>
                  <a:gd name="T16" fmla="*/ 3 w 8"/>
                  <a:gd name="T17" fmla="*/ 0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87"/>
                  <a:gd name="T29" fmla="*/ 8 w 8"/>
                  <a:gd name="T30" fmla="*/ 87 h 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87">
                    <a:moveTo>
                      <a:pt x="3" y="0"/>
                    </a:moveTo>
                    <a:lnTo>
                      <a:pt x="7" y="13"/>
                    </a:lnTo>
                    <a:lnTo>
                      <a:pt x="8" y="41"/>
                    </a:lnTo>
                    <a:lnTo>
                      <a:pt x="7" y="71"/>
                    </a:lnTo>
                    <a:lnTo>
                      <a:pt x="1" y="87"/>
                    </a:lnTo>
                    <a:lnTo>
                      <a:pt x="1" y="68"/>
                    </a:lnTo>
                    <a:lnTo>
                      <a:pt x="0" y="41"/>
                    </a:lnTo>
                    <a:lnTo>
                      <a:pt x="0" y="14"/>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21" name="Freeform 56"/>
              <p:cNvSpPr>
                <a:spLocks/>
              </p:cNvSpPr>
              <p:nvPr/>
            </p:nvSpPr>
            <p:spPr bwMode="auto">
              <a:xfrm>
                <a:off x="2160" y="1248"/>
                <a:ext cx="17" cy="53"/>
              </a:xfrm>
              <a:custGeom>
                <a:avLst/>
                <a:gdLst>
                  <a:gd name="T0" fmla="*/ 3 w 17"/>
                  <a:gd name="T1" fmla="*/ 0 h 53"/>
                  <a:gd name="T2" fmla="*/ 8 w 17"/>
                  <a:gd name="T3" fmla="*/ 6 h 53"/>
                  <a:gd name="T4" fmla="*/ 14 w 17"/>
                  <a:gd name="T5" fmla="*/ 22 h 53"/>
                  <a:gd name="T6" fmla="*/ 17 w 17"/>
                  <a:gd name="T7" fmla="*/ 42 h 53"/>
                  <a:gd name="T8" fmla="*/ 11 w 17"/>
                  <a:gd name="T9" fmla="*/ 53 h 53"/>
                  <a:gd name="T10" fmla="*/ 11 w 17"/>
                  <a:gd name="T11" fmla="*/ 39 h 53"/>
                  <a:gd name="T12" fmla="*/ 5 w 17"/>
                  <a:gd name="T13" fmla="*/ 21 h 53"/>
                  <a:gd name="T14" fmla="*/ 0 w 17"/>
                  <a:gd name="T15" fmla="*/ 6 h 53"/>
                  <a:gd name="T16" fmla="*/ 3 w 17"/>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3"/>
                  <a:gd name="T29" fmla="*/ 17 w 17"/>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3">
                    <a:moveTo>
                      <a:pt x="3" y="0"/>
                    </a:moveTo>
                    <a:lnTo>
                      <a:pt x="8" y="6"/>
                    </a:lnTo>
                    <a:lnTo>
                      <a:pt x="14" y="22"/>
                    </a:lnTo>
                    <a:lnTo>
                      <a:pt x="17" y="42"/>
                    </a:lnTo>
                    <a:lnTo>
                      <a:pt x="11" y="53"/>
                    </a:lnTo>
                    <a:lnTo>
                      <a:pt x="11" y="39"/>
                    </a:lnTo>
                    <a:lnTo>
                      <a:pt x="5" y="21"/>
                    </a:lnTo>
                    <a:lnTo>
                      <a:pt x="0" y="6"/>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22" name="Freeform 57"/>
              <p:cNvSpPr>
                <a:spLocks/>
              </p:cNvSpPr>
              <p:nvPr/>
            </p:nvSpPr>
            <p:spPr bwMode="auto">
              <a:xfrm>
                <a:off x="2402" y="1146"/>
                <a:ext cx="17" cy="55"/>
              </a:xfrm>
              <a:custGeom>
                <a:avLst/>
                <a:gdLst>
                  <a:gd name="T0" fmla="*/ 0 w 17"/>
                  <a:gd name="T1" fmla="*/ 55 h 55"/>
                  <a:gd name="T2" fmla="*/ 0 w 17"/>
                  <a:gd name="T3" fmla="*/ 43 h 55"/>
                  <a:gd name="T4" fmla="*/ 1 w 17"/>
                  <a:gd name="T5" fmla="*/ 22 h 55"/>
                  <a:gd name="T6" fmla="*/ 6 w 17"/>
                  <a:gd name="T7" fmla="*/ 6 h 55"/>
                  <a:gd name="T8" fmla="*/ 13 w 17"/>
                  <a:gd name="T9" fmla="*/ 0 h 55"/>
                  <a:gd name="T10" fmla="*/ 17 w 17"/>
                  <a:gd name="T11" fmla="*/ 9 h 55"/>
                  <a:gd name="T12" fmla="*/ 13 w 17"/>
                  <a:gd name="T13" fmla="*/ 25 h 55"/>
                  <a:gd name="T14" fmla="*/ 6 w 17"/>
                  <a:gd name="T15" fmla="*/ 43 h 55"/>
                  <a:gd name="T16" fmla="*/ 0 w 17"/>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5"/>
                  <a:gd name="T29" fmla="*/ 17 w 17"/>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5">
                    <a:moveTo>
                      <a:pt x="0" y="55"/>
                    </a:moveTo>
                    <a:lnTo>
                      <a:pt x="0" y="43"/>
                    </a:lnTo>
                    <a:lnTo>
                      <a:pt x="1" y="22"/>
                    </a:lnTo>
                    <a:lnTo>
                      <a:pt x="6" y="6"/>
                    </a:lnTo>
                    <a:lnTo>
                      <a:pt x="13" y="0"/>
                    </a:lnTo>
                    <a:lnTo>
                      <a:pt x="17" y="9"/>
                    </a:lnTo>
                    <a:lnTo>
                      <a:pt x="13" y="25"/>
                    </a:lnTo>
                    <a:lnTo>
                      <a:pt x="6" y="43"/>
                    </a:lnTo>
                    <a:lnTo>
                      <a:pt x="0"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23" name="Freeform 58"/>
              <p:cNvSpPr>
                <a:spLocks/>
              </p:cNvSpPr>
              <p:nvPr/>
            </p:nvSpPr>
            <p:spPr bwMode="auto">
              <a:xfrm>
                <a:off x="2399" y="1192"/>
                <a:ext cx="50" cy="12"/>
              </a:xfrm>
              <a:custGeom>
                <a:avLst/>
                <a:gdLst>
                  <a:gd name="T0" fmla="*/ 0 w 50"/>
                  <a:gd name="T1" fmla="*/ 10 h 12"/>
                  <a:gd name="T2" fmla="*/ 3 w 50"/>
                  <a:gd name="T3" fmla="*/ 10 h 12"/>
                  <a:gd name="T4" fmla="*/ 9 w 50"/>
                  <a:gd name="T5" fmla="*/ 10 h 12"/>
                  <a:gd name="T6" fmla="*/ 17 w 50"/>
                  <a:gd name="T7" fmla="*/ 10 h 12"/>
                  <a:gd name="T8" fmla="*/ 26 w 50"/>
                  <a:gd name="T9" fmla="*/ 12 h 12"/>
                  <a:gd name="T10" fmla="*/ 35 w 50"/>
                  <a:gd name="T11" fmla="*/ 12 h 12"/>
                  <a:gd name="T12" fmla="*/ 43 w 50"/>
                  <a:gd name="T13" fmla="*/ 10 h 12"/>
                  <a:gd name="T14" fmla="*/ 47 w 50"/>
                  <a:gd name="T15" fmla="*/ 7 h 12"/>
                  <a:gd name="T16" fmla="*/ 50 w 50"/>
                  <a:gd name="T17" fmla="*/ 4 h 12"/>
                  <a:gd name="T18" fmla="*/ 48 w 50"/>
                  <a:gd name="T19" fmla="*/ 2 h 12"/>
                  <a:gd name="T20" fmla="*/ 44 w 50"/>
                  <a:gd name="T21" fmla="*/ 0 h 12"/>
                  <a:gd name="T22" fmla="*/ 38 w 50"/>
                  <a:gd name="T23" fmla="*/ 0 h 12"/>
                  <a:gd name="T24" fmla="*/ 29 w 50"/>
                  <a:gd name="T25" fmla="*/ 2 h 12"/>
                  <a:gd name="T26" fmla="*/ 20 w 50"/>
                  <a:gd name="T27" fmla="*/ 4 h 12"/>
                  <a:gd name="T28" fmla="*/ 12 w 50"/>
                  <a:gd name="T29" fmla="*/ 6 h 12"/>
                  <a:gd name="T30" fmla="*/ 6 w 50"/>
                  <a:gd name="T31" fmla="*/ 9 h 12"/>
                  <a:gd name="T32" fmla="*/ 0 w 50"/>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2"/>
                  <a:gd name="T53" fmla="*/ 50 w 5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2">
                    <a:moveTo>
                      <a:pt x="0" y="10"/>
                    </a:moveTo>
                    <a:lnTo>
                      <a:pt x="3" y="10"/>
                    </a:lnTo>
                    <a:lnTo>
                      <a:pt x="9" y="10"/>
                    </a:lnTo>
                    <a:lnTo>
                      <a:pt x="17" y="10"/>
                    </a:lnTo>
                    <a:lnTo>
                      <a:pt x="26" y="12"/>
                    </a:lnTo>
                    <a:lnTo>
                      <a:pt x="35" y="12"/>
                    </a:lnTo>
                    <a:lnTo>
                      <a:pt x="43" y="10"/>
                    </a:lnTo>
                    <a:lnTo>
                      <a:pt x="47" y="7"/>
                    </a:lnTo>
                    <a:lnTo>
                      <a:pt x="50" y="4"/>
                    </a:lnTo>
                    <a:lnTo>
                      <a:pt x="48" y="2"/>
                    </a:lnTo>
                    <a:lnTo>
                      <a:pt x="44" y="0"/>
                    </a:lnTo>
                    <a:lnTo>
                      <a:pt x="38" y="0"/>
                    </a:lnTo>
                    <a:lnTo>
                      <a:pt x="29" y="2"/>
                    </a:lnTo>
                    <a:lnTo>
                      <a:pt x="20" y="4"/>
                    </a:lnTo>
                    <a:lnTo>
                      <a:pt x="12" y="6"/>
                    </a:lnTo>
                    <a:lnTo>
                      <a:pt x="6" y="9"/>
                    </a:lnTo>
                    <a:lnTo>
                      <a:pt x="0" y="1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24" name="Freeform 59"/>
              <p:cNvSpPr>
                <a:spLocks/>
              </p:cNvSpPr>
              <p:nvPr/>
            </p:nvSpPr>
            <p:spPr bwMode="auto">
              <a:xfrm>
                <a:off x="2412" y="1152"/>
                <a:ext cx="41" cy="31"/>
              </a:xfrm>
              <a:custGeom>
                <a:avLst/>
                <a:gdLst>
                  <a:gd name="T0" fmla="*/ 0 w 41"/>
                  <a:gd name="T1" fmla="*/ 31 h 31"/>
                  <a:gd name="T2" fmla="*/ 3 w 41"/>
                  <a:gd name="T3" fmla="*/ 30 h 31"/>
                  <a:gd name="T4" fmla="*/ 9 w 41"/>
                  <a:gd name="T5" fmla="*/ 27 h 31"/>
                  <a:gd name="T6" fmla="*/ 16 w 41"/>
                  <a:gd name="T7" fmla="*/ 22 h 31"/>
                  <a:gd name="T8" fmla="*/ 24 w 41"/>
                  <a:gd name="T9" fmla="*/ 18 h 31"/>
                  <a:gd name="T10" fmla="*/ 31 w 41"/>
                  <a:gd name="T11" fmla="*/ 13 h 31"/>
                  <a:gd name="T12" fmla="*/ 38 w 41"/>
                  <a:gd name="T13" fmla="*/ 9 h 31"/>
                  <a:gd name="T14" fmla="*/ 41 w 41"/>
                  <a:gd name="T15" fmla="*/ 5 h 31"/>
                  <a:gd name="T16" fmla="*/ 41 w 41"/>
                  <a:gd name="T17" fmla="*/ 0 h 31"/>
                  <a:gd name="T18" fmla="*/ 34 w 41"/>
                  <a:gd name="T19" fmla="*/ 0 h 31"/>
                  <a:gd name="T20" fmla="*/ 22 w 41"/>
                  <a:gd name="T21" fmla="*/ 9 h 31"/>
                  <a:gd name="T22" fmla="*/ 9 w 41"/>
                  <a:gd name="T23" fmla="*/ 22 h 31"/>
                  <a:gd name="T24" fmla="*/ 0 w 41"/>
                  <a:gd name="T25" fmla="*/ 31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31"/>
                    </a:moveTo>
                    <a:lnTo>
                      <a:pt x="3" y="30"/>
                    </a:lnTo>
                    <a:lnTo>
                      <a:pt x="9" y="27"/>
                    </a:lnTo>
                    <a:lnTo>
                      <a:pt x="16" y="22"/>
                    </a:lnTo>
                    <a:lnTo>
                      <a:pt x="24" y="18"/>
                    </a:lnTo>
                    <a:lnTo>
                      <a:pt x="31" y="13"/>
                    </a:lnTo>
                    <a:lnTo>
                      <a:pt x="38" y="9"/>
                    </a:lnTo>
                    <a:lnTo>
                      <a:pt x="41" y="5"/>
                    </a:lnTo>
                    <a:lnTo>
                      <a:pt x="41" y="0"/>
                    </a:lnTo>
                    <a:lnTo>
                      <a:pt x="34" y="0"/>
                    </a:lnTo>
                    <a:lnTo>
                      <a:pt x="22" y="9"/>
                    </a:lnTo>
                    <a:lnTo>
                      <a:pt x="9" y="22"/>
                    </a:lnTo>
                    <a:lnTo>
                      <a:pt x="0" y="3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25" name="Freeform 60"/>
              <p:cNvSpPr>
                <a:spLocks/>
              </p:cNvSpPr>
              <p:nvPr/>
            </p:nvSpPr>
            <p:spPr bwMode="auto">
              <a:xfrm>
                <a:off x="2170" y="1296"/>
                <a:ext cx="15" cy="66"/>
              </a:xfrm>
              <a:custGeom>
                <a:avLst/>
                <a:gdLst>
                  <a:gd name="T0" fmla="*/ 1 w 15"/>
                  <a:gd name="T1" fmla="*/ 0 h 66"/>
                  <a:gd name="T2" fmla="*/ 10 w 15"/>
                  <a:gd name="T3" fmla="*/ 16 h 66"/>
                  <a:gd name="T4" fmla="*/ 15 w 15"/>
                  <a:gd name="T5" fmla="*/ 36 h 66"/>
                  <a:gd name="T6" fmla="*/ 13 w 15"/>
                  <a:gd name="T7" fmla="*/ 56 h 66"/>
                  <a:gd name="T8" fmla="*/ 7 w 15"/>
                  <a:gd name="T9" fmla="*/ 66 h 66"/>
                  <a:gd name="T10" fmla="*/ 1 w 15"/>
                  <a:gd name="T11" fmla="*/ 60 h 66"/>
                  <a:gd name="T12" fmla="*/ 0 w 15"/>
                  <a:gd name="T13" fmla="*/ 41 h 66"/>
                  <a:gd name="T14" fmla="*/ 1 w 15"/>
                  <a:gd name="T15" fmla="*/ 19 h 66"/>
                  <a:gd name="T16" fmla="*/ 1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1" y="0"/>
                    </a:moveTo>
                    <a:lnTo>
                      <a:pt x="10" y="16"/>
                    </a:lnTo>
                    <a:lnTo>
                      <a:pt x="15" y="36"/>
                    </a:lnTo>
                    <a:lnTo>
                      <a:pt x="13" y="56"/>
                    </a:lnTo>
                    <a:lnTo>
                      <a:pt x="7" y="66"/>
                    </a:lnTo>
                    <a:lnTo>
                      <a:pt x="1" y="60"/>
                    </a:lnTo>
                    <a:lnTo>
                      <a:pt x="0" y="41"/>
                    </a:lnTo>
                    <a:lnTo>
                      <a:pt x="1" y="19"/>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26" name="Freeform 61"/>
              <p:cNvSpPr>
                <a:spLocks/>
              </p:cNvSpPr>
              <p:nvPr/>
            </p:nvSpPr>
            <p:spPr bwMode="auto">
              <a:xfrm>
                <a:off x="2121" y="1287"/>
                <a:ext cx="22" cy="63"/>
              </a:xfrm>
              <a:custGeom>
                <a:avLst/>
                <a:gdLst>
                  <a:gd name="T0" fmla="*/ 22 w 22"/>
                  <a:gd name="T1" fmla="*/ 0 h 63"/>
                  <a:gd name="T2" fmla="*/ 21 w 22"/>
                  <a:gd name="T3" fmla="*/ 14 h 63"/>
                  <a:gd name="T4" fmla="*/ 18 w 22"/>
                  <a:gd name="T5" fmla="*/ 35 h 63"/>
                  <a:gd name="T6" fmla="*/ 12 w 22"/>
                  <a:gd name="T7" fmla="*/ 54 h 63"/>
                  <a:gd name="T8" fmla="*/ 3 w 22"/>
                  <a:gd name="T9" fmla="*/ 63 h 63"/>
                  <a:gd name="T10" fmla="*/ 0 w 22"/>
                  <a:gd name="T11" fmla="*/ 54 h 63"/>
                  <a:gd name="T12" fmla="*/ 6 w 22"/>
                  <a:gd name="T13" fmla="*/ 35 h 63"/>
                  <a:gd name="T14" fmla="*/ 16 w 22"/>
                  <a:gd name="T15" fmla="*/ 13 h 63"/>
                  <a:gd name="T16" fmla="*/ 22 w 22"/>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63"/>
                  <a:gd name="T29" fmla="*/ 22 w 22"/>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63">
                    <a:moveTo>
                      <a:pt x="22" y="0"/>
                    </a:moveTo>
                    <a:lnTo>
                      <a:pt x="21" y="14"/>
                    </a:lnTo>
                    <a:lnTo>
                      <a:pt x="18" y="35"/>
                    </a:lnTo>
                    <a:lnTo>
                      <a:pt x="12" y="54"/>
                    </a:lnTo>
                    <a:lnTo>
                      <a:pt x="3" y="63"/>
                    </a:lnTo>
                    <a:lnTo>
                      <a:pt x="0" y="54"/>
                    </a:lnTo>
                    <a:lnTo>
                      <a:pt x="6" y="35"/>
                    </a:lnTo>
                    <a:lnTo>
                      <a:pt x="16" y="13"/>
                    </a:lnTo>
                    <a:lnTo>
                      <a:pt x="2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27" name="Freeform 62"/>
              <p:cNvSpPr>
                <a:spLocks/>
              </p:cNvSpPr>
              <p:nvPr/>
            </p:nvSpPr>
            <p:spPr bwMode="auto">
              <a:xfrm>
                <a:off x="2192" y="1300"/>
                <a:ext cx="16" cy="61"/>
              </a:xfrm>
              <a:custGeom>
                <a:avLst/>
                <a:gdLst>
                  <a:gd name="T0" fmla="*/ 0 w 16"/>
                  <a:gd name="T1" fmla="*/ 0 h 61"/>
                  <a:gd name="T2" fmla="*/ 9 w 16"/>
                  <a:gd name="T3" fmla="*/ 9 h 61"/>
                  <a:gd name="T4" fmla="*/ 15 w 16"/>
                  <a:gd name="T5" fmla="*/ 27 h 61"/>
                  <a:gd name="T6" fmla="*/ 16 w 16"/>
                  <a:gd name="T7" fmla="*/ 47 h 61"/>
                  <a:gd name="T8" fmla="*/ 12 w 16"/>
                  <a:gd name="T9" fmla="*/ 61 h 61"/>
                  <a:gd name="T10" fmla="*/ 6 w 16"/>
                  <a:gd name="T11" fmla="*/ 58 h 61"/>
                  <a:gd name="T12" fmla="*/ 4 w 16"/>
                  <a:gd name="T13" fmla="*/ 40 h 61"/>
                  <a:gd name="T14" fmla="*/ 3 w 16"/>
                  <a:gd name="T15" fmla="*/ 18 h 61"/>
                  <a:gd name="T16" fmla="*/ 0 w 16"/>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61"/>
                  <a:gd name="T29" fmla="*/ 16 w 16"/>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61">
                    <a:moveTo>
                      <a:pt x="0" y="0"/>
                    </a:moveTo>
                    <a:lnTo>
                      <a:pt x="9" y="9"/>
                    </a:lnTo>
                    <a:lnTo>
                      <a:pt x="15" y="27"/>
                    </a:lnTo>
                    <a:lnTo>
                      <a:pt x="16" y="47"/>
                    </a:lnTo>
                    <a:lnTo>
                      <a:pt x="12" y="61"/>
                    </a:lnTo>
                    <a:lnTo>
                      <a:pt x="6" y="58"/>
                    </a:lnTo>
                    <a:lnTo>
                      <a:pt x="4" y="40"/>
                    </a:lnTo>
                    <a:lnTo>
                      <a:pt x="3" y="18"/>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28" name="Freeform 63"/>
              <p:cNvSpPr>
                <a:spLocks/>
              </p:cNvSpPr>
              <p:nvPr/>
            </p:nvSpPr>
            <p:spPr bwMode="auto">
              <a:xfrm>
                <a:off x="2214" y="1300"/>
                <a:ext cx="24" cy="63"/>
              </a:xfrm>
              <a:custGeom>
                <a:avLst/>
                <a:gdLst>
                  <a:gd name="T0" fmla="*/ 0 w 24"/>
                  <a:gd name="T1" fmla="*/ 0 h 63"/>
                  <a:gd name="T2" fmla="*/ 12 w 24"/>
                  <a:gd name="T3" fmla="*/ 10 h 63"/>
                  <a:gd name="T4" fmla="*/ 19 w 24"/>
                  <a:gd name="T5" fmla="*/ 31 h 63"/>
                  <a:gd name="T6" fmla="*/ 24 w 24"/>
                  <a:gd name="T7" fmla="*/ 52 h 63"/>
                  <a:gd name="T8" fmla="*/ 21 w 24"/>
                  <a:gd name="T9" fmla="*/ 63 h 63"/>
                  <a:gd name="T10" fmla="*/ 15 w 24"/>
                  <a:gd name="T11" fmla="*/ 59 h 63"/>
                  <a:gd name="T12" fmla="*/ 11 w 24"/>
                  <a:gd name="T13" fmla="*/ 43 h 63"/>
                  <a:gd name="T14" fmla="*/ 6 w 24"/>
                  <a:gd name="T15" fmla="*/ 21 h 63"/>
                  <a:gd name="T16" fmla="*/ 0 w 24"/>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3"/>
                  <a:gd name="T29" fmla="*/ 24 w 24"/>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3">
                    <a:moveTo>
                      <a:pt x="0" y="0"/>
                    </a:moveTo>
                    <a:lnTo>
                      <a:pt x="12" y="10"/>
                    </a:lnTo>
                    <a:lnTo>
                      <a:pt x="19" y="31"/>
                    </a:lnTo>
                    <a:lnTo>
                      <a:pt x="24" y="52"/>
                    </a:lnTo>
                    <a:lnTo>
                      <a:pt x="21" y="63"/>
                    </a:lnTo>
                    <a:lnTo>
                      <a:pt x="15" y="59"/>
                    </a:lnTo>
                    <a:lnTo>
                      <a:pt x="11" y="43"/>
                    </a:lnTo>
                    <a:lnTo>
                      <a:pt x="6" y="21"/>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29" name="Freeform 64"/>
              <p:cNvSpPr>
                <a:spLocks/>
              </p:cNvSpPr>
              <p:nvPr/>
            </p:nvSpPr>
            <p:spPr bwMode="auto">
              <a:xfrm>
                <a:off x="2233" y="1297"/>
                <a:ext cx="30" cy="59"/>
              </a:xfrm>
              <a:custGeom>
                <a:avLst/>
                <a:gdLst>
                  <a:gd name="T0" fmla="*/ 0 w 30"/>
                  <a:gd name="T1" fmla="*/ 0 h 59"/>
                  <a:gd name="T2" fmla="*/ 14 w 30"/>
                  <a:gd name="T3" fmla="*/ 12 h 59"/>
                  <a:gd name="T4" fmla="*/ 24 w 30"/>
                  <a:gd name="T5" fmla="*/ 31 h 59"/>
                  <a:gd name="T6" fmla="*/ 30 w 30"/>
                  <a:gd name="T7" fmla="*/ 50 h 59"/>
                  <a:gd name="T8" fmla="*/ 27 w 30"/>
                  <a:gd name="T9" fmla="*/ 59 h 59"/>
                  <a:gd name="T10" fmla="*/ 20 w 30"/>
                  <a:gd name="T11" fmla="*/ 55 h 59"/>
                  <a:gd name="T12" fmla="*/ 14 w 30"/>
                  <a:gd name="T13" fmla="*/ 37 h 59"/>
                  <a:gd name="T14" fmla="*/ 8 w 30"/>
                  <a:gd name="T15" fmla="*/ 16 h 59"/>
                  <a:gd name="T16" fmla="*/ 0 w 30"/>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59"/>
                  <a:gd name="T29" fmla="*/ 30 w 30"/>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59">
                    <a:moveTo>
                      <a:pt x="0" y="0"/>
                    </a:moveTo>
                    <a:lnTo>
                      <a:pt x="14" y="12"/>
                    </a:lnTo>
                    <a:lnTo>
                      <a:pt x="24" y="31"/>
                    </a:lnTo>
                    <a:lnTo>
                      <a:pt x="30" y="50"/>
                    </a:lnTo>
                    <a:lnTo>
                      <a:pt x="27" y="59"/>
                    </a:lnTo>
                    <a:lnTo>
                      <a:pt x="20" y="55"/>
                    </a:lnTo>
                    <a:lnTo>
                      <a:pt x="14" y="37"/>
                    </a:lnTo>
                    <a:lnTo>
                      <a:pt x="8" y="1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30" name="Freeform 65"/>
              <p:cNvSpPr>
                <a:spLocks/>
              </p:cNvSpPr>
              <p:nvPr/>
            </p:nvSpPr>
            <p:spPr bwMode="auto">
              <a:xfrm>
                <a:off x="2256" y="1290"/>
                <a:ext cx="44" cy="62"/>
              </a:xfrm>
              <a:custGeom>
                <a:avLst/>
                <a:gdLst>
                  <a:gd name="T0" fmla="*/ 0 w 44"/>
                  <a:gd name="T1" fmla="*/ 0 h 62"/>
                  <a:gd name="T2" fmla="*/ 7 w 44"/>
                  <a:gd name="T3" fmla="*/ 6 h 62"/>
                  <a:gd name="T4" fmla="*/ 14 w 44"/>
                  <a:gd name="T5" fmla="*/ 14 h 62"/>
                  <a:gd name="T6" fmla="*/ 23 w 44"/>
                  <a:gd name="T7" fmla="*/ 23 h 62"/>
                  <a:gd name="T8" fmla="*/ 32 w 44"/>
                  <a:gd name="T9" fmla="*/ 32 h 62"/>
                  <a:gd name="T10" fmla="*/ 38 w 44"/>
                  <a:gd name="T11" fmla="*/ 42 h 62"/>
                  <a:gd name="T12" fmla="*/ 42 w 44"/>
                  <a:gd name="T13" fmla="*/ 51 h 62"/>
                  <a:gd name="T14" fmla="*/ 44 w 44"/>
                  <a:gd name="T15" fmla="*/ 57 h 62"/>
                  <a:gd name="T16" fmla="*/ 41 w 44"/>
                  <a:gd name="T17" fmla="*/ 62 h 62"/>
                  <a:gd name="T18" fmla="*/ 31 w 44"/>
                  <a:gd name="T19" fmla="*/ 57 h 62"/>
                  <a:gd name="T20" fmla="*/ 19 w 44"/>
                  <a:gd name="T21" fmla="*/ 38 h 62"/>
                  <a:gd name="T22" fmla="*/ 8 w 44"/>
                  <a:gd name="T23" fmla="*/ 16 h 62"/>
                  <a:gd name="T24" fmla="*/ 0 w 44"/>
                  <a:gd name="T25" fmla="*/ 0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4"/>
                  <a:gd name="T40" fmla="*/ 0 h 62"/>
                  <a:gd name="T41" fmla="*/ 44 w 44"/>
                  <a:gd name="T42" fmla="*/ 62 h 6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4" h="62">
                    <a:moveTo>
                      <a:pt x="0" y="0"/>
                    </a:moveTo>
                    <a:lnTo>
                      <a:pt x="7" y="6"/>
                    </a:lnTo>
                    <a:lnTo>
                      <a:pt x="14" y="14"/>
                    </a:lnTo>
                    <a:lnTo>
                      <a:pt x="23" y="23"/>
                    </a:lnTo>
                    <a:lnTo>
                      <a:pt x="32" y="32"/>
                    </a:lnTo>
                    <a:lnTo>
                      <a:pt x="38" y="42"/>
                    </a:lnTo>
                    <a:lnTo>
                      <a:pt x="42" y="51"/>
                    </a:lnTo>
                    <a:lnTo>
                      <a:pt x="44" y="57"/>
                    </a:lnTo>
                    <a:lnTo>
                      <a:pt x="41" y="62"/>
                    </a:lnTo>
                    <a:lnTo>
                      <a:pt x="31" y="57"/>
                    </a:lnTo>
                    <a:lnTo>
                      <a:pt x="19" y="38"/>
                    </a:lnTo>
                    <a:lnTo>
                      <a:pt x="8" y="1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31" name="Freeform 66"/>
              <p:cNvSpPr>
                <a:spLocks/>
              </p:cNvSpPr>
              <p:nvPr/>
            </p:nvSpPr>
            <p:spPr bwMode="auto">
              <a:xfrm>
                <a:off x="2282" y="1278"/>
                <a:ext cx="58" cy="59"/>
              </a:xfrm>
              <a:custGeom>
                <a:avLst/>
                <a:gdLst>
                  <a:gd name="T0" fmla="*/ 0 w 58"/>
                  <a:gd name="T1" fmla="*/ 0 h 59"/>
                  <a:gd name="T2" fmla="*/ 8 w 58"/>
                  <a:gd name="T3" fmla="*/ 4 h 59"/>
                  <a:gd name="T4" fmla="*/ 16 w 58"/>
                  <a:gd name="T5" fmla="*/ 12 h 59"/>
                  <a:gd name="T6" fmla="*/ 27 w 58"/>
                  <a:gd name="T7" fmla="*/ 22 h 59"/>
                  <a:gd name="T8" fmla="*/ 39 w 58"/>
                  <a:gd name="T9" fmla="*/ 31 h 59"/>
                  <a:gd name="T10" fmla="*/ 47 w 58"/>
                  <a:gd name="T11" fmla="*/ 41 h 59"/>
                  <a:gd name="T12" fmla="*/ 55 w 58"/>
                  <a:gd name="T13" fmla="*/ 49 h 59"/>
                  <a:gd name="T14" fmla="*/ 58 w 58"/>
                  <a:gd name="T15" fmla="*/ 56 h 59"/>
                  <a:gd name="T16" fmla="*/ 56 w 58"/>
                  <a:gd name="T17" fmla="*/ 59 h 59"/>
                  <a:gd name="T18" fmla="*/ 50 w 58"/>
                  <a:gd name="T19" fmla="*/ 59 h 59"/>
                  <a:gd name="T20" fmla="*/ 43 w 58"/>
                  <a:gd name="T21" fmla="*/ 53 h 59"/>
                  <a:gd name="T22" fmla="*/ 34 w 58"/>
                  <a:gd name="T23" fmla="*/ 44 h 59"/>
                  <a:gd name="T24" fmla="*/ 25 w 58"/>
                  <a:gd name="T25" fmla="*/ 34 h 59"/>
                  <a:gd name="T26" fmla="*/ 18 w 58"/>
                  <a:gd name="T27" fmla="*/ 22 h 59"/>
                  <a:gd name="T28" fmla="*/ 10 w 58"/>
                  <a:gd name="T29" fmla="*/ 12 h 59"/>
                  <a:gd name="T30" fmla="*/ 5 w 58"/>
                  <a:gd name="T31" fmla="*/ 4 h 59"/>
                  <a:gd name="T32" fmla="*/ 0 w 58"/>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9"/>
                  <a:gd name="T53" fmla="*/ 58 w 58"/>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9">
                    <a:moveTo>
                      <a:pt x="0" y="0"/>
                    </a:moveTo>
                    <a:lnTo>
                      <a:pt x="8" y="4"/>
                    </a:lnTo>
                    <a:lnTo>
                      <a:pt x="16" y="12"/>
                    </a:lnTo>
                    <a:lnTo>
                      <a:pt x="27" y="22"/>
                    </a:lnTo>
                    <a:lnTo>
                      <a:pt x="39" y="31"/>
                    </a:lnTo>
                    <a:lnTo>
                      <a:pt x="47" y="41"/>
                    </a:lnTo>
                    <a:lnTo>
                      <a:pt x="55" y="49"/>
                    </a:lnTo>
                    <a:lnTo>
                      <a:pt x="58" y="56"/>
                    </a:lnTo>
                    <a:lnTo>
                      <a:pt x="56" y="59"/>
                    </a:lnTo>
                    <a:lnTo>
                      <a:pt x="50" y="59"/>
                    </a:lnTo>
                    <a:lnTo>
                      <a:pt x="43" y="53"/>
                    </a:lnTo>
                    <a:lnTo>
                      <a:pt x="34" y="44"/>
                    </a:lnTo>
                    <a:lnTo>
                      <a:pt x="25" y="34"/>
                    </a:lnTo>
                    <a:lnTo>
                      <a:pt x="18" y="22"/>
                    </a:lnTo>
                    <a:lnTo>
                      <a:pt x="10" y="12"/>
                    </a:lnTo>
                    <a:lnTo>
                      <a:pt x="5"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32" name="Freeform 67"/>
              <p:cNvSpPr>
                <a:spLocks/>
              </p:cNvSpPr>
              <p:nvPr/>
            </p:nvSpPr>
            <p:spPr bwMode="auto">
              <a:xfrm>
                <a:off x="2313" y="1264"/>
                <a:ext cx="65" cy="63"/>
              </a:xfrm>
              <a:custGeom>
                <a:avLst/>
                <a:gdLst>
                  <a:gd name="T0" fmla="*/ 0 w 65"/>
                  <a:gd name="T1" fmla="*/ 0 h 63"/>
                  <a:gd name="T2" fmla="*/ 8 w 65"/>
                  <a:gd name="T3" fmla="*/ 5 h 63"/>
                  <a:gd name="T4" fmla="*/ 18 w 65"/>
                  <a:gd name="T5" fmla="*/ 11 h 63"/>
                  <a:gd name="T6" fmla="*/ 30 w 65"/>
                  <a:gd name="T7" fmla="*/ 20 h 63"/>
                  <a:gd name="T8" fmla="*/ 41 w 65"/>
                  <a:gd name="T9" fmla="*/ 30 h 63"/>
                  <a:gd name="T10" fmla="*/ 53 w 65"/>
                  <a:gd name="T11" fmla="*/ 40 h 63"/>
                  <a:gd name="T12" fmla="*/ 61 w 65"/>
                  <a:gd name="T13" fmla="*/ 49 h 63"/>
                  <a:gd name="T14" fmla="*/ 65 w 65"/>
                  <a:gd name="T15" fmla="*/ 57 h 63"/>
                  <a:gd name="T16" fmla="*/ 64 w 65"/>
                  <a:gd name="T17" fmla="*/ 63 h 63"/>
                  <a:gd name="T18" fmla="*/ 58 w 65"/>
                  <a:gd name="T19" fmla="*/ 63 h 63"/>
                  <a:gd name="T20" fmla="*/ 50 w 65"/>
                  <a:gd name="T21" fmla="*/ 58 h 63"/>
                  <a:gd name="T22" fmla="*/ 41 w 65"/>
                  <a:gd name="T23" fmla="*/ 49 h 63"/>
                  <a:gd name="T24" fmla="*/ 33 w 65"/>
                  <a:gd name="T25" fmla="*/ 37 h 63"/>
                  <a:gd name="T26" fmla="*/ 22 w 65"/>
                  <a:gd name="T27" fmla="*/ 26 h 63"/>
                  <a:gd name="T28" fmla="*/ 13 w 65"/>
                  <a:gd name="T29" fmla="*/ 15 h 63"/>
                  <a:gd name="T30" fmla="*/ 6 w 65"/>
                  <a:gd name="T31" fmla="*/ 6 h 63"/>
                  <a:gd name="T32" fmla="*/ 0 w 65"/>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3"/>
                  <a:gd name="T53" fmla="*/ 65 w 65"/>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3">
                    <a:moveTo>
                      <a:pt x="0" y="0"/>
                    </a:moveTo>
                    <a:lnTo>
                      <a:pt x="8" y="5"/>
                    </a:lnTo>
                    <a:lnTo>
                      <a:pt x="18" y="11"/>
                    </a:lnTo>
                    <a:lnTo>
                      <a:pt x="30" y="20"/>
                    </a:lnTo>
                    <a:lnTo>
                      <a:pt x="41" y="30"/>
                    </a:lnTo>
                    <a:lnTo>
                      <a:pt x="53" y="40"/>
                    </a:lnTo>
                    <a:lnTo>
                      <a:pt x="61" y="49"/>
                    </a:lnTo>
                    <a:lnTo>
                      <a:pt x="65" y="57"/>
                    </a:lnTo>
                    <a:lnTo>
                      <a:pt x="64" y="63"/>
                    </a:lnTo>
                    <a:lnTo>
                      <a:pt x="58" y="63"/>
                    </a:lnTo>
                    <a:lnTo>
                      <a:pt x="50" y="58"/>
                    </a:lnTo>
                    <a:lnTo>
                      <a:pt x="41" y="49"/>
                    </a:lnTo>
                    <a:lnTo>
                      <a:pt x="33" y="37"/>
                    </a:lnTo>
                    <a:lnTo>
                      <a:pt x="22" y="26"/>
                    </a:lnTo>
                    <a:lnTo>
                      <a:pt x="13" y="15"/>
                    </a:lnTo>
                    <a:lnTo>
                      <a:pt x="6"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33" name="Freeform 68"/>
              <p:cNvSpPr>
                <a:spLocks/>
              </p:cNvSpPr>
              <p:nvPr/>
            </p:nvSpPr>
            <p:spPr bwMode="auto">
              <a:xfrm>
                <a:off x="2335" y="1250"/>
                <a:ext cx="74" cy="56"/>
              </a:xfrm>
              <a:custGeom>
                <a:avLst/>
                <a:gdLst>
                  <a:gd name="T0" fmla="*/ 0 w 74"/>
                  <a:gd name="T1" fmla="*/ 0 h 56"/>
                  <a:gd name="T2" fmla="*/ 9 w 74"/>
                  <a:gd name="T3" fmla="*/ 3 h 56"/>
                  <a:gd name="T4" fmla="*/ 21 w 74"/>
                  <a:gd name="T5" fmla="*/ 7 h 56"/>
                  <a:gd name="T6" fmla="*/ 33 w 74"/>
                  <a:gd name="T7" fmla="*/ 13 h 56"/>
                  <a:gd name="T8" fmla="*/ 45 w 74"/>
                  <a:gd name="T9" fmla="*/ 19 h 56"/>
                  <a:gd name="T10" fmla="*/ 56 w 74"/>
                  <a:gd name="T11" fmla="*/ 28 h 56"/>
                  <a:gd name="T12" fmla="*/ 65 w 74"/>
                  <a:gd name="T13" fmla="*/ 35 h 56"/>
                  <a:gd name="T14" fmla="*/ 71 w 74"/>
                  <a:gd name="T15" fmla="*/ 46 h 56"/>
                  <a:gd name="T16" fmla="*/ 74 w 74"/>
                  <a:gd name="T17" fmla="*/ 54 h 56"/>
                  <a:gd name="T18" fmla="*/ 71 w 74"/>
                  <a:gd name="T19" fmla="*/ 56 h 56"/>
                  <a:gd name="T20" fmla="*/ 65 w 74"/>
                  <a:gd name="T21" fmla="*/ 53 h 56"/>
                  <a:gd name="T22" fmla="*/ 53 w 74"/>
                  <a:gd name="T23" fmla="*/ 46 h 56"/>
                  <a:gd name="T24" fmla="*/ 42 w 74"/>
                  <a:gd name="T25" fmla="*/ 35 h 56"/>
                  <a:gd name="T26" fmla="*/ 28 w 74"/>
                  <a:gd name="T27" fmla="*/ 25 h 56"/>
                  <a:gd name="T28" fmla="*/ 17 w 74"/>
                  <a:gd name="T29" fmla="*/ 14 h 56"/>
                  <a:gd name="T30" fmla="*/ 6 w 74"/>
                  <a:gd name="T31" fmla="*/ 6 h 56"/>
                  <a:gd name="T32" fmla="*/ 0 w 74"/>
                  <a:gd name="T33" fmla="*/ 0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56"/>
                  <a:gd name="T53" fmla="*/ 74 w 74"/>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56">
                    <a:moveTo>
                      <a:pt x="0" y="0"/>
                    </a:moveTo>
                    <a:lnTo>
                      <a:pt x="9" y="3"/>
                    </a:lnTo>
                    <a:lnTo>
                      <a:pt x="21" y="7"/>
                    </a:lnTo>
                    <a:lnTo>
                      <a:pt x="33" y="13"/>
                    </a:lnTo>
                    <a:lnTo>
                      <a:pt x="45" y="19"/>
                    </a:lnTo>
                    <a:lnTo>
                      <a:pt x="56" y="28"/>
                    </a:lnTo>
                    <a:lnTo>
                      <a:pt x="65" y="35"/>
                    </a:lnTo>
                    <a:lnTo>
                      <a:pt x="71" y="46"/>
                    </a:lnTo>
                    <a:lnTo>
                      <a:pt x="74" y="54"/>
                    </a:lnTo>
                    <a:lnTo>
                      <a:pt x="71" y="56"/>
                    </a:lnTo>
                    <a:lnTo>
                      <a:pt x="65" y="53"/>
                    </a:lnTo>
                    <a:lnTo>
                      <a:pt x="53" y="46"/>
                    </a:lnTo>
                    <a:lnTo>
                      <a:pt x="42" y="35"/>
                    </a:lnTo>
                    <a:lnTo>
                      <a:pt x="28" y="25"/>
                    </a:lnTo>
                    <a:lnTo>
                      <a:pt x="17" y="14"/>
                    </a:lnTo>
                    <a:lnTo>
                      <a:pt x="6"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34" name="Freeform 69"/>
              <p:cNvSpPr>
                <a:spLocks/>
              </p:cNvSpPr>
              <p:nvPr/>
            </p:nvSpPr>
            <p:spPr bwMode="auto">
              <a:xfrm>
                <a:off x="2353" y="1239"/>
                <a:ext cx="78" cy="27"/>
              </a:xfrm>
              <a:custGeom>
                <a:avLst/>
                <a:gdLst>
                  <a:gd name="T0" fmla="*/ 78 w 78"/>
                  <a:gd name="T1" fmla="*/ 25 h 27"/>
                  <a:gd name="T2" fmla="*/ 75 w 78"/>
                  <a:gd name="T3" fmla="*/ 27 h 27"/>
                  <a:gd name="T4" fmla="*/ 66 w 78"/>
                  <a:gd name="T5" fmla="*/ 25 h 27"/>
                  <a:gd name="T6" fmla="*/ 56 w 78"/>
                  <a:gd name="T7" fmla="*/ 23 h 27"/>
                  <a:gd name="T8" fmla="*/ 44 w 78"/>
                  <a:gd name="T9" fmla="*/ 18 h 27"/>
                  <a:gd name="T10" fmla="*/ 31 w 78"/>
                  <a:gd name="T11" fmla="*/ 14 h 27"/>
                  <a:gd name="T12" fmla="*/ 19 w 78"/>
                  <a:gd name="T13" fmla="*/ 9 h 27"/>
                  <a:gd name="T14" fmla="*/ 7 w 78"/>
                  <a:gd name="T15" fmla="*/ 5 h 27"/>
                  <a:gd name="T16" fmla="*/ 0 w 78"/>
                  <a:gd name="T17" fmla="*/ 3 h 27"/>
                  <a:gd name="T18" fmla="*/ 10 w 78"/>
                  <a:gd name="T19" fmla="*/ 0 h 27"/>
                  <a:gd name="T20" fmla="*/ 22 w 78"/>
                  <a:gd name="T21" fmla="*/ 0 h 27"/>
                  <a:gd name="T22" fmla="*/ 37 w 78"/>
                  <a:gd name="T23" fmla="*/ 2 h 27"/>
                  <a:gd name="T24" fmla="*/ 50 w 78"/>
                  <a:gd name="T25" fmla="*/ 5 h 27"/>
                  <a:gd name="T26" fmla="*/ 63 w 78"/>
                  <a:gd name="T27" fmla="*/ 8 h 27"/>
                  <a:gd name="T28" fmla="*/ 72 w 78"/>
                  <a:gd name="T29" fmla="*/ 14 h 27"/>
                  <a:gd name="T30" fmla="*/ 78 w 78"/>
                  <a:gd name="T31" fmla="*/ 20 h 27"/>
                  <a:gd name="T32" fmla="*/ 78 w 78"/>
                  <a:gd name="T33" fmla="*/ 25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7"/>
                  <a:gd name="T53" fmla="*/ 78 w 78"/>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7">
                    <a:moveTo>
                      <a:pt x="78" y="25"/>
                    </a:moveTo>
                    <a:lnTo>
                      <a:pt x="75" y="27"/>
                    </a:lnTo>
                    <a:lnTo>
                      <a:pt x="66" y="25"/>
                    </a:lnTo>
                    <a:lnTo>
                      <a:pt x="56" y="23"/>
                    </a:lnTo>
                    <a:lnTo>
                      <a:pt x="44" y="18"/>
                    </a:lnTo>
                    <a:lnTo>
                      <a:pt x="31" y="14"/>
                    </a:lnTo>
                    <a:lnTo>
                      <a:pt x="19" y="9"/>
                    </a:lnTo>
                    <a:lnTo>
                      <a:pt x="7" y="5"/>
                    </a:lnTo>
                    <a:lnTo>
                      <a:pt x="0" y="3"/>
                    </a:lnTo>
                    <a:lnTo>
                      <a:pt x="10" y="0"/>
                    </a:lnTo>
                    <a:lnTo>
                      <a:pt x="22" y="0"/>
                    </a:lnTo>
                    <a:lnTo>
                      <a:pt x="37" y="2"/>
                    </a:lnTo>
                    <a:lnTo>
                      <a:pt x="50" y="5"/>
                    </a:lnTo>
                    <a:lnTo>
                      <a:pt x="63" y="8"/>
                    </a:lnTo>
                    <a:lnTo>
                      <a:pt x="72" y="14"/>
                    </a:lnTo>
                    <a:lnTo>
                      <a:pt x="78" y="20"/>
                    </a:lnTo>
                    <a:lnTo>
                      <a:pt x="78" y="2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35" name="Freeform 70"/>
              <p:cNvSpPr>
                <a:spLocks/>
              </p:cNvSpPr>
              <p:nvPr/>
            </p:nvSpPr>
            <p:spPr bwMode="auto">
              <a:xfrm>
                <a:off x="2377" y="1216"/>
                <a:ext cx="78" cy="25"/>
              </a:xfrm>
              <a:custGeom>
                <a:avLst/>
                <a:gdLst>
                  <a:gd name="T0" fmla="*/ 78 w 78"/>
                  <a:gd name="T1" fmla="*/ 25 h 25"/>
                  <a:gd name="T2" fmla="*/ 73 w 78"/>
                  <a:gd name="T3" fmla="*/ 25 h 25"/>
                  <a:gd name="T4" fmla="*/ 66 w 78"/>
                  <a:gd name="T5" fmla="*/ 23 h 25"/>
                  <a:gd name="T6" fmla="*/ 54 w 78"/>
                  <a:gd name="T7" fmla="*/ 20 h 25"/>
                  <a:gd name="T8" fmla="*/ 42 w 78"/>
                  <a:gd name="T9" fmla="*/ 17 h 25"/>
                  <a:gd name="T10" fmla="*/ 29 w 78"/>
                  <a:gd name="T11" fmla="*/ 13 h 25"/>
                  <a:gd name="T12" fmla="*/ 17 w 78"/>
                  <a:gd name="T13" fmla="*/ 9 h 25"/>
                  <a:gd name="T14" fmla="*/ 7 w 78"/>
                  <a:gd name="T15" fmla="*/ 6 h 25"/>
                  <a:gd name="T16" fmla="*/ 0 w 78"/>
                  <a:gd name="T17" fmla="*/ 3 h 25"/>
                  <a:gd name="T18" fmla="*/ 10 w 78"/>
                  <a:gd name="T19" fmla="*/ 0 h 25"/>
                  <a:gd name="T20" fmla="*/ 23 w 78"/>
                  <a:gd name="T21" fmla="*/ 0 h 25"/>
                  <a:gd name="T22" fmla="*/ 37 w 78"/>
                  <a:gd name="T23" fmla="*/ 1 h 25"/>
                  <a:gd name="T24" fmla="*/ 50 w 78"/>
                  <a:gd name="T25" fmla="*/ 4 h 25"/>
                  <a:gd name="T26" fmla="*/ 63 w 78"/>
                  <a:gd name="T27" fmla="*/ 7 h 25"/>
                  <a:gd name="T28" fmla="*/ 72 w 78"/>
                  <a:gd name="T29" fmla="*/ 13 h 25"/>
                  <a:gd name="T30" fmla="*/ 78 w 78"/>
                  <a:gd name="T31" fmla="*/ 19 h 25"/>
                  <a:gd name="T32" fmla="*/ 78 w 78"/>
                  <a:gd name="T33" fmla="*/ 25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5"/>
                  <a:gd name="T53" fmla="*/ 78 w 78"/>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5">
                    <a:moveTo>
                      <a:pt x="78" y="25"/>
                    </a:moveTo>
                    <a:lnTo>
                      <a:pt x="73" y="25"/>
                    </a:lnTo>
                    <a:lnTo>
                      <a:pt x="66" y="23"/>
                    </a:lnTo>
                    <a:lnTo>
                      <a:pt x="54" y="20"/>
                    </a:lnTo>
                    <a:lnTo>
                      <a:pt x="42" y="17"/>
                    </a:lnTo>
                    <a:lnTo>
                      <a:pt x="29" y="13"/>
                    </a:lnTo>
                    <a:lnTo>
                      <a:pt x="17" y="9"/>
                    </a:lnTo>
                    <a:lnTo>
                      <a:pt x="7" y="6"/>
                    </a:lnTo>
                    <a:lnTo>
                      <a:pt x="0" y="3"/>
                    </a:lnTo>
                    <a:lnTo>
                      <a:pt x="10" y="0"/>
                    </a:lnTo>
                    <a:lnTo>
                      <a:pt x="23" y="0"/>
                    </a:lnTo>
                    <a:lnTo>
                      <a:pt x="37" y="1"/>
                    </a:lnTo>
                    <a:lnTo>
                      <a:pt x="50" y="4"/>
                    </a:lnTo>
                    <a:lnTo>
                      <a:pt x="63" y="7"/>
                    </a:lnTo>
                    <a:lnTo>
                      <a:pt x="72" y="13"/>
                    </a:lnTo>
                    <a:lnTo>
                      <a:pt x="78" y="19"/>
                    </a:lnTo>
                    <a:lnTo>
                      <a:pt x="78" y="2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36" name="Freeform 71"/>
              <p:cNvSpPr>
                <a:spLocks/>
              </p:cNvSpPr>
              <p:nvPr/>
            </p:nvSpPr>
            <p:spPr bwMode="auto">
              <a:xfrm>
                <a:off x="2310" y="1264"/>
                <a:ext cx="377" cy="104"/>
              </a:xfrm>
              <a:custGeom>
                <a:avLst/>
                <a:gdLst>
                  <a:gd name="T0" fmla="*/ 5 w 377"/>
                  <a:gd name="T1" fmla="*/ 91 h 104"/>
                  <a:gd name="T2" fmla="*/ 3 w 377"/>
                  <a:gd name="T3" fmla="*/ 94 h 104"/>
                  <a:gd name="T4" fmla="*/ 2 w 377"/>
                  <a:gd name="T5" fmla="*/ 97 h 104"/>
                  <a:gd name="T6" fmla="*/ 2 w 377"/>
                  <a:gd name="T7" fmla="*/ 101 h 104"/>
                  <a:gd name="T8" fmla="*/ 0 w 377"/>
                  <a:gd name="T9" fmla="*/ 104 h 104"/>
                  <a:gd name="T10" fmla="*/ 27 w 377"/>
                  <a:gd name="T11" fmla="*/ 86 h 104"/>
                  <a:gd name="T12" fmla="*/ 55 w 377"/>
                  <a:gd name="T13" fmla="*/ 71 h 104"/>
                  <a:gd name="T14" fmla="*/ 81 w 377"/>
                  <a:gd name="T15" fmla="*/ 60 h 104"/>
                  <a:gd name="T16" fmla="*/ 108 w 377"/>
                  <a:gd name="T17" fmla="*/ 48 h 104"/>
                  <a:gd name="T18" fmla="*/ 135 w 377"/>
                  <a:gd name="T19" fmla="*/ 39 h 104"/>
                  <a:gd name="T20" fmla="*/ 160 w 377"/>
                  <a:gd name="T21" fmla="*/ 32 h 104"/>
                  <a:gd name="T22" fmla="*/ 185 w 377"/>
                  <a:gd name="T23" fmla="*/ 26 h 104"/>
                  <a:gd name="T24" fmla="*/ 208 w 377"/>
                  <a:gd name="T25" fmla="*/ 20 h 104"/>
                  <a:gd name="T26" fmla="*/ 233 w 377"/>
                  <a:gd name="T27" fmla="*/ 17 h 104"/>
                  <a:gd name="T28" fmla="*/ 256 w 377"/>
                  <a:gd name="T29" fmla="*/ 14 h 104"/>
                  <a:gd name="T30" fmla="*/ 278 w 377"/>
                  <a:gd name="T31" fmla="*/ 11 h 104"/>
                  <a:gd name="T32" fmla="*/ 300 w 377"/>
                  <a:gd name="T33" fmla="*/ 9 h 104"/>
                  <a:gd name="T34" fmla="*/ 321 w 377"/>
                  <a:gd name="T35" fmla="*/ 9 h 104"/>
                  <a:gd name="T36" fmla="*/ 340 w 377"/>
                  <a:gd name="T37" fmla="*/ 8 h 104"/>
                  <a:gd name="T38" fmla="*/ 359 w 377"/>
                  <a:gd name="T39" fmla="*/ 8 h 104"/>
                  <a:gd name="T40" fmla="*/ 377 w 377"/>
                  <a:gd name="T41" fmla="*/ 6 h 104"/>
                  <a:gd name="T42" fmla="*/ 365 w 377"/>
                  <a:gd name="T43" fmla="*/ 3 h 104"/>
                  <a:gd name="T44" fmla="*/ 349 w 377"/>
                  <a:gd name="T45" fmla="*/ 2 h 104"/>
                  <a:gd name="T46" fmla="*/ 331 w 377"/>
                  <a:gd name="T47" fmla="*/ 0 h 104"/>
                  <a:gd name="T48" fmla="*/ 309 w 377"/>
                  <a:gd name="T49" fmla="*/ 0 h 104"/>
                  <a:gd name="T50" fmla="*/ 284 w 377"/>
                  <a:gd name="T51" fmla="*/ 0 h 104"/>
                  <a:gd name="T52" fmla="*/ 259 w 377"/>
                  <a:gd name="T53" fmla="*/ 3 h 104"/>
                  <a:gd name="T54" fmla="*/ 230 w 377"/>
                  <a:gd name="T55" fmla="*/ 6 h 104"/>
                  <a:gd name="T56" fmla="*/ 202 w 377"/>
                  <a:gd name="T57" fmla="*/ 11 h 104"/>
                  <a:gd name="T58" fmla="*/ 173 w 377"/>
                  <a:gd name="T59" fmla="*/ 15 h 104"/>
                  <a:gd name="T60" fmla="*/ 145 w 377"/>
                  <a:gd name="T61" fmla="*/ 23 h 104"/>
                  <a:gd name="T62" fmla="*/ 117 w 377"/>
                  <a:gd name="T63" fmla="*/ 30 h 104"/>
                  <a:gd name="T64" fmla="*/ 90 w 377"/>
                  <a:gd name="T65" fmla="*/ 39 h 104"/>
                  <a:gd name="T66" fmla="*/ 65 w 377"/>
                  <a:gd name="T67" fmla="*/ 51 h 104"/>
                  <a:gd name="T68" fmla="*/ 42 w 377"/>
                  <a:gd name="T69" fmla="*/ 63 h 104"/>
                  <a:gd name="T70" fmla="*/ 22 w 377"/>
                  <a:gd name="T71" fmla="*/ 76 h 104"/>
                  <a:gd name="T72" fmla="*/ 5 w 377"/>
                  <a:gd name="T73" fmla="*/ 91 h 10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7"/>
                  <a:gd name="T112" fmla="*/ 0 h 104"/>
                  <a:gd name="T113" fmla="*/ 377 w 377"/>
                  <a:gd name="T114" fmla="*/ 104 h 10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7" h="104">
                    <a:moveTo>
                      <a:pt x="5" y="91"/>
                    </a:moveTo>
                    <a:lnTo>
                      <a:pt x="3" y="94"/>
                    </a:lnTo>
                    <a:lnTo>
                      <a:pt x="2" y="97"/>
                    </a:lnTo>
                    <a:lnTo>
                      <a:pt x="2" y="101"/>
                    </a:lnTo>
                    <a:lnTo>
                      <a:pt x="0" y="104"/>
                    </a:lnTo>
                    <a:lnTo>
                      <a:pt x="27" y="86"/>
                    </a:lnTo>
                    <a:lnTo>
                      <a:pt x="55" y="71"/>
                    </a:lnTo>
                    <a:lnTo>
                      <a:pt x="81" y="60"/>
                    </a:lnTo>
                    <a:lnTo>
                      <a:pt x="108" y="48"/>
                    </a:lnTo>
                    <a:lnTo>
                      <a:pt x="135" y="39"/>
                    </a:lnTo>
                    <a:lnTo>
                      <a:pt x="160" y="32"/>
                    </a:lnTo>
                    <a:lnTo>
                      <a:pt x="185" y="26"/>
                    </a:lnTo>
                    <a:lnTo>
                      <a:pt x="208" y="20"/>
                    </a:lnTo>
                    <a:lnTo>
                      <a:pt x="233" y="17"/>
                    </a:lnTo>
                    <a:lnTo>
                      <a:pt x="256" y="14"/>
                    </a:lnTo>
                    <a:lnTo>
                      <a:pt x="278" y="11"/>
                    </a:lnTo>
                    <a:lnTo>
                      <a:pt x="300" y="9"/>
                    </a:lnTo>
                    <a:lnTo>
                      <a:pt x="321" y="9"/>
                    </a:lnTo>
                    <a:lnTo>
                      <a:pt x="340" y="8"/>
                    </a:lnTo>
                    <a:lnTo>
                      <a:pt x="359" y="8"/>
                    </a:lnTo>
                    <a:lnTo>
                      <a:pt x="377" y="6"/>
                    </a:lnTo>
                    <a:lnTo>
                      <a:pt x="365" y="3"/>
                    </a:lnTo>
                    <a:lnTo>
                      <a:pt x="349" y="2"/>
                    </a:lnTo>
                    <a:lnTo>
                      <a:pt x="331" y="0"/>
                    </a:lnTo>
                    <a:lnTo>
                      <a:pt x="309" y="0"/>
                    </a:lnTo>
                    <a:lnTo>
                      <a:pt x="284" y="0"/>
                    </a:lnTo>
                    <a:lnTo>
                      <a:pt x="259" y="3"/>
                    </a:lnTo>
                    <a:lnTo>
                      <a:pt x="230" y="6"/>
                    </a:lnTo>
                    <a:lnTo>
                      <a:pt x="202" y="11"/>
                    </a:lnTo>
                    <a:lnTo>
                      <a:pt x="173" y="15"/>
                    </a:lnTo>
                    <a:lnTo>
                      <a:pt x="145" y="23"/>
                    </a:lnTo>
                    <a:lnTo>
                      <a:pt x="117" y="30"/>
                    </a:lnTo>
                    <a:lnTo>
                      <a:pt x="90" y="39"/>
                    </a:lnTo>
                    <a:lnTo>
                      <a:pt x="65" y="51"/>
                    </a:lnTo>
                    <a:lnTo>
                      <a:pt x="42" y="63"/>
                    </a:lnTo>
                    <a:lnTo>
                      <a:pt x="22" y="76"/>
                    </a:lnTo>
                    <a:lnTo>
                      <a:pt x="5" y="9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37" name="Freeform 72"/>
              <p:cNvSpPr>
                <a:spLocks/>
              </p:cNvSpPr>
              <p:nvPr/>
            </p:nvSpPr>
            <p:spPr bwMode="auto">
              <a:xfrm>
                <a:off x="2608" y="1270"/>
                <a:ext cx="58" cy="54"/>
              </a:xfrm>
              <a:custGeom>
                <a:avLst/>
                <a:gdLst>
                  <a:gd name="T0" fmla="*/ 57 w 58"/>
                  <a:gd name="T1" fmla="*/ 54 h 54"/>
                  <a:gd name="T2" fmla="*/ 58 w 58"/>
                  <a:gd name="T3" fmla="*/ 51 h 54"/>
                  <a:gd name="T4" fmla="*/ 57 w 58"/>
                  <a:gd name="T5" fmla="*/ 45 h 54"/>
                  <a:gd name="T6" fmla="*/ 52 w 58"/>
                  <a:gd name="T7" fmla="*/ 36 h 54"/>
                  <a:gd name="T8" fmla="*/ 45 w 58"/>
                  <a:gd name="T9" fmla="*/ 27 h 54"/>
                  <a:gd name="T10" fmla="*/ 36 w 58"/>
                  <a:gd name="T11" fmla="*/ 18 h 54"/>
                  <a:gd name="T12" fmla="*/ 26 w 58"/>
                  <a:gd name="T13" fmla="*/ 9 h 54"/>
                  <a:gd name="T14" fmla="*/ 14 w 58"/>
                  <a:gd name="T15" fmla="*/ 3 h 54"/>
                  <a:gd name="T16" fmla="*/ 0 w 58"/>
                  <a:gd name="T17" fmla="*/ 0 h 54"/>
                  <a:gd name="T18" fmla="*/ 8 w 58"/>
                  <a:gd name="T19" fmla="*/ 6 h 54"/>
                  <a:gd name="T20" fmla="*/ 15 w 58"/>
                  <a:gd name="T21" fmla="*/ 14 h 54"/>
                  <a:gd name="T22" fmla="*/ 24 w 58"/>
                  <a:gd name="T23" fmla="*/ 23 h 54"/>
                  <a:gd name="T24" fmla="*/ 31 w 58"/>
                  <a:gd name="T25" fmla="*/ 33 h 54"/>
                  <a:gd name="T26" fmla="*/ 40 w 58"/>
                  <a:gd name="T27" fmla="*/ 42 h 54"/>
                  <a:gd name="T28" fmla="*/ 48 w 58"/>
                  <a:gd name="T29" fmla="*/ 49 h 54"/>
                  <a:gd name="T30" fmla="*/ 52 w 58"/>
                  <a:gd name="T31" fmla="*/ 54 h 54"/>
                  <a:gd name="T32" fmla="*/ 57 w 58"/>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4"/>
                  <a:gd name="T53" fmla="*/ 58 w 5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4">
                    <a:moveTo>
                      <a:pt x="57" y="54"/>
                    </a:moveTo>
                    <a:lnTo>
                      <a:pt x="58" y="51"/>
                    </a:lnTo>
                    <a:lnTo>
                      <a:pt x="57" y="45"/>
                    </a:lnTo>
                    <a:lnTo>
                      <a:pt x="52" y="36"/>
                    </a:lnTo>
                    <a:lnTo>
                      <a:pt x="45" y="27"/>
                    </a:lnTo>
                    <a:lnTo>
                      <a:pt x="36" y="18"/>
                    </a:lnTo>
                    <a:lnTo>
                      <a:pt x="26" y="9"/>
                    </a:lnTo>
                    <a:lnTo>
                      <a:pt x="14" y="3"/>
                    </a:lnTo>
                    <a:lnTo>
                      <a:pt x="0" y="0"/>
                    </a:lnTo>
                    <a:lnTo>
                      <a:pt x="8" y="6"/>
                    </a:lnTo>
                    <a:lnTo>
                      <a:pt x="15" y="14"/>
                    </a:lnTo>
                    <a:lnTo>
                      <a:pt x="24" y="23"/>
                    </a:lnTo>
                    <a:lnTo>
                      <a:pt x="31" y="33"/>
                    </a:lnTo>
                    <a:lnTo>
                      <a:pt x="40" y="42"/>
                    </a:lnTo>
                    <a:lnTo>
                      <a:pt x="48" y="49"/>
                    </a:lnTo>
                    <a:lnTo>
                      <a:pt x="52" y="54"/>
                    </a:lnTo>
                    <a:lnTo>
                      <a:pt x="57"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38" name="Freeform 73"/>
              <p:cNvSpPr>
                <a:spLocks/>
              </p:cNvSpPr>
              <p:nvPr/>
            </p:nvSpPr>
            <p:spPr bwMode="auto">
              <a:xfrm>
                <a:off x="2539" y="1272"/>
                <a:ext cx="75" cy="60"/>
              </a:xfrm>
              <a:custGeom>
                <a:avLst/>
                <a:gdLst>
                  <a:gd name="T0" fmla="*/ 74 w 75"/>
                  <a:gd name="T1" fmla="*/ 60 h 60"/>
                  <a:gd name="T2" fmla="*/ 75 w 75"/>
                  <a:gd name="T3" fmla="*/ 56 h 60"/>
                  <a:gd name="T4" fmla="*/ 72 w 75"/>
                  <a:gd name="T5" fmla="*/ 50 h 60"/>
                  <a:gd name="T6" fmla="*/ 65 w 75"/>
                  <a:gd name="T7" fmla="*/ 40 h 60"/>
                  <a:gd name="T8" fmla="*/ 55 w 75"/>
                  <a:gd name="T9" fmla="*/ 29 h 60"/>
                  <a:gd name="T10" fmla="*/ 43 w 75"/>
                  <a:gd name="T11" fmla="*/ 19 h 60"/>
                  <a:gd name="T12" fmla="*/ 28 w 75"/>
                  <a:gd name="T13" fmla="*/ 10 h 60"/>
                  <a:gd name="T14" fmla="*/ 15 w 75"/>
                  <a:gd name="T15" fmla="*/ 3 h 60"/>
                  <a:gd name="T16" fmla="*/ 0 w 75"/>
                  <a:gd name="T17" fmla="*/ 0 h 60"/>
                  <a:gd name="T18" fmla="*/ 6 w 75"/>
                  <a:gd name="T19" fmla="*/ 4 h 60"/>
                  <a:gd name="T20" fmla="*/ 15 w 75"/>
                  <a:gd name="T21" fmla="*/ 13 h 60"/>
                  <a:gd name="T22" fmla="*/ 25 w 75"/>
                  <a:gd name="T23" fmla="*/ 24 h 60"/>
                  <a:gd name="T24" fmla="*/ 37 w 75"/>
                  <a:gd name="T25" fmla="*/ 34 h 60"/>
                  <a:gd name="T26" fmla="*/ 47 w 75"/>
                  <a:gd name="T27" fmla="*/ 46 h 60"/>
                  <a:gd name="T28" fmla="*/ 59 w 75"/>
                  <a:gd name="T29" fmla="*/ 55 h 60"/>
                  <a:gd name="T30" fmla="*/ 68 w 75"/>
                  <a:gd name="T31" fmla="*/ 60 h 60"/>
                  <a:gd name="T32" fmla="*/ 74 w 75"/>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60"/>
                  <a:gd name="T53" fmla="*/ 75 w 75"/>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60">
                    <a:moveTo>
                      <a:pt x="74" y="60"/>
                    </a:moveTo>
                    <a:lnTo>
                      <a:pt x="75" y="56"/>
                    </a:lnTo>
                    <a:lnTo>
                      <a:pt x="72" y="50"/>
                    </a:lnTo>
                    <a:lnTo>
                      <a:pt x="65" y="40"/>
                    </a:lnTo>
                    <a:lnTo>
                      <a:pt x="55" y="29"/>
                    </a:lnTo>
                    <a:lnTo>
                      <a:pt x="43" y="19"/>
                    </a:lnTo>
                    <a:lnTo>
                      <a:pt x="28" y="10"/>
                    </a:lnTo>
                    <a:lnTo>
                      <a:pt x="15" y="3"/>
                    </a:lnTo>
                    <a:lnTo>
                      <a:pt x="0" y="0"/>
                    </a:lnTo>
                    <a:lnTo>
                      <a:pt x="6" y="4"/>
                    </a:lnTo>
                    <a:lnTo>
                      <a:pt x="15" y="13"/>
                    </a:lnTo>
                    <a:lnTo>
                      <a:pt x="25" y="24"/>
                    </a:lnTo>
                    <a:lnTo>
                      <a:pt x="37" y="34"/>
                    </a:lnTo>
                    <a:lnTo>
                      <a:pt x="47" y="46"/>
                    </a:lnTo>
                    <a:lnTo>
                      <a:pt x="59" y="55"/>
                    </a:lnTo>
                    <a:lnTo>
                      <a:pt x="68" y="60"/>
                    </a:lnTo>
                    <a:lnTo>
                      <a:pt x="74" y="6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39" name="Freeform 74"/>
              <p:cNvSpPr>
                <a:spLocks/>
              </p:cNvSpPr>
              <p:nvPr/>
            </p:nvSpPr>
            <p:spPr bwMode="auto">
              <a:xfrm>
                <a:off x="2505" y="1279"/>
                <a:ext cx="67" cy="70"/>
              </a:xfrm>
              <a:custGeom>
                <a:avLst/>
                <a:gdLst>
                  <a:gd name="T0" fmla="*/ 65 w 67"/>
                  <a:gd name="T1" fmla="*/ 70 h 70"/>
                  <a:gd name="T2" fmla="*/ 67 w 67"/>
                  <a:gd name="T3" fmla="*/ 65 h 70"/>
                  <a:gd name="T4" fmla="*/ 65 w 67"/>
                  <a:gd name="T5" fmla="*/ 56 h 70"/>
                  <a:gd name="T6" fmla="*/ 58 w 67"/>
                  <a:gd name="T7" fmla="*/ 45 h 70"/>
                  <a:gd name="T8" fmla="*/ 49 w 67"/>
                  <a:gd name="T9" fmla="*/ 33 h 70"/>
                  <a:gd name="T10" fmla="*/ 38 w 67"/>
                  <a:gd name="T11" fmla="*/ 21 h 70"/>
                  <a:gd name="T12" fmla="*/ 25 w 67"/>
                  <a:gd name="T13" fmla="*/ 11 h 70"/>
                  <a:gd name="T14" fmla="*/ 13 w 67"/>
                  <a:gd name="T15" fmla="*/ 3 h 70"/>
                  <a:gd name="T16" fmla="*/ 0 w 67"/>
                  <a:gd name="T17" fmla="*/ 0 h 70"/>
                  <a:gd name="T18" fmla="*/ 4 w 67"/>
                  <a:gd name="T19" fmla="*/ 6 h 70"/>
                  <a:gd name="T20" fmla="*/ 12 w 67"/>
                  <a:gd name="T21" fmla="*/ 15 h 70"/>
                  <a:gd name="T22" fmla="*/ 21 w 67"/>
                  <a:gd name="T23" fmla="*/ 27 h 70"/>
                  <a:gd name="T24" fmla="*/ 31 w 67"/>
                  <a:gd name="T25" fmla="*/ 39 h 70"/>
                  <a:gd name="T26" fmla="*/ 41 w 67"/>
                  <a:gd name="T27" fmla="*/ 52 h 70"/>
                  <a:gd name="T28" fmla="*/ 52 w 67"/>
                  <a:gd name="T29" fmla="*/ 62 h 70"/>
                  <a:gd name="T30" fmla="*/ 61 w 67"/>
                  <a:gd name="T31" fmla="*/ 68 h 70"/>
                  <a:gd name="T32" fmla="*/ 65 w 67"/>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70"/>
                  <a:gd name="T53" fmla="*/ 67 w 6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70">
                    <a:moveTo>
                      <a:pt x="65" y="70"/>
                    </a:moveTo>
                    <a:lnTo>
                      <a:pt x="67" y="65"/>
                    </a:lnTo>
                    <a:lnTo>
                      <a:pt x="65" y="56"/>
                    </a:lnTo>
                    <a:lnTo>
                      <a:pt x="58" y="45"/>
                    </a:lnTo>
                    <a:lnTo>
                      <a:pt x="49" y="33"/>
                    </a:lnTo>
                    <a:lnTo>
                      <a:pt x="38" y="21"/>
                    </a:lnTo>
                    <a:lnTo>
                      <a:pt x="25" y="11"/>
                    </a:lnTo>
                    <a:lnTo>
                      <a:pt x="13" y="3"/>
                    </a:lnTo>
                    <a:lnTo>
                      <a:pt x="0" y="0"/>
                    </a:lnTo>
                    <a:lnTo>
                      <a:pt x="4" y="6"/>
                    </a:lnTo>
                    <a:lnTo>
                      <a:pt x="12" y="15"/>
                    </a:lnTo>
                    <a:lnTo>
                      <a:pt x="21" y="27"/>
                    </a:lnTo>
                    <a:lnTo>
                      <a:pt x="31" y="39"/>
                    </a:lnTo>
                    <a:lnTo>
                      <a:pt x="41" y="52"/>
                    </a:lnTo>
                    <a:lnTo>
                      <a:pt x="52" y="62"/>
                    </a:lnTo>
                    <a:lnTo>
                      <a:pt x="61" y="68"/>
                    </a:lnTo>
                    <a:lnTo>
                      <a:pt x="65"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40" name="Freeform 75"/>
              <p:cNvSpPr>
                <a:spLocks/>
              </p:cNvSpPr>
              <p:nvPr/>
            </p:nvSpPr>
            <p:spPr bwMode="auto">
              <a:xfrm>
                <a:off x="2442" y="1291"/>
                <a:ext cx="57" cy="65"/>
              </a:xfrm>
              <a:custGeom>
                <a:avLst/>
                <a:gdLst>
                  <a:gd name="T0" fmla="*/ 56 w 57"/>
                  <a:gd name="T1" fmla="*/ 65 h 65"/>
                  <a:gd name="T2" fmla="*/ 57 w 57"/>
                  <a:gd name="T3" fmla="*/ 61 h 65"/>
                  <a:gd name="T4" fmla="*/ 54 w 57"/>
                  <a:gd name="T5" fmla="*/ 53 h 65"/>
                  <a:gd name="T6" fmla="*/ 48 w 57"/>
                  <a:gd name="T7" fmla="*/ 43 h 65"/>
                  <a:gd name="T8" fmla="*/ 39 w 57"/>
                  <a:gd name="T9" fmla="*/ 31 h 65"/>
                  <a:gd name="T10" fmla="*/ 31 w 57"/>
                  <a:gd name="T11" fmla="*/ 19 h 65"/>
                  <a:gd name="T12" fmla="*/ 20 w 57"/>
                  <a:gd name="T13" fmla="*/ 9 h 65"/>
                  <a:gd name="T14" fmla="*/ 8 w 57"/>
                  <a:gd name="T15" fmla="*/ 3 h 65"/>
                  <a:gd name="T16" fmla="*/ 0 w 57"/>
                  <a:gd name="T17" fmla="*/ 0 h 65"/>
                  <a:gd name="T18" fmla="*/ 4 w 57"/>
                  <a:gd name="T19" fmla="*/ 6 h 65"/>
                  <a:gd name="T20" fmla="*/ 10 w 57"/>
                  <a:gd name="T21" fmla="*/ 15 h 65"/>
                  <a:gd name="T22" fmla="*/ 17 w 57"/>
                  <a:gd name="T23" fmla="*/ 27 h 65"/>
                  <a:gd name="T24" fmla="*/ 26 w 57"/>
                  <a:gd name="T25" fmla="*/ 39 h 65"/>
                  <a:gd name="T26" fmla="*/ 34 w 57"/>
                  <a:gd name="T27" fmla="*/ 50 h 65"/>
                  <a:gd name="T28" fmla="*/ 42 w 57"/>
                  <a:gd name="T29" fmla="*/ 59 h 65"/>
                  <a:gd name="T30" fmla="*/ 50 w 57"/>
                  <a:gd name="T31" fmla="*/ 65 h 65"/>
                  <a:gd name="T32" fmla="*/ 56 w 57"/>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65"/>
                  <a:gd name="T53" fmla="*/ 57 w 57"/>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65">
                    <a:moveTo>
                      <a:pt x="56" y="65"/>
                    </a:moveTo>
                    <a:lnTo>
                      <a:pt x="57" y="61"/>
                    </a:lnTo>
                    <a:lnTo>
                      <a:pt x="54" y="53"/>
                    </a:lnTo>
                    <a:lnTo>
                      <a:pt x="48" y="43"/>
                    </a:lnTo>
                    <a:lnTo>
                      <a:pt x="39" y="31"/>
                    </a:lnTo>
                    <a:lnTo>
                      <a:pt x="31" y="19"/>
                    </a:lnTo>
                    <a:lnTo>
                      <a:pt x="20" y="9"/>
                    </a:lnTo>
                    <a:lnTo>
                      <a:pt x="8" y="3"/>
                    </a:lnTo>
                    <a:lnTo>
                      <a:pt x="0" y="0"/>
                    </a:lnTo>
                    <a:lnTo>
                      <a:pt x="4" y="6"/>
                    </a:lnTo>
                    <a:lnTo>
                      <a:pt x="10" y="15"/>
                    </a:lnTo>
                    <a:lnTo>
                      <a:pt x="17" y="27"/>
                    </a:lnTo>
                    <a:lnTo>
                      <a:pt x="26" y="39"/>
                    </a:lnTo>
                    <a:lnTo>
                      <a:pt x="34" y="50"/>
                    </a:lnTo>
                    <a:lnTo>
                      <a:pt x="42" y="59"/>
                    </a:lnTo>
                    <a:lnTo>
                      <a:pt x="50" y="65"/>
                    </a:lnTo>
                    <a:lnTo>
                      <a:pt x="56" y="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41" name="Freeform 76"/>
              <p:cNvSpPr>
                <a:spLocks/>
              </p:cNvSpPr>
              <p:nvPr/>
            </p:nvSpPr>
            <p:spPr bwMode="auto">
              <a:xfrm>
                <a:off x="2415" y="1301"/>
                <a:ext cx="41" cy="60"/>
              </a:xfrm>
              <a:custGeom>
                <a:avLst/>
                <a:gdLst>
                  <a:gd name="T0" fmla="*/ 38 w 41"/>
                  <a:gd name="T1" fmla="*/ 60 h 60"/>
                  <a:gd name="T2" fmla="*/ 41 w 41"/>
                  <a:gd name="T3" fmla="*/ 57 h 60"/>
                  <a:gd name="T4" fmla="*/ 41 w 41"/>
                  <a:gd name="T5" fmla="*/ 49 h 60"/>
                  <a:gd name="T6" fmla="*/ 40 w 41"/>
                  <a:gd name="T7" fmla="*/ 40 h 60"/>
                  <a:gd name="T8" fmla="*/ 35 w 41"/>
                  <a:gd name="T9" fmla="*/ 30 h 60"/>
                  <a:gd name="T10" fmla="*/ 30 w 41"/>
                  <a:gd name="T11" fmla="*/ 21 h 60"/>
                  <a:gd name="T12" fmla="*/ 22 w 41"/>
                  <a:gd name="T13" fmla="*/ 12 h 60"/>
                  <a:gd name="T14" fmla="*/ 12 w 41"/>
                  <a:gd name="T15" fmla="*/ 5 h 60"/>
                  <a:gd name="T16" fmla="*/ 0 w 41"/>
                  <a:gd name="T17" fmla="*/ 0 h 60"/>
                  <a:gd name="T18" fmla="*/ 9 w 41"/>
                  <a:gd name="T19" fmla="*/ 15 h 60"/>
                  <a:gd name="T20" fmla="*/ 19 w 41"/>
                  <a:gd name="T21" fmla="*/ 36 h 60"/>
                  <a:gd name="T22" fmla="*/ 30 w 41"/>
                  <a:gd name="T23" fmla="*/ 54 h 60"/>
                  <a:gd name="T24" fmla="*/ 38 w 41"/>
                  <a:gd name="T25" fmla="*/ 6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0"/>
                  <a:gd name="T41" fmla="*/ 41 w 41"/>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0">
                    <a:moveTo>
                      <a:pt x="38" y="60"/>
                    </a:moveTo>
                    <a:lnTo>
                      <a:pt x="41" y="57"/>
                    </a:lnTo>
                    <a:lnTo>
                      <a:pt x="41" y="49"/>
                    </a:lnTo>
                    <a:lnTo>
                      <a:pt x="40" y="40"/>
                    </a:lnTo>
                    <a:lnTo>
                      <a:pt x="35" y="30"/>
                    </a:lnTo>
                    <a:lnTo>
                      <a:pt x="30" y="21"/>
                    </a:lnTo>
                    <a:lnTo>
                      <a:pt x="22" y="12"/>
                    </a:lnTo>
                    <a:lnTo>
                      <a:pt x="12" y="5"/>
                    </a:lnTo>
                    <a:lnTo>
                      <a:pt x="0" y="0"/>
                    </a:lnTo>
                    <a:lnTo>
                      <a:pt x="9" y="15"/>
                    </a:lnTo>
                    <a:lnTo>
                      <a:pt x="19" y="36"/>
                    </a:lnTo>
                    <a:lnTo>
                      <a:pt x="30" y="54"/>
                    </a:lnTo>
                    <a:lnTo>
                      <a:pt x="38" y="6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42" name="Freeform 77"/>
              <p:cNvSpPr>
                <a:spLocks/>
              </p:cNvSpPr>
              <p:nvPr/>
            </p:nvSpPr>
            <p:spPr bwMode="auto">
              <a:xfrm>
                <a:off x="2357" y="1330"/>
                <a:ext cx="33" cy="44"/>
              </a:xfrm>
              <a:custGeom>
                <a:avLst/>
                <a:gdLst>
                  <a:gd name="T0" fmla="*/ 30 w 33"/>
                  <a:gd name="T1" fmla="*/ 44 h 44"/>
                  <a:gd name="T2" fmla="*/ 33 w 33"/>
                  <a:gd name="T3" fmla="*/ 35 h 44"/>
                  <a:gd name="T4" fmla="*/ 26 w 33"/>
                  <a:gd name="T5" fmla="*/ 19 h 44"/>
                  <a:gd name="T6" fmla="*/ 12 w 33"/>
                  <a:gd name="T7" fmla="*/ 5 h 44"/>
                  <a:gd name="T8" fmla="*/ 0 w 33"/>
                  <a:gd name="T9" fmla="*/ 0 h 44"/>
                  <a:gd name="T10" fmla="*/ 6 w 33"/>
                  <a:gd name="T11" fmla="*/ 10 h 44"/>
                  <a:gd name="T12" fmla="*/ 14 w 33"/>
                  <a:gd name="T13" fmla="*/ 25 h 44"/>
                  <a:gd name="T14" fmla="*/ 23 w 33"/>
                  <a:gd name="T15" fmla="*/ 38 h 44"/>
                  <a:gd name="T16" fmla="*/ 30 w 33"/>
                  <a:gd name="T17" fmla="*/ 44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44"/>
                  <a:gd name="T29" fmla="*/ 33 w 33"/>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44">
                    <a:moveTo>
                      <a:pt x="30" y="44"/>
                    </a:moveTo>
                    <a:lnTo>
                      <a:pt x="33" y="35"/>
                    </a:lnTo>
                    <a:lnTo>
                      <a:pt x="26" y="19"/>
                    </a:lnTo>
                    <a:lnTo>
                      <a:pt x="12" y="5"/>
                    </a:lnTo>
                    <a:lnTo>
                      <a:pt x="0" y="0"/>
                    </a:lnTo>
                    <a:lnTo>
                      <a:pt x="6" y="10"/>
                    </a:lnTo>
                    <a:lnTo>
                      <a:pt x="14" y="25"/>
                    </a:lnTo>
                    <a:lnTo>
                      <a:pt x="23" y="38"/>
                    </a:lnTo>
                    <a:lnTo>
                      <a:pt x="30" y="4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43" name="Freeform 78"/>
              <p:cNvSpPr>
                <a:spLocks/>
              </p:cNvSpPr>
              <p:nvPr/>
            </p:nvSpPr>
            <p:spPr bwMode="auto">
              <a:xfrm>
                <a:off x="2332" y="1341"/>
                <a:ext cx="24" cy="31"/>
              </a:xfrm>
              <a:custGeom>
                <a:avLst/>
                <a:gdLst>
                  <a:gd name="T0" fmla="*/ 22 w 24"/>
                  <a:gd name="T1" fmla="*/ 30 h 31"/>
                  <a:gd name="T2" fmla="*/ 24 w 24"/>
                  <a:gd name="T3" fmla="*/ 21 h 31"/>
                  <a:gd name="T4" fmla="*/ 20 w 24"/>
                  <a:gd name="T5" fmla="*/ 9 h 31"/>
                  <a:gd name="T6" fmla="*/ 12 w 24"/>
                  <a:gd name="T7" fmla="*/ 0 h 31"/>
                  <a:gd name="T8" fmla="*/ 0 w 24"/>
                  <a:gd name="T9" fmla="*/ 2 h 31"/>
                  <a:gd name="T10" fmla="*/ 9 w 24"/>
                  <a:gd name="T11" fmla="*/ 8 h 31"/>
                  <a:gd name="T12" fmla="*/ 14 w 24"/>
                  <a:gd name="T13" fmla="*/ 20 h 31"/>
                  <a:gd name="T14" fmla="*/ 18 w 24"/>
                  <a:gd name="T15" fmla="*/ 31 h 31"/>
                  <a:gd name="T16" fmla="*/ 22 w 24"/>
                  <a:gd name="T17" fmla="*/ 3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31"/>
                  <a:gd name="T29" fmla="*/ 24 w 24"/>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31">
                    <a:moveTo>
                      <a:pt x="22" y="30"/>
                    </a:moveTo>
                    <a:lnTo>
                      <a:pt x="24" y="21"/>
                    </a:lnTo>
                    <a:lnTo>
                      <a:pt x="20" y="9"/>
                    </a:lnTo>
                    <a:lnTo>
                      <a:pt x="12" y="0"/>
                    </a:lnTo>
                    <a:lnTo>
                      <a:pt x="0" y="2"/>
                    </a:lnTo>
                    <a:lnTo>
                      <a:pt x="9" y="8"/>
                    </a:lnTo>
                    <a:lnTo>
                      <a:pt x="14" y="20"/>
                    </a:lnTo>
                    <a:lnTo>
                      <a:pt x="18" y="31"/>
                    </a:lnTo>
                    <a:lnTo>
                      <a:pt x="22" y="3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44" name="Freeform 79"/>
              <p:cNvSpPr>
                <a:spLocks/>
              </p:cNvSpPr>
              <p:nvPr/>
            </p:nvSpPr>
            <p:spPr bwMode="auto">
              <a:xfrm>
                <a:off x="2572" y="1270"/>
                <a:ext cx="66" cy="58"/>
              </a:xfrm>
              <a:custGeom>
                <a:avLst/>
                <a:gdLst>
                  <a:gd name="T0" fmla="*/ 64 w 66"/>
                  <a:gd name="T1" fmla="*/ 58 h 58"/>
                  <a:gd name="T2" fmla="*/ 66 w 66"/>
                  <a:gd name="T3" fmla="*/ 54 h 58"/>
                  <a:gd name="T4" fmla="*/ 64 w 66"/>
                  <a:gd name="T5" fmla="*/ 48 h 58"/>
                  <a:gd name="T6" fmla="*/ 59 w 66"/>
                  <a:gd name="T7" fmla="*/ 39 h 58"/>
                  <a:gd name="T8" fmla="*/ 50 w 66"/>
                  <a:gd name="T9" fmla="*/ 28 h 58"/>
                  <a:gd name="T10" fmla="*/ 39 w 66"/>
                  <a:gd name="T11" fmla="*/ 20 h 58"/>
                  <a:gd name="T12" fmla="*/ 28 w 66"/>
                  <a:gd name="T13" fmla="*/ 11 h 58"/>
                  <a:gd name="T14" fmla="*/ 13 w 66"/>
                  <a:gd name="T15" fmla="*/ 3 h 58"/>
                  <a:gd name="T16" fmla="*/ 0 w 66"/>
                  <a:gd name="T17" fmla="*/ 0 h 58"/>
                  <a:gd name="T18" fmla="*/ 5 w 66"/>
                  <a:gd name="T19" fmla="*/ 5 h 58"/>
                  <a:gd name="T20" fmla="*/ 13 w 66"/>
                  <a:gd name="T21" fmla="*/ 12 h 58"/>
                  <a:gd name="T22" fmla="*/ 22 w 66"/>
                  <a:gd name="T23" fmla="*/ 23 h 58"/>
                  <a:gd name="T24" fmla="*/ 32 w 66"/>
                  <a:gd name="T25" fmla="*/ 33 h 58"/>
                  <a:gd name="T26" fmla="*/ 42 w 66"/>
                  <a:gd name="T27" fmla="*/ 43 h 58"/>
                  <a:gd name="T28" fmla="*/ 51 w 66"/>
                  <a:gd name="T29" fmla="*/ 52 h 58"/>
                  <a:gd name="T30" fmla="*/ 59 w 66"/>
                  <a:gd name="T31" fmla="*/ 58 h 58"/>
                  <a:gd name="T32" fmla="*/ 64 w 66"/>
                  <a:gd name="T33" fmla="*/ 58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58"/>
                  <a:gd name="T53" fmla="*/ 66 w 66"/>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58">
                    <a:moveTo>
                      <a:pt x="64" y="58"/>
                    </a:moveTo>
                    <a:lnTo>
                      <a:pt x="66" y="54"/>
                    </a:lnTo>
                    <a:lnTo>
                      <a:pt x="64" y="48"/>
                    </a:lnTo>
                    <a:lnTo>
                      <a:pt x="59" y="39"/>
                    </a:lnTo>
                    <a:lnTo>
                      <a:pt x="50" y="28"/>
                    </a:lnTo>
                    <a:lnTo>
                      <a:pt x="39" y="20"/>
                    </a:lnTo>
                    <a:lnTo>
                      <a:pt x="28" y="11"/>
                    </a:lnTo>
                    <a:lnTo>
                      <a:pt x="13" y="3"/>
                    </a:lnTo>
                    <a:lnTo>
                      <a:pt x="0" y="0"/>
                    </a:lnTo>
                    <a:lnTo>
                      <a:pt x="5" y="5"/>
                    </a:lnTo>
                    <a:lnTo>
                      <a:pt x="13" y="12"/>
                    </a:lnTo>
                    <a:lnTo>
                      <a:pt x="22" y="23"/>
                    </a:lnTo>
                    <a:lnTo>
                      <a:pt x="32" y="33"/>
                    </a:lnTo>
                    <a:lnTo>
                      <a:pt x="42" y="43"/>
                    </a:lnTo>
                    <a:lnTo>
                      <a:pt x="51" y="52"/>
                    </a:lnTo>
                    <a:lnTo>
                      <a:pt x="59" y="58"/>
                    </a:lnTo>
                    <a:lnTo>
                      <a:pt x="64" y="5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45" name="Freeform 80"/>
              <p:cNvSpPr>
                <a:spLocks/>
              </p:cNvSpPr>
              <p:nvPr/>
            </p:nvSpPr>
            <p:spPr bwMode="auto">
              <a:xfrm>
                <a:off x="2641" y="1267"/>
                <a:ext cx="52" cy="46"/>
              </a:xfrm>
              <a:custGeom>
                <a:avLst/>
                <a:gdLst>
                  <a:gd name="T0" fmla="*/ 50 w 52"/>
                  <a:gd name="T1" fmla="*/ 46 h 46"/>
                  <a:gd name="T2" fmla="*/ 52 w 52"/>
                  <a:gd name="T3" fmla="*/ 43 h 46"/>
                  <a:gd name="T4" fmla="*/ 52 w 52"/>
                  <a:gd name="T5" fmla="*/ 39 h 46"/>
                  <a:gd name="T6" fmla="*/ 47 w 52"/>
                  <a:gd name="T7" fmla="*/ 31 h 46"/>
                  <a:gd name="T8" fmla="*/ 43 w 52"/>
                  <a:gd name="T9" fmla="*/ 24 h 46"/>
                  <a:gd name="T10" fmla="*/ 34 w 52"/>
                  <a:gd name="T11" fmla="*/ 17 h 46"/>
                  <a:gd name="T12" fmla="*/ 25 w 52"/>
                  <a:gd name="T13" fmla="*/ 9 h 46"/>
                  <a:gd name="T14" fmla="*/ 13 w 52"/>
                  <a:gd name="T15" fmla="*/ 3 h 46"/>
                  <a:gd name="T16" fmla="*/ 0 w 52"/>
                  <a:gd name="T17" fmla="*/ 0 h 46"/>
                  <a:gd name="T18" fmla="*/ 6 w 52"/>
                  <a:gd name="T19" fmla="*/ 6 h 46"/>
                  <a:gd name="T20" fmla="*/ 13 w 52"/>
                  <a:gd name="T21" fmla="*/ 14 h 46"/>
                  <a:gd name="T22" fmla="*/ 21 w 52"/>
                  <a:gd name="T23" fmla="*/ 21 h 46"/>
                  <a:gd name="T24" fmla="*/ 28 w 52"/>
                  <a:gd name="T25" fmla="*/ 30 h 46"/>
                  <a:gd name="T26" fmla="*/ 35 w 52"/>
                  <a:gd name="T27" fmla="*/ 37 h 46"/>
                  <a:gd name="T28" fmla="*/ 41 w 52"/>
                  <a:gd name="T29" fmla="*/ 43 h 46"/>
                  <a:gd name="T30" fmla="*/ 47 w 52"/>
                  <a:gd name="T31" fmla="*/ 46 h 46"/>
                  <a:gd name="T32" fmla="*/ 50 w 52"/>
                  <a:gd name="T33" fmla="*/ 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46"/>
                  <a:gd name="T53" fmla="*/ 52 w 52"/>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46">
                    <a:moveTo>
                      <a:pt x="50" y="46"/>
                    </a:moveTo>
                    <a:lnTo>
                      <a:pt x="52" y="43"/>
                    </a:lnTo>
                    <a:lnTo>
                      <a:pt x="52" y="39"/>
                    </a:lnTo>
                    <a:lnTo>
                      <a:pt x="47" y="31"/>
                    </a:lnTo>
                    <a:lnTo>
                      <a:pt x="43" y="24"/>
                    </a:lnTo>
                    <a:lnTo>
                      <a:pt x="34" y="17"/>
                    </a:lnTo>
                    <a:lnTo>
                      <a:pt x="25" y="9"/>
                    </a:lnTo>
                    <a:lnTo>
                      <a:pt x="13" y="3"/>
                    </a:lnTo>
                    <a:lnTo>
                      <a:pt x="0" y="0"/>
                    </a:lnTo>
                    <a:lnTo>
                      <a:pt x="6" y="6"/>
                    </a:lnTo>
                    <a:lnTo>
                      <a:pt x="13" y="14"/>
                    </a:lnTo>
                    <a:lnTo>
                      <a:pt x="21" y="21"/>
                    </a:lnTo>
                    <a:lnTo>
                      <a:pt x="28" y="30"/>
                    </a:lnTo>
                    <a:lnTo>
                      <a:pt x="35" y="37"/>
                    </a:lnTo>
                    <a:lnTo>
                      <a:pt x="41" y="43"/>
                    </a:lnTo>
                    <a:lnTo>
                      <a:pt x="47" y="46"/>
                    </a:lnTo>
                    <a:lnTo>
                      <a:pt x="50"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46" name="Freeform 81"/>
              <p:cNvSpPr>
                <a:spLocks/>
              </p:cNvSpPr>
              <p:nvPr/>
            </p:nvSpPr>
            <p:spPr bwMode="auto">
              <a:xfrm>
                <a:off x="2468" y="1282"/>
                <a:ext cx="58" cy="64"/>
              </a:xfrm>
              <a:custGeom>
                <a:avLst/>
                <a:gdLst>
                  <a:gd name="T0" fmla="*/ 56 w 58"/>
                  <a:gd name="T1" fmla="*/ 64 h 64"/>
                  <a:gd name="T2" fmla="*/ 58 w 58"/>
                  <a:gd name="T3" fmla="*/ 61 h 64"/>
                  <a:gd name="T4" fmla="*/ 55 w 58"/>
                  <a:gd name="T5" fmla="*/ 52 h 64"/>
                  <a:gd name="T6" fmla="*/ 49 w 58"/>
                  <a:gd name="T7" fmla="*/ 43 h 64"/>
                  <a:gd name="T8" fmla="*/ 40 w 58"/>
                  <a:gd name="T9" fmla="*/ 31 h 64"/>
                  <a:gd name="T10" fmla="*/ 31 w 58"/>
                  <a:gd name="T11" fmla="*/ 19 h 64"/>
                  <a:gd name="T12" fmla="*/ 21 w 58"/>
                  <a:gd name="T13" fmla="*/ 9 h 64"/>
                  <a:gd name="T14" fmla="*/ 9 w 58"/>
                  <a:gd name="T15" fmla="*/ 3 h 64"/>
                  <a:gd name="T16" fmla="*/ 0 w 58"/>
                  <a:gd name="T17" fmla="*/ 0 h 64"/>
                  <a:gd name="T18" fmla="*/ 5 w 58"/>
                  <a:gd name="T19" fmla="*/ 6 h 64"/>
                  <a:gd name="T20" fmla="*/ 10 w 58"/>
                  <a:gd name="T21" fmla="*/ 15 h 64"/>
                  <a:gd name="T22" fmla="*/ 18 w 58"/>
                  <a:gd name="T23" fmla="*/ 27 h 64"/>
                  <a:gd name="T24" fmla="*/ 27 w 58"/>
                  <a:gd name="T25" fmla="*/ 39 h 64"/>
                  <a:gd name="T26" fmla="*/ 34 w 58"/>
                  <a:gd name="T27" fmla="*/ 49 h 64"/>
                  <a:gd name="T28" fmla="*/ 43 w 58"/>
                  <a:gd name="T29" fmla="*/ 58 h 64"/>
                  <a:gd name="T30" fmla="*/ 50 w 58"/>
                  <a:gd name="T31" fmla="*/ 64 h 64"/>
                  <a:gd name="T32" fmla="*/ 56 w 58"/>
                  <a:gd name="T33" fmla="*/ 64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64"/>
                  <a:gd name="T53" fmla="*/ 58 w 58"/>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64">
                    <a:moveTo>
                      <a:pt x="56" y="64"/>
                    </a:moveTo>
                    <a:lnTo>
                      <a:pt x="58" y="61"/>
                    </a:lnTo>
                    <a:lnTo>
                      <a:pt x="55" y="52"/>
                    </a:lnTo>
                    <a:lnTo>
                      <a:pt x="49" y="43"/>
                    </a:lnTo>
                    <a:lnTo>
                      <a:pt x="40" y="31"/>
                    </a:lnTo>
                    <a:lnTo>
                      <a:pt x="31" y="19"/>
                    </a:lnTo>
                    <a:lnTo>
                      <a:pt x="21" y="9"/>
                    </a:lnTo>
                    <a:lnTo>
                      <a:pt x="9" y="3"/>
                    </a:lnTo>
                    <a:lnTo>
                      <a:pt x="0" y="0"/>
                    </a:lnTo>
                    <a:lnTo>
                      <a:pt x="5" y="6"/>
                    </a:lnTo>
                    <a:lnTo>
                      <a:pt x="10" y="15"/>
                    </a:lnTo>
                    <a:lnTo>
                      <a:pt x="18" y="27"/>
                    </a:lnTo>
                    <a:lnTo>
                      <a:pt x="27" y="39"/>
                    </a:lnTo>
                    <a:lnTo>
                      <a:pt x="34" y="49"/>
                    </a:lnTo>
                    <a:lnTo>
                      <a:pt x="43" y="58"/>
                    </a:lnTo>
                    <a:lnTo>
                      <a:pt x="50" y="64"/>
                    </a:lnTo>
                    <a:lnTo>
                      <a:pt x="56" y="6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47" name="Freeform 82"/>
              <p:cNvSpPr>
                <a:spLocks/>
              </p:cNvSpPr>
              <p:nvPr/>
            </p:nvSpPr>
            <p:spPr bwMode="auto">
              <a:xfrm>
                <a:off x="2385" y="1313"/>
                <a:ext cx="43" cy="53"/>
              </a:xfrm>
              <a:custGeom>
                <a:avLst/>
                <a:gdLst>
                  <a:gd name="T0" fmla="*/ 40 w 43"/>
                  <a:gd name="T1" fmla="*/ 53 h 53"/>
                  <a:gd name="T2" fmla="*/ 43 w 43"/>
                  <a:gd name="T3" fmla="*/ 50 h 53"/>
                  <a:gd name="T4" fmla="*/ 42 w 43"/>
                  <a:gd name="T5" fmla="*/ 43 h 53"/>
                  <a:gd name="T6" fmla="*/ 37 w 43"/>
                  <a:gd name="T7" fmla="*/ 34 h 53"/>
                  <a:gd name="T8" fmla="*/ 30 w 43"/>
                  <a:gd name="T9" fmla="*/ 24 h 53"/>
                  <a:gd name="T10" fmla="*/ 23 w 43"/>
                  <a:gd name="T11" fmla="*/ 15 h 53"/>
                  <a:gd name="T12" fmla="*/ 15 w 43"/>
                  <a:gd name="T13" fmla="*/ 8 h 53"/>
                  <a:gd name="T14" fmla="*/ 6 w 43"/>
                  <a:gd name="T15" fmla="*/ 2 h 53"/>
                  <a:gd name="T16" fmla="*/ 0 w 43"/>
                  <a:gd name="T17" fmla="*/ 0 h 53"/>
                  <a:gd name="T18" fmla="*/ 8 w 43"/>
                  <a:gd name="T19" fmla="*/ 12 h 53"/>
                  <a:gd name="T20" fmla="*/ 18 w 43"/>
                  <a:gd name="T21" fmla="*/ 30 h 53"/>
                  <a:gd name="T22" fmla="*/ 30 w 43"/>
                  <a:gd name="T23" fmla="*/ 46 h 53"/>
                  <a:gd name="T24" fmla="*/ 40 w 43"/>
                  <a:gd name="T25" fmla="*/ 53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53"/>
                  <a:gd name="T41" fmla="*/ 43 w 43"/>
                  <a:gd name="T42" fmla="*/ 53 h 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53">
                    <a:moveTo>
                      <a:pt x="40" y="53"/>
                    </a:moveTo>
                    <a:lnTo>
                      <a:pt x="43" y="50"/>
                    </a:lnTo>
                    <a:lnTo>
                      <a:pt x="42" y="43"/>
                    </a:lnTo>
                    <a:lnTo>
                      <a:pt x="37" y="34"/>
                    </a:lnTo>
                    <a:lnTo>
                      <a:pt x="30" y="24"/>
                    </a:lnTo>
                    <a:lnTo>
                      <a:pt x="23" y="15"/>
                    </a:lnTo>
                    <a:lnTo>
                      <a:pt x="15" y="8"/>
                    </a:lnTo>
                    <a:lnTo>
                      <a:pt x="6" y="2"/>
                    </a:lnTo>
                    <a:lnTo>
                      <a:pt x="0" y="0"/>
                    </a:lnTo>
                    <a:lnTo>
                      <a:pt x="8" y="12"/>
                    </a:lnTo>
                    <a:lnTo>
                      <a:pt x="18" y="30"/>
                    </a:lnTo>
                    <a:lnTo>
                      <a:pt x="30" y="46"/>
                    </a:lnTo>
                    <a:lnTo>
                      <a:pt x="40" y="5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48" name="Freeform 83"/>
              <p:cNvSpPr>
                <a:spLocks/>
              </p:cNvSpPr>
              <p:nvPr/>
            </p:nvSpPr>
            <p:spPr bwMode="auto">
              <a:xfrm>
                <a:off x="2666" y="1263"/>
                <a:ext cx="58" cy="9"/>
              </a:xfrm>
              <a:custGeom>
                <a:avLst/>
                <a:gdLst>
                  <a:gd name="T0" fmla="*/ 0 w 58"/>
                  <a:gd name="T1" fmla="*/ 7 h 9"/>
                  <a:gd name="T2" fmla="*/ 4 w 58"/>
                  <a:gd name="T3" fmla="*/ 7 h 9"/>
                  <a:gd name="T4" fmla="*/ 12 w 58"/>
                  <a:gd name="T5" fmla="*/ 6 h 9"/>
                  <a:gd name="T6" fmla="*/ 21 w 58"/>
                  <a:gd name="T7" fmla="*/ 4 h 9"/>
                  <a:gd name="T8" fmla="*/ 31 w 58"/>
                  <a:gd name="T9" fmla="*/ 3 h 9"/>
                  <a:gd name="T10" fmla="*/ 41 w 58"/>
                  <a:gd name="T11" fmla="*/ 1 h 9"/>
                  <a:gd name="T12" fmla="*/ 50 w 58"/>
                  <a:gd name="T13" fmla="*/ 0 h 9"/>
                  <a:gd name="T14" fmla="*/ 56 w 58"/>
                  <a:gd name="T15" fmla="*/ 0 h 9"/>
                  <a:gd name="T16" fmla="*/ 58 w 58"/>
                  <a:gd name="T17" fmla="*/ 3 h 9"/>
                  <a:gd name="T18" fmla="*/ 56 w 58"/>
                  <a:gd name="T19" fmla="*/ 6 h 9"/>
                  <a:gd name="T20" fmla="*/ 50 w 58"/>
                  <a:gd name="T21" fmla="*/ 9 h 9"/>
                  <a:gd name="T22" fmla="*/ 43 w 58"/>
                  <a:gd name="T23" fmla="*/ 9 h 9"/>
                  <a:gd name="T24" fmla="*/ 34 w 58"/>
                  <a:gd name="T25" fmla="*/ 9 h 9"/>
                  <a:gd name="T26" fmla="*/ 24 w 58"/>
                  <a:gd name="T27" fmla="*/ 9 h 9"/>
                  <a:gd name="T28" fmla="*/ 13 w 58"/>
                  <a:gd name="T29" fmla="*/ 9 h 9"/>
                  <a:gd name="T30" fmla="*/ 6 w 58"/>
                  <a:gd name="T31" fmla="*/ 7 h 9"/>
                  <a:gd name="T32" fmla="*/ 0 w 58"/>
                  <a:gd name="T33" fmla="*/ 7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9"/>
                  <a:gd name="T53" fmla="*/ 58 w 58"/>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9">
                    <a:moveTo>
                      <a:pt x="0" y="7"/>
                    </a:moveTo>
                    <a:lnTo>
                      <a:pt x="4" y="7"/>
                    </a:lnTo>
                    <a:lnTo>
                      <a:pt x="12" y="6"/>
                    </a:lnTo>
                    <a:lnTo>
                      <a:pt x="21" y="4"/>
                    </a:lnTo>
                    <a:lnTo>
                      <a:pt x="31" y="3"/>
                    </a:lnTo>
                    <a:lnTo>
                      <a:pt x="41" y="1"/>
                    </a:lnTo>
                    <a:lnTo>
                      <a:pt x="50" y="0"/>
                    </a:lnTo>
                    <a:lnTo>
                      <a:pt x="56" y="0"/>
                    </a:lnTo>
                    <a:lnTo>
                      <a:pt x="58" y="3"/>
                    </a:lnTo>
                    <a:lnTo>
                      <a:pt x="56" y="6"/>
                    </a:lnTo>
                    <a:lnTo>
                      <a:pt x="50" y="9"/>
                    </a:lnTo>
                    <a:lnTo>
                      <a:pt x="43" y="9"/>
                    </a:lnTo>
                    <a:lnTo>
                      <a:pt x="34" y="9"/>
                    </a:lnTo>
                    <a:lnTo>
                      <a:pt x="24" y="9"/>
                    </a:lnTo>
                    <a:lnTo>
                      <a:pt x="13" y="9"/>
                    </a:lnTo>
                    <a:lnTo>
                      <a:pt x="6" y="7"/>
                    </a:lnTo>
                    <a:lnTo>
                      <a:pt x="0" y="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49" name="Freeform 84"/>
              <p:cNvSpPr>
                <a:spLocks/>
              </p:cNvSpPr>
              <p:nvPr/>
            </p:nvSpPr>
            <p:spPr bwMode="auto">
              <a:xfrm>
                <a:off x="2600" y="1199"/>
                <a:ext cx="76" cy="70"/>
              </a:xfrm>
              <a:custGeom>
                <a:avLst/>
                <a:gdLst>
                  <a:gd name="T0" fmla="*/ 0 w 76"/>
                  <a:gd name="T1" fmla="*/ 70 h 70"/>
                  <a:gd name="T2" fmla="*/ 8 w 76"/>
                  <a:gd name="T3" fmla="*/ 65 h 70"/>
                  <a:gd name="T4" fmla="*/ 20 w 76"/>
                  <a:gd name="T5" fmla="*/ 57 h 70"/>
                  <a:gd name="T6" fmla="*/ 35 w 76"/>
                  <a:gd name="T7" fmla="*/ 46 h 70"/>
                  <a:gd name="T8" fmla="*/ 50 w 76"/>
                  <a:gd name="T9" fmla="*/ 34 h 70"/>
                  <a:gd name="T10" fmla="*/ 62 w 76"/>
                  <a:gd name="T11" fmla="*/ 24 h 70"/>
                  <a:gd name="T12" fmla="*/ 72 w 76"/>
                  <a:gd name="T13" fmla="*/ 14 h 70"/>
                  <a:gd name="T14" fmla="*/ 76 w 76"/>
                  <a:gd name="T15" fmla="*/ 5 h 70"/>
                  <a:gd name="T16" fmla="*/ 75 w 76"/>
                  <a:gd name="T17" fmla="*/ 0 h 70"/>
                  <a:gd name="T18" fmla="*/ 69 w 76"/>
                  <a:gd name="T19" fmla="*/ 0 h 70"/>
                  <a:gd name="T20" fmla="*/ 60 w 76"/>
                  <a:gd name="T21" fmla="*/ 6 h 70"/>
                  <a:gd name="T22" fmla="*/ 50 w 76"/>
                  <a:gd name="T23" fmla="*/ 15 h 70"/>
                  <a:gd name="T24" fmla="*/ 39 w 76"/>
                  <a:gd name="T25" fmla="*/ 29 h 70"/>
                  <a:gd name="T26" fmla="*/ 28 w 76"/>
                  <a:gd name="T27" fmla="*/ 40 h 70"/>
                  <a:gd name="T28" fmla="*/ 17 w 76"/>
                  <a:gd name="T29" fmla="*/ 54 h 70"/>
                  <a:gd name="T30" fmla="*/ 7 w 76"/>
                  <a:gd name="T31" fmla="*/ 64 h 70"/>
                  <a:gd name="T32" fmla="*/ 0 w 76"/>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70"/>
                  <a:gd name="T53" fmla="*/ 76 w 76"/>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70">
                    <a:moveTo>
                      <a:pt x="0" y="70"/>
                    </a:moveTo>
                    <a:lnTo>
                      <a:pt x="8" y="65"/>
                    </a:lnTo>
                    <a:lnTo>
                      <a:pt x="20" y="57"/>
                    </a:lnTo>
                    <a:lnTo>
                      <a:pt x="35" y="46"/>
                    </a:lnTo>
                    <a:lnTo>
                      <a:pt x="50" y="34"/>
                    </a:lnTo>
                    <a:lnTo>
                      <a:pt x="62" y="24"/>
                    </a:lnTo>
                    <a:lnTo>
                      <a:pt x="72" y="14"/>
                    </a:lnTo>
                    <a:lnTo>
                      <a:pt x="76" y="5"/>
                    </a:lnTo>
                    <a:lnTo>
                      <a:pt x="75" y="0"/>
                    </a:lnTo>
                    <a:lnTo>
                      <a:pt x="69" y="0"/>
                    </a:lnTo>
                    <a:lnTo>
                      <a:pt x="60" y="6"/>
                    </a:lnTo>
                    <a:lnTo>
                      <a:pt x="50" y="15"/>
                    </a:lnTo>
                    <a:lnTo>
                      <a:pt x="39" y="29"/>
                    </a:lnTo>
                    <a:lnTo>
                      <a:pt x="28" y="40"/>
                    </a:lnTo>
                    <a:lnTo>
                      <a:pt x="17" y="54"/>
                    </a:lnTo>
                    <a:lnTo>
                      <a:pt x="7" y="64"/>
                    </a:lnTo>
                    <a:lnTo>
                      <a:pt x="0"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50" name="Freeform 85"/>
              <p:cNvSpPr>
                <a:spLocks/>
              </p:cNvSpPr>
              <p:nvPr/>
            </p:nvSpPr>
            <p:spPr bwMode="auto">
              <a:xfrm>
                <a:off x="2572" y="1199"/>
                <a:ext cx="69" cy="73"/>
              </a:xfrm>
              <a:custGeom>
                <a:avLst/>
                <a:gdLst>
                  <a:gd name="T0" fmla="*/ 0 w 69"/>
                  <a:gd name="T1" fmla="*/ 73 h 73"/>
                  <a:gd name="T2" fmla="*/ 8 w 69"/>
                  <a:gd name="T3" fmla="*/ 67 h 73"/>
                  <a:gd name="T4" fmla="*/ 20 w 69"/>
                  <a:gd name="T5" fmla="*/ 57 h 73"/>
                  <a:gd name="T6" fmla="*/ 32 w 69"/>
                  <a:gd name="T7" fmla="*/ 46 h 73"/>
                  <a:gd name="T8" fmla="*/ 45 w 69"/>
                  <a:gd name="T9" fmla="*/ 33 h 73"/>
                  <a:gd name="T10" fmla="*/ 57 w 69"/>
                  <a:gd name="T11" fmla="*/ 21 h 73"/>
                  <a:gd name="T12" fmla="*/ 66 w 69"/>
                  <a:gd name="T13" fmla="*/ 11 h 73"/>
                  <a:gd name="T14" fmla="*/ 69 w 69"/>
                  <a:gd name="T15" fmla="*/ 3 h 73"/>
                  <a:gd name="T16" fmla="*/ 67 w 69"/>
                  <a:gd name="T17" fmla="*/ 0 h 73"/>
                  <a:gd name="T18" fmla="*/ 60 w 69"/>
                  <a:gd name="T19" fmla="*/ 3 h 73"/>
                  <a:gd name="T20" fmla="*/ 51 w 69"/>
                  <a:gd name="T21" fmla="*/ 11 h 73"/>
                  <a:gd name="T22" fmla="*/ 42 w 69"/>
                  <a:gd name="T23" fmla="*/ 21 h 73"/>
                  <a:gd name="T24" fmla="*/ 32 w 69"/>
                  <a:gd name="T25" fmla="*/ 34 h 73"/>
                  <a:gd name="T26" fmla="*/ 22 w 69"/>
                  <a:gd name="T27" fmla="*/ 46 h 73"/>
                  <a:gd name="T28" fmla="*/ 13 w 69"/>
                  <a:gd name="T29" fmla="*/ 60 h 73"/>
                  <a:gd name="T30" fmla="*/ 5 w 69"/>
                  <a:gd name="T31" fmla="*/ 68 h 73"/>
                  <a:gd name="T32" fmla="*/ 0 w 69"/>
                  <a:gd name="T33" fmla="*/ 73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73"/>
                  <a:gd name="T53" fmla="*/ 69 w 69"/>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73">
                    <a:moveTo>
                      <a:pt x="0" y="73"/>
                    </a:moveTo>
                    <a:lnTo>
                      <a:pt x="8" y="67"/>
                    </a:lnTo>
                    <a:lnTo>
                      <a:pt x="20" y="57"/>
                    </a:lnTo>
                    <a:lnTo>
                      <a:pt x="32" y="46"/>
                    </a:lnTo>
                    <a:lnTo>
                      <a:pt x="45" y="33"/>
                    </a:lnTo>
                    <a:lnTo>
                      <a:pt x="57" y="21"/>
                    </a:lnTo>
                    <a:lnTo>
                      <a:pt x="66" y="11"/>
                    </a:lnTo>
                    <a:lnTo>
                      <a:pt x="69" y="3"/>
                    </a:lnTo>
                    <a:lnTo>
                      <a:pt x="67" y="0"/>
                    </a:lnTo>
                    <a:lnTo>
                      <a:pt x="60" y="3"/>
                    </a:lnTo>
                    <a:lnTo>
                      <a:pt x="51" y="11"/>
                    </a:lnTo>
                    <a:lnTo>
                      <a:pt x="42" y="21"/>
                    </a:lnTo>
                    <a:lnTo>
                      <a:pt x="32" y="34"/>
                    </a:lnTo>
                    <a:lnTo>
                      <a:pt x="22" y="46"/>
                    </a:lnTo>
                    <a:lnTo>
                      <a:pt x="13" y="60"/>
                    </a:lnTo>
                    <a:lnTo>
                      <a:pt x="5" y="68"/>
                    </a:lnTo>
                    <a:lnTo>
                      <a:pt x="0" y="7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51" name="Freeform 86"/>
              <p:cNvSpPr>
                <a:spLocks/>
              </p:cNvSpPr>
              <p:nvPr/>
            </p:nvSpPr>
            <p:spPr bwMode="auto">
              <a:xfrm>
                <a:off x="2539" y="1198"/>
                <a:ext cx="61" cy="77"/>
              </a:xfrm>
              <a:custGeom>
                <a:avLst/>
                <a:gdLst>
                  <a:gd name="T0" fmla="*/ 0 w 61"/>
                  <a:gd name="T1" fmla="*/ 77 h 77"/>
                  <a:gd name="T2" fmla="*/ 9 w 61"/>
                  <a:gd name="T3" fmla="*/ 69 h 77"/>
                  <a:gd name="T4" fmla="*/ 21 w 61"/>
                  <a:gd name="T5" fmla="*/ 59 h 77"/>
                  <a:gd name="T6" fmla="*/ 33 w 61"/>
                  <a:gd name="T7" fmla="*/ 46 h 77"/>
                  <a:gd name="T8" fmla="*/ 43 w 61"/>
                  <a:gd name="T9" fmla="*/ 34 h 77"/>
                  <a:gd name="T10" fmla="*/ 52 w 61"/>
                  <a:gd name="T11" fmla="*/ 21 h 77"/>
                  <a:gd name="T12" fmla="*/ 59 w 61"/>
                  <a:gd name="T13" fmla="*/ 10 h 77"/>
                  <a:gd name="T14" fmla="*/ 61 w 61"/>
                  <a:gd name="T15" fmla="*/ 3 h 77"/>
                  <a:gd name="T16" fmla="*/ 59 w 61"/>
                  <a:gd name="T17" fmla="*/ 0 h 77"/>
                  <a:gd name="T18" fmla="*/ 53 w 61"/>
                  <a:gd name="T19" fmla="*/ 3 h 77"/>
                  <a:gd name="T20" fmla="*/ 46 w 61"/>
                  <a:gd name="T21" fmla="*/ 10 h 77"/>
                  <a:gd name="T22" fmla="*/ 38 w 61"/>
                  <a:gd name="T23" fmla="*/ 21 h 77"/>
                  <a:gd name="T24" fmla="*/ 30 w 61"/>
                  <a:gd name="T25" fmla="*/ 34 h 77"/>
                  <a:gd name="T26" fmla="*/ 22 w 61"/>
                  <a:gd name="T27" fmla="*/ 49 h 77"/>
                  <a:gd name="T28" fmla="*/ 13 w 61"/>
                  <a:gd name="T29" fmla="*/ 61 h 77"/>
                  <a:gd name="T30" fmla="*/ 6 w 61"/>
                  <a:gd name="T31" fmla="*/ 71 h 77"/>
                  <a:gd name="T32" fmla="*/ 0 w 61"/>
                  <a:gd name="T33" fmla="*/ 77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77"/>
                  <a:gd name="T53" fmla="*/ 61 w 61"/>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77">
                    <a:moveTo>
                      <a:pt x="0" y="77"/>
                    </a:moveTo>
                    <a:lnTo>
                      <a:pt x="9" y="69"/>
                    </a:lnTo>
                    <a:lnTo>
                      <a:pt x="21" y="59"/>
                    </a:lnTo>
                    <a:lnTo>
                      <a:pt x="33" y="46"/>
                    </a:lnTo>
                    <a:lnTo>
                      <a:pt x="43" y="34"/>
                    </a:lnTo>
                    <a:lnTo>
                      <a:pt x="52" y="21"/>
                    </a:lnTo>
                    <a:lnTo>
                      <a:pt x="59" y="10"/>
                    </a:lnTo>
                    <a:lnTo>
                      <a:pt x="61" y="3"/>
                    </a:lnTo>
                    <a:lnTo>
                      <a:pt x="59" y="0"/>
                    </a:lnTo>
                    <a:lnTo>
                      <a:pt x="53" y="3"/>
                    </a:lnTo>
                    <a:lnTo>
                      <a:pt x="46" y="10"/>
                    </a:lnTo>
                    <a:lnTo>
                      <a:pt x="38" y="21"/>
                    </a:lnTo>
                    <a:lnTo>
                      <a:pt x="30" y="34"/>
                    </a:lnTo>
                    <a:lnTo>
                      <a:pt x="22" y="49"/>
                    </a:lnTo>
                    <a:lnTo>
                      <a:pt x="13" y="61"/>
                    </a:lnTo>
                    <a:lnTo>
                      <a:pt x="6" y="71"/>
                    </a:lnTo>
                    <a:lnTo>
                      <a:pt x="0" y="7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52" name="Freeform 87"/>
              <p:cNvSpPr>
                <a:spLocks/>
              </p:cNvSpPr>
              <p:nvPr/>
            </p:nvSpPr>
            <p:spPr bwMode="auto">
              <a:xfrm>
                <a:off x="2507" y="1211"/>
                <a:ext cx="45" cy="71"/>
              </a:xfrm>
              <a:custGeom>
                <a:avLst/>
                <a:gdLst>
                  <a:gd name="T0" fmla="*/ 0 w 45"/>
                  <a:gd name="T1" fmla="*/ 71 h 71"/>
                  <a:gd name="T2" fmla="*/ 7 w 45"/>
                  <a:gd name="T3" fmla="*/ 65 h 71"/>
                  <a:gd name="T4" fmla="*/ 16 w 45"/>
                  <a:gd name="T5" fmla="*/ 55 h 71"/>
                  <a:gd name="T6" fmla="*/ 25 w 45"/>
                  <a:gd name="T7" fmla="*/ 43 h 71"/>
                  <a:gd name="T8" fmla="*/ 33 w 45"/>
                  <a:gd name="T9" fmla="*/ 31 h 71"/>
                  <a:gd name="T10" fmla="*/ 41 w 45"/>
                  <a:gd name="T11" fmla="*/ 19 h 71"/>
                  <a:gd name="T12" fmla="*/ 45 w 45"/>
                  <a:gd name="T13" fmla="*/ 9 h 71"/>
                  <a:gd name="T14" fmla="*/ 45 w 45"/>
                  <a:gd name="T15" fmla="*/ 3 h 71"/>
                  <a:gd name="T16" fmla="*/ 41 w 45"/>
                  <a:gd name="T17" fmla="*/ 0 h 71"/>
                  <a:gd name="T18" fmla="*/ 28 w 45"/>
                  <a:gd name="T19" fmla="*/ 11 h 71"/>
                  <a:gd name="T20" fmla="*/ 19 w 45"/>
                  <a:gd name="T21" fmla="*/ 31 h 71"/>
                  <a:gd name="T22" fmla="*/ 8 w 45"/>
                  <a:gd name="T23" fmla="*/ 55 h 71"/>
                  <a:gd name="T24" fmla="*/ 0 w 45"/>
                  <a:gd name="T25" fmla="*/ 71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
                  <a:gd name="T40" fmla="*/ 0 h 71"/>
                  <a:gd name="T41" fmla="*/ 45 w 45"/>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 h="71">
                    <a:moveTo>
                      <a:pt x="0" y="71"/>
                    </a:moveTo>
                    <a:lnTo>
                      <a:pt x="7" y="65"/>
                    </a:lnTo>
                    <a:lnTo>
                      <a:pt x="16" y="55"/>
                    </a:lnTo>
                    <a:lnTo>
                      <a:pt x="25" y="43"/>
                    </a:lnTo>
                    <a:lnTo>
                      <a:pt x="33" y="31"/>
                    </a:lnTo>
                    <a:lnTo>
                      <a:pt x="41" y="19"/>
                    </a:lnTo>
                    <a:lnTo>
                      <a:pt x="45" y="9"/>
                    </a:lnTo>
                    <a:lnTo>
                      <a:pt x="45" y="3"/>
                    </a:lnTo>
                    <a:lnTo>
                      <a:pt x="41" y="0"/>
                    </a:lnTo>
                    <a:lnTo>
                      <a:pt x="28" y="11"/>
                    </a:lnTo>
                    <a:lnTo>
                      <a:pt x="19" y="31"/>
                    </a:lnTo>
                    <a:lnTo>
                      <a:pt x="8" y="55"/>
                    </a:lnTo>
                    <a:lnTo>
                      <a:pt x="0" y="7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53" name="Freeform 88"/>
              <p:cNvSpPr>
                <a:spLocks/>
              </p:cNvSpPr>
              <p:nvPr/>
            </p:nvSpPr>
            <p:spPr bwMode="auto">
              <a:xfrm>
                <a:off x="2471" y="1220"/>
                <a:ext cx="41" cy="68"/>
              </a:xfrm>
              <a:custGeom>
                <a:avLst/>
                <a:gdLst>
                  <a:gd name="T0" fmla="*/ 0 w 41"/>
                  <a:gd name="T1" fmla="*/ 68 h 68"/>
                  <a:gd name="T2" fmla="*/ 6 w 41"/>
                  <a:gd name="T3" fmla="*/ 62 h 68"/>
                  <a:gd name="T4" fmla="*/ 13 w 41"/>
                  <a:gd name="T5" fmla="*/ 52 h 68"/>
                  <a:gd name="T6" fmla="*/ 21 w 41"/>
                  <a:gd name="T7" fmla="*/ 40 h 68"/>
                  <a:gd name="T8" fmla="*/ 30 w 41"/>
                  <a:gd name="T9" fmla="*/ 27 h 68"/>
                  <a:gd name="T10" fmla="*/ 36 w 41"/>
                  <a:gd name="T11" fmla="*/ 16 h 68"/>
                  <a:gd name="T12" fmla="*/ 40 w 41"/>
                  <a:gd name="T13" fmla="*/ 6 h 68"/>
                  <a:gd name="T14" fmla="*/ 41 w 41"/>
                  <a:gd name="T15" fmla="*/ 0 h 68"/>
                  <a:gd name="T16" fmla="*/ 37 w 41"/>
                  <a:gd name="T17" fmla="*/ 0 h 68"/>
                  <a:gd name="T18" fmla="*/ 24 w 41"/>
                  <a:gd name="T19" fmla="*/ 12 h 68"/>
                  <a:gd name="T20" fmla="*/ 13 w 41"/>
                  <a:gd name="T21" fmla="*/ 33 h 68"/>
                  <a:gd name="T22" fmla="*/ 6 w 41"/>
                  <a:gd name="T23" fmla="*/ 55 h 68"/>
                  <a:gd name="T24" fmla="*/ 0 w 41"/>
                  <a:gd name="T25" fmla="*/ 68 h 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8"/>
                  <a:gd name="T41" fmla="*/ 41 w 41"/>
                  <a:gd name="T42" fmla="*/ 68 h 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8">
                    <a:moveTo>
                      <a:pt x="0" y="68"/>
                    </a:moveTo>
                    <a:lnTo>
                      <a:pt x="6" y="62"/>
                    </a:lnTo>
                    <a:lnTo>
                      <a:pt x="13" y="52"/>
                    </a:lnTo>
                    <a:lnTo>
                      <a:pt x="21" y="40"/>
                    </a:lnTo>
                    <a:lnTo>
                      <a:pt x="30" y="27"/>
                    </a:lnTo>
                    <a:lnTo>
                      <a:pt x="36" y="16"/>
                    </a:lnTo>
                    <a:lnTo>
                      <a:pt x="40" y="6"/>
                    </a:lnTo>
                    <a:lnTo>
                      <a:pt x="41" y="0"/>
                    </a:lnTo>
                    <a:lnTo>
                      <a:pt x="37" y="0"/>
                    </a:lnTo>
                    <a:lnTo>
                      <a:pt x="24" y="12"/>
                    </a:lnTo>
                    <a:lnTo>
                      <a:pt x="13" y="33"/>
                    </a:lnTo>
                    <a:lnTo>
                      <a:pt x="6" y="55"/>
                    </a:lnTo>
                    <a:lnTo>
                      <a:pt x="0"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54" name="Freeform 89"/>
              <p:cNvSpPr>
                <a:spLocks/>
              </p:cNvSpPr>
              <p:nvPr/>
            </p:nvSpPr>
            <p:spPr bwMode="auto">
              <a:xfrm>
                <a:off x="2437" y="1238"/>
                <a:ext cx="21" cy="59"/>
              </a:xfrm>
              <a:custGeom>
                <a:avLst/>
                <a:gdLst>
                  <a:gd name="T0" fmla="*/ 0 w 21"/>
                  <a:gd name="T1" fmla="*/ 59 h 59"/>
                  <a:gd name="T2" fmla="*/ 10 w 21"/>
                  <a:gd name="T3" fmla="*/ 43 h 59"/>
                  <a:gd name="T4" fmla="*/ 18 w 21"/>
                  <a:gd name="T5" fmla="*/ 22 h 59"/>
                  <a:gd name="T6" fmla="*/ 21 w 21"/>
                  <a:gd name="T7" fmla="*/ 6 h 59"/>
                  <a:gd name="T8" fmla="*/ 13 w 21"/>
                  <a:gd name="T9" fmla="*/ 0 h 59"/>
                  <a:gd name="T10" fmla="*/ 5 w 21"/>
                  <a:gd name="T11" fmla="*/ 9 h 59"/>
                  <a:gd name="T12" fmla="*/ 3 w 21"/>
                  <a:gd name="T13" fmla="*/ 25 h 59"/>
                  <a:gd name="T14" fmla="*/ 3 w 21"/>
                  <a:gd name="T15" fmla="*/ 44 h 59"/>
                  <a:gd name="T16" fmla="*/ 0 w 21"/>
                  <a:gd name="T17" fmla="*/ 59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59"/>
                  <a:gd name="T29" fmla="*/ 21 w 21"/>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59">
                    <a:moveTo>
                      <a:pt x="0" y="59"/>
                    </a:moveTo>
                    <a:lnTo>
                      <a:pt x="10" y="43"/>
                    </a:lnTo>
                    <a:lnTo>
                      <a:pt x="18" y="22"/>
                    </a:lnTo>
                    <a:lnTo>
                      <a:pt x="21" y="6"/>
                    </a:lnTo>
                    <a:lnTo>
                      <a:pt x="13" y="0"/>
                    </a:lnTo>
                    <a:lnTo>
                      <a:pt x="5" y="9"/>
                    </a:lnTo>
                    <a:lnTo>
                      <a:pt x="3" y="25"/>
                    </a:lnTo>
                    <a:lnTo>
                      <a:pt x="3" y="44"/>
                    </a:lnTo>
                    <a:lnTo>
                      <a:pt x="0" y="5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55" name="Freeform 90"/>
              <p:cNvSpPr>
                <a:spLocks/>
              </p:cNvSpPr>
              <p:nvPr/>
            </p:nvSpPr>
            <p:spPr bwMode="auto">
              <a:xfrm>
                <a:off x="2408" y="1254"/>
                <a:ext cx="11" cy="52"/>
              </a:xfrm>
              <a:custGeom>
                <a:avLst/>
                <a:gdLst>
                  <a:gd name="T0" fmla="*/ 3 w 11"/>
                  <a:gd name="T1" fmla="*/ 52 h 52"/>
                  <a:gd name="T2" fmla="*/ 7 w 11"/>
                  <a:gd name="T3" fmla="*/ 39 h 52"/>
                  <a:gd name="T4" fmla="*/ 11 w 11"/>
                  <a:gd name="T5" fmla="*/ 21 h 52"/>
                  <a:gd name="T6" fmla="*/ 11 w 11"/>
                  <a:gd name="T7" fmla="*/ 5 h 52"/>
                  <a:gd name="T8" fmla="*/ 6 w 11"/>
                  <a:gd name="T9" fmla="*/ 0 h 52"/>
                  <a:gd name="T10" fmla="*/ 0 w 11"/>
                  <a:gd name="T11" fmla="*/ 8 h 52"/>
                  <a:gd name="T12" fmla="*/ 1 w 11"/>
                  <a:gd name="T13" fmla="*/ 21 h 52"/>
                  <a:gd name="T14" fmla="*/ 3 w 11"/>
                  <a:gd name="T15" fmla="*/ 37 h 52"/>
                  <a:gd name="T16" fmla="*/ 3 w 11"/>
                  <a:gd name="T17" fmla="*/ 5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2"/>
                  <a:gd name="T29" fmla="*/ 11 w 11"/>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2">
                    <a:moveTo>
                      <a:pt x="3" y="52"/>
                    </a:moveTo>
                    <a:lnTo>
                      <a:pt x="7" y="39"/>
                    </a:lnTo>
                    <a:lnTo>
                      <a:pt x="11" y="21"/>
                    </a:lnTo>
                    <a:lnTo>
                      <a:pt x="11" y="5"/>
                    </a:lnTo>
                    <a:lnTo>
                      <a:pt x="6" y="0"/>
                    </a:lnTo>
                    <a:lnTo>
                      <a:pt x="0" y="8"/>
                    </a:lnTo>
                    <a:lnTo>
                      <a:pt x="1" y="21"/>
                    </a:lnTo>
                    <a:lnTo>
                      <a:pt x="3" y="37"/>
                    </a:lnTo>
                    <a:lnTo>
                      <a:pt x="3"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56" name="Freeform 91"/>
              <p:cNvSpPr>
                <a:spLocks/>
              </p:cNvSpPr>
              <p:nvPr/>
            </p:nvSpPr>
            <p:spPr bwMode="auto">
              <a:xfrm>
                <a:off x="2377" y="1264"/>
                <a:ext cx="14" cy="51"/>
              </a:xfrm>
              <a:custGeom>
                <a:avLst/>
                <a:gdLst>
                  <a:gd name="T0" fmla="*/ 10 w 14"/>
                  <a:gd name="T1" fmla="*/ 51 h 51"/>
                  <a:gd name="T2" fmla="*/ 13 w 14"/>
                  <a:gd name="T3" fmla="*/ 39 h 51"/>
                  <a:gd name="T4" fmla="*/ 14 w 14"/>
                  <a:gd name="T5" fmla="*/ 23 h 51"/>
                  <a:gd name="T6" fmla="*/ 11 w 14"/>
                  <a:gd name="T7" fmla="*/ 6 h 51"/>
                  <a:gd name="T8" fmla="*/ 4 w 14"/>
                  <a:gd name="T9" fmla="*/ 0 h 51"/>
                  <a:gd name="T10" fmla="*/ 0 w 14"/>
                  <a:gd name="T11" fmla="*/ 6 h 51"/>
                  <a:gd name="T12" fmla="*/ 3 w 14"/>
                  <a:gd name="T13" fmla="*/ 18 h 51"/>
                  <a:gd name="T14" fmla="*/ 7 w 14"/>
                  <a:gd name="T15" fmla="*/ 34 h 51"/>
                  <a:gd name="T16" fmla="*/ 10 w 14"/>
                  <a:gd name="T17" fmla="*/ 51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1"/>
                  <a:gd name="T29" fmla="*/ 14 w 14"/>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1">
                    <a:moveTo>
                      <a:pt x="10" y="51"/>
                    </a:moveTo>
                    <a:lnTo>
                      <a:pt x="13" y="39"/>
                    </a:lnTo>
                    <a:lnTo>
                      <a:pt x="14" y="23"/>
                    </a:lnTo>
                    <a:lnTo>
                      <a:pt x="11" y="6"/>
                    </a:lnTo>
                    <a:lnTo>
                      <a:pt x="4" y="0"/>
                    </a:lnTo>
                    <a:lnTo>
                      <a:pt x="0" y="6"/>
                    </a:lnTo>
                    <a:lnTo>
                      <a:pt x="3" y="18"/>
                    </a:lnTo>
                    <a:lnTo>
                      <a:pt x="7" y="34"/>
                    </a:lnTo>
                    <a:lnTo>
                      <a:pt x="10" y="5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57" name="Freeform 92"/>
              <p:cNvSpPr>
                <a:spLocks/>
              </p:cNvSpPr>
              <p:nvPr/>
            </p:nvSpPr>
            <p:spPr bwMode="auto">
              <a:xfrm>
                <a:off x="2353" y="1282"/>
                <a:ext cx="15" cy="49"/>
              </a:xfrm>
              <a:custGeom>
                <a:avLst/>
                <a:gdLst>
                  <a:gd name="T0" fmla="*/ 1 w 15"/>
                  <a:gd name="T1" fmla="*/ 49 h 49"/>
                  <a:gd name="T2" fmla="*/ 9 w 15"/>
                  <a:gd name="T3" fmla="*/ 42 h 49"/>
                  <a:gd name="T4" fmla="*/ 15 w 15"/>
                  <a:gd name="T5" fmla="*/ 27 h 49"/>
                  <a:gd name="T6" fmla="*/ 15 w 15"/>
                  <a:gd name="T7" fmla="*/ 11 h 49"/>
                  <a:gd name="T8" fmla="*/ 7 w 15"/>
                  <a:gd name="T9" fmla="*/ 0 h 49"/>
                  <a:gd name="T10" fmla="*/ 0 w 15"/>
                  <a:gd name="T11" fmla="*/ 5 h 49"/>
                  <a:gd name="T12" fmla="*/ 0 w 15"/>
                  <a:gd name="T13" fmla="*/ 18 h 49"/>
                  <a:gd name="T14" fmla="*/ 1 w 15"/>
                  <a:gd name="T15" fmla="*/ 36 h 49"/>
                  <a:gd name="T16" fmla="*/ 1 w 15"/>
                  <a:gd name="T17" fmla="*/ 49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9"/>
                  <a:gd name="T29" fmla="*/ 15 w 15"/>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9">
                    <a:moveTo>
                      <a:pt x="1" y="49"/>
                    </a:moveTo>
                    <a:lnTo>
                      <a:pt x="9" y="42"/>
                    </a:lnTo>
                    <a:lnTo>
                      <a:pt x="15" y="27"/>
                    </a:lnTo>
                    <a:lnTo>
                      <a:pt x="15" y="11"/>
                    </a:lnTo>
                    <a:lnTo>
                      <a:pt x="7" y="0"/>
                    </a:lnTo>
                    <a:lnTo>
                      <a:pt x="0" y="5"/>
                    </a:lnTo>
                    <a:lnTo>
                      <a:pt x="0" y="18"/>
                    </a:lnTo>
                    <a:lnTo>
                      <a:pt x="1" y="36"/>
                    </a:lnTo>
                    <a:lnTo>
                      <a:pt x="1" y="4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58" name="Freeform 93"/>
              <p:cNvSpPr>
                <a:spLocks/>
              </p:cNvSpPr>
              <p:nvPr/>
            </p:nvSpPr>
            <p:spPr bwMode="auto">
              <a:xfrm>
                <a:off x="2335" y="1288"/>
                <a:ext cx="14" cy="55"/>
              </a:xfrm>
              <a:custGeom>
                <a:avLst/>
                <a:gdLst>
                  <a:gd name="T0" fmla="*/ 5 w 14"/>
                  <a:gd name="T1" fmla="*/ 55 h 55"/>
                  <a:gd name="T2" fmla="*/ 9 w 14"/>
                  <a:gd name="T3" fmla="*/ 43 h 55"/>
                  <a:gd name="T4" fmla="*/ 14 w 14"/>
                  <a:gd name="T5" fmla="*/ 27 h 55"/>
                  <a:gd name="T6" fmla="*/ 14 w 14"/>
                  <a:gd name="T7" fmla="*/ 10 h 55"/>
                  <a:gd name="T8" fmla="*/ 8 w 14"/>
                  <a:gd name="T9" fmla="*/ 0 h 55"/>
                  <a:gd name="T10" fmla="*/ 0 w 14"/>
                  <a:gd name="T11" fmla="*/ 5 h 55"/>
                  <a:gd name="T12" fmla="*/ 0 w 14"/>
                  <a:gd name="T13" fmla="*/ 21 h 55"/>
                  <a:gd name="T14" fmla="*/ 2 w 14"/>
                  <a:gd name="T15" fmla="*/ 42 h 55"/>
                  <a:gd name="T16" fmla="*/ 5 w 14"/>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5"/>
                  <a:gd name="T29" fmla="*/ 14 w 14"/>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5">
                    <a:moveTo>
                      <a:pt x="5" y="55"/>
                    </a:moveTo>
                    <a:lnTo>
                      <a:pt x="9" y="43"/>
                    </a:lnTo>
                    <a:lnTo>
                      <a:pt x="14" y="27"/>
                    </a:lnTo>
                    <a:lnTo>
                      <a:pt x="14" y="10"/>
                    </a:lnTo>
                    <a:lnTo>
                      <a:pt x="8" y="0"/>
                    </a:lnTo>
                    <a:lnTo>
                      <a:pt x="0" y="5"/>
                    </a:lnTo>
                    <a:lnTo>
                      <a:pt x="0" y="21"/>
                    </a:lnTo>
                    <a:lnTo>
                      <a:pt x="2" y="42"/>
                    </a:lnTo>
                    <a:lnTo>
                      <a:pt x="5"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59" name="Freeform 94"/>
              <p:cNvSpPr>
                <a:spLocks/>
              </p:cNvSpPr>
              <p:nvPr/>
            </p:nvSpPr>
            <p:spPr bwMode="auto">
              <a:xfrm>
                <a:off x="2631" y="1211"/>
                <a:ext cx="79" cy="58"/>
              </a:xfrm>
              <a:custGeom>
                <a:avLst/>
                <a:gdLst>
                  <a:gd name="T0" fmla="*/ 76 w 79"/>
                  <a:gd name="T1" fmla="*/ 0 h 58"/>
                  <a:gd name="T2" fmla="*/ 72 w 79"/>
                  <a:gd name="T3" fmla="*/ 2 h 58"/>
                  <a:gd name="T4" fmla="*/ 66 w 79"/>
                  <a:gd name="T5" fmla="*/ 8 h 58"/>
                  <a:gd name="T6" fmla="*/ 56 w 79"/>
                  <a:gd name="T7" fmla="*/ 17 h 58"/>
                  <a:gd name="T8" fmla="*/ 45 w 79"/>
                  <a:gd name="T9" fmla="*/ 27 h 58"/>
                  <a:gd name="T10" fmla="*/ 34 w 79"/>
                  <a:gd name="T11" fmla="*/ 37 h 58"/>
                  <a:gd name="T12" fmla="*/ 22 w 79"/>
                  <a:gd name="T13" fmla="*/ 46 h 58"/>
                  <a:gd name="T14" fmla="*/ 10 w 79"/>
                  <a:gd name="T15" fmla="*/ 53 h 58"/>
                  <a:gd name="T16" fmla="*/ 0 w 79"/>
                  <a:gd name="T17" fmla="*/ 58 h 58"/>
                  <a:gd name="T18" fmla="*/ 13 w 79"/>
                  <a:gd name="T19" fmla="*/ 53 h 58"/>
                  <a:gd name="T20" fmla="*/ 28 w 79"/>
                  <a:gd name="T21" fmla="*/ 46 h 58"/>
                  <a:gd name="T22" fmla="*/ 42 w 79"/>
                  <a:gd name="T23" fmla="*/ 39 h 58"/>
                  <a:gd name="T24" fmla="*/ 56 w 79"/>
                  <a:gd name="T25" fmla="*/ 28 h 58"/>
                  <a:gd name="T26" fmla="*/ 67 w 79"/>
                  <a:gd name="T27" fmla="*/ 19 h 58"/>
                  <a:gd name="T28" fmla="*/ 76 w 79"/>
                  <a:gd name="T29" fmla="*/ 11 h 58"/>
                  <a:gd name="T30" fmla="*/ 79 w 79"/>
                  <a:gd name="T31" fmla="*/ 5 h 58"/>
                  <a:gd name="T32" fmla="*/ 76 w 79"/>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58"/>
                  <a:gd name="T53" fmla="*/ 79 w 79"/>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58">
                    <a:moveTo>
                      <a:pt x="76" y="0"/>
                    </a:moveTo>
                    <a:lnTo>
                      <a:pt x="72" y="2"/>
                    </a:lnTo>
                    <a:lnTo>
                      <a:pt x="66" y="8"/>
                    </a:lnTo>
                    <a:lnTo>
                      <a:pt x="56" y="17"/>
                    </a:lnTo>
                    <a:lnTo>
                      <a:pt x="45" y="27"/>
                    </a:lnTo>
                    <a:lnTo>
                      <a:pt x="34" y="37"/>
                    </a:lnTo>
                    <a:lnTo>
                      <a:pt x="22" y="46"/>
                    </a:lnTo>
                    <a:lnTo>
                      <a:pt x="10" y="53"/>
                    </a:lnTo>
                    <a:lnTo>
                      <a:pt x="0" y="58"/>
                    </a:lnTo>
                    <a:lnTo>
                      <a:pt x="13" y="53"/>
                    </a:lnTo>
                    <a:lnTo>
                      <a:pt x="28" y="46"/>
                    </a:lnTo>
                    <a:lnTo>
                      <a:pt x="42" y="39"/>
                    </a:lnTo>
                    <a:lnTo>
                      <a:pt x="56" y="28"/>
                    </a:lnTo>
                    <a:lnTo>
                      <a:pt x="67" y="19"/>
                    </a:lnTo>
                    <a:lnTo>
                      <a:pt x="76" y="11"/>
                    </a:lnTo>
                    <a:lnTo>
                      <a:pt x="79" y="5"/>
                    </a:lnTo>
                    <a:lnTo>
                      <a:pt x="7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60" name="Freeform 95"/>
              <p:cNvSpPr>
                <a:spLocks/>
              </p:cNvSpPr>
              <p:nvPr/>
            </p:nvSpPr>
            <p:spPr bwMode="auto">
              <a:xfrm>
                <a:off x="2666" y="1233"/>
                <a:ext cx="59" cy="37"/>
              </a:xfrm>
              <a:custGeom>
                <a:avLst/>
                <a:gdLst>
                  <a:gd name="T0" fmla="*/ 0 w 59"/>
                  <a:gd name="T1" fmla="*/ 37 h 37"/>
                  <a:gd name="T2" fmla="*/ 7 w 59"/>
                  <a:gd name="T3" fmla="*/ 33 h 37"/>
                  <a:gd name="T4" fmla="*/ 18 w 59"/>
                  <a:gd name="T5" fmla="*/ 29 h 37"/>
                  <a:gd name="T6" fmla="*/ 28 w 59"/>
                  <a:gd name="T7" fmla="*/ 23 h 37"/>
                  <a:gd name="T8" fmla="*/ 38 w 59"/>
                  <a:gd name="T9" fmla="*/ 17 h 37"/>
                  <a:gd name="T10" fmla="*/ 49 w 59"/>
                  <a:gd name="T11" fmla="*/ 12 h 37"/>
                  <a:gd name="T12" fmla="*/ 56 w 59"/>
                  <a:gd name="T13" fmla="*/ 6 h 37"/>
                  <a:gd name="T14" fmla="*/ 59 w 59"/>
                  <a:gd name="T15" fmla="*/ 3 h 37"/>
                  <a:gd name="T16" fmla="*/ 59 w 59"/>
                  <a:gd name="T17" fmla="*/ 0 h 37"/>
                  <a:gd name="T18" fmla="*/ 55 w 59"/>
                  <a:gd name="T19" fmla="*/ 0 h 37"/>
                  <a:gd name="T20" fmla="*/ 47 w 59"/>
                  <a:gd name="T21" fmla="*/ 3 h 37"/>
                  <a:gd name="T22" fmla="*/ 40 w 59"/>
                  <a:gd name="T23" fmla="*/ 9 h 37"/>
                  <a:gd name="T24" fmla="*/ 30 w 59"/>
                  <a:gd name="T25" fmla="*/ 15 h 37"/>
                  <a:gd name="T26" fmla="*/ 21 w 59"/>
                  <a:gd name="T27" fmla="*/ 23 h 37"/>
                  <a:gd name="T28" fmla="*/ 12 w 59"/>
                  <a:gd name="T29" fmla="*/ 29 h 37"/>
                  <a:gd name="T30" fmla="*/ 4 w 59"/>
                  <a:gd name="T31" fmla="*/ 34 h 37"/>
                  <a:gd name="T32" fmla="*/ 0 w 59"/>
                  <a:gd name="T33" fmla="*/ 37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7"/>
                  <a:gd name="T53" fmla="*/ 59 w 5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7">
                    <a:moveTo>
                      <a:pt x="0" y="37"/>
                    </a:moveTo>
                    <a:lnTo>
                      <a:pt x="7" y="33"/>
                    </a:lnTo>
                    <a:lnTo>
                      <a:pt x="18" y="29"/>
                    </a:lnTo>
                    <a:lnTo>
                      <a:pt x="28" y="23"/>
                    </a:lnTo>
                    <a:lnTo>
                      <a:pt x="38" y="17"/>
                    </a:lnTo>
                    <a:lnTo>
                      <a:pt x="49" y="12"/>
                    </a:lnTo>
                    <a:lnTo>
                      <a:pt x="56" y="6"/>
                    </a:lnTo>
                    <a:lnTo>
                      <a:pt x="59" y="3"/>
                    </a:lnTo>
                    <a:lnTo>
                      <a:pt x="59" y="0"/>
                    </a:lnTo>
                    <a:lnTo>
                      <a:pt x="55" y="0"/>
                    </a:lnTo>
                    <a:lnTo>
                      <a:pt x="47" y="3"/>
                    </a:lnTo>
                    <a:lnTo>
                      <a:pt x="40" y="9"/>
                    </a:lnTo>
                    <a:lnTo>
                      <a:pt x="30" y="15"/>
                    </a:lnTo>
                    <a:lnTo>
                      <a:pt x="21" y="23"/>
                    </a:lnTo>
                    <a:lnTo>
                      <a:pt x="12" y="29"/>
                    </a:lnTo>
                    <a:lnTo>
                      <a:pt x="4" y="34"/>
                    </a:lnTo>
                    <a:lnTo>
                      <a:pt x="0" y="3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61" name="Freeform 96"/>
              <p:cNvSpPr>
                <a:spLocks/>
              </p:cNvSpPr>
              <p:nvPr/>
            </p:nvSpPr>
            <p:spPr bwMode="auto">
              <a:xfrm>
                <a:off x="2192" y="1451"/>
                <a:ext cx="326" cy="77"/>
              </a:xfrm>
              <a:custGeom>
                <a:avLst/>
                <a:gdLst>
                  <a:gd name="T0" fmla="*/ 2 w 326"/>
                  <a:gd name="T1" fmla="*/ 13 h 77"/>
                  <a:gd name="T2" fmla="*/ 0 w 326"/>
                  <a:gd name="T3" fmla="*/ 10 h 77"/>
                  <a:gd name="T4" fmla="*/ 2 w 326"/>
                  <a:gd name="T5" fmla="*/ 7 h 77"/>
                  <a:gd name="T6" fmla="*/ 3 w 326"/>
                  <a:gd name="T7" fmla="*/ 4 h 77"/>
                  <a:gd name="T8" fmla="*/ 3 w 326"/>
                  <a:gd name="T9" fmla="*/ 0 h 77"/>
                  <a:gd name="T10" fmla="*/ 24 w 326"/>
                  <a:gd name="T11" fmla="*/ 17 h 77"/>
                  <a:gd name="T12" fmla="*/ 44 w 326"/>
                  <a:gd name="T13" fmla="*/ 31 h 77"/>
                  <a:gd name="T14" fmla="*/ 67 w 326"/>
                  <a:gd name="T15" fmla="*/ 43 h 77"/>
                  <a:gd name="T16" fmla="*/ 89 w 326"/>
                  <a:gd name="T17" fmla="*/ 51 h 77"/>
                  <a:gd name="T18" fmla="*/ 111 w 326"/>
                  <a:gd name="T19" fmla="*/ 59 h 77"/>
                  <a:gd name="T20" fmla="*/ 133 w 326"/>
                  <a:gd name="T21" fmla="*/ 63 h 77"/>
                  <a:gd name="T22" fmla="*/ 155 w 326"/>
                  <a:gd name="T23" fmla="*/ 65 h 77"/>
                  <a:gd name="T24" fmla="*/ 177 w 326"/>
                  <a:gd name="T25" fmla="*/ 66 h 77"/>
                  <a:gd name="T26" fmla="*/ 198 w 326"/>
                  <a:gd name="T27" fmla="*/ 66 h 77"/>
                  <a:gd name="T28" fmla="*/ 220 w 326"/>
                  <a:gd name="T29" fmla="*/ 65 h 77"/>
                  <a:gd name="T30" fmla="*/ 241 w 326"/>
                  <a:gd name="T31" fmla="*/ 62 h 77"/>
                  <a:gd name="T32" fmla="*/ 260 w 326"/>
                  <a:gd name="T33" fmla="*/ 59 h 77"/>
                  <a:gd name="T34" fmla="*/ 278 w 326"/>
                  <a:gd name="T35" fmla="*/ 56 h 77"/>
                  <a:gd name="T36" fmla="*/ 295 w 326"/>
                  <a:gd name="T37" fmla="*/ 53 h 77"/>
                  <a:gd name="T38" fmla="*/ 312 w 326"/>
                  <a:gd name="T39" fmla="*/ 48 h 77"/>
                  <a:gd name="T40" fmla="*/ 326 w 326"/>
                  <a:gd name="T41" fmla="*/ 46 h 77"/>
                  <a:gd name="T42" fmla="*/ 316 w 326"/>
                  <a:gd name="T43" fmla="*/ 53 h 77"/>
                  <a:gd name="T44" fmla="*/ 303 w 326"/>
                  <a:gd name="T45" fmla="*/ 59 h 77"/>
                  <a:gd name="T46" fmla="*/ 285 w 326"/>
                  <a:gd name="T47" fmla="*/ 65 h 77"/>
                  <a:gd name="T48" fmla="*/ 266 w 326"/>
                  <a:gd name="T49" fmla="*/ 69 h 77"/>
                  <a:gd name="T50" fmla="*/ 244 w 326"/>
                  <a:gd name="T51" fmla="*/ 74 h 77"/>
                  <a:gd name="T52" fmla="*/ 220 w 326"/>
                  <a:gd name="T53" fmla="*/ 75 h 77"/>
                  <a:gd name="T54" fmla="*/ 195 w 326"/>
                  <a:gd name="T55" fmla="*/ 77 h 77"/>
                  <a:gd name="T56" fmla="*/ 170 w 326"/>
                  <a:gd name="T57" fmla="*/ 75 h 77"/>
                  <a:gd name="T58" fmla="*/ 145 w 326"/>
                  <a:gd name="T59" fmla="*/ 74 h 77"/>
                  <a:gd name="T60" fmla="*/ 120 w 326"/>
                  <a:gd name="T61" fmla="*/ 71 h 77"/>
                  <a:gd name="T62" fmla="*/ 95 w 326"/>
                  <a:gd name="T63" fmla="*/ 66 h 77"/>
                  <a:gd name="T64" fmla="*/ 71 w 326"/>
                  <a:gd name="T65" fmla="*/ 59 h 77"/>
                  <a:gd name="T66" fmla="*/ 50 w 326"/>
                  <a:gd name="T67" fmla="*/ 50 h 77"/>
                  <a:gd name="T68" fmla="*/ 31 w 326"/>
                  <a:gd name="T69" fmla="*/ 40 h 77"/>
                  <a:gd name="T70" fmla="*/ 15 w 326"/>
                  <a:gd name="T71" fmla="*/ 28 h 77"/>
                  <a:gd name="T72" fmla="*/ 2 w 326"/>
                  <a:gd name="T73" fmla="*/ 13 h 7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77"/>
                  <a:gd name="T113" fmla="*/ 326 w 326"/>
                  <a:gd name="T114" fmla="*/ 77 h 7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77">
                    <a:moveTo>
                      <a:pt x="2" y="13"/>
                    </a:moveTo>
                    <a:lnTo>
                      <a:pt x="0" y="10"/>
                    </a:lnTo>
                    <a:lnTo>
                      <a:pt x="2" y="7"/>
                    </a:lnTo>
                    <a:lnTo>
                      <a:pt x="3" y="4"/>
                    </a:lnTo>
                    <a:lnTo>
                      <a:pt x="3" y="0"/>
                    </a:lnTo>
                    <a:lnTo>
                      <a:pt x="24" y="17"/>
                    </a:lnTo>
                    <a:lnTo>
                      <a:pt x="44" y="31"/>
                    </a:lnTo>
                    <a:lnTo>
                      <a:pt x="67" y="43"/>
                    </a:lnTo>
                    <a:lnTo>
                      <a:pt x="89" y="51"/>
                    </a:lnTo>
                    <a:lnTo>
                      <a:pt x="111" y="59"/>
                    </a:lnTo>
                    <a:lnTo>
                      <a:pt x="133" y="63"/>
                    </a:lnTo>
                    <a:lnTo>
                      <a:pt x="155" y="65"/>
                    </a:lnTo>
                    <a:lnTo>
                      <a:pt x="177" y="66"/>
                    </a:lnTo>
                    <a:lnTo>
                      <a:pt x="198" y="66"/>
                    </a:lnTo>
                    <a:lnTo>
                      <a:pt x="220" y="65"/>
                    </a:lnTo>
                    <a:lnTo>
                      <a:pt x="241" y="62"/>
                    </a:lnTo>
                    <a:lnTo>
                      <a:pt x="260" y="59"/>
                    </a:lnTo>
                    <a:lnTo>
                      <a:pt x="278" y="56"/>
                    </a:lnTo>
                    <a:lnTo>
                      <a:pt x="295" y="53"/>
                    </a:lnTo>
                    <a:lnTo>
                      <a:pt x="312" y="48"/>
                    </a:lnTo>
                    <a:lnTo>
                      <a:pt x="326" y="46"/>
                    </a:lnTo>
                    <a:lnTo>
                      <a:pt x="316" y="53"/>
                    </a:lnTo>
                    <a:lnTo>
                      <a:pt x="303" y="59"/>
                    </a:lnTo>
                    <a:lnTo>
                      <a:pt x="285" y="65"/>
                    </a:lnTo>
                    <a:lnTo>
                      <a:pt x="266" y="69"/>
                    </a:lnTo>
                    <a:lnTo>
                      <a:pt x="244" y="74"/>
                    </a:lnTo>
                    <a:lnTo>
                      <a:pt x="220" y="75"/>
                    </a:lnTo>
                    <a:lnTo>
                      <a:pt x="195" y="77"/>
                    </a:lnTo>
                    <a:lnTo>
                      <a:pt x="170" y="75"/>
                    </a:lnTo>
                    <a:lnTo>
                      <a:pt x="145" y="74"/>
                    </a:lnTo>
                    <a:lnTo>
                      <a:pt x="120" y="71"/>
                    </a:lnTo>
                    <a:lnTo>
                      <a:pt x="95" y="66"/>
                    </a:lnTo>
                    <a:lnTo>
                      <a:pt x="71" y="59"/>
                    </a:lnTo>
                    <a:lnTo>
                      <a:pt x="50" y="50"/>
                    </a:lnTo>
                    <a:lnTo>
                      <a:pt x="31" y="40"/>
                    </a:lnTo>
                    <a:lnTo>
                      <a:pt x="15" y="28"/>
                    </a:lnTo>
                    <a:lnTo>
                      <a:pt x="2"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62" name="Freeform 97"/>
              <p:cNvSpPr>
                <a:spLocks/>
              </p:cNvSpPr>
              <p:nvPr/>
            </p:nvSpPr>
            <p:spPr bwMode="auto">
              <a:xfrm>
                <a:off x="2467" y="1446"/>
                <a:ext cx="40" cy="67"/>
              </a:xfrm>
              <a:custGeom>
                <a:avLst/>
                <a:gdLst>
                  <a:gd name="T0" fmla="*/ 0 w 40"/>
                  <a:gd name="T1" fmla="*/ 67 h 67"/>
                  <a:gd name="T2" fmla="*/ 7 w 40"/>
                  <a:gd name="T3" fmla="*/ 61 h 67"/>
                  <a:gd name="T4" fmla="*/ 16 w 40"/>
                  <a:gd name="T5" fmla="*/ 52 h 67"/>
                  <a:gd name="T6" fmla="*/ 23 w 40"/>
                  <a:gd name="T7" fmla="*/ 42 h 67"/>
                  <a:gd name="T8" fmla="*/ 31 w 40"/>
                  <a:gd name="T9" fmla="*/ 30 h 67"/>
                  <a:gd name="T10" fmla="*/ 35 w 40"/>
                  <a:gd name="T11" fmla="*/ 19 h 67"/>
                  <a:gd name="T12" fmla="*/ 38 w 40"/>
                  <a:gd name="T13" fmla="*/ 11 h 67"/>
                  <a:gd name="T14" fmla="*/ 40 w 40"/>
                  <a:gd name="T15" fmla="*/ 3 h 67"/>
                  <a:gd name="T16" fmla="*/ 38 w 40"/>
                  <a:gd name="T17" fmla="*/ 0 h 67"/>
                  <a:gd name="T18" fmla="*/ 31 w 40"/>
                  <a:gd name="T19" fmla="*/ 6 h 67"/>
                  <a:gd name="T20" fmla="*/ 23 w 40"/>
                  <a:gd name="T21" fmla="*/ 24 h 67"/>
                  <a:gd name="T22" fmla="*/ 13 w 40"/>
                  <a:gd name="T23" fmla="*/ 48 h 67"/>
                  <a:gd name="T24" fmla="*/ 0 w 40"/>
                  <a:gd name="T25" fmla="*/ 6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67"/>
                  <a:gd name="T41" fmla="*/ 40 w 40"/>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67">
                    <a:moveTo>
                      <a:pt x="0" y="67"/>
                    </a:moveTo>
                    <a:lnTo>
                      <a:pt x="7" y="61"/>
                    </a:lnTo>
                    <a:lnTo>
                      <a:pt x="16" y="52"/>
                    </a:lnTo>
                    <a:lnTo>
                      <a:pt x="23" y="42"/>
                    </a:lnTo>
                    <a:lnTo>
                      <a:pt x="31" y="30"/>
                    </a:lnTo>
                    <a:lnTo>
                      <a:pt x="35" y="19"/>
                    </a:lnTo>
                    <a:lnTo>
                      <a:pt x="38" y="11"/>
                    </a:lnTo>
                    <a:lnTo>
                      <a:pt x="40" y="3"/>
                    </a:lnTo>
                    <a:lnTo>
                      <a:pt x="38" y="0"/>
                    </a:lnTo>
                    <a:lnTo>
                      <a:pt x="31" y="6"/>
                    </a:lnTo>
                    <a:lnTo>
                      <a:pt x="23" y="24"/>
                    </a:lnTo>
                    <a:lnTo>
                      <a:pt x="13" y="48"/>
                    </a:lnTo>
                    <a:lnTo>
                      <a:pt x="0" y="6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63" name="Freeform 98"/>
              <p:cNvSpPr>
                <a:spLocks/>
              </p:cNvSpPr>
              <p:nvPr/>
            </p:nvSpPr>
            <p:spPr bwMode="auto">
              <a:xfrm>
                <a:off x="2436" y="1437"/>
                <a:ext cx="59" cy="82"/>
              </a:xfrm>
              <a:custGeom>
                <a:avLst/>
                <a:gdLst>
                  <a:gd name="T0" fmla="*/ 59 w 59"/>
                  <a:gd name="T1" fmla="*/ 0 h 82"/>
                  <a:gd name="T2" fmla="*/ 59 w 59"/>
                  <a:gd name="T3" fmla="*/ 5 h 82"/>
                  <a:gd name="T4" fmla="*/ 57 w 59"/>
                  <a:gd name="T5" fmla="*/ 12 h 82"/>
                  <a:gd name="T6" fmla="*/ 51 w 59"/>
                  <a:gd name="T7" fmla="*/ 24 h 82"/>
                  <a:gd name="T8" fmla="*/ 44 w 59"/>
                  <a:gd name="T9" fmla="*/ 37 h 82"/>
                  <a:gd name="T10" fmla="*/ 35 w 59"/>
                  <a:gd name="T11" fmla="*/ 52 h 82"/>
                  <a:gd name="T12" fmla="*/ 25 w 59"/>
                  <a:gd name="T13" fmla="*/ 64 h 82"/>
                  <a:gd name="T14" fmla="*/ 11 w 59"/>
                  <a:gd name="T15" fmla="*/ 74 h 82"/>
                  <a:gd name="T16" fmla="*/ 0 w 59"/>
                  <a:gd name="T17" fmla="*/ 82 h 82"/>
                  <a:gd name="T18" fmla="*/ 7 w 59"/>
                  <a:gd name="T19" fmla="*/ 73 h 82"/>
                  <a:gd name="T20" fmla="*/ 14 w 59"/>
                  <a:gd name="T21" fmla="*/ 61 h 82"/>
                  <a:gd name="T22" fmla="*/ 23 w 59"/>
                  <a:gd name="T23" fmla="*/ 48 h 82"/>
                  <a:gd name="T24" fmla="*/ 32 w 59"/>
                  <a:gd name="T25" fmla="*/ 33 h 82"/>
                  <a:gd name="T26" fmla="*/ 41 w 59"/>
                  <a:gd name="T27" fmla="*/ 20 h 82"/>
                  <a:gd name="T28" fmla="*/ 48 w 59"/>
                  <a:gd name="T29" fmla="*/ 9 h 82"/>
                  <a:gd name="T30" fmla="*/ 54 w 59"/>
                  <a:gd name="T31" fmla="*/ 2 h 82"/>
                  <a:gd name="T32" fmla="*/ 59 w 59"/>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82"/>
                  <a:gd name="T53" fmla="*/ 59 w 59"/>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82">
                    <a:moveTo>
                      <a:pt x="59" y="0"/>
                    </a:moveTo>
                    <a:lnTo>
                      <a:pt x="59" y="5"/>
                    </a:lnTo>
                    <a:lnTo>
                      <a:pt x="57" y="12"/>
                    </a:lnTo>
                    <a:lnTo>
                      <a:pt x="51" y="24"/>
                    </a:lnTo>
                    <a:lnTo>
                      <a:pt x="44" y="37"/>
                    </a:lnTo>
                    <a:lnTo>
                      <a:pt x="35" y="52"/>
                    </a:lnTo>
                    <a:lnTo>
                      <a:pt x="25" y="64"/>
                    </a:lnTo>
                    <a:lnTo>
                      <a:pt x="11" y="74"/>
                    </a:lnTo>
                    <a:lnTo>
                      <a:pt x="0" y="82"/>
                    </a:lnTo>
                    <a:lnTo>
                      <a:pt x="7" y="73"/>
                    </a:lnTo>
                    <a:lnTo>
                      <a:pt x="14" y="61"/>
                    </a:lnTo>
                    <a:lnTo>
                      <a:pt x="23" y="48"/>
                    </a:lnTo>
                    <a:lnTo>
                      <a:pt x="32" y="33"/>
                    </a:lnTo>
                    <a:lnTo>
                      <a:pt x="41" y="20"/>
                    </a:lnTo>
                    <a:lnTo>
                      <a:pt x="48" y="9"/>
                    </a:lnTo>
                    <a:lnTo>
                      <a:pt x="54" y="2"/>
                    </a:lnTo>
                    <a:lnTo>
                      <a:pt x="5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64" name="Freeform 99"/>
              <p:cNvSpPr>
                <a:spLocks/>
              </p:cNvSpPr>
              <p:nvPr/>
            </p:nvSpPr>
            <p:spPr bwMode="auto">
              <a:xfrm>
                <a:off x="2377" y="1430"/>
                <a:ext cx="76" cy="95"/>
              </a:xfrm>
              <a:custGeom>
                <a:avLst/>
                <a:gdLst>
                  <a:gd name="T0" fmla="*/ 75 w 76"/>
                  <a:gd name="T1" fmla="*/ 0 h 95"/>
                  <a:gd name="T2" fmla="*/ 76 w 76"/>
                  <a:gd name="T3" fmla="*/ 4 h 95"/>
                  <a:gd name="T4" fmla="*/ 72 w 76"/>
                  <a:gd name="T5" fmla="*/ 15 h 95"/>
                  <a:gd name="T6" fmla="*/ 65 w 76"/>
                  <a:gd name="T7" fmla="*/ 28 h 95"/>
                  <a:gd name="T8" fmla="*/ 53 w 76"/>
                  <a:gd name="T9" fmla="*/ 44 h 95"/>
                  <a:gd name="T10" fmla="*/ 41 w 76"/>
                  <a:gd name="T11" fmla="*/ 61 h 95"/>
                  <a:gd name="T12" fmla="*/ 26 w 76"/>
                  <a:gd name="T13" fmla="*/ 75 h 95"/>
                  <a:gd name="T14" fmla="*/ 13 w 76"/>
                  <a:gd name="T15" fmla="*/ 87 h 95"/>
                  <a:gd name="T16" fmla="*/ 0 w 76"/>
                  <a:gd name="T17" fmla="*/ 95 h 95"/>
                  <a:gd name="T18" fmla="*/ 6 w 76"/>
                  <a:gd name="T19" fmla="*/ 87 h 95"/>
                  <a:gd name="T20" fmla="*/ 14 w 76"/>
                  <a:gd name="T21" fmla="*/ 74 h 95"/>
                  <a:gd name="T22" fmla="*/ 25 w 76"/>
                  <a:gd name="T23" fmla="*/ 59 h 95"/>
                  <a:gd name="T24" fmla="*/ 38 w 76"/>
                  <a:gd name="T25" fmla="*/ 41 h 95"/>
                  <a:gd name="T26" fmla="*/ 50 w 76"/>
                  <a:gd name="T27" fmla="*/ 25 h 95"/>
                  <a:gd name="T28" fmla="*/ 60 w 76"/>
                  <a:gd name="T29" fmla="*/ 10 h 95"/>
                  <a:gd name="T30" fmla="*/ 69 w 76"/>
                  <a:gd name="T31" fmla="*/ 1 h 95"/>
                  <a:gd name="T32" fmla="*/ 75 w 76"/>
                  <a:gd name="T33" fmla="*/ 0 h 9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95"/>
                  <a:gd name="T53" fmla="*/ 76 w 76"/>
                  <a:gd name="T54" fmla="*/ 95 h 9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95">
                    <a:moveTo>
                      <a:pt x="75" y="0"/>
                    </a:moveTo>
                    <a:lnTo>
                      <a:pt x="76" y="4"/>
                    </a:lnTo>
                    <a:lnTo>
                      <a:pt x="72" y="15"/>
                    </a:lnTo>
                    <a:lnTo>
                      <a:pt x="65" y="28"/>
                    </a:lnTo>
                    <a:lnTo>
                      <a:pt x="53" y="44"/>
                    </a:lnTo>
                    <a:lnTo>
                      <a:pt x="41" y="61"/>
                    </a:lnTo>
                    <a:lnTo>
                      <a:pt x="26" y="75"/>
                    </a:lnTo>
                    <a:lnTo>
                      <a:pt x="13" y="87"/>
                    </a:lnTo>
                    <a:lnTo>
                      <a:pt x="0" y="95"/>
                    </a:lnTo>
                    <a:lnTo>
                      <a:pt x="6" y="87"/>
                    </a:lnTo>
                    <a:lnTo>
                      <a:pt x="14" y="74"/>
                    </a:lnTo>
                    <a:lnTo>
                      <a:pt x="25" y="59"/>
                    </a:lnTo>
                    <a:lnTo>
                      <a:pt x="38" y="41"/>
                    </a:lnTo>
                    <a:lnTo>
                      <a:pt x="50" y="25"/>
                    </a:lnTo>
                    <a:lnTo>
                      <a:pt x="60" y="10"/>
                    </a:lnTo>
                    <a:lnTo>
                      <a:pt x="69" y="1"/>
                    </a:lnTo>
                    <a:lnTo>
                      <a:pt x="7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65" name="Freeform 100"/>
              <p:cNvSpPr>
                <a:spLocks/>
              </p:cNvSpPr>
              <p:nvPr/>
            </p:nvSpPr>
            <p:spPr bwMode="auto">
              <a:xfrm>
                <a:off x="2318" y="1418"/>
                <a:ext cx="69" cy="104"/>
              </a:xfrm>
              <a:custGeom>
                <a:avLst/>
                <a:gdLst>
                  <a:gd name="T0" fmla="*/ 67 w 69"/>
                  <a:gd name="T1" fmla="*/ 0 h 104"/>
                  <a:gd name="T2" fmla="*/ 69 w 69"/>
                  <a:gd name="T3" fmla="*/ 6 h 104"/>
                  <a:gd name="T4" fmla="*/ 66 w 69"/>
                  <a:gd name="T5" fmla="*/ 18 h 104"/>
                  <a:gd name="T6" fmla="*/ 59 w 69"/>
                  <a:gd name="T7" fmla="*/ 33 h 104"/>
                  <a:gd name="T8" fmla="*/ 48 w 69"/>
                  <a:gd name="T9" fmla="*/ 50 h 104"/>
                  <a:gd name="T10" fmla="*/ 36 w 69"/>
                  <a:gd name="T11" fmla="*/ 68 h 104"/>
                  <a:gd name="T12" fmla="*/ 25 w 69"/>
                  <a:gd name="T13" fmla="*/ 84 h 104"/>
                  <a:gd name="T14" fmla="*/ 11 w 69"/>
                  <a:gd name="T15" fmla="*/ 96 h 104"/>
                  <a:gd name="T16" fmla="*/ 0 w 69"/>
                  <a:gd name="T17" fmla="*/ 104 h 104"/>
                  <a:gd name="T18" fmla="*/ 4 w 69"/>
                  <a:gd name="T19" fmla="*/ 96 h 104"/>
                  <a:gd name="T20" fmla="*/ 11 w 69"/>
                  <a:gd name="T21" fmla="*/ 81 h 104"/>
                  <a:gd name="T22" fmla="*/ 22 w 69"/>
                  <a:gd name="T23" fmla="*/ 65 h 104"/>
                  <a:gd name="T24" fmla="*/ 32 w 69"/>
                  <a:gd name="T25" fmla="*/ 46 h 104"/>
                  <a:gd name="T26" fmla="*/ 44 w 69"/>
                  <a:gd name="T27" fmla="*/ 28 h 104"/>
                  <a:gd name="T28" fmla="*/ 54 w 69"/>
                  <a:gd name="T29" fmla="*/ 13 h 104"/>
                  <a:gd name="T30" fmla="*/ 62 w 69"/>
                  <a:gd name="T31" fmla="*/ 3 h 104"/>
                  <a:gd name="T32" fmla="*/ 67 w 69"/>
                  <a:gd name="T33" fmla="*/ 0 h 10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104"/>
                  <a:gd name="T53" fmla="*/ 69 w 69"/>
                  <a:gd name="T54" fmla="*/ 104 h 10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104">
                    <a:moveTo>
                      <a:pt x="67" y="0"/>
                    </a:moveTo>
                    <a:lnTo>
                      <a:pt x="69" y="6"/>
                    </a:lnTo>
                    <a:lnTo>
                      <a:pt x="66" y="18"/>
                    </a:lnTo>
                    <a:lnTo>
                      <a:pt x="59" y="33"/>
                    </a:lnTo>
                    <a:lnTo>
                      <a:pt x="48" y="50"/>
                    </a:lnTo>
                    <a:lnTo>
                      <a:pt x="36" y="68"/>
                    </a:lnTo>
                    <a:lnTo>
                      <a:pt x="25" y="84"/>
                    </a:lnTo>
                    <a:lnTo>
                      <a:pt x="11" y="96"/>
                    </a:lnTo>
                    <a:lnTo>
                      <a:pt x="0" y="104"/>
                    </a:lnTo>
                    <a:lnTo>
                      <a:pt x="4" y="96"/>
                    </a:lnTo>
                    <a:lnTo>
                      <a:pt x="11" y="81"/>
                    </a:lnTo>
                    <a:lnTo>
                      <a:pt x="22" y="65"/>
                    </a:lnTo>
                    <a:lnTo>
                      <a:pt x="32" y="46"/>
                    </a:lnTo>
                    <a:lnTo>
                      <a:pt x="44" y="28"/>
                    </a:lnTo>
                    <a:lnTo>
                      <a:pt x="54" y="13"/>
                    </a:lnTo>
                    <a:lnTo>
                      <a:pt x="62" y="3"/>
                    </a:lnTo>
                    <a:lnTo>
                      <a:pt x="6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66" name="Freeform 101"/>
              <p:cNvSpPr>
                <a:spLocks/>
              </p:cNvSpPr>
              <p:nvPr/>
            </p:nvSpPr>
            <p:spPr bwMode="auto">
              <a:xfrm>
                <a:off x="2294" y="1418"/>
                <a:ext cx="59" cy="93"/>
              </a:xfrm>
              <a:custGeom>
                <a:avLst/>
                <a:gdLst>
                  <a:gd name="T0" fmla="*/ 59 w 59"/>
                  <a:gd name="T1" fmla="*/ 0 h 93"/>
                  <a:gd name="T2" fmla="*/ 59 w 59"/>
                  <a:gd name="T3" fmla="*/ 5 h 93"/>
                  <a:gd name="T4" fmla="*/ 56 w 59"/>
                  <a:gd name="T5" fmla="*/ 15 h 93"/>
                  <a:gd name="T6" fmla="*/ 49 w 59"/>
                  <a:gd name="T7" fmla="*/ 28 h 93"/>
                  <a:gd name="T8" fmla="*/ 41 w 59"/>
                  <a:gd name="T9" fmla="*/ 45 h 93"/>
                  <a:gd name="T10" fmla="*/ 31 w 59"/>
                  <a:gd name="T11" fmla="*/ 62 h 93"/>
                  <a:gd name="T12" fmla="*/ 19 w 59"/>
                  <a:gd name="T13" fmla="*/ 77 h 93"/>
                  <a:gd name="T14" fmla="*/ 9 w 59"/>
                  <a:gd name="T15" fmla="*/ 87 h 93"/>
                  <a:gd name="T16" fmla="*/ 0 w 59"/>
                  <a:gd name="T17" fmla="*/ 93 h 93"/>
                  <a:gd name="T18" fmla="*/ 4 w 59"/>
                  <a:gd name="T19" fmla="*/ 84 h 93"/>
                  <a:gd name="T20" fmla="*/ 12 w 59"/>
                  <a:gd name="T21" fmla="*/ 71 h 93"/>
                  <a:gd name="T22" fmla="*/ 19 w 59"/>
                  <a:gd name="T23" fmla="*/ 55 h 93"/>
                  <a:gd name="T24" fmla="*/ 28 w 59"/>
                  <a:gd name="T25" fmla="*/ 37 h 93"/>
                  <a:gd name="T26" fmla="*/ 37 w 59"/>
                  <a:gd name="T27" fmla="*/ 22 h 93"/>
                  <a:gd name="T28" fmla="*/ 46 w 59"/>
                  <a:gd name="T29" fmla="*/ 9 h 93"/>
                  <a:gd name="T30" fmla="*/ 53 w 59"/>
                  <a:gd name="T31" fmla="*/ 2 h 93"/>
                  <a:gd name="T32" fmla="*/ 59 w 59"/>
                  <a:gd name="T33" fmla="*/ 0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93"/>
                  <a:gd name="T53" fmla="*/ 59 w 59"/>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93">
                    <a:moveTo>
                      <a:pt x="59" y="0"/>
                    </a:moveTo>
                    <a:lnTo>
                      <a:pt x="59" y="5"/>
                    </a:lnTo>
                    <a:lnTo>
                      <a:pt x="56" y="15"/>
                    </a:lnTo>
                    <a:lnTo>
                      <a:pt x="49" y="28"/>
                    </a:lnTo>
                    <a:lnTo>
                      <a:pt x="41" y="45"/>
                    </a:lnTo>
                    <a:lnTo>
                      <a:pt x="31" y="62"/>
                    </a:lnTo>
                    <a:lnTo>
                      <a:pt x="19" y="77"/>
                    </a:lnTo>
                    <a:lnTo>
                      <a:pt x="9" y="87"/>
                    </a:lnTo>
                    <a:lnTo>
                      <a:pt x="0" y="93"/>
                    </a:lnTo>
                    <a:lnTo>
                      <a:pt x="4" y="84"/>
                    </a:lnTo>
                    <a:lnTo>
                      <a:pt x="12" y="71"/>
                    </a:lnTo>
                    <a:lnTo>
                      <a:pt x="19" y="55"/>
                    </a:lnTo>
                    <a:lnTo>
                      <a:pt x="28" y="37"/>
                    </a:lnTo>
                    <a:lnTo>
                      <a:pt x="37" y="22"/>
                    </a:lnTo>
                    <a:lnTo>
                      <a:pt x="46" y="9"/>
                    </a:lnTo>
                    <a:lnTo>
                      <a:pt x="53" y="2"/>
                    </a:lnTo>
                    <a:lnTo>
                      <a:pt x="5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67" name="Freeform 102"/>
              <p:cNvSpPr>
                <a:spLocks/>
              </p:cNvSpPr>
              <p:nvPr/>
            </p:nvSpPr>
            <p:spPr bwMode="auto">
              <a:xfrm>
                <a:off x="2247" y="1423"/>
                <a:ext cx="50" cy="78"/>
              </a:xfrm>
              <a:custGeom>
                <a:avLst/>
                <a:gdLst>
                  <a:gd name="T0" fmla="*/ 48 w 50"/>
                  <a:gd name="T1" fmla="*/ 0 h 78"/>
                  <a:gd name="T2" fmla="*/ 50 w 50"/>
                  <a:gd name="T3" fmla="*/ 4 h 78"/>
                  <a:gd name="T4" fmla="*/ 48 w 50"/>
                  <a:gd name="T5" fmla="*/ 13 h 78"/>
                  <a:gd name="T6" fmla="*/ 45 w 50"/>
                  <a:gd name="T7" fmla="*/ 25 h 78"/>
                  <a:gd name="T8" fmla="*/ 40 w 50"/>
                  <a:gd name="T9" fmla="*/ 37 h 78"/>
                  <a:gd name="T10" fmla="*/ 32 w 50"/>
                  <a:gd name="T11" fmla="*/ 50 h 78"/>
                  <a:gd name="T12" fmla="*/ 22 w 50"/>
                  <a:gd name="T13" fmla="*/ 62 h 78"/>
                  <a:gd name="T14" fmla="*/ 12 w 50"/>
                  <a:gd name="T15" fmla="*/ 72 h 78"/>
                  <a:gd name="T16" fmla="*/ 0 w 50"/>
                  <a:gd name="T17" fmla="*/ 78 h 78"/>
                  <a:gd name="T18" fmla="*/ 6 w 50"/>
                  <a:gd name="T19" fmla="*/ 71 h 78"/>
                  <a:gd name="T20" fmla="*/ 12 w 50"/>
                  <a:gd name="T21" fmla="*/ 59 h 78"/>
                  <a:gd name="T22" fmla="*/ 19 w 50"/>
                  <a:gd name="T23" fmla="*/ 45 h 78"/>
                  <a:gd name="T24" fmla="*/ 26 w 50"/>
                  <a:gd name="T25" fmla="*/ 32 h 78"/>
                  <a:gd name="T26" fmla="*/ 32 w 50"/>
                  <a:gd name="T27" fmla="*/ 19 h 78"/>
                  <a:gd name="T28" fmla="*/ 40 w 50"/>
                  <a:gd name="T29" fmla="*/ 8 h 78"/>
                  <a:gd name="T30" fmla="*/ 44 w 50"/>
                  <a:gd name="T31" fmla="*/ 1 h 78"/>
                  <a:gd name="T32" fmla="*/ 48 w 50"/>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78"/>
                  <a:gd name="T53" fmla="*/ 50 w 50"/>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78">
                    <a:moveTo>
                      <a:pt x="48" y="0"/>
                    </a:moveTo>
                    <a:lnTo>
                      <a:pt x="50" y="4"/>
                    </a:lnTo>
                    <a:lnTo>
                      <a:pt x="48" y="13"/>
                    </a:lnTo>
                    <a:lnTo>
                      <a:pt x="45" y="25"/>
                    </a:lnTo>
                    <a:lnTo>
                      <a:pt x="40" y="37"/>
                    </a:lnTo>
                    <a:lnTo>
                      <a:pt x="32" y="50"/>
                    </a:lnTo>
                    <a:lnTo>
                      <a:pt x="22" y="62"/>
                    </a:lnTo>
                    <a:lnTo>
                      <a:pt x="12" y="72"/>
                    </a:lnTo>
                    <a:lnTo>
                      <a:pt x="0" y="78"/>
                    </a:lnTo>
                    <a:lnTo>
                      <a:pt x="6" y="71"/>
                    </a:lnTo>
                    <a:lnTo>
                      <a:pt x="12" y="59"/>
                    </a:lnTo>
                    <a:lnTo>
                      <a:pt x="19" y="45"/>
                    </a:lnTo>
                    <a:lnTo>
                      <a:pt x="26" y="32"/>
                    </a:lnTo>
                    <a:lnTo>
                      <a:pt x="32" y="19"/>
                    </a:lnTo>
                    <a:lnTo>
                      <a:pt x="40" y="8"/>
                    </a:lnTo>
                    <a:lnTo>
                      <a:pt x="44" y="1"/>
                    </a:lnTo>
                    <a:lnTo>
                      <a:pt x="4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68" name="Freeform 103"/>
              <p:cNvSpPr>
                <a:spLocks/>
              </p:cNvSpPr>
              <p:nvPr/>
            </p:nvSpPr>
            <p:spPr bwMode="auto">
              <a:xfrm>
                <a:off x="2205" y="1414"/>
                <a:ext cx="14" cy="46"/>
              </a:xfrm>
              <a:custGeom>
                <a:avLst/>
                <a:gdLst>
                  <a:gd name="T0" fmla="*/ 8 w 14"/>
                  <a:gd name="T1" fmla="*/ 0 h 46"/>
                  <a:gd name="T2" fmla="*/ 12 w 14"/>
                  <a:gd name="T3" fmla="*/ 7 h 46"/>
                  <a:gd name="T4" fmla="*/ 14 w 14"/>
                  <a:gd name="T5" fmla="*/ 22 h 46"/>
                  <a:gd name="T6" fmla="*/ 9 w 14"/>
                  <a:gd name="T7" fmla="*/ 37 h 46"/>
                  <a:gd name="T8" fmla="*/ 0 w 14"/>
                  <a:gd name="T9" fmla="*/ 46 h 46"/>
                  <a:gd name="T10" fmla="*/ 5 w 14"/>
                  <a:gd name="T11" fmla="*/ 32 h 46"/>
                  <a:gd name="T12" fmla="*/ 5 w 14"/>
                  <a:gd name="T13" fmla="*/ 16 h 46"/>
                  <a:gd name="T14" fmla="*/ 3 w 14"/>
                  <a:gd name="T15" fmla="*/ 3 h 46"/>
                  <a:gd name="T16" fmla="*/ 8 w 14"/>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6"/>
                  <a:gd name="T29" fmla="*/ 14 w 14"/>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6">
                    <a:moveTo>
                      <a:pt x="8" y="0"/>
                    </a:moveTo>
                    <a:lnTo>
                      <a:pt x="12" y="7"/>
                    </a:lnTo>
                    <a:lnTo>
                      <a:pt x="14" y="22"/>
                    </a:lnTo>
                    <a:lnTo>
                      <a:pt x="9" y="37"/>
                    </a:lnTo>
                    <a:lnTo>
                      <a:pt x="0" y="46"/>
                    </a:lnTo>
                    <a:lnTo>
                      <a:pt x="5" y="32"/>
                    </a:lnTo>
                    <a:lnTo>
                      <a:pt x="5" y="16"/>
                    </a:lnTo>
                    <a:lnTo>
                      <a:pt x="3" y="3"/>
                    </a:lnTo>
                    <a:lnTo>
                      <a:pt x="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69" name="Freeform 104"/>
              <p:cNvSpPr>
                <a:spLocks/>
              </p:cNvSpPr>
              <p:nvPr/>
            </p:nvSpPr>
            <p:spPr bwMode="auto">
              <a:xfrm>
                <a:off x="2403" y="1436"/>
                <a:ext cx="68" cy="87"/>
              </a:xfrm>
              <a:custGeom>
                <a:avLst/>
                <a:gdLst>
                  <a:gd name="T0" fmla="*/ 67 w 68"/>
                  <a:gd name="T1" fmla="*/ 0 h 87"/>
                  <a:gd name="T2" fmla="*/ 68 w 68"/>
                  <a:gd name="T3" fmla="*/ 4 h 87"/>
                  <a:gd name="T4" fmla="*/ 65 w 68"/>
                  <a:gd name="T5" fmla="*/ 15 h 87"/>
                  <a:gd name="T6" fmla="*/ 59 w 68"/>
                  <a:gd name="T7" fmla="*/ 27 h 87"/>
                  <a:gd name="T8" fmla="*/ 50 w 68"/>
                  <a:gd name="T9" fmla="*/ 41 h 87"/>
                  <a:gd name="T10" fmla="*/ 39 w 68"/>
                  <a:gd name="T11" fmla="*/ 55 h 87"/>
                  <a:gd name="T12" fmla="*/ 27 w 68"/>
                  <a:gd name="T13" fmla="*/ 69 h 87"/>
                  <a:gd name="T14" fmla="*/ 13 w 68"/>
                  <a:gd name="T15" fmla="*/ 80 h 87"/>
                  <a:gd name="T16" fmla="*/ 0 w 68"/>
                  <a:gd name="T17" fmla="*/ 87 h 87"/>
                  <a:gd name="T18" fmla="*/ 6 w 68"/>
                  <a:gd name="T19" fmla="*/ 80 h 87"/>
                  <a:gd name="T20" fmla="*/ 13 w 68"/>
                  <a:gd name="T21" fmla="*/ 68 h 87"/>
                  <a:gd name="T22" fmla="*/ 22 w 68"/>
                  <a:gd name="T23" fmla="*/ 53 h 87"/>
                  <a:gd name="T24" fmla="*/ 34 w 68"/>
                  <a:gd name="T25" fmla="*/ 38 h 87"/>
                  <a:gd name="T26" fmla="*/ 44 w 68"/>
                  <a:gd name="T27" fmla="*/ 24 h 87"/>
                  <a:gd name="T28" fmla="*/ 53 w 68"/>
                  <a:gd name="T29" fmla="*/ 10 h 87"/>
                  <a:gd name="T30" fmla="*/ 61 w 68"/>
                  <a:gd name="T31" fmla="*/ 1 h 87"/>
                  <a:gd name="T32" fmla="*/ 67 w 68"/>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87"/>
                  <a:gd name="T53" fmla="*/ 68 w 68"/>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87">
                    <a:moveTo>
                      <a:pt x="67" y="0"/>
                    </a:moveTo>
                    <a:lnTo>
                      <a:pt x="68" y="4"/>
                    </a:lnTo>
                    <a:lnTo>
                      <a:pt x="65" y="15"/>
                    </a:lnTo>
                    <a:lnTo>
                      <a:pt x="59" y="27"/>
                    </a:lnTo>
                    <a:lnTo>
                      <a:pt x="50" y="41"/>
                    </a:lnTo>
                    <a:lnTo>
                      <a:pt x="39" y="55"/>
                    </a:lnTo>
                    <a:lnTo>
                      <a:pt x="27" y="69"/>
                    </a:lnTo>
                    <a:lnTo>
                      <a:pt x="13" y="80"/>
                    </a:lnTo>
                    <a:lnTo>
                      <a:pt x="0" y="87"/>
                    </a:lnTo>
                    <a:lnTo>
                      <a:pt x="6" y="80"/>
                    </a:lnTo>
                    <a:lnTo>
                      <a:pt x="13" y="68"/>
                    </a:lnTo>
                    <a:lnTo>
                      <a:pt x="22" y="53"/>
                    </a:lnTo>
                    <a:lnTo>
                      <a:pt x="34" y="38"/>
                    </a:lnTo>
                    <a:lnTo>
                      <a:pt x="44" y="24"/>
                    </a:lnTo>
                    <a:lnTo>
                      <a:pt x="53" y="10"/>
                    </a:lnTo>
                    <a:lnTo>
                      <a:pt x="61" y="1"/>
                    </a:lnTo>
                    <a:lnTo>
                      <a:pt x="6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70" name="Freeform 105"/>
              <p:cNvSpPr>
                <a:spLocks/>
              </p:cNvSpPr>
              <p:nvPr/>
            </p:nvSpPr>
            <p:spPr bwMode="auto">
              <a:xfrm>
                <a:off x="2349" y="1424"/>
                <a:ext cx="66" cy="101"/>
              </a:xfrm>
              <a:custGeom>
                <a:avLst/>
                <a:gdLst>
                  <a:gd name="T0" fmla="*/ 65 w 66"/>
                  <a:gd name="T1" fmla="*/ 0 h 101"/>
                  <a:gd name="T2" fmla="*/ 66 w 66"/>
                  <a:gd name="T3" fmla="*/ 6 h 101"/>
                  <a:gd name="T4" fmla="*/ 63 w 66"/>
                  <a:gd name="T5" fmla="*/ 18 h 101"/>
                  <a:gd name="T6" fmla="*/ 57 w 66"/>
                  <a:gd name="T7" fmla="*/ 33 h 101"/>
                  <a:gd name="T8" fmla="*/ 48 w 66"/>
                  <a:gd name="T9" fmla="*/ 50 h 101"/>
                  <a:gd name="T10" fmla="*/ 36 w 66"/>
                  <a:gd name="T11" fmla="*/ 67 h 101"/>
                  <a:gd name="T12" fmla="*/ 23 w 66"/>
                  <a:gd name="T13" fmla="*/ 83 h 101"/>
                  <a:gd name="T14" fmla="*/ 11 w 66"/>
                  <a:gd name="T15" fmla="*/ 95 h 101"/>
                  <a:gd name="T16" fmla="*/ 0 w 66"/>
                  <a:gd name="T17" fmla="*/ 101 h 101"/>
                  <a:gd name="T18" fmla="*/ 4 w 66"/>
                  <a:gd name="T19" fmla="*/ 93 h 101"/>
                  <a:gd name="T20" fmla="*/ 11 w 66"/>
                  <a:gd name="T21" fmla="*/ 80 h 101"/>
                  <a:gd name="T22" fmla="*/ 20 w 66"/>
                  <a:gd name="T23" fmla="*/ 62 h 101"/>
                  <a:gd name="T24" fmla="*/ 32 w 66"/>
                  <a:gd name="T25" fmla="*/ 44 h 101"/>
                  <a:gd name="T26" fmla="*/ 42 w 66"/>
                  <a:gd name="T27" fmla="*/ 27 h 101"/>
                  <a:gd name="T28" fmla="*/ 53 w 66"/>
                  <a:gd name="T29" fmla="*/ 12 h 101"/>
                  <a:gd name="T30" fmla="*/ 60 w 66"/>
                  <a:gd name="T31" fmla="*/ 3 h 101"/>
                  <a:gd name="T32" fmla="*/ 65 w 66"/>
                  <a:gd name="T33" fmla="*/ 0 h 1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01"/>
                  <a:gd name="T53" fmla="*/ 66 w 66"/>
                  <a:gd name="T54" fmla="*/ 101 h 10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01">
                    <a:moveTo>
                      <a:pt x="65" y="0"/>
                    </a:moveTo>
                    <a:lnTo>
                      <a:pt x="66" y="6"/>
                    </a:lnTo>
                    <a:lnTo>
                      <a:pt x="63" y="18"/>
                    </a:lnTo>
                    <a:lnTo>
                      <a:pt x="57" y="33"/>
                    </a:lnTo>
                    <a:lnTo>
                      <a:pt x="48" y="50"/>
                    </a:lnTo>
                    <a:lnTo>
                      <a:pt x="36" y="67"/>
                    </a:lnTo>
                    <a:lnTo>
                      <a:pt x="23" y="83"/>
                    </a:lnTo>
                    <a:lnTo>
                      <a:pt x="11" y="95"/>
                    </a:lnTo>
                    <a:lnTo>
                      <a:pt x="0" y="101"/>
                    </a:lnTo>
                    <a:lnTo>
                      <a:pt x="4" y="93"/>
                    </a:lnTo>
                    <a:lnTo>
                      <a:pt x="11" y="80"/>
                    </a:lnTo>
                    <a:lnTo>
                      <a:pt x="20" y="62"/>
                    </a:lnTo>
                    <a:lnTo>
                      <a:pt x="32" y="44"/>
                    </a:lnTo>
                    <a:lnTo>
                      <a:pt x="42" y="27"/>
                    </a:lnTo>
                    <a:lnTo>
                      <a:pt x="53" y="12"/>
                    </a:lnTo>
                    <a:lnTo>
                      <a:pt x="60" y="3"/>
                    </a:lnTo>
                    <a:lnTo>
                      <a:pt x="6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71" name="Freeform 106"/>
              <p:cNvSpPr>
                <a:spLocks/>
              </p:cNvSpPr>
              <p:nvPr/>
            </p:nvSpPr>
            <p:spPr bwMode="auto">
              <a:xfrm>
                <a:off x="2270" y="1417"/>
                <a:ext cx="49" cy="96"/>
              </a:xfrm>
              <a:custGeom>
                <a:avLst/>
                <a:gdLst>
                  <a:gd name="T0" fmla="*/ 48 w 49"/>
                  <a:gd name="T1" fmla="*/ 0 h 96"/>
                  <a:gd name="T2" fmla="*/ 49 w 49"/>
                  <a:gd name="T3" fmla="*/ 4 h 96"/>
                  <a:gd name="T4" fmla="*/ 48 w 49"/>
                  <a:gd name="T5" fmla="*/ 14 h 96"/>
                  <a:gd name="T6" fmla="*/ 45 w 49"/>
                  <a:gd name="T7" fmla="*/ 29 h 96"/>
                  <a:gd name="T8" fmla="*/ 39 w 49"/>
                  <a:gd name="T9" fmla="*/ 44 h 96"/>
                  <a:gd name="T10" fmla="*/ 31 w 49"/>
                  <a:gd name="T11" fmla="*/ 60 h 96"/>
                  <a:gd name="T12" fmla="*/ 22 w 49"/>
                  <a:gd name="T13" fmla="*/ 75 h 96"/>
                  <a:gd name="T14" fmla="*/ 12 w 49"/>
                  <a:gd name="T15" fmla="*/ 88 h 96"/>
                  <a:gd name="T16" fmla="*/ 0 w 49"/>
                  <a:gd name="T17" fmla="*/ 96 h 96"/>
                  <a:gd name="T18" fmla="*/ 5 w 49"/>
                  <a:gd name="T19" fmla="*/ 87 h 96"/>
                  <a:gd name="T20" fmla="*/ 11 w 49"/>
                  <a:gd name="T21" fmla="*/ 72 h 96"/>
                  <a:gd name="T22" fmla="*/ 17 w 49"/>
                  <a:gd name="T23" fmla="*/ 56 h 96"/>
                  <a:gd name="T24" fmla="*/ 24 w 49"/>
                  <a:gd name="T25" fmla="*/ 40 h 96"/>
                  <a:gd name="T26" fmla="*/ 31 w 49"/>
                  <a:gd name="T27" fmla="*/ 23 h 96"/>
                  <a:gd name="T28" fmla="*/ 37 w 49"/>
                  <a:gd name="T29" fmla="*/ 10 h 96"/>
                  <a:gd name="T30" fmla="*/ 43 w 49"/>
                  <a:gd name="T31" fmla="*/ 1 h 96"/>
                  <a:gd name="T32" fmla="*/ 48 w 49"/>
                  <a:gd name="T33" fmla="*/ 0 h 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96"/>
                  <a:gd name="T53" fmla="*/ 49 w 49"/>
                  <a:gd name="T54" fmla="*/ 96 h 9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96">
                    <a:moveTo>
                      <a:pt x="48" y="0"/>
                    </a:moveTo>
                    <a:lnTo>
                      <a:pt x="49" y="4"/>
                    </a:lnTo>
                    <a:lnTo>
                      <a:pt x="48" y="14"/>
                    </a:lnTo>
                    <a:lnTo>
                      <a:pt x="45" y="29"/>
                    </a:lnTo>
                    <a:lnTo>
                      <a:pt x="39" y="44"/>
                    </a:lnTo>
                    <a:lnTo>
                      <a:pt x="31" y="60"/>
                    </a:lnTo>
                    <a:lnTo>
                      <a:pt x="22" y="75"/>
                    </a:lnTo>
                    <a:lnTo>
                      <a:pt x="12" y="88"/>
                    </a:lnTo>
                    <a:lnTo>
                      <a:pt x="0" y="96"/>
                    </a:lnTo>
                    <a:lnTo>
                      <a:pt x="5" y="87"/>
                    </a:lnTo>
                    <a:lnTo>
                      <a:pt x="11" y="72"/>
                    </a:lnTo>
                    <a:lnTo>
                      <a:pt x="17" y="56"/>
                    </a:lnTo>
                    <a:lnTo>
                      <a:pt x="24" y="40"/>
                    </a:lnTo>
                    <a:lnTo>
                      <a:pt x="31" y="23"/>
                    </a:lnTo>
                    <a:lnTo>
                      <a:pt x="37" y="10"/>
                    </a:lnTo>
                    <a:lnTo>
                      <a:pt x="43" y="1"/>
                    </a:lnTo>
                    <a:lnTo>
                      <a:pt x="4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72" name="Freeform 107"/>
              <p:cNvSpPr>
                <a:spLocks/>
              </p:cNvSpPr>
              <p:nvPr/>
            </p:nvSpPr>
            <p:spPr bwMode="auto">
              <a:xfrm>
                <a:off x="2229" y="1420"/>
                <a:ext cx="52" cy="71"/>
              </a:xfrm>
              <a:custGeom>
                <a:avLst/>
                <a:gdLst>
                  <a:gd name="T0" fmla="*/ 50 w 52"/>
                  <a:gd name="T1" fmla="*/ 0 h 71"/>
                  <a:gd name="T2" fmla="*/ 52 w 52"/>
                  <a:gd name="T3" fmla="*/ 4 h 71"/>
                  <a:gd name="T4" fmla="*/ 47 w 52"/>
                  <a:gd name="T5" fmla="*/ 13 h 71"/>
                  <a:gd name="T6" fmla="*/ 41 w 52"/>
                  <a:gd name="T7" fmla="*/ 25 h 71"/>
                  <a:gd name="T8" fmla="*/ 34 w 52"/>
                  <a:gd name="T9" fmla="*/ 37 h 71"/>
                  <a:gd name="T10" fmla="*/ 24 w 52"/>
                  <a:gd name="T11" fmla="*/ 50 h 71"/>
                  <a:gd name="T12" fmla="*/ 15 w 52"/>
                  <a:gd name="T13" fmla="*/ 60 h 71"/>
                  <a:gd name="T14" fmla="*/ 6 w 52"/>
                  <a:gd name="T15" fmla="*/ 68 h 71"/>
                  <a:gd name="T16" fmla="*/ 0 w 52"/>
                  <a:gd name="T17" fmla="*/ 71 h 71"/>
                  <a:gd name="T18" fmla="*/ 4 w 52"/>
                  <a:gd name="T19" fmla="*/ 63 h 71"/>
                  <a:gd name="T20" fmla="*/ 10 w 52"/>
                  <a:gd name="T21" fmla="*/ 54 h 71"/>
                  <a:gd name="T22" fmla="*/ 18 w 52"/>
                  <a:gd name="T23" fmla="*/ 43 h 71"/>
                  <a:gd name="T24" fmla="*/ 25 w 52"/>
                  <a:gd name="T25" fmla="*/ 31 h 71"/>
                  <a:gd name="T26" fmla="*/ 32 w 52"/>
                  <a:gd name="T27" fmla="*/ 19 h 71"/>
                  <a:gd name="T28" fmla="*/ 40 w 52"/>
                  <a:gd name="T29" fmla="*/ 10 h 71"/>
                  <a:gd name="T30" fmla="*/ 46 w 52"/>
                  <a:gd name="T31" fmla="*/ 3 h 71"/>
                  <a:gd name="T32" fmla="*/ 50 w 5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71"/>
                  <a:gd name="T53" fmla="*/ 52 w 5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71">
                    <a:moveTo>
                      <a:pt x="50" y="0"/>
                    </a:moveTo>
                    <a:lnTo>
                      <a:pt x="52" y="4"/>
                    </a:lnTo>
                    <a:lnTo>
                      <a:pt x="47" y="13"/>
                    </a:lnTo>
                    <a:lnTo>
                      <a:pt x="41" y="25"/>
                    </a:lnTo>
                    <a:lnTo>
                      <a:pt x="34" y="37"/>
                    </a:lnTo>
                    <a:lnTo>
                      <a:pt x="24" y="50"/>
                    </a:lnTo>
                    <a:lnTo>
                      <a:pt x="15" y="60"/>
                    </a:lnTo>
                    <a:lnTo>
                      <a:pt x="6" y="68"/>
                    </a:lnTo>
                    <a:lnTo>
                      <a:pt x="0" y="71"/>
                    </a:lnTo>
                    <a:lnTo>
                      <a:pt x="4" y="63"/>
                    </a:lnTo>
                    <a:lnTo>
                      <a:pt x="10" y="54"/>
                    </a:lnTo>
                    <a:lnTo>
                      <a:pt x="18" y="43"/>
                    </a:lnTo>
                    <a:lnTo>
                      <a:pt x="25" y="31"/>
                    </a:lnTo>
                    <a:lnTo>
                      <a:pt x="32" y="19"/>
                    </a:lnTo>
                    <a:lnTo>
                      <a:pt x="40" y="10"/>
                    </a:lnTo>
                    <a:lnTo>
                      <a:pt x="46" y="3"/>
                    </a:lnTo>
                    <a:lnTo>
                      <a:pt x="5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73" name="Freeform 108"/>
              <p:cNvSpPr>
                <a:spLocks/>
              </p:cNvSpPr>
              <p:nvPr/>
            </p:nvSpPr>
            <p:spPr bwMode="auto">
              <a:xfrm>
                <a:off x="2220" y="1430"/>
                <a:ext cx="19" cy="52"/>
              </a:xfrm>
              <a:custGeom>
                <a:avLst/>
                <a:gdLst>
                  <a:gd name="T0" fmla="*/ 16 w 19"/>
                  <a:gd name="T1" fmla="*/ 0 h 52"/>
                  <a:gd name="T2" fmla="*/ 19 w 19"/>
                  <a:gd name="T3" fmla="*/ 9 h 52"/>
                  <a:gd name="T4" fmla="*/ 16 w 19"/>
                  <a:gd name="T5" fmla="*/ 27 h 52"/>
                  <a:gd name="T6" fmla="*/ 10 w 19"/>
                  <a:gd name="T7" fmla="*/ 43 h 52"/>
                  <a:gd name="T8" fmla="*/ 0 w 19"/>
                  <a:gd name="T9" fmla="*/ 52 h 52"/>
                  <a:gd name="T10" fmla="*/ 6 w 19"/>
                  <a:gd name="T11" fmla="*/ 38 h 52"/>
                  <a:gd name="T12" fmla="*/ 9 w 19"/>
                  <a:gd name="T13" fmla="*/ 19 h 52"/>
                  <a:gd name="T14" fmla="*/ 10 w 19"/>
                  <a:gd name="T15" fmla="*/ 4 h 52"/>
                  <a:gd name="T16" fmla="*/ 16 w 19"/>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52"/>
                  <a:gd name="T29" fmla="*/ 19 w 19"/>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52">
                    <a:moveTo>
                      <a:pt x="16" y="0"/>
                    </a:moveTo>
                    <a:lnTo>
                      <a:pt x="19" y="9"/>
                    </a:lnTo>
                    <a:lnTo>
                      <a:pt x="16" y="27"/>
                    </a:lnTo>
                    <a:lnTo>
                      <a:pt x="10" y="43"/>
                    </a:lnTo>
                    <a:lnTo>
                      <a:pt x="0" y="52"/>
                    </a:lnTo>
                    <a:lnTo>
                      <a:pt x="6" y="38"/>
                    </a:lnTo>
                    <a:lnTo>
                      <a:pt x="9" y="19"/>
                    </a:lnTo>
                    <a:lnTo>
                      <a:pt x="10" y="4"/>
                    </a:lnTo>
                    <a:lnTo>
                      <a:pt x="1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74" name="Freeform 109"/>
              <p:cNvSpPr>
                <a:spLocks/>
              </p:cNvSpPr>
              <p:nvPr/>
            </p:nvSpPr>
            <p:spPr bwMode="auto">
              <a:xfrm>
                <a:off x="2492" y="1464"/>
                <a:ext cx="41" cy="41"/>
              </a:xfrm>
              <a:custGeom>
                <a:avLst/>
                <a:gdLst>
                  <a:gd name="T0" fmla="*/ 0 w 41"/>
                  <a:gd name="T1" fmla="*/ 41 h 41"/>
                  <a:gd name="T2" fmla="*/ 7 w 41"/>
                  <a:gd name="T3" fmla="*/ 31 h 41"/>
                  <a:gd name="T4" fmla="*/ 17 w 41"/>
                  <a:gd name="T5" fmla="*/ 15 h 41"/>
                  <a:gd name="T6" fmla="*/ 29 w 41"/>
                  <a:gd name="T7" fmla="*/ 1 h 41"/>
                  <a:gd name="T8" fmla="*/ 40 w 41"/>
                  <a:gd name="T9" fmla="*/ 0 h 41"/>
                  <a:gd name="T10" fmla="*/ 41 w 41"/>
                  <a:gd name="T11" fmla="*/ 4 h 41"/>
                  <a:gd name="T12" fmla="*/ 40 w 41"/>
                  <a:gd name="T13" fmla="*/ 10 h 41"/>
                  <a:gd name="T14" fmla="*/ 34 w 41"/>
                  <a:gd name="T15" fmla="*/ 16 h 41"/>
                  <a:gd name="T16" fmla="*/ 26 w 41"/>
                  <a:gd name="T17" fmla="*/ 22 h 41"/>
                  <a:gd name="T18" fmla="*/ 19 w 41"/>
                  <a:gd name="T19" fmla="*/ 28 h 41"/>
                  <a:gd name="T20" fmla="*/ 12 w 41"/>
                  <a:gd name="T21" fmla="*/ 33 h 41"/>
                  <a:gd name="T22" fmla="*/ 4 w 41"/>
                  <a:gd name="T23" fmla="*/ 38 h 41"/>
                  <a:gd name="T24" fmla="*/ 0 w 41"/>
                  <a:gd name="T25" fmla="*/ 41 h 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1"/>
                  <a:gd name="T41" fmla="*/ 41 w 41"/>
                  <a:gd name="T42" fmla="*/ 41 h 4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1">
                    <a:moveTo>
                      <a:pt x="0" y="41"/>
                    </a:moveTo>
                    <a:lnTo>
                      <a:pt x="7" y="31"/>
                    </a:lnTo>
                    <a:lnTo>
                      <a:pt x="17" y="15"/>
                    </a:lnTo>
                    <a:lnTo>
                      <a:pt x="29" y="1"/>
                    </a:lnTo>
                    <a:lnTo>
                      <a:pt x="40" y="0"/>
                    </a:lnTo>
                    <a:lnTo>
                      <a:pt x="41" y="4"/>
                    </a:lnTo>
                    <a:lnTo>
                      <a:pt x="40" y="10"/>
                    </a:lnTo>
                    <a:lnTo>
                      <a:pt x="34" y="16"/>
                    </a:lnTo>
                    <a:lnTo>
                      <a:pt x="26" y="22"/>
                    </a:lnTo>
                    <a:lnTo>
                      <a:pt x="19" y="28"/>
                    </a:lnTo>
                    <a:lnTo>
                      <a:pt x="12" y="33"/>
                    </a:lnTo>
                    <a:lnTo>
                      <a:pt x="4" y="38"/>
                    </a:lnTo>
                    <a:lnTo>
                      <a:pt x="0" y="4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75" name="Freeform 110"/>
              <p:cNvSpPr>
                <a:spLocks/>
              </p:cNvSpPr>
              <p:nvPr/>
            </p:nvSpPr>
            <p:spPr bwMode="auto">
              <a:xfrm>
                <a:off x="2501" y="1492"/>
                <a:ext cx="53" cy="12"/>
              </a:xfrm>
              <a:custGeom>
                <a:avLst/>
                <a:gdLst>
                  <a:gd name="T0" fmla="*/ 0 w 53"/>
                  <a:gd name="T1" fmla="*/ 10 h 12"/>
                  <a:gd name="T2" fmla="*/ 3 w 53"/>
                  <a:gd name="T3" fmla="*/ 10 h 12"/>
                  <a:gd name="T4" fmla="*/ 10 w 53"/>
                  <a:gd name="T5" fmla="*/ 10 h 12"/>
                  <a:gd name="T6" fmla="*/ 19 w 53"/>
                  <a:gd name="T7" fmla="*/ 10 h 12"/>
                  <a:gd name="T8" fmla="*/ 28 w 53"/>
                  <a:gd name="T9" fmla="*/ 12 h 12"/>
                  <a:gd name="T10" fmla="*/ 37 w 53"/>
                  <a:gd name="T11" fmla="*/ 12 h 12"/>
                  <a:gd name="T12" fmla="*/ 45 w 53"/>
                  <a:gd name="T13" fmla="*/ 10 h 12"/>
                  <a:gd name="T14" fmla="*/ 51 w 53"/>
                  <a:gd name="T15" fmla="*/ 7 h 12"/>
                  <a:gd name="T16" fmla="*/ 53 w 53"/>
                  <a:gd name="T17" fmla="*/ 5 h 12"/>
                  <a:gd name="T18" fmla="*/ 51 w 53"/>
                  <a:gd name="T19" fmla="*/ 2 h 12"/>
                  <a:gd name="T20" fmla="*/ 45 w 53"/>
                  <a:gd name="T21" fmla="*/ 0 h 12"/>
                  <a:gd name="T22" fmla="*/ 38 w 53"/>
                  <a:gd name="T23" fmla="*/ 0 h 12"/>
                  <a:gd name="T24" fmla="*/ 31 w 53"/>
                  <a:gd name="T25" fmla="*/ 2 h 12"/>
                  <a:gd name="T26" fmla="*/ 20 w 53"/>
                  <a:gd name="T27" fmla="*/ 5 h 12"/>
                  <a:gd name="T28" fmla="*/ 13 w 53"/>
                  <a:gd name="T29" fmla="*/ 6 h 12"/>
                  <a:gd name="T30" fmla="*/ 6 w 53"/>
                  <a:gd name="T31" fmla="*/ 9 h 12"/>
                  <a:gd name="T32" fmla="*/ 0 w 53"/>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12"/>
                  <a:gd name="T53" fmla="*/ 53 w 5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12">
                    <a:moveTo>
                      <a:pt x="0" y="10"/>
                    </a:moveTo>
                    <a:lnTo>
                      <a:pt x="3" y="10"/>
                    </a:lnTo>
                    <a:lnTo>
                      <a:pt x="10" y="10"/>
                    </a:lnTo>
                    <a:lnTo>
                      <a:pt x="19" y="10"/>
                    </a:lnTo>
                    <a:lnTo>
                      <a:pt x="28" y="12"/>
                    </a:lnTo>
                    <a:lnTo>
                      <a:pt x="37" y="12"/>
                    </a:lnTo>
                    <a:lnTo>
                      <a:pt x="45" y="10"/>
                    </a:lnTo>
                    <a:lnTo>
                      <a:pt x="51" y="7"/>
                    </a:lnTo>
                    <a:lnTo>
                      <a:pt x="53" y="5"/>
                    </a:lnTo>
                    <a:lnTo>
                      <a:pt x="51" y="2"/>
                    </a:lnTo>
                    <a:lnTo>
                      <a:pt x="45" y="0"/>
                    </a:lnTo>
                    <a:lnTo>
                      <a:pt x="38" y="0"/>
                    </a:lnTo>
                    <a:lnTo>
                      <a:pt x="31" y="2"/>
                    </a:lnTo>
                    <a:lnTo>
                      <a:pt x="20" y="5"/>
                    </a:lnTo>
                    <a:lnTo>
                      <a:pt x="13" y="6"/>
                    </a:lnTo>
                    <a:lnTo>
                      <a:pt x="6" y="9"/>
                    </a:lnTo>
                    <a:lnTo>
                      <a:pt x="0" y="1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76" name="Freeform 111"/>
              <p:cNvSpPr>
                <a:spLocks/>
              </p:cNvSpPr>
              <p:nvPr/>
            </p:nvSpPr>
            <p:spPr bwMode="auto">
              <a:xfrm>
                <a:off x="2490" y="1504"/>
                <a:ext cx="53" cy="40"/>
              </a:xfrm>
              <a:custGeom>
                <a:avLst/>
                <a:gdLst>
                  <a:gd name="T0" fmla="*/ 0 w 53"/>
                  <a:gd name="T1" fmla="*/ 0 h 40"/>
                  <a:gd name="T2" fmla="*/ 8 w 53"/>
                  <a:gd name="T3" fmla="*/ 3 h 40"/>
                  <a:gd name="T4" fmla="*/ 17 w 53"/>
                  <a:gd name="T5" fmla="*/ 9 h 40"/>
                  <a:gd name="T6" fmla="*/ 25 w 53"/>
                  <a:gd name="T7" fmla="*/ 15 h 40"/>
                  <a:gd name="T8" fmla="*/ 36 w 53"/>
                  <a:gd name="T9" fmla="*/ 21 h 40"/>
                  <a:gd name="T10" fmla="*/ 43 w 53"/>
                  <a:gd name="T11" fmla="*/ 27 h 40"/>
                  <a:gd name="T12" fmla="*/ 50 w 53"/>
                  <a:gd name="T13" fmla="*/ 32 h 40"/>
                  <a:gd name="T14" fmla="*/ 53 w 53"/>
                  <a:gd name="T15" fmla="*/ 37 h 40"/>
                  <a:gd name="T16" fmla="*/ 52 w 53"/>
                  <a:gd name="T17" fmla="*/ 40 h 40"/>
                  <a:gd name="T18" fmla="*/ 48 w 53"/>
                  <a:gd name="T19" fmla="*/ 40 h 40"/>
                  <a:gd name="T20" fmla="*/ 42 w 53"/>
                  <a:gd name="T21" fmla="*/ 37 h 40"/>
                  <a:gd name="T22" fmla="*/ 34 w 53"/>
                  <a:gd name="T23" fmla="*/ 32 h 40"/>
                  <a:gd name="T24" fmla="*/ 27 w 53"/>
                  <a:gd name="T25" fmla="*/ 25 h 40"/>
                  <a:gd name="T26" fmla="*/ 18 w 53"/>
                  <a:gd name="T27" fmla="*/ 18 h 40"/>
                  <a:gd name="T28" fmla="*/ 11 w 53"/>
                  <a:gd name="T29" fmla="*/ 10 h 40"/>
                  <a:gd name="T30" fmla="*/ 5 w 53"/>
                  <a:gd name="T31" fmla="*/ 4 h 40"/>
                  <a:gd name="T32" fmla="*/ 0 w 53"/>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40"/>
                  <a:gd name="T53" fmla="*/ 53 w 53"/>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40">
                    <a:moveTo>
                      <a:pt x="0" y="0"/>
                    </a:moveTo>
                    <a:lnTo>
                      <a:pt x="8" y="3"/>
                    </a:lnTo>
                    <a:lnTo>
                      <a:pt x="17" y="9"/>
                    </a:lnTo>
                    <a:lnTo>
                      <a:pt x="25" y="15"/>
                    </a:lnTo>
                    <a:lnTo>
                      <a:pt x="36" y="21"/>
                    </a:lnTo>
                    <a:lnTo>
                      <a:pt x="43" y="27"/>
                    </a:lnTo>
                    <a:lnTo>
                      <a:pt x="50" y="32"/>
                    </a:lnTo>
                    <a:lnTo>
                      <a:pt x="53" y="37"/>
                    </a:lnTo>
                    <a:lnTo>
                      <a:pt x="52" y="40"/>
                    </a:lnTo>
                    <a:lnTo>
                      <a:pt x="48" y="40"/>
                    </a:lnTo>
                    <a:lnTo>
                      <a:pt x="42" y="37"/>
                    </a:lnTo>
                    <a:lnTo>
                      <a:pt x="34" y="32"/>
                    </a:lnTo>
                    <a:lnTo>
                      <a:pt x="27" y="25"/>
                    </a:lnTo>
                    <a:lnTo>
                      <a:pt x="18" y="18"/>
                    </a:lnTo>
                    <a:lnTo>
                      <a:pt x="11" y="10"/>
                    </a:lnTo>
                    <a:lnTo>
                      <a:pt x="5"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77" name="Freeform 112"/>
              <p:cNvSpPr>
                <a:spLocks/>
              </p:cNvSpPr>
              <p:nvPr/>
            </p:nvSpPr>
            <p:spPr bwMode="auto">
              <a:xfrm>
                <a:off x="2223" y="1488"/>
                <a:ext cx="13" cy="66"/>
              </a:xfrm>
              <a:custGeom>
                <a:avLst/>
                <a:gdLst>
                  <a:gd name="T0" fmla="*/ 7 w 13"/>
                  <a:gd name="T1" fmla="*/ 0 h 66"/>
                  <a:gd name="T2" fmla="*/ 10 w 13"/>
                  <a:gd name="T3" fmla="*/ 17 h 66"/>
                  <a:gd name="T4" fmla="*/ 13 w 13"/>
                  <a:gd name="T5" fmla="*/ 38 h 66"/>
                  <a:gd name="T6" fmla="*/ 13 w 13"/>
                  <a:gd name="T7" fmla="*/ 57 h 66"/>
                  <a:gd name="T8" fmla="*/ 6 w 13"/>
                  <a:gd name="T9" fmla="*/ 66 h 66"/>
                  <a:gd name="T10" fmla="*/ 0 w 13"/>
                  <a:gd name="T11" fmla="*/ 59 h 66"/>
                  <a:gd name="T12" fmla="*/ 2 w 13"/>
                  <a:gd name="T13" fmla="*/ 40 h 66"/>
                  <a:gd name="T14" fmla="*/ 5 w 13"/>
                  <a:gd name="T15" fmla="*/ 17 h 66"/>
                  <a:gd name="T16" fmla="*/ 7 w 13"/>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6"/>
                  <a:gd name="T29" fmla="*/ 13 w 13"/>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6">
                    <a:moveTo>
                      <a:pt x="7" y="0"/>
                    </a:moveTo>
                    <a:lnTo>
                      <a:pt x="10" y="17"/>
                    </a:lnTo>
                    <a:lnTo>
                      <a:pt x="13" y="38"/>
                    </a:lnTo>
                    <a:lnTo>
                      <a:pt x="13" y="57"/>
                    </a:lnTo>
                    <a:lnTo>
                      <a:pt x="6" y="66"/>
                    </a:lnTo>
                    <a:lnTo>
                      <a:pt x="0" y="59"/>
                    </a:lnTo>
                    <a:lnTo>
                      <a:pt x="2" y="40"/>
                    </a:lnTo>
                    <a:lnTo>
                      <a:pt x="5" y="17"/>
                    </a:lnTo>
                    <a:lnTo>
                      <a:pt x="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78" name="Freeform 113"/>
              <p:cNvSpPr>
                <a:spLocks/>
              </p:cNvSpPr>
              <p:nvPr/>
            </p:nvSpPr>
            <p:spPr bwMode="auto">
              <a:xfrm>
                <a:off x="2194" y="1477"/>
                <a:ext cx="25" cy="65"/>
              </a:xfrm>
              <a:custGeom>
                <a:avLst/>
                <a:gdLst>
                  <a:gd name="T0" fmla="*/ 25 w 25"/>
                  <a:gd name="T1" fmla="*/ 0 h 65"/>
                  <a:gd name="T2" fmla="*/ 23 w 25"/>
                  <a:gd name="T3" fmla="*/ 15 h 65"/>
                  <a:gd name="T4" fmla="*/ 19 w 25"/>
                  <a:gd name="T5" fmla="*/ 37 h 65"/>
                  <a:gd name="T6" fmla="*/ 13 w 25"/>
                  <a:gd name="T7" fmla="*/ 56 h 65"/>
                  <a:gd name="T8" fmla="*/ 2 w 25"/>
                  <a:gd name="T9" fmla="*/ 65 h 65"/>
                  <a:gd name="T10" fmla="*/ 0 w 25"/>
                  <a:gd name="T11" fmla="*/ 56 h 65"/>
                  <a:gd name="T12" fmla="*/ 7 w 25"/>
                  <a:gd name="T13" fmla="*/ 37 h 65"/>
                  <a:gd name="T14" fmla="*/ 17 w 25"/>
                  <a:gd name="T15" fmla="*/ 15 h 65"/>
                  <a:gd name="T16" fmla="*/ 25 w 25"/>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65"/>
                  <a:gd name="T29" fmla="*/ 25 w 25"/>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65">
                    <a:moveTo>
                      <a:pt x="25" y="0"/>
                    </a:moveTo>
                    <a:lnTo>
                      <a:pt x="23" y="15"/>
                    </a:lnTo>
                    <a:lnTo>
                      <a:pt x="19" y="37"/>
                    </a:lnTo>
                    <a:lnTo>
                      <a:pt x="13" y="56"/>
                    </a:lnTo>
                    <a:lnTo>
                      <a:pt x="2" y="65"/>
                    </a:lnTo>
                    <a:lnTo>
                      <a:pt x="0" y="56"/>
                    </a:lnTo>
                    <a:lnTo>
                      <a:pt x="7" y="37"/>
                    </a:lnTo>
                    <a:lnTo>
                      <a:pt x="17" y="15"/>
                    </a:lnTo>
                    <a:lnTo>
                      <a:pt x="2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79" name="Freeform 114"/>
              <p:cNvSpPr>
                <a:spLocks/>
              </p:cNvSpPr>
              <p:nvPr/>
            </p:nvSpPr>
            <p:spPr bwMode="auto">
              <a:xfrm>
                <a:off x="2250" y="1491"/>
                <a:ext cx="13" cy="62"/>
              </a:xfrm>
              <a:custGeom>
                <a:avLst/>
                <a:gdLst>
                  <a:gd name="T0" fmla="*/ 3 w 13"/>
                  <a:gd name="T1" fmla="*/ 0 h 62"/>
                  <a:gd name="T2" fmla="*/ 9 w 13"/>
                  <a:gd name="T3" fmla="*/ 8 h 62"/>
                  <a:gd name="T4" fmla="*/ 13 w 13"/>
                  <a:gd name="T5" fmla="*/ 28 h 62"/>
                  <a:gd name="T6" fmla="*/ 13 w 13"/>
                  <a:gd name="T7" fmla="*/ 48 h 62"/>
                  <a:gd name="T8" fmla="*/ 6 w 13"/>
                  <a:gd name="T9" fmla="*/ 62 h 62"/>
                  <a:gd name="T10" fmla="*/ 0 w 13"/>
                  <a:gd name="T11" fmla="*/ 57 h 62"/>
                  <a:gd name="T12" fmla="*/ 0 w 13"/>
                  <a:gd name="T13" fmla="*/ 40 h 62"/>
                  <a:gd name="T14" fmla="*/ 3 w 13"/>
                  <a:gd name="T15" fmla="*/ 17 h 62"/>
                  <a:gd name="T16" fmla="*/ 3 w 13"/>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2"/>
                  <a:gd name="T29" fmla="*/ 13 w 13"/>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2">
                    <a:moveTo>
                      <a:pt x="3" y="0"/>
                    </a:moveTo>
                    <a:lnTo>
                      <a:pt x="9" y="8"/>
                    </a:lnTo>
                    <a:lnTo>
                      <a:pt x="13" y="28"/>
                    </a:lnTo>
                    <a:lnTo>
                      <a:pt x="13" y="48"/>
                    </a:lnTo>
                    <a:lnTo>
                      <a:pt x="6" y="62"/>
                    </a:lnTo>
                    <a:lnTo>
                      <a:pt x="0" y="57"/>
                    </a:lnTo>
                    <a:lnTo>
                      <a:pt x="0" y="40"/>
                    </a:lnTo>
                    <a:lnTo>
                      <a:pt x="3" y="17"/>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80" name="Freeform 115"/>
              <p:cNvSpPr>
                <a:spLocks/>
              </p:cNvSpPr>
              <p:nvPr/>
            </p:nvSpPr>
            <p:spPr bwMode="auto">
              <a:xfrm>
                <a:off x="2273" y="1501"/>
                <a:ext cx="15" cy="66"/>
              </a:xfrm>
              <a:custGeom>
                <a:avLst/>
                <a:gdLst>
                  <a:gd name="T0" fmla="*/ 0 w 15"/>
                  <a:gd name="T1" fmla="*/ 0 h 66"/>
                  <a:gd name="T2" fmla="*/ 6 w 15"/>
                  <a:gd name="T3" fmla="*/ 13 h 66"/>
                  <a:gd name="T4" fmla="*/ 12 w 15"/>
                  <a:gd name="T5" fmla="*/ 34 h 66"/>
                  <a:gd name="T6" fmla="*/ 15 w 15"/>
                  <a:gd name="T7" fmla="*/ 55 h 66"/>
                  <a:gd name="T8" fmla="*/ 11 w 15"/>
                  <a:gd name="T9" fmla="*/ 66 h 66"/>
                  <a:gd name="T10" fmla="*/ 6 w 15"/>
                  <a:gd name="T11" fmla="*/ 62 h 66"/>
                  <a:gd name="T12" fmla="*/ 3 w 15"/>
                  <a:gd name="T13" fmla="*/ 44 h 66"/>
                  <a:gd name="T14" fmla="*/ 3 w 15"/>
                  <a:gd name="T15" fmla="*/ 21 h 66"/>
                  <a:gd name="T16" fmla="*/ 0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0" y="0"/>
                    </a:moveTo>
                    <a:lnTo>
                      <a:pt x="6" y="13"/>
                    </a:lnTo>
                    <a:lnTo>
                      <a:pt x="12" y="34"/>
                    </a:lnTo>
                    <a:lnTo>
                      <a:pt x="15" y="55"/>
                    </a:lnTo>
                    <a:lnTo>
                      <a:pt x="11" y="66"/>
                    </a:lnTo>
                    <a:lnTo>
                      <a:pt x="6" y="62"/>
                    </a:lnTo>
                    <a:lnTo>
                      <a:pt x="3" y="44"/>
                    </a:lnTo>
                    <a:lnTo>
                      <a:pt x="3" y="21"/>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81" name="Freeform 116"/>
              <p:cNvSpPr>
                <a:spLocks/>
              </p:cNvSpPr>
              <p:nvPr/>
            </p:nvSpPr>
            <p:spPr bwMode="auto">
              <a:xfrm>
                <a:off x="2297" y="1511"/>
                <a:ext cx="18" cy="67"/>
              </a:xfrm>
              <a:custGeom>
                <a:avLst/>
                <a:gdLst>
                  <a:gd name="T0" fmla="*/ 0 w 18"/>
                  <a:gd name="T1" fmla="*/ 0 h 67"/>
                  <a:gd name="T2" fmla="*/ 6 w 18"/>
                  <a:gd name="T3" fmla="*/ 15 h 67"/>
                  <a:gd name="T4" fmla="*/ 15 w 18"/>
                  <a:gd name="T5" fmla="*/ 37 h 67"/>
                  <a:gd name="T6" fmla="*/ 18 w 18"/>
                  <a:gd name="T7" fmla="*/ 58 h 67"/>
                  <a:gd name="T8" fmla="*/ 15 w 18"/>
                  <a:gd name="T9" fmla="*/ 67 h 67"/>
                  <a:gd name="T10" fmla="*/ 7 w 18"/>
                  <a:gd name="T11" fmla="*/ 59 h 67"/>
                  <a:gd name="T12" fmla="*/ 4 w 18"/>
                  <a:gd name="T13" fmla="*/ 40 h 67"/>
                  <a:gd name="T14" fmla="*/ 3 w 18"/>
                  <a:gd name="T15" fmla="*/ 20 h 67"/>
                  <a:gd name="T16" fmla="*/ 0 w 18"/>
                  <a:gd name="T17" fmla="*/ 0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7"/>
                  <a:gd name="T29" fmla="*/ 18 w 18"/>
                  <a:gd name="T30" fmla="*/ 67 h 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7">
                    <a:moveTo>
                      <a:pt x="0" y="0"/>
                    </a:moveTo>
                    <a:lnTo>
                      <a:pt x="6" y="15"/>
                    </a:lnTo>
                    <a:lnTo>
                      <a:pt x="15" y="37"/>
                    </a:lnTo>
                    <a:lnTo>
                      <a:pt x="18" y="58"/>
                    </a:lnTo>
                    <a:lnTo>
                      <a:pt x="15" y="67"/>
                    </a:lnTo>
                    <a:lnTo>
                      <a:pt x="7" y="59"/>
                    </a:lnTo>
                    <a:lnTo>
                      <a:pt x="4" y="40"/>
                    </a:lnTo>
                    <a:lnTo>
                      <a:pt x="3" y="20"/>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82" name="Freeform 117"/>
              <p:cNvSpPr>
                <a:spLocks/>
              </p:cNvSpPr>
              <p:nvPr/>
            </p:nvSpPr>
            <p:spPr bwMode="auto">
              <a:xfrm>
                <a:off x="2321" y="1516"/>
                <a:ext cx="22" cy="74"/>
              </a:xfrm>
              <a:custGeom>
                <a:avLst/>
                <a:gdLst>
                  <a:gd name="T0" fmla="*/ 0 w 22"/>
                  <a:gd name="T1" fmla="*/ 0 h 74"/>
                  <a:gd name="T2" fmla="*/ 10 w 22"/>
                  <a:gd name="T3" fmla="*/ 19 h 74"/>
                  <a:gd name="T4" fmla="*/ 19 w 22"/>
                  <a:gd name="T5" fmla="*/ 43 h 74"/>
                  <a:gd name="T6" fmla="*/ 22 w 22"/>
                  <a:gd name="T7" fmla="*/ 63 h 74"/>
                  <a:gd name="T8" fmla="*/ 16 w 22"/>
                  <a:gd name="T9" fmla="*/ 74 h 74"/>
                  <a:gd name="T10" fmla="*/ 7 w 22"/>
                  <a:gd name="T11" fmla="*/ 65 h 74"/>
                  <a:gd name="T12" fmla="*/ 4 w 22"/>
                  <a:gd name="T13" fmla="*/ 43 h 74"/>
                  <a:gd name="T14" fmla="*/ 2 w 22"/>
                  <a:gd name="T15" fmla="*/ 17 h 74"/>
                  <a:gd name="T16" fmla="*/ 0 w 22"/>
                  <a:gd name="T17" fmla="*/ 0 h 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74"/>
                  <a:gd name="T29" fmla="*/ 22 w 22"/>
                  <a:gd name="T30" fmla="*/ 74 h 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74">
                    <a:moveTo>
                      <a:pt x="0" y="0"/>
                    </a:moveTo>
                    <a:lnTo>
                      <a:pt x="10" y="19"/>
                    </a:lnTo>
                    <a:lnTo>
                      <a:pt x="19" y="43"/>
                    </a:lnTo>
                    <a:lnTo>
                      <a:pt x="22" y="63"/>
                    </a:lnTo>
                    <a:lnTo>
                      <a:pt x="16" y="74"/>
                    </a:lnTo>
                    <a:lnTo>
                      <a:pt x="7" y="65"/>
                    </a:lnTo>
                    <a:lnTo>
                      <a:pt x="4" y="43"/>
                    </a:lnTo>
                    <a:lnTo>
                      <a:pt x="2" y="1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83" name="Freeform 118"/>
              <p:cNvSpPr>
                <a:spLocks/>
              </p:cNvSpPr>
              <p:nvPr/>
            </p:nvSpPr>
            <p:spPr bwMode="auto">
              <a:xfrm>
                <a:off x="2349" y="1520"/>
                <a:ext cx="29" cy="79"/>
              </a:xfrm>
              <a:custGeom>
                <a:avLst/>
                <a:gdLst>
                  <a:gd name="T0" fmla="*/ 0 w 29"/>
                  <a:gd name="T1" fmla="*/ 0 h 79"/>
                  <a:gd name="T2" fmla="*/ 8 w 29"/>
                  <a:gd name="T3" fmla="*/ 18 h 79"/>
                  <a:gd name="T4" fmla="*/ 22 w 29"/>
                  <a:gd name="T5" fmla="*/ 46 h 79"/>
                  <a:gd name="T6" fmla="*/ 29 w 29"/>
                  <a:gd name="T7" fmla="*/ 70 h 79"/>
                  <a:gd name="T8" fmla="*/ 25 w 29"/>
                  <a:gd name="T9" fmla="*/ 79 h 79"/>
                  <a:gd name="T10" fmla="*/ 14 w 29"/>
                  <a:gd name="T11" fmla="*/ 67 h 79"/>
                  <a:gd name="T12" fmla="*/ 8 w 29"/>
                  <a:gd name="T13" fmla="*/ 42 h 79"/>
                  <a:gd name="T14" fmla="*/ 3 w 29"/>
                  <a:gd name="T15" fmla="*/ 16 h 79"/>
                  <a:gd name="T16" fmla="*/ 0 w 29"/>
                  <a:gd name="T17" fmla="*/ 0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9"/>
                  <a:gd name="T29" fmla="*/ 29 w 29"/>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9">
                    <a:moveTo>
                      <a:pt x="0" y="0"/>
                    </a:moveTo>
                    <a:lnTo>
                      <a:pt x="8" y="18"/>
                    </a:lnTo>
                    <a:lnTo>
                      <a:pt x="22" y="46"/>
                    </a:lnTo>
                    <a:lnTo>
                      <a:pt x="29" y="70"/>
                    </a:lnTo>
                    <a:lnTo>
                      <a:pt x="25" y="79"/>
                    </a:lnTo>
                    <a:lnTo>
                      <a:pt x="14" y="67"/>
                    </a:lnTo>
                    <a:lnTo>
                      <a:pt x="8" y="42"/>
                    </a:lnTo>
                    <a:lnTo>
                      <a:pt x="3" y="1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84" name="Freeform 119"/>
              <p:cNvSpPr>
                <a:spLocks/>
              </p:cNvSpPr>
              <p:nvPr/>
            </p:nvSpPr>
            <p:spPr bwMode="auto">
              <a:xfrm>
                <a:off x="2369" y="1519"/>
                <a:ext cx="39" cy="85"/>
              </a:xfrm>
              <a:custGeom>
                <a:avLst/>
                <a:gdLst>
                  <a:gd name="T0" fmla="*/ 0 w 39"/>
                  <a:gd name="T1" fmla="*/ 0 h 85"/>
                  <a:gd name="T2" fmla="*/ 8 w 39"/>
                  <a:gd name="T3" fmla="*/ 7 h 85"/>
                  <a:gd name="T4" fmla="*/ 16 w 39"/>
                  <a:gd name="T5" fmla="*/ 19 h 85"/>
                  <a:gd name="T6" fmla="*/ 24 w 39"/>
                  <a:gd name="T7" fmla="*/ 32 h 85"/>
                  <a:gd name="T8" fmla="*/ 31 w 39"/>
                  <a:gd name="T9" fmla="*/ 47 h 85"/>
                  <a:gd name="T10" fmla="*/ 36 w 39"/>
                  <a:gd name="T11" fmla="*/ 62 h 85"/>
                  <a:gd name="T12" fmla="*/ 39 w 39"/>
                  <a:gd name="T13" fmla="*/ 74 h 85"/>
                  <a:gd name="T14" fmla="*/ 37 w 39"/>
                  <a:gd name="T15" fmla="*/ 82 h 85"/>
                  <a:gd name="T16" fmla="*/ 33 w 39"/>
                  <a:gd name="T17" fmla="*/ 85 h 85"/>
                  <a:gd name="T18" fmla="*/ 21 w 39"/>
                  <a:gd name="T19" fmla="*/ 77 h 85"/>
                  <a:gd name="T20" fmla="*/ 11 w 39"/>
                  <a:gd name="T21" fmla="*/ 51 h 85"/>
                  <a:gd name="T22" fmla="*/ 5 w 39"/>
                  <a:gd name="T23" fmla="*/ 22 h 85"/>
                  <a:gd name="T24" fmla="*/ 0 w 39"/>
                  <a:gd name="T25" fmla="*/ 0 h 8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
                  <a:gd name="T40" fmla="*/ 0 h 85"/>
                  <a:gd name="T41" fmla="*/ 39 w 39"/>
                  <a:gd name="T42" fmla="*/ 85 h 8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 h="85">
                    <a:moveTo>
                      <a:pt x="0" y="0"/>
                    </a:moveTo>
                    <a:lnTo>
                      <a:pt x="8" y="7"/>
                    </a:lnTo>
                    <a:lnTo>
                      <a:pt x="16" y="19"/>
                    </a:lnTo>
                    <a:lnTo>
                      <a:pt x="24" y="32"/>
                    </a:lnTo>
                    <a:lnTo>
                      <a:pt x="31" y="47"/>
                    </a:lnTo>
                    <a:lnTo>
                      <a:pt x="36" y="62"/>
                    </a:lnTo>
                    <a:lnTo>
                      <a:pt x="39" y="74"/>
                    </a:lnTo>
                    <a:lnTo>
                      <a:pt x="37" y="82"/>
                    </a:lnTo>
                    <a:lnTo>
                      <a:pt x="33" y="85"/>
                    </a:lnTo>
                    <a:lnTo>
                      <a:pt x="21" y="77"/>
                    </a:lnTo>
                    <a:lnTo>
                      <a:pt x="11" y="51"/>
                    </a:lnTo>
                    <a:lnTo>
                      <a:pt x="5" y="2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85" name="Freeform 120"/>
              <p:cNvSpPr>
                <a:spLocks/>
              </p:cNvSpPr>
              <p:nvPr/>
            </p:nvSpPr>
            <p:spPr bwMode="auto">
              <a:xfrm>
                <a:off x="2402" y="1516"/>
                <a:ext cx="59" cy="78"/>
              </a:xfrm>
              <a:custGeom>
                <a:avLst/>
                <a:gdLst>
                  <a:gd name="T0" fmla="*/ 0 w 59"/>
                  <a:gd name="T1" fmla="*/ 0 h 78"/>
                  <a:gd name="T2" fmla="*/ 9 w 59"/>
                  <a:gd name="T3" fmla="*/ 6 h 78"/>
                  <a:gd name="T4" fmla="*/ 19 w 59"/>
                  <a:gd name="T5" fmla="*/ 16 h 78"/>
                  <a:gd name="T6" fmla="*/ 31 w 59"/>
                  <a:gd name="T7" fmla="*/ 28 h 78"/>
                  <a:gd name="T8" fmla="*/ 41 w 59"/>
                  <a:gd name="T9" fmla="*/ 41 h 78"/>
                  <a:gd name="T10" fmla="*/ 50 w 59"/>
                  <a:gd name="T11" fmla="*/ 54 h 78"/>
                  <a:gd name="T12" fmla="*/ 56 w 59"/>
                  <a:gd name="T13" fmla="*/ 65 h 78"/>
                  <a:gd name="T14" fmla="*/ 59 w 59"/>
                  <a:gd name="T15" fmla="*/ 74 h 78"/>
                  <a:gd name="T16" fmla="*/ 57 w 59"/>
                  <a:gd name="T17" fmla="*/ 78 h 78"/>
                  <a:gd name="T18" fmla="*/ 51 w 59"/>
                  <a:gd name="T19" fmla="*/ 78 h 78"/>
                  <a:gd name="T20" fmla="*/ 44 w 59"/>
                  <a:gd name="T21" fmla="*/ 72 h 78"/>
                  <a:gd name="T22" fmla="*/ 35 w 59"/>
                  <a:gd name="T23" fmla="*/ 63 h 78"/>
                  <a:gd name="T24" fmla="*/ 26 w 59"/>
                  <a:gd name="T25" fmla="*/ 51 h 78"/>
                  <a:gd name="T26" fmla="*/ 17 w 59"/>
                  <a:gd name="T27" fmla="*/ 38 h 78"/>
                  <a:gd name="T28" fmla="*/ 10 w 59"/>
                  <a:gd name="T29" fmla="*/ 25 h 78"/>
                  <a:gd name="T30" fmla="*/ 3 w 59"/>
                  <a:gd name="T31" fmla="*/ 12 h 78"/>
                  <a:gd name="T32" fmla="*/ 0 w 59"/>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78"/>
                  <a:gd name="T53" fmla="*/ 59 w 59"/>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78">
                    <a:moveTo>
                      <a:pt x="0" y="0"/>
                    </a:moveTo>
                    <a:lnTo>
                      <a:pt x="9" y="6"/>
                    </a:lnTo>
                    <a:lnTo>
                      <a:pt x="19" y="16"/>
                    </a:lnTo>
                    <a:lnTo>
                      <a:pt x="31" y="28"/>
                    </a:lnTo>
                    <a:lnTo>
                      <a:pt x="41" y="41"/>
                    </a:lnTo>
                    <a:lnTo>
                      <a:pt x="50" y="54"/>
                    </a:lnTo>
                    <a:lnTo>
                      <a:pt x="56" y="65"/>
                    </a:lnTo>
                    <a:lnTo>
                      <a:pt x="59" y="74"/>
                    </a:lnTo>
                    <a:lnTo>
                      <a:pt x="57" y="78"/>
                    </a:lnTo>
                    <a:lnTo>
                      <a:pt x="51" y="78"/>
                    </a:lnTo>
                    <a:lnTo>
                      <a:pt x="44" y="72"/>
                    </a:lnTo>
                    <a:lnTo>
                      <a:pt x="35" y="63"/>
                    </a:lnTo>
                    <a:lnTo>
                      <a:pt x="26" y="51"/>
                    </a:lnTo>
                    <a:lnTo>
                      <a:pt x="17" y="38"/>
                    </a:lnTo>
                    <a:lnTo>
                      <a:pt x="10" y="25"/>
                    </a:lnTo>
                    <a:lnTo>
                      <a:pt x="3" y="1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86" name="Freeform 121"/>
              <p:cNvSpPr>
                <a:spLocks/>
              </p:cNvSpPr>
              <p:nvPr/>
            </p:nvSpPr>
            <p:spPr bwMode="auto">
              <a:xfrm>
                <a:off x="2433" y="1513"/>
                <a:ext cx="74" cy="65"/>
              </a:xfrm>
              <a:custGeom>
                <a:avLst/>
                <a:gdLst>
                  <a:gd name="T0" fmla="*/ 0 w 74"/>
                  <a:gd name="T1" fmla="*/ 0 h 65"/>
                  <a:gd name="T2" fmla="*/ 9 w 74"/>
                  <a:gd name="T3" fmla="*/ 4 h 65"/>
                  <a:gd name="T4" fmla="*/ 20 w 74"/>
                  <a:gd name="T5" fmla="*/ 13 h 65"/>
                  <a:gd name="T6" fmla="*/ 34 w 74"/>
                  <a:gd name="T7" fmla="*/ 22 h 65"/>
                  <a:gd name="T8" fmla="*/ 47 w 74"/>
                  <a:gd name="T9" fmla="*/ 32 h 65"/>
                  <a:gd name="T10" fmla="*/ 60 w 74"/>
                  <a:gd name="T11" fmla="*/ 43 h 65"/>
                  <a:gd name="T12" fmla="*/ 69 w 74"/>
                  <a:gd name="T13" fmla="*/ 52 h 65"/>
                  <a:gd name="T14" fmla="*/ 74 w 74"/>
                  <a:gd name="T15" fmla="*/ 60 h 65"/>
                  <a:gd name="T16" fmla="*/ 72 w 74"/>
                  <a:gd name="T17" fmla="*/ 65 h 65"/>
                  <a:gd name="T18" fmla="*/ 65 w 74"/>
                  <a:gd name="T19" fmla="*/ 65 h 65"/>
                  <a:gd name="T20" fmla="*/ 56 w 74"/>
                  <a:gd name="T21" fmla="*/ 60 h 65"/>
                  <a:gd name="T22" fmla="*/ 44 w 74"/>
                  <a:gd name="T23" fmla="*/ 52 h 65"/>
                  <a:gd name="T24" fmla="*/ 31 w 74"/>
                  <a:gd name="T25" fmla="*/ 41 h 65"/>
                  <a:gd name="T26" fmla="*/ 19 w 74"/>
                  <a:gd name="T27" fmla="*/ 28 h 65"/>
                  <a:gd name="T28" fmla="*/ 9 w 74"/>
                  <a:gd name="T29" fmla="*/ 18 h 65"/>
                  <a:gd name="T30" fmla="*/ 3 w 74"/>
                  <a:gd name="T31" fmla="*/ 7 h 65"/>
                  <a:gd name="T32" fmla="*/ 0 w 74"/>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5"/>
                  <a:gd name="T53" fmla="*/ 74 w 74"/>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5">
                    <a:moveTo>
                      <a:pt x="0" y="0"/>
                    </a:moveTo>
                    <a:lnTo>
                      <a:pt x="9" y="4"/>
                    </a:lnTo>
                    <a:lnTo>
                      <a:pt x="20" y="13"/>
                    </a:lnTo>
                    <a:lnTo>
                      <a:pt x="34" y="22"/>
                    </a:lnTo>
                    <a:lnTo>
                      <a:pt x="47" y="32"/>
                    </a:lnTo>
                    <a:lnTo>
                      <a:pt x="60" y="43"/>
                    </a:lnTo>
                    <a:lnTo>
                      <a:pt x="69" y="52"/>
                    </a:lnTo>
                    <a:lnTo>
                      <a:pt x="74" y="60"/>
                    </a:lnTo>
                    <a:lnTo>
                      <a:pt x="72" y="65"/>
                    </a:lnTo>
                    <a:lnTo>
                      <a:pt x="65" y="65"/>
                    </a:lnTo>
                    <a:lnTo>
                      <a:pt x="56" y="60"/>
                    </a:lnTo>
                    <a:lnTo>
                      <a:pt x="44" y="52"/>
                    </a:lnTo>
                    <a:lnTo>
                      <a:pt x="31" y="41"/>
                    </a:lnTo>
                    <a:lnTo>
                      <a:pt x="19" y="28"/>
                    </a:lnTo>
                    <a:lnTo>
                      <a:pt x="9" y="18"/>
                    </a:lnTo>
                    <a:lnTo>
                      <a:pt x="3" y="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87" name="Freeform 122"/>
              <p:cNvSpPr>
                <a:spLocks/>
              </p:cNvSpPr>
              <p:nvPr/>
            </p:nvSpPr>
            <p:spPr bwMode="auto">
              <a:xfrm>
                <a:off x="2462" y="1508"/>
                <a:ext cx="65" cy="59"/>
              </a:xfrm>
              <a:custGeom>
                <a:avLst/>
                <a:gdLst>
                  <a:gd name="T0" fmla="*/ 62 w 65"/>
                  <a:gd name="T1" fmla="*/ 59 h 59"/>
                  <a:gd name="T2" fmla="*/ 59 w 65"/>
                  <a:gd name="T3" fmla="*/ 58 h 59"/>
                  <a:gd name="T4" fmla="*/ 53 w 65"/>
                  <a:gd name="T5" fmla="*/ 54 h 59"/>
                  <a:gd name="T6" fmla="*/ 45 w 65"/>
                  <a:gd name="T7" fmla="*/ 45 h 59"/>
                  <a:gd name="T8" fmla="*/ 36 w 65"/>
                  <a:gd name="T9" fmla="*/ 34 h 59"/>
                  <a:gd name="T10" fmla="*/ 27 w 65"/>
                  <a:gd name="T11" fmla="*/ 24 h 59"/>
                  <a:gd name="T12" fmla="*/ 16 w 65"/>
                  <a:gd name="T13" fmla="*/ 14 h 59"/>
                  <a:gd name="T14" fmla="*/ 8 w 65"/>
                  <a:gd name="T15" fmla="*/ 6 h 59"/>
                  <a:gd name="T16" fmla="*/ 0 w 65"/>
                  <a:gd name="T17" fmla="*/ 0 h 59"/>
                  <a:gd name="T18" fmla="*/ 11 w 65"/>
                  <a:gd name="T19" fmla="*/ 3 h 59"/>
                  <a:gd name="T20" fmla="*/ 24 w 65"/>
                  <a:gd name="T21" fmla="*/ 9 h 59"/>
                  <a:gd name="T22" fmla="*/ 36 w 65"/>
                  <a:gd name="T23" fmla="*/ 18 h 59"/>
                  <a:gd name="T24" fmla="*/ 47 w 65"/>
                  <a:gd name="T25" fmla="*/ 27 h 59"/>
                  <a:gd name="T26" fmla="*/ 56 w 65"/>
                  <a:gd name="T27" fmla="*/ 37 h 59"/>
                  <a:gd name="T28" fmla="*/ 64 w 65"/>
                  <a:gd name="T29" fmla="*/ 46 h 59"/>
                  <a:gd name="T30" fmla="*/ 65 w 65"/>
                  <a:gd name="T31" fmla="*/ 54 h 59"/>
                  <a:gd name="T32" fmla="*/ 62 w 65"/>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59"/>
                  <a:gd name="T53" fmla="*/ 65 w 6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59">
                    <a:moveTo>
                      <a:pt x="62" y="59"/>
                    </a:moveTo>
                    <a:lnTo>
                      <a:pt x="59" y="58"/>
                    </a:lnTo>
                    <a:lnTo>
                      <a:pt x="53" y="54"/>
                    </a:lnTo>
                    <a:lnTo>
                      <a:pt x="45" y="45"/>
                    </a:lnTo>
                    <a:lnTo>
                      <a:pt x="36" y="34"/>
                    </a:lnTo>
                    <a:lnTo>
                      <a:pt x="27" y="24"/>
                    </a:lnTo>
                    <a:lnTo>
                      <a:pt x="16" y="14"/>
                    </a:lnTo>
                    <a:lnTo>
                      <a:pt x="8" y="6"/>
                    </a:lnTo>
                    <a:lnTo>
                      <a:pt x="0" y="0"/>
                    </a:lnTo>
                    <a:lnTo>
                      <a:pt x="11" y="3"/>
                    </a:lnTo>
                    <a:lnTo>
                      <a:pt x="24" y="9"/>
                    </a:lnTo>
                    <a:lnTo>
                      <a:pt x="36" y="18"/>
                    </a:lnTo>
                    <a:lnTo>
                      <a:pt x="47" y="27"/>
                    </a:lnTo>
                    <a:lnTo>
                      <a:pt x="56" y="37"/>
                    </a:lnTo>
                    <a:lnTo>
                      <a:pt x="64" y="46"/>
                    </a:lnTo>
                    <a:lnTo>
                      <a:pt x="65" y="54"/>
                    </a:lnTo>
                    <a:lnTo>
                      <a:pt x="62" y="5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88" name="Freeform 123"/>
              <p:cNvSpPr>
                <a:spLocks/>
              </p:cNvSpPr>
              <p:nvPr/>
            </p:nvSpPr>
            <p:spPr bwMode="auto">
              <a:xfrm>
                <a:off x="2520" y="1369"/>
                <a:ext cx="302" cy="65"/>
              </a:xfrm>
              <a:custGeom>
                <a:avLst/>
                <a:gdLst>
                  <a:gd name="T0" fmla="*/ 0 w 302"/>
                  <a:gd name="T1" fmla="*/ 9 h 65"/>
                  <a:gd name="T2" fmla="*/ 0 w 302"/>
                  <a:gd name="T3" fmla="*/ 6 h 65"/>
                  <a:gd name="T4" fmla="*/ 1 w 302"/>
                  <a:gd name="T5" fmla="*/ 5 h 65"/>
                  <a:gd name="T6" fmla="*/ 3 w 302"/>
                  <a:gd name="T7" fmla="*/ 2 h 65"/>
                  <a:gd name="T8" fmla="*/ 6 w 302"/>
                  <a:gd name="T9" fmla="*/ 0 h 65"/>
                  <a:gd name="T10" fmla="*/ 25 w 302"/>
                  <a:gd name="T11" fmla="*/ 15 h 65"/>
                  <a:gd name="T12" fmla="*/ 46 w 302"/>
                  <a:gd name="T13" fmla="*/ 28 h 65"/>
                  <a:gd name="T14" fmla="*/ 65 w 302"/>
                  <a:gd name="T15" fmla="*/ 37 h 65"/>
                  <a:gd name="T16" fmla="*/ 85 w 302"/>
                  <a:gd name="T17" fmla="*/ 45 h 65"/>
                  <a:gd name="T18" fmla="*/ 106 w 302"/>
                  <a:gd name="T19" fmla="*/ 49 h 65"/>
                  <a:gd name="T20" fmla="*/ 127 w 302"/>
                  <a:gd name="T21" fmla="*/ 52 h 65"/>
                  <a:gd name="T22" fmla="*/ 147 w 302"/>
                  <a:gd name="T23" fmla="*/ 52 h 65"/>
                  <a:gd name="T24" fmla="*/ 168 w 302"/>
                  <a:gd name="T25" fmla="*/ 52 h 65"/>
                  <a:gd name="T26" fmla="*/ 187 w 302"/>
                  <a:gd name="T27" fmla="*/ 51 h 65"/>
                  <a:gd name="T28" fmla="*/ 207 w 302"/>
                  <a:gd name="T29" fmla="*/ 48 h 65"/>
                  <a:gd name="T30" fmla="*/ 226 w 302"/>
                  <a:gd name="T31" fmla="*/ 43 h 65"/>
                  <a:gd name="T32" fmla="*/ 243 w 302"/>
                  <a:gd name="T33" fmla="*/ 39 h 65"/>
                  <a:gd name="T34" fmla="*/ 260 w 302"/>
                  <a:gd name="T35" fmla="*/ 34 h 65"/>
                  <a:gd name="T36" fmla="*/ 276 w 302"/>
                  <a:gd name="T37" fmla="*/ 28 h 65"/>
                  <a:gd name="T38" fmla="*/ 289 w 302"/>
                  <a:gd name="T39" fmla="*/ 24 h 65"/>
                  <a:gd name="T40" fmla="*/ 302 w 302"/>
                  <a:gd name="T41" fmla="*/ 20 h 65"/>
                  <a:gd name="T42" fmla="*/ 297 w 302"/>
                  <a:gd name="T43" fmla="*/ 28 h 65"/>
                  <a:gd name="T44" fmla="*/ 285 w 302"/>
                  <a:gd name="T45" fmla="*/ 37 h 65"/>
                  <a:gd name="T46" fmla="*/ 271 w 302"/>
                  <a:gd name="T47" fmla="*/ 45 h 65"/>
                  <a:gd name="T48" fmla="*/ 254 w 302"/>
                  <a:gd name="T49" fmla="*/ 51 h 65"/>
                  <a:gd name="T50" fmla="*/ 235 w 302"/>
                  <a:gd name="T51" fmla="*/ 57 h 65"/>
                  <a:gd name="T52" fmla="*/ 212 w 302"/>
                  <a:gd name="T53" fmla="*/ 61 h 65"/>
                  <a:gd name="T54" fmla="*/ 189 w 302"/>
                  <a:gd name="T55" fmla="*/ 64 h 65"/>
                  <a:gd name="T56" fmla="*/ 165 w 302"/>
                  <a:gd name="T57" fmla="*/ 65 h 65"/>
                  <a:gd name="T58" fmla="*/ 140 w 302"/>
                  <a:gd name="T59" fmla="*/ 65 h 65"/>
                  <a:gd name="T60" fmla="*/ 116 w 302"/>
                  <a:gd name="T61" fmla="*/ 64 h 65"/>
                  <a:gd name="T62" fmla="*/ 91 w 302"/>
                  <a:gd name="T63" fmla="*/ 60 h 65"/>
                  <a:gd name="T64" fmla="*/ 69 w 302"/>
                  <a:gd name="T65" fmla="*/ 55 h 65"/>
                  <a:gd name="T66" fmla="*/ 49 w 302"/>
                  <a:gd name="T67" fmla="*/ 46 h 65"/>
                  <a:gd name="T68" fmla="*/ 29 w 302"/>
                  <a:gd name="T69" fmla="*/ 37 h 65"/>
                  <a:gd name="T70" fmla="*/ 13 w 302"/>
                  <a:gd name="T71" fmla="*/ 24 h 65"/>
                  <a:gd name="T72" fmla="*/ 0 w 302"/>
                  <a:gd name="T73" fmla="*/ 9 h 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02"/>
                  <a:gd name="T112" fmla="*/ 0 h 65"/>
                  <a:gd name="T113" fmla="*/ 302 w 302"/>
                  <a:gd name="T114" fmla="*/ 65 h 6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02" h="65">
                    <a:moveTo>
                      <a:pt x="0" y="9"/>
                    </a:moveTo>
                    <a:lnTo>
                      <a:pt x="0" y="6"/>
                    </a:lnTo>
                    <a:lnTo>
                      <a:pt x="1" y="5"/>
                    </a:lnTo>
                    <a:lnTo>
                      <a:pt x="3" y="2"/>
                    </a:lnTo>
                    <a:lnTo>
                      <a:pt x="6" y="0"/>
                    </a:lnTo>
                    <a:lnTo>
                      <a:pt x="25" y="15"/>
                    </a:lnTo>
                    <a:lnTo>
                      <a:pt x="46" y="28"/>
                    </a:lnTo>
                    <a:lnTo>
                      <a:pt x="65" y="37"/>
                    </a:lnTo>
                    <a:lnTo>
                      <a:pt x="85" y="45"/>
                    </a:lnTo>
                    <a:lnTo>
                      <a:pt x="106" y="49"/>
                    </a:lnTo>
                    <a:lnTo>
                      <a:pt x="127" y="52"/>
                    </a:lnTo>
                    <a:lnTo>
                      <a:pt x="147" y="52"/>
                    </a:lnTo>
                    <a:lnTo>
                      <a:pt x="168" y="52"/>
                    </a:lnTo>
                    <a:lnTo>
                      <a:pt x="187" y="51"/>
                    </a:lnTo>
                    <a:lnTo>
                      <a:pt x="207" y="48"/>
                    </a:lnTo>
                    <a:lnTo>
                      <a:pt x="226" y="43"/>
                    </a:lnTo>
                    <a:lnTo>
                      <a:pt x="243" y="39"/>
                    </a:lnTo>
                    <a:lnTo>
                      <a:pt x="260" y="34"/>
                    </a:lnTo>
                    <a:lnTo>
                      <a:pt x="276" y="28"/>
                    </a:lnTo>
                    <a:lnTo>
                      <a:pt x="289" y="24"/>
                    </a:lnTo>
                    <a:lnTo>
                      <a:pt x="302" y="20"/>
                    </a:lnTo>
                    <a:lnTo>
                      <a:pt x="297" y="28"/>
                    </a:lnTo>
                    <a:lnTo>
                      <a:pt x="285" y="37"/>
                    </a:lnTo>
                    <a:lnTo>
                      <a:pt x="271" y="45"/>
                    </a:lnTo>
                    <a:lnTo>
                      <a:pt x="254" y="51"/>
                    </a:lnTo>
                    <a:lnTo>
                      <a:pt x="235" y="57"/>
                    </a:lnTo>
                    <a:lnTo>
                      <a:pt x="212" y="61"/>
                    </a:lnTo>
                    <a:lnTo>
                      <a:pt x="189" y="64"/>
                    </a:lnTo>
                    <a:lnTo>
                      <a:pt x="165" y="65"/>
                    </a:lnTo>
                    <a:lnTo>
                      <a:pt x="140" y="65"/>
                    </a:lnTo>
                    <a:lnTo>
                      <a:pt x="116" y="64"/>
                    </a:lnTo>
                    <a:lnTo>
                      <a:pt x="91" y="60"/>
                    </a:lnTo>
                    <a:lnTo>
                      <a:pt x="69" y="55"/>
                    </a:lnTo>
                    <a:lnTo>
                      <a:pt x="49" y="46"/>
                    </a:lnTo>
                    <a:lnTo>
                      <a:pt x="29" y="37"/>
                    </a:lnTo>
                    <a:lnTo>
                      <a:pt x="13" y="24"/>
                    </a:lnTo>
                    <a:lnTo>
                      <a:pt x="0" y="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89" name="Freeform 124"/>
              <p:cNvSpPr>
                <a:spLocks/>
              </p:cNvSpPr>
              <p:nvPr/>
            </p:nvSpPr>
            <p:spPr bwMode="auto">
              <a:xfrm>
                <a:off x="2783" y="1343"/>
                <a:ext cx="34" cy="68"/>
              </a:xfrm>
              <a:custGeom>
                <a:avLst/>
                <a:gdLst>
                  <a:gd name="T0" fmla="*/ 0 w 34"/>
                  <a:gd name="T1" fmla="*/ 68 h 68"/>
                  <a:gd name="T2" fmla="*/ 14 w 34"/>
                  <a:gd name="T3" fmla="*/ 52 h 68"/>
                  <a:gd name="T4" fmla="*/ 26 w 34"/>
                  <a:gd name="T5" fmla="*/ 29 h 68"/>
                  <a:gd name="T6" fmla="*/ 34 w 34"/>
                  <a:gd name="T7" fmla="*/ 10 h 68"/>
                  <a:gd name="T8" fmla="*/ 32 w 34"/>
                  <a:gd name="T9" fmla="*/ 0 h 68"/>
                  <a:gd name="T10" fmla="*/ 26 w 34"/>
                  <a:gd name="T11" fmla="*/ 6 h 68"/>
                  <a:gd name="T12" fmla="*/ 19 w 34"/>
                  <a:gd name="T13" fmla="*/ 25 h 68"/>
                  <a:gd name="T14" fmla="*/ 10 w 34"/>
                  <a:gd name="T15" fmla="*/ 47 h 68"/>
                  <a:gd name="T16" fmla="*/ 0 w 34"/>
                  <a:gd name="T17" fmla="*/ 68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68"/>
                  <a:gd name="T29" fmla="*/ 34 w 34"/>
                  <a:gd name="T30" fmla="*/ 68 h 6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68">
                    <a:moveTo>
                      <a:pt x="0" y="68"/>
                    </a:moveTo>
                    <a:lnTo>
                      <a:pt x="14" y="52"/>
                    </a:lnTo>
                    <a:lnTo>
                      <a:pt x="26" y="29"/>
                    </a:lnTo>
                    <a:lnTo>
                      <a:pt x="34" y="10"/>
                    </a:lnTo>
                    <a:lnTo>
                      <a:pt x="32" y="0"/>
                    </a:lnTo>
                    <a:lnTo>
                      <a:pt x="26" y="6"/>
                    </a:lnTo>
                    <a:lnTo>
                      <a:pt x="19" y="25"/>
                    </a:lnTo>
                    <a:lnTo>
                      <a:pt x="10" y="47"/>
                    </a:lnTo>
                    <a:lnTo>
                      <a:pt x="0"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90" name="Freeform 125"/>
              <p:cNvSpPr>
                <a:spLocks/>
              </p:cNvSpPr>
              <p:nvPr/>
            </p:nvSpPr>
            <p:spPr bwMode="auto">
              <a:xfrm>
                <a:off x="2758" y="1344"/>
                <a:ext cx="36" cy="76"/>
              </a:xfrm>
              <a:custGeom>
                <a:avLst/>
                <a:gdLst>
                  <a:gd name="T0" fmla="*/ 36 w 36"/>
                  <a:gd name="T1" fmla="*/ 0 h 76"/>
                  <a:gd name="T2" fmla="*/ 36 w 36"/>
                  <a:gd name="T3" fmla="*/ 11 h 76"/>
                  <a:gd name="T4" fmla="*/ 31 w 36"/>
                  <a:gd name="T5" fmla="*/ 31 h 76"/>
                  <a:gd name="T6" fmla="*/ 17 w 36"/>
                  <a:gd name="T7" fmla="*/ 56 h 76"/>
                  <a:gd name="T8" fmla="*/ 0 w 36"/>
                  <a:gd name="T9" fmla="*/ 76 h 76"/>
                  <a:gd name="T10" fmla="*/ 8 w 36"/>
                  <a:gd name="T11" fmla="*/ 55 h 76"/>
                  <a:gd name="T12" fmla="*/ 20 w 36"/>
                  <a:gd name="T13" fmla="*/ 30 h 76"/>
                  <a:gd name="T14" fmla="*/ 29 w 36"/>
                  <a:gd name="T15" fmla="*/ 9 h 76"/>
                  <a:gd name="T16" fmla="*/ 36 w 36"/>
                  <a:gd name="T17" fmla="*/ 0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76"/>
                  <a:gd name="T29" fmla="*/ 36 w 36"/>
                  <a:gd name="T30" fmla="*/ 76 h 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76">
                    <a:moveTo>
                      <a:pt x="36" y="0"/>
                    </a:moveTo>
                    <a:lnTo>
                      <a:pt x="36" y="11"/>
                    </a:lnTo>
                    <a:lnTo>
                      <a:pt x="31" y="31"/>
                    </a:lnTo>
                    <a:lnTo>
                      <a:pt x="17" y="56"/>
                    </a:lnTo>
                    <a:lnTo>
                      <a:pt x="0" y="76"/>
                    </a:lnTo>
                    <a:lnTo>
                      <a:pt x="8" y="55"/>
                    </a:lnTo>
                    <a:lnTo>
                      <a:pt x="20" y="30"/>
                    </a:lnTo>
                    <a:lnTo>
                      <a:pt x="29" y="9"/>
                    </a:lnTo>
                    <a:lnTo>
                      <a:pt x="3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91" name="Freeform 126"/>
              <p:cNvSpPr>
                <a:spLocks/>
              </p:cNvSpPr>
              <p:nvPr/>
            </p:nvSpPr>
            <p:spPr bwMode="auto">
              <a:xfrm>
                <a:off x="2697" y="1332"/>
                <a:ext cx="53" cy="98"/>
              </a:xfrm>
              <a:custGeom>
                <a:avLst/>
                <a:gdLst>
                  <a:gd name="T0" fmla="*/ 52 w 53"/>
                  <a:gd name="T1" fmla="*/ 0 h 98"/>
                  <a:gd name="T2" fmla="*/ 53 w 53"/>
                  <a:gd name="T3" fmla="*/ 5 h 98"/>
                  <a:gd name="T4" fmla="*/ 52 w 53"/>
                  <a:gd name="T5" fmla="*/ 15 h 98"/>
                  <a:gd name="T6" fmla="*/ 47 w 53"/>
                  <a:gd name="T7" fmla="*/ 29 h 98"/>
                  <a:gd name="T8" fmla="*/ 40 w 53"/>
                  <a:gd name="T9" fmla="*/ 45 h 98"/>
                  <a:gd name="T10" fmla="*/ 31 w 53"/>
                  <a:gd name="T11" fmla="*/ 61 h 98"/>
                  <a:gd name="T12" fmla="*/ 22 w 53"/>
                  <a:gd name="T13" fmla="*/ 76 h 98"/>
                  <a:gd name="T14" fmla="*/ 10 w 53"/>
                  <a:gd name="T15" fmla="*/ 89 h 98"/>
                  <a:gd name="T16" fmla="*/ 0 w 53"/>
                  <a:gd name="T17" fmla="*/ 98 h 98"/>
                  <a:gd name="T18" fmla="*/ 4 w 53"/>
                  <a:gd name="T19" fmla="*/ 91 h 98"/>
                  <a:gd name="T20" fmla="*/ 10 w 53"/>
                  <a:gd name="T21" fmla="*/ 77 h 98"/>
                  <a:gd name="T22" fmla="*/ 18 w 53"/>
                  <a:gd name="T23" fmla="*/ 61 h 98"/>
                  <a:gd name="T24" fmla="*/ 27 w 53"/>
                  <a:gd name="T25" fmla="*/ 43 h 98"/>
                  <a:gd name="T26" fmla="*/ 34 w 53"/>
                  <a:gd name="T27" fmla="*/ 26 h 98"/>
                  <a:gd name="T28" fmla="*/ 41 w 53"/>
                  <a:gd name="T29" fmla="*/ 12 h 98"/>
                  <a:gd name="T30" fmla="*/ 47 w 53"/>
                  <a:gd name="T31" fmla="*/ 3 h 98"/>
                  <a:gd name="T32" fmla="*/ 52 w 53"/>
                  <a:gd name="T33" fmla="*/ 0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98"/>
                  <a:gd name="T53" fmla="*/ 53 w 53"/>
                  <a:gd name="T54" fmla="*/ 98 h 9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98">
                    <a:moveTo>
                      <a:pt x="52" y="0"/>
                    </a:moveTo>
                    <a:lnTo>
                      <a:pt x="53" y="5"/>
                    </a:lnTo>
                    <a:lnTo>
                      <a:pt x="52" y="15"/>
                    </a:lnTo>
                    <a:lnTo>
                      <a:pt x="47" y="29"/>
                    </a:lnTo>
                    <a:lnTo>
                      <a:pt x="40" y="45"/>
                    </a:lnTo>
                    <a:lnTo>
                      <a:pt x="31" y="61"/>
                    </a:lnTo>
                    <a:lnTo>
                      <a:pt x="22" y="76"/>
                    </a:lnTo>
                    <a:lnTo>
                      <a:pt x="10" y="89"/>
                    </a:lnTo>
                    <a:lnTo>
                      <a:pt x="0" y="98"/>
                    </a:lnTo>
                    <a:lnTo>
                      <a:pt x="4" y="91"/>
                    </a:lnTo>
                    <a:lnTo>
                      <a:pt x="10" y="77"/>
                    </a:lnTo>
                    <a:lnTo>
                      <a:pt x="18" y="61"/>
                    </a:lnTo>
                    <a:lnTo>
                      <a:pt x="27" y="43"/>
                    </a:lnTo>
                    <a:lnTo>
                      <a:pt x="34" y="26"/>
                    </a:lnTo>
                    <a:lnTo>
                      <a:pt x="41" y="12"/>
                    </a:lnTo>
                    <a:lnTo>
                      <a:pt x="47" y="3"/>
                    </a:lnTo>
                    <a:lnTo>
                      <a:pt x="5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92" name="Freeform 127"/>
              <p:cNvSpPr>
                <a:spLocks/>
              </p:cNvSpPr>
              <p:nvPr/>
            </p:nvSpPr>
            <p:spPr bwMode="auto">
              <a:xfrm>
                <a:off x="2641" y="1322"/>
                <a:ext cx="59" cy="107"/>
              </a:xfrm>
              <a:custGeom>
                <a:avLst/>
                <a:gdLst>
                  <a:gd name="T0" fmla="*/ 57 w 59"/>
                  <a:gd name="T1" fmla="*/ 0 h 107"/>
                  <a:gd name="T2" fmla="*/ 59 w 59"/>
                  <a:gd name="T3" fmla="*/ 6 h 107"/>
                  <a:gd name="T4" fmla="*/ 56 w 59"/>
                  <a:gd name="T5" fmla="*/ 18 h 107"/>
                  <a:gd name="T6" fmla="*/ 50 w 59"/>
                  <a:gd name="T7" fmla="*/ 33 h 107"/>
                  <a:gd name="T8" fmla="*/ 43 w 59"/>
                  <a:gd name="T9" fmla="*/ 50 h 107"/>
                  <a:gd name="T10" fmla="*/ 32 w 59"/>
                  <a:gd name="T11" fmla="*/ 70 h 107"/>
                  <a:gd name="T12" fmla="*/ 22 w 59"/>
                  <a:gd name="T13" fmla="*/ 86 h 107"/>
                  <a:gd name="T14" fmla="*/ 10 w 59"/>
                  <a:gd name="T15" fmla="*/ 99 h 107"/>
                  <a:gd name="T16" fmla="*/ 0 w 59"/>
                  <a:gd name="T17" fmla="*/ 107 h 107"/>
                  <a:gd name="T18" fmla="*/ 4 w 59"/>
                  <a:gd name="T19" fmla="*/ 99 h 107"/>
                  <a:gd name="T20" fmla="*/ 10 w 59"/>
                  <a:gd name="T21" fmla="*/ 84 h 107"/>
                  <a:gd name="T22" fmla="*/ 19 w 59"/>
                  <a:gd name="T23" fmla="*/ 67 h 107"/>
                  <a:gd name="T24" fmla="*/ 28 w 59"/>
                  <a:gd name="T25" fmla="*/ 47 h 107"/>
                  <a:gd name="T26" fmla="*/ 38 w 59"/>
                  <a:gd name="T27" fmla="*/ 30 h 107"/>
                  <a:gd name="T28" fmla="*/ 46 w 59"/>
                  <a:gd name="T29" fmla="*/ 13 h 107"/>
                  <a:gd name="T30" fmla="*/ 53 w 59"/>
                  <a:gd name="T31" fmla="*/ 3 h 107"/>
                  <a:gd name="T32" fmla="*/ 57 w 59"/>
                  <a:gd name="T33" fmla="*/ 0 h 10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107"/>
                  <a:gd name="T53" fmla="*/ 59 w 59"/>
                  <a:gd name="T54" fmla="*/ 107 h 10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107">
                    <a:moveTo>
                      <a:pt x="57" y="0"/>
                    </a:moveTo>
                    <a:lnTo>
                      <a:pt x="59" y="6"/>
                    </a:lnTo>
                    <a:lnTo>
                      <a:pt x="56" y="18"/>
                    </a:lnTo>
                    <a:lnTo>
                      <a:pt x="50" y="33"/>
                    </a:lnTo>
                    <a:lnTo>
                      <a:pt x="43" y="50"/>
                    </a:lnTo>
                    <a:lnTo>
                      <a:pt x="32" y="70"/>
                    </a:lnTo>
                    <a:lnTo>
                      <a:pt x="22" y="86"/>
                    </a:lnTo>
                    <a:lnTo>
                      <a:pt x="10" y="99"/>
                    </a:lnTo>
                    <a:lnTo>
                      <a:pt x="0" y="107"/>
                    </a:lnTo>
                    <a:lnTo>
                      <a:pt x="4" y="99"/>
                    </a:lnTo>
                    <a:lnTo>
                      <a:pt x="10" y="84"/>
                    </a:lnTo>
                    <a:lnTo>
                      <a:pt x="19" y="67"/>
                    </a:lnTo>
                    <a:lnTo>
                      <a:pt x="28" y="47"/>
                    </a:lnTo>
                    <a:lnTo>
                      <a:pt x="38" y="30"/>
                    </a:lnTo>
                    <a:lnTo>
                      <a:pt x="46" y="13"/>
                    </a:lnTo>
                    <a:lnTo>
                      <a:pt x="53" y="3"/>
                    </a:lnTo>
                    <a:lnTo>
                      <a:pt x="5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93" name="Freeform 128"/>
              <p:cNvSpPr>
                <a:spLocks/>
              </p:cNvSpPr>
              <p:nvPr/>
            </p:nvSpPr>
            <p:spPr bwMode="auto">
              <a:xfrm>
                <a:off x="2604" y="1334"/>
                <a:ext cx="63" cy="87"/>
              </a:xfrm>
              <a:custGeom>
                <a:avLst/>
                <a:gdLst>
                  <a:gd name="T0" fmla="*/ 63 w 63"/>
                  <a:gd name="T1" fmla="*/ 0 h 87"/>
                  <a:gd name="T2" fmla="*/ 63 w 63"/>
                  <a:gd name="T3" fmla="*/ 4 h 87"/>
                  <a:gd name="T4" fmla="*/ 59 w 63"/>
                  <a:gd name="T5" fmla="*/ 15 h 87"/>
                  <a:gd name="T6" fmla="*/ 52 w 63"/>
                  <a:gd name="T7" fmla="*/ 28 h 87"/>
                  <a:gd name="T8" fmla="*/ 43 w 63"/>
                  <a:gd name="T9" fmla="*/ 43 h 87"/>
                  <a:gd name="T10" fmla="*/ 31 w 63"/>
                  <a:gd name="T11" fmla="*/ 59 h 87"/>
                  <a:gd name="T12" fmla="*/ 19 w 63"/>
                  <a:gd name="T13" fmla="*/ 72 h 87"/>
                  <a:gd name="T14" fmla="*/ 9 w 63"/>
                  <a:gd name="T15" fmla="*/ 83 h 87"/>
                  <a:gd name="T16" fmla="*/ 0 w 63"/>
                  <a:gd name="T17" fmla="*/ 87 h 87"/>
                  <a:gd name="T18" fmla="*/ 6 w 63"/>
                  <a:gd name="T19" fmla="*/ 78 h 87"/>
                  <a:gd name="T20" fmla="*/ 13 w 63"/>
                  <a:gd name="T21" fmla="*/ 66 h 87"/>
                  <a:gd name="T22" fmla="*/ 22 w 63"/>
                  <a:gd name="T23" fmla="*/ 52 h 87"/>
                  <a:gd name="T24" fmla="*/ 31 w 63"/>
                  <a:gd name="T25" fmla="*/ 35 h 87"/>
                  <a:gd name="T26" fmla="*/ 41 w 63"/>
                  <a:gd name="T27" fmla="*/ 21 h 87"/>
                  <a:gd name="T28" fmla="*/ 50 w 63"/>
                  <a:gd name="T29" fmla="*/ 9 h 87"/>
                  <a:gd name="T30" fmla="*/ 58 w 63"/>
                  <a:gd name="T31" fmla="*/ 1 h 87"/>
                  <a:gd name="T32" fmla="*/ 63 w 63"/>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7"/>
                  <a:gd name="T53" fmla="*/ 63 w 63"/>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7">
                    <a:moveTo>
                      <a:pt x="63" y="0"/>
                    </a:moveTo>
                    <a:lnTo>
                      <a:pt x="63" y="4"/>
                    </a:lnTo>
                    <a:lnTo>
                      <a:pt x="59" y="15"/>
                    </a:lnTo>
                    <a:lnTo>
                      <a:pt x="52" y="28"/>
                    </a:lnTo>
                    <a:lnTo>
                      <a:pt x="43" y="43"/>
                    </a:lnTo>
                    <a:lnTo>
                      <a:pt x="31" y="59"/>
                    </a:lnTo>
                    <a:lnTo>
                      <a:pt x="19" y="72"/>
                    </a:lnTo>
                    <a:lnTo>
                      <a:pt x="9" y="83"/>
                    </a:lnTo>
                    <a:lnTo>
                      <a:pt x="0" y="87"/>
                    </a:lnTo>
                    <a:lnTo>
                      <a:pt x="6" y="78"/>
                    </a:lnTo>
                    <a:lnTo>
                      <a:pt x="13" y="66"/>
                    </a:lnTo>
                    <a:lnTo>
                      <a:pt x="22" y="52"/>
                    </a:lnTo>
                    <a:lnTo>
                      <a:pt x="31" y="35"/>
                    </a:lnTo>
                    <a:lnTo>
                      <a:pt x="41" y="21"/>
                    </a:lnTo>
                    <a:lnTo>
                      <a:pt x="50" y="9"/>
                    </a:lnTo>
                    <a:lnTo>
                      <a:pt x="58" y="1"/>
                    </a:lnTo>
                    <a:lnTo>
                      <a:pt x="6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94" name="Freeform 129"/>
              <p:cNvSpPr>
                <a:spLocks/>
              </p:cNvSpPr>
              <p:nvPr/>
            </p:nvSpPr>
            <p:spPr bwMode="auto">
              <a:xfrm>
                <a:off x="2574" y="1340"/>
                <a:ext cx="57" cy="72"/>
              </a:xfrm>
              <a:custGeom>
                <a:avLst/>
                <a:gdLst>
                  <a:gd name="T0" fmla="*/ 55 w 57"/>
                  <a:gd name="T1" fmla="*/ 0 h 72"/>
                  <a:gd name="T2" fmla="*/ 57 w 57"/>
                  <a:gd name="T3" fmla="*/ 4 h 72"/>
                  <a:gd name="T4" fmla="*/ 54 w 57"/>
                  <a:gd name="T5" fmla="*/ 12 h 72"/>
                  <a:gd name="T6" fmla="*/ 49 w 57"/>
                  <a:gd name="T7" fmla="*/ 22 h 72"/>
                  <a:gd name="T8" fmla="*/ 43 w 57"/>
                  <a:gd name="T9" fmla="*/ 34 h 72"/>
                  <a:gd name="T10" fmla="*/ 34 w 57"/>
                  <a:gd name="T11" fmla="*/ 47 h 72"/>
                  <a:gd name="T12" fmla="*/ 24 w 57"/>
                  <a:gd name="T13" fmla="*/ 57 h 72"/>
                  <a:gd name="T14" fmla="*/ 12 w 57"/>
                  <a:gd name="T15" fmla="*/ 66 h 72"/>
                  <a:gd name="T16" fmla="*/ 0 w 57"/>
                  <a:gd name="T17" fmla="*/ 72 h 72"/>
                  <a:gd name="T18" fmla="*/ 6 w 57"/>
                  <a:gd name="T19" fmla="*/ 65 h 72"/>
                  <a:gd name="T20" fmla="*/ 14 w 57"/>
                  <a:gd name="T21" fmla="*/ 55 h 72"/>
                  <a:gd name="T22" fmla="*/ 21 w 57"/>
                  <a:gd name="T23" fmla="*/ 41 h 72"/>
                  <a:gd name="T24" fmla="*/ 30 w 57"/>
                  <a:gd name="T25" fmla="*/ 28 h 72"/>
                  <a:gd name="T26" fmla="*/ 37 w 57"/>
                  <a:gd name="T27" fmla="*/ 16 h 72"/>
                  <a:gd name="T28" fmla="*/ 45 w 57"/>
                  <a:gd name="T29" fmla="*/ 7 h 72"/>
                  <a:gd name="T30" fmla="*/ 51 w 57"/>
                  <a:gd name="T31" fmla="*/ 1 h 72"/>
                  <a:gd name="T32" fmla="*/ 55 w 57"/>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72"/>
                  <a:gd name="T53" fmla="*/ 57 w 57"/>
                  <a:gd name="T54" fmla="*/ 72 h 7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72">
                    <a:moveTo>
                      <a:pt x="55" y="0"/>
                    </a:moveTo>
                    <a:lnTo>
                      <a:pt x="57" y="4"/>
                    </a:lnTo>
                    <a:lnTo>
                      <a:pt x="54" y="12"/>
                    </a:lnTo>
                    <a:lnTo>
                      <a:pt x="49" y="22"/>
                    </a:lnTo>
                    <a:lnTo>
                      <a:pt x="43" y="34"/>
                    </a:lnTo>
                    <a:lnTo>
                      <a:pt x="34" y="47"/>
                    </a:lnTo>
                    <a:lnTo>
                      <a:pt x="24" y="57"/>
                    </a:lnTo>
                    <a:lnTo>
                      <a:pt x="12" y="66"/>
                    </a:lnTo>
                    <a:lnTo>
                      <a:pt x="0" y="72"/>
                    </a:lnTo>
                    <a:lnTo>
                      <a:pt x="6" y="65"/>
                    </a:lnTo>
                    <a:lnTo>
                      <a:pt x="14" y="55"/>
                    </a:lnTo>
                    <a:lnTo>
                      <a:pt x="21" y="41"/>
                    </a:lnTo>
                    <a:lnTo>
                      <a:pt x="30" y="28"/>
                    </a:lnTo>
                    <a:lnTo>
                      <a:pt x="37" y="16"/>
                    </a:lnTo>
                    <a:lnTo>
                      <a:pt x="45" y="7"/>
                    </a:lnTo>
                    <a:lnTo>
                      <a:pt x="51" y="1"/>
                    </a:lnTo>
                    <a:lnTo>
                      <a:pt x="5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95" name="Freeform 130"/>
              <p:cNvSpPr>
                <a:spLocks/>
              </p:cNvSpPr>
              <p:nvPr/>
            </p:nvSpPr>
            <p:spPr bwMode="auto">
              <a:xfrm>
                <a:off x="2546" y="1341"/>
                <a:ext cx="48" cy="54"/>
              </a:xfrm>
              <a:custGeom>
                <a:avLst/>
                <a:gdLst>
                  <a:gd name="T0" fmla="*/ 48 w 48"/>
                  <a:gd name="T1" fmla="*/ 0 h 54"/>
                  <a:gd name="T2" fmla="*/ 48 w 48"/>
                  <a:gd name="T3" fmla="*/ 5 h 54"/>
                  <a:gd name="T4" fmla="*/ 45 w 48"/>
                  <a:gd name="T5" fmla="*/ 11 h 54"/>
                  <a:gd name="T6" fmla="*/ 39 w 48"/>
                  <a:gd name="T7" fmla="*/ 20 h 54"/>
                  <a:gd name="T8" fmla="*/ 31 w 48"/>
                  <a:gd name="T9" fmla="*/ 30 h 54"/>
                  <a:gd name="T10" fmla="*/ 23 w 48"/>
                  <a:gd name="T11" fmla="*/ 39 h 54"/>
                  <a:gd name="T12" fmla="*/ 14 w 48"/>
                  <a:gd name="T13" fmla="*/ 46 h 54"/>
                  <a:gd name="T14" fmla="*/ 6 w 48"/>
                  <a:gd name="T15" fmla="*/ 52 h 54"/>
                  <a:gd name="T16" fmla="*/ 0 w 48"/>
                  <a:gd name="T17" fmla="*/ 54 h 54"/>
                  <a:gd name="T18" fmla="*/ 5 w 48"/>
                  <a:gd name="T19" fmla="*/ 48 h 54"/>
                  <a:gd name="T20" fmla="*/ 11 w 48"/>
                  <a:gd name="T21" fmla="*/ 40 h 54"/>
                  <a:gd name="T22" fmla="*/ 17 w 48"/>
                  <a:gd name="T23" fmla="*/ 31 h 54"/>
                  <a:gd name="T24" fmla="*/ 24 w 48"/>
                  <a:gd name="T25" fmla="*/ 22 h 54"/>
                  <a:gd name="T26" fmla="*/ 31 w 48"/>
                  <a:gd name="T27" fmla="*/ 15 h 54"/>
                  <a:gd name="T28" fmla="*/ 37 w 48"/>
                  <a:gd name="T29" fmla="*/ 8 h 54"/>
                  <a:gd name="T30" fmla="*/ 43 w 48"/>
                  <a:gd name="T31" fmla="*/ 3 h 54"/>
                  <a:gd name="T32" fmla="*/ 48 w 48"/>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4"/>
                  <a:gd name="T53" fmla="*/ 48 w 4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4">
                    <a:moveTo>
                      <a:pt x="48" y="0"/>
                    </a:moveTo>
                    <a:lnTo>
                      <a:pt x="48" y="5"/>
                    </a:lnTo>
                    <a:lnTo>
                      <a:pt x="45" y="11"/>
                    </a:lnTo>
                    <a:lnTo>
                      <a:pt x="39" y="20"/>
                    </a:lnTo>
                    <a:lnTo>
                      <a:pt x="31" y="30"/>
                    </a:lnTo>
                    <a:lnTo>
                      <a:pt x="23" y="39"/>
                    </a:lnTo>
                    <a:lnTo>
                      <a:pt x="14" y="46"/>
                    </a:lnTo>
                    <a:lnTo>
                      <a:pt x="6" y="52"/>
                    </a:lnTo>
                    <a:lnTo>
                      <a:pt x="0" y="54"/>
                    </a:lnTo>
                    <a:lnTo>
                      <a:pt x="5" y="48"/>
                    </a:lnTo>
                    <a:lnTo>
                      <a:pt x="11" y="40"/>
                    </a:lnTo>
                    <a:lnTo>
                      <a:pt x="17" y="31"/>
                    </a:lnTo>
                    <a:lnTo>
                      <a:pt x="24" y="22"/>
                    </a:lnTo>
                    <a:lnTo>
                      <a:pt x="31" y="15"/>
                    </a:lnTo>
                    <a:lnTo>
                      <a:pt x="37" y="8"/>
                    </a:lnTo>
                    <a:lnTo>
                      <a:pt x="43" y="3"/>
                    </a:lnTo>
                    <a:lnTo>
                      <a:pt x="4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96" name="Freeform 131"/>
              <p:cNvSpPr>
                <a:spLocks/>
              </p:cNvSpPr>
              <p:nvPr/>
            </p:nvSpPr>
            <p:spPr bwMode="auto">
              <a:xfrm>
                <a:off x="2527" y="1350"/>
                <a:ext cx="33" cy="34"/>
              </a:xfrm>
              <a:custGeom>
                <a:avLst/>
                <a:gdLst>
                  <a:gd name="T0" fmla="*/ 33 w 33"/>
                  <a:gd name="T1" fmla="*/ 0 h 34"/>
                  <a:gd name="T2" fmla="*/ 31 w 33"/>
                  <a:gd name="T3" fmla="*/ 9 h 34"/>
                  <a:gd name="T4" fmla="*/ 24 w 33"/>
                  <a:gd name="T5" fmla="*/ 21 h 34"/>
                  <a:gd name="T6" fmla="*/ 12 w 33"/>
                  <a:gd name="T7" fmla="*/ 33 h 34"/>
                  <a:gd name="T8" fmla="*/ 0 w 33"/>
                  <a:gd name="T9" fmla="*/ 34 h 34"/>
                  <a:gd name="T10" fmla="*/ 12 w 33"/>
                  <a:gd name="T11" fmla="*/ 27 h 34"/>
                  <a:gd name="T12" fmla="*/ 21 w 33"/>
                  <a:gd name="T13" fmla="*/ 12 h 34"/>
                  <a:gd name="T14" fmla="*/ 28 w 33"/>
                  <a:gd name="T15" fmla="*/ 0 h 34"/>
                  <a:gd name="T16" fmla="*/ 33 w 33"/>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4"/>
                  <a:gd name="T29" fmla="*/ 33 w 33"/>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4">
                    <a:moveTo>
                      <a:pt x="33" y="0"/>
                    </a:moveTo>
                    <a:lnTo>
                      <a:pt x="31" y="9"/>
                    </a:lnTo>
                    <a:lnTo>
                      <a:pt x="24" y="21"/>
                    </a:lnTo>
                    <a:lnTo>
                      <a:pt x="12" y="33"/>
                    </a:lnTo>
                    <a:lnTo>
                      <a:pt x="0" y="34"/>
                    </a:lnTo>
                    <a:lnTo>
                      <a:pt x="12" y="27"/>
                    </a:lnTo>
                    <a:lnTo>
                      <a:pt x="21" y="12"/>
                    </a:lnTo>
                    <a:lnTo>
                      <a:pt x="28" y="0"/>
                    </a:lnTo>
                    <a:lnTo>
                      <a:pt x="3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97" name="Freeform 132"/>
              <p:cNvSpPr>
                <a:spLocks/>
              </p:cNvSpPr>
              <p:nvPr/>
            </p:nvSpPr>
            <p:spPr bwMode="auto">
              <a:xfrm>
                <a:off x="2806" y="1355"/>
                <a:ext cx="36" cy="42"/>
              </a:xfrm>
              <a:custGeom>
                <a:avLst/>
                <a:gdLst>
                  <a:gd name="T0" fmla="*/ 0 w 36"/>
                  <a:gd name="T1" fmla="*/ 42 h 42"/>
                  <a:gd name="T2" fmla="*/ 5 w 36"/>
                  <a:gd name="T3" fmla="*/ 32 h 42"/>
                  <a:gd name="T4" fmla="*/ 15 w 36"/>
                  <a:gd name="T5" fmla="*/ 16 h 42"/>
                  <a:gd name="T6" fmla="*/ 25 w 36"/>
                  <a:gd name="T7" fmla="*/ 3 h 42"/>
                  <a:gd name="T8" fmla="*/ 34 w 36"/>
                  <a:gd name="T9" fmla="*/ 0 h 42"/>
                  <a:gd name="T10" fmla="*/ 36 w 36"/>
                  <a:gd name="T11" fmla="*/ 4 h 42"/>
                  <a:gd name="T12" fmla="*/ 34 w 36"/>
                  <a:gd name="T13" fmla="*/ 8 h 42"/>
                  <a:gd name="T14" fmla="*/ 30 w 36"/>
                  <a:gd name="T15" fmla="*/ 14 h 42"/>
                  <a:gd name="T16" fmla="*/ 24 w 36"/>
                  <a:gd name="T17" fmla="*/ 22 h 42"/>
                  <a:gd name="T18" fmla="*/ 16 w 36"/>
                  <a:gd name="T19" fmla="*/ 28 h 42"/>
                  <a:gd name="T20" fmla="*/ 11 w 36"/>
                  <a:gd name="T21" fmla="*/ 34 h 42"/>
                  <a:gd name="T22" fmla="*/ 5 w 36"/>
                  <a:gd name="T23" fmla="*/ 40 h 42"/>
                  <a:gd name="T24" fmla="*/ 0 w 36"/>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42"/>
                  <a:gd name="T41" fmla="*/ 36 w 36"/>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42">
                    <a:moveTo>
                      <a:pt x="0" y="42"/>
                    </a:moveTo>
                    <a:lnTo>
                      <a:pt x="5" y="32"/>
                    </a:lnTo>
                    <a:lnTo>
                      <a:pt x="15" y="16"/>
                    </a:lnTo>
                    <a:lnTo>
                      <a:pt x="25" y="3"/>
                    </a:lnTo>
                    <a:lnTo>
                      <a:pt x="34" y="0"/>
                    </a:lnTo>
                    <a:lnTo>
                      <a:pt x="36" y="4"/>
                    </a:lnTo>
                    <a:lnTo>
                      <a:pt x="34" y="8"/>
                    </a:lnTo>
                    <a:lnTo>
                      <a:pt x="30" y="14"/>
                    </a:lnTo>
                    <a:lnTo>
                      <a:pt x="24" y="22"/>
                    </a:lnTo>
                    <a:lnTo>
                      <a:pt x="16" y="28"/>
                    </a:lnTo>
                    <a:lnTo>
                      <a:pt x="11" y="34"/>
                    </a:lnTo>
                    <a:lnTo>
                      <a:pt x="5" y="40"/>
                    </a:lnTo>
                    <a:lnTo>
                      <a:pt x="0" y="4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98" name="Freeform 133"/>
              <p:cNvSpPr>
                <a:spLocks/>
              </p:cNvSpPr>
              <p:nvPr/>
            </p:nvSpPr>
            <p:spPr bwMode="auto">
              <a:xfrm>
                <a:off x="2805" y="1400"/>
                <a:ext cx="46" cy="18"/>
              </a:xfrm>
              <a:custGeom>
                <a:avLst/>
                <a:gdLst>
                  <a:gd name="T0" fmla="*/ 0 w 46"/>
                  <a:gd name="T1" fmla="*/ 0 h 18"/>
                  <a:gd name="T2" fmla="*/ 3 w 46"/>
                  <a:gd name="T3" fmla="*/ 2 h 18"/>
                  <a:gd name="T4" fmla="*/ 9 w 46"/>
                  <a:gd name="T5" fmla="*/ 5 h 18"/>
                  <a:gd name="T6" fmla="*/ 15 w 46"/>
                  <a:gd name="T7" fmla="*/ 8 h 18"/>
                  <a:gd name="T8" fmla="*/ 22 w 46"/>
                  <a:gd name="T9" fmla="*/ 12 h 18"/>
                  <a:gd name="T10" fmla="*/ 29 w 46"/>
                  <a:gd name="T11" fmla="*/ 15 h 18"/>
                  <a:gd name="T12" fmla="*/ 37 w 46"/>
                  <a:gd name="T13" fmla="*/ 18 h 18"/>
                  <a:gd name="T14" fmla="*/ 43 w 46"/>
                  <a:gd name="T15" fmla="*/ 18 h 18"/>
                  <a:gd name="T16" fmla="*/ 46 w 46"/>
                  <a:gd name="T17" fmla="*/ 17 h 18"/>
                  <a:gd name="T18" fmla="*/ 46 w 46"/>
                  <a:gd name="T19" fmla="*/ 14 h 18"/>
                  <a:gd name="T20" fmla="*/ 43 w 46"/>
                  <a:gd name="T21" fmla="*/ 9 h 18"/>
                  <a:gd name="T22" fmla="*/ 37 w 46"/>
                  <a:gd name="T23" fmla="*/ 8 h 18"/>
                  <a:gd name="T24" fmla="*/ 29 w 46"/>
                  <a:gd name="T25" fmla="*/ 5 h 18"/>
                  <a:gd name="T26" fmla="*/ 20 w 46"/>
                  <a:gd name="T27" fmla="*/ 3 h 18"/>
                  <a:gd name="T28" fmla="*/ 12 w 46"/>
                  <a:gd name="T29" fmla="*/ 2 h 18"/>
                  <a:gd name="T30" fmla="*/ 6 w 46"/>
                  <a:gd name="T31" fmla="*/ 0 h 18"/>
                  <a:gd name="T32" fmla="*/ 0 w 4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18"/>
                  <a:gd name="T53" fmla="*/ 46 w 4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18">
                    <a:moveTo>
                      <a:pt x="0" y="0"/>
                    </a:moveTo>
                    <a:lnTo>
                      <a:pt x="3" y="2"/>
                    </a:lnTo>
                    <a:lnTo>
                      <a:pt x="9" y="5"/>
                    </a:lnTo>
                    <a:lnTo>
                      <a:pt x="15" y="8"/>
                    </a:lnTo>
                    <a:lnTo>
                      <a:pt x="22" y="12"/>
                    </a:lnTo>
                    <a:lnTo>
                      <a:pt x="29" y="15"/>
                    </a:lnTo>
                    <a:lnTo>
                      <a:pt x="37" y="18"/>
                    </a:lnTo>
                    <a:lnTo>
                      <a:pt x="43" y="18"/>
                    </a:lnTo>
                    <a:lnTo>
                      <a:pt x="46" y="17"/>
                    </a:lnTo>
                    <a:lnTo>
                      <a:pt x="46" y="14"/>
                    </a:lnTo>
                    <a:lnTo>
                      <a:pt x="43" y="9"/>
                    </a:lnTo>
                    <a:lnTo>
                      <a:pt x="37" y="8"/>
                    </a:lnTo>
                    <a:lnTo>
                      <a:pt x="29" y="5"/>
                    </a:lnTo>
                    <a:lnTo>
                      <a:pt x="20" y="3"/>
                    </a:lnTo>
                    <a:lnTo>
                      <a:pt x="12" y="2"/>
                    </a:lnTo>
                    <a:lnTo>
                      <a:pt x="6" y="0"/>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99" name="Freeform 134"/>
              <p:cNvSpPr>
                <a:spLocks/>
              </p:cNvSpPr>
              <p:nvPr/>
            </p:nvSpPr>
            <p:spPr bwMode="auto">
              <a:xfrm>
                <a:off x="2814" y="1380"/>
                <a:ext cx="50" cy="15"/>
              </a:xfrm>
              <a:custGeom>
                <a:avLst/>
                <a:gdLst>
                  <a:gd name="T0" fmla="*/ 0 w 50"/>
                  <a:gd name="T1" fmla="*/ 15 h 15"/>
                  <a:gd name="T2" fmla="*/ 3 w 50"/>
                  <a:gd name="T3" fmla="*/ 15 h 15"/>
                  <a:gd name="T4" fmla="*/ 10 w 50"/>
                  <a:gd name="T5" fmla="*/ 15 h 15"/>
                  <a:gd name="T6" fmla="*/ 17 w 50"/>
                  <a:gd name="T7" fmla="*/ 13 h 15"/>
                  <a:gd name="T8" fmla="*/ 28 w 50"/>
                  <a:gd name="T9" fmla="*/ 13 h 15"/>
                  <a:gd name="T10" fmla="*/ 35 w 50"/>
                  <a:gd name="T11" fmla="*/ 12 h 15"/>
                  <a:gd name="T12" fmla="*/ 44 w 50"/>
                  <a:gd name="T13" fmla="*/ 10 h 15"/>
                  <a:gd name="T14" fmla="*/ 48 w 50"/>
                  <a:gd name="T15" fmla="*/ 9 h 15"/>
                  <a:gd name="T16" fmla="*/ 50 w 50"/>
                  <a:gd name="T17" fmla="*/ 4 h 15"/>
                  <a:gd name="T18" fmla="*/ 48 w 50"/>
                  <a:gd name="T19" fmla="*/ 1 h 15"/>
                  <a:gd name="T20" fmla="*/ 44 w 50"/>
                  <a:gd name="T21" fmla="*/ 0 h 15"/>
                  <a:gd name="T22" fmla="*/ 37 w 50"/>
                  <a:gd name="T23" fmla="*/ 1 h 15"/>
                  <a:gd name="T24" fmla="*/ 29 w 50"/>
                  <a:gd name="T25" fmla="*/ 4 h 15"/>
                  <a:gd name="T26" fmla="*/ 20 w 50"/>
                  <a:gd name="T27" fmla="*/ 7 h 15"/>
                  <a:gd name="T28" fmla="*/ 11 w 50"/>
                  <a:gd name="T29" fmla="*/ 10 h 15"/>
                  <a:gd name="T30" fmla="*/ 4 w 50"/>
                  <a:gd name="T31" fmla="*/ 13 h 15"/>
                  <a:gd name="T32" fmla="*/ 0 w 50"/>
                  <a:gd name="T33" fmla="*/ 15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5"/>
                  <a:gd name="T53" fmla="*/ 50 w 5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5">
                    <a:moveTo>
                      <a:pt x="0" y="15"/>
                    </a:moveTo>
                    <a:lnTo>
                      <a:pt x="3" y="15"/>
                    </a:lnTo>
                    <a:lnTo>
                      <a:pt x="10" y="15"/>
                    </a:lnTo>
                    <a:lnTo>
                      <a:pt x="17" y="13"/>
                    </a:lnTo>
                    <a:lnTo>
                      <a:pt x="28" y="13"/>
                    </a:lnTo>
                    <a:lnTo>
                      <a:pt x="35" y="12"/>
                    </a:lnTo>
                    <a:lnTo>
                      <a:pt x="44" y="10"/>
                    </a:lnTo>
                    <a:lnTo>
                      <a:pt x="48" y="9"/>
                    </a:lnTo>
                    <a:lnTo>
                      <a:pt x="50" y="4"/>
                    </a:lnTo>
                    <a:lnTo>
                      <a:pt x="48" y="1"/>
                    </a:lnTo>
                    <a:lnTo>
                      <a:pt x="44" y="0"/>
                    </a:lnTo>
                    <a:lnTo>
                      <a:pt x="37" y="1"/>
                    </a:lnTo>
                    <a:lnTo>
                      <a:pt x="29" y="4"/>
                    </a:lnTo>
                    <a:lnTo>
                      <a:pt x="20" y="7"/>
                    </a:lnTo>
                    <a:lnTo>
                      <a:pt x="11" y="10"/>
                    </a:lnTo>
                    <a:lnTo>
                      <a:pt x="4" y="13"/>
                    </a:lnTo>
                    <a:lnTo>
                      <a:pt x="0" y="1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00" name="Freeform 135"/>
              <p:cNvSpPr>
                <a:spLocks/>
              </p:cNvSpPr>
              <p:nvPr/>
            </p:nvSpPr>
            <p:spPr bwMode="auto">
              <a:xfrm>
                <a:off x="2790" y="1408"/>
                <a:ext cx="47" cy="37"/>
              </a:xfrm>
              <a:custGeom>
                <a:avLst/>
                <a:gdLst>
                  <a:gd name="T0" fmla="*/ 0 w 47"/>
                  <a:gd name="T1" fmla="*/ 0 h 37"/>
                  <a:gd name="T2" fmla="*/ 6 w 47"/>
                  <a:gd name="T3" fmla="*/ 3 h 37"/>
                  <a:gd name="T4" fmla="*/ 15 w 47"/>
                  <a:gd name="T5" fmla="*/ 7 h 37"/>
                  <a:gd name="T6" fmla="*/ 22 w 47"/>
                  <a:gd name="T7" fmla="*/ 12 h 37"/>
                  <a:gd name="T8" fmla="*/ 31 w 47"/>
                  <a:gd name="T9" fmla="*/ 18 h 37"/>
                  <a:gd name="T10" fmla="*/ 38 w 47"/>
                  <a:gd name="T11" fmla="*/ 23 h 37"/>
                  <a:gd name="T12" fmla="*/ 44 w 47"/>
                  <a:gd name="T13" fmla="*/ 28 h 37"/>
                  <a:gd name="T14" fmla="*/ 47 w 47"/>
                  <a:gd name="T15" fmla="*/ 32 h 37"/>
                  <a:gd name="T16" fmla="*/ 47 w 47"/>
                  <a:gd name="T17" fmla="*/ 35 h 37"/>
                  <a:gd name="T18" fmla="*/ 43 w 47"/>
                  <a:gd name="T19" fmla="*/ 37 h 37"/>
                  <a:gd name="T20" fmla="*/ 37 w 47"/>
                  <a:gd name="T21" fmla="*/ 34 h 37"/>
                  <a:gd name="T22" fmla="*/ 31 w 47"/>
                  <a:gd name="T23" fmla="*/ 29 h 37"/>
                  <a:gd name="T24" fmla="*/ 24 w 47"/>
                  <a:gd name="T25" fmla="*/ 22 h 37"/>
                  <a:gd name="T26" fmla="*/ 16 w 47"/>
                  <a:gd name="T27" fmla="*/ 16 h 37"/>
                  <a:gd name="T28" fmla="*/ 9 w 47"/>
                  <a:gd name="T29" fmla="*/ 9 h 37"/>
                  <a:gd name="T30" fmla="*/ 3 w 47"/>
                  <a:gd name="T31" fmla="*/ 3 h 37"/>
                  <a:gd name="T32" fmla="*/ 0 w 47"/>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7"/>
                  <a:gd name="T53" fmla="*/ 47 w 47"/>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7">
                    <a:moveTo>
                      <a:pt x="0" y="0"/>
                    </a:moveTo>
                    <a:lnTo>
                      <a:pt x="6" y="3"/>
                    </a:lnTo>
                    <a:lnTo>
                      <a:pt x="15" y="7"/>
                    </a:lnTo>
                    <a:lnTo>
                      <a:pt x="22" y="12"/>
                    </a:lnTo>
                    <a:lnTo>
                      <a:pt x="31" y="18"/>
                    </a:lnTo>
                    <a:lnTo>
                      <a:pt x="38" y="23"/>
                    </a:lnTo>
                    <a:lnTo>
                      <a:pt x="44" y="28"/>
                    </a:lnTo>
                    <a:lnTo>
                      <a:pt x="47" y="32"/>
                    </a:lnTo>
                    <a:lnTo>
                      <a:pt x="47" y="35"/>
                    </a:lnTo>
                    <a:lnTo>
                      <a:pt x="43" y="37"/>
                    </a:lnTo>
                    <a:lnTo>
                      <a:pt x="37" y="34"/>
                    </a:lnTo>
                    <a:lnTo>
                      <a:pt x="31" y="29"/>
                    </a:lnTo>
                    <a:lnTo>
                      <a:pt x="24" y="22"/>
                    </a:lnTo>
                    <a:lnTo>
                      <a:pt x="16" y="16"/>
                    </a:lnTo>
                    <a:lnTo>
                      <a:pt x="9" y="9"/>
                    </a:lnTo>
                    <a:lnTo>
                      <a:pt x="3"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01" name="Freeform 136"/>
              <p:cNvSpPr>
                <a:spLocks/>
              </p:cNvSpPr>
              <p:nvPr/>
            </p:nvSpPr>
            <p:spPr bwMode="auto">
              <a:xfrm>
                <a:off x="2542" y="1392"/>
                <a:ext cx="12" cy="65"/>
              </a:xfrm>
              <a:custGeom>
                <a:avLst/>
                <a:gdLst>
                  <a:gd name="T0" fmla="*/ 7 w 12"/>
                  <a:gd name="T1" fmla="*/ 0 h 65"/>
                  <a:gd name="T2" fmla="*/ 10 w 12"/>
                  <a:gd name="T3" fmla="*/ 16 h 65"/>
                  <a:gd name="T4" fmla="*/ 12 w 12"/>
                  <a:gd name="T5" fmla="*/ 37 h 65"/>
                  <a:gd name="T6" fmla="*/ 10 w 12"/>
                  <a:gd name="T7" fmla="*/ 56 h 65"/>
                  <a:gd name="T8" fmla="*/ 4 w 12"/>
                  <a:gd name="T9" fmla="*/ 65 h 65"/>
                  <a:gd name="T10" fmla="*/ 0 w 12"/>
                  <a:gd name="T11" fmla="*/ 59 h 65"/>
                  <a:gd name="T12" fmla="*/ 1 w 12"/>
                  <a:gd name="T13" fmla="*/ 39 h 65"/>
                  <a:gd name="T14" fmla="*/ 4 w 12"/>
                  <a:gd name="T15" fmla="*/ 17 h 65"/>
                  <a:gd name="T16" fmla="*/ 7 w 12"/>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5"/>
                  <a:gd name="T29" fmla="*/ 12 w 12"/>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5">
                    <a:moveTo>
                      <a:pt x="7" y="0"/>
                    </a:moveTo>
                    <a:lnTo>
                      <a:pt x="10" y="16"/>
                    </a:lnTo>
                    <a:lnTo>
                      <a:pt x="12" y="37"/>
                    </a:lnTo>
                    <a:lnTo>
                      <a:pt x="10" y="56"/>
                    </a:lnTo>
                    <a:lnTo>
                      <a:pt x="4" y="65"/>
                    </a:lnTo>
                    <a:lnTo>
                      <a:pt x="0" y="59"/>
                    </a:lnTo>
                    <a:lnTo>
                      <a:pt x="1" y="39"/>
                    </a:lnTo>
                    <a:lnTo>
                      <a:pt x="4" y="17"/>
                    </a:lnTo>
                    <a:lnTo>
                      <a:pt x="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02" name="Freeform 137"/>
              <p:cNvSpPr>
                <a:spLocks/>
              </p:cNvSpPr>
              <p:nvPr/>
            </p:nvSpPr>
            <p:spPr bwMode="auto">
              <a:xfrm>
                <a:off x="2514" y="1383"/>
                <a:ext cx="19" cy="65"/>
              </a:xfrm>
              <a:custGeom>
                <a:avLst/>
                <a:gdLst>
                  <a:gd name="T0" fmla="*/ 19 w 19"/>
                  <a:gd name="T1" fmla="*/ 0 h 65"/>
                  <a:gd name="T2" fmla="*/ 19 w 19"/>
                  <a:gd name="T3" fmla="*/ 14 h 65"/>
                  <a:gd name="T4" fmla="*/ 18 w 19"/>
                  <a:gd name="T5" fmla="*/ 37 h 65"/>
                  <a:gd name="T6" fmla="*/ 13 w 19"/>
                  <a:gd name="T7" fmla="*/ 56 h 65"/>
                  <a:gd name="T8" fmla="*/ 4 w 19"/>
                  <a:gd name="T9" fmla="*/ 65 h 65"/>
                  <a:gd name="T10" fmla="*/ 0 w 19"/>
                  <a:gd name="T11" fmla="*/ 56 h 65"/>
                  <a:gd name="T12" fmla="*/ 6 w 19"/>
                  <a:gd name="T13" fmla="*/ 37 h 65"/>
                  <a:gd name="T14" fmla="*/ 13 w 19"/>
                  <a:gd name="T15" fmla="*/ 14 h 65"/>
                  <a:gd name="T16" fmla="*/ 19 w 19"/>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65"/>
                  <a:gd name="T29" fmla="*/ 19 w 19"/>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65">
                    <a:moveTo>
                      <a:pt x="19" y="0"/>
                    </a:moveTo>
                    <a:lnTo>
                      <a:pt x="19" y="14"/>
                    </a:lnTo>
                    <a:lnTo>
                      <a:pt x="18" y="37"/>
                    </a:lnTo>
                    <a:lnTo>
                      <a:pt x="13" y="56"/>
                    </a:lnTo>
                    <a:lnTo>
                      <a:pt x="4" y="65"/>
                    </a:lnTo>
                    <a:lnTo>
                      <a:pt x="0" y="56"/>
                    </a:lnTo>
                    <a:lnTo>
                      <a:pt x="6" y="37"/>
                    </a:lnTo>
                    <a:lnTo>
                      <a:pt x="13" y="14"/>
                    </a:lnTo>
                    <a:lnTo>
                      <a:pt x="1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03" name="Freeform 138"/>
              <p:cNvSpPr>
                <a:spLocks/>
              </p:cNvSpPr>
              <p:nvPr/>
            </p:nvSpPr>
            <p:spPr bwMode="auto">
              <a:xfrm>
                <a:off x="2576" y="1411"/>
                <a:ext cx="12" cy="62"/>
              </a:xfrm>
              <a:custGeom>
                <a:avLst/>
                <a:gdLst>
                  <a:gd name="T0" fmla="*/ 1 w 12"/>
                  <a:gd name="T1" fmla="*/ 0 h 62"/>
                  <a:gd name="T2" fmla="*/ 7 w 12"/>
                  <a:gd name="T3" fmla="*/ 9 h 62"/>
                  <a:gd name="T4" fmla="*/ 10 w 12"/>
                  <a:gd name="T5" fmla="*/ 28 h 62"/>
                  <a:gd name="T6" fmla="*/ 12 w 12"/>
                  <a:gd name="T7" fmla="*/ 49 h 62"/>
                  <a:gd name="T8" fmla="*/ 6 w 12"/>
                  <a:gd name="T9" fmla="*/ 62 h 62"/>
                  <a:gd name="T10" fmla="*/ 0 w 12"/>
                  <a:gd name="T11" fmla="*/ 57 h 62"/>
                  <a:gd name="T12" fmla="*/ 0 w 12"/>
                  <a:gd name="T13" fmla="*/ 40 h 62"/>
                  <a:gd name="T14" fmla="*/ 1 w 12"/>
                  <a:gd name="T15" fmla="*/ 18 h 62"/>
                  <a:gd name="T16" fmla="*/ 1 w 12"/>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2"/>
                  <a:gd name="T29" fmla="*/ 12 w 12"/>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2">
                    <a:moveTo>
                      <a:pt x="1" y="0"/>
                    </a:moveTo>
                    <a:lnTo>
                      <a:pt x="7" y="9"/>
                    </a:lnTo>
                    <a:lnTo>
                      <a:pt x="10" y="28"/>
                    </a:lnTo>
                    <a:lnTo>
                      <a:pt x="12" y="49"/>
                    </a:lnTo>
                    <a:lnTo>
                      <a:pt x="6" y="62"/>
                    </a:lnTo>
                    <a:lnTo>
                      <a:pt x="0" y="57"/>
                    </a:lnTo>
                    <a:lnTo>
                      <a:pt x="0" y="40"/>
                    </a:lnTo>
                    <a:lnTo>
                      <a:pt x="1" y="18"/>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04" name="Freeform 139"/>
              <p:cNvSpPr>
                <a:spLocks/>
              </p:cNvSpPr>
              <p:nvPr/>
            </p:nvSpPr>
            <p:spPr bwMode="auto">
              <a:xfrm>
                <a:off x="2603" y="1417"/>
                <a:ext cx="25" cy="71"/>
              </a:xfrm>
              <a:custGeom>
                <a:avLst/>
                <a:gdLst>
                  <a:gd name="T0" fmla="*/ 0 w 25"/>
                  <a:gd name="T1" fmla="*/ 0 h 71"/>
                  <a:gd name="T2" fmla="*/ 10 w 25"/>
                  <a:gd name="T3" fmla="*/ 17 h 71"/>
                  <a:gd name="T4" fmla="*/ 20 w 25"/>
                  <a:gd name="T5" fmla="*/ 40 h 71"/>
                  <a:gd name="T6" fmla="*/ 25 w 25"/>
                  <a:gd name="T7" fmla="*/ 60 h 71"/>
                  <a:gd name="T8" fmla="*/ 20 w 25"/>
                  <a:gd name="T9" fmla="*/ 71 h 71"/>
                  <a:gd name="T10" fmla="*/ 11 w 25"/>
                  <a:gd name="T11" fmla="*/ 63 h 71"/>
                  <a:gd name="T12" fmla="*/ 7 w 25"/>
                  <a:gd name="T13" fmla="*/ 41 h 71"/>
                  <a:gd name="T14" fmla="*/ 4 w 25"/>
                  <a:gd name="T15" fmla="*/ 17 h 71"/>
                  <a:gd name="T16" fmla="*/ 0 w 25"/>
                  <a:gd name="T17" fmla="*/ 0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71"/>
                  <a:gd name="T29" fmla="*/ 25 w 25"/>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71">
                    <a:moveTo>
                      <a:pt x="0" y="0"/>
                    </a:moveTo>
                    <a:lnTo>
                      <a:pt x="10" y="17"/>
                    </a:lnTo>
                    <a:lnTo>
                      <a:pt x="20" y="40"/>
                    </a:lnTo>
                    <a:lnTo>
                      <a:pt x="25" y="60"/>
                    </a:lnTo>
                    <a:lnTo>
                      <a:pt x="20" y="71"/>
                    </a:lnTo>
                    <a:lnTo>
                      <a:pt x="11" y="63"/>
                    </a:lnTo>
                    <a:lnTo>
                      <a:pt x="7" y="41"/>
                    </a:lnTo>
                    <a:lnTo>
                      <a:pt x="4" y="1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05" name="Freeform 140"/>
              <p:cNvSpPr>
                <a:spLocks/>
              </p:cNvSpPr>
              <p:nvPr/>
            </p:nvSpPr>
            <p:spPr bwMode="auto">
              <a:xfrm>
                <a:off x="2636" y="1426"/>
                <a:ext cx="29" cy="78"/>
              </a:xfrm>
              <a:custGeom>
                <a:avLst/>
                <a:gdLst>
                  <a:gd name="T0" fmla="*/ 0 w 29"/>
                  <a:gd name="T1" fmla="*/ 0 h 78"/>
                  <a:gd name="T2" fmla="*/ 9 w 29"/>
                  <a:gd name="T3" fmla="*/ 17 h 78"/>
                  <a:gd name="T4" fmla="*/ 21 w 29"/>
                  <a:gd name="T5" fmla="*/ 44 h 78"/>
                  <a:gd name="T6" fmla="*/ 29 w 29"/>
                  <a:gd name="T7" fmla="*/ 68 h 78"/>
                  <a:gd name="T8" fmla="*/ 26 w 29"/>
                  <a:gd name="T9" fmla="*/ 78 h 78"/>
                  <a:gd name="T10" fmla="*/ 15 w 29"/>
                  <a:gd name="T11" fmla="*/ 66 h 78"/>
                  <a:gd name="T12" fmla="*/ 9 w 29"/>
                  <a:gd name="T13" fmla="*/ 41 h 78"/>
                  <a:gd name="T14" fmla="*/ 3 w 29"/>
                  <a:gd name="T15" fmla="*/ 16 h 78"/>
                  <a:gd name="T16" fmla="*/ 0 w 29"/>
                  <a:gd name="T17" fmla="*/ 0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8"/>
                  <a:gd name="T29" fmla="*/ 29 w 29"/>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8">
                    <a:moveTo>
                      <a:pt x="0" y="0"/>
                    </a:moveTo>
                    <a:lnTo>
                      <a:pt x="9" y="17"/>
                    </a:lnTo>
                    <a:lnTo>
                      <a:pt x="21" y="44"/>
                    </a:lnTo>
                    <a:lnTo>
                      <a:pt x="29" y="68"/>
                    </a:lnTo>
                    <a:lnTo>
                      <a:pt x="26" y="78"/>
                    </a:lnTo>
                    <a:lnTo>
                      <a:pt x="15" y="66"/>
                    </a:lnTo>
                    <a:lnTo>
                      <a:pt x="9" y="41"/>
                    </a:lnTo>
                    <a:lnTo>
                      <a:pt x="3" y="1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06" name="Freeform 141"/>
              <p:cNvSpPr>
                <a:spLocks/>
              </p:cNvSpPr>
              <p:nvPr/>
            </p:nvSpPr>
            <p:spPr bwMode="auto">
              <a:xfrm>
                <a:off x="2696" y="1423"/>
                <a:ext cx="47" cy="81"/>
              </a:xfrm>
              <a:custGeom>
                <a:avLst/>
                <a:gdLst>
                  <a:gd name="T0" fmla="*/ 0 w 47"/>
                  <a:gd name="T1" fmla="*/ 0 h 81"/>
                  <a:gd name="T2" fmla="*/ 7 w 47"/>
                  <a:gd name="T3" fmla="*/ 7 h 81"/>
                  <a:gd name="T4" fmla="*/ 16 w 47"/>
                  <a:gd name="T5" fmla="*/ 17 h 81"/>
                  <a:gd name="T6" fmla="*/ 25 w 47"/>
                  <a:gd name="T7" fmla="*/ 29 h 81"/>
                  <a:gd name="T8" fmla="*/ 33 w 47"/>
                  <a:gd name="T9" fmla="*/ 42 h 81"/>
                  <a:gd name="T10" fmla="*/ 41 w 47"/>
                  <a:gd name="T11" fmla="*/ 56 h 81"/>
                  <a:gd name="T12" fmla="*/ 45 w 47"/>
                  <a:gd name="T13" fmla="*/ 68 h 81"/>
                  <a:gd name="T14" fmla="*/ 47 w 47"/>
                  <a:gd name="T15" fmla="*/ 76 h 81"/>
                  <a:gd name="T16" fmla="*/ 45 w 47"/>
                  <a:gd name="T17" fmla="*/ 81 h 81"/>
                  <a:gd name="T18" fmla="*/ 41 w 47"/>
                  <a:gd name="T19" fmla="*/ 79 h 81"/>
                  <a:gd name="T20" fmla="*/ 35 w 47"/>
                  <a:gd name="T21" fmla="*/ 72 h 81"/>
                  <a:gd name="T22" fmla="*/ 29 w 47"/>
                  <a:gd name="T23" fmla="*/ 60 h 81"/>
                  <a:gd name="T24" fmla="*/ 23 w 47"/>
                  <a:gd name="T25" fmla="*/ 45 h 81"/>
                  <a:gd name="T26" fmla="*/ 17 w 47"/>
                  <a:gd name="T27" fmla="*/ 31 h 81"/>
                  <a:gd name="T28" fmla="*/ 11 w 47"/>
                  <a:gd name="T29" fmla="*/ 16 h 81"/>
                  <a:gd name="T30" fmla="*/ 5 w 47"/>
                  <a:gd name="T31" fmla="*/ 6 h 81"/>
                  <a:gd name="T32" fmla="*/ 0 w 47"/>
                  <a:gd name="T33" fmla="*/ 0 h 8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81"/>
                  <a:gd name="T53" fmla="*/ 47 w 47"/>
                  <a:gd name="T54" fmla="*/ 81 h 8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81">
                    <a:moveTo>
                      <a:pt x="0" y="0"/>
                    </a:moveTo>
                    <a:lnTo>
                      <a:pt x="7" y="7"/>
                    </a:lnTo>
                    <a:lnTo>
                      <a:pt x="16" y="17"/>
                    </a:lnTo>
                    <a:lnTo>
                      <a:pt x="25" y="29"/>
                    </a:lnTo>
                    <a:lnTo>
                      <a:pt x="33" y="42"/>
                    </a:lnTo>
                    <a:lnTo>
                      <a:pt x="41" y="56"/>
                    </a:lnTo>
                    <a:lnTo>
                      <a:pt x="45" y="68"/>
                    </a:lnTo>
                    <a:lnTo>
                      <a:pt x="47" y="76"/>
                    </a:lnTo>
                    <a:lnTo>
                      <a:pt x="45" y="81"/>
                    </a:lnTo>
                    <a:lnTo>
                      <a:pt x="41" y="79"/>
                    </a:lnTo>
                    <a:lnTo>
                      <a:pt x="35" y="72"/>
                    </a:lnTo>
                    <a:lnTo>
                      <a:pt x="29" y="60"/>
                    </a:lnTo>
                    <a:lnTo>
                      <a:pt x="23" y="45"/>
                    </a:lnTo>
                    <a:lnTo>
                      <a:pt x="17" y="31"/>
                    </a:lnTo>
                    <a:lnTo>
                      <a:pt x="11" y="16"/>
                    </a:lnTo>
                    <a:lnTo>
                      <a:pt x="5"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07" name="Freeform 142"/>
              <p:cNvSpPr>
                <a:spLocks/>
              </p:cNvSpPr>
              <p:nvPr/>
            </p:nvSpPr>
            <p:spPr bwMode="auto">
              <a:xfrm>
                <a:off x="2762" y="1411"/>
                <a:ext cx="53" cy="75"/>
              </a:xfrm>
              <a:custGeom>
                <a:avLst/>
                <a:gdLst>
                  <a:gd name="T0" fmla="*/ 0 w 53"/>
                  <a:gd name="T1" fmla="*/ 0 h 75"/>
                  <a:gd name="T2" fmla="*/ 6 w 53"/>
                  <a:gd name="T3" fmla="*/ 6 h 75"/>
                  <a:gd name="T4" fmla="*/ 16 w 53"/>
                  <a:gd name="T5" fmla="*/ 15 h 75"/>
                  <a:gd name="T6" fmla="*/ 25 w 53"/>
                  <a:gd name="T7" fmla="*/ 26 h 75"/>
                  <a:gd name="T8" fmla="*/ 35 w 53"/>
                  <a:gd name="T9" fmla="*/ 38 h 75"/>
                  <a:gd name="T10" fmla="*/ 44 w 53"/>
                  <a:gd name="T11" fmla="*/ 52 h 75"/>
                  <a:gd name="T12" fmla="*/ 52 w 53"/>
                  <a:gd name="T13" fmla="*/ 62 h 75"/>
                  <a:gd name="T14" fmla="*/ 53 w 53"/>
                  <a:gd name="T15" fmla="*/ 71 h 75"/>
                  <a:gd name="T16" fmla="*/ 52 w 53"/>
                  <a:gd name="T17" fmla="*/ 75 h 75"/>
                  <a:gd name="T18" fmla="*/ 46 w 53"/>
                  <a:gd name="T19" fmla="*/ 74 h 75"/>
                  <a:gd name="T20" fmla="*/ 40 w 53"/>
                  <a:gd name="T21" fmla="*/ 66 h 75"/>
                  <a:gd name="T22" fmla="*/ 32 w 53"/>
                  <a:gd name="T23" fmla="*/ 56 h 75"/>
                  <a:gd name="T24" fmla="*/ 25 w 53"/>
                  <a:gd name="T25" fmla="*/ 41 h 75"/>
                  <a:gd name="T26" fmla="*/ 18 w 53"/>
                  <a:gd name="T27" fmla="*/ 28 h 75"/>
                  <a:gd name="T28" fmla="*/ 10 w 53"/>
                  <a:gd name="T29" fmla="*/ 15 h 75"/>
                  <a:gd name="T30" fmla="*/ 4 w 53"/>
                  <a:gd name="T31" fmla="*/ 6 h 75"/>
                  <a:gd name="T32" fmla="*/ 0 w 53"/>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75"/>
                  <a:gd name="T53" fmla="*/ 53 w 53"/>
                  <a:gd name="T54" fmla="*/ 75 h 7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75">
                    <a:moveTo>
                      <a:pt x="0" y="0"/>
                    </a:moveTo>
                    <a:lnTo>
                      <a:pt x="6" y="6"/>
                    </a:lnTo>
                    <a:lnTo>
                      <a:pt x="16" y="15"/>
                    </a:lnTo>
                    <a:lnTo>
                      <a:pt x="25" y="26"/>
                    </a:lnTo>
                    <a:lnTo>
                      <a:pt x="35" y="38"/>
                    </a:lnTo>
                    <a:lnTo>
                      <a:pt x="44" y="52"/>
                    </a:lnTo>
                    <a:lnTo>
                      <a:pt x="52" y="62"/>
                    </a:lnTo>
                    <a:lnTo>
                      <a:pt x="53" y="71"/>
                    </a:lnTo>
                    <a:lnTo>
                      <a:pt x="52" y="75"/>
                    </a:lnTo>
                    <a:lnTo>
                      <a:pt x="46" y="74"/>
                    </a:lnTo>
                    <a:lnTo>
                      <a:pt x="40" y="66"/>
                    </a:lnTo>
                    <a:lnTo>
                      <a:pt x="32" y="56"/>
                    </a:lnTo>
                    <a:lnTo>
                      <a:pt x="25" y="41"/>
                    </a:lnTo>
                    <a:lnTo>
                      <a:pt x="18" y="28"/>
                    </a:lnTo>
                    <a:lnTo>
                      <a:pt x="10" y="15"/>
                    </a:lnTo>
                    <a:lnTo>
                      <a:pt x="4"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08" name="Freeform 143"/>
              <p:cNvSpPr>
                <a:spLocks/>
              </p:cNvSpPr>
              <p:nvPr/>
            </p:nvSpPr>
            <p:spPr bwMode="auto">
              <a:xfrm>
                <a:off x="2666" y="1427"/>
                <a:ext cx="47" cy="70"/>
              </a:xfrm>
              <a:custGeom>
                <a:avLst/>
                <a:gdLst>
                  <a:gd name="T0" fmla="*/ 0 w 47"/>
                  <a:gd name="T1" fmla="*/ 0 h 70"/>
                  <a:gd name="T2" fmla="*/ 6 w 47"/>
                  <a:gd name="T3" fmla="*/ 6 h 70"/>
                  <a:gd name="T4" fmla="*/ 13 w 47"/>
                  <a:gd name="T5" fmla="*/ 15 h 70"/>
                  <a:gd name="T6" fmla="*/ 22 w 47"/>
                  <a:gd name="T7" fmla="*/ 27 h 70"/>
                  <a:gd name="T8" fmla="*/ 31 w 47"/>
                  <a:gd name="T9" fmla="*/ 38 h 70"/>
                  <a:gd name="T10" fmla="*/ 40 w 47"/>
                  <a:gd name="T11" fmla="*/ 49 h 70"/>
                  <a:gd name="T12" fmla="*/ 46 w 47"/>
                  <a:gd name="T13" fmla="*/ 59 h 70"/>
                  <a:gd name="T14" fmla="*/ 47 w 47"/>
                  <a:gd name="T15" fmla="*/ 67 h 70"/>
                  <a:gd name="T16" fmla="*/ 44 w 47"/>
                  <a:gd name="T17" fmla="*/ 70 h 70"/>
                  <a:gd name="T18" fmla="*/ 38 w 47"/>
                  <a:gd name="T19" fmla="*/ 68 h 70"/>
                  <a:gd name="T20" fmla="*/ 31 w 47"/>
                  <a:gd name="T21" fmla="*/ 61 h 70"/>
                  <a:gd name="T22" fmla="*/ 25 w 47"/>
                  <a:gd name="T23" fmla="*/ 52 h 70"/>
                  <a:gd name="T24" fmla="*/ 18 w 47"/>
                  <a:gd name="T25" fmla="*/ 38 h 70"/>
                  <a:gd name="T26" fmla="*/ 12 w 47"/>
                  <a:gd name="T27" fmla="*/ 27 h 70"/>
                  <a:gd name="T28" fmla="*/ 7 w 47"/>
                  <a:gd name="T29" fmla="*/ 15 h 70"/>
                  <a:gd name="T30" fmla="*/ 3 w 47"/>
                  <a:gd name="T31" fmla="*/ 6 h 70"/>
                  <a:gd name="T32" fmla="*/ 0 w 47"/>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70"/>
                  <a:gd name="T53" fmla="*/ 47 w 4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70">
                    <a:moveTo>
                      <a:pt x="0" y="0"/>
                    </a:moveTo>
                    <a:lnTo>
                      <a:pt x="6" y="6"/>
                    </a:lnTo>
                    <a:lnTo>
                      <a:pt x="13" y="15"/>
                    </a:lnTo>
                    <a:lnTo>
                      <a:pt x="22" y="27"/>
                    </a:lnTo>
                    <a:lnTo>
                      <a:pt x="31" y="38"/>
                    </a:lnTo>
                    <a:lnTo>
                      <a:pt x="40" y="49"/>
                    </a:lnTo>
                    <a:lnTo>
                      <a:pt x="46" y="59"/>
                    </a:lnTo>
                    <a:lnTo>
                      <a:pt x="47" y="67"/>
                    </a:lnTo>
                    <a:lnTo>
                      <a:pt x="44" y="70"/>
                    </a:lnTo>
                    <a:lnTo>
                      <a:pt x="38" y="68"/>
                    </a:lnTo>
                    <a:lnTo>
                      <a:pt x="31" y="61"/>
                    </a:lnTo>
                    <a:lnTo>
                      <a:pt x="25" y="52"/>
                    </a:lnTo>
                    <a:lnTo>
                      <a:pt x="18" y="38"/>
                    </a:lnTo>
                    <a:lnTo>
                      <a:pt x="12" y="27"/>
                    </a:lnTo>
                    <a:lnTo>
                      <a:pt x="7" y="15"/>
                    </a:lnTo>
                    <a:lnTo>
                      <a:pt x="3"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09" name="Freeform 144"/>
              <p:cNvSpPr>
                <a:spLocks/>
              </p:cNvSpPr>
              <p:nvPr/>
            </p:nvSpPr>
            <p:spPr bwMode="auto">
              <a:xfrm>
                <a:off x="2670" y="1327"/>
                <a:ext cx="58" cy="106"/>
              </a:xfrm>
              <a:custGeom>
                <a:avLst/>
                <a:gdLst>
                  <a:gd name="T0" fmla="*/ 57 w 58"/>
                  <a:gd name="T1" fmla="*/ 0 h 106"/>
                  <a:gd name="T2" fmla="*/ 58 w 58"/>
                  <a:gd name="T3" fmla="*/ 5 h 106"/>
                  <a:gd name="T4" fmla="*/ 57 w 58"/>
                  <a:gd name="T5" fmla="*/ 17 h 106"/>
                  <a:gd name="T6" fmla="*/ 51 w 58"/>
                  <a:gd name="T7" fmla="*/ 32 h 106"/>
                  <a:gd name="T8" fmla="*/ 42 w 58"/>
                  <a:gd name="T9" fmla="*/ 50 h 106"/>
                  <a:gd name="T10" fmla="*/ 33 w 58"/>
                  <a:gd name="T11" fmla="*/ 69 h 106"/>
                  <a:gd name="T12" fmla="*/ 23 w 58"/>
                  <a:gd name="T13" fmla="*/ 85 h 106"/>
                  <a:gd name="T14" fmla="*/ 11 w 58"/>
                  <a:gd name="T15" fmla="*/ 99 h 106"/>
                  <a:gd name="T16" fmla="*/ 0 w 58"/>
                  <a:gd name="T17" fmla="*/ 106 h 106"/>
                  <a:gd name="T18" fmla="*/ 3 w 58"/>
                  <a:gd name="T19" fmla="*/ 99 h 106"/>
                  <a:gd name="T20" fmla="*/ 11 w 58"/>
                  <a:gd name="T21" fmla="*/ 84 h 106"/>
                  <a:gd name="T22" fmla="*/ 18 w 58"/>
                  <a:gd name="T23" fmla="*/ 66 h 106"/>
                  <a:gd name="T24" fmla="*/ 27 w 58"/>
                  <a:gd name="T25" fmla="*/ 47 h 106"/>
                  <a:gd name="T26" fmla="*/ 37 w 58"/>
                  <a:gd name="T27" fmla="*/ 29 h 106"/>
                  <a:gd name="T28" fmla="*/ 45 w 58"/>
                  <a:gd name="T29" fmla="*/ 13 h 106"/>
                  <a:gd name="T30" fmla="*/ 52 w 58"/>
                  <a:gd name="T31" fmla="*/ 3 h 106"/>
                  <a:gd name="T32" fmla="*/ 57 w 58"/>
                  <a:gd name="T33" fmla="*/ 0 h 1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106"/>
                  <a:gd name="T53" fmla="*/ 58 w 58"/>
                  <a:gd name="T54" fmla="*/ 106 h 10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106">
                    <a:moveTo>
                      <a:pt x="57" y="0"/>
                    </a:moveTo>
                    <a:lnTo>
                      <a:pt x="58" y="5"/>
                    </a:lnTo>
                    <a:lnTo>
                      <a:pt x="57" y="17"/>
                    </a:lnTo>
                    <a:lnTo>
                      <a:pt x="51" y="32"/>
                    </a:lnTo>
                    <a:lnTo>
                      <a:pt x="42" y="50"/>
                    </a:lnTo>
                    <a:lnTo>
                      <a:pt x="33" y="69"/>
                    </a:lnTo>
                    <a:lnTo>
                      <a:pt x="23" y="85"/>
                    </a:lnTo>
                    <a:lnTo>
                      <a:pt x="11" y="99"/>
                    </a:lnTo>
                    <a:lnTo>
                      <a:pt x="0" y="106"/>
                    </a:lnTo>
                    <a:lnTo>
                      <a:pt x="3" y="99"/>
                    </a:lnTo>
                    <a:lnTo>
                      <a:pt x="11" y="84"/>
                    </a:lnTo>
                    <a:lnTo>
                      <a:pt x="18" y="66"/>
                    </a:lnTo>
                    <a:lnTo>
                      <a:pt x="27" y="47"/>
                    </a:lnTo>
                    <a:lnTo>
                      <a:pt x="37" y="29"/>
                    </a:lnTo>
                    <a:lnTo>
                      <a:pt x="45" y="13"/>
                    </a:lnTo>
                    <a:lnTo>
                      <a:pt x="52" y="3"/>
                    </a:lnTo>
                    <a:lnTo>
                      <a:pt x="5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10" name="Freeform 145"/>
              <p:cNvSpPr>
                <a:spLocks/>
              </p:cNvSpPr>
              <p:nvPr/>
            </p:nvSpPr>
            <p:spPr bwMode="auto">
              <a:xfrm>
                <a:off x="2722" y="1341"/>
                <a:ext cx="52" cy="85"/>
              </a:xfrm>
              <a:custGeom>
                <a:avLst/>
                <a:gdLst>
                  <a:gd name="T0" fmla="*/ 50 w 52"/>
                  <a:gd name="T1" fmla="*/ 0 h 85"/>
                  <a:gd name="T2" fmla="*/ 52 w 52"/>
                  <a:gd name="T3" fmla="*/ 5 h 85"/>
                  <a:gd name="T4" fmla="*/ 49 w 52"/>
                  <a:gd name="T5" fmla="*/ 12 h 85"/>
                  <a:gd name="T6" fmla="*/ 46 w 52"/>
                  <a:gd name="T7" fmla="*/ 24 h 85"/>
                  <a:gd name="T8" fmla="*/ 38 w 52"/>
                  <a:gd name="T9" fmla="*/ 37 h 85"/>
                  <a:gd name="T10" fmla="*/ 31 w 52"/>
                  <a:gd name="T11" fmla="*/ 52 h 85"/>
                  <a:gd name="T12" fmla="*/ 22 w 52"/>
                  <a:gd name="T13" fmla="*/ 65 h 85"/>
                  <a:gd name="T14" fmla="*/ 12 w 52"/>
                  <a:gd name="T15" fmla="*/ 77 h 85"/>
                  <a:gd name="T16" fmla="*/ 0 w 52"/>
                  <a:gd name="T17" fmla="*/ 85 h 85"/>
                  <a:gd name="T18" fmla="*/ 6 w 52"/>
                  <a:gd name="T19" fmla="*/ 76 h 85"/>
                  <a:gd name="T20" fmla="*/ 13 w 52"/>
                  <a:gd name="T21" fmla="*/ 62 h 85"/>
                  <a:gd name="T22" fmla="*/ 21 w 52"/>
                  <a:gd name="T23" fmla="*/ 49 h 85"/>
                  <a:gd name="T24" fmla="*/ 28 w 52"/>
                  <a:gd name="T25" fmla="*/ 34 h 85"/>
                  <a:gd name="T26" fmla="*/ 36 w 52"/>
                  <a:gd name="T27" fmla="*/ 21 h 85"/>
                  <a:gd name="T28" fmla="*/ 41 w 52"/>
                  <a:gd name="T29" fmla="*/ 9 h 85"/>
                  <a:gd name="T30" fmla="*/ 47 w 52"/>
                  <a:gd name="T31" fmla="*/ 2 h 85"/>
                  <a:gd name="T32" fmla="*/ 50 w 52"/>
                  <a:gd name="T33" fmla="*/ 0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5"/>
                  <a:gd name="T53" fmla="*/ 52 w 52"/>
                  <a:gd name="T54" fmla="*/ 85 h 8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5">
                    <a:moveTo>
                      <a:pt x="50" y="0"/>
                    </a:moveTo>
                    <a:lnTo>
                      <a:pt x="52" y="5"/>
                    </a:lnTo>
                    <a:lnTo>
                      <a:pt x="49" y="12"/>
                    </a:lnTo>
                    <a:lnTo>
                      <a:pt x="46" y="24"/>
                    </a:lnTo>
                    <a:lnTo>
                      <a:pt x="38" y="37"/>
                    </a:lnTo>
                    <a:lnTo>
                      <a:pt x="31" y="52"/>
                    </a:lnTo>
                    <a:lnTo>
                      <a:pt x="22" y="65"/>
                    </a:lnTo>
                    <a:lnTo>
                      <a:pt x="12" y="77"/>
                    </a:lnTo>
                    <a:lnTo>
                      <a:pt x="0" y="85"/>
                    </a:lnTo>
                    <a:lnTo>
                      <a:pt x="6" y="76"/>
                    </a:lnTo>
                    <a:lnTo>
                      <a:pt x="13" y="62"/>
                    </a:lnTo>
                    <a:lnTo>
                      <a:pt x="21" y="49"/>
                    </a:lnTo>
                    <a:lnTo>
                      <a:pt x="28" y="34"/>
                    </a:lnTo>
                    <a:lnTo>
                      <a:pt x="36" y="21"/>
                    </a:lnTo>
                    <a:lnTo>
                      <a:pt x="41" y="9"/>
                    </a:lnTo>
                    <a:lnTo>
                      <a:pt x="47" y="2"/>
                    </a:lnTo>
                    <a:lnTo>
                      <a:pt x="5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11" name="Freeform 146"/>
              <p:cNvSpPr>
                <a:spLocks/>
              </p:cNvSpPr>
              <p:nvPr/>
            </p:nvSpPr>
            <p:spPr bwMode="auto">
              <a:xfrm>
                <a:off x="2729" y="1420"/>
                <a:ext cx="54" cy="74"/>
              </a:xfrm>
              <a:custGeom>
                <a:avLst/>
                <a:gdLst>
                  <a:gd name="T0" fmla="*/ 0 w 54"/>
                  <a:gd name="T1" fmla="*/ 0 h 74"/>
                  <a:gd name="T2" fmla="*/ 6 w 54"/>
                  <a:gd name="T3" fmla="*/ 6 h 74"/>
                  <a:gd name="T4" fmla="*/ 17 w 54"/>
                  <a:gd name="T5" fmla="*/ 14 h 74"/>
                  <a:gd name="T6" fmla="*/ 26 w 54"/>
                  <a:gd name="T7" fmla="*/ 26 h 74"/>
                  <a:gd name="T8" fmla="*/ 36 w 54"/>
                  <a:gd name="T9" fmla="*/ 38 h 74"/>
                  <a:gd name="T10" fmla="*/ 45 w 54"/>
                  <a:gd name="T11" fmla="*/ 50 h 74"/>
                  <a:gd name="T12" fmla="*/ 52 w 54"/>
                  <a:gd name="T13" fmla="*/ 60 h 74"/>
                  <a:gd name="T14" fmla="*/ 54 w 54"/>
                  <a:gd name="T15" fmla="*/ 69 h 74"/>
                  <a:gd name="T16" fmla="*/ 52 w 54"/>
                  <a:gd name="T17" fmla="*/ 74 h 74"/>
                  <a:gd name="T18" fmla="*/ 46 w 54"/>
                  <a:gd name="T19" fmla="*/ 72 h 74"/>
                  <a:gd name="T20" fmla="*/ 40 w 54"/>
                  <a:gd name="T21" fmla="*/ 66 h 74"/>
                  <a:gd name="T22" fmla="*/ 33 w 54"/>
                  <a:gd name="T23" fmla="*/ 54 h 74"/>
                  <a:gd name="T24" fmla="*/ 24 w 54"/>
                  <a:gd name="T25" fmla="*/ 41 h 74"/>
                  <a:gd name="T26" fmla="*/ 17 w 54"/>
                  <a:gd name="T27" fmla="*/ 26 h 74"/>
                  <a:gd name="T28" fmla="*/ 11 w 54"/>
                  <a:gd name="T29" fmla="*/ 14 h 74"/>
                  <a:gd name="T30" fmla="*/ 5 w 54"/>
                  <a:gd name="T31" fmla="*/ 4 h 74"/>
                  <a:gd name="T32" fmla="*/ 0 w 54"/>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74"/>
                  <a:gd name="T53" fmla="*/ 54 w 54"/>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74">
                    <a:moveTo>
                      <a:pt x="0" y="0"/>
                    </a:moveTo>
                    <a:lnTo>
                      <a:pt x="6" y="6"/>
                    </a:lnTo>
                    <a:lnTo>
                      <a:pt x="17" y="14"/>
                    </a:lnTo>
                    <a:lnTo>
                      <a:pt x="26" y="26"/>
                    </a:lnTo>
                    <a:lnTo>
                      <a:pt x="36" y="38"/>
                    </a:lnTo>
                    <a:lnTo>
                      <a:pt x="45" y="50"/>
                    </a:lnTo>
                    <a:lnTo>
                      <a:pt x="52" y="60"/>
                    </a:lnTo>
                    <a:lnTo>
                      <a:pt x="54" y="69"/>
                    </a:lnTo>
                    <a:lnTo>
                      <a:pt x="52" y="74"/>
                    </a:lnTo>
                    <a:lnTo>
                      <a:pt x="46" y="72"/>
                    </a:lnTo>
                    <a:lnTo>
                      <a:pt x="40" y="66"/>
                    </a:lnTo>
                    <a:lnTo>
                      <a:pt x="33" y="54"/>
                    </a:lnTo>
                    <a:lnTo>
                      <a:pt x="24" y="41"/>
                    </a:lnTo>
                    <a:lnTo>
                      <a:pt x="17" y="26"/>
                    </a:lnTo>
                    <a:lnTo>
                      <a:pt x="11" y="14"/>
                    </a:lnTo>
                    <a:lnTo>
                      <a:pt x="5"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12" name="Freeform 147"/>
              <p:cNvSpPr>
                <a:spLocks/>
              </p:cNvSpPr>
              <p:nvPr/>
            </p:nvSpPr>
            <p:spPr bwMode="auto">
              <a:xfrm>
                <a:off x="2778" y="1253"/>
                <a:ext cx="259" cy="54"/>
              </a:xfrm>
              <a:custGeom>
                <a:avLst/>
                <a:gdLst>
                  <a:gd name="T0" fmla="*/ 0 w 259"/>
                  <a:gd name="T1" fmla="*/ 6 h 54"/>
                  <a:gd name="T2" fmla="*/ 0 w 259"/>
                  <a:gd name="T3" fmla="*/ 4 h 54"/>
                  <a:gd name="T4" fmla="*/ 2 w 259"/>
                  <a:gd name="T5" fmla="*/ 1 h 54"/>
                  <a:gd name="T6" fmla="*/ 3 w 259"/>
                  <a:gd name="T7" fmla="*/ 0 h 54"/>
                  <a:gd name="T8" fmla="*/ 6 w 259"/>
                  <a:gd name="T9" fmla="*/ 0 h 54"/>
                  <a:gd name="T10" fmla="*/ 22 w 259"/>
                  <a:gd name="T11" fmla="*/ 13 h 54"/>
                  <a:gd name="T12" fmla="*/ 39 w 259"/>
                  <a:gd name="T13" fmla="*/ 23 h 54"/>
                  <a:gd name="T14" fmla="*/ 56 w 259"/>
                  <a:gd name="T15" fmla="*/ 31 h 54"/>
                  <a:gd name="T16" fmla="*/ 74 w 259"/>
                  <a:gd name="T17" fmla="*/ 37 h 54"/>
                  <a:gd name="T18" fmla="*/ 92 w 259"/>
                  <a:gd name="T19" fmla="*/ 41 h 54"/>
                  <a:gd name="T20" fmla="*/ 109 w 259"/>
                  <a:gd name="T21" fmla="*/ 43 h 54"/>
                  <a:gd name="T22" fmla="*/ 126 w 259"/>
                  <a:gd name="T23" fmla="*/ 43 h 54"/>
                  <a:gd name="T24" fmla="*/ 143 w 259"/>
                  <a:gd name="T25" fmla="*/ 43 h 54"/>
                  <a:gd name="T26" fmla="*/ 160 w 259"/>
                  <a:gd name="T27" fmla="*/ 41 h 54"/>
                  <a:gd name="T28" fmla="*/ 176 w 259"/>
                  <a:gd name="T29" fmla="*/ 38 h 54"/>
                  <a:gd name="T30" fmla="*/ 192 w 259"/>
                  <a:gd name="T31" fmla="*/ 35 h 54"/>
                  <a:gd name="T32" fmla="*/ 207 w 259"/>
                  <a:gd name="T33" fmla="*/ 31 h 54"/>
                  <a:gd name="T34" fmla="*/ 222 w 259"/>
                  <a:gd name="T35" fmla="*/ 26 h 54"/>
                  <a:gd name="T36" fmla="*/ 235 w 259"/>
                  <a:gd name="T37" fmla="*/ 22 h 54"/>
                  <a:gd name="T38" fmla="*/ 247 w 259"/>
                  <a:gd name="T39" fmla="*/ 19 h 54"/>
                  <a:gd name="T40" fmla="*/ 259 w 259"/>
                  <a:gd name="T41" fmla="*/ 14 h 54"/>
                  <a:gd name="T42" fmla="*/ 253 w 259"/>
                  <a:gd name="T43" fmla="*/ 22 h 54"/>
                  <a:gd name="T44" fmla="*/ 244 w 259"/>
                  <a:gd name="T45" fmla="*/ 29 h 54"/>
                  <a:gd name="T46" fmla="*/ 232 w 259"/>
                  <a:gd name="T47" fmla="*/ 35 h 54"/>
                  <a:gd name="T48" fmla="*/ 217 w 259"/>
                  <a:gd name="T49" fmla="*/ 41 h 54"/>
                  <a:gd name="T50" fmla="*/ 200 w 259"/>
                  <a:gd name="T51" fmla="*/ 47 h 54"/>
                  <a:gd name="T52" fmla="*/ 182 w 259"/>
                  <a:gd name="T53" fmla="*/ 50 h 54"/>
                  <a:gd name="T54" fmla="*/ 161 w 259"/>
                  <a:gd name="T55" fmla="*/ 53 h 54"/>
                  <a:gd name="T56" fmla="*/ 140 w 259"/>
                  <a:gd name="T57" fmla="*/ 54 h 54"/>
                  <a:gd name="T58" fmla="*/ 120 w 259"/>
                  <a:gd name="T59" fmla="*/ 54 h 54"/>
                  <a:gd name="T60" fmla="*/ 99 w 259"/>
                  <a:gd name="T61" fmla="*/ 53 h 54"/>
                  <a:gd name="T62" fmla="*/ 78 w 259"/>
                  <a:gd name="T63" fmla="*/ 48 h 54"/>
                  <a:gd name="T64" fmla="*/ 59 w 259"/>
                  <a:gd name="T65" fmla="*/ 44 h 54"/>
                  <a:gd name="T66" fmla="*/ 42 w 259"/>
                  <a:gd name="T67" fmla="*/ 38 h 54"/>
                  <a:gd name="T68" fmla="*/ 25 w 259"/>
                  <a:gd name="T69" fmla="*/ 29 h 54"/>
                  <a:gd name="T70" fmla="*/ 12 w 259"/>
                  <a:gd name="T71" fmla="*/ 19 h 54"/>
                  <a:gd name="T72" fmla="*/ 0 w 259"/>
                  <a:gd name="T73" fmla="*/ 6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9"/>
                  <a:gd name="T112" fmla="*/ 0 h 54"/>
                  <a:gd name="T113" fmla="*/ 259 w 259"/>
                  <a:gd name="T114" fmla="*/ 54 h 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9" h="54">
                    <a:moveTo>
                      <a:pt x="0" y="6"/>
                    </a:moveTo>
                    <a:lnTo>
                      <a:pt x="0" y="4"/>
                    </a:lnTo>
                    <a:lnTo>
                      <a:pt x="2" y="1"/>
                    </a:lnTo>
                    <a:lnTo>
                      <a:pt x="3" y="0"/>
                    </a:lnTo>
                    <a:lnTo>
                      <a:pt x="6" y="0"/>
                    </a:lnTo>
                    <a:lnTo>
                      <a:pt x="22" y="13"/>
                    </a:lnTo>
                    <a:lnTo>
                      <a:pt x="39" y="23"/>
                    </a:lnTo>
                    <a:lnTo>
                      <a:pt x="56" y="31"/>
                    </a:lnTo>
                    <a:lnTo>
                      <a:pt x="74" y="37"/>
                    </a:lnTo>
                    <a:lnTo>
                      <a:pt x="92" y="41"/>
                    </a:lnTo>
                    <a:lnTo>
                      <a:pt x="109" y="43"/>
                    </a:lnTo>
                    <a:lnTo>
                      <a:pt x="126" y="43"/>
                    </a:lnTo>
                    <a:lnTo>
                      <a:pt x="143" y="43"/>
                    </a:lnTo>
                    <a:lnTo>
                      <a:pt x="160" y="41"/>
                    </a:lnTo>
                    <a:lnTo>
                      <a:pt x="176" y="38"/>
                    </a:lnTo>
                    <a:lnTo>
                      <a:pt x="192" y="35"/>
                    </a:lnTo>
                    <a:lnTo>
                      <a:pt x="207" y="31"/>
                    </a:lnTo>
                    <a:lnTo>
                      <a:pt x="222" y="26"/>
                    </a:lnTo>
                    <a:lnTo>
                      <a:pt x="235" y="22"/>
                    </a:lnTo>
                    <a:lnTo>
                      <a:pt x="247" y="19"/>
                    </a:lnTo>
                    <a:lnTo>
                      <a:pt x="259" y="14"/>
                    </a:lnTo>
                    <a:lnTo>
                      <a:pt x="253" y="22"/>
                    </a:lnTo>
                    <a:lnTo>
                      <a:pt x="244" y="29"/>
                    </a:lnTo>
                    <a:lnTo>
                      <a:pt x="232" y="35"/>
                    </a:lnTo>
                    <a:lnTo>
                      <a:pt x="217" y="41"/>
                    </a:lnTo>
                    <a:lnTo>
                      <a:pt x="200" y="47"/>
                    </a:lnTo>
                    <a:lnTo>
                      <a:pt x="182" y="50"/>
                    </a:lnTo>
                    <a:lnTo>
                      <a:pt x="161" y="53"/>
                    </a:lnTo>
                    <a:lnTo>
                      <a:pt x="140" y="54"/>
                    </a:lnTo>
                    <a:lnTo>
                      <a:pt x="120" y="54"/>
                    </a:lnTo>
                    <a:lnTo>
                      <a:pt x="99" y="53"/>
                    </a:lnTo>
                    <a:lnTo>
                      <a:pt x="78" y="48"/>
                    </a:lnTo>
                    <a:lnTo>
                      <a:pt x="59" y="44"/>
                    </a:lnTo>
                    <a:lnTo>
                      <a:pt x="42" y="38"/>
                    </a:lnTo>
                    <a:lnTo>
                      <a:pt x="25" y="29"/>
                    </a:lnTo>
                    <a:lnTo>
                      <a:pt x="12" y="19"/>
                    </a:lnTo>
                    <a:lnTo>
                      <a:pt x="0" y="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13" name="Freeform 148"/>
              <p:cNvSpPr>
                <a:spLocks/>
              </p:cNvSpPr>
              <p:nvPr/>
            </p:nvSpPr>
            <p:spPr bwMode="auto">
              <a:xfrm>
                <a:off x="3003" y="1229"/>
                <a:ext cx="28" cy="58"/>
              </a:xfrm>
              <a:custGeom>
                <a:avLst/>
                <a:gdLst>
                  <a:gd name="T0" fmla="*/ 0 w 28"/>
                  <a:gd name="T1" fmla="*/ 58 h 58"/>
                  <a:gd name="T2" fmla="*/ 11 w 28"/>
                  <a:gd name="T3" fmla="*/ 43 h 58"/>
                  <a:gd name="T4" fmla="*/ 22 w 28"/>
                  <a:gd name="T5" fmla="*/ 25 h 58"/>
                  <a:gd name="T6" fmla="*/ 28 w 28"/>
                  <a:gd name="T7" fmla="*/ 9 h 58"/>
                  <a:gd name="T8" fmla="*/ 26 w 28"/>
                  <a:gd name="T9" fmla="*/ 0 h 58"/>
                  <a:gd name="T10" fmla="*/ 20 w 28"/>
                  <a:gd name="T11" fmla="*/ 4 h 58"/>
                  <a:gd name="T12" fmla="*/ 16 w 28"/>
                  <a:gd name="T13" fmla="*/ 21 h 58"/>
                  <a:gd name="T14" fmla="*/ 8 w 28"/>
                  <a:gd name="T15" fmla="*/ 40 h 58"/>
                  <a:gd name="T16" fmla="*/ 0 w 28"/>
                  <a:gd name="T17" fmla="*/ 58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58"/>
                  <a:gd name="T29" fmla="*/ 28 w 2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58">
                    <a:moveTo>
                      <a:pt x="0" y="58"/>
                    </a:moveTo>
                    <a:lnTo>
                      <a:pt x="11" y="43"/>
                    </a:lnTo>
                    <a:lnTo>
                      <a:pt x="22" y="25"/>
                    </a:lnTo>
                    <a:lnTo>
                      <a:pt x="28" y="9"/>
                    </a:lnTo>
                    <a:lnTo>
                      <a:pt x="26" y="0"/>
                    </a:lnTo>
                    <a:lnTo>
                      <a:pt x="20" y="4"/>
                    </a:lnTo>
                    <a:lnTo>
                      <a:pt x="16" y="21"/>
                    </a:lnTo>
                    <a:lnTo>
                      <a:pt x="8" y="40"/>
                    </a:lnTo>
                    <a:lnTo>
                      <a:pt x="0" y="5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14" name="Freeform 149"/>
              <p:cNvSpPr>
                <a:spLocks/>
              </p:cNvSpPr>
              <p:nvPr/>
            </p:nvSpPr>
            <p:spPr bwMode="auto">
              <a:xfrm>
                <a:off x="2980" y="1230"/>
                <a:ext cx="33" cy="64"/>
              </a:xfrm>
              <a:custGeom>
                <a:avLst/>
                <a:gdLst>
                  <a:gd name="T0" fmla="*/ 31 w 33"/>
                  <a:gd name="T1" fmla="*/ 0 h 64"/>
                  <a:gd name="T2" fmla="*/ 33 w 33"/>
                  <a:gd name="T3" fmla="*/ 9 h 64"/>
                  <a:gd name="T4" fmla="*/ 27 w 33"/>
                  <a:gd name="T5" fmla="*/ 27 h 64"/>
                  <a:gd name="T6" fmla="*/ 17 w 33"/>
                  <a:gd name="T7" fmla="*/ 48 h 64"/>
                  <a:gd name="T8" fmla="*/ 0 w 33"/>
                  <a:gd name="T9" fmla="*/ 64 h 64"/>
                  <a:gd name="T10" fmla="*/ 8 w 33"/>
                  <a:gd name="T11" fmla="*/ 46 h 64"/>
                  <a:gd name="T12" fmla="*/ 18 w 33"/>
                  <a:gd name="T13" fmla="*/ 26 h 64"/>
                  <a:gd name="T14" fmla="*/ 26 w 33"/>
                  <a:gd name="T15" fmla="*/ 8 h 64"/>
                  <a:gd name="T16" fmla="*/ 31 w 33"/>
                  <a:gd name="T17" fmla="*/ 0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4"/>
                  <a:gd name="T29" fmla="*/ 33 w 33"/>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4">
                    <a:moveTo>
                      <a:pt x="31" y="0"/>
                    </a:moveTo>
                    <a:lnTo>
                      <a:pt x="33" y="9"/>
                    </a:lnTo>
                    <a:lnTo>
                      <a:pt x="27" y="27"/>
                    </a:lnTo>
                    <a:lnTo>
                      <a:pt x="17" y="48"/>
                    </a:lnTo>
                    <a:lnTo>
                      <a:pt x="0" y="64"/>
                    </a:lnTo>
                    <a:lnTo>
                      <a:pt x="8" y="46"/>
                    </a:lnTo>
                    <a:lnTo>
                      <a:pt x="18" y="26"/>
                    </a:lnTo>
                    <a:lnTo>
                      <a:pt x="26" y="8"/>
                    </a:lnTo>
                    <a:lnTo>
                      <a:pt x="3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15" name="Freeform 150"/>
              <p:cNvSpPr>
                <a:spLocks/>
              </p:cNvSpPr>
              <p:nvPr/>
            </p:nvSpPr>
            <p:spPr bwMode="auto">
              <a:xfrm>
                <a:off x="2929" y="1220"/>
                <a:ext cx="46" cy="83"/>
              </a:xfrm>
              <a:custGeom>
                <a:avLst/>
                <a:gdLst>
                  <a:gd name="T0" fmla="*/ 44 w 46"/>
                  <a:gd name="T1" fmla="*/ 0 h 83"/>
                  <a:gd name="T2" fmla="*/ 46 w 46"/>
                  <a:gd name="T3" fmla="*/ 5 h 83"/>
                  <a:gd name="T4" fmla="*/ 44 w 46"/>
                  <a:gd name="T5" fmla="*/ 12 h 83"/>
                  <a:gd name="T6" fmla="*/ 40 w 46"/>
                  <a:gd name="T7" fmla="*/ 24 h 83"/>
                  <a:gd name="T8" fmla="*/ 34 w 46"/>
                  <a:gd name="T9" fmla="*/ 37 h 83"/>
                  <a:gd name="T10" fmla="*/ 26 w 46"/>
                  <a:gd name="T11" fmla="*/ 50 h 83"/>
                  <a:gd name="T12" fmla="*/ 19 w 46"/>
                  <a:gd name="T13" fmla="*/ 64 h 83"/>
                  <a:gd name="T14" fmla="*/ 9 w 46"/>
                  <a:gd name="T15" fmla="*/ 76 h 83"/>
                  <a:gd name="T16" fmla="*/ 0 w 46"/>
                  <a:gd name="T17" fmla="*/ 83 h 83"/>
                  <a:gd name="T18" fmla="*/ 4 w 46"/>
                  <a:gd name="T19" fmla="*/ 76 h 83"/>
                  <a:gd name="T20" fmla="*/ 9 w 46"/>
                  <a:gd name="T21" fmla="*/ 65 h 83"/>
                  <a:gd name="T22" fmla="*/ 16 w 46"/>
                  <a:gd name="T23" fmla="*/ 50 h 83"/>
                  <a:gd name="T24" fmla="*/ 22 w 46"/>
                  <a:gd name="T25" fmla="*/ 36 h 83"/>
                  <a:gd name="T26" fmla="*/ 28 w 46"/>
                  <a:gd name="T27" fmla="*/ 22 h 83"/>
                  <a:gd name="T28" fmla="*/ 35 w 46"/>
                  <a:gd name="T29" fmla="*/ 9 h 83"/>
                  <a:gd name="T30" fmla="*/ 40 w 46"/>
                  <a:gd name="T31" fmla="*/ 2 h 83"/>
                  <a:gd name="T32" fmla="*/ 44 w 46"/>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83"/>
                  <a:gd name="T53" fmla="*/ 46 w 46"/>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83">
                    <a:moveTo>
                      <a:pt x="44" y="0"/>
                    </a:moveTo>
                    <a:lnTo>
                      <a:pt x="46" y="5"/>
                    </a:lnTo>
                    <a:lnTo>
                      <a:pt x="44" y="12"/>
                    </a:lnTo>
                    <a:lnTo>
                      <a:pt x="40" y="24"/>
                    </a:lnTo>
                    <a:lnTo>
                      <a:pt x="34" y="37"/>
                    </a:lnTo>
                    <a:lnTo>
                      <a:pt x="26" y="50"/>
                    </a:lnTo>
                    <a:lnTo>
                      <a:pt x="19" y="64"/>
                    </a:lnTo>
                    <a:lnTo>
                      <a:pt x="9" y="76"/>
                    </a:lnTo>
                    <a:lnTo>
                      <a:pt x="0" y="83"/>
                    </a:lnTo>
                    <a:lnTo>
                      <a:pt x="4" y="76"/>
                    </a:lnTo>
                    <a:lnTo>
                      <a:pt x="9" y="65"/>
                    </a:lnTo>
                    <a:lnTo>
                      <a:pt x="16" y="50"/>
                    </a:lnTo>
                    <a:lnTo>
                      <a:pt x="22" y="36"/>
                    </a:lnTo>
                    <a:lnTo>
                      <a:pt x="28" y="22"/>
                    </a:lnTo>
                    <a:lnTo>
                      <a:pt x="35" y="9"/>
                    </a:lnTo>
                    <a:lnTo>
                      <a:pt x="40" y="2"/>
                    </a:lnTo>
                    <a:lnTo>
                      <a:pt x="4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16" name="Freeform 151"/>
              <p:cNvSpPr>
                <a:spLocks/>
              </p:cNvSpPr>
              <p:nvPr/>
            </p:nvSpPr>
            <p:spPr bwMode="auto">
              <a:xfrm>
                <a:off x="2882" y="1211"/>
                <a:ext cx="50" cy="90"/>
              </a:xfrm>
              <a:custGeom>
                <a:avLst/>
                <a:gdLst>
                  <a:gd name="T0" fmla="*/ 48 w 50"/>
                  <a:gd name="T1" fmla="*/ 0 h 90"/>
                  <a:gd name="T2" fmla="*/ 50 w 50"/>
                  <a:gd name="T3" fmla="*/ 5 h 90"/>
                  <a:gd name="T4" fmla="*/ 47 w 50"/>
                  <a:gd name="T5" fmla="*/ 15 h 90"/>
                  <a:gd name="T6" fmla="*/ 42 w 50"/>
                  <a:gd name="T7" fmla="*/ 28 h 90"/>
                  <a:gd name="T8" fmla="*/ 35 w 50"/>
                  <a:gd name="T9" fmla="*/ 43 h 90"/>
                  <a:gd name="T10" fmla="*/ 28 w 50"/>
                  <a:gd name="T11" fmla="*/ 58 h 90"/>
                  <a:gd name="T12" fmla="*/ 17 w 50"/>
                  <a:gd name="T13" fmla="*/ 73 h 90"/>
                  <a:gd name="T14" fmla="*/ 8 w 50"/>
                  <a:gd name="T15" fmla="*/ 83 h 90"/>
                  <a:gd name="T16" fmla="*/ 0 w 50"/>
                  <a:gd name="T17" fmla="*/ 90 h 90"/>
                  <a:gd name="T18" fmla="*/ 2 w 50"/>
                  <a:gd name="T19" fmla="*/ 83 h 90"/>
                  <a:gd name="T20" fmla="*/ 8 w 50"/>
                  <a:gd name="T21" fmla="*/ 71 h 90"/>
                  <a:gd name="T22" fmla="*/ 16 w 50"/>
                  <a:gd name="T23" fmla="*/ 56 h 90"/>
                  <a:gd name="T24" fmla="*/ 23 w 50"/>
                  <a:gd name="T25" fmla="*/ 40 h 90"/>
                  <a:gd name="T26" fmla="*/ 32 w 50"/>
                  <a:gd name="T27" fmla="*/ 25 h 90"/>
                  <a:gd name="T28" fmla="*/ 39 w 50"/>
                  <a:gd name="T29" fmla="*/ 12 h 90"/>
                  <a:gd name="T30" fmla="*/ 45 w 50"/>
                  <a:gd name="T31" fmla="*/ 3 h 90"/>
                  <a:gd name="T32" fmla="*/ 48 w 50"/>
                  <a:gd name="T33" fmla="*/ 0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0"/>
                  <a:gd name="T53" fmla="*/ 50 w 50"/>
                  <a:gd name="T54" fmla="*/ 90 h 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0">
                    <a:moveTo>
                      <a:pt x="48" y="0"/>
                    </a:moveTo>
                    <a:lnTo>
                      <a:pt x="50" y="5"/>
                    </a:lnTo>
                    <a:lnTo>
                      <a:pt x="47" y="15"/>
                    </a:lnTo>
                    <a:lnTo>
                      <a:pt x="42" y="28"/>
                    </a:lnTo>
                    <a:lnTo>
                      <a:pt x="35" y="43"/>
                    </a:lnTo>
                    <a:lnTo>
                      <a:pt x="28" y="58"/>
                    </a:lnTo>
                    <a:lnTo>
                      <a:pt x="17" y="73"/>
                    </a:lnTo>
                    <a:lnTo>
                      <a:pt x="8" y="83"/>
                    </a:lnTo>
                    <a:lnTo>
                      <a:pt x="0" y="90"/>
                    </a:lnTo>
                    <a:lnTo>
                      <a:pt x="2" y="83"/>
                    </a:lnTo>
                    <a:lnTo>
                      <a:pt x="8" y="71"/>
                    </a:lnTo>
                    <a:lnTo>
                      <a:pt x="16" y="56"/>
                    </a:lnTo>
                    <a:lnTo>
                      <a:pt x="23" y="40"/>
                    </a:lnTo>
                    <a:lnTo>
                      <a:pt x="32" y="25"/>
                    </a:lnTo>
                    <a:lnTo>
                      <a:pt x="39" y="12"/>
                    </a:lnTo>
                    <a:lnTo>
                      <a:pt x="45" y="3"/>
                    </a:lnTo>
                    <a:lnTo>
                      <a:pt x="4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17" name="Freeform 152"/>
              <p:cNvSpPr>
                <a:spLocks/>
              </p:cNvSpPr>
              <p:nvPr/>
            </p:nvSpPr>
            <p:spPr bwMode="auto">
              <a:xfrm>
                <a:off x="2849" y="1222"/>
                <a:ext cx="55" cy="74"/>
              </a:xfrm>
              <a:custGeom>
                <a:avLst/>
                <a:gdLst>
                  <a:gd name="T0" fmla="*/ 55 w 55"/>
                  <a:gd name="T1" fmla="*/ 0 h 74"/>
                  <a:gd name="T2" fmla="*/ 55 w 55"/>
                  <a:gd name="T3" fmla="*/ 3 h 74"/>
                  <a:gd name="T4" fmla="*/ 52 w 55"/>
                  <a:gd name="T5" fmla="*/ 11 h 74"/>
                  <a:gd name="T6" fmla="*/ 44 w 55"/>
                  <a:gd name="T7" fmla="*/ 23 h 74"/>
                  <a:gd name="T8" fmla="*/ 37 w 55"/>
                  <a:gd name="T9" fmla="*/ 37 h 74"/>
                  <a:gd name="T10" fmla="*/ 27 w 55"/>
                  <a:gd name="T11" fmla="*/ 50 h 74"/>
                  <a:gd name="T12" fmla="*/ 16 w 55"/>
                  <a:gd name="T13" fmla="*/ 60 h 74"/>
                  <a:gd name="T14" fmla="*/ 7 w 55"/>
                  <a:gd name="T15" fmla="*/ 69 h 74"/>
                  <a:gd name="T16" fmla="*/ 0 w 55"/>
                  <a:gd name="T17" fmla="*/ 74 h 74"/>
                  <a:gd name="T18" fmla="*/ 4 w 55"/>
                  <a:gd name="T19" fmla="*/ 66 h 74"/>
                  <a:gd name="T20" fmla="*/ 12 w 55"/>
                  <a:gd name="T21" fmla="*/ 56 h 74"/>
                  <a:gd name="T22" fmla="*/ 19 w 55"/>
                  <a:gd name="T23" fmla="*/ 44 h 74"/>
                  <a:gd name="T24" fmla="*/ 28 w 55"/>
                  <a:gd name="T25" fmla="*/ 29 h 74"/>
                  <a:gd name="T26" fmla="*/ 37 w 55"/>
                  <a:gd name="T27" fmla="*/ 17 h 74"/>
                  <a:gd name="T28" fmla="*/ 44 w 55"/>
                  <a:gd name="T29" fmla="*/ 7 h 74"/>
                  <a:gd name="T30" fmla="*/ 50 w 55"/>
                  <a:gd name="T31" fmla="*/ 1 h 74"/>
                  <a:gd name="T32" fmla="*/ 55 w 55"/>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74"/>
                  <a:gd name="T53" fmla="*/ 55 w 55"/>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74">
                    <a:moveTo>
                      <a:pt x="55" y="0"/>
                    </a:moveTo>
                    <a:lnTo>
                      <a:pt x="55" y="3"/>
                    </a:lnTo>
                    <a:lnTo>
                      <a:pt x="52" y="11"/>
                    </a:lnTo>
                    <a:lnTo>
                      <a:pt x="44" y="23"/>
                    </a:lnTo>
                    <a:lnTo>
                      <a:pt x="37" y="37"/>
                    </a:lnTo>
                    <a:lnTo>
                      <a:pt x="27" y="50"/>
                    </a:lnTo>
                    <a:lnTo>
                      <a:pt x="16" y="60"/>
                    </a:lnTo>
                    <a:lnTo>
                      <a:pt x="7" y="69"/>
                    </a:lnTo>
                    <a:lnTo>
                      <a:pt x="0" y="74"/>
                    </a:lnTo>
                    <a:lnTo>
                      <a:pt x="4" y="66"/>
                    </a:lnTo>
                    <a:lnTo>
                      <a:pt x="12" y="56"/>
                    </a:lnTo>
                    <a:lnTo>
                      <a:pt x="19" y="44"/>
                    </a:lnTo>
                    <a:lnTo>
                      <a:pt x="28" y="29"/>
                    </a:lnTo>
                    <a:lnTo>
                      <a:pt x="37" y="17"/>
                    </a:lnTo>
                    <a:lnTo>
                      <a:pt x="44" y="7"/>
                    </a:lnTo>
                    <a:lnTo>
                      <a:pt x="50" y="1"/>
                    </a:lnTo>
                    <a:lnTo>
                      <a:pt x="5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18" name="Freeform 153"/>
              <p:cNvSpPr>
                <a:spLocks/>
              </p:cNvSpPr>
              <p:nvPr/>
            </p:nvSpPr>
            <p:spPr bwMode="auto">
              <a:xfrm>
                <a:off x="2825" y="1226"/>
                <a:ext cx="48" cy="62"/>
              </a:xfrm>
              <a:custGeom>
                <a:avLst/>
                <a:gdLst>
                  <a:gd name="T0" fmla="*/ 46 w 48"/>
                  <a:gd name="T1" fmla="*/ 0 h 62"/>
                  <a:gd name="T2" fmla="*/ 48 w 48"/>
                  <a:gd name="T3" fmla="*/ 3 h 62"/>
                  <a:gd name="T4" fmla="*/ 45 w 48"/>
                  <a:gd name="T5" fmla="*/ 10 h 62"/>
                  <a:gd name="T6" fmla="*/ 42 w 48"/>
                  <a:gd name="T7" fmla="*/ 19 h 62"/>
                  <a:gd name="T8" fmla="*/ 36 w 48"/>
                  <a:gd name="T9" fmla="*/ 30 h 62"/>
                  <a:gd name="T10" fmla="*/ 28 w 48"/>
                  <a:gd name="T11" fmla="*/ 40 h 62"/>
                  <a:gd name="T12" fmla="*/ 20 w 48"/>
                  <a:gd name="T13" fmla="*/ 50 h 62"/>
                  <a:gd name="T14" fmla="*/ 11 w 48"/>
                  <a:gd name="T15" fmla="*/ 58 h 62"/>
                  <a:gd name="T16" fmla="*/ 0 w 48"/>
                  <a:gd name="T17" fmla="*/ 62 h 62"/>
                  <a:gd name="T18" fmla="*/ 5 w 48"/>
                  <a:gd name="T19" fmla="*/ 55 h 62"/>
                  <a:gd name="T20" fmla="*/ 11 w 48"/>
                  <a:gd name="T21" fmla="*/ 46 h 62"/>
                  <a:gd name="T22" fmla="*/ 18 w 48"/>
                  <a:gd name="T23" fmla="*/ 36 h 62"/>
                  <a:gd name="T24" fmla="*/ 26 w 48"/>
                  <a:gd name="T25" fmla="*/ 24 h 62"/>
                  <a:gd name="T26" fmla="*/ 31 w 48"/>
                  <a:gd name="T27" fmla="*/ 15 h 62"/>
                  <a:gd name="T28" fmla="*/ 37 w 48"/>
                  <a:gd name="T29" fmla="*/ 6 h 62"/>
                  <a:gd name="T30" fmla="*/ 43 w 48"/>
                  <a:gd name="T31" fmla="*/ 2 h 62"/>
                  <a:gd name="T32" fmla="*/ 46 w 48"/>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2"/>
                  <a:gd name="T53" fmla="*/ 48 w 48"/>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2">
                    <a:moveTo>
                      <a:pt x="46" y="0"/>
                    </a:moveTo>
                    <a:lnTo>
                      <a:pt x="48" y="3"/>
                    </a:lnTo>
                    <a:lnTo>
                      <a:pt x="45" y="10"/>
                    </a:lnTo>
                    <a:lnTo>
                      <a:pt x="42" y="19"/>
                    </a:lnTo>
                    <a:lnTo>
                      <a:pt x="36" y="30"/>
                    </a:lnTo>
                    <a:lnTo>
                      <a:pt x="28" y="40"/>
                    </a:lnTo>
                    <a:lnTo>
                      <a:pt x="20" y="50"/>
                    </a:lnTo>
                    <a:lnTo>
                      <a:pt x="11" y="58"/>
                    </a:lnTo>
                    <a:lnTo>
                      <a:pt x="0" y="62"/>
                    </a:lnTo>
                    <a:lnTo>
                      <a:pt x="5" y="55"/>
                    </a:lnTo>
                    <a:lnTo>
                      <a:pt x="11" y="46"/>
                    </a:lnTo>
                    <a:lnTo>
                      <a:pt x="18" y="36"/>
                    </a:lnTo>
                    <a:lnTo>
                      <a:pt x="26" y="24"/>
                    </a:lnTo>
                    <a:lnTo>
                      <a:pt x="31" y="15"/>
                    </a:lnTo>
                    <a:lnTo>
                      <a:pt x="37" y="6"/>
                    </a:lnTo>
                    <a:lnTo>
                      <a:pt x="43" y="2"/>
                    </a:lnTo>
                    <a:lnTo>
                      <a:pt x="4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19" name="Freeform 154"/>
              <p:cNvSpPr>
                <a:spLocks/>
              </p:cNvSpPr>
              <p:nvPr/>
            </p:nvSpPr>
            <p:spPr bwMode="auto">
              <a:xfrm>
                <a:off x="2800" y="1228"/>
                <a:ext cx="42" cy="44"/>
              </a:xfrm>
              <a:custGeom>
                <a:avLst/>
                <a:gdLst>
                  <a:gd name="T0" fmla="*/ 40 w 42"/>
                  <a:gd name="T1" fmla="*/ 0 h 44"/>
                  <a:gd name="T2" fmla="*/ 42 w 42"/>
                  <a:gd name="T3" fmla="*/ 2 h 44"/>
                  <a:gd name="T4" fmla="*/ 39 w 42"/>
                  <a:gd name="T5" fmla="*/ 8 h 44"/>
                  <a:gd name="T6" fmla="*/ 34 w 42"/>
                  <a:gd name="T7" fmla="*/ 16 h 44"/>
                  <a:gd name="T8" fmla="*/ 27 w 42"/>
                  <a:gd name="T9" fmla="*/ 25 h 44"/>
                  <a:gd name="T10" fmla="*/ 20 w 42"/>
                  <a:gd name="T11" fmla="*/ 32 h 44"/>
                  <a:gd name="T12" fmla="*/ 12 w 42"/>
                  <a:gd name="T13" fmla="*/ 39 h 44"/>
                  <a:gd name="T14" fmla="*/ 5 w 42"/>
                  <a:gd name="T15" fmla="*/ 42 h 44"/>
                  <a:gd name="T16" fmla="*/ 0 w 42"/>
                  <a:gd name="T17" fmla="*/ 44 h 44"/>
                  <a:gd name="T18" fmla="*/ 9 w 42"/>
                  <a:gd name="T19" fmla="*/ 34 h 44"/>
                  <a:gd name="T20" fmla="*/ 21 w 42"/>
                  <a:gd name="T21" fmla="*/ 19 h 44"/>
                  <a:gd name="T22" fmla="*/ 33 w 42"/>
                  <a:gd name="T23" fmla="*/ 5 h 44"/>
                  <a:gd name="T24" fmla="*/ 40 w 42"/>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44"/>
                  <a:gd name="T41" fmla="*/ 42 w 42"/>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44">
                    <a:moveTo>
                      <a:pt x="40" y="0"/>
                    </a:moveTo>
                    <a:lnTo>
                      <a:pt x="42" y="2"/>
                    </a:lnTo>
                    <a:lnTo>
                      <a:pt x="39" y="8"/>
                    </a:lnTo>
                    <a:lnTo>
                      <a:pt x="34" y="16"/>
                    </a:lnTo>
                    <a:lnTo>
                      <a:pt x="27" y="25"/>
                    </a:lnTo>
                    <a:lnTo>
                      <a:pt x="20" y="32"/>
                    </a:lnTo>
                    <a:lnTo>
                      <a:pt x="12" y="39"/>
                    </a:lnTo>
                    <a:lnTo>
                      <a:pt x="5" y="42"/>
                    </a:lnTo>
                    <a:lnTo>
                      <a:pt x="0" y="44"/>
                    </a:lnTo>
                    <a:lnTo>
                      <a:pt x="9" y="34"/>
                    </a:lnTo>
                    <a:lnTo>
                      <a:pt x="21" y="19"/>
                    </a:lnTo>
                    <a:lnTo>
                      <a:pt x="33" y="5"/>
                    </a:lnTo>
                    <a:lnTo>
                      <a:pt x="4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20" name="Freeform 155"/>
              <p:cNvSpPr>
                <a:spLocks/>
              </p:cNvSpPr>
              <p:nvPr/>
            </p:nvSpPr>
            <p:spPr bwMode="auto">
              <a:xfrm>
                <a:off x="2786" y="1235"/>
                <a:ext cx="26" cy="28"/>
              </a:xfrm>
              <a:custGeom>
                <a:avLst/>
                <a:gdLst>
                  <a:gd name="T0" fmla="*/ 26 w 26"/>
                  <a:gd name="T1" fmla="*/ 0 h 28"/>
                  <a:gd name="T2" fmla="*/ 26 w 26"/>
                  <a:gd name="T3" fmla="*/ 7 h 28"/>
                  <a:gd name="T4" fmla="*/ 19 w 26"/>
                  <a:gd name="T5" fmla="*/ 18 h 28"/>
                  <a:gd name="T6" fmla="*/ 10 w 26"/>
                  <a:gd name="T7" fmla="*/ 27 h 28"/>
                  <a:gd name="T8" fmla="*/ 0 w 26"/>
                  <a:gd name="T9" fmla="*/ 28 h 28"/>
                  <a:gd name="T10" fmla="*/ 8 w 26"/>
                  <a:gd name="T11" fmla="*/ 22 h 28"/>
                  <a:gd name="T12" fmla="*/ 16 w 26"/>
                  <a:gd name="T13" fmla="*/ 10 h 28"/>
                  <a:gd name="T14" fmla="*/ 22 w 26"/>
                  <a:gd name="T15" fmla="*/ 0 h 28"/>
                  <a:gd name="T16" fmla="*/ 26 w 26"/>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28"/>
                  <a:gd name="T29" fmla="*/ 26 w 26"/>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28">
                    <a:moveTo>
                      <a:pt x="26" y="0"/>
                    </a:moveTo>
                    <a:lnTo>
                      <a:pt x="26" y="7"/>
                    </a:lnTo>
                    <a:lnTo>
                      <a:pt x="19" y="18"/>
                    </a:lnTo>
                    <a:lnTo>
                      <a:pt x="10" y="27"/>
                    </a:lnTo>
                    <a:lnTo>
                      <a:pt x="0" y="28"/>
                    </a:lnTo>
                    <a:lnTo>
                      <a:pt x="8" y="22"/>
                    </a:lnTo>
                    <a:lnTo>
                      <a:pt x="16" y="10"/>
                    </a:lnTo>
                    <a:lnTo>
                      <a:pt x="22" y="0"/>
                    </a:lnTo>
                    <a:lnTo>
                      <a:pt x="2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21" name="Freeform 156"/>
              <p:cNvSpPr>
                <a:spLocks/>
              </p:cNvSpPr>
              <p:nvPr/>
            </p:nvSpPr>
            <p:spPr bwMode="auto">
              <a:xfrm>
                <a:off x="3022" y="1238"/>
                <a:ext cx="29" cy="38"/>
              </a:xfrm>
              <a:custGeom>
                <a:avLst/>
                <a:gdLst>
                  <a:gd name="T0" fmla="*/ 0 w 29"/>
                  <a:gd name="T1" fmla="*/ 38 h 38"/>
                  <a:gd name="T2" fmla="*/ 4 w 29"/>
                  <a:gd name="T3" fmla="*/ 29 h 38"/>
                  <a:gd name="T4" fmla="*/ 13 w 29"/>
                  <a:gd name="T5" fmla="*/ 15 h 38"/>
                  <a:gd name="T6" fmla="*/ 22 w 29"/>
                  <a:gd name="T7" fmla="*/ 3 h 38"/>
                  <a:gd name="T8" fmla="*/ 29 w 29"/>
                  <a:gd name="T9" fmla="*/ 0 h 38"/>
                  <a:gd name="T10" fmla="*/ 29 w 29"/>
                  <a:gd name="T11" fmla="*/ 9 h 38"/>
                  <a:gd name="T12" fmla="*/ 20 w 29"/>
                  <a:gd name="T13" fmla="*/ 19 h 38"/>
                  <a:gd name="T14" fmla="*/ 9 w 29"/>
                  <a:gd name="T15" fmla="*/ 31 h 38"/>
                  <a:gd name="T16" fmla="*/ 0 w 29"/>
                  <a:gd name="T17" fmla="*/ 38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8"/>
                  <a:gd name="T29" fmla="*/ 29 w 29"/>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8">
                    <a:moveTo>
                      <a:pt x="0" y="38"/>
                    </a:moveTo>
                    <a:lnTo>
                      <a:pt x="4" y="29"/>
                    </a:lnTo>
                    <a:lnTo>
                      <a:pt x="13" y="15"/>
                    </a:lnTo>
                    <a:lnTo>
                      <a:pt x="22" y="3"/>
                    </a:lnTo>
                    <a:lnTo>
                      <a:pt x="29" y="0"/>
                    </a:lnTo>
                    <a:lnTo>
                      <a:pt x="29" y="9"/>
                    </a:lnTo>
                    <a:lnTo>
                      <a:pt x="20" y="19"/>
                    </a:lnTo>
                    <a:lnTo>
                      <a:pt x="9" y="31"/>
                    </a:lnTo>
                    <a:lnTo>
                      <a:pt x="0" y="3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22" name="Freeform 157"/>
              <p:cNvSpPr>
                <a:spLocks/>
              </p:cNvSpPr>
              <p:nvPr/>
            </p:nvSpPr>
            <p:spPr bwMode="auto">
              <a:xfrm>
                <a:off x="3020" y="1278"/>
                <a:ext cx="40" cy="15"/>
              </a:xfrm>
              <a:custGeom>
                <a:avLst/>
                <a:gdLst>
                  <a:gd name="T0" fmla="*/ 0 w 40"/>
                  <a:gd name="T1" fmla="*/ 0 h 15"/>
                  <a:gd name="T2" fmla="*/ 8 w 40"/>
                  <a:gd name="T3" fmla="*/ 3 h 15"/>
                  <a:gd name="T4" fmla="*/ 20 w 40"/>
                  <a:gd name="T5" fmla="*/ 10 h 15"/>
                  <a:gd name="T6" fmla="*/ 33 w 40"/>
                  <a:gd name="T7" fmla="*/ 15 h 15"/>
                  <a:gd name="T8" fmla="*/ 40 w 40"/>
                  <a:gd name="T9" fmla="*/ 13 h 15"/>
                  <a:gd name="T10" fmla="*/ 40 w 40"/>
                  <a:gd name="T11" fmla="*/ 10 h 15"/>
                  <a:gd name="T12" fmla="*/ 37 w 40"/>
                  <a:gd name="T13" fmla="*/ 7 h 15"/>
                  <a:gd name="T14" fmla="*/ 31 w 40"/>
                  <a:gd name="T15" fmla="*/ 6 h 15"/>
                  <a:gd name="T16" fmla="*/ 25 w 40"/>
                  <a:gd name="T17" fmla="*/ 4 h 15"/>
                  <a:gd name="T18" fmla="*/ 18 w 40"/>
                  <a:gd name="T19" fmla="*/ 3 h 15"/>
                  <a:gd name="T20" fmla="*/ 11 w 40"/>
                  <a:gd name="T21" fmla="*/ 1 h 15"/>
                  <a:gd name="T22" fmla="*/ 5 w 40"/>
                  <a:gd name="T23" fmla="*/ 0 h 15"/>
                  <a:gd name="T24" fmla="*/ 0 w 40"/>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15"/>
                  <a:gd name="T41" fmla="*/ 40 w 40"/>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15">
                    <a:moveTo>
                      <a:pt x="0" y="0"/>
                    </a:moveTo>
                    <a:lnTo>
                      <a:pt x="8" y="3"/>
                    </a:lnTo>
                    <a:lnTo>
                      <a:pt x="20" y="10"/>
                    </a:lnTo>
                    <a:lnTo>
                      <a:pt x="33" y="15"/>
                    </a:lnTo>
                    <a:lnTo>
                      <a:pt x="40" y="13"/>
                    </a:lnTo>
                    <a:lnTo>
                      <a:pt x="40" y="10"/>
                    </a:lnTo>
                    <a:lnTo>
                      <a:pt x="37" y="7"/>
                    </a:lnTo>
                    <a:lnTo>
                      <a:pt x="31" y="6"/>
                    </a:lnTo>
                    <a:lnTo>
                      <a:pt x="25" y="4"/>
                    </a:lnTo>
                    <a:lnTo>
                      <a:pt x="18" y="3"/>
                    </a:lnTo>
                    <a:lnTo>
                      <a:pt x="11" y="1"/>
                    </a:lnTo>
                    <a:lnTo>
                      <a:pt x="5" y="0"/>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23" name="Freeform 158"/>
              <p:cNvSpPr>
                <a:spLocks/>
              </p:cNvSpPr>
              <p:nvPr/>
            </p:nvSpPr>
            <p:spPr bwMode="auto">
              <a:xfrm>
                <a:off x="3028" y="1260"/>
                <a:ext cx="43" cy="13"/>
              </a:xfrm>
              <a:custGeom>
                <a:avLst/>
                <a:gdLst>
                  <a:gd name="T0" fmla="*/ 0 w 43"/>
                  <a:gd name="T1" fmla="*/ 13 h 13"/>
                  <a:gd name="T2" fmla="*/ 3 w 43"/>
                  <a:gd name="T3" fmla="*/ 13 h 13"/>
                  <a:gd name="T4" fmla="*/ 9 w 43"/>
                  <a:gd name="T5" fmla="*/ 12 h 13"/>
                  <a:gd name="T6" fmla="*/ 16 w 43"/>
                  <a:gd name="T7" fmla="*/ 12 h 13"/>
                  <a:gd name="T8" fmla="*/ 23 w 43"/>
                  <a:gd name="T9" fmla="*/ 12 h 13"/>
                  <a:gd name="T10" fmla="*/ 31 w 43"/>
                  <a:gd name="T11" fmla="*/ 10 h 13"/>
                  <a:gd name="T12" fmla="*/ 37 w 43"/>
                  <a:gd name="T13" fmla="*/ 9 h 13"/>
                  <a:gd name="T14" fmla="*/ 41 w 43"/>
                  <a:gd name="T15" fmla="*/ 6 h 13"/>
                  <a:gd name="T16" fmla="*/ 43 w 43"/>
                  <a:gd name="T17" fmla="*/ 3 h 13"/>
                  <a:gd name="T18" fmla="*/ 37 w 43"/>
                  <a:gd name="T19" fmla="*/ 0 h 13"/>
                  <a:gd name="T20" fmla="*/ 25 w 43"/>
                  <a:gd name="T21" fmla="*/ 3 h 13"/>
                  <a:gd name="T22" fmla="*/ 10 w 43"/>
                  <a:gd name="T23" fmla="*/ 9 h 13"/>
                  <a:gd name="T24" fmla="*/ 0 w 43"/>
                  <a:gd name="T25" fmla="*/ 13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13"/>
                  <a:gd name="T41" fmla="*/ 43 w 43"/>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13">
                    <a:moveTo>
                      <a:pt x="0" y="13"/>
                    </a:moveTo>
                    <a:lnTo>
                      <a:pt x="3" y="13"/>
                    </a:lnTo>
                    <a:lnTo>
                      <a:pt x="9" y="12"/>
                    </a:lnTo>
                    <a:lnTo>
                      <a:pt x="16" y="12"/>
                    </a:lnTo>
                    <a:lnTo>
                      <a:pt x="23" y="12"/>
                    </a:lnTo>
                    <a:lnTo>
                      <a:pt x="31" y="10"/>
                    </a:lnTo>
                    <a:lnTo>
                      <a:pt x="37" y="9"/>
                    </a:lnTo>
                    <a:lnTo>
                      <a:pt x="41" y="6"/>
                    </a:lnTo>
                    <a:lnTo>
                      <a:pt x="43" y="3"/>
                    </a:lnTo>
                    <a:lnTo>
                      <a:pt x="37" y="0"/>
                    </a:lnTo>
                    <a:lnTo>
                      <a:pt x="25" y="3"/>
                    </a:lnTo>
                    <a:lnTo>
                      <a:pt x="10" y="9"/>
                    </a:lnTo>
                    <a:lnTo>
                      <a:pt x="0"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24" name="Freeform 159"/>
              <p:cNvSpPr>
                <a:spLocks/>
              </p:cNvSpPr>
              <p:nvPr/>
            </p:nvSpPr>
            <p:spPr bwMode="auto">
              <a:xfrm>
                <a:off x="3007" y="1284"/>
                <a:ext cx="41" cy="31"/>
              </a:xfrm>
              <a:custGeom>
                <a:avLst/>
                <a:gdLst>
                  <a:gd name="T0" fmla="*/ 0 w 41"/>
                  <a:gd name="T1" fmla="*/ 0 h 31"/>
                  <a:gd name="T2" fmla="*/ 6 w 41"/>
                  <a:gd name="T3" fmla="*/ 3 h 31"/>
                  <a:gd name="T4" fmla="*/ 12 w 41"/>
                  <a:gd name="T5" fmla="*/ 6 h 31"/>
                  <a:gd name="T6" fmla="*/ 19 w 41"/>
                  <a:gd name="T7" fmla="*/ 10 h 31"/>
                  <a:gd name="T8" fmla="*/ 28 w 41"/>
                  <a:gd name="T9" fmla="*/ 14 h 31"/>
                  <a:gd name="T10" fmla="*/ 34 w 41"/>
                  <a:gd name="T11" fmla="*/ 20 h 31"/>
                  <a:gd name="T12" fmla="*/ 38 w 41"/>
                  <a:gd name="T13" fmla="*/ 25 h 31"/>
                  <a:gd name="T14" fmla="*/ 41 w 41"/>
                  <a:gd name="T15" fmla="*/ 28 h 31"/>
                  <a:gd name="T16" fmla="*/ 41 w 41"/>
                  <a:gd name="T17" fmla="*/ 31 h 31"/>
                  <a:gd name="T18" fmla="*/ 34 w 41"/>
                  <a:gd name="T19" fmla="*/ 29 h 31"/>
                  <a:gd name="T20" fmla="*/ 21 w 41"/>
                  <a:gd name="T21" fmla="*/ 19 h 31"/>
                  <a:gd name="T22" fmla="*/ 9 w 41"/>
                  <a:gd name="T23" fmla="*/ 9 h 31"/>
                  <a:gd name="T24" fmla="*/ 0 w 41"/>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0"/>
                    </a:moveTo>
                    <a:lnTo>
                      <a:pt x="6" y="3"/>
                    </a:lnTo>
                    <a:lnTo>
                      <a:pt x="12" y="6"/>
                    </a:lnTo>
                    <a:lnTo>
                      <a:pt x="19" y="10"/>
                    </a:lnTo>
                    <a:lnTo>
                      <a:pt x="28" y="14"/>
                    </a:lnTo>
                    <a:lnTo>
                      <a:pt x="34" y="20"/>
                    </a:lnTo>
                    <a:lnTo>
                      <a:pt x="38" y="25"/>
                    </a:lnTo>
                    <a:lnTo>
                      <a:pt x="41" y="28"/>
                    </a:lnTo>
                    <a:lnTo>
                      <a:pt x="41" y="31"/>
                    </a:lnTo>
                    <a:lnTo>
                      <a:pt x="34" y="29"/>
                    </a:lnTo>
                    <a:lnTo>
                      <a:pt x="21" y="19"/>
                    </a:lnTo>
                    <a:lnTo>
                      <a:pt x="9" y="9"/>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25" name="Freeform 160"/>
              <p:cNvSpPr>
                <a:spLocks/>
              </p:cNvSpPr>
              <p:nvPr/>
            </p:nvSpPr>
            <p:spPr bwMode="auto">
              <a:xfrm>
                <a:off x="2796" y="1270"/>
                <a:ext cx="12" cy="57"/>
              </a:xfrm>
              <a:custGeom>
                <a:avLst/>
                <a:gdLst>
                  <a:gd name="T0" fmla="*/ 7 w 12"/>
                  <a:gd name="T1" fmla="*/ 0 h 57"/>
                  <a:gd name="T2" fmla="*/ 10 w 12"/>
                  <a:gd name="T3" fmla="*/ 14 h 57"/>
                  <a:gd name="T4" fmla="*/ 12 w 12"/>
                  <a:gd name="T5" fmla="*/ 33 h 57"/>
                  <a:gd name="T6" fmla="*/ 10 w 12"/>
                  <a:gd name="T7" fmla="*/ 48 h 57"/>
                  <a:gd name="T8" fmla="*/ 4 w 12"/>
                  <a:gd name="T9" fmla="*/ 57 h 57"/>
                  <a:gd name="T10" fmla="*/ 0 w 12"/>
                  <a:gd name="T11" fmla="*/ 51 h 57"/>
                  <a:gd name="T12" fmla="*/ 1 w 12"/>
                  <a:gd name="T13" fmla="*/ 34 h 57"/>
                  <a:gd name="T14" fmla="*/ 6 w 12"/>
                  <a:gd name="T15" fmla="*/ 15 h 57"/>
                  <a:gd name="T16" fmla="*/ 7 w 12"/>
                  <a:gd name="T17" fmla="*/ 0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7"/>
                  <a:gd name="T29" fmla="*/ 12 w 12"/>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7">
                    <a:moveTo>
                      <a:pt x="7" y="0"/>
                    </a:moveTo>
                    <a:lnTo>
                      <a:pt x="10" y="14"/>
                    </a:lnTo>
                    <a:lnTo>
                      <a:pt x="12" y="33"/>
                    </a:lnTo>
                    <a:lnTo>
                      <a:pt x="10" y="48"/>
                    </a:lnTo>
                    <a:lnTo>
                      <a:pt x="4" y="57"/>
                    </a:lnTo>
                    <a:lnTo>
                      <a:pt x="0" y="51"/>
                    </a:lnTo>
                    <a:lnTo>
                      <a:pt x="1" y="34"/>
                    </a:lnTo>
                    <a:lnTo>
                      <a:pt x="6" y="15"/>
                    </a:lnTo>
                    <a:lnTo>
                      <a:pt x="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26" name="Freeform 161"/>
              <p:cNvSpPr>
                <a:spLocks/>
              </p:cNvSpPr>
              <p:nvPr/>
            </p:nvSpPr>
            <p:spPr bwMode="auto">
              <a:xfrm>
                <a:off x="2774" y="1263"/>
                <a:ext cx="16" cy="55"/>
              </a:xfrm>
              <a:custGeom>
                <a:avLst/>
                <a:gdLst>
                  <a:gd name="T0" fmla="*/ 16 w 16"/>
                  <a:gd name="T1" fmla="*/ 0 h 55"/>
                  <a:gd name="T2" fmla="*/ 16 w 16"/>
                  <a:gd name="T3" fmla="*/ 13 h 55"/>
                  <a:gd name="T4" fmla="*/ 15 w 16"/>
                  <a:gd name="T5" fmla="*/ 31 h 55"/>
                  <a:gd name="T6" fmla="*/ 10 w 16"/>
                  <a:gd name="T7" fmla="*/ 47 h 55"/>
                  <a:gd name="T8" fmla="*/ 3 w 16"/>
                  <a:gd name="T9" fmla="*/ 55 h 55"/>
                  <a:gd name="T10" fmla="*/ 0 w 16"/>
                  <a:gd name="T11" fmla="*/ 47 h 55"/>
                  <a:gd name="T12" fmla="*/ 4 w 16"/>
                  <a:gd name="T13" fmla="*/ 31 h 55"/>
                  <a:gd name="T14" fmla="*/ 12 w 16"/>
                  <a:gd name="T15" fmla="*/ 12 h 55"/>
                  <a:gd name="T16" fmla="*/ 16 w 16"/>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5"/>
                  <a:gd name="T29" fmla="*/ 16 w 16"/>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5">
                    <a:moveTo>
                      <a:pt x="16" y="0"/>
                    </a:moveTo>
                    <a:lnTo>
                      <a:pt x="16" y="13"/>
                    </a:lnTo>
                    <a:lnTo>
                      <a:pt x="15" y="31"/>
                    </a:lnTo>
                    <a:lnTo>
                      <a:pt x="10" y="47"/>
                    </a:lnTo>
                    <a:lnTo>
                      <a:pt x="3" y="55"/>
                    </a:lnTo>
                    <a:lnTo>
                      <a:pt x="0" y="47"/>
                    </a:lnTo>
                    <a:lnTo>
                      <a:pt x="4" y="31"/>
                    </a:lnTo>
                    <a:lnTo>
                      <a:pt x="12" y="12"/>
                    </a:lnTo>
                    <a:lnTo>
                      <a:pt x="1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27" name="Freeform 162"/>
              <p:cNvSpPr>
                <a:spLocks/>
              </p:cNvSpPr>
              <p:nvPr/>
            </p:nvSpPr>
            <p:spPr bwMode="auto">
              <a:xfrm>
                <a:off x="2825" y="1287"/>
                <a:ext cx="11" cy="51"/>
              </a:xfrm>
              <a:custGeom>
                <a:avLst/>
                <a:gdLst>
                  <a:gd name="T0" fmla="*/ 3 w 11"/>
                  <a:gd name="T1" fmla="*/ 0 h 51"/>
                  <a:gd name="T2" fmla="*/ 8 w 11"/>
                  <a:gd name="T3" fmla="*/ 7 h 51"/>
                  <a:gd name="T4" fmla="*/ 11 w 11"/>
                  <a:gd name="T5" fmla="*/ 23 h 51"/>
                  <a:gd name="T6" fmla="*/ 11 w 11"/>
                  <a:gd name="T7" fmla="*/ 41 h 51"/>
                  <a:gd name="T8" fmla="*/ 6 w 11"/>
                  <a:gd name="T9" fmla="*/ 51 h 51"/>
                  <a:gd name="T10" fmla="*/ 0 w 11"/>
                  <a:gd name="T11" fmla="*/ 48 h 51"/>
                  <a:gd name="T12" fmla="*/ 0 w 11"/>
                  <a:gd name="T13" fmla="*/ 34 h 51"/>
                  <a:gd name="T14" fmla="*/ 3 w 11"/>
                  <a:gd name="T15" fmla="*/ 14 h 51"/>
                  <a:gd name="T16" fmla="*/ 3 w 11"/>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1"/>
                  <a:gd name="T29" fmla="*/ 11 w 11"/>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1">
                    <a:moveTo>
                      <a:pt x="3" y="0"/>
                    </a:moveTo>
                    <a:lnTo>
                      <a:pt x="8" y="7"/>
                    </a:lnTo>
                    <a:lnTo>
                      <a:pt x="11" y="23"/>
                    </a:lnTo>
                    <a:lnTo>
                      <a:pt x="11" y="41"/>
                    </a:lnTo>
                    <a:lnTo>
                      <a:pt x="6" y="51"/>
                    </a:lnTo>
                    <a:lnTo>
                      <a:pt x="0" y="48"/>
                    </a:lnTo>
                    <a:lnTo>
                      <a:pt x="0" y="34"/>
                    </a:lnTo>
                    <a:lnTo>
                      <a:pt x="3" y="14"/>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28" name="Freeform 163"/>
              <p:cNvSpPr>
                <a:spLocks/>
              </p:cNvSpPr>
              <p:nvPr/>
            </p:nvSpPr>
            <p:spPr bwMode="auto">
              <a:xfrm>
                <a:off x="2849" y="1291"/>
                <a:ext cx="21" cy="61"/>
              </a:xfrm>
              <a:custGeom>
                <a:avLst/>
                <a:gdLst>
                  <a:gd name="T0" fmla="*/ 0 w 21"/>
                  <a:gd name="T1" fmla="*/ 0 h 61"/>
                  <a:gd name="T2" fmla="*/ 9 w 21"/>
                  <a:gd name="T3" fmla="*/ 15 h 61"/>
                  <a:gd name="T4" fmla="*/ 18 w 21"/>
                  <a:gd name="T5" fmla="*/ 34 h 61"/>
                  <a:gd name="T6" fmla="*/ 21 w 21"/>
                  <a:gd name="T7" fmla="*/ 52 h 61"/>
                  <a:gd name="T8" fmla="*/ 18 w 21"/>
                  <a:gd name="T9" fmla="*/ 61 h 61"/>
                  <a:gd name="T10" fmla="*/ 10 w 21"/>
                  <a:gd name="T11" fmla="*/ 55 h 61"/>
                  <a:gd name="T12" fmla="*/ 6 w 21"/>
                  <a:gd name="T13" fmla="*/ 36 h 61"/>
                  <a:gd name="T14" fmla="*/ 3 w 21"/>
                  <a:gd name="T15" fmla="*/ 15 h 61"/>
                  <a:gd name="T16" fmla="*/ 0 w 21"/>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61"/>
                  <a:gd name="T29" fmla="*/ 21 w 21"/>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61">
                    <a:moveTo>
                      <a:pt x="0" y="0"/>
                    </a:moveTo>
                    <a:lnTo>
                      <a:pt x="9" y="15"/>
                    </a:lnTo>
                    <a:lnTo>
                      <a:pt x="18" y="34"/>
                    </a:lnTo>
                    <a:lnTo>
                      <a:pt x="21" y="52"/>
                    </a:lnTo>
                    <a:lnTo>
                      <a:pt x="18" y="61"/>
                    </a:lnTo>
                    <a:lnTo>
                      <a:pt x="10" y="55"/>
                    </a:lnTo>
                    <a:lnTo>
                      <a:pt x="6" y="36"/>
                    </a:lnTo>
                    <a:lnTo>
                      <a:pt x="3" y="15"/>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29" name="Freeform 164"/>
              <p:cNvSpPr>
                <a:spLocks/>
              </p:cNvSpPr>
              <p:nvPr/>
            </p:nvSpPr>
            <p:spPr bwMode="auto">
              <a:xfrm>
                <a:off x="2877" y="1300"/>
                <a:ext cx="24" cy="65"/>
              </a:xfrm>
              <a:custGeom>
                <a:avLst/>
                <a:gdLst>
                  <a:gd name="T0" fmla="*/ 0 w 24"/>
                  <a:gd name="T1" fmla="*/ 0 h 65"/>
                  <a:gd name="T2" fmla="*/ 9 w 24"/>
                  <a:gd name="T3" fmla="*/ 15 h 65"/>
                  <a:gd name="T4" fmla="*/ 18 w 24"/>
                  <a:gd name="T5" fmla="*/ 37 h 65"/>
                  <a:gd name="T6" fmla="*/ 24 w 24"/>
                  <a:gd name="T7" fmla="*/ 58 h 65"/>
                  <a:gd name="T8" fmla="*/ 21 w 24"/>
                  <a:gd name="T9" fmla="*/ 65 h 65"/>
                  <a:gd name="T10" fmla="*/ 13 w 24"/>
                  <a:gd name="T11" fmla="*/ 56 h 65"/>
                  <a:gd name="T12" fmla="*/ 7 w 24"/>
                  <a:gd name="T13" fmla="*/ 35 h 65"/>
                  <a:gd name="T14" fmla="*/ 3 w 24"/>
                  <a:gd name="T15" fmla="*/ 13 h 65"/>
                  <a:gd name="T16" fmla="*/ 0 w 24"/>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5"/>
                  <a:gd name="T29" fmla="*/ 24 w 24"/>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5">
                    <a:moveTo>
                      <a:pt x="0" y="0"/>
                    </a:moveTo>
                    <a:lnTo>
                      <a:pt x="9" y="15"/>
                    </a:lnTo>
                    <a:lnTo>
                      <a:pt x="18" y="37"/>
                    </a:lnTo>
                    <a:lnTo>
                      <a:pt x="24" y="58"/>
                    </a:lnTo>
                    <a:lnTo>
                      <a:pt x="21" y="65"/>
                    </a:lnTo>
                    <a:lnTo>
                      <a:pt x="13" y="56"/>
                    </a:lnTo>
                    <a:lnTo>
                      <a:pt x="7" y="35"/>
                    </a:lnTo>
                    <a:lnTo>
                      <a:pt x="3" y="1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30" name="Freeform 165"/>
              <p:cNvSpPr>
                <a:spLocks/>
              </p:cNvSpPr>
              <p:nvPr/>
            </p:nvSpPr>
            <p:spPr bwMode="auto">
              <a:xfrm>
                <a:off x="2927" y="1297"/>
                <a:ext cx="42" cy="69"/>
              </a:xfrm>
              <a:custGeom>
                <a:avLst/>
                <a:gdLst>
                  <a:gd name="T0" fmla="*/ 0 w 42"/>
                  <a:gd name="T1" fmla="*/ 0 h 69"/>
                  <a:gd name="T2" fmla="*/ 8 w 42"/>
                  <a:gd name="T3" fmla="*/ 6 h 69"/>
                  <a:gd name="T4" fmla="*/ 15 w 42"/>
                  <a:gd name="T5" fmla="*/ 15 h 69"/>
                  <a:gd name="T6" fmla="*/ 22 w 42"/>
                  <a:gd name="T7" fmla="*/ 25 h 69"/>
                  <a:gd name="T8" fmla="*/ 30 w 42"/>
                  <a:gd name="T9" fmla="*/ 37 h 69"/>
                  <a:gd name="T10" fmla="*/ 36 w 42"/>
                  <a:gd name="T11" fmla="*/ 47 h 69"/>
                  <a:gd name="T12" fmla="*/ 40 w 42"/>
                  <a:gd name="T13" fmla="*/ 58 h 69"/>
                  <a:gd name="T14" fmla="*/ 42 w 42"/>
                  <a:gd name="T15" fmla="*/ 65 h 69"/>
                  <a:gd name="T16" fmla="*/ 40 w 42"/>
                  <a:gd name="T17" fmla="*/ 69 h 69"/>
                  <a:gd name="T18" fmla="*/ 31 w 42"/>
                  <a:gd name="T19" fmla="*/ 61 h 69"/>
                  <a:gd name="T20" fmla="*/ 21 w 42"/>
                  <a:gd name="T21" fmla="*/ 38 h 69"/>
                  <a:gd name="T22" fmla="*/ 11 w 42"/>
                  <a:gd name="T23" fmla="*/ 13 h 69"/>
                  <a:gd name="T24" fmla="*/ 0 w 42"/>
                  <a:gd name="T25" fmla="*/ 0 h 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69"/>
                  <a:gd name="T41" fmla="*/ 42 w 42"/>
                  <a:gd name="T42" fmla="*/ 69 h 6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69">
                    <a:moveTo>
                      <a:pt x="0" y="0"/>
                    </a:moveTo>
                    <a:lnTo>
                      <a:pt x="8" y="6"/>
                    </a:lnTo>
                    <a:lnTo>
                      <a:pt x="15" y="15"/>
                    </a:lnTo>
                    <a:lnTo>
                      <a:pt x="22" y="25"/>
                    </a:lnTo>
                    <a:lnTo>
                      <a:pt x="30" y="37"/>
                    </a:lnTo>
                    <a:lnTo>
                      <a:pt x="36" y="47"/>
                    </a:lnTo>
                    <a:lnTo>
                      <a:pt x="40" y="58"/>
                    </a:lnTo>
                    <a:lnTo>
                      <a:pt x="42" y="65"/>
                    </a:lnTo>
                    <a:lnTo>
                      <a:pt x="40" y="69"/>
                    </a:lnTo>
                    <a:lnTo>
                      <a:pt x="31" y="61"/>
                    </a:lnTo>
                    <a:lnTo>
                      <a:pt x="21" y="38"/>
                    </a:lnTo>
                    <a:lnTo>
                      <a:pt x="11" y="1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31" name="Freeform 166"/>
              <p:cNvSpPr>
                <a:spLocks/>
              </p:cNvSpPr>
              <p:nvPr/>
            </p:nvSpPr>
            <p:spPr bwMode="auto">
              <a:xfrm>
                <a:off x="2983" y="1287"/>
                <a:ext cx="48" cy="63"/>
              </a:xfrm>
              <a:custGeom>
                <a:avLst/>
                <a:gdLst>
                  <a:gd name="T0" fmla="*/ 0 w 48"/>
                  <a:gd name="T1" fmla="*/ 0 h 63"/>
                  <a:gd name="T2" fmla="*/ 6 w 48"/>
                  <a:gd name="T3" fmla="*/ 4 h 63"/>
                  <a:gd name="T4" fmla="*/ 14 w 48"/>
                  <a:gd name="T5" fmla="*/ 13 h 63"/>
                  <a:gd name="T6" fmla="*/ 23 w 48"/>
                  <a:gd name="T7" fmla="*/ 22 h 63"/>
                  <a:gd name="T8" fmla="*/ 31 w 48"/>
                  <a:gd name="T9" fmla="*/ 32 h 63"/>
                  <a:gd name="T10" fmla="*/ 39 w 48"/>
                  <a:gd name="T11" fmla="*/ 43 h 63"/>
                  <a:gd name="T12" fmla="*/ 45 w 48"/>
                  <a:gd name="T13" fmla="*/ 51 h 63"/>
                  <a:gd name="T14" fmla="*/ 48 w 48"/>
                  <a:gd name="T15" fmla="*/ 59 h 63"/>
                  <a:gd name="T16" fmla="*/ 46 w 48"/>
                  <a:gd name="T17" fmla="*/ 63 h 63"/>
                  <a:gd name="T18" fmla="*/ 42 w 48"/>
                  <a:gd name="T19" fmla="*/ 62 h 63"/>
                  <a:gd name="T20" fmla="*/ 36 w 48"/>
                  <a:gd name="T21" fmla="*/ 56 h 63"/>
                  <a:gd name="T22" fmla="*/ 28 w 48"/>
                  <a:gd name="T23" fmla="*/ 47 h 63"/>
                  <a:gd name="T24" fmla="*/ 23 w 48"/>
                  <a:gd name="T25" fmla="*/ 35 h 63"/>
                  <a:gd name="T26" fmla="*/ 15 w 48"/>
                  <a:gd name="T27" fmla="*/ 23 h 63"/>
                  <a:gd name="T28" fmla="*/ 9 w 48"/>
                  <a:gd name="T29" fmla="*/ 13 h 63"/>
                  <a:gd name="T30" fmla="*/ 5 w 48"/>
                  <a:gd name="T31" fmla="*/ 4 h 63"/>
                  <a:gd name="T32" fmla="*/ 0 w 48"/>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3"/>
                  <a:gd name="T53" fmla="*/ 48 w 48"/>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3">
                    <a:moveTo>
                      <a:pt x="0" y="0"/>
                    </a:moveTo>
                    <a:lnTo>
                      <a:pt x="6" y="4"/>
                    </a:lnTo>
                    <a:lnTo>
                      <a:pt x="14" y="13"/>
                    </a:lnTo>
                    <a:lnTo>
                      <a:pt x="23" y="22"/>
                    </a:lnTo>
                    <a:lnTo>
                      <a:pt x="31" y="32"/>
                    </a:lnTo>
                    <a:lnTo>
                      <a:pt x="39" y="43"/>
                    </a:lnTo>
                    <a:lnTo>
                      <a:pt x="45" y="51"/>
                    </a:lnTo>
                    <a:lnTo>
                      <a:pt x="48" y="59"/>
                    </a:lnTo>
                    <a:lnTo>
                      <a:pt x="46" y="63"/>
                    </a:lnTo>
                    <a:lnTo>
                      <a:pt x="42" y="62"/>
                    </a:lnTo>
                    <a:lnTo>
                      <a:pt x="36" y="56"/>
                    </a:lnTo>
                    <a:lnTo>
                      <a:pt x="28" y="47"/>
                    </a:lnTo>
                    <a:lnTo>
                      <a:pt x="23" y="35"/>
                    </a:lnTo>
                    <a:lnTo>
                      <a:pt x="15" y="23"/>
                    </a:lnTo>
                    <a:lnTo>
                      <a:pt x="9" y="13"/>
                    </a:lnTo>
                    <a:lnTo>
                      <a:pt x="5"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32" name="Freeform 167"/>
              <p:cNvSpPr>
                <a:spLocks/>
              </p:cNvSpPr>
              <p:nvPr/>
            </p:nvSpPr>
            <p:spPr bwMode="auto">
              <a:xfrm>
                <a:off x="2902" y="1301"/>
                <a:ext cx="40" cy="58"/>
              </a:xfrm>
              <a:custGeom>
                <a:avLst/>
                <a:gdLst>
                  <a:gd name="T0" fmla="*/ 0 w 40"/>
                  <a:gd name="T1" fmla="*/ 0 h 58"/>
                  <a:gd name="T2" fmla="*/ 5 w 40"/>
                  <a:gd name="T3" fmla="*/ 5 h 58"/>
                  <a:gd name="T4" fmla="*/ 12 w 40"/>
                  <a:gd name="T5" fmla="*/ 12 h 58"/>
                  <a:gd name="T6" fmla="*/ 19 w 40"/>
                  <a:gd name="T7" fmla="*/ 21 h 58"/>
                  <a:gd name="T8" fmla="*/ 28 w 40"/>
                  <a:gd name="T9" fmla="*/ 31 h 58"/>
                  <a:gd name="T10" fmla="*/ 34 w 40"/>
                  <a:gd name="T11" fmla="*/ 40 h 58"/>
                  <a:gd name="T12" fmla="*/ 39 w 40"/>
                  <a:gd name="T13" fmla="*/ 49 h 58"/>
                  <a:gd name="T14" fmla="*/ 40 w 40"/>
                  <a:gd name="T15" fmla="*/ 55 h 58"/>
                  <a:gd name="T16" fmla="*/ 37 w 40"/>
                  <a:gd name="T17" fmla="*/ 58 h 58"/>
                  <a:gd name="T18" fmla="*/ 27 w 40"/>
                  <a:gd name="T19" fmla="*/ 51 h 58"/>
                  <a:gd name="T20" fmla="*/ 16 w 40"/>
                  <a:gd name="T21" fmla="*/ 33 h 58"/>
                  <a:gd name="T22" fmla="*/ 6 w 40"/>
                  <a:gd name="T23" fmla="*/ 12 h 58"/>
                  <a:gd name="T24" fmla="*/ 0 w 40"/>
                  <a:gd name="T25" fmla="*/ 0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58"/>
                  <a:gd name="T41" fmla="*/ 40 w 40"/>
                  <a:gd name="T42" fmla="*/ 58 h 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58">
                    <a:moveTo>
                      <a:pt x="0" y="0"/>
                    </a:moveTo>
                    <a:lnTo>
                      <a:pt x="5" y="5"/>
                    </a:lnTo>
                    <a:lnTo>
                      <a:pt x="12" y="12"/>
                    </a:lnTo>
                    <a:lnTo>
                      <a:pt x="19" y="21"/>
                    </a:lnTo>
                    <a:lnTo>
                      <a:pt x="28" y="31"/>
                    </a:lnTo>
                    <a:lnTo>
                      <a:pt x="34" y="40"/>
                    </a:lnTo>
                    <a:lnTo>
                      <a:pt x="39" y="49"/>
                    </a:lnTo>
                    <a:lnTo>
                      <a:pt x="40" y="55"/>
                    </a:lnTo>
                    <a:lnTo>
                      <a:pt x="37" y="58"/>
                    </a:lnTo>
                    <a:lnTo>
                      <a:pt x="27" y="51"/>
                    </a:lnTo>
                    <a:lnTo>
                      <a:pt x="16" y="33"/>
                    </a:lnTo>
                    <a:lnTo>
                      <a:pt x="6" y="1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33" name="Freeform 168"/>
              <p:cNvSpPr>
                <a:spLocks/>
              </p:cNvSpPr>
              <p:nvPr/>
            </p:nvSpPr>
            <p:spPr bwMode="auto">
              <a:xfrm>
                <a:off x="2905" y="1214"/>
                <a:ext cx="50" cy="92"/>
              </a:xfrm>
              <a:custGeom>
                <a:avLst/>
                <a:gdLst>
                  <a:gd name="T0" fmla="*/ 49 w 50"/>
                  <a:gd name="T1" fmla="*/ 0 h 92"/>
                  <a:gd name="T2" fmla="*/ 50 w 50"/>
                  <a:gd name="T3" fmla="*/ 6 h 92"/>
                  <a:gd name="T4" fmla="*/ 49 w 50"/>
                  <a:gd name="T5" fmla="*/ 15 h 92"/>
                  <a:gd name="T6" fmla="*/ 43 w 50"/>
                  <a:gd name="T7" fmla="*/ 30 h 92"/>
                  <a:gd name="T8" fmla="*/ 37 w 50"/>
                  <a:gd name="T9" fmla="*/ 45 h 92"/>
                  <a:gd name="T10" fmla="*/ 28 w 50"/>
                  <a:gd name="T11" fmla="*/ 59 h 92"/>
                  <a:gd name="T12" fmla="*/ 19 w 50"/>
                  <a:gd name="T13" fmla="*/ 74 h 92"/>
                  <a:gd name="T14" fmla="*/ 9 w 50"/>
                  <a:gd name="T15" fmla="*/ 84 h 92"/>
                  <a:gd name="T16" fmla="*/ 0 w 50"/>
                  <a:gd name="T17" fmla="*/ 92 h 92"/>
                  <a:gd name="T18" fmla="*/ 3 w 50"/>
                  <a:gd name="T19" fmla="*/ 84 h 92"/>
                  <a:gd name="T20" fmla="*/ 9 w 50"/>
                  <a:gd name="T21" fmla="*/ 73 h 92"/>
                  <a:gd name="T22" fmla="*/ 16 w 50"/>
                  <a:gd name="T23" fmla="*/ 58 h 92"/>
                  <a:gd name="T24" fmla="*/ 24 w 50"/>
                  <a:gd name="T25" fmla="*/ 42 h 92"/>
                  <a:gd name="T26" fmla="*/ 33 w 50"/>
                  <a:gd name="T27" fmla="*/ 25 h 92"/>
                  <a:gd name="T28" fmla="*/ 40 w 50"/>
                  <a:gd name="T29" fmla="*/ 12 h 92"/>
                  <a:gd name="T30" fmla="*/ 46 w 50"/>
                  <a:gd name="T31" fmla="*/ 3 h 92"/>
                  <a:gd name="T32" fmla="*/ 49 w 50"/>
                  <a:gd name="T33" fmla="*/ 0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2"/>
                  <a:gd name="T53" fmla="*/ 50 w 50"/>
                  <a:gd name="T54" fmla="*/ 92 h 9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2">
                    <a:moveTo>
                      <a:pt x="49" y="0"/>
                    </a:moveTo>
                    <a:lnTo>
                      <a:pt x="50" y="6"/>
                    </a:lnTo>
                    <a:lnTo>
                      <a:pt x="49" y="15"/>
                    </a:lnTo>
                    <a:lnTo>
                      <a:pt x="43" y="30"/>
                    </a:lnTo>
                    <a:lnTo>
                      <a:pt x="37" y="45"/>
                    </a:lnTo>
                    <a:lnTo>
                      <a:pt x="28" y="59"/>
                    </a:lnTo>
                    <a:lnTo>
                      <a:pt x="19" y="74"/>
                    </a:lnTo>
                    <a:lnTo>
                      <a:pt x="9" y="84"/>
                    </a:lnTo>
                    <a:lnTo>
                      <a:pt x="0" y="92"/>
                    </a:lnTo>
                    <a:lnTo>
                      <a:pt x="3" y="84"/>
                    </a:lnTo>
                    <a:lnTo>
                      <a:pt x="9" y="73"/>
                    </a:lnTo>
                    <a:lnTo>
                      <a:pt x="16" y="58"/>
                    </a:lnTo>
                    <a:lnTo>
                      <a:pt x="24" y="42"/>
                    </a:lnTo>
                    <a:lnTo>
                      <a:pt x="33" y="25"/>
                    </a:lnTo>
                    <a:lnTo>
                      <a:pt x="40" y="12"/>
                    </a:lnTo>
                    <a:lnTo>
                      <a:pt x="46" y="3"/>
                    </a:lnTo>
                    <a:lnTo>
                      <a:pt x="4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34" name="Freeform 169"/>
              <p:cNvSpPr>
                <a:spLocks/>
              </p:cNvSpPr>
              <p:nvPr/>
            </p:nvSpPr>
            <p:spPr bwMode="auto">
              <a:xfrm>
                <a:off x="2951" y="1228"/>
                <a:ext cx="43" cy="70"/>
              </a:xfrm>
              <a:custGeom>
                <a:avLst/>
                <a:gdLst>
                  <a:gd name="T0" fmla="*/ 43 w 43"/>
                  <a:gd name="T1" fmla="*/ 0 h 70"/>
                  <a:gd name="T2" fmla="*/ 43 w 43"/>
                  <a:gd name="T3" fmla="*/ 2 h 70"/>
                  <a:gd name="T4" fmla="*/ 41 w 43"/>
                  <a:gd name="T5" fmla="*/ 10 h 70"/>
                  <a:gd name="T6" fmla="*/ 38 w 43"/>
                  <a:gd name="T7" fmla="*/ 20 h 70"/>
                  <a:gd name="T8" fmla="*/ 32 w 43"/>
                  <a:gd name="T9" fmla="*/ 31 h 70"/>
                  <a:gd name="T10" fmla="*/ 25 w 43"/>
                  <a:gd name="T11" fmla="*/ 44 h 70"/>
                  <a:gd name="T12" fmla="*/ 18 w 43"/>
                  <a:gd name="T13" fmla="*/ 54 h 70"/>
                  <a:gd name="T14" fmla="*/ 9 w 43"/>
                  <a:gd name="T15" fmla="*/ 65 h 70"/>
                  <a:gd name="T16" fmla="*/ 0 w 43"/>
                  <a:gd name="T17" fmla="*/ 70 h 70"/>
                  <a:gd name="T18" fmla="*/ 10 w 43"/>
                  <a:gd name="T19" fmla="*/ 53 h 70"/>
                  <a:gd name="T20" fmla="*/ 24 w 43"/>
                  <a:gd name="T21" fmla="*/ 28 h 70"/>
                  <a:gd name="T22" fmla="*/ 35 w 43"/>
                  <a:gd name="T23" fmla="*/ 7 h 70"/>
                  <a:gd name="T24" fmla="*/ 43 w 43"/>
                  <a:gd name="T25" fmla="*/ 0 h 7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70"/>
                  <a:gd name="T41" fmla="*/ 43 w 43"/>
                  <a:gd name="T42" fmla="*/ 70 h 7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70">
                    <a:moveTo>
                      <a:pt x="43" y="0"/>
                    </a:moveTo>
                    <a:lnTo>
                      <a:pt x="43" y="2"/>
                    </a:lnTo>
                    <a:lnTo>
                      <a:pt x="41" y="10"/>
                    </a:lnTo>
                    <a:lnTo>
                      <a:pt x="38" y="20"/>
                    </a:lnTo>
                    <a:lnTo>
                      <a:pt x="32" y="31"/>
                    </a:lnTo>
                    <a:lnTo>
                      <a:pt x="25" y="44"/>
                    </a:lnTo>
                    <a:lnTo>
                      <a:pt x="18" y="54"/>
                    </a:lnTo>
                    <a:lnTo>
                      <a:pt x="9" y="65"/>
                    </a:lnTo>
                    <a:lnTo>
                      <a:pt x="0" y="70"/>
                    </a:lnTo>
                    <a:lnTo>
                      <a:pt x="10" y="53"/>
                    </a:lnTo>
                    <a:lnTo>
                      <a:pt x="24" y="28"/>
                    </a:lnTo>
                    <a:lnTo>
                      <a:pt x="35" y="7"/>
                    </a:lnTo>
                    <a:lnTo>
                      <a:pt x="4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35" name="Freeform 170"/>
              <p:cNvSpPr>
                <a:spLocks/>
              </p:cNvSpPr>
              <p:nvPr/>
            </p:nvSpPr>
            <p:spPr bwMode="auto">
              <a:xfrm>
                <a:off x="2957" y="1294"/>
                <a:ext cx="46" cy="62"/>
              </a:xfrm>
              <a:custGeom>
                <a:avLst/>
                <a:gdLst>
                  <a:gd name="T0" fmla="*/ 0 w 46"/>
                  <a:gd name="T1" fmla="*/ 0 h 62"/>
                  <a:gd name="T2" fmla="*/ 6 w 46"/>
                  <a:gd name="T3" fmla="*/ 4 h 62"/>
                  <a:gd name="T4" fmla="*/ 13 w 46"/>
                  <a:gd name="T5" fmla="*/ 13 h 62"/>
                  <a:gd name="T6" fmla="*/ 21 w 46"/>
                  <a:gd name="T7" fmla="*/ 22 h 62"/>
                  <a:gd name="T8" fmla="*/ 29 w 46"/>
                  <a:gd name="T9" fmla="*/ 33 h 62"/>
                  <a:gd name="T10" fmla="*/ 37 w 46"/>
                  <a:gd name="T11" fmla="*/ 43 h 62"/>
                  <a:gd name="T12" fmla="*/ 43 w 46"/>
                  <a:gd name="T13" fmla="*/ 52 h 62"/>
                  <a:gd name="T14" fmla="*/ 46 w 46"/>
                  <a:gd name="T15" fmla="*/ 58 h 62"/>
                  <a:gd name="T16" fmla="*/ 44 w 46"/>
                  <a:gd name="T17" fmla="*/ 62 h 62"/>
                  <a:gd name="T18" fmla="*/ 40 w 46"/>
                  <a:gd name="T19" fmla="*/ 62 h 62"/>
                  <a:gd name="T20" fmla="*/ 34 w 46"/>
                  <a:gd name="T21" fmla="*/ 56 h 62"/>
                  <a:gd name="T22" fmla="*/ 26 w 46"/>
                  <a:gd name="T23" fmla="*/ 47 h 62"/>
                  <a:gd name="T24" fmla="*/ 21 w 46"/>
                  <a:gd name="T25" fmla="*/ 36 h 62"/>
                  <a:gd name="T26" fmla="*/ 15 w 46"/>
                  <a:gd name="T27" fmla="*/ 24 h 62"/>
                  <a:gd name="T28" fmla="*/ 9 w 46"/>
                  <a:gd name="T29" fmla="*/ 13 h 62"/>
                  <a:gd name="T30" fmla="*/ 3 w 46"/>
                  <a:gd name="T31" fmla="*/ 4 h 62"/>
                  <a:gd name="T32" fmla="*/ 0 w 46"/>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2"/>
                  <a:gd name="T53" fmla="*/ 46 w 46"/>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2">
                    <a:moveTo>
                      <a:pt x="0" y="0"/>
                    </a:moveTo>
                    <a:lnTo>
                      <a:pt x="6" y="4"/>
                    </a:lnTo>
                    <a:lnTo>
                      <a:pt x="13" y="13"/>
                    </a:lnTo>
                    <a:lnTo>
                      <a:pt x="21" y="22"/>
                    </a:lnTo>
                    <a:lnTo>
                      <a:pt x="29" y="33"/>
                    </a:lnTo>
                    <a:lnTo>
                      <a:pt x="37" y="43"/>
                    </a:lnTo>
                    <a:lnTo>
                      <a:pt x="43" y="52"/>
                    </a:lnTo>
                    <a:lnTo>
                      <a:pt x="46" y="58"/>
                    </a:lnTo>
                    <a:lnTo>
                      <a:pt x="44" y="62"/>
                    </a:lnTo>
                    <a:lnTo>
                      <a:pt x="40" y="62"/>
                    </a:lnTo>
                    <a:lnTo>
                      <a:pt x="34" y="56"/>
                    </a:lnTo>
                    <a:lnTo>
                      <a:pt x="26" y="47"/>
                    </a:lnTo>
                    <a:lnTo>
                      <a:pt x="21" y="36"/>
                    </a:lnTo>
                    <a:lnTo>
                      <a:pt x="15" y="24"/>
                    </a:lnTo>
                    <a:lnTo>
                      <a:pt x="9" y="13"/>
                    </a:lnTo>
                    <a:lnTo>
                      <a:pt x="3"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36" name="Freeform 171"/>
              <p:cNvSpPr>
                <a:spLocks/>
              </p:cNvSpPr>
              <p:nvPr/>
            </p:nvSpPr>
            <p:spPr bwMode="auto">
              <a:xfrm>
                <a:off x="1342" y="2241"/>
                <a:ext cx="112" cy="293"/>
              </a:xfrm>
              <a:custGeom>
                <a:avLst/>
                <a:gdLst>
                  <a:gd name="T0" fmla="*/ 20 w 112"/>
                  <a:gd name="T1" fmla="*/ 0 h 293"/>
                  <a:gd name="T2" fmla="*/ 22 w 112"/>
                  <a:gd name="T3" fmla="*/ 0 h 293"/>
                  <a:gd name="T4" fmla="*/ 23 w 112"/>
                  <a:gd name="T5" fmla="*/ 3 h 293"/>
                  <a:gd name="T6" fmla="*/ 25 w 112"/>
                  <a:gd name="T7" fmla="*/ 6 h 293"/>
                  <a:gd name="T8" fmla="*/ 26 w 112"/>
                  <a:gd name="T9" fmla="*/ 8 h 293"/>
                  <a:gd name="T10" fmla="*/ 14 w 112"/>
                  <a:gd name="T11" fmla="*/ 54 h 293"/>
                  <a:gd name="T12" fmla="*/ 13 w 112"/>
                  <a:gd name="T13" fmla="*/ 98 h 293"/>
                  <a:gd name="T14" fmla="*/ 20 w 112"/>
                  <a:gd name="T15" fmla="*/ 139 h 293"/>
                  <a:gd name="T16" fmla="*/ 35 w 112"/>
                  <a:gd name="T17" fmla="*/ 176 h 293"/>
                  <a:gd name="T18" fmla="*/ 53 w 112"/>
                  <a:gd name="T19" fmla="*/ 212 h 293"/>
                  <a:gd name="T20" fmla="*/ 73 w 112"/>
                  <a:gd name="T21" fmla="*/ 243 h 293"/>
                  <a:gd name="T22" fmla="*/ 94 w 112"/>
                  <a:gd name="T23" fmla="*/ 271 h 293"/>
                  <a:gd name="T24" fmla="*/ 112 w 112"/>
                  <a:gd name="T25" fmla="*/ 293 h 293"/>
                  <a:gd name="T26" fmla="*/ 90 w 112"/>
                  <a:gd name="T27" fmla="*/ 281 h 293"/>
                  <a:gd name="T28" fmla="*/ 66 w 112"/>
                  <a:gd name="T29" fmla="*/ 255 h 293"/>
                  <a:gd name="T30" fmla="*/ 42 w 112"/>
                  <a:gd name="T31" fmla="*/ 219 h 293"/>
                  <a:gd name="T32" fmla="*/ 22 w 112"/>
                  <a:gd name="T33" fmla="*/ 175 h 293"/>
                  <a:gd name="T34" fmla="*/ 7 w 112"/>
                  <a:gd name="T35" fmla="*/ 129 h 293"/>
                  <a:gd name="T36" fmla="*/ 0 w 112"/>
                  <a:gd name="T37" fmla="*/ 82 h 293"/>
                  <a:gd name="T38" fmla="*/ 4 w 112"/>
                  <a:gd name="T39" fmla="*/ 37 h 293"/>
                  <a:gd name="T40" fmla="*/ 20 w 112"/>
                  <a:gd name="T41" fmla="*/ 0 h 2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293"/>
                  <a:gd name="T65" fmla="*/ 112 w 112"/>
                  <a:gd name="T66" fmla="*/ 293 h 2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293">
                    <a:moveTo>
                      <a:pt x="20" y="0"/>
                    </a:moveTo>
                    <a:lnTo>
                      <a:pt x="22" y="0"/>
                    </a:lnTo>
                    <a:lnTo>
                      <a:pt x="23" y="3"/>
                    </a:lnTo>
                    <a:lnTo>
                      <a:pt x="25" y="6"/>
                    </a:lnTo>
                    <a:lnTo>
                      <a:pt x="26" y="8"/>
                    </a:lnTo>
                    <a:lnTo>
                      <a:pt x="14" y="54"/>
                    </a:lnTo>
                    <a:lnTo>
                      <a:pt x="13" y="98"/>
                    </a:lnTo>
                    <a:lnTo>
                      <a:pt x="20" y="139"/>
                    </a:lnTo>
                    <a:lnTo>
                      <a:pt x="35" y="176"/>
                    </a:lnTo>
                    <a:lnTo>
                      <a:pt x="53" y="212"/>
                    </a:lnTo>
                    <a:lnTo>
                      <a:pt x="73" y="243"/>
                    </a:lnTo>
                    <a:lnTo>
                      <a:pt x="94" y="271"/>
                    </a:lnTo>
                    <a:lnTo>
                      <a:pt x="112" y="293"/>
                    </a:lnTo>
                    <a:lnTo>
                      <a:pt x="90" y="281"/>
                    </a:lnTo>
                    <a:lnTo>
                      <a:pt x="66" y="255"/>
                    </a:lnTo>
                    <a:lnTo>
                      <a:pt x="42" y="219"/>
                    </a:lnTo>
                    <a:lnTo>
                      <a:pt x="22" y="175"/>
                    </a:lnTo>
                    <a:lnTo>
                      <a:pt x="7" y="129"/>
                    </a:lnTo>
                    <a:lnTo>
                      <a:pt x="0" y="82"/>
                    </a:lnTo>
                    <a:lnTo>
                      <a:pt x="4" y="37"/>
                    </a:lnTo>
                    <a:lnTo>
                      <a:pt x="2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37" name="Freeform 172"/>
              <p:cNvSpPr>
                <a:spLocks/>
              </p:cNvSpPr>
              <p:nvPr/>
            </p:nvSpPr>
            <p:spPr bwMode="auto">
              <a:xfrm>
                <a:off x="1396" y="2469"/>
                <a:ext cx="98" cy="21"/>
              </a:xfrm>
              <a:custGeom>
                <a:avLst/>
                <a:gdLst>
                  <a:gd name="T0" fmla="*/ 98 w 98"/>
                  <a:gd name="T1" fmla="*/ 18 h 21"/>
                  <a:gd name="T2" fmla="*/ 95 w 98"/>
                  <a:gd name="T3" fmla="*/ 19 h 21"/>
                  <a:gd name="T4" fmla="*/ 86 w 98"/>
                  <a:gd name="T5" fmla="*/ 21 h 21"/>
                  <a:gd name="T6" fmla="*/ 74 w 98"/>
                  <a:gd name="T7" fmla="*/ 21 h 21"/>
                  <a:gd name="T8" fmla="*/ 58 w 98"/>
                  <a:gd name="T9" fmla="*/ 19 h 21"/>
                  <a:gd name="T10" fmla="*/ 42 w 98"/>
                  <a:gd name="T11" fmla="*/ 18 h 21"/>
                  <a:gd name="T12" fmla="*/ 25 w 98"/>
                  <a:gd name="T13" fmla="*/ 13 h 21"/>
                  <a:gd name="T14" fmla="*/ 12 w 98"/>
                  <a:gd name="T15" fmla="*/ 8 h 21"/>
                  <a:gd name="T16" fmla="*/ 0 w 98"/>
                  <a:gd name="T17" fmla="*/ 0 h 21"/>
                  <a:gd name="T18" fmla="*/ 11 w 98"/>
                  <a:gd name="T19" fmla="*/ 2 h 21"/>
                  <a:gd name="T20" fmla="*/ 25 w 98"/>
                  <a:gd name="T21" fmla="*/ 5 h 21"/>
                  <a:gd name="T22" fmla="*/ 42 w 98"/>
                  <a:gd name="T23" fmla="*/ 6 h 21"/>
                  <a:gd name="T24" fmla="*/ 58 w 98"/>
                  <a:gd name="T25" fmla="*/ 9 h 21"/>
                  <a:gd name="T26" fmla="*/ 73 w 98"/>
                  <a:gd name="T27" fmla="*/ 10 h 21"/>
                  <a:gd name="T28" fmla="*/ 86 w 98"/>
                  <a:gd name="T29" fmla="*/ 13 h 21"/>
                  <a:gd name="T30" fmla="*/ 95 w 98"/>
                  <a:gd name="T31" fmla="*/ 15 h 21"/>
                  <a:gd name="T32" fmla="*/ 98 w 98"/>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8"/>
                  <a:gd name="T52" fmla="*/ 0 h 21"/>
                  <a:gd name="T53" fmla="*/ 98 w 98"/>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8" h="21">
                    <a:moveTo>
                      <a:pt x="98" y="18"/>
                    </a:moveTo>
                    <a:lnTo>
                      <a:pt x="95" y="19"/>
                    </a:lnTo>
                    <a:lnTo>
                      <a:pt x="86" y="21"/>
                    </a:lnTo>
                    <a:lnTo>
                      <a:pt x="74" y="21"/>
                    </a:lnTo>
                    <a:lnTo>
                      <a:pt x="58" y="19"/>
                    </a:lnTo>
                    <a:lnTo>
                      <a:pt x="42" y="18"/>
                    </a:lnTo>
                    <a:lnTo>
                      <a:pt x="25" y="13"/>
                    </a:lnTo>
                    <a:lnTo>
                      <a:pt x="12" y="8"/>
                    </a:lnTo>
                    <a:lnTo>
                      <a:pt x="0" y="0"/>
                    </a:lnTo>
                    <a:lnTo>
                      <a:pt x="11" y="2"/>
                    </a:lnTo>
                    <a:lnTo>
                      <a:pt x="25" y="5"/>
                    </a:lnTo>
                    <a:lnTo>
                      <a:pt x="42" y="6"/>
                    </a:lnTo>
                    <a:lnTo>
                      <a:pt x="58" y="9"/>
                    </a:lnTo>
                    <a:lnTo>
                      <a:pt x="73" y="10"/>
                    </a:lnTo>
                    <a:lnTo>
                      <a:pt x="86" y="13"/>
                    </a:lnTo>
                    <a:lnTo>
                      <a:pt x="95" y="15"/>
                    </a:lnTo>
                    <a:lnTo>
                      <a:pt x="98" y="1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38" name="Freeform 173"/>
              <p:cNvSpPr>
                <a:spLocks/>
              </p:cNvSpPr>
              <p:nvPr/>
            </p:nvSpPr>
            <p:spPr bwMode="auto">
              <a:xfrm>
                <a:off x="1380" y="2443"/>
                <a:ext cx="117" cy="29"/>
              </a:xfrm>
              <a:custGeom>
                <a:avLst/>
                <a:gdLst>
                  <a:gd name="T0" fmla="*/ 117 w 117"/>
                  <a:gd name="T1" fmla="*/ 25 h 29"/>
                  <a:gd name="T2" fmla="*/ 112 w 117"/>
                  <a:gd name="T3" fmla="*/ 28 h 29"/>
                  <a:gd name="T4" fmla="*/ 102 w 117"/>
                  <a:gd name="T5" fmla="*/ 29 h 29"/>
                  <a:gd name="T6" fmla="*/ 86 w 117"/>
                  <a:gd name="T7" fmla="*/ 28 h 29"/>
                  <a:gd name="T8" fmla="*/ 68 w 117"/>
                  <a:gd name="T9" fmla="*/ 25 h 29"/>
                  <a:gd name="T10" fmla="*/ 49 w 117"/>
                  <a:gd name="T11" fmla="*/ 20 h 29"/>
                  <a:gd name="T12" fmla="*/ 30 w 117"/>
                  <a:gd name="T13" fmla="*/ 14 h 29"/>
                  <a:gd name="T14" fmla="*/ 13 w 117"/>
                  <a:gd name="T15" fmla="*/ 8 h 29"/>
                  <a:gd name="T16" fmla="*/ 0 w 117"/>
                  <a:gd name="T17" fmla="*/ 0 h 29"/>
                  <a:gd name="T18" fmla="*/ 9 w 117"/>
                  <a:gd name="T19" fmla="*/ 2 h 29"/>
                  <a:gd name="T20" fmla="*/ 25 w 117"/>
                  <a:gd name="T21" fmla="*/ 4 h 29"/>
                  <a:gd name="T22" fmla="*/ 43 w 117"/>
                  <a:gd name="T23" fmla="*/ 7 h 29"/>
                  <a:gd name="T24" fmla="*/ 64 w 117"/>
                  <a:gd name="T25" fmla="*/ 10 h 29"/>
                  <a:gd name="T26" fmla="*/ 84 w 117"/>
                  <a:gd name="T27" fmla="*/ 14 h 29"/>
                  <a:gd name="T28" fmla="*/ 100 w 117"/>
                  <a:gd name="T29" fmla="*/ 17 h 29"/>
                  <a:gd name="T30" fmla="*/ 112 w 117"/>
                  <a:gd name="T31" fmla="*/ 20 h 29"/>
                  <a:gd name="T32" fmla="*/ 117 w 117"/>
                  <a:gd name="T33" fmla="*/ 25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7"/>
                  <a:gd name="T52" fmla="*/ 0 h 29"/>
                  <a:gd name="T53" fmla="*/ 117 w 117"/>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7" h="29">
                    <a:moveTo>
                      <a:pt x="117" y="25"/>
                    </a:moveTo>
                    <a:lnTo>
                      <a:pt x="112" y="28"/>
                    </a:lnTo>
                    <a:lnTo>
                      <a:pt x="102" y="29"/>
                    </a:lnTo>
                    <a:lnTo>
                      <a:pt x="86" y="28"/>
                    </a:lnTo>
                    <a:lnTo>
                      <a:pt x="68" y="25"/>
                    </a:lnTo>
                    <a:lnTo>
                      <a:pt x="49" y="20"/>
                    </a:lnTo>
                    <a:lnTo>
                      <a:pt x="30" y="14"/>
                    </a:lnTo>
                    <a:lnTo>
                      <a:pt x="13" y="8"/>
                    </a:lnTo>
                    <a:lnTo>
                      <a:pt x="0" y="0"/>
                    </a:lnTo>
                    <a:lnTo>
                      <a:pt x="9" y="2"/>
                    </a:lnTo>
                    <a:lnTo>
                      <a:pt x="25" y="4"/>
                    </a:lnTo>
                    <a:lnTo>
                      <a:pt x="43" y="7"/>
                    </a:lnTo>
                    <a:lnTo>
                      <a:pt x="64" y="10"/>
                    </a:lnTo>
                    <a:lnTo>
                      <a:pt x="84" y="14"/>
                    </a:lnTo>
                    <a:lnTo>
                      <a:pt x="100" y="17"/>
                    </a:lnTo>
                    <a:lnTo>
                      <a:pt x="112" y="20"/>
                    </a:lnTo>
                    <a:lnTo>
                      <a:pt x="117" y="2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39" name="Freeform 174"/>
              <p:cNvSpPr>
                <a:spLocks/>
              </p:cNvSpPr>
              <p:nvPr/>
            </p:nvSpPr>
            <p:spPr bwMode="auto">
              <a:xfrm>
                <a:off x="1359" y="2401"/>
                <a:ext cx="123" cy="22"/>
              </a:xfrm>
              <a:custGeom>
                <a:avLst/>
                <a:gdLst>
                  <a:gd name="T0" fmla="*/ 123 w 123"/>
                  <a:gd name="T1" fmla="*/ 16 h 22"/>
                  <a:gd name="T2" fmla="*/ 117 w 123"/>
                  <a:gd name="T3" fmla="*/ 19 h 22"/>
                  <a:gd name="T4" fmla="*/ 105 w 123"/>
                  <a:gd name="T5" fmla="*/ 22 h 22"/>
                  <a:gd name="T6" fmla="*/ 89 w 123"/>
                  <a:gd name="T7" fmla="*/ 22 h 22"/>
                  <a:gd name="T8" fmla="*/ 68 w 123"/>
                  <a:gd name="T9" fmla="*/ 21 h 22"/>
                  <a:gd name="T10" fmla="*/ 48 w 123"/>
                  <a:gd name="T11" fmla="*/ 18 h 22"/>
                  <a:gd name="T12" fmla="*/ 28 w 123"/>
                  <a:gd name="T13" fmla="*/ 13 h 22"/>
                  <a:gd name="T14" fmla="*/ 12 w 123"/>
                  <a:gd name="T15" fmla="*/ 8 h 22"/>
                  <a:gd name="T16" fmla="*/ 0 w 123"/>
                  <a:gd name="T17" fmla="*/ 0 h 22"/>
                  <a:gd name="T18" fmla="*/ 9 w 123"/>
                  <a:gd name="T19" fmla="*/ 2 h 22"/>
                  <a:gd name="T20" fmla="*/ 25 w 123"/>
                  <a:gd name="T21" fmla="*/ 2 h 22"/>
                  <a:gd name="T22" fmla="*/ 45 w 123"/>
                  <a:gd name="T23" fmla="*/ 5 h 22"/>
                  <a:gd name="T24" fmla="*/ 67 w 123"/>
                  <a:gd name="T25" fmla="*/ 6 h 22"/>
                  <a:gd name="T26" fmla="*/ 87 w 123"/>
                  <a:gd name="T27" fmla="*/ 9 h 22"/>
                  <a:gd name="T28" fmla="*/ 105 w 123"/>
                  <a:gd name="T29" fmla="*/ 10 h 22"/>
                  <a:gd name="T30" fmla="*/ 118 w 123"/>
                  <a:gd name="T31" fmla="*/ 13 h 22"/>
                  <a:gd name="T32" fmla="*/ 123 w 123"/>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3"/>
                  <a:gd name="T52" fmla="*/ 0 h 22"/>
                  <a:gd name="T53" fmla="*/ 123 w 1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3" h="22">
                    <a:moveTo>
                      <a:pt x="123" y="16"/>
                    </a:moveTo>
                    <a:lnTo>
                      <a:pt x="117" y="19"/>
                    </a:lnTo>
                    <a:lnTo>
                      <a:pt x="105" y="22"/>
                    </a:lnTo>
                    <a:lnTo>
                      <a:pt x="89" y="22"/>
                    </a:lnTo>
                    <a:lnTo>
                      <a:pt x="68" y="21"/>
                    </a:lnTo>
                    <a:lnTo>
                      <a:pt x="48" y="18"/>
                    </a:lnTo>
                    <a:lnTo>
                      <a:pt x="28" y="13"/>
                    </a:lnTo>
                    <a:lnTo>
                      <a:pt x="12" y="8"/>
                    </a:lnTo>
                    <a:lnTo>
                      <a:pt x="0" y="0"/>
                    </a:lnTo>
                    <a:lnTo>
                      <a:pt x="9" y="2"/>
                    </a:lnTo>
                    <a:lnTo>
                      <a:pt x="25" y="2"/>
                    </a:lnTo>
                    <a:lnTo>
                      <a:pt x="45" y="5"/>
                    </a:lnTo>
                    <a:lnTo>
                      <a:pt x="67" y="6"/>
                    </a:lnTo>
                    <a:lnTo>
                      <a:pt x="87" y="9"/>
                    </a:lnTo>
                    <a:lnTo>
                      <a:pt x="105" y="10"/>
                    </a:lnTo>
                    <a:lnTo>
                      <a:pt x="118" y="13"/>
                    </a:lnTo>
                    <a:lnTo>
                      <a:pt x="123" y="1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40" name="Freeform 175"/>
              <p:cNvSpPr>
                <a:spLocks/>
              </p:cNvSpPr>
              <p:nvPr/>
            </p:nvSpPr>
            <p:spPr bwMode="auto">
              <a:xfrm>
                <a:off x="1353" y="2375"/>
                <a:ext cx="108" cy="16"/>
              </a:xfrm>
              <a:custGeom>
                <a:avLst/>
                <a:gdLst>
                  <a:gd name="T0" fmla="*/ 108 w 108"/>
                  <a:gd name="T1" fmla="*/ 13 h 16"/>
                  <a:gd name="T2" fmla="*/ 105 w 108"/>
                  <a:gd name="T3" fmla="*/ 14 h 16"/>
                  <a:gd name="T4" fmla="*/ 93 w 108"/>
                  <a:gd name="T5" fmla="*/ 16 h 16"/>
                  <a:gd name="T6" fmla="*/ 79 w 108"/>
                  <a:gd name="T7" fmla="*/ 16 h 16"/>
                  <a:gd name="T8" fmla="*/ 60 w 108"/>
                  <a:gd name="T9" fmla="*/ 14 h 16"/>
                  <a:gd name="T10" fmla="*/ 40 w 108"/>
                  <a:gd name="T11" fmla="*/ 13 h 16"/>
                  <a:gd name="T12" fmla="*/ 23 w 108"/>
                  <a:gd name="T13" fmla="*/ 10 h 16"/>
                  <a:gd name="T14" fmla="*/ 9 w 108"/>
                  <a:gd name="T15" fmla="*/ 5 h 16"/>
                  <a:gd name="T16" fmla="*/ 0 w 108"/>
                  <a:gd name="T17" fmla="*/ 0 h 16"/>
                  <a:gd name="T18" fmla="*/ 11 w 108"/>
                  <a:gd name="T19" fmla="*/ 1 h 16"/>
                  <a:gd name="T20" fmla="*/ 26 w 108"/>
                  <a:gd name="T21" fmla="*/ 1 h 16"/>
                  <a:gd name="T22" fmla="*/ 43 w 108"/>
                  <a:gd name="T23" fmla="*/ 1 h 16"/>
                  <a:gd name="T24" fmla="*/ 61 w 108"/>
                  <a:gd name="T25" fmla="*/ 2 h 16"/>
                  <a:gd name="T26" fmla="*/ 80 w 108"/>
                  <a:gd name="T27" fmla="*/ 4 h 16"/>
                  <a:gd name="T28" fmla="*/ 95 w 108"/>
                  <a:gd name="T29" fmla="*/ 5 h 16"/>
                  <a:gd name="T30" fmla="*/ 105 w 108"/>
                  <a:gd name="T31" fmla="*/ 8 h 16"/>
                  <a:gd name="T32" fmla="*/ 108 w 108"/>
                  <a:gd name="T33" fmla="*/ 1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8"/>
                  <a:gd name="T52" fmla="*/ 0 h 16"/>
                  <a:gd name="T53" fmla="*/ 108 w 108"/>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8" h="16">
                    <a:moveTo>
                      <a:pt x="108" y="13"/>
                    </a:moveTo>
                    <a:lnTo>
                      <a:pt x="105" y="14"/>
                    </a:lnTo>
                    <a:lnTo>
                      <a:pt x="93" y="16"/>
                    </a:lnTo>
                    <a:lnTo>
                      <a:pt x="79" y="16"/>
                    </a:lnTo>
                    <a:lnTo>
                      <a:pt x="60" y="14"/>
                    </a:lnTo>
                    <a:lnTo>
                      <a:pt x="40" y="13"/>
                    </a:lnTo>
                    <a:lnTo>
                      <a:pt x="23" y="10"/>
                    </a:lnTo>
                    <a:lnTo>
                      <a:pt x="9" y="5"/>
                    </a:lnTo>
                    <a:lnTo>
                      <a:pt x="0" y="0"/>
                    </a:lnTo>
                    <a:lnTo>
                      <a:pt x="11" y="1"/>
                    </a:lnTo>
                    <a:lnTo>
                      <a:pt x="26" y="1"/>
                    </a:lnTo>
                    <a:lnTo>
                      <a:pt x="43" y="1"/>
                    </a:lnTo>
                    <a:lnTo>
                      <a:pt x="61" y="2"/>
                    </a:lnTo>
                    <a:lnTo>
                      <a:pt x="80" y="4"/>
                    </a:lnTo>
                    <a:lnTo>
                      <a:pt x="95" y="5"/>
                    </a:lnTo>
                    <a:lnTo>
                      <a:pt x="105" y="8"/>
                    </a:lnTo>
                    <a:lnTo>
                      <a:pt x="108"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41" name="Freeform 176"/>
              <p:cNvSpPr>
                <a:spLocks/>
              </p:cNvSpPr>
              <p:nvPr/>
            </p:nvSpPr>
            <p:spPr bwMode="auto">
              <a:xfrm>
                <a:off x="1345" y="2326"/>
                <a:ext cx="93" cy="15"/>
              </a:xfrm>
              <a:custGeom>
                <a:avLst/>
                <a:gdLst>
                  <a:gd name="T0" fmla="*/ 93 w 93"/>
                  <a:gd name="T1" fmla="*/ 4 h 15"/>
                  <a:gd name="T2" fmla="*/ 90 w 93"/>
                  <a:gd name="T3" fmla="*/ 7 h 15"/>
                  <a:gd name="T4" fmla="*/ 81 w 93"/>
                  <a:gd name="T5" fmla="*/ 12 h 15"/>
                  <a:gd name="T6" fmla="*/ 69 w 93"/>
                  <a:gd name="T7" fmla="*/ 13 h 15"/>
                  <a:gd name="T8" fmla="*/ 56 w 93"/>
                  <a:gd name="T9" fmla="*/ 15 h 15"/>
                  <a:gd name="T10" fmla="*/ 39 w 93"/>
                  <a:gd name="T11" fmla="*/ 15 h 15"/>
                  <a:gd name="T12" fmla="*/ 25 w 93"/>
                  <a:gd name="T13" fmla="*/ 12 h 15"/>
                  <a:gd name="T14" fmla="*/ 11 w 93"/>
                  <a:gd name="T15" fmla="*/ 7 h 15"/>
                  <a:gd name="T16" fmla="*/ 0 w 93"/>
                  <a:gd name="T17" fmla="*/ 1 h 15"/>
                  <a:gd name="T18" fmla="*/ 8 w 93"/>
                  <a:gd name="T19" fmla="*/ 1 h 15"/>
                  <a:gd name="T20" fmla="*/ 22 w 93"/>
                  <a:gd name="T21" fmla="*/ 1 h 15"/>
                  <a:gd name="T22" fmla="*/ 38 w 93"/>
                  <a:gd name="T23" fmla="*/ 1 h 15"/>
                  <a:gd name="T24" fmla="*/ 53 w 93"/>
                  <a:gd name="T25" fmla="*/ 0 h 15"/>
                  <a:gd name="T26" fmla="*/ 68 w 93"/>
                  <a:gd name="T27" fmla="*/ 0 h 15"/>
                  <a:gd name="T28" fmla="*/ 81 w 93"/>
                  <a:gd name="T29" fmla="*/ 0 h 15"/>
                  <a:gd name="T30" fmla="*/ 90 w 93"/>
                  <a:gd name="T31" fmla="*/ 1 h 15"/>
                  <a:gd name="T32" fmla="*/ 93 w 93"/>
                  <a:gd name="T33" fmla="*/ 4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3"/>
                  <a:gd name="T52" fmla="*/ 0 h 15"/>
                  <a:gd name="T53" fmla="*/ 93 w 9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3" h="15">
                    <a:moveTo>
                      <a:pt x="93" y="4"/>
                    </a:moveTo>
                    <a:lnTo>
                      <a:pt x="90" y="7"/>
                    </a:lnTo>
                    <a:lnTo>
                      <a:pt x="81" y="12"/>
                    </a:lnTo>
                    <a:lnTo>
                      <a:pt x="69" y="13"/>
                    </a:lnTo>
                    <a:lnTo>
                      <a:pt x="56" y="15"/>
                    </a:lnTo>
                    <a:lnTo>
                      <a:pt x="39" y="15"/>
                    </a:lnTo>
                    <a:lnTo>
                      <a:pt x="25" y="12"/>
                    </a:lnTo>
                    <a:lnTo>
                      <a:pt x="11" y="7"/>
                    </a:lnTo>
                    <a:lnTo>
                      <a:pt x="0" y="1"/>
                    </a:lnTo>
                    <a:lnTo>
                      <a:pt x="8" y="1"/>
                    </a:lnTo>
                    <a:lnTo>
                      <a:pt x="22" y="1"/>
                    </a:lnTo>
                    <a:lnTo>
                      <a:pt x="38" y="1"/>
                    </a:lnTo>
                    <a:lnTo>
                      <a:pt x="53" y="0"/>
                    </a:lnTo>
                    <a:lnTo>
                      <a:pt x="68" y="0"/>
                    </a:lnTo>
                    <a:lnTo>
                      <a:pt x="81" y="0"/>
                    </a:lnTo>
                    <a:lnTo>
                      <a:pt x="90" y="1"/>
                    </a:lnTo>
                    <a:lnTo>
                      <a:pt x="93"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42" name="Freeform 177"/>
              <p:cNvSpPr>
                <a:spLocks/>
              </p:cNvSpPr>
              <p:nvPr/>
            </p:nvSpPr>
            <p:spPr bwMode="auto">
              <a:xfrm>
                <a:off x="1356" y="2249"/>
                <a:ext cx="45" cy="18"/>
              </a:xfrm>
              <a:custGeom>
                <a:avLst/>
                <a:gdLst>
                  <a:gd name="T0" fmla="*/ 45 w 45"/>
                  <a:gd name="T1" fmla="*/ 3 h 18"/>
                  <a:gd name="T2" fmla="*/ 43 w 45"/>
                  <a:gd name="T3" fmla="*/ 6 h 18"/>
                  <a:gd name="T4" fmla="*/ 39 w 45"/>
                  <a:gd name="T5" fmla="*/ 9 h 18"/>
                  <a:gd name="T6" fmla="*/ 33 w 45"/>
                  <a:gd name="T7" fmla="*/ 12 h 18"/>
                  <a:gd name="T8" fmla="*/ 26 w 45"/>
                  <a:gd name="T9" fmla="*/ 15 h 18"/>
                  <a:gd name="T10" fmla="*/ 18 w 45"/>
                  <a:gd name="T11" fmla="*/ 18 h 18"/>
                  <a:gd name="T12" fmla="*/ 11 w 45"/>
                  <a:gd name="T13" fmla="*/ 18 h 18"/>
                  <a:gd name="T14" fmla="*/ 5 w 45"/>
                  <a:gd name="T15" fmla="*/ 16 h 18"/>
                  <a:gd name="T16" fmla="*/ 0 w 45"/>
                  <a:gd name="T17" fmla="*/ 13 h 18"/>
                  <a:gd name="T18" fmla="*/ 6 w 45"/>
                  <a:gd name="T19" fmla="*/ 15 h 18"/>
                  <a:gd name="T20" fmla="*/ 14 w 45"/>
                  <a:gd name="T21" fmla="*/ 13 h 18"/>
                  <a:gd name="T22" fmla="*/ 21 w 45"/>
                  <a:gd name="T23" fmla="*/ 10 h 18"/>
                  <a:gd name="T24" fmla="*/ 28 w 45"/>
                  <a:gd name="T25" fmla="*/ 6 h 18"/>
                  <a:gd name="T26" fmla="*/ 34 w 45"/>
                  <a:gd name="T27" fmla="*/ 3 h 18"/>
                  <a:gd name="T28" fmla="*/ 40 w 45"/>
                  <a:gd name="T29" fmla="*/ 0 h 18"/>
                  <a:gd name="T30" fmla="*/ 43 w 45"/>
                  <a:gd name="T31" fmla="*/ 0 h 18"/>
                  <a:gd name="T32" fmla="*/ 45 w 45"/>
                  <a:gd name="T33" fmla="*/ 3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18"/>
                  <a:gd name="T53" fmla="*/ 45 w 45"/>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18">
                    <a:moveTo>
                      <a:pt x="45" y="3"/>
                    </a:moveTo>
                    <a:lnTo>
                      <a:pt x="43" y="6"/>
                    </a:lnTo>
                    <a:lnTo>
                      <a:pt x="39" y="9"/>
                    </a:lnTo>
                    <a:lnTo>
                      <a:pt x="33" y="12"/>
                    </a:lnTo>
                    <a:lnTo>
                      <a:pt x="26" y="15"/>
                    </a:lnTo>
                    <a:lnTo>
                      <a:pt x="18" y="18"/>
                    </a:lnTo>
                    <a:lnTo>
                      <a:pt x="11" y="18"/>
                    </a:lnTo>
                    <a:lnTo>
                      <a:pt x="5" y="16"/>
                    </a:lnTo>
                    <a:lnTo>
                      <a:pt x="0" y="13"/>
                    </a:lnTo>
                    <a:lnTo>
                      <a:pt x="6" y="15"/>
                    </a:lnTo>
                    <a:lnTo>
                      <a:pt x="14" y="13"/>
                    </a:lnTo>
                    <a:lnTo>
                      <a:pt x="21" y="10"/>
                    </a:lnTo>
                    <a:lnTo>
                      <a:pt x="28" y="6"/>
                    </a:lnTo>
                    <a:lnTo>
                      <a:pt x="34" y="3"/>
                    </a:lnTo>
                    <a:lnTo>
                      <a:pt x="40" y="0"/>
                    </a:lnTo>
                    <a:lnTo>
                      <a:pt x="43" y="0"/>
                    </a:lnTo>
                    <a:lnTo>
                      <a:pt x="45"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43" name="Freeform 178"/>
              <p:cNvSpPr>
                <a:spLocks/>
              </p:cNvSpPr>
              <p:nvPr/>
            </p:nvSpPr>
            <p:spPr bwMode="auto">
              <a:xfrm>
                <a:off x="1418" y="2497"/>
                <a:ext cx="83" cy="21"/>
              </a:xfrm>
              <a:custGeom>
                <a:avLst/>
                <a:gdLst>
                  <a:gd name="T0" fmla="*/ 83 w 83"/>
                  <a:gd name="T1" fmla="*/ 18 h 21"/>
                  <a:gd name="T2" fmla="*/ 80 w 83"/>
                  <a:gd name="T3" fmla="*/ 19 h 21"/>
                  <a:gd name="T4" fmla="*/ 74 w 83"/>
                  <a:gd name="T5" fmla="*/ 21 h 21"/>
                  <a:gd name="T6" fmla="*/ 64 w 83"/>
                  <a:gd name="T7" fmla="*/ 21 h 21"/>
                  <a:gd name="T8" fmla="*/ 51 w 83"/>
                  <a:gd name="T9" fmla="*/ 19 h 21"/>
                  <a:gd name="T10" fmla="*/ 37 w 83"/>
                  <a:gd name="T11" fmla="*/ 18 h 21"/>
                  <a:gd name="T12" fmla="*/ 24 w 83"/>
                  <a:gd name="T13" fmla="*/ 14 h 21"/>
                  <a:gd name="T14" fmla="*/ 11 w 83"/>
                  <a:gd name="T15" fmla="*/ 8 h 21"/>
                  <a:gd name="T16" fmla="*/ 0 w 83"/>
                  <a:gd name="T17" fmla="*/ 0 h 21"/>
                  <a:gd name="T18" fmla="*/ 11 w 83"/>
                  <a:gd name="T19" fmla="*/ 3 h 21"/>
                  <a:gd name="T20" fmla="*/ 23 w 83"/>
                  <a:gd name="T21" fmla="*/ 5 h 21"/>
                  <a:gd name="T22" fmla="*/ 36 w 83"/>
                  <a:gd name="T23" fmla="*/ 8 h 21"/>
                  <a:gd name="T24" fmla="*/ 51 w 83"/>
                  <a:gd name="T25" fmla="*/ 9 h 21"/>
                  <a:gd name="T26" fmla="*/ 62 w 83"/>
                  <a:gd name="T27" fmla="*/ 11 h 21"/>
                  <a:gd name="T28" fmla="*/ 73 w 83"/>
                  <a:gd name="T29" fmla="*/ 14 h 21"/>
                  <a:gd name="T30" fmla="*/ 80 w 83"/>
                  <a:gd name="T31" fmla="*/ 15 h 21"/>
                  <a:gd name="T32" fmla="*/ 83 w 83"/>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21"/>
                  <a:gd name="T53" fmla="*/ 83 w 8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21">
                    <a:moveTo>
                      <a:pt x="83" y="18"/>
                    </a:moveTo>
                    <a:lnTo>
                      <a:pt x="80" y="19"/>
                    </a:lnTo>
                    <a:lnTo>
                      <a:pt x="74" y="21"/>
                    </a:lnTo>
                    <a:lnTo>
                      <a:pt x="64" y="21"/>
                    </a:lnTo>
                    <a:lnTo>
                      <a:pt x="51" y="19"/>
                    </a:lnTo>
                    <a:lnTo>
                      <a:pt x="37" y="18"/>
                    </a:lnTo>
                    <a:lnTo>
                      <a:pt x="24" y="14"/>
                    </a:lnTo>
                    <a:lnTo>
                      <a:pt x="11" y="8"/>
                    </a:lnTo>
                    <a:lnTo>
                      <a:pt x="0" y="0"/>
                    </a:lnTo>
                    <a:lnTo>
                      <a:pt x="11" y="3"/>
                    </a:lnTo>
                    <a:lnTo>
                      <a:pt x="23" y="5"/>
                    </a:lnTo>
                    <a:lnTo>
                      <a:pt x="36" y="8"/>
                    </a:lnTo>
                    <a:lnTo>
                      <a:pt x="51" y="9"/>
                    </a:lnTo>
                    <a:lnTo>
                      <a:pt x="62" y="11"/>
                    </a:lnTo>
                    <a:lnTo>
                      <a:pt x="73" y="14"/>
                    </a:lnTo>
                    <a:lnTo>
                      <a:pt x="80" y="15"/>
                    </a:lnTo>
                    <a:lnTo>
                      <a:pt x="83" y="1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44" name="Freeform 179"/>
              <p:cNvSpPr>
                <a:spLocks/>
              </p:cNvSpPr>
              <p:nvPr/>
            </p:nvSpPr>
            <p:spPr bwMode="auto">
              <a:xfrm>
                <a:off x="1371" y="2425"/>
                <a:ext cx="118" cy="22"/>
              </a:xfrm>
              <a:custGeom>
                <a:avLst/>
                <a:gdLst>
                  <a:gd name="T0" fmla="*/ 118 w 118"/>
                  <a:gd name="T1" fmla="*/ 16 h 22"/>
                  <a:gd name="T2" fmla="*/ 114 w 118"/>
                  <a:gd name="T3" fmla="*/ 19 h 22"/>
                  <a:gd name="T4" fmla="*/ 102 w 118"/>
                  <a:gd name="T5" fmla="*/ 22 h 22"/>
                  <a:gd name="T6" fmla="*/ 86 w 118"/>
                  <a:gd name="T7" fmla="*/ 22 h 22"/>
                  <a:gd name="T8" fmla="*/ 67 w 118"/>
                  <a:gd name="T9" fmla="*/ 20 h 22"/>
                  <a:gd name="T10" fmla="*/ 46 w 118"/>
                  <a:gd name="T11" fmla="*/ 18 h 22"/>
                  <a:gd name="T12" fmla="*/ 27 w 118"/>
                  <a:gd name="T13" fmla="*/ 13 h 22"/>
                  <a:gd name="T14" fmla="*/ 11 w 118"/>
                  <a:gd name="T15" fmla="*/ 7 h 22"/>
                  <a:gd name="T16" fmla="*/ 0 w 118"/>
                  <a:gd name="T17" fmla="*/ 0 h 22"/>
                  <a:gd name="T18" fmla="*/ 9 w 118"/>
                  <a:gd name="T19" fmla="*/ 0 h 22"/>
                  <a:gd name="T20" fmla="*/ 24 w 118"/>
                  <a:gd name="T21" fmla="*/ 1 h 22"/>
                  <a:gd name="T22" fmla="*/ 43 w 118"/>
                  <a:gd name="T23" fmla="*/ 3 h 22"/>
                  <a:gd name="T24" fmla="*/ 64 w 118"/>
                  <a:gd name="T25" fmla="*/ 6 h 22"/>
                  <a:gd name="T26" fmla="*/ 84 w 118"/>
                  <a:gd name="T27" fmla="*/ 7 h 22"/>
                  <a:gd name="T28" fmla="*/ 102 w 118"/>
                  <a:gd name="T29" fmla="*/ 10 h 22"/>
                  <a:gd name="T30" fmla="*/ 114 w 118"/>
                  <a:gd name="T31" fmla="*/ 13 h 22"/>
                  <a:gd name="T32" fmla="*/ 118 w 118"/>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8"/>
                  <a:gd name="T52" fmla="*/ 0 h 22"/>
                  <a:gd name="T53" fmla="*/ 118 w 118"/>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8" h="22">
                    <a:moveTo>
                      <a:pt x="118" y="16"/>
                    </a:moveTo>
                    <a:lnTo>
                      <a:pt x="114" y="19"/>
                    </a:lnTo>
                    <a:lnTo>
                      <a:pt x="102" y="22"/>
                    </a:lnTo>
                    <a:lnTo>
                      <a:pt x="86" y="22"/>
                    </a:lnTo>
                    <a:lnTo>
                      <a:pt x="67" y="20"/>
                    </a:lnTo>
                    <a:lnTo>
                      <a:pt x="46" y="18"/>
                    </a:lnTo>
                    <a:lnTo>
                      <a:pt x="27" y="13"/>
                    </a:lnTo>
                    <a:lnTo>
                      <a:pt x="11" y="7"/>
                    </a:lnTo>
                    <a:lnTo>
                      <a:pt x="0" y="0"/>
                    </a:lnTo>
                    <a:lnTo>
                      <a:pt x="9" y="0"/>
                    </a:lnTo>
                    <a:lnTo>
                      <a:pt x="24" y="1"/>
                    </a:lnTo>
                    <a:lnTo>
                      <a:pt x="43" y="3"/>
                    </a:lnTo>
                    <a:lnTo>
                      <a:pt x="64" y="6"/>
                    </a:lnTo>
                    <a:lnTo>
                      <a:pt x="84" y="7"/>
                    </a:lnTo>
                    <a:lnTo>
                      <a:pt x="102" y="10"/>
                    </a:lnTo>
                    <a:lnTo>
                      <a:pt x="114" y="13"/>
                    </a:lnTo>
                    <a:lnTo>
                      <a:pt x="118" y="1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45" name="Freeform 180"/>
              <p:cNvSpPr>
                <a:spLocks/>
              </p:cNvSpPr>
              <p:nvPr/>
            </p:nvSpPr>
            <p:spPr bwMode="auto">
              <a:xfrm>
                <a:off x="1348" y="2348"/>
                <a:ext cx="106" cy="13"/>
              </a:xfrm>
              <a:custGeom>
                <a:avLst/>
                <a:gdLst>
                  <a:gd name="T0" fmla="*/ 106 w 106"/>
                  <a:gd name="T1" fmla="*/ 4 h 13"/>
                  <a:gd name="T2" fmla="*/ 101 w 106"/>
                  <a:gd name="T3" fmla="*/ 7 h 13"/>
                  <a:gd name="T4" fmla="*/ 93 w 106"/>
                  <a:gd name="T5" fmla="*/ 10 h 13"/>
                  <a:gd name="T6" fmla="*/ 78 w 106"/>
                  <a:gd name="T7" fmla="*/ 13 h 13"/>
                  <a:gd name="T8" fmla="*/ 62 w 106"/>
                  <a:gd name="T9" fmla="*/ 13 h 13"/>
                  <a:gd name="T10" fmla="*/ 44 w 106"/>
                  <a:gd name="T11" fmla="*/ 13 h 13"/>
                  <a:gd name="T12" fmla="*/ 26 w 106"/>
                  <a:gd name="T13" fmla="*/ 12 h 13"/>
                  <a:gd name="T14" fmla="*/ 11 w 106"/>
                  <a:gd name="T15" fmla="*/ 7 h 13"/>
                  <a:gd name="T16" fmla="*/ 0 w 106"/>
                  <a:gd name="T17" fmla="*/ 1 h 13"/>
                  <a:gd name="T18" fmla="*/ 10 w 106"/>
                  <a:gd name="T19" fmla="*/ 1 h 13"/>
                  <a:gd name="T20" fmla="*/ 25 w 106"/>
                  <a:gd name="T21" fmla="*/ 1 h 13"/>
                  <a:gd name="T22" fmla="*/ 41 w 106"/>
                  <a:gd name="T23" fmla="*/ 1 h 13"/>
                  <a:gd name="T24" fmla="*/ 60 w 106"/>
                  <a:gd name="T25" fmla="*/ 0 h 13"/>
                  <a:gd name="T26" fmla="*/ 78 w 106"/>
                  <a:gd name="T27" fmla="*/ 0 h 13"/>
                  <a:gd name="T28" fmla="*/ 93 w 106"/>
                  <a:gd name="T29" fmla="*/ 0 h 13"/>
                  <a:gd name="T30" fmla="*/ 101 w 106"/>
                  <a:gd name="T31" fmla="*/ 1 h 13"/>
                  <a:gd name="T32" fmla="*/ 106 w 106"/>
                  <a:gd name="T33" fmla="*/ 4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6"/>
                  <a:gd name="T52" fmla="*/ 0 h 13"/>
                  <a:gd name="T53" fmla="*/ 106 w 106"/>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6" h="13">
                    <a:moveTo>
                      <a:pt x="106" y="4"/>
                    </a:moveTo>
                    <a:lnTo>
                      <a:pt x="101" y="7"/>
                    </a:lnTo>
                    <a:lnTo>
                      <a:pt x="93" y="10"/>
                    </a:lnTo>
                    <a:lnTo>
                      <a:pt x="78" y="13"/>
                    </a:lnTo>
                    <a:lnTo>
                      <a:pt x="62" y="13"/>
                    </a:lnTo>
                    <a:lnTo>
                      <a:pt x="44" y="13"/>
                    </a:lnTo>
                    <a:lnTo>
                      <a:pt x="26" y="12"/>
                    </a:lnTo>
                    <a:lnTo>
                      <a:pt x="11" y="7"/>
                    </a:lnTo>
                    <a:lnTo>
                      <a:pt x="0" y="1"/>
                    </a:lnTo>
                    <a:lnTo>
                      <a:pt x="10" y="1"/>
                    </a:lnTo>
                    <a:lnTo>
                      <a:pt x="25" y="1"/>
                    </a:lnTo>
                    <a:lnTo>
                      <a:pt x="41" y="1"/>
                    </a:lnTo>
                    <a:lnTo>
                      <a:pt x="60" y="0"/>
                    </a:lnTo>
                    <a:lnTo>
                      <a:pt x="78" y="0"/>
                    </a:lnTo>
                    <a:lnTo>
                      <a:pt x="93" y="0"/>
                    </a:lnTo>
                    <a:lnTo>
                      <a:pt x="101" y="1"/>
                    </a:lnTo>
                    <a:lnTo>
                      <a:pt x="106"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46" name="Freeform 181"/>
              <p:cNvSpPr>
                <a:spLocks/>
              </p:cNvSpPr>
              <p:nvPr/>
            </p:nvSpPr>
            <p:spPr bwMode="auto">
              <a:xfrm>
                <a:off x="1346" y="2305"/>
                <a:ext cx="87" cy="12"/>
              </a:xfrm>
              <a:custGeom>
                <a:avLst/>
                <a:gdLst>
                  <a:gd name="T0" fmla="*/ 87 w 87"/>
                  <a:gd name="T1" fmla="*/ 7 h 12"/>
                  <a:gd name="T2" fmla="*/ 84 w 87"/>
                  <a:gd name="T3" fmla="*/ 10 h 12"/>
                  <a:gd name="T4" fmla="*/ 74 w 87"/>
                  <a:gd name="T5" fmla="*/ 12 h 12"/>
                  <a:gd name="T6" fmla="*/ 61 w 87"/>
                  <a:gd name="T7" fmla="*/ 12 h 12"/>
                  <a:gd name="T8" fmla="*/ 46 w 87"/>
                  <a:gd name="T9" fmla="*/ 12 h 12"/>
                  <a:gd name="T10" fmla="*/ 30 w 87"/>
                  <a:gd name="T11" fmla="*/ 10 h 12"/>
                  <a:gd name="T12" fmla="*/ 16 w 87"/>
                  <a:gd name="T13" fmla="*/ 7 h 12"/>
                  <a:gd name="T14" fmla="*/ 6 w 87"/>
                  <a:gd name="T15" fmla="*/ 4 h 12"/>
                  <a:gd name="T16" fmla="*/ 0 w 87"/>
                  <a:gd name="T17" fmla="*/ 0 h 12"/>
                  <a:gd name="T18" fmla="*/ 9 w 87"/>
                  <a:gd name="T19" fmla="*/ 0 h 12"/>
                  <a:gd name="T20" fmla="*/ 19 w 87"/>
                  <a:gd name="T21" fmla="*/ 0 h 12"/>
                  <a:gd name="T22" fmla="*/ 33 w 87"/>
                  <a:gd name="T23" fmla="*/ 2 h 12"/>
                  <a:gd name="T24" fmla="*/ 47 w 87"/>
                  <a:gd name="T25" fmla="*/ 2 h 12"/>
                  <a:gd name="T26" fmla="*/ 61 w 87"/>
                  <a:gd name="T27" fmla="*/ 2 h 12"/>
                  <a:gd name="T28" fmla="*/ 74 w 87"/>
                  <a:gd name="T29" fmla="*/ 3 h 12"/>
                  <a:gd name="T30" fmla="*/ 83 w 87"/>
                  <a:gd name="T31" fmla="*/ 4 h 12"/>
                  <a:gd name="T32" fmla="*/ 87 w 87"/>
                  <a:gd name="T33" fmla="*/ 7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12"/>
                  <a:gd name="T53" fmla="*/ 87 w 8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12">
                    <a:moveTo>
                      <a:pt x="87" y="7"/>
                    </a:moveTo>
                    <a:lnTo>
                      <a:pt x="84" y="10"/>
                    </a:lnTo>
                    <a:lnTo>
                      <a:pt x="74" y="12"/>
                    </a:lnTo>
                    <a:lnTo>
                      <a:pt x="61" y="12"/>
                    </a:lnTo>
                    <a:lnTo>
                      <a:pt x="46" y="12"/>
                    </a:lnTo>
                    <a:lnTo>
                      <a:pt x="30" y="10"/>
                    </a:lnTo>
                    <a:lnTo>
                      <a:pt x="16" y="7"/>
                    </a:lnTo>
                    <a:lnTo>
                      <a:pt x="6" y="4"/>
                    </a:lnTo>
                    <a:lnTo>
                      <a:pt x="0" y="0"/>
                    </a:lnTo>
                    <a:lnTo>
                      <a:pt x="9" y="0"/>
                    </a:lnTo>
                    <a:lnTo>
                      <a:pt x="19" y="0"/>
                    </a:lnTo>
                    <a:lnTo>
                      <a:pt x="33" y="2"/>
                    </a:lnTo>
                    <a:lnTo>
                      <a:pt x="47" y="2"/>
                    </a:lnTo>
                    <a:lnTo>
                      <a:pt x="61" y="2"/>
                    </a:lnTo>
                    <a:lnTo>
                      <a:pt x="74" y="3"/>
                    </a:lnTo>
                    <a:lnTo>
                      <a:pt x="83" y="4"/>
                    </a:lnTo>
                    <a:lnTo>
                      <a:pt x="87" y="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47" name="Freeform 182"/>
              <p:cNvSpPr>
                <a:spLocks/>
              </p:cNvSpPr>
              <p:nvPr/>
            </p:nvSpPr>
            <p:spPr bwMode="auto">
              <a:xfrm>
                <a:off x="1349" y="2277"/>
                <a:ext cx="55" cy="13"/>
              </a:xfrm>
              <a:custGeom>
                <a:avLst/>
                <a:gdLst>
                  <a:gd name="T0" fmla="*/ 55 w 55"/>
                  <a:gd name="T1" fmla="*/ 3 h 13"/>
                  <a:gd name="T2" fmla="*/ 53 w 55"/>
                  <a:gd name="T3" fmla="*/ 6 h 13"/>
                  <a:gd name="T4" fmla="*/ 47 w 55"/>
                  <a:gd name="T5" fmla="*/ 9 h 13"/>
                  <a:gd name="T6" fmla="*/ 40 w 55"/>
                  <a:gd name="T7" fmla="*/ 10 h 13"/>
                  <a:gd name="T8" fmla="*/ 31 w 55"/>
                  <a:gd name="T9" fmla="*/ 13 h 13"/>
                  <a:gd name="T10" fmla="*/ 21 w 55"/>
                  <a:gd name="T11" fmla="*/ 13 h 13"/>
                  <a:gd name="T12" fmla="*/ 12 w 55"/>
                  <a:gd name="T13" fmla="*/ 13 h 13"/>
                  <a:gd name="T14" fmla="*/ 4 w 55"/>
                  <a:gd name="T15" fmla="*/ 12 h 13"/>
                  <a:gd name="T16" fmla="*/ 0 w 55"/>
                  <a:gd name="T17" fmla="*/ 7 h 13"/>
                  <a:gd name="T18" fmla="*/ 7 w 55"/>
                  <a:gd name="T19" fmla="*/ 9 h 13"/>
                  <a:gd name="T20" fmla="*/ 15 w 55"/>
                  <a:gd name="T21" fmla="*/ 9 h 13"/>
                  <a:gd name="T22" fmla="*/ 25 w 55"/>
                  <a:gd name="T23" fmla="*/ 6 h 13"/>
                  <a:gd name="T24" fmla="*/ 34 w 55"/>
                  <a:gd name="T25" fmla="*/ 3 h 13"/>
                  <a:gd name="T26" fmla="*/ 41 w 55"/>
                  <a:gd name="T27" fmla="*/ 1 h 13"/>
                  <a:gd name="T28" fmla="*/ 49 w 55"/>
                  <a:gd name="T29" fmla="*/ 0 h 13"/>
                  <a:gd name="T30" fmla="*/ 53 w 55"/>
                  <a:gd name="T31" fmla="*/ 0 h 13"/>
                  <a:gd name="T32" fmla="*/ 55 w 55"/>
                  <a:gd name="T33" fmla="*/ 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3"/>
                  <a:gd name="T53" fmla="*/ 55 w 55"/>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3">
                    <a:moveTo>
                      <a:pt x="55" y="3"/>
                    </a:moveTo>
                    <a:lnTo>
                      <a:pt x="53" y="6"/>
                    </a:lnTo>
                    <a:lnTo>
                      <a:pt x="47" y="9"/>
                    </a:lnTo>
                    <a:lnTo>
                      <a:pt x="40" y="10"/>
                    </a:lnTo>
                    <a:lnTo>
                      <a:pt x="31" y="13"/>
                    </a:lnTo>
                    <a:lnTo>
                      <a:pt x="21" y="13"/>
                    </a:lnTo>
                    <a:lnTo>
                      <a:pt x="12" y="13"/>
                    </a:lnTo>
                    <a:lnTo>
                      <a:pt x="4" y="12"/>
                    </a:lnTo>
                    <a:lnTo>
                      <a:pt x="0" y="7"/>
                    </a:lnTo>
                    <a:lnTo>
                      <a:pt x="7" y="9"/>
                    </a:lnTo>
                    <a:lnTo>
                      <a:pt x="15" y="9"/>
                    </a:lnTo>
                    <a:lnTo>
                      <a:pt x="25" y="6"/>
                    </a:lnTo>
                    <a:lnTo>
                      <a:pt x="34" y="3"/>
                    </a:lnTo>
                    <a:lnTo>
                      <a:pt x="41" y="1"/>
                    </a:lnTo>
                    <a:lnTo>
                      <a:pt x="49" y="0"/>
                    </a:lnTo>
                    <a:lnTo>
                      <a:pt x="53" y="0"/>
                    </a:lnTo>
                    <a:lnTo>
                      <a:pt x="55"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48" name="Freeform 183"/>
              <p:cNvSpPr>
                <a:spLocks/>
              </p:cNvSpPr>
              <p:nvPr/>
            </p:nvSpPr>
            <p:spPr bwMode="auto">
              <a:xfrm>
                <a:off x="1436" y="2521"/>
                <a:ext cx="53" cy="21"/>
              </a:xfrm>
              <a:custGeom>
                <a:avLst/>
                <a:gdLst>
                  <a:gd name="T0" fmla="*/ 0 w 53"/>
                  <a:gd name="T1" fmla="*/ 0 h 21"/>
                  <a:gd name="T2" fmla="*/ 5 w 53"/>
                  <a:gd name="T3" fmla="*/ 0 h 21"/>
                  <a:gd name="T4" fmla="*/ 12 w 53"/>
                  <a:gd name="T5" fmla="*/ 1 h 21"/>
                  <a:gd name="T6" fmla="*/ 21 w 53"/>
                  <a:gd name="T7" fmla="*/ 3 h 21"/>
                  <a:gd name="T8" fmla="*/ 31 w 53"/>
                  <a:gd name="T9" fmla="*/ 4 h 21"/>
                  <a:gd name="T10" fmla="*/ 40 w 53"/>
                  <a:gd name="T11" fmla="*/ 7 h 21"/>
                  <a:gd name="T12" fmla="*/ 47 w 53"/>
                  <a:gd name="T13" fmla="*/ 9 h 21"/>
                  <a:gd name="T14" fmla="*/ 52 w 53"/>
                  <a:gd name="T15" fmla="*/ 13 h 21"/>
                  <a:gd name="T16" fmla="*/ 53 w 53"/>
                  <a:gd name="T17" fmla="*/ 18 h 21"/>
                  <a:gd name="T18" fmla="*/ 50 w 53"/>
                  <a:gd name="T19" fmla="*/ 21 h 21"/>
                  <a:gd name="T20" fmla="*/ 44 w 53"/>
                  <a:gd name="T21" fmla="*/ 21 h 21"/>
                  <a:gd name="T22" fmla="*/ 36 w 53"/>
                  <a:gd name="T23" fmla="*/ 19 h 21"/>
                  <a:gd name="T24" fmla="*/ 28 w 53"/>
                  <a:gd name="T25" fmla="*/ 15 h 21"/>
                  <a:gd name="T26" fmla="*/ 19 w 53"/>
                  <a:gd name="T27" fmla="*/ 10 h 21"/>
                  <a:gd name="T28" fmla="*/ 12 w 53"/>
                  <a:gd name="T29" fmla="*/ 6 h 21"/>
                  <a:gd name="T30" fmla="*/ 5 w 53"/>
                  <a:gd name="T31" fmla="*/ 3 h 21"/>
                  <a:gd name="T32" fmla="*/ 0 w 53"/>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21"/>
                  <a:gd name="T53" fmla="*/ 53 w 5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21">
                    <a:moveTo>
                      <a:pt x="0" y="0"/>
                    </a:moveTo>
                    <a:lnTo>
                      <a:pt x="5" y="0"/>
                    </a:lnTo>
                    <a:lnTo>
                      <a:pt x="12" y="1"/>
                    </a:lnTo>
                    <a:lnTo>
                      <a:pt x="21" y="3"/>
                    </a:lnTo>
                    <a:lnTo>
                      <a:pt x="31" y="4"/>
                    </a:lnTo>
                    <a:lnTo>
                      <a:pt x="40" y="7"/>
                    </a:lnTo>
                    <a:lnTo>
                      <a:pt x="47" y="9"/>
                    </a:lnTo>
                    <a:lnTo>
                      <a:pt x="52" y="13"/>
                    </a:lnTo>
                    <a:lnTo>
                      <a:pt x="53" y="18"/>
                    </a:lnTo>
                    <a:lnTo>
                      <a:pt x="50" y="21"/>
                    </a:lnTo>
                    <a:lnTo>
                      <a:pt x="44" y="21"/>
                    </a:lnTo>
                    <a:lnTo>
                      <a:pt x="36" y="19"/>
                    </a:lnTo>
                    <a:lnTo>
                      <a:pt x="28" y="15"/>
                    </a:lnTo>
                    <a:lnTo>
                      <a:pt x="19" y="10"/>
                    </a:lnTo>
                    <a:lnTo>
                      <a:pt x="12" y="6"/>
                    </a:lnTo>
                    <a:lnTo>
                      <a:pt x="5"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49" name="Freeform 184"/>
              <p:cNvSpPr>
                <a:spLocks/>
              </p:cNvSpPr>
              <p:nvPr/>
            </p:nvSpPr>
            <p:spPr bwMode="auto">
              <a:xfrm>
                <a:off x="1432" y="2518"/>
                <a:ext cx="10" cy="50"/>
              </a:xfrm>
              <a:custGeom>
                <a:avLst/>
                <a:gdLst>
                  <a:gd name="T0" fmla="*/ 1 w 10"/>
                  <a:gd name="T1" fmla="*/ 0 h 50"/>
                  <a:gd name="T2" fmla="*/ 1 w 10"/>
                  <a:gd name="T3" fmla="*/ 9 h 50"/>
                  <a:gd name="T4" fmla="*/ 0 w 10"/>
                  <a:gd name="T5" fmla="*/ 27 h 50"/>
                  <a:gd name="T6" fmla="*/ 0 w 10"/>
                  <a:gd name="T7" fmla="*/ 43 h 50"/>
                  <a:gd name="T8" fmla="*/ 6 w 10"/>
                  <a:gd name="T9" fmla="*/ 50 h 50"/>
                  <a:gd name="T10" fmla="*/ 10 w 10"/>
                  <a:gd name="T11" fmla="*/ 44 h 50"/>
                  <a:gd name="T12" fmla="*/ 9 w 10"/>
                  <a:gd name="T13" fmla="*/ 29 h 50"/>
                  <a:gd name="T14" fmla="*/ 4 w 10"/>
                  <a:gd name="T15" fmla="*/ 12 h 50"/>
                  <a:gd name="T16" fmla="*/ 1 w 10"/>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0"/>
                  <a:gd name="T29" fmla="*/ 10 w 10"/>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0">
                    <a:moveTo>
                      <a:pt x="1" y="0"/>
                    </a:moveTo>
                    <a:lnTo>
                      <a:pt x="1" y="9"/>
                    </a:lnTo>
                    <a:lnTo>
                      <a:pt x="0" y="27"/>
                    </a:lnTo>
                    <a:lnTo>
                      <a:pt x="0" y="43"/>
                    </a:lnTo>
                    <a:lnTo>
                      <a:pt x="6" y="50"/>
                    </a:lnTo>
                    <a:lnTo>
                      <a:pt x="10" y="44"/>
                    </a:lnTo>
                    <a:lnTo>
                      <a:pt x="9" y="29"/>
                    </a:lnTo>
                    <a:lnTo>
                      <a:pt x="4" y="12"/>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50" name="Freeform 185"/>
              <p:cNvSpPr>
                <a:spLocks/>
              </p:cNvSpPr>
              <p:nvPr/>
            </p:nvSpPr>
            <p:spPr bwMode="auto">
              <a:xfrm>
                <a:off x="1451" y="2533"/>
                <a:ext cx="31" cy="43"/>
              </a:xfrm>
              <a:custGeom>
                <a:avLst/>
                <a:gdLst>
                  <a:gd name="T0" fmla="*/ 0 w 31"/>
                  <a:gd name="T1" fmla="*/ 0 h 43"/>
                  <a:gd name="T2" fmla="*/ 4 w 31"/>
                  <a:gd name="T3" fmla="*/ 9 h 43"/>
                  <a:gd name="T4" fmla="*/ 13 w 31"/>
                  <a:gd name="T5" fmla="*/ 25 h 43"/>
                  <a:gd name="T6" fmla="*/ 21 w 31"/>
                  <a:gd name="T7" fmla="*/ 38 h 43"/>
                  <a:gd name="T8" fmla="*/ 29 w 31"/>
                  <a:gd name="T9" fmla="*/ 43 h 43"/>
                  <a:gd name="T10" fmla="*/ 31 w 31"/>
                  <a:gd name="T11" fmla="*/ 35 h 43"/>
                  <a:gd name="T12" fmla="*/ 22 w 31"/>
                  <a:gd name="T13" fmla="*/ 22 h 43"/>
                  <a:gd name="T14" fmla="*/ 9 w 31"/>
                  <a:gd name="T15" fmla="*/ 9 h 43"/>
                  <a:gd name="T16" fmla="*/ 0 w 31"/>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43"/>
                  <a:gd name="T29" fmla="*/ 31 w 31"/>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43">
                    <a:moveTo>
                      <a:pt x="0" y="0"/>
                    </a:moveTo>
                    <a:lnTo>
                      <a:pt x="4" y="9"/>
                    </a:lnTo>
                    <a:lnTo>
                      <a:pt x="13" y="25"/>
                    </a:lnTo>
                    <a:lnTo>
                      <a:pt x="21" y="38"/>
                    </a:lnTo>
                    <a:lnTo>
                      <a:pt x="29" y="43"/>
                    </a:lnTo>
                    <a:lnTo>
                      <a:pt x="31" y="35"/>
                    </a:lnTo>
                    <a:lnTo>
                      <a:pt x="22" y="22"/>
                    </a:lnTo>
                    <a:lnTo>
                      <a:pt x="9" y="9"/>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51" name="Freeform 186"/>
              <p:cNvSpPr>
                <a:spLocks/>
              </p:cNvSpPr>
              <p:nvPr/>
            </p:nvSpPr>
            <p:spPr bwMode="auto">
              <a:xfrm>
                <a:off x="1289" y="2281"/>
                <a:ext cx="66" cy="15"/>
              </a:xfrm>
              <a:custGeom>
                <a:avLst/>
                <a:gdLst>
                  <a:gd name="T0" fmla="*/ 66 w 66"/>
                  <a:gd name="T1" fmla="*/ 3 h 15"/>
                  <a:gd name="T2" fmla="*/ 59 w 66"/>
                  <a:gd name="T3" fmla="*/ 8 h 15"/>
                  <a:gd name="T4" fmla="*/ 50 w 66"/>
                  <a:gd name="T5" fmla="*/ 11 h 15"/>
                  <a:gd name="T6" fmla="*/ 39 w 66"/>
                  <a:gd name="T7" fmla="*/ 14 h 15"/>
                  <a:gd name="T8" fmla="*/ 29 w 66"/>
                  <a:gd name="T9" fmla="*/ 15 h 15"/>
                  <a:gd name="T10" fmla="*/ 17 w 66"/>
                  <a:gd name="T11" fmla="*/ 15 h 15"/>
                  <a:gd name="T12" fmla="*/ 8 w 66"/>
                  <a:gd name="T13" fmla="*/ 14 h 15"/>
                  <a:gd name="T14" fmla="*/ 2 w 66"/>
                  <a:gd name="T15" fmla="*/ 11 h 15"/>
                  <a:gd name="T16" fmla="*/ 0 w 66"/>
                  <a:gd name="T17" fmla="*/ 6 h 15"/>
                  <a:gd name="T18" fmla="*/ 1 w 66"/>
                  <a:gd name="T19" fmla="*/ 2 h 15"/>
                  <a:gd name="T20" fmla="*/ 7 w 66"/>
                  <a:gd name="T21" fmla="*/ 0 h 15"/>
                  <a:gd name="T22" fmla="*/ 14 w 66"/>
                  <a:gd name="T23" fmla="*/ 0 h 15"/>
                  <a:gd name="T24" fmla="*/ 26 w 66"/>
                  <a:gd name="T25" fmla="*/ 0 h 15"/>
                  <a:gd name="T26" fmla="*/ 36 w 66"/>
                  <a:gd name="T27" fmla="*/ 2 h 15"/>
                  <a:gd name="T28" fmla="*/ 48 w 66"/>
                  <a:gd name="T29" fmla="*/ 2 h 15"/>
                  <a:gd name="T30" fmla="*/ 59 w 66"/>
                  <a:gd name="T31" fmla="*/ 3 h 15"/>
                  <a:gd name="T32" fmla="*/ 66 w 66"/>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3"/>
                    </a:moveTo>
                    <a:lnTo>
                      <a:pt x="59" y="8"/>
                    </a:lnTo>
                    <a:lnTo>
                      <a:pt x="50" y="11"/>
                    </a:lnTo>
                    <a:lnTo>
                      <a:pt x="39" y="14"/>
                    </a:lnTo>
                    <a:lnTo>
                      <a:pt x="29" y="15"/>
                    </a:lnTo>
                    <a:lnTo>
                      <a:pt x="17" y="15"/>
                    </a:lnTo>
                    <a:lnTo>
                      <a:pt x="8" y="14"/>
                    </a:lnTo>
                    <a:lnTo>
                      <a:pt x="2" y="11"/>
                    </a:lnTo>
                    <a:lnTo>
                      <a:pt x="0" y="6"/>
                    </a:lnTo>
                    <a:lnTo>
                      <a:pt x="1" y="2"/>
                    </a:lnTo>
                    <a:lnTo>
                      <a:pt x="7" y="0"/>
                    </a:lnTo>
                    <a:lnTo>
                      <a:pt x="14" y="0"/>
                    </a:lnTo>
                    <a:lnTo>
                      <a:pt x="26" y="0"/>
                    </a:lnTo>
                    <a:lnTo>
                      <a:pt x="36" y="2"/>
                    </a:lnTo>
                    <a:lnTo>
                      <a:pt x="48" y="2"/>
                    </a:lnTo>
                    <a:lnTo>
                      <a:pt x="59" y="3"/>
                    </a:lnTo>
                    <a:lnTo>
                      <a:pt x="66"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52" name="Freeform 187"/>
              <p:cNvSpPr>
                <a:spLocks/>
              </p:cNvSpPr>
              <p:nvPr/>
            </p:nvSpPr>
            <p:spPr bwMode="auto">
              <a:xfrm>
                <a:off x="1303" y="2231"/>
                <a:ext cx="64" cy="27"/>
              </a:xfrm>
              <a:custGeom>
                <a:avLst/>
                <a:gdLst>
                  <a:gd name="T0" fmla="*/ 64 w 64"/>
                  <a:gd name="T1" fmla="*/ 27 h 27"/>
                  <a:gd name="T2" fmla="*/ 58 w 64"/>
                  <a:gd name="T3" fmla="*/ 27 h 27"/>
                  <a:gd name="T4" fmla="*/ 48 w 64"/>
                  <a:gd name="T5" fmla="*/ 25 h 27"/>
                  <a:gd name="T6" fmla="*/ 37 w 64"/>
                  <a:gd name="T7" fmla="*/ 22 h 27"/>
                  <a:gd name="T8" fmla="*/ 27 w 64"/>
                  <a:gd name="T9" fmla="*/ 19 h 27"/>
                  <a:gd name="T10" fmla="*/ 17 w 64"/>
                  <a:gd name="T11" fmla="*/ 16 h 27"/>
                  <a:gd name="T12" fmla="*/ 8 w 64"/>
                  <a:gd name="T13" fmla="*/ 12 h 27"/>
                  <a:gd name="T14" fmla="*/ 2 w 64"/>
                  <a:gd name="T15" fmla="*/ 8 h 27"/>
                  <a:gd name="T16" fmla="*/ 0 w 64"/>
                  <a:gd name="T17" fmla="*/ 3 h 27"/>
                  <a:gd name="T18" fmla="*/ 3 w 64"/>
                  <a:gd name="T19" fmla="*/ 0 h 27"/>
                  <a:gd name="T20" fmla="*/ 9 w 64"/>
                  <a:gd name="T21" fmla="*/ 0 h 27"/>
                  <a:gd name="T22" fmla="*/ 18 w 64"/>
                  <a:gd name="T23" fmla="*/ 3 h 27"/>
                  <a:gd name="T24" fmla="*/ 30 w 64"/>
                  <a:gd name="T25" fmla="*/ 8 h 27"/>
                  <a:gd name="T26" fmla="*/ 40 w 64"/>
                  <a:gd name="T27" fmla="*/ 13 h 27"/>
                  <a:gd name="T28" fmla="*/ 50 w 64"/>
                  <a:gd name="T29" fmla="*/ 19 h 27"/>
                  <a:gd name="T30" fmla="*/ 59 w 64"/>
                  <a:gd name="T31" fmla="*/ 24 h 27"/>
                  <a:gd name="T32" fmla="*/ 64 w 64"/>
                  <a:gd name="T33" fmla="*/ 27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7"/>
                  <a:gd name="T53" fmla="*/ 64 w 64"/>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7">
                    <a:moveTo>
                      <a:pt x="64" y="27"/>
                    </a:moveTo>
                    <a:lnTo>
                      <a:pt x="58" y="27"/>
                    </a:lnTo>
                    <a:lnTo>
                      <a:pt x="48" y="25"/>
                    </a:lnTo>
                    <a:lnTo>
                      <a:pt x="37" y="22"/>
                    </a:lnTo>
                    <a:lnTo>
                      <a:pt x="27" y="19"/>
                    </a:lnTo>
                    <a:lnTo>
                      <a:pt x="17" y="16"/>
                    </a:lnTo>
                    <a:lnTo>
                      <a:pt x="8" y="12"/>
                    </a:lnTo>
                    <a:lnTo>
                      <a:pt x="2" y="8"/>
                    </a:lnTo>
                    <a:lnTo>
                      <a:pt x="0" y="3"/>
                    </a:lnTo>
                    <a:lnTo>
                      <a:pt x="3" y="0"/>
                    </a:lnTo>
                    <a:lnTo>
                      <a:pt x="9" y="0"/>
                    </a:lnTo>
                    <a:lnTo>
                      <a:pt x="18" y="3"/>
                    </a:lnTo>
                    <a:lnTo>
                      <a:pt x="30" y="8"/>
                    </a:lnTo>
                    <a:lnTo>
                      <a:pt x="40" y="13"/>
                    </a:lnTo>
                    <a:lnTo>
                      <a:pt x="50" y="19"/>
                    </a:lnTo>
                    <a:lnTo>
                      <a:pt x="59" y="24"/>
                    </a:lnTo>
                    <a:lnTo>
                      <a:pt x="64" y="2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53" name="Freeform 188"/>
              <p:cNvSpPr>
                <a:spLocks/>
              </p:cNvSpPr>
              <p:nvPr/>
            </p:nvSpPr>
            <p:spPr bwMode="auto">
              <a:xfrm>
                <a:off x="1289" y="2305"/>
                <a:ext cx="60" cy="15"/>
              </a:xfrm>
              <a:custGeom>
                <a:avLst/>
                <a:gdLst>
                  <a:gd name="T0" fmla="*/ 60 w 60"/>
                  <a:gd name="T1" fmla="*/ 0 h 15"/>
                  <a:gd name="T2" fmla="*/ 57 w 60"/>
                  <a:gd name="T3" fmla="*/ 4 h 15"/>
                  <a:gd name="T4" fmla="*/ 51 w 60"/>
                  <a:gd name="T5" fmla="*/ 9 h 15"/>
                  <a:gd name="T6" fmla="*/ 42 w 60"/>
                  <a:gd name="T7" fmla="*/ 12 h 15"/>
                  <a:gd name="T8" fmla="*/ 32 w 60"/>
                  <a:gd name="T9" fmla="*/ 15 h 15"/>
                  <a:gd name="T10" fmla="*/ 22 w 60"/>
                  <a:gd name="T11" fmla="*/ 15 h 15"/>
                  <a:gd name="T12" fmla="*/ 13 w 60"/>
                  <a:gd name="T13" fmla="*/ 15 h 15"/>
                  <a:gd name="T14" fmla="*/ 4 w 60"/>
                  <a:gd name="T15" fmla="*/ 12 h 15"/>
                  <a:gd name="T16" fmla="*/ 0 w 60"/>
                  <a:gd name="T17" fmla="*/ 9 h 15"/>
                  <a:gd name="T18" fmla="*/ 0 w 60"/>
                  <a:gd name="T19" fmla="*/ 6 h 15"/>
                  <a:gd name="T20" fmla="*/ 2 w 60"/>
                  <a:gd name="T21" fmla="*/ 3 h 15"/>
                  <a:gd name="T22" fmla="*/ 10 w 60"/>
                  <a:gd name="T23" fmla="*/ 2 h 15"/>
                  <a:gd name="T24" fmla="*/ 20 w 60"/>
                  <a:gd name="T25" fmla="*/ 2 h 15"/>
                  <a:gd name="T26" fmla="*/ 32 w 60"/>
                  <a:gd name="T27" fmla="*/ 2 h 15"/>
                  <a:gd name="T28" fmla="*/ 42 w 60"/>
                  <a:gd name="T29" fmla="*/ 2 h 15"/>
                  <a:gd name="T30" fmla="*/ 53 w 60"/>
                  <a:gd name="T31" fmla="*/ 2 h 15"/>
                  <a:gd name="T32" fmla="*/ 60 w 60"/>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5"/>
                  <a:gd name="T53" fmla="*/ 60 w 6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5">
                    <a:moveTo>
                      <a:pt x="60" y="0"/>
                    </a:moveTo>
                    <a:lnTo>
                      <a:pt x="57" y="4"/>
                    </a:lnTo>
                    <a:lnTo>
                      <a:pt x="51" y="9"/>
                    </a:lnTo>
                    <a:lnTo>
                      <a:pt x="42" y="12"/>
                    </a:lnTo>
                    <a:lnTo>
                      <a:pt x="32" y="15"/>
                    </a:lnTo>
                    <a:lnTo>
                      <a:pt x="22" y="15"/>
                    </a:lnTo>
                    <a:lnTo>
                      <a:pt x="13" y="15"/>
                    </a:lnTo>
                    <a:lnTo>
                      <a:pt x="4" y="12"/>
                    </a:lnTo>
                    <a:lnTo>
                      <a:pt x="0" y="9"/>
                    </a:lnTo>
                    <a:lnTo>
                      <a:pt x="0" y="6"/>
                    </a:lnTo>
                    <a:lnTo>
                      <a:pt x="2" y="3"/>
                    </a:lnTo>
                    <a:lnTo>
                      <a:pt x="10" y="2"/>
                    </a:lnTo>
                    <a:lnTo>
                      <a:pt x="20" y="2"/>
                    </a:lnTo>
                    <a:lnTo>
                      <a:pt x="32" y="2"/>
                    </a:lnTo>
                    <a:lnTo>
                      <a:pt x="42" y="2"/>
                    </a:lnTo>
                    <a:lnTo>
                      <a:pt x="53" y="2"/>
                    </a:lnTo>
                    <a:lnTo>
                      <a:pt x="6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54" name="Freeform 189"/>
              <p:cNvSpPr>
                <a:spLocks/>
              </p:cNvSpPr>
              <p:nvPr/>
            </p:nvSpPr>
            <p:spPr bwMode="auto">
              <a:xfrm>
                <a:off x="1284" y="2327"/>
                <a:ext cx="65" cy="21"/>
              </a:xfrm>
              <a:custGeom>
                <a:avLst/>
                <a:gdLst>
                  <a:gd name="T0" fmla="*/ 65 w 65"/>
                  <a:gd name="T1" fmla="*/ 0 h 21"/>
                  <a:gd name="T2" fmla="*/ 61 w 65"/>
                  <a:gd name="T3" fmla="*/ 6 h 21"/>
                  <a:gd name="T4" fmla="*/ 53 w 65"/>
                  <a:gd name="T5" fmla="*/ 11 h 21"/>
                  <a:gd name="T6" fmla="*/ 44 w 65"/>
                  <a:gd name="T7" fmla="*/ 15 h 21"/>
                  <a:gd name="T8" fmla="*/ 33 w 65"/>
                  <a:gd name="T9" fmla="*/ 18 h 21"/>
                  <a:gd name="T10" fmla="*/ 22 w 65"/>
                  <a:gd name="T11" fmla="*/ 19 h 21"/>
                  <a:gd name="T12" fmla="*/ 12 w 65"/>
                  <a:gd name="T13" fmla="*/ 21 h 21"/>
                  <a:gd name="T14" fmla="*/ 5 w 65"/>
                  <a:gd name="T15" fmla="*/ 19 h 21"/>
                  <a:gd name="T16" fmla="*/ 0 w 65"/>
                  <a:gd name="T17" fmla="*/ 16 h 21"/>
                  <a:gd name="T18" fmla="*/ 0 w 65"/>
                  <a:gd name="T19" fmla="*/ 14 h 21"/>
                  <a:gd name="T20" fmla="*/ 5 w 65"/>
                  <a:gd name="T21" fmla="*/ 12 h 21"/>
                  <a:gd name="T22" fmla="*/ 12 w 65"/>
                  <a:gd name="T23" fmla="*/ 9 h 21"/>
                  <a:gd name="T24" fmla="*/ 21 w 65"/>
                  <a:gd name="T25" fmla="*/ 8 h 21"/>
                  <a:gd name="T26" fmla="*/ 33 w 65"/>
                  <a:gd name="T27" fmla="*/ 8 h 21"/>
                  <a:gd name="T28" fmla="*/ 44 w 65"/>
                  <a:gd name="T29" fmla="*/ 5 h 21"/>
                  <a:gd name="T30" fmla="*/ 55 w 65"/>
                  <a:gd name="T31" fmla="*/ 3 h 21"/>
                  <a:gd name="T32" fmla="*/ 65 w 65"/>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21"/>
                  <a:gd name="T53" fmla="*/ 65 w 65"/>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21">
                    <a:moveTo>
                      <a:pt x="65" y="0"/>
                    </a:moveTo>
                    <a:lnTo>
                      <a:pt x="61" y="6"/>
                    </a:lnTo>
                    <a:lnTo>
                      <a:pt x="53" y="11"/>
                    </a:lnTo>
                    <a:lnTo>
                      <a:pt x="44" y="15"/>
                    </a:lnTo>
                    <a:lnTo>
                      <a:pt x="33" y="18"/>
                    </a:lnTo>
                    <a:lnTo>
                      <a:pt x="22" y="19"/>
                    </a:lnTo>
                    <a:lnTo>
                      <a:pt x="12" y="21"/>
                    </a:lnTo>
                    <a:lnTo>
                      <a:pt x="5" y="19"/>
                    </a:lnTo>
                    <a:lnTo>
                      <a:pt x="0" y="16"/>
                    </a:lnTo>
                    <a:lnTo>
                      <a:pt x="0" y="14"/>
                    </a:lnTo>
                    <a:lnTo>
                      <a:pt x="5" y="12"/>
                    </a:lnTo>
                    <a:lnTo>
                      <a:pt x="12" y="9"/>
                    </a:lnTo>
                    <a:lnTo>
                      <a:pt x="21" y="8"/>
                    </a:lnTo>
                    <a:lnTo>
                      <a:pt x="33" y="8"/>
                    </a:lnTo>
                    <a:lnTo>
                      <a:pt x="44" y="5"/>
                    </a:lnTo>
                    <a:lnTo>
                      <a:pt x="55" y="3"/>
                    </a:lnTo>
                    <a:lnTo>
                      <a:pt x="6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55" name="Freeform 190"/>
              <p:cNvSpPr>
                <a:spLocks/>
              </p:cNvSpPr>
              <p:nvPr/>
            </p:nvSpPr>
            <p:spPr bwMode="auto">
              <a:xfrm>
                <a:off x="1289" y="2346"/>
                <a:ext cx="62" cy="27"/>
              </a:xfrm>
              <a:custGeom>
                <a:avLst/>
                <a:gdLst>
                  <a:gd name="T0" fmla="*/ 62 w 62"/>
                  <a:gd name="T1" fmla="*/ 0 h 27"/>
                  <a:gd name="T2" fmla="*/ 57 w 62"/>
                  <a:gd name="T3" fmla="*/ 6 h 27"/>
                  <a:gd name="T4" fmla="*/ 48 w 62"/>
                  <a:gd name="T5" fmla="*/ 14 h 27"/>
                  <a:gd name="T6" fmla="*/ 39 w 62"/>
                  <a:gd name="T7" fmla="*/ 18 h 27"/>
                  <a:gd name="T8" fmla="*/ 29 w 62"/>
                  <a:gd name="T9" fmla="*/ 23 h 27"/>
                  <a:gd name="T10" fmla="*/ 19 w 62"/>
                  <a:gd name="T11" fmla="*/ 26 h 27"/>
                  <a:gd name="T12" fmla="*/ 10 w 62"/>
                  <a:gd name="T13" fmla="*/ 27 h 27"/>
                  <a:gd name="T14" fmla="*/ 2 w 62"/>
                  <a:gd name="T15" fmla="*/ 27 h 27"/>
                  <a:gd name="T16" fmla="*/ 0 w 62"/>
                  <a:gd name="T17" fmla="*/ 24 h 27"/>
                  <a:gd name="T18" fmla="*/ 1 w 62"/>
                  <a:gd name="T19" fmla="*/ 21 h 27"/>
                  <a:gd name="T20" fmla="*/ 5 w 62"/>
                  <a:gd name="T21" fmla="*/ 17 h 27"/>
                  <a:gd name="T22" fmla="*/ 13 w 62"/>
                  <a:gd name="T23" fmla="*/ 14 h 27"/>
                  <a:gd name="T24" fmla="*/ 23 w 62"/>
                  <a:gd name="T25" fmla="*/ 12 h 27"/>
                  <a:gd name="T26" fmla="*/ 33 w 62"/>
                  <a:gd name="T27" fmla="*/ 9 h 27"/>
                  <a:gd name="T28" fmla="*/ 44 w 62"/>
                  <a:gd name="T29" fmla="*/ 6 h 27"/>
                  <a:gd name="T30" fmla="*/ 54 w 62"/>
                  <a:gd name="T31" fmla="*/ 3 h 27"/>
                  <a:gd name="T32" fmla="*/ 62 w 62"/>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7"/>
                  <a:gd name="T53" fmla="*/ 62 w 62"/>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7">
                    <a:moveTo>
                      <a:pt x="62" y="0"/>
                    </a:moveTo>
                    <a:lnTo>
                      <a:pt x="57" y="6"/>
                    </a:lnTo>
                    <a:lnTo>
                      <a:pt x="48" y="14"/>
                    </a:lnTo>
                    <a:lnTo>
                      <a:pt x="39" y="18"/>
                    </a:lnTo>
                    <a:lnTo>
                      <a:pt x="29" y="23"/>
                    </a:lnTo>
                    <a:lnTo>
                      <a:pt x="19" y="26"/>
                    </a:lnTo>
                    <a:lnTo>
                      <a:pt x="10" y="27"/>
                    </a:lnTo>
                    <a:lnTo>
                      <a:pt x="2" y="27"/>
                    </a:lnTo>
                    <a:lnTo>
                      <a:pt x="0" y="24"/>
                    </a:lnTo>
                    <a:lnTo>
                      <a:pt x="1" y="21"/>
                    </a:lnTo>
                    <a:lnTo>
                      <a:pt x="5" y="17"/>
                    </a:lnTo>
                    <a:lnTo>
                      <a:pt x="13" y="14"/>
                    </a:lnTo>
                    <a:lnTo>
                      <a:pt x="23" y="12"/>
                    </a:lnTo>
                    <a:lnTo>
                      <a:pt x="33" y="9"/>
                    </a:lnTo>
                    <a:lnTo>
                      <a:pt x="44" y="6"/>
                    </a:lnTo>
                    <a:lnTo>
                      <a:pt x="54" y="3"/>
                    </a:lnTo>
                    <a:lnTo>
                      <a:pt x="6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56" name="Freeform 191"/>
              <p:cNvSpPr>
                <a:spLocks/>
              </p:cNvSpPr>
              <p:nvPr/>
            </p:nvSpPr>
            <p:spPr bwMode="auto">
              <a:xfrm>
                <a:off x="1291" y="2370"/>
                <a:ext cx="65" cy="40"/>
              </a:xfrm>
              <a:custGeom>
                <a:avLst/>
                <a:gdLst>
                  <a:gd name="T0" fmla="*/ 65 w 65"/>
                  <a:gd name="T1" fmla="*/ 0 h 40"/>
                  <a:gd name="T2" fmla="*/ 58 w 65"/>
                  <a:gd name="T3" fmla="*/ 6 h 40"/>
                  <a:gd name="T4" fmla="*/ 51 w 65"/>
                  <a:gd name="T5" fmla="*/ 13 h 40"/>
                  <a:gd name="T6" fmla="*/ 40 w 65"/>
                  <a:gd name="T7" fmla="*/ 22 h 40"/>
                  <a:gd name="T8" fmla="*/ 30 w 65"/>
                  <a:gd name="T9" fmla="*/ 30 h 40"/>
                  <a:gd name="T10" fmla="*/ 20 w 65"/>
                  <a:gd name="T11" fmla="*/ 36 h 40"/>
                  <a:gd name="T12" fmla="*/ 12 w 65"/>
                  <a:gd name="T13" fmla="*/ 39 h 40"/>
                  <a:gd name="T14" fmla="*/ 5 w 65"/>
                  <a:gd name="T15" fmla="*/ 40 h 40"/>
                  <a:gd name="T16" fmla="*/ 0 w 65"/>
                  <a:gd name="T17" fmla="*/ 37 h 40"/>
                  <a:gd name="T18" fmla="*/ 0 w 65"/>
                  <a:gd name="T19" fmla="*/ 33 h 40"/>
                  <a:gd name="T20" fmla="*/ 6 w 65"/>
                  <a:gd name="T21" fmla="*/ 27 h 40"/>
                  <a:gd name="T22" fmla="*/ 14 w 65"/>
                  <a:gd name="T23" fmla="*/ 22 h 40"/>
                  <a:gd name="T24" fmla="*/ 26 w 65"/>
                  <a:gd name="T25" fmla="*/ 16 h 40"/>
                  <a:gd name="T26" fmla="*/ 37 w 65"/>
                  <a:gd name="T27" fmla="*/ 12 h 40"/>
                  <a:gd name="T28" fmla="*/ 49 w 65"/>
                  <a:gd name="T29" fmla="*/ 7 h 40"/>
                  <a:gd name="T30" fmla="*/ 58 w 65"/>
                  <a:gd name="T31" fmla="*/ 3 h 40"/>
                  <a:gd name="T32" fmla="*/ 65 w 65"/>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0"/>
                  <a:gd name="T53" fmla="*/ 65 w 65"/>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0">
                    <a:moveTo>
                      <a:pt x="65" y="0"/>
                    </a:moveTo>
                    <a:lnTo>
                      <a:pt x="58" y="6"/>
                    </a:lnTo>
                    <a:lnTo>
                      <a:pt x="51" y="13"/>
                    </a:lnTo>
                    <a:lnTo>
                      <a:pt x="40" y="22"/>
                    </a:lnTo>
                    <a:lnTo>
                      <a:pt x="30" y="30"/>
                    </a:lnTo>
                    <a:lnTo>
                      <a:pt x="20" y="36"/>
                    </a:lnTo>
                    <a:lnTo>
                      <a:pt x="12" y="39"/>
                    </a:lnTo>
                    <a:lnTo>
                      <a:pt x="5" y="40"/>
                    </a:lnTo>
                    <a:lnTo>
                      <a:pt x="0" y="37"/>
                    </a:lnTo>
                    <a:lnTo>
                      <a:pt x="0" y="33"/>
                    </a:lnTo>
                    <a:lnTo>
                      <a:pt x="6" y="27"/>
                    </a:lnTo>
                    <a:lnTo>
                      <a:pt x="14" y="22"/>
                    </a:lnTo>
                    <a:lnTo>
                      <a:pt x="26" y="16"/>
                    </a:lnTo>
                    <a:lnTo>
                      <a:pt x="37" y="12"/>
                    </a:lnTo>
                    <a:lnTo>
                      <a:pt x="49" y="7"/>
                    </a:lnTo>
                    <a:lnTo>
                      <a:pt x="58" y="3"/>
                    </a:lnTo>
                    <a:lnTo>
                      <a:pt x="6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57" name="Freeform 192"/>
              <p:cNvSpPr>
                <a:spLocks/>
              </p:cNvSpPr>
              <p:nvPr/>
            </p:nvSpPr>
            <p:spPr bwMode="auto">
              <a:xfrm>
                <a:off x="1303" y="2397"/>
                <a:ext cx="64" cy="54"/>
              </a:xfrm>
              <a:custGeom>
                <a:avLst/>
                <a:gdLst>
                  <a:gd name="T0" fmla="*/ 64 w 64"/>
                  <a:gd name="T1" fmla="*/ 0 h 54"/>
                  <a:gd name="T2" fmla="*/ 58 w 64"/>
                  <a:gd name="T3" fmla="*/ 6 h 54"/>
                  <a:gd name="T4" fmla="*/ 50 w 64"/>
                  <a:gd name="T5" fmla="*/ 14 h 54"/>
                  <a:gd name="T6" fmla="*/ 40 w 64"/>
                  <a:gd name="T7" fmla="*/ 25 h 54"/>
                  <a:gd name="T8" fmla="*/ 30 w 64"/>
                  <a:gd name="T9" fmla="*/ 35 h 54"/>
                  <a:gd name="T10" fmla="*/ 19 w 64"/>
                  <a:gd name="T11" fmla="*/ 44 h 54"/>
                  <a:gd name="T12" fmla="*/ 11 w 64"/>
                  <a:gd name="T13" fmla="*/ 51 h 54"/>
                  <a:gd name="T14" fmla="*/ 3 w 64"/>
                  <a:gd name="T15" fmla="*/ 54 h 54"/>
                  <a:gd name="T16" fmla="*/ 0 w 64"/>
                  <a:gd name="T17" fmla="*/ 51 h 54"/>
                  <a:gd name="T18" fmla="*/ 2 w 64"/>
                  <a:gd name="T19" fmla="*/ 46 h 54"/>
                  <a:gd name="T20" fmla="*/ 8 w 64"/>
                  <a:gd name="T21" fmla="*/ 38 h 54"/>
                  <a:gd name="T22" fmla="*/ 17 w 64"/>
                  <a:gd name="T23" fmla="*/ 31 h 54"/>
                  <a:gd name="T24" fmla="*/ 28 w 64"/>
                  <a:gd name="T25" fmla="*/ 23 h 54"/>
                  <a:gd name="T26" fmla="*/ 39 w 64"/>
                  <a:gd name="T27" fmla="*/ 16 h 54"/>
                  <a:gd name="T28" fmla="*/ 50 w 64"/>
                  <a:gd name="T29" fmla="*/ 9 h 54"/>
                  <a:gd name="T30" fmla="*/ 59 w 64"/>
                  <a:gd name="T31" fmla="*/ 4 h 54"/>
                  <a:gd name="T32" fmla="*/ 64 w 64"/>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54"/>
                  <a:gd name="T53" fmla="*/ 64 w 64"/>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54">
                    <a:moveTo>
                      <a:pt x="64" y="0"/>
                    </a:moveTo>
                    <a:lnTo>
                      <a:pt x="58" y="6"/>
                    </a:lnTo>
                    <a:lnTo>
                      <a:pt x="50" y="14"/>
                    </a:lnTo>
                    <a:lnTo>
                      <a:pt x="40" y="25"/>
                    </a:lnTo>
                    <a:lnTo>
                      <a:pt x="30" y="35"/>
                    </a:lnTo>
                    <a:lnTo>
                      <a:pt x="19" y="44"/>
                    </a:lnTo>
                    <a:lnTo>
                      <a:pt x="11" y="51"/>
                    </a:lnTo>
                    <a:lnTo>
                      <a:pt x="3" y="54"/>
                    </a:lnTo>
                    <a:lnTo>
                      <a:pt x="0" y="51"/>
                    </a:lnTo>
                    <a:lnTo>
                      <a:pt x="2" y="46"/>
                    </a:lnTo>
                    <a:lnTo>
                      <a:pt x="8" y="38"/>
                    </a:lnTo>
                    <a:lnTo>
                      <a:pt x="17" y="31"/>
                    </a:lnTo>
                    <a:lnTo>
                      <a:pt x="28" y="23"/>
                    </a:lnTo>
                    <a:lnTo>
                      <a:pt x="39" y="16"/>
                    </a:lnTo>
                    <a:lnTo>
                      <a:pt x="50" y="9"/>
                    </a:lnTo>
                    <a:lnTo>
                      <a:pt x="59" y="4"/>
                    </a:lnTo>
                    <a:lnTo>
                      <a:pt x="6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58" name="Freeform 193"/>
              <p:cNvSpPr>
                <a:spLocks/>
              </p:cNvSpPr>
              <p:nvPr/>
            </p:nvSpPr>
            <p:spPr bwMode="auto">
              <a:xfrm>
                <a:off x="1312" y="2428"/>
                <a:ext cx="65" cy="62"/>
              </a:xfrm>
              <a:custGeom>
                <a:avLst/>
                <a:gdLst>
                  <a:gd name="T0" fmla="*/ 65 w 65"/>
                  <a:gd name="T1" fmla="*/ 0 h 62"/>
                  <a:gd name="T2" fmla="*/ 61 w 65"/>
                  <a:gd name="T3" fmla="*/ 7 h 62"/>
                  <a:gd name="T4" fmla="*/ 53 w 65"/>
                  <a:gd name="T5" fmla="*/ 17 h 62"/>
                  <a:gd name="T6" fmla="*/ 43 w 65"/>
                  <a:gd name="T7" fmla="*/ 29 h 62"/>
                  <a:gd name="T8" fmla="*/ 33 w 65"/>
                  <a:gd name="T9" fmla="*/ 41 h 62"/>
                  <a:gd name="T10" fmla="*/ 22 w 65"/>
                  <a:gd name="T11" fmla="*/ 51 h 62"/>
                  <a:gd name="T12" fmla="*/ 13 w 65"/>
                  <a:gd name="T13" fmla="*/ 59 h 62"/>
                  <a:gd name="T14" fmla="*/ 5 w 65"/>
                  <a:gd name="T15" fmla="*/ 62 h 62"/>
                  <a:gd name="T16" fmla="*/ 0 w 65"/>
                  <a:gd name="T17" fmla="*/ 59 h 62"/>
                  <a:gd name="T18" fmla="*/ 0 w 65"/>
                  <a:gd name="T19" fmla="*/ 53 h 62"/>
                  <a:gd name="T20" fmla="*/ 5 w 65"/>
                  <a:gd name="T21" fmla="*/ 46 h 62"/>
                  <a:gd name="T22" fmla="*/ 15 w 65"/>
                  <a:gd name="T23" fmla="*/ 38 h 62"/>
                  <a:gd name="T24" fmla="*/ 27 w 65"/>
                  <a:gd name="T25" fmla="*/ 29 h 62"/>
                  <a:gd name="T26" fmla="*/ 39 w 65"/>
                  <a:gd name="T27" fmla="*/ 22 h 62"/>
                  <a:gd name="T28" fmla="*/ 50 w 65"/>
                  <a:gd name="T29" fmla="*/ 13 h 62"/>
                  <a:gd name="T30" fmla="*/ 59 w 65"/>
                  <a:gd name="T31" fmla="*/ 6 h 62"/>
                  <a:gd name="T32" fmla="*/ 65 w 65"/>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2"/>
                  <a:gd name="T53" fmla="*/ 65 w 65"/>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2">
                    <a:moveTo>
                      <a:pt x="65" y="0"/>
                    </a:moveTo>
                    <a:lnTo>
                      <a:pt x="61" y="7"/>
                    </a:lnTo>
                    <a:lnTo>
                      <a:pt x="53" y="17"/>
                    </a:lnTo>
                    <a:lnTo>
                      <a:pt x="43" y="29"/>
                    </a:lnTo>
                    <a:lnTo>
                      <a:pt x="33" y="41"/>
                    </a:lnTo>
                    <a:lnTo>
                      <a:pt x="22" y="51"/>
                    </a:lnTo>
                    <a:lnTo>
                      <a:pt x="13" y="59"/>
                    </a:lnTo>
                    <a:lnTo>
                      <a:pt x="5" y="62"/>
                    </a:lnTo>
                    <a:lnTo>
                      <a:pt x="0" y="59"/>
                    </a:lnTo>
                    <a:lnTo>
                      <a:pt x="0" y="53"/>
                    </a:lnTo>
                    <a:lnTo>
                      <a:pt x="5" y="46"/>
                    </a:lnTo>
                    <a:lnTo>
                      <a:pt x="15" y="38"/>
                    </a:lnTo>
                    <a:lnTo>
                      <a:pt x="27" y="29"/>
                    </a:lnTo>
                    <a:lnTo>
                      <a:pt x="39" y="22"/>
                    </a:lnTo>
                    <a:lnTo>
                      <a:pt x="50" y="13"/>
                    </a:lnTo>
                    <a:lnTo>
                      <a:pt x="59" y="6"/>
                    </a:lnTo>
                    <a:lnTo>
                      <a:pt x="6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59" name="Freeform 194"/>
              <p:cNvSpPr>
                <a:spLocks/>
              </p:cNvSpPr>
              <p:nvPr/>
            </p:nvSpPr>
            <p:spPr bwMode="auto">
              <a:xfrm>
                <a:off x="1330" y="2451"/>
                <a:ext cx="62" cy="71"/>
              </a:xfrm>
              <a:custGeom>
                <a:avLst/>
                <a:gdLst>
                  <a:gd name="T0" fmla="*/ 62 w 62"/>
                  <a:gd name="T1" fmla="*/ 0 h 71"/>
                  <a:gd name="T2" fmla="*/ 59 w 62"/>
                  <a:gd name="T3" fmla="*/ 9 h 71"/>
                  <a:gd name="T4" fmla="*/ 53 w 62"/>
                  <a:gd name="T5" fmla="*/ 21 h 71"/>
                  <a:gd name="T6" fmla="*/ 46 w 62"/>
                  <a:gd name="T7" fmla="*/ 33 h 71"/>
                  <a:gd name="T8" fmla="*/ 38 w 62"/>
                  <a:gd name="T9" fmla="*/ 45 h 71"/>
                  <a:gd name="T10" fmla="*/ 29 w 62"/>
                  <a:gd name="T11" fmla="*/ 55 h 71"/>
                  <a:gd name="T12" fmla="*/ 21 w 62"/>
                  <a:gd name="T13" fmla="*/ 64 h 71"/>
                  <a:gd name="T14" fmla="*/ 10 w 62"/>
                  <a:gd name="T15" fmla="*/ 70 h 71"/>
                  <a:gd name="T16" fmla="*/ 1 w 62"/>
                  <a:gd name="T17" fmla="*/ 71 h 71"/>
                  <a:gd name="T18" fmla="*/ 0 w 62"/>
                  <a:gd name="T19" fmla="*/ 68 h 71"/>
                  <a:gd name="T20" fmla="*/ 3 w 62"/>
                  <a:gd name="T21" fmla="*/ 61 h 71"/>
                  <a:gd name="T22" fmla="*/ 12 w 62"/>
                  <a:gd name="T23" fmla="*/ 51 h 71"/>
                  <a:gd name="T24" fmla="*/ 22 w 62"/>
                  <a:gd name="T25" fmla="*/ 39 h 71"/>
                  <a:gd name="T26" fmla="*/ 34 w 62"/>
                  <a:gd name="T27" fmla="*/ 27 h 71"/>
                  <a:gd name="T28" fmla="*/ 46 w 62"/>
                  <a:gd name="T29" fmla="*/ 15 h 71"/>
                  <a:gd name="T30" fmla="*/ 56 w 62"/>
                  <a:gd name="T31" fmla="*/ 6 h 71"/>
                  <a:gd name="T32" fmla="*/ 62 w 6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71"/>
                  <a:gd name="T53" fmla="*/ 62 w 6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71">
                    <a:moveTo>
                      <a:pt x="62" y="0"/>
                    </a:moveTo>
                    <a:lnTo>
                      <a:pt x="59" y="9"/>
                    </a:lnTo>
                    <a:lnTo>
                      <a:pt x="53" y="21"/>
                    </a:lnTo>
                    <a:lnTo>
                      <a:pt x="46" y="33"/>
                    </a:lnTo>
                    <a:lnTo>
                      <a:pt x="38" y="45"/>
                    </a:lnTo>
                    <a:lnTo>
                      <a:pt x="29" y="55"/>
                    </a:lnTo>
                    <a:lnTo>
                      <a:pt x="21" y="64"/>
                    </a:lnTo>
                    <a:lnTo>
                      <a:pt x="10" y="70"/>
                    </a:lnTo>
                    <a:lnTo>
                      <a:pt x="1" y="71"/>
                    </a:lnTo>
                    <a:lnTo>
                      <a:pt x="0" y="68"/>
                    </a:lnTo>
                    <a:lnTo>
                      <a:pt x="3" y="61"/>
                    </a:lnTo>
                    <a:lnTo>
                      <a:pt x="12" y="51"/>
                    </a:lnTo>
                    <a:lnTo>
                      <a:pt x="22" y="39"/>
                    </a:lnTo>
                    <a:lnTo>
                      <a:pt x="34" y="27"/>
                    </a:lnTo>
                    <a:lnTo>
                      <a:pt x="46" y="15"/>
                    </a:lnTo>
                    <a:lnTo>
                      <a:pt x="56" y="6"/>
                    </a:lnTo>
                    <a:lnTo>
                      <a:pt x="6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60" name="Freeform 195"/>
              <p:cNvSpPr>
                <a:spLocks/>
              </p:cNvSpPr>
              <p:nvPr/>
            </p:nvSpPr>
            <p:spPr bwMode="auto">
              <a:xfrm>
                <a:off x="1370" y="2469"/>
                <a:ext cx="28" cy="78"/>
              </a:xfrm>
              <a:custGeom>
                <a:avLst/>
                <a:gdLst>
                  <a:gd name="T0" fmla="*/ 0 w 28"/>
                  <a:gd name="T1" fmla="*/ 78 h 78"/>
                  <a:gd name="T2" fmla="*/ 1 w 28"/>
                  <a:gd name="T3" fmla="*/ 67 h 78"/>
                  <a:gd name="T4" fmla="*/ 9 w 28"/>
                  <a:gd name="T5" fmla="*/ 43 h 78"/>
                  <a:gd name="T6" fmla="*/ 19 w 28"/>
                  <a:gd name="T7" fmla="*/ 18 h 78"/>
                  <a:gd name="T8" fmla="*/ 26 w 28"/>
                  <a:gd name="T9" fmla="*/ 0 h 78"/>
                  <a:gd name="T10" fmla="*/ 28 w 28"/>
                  <a:gd name="T11" fmla="*/ 24 h 78"/>
                  <a:gd name="T12" fmla="*/ 22 w 28"/>
                  <a:gd name="T13" fmla="*/ 52 h 78"/>
                  <a:gd name="T14" fmla="*/ 13 w 28"/>
                  <a:gd name="T15" fmla="*/ 73 h 78"/>
                  <a:gd name="T16" fmla="*/ 0 w 28"/>
                  <a:gd name="T17" fmla="*/ 78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8"/>
                  <a:gd name="T29" fmla="*/ 28 w 28"/>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8">
                    <a:moveTo>
                      <a:pt x="0" y="78"/>
                    </a:moveTo>
                    <a:lnTo>
                      <a:pt x="1" y="67"/>
                    </a:lnTo>
                    <a:lnTo>
                      <a:pt x="9" y="43"/>
                    </a:lnTo>
                    <a:lnTo>
                      <a:pt x="19" y="18"/>
                    </a:lnTo>
                    <a:lnTo>
                      <a:pt x="26" y="0"/>
                    </a:lnTo>
                    <a:lnTo>
                      <a:pt x="28" y="24"/>
                    </a:lnTo>
                    <a:lnTo>
                      <a:pt x="22" y="52"/>
                    </a:lnTo>
                    <a:lnTo>
                      <a:pt x="13" y="73"/>
                    </a:lnTo>
                    <a:lnTo>
                      <a:pt x="0" y="7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61" name="Freeform 196"/>
              <p:cNvSpPr>
                <a:spLocks/>
              </p:cNvSpPr>
              <p:nvPr/>
            </p:nvSpPr>
            <p:spPr bwMode="auto">
              <a:xfrm>
                <a:off x="1392" y="2496"/>
                <a:ext cx="28" cy="75"/>
              </a:xfrm>
              <a:custGeom>
                <a:avLst/>
                <a:gdLst>
                  <a:gd name="T0" fmla="*/ 0 w 28"/>
                  <a:gd name="T1" fmla="*/ 75 h 75"/>
                  <a:gd name="T2" fmla="*/ 1 w 28"/>
                  <a:gd name="T3" fmla="*/ 63 h 75"/>
                  <a:gd name="T4" fmla="*/ 10 w 28"/>
                  <a:gd name="T5" fmla="*/ 40 h 75"/>
                  <a:gd name="T6" fmla="*/ 21 w 28"/>
                  <a:gd name="T7" fmla="*/ 16 h 75"/>
                  <a:gd name="T8" fmla="*/ 26 w 28"/>
                  <a:gd name="T9" fmla="*/ 0 h 75"/>
                  <a:gd name="T10" fmla="*/ 28 w 28"/>
                  <a:gd name="T11" fmla="*/ 23 h 75"/>
                  <a:gd name="T12" fmla="*/ 22 w 28"/>
                  <a:gd name="T13" fmla="*/ 50 h 75"/>
                  <a:gd name="T14" fmla="*/ 13 w 28"/>
                  <a:gd name="T15" fmla="*/ 71 h 75"/>
                  <a:gd name="T16" fmla="*/ 0 w 28"/>
                  <a:gd name="T17" fmla="*/ 75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5"/>
                  <a:gd name="T29" fmla="*/ 28 w 28"/>
                  <a:gd name="T30" fmla="*/ 75 h 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5">
                    <a:moveTo>
                      <a:pt x="0" y="75"/>
                    </a:moveTo>
                    <a:lnTo>
                      <a:pt x="1" y="63"/>
                    </a:lnTo>
                    <a:lnTo>
                      <a:pt x="10" y="40"/>
                    </a:lnTo>
                    <a:lnTo>
                      <a:pt x="21" y="16"/>
                    </a:lnTo>
                    <a:lnTo>
                      <a:pt x="26" y="0"/>
                    </a:lnTo>
                    <a:lnTo>
                      <a:pt x="28" y="23"/>
                    </a:lnTo>
                    <a:lnTo>
                      <a:pt x="22" y="50"/>
                    </a:lnTo>
                    <a:lnTo>
                      <a:pt x="13" y="71"/>
                    </a:lnTo>
                    <a:lnTo>
                      <a:pt x="0" y="7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62" name="Freeform 197"/>
              <p:cNvSpPr>
                <a:spLocks/>
              </p:cNvSpPr>
              <p:nvPr/>
            </p:nvSpPr>
            <p:spPr bwMode="auto">
              <a:xfrm>
                <a:off x="1275" y="2419"/>
                <a:ext cx="83" cy="383"/>
              </a:xfrm>
              <a:custGeom>
                <a:avLst/>
                <a:gdLst>
                  <a:gd name="T0" fmla="*/ 12 w 83"/>
                  <a:gd name="T1" fmla="*/ 4 h 383"/>
                  <a:gd name="T2" fmla="*/ 9 w 83"/>
                  <a:gd name="T3" fmla="*/ 3 h 383"/>
                  <a:gd name="T4" fmla="*/ 6 w 83"/>
                  <a:gd name="T5" fmla="*/ 1 h 383"/>
                  <a:gd name="T6" fmla="*/ 3 w 83"/>
                  <a:gd name="T7" fmla="*/ 1 h 383"/>
                  <a:gd name="T8" fmla="*/ 0 w 83"/>
                  <a:gd name="T9" fmla="*/ 0 h 383"/>
                  <a:gd name="T10" fmla="*/ 28 w 83"/>
                  <a:gd name="T11" fmla="*/ 56 h 383"/>
                  <a:gd name="T12" fmla="*/ 49 w 83"/>
                  <a:gd name="T13" fmla="*/ 111 h 383"/>
                  <a:gd name="T14" fmla="*/ 62 w 83"/>
                  <a:gd name="T15" fmla="*/ 164 h 383"/>
                  <a:gd name="T16" fmla="*/ 70 w 83"/>
                  <a:gd name="T17" fmla="*/ 214 h 383"/>
                  <a:gd name="T18" fmla="*/ 73 w 83"/>
                  <a:gd name="T19" fmla="*/ 261 h 383"/>
                  <a:gd name="T20" fmla="*/ 74 w 83"/>
                  <a:gd name="T21" fmla="*/ 306 h 383"/>
                  <a:gd name="T22" fmla="*/ 74 w 83"/>
                  <a:gd name="T23" fmla="*/ 346 h 383"/>
                  <a:gd name="T24" fmla="*/ 73 w 83"/>
                  <a:gd name="T25" fmla="*/ 383 h 383"/>
                  <a:gd name="T26" fmla="*/ 78 w 83"/>
                  <a:gd name="T27" fmla="*/ 355 h 383"/>
                  <a:gd name="T28" fmla="*/ 83 w 83"/>
                  <a:gd name="T29" fmla="*/ 315 h 383"/>
                  <a:gd name="T30" fmla="*/ 83 w 83"/>
                  <a:gd name="T31" fmla="*/ 263 h 383"/>
                  <a:gd name="T32" fmla="*/ 80 w 83"/>
                  <a:gd name="T33" fmla="*/ 207 h 383"/>
                  <a:gd name="T34" fmla="*/ 71 w 83"/>
                  <a:gd name="T35" fmla="*/ 149 h 383"/>
                  <a:gd name="T36" fmla="*/ 58 w 83"/>
                  <a:gd name="T37" fmla="*/ 93 h 383"/>
                  <a:gd name="T38" fmla="*/ 39 w 83"/>
                  <a:gd name="T39" fmla="*/ 44 h 383"/>
                  <a:gd name="T40" fmla="*/ 12 w 83"/>
                  <a:gd name="T41" fmla="*/ 4 h 3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3"/>
                  <a:gd name="T64" fmla="*/ 0 h 383"/>
                  <a:gd name="T65" fmla="*/ 83 w 83"/>
                  <a:gd name="T66" fmla="*/ 383 h 3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3" h="383">
                    <a:moveTo>
                      <a:pt x="12" y="4"/>
                    </a:moveTo>
                    <a:lnTo>
                      <a:pt x="9" y="3"/>
                    </a:lnTo>
                    <a:lnTo>
                      <a:pt x="6" y="1"/>
                    </a:lnTo>
                    <a:lnTo>
                      <a:pt x="3" y="1"/>
                    </a:lnTo>
                    <a:lnTo>
                      <a:pt x="0" y="0"/>
                    </a:lnTo>
                    <a:lnTo>
                      <a:pt x="28" y="56"/>
                    </a:lnTo>
                    <a:lnTo>
                      <a:pt x="49" y="111"/>
                    </a:lnTo>
                    <a:lnTo>
                      <a:pt x="62" y="164"/>
                    </a:lnTo>
                    <a:lnTo>
                      <a:pt x="70" y="214"/>
                    </a:lnTo>
                    <a:lnTo>
                      <a:pt x="73" y="261"/>
                    </a:lnTo>
                    <a:lnTo>
                      <a:pt x="74" y="306"/>
                    </a:lnTo>
                    <a:lnTo>
                      <a:pt x="74" y="346"/>
                    </a:lnTo>
                    <a:lnTo>
                      <a:pt x="73" y="383"/>
                    </a:lnTo>
                    <a:lnTo>
                      <a:pt x="78" y="355"/>
                    </a:lnTo>
                    <a:lnTo>
                      <a:pt x="83" y="315"/>
                    </a:lnTo>
                    <a:lnTo>
                      <a:pt x="83" y="263"/>
                    </a:lnTo>
                    <a:lnTo>
                      <a:pt x="80" y="207"/>
                    </a:lnTo>
                    <a:lnTo>
                      <a:pt x="71" y="149"/>
                    </a:lnTo>
                    <a:lnTo>
                      <a:pt x="58" y="93"/>
                    </a:lnTo>
                    <a:lnTo>
                      <a:pt x="39" y="44"/>
                    </a:lnTo>
                    <a:lnTo>
                      <a:pt x="12"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63" name="Freeform 198"/>
              <p:cNvSpPr>
                <a:spLocks/>
              </p:cNvSpPr>
              <p:nvPr/>
            </p:nvSpPr>
            <p:spPr bwMode="auto">
              <a:xfrm>
                <a:off x="1296" y="2722"/>
                <a:ext cx="57" cy="56"/>
              </a:xfrm>
              <a:custGeom>
                <a:avLst/>
                <a:gdLst>
                  <a:gd name="T0" fmla="*/ 0 w 57"/>
                  <a:gd name="T1" fmla="*/ 55 h 56"/>
                  <a:gd name="T2" fmla="*/ 3 w 57"/>
                  <a:gd name="T3" fmla="*/ 56 h 56"/>
                  <a:gd name="T4" fmla="*/ 9 w 57"/>
                  <a:gd name="T5" fmla="*/ 55 h 56"/>
                  <a:gd name="T6" fmla="*/ 18 w 57"/>
                  <a:gd name="T7" fmla="*/ 50 h 56"/>
                  <a:gd name="T8" fmla="*/ 28 w 57"/>
                  <a:gd name="T9" fmla="*/ 44 h 56"/>
                  <a:gd name="T10" fmla="*/ 37 w 57"/>
                  <a:gd name="T11" fmla="*/ 35 h 56"/>
                  <a:gd name="T12" fmla="*/ 47 w 57"/>
                  <a:gd name="T13" fmla="*/ 25 h 56"/>
                  <a:gd name="T14" fmla="*/ 53 w 57"/>
                  <a:gd name="T15" fmla="*/ 13 h 56"/>
                  <a:gd name="T16" fmla="*/ 57 w 57"/>
                  <a:gd name="T17" fmla="*/ 0 h 56"/>
                  <a:gd name="T18" fmla="*/ 52 w 57"/>
                  <a:gd name="T19" fmla="*/ 7 h 56"/>
                  <a:gd name="T20" fmla="*/ 43 w 57"/>
                  <a:gd name="T21" fmla="*/ 15 h 56"/>
                  <a:gd name="T22" fmla="*/ 34 w 57"/>
                  <a:gd name="T23" fmla="*/ 22 h 56"/>
                  <a:gd name="T24" fmla="*/ 24 w 57"/>
                  <a:gd name="T25" fmla="*/ 29 h 56"/>
                  <a:gd name="T26" fmla="*/ 13 w 57"/>
                  <a:gd name="T27" fmla="*/ 38 h 56"/>
                  <a:gd name="T28" fmla="*/ 6 w 57"/>
                  <a:gd name="T29" fmla="*/ 44 h 56"/>
                  <a:gd name="T30" fmla="*/ 1 w 57"/>
                  <a:gd name="T31" fmla="*/ 50 h 56"/>
                  <a:gd name="T32" fmla="*/ 0 w 5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56"/>
                  <a:gd name="T53" fmla="*/ 57 w 5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56">
                    <a:moveTo>
                      <a:pt x="0" y="55"/>
                    </a:moveTo>
                    <a:lnTo>
                      <a:pt x="3" y="56"/>
                    </a:lnTo>
                    <a:lnTo>
                      <a:pt x="9" y="55"/>
                    </a:lnTo>
                    <a:lnTo>
                      <a:pt x="18" y="50"/>
                    </a:lnTo>
                    <a:lnTo>
                      <a:pt x="28" y="44"/>
                    </a:lnTo>
                    <a:lnTo>
                      <a:pt x="37" y="35"/>
                    </a:lnTo>
                    <a:lnTo>
                      <a:pt x="47" y="25"/>
                    </a:lnTo>
                    <a:lnTo>
                      <a:pt x="53" y="13"/>
                    </a:lnTo>
                    <a:lnTo>
                      <a:pt x="57" y="0"/>
                    </a:lnTo>
                    <a:lnTo>
                      <a:pt x="52" y="7"/>
                    </a:lnTo>
                    <a:lnTo>
                      <a:pt x="43" y="15"/>
                    </a:lnTo>
                    <a:lnTo>
                      <a:pt x="34" y="22"/>
                    </a:lnTo>
                    <a:lnTo>
                      <a:pt x="24" y="29"/>
                    </a:lnTo>
                    <a:lnTo>
                      <a:pt x="13" y="38"/>
                    </a:lnTo>
                    <a:lnTo>
                      <a:pt x="6" y="44"/>
                    </a:lnTo>
                    <a:lnTo>
                      <a:pt x="1" y="50"/>
                    </a:lnTo>
                    <a:lnTo>
                      <a:pt x="0"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64" name="Freeform 199"/>
              <p:cNvSpPr>
                <a:spLocks/>
              </p:cNvSpPr>
              <p:nvPr/>
            </p:nvSpPr>
            <p:spPr bwMode="auto">
              <a:xfrm>
                <a:off x="1290" y="2654"/>
                <a:ext cx="66" cy="71"/>
              </a:xfrm>
              <a:custGeom>
                <a:avLst/>
                <a:gdLst>
                  <a:gd name="T0" fmla="*/ 0 w 66"/>
                  <a:gd name="T1" fmla="*/ 69 h 71"/>
                  <a:gd name="T2" fmla="*/ 4 w 66"/>
                  <a:gd name="T3" fmla="*/ 71 h 71"/>
                  <a:gd name="T4" fmla="*/ 12 w 66"/>
                  <a:gd name="T5" fmla="*/ 69 h 71"/>
                  <a:gd name="T6" fmla="*/ 21 w 66"/>
                  <a:gd name="T7" fmla="*/ 62 h 71"/>
                  <a:gd name="T8" fmla="*/ 32 w 66"/>
                  <a:gd name="T9" fmla="*/ 53 h 71"/>
                  <a:gd name="T10" fmla="*/ 43 w 66"/>
                  <a:gd name="T11" fmla="*/ 41 h 71"/>
                  <a:gd name="T12" fmla="*/ 53 w 66"/>
                  <a:gd name="T13" fmla="*/ 28 h 71"/>
                  <a:gd name="T14" fmla="*/ 62 w 66"/>
                  <a:gd name="T15" fmla="*/ 15 h 71"/>
                  <a:gd name="T16" fmla="*/ 66 w 66"/>
                  <a:gd name="T17" fmla="*/ 0 h 71"/>
                  <a:gd name="T18" fmla="*/ 62 w 66"/>
                  <a:gd name="T19" fmla="*/ 6 h 71"/>
                  <a:gd name="T20" fmla="*/ 52 w 66"/>
                  <a:gd name="T21" fmla="*/ 13 h 71"/>
                  <a:gd name="T22" fmla="*/ 41 w 66"/>
                  <a:gd name="T23" fmla="*/ 24 h 71"/>
                  <a:gd name="T24" fmla="*/ 30 w 66"/>
                  <a:gd name="T25" fmla="*/ 34 h 71"/>
                  <a:gd name="T26" fmla="*/ 18 w 66"/>
                  <a:gd name="T27" fmla="*/ 44 h 71"/>
                  <a:gd name="T28" fmla="*/ 7 w 66"/>
                  <a:gd name="T29" fmla="*/ 55 h 71"/>
                  <a:gd name="T30" fmla="*/ 1 w 66"/>
                  <a:gd name="T31" fmla="*/ 63 h 71"/>
                  <a:gd name="T32" fmla="*/ 0 w 66"/>
                  <a:gd name="T33" fmla="*/ 69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71"/>
                  <a:gd name="T53" fmla="*/ 66 w 66"/>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71">
                    <a:moveTo>
                      <a:pt x="0" y="69"/>
                    </a:moveTo>
                    <a:lnTo>
                      <a:pt x="4" y="71"/>
                    </a:lnTo>
                    <a:lnTo>
                      <a:pt x="12" y="69"/>
                    </a:lnTo>
                    <a:lnTo>
                      <a:pt x="21" y="62"/>
                    </a:lnTo>
                    <a:lnTo>
                      <a:pt x="32" y="53"/>
                    </a:lnTo>
                    <a:lnTo>
                      <a:pt x="43" y="41"/>
                    </a:lnTo>
                    <a:lnTo>
                      <a:pt x="53" y="28"/>
                    </a:lnTo>
                    <a:lnTo>
                      <a:pt x="62" y="15"/>
                    </a:lnTo>
                    <a:lnTo>
                      <a:pt x="66" y="0"/>
                    </a:lnTo>
                    <a:lnTo>
                      <a:pt x="62" y="6"/>
                    </a:lnTo>
                    <a:lnTo>
                      <a:pt x="52" y="13"/>
                    </a:lnTo>
                    <a:lnTo>
                      <a:pt x="41" y="24"/>
                    </a:lnTo>
                    <a:lnTo>
                      <a:pt x="30" y="34"/>
                    </a:lnTo>
                    <a:lnTo>
                      <a:pt x="18" y="44"/>
                    </a:lnTo>
                    <a:lnTo>
                      <a:pt x="7" y="55"/>
                    </a:lnTo>
                    <a:lnTo>
                      <a:pt x="1" y="63"/>
                    </a:lnTo>
                    <a:lnTo>
                      <a:pt x="0" y="6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65" name="Freeform 200"/>
              <p:cNvSpPr>
                <a:spLocks/>
              </p:cNvSpPr>
              <p:nvPr/>
            </p:nvSpPr>
            <p:spPr bwMode="auto">
              <a:xfrm>
                <a:off x="1277" y="2620"/>
                <a:ext cx="74" cy="62"/>
              </a:xfrm>
              <a:custGeom>
                <a:avLst/>
                <a:gdLst>
                  <a:gd name="T0" fmla="*/ 0 w 74"/>
                  <a:gd name="T1" fmla="*/ 59 h 62"/>
                  <a:gd name="T2" fmla="*/ 4 w 74"/>
                  <a:gd name="T3" fmla="*/ 62 h 62"/>
                  <a:gd name="T4" fmla="*/ 14 w 74"/>
                  <a:gd name="T5" fmla="*/ 60 h 62"/>
                  <a:gd name="T6" fmla="*/ 25 w 74"/>
                  <a:gd name="T7" fmla="*/ 55 h 62"/>
                  <a:gd name="T8" fmla="*/ 38 w 74"/>
                  <a:gd name="T9" fmla="*/ 47 h 62"/>
                  <a:gd name="T10" fmla="*/ 50 w 74"/>
                  <a:gd name="T11" fmla="*/ 37 h 62"/>
                  <a:gd name="T12" fmla="*/ 62 w 74"/>
                  <a:gd name="T13" fmla="*/ 25 h 62"/>
                  <a:gd name="T14" fmla="*/ 69 w 74"/>
                  <a:gd name="T15" fmla="*/ 12 h 62"/>
                  <a:gd name="T16" fmla="*/ 74 w 74"/>
                  <a:gd name="T17" fmla="*/ 0 h 62"/>
                  <a:gd name="T18" fmla="*/ 68 w 74"/>
                  <a:gd name="T19" fmla="*/ 3 h 62"/>
                  <a:gd name="T20" fmla="*/ 59 w 74"/>
                  <a:gd name="T21" fmla="*/ 10 h 62"/>
                  <a:gd name="T22" fmla="*/ 45 w 74"/>
                  <a:gd name="T23" fmla="*/ 18 h 62"/>
                  <a:gd name="T24" fmla="*/ 32 w 74"/>
                  <a:gd name="T25" fmla="*/ 28 h 62"/>
                  <a:gd name="T26" fmla="*/ 20 w 74"/>
                  <a:gd name="T27" fmla="*/ 37 h 62"/>
                  <a:gd name="T28" fmla="*/ 9 w 74"/>
                  <a:gd name="T29" fmla="*/ 47 h 62"/>
                  <a:gd name="T30" fmla="*/ 1 w 74"/>
                  <a:gd name="T31" fmla="*/ 55 h 62"/>
                  <a:gd name="T32" fmla="*/ 0 w 7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2"/>
                  <a:gd name="T53" fmla="*/ 74 w 7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2">
                    <a:moveTo>
                      <a:pt x="0" y="59"/>
                    </a:moveTo>
                    <a:lnTo>
                      <a:pt x="4" y="62"/>
                    </a:lnTo>
                    <a:lnTo>
                      <a:pt x="14" y="60"/>
                    </a:lnTo>
                    <a:lnTo>
                      <a:pt x="25" y="55"/>
                    </a:lnTo>
                    <a:lnTo>
                      <a:pt x="38" y="47"/>
                    </a:lnTo>
                    <a:lnTo>
                      <a:pt x="50" y="37"/>
                    </a:lnTo>
                    <a:lnTo>
                      <a:pt x="62" y="25"/>
                    </a:lnTo>
                    <a:lnTo>
                      <a:pt x="69" y="12"/>
                    </a:lnTo>
                    <a:lnTo>
                      <a:pt x="74" y="0"/>
                    </a:lnTo>
                    <a:lnTo>
                      <a:pt x="68" y="3"/>
                    </a:lnTo>
                    <a:lnTo>
                      <a:pt x="59" y="10"/>
                    </a:lnTo>
                    <a:lnTo>
                      <a:pt x="45" y="18"/>
                    </a:lnTo>
                    <a:lnTo>
                      <a:pt x="32" y="28"/>
                    </a:lnTo>
                    <a:lnTo>
                      <a:pt x="20" y="37"/>
                    </a:lnTo>
                    <a:lnTo>
                      <a:pt x="9" y="47"/>
                    </a:lnTo>
                    <a:lnTo>
                      <a:pt x="1" y="55"/>
                    </a:lnTo>
                    <a:lnTo>
                      <a:pt x="0" y="5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66" name="Freeform 201"/>
              <p:cNvSpPr>
                <a:spLocks/>
              </p:cNvSpPr>
              <p:nvPr/>
            </p:nvSpPr>
            <p:spPr bwMode="auto">
              <a:xfrm>
                <a:off x="1275" y="2555"/>
                <a:ext cx="68" cy="53"/>
              </a:xfrm>
              <a:custGeom>
                <a:avLst/>
                <a:gdLst>
                  <a:gd name="T0" fmla="*/ 0 w 68"/>
                  <a:gd name="T1" fmla="*/ 52 h 53"/>
                  <a:gd name="T2" fmla="*/ 3 w 68"/>
                  <a:gd name="T3" fmla="*/ 53 h 53"/>
                  <a:gd name="T4" fmla="*/ 12 w 68"/>
                  <a:gd name="T5" fmla="*/ 52 h 53"/>
                  <a:gd name="T6" fmla="*/ 22 w 68"/>
                  <a:gd name="T7" fmla="*/ 46 h 53"/>
                  <a:gd name="T8" fmla="*/ 34 w 68"/>
                  <a:gd name="T9" fmla="*/ 38 h 53"/>
                  <a:gd name="T10" fmla="*/ 46 w 68"/>
                  <a:gd name="T11" fmla="*/ 29 h 53"/>
                  <a:gd name="T12" fmla="*/ 56 w 68"/>
                  <a:gd name="T13" fmla="*/ 21 h 53"/>
                  <a:gd name="T14" fmla="*/ 65 w 68"/>
                  <a:gd name="T15" fmla="*/ 10 h 53"/>
                  <a:gd name="T16" fmla="*/ 68 w 68"/>
                  <a:gd name="T17" fmla="*/ 0 h 53"/>
                  <a:gd name="T18" fmla="*/ 62 w 68"/>
                  <a:gd name="T19" fmla="*/ 4 h 53"/>
                  <a:gd name="T20" fmla="*/ 52 w 68"/>
                  <a:gd name="T21" fmla="*/ 10 h 53"/>
                  <a:gd name="T22" fmla="*/ 40 w 68"/>
                  <a:gd name="T23" fmla="*/ 16 h 53"/>
                  <a:gd name="T24" fmla="*/ 28 w 68"/>
                  <a:gd name="T25" fmla="*/ 23 h 53"/>
                  <a:gd name="T26" fmla="*/ 16 w 68"/>
                  <a:gd name="T27" fmla="*/ 31 h 53"/>
                  <a:gd name="T28" fmla="*/ 6 w 68"/>
                  <a:gd name="T29" fmla="*/ 38 h 53"/>
                  <a:gd name="T30" fmla="*/ 2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2" y="52"/>
                    </a:lnTo>
                    <a:lnTo>
                      <a:pt x="22" y="46"/>
                    </a:lnTo>
                    <a:lnTo>
                      <a:pt x="34" y="38"/>
                    </a:lnTo>
                    <a:lnTo>
                      <a:pt x="46" y="29"/>
                    </a:lnTo>
                    <a:lnTo>
                      <a:pt x="56" y="21"/>
                    </a:lnTo>
                    <a:lnTo>
                      <a:pt x="65" y="10"/>
                    </a:lnTo>
                    <a:lnTo>
                      <a:pt x="68" y="0"/>
                    </a:lnTo>
                    <a:lnTo>
                      <a:pt x="62" y="4"/>
                    </a:lnTo>
                    <a:lnTo>
                      <a:pt x="52" y="10"/>
                    </a:lnTo>
                    <a:lnTo>
                      <a:pt x="40" y="16"/>
                    </a:lnTo>
                    <a:lnTo>
                      <a:pt x="28" y="23"/>
                    </a:lnTo>
                    <a:lnTo>
                      <a:pt x="16" y="31"/>
                    </a:lnTo>
                    <a:lnTo>
                      <a:pt x="6" y="38"/>
                    </a:lnTo>
                    <a:lnTo>
                      <a:pt x="2" y="46"/>
                    </a:lnTo>
                    <a:lnTo>
                      <a:pt x="0"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67" name="Freeform 202"/>
              <p:cNvSpPr>
                <a:spLocks/>
              </p:cNvSpPr>
              <p:nvPr/>
            </p:nvSpPr>
            <p:spPr bwMode="auto">
              <a:xfrm>
                <a:off x="1272" y="2528"/>
                <a:ext cx="62" cy="39"/>
              </a:xfrm>
              <a:custGeom>
                <a:avLst/>
                <a:gdLst>
                  <a:gd name="T0" fmla="*/ 0 w 62"/>
                  <a:gd name="T1" fmla="*/ 34 h 39"/>
                  <a:gd name="T2" fmla="*/ 3 w 62"/>
                  <a:gd name="T3" fmla="*/ 37 h 39"/>
                  <a:gd name="T4" fmla="*/ 11 w 62"/>
                  <a:gd name="T5" fmla="*/ 39 h 39"/>
                  <a:gd name="T6" fmla="*/ 19 w 62"/>
                  <a:gd name="T7" fmla="*/ 37 h 39"/>
                  <a:gd name="T8" fmla="*/ 30 w 62"/>
                  <a:gd name="T9" fmla="*/ 34 h 39"/>
                  <a:gd name="T10" fmla="*/ 40 w 62"/>
                  <a:gd name="T11" fmla="*/ 28 h 39"/>
                  <a:gd name="T12" fmla="*/ 50 w 62"/>
                  <a:gd name="T13" fmla="*/ 21 h 39"/>
                  <a:gd name="T14" fmla="*/ 58 w 62"/>
                  <a:gd name="T15" fmla="*/ 12 h 39"/>
                  <a:gd name="T16" fmla="*/ 62 w 62"/>
                  <a:gd name="T17" fmla="*/ 0 h 39"/>
                  <a:gd name="T18" fmla="*/ 56 w 62"/>
                  <a:gd name="T19" fmla="*/ 3 h 39"/>
                  <a:gd name="T20" fmla="*/ 48 w 62"/>
                  <a:gd name="T21" fmla="*/ 8 h 39"/>
                  <a:gd name="T22" fmla="*/ 36 w 62"/>
                  <a:gd name="T23" fmla="*/ 12 h 39"/>
                  <a:gd name="T24" fmla="*/ 25 w 62"/>
                  <a:gd name="T25" fmla="*/ 17 h 39"/>
                  <a:gd name="T26" fmla="*/ 15 w 62"/>
                  <a:gd name="T27" fmla="*/ 21 h 39"/>
                  <a:gd name="T28" fmla="*/ 6 w 62"/>
                  <a:gd name="T29" fmla="*/ 25 h 39"/>
                  <a:gd name="T30" fmla="*/ 2 w 62"/>
                  <a:gd name="T31" fmla="*/ 30 h 39"/>
                  <a:gd name="T32" fmla="*/ 0 w 62"/>
                  <a:gd name="T33" fmla="*/ 34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39"/>
                  <a:gd name="T53" fmla="*/ 62 w 62"/>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39">
                    <a:moveTo>
                      <a:pt x="0" y="34"/>
                    </a:moveTo>
                    <a:lnTo>
                      <a:pt x="3" y="37"/>
                    </a:lnTo>
                    <a:lnTo>
                      <a:pt x="11" y="39"/>
                    </a:lnTo>
                    <a:lnTo>
                      <a:pt x="19" y="37"/>
                    </a:lnTo>
                    <a:lnTo>
                      <a:pt x="30" y="34"/>
                    </a:lnTo>
                    <a:lnTo>
                      <a:pt x="40" y="28"/>
                    </a:lnTo>
                    <a:lnTo>
                      <a:pt x="50" y="21"/>
                    </a:lnTo>
                    <a:lnTo>
                      <a:pt x="58" y="12"/>
                    </a:lnTo>
                    <a:lnTo>
                      <a:pt x="62" y="0"/>
                    </a:lnTo>
                    <a:lnTo>
                      <a:pt x="56" y="3"/>
                    </a:lnTo>
                    <a:lnTo>
                      <a:pt x="48" y="8"/>
                    </a:lnTo>
                    <a:lnTo>
                      <a:pt x="36" y="12"/>
                    </a:lnTo>
                    <a:lnTo>
                      <a:pt x="25" y="17"/>
                    </a:lnTo>
                    <a:lnTo>
                      <a:pt x="15" y="21"/>
                    </a:lnTo>
                    <a:lnTo>
                      <a:pt x="6" y="25"/>
                    </a:lnTo>
                    <a:lnTo>
                      <a:pt x="2" y="30"/>
                    </a:lnTo>
                    <a:lnTo>
                      <a:pt x="0" y="3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68" name="Freeform 203"/>
              <p:cNvSpPr>
                <a:spLocks/>
              </p:cNvSpPr>
              <p:nvPr/>
            </p:nvSpPr>
            <p:spPr bwMode="auto">
              <a:xfrm>
                <a:off x="1263" y="2469"/>
                <a:ext cx="48" cy="30"/>
              </a:xfrm>
              <a:custGeom>
                <a:avLst/>
                <a:gdLst>
                  <a:gd name="T0" fmla="*/ 0 w 48"/>
                  <a:gd name="T1" fmla="*/ 27 h 30"/>
                  <a:gd name="T2" fmla="*/ 3 w 48"/>
                  <a:gd name="T3" fmla="*/ 30 h 30"/>
                  <a:gd name="T4" fmla="*/ 9 w 48"/>
                  <a:gd name="T5" fmla="*/ 30 h 30"/>
                  <a:gd name="T6" fmla="*/ 17 w 48"/>
                  <a:gd name="T7" fmla="*/ 27 h 30"/>
                  <a:gd name="T8" fmla="*/ 26 w 48"/>
                  <a:gd name="T9" fmla="*/ 24 h 30"/>
                  <a:gd name="T10" fmla="*/ 34 w 48"/>
                  <a:gd name="T11" fmla="*/ 18 h 30"/>
                  <a:gd name="T12" fmla="*/ 40 w 48"/>
                  <a:gd name="T13" fmla="*/ 12 h 30"/>
                  <a:gd name="T14" fmla="*/ 46 w 48"/>
                  <a:gd name="T15" fmla="*/ 6 h 30"/>
                  <a:gd name="T16" fmla="*/ 48 w 48"/>
                  <a:gd name="T17" fmla="*/ 0 h 30"/>
                  <a:gd name="T18" fmla="*/ 43 w 48"/>
                  <a:gd name="T19" fmla="*/ 3 h 30"/>
                  <a:gd name="T20" fmla="*/ 36 w 48"/>
                  <a:gd name="T21" fmla="*/ 6 h 30"/>
                  <a:gd name="T22" fmla="*/ 28 w 48"/>
                  <a:gd name="T23" fmla="*/ 9 h 30"/>
                  <a:gd name="T24" fmla="*/ 21 w 48"/>
                  <a:gd name="T25" fmla="*/ 12 h 30"/>
                  <a:gd name="T26" fmla="*/ 14 w 48"/>
                  <a:gd name="T27" fmla="*/ 15 h 30"/>
                  <a:gd name="T28" fmla="*/ 6 w 48"/>
                  <a:gd name="T29" fmla="*/ 19 h 30"/>
                  <a:gd name="T30" fmla="*/ 2 w 48"/>
                  <a:gd name="T31" fmla="*/ 22 h 30"/>
                  <a:gd name="T32" fmla="*/ 0 w 48"/>
                  <a:gd name="T33" fmla="*/ 27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27"/>
                    </a:moveTo>
                    <a:lnTo>
                      <a:pt x="3" y="30"/>
                    </a:lnTo>
                    <a:lnTo>
                      <a:pt x="9" y="30"/>
                    </a:lnTo>
                    <a:lnTo>
                      <a:pt x="17" y="27"/>
                    </a:lnTo>
                    <a:lnTo>
                      <a:pt x="26" y="24"/>
                    </a:lnTo>
                    <a:lnTo>
                      <a:pt x="34" y="18"/>
                    </a:lnTo>
                    <a:lnTo>
                      <a:pt x="40" y="12"/>
                    </a:lnTo>
                    <a:lnTo>
                      <a:pt x="46" y="6"/>
                    </a:lnTo>
                    <a:lnTo>
                      <a:pt x="48" y="0"/>
                    </a:lnTo>
                    <a:lnTo>
                      <a:pt x="43" y="3"/>
                    </a:lnTo>
                    <a:lnTo>
                      <a:pt x="36" y="6"/>
                    </a:lnTo>
                    <a:lnTo>
                      <a:pt x="28" y="9"/>
                    </a:lnTo>
                    <a:lnTo>
                      <a:pt x="21" y="12"/>
                    </a:lnTo>
                    <a:lnTo>
                      <a:pt x="14" y="15"/>
                    </a:lnTo>
                    <a:lnTo>
                      <a:pt x="6" y="19"/>
                    </a:lnTo>
                    <a:lnTo>
                      <a:pt x="2" y="22"/>
                    </a:lnTo>
                    <a:lnTo>
                      <a:pt x="0" y="2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69" name="Freeform 204"/>
              <p:cNvSpPr>
                <a:spLocks/>
              </p:cNvSpPr>
              <p:nvPr/>
            </p:nvSpPr>
            <p:spPr bwMode="auto">
              <a:xfrm>
                <a:off x="1268" y="2443"/>
                <a:ext cx="31" cy="22"/>
              </a:xfrm>
              <a:custGeom>
                <a:avLst/>
                <a:gdLst>
                  <a:gd name="T0" fmla="*/ 1 w 31"/>
                  <a:gd name="T1" fmla="*/ 20 h 22"/>
                  <a:gd name="T2" fmla="*/ 10 w 31"/>
                  <a:gd name="T3" fmla="*/ 22 h 22"/>
                  <a:gd name="T4" fmla="*/ 22 w 31"/>
                  <a:gd name="T5" fmla="*/ 19 h 22"/>
                  <a:gd name="T6" fmla="*/ 31 w 31"/>
                  <a:gd name="T7" fmla="*/ 10 h 22"/>
                  <a:gd name="T8" fmla="*/ 29 w 31"/>
                  <a:gd name="T9" fmla="*/ 0 h 22"/>
                  <a:gd name="T10" fmla="*/ 23 w 31"/>
                  <a:gd name="T11" fmla="*/ 8 h 22"/>
                  <a:gd name="T12" fmla="*/ 12 w 31"/>
                  <a:gd name="T13" fmla="*/ 11 h 22"/>
                  <a:gd name="T14" fmla="*/ 0 w 31"/>
                  <a:gd name="T15" fmla="*/ 14 h 22"/>
                  <a:gd name="T16" fmla="*/ 1 w 31"/>
                  <a:gd name="T17" fmla="*/ 2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22"/>
                  <a:gd name="T29" fmla="*/ 31 w 31"/>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22">
                    <a:moveTo>
                      <a:pt x="1" y="20"/>
                    </a:moveTo>
                    <a:lnTo>
                      <a:pt x="10" y="22"/>
                    </a:lnTo>
                    <a:lnTo>
                      <a:pt x="22" y="19"/>
                    </a:lnTo>
                    <a:lnTo>
                      <a:pt x="31" y="10"/>
                    </a:lnTo>
                    <a:lnTo>
                      <a:pt x="29" y="0"/>
                    </a:lnTo>
                    <a:lnTo>
                      <a:pt x="23" y="8"/>
                    </a:lnTo>
                    <a:lnTo>
                      <a:pt x="12" y="11"/>
                    </a:lnTo>
                    <a:lnTo>
                      <a:pt x="0" y="14"/>
                    </a:lnTo>
                    <a:lnTo>
                      <a:pt x="1" y="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70" name="Freeform 205"/>
              <p:cNvSpPr>
                <a:spLocks/>
              </p:cNvSpPr>
              <p:nvPr/>
            </p:nvSpPr>
            <p:spPr bwMode="auto">
              <a:xfrm>
                <a:off x="1293" y="2686"/>
                <a:ext cx="62" cy="64"/>
              </a:xfrm>
              <a:custGeom>
                <a:avLst/>
                <a:gdLst>
                  <a:gd name="T0" fmla="*/ 0 w 62"/>
                  <a:gd name="T1" fmla="*/ 61 h 64"/>
                  <a:gd name="T2" fmla="*/ 4 w 62"/>
                  <a:gd name="T3" fmla="*/ 64 h 64"/>
                  <a:gd name="T4" fmla="*/ 12 w 62"/>
                  <a:gd name="T5" fmla="*/ 61 h 64"/>
                  <a:gd name="T6" fmla="*/ 21 w 62"/>
                  <a:gd name="T7" fmla="*/ 57 h 64"/>
                  <a:gd name="T8" fmla="*/ 31 w 62"/>
                  <a:gd name="T9" fmla="*/ 49 h 64"/>
                  <a:gd name="T10" fmla="*/ 41 w 62"/>
                  <a:gd name="T11" fmla="*/ 39 h 64"/>
                  <a:gd name="T12" fmla="*/ 50 w 62"/>
                  <a:gd name="T13" fmla="*/ 27 h 64"/>
                  <a:gd name="T14" fmla="*/ 58 w 62"/>
                  <a:gd name="T15" fmla="*/ 14 h 64"/>
                  <a:gd name="T16" fmla="*/ 62 w 62"/>
                  <a:gd name="T17" fmla="*/ 0 h 64"/>
                  <a:gd name="T18" fmla="*/ 58 w 62"/>
                  <a:gd name="T19" fmla="*/ 5 h 64"/>
                  <a:gd name="T20" fmla="*/ 49 w 62"/>
                  <a:gd name="T21" fmla="*/ 12 h 64"/>
                  <a:gd name="T22" fmla="*/ 38 w 62"/>
                  <a:gd name="T23" fmla="*/ 21 h 64"/>
                  <a:gd name="T24" fmla="*/ 27 w 62"/>
                  <a:gd name="T25" fmla="*/ 30 h 64"/>
                  <a:gd name="T26" fmla="*/ 16 w 62"/>
                  <a:gd name="T27" fmla="*/ 39 h 64"/>
                  <a:gd name="T28" fmla="*/ 7 w 62"/>
                  <a:gd name="T29" fmla="*/ 48 h 64"/>
                  <a:gd name="T30" fmla="*/ 1 w 62"/>
                  <a:gd name="T31" fmla="*/ 55 h 64"/>
                  <a:gd name="T32" fmla="*/ 0 w 62"/>
                  <a:gd name="T33" fmla="*/ 61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4"/>
                  <a:gd name="T53" fmla="*/ 62 w 62"/>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4">
                    <a:moveTo>
                      <a:pt x="0" y="61"/>
                    </a:moveTo>
                    <a:lnTo>
                      <a:pt x="4" y="64"/>
                    </a:lnTo>
                    <a:lnTo>
                      <a:pt x="12" y="61"/>
                    </a:lnTo>
                    <a:lnTo>
                      <a:pt x="21" y="57"/>
                    </a:lnTo>
                    <a:lnTo>
                      <a:pt x="31" y="49"/>
                    </a:lnTo>
                    <a:lnTo>
                      <a:pt x="41" y="39"/>
                    </a:lnTo>
                    <a:lnTo>
                      <a:pt x="50" y="27"/>
                    </a:lnTo>
                    <a:lnTo>
                      <a:pt x="58" y="14"/>
                    </a:lnTo>
                    <a:lnTo>
                      <a:pt x="62" y="0"/>
                    </a:lnTo>
                    <a:lnTo>
                      <a:pt x="58" y="5"/>
                    </a:lnTo>
                    <a:lnTo>
                      <a:pt x="49" y="12"/>
                    </a:lnTo>
                    <a:lnTo>
                      <a:pt x="38" y="21"/>
                    </a:lnTo>
                    <a:lnTo>
                      <a:pt x="27" y="30"/>
                    </a:lnTo>
                    <a:lnTo>
                      <a:pt x="16" y="39"/>
                    </a:lnTo>
                    <a:lnTo>
                      <a:pt x="7" y="48"/>
                    </a:lnTo>
                    <a:lnTo>
                      <a:pt x="1" y="55"/>
                    </a:lnTo>
                    <a:lnTo>
                      <a:pt x="0" y="6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71" name="Freeform 206"/>
              <p:cNvSpPr>
                <a:spLocks/>
              </p:cNvSpPr>
              <p:nvPr/>
            </p:nvSpPr>
            <p:spPr bwMode="auto">
              <a:xfrm>
                <a:off x="1305" y="2756"/>
                <a:ext cx="48" cy="49"/>
              </a:xfrm>
              <a:custGeom>
                <a:avLst/>
                <a:gdLst>
                  <a:gd name="T0" fmla="*/ 0 w 48"/>
                  <a:gd name="T1" fmla="*/ 47 h 49"/>
                  <a:gd name="T2" fmla="*/ 3 w 48"/>
                  <a:gd name="T3" fmla="*/ 49 h 49"/>
                  <a:gd name="T4" fmla="*/ 7 w 48"/>
                  <a:gd name="T5" fmla="*/ 49 h 49"/>
                  <a:gd name="T6" fmla="*/ 15 w 48"/>
                  <a:gd name="T7" fmla="*/ 46 h 49"/>
                  <a:gd name="T8" fmla="*/ 23 w 48"/>
                  <a:gd name="T9" fmla="*/ 41 h 49"/>
                  <a:gd name="T10" fmla="*/ 31 w 48"/>
                  <a:gd name="T11" fmla="*/ 34 h 49"/>
                  <a:gd name="T12" fmla="*/ 38 w 48"/>
                  <a:gd name="T13" fmla="*/ 24 h 49"/>
                  <a:gd name="T14" fmla="*/ 46 w 48"/>
                  <a:gd name="T15" fmla="*/ 13 h 49"/>
                  <a:gd name="T16" fmla="*/ 48 w 48"/>
                  <a:gd name="T17" fmla="*/ 0 h 49"/>
                  <a:gd name="T18" fmla="*/ 43 w 48"/>
                  <a:gd name="T19" fmla="*/ 6 h 49"/>
                  <a:gd name="T20" fmla="*/ 35 w 48"/>
                  <a:gd name="T21" fmla="*/ 13 h 49"/>
                  <a:gd name="T22" fmla="*/ 26 w 48"/>
                  <a:gd name="T23" fmla="*/ 19 h 49"/>
                  <a:gd name="T24" fmla="*/ 17 w 48"/>
                  <a:gd name="T25" fmla="*/ 26 h 49"/>
                  <a:gd name="T26" fmla="*/ 10 w 48"/>
                  <a:gd name="T27" fmla="*/ 32 h 49"/>
                  <a:gd name="T28" fmla="*/ 4 w 48"/>
                  <a:gd name="T29" fmla="*/ 38 h 49"/>
                  <a:gd name="T30" fmla="*/ 0 w 48"/>
                  <a:gd name="T31" fmla="*/ 44 h 49"/>
                  <a:gd name="T32" fmla="*/ 0 w 48"/>
                  <a:gd name="T33" fmla="*/ 47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9"/>
                  <a:gd name="T53" fmla="*/ 48 w 4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9">
                    <a:moveTo>
                      <a:pt x="0" y="47"/>
                    </a:moveTo>
                    <a:lnTo>
                      <a:pt x="3" y="49"/>
                    </a:lnTo>
                    <a:lnTo>
                      <a:pt x="7" y="49"/>
                    </a:lnTo>
                    <a:lnTo>
                      <a:pt x="15" y="46"/>
                    </a:lnTo>
                    <a:lnTo>
                      <a:pt x="23" y="41"/>
                    </a:lnTo>
                    <a:lnTo>
                      <a:pt x="31" y="34"/>
                    </a:lnTo>
                    <a:lnTo>
                      <a:pt x="38" y="24"/>
                    </a:lnTo>
                    <a:lnTo>
                      <a:pt x="46" y="13"/>
                    </a:lnTo>
                    <a:lnTo>
                      <a:pt x="48" y="0"/>
                    </a:lnTo>
                    <a:lnTo>
                      <a:pt x="43" y="6"/>
                    </a:lnTo>
                    <a:lnTo>
                      <a:pt x="35" y="13"/>
                    </a:lnTo>
                    <a:lnTo>
                      <a:pt x="26" y="19"/>
                    </a:lnTo>
                    <a:lnTo>
                      <a:pt x="17" y="26"/>
                    </a:lnTo>
                    <a:lnTo>
                      <a:pt x="10" y="32"/>
                    </a:lnTo>
                    <a:lnTo>
                      <a:pt x="4" y="38"/>
                    </a:lnTo>
                    <a:lnTo>
                      <a:pt x="0" y="44"/>
                    </a:lnTo>
                    <a:lnTo>
                      <a:pt x="0" y="4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72" name="Freeform 207"/>
              <p:cNvSpPr>
                <a:spLocks/>
              </p:cNvSpPr>
              <p:nvPr/>
            </p:nvSpPr>
            <p:spPr bwMode="auto">
              <a:xfrm>
                <a:off x="1283" y="2583"/>
                <a:ext cx="68" cy="53"/>
              </a:xfrm>
              <a:custGeom>
                <a:avLst/>
                <a:gdLst>
                  <a:gd name="T0" fmla="*/ 0 w 68"/>
                  <a:gd name="T1" fmla="*/ 52 h 53"/>
                  <a:gd name="T2" fmla="*/ 3 w 68"/>
                  <a:gd name="T3" fmla="*/ 53 h 53"/>
                  <a:gd name="T4" fmla="*/ 11 w 68"/>
                  <a:gd name="T5" fmla="*/ 50 h 53"/>
                  <a:gd name="T6" fmla="*/ 22 w 68"/>
                  <a:gd name="T7" fmla="*/ 46 h 53"/>
                  <a:gd name="T8" fmla="*/ 34 w 68"/>
                  <a:gd name="T9" fmla="*/ 38 h 53"/>
                  <a:gd name="T10" fmla="*/ 45 w 68"/>
                  <a:gd name="T11" fmla="*/ 29 h 53"/>
                  <a:gd name="T12" fmla="*/ 56 w 68"/>
                  <a:gd name="T13" fmla="*/ 19 h 53"/>
                  <a:gd name="T14" fmla="*/ 65 w 68"/>
                  <a:gd name="T15" fmla="*/ 9 h 53"/>
                  <a:gd name="T16" fmla="*/ 68 w 68"/>
                  <a:gd name="T17" fmla="*/ 0 h 53"/>
                  <a:gd name="T18" fmla="*/ 62 w 68"/>
                  <a:gd name="T19" fmla="*/ 4 h 53"/>
                  <a:gd name="T20" fmla="*/ 51 w 68"/>
                  <a:gd name="T21" fmla="*/ 9 h 53"/>
                  <a:gd name="T22" fmla="*/ 39 w 68"/>
                  <a:gd name="T23" fmla="*/ 16 h 53"/>
                  <a:gd name="T24" fmla="*/ 28 w 68"/>
                  <a:gd name="T25" fmla="*/ 24 h 53"/>
                  <a:gd name="T26" fmla="*/ 16 w 68"/>
                  <a:gd name="T27" fmla="*/ 31 h 53"/>
                  <a:gd name="T28" fmla="*/ 6 w 68"/>
                  <a:gd name="T29" fmla="*/ 38 h 53"/>
                  <a:gd name="T30" fmla="*/ 1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1" y="50"/>
                    </a:lnTo>
                    <a:lnTo>
                      <a:pt x="22" y="46"/>
                    </a:lnTo>
                    <a:lnTo>
                      <a:pt x="34" y="38"/>
                    </a:lnTo>
                    <a:lnTo>
                      <a:pt x="45" y="29"/>
                    </a:lnTo>
                    <a:lnTo>
                      <a:pt x="56" y="19"/>
                    </a:lnTo>
                    <a:lnTo>
                      <a:pt x="65" y="9"/>
                    </a:lnTo>
                    <a:lnTo>
                      <a:pt x="68" y="0"/>
                    </a:lnTo>
                    <a:lnTo>
                      <a:pt x="62" y="4"/>
                    </a:lnTo>
                    <a:lnTo>
                      <a:pt x="51" y="9"/>
                    </a:lnTo>
                    <a:lnTo>
                      <a:pt x="39" y="16"/>
                    </a:lnTo>
                    <a:lnTo>
                      <a:pt x="28" y="24"/>
                    </a:lnTo>
                    <a:lnTo>
                      <a:pt x="16" y="31"/>
                    </a:lnTo>
                    <a:lnTo>
                      <a:pt x="6" y="38"/>
                    </a:lnTo>
                    <a:lnTo>
                      <a:pt x="1" y="46"/>
                    </a:lnTo>
                    <a:lnTo>
                      <a:pt x="0"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73" name="Freeform 208"/>
              <p:cNvSpPr>
                <a:spLocks/>
              </p:cNvSpPr>
              <p:nvPr/>
            </p:nvSpPr>
            <p:spPr bwMode="auto">
              <a:xfrm>
                <a:off x="1268" y="2497"/>
                <a:ext cx="56" cy="40"/>
              </a:xfrm>
              <a:custGeom>
                <a:avLst/>
                <a:gdLst>
                  <a:gd name="T0" fmla="*/ 0 w 56"/>
                  <a:gd name="T1" fmla="*/ 37 h 40"/>
                  <a:gd name="T2" fmla="*/ 4 w 56"/>
                  <a:gd name="T3" fmla="*/ 40 h 40"/>
                  <a:gd name="T4" fmla="*/ 10 w 56"/>
                  <a:gd name="T5" fmla="*/ 39 h 40"/>
                  <a:gd name="T6" fmla="*/ 21 w 56"/>
                  <a:gd name="T7" fmla="*/ 34 h 40"/>
                  <a:gd name="T8" fmla="*/ 31 w 56"/>
                  <a:gd name="T9" fmla="*/ 28 h 40"/>
                  <a:gd name="T10" fmla="*/ 40 w 56"/>
                  <a:gd name="T11" fmla="*/ 21 h 40"/>
                  <a:gd name="T12" fmla="*/ 49 w 56"/>
                  <a:gd name="T13" fmla="*/ 14 h 40"/>
                  <a:gd name="T14" fmla="*/ 54 w 56"/>
                  <a:gd name="T15" fmla="*/ 6 h 40"/>
                  <a:gd name="T16" fmla="*/ 56 w 56"/>
                  <a:gd name="T17" fmla="*/ 0 h 40"/>
                  <a:gd name="T18" fmla="*/ 52 w 56"/>
                  <a:gd name="T19" fmla="*/ 3 h 40"/>
                  <a:gd name="T20" fmla="*/ 44 w 56"/>
                  <a:gd name="T21" fmla="*/ 8 h 40"/>
                  <a:gd name="T22" fmla="*/ 35 w 56"/>
                  <a:gd name="T23" fmla="*/ 12 h 40"/>
                  <a:gd name="T24" fmla="*/ 25 w 56"/>
                  <a:gd name="T25" fmla="*/ 16 h 40"/>
                  <a:gd name="T26" fmla="*/ 16 w 56"/>
                  <a:gd name="T27" fmla="*/ 22 h 40"/>
                  <a:gd name="T28" fmla="*/ 9 w 56"/>
                  <a:gd name="T29" fmla="*/ 28 h 40"/>
                  <a:gd name="T30" fmla="*/ 3 w 56"/>
                  <a:gd name="T31" fmla="*/ 33 h 40"/>
                  <a:gd name="T32" fmla="*/ 0 w 56"/>
                  <a:gd name="T33" fmla="*/ 37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40"/>
                  <a:gd name="T53" fmla="*/ 56 w 56"/>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40">
                    <a:moveTo>
                      <a:pt x="0" y="37"/>
                    </a:moveTo>
                    <a:lnTo>
                      <a:pt x="4" y="40"/>
                    </a:lnTo>
                    <a:lnTo>
                      <a:pt x="10" y="39"/>
                    </a:lnTo>
                    <a:lnTo>
                      <a:pt x="21" y="34"/>
                    </a:lnTo>
                    <a:lnTo>
                      <a:pt x="31" y="28"/>
                    </a:lnTo>
                    <a:lnTo>
                      <a:pt x="40" y="21"/>
                    </a:lnTo>
                    <a:lnTo>
                      <a:pt x="49" y="14"/>
                    </a:lnTo>
                    <a:lnTo>
                      <a:pt x="54" y="6"/>
                    </a:lnTo>
                    <a:lnTo>
                      <a:pt x="56" y="0"/>
                    </a:lnTo>
                    <a:lnTo>
                      <a:pt x="52" y="3"/>
                    </a:lnTo>
                    <a:lnTo>
                      <a:pt x="44" y="8"/>
                    </a:lnTo>
                    <a:lnTo>
                      <a:pt x="35" y="12"/>
                    </a:lnTo>
                    <a:lnTo>
                      <a:pt x="25" y="16"/>
                    </a:lnTo>
                    <a:lnTo>
                      <a:pt x="16" y="22"/>
                    </a:lnTo>
                    <a:lnTo>
                      <a:pt x="9" y="28"/>
                    </a:lnTo>
                    <a:lnTo>
                      <a:pt x="3" y="33"/>
                    </a:lnTo>
                    <a:lnTo>
                      <a:pt x="0" y="3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74" name="Freeform 209"/>
              <p:cNvSpPr>
                <a:spLocks/>
              </p:cNvSpPr>
              <p:nvPr/>
            </p:nvSpPr>
            <p:spPr bwMode="auto">
              <a:xfrm>
                <a:off x="1345" y="2781"/>
                <a:ext cx="8" cy="58"/>
              </a:xfrm>
              <a:custGeom>
                <a:avLst/>
                <a:gdLst>
                  <a:gd name="T0" fmla="*/ 4 w 8"/>
                  <a:gd name="T1" fmla="*/ 0 h 58"/>
                  <a:gd name="T2" fmla="*/ 6 w 8"/>
                  <a:gd name="T3" fmla="*/ 12 h 58"/>
                  <a:gd name="T4" fmla="*/ 7 w 8"/>
                  <a:gd name="T5" fmla="*/ 33 h 58"/>
                  <a:gd name="T6" fmla="*/ 8 w 8"/>
                  <a:gd name="T7" fmla="*/ 50 h 58"/>
                  <a:gd name="T8" fmla="*/ 4 w 8"/>
                  <a:gd name="T9" fmla="*/ 58 h 58"/>
                  <a:gd name="T10" fmla="*/ 0 w 8"/>
                  <a:gd name="T11" fmla="*/ 50 h 58"/>
                  <a:gd name="T12" fmla="*/ 0 w 8"/>
                  <a:gd name="T13" fmla="*/ 33 h 58"/>
                  <a:gd name="T14" fmla="*/ 3 w 8"/>
                  <a:gd name="T15" fmla="*/ 13 h 58"/>
                  <a:gd name="T16" fmla="*/ 4 w 8"/>
                  <a:gd name="T17" fmla="*/ 0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58"/>
                  <a:gd name="T29" fmla="*/ 8 w 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58">
                    <a:moveTo>
                      <a:pt x="4" y="0"/>
                    </a:moveTo>
                    <a:lnTo>
                      <a:pt x="6" y="12"/>
                    </a:lnTo>
                    <a:lnTo>
                      <a:pt x="7" y="33"/>
                    </a:lnTo>
                    <a:lnTo>
                      <a:pt x="8" y="50"/>
                    </a:lnTo>
                    <a:lnTo>
                      <a:pt x="4" y="58"/>
                    </a:lnTo>
                    <a:lnTo>
                      <a:pt x="0" y="50"/>
                    </a:lnTo>
                    <a:lnTo>
                      <a:pt x="0" y="33"/>
                    </a:lnTo>
                    <a:lnTo>
                      <a:pt x="3" y="13"/>
                    </a:lnTo>
                    <a:lnTo>
                      <a:pt x="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75" name="Freeform 210"/>
              <p:cNvSpPr>
                <a:spLocks/>
              </p:cNvSpPr>
              <p:nvPr/>
            </p:nvSpPr>
            <p:spPr bwMode="auto">
              <a:xfrm>
                <a:off x="1355" y="2714"/>
                <a:ext cx="63" cy="82"/>
              </a:xfrm>
              <a:custGeom>
                <a:avLst/>
                <a:gdLst>
                  <a:gd name="T0" fmla="*/ 0 w 63"/>
                  <a:gd name="T1" fmla="*/ 0 h 82"/>
                  <a:gd name="T2" fmla="*/ 4 w 63"/>
                  <a:gd name="T3" fmla="*/ 9 h 82"/>
                  <a:gd name="T4" fmla="*/ 12 w 63"/>
                  <a:gd name="T5" fmla="*/ 23 h 82"/>
                  <a:gd name="T6" fmla="*/ 21 w 63"/>
                  <a:gd name="T7" fmla="*/ 37 h 82"/>
                  <a:gd name="T8" fmla="*/ 31 w 63"/>
                  <a:gd name="T9" fmla="*/ 52 h 82"/>
                  <a:gd name="T10" fmla="*/ 41 w 63"/>
                  <a:gd name="T11" fmla="*/ 66 h 82"/>
                  <a:gd name="T12" fmla="*/ 50 w 63"/>
                  <a:gd name="T13" fmla="*/ 76 h 82"/>
                  <a:gd name="T14" fmla="*/ 59 w 63"/>
                  <a:gd name="T15" fmla="*/ 82 h 82"/>
                  <a:gd name="T16" fmla="*/ 63 w 63"/>
                  <a:gd name="T17" fmla="*/ 80 h 82"/>
                  <a:gd name="T18" fmla="*/ 63 w 63"/>
                  <a:gd name="T19" fmla="*/ 74 h 82"/>
                  <a:gd name="T20" fmla="*/ 59 w 63"/>
                  <a:gd name="T21" fmla="*/ 64 h 82"/>
                  <a:gd name="T22" fmla="*/ 50 w 63"/>
                  <a:gd name="T23" fmla="*/ 54 h 82"/>
                  <a:gd name="T24" fmla="*/ 38 w 63"/>
                  <a:gd name="T25" fmla="*/ 42 h 82"/>
                  <a:gd name="T26" fmla="*/ 27 w 63"/>
                  <a:gd name="T27" fmla="*/ 30 h 82"/>
                  <a:gd name="T28" fmla="*/ 15 w 63"/>
                  <a:gd name="T29" fmla="*/ 18 h 82"/>
                  <a:gd name="T30" fmla="*/ 6 w 63"/>
                  <a:gd name="T31" fmla="*/ 8 h 82"/>
                  <a:gd name="T32" fmla="*/ 0 w 63"/>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2"/>
                  <a:gd name="T53" fmla="*/ 63 w 63"/>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2">
                    <a:moveTo>
                      <a:pt x="0" y="0"/>
                    </a:moveTo>
                    <a:lnTo>
                      <a:pt x="4" y="9"/>
                    </a:lnTo>
                    <a:lnTo>
                      <a:pt x="12" y="23"/>
                    </a:lnTo>
                    <a:lnTo>
                      <a:pt x="21" y="37"/>
                    </a:lnTo>
                    <a:lnTo>
                      <a:pt x="31" y="52"/>
                    </a:lnTo>
                    <a:lnTo>
                      <a:pt x="41" y="66"/>
                    </a:lnTo>
                    <a:lnTo>
                      <a:pt x="50" y="76"/>
                    </a:lnTo>
                    <a:lnTo>
                      <a:pt x="59" y="82"/>
                    </a:lnTo>
                    <a:lnTo>
                      <a:pt x="63" y="80"/>
                    </a:lnTo>
                    <a:lnTo>
                      <a:pt x="63" y="74"/>
                    </a:lnTo>
                    <a:lnTo>
                      <a:pt x="59" y="64"/>
                    </a:lnTo>
                    <a:lnTo>
                      <a:pt x="50" y="54"/>
                    </a:lnTo>
                    <a:lnTo>
                      <a:pt x="38" y="42"/>
                    </a:lnTo>
                    <a:lnTo>
                      <a:pt x="27" y="30"/>
                    </a:lnTo>
                    <a:lnTo>
                      <a:pt x="15" y="18"/>
                    </a:lnTo>
                    <a:lnTo>
                      <a:pt x="6" y="8"/>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76" name="Freeform 211"/>
              <p:cNvSpPr>
                <a:spLocks/>
              </p:cNvSpPr>
              <p:nvPr/>
            </p:nvSpPr>
            <p:spPr bwMode="auto">
              <a:xfrm>
                <a:off x="1353" y="2686"/>
                <a:ext cx="68" cy="74"/>
              </a:xfrm>
              <a:custGeom>
                <a:avLst/>
                <a:gdLst>
                  <a:gd name="T0" fmla="*/ 0 w 68"/>
                  <a:gd name="T1" fmla="*/ 0 h 74"/>
                  <a:gd name="T2" fmla="*/ 6 w 68"/>
                  <a:gd name="T3" fmla="*/ 9 h 74"/>
                  <a:gd name="T4" fmla="*/ 15 w 68"/>
                  <a:gd name="T5" fmla="*/ 23 h 74"/>
                  <a:gd name="T6" fmla="*/ 26 w 68"/>
                  <a:gd name="T7" fmla="*/ 36 h 74"/>
                  <a:gd name="T8" fmla="*/ 37 w 68"/>
                  <a:gd name="T9" fmla="*/ 49 h 74"/>
                  <a:gd name="T10" fmla="*/ 48 w 68"/>
                  <a:gd name="T11" fmla="*/ 61 h 74"/>
                  <a:gd name="T12" fmla="*/ 58 w 68"/>
                  <a:gd name="T13" fmla="*/ 70 h 74"/>
                  <a:gd name="T14" fmla="*/ 65 w 68"/>
                  <a:gd name="T15" fmla="*/ 74 h 74"/>
                  <a:gd name="T16" fmla="*/ 68 w 68"/>
                  <a:gd name="T17" fmla="*/ 73 h 74"/>
                  <a:gd name="T18" fmla="*/ 67 w 68"/>
                  <a:gd name="T19" fmla="*/ 65 h 74"/>
                  <a:gd name="T20" fmla="*/ 60 w 68"/>
                  <a:gd name="T21" fmla="*/ 57 h 74"/>
                  <a:gd name="T22" fmla="*/ 49 w 68"/>
                  <a:gd name="T23" fmla="*/ 46 h 74"/>
                  <a:gd name="T24" fmla="*/ 37 w 68"/>
                  <a:gd name="T25" fmla="*/ 34 h 74"/>
                  <a:gd name="T26" fmla="*/ 26 w 68"/>
                  <a:gd name="T27" fmla="*/ 24 h 74"/>
                  <a:gd name="T28" fmla="*/ 14 w 68"/>
                  <a:gd name="T29" fmla="*/ 14 h 74"/>
                  <a:gd name="T30" fmla="*/ 5 w 68"/>
                  <a:gd name="T31" fmla="*/ 6 h 74"/>
                  <a:gd name="T32" fmla="*/ 0 w 68"/>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74"/>
                  <a:gd name="T53" fmla="*/ 68 w 68"/>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74">
                    <a:moveTo>
                      <a:pt x="0" y="0"/>
                    </a:moveTo>
                    <a:lnTo>
                      <a:pt x="6" y="9"/>
                    </a:lnTo>
                    <a:lnTo>
                      <a:pt x="15" y="23"/>
                    </a:lnTo>
                    <a:lnTo>
                      <a:pt x="26" y="36"/>
                    </a:lnTo>
                    <a:lnTo>
                      <a:pt x="37" y="49"/>
                    </a:lnTo>
                    <a:lnTo>
                      <a:pt x="48" y="61"/>
                    </a:lnTo>
                    <a:lnTo>
                      <a:pt x="58" y="70"/>
                    </a:lnTo>
                    <a:lnTo>
                      <a:pt x="65" y="74"/>
                    </a:lnTo>
                    <a:lnTo>
                      <a:pt x="68" y="73"/>
                    </a:lnTo>
                    <a:lnTo>
                      <a:pt x="67" y="65"/>
                    </a:lnTo>
                    <a:lnTo>
                      <a:pt x="60" y="57"/>
                    </a:lnTo>
                    <a:lnTo>
                      <a:pt x="49" y="46"/>
                    </a:lnTo>
                    <a:lnTo>
                      <a:pt x="37" y="34"/>
                    </a:lnTo>
                    <a:lnTo>
                      <a:pt x="26" y="24"/>
                    </a:lnTo>
                    <a:lnTo>
                      <a:pt x="14" y="14"/>
                    </a:lnTo>
                    <a:lnTo>
                      <a:pt x="5"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77" name="Freeform 212"/>
              <p:cNvSpPr>
                <a:spLocks/>
              </p:cNvSpPr>
              <p:nvPr/>
            </p:nvSpPr>
            <p:spPr bwMode="auto">
              <a:xfrm>
                <a:off x="1353" y="2654"/>
                <a:ext cx="71" cy="65"/>
              </a:xfrm>
              <a:custGeom>
                <a:avLst/>
                <a:gdLst>
                  <a:gd name="T0" fmla="*/ 0 w 71"/>
                  <a:gd name="T1" fmla="*/ 0 h 65"/>
                  <a:gd name="T2" fmla="*/ 8 w 71"/>
                  <a:gd name="T3" fmla="*/ 10 h 65"/>
                  <a:gd name="T4" fmla="*/ 17 w 71"/>
                  <a:gd name="T5" fmla="*/ 22 h 65"/>
                  <a:gd name="T6" fmla="*/ 29 w 71"/>
                  <a:gd name="T7" fmla="*/ 34 h 65"/>
                  <a:gd name="T8" fmla="*/ 40 w 71"/>
                  <a:gd name="T9" fmla="*/ 46 h 65"/>
                  <a:gd name="T10" fmla="*/ 51 w 71"/>
                  <a:gd name="T11" fmla="*/ 56 h 65"/>
                  <a:gd name="T12" fmla="*/ 61 w 71"/>
                  <a:gd name="T13" fmla="*/ 62 h 65"/>
                  <a:gd name="T14" fmla="*/ 68 w 71"/>
                  <a:gd name="T15" fmla="*/ 65 h 65"/>
                  <a:gd name="T16" fmla="*/ 71 w 71"/>
                  <a:gd name="T17" fmla="*/ 63 h 65"/>
                  <a:gd name="T18" fmla="*/ 70 w 71"/>
                  <a:gd name="T19" fmla="*/ 58 h 65"/>
                  <a:gd name="T20" fmla="*/ 62 w 71"/>
                  <a:gd name="T21" fmla="*/ 50 h 65"/>
                  <a:gd name="T22" fmla="*/ 52 w 71"/>
                  <a:gd name="T23" fmla="*/ 41 h 65"/>
                  <a:gd name="T24" fmla="*/ 40 w 71"/>
                  <a:gd name="T25" fmla="*/ 32 h 65"/>
                  <a:gd name="T26" fmla="*/ 27 w 71"/>
                  <a:gd name="T27" fmla="*/ 24 h 65"/>
                  <a:gd name="T28" fmla="*/ 15 w 71"/>
                  <a:gd name="T29" fmla="*/ 15 h 65"/>
                  <a:gd name="T30" fmla="*/ 6 w 71"/>
                  <a:gd name="T31" fmla="*/ 7 h 65"/>
                  <a:gd name="T32" fmla="*/ 0 w 71"/>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65"/>
                  <a:gd name="T53" fmla="*/ 71 w 71"/>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65">
                    <a:moveTo>
                      <a:pt x="0" y="0"/>
                    </a:moveTo>
                    <a:lnTo>
                      <a:pt x="8" y="10"/>
                    </a:lnTo>
                    <a:lnTo>
                      <a:pt x="17" y="22"/>
                    </a:lnTo>
                    <a:lnTo>
                      <a:pt x="29" y="34"/>
                    </a:lnTo>
                    <a:lnTo>
                      <a:pt x="40" y="46"/>
                    </a:lnTo>
                    <a:lnTo>
                      <a:pt x="51" y="56"/>
                    </a:lnTo>
                    <a:lnTo>
                      <a:pt x="61" y="62"/>
                    </a:lnTo>
                    <a:lnTo>
                      <a:pt x="68" y="65"/>
                    </a:lnTo>
                    <a:lnTo>
                      <a:pt x="71" y="63"/>
                    </a:lnTo>
                    <a:lnTo>
                      <a:pt x="70" y="58"/>
                    </a:lnTo>
                    <a:lnTo>
                      <a:pt x="62" y="50"/>
                    </a:lnTo>
                    <a:lnTo>
                      <a:pt x="52" y="41"/>
                    </a:lnTo>
                    <a:lnTo>
                      <a:pt x="40" y="32"/>
                    </a:lnTo>
                    <a:lnTo>
                      <a:pt x="27" y="24"/>
                    </a:lnTo>
                    <a:lnTo>
                      <a:pt x="15" y="15"/>
                    </a:lnTo>
                    <a:lnTo>
                      <a:pt x="6" y="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78" name="Freeform 213"/>
              <p:cNvSpPr>
                <a:spLocks/>
              </p:cNvSpPr>
              <p:nvPr/>
            </p:nvSpPr>
            <p:spPr bwMode="auto">
              <a:xfrm>
                <a:off x="1348" y="2621"/>
                <a:ext cx="67" cy="51"/>
              </a:xfrm>
              <a:custGeom>
                <a:avLst/>
                <a:gdLst>
                  <a:gd name="T0" fmla="*/ 0 w 67"/>
                  <a:gd name="T1" fmla="*/ 0 h 51"/>
                  <a:gd name="T2" fmla="*/ 5 w 67"/>
                  <a:gd name="T3" fmla="*/ 8 h 51"/>
                  <a:gd name="T4" fmla="*/ 14 w 67"/>
                  <a:gd name="T5" fmla="*/ 17 h 51"/>
                  <a:gd name="T6" fmla="*/ 26 w 67"/>
                  <a:gd name="T7" fmla="*/ 27 h 51"/>
                  <a:gd name="T8" fmla="*/ 38 w 67"/>
                  <a:gd name="T9" fmla="*/ 36 h 51"/>
                  <a:gd name="T10" fmla="*/ 48 w 67"/>
                  <a:gd name="T11" fmla="*/ 45 h 51"/>
                  <a:gd name="T12" fmla="*/ 59 w 67"/>
                  <a:gd name="T13" fmla="*/ 49 h 51"/>
                  <a:gd name="T14" fmla="*/ 65 w 67"/>
                  <a:gd name="T15" fmla="*/ 51 h 51"/>
                  <a:gd name="T16" fmla="*/ 67 w 67"/>
                  <a:gd name="T17" fmla="*/ 46 h 51"/>
                  <a:gd name="T18" fmla="*/ 65 w 67"/>
                  <a:gd name="T19" fmla="*/ 39 h 51"/>
                  <a:gd name="T20" fmla="*/ 59 w 67"/>
                  <a:gd name="T21" fmla="*/ 33 h 51"/>
                  <a:gd name="T22" fmla="*/ 50 w 67"/>
                  <a:gd name="T23" fmla="*/ 27 h 51"/>
                  <a:gd name="T24" fmla="*/ 38 w 67"/>
                  <a:gd name="T25" fmla="*/ 21 h 51"/>
                  <a:gd name="T26" fmla="*/ 26 w 67"/>
                  <a:gd name="T27" fmla="*/ 15 h 51"/>
                  <a:gd name="T28" fmla="*/ 16 w 67"/>
                  <a:gd name="T29" fmla="*/ 11 h 51"/>
                  <a:gd name="T30" fmla="*/ 5 w 67"/>
                  <a:gd name="T31" fmla="*/ 5 h 51"/>
                  <a:gd name="T32" fmla="*/ 0 w 67"/>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51"/>
                  <a:gd name="T53" fmla="*/ 67 w 67"/>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51">
                    <a:moveTo>
                      <a:pt x="0" y="0"/>
                    </a:moveTo>
                    <a:lnTo>
                      <a:pt x="5" y="8"/>
                    </a:lnTo>
                    <a:lnTo>
                      <a:pt x="14" y="17"/>
                    </a:lnTo>
                    <a:lnTo>
                      <a:pt x="26" y="27"/>
                    </a:lnTo>
                    <a:lnTo>
                      <a:pt x="38" y="36"/>
                    </a:lnTo>
                    <a:lnTo>
                      <a:pt x="48" y="45"/>
                    </a:lnTo>
                    <a:lnTo>
                      <a:pt x="59" y="49"/>
                    </a:lnTo>
                    <a:lnTo>
                      <a:pt x="65" y="51"/>
                    </a:lnTo>
                    <a:lnTo>
                      <a:pt x="67" y="46"/>
                    </a:lnTo>
                    <a:lnTo>
                      <a:pt x="65" y="39"/>
                    </a:lnTo>
                    <a:lnTo>
                      <a:pt x="59" y="33"/>
                    </a:lnTo>
                    <a:lnTo>
                      <a:pt x="50" y="27"/>
                    </a:lnTo>
                    <a:lnTo>
                      <a:pt x="38" y="21"/>
                    </a:lnTo>
                    <a:lnTo>
                      <a:pt x="26" y="15"/>
                    </a:lnTo>
                    <a:lnTo>
                      <a:pt x="16" y="11"/>
                    </a:lnTo>
                    <a:lnTo>
                      <a:pt x="5" y="5"/>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79" name="Freeform 214"/>
              <p:cNvSpPr>
                <a:spLocks/>
              </p:cNvSpPr>
              <p:nvPr/>
            </p:nvSpPr>
            <p:spPr bwMode="auto">
              <a:xfrm>
                <a:off x="1343" y="2584"/>
                <a:ext cx="67" cy="46"/>
              </a:xfrm>
              <a:custGeom>
                <a:avLst/>
                <a:gdLst>
                  <a:gd name="T0" fmla="*/ 0 w 67"/>
                  <a:gd name="T1" fmla="*/ 0 h 46"/>
                  <a:gd name="T2" fmla="*/ 6 w 67"/>
                  <a:gd name="T3" fmla="*/ 6 h 46"/>
                  <a:gd name="T4" fmla="*/ 16 w 67"/>
                  <a:gd name="T5" fmla="*/ 15 h 46"/>
                  <a:gd name="T6" fmla="*/ 28 w 67"/>
                  <a:gd name="T7" fmla="*/ 24 h 46"/>
                  <a:gd name="T8" fmla="*/ 40 w 67"/>
                  <a:gd name="T9" fmla="*/ 33 h 46"/>
                  <a:gd name="T10" fmla="*/ 50 w 67"/>
                  <a:gd name="T11" fmla="*/ 40 h 46"/>
                  <a:gd name="T12" fmla="*/ 59 w 67"/>
                  <a:gd name="T13" fmla="*/ 45 h 46"/>
                  <a:gd name="T14" fmla="*/ 65 w 67"/>
                  <a:gd name="T15" fmla="*/ 46 h 46"/>
                  <a:gd name="T16" fmla="*/ 67 w 67"/>
                  <a:gd name="T17" fmla="*/ 42 h 46"/>
                  <a:gd name="T18" fmla="*/ 64 w 67"/>
                  <a:gd name="T19" fmla="*/ 34 h 46"/>
                  <a:gd name="T20" fmla="*/ 56 w 67"/>
                  <a:gd name="T21" fmla="*/ 28 h 46"/>
                  <a:gd name="T22" fmla="*/ 46 w 67"/>
                  <a:gd name="T23" fmla="*/ 23 h 46"/>
                  <a:gd name="T24" fmla="*/ 36 w 67"/>
                  <a:gd name="T25" fmla="*/ 17 h 46"/>
                  <a:gd name="T26" fmla="*/ 24 w 67"/>
                  <a:gd name="T27" fmla="*/ 12 h 46"/>
                  <a:gd name="T28" fmla="*/ 13 w 67"/>
                  <a:gd name="T29" fmla="*/ 8 h 46"/>
                  <a:gd name="T30" fmla="*/ 5 w 67"/>
                  <a:gd name="T31" fmla="*/ 3 h 46"/>
                  <a:gd name="T32" fmla="*/ 0 w 67"/>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6"/>
                  <a:gd name="T53" fmla="*/ 67 w 67"/>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6">
                    <a:moveTo>
                      <a:pt x="0" y="0"/>
                    </a:moveTo>
                    <a:lnTo>
                      <a:pt x="6" y="6"/>
                    </a:lnTo>
                    <a:lnTo>
                      <a:pt x="16" y="15"/>
                    </a:lnTo>
                    <a:lnTo>
                      <a:pt x="28" y="24"/>
                    </a:lnTo>
                    <a:lnTo>
                      <a:pt x="40" y="33"/>
                    </a:lnTo>
                    <a:lnTo>
                      <a:pt x="50" y="40"/>
                    </a:lnTo>
                    <a:lnTo>
                      <a:pt x="59" y="45"/>
                    </a:lnTo>
                    <a:lnTo>
                      <a:pt x="65" y="46"/>
                    </a:lnTo>
                    <a:lnTo>
                      <a:pt x="67" y="42"/>
                    </a:lnTo>
                    <a:lnTo>
                      <a:pt x="64" y="34"/>
                    </a:lnTo>
                    <a:lnTo>
                      <a:pt x="56" y="28"/>
                    </a:lnTo>
                    <a:lnTo>
                      <a:pt x="46" y="23"/>
                    </a:lnTo>
                    <a:lnTo>
                      <a:pt x="36" y="17"/>
                    </a:lnTo>
                    <a:lnTo>
                      <a:pt x="24" y="12"/>
                    </a:lnTo>
                    <a:lnTo>
                      <a:pt x="13" y="8"/>
                    </a:lnTo>
                    <a:lnTo>
                      <a:pt x="5"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80" name="Freeform 215"/>
              <p:cNvSpPr>
                <a:spLocks/>
              </p:cNvSpPr>
              <p:nvPr/>
            </p:nvSpPr>
            <p:spPr bwMode="auto">
              <a:xfrm>
                <a:off x="1337" y="2550"/>
                <a:ext cx="58" cy="24"/>
              </a:xfrm>
              <a:custGeom>
                <a:avLst/>
                <a:gdLst>
                  <a:gd name="T0" fmla="*/ 0 w 58"/>
                  <a:gd name="T1" fmla="*/ 0 h 24"/>
                  <a:gd name="T2" fmla="*/ 8 w 58"/>
                  <a:gd name="T3" fmla="*/ 6 h 24"/>
                  <a:gd name="T4" fmla="*/ 16 w 58"/>
                  <a:gd name="T5" fmla="*/ 11 h 24"/>
                  <a:gd name="T6" fmla="*/ 25 w 58"/>
                  <a:gd name="T7" fmla="*/ 17 h 24"/>
                  <a:gd name="T8" fmla="*/ 36 w 58"/>
                  <a:gd name="T9" fmla="*/ 21 h 24"/>
                  <a:gd name="T10" fmla="*/ 45 w 58"/>
                  <a:gd name="T11" fmla="*/ 24 h 24"/>
                  <a:gd name="T12" fmla="*/ 52 w 58"/>
                  <a:gd name="T13" fmla="*/ 24 h 24"/>
                  <a:gd name="T14" fmla="*/ 56 w 58"/>
                  <a:gd name="T15" fmla="*/ 23 h 24"/>
                  <a:gd name="T16" fmla="*/ 58 w 58"/>
                  <a:gd name="T17" fmla="*/ 18 h 24"/>
                  <a:gd name="T18" fmla="*/ 55 w 58"/>
                  <a:gd name="T19" fmla="*/ 12 h 24"/>
                  <a:gd name="T20" fmla="*/ 50 w 58"/>
                  <a:gd name="T21" fmla="*/ 8 h 24"/>
                  <a:gd name="T22" fmla="*/ 43 w 58"/>
                  <a:gd name="T23" fmla="*/ 6 h 24"/>
                  <a:gd name="T24" fmla="*/ 34 w 58"/>
                  <a:gd name="T25" fmla="*/ 5 h 24"/>
                  <a:gd name="T26" fmla="*/ 24 w 58"/>
                  <a:gd name="T27" fmla="*/ 5 h 24"/>
                  <a:gd name="T28" fmla="*/ 15 w 58"/>
                  <a:gd name="T29" fmla="*/ 3 h 24"/>
                  <a:gd name="T30" fmla="*/ 6 w 58"/>
                  <a:gd name="T31" fmla="*/ 2 h 24"/>
                  <a:gd name="T32" fmla="*/ 0 w 5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24"/>
                  <a:gd name="T53" fmla="*/ 58 w 5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24">
                    <a:moveTo>
                      <a:pt x="0" y="0"/>
                    </a:moveTo>
                    <a:lnTo>
                      <a:pt x="8" y="6"/>
                    </a:lnTo>
                    <a:lnTo>
                      <a:pt x="16" y="11"/>
                    </a:lnTo>
                    <a:lnTo>
                      <a:pt x="25" y="17"/>
                    </a:lnTo>
                    <a:lnTo>
                      <a:pt x="36" y="21"/>
                    </a:lnTo>
                    <a:lnTo>
                      <a:pt x="45" y="24"/>
                    </a:lnTo>
                    <a:lnTo>
                      <a:pt x="52" y="24"/>
                    </a:lnTo>
                    <a:lnTo>
                      <a:pt x="56" y="23"/>
                    </a:lnTo>
                    <a:lnTo>
                      <a:pt x="58" y="18"/>
                    </a:lnTo>
                    <a:lnTo>
                      <a:pt x="55" y="12"/>
                    </a:lnTo>
                    <a:lnTo>
                      <a:pt x="50" y="8"/>
                    </a:lnTo>
                    <a:lnTo>
                      <a:pt x="43" y="6"/>
                    </a:lnTo>
                    <a:lnTo>
                      <a:pt x="34" y="5"/>
                    </a:lnTo>
                    <a:lnTo>
                      <a:pt x="24" y="5"/>
                    </a:lnTo>
                    <a:lnTo>
                      <a:pt x="15" y="3"/>
                    </a:lnTo>
                    <a:lnTo>
                      <a:pt x="6" y="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81" name="Freeform 216"/>
              <p:cNvSpPr>
                <a:spLocks/>
              </p:cNvSpPr>
              <p:nvPr/>
            </p:nvSpPr>
            <p:spPr bwMode="auto">
              <a:xfrm>
                <a:off x="1331" y="2524"/>
                <a:ext cx="51" cy="12"/>
              </a:xfrm>
              <a:custGeom>
                <a:avLst/>
                <a:gdLst>
                  <a:gd name="T0" fmla="*/ 0 w 51"/>
                  <a:gd name="T1" fmla="*/ 0 h 12"/>
                  <a:gd name="T2" fmla="*/ 6 w 51"/>
                  <a:gd name="T3" fmla="*/ 1 h 12"/>
                  <a:gd name="T4" fmla="*/ 12 w 51"/>
                  <a:gd name="T5" fmla="*/ 4 h 12"/>
                  <a:gd name="T6" fmla="*/ 21 w 51"/>
                  <a:gd name="T7" fmla="*/ 7 h 12"/>
                  <a:gd name="T8" fmla="*/ 30 w 51"/>
                  <a:gd name="T9" fmla="*/ 10 h 12"/>
                  <a:gd name="T10" fmla="*/ 39 w 51"/>
                  <a:gd name="T11" fmla="*/ 12 h 12"/>
                  <a:gd name="T12" fmla="*/ 45 w 51"/>
                  <a:gd name="T13" fmla="*/ 12 h 12"/>
                  <a:gd name="T14" fmla="*/ 49 w 51"/>
                  <a:gd name="T15" fmla="*/ 10 h 12"/>
                  <a:gd name="T16" fmla="*/ 51 w 51"/>
                  <a:gd name="T17" fmla="*/ 6 h 12"/>
                  <a:gd name="T18" fmla="*/ 48 w 51"/>
                  <a:gd name="T19" fmla="*/ 1 h 12"/>
                  <a:gd name="T20" fmla="*/ 43 w 51"/>
                  <a:gd name="T21" fmla="*/ 0 h 12"/>
                  <a:gd name="T22" fmla="*/ 37 w 51"/>
                  <a:gd name="T23" fmla="*/ 0 h 12"/>
                  <a:gd name="T24" fmla="*/ 30 w 51"/>
                  <a:gd name="T25" fmla="*/ 0 h 12"/>
                  <a:gd name="T26" fmla="*/ 22 w 51"/>
                  <a:gd name="T27" fmla="*/ 1 h 12"/>
                  <a:gd name="T28" fmla="*/ 14 w 51"/>
                  <a:gd name="T29" fmla="*/ 1 h 12"/>
                  <a:gd name="T30" fmla="*/ 6 w 51"/>
                  <a:gd name="T31" fmla="*/ 1 h 12"/>
                  <a:gd name="T32" fmla="*/ 0 w 5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0" y="0"/>
                    </a:moveTo>
                    <a:lnTo>
                      <a:pt x="6" y="1"/>
                    </a:lnTo>
                    <a:lnTo>
                      <a:pt x="12" y="4"/>
                    </a:lnTo>
                    <a:lnTo>
                      <a:pt x="21" y="7"/>
                    </a:lnTo>
                    <a:lnTo>
                      <a:pt x="30" y="10"/>
                    </a:lnTo>
                    <a:lnTo>
                      <a:pt x="39" y="12"/>
                    </a:lnTo>
                    <a:lnTo>
                      <a:pt x="45" y="12"/>
                    </a:lnTo>
                    <a:lnTo>
                      <a:pt x="49" y="10"/>
                    </a:lnTo>
                    <a:lnTo>
                      <a:pt x="51" y="6"/>
                    </a:lnTo>
                    <a:lnTo>
                      <a:pt x="48" y="1"/>
                    </a:lnTo>
                    <a:lnTo>
                      <a:pt x="43" y="0"/>
                    </a:lnTo>
                    <a:lnTo>
                      <a:pt x="37" y="0"/>
                    </a:lnTo>
                    <a:lnTo>
                      <a:pt x="30" y="0"/>
                    </a:lnTo>
                    <a:lnTo>
                      <a:pt x="22" y="1"/>
                    </a:lnTo>
                    <a:lnTo>
                      <a:pt x="14" y="1"/>
                    </a:lnTo>
                    <a:lnTo>
                      <a:pt x="6" y="1"/>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82" name="Freeform 217"/>
              <p:cNvSpPr>
                <a:spLocks/>
              </p:cNvSpPr>
              <p:nvPr/>
            </p:nvSpPr>
            <p:spPr bwMode="auto">
              <a:xfrm>
                <a:off x="1322" y="2491"/>
                <a:ext cx="51" cy="15"/>
              </a:xfrm>
              <a:custGeom>
                <a:avLst/>
                <a:gdLst>
                  <a:gd name="T0" fmla="*/ 0 w 51"/>
                  <a:gd name="T1" fmla="*/ 8 h 15"/>
                  <a:gd name="T2" fmla="*/ 5 w 51"/>
                  <a:gd name="T3" fmla="*/ 11 h 15"/>
                  <a:gd name="T4" fmla="*/ 12 w 51"/>
                  <a:gd name="T5" fmla="*/ 12 h 15"/>
                  <a:gd name="T6" fmla="*/ 20 w 51"/>
                  <a:gd name="T7" fmla="*/ 14 h 15"/>
                  <a:gd name="T8" fmla="*/ 29 w 51"/>
                  <a:gd name="T9" fmla="*/ 15 h 15"/>
                  <a:gd name="T10" fmla="*/ 36 w 51"/>
                  <a:gd name="T11" fmla="*/ 14 h 15"/>
                  <a:gd name="T12" fmla="*/ 43 w 51"/>
                  <a:gd name="T13" fmla="*/ 12 h 15"/>
                  <a:gd name="T14" fmla="*/ 48 w 51"/>
                  <a:gd name="T15" fmla="*/ 9 h 15"/>
                  <a:gd name="T16" fmla="*/ 51 w 51"/>
                  <a:gd name="T17" fmla="*/ 5 h 15"/>
                  <a:gd name="T18" fmla="*/ 49 w 51"/>
                  <a:gd name="T19" fmla="*/ 2 h 15"/>
                  <a:gd name="T20" fmla="*/ 46 w 51"/>
                  <a:gd name="T21" fmla="*/ 0 h 15"/>
                  <a:gd name="T22" fmla="*/ 40 w 51"/>
                  <a:gd name="T23" fmla="*/ 0 h 15"/>
                  <a:gd name="T24" fmla="*/ 33 w 51"/>
                  <a:gd name="T25" fmla="*/ 2 h 15"/>
                  <a:gd name="T26" fmla="*/ 24 w 51"/>
                  <a:gd name="T27" fmla="*/ 3 h 15"/>
                  <a:gd name="T28" fmla="*/ 17 w 51"/>
                  <a:gd name="T29" fmla="*/ 6 h 15"/>
                  <a:gd name="T30" fmla="*/ 8 w 51"/>
                  <a:gd name="T31" fmla="*/ 8 h 15"/>
                  <a:gd name="T32" fmla="*/ 0 w 51"/>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5"/>
                  <a:gd name="T53" fmla="*/ 51 w 5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5">
                    <a:moveTo>
                      <a:pt x="0" y="8"/>
                    </a:moveTo>
                    <a:lnTo>
                      <a:pt x="5" y="11"/>
                    </a:lnTo>
                    <a:lnTo>
                      <a:pt x="12" y="12"/>
                    </a:lnTo>
                    <a:lnTo>
                      <a:pt x="20" y="14"/>
                    </a:lnTo>
                    <a:lnTo>
                      <a:pt x="29" y="15"/>
                    </a:lnTo>
                    <a:lnTo>
                      <a:pt x="36" y="14"/>
                    </a:lnTo>
                    <a:lnTo>
                      <a:pt x="43" y="12"/>
                    </a:lnTo>
                    <a:lnTo>
                      <a:pt x="48" y="9"/>
                    </a:lnTo>
                    <a:lnTo>
                      <a:pt x="51" y="5"/>
                    </a:lnTo>
                    <a:lnTo>
                      <a:pt x="49" y="2"/>
                    </a:lnTo>
                    <a:lnTo>
                      <a:pt x="46" y="0"/>
                    </a:lnTo>
                    <a:lnTo>
                      <a:pt x="40" y="0"/>
                    </a:lnTo>
                    <a:lnTo>
                      <a:pt x="33" y="2"/>
                    </a:lnTo>
                    <a:lnTo>
                      <a:pt x="24" y="3"/>
                    </a:lnTo>
                    <a:lnTo>
                      <a:pt x="17" y="6"/>
                    </a:lnTo>
                    <a:lnTo>
                      <a:pt x="8" y="8"/>
                    </a:lnTo>
                    <a:lnTo>
                      <a:pt x="0" y="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83" name="Freeform 218"/>
              <p:cNvSpPr>
                <a:spLocks/>
              </p:cNvSpPr>
              <p:nvPr/>
            </p:nvSpPr>
            <p:spPr bwMode="auto">
              <a:xfrm>
                <a:off x="1297" y="2447"/>
                <a:ext cx="55" cy="15"/>
              </a:xfrm>
              <a:custGeom>
                <a:avLst/>
                <a:gdLst>
                  <a:gd name="T0" fmla="*/ 0 w 55"/>
                  <a:gd name="T1" fmla="*/ 3 h 15"/>
                  <a:gd name="T2" fmla="*/ 5 w 55"/>
                  <a:gd name="T3" fmla="*/ 4 h 15"/>
                  <a:gd name="T4" fmla="*/ 12 w 55"/>
                  <a:gd name="T5" fmla="*/ 7 h 15"/>
                  <a:gd name="T6" fmla="*/ 20 w 55"/>
                  <a:gd name="T7" fmla="*/ 10 h 15"/>
                  <a:gd name="T8" fmla="*/ 28 w 55"/>
                  <a:gd name="T9" fmla="*/ 13 h 15"/>
                  <a:gd name="T10" fmla="*/ 36 w 55"/>
                  <a:gd name="T11" fmla="*/ 15 h 15"/>
                  <a:gd name="T12" fmla="*/ 43 w 55"/>
                  <a:gd name="T13" fmla="*/ 15 h 15"/>
                  <a:gd name="T14" fmla="*/ 51 w 55"/>
                  <a:gd name="T15" fmla="*/ 13 h 15"/>
                  <a:gd name="T16" fmla="*/ 55 w 55"/>
                  <a:gd name="T17" fmla="*/ 10 h 15"/>
                  <a:gd name="T18" fmla="*/ 55 w 55"/>
                  <a:gd name="T19" fmla="*/ 6 h 15"/>
                  <a:gd name="T20" fmla="*/ 52 w 55"/>
                  <a:gd name="T21" fmla="*/ 3 h 15"/>
                  <a:gd name="T22" fmla="*/ 45 w 55"/>
                  <a:gd name="T23" fmla="*/ 1 h 15"/>
                  <a:gd name="T24" fmla="*/ 34 w 55"/>
                  <a:gd name="T25" fmla="*/ 0 h 15"/>
                  <a:gd name="T26" fmla="*/ 24 w 55"/>
                  <a:gd name="T27" fmla="*/ 1 h 15"/>
                  <a:gd name="T28" fmla="*/ 14 w 55"/>
                  <a:gd name="T29" fmla="*/ 1 h 15"/>
                  <a:gd name="T30" fmla="*/ 6 w 55"/>
                  <a:gd name="T31" fmla="*/ 3 h 15"/>
                  <a:gd name="T32" fmla="*/ 0 w 55"/>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5"/>
                  <a:gd name="T53" fmla="*/ 55 w 5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5">
                    <a:moveTo>
                      <a:pt x="0" y="3"/>
                    </a:moveTo>
                    <a:lnTo>
                      <a:pt x="5" y="4"/>
                    </a:lnTo>
                    <a:lnTo>
                      <a:pt x="12" y="7"/>
                    </a:lnTo>
                    <a:lnTo>
                      <a:pt x="20" y="10"/>
                    </a:lnTo>
                    <a:lnTo>
                      <a:pt x="28" y="13"/>
                    </a:lnTo>
                    <a:lnTo>
                      <a:pt x="36" y="15"/>
                    </a:lnTo>
                    <a:lnTo>
                      <a:pt x="43" y="15"/>
                    </a:lnTo>
                    <a:lnTo>
                      <a:pt x="51" y="13"/>
                    </a:lnTo>
                    <a:lnTo>
                      <a:pt x="55" y="10"/>
                    </a:lnTo>
                    <a:lnTo>
                      <a:pt x="55" y="6"/>
                    </a:lnTo>
                    <a:lnTo>
                      <a:pt x="52" y="3"/>
                    </a:lnTo>
                    <a:lnTo>
                      <a:pt x="45" y="1"/>
                    </a:lnTo>
                    <a:lnTo>
                      <a:pt x="34" y="0"/>
                    </a:lnTo>
                    <a:lnTo>
                      <a:pt x="24" y="1"/>
                    </a:lnTo>
                    <a:lnTo>
                      <a:pt x="14" y="1"/>
                    </a:lnTo>
                    <a:lnTo>
                      <a:pt x="6" y="3"/>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84" name="Freeform 219"/>
              <p:cNvSpPr>
                <a:spLocks/>
              </p:cNvSpPr>
              <p:nvPr/>
            </p:nvSpPr>
            <p:spPr bwMode="auto">
              <a:xfrm>
                <a:off x="1353" y="2746"/>
                <a:ext cx="52" cy="84"/>
              </a:xfrm>
              <a:custGeom>
                <a:avLst/>
                <a:gdLst>
                  <a:gd name="T0" fmla="*/ 52 w 52"/>
                  <a:gd name="T1" fmla="*/ 81 h 84"/>
                  <a:gd name="T2" fmla="*/ 51 w 52"/>
                  <a:gd name="T3" fmla="*/ 76 h 84"/>
                  <a:gd name="T4" fmla="*/ 45 w 52"/>
                  <a:gd name="T5" fmla="*/ 69 h 84"/>
                  <a:gd name="T6" fmla="*/ 37 w 52"/>
                  <a:gd name="T7" fmla="*/ 59 h 84"/>
                  <a:gd name="T8" fmla="*/ 29 w 52"/>
                  <a:gd name="T9" fmla="*/ 47 h 84"/>
                  <a:gd name="T10" fmla="*/ 18 w 52"/>
                  <a:gd name="T11" fmla="*/ 35 h 84"/>
                  <a:gd name="T12" fmla="*/ 9 w 52"/>
                  <a:gd name="T13" fmla="*/ 22 h 84"/>
                  <a:gd name="T14" fmla="*/ 3 w 52"/>
                  <a:gd name="T15" fmla="*/ 10 h 84"/>
                  <a:gd name="T16" fmla="*/ 0 w 52"/>
                  <a:gd name="T17" fmla="*/ 0 h 84"/>
                  <a:gd name="T18" fmla="*/ 3 w 52"/>
                  <a:gd name="T19" fmla="*/ 13 h 84"/>
                  <a:gd name="T20" fmla="*/ 9 w 52"/>
                  <a:gd name="T21" fmla="*/ 28 h 84"/>
                  <a:gd name="T22" fmla="*/ 18 w 52"/>
                  <a:gd name="T23" fmla="*/ 44 h 84"/>
                  <a:gd name="T24" fmla="*/ 26 w 52"/>
                  <a:gd name="T25" fmla="*/ 59 h 84"/>
                  <a:gd name="T26" fmla="*/ 34 w 52"/>
                  <a:gd name="T27" fmla="*/ 70 h 84"/>
                  <a:gd name="T28" fmla="*/ 42 w 52"/>
                  <a:gd name="T29" fmla="*/ 79 h 84"/>
                  <a:gd name="T30" fmla="*/ 48 w 52"/>
                  <a:gd name="T31" fmla="*/ 84 h 84"/>
                  <a:gd name="T32" fmla="*/ 52 w 52"/>
                  <a:gd name="T33" fmla="*/ 81 h 8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4"/>
                  <a:gd name="T53" fmla="*/ 52 w 52"/>
                  <a:gd name="T54" fmla="*/ 84 h 8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4">
                    <a:moveTo>
                      <a:pt x="52" y="81"/>
                    </a:moveTo>
                    <a:lnTo>
                      <a:pt x="51" y="76"/>
                    </a:lnTo>
                    <a:lnTo>
                      <a:pt x="45" y="69"/>
                    </a:lnTo>
                    <a:lnTo>
                      <a:pt x="37" y="59"/>
                    </a:lnTo>
                    <a:lnTo>
                      <a:pt x="29" y="47"/>
                    </a:lnTo>
                    <a:lnTo>
                      <a:pt x="18" y="35"/>
                    </a:lnTo>
                    <a:lnTo>
                      <a:pt x="9" y="22"/>
                    </a:lnTo>
                    <a:lnTo>
                      <a:pt x="3" y="10"/>
                    </a:lnTo>
                    <a:lnTo>
                      <a:pt x="0" y="0"/>
                    </a:lnTo>
                    <a:lnTo>
                      <a:pt x="3" y="13"/>
                    </a:lnTo>
                    <a:lnTo>
                      <a:pt x="9" y="28"/>
                    </a:lnTo>
                    <a:lnTo>
                      <a:pt x="18" y="44"/>
                    </a:lnTo>
                    <a:lnTo>
                      <a:pt x="26" y="59"/>
                    </a:lnTo>
                    <a:lnTo>
                      <a:pt x="34" y="70"/>
                    </a:lnTo>
                    <a:lnTo>
                      <a:pt x="42" y="79"/>
                    </a:lnTo>
                    <a:lnTo>
                      <a:pt x="48" y="84"/>
                    </a:lnTo>
                    <a:lnTo>
                      <a:pt x="52" y="8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85" name="Freeform 220"/>
              <p:cNvSpPr>
                <a:spLocks/>
              </p:cNvSpPr>
              <p:nvPr/>
            </p:nvSpPr>
            <p:spPr bwMode="auto">
              <a:xfrm>
                <a:off x="1349" y="2781"/>
                <a:ext cx="33" cy="61"/>
              </a:xfrm>
              <a:custGeom>
                <a:avLst/>
                <a:gdLst>
                  <a:gd name="T0" fmla="*/ 0 w 33"/>
                  <a:gd name="T1" fmla="*/ 0 h 61"/>
                  <a:gd name="T2" fmla="*/ 7 w 33"/>
                  <a:gd name="T3" fmla="*/ 19 h 61"/>
                  <a:gd name="T4" fmla="*/ 18 w 33"/>
                  <a:gd name="T5" fmla="*/ 40 h 61"/>
                  <a:gd name="T6" fmla="*/ 27 w 33"/>
                  <a:gd name="T7" fmla="*/ 58 h 61"/>
                  <a:gd name="T8" fmla="*/ 33 w 33"/>
                  <a:gd name="T9" fmla="*/ 61 h 61"/>
                  <a:gd name="T10" fmla="*/ 30 w 33"/>
                  <a:gd name="T11" fmla="*/ 49 h 61"/>
                  <a:gd name="T12" fmla="*/ 21 w 33"/>
                  <a:gd name="T13" fmla="*/ 31 h 61"/>
                  <a:gd name="T14" fmla="*/ 9 w 33"/>
                  <a:gd name="T15" fmla="*/ 13 h 61"/>
                  <a:gd name="T16" fmla="*/ 0 w 33"/>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1"/>
                  <a:gd name="T29" fmla="*/ 33 w 33"/>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1">
                    <a:moveTo>
                      <a:pt x="0" y="0"/>
                    </a:moveTo>
                    <a:lnTo>
                      <a:pt x="7" y="19"/>
                    </a:lnTo>
                    <a:lnTo>
                      <a:pt x="18" y="40"/>
                    </a:lnTo>
                    <a:lnTo>
                      <a:pt x="27" y="58"/>
                    </a:lnTo>
                    <a:lnTo>
                      <a:pt x="33" y="61"/>
                    </a:lnTo>
                    <a:lnTo>
                      <a:pt x="30" y="49"/>
                    </a:lnTo>
                    <a:lnTo>
                      <a:pt x="21" y="31"/>
                    </a:lnTo>
                    <a:lnTo>
                      <a:pt x="9" y="1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86" name="Freeform 221"/>
              <p:cNvSpPr>
                <a:spLocks/>
              </p:cNvSpPr>
              <p:nvPr/>
            </p:nvSpPr>
            <p:spPr bwMode="auto">
              <a:xfrm>
                <a:off x="1110" y="2296"/>
                <a:ext cx="88" cy="322"/>
              </a:xfrm>
              <a:custGeom>
                <a:avLst/>
                <a:gdLst>
                  <a:gd name="T0" fmla="*/ 77 w 88"/>
                  <a:gd name="T1" fmla="*/ 0 h 322"/>
                  <a:gd name="T2" fmla="*/ 80 w 88"/>
                  <a:gd name="T3" fmla="*/ 0 h 322"/>
                  <a:gd name="T4" fmla="*/ 83 w 88"/>
                  <a:gd name="T5" fmla="*/ 0 h 322"/>
                  <a:gd name="T6" fmla="*/ 86 w 88"/>
                  <a:gd name="T7" fmla="*/ 2 h 322"/>
                  <a:gd name="T8" fmla="*/ 88 w 88"/>
                  <a:gd name="T9" fmla="*/ 2 h 322"/>
                  <a:gd name="T10" fmla="*/ 54 w 88"/>
                  <a:gd name="T11" fmla="*/ 42 h 322"/>
                  <a:gd name="T12" fmla="*/ 32 w 88"/>
                  <a:gd name="T13" fmla="*/ 84 h 322"/>
                  <a:gd name="T14" fmla="*/ 18 w 88"/>
                  <a:gd name="T15" fmla="*/ 129 h 322"/>
                  <a:gd name="T16" fmla="*/ 12 w 88"/>
                  <a:gd name="T17" fmla="*/ 173 h 322"/>
                  <a:gd name="T18" fmla="*/ 10 w 88"/>
                  <a:gd name="T19" fmla="*/ 216 h 322"/>
                  <a:gd name="T20" fmla="*/ 13 w 88"/>
                  <a:gd name="T21" fmla="*/ 256 h 322"/>
                  <a:gd name="T22" fmla="*/ 19 w 88"/>
                  <a:gd name="T23" fmla="*/ 291 h 322"/>
                  <a:gd name="T24" fmla="*/ 23 w 88"/>
                  <a:gd name="T25" fmla="*/ 322 h 322"/>
                  <a:gd name="T26" fmla="*/ 12 w 88"/>
                  <a:gd name="T27" fmla="*/ 297 h 322"/>
                  <a:gd name="T28" fmla="*/ 3 w 88"/>
                  <a:gd name="T29" fmla="*/ 260 h 322"/>
                  <a:gd name="T30" fmla="*/ 0 w 88"/>
                  <a:gd name="T31" fmla="*/ 215 h 322"/>
                  <a:gd name="T32" fmla="*/ 3 w 88"/>
                  <a:gd name="T33" fmla="*/ 164 h 322"/>
                  <a:gd name="T34" fmla="*/ 12 w 88"/>
                  <a:gd name="T35" fmla="*/ 114 h 322"/>
                  <a:gd name="T36" fmla="*/ 26 w 88"/>
                  <a:gd name="T37" fmla="*/ 67 h 322"/>
                  <a:gd name="T38" fmla="*/ 47 w 88"/>
                  <a:gd name="T39" fmla="*/ 28 h 322"/>
                  <a:gd name="T40" fmla="*/ 77 w 88"/>
                  <a:gd name="T41" fmla="*/ 0 h 3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8"/>
                  <a:gd name="T64" fmla="*/ 0 h 322"/>
                  <a:gd name="T65" fmla="*/ 88 w 88"/>
                  <a:gd name="T66" fmla="*/ 322 h 3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8" h="322">
                    <a:moveTo>
                      <a:pt x="77" y="0"/>
                    </a:moveTo>
                    <a:lnTo>
                      <a:pt x="80" y="0"/>
                    </a:lnTo>
                    <a:lnTo>
                      <a:pt x="83" y="0"/>
                    </a:lnTo>
                    <a:lnTo>
                      <a:pt x="86" y="2"/>
                    </a:lnTo>
                    <a:lnTo>
                      <a:pt x="88" y="2"/>
                    </a:lnTo>
                    <a:lnTo>
                      <a:pt x="54" y="42"/>
                    </a:lnTo>
                    <a:lnTo>
                      <a:pt x="32" y="84"/>
                    </a:lnTo>
                    <a:lnTo>
                      <a:pt x="18" y="129"/>
                    </a:lnTo>
                    <a:lnTo>
                      <a:pt x="12" y="173"/>
                    </a:lnTo>
                    <a:lnTo>
                      <a:pt x="10" y="216"/>
                    </a:lnTo>
                    <a:lnTo>
                      <a:pt x="13" y="256"/>
                    </a:lnTo>
                    <a:lnTo>
                      <a:pt x="19" y="291"/>
                    </a:lnTo>
                    <a:lnTo>
                      <a:pt x="23" y="322"/>
                    </a:lnTo>
                    <a:lnTo>
                      <a:pt x="12" y="297"/>
                    </a:lnTo>
                    <a:lnTo>
                      <a:pt x="3" y="260"/>
                    </a:lnTo>
                    <a:lnTo>
                      <a:pt x="0" y="215"/>
                    </a:lnTo>
                    <a:lnTo>
                      <a:pt x="3" y="164"/>
                    </a:lnTo>
                    <a:lnTo>
                      <a:pt x="12" y="114"/>
                    </a:lnTo>
                    <a:lnTo>
                      <a:pt x="26" y="67"/>
                    </a:lnTo>
                    <a:lnTo>
                      <a:pt x="47" y="28"/>
                    </a:lnTo>
                    <a:lnTo>
                      <a:pt x="7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87" name="Freeform 222"/>
              <p:cNvSpPr>
                <a:spLocks/>
              </p:cNvSpPr>
              <p:nvPr/>
            </p:nvSpPr>
            <p:spPr bwMode="auto">
              <a:xfrm>
                <a:off x="1120" y="2567"/>
                <a:ext cx="64" cy="43"/>
              </a:xfrm>
              <a:custGeom>
                <a:avLst/>
                <a:gdLst>
                  <a:gd name="T0" fmla="*/ 0 w 64"/>
                  <a:gd name="T1" fmla="*/ 0 h 43"/>
                  <a:gd name="T2" fmla="*/ 6 w 64"/>
                  <a:gd name="T3" fmla="*/ 9 h 43"/>
                  <a:gd name="T4" fmla="*/ 15 w 64"/>
                  <a:gd name="T5" fmla="*/ 17 h 43"/>
                  <a:gd name="T6" fmla="*/ 24 w 64"/>
                  <a:gd name="T7" fmla="*/ 25 h 43"/>
                  <a:gd name="T8" fmla="*/ 34 w 64"/>
                  <a:gd name="T9" fmla="*/ 32 h 43"/>
                  <a:gd name="T10" fmla="*/ 44 w 64"/>
                  <a:gd name="T11" fmla="*/ 38 h 43"/>
                  <a:gd name="T12" fmla="*/ 53 w 64"/>
                  <a:gd name="T13" fmla="*/ 41 h 43"/>
                  <a:gd name="T14" fmla="*/ 61 w 64"/>
                  <a:gd name="T15" fmla="*/ 43 h 43"/>
                  <a:gd name="T16" fmla="*/ 64 w 64"/>
                  <a:gd name="T17" fmla="*/ 41 h 43"/>
                  <a:gd name="T18" fmla="*/ 64 w 64"/>
                  <a:gd name="T19" fmla="*/ 38 h 43"/>
                  <a:gd name="T20" fmla="*/ 58 w 64"/>
                  <a:gd name="T21" fmla="*/ 34 h 43"/>
                  <a:gd name="T22" fmla="*/ 50 w 64"/>
                  <a:gd name="T23" fmla="*/ 29 h 43"/>
                  <a:gd name="T24" fmla="*/ 42 w 64"/>
                  <a:gd name="T25" fmla="*/ 25 h 43"/>
                  <a:gd name="T26" fmla="*/ 30 w 64"/>
                  <a:gd name="T27" fmla="*/ 19 h 43"/>
                  <a:gd name="T28" fmla="*/ 19 w 64"/>
                  <a:gd name="T29" fmla="*/ 13 h 43"/>
                  <a:gd name="T30" fmla="*/ 9 w 64"/>
                  <a:gd name="T31" fmla="*/ 7 h 43"/>
                  <a:gd name="T32" fmla="*/ 0 w 64"/>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43"/>
                  <a:gd name="T53" fmla="*/ 64 w 64"/>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43">
                    <a:moveTo>
                      <a:pt x="0" y="0"/>
                    </a:moveTo>
                    <a:lnTo>
                      <a:pt x="6" y="9"/>
                    </a:lnTo>
                    <a:lnTo>
                      <a:pt x="15" y="17"/>
                    </a:lnTo>
                    <a:lnTo>
                      <a:pt x="24" y="25"/>
                    </a:lnTo>
                    <a:lnTo>
                      <a:pt x="34" y="32"/>
                    </a:lnTo>
                    <a:lnTo>
                      <a:pt x="44" y="38"/>
                    </a:lnTo>
                    <a:lnTo>
                      <a:pt x="53" y="41"/>
                    </a:lnTo>
                    <a:lnTo>
                      <a:pt x="61" y="43"/>
                    </a:lnTo>
                    <a:lnTo>
                      <a:pt x="64" y="41"/>
                    </a:lnTo>
                    <a:lnTo>
                      <a:pt x="64" y="38"/>
                    </a:lnTo>
                    <a:lnTo>
                      <a:pt x="58" y="34"/>
                    </a:lnTo>
                    <a:lnTo>
                      <a:pt x="50" y="29"/>
                    </a:lnTo>
                    <a:lnTo>
                      <a:pt x="42" y="25"/>
                    </a:lnTo>
                    <a:lnTo>
                      <a:pt x="30" y="19"/>
                    </a:lnTo>
                    <a:lnTo>
                      <a:pt x="19" y="13"/>
                    </a:lnTo>
                    <a:lnTo>
                      <a:pt x="9" y="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88" name="Freeform 223"/>
              <p:cNvSpPr>
                <a:spLocks/>
              </p:cNvSpPr>
              <p:nvPr/>
            </p:nvSpPr>
            <p:spPr bwMode="auto">
              <a:xfrm>
                <a:off x="1117" y="2536"/>
                <a:ext cx="76" cy="63"/>
              </a:xfrm>
              <a:custGeom>
                <a:avLst/>
                <a:gdLst>
                  <a:gd name="T0" fmla="*/ 76 w 76"/>
                  <a:gd name="T1" fmla="*/ 63 h 63"/>
                  <a:gd name="T2" fmla="*/ 71 w 76"/>
                  <a:gd name="T3" fmla="*/ 63 h 63"/>
                  <a:gd name="T4" fmla="*/ 64 w 76"/>
                  <a:gd name="T5" fmla="*/ 60 h 63"/>
                  <a:gd name="T6" fmla="*/ 53 w 76"/>
                  <a:gd name="T7" fmla="*/ 54 h 63"/>
                  <a:gd name="T8" fmla="*/ 40 w 76"/>
                  <a:gd name="T9" fmla="*/ 47 h 63"/>
                  <a:gd name="T10" fmla="*/ 27 w 76"/>
                  <a:gd name="T11" fmla="*/ 37 h 63"/>
                  <a:gd name="T12" fmla="*/ 15 w 76"/>
                  <a:gd name="T13" fmla="*/ 25 h 63"/>
                  <a:gd name="T14" fmla="*/ 6 w 76"/>
                  <a:gd name="T15" fmla="*/ 13 h 63"/>
                  <a:gd name="T16" fmla="*/ 0 w 76"/>
                  <a:gd name="T17" fmla="*/ 0 h 63"/>
                  <a:gd name="T18" fmla="*/ 8 w 76"/>
                  <a:gd name="T19" fmla="*/ 7 h 63"/>
                  <a:gd name="T20" fmla="*/ 19 w 76"/>
                  <a:gd name="T21" fmla="*/ 16 h 63"/>
                  <a:gd name="T22" fmla="*/ 33 w 76"/>
                  <a:gd name="T23" fmla="*/ 26 h 63"/>
                  <a:gd name="T24" fmla="*/ 46 w 76"/>
                  <a:gd name="T25" fmla="*/ 35 h 63"/>
                  <a:gd name="T26" fmla="*/ 58 w 76"/>
                  <a:gd name="T27" fmla="*/ 44 h 63"/>
                  <a:gd name="T28" fmla="*/ 68 w 76"/>
                  <a:gd name="T29" fmla="*/ 53 h 63"/>
                  <a:gd name="T30" fmla="*/ 74 w 76"/>
                  <a:gd name="T31" fmla="*/ 59 h 63"/>
                  <a:gd name="T32" fmla="*/ 76 w 76"/>
                  <a:gd name="T33" fmla="*/ 63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63"/>
                  <a:gd name="T53" fmla="*/ 76 w 76"/>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63">
                    <a:moveTo>
                      <a:pt x="76" y="63"/>
                    </a:moveTo>
                    <a:lnTo>
                      <a:pt x="71" y="63"/>
                    </a:lnTo>
                    <a:lnTo>
                      <a:pt x="64" y="60"/>
                    </a:lnTo>
                    <a:lnTo>
                      <a:pt x="53" y="54"/>
                    </a:lnTo>
                    <a:lnTo>
                      <a:pt x="40" y="47"/>
                    </a:lnTo>
                    <a:lnTo>
                      <a:pt x="27" y="37"/>
                    </a:lnTo>
                    <a:lnTo>
                      <a:pt x="15" y="25"/>
                    </a:lnTo>
                    <a:lnTo>
                      <a:pt x="6" y="13"/>
                    </a:lnTo>
                    <a:lnTo>
                      <a:pt x="0" y="0"/>
                    </a:lnTo>
                    <a:lnTo>
                      <a:pt x="8" y="7"/>
                    </a:lnTo>
                    <a:lnTo>
                      <a:pt x="19" y="16"/>
                    </a:lnTo>
                    <a:lnTo>
                      <a:pt x="33" y="26"/>
                    </a:lnTo>
                    <a:lnTo>
                      <a:pt x="46" y="35"/>
                    </a:lnTo>
                    <a:lnTo>
                      <a:pt x="58" y="44"/>
                    </a:lnTo>
                    <a:lnTo>
                      <a:pt x="68" y="53"/>
                    </a:lnTo>
                    <a:lnTo>
                      <a:pt x="74" y="59"/>
                    </a:lnTo>
                    <a:lnTo>
                      <a:pt x="76" y="6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89" name="Freeform 224"/>
              <p:cNvSpPr>
                <a:spLocks/>
              </p:cNvSpPr>
              <p:nvPr/>
            </p:nvSpPr>
            <p:spPr bwMode="auto">
              <a:xfrm>
                <a:off x="1114" y="2475"/>
                <a:ext cx="90" cy="83"/>
              </a:xfrm>
              <a:custGeom>
                <a:avLst/>
                <a:gdLst>
                  <a:gd name="T0" fmla="*/ 90 w 90"/>
                  <a:gd name="T1" fmla="*/ 81 h 83"/>
                  <a:gd name="T2" fmla="*/ 86 w 90"/>
                  <a:gd name="T3" fmla="*/ 83 h 83"/>
                  <a:gd name="T4" fmla="*/ 76 w 90"/>
                  <a:gd name="T5" fmla="*/ 78 h 83"/>
                  <a:gd name="T6" fmla="*/ 62 w 90"/>
                  <a:gd name="T7" fmla="*/ 70 h 83"/>
                  <a:gd name="T8" fmla="*/ 48 w 90"/>
                  <a:gd name="T9" fmla="*/ 58 h 83"/>
                  <a:gd name="T10" fmla="*/ 33 w 90"/>
                  <a:gd name="T11" fmla="*/ 43 h 83"/>
                  <a:gd name="T12" fmla="*/ 18 w 90"/>
                  <a:gd name="T13" fmla="*/ 28 h 83"/>
                  <a:gd name="T14" fmla="*/ 8 w 90"/>
                  <a:gd name="T15" fmla="*/ 13 h 83"/>
                  <a:gd name="T16" fmla="*/ 0 w 90"/>
                  <a:gd name="T17" fmla="*/ 0 h 83"/>
                  <a:gd name="T18" fmla="*/ 8 w 90"/>
                  <a:gd name="T19" fmla="*/ 6 h 83"/>
                  <a:gd name="T20" fmla="*/ 19 w 90"/>
                  <a:gd name="T21" fmla="*/ 16 h 83"/>
                  <a:gd name="T22" fmla="*/ 34 w 90"/>
                  <a:gd name="T23" fmla="*/ 28 h 83"/>
                  <a:gd name="T24" fmla="*/ 52 w 90"/>
                  <a:gd name="T25" fmla="*/ 41 h 83"/>
                  <a:gd name="T26" fmla="*/ 67 w 90"/>
                  <a:gd name="T27" fmla="*/ 55 h 83"/>
                  <a:gd name="T28" fmla="*/ 80 w 90"/>
                  <a:gd name="T29" fmla="*/ 67 h 83"/>
                  <a:gd name="T30" fmla="*/ 89 w 90"/>
                  <a:gd name="T31" fmla="*/ 75 h 83"/>
                  <a:gd name="T32" fmla="*/ 90 w 90"/>
                  <a:gd name="T33" fmla="*/ 81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83"/>
                  <a:gd name="T53" fmla="*/ 90 w 90"/>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83">
                    <a:moveTo>
                      <a:pt x="90" y="81"/>
                    </a:moveTo>
                    <a:lnTo>
                      <a:pt x="86" y="83"/>
                    </a:lnTo>
                    <a:lnTo>
                      <a:pt x="76" y="78"/>
                    </a:lnTo>
                    <a:lnTo>
                      <a:pt x="62" y="70"/>
                    </a:lnTo>
                    <a:lnTo>
                      <a:pt x="48" y="58"/>
                    </a:lnTo>
                    <a:lnTo>
                      <a:pt x="33" y="43"/>
                    </a:lnTo>
                    <a:lnTo>
                      <a:pt x="18" y="28"/>
                    </a:lnTo>
                    <a:lnTo>
                      <a:pt x="8" y="13"/>
                    </a:lnTo>
                    <a:lnTo>
                      <a:pt x="0" y="0"/>
                    </a:lnTo>
                    <a:lnTo>
                      <a:pt x="8" y="6"/>
                    </a:lnTo>
                    <a:lnTo>
                      <a:pt x="19" y="16"/>
                    </a:lnTo>
                    <a:lnTo>
                      <a:pt x="34" y="28"/>
                    </a:lnTo>
                    <a:lnTo>
                      <a:pt x="52" y="41"/>
                    </a:lnTo>
                    <a:lnTo>
                      <a:pt x="67" y="55"/>
                    </a:lnTo>
                    <a:lnTo>
                      <a:pt x="80" y="67"/>
                    </a:lnTo>
                    <a:lnTo>
                      <a:pt x="89" y="75"/>
                    </a:lnTo>
                    <a:lnTo>
                      <a:pt x="90" y="8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90" name="Freeform 225"/>
              <p:cNvSpPr>
                <a:spLocks/>
              </p:cNvSpPr>
              <p:nvPr/>
            </p:nvSpPr>
            <p:spPr bwMode="auto">
              <a:xfrm>
                <a:off x="1122" y="2417"/>
                <a:ext cx="97" cy="76"/>
              </a:xfrm>
              <a:custGeom>
                <a:avLst/>
                <a:gdLst>
                  <a:gd name="T0" fmla="*/ 97 w 97"/>
                  <a:gd name="T1" fmla="*/ 74 h 76"/>
                  <a:gd name="T2" fmla="*/ 91 w 97"/>
                  <a:gd name="T3" fmla="*/ 76 h 76"/>
                  <a:gd name="T4" fmla="*/ 79 w 97"/>
                  <a:gd name="T5" fmla="*/ 71 h 76"/>
                  <a:gd name="T6" fmla="*/ 65 w 97"/>
                  <a:gd name="T7" fmla="*/ 64 h 76"/>
                  <a:gd name="T8" fmla="*/ 48 w 97"/>
                  <a:gd name="T9" fmla="*/ 52 h 76"/>
                  <a:gd name="T10" fmla="*/ 32 w 97"/>
                  <a:gd name="T11" fmla="*/ 39 h 76"/>
                  <a:gd name="T12" fmla="*/ 17 w 97"/>
                  <a:gd name="T13" fmla="*/ 26 h 76"/>
                  <a:gd name="T14" fmla="*/ 6 w 97"/>
                  <a:gd name="T15" fmla="*/ 12 h 76"/>
                  <a:gd name="T16" fmla="*/ 0 w 97"/>
                  <a:gd name="T17" fmla="*/ 0 h 76"/>
                  <a:gd name="T18" fmla="*/ 7 w 97"/>
                  <a:gd name="T19" fmla="*/ 5 h 76"/>
                  <a:gd name="T20" fmla="*/ 20 w 97"/>
                  <a:gd name="T21" fmla="*/ 14 h 76"/>
                  <a:gd name="T22" fmla="*/ 37 w 97"/>
                  <a:gd name="T23" fmla="*/ 24 h 76"/>
                  <a:gd name="T24" fmla="*/ 54 w 97"/>
                  <a:gd name="T25" fmla="*/ 37 h 76"/>
                  <a:gd name="T26" fmla="*/ 71 w 97"/>
                  <a:gd name="T27" fmla="*/ 49 h 76"/>
                  <a:gd name="T28" fmla="*/ 85 w 97"/>
                  <a:gd name="T29" fmla="*/ 61 h 76"/>
                  <a:gd name="T30" fmla="*/ 94 w 97"/>
                  <a:gd name="T31" fmla="*/ 70 h 76"/>
                  <a:gd name="T32" fmla="*/ 97 w 97"/>
                  <a:gd name="T33" fmla="*/ 74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7"/>
                  <a:gd name="T52" fmla="*/ 0 h 76"/>
                  <a:gd name="T53" fmla="*/ 97 w 97"/>
                  <a:gd name="T54" fmla="*/ 76 h 7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7" h="76">
                    <a:moveTo>
                      <a:pt x="97" y="74"/>
                    </a:moveTo>
                    <a:lnTo>
                      <a:pt x="91" y="76"/>
                    </a:lnTo>
                    <a:lnTo>
                      <a:pt x="79" y="71"/>
                    </a:lnTo>
                    <a:lnTo>
                      <a:pt x="65" y="64"/>
                    </a:lnTo>
                    <a:lnTo>
                      <a:pt x="48" y="52"/>
                    </a:lnTo>
                    <a:lnTo>
                      <a:pt x="32" y="39"/>
                    </a:lnTo>
                    <a:lnTo>
                      <a:pt x="17" y="26"/>
                    </a:lnTo>
                    <a:lnTo>
                      <a:pt x="6" y="12"/>
                    </a:lnTo>
                    <a:lnTo>
                      <a:pt x="0" y="0"/>
                    </a:lnTo>
                    <a:lnTo>
                      <a:pt x="7" y="5"/>
                    </a:lnTo>
                    <a:lnTo>
                      <a:pt x="20" y="14"/>
                    </a:lnTo>
                    <a:lnTo>
                      <a:pt x="37" y="24"/>
                    </a:lnTo>
                    <a:lnTo>
                      <a:pt x="54" y="37"/>
                    </a:lnTo>
                    <a:lnTo>
                      <a:pt x="71" y="49"/>
                    </a:lnTo>
                    <a:lnTo>
                      <a:pt x="85" y="61"/>
                    </a:lnTo>
                    <a:lnTo>
                      <a:pt x="94" y="70"/>
                    </a:lnTo>
                    <a:lnTo>
                      <a:pt x="97" y="7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91" name="Freeform 226"/>
              <p:cNvSpPr>
                <a:spLocks/>
              </p:cNvSpPr>
              <p:nvPr/>
            </p:nvSpPr>
            <p:spPr bwMode="auto">
              <a:xfrm>
                <a:off x="1133" y="2394"/>
                <a:ext cx="89" cy="65"/>
              </a:xfrm>
              <a:custGeom>
                <a:avLst/>
                <a:gdLst>
                  <a:gd name="T0" fmla="*/ 89 w 89"/>
                  <a:gd name="T1" fmla="*/ 65 h 65"/>
                  <a:gd name="T2" fmla="*/ 85 w 89"/>
                  <a:gd name="T3" fmla="*/ 65 h 65"/>
                  <a:gd name="T4" fmla="*/ 74 w 89"/>
                  <a:gd name="T5" fmla="*/ 60 h 65"/>
                  <a:gd name="T6" fmla="*/ 61 w 89"/>
                  <a:gd name="T7" fmla="*/ 53 h 65"/>
                  <a:gd name="T8" fmla="*/ 45 w 89"/>
                  <a:gd name="T9" fmla="*/ 43 h 65"/>
                  <a:gd name="T10" fmla="*/ 29 w 89"/>
                  <a:gd name="T11" fmla="*/ 32 h 65"/>
                  <a:gd name="T12" fmla="*/ 15 w 89"/>
                  <a:gd name="T13" fmla="*/ 20 h 65"/>
                  <a:gd name="T14" fmla="*/ 5 w 89"/>
                  <a:gd name="T15" fmla="*/ 9 h 65"/>
                  <a:gd name="T16" fmla="*/ 0 w 89"/>
                  <a:gd name="T17" fmla="*/ 0 h 65"/>
                  <a:gd name="T18" fmla="*/ 9 w 89"/>
                  <a:gd name="T19" fmla="*/ 6 h 65"/>
                  <a:gd name="T20" fmla="*/ 21 w 89"/>
                  <a:gd name="T21" fmla="*/ 13 h 65"/>
                  <a:gd name="T22" fmla="*/ 37 w 89"/>
                  <a:gd name="T23" fmla="*/ 22 h 65"/>
                  <a:gd name="T24" fmla="*/ 54 w 89"/>
                  <a:gd name="T25" fmla="*/ 31 h 65"/>
                  <a:gd name="T26" fmla="*/ 68 w 89"/>
                  <a:gd name="T27" fmla="*/ 41 h 65"/>
                  <a:gd name="T28" fmla="*/ 80 w 89"/>
                  <a:gd name="T29" fmla="*/ 50 h 65"/>
                  <a:gd name="T30" fmla="*/ 88 w 89"/>
                  <a:gd name="T31" fmla="*/ 59 h 65"/>
                  <a:gd name="T32" fmla="*/ 89 w 89"/>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9"/>
                  <a:gd name="T52" fmla="*/ 0 h 65"/>
                  <a:gd name="T53" fmla="*/ 89 w 89"/>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9" h="65">
                    <a:moveTo>
                      <a:pt x="89" y="65"/>
                    </a:moveTo>
                    <a:lnTo>
                      <a:pt x="85" y="65"/>
                    </a:lnTo>
                    <a:lnTo>
                      <a:pt x="74" y="60"/>
                    </a:lnTo>
                    <a:lnTo>
                      <a:pt x="61" y="53"/>
                    </a:lnTo>
                    <a:lnTo>
                      <a:pt x="45" y="43"/>
                    </a:lnTo>
                    <a:lnTo>
                      <a:pt x="29" y="32"/>
                    </a:lnTo>
                    <a:lnTo>
                      <a:pt x="15" y="20"/>
                    </a:lnTo>
                    <a:lnTo>
                      <a:pt x="5" y="9"/>
                    </a:lnTo>
                    <a:lnTo>
                      <a:pt x="0" y="0"/>
                    </a:lnTo>
                    <a:lnTo>
                      <a:pt x="9" y="6"/>
                    </a:lnTo>
                    <a:lnTo>
                      <a:pt x="21" y="13"/>
                    </a:lnTo>
                    <a:lnTo>
                      <a:pt x="37" y="22"/>
                    </a:lnTo>
                    <a:lnTo>
                      <a:pt x="54" y="31"/>
                    </a:lnTo>
                    <a:lnTo>
                      <a:pt x="68" y="41"/>
                    </a:lnTo>
                    <a:lnTo>
                      <a:pt x="80" y="50"/>
                    </a:lnTo>
                    <a:lnTo>
                      <a:pt x="88" y="59"/>
                    </a:lnTo>
                    <a:lnTo>
                      <a:pt x="89" y="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92" name="Freeform 227"/>
              <p:cNvSpPr>
                <a:spLocks/>
              </p:cNvSpPr>
              <p:nvPr/>
            </p:nvSpPr>
            <p:spPr bwMode="auto">
              <a:xfrm>
                <a:off x="1145" y="2348"/>
                <a:ext cx="76" cy="55"/>
              </a:xfrm>
              <a:custGeom>
                <a:avLst/>
                <a:gdLst>
                  <a:gd name="T0" fmla="*/ 76 w 76"/>
                  <a:gd name="T1" fmla="*/ 53 h 55"/>
                  <a:gd name="T2" fmla="*/ 71 w 76"/>
                  <a:gd name="T3" fmla="*/ 55 h 55"/>
                  <a:gd name="T4" fmla="*/ 62 w 76"/>
                  <a:gd name="T5" fmla="*/ 53 h 55"/>
                  <a:gd name="T6" fmla="*/ 52 w 76"/>
                  <a:gd name="T7" fmla="*/ 49 h 55"/>
                  <a:gd name="T8" fmla="*/ 39 w 76"/>
                  <a:gd name="T9" fmla="*/ 41 h 55"/>
                  <a:gd name="T10" fmla="*/ 27 w 76"/>
                  <a:gd name="T11" fmla="*/ 34 h 55"/>
                  <a:gd name="T12" fmla="*/ 15 w 76"/>
                  <a:gd name="T13" fmla="*/ 24 h 55"/>
                  <a:gd name="T14" fmla="*/ 6 w 76"/>
                  <a:gd name="T15" fmla="*/ 12 h 55"/>
                  <a:gd name="T16" fmla="*/ 0 w 76"/>
                  <a:gd name="T17" fmla="*/ 0 h 55"/>
                  <a:gd name="T18" fmla="*/ 8 w 76"/>
                  <a:gd name="T19" fmla="*/ 6 h 55"/>
                  <a:gd name="T20" fmla="*/ 19 w 76"/>
                  <a:gd name="T21" fmla="*/ 12 h 55"/>
                  <a:gd name="T22" fmla="*/ 33 w 76"/>
                  <a:gd name="T23" fmla="*/ 21 h 55"/>
                  <a:gd name="T24" fmla="*/ 46 w 76"/>
                  <a:gd name="T25" fmla="*/ 28 h 55"/>
                  <a:gd name="T26" fmla="*/ 58 w 76"/>
                  <a:gd name="T27" fmla="*/ 37 h 55"/>
                  <a:gd name="T28" fmla="*/ 68 w 76"/>
                  <a:gd name="T29" fmla="*/ 43 h 55"/>
                  <a:gd name="T30" fmla="*/ 74 w 76"/>
                  <a:gd name="T31" fmla="*/ 49 h 55"/>
                  <a:gd name="T32" fmla="*/ 76 w 76"/>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55"/>
                  <a:gd name="T53" fmla="*/ 76 w 76"/>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55">
                    <a:moveTo>
                      <a:pt x="76" y="53"/>
                    </a:moveTo>
                    <a:lnTo>
                      <a:pt x="71" y="55"/>
                    </a:lnTo>
                    <a:lnTo>
                      <a:pt x="62" y="53"/>
                    </a:lnTo>
                    <a:lnTo>
                      <a:pt x="52" y="49"/>
                    </a:lnTo>
                    <a:lnTo>
                      <a:pt x="39" y="41"/>
                    </a:lnTo>
                    <a:lnTo>
                      <a:pt x="27" y="34"/>
                    </a:lnTo>
                    <a:lnTo>
                      <a:pt x="15" y="24"/>
                    </a:lnTo>
                    <a:lnTo>
                      <a:pt x="6" y="12"/>
                    </a:lnTo>
                    <a:lnTo>
                      <a:pt x="0" y="0"/>
                    </a:lnTo>
                    <a:lnTo>
                      <a:pt x="8" y="6"/>
                    </a:lnTo>
                    <a:lnTo>
                      <a:pt x="19" y="12"/>
                    </a:lnTo>
                    <a:lnTo>
                      <a:pt x="33" y="21"/>
                    </a:lnTo>
                    <a:lnTo>
                      <a:pt x="46" y="28"/>
                    </a:lnTo>
                    <a:lnTo>
                      <a:pt x="58" y="37"/>
                    </a:lnTo>
                    <a:lnTo>
                      <a:pt x="68" y="43"/>
                    </a:lnTo>
                    <a:lnTo>
                      <a:pt x="74" y="49"/>
                    </a:lnTo>
                    <a:lnTo>
                      <a:pt x="76" y="5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93" name="Freeform 228"/>
              <p:cNvSpPr>
                <a:spLocks/>
              </p:cNvSpPr>
              <p:nvPr/>
            </p:nvSpPr>
            <p:spPr bwMode="auto">
              <a:xfrm>
                <a:off x="1191" y="2308"/>
                <a:ext cx="44" cy="15"/>
              </a:xfrm>
              <a:custGeom>
                <a:avLst/>
                <a:gdLst>
                  <a:gd name="T0" fmla="*/ 44 w 44"/>
                  <a:gd name="T1" fmla="*/ 10 h 15"/>
                  <a:gd name="T2" fmla="*/ 41 w 44"/>
                  <a:gd name="T3" fmla="*/ 13 h 15"/>
                  <a:gd name="T4" fmla="*/ 36 w 44"/>
                  <a:gd name="T5" fmla="*/ 15 h 15"/>
                  <a:gd name="T6" fmla="*/ 30 w 44"/>
                  <a:gd name="T7" fmla="*/ 15 h 15"/>
                  <a:gd name="T8" fmla="*/ 21 w 44"/>
                  <a:gd name="T9" fmla="*/ 15 h 15"/>
                  <a:gd name="T10" fmla="*/ 13 w 44"/>
                  <a:gd name="T11" fmla="*/ 13 h 15"/>
                  <a:gd name="T12" fmla="*/ 6 w 44"/>
                  <a:gd name="T13" fmla="*/ 10 h 15"/>
                  <a:gd name="T14" fmla="*/ 2 w 44"/>
                  <a:gd name="T15" fmla="*/ 6 h 15"/>
                  <a:gd name="T16" fmla="*/ 0 w 44"/>
                  <a:gd name="T17" fmla="*/ 0 h 15"/>
                  <a:gd name="T18" fmla="*/ 6 w 44"/>
                  <a:gd name="T19" fmla="*/ 4 h 15"/>
                  <a:gd name="T20" fmla="*/ 12 w 44"/>
                  <a:gd name="T21" fmla="*/ 6 h 15"/>
                  <a:gd name="T22" fmla="*/ 21 w 44"/>
                  <a:gd name="T23" fmla="*/ 6 h 15"/>
                  <a:gd name="T24" fmla="*/ 30 w 44"/>
                  <a:gd name="T25" fmla="*/ 6 h 15"/>
                  <a:gd name="T26" fmla="*/ 37 w 44"/>
                  <a:gd name="T27" fmla="*/ 6 h 15"/>
                  <a:gd name="T28" fmla="*/ 41 w 44"/>
                  <a:gd name="T29" fmla="*/ 6 h 15"/>
                  <a:gd name="T30" fmla="*/ 44 w 44"/>
                  <a:gd name="T31" fmla="*/ 7 h 15"/>
                  <a:gd name="T32" fmla="*/ 44 w 44"/>
                  <a:gd name="T33" fmla="*/ 1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15"/>
                  <a:gd name="T53" fmla="*/ 44 w 44"/>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15">
                    <a:moveTo>
                      <a:pt x="44" y="10"/>
                    </a:moveTo>
                    <a:lnTo>
                      <a:pt x="41" y="13"/>
                    </a:lnTo>
                    <a:lnTo>
                      <a:pt x="36" y="15"/>
                    </a:lnTo>
                    <a:lnTo>
                      <a:pt x="30" y="15"/>
                    </a:lnTo>
                    <a:lnTo>
                      <a:pt x="21" y="15"/>
                    </a:lnTo>
                    <a:lnTo>
                      <a:pt x="13" y="13"/>
                    </a:lnTo>
                    <a:lnTo>
                      <a:pt x="6" y="10"/>
                    </a:lnTo>
                    <a:lnTo>
                      <a:pt x="2" y="6"/>
                    </a:lnTo>
                    <a:lnTo>
                      <a:pt x="0" y="0"/>
                    </a:lnTo>
                    <a:lnTo>
                      <a:pt x="6" y="4"/>
                    </a:lnTo>
                    <a:lnTo>
                      <a:pt x="12" y="6"/>
                    </a:lnTo>
                    <a:lnTo>
                      <a:pt x="21" y="6"/>
                    </a:lnTo>
                    <a:lnTo>
                      <a:pt x="30" y="6"/>
                    </a:lnTo>
                    <a:lnTo>
                      <a:pt x="37" y="6"/>
                    </a:lnTo>
                    <a:lnTo>
                      <a:pt x="41" y="6"/>
                    </a:lnTo>
                    <a:lnTo>
                      <a:pt x="44" y="7"/>
                    </a:lnTo>
                    <a:lnTo>
                      <a:pt x="44" y="1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94" name="Freeform 229"/>
              <p:cNvSpPr>
                <a:spLocks/>
              </p:cNvSpPr>
              <p:nvPr/>
            </p:nvSpPr>
            <p:spPr bwMode="auto">
              <a:xfrm>
                <a:off x="1113" y="2503"/>
                <a:ext cx="84" cy="73"/>
              </a:xfrm>
              <a:custGeom>
                <a:avLst/>
                <a:gdLst>
                  <a:gd name="T0" fmla="*/ 84 w 84"/>
                  <a:gd name="T1" fmla="*/ 71 h 73"/>
                  <a:gd name="T2" fmla="*/ 80 w 84"/>
                  <a:gd name="T3" fmla="*/ 73 h 73"/>
                  <a:gd name="T4" fmla="*/ 71 w 84"/>
                  <a:gd name="T5" fmla="*/ 68 h 73"/>
                  <a:gd name="T6" fmla="*/ 57 w 84"/>
                  <a:gd name="T7" fmla="*/ 62 h 73"/>
                  <a:gd name="T8" fmla="*/ 44 w 84"/>
                  <a:gd name="T9" fmla="*/ 52 h 73"/>
                  <a:gd name="T10" fmla="*/ 29 w 84"/>
                  <a:gd name="T11" fmla="*/ 40 h 73"/>
                  <a:gd name="T12" fmla="*/ 18 w 84"/>
                  <a:gd name="T13" fmla="*/ 27 h 73"/>
                  <a:gd name="T14" fmla="*/ 7 w 84"/>
                  <a:gd name="T15" fmla="*/ 13 h 73"/>
                  <a:gd name="T16" fmla="*/ 0 w 84"/>
                  <a:gd name="T17" fmla="*/ 0 h 73"/>
                  <a:gd name="T18" fmla="*/ 7 w 84"/>
                  <a:gd name="T19" fmla="*/ 6 h 73"/>
                  <a:gd name="T20" fmla="*/ 18 w 84"/>
                  <a:gd name="T21" fmla="*/ 13 h 73"/>
                  <a:gd name="T22" fmla="*/ 32 w 84"/>
                  <a:gd name="T23" fmla="*/ 24 h 73"/>
                  <a:gd name="T24" fmla="*/ 47 w 84"/>
                  <a:gd name="T25" fmla="*/ 36 h 73"/>
                  <a:gd name="T26" fmla="*/ 62 w 84"/>
                  <a:gd name="T27" fmla="*/ 47 h 73"/>
                  <a:gd name="T28" fmla="*/ 74 w 84"/>
                  <a:gd name="T29" fmla="*/ 58 h 73"/>
                  <a:gd name="T30" fmla="*/ 83 w 84"/>
                  <a:gd name="T31" fmla="*/ 65 h 73"/>
                  <a:gd name="T32" fmla="*/ 84 w 84"/>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73"/>
                  <a:gd name="T53" fmla="*/ 84 w 84"/>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73">
                    <a:moveTo>
                      <a:pt x="84" y="71"/>
                    </a:moveTo>
                    <a:lnTo>
                      <a:pt x="80" y="73"/>
                    </a:lnTo>
                    <a:lnTo>
                      <a:pt x="71" y="68"/>
                    </a:lnTo>
                    <a:lnTo>
                      <a:pt x="57" y="62"/>
                    </a:lnTo>
                    <a:lnTo>
                      <a:pt x="44" y="52"/>
                    </a:lnTo>
                    <a:lnTo>
                      <a:pt x="29" y="40"/>
                    </a:lnTo>
                    <a:lnTo>
                      <a:pt x="18" y="27"/>
                    </a:lnTo>
                    <a:lnTo>
                      <a:pt x="7" y="13"/>
                    </a:lnTo>
                    <a:lnTo>
                      <a:pt x="0" y="0"/>
                    </a:lnTo>
                    <a:lnTo>
                      <a:pt x="7" y="6"/>
                    </a:lnTo>
                    <a:lnTo>
                      <a:pt x="18" y="13"/>
                    </a:lnTo>
                    <a:lnTo>
                      <a:pt x="32" y="24"/>
                    </a:lnTo>
                    <a:lnTo>
                      <a:pt x="47" y="36"/>
                    </a:lnTo>
                    <a:lnTo>
                      <a:pt x="62" y="47"/>
                    </a:lnTo>
                    <a:lnTo>
                      <a:pt x="74" y="58"/>
                    </a:lnTo>
                    <a:lnTo>
                      <a:pt x="83" y="65"/>
                    </a:lnTo>
                    <a:lnTo>
                      <a:pt x="84" y="7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95" name="Freeform 230"/>
              <p:cNvSpPr>
                <a:spLocks/>
              </p:cNvSpPr>
              <p:nvPr/>
            </p:nvSpPr>
            <p:spPr bwMode="auto">
              <a:xfrm>
                <a:off x="1116" y="2448"/>
                <a:ext cx="96" cy="73"/>
              </a:xfrm>
              <a:custGeom>
                <a:avLst/>
                <a:gdLst>
                  <a:gd name="T0" fmla="*/ 96 w 96"/>
                  <a:gd name="T1" fmla="*/ 71 h 73"/>
                  <a:gd name="T2" fmla="*/ 90 w 96"/>
                  <a:gd name="T3" fmla="*/ 73 h 73"/>
                  <a:gd name="T4" fmla="*/ 78 w 96"/>
                  <a:gd name="T5" fmla="*/ 68 h 73"/>
                  <a:gd name="T6" fmla="*/ 65 w 96"/>
                  <a:gd name="T7" fmla="*/ 61 h 73"/>
                  <a:gd name="T8" fmla="*/ 48 w 96"/>
                  <a:gd name="T9" fmla="*/ 51 h 73"/>
                  <a:gd name="T10" fmla="*/ 31 w 96"/>
                  <a:gd name="T11" fmla="*/ 39 h 73"/>
                  <a:gd name="T12" fmla="*/ 17 w 96"/>
                  <a:gd name="T13" fmla="*/ 26 h 73"/>
                  <a:gd name="T14" fmla="*/ 6 w 96"/>
                  <a:gd name="T15" fmla="*/ 12 h 73"/>
                  <a:gd name="T16" fmla="*/ 0 w 96"/>
                  <a:gd name="T17" fmla="*/ 0 h 73"/>
                  <a:gd name="T18" fmla="*/ 7 w 96"/>
                  <a:gd name="T19" fmla="*/ 5 h 73"/>
                  <a:gd name="T20" fmla="*/ 20 w 96"/>
                  <a:gd name="T21" fmla="*/ 12 h 73"/>
                  <a:gd name="T22" fmla="*/ 35 w 96"/>
                  <a:gd name="T23" fmla="*/ 24 h 73"/>
                  <a:gd name="T24" fmla="*/ 53 w 96"/>
                  <a:gd name="T25" fmla="*/ 36 h 73"/>
                  <a:gd name="T26" fmla="*/ 71 w 96"/>
                  <a:gd name="T27" fmla="*/ 48 h 73"/>
                  <a:gd name="T28" fmla="*/ 84 w 96"/>
                  <a:gd name="T29" fmla="*/ 58 h 73"/>
                  <a:gd name="T30" fmla="*/ 93 w 96"/>
                  <a:gd name="T31" fmla="*/ 67 h 73"/>
                  <a:gd name="T32" fmla="*/ 96 w 96"/>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73"/>
                  <a:gd name="T53" fmla="*/ 96 w 96"/>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73">
                    <a:moveTo>
                      <a:pt x="96" y="71"/>
                    </a:moveTo>
                    <a:lnTo>
                      <a:pt x="90" y="73"/>
                    </a:lnTo>
                    <a:lnTo>
                      <a:pt x="78" y="68"/>
                    </a:lnTo>
                    <a:lnTo>
                      <a:pt x="65" y="61"/>
                    </a:lnTo>
                    <a:lnTo>
                      <a:pt x="48" y="51"/>
                    </a:lnTo>
                    <a:lnTo>
                      <a:pt x="31" y="39"/>
                    </a:lnTo>
                    <a:lnTo>
                      <a:pt x="17" y="26"/>
                    </a:lnTo>
                    <a:lnTo>
                      <a:pt x="6" y="12"/>
                    </a:lnTo>
                    <a:lnTo>
                      <a:pt x="0" y="0"/>
                    </a:lnTo>
                    <a:lnTo>
                      <a:pt x="7" y="5"/>
                    </a:lnTo>
                    <a:lnTo>
                      <a:pt x="20" y="12"/>
                    </a:lnTo>
                    <a:lnTo>
                      <a:pt x="35" y="24"/>
                    </a:lnTo>
                    <a:lnTo>
                      <a:pt x="53" y="36"/>
                    </a:lnTo>
                    <a:lnTo>
                      <a:pt x="71" y="48"/>
                    </a:lnTo>
                    <a:lnTo>
                      <a:pt x="84" y="58"/>
                    </a:lnTo>
                    <a:lnTo>
                      <a:pt x="93" y="67"/>
                    </a:lnTo>
                    <a:lnTo>
                      <a:pt x="96" y="7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96" name="Freeform 231"/>
              <p:cNvSpPr>
                <a:spLocks/>
              </p:cNvSpPr>
              <p:nvPr/>
            </p:nvSpPr>
            <p:spPr bwMode="auto">
              <a:xfrm>
                <a:off x="1133" y="2370"/>
                <a:ext cx="92" cy="55"/>
              </a:xfrm>
              <a:custGeom>
                <a:avLst/>
                <a:gdLst>
                  <a:gd name="T0" fmla="*/ 92 w 92"/>
                  <a:gd name="T1" fmla="*/ 53 h 55"/>
                  <a:gd name="T2" fmla="*/ 88 w 92"/>
                  <a:gd name="T3" fmla="*/ 55 h 55"/>
                  <a:gd name="T4" fmla="*/ 77 w 92"/>
                  <a:gd name="T5" fmla="*/ 53 h 55"/>
                  <a:gd name="T6" fmla="*/ 64 w 92"/>
                  <a:gd name="T7" fmla="*/ 49 h 55"/>
                  <a:gd name="T8" fmla="*/ 49 w 92"/>
                  <a:gd name="T9" fmla="*/ 41 h 55"/>
                  <a:gd name="T10" fmla="*/ 33 w 92"/>
                  <a:gd name="T11" fmla="*/ 33 h 55"/>
                  <a:gd name="T12" fmla="*/ 18 w 92"/>
                  <a:gd name="T13" fmla="*/ 24 h 55"/>
                  <a:gd name="T14" fmla="*/ 8 w 92"/>
                  <a:gd name="T15" fmla="*/ 12 h 55"/>
                  <a:gd name="T16" fmla="*/ 0 w 92"/>
                  <a:gd name="T17" fmla="*/ 0 h 55"/>
                  <a:gd name="T18" fmla="*/ 9 w 92"/>
                  <a:gd name="T19" fmla="*/ 6 h 55"/>
                  <a:gd name="T20" fmla="*/ 23 w 92"/>
                  <a:gd name="T21" fmla="*/ 12 h 55"/>
                  <a:gd name="T22" fmla="*/ 39 w 92"/>
                  <a:gd name="T23" fmla="*/ 19 h 55"/>
                  <a:gd name="T24" fmla="*/ 55 w 92"/>
                  <a:gd name="T25" fmla="*/ 28 h 55"/>
                  <a:gd name="T26" fmla="*/ 70 w 92"/>
                  <a:gd name="T27" fmla="*/ 36 h 55"/>
                  <a:gd name="T28" fmla="*/ 83 w 92"/>
                  <a:gd name="T29" fmla="*/ 43 h 55"/>
                  <a:gd name="T30" fmla="*/ 91 w 92"/>
                  <a:gd name="T31" fmla="*/ 49 h 55"/>
                  <a:gd name="T32" fmla="*/ 92 w 92"/>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2"/>
                  <a:gd name="T52" fmla="*/ 0 h 55"/>
                  <a:gd name="T53" fmla="*/ 92 w 92"/>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2" h="55">
                    <a:moveTo>
                      <a:pt x="92" y="53"/>
                    </a:moveTo>
                    <a:lnTo>
                      <a:pt x="88" y="55"/>
                    </a:lnTo>
                    <a:lnTo>
                      <a:pt x="77" y="53"/>
                    </a:lnTo>
                    <a:lnTo>
                      <a:pt x="64" y="49"/>
                    </a:lnTo>
                    <a:lnTo>
                      <a:pt x="49" y="41"/>
                    </a:lnTo>
                    <a:lnTo>
                      <a:pt x="33" y="33"/>
                    </a:lnTo>
                    <a:lnTo>
                      <a:pt x="18" y="24"/>
                    </a:lnTo>
                    <a:lnTo>
                      <a:pt x="8" y="12"/>
                    </a:lnTo>
                    <a:lnTo>
                      <a:pt x="0" y="0"/>
                    </a:lnTo>
                    <a:lnTo>
                      <a:pt x="9" y="6"/>
                    </a:lnTo>
                    <a:lnTo>
                      <a:pt x="23" y="12"/>
                    </a:lnTo>
                    <a:lnTo>
                      <a:pt x="39" y="19"/>
                    </a:lnTo>
                    <a:lnTo>
                      <a:pt x="55" y="28"/>
                    </a:lnTo>
                    <a:lnTo>
                      <a:pt x="70" y="36"/>
                    </a:lnTo>
                    <a:lnTo>
                      <a:pt x="83" y="43"/>
                    </a:lnTo>
                    <a:lnTo>
                      <a:pt x="91" y="49"/>
                    </a:lnTo>
                    <a:lnTo>
                      <a:pt x="92" y="5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97" name="Freeform 232"/>
              <p:cNvSpPr>
                <a:spLocks/>
              </p:cNvSpPr>
              <p:nvPr/>
            </p:nvSpPr>
            <p:spPr bwMode="auto">
              <a:xfrm>
                <a:off x="1157" y="2330"/>
                <a:ext cx="68" cy="56"/>
              </a:xfrm>
              <a:custGeom>
                <a:avLst/>
                <a:gdLst>
                  <a:gd name="T0" fmla="*/ 68 w 68"/>
                  <a:gd name="T1" fmla="*/ 55 h 56"/>
                  <a:gd name="T2" fmla="*/ 64 w 68"/>
                  <a:gd name="T3" fmla="*/ 56 h 56"/>
                  <a:gd name="T4" fmla="*/ 55 w 68"/>
                  <a:gd name="T5" fmla="*/ 52 h 56"/>
                  <a:gd name="T6" fmla="*/ 44 w 68"/>
                  <a:gd name="T7" fmla="*/ 45 h 56"/>
                  <a:gd name="T8" fmla="*/ 33 w 68"/>
                  <a:gd name="T9" fmla="*/ 36 h 56"/>
                  <a:gd name="T10" fmla="*/ 19 w 68"/>
                  <a:gd name="T11" fmla="*/ 25 h 56"/>
                  <a:gd name="T12" fmla="*/ 9 w 68"/>
                  <a:gd name="T13" fmla="*/ 15 h 56"/>
                  <a:gd name="T14" fmla="*/ 3 w 68"/>
                  <a:gd name="T15" fmla="*/ 6 h 56"/>
                  <a:gd name="T16" fmla="*/ 0 w 68"/>
                  <a:gd name="T17" fmla="*/ 0 h 56"/>
                  <a:gd name="T18" fmla="*/ 7 w 68"/>
                  <a:gd name="T19" fmla="*/ 5 h 56"/>
                  <a:gd name="T20" fmla="*/ 16 w 68"/>
                  <a:gd name="T21" fmla="*/ 11 h 56"/>
                  <a:gd name="T22" fmla="*/ 28 w 68"/>
                  <a:gd name="T23" fmla="*/ 18 h 56"/>
                  <a:gd name="T24" fmla="*/ 39 w 68"/>
                  <a:gd name="T25" fmla="*/ 27 h 56"/>
                  <a:gd name="T26" fmla="*/ 50 w 68"/>
                  <a:gd name="T27" fmla="*/ 36 h 56"/>
                  <a:gd name="T28" fmla="*/ 59 w 68"/>
                  <a:gd name="T29" fmla="*/ 43 h 56"/>
                  <a:gd name="T30" fmla="*/ 65 w 68"/>
                  <a:gd name="T31" fmla="*/ 50 h 56"/>
                  <a:gd name="T32" fmla="*/ 68 w 68"/>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6"/>
                  <a:gd name="T53" fmla="*/ 68 w 68"/>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6">
                    <a:moveTo>
                      <a:pt x="68" y="55"/>
                    </a:moveTo>
                    <a:lnTo>
                      <a:pt x="64" y="56"/>
                    </a:lnTo>
                    <a:lnTo>
                      <a:pt x="55" y="52"/>
                    </a:lnTo>
                    <a:lnTo>
                      <a:pt x="44" y="45"/>
                    </a:lnTo>
                    <a:lnTo>
                      <a:pt x="33" y="36"/>
                    </a:lnTo>
                    <a:lnTo>
                      <a:pt x="19" y="25"/>
                    </a:lnTo>
                    <a:lnTo>
                      <a:pt x="9" y="15"/>
                    </a:lnTo>
                    <a:lnTo>
                      <a:pt x="3" y="6"/>
                    </a:lnTo>
                    <a:lnTo>
                      <a:pt x="0" y="0"/>
                    </a:lnTo>
                    <a:lnTo>
                      <a:pt x="7" y="5"/>
                    </a:lnTo>
                    <a:lnTo>
                      <a:pt x="16" y="11"/>
                    </a:lnTo>
                    <a:lnTo>
                      <a:pt x="28" y="18"/>
                    </a:lnTo>
                    <a:lnTo>
                      <a:pt x="39" y="27"/>
                    </a:lnTo>
                    <a:lnTo>
                      <a:pt x="50" y="36"/>
                    </a:lnTo>
                    <a:lnTo>
                      <a:pt x="59" y="43"/>
                    </a:lnTo>
                    <a:lnTo>
                      <a:pt x="65" y="50"/>
                    </a:lnTo>
                    <a:lnTo>
                      <a:pt x="68"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98" name="Freeform 233"/>
              <p:cNvSpPr>
                <a:spLocks/>
              </p:cNvSpPr>
              <p:nvPr/>
            </p:nvSpPr>
            <p:spPr bwMode="auto">
              <a:xfrm>
                <a:off x="1166" y="2321"/>
                <a:ext cx="50" cy="22"/>
              </a:xfrm>
              <a:custGeom>
                <a:avLst/>
                <a:gdLst>
                  <a:gd name="T0" fmla="*/ 50 w 50"/>
                  <a:gd name="T1" fmla="*/ 20 h 22"/>
                  <a:gd name="T2" fmla="*/ 47 w 50"/>
                  <a:gd name="T3" fmla="*/ 21 h 22"/>
                  <a:gd name="T4" fmla="*/ 41 w 50"/>
                  <a:gd name="T5" fmla="*/ 22 h 22"/>
                  <a:gd name="T6" fmla="*/ 34 w 50"/>
                  <a:gd name="T7" fmla="*/ 21 h 22"/>
                  <a:gd name="T8" fmla="*/ 25 w 50"/>
                  <a:gd name="T9" fmla="*/ 20 h 22"/>
                  <a:gd name="T10" fmla="*/ 16 w 50"/>
                  <a:gd name="T11" fmla="*/ 17 h 22"/>
                  <a:gd name="T12" fmla="*/ 9 w 50"/>
                  <a:gd name="T13" fmla="*/ 12 h 22"/>
                  <a:gd name="T14" fmla="*/ 3 w 50"/>
                  <a:gd name="T15" fmla="*/ 6 h 22"/>
                  <a:gd name="T16" fmla="*/ 0 w 50"/>
                  <a:gd name="T17" fmla="*/ 0 h 22"/>
                  <a:gd name="T18" fmla="*/ 6 w 50"/>
                  <a:gd name="T19" fmla="*/ 5 h 22"/>
                  <a:gd name="T20" fmla="*/ 13 w 50"/>
                  <a:gd name="T21" fmla="*/ 8 h 22"/>
                  <a:gd name="T22" fmla="*/ 24 w 50"/>
                  <a:gd name="T23" fmla="*/ 9 h 22"/>
                  <a:gd name="T24" fmla="*/ 32 w 50"/>
                  <a:gd name="T25" fmla="*/ 11 h 22"/>
                  <a:gd name="T26" fmla="*/ 41 w 50"/>
                  <a:gd name="T27" fmla="*/ 12 h 22"/>
                  <a:gd name="T28" fmla="*/ 47 w 50"/>
                  <a:gd name="T29" fmla="*/ 14 h 22"/>
                  <a:gd name="T30" fmla="*/ 50 w 50"/>
                  <a:gd name="T31" fmla="*/ 17 h 22"/>
                  <a:gd name="T32" fmla="*/ 50 w 50"/>
                  <a:gd name="T33" fmla="*/ 2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22"/>
                  <a:gd name="T53" fmla="*/ 50 w 5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22">
                    <a:moveTo>
                      <a:pt x="50" y="20"/>
                    </a:moveTo>
                    <a:lnTo>
                      <a:pt x="47" y="21"/>
                    </a:lnTo>
                    <a:lnTo>
                      <a:pt x="41" y="22"/>
                    </a:lnTo>
                    <a:lnTo>
                      <a:pt x="34" y="21"/>
                    </a:lnTo>
                    <a:lnTo>
                      <a:pt x="25" y="20"/>
                    </a:lnTo>
                    <a:lnTo>
                      <a:pt x="16" y="17"/>
                    </a:lnTo>
                    <a:lnTo>
                      <a:pt x="9" y="12"/>
                    </a:lnTo>
                    <a:lnTo>
                      <a:pt x="3" y="6"/>
                    </a:lnTo>
                    <a:lnTo>
                      <a:pt x="0" y="0"/>
                    </a:lnTo>
                    <a:lnTo>
                      <a:pt x="6" y="5"/>
                    </a:lnTo>
                    <a:lnTo>
                      <a:pt x="13" y="8"/>
                    </a:lnTo>
                    <a:lnTo>
                      <a:pt x="24" y="9"/>
                    </a:lnTo>
                    <a:lnTo>
                      <a:pt x="32" y="11"/>
                    </a:lnTo>
                    <a:lnTo>
                      <a:pt x="41" y="12"/>
                    </a:lnTo>
                    <a:lnTo>
                      <a:pt x="47" y="14"/>
                    </a:lnTo>
                    <a:lnTo>
                      <a:pt x="50" y="17"/>
                    </a:lnTo>
                    <a:lnTo>
                      <a:pt x="50" y="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799" name="Freeform 234"/>
              <p:cNvSpPr>
                <a:spLocks/>
              </p:cNvSpPr>
              <p:nvPr/>
            </p:nvSpPr>
            <p:spPr bwMode="auto">
              <a:xfrm>
                <a:off x="1126" y="2592"/>
                <a:ext cx="40" cy="43"/>
              </a:xfrm>
              <a:custGeom>
                <a:avLst/>
                <a:gdLst>
                  <a:gd name="T0" fmla="*/ 0 w 40"/>
                  <a:gd name="T1" fmla="*/ 0 h 43"/>
                  <a:gd name="T2" fmla="*/ 5 w 40"/>
                  <a:gd name="T3" fmla="*/ 3 h 43"/>
                  <a:gd name="T4" fmla="*/ 10 w 40"/>
                  <a:gd name="T5" fmla="*/ 7 h 43"/>
                  <a:gd name="T6" fmla="*/ 18 w 40"/>
                  <a:gd name="T7" fmla="*/ 13 h 43"/>
                  <a:gd name="T8" fmla="*/ 25 w 40"/>
                  <a:gd name="T9" fmla="*/ 19 h 43"/>
                  <a:gd name="T10" fmla="*/ 33 w 40"/>
                  <a:gd name="T11" fmla="*/ 26 h 43"/>
                  <a:gd name="T12" fmla="*/ 37 w 40"/>
                  <a:gd name="T13" fmla="*/ 32 h 43"/>
                  <a:gd name="T14" fmla="*/ 40 w 40"/>
                  <a:gd name="T15" fmla="*/ 38 h 43"/>
                  <a:gd name="T16" fmla="*/ 38 w 40"/>
                  <a:gd name="T17" fmla="*/ 43 h 43"/>
                  <a:gd name="T18" fmla="*/ 30 w 40"/>
                  <a:gd name="T19" fmla="*/ 41 h 43"/>
                  <a:gd name="T20" fmla="*/ 18 w 40"/>
                  <a:gd name="T21" fmla="*/ 28 h 43"/>
                  <a:gd name="T22" fmla="*/ 7 w 40"/>
                  <a:gd name="T23" fmla="*/ 12 h 43"/>
                  <a:gd name="T24" fmla="*/ 0 w 40"/>
                  <a:gd name="T25" fmla="*/ 0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43"/>
                  <a:gd name="T41" fmla="*/ 40 w 40"/>
                  <a:gd name="T42" fmla="*/ 43 h 4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43">
                    <a:moveTo>
                      <a:pt x="0" y="0"/>
                    </a:moveTo>
                    <a:lnTo>
                      <a:pt x="5" y="3"/>
                    </a:lnTo>
                    <a:lnTo>
                      <a:pt x="10" y="7"/>
                    </a:lnTo>
                    <a:lnTo>
                      <a:pt x="18" y="13"/>
                    </a:lnTo>
                    <a:lnTo>
                      <a:pt x="25" y="19"/>
                    </a:lnTo>
                    <a:lnTo>
                      <a:pt x="33" y="26"/>
                    </a:lnTo>
                    <a:lnTo>
                      <a:pt x="37" y="32"/>
                    </a:lnTo>
                    <a:lnTo>
                      <a:pt x="40" y="38"/>
                    </a:lnTo>
                    <a:lnTo>
                      <a:pt x="38" y="43"/>
                    </a:lnTo>
                    <a:lnTo>
                      <a:pt x="30" y="41"/>
                    </a:lnTo>
                    <a:lnTo>
                      <a:pt x="18" y="28"/>
                    </a:lnTo>
                    <a:lnTo>
                      <a:pt x="7" y="1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800" name="Freeform 235"/>
              <p:cNvSpPr>
                <a:spLocks/>
              </p:cNvSpPr>
              <p:nvPr/>
            </p:nvSpPr>
            <p:spPr bwMode="auto">
              <a:xfrm>
                <a:off x="1125" y="2601"/>
                <a:ext cx="10" cy="53"/>
              </a:xfrm>
              <a:custGeom>
                <a:avLst/>
                <a:gdLst>
                  <a:gd name="T0" fmla="*/ 3 w 10"/>
                  <a:gd name="T1" fmla="*/ 0 h 53"/>
                  <a:gd name="T2" fmla="*/ 3 w 10"/>
                  <a:gd name="T3" fmla="*/ 10 h 53"/>
                  <a:gd name="T4" fmla="*/ 0 w 10"/>
                  <a:gd name="T5" fmla="*/ 28 h 53"/>
                  <a:gd name="T6" fmla="*/ 0 w 10"/>
                  <a:gd name="T7" fmla="*/ 45 h 53"/>
                  <a:gd name="T8" fmla="*/ 6 w 10"/>
                  <a:gd name="T9" fmla="*/ 53 h 53"/>
                  <a:gd name="T10" fmla="*/ 10 w 10"/>
                  <a:gd name="T11" fmla="*/ 45 h 53"/>
                  <a:gd name="T12" fmla="*/ 10 w 10"/>
                  <a:gd name="T13" fmla="*/ 31 h 53"/>
                  <a:gd name="T14" fmla="*/ 6 w 10"/>
                  <a:gd name="T15" fmla="*/ 13 h 53"/>
                  <a:gd name="T16" fmla="*/ 3 w 10"/>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3"/>
                  <a:gd name="T29" fmla="*/ 10 w 10"/>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3">
                    <a:moveTo>
                      <a:pt x="3" y="0"/>
                    </a:moveTo>
                    <a:lnTo>
                      <a:pt x="3" y="10"/>
                    </a:lnTo>
                    <a:lnTo>
                      <a:pt x="0" y="28"/>
                    </a:lnTo>
                    <a:lnTo>
                      <a:pt x="0" y="45"/>
                    </a:lnTo>
                    <a:lnTo>
                      <a:pt x="6" y="53"/>
                    </a:lnTo>
                    <a:lnTo>
                      <a:pt x="10" y="45"/>
                    </a:lnTo>
                    <a:lnTo>
                      <a:pt x="10" y="31"/>
                    </a:lnTo>
                    <a:lnTo>
                      <a:pt x="6" y="13"/>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801" name="Freeform 236"/>
              <p:cNvSpPr>
                <a:spLocks/>
              </p:cNvSpPr>
              <p:nvPr/>
            </p:nvSpPr>
            <p:spPr bwMode="auto">
              <a:xfrm>
                <a:off x="1085" y="2590"/>
                <a:ext cx="43" cy="49"/>
              </a:xfrm>
              <a:custGeom>
                <a:avLst/>
                <a:gdLst>
                  <a:gd name="T0" fmla="*/ 43 w 43"/>
                  <a:gd name="T1" fmla="*/ 0 h 49"/>
                  <a:gd name="T2" fmla="*/ 32 w 43"/>
                  <a:gd name="T3" fmla="*/ 15 h 49"/>
                  <a:gd name="T4" fmla="*/ 19 w 43"/>
                  <a:gd name="T5" fmla="*/ 33 h 49"/>
                  <a:gd name="T6" fmla="*/ 7 w 43"/>
                  <a:gd name="T7" fmla="*/ 48 h 49"/>
                  <a:gd name="T8" fmla="*/ 0 w 43"/>
                  <a:gd name="T9" fmla="*/ 49 h 49"/>
                  <a:gd name="T10" fmla="*/ 0 w 43"/>
                  <a:gd name="T11" fmla="*/ 45 h 49"/>
                  <a:gd name="T12" fmla="*/ 3 w 43"/>
                  <a:gd name="T13" fmla="*/ 39 h 49"/>
                  <a:gd name="T14" fmla="*/ 9 w 43"/>
                  <a:gd name="T15" fmla="*/ 33 h 49"/>
                  <a:gd name="T16" fmla="*/ 16 w 43"/>
                  <a:gd name="T17" fmla="*/ 24 h 49"/>
                  <a:gd name="T18" fmla="*/ 25 w 43"/>
                  <a:gd name="T19" fmla="*/ 17 h 49"/>
                  <a:gd name="T20" fmla="*/ 32 w 43"/>
                  <a:gd name="T21" fmla="*/ 11 h 49"/>
                  <a:gd name="T22" fmla="*/ 38 w 43"/>
                  <a:gd name="T23" fmla="*/ 5 h 49"/>
                  <a:gd name="T24" fmla="*/ 43 w 43"/>
                  <a:gd name="T25" fmla="*/ 0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49"/>
                  <a:gd name="T41" fmla="*/ 43 w 43"/>
                  <a:gd name="T42" fmla="*/ 49 h 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49">
                    <a:moveTo>
                      <a:pt x="43" y="0"/>
                    </a:moveTo>
                    <a:lnTo>
                      <a:pt x="32" y="15"/>
                    </a:lnTo>
                    <a:lnTo>
                      <a:pt x="19" y="33"/>
                    </a:lnTo>
                    <a:lnTo>
                      <a:pt x="7" y="48"/>
                    </a:lnTo>
                    <a:lnTo>
                      <a:pt x="0" y="49"/>
                    </a:lnTo>
                    <a:lnTo>
                      <a:pt x="0" y="45"/>
                    </a:lnTo>
                    <a:lnTo>
                      <a:pt x="3" y="39"/>
                    </a:lnTo>
                    <a:lnTo>
                      <a:pt x="9" y="33"/>
                    </a:lnTo>
                    <a:lnTo>
                      <a:pt x="16" y="24"/>
                    </a:lnTo>
                    <a:lnTo>
                      <a:pt x="25" y="17"/>
                    </a:lnTo>
                    <a:lnTo>
                      <a:pt x="32" y="11"/>
                    </a:lnTo>
                    <a:lnTo>
                      <a:pt x="38" y="5"/>
                    </a:lnTo>
                    <a:lnTo>
                      <a:pt x="4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802" name="Freeform 237"/>
              <p:cNvSpPr>
                <a:spLocks/>
              </p:cNvSpPr>
              <p:nvPr/>
            </p:nvSpPr>
            <p:spPr bwMode="auto">
              <a:xfrm>
                <a:off x="1094" y="2320"/>
                <a:ext cx="66" cy="15"/>
              </a:xfrm>
              <a:custGeom>
                <a:avLst/>
                <a:gdLst>
                  <a:gd name="T0" fmla="*/ 66 w 66"/>
                  <a:gd name="T1" fmla="*/ 12 h 15"/>
                  <a:gd name="T2" fmla="*/ 59 w 66"/>
                  <a:gd name="T3" fmla="*/ 13 h 15"/>
                  <a:gd name="T4" fmla="*/ 48 w 66"/>
                  <a:gd name="T5" fmla="*/ 15 h 15"/>
                  <a:gd name="T6" fmla="*/ 38 w 66"/>
                  <a:gd name="T7" fmla="*/ 15 h 15"/>
                  <a:gd name="T8" fmla="*/ 28 w 66"/>
                  <a:gd name="T9" fmla="*/ 15 h 15"/>
                  <a:gd name="T10" fmla="*/ 17 w 66"/>
                  <a:gd name="T11" fmla="*/ 15 h 15"/>
                  <a:gd name="T12" fmla="*/ 8 w 66"/>
                  <a:gd name="T13" fmla="*/ 13 h 15"/>
                  <a:gd name="T14" fmla="*/ 3 w 66"/>
                  <a:gd name="T15" fmla="*/ 10 h 15"/>
                  <a:gd name="T16" fmla="*/ 0 w 66"/>
                  <a:gd name="T17" fmla="*/ 6 h 15"/>
                  <a:gd name="T18" fmla="*/ 1 w 66"/>
                  <a:gd name="T19" fmla="*/ 1 h 15"/>
                  <a:gd name="T20" fmla="*/ 7 w 66"/>
                  <a:gd name="T21" fmla="*/ 0 h 15"/>
                  <a:gd name="T22" fmla="*/ 16 w 66"/>
                  <a:gd name="T23" fmla="*/ 1 h 15"/>
                  <a:gd name="T24" fmla="*/ 26 w 66"/>
                  <a:gd name="T25" fmla="*/ 3 h 15"/>
                  <a:gd name="T26" fmla="*/ 37 w 66"/>
                  <a:gd name="T27" fmla="*/ 6 h 15"/>
                  <a:gd name="T28" fmla="*/ 48 w 66"/>
                  <a:gd name="T29" fmla="*/ 9 h 15"/>
                  <a:gd name="T30" fmla="*/ 59 w 66"/>
                  <a:gd name="T31" fmla="*/ 10 h 15"/>
                  <a:gd name="T32" fmla="*/ 66 w 66"/>
                  <a:gd name="T33" fmla="*/ 1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12"/>
                    </a:moveTo>
                    <a:lnTo>
                      <a:pt x="59" y="13"/>
                    </a:lnTo>
                    <a:lnTo>
                      <a:pt x="48" y="15"/>
                    </a:lnTo>
                    <a:lnTo>
                      <a:pt x="38" y="15"/>
                    </a:lnTo>
                    <a:lnTo>
                      <a:pt x="28" y="15"/>
                    </a:lnTo>
                    <a:lnTo>
                      <a:pt x="17" y="15"/>
                    </a:lnTo>
                    <a:lnTo>
                      <a:pt x="8" y="13"/>
                    </a:lnTo>
                    <a:lnTo>
                      <a:pt x="3" y="10"/>
                    </a:lnTo>
                    <a:lnTo>
                      <a:pt x="0" y="6"/>
                    </a:lnTo>
                    <a:lnTo>
                      <a:pt x="1" y="1"/>
                    </a:lnTo>
                    <a:lnTo>
                      <a:pt x="7" y="0"/>
                    </a:lnTo>
                    <a:lnTo>
                      <a:pt x="16" y="1"/>
                    </a:lnTo>
                    <a:lnTo>
                      <a:pt x="26" y="3"/>
                    </a:lnTo>
                    <a:lnTo>
                      <a:pt x="37" y="6"/>
                    </a:lnTo>
                    <a:lnTo>
                      <a:pt x="48" y="9"/>
                    </a:lnTo>
                    <a:lnTo>
                      <a:pt x="59" y="10"/>
                    </a:lnTo>
                    <a:lnTo>
                      <a:pt x="66" y="1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803" name="Freeform 238"/>
              <p:cNvSpPr>
                <a:spLocks/>
              </p:cNvSpPr>
              <p:nvPr/>
            </p:nvSpPr>
            <p:spPr bwMode="auto">
              <a:xfrm>
                <a:off x="1108" y="2292"/>
                <a:ext cx="62" cy="28"/>
              </a:xfrm>
              <a:custGeom>
                <a:avLst/>
                <a:gdLst>
                  <a:gd name="T0" fmla="*/ 62 w 62"/>
                  <a:gd name="T1" fmla="*/ 28 h 28"/>
                  <a:gd name="T2" fmla="*/ 56 w 62"/>
                  <a:gd name="T3" fmla="*/ 28 h 28"/>
                  <a:gd name="T4" fmla="*/ 48 w 62"/>
                  <a:gd name="T5" fmla="*/ 26 h 28"/>
                  <a:gd name="T6" fmla="*/ 37 w 62"/>
                  <a:gd name="T7" fmla="*/ 23 h 28"/>
                  <a:gd name="T8" fmla="*/ 27 w 62"/>
                  <a:gd name="T9" fmla="*/ 20 h 28"/>
                  <a:gd name="T10" fmla="*/ 18 w 62"/>
                  <a:gd name="T11" fmla="*/ 16 h 28"/>
                  <a:gd name="T12" fmla="*/ 9 w 62"/>
                  <a:gd name="T13" fmla="*/ 12 h 28"/>
                  <a:gd name="T14" fmla="*/ 3 w 62"/>
                  <a:gd name="T15" fmla="*/ 7 h 28"/>
                  <a:gd name="T16" fmla="*/ 0 w 62"/>
                  <a:gd name="T17" fmla="*/ 3 h 28"/>
                  <a:gd name="T18" fmla="*/ 2 w 62"/>
                  <a:gd name="T19" fmla="*/ 0 h 28"/>
                  <a:gd name="T20" fmla="*/ 8 w 62"/>
                  <a:gd name="T21" fmla="*/ 0 h 28"/>
                  <a:gd name="T22" fmla="*/ 18 w 62"/>
                  <a:gd name="T23" fmla="*/ 3 h 28"/>
                  <a:gd name="T24" fmla="*/ 28 w 62"/>
                  <a:gd name="T25" fmla="*/ 9 h 28"/>
                  <a:gd name="T26" fmla="*/ 39 w 62"/>
                  <a:gd name="T27" fmla="*/ 15 h 28"/>
                  <a:gd name="T28" fmla="*/ 49 w 62"/>
                  <a:gd name="T29" fmla="*/ 20 h 28"/>
                  <a:gd name="T30" fmla="*/ 58 w 62"/>
                  <a:gd name="T31" fmla="*/ 25 h 28"/>
                  <a:gd name="T32" fmla="*/ 62 w 62"/>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8"/>
                  <a:gd name="T53" fmla="*/ 62 w 62"/>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8">
                    <a:moveTo>
                      <a:pt x="62" y="28"/>
                    </a:moveTo>
                    <a:lnTo>
                      <a:pt x="56" y="28"/>
                    </a:lnTo>
                    <a:lnTo>
                      <a:pt x="48" y="26"/>
                    </a:lnTo>
                    <a:lnTo>
                      <a:pt x="37" y="23"/>
                    </a:lnTo>
                    <a:lnTo>
                      <a:pt x="27" y="20"/>
                    </a:lnTo>
                    <a:lnTo>
                      <a:pt x="18" y="16"/>
                    </a:lnTo>
                    <a:lnTo>
                      <a:pt x="9" y="12"/>
                    </a:lnTo>
                    <a:lnTo>
                      <a:pt x="3" y="7"/>
                    </a:lnTo>
                    <a:lnTo>
                      <a:pt x="0" y="3"/>
                    </a:lnTo>
                    <a:lnTo>
                      <a:pt x="2" y="0"/>
                    </a:lnTo>
                    <a:lnTo>
                      <a:pt x="8" y="0"/>
                    </a:lnTo>
                    <a:lnTo>
                      <a:pt x="18" y="3"/>
                    </a:lnTo>
                    <a:lnTo>
                      <a:pt x="28" y="9"/>
                    </a:lnTo>
                    <a:lnTo>
                      <a:pt x="39" y="15"/>
                    </a:lnTo>
                    <a:lnTo>
                      <a:pt x="49" y="20"/>
                    </a:lnTo>
                    <a:lnTo>
                      <a:pt x="58" y="25"/>
                    </a:lnTo>
                    <a:lnTo>
                      <a:pt x="62" y="2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804" name="Freeform 239"/>
              <p:cNvSpPr>
                <a:spLocks/>
              </p:cNvSpPr>
              <p:nvPr/>
            </p:nvSpPr>
            <p:spPr bwMode="auto">
              <a:xfrm>
                <a:off x="1094" y="2348"/>
                <a:ext cx="62" cy="15"/>
              </a:xfrm>
              <a:custGeom>
                <a:avLst/>
                <a:gdLst>
                  <a:gd name="T0" fmla="*/ 62 w 62"/>
                  <a:gd name="T1" fmla="*/ 6 h 15"/>
                  <a:gd name="T2" fmla="*/ 59 w 62"/>
                  <a:gd name="T3" fmla="*/ 9 h 15"/>
                  <a:gd name="T4" fmla="*/ 53 w 62"/>
                  <a:gd name="T5" fmla="*/ 12 h 15"/>
                  <a:gd name="T6" fmla="*/ 42 w 62"/>
                  <a:gd name="T7" fmla="*/ 13 h 15"/>
                  <a:gd name="T8" fmla="*/ 32 w 62"/>
                  <a:gd name="T9" fmla="*/ 15 h 15"/>
                  <a:gd name="T10" fmla="*/ 22 w 62"/>
                  <a:gd name="T11" fmla="*/ 15 h 15"/>
                  <a:gd name="T12" fmla="*/ 11 w 62"/>
                  <a:gd name="T13" fmla="*/ 13 h 15"/>
                  <a:gd name="T14" fmla="*/ 4 w 62"/>
                  <a:gd name="T15" fmla="*/ 10 h 15"/>
                  <a:gd name="T16" fmla="*/ 0 w 62"/>
                  <a:gd name="T17" fmla="*/ 6 h 15"/>
                  <a:gd name="T18" fmla="*/ 0 w 62"/>
                  <a:gd name="T19" fmla="*/ 1 h 15"/>
                  <a:gd name="T20" fmla="*/ 4 w 62"/>
                  <a:gd name="T21" fmla="*/ 0 h 15"/>
                  <a:gd name="T22" fmla="*/ 13 w 62"/>
                  <a:gd name="T23" fmla="*/ 0 h 15"/>
                  <a:gd name="T24" fmla="*/ 22 w 62"/>
                  <a:gd name="T25" fmla="*/ 1 h 15"/>
                  <a:gd name="T26" fmla="*/ 34 w 62"/>
                  <a:gd name="T27" fmla="*/ 3 h 15"/>
                  <a:gd name="T28" fmla="*/ 44 w 62"/>
                  <a:gd name="T29" fmla="*/ 4 h 15"/>
                  <a:gd name="T30" fmla="*/ 54 w 62"/>
                  <a:gd name="T31" fmla="*/ 6 h 15"/>
                  <a:gd name="T32" fmla="*/ 62 w 62"/>
                  <a:gd name="T33" fmla="*/ 6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5"/>
                  <a:gd name="T53" fmla="*/ 62 w 6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5">
                    <a:moveTo>
                      <a:pt x="62" y="6"/>
                    </a:moveTo>
                    <a:lnTo>
                      <a:pt x="59" y="9"/>
                    </a:lnTo>
                    <a:lnTo>
                      <a:pt x="53" y="12"/>
                    </a:lnTo>
                    <a:lnTo>
                      <a:pt x="42" y="13"/>
                    </a:lnTo>
                    <a:lnTo>
                      <a:pt x="32" y="15"/>
                    </a:lnTo>
                    <a:lnTo>
                      <a:pt x="22" y="15"/>
                    </a:lnTo>
                    <a:lnTo>
                      <a:pt x="11" y="13"/>
                    </a:lnTo>
                    <a:lnTo>
                      <a:pt x="4" y="10"/>
                    </a:lnTo>
                    <a:lnTo>
                      <a:pt x="0" y="6"/>
                    </a:lnTo>
                    <a:lnTo>
                      <a:pt x="0" y="1"/>
                    </a:lnTo>
                    <a:lnTo>
                      <a:pt x="4" y="0"/>
                    </a:lnTo>
                    <a:lnTo>
                      <a:pt x="13" y="0"/>
                    </a:lnTo>
                    <a:lnTo>
                      <a:pt x="22" y="1"/>
                    </a:lnTo>
                    <a:lnTo>
                      <a:pt x="34" y="3"/>
                    </a:lnTo>
                    <a:lnTo>
                      <a:pt x="44" y="4"/>
                    </a:lnTo>
                    <a:lnTo>
                      <a:pt x="54" y="6"/>
                    </a:lnTo>
                    <a:lnTo>
                      <a:pt x="62" y="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805" name="Freeform 240"/>
              <p:cNvSpPr>
                <a:spLocks/>
              </p:cNvSpPr>
              <p:nvPr/>
            </p:nvSpPr>
            <p:spPr bwMode="auto">
              <a:xfrm>
                <a:off x="1077" y="2375"/>
                <a:ext cx="67" cy="10"/>
              </a:xfrm>
              <a:custGeom>
                <a:avLst/>
                <a:gdLst>
                  <a:gd name="T0" fmla="*/ 67 w 67"/>
                  <a:gd name="T1" fmla="*/ 0 h 10"/>
                  <a:gd name="T2" fmla="*/ 61 w 67"/>
                  <a:gd name="T3" fmla="*/ 2 h 10"/>
                  <a:gd name="T4" fmla="*/ 54 w 67"/>
                  <a:gd name="T5" fmla="*/ 4 h 10"/>
                  <a:gd name="T6" fmla="*/ 43 w 67"/>
                  <a:gd name="T7" fmla="*/ 7 h 10"/>
                  <a:gd name="T8" fmla="*/ 31 w 67"/>
                  <a:gd name="T9" fmla="*/ 8 h 10"/>
                  <a:gd name="T10" fmla="*/ 21 w 67"/>
                  <a:gd name="T11" fmla="*/ 10 h 10"/>
                  <a:gd name="T12" fmla="*/ 11 w 67"/>
                  <a:gd name="T13" fmla="*/ 10 h 10"/>
                  <a:gd name="T14" fmla="*/ 5 w 67"/>
                  <a:gd name="T15" fmla="*/ 8 h 10"/>
                  <a:gd name="T16" fmla="*/ 0 w 67"/>
                  <a:gd name="T17" fmla="*/ 5 h 10"/>
                  <a:gd name="T18" fmla="*/ 0 w 67"/>
                  <a:gd name="T19" fmla="*/ 2 h 10"/>
                  <a:gd name="T20" fmla="*/ 5 w 67"/>
                  <a:gd name="T21" fmla="*/ 0 h 10"/>
                  <a:gd name="T22" fmla="*/ 12 w 67"/>
                  <a:gd name="T23" fmla="*/ 0 h 10"/>
                  <a:gd name="T24" fmla="*/ 23 w 67"/>
                  <a:gd name="T25" fmla="*/ 0 h 10"/>
                  <a:gd name="T26" fmla="*/ 34 w 67"/>
                  <a:gd name="T27" fmla="*/ 0 h 10"/>
                  <a:gd name="T28" fmla="*/ 46 w 67"/>
                  <a:gd name="T29" fmla="*/ 1 h 10"/>
                  <a:gd name="T30" fmla="*/ 56 w 67"/>
                  <a:gd name="T31" fmla="*/ 1 h 10"/>
                  <a:gd name="T32" fmla="*/ 67 w 67"/>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0"/>
                  <a:gd name="T53" fmla="*/ 67 w 67"/>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0">
                    <a:moveTo>
                      <a:pt x="67" y="0"/>
                    </a:moveTo>
                    <a:lnTo>
                      <a:pt x="61" y="2"/>
                    </a:lnTo>
                    <a:lnTo>
                      <a:pt x="54" y="4"/>
                    </a:lnTo>
                    <a:lnTo>
                      <a:pt x="43" y="7"/>
                    </a:lnTo>
                    <a:lnTo>
                      <a:pt x="31" y="8"/>
                    </a:lnTo>
                    <a:lnTo>
                      <a:pt x="21" y="10"/>
                    </a:lnTo>
                    <a:lnTo>
                      <a:pt x="11" y="10"/>
                    </a:lnTo>
                    <a:lnTo>
                      <a:pt x="5" y="8"/>
                    </a:lnTo>
                    <a:lnTo>
                      <a:pt x="0" y="5"/>
                    </a:lnTo>
                    <a:lnTo>
                      <a:pt x="0" y="2"/>
                    </a:lnTo>
                    <a:lnTo>
                      <a:pt x="5" y="0"/>
                    </a:lnTo>
                    <a:lnTo>
                      <a:pt x="12" y="0"/>
                    </a:lnTo>
                    <a:lnTo>
                      <a:pt x="23" y="0"/>
                    </a:lnTo>
                    <a:lnTo>
                      <a:pt x="34" y="0"/>
                    </a:lnTo>
                    <a:lnTo>
                      <a:pt x="46" y="1"/>
                    </a:lnTo>
                    <a:lnTo>
                      <a:pt x="56" y="1"/>
                    </a:lnTo>
                    <a:lnTo>
                      <a:pt x="6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806" name="Freeform 241"/>
              <p:cNvSpPr>
                <a:spLocks/>
              </p:cNvSpPr>
              <p:nvPr/>
            </p:nvSpPr>
            <p:spPr bwMode="auto">
              <a:xfrm>
                <a:off x="1066" y="2397"/>
                <a:ext cx="66" cy="14"/>
              </a:xfrm>
              <a:custGeom>
                <a:avLst/>
                <a:gdLst>
                  <a:gd name="T0" fmla="*/ 66 w 66"/>
                  <a:gd name="T1" fmla="*/ 0 h 14"/>
                  <a:gd name="T2" fmla="*/ 60 w 66"/>
                  <a:gd name="T3" fmla="*/ 1 h 14"/>
                  <a:gd name="T4" fmla="*/ 51 w 66"/>
                  <a:gd name="T5" fmla="*/ 4 h 14"/>
                  <a:gd name="T6" fmla="*/ 39 w 66"/>
                  <a:gd name="T7" fmla="*/ 9 h 14"/>
                  <a:gd name="T8" fmla="*/ 29 w 66"/>
                  <a:gd name="T9" fmla="*/ 12 h 14"/>
                  <a:gd name="T10" fmla="*/ 17 w 66"/>
                  <a:gd name="T11" fmla="*/ 13 h 14"/>
                  <a:gd name="T12" fmla="*/ 8 w 66"/>
                  <a:gd name="T13" fmla="*/ 14 h 14"/>
                  <a:gd name="T14" fmla="*/ 3 w 66"/>
                  <a:gd name="T15" fmla="*/ 13 h 14"/>
                  <a:gd name="T16" fmla="*/ 0 w 66"/>
                  <a:gd name="T17" fmla="*/ 10 h 14"/>
                  <a:gd name="T18" fmla="*/ 1 w 66"/>
                  <a:gd name="T19" fmla="*/ 6 h 14"/>
                  <a:gd name="T20" fmla="*/ 7 w 66"/>
                  <a:gd name="T21" fmla="*/ 4 h 14"/>
                  <a:gd name="T22" fmla="*/ 16 w 66"/>
                  <a:gd name="T23" fmla="*/ 3 h 14"/>
                  <a:gd name="T24" fmla="*/ 26 w 66"/>
                  <a:gd name="T25" fmla="*/ 1 h 14"/>
                  <a:gd name="T26" fmla="*/ 36 w 66"/>
                  <a:gd name="T27" fmla="*/ 1 h 14"/>
                  <a:gd name="T28" fmla="*/ 47 w 66"/>
                  <a:gd name="T29" fmla="*/ 1 h 14"/>
                  <a:gd name="T30" fmla="*/ 57 w 66"/>
                  <a:gd name="T31" fmla="*/ 1 h 14"/>
                  <a:gd name="T32" fmla="*/ 66 w 66"/>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4"/>
                  <a:gd name="T53" fmla="*/ 66 w 66"/>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4">
                    <a:moveTo>
                      <a:pt x="66" y="0"/>
                    </a:moveTo>
                    <a:lnTo>
                      <a:pt x="60" y="1"/>
                    </a:lnTo>
                    <a:lnTo>
                      <a:pt x="51" y="4"/>
                    </a:lnTo>
                    <a:lnTo>
                      <a:pt x="39" y="9"/>
                    </a:lnTo>
                    <a:lnTo>
                      <a:pt x="29" y="12"/>
                    </a:lnTo>
                    <a:lnTo>
                      <a:pt x="17" y="13"/>
                    </a:lnTo>
                    <a:lnTo>
                      <a:pt x="8" y="14"/>
                    </a:lnTo>
                    <a:lnTo>
                      <a:pt x="3" y="13"/>
                    </a:lnTo>
                    <a:lnTo>
                      <a:pt x="0" y="10"/>
                    </a:lnTo>
                    <a:lnTo>
                      <a:pt x="1" y="6"/>
                    </a:lnTo>
                    <a:lnTo>
                      <a:pt x="7" y="4"/>
                    </a:lnTo>
                    <a:lnTo>
                      <a:pt x="16" y="3"/>
                    </a:lnTo>
                    <a:lnTo>
                      <a:pt x="26" y="1"/>
                    </a:lnTo>
                    <a:lnTo>
                      <a:pt x="36" y="1"/>
                    </a:lnTo>
                    <a:lnTo>
                      <a:pt x="47" y="1"/>
                    </a:lnTo>
                    <a:lnTo>
                      <a:pt x="57" y="1"/>
                    </a:lnTo>
                    <a:lnTo>
                      <a:pt x="6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807" name="Freeform 242"/>
              <p:cNvSpPr>
                <a:spLocks/>
              </p:cNvSpPr>
              <p:nvPr/>
            </p:nvSpPr>
            <p:spPr bwMode="auto">
              <a:xfrm>
                <a:off x="1052" y="2420"/>
                <a:ext cx="74" cy="18"/>
              </a:xfrm>
              <a:custGeom>
                <a:avLst/>
                <a:gdLst>
                  <a:gd name="T0" fmla="*/ 74 w 74"/>
                  <a:gd name="T1" fmla="*/ 0 h 18"/>
                  <a:gd name="T2" fmla="*/ 65 w 74"/>
                  <a:gd name="T3" fmla="*/ 5 h 18"/>
                  <a:gd name="T4" fmla="*/ 55 w 74"/>
                  <a:gd name="T5" fmla="*/ 9 h 18"/>
                  <a:gd name="T6" fmla="*/ 43 w 74"/>
                  <a:gd name="T7" fmla="*/ 12 h 18"/>
                  <a:gd name="T8" fmla="*/ 31 w 74"/>
                  <a:gd name="T9" fmla="*/ 17 h 18"/>
                  <a:gd name="T10" fmla="*/ 19 w 74"/>
                  <a:gd name="T11" fmla="*/ 18 h 18"/>
                  <a:gd name="T12" fmla="*/ 9 w 74"/>
                  <a:gd name="T13" fmla="*/ 18 h 18"/>
                  <a:gd name="T14" fmla="*/ 3 w 74"/>
                  <a:gd name="T15" fmla="*/ 15 h 18"/>
                  <a:gd name="T16" fmla="*/ 0 w 74"/>
                  <a:gd name="T17" fmla="*/ 11 h 18"/>
                  <a:gd name="T18" fmla="*/ 2 w 74"/>
                  <a:gd name="T19" fmla="*/ 6 h 18"/>
                  <a:gd name="T20" fmla="*/ 9 w 74"/>
                  <a:gd name="T21" fmla="*/ 3 h 18"/>
                  <a:gd name="T22" fmla="*/ 19 w 74"/>
                  <a:gd name="T23" fmla="*/ 2 h 18"/>
                  <a:gd name="T24" fmla="*/ 31 w 74"/>
                  <a:gd name="T25" fmla="*/ 0 h 18"/>
                  <a:gd name="T26" fmla="*/ 45 w 74"/>
                  <a:gd name="T27" fmla="*/ 2 h 18"/>
                  <a:gd name="T28" fmla="*/ 56 w 74"/>
                  <a:gd name="T29" fmla="*/ 2 h 18"/>
                  <a:gd name="T30" fmla="*/ 67 w 74"/>
                  <a:gd name="T31" fmla="*/ 2 h 18"/>
                  <a:gd name="T32" fmla="*/ 74 w 7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18"/>
                  <a:gd name="T53" fmla="*/ 74 w 7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18">
                    <a:moveTo>
                      <a:pt x="74" y="0"/>
                    </a:moveTo>
                    <a:lnTo>
                      <a:pt x="65" y="5"/>
                    </a:lnTo>
                    <a:lnTo>
                      <a:pt x="55" y="9"/>
                    </a:lnTo>
                    <a:lnTo>
                      <a:pt x="43" y="12"/>
                    </a:lnTo>
                    <a:lnTo>
                      <a:pt x="31" y="17"/>
                    </a:lnTo>
                    <a:lnTo>
                      <a:pt x="19" y="18"/>
                    </a:lnTo>
                    <a:lnTo>
                      <a:pt x="9" y="18"/>
                    </a:lnTo>
                    <a:lnTo>
                      <a:pt x="3" y="15"/>
                    </a:lnTo>
                    <a:lnTo>
                      <a:pt x="0" y="11"/>
                    </a:lnTo>
                    <a:lnTo>
                      <a:pt x="2" y="6"/>
                    </a:lnTo>
                    <a:lnTo>
                      <a:pt x="9" y="3"/>
                    </a:lnTo>
                    <a:lnTo>
                      <a:pt x="19" y="2"/>
                    </a:lnTo>
                    <a:lnTo>
                      <a:pt x="31" y="0"/>
                    </a:lnTo>
                    <a:lnTo>
                      <a:pt x="45" y="2"/>
                    </a:lnTo>
                    <a:lnTo>
                      <a:pt x="56" y="2"/>
                    </a:lnTo>
                    <a:lnTo>
                      <a:pt x="67" y="2"/>
                    </a:lnTo>
                    <a:lnTo>
                      <a:pt x="7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808" name="Freeform 243"/>
              <p:cNvSpPr>
                <a:spLocks/>
              </p:cNvSpPr>
              <p:nvPr/>
            </p:nvSpPr>
            <p:spPr bwMode="auto">
              <a:xfrm>
                <a:off x="1040" y="2447"/>
                <a:ext cx="82" cy="25"/>
              </a:xfrm>
              <a:custGeom>
                <a:avLst/>
                <a:gdLst>
                  <a:gd name="T0" fmla="*/ 82 w 82"/>
                  <a:gd name="T1" fmla="*/ 0 h 25"/>
                  <a:gd name="T2" fmla="*/ 74 w 82"/>
                  <a:gd name="T3" fmla="*/ 3 h 25"/>
                  <a:gd name="T4" fmla="*/ 62 w 82"/>
                  <a:gd name="T5" fmla="*/ 9 h 25"/>
                  <a:gd name="T6" fmla="*/ 48 w 82"/>
                  <a:gd name="T7" fmla="*/ 15 h 25"/>
                  <a:gd name="T8" fmla="*/ 34 w 82"/>
                  <a:gd name="T9" fmla="*/ 19 h 25"/>
                  <a:gd name="T10" fmla="*/ 20 w 82"/>
                  <a:gd name="T11" fmla="*/ 24 h 25"/>
                  <a:gd name="T12" fmla="*/ 9 w 82"/>
                  <a:gd name="T13" fmla="*/ 25 h 25"/>
                  <a:gd name="T14" fmla="*/ 2 w 82"/>
                  <a:gd name="T15" fmla="*/ 25 h 25"/>
                  <a:gd name="T16" fmla="*/ 0 w 82"/>
                  <a:gd name="T17" fmla="*/ 21 h 25"/>
                  <a:gd name="T18" fmla="*/ 5 w 82"/>
                  <a:gd name="T19" fmla="*/ 15 h 25"/>
                  <a:gd name="T20" fmla="*/ 12 w 82"/>
                  <a:gd name="T21" fmla="*/ 12 h 25"/>
                  <a:gd name="T22" fmla="*/ 24 w 82"/>
                  <a:gd name="T23" fmla="*/ 9 h 25"/>
                  <a:gd name="T24" fmla="*/ 39 w 82"/>
                  <a:gd name="T25" fmla="*/ 6 h 25"/>
                  <a:gd name="T26" fmla="*/ 52 w 82"/>
                  <a:gd name="T27" fmla="*/ 4 h 25"/>
                  <a:gd name="T28" fmla="*/ 65 w 82"/>
                  <a:gd name="T29" fmla="*/ 3 h 25"/>
                  <a:gd name="T30" fmla="*/ 76 w 82"/>
                  <a:gd name="T31" fmla="*/ 1 h 25"/>
                  <a:gd name="T32" fmla="*/ 82 w 82"/>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2"/>
                  <a:gd name="T52" fmla="*/ 0 h 25"/>
                  <a:gd name="T53" fmla="*/ 82 w 82"/>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2" h="25">
                    <a:moveTo>
                      <a:pt x="82" y="0"/>
                    </a:moveTo>
                    <a:lnTo>
                      <a:pt x="74" y="3"/>
                    </a:lnTo>
                    <a:lnTo>
                      <a:pt x="62" y="9"/>
                    </a:lnTo>
                    <a:lnTo>
                      <a:pt x="48" y="15"/>
                    </a:lnTo>
                    <a:lnTo>
                      <a:pt x="34" y="19"/>
                    </a:lnTo>
                    <a:lnTo>
                      <a:pt x="20" y="24"/>
                    </a:lnTo>
                    <a:lnTo>
                      <a:pt x="9" y="25"/>
                    </a:lnTo>
                    <a:lnTo>
                      <a:pt x="2" y="25"/>
                    </a:lnTo>
                    <a:lnTo>
                      <a:pt x="0" y="21"/>
                    </a:lnTo>
                    <a:lnTo>
                      <a:pt x="5" y="15"/>
                    </a:lnTo>
                    <a:lnTo>
                      <a:pt x="12" y="12"/>
                    </a:lnTo>
                    <a:lnTo>
                      <a:pt x="24" y="9"/>
                    </a:lnTo>
                    <a:lnTo>
                      <a:pt x="39" y="6"/>
                    </a:lnTo>
                    <a:lnTo>
                      <a:pt x="52" y="4"/>
                    </a:lnTo>
                    <a:lnTo>
                      <a:pt x="65" y="3"/>
                    </a:lnTo>
                    <a:lnTo>
                      <a:pt x="76" y="1"/>
                    </a:lnTo>
                    <a:lnTo>
                      <a:pt x="8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809" name="Freeform 244"/>
              <p:cNvSpPr>
                <a:spLocks/>
              </p:cNvSpPr>
              <p:nvPr/>
            </p:nvSpPr>
            <p:spPr bwMode="auto">
              <a:xfrm>
                <a:off x="1033" y="2468"/>
                <a:ext cx="87" cy="34"/>
              </a:xfrm>
              <a:custGeom>
                <a:avLst/>
                <a:gdLst>
                  <a:gd name="T0" fmla="*/ 87 w 87"/>
                  <a:gd name="T1" fmla="*/ 0 h 34"/>
                  <a:gd name="T2" fmla="*/ 80 w 87"/>
                  <a:gd name="T3" fmla="*/ 7 h 34"/>
                  <a:gd name="T4" fmla="*/ 68 w 87"/>
                  <a:gd name="T5" fmla="*/ 16 h 34"/>
                  <a:gd name="T6" fmla="*/ 53 w 87"/>
                  <a:gd name="T7" fmla="*/ 22 h 34"/>
                  <a:gd name="T8" fmla="*/ 38 w 87"/>
                  <a:gd name="T9" fmla="*/ 28 h 34"/>
                  <a:gd name="T10" fmla="*/ 24 w 87"/>
                  <a:gd name="T11" fmla="*/ 32 h 34"/>
                  <a:gd name="T12" fmla="*/ 12 w 87"/>
                  <a:gd name="T13" fmla="*/ 34 h 34"/>
                  <a:gd name="T14" fmla="*/ 3 w 87"/>
                  <a:gd name="T15" fmla="*/ 32 h 34"/>
                  <a:gd name="T16" fmla="*/ 0 w 87"/>
                  <a:gd name="T17" fmla="*/ 28 h 34"/>
                  <a:gd name="T18" fmla="*/ 2 w 87"/>
                  <a:gd name="T19" fmla="*/ 22 h 34"/>
                  <a:gd name="T20" fmla="*/ 10 w 87"/>
                  <a:gd name="T21" fmla="*/ 16 h 34"/>
                  <a:gd name="T22" fmla="*/ 21 w 87"/>
                  <a:gd name="T23" fmla="*/ 11 h 34"/>
                  <a:gd name="T24" fmla="*/ 36 w 87"/>
                  <a:gd name="T25" fmla="*/ 9 h 34"/>
                  <a:gd name="T26" fmla="*/ 50 w 87"/>
                  <a:gd name="T27" fmla="*/ 6 h 34"/>
                  <a:gd name="T28" fmla="*/ 65 w 87"/>
                  <a:gd name="T29" fmla="*/ 3 h 34"/>
                  <a:gd name="T30" fmla="*/ 78 w 87"/>
                  <a:gd name="T31" fmla="*/ 1 h 34"/>
                  <a:gd name="T32" fmla="*/ 87 w 87"/>
                  <a:gd name="T33" fmla="*/ 0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34"/>
                  <a:gd name="T53" fmla="*/ 87 w 87"/>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34">
                    <a:moveTo>
                      <a:pt x="87" y="0"/>
                    </a:moveTo>
                    <a:lnTo>
                      <a:pt x="80" y="7"/>
                    </a:lnTo>
                    <a:lnTo>
                      <a:pt x="68" y="16"/>
                    </a:lnTo>
                    <a:lnTo>
                      <a:pt x="53" y="22"/>
                    </a:lnTo>
                    <a:lnTo>
                      <a:pt x="38" y="28"/>
                    </a:lnTo>
                    <a:lnTo>
                      <a:pt x="24" y="32"/>
                    </a:lnTo>
                    <a:lnTo>
                      <a:pt x="12" y="34"/>
                    </a:lnTo>
                    <a:lnTo>
                      <a:pt x="3" y="32"/>
                    </a:lnTo>
                    <a:lnTo>
                      <a:pt x="0" y="28"/>
                    </a:lnTo>
                    <a:lnTo>
                      <a:pt x="2" y="22"/>
                    </a:lnTo>
                    <a:lnTo>
                      <a:pt x="10" y="16"/>
                    </a:lnTo>
                    <a:lnTo>
                      <a:pt x="21" y="11"/>
                    </a:lnTo>
                    <a:lnTo>
                      <a:pt x="36" y="9"/>
                    </a:lnTo>
                    <a:lnTo>
                      <a:pt x="50" y="6"/>
                    </a:lnTo>
                    <a:lnTo>
                      <a:pt x="65" y="3"/>
                    </a:lnTo>
                    <a:lnTo>
                      <a:pt x="78" y="1"/>
                    </a:lnTo>
                    <a:lnTo>
                      <a:pt x="8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grpSp>
        <p:sp>
          <p:nvSpPr>
            <p:cNvPr id="5490" name="Freeform 245"/>
            <p:cNvSpPr>
              <a:spLocks/>
            </p:cNvSpPr>
            <p:nvPr/>
          </p:nvSpPr>
          <p:spPr bwMode="auto">
            <a:xfrm>
              <a:off x="1039" y="2502"/>
              <a:ext cx="83" cy="54"/>
            </a:xfrm>
            <a:custGeom>
              <a:avLst/>
              <a:gdLst>
                <a:gd name="T0" fmla="*/ 83 w 83"/>
                <a:gd name="T1" fmla="*/ 0 h 54"/>
                <a:gd name="T2" fmla="*/ 75 w 83"/>
                <a:gd name="T3" fmla="*/ 9 h 54"/>
                <a:gd name="T4" fmla="*/ 65 w 83"/>
                <a:gd name="T5" fmla="*/ 17 h 54"/>
                <a:gd name="T6" fmla="*/ 52 w 83"/>
                <a:gd name="T7" fmla="*/ 28 h 54"/>
                <a:gd name="T8" fmla="*/ 38 w 83"/>
                <a:gd name="T9" fmla="*/ 38 h 54"/>
                <a:gd name="T10" fmla="*/ 25 w 83"/>
                <a:gd name="T11" fmla="*/ 45 h 54"/>
                <a:gd name="T12" fmla="*/ 13 w 83"/>
                <a:gd name="T13" fmla="*/ 51 h 54"/>
                <a:gd name="T14" fmla="*/ 4 w 83"/>
                <a:gd name="T15" fmla="*/ 54 h 54"/>
                <a:gd name="T16" fmla="*/ 0 w 83"/>
                <a:gd name="T17" fmla="*/ 51 h 54"/>
                <a:gd name="T18" fmla="*/ 1 w 83"/>
                <a:gd name="T19" fmla="*/ 45 h 54"/>
                <a:gd name="T20" fmla="*/ 7 w 83"/>
                <a:gd name="T21" fmla="*/ 38 h 54"/>
                <a:gd name="T22" fmla="*/ 16 w 83"/>
                <a:gd name="T23" fmla="*/ 31 h 54"/>
                <a:gd name="T24" fmla="*/ 30 w 83"/>
                <a:gd name="T25" fmla="*/ 22 h 54"/>
                <a:gd name="T26" fmla="*/ 43 w 83"/>
                <a:gd name="T27" fmla="*/ 14 h 54"/>
                <a:gd name="T28" fmla="*/ 58 w 83"/>
                <a:gd name="T29" fmla="*/ 7 h 54"/>
                <a:gd name="T30" fmla="*/ 71 w 83"/>
                <a:gd name="T31" fmla="*/ 3 h 54"/>
                <a:gd name="T32" fmla="*/ 83 w 83"/>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54"/>
                <a:gd name="T53" fmla="*/ 83 w 83"/>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54">
                  <a:moveTo>
                    <a:pt x="83" y="0"/>
                  </a:moveTo>
                  <a:lnTo>
                    <a:pt x="75" y="9"/>
                  </a:lnTo>
                  <a:lnTo>
                    <a:pt x="65" y="17"/>
                  </a:lnTo>
                  <a:lnTo>
                    <a:pt x="52" y="28"/>
                  </a:lnTo>
                  <a:lnTo>
                    <a:pt x="38" y="38"/>
                  </a:lnTo>
                  <a:lnTo>
                    <a:pt x="25" y="45"/>
                  </a:lnTo>
                  <a:lnTo>
                    <a:pt x="13" y="51"/>
                  </a:lnTo>
                  <a:lnTo>
                    <a:pt x="4" y="54"/>
                  </a:lnTo>
                  <a:lnTo>
                    <a:pt x="0" y="51"/>
                  </a:lnTo>
                  <a:lnTo>
                    <a:pt x="1" y="45"/>
                  </a:lnTo>
                  <a:lnTo>
                    <a:pt x="7" y="38"/>
                  </a:lnTo>
                  <a:lnTo>
                    <a:pt x="16" y="31"/>
                  </a:lnTo>
                  <a:lnTo>
                    <a:pt x="30" y="22"/>
                  </a:lnTo>
                  <a:lnTo>
                    <a:pt x="43" y="14"/>
                  </a:lnTo>
                  <a:lnTo>
                    <a:pt x="58" y="7"/>
                  </a:lnTo>
                  <a:lnTo>
                    <a:pt x="71" y="3"/>
                  </a:lnTo>
                  <a:lnTo>
                    <a:pt x="8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491" name="Freeform 246"/>
            <p:cNvSpPr>
              <a:spLocks/>
            </p:cNvSpPr>
            <p:nvPr/>
          </p:nvSpPr>
          <p:spPr bwMode="auto">
            <a:xfrm>
              <a:off x="1052" y="2533"/>
              <a:ext cx="70" cy="69"/>
            </a:xfrm>
            <a:custGeom>
              <a:avLst/>
              <a:gdLst>
                <a:gd name="T0" fmla="*/ 70 w 70"/>
                <a:gd name="T1" fmla="*/ 0 h 69"/>
                <a:gd name="T2" fmla="*/ 65 w 70"/>
                <a:gd name="T3" fmla="*/ 9 h 69"/>
                <a:gd name="T4" fmla="*/ 56 w 70"/>
                <a:gd name="T5" fmla="*/ 19 h 69"/>
                <a:gd name="T6" fmla="*/ 46 w 70"/>
                <a:gd name="T7" fmla="*/ 32 h 69"/>
                <a:gd name="T8" fmla="*/ 36 w 70"/>
                <a:gd name="T9" fmla="*/ 44 h 69"/>
                <a:gd name="T10" fmla="*/ 24 w 70"/>
                <a:gd name="T11" fmla="*/ 56 h 69"/>
                <a:gd name="T12" fmla="*/ 14 w 70"/>
                <a:gd name="T13" fmla="*/ 65 h 69"/>
                <a:gd name="T14" fmla="*/ 5 w 70"/>
                <a:gd name="T15" fmla="*/ 69 h 69"/>
                <a:gd name="T16" fmla="*/ 0 w 70"/>
                <a:gd name="T17" fmla="*/ 68 h 69"/>
                <a:gd name="T18" fmla="*/ 0 w 70"/>
                <a:gd name="T19" fmla="*/ 60 h 69"/>
                <a:gd name="T20" fmla="*/ 6 w 70"/>
                <a:gd name="T21" fmla="*/ 51 h 69"/>
                <a:gd name="T22" fmla="*/ 15 w 70"/>
                <a:gd name="T23" fmla="*/ 40 h 69"/>
                <a:gd name="T24" fmla="*/ 27 w 70"/>
                <a:gd name="T25" fmla="*/ 29 h 69"/>
                <a:gd name="T26" fmla="*/ 40 w 70"/>
                <a:gd name="T27" fmla="*/ 17 h 69"/>
                <a:gd name="T28" fmla="*/ 52 w 70"/>
                <a:gd name="T29" fmla="*/ 9 h 69"/>
                <a:gd name="T30" fmla="*/ 62 w 70"/>
                <a:gd name="T31" fmla="*/ 3 h 69"/>
                <a:gd name="T32" fmla="*/ 70 w 70"/>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9"/>
                <a:gd name="T53" fmla="*/ 70 w 70"/>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9">
                  <a:moveTo>
                    <a:pt x="70" y="0"/>
                  </a:moveTo>
                  <a:lnTo>
                    <a:pt x="65" y="9"/>
                  </a:lnTo>
                  <a:lnTo>
                    <a:pt x="56" y="19"/>
                  </a:lnTo>
                  <a:lnTo>
                    <a:pt x="46" y="32"/>
                  </a:lnTo>
                  <a:lnTo>
                    <a:pt x="36" y="44"/>
                  </a:lnTo>
                  <a:lnTo>
                    <a:pt x="24" y="56"/>
                  </a:lnTo>
                  <a:lnTo>
                    <a:pt x="14" y="65"/>
                  </a:lnTo>
                  <a:lnTo>
                    <a:pt x="5" y="69"/>
                  </a:lnTo>
                  <a:lnTo>
                    <a:pt x="0" y="68"/>
                  </a:lnTo>
                  <a:lnTo>
                    <a:pt x="0" y="60"/>
                  </a:lnTo>
                  <a:lnTo>
                    <a:pt x="6" y="51"/>
                  </a:lnTo>
                  <a:lnTo>
                    <a:pt x="15" y="40"/>
                  </a:lnTo>
                  <a:lnTo>
                    <a:pt x="27" y="29"/>
                  </a:lnTo>
                  <a:lnTo>
                    <a:pt x="40" y="17"/>
                  </a:lnTo>
                  <a:lnTo>
                    <a:pt x="52" y="9"/>
                  </a:lnTo>
                  <a:lnTo>
                    <a:pt x="62" y="3"/>
                  </a:lnTo>
                  <a:lnTo>
                    <a:pt x="7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492" name="Freeform 247"/>
            <p:cNvSpPr>
              <a:spLocks/>
            </p:cNvSpPr>
            <p:nvPr/>
          </p:nvSpPr>
          <p:spPr bwMode="auto">
            <a:xfrm>
              <a:off x="1061" y="2562"/>
              <a:ext cx="64" cy="62"/>
            </a:xfrm>
            <a:custGeom>
              <a:avLst/>
              <a:gdLst>
                <a:gd name="T0" fmla="*/ 0 w 64"/>
                <a:gd name="T1" fmla="*/ 59 h 62"/>
                <a:gd name="T2" fmla="*/ 2 w 64"/>
                <a:gd name="T3" fmla="*/ 55 h 62"/>
                <a:gd name="T4" fmla="*/ 8 w 64"/>
                <a:gd name="T5" fmla="*/ 49 h 62"/>
                <a:gd name="T6" fmla="*/ 16 w 64"/>
                <a:gd name="T7" fmla="*/ 43 h 62"/>
                <a:gd name="T8" fmla="*/ 27 w 64"/>
                <a:gd name="T9" fmla="*/ 34 h 62"/>
                <a:gd name="T10" fmla="*/ 39 w 64"/>
                <a:gd name="T11" fmla="*/ 25 h 62"/>
                <a:gd name="T12" fmla="*/ 49 w 64"/>
                <a:gd name="T13" fmla="*/ 16 h 62"/>
                <a:gd name="T14" fmla="*/ 58 w 64"/>
                <a:gd name="T15" fmla="*/ 8 h 62"/>
                <a:gd name="T16" fmla="*/ 64 w 64"/>
                <a:gd name="T17" fmla="*/ 0 h 62"/>
                <a:gd name="T18" fmla="*/ 61 w 64"/>
                <a:gd name="T19" fmla="*/ 11 h 62"/>
                <a:gd name="T20" fmla="*/ 53 w 64"/>
                <a:gd name="T21" fmla="*/ 22 h 62"/>
                <a:gd name="T22" fmla="*/ 44 w 64"/>
                <a:gd name="T23" fmla="*/ 34 h 62"/>
                <a:gd name="T24" fmla="*/ 34 w 64"/>
                <a:gd name="T25" fmla="*/ 46 h 62"/>
                <a:gd name="T26" fmla="*/ 24 w 64"/>
                <a:gd name="T27" fmla="*/ 55 h 62"/>
                <a:gd name="T28" fmla="*/ 15 w 64"/>
                <a:gd name="T29" fmla="*/ 61 h 62"/>
                <a:gd name="T30" fmla="*/ 6 w 64"/>
                <a:gd name="T31" fmla="*/ 62 h 62"/>
                <a:gd name="T32" fmla="*/ 0 w 6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62"/>
                <a:gd name="T53" fmla="*/ 64 w 6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62">
                  <a:moveTo>
                    <a:pt x="0" y="59"/>
                  </a:moveTo>
                  <a:lnTo>
                    <a:pt x="2" y="55"/>
                  </a:lnTo>
                  <a:lnTo>
                    <a:pt x="8" y="49"/>
                  </a:lnTo>
                  <a:lnTo>
                    <a:pt x="16" y="43"/>
                  </a:lnTo>
                  <a:lnTo>
                    <a:pt x="27" y="34"/>
                  </a:lnTo>
                  <a:lnTo>
                    <a:pt x="39" y="25"/>
                  </a:lnTo>
                  <a:lnTo>
                    <a:pt x="49" y="16"/>
                  </a:lnTo>
                  <a:lnTo>
                    <a:pt x="58" y="8"/>
                  </a:lnTo>
                  <a:lnTo>
                    <a:pt x="64" y="0"/>
                  </a:lnTo>
                  <a:lnTo>
                    <a:pt x="61" y="11"/>
                  </a:lnTo>
                  <a:lnTo>
                    <a:pt x="53" y="22"/>
                  </a:lnTo>
                  <a:lnTo>
                    <a:pt x="44" y="34"/>
                  </a:lnTo>
                  <a:lnTo>
                    <a:pt x="34" y="46"/>
                  </a:lnTo>
                  <a:lnTo>
                    <a:pt x="24" y="55"/>
                  </a:lnTo>
                  <a:lnTo>
                    <a:pt x="15" y="61"/>
                  </a:lnTo>
                  <a:lnTo>
                    <a:pt x="6" y="62"/>
                  </a:lnTo>
                  <a:lnTo>
                    <a:pt x="0" y="5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493" name="Freeform 248"/>
            <p:cNvSpPr>
              <a:spLocks/>
            </p:cNvSpPr>
            <p:nvPr/>
          </p:nvSpPr>
          <p:spPr bwMode="auto">
            <a:xfrm>
              <a:off x="1184" y="2627"/>
              <a:ext cx="75" cy="303"/>
            </a:xfrm>
            <a:custGeom>
              <a:avLst/>
              <a:gdLst>
                <a:gd name="T0" fmla="*/ 68 w 75"/>
                <a:gd name="T1" fmla="*/ 0 h 303"/>
                <a:gd name="T2" fmla="*/ 69 w 75"/>
                <a:gd name="T3" fmla="*/ 0 h 303"/>
                <a:gd name="T4" fmla="*/ 72 w 75"/>
                <a:gd name="T5" fmla="*/ 2 h 303"/>
                <a:gd name="T6" fmla="*/ 74 w 75"/>
                <a:gd name="T7" fmla="*/ 5 h 303"/>
                <a:gd name="T8" fmla="*/ 75 w 75"/>
                <a:gd name="T9" fmla="*/ 8 h 303"/>
                <a:gd name="T10" fmla="*/ 45 w 75"/>
                <a:gd name="T11" fmla="*/ 45 h 303"/>
                <a:gd name="T12" fmla="*/ 26 w 75"/>
                <a:gd name="T13" fmla="*/ 85 h 303"/>
                <a:gd name="T14" fmla="*/ 16 w 75"/>
                <a:gd name="T15" fmla="*/ 126 h 303"/>
                <a:gd name="T16" fmla="*/ 14 w 75"/>
                <a:gd name="T17" fmla="*/ 166 h 303"/>
                <a:gd name="T18" fmla="*/ 16 w 75"/>
                <a:gd name="T19" fmla="*/ 206 h 303"/>
                <a:gd name="T20" fmla="*/ 22 w 75"/>
                <a:gd name="T21" fmla="*/ 241 h 303"/>
                <a:gd name="T22" fmla="*/ 29 w 75"/>
                <a:gd name="T23" fmla="*/ 275 h 303"/>
                <a:gd name="T24" fmla="*/ 37 w 75"/>
                <a:gd name="T25" fmla="*/ 303 h 303"/>
                <a:gd name="T26" fmla="*/ 20 w 75"/>
                <a:gd name="T27" fmla="*/ 284 h 303"/>
                <a:gd name="T28" fmla="*/ 9 w 75"/>
                <a:gd name="T29" fmla="*/ 252 h 303"/>
                <a:gd name="T30" fmla="*/ 1 w 75"/>
                <a:gd name="T31" fmla="*/ 210 h 303"/>
                <a:gd name="T32" fmla="*/ 0 w 75"/>
                <a:gd name="T33" fmla="*/ 163 h 303"/>
                <a:gd name="T34" fmla="*/ 6 w 75"/>
                <a:gd name="T35" fmla="*/ 114 h 303"/>
                <a:gd name="T36" fmla="*/ 17 w 75"/>
                <a:gd name="T37" fmla="*/ 67 h 303"/>
                <a:gd name="T38" fmla="*/ 38 w 75"/>
                <a:gd name="T39" fmla="*/ 28 h 303"/>
                <a:gd name="T40" fmla="*/ 68 w 75"/>
                <a:gd name="T41" fmla="*/ 0 h 3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5"/>
                <a:gd name="T64" fmla="*/ 0 h 303"/>
                <a:gd name="T65" fmla="*/ 75 w 75"/>
                <a:gd name="T66" fmla="*/ 303 h 3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5" h="303">
                  <a:moveTo>
                    <a:pt x="68" y="0"/>
                  </a:moveTo>
                  <a:lnTo>
                    <a:pt x="69" y="0"/>
                  </a:lnTo>
                  <a:lnTo>
                    <a:pt x="72" y="2"/>
                  </a:lnTo>
                  <a:lnTo>
                    <a:pt x="74" y="5"/>
                  </a:lnTo>
                  <a:lnTo>
                    <a:pt x="75" y="8"/>
                  </a:lnTo>
                  <a:lnTo>
                    <a:pt x="45" y="45"/>
                  </a:lnTo>
                  <a:lnTo>
                    <a:pt x="26" y="85"/>
                  </a:lnTo>
                  <a:lnTo>
                    <a:pt x="16" y="126"/>
                  </a:lnTo>
                  <a:lnTo>
                    <a:pt x="14" y="166"/>
                  </a:lnTo>
                  <a:lnTo>
                    <a:pt x="16" y="206"/>
                  </a:lnTo>
                  <a:lnTo>
                    <a:pt x="22" y="241"/>
                  </a:lnTo>
                  <a:lnTo>
                    <a:pt x="29" y="275"/>
                  </a:lnTo>
                  <a:lnTo>
                    <a:pt x="37" y="303"/>
                  </a:lnTo>
                  <a:lnTo>
                    <a:pt x="20" y="284"/>
                  </a:lnTo>
                  <a:lnTo>
                    <a:pt x="9" y="252"/>
                  </a:lnTo>
                  <a:lnTo>
                    <a:pt x="1" y="210"/>
                  </a:lnTo>
                  <a:lnTo>
                    <a:pt x="0" y="163"/>
                  </a:lnTo>
                  <a:lnTo>
                    <a:pt x="6" y="114"/>
                  </a:lnTo>
                  <a:lnTo>
                    <a:pt x="17" y="67"/>
                  </a:lnTo>
                  <a:lnTo>
                    <a:pt x="38" y="28"/>
                  </a:lnTo>
                  <a:lnTo>
                    <a:pt x="6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494" name="Freeform 249"/>
            <p:cNvSpPr>
              <a:spLocks/>
            </p:cNvSpPr>
            <p:nvPr/>
          </p:nvSpPr>
          <p:spPr bwMode="auto">
            <a:xfrm>
              <a:off x="1201" y="2889"/>
              <a:ext cx="65" cy="37"/>
            </a:xfrm>
            <a:custGeom>
              <a:avLst/>
              <a:gdLst>
                <a:gd name="T0" fmla="*/ 0 w 65"/>
                <a:gd name="T1" fmla="*/ 0 h 37"/>
                <a:gd name="T2" fmla="*/ 8 w 65"/>
                <a:gd name="T3" fmla="*/ 7 h 37"/>
                <a:gd name="T4" fmla="*/ 17 w 65"/>
                <a:gd name="T5" fmla="*/ 15 h 37"/>
                <a:gd name="T6" fmla="*/ 27 w 65"/>
                <a:gd name="T7" fmla="*/ 22 h 37"/>
                <a:gd name="T8" fmla="*/ 37 w 65"/>
                <a:gd name="T9" fmla="*/ 28 h 37"/>
                <a:gd name="T10" fmla="*/ 48 w 65"/>
                <a:gd name="T11" fmla="*/ 32 h 37"/>
                <a:gd name="T12" fmla="*/ 57 w 65"/>
                <a:gd name="T13" fmla="*/ 37 h 37"/>
                <a:gd name="T14" fmla="*/ 62 w 65"/>
                <a:gd name="T15" fmla="*/ 37 h 37"/>
                <a:gd name="T16" fmla="*/ 65 w 65"/>
                <a:gd name="T17" fmla="*/ 35 h 37"/>
                <a:gd name="T18" fmla="*/ 65 w 65"/>
                <a:gd name="T19" fmla="*/ 32 h 37"/>
                <a:gd name="T20" fmla="*/ 59 w 65"/>
                <a:gd name="T21" fmla="*/ 29 h 37"/>
                <a:gd name="T22" fmla="*/ 52 w 65"/>
                <a:gd name="T23" fmla="*/ 25 h 37"/>
                <a:gd name="T24" fmla="*/ 42 w 65"/>
                <a:gd name="T25" fmla="*/ 21 h 37"/>
                <a:gd name="T26" fmla="*/ 31 w 65"/>
                <a:gd name="T27" fmla="*/ 16 h 37"/>
                <a:gd name="T28" fmla="*/ 20 w 65"/>
                <a:gd name="T29" fmla="*/ 12 h 37"/>
                <a:gd name="T30" fmla="*/ 9 w 65"/>
                <a:gd name="T31" fmla="*/ 6 h 37"/>
                <a:gd name="T32" fmla="*/ 0 w 65"/>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37"/>
                <a:gd name="T53" fmla="*/ 65 w 65"/>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37">
                  <a:moveTo>
                    <a:pt x="0" y="0"/>
                  </a:moveTo>
                  <a:lnTo>
                    <a:pt x="8" y="7"/>
                  </a:lnTo>
                  <a:lnTo>
                    <a:pt x="17" y="15"/>
                  </a:lnTo>
                  <a:lnTo>
                    <a:pt x="27" y="22"/>
                  </a:lnTo>
                  <a:lnTo>
                    <a:pt x="37" y="28"/>
                  </a:lnTo>
                  <a:lnTo>
                    <a:pt x="48" y="32"/>
                  </a:lnTo>
                  <a:lnTo>
                    <a:pt x="57" y="37"/>
                  </a:lnTo>
                  <a:lnTo>
                    <a:pt x="62" y="37"/>
                  </a:lnTo>
                  <a:lnTo>
                    <a:pt x="65" y="35"/>
                  </a:lnTo>
                  <a:lnTo>
                    <a:pt x="65" y="32"/>
                  </a:lnTo>
                  <a:lnTo>
                    <a:pt x="59" y="29"/>
                  </a:lnTo>
                  <a:lnTo>
                    <a:pt x="52" y="25"/>
                  </a:lnTo>
                  <a:lnTo>
                    <a:pt x="42" y="21"/>
                  </a:lnTo>
                  <a:lnTo>
                    <a:pt x="31" y="16"/>
                  </a:lnTo>
                  <a:lnTo>
                    <a:pt x="20" y="12"/>
                  </a:lnTo>
                  <a:lnTo>
                    <a:pt x="9"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495" name="Freeform 250"/>
            <p:cNvSpPr>
              <a:spLocks/>
            </p:cNvSpPr>
            <p:nvPr/>
          </p:nvSpPr>
          <p:spPr bwMode="auto">
            <a:xfrm>
              <a:off x="1194" y="2862"/>
              <a:ext cx="74" cy="45"/>
            </a:xfrm>
            <a:custGeom>
              <a:avLst/>
              <a:gdLst>
                <a:gd name="T0" fmla="*/ 74 w 74"/>
                <a:gd name="T1" fmla="*/ 43 h 45"/>
                <a:gd name="T2" fmla="*/ 71 w 74"/>
                <a:gd name="T3" fmla="*/ 45 h 45"/>
                <a:gd name="T4" fmla="*/ 64 w 74"/>
                <a:gd name="T5" fmla="*/ 43 h 45"/>
                <a:gd name="T6" fmla="*/ 55 w 74"/>
                <a:gd name="T7" fmla="*/ 40 h 45"/>
                <a:gd name="T8" fmla="*/ 43 w 74"/>
                <a:gd name="T9" fmla="*/ 34 h 45"/>
                <a:gd name="T10" fmla="*/ 31 w 74"/>
                <a:gd name="T11" fmla="*/ 28 h 45"/>
                <a:gd name="T12" fmla="*/ 19 w 74"/>
                <a:gd name="T13" fmla="*/ 21 h 45"/>
                <a:gd name="T14" fmla="*/ 9 w 74"/>
                <a:gd name="T15" fmla="*/ 11 h 45"/>
                <a:gd name="T16" fmla="*/ 0 w 74"/>
                <a:gd name="T17" fmla="*/ 0 h 45"/>
                <a:gd name="T18" fmla="*/ 9 w 74"/>
                <a:gd name="T19" fmla="*/ 5 h 45"/>
                <a:gd name="T20" fmla="*/ 21 w 74"/>
                <a:gd name="T21" fmla="*/ 11 h 45"/>
                <a:gd name="T22" fmla="*/ 33 w 74"/>
                <a:gd name="T23" fmla="*/ 17 h 45"/>
                <a:gd name="T24" fmla="*/ 46 w 74"/>
                <a:gd name="T25" fmla="*/ 24 h 45"/>
                <a:gd name="T26" fmla="*/ 56 w 74"/>
                <a:gd name="T27" fmla="*/ 30 h 45"/>
                <a:gd name="T28" fmla="*/ 66 w 74"/>
                <a:gd name="T29" fmla="*/ 34 h 45"/>
                <a:gd name="T30" fmla="*/ 72 w 74"/>
                <a:gd name="T31" fmla="*/ 40 h 45"/>
                <a:gd name="T32" fmla="*/ 74 w 74"/>
                <a:gd name="T33" fmla="*/ 43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45"/>
                <a:gd name="T53" fmla="*/ 74 w 74"/>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45">
                  <a:moveTo>
                    <a:pt x="74" y="43"/>
                  </a:moveTo>
                  <a:lnTo>
                    <a:pt x="71" y="45"/>
                  </a:lnTo>
                  <a:lnTo>
                    <a:pt x="64" y="43"/>
                  </a:lnTo>
                  <a:lnTo>
                    <a:pt x="55" y="40"/>
                  </a:lnTo>
                  <a:lnTo>
                    <a:pt x="43" y="34"/>
                  </a:lnTo>
                  <a:lnTo>
                    <a:pt x="31" y="28"/>
                  </a:lnTo>
                  <a:lnTo>
                    <a:pt x="19" y="21"/>
                  </a:lnTo>
                  <a:lnTo>
                    <a:pt x="9" y="11"/>
                  </a:lnTo>
                  <a:lnTo>
                    <a:pt x="0" y="0"/>
                  </a:lnTo>
                  <a:lnTo>
                    <a:pt x="9" y="5"/>
                  </a:lnTo>
                  <a:lnTo>
                    <a:pt x="21" y="11"/>
                  </a:lnTo>
                  <a:lnTo>
                    <a:pt x="33" y="17"/>
                  </a:lnTo>
                  <a:lnTo>
                    <a:pt x="46" y="24"/>
                  </a:lnTo>
                  <a:lnTo>
                    <a:pt x="56" y="30"/>
                  </a:lnTo>
                  <a:lnTo>
                    <a:pt x="66" y="34"/>
                  </a:lnTo>
                  <a:lnTo>
                    <a:pt x="72" y="40"/>
                  </a:lnTo>
                  <a:lnTo>
                    <a:pt x="74" y="4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496" name="Freeform 251"/>
            <p:cNvSpPr>
              <a:spLocks/>
            </p:cNvSpPr>
            <p:nvPr/>
          </p:nvSpPr>
          <p:spPr bwMode="auto">
            <a:xfrm>
              <a:off x="1188" y="2802"/>
              <a:ext cx="95" cy="59"/>
            </a:xfrm>
            <a:custGeom>
              <a:avLst/>
              <a:gdLst>
                <a:gd name="T0" fmla="*/ 95 w 95"/>
                <a:gd name="T1" fmla="*/ 57 h 59"/>
                <a:gd name="T2" fmla="*/ 90 w 95"/>
                <a:gd name="T3" fmla="*/ 59 h 59"/>
                <a:gd name="T4" fmla="*/ 80 w 95"/>
                <a:gd name="T5" fmla="*/ 56 h 59"/>
                <a:gd name="T6" fmla="*/ 67 w 95"/>
                <a:gd name="T7" fmla="*/ 51 h 59"/>
                <a:gd name="T8" fmla="*/ 52 w 95"/>
                <a:gd name="T9" fmla="*/ 44 h 59"/>
                <a:gd name="T10" fmla="*/ 36 w 95"/>
                <a:gd name="T11" fmla="*/ 34 h 59"/>
                <a:gd name="T12" fmla="*/ 21 w 95"/>
                <a:gd name="T13" fmla="*/ 23 h 59"/>
                <a:gd name="T14" fmla="*/ 8 w 95"/>
                <a:gd name="T15" fmla="*/ 12 h 59"/>
                <a:gd name="T16" fmla="*/ 0 w 95"/>
                <a:gd name="T17" fmla="*/ 0 h 59"/>
                <a:gd name="T18" fmla="*/ 8 w 95"/>
                <a:gd name="T19" fmla="*/ 4 h 59"/>
                <a:gd name="T20" fmla="*/ 19 w 95"/>
                <a:gd name="T21" fmla="*/ 12 h 59"/>
                <a:gd name="T22" fmla="*/ 36 w 95"/>
                <a:gd name="T23" fmla="*/ 20 h 59"/>
                <a:gd name="T24" fmla="*/ 53 w 95"/>
                <a:gd name="T25" fmla="*/ 29 h 59"/>
                <a:gd name="T26" fmla="*/ 70 w 95"/>
                <a:gd name="T27" fmla="*/ 38 h 59"/>
                <a:gd name="T28" fmla="*/ 83 w 95"/>
                <a:gd name="T29" fmla="*/ 46 h 59"/>
                <a:gd name="T30" fmla="*/ 92 w 95"/>
                <a:gd name="T31" fmla="*/ 53 h 59"/>
                <a:gd name="T32" fmla="*/ 95 w 95"/>
                <a:gd name="T33" fmla="*/ 57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5"/>
                <a:gd name="T52" fmla="*/ 0 h 59"/>
                <a:gd name="T53" fmla="*/ 95 w 9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5" h="59">
                  <a:moveTo>
                    <a:pt x="95" y="57"/>
                  </a:moveTo>
                  <a:lnTo>
                    <a:pt x="90" y="59"/>
                  </a:lnTo>
                  <a:lnTo>
                    <a:pt x="80" y="56"/>
                  </a:lnTo>
                  <a:lnTo>
                    <a:pt x="67" y="51"/>
                  </a:lnTo>
                  <a:lnTo>
                    <a:pt x="52" y="44"/>
                  </a:lnTo>
                  <a:lnTo>
                    <a:pt x="36" y="34"/>
                  </a:lnTo>
                  <a:lnTo>
                    <a:pt x="21" y="23"/>
                  </a:lnTo>
                  <a:lnTo>
                    <a:pt x="8" y="12"/>
                  </a:lnTo>
                  <a:lnTo>
                    <a:pt x="0" y="0"/>
                  </a:lnTo>
                  <a:lnTo>
                    <a:pt x="8" y="4"/>
                  </a:lnTo>
                  <a:lnTo>
                    <a:pt x="19" y="12"/>
                  </a:lnTo>
                  <a:lnTo>
                    <a:pt x="36" y="20"/>
                  </a:lnTo>
                  <a:lnTo>
                    <a:pt x="53" y="29"/>
                  </a:lnTo>
                  <a:lnTo>
                    <a:pt x="70" y="38"/>
                  </a:lnTo>
                  <a:lnTo>
                    <a:pt x="83" y="46"/>
                  </a:lnTo>
                  <a:lnTo>
                    <a:pt x="92" y="53"/>
                  </a:lnTo>
                  <a:lnTo>
                    <a:pt x="95" y="5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497" name="Freeform 252"/>
            <p:cNvSpPr>
              <a:spLocks/>
            </p:cNvSpPr>
            <p:nvPr/>
          </p:nvSpPr>
          <p:spPr bwMode="auto">
            <a:xfrm>
              <a:off x="1193" y="2746"/>
              <a:ext cx="103" cy="65"/>
            </a:xfrm>
            <a:custGeom>
              <a:avLst/>
              <a:gdLst>
                <a:gd name="T0" fmla="*/ 103 w 103"/>
                <a:gd name="T1" fmla="*/ 63 h 65"/>
                <a:gd name="T2" fmla="*/ 97 w 103"/>
                <a:gd name="T3" fmla="*/ 65 h 65"/>
                <a:gd name="T4" fmla="*/ 85 w 103"/>
                <a:gd name="T5" fmla="*/ 62 h 65"/>
                <a:gd name="T6" fmla="*/ 70 w 103"/>
                <a:gd name="T7" fmla="*/ 54 h 65"/>
                <a:gd name="T8" fmla="*/ 53 w 103"/>
                <a:gd name="T9" fmla="*/ 45 h 65"/>
                <a:gd name="T10" fmla="*/ 35 w 103"/>
                <a:gd name="T11" fmla="*/ 35 h 65"/>
                <a:gd name="T12" fmla="*/ 20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0" y="54"/>
                  </a:lnTo>
                  <a:lnTo>
                    <a:pt x="53" y="45"/>
                  </a:lnTo>
                  <a:lnTo>
                    <a:pt x="35" y="35"/>
                  </a:lnTo>
                  <a:lnTo>
                    <a:pt x="20"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498" name="Freeform 253"/>
            <p:cNvSpPr>
              <a:spLocks/>
            </p:cNvSpPr>
            <p:nvPr/>
          </p:nvSpPr>
          <p:spPr bwMode="auto">
            <a:xfrm>
              <a:off x="1203" y="2709"/>
              <a:ext cx="83" cy="69"/>
            </a:xfrm>
            <a:custGeom>
              <a:avLst/>
              <a:gdLst>
                <a:gd name="T0" fmla="*/ 83 w 83"/>
                <a:gd name="T1" fmla="*/ 69 h 69"/>
                <a:gd name="T2" fmla="*/ 78 w 83"/>
                <a:gd name="T3" fmla="*/ 69 h 69"/>
                <a:gd name="T4" fmla="*/ 69 w 83"/>
                <a:gd name="T5" fmla="*/ 65 h 69"/>
                <a:gd name="T6" fmla="*/ 56 w 83"/>
                <a:gd name="T7" fmla="*/ 56 h 69"/>
                <a:gd name="T8" fmla="*/ 41 w 83"/>
                <a:gd name="T9" fmla="*/ 45 h 69"/>
                <a:gd name="T10" fmla="*/ 26 w 83"/>
                <a:gd name="T11" fmla="*/ 32 h 69"/>
                <a:gd name="T12" fmla="*/ 13 w 83"/>
                <a:gd name="T13" fmla="*/ 20 h 69"/>
                <a:gd name="T14" fmla="*/ 4 w 83"/>
                <a:gd name="T15" fmla="*/ 8 h 69"/>
                <a:gd name="T16" fmla="*/ 0 w 83"/>
                <a:gd name="T17" fmla="*/ 0 h 69"/>
                <a:gd name="T18" fmla="*/ 7 w 83"/>
                <a:gd name="T19" fmla="*/ 5 h 69"/>
                <a:gd name="T20" fmla="*/ 19 w 83"/>
                <a:gd name="T21" fmla="*/ 14 h 69"/>
                <a:gd name="T22" fmla="*/ 34 w 83"/>
                <a:gd name="T23" fmla="*/ 25 h 69"/>
                <a:gd name="T24" fmla="*/ 50 w 83"/>
                <a:gd name="T25" fmla="*/ 35 h 69"/>
                <a:gd name="T26" fmla="*/ 63 w 83"/>
                <a:gd name="T27" fmla="*/ 45 h 69"/>
                <a:gd name="T28" fmla="*/ 75 w 83"/>
                <a:gd name="T29" fmla="*/ 56 h 69"/>
                <a:gd name="T30" fmla="*/ 83 w 83"/>
                <a:gd name="T31" fmla="*/ 63 h 69"/>
                <a:gd name="T32" fmla="*/ 83 w 83"/>
                <a:gd name="T33" fmla="*/ 69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69"/>
                <a:gd name="T53" fmla="*/ 83 w 83"/>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69">
                  <a:moveTo>
                    <a:pt x="83" y="69"/>
                  </a:moveTo>
                  <a:lnTo>
                    <a:pt x="78" y="69"/>
                  </a:lnTo>
                  <a:lnTo>
                    <a:pt x="69" y="65"/>
                  </a:lnTo>
                  <a:lnTo>
                    <a:pt x="56" y="56"/>
                  </a:lnTo>
                  <a:lnTo>
                    <a:pt x="41" y="45"/>
                  </a:lnTo>
                  <a:lnTo>
                    <a:pt x="26" y="32"/>
                  </a:lnTo>
                  <a:lnTo>
                    <a:pt x="13" y="20"/>
                  </a:lnTo>
                  <a:lnTo>
                    <a:pt x="4" y="8"/>
                  </a:lnTo>
                  <a:lnTo>
                    <a:pt x="0" y="0"/>
                  </a:lnTo>
                  <a:lnTo>
                    <a:pt x="7" y="5"/>
                  </a:lnTo>
                  <a:lnTo>
                    <a:pt x="19" y="14"/>
                  </a:lnTo>
                  <a:lnTo>
                    <a:pt x="34" y="25"/>
                  </a:lnTo>
                  <a:lnTo>
                    <a:pt x="50" y="35"/>
                  </a:lnTo>
                  <a:lnTo>
                    <a:pt x="63" y="45"/>
                  </a:lnTo>
                  <a:lnTo>
                    <a:pt x="75" y="56"/>
                  </a:lnTo>
                  <a:lnTo>
                    <a:pt x="83" y="63"/>
                  </a:lnTo>
                  <a:lnTo>
                    <a:pt x="83" y="6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499" name="Freeform 254"/>
            <p:cNvSpPr>
              <a:spLocks/>
            </p:cNvSpPr>
            <p:nvPr/>
          </p:nvSpPr>
          <p:spPr bwMode="auto">
            <a:xfrm>
              <a:off x="1213" y="2680"/>
              <a:ext cx="70" cy="60"/>
            </a:xfrm>
            <a:custGeom>
              <a:avLst/>
              <a:gdLst>
                <a:gd name="T0" fmla="*/ 70 w 70"/>
                <a:gd name="T1" fmla="*/ 60 h 60"/>
                <a:gd name="T2" fmla="*/ 65 w 70"/>
                <a:gd name="T3" fmla="*/ 60 h 60"/>
                <a:gd name="T4" fmla="*/ 58 w 70"/>
                <a:gd name="T5" fmla="*/ 58 h 60"/>
                <a:gd name="T6" fmla="*/ 47 w 70"/>
                <a:gd name="T7" fmla="*/ 52 h 60"/>
                <a:gd name="T8" fmla="*/ 36 w 70"/>
                <a:gd name="T9" fmla="*/ 45 h 60"/>
                <a:gd name="T10" fmla="*/ 24 w 70"/>
                <a:gd name="T11" fmla="*/ 34 h 60"/>
                <a:gd name="T12" fmla="*/ 14 w 70"/>
                <a:gd name="T13" fmla="*/ 24 h 60"/>
                <a:gd name="T14" fmla="*/ 5 w 70"/>
                <a:gd name="T15" fmla="*/ 12 h 60"/>
                <a:gd name="T16" fmla="*/ 0 w 70"/>
                <a:gd name="T17" fmla="*/ 0 h 60"/>
                <a:gd name="T18" fmla="*/ 8 w 70"/>
                <a:gd name="T19" fmla="*/ 6 h 60"/>
                <a:gd name="T20" fmla="*/ 18 w 70"/>
                <a:gd name="T21" fmla="*/ 15 h 60"/>
                <a:gd name="T22" fmla="*/ 30 w 70"/>
                <a:gd name="T23" fmla="*/ 24 h 60"/>
                <a:gd name="T24" fmla="*/ 43 w 70"/>
                <a:gd name="T25" fmla="*/ 33 h 60"/>
                <a:gd name="T26" fmla="*/ 55 w 70"/>
                <a:gd name="T27" fmla="*/ 42 h 60"/>
                <a:gd name="T28" fmla="*/ 64 w 70"/>
                <a:gd name="T29" fmla="*/ 49 h 60"/>
                <a:gd name="T30" fmla="*/ 70 w 70"/>
                <a:gd name="T31" fmla="*/ 55 h 60"/>
                <a:gd name="T32" fmla="*/ 70 w 70"/>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0"/>
                <a:gd name="T53" fmla="*/ 70 w 70"/>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0">
                  <a:moveTo>
                    <a:pt x="70" y="60"/>
                  </a:moveTo>
                  <a:lnTo>
                    <a:pt x="65" y="60"/>
                  </a:lnTo>
                  <a:lnTo>
                    <a:pt x="58" y="58"/>
                  </a:lnTo>
                  <a:lnTo>
                    <a:pt x="47" y="52"/>
                  </a:lnTo>
                  <a:lnTo>
                    <a:pt x="36" y="45"/>
                  </a:lnTo>
                  <a:lnTo>
                    <a:pt x="24" y="34"/>
                  </a:lnTo>
                  <a:lnTo>
                    <a:pt x="14" y="24"/>
                  </a:lnTo>
                  <a:lnTo>
                    <a:pt x="5" y="12"/>
                  </a:lnTo>
                  <a:lnTo>
                    <a:pt x="0" y="0"/>
                  </a:lnTo>
                  <a:lnTo>
                    <a:pt x="8" y="6"/>
                  </a:lnTo>
                  <a:lnTo>
                    <a:pt x="18" y="15"/>
                  </a:lnTo>
                  <a:lnTo>
                    <a:pt x="30" y="24"/>
                  </a:lnTo>
                  <a:lnTo>
                    <a:pt x="43" y="33"/>
                  </a:lnTo>
                  <a:lnTo>
                    <a:pt x="55" y="42"/>
                  </a:lnTo>
                  <a:lnTo>
                    <a:pt x="64" y="49"/>
                  </a:lnTo>
                  <a:lnTo>
                    <a:pt x="70" y="55"/>
                  </a:lnTo>
                  <a:lnTo>
                    <a:pt x="70" y="6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00" name="Freeform 255"/>
            <p:cNvSpPr>
              <a:spLocks/>
            </p:cNvSpPr>
            <p:nvPr/>
          </p:nvSpPr>
          <p:spPr bwMode="auto">
            <a:xfrm>
              <a:off x="1234" y="2652"/>
              <a:ext cx="49" cy="52"/>
            </a:xfrm>
            <a:custGeom>
              <a:avLst/>
              <a:gdLst>
                <a:gd name="T0" fmla="*/ 49 w 49"/>
                <a:gd name="T1" fmla="*/ 52 h 52"/>
                <a:gd name="T2" fmla="*/ 44 w 49"/>
                <a:gd name="T3" fmla="*/ 52 h 52"/>
                <a:gd name="T4" fmla="*/ 38 w 49"/>
                <a:gd name="T5" fmla="*/ 48 h 52"/>
                <a:gd name="T6" fmla="*/ 29 w 49"/>
                <a:gd name="T7" fmla="*/ 42 h 52"/>
                <a:gd name="T8" fmla="*/ 21 w 49"/>
                <a:gd name="T9" fmla="*/ 33 h 52"/>
                <a:gd name="T10" fmla="*/ 13 w 49"/>
                <a:gd name="T11" fmla="*/ 24 h 52"/>
                <a:gd name="T12" fmla="*/ 6 w 49"/>
                <a:gd name="T13" fmla="*/ 14 h 52"/>
                <a:gd name="T14" fmla="*/ 1 w 49"/>
                <a:gd name="T15" fmla="*/ 6 h 52"/>
                <a:gd name="T16" fmla="*/ 0 w 49"/>
                <a:gd name="T17" fmla="*/ 0 h 52"/>
                <a:gd name="T18" fmla="*/ 4 w 49"/>
                <a:gd name="T19" fmla="*/ 6 h 52"/>
                <a:gd name="T20" fmla="*/ 12 w 49"/>
                <a:gd name="T21" fmla="*/ 12 h 52"/>
                <a:gd name="T22" fmla="*/ 21 w 49"/>
                <a:gd name="T23" fmla="*/ 20 h 52"/>
                <a:gd name="T24" fmla="*/ 28 w 49"/>
                <a:gd name="T25" fmla="*/ 27 h 52"/>
                <a:gd name="T26" fmla="*/ 35 w 49"/>
                <a:gd name="T27" fmla="*/ 34 h 52"/>
                <a:gd name="T28" fmla="*/ 43 w 49"/>
                <a:gd name="T29" fmla="*/ 42 h 52"/>
                <a:gd name="T30" fmla="*/ 47 w 49"/>
                <a:gd name="T31" fmla="*/ 48 h 52"/>
                <a:gd name="T32" fmla="*/ 49 w 49"/>
                <a:gd name="T33" fmla="*/ 52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2"/>
                <a:gd name="T53" fmla="*/ 49 w 49"/>
                <a:gd name="T54" fmla="*/ 52 h 5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2">
                  <a:moveTo>
                    <a:pt x="49" y="52"/>
                  </a:moveTo>
                  <a:lnTo>
                    <a:pt x="44" y="52"/>
                  </a:lnTo>
                  <a:lnTo>
                    <a:pt x="38" y="48"/>
                  </a:lnTo>
                  <a:lnTo>
                    <a:pt x="29" y="42"/>
                  </a:lnTo>
                  <a:lnTo>
                    <a:pt x="21" y="33"/>
                  </a:lnTo>
                  <a:lnTo>
                    <a:pt x="13" y="24"/>
                  </a:lnTo>
                  <a:lnTo>
                    <a:pt x="6" y="14"/>
                  </a:lnTo>
                  <a:lnTo>
                    <a:pt x="1" y="6"/>
                  </a:lnTo>
                  <a:lnTo>
                    <a:pt x="0" y="0"/>
                  </a:lnTo>
                  <a:lnTo>
                    <a:pt x="4" y="6"/>
                  </a:lnTo>
                  <a:lnTo>
                    <a:pt x="12" y="12"/>
                  </a:lnTo>
                  <a:lnTo>
                    <a:pt x="21" y="20"/>
                  </a:lnTo>
                  <a:lnTo>
                    <a:pt x="28" y="27"/>
                  </a:lnTo>
                  <a:lnTo>
                    <a:pt x="35" y="34"/>
                  </a:lnTo>
                  <a:lnTo>
                    <a:pt x="43" y="42"/>
                  </a:lnTo>
                  <a:lnTo>
                    <a:pt x="47" y="48"/>
                  </a:lnTo>
                  <a:lnTo>
                    <a:pt x="49"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01" name="Freeform 256"/>
            <p:cNvSpPr>
              <a:spLocks/>
            </p:cNvSpPr>
            <p:nvPr/>
          </p:nvSpPr>
          <p:spPr bwMode="auto">
            <a:xfrm>
              <a:off x="1246" y="2636"/>
              <a:ext cx="29" cy="34"/>
            </a:xfrm>
            <a:custGeom>
              <a:avLst/>
              <a:gdLst>
                <a:gd name="T0" fmla="*/ 29 w 29"/>
                <a:gd name="T1" fmla="*/ 34 h 34"/>
                <a:gd name="T2" fmla="*/ 22 w 29"/>
                <a:gd name="T3" fmla="*/ 33 h 34"/>
                <a:gd name="T4" fmla="*/ 10 w 29"/>
                <a:gd name="T5" fmla="*/ 24 h 34"/>
                <a:gd name="T6" fmla="*/ 0 w 29"/>
                <a:gd name="T7" fmla="*/ 12 h 34"/>
                <a:gd name="T8" fmla="*/ 0 w 29"/>
                <a:gd name="T9" fmla="*/ 0 h 34"/>
                <a:gd name="T10" fmla="*/ 7 w 29"/>
                <a:gd name="T11" fmla="*/ 12 h 34"/>
                <a:gd name="T12" fmla="*/ 19 w 29"/>
                <a:gd name="T13" fmla="*/ 21 h 34"/>
                <a:gd name="T14" fmla="*/ 29 w 29"/>
                <a:gd name="T15" fmla="*/ 28 h 34"/>
                <a:gd name="T16" fmla="*/ 29 w 29"/>
                <a:gd name="T17" fmla="*/ 34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4"/>
                <a:gd name="T29" fmla="*/ 29 w 29"/>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4">
                  <a:moveTo>
                    <a:pt x="29" y="34"/>
                  </a:moveTo>
                  <a:lnTo>
                    <a:pt x="22" y="33"/>
                  </a:lnTo>
                  <a:lnTo>
                    <a:pt x="10" y="24"/>
                  </a:lnTo>
                  <a:lnTo>
                    <a:pt x="0" y="12"/>
                  </a:lnTo>
                  <a:lnTo>
                    <a:pt x="0" y="0"/>
                  </a:lnTo>
                  <a:lnTo>
                    <a:pt x="7" y="12"/>
                  </a:lnTo>
                  <a:lnTo>
                    <a:pt x="19" y="21"/>
                  </a:lnTo>
                  <a:lnTo>
                    <a:pt x="29" y="28"/>
                  </a:lnTo>
                  <a:lnTo>
                    <a:pt x="29" y="3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02" name="Freeform 257"/>
            <p:cNvSpPr>
              <a:spLocks/>
            </p:cNvSpPr>
            <p:nvPr/>
          </p:nvSpPr>
          <p:spPr bwMode="auto">
            <a:xfrm>
              <a:off x="1213" y="2913"/>
              <a:ext cx="43" cy="37"/>
            </a:xfrm>
            <a:custGeom>
              <a:avLst/>
              <a:gdLst>
                <a:gd name="T0" fmla="*/ 0 w 43"/>
                <a:gd name="T1" fmla="*/ 0 h 37"/>
                <a:gd name="T2" fmla="*/ 3 w 43"/>
                <a:gd name="T3" fmla="*/ 3 h 37"/>
                <a:gd name="T4" fmla="*/ 9 w 43"/>
                <a:gd name="T5" fmla="*/ 5 h 37"/>
                <a:gd name="T6" fmla="*/ 18 w 43"/>
                <a:gd name="T7" fmla="*/ 11 h 37"/>
                <a:gd name="T8" fmla="*/ 25 w 43"/>
                <a:gd name="T9" fmla="*/ 16 h 37"/>
                <a:gd name="T10" fmla="*/ 34 w 43"/>
                <a:gd name="T11" fmla="*/ 22 h 37"/>
                <a:gd name="T12" fmla="*/ 40 w 43"/>
                <a:gd name="T13" fmla="*/ 28 h 37"/>
                <a:gd name="T14" fmla="*/ 43 w 43"/>
                <a:gd name="T15" fmla="*/ 32 h 37"/>
                <a:gd name="T16" fmla="*/ 42 w 43"/>
                <a:gd name="T17" fmla="*/ 37 h 37"/>
                <a:gd name="T18" fmla="*/ 33 w 43"/>
                <a:gd name="T19" fmla="*/ 37 h 37"/>
                <a:gd name="T20" fmla="*/ 21 w 43"/>
                <a:gd name="T21" fmla="*/ 25 h 37"/>
                <a:gd name="T22" fmla="*/ 9 w 43"/>
                <a:gd name="T23" fmla="*/ 10 h 37"/>
                <a:gd name="T24" fmla="*/ 0 w 43"/>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37"/>
                <a:gd name="T41" fmla="*/ 43 w 43"/>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37">
                  <a:moveTo>
                    <a:pt x="0" y="0"/>
                  </a:moveTo>
                  <a:lnTo>
                    <a:pt x="3" y="3"/>
                  </a:lnTo>
                  <a:lnTo>
                    <a:pt x="9" y="5"/>
                  </a:lnTo>
                  <a:lnTo>
                    <a:pt x="18" y="11"/>
                  </a:lnTo>
                  <a:lnTo>
                    <a:pt x="25" y="16"/>
                  </a:lnTo>
                  <a:lnTo>
                    <a:pt x="34" y="22"/>
                  </a:lnTo>
                  <a:lnTo>
                    <a:pt x="40" y="28"/>
                  </a:lnTo>
                  <a:lnTo>
                    <a:pt x="43" y="32"/>
                  </a:lnTo>
                  <a:lnTo>
                    <a:pt x="42" y="37"/>
                  </a:lnTo>
                  <a:lnTo>
                    <a:pt x="33" y="37"/>
                  </a:lnTo>
                  <a:lnTo>
                    <a:pt x="21" y="25"/>
                  </a:lnTo>
                  <a:lnTo>
                    <a:pt x="9" y="10"/>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03" name="Freeform 258"/>
            <p:cNvSpPr>
              <a:spLocks/>
            </p:cNvSpPr>
            <p:nvPr/>
          </p:nvSpPr>
          <p:spPr bwMode="auto">
            <a:xfrm>
              <a:off x="1191" y="2911"/>
              <a:ext cx="21" cy="46"/>
            </a:xfrm>
            <a:custGeom>
              <a:avLst/>
              <a:gdLst>
                <a:gd name="T0" fmla="*/ 21 w 21"/>
                <a:gd name="T1" fmla="*/ 0 h 46"/>
                <a:gd name="T2" fmla="*/ 16 w 21"/>
                <a:gd name="T3" fmla="*/ 7 h 46"/>
                <a:gd name="T4" fmla="*/ 7 w 21"/>
                <a:gd name="T5" fmla="*/ 22 h 46"/>
                <a:gd name="T6" fmla="*/ 0 w 21"/>
                <a:gd name="T7" fmla="*/ 36 h 46"/>
                <a:gd name="T8" fmla="*/ 2 w 21"/>
                <a:gd name="T9" fmla="*/ 46 h 46"/>
                <a:gd name="T10" fmla="*/ 7 w 21"/>
                <a:gd name="T11" fmla="*/ 43 h 46"/>
                <a:gd name="T12" fmla="*/ 13 w 21"/>
                <a:gd name="T13" fmla="*/ 30 h 46"/>
                <a:gd name="T14" fmla="*/ 18 w 21"/>
                <a:gd name="T15" fmla="*/ 12 h 46"/>
                <a:gd name="T16" fmla="*/ 21 w 21"/>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6"/>
                <a:gd name="T29" fmla="*/ 21 w 21"/>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6">
                  <a:moveTo>
                    <a:pt x="21" y="0"/>
                  </a:moveTo>
                  <a:lnTo>
                    <a:pt x="16" y="7"/>
                  </a:lnTo>
                  <a:lnTo>
                    <a:pt x="7" y="22"/>
                  </a:lnTo>
                  <a:lnTo>
                    <a:pt x="0" y="36"/>
                  </a:lnTo>
                  <a:lnTo>
                    <a:pt x="2" y="46"/>
                  </a:lnTo>
                  <a:lnTo>
                    <a:pt x="7" y="43"/>
                  </a:lnTo>
                  <a:lnTo>
                    <a:pt x="13" y="30"/>
                  </a:lnTo>
                  <a:lnTo>
                    <a:pt x="18" y="12"/>
                  </a:lnTo>
                  <a:lnTo>
                    <a:pt x="2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04" name="Freeform 259"/>
            <p:cNvSpPr>
              <a:spLocks/>
            </p:cNvSpPr>
            <p:nvPr/>
          </p:nvSpPr>
          <p:spPr bwMode="auto">
            <a:xfrm>
              <a:off x="1215" y="2920"/>
              <a:ext cx="13" cy="52"/>
            </a:xfrm>
            <a:custGeom>
              <a:avLst/>
              <a:gdLst>
                <a:gd name="T0" fmla="*/ 0 w 13"/>
                <a:gd name="T1" fmla="*/ 0 h 52"/>
                <a:gd name="T2" fmla="*/ 1 w 13"/>
                <a:gd name="T3" fmla="*/ 10 h 52"/>
                <a:gd name="T4" fmla="*/ 1 w 13"/>
                <a:gd name="T5" fmla="*/ 28 h 52"/>
                <a:gd name="T6" fmla="*/ 3 w 13"/>
                <a:gd name="T7" fmla="*/ 44 h 52"/>
                <a:gd name="T8" fmla="*/ 9 w 13"/>
                <a:gd name="T9" fmla="*/ 52 h 52"/>
                <a:gd name="T10" fmla="*/ 13 w 13"/>
                <a:gd name="T11" fmla="*/ 46 h 52"/>
                <a:gd name="T12" fmla="*/ 10 w 13"/>
                <a:gd name="T13" fmla="*/ 30 h 52"/>
                <a:gd name="T14" fmla="*/ 4 w 13"/>
                <a:gd name="T15" fmla="*/ 12 h 52"/>
                <a:gd name="T16" fmla="*/ 0 w 13"/>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2"/>
                <a:gd name="T29" fmla="*/ 13 w 13"/>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2">
                  <a:moveTo>
                    <a:pt x="0" y="0"/>
                  </a:moveTo>
                  <a:lnTo>
                    <a:pt x="1" y="10"/>
                  </a:lnTo>
                  <a:lnTo>
                    <a:pt x="1" y="28"/>
                  </a:lnTo>
                  <a:lnTo>
                    <a:pt x="3" y="44"/>
                  </a:lnTo>
                  <a:lnTo>
                    <a:pt x="9" y="52"/>
                  </a:lnTo>
                  <a:lnTo>
                    <a:pt x="13" y="46"/>
                  </a:lnTo>
                  <a:lnTo>
                    <a:pt x="10" y="30"/>
                  </a:lnTo>
                  <a:lnTo>
                    <a:pt x="4" y="1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05" name="Freeform 260"/>
            <p:cNvSpPr>
              <a:spLocks/>
            </p:cNvSpPr>
            <p:nvPr/>
          </p:nvSpPr>
          <p:spPr bwMode="auto">
            <a:xfrm>
              <a:off x="1166" y="2895"/>
              <a:ext cx="38" cy="46"/>
            </a:xfrm>
            <a:custGeom>
              <a:avLst/>
              <a:gdLst>
                <a:gd name="T0" fmla="*/ 38 w 38"/>
                <a:gd name="T1" fmla="*/ 0 h 46"/>
                <a:gd name="T2" fmla="*/ 30 w 38"/>
                <a:gd name="T3" fmla="*/ 15 h 46"/>
                <a:gd name="T4" fmla="*/ 19 w 38"/>
                <a:gd name="T5" fmla="*/ 31 h 46"/>
                <a:gd name="T6" fmla="*/ 7 w 38"/>
                <a:gd name="T7" fmla="*/ 44 h 46"/>
                <a:gd name="T8" fmla="*/ 0 w 38"/>
                <a:gd name="T9" fmla="*/ 46 h 46"/>
                <a:gd name="T10" fmla="*/ 0 w 38"/>
                <a:gd name="T11" fmla="*/ 41 h 46"/>
                <a:gd name="T12" fmla="*/ 3 w 38"/>
                <a:gd name="T13" fmla="*/ 37 h 46"/>
                <a:gd name="T14" fmla="*/ 7 w 38"/>
                <a:gd name="T15" fmla="*/ 29 h 46"/>
                <a:gd name="T16" fmla="*/ 15 w 38"/>
                <a:gd name="T17" fmla="*/ 22 h 46"/>
                <a:gd name="T18" fmla="*/ 22 w 38"/>
                <a:gd name="T19" fmla="*/ 16 h 46"/>
                <a:gd name="T20" fmla="*/ 30 w 38"/>
                <a:gd name="T21" fmla="*/ 9 h 46"/>
                <a:gd name="T22" fmla="*/ 35 w 38"/>
                <a:gd name="T23" fmla="*/ 4 h 46"/>
                <a:gd name="T24" fmla="*/ 38 w 38"/>
                <a:gd name="T25" fmla="*/ 0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46"/>
                <a:gd name="T41" fmla="*/ 38 w 38"/>
                <a:gd name="T42" fmla="*/ 46 h 4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46">
                  <a:moveTo>
                    <a:pt x="38" y="0"/>
                  </a:moveTo>
                  <a:lnTo>
                    <a:pt x="30" y="15"/>
                  </a:lnTo>
                  <a:lnTo>
                    <a:pt x="19" y="31"/>
                  </a:lnTo>
                  <a:lnTo>
                    <a:pt x="7" y="44"/>
                  </a:lnTo>
                  <a:lnTo>
                    <a:pt x="0" y="46"/>
                  </a:lnTo>
                  <a:lnTo>
                    <a:pt x="0" y="41"/>
                  </a:lnTo>
                  <a:lnTo>
                    <a:pt x="3" y="37"/>
                  </a:lnTo>
                  <a:lnTo>
                    <a:pt x="7" y="29"/>
                  </a:lnTo>
                  <a:lnTo>
                    <a:pt x="15" y="22"/>
                  </a:lnTo>
                  <a:lnTo>
                    <a:pt x="22" y="16"/>
                  </a:lnTo>
                  <a:lnTo>
                    <a:pt x="30" y="9"/>
                  </a:lnTo>
                  <a:lnTo>
                    <a:pt x="35" y="4"/>
                  </a:lnTo>
                  <a:lnTo>
                    <a:pt x="3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06" name="Freeform 261"/>
            <p:cNvSpPr>
              <a:spLocks/>
            </p:cNvSpPr>
            <p:nvPr/>
          </p:nvSpPr>
          <p:spPr bwMode="auto">
            <a:xfrm>
              <a:off x="1170" y="2645"/>
              <a:ext cx="67" cy="13"/>
            </a:xfrm>
            <a:custGeom>
              <a:avLst/>
              <a:gdLst>
                <a:gd name="T0" fmla="*/ 67 w 67"/>
                <a:gd name="T1" fmla="*/ 12 h 13"/>
                <a:gd name="T2" fmla="*/ 59 w 67"/>
                <a:gd name="T3" fmla="*/ 12 h 13"/>
                <a:gd name="T4" fmla="*/ 49 w 67"/>
                <a:gd name="T5" fmla="*/ 13 h 13"/>
                <a:gd name="T6" fmla="*/ 39 w 67"/>
                <a:gd name="T7" fmla="*/ 13 h 13"/>
                <a:gd name="T8" fmla="*/ 28 w 67"/>
                <a:gd name="T9" fmla="*/ 13 h 13"/>
                <a:gd name="T10" fmla="*/ 18 w 67"/>
                <a:gd name="T11" fmla="*/ 13 h 13"/>
                <a:gd name="T12" fmla="*/ 9 w 67"/>
                <a:gd name="T13" fmla="*/ 12 h 13"/>
                <a:gd name="T14" fmla="*/ 3 w 67"/>
                <a:gd name="T15" fmla="*/ 9 h 13"/>
                <a:gd name="T16" fmla="*/ 0 w 67"/>
                <a:gd name="T17" fmla="*/ 4 h 13"/>
                <a:gd name="T18" fmla="*/ 2 w 67"/>
                <a:gd name="T19" fmla="*/ 1 h 13"/>
                <a:gd name="T20" fmla="*/ 8 w 67"/>
                <a:gd name="T21" fmla="*/ 0 h 13"/>
                <a:gd name="T22" fmla="*/ 17 w 67"/>
                <a:gd name="T23" fmla="*/ 0 h 13"/>
                <a:gd name="T24" fmla="*/ 27 w 67"/>
                <a:gd name="T25" fmla="*/ 3 h 13"/>
                <a:gd name="T26" fmla="*/ 37 w 67"/>
                <a:gd name="T27" fmla="*/ 6 h 13"/>
                <a:gd name="T28" fmla="*/ 49 w 67"/>
                <a:gd name="T29" fmla="*/ 9 h 13"/>
                <a:gd name="T30" fmla="*/ 59 w 67"/>
                <a:gd name="T31" fmla="*/ 10 h 13"/>
                <a:gd name="T32" fmla="*/ 67 w 67"/>
                <a:gd name="T33" fmla="*/ 12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3"/>
                <a:gd name="T53" fmla="*/ 67 w 67"/>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3">
                  <a:moveTo>
                    <a:pt x="67" y="12"/>
                  </a:moveTo>
                  <a:lnTo>
                    <a:pt x="59" y="12"/>
                  </a:lnTo>
                  <a:lnTo>
                    <a:pt x="49" y="13"/>
                  </a:lnTo>
                  <a:lnTo>
                    <a:pt x="39" y="13"/>
                  </a:lnTo>
                  <a:lnTo>
                    <a:pt x="28" y="13"/>
                  </a:lnTo>
                  <a:lnTo>
                    <a:pt x="18" y="13"/>
                  </a:lnTo>
                  <a:lnTo>
                    <a:pt x="9" y="12"/>
                  </a:lnTo>
                  <a:lnTo>
                    <a:pt x="3" y="9"/>
                  </a:lnTo>
                  <a:lnTo>
                    <a:pt x="0" y="4"/>
                  </a:lnTo>
                  <a:lnTo>
                    <a:pt x="2" y="1"/>
                  </a:lnTo>
                  <a:lnTo>
                    <a:pt x="8" y="0"/>
                  </a:lnTo>
                  <a:lnTo>
                    <a:pt x="17" y="0"/>
                  </a:lnTo>
                  <a:lnTo>
                    <a:pt x="27" y="3"/>
                  </a:lnTo>
                  <a:lnTo>
                    <a:pt x="37" y="6"/>
                  </a:lnTo>
                  <a:lnTo>
                    <a:pt x="49" y="9"/>
                  </a:lnTo>
                  <a:lnTo>
                    <a:pt x="59" y="10"/>
                  </a:lnTo>
                  <a:lnTo>
                    <a:pt x="67" y="1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07" name="Freeform 262"/>
            <p:cNvSpPr>
              <a:spLocks/>
            </p:cNvSpPr>
            <p:nvPr/>
          </p:nvSpPr>
          <p:spPr bwMode="auto">
            <a:xfrm>
              <a:off x="1182" y="2618"/>
              <a:ext cx="64" cy="23"/>
            </a:xfrm>
            <a:custGeom>
              <a:avLst/>
              <a:gdLst>
                <a:gd name="T0" fmla="*/ 64 w 64"/>
                <a:gd name="T1" fmla="*/ 23 h 23"/>
                <a:gd name="T2" fmla="*/ 58 w 64"/>
                <a:gd name="T3" fmla="*/ 23 h 23"/>
                <a:gd name="T4" fmla="*/ 49 w 64"/>
                <a:gd name="T5" fmla="*/ 21 h 23"/>
                <a:gd name="T6" fmla="*/ 39 w 64"/>
                <a:gd name="T7" fmla="*/ 20 h 23"/>
                <a:gd name="T8" fmla="*/ 28 w 64"/>
                <a:gd name="T9" fmla="*/ 18 h 23"/>
                <a:gd name="T10" fmla="*/ 18 w 64"/>
                <a:gd name="T11" fmla="*/ 15 h 23"/>
                <a:gd name="T12" fmla="*/ 9 w 64"/>
                <a:gd name="T13" fmla="*/ 12 h 23"/>
                <a:gd name="T14" fmla="*/ 3 w 64"/>
                <a:gd name="T15" fmla="*/ 8 h 23"/>
                <a:gd name="T16" fmla="*/ 0 w 64"/>
                <a:gd name="T17" fmla="*/ 3 h 23"/>
                <a:gd name="T18" fmla="*/ 2 w 64"/>
                <a:gd name="T19" fmla="*/ 0 h 23"/>
                <a:gd name="T20" fmla="*/ 9 w 64"/>
                <a:gd name="T21" fmla="*/ 0 h 23"/>
                <a:gd name="T22" fmla="*/ 18 w 64"/>
                <a:gd name="T23" fmla="*/ 3 h 23"/>
                <a:gd name="T24" fmla="*/ 28 w 64"/>
                <a:gd name="T25" fmla="*/ 8 h 23"/>
                <a:gd name="T26" fmla="*/ 40 w 64"/>
                <a:gd name="T27" fmla="*/ 12 h 23"/>
                <a:gd name="T28" fmla="*/ 50 w 64"/>
                <a:gd name="T29" fmla="*/ 17 h 23"/>
                <a:gd name="T30" fmla="*/ 59 w 64"/>
                <a:gd name="T31" fmla="*/ 21 h 23"/>
                <a:gd name="T32" fmla="*/ 64 w 64"/>
                <a:gd name="T33" fmla="*/ 2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3"/>
                <a:gd name="T53" fmla="*/ 64 w 64"/>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3">
                  <a:moveTo>
                    <a:pt x="64" y="23"/>
                  </a:moveTo>
                  <a:lnTo>
                    <a:pt x="58" y="23"/>
                  </a:lnTo>
                  <a:lnTo>
                    <a:pt x="49" y="21"/>
                  </a:lnTo>
                  <a:lnTo>
                    <a:pt x="39" y="20"/>
                  </a:lnTo>
                  <a:lnTo>
                    <a:pt x="28" y="18"/>
                  </a:lnTo>
                  <a:lnTo>
                    <a:pt x="18" y="15"/>
                  </a:lnTo>
                  <a:lnTo>
                    <a:pt x="9" y="12"/>
                  </a:lnTo>
                  <a:lnTo>
                    <a:pt x="3" y="8"/>
                  </a:lnTo>
                  <a:lnTo>
                    <a:pt x="0" y="3"/>
                  </a:lnTo>
                  <a:lnTo>
                    <a:pt x="2" y="0"/>
                  </a:lnTo>
                  <a:lnTo>
                    <a:pt x="9" y="0"/>
                  </a:lnTo>
                  <a:lnTo>
                    <a:pt x="18" y="3"/>
                  </a:lnTo>
                  <a:lnTo>
                    <a:pt x="28" y="8"/>
                  </a:lnTo>
                  <a:lnTo>
                    <a:pt x="40" y="12"/>
                  </a:lnTo>
                  <a:lnTo>
                    <a:pt x="50" y="17"/>
                  </a:lnTo>
                  <a:lnTo>
                    <a:pt x="59" y="21"/>
                  </a:lnTo>
                  <a:lnTo>
                    <a:pt x="64" y="2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08" name="Freeform 263"/>
            <p:cNvSpPr>
              <a:spLocks/>
            </p:cNvSpPr>
            <p:nvPr/>
          </p:nvSpPr>
          <p:spPr bwMode="auto">
            <a:xfrm>
              <a:off x="1153" y="2678"/>
              <a:ext cx="62" cy="13"/>
            </a:xfrm>
            <a:custGeom>
              <a:avLst/>
              <a:gdLst>
                <a:gd name="T0" fmla="*/ 62 w 62"/>
                <a:gd name="T1" fmla="*/ 5 h 13"/>
                <a:gd name="T2" fmla="*/ 59 w 62"/>
                <a:gd name="T3" fmla="*/ 8 h 13"/>
                <a:gd name="T4" fmla="*/ 53 w 62"/>
                <a:gd name="T5" fmla="*/ 10 h 13"/>
                <a:gd name="T6" fmla="*/ 44 w 62"/>
                <a:gd name="T7" fmla="*/ 13 h 13"/>
                <a:gd name="T8" fmla="*/ 34 w 62"/>
                <a:gd name="T9" fmla="*/ 13 h 13"/>
                <a:gd name="T10" fmla="*/ 22 w 62"/>
                <a:gd name="T11" fmla="*/ 13 h 13"/>
                <a:gd name="T12" fmla="*/ 13 w 62"/>
                <a:gd name="T13" fmla="*/ 11 h 13"/>
                <a:gd name="T14" fmla="*/ 4 w 62"/>
                <a:gd name="T15" fmla="*/ 10 h 13"/>
                <a:gd name="T16" fmla="*/ 0 w 62"/>
                <a:gd name="T17" fmla="*/ 5 h 13"/>
                <a:gd name="T18" fmla="*/ 0 w 62"/>
                <a:gd name="T19" fmla="*/ 1 h 13"/>
                <a:gd name="T20" fmla="*/ 4 w 62"/>
                <a:gd name="T21" fmla="*/ 0 h 13"/>
                <a:gd name="T22" fmla="*/ 13 w 62"/>
                <a:gd name="T23" fmla="*/ 0 h 13"/>
                <a:gd name="T24" fmla="*/ 22 w 62"/>
                <a:gd name="T25" fmla="*/ 1 h 13"/>
                <a:gd name="T26" fmla="*/ 34 w 62"/>
                <a:gd name="T27" fmla="*/ 2 h 13"/>
                <a:gd name="T28" fmla="*/ 44 w 62"/>
                <a:gd name="T29" fmla="*/ 4 h 13"/>
                <a:gd name="T30" fmla="*/ 54 w 62"/>
                <a:gd name="T31" fmla="*/ 5 h 13"/>
                <a:gd name="T32" fmla="*/ 62 w 62"/>
                <a:gd name="T33" fmla="*/ 5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3"/>
                <a:gd name="T53" fmla="*/ 62 w 62"/>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3">
                  <a:moveTo>
                    <a:pt x="62" y="5"/>
                  </a:moveTo>
                  <a:lnTo>
                    <a:pt x="59" y="8"/>
                  </a:lnTo>
                  <a:lnTo>
                    <a:pt x="53" y="10"/>
                  </a:lnTo>
                  <a:lnTo>
                    <a:pt x="44" y="13"/>
                  </a:lnTo>
                  <a:lnTo>
                    <a:pt x="34" y="13"/>
                  </a:lnTo>
                  <a:lnTo>
                    <a:pt x="22" y="13"/>
                  </a:lnTo>
                  <a:lnTo>
                    <a:pt x="13" y="11"/>
                  </a:lnTo>
                  <a:lnTo>
                    <a:pt x="4" y="10"/>
                  </a:lnTo>
                  <a:lnTo>
                    <a:pt x="0" y="5"/>
                  </a:lnTo>
                  <a:lnTo>
                    <a:pt x="0" y="1"/>
                  </a:lnTo>
                  <a:lnTo>
                    <a:pt x="4" y="0"/>
                  </a:lnTo>
                  <a:lnTo>
                    <a:pt x="13" y="0"/>
                  </a:lnTo>
                  <a:lnTo>
                    <a:pt x="22" y="1"/>
                  </a:lnTo>
                  <a:lnTo>
                    <a:pt x="34" y="2"/>
                  </a:lnTo>
                  <a:lnTo>
                    <a:pt x="44" y="4"/>
                  </a:lnTo>
                  <a:lnTo>
                    <a:pt x="54" y="5"/>
                  </a:lnTo>
                  <a:lnTo>
                    <a:pt x="62" y="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09" name="Freeform 264"/>
            <p:cNvSpPr>
              <a:spLocks/>
            </p:cNvSpPr>
            <p:nvPr/>
          </p:nvSpPr>
          <p:spPr bwMode="auto">
            <a:xfrm>
              <a:off x="1135" y="2709"/>
              <a:ext cx="72" cy="20"/>
            </a:xfrm>
            <a:custGeom>
              <a:avLst/>
              <a:gdLst>
                <a:gd name="T0" fmla="*/ 72 w 72"/>
                <a:gd name="T1" fmla="*/ 0 h 20"/>
                <a:gd name="T2" fmla="*/ 65 w 72"/>
                <a:gd name="T3" fmla="*/ 4 h 20"/>
                <a:gd name="T4" fmla="*/ 55 w 72"/>
                <a:gd name="T5" fmla="*/ 8 h 20"/>
                <a:gd name="T6" fmla="*/ 43 w 72"/>
                <a:gd name="T7" fmla="*/ 13 h 20"/>
                <a:gd name="T8" fmla="*/ 32 w 72"/>
                <a:gd name="T9" fmla="*/ 17 h 20"/>
                <a:gd name="T10" fmla="*/ 21 w 72"/>
                <a:gd name="T11" fmla="*/ 20 h 20"/>
                <a:gd name="T12" fmla="*/ 10 w 72"/>
                <a:gd name="T13" fmla="*/ 20 h 20"/>
                <a:gd name="T14" fmla="*/ 4 w 72"/>
                <a:gd name="T15" fmla="*/ 20 h 20"/>
                <a:gd name="T16" fmla="*/ 0 w 72"/>
                <a:gd name="T17" fmla="*/ 16 h 20"/>
                <a:gd name="T18" fmla="*/ 1 w 72"/>
                <a:gd name="T19" fmla="*/ 11 h 20"/>
                <a:gd name="T20" fmla="*/ 9 w 72"/>
                <a:gd name="T21" fmla="*/ 8 h 20"/>
                <a:gd name="T22" fmla="*/ 18 w 72"/>
                <a:gd name="T23" fmla="*/ 5 h 20"/>
                <a:gd name="T24" fmla="*/ 29 w 72"/>
                <a:gd name="T25" fmla="*/ 4 h 20"/>
                <a:gd name="T26" fmla="*/ 43 w 72"/>
                <a:gd name="T27" fmla="*/ 4 h 20"/>
                <a:gd name="T28" fmla="*/ 55 w 72"/>
                <a:gd name="T29" fmla="*/ 3 h 20"/>
                <a:gd name="T30" fmla="*/ 65 w 72"/>
                <a:gd name="T31" fmla="*/ 1 h 20"/>
                <a:gd name="T32" fmla="*/ 72 w 72"/>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2"/>
                <a:gd name="T52" fmla="*/ 0 h 20"/>
                <a:gd name="T53" fmla="*/ 72 w 72"/>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2" h="20">
                  <a:moveTo>
                    <a:pt x="72" y="0"/>
                  </a:moveTo>
                  <a:lnTo>
                    <a:pt x="65" y="4"/>
                  </a:lnTo>
                  <a:lnTo>
                    <a:pt x="55" y="8"/>
                  </a:lnTo>
                  <a:lnTo>
                    <a:pt x="43" y="13"/>
                  </a:lnTo>
                  <a:lnTo>
                    <a:pt x="32" y="17"/>
                  </a:lnTo>
                  <a:lnTo>
                    <a:pt x="21" y="20"/>
                  </a:lnTo>
                  <a:lnTo>
                    <a:pt x="10" y="20"/>
                  </a:lnTo>
                  <a:lnTo>
                    <a:pt x="4" y="20"/>
                  </a:lnTo>
                  <a:lnTo>
                    <a:pt x="0" y="16"/>
                  </a:lnTo>
                  <a:lnTo>
                    <a:pt x="1" y="11"/>
                  </a:lnTo>
                  <a:lnTo>
                    <a:pt x="9" y="8"/>
                  </a:lnTo>
                  <a:lnTo>
                    <a:pt x="18" y="5"/>
                  </a:lnTo>
                  <a:lnTo>
                    <a:pt x="29" y="4"/>
                  </a:lnTo>
                  <a:lnTo>
                    <a:pt x="43" y="4"/>
                  </a:lnTo>
                  <a:lnTo>
                    <a:pt x="55" y="3"/>
                  </a:lnTo>
                  <a:lnTo>
                    <a:pt x="65" y="1"/>
                  </a:lnTo>
                  <a:lnTo>
                    <a:pt x="7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10" name="Freeform 265"/>
            <p:cNvSpPr>
              <a:spLocks/>
            </p:cNvSpPr>
            <p:nvPr/>
          </p:nvSpPr>
          <p:spPr bwMode="auto">
            <a:xfrm>
              <a:off x="1117" y="2741"/>
              <a:ext cx="79" cy="25"/>
            </a:xfrm>
            <a:custGeom>
              <a:avLst/>
              <a:gdLst>
                <a:gd name="T0" fmla="*/ 79 w 79"/>
                <a:gd name="T1" fmla="*/ 0 h 25"/>
                <a:gd name="T2" fmla="*/ 71 w 79"/>
                <a:gd name="T3" fmla="*/ 3 h 25"/>
                <a:gd name="T4" fmla="*/ 61 w 79"/>
                <a:gd name="T5" fmla="*/ 9 h 25"/>
                <a:gd name="T6" fmla="*/ 47 w 79"/>
                <a:gd name="T7" fmla="*/ 13 h 25"/>
                <a:gd name="T8" fmla="*/ 34 w 79"/>
                <a:gd name="T9" fmla="*/ 19 h 25"/>
                <a:gd name="T10" fmla="*/ 21 w 79"/>
                <a:gd name="T11" fmla="*/ 22 h 25"/>
                <a:gd name="T12" fmla="*/ 11 w 79"/>
                <a:gd name="T13" fmla="*/ 25 h 25"/>
                <a:gd name="T14" fmla="*/ 3 w 79"/>
                <a:gd name="T15" fmla="*/ 24 h 25"/>
                <a:gd name="T16" fmla="*/ 0 w 79"/>
                <a:gd name="T17" fmla="*/ 21 h 25"/>
                <a:gd name="T18" fmla="*/ 3 w 79"/>
                <a:gd name="T19" fmla="*/ 15 h 25"/>
                <a:gd name="T20" fmla="*/ 12 w 79"/>
                <a:gd name="T21" fmla="*/ 12 h 25"/>
                <a:gd name="T22" fmla="*/ 24 w 79"/>
                <a:gd name="T23" fmla="*/ 9 h 25"/>
                <a:gd name="T24" fmla="*/ 37 w 79"/>
                <a:gd name="T25" fmla="*/ 6 h 25"/>
                <a:gd name="T26" fmla="*/ 50 w 79"/>
                <a:gd name="T27" fmla="*/ 5 h 25"/>
                <a:gd name="T28" fmla="*/ 62 w 79"/>
                <a:gd name="T29" fmla="*/ 3 h 25"/>
                <a:gd name="T30" fmla="*/ 73 w 79"/>
                <a:gd name="T31" fmla="*/ 2 h 25"/>
                <a:gd name="T32" fmla="*/ 79 w 79"/>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25"/>
                <a:gd name="T53" fmla="*/ 79 w 79"/>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25">
                  <a:moveTo>
                    <a:pt x="79" y="0"/>
                  </a:moveTo>
                  <a:lnTo>
                    <a:pt x="71" y="3"/>
                  </a:lnTo>
                  <a:lnTo>
                    <a:pt x="61" y="9"/>
                  </a:lnTo>
                  <a:lnTo>
                    <a:pt x="47" y="13"/>
                  </a:lnTo>
                  <a:lnTo>
                    <a:pt x="34" y="19"/>
                  </a:lnTo>
                  <a:lnTo>
                    <a:pt x="21" y="22"/>
                  </a:lnTo>
                  <a:lnTo>
                    <a:pt x="11" y="25"/>
                  </a:lnTo>
                  <a:lnTo>
                    <a:pt x="3" y="24"/>
                  </a:lnTo>
                  <a:lnTo>
                    <a:pt x="0" y="21"/>
                  </a:lnTo>
                  <a:lnTo>
                    <a:pt x="3" y="15"/>
                  </a:lnTo>
                  <a:lnTo>
                    <a:pt x="12" y="12"/>
                  </a:lnTo>
                  <a:lnTo>
                    <a:pt x="24" y="9"/>
                  </a:lnTo>
                  <a:lnTo>
                    <a:pt x="37" y="6"/>
                  </a:lnTo>
                  <a:lnTo>
                    <a:pt x="50" y="5"/>
                  </a:lnTo>
                  <a:lnTo>
                    <a:pt x="62" y="3"/>
                  </a:lnTo>
                  <a:lnTo>
                    <a:pt x="73" y="2"/>
                  </a:lnTo>
                  <a:lnTo>
                    <a:pt x="7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11" name="Freeform 266"/>
            <p:cNvSpPr>
              <a:spLocks/>
            </p:cNvSpPr>
            <p:nvPr/>
          </p:nvSpPr>
          <p:spPr bwMode="auto">
            <a:xfrm>
              <a:off x="1111" y="2800"/>
              <a:ext cx="85" cy="45"/>
            </a:xfrm>
            <a:custGeom>
              <a:avLst/>
              <a:gdLst>
                <a:gd name="T0" fmla="*/ 85 w 85"/>
                <a:gd name="T1" fmla="*/ 0 h 45"/>
                <a:gd name="T2" fmla="*/ 77 w 85"/>
                <a:gd name="T3" fmla="*/ 8 h 45"/>
                <a:gd name="T4" fmla="*/ 65 w 85"/>
                <a:gd name="T5" fmla="*/ 16 h 45"/>
                <a:gd name="T6" fmla="*/ 53 w 85"/>
                <a:gd name="T7" fmla="*/ 24 h 45"/>
                <a:gd name="T8" fmla="*/ 39 w 85"/>
                <a:gd name="T9" fmla="*/ 31 h 45"/>
                <a:gd name="T10" fmla="*/ 25 w 85"/>
                <a:gd name="T11" fmla="*/ 39 h 45"/>
                <a:gd name="T12" fmla="*/ 14 w 85"/>
                <a:gd name="T13" fmla="*/ 43 h 45"/>
                <a:gd name="T14" fmla="*/ 5 w 85"/>
                <a:gd name="T15" fmla="*/ 45 h 45"/>
                <a:gd name="T16" fmla="*/ 0 w 85"/>
                <a:gd name="T17" fmla="*/ 42 h 45"/>
                <a:gd name="T18" fmla="*/ 2 w 85"/>
                <a:gd name="T19" fmla="*/ 37 h 45"/>
                <a:gd name="T20" fmla="*/ 11 w 85"/>
                <a:gd name="T21" fmla="*/ 33 h 45"/>
                <a:gd name="T22" fmla="*/ 22 w 85"/>
                <a:gd name="T23" fmla="*/ 27 h 45"/>
                <a:gd name="T24" fmla="*/ 37 w 85"/>
                <a:gd name="T25" fmla="*/ 21 h 45"/>
                <a:gd name="T26" fmla="*/ 53 w 85"/>
                <a:gd name="T27" fmla="*/ 16 h 45"/>
                <a:gd name="T28" fmla="*/ 67 w 85"/>
                <a:gd name="T29" fmla="*/ 11 h 45"/>
                <a:gd name="T30" fmla="*/ 79 w 85"/>
                <a:gd name="T31" fmla="*/ 5 h 45"/>
                <a:gd name="T32" fmla="*/ 85 w 85"/>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5"/>
                <a:gd name="T52" fmla="*/ 0 h 45"/>
                <a:gd name="T53" fmla="*/ 85 w 8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5" h="45">
                  <a:moveTo>
                    <a:pt x="85" y="0"/>
                  </a:moveTo>
                  <a:lnTo>
                    <a:pt x="77" y="8"/>
                  </a:lnTo>
                  <a:lnTo>
                    <a:pt x="65" y="16"/>
                  </a:lnTo>
                  <a:lnTo>
                    <a:pt x="53" y="24"/>
                  </a:lnTo>
                  <a:lnTo>
                    <a:pt x="39" y="31"/>
                  </a:lnTo>
                  <a:lnTo>
                    <a:pt x="25" y="39"/>
                  </a:lnTo>
                  <a:lnTo>
                    <a:pt x="14" y="43"/>
                  </a:lnTo>
                  <a:lnTo>
                    <a:pt x="5" y="45"/>
                  </a:lnTo>
                  <a:lnTo>
                    <a:pt x="0" y="42"/>
                  </a:lnTo>
                  <a:lnTo>
                    <a:pt x="2" y="37"/>
                  </a:lnTo>
                  <a:lnTo>
                    <a:pt x="11" y="33"/>
                  </a:lnTo>
                  <a:lnTo>
                    <a:pt x="22" y="27"/>
                  </a:lnTo>
                  <a:lnTo>
                    <a:pt x="37" y="21"/>
                  </a:lnTo>
                  <a:lnTo>
                    <a:pt x="53" y="16"/>
                  </a:lnTo>
                  <a:lnTo>
                    <a:pt x="67" y="11"/>
                  </a:lnTo>
                  <a:lnTo>
                    <a:pt x="79" y="5"/>
                  </a:lnTo>
                  <a:lnTo>
                    <a:pt x="8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12" name="Freeform 267"/>
            <p:cNvSpPr>
              <a:spLocks/>
            </p:cNvSpPr>
            <p:nvPr/>
          </p:nvSpPr>
          <p:spPr bwMode="auto">
            <a:xfrm>
              <a:off x="1125" y="2868"/>
              <a:ext cx="78" cy="50"/>
            </a:xfrm>
            <a:custGeom>
              <a:avLst/>
              <a:gdLst>
                <a:gd name="T0" fmla="*/ 78 w 78"/>
                <a:gd name="T1" fmla="*/ 0 h 50"/>
                <a:gd name="T2" fmla="*/ 72 w 78"/>
                <a:gd name="T3" fmla="*/ 6 h 50"/>
                <a:gd name="T4" fmla="*/ 62 w 78"/>
                <a:gd name="T5" fmla="*/ 15 h 50"/>
                <a:gd name="T6" fmla="*/ 50 w 78"/>
                <a:gd name="T7" fmla="*/ 24 h 50"/>
                <a:gd name="T8" fmla="*/ 37 w 78"/>
                <a:gd name="T9" fmla="*/ 33 h 50"/>
                <a:gd name="T10" fmla="*/ 23 w 78"/>
                <a:gd name="T11" fmla="*/ 42 h 50"/>
                <a:gd name="T12" fmla="*/ 13 w 78"/>
                <a:gd name="T13" fmla="*/ 48 h 50"/>
                <a:gd name="T14" fmla="*/ 4 w 78"/>
                <a:gd name="T15" fmla="*/ 50 h 50"/>
                <a:gd name="T16" fmla="*/ 0 w 78"/>
                <a:gd name="T17" fmla="*/ 48 h 50"/>
                <a:gd name="T18" fmla="*/ 1 w 78"/>
                <a:gd name="T19" fmla="*/ 42 h 50"/>
                <a:gd name="T20" fmla="*/ 8 w 78"/>
                <a:gd name="T21" fmla="*/ 36 h 50"/>
                <a:gd name="T22" fmla="*/ 20 w 78"/>
                <a:gd name="T23" fmla="*/ 28 h 50"/>
                <a:gd name="T24" fmla="*/ 35 w 78"/>
                <a:gd name="T25" fmla="*/ 21 h 50"/>
                <a:gd name="T26" fmla="*/ 48 w 78"/>
                <a:gd name="T27" fmla="*/ 15 h 50"/>
                <a:gd name="T28" fmla="*/ 62 w 78"/>
                <a:gd name="T29" fmla="*/ 9 h 50"/>
                <a:gd name="T30" fmla="*/ 72 w 78"/>
                <a:gd name="T31" fmla="*/ 3 h 50"/>
                <a:gd name="T32" fmla="*/ 78 w 78"/>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50"/>
                <a:gd name="T53" fmla="*/ 78 w 7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50">
                  <a:moveTo>
                    <a:pt x="78" y="0"/>
                  </a:moveTo>
                  <a:lnTo>
                    <a:pt x="72" y="6"/>
                  </a:lnTo>
                  <a:lnTo>
                    <a:pt x="62" y="15"/>
                  </a:lnTo>
                  <a:lnTo>
                    <a:pt x="50" y="24"/>
                  </a:lnTo>
                  <a:lnTo>
                    <a:pt x="37" y="33"/>
                  </a:lnTo>
                  <a:lnTo>
                    <a:pt x="23" y="42"/>
                  </a:lnTo>
                  <a:lnTo>
                    <a:pt x="13" y="48"/>
                  </a:lnTo>
                  <a:lnTo>
                    <a:pt x="4" y="50"/>
                  </a:lnTo>
                  <a:lnTo>
                    <a:pt x="0" y="48"/>
                  </a:lnTo>
                  <a:lnTo>
                    <a:pt x="1" y="42"/>
                  </a:lnTo>
                  <a:lnTo>
                    <a:pt x="8" y="36"/>
                  </a:lnTo>
                  <a:lnTo>
                    <a:pt x="20" y="28"/>
                  </a:lnTo>
                  <a:lnTo>
                    <a:pt x="35" y="21"/>
                  </a:lnTo>
                  <a:lnTo>
                    <a:pt x="48" y="15"/>
                  </a:lnTo>
                  <a:lnTo>
                    <a:pt x="62" y="9"/>
                  </a:lnTo>
                  <a:lnTo>
                    <a:pt x="72" y="3"/>
                  </a:lnTo>
                  <a:lnTo>
                    <a:pt x="7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13" name="Freeform 268"/>
            <p:cNvSpPr>
              <a:spLocks/>
            </p:cNvSpPr>
            <p:nvPr/>
          </p:nvSpPr>
          <p:spPr bwMode="auto">
            <a:xfrm>
              <a:off x="1122" y="2771"/>
              <a:ext cx="71" cy="43"/>
            </a:xfrm>
            <a:custGeom>
              <a:avLst/>
              <a:gdLst>
                <a:gd name="T0" fmla="*/ 71 w 71"/>
                <a:gd name="T1" fmla="*/ 0 h 43"/>
                <a:gd name="T2" fmla="*/ 65 w 71"/>
                <a:gd name="T3" fmla="*/ 6 h 43"/>
                <a:gd name="T4" fmla="*/ 54 w 71"/>
                <a:gd name="T5" fmla="*/ 13 h 43"/>
                <a:gd name="T6" fmla="*/ 44 w 71"/>
                <a:gd name="T7" fmla="*/ 20 h 43"/>
                <a:gd name="T8" fmla="*/ 31 w 71"/>
                <a:gd name="T9" fmla="*/ 29 h 43"/>
                <a:gd name="T10" fmla="*/ 20 w 71"/>
                <a:gd name="T11" fmla="*/ 37 h 43"/>
                <a:gd name="T12" fmla="*/ 10 w 71"/>
                <a:gd name="T13" fmla="*/ 41 h 43"/>
                <a:gd name="T14" fmla="*/ 3 w 71"/>
                <a:gd name="T15" fmla="*/ 43 h 43"/>
                <a:gd name="T16" fmla="*/ 0 w 71"/>
                <a:gd name="T17" fmla="*/ 40 h 43"/>
                <a:gd name="T18" fmla="*/ 3 w 71"/>
                <a:gd name="T19" fmla="*/ 34 h 43"/>
                <a:gd name="T20" fmla="*/ 9 w 71"/>
                <a:gd name="T21" fmla="*/ 28 h 43"/>
                <a:gd name="T22" fmla="*/ 19 w 71"/>
                <a:gd name="T23" fmla="*/ 22 h 43"/>
                <a:gd name="T24" fmla="*/ 32 w 71"/>
                <a:gd name="T25" fmla="*/ 16 h 43"/>
                <a:gd name="T26" fmla="*/ 44 w 71"/>
                <a:gd name="T27" fmla="*/ 10 h 43"/>
                <a:gd name="T28" fmla="*/ 56 w 71"/>
                <a:gd name="T29" fmla="*/ 6 h 43"/>
                <a:gd name="T30" fmla="*/ 65 w 71"/>
                <a:gd name="T31" fmla="*/ 3 h 43"/>
                <a:gd name="T32" fmla="*/ 71 w 71"/>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43"/>
                <a:gd name="T53" fmla="*/ 71 w 71"/>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43">
                  <a:moveTo>
                    <a:pt x="71" y="0"/>
                  </a:moveTo>
                  <a:lnTo>
                    <a:pt x="65" y="6"/>
                  </a:lnTo>
                  <a:lnTo>
                    <a:pt x="54" y="13"/>
                  </a:lnTo>
                  <a:lnTo>
                    <a:pt x="44" y="20"/>
                  </a:lnTo>
                  <a:lnTo>
                    <a:pt x="31" y="29"/>
                  </a:lnTo>
                  <a:lnTo>
                    <a:pt x="20" y="37"/>
                  </a:lnTo>
                  <a:lnTo>
                    <a:pt x="10" y="41"/>
                  </a:lnTo>
                  <a:lnTo>
                    <a:pt x="3" y="43"/>
                  </a:lnTo>
                  <a:lnTo>
                    <a:pt x="0" y="40"/>
                  </a:lnTo>
                  <a:lnTo>
                    <a:pt x="3" y="34"/>
                  </a:lnTo>
                  <a:lnTo>
                    <a:pt x="9" y="28"/>
                  </a:lnTo>
                  <a:lnTo>
                    <a:pt x="19" y="22"/>
                  </a:lnTo>
                  <a:lnTo>
                    <a:pt x="32" y="16"/>
                  </a:lnTo>
                  <a:lnTo>
                    <a:pt x="44" y="10"/>
                  </a:lnTo>
                  <a:lnTo>
                    <a:pt x="56" y="6"/>
                  </a:lnTo>
                  <a:lnTo>
                    <a:pt x="65" y="3"/>
                  </a:lnTo>
                  <a:lnTo>
                    <a:pt x="7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14" name="Freeform 269"/>
            <p:cNvSpPr>
              <a:spLocks/>
            </p:cNvSpPr>
            <p:nvPr/>
          </p:nvSpPr>
          <p:spPr bwMode="auto">
            <a:xfrm>
              <a:off x="1187" y="2774"/>
              <a:ext cx="103" cy="65"/>
            </a:xfrm>
            <a:custGeom>
              <a:avLst/>
              <a:gdLst>
                <a:gd name="T0" fmla="*/ 103 w 103"/>
                <a:gd name="T1" fmla="*/ 63 h 65"/>
                <a:gd name="T2" fmla="*/ 97 w 103"/>
                <a:gd name="T3" fmla="*/ 65 h 65"/>
                <a:gd name="T4" fmla="*/ 85 w 103"/>
                <a:gd name="T5" fmla="*/ 62 h 65"/>
                <a:gd name="T6" fmla="*/ 71 w 103"/>
                <a:gd name="T7" fmla="*/ 54 h 65"/>
                <a:gd name="T8" fmla="*/ 53 w 103"/>
                <a:gd name="T9" fmla="*/ 45 h 65"/>
                <a:gd name="T10" fmla="*/ 35 w 103"/>
                <a:gd name="T11" fmla="*/ 35 h 65"/>
                <a:gd name="T12" fmla="*/ 19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1" y="54"/>
                  </a:lnTo>
                  <a:lnTo>
                    <a:pt x="53" y="45"/>
                  </a:lnTo>
                  <a:lnTo>
                    <a:pt x="35" y="35"/>
                  </a:lnTo>
                  <a:lnTo>
                    <a:pt x="19"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15" name="Freeform 270"/>
            <p:cNvSpPr>
              <a:spLocks/>
            </p:cNvSpPr>
            <p:nvPr/>
          </p:nvSpPr>
          <p:spPr bwMode="auto">
            <a:xfrm>
              <a:off x="1191" y="2827"/>
              <a:ext cx="81" cy="56"/>
            </a:xfrm>
            <a:custGeom>
              <a:avLst/>
              <a:gdLst>
                <a:gd name="T0" fmla="*/ 81 w 81"/>
                <a:gd name="T1" fmla="*/ 56 h 56"/>
                <a:gd name="T2" fmla="*/ 77 w 81"/>
                <a:gd name="T3" fmla="*/ 56 h 56"/>
                <a:gd name="T4" fmla="*/ 69 w 81"/>
                <a:gd name="T5" fmla="*/ 55 h 56"/>
                <a:gd name="T6" fmla="*/ 58 w 81"/>
                <a:gd name="T7" fmla="*/ 50 h 56"/>
                <a:gd name="T8" fmla="*/ 44 w 81"/>
                <a:gd name="T9" fmla="*/ 43 h 56"/>
                <a:gd name="T10" fmla="*/ 31 w 81"/>
                <a:gd name="T11" fmla="*/ 34 h 56"/>
                <a:gd name="T12" fmla="*/ 18 w 81"/>
                <a:gd name="T13" fmla="*/ 23 h 56"/>
                <a:gd name="T14" fmla="*/ 7 w 81"/>
                <a:gd name="T15" fmla="*/ 12 h 56"/>
                <a:gd name="T16" fmla="*/ 0 w 81"/>
                <a:gd name="T17" fmla="*/ 0 h 56"/>
                <a:gd name="T18" fmla="*/ 9 w 81"/>
                <a:gd name="T19" fmla="*/ 7 h 56"/>
                <a:gd name="T20" fmla="*/ 21 w 81"/>
                <a:gd name="T21" fmla="*/ 15 h 56"/>
                <a:gd name="T22" fmla="*/ 36 w 81"/>
                <a:gd name="T23" fmla="*/ 23 h 56"/>
                <a:gd name="T24" fmla="*/ 49 w 81"/>
                <a:gd name="T25" fmla="*/ 32 h 56"/>
                <a:gd name="T26" fmla="*/ 62 w 81"/>
                <a:gd name="T27" fmla="*/ 40 h 56"/>
                <a:gd name="T28" fmla="*/ 72 w 81"/>
                <a:gd name="T29" fmla="*/ 47 h 56"/>
                <a:gd name="T30" fmla="*/ 80 w 81"/>
                <a:gd name="T31" fmla="*/ 53 h 56"/>
                <a:gd name="T32" fmla="*/ 81 w 81"/>
                <a:gd name="T33" fmla="*/ 5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1"/>
                <a:gd name="T52" fmla="*/ 0 h 56"/>
                <a:gd name="T53" fmla="*/ 81 w 81"/>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1" h="56">
                  <a:moveTo>
                    <a:pt x="81" y="56"/>
                  </a:moveTo>
                  <a:lnTo>
                    <a:pt x="77" y="56"/>
                  </a:lnTo>
                  <a:lnTo>
                    <a:pt x="69" y="55"/>
                  </a:lnTo>
                  <a:lnTo>
                    <a:pt x="58" y="50"/>
                  </a:lnTo>
                  <a:lnTo>
                    <a:pt x="44" y="43"/>
                  </a:lnTo>
                  <a:lnTo>
                    <a:pt x="31" y="34"/>
                  </a:lnTo>
                  <a:lnTo>
                    <a:pt x="18" y="23"/>
                  </a:lnTo>
                  <a:lnTo>
                    <a:pt x="7" y="12"/>
                  </a:lnTo>
                  <a:lnTo>
                    <a:pt x="0" y="0"/>
                  </a:lnTo>
                  <a:lnTo>
                    <a:pt x="9" y="7"/>
                  </a:lnTo>
                  <a:lnTo>
                    <a:pt x="21" y="15"/>
                  </a:lnTo>
                  <a:lnTo>
                    <a:pt x="36" y="23"/>
                  </a:lnTo>
                  <a:lnTo>
                    <a:pt x="49" y="32"/>
                  </a:lnTo>
                  <a:lnTo>
                    <a:pt x="62" y="40"/>
                  </a:lnTo>
                  <a:lnTo>
                    <a:pt x="72" y="47"/>
                  </a:lnTo>
                  <a:lnTo>
                    <a:pt x="80" y="53"/>
                  </a:lnTo>
                  <a:lnTo>
                    <a:pt x="81" y="5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16" name="Freeform 271"/>
            <p:cNvSpPr>
              <a:spLocks/>
            </p:cNvSpPr>
            <p:nvPr/>
          </p:nvSpPr>
          <p:spPr bwMode="auto">
            <a:xfrm>
              <a:off x="1120" y="2834"/>
              <a:ext cx="77" cy="50"/>
            </a:xfrm>
            <a:custGeom>
              <a:avLst/>
              <a:gdLst>
                <a:gd name="T0" fmla="*/ 77 w 77"/>
                <a:gd name="T1" fmla="*/ 0 h 50"/>
                <a:gd name="T2" fmla="*/ 71 w 77"/>
                <a:gd name="T3" fmla="*/ 6 h 50"/>
                <a:gd name="T4" fmla="*/ 61 w 77"/>
                <a:gd name="T5" fmla="*/ 15 h 50"/>
                <a:gd name="T6" fmla="*/ 49 w 77"/>
                <a:gd name="T7" fmla="*/ 24 h 50"/>
                <a:gd name="T8" fmla="*/ 37 w 77"/>
                <a:gd name="T9" fmla="*/ 34 h 50"/>
                <a:gd name="T10" fmla="*/ 24 w 77"/>
                <a:gd name="T11" fmla="*/ 42 h 50"/>
                <a:gd name="T12" fmla="*/ 13 w 77"/>
                <a:gd name="T13" fmla="*/ 48 h 50"/>
                <a:gd name="T14" fmla="*/ 5 w 77"/>
                <a:gd name="T15" fmla="*/ 50 h 50"/>
                <a:gd name="T16" fmla="*/ 0 w 77"/>
                <a:gd name="T17" fmla="*/ 48 h 50"/>
                <a:gd name="T18" fmla="*/ 2 w 77"/>
                <a:gd name="T19" fmla="*/ 42 h 50"/>
                <a:gd name="T20" fmla="*/ 8 w 77"/>
                <a:gd name="T21" fmla="*/ 36 h 50"/>
                <a:gd name="T22" fmla="*/ 19 w 77"/>
                <a:gd name="T23" fmla="*/ 30 h 50"/>
                <a:gd name="T24" fmla="*/ 34 w 77"/>
                <a:gd name="T25" fmla="*/ 22 h 50"/>
                <a:gd name="T26" fmla="*/ 47 w 77"/>
                <a:gd name="T27" fmla="*/ 15 h 50"/>
                <a:gd name="T28" fmla="*/ 61 w 77"/>
                <a:gd name="T29" fmla="*/ 9 h 50"/>
                <a:gd name="T30" fmla="*/ 71 w 77"/>
                <a:gd name="T31" fmla="*/ 5 h 50"/>
                <a:gd name="T32" fmla="*/ 77 w 77"/>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
                <a:gd name="T52" fmla="*/ 0 h 50"/>
                <a:gd name="T53" fmla="*/ 77 w 77"/>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 h="50">
                  <a:moveTo>
                    <a:pt x="77" y="0"/>
                  </a:moveTo>
                  <a:lnTo>
                    <a:pt x="71" y="6"/>
                  </a:lnTo>
                  <a:lnTo>
                    <a:pt x="61" y="15"/>
                  </a:lnTo>
                  <a:lnTo>
                    <a:pt x="49" y="24"/>
                  </a:lnTo>
                  <a:lnTo>
                    <a:pt x="37" y="34"/>
                  </a:lnTo>
                  <a:lnTo>
                    <a:pt x="24" y="42"/>
                  </a:lnTo>
                  <a:lnTo>
                    <a:pt x="13" y="48"/>
                  </a:lnTo>
                  <a:lnTo>
                    <a:pt x="5" y="50"/>
                  </a:lnTo>
                  <a:lnTo>
                    <a:pt x="0" y="48"/>
                  </a:lnTo>
                  <a:lnTo>
                    <a:pt x="2" y="42"/>
                  </a:lnTo>
                  <a:lnTo>
                    <a:pt x="8" y="36"/>
                  </a:lnTo>
                  <a:lnTo>
                    <a:pt x="19" y="30"/>
                  </a:lnTo>
                  <a:lnTo>
                    <a:pt x="34" y="22"/>
                  </a:lnTo>
                  <a:lnTo>
                    <a:pt x="47" y="15"/>
                  </a:lnTo>
                  <a:lnTo>
                    <a:pt x="61" y="9"/>
                  </a:lnTo>
                  <a:lnTo>
                    <a:pt x="71" y="5"/>
                  </a:lnTo>
                  <a:lnTo>
                    <a:pt x="7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17" name="Freeform 272"/>
            <p:cNvSpPr>
              <a:spLocks/>
            </p:cNvSpPr>
            <p:nvPr/>
          </p:nvSpPr>
          <p:spPr bwMode="auto">
            <a:xfrm>
              <a:off x="1297" y="2893"/>
              <a:ext cx="62" cy="258"/>
            </a:xfrm>
            <a:custGeom>
              <a:avLst/>
              <a:gdLst>
                <a:gd name="T0" fmla="*/ 56 w 62"/>
                <a:gd name="T1" fmla="*/ 0 h 258"/>
                <a:gd name="T2" fmla="*/ 58 w 62"/>
                <a:gd name="T3" fmla="*/ 0 h 258"/>
                <a:gd name="T4" fmla="*/ 61 w 62"/>
                <a:gd name="T5" fmla="*/ 2 h 258"/>
                <a:gd name="T6" fmla="*/ 62 w 62"/>
                <a:gd name="T7" fmla="*/ 5 h 258"/>
                <a:gd name="T8" fmla="*/ 62 w 62"/>
                <a:gd name="T9" fmla="*/ 6 h 258"/>
                <a:gd name="T10" fmla="*/ 37 w 62"/>
                <a:gd name="T11" fmla="*/ 37 h 258"/>
                <a:gd name="T12" fmla="*/ 21 w 62"/>
                <a:gd name="T13" fmla="*/ 71 h 258"/>
                <a:gd name="T14" fmla="*/ 14 w 62"/>
                <a:gd name="T15" fmla="*/ 107 h 258"/>
                <a:gd name="T16" fmla="*/ 11 w 62"/>
                <a:gd name="T17" fmla="*/ 141 h 258"/>
                <a:gd name="T18" fmla="*/ 14 w 62"/>
                <a:gd name="T19" fmla="*/ 175 h 258"/>
                <a:gd name="T20" fmla="*/ 18 w 62"/>
                <a:gd name="T21" fmla="*/ 206 h 258"/>
                <a:gd name="T22" fmla="*/ 25 w 62"/>
                <a:gd name="T23" fmla="*/ 234 h 258"/>
                <a:gd name="T24" fmla="*/ 31 w 62"/>
                <a:gd name="T25" fmla="*/ 258 h 258"/>
                <a:gd name="T26" fmla="*/ 18 w 62"/>
                <a:gd name="T27" fmla="*/ 241 h 258"/>
                <a:gd name="T28" fmla="*/ 8 w 62"/>
                <a:gd name="T29" fmla="*/ 215 h 258"/>
                <a:gd name="T30" fmla="*/ 2 w 62"/>
                <a:gd name="T31" fmla="*/ 178 h 258"/>
                <a:gd name="T32" fmla="*/ 0 w 62"/>
                <a:gd name="T33" fmla="*/ 138 h 258"/>
                <a:gd name="T34" fmla="*/ 5 w 62"/>
                <a:gd name="T35" fmla="*/ 96 h 258"/>
                <a:gd name="T36" fmla="*/ 15 w 62"/>
                <a:gd name="T37" fmla="*/ 57 h 258"/>
                <a:gd name="T38" fmla="*/ 31 w 62"/>
                <a:gd name="T39" fmla="*/ 24 h 258"/>
                <a:gd name="T40" fmla="*/ 56 w 62"/>
                <a:gd name="T41" fmla="*/ 0 h 2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2"/>
                <a:gd name="T64" fmla="*/ 0 h 258"/>
                <a:gd name="T65" fmla="*/ 62 w 62"/>
                <a:gd name="T66" fmla="*/ 258 h 2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2" h="258">
                  <a:moveTo>
                    <a:pt x="56" y="0"/>
                  </a:moveTo>
                  <a:lnTo>
                    <a:pt x="58" y="0"/>
                  </a:lnTo>
                  <a:lnTo>
                    <a:pt x="61" y="2"/>
                  </a:lnTo>
                  <a:lnTo>
                    <a:pt x="62" y="5"/>
                  </a:lnTo>
                  <a:lnTo>
                    <a:pt x="62" y="6"/>
                  </a:lnTo>
                  <a:lnTo>
                    <a:pt x="37" y="37"/>
                  </a:lnTo>
                  <a:lnTo>
                    <a:pt x="21" y="71"/>
                  </a:lnTo>
                  <a:lnTo>
                    <a:pt x="14" y="107"/>
                  </a:lnTo>
                  <a:lnTo>
                    <a:pt x="11" y="141"/>
                  </a:lnTo>
                  <a:lnTo>
                    <a:pt x="14" y="175"/>
                  </a:lnTo>
                  <a:lnTo>
                    <a:pt x="18" y="206"/>
                  </a:lnTo>
                  <a:lnTo>
                    <a:pt x="25" y="234"/>
                  </a:lnTo>
                  <a:lnTo>
                    <a:pt x="31" y="258"/>
                  </a:lnTo>
                  <a:lnTo>
                    <a:pt x="18" y="241"/>
                  </a:lnTo>
                  <a:lnTo>
                    <a:pt x="8" y="215"/>
                  </a:lnTo>
                  <a:lnTo>
                    <a:pt x="2" y="178"/>
                  </a:lnTo>
                  <a:lnTo>
                    <a:pt x="0" y="138"/>
                  </a:lnTo>
                  <a:lnTo>
                    <a:pt x="5" y="96"/>
                  </a:lnTo>
                  <a:lnTo>
                    <a:pt x="15" y="57"/>
                  </a:lnTo>
                  <a:lnTo>
                    <a:pt x="31" y="24"/>
                  </a:lnTo>
                  <a:lnTo>
                    <a:pt x="5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18" name="Freeform 273"/>
            <p:cNvSpPr>
              <a:spLocks/>
            </p:cNvSpPr>
            <p:nvPr/>
          </p:nvSpPr>
          <p:spPr bwMode="auto">
            <a:xfrm>
              <a:off x="1311" y="3115"/>
              <a:ext cx="56" cy="33"/>
            </a:xfrm>
            <a:custGeom>
              <a:avLst/>
              <a:gdLst>
                <a:gd name="T0" fmla="*/ 0 w 56"/>
                <a:gd name="T1" fmla="*/ 0 h 33"/>
                <a:gd name="T2" fmla="*/ 6 w 56"/>
                <a:gd name="T3" fmla="*/ 6 h 33"/>
                <a:gd name="T4" fmla="*/ 13 w 56"/>
                <a:gd name="T5" fmla="*/ 13 h 33"/>
                <a:gd name="T6" fmla="*/ 22 w 56"/>
                <a:gd name="T7" fmla="*/ 19 h 33"/>
                <a:gd name="T8" fmla="*/ 32 w 56"/>
                <a:gd name="T9" fmla="*/ 24 h 33"/>
                <a:gd name="T10" fmla="*/ 40 w 56"/>
                <a:gd name="T11" fmla="*/ 28 h 33"/>
                <a:gd name="T12" fmla="*/ 47 w 56"/>
                <a:gd name="T13" fmla="*/ 31 h 33"/>
                <a:gd name="T14" fmla="*/ 53 w 56"/>
                <a:gd name="T15" fmla="*/ 33 h 33"/>
                <a:gd name="T16" fmla="*/ 56 w 56"/>
                <a:gd name="T17" fmla="*/ 31 h 33"/>
                <a:gd name="T18" fmla="*/ 56 w 56"/>
                <a:gd name="T19" fmla="*/ 28 h 33"/>
                <a:gd name="T20" fmla="*/ 51 w 56"/>
                <a:gd name="T21" fmla="*/ 25 h 33"/>
                <a:gd name="T22" fmla="*/ 45 w 56"/>
                <a:gd name="T23" fmla="*/ 22 h 33"/>
                <a:gd name="T24" fmla="*/ 37 w 56"/>
                <a:gd name="T25" fmla="*/ 18 h 33"/>
                <a:gd name="T26" fmla="*/ 28 w 56"/>
                <a:gd name="T27" fmla="*/ 15 h 33"/>
                <a:gd name="T28" fmla="*/ 17 w 56"/>
                <a:gd name="T29" fmla="*/ 10 h 33"/>
                <a:gd name="T30" fmla="*/ 7 w 56"/>
                <a:gd name="T31" fmla="*/ 6 h 33"/>
                <a:gd name="T32" fmla="*/ 0 w 56"/>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33"/>
                <a:gd name="T53" fmla="*/ 56 w 56"/>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33">
                  <a:moveTo>
                    <a:pt x="0" y="0"/>
                  </a:moveTo>
                  <a:lnTo>
                    <a:pt x="6" y="6"/>
                  </a:lnTo>
                  <a:lnTo>
                    <a:pt x="13" y="13"/>
                  </a:lnTo>
                  <a:lnTo>
                    <a:pt x="22" y="19"/>
                  </a:lnTo>
                  <a:lnTo>
                    <a:pt x="32" y="24"/>
                  </a:lnTo>
                  <a:lnTo>
                    <a:pt x="40" y="28"/>
                  </a:lnTo>
                  <a:lnTo>
                    <a:pt x="47" y="31"/>
                  </a:lnTo>
                  <a:lnTo>
                    <a:pt x="53" y="33"/>
                  </a:lnTo>
                  <a:lnTo>
                    <a:pt x="56" y="31"/>
                  </a:lnTo>
                  <a:lnTo>
                    <a:pt x="56" y="28"/>
                  </a:lnTo>
                  <a:lnTo>
                    <a:pt x="51" y="25"/>
                  </a:lnTo>
                  <a:lnTo>
                    <a:pt x="45" y="22"/>
                  </a:lnTo>
                  <a:lnTo>
                    <a:pt x="37" y="18"/>
                  </a:lnTo>
                  <a:lnTo>
                    <a:pt x="28" y="15"/>
                  </a:lnTo>
                  <a:lnTo>
                    <a:pt x="17" y="10"/>
                  </a:lnTo>
                  <a:lnTo>
                    <a:pt x="7"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19" name="Freeform 274"/>
            <p:cNvSpPr>
              <a:spLocks/>
            </p:cNvSpPr>
            <p:nvPr/>
          </p:nvSpPr>
          <p:spPr bwMode="auto">
            <a:xfrm>
              <a:off x="1306" y="3093"/>
              <a:ext cx="61" cy="37"/>
            </a:xfrm>
            <a:custGeom>
              <a:avLst/>
              <a:gdLst>
                <a:gd name="T0" fmla="*/ 61 w 61"/>
                <a:gd name="T1" fmla="*/ 35 h 37"/>
                <a:gd name="T2" fmla="*/ 58 w 61"/>
                <a:gd name="T3" fmla="*/ 37 h 37"/>
                <a:gd name="T4" fmla="*/ 53 w 61"/>
                <a:gd name="T5" fmla="*/ 35 h 37"/>
                <a:gd name="T6" fmla="*/ 45 w 61"/>
                <a:gd name="T7" fmla="*/ 34 h 37"/>
                <a:gd name="T8" fmla="*/ 36 w 61"/>
                <a:gd name="T9" fmla="*/ 29 h 37"/>
                <a:gd name="T10" fmla="*/ 25 w 61"/>
                <a:gd name="T11" fmla="*/ 24 h 37"/>
                <a:gd name="T12" fmla="*/ 15 w 61"/>
                <a:gd name="T13" fmla="*/ 16 h 37"/>
                <a:gd name="T14" fmla="*/ 8 w 61"/>
                <a:gd name="T15" fmla="*/ 9 h 37"/>
                <a:gd name="T16" fmla="*/ 0 w 61"/>
                <a:gd name="T17" fmla="*/ 0 h 37"/>
                <a:gd name="T18" fmla="*/ 8 w 61"/>
                <a:gd name="T19" fmla="*/ 4 h 37"/>
                <a:gd name="T20" fmla="*/ 16 w 61"/>
                <a:gd name="T21" fmla="*/ 9 h 37"/>
                <a:gd name="T22" fmla="*/ 27 w 61"/>
                <a:gd name="T23" fmla="*/ 15 h 37"/>
                <a:gd name="T24" fmla="*/ 37 w 61"/>
                <a:gd name="T25" fmla="*/ 19 h 37"/>
                <a:gd name="T26" fmla="*/ 47 w 61"/>
                <a:gd name="T27" fmla="*/ 25 h 37"/>
                <a:gd name="T28" fmla="*/ 55 w 61"/>
                <a:gd name="T29" fmla="*/ 29 h 37"/>
                <a:gd name="T30" fmla="*/ 59 w 61"/>
                <a:gd name="T31" fmla="*/ 32 h 37"/>
                <a:gd name="T32" fmla="*/ 61 w 61"/>
                <a:gd name="T33" fmla="*/ 35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37"/>
                <a:gd name="T53" fmla="*/ 61 w 61"/>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37">
                  <a:moveTo>
                    <a:pt x="61" y="35"/>
                  </a:moveTo>
                  <a:lnTo>
                    <a:pt x="58" y="37"/>
                  </a:lnTo>
                  <a:lnTo>
                    <a:pt x="53" y="35"/>
                  </a:lnTo>
                  <a:lnTo>
                    <a:pt x="45" y="34"/>
                  </a:lnTo>
                  <a:lnTo>
                    <a:pt x="36" y="29"/>
                  </a:lnTo>
                  <a:lnTo>
                    <a:pt x="25" y="24"/>
                  </a:lnTo>
                  <a:lnTo>
                    <a:pt x="15" y="16"/>
                  </a:lnTo>
                  <a:lnTo>
                    <a:pt x="8" y="9"/>
                  </a:lnTo>
                  <a:lnTo>
                    <a:pt x="0" y="0"/>
                  </a:lnTo>
                  <a:lnTo>
                    <a:pt x="8" y="4"/>
                  </a:lnTo>
                  <a:lnTo>
                    <a:pt x="16" y="9"/>
                  </a:lnTo>
                  <a:lnTo>
                    <a:pt x="27" y="15"/>
                  </a:lnTo>
                  <a:lnTo>
                    <a:pt x="37" y="19"/>
                  </a:lnTo>
                  <a:lnTo>
                    <a:pt x="47" y="25"/>
                  </a:lnTo>
                  <a:lnTo>
                    <a:pt x="55" y="29"/>
                  </a:lnTo>
                  <a:lnTo>
                    <a:pt x="59" y="32"/>
                  </a:lnTo>
                  <a:lnTo>
                    <a:pt x="61" y="3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20" name="Freeform 275"/>
            <p:cNvSpPr>
              <a:spLocks/>
            </p:cNvSpPr>
            <p:nvPr/>
          </p:nvSpPr>
          <p:spPr bwMode="auto">
            <a:xfrm>
              <a:off x="1300" y="3041"/>
              <a:ext cx="80" cy="50"/>
            </a:xfrm>
            <a:custGeom>
              <a:avLst/>
              <a:gdLst>
                <a:gd name="T0" fmla="*/ 80 w 80"/>
                <a:gd name="T1" fmla="*/ 49 h 50"/>
                <a:gd name="T2" fmla="*/ 76 w 80"/>
                <a:gd name="T3" fmla="*/ 50 h 50"/>
                <a:gd name="T4" fmla="*/ 67 w 80"/>
                <a:gd name="T5" fmla="*/ 49 h 50"/>
                <a:gd name="T6" fmla="*/ 56 w 80"/>
                <a:gd name="T7" fmla="*/ 44 h 50"/>
                <a:gd name="T8" fmla="*/ 43 w 80"/>
                <a:gd name="T9" fmla="*/ 37 h 50"/>
                <a:gd name="T10" fmla="*/ 30 w 80"/>
                <a:gd name="T11" fmla="*/ 30 h 50"/>
                <a:gd name="T12" fmla="*/ 17 w 80"/>
                <a:gd name="T13" fmla="*/ 21 h 50"/>
                <a:gd name="T14" fmla="*/ 6 w 80"/>
                <a:gd name="T15" fmla="*/ 10 h 50"/>
                <a:gd name="T16" fmla="*/ 0 w 80"/>
                <a:gd name="T17" fmla="*/ 0 h 50"/>
                <a:gd name="T18" fmla="*/ 6 w 80"/>
                <a:gd name="T19" fmla="*/ 5 h 50"/>
                <a:gd name="T20" fmla="*/ 17 w 80"/>
                <a:gd name="T21" fmla="*/ 10 h 50"/>
                <a:gd name="T22" fmla="*/ 31 w 80"/>
                <a:gd name="T23" fmla="*/ 18 h 50"/>
                <a:gd name="T24" fmla="*/ 45 w 80"/>
                <a:gd name="T25" fmla="*/ 25 h 50"/>
                <a:gd name="T26" fmla="*/ 59 w 80"/>
                <a:gd name="T27" fmla="*/ 33 h 50"/>
                <a:gd name="T28" fmla="*/ 71 w 80"/>
                <a:gd name="T29" fmla="*/ 40 h 50"/>
                <a:gd name="T30" fmla="*/ 79 w 80"/>
                <a:gd name="T31" fmla="*/ 44 h 50"/>
                <a:gd name="T32" fmla="*/ 80 w 80"/>
                <a:gd name="T33" fmla="*/ 49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0"/>
                <a:gd name="T52" fmla="*/ 0 h 50"/>
                <a:gd name="T53" fmla="*/ 80 w 80"/>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0" h="50">
                  <a:moveTo>
                    <a:pt x="80" y="49"/>
                  </a:moveTo>
                  <a:lnTo>
                    <a:pt x="76" y="50"/>
                  </a:lnTo>
                  <a:lnTo>
                    <a:pt x="67" y="49"/>
                  </a:lnTo>
                  <a:lnTo>
                    <a:pt x="56" y="44"/>
                  </a:lnTo>
                  <a:lnTo>
                    <a:pt x="43" y="37"/>
                  </a:lnTo>
                  <a:lnTo>
                    <a:pt x="30" y="30"/>
                  </a:lnTo>
                  <a:lnTo>
                    <a:pt x="17" y="21"/>
                  </a:lnTo>
                  <a:lnTo>
                    <a:pt x="6" y="10"/>
                  </a:lnTo>
                  <a:lnTo>
                    <a:pt x="0" y="0"/>
                  </a:lnTo>
                  <a:lnTo>
                    <a:pt x="6" y="5"/>
                  </a:lnTo>
                  <a:lnTo>
                    <a:pt x="17" y="10"/>
                  </a:lnTo>
                  <a:lnTo>
                    <a:pt x="31" y="18"/>
                  </a:lnTo>
                  <a:lnTo>
                    <a:pt x="45" y="25"/>
                  </a:lnTo>
                  <a:lnTo>
                    <a:pt x="59" y="33"/>
                  </a:lnTo>
                  <a:lnTo>
                    <a:pt x="71" y="40"/>
                  </a:lnTo>
                  <a:lnTo>
                    <a:pt x="79" y="44"/>
                  </a:lnTo>
                  <a:lnTo>
                    <a:pt x="80" y="4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21" name="Freeform 276"/>
            <p:cNvSpPr>
              <a:spLocks/>
            </p:cNvSpPr>
            <p:nvPr/>
          </p:nvSpPr>
          <p:spPr bwMode="auto">
            <a:xfrm>
              <a:off x="1305" y="2994"/>
              <a:ext cx="87" cy="56"/>
            </a:xfrm>
            <a:custGeom>
              <a:avLst/>
              <a:gdLst>
                <a:gd name="T0" fmla="*/ 87 w 87"/>
                <a:gd name="T1" fmla="*/ 55 h 56"/>
                <a:gd name="T2" fmla="*/ 82 w 87"/>
                <a:gd name="T3" fmla="*/ 56 h 56"/>
                <a:gd name="T4" fmla="*/ 72 w 87"/>
                <a:gd name="T5" fmla="*/ 53 h 56"/>
                <a:gd name="T6" fmla="*/ 59 w 87"/>
                <a:gd name="T7" fmla="*/ 47 h 56"/>
                <a:gd name="T8" fmla="*/ 44 w 87"/>
                <a:gd name="T9" fmla="*/ 38 h 56"/>
                <a:gd name="T10" fmla="*/ 29 w 87"/>
                <a:gd name="T11" fmla="*/ 29 h 56"/>
                <a:gd name="T12" fmla="*/ 16 w 87"/>
                <a:gd name="T13" fmla="*/ 19 h 56"/>
                <a:gd name="T14" fmla="*/ 6 w 87"/>
                <a:gd name="T15" fmla="*/ 9 h 56"/>
                <a:gd name="T16" fmla="*/ 0 w 87"/>
                <a:gd name="T17" fmla="*/ 0 h 56"/>
                <a:gd name="T18" fmla="*/ 6 w 87"/>
                <a:gd name="T19" fmla="*/ 4 h 56"/>
                <a:gd name="T20" fmla="*/ 17 w 87"/>
                <a:gd name="T21" fmla="*/ 10 h 56"/>
                <a:gd name="T22" fmla="*/ 32 w 87"/>
                <a:gd name="T23" fmla="*/ 18 h 56"/>
                <a:gd name="T24" fmla="*/ 48 w 87"/>
                <a:gd name="T25" fmla="*/ 26 h 56"/>
                <a:gd name="T26" fmla="*/ 63 w 87"/>
                <a:gd name="T27" fmla="*/ 37 h 56"/>
                <a:gd name="T28" fmla="*/ 75 w 87"/>
                <a:gd name="T29" fmla="*/ 44 h 56"/>
                <a:gd name="T30" fmla="*/ 84 w 87"/>
                <a:gd name="T31" fmla="*/ 50 h 56"/>
                <a:gd name="T32" fmla="*/ 87 w 8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6"/>
                <a:gd name="T53" fmla="*/ 87 w 8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6">
                  <a:moveTo>
                    <a:pt x="87" y="55"/>
                  </a:moveTo>
                  <a:lnTo>
                    <a:pt x="82" y="56"/>
                  </a:lnTo>
                  <a:lnTo>
                    <a:pt x="72" y="53"/>
                  </a:lnTo>
                  <a:lnTo>
                    <a:pt x="59" y="47"/>
                  </a:lnTo>
                  <a:lnTo>
                    <a:pt x="44" y="38"/>
                  </a:lnTo>
                  <a:lnTo>
                    <a:pt x="29" y="29"/>
                  </a:lnTo>
                  <a:lnTo>
                    <a:pt x="16" y="19"/>
                  </a:lnTo>
                  <a:lnTo>
                    <a:pt x="6" y="9"/>
                  </a:lnTo>
                  <a:lnTo>
                    <a:pt x="0" y="0"/>
                  </a:lnTo>
                  <a:lnTo>
                    <a:pt x="6" y="4"/>
                  </a:lnTo>
                  <a:lnTo>
                    <a:pt x="17" y="10"/>
                  </a:lnTo>
                  <a:lnTo>
                    <a:pt x="32" y="18"/>
                  </a:lnTo>
                  <a:lnTo>
                    <a:pt x="48" y="26"/>
                  </a:lnTo>
                  <a:lnTo>
                    <a:pt x="63" y="37"/>
                  </a:lnTo>
                  <a:lnTo>
                    <a:pt x="75" y="44"/>
                  </a:lnTo>
                  <a:lnTo>
                    <a:pt x="84" y="50"/>
                  </a:lnTo>
                  <a:lnTo>
                    <a:pt x="87"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22" name="Freeform 277"/>
            <p:cNvSpPr>
              <a:spLocks/>
            </p:cNvSpPr>
            <p:nvPr/>
          </p:nvSpPr>
          <p:spPr bwMode="auto">
            <a:xfrm>
              <a:off x="1312" y="2963"/>
              <a:ext cx="71" cy="59"/>
            </a:xfrm>
            <a:custGeom>
              <a:avLst/>
              <a:gdLst>
                <a:gd name="T0" fmla="*/ 71 w 71"/>
                <a:gd name="T1" fmla="*/ 59 h 59"/>
                <a:gd name="T2" fmla="*/ 67 w 71"/>
                <a:gd name="T3" fmla="*/ 59 h 59"/>
                <a:gd name="T4" fmla="*/ 59 w 71"/>
                <a:gd name="T5" fmla="*/ 54 h 59"/>
                <a:gd name="T6" fmla="*/ 47 w 71"/>
                <a:gd name="T7" fmla="*/ 47 h 59"/>
                <a:gd name="T8" fmla="*/ 36 w 71"/>
                <a:gd name="T9" fmla="*/ 38 h 59"/>
                <a:gd name="T10" fmla="*/ 22 w 71"/>
                <a:gd name="T11" fmla="*/ 28 h 59"/>
                <a:gd name="T12" fmla="*/ 12 w 71"/>
                <a:gd name="T13" fmla="*/ 18 h 59"/>
                <a:gd name="T14" fmla="*/ 3 w 71"/>
                <a:gd name="T15" fmla="*/ 7 h 59"/>
                <a:gd name="T16" fmla="*/ 0 w 71"/>
                <a:gd name="T17" fmla="*/ 0 h 59"/>
                <a:gd name="T18" fmla="*/ 8 w 71"/>
                <a:gd name="T19" fmla="*/ 4 h 59"/>
                <a:gd name="T20" fmla="*/ 18 w 71"/>
                <a:gd name="T21" fmla="*/ 12 h 59"/>
                <a:gd name="T22" fmla="*/ 30 w 71"/>
                <a:gd name="T23" fmla="*/ 20 h 59"/>
                <a:gd name="T24" fmla="*/ 43 w 71"/>
                <a:gd name="T25" fmla="*/ 29 h 59"/>
                <a:gd name="T26" fmla="*/ 55 w 71"/>
                <a:gd name="T27" fmla="*/ 40 h 59"/>
                <a:gd name="T28" fmla="*/ 65 w 71"/>
                <a:gd name="T29" fmla="*/ 47 h 59"/>
                <a:gd name="T30" fmla="*/ 71 w 71"/>
                <a:gd name="T31" fmla="*/ 54 h 59"/>
                <a:gd name="T32" fmla="*/ 71 w 71"/>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59"/>
                <a:gd name="T53" fmla="*/ 71 w 71"/>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59">
                  <a:moveTo>
                    <a:pt x="71" y="59"/>
                  </a:moveTo>
                  <a:lnTo>
                    <a:pt x="67" y="59"/>
                  </a:lnTo>
                  <a:lnTo>
                    <a:pt x="59" y="54"/>
                  </a:lnTo>
                  <a:lnTo>
                    <a:pt x="47" y="47"/>
                  </a:lnTo>
                  <a:lnTo>
                    <a:pt x="36" y="38"/>
                  </a:lnTo>
                  <a:lnTo>
                    <a:pt x="22" y="28"/>
                  </a:lnTo>
                  <a:lnTo>
                    <a:pt x="12" y="18"/>
                  </a:lnTo>
                  <a:lnTo>
                    <a:pt x="3" y="7"/>
                  </a:lnTo>
                  <a:lnTo>
                    <a:pt x="0" y="0"/>
                  </a:lnTo>
                  <a:lnTo>
                    <a:pt x="8" y="4"/>
                  </a:lnTo>
                  <a:lnTo>
                    <a:pt x="18" y="12"/>
                  </a:lnTo>
                  <a:lnTo>
                    <a:pt x="30" y="20"/>
                  </a:lnTo>
                  <a:lnTo>
                    <a:pt x="43" y="29"/>
                  </a:lnTo>
                  <a:lnTo>
                    <a:pt x="55" y="40"/>
                  </a:lnTo>
                  <a:lnTo>
                    <a:pt x="65" y="47"/>
                  </a:lnTo>
                  <a:lnTo>
                    <a:pt x="71" y="54"/>
                  </a:lnTo>
                  <a:lnTo>
                    <a:pt x="71" y="5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23" name="Freeform 278"/>
            <p:cNvSpPr>
              <a:spLocks/>
            </p:cNvSpPr>
            <p:nvPr/>
          </p:nvSpPr>
          <p:spPr bwMode="auto">
            <a:xfrm>
              <a:off x="1322" y="2939"/>
              <a:ext cx="58" cy="49"/>
            </a:xfrm>
            <a:custGeom>
              <a:avLst/>
              <a:gdLst>
                <a:gd name="T0" fmla="*/ 58 w 58"/>
                <a:gd name="T1" fmla="*/ 49 h 49"/>
                <a:gd name="T2" fmla="*/ 55 w 58"/>
                <a:gd name="T3" fmla="*/ 49 h 49"/>
                <a:gd name="T4" fmla="*/ 48 w 58"/>
                <a:gd name="T5" fmla="*/ 47 h 49"/>
                <a:gd name="T6" fmla="*/ 39 w 58"/>
                <a:gd name="T7" fmla="*/ 43 h 49"/>
                <a:gd name="T8" fmla="*/ 30 w 58"/>
                <a:gd name="T9" fmla="*/ 37 h 49"/>
                <a:gd name="T10" fmla="*/ 20 w 58"/>
                <a:gd name="T11" fmla="*/ 28 h 49"/>
                <a:gd name="T12" fmla="*/ 11 w 58"/>
                <a:gd name="T13" fmla="*/ 19 h 49"/>
                <a:gd name="T14" fmla="*/ 3 w 58"/>
                <a:gd name="T15" fmla="*/ 11 h 49"/>
                <a:gd name="T16" fmla="*/ 0 w 58"/>
                <a:gd name="T17" fmla="*/ 0 h 49"/>
                <a:gd name="T18" fmla="*/ 6 w 58"/>
                <a:gd name="T19" fmla="*/ 6 h 49"/>
                <a:gd name="T20" fmla="*/ 15 w 58"/>
                <a:gd name="T21" fmla="*/ 12 h 49"/>
                <a:gd name="T22" fmla="*/ 24 w 58"/>
                <a:gd name="T23" fmla="*/ 19 h 49"/>
                <a:gd name="T24" fmla="*/ 36 w 58"/>
                <a:gd name="T25" fmla="*/ 27 h 49"/>
                <a:gd name="T26" fmla="*/ 45 w 58"/>
                <a:gd name="T27" fmla="*/ 34 h 49"/>
                <a:gd name="T28" fmla="*/ 54 w 58"/>
                <a:gd name="T29" fmla="*/ 42 h 49"/>
                <a:gd name="T30" fmla="*/ 58 w 58"/>
                <a:gd name="T31" fmla="*/ 46 h 49"/>
                <a:gd name="T32" fmla="*/ 58 w 58"/>
                <a:gd name="T33" fmla="*/ 49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49"/>
                <a:gd name="T53" fmla="*/ 58 w 5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49">
                  <a:moveTo>
                    <a:pt x="58" y="49"/>
                  </a:moveTo>
                  <a:lnTo>
                    <a:pt x="55" y="49"/>
                  </a:lnTo>
                  <a:lnTo>
                    <a:pt x="48" y="47"/>
                  </a:lnTo>
                  <a:lnTo>
                    <a:pt x="39" y="43"/>
                  </a:lnTo>
                  <a:lnTo>
                    <a:pt x="30" y="37"/>
                  </a:lnTo>
                  <a:lnTo>
                    <a:pt x="20" y="28"/>
                  </a:lnTo>
                  <a:lnTo>
                    <a:pt x="11" y="19"/>
                  </a:lnTo>
                  <a:lnTo>
                    <a:pt x="3" y="11"/>
                  </a:lnTo>
                  <a:lnTo>
                    <a:pt x="0" y="0"/>
                  </a:lnTo>
                  <a:lnTo>
                    <a:pt x="6" y="6"/>
                  </a:lnTo>
                  <a:lnTo>
                    <a:pt x="15" y="12"/>
                  </a:lnTo>
                  <a:lnTo>
                    <a:pt x="24" y="19"/>
                  </a:lnTo>
                  <a:lnTo>
                    <a:pt x="36" y="27"/>
                  </a:lnTo>
                  <a:lnTo>
                    <a:pt x="45" y="34"/>
                  </a:lnTo>
                  <a:lnTo>
                    <a:pt x="54" y="42"/>
                  </a:lnTo>
                  <a:lnTo>
                    <a:pt x="58" y="46"/>
                  </a:lnTo>
                  <a:lnTo>
                    <a:pt x="58" y="4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24" name="Freeform 279"/>
            <p:cNvSpPr>
              <a:spLocks/>
            </p:cNvSpPr>
            <p:nvPr/>
          </p:nvSpPr>
          <p:spPr bwMode="auto">
            <a:xfrm>
              <a:off x="1339" y="2916"/>
              <a:ext cx="41" cy="42"/>
            </a:xfrm>
            <a:custGeom>
              <a:avLst/>
              <a:gdLst>
                <a:gd name="T0" fmla="*/ 41 w 41"/>
                <a:gd name="T1" fmla="*/ 42 h 42"/>
                <a:gd name="T2" fmla="*/ 38 w 41"/>
                <a:gd name="T3" fmla="*/ 42 h 42"/>
                <a:gd name="T4" fmla="*/ 32 w 41"/>
                <a:gd name="T5" fmla="*/ 39 h 42"/>
                <a:gd name="T6" fmla="*/ 25 w 41"/>
                <a:gd name="T7" fmla="*/ 34 h 42"/>
                <a:gd name="T8" fmla="*/ 17 w 41"/>
                <a:gd name="T9" fmla="*/ 26 h 42"/>
                <a:gd name="T10" fmla="*/ 10 w 41"/>
                <a:gd name="T11" fmla="*/ 19 h 42"/>
                <a:gd name="T12" fmla="*/ 4 w 41"/>
                <a:gd name="T13" fmla="*/ 11 h 42"/>
                <a:gd name="T14" fmla="*/ 1 w 41"/>
                <a:gd name="T15" fmla="*/ 4 h 42"/>
                <a:gd name="T16" fmla="*/ 0 w 41"/>
                <a:gd name="T17" fmla="*/ 0 h 42"/>
                <a:gd name="T18" fmla="*/ 10 w 41"/>
                <a:gd name="T19" fmla="*/ 8 h 42"/>
                <a:gd name="T20" fmla="*/ 23 w 41"/>
                <a:gd name="T21" fmla="*/ 22 h 42"/>
                <a:gd name="T22" fmla="*/ 35 w 41"/>
                <a:gd name="T23" fmla="*/ 34 h 42"/>
                <a:gd name="T24" fmla="*/ 41 w 41"/>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2"/>
                <a:gd name="T41" fmla="*/ 41 w 41"/>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2">
                  <a:moveTo>
                    <a:pt x="41" y="42"/>
                  </a:moveTo>
                  <a:lnTo>
                    <a:pt x="38" y="42"/>
                  </a:lnTo>
                  <a:lnTo>
                    <a:pt x="32" y="39"/>
                  </a:lnTo>
                  <a:lnTo>
                    <a:pt x="25" y="34"/>
                  </a:lnTo>
                  <a:lnTo>
                    <a:pt x="17" y="26"/>
                  </a:lnTo>
                  <a:lnTo>
                    <a:pt x="10" y="19"/>
                  </a:lnTo>
                  <a:lnTo>
                    <a:pt x="4" y="11"/>
                  </a:lnTo>
                  <a:lnTo>
                    <a:pt x="1" y="4"/>
                  </a:lnTo>
                  <a:lnTo>
                    <a:pt x="0" y="0"/>
                  </a:lnTo>
                  <a:lnTo>
                    <a:pt x="10" y="8"/>
                  </a:lnTo>
                  <a:lnTo>
                    <a:pt x="23" y="22"/>
                  </a:lnTo>
                  <a:lnTo>
                    <a:pt x="35" y="34"/>
                  </a:lnTo>
                  <a:lnTo>
                    <a:pt x="41" y="4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25" name="Freeform 280"/>
            <p:cNvSpPr>
              <a:spLocks/>
            </p:cNvSpPr>
            <p:nvPr/>
          </p:nvSpPr>
          <p:spPr bwMode="auto">
            <a:xfrm>
              <a:off x="1349" y="2901"/>
              <a:ext cx="25" cy="28"/>
            </a:xfrm>
            <a:custGeom>
              <a:avLst/>
              <a:gdLst>
                <a:gd name="T0" fmla="*/ 25 w 25"/>
                <a:gd name="T1" fmla="*/ 28 h 28"/>
                <a:gd name="T2" fmla="*/ 18 w 25"/>
                <a:gd name="T3" fmla="*/ 26 h 28"/>
                <a:gd name="T4" fmla="*/ 9 w 25"/>
                <a:gd name="T5" fmla="*/ 20 h 28"/>
                <a:gd name="T6" fmla="*/ 0 w 25"/>
                <a:gd name="T7" fmla="*/ 10 h 28"/>
                <a:gd name="T8" fmla="*/ 0 w 25"/>
                <a:gd name="T9" fmla="*/ 0 h 28"/>
                <a:gd name="T10" fmla="*/ 6 w 25"/>
                <a:gd name="T11" fmla="*/ 10 h 28"/>
                <a:gd name="T12" fmla="*/ 18 w 25"/>
                <a:gd name="T13" fmla="*/ 17 h 28"/>
                <a:gd name="T14" fmla="*/ 25 w 25"/>
                <a:gd name="T15" fmla="*/ 23 h 28"/>
                <a:gd name="T16" fmla="*/ 25 w 25"/>
                <a:gd name="T17" fmla="*/ 28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28"/>
                <a:gd name="T29" fmla="*/ 25 w 25"/>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28">
                  <a:moveTo>
                    <a:pt x="25" y="28"/>
                  </a:moveTo>
                  <a:lnTo>
                    <a:pt x="18" y="26"/>
                  </a:lnTo>
                  <a:lnTo>
                    <a:pt x="9" y="20"/>
                  </a:lnTo>
                  <a:lnTo>
                    <a:pt x="0" y="10"/>
                  </a:lnTo>
                  <a:lnTo>
                    <a:pt x="0" y="0"/>
                  </a:lnTo>
                  <a:lnTo>
                    <a:pt x="6" y="10"/>
                  </a:lnTo>
                  <a:lnTo>
                    <a:pt x="18" y="17"/>
                  </a:lnTo>
                  <a:lnTo>
                    <a:pt x="25" y="23"/>
                  </a:lnTo>
                  <a:lnTo>
                    <a:pt x="25" y="2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26" name="Freeform 281"/>
            <p:cNvSpPr>
              <a:spLocks/>
            </p:cNvSpPr>
            <p:nvPr/>
          </p:nvSpPr>
          <p:spPr bwMode="auto">
            <a:xfrm>
              <a:off x="1321" y="3136"/>
              <a:ext cx="35" cy="32"/>
            </a:xfrm>
            <a:custGeom>
              <a:avLst/>
              <a:gdLst>
                <a:gd name="T0" fmla="*/ 0 w 35"/>
                <a:gd name="T1" fmla="*/ 0 h 32"/>
                <a:gd name="T2" fmla="*/ 9 w 35"/>
                <a:gd name="T3" fmla="*/ 4 h 32"/>
                <a:gd name="T4" fmla="*/ 22 w 35"/>
                <a:gd name="T5" fmla="*/ 13 h 32"/>
                <a:gd name="T6" fmla="*/ 34 w 35"/>
                <a:gd name="T7" fmla="*/ 23 h 32"/>
                <a:gd name="T8" fmla="*/ 35 w 35"/>
                <a:gd name="T9" fmla="*/ 32 h 32"/>
                <a:gd name="T10" fmla="*/ 28 w 35"/>
                <a:gd name="T11" fmla="*/ 31 h 32"/>
                <a:gd name="T12" fmla="*/ 18 w 35"/>
                <a:gd name="T13" fmla="*/ 22 h 32"/>
                <a:gd name="T14" fmla="*/ 7 w 35"/>
                <a:gd name="T15" fmla="*/ 9 h 32"/>
                <a:gd name="T16" fmla="*/ 0 w 35"/>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
                <a:gd name="T28" fmla="*/ 0 h 32"/>
                <a:gd name="T29" fmla="*/ 35 w 35"/>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 h="32">
                  <a:moveTo>
                    <a:pt x="0" y="0"/>
                  </a:moveTo>
                  <a:lnTo>
                    <a:pt x="9" y="4"/>
                  </a:lnTo>
                  <a:lnTo>
                    <a:pt x="22" y="13"/>
                  </a:lnTo>
                  <a:lnTo>
                    <a:pt x="34" y="23"/>
                  </a:lnTo>
                  <a:lnTo>
                    <a:pt x="35" y="32"/>
                  </a:lnTo>
                  <a:lnTo>
                    <a:pt x="28" y="31"/>
                  </a:lnTo>
                  <a:lnTo>
                    <a:pt x="18" y="22"/>
                  </a:lnTo>
                  <a:lnTo>
                    <a:pt x="7" y="9"/>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27" name="Freeform 282"/>
            <p:cNvSpPr>
              <a:spLocks/>
            </p:cNvSpPr>
            <p:nvPr/>
          </p:nvSpPr>
          <p:spPr bwMode="auto">
            <a:xfrm>
              <a:off x="1302" y="3134"/>
              <a:ext cx="18" cy="39"/>
            </a:xfrm>
            <a:custGeom>
              <a:avLst/>
              <a:gdLst>
                <a:gd name="T0" fmla="*/ 18 w 18"/>
                <a:gd name="T1" fmla="*/ 0 h 39"/>
                <a:gd name="T2" fmla="*/ 13 w 18"/>
                <a:gd name="T3" fmla="*/ 8 h 39"/>
                <a:gd name="T4" fmla="*/ 6 w 18"/>
                <a:gd name="T5" fmla="*/ 19 h 39"/>
                <a:gd name="T6" fmla="*/ 0 w 18"/>
                <a:gd name="T7" fmla="*/ 31 h 39"/>
                <a:gd name="T8" fmla="*/ 1 w 18"/>
                <a:gd name="T9" fmla="*/ 39 h 39"/>
                <a:gd name="T10" fmla="*/ 7 w 18"/>
                <a:gd name="T11" fmla="*/ 36 h 39"/>
                <a:gd name="T12" fmla="*/ 12 w 18"/>
                <a:gd name="T13" fmla="*/ 25 h 39"/>
                <a:gd name="T14" fmla="*/ 16 w 18"/>
                <a:gd name="T15" fmla="*/ 11 h 39"/>
                <a:gd name="T16" fmla="*/ 18 w 18"/>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39"/>
                <a:gd name="T29" fmla="*/ 18 w 18"/>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39">
                  <a:moveTo>
                    <a:pt x="18" y="0"/>
                  </a:moveTo>
                  <a:lnTo>
                    <a:pt x="13" y="8"/>
                  </a:lnTo>
                  <a:lnTo>
                    <a:pt x="6" y="19"/>
                  </a:lnTo>
                  <a:lnTo>
                    <a:pt x="0" y="31"/>
                  </a:lnTo>
                  <a:lnTo>
                    <a:pt x="1" y="39"/>
                  </a:lnTo>
                  <a:lnTo>
                    <a:pt x="7" y="36"/>
                  </a:lnTo>
                  <a:lnTo>
                    <a:pt x="12" y="25"/>
                  </a:lnTo>
                  <a:lnTo>
                    <a:pt x="16" y="11"/>
                  </a:lnTo>
                  <a:lnTo>
                    <a:pt x="1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28" name="Freeform 283"/>
            <p:cNvSpPr>
              <a:spLocks/>
            </p:cNvSpPr>
            <p:nvPr/>
          </p:nvSpPr>
          <p:spPr bwMode="auto">
            <a:xfrm>
              <a:off x="1324" y="3143"/>
              <a:ext cx="10" cy="43"/>
            </a:xfrm>
            <a:custGeom>
              <a:avLst/>
              <a:gdLst>
                <a:gd name="T0" fmla="*/ 0 w 10"/>
                <a:gd name="T1" fmla="*/ 0 h 43"/>
                <a:gd name="T2" fmla="*/ 0 w 10"/>
                <a:gd name="T3" fmla="*/ 8 h 43"/>
                <a:gd name="T4" fmla="*/ 0 w 10"/>
                <a:gd name="T5" fmla="*/ 22 h 43"/>
                <a:gd name="T6" fmla="*/ 1 w 10"/>
                <a:gd name="T7" fmla="*/ 37 h 43"/>
                <a:gd name="T8" fmla="*/ 6 w 10"/>
                <a:gd name="T9" fmla="*/ 43 h 43"/>
                <a:gd name="T10" fmla="*/ 10 w 10"/>
                <a:gd name="T11" fmla="*/ 37 h 43"/>
                <a:gd name="T12" fmla="*/ 7 w 10"/>
                <a:gd name="T13" fmla="*/ 24 h 43"/>
                <a:gd name="T14" fmla="*/ 3 w 10"/>
                <a:gd name="T15" fmla="*/ 10 h 43"/>
                <a:gd name="T16" fmla="*/ 0 w 10"/>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43"/>
                <a:gd name="T29" fmla="*/ 10 w 10"/>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43">
                  <a:moveTo>
                    <a:pt x="0" y="0"/>
                  </a:moveTo>
                  <a:lnTo>
                    <a:pt x="0" y="8"/>
                  </a:lnTo>
                  <a:lnTo>
                    <a:pt x="0" y="22"/>
                  </a:lnTo>
                  <a:lnTo>
                    <a:pt x="1" y="37"/>
                  </a:lnTo>
                  <a:lnTo>
                    <a:pt x="6" y="43"/>
                  </a:lnTo>
                  <a:lnTo>
                    <a:pt x="10" y="37"/>
                  </a:lnTo>
                  <a:lnTo>
                    <a:pt x="7" y="24"/>
                  </a:lnTo>
                  <a:lnTo>
                    <a:pt x="3" y="10"/>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29" name="Freeform 284"/>
            <p:cNvSpPr>
              <a:spLocks/>
            </p:cNvSpPr>
            <p:nvPr/>
          </p:nvSpPr>
          <p:spPr bwMode="auto">
            <a:xfrm>
              <a:off x="1281" y="3121"/>
              <a:ext cx="33" cy="38"/>
            </a:xfrm>
            <a:custGeom>
              <a:avLst/>
              <a:gdLst>
                <a:gd name="T0" fmla="*/ 33 w 33"/>
                <a:gd name="T1" fmla="*/ 0 h 38"/>
                <a:gd name="T2" fmla="*/ 25 w 33"/>
                <a:gd name="T3" fmla="*/ 12 h 38"/>
                <a:gd name="T4" fmla="*/ 16 w 33"/>
                <a:gd name="T5" fmla="*/ 27 h 38"/>
                <a:gd name="T6" fmla="*/ 8 w 33"/>
                <a:gd name="T7" fmla="*/ 37 h 38"/>
                <a:gd name="T8" fmla="*/ 0 w 33"/>
                <a:gd name="T9" fmla="*/ 38 h 38"/>
                <a:gd name="T10" fmla="*/ 2 w 33"/>
                <a:gd name="T11" fmla="*/ 31 h 38"/>
                <a:gd name="T12" fmla="*/ 12 w 33"/>
                <a:gd name="T13" fmla="*/ 19 h 38"/>
                <a:gd name="T14" fmla="*/ 24 w 33"/>
                <a:gd name="T15" fmla="*/ 7 h 38"/>
                <a:gd name="T16" fmla="*/ 33 w 33"/>
                <a:gd name="T17" fmla="*/ 0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8"/>
                <a:gd name="T29" fmla="*/ 33 w 33"/>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8">
                  <a:moveTo>
                    <a:pt x="33" y="0"/>
                  </a:moveTo>
                  <a:lnTo>
                    <a:pt x="25" y="12"/>
                  </a:lnTo>
                  <a:lnTo>
                    <a:pt x="16" y="27"/>
                  </a:lnTo>
                  <a:lnTo>
                    <a:pt x="8" y="37"/>
                  </a:lnTo>
                  <a:lnTo>
                    <a:pt x="0" y="38"/>
                  </a:lnTo>
                  <a:lnTo>
                    <a:pt x="2" y="31"/>
                  </a:lnTo>
                  <a:lnTo>
                    <a:pt x="12" y="19"/>
                  </a:lnTo>
                  <a:lnTo>
                    <a:pt x="24" y="7"/>
                  </a:lnTo>
                  <a:lnTo>
                    <a:pt x="3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30" name="Freeform 285"/>
            <p:cNvSpPr>
              <a:spLocks/>
            </p:cNvSpPr>
            <p:nvPr/>
          </p:nvSpPr>
          <p:spPr bwMode="auto">
            <a:xfrm>
              <a:off x="1286" y="2908"/>
              <a:ext cx="56" cy="12"/>
            </a:xfrm>
            <a:custGeom>
              <a:avLst/>
              <a:gdLst>
                <a:gd name="T0" fmla="*/ 56 w 56"/>
                <a:gd name="T1" fmla="*/ 10 h 12"/>
                <a:gd name="T2" fmla="*/ 50 w 56"/>
                <a:gd name="T3" fmla="*/ 10 h 12"/>
                <a:gd name="T4" fmla="*/ 41 w 56"/>
                <a:gd name="T5" fmla="*/ 12 h 12"/>
                <a:gd name="T6" fmla="*/ 32 w 56"/>
                <a:gd name="T7" fmla="*/ 12 h 12"/>
                <a:gd name="T8" fmla="*/ 23 w 56"/>
                <a:gd name="T9" fmla="*/ 12 h 12"/>
                <a:gd name="T10" fmla="*/ 14 w 56"/>
                <a:gd name="T11" fmla="*/ 12 h 12"/>
                <a:gd name="T12" fmla="*/ 7 w 56"/>
                <a:gd name="T13" fmla="*/ 10 h 12"/>
                <a:gd name="T14" fmla="*/ 3 w 56"/>
                <a:gd name="T15" fmla="*/ 8 h 12"/>
                <a:gd name="T16" fmla="*/ 0 w 56"/>
                <a:gd name="T17" fmla="*/ 5 h 12"/>
                <a:gd name="T18" fmla="*/ 1 w 56"/>
                <a:gd name="T19" fmla="*/ 2 h 12"/>
                <a:gd name="T20" fmla="*/ 5 w 56"/>
                <a:gd name="T21" fmla="*/ 0 h 12"/>
                <a:gd name="T22" fmla="*/ 13 w 56"/>
                <a:gd name="T23" fmla="*/ 0 h 12"/>
                <a:gd name="T24" fmla="*/ 22 w 56"/>
                <a:gd name="T25" fmla="*/ 3 h 12"/>
                <a:gd name="T26" fmla="*/ 31 w 56"/>
                <a:gd name="T27" fmla="*/ 5 h 12"/>
                <a:gd name="T28" fmla="*/ 41 w 56"/>
                <a:gd name="T29" fmla="*/ 8 h 12"/>
                <a:gd name="T30" fmla="*/ 48 w 56"/>
                <a:gd name="T31" fmla="*/ 9 h 12"/>
                <a:gd name="T32" fmla="*/ 56 w 56"/>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12"/>
                <a:gd name="T53" fmla="*/ 56 w 5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12">
                  <a:moveTo>
                    <a:pt x="56" y="10"/>
                  </a:moveTo>
                  <a:lnTo>
                    <a:pt x="50" y="10"/>
                  </a:lnTo>
                  <a:lnTo>
                    <a:pt x="41" y="12"/>
                  </a:lnTo>
                  <a:lnTo>
                    <a:pt x="32" y="12"/>
                  </a:lnTo>
                  <a:lnTo>
                    <a:pt x="23" y="12"/>
                  </a:lnTo>
                  <a:lnTo>
                    <a:pt x="14" y="12"/>
                  </a:lnTo>
                  <a:lnTo>
                    <a:pt x="7" y="10"/>
                  </a:lnTo>
                  <a:lnTo>
                    <a:pt x="3" y="8"/>
                  </a:lnTo>
                  <a:lnTo>
                    <a:pt x="0" y="5"/>
                  </a:lnTo>
                  <a:lnTo>
                    <a:pt x="1" y="2"/>
                  </a:lnTo>
                  <a:lnTo>
                    <a:pt x="5" y="0"/>
                  </a:lnTo>
                  <a:lnTo>
                    <a:pt x="13" y="0"/>
                  </a:lnTo>
                  <a:lnTo>
                    <a:pt x="22" y="3"/>
                  </a:lnTo>
                  <a:lnTo>
                    <a:pt x="31" y="5"/>
                  </a:lnTo>
                  <a:lnTo>
                    <a:pt x="41" y="8"/>
                  </a:lnTo>
                  <a:lnTo>
                    <a:pt x="48" y="9"/>
                  </a:lnTo>
                  <a:lnTo>
                    <a:pt x="56" y="1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31" name="Freeform 286"/>
            <p:cNvSpPr>
              <a:spLocks/>
            </p:cNvSpPr>
            <p:nvPr/>
          </p:nvSpPr>
          <p:spPr bwMode="auto">
            <a:xfrm>
              <a:off x="1294" y="2886"/>
              <a:ext cx="55" cy="19"/>
            </a:xfrm>
            <a:custGeom>
              <a:avLst/>
              <a:gdLst>
                <a:gd name="T0" fmla="*/ 55 w 55"/>
                <a:gd name="T1" fmla="*/ 19 h 19"/>
                <a:gd name="T2" fmla="*/ 49 w 55"/>
                <a:gd name="T3" fmla="*/ 19 h 19"/>
                <a:gd name="T4" fmla="*/ 42 w 55"/>
                <a:gd name="T5" fmla="*/ 18 h 19"/>
                <a:gd name="T6" fmla="*/ 33 w 55"/>
                <a:gd name="T7" fmla="*/ 16 h 19"/>
                <a:gd name="T8" fmla="*/ 24 w 55"/>
                <a:gd name="T9" fmla="*/ 15 h 19"/>
                <a:gd name="T10" fmla="*/ 15 w 55"/>
                <a:gd name="T11" fmla="*/ 13 h 19"/>
                <a:gd name="T12" fmla="*/ 8 w 55"/>
                <a:gd name="T13" fmla="*/ 10 h 19"/>
                <a:gd name="T14" fmla="*/ 3 w 55"/>
                <a:gd name="T15" fmla="*/ 6 h 19"/>
                <a:gd name="T16" fmla="*/ 0 w 55"/>
                <a:gd name="T17" fmla="*/ 3 h 19"/>
                <a:gd name="T18" fmla="*/ 2 w 55"/>
                <a:gd name="T19" fmla="*/ 0 h 19"/>
                <a:gd name="T20" fmla="*/ 8 w 55"/>
                <a:gd name="T21" fmla="*/ 0 h 19"/>
                <a:gd name="T22" fmla="*/ 15 w 55"/>
                <a:gd name="T23" fmla="*/ 1 h 19"/>
                <a:gd name="T24" fmla="*/ 24 w 55"/>
                <a:gd name="T25" fmla="*/ 6 h 19"/>
                <a:gd name="T26" fmla="*/ 34 w 55"/>
                <a:gd name="T27" fmla="*/ 10 h 19"/>
                <a:gd name="T28" fmla="*/ 43 w 55"/>
                <a:gd name="T29" fmla="*/ 13 h 19"/>
                <a:gd name="T30" fmla="*/ 51 w 55"/>
                <a:gd name="T31" fmla="*/ 18 h 19"/>
                <a:gd name="T32" fmla="*/ 55 w 55"/>
                <a:gd name="T33" fmla="*/ 19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9"/>
                <a:gd name="T53" fmla="*/ 55 w 55"/>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9">
                  <a:moveTo>
                    <a:pt x="55" y="19"/>
                  </a:moveTo>
                  <a:lnTo>
                    <a:pt x="49" y="19"/>
                  </a:lnTo>
                  <a:lnTo>
                    <a:pt x="42" y="18"/>
                  </a:lnTo>
                  <a:lnTo>
                    <a:pt x="33" y="16"/>
                  </a:lnTo>
                  <a:lnTo>
                    <a:pt x="24" y="15"/>
                  </a:lnTo>
                  <a:lnTo>
                    <a:pt x="15" y="13"/>
                  </a:lnTo>
                  <a:lnTo>
                    <a:pt x="8" y="10"/>
                  </a:lnTo>
                  <a:lnTo>
                    <a:pt x="3" y="6"/>
                  </a:lnTo>
                  <a:lnTo>
                    <a:pt x="0" y="3"/>
                  </a:lnTo>
                  <a:lnTo>
                    <a:pt x="2" y="0"/>
                  </a:lnTo>
                  <a:lnTo>
                    <a:pt x="8" y="0"/>
                  </a:lnTo>
                  <a:lnTo>
                    <a:pt x="15" y="1"/>
                  </a:lnTo>
                  <a:lnTo>
                    <a:pt x="24" y="6"/>
                  </a:lnTo>
                  <a:lnTo>
                    <a:pt x="34" y="10"/>
                  </a:lnTo>
                  <a:lnTo>
                    <a:pt x="43" y="13"/>
                  </a:lnTo>
                  <a:lnTo>
                    <a:pt x="51" y="18"/>
                  </a:lnTo>
                  <a:lnTo>
                    <a:pt x="55" y="1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32" name="Freeform 287"/>
            <p:cNvSpPr>
              <a:spLocks/>
            </p:cNvSpPr>
            <p:nvPr/>
          </p:nvSpPr>
          <p:spPr bwMode="auto">
            <a:xfrm>
              <a:off x="1271" y="2936"/>
              <a:ext cx="51" cy="12"/>
            </a:xfrm>
            <a:custGeom>
              <a:avLst/>
              <a:gdLst>
                <a:gd name="T0" fmla="*/ 51 w 51"/>
                <a:gd name="T1" fmla="*/ 5 h 12"/>
                <a:gd name="T2" fmla="*/ 50 w 51"/>
                <a:gd name="T3" fmla="*/ 8 h 12"/>
                <a:gd name="T4" fmla="*/ 44 w 51"/>
                <a:gd name="T5" fmla="*/ 9 h 12"/>
                <a:gd name="T6" fmla="*/ 37 w 51"/>
                <a:gd name="T7" fmla="*/ 11 h 12"/>
                <a:gd name="T8" fmla="*/ 28 w 51"/>
                <a:gd name="T9" fmla="*/ 12 h 12"/>
                <a:gd name="T10" fmla="*/ 18 w 51"/>
                <a:gd name="T11" fmla="*/ 12 h 12"/>
                <a:gd name="T12" fmla="*/ 10 w 51"/>
                <a:gd name="T13" fmla="*/ 11 h 12"/>
                <a:gd name="T14" fmla="*/ 3 w 51"/>
                <a:gd name="T15" fmla="*/ 9 h 12"/>
                <a:gd name="T16" fmla="*/ 0 w 51"/>
                <a:gd name="T17" fmla="*/ 5 h 12"/>
                <a:gd name="T18" fmla="*/ 0 w 51"/>
                <a:gd name="T19" fmla="*/ 2 h 12"/>
                <a:gd name="T20" fmla="*/ 3 w 51"/>
                <a:gd name="T21" fmla="*/ 0 h 12"/>
                <a:gd name="T22" fmla="*/ 10 w 51"/>
                <a:gd name="T23" fmla="*/ 0 h 12"/>
                <a:gd name="T24" fmla="*/ 18 w 51"/>
                <a:gd name="T25" fmla="*/ 2 h 12"/>
                <a:gd name="T26" fmla="*/ 26 w 51"/>
                <a:gd name="T27" fmla="*/ 3 h 12"/>
                <a:gd name="T28" fmla="*/ 37 w 51"/>
                <a:gd name="T29" fmla="*/ 3 h 12"/>
                <a:gd name="T30" fmla="*/ 44 w 51"/>
                <a:gd name="T31" fmla="*/ 5 h 12"/>
                <a:gd name="T32" fmla="*/ 51 w 51"/>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51" y="5"/>
                  </a:moveTo>
                  <a:lnTo>
                    <a:pt x="50" y="8"/>
                  </a:lnTo>
                  <a:lnTo>
                    <a:pt x="44" y="9"/>
                  </a:lnTo>
                  <a:lnTo>
                    <a:pt x="37" y="11"/>
                  </a:lnTo>
                  <a:lnTo>
                    <a:pt x="28" y="12"/>
                  </a:lnTo>
                  <a:lnTo>
                    <a:pt x="18" y="12"/>
                  </a:lnTo>
                  <a:lnTo>
                    <a:pt x="10" y="11"/>
                  </a:lnTo>
                  <a:lnTo>
                    <a:pt x="3" y="9"/>
                  </a:lnTo>
                  <a:lnTo>
                    <a:pt x="0" y="5"/>
                  </a:lnTo>
                  <a:lnTo>
                    <a:pt x="0" y="2"/>
                  </a:lnTo>
                  <a:lnTo>
                    <a:pt x="3" y="0"/>
                  </a:lnTo>
                  <a:lnTo>
                    <a:pt x="10" y="0"/>
                  </a:lnTo>
                  <a:lnTo>
                    <a:pt x="18" y="2"/>
                  </a:lnTo>
                  <a:lnTo>
                    <a:pt x="26" y="3"/>
                  </a:lnTo>
                  <a:lnTo>
                    <a:pt x="37" y="3"/>
                  </a:lnTo>
                  <a:lnTo>
                    <a:pt x="44" y="5"/>
                  </a:lnTo>
                  <a:lnTo>
                    <a:pt x="51" y="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33" name="Freeform 288"/>
            <p:cNvSpPr>
              <a:spLocks/>
            </p:cNvSpPr>
            <p:nvPr/>
          </p:nvSpPr>
          <p:spPr bwMode="auto">
            <a:xfrm>
              <a:off x="1256" y="2961"/>
              <a:ext cx="61" cy="20"/>
            </a:xfrm>
            <a:custGeom>
              <a:avLst/>
              <a:gdLst>
                <a:gd name="T0" fmla="*/ 61 w 61"/>
                <a:gd name="T1" fmla="*/ 0 h 20"/>
                <a:gd name="T2" fmla="*/ 53 w 61"/>
                <a:gd name="T3" fmla="*/ 5 h 20"/>
                <a:gd name="T4" fmla="*/ 46 w 61"/>
                <a:gd name="T5" fmla="*/ 9 h 20"/>
                <a:gd name="T6" fmla="*/ 35 w 61"/>
                <a:gd name="T7" fmla="*/ 12 h 20"/>
                <a:gd name="T8" fmla="*/ 25 w 61"/>
                <a:gd name="T9" fmla="*/ 17 h 20"/>
                <a:gd name="T10" fmla="*/ 16 w 61"/>
                <a:gd name="T11" fmla="*/ 18 h 20"/>
                <a:gd name="T12" fmla="*/ 7 w 61"/>
                <a:gd name="T13" fmla="*/ 20 h 20"/>
                <a:gd name="T14" fmla="*/ 3 w 61"/>
                <a:gd name="T15" fmla="*/ 18 h 20"/>
                <a:gd name="T16" fmla="*/ 0 w 61"/>
                <a:gd name="T17" fmla="*/ 15 h 20"/>
                <a:gd name="T18" fmla="*/ 2 w 61"/>
                <a:gd name="T19" fmla="*/ 11 h 20"/>
                <a:gd name="T20" fmla="*/ 6 w 61"/>
                <a:gd name="T21" fmla="*/ 8 h 20"/>
                <a:gd name="T22" fmla="*/ 15 w 61"/>
                <a:gd name="T23" fmla="*/ 6 h 20"/>
                <a:gd name="T24" fmla="*/ 25 w 61"/>
                <a:gd name="T25" fmla="*/ 5 h 20"/>
                <a:gd name="T26" fmla="*/ 35 w 61"/>
                <a:gd name="T27" fmla="*/ 5 h 20"/>
                <a:gd name="T28" fmla="*/ 46 w 61"/>
                <a:gd name="T29" fmla="*/ 3 h 20"/>
                <a:gd name="T30" fmla="*/ 55 w 61"/>
                <a:gd name="T31" fmla="*/ 2 h 20"/>
                <a:gd name="T32" fmla="*/ 61 w 61"/>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20"/>
                <a:gd name="T53" fmla="*/ 61 w 61"/>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20">
                  <a:moveTo>
                    <a:pt x="61" y="0"/>
                  </a:moveTo>
                  <a:lnTo>
                    <a:pt x="53" y="5"/>
                  </a:lnTo>
                  <a:lnTo>
                    <a:pt x="46" y="9"/>
                  </a:lnTo>
                  <a:lnTo>
                    <a:pt x="35" y="12"/>
                  </a:lnTo>
                  <a:lnTo>
                    <a:pt x="25" y="17"/>
                  </a:lnTo>
                  <a:lnTo>
                    <a:pt x="16" y="18"/>
                  </a:lnTo>
                  <a:lnTo>
                    <a:pt x="7" y="20"/>
                  </a:lnTo>
                  <a:lnTo>
                    <a:pt x="3" y="18"/>
                  </a:lnTo>
                  <a:lnTo>
                    <a:pt x="0" y="15"/>
                  </a:lnTo>
                  <a:lnTo>
                    <a:pt x="2" y="11"/>
                  </a:lnTo>
                  <a:lnTo>
                    <a:pt x="6" y="8"/>
                  </a:lnTo>
                  <a:lnTo>
                    <a:pt x="15" y="6"/>
                  </a:lnTo>
                  <a:lnTo>
                    <a:pt x="25" y="5"/>
                  </a:lnTo>
                  <a:lnTo>
                    <a:pt x="35" y="5"/>
                  </a:lnTo>
                  <a:lnTo>
                    <a:pt x="46" y="3"/>
                  </a:lnTo>
                  <a:lnTo>
                    <a:pt x="55" y="2"/>
                  </a:lnTo>
                  <a:lnTo>
                    <a:pt x="6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34" name="Freeform 289"/>
            <p:cNvSpPr>
              <a:spLocks/>
            </p:cNvSpPr>
            <p:nvPr/>
          </p:nvSpPr>
          <p:spPr bwMode="auto">
            <a:xfrm>
              <a:off x="1240" y="2989"/>
              <a:ext cx="66" cy="23"/>
            </a:xfrm>
            <a:custGeom>
              <a:avLst/>
              <a:gdLst>
                <a:gd name="T0" fmla="*/ 66 w 66"/>
                <a:gd name="T1" fmla="*/ 0 h 23"/>
                <a:gd name="T2" fmla="*/ 60 w 66"/>
                <a:gd name="T3" fmla="*/ 3 h 23"/>
                <a:gd name="T4" fmla="*/ 50 w 66"/>
                <a:gd name="T5" fmla="*/ 8 h 23"/>
                <a:gd name="T6" fmla="*/ 40 w 66"/>
                <a:gd name="T7" fmla="*/ 12 h 23"/>
                <a:gd name="T8" fmla="*/ 28 w 66"/>
                <a:gd name="T9" fmla="*/ 17 h 23"/>
                <a:gd name="T10" fmla="*/ 18 w 66"/>
                <a:gd name="T11" fmla="*/ 20 h 23"/>
                <a:gd name="T12" fmla="*/ 7 w 66"/>
                <a:gd name="T13" fmla="*/ 23 h 23"/>
                <a:gd name="T14" fmla="*/ 1 w 66"/>
                <a:gd name="T15" fmla="*/ 21 h 23"/>
                <a:gd name="T16" fmla="*/ 0 w 66"/>
                <a:gd name="T17" fmla="*/ 18 h 23"/>
                <a:gd name="T18" fmla="*/ 3 w 66"/>
                <a:gd name="T19" fmla="*/ 14 h 23"/>
                <a:gd name="T20" fmla="*/ 10 w 66"/>
                <a:gd name="T21" fmla="*/ 11 h 23"/>
                <a:gd name="T22" fmla="*/ 19 w 66"/>
                <a:gd name="T23" fmla="*/ 8 h 23"/>
                <a:gd name="T24" fmla="*/ 31 w 66"/>
                <a:gd name="T25" fmla="*/ 6 h 23"/>
                <a:gd name="T26" fmla="*/ 43 w 66"/>
                <a:gd name="T27" fmla="*/ 5 h 23"/>
                <a:gd name="T28" fmla="*/ 53 w 66"/>
                <a:gd name="T29" fmla="*/ 3 h 23"/>
                <a:gd name="T30" fmla="*/ 62 w 66"/>
                <a:gd name="T31" fmla="*/ 2 h 23"/>
                <a:gd name="T32" fmla="*/ 66 w 6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23"/>
                <a:gd name="T53" fmla="*/ 66 w 6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23">
                  <a:moveTo>
                    <a:pt x="66" y="0"/>
                  </a:moveTo>
                  <a:lnTo>
                    <a:pt x="60" y="3"/>
                  </a:lnTo>
                  <a:lnTo>
                    <a:pt x="50" y="8"/>
                  </a:lnTo>
                  <a:lnTo>
                    <a:pt x="40" y="12"/>
                  </a:lnTo>
                  <a:lnTo>
                    <a:pt x="28" y="17"/>
                  </a:lnTo>
                  <a:lnTo>
                    <a:pt x="18" y="20"/>
                  </a:lnTo>
                  <a:lnTo>
                    <a:pt x="7" y="23"/>
                  </a:lnTo>
                  <a:lnTo>
                    <a:pt x="1" y="21"/>
                  </a:lnTo>
                  <a:lnTo>
                    <a:pt x="0" y="18"/>
                  </a:lnTo>
                  <a:lnTo>
                    <a:pt x="3" y="14"/>
                  </a:lnTo>
                  <a:lnTo>
                    <a:pt x="10" y="11"/>
                  </a:lnTo>
                  <a:lnTo>
                    <a:pt x="19" y="8"/>
                  </a:lnTo>
                  <a:lnTo>
                    <a:pt x="31" y="6"/>
                  </a:lnTo>
                  <a:lnTo>
                    <a:pt x="43" y="5"/>
                  </a:lnTo>
                  <a:lnTo>
                    <a:pt x="53" y="3"/>
                  </a:lnTo>
                  <a:lnTo>
                    <a:pt x="62" y="2"/>
                  </a:lnTo>
                  <a:lnTo>
                    <a:pt x="6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35" name="Freeform 290"/>
            <p:cNvSpPr>
              <a:spLocks/>
            </p:cNvSpPr>
            <p:nvPr/>
          </p:nvSpPr>
          <p:spPr bwMode="auto">
            <a:xfrm>
              <a:off x="1235" y="3041"/>
              <a:ext cx="71" cy="36"/>
            </a:xfrm>
            <a:custGeom>
              <a:avLst/>
              <a:gdLst>
                <a:gd name="T0" fmla="*/ 71 w 71"/>
                <a:gd name="T1" fmla="*/ 0 h 36"/>
                <a:gd name="T2" fmla="*/ 64 w 71"/>
                <a:gd name="T3" fmla="*/ 6 h 36"/>
                <a:gd name="T4" fmla="*/ 55 w 71"/>
                <a:gd name="T5" fmla="*/ 13 h 36"/>
                <a:gd name="T6" fmla="*/ 45 w 71"/>
                <a:gd name="T7" fmla="*/ 21 h 36"/>
                <a:gd name="T8" fmla="*/ 33 w 71"/>
                <a:gd name="T9" fmla="*/ 27 h 36"/>
                <a:gd name="T10" fmla="*/ 21 w 71"/>
                <a:gd name="T11" fmla="*/ 31 h 36"/>
                <a:gd name="T12" fmla="*/ 12 w 71"/>
                <a:gd name="T13" fmla="*/ 36 h 36"/>
                <a:gd name="T14" fmla="*/ 5 w 71"/>
                <a:gd name="T15" fmla="*/ 36 h 36"/>
                <a:gd name="T16" fmla="*/ 0 w 71"/>
                <a:gd name="T17" fmla="*/ 34 h 36"/>
                <a:gd name="T18" fmla="*/ 2 w 71"/>
                <a:gd name="T19" fmla="*/ 30 h 36"/>
                <a:gd name="T20" fmla="*/ 9 w 71"/>
                <a:gd name="T21" fmla="*/ 25 h 36"/>
                <a:gd name="T22" fmla="*/ 20 w 71"/>
                <a:gd name="T23" fmla="*/ 21 h 36"/>
                <a:gd name="T24" fmla="*/ 31 w 71"/>
                <a:gd name="T25" fmla="*/ 16 h 36"/>
                <a:gd name="T26" fmla="*/ 45 w 71"/>
                <a:gd name="T27" fmla="*/ 13 h 36"/>
                <a:gd name="T28" fmla="*/ 56 w 71"/>
                <a:gd name="T29" fmla="*/ 9 h 36"/>
                <a:gd name="T30" fmla="*/ 65 w 71"/>
                <a:gd name="T31" fmla="*/ 5 h 36"/>
                <a:gd name="T32" fmla="*/ 71 w 71"/>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36"/>
                <a:gd name="T53" fmla="*/ 71 w 71"/>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36">
                  <a:moveTo>
                    <a:pt x="71" y="0"/>
                  </a:moveTo>
                  <a:lnTo>
                    <a:pt x="64" y="6"/>
                  </a:lnTo>
                  <a:lnTo>
                    <a:pt x="55" y="13"/>
                  </a:lnTo>
                  <a:lnTo>
                    <a:pt x="45" y="21"/>
                  </a:lnTo>
                  <a:lnTo>
                    <a:pt x="33" y="27"/>
                  </a:lnTo>
                  <a:lnTo>
                    <a:pt x="21" y="31"/>
                  </a:lnTo>
                  <a:lnTo>
                    <a:pt x="12" y="36"/>
                  </a:lnTo>
                  <a:lnTo>
                    <a:pt x="5" y="36"/>
                  </a:lnTo>
                  <a:lnTo>
                    <a:pt x="0" y="34"/>
                  </a:lnTo>
                  <a:lnTo>
                    <a:pt x="2" y="30"/>
                  </a:lnTo>
                  <a:lnTo>
                    <a:pt x="9" y="25"/>
                  </a:lnTo>
                  <a:lnTo>
                    <a:pt x="20" y="21"/>
                  </a:lnTo>
                  <a:lnTo>
                    <a:pt x="31" y="16"/>
                  </a:lnTo>
                  <a:lnTo>
                    <a:pt x="45" y="13"/>
                  </a:lnTo>
                  <a:lnTo>
                    <a:pt x="56" y="9"/>
                  </a:lnTo>
                  <a:lnTo>
                    <a:pt x="65" y="5"/>
                  </a:lnTo>
                  <a:lnTo>
                    <a:pt x="7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36" name="Freeform 291"/>
            <p:cNvSpPr>
              <a:spLocks/>
            </p:cNvSpPr>
            <p:nvPr/>
          </p:nvSpPr>
          <p:spPr bwMode="auto">
            <a:xfrm>
              <a:off x="1247" y="3097"/>
              <a:ext cx="65" cy="43"/>
            </a:xfrm>
            <a:custGeom>
              <a:avLst/>
              <a:gdLst>
                <a:gd name="T0" fmla="*/ 65 w 65"/>
                <a:gd name="T1" fmla="*/ 0 h 43"/>
                <a:gd name="T2" fmla="*/ 61 w 65"/>
                <a:gd name="T3" fmla="*/ 6 h 43"/>
                <a:gd name="T4" fmla="*/ 52 w 65"/>
                <a:gd name="T5" fmla="*/ 14 h 43"/>
                <a:gd name="T6" fmla="*/ 42 w 65"/>
                <a:gd name="T7" fmla="*/ 21 h 43"/>
                <a:gd name="T8" fmla="*/ 31 w 65"/>
                <a:gd name="T9" fmla="*/ 30 h 43"/>
                <a:gd name="T10" fmla="*/ 21 w 65"/>
                <a:gd name="T11" fmla="*/ 36 h 43"/>
                <a:gd name="T12" fmla="*/ 11 w 65"/>
                <a:gd name="T13" fmla="*/ 42 h 43"/>
                <a:gd name="T14" fmla="*/ 5 w 65"/>
                <a:gd name="T15" fmla="*/ 43 h 43"/>
                <a:gd name="T16" fmla="*/ 0 w 65"/>
                <a:gd name="T17" fmla="*/ 42 h 43"/>
                <a:gd name="T18" fmla="*/ 2 w 65"/>
                <a:gd name="T19" fmla="*/ 37 h 43"/>
                <a:gd name="T20" fmla="*/ 8 w 65"/>
                <a:gd name="T21" fmla="*/ 31 h 43"/>
                <a:gd name="T22" fmla="*/ 16 w 65"/>
                <a:gd name="T23" fmla="*/ 25 h 43"/>
                <a:gd name="T24" fmla="*/ 28 w 65"/>
                <a:gd name="T25" fmla="*/ 20 h 43"/>
                <a:gd name="T26" fmla="*/ 42 w 65"/>
                <a:gd name="T27" fmla="*/ 14 h 43"/>
                <a:gd name="T28" fmla="*/ 52 w 65"/>
                <a:gd name="T29" fmla="*/ 8 h 43"/>
                <a:gd name="T30" fmla="*/ 61 w 65"/>
                <a:gd name="T31" fmla="*/ 3 h 43"/>
                <a:gd name="T32" fmla="*/ 65 w 65"/>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3"/>
                <a:gd name="T53" fmla="*/ 65 w 65"/>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3">
                  <a:moveTo>
                    <a:pt x="65" y="0"/>
                  </a:moveTo>
                  <a:lnTo>
                    <a:pt x="61" y="6"/>
                  </a:lnTo>
                  <a:lnTo>
                    <a:pt x="52" y="14"/>
                  </a:lnTo>
                  <a:lnTo>
                    <a:pt x="42" y="21"/>
                  </a:lnTo>
                  <a:lnTo>
                    <a:pt x="31" y="30"/>
                  </a:lnTo>
                  <a:lnTo>
                    <a:pt x="21" y="36"/>
                  </a:lnTo>
                  <a:lnTo>
                    <a:pt x="11" y="42"/>
                  </a:lnTo>
                  <a:lnTo>
                    <a:pt x="5" y="43"/>
                  </a:lnTo>
                  <a:lnTo>
                    <a:pt x="0" y="42"/>
                  </a:lnTo>
                  <a:lnTo>
                    <a:pt x="2" y="37"/>
                  </a:lnTo>
                  <a:lnTo>
                    <a:pt x="8" y="31"/>
                  </a:lnTo>
                  <a:lnTo>
                    <a:pt x="16" y="25"/>
                  </a:lnTo>
                  <a:lnTo>
                    <a:pt x="28" y="20"/>
                  </a:lnTo>
                  <a:lnTo>
                    <a:pt x="42" y="14"/>
                  </a:lnTo>
                  <a:lnTo>
                    <a:pt x="52" y="8"/>
                  </a:lnTo>
                  <a:lnTo>
                    <a:pt x="61" y="3"/>
                  </a:lnTo>
                  <a:lnTo>
                    <a:pt x="6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37" name="Freeform 292"/>
            <p:cNvSpPr>
              <a:spLocks/>
            </p:cNvSpPr>
            <p:nvPr/>
          </p:nvSpPr>
          <p:spPr bwMode="auto">
            <a:xfrm>
              <a:off x="1244" y="3015"/>
              <a:ext cx="59" cy="36"/>
            </a:xfrm>
            <a:custGeom>
              <a:avLst/>
              <a:gdLst>
                <a:gd name="T0" fmla="*/ 59 w 59"/>
                <a:gd name="T1" fmla="*/ 0 h 36"/>
                <a:gd name="T2" fmla="*/ 55 w 59"/>
                <a:gd name="T3" fmla="*/ 4 h 36"/>
                <a:gd name="T4" fmla="*/ 46 w 59"/>
                <a:gd name="T5" fmla="*/ 10 h 36"/>
                <a:gd name="T6" fmla="*/ 37 w 59"/>
                <a:gd name="T7" fmla="*/ 17 h 36"/>
                <a:gd name="T8" fmla="*/ 27 w 59"/>
                <a:gd name="T9" fmla="*/ 25 h 36"/>
                <a:gd name="T10" fmla="*/ 18 w 59"/>
                <a:gd name="T11" fmla="*/ 31 h 36"/>
                <a:gd name="T12" fmla="*/ 9 w 59"/>
                <a:gd name="T13" fmla="*/ 35 h 36"/>
                <a:gd name="T14" fmla="*/ 3 w 59"/>
                <a:gd name="T15" fmla="*/ 36 h 36"/>
                <a:gd name="T16" fmla="*/ 0 w 59"/>
                <a:gd name="T17" fmla="*/ 34 h 36"/>
                <a:gd name="T18" fmla="*/ 2 w 59"/>
                <a:gd name="T19" fmla="*/ 29 h 36"/>
                <a:gd name="T20" fmla="*/ 8 w 59"/>
                <a:gd name="T21" fmla="*/ 23 h 36"/>
                <a:gd name="T22" fmla="*/ 16 w 59"/>
                <a:gd name="T23" fmla="*/ 19 h 36"/>
                <a:gd name="T24" fmla="*/ 27 w 59"/>
                <a:gd name="T25" fmla="*/ 14 h 36"/>
                <a:gd name="T26" fmla="*/ 37 w 59"/>
                <a:gd name="T27" fmla="*/ 10 h 36"/>
                <a:gd name="T28" fmla="*/ 47 w 59"/>
                <a:gd name="T29" fmla="*/ 5 h 36"/>
                <a:gd name="T30" fmla="*/ 55 w 59"/>
                <a:gd name="T31" fmla="*/ 2 h 36"/>
                <a:gd name="T32" fmla="*/ 59 w 5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6"/>
                <a:gd name="T53" fmla="*/ 59 w 5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6">
                  <a:moveTo>
                    <a:pt x="59" y="0"/>
                  </a:moveTo>
                  <a:lnTo>
                    <a:pt x="55" y="4"/>
                  </a:lnTo>
                  <a:lnTo>
                    <a:pt x="46" y="10"/>
                  </a:lnTo>
                  <a:lnTo>
                    <a:pt x="37" y="17"/>
                  </a:lnTo>
                  <a:lnTo>
                    <a:pt x="27" y="25"/>
                  </a:lnTo>
                  <a:lnTo>
                    <a:pt x="18" y="31"/>
                  </a:lnTo>
                  <a:lnTo>
                    <a:pt x="9" y="35"/>
                  </a:lnTo>
                  <a:lnTo>
                    <a:pt x="3" y="36"/>
                  </a:lnTo>
                  <a:lnTo>
                    <a:pt x="0" y="34"/>
                  </a:lnTo>
                  <a:lnTo>
                    <a:pt x="2" y="29"/>
                  </a:lnTo>
                  <a:lnTo>
                    <a:pt x="8" y="23"/>
                  </a:lnTo>
                  <a:lnTo>
                    <a:pt x="16" y="19"/>
                  </a:lnTo>
                  <a:lnTo>
                    <a:pt x="27" y="14"/>
                  </a:lnTo>
                  <a:lnTo>
                    <a:pt x="37" y="10"/>
                  </a:lnTo>
                  <a:lnTo>
                    <a:pt x="47" y="5"/>
                  </a:lnTo>
                  <a:lnTo>
                    <a:pt x="55" y="2"/>
                  </a:lnTo>
                  <a:lnTo>
                    <a:pt x="5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38" name="Freeform 293"/>
            <p:cNvSpPr>
              <a:spLocks/>
            </p:cNvSpPr>
            <p:nvPr/>
          </p:nvSpPr>
          <p:spPr bwMode="auto">
            <a:xfrm>
              <a:off x="1299" y="3017"/>
              <a:ext cx="87" cy="57"/>
            </a:xfrm>
            <a:custGeom>
              <a:avLst/>
              <a:gdLst>
                <a:gd name="T0" fmla="*/ 87 w 87"/>
                <a:gd name="T1" fmla="*/ 55 h 57"/>
                <a:gd name="T2" fmla="*/ 83 w 87"/>
                <a:gd name="T3" fmla="*/ 57 h 57"/>
                <a:gd name="T4" fmla="*/ 72 w 87"/>
                <a:gd name="T5" fmla="*/ 54 h 57"/>
                <a:gd name="T6" fmla="*/ 59 w 87"/>
                <a:gd name="T7" fmla="*/ 48 h 57"/>
                <a:gd name="T8" fmla="*/ 44 w 87"/>
                <a:gd name="T9" fmla="*/ 40 h 57"/>
                <a:gd name="T10" fmla="*/ 29 w 87"/>
                <a:gd name="T11" fmla="*/ 30 h 57"/>
                <a:gd name="T12" fmla="*/ 16 w 87"/>
                <a:gd name="T13" fmla="*/ 20 h 57"/>
                <a:gd name="T14" fmla="*/ 6 w 87"/>
                <a:gd name="T15" fmla="*/ 9 h 57"/>
                <a:gd name="T16" fmla="*/ 0 w 87"/>
                <a:gd name="T17" fmla="*/ 0 h 57"/>
                <a:gd name="T18" fmla="*/ 7 w 87"/>
                <a:gd name="T19" fmla="*/ 5 h 57"/>
                <a:gd name="T20" fmla="*/ 18 w 87"/>
                <a:gd name="T21" fmla="*/ 11 h 57"/>
                <a:gd name="T22" fmla="*/ 32 w 87"/>
                <a:gd name="T23" fmla="*/ 18 h 57"/>
                <a:gd name="T24" fmla="*/ 49 w 87"/>
                <a:gd name="T25" fmla="*/ 27 h 57"/>
                <a:gd name="T26" fmla="*/ 63 w 87"/>
                <a:gd name="T27" fmla="*/ 37 h 57"/>
                <a:gd name="T28" fmla="*/ 77 w 87"/>
                <a:gd name="T29" fmla="*/ 45 h 57"/>
                <a:gd name="T30" fmla="*/ 84 w 87"/>
                <a:gd name="T31" fmla="*/ 51 h 57"/>
                <a:gd name="T32" fmla="*/ 87 w 87"/>
                <a:gd name="T33" fmla="*/ 55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7"/>
                <a:gd name="T53" fmla="*/ 87 w 87"/>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7">
                  <a:moveTo>
                    <a:pt x="87" y="55"/>
                  </a:moveTo>
                  <a:lnTo>
                    <a:pt x="83" y="57"/>
                  </a:lnTo>
                  <a:lnTo>
                    <a:pt x="72" y="54"/>
                  </a:lnTo>
                  <a:lnTo>
                    <a:pt x="59" y="48"/>
                  </a:lnTo>
                  <a:lnTo>
                    <a:pt x="44" y="40"/>
                  </a:lnTo>
                  <a:lnTo>
                    <a:pt x="29" y="30"/>
                  </a:lnTo>
                  <a:lnTo>
                    <a:pt x="16" y="20"/>
                  </a:lnTo>
                  <a:lnTo>
                    <a:pt x="6" y="9"/>
                  </a:lnTo>
                  <a:lnTo>
                    <a:pt x="0" y="0"/>
                  </a:lnTo>
                  <a:lnTo>
                    <a:pt x="7" y="5"/>
                  </a:lnTo>
                  <a:lnTo>
                    <a:pt x="18" y="11"/>
                  </a:lnTo>
                  <a:lnTo>
                    <a:pt x="32" y="18"/>
                  </a:lnTo>
                  <a:lnTo>
                    <a:pt x="49" y="27"/>
                  </a:lnTo>
                  <a:lnTo>
                    <a:pt x="63" y="37"/>
                  </a:lnTo>
                  <a:lnTo>
                    <a:pt x="77" y="45"/>
                  </a:lnTo>
                  <a:lnTo>
                    <a:pt x="84" y="51"/>
                  </a:lnTo>
                  <a:lnTo>
                    <a:pt x="87"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39" name="Freeform 294"/>
            <p:cNvSpPr>
              <a:spLocks/>
            </p:cNvSpPr>
            <p:nvPr/>
          </p:nvSpPr>
          <p:spPr bwMode="auto">
            <a:xfrm>
              <a:off x="1303" y="3063"/>
              <a:ext cx="68" cy="48"/>
            </a:xfrm>
            <a:custGeom>
              <a:avLst/>
              <a:gdLst>
                <a:gd name="T0" fmla="*/ 68 w 68"/>
                <a:gd name="T1" fmla="*/ 48 h 48"/>
                <a:gd name="T2" fmla="*/ 65 w 68"/>
                <a:gd name="T3" fmla="*/ 48 h 48"/>
                <a:gd name="T4" fmla="*/ 58 w 68"/>
                <a:gd name="T5" fmla="*/ 46 h 48"/>
                <a:gd name="T6" fmla="*/ 48 w 68"/>
                <a:gd name="T7" fmla="*/ 42 h 48"/>
                <a:gd name="T8" fmla="*/ 37 w 68"/>
                <a:gd name="T9" fmla="*/ 36 h 48"/>
                <a:gd name="T10" fmla="*/ 25 w 68"/>
                <a:gd name="T11" fmla="*/ 28 h 48"/>
                <a:gd name="T12" fmla="*/ 15 w 68"/>
                <a:gd name="T13" fmla="*/ 20 h 48"/>
                <a:gd name="T14" fmla="*/ 6 w 68"/>
                <a:gd name="T15" fmla="*/ 11 h 48"/>
                <a:gd name="T16" fmla="*/ 0 w 68"/>
                <a:gd name="T17" fmla="*/ 0 h 48"/>
                <a:gd name="T18" fmla="*/ 8 w 68"/>
                <a:gd name="T19" fmla="*/ 6 h 48"/>
                <a:gd name="T20" fmla="*/ 18 w 68"/>
                <a:gd name="T21" fmla="*/ 12 h 48"/>
                <a:gd name="T22" fmla="*/ 28 w 68"/>
                <a:gd name="T23" fmla="*/ 20 h 48"/>
                <a:gd name="T24" fmla="*/ 42 w 68"/>
                <a:gd name="T25" fmla="*/ 27 h 48"/>
                <a:gd name="T26" fmla="*/ 52 w 68"/>
                <a:gd name="T27" fmla="*/ 34 h 48"/>
                <a:gd name="T28" fmla="*/ 61 w 68"/>
                <a:gd name="T29" fmla="*/ 40 h 48"/>
                <a:gd name="T30" fmla="*/ 67 w 68"/>
                <a:gd name="T31" fmla="*/ 45 h 48"/>
                <a:gd name="T32" fmla="*/ 68 w 68"/>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48"/>
                <a:gd name="T53" fmla="*/ 68 w 6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48">
                  <a:moveTo>
                    <a:pt x="68" y="48"/>
                  </a:moveTo>
                  <a:lnTo>
                    <a:pt x="65" y="48"/>
                  </a:lnTo>
                  <a:lnTo>
                    <a:pt x="58" y="46"/>
                  </a:lnTo>
                  <a:lnTo>
                    <a:pt x="48" y="42"/>
                  </a:lnTo>
                  <a:lnTo>
                    <a:pt x="37" y="36"/>
                  </a:lnTo>
                  <a:lnTo>
                    <a:pt x="25" y="28"/>
                  </a:lnTo>
                  <a:lnTo>
                    <a:pt x="15" y="20"/>
                  </a:lnTo>
                  <a:lnTo>
                    <a:pt x="6" y="11"/>
                  </a:lnTo>
                  <a:lnTo>
                    <a:pt x="0" y="0"/>
                  </a:lnTo>
                  <a:lnTo>
                    <a:pt x="8" y="6"/>
                  </a:lnTo>
                  <a:lnTo>
                    <a:pt x="18" y="12"/>
                  </a:lnTo>
                  <a:lnTo>
                    <a:pt x="28" y="20"/>
                  </a:lnTo>
                  <a:lnTo>
                    <a:pt x="42" y="27"/>
                  </a:lnTo>
                  <a:lnTo>
                    <a:pt x="52" y="34"/>
                  </a:lnTo>
                  <a:lnTo>
                    <a:pt x="61" y="40"/>
                  </a:lnTo>
                  <a:lnTo>
                    <a:pt x="67" y="45"/>
                  </a:lnTo>
                  <a:lnTo>
                    <a:pt x="68" y="4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40" name="Freeform 295"/>
            <p:cNvSpPr>
              <a:spLocks/>
            </p:cNvSpPr>
            <p:nvPr/>
          </p:nvSpPr>
          <p:spPr bwMode="auto">
            <a:xfrm>
              <a:off x="1241" y="3069"/>
              <a:ext cx="67" cy="42"/>
            </a:xfrm>
            <a:custGeom>
              <a:avLst/>
              <a:gdLst>
                <a:gd name="T0" fmla="*/ 67 w 67"/>
                <a:gd name="T1" fmla="*/ 0 h 42"/>
                <a:gd name="T2" fmla="*/ 62 w 67"/>
                <a:gd name="T3" fmla="*/ 6 h 42"/>
                <a:gd name="T4" fmla="*/ 53 w 67"/>
                <a:gd name="T5" fmla="*/ 14 h 42"/>
                <a:gd name="T6" fmla="*/ 43 w 67"/>
                <a:gd name="T7" fmla="*/ 21 h 42"/>
                <a:gd name="T8" fmla="*/ 33 w 67"/>
                <a:gd name="T9" fmla="*/ 28 h 42"/>
                <a:gd name="T10" fmla="*/ 21 w 67"/>
                <a:gd name="T11" fmla="*/ 36 h 42"/>
                <a:gd name="T12" fmla="*/ 12 w 67"/>
                <a:gd name="T13" fmla="*/ 40 h 42"/>
                <a:gd name="T14" fmla="*/ 5 w 67"/>
                <a:gd name="T15" fmla="*/ 42 h 42"/>
                <a:gd name="T16" fmla="*/ 0 w 67"/>
                <a:gd name="T17" fmla="*/ 40 h 42"/>
                <a:gd name="T18" fmla="*/ 2 w 67"/>
                <a:gd name="T19" fmla="*/ 36 h 42"/>
                <a:gd name="T20" fmla="*/ 8 w 67"/>
                <a:gd name="T21" fmla="*/ 31 h 42"/>
                <a:gd name="T22" fmla="*/ 18 w 67"/>
                <a:gd name="T23" fmla="*/ 25 h 42"/>
                <a:gd name="T24" fmla="*/ 30 w 67"/>
                <a:gd name="T25" fmla="*/ 19 h 42"/>
                <a:gd name="T26" fmla="*/ 43 w 67"/>
                <a:gd name="T27" fmla="*/ 14 h 42"/>
                <a:gd name="T28" fmla="*/ 53 w 67"/>
                <a:gd name="T29" fmla="*/ 8 h 42"/>
                <a:gd name="T30" fmla="*/ 62 w 67"/>
                <a:gd name="T31" fmla="*/ 3 h 42"/>
                <a:gd name="T32" fmla="*/ 67 w 67"/>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2"/>
                <a:gd name="T53" fmla="*/ 67 w 67"/>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2">
                  <a:moveTo>
                    <a:pt x="67" y="0"/>
                  </a:moveTo>
                  <a:lnTo>
                    <a:pt x="62" y="6"/>
                  </a:lnTo>
                  <a:lnTo>
                    <a:pt x="53" y="14"/>
                  </a:lnTo>
                  <a:lnTo>
                    <a:pt x="43" y="21"/>
                  </a:lnTo>
                  <a:lnTo>
                    <a:pt x="33" y="28"/>
                  </a:lnTo>
                  <a:lnTo>
                    <a:pt x="21" y="36"/>
                  </a:lnTo>
                  <a:lnTo>
                    <a:pt x="12" y="40"/>
                  </a:lnTo>
                  <a:lnTo>
                    <a:pt x="5" y="42"/>
                  </a:lnTo>
                  <a:lnTo>
                    <a:pt x="0" y="40"/>
                  </a:lnTo>
                  <a:lnTo>
                    <a:pt x="2" y="36"/>
                  </a:lnTo>
                  <a:lnTo>
                    <a:pt x="8" y="31"/>
                  </a:lnTo>
                  <a:lnTo>
                    <a:pt x="18" y="25"/>
                  </a:lnTo>
                  <a:lnTo>
                    <a:pt x="30" y="19"/>
                  </a:lnTo>
                  <a:lnTo>
                    <a:pt x="43" y="14"/>
                  </a:lnTo>
                  <a:lnTo>
                    <a:pt x="53" y="8"/>
                  </a:lnTo>
                  <a:lnTo>
                    <a:pt x="62" y="3"/>
                  </a:lnTo>
                  <a:lnTo>
                    <a:pt x="6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41" name="Freeform 296"/>
            <p:cNvSpPr>
              <a:spLocks/>
            </p:cNvSpPr>
            <p:nvPr/>
          </p:nvSpPr>
          <p:spPr bwMode="auto">
            <a:xfrm>
              <a:off x="1012" y="1171"/>
              <a:ext cx="652" cy="643"/>
            </a:xfrm>
            <a:custGeom>
              <a:avLst/>
              <a:gdLst>
                <a:gd name="T0" fmla="*/ 257 w 652"/>
                <a:gd name="T1" fmla="*/ 150 h 643"/>
                <a:gd name="T2" fmla="*/ 179 w 652"/>
                <a:gd name="T3" fmla="*/ 95 h 643"/>
                <a:gd name="T4" fmla="*/ 76 w 652"/>
                <a:gd name="T5" fmla="*/ 73 h 643"/>
                <a:gd name="T6" fmla="*/ 37 w 652"/>
                <a:gd name="T7" fmla="*/ 61 h 643"/>
                <a:gd name="T8" fmla="*/ 64 w 652"/>
                <a:gd name="T9" fmla="*/ 148 h 643"/>
                <a:gd name="T10" fmla="*/ 104 w 652"/>
                <a:gd name="T11" fmla="*/ 225 h 643"/>
                <a:gd name="T12" fmla="*/ 182 w 652"/>
                <a:gd name="T13" fmla="*/ 272 h 643"/>
                <a:gd name="T14" fmla="*/ 243 w 652"/>
                <a:gd name="T15" fmla="*/ 306 h 643"/>
                <a:gd name="T16" fmla="*/ 216 w 652"/>
                <a:gd name="T17" fmla="*/ 318 h 643"/>
                <a:gd name="T18" fmla="*/ 166 w 652"/>
                <a:gd name="T19" fmla="*/ 308 h 643"/>
                <a:gd name="T20" fmla="*/ 99 w 652"/>
                <a:gd name="T21" fmla="*/ 339 h 643"/>
                <a:gd name="T22" fmla="*/ 55 w 652"/>
                <a:gd name="T23" fmla="*/ 396 h 643"/>
                <a:gd name="T24" fmla="*/ 11 w 652"/>
                <a:gd name="T25" fmla="*/ 428 h 643"/>
                <a:gd name="T26" fmla="*/ 17 w 652"/>
                <a:gd name="T27" fmla="*/ 448 h 643"/>
                <a:gd name="T28" fmla="*/ 55 w 652"/>
                <a:gd name="T29" fmla="*/ 466 h 643"/>
                <a:gd name="T30" fmla="*/ 135 w 652"/>
                <a:gd name="T31" fmla="*/ 476 h 643"/>
                <a:gd name="T32" fmla="*/ 225 w 652"/>
                <a:gd name="T33" fmla="*/ 422 h 643"/>
                <a:gd name="T34" fmla="*/ 246 w 652"/>
                <a:gd name="T35" fmla="*/ 377 h 643"/>
                <a:gd name="T36" fmla="*/ 272 w 652"/>
                <a:gd name="T37" fmla="*/ 337 h 643"/>
                <a:gd name="T38" fmla="*/ 290 w 652"/>
                <a:gd name="T39" fmla="*/ 355 h 643"/>
                <a:gd name="T40" fmla="*/ 262 w 652"/>
                <a:gd name="T41" fmla="*/ 411 h 643"/>
                <a:gd name="T42" fmla="*/ 215 w 652"/>
                <a:gd name="T43" fmla="*/ 445 h 643"/>
                <a:gd name="T44" fmla="*/ 185 w 652"/>
                <a:gd name="T45" fmla="*/ 515 h 643"/>
                <a:gd name="T46" fmla="*/ 189 w 652"/>
                <a:gd name="T47" fmla="*/ 572 h 643"/>
                <a:gd name="T48" fmla="*/ 182 w 652"/>
                <a:gd name="T49" fmla="*/ 633 h 643"/>
                <a:gd name="T50" fmla="*/ 240 w 652"/>
                <a:gd name="T51" fmla="*/ 634 h 643"/>
                <a:gd name="T52" fmla="*/ 352 w 652"/>
                <a:gd name="T53" fmla="*/ 496 h 643"/>
                <a:gd name="T54" fmla="*/ 321 w 652"/>
                <a:gd name="T55" fmla="*/ 386 h 643"/>
                <a:gd name="T56" fmla="*/ 340 w 652"/>
                <a:gd name="T57" fmla="*/ 365 h 643"/>
                <a:gd name="T58" fmla="*/ 365 w 652"/>
                <a:gd name="T59" fmla="*/ 448 h 643"/>
                <a:gd name="T60" fmla="*/ 399 w 652"/>
                <a:gd name="T61" fmla="*/ 515 h 643"/>
                <a:gd name="T62" fmla="*/ 491 w 652"/>
                <a:gd name="T63" fmla="*/ 556 h 643"/>
                <a:gd name="T64" fmla="*/ 554 w 652"/>
                <a:gd name="T65" fmla="*/ 606 h 643"/>
                <a:gd name="T66" fmla="*/ 553 w 652"/>
                <a:gd name="T67" fmla="*/ 462 h 643"/>
                <a:gd name="T68" fmla="*/ 464 w 652"/>
                <a:gd name="T69" fmla="*/ 392 h 643"/>
                <a:gd name="T70" fmla="*/ 423 w 652"/>
                <a:gd name="T71" fmla="*/ 382 h 643"/>
                <a:gd name="T72" fmla="*/ 430 w 652"/>
                <a:gd name="T73" fmla="*/ 360 h 643"/>
                <a:gd name="T74" fmla="*/ 535 w 652"/>
                <a:gd name="T75" fmla="*/ 389 h 643"/>
                <a:gd name="T76" fmla="*/ 607 w 652"/>
                <a:gd name="T77" fmla="*/ 371 h 643"/>
                <a:gd name="T78" fmla="*/ 646 w 652"/>
                <a:gd name="T79" fmla="*/ 360 h 643"/>
                <a:gd name="T80" fmla="*/ 604 w 652"/>
                <a:gd name="T81" fmla="*/ 330 h 643"/>
                <a:gd name="T82" fmla="*/ 560 w 652"/>
                <a:gd name="T83" fmla="*/ 275 h 643"/>
                <a:gd name="T84" fmla="*/ 471 w 652"/>
                <a:gd name="T85" fmla="*/ 240 h 643"/>
                <a:gd name="T86" fmla="*/ 414 w 652"/>
                <a:gd name="T87" fmla="*/ 263 h 643"/>
                <a:gd name="T88" fmla="*/ 390 w 652"/>
                <a:gd name="T89" fmla="*/ 274 h 643"/>
                <a:gd name="T90" fmla="*/ 393 w 652"/>
                <a:gd name="T91" fmla="*/ 247 h 643"/>
                <a:gd name="T92" fmla="*/ 420 w 652"/>
                <a:gd name="T93" fmla="*/ 240 h 643"/>
                <a:gd name="T94" fmla="*/ 468 w 652"/>
                <a:gd name="T95" fmla="*/ 188 h 643"/>
                <a:gd name="T96" fmla="*/ 476 w 652"/>
                <a:gd name="T97" fmla="*/ 89 h 643"/>
                <a:gd name="T98" fmla="*/ 452 w 652"/>
                <a:gd name="T99" fmla="*/ 14 h 643"/>
                <a:gd name="T100" fmla="*/ 399 w 652"/>
                <a:gd name="T101" fmla="*/ 62 h 643"/>
                <a:gd name="T102" fmla="*/ 328 w 652"/>
                <a:gd name="T103" fmla="*/ 110 h 643"/>
                <a:gd name="T104" fmla="*/ 308 w 652"/>
                <a:gd name="T105" fmla="*/ 234 h 64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2"/>
                <a:gd name="T160" fmla="*/ 0 h 643"/>
                <a:gd name="T161" fmla="*/ 652 w 652"/>
                <a:gd name="T162" fmla="*/ 643 h 64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2" h="643">
                  <a:moveTo>
                    <a:pt x="284" y="235"/>
                  </a:moveTo>
                  <a:lnTo>
                    <a:pt x="282" y="213"/>
                  </a:lnTo>
                  <a:lnTo>
                    <a:pt x="277" y="191"/>
                  </a:lnTo>
                  <a:lnTo>
                    <a:pt x="269" y="170"/>
                  </a:lnTo>
                  <a:lnTo>
                    <a:pt x="257" y="150"/>
                  </a:lnTo>
                  <a:lnTo>
                    <a:pt x="244" y="132"/>
                  </a:lnTo>
                  <a:lnTo>
                    <a:pt x="229" y="117"/>
                  </a:lnTo>
                  <a:lnTo>
                    <a:pt x="213" y="105"/>
                  </a:lnTo>
                  <a:lnTo>
                    <a:pt x="197" y="99"/>
                  </a:lnTo>
                  <a:lnTo>
                    <a:pt x="179" y="95"/>
                  </a:lnTo>
                  <a:lnTo>
                    <a:pt x="158" y="91"/>
                  </a:lnTo>
                  <a:lnTo>
                    <a:pt x="136" y="86"/>
                  </a:lnTo>
                  <a:lnTo>
                    <a:pt x="114" y="82"/>
                  </a:lnTo>
                  <a:lnTo>
                    <a:pt x="93" y="77"/>
                  </a:lnTo>
                  <a:lnTo>
                    <a:pt x="76" y="73"/>
                  </a:lnTo>
                  <a:lnTo>
                    <a:pt x="61" y="68"/>
                  </a:lnTo>
                  <a:lnTo>
                    <a:pt x="52" y="64"/>
                  </a:lnTo>
                  <a:lnTo>
                    <a:pt x="43" y="58"/>
                  </a:lnTo>
                  <a:lnTo>
                    <a:pt x="37" y="57"/>
                  </a:lnTo>
                  <a:lnTo>
                    <a:pt x="37" y="61"/>
                  </a:lnTo>
                  <a:lnTo>
                    <a:pt x="43" y="68"/>
                  </a:lnTo>
                  <a:lnTo>
                    <a:pt x="52" y="82"/>
                  </a:lnTo>
                  <a:lnTo>
                    <a:pt x="57" y="101"/>
                  </a:lnTo>
                  <a:lnTo>
                    <a:pt x="61" y="125"/>
                  </a:lnTo>
                  <a:lnTo>
                    <a:pt x="64" y="148"/>
                  </a:lnTo>
                  <a:lnTo>
                    <a:pt x="67" y="161"/>
                  </a:lnTo>
                  <a:lnTo>
                    <a:pt x="73" y="176"/>
                  </a:lnTo>
                  <a:lnTo>
                    <a:pt x="82" y="192"/>
                  </a:lnTo>
                  <a:lnTo>
                    <a:pt x="92" y="209"/>
                  </a:lnTo>
                  <a:lnTo>
                    <a:pt x="104" y="225"/>
                  </a:lnTo>
                  <a:lnTo>
                    <a:pt x="119" y="240"/>
                  </a:lnTo>
                  <a:lnTo>
                    <a:pt x="133" y="252"/>
                  </a:lnTo>
                  <a:lnTo>
                    <a:pt x="151" y="260"/>
                  </a:lnTo>
                  <a:lnTo>
                    <a:pt x="167" y="266"/>
                  </a:lnTo>
                  <a:lnTo>
                    <a:pt x="182" y="272"/>
                  </a:lnTo>
                  <a:lnTo>
                    <a:pt x="197" y="277"/>
                  </a:lnTo>
                  <a:lnTo>
                    <a:pt x="210" y="283"/>
                  </a:lnTo>
                  <a:lnTo>
                    <a:pt x="222" y="289"/>
                  </a:lnTo>
                  <a:lnTo>
                    <a:pt x="232" y="296"/>
                  </a:lnTo>
                  <a:lnTo>
                    <a:pt x="243" y="306"/>
                  </a:lnTo>
                  <a:lnTo>
                    <a:pt x="251" y="320"/>
                  </a:lnTo>
                  <a:lnTo>
                    <a:pt x="243" y="323"/>
                  </a:lnTo>
                  <a:lnTo>
                    <a:pt x="232" y="323"/>
                  </a:lnTo>
                  <a:lnTo>
                    <a:pt x="225" y="321"/>
                  </a:lnTo>
                  <a:lnTo>
                    <a:pt x="216" y="318"/>
                  </a:lnTo>
                  <a:lnTo>
                    <a:pt x="207" y="317"/>
                  </a:lnTo>
                  <a:lnTo>
                    <a:pt x="200" y="314"/>
                  </a:lnTo>
                  <a:lnTo>
                    <a:pt x="189" y="311"/>
                  </a:lnTo>
                  <a:lnTo>
                    <a:pt x="181" y="309"/>
                  </a:lnTo>
                  <a:lnTo>
                    <a:pt x="166" y="308"/>
                  </a:lnTo>
                  <a:lnTo>
                    <a:pt x="152" y="311"/>
                  </a:lnTo>
                  <a:lnTo>
                    <a:pt x="138" y="315"/>
                  </a:lnTo>
                  <a:lnTo>
                    <a:pt x="124" y="321"/>
                  </a:lnTo>
                  <a:lnTo>
                    <a:pt x="111" y="328"/>
                  </a:lnTo>
                  <a:lnTo>
                    <a:pt x="99" y="339"/>
                  </a:lnTo>
                  <a:lnTo>
                    <a:pt x="90" y="351"/>
                  </a:lnTo>
                  <a:lnTo>
                    <a:pt x="82" y="362"/>
                  </a:lnTo>
                  <a:lnTo>
                    <a:pt x="74" y="374"/>
                  </a:lnTo>
                  <a:lnTo>
                    <a:pt x="65" y="386"/>
                  </a:lnTo>
                  <a:lnTo>
                    <a:pt x="55" y="396"/>
                  </a:lnTo>
                  <a:lnTo>
                    <a:pt x="45" y="405"/>
                  </a:lnTo>
                  <a:lnTo>
                    <a:pt x="36" y="413"/>
                  </a:lnTo>
                  <a:lnTo>
                    <a:pt x="26" y="419"/>
                  </a:lnTo>
                  <a:lnTo>
                    <a:pt x="18" y="425"/>
                  </a:lnTo>
                  <a:lnTo>
                    <a:pt x="11" y="428"/>
                  </a:lnTo>
                  <a:lnTo>
                    <a:pt x="3" y="432"/>
                  </a:lnTo>
                  <a:lnTo>
                    <a:pt x="0" y="436"/>
                  </a:lnTo>
                  <a:lnTo>
                    <a:pt x="5" y="439"/>
                  </a:lnTo>
                  <a:lnTo>
                    <a:pt x="14" y="447"/>
                  </a:lnTo>
                  <a:lnTo>
                    <a:pt x="17" y="448"/>
                  </a:lnTo>
                  <a:lnTo>
                    <a:pt x="23" y="451"/>
                  </a:lnTo>
                  <a:lnTo>
                    <a:pt x="28" y="454"/>
                  </a:lnTo>
                  <a:lnTo>
                    <a:pt x="37" y="459"/>
                  </a:lnTo>
                  <a:lnTo>
                    <a:pt x="45" y="462"/>
                  </a:lnTo>
                  <a:lnTo>
                    <a:pt x="55" y="466"/>
                  </a:lnTo>
                  <a:lnTo>
                    <a:pt x="65" y="469"/>
                  </a:lnTo>
                  <a:lnTo>
                    <a:pt x="77" y="472"/>
                  </a:lnTo>
                  <a:lnTo>
                    <a:pt x="95" y="475"/>
                  </a:lnTo>
                  <a:lnTo>
                    <a:pt x="114" y="476"/>
                  </a:lnTo>
                  <a:lnTo>
                    <a:pt x="135" y="476"/>
                  </a:lnTo>
                  <a:lnTo>
                    <a:pt x="154" y="473"/>
                  </a:lnTo>
                  <a:lnTo>
                    <a:pt x="173" y="466"/>
                  </a:lnTo>
                  <a:lnTo>
                    <a:pt x="192" y="456"/>
                  </a:lnTo>
                  <a:lnTo>
                    <a:pt x="210" y="441"/>
                  </a:lnTo>
                  <a:lnTo>
                    <a:pt x="225" y="422"/>
                  </a:lnTo>
                  <a:lnTo>
                    <a:pt x="229" y="414"/>
                  </a:lnTo>
                  <a:lnTo>
                    <a:pt x="234" y="405"/>
                  </a:lnTo>
                  <a:lnTo>
                    <a:pt x="237" y="398"/>
                  </a:lnTo>
                  <a:lnTo>
                    <a:pt x="241" y="389"/>
                  </a:lnTo>
                  <a:lnTo>
                    <a:pt x="246" y="377"/>
                  </a:lnTo>
                  <a:lnTo>
                    <a:pt x="250" y="365"/>
                  </a:lnTo>
                  <a:lnTo>
                    <a:pt x="254" y="357"/>
                  </a:lnTo>
                  <a:lnTo>
                    <a:pt x="260" y="349"/>
                  </a:lnTo>
                  <a:lnTo>
                    <a:pt x="266" y="342"/>
                  </a:lnTo>
                  <a:lnTo>
                    <a:pt x="272" y="337"/>
                  </a:lnTo>
                  <a:lnTo>
                    <a:pt x="279" y="334"/>
                  </a:lnTo>
                  <a:lnTo>
                    <a:pt x="287" y="333"/>
                  </a:lnTo>
                  <a:lnTo>
                    <a:pt x="287" y="342"/>
                  </a:lnTo>
                  <a:lnTo>
                    <a:pt x="287" y="349"/>
                  </a:lnTo>
                  <a:lnTo>
                    <a:pt x="290" y="355"/>
                  </a:lnTo>
                  <a:lnTo>
                    <a:pt x="293" y="361"/>
                  </a:lnTo>
                  <a:lnTo>
                    <a:pt x="291" y="377"/>
                  </a:lnTo>
                  <a:lnTo>
                    <a:pt x="287" y="391"/>
                  </a:lnTo>
                  <a:lnTo>
                    <a:pt x="277" y="402"/>
                  </a:lnTo>
                  <a:lnTo>
                    <a:pt x="262" y="411"/>
                  </a:lnTo>
                  <a:lnTo>
                    <a:pt x="251" y="416"/>
                  </a:lnTo>
                  <a:lnTo>
                    <a:pt x="243" y="420"/>
                  </a:lnTo>
                  <a:lnTo>
                    <a:pt x="234" y="428"/>
                  </a:lnTo>
                  <a:lnTo>
                    <a:pt x="225" y="435"/>
                  </a:lnTo>
                  <a:lnTo>
                    <a:pt x="215" y="445"/>
                  </a:lnTo>
                  <a:lnTo>
                    <a:pt x="206" y="457"/>
                  </a:lnTo>
                  <a:lnTo>
                    <a:pt x="198" y="470"/>
                  </a:lnTo>
                  <a:lnTo>
                    <a:pt x="192" y="485"/>
                  </a:lnTo>
                  <a:lnTo>
                    <a:pt x="188" y="498"/>
                  </a:lnTo>
                  <a:lnTo>
                    <a:pt x="185" y="515"/>
                  </a:lnTo>
                  <a:lnTo>
                    <a:pt x="184" y="530"/>
                  </a:lnTo>
                  <a:lnTo>
                    <a:pt x="185" y="544"/>
                  </a:lnTo>
                  <a:lnTo>
                    <a:pt x="186" y="555"/>
                  </a:lnTo>
                  <a:lnTo>
                    <a:pt x="188" y="564"/>
                  </a:lnTo>
                  <a:lnTo>
                    <a:pt x="189" y="572"/>
                  </a:lnTo>
                  <a:lnTo>
                    <a:pt x="189" y="580"/>
                  </a:lnTo>
                  <a:lnTo>
                    <a:pt x="191" y="599"/>
                  </a:lnTo>
                  <a:lnTo>
                    <a:pt x="189" y="614"/>
                  </a:lnTo>
                  <a:lnTo>
                    <a:pt x="186" y="626"/>
                  </a:lnTo>
                  <a:lnTo>
                    <a:pt x="182" y="633"/>
                  </a:lnTo>
                  <a:lnTo>
                    <a:pt x="178" y="640"/>
                  </a:lnTo>
                  <a:lnTo>
                    <a:pt x="181" y="643"/>
                  </a:lnTo>
                  <a:lnTo>
                    <a:pt x="188" y="643"/>
                  </a:lnTo>
                  <a:lnTo>
                    <a:pt x="197" y="642"/>
                  </a:lnTo>
                  <a:lnTo>
                    <a:pt x="240" y="634"/>
                  </a:lnTo>
                  <a:lnTo>
                    <a:pt x="278" y="618"/>
                  </a:lnTo>
                  <a:lnTo>
                    <a:pt x="308" y="595"/>
                  </a:lnTo>
                  <a:lnTo>
                    <a:pt x="331" y="565"/>
                  </a:lnTo>
                  <a:lnTo>
                    <a:pt x="346" y="531"/>
                  </a:lnTo>
                  <a:lnTo>
                    <a:pt x="352" y="496"/>
                  </a:lnTo>
                  <a:lnTo>
                    <a:pt x="350" y="460"/>
                  </a:lnTo>
                  <a:lnTo>
                    <a:pt x="340" y="425"/>
                  </a:lnTo>
                  <a:lnTo>
                    <a:pt x="333" y="408"/>
                  </a:lnTo>
                  <a:lnTo>
                    <a:pt x="325" y="395"/>
                  </a:lnTo>
                  <a:lnTo>
                    <a:pt x="321" y="386"/>
                  </a:lnTo>
                  <a:lnTo>
                    <a:pt x="318" y="376"/>
                  </a:lnTo>
                  <a:lnTo>
                    <a:pt x="324" y="374"/>
                  </a:lnTo>
                  <a:lnTo>
                    <a:pt x="331" y="371"/>
                  </a:lnTo>
                  <a:lnTo>
                    <a:pt x="337" y="368"/>
                  </a:lnTo>
                  <a:lnTo>
                    <a:pt x="340" y="365"/>
                  </a:lnTo>
                  <a:lnTo>
                    <a:pt x="350" y="376"/>
                  </a:lnTo>
                  <a:lnTo>
                    <a:pt x="356" y="394"/>
                  </a:lnTo>
                  <a:lnTo>
                    <a:pt x="361" y="413"/>
                  </a:lnTo>
                  <a:lnTo>
                    <a:pt x="364" y="433"/>
                  </a:lnTo>
                  <a:lnTo>
                    <a:pt x="365" y="448"/>
                  </a:lnTo>
                  <a:lnTo>
                    <a:pt x="368" y="463"/>
                  </a:lnTo>
                  <a:lnTo>
                    <a:pt x="372" y="476"/>
                  </a:lnTo>
                  <a:lnTo>
                    <a:pt x="378" y="490"/>
                  </a:lnTo>
                  <a:lnTo>
                    <a:pt x="387" y="503"/>
                  </a:lnTo>
                  <a:lnTo>
                    <a:pt x="399" y="515"/>
                  </a:lnTo>
                  <a:lnTo>
                    <a:pt x="414" y="525"/>
                  </a:lnTo>
                  <a:lnTo>
                    <a:pt x="432" y="534"/>
                  </a:lnTo>
                  <a:lnTo>
                    <a:pt x="452" y="541"/>
                  </a:lnTo>
                  <a:lnTo>
                    <a:pt x="471" y="549"/>
                  </a:lnTo>
                  <a:lnTo>
                    <a:pt x="491" y="556"/>
                  </a:lnTo>
                  <a:lnTo>
                    <a:pt x="507" y="564"/>
                  </a:lnTo>
                  <a:lnTo>
                    <a:pt x="522" y="572"/>
                  </a:lnTo>
                  <a:lnTo>
                    <a:pt x="535" y="581"/>
                  </a:lnTo>
                  <a:lnTo>
                    <a:pt x="545" y="593"/>
                  </a:lnTo>
                  <a:lnTo>
                    <a:pt x="554" y="606"/>
                  </a:lnTo>
                  <a:lnTo>
                    <a:pt x="559" y="586"/>
                  </a:lnTo>
                  <a:lnTo>
                    <a:pt x="561" y="559"/>
                  </a:lnTo>
                  <a:lnTo>
                    <a:pt x="563" y="528"/>
                  </a:lnTo>
                  <a:lnTo>
                    <a:pt x="560" y="494"/>
                  </a:lnTo>
                  <a:lnTo>
                    <a:pt x="553" y="462"/>
                  </a:lnTo>
                  <a:lnTo>
                    <a:pt x="538" y="433"/>
                  </a:lnTo>
                  <a:lnTo>
                    <a:pt x="516" y="411"/>
                  </a:lnTo>
                  <a:lnTo>
                    <a:pt x="485" y="396"/>
                  </a:lnTo>
                  <a:lnTo>
                    <a:pt x="474" y="394"/>
                  </a:lnTo>
                  <a:lnTo>
                    <a:pt x="464" y="392"/>
                  </a:lnTo>
                  <a:lnTo>
                    <a:pt x="454" y="389"/>
                  </a:lnTo>
                  <a:lnTo>
                    <a:pt x="445" y="388"/>
                  </a:lnTo>
                  <a:lnTo>
                    <a:pt x="436" y="385"/>
                  </a:lnTo>
                  <a:lnTo>
                    <a:pt x="429" y="383"/>
                  </a:lnTo>
                  <a:lnTo>
                    <a:pt x="423" y="382"/>
                  </a:lnTo>
                  <a:lnTo>
                    <a:pt x="418" y="380"/>
                  </a:lnTo>
                  <a:lnTo>
                    <a:pt x="421" y="376"/>
                  </a:lnTo>
                  <a:lnTo>
                    <a:pt x="426" y="370"/>
                  </a:lnTo>
                  <a:lnTo>
                    <a:pt x="429" y="364"/>
                  </a:lnTo>
                  <a:lnTo>
                    <a:pt x="430" y="360"/>
                  </a:lnTo>
                  <a:lnTo>
                    <a:pt x="452" y="370"/>
                  </a:lnTo>
                  <a:lnTo>
                    <a:pt x="474" y="379"/>
                  </a:lnTo>
                  <a:lnTo>
                    <a:pt x="495" y="385"/>
                  </a:lnTo>
                  <a:lnTo>
                    <a:pt x="516" y="388"/>
                  </a:lnTo>
                  <a:lnTo>
                    <a:pt x="535" y="389"/>
                  </a:lnTo>
                  <a:lnTo>
                    <a:pt x="553" y="389"/>
                  </a:lnTo>
                  <a:lnTo>
                    <a:pt x="569" y="386"/>
                  </a:lnTo>
                  <a:lnTo>
                    <a:pt x="584" y="382"/>
                  </a:lnTo>
                  <a:lnTo>
                    <a:pt x="597" y="376"/>
                  </a:lnTo>
                  <a:lnTo>
                    <a:pt x="607" y="371"/>
                  </a:lnTo>
                  <a:lnTo>
                    <a:pt x="618" y="367"/>
                  </a:lnTo>
                  <a:lnTo>
                    <a:pt x="626" y="364"/>
                  </a:lnTo>
                  <a:lnTo>
                    <a:pt x="634" y="361"/>
                  </a:lnTo>
                  <a:lnTo>
                    <a:pt x="640" y="360"/>
                  </a:lnTo>
                  <a:lnTo>
                    <a:pt x="646" y="360"/>
                  </a:lnTo>
                  <a:lnTo>
                    <a:pt x="652" y="360"/>
                  </a:lnTo>
                  <a:lnTo>
                    <a:pt x="638" y="354"/>
                  </a:lnTo>
                  <a:lnTo>
                    <a:pt x="626" y="348"/>
                  </a:lnTo>
                  <a:lnTo>
                    <a:pt x="615" y="339"/>
                  </a:lnTo>
                  <a:lnTo>
                    <a:pt x="604" y="330"/>
                  </a:lnTo>
                  <a:lnTo>
                    <a:pt x="595" y="321"/>
                  </a:lnTo>
                  <a:lnTo>
                    <a:pt x="587" y="311"/>
                  </a:lnTo>
                  <a:lnTo>
                    <a:pt x="578" y="299"/>
                  </a:lnTo>
                  <a:lnTo>
                    <a:pt x="570" y="287"/>
                  </a:lnTo>
                  <a:lnTo>
                    <a:pt x="560" y="275"/>
                  </a:lnTo>
                  <a:lnTo>
                    <a:pt x="547" y="263"/>
                  </a:lnTo>
                  <a:lnTo>
                    <a:pt x="529" y="253"/>
                  </a:lnTo>
                  <a:lnTo>
                    <a:pt x="511" y="246"/>
                  </a:lnTo>
                  <a:lnTo>
                    <a:pt x="491" y="241"/>
                  </a:lnTo>
                  <a:lnTo>
                    <a:pt x="471" y="240"/>
                  </a:lnTo>
                  <a:lnTo>
                    <a:pt x="454" y="243"/>
                  </a:lnTo>
                  <a:lnTo>
                    <a:pt x="439" y="249"/>
                  </a:lnTo>
                  <a:lnTo>
                    <a:pt x="430" y="255"/>
                  </a:lnTo>
                  <a:lnTo>
                    <a:pt x="421" y="260"/>
                  </a:lnTo>
                  <a:lnTo>
                    <a:pt x="414" y="263"/>
                  </a:lnTo>
                  <a:lnTo>
                    <a:pt x="408" y="268"/>
                  </a:lnTo>
                  <a:lnTo>
                    <a:pt x="402" y="269"/>
                  </a:lnTo>
                  <a:lnTo>
                    <a:pt x="398" y="272"/>
                  </a:lnTo>
                  <a:lnTo>
                    <a:pt x="393" y="272"/>
                  </a:lnTo>
                  <a:lnTo>
                    <a:pt x="390" y="274"/>
                  </a:lnTo>
                  <a:lnTo>
                    <a:pt x="392" y="269"/>
                  </a:lnTo>
                  <a:lnTo>
                    <a:pt x="392" y="262"/>
                  </a:lnTo>
                  <a:lnTo>
                    <a:pt x="390" y="255"/>
                  </a:lnTo>
                  <a:lnTo>
                    <a:pt x="387" y="250"/>
                  </a:lnTo>
                  <a:lnTo>
                    <a:pt x="393" y="247"/>
                  </a:lnTo>
                  <a:lnTo>
                    <a:pt x="398" y="244"/>
                  </a:lnTo>
                  <a:lnTo>
                    <a:pt x="403" y="243"/>
                  </a:lnTo>
                  <a:lnTo>
                    <a:pt x="409" y="241"/>
                  </a:lnTo>
                  <a:lnTo>
                    <a:pt x="414" y="241"/>
                  </a:lnTo>
                  <a:lnTo>
                    <a:pt x="420" y="240"/>
                  </a:lnTo>
                  <a:lnTo>
                    <a:pt x="426" y="238"/>
                  </a:lnTo>
                  <a:lnTo>
                    <a:pt x="432" y="235"/>
                  </a:lnTo>
                  <a:lnTo>
                    <a:pt x="446" y="224"/>
                  </a:lnTo>
                  <a:lnTo>
                    <a:pt x="458" y="207"/>
                  </a:lnTo>
                  <a:lnTo>
                    <a:pt x="468" y="188"/>
                  </a:lnTo>
                  <a:lnTo>
                    <a:pt x="476" y="166"/>
                  </a:lnTo>
                  <a:lnTo>
                    <a:pt x="482" y="144"/>
                  </a:lnTo>
                  <a:lnTo>
                    <a:pt x="483" y="122"/>
                  </a:lnTo>
                  <a:lnTo>
                    <a:pt x="482" y="104"/>
                  </a:lnTo>
                  <a:lnTo>
                    <a:pt x="476" y="89"/>
                  </a:lnTo>
                  <a:lnTo>
                    <a:pt x="467" y="67"/>
                  </a:lnTo>
                  <a:lnTo>
                    <a:pt x="463" y="42"/>
                  </a:lnTo>
                  <a:lnTo>
                    <a:pt x="461" y="18"/>
                  </a:lnTo>
                  <a:lnTo>
                    <a:pt x="463" y="0"/>
                  </a:lnTo>
                  <a:lnTo>
                    <a:pt x="452" y="14"/>
                  </a:lnTo>
                  <a:lnTo>
                    <a:pt x="442" y="27"/>
                  </a:lnTo>
                  <a:lnTo>
                    <a:pt x="432" y="39"/>
                  </a:lnTo>
                  <a:lnTo>
                    <a:pt x="421" y="48"/>
                  </a:lnTo>
                  <a:lnTo>
                    <a:pt x="409" y="57"/>
                  </a:lnTo>
                  <a:lnTo>
                    <a:pt x="399" y="62"/>
                  </a:lnTo>
                  <a:lnTo>
                    <a:pt x="389" y="68"/>
                  </a:lnTo>
                  <a:lnTo>
                    <a:pt x="380" y="71"/>
                  </a:lnTo>
                  <a:lnTo>
                    <a:pt x="361" y="79"/>
                  </a:lnTo>
                  <a:lnTo>
                    <a:pt x="343" y="92"/>
                  </a:lnTo>
                  <a:lnTo>
                    <a:pt x="328" y="110"/>
                  </a:lnTo>
                  <a:lnTo>
                    <a:pt x="315" y="130"/>
                  </a:lnTo>
                  <a:lnTo>
                    <a:pt x="305" y="154"/>
                  </a:lnTo>
                  <a:lnTo>
                    <a:pt x="300" y="179"/>
                  </a:lnTo>
                  <a:lnTo>
                    <a:pt x="300" y="206"/>
                  </a:lnTo>
                  <a:lnTo>
                    <a:pt x="308" y="234"/>
                  </a:lnTo>
                  <a:lnTo>
                    <a:pt x="303" y="232"/>
                  </a:lnTo>
                  <a:lnTo>
                    <a:pt x="296" y="232"/>
                  </a:lnTo>
                  <a:lnTo>
                    <a:pt x="288" y="232"/>
                  </a:lnTo>
                  <a:lnTo>
                    <a:pt x="284" y="235"/>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42" name="Freeform 297"/>
            <p:cNvSpPr>
              <a:spLocks/>
            </p:cNvSpPr>
            <p:nvPr/>
          </p:nvSpPr>
          <p:spPr bwMode="auto">
            <a:xfrm>
              <a:off x="1194" y="1127"/>
              <a:ext cx="198" cy="279"/>
            </a:xfrm>
            <a:custGeom>
              <a:avLst/>
              <a:gdLst>
                <a:gd name="T0" fmla="*/ 198 w 198"/>
                <a:gd name="T1" fmla="*/ 115 h 279"/>
                <a:gd name="T2" fmla="*/ 186 w 198"/>
                <a:gd name="T3" fmla="*/ 120 h 279"/>
                <a:gd name="T4" fmla="*/ 174 w 198"/>
                <a:gd name="T5" fmla="*/ 127 h 279"/>
                <a:gd name="T6" fmla="*/ 162 w 198"/>
                <a:gd name="T7" fmla="*/ 136 h 279"/>
                <a:gd name="T8" fmla="*/ 151 w 198"/>
                <a:gd name="T9" fmla="*/ 146 h 279"/>
                <a:gd name="T10" fmla="*/ 142 w 198"/>
                <a:gd name="T11" fmla="*/ 158 h 279"/>
                <a:gd name="T12" fmla="*/ 133 w 198"/>
                <a:gd name="T13" fmla="*/ 173 h 279"/>
                <a:gd name="T14" fmla="*/ 126 w 198"/>
                <a:gd name="T15" fmla="*/ 188 h 279"/>
                <a:gd name="T16" fmla="*/ 121 w 198"/>
                <a:gd name="T17" fmla="*/ 204 h 279"/>
                <a:gd name="T18" fmla="*/ 120 w 198"/>
                <a:gd name="T19" fmla="*/ 210 h 279"/>
                <a:gd name="T20" fmla="*/ 120 w 198"/>
                <a:gd name="T21" fmla="*/ 214 h 279"/>
                <a:gd name="T22" fmla="*/ 118 w 198"/>
                <a:gd name="T23" fmla="*/ 220 h 279"/>
                <a:gd name="T24" fmla="*/ 118 w 198"/>
                <a:gd name="T25" fmla="*/ 226 h 279"/>
                <a:gd name="T26" fmla="*/ 118 w 198"/>
                <a:gd name="T27" fmla="*/ 238 h 279"/>
                <a:gd name="T28" fmla="*/ 120 w 198"/>
                <a:gd name="T29" fmla="*/ 251 h 279"/>
                <a:gd name="T30" fmla="*/ 121 w 198"/>
                <a:gd name="T31" fmla="*/ 265 h 279"/>
                <a:gd name="T32" fmla="*/ 126 w 198"/>
                <a:gd name="T33" fmla="*/ 278 h 279"/>
                <a:gd name="T34" fmla="*/ 121 w 198"/>
                <a:gd name="T35" fmla="*/ 276 h 279"/>
                <a:gd name="T36" fmla="*/ 114 w 198"/>
                <a:gd name="T37" fmla="*/ 276 h 279"/>
                <a:gd name="T38" fmla="*/ 106 w 198"/>
                <a:gd name="T39" fmla="*/ 276 h 279"/>
                <a:gd name="T40" fmla="*/ 102 w 198"/>
                <a:gd name="T41" fmla="*/ 279 h 279"/>
                <a:gd name="T42" fmla="*/ 100 w 198"/>
                <a:gd name="T43" fmla="*/ 257 h 279"/>
                <a:gd name="T44" fmla="*/ 95 w 198"/>
                <a:gd name="T45" fmla="*/ 235 h 279"/>
                <a:gd name="T46" fmla="*/ 87 w 198"/>
                <a:gd name="T47" fmla="*/ 214 h 279"/>
                <a:gd name="T48" fmla="*/ 75 w 198"/>
                <a:gd name="T49" fmla="*/ 194 h 279"/>
                <a:gd name="T50" fmla="*/ 62 w 198"/>
                <a:gd name="T51" fmla="*/ 176 h 279"/>
                <a:gd name="T52" fmla="*/ 47 w 198"/>
                <a:gd name="T53" fmla="*/ 161 h 279"/>
                <a:gd name="T54" fmla="*/ 31 w 198"/>
                <a:gd name="T55" fmla="*/ 149 h 279"/>
                <a:gd name="T56" fmla="*/ 15 w 198"/>
                <a:gd name="T57" fmla="*/ 143 h 279"/>
                <a:gd name="T58" fmla="*/ 16 w 198"/>
                <a:gd name="T59" fmla="*/ 130 h 279"/>
                <a:gd name="T60" fmla="*/ 16 w 198"/>
                <a:gd name="T61" fmla="*/ 117 h 279"/>
                <a:gd name="T62" fmla="*/ 10 w 198"/>
                <a:gd name="T63" fmla="*/ 106 h 279"/>
                <a:gd name="T64" fmla="*/ 0 w 198"/>
                <a:gd name="T65" fmla="*/ 99 h 279"/>
                <a:gd name="T66" fmla="*/ 12 w 198"/>
                <a:gd name="T67" fmla="*/ 80 h 279"/>
                <a:gd name="T68" fmla="*/ 22 w 198"/>
                <a:gd name="T69" fmla="*/ 53 h 279"/>
                <a:gd name="T70" fmla="*/ 27 w 198"/>
                <a:gd name="T71" fmla="*/ 24 h 279"/>
                <a:gd name="T72" fmla="*/ 18 w 198"/>
                <a:gd name="T73" fmla="*/ 0 h 279"/>
                <a:gd name="T74" fmla="*/ 27 w 198"/>
                <a:gd name="T75" fmla="*/ 7 h 279"/>
                <a:gd name="T76" fmla="*/ 37 w 198"/>
                <a:gd name="T77" fmla="*/ 16 h 279"/>
                <a:gd name="T78" fmla="*/ 47 w 198"/>
                <a:gd name="T79" fmla="*/ 25 h 279"/>
                <a:gd name="T80" fmla="*/ 59 w 198"/>
                <a:gd name="T81" fmla="*/ 33 h 279"/>
                <a:gd name="T82" fmla="*/ 72 w 198"/>
                <a:gd name="T83" fmla="*/ 38 h 279"/>
                <a:gd name="T84" fmla="*/ 87 w 198"/>
                <a:gd name="T85" fmla="*/ 43 h 279"/>
                <a:gd name="T86" fmla="*/ 103 w 198"/>
                <a:gd name="T87" fmla="*/ 44 h 279"/>
                <a:gd name="T88" fmla="*/ 121 w 198"/>
                <a:gd name="T89" fmla="*/ 43 h 279"/>
                <a:gd name="T90" fmla="*/ 121 w 198"/>
                <a:gd name="T91" fmla="*/ 56 h 279"/>
                <a:gd name="T92" fmla="*/ 123 w 198"/>
                <a:gd name="T93" fmla="*/ 71 h 279"/>
                <a:gd name="T94" fmla="*/ 126 w 198"/>
                <a:gd name="T95" fmla="*/ 86 h 279"/>
                <a:gd name="T96" fmla="*/ 131 w 198"/>
                <a:gd name="T97" fmla="*/ 99 h 279"/>
                <a:gd name="T98" fmla="*/ 142 w 198"/>
                <a:gd name="T99" fmla="*/ 111 h 279"/>
                <a:gd name="T100" fmla="*/ 155 w 198"/>
                <a:gd name="T101" fmla="*/ 117 h 279"/>
                <a:gd name="T102" fmla="*/ 174 w 198"/>
                <a:gd name="T103" fmla="*/ 120 h 279"/>
                <a:gd name="T104" fmla="*/ 198 w 198"/>
                <a:gd name="T105" fmla="*/ 115 h 27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8"/>
                <a:gd name="T160" fmla="*/ 0 h 279"/>
                <a:gd name="T161" fmla="*/ 198 w 198"/>
                <a:gd name="T162" fmla="*/ 279 h 27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8" h="279">
                  <a:moveTo>
                    <a:pt x="198" y="115"/>
                  </a:moveTo>
                  <a:lnTo>
                    <a:pt x="186" y="120"/>
                  </a:lnTo>
                  <a:lnTo>
                    <a:pt x="174" y="127"/>
                  </a:lnTo>
                  <a:lnTo>
                    <a:pt x="162" y="136"/>
                  </a:lnTo>
                  <a:lnTo>
                    <a:pt x="151" y="146"/>
                  </a:lnTo>
                  <a:lnTo>
                    <a:pt x="142" y="158"/>
                  </a:lnTo>
                  <a:lnTo>
                    <a:pt x="133" y="173"/>
                  </a:lnTo>
                  <a:lnTo>
                    <a:pt x="126" y="188"/>
                  </a:lnTo>
                  <a:lnTo>
                    <a:pt x="121" y="204"/>
                  </a:lnTo>
                  <a:lnTo>
                    <a:pt x="120" y="210"/>
                  </a:lnTo>
                  <a:lnTo>
                    <a:pt x="120" y="214"/>
                  </a:lnTo>
                  <a:lnTo>
                    <a:pt x="118" y="220"/>
                  </a:lnTo>
                  <a:lnTo>
                    <a:pt x="118" y="226"/>
                  </a:lnTo>
                  <a:lnTo>
                    <a:pt x="118" y="238"/>
                  </a:lnTo>
                  <a:lnTo>
                    <a:pt x="120" y="251"/>
                  </a:lnTo>
                  <a:lnTo>
                    <a:pt x="121" y="265"/>
                  </a:lnTo>
                  <a:lnTo>
                    <a:pt x="126" y="278"/>
                  </a:lnTo>
                  <a:lnTo>
                    <a:pt x="121" y="276"/>
                  </a:lnTo>
                  <a:lnTo>
                    <a:pt x="114" y="276"/>
                  </a:lnTo>
                  <a:lnTo>
                    <a:pt x="106" y="276"/>
                  </a:lnTo>
                  <a:lnTo>
                    <a:pt x="102" y="279"/>
                  </a:lnTo>
                  <a:lnTo>
                    <a:pt x="100" y="257"/>
                  </a:lnTo>
                  <a:lnTo>
                    <a:pt x="95" y="235"/>
                  </a:lnTo>
                  <a:lnTo>
                    <a:pt x="87" y="214"/>
                  </a:lnTo>
                  <a:lnTo>
                    <a:pt x="75" y="194"/>
                  </a:lnTo>
                  <a:lnTo>
                    <a:pt x="62" y="176"/>
                  </a:lnTo>
                  <a:lnTo>
                    <a:pt x="47" y="161"/>
                  </a:lnTo>
                  <a:lnTo>
                    <a:pt x="31" y="149"/>
                  </a:lnTo>
                  <a:lnTo>
                    <a:pt x="15" y="143"/>
                  </a:lnTo>
                  <a:lnTo>
                    <a:pt x="16" y="130"/>
                  </a:lnTo>
                  <a:lnTo>
                    <a:pt x="16" y="117"/>
                  </a:lnTo>
                  <a:lnTo>
                    <a:pt x="10" y="106"/>
                  </a:lnTo>
                  <a:lnTo>
                    <a:pt x="0" y="99"/>
                  </a:lnTo>
                  <a:lnTo>
                    <a:pt x="12" y="80"/>
                  </a:lnTo>
                  <a:lnTo>
                    <a:pt x="22" y="53"/>
                  </a:lnTo>
                  <a:lnTo>
                    <a:pt x="27" y="24"/>
                  </a:lnTo>
                  <a:lnTo>
                    <a:pt x="18" y="0"/>
                  </a:lnTo>
                  <a:lnTo>
                    <a:pt x="27" y="7"/>
                  </a:lnTo>
                  <a:lnTo>
                    <a:pt x="37" y="16"/>
                  </a:lnTo>
                  <a:lnTo>
                    <a:pt x="47" y="25"/>
                  </a:lnTo>
                  <a:lnTo>
                    <a:pt x="59" y="33"/>
                  </a:lnTo>
                  <a:lnTo>
                    <a:pt x="72" y="38"/>
                  </a:lnTo>
                  <a:lnTo>
                    <a:pt x="87" y="43"/>
                  </a:lnTo>
                  <a:lnTo>
                    <a:pt x="103" y="44"/>
                  </a:lnTo>
                  <a:lnTo>
                    <a:pt x="121" y="43"/>
                  </a:lnTo>
                  <a:lnTo>
                    <a:pt x="121" y="56"/>
                  </a:lnTo>
                  <a:lnTo>
                    <a:pt x="123" y="71"/>
                  </a:lnTo>
                  <a:lnTo>
                    <a:pt x="126" y="86"/>
                  </a:lnTo>
                  <a:lnTo>
                    <a:pt x="131" y="99"/>
                  </a:lnTo>
                  <a:lnTo>
                    <a:pt x="142" y="111"/>
                  </a:lnTo>
                  <a:lnTo>
                    <a:pt x="155" y="117"/>
                  </a:lnTo>
                  <a:lnTo>
                    <a:pt x="174" y="120"/>
                  </a:lnTo>
                  <a:lnTo>
                    <a:pt x="198" y="115"/>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43" name="Freeform 298"/>
            <p:cNvSpPr>
              <a:spLocks/>
            </p:cNvSpPr>
            <p:nvPr/>
          </p:nvSpPr>
          <p:spPr bwMode="auto">
            <a:xfrm>
              <a:off x="1015" y="1593"/>
              <a:ext cx="223" cy="260"/>
            </a:xfrm>
            <a:custGeom>
              <a:avLst/>
              <a:gdLst>
                <a:gd name="T0" fmla="*/ 80 w 223"/>
                <a:gd name="T1" fmla="*/ 51 h 260"/>
                <a:gd name="T2" fmla="*/ 93 w 223"/>
                <a:gd name="T3" fmla="*/ 54 h 260"/>
                <a:gd name="T4" fmla="*/ 107 w 223"/>
                <a:gd name="T5" fmla="*/ 54 h 260"/>
                <a:gd name="T6" fmla="*/ 121 w 223"/>
                <a:gd name="T7" fmla="*/ 54 h 260"/>
                <a:gd name="T8" fmla="*/ 136 w 223"/>
                <a:gd name="T9" fmla="*/ 54 h 260"/>
                <a:gd name="T10" fmla="*/ 149 w 223"/>
                <a:gd name="T11" fmla="*/ 51 h 260"/>
                <a:gd name="T12" fmla="*/ 166 w 223"/>
                <a:gd name="T13" fmla="*/ 47 h 260"/>
                <a:gd name="T14" fmla="*/ 183 w 223"/>
                <a:gd name="T15" fmla="*/ 38 h 260"/>
                <a:gd name="T16" fmla="*/ 200 w 223"/>
                <a:gd name="T17" fmla="*/ 26 h 260"/>
                <a:gd name="T18" fmla="*/ 214 w 223"/>
                <a:gd name="T19" fmla="*/ 10 h 260"/>
                <a:gd name="T20" fmla="*/ 223 w 223"/>
                <a:gd name="T21" fmla="*/ 3 h 260"/>
                <a:gd name="T22" fmla="*/ 223 w 223"/>
                <a:gd name="T23" fmla="*/ 10 h 260"/>
                <a:gd name="T24" fmla="*/ 212 w 223"/>
                <a:gd name="T25" fmla="*/ 23 h 260"/>
                <a:gd name="T26" fmla="*/ 195 w 223"/>
                <a:gd name="T27" fmla="*/ 48 h 260"/>
                <a:gd name="T28" fmla="*/ 185 w 223"/>
                <a:gd name="T29" fmla="*/ 76 h 260"/>
                <a:gd name="T30" fmla="*/ 181 w 223"/>
                <a:gd name="T31" fmla="*/ 108 h 260"/>
                <a:gd name="T32" fmla="*/ 183 w 223"/>
                <a:gd name="T33" fmla="*/ 133 h 260"/>
                <a:gd name="T34" fmla="*/ 186 w 223"/>
                <a:gd name="T35" fmla="*/ 150 h 260"/>
                <a:gd name="T36" fmla="*/ 181 w 223"/>
                <a:gd name="T37" fmla="*/ 156 h 260"/>
                <a:gd name="T38" fmla="*/ 163 w 223"/>
                <a:gd name="T39" fmla="*/ 165 h 260"/>
                <a:gd name="T40" fmla="*/ 147 w 223"/>
                <a:gd name="T41" fmla="*/ 184 h 260"/>
                <a:gd name="T42" fmla="*/ 138 w 223"/>
                <a:gd name="T43" fmla="*/ 218 h 260"/>
                <a:gd name="T44" fmla="*/ 129 w 223"/>
                <a:gd name="T45" fmla="*/ 233 h 260"/>
                <a:gd name="T46" fmla="*/ 102 w 223"/>
                <a:gd name="T47" fmla="*/ 226 h 260"/>
                <a:gd name="T48" fmla="*/ 71 w 223"/>
                <a:gd name="T49" fmla="*/ 229 h 260"/>
                <a:gd name="T50" fmla="*/ 46 w 223"/>
                <a:gd name="T51" fmla="*/ 245 h 260"/>
                <a:gd name="T52" fmla="*/ 39 w 223"/>
                <a:gd name="T53" fmla="*/ 232 h 260"/>
                <a:gd name="T54" fmla="*/ 21 w 223"/>
                <a:gd name="T55" fmla="*/ 177 h 260"/>
                <a:gd name="T56" fmla="*/ 14 w 223"/>
                <a:gd name="T57" fmla="*/ 147 h 260"/>
                <a:gd name="T58" fmla="*/ 24 w 223"/>
                <a:gd name="T59" fmla="*/ 106 h 260"/>
                <a:gd name="T60" fmla="*/ 28 w 223"/>
                <a:gd name="T61" fmla="*/ 90 h 260"/>
                <a:gd name="T62" fmla="*/ 45 w 223"/>
                <a:gd name="T63" fmla="*/ 82 h 260"/>
                <a:gd name="T64" fmla="*/ 59 w 223"/>
                <a:gd name="T65" fmla="*/ 72 h 260"/>
                <a:gd name="T66" fmla="*/ 71 w 223"/>
                <a:gd name="T67" fmla="*/ 59 h 2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3"/>
                <a:gd name="T103" fmla="*/ 0 h 260"/>
                <a:gd name="T104" fmla="*/ 223 w 223"/>
                <a:gd name="T105" fmla="*/ 260 h 2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3" h="260">
                  <a:moveTo>
                    <a:pt x="74" y="50"/>
                  </a:moveTo>
                  <a:lnTo>
                    <a:pt x="80" y="51"/>
                  </a:lnTo>
                  <a:lnTo>
                    <a:pt x="87" y="53"/>
                  </a:lnTo>
                  <a:lnTo>
                    <a:pt x="93" y="54"/>
                  </a:lnTo>
                  <a:lnTo>
                    <a:pt x="101" y="54"/>
                  </a:lnTo>
                  <a:lnTo>
                    <a:pt x="107" y="54"/>
                  </a:lnTo>
                  <a:lnTo>
                    <a:pt x="114" y="54"/>
                  </a:lnTo>
                  <a:lnTo>
                    <a:pt x="121" y="54"/>
                  </a:lnTo>
                  <a:lnTo>
                    <a:pt x="129" y="54"/>
                  </a:lnTo>
                  <a:lnTo>
                    <a:pt x="136" y="54"/>
                  </a:lnTo>
                  <a:lnTo>
                    <a:pt x="144" y="53"/>
                  </a:lnTo>
                  <a:lnTo>
                    <a:pt x="149" y="51"/>
                  </a:lnTo>
                  <a:lnTo>
                    <a:pt x="157" y="50"/>
                  </a:lnTo>
                  <a:lnTo>
                    <a:pt x="166" y="47"/>
                  </a:lnTo>
                  <a:lnTo>
                    <a:pt x="175" y="42"/>
                  </a:lnTo>
                  <a:lnTo>
                    <a:pt x="183" y="38"/>
                  </a:lnTo>
                  <a:lnTo>
                    <a:pt x="192" y="32"/>
                  </a:lnTo>
                  <a:lnTo>
                    <a:pt x="200" y="26"/>
                  </a:lnTo>
                  <a:lnTo>
                    <a:pt x="207" y="19"/>
                  </a:lnTo>
                  <a:lnTo>
                    <a:pt x="214" y="10"/>
                  </a:lnTo>
                  <a:lnTo>
                    <a:pt x="222" y="0"/>
                  </a:lnTo>
                  <a:lnTo>
                    <a:pt x="223" y="3"/>
                  </a:lnTo>
                  <a:lnTo>
                    <a:pt x="223" y="6"/>
                  </a:lnTo>
                  <a:lnTo>
                    <a:pt x="223" y="10"/>
                  </a:lnTo>
                  <a:lnTo>
                    <a:pt x="222" y="13"/>
                  </a:lnTo>
                  <a:lnTo>
                    <a:pt x="212" y="23"/>
                  </a:lnTo>
                  <a:lnTo>
                    <a:pt x="203" y="35"/>
                  </a:lnTo>
                  <a:lnTo>
                    <a:pt x="195" y="48"/>
                  </a:lnTo>
                  <a:lnTo>
                    <a:pt x="189" y="63"/>
                  </a:lnTo>
                  <a:lnTo>
                    <a:pt x="185" y="76"/>
                  </a:lnTo>
                  <a:lnTo>
                    <a:pt x="182" y="93"/>
                  </a:lnTo>
                  <a:lnTo>
                    <a:pt x="181" y="108"/>
                  </a:lnTo>
                  <a:lnTo>
                    <a:pt x="182" y="122"/>
                  </a:lnTo>
                  <a:lnTo>
                    <a:pt x="183" y="133"/>
                  </a:lnTo>
                  <a:lnTo>
                    <a:pt x="185" y="142"/>
                  </a:lnTo>
                  <a:lnTo>
                    <a:pt x="186" y="150"/>
                  </a:lnTo>
                  <a:lnTo>
                    <a:pt x="186" y="158"/>
                  </a:lnTo>
                  <a:lnTo>
                    <a:pt x="181" y="156"/>
                  </a:lnTo>
                  <a:lnTo>
                    <a:pt x="172" y="159"/>
                  </a:lnTo>
                  <a:lnTo>
                    <a:pt x="163" y="165"/>
                  </a:lnTo>
                  <a:lnTo>
                    <a:pt x="154" y="173"/>
                  </a:lnTo>
                  <a:lnTo>
                    <a:pt x="147" y="184"/>
                  </a:lnTo>
                  <a:lnTo>
                    <a:pt x="141" y="201"/>
                  </a:lnTo>
                  <a:lnTo>
                    <a:pt x="138" y="218"/>
                  </a:lnTo>
                  <a:lnTo>
                    <a:pt x="138" y="241"/>
                  </a:lnTo>
                  <a:lnTo>
                    <a:pt x="129" y="233"/>
                  </a:lnTo>
                  <a:lnTo>
                    <a:pt x="116" y="227"/>
                  </a:lnTo>
                  <a:lnTo>
                    <a:pt x="102" y="226"/>
                  </a:lnTo>
                  <a:lnTo>
                    <a:pt x="86" y="226"/>
                  </a:lnTo>
                  <a:lnTo>
                    <a:pt x="71" y="229"/>
                  </a:lnTo>
                  <a:lnTo>
                    <a:pt x="58" y="235"/>
                  </a:lnTo>
                  <a:lnTo>
                    <a:pt x="46" y="245"/>
                  </a:lnTo>
                  <a:lnTo>
                    <a:pt x="39" y="260"/>
                  </a:lnTo>
                  <a:lnTo>
                    <a:pt x="39" y="232"/>
                  </a:lnTo>
                  <a:lnTo>
                    <a:pt x="33" y="201"/>
                  </a:lnTo>
                  <a:lnTo>
                    <a:pt x="21" y="177"/>
                  </a:lnTo>
                  <a:lnTo>
                    <a:pt x="0" y="165"/>
                  </a:lnTo>
                  <a:lnTo>
                    <a:pt x="14" y="147"/>
                  </a:lnTo>
                  <a:lnTo>
                    <a:pt x="21" y="127"/>
                  </a:lnTo>
                  <a:lnTo>
                    <a:pt x="24" y="106"/>
                  </a:lnTo>
                  <a:lnTo>
                    <a:pt x="20" y="93"/>
                  </a:lnTo>
                  <a:lnTo>
                    <a:pt x="28" y="90"/>
                  </a:lnTo>
                  <a:lnTo>
                    <a:pt x="37" y="87"/>
                  </a:lnTo>
                  <a:lnTo>
                    <a:pt x="45" y="82"/>
                  </a:lnTo>
                  <a:lnTo>
                    <a:pt x="54" y="78"/>
                  </a:lnTo>
                  <a:lnTo>
                    <a:pt x="59" y="72"/>
                  </a:lnTo>
                  <a:lnTo>
                    <a:pt x="67" y="66"/>
                  </a:lnTo>
                  <a:lnTo>
                    <a:pt x="71" y="59"/>
                  </a:lnTo>
                  <a:lnTo>
                    <a:pt x="74" y="5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44" name="Freeform 299"/>
            <p:cNvSpPr>
              <a:spLocks/>
            </p:cNvSpPr>
            <p:nvPr/>
          </p:nvSpPr>
          <p:spPr bwMode="auto">
            <a:xfrm>
              <a:off x="1204" y="1158"/>
              <a:ext cx="138" cy="195"/>
            </a:xfrm>
            <a:custGeom>
              <a:avLst/>
              <a:gdLst>
                <a:gd name="T0" fmla="*/ 110 w 138"/>
                <a:gd name="T1" fmla="*/ 179 h 195"/>
                <a:gd name="T2" fmla="*/ 108 w 138"/>
                <a:gd name="T3" fmla="*/ 189 h 195"/>
                <a:gd name="T4" fmla="*/ 102 w 138"/>
                <a:gd name="T5" fmla="*/ 185 h 195"/>
                <a:gd name="T6" fmla="*/ 90 w 138"/>
                <a:gd name="T7" fmla="*/ 158 h 195"/>
                <a:gd name="T8" fmla="*/ 85 w 138"/>
                <a:gd name="T9" fmla="*/ 148 h 195"/>
                <a:gd name="T10" fmla="*/ 73 w 138"/>
                <a:gd name="T11" fmla="*/ 142 h 195"/>
                <a:gd name="T12" fmla="*/ 58 w 138"/>
                <a:gd name="T13" fmla="*/ 138 h 195"/>
                <a:gd name="T14" fmla="*/ 45 w 138"/>
                <a:gd name="T15" fmla="*/ 133 h 195"/>
                <a:gd name="T16" fmla="*/ 39 w 138"/>
                <a:gd name="T17" fmla="*/ 132 h 195"/>
                <a:gd name="T18" fmla="*/ 36 w 138"/>
                <a:gd name="T19" fmla="*/ 129 h 195"/>
                <a:gd name="T20" fmla="*/ 39 w 138"/>
                <a:gd name="T21" fmla="*/ 127 h 195"/>
                <a:gd name="T22" fmla="*/ 54 w 138"/>
                <a:gd name="T23" fmla="*/ 129 h 195"/>
                <a:gd name="T24" fmla="*/ 70 w 138"/>
                <a:gd name="T25" fmla="*/ 132 h 195"/>
                <a:gd name="T26" fmla="*/ 83 w 138"/>
                <a:gd name="T27" fmla="*/ 133 h 195"/>
                <a:gd name="T28" fmla="*/ 83 w 138"/>
                <a:gd name="T29" fmla="*/ 123 h 195"/>
                <a:gd name="T30" fmla="*/ 76 w 138"/>
                <a:gd name="T31" fmla="*/ 108 h 195"/>
                <a:gd name="T32" fmla="*/ 62 w 138"/>
                <a:gd name="T33" fmla="*/ 98 h 195"/>
                <a:gd name="T34" fmla="*/ 42 w 138"/>
                <a:gd name="T35" fmla="*/ 87 h 195"/>
                <a:gd name="T36" fmla="*/ 24 w 138"/>
                <a:gd name="T37" fmla="*/ 77 h 195"/>
                <a:gd name="T38" fmla="*/ 9 w 138"/>
                <a:gd name="T39" fmla="*/ 70 h 195"/>
                <a:gd name="T40" fmla="*/ 2 w 138"/>
                <a:gd name="T41" fmla="*/ 67 h 195"/>
                <a:gd name="T42" fmla="*/ 2 w 138"/>
                <a:gd name="T43" fmla="*/ 62 h 195"/>
                <a:gd name="T44" fmla="*/ 12 w 138"/>
                <a:gd name="T45" fmla="*/ 67 h 195"/>
                <a:gd name="T46" fmla="*/ 27 w 138"/>
                <a:gd name="T47" fmla="*/ 72 h 195"/>
                <a:gd name="T48" fmla="*/ 45 w 138"/>
                <a:gd name="T49" fmla="*/ 81 h 195"/>
                <a:gd name="T50" fmla="*/ 62 w 138"/>
                <a:gd name="T51" fmla="*/ 89 h 195"/>
                <a:gd name="T52" fmla="*/ 65 w 138"/>
                <a:gd name="T53" fmla="*/ 70 h 195"/>
                <a:gd name="T54" fmla="*/ 42 w 138"/>
                <a:gd name="T55" fmla="*/ 21 h 195"/>
                <a:gd name="T56" fmla="*/ 28 w 138"/>
                <a:gd name="T57" fmla="*/ 2 h 195"/>
                <a:gd name="T58" fmla="*/ 34 w 138"/>
                <a:gd name="T59" fmla="*/ 2 h 195"/>
                <a:gd name="T60" fmla="*/ 52 w 138"/>
                <a:gd name="T61" fmla="*/ 24 h 195"/>
                <a:gd name="T62" fmla="*/ 74 w 138"/>
                <a:gd name="T63" fmla="*/ 65 h 195"/>
                <a:gd name="T64" fmla="*/ 89 w 138"/>
                <a:gd name="T65" fmla="*/ 71 h 195"/>
                <a:gd name="T66" fmla="*/ 102 w 138"/>
                <a:gd name="T67" fmla="*/ 38 h 195"/>
                <a:gd name="T68" fmla="*/ 104 w 138"/>
                <a:gd name="T69" fmla="*/ 21 h 195"/>
                <a:gd name="T70" fmla="*/ 107 w 138"/>
                <a:gd name="T71" fmla="*/ 24 h 195"/>
                <a:gd name="T72" fmla="*/ 107 w 138"/>
                <a:gd name="T73" fmla="*/ 43 h 195"/>
                <a:gd name="T74" fmla="*/ 99 w 138"/>
                <a:gd name="T75" fmla="*/ 81 h 195"/>
                <a:gd name="T76" fmla="*/ 90 w 138"/>
                <a:gd name="T77" fmla="*/ 108 h 195"/>
                <a:gd name="T78" fmla="*/ 96 w 138"/>
                <a:gd name="T79" fmla="*/ 129 h 195"/>
                <a:gd name="T80" fmla="*/ 108 w 138"/>
                <a:gd name="T81" fmla="*/ 129 h 195"/>
                <a:gd name="T82" fmla="*/ 124 w 138"/>
                <a:gd name="T83" fmla="*/ 115 h 195"/>
                <a:gd name="T84" fmla="*/ 133 w 138"/>
                <a:gd name="T85" fmla="*/ 99 h 195"/>
                <a:gd name="T86" fmla="*/ 138 w 138"/>
                <a:gd name="T87" fmla="*/ 101 h 195"/>
                <a:gd name="T88" fmla="*/ 133 w 138"/>
                <a:gd name="T89" fmla="*/ 117 h 195"/>
                <a:gd name="T90" fmla="*/ 113 w 138"/>
                <a:gd name="T91" fmla="*/ 142 h 195"/>
                <a:gd name="T92" fmla="*/ 105 w 138"/>
                <a:gd name="T93" fmla="*/ 155 h 195"/>
                <a:gd name="T94" fmla="*/ 110 w 138"/>
                <a:gd name="T95" fmla="*/ 169 h 1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8"/>
                <a:gd name="T145" fmla="*/ 0 h 195"/>
                <a:gd name="T146" fmla="*/ 138 w 138"/>
                <a:gd name="T147" fmla="*/ 195 h 1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8" h="195">
                  <a:moveTo>
                    <a:pt x="111" y="173"/>
                  </a:moveTo>
                  <a:lnTo>
                    <a:pt x="110" y="179"/>
                  </a:lnTo>
                  <a:lnTo>
                    <a:pt x="110" y="183"/>
                  </a:lnTo>
                  <a:lnTo>
                    <a:pt x="108" y="189"/>
                  </a:lnTo>
                  <a:lnTo>
                    <a:pt x="108" y="195"/>
                  </a:lnTo>
                  <a:lnTo>
                    <a:pt x="102" y="185"/>
                  </a:lnTo>
                  <a:lnTo>
                    <a:pt x="96" y="172"/>
                  </a:lnTo>
                  <a:lnTo>
                    <a:pt x="90" y="158"/>
                  </a:lnTo>
                  <a:lnTo>
                    <a:pt x="89" y="149"/>
                  </a:lnTo>
                  <a:lnTo>
                    <a:pt x="85" y="148"/>
                  </a:lnTo>
                  <a:lnTo>
                    <a:pt x="79" y="145"/>
                  </a:lnTo>
                  <a:lnTo>
                    <a:pt x="73" y="142"/>
                  </a:lnTo>
                  <a:lnTo>
                    <a:pt x="65" y="139"/>
                  </a:lnTo>
                  <a:lnTo>
                    <a:pt x="58" y="138"/>
                  </a:lnTo>
                  <a:lnTo>
                    <a:pt x="52" y="135"/>
                  </a:lnTo>
                  <a:lnTo>
                    <a:pt x="45" y="133"/>
                  </a:lnTo>
                  <a:lnTo>
                    <a:pt x="40" y="133"/>
                  </a:lnTo>
                  <a:lnTo>
                    <a:pt x="39" y="132"/>
                  </a:lnTo>
                  <a:lnTo>
                    <a:pt x="37" y="130"/>
                  </a:lnTo>
                  <a:lnTo>
                    <a:pt x="36" y="129"/>
                  </a:lnTo>
                  <a:lnTo>
                    <a:pt x="34" y="127"/>
                  </a:lnTo>
                  <a:lnTo>
                    <a:pt x="39" y="127"/>
                  </a:lnTo>
                  <a:lnTo>
                    <a:pt x="46" y="129"/>
                  </a:lnTo>
                  <a:lnTo>
                    <a:pt x="54" y="129"/>
                  </a:lnTo>
                  <a:lnTo>
                    <a:pt x="62" y="130"/>
                  </a:lnTo>
                  <a:lnTo>
                    <a:pt x="70" y="132"/>
                  </a:lnTo>
                  <a:lnTo>
                    <a:pt x="77" y="133"/>
                  </a:lnTo>
                  <a:lnTo>
                    <a:pt x="83" y="133"/>
                  </a:lnTo>
                  <a:lnTo>
                    <a:pt x="86" y="135"/>
                  </a:lnTo>
                  <a:lnTo>
                    <a:pt x="83" y="123"/>
                  </a:lnTo>
                  <a:lnTo>
                    <a:pt x="80" y="114"/>
                  </a:lnTo>
                  <a:lnTo>
                    <a:pt x="76" y="108"/>
                  </a:lnTo>
                  <a:lnTo>
                    <a:pt x="73" y="102"/>
                  </a:lnTo>
                  <a:lnTo>
                    <a:pt x="62" y="98"/>
                  </a:lnTo>
                  <a:lnTo>
                    <a:pt x="52" y="93"/>
                  </a:lnTo>
                  <a:lnTo>
                    <a:pt x="42" y="87"/>
                  </a:lnTo>
                  <a:lnTo>
                    <a:pt x="33" y="83"/>
                  </a:lnTo>
                  <a:lnTo>
                    <a:pt x="24" y="77"/>
                  </a:lnTo>
                  <a:lnTo>
                    <a:pt x="17" y="72"/>
                  </a:lnTo>
                  <a:lnTo>
                    <a:pt x="9" y="70"/>
                  </a:lnTo>
                  <a:lnTo>
                    <a:pt x="5" y="68"/>
                  </a:lnTo>
                  <a:lnTo>
                    <a:pt x="2" y="67"/>
                  </a:lnTo>
                  <a:lnTo>
                    <a:pt x="0" y="64"/>
                  </a:lnTo>
                  <a:lnTo>
                    <a:pt x="2" y="62"/>
                  </a:lnTo>
                  <a:lnTo>
                    <a:pt x="8" y="64"/>
                  </a:lnTo>
                  <a:lnTo>
                    <a:pt x="12" y="67"/>
                  </a:lnTo>
                  <a:lnTo>
                    <a:pt x="20" y="70"/>
                  </a:lnTo>
                  <a:lnTo>
                    <a:pt x="27" y="72"/>
                  </a:lnTo>
                  <a:lnTo>
                    <a:pt x="36" y="77"/>
                  </a:lnTo>
                  <a:lnTo>
                    <a:pt x="45" y="81"/>
                  </a:lnTo>
                  <a:lnTo>
                    <a:pt x="54" y="86"/>
                  </a:lnTo>
                  <a:lnTo>
                    <a:pt x="62" y="89"/>
                  </a:lnTo>
                  <a:lnTo>
                    <a:pt x="70" y="90"/>
                  </a:lnTo>
                  <a:lnTo>
                    <a:pt x="65" y="70"/>
                  </a:lnTo>
                  <a:lnTo>
                    <a:pt x="54" y="44"/>
                  </a:lnTo>
                  <a:lnTo>
                    <a:pt x="42" y="21"/>
                  </a:lnTo>
                  <a:lnTo>
                    <a:pt x="31" y="7"/>
                  </a:lnTo>
                  <a:lnTo>
                    <a:pt x="28" y="2"/>
                  </a:lnTo>
                  <a:lnTo>
                    <a:pt x="30" y="0"/>
                  </a:lnTo>
                  <a:lnTo>
                    <a:pt x="34" y="2"/>
                  </a:lnTo>
                  <a:lnTo>
                    <a:pt x="42" y="9"/>
                  </a:lnTo>
                  <a:lnTo>
                    <a:pt x="52" y="24"/>
                  </a:lnTo>
                  <a:lnTo>
                    <a:pt x="64" y="44"/>
                  </a:lnTo>
                  <a:lnTo>
                    <a:pt x="74" y="65"/>
                  </a:lnTo>
                  <a:lnTo>
                    <a:pt x="80" y="81"/>
                  </a:lnTo>
                  <a:lnTo>
                    <a:pt x="89" y="71"/>
                  </a:lnTo>
                  <a:lnTo>
                    <a:pt x="96" y="55"/>
                  </a:lnTo>
                  <a:lnTo>
                    <a:pt x="102" y="38"/>
                  </a:lnTo>
                  <a:lnTo>
                    <a:pt x="104" y="25"/>
                  </a:lnTo>
                  <a:lnTo>
                    <a:pt x="104" y="21"/>
                  </a:lnTo>
                  <a:lnTo>
                    <a:pt x="105" y="19"/>
                  </a:lnTo>
                  <a:lnTo>
                    <a:pt x="107" y="24"/>
                  </a:lnTo>
                  <a:lnTo>
                    <a:pt x="107" y="30"/>
                  </a:lnTo>
                  <a:lnTo>
                    <a:pt x="107" y="43"/>
                  </a:lnTo>
                  <a:lnTo>
                    <a:pt x="105" y="61"/>
                  </a:lnTo>
                  <a:lnTo>
                    <a:pt x="99" y="81"/>
                  </a:lnTo>
                  <a:lnTo>
                    <a:pt x="86" y="98"/>
                  </a:lnTo>
                  <a:lnTo>
                    <a:pt x="90" y="108"/>
                  </a:lnTo>
                  <a:lnTo>
                    <a:pt x="95" y="118"/>
                  </a:lnTo>
                  <a:lnTo>
                    <a:pt x="96" y="129"/>
                  </a:lnTo>
                  <a:lnTo>
                    <a:pt x="98" y="135"/>
                  </a:lnTo>
                  <a:lnTo>
                    <a:pt x="108" y="129"/>
                  </a:lnTo>
                  <a:lnTo>
                    <a:pt x="117" y="123"/>
                  </a:lnTo>
                  <a:lnTo>
                    <a:pt x="124" y="115"/>
                  </a:lnTo>
                  <a:lnTo>
                    <a:pt x="130" y="105"/>
                  </a:lnTo>
                  <a:lnTo>
                    <a:pt x="133" y="99"/>
                  </a:lnTo>
                  <a:lnTo>
                    <a:pt x="136" y="98"/>
                  </a:lnTo>
                  <a:lnTo>
                    <a:pt x="138" y="101"/>
                  </a:lnTo>
                  <a:lnTo>
                    <a:pt x="138" y="106"/>
                  </a:lnTo>
                  <a:lnTo>
                    <a:pt x="133" y="117"/>
                  </a:lnTo>
                  <a:lnTo>
                    <a:pt x="124" y="130"/>
                  </a:lnTo>
                  <a:lnTo>
                    <a:pt x="113" y="142"/>
                  </a:lnTo>
                  <a:lnTo>
                    <a:pt x="102" y="149"/>
                  </a:lnTo>
                  <a:lnTo>
                    <a:pt x="105" y="155"/>
                  </a:lnTo>
                  <a:lnTo>
                    <a:pt x="107" y="163"/>
                  </a:lnTo>
                  <a:lnTo>
                    <a:pt x="110" y="169"/>
                  </a:lnTo>
                  <a:lnTo>
                    <a:pt x="111" y="173"/>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45" name="Freeform 300"/>
            <p:cNvSpPr>
              <a:spLocks/>
            </p:cNvSpPr>
            <p:nvPr/>
          </p:nvSpPr>
          <p:spPr bwMode="auto">
            <a:xfrm>
              <a:off x="1036" y="1643"/>
              <a:ext cx="136" cy="176"/>
            </a:xfrm>
            <a:custGeom>
              <a:avLst/>
              <a:gdLst>
                <a:gd name="T0" fmla="*/ 128 w 136"/>
                <a:gd name="T1" fmla="*/ 1 h 176"/>
                <a:gd name="T2" fmla="*/ 115 w 136"/>
                <a:gd name="T3" fmla="*/ 4 h 176"/>
                <a:gd name="T4" fmla="*/ 106 w 136"/>
                <a:gd name="T5" fmla="*/ 12 h 176"/>
                <a:gd name="T6" fmla="*/ 96 w 136"/>
                <a:gd name="T7" fmla="*/ 28 h 176"/>
                <a:gd name="T8" fmla="*/ 81 w 136"/>
                <a:gd name="T9" fmla="*/ 32 h 176"/>
                <a:gd name="T10" fmla="*/ 64 w 136"/>
                <a:gd name="T11" fmla="*/ 35 h 176"/>
                <a:gd name="T12" fmla="*/ 43 w 136"/>
                <a:gd name="T13" fmla="*/ 40 h 176"/>
                <a:gd name="T14" fmla="*/ 27 w 136"/>
                <a:gd name="T15" fmla="*/ 47 h 176"/>
                <a:gd name="T16" fmla="*/ 21 w 136"/>
                <a:gd name="T17" fmla="*/ 55 h 176"/>
                <a:gd name="T18" fmla="*/ 21 w 136"/>
                <a:gd name="T19" fmla="*/ 55 h 176"/>
                <a:gd name="T20" fmla="*/ 30 w 136"/>
                <a:gd name="T21" fmla="*/ 52 h 176"/>
                <a:gd name="T22" fmla="*/ 43 w 136"/>
                <a:gd name="T23" fmla="*/ 47 h 176"/>
                <a:gd name="T24" fmla="*/ 59 w 136"/>
                <a:gd name="T25" fmla="*/ 43 h 176"/>
                <a:gd name="T26" fmla="*/ 77 w 136"/>
                <a:gd name="T27" fmla="*/ 43 h 176"/>
                <a:gd name="T28" fmla="*/ 78 w 136"/>
                <a:gd name="T29" fmla="*/ 56 h 176"/>
                <a:gd name="T30" fmla="*/ 66 w 136"/>
                <a:gd name="T31" fmla="*/ 81 h 176"/>
                <a:gd name="T32" fmla="*/ 56 w 136"/>
                <a:gd name="T33" fmla="*/ 89 h 176"/>
                <a:gd name="T34" fmla="*/ 41 w 136"/>
                <a:gd name="T35" fmla="*/ 93 h 176"/>
                <a:gd name="T36" fmla="*/ 24 w 136"/>
                <a:gd name="T37" fmla="*/ 97 h 176"/>
                <a:gd name="T38" fmla="*/ 9 w 136"/>
                <a:gd name="T39" fmla="*/ 100 h 176"/>
                <a:gd name="T40" fmla="*/ 2 w 136"/>
                <a:gd name="T41" fmla="*/ 103 h 176"/>
                <a:gd name="T42" fmla="*/ 2 w 136"/>
                <a:gd name="T43" fmla="*/ 105 h 176"/>
                <a:gd name="T44" fmla="*/ 12 w 136"/>
                <a:gd name="T45" fmla="*/ 105 h 176"/>
                <a:gd name="T46" fmla="*/ 24 w 136"/>
                <a:gd name="T47" fmla="*/ 103 h 176"/>
                <a:gd name="T48" fmla="*/ 37 w 136"/>
                <a:gd name="T49" fmla="*/ 100 h 176"/>
                <a:gd name="T50" fmla="*/ 52 w 136"/>
                <a:gd name="T51" fmla="*/ 99 h 176"/>
                <a:gd name="T52" fmla="*/ 49 w 136"/>
                <a:gd name="T53" fmla="*/ 109 h 176"/>
                <a:gd name="T54" fmla="*/ 33 w 136"/>
                <a:gd name="T55" fmla="*/ 142 h 176"/>
                <a:gd name="T56" fmla="*/ 37 w 136"/>
                <a:gd name="T57" fmla="*/ 159 h 176"/>
                <a:gd name="T58" fmla="*/ 58 w 136"/>
                <a:gd name="T59" fmla="*/ 117 h 176"/>
                <a:gd name="T60" fmla="*/ 71 w 136"/>
                <a:gd name="T61" fmla="*/ 118 h 176"/>
                <a:gd name="T62" fmla="*/ 84 w 136"/>
                <a:gd name="T63" fmla="*/ 148 h 176"/>
                <a:gd name="T64" fmla="*/ 96 w 136"/>
                <a:gd name="T65" fmla="*/ 162 h 176"/>
                <a:gd name="T66" fmla="*/ 95 w 136"/>
                <a:gd name="T67" fmla="*/ 158 h 176"/>
                <a:gd name="T68" fmla="*/ 86 w 136"/>
                <a:gd name="T69" fmla="*/ 137 h 176"/>
                <a:gd name="T70" fmla="*/ 78 w 136"/>
                <a:gd name="T71" fmla="*/ 106 h 176"/>
                <a:gd name="T72" fmla="*/ 81 w 136"/>
                <a:gd name="T73" fmla="*/ 83 h 176"/>
                <a:gd name="T74" fmla="*/ 96 w 136"/>
                <a:gd name="T75" fmla="*/ 55 h 176"/>
                <a:gd name="T76" fmla="*/ 109 w 136"/>
                <a:gd name="T77" fmla="*/ 56 h 176"/>
                <a:gd name="T78" fmla="*/ 127 w 136"/>
                <a:gd name="T79" fmla="*/ 84 h 176"/>
                <a:gd name="T80" fmla="*/ 131 w 136"/>
                <a:gd name="T81" fmla="*/ 112 h 176"/>
                <a:gd name="T82" fmla="*/ 136 w 136"/>
                <a:gd name="T83" fmla="*/ 108 h 176"/>
                <a:gd name="T84" fmla="*/ 133 w 136"/>
                <a:gd name="T85" fmla="*/ 83 h 176"/>
                <a:gd name="T86" fmla="*/ 121 w 136"/>
                <a:gd name="T87" fmla="*/ 47 h 176"/>
                <a:gd name="T88" fmla="*/ 121 w 136"/>
                <a:gd name="T89" fmla="*/ 29 h 176"/>
                <a:gd name="T90" fmla="*/ 133 w 136"/>
                <a:gd name="T91" fmla="*/ 9 h 176"/>
                <a:gd name="T92" fmla="*/ 136 w 136"/>
                <a:gd name="T93" fmla="*/ 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6"/>
                <a:gd name="T142" fmla="*/ 0 h 176"/>
                <a:gd name="T143" fmla="*/ 136 w 136"/>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6" h="176">
                  <a:moveTo>
                    <a:pt x="136" y="0"/>
                  </a:moveTo>
                  <a:lnTo>
                    <a:pt x="128" y="1"/>
                  </a:lnTo>
                  <a:lnTo>
                    <a:pt x="123" y="3"/>
                  </a:lnTo>
                  <a:lnTo>
                    <a:pt x="115" y="4"/>
                  </a:lnTo>
                  <a:lnTo>
                    <a:pt x="108" y="4"/>
                  </a:lnTo>
                  <a:lnTo>
                    <a:pt x="106" y="12"/>
                  </a:lnTo>
                  <a:lnTo>
                    <a:pt x="102" y="21"/>
                  </a:lnTo>
                  <a:lnTo>
                    <a:pt x="96" y="28"/>
                  </a:lnTo>
                  <a:lnTo>
                    <a:pt x="89" y="31"/>
                  </a:lnTo>
                  <a:lnTo>
                    <a:pt x="81" y="32"/>
                  </a:lnTo>
                  <a:lnTo>
                    <a:pt x="72" y="32"/>
                  </a:lnTo>
                  <a:lnTo>
                    <a:pt x="64" y="35"/>
                  </a:lnTo>
                  <a:lnTo>
                    <a:pt x="53" y="37"/>
                  </a:lnTo>
                  <a:lnTo>
                    <a:pt x="43" y="40"/>
                  </a:lnTo>
                  <a:lnTo>
                    <a:pt x="34" y="44"/>
                  </a:lnTo>
                  <a:lnTo>
                    <a:pt x="27" y="47"/>
                  </a:lnTo>
                  <a:lnTo>
                    <a:pt x="22" y="52"/>
                  </a:lnTo>
                  <a:lnTo>
                    <a:pt x="21" y="55"/>
                  </a:lnTo>
                  <a:lnTo>
                    <a:pt x="19" y="55"/>
                  </a:lnTo>
                  <a:lnTo>
                    <a:pt x="21" y="55"/>
                  </a:lnTo>
                  <a:lnTo>
                    <a:pt x="25" y="53"/>
                  </a:lnTo>
                  <a:lnTo>
                    <a:pt x="30" y="52"/>
                  </a:lnTo>
                  <a:lnTo>
                    <a:pt x="35" y="49"/>
                  </a:lnTo>
                  <a:lnTo>
                    <a:pt x="43" y="47"/>
                  </a:lnTo>
                  <a:lnTo>
                    <a:pt x="50" y="44"/>
                  </a:lnTo>
                  <a:lnTo>
                    <a:pt x="59" y="43"/>
                  </a:lnTo>
                  <a:lnTo>
                    <a:pt x="68" y="43"/>
                  </a:lnTo>
                  <a:lnTo>
                    <a:pt x="77" y="43"/>
                  </a:lnTo>
                  <a:lnTo>
                    <a:pt x="84" y="44"/>
                  </a:lnTo>
                  <a:lnTo>
                    <a:pt x="78" y="56"/>
                  </a:lnTo>
                  <a:lnTo>
                    <a:pt x="72" y="69"/>
                  </a:lnTo>
                  <a:lnTo>
                    <a:pt x="66" y="81"/>
                  </a:lnTo>
                  <a:lnTo>
                    <a:pt x="61" y="87"/>
                  </a:lnTo>
                  <a:lnTo>
                    <a:pt x="56" y="89"/>
                  </a:lnTo>
                  <a:lnTo>
                    <a:pt x="49" y="92"/>
                  </a:lnTo>
                  <a:lnTo>
                    <a:pt x="41" y="93"/>
                  </a:lnTo>
                  <a:lnTo>
                    <a:pt x="33" y="96"/>
                  </a:lnTo>
                  <a:lnTo>
                    <a:pt x="24" y="97"/>
                  </a:lnTo>
                  <a:lnTo>
                    <a:pt x="16" y="99"/>
                  </a:lnTo>
                  <a:lnTo>
                    <a:pt x="9" y="100"/>
                  </a:lnTo>
                  <a:lnTo>
                    <a:pt x="4" y="102"/>
                  </a:lnTo>
                  <a:lnTo>
                    <a:pt x="2" y="103"/>
                  </a:lnTo>
                  <a:lnTo>
                    <a:pt x="0" y="103"/>
                  </a:lnTo>
                  <a:lnTo>
                    <a:pt x="2" y="105"/>
                  </a:lnTo>
                  <a:lnTo>
                    <a:pt x="7" y="105"/>
                  </a:lnTo>
                  <a:lnTo>
                    <a:pt x="12" y="105"/>
                  </a:lnTo>
                  <a:lnTo>
                    <a:pt x="18" y="103"/>
                  </a:lnTo>
                  <a:lnTo>
                    <a:pt x="24" y="103"/>
                  </a:lnTo>
                  <a:lnTo>
                    <a:pt x="31" y="102"/>
                  </a:lnTo>
                  <a:lnTo>
                    <a:pt x="37" y="100"/>
                  </a:lnTo>
                  <a:lnTo>
                    <a:pt x="44" y="100"/>
                  </a:lnTo>
                  <a:lnTo>
                    <a:pt x="52" y="99"/>
                  </a:lnTo>
                  <a:lnTo>
                    <a:pt x="58" y="97"/>
                  </a:lnTo>
                  <a:lnTo>
                    <a:pt x="49" y="109"/>
                  </a:lnTo>
                  <a:lnTo>
                    <a:pt x="40" y="121"/>
                  </a:lnTo>
                  <a:lnTo>
                    <a:pt x="33" y="142"/>
                  </a:lnTo>
                  <a:lnTo>
                    <a:pt x="30" y="176"/>
                  </a:lnTo>
                  <a:lnTo>
                    <a:pt x="37" y="159"/>
                  </a:lnTo>
                  <a:lnTo>
                    <a:pt x="47" y="137"/>
                  </a:lnTo>
                  <a:lnTo>
                    <a:pt x="58" y="117"/>
                  </a:lnTo>
                  <a:lnTo>
                    <a:pt x="68" y="103"/>
                  </a:lnTo>
                  <a:lnTo>
                    <a:pt x="71" y="118"/>
                  </a:lnTo>
                  <a:lnTo>
                    <a:pt x="77" y="134"/>
                  </a:lnTo>
                  <a:lnTo>
                    <a:pt x="84" y="148"/>
                  </a:lnTo>
                  <a:lnTo>
                    <a:pt x="92" y="158"/>
                  </a:lnTo>
                  <a:lnTo>
                    <a:pt x="96" y="162"/>
                  </a:lnTo>
                  <a:lnTo>
                    <a:pt x="96" y="161"/>
                  </a:lnTo>
                  <a:lnTo>
                    <a:pt x="95" y="158"/>
                  </a:lnTo>
                  <a:lnTo>
                    <a:pt x="92" y="154"/>
                  </a:lnTo>
                  <a:lnTo>
                    <a:pt x="86" y="137"/>
                  </a:lnTo>
                  <a:lnTo>
                    <a:pt x="81" y="121"/>
                  </a:lnTo>
                  <a:lnTo>
                    <a:pt x="78" y="106"/>
                  </a:lnTo>
                  <a:lnTo>
                    <a:pt x="78" y="94"/>
                  </a:lnTo>
                  <a:lnTo>
                    <a:pt x="81" y="83"/>
                  </a:lnTo>
                  <a:lnTo>
                    <a:pt x="89" y="68"/>
                  </a:lnTo>
                  <a:lnTo>
                    <a:pt x="96" y="55"/>
                  </a:lnTo>
                  <a:lnTo>
                    <a:pt x="100" y="47"/>
                  </a:lnTo>
                  <a:lnTo>
                    <a:pt x="109" y="56"/>
                  </a:lnTo>
                  <a:lnTo>
                    <a:pt x="120" y="69"/>
                  </a:lnTo>
                  <a:lnTo>
                    <a:pt x="127" y="84"/>
                  </a:lnTo>
                  <a:lnTo>
                    <a:pt x="131" y="105"/>
                  </a:lnTo>
                  <a:lnTo>
                    <a:pt x="131" y="112"/>
                  </a:lnTo>
                  <a:lnTo>
                    <a:pt x="134" y="112"/>
                  </a:lnTo>
                  <a:lnTo>
                    <a:pt x="136" y="108"/>
                  </a:lnTo>
                  <a:lnTo>
                    <a:pt x="136" y="102"/>
                  </a:lnTo>
                  <a:lnTo>
                    <a:pt x="133" y="83"/>
                  </a:lnTo>
                  <a:lnTo>
                    <a:pt x="128" y="62"/>
                  </a:lnTo>
                  <a:lnTo>
                    <a:pt x="121" y="47"/>
                  </a:lnTo>
                  <a:lnTo>
                    <a:pt x="115" y="38"/>
                  </a:lnTo>
                  <a:lnTo>
                    <a:pt x="121" y="29"/>
                  </a:lnTo>
                  <a:lnTo>
                    <a:pt x="127" y="19"/>
                  </a:lnTo>
                  <a:lnTo>
                    <a:pt x="133" y="9"/>
                  </a:lnTo>
                  <a:lnTo>
                    <a:pt x="136" y="0"/>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46" name="Freeform 301"/>
            <p:cNvSpPr>
              <a:spLocks/>
            </p:cNvSpPr>
            <p:nvPr/>
          </p:nvSpPr>
          <p:spPr bwMode="auto">
            <a:xfrm>
              <a:off x="1249" y="1403"/>
              <a:ext cx="193" cy="150"/>
            </a:xfrm>
            <a:custGeom>
              <a:avLst/>
              <a:gdLst>
                <a:gd name="T0" fmla="*/ 115 w 193"/>
                <a:gd name="T1" fmla="*/ 9 h 150"/>
                <a:gd name="T2" fmla="*/ 134 w 193"/>
                <a:gd name="T3" fmla="*/ 9 h 150"/>
                <a:gd name="T4" fmla="*/ 152 w 193"/>
                <a:gd name="T5" fmla="*/ 20 h 150"/>
                <a:gd name="T6" fmla="*/ 155 w 193"/>
                <a:gd name="T7" fmla="*/ 30 h 150"/>
                <a:gd name="T8" fmla="*/ 150 w 193"/>
                <a:gd name="T9" fmla="*/ 46 h 150"/>
                <a:gd name="T10" fmla="*/ 124 w 193"/>
                <a:gd name="T11" fmla="*/ 54 h 150"/>
                <a:gd name="T12" fmla="*/ 112 w 193"/>
                <a:gd name="T13" fmla="*/ 64 h 150"/>
                <a:gd name="T14" fmla="*/ 110 w 193"/>
                <a:gd name="T15" fmla="*/ 68 h 150"/>
                <a:gd name="T16" fmla="*/ 116 w 193"/>
                <a:gd name="T17" fmla="*/ 65 h 150"/>
                <a:gd name="T18" fmla="*/ 135 w 193"/>
                <a:gd name="T19" fmla="*/ 61 h 150"/>
                <a:gd name="T20" fmla="*/ 144 w 193"/>
                <a:gd name="T21" fmla="*/ 68 h 150"/>
                <a:gd name="T22" fmla="*/ 149 w 193"/>
                <a:gd name="T23" fmla="*/ 74 h 150"/>
                <a:gd name="T24" fmla="*/ 149 w 193"/>
                <a:gd name="T25" fmla="*/ 83 h 150"/>
                <a:gd name="T26" fmla="*/ 143 w 193"/>
                <a:gd name="T27" fmla="*/ 94 h 150"/>
                <a:gd name="T28" fmla="*/ 149 w 193"/>
                <a:gd name="T29" fmla="*/ 98 h 150"/>
                <a:gd name="T30" fmla="*/ 169 w 193"/>
                <a:gd name="T31" fmla="*/ 95 h 150"/>
                <a:gd name="T32" fmla="*/ 190 w 193"/>
                <a:gd name="T33" fmla="*/ 113 h 150"/>
                <a:gd name="T34" fmla="*/ 186 w 193"/>
                <a:gd name="T35" fmla="*/ 141 h 150"/>
                <a:gd name="T36" fmla="*/ 158 w 193"/>
                <a:gd name="T37" fmla="*/ 150 h 150"/>
                <a:gd name="T38" fmla="*/ 140 w 193"/>
                <a:gd name="T39" fmla="*/ 130 h 150"/>
                <a:gd name="T40" fmla="*/ 135 w 193"/>
                <a:gd name="T41" fmla="*/ 111 h 150"/>
                <a:gd name="T42" fmla="*/ 110 w 193"/>
                <a:gd name="T43" fmla="*/ 94 h 150"/>
                <a:gd name="T44" fmla="*/ 107 w 193"/>
                <a:gd name="T45" fmla="*/ 94 h 150"/>
                <a:gd name="T46" fmla="*/ 112 w 193"/>
                <a:gd name="T47" fmla="*/ 116 h 150"/>
                <a:gd name="T48" fmla="*/ 100 w 193"/>
                <a:gd name="T49" fmla="*/ 136 h 150"/>
                <a:gd name="T50" fmla="*/ 81 w 193"/>
                <a:gd name="T51" fmla="*/ 144 h 150"/>
                <a:gd name="T52" fmla="*/ 60 w 193"/>
                <a:gd name="T53" fmla="*/ 135 h 150"/>
                <a:gd name="T54" fmla="*/ 50 w 193"/>
                <a:gd name="T55" fmla="*/ 117 h 150"/>
                <a:gd name="T56" fmla="*/ 53 w 193"/>
                <a:gd name="T57" fmla="*/ 98 h 150"/>
                <a:gd name="T58" fmla="*/ 63 w 193"/>
                <a:gd name="T59" fmla="*/ 88 h 150"/>
                <a:gd name="T60" fmla="*/ 44 w 193"/>
                <a:gd name="T61" fmla="*/ 77 h 150"/>
                <a:gd name="T62" fmla="*/ 37 w 193"/>
                <a:gd name="T63" fmla="*/ 85 h 150"/>
                <a:gd name="T64" fmla="*/ 10 w 193"/>
                <a:gd name="T65" fmla="*/ 83 h 150"/>
                <a:gd name="T66" fmla="*/ 0 w 193"/>
                <a:gd name="T67" fmla="*/ 67 h 150"/>
                <a:gd name="T68" fmla="*/ 9 w 193"/>
                <a:gd name="T69" fmla="*/ 45 h 150"/>
                <a:gd name="T70" fmla="*/ 16 w 193"/>
                <a:gd name="T71" fmla="*/ 37 h 150"/>
                <a:gd name="T72" fmla="*/ 26 w 193"/>
                <a:gd name="T73" fmla="*/ 34 h 150"/>
                <a:gd name="T74" fmla="*/ 34 w 193"/>
                <a:gd name="T75" fmla="*/ 33 h 150"/>
                <a:gd name="T76" fmla="*/ 38 w 193"/>
                <a:gd name="T77" fmla="*/ 9 h 150"/>
                <a:gd name="T78" fmla="*/ 59 w 193"/>
                <a:gd name="T79" fmla="*/ 0 h 150"/>
                <a:gd name="T80" fmla="*/ 79 w 193"/>
                <a:gd name="T81" fmla="*/ 6 h 150"/>
                <a:gd name="T82" fmla="*/ 76 w 193"/>
                <a:gd name="T83" fmla="*/ 36 h 150"/>
                <a:gd name="T84" fmla="*/ 94 w 193"/>
                <a:gd name="T85" fmla="*/ 48 h 150"/>
                <a:gd name="T86" fmla="*/ 94 w 193"/>
                <a:gd name="T87" fmla="*/ 60 h 150"/>
                <a:gd name="T88" fmla="*/ 100 w 193"/>
                <a:gd name="T89" fmla="*/ 57 h 150"/>
                <a:gd name="T90" fmla="*/ 107 w 193"/>
                <a:gd name="T91" fmla="*/ 45 h 150"/>
                <a:gd name="T92" fmla="*/ 103 w 193"/>
                <a:gd name="T93" fmla="*/ 24 h 15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93"/>
                <a:gd name="T142" fmla="*/ 0 h 150"/>
                <a:gd name="T143" fmla="*/ 193 w 193"/>
                <a:gd name="T144" fmla="*/ 150 h 15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93" h="150">
                  <a:moveTo>
                    <a:pt x="106" y="15"/>
                  </a:moveTo>
                  <a:lnTo>
                    <a:pt x="109" y="12"/>
                  </a:lnTo>
                  <a:lnTo>
                    <a:pt x="115" y="9"/>
                  </a:lnTo>
                  <a:lnTo>
                    <a:pt x="121" y="8"/>
                  </a:lnTo>
                  <a:lnTo>
                    <a:pt x="128" y="9"/>
                  </a:lnTo>
                  <a:lnTo>
                    <a:pt x="134" y="9"/>
                  </a:lnTo>
                  <a:lnTo>
                    <a:pt x="140" y="11"/>
                  </a:lnTo>
                  <a:lnTo>
                    <a:pt x="146" y="14"/>
                  </a:lnTo>
                  <a:lnTo>
                    <a:pt x="152" y="20"/>
                  </a:lnTo>
                  <a:lnTo>
                    <a:pt x="150" y="18"/>
                  </a:lnTo>
                  <a:lnTo>
                    <a:pt x="153" y="23"/>
                  </a:lnTo>
                  <a:lnTo>
                    <a:pt x="155" y="30"/>
                  </a:lnTo>
                  <a:lnTo>
                    <a:pt x="155" y="37"/>
                  </a:lnTo>
                  <a:lnTo>
                    <a:pt x="153" y="42"/>
                  </a:lnTo>
                  <a:lnTo>
                    <a:pt x="150" y="46"/>
                  </a:lnTo>
                  <a:lnTo>
                    <a:pt x="147" y="52"/>
                  </a:lnTo>
                  <a:lnTo>
                    <a:pt x="138" y="55"/>
                  </a:lnTo>
                  <a:lnTo>
                    <a:pt x="124" y="54"/>
                  </a:lnTo>
                  <a:lnTo>
                    <a:pt x="119" y="57"/>
                  </a:lnTo>
                  <a:lnTo>
                    <a:pt x="116" y="61"/>
                  </a:lnTo>
                  <a:lnTo>
                    <a:pt x="112" y="64"/>
                  </a:lnTo>
                  <a:lnTo>
                    <a:pt x="109" y="65"/>
                  </a:lnTo>
                  <a:lnTo>
                    <a:pt x="110" y="67"/>
                  </a:lnTo>
                  <a:lnTo>
                    <a:pt x="110" y="68"/>
                  </a:lnTo>
                  <a:lnTo>
                    <a:pt x="112" y="70"/>
                  </a:lnTo>
                  <a:lnTo>
                    <a:pt x="112" y="71"/>
                  </a:lnTo>
                  <a:lnTo>
                    <a:pt x="116" y="65"/>
                  </a:lnTo>
                  <a:lnTo>
                    <a:pt x="122" y="61"/>
                  </a:lnTo>
                  <a:lnTo>
                    <a:pt x="128" y="60"/>
                  </a:lnTo>
                  <a:lnTo>
                    <a:pt x="135" y="61"/>
                  </a:lnTo>
                  <a:lnTo>
                    <a:pt x="140" y="64"/>
                  </a:lnTo>
                  <a:lnTo>
                    <a:pt x="143" y="65"/>
                  </a:lnTo>
                  <a:lnTo>
                    <a:pt x="144" y="68"/>
                  </a:lnTo>
                  <a:lnTo>
                    <a:pt x="147" y="71"/>
                  </a:lnTo>
                  <a:lnTo>
                    <a:pt x="149" y="73"/>
                  </a:lnTo>
                  <a:lnTo>
                    <a:pt x="149" y="74"/>
                  </a:lnTo>
                  <a:lnTo>
                    <a:pt x="149" y="77"/>
                  </a:lnTo>
                  <a:lnTo>
                    <a:pt x="149" y="79"/>
                  </a:lnTo>
                  <a:lnTo>
                    <a:pt x="149" y="83"/>
                  </a:lnTo>
                  <a:lnTo>
                    <a:pt x="147" y="86"/>
                  </a:lnTo>
                  <a:lnTo>
                    <a:pt x="146" y="91"/>
                  </a:lnTo>
                  <a:lnTo>
                    <a:pt x="143" y="94"/>
                  </a:lnTo>
                  <a:lnTo>
                    <a:pt x="144" y="95"/>
                  </a:lnTo>
                  <a:lnTo>
                    <a:pt x="146" y="96"/>
                  </a:lnTo>
                  <a:lnTo>
                    <a:pt x="149" y="98"/>
                  </a:lnTo>
                  <a:lnTo>
                    <a:pt x="150" y="99"/>
                  </a:lnTo>
                  <a:lnTo>
                    <a:pt x="159" y="95"/>
                  </a:lnTo>
                  <a:lnTo>
                    <a:pt x="169" y="95"/>
                  </a:lnTo>
                  <a:lnTo>
                    <a:pt x="178" y="98"/>
                  </a:lnTo>
                  <a:lnTo>
                    <a:pt x="186" y="104"/>
                  </a:lnTo>
                  <a:lnTo>
                    <a:pt x="190" y="113"/>
                  </a:lnTo>
                  <a:lnTo>
                    <a:pt x="193" y="123"/>
                  </a:lnTo>
                  <a:lnTo>
                    <a:pt x="190" y="133"/>
                  </a:lnTo>
                  <a:lnTo>
                    <a:pt x="186" y="141"/>
                  </a:lnTo>
                  <a:lnTo>
                    <a:pt x="177" y="147"/>
                  </a:lnTo>
                  <a:lnTo>
                    <a:pt x="168" y="150"/>
                  </a:lnTo>
                  <a:lnTo>
                    <a:pt x="158" y="150"/>
                  </a:lnTo>
                  <a:lnTo>
                    <a:pt x="149" y="145"/>
                  </a:lnTo>
                  <a:lnTo>
                    <a:pt x="143" y="138"/>
                  </a:lnTo>
                  <a:lnTo>
                    <a:pt x="140" y="130"/>
                  </a:lnTo>
                  <a:lnTo>
                    <a:pt x="140" y="123"/>
                  </a:lnTo>
                  <a:lnTo>
                    <a:pt x="141" y="116"/>
                  </a:lnTo>
                  <a:lnTo>
                    <a:pt x="135" y="111"/>
                  </a:lnTo>
                  <a:lnTo>
                    <a:pt x="127" y="105"/>
                  </a:lnTo>
                  <a:lnTo>
                    <a:pt x="116" y="98"/>
                  </a:lnTo>
                  <a:lnTo>
                    <a:pt x="110" y="94"/>
                  </a:lnTo>
                  <a:lnTo>
                    <a:pt x="109" y="92"/>
                  </a:lnTo>
                  <a:lnTo>
                    <a:pt x="107" y="92"/>
                  </a:lnTo>
                  <a:lnTo>
                    <a:pt x="107" y="94"/>
                  </a:lnTo>
                  <a:lnTo>
                    <a:pt x="107" y="95"/>
                  </a:lnTo>
                  <a:lnTo>
                    <a:pt x="112" y="105"/>
                  </a:lnTo>
                  <a:lnTo>
                    <a:pt x="112" y="116"/>
                  </a:lnTo>
                  <a:lnTo>
                    <a:pt x="107" y="126"/>
                  </a:lnTo>
                  <a:lnTo>
                    <a:pt x="103" y="133"/>
                  </a:lnTo>
                  <a:lnTo>
                    <a:pt x="100" y="136"/>
                  </a:lnTo>
                  <a:lnTo>
                    <a:pt x="94" y="139"/>
                  </a:lnTo>
                  <a:lnTo>
                    <a:pt x="87" y="142"/>
                  </a:lnTo>
                  <a:lnTo>
                    <a:pt x="81" y="144"/>
                  </a:lnTo>
                  <a:lnTo>
                    <a:pt x="73" y="142"/>
                  </a:lnTo>
                  <a:lnTo>
                    <a:pt x="66" y="139"/>
                  </a:lnTo>
                  <a:lnTo>
                    <a:pt x="60" y="135"/>
                  </a:lnTo>
                  <a:lnTo>
                    <a:pt x="56" y="129"/>
                  </a:lnTo>
                  <a:lnTo>
                    <a:pt x="53" y="123"/>
                  </a:lnTo>
                  <a:lnTo>
                    <a:pt x="50" y="117"/>
                  </a:lnTo>
                  <a:lnTo>
                    <a:pt x="50" y="110"/>
                  </a:lnTo>
                  <a:lnTo>
                    <a:pt x="50" y="101"/>
                  </a:lnTo>
                  <a:lnTo>
                    <a:pt x="53" y="98"/>
                  </a:lnTo>
                  <a:lnTo>
                    <a:pt x="56" y="94"/>
                  </a:lnTo>
                  <a:lnTo>
                    <a:pt x="59" y="91"/>
                  </a:lnTo>
                  <a:lnTo>
                    <a:pt x="63" y="88"/>
                  </a:lnTo>
                  <a:lnTo>
                    <a:pt x="56" y="86"/>
                  </a:lnTo>
                  <a:lnTo>
                    <a:pt x="50" y="82"/>
                  </a:lnTo>
                  <a:lnTo>
                    <a:pt x="44" y="77"/>
                  </a:lnTo>
                  <a:lnTo>
                    <a:pt x="41" y="71"/>
                  </a:lnTo>
                  <a:lnTo>
                    <a:pt x="40" y="79"/>
                  </a:lnTo>
                  <a:lnTo>
                    <a:pt x="37" y="85"/>
                  </a:lnTo>
                  <a:lnTo>
                    <a:pt x="29" y="88"/>
                  </a:lnTo>
                  <a:lnTo>
                    <a:pt x="17" y="86"/>
                  </a:lnTo>
                  <a:lnTo>
                    <a:pt x="10" y="83"/>
                  </a:lnTo>
                  <a:lnTo>
                    <a:pt x="4" y="77"/>
                  </a:lnTo>
                  <a:lnTo>
                    <a:pt x="1" y="71"/>
                  </a:lnTo>
                  <a:lnTo>
                    <a:pt x="0" y="67"/>
                  </a:lnTo>
                  <a:lnTo>
                    <a:pt x="1" y="60"/>
                  </a:lnTo>
                  <a:lnTo>
                    <a:pt x="4" y="52"/>
                  </a:lnTo>
                  <a:lnTo>
                    <a:pt x="9" y="45"/>
                  </a:lnTo>
                  <a:lnTo>
                    <a:pt x="11" y="40"/>
                  </a:lnTo>
                  <a:lnTo>
                    <a:pt x="13" y="39"/>
                  </a:lnTo>
                  <a:lnTo>
                    <a:pt x="16" y="37"/>
                  </a:lnTo>
                  <a:lnTo>
                    <a:pt x="19" y="36"/>
                  </a:lnTo>
                  <a:lnTo>
                    <a:pt x="22" y="34"/>
                  </a:lnTo>
                  <a:lnTo>
                    <a:pt x="26" y="34"/>
                  </a:lnTo>
                  <a:lnTo>
                    <a:pt x="29" y="33"/>
                  </a:lnTo>
                  <a:lnTo>
                    <a:pt x="31" y="33"/>
                  </a:lnTo>
                  <a:lnTo>
                    <a:pt x="34" y="33"/>
                  </a:lnTo>
                  <a:lnTo>
                    <a:pt x="34" y="26"/>
                  </a:lnTo>
                  <a:lnTo>
                    <a:pt x="34" y="17"/>
                  </a:lnTo>
                  <a:lnTo>
                    <a:pt x="38" y="9"/>
                  </a:lnTo>
                  <a:lnTo>
                    <a:pt x="47" y="3"/>
                  </a:lnTo>
                  <a:lnTo>
                    <a:pt x="51" y="0"/>
                  </a:lnTo>
                  <a:lnTo>
                    <a:pt x="59" y="0"/>
                  </a:lnTo>
                  <a:lnTo>
                    <a:pt x="66" y="0"/>
                  </a:lnTo>
                  <a:lnTo>
                    <a:pt x="71" y="2"/>
                  </a:lnTo>
                  <a:lnTo>
                    <a:pt x="79" y="6"/>
                  </a:lnTo>
                  <a:lnTo>
                    <a:pt x="84" y="17"/>
                  </a:lnTo>
                  <a:lnTo>
                    <a:pt x="84" y="27"/>
                  </a:lnTo>
                  <a:lnTo>
                    <a:pt x="76" y="36"/>
                  </a:lnTo>
                  <a:lnTo>
                    <a:pt x="82" y="37"/>
                  </a:lnTo>
                  <a:lnTo>
                    <a:pt x="90" y="40"/>
                  </a:lnTo>
                  <a:lnTo>
                    <a:pt x="94" y="48"/>
                  </a:lnTo>
                  <a:lnTo>
                    <a:pt x="96" y="55"/>
                  </a:lnTo>
                  <a:lnTo>
                    <a:pt x="94" y="58"/>
                  </a:lnTo>
                  <a:lnTo>
                    <a:pt x="94" y="60"/>
                  </a:lnTo>
                  <a:lnTo>
                    <a:pt x="94" y="61"/>
                  </a:lnTo>
                  <a:lnTo>
                    <a:pt x="97" y="60"/>
                  </a:lnTo>
                  <a:lnTo>
                    <a:pt x="100" y="57"/>
                  </a:lnTo>
                  <a:lnTo>
                    <a:pt x="103" y="52"/>
                  </a:lnTo>
                  <a:lnTo>
                    <a:pt x="106" y="49"/>
                  </a:lnTo>
                  <a:lnTo>
                    <a:pt x="107" y="45"/>
                  </a:lnTo>
                  <a:lnTo>
                    <a:pt x="104" y="37"/>
                  </a:lnTo>
                  <a:lnTo>
                    <a:pt x="103" y="31"/>
                  </a:lnTo>
                  <a:lnTo>
                    <a:pt x="103" y="24"/>
                  </a:lnTo>
                  <a:lnTo>
                    <a:pt x="106" y="15"/>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47" name="Freeform 302"/>
            <p:cNvSpPr>
              <a:spLocks/>
            </p:cNvSpPr>
            <p:nvPr/>
          </p:nvSpPr>
          <p:spPr bwMode="auto">
            <a:xfrm>
              <a:off x="1091" y="1267"/>
              <a:ext cx="180" cy="176"/>
            </a:xfrm>
            <a:custGeom>
              <a:avLst/>
              <a:gdLst>
                <a:gd name="T0" fmla="*/ 174 w 180"/>
                <a:gd name="T1" fmla="*/ 173 h 176"/>
                <a:gd name="T2" fmla="*/ 165 w 180"/>
                <a:gd name="T3" fmla="*/ 169 h 176"/>
                <a:gd name="T4" fmla="*/ 146 w 180"/>
                <a:gd name="T5" fmla="*/ 164 h 176"/>
                <a:gd name="T6" fmla="*/ 128 w 180"/>
                <a:gd name="T7" fmla="*/ 166 h 176"/>
                <a:gd name="T8" fmla="*/ 107 w 180"/>
                <a:gd name="T9" fmla="*/ 166 h 176"/>
                <a:gd name="T10" fmla="*/ 94 w 180"/>
                <a:gd name="T11" fmla="*/ 160 h 176"/>
                <a:gd name="T12" fmla="*/ 102 w 180"/>
                <a:gd name="T13" fmla="*/ 157 h 176"/>
                <a:gd name="T14" fmla="*/ 134 w 180"/>
                <a:gd name="T15" fmla="*/ 153 h 176"/>
                <a:gd name="T16" fmla="*/ 125 w 180"/>
                <a:gd name="T17" fmla="*/ 132 h 176"/>
                <a:gd name="T18" fmla="*/ 106 w 180"/>
                <a:gd name="T19" fmla="*/ 122 h 176"/>
                <a:gd name="T20" fmla="*/ 75 w 180"/>
                <a:gd name="T21" fmla="*/ 126 h 176"/>
                <a:gd name="T22" fmla="*/ 45 w 180"/>
                <a:gd name="T23" fmla="*/ 123 h 176"/>
                <a:gd name="T24" fmla="*/ 35 w 180"/>
                <a:gd name="T25" fmla="*/ 113 h 176"/>
                <a:gd name="T26" fmla="*/ 50 w 180"/>
                <a:gd name="T27" fmla="*/ 116 h 176"/>
                <a:gd name="T28" fmla="*/ 71 w 180"/>
                <a:gd name="T29" fmla="*/ 114 h 176"/>
                <a:gd name="T30" fmla="*/ 91 w 180"/>
                <a:gd name="T31" fmla="*/ 110 h 176"/>
                <a:gd name="T32" fmla="*/ 87 w 180"/>
                <a:gd name="T33" fmla="*/ 92 h 176"/>
                <a:gd name="T34" fmla="*/ 63 w 180"/>
                <a:gd name="T35" fmla="*/ 85 h 176"/>
                <a:gd name="T36" fmla="*/ 31 w 180"/>
                <a:gd name="T37" fmla="*/ 86 h 176"/>
                <a:gd name="T38" fmla="*/ 6 w 180"/>
                <a:gd name="T39" fmla="*/ 76 h 176"/>
                <a:gd name="T40" fmla="*/ 0 w 180"/>
                <a:gd name="T41" fmla="*/ 65 h 176"/>
                <a:gd name="T42" fmla="*/ 11 w 180"/>
                <a:gd name="T43" fmla="*/ 71 h 176"/>
                <a:gd name="T44" fmla="*/ 31 w 180"/>
                <a:gd name="T45" fmla="*/ 74 h 176"/>
                <a:gd name="T46" fmla="*/ 53 w 180"/>
                <a:gd name="T47" fmla="*/ 73 h 176"/>
                <a:gd name="T48" fmla="*/ 44 w 180"/>
                <a:gd name="T49" fmla="*/ 57 h 176"/>
                <a:gd name="T50" fmla="*/ 20 w 180"/>
                <a:gd name="T51" fmla="*/ 31 h 176"/>
                <a:gd name="T52" fmla="*/ 4 w 180"/>
                <a:gd name="T53" fmla="*/ 11 h 176"/>
                <a:gd name="T54" fmla="*/ 6 w 180"/>
                <a:gd name="T55" fmla="*/ 2 h 176"/>
                <a:gd name="T56" fmla="*/ 19 w 180"/>
                <a:gd name="T57" fmla="*/ 17 h 176"/>
                <a:gd name="T58" fmla="*/ 42 w 180"/>
                <a:gd name="T59" fmla="*/ 42 h 176"/>
                <a:gd name="T60" fmla="*/ 62 w 180"/>
                <a:gd name="T61" fmla="*/ 60 h 176"/>
                <a:gd name="T62" fmla="*/ 71 w 180"/>
                <a:gd name="T63" fmla="*/ 30 h 176"/>
                <a:gd name="T64" fmla="*/ 69 w 180"/>
                <a:gd name="T65" fmla="*/ 11 h 176"/>
                <a:gd name="T66" fmla="*/ 78 w 180"/>
                <a:gd name="T67" fmla="*/ 31 h 176"/>
                <a:gd name="T68" fmla="*/ 81 w 180"/>
                <a:gd name="T69" fmla="*/ 68 h 176"/>
                <a:gd name="T70" fmla="*/ 102 w 180"/>
                <a:gd name="T71" fmla="*/ 91 h 176"/>
                <a:gd name="T72" fmla="*/ 124 w 180"/>
                <a:gd name="T73" fmla="*/ 83 h 176"/>
                <a:gd name="T74" fmla="*/ 127 w 180"/>
                <a:gd name="T75" fmla="*/ 48 h 176"/>
                <a:gd name="T76" fmla="*/ 133 w 180"/>
                <a:gd name="T77" fmla="*/ 51 h 176"/>
                <a:gd name="T78" fmla="*/ 137 w 180"/>
                <a:gd name="T79" fmla="*/ 98 h 176"/>
                <a:gd name="T80" fmla="*/ 147 w 180"/>
                <a:gd name="T81" fmla="*/ 126 h 176"/>
                <a:gd name="T82" fmla="*/ 162 w 180"/>
                <a:gd name="T83" fmla="*/ 135 h 176"/>
                <a:gd name="T84" fmla="*/ 169 w 180"/>
                <a:gd name="T85" fmla="*/ 119 h 176"/>
                <a:gd name="T86" fmla="*/ 177 w 180"/>
                <a:gd name="T87" fmla="*/ 116 h 176"/>
                <a:gd name="T88" fmla="*/ 174 w 180"/>
                <a:gd name="T89" fmla="*/ 138 h 176"/>
                <a:gd name="T90" fmla="*/ 171 w 180"/>
                <a:gd name="T91" fmla="*/ 156 h 176"/>
                <a:gd name="T92" fmla="*/ 180 w 180"/>
                <a:gd name="T93" fmla="*/ 17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0"/>
                <a:gd name="T142" fmla="*/ 0 h 176"/>
                <a:gd name="T143" fmla="*/ 180 w 180"/>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0" h="176">
                  <a:moveTo>
                    <a:pt x="180" y="170"/>
                  </a:moveTo>
                  <a:lnTo>
                    <a:pt x="177" y="172"/>
                  </a:lnTo>
                  <a:lnTo>
                    <a:pt x="174" y="173"/>
                  </a:lnTo>
                  <a:lnTo>
                    <a:pt x="171" y="175"/>
                  </a:lnTo>
                  <a:lnTo>
                    <a:pt x="169" y="176"/>
                  </a:lnTo>
                  <a:lnTo>
                    <a:pt x="165" y="169"/>
                  </a:lnTo>
                  <a:lnTo>
                    <a:pt x="161" y="164"/>
                  </a:lnTo>
                  <a:lnTo>
                    <a:pt x="155" y="163"/>
                  </a:lnTo>
                  <a:lnTo>
                    <a:pt x="146" y="164"/>
                  </a:lnTo>
                  <a:lnTo>
                    <a:pt x="140" y="166"/>
                  </a:lnTo>
                  <a:lnTo>
                    <a:pt x="134" y="166"/>
                  </a:lnTo>
                  <a:lnTo>
                    <a:pt x="128" y="166"/>
                  </a:lnTo>
                  <a:lnTo>
                    <a:pt x="121" y="166"/>
                  </a:lnTo>
                  <a:lnTo>
                    <a:pt x="113" y="166"/>
                  </a:lnTo>
                  <a:lnTo>
                    <a:pt x="107" y="166"/>
                  </a:lnTo>
                  <a:lnTo>
                    <a:pt x="103" y="164"/>
                  </a:lnTo>
                  <a:lnTo>
                    <a:pt x="99" y="163"/>
                  </a:lnTo>
                  <a:lnTo>
                    <a:pt x="94" y="160"/>
                  </a:lnTo>
                  <a:lnTo>
                    <a:pt x="93" y="157"/>
                  </a:lnTo>
                  <a:lnTo>
                    <a:pt x="94" y="156"/>
                  </a:lnTo>
                  <a:lnTo>
                    <a:pt x="102" y="157"/>
                  </a:lnTo>
                  <a:lnTo>
                    <a:pt x="112" y="157"/>
                  </a:lnTo>
                  <a:lnTo>
                    <a:pt x="124" y="156"/>
                  </a:lnTo>
                  <a:lnTo>
                    <a:pt x="134" y="153"/>
                  </a:lnTo>
                  <a:lnTo>
                    <a:pt x="141" y="150"/>
                  </a:lnTo>
                  <a:lnTo>
                    <a:pt x="134" y="141"/>
                  </a:lnTo>
                  <a:lnTo>
                    <a:pt x="125" y="132"/>
                  </a:lnTo>
                  <a:lnTo>
                    <a:pt x="118" y="125"/>
                  </a:lnTo>
                  <a:lnTo>
                    <a:pt x="113" y="120"/>
                  </a:lnTo>
                  <a:lnTo>
                    <a:pt x="106" y="122"/>
                  </a:lnTo>
                  <a:lnTo>
                    <a:pt x="96" y="123"/>
                  </a:lnTo>
                  <a:lnTo>
                    <a:pt x="85" y="125"/>
                  </a:lnTo>
                  <a:lnTo>
                    <a:pt x="75" y="126"/>
                  </a:lnTo>
                  <a:lnTo>
                    <a:pt x="63" y="126"/>
                  </a:lnTo>
                  <a:lnTo>
                    <a:pt x="54" y="125"/>
                  </a:lnTo>
                  <a:lnTo>
                    <a:pt x="45" y="123"/>
                  </a:lnTo>
                  <a:lnTo>
                    <a:pt x="40" y="120"/>
                  </a:lnTo>
                  <a:lnTo>
                    <a:pt x="35" y="116"/>
                  </a:lnTo>
                  <a:lnTo>
                    <a:pt x="35" y="113"/>
                  </a:lnTo>
                  <a:lnTo>
                    <a:pt x="38" y="113"/>
                  </a:lnTo>
                  <a:lnTo>
                    <a:pt x="44" y="114"/>
                  </a:lnTo>
                  <a:lnTo>
                    <a:pt x="50" y="116"/>
                  </a:lnTo>
                  <a:lnTo>
                    <a:pt x="56" y="116"/>
                  </a:lnTo>
                  <a:lnTo>
                    <a:pt x="63" y="116"/>
                  </a:lnTo>
                  <a:lnTo>
                    <a:pt x="71" y="114"/>
                  </a:lnTo>
                  <a:lnTo>
                    <a:pt x="78" y="113"/>
                  </a:lnTo>
                  <a:lnTo>
                    <a:pt x="85" y="111"/>
                  </a:lnTo>
                  <a:lnTo>
                    <a:pt x="91" y="110"/>
                  </a:lnTo>
                  <a:lnTo>
                    <a:pt x="97" y="107"/>
                  </a:lnTo>
                  <a:lnTo>
                    <a:pt x="93" y="99"/>
                  </a:lnTo>
                  <a:lnTo>
                    <a:pt x="87" y="92"/>
                  </a:lnTo>
                  <a:lnTo>
                    <a:pt x="79" y="86"/>
                  </a:lnTo>
                  <a:lnTo>
                    <a:pt x="72" y="82"/>
                  </a:lnTo>
                  <a:lnTo>
                    <a:pt x="63" y="85"/>
                  </a:lnTo>
                  <a:lnTo>
                    <a:pt x="53" y="86"/>
                  </a:lnTo>
                  <a:lnTo>
                    <a:pt x="41" y="86"/>
                  </a:lnTo>
                  <a:lnTo>
                    <a:pt x="31" y="86"/>
                  </a:lnTo>
                  <a:lnTo>
                    <a:pt x="22" y="83"/>
                  </a:lnTo>
                  <a:lnTo>
                    <a:pt x="13" y="80"/>
                  </a:lnTo>
                  <a:lnTo>
                    <a:pt x="6" y="76"/>
                  </a:lnTo>
                  <a:lnTo>
                    <a:pt x="1" y="70"/>
                  </a:lnTo>
                  <a:lnTo>
                    <a:pt x="0" y="67"/>
                  </a:lnTo>
                  <a:lnTo>
                    <a:pt x="0" y="65"/>
                  </a:lnTo>
                  <a:lnTo>
                    <a:pt x="3" y="67"/>
                  </a:lnTo>
                  <a:lnTo>
                    <a:pt x="7" y="70"/>
                  </a:lnTo>
                  <a:lnTo>
                    <a:pt x="11" y="71"/>
                  </a:lnTo>
                  <a:lnTo>
                    <a:pt x="16" y="73"/>
                  </a:lnTo>
                  <a:lnTo>
                    <a:pt x="23" y="74"/>
                  </a:lnTo>
                  <a:lnTo>
                    <a:pt x="31" y="74"/>
                  </a:lnTo>
                  <a:lnTo>
                    <a:pt x="38" y="74"/>
                  </a:lnTo>
                  <a:lnTo>
                    <a:pt x="45" y="74"/>
                  </a:lnTo>
                  <a:lnTo>
                    <a:pt x="53" y="73"/>
                  </a:lnTo>
                  <a:lnTo>
                    <a:pt x="59" y="71"/>
                  </a:lnTo>
                  <a:lnTo>
                    <a:pt x="51" y="64"/>
                  </a:lnTo>
                  <a:lnTo>
                    <a:pt x="44" y="57"/>
                  </a:lnTo>
                  <a:lnTo>
                    <a:pt x="37" y="49"/>
                  </a:lnTo>
                  <a:lnTo>
                    <a:pt x="28" y="40"/>
                  </a:lnTo>
                  <a:lnTo>
                    <a:pt x="20" y="31"/>
                  </a:lnTo>
                  <a:lnTo>
                    <a:pt x="13" y="24"/>
                  </a:lnTo>
                  <a:lnTo>
                    <a:pt x="9" y="17"/>
                  </a:lnTo>
                  <a:lnTo>
                    <a:pt x="4" y="11"/>
                  </a:lnTo>
                  <a:lnTo>
                    <a:pt x="1" y="3"/>
                  </a:lnTo>
                  <a:lnTo>
                    <a:pt x="1" y="0"/>
                  </a:lnTo>
                  <a:lnTo>
                    <a:pt x="6" y="2"/>
                  </a:lnTo>
                  <a:lnTo>
                    <a:pt x="10" y="6"/>
                  </a:lnTo>
                  <a:lnTo>
                    <a:pt x="13" y="11"/>
                  </a:lnTo>
                  <a:lnTo>
                    <a:pt x="19" y="17"/>
                  </a:lnTo>
                  <a:lnTo>
                    <a:pt x="26" y="26"/>
                  </a:lnTo>
                  <a:lnTo>
                    <a:pt x="34" y="33"/>
                  </a:lnTo>
                  <a:lnTo>
                    <a:pt x="42" y="42"/>
                  </a:lnTo>
                  <a:lnTo>
                    <a:pt x="50" y="49"/>
                  </a:lnTo>
                  <a:lnTo>
                    <a:pt x="57" y="57"/>
                  </a:lnTo>
                  <a:lnTo>
                    <a:pt x="62" y="60"/>
                  </a:lnTo>
                  <a:lnTo>
                    <a:pt x="66" y="51"/>
                  </a:lnTo>
                  <a:lnTo>
                    <a:pt x="69" y="40"/>
                  </a:lnTo>
                  <a:lnTo>
                    <a:pt x="71" y="30"/>
                  </a:lnTo>
                  <a:lnTo>
                    <a:pt x="69" y="21"/>
                  </a:lnTo>
                  <a:lnTo>
                    <a:pt x="68" y="15"/>
                  </a:lnTo>
                  <a:lnTo>
                    <a:pt x="69" y="11"/>
                  </a:lnTo>
                  <a:lnTo>
                    <a:pt x="71" y="12"/>
                  </a:lnTo>
                  <a:lnTo>
                    <a:pt x="73" y="15"/>
                  </a:lnTo>
                  <a:lnTo>
                    <a:pt x="78" y="31"/>
                  </a:lnTo>
                  <a:lnTo>
                    <a:pt x="81" y="48"/>
                  </a:lnTo>
                  <a:lnTo>
                    <a:pt x="81" y="61"/>
                  </a:lnTo>
                  <a:lnTo>
                    <a:pt x="81" y="68"/>
                  </a:lnTo>
                  <a:lnTo>
                    <a:pt x="88" y="74"/>
                  </a:lnTo>
                  <a:lnTo>
                    <a:pt x="96" y="83"/>
                  </a:lnTo>
                  <a:lnTo>
                    <a:pt x="102" y="91"/>
                  </a:lnTo>
                  <a:lnTo>
                    <a:pt x="107" y="95"/>
                  </a:lnTo>
                  <a:lnTo>
                    <a:pt x="116" y="92"/>
                  </a:lnTo>
                  <a:lnTo>
                    <a:pt x="124" y="83"/>
                  </a:lnTo>
                  <a:lnTo>
                    <a:pt x="128" y="71"/>
                  </a:lnTo>
                  <a:lnTo>
                    <a:pt x="128" y="58"/>
                  </a:lnTo>
                  <a:lnTo>
                    <a:pt x="127" y="48"/>
                  </a:lnTo>
                  <a:lnTo>
                    <a:pt x="128" y="43"/>
                  </a:lnTo>
                  <a:lnTo>
                    <a:pt x="130" y="45"/>
                  </a:lnTo>
                  <a:lnTo>
                    <a:pt x="133" y="51"/>
                  </a:lnTo>
                  <a:lnTo>
                    <a:pt x="136" y="65"/>
                  </a:lnTo>
                  <a:lnTo>
                    <a:pt x="137" y="82"/>
                  </a:lnTo>
                  <a:lnTo>
                    <a:pt x="137" y="98"/>
                  </a:lnTo>
                  <a:lnTo>
                    <a:pt x="131" y="110"/>
                  </a:lnTo>
                  <a:lnTo>
                    <a:pt x="140" y="119"/>
                  </a:lnTo>
                  <a:lnTo>
                    <a:pt x="147" y="126"/>
                  </a:lnTo>
                  <a:lnTo>
                    <a:pt x="152" y="133"/>
                  </a:lnTo>
                  <a:lnTo>
                    <a:pt x="156" y="139"/>
                  </a:lnTo>
                  <a:lnTo>
                    <a:pt x="162" y="135"/>
                  </a:lnTo>
                  <a:lnTo>
                    <a:pt x="165" y="129"/>
                  </a:lnTo>
                  <a:lnTo>
                    <a:pt x="168" y="123"/>
                  </a:lnTo>
                  <a:lnTo>
                    <a:pt x="169" y="119"/>
                  </a:lnTo>
                  <a:lnTo>
                    <a:pt x="171" y="116"/>
                  </a:lnTo>
                  <a:lnTo>
                    <a:pt x="174" y="114"/>
                  </a:lnTo>
                  <a:lnTo>
                    <a:pt x="177" y="116"/>
                  </a:lnTo>
                  <a:lnTo>
                    <a:pt x="178" y="122"/>
                  </a:lnTo>
                  <a:lnTo>
                    <a:pt x="177" y="130"/>
                  </a:lnTo>
                  <a:lnTo>
                    <a:pt x="174" y="138"/>
                  </a:lnTo>
                  <a:lnTo>
                    <a:pt x="171" y="147"/>
                  </a:lnTo>
                  <a:lnTo>
                    <a:pt x="168" y="151"/>
                  </a:lnTo>
                  <a:lnTo>
                    <a:pt x="171" y="156"/>
                  </a:lnTo>
                  <a:lnTo>
                    <a:pt x="174" y="160"/>
                  </a:lnTo>
                  <a:lnTo>
                    <a:pt x="177" y="166"/>
                  </a:lnTo>
                  <a:lnTo>
                    <a:pt x="180" y="170"/>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48" name="Freeform 303"/>
            <p:cNvSpPr>
              <a:spLocks/>
            </p:cNvSpPr>
            <p:nvPr/>
          </p:nvSpPr>
          <p:spPr bwMode="auto">
            <a:xfrm>
              <a:off x="1325" y="1225"/>
              <a:ext cx="145" cy="193"/>
            </a:xfrm>
            <a:custGeom>
              <a:avLst/>
              <a:gdLst>
                <a:gd name="T0" fmla="*/ 20 w 145"/>
                <a:gd name="T1" fmla="*/ 184 h 193"/>
                <a:gd name="T2" fmla="*/ 0 w 145"/>
                <a:gd name="T3" fmla="*/ 146 h 193"/>
                <a:gd name="T4" fmla="*/ 3 w 145"/>
                <a:gd name="T5" fmla="*/ 116 h 193"/>
                <a:gd name="T6" fmla="*/ 8 w 145"/>
                <a:gd name="T7" fmla="*/ 118 h 193"/>
                <a:gd name="T8" fmla="*/ 9 w 145"/>
                <a:gd name="T9" fmla="*/ 138 h 193"/>
                <a:gd name="T10" fmla="*/ 21 w 145"/>
                <a:gd name="T11" fmla="*/ 171 h 193"/>
                <a:gd name="T12" fmla="*/ 37 w 145"/>
                <a:gd name="T13" fmla="*/ 177 h 193"/>
                <a:gd name="T14" fmla="*/ 42 w 145"/>
                <a:gd name="T15" fmla="*/ 167 h 193"/>
                <a:gd name="T16" fmla="*/ 39 w 145"/>
                <a:gd name="T17" fmla="*/ 146 h 193"/>
                <a:gd name="T18" fmla="*/ 31 w 145"/>
                <a:gd name="T19" fmla="*/ 105 h 193"/>
                <a:gd name="T20" fmla="*/ 33 w 145"/>
                <a:gd name="T21" fmla="*/ 84 h 193"/>
                <a:gd name="T22" fmla="*/ 37 w 145"/>
                <a:gd name="T23" fmla="*/ 84 h 193"/>
                <a:gd name="T24" fmla="*/ 39 w 145"/>
                <a:gd name="T25" fmla="*/ 105 h 193"/>
                <a:gd name="T26" fmla="*/ 46 w 145"/>
                <a:gd name="T27" fmla="*/ 137 h 193"/>
                <a:gd name="T28" fmla="*/ 58 w 145"/>
                <a:gd name="T29" fmla="*/ 138 h 193"/>
                <a:gd name="T30" fmla="*/ 68 w 145"/>
                <a:gd name="T31" fmla="*/ 115 h 193"/>
                <a:gd name="T32" fmla="*/ 64 w 145"/>
                <a:gd name="T33" fmla="*/ 84 h 193"/>
                <a:gd name="T34" fmla="*/ 64 w 145"/>
                <a:gd name="T35" fmla="*/ 41 h 193"/>
                <a:gd name="T36" fmla="*/ 76 w 145"/>
                <a:gd name="T37" fmla="*/ 22 h 193"/>
                <a:gd name="T38" fmla="*/ 79 w 145"/>
                <a:gd name="T39" fmla="*/ 23 h 193"/>
                <a:gd name="T40" fmla="*/ 73 w 145"/>
                <a:gd name="T41" fmla="*/ 45 h 193"/>
                <a:gd name="T42" fmla="*/ 74 w 145"/>
                <a:gd name="T43" fmla="*/ 78 h 193"/>
                <a:gd name="T44" fmla="*/ 88 w 145"/>
                <a:gd name="T45" fmla="*/ 76 h 193"/>
                <a:gd name="T46" fmla="*/ 98 w 145"/>
                <a:gd name="T47" fmla="*/ 54 h 193"/>
                <a:gd name="T48" fmla="*/ 102 w 145"/>
                <a:gd name="T49" fmla="*/ 34 h 193"/>
                <a:gd name="T50" fmla="*/ 114 w 145"/>
                <a:gd name="T51" fmla="*/ 11 h 193"/>
                <a:gd name="T52" fmla="*/ 124 w 145"/>
                <a:gd name="T53" fmla="*/ 1 h 193"/>
                <a:gd name="T54" fmla="*/ 132 w 145"/>
                <a:gd name="T55" fmla="*/ 1 h 193"/>
                <a:gd name="T56" fmla="*/ 120 w 145"/>
                <a:gd name="T57" fmla="*/ 19 h 193"/>
                <a:gd name="T58" fmla="*/ 105 w 145"/>
                <a:gd name="T59" fmla="*/ 42 h 193"/>
                <a:gd name="T60" fmla="*/ 102 w 145"/>
                <a:gd name="T61" fmla="*/ 62 h 193"/>
                <a:gd name="T62" fmla="*/ 95 w 145"/>
                <a:gd name="T63" fmla="*/ 84 h 193"/>
                <a:gd name="T64" fmla="*/ 98 w 145"/>
                <a:gd name="T65" fmla="*/ 90 h 193"/>
                <a:gd name="T66" fmla="*/ 113 w 145"/>
                <a:gd name="T67" fmla="*/ 84 h 193"/>
                <a:gd name="T68" fmla="*/ 127 w 145"/>
                <a:gd name="T69" fmla="*/ 76 h 193"/>
                <a:gd name="T70" fmla="*/ 136 w 145"/>
                <a:gd name="T71" fmla="*/ 69 h 193"/>
                <a:gd name="T72" fmla="*/ 142 w 145"/>
                <a:gd name="T73" fmla="*/ 63 h 193"/>
                <a:gd name="T74" fmla="*/ 145 w 145"/>
                <a:gd name="T75" fmla="*/ 65 h 193"/>
                <a:gd name="T76" fmla="*/ 138 w 145"/>
                <a:gd name="T77" fmla="*/ 78 h 193"/>
                <a:gd name="T78" fmla="*/ 123 w 145"/>
                <a:gd name="T79" fmla="*/ 91 h 193"/>
                <a:gd name="T80" fmla="*/ 107 w 145"/>
                <a:gd name="T81" fmla="*/ 99 h 193"/>
                <a:gd name="T82" fmla="*/ 93 w 145"/>
                <a:gd name="T83" fmla="*/ 103 h 193"/>
                <a:gd name="T84" fmla="*/ 83 w 145"/>
                <a:gd name="T85" fmla="*/ 115 h 193"/>
                <a:gd name="T86" fmla="*/ 68 w 145"/>
                <a:gd name="T87" fmla="*/ 144 h 193"/>
                <a:gd name="T88" fmla="*/ 71 w 145"/>
                <a:gd name="T89" fmla="*/ 156 h 193"/>
                <a:gd name="T90" fmla="*/ 86 w 145"/>
                <a:gd name="T91" fmla="*/ 158 h 193"/>
                <a:gd name="T92" fmla="*/ 101 w 145"/>
                <a:gd name="T93" fmla="*/ 155 h 193"/>
                <a:gd name="T94" fmla="*/ 114 w 145"/>
                <a:gd name="T95" fmla="*/ 147 h 193"/>
                <a:gd name="T96" fmla="*/ 123 w 145"/>
                <a:gd name="T97" fmla="*/ 136 h 193"/>
                <a:gd name="T98" fmla="*/ 126 w 145"/>
                <a:gd name="T99" fmla="*/ 136 h 193"/>
                <a:gd name="T100" fmla="*/ 120 w 145"/>
                <a:gd name="T101" fmla="*/ 149 h 193"/>
                <a:gd name="T102" fmla="*/ 107 w 145"/>
                <a:gd name="T103" fmla="*/ 162 h 193"/>
                <a:gd name="T104" fmla="*/ 89 w 145"/>
                <a:gd name="T105" fmla="*/ 168 h 193"/>
                <a:gd name="T106" fmla="*/ 71 w 145"/>
                <a:gd name="T107" fmla="*/ 170 h 193"/>
                <a:gd name="T108" fmla="*/ 59 w 145"/>
                <a:gd name="T109" fmla="*/ 172 h 193"/>
                <a:gd name="T110" fmla="*/ 54 w 145"/>
                <a:gd name="T111" fmla="*/ 183 h 193"/>
                <a:gd name="T112" fmla="*/ 45 w 145"/>
                <a:gd name="T113" fmla="*/ 186 h 193"/>
                <a:gd name="T114" fmla="*/ 33 w 145"/>
                <a:gd name="T115" fmla="*/ 190 h 19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5"/>
                <a:gd name="T175" fmla="*/ 0 h 193"/>
                <a:gd name="T176" fmla="*/ 145 w 145"/>
                <a:gd name="T177" fmla="*/ 193 h 19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5" h="193">
                  <a:moveTo>
                    <a:pt x="30" y="193"/>
                  </a:moveTo>
                  <a:lnTo>
                    <a:pt x="20" y="184"/>
                  </a:lnTo>
                  <a:lnTo>
                    <a:pt x="9" y="167"/>
                  </a:lnTo>
                  <a:lnTo>
                    <a:pt x="0" y="146"/>
                  </a:lnTo>
                  <a:lnTo>
                    <a:pt x="0" y="122"/>
                  </a:lnTo>
                  <a:lnTo>
                    <a:pt x="3" y="116"/>
                  </a:lnTo>
                  <a:lnTo>
                    <a:pt x="5" y="116"/>
                  </a:lnTo>
                  <a:lnTo>
                    <a:pt x="8" y="118"/>
                  </a:lnTo>
                  <a:lnTo>
                    <a:pt x="8" y="122"/>
                  </a:lnTo>
                  <a:lnTo>
                    <a:pt x="9" y="138"/>
                  </a:lnTo>
                  <a:lnTo>
                    <a:pt x="14" y="156"/>
                  </a:lnTo>
                  <a:lnTo>
                    <a:pt x="21" y="171"/>
                  </a:lnTo>
                  <a:lnTo>
                    <a:pt x="33" y="181"/>
                  </a:lnTo>
                  <a:lnTo>
                    <a:pt x="37" y="177"/>
                  </a:lnTo>
                  <a:lnTo>
                    <a:pt x="40" y="171"/>
                  </a:lnTo>
                  <a:lnTo>
                    <a:pt x="42" y="167"/>
                  </a:lnTo>
                  <a:lnTo>
                    <a:pt x="45" y="164"/>
                  </a:lnTo>
                  <a:lnTo>
                    <a:pt x="39" y="146"/>
                  </a:lnTo>
                  <a:lnTo>
                    <a:pt x="34" y="125"/>
                  </a:lnTo>
                  <a:lnTo>
                    <a:pt x="31" y="105"/>
                  </a:lnTo>
                  <a:lnTo>
                    <a:pt x="31" y="91"/>
                  </a:lnTo>
                  <a:lnTo>
                    <a:pt x="33" y="84"/>
                  </a:lnTo>
                  <a:lnTo>
                    <a:pt x="36" y="82"/>
                  </a:lnTo>
                  <a:lnTo>
                    <a:pt x="37" y="84"/>
                  </a:lnTo>
                  <a:lnTo>
                    <a:pt x="39" y="91"/>
                  </a:lnTo>
                  <a:lnTo>
                    <a:pt x="39" y="105"/>
                  </a:lnTo>
                  <a:lnTo>
                    <a:pt x="42" y="121"/>
                  </a:lnTo>
                  <a:lnTo>
                    <a:pt x="46" y="137"/>
                  </a:lnTo>
                  <a:lnTo>
                    <a:pt x="52" y="147"/>
                  </a:lnTo>
                  <a:lnTo>
                    <a:pt x="58" y="138"/>
                  </a:lnTo>
                  <a:lnTo>
                    <a:pt x="64" y="127"/>
                  </a:lnTo>
                  <a:lnTo>
                    <a:pt x="68" y="115"/>
                  </a:lnTo>
                  <a:lnTo>
                    <a:pt x="71" y="106"/>
                  </a:lnTo>
                  <a:lnTo>
                    <a:pt x="64" y="84"/>
                  </a:lnTo>
                  <a:lnTo>
                    <a:pt x="61" y="62"/>
                  </a:lnTo>
                  <a:lnTo>
                    <a:pt x="64" y="41"/>
                  </a:lnTo>
                  <a:lnTo>
                    <a:pt x="71" y="25"/>
                  </a:lnTo>
                  <a:lnTo>
                    <a:pt x="76" y="22"/>
                  </a:lnTo>
                  <a:lnTo>
                    <a:pt x="77" y="22"/>
                  </a:lnTo>
                  <a:lnTo>
                    <a:pt x="79" y="23"/>
                  </a:lnTo>
                  <a:lnTo>
                    <a:pt x="77" y="28"/>
                  </a:lnTo>
                  <a:lnTo>
                    <a:pt x="73" y="45"/>
                  </a:lnTo>
                  <a:lnTo>
                    <a:pt x="71" y="63"/>
                  </a:lnTo>
                  <a:lnTo>
                    <a:pt x="74" y="78"/>
                  </a:lnTo>
                  <a:lnTo>
                    <a:pt x="79" y="88"/>
                  </a:lnTo>
                  <a:lnTo>
                    <a:pt x="88" y="76"/>
                  </a:lnTo>
                  <a:lnTo>
                    <a:pt x="93" y="65"/>
                  </a:lnTo>
                  <a:lnTo>
                    <a:pt x="98" y="54"/>
                  </a:lnTo>
                  <a:lnTo>
                    <a:pt x="99" y="44"/>
                  </a:lnTo>
                  <a:lnTo>
                    <a:pt x="102" y="34"/>
                  </a:lnTo>
                  <a:lnTo>
                    <a:pt x="108" y="22"/>
                  </a:lnTo>
                  <a:lnTo>
                    <a:pt x="114" y="11"/>
                  </a:lnTo>
                  <a:lnTo>
                    <a:pt x="120" y="4"/>
                  </a:lnTo>
                  <a:lnTo>
                    <a:pt x="124" y="1"/>
                  </a:lnTo>
                  <a:lnTo>
                    <a:pt x="130" y="0"/>
                  </a:lnTo>
                  <a:lnTo>
                    <a:pt x="132" y="1"/>
                  </a:lnTo>
                  <a:lnTo>
                    <a:pt x="130" y="5"/>
                  </a:lnTo>
                  <a:lnTo>
                    <a:pt x="120" y="19"/>
                  </a:lnTo>
                  <a:lnTo>
                    <a:pt x="111" y="31"/>
                  </a:lnTo>
                  <a:lnTo>
                    <a:pt x="105" y="42"/>
                  </a:lnTo>
                  <a:lnTo>
                    <a:pt x="104" y="51"/>
                  </a:lnTo>
                  <a:lnTo>
                    <a:pt x="102" y="62"/>
                  </a:lnTo>
                  <a:lnTo>
                    <a:pt x="99" y="73"/>
                  </a:lnTo>
                  <a:lnTo>
                    <a:pt x="95" y="84"/>
                  </a:lnTo>
                  <a:lnTo>
                    <a:pt x="90" y="91"/>
                  </a:lnTo>
                  <a:lnTo>
                    <a:pt x="98" y="90"/>
                  </a:lnTo>
                  <a:lnTo>
                    <a:pt x="105" y="87"/>
                  </a:lnTo>
                  <a:lnTo>
                    <a:pt x="113" y="84"/>
                  </a:lnTo>
                  <a:lnTo>
                    <a:pt x="120" y="81"/>
                  </a:lnTo>
                  <a:lnTo>
                    <a:pt x="127" y="76"/>
                  </a:lnTo>
                  <a:lnTo>
                    <a:pt x="132" y="72"/>
                  </a:lnTo>
                  <a:lnTo>
                    <a:pt x="136" y="69"/>
                  </a:lnTo>
                  <a:lnTo>
                    <a:pt x="139" y="66"/>
                  </a:lnTo>
                  <a:lnTo>
                    <a:pt x="142" y="63"/>
                  </a:lnTo>
                  <a:lnTo>
                    <a:pt x="145" y="62"/>
                  </a:lnTo>
                  <a:lnTo>
                    <a:pt x="145" y="65"/>
                  </a:lnTo>
                  <a:lnTo>
                    <a:pt x="144" y="69"/>
                  </a:lnTo>
                  <a:lnTo>
                    <a:pt x="138" y="78"/>
                  </a:lnTo>
                  <a:lnTo>
                    <a:pt x="130" y="85"/>
                  </a:lnTo>
                  <a:lnTo>
                    <a:pt x="123" y="91"/>
                  </a:lnTo>
                  <a:lnTo>
                    <a:pt x="116" y="96"/>
                  </a:lnTo>
                  <a:lnTo>
                    <a:pt x="107" y="99"/>
                  </a:lnTo>
                  <a:lnTo>
                    <a:pt x="99" y="102"/>
                  </a:lnTo>
                  <a:lnTo>
                    <a:pt x="93" y="103"/>
                  </a:lnTo>
                  <a:lnTo>
                    <a:pt x="89" y="103"/>
                  </a:lnTo>
                  <a:lnTo>
                    <a:pt x="83" y="115"/>
                  </a:lnTo>
                  <a:lnTo>
                    <a:pt x="74" y="130"/>
                  </a:lnTo>
                  <a:lnTo>
                    <a:pt x="68" y="144"/>
                  </a:lnTo>
                  <a:lnTo>
                    <a:pt x="65" y="155"/>
                  </a:lnTo>
                  <a:lnTo>
                    <a:pt x="71" y="156"/>
                  </a:lnTo>
                  <a:lnTo>
                    <a:pt x="77" y="158"/>
                  </a:lnTo>
                  <a:lnTo>
                    <a:pt x="86" y="158"/>
                  </a:lnTo>
                  <a:lnTo>
                    <a:pt x="93" y="156"/>
                  </a:lnTo>
                  <a:lnTo>
                    <a:pt x="101" y="155"/>
                  </a:lnTo>
                  <a:lnTo>
                    <a:pt x="108" y="152"/>
                  </a:lnTo>
                  <a:lnTo>
                    <a:pt x="114" y="147"/>
                  </a:lnTo>
                  <a:lnTo>
                    <a:pt x="119" y="141"/>
                  </a:lnTo>
                  <a:lnTo>
                    <a:pt x="123" y="136"/>
                  </a:lnTo>
                  <a:lnTo>
                    <a:pt x="126" y="134"/>
                  </a:lnTo>
                  <a:lnTo>
                    <a:pt x="126" y="136"/>
                  </a:lnTo>
                  <a:lnTo>
                    <a:pt x="124" y="141"/>
                  </a:lnTo>
                  <a:lnTo>
                    <a:pt x="120" y="149"/>
                  </a:lnTo>
                  <a:lnTo>
                    <a:pt x="114" y="156"/>
                  </a:lnTo>
                  <a:lnTo>
                    <a:pt x="107" y="162"/>
                  </a:lnTo>
                  <a:lnTo>
                    <a:pt x="98" y="165"/>
                  </a:lnTo>
                  <a:lnTo>
                    <a:pt x="89" y="168"/>
                  </a:lnTo>
                  <a:lnTo>
                    <a:pt x="80" y="170"/>
                  </a:lnTo>
                  <a:lnTo>
                    <a:pt x="71" y="170"/>
                  </a:lnTo>
                  <a:lnTo>
                    <a:pt x="64" y="168"/>
                  </a:lnTo>
                  <a:lnTo>
                    <a:pt x="59" y="172"/>
                  </a:lnTo>
                  <a:lnTo>
                    <a:pt x="57" y="177"/>
                  </a:lnTo>
                  <a:lnTo>
                    <a:pt x="54" y="183"/>
                  </a:lnTo>
                  <a:lnTo>
                    <a:pt x="52" y="187"/>
                  </a:lnTo>
                  <a:lnTo>
                    <a:pt x="45" y="186"/>
                  </a:lnTo>
                  <a:lnTo>
                    <a:pt x="39" y="187"/>
                  </a:lnTo>
                  <a:lnTo>
                    <a:pt x="33" y="190"/>
                  </a:lnTo>
                  <a:lnTo>
                    <a:pt x="30" y="193"/>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49" name="Freeform 304"/>
            <p:cNvSpPr>
              <a:spLocks/>
            </p:cNvSpPr>
            <p:nvPr/>
          </p:nvSpPr>
          <p:spPr bwMode="auto">
            <a:xfrm>
              <a:off x="1396" y="1442"/>
              <a:ext cx="232" cy="106"/>
            </a:xfrm>
            <a:custGeom>
              <a:avLst/>
              <a:gdLst>
                <a:gd name="T0" fmla="*/ 2 w 232"/>
                <a:gd name="T1" fmla="*/ 34 h 106"/>
                <a:gd name="T2" fmla="*/ 2 w 232"/>
                <a:gd name="T3" fmla="*/ 38 h 106"/>
                <a:gd name="T4" fmla="*/ 11 w 232"/>
                <a:gd name="T5" fmla="*/ 40 h 106"/>
                <a:gd name="T6" fmla="*/ 30 w 232"/>
                <a:gd name="T7" fmla="*/ 40 h 106"/>
                <a:gd name="T8" fmla="*/ 50 w 232"/>
                <a:gd name="T9" fmla="*/ 43 h 106"/>
                <a:gd name="T10" fmla="*/ 64 w 232"/>
                <a:gd name="T11" fmla="*/ 47 h 106"/>
                <a:gd name="T12" fmla="*/ 73 w 232"/>
                <a:gd name="T13" fmla="*/ 59 h 106"/>
                <a:gd name="T14" fmla="*/ 89 w 232"/>
                <a:gd name="T15" fmla="*/ 86 h 106"/>
                <a:gd name="T16" fmla="*/ 110 w 232"/>
                <a:gd name="T17" fmla="*/ 97 h 106"/>
                <a:gd name="T18" fmla="*/ 110 w 232"/>
                <a:gd name="T19" fmla="*/ 93 h 106"/>
                <a:gd name="T20" fmla="*/ 96 w 232"/>
                <a:gd name="T21" fmla="*/ 78 h 106"/>
                <a:gd name="T22" fmla="*/ 89 w 232"/>
                <a:gd name="T23" fmla="*/ 59 h 106"/>
                <a:gd name="T24" fmla="*/ 98 w 232"/>
                <a:gd name="T25" fmla="*/ 52 h 106"/>
                <a:gd name="T26" fmla="*/ 121 w 232"/>
                <a:gd name="T27" fmla="*/ 56 h 106"/>
                <a:gd name="T28" fmla="*/ 133 w 232"/>
                <a:gd name="T29" fmla="*/ 71 h 106"/>
                <a:gd name="T30" fmla="*/ 154 w 232"/>
                <a:gd name="T31" fmla="*/ 94 h 106"/>
                <a:gd name="T32" fmla="*/ 177 w 232"/>
                <a:gd name="T33" fmla="*/ 106 h 106"/>
                <a:gd name="T34" fmla="*/ 186 w 232"/>
                <a:gd name="T35" fmla="*/ 105 h 106"/>
                <a:gd name="T36" fmla="*/ 167 w 232"/>
                <a:gd name="T37" fmla="*/ 91 h 106"/>
                <a:gd name="T38" fmla="*/ 146 w 232"/>
                <a:gd name="T39" fmla="*/ 72 h 106"/>
                <a:gd name="T40" fmla="*/ 152 w 232"/>
                <a:gd name="T41" fmla="*/ 68 h 106"/>
                <a:gd name="T42" fmla="*/ 176 w 232"/>
                <a:gd name="T43" fmla="*/ 74 h 106"/>
                <a:gd name="T44" fmla="*/ 201 w 232"/>
                <a:gd name="T45" fmla="*/ 78 h 106"/>
                <a:gd name="T46" fmla="*/ 220 w 232"/>
                <a:gd name="T47" fmla="*/ 81 h 106"/>
                <a:gd name="T48" fmla="*/ 231 w 232"/>
                <a:gd name="T49" fmla="*/ 81 h 106"/>
                <a:gd name="T50" fmla="*/ 228 w 232"/>
                <a:gd name="T51" fmla="*/ 75 h 106"/>
                <a:gd name="T52" fmla="*/ 213 w 232"/>
                <a:gd name="T53" fmla="*/ 72 h 106"/>
                <a:gd name="T54" fmla="*/ 192 w 232"/>
                <a:gd name="T55" fmla="*/ 68 h 106"/>
                <a:gd name="T56" fmla="*/ 172 w 232"/>
                <a:gd name="T57" fmla="*/ 60 h 106"/>
                <a:gd name="T58" fmla="*/ 155 w 232"/>
                <a:gd name="T59" fmla="*/ 55 h 106"/>
                <a:gd name="T60" fmla="*/ 158 w 232"/>
                <a:gd name="T61" fmla="*/ 46 h 106"/>
                <a:gd name="T62" fmla="*/ 173 w 232"/>
                <a:gd name="T63" fmla="*/ 38 h 106"/>
                <a:gd name="T64" fmla="*/ 186 w 232"/>
                <a:gd name="T65" fmla="*/ 35 h 106"/>
                <a:gd name="T66" fmla="*/ 185 w 232"/>
                <a:gd name="T67" fmla="*/ 31 h 106"/>
                <a:gd name="T68" fmla="*/ 169 w 232"/>
                <a:gd name="T69" fmla="*/ 28 h 106"/>
                <a:gd name="T70" fmla="*/ 146 w 232"/>
                <a:gd name="T71" fmla="*/ 38 h 106"/>
                <a:gd name="T72" fmla="*/ 135 w 232"/>
                <a:gd name="T73" fmla="*/ 46 h 106"/>
                <a:gd name="T74" fmla="*/ 120 w 232"/>
                <a:gd name="T75" fmla="*/ 43 h 106"/>
                <a:gd name="T76" fmla="*/ 107 w 232"/>
                <a:gd name="T77" fmla="*/ 41 h 106"/>
                <a:gd name="T78" fmla="*/ 96 w 232"/>
                <a:gd name="T79" fmla="*/ 41 h 106"/>
                <a:gd name="T80" fmla="*/ 92 w 232"/>
                <a:gd name="T81" fmla="*/ 32 h 106"/>
                <a:gd name="T82" fmla="*/ 102 w 232"/>
                <a:gd name="T83" fmla="*/ 13 h 106"/>
                <a:gd name="T84" fmla="*/ 120 w 232"/>
                <a:gd name="T85" fmla="*/ 3 h 106"/>
                <a:gd name="T86" fmla="*/ 118 w 232"/>
                <a:gd name="T87" fmla="*/ 0 h 106"/>
                <a:gd name="T88" fmla="*/ 108 w 232"/>
                <a:gd name="T89" fmla="*/ 1 h 106"/>
                <a:gd name="T90" fmla="*/ 95 w 232"/>
                <a:gd name="T91" fmla="*/ 9 h 106"/>
                <a:gd name="T92" fmla="*/ 81 w 232"/>
                <a:gd name="T93" fmla="*/ 19 h 106"/>
                <a:gd name="T94" fmla="*/ 71 w 232"/>
                <a:gd name="T95" fmla="*/ 28 h 106"/>
                <a:gd name="T96" fmla="*/ 62 w 232"/>
                <a:gd name="T97" fmla="*/ 31 h 106"/>
                <a:gd name="T98" fmla="*/ 45 w 232"/>
                <a:gd name="T99" fmla="*/ 31 h 106"/>
                <a:gd name="T100" fmla="*/ 24 w 232"/>
                <a:gd name="T101" fmla="*/ 31 h 106"/>
                <a:gd name="T102" fmla="*/ 6 w 232"/>
                <a:gd name="T103" fmla="*/ 31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2"/>
                <a:gd name="T157" fmla="*/ 0 h 106"/>
                <a:gd name="T158" fmla="*/ 232 w 232"/>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2" h="106">
                  <a:moveTo>
                    <a:pt x="0" y="32"/>
                  </a:moveTo>
                  <a:lnTo>
                    <a:pt x="2" y="34"/>
                  </a:lnTo>
                  <a:lnTo>
                    <a:pt x="2" y="35"/>
                  </a:lnTo>
                  <a:lnTo>
                    <a:pt x="2" y="38"/>
                  </a:lnTo>
                  <a:lnTo>
                    <a:pt x="2" y="40"/>
                  </a:lnTo>
                  <a:lnTo>
                    <a:pt x="11" y="40"/>
                  </a:lnTo>
                  <a:lnTo>
                    <a:pt x="19" y="40"/>
                  </a:lnTo>
                  <a:lnTo>
                    <a:pt x="30" y="40"/>
                  </a:lnTo>
                  <a:lnTo>
                    <a:pt x="40" y="41"/>
                  </a:lnTo>
                  <a:lnTo>
                    <a:pt x="50" y="43"/>
                  </a:lnTo>
                  <a:lnTo>
                    <a:pt x="58" y="46"/>
                  </a:lnTo>
                  <a:lnTo>
                    <a:pt x="64" y="47"/>
                  </a:lnTo>
                  <a:lnTo>
                    <a:pt x="68" y="50"/>
                  </a:lnTo>
                  <a:lnTo>
                    <a:pt x="73" y="59"/>
                  </a:lnTo>
                  <a:lnTo>
                    <a:pt x="79" y="72"/>
                  </a:lnTo>
                  <a:lnTo>
                    <a:pt x="89" y="86"/>
                  </a:lnTo>
                  <a:lnTo>
                    <a:pt x="102" y="96"/>
                  </a:lnTo>
                  <a:lnTo>
                    <a:pt x="110" y="97"/>
                  </a:lnTo>
                  <a:lnTo>
                    <a:pt x="111" y="96"/>
                  </a:lnTo>
                  <a:lnTo>
                    <a:pt x="110" y="93"/>
                  </a:lnTo>
                  <a:lnTo>
                    <a:pt x="104" y="87"/>
                  </a:lnTo>
                  <a:lnTo>
                    <a:pt x="96" y="78"/>
                  </a:lnTo>
                  <a:lnTo>
                    <a:pt x="92" y="69"/>
                  </a:lnTo>
                  <a:lnTo>
                    <a:pt x="89" y="59"/>
                  </a:lnTo>
                  <a:lnTo>
                    <a:pt x="87" y="52"/>
                  </a:lnTo>
                  <a:lnTo>
                    <a:pt x="98" y="52"/>
                  </a:lnTo>
                  <a:lnTo>
                    <a:pt x="111" y="53"/>
                  </a:lnTo>
                  <a:lnTo>
                    <a:pt x="121" y="56"/>
                  </a:lnTo>
                  <a:lnTo>
                    <a:pt x="130" y="59"/>
                  </a:lnTo>
                  <a:lnTo>
                    <a:pt x="133" y="71"/>
                  </a:lnTo>
                  <a:lnTo>
                    <a:pt x="142" y="83"/>
                  </a:lnTo>
                  <a:lnTo>
                    <a:pt x="154" y="94"/>
                  </a:lnTo>
                  <a:lnTo>
                    <a:pt x="167" y="103"/>
                  </a:lnTo>
                  <a:lnTo>
                    <a:pt x="177" y="106"/>
                  </a:lnTo>
                  <a:lnTo>
                    <a:pt x="185" y="106"/>
                  </a:lnTo>
                  <a:lnTo>
                    <a:pt x="186" y="105"/>
                  </a:lnTo>
                  <a:lnTo>
                    <a:pt x="182" y="100"/>
                  </a:lnTo>
                  <a:lnTo>
                    <a:pt x="167" y="91"/>
                  </a:lnTo>
                  <a:lnTo>
                    <a:pt x="155" y="81"/>
                  </a:lnTo>
                  <a:lnTo>
                    <a:pt x="146" y="72"/>
                  </a:lnTo>
                  <a:lnTo>
                    <a:pt x="144" y="63"/>
                  </a:lnTo>
                  <a:lnTo>
                    <a:pt x="152" y="68"/>
                  </a:lnTo>
                  <a:lnTo>
                    <a:pt x="164" y="72"/>
                  </a:lnTo>
                  <a:lnTo>
                    <a:pt x="176" y="74"/>
                  </a:lnTo>
                  <a:lnTo>
                    <a:pt x="189" y="77"/>
                  </a:lnTo>
                  <a:lnTo>
                    <a:pt x="201" y="78"/>
                  </a:lnTo>
                  <a:lnTo>
                    <a:pt x="211" y="80"/>
                  </a:lnTo>
                  <a:lnTo>
                    <a:pt x="220" y="81"/>
                  </a:lnTo>
                  <a:lnTo>
                    <a:pt x="226" y="81"/>
                  </a:lnTo>
                  <a:lnTo>
                    <a:pt x="231" y="81"/>
                  </a:lnTo>
                  <a:lnTo>
                    <a:pt x="232" y="78"/>
                  </a:lnTo>
                  <a:lnTo>
                    <a:pt x="228" y="75"/>
                  </a:lnTo>
                  <a:lnTo>
                    <a:pt x="222" y="74"/>
                  </a:lnTo>
                  <a:lnTo>
                    <a:pt x="213" y="72"/>
                  </a:lnTo>
                  <a:lnTo>
                    <a:pt x="204" y="71"/>
                  </a:lnTo>
                  <a:lnTo>
                    <a:pt x="192" y="68"/>
                  </a:lnTo>
                  <a:lnTo>
                    <a:pt x="182" y="65"/>
                  </a:lnTo>
                  <a:lnTo>
                    <a:pt x="172" y="60"/>
                  </a:lnTo>
                  <a:lnTo>
                    <a:pt x="161" y="57"/>
                  </a:lnTo>
                  <a:lnTo>
                    <a:pt x="155" y="55"/>
                  </a:lnTo>
                  <a:lnTo>
                    <a:pt x="151" y="53"/>
                  </a:lnTo>
                  <a:lnTo>
                    <a:pt x="158" y="46"/>
                  </a:lnTo>
                  <a:lnTo>
                    <a:pt x="166" y="41"/>
                  </a:lnTo>
                  <a:lnTo>
                    <a:pt x="173" y="38"/>
                  </a:lnTo>
                  <a:lnTo>
                    <a:pt x="180" y="37"/>
                  </a:lnTo>
                  <a:lnTo>
                    <a:pt x="186" y="35"/>
                  </a:lnTo>
                  <a:lnTo>
                    <a:pt x="188" y="34"/>
                  </a:lnTo>
                  <a:lnTo>
                    <a:pt x="185" y="31"/>
                  </a:lnTo>
                  <a:lnTo>
                    <a:pt x="177" y="28"/>
                  </a:lnTo>
                  <a:lnTo>
                    <a:pt x="169" y="28"/>
                  </a:lnTo>
                  <a:lnTo>
                    <a:pt x="157" y="32"/>
                  </a:lnTo>
                  <a:lnTo>
                    <a:pt x="146" y="38"/>
                  </a:lnTo>
                  <a:lnTo>
                    <a:pt x="141" y="46"/>
                  </a:lnTo>
                  <a:lnTo>
                    <a:pt x="135" y="46"/>
                  </a:lnTo>
                  <a:lnTo>
                    <a:pt x="127" y="44"/>
                  </a:lnTo>
                  <a:lnTo>
                    <a:pt x="120" y="43"/>
                  </a:lnTo>
                  <a:lnTo>
                    <a:pt x="112" y="43"/>
                  </a:lnTo>
                  <a:lnTo>
                    <a:pt x="107" y="41"/>
                  </a:lnTo>
                  <a:lnTo>
                    <a:pt x="101" y="41"/>
                  </a:lnTo>
                  <a:lnTo>
                    <a:pt x="96" y="41"/>
                  </a:lnTo>
                  <a:lnTo>
                    <a:pt x="93" y="41"/>
                  </a:lnTo>
                  <a:lnTo>
                    <a:pt x="92" y="32"/>
                  </a:lnTo>
                  <a:lnTo>
                    <a:pt x="95" y="22"/>
                  </a:lnTo>
                  <a:lnTo>
                    <a:pt x="102" y="13"/>
                  </a:lnTo>
                  <a:lnTo>
                    <a:pt x="112" y="7"/>
                  </a:lnTo>
                  <a:lnTo>
                    <a:pt x="120" y="3"/>
                  </a:lnTo>
                  <a:lnTo>
                    <a:pt x="121" y="1"/>
                  </a:lnTo>
                  <a:lnTo>
                    <a:pt x="118" y="0"/>
                  </a:lnTo>
                  <a:lnTo>
                    <a:pt x="112" y="0"/>
                  </a:lnTo>
                  <a:lnTo>
                    <a:pt x="108" y="1"/>
                  </a:lnTo>
                  <a:lnTo>
                    <a:pt x="102" y="4"/>
                  </a:lnTo>
                  <a:lnTo>
                    <a:pt x="95" y="9"/>
                  </a:lnTo>
                  <a:lnTo>
                    <a:pt x="89" y="13"/>
                  </a:lnTo>
                  <a:lnTo>
                    <a:pt x="81" y="19"/>
                  </a:lnTo>
                  <a:lnTo>
                    <a:pt x="76" y="23"/>
                  </a:lnTo>
                  <a:lnTo>
                    <a:pt x="71" y="28"/>
                  </a:lnTo>
                  <a:lnTo>
                    <a:pt x="68" y="31"/>
                  </a:lnTo>
                  <a:lnTo>
                    <a:pt x="62" y="31"/>
                  </a:lnTo>
                  <a:lnTo>
                    <a:pt x="53" y="31"/>
                  </a:lnTo>
                  <a:lnTo>
                    <a:pt x="45" y="31"/>
                  </a:lnTo>
                  <a:lnTo>
                    <a:pt x="34" y="31"/>
                  </a:lnTo>
                  <a:lnTo>
                    <a:pt x="24" y="31"/>
                  </a:lnTo>
                  <a:lnTo>
                    <a:pt x="14" y="31"/>
                  </a:lnTo>
                  <a:lnTo>
                    <a:pt x="6" y="31"/>
                  </a:lnTo>
                  <a:lnTo>
                    <a:pt x="0" y="32"/>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50" name="Freeform 305"/>
            <p:cNvSpPr>
              <a:spLocks/>
            </p:cNvSpPr>
            <p:nvPr/>
          </p:nvSpPr>
          <p:spPr bwMode="auto">
            <a:xfrm>
              <a:off x="1373" y="1536"/>
              <a:ext cx="189" cy="216"/>
            </a:xfrm>
            <a:custGeom>
              <a:avLst/>
              <a:gdLst>
                <a:gd name="T0" fmla="*/ 7 w 189"/>
                <a:gd name="T1" fmla="*/ 6 h 216"/>
                <a:gd name="T2" fmla="*/ 25 w 189"/>
                <a:gd name="T3" fmla="*/ 29 h 216"/>
                <a:gd name="T4" fmla="*/ 26 w 189"/>
                <a:gd name="T5" fmla="*/ 51 h 216"/>
                <a:gd name="T6" fmla="*/ 28 w 189"/>
                <a:gd name="T7" fmla="*/ 98 h 216"/>
                <a:gd name="T8" fmla="*/ 34 w 189"/>
                <a:gd name="T9" fmla="*/ 95 h 216"/>
                <a:gd name="T10" fmla="*/ 38 w 189"/>
                <a:gd name="T11" fmla="*/ 58 h 216"/>
                <a:gd name="T12" fmla="*/ 47 w 189"/>
                <a:gd name="T13" fmla="*/ 45 h 216"/>
                <a:gd name="T14" fmla="*/ 51 w 189"/>
                <a:gd name="T15" fmla="*/ 49 h 216"/>
                <a:gd name="T16" fmla="*/ 62 w 189"/>
                <a:gd name="T17" fmla="*/ 61 h 216"/>
                <a:gd name="T18" fmla="*/ 79 w 189"/>
                <a:gd name="T19" fmla="*/ 82 h 216"/>
                <a:gd name="T20" fmla="*/ 82 w 189"/>
                <a:gd name="T21" fmla="*/ 107 h 216"/>
                <a:gd name="T22" fmla="*/ 82 w 189"/>
                <a:gd name="T23" fmla="*/ 147 h 216"/>
                <a:gd name="T24" fmla="*/ 91 w 189"/>
                <a:gd name="T25" fmla="*/ 144 h 216"/>
                <a:gd name="T26" fmla="*/ 94 w 189"/>
                <a:gd name="T27" fmla="*/ 108 h 216"/>
                <a:gd name="T28" fmla="*/ 109 w 189"/>
                <a:gd name="T29" fmla="*/ 105 h 216"/>
                <a:gd name="T30" fmla="*/ 130 w 189"/>
                <a:gd name="T31" fmla="*/ 132 h 216"/>
                <a:gd name="T32" fmla="*/ 155 w 189"/>
                <a:gd name="T33" fmla="*/ 166 h 216"/>
                <a:gd name="T34" fmla="*/ 175 w 189"/>
                <a:gd name="T35" fmla="*/ 197 h 216"/>
                <a:gd name="T36" fmla="*/ 186 w 189"/>
                <a:gd name="T37" fmla="*/ 215 h 216"/>
                <a:gd name="T38" fmla="*/ 189 w 189"/>
                <a:gd name="T39" fmla="*/ 212 h 216"/>
                <a:gd name="T40" fmla="*/ 183 w 189"/>
                <a:gd name="T41" fmla="*/ 196 h 216"/>
                <a:gd name="T42" fmla="*/ 165 w 189"/>
                <a:gd name="T43" fmla="*/ 165 h 216"/>
                <a:gd name="T44" fmla="*/ 141 w 189"/>
                <a:gd name="T45" fmla="*/ 129 h 216"/>
                <a:gd name="T46" fmla="*/ 121 w 189"/>
                <a:gd name="T47" fmla="*/ 101 h 216"/>
                <a:gd name="T48" fmla="*/ 118 w 189"/>
                <a:gd name="T49" fmla="*/ 91 h 216"/>
                <a:gd name="T50" fmla="*/ 130 w 189"/>
                <a:gd name="T51" fmla="*/ 85 h 216"/>
                <a:gd name="T52" fmla="*/ 140 w 189"/>
                <a:gd name="T53" fmla="*/ 82 h 216"/>
                <a:gd name="T54" fmla="*/ 152 w 189"/>
                <a:gd name="T55" fmla="*/ 83 h 216"/>
                <a:gd name="T56" fmla="*/ 167 w 189"/>
                <a:gd name="T57" fmla="*/ 91 h 216"/>
                <a:gd name="T58" fmla="*/ 171 w 189"/>
                <a:gd name="T59" fmla="*/ 91 h 216"/>
                <a:gd name="T60" fmla="*/ 164 w 189"/>
                <a:gd name="T61" fmla="*/ 80 h 216"/>
                <a:gd name="T62" fmla="*/ 147 w 189"/>
                <a:gd name="T63" fmla="*/ 74 h 216"/>
                <a:gd name="T64" fmla="*/ 128 w 189"/>
                <a:gd name="T65" fmla="*/ 73 h 216"/>
                <a:gd name="T66" fmla="*/ 110 w 189"/>
                <a:gd name="T67" fmla="*/ 76 h 216"/>
                <a:gd name="T68" fmla="*/ 93 w 189"/>
                <a:gd name="T69" fmla="*/ 71 h 216"/>
                <a:gd name="T70" fmla="*/ 72 w 189"/>
                <a:gd name="T71" fmla="*/ 52 h 216"/>
                <a:gd name="T72" fmla="*/ 73 w 189"/>
                <a:gd name="T73" fmla="*/ 42 h 216"/>
                <a:gd name="T74" fmla="*/ 96 w 189"/>
                <a:gd name="T75" fmla="*/ 39 h 216"/>
                <a:gd name="T76" fmla="*/ 110 w 189"/>
                <a:gd name="T77" fmla="*/ 42 h 216"/>
                <a:gd name="T78" fmla="*/ 109 w 189"/>
                <a:gd name="T79" fmla="*/ 37 h 216"/>
                <a:gd name="T80" fmla="*/ 99 w 189"/>
                <a:gd name="T81" fmla="*/ 36 h 216"/>
                <a:gd name="T82" fmla="*/ 85 w 189"/>
                <a:gd name="T83" fmla="*/ 33 h 216"/>
                <a:gd name="T84" fmla="*/ 71 w 189"/>
                <a:gd name="T85" fmla="*/ 31 h 216"/>
                <a:gd name="T86" fmla="*/ 57 w 189"/>
                <a:gd name="T87" fmla="*/ 31 h 216"/>
                <a:gd name="T88" fmla="*/ 47 w 189"/>
                <a:gd name="T89" fmla="*/ 30 h 216"/>
                <a:gd name="T90" fmla="*/ 32 w 189"/>
                <a:gd name="T91" fmla="*/ 20 h 216"/>
                <a:gd name="T92" fmla="*/ 17 w 189"/>
                <a:gd name="T93" fmla="*/ 8 h 216"/>
                <a:gd name="T94" fmla="*/ 6 w 189"/>
                <a:gd name="T95" fmla="*/ 0 h 2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89"/>
                <a:gd name="T145" fmla="*/ 0 h 216"/>
                <a:gd name="T146" fmla="*/ 189 w 189"/>
                <a:gd name="T147" fmla="*/ 216 h 21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89" h="216">
                  <a:moveTo>
                    <a:pt x="0" y="0"/>
                  </a:moveTo>
                  <a:lnTo>
                    <a:pt x="7" y="6"/>
                  </a:lnTo>
                  <a:lnTo>
                    <a:pt x="16" y="17"/>
                  </a:lnTo>
                  <a:lnTo>
                    <a:pt x="25" y="29"/>
                  </a:lnTo>
                  <a:lnTo>
                    <a:pt x="31" y="34"/>
                  </a:lnTo>
                  <a:lnTo>
                    <a:pt x="26" y="51"/>
                  </a:lnTo>
                  <a:lnTo>
                    <a:pt x="26" y="74"/>
                  </a:lnTo>
                  <a:lnTo>
                    <a:pt x="28" y="98"/>
                  </a:lnTo>
                  <a:lnTo>
                    <a:pt x="35" y="114"/>
                  </a:lnTo>
                  <a:lnTo>
                    <a:pt x="34" y="95"/>
                  </a:lnTo>
                  <a:lnTo>
                    <a:pt x="35" y="76"/>
                  </a:lnTo>
                  <a:lnTo>
                    <a:pt x="38" y="58"/>
                  </a:lnTo>
                  <a:lnTo>
                    <a:pt x="44" y="48"/>
                  </a:lnTo>
                  <a:lnTo>
                    <a:pt x="47" y="45"/>
                  </a:lnTo>
                  <a:lnTo>
                    <a:pt x="50" y="46"/>
                  </a:lnTo>
                  <a:lnTo>
                    <a:pt x="51" y="49"/>
                  </a:lnTo>
                  <a:lnTo>
                    <a:pt x="54" y="54"/>
                  </a:lnTo>
                  <a:lnTo>
                    <a:pt x="62" y="61"/>
                  </a:lnTo>
                  <a:lnTo>
                    <a:pt x="71" y="71"/>
                  </a:lnTo>
                  <a:lnTo>
                    <a:pt x="79" y="82"/>
                  </a:lnTo>
                  <a:lnTo>
                    <a:pt x="85" y="89"/>
                  </a:lnTo>
                  <a:lnTo>
                    <a:pt x="82" y="107"/>
                  </a:lnTo>
                  <a:lnTo>
                    <a:pt x="79" y="128"/>
                  </a:lnTo>
                  <a:lnTo>
                    <a:pt x="82" y="147"/>
                  </a:lnTo>
                  <a:lnTo>
                    <a:pt x="94" y="163"/>
                  </a:lnTo>
                  <a:lnTo>
                    <a:pt x="91" y="144"/>
                  </a:lnTo>
                  <a:lnTo>
                    <a:pt x="91" y="125"/>
                  </a:lnTo>
                  <a:lnTo>
                    <a:pt x="94" y="108"/>
                  </a:lnTo>
                  <a:lnTo>
                    <a:pt x="102" y="98"/>
                  </a:lnTo>
                  <a:lnTo>
                    <a:pt x="109" y="105"/>
                  </a:lnTo>
                  <a:lnTo>
                    <a:pt x="119" y="116"/>
                  </a:lnTo>
                  <a:lnTo>
                    <a:pt x="130" y="132"/>
                  </a:lnTo>
                  <a:lnTo>
                    <a:pt x="143" y="148"/>
                  </a:lnTo>
                  <a:lnTo>
                    <a:pt x="155" y="166"/>
                  </a:lnTo>
                  <a:lnTo>
                    <a:pt x="167" y="182"/>
                  </a:lnTo>
                  <a:lnTo>
                    <a:pt x="175" y="197"/>
                  </a:lnTo>
                  <a:lnTo>
                    <a:pt x="181" y="207"/>
                  </a:lnTo>
                  <a:lnTo>
                    <a:pt x="186" y="215"/>
                  </a:lnTo>
                  <a:lnTo>
                    <a:pt x="189" y="216"/>
                  </a:lnTo>
                  <a:lnTo>
                    <a:pt x="189" y="212"/>
                  </a:lnTo>
                  <a:lnTo>
                    <a:pt x="187" y="204"/>
                  </a:lnTo>
                  <a:lnTo>
                    <a:pt x="183" y="196"/>
                  </a:lnTo>
                  <a:lnTo>
                    <a:pt x="175" y="182"/>
                  </a:lnTo>
                  <a:lnTo>
                    <a:pt x="165" y="165"/>
                  </a:lnTo>
                  <a:lnTo>
                    <a:pt x="155" y="147"/>
                  </a:lnTo>
                  <a:lnTo>
                    <a:pt x="141" y="129"/>
                  </a:lnTo>
                  <a:lnTo>
                    <a:pt x="131" y="113"/>
                  </a:lnTo>
                  <a:lnTo>
                    <a:pt x="121" y="101"/>
                  </a:lnTo>
                  <a:lnTo>
                    <a:pt x="113" y="94"/>
                  </a:lnTo>
                  <a:lnTo>
                    <a:pt x="118" y="91"/>
                  </a:lnTo>
                  <a:lnTo>
                    <a:pt x="124" y="86"/>
                  </a:lnTo>
                  <a:lnTo>
                    <a:pt x="130" y="85"/>
                  </a:lnTo>
                  <a:lnTo>
                    <a:pt x="135" y="83"/>
                  </a:lnTo>
                  <a:lnTo>
                    <a:pt x="140" y="82"/>
                  </a:lnTo>
                  <a:lnTo>
                    <a:pt x="146" y="82"/>
                  </a:lnTo>
                  <a:lnTo>
                    <a:pt x="152" y="83"/>
                  </a:lnTo>
                  <a:lnTo>
                    <a:pt x="158" y="86"/>
                  </a:lnTo>
                  <a:lnTo>
                    <a:pt x="167" y="91"/>
                  </a:lnTo>
                  <a:lnTo>
                    <a:pt x="171" y="92"/>
                  </a:lnTo>
                  <a:lnTo>
                    <a:pt x="171" y="91"/>
                  </a:lnTo>
                  <a:lnTo>
                    <a:pt x="168" y="85"/>
                  </a:lnTo>
                  <a:lnTo>
                    <a:pt x="164" y="80"/>
                  </a:lnTo>
                  <a:lnTo>
                    <a:pt x="156" y="77"/>
                  </a:lnTo>
                  <a:lnTo>
                    <a:pt x="147" y="74"/>
                  </a:lnTo>
                  <a:lnTo>
                    <a:pt x="138" y="73"/>
                  </a:lnTo>
                  <a:lnTo>
                    <a:pt x="128" y="73"/>
                  </a:lnTo>
                  <a:lnTo>
                    <a:pt x="118" y="74"/>
                  </a:lnTo>
                  <a:lnTo>
                    <a:pt x="110" y="76"/>
                  </a:lnTo>
                  <a:lnTo>
                    <a:pt x="103" y="80"/>
                  </a:lnTo>
                  <a:lnTo>
                    <a:pt x="93" y="71"/>
                  </a:lnTo>
                  <a:lnTo>
                    <a:pt x="82" y="61"/>
                  </a:lnTo>
                  <a:lnTo>
                    <a:pt x="72" y="52"/>
                  </a:lnTo>
                  <a:lnTo>
                    <a:pt x="66" y="46"/>
                  </a:lnTo>
                  <a:lnTo>
                    <a:pt x="73" y="42"/>
                  </a:lnTo>
                  <a:lnTo>
                    <a:pt x="84" y="40"/>
                  </a:lnTo>
                  <a:lnTo>
                    <a:pt x="96" y="39"/>
                  </a:lnTo>
                  <a:lnTo>
                    <a:pt x="106" y="40"/>
                  </a:lnTo>
                  <a:lnTo>
                    <a:pt x="110" y="42"/>
                  </a:lnTo>
                  <a:lnTo>
                    <a:pt x="112" y="40"/>
                  </a:lnTo>
                  <a:lnTo>
                    <a:pt x="109" y="37"/>
                  </a:lnTo>
                  <a:lnTo>
                    <a:pt x="103" y="36"/>
                  </a:lnTo>
                  <a:lnTo>
                    <a:pt x="99" y="36"/>
                  </a:lnTo>
                  <a:lnTo>
                    <a:pt x="93" y="34"/>
                  </a:lnTo>
                  <a:lnTo>
                    <a:pt x="85" y="33"/>
                  </a:lnTo>
                  <a:lnTo>
                    <a:pt x="78" y="33"/>
                  </a:lnTo>
                  <a:lnTo>
                    <a:pt x="71" y="31"/>
                  </a:lnTo>
                  <a:lnTo>
                    <a:pt x="65" y="31"/>
                  </a:lnTo>
                  <a:lnTo>
                    <a:pt x="57" y="31"/>
                  </a:lnTo>
                  <a:lnTo>
                    <a:pt x="53" y="31"/>
                  </a:lnTo>
                  <a:lnTo>
                    <a:pt x="47" y="30"/>
                  </a:lnTo>
                  <a:lnTo>
                    <a:pt x="40" y="26"/>
                  </a:lnTo>
                  <a:lnTo>
                    <a:pt x="32" y="20"/>
                  </a:lnTo>
                  <a:lnTo>
                    <a:pt x="25" y="14"/>
                  </a:lnTo>
                  <a:lnTo>
                    <a:pt x="17" y="8"/>
                  </a:lnTo>
                  <a:lnTo>
                    <a:pt x="11" y="3"/>
                  </a:lnTo>
                  <a:lnTo>
                    <a:pt x="6" y="0"/>
                  </a:lnTo>
                  <a:lnTo>
                    <a:pt x="0" y="0"/>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51" name="Freeform 306"/>
            <p:cNvSpPr>
              <a:spLocks/>
            </p:cNvSpPr>
            <p:nvPr/>
          </p:nvSpPr>
          <p:spPr bwMode="auto">
            <a:xfrm>
              <a:off x="1210" y="1556"/>
              <a:ext cx="142" cy="249"/>
            </a:xfrm>
            <a:custGeom>
              <a:avLst/>
              <a:gdLst>
                <a:gd name="T0" fmla="*/ 93 w 142"/>
                <a:gd name="T1" fmla="*/ 31 h 249"/>
                <a:gd name="T2" fmla="*/ 79 w 142"/>
                <a:gd name="T3" fmla="*/ 45 h 249"/>
                <a:gd name="T4" fmla="*/ 46 w 142"/>
                <a:gd name="T5" fmla="*/ 62 h 249"/>
                <a:gd name="T6" fmla="*/ 18 w 142"/>
                <a:gd name="T7" fmla="*/ 81 h 249"/>
                <a:gd name="T8" fmla="*/ 17 w 142"/>
                <a:gd name="T9" fmla="*/ 93 h 249"/>
                <a:gd name="T10" fmla="*/ 27 w 142"/>
                <a:gd name="T11" fmla="*/ 84 h 249"/>
                <a:gd name="T12" fmla="*/ 48 w 142"/>
                <a:gd name="T13" fmla="*/ 71 h 249"/>
                <a:gd name="T14" fmla="*/ 73 w 142"/>
                <a:gd name="T15" fmla="*/ 62 h 249"/>
                <a:gd name="T16" fmla="*/ 76 w 142"/>
                <a:gd name="T17" fmla="*/ 87 h 249"/>
                <a:gd name="T18" fmla="*/ 58 w 142"/>
                <a:gd name="T19" fmla="*/ 105 h 249"/>
                <a:gd name="T20" fmla="*/ 28 w 142"/>
                <a:gd name="T21" fmla="*/ 118 h 249"/>
                <a:gd name="T22" fmla="*/ 11 w 142"/>
                <a:gd name="T23" fmla="*/ 137 h 249"/>
                <a:gd name="T24" fmla="*/ 11 w 142"/>
                <a:gd name="T25" fmla="*/ 150 h 249"/>
                <a:gd name="T26" fmla="*/ 18 w 142"/>
                <a:gd name="T27" fmla="*/ 139 h 249"/>
                <a:gd name="T28" fmla="*/ 37 w 142"/>
                <a:gd name="T29" fmla="*/ 125 h 249"/>
                <a:gd name="T30" fmla="*/ 62 w 142"/>
                <a:gd name="T31" fmla="*/ 116 h 249"/>
                <a:gd name="T32" fmla="*/ 67 w 142"/>
                <a:gd name="T33" fmla="*/ 142 h 249"/>
                <a:gd name="T34" fmla="*/ 50 w 142"/>
                <a:gd name="T35" fmla="*/ 162 h 249"/>
                <a:gd name="T36" fmla="*/ 27 w 142"/>
                <a:gd name="T37" fmla="*/ 174 h 249"/>
                <a:gd name="T38" fmla="*/ 14 w 142"/>
                <a:gd name="T39" fmla="*/ 193 h 249"/>
                <a:gd name="T40" fmla="*/ 34 w 142"/>
                <a:gd name="T41" fmla="*/ 180 h 249"/>
                <a:gd name="T42" fmla="*/ 53 w 142"/>
                <a:gd name="T43" fmla="*/ 177 h 249"/>
                <a:gd name="T44" fmla="*/ 40 w 142"/>
                <a:gd name="T45" fmla="*/ 208 h 249"/>
                <a:gd name="T46" fmla="*/ 15 w 142"/>
                <a:gd name="T47" fmla="*/ 236 h 249"/>
                <a:gd name="T48" fmla="*/ 0 w 142"/>
                <a:gd name="T49" fmla="*/ 248 h 249"/>
                <a:gd name="T50" fmla="*/ 14 w 142"/>
                <a:gd name="T51" fmla="*/ 245 h 249"/>
                <a:gd name="T52" fmla="*/ 39 w 142"/>
                <a:gd name="T53" fmla="*/ 223 h 249"/>
                <a:gd name="T54" fmla="*/ 62 w 142"/>
                <a:gd name="T55" fmla="*/ 184 h 249"/>
                <a:gd name="T56" fmla="*/ 86 w 142"/>
                <a:gd name="T57" fmla="*/ 180 h 249"/>
                <a:gd name="T58" fmla="*/ 89 w 142"/>
                <a:gd name="T59" fmla="*/ 208 h 249"/>
                <a:gd name="T60" fmla="*/ 95 w 142"/>
                <a:gd name="T61" fmla="*/ 211 h 249"/>
                <a:gd name="T62" fmla="*/ 101 w 142"/>
                <a:gd name="T63" fmla="*/ 198 h 249"/>
                <a:gd name="T64" fmla="*/ 89 w 142"/>
                <a:gd name="T65" fmla="*/ 171 h 249"/>
                <a:gd name="T66" fmla="*/ 81 w 142"/>
                <a:gd name="T67" fmla="*/ 147 h 249"/>
                <a:gd name="T68" fmla="*/ 86 w 142"/>
                <a:gd name="T69" fmla="*/ 112 h 249"/>
                <a:gd name="T70" fmla="*/ 93 w 142"/>
                <a:gd name="T71" fmla="*/ 109 h 249"/>
                <a:gd name="T72" fmla="*/ 117 w 142"/>
                <a:gd name="T73" fmla="*/ 125 h 249"/>
                <a:gd name="T74" fmla="*/ 129 w 142"/>
                <a:gd name="T75" fmla="*/ 159 h 249"/>
                <a:gd name="T76" fmla="*/ 133 w 142"/>
                <a:gd name="T77" fmla="*/ 152 h 249"/>
                <a:gd name="T78" fmla="*/ 129 w 142"/>
                <a:gd name="T79" fmla="*/ 128 h 249"/>
                <a:gd name="T80" fmla="*/ 110 w 142"/>
                <a:gd name="T81" fmla="*/ 103 h 249"/>
                <a:gd name="T82" fmla="*/ 92 w 142"/>
                <a:gd name="T83" fmla="*/ 85 h 249"/>
                <a:gd name="T84" fmla="*/ 98 w 142"/>
                <a:gd name="T85" fmla="*/ 60 h 249"/>
                <a:gd name="T86" fmla="*/ 132 w 142"/>
                <a:gd name="T87" fmla="*/ 77 h 249"/>
                <a:gd name="T88" fmla="*/ 141 w 142"/>
                <a:gd name="T89" fmla="*/ 97 h 249"/>
                <a:gd name="T90" fmla="*/ 138 w 142"/>
                <a:gd name="T91" fmla="*/ 75 h 249"/>
                <a:gd name="T92" fmla="*/ 105 w 142"/>
                <a:gd name="T93" fmla="*/ 45 h 249"/>
                <a:gd name="T94" fmla="*/ 105 w 142"/>
                <a:gd name="T95" fmla="*/ 14 h 249"/>
                <a:gd name="T96" fmla="*/ 99 w 142"/>
                <a:gd name="T97" fmla="*/ 0 h 2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2"/>
                <a:gd name="T148" fmla="*/ 0 h 249"/>
                <a:gd name="T149" fmla="*/ 142 w 142"/>
                <a:gd name="T150" fmla="*/ 249 h 2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2" h="249">
                  <a:moveTo>
                    <a:pt x="95" y="11"/>
                  </a:moveTo>
                  <a:lnTo>
                    <a:pt x="95" y="22"/>
                  </a:lnTo>
                  <a:lnTo>
                    <a:pt x="93" y="31"/>
                  </a:lnTo>
                  <a:lnTo>
                    <a:pt x="90" y="37"/>
                  </a:lnTo>
                  <a:lnTo>
                    <a:pt x="86" y="41"/>
                  </a:lnTo>
                  <a:lnTo>
                    <a:pt x="79" y="45"/>
                  </a:lnTo>
                  <a:lnTo>
                    <a:pt x="68" y="50"/>
                  </a:lnTo>
                  <a:lnTo>
                    <a:pt x="58" y="56"/>
                  </a:lnTo>
                  <a:lnTo>
                    <a:pt x="46" y="62"/>
                  </a:lnTo>
                  <a:lnTo>
                    <a:pt x="34" y="68"/>
                  </a:lnTo>
                  <a:lnTo>
                    <a:pt x="25" y="74"/>
                  </a:lnTo>
                  <a:lnTo>
                    <a:pt x="18" y="81"/>
                  </a:lnTo>
                  <a:lnTo>
                    <a:pt x="15" y="87"/>
                  </a:lnTo>
                  <a:lnTo>
                    <a:pt x="15" y="91"/>
                  </a:lnTo>
                  <a:lnTo>
                    <a:pt x="17" y="93"/>
                  </a:lnTo>
                  <a:lnTo>
                    <a:pt x="18" y="91"/>
                  </a:lnTo>
                  <a:lnTo>
                    <a:pt x="22" y="88"/>
                  </a:lnTo>
                  <a:lnTo>
                    <a:pt x="27" y="84"/>
                  </a:lnTo>
                  <a:lnTo>
                    <a:pt x="33" y="78"/>
                  </a:lnTo>
                  <a:lnTo>
                    <a:pt x="40" y="74"/>
                  </a:lnTo>
                  <a:lnTo>
                    <a:pt x="48" y="71"/>
                  </a:lnTo>
                  <a:lnTo>
                    <a:pt x="55" y="66"/>
                  </a:lnTo>
                  <a:lnTo>
                    <a:pt x="64" y="65"/>
                  </a:lnTo>
                  <a:lnTo>
                    <a:pt x="73" y="62"/>
                  </a:lnTo>
                  <a:lnTo>
                    <a:pt x="80" y="62"/>
                  </a:lnTo>
                  <a:lnTo>
                    <a:pt x="79" y="75"/>
                  </a:lnTo>
                  <a:lnTo>
                    <a:pt x="76" y="87"/>
                  </a:lnTo>
                  <a:lnTo>
                    <a:pt x="71" y="96"/>
                  </a:lnTo>
                  <a:lnTo>
                    <a:pt x="68" y="103"/>
                  </a:lnTo>
                  <a:lnTo>
                    <a:pt x="58" y="105"/>
                  </a:lnTo>
                  <a:lnTo>
                    <a:pt x="46" y="109"/>
                  </a:lnTo>
                  <a:lnTo>
                    <a:pt x="37" y="112"/>
                  </a:lnTo>
                  <a:lnTo>
                    <a:pt x="28" y="118"/>
                  </a:lnTo>
                  <a:lnTo>
                    <a:pt x="19" y="124"/>
                  </a:lnTo>
                  <a:lnTo>
                    <a:pt x="14" y="130"/>
                  </a:lnTo>
                  <a:lnTo>
                    <a:pt x="11" y="137"/>
                  </a:lnTo>
                  <a:lnTo>
                    <a:pt x="9" y="145"/>
                  </a:lnTo>
                  <a:lnTo>
                    <a:pt x="9" y="149"/>
                  </a:lnTo>
                  <a:lnTo>
                    <a:pt x="11" y="150"/>
                  </a:lnTo>
                  <a:lnTo>
                    <a:pt x="14" y="147"/>
                  </a:lnTo>
                  <a:lnTo>
                    <a:pt x="15" y="143"/>
                  </a:lnTo>
                  <a:lnTo>
                    <a:pt x="18" y="139"/>
                  </a:lnTo>
                  <a:lnTo>
                    <a:pt x="22" y="134"/>
                  </a:lnTo>
                  <a:lnTo>
                    <a:pt x="30" y="130"/>
                  </a:lnTo>
                  <a:lnTo>
                    <a:pt x="37" y="125"/>
                  </a:lnTo>
                  <a:lnTo>
                    <a:pt x="46" y="121"/>
                  </a:lnTo>
                  <a:lnTo>
                    <a:pt x="55" y="118"/>
                  </a:lnTo>
                  <a:lnTo>
                    <a:pt x="62" y="116"/>
                  </a:lnTo>
                  <a:lnTo>
                    <a:pt x="70" y="115"/>
                  </a:lnTo>
                  <a:lnTo>
                    <a:pt x="70" y="130"/>
                  </a:lnTo>
                  <a:lnTo>
                    <a:pt x="67" y="142"/>
                  </a:lnTo>
                  <a:lnTo>
                    <a:pt x="64" y="152"/>
                  </a:lnTo>
                  <a:lnTo>
                    <a:pt x="59" y="159"/>
                  </a:lnTo>
                  <a:lnTo>
                    <a:pt x="50" y="162"/>
                  </a:lnTo>
                  <a:lnTo>
                    <a:pt x="42" y="165"/>
                  </a:lnTo>
                  <a:lnTo>
                    <a:pt x="34" y="170"/>
                  </a:lnTo>
                  <a:lnTo>
                    <a:pt x="27" y="174"/>
                  </a:lnTo>
                  <a:lnTo>
                    <a:pt x="21" y="180"/>
                  </a:lnTo>
                  <a:lnTo>
                    <a:pt x="17" y="186"/>
                  </a:lnTo>
                  <a:lnTo>
                    <a:pt x="14" y="193"/>
                  </a:lnTo>
                  <a:lnTo>
                    <a:pt x="12" y="201"/>
                  </a:lnTo>
                  <a:lnTo>
                    <a:pt x="22" y="190"/>
                  </a:lnTo>
                  <a:lnTo>
                    <a:pt x="34" y="180"/>
                  </a:lnTo>
                  <a:lnTo>
                    <a:pt x="46" y="173"/>
                  </a:lnTo>
                  <a:lnTo>
                    <a:pt x="55" y="170"/>
                  </a:lnTo>
                  <a:lnTo>
                    <a:pt x="53" y="177"/>
                  </a:lnTo>
                  <a:lnTo>
                    <a:pt x="50" y="186"/>
                  </a:lnTo>
                  <a:lnTo>
                    <a:pt x="46" y="196"/>
                  </a:lnTo>
                  <a:lnTo>
                    <a:pt x="40" y="208"/>
                  </a:lnTo>
                  <a:lnTo>
                    <a:pt x="31" y="218"/>
                  </a:lnTo>
                  <a:lnTo>
                    <a:pt x="24" y="229"/>
                  </a:lnTo>
                  <a:lnTo>
                    <a:pt x="15" y="236"/>
                  </a:lnTo>
                  <a:lnTo>
                    <a:pt x="6" y="242"/>
                  </a:lnTo>
                  <a:lnTo>
                    <a:pt x="2" y="245"/>
                  </a:lnTo>
                  <a:lnTo>
                    <a:pt x="0" y="248"/>
                  </a:lnTo>
                  <a:lnTo>
                    <a:pt x="2" y="249"/>
                  </a:lnTo>
                  <a:lnTo>
                    <a:pt x="8" y="248"/>
                  </a:lnTo>
                  <a:lnTo>
                    <a:pt x="14" y="245"/>
                  </a:lnTo>
                  <a:lnTo>
                    <a:pt x="21" y="241"/>
                  </a:lnTo>
                  <a:lnTo>
                    <a:pt x="30" y="233"/>
                  </a:lnTo>
                  <a:lnTo>
                    <a:pt x="39" y="223"/>
                  </a:lnTo>
                  <a:lnTo>
                    <a:pt x="48" y="212"/>
                  </a:lnTo>
                  <a:lnTo>
                    <a:pt x="56" y="199"/>
                  </a:lnTo>
                  <a:lnTo>
                    <a:pt x="62" y="184"/>
                  </a:lnTo>
                  <a:lnTo>
                    <a:pt x="67" y="170"/>
                  </a:lnTo>
                  <a:lnTo>
                    <a:pt x="77" y="173"/>
                  </a:lnTo>
                  <a:lnTo>
                    <a:pt x="86" y="180"/>
                  </a:lnTo>
                  <a:lnTo>
                    <a:pt x="92" y="190"/>
                  </a:lnTo>
                  <a:lnTo>
                    <a:pt x="92" y="199"/>
                  </a:lnTo>
                  <a:lnTo>
                    <a:pt x="89" y="208"/>
                  </a:lnTo>
                  <a:lnTo>
                    <a:pt x="89" y="214"/>
                  </a:lnTo>
                  <a:lnTo>
                    <a:pt x="90" y="215"/>
                  </a:lnTo>
                  <a:lnTo>
                    <a:pt x="95" y="211"/>
                  </a:lnTo>
                  <a:lnTo>
                    <a:pt x="98" y="207"/>
                  </a:lnTo>
                  <a:lnTo>
                    <a:pt x="101" y="202"/>
                  </a:lnTo>
                  <a:lnTo>
                    <a:pt x="101" y="198"/>
                  </a:lnTo>
                  <a:lnTo>
                    <a:pt x="99" y="192"/>
                  </a:lnTo>
                  <a:lnTo>
                    <a:pt x="95" y="181"/>
                  </a:lnTo>
                  <a:lnTo>
                    <a:pt x="89" y="171"/>
                  </a:lnTo>
                  <a:lnTo>
                    <a:pt x="83" y="164"/>
                  </a:lnTo>
                  <a:lnTo>
                    <a:pt x="79" y="159"/>
                  </a:lnTo>
                  <a:lnTo>
                    <a:pt x="81" y="147"/>
                  </a:lnTo>
                  <a:lnTo>
                    <a:pt x="83" y="134"/>
                  </a:lnTo>
                  <a:lnTo>
                    <a:pt x="86" y="121"/>
                  </a:lnTo>
                  <a:lnTo>
                    <a:pt x="86" y="112"/>
                  </a:lnTo>
                  <a:lnTo>
                    <a:pt x="87" y="108"/>
                  </a:lnTo>
                  <a:lnTo>
                    <a:pt x="89" y="108"/>
                  </a:lnTo>
                  <a:lnTo>
                    <a:pt x="93" y="109"/>
                  </a:lnTo>
                  <a:lnTo>
                    <a:pt x="101" y="112"/>
                  </a:lnTo>
                  <a:lnTo>
                    <a:pt x="110" y="118"/>
                  </a:lnTo>
                  <a:lnTo>
                    <a:pt x="117" y="125"/>
                  </a:lnTo>
                  <a:lnTo>
                    <a:pt x="124" y="137"/>
                  </a:lnTo>
                  <a:lnTo>
                    <a:pt x="127" y="153"/>
                  </a:lnTo>
                  <a:lnTo>
                    <a:pt x="129" y="159"/>
                  </a:lnTo>
                  <a:lnTo>
                    <a:pt x="130" y="161"/>
                  </a:lnTo>
                  <a:lnTo>
                    <a:pt x="133" y="159"/>
                  </a:lnTo>
                  <a:lnTo>
                    <a:pt x="133" y="152"/>
                  </a:lnTo>
                  <a:lnTo>
                    <a:pt x="133" y="146"/>
                  </a:lnTo>
                  <a:lnTo>
                    <a:pt x="132" y="139"/>
                  </a:lnTo>
                  <a:lnTo>
                    <a:pt x="129" y="128"/>
                  </a:lnTo>
                  <a:lnTo>
                    <a:pt x="124" y="119"/>
                  </a:lnTo>
                  <a:lnTo>
                    <a:pt x="118" y="111"/>
                  </a:lnTo>
                  <a:lnTo>
                    <a:pt x="110" y="103"/>
                  </a:lnTo>
                  <a:lnTo>
                    <a:pt x="101" y="96"/>
                  </a:lnTo>
                  <a:lnTo>
                    <a:pt x="89" y="93"/>
                  </a:lnTo>
                  <a:lnTo>
                    <a:pt x="92" y="85"/>
                  </a:lnTo>
                  <a:lnTo>
                    <a:pt x="95" y="75"/>
                  </a:lnTo>
                  <a:lnTo>
                    <a:pt x="98" y="66"/>
                  </a:lnTo>
                  <a:lnTo>
                    <a:pt x="98" y="60"/>
                  </a:lnTo>
                  <a:lnTo>
                    <a:pt x="110" y="63"/>
                  </a:lnTo>
                  <a:lnTo>
                    <a:pt x="123" y="68"/>
                  </a:lnTo>
                  <a:lnTo>
                    <a:pt x="132" y="77"/>
                  </a:lnTo>
                  <a:lnTo>
                    <a:pt x="138" y="90"/>
                  </a:lnTo>
                  <a:lnTo>
                    <a:pt x="139" y="96"/>
                  </a:lnTo>
                  <a:lnTo>
                    <a:pt x="141" y="97"/>
                  </a:lnTo>
                  <a:lnTo>
                    <a:pt x="142" y="94"/>
                  </a:lnTo>
                  <a:lnTo>
                    <a:pt x="142" y="87"/>
                  </a:lnTo>
                  <a:lnTo>
                    <a:pt x="138" y="75"/>
                  </a:lnTo>
                  <a:lnTo>
                    <a:pt x="129" y="62"/>
                  </a:lnTo>
                  <a:lnTo>
                    <a:pt x="117" y="50"/>
                  </a:lnTo>
                  <a:lnTo>
                    <a:pt x="105" y="45"/>
                  </a:lnTo>
                  <a:lnTo>
                    <a:pt x="105" y="34"/>
                  </a:lnTo>
                  <a:lnTo>
                    <a:pt x="105" y="23"/>
                  </a:lnTo>
                  <a:lnTo>
                    <a:pt x="105" y="14"/>
                  </a:lnTo>
                  <a:lnTo>
                    <a:pt x="105" y="6"/>
                  </a:lnTo>
                  <a:lnTo>
                    <a:pt x="102" y="0"/>
                  </a:lnTo>
                  <a:lnTo>
                    <a:pt x="99" y="0"/>
                  </a:lnTo>
                  <a:lnTo>
                    <a:pt x="96" y="6"/>
                  </a:lnTo>
                  <a:lnTo>
                    <a:pt x="95" y="11"/>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52" name="Freeform 307"/>
            <p:cNvSpPr>
              <a:spLocks/>
            </p:cNvSpPr>
            <p:nvPr/>
          </p:nvSpPr>
          <p:spPr bwMode="auto">
            <a:xfrm>
              <a:off x="1054" y="1498"/>
              <a:ext cx="227" cy="129"/>
            </a:xfrm>
            <a:custGeom>
              <a:avLst/>
              <a:gdLst>
                <a:gd name="T0" fmla="*/ 195 w 227"/>
                <a:gd name="T1" fmla="*/ 6 h 129"/>
                <a:gd name="T2" fmla="*/ 175 w 227"/>
                <a:gd name="T3" fmla="*/ 13 h 129"/>
                <a:gd name="T4" fmla="*/ 153 w 227"/>
                <a:gd name="T5" fmla="*/ 24 h 129"/>
                <a:gd name="T6" fmla="*/ 137 w 227"/>
                <a:gd name="T7" fmla="*/ 31 h 129"/>
                <a:gd name="T8" fmla="*/ 130 w 227"/>
                <a:gd name="T9" fmla="*/ 31 h 129"/>
                <a:gd name="T10" fmla="*/ 116 w 227"/>
                <a:gd name="T11" fmla="*/ 25 h 129"/>
                <a:gd name="T12" fmla="*/ 100 w 227"/>
                <a:gd name="T13" fmla="*/ 22 h 129"/>
                <a:gd name="T14" fmla="*/ 85 w 227"/>
                <a:gd name="T15" fmla="*/ 22 h 129"/>
                <a:gd name="T16" fmla="*/ 74 w 227"/>
                <a:gd name="T17" fmla="*/ 27 h 129"/>
                <a:gd name="T18" fmla="*/ 78 w 227"/>
                <a:gd name="T19" fmla="*/ 28 h 129"/>
                <a:gd name="T20" fmla="*/ 93 w 227"/>
                <a:gd name="T21" fmla="*/ 30 h 129"/>
                <a:gd name="T22" fmla="*/ 116 w 227"/>
                <a:gd name="T23" fmla="*/ 40 h 129"/>
                <a:gd name="T24" fmla="*/ 119 w 227"/>
                <a:gd name="T25" fmla="*/ 50 h 129"/>
                <a:gd name="T26" fmla="*/ 106 w 227"/>
                <a:gd name="T27" fmla="*/ 62 h 129"/>
                <a:gd name="T28" fmla="*/ 93 w 227"/>
                <a:gd name="T29" fmla="*/ 64 h 129"/>
                <a:gd name="T30" fmla="*/ 74 w 227"/>
                <a:gd name="T31" fmla="*/ 61 h 129"/>
                <a:gd name="T32" fmla="*/ 53 w 227"/>
                <a:gd name="T33" fmla="*/ 58 h 129"/>
                <a:gd name="T34" fmla="*/ 37 w 227"/>
                <a:gd name="T35" fmla="*/ 59 h 129"/>
                <a:gd name="T36" fmla="*/ 37 w 227"/>
                <a:gd name="T37" fmla="*/ 61 h 129"/>
                <a:gd name="T38" fmla="*/ 50 w 227"/>
                <a:gd name="T39" fmla="*/ 64 h 129"/>
                <a:gd name="T40" fmla="*/ 65 w 227"/>
                <a:gd name="T41" fmla="*/ 67 h 129"/>
                <a:gd name="T42" fmla="*/ 78 w 227"/>
                <a:gd name="T43" fmla="*/ 71 h 129"/>
                <a:gd name="T44" fmla="*/ 77 w 227"/>
                <a:gd name="T45" fmla="*/ 81 h 129"/>
                <a:gd name="T46" fmla="*/ 57 w 227"/>
                <a:gd name="T47" fmla="*/ 93 h 129"/>
                <a:gd name="T48" fmla="*/ 37 w 227"/>
                <a:gd name="T49" fmla="*/ 101 h 129"/>
                <a:gd name="T50" fmla="*/ 16 w 227"/>
                <a:gd name="T51" fmla="*/ 103 h 129"/>
                <a:gd name="T52" fmla="*/ 3 w 227"/>
                <a:gd name="T53" fmla="*/ 103 h 129"/>
                <a:gd name="T54" fmla="*/ 1 w 227"/>
                <a:gd name="T55" fmla="*/ 106 h 129"/>
                <a:gd name="T56" fmla="*/ 15 w 227"/>
                <a:gd name="T57" fmla="*/ 108 h 129"/>
                <a:gd name="T58" fmla="*/ 35 w 227"/>
                <a:gd name="T59" fmla="*/ 106 h 129"/>
                <a:gd name="T60" fmla="*/ 60 w 227"/>
                <a:gd name="T61" fmla="*/ 102 h 129"/>
                <a:gd name="T62" fmla="*/ 84 w 227"/>
                <a:gd name="T63" fmla="*/ 92 h 129"/>
                <a:gd name="T64" fmla="*/ 100 w 227"/>
                <a:gd name="T65" fmla="*/ 93 h 129"/>
                <a:gd name="T66" fmla="*/ 99 w 227"/>
                <a:gd name="T67" fmla="*/ 114 h 129"/>
                <a:gd name="T68" fmla="*/ 90 w 227"/>
                <a:gd name="T69" fmla="*/ 127 h 129"/>
                <a:gd name="T70" fmla="*/ 94 w 227"/>
                <a:gd name="T71" fmla="*/ 129 h 129"/>
                <a:gd name="T72" fmla="*/ 105 w 227"/>
                <a:gd name="T73" fmla="*/ 120 h 129"/>
                <a:gd name="T74" fmla="*/ 110 w 227"/>
                <a:gd name="T75" fmla="*/ 95 h 129"/>
                <a:gd name="T76" fmla="*/ 119 w 227"/>
                <a:gd name="T77" fmla="*/ 71 h 129"/>
                <a:gd name="T78" fmla="*/ 140 w 227"/>
                <a:gd name="T79" fmla="*/ 50 h 129"/>
                <a:gd name="T80" fmla="*/ 158 w 227"/>
                <a:gd name="T81" fmla="*/ 55 h 129"/>
                <a:gd name="T82" fmla="*/ 161 w 227"/>
                <a:gd name="T83" fmla="*/ 81 h 129"/>
                <a:gd name="T84" fmla="*/ 156 w 227"/>
                <a:gd name="T85" fmla="*/ 98 h 129"/>
                <a:gd name="T86" fmla="*/ 161 w 227"/>
                <a:gd name="T87" fmla="*/ 99 h 129"/>
                <a:gd name="T88" fmla="*/ 168 w 227"/>
                <a:gd name="T89" fmla="*/ 84 h 129"/>
                <a:gd name="T90" fmla="*/ 170 w 227"/>
                <a:gd name="T91" fmla="*/ 55 h 129"/>
                <a:gd name="T92" fmla="*/ 170 w 227"/>
                <a:gd name="T93" fmla="*/ 34 h 129"/>
                <a:gd name="T94" fmla="*/ 184 w 227"/>
                <a:gd name="T95" fmla="*/ 24 h 129"/>
                <a:gd name="T96" fmla="*/ 205 w 227"/>
                <a:gd name="T97" fmla="*/ 12 h 129"/>
                <a:gd name="T98" fmla="*/ 221 w 227"/>
                <a:gd name="T99" fmla="*/ 4 h 129"/>
                <a:gd name="T100" fmla="*/ 223 w 227"/>
                <a:gd name="T101" fmla="*/ 0 h 129"/>
                <a:gd name="T102" fmla="*/ 206 w 227"/>
                <a:gd name="T103" fmla="*/ 3 h 12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7"/>
                <a:gd name="T157" fmla="*/ 0 h 129"/>
                <a:gd name="T158" fmla="*/ 227 w 227"/>
                <a:gd name="T159" fmla="*/ 129 h 12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7" h="129">
                  <a:moveTo>
                    <a:pt x="202" y="3"/>
                  </a:moveTo>
                  <a:lnTo>
                    <a:pt x="195" y="6"/>
                  </a:lnTo>
                  <a:lnTo>
                    <a:pt x="186" y="9"/>
                  </a:lnTo>
                  <a:lnTo>
                    <a:pt x="175" y="13"/>
                  </a:lnTo>
                  <a:lnTo>
                    <a:pt x="164" y="18"/>
                  </a:lnTo>
                  <a:lnTo>
                    <a:pt x="153" y="24"/>
                  </a:lnTo>
                  <a:lnTo>
                    <a:pt x="144" y="28"/>
                  </a:lnTo>
                  <a:lnTo>
                    <a:pt x="137" y="31"/>
                  </a:lnTo>
                  <a:lnTo>
                    <a:pt x="134" y="34"/>
                  </a:lnTo>
                  <a:lnTo>
                    <a:pt x="130" y="31"/>
                  </a:lnTo>
                  <a:lnTo>
                    <a:pt x="124" y="27"/>
                  </a:lnTo>
                  <a:lnTo>
                    <a:pt x="116" y="25"/>
                  </a:lnTo>
                  <a:lnTo>
                    <a:pt x="109" y="22"/>
                  </a:lnTo>
                  <a:lnTo>
                    <a:pt x="100" y="22"/>
                  </a:lnTo>
                  <a:lnTo>
                    <a:pt x="93" y="21"/>
                  </a:lnTo>
                  <a:lnTo>
                    <a:pt x="85" y="22"/>
                  </a:lnTo>
                  <a:lnTo>
                    <a:pt x="78" y="24"/>
                  </a:lnTo>
                  <a:lnTo>
                    <a:pt x="74" y="27"/>
                  </a:lnTo>
                  <a:lnTo>
                    <a:pt x="75" y="28"/>
                  </a:lnTo>
                  <a:lnTo>
                    <a:pt x="78" y="28"/>
                  </a:lnTo>
                  <a:lnTo>
                    <a:pt x="84" y="28"/>
                  </a:lnTo>
                  <a:lnTo>
                    <a:pt x="93" y="30"/>
                  </a:lnTo>
                  <a:lnTo>
                    <a:pt x="106" y="34"/>
                  </a:lnTo>
                  <a:lnTo>
                    <a:pt x="116" y="40"/>
                  </a:lnTo>
                  <a:lnTo>
                    <a:pt x="124" y="44"/>
                  </a:lnTo>
                  <a:lnTo>
                    <a:pt x="119" y="50"/>
                  </a:lnTo>
                  <a:lnTo>
                    <a:pt x="113" y="56"/>
                  </a:lnTo>
                  <a:lnTo>
                    <a:pt x="106" y="62"/>
                  </a:lnTo>
                  <a:lnTo>
                    <a:pt x="102" y="65"/>
                  </a:lnTo>
                  <a:lnTo>
                    <a:pt x="93" y="64"/>
                  </a:lnTo>
                  <a:lnTo>
                    <a:pt x="84" y="62"/>
                  </a:lnTo>
                  <a:lnTo>
                    <a:pt x="74" y="61"/>
                  </a:lnTo>
                  <a:lnTo>
                    <a:pt x="63" y="59"/>
                  </a:lnTo>
                  <a:lnTo>
                    <a:pt x="53" y="58"/>
                  </a:lnTo>
                  <a:lnTo>
                    <a:pt x="44" y="58"/>
                  </a:lnTo>
                  <a:lnTo>
                    <a:pt x="37" y="59"/>
                  </a:lnTo>
                  <a:lnTo>
                    <a:pt x="31" y="61"/>
                  </a:lnTo>
                  <a:lnTo>
                    <a:pt x="37" y="61"/>
                  </a:lnTo>
                  <a:lnTo>
                    <a:pt x="43" y="62"/>
                  </a:lnTo>
                  <a:lnTo>
                    <a:pt x="50" y="64"/>
                  </a:lnTo>
                  <a:lnTo>
                    <a:pt x="57" y="65"/>
                  </a:lnTo>
                  <a:lnTo>
                    <a:pt x="65" y="67"/>
                  </a:lnTo>
                  <a:lnTo>
                    <a:pt x="72" y="68"/>
                  </a:lnTo>
                  <a:lnTo>
                    <a:pt x="78" y="71"/>
                  </a:lnTo>
                  <a:lnTo>
                    <a:pt x="84" y="74"/>
                  </a:lnTo>
                  <a:lnTo>
                    <a:pt x="77" y="81"/>
                  </a:lnTo>
                  <a:lnTo>
                    <a:pt x="68" y="87"/>
                  </a:lnTo>
                  <a:lnTo>
                    <a:pt x="57" y="93"/>
                  </a:lnTo>
                  <a:lnTo>
                    <a:pt x="47" y="98"/>
                  </a:lnTo>
                  <a:lnTo>
                    <a:pt x="37" y="101"/>
                  </a:lnTo>
                  <a:lnTo>
                    <a:pt x="25" y="102"/>
                  </a:lnTo>
                  <a:lnTo>
                    <a:pt x="16" y="103"/>
                  </a:lnTo>
                  <a:lnTo>
                    <a:pt x="9" y="103"/>
                  </a:lnTo>
                  <a:lnTo>
                    <a:pt x="3" y="103"/>
                  </a:lnTo>
                  <a:lnTo>
                    <a:pt x="0" y="105"/>
                  </a:lnTo>
                  <a:lnTo>
                    <a:pt x="1" y="106"/>
                  </a:lnTo>
                  <a:lnTo>
                    <a:pt x="7" y="108"/>
                  </a:lnTo>
                  <a:lnTo>
                    <a:pt x="15" y="108"/>
                  </a:lnTo>
                  <a:lnTo>
                    <a:pt x="23" y="108"/>
                  </a:lnTo>
                  <a:lnTo>
                    <a:pt x="35" y="106"/>
                  </a:lnTo>
                  <a:lnTo>
                    <a:pt x="47" y="105"/>
                  </a:lnTo>
                  <a:lnTo>
                    <a:pt x="60" y="102"/>
                  </a:lnTo>
                  <a:lnTo>
                    <a:pt x="72" y="98"/>
                  </a:lnTo>
                  <a:lnTo>
                    <a:pt x="84" y="92"/>
                  </a:lnTo>
                  <a:lnTo>
                    <a:pt x="94" y="84"/>
                  </a:lnTo>
                  <a:lnTo>
                    <a:pt x="100" y="93"/>
                  </a:lnTo>
                  <a:lnTo>
                    <a:pt x="102" y="103"/>
                  </a:lnTo>
                  <a:lnTo>
                    <a:pt x="99" y="114"/>
                  </a:lnTo>
                  <a:lnTo>
                    <a:pt x="93" y="124"/>
                  </a:lnTo>
                  <a:lnTo>
                    <a:pt x="90" y="127"/>
                  </a:lnTo>
                  <a:lnTo>
                    <a:pt x="90" y="129"/>
                  </a:lnTo>
                  <a:lnTo>
                    <a:pt x="94" y="129"/>
                  </a:lnTo>
                  <a:lnTo>
                    <a:pt x="99" y="126"/>
                  </a:lnTo>
                  <a:lnTo>
                    <a:pt x="105" y="120"/>
                  </a:lnTo>
                  <a:lnTo>
                    <a:pt x="109" y="108"/>
                  </a:lnTo>
                  <a:lnTo>
                    <a:pt x="110" y="95"/>
                  </a:lnTo>
                  <a:lnTo>
                    <a:pt x="109" y="81"/>
                  </a:lnTo>
                  <a:lnTo>
                    <a:pt x="119" y="71"/>
                  </a:lnTo>
                  <a:lnTo>
                    <a:pt x="130" y="59"/>
                  </a:lnTo>
                  <a:lnTo>
                    <a:pt x="140" y="50"/>
                  </a:lnTo>
                  <a:lnTo>
                    <a:pt x="152" y="46"/>
                  </a:lnTo>
                  <a:lnTo>
                    <a:pt x="158" y="55"/>
                  </a:lnTo>
                  <a:lnTo>
                    <a:pt x="161" y="67"/>
                  </a:lnTo>
                  <a:lnTo>
                    <a:pt x="161" y="81"/>
                  </a:lnTo>
                  <a:lnTo>
                    <a:pt x="158" y="93"/>
                  </a:lnTo>
                  <a:lnTo>
                    <a:pt x="156" y="98"/>
                  </a:lnTo>
                  <a:lnTo>
                    <a:pt x="158" y="99"/>
                  </a:lnTo>
                  <a:lnTo>
                    <a:pt x="161" y="99"/>
                  </a:lnTo>
                  <a:lnTo>
                    <a:pt x="164" y="95"/>
                  </a:lnTo>
                  <a:lnTo>
                    <a:pt x="168" y="84"/>
                  </a:lnTo>
                  <a:lnTo>
                    <a:pt x="171" y="71"/>
                  </a:lnTo>
                  <a:lnTo>
                    <a:pt x="170" y="55"/>
                  </a:lnTo>
                  <a:lnTo>
                    <a:pt x="165" y="38"/>
                  </a:lnTo>
                  <a:lnTo>
                    <a:pt x="170" y="34"/>
                  </a:lnTo>
                  <a:lnTo>
                    <a:pt x="177" y="30"/>
                  </a:lnTo>
                  <a:lnTo>
                    <a:pt x="184" y="24"/>
                  </a:lnTo>
                  <a:lnTo>
                    <a:pt x="195" y="18"/>
                  </a:lnTo>
                  <a:lnTo>
                    <a:pt x="205" y="12"/>
                  </a:lnTo>
                  <a:lnTo>
                    <a:pt x="214" y="7"/>
                  </a:lnTo>
                  <a:lnTo>
                    <a:pt x="221" y="4"/>
                  </a:lnTo>
                  <a:lnTo>
                    <a:pt x="227" y="1"/>
                  </a:lnTo>
                  <a:lnTo>
                    <a:pt x="223" y="0"/>
                  </a:lnTo>
                  <a:lnTo>
                    <a:pt x="215" y="1"/>
                  </a:lnTo>
                  <a:lnTo>
                    <a:pt x="206" y="3"/>
                  </a:lnTo>
                  <a:lnTo>
                    <a:pt x="202" y="3"/>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53" name="Freeform 308"/>
            <p:cNvSpPr>
              <a:spLocks/>
            </p:cNvSpPr>
            <p:nvPr/>
          </p:nvSpPr>
          <p:spPr bwMode="auto">
            <a:xfrm>
              <a:off x="1370" y="1427"/>
              <a:ext cx="20" cy="22"/>
            </a:xfrm>
            <a:custGeom>
              <a:avLst/>
              <a:gdLst>
                <a:gd name="T0" fmla="*/ 3 w 20"/>
                <a:gd name="T1" fmla="*/ 2 h 22"/>
                <a:gd name="T2" fmla="*/ 9 w 20"/>
                <a:gd name="T3" fmla="*/ 0 h 22"/>
                <a:gd name="T4" fmla="*/ 13 w 20"/>
                <a:gd name="T5" fmla="*/ 0 h 22"/>
                <a:gd name="T6" fmla="*/ 17 w 20"/>
                <a:gd name="T7" fmla="*/ 2 h 22"/>
                <a:gd name="T8" fmla="*/ 19 w 20"/>
                <a:gd name="T9" fmla="*/ 6 h 22"/>
                <a:gd name="T10" fmla="*/ 20 w 20"/>
                <a:gd name="T11" fmla="*/ 10 h 22"/>
                <a:gd name="T12" fmla="*/ 20 w 20"/>
                <a:gd name="T13" fmla="*/ 15 h 22"/>
                <a:gd name="T14" fmla="*/ 19 w 20"/>
                <a:gd name="T15" fmla="*/ 18 h 22"/>
                <a:gd name="T16" fmla="*/ 17 w 20"/>
                <a:gd name="T17" fmla="*/ 21 h 22"/>
                <a:gd name="T18" fmla="*/ 14 w 20"/>
                <a:gd name="T19" fmla="*/ 22 h 22"/>
                <a:gd name="T20" fmla="*/ 12 w 20"/>
                <a:gd name="T21" fmla="*/ 22 h 22"/>
                <a:gd name="T22" fmla="*/ 7 w 20"/>
                <a:gd name="T23" fmla="*/ 21 h 22"/>
                <a:gd name="T24" fmla="*/ 3 w 20"/>
                <a:gd name="T25" fmla="*/ 18 h 22"/>
                <a:gd name="T26" fmla="*/ 1 w 20"/>
                <a:gd name="T27" fmla="*/ 13 h 22"/>
                <a:gd name="T28" fmla="*/ 0 w 20"/>
                <a:gd name="T29" fmla="*/ 7 h 22"/>
                <a:gd name="T30" fmla="*/ 0 w 20"/>
                <a:gd name="T31" fmla="*/ 3 h 22"/>
                <a:gd name="T32" fmla="*/ 3 w 20"/>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2"/>
                <a:gd name="T53" fmla="*/ 20 w 2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2">
                  <a:moveTo>
                    <a:pt x="3" y="2"/>
                  </a:moveTo>
                  <a:lnTo>
                    <a:pt x="9" y="0"/>
                  </a:lnTo>
                  <a:lnTo>
                    <a:pt x="13" y="0"/>
                  </a:lnTo>
                  <a:lnTo>
                    <a:pt x="17" y="2"/>
                  </a:lnTo>
                  <a:lnTo>
                    <a:pt x="19" y="6"/>
                  </a:lnTo>
                  <a:lnTo>
                    <a:pt x="20" y="10"/>
                  </a:lnTo>
                  <a:lnTo>
                    <a:pt x="20" y="15"/>
                  </a:lnTo>
                  <a:lnTo>
                    <a:pt x="19" y="18"/>
                  </a:lnTo>
                  <a:lnTo>
                    <a:pt x="17" y="21"/>
                  </a:lnTo>
                  <a:lnTo>
                    <a:pt x="14" y="22"/>
                  </a:lnTo>
                  <a:lnTo>
                    <a:pt x="12" y="22"/>
                  </a:lnTo>
                  <a:lnTo>
                    <a:pt x="7" y="21"/>
                  </a:lnTo>
                  <a:lnTo>
                    <a:pt x="3" y="18"/>
                  </a:lnTo>
                  <a:lnTo>
                    <a:pt x="1" y="13"/>
                  </a:lnTo>
                  <a:lnTo>
                    <a:pt x="0" y="7"/>
                  </a:lnTo>
                  <a:lnTo>
                    <a:pt x="0" y="3"/>
                  </a:lnTo>
                  <a:lnTo>
                    <a:pt x="3" y="2"/>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54" name="Freeform 309"/>
            <p:cNvSpPr>
              <a:spLocks/>
            </p:cNvSpPr>
            <p:nvPr/>
          </p:nvSpPr>
          <p:spPr bwMode="auto">
            <a:xfrm>
              <a:off x="1365" y="1479"/>
              <a:ext cx="18" cy="15"/>
            </a:xfrm>
            <a:custGeom>
              <a:avLst/>
              <a:gdLst>
                <a:gd name="T0" fmla="*/ 2 w 18"/>
                <a:gd name="T1" fmla="*/ 1 h 15"/>
                <a:gd name="T2" fmla="*/ 6 w 18"/>
                <a:gd name="T3" fmla="*/ 0 h 15"/>
                <a:gd name="T4" fmla="*/ 9 w 18"/>
                <a:gd name="T5" fmla="*/ 0 h 15"/>
                <a:gd name="T6" fmla="*/ 14 w 18"/>
                <a:gd name="T7" fmla="*/ 1 h 15"/>
                <a:gd name="T8" fmla="*/ 17 w 18"/>
                <a:gd name="T9" fmla="*/ 3 h 15"/>
                <a:gd name="T10" fmla="*/ 18 w 18"/>
                <a:gd name="T11" fmla="*/ 6 h 15"/>
                <a:gd name="T12" fmla="*/ 18 w 18"/>
                <a:gd name="T13" fmla="*/ 7 h 15"/>
                <a:gd name="T14" fmla="*/ 17 w 18"/>
                <a:gd name="T15" fmla="*/ 10 h 15"/>
                <a:gd name="T16" fmla="*/ 15 w 18"/>
                <a:gd name="T17" fmla="*/ 13 h 15"/>
                <a:gd name="T18" fmla="*/ 12 w 18"/>
                <a:gd name="T19" fmla="*/ 15 h 15"/>
                <a:gd name="T20" fmla="*/ 8 w 18"/>
                <a:gd name="T21" fmla="*/ 15 h 15"/>
                <a:gd name="T22" fmla="*/ 3 w 18"/>
                <a:gd name="T23" fmla="*/ 13 h 15"/>
                <a:gd name="T24" fmla="*/ 2 w 18"/>
                <a:gd name="T25" fmla="*/ 12 h 15"/>
                <a:gd name="T26" fmla="*/ 2 w 18"/>
                <a:gd name="T27" fmla="*/ 10 h 15"/>
                <a:gd name="T28" fmla="*/ 0 w 18"/>
                <a:gd name="T29" fmla="*/ 9 h 15"/>
                <a:gd name="T30" fmla="*/ 0 w 18"/>
                <a:gd name="T31" fmla="*/ 4 h 15"/>
                <a:gd name="T32" fmla="*/ 2 w 18"/>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5"/>
                <a:gd name="T53" fmla="*/ 18 w 18"/>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5">
                  <a:moveTo>
                    <a:pt x="2" y="1"/>
                  </a:moveTo>
                  <a:lnTo>
                    <a:pt x="6" y="0"/>
                  </a:lnTo>
                  <a:lnTo>
                    <a:pt x="9" y="0"/>
                  </a:lnTo>
                  <a:lnTo>
                    <a:pt x="14" y="1"/>
                  </a:lnTo>
                  <a:lnTo>
                    <a:pt x="17" y="3"/>
                  </a:lnTo>
                  <a:lnTo>
                    <a:pt x="18" y="6"/>
                  </a:lnTo>
                  <a:lnTo>
                    <a:pt x="18" y="7"/>
                  </a:lnTo>
                  <a:lnTo>
                    <a:pt x="17" y="10"/>
                  </a:lnTo>
                  <a:lnTo>
                    <a:pt x="15" y="13"/>
                  </a:lnTo>
                  <a:lnTo>
                    <a:pt x="12" y="15"/>
                  </a:lnTo>
                  <a:lnTo>
                    <a:pt x="8" y="15"/>
                  </a:lnTo>
                  <a:lnTo>
                    <a:pt x="3" y="13"/>
                  </a:lnTo>
                  <a:lnTo>
                    <a:pt x="2" y="12"/>
                  </a:lnTo>
                  <a:lnTo>
                    <a:pt x="2" y="10"/>
                  </a:lnTo>
                  <a:lnTo>
                    <a:pt x="0" y="9"/>
                  </a:lnTo>
                  <a:lnTo>
                    <a:pt x="0" y="4"/>
                  </a:lnTo>
                  <a:lnTo>
                    <a:pt x="2"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55" name="Freeform 310"/>
            <p:cNvSpPr>
              <a:spLocks/>
            </p:cNvSpPr>
            <p:nvPr/>
          </p:nvSpPr>
          <p:spPr bwMode="auto">
            <a:xfrm>
              <a:off x="1404" y="1514"/>
              <a:ext cx="23" cy="22"/>
            </a:xfrm>
            <a:custGeom>
              <a:avLst/>
              <a:gdLst>
                <a:gd name="T0" fmla="*/ 3 w 23"/>
                <a:gd name="T1" fmla="*/ 6 h 22"/>
                <a:gd name="T2" fmla="*/ 7 w 23"/>
                <a:gd name="T3" fmla="*/ 2 h 22"/>
                <a:gd name="T4" fmla="*/ 11 w 23"/>
                <a:gd name="T5" fmla="*/ 0 h 22"/>
                <a:gd name="T6" fmla="*/ 14 w 23"/>
                <a:gd name="T7" fmla="*/ 0 h 22"/>
                <a:gd name="T8" fmla="*/ 19 w 23"/>
                <a:gd name="T9" fmla="*/ 3 h 22"/>
                <a:gd name="T10" fmla="*/ 22 w 23"/>
                <a:gd name="T11" fmla="*/ 6 h 22"/>
                <a:gd name="T12" fmla="*/ 23 w 23"/>
                <a:gd name="T13" fmla="*/ 11 h 22"/>
                <a:gd name="T14" fmla="*/ 23 w 23"/>
                <a:gd name="T15" fmla="*/ 15 h 22"/>
                <a:gd name="T16" fmla="*/ 20 w 23"/>
                <a:gd name="T17" fmla="*/ 18 h 22"/>
                <a:gd name="T18" fmla="*/ 17 w 23"/>
                <a:gd name="T19" fmla="*/ 21 h 22"/>
                <a:gd name="T20" fmla="*/ 13 w 23"/>
                <a:gd name="T21" fmla="*/ 22 h 22"/>
                <a:gd name="T22" fmla="*/ 7 w 23"/>
                <a:gd name="T23" fmla="*/ 22 h 22"/>
                <a:gd name="T24" fmla="*/ 4 w 23"/>
                <a:gd name="T25" fmla="*/ 21 h 22"/>
                <a:gd name="T26" fmla="*/ 1 w 23"/>
                <a:gd name="T27" fmla="*/ 17 h 22"/>
                <a:gd name="T28" fmla="*/ 0 w 23"/>
                <a:gd name="T29" fmla="*/ 14 h 22"/>
                <a:gd name="T30" fmla="*/ 0 w 23"/>
                <a:gd name="T31" fmla="*/ 9 h 22"/>
                <a:gd name="T32" fmla="*/ 3 w 23"/>
                <a:gd name="T33" fmla="*/ 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2"/>
                <a:gd name="T53" fmla="*/ 23 w 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2">
                  <a:moveTo>
                    <a:pt x="3" y="6"/>
                  </a:moveTo>
                  <a:lnTo>
                    <a:pt x="7" y="2"/>
                  </a:lnTo>
                  <a:lnTo>
                    <a:pt x="11" y="0"/>
                  </a:lnTo>
                  <a:lnTo>
                    <a:pt x="14" y="0"/>
                  </a:lnTo>
                  <a:lnTo>
                    <a:pt x="19" y="3"/>
                  </a:lnTo>
                  <a:lnTo>
                    <a:pt x="22" y="6"/>
                  </a:lnTo>
                  <a:lnTo>
                    <a:pt x="23" y="11"/>
                  </a:lnTo>
                  <a:lnTo>
                    <a:pt x="23" y="15"/>
                  </a:lnTo>
                  <a:lnTo>
                    <a:pt x="20" y="18"/>
                  </a:lnTo>
                  <a:lnTo>
                    <a:pt x="17" y="21"/>
                  </a:lnTo>
                  <a:lnTo>
                    <a:pt x="13" y="22"/>
                  </a:lnTo>
                  <a:lnTo>
                    <a:pt x="7" y="22"/>
                  </a:lnTo>
                  <a:lnTo>
                    <a:pt x="4" y="21"/>
                  </a:lnTo>
                  <a:lnTo>
                    <a:pt x="1" y="17"/>
                  </a:lnTo>
                  <a:lnTo>
                    <a:pt x="0" y="14"/>
                  </a:lnTo>
                  <a:lnTo>
                    <a:pt x="0" y="9"/>
                  </a:lnTo>
                  <a:lnTo>
                    <a:pt x="3" y="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56" name="Freeform 311"/>
            <p:cNvSpPr>
              <a:spLocks/>
            </p:cNvSpPr>
            <p:nvPr/>
          </p:nvSpPr>
          <p:spPr bwMode="auto">
            <a:xfrm>
              <a:off x="1317" y="1505"/>
              <a:ext cx="26" cy="26"/>
            </a:xfrm>
            <a:custGeom>
              <a:avLst/>
              <a:gdLst>
                <a:gd name="T0" fmla="*/ 13 w 26"/>
                <a:gd name="T1" fmla="*/ 0 h 26"/>
                <a:gd name="T2" fmla="*/ 19 w 26"/>
                <a:gd name="T3" fmla="*/ 2 h 26"/>
                <a:gd name="T4" fmla="*/ 23 w 26"/>
                <a:gd name="T5" fmla="*/ 3 h 26"/>
                <a:gd name="T6" fmla="*/ 26 w 26"/>
                <a:gd name="T7" fmla="*/ 8 h 26"/>
                <a:gd name="T8" fmla="*/ 26 w 26"/>
                <a:gd name="T9" fmla="*/ 12 h 26"/>
                <a:gd name="T10" fmla="*/ 25 w 26"/>
                <a:gd name="T11" fmla="*/ 18 h 26"/>
                <a:gd name="T12" fmla="*/ 23 w 26"/>
                <a:gd name="T13" fmla="*/ 23 h 26"/>
                <a:gd name="T14" fmla="*/ 19 w 26"/>
                <a:gd name="T15" fmla="*/ 26 h 26"/>
                <a:gd name="T16" fmla="*/ 14 w 26"/>
                <a:gd name="T17" fmla="*/ 26 h 26"/>
                <a:gd name="T18" fmla="*/ 8 w 26"/>
                <a:gd name="T19" fmla="*/ 24 h 26"/>
                <a:gd name="T20" fmla="*/ 4 w 26"/>
                <a:gd name="T21" fmla="*/ 23 h 26"/>
                <a:gd name="T22" fmla="*/ 1 w 26"/>
                <a:gd name="T23" fmla="*/ 20 h 26"/>
                <a:gd name="T24" fmla="*/ 0 w 26"/>
                <a:gd name="T25" fmla="*/ 15 h 26"/>
                <a:gd name="T26" fmla="*/ 1 w 26"/>
                <a:gd name="T27" fmla="*/ 11 h 26"/>
                <a:gd name="T28" fmla="*/ 3 w 26"/>
                <a:gd name="T29" fmla="*/ 5 h 26"/>
                <a:gd name="T30" fmla="*/ 7 w 26"/>
                <a:gd name="T31" fmla="*/ 2 h 26"/>
                <a:gd name="T32" fmla="*/ 13 w 26"/>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13" y="0"/>
                  </a:moveTo>
                  <a:lnTo>
                    <a:pt x="19" y="2"/>
                  </a:lnTo>
                  <a:lnTo>
                    <a:pt x="23" y="3"/>
                  </a:lnTo>
                  <a:lnTo>
                    <a:pt x="26" y="8"/>
                  </a:lnTo>
                  <a:lnTo>
                    <a:pt x="26" y="12"/>
                  </a:lnTo>
                  <a:lnTo>
                    <a:pt x="25" y="18"/>
                  </a:lnTo>
                  <a:lnTo>
                    <a:pt x="23" y="23"/>
                  </a:lnTo>
                  <a:lnTo>
                    <a:pt x="19" y="26"/>
                  </a:lnTo>
                  <a:lnTo>
                    <a:pt x="14" y="26"/>
                  </a:lnTo>
                  <a:lnTo>
                    <a:pt x="8" y="24"/>
                  </a:lnTo>
                  <a:lnTo>
                    <a:pt x="4" y="23"/>
                  </a:lnTo>
                  <a:lnTo>
                    <a:pt x="1" y="20"/>
                  </a:lnTo>
                  <a:lnTo>
                    <a:pt x="0" y="15"/>
                  </a:lnTo>
                  <a:lnTo>
                    <a:pt x="1" y="11"/>
                  </a:lnTo>
                  <a:lnTo>
                    <a:pt x="3" y="5"/>
                  </a:lnTo>
                  <a:lnTo>
                    <a:pt x="7" y="2"/>
                  </a:lnTo>
                  <a:lnTo>
                    <a:pt x="13" y="0"/>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57" name="Freeform 312"/>
            <p:cNvSpPr>
              <a:spLocks/>
            </p:cNvSpPr>
            <p:nvPr/>
          </p:nvSpPr>
          <p:spPr bwMode="auto">
            <a:xfrm>
              <a:off x="1303" y="1451"/>
              <a:ext cx="27" cy="23"/>
            </a:xfrm>
            <a:custGeom>
              <a:avLst/>
              <a:gdLst>
                <a:gd name="T0" fmla="*/ 0 w 27"/>
                <a:gd name="T1" fmla="*/ 13 h 23"/>
                <a:gd name="T2" fmla="*/ 0 w 27"/>
                <a:gd name="T3" fmla="*/ 7 h 23"/>
                <a:gd name="T4" fmla="*/ 3 w 27"/>
                <a:gd name="T5" fmla="*/ 3 h 23"/>
                <a:gd name="T6" fmla="*/ 8 w 27"/>
                <a:gd name="T7" fmla="*/ 1 h 23"/>
                <a:gd name="T8" fmla="*/ 14 w 27"/>
                <a:gd name="T9" fmla="*/ 0 h 23"/>
                <a:gd name="T10" fmla="*/ 18 w 27"/>
                <a:gd name="T11" fmla="*/ 0 h 23"/>
                <a:gd name="T12" fmla="*/ 22 w 27"/>
                <a:gd name="T13" fmla="*/ 1 h 23"/>
                <a:gd name="T14" fmla="*/ 25 w 27"/>
                <a:gd name="T15" fmla="*/ 4 h 23"/>
                <a:gd name="T16" fmla="*/ 27 w 27"/>
                <a:gd name="T17" fmla="*/ 7 h 23"/>
                <a:gd name="T18" fmla="*/ 27 w 27"/>
                <a:gd name="T19" fmla="*/ 12 h 23"/>
                <a:gd name="T20" fmla="*/ 25 w 27"/>
                <a:gd name="T21" fmla="*/ 16 h 23"/>
                <a:gd name="T22" fmla="*/ 22 w 27"/>
                <a:gd name="T23" fmla="*/ 20 h 23"/>
                <a:gd name="T24" fmla="*/ 18 w 27"/>
                <a:gd name="T25" fmla="*/ 23 h 23"/>
                <a:gd name="T26" fmla="*/ 14 w 27"/>
                <a:gd name="T27" fmla="*/ 23 h 23"/>
                <a:gd name="T28" fmla="*/ 8 w 27"/>
                <a:gd name="T29" fmla="*/ 22 h 23"/>
                <a:gd name="T30" fmla="*/ 3 w 27"/>
                <a:gd name="T31" fmla="*/ 17 h 23"/>
                <a:gd name="T32" fmla="*/ 0 w 27"/>
                <a:gd name="T33" fmla="*/ 1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3"/>
                <a:gd name="T53" fmla="*/ 27 w 27"/>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3">
                  <a:moveTo>
                    <a:pt x="0" y="13"/>
                  </a:moveTo>
                  <a:lnTo>
                    <a:pt x="0" y="7"/>
                  </a:lnTo>
                  <a:lnTo>
                    <a:pt x="3" y="3"/>
                  </a:lnTo>
                  <a:lnTo>
                    <a:pt x="8" y="1"/>
                  </a:lnTo>
                  <a:lnTo>
                    <a:pt x="14" y="0"/>
                  </a:lnTo>
                  <a:lnTo>
                    <a:pt x="18" y="0"/>
                  </a:lnTo>
                  <a:lnTo>
                    <a:pt x="22" y="1"/>
                  </a:lnTo>
                  <a:lnTo>
                    <a:pt x="25" y="4"/>
                  </a:lnTo>
                  <a:lnTo>
                    <a:pt x="27" y="7"/>
                  </a:lnTo>
                  <a:lnTo>
                    <a:pt x="27" y="12"/>
                  </a:lnTo>
                  <a:lnTo>
                    <a:pt x="25" y="16"/>
                  </a:lnTo>
                  <a:lnTo>
                    <a:pt x="22" y="20"/>
                  </a:lnTo>
                  <a:lnTo>
                    <a:pt x="18" y="23"/>
                  </a:lnTo>
                  <a:lnTo>
                    <a:pt x="14" y="23"/>
                  </a:lnTo>
                  <a:lnTo>
                    <a:pt x="8" y="22"/>
                  </a:lnTo>
                  <a:lnTo>
                    <a:pt x="3" y="17"/>
                  </a:lnTo>
                  <a:lnTo>
                    <a:pt x="0" y="13"/>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58" name="Freeform 313"/>
            <p:cNvSpPr>
              <a:spLocks/>
            </p:cNvSpPr>
            <p:nvPr/>
          </p:nvSpPr>
          <p:spPr bwMode="auto">
            <a:xfrm>
              <a:off x="1263" y="1449"/>
              <a:ext cx="23" cy="21"/>
            </a:xfrm>
            <a:custGeom>
              <a:avLst/>
              <a:gdLst>
                <a:gd name="T0" fmla="*/ 0 w 23"/>
                <a:gd name="T1" fmla="*/ 14 h 21"/>
                <a:gd name="T2" fmla="*/ 0 w 23"/>
                <a:gd name="T3" fmla="*/ 9 h 21"/>
                <a:gd name="T4" fmla="*/ 3 w 23"/>
                <a:gd name="T5" fmla="*/ 5 h 21"/>
                <a:gd name="T6" fmla="*/ 6 w 23"/>
                <a:gd name="T7" fmla="*/ 2 h 21"/>
                <a:gd name="T8" fmla="*/ 11 w 23"/>
                <a:gd name="T9" fmla="*/ 0 h 21"/>
                <a:gd name="T10" fmla="*/ 15 w 23"/>
                <a:gd name="T11" fmla="*/ 0 h 21"/>
                <a:gd name="T12" fmla="*/ 20 w 23"/>
                <a:gd name="T13" fmla="*/ 2 h 21"/>
                <a:gd name="T14" fmla="*/ 21 w 23"/>
                <a:gd name="T15" fmla="*/ 6 h 21"/>
                <a:gd name="T16" fmla="*/ 23 w 23"/>
                <a:gd name="T17" fmla="*/ 9 h 21"/>
                <a:gd name="T18" fmla="*/ 21 w 23"/>
                <a:gd name="T19" fmla="*/ 14 h 21"/>
                <a:gd name="T20" fmla="*/ 20 w 23"/>
                <a:gd name="T21" fmla="*/ 16 h 21"/>
                <a:gd name="T22" fmla="*/ 17 w 23"/>
                <a:gd name="T23" fmla="*/ 19 h 21"/>
                <a:gd name="T24" fmla="*/ 14 w 23"/>
                <a:gd name="T25" fmla="*/ 21 h 21"/>
                <a:gd name="T26" fmla="*/ 9 w 23"/>
                <a:gd name="T27" fmla="*/ 21 h 21"/>
                <a:gd name="T28" fmla="*/ 5 w 23"/>
                <a:gd name="T29" fmla="*/ 19 h 21"/>
                <a:gd name="T30" fmla="*/ 0 w 23"/>
                <a:gd name="T31" fmla="*/ 18 h 21"/>
                <a:gd name="T32" fmla="*/ 0 w 23"/>
                <a:gd name="T33" fmla="*/ 1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1"/>
                <a:gd name="T53" fmla="*/ 23 w 2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1">
                  <a:moveTo>
                    <a:pt x="0" y="14"/>
                  </a:moveTo>
                  <a:lnTo>
                    <a:pt x="0" y="9"/>
                  </a:lnTo>
                  <a:lnTo>
                    <a:pt x="3" y="5"/>
                  </a:lnTo>
                  <a:lnTo>
                    <a:pt x="6" y="2"/>
                  </a:lnTo>
                  <a:lnTo>
                    <a:pt x="11" y="0"/>
                  </a:lnTo>
                  <a:lnTo>
                    <a:pt x="15" y="0"/>
                  </a:lnTo>
                  <a:lnTo>
                    <a:pt x="20" y="2"/>
                  </a:lnTo>
                  <a:lnTo>
                    <a:pt x="21" y="6"/>
                  </a:lnTo>
                  <a:lnTo>
                    <a:pt x="23" y="9"/>
                  </a:lnTo>
                  <a:lnTo>
                    <a:pt x="21" y="14"/>
                  </a:lnTo>
                  <a:lnTo>
                    <a:pt x="20" y="16"/>
                  </a:lnTo>
                  <a:lnTo>
                    <a:pt x="17" y="19"/>
                  </a:lnTo>
                  <a:lnTo>
                    <a:pt x="14" y="21"/>
                  </a:lnTo>
                  <a:lnTo>
                    <a:pt x="9" y="21"/>
                  </a:lnTo>
                  <a:lnTo>
                    <a:pt x="5" y="19"/>
                  </a:lnTo>
                  <a:lnTo>
                    <a:pt x="0" y="18"/>
                  </a:lnTo>
                  <a:lnTo>
                    <a:pt x="0" y="14"/>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59" name="Freeform 314"/>
            <p:cNvSpPr>
              <a:spLocks/>
            </p:cNvSpPr>
            <p:nvPr/>
          </p:nvSpPr>
          <p:spPr bwMode="auto">
            <a:xfrm>
              <a:off x="1296" y="1412"/>
              <a:ext cx="24" cy="22"/>
            </a:xfrm>
            <a:custGeom>
              <a:avLst/>
              <a:gdLst>
                <a:gd name="T0" fmla="*/ 0 w 24"/>
                <a:gd name="T1" fmla="*/ 12 h 22"/>
                <a:gd name="T2" fmla="*/ 1 w 24"/>
                <a:gd name="T3" fmla="*/ 9 h 22"/>
                <a:gd name="T4" fmla="*/ 3 w 24"/>
                <a:gd name="T5" fmla="*/ 5 h 22"/>
                <a:gd name="T6" fmla="*/ 6 w 24"/>
                <a:gd name="T7" fmla="*/ 2 h 22"/>
                <a:gd name="T8" fmla="*/ 10 w 24"/>
                <a:gd name="T9" fmla="*/ 0 h 22"/>
                <a:gd name="T10" fmla="*/ 15 w 24"/>
                <a:gd name="T11" fmla="*/ 0 h 22"/>
                <a:gd name="T12" fmla="*/ 19 w 24"/>
                <a:gd name="T13" fmla="*/ 2 h 22"/>
                <a:gd name="T14" fmla="*/ 22 w 24"/>
                <a:gd name="T15" fmla="*/ 5 h 22"/>
                <a:gd name="T16" fmla="*/ 24 w 24"/>
                <a:gd name="T17" fmla="*/ 8 h 22"/>
                <a:gd name="T18" fmla="*/ 24 w 24"/>
                <a:gd name="T19" fmla="*/ 12 h 22"/>
                <a:gd name="T20" fmla="*/ 22 w 24"/>
                <a:gd name="T21" fmla="*/ 17 h 22"/>
                <a:gd name="T22" fmla="*/ 19 w 24"/>
                <a:gd name="T23" fmla="*/ 21 h 22"/>
                <a:gd name="T24" fmla="*/ 15 w 24"/>
                <a:gd name="T25" fmla="*/ 22 h 22"/>
                <a:gd name="T26" fmla="*/ 10 w 24"/>
                <a:gd name="T27" fmla="*/ 22 h 22"/>
                <a:gd name="T28" fmla="*/ 6 w 24"/>
                <a:gd name="T29" fmla="*/ 21 h 22"/>
                <a:gd name="T30" fmla="*/ 1 w 24"/>
                <a:gd name="T31" fmla="*/ 17 h 22"/>
                <a:gd name="T32" fmla="*/ 0 w 24"/>
                <a:gd name="T33" fmla="*/ 1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2"/>
                <a:gd name="T53" fmla="*/ 24 w 24"/>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2">
                  <a:moveTo>
                    <a:pt x="0" y="12"/>
                  </a:moveTo>
                  <a:lnTo>
                    <a:pt x="1" y="9"/>
                  </a:lnTo>
                  <a:lnTo>
                    <a:pt x="3" y="5"/>
                  </a:lnTo>
                  <a:lnTo>
                    <a:pt x="6" y="2"/>
                  </a:lnTo>
                  <a:lnTo>
                    <a:pt x="10" y="0"/>
                  </a:lnTo>
                  <a:lnTo>
                    <a:pt x="15" y="0"/>
                  </a:lnTo>
                  <a:lnTo>
                    <a:pt x="19" y="2"/>
                  </a:lnTo>
                  <a:lnTo>
                    <a:pt x="22" y="5"/>
                  </a:lnTo>
                  <a:lnTo>
                    <a:pt x="24" y="8"/>
                  </a:lnTo>
                  <a:lnTo>
                    <a:pt x="24" y="12"/>
                  </a:lnTo>
                  <a:lnTo>
                    <a:pt x="22" y="17"/>
                  </a:lnTo>
                  <a:lnTo>
                    <a:pt x="19" y="21"/>
                  </a:lnTo>
                  <a:lnTo>
                    <a:pt x="15" y="22"/>
                  </a:lnTo>
                  <a:lnTo>
                    <a:pt x="10" y="22"/>
                  </a:lnTo>
                  <a:lnTo>
                    <a:pt x="6" y="21"/>
                  </a:lnTo>
                  <a:lnTo>
                    <a:pt x="1" y="17"/>
                  </a:lnTo>
                  <a:lnTo>
                    <a:pt x="0" y="12"/>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60" name="Freeform 315"/>
            <p:cNvSpPr>
              <a:spLocks/>
            </p:cNvSpPr>
            <p:nvPr/>
          </p:nvSpPr>
          <p:spPr bwMode="auto">
            <a:xfrm>
              <a:off x="1752" y="1406"/>
              <a:ext cx="168" cy="172"/>
            </a:xfrm>
            <a:custGeom>
              <a:avLst/>
              <a:gdLst>
                <a:gd name="T0" fmla="*/ 18 w 168"/>
                <a:gd name="T1" fmla="*/ 49 h 172"/>
                <a:gd name="T2" fmla="*/ 27 w 168"/>
                <a:gd name="T3" fmla="*/ 83 h 172"/>
                <a:gd name="T4" fmla="*/ 41 w 168"/>
                <a:gd name="T5" fmla="*/ 80 h 172"/>
                <a:gd name="T6" fmla="*/ 55 w 168"/>
                <a:gd name="T7" fmla="*/ 92 h 172"/>
                <a:gd name="T8" fmla="*/ 59 w 168"/>
                <a:gd name="T9" fmla="*/ 101 h 172"/>
                <a:gd name="T10" fmla="*/ 44 w 168"/>
                <a:gd name="T11" fmla="*/ 98 h 172"/>
                <a:gd name="T12" fmla="*/ 36 w 168"/>
                <a:gd name="T13" fmla="*/ 95 h 172"/>
                <a:gd name="T14" fmla="*/ 24 w 168"/>
                <a:gd name="T15" fmla="*/ 88 h 172"/>
                <a:gd name="T16" fmla="*/ 3 w 168"/>
                <a:gd name="T17" fmla="*/ 96 h 172"/>
                <a:gd name="T18" fmla="*/ 2 w 168"/>
                <a:gd name="T19" fmla="*/ 119 h 172"/>
                <a:gd name="T20" fmla="*/ 6 w 168"/>
                <a:gd name="T21" fmla="*/ 129 h 172"/>
                <a:gd name="T22" fmla="*/ 34 w 168"/>
                <a:gd name="T23" fmla="*/ 132 h 172"/>
                <a:gd name="T24" fmla="*/ 49 w 168"/>
                <a:gd name="T25" fmla="*/ 125 h 172"/>
                <a:gd name="T26" fmla="*/ 49 w 168"/>
                <a:gd name="T27" fmla="*/ 133 h 172"/>
                <a:gd name="T28" fmla="*/ 40 w 168"/>
                <a:gd name="T29" fmla="*/ 166 h 172"/>
                <a:gd name="T30" fmla="*/ 68 w 168"/>
                <a:gd name="T31" fmla="*/ 169 h 172"/>
                <a:gd name="T32" fmla="*/ 80 w 168"/>
                <a:gd name="T33" fmla="*/ 145 h 172"/>
                <a:gd name="T34" fmla="*/ 71 w 168"/>
                <a:gd name="T35" fmla="*/ 126 h 172"/>
                <a:gd name="T36" fmla="*/ 77 w 168"/>
                <a:gd name="T37" fmla="*/ 120 h 172"/>
                <a:gd name="T38" fmla="*/ 81 w 168"/>
                <a:gd name="T39" fmla="*/ 129 h 172"/>
                <a:gd name="T40" fmla="*/ 90 w 168"/>
                <a:gd name="T41" fmla="*/ 147 h 172"/>
                <a:gd name="T42" fmla="*/ 114 w 168"/>
                <a:gd name="T43" fmla="*/ 145 h 172"/>
                <a:gd name="T44" fmla="*/ 134 w 168"/>
                <a:gd name="T45" fmla="*/ 151 h 172"/>
                <a:gd name="T46" fmla="*/ 154 w 168"/>
                <a:gd name="T47" fmla="*/ 139 h 172"/>
                <a:gd name="T48" fmla="*/ 158 w 168"/>
                <a:gd name="T49" fmla="*/ 127 h 172"/>
                <a:gd name="T50" fmla="*/ 154 w 168"/>
                <a:gd name="T51" fmla="*/ 120 h 172"/>
                <a:gd name="T52" fmla="*/ 132 w 168"/>
                <a:gd name="T53" fmla="*/ 110 h 172"/>
                <a:gd name="T54" fmla="*/ 117 w 168"/>
                <a:gd name="T55" fmla="*/ 105 h 172"/>
                <a:gd name="T56" fmla="*/ 124 w 168"/>
                <a:gd name="T57" fmla="*/ 89 h 172"/>
                <a:gd name="T58" fmla="*/ 145 w 168"/>
                <a:gd name="T59" fmla="*/ 82 h 172"/>
                <a:gd name="T60" fmla="*/ 165 w 168"/>
                <a:gd name="T61" fmla="*/ 70 h 172"/>
                <a:gd name="T62" fmla="*/ 165 w 168"/>
                <a:gd name="T63" fmla="*/ 49 h 172"/>
                <a:gd name="T64" fmla="*/ 146 w 168"/>
                <a:gd name="T65" fmla="*/ 37 h 172"/>
                <a:gd name="T66" fmla="*/ 126 w 168"/>
                <a:gd name="T67" fmla="*/ 48 h 172"/>
                <a:gd name="T68" fmla="*/ 126 w 168"/>
                <a:gd name="T69" fmla="*/ 61 h 172"/>
                <a:gd name="T70" fmla="*/ 106 w 168"/>
                <a:gd name="T71" fmla="*/ 77 h 172"/>
                <a:gd name="T72" fmla="*/ 99 w 168"/>
                <a:gd name="T73" fmla="*/ 76 h 172"/>
                <a:gd name="T74" fmla="*/ 96 w 168"/>
                <a:gd name="T75" fmla="*/ 65 h 172"/>
                <a:gd name="T76" fmla="*/ 102 w 168"/>
                <a:gd name="T77" fmla="*/ 46 h 172"/>
                <a:gd name="T78" fmla="*/ 118 w 168"/>
                <a:gd name="T79" fmla="*/ 25 h 172"/>
                <a:gd name="T80" fmla="*/ 108 w 168"/>
                <a:gd name="T81" fmla="*/ 3 h 172"/>
                <a:gd name="T82" fmla="*/ 86 w 168"/>
                <a:gd name="T83" fmla="*/ 2 h 172"/>
                <a:gd name="T84" fmla="*/ 72 w 168"/>
                <a:gd name="T85" fmla="*/ 11 h 172"/>
                <a:gd name="T86" fmla="*/ 67 w 168"/>
                <a:gd name="T87" fmla="*/ 21 h 172"/>
                <a:gd name="T88" fmla="*/ 72 w 168"/>
                <a:gd name="T89" fmla="*/ 37 h 172"/>
                <a:gd name="T90" fmla="*/ 81 w 168"/>
                <a:gd name="T91" fmla="*/ 52 h 172"/>
                <a:gd name="T92" fmla="*/ 80 w 168"/>
                <a:gd name="T93" fmla="*/ 68 h 172"/>
                <a:gd name="T94" fmla="*/ 71 w 168"/>
                <a:gd name="T95" fmla="*/ 71 h 172"/>
                <a:gd name="T96" fmla="*/ 61 w 168"/>
                <a:gd name="T97" fmla="*/ 52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8"/>
                <a:gd name="T148" fmla="*/ 0 h 172"/>
                <a:gd name="T149" fmla="*/ 168 w 168"/>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8" h="172">
                  <a:moveTo>
                    <a:pt x="41" y="39"/>
                  </a:moveTo>
                  <a:lnTo>
                    <a:pt x="30" y="42"/>
                  </a:lnTo>
                  <a:lnTo>
                    <a:pt x="18" y="49"/>
                  </a:lnTo>
                  <a:lnTo>
                    <a:pt x="13" y="62"/>
                  </a:lnTo>
                  <a:lnTo>
                    <a:pt x="21" y="80"/>
                  </a:lnTo>
                  <a:lnTo>
                    <a:pt x="27" y="83"/>
                  </a:lnTo>
                  <a:lnTo>
                    <a:pt x="33" y="85"/>
                  </a:lnTo>
                  <a:lnTo>
                    <a:pt x="38" y="83"/>
                  </a:lnTo>
                  <a:lnTo>
                    <a:pt x="41" y="80"/>
                  </a:lnTo>
                  <a:lnTo>
                    <a:pt x="46" y="85"/>
                  </a:lnTo>
                  <a:lnTo>
                    <a:pt x="50" y="88"/>
                  </a:lnTo>
                  <a:lnTo>
                    <a:pt x="55" y="92"/>
                  </a:lnTo>
                  <a:lnTo>
                    <a:pt x="58" y="96"/>
                  </a:lnTo>
                  <a:lnTo>
                    <a:pt x="59" y="99"/>
                  </a:lnTo>
                  <a:lnTo>
                    <a:pt x="59" y="101"/>
                  </a:lnTo>
                  <a:lnTo>
                    <a:pt x="56" y="101"/>
                  </a:lnTo>
                  <a:lnTo>
                    <a:pt x="50" y="99"/>
                  </a:lnTo>
                  <a:lnTo>
                    <a:pt x="44" y="98"/>
                  </a:lnTo>
                  <a:lnTo>
                    <a:pt x="40" y="98"/>
                  </a:lnTo>
                  <a:lnTo>
                    <a:pt x="37" y="96"/>
                  </a:lnTo>
                  <a:lnTo>
                    <a:pt x="36" y="95"/>
                  </a:lnTo>
                  <a:lnTo>
                    <a:pt x="34" y="92"/>
                  </a:lnTo>
                  <a:lnTo>
                    <a:pt x="30" y="89"/>
                  </a:lnTo>
                  <a:lnTo>
                    <a:pt x="24" y="88"/>
                  </a:lnTo>
                  <a:lnTo>
                    <a:pt x="16" y="88"/>
                  </a:lnTo>
                  <a:lnTo>
                    <a:pt x="9" y="91"/>
                  </a:lnTo>
                  <a:lnTo>
                    <a:pt x="3" y="96"/>
                  </a:lnTo>
                  <a:lnTo>
                    <a:pt x="0" y="105"/>
                  </a:lnTo>
                  <a:lnTo>
                    <a:pt x="0" y="114"/>
                  </a:lnTo>
                  <a:lnTo>
                    <a:pt x="2" y="119"/>
                  </a:lnTo>
                  <a:lnTo>
                    <a:pt x="3" y="123"/>
                  </a:lnTo>
                  <a:lnTo>
                    <a:pt x="5" y="126"/>
                  </a:lnTo>
                  <a:lnTo>
                    <a:pt x="6" y="129"/>
                  </a:lnTo>
                  <a:lnTo>
                    <a:pt x="15" y="133"/>
                  </a:lnTo>
                  <a:lnTo>
                    <a:pt x="25" y="133"/>
                  </a:lnTo>
                  <a:lnTo>
                    <a:pt x="34" y="132"/>
                  </a:lnTo>
                  <a:lnTo>
                    <a:pt x="40" y="127"/>
                  </a:lnTo>
                  <a:lnTo>
                    <a:pt x="44" y="125"/>
                  </a:lnTo>
                  <a:lnTo>
                    <a:pt x="49" y="125"/>
                  </a:lnTo>
                  <a:lnTo>
                    <a:pt x="53" y="125"/>
                  </a:lnTo>
                  <a:lnTo>
                    <a:pt x="58" y="126"/>
                  </a:lnTo>
                  <a:lnTo>
                    <a:pt x="49" y="133"/>
                  </a:lnTo>
                  <a:lnTo>
                    <a:pt x="41" y="145"/>
                  </a:lnTo>
                  <a:lnTo>
                    <a:pt x="37" y="157"/>
                  </a:lnTo>
                  <a:lnTo>
                    <a:pt x="40" y="166"/>
                  </a:lnTo>
                  <a:lnTo>
                    <a:pt x="49" y="170"/>
                  </a:lnTo>
                  <a:lnTo>
                    <a:pt x="59" y="172"/>
                  </a:lnTo>
                  <a:lnTo>
                    <a:pt x="68" y="169"/>
                  </a:lnTo>
                  <a:lnTo>
                    <a:pt x="75" y="163"/>
                  </a:lnTo>
                  <a:lnTo>
                    <a:pt x="78" y="154"/>
                  </a:lnTo>
                  <a:lnTo>
                    <a:pt x="80" y="145"/>
                  </a:lnTo>
                  <a:lnTo>
                    <a:pt x="77" y="138"/>
                  </a:lnTo>
                  <a:lnTo>
                    <a:pt x="74" y="130"/>
                  </a:lnTo>
                  <a:lnTo>
                    <a:pt x="71" y="126"/>
                  </a:lnTo>
                  <a:lnTo>
                    <a:pt x="71" y="123"/>
                  </a:lnTo>
                  <a:lnTo>
                    <a:pt x="74" y="122"/>
                  </a:lnTo>
                  <a:lnTo>
                    <a:pt x="77" y="120"/>
                  </a:lnTo>
                  <a:lnTo>
                    <a:pt x="78" y="122"/>
                  </a:lnTo>
                  <a:lnTo>
                    <a:pt x="80" y="125"/>
                  </a:lnTo>
                  <a:lnTo>
                    <a:pt x="81" y="129"/>
                  </a:lnTo>
                  <a:lnTo>
                    <a:pt x="83" y="135"/>
                  </a:lnTo>
                  <a:lnTo>
                    <a:pt x="84" y="141"/>
                  </a:lnTo>
                  <a:lnTo>
                    <a:pt x="90" y="147"/>
                  </a:lnTo>
                  <a:lnTo>
                    <a:pt x="98" y="147"/>
                  </a:lnTo>
                  <a:lnTo>
                    <a:pt x="109" y="141"/>
                  </a:lnTo>
                  <a:lnTo>
                    <a:pt x="114" y="145"/>
                  </a:lnTo>
                  <a:lnTo>
                    <a:pt x="120" y="148"/>
                  </a:lnTo>
                  <a:lnTo>
                    <a:pt x="127" y="151"/>
                  </a:lnTo>
                  <a:lnTo>
                    <a:pt x="134" y="151"/>
                  </a:lnTo>
                  <a:lnTo>
                    <a:pt x="140" y="150"/>
                  </a:lnTo>
                  <a:lnTo>
                    <a:pt x="148" y="147"/>
                  </a:lnTo>
                  <a:lnTo>
                    <a:pt x="154" y="139"/>
                  </a:lnTo>
                  <a:lnTo>
                    <a:pt x="158" y="130"/>
                  </a:lnTo>
                  <a:lnTo>
                    <a:pt x="158" y="129"/>
                  </a:lnTo>
                  <a:lnTo>
                    <a:pt x="158" y="127"/>
                  </a:lnTo>
                  <a:lnTo>
                    <a:pt x="157" y="126"/>
                  </a:lnTo>
                  <a:lnTo>
                    <a:pt x="157" y="125"/>
                  </a:lnTo>
                  <a:lnTo>
                    <a:pt x="154" y="120"/>
                  </a:lnTo>
                  <a:lnTo>
                    <a:pt x="149" y="114"/>
                  </a:lnTo>
                  <a:lnTo>
                    <a:pt x="142" y="110"/>
                  </a:lnTo>
                  <a:lnTo>
                    <a:pt x="132" y="110"/>
                  </a:lnTo>
                  <a:lnTo>
                    <a:pt x="126" y="110"/>
                  </a:lnTo>
                  <a:lnTo>
                    <a:pt x="121" y="108"/>
                  </a:lnTo>
                  <a:lnTo>
                    <a:pt x="117" y="105"/>
                  </a:lnTo>
                  <a:lnTo>
                    <a:pt x="114" y="102"/>
                  </a:lnTo>
                  <a:lnTo>
                    <a:pt x="118" y="96"/>
                  </a:lnTo>
                  <a:lnTo>
                    <a:pt x="124" y="89"/>
                  </a:lnTo>
                  <a:lnTo>
                    <a:pt x="129" y="85"/>
                  </a:lnTo>
                  <a:lnTo>
                    <a:pt x="133" y="82"/>
                  </a:lnTo>
                  <a:lnTo>
                    <a:pt x="145" y="82"/>
                  </a:lnTo>
                  <a:lnTo>
                    <a:pt x="154" y="80"/>
                  </a:lnTo>
                  <a:lnTo>
                    <a:pt x="160" y="76"/>
                  </a:lnTo>
                  <a:lnTo>
                    <a:pt x="165" y="70"/>
                  </a:lnTo>
                  <a:lnTo>
                    <a:pt x="168" y="62"/>
                  </a:lnTo>
                  <a:lnTo>
                    <a:pt x="168" y="57"/>
                  </a:lnTo>
                  <a:lnTo>
                    <a:pt x="165" y="49"/>
                  </a:lnTo>
                  <a:lnTo>
                    <a:pt x="163" y="43"/>
                  </a:lnTo>
                  <a:lnTo>
                    <a:pt x="155" y="39"/>
                  </a:lnTo>
                  <a:lnTo>
                    <a:pt x="146" y="37"/>
                  </a:lnTo>
                  <a:lnTo>
                    <a:pt x="137" y="39"/>
                  </a:lnTo>
                  <a:lnTo>
                    <a:pt x="130" y="42"/>
                  </a:lnTo>
                  <a:lnTo>
                    <a:pt x="126" y="48"/>
                  </a:lnTo>
                  <a:lnTo>
                    <a:pt x="124" y="52"/>
                  </a:lnTo>
                  <a:lnTo>
                    <a:pt x="124" y="57"/>
                  </a:lnTo>
                  <a:lnTo>
                    <a:pt x="126" y="61"/>
                  </a:lnTo>
                  <a:lnTo>
                    <a:pt x="120" y="67"/>
                  </a:lnTo>
                  <a:lnTo>
                    <a:pt x="112" y="73"/>
                  </a:lnTo>
                  <a:lnTo>
                    <a:pt x="106" y="77"/>
                  </a:lnTo>
                  <a:lnTo>
                    <a:pt x="103" y="80"/>
                  </a:lnTo>
                  <a:lnTo>
                    <a:pt x="102" y="77"/>
                  </a:lnTo>
                  <a:lnTo>
                    <a:pt x="99" y="76"/>
                  </a:lnTo>
                  <a:lnTo>
                    <a:pt x="96" y="73"/>
                  </a:lnTo>
                  <a:lnTo>
                    <a:pt x="93" y="71"/>
                  </a:lnTo>
                  <a:lnTo>
                    <a:pt x="96" y="65"/>
                  </a:lnTo>
                  <a:lnTo>
                    <a:pt x="99" y="58"/>
                  </a:lnTo>
                  <a:lnTo>
                    <a:pt x="100" y="52"/>
                  </a:lnTo>
                  <a:lnTo>
                    <a:pt x="102" y="46"/>
                  </a:lnTo>
                  <a:lnTo>
                    <a:pt x="109" y="40"/>
                  </a:lnTo>
                  <a:lnTo>
                    <a:pt x="115" y="33"/>
                  </a:lnTo>
                  <a:lnTo>
                    <a:pt x="118" y="25"/>
                  </a:lnTo>
                  <a:lnTo>
                    <a:pt x="118" y="17"/>
                  </a:lnTo>
                  <a:lnTo>
                    <a:pt x="114" y="9"/>
                  </a:lnTo>
                  <a:lnTo>
                    <a:pt x="108" y="3"/>
                  </a:lnTo>
                  <a:lnTo>
                    <a:pt x="99" y="0"/>
                  </a:lnTo>
                  <a:lnTo>
                    <a:pt x="92" y="0"/>
                  </a:lnTo>
                  <a:lnTo>
                    <a:pt x="86" y="2"/>
                  </a:lnTo>
                  <a:lnTo>
                    <a:pt x="81" y="3"/>
                  </a:lnTo>
                  <a:lnTo>
                    <a:pt x="77" y="8"/>
                  </a:lnTo>
                  <a:lnTo>
                    <a:pt x="72" y="11"/>
                  </a:lnTo>
                  <a:lnTo>
                    <a:pt x="69" y="14"/>
                  </a:lnTo>
                  <a:lnTo>
                    <a:pt x="68" y="18"/>
                  </a:lnTo>
                  <a:lnTo>
                    <a:pt x="67" y="21"/>
                  </a:lnTo>
                  <a:lnTo>
                    <a:pt x="67" y="25"/>
                  </a:lnTo>
                  <a:lnTo>
                    <a:pt x="68" y="33"/>
                  </a:lnTo>
                  <a:lnTo>
                    <a:pt x="72" y="37"/>
                  </a:lnTo>
                  <a:lnTo>
                    <a:pt x="77" y="42"/>
                  </a:lnTo>
                  <a:lnTo>
                    <a:pt x="81" y="45"/>
                  </a:lnTo>
                  <a:lnTo>
                    <a:pt x="81" y="52"/>
                  </a:lnTo>
                  <a:lnTo>
                    <a:pt x="81" y="58"/>
                  </a:lnTo>
                  <a:lnTo>
                    <a:pt x="80" y="64"/>
                  </a:lnTo>
                  <a:lnTo>
                    <a:pt x="80" y="68"/>
                  </a:lnTo>
                  <a:lnTo>
                    <a:pt x="77" y="68"/>
                  </a:lnTo>
                  <a:lnTo>
                    <a:pt x="72" y="70"/>
                  </a:lnTo>
                  <a:lnTo>
                    <a:pt x="71" y="71"/>
                  </a:lnTo>
                  <a:lnTo>
                    <a:pt x="69" y="71"/>
                  </a:lnTo>
                  <a:lnTo>
                    <a:pt x="64" y="64"/>
                  </a:lnTo>
                  <a:lnTo>
                    <a:pt x="61" y="52"/>
                  </a:lnTo>
                  <a:lnTo>
                    <a:pt x="53" y="43"/>
                  </a:lnTo>
                  <a:lnTo>
                    <a:pt x="41" y="39"/>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61" name="Freeform 316"/>
            <p:cNvSpPr>
              <a:spLocks/>
            </p:cNvSpPr>
            <p:nvPr/>
          </p:nvSpPr>
          <p:spPr bwMode="auto">
            <a:xfrm>
              <a:off x="1634" y="1633"/>
              <a:ext cx="173" cy="301"/>
            </a:xfrm>
            <a:custGeom>
              <a:avLst/>
              <a:gdLst>
                <a:gd name="T0" fmla="*/ 171 w 173"/>
                <a:gd name="T1" fmla="*/ 0 h 301"/>
                <a:gd name="T2" fmla="*/ 158 w 173"/>
                <a:gd name="T3" fmla="*/ 19 h 301"/>
                <a:gd name="T4" fmla="*/ 142 w 173"/>
                <a:gd name="T5" fmla="*/ 35 h 301"/>
                <a:gd name="T6" fmla="*/ 124 w 173"/>
                <a:gd name="T7" fmla="*/ 50 h 301"/>
                <a:gd name="T8" fmla="*/ 106 w 173"/>
                <a:gd name="T9" fmla="*/ 60 h 301"/>
                <a:gd name="T10" fmla="*/ 87 w 173"/>
                <a:gd name="T11" fmla="*/ 68 h 301"/>
                <a:gd name="T12" fmla="*/ 68 w 173"/>
                <a:gd name="T13" fmla="*/ 73 h 301"/>
                <a:gd name="T14" fmla="*/ 50 w 173"/>
                <a:gd name="T15" fmla="*/ 76 h 301"/>
                <a:gd name="T16" fmla="*/ 32 w 173"/>
                <a:gd name="T17" fmla="*/ 76 h 301"/>
                <a:gd name="T18" fmla="*/ 32 w 173"/>
                <a:gd name="T19" fmla="*/ 91 h 301"/>
                <a:gd name="T20" fmla="*/ 30 w 173"/>
                <a:gd name="T21" fmla="*/ 107 h 301"/>
                <a:gd name="T22" fmla="*/ 19 w 173"/>
                <a:gd name="T23" fmla="*/ 125 h 301"/>
                <a:gd name="T24" fmla="*/ 0 w 173"/>
                <a:gd name="T25" fmla="*/ 138 h 301"/>
                <a:gd name="T26" fmla="*/ 12 w 173"/>
                <a:gd name="T27" fmla="*/ 158 h 301"/>
                <a:gd name="T28" fmla="*/ 19 w 173"/>
                <a:gd name="T29" fmla="*/ 181 h 301"/>
                <a:gd name="T30" fmla="*/ 21 w 173"/>
                <a:gd name="T31" fmla="*/ 206 h 301"/>
                <a:gd name="T32" fmla="*/ 12 w 173"/>
                <a:gd name="T33" fmla="*/ 227 h 301"/>
                <a:gd name="T34" fmla="*/ 19 w 173"/>
                <a:gd name="T35" fmla="*/ 230 h 301"/>
                <a:gd name="T36" fmla="*/ 28 w 173"/>
                <a:gd name="T37" fmla="*/ 235 h 301"/>
                <a:gd name="T38" fmla="*/ 38 w 173"/>
                <a:gd name="T39" fmla="*/ 239 h 301"/>
                <a:gd name="T40" fmla="*/ 50 w 173"/>
                <a:gd name="T41" fmla="*/ 246 h 301"/>
                <a:gd name="T42" fmla="*/ 61 w 173"/>
                <a:gd name="T43" fmla="*/ 257 h 301"/>
                <a:gd name="T44" fmla="*/ 71 w 173"/>
                <a:gd name="T45" fmla="*/ 269 h 301"/>
                <a:gd name="T46" fmla="*/ 78 w 173"/>
                <a:gd name="T47" fmla="*/ 283 h 301"/>
                <a:gd name="T48" fmla="*/ 84 w 173"/>
                <a:gd name="T49" fmla="*/ 301 h 301"/>
                <a:gd name="T50" fmla="*/ 89 w 173"/>
                <a:gd name="T51" fmla="*/ 291 h 301"/>
                <a:gd name="T52" fmla="*/ 94 w 173"/>
                <a:gd name="T53" fmla="*/ 279 h 301"/>
                <a:gd name="T54" fmla="*/ 102 w 173"/>
                <a:gd name="T55" fmla="*/ 269 h 301"/>
                <a:gd name="T56" fmla="*/ 109 w 173"/>
                <a:gd name="T57" fmla="*/ 258 h 301"/>
                <a:gd name="T58" fmla="*/ 120 w 173"/>
                <a:gd name="T59" fmla="*/ 248 h 301"/>
                <a:gd name="T60" fmla="*/ 131 w 173"/>
                <a:gd name="T61" fmla="*/ 240 h 301"/>
                <a:gd name="T62" fmla="*/ 143 w 173"/>
                <a:gd name="T63" fmla="*/ 236 h 301"/>
                <a:gd name="T64" fmla="*/ 156 w 173"/>
                <a:gd name="T65" fmla="*/ 233 h 301"/>
                <a:gd name="T66" fmla="*/ 151 w 173"/>
                <a:gd name="T67" fmla="*/ 220 h 301"/>
                <a:gd name="T68" fmla="*/ 146 w 173"/>
                <a:gd name="T69" fmla="*/ 202 h 301"/>
                <a:gd name="T70" fmla="*/ 149 w 173"/>
                <a:gd name="T71" fmla="*/ 184 h 301"/>
                <a:gd name="T72" fmla="*/ 161 w 173"/>
                <a:gd name="T73" fmla="*/ 164 h 301"/>
                <a:gd name="T74" fmla="*/ 149 w 173"/>
                <a:gd name="T75" fmla="*/ 131 h 301"/>
                <a:gd name="T76" fmla="*/ 146 w 173"/>
                <a:gd name="T77" fmla="*/ 100 h 301"/>
                <a:gd name="T78" fmla="*/ 148 w 173"/>
                <a:gd name="T79" fmla="*/ 72 h 301"/>
                <a:gd name="T80" fmla="*/ 151 w 173"/>
                <a:gd name="T81" fmla="*/ 51 h 301"/>
                <a:gd name="T82" fmla="*/ 155 w 173"/>
                <a:gd name="T83" fmla="*/ 39 h 301"/>
                <a:gd name="T84" fmla="*/ 161 w 173"/>
                <a:gd name="T85" fmla="*/ 26 h 301"/>
                <a:gd name="T86" fmla="*/ 167 w 173"/>
                <a:gd name="T87" fmla="*/ 14 h 301"/>
                <a:gd name="T88" fmla="*/ 171 w 173"/>
                <a:gd name="T89" fmla="*/ 8 h 301"/>
                <a:gd name="T90" fmla="*/ 173 w 173"/>
                <a:gd name="T91" fmla="*/ 7 h 301"/>
                <a:gd name="T92" fmla="*/ 173 w 173"/>
                <a:gd name="T93" fmla="*/ 4 h 301"/>
                <a:gd name="T94" fmla="*/ 171 w 173"/>
                <a:gd name="T95" fmla="*/ 2 h 301"/>
                <a:gd name="T96" fmla="*/ 171 w 173"/>
                <a:gd name="T97" fmla="*/ 2 h 301"/>
                <a:gd name="T98" fmla="*/ 171 w 173"/>
                <a:gd name="T99" fmla="*/ 0 h 3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1"/>
                <a:gd name="T152" fmla="*/ 173 w 173"/>
                <a:gd name="T153" fmla="*/ 301 h 3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1">
                  <a:moveTo>
                    <a:pt x="171" y="0"/>
                  </a:moveTo>
                  <a:lnTo>
                    <a:pt x="158" y="19"/>
                  </a:lnTo>
                  <a:lnTo>
                    <a:pt x="142" y="35"/>
                  </a:lnTo>
                  <a:lnTo>
                    <a:pt x="124" y="50"/>
                  </a:lnTo>
                  <a:lnTo>
                    <a:pt x="106" y="60"/>
                  </a:lnTo>
                  <a:lnTo>
                    <a:pt x="87" y="68"/>
                  </a:lnTo>
                  <a:lnTo>
                    <a:pt x="68" y="73"/>
                  </a:lnTo>
                  <a:lnTo>
                    <a:pt x="50" y="76"/>
                  </a:lnTo>
                  <a:lnTo>
                    <a:pt x="32" y="76"/>
                  </a:lnTo>
                  <a:lnTo>
                    <a:pt x="32" y="91"/>
                  </a:lnTo>
                  <a:lnTo>
                    <a:pt x="30" y="107"/>
                  </a:lnTo>
                  <a:lnTo>
                    <a:pt x="19" y="125"/>
                  </a:lnTo>
                  <a:lnTo>
                    <a:pt x="0" y="138"/>
                  </a:lnTo>
                  <a:lnTo>
                    <a:pt x="12" y="158"/>
                  </a:lnTo>
                  <a:lnTo>
                    <a:pt x="19" y="181"/>
                  </a:lnTo>
                  <a:lnTo>
                    <a:pt x="21" y="206"/>
                  </a:lnTo>
                  <a:lnTo>
                    <a:pt x="12" y="227"/>
                  </a:lnTo>
                  <a:lnTo>
                    <a:pt x="19" y="230"/>
                  </a:lnTo>
                  <a:lnTo>
                    <a:pt x="28" y="235"/>
                  </a:lnTo>
                  <a:lnTo>
                    <a:pt x="38" y="239"/>
                  </a:lnTo>
                  <a:lnTo>
                    <a:pt x="50" y="246"/>
                  </a:lnTo>
                  <a:lnTo>
                    <a:pt x="61" y="257"/>
                  </a:lnTo>
                  <a:lnTo>
                    <a:pt x="71" y="269"/>
                  </a:lnTo>
                  <a:lnTo>
                    <a:pt x="78" y="283"/>
                  </a:lnTo>
                  <a:lnTo>
                    <a:pt x="84" y="301"/>
                  </a:lnTo>
                  <a:lnTo>
                    <a:pt x="89" y="291"/>
                  </a:lnTo>
                  <a:lnTo>
                    <a:pt x="94" y="279"/>
                  </a:lnTo>
                  <a:lnTo>
                    <a:pt x="102" y="269"/>
                  </a:lnTo>
                  <a:lnTo>
                    <a:pt x="109" y="258"/>
                  </a:lnTo>
                  <a:lnTo>
                    <a:pt x="120" y="248"/>
                  </a:lnTo>
                  <a:lnTo>
                    <a:pt x="131" y="240"/>
                  </a:lnTo>
                  <a:lnTo>
                    <a:pt x="143" y="236"/>
                  </a:lnTo>
                  <a:lnTo>
                    <a:pt x="156" y="233"/>
                  </a:lnTo>
                  <a:lnTo>
                    <a:pt x="151" y="220"/>
                  </a:lnTo>
                  <a:lnTo>
                    <a:pt x="146" y="202"/>
                  </a:lnTo>
                  <a:lnTo>
                    <a:pt x="149" y="184"/>
                  </a:lnTo>
                  <a:lnTo>
                    <a:pt x="161" y="164"/>
                  </a:lnTo>
                  <a:lnTo>
                    <a:pt x="149" y="131"/>
                  </a:lnTo>
                  <a:lnTo>
                    <a:pt x="146" y="100"/>
                  </a:lnTo>
                  <a:lnTo>
                    <a:pt x="148" y="72"/>
                  </a:lnTo>
                  <a:lnTo>
                    <a:pt x="151" y="51"/>
                  </a:lnTo>
                  <a:lnTo>
                    <a:pt x="155" y="39"/>
                  </a:lnTo>
                  <a:lnTo>
                    <a:pt x="161" y="26"/>
                  </a:lnTo>
                  <a:lnTo>
                    <a:pt x="167" y="14"/>
                  </a:lnTo>
                  <a:lnTo>
                    <a:pt x="171" y="8"/>
                  </a:lnTo>
                  <a:lnTo>
                    <a:pt x="173" y="7"/>
                  </a:lnTo>
                  <a:lnTo>
                    <a:pt x="173" y="4"/>
                  </a:lnTo>
                  <a:lnTo>
                    <a:pt x="171" y="2"/>
                  </a:lnTo>
                  <a:lnTo>
                    <a:pt x="171"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62" name="Freeform 317"/>
            <p:cNvSpPr>
              <a:spLocks/>
            </p:cNvSpPr>
            <p:nvPr/>
          </p:nvSpPr>
          <p:spPr bwMode="auto">
            <a:xfrm>
              <a:off x="2075" y="1557"/>
              <a:ext cx="325" cy="248"/>
            </a:xfrm>
            <a:custGeom>
              <a:avLst/>
              <a:gdLst>
                <a:gd name="T0" fmla="*/ 148 w 325"/>
                <a:gd name="T1" fmla="*/ 0 h 248"/>
                <a:gd name="T2" fmla="*/ 136 w 325"/>
                <a:gd name="T3" fmla="*/ 3 h 248"/>
                <a:gd name="T4" fmla="*/ 123 w 325"/>
                <a:gd name="T5" fmla="*/ 9 h 248"/>
                <a:gd name="T6" fmla="*/ 107 w 325"/>
                <a:gd name="T7" fmla="*/ 13 h 248"/>
                <a:gd name="T8" fmla="*/ 89 w 325"/>
                <a:gd name="T9" fmla="*/ 19 h 248"/>
                <a:gd name="T10" fmla="*/ 70 w 325"/>
                <a:gd name="T11" fmla="*/ 25 h 248"/>
                <a:gd name="T12" fmla="*/ 52 w 325"/>
                <a:gd name="T13" fmla="*/ 30 h 248"/>
                <a:gd name="T14" fmla="*/ 36 w 325"/>
                <a:gd name="T15" fmla="*/ 33 h 248"/>
                <a:gd name="T16" fmla="*/ 21 w 325"/>
                <a:gd name="T17" fmla="*/ 34 h 248"/>
                <a:gd name="T18" fmla="*/ 15 w 325"/>
                <a:gd name="T19" fmla="*/ 33 h 248"/>
                <a:gd name="T20" fmla="*/ 9 w 325"/>
                <a:gd name="T21" fmla="*/ 33 h 248"/>
                <a:gd name="T22" fmla="*/ 3 w 325"/>
                <a:gd name="T23" fmla="*/ 31 h 248"/>
                <a:gd name="T24" fmla="*/ 0 w 325"/>
                <a:gd name="T25" fmla="*/ 31 h 248"/>
                <a:gd name="T26" fmla="*/ 18 w 325"/>
                <a:gd name="T27" fmla="*/ 42 h 248"/>
                <a:gd name="T28" fmla="*/ 34 w 325"/>
                <a:gd name="T29" fmla="*/ 56 h 248"/>
                <a:gd name="T30" fmla="*/ 48 w 325"/>
                <a:gd name="T31" fmla="*/ 74 h 248"/>
                <a:gd name="T32" fmla="*/ 61 w 325"/>
                <a:gd name="T33" fmla="*/ 93 h 248"/>
                <a:gd name="T34" fmla="*/ 71 w 325"/>
                <a:gd name="T35" fmla="*/ 115 h 248"/>
                <a:gd name="T36" fmla="*/ 80 w 325"/>
                <a:gd name="T37" fmla="*/ 139 h 248"/>
                <a:gd name="T38" fmla="*/ 86 w 325"/>
                <a:gd name="T39" fmla="*/ 163 h 248"/>
                <a:gd name="T40" fmla="*/ 90 w 325"/>
                <a:gd name="T41" fmla="*/ 186 h 248"/>
                <a:gd name="T42" fmla="*/ 99 w 325"/>
                <a:gd name="T43" fmla="*/ 186 h 248"/>
                <a:gd name="T44" fmla="*/ 110 w 325"/>
                <a:gd name="T45" fmla="*/ 189 h 248"/>
                <a:gd name="T46" fmla="*/ 121 w 325"/>
                <a:gd name="T47" fmla="*/ 195 h 248"/>
                <a:gd name="T48" fmla="*/ 135 w 325"/>
                <a:gd name="T49" fmla="*/ 201 h 248"/>
                <a:gd name="T50" fmla="*/ 147 w 325"/>
                <a:gd name="T51" fmla="*/ 211 h 248"/>
                <a:gd name="T52" fmla="*/ 158 w 325"/>
                <a:gd name="T53" fmla="*/ 222 h 248"/>
                <a:gd name="T54" fmla="*/ 169 w 325"/>
                <a:gd name="T55" fmla="*/ 235 h 248"/>
                <a:gd name="T56" fmla="*/ 176 w 325"/>
                <a:gd name="T57" fmla="*/ 248 h 248"/>
                <a:gd name="T58" fmla="*/ 185 w 325"/>
                <a:gd name="T59" fmla="*/ 241 h 248"/>
                <a:gd name="T60" fmla="*/ 198 w 325"/>
                <a:gd name="T61" fmla="*/ 234 h 248"/>
                <a:gd name="T62" fmla="*/ 213 w 325"/>
                <a:gd name="T63" fmla="*/ 228 h 248"/>
                <a:gd name="T64" fmla="*/ 231 w 325"/>
                <a:gd name="T65" fmla="*/ 223 h 248"/>
                <a:gd name="T66" fmla="*/ 251 w 325"/>
                <a:gd name="T67" fmla="*/ 222 h 248"/>
                <a:gd name="T68" fmla="*/ 275 w 325"/>
                <a:gd name="T69" fmla="*/ 223 h 248"/>
                <a:gd name="T70" fmla="*/ 299 w 325"/>
                <a:gd name="T71" fmla="*/ 231 h 248"/>
                <a:gd name="T72" fmla="*/ 325 w 325"/>
                <a:gd name="T73" fmla="*/ 241 h 248"/>
                <a:gd name="T74" fmla="*/ 318 w 325"/>
                <a:gd name="T75" fmla="*/ 231 h 248"/>
                <a:gd name="T76" fmla="*/ 309 w 325"/>
                <a:gd name="T77" fmla="*/ 220 h 248"/>
                <a:gd name="T78" fmla="*/ 303 w 325"/>
                <a:gd name="T79" fmla="*/ 207 h 248"/>
                <a:gd name="T80" fmla="*/ 297 w 325"/>
                <a:gd name="T81" fmla="*/ 191 h 248"/>
                <a:gd name="T82" fmla="*/ 296 w 325"/>
                <a:gd name="T83" fmla="*/ 173 h 248"/>
                <a:gd name="T84" fmla="*/ 296 w 325"/>
                <a:gd name="T85" fmla="*/ 154 h 248"/>
                <a:gd name="T86" fmla="*/ 302 w 325"/>
                <a:gd name="T87" fmla="*/ 132 h 248"/>
                <a:gd name="T88" fmla="*/ 312 w 325"/>
                <a:gd name="T89" fmla="*/ 107 h 248"/>
                <a:gd name="T90" fmla="*/ 297 w 325"/>
                <a:gd name="T91" fmla="*/ 104 h 248"/>
                <a:gd name="T92" fmla="*/ 281 w 325"/>
                <a:gd name="T93" fmla="*/ 99 h 248"/>
                <a:gd name="T94" fmla="*/ 266 w 325"/>
                <a:gd name="T95" fmla="*/ 92 h 248"/>
                <a:gd name="T96" fmla="*/ 253 w 325"/>
                <a:gd name="T97" fmla="*/ 83 h 248"/>
                <a:gd name="T98" fmla="*/ 241 w 325"/>
                <a:gd name="T99" fmla="*/ 73 h 248"/>
                <a:gd name="T100" fmla="*/ 232 w 325"/>
                <a:gd name="T101" fmla="*/ 56 h 248"/>
                <a:gd name="T102" fmla="*/ 228 w 325"/>
                <a:gd name="T103" fmla="*/ 39 h 248"/>
                <a:gd name="T104" fmla="*/ 226 w 325"/>
                <a:gd name="T105" fmla="*/ 15 h 248"/>
                <a:gd name="T106" fmla="*/ 217 w 325"/>
                <a:gd name="T107" fmla="*/ 16 h 248"/>
                <a:gd name="T108" fmla="*/ 209 w 325"/>
                <a:gd name="T109" fmla="*/ 19 h 248"/>
                <a:gd name="T110" fmla="*/ 200 w 325"/>
                <a:gd name="T111" fmla="*/ 19 h 248"/>
                <a:gd name="T112" fmla="*/ 191 w 325"/>
                <a:gd name="T113" fmla="*/ 19 h 248"/>
                <a:gd name="T114" fmla="*/ 181 w 325"/>
                <a:gd name="T115" fmla="*/ 18 h 248"/>
                <a:gd name="T116" fmla="*/ 170 w 325"/>
                <a:gd name="T117" fmla="*/ 13 h 248"/>
                <a:gd name="T118" fmla="*/ 160 w 325"/>
                <a:gd name="T119" fmla="*/ 8 h 248"/>
                <a:gd name="T120" fmla="*/ 148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8" y="0"/>
                  </a:moveTo>
                  <a:lnTo>
                    <a:pt x="136" y="3"/>
                  </a:lnTo>
                  <a:lnTo>
                    <a:pt x="123" y="9"/>
                  </a:lnTo>
                  <a:lnTo>
                    <a:pt x="107" y="13"/>
                  </a:lnTo>
                  <a:lnTo>
                    <a:pt x="89" y="19"/>
                  </a:lnTo>
                  <a:lnTo>
                    <a:pt x="70" y="25"/>
                  </a:lnTo>
                  <a:lnTo>
                    <a:pt x="52" y="30"/>
                  </a:lnTo>
                  <a:lnTo>
                    <a:pt x="36" y="33"/>
                  </a:lnTo>
                  <a:lnTo>
                    <a:pt x="21" y="34"/>
                  </a:lnTo>
                  <a:lnTo>
                    <a:pt x="15" y="33"/>
                  </a:lnTo>
                  <a:lnTo>
                    <a:pt x="9" y="33"/>
                  </a:lnTo>
                  <a:lnTo>
                    <a:pt x="3" y="31"/>
                  </a:lnTo>
                  <a:lnTo>
                    <a:pt x="0" y="31"/>
                  </a:lnTo>
                  <a:lnTo>
                    <a:pt x="18" y="42"/>
                  </a:lnTo>
                  <a:lnTo>
                    <a:pt x="34" y="56"/>
                  </a:lnTo>
                  <a:lnTo>
                    <a:pt x="48" y="74"/>
                  </a:lnTo>
                  <a:lnTo>
                    <a:pt x="61" y="93"/>
                  </a:lnTo>
                  <a:lnTo>
                    <a:pt x="71" y="115"/>
                  </a:lnTo>
                  <a:lnTo>
                    <a:pt x="80" y="139"/>
                  </a:lnTo>
                  <a:lnTo>
                    <a:pt x="86" y="163"/>
                  </a:lnTo>
                  <a:lnTo>
                    <a:pt x="90" y="186"/>
                  </a:lnTo>
                  <a:lnTo>
                    <a:pt x="99" y="186"/>
                  </a:lnTo>
                  <a:lnTo>
                    <a:pt x="110" y="189"/>
                  </a:lnTo>
                  <a:lnTo>
                    <a:pt x="121" y="195"/>
                  </a:lnTo>
                  <a:lnTo>
                    <a:pt x="135" y="201"/>
                  </a:lnTo>
                  <a:lnTo>
                    <a:pt x="147" y="211"/>
                  </a:lnTo>
                  <a:lnTo>
                    <a:pt x="158" y="222"/>
                  </a:lnTo>
                  <a:lnTo>
                    <a:pt x="169" y="235"/>
                  </a:lnTo>
                  <a:lnTo>
                    <a:pt x="176" y="248"/>
                  </a:lnTo>
                  <a:lnTo>
                    <a:pt x="185" y="241"/>
                  </a:lnTo>
                  <a:lnTo>
                    <a:pt x="198" y="234"/>
                  </a:lnTo>
                  <a:lnTo>
                    <a:pt x="213" y="228"/>
                  </a:lnTo>
                  <a:lnTo>
                    <a:pt x="231" y="223"/>
                  </a:lnTo>
                  <a:lnTo>
                    <a:pt x="251" y="222"/>
                  </a:lnTo>
                  <a:lnTo>
                    <a:pt x="275" y="223"/>
                  </a:lnTo>
                  <a:lnTo>
                    <a:pt x="299" y="231"/>
                  </a:lnTo>
                  <a:lnTo>
                    <a:pt x="325" y="241"/>
                  </a:lnTo>
                  <a:lnTo>
                    <a:pt x="318" y="231"/>
                  </a:lnTo>
                  <a:lnTo>
                    <a:pt x="309" y="220"/>
                  </a:lnTo>
                  <a:lnTo>
                    <a:pt x="303" y="207"/>
                  </a:lnTo>
                  <a:lnTo>
                    <a:pt x="297" y="191"/>
                  </a:lnTo>
                  <a:lnTo>
                    <a:pt x="296" y="173"/>
                  </a:lnTo>
                  <a:lnTo>
                    <a:pt x="296" y="154"/>
                  </a:lnTo>
                  <a:lnTo>
                    <a:pt x="302" y="132"/>
                  </a:lnTo>
                  <a:lnTo>
                    <a:pt x="312" y="107"/>
                  </a:lnTo>
                  <a:lnTo>
                    <a:pt x="297" y="104"/>
                  </a:lnTo>
                  <a:lnTo>
                    <a:pt x="281" y="99"/>
                  </a:lnTo>
                  <a:lnTo>
                    <a:pt x="266" y="92"/>
                  </a:lnTo>
                  <a:lnTo>
                    <a:pt x="253" y="83"/>
                  </a:lnTo>
                  <a:lnTo>
                    <a:pt x="241" y="73"/>
                  </a:lnTo>
                  <a:lnTo>
                    <a:pt x="232" y="56"/>
                  </a:lnTo>
                  <a:lnTo>
                    <a:pt x="228" y="39"/>
                  </a:lnTo>
                  <a:lnTo>
                    <a:pt x="226" y="15"/>
                  </a:lnTo>
                  <a:lnTo>
                    <a:pt x="217" y="16"/>
                  </a:lnTo>
                  <a:lnTo>
                    <a:pt x="209" y="19"/>
                  </a:lnTo>
                  <a:lnTo>
                    <a:pt x="200" y="19"/>
                  </a:lnTo>
                  <a:lnTo>
                    <a:pt x="191" y="19"/>
                  </a:lnTo>
                  <a:lnTo>
                    <a:pt x="181" y="18"/>
                  </a:lnTo>
                  <a:lnTo>
                    <a:pt x="170" y="13"/>
                  </a:lnTo>
                  <a:lnTo>
                    <a:pt x="160" y="8"/>
                  </a:lnTo>
                  <a:lnTo>
                    <a:pt x="148"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63" name="Freeform 318"/>
            <p:cNvSpPr>
              <a:spLocks/>
            </p:cNvSpPr>
            <p:nvPr/>
          </p:nvSpPr>
          <p:spPr bwMode="auto">
            <a:xfrm>
              <a:off x="1909" y="1185"/>
              <a:ext cx="285" cy="351"/>
            </a:xfrm>
            <a:custGeom>
              <a:avLst/>
              <a:gdLst>
                <a:gd name="T0" fmla="*/ 240 w 285"/>
                <a:gd name="T1" fmla="*/ 170 h 351"/>
                <a:gd name="T2" fmla="*/ 203 w 285"/>
                <a:gd name="T3" fmla="*/ 173 h 351"/>
                <a:gd name="T4" fmla="*/ 155 w 285"/>
                <a:gd name="T5" fmla="*/ 189 h 351"/>
                <a:gd name="T6" fmla="*/ 109 w 285"/>
                <a:gd name="T7" fmla="*/ 229 h 351"/>
                <a:gd name="T8" fmla="*/ 82 w 285"/>
                <a:gd name="T9" fmla="*/ 292 h 351"/>
                <a:gd name="T10" fmla="*/ 63 w 285"/>
                <a:gd name="T11" fmla="*/ 331 h 351"/>
                <a:gd name="T12" fmla="*/ 44 w 285"/>
                <a:gd name="T13" fmla="*/ 340 h 351"/>
                <a:gd name="T14" fmla="*/ 31 w 285"/>
                <a:gd name="T15" fmla="*/ 343 h 351"/>
                <a:gd name="T16" fmla="*/ 17 w 285"/>
                <a:gd name="T17" fmla="*/ 346 h 351"/>
                <a:gd name="T18" fmla="*/ 6 w 285"/>
                <a:gd name="T19" fmla="*/ 350 h 351"/>
                <a:gd name="T20" fmla="*/ 1 w 285"/>
                <a:gd name="T21" fmla="*/ 350 h 351"/>
                <a:gd name="T22" fmla="*/ 0 w 285"/>
                <a:gd name="T23" fmla="*/ 347 h 351"/>
                <a:gd name="T24" fmla="*/ 23 w 285"/>
                <a:gd name="T25" fmla="*/ 335 h 351"/>
                <a:gd name="T26" fmla="*/ 54 w 285"/>
                <a:gd name="T27" fmla="*/ 300 h 351"/>
                <a:gd name="T28" fmla="*/ 68 w 285"/>
                <a:gd name="T29" fmla="*/ 257 h 351"/>
                <a:gd name="T30" fmla="*/ 70 w 285"/>
                <a:gd name="T31" fmla="*/ 220 h 351"/>
                <a:gd name="T32" fmla="*/ 69 w 285"/>
                <a:gd name="T33" fmla="*/ 195 h 351"/>
                <a:gd name="T34" fmla="*/ 63 w 285"/>
                <a:gd name="T35" fmla="*/ 167 h 351"/>
                <a:gd name="T36" fmla="*/ 68 w 285"/>
                <a:gd name="T37" fmla="*/ 149 h 351"/>
                <a:gd name="T38" fmla="*/ 90 w 285"/>
                <a:gd name="T39" fmla="*/ 133 h 351"/>
                <a:gd name="T40" fmla="*/ 110 w 285"/>
                <a:gd name="T41" fmla="*/ 108 h 351"/>
                <a:gd name="T42" fmla="*/ 118 w 285"/>
                <a:gd name="T43" fmla="*/ 78 h 351"/>
                <a:gd name="T44" fmla="*/ 125 w 285"/>
                <a:gd name="T45" fmla="*/ 60 h 351"/>
                <a:gd name="T46" fmla="*/ 158 w 285"/>
                <a:gd name="T47" fmla="*/ 50 h 351"/>
                <a:gd name="T48" fmla="*/ 193 w 285"/>
                <a:gd name="T49" fmla="*/ 32 h 351"/>
                <a:gd name="T50" fmla="*/ 223 w 285"/>
                <a:gd name="T51" fmla="*/ 10 h 351"/>
                <a:gd name="T52" fmla="*/ 231 w 285"/>
                <a:gd name="T53" fmla="*/ 13 h 351"/>
                <a:gd name="T54" fmla="*/ 236 w 285"/>
                <a:gd name="T55" fmla="*/ 47 h 351"/>
                <a:gd name="T56" fmla="*/ 249 w 285"/>
                <a:gd name="T57" fmla="*/ 79 h 351"/>
                <a:gd name="T58" fmla="*/ 271 w 285"/>
                <a:gd name="T59" fmla="*/ 106 h 351"/>
                <a:gd name="T60" fmla="*/ 276 w 285"/>
                <a:gd name="T61" fmla="*/ 116 h 351"/>
                <a:gd name="T62" fmla="*/ 258 w 285"/>
                <a:gd name="T63" fmla="*/ 124 h 351"/>
                <a:gd name="T64" fmla="*/ 245 w 285"/>
                <a:gd name="T65" fmla="*/ 137 h 351"/>
                <a:gd name="T66" fmla="*/ 243 w 285"/>
                <a:gd name="T67" fmla="*/ 158 h 3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1"/>
                <a:gd name="T104" fmla="*/ 285 w 285"/>
                <a:gd name="T105" fmla="*/ 351 h 3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1">
                  <a:moveTo>
                    <a:pt x="249" y="170"/>
                  </a:moveTo>
                  <a:lnTo>
                    <a:pt x="240" y="170"/>
                  </a:lnTo>
                  <a:lnTo>
                    <a:pt x="224" y="170"/>
                  </a:lnTo>
                  <a:lnTo>
                    <a:pt x="203" y="173"/>
                  </a:lnTo>
                  <a:lnTo>
                    <a:pt x="180" y="178"/>
                  </a:lnTo>
                  <a:lnTo>
                    <a:pt x="155" y="189"/>
                  </a:lnTo>
                  <a:lnTo>
                    <a:pt x="131" y="205"/>
                  </a:lnTo>
                  <a:lnTo>
                    <a:pt x="109" y="229"/>
                  </a:lnTo>
                  <a:lnTo>
                    <a:pt x="93" y="263"/>
                  </a:lnTo>
                  <a:lnTo>
                    <a:pt x="82" y="292"/>
                  </a:lnTo>
                  <a:lnTo>
                    <a:pt x="73" y="316"/>
                  </a:lnTo>
                  <a:lnTo>
                    <a:pt x="63" y="331"/>
                  </a:lnTo>
                  <a:lnTo>
                    <a:pt x="51" y="338"/>
                  </a:lnTo>
                  <a:lnTo>
                    <a:pt x="44" y="340"/>
                  </a:lnTo>
                  <a:lnTo>
                    <a:pt x="38" y="341"/>
                  </a:lnTo>
                  <a:lnTo>
                    <a:pt x="31" y="343"/>
                  </a:lnTo>
                  <a:lnTo>
                    <a:pt x="23" y="344"/>
                  </a:lnTo>
                  <a:lnTo>
                    <a:pt x="17" y="346"/>
                  </a:lnTo>
                  <a:lnTo>
                    <a:pt x="11" y="347"/>
                  </a:lnTo>
                  <a:lnTo>
                    <a:pt x="6" y="350"/>
                  </a:lnTo>
                  <a:lnTo>
                    <a:pt x="1" y="351"/>
                  </a:lnTo>
                  <a:lnTo>
                    <a:pt x="1" y="350"/>
                  </a:lnTo>
                  <a:lnTo>
                    <a:pt x="1" y="348"/>
                  </a:lnTo>
                  <a:lnTo>
                    <a:pt x="0" y="347"/>
                  </a:lnTo>
                  <a:lnTo>
                    <a:pt x="0" y="346"/>
                  </a:lnTo>
                  <a:lnTo>
                    <a:pt x="23" y="335"/>
                  </a:lnTo>
                  <a:lnTo>
                    <a:pt x="42" y="319"/>
                  </a:lnTo>
                  <a:lnTo>
                    <a:pt x="54" y="300"/>
                  </a:lnTo>
                  <a:lnTo>
                    <a:pt x="63" y="279"/>
                  </a:lnTo>
                  <a:lnTo>
                    <a:pt x="68" y="257"/>
                  </a:lnTo>
                  <a:lnTo>
                    <a:pt x="70" y="238"/>
                  </a:lnTo>
                  <a:lnTo>
                    <a:pt x="70" y="220"/>
                  </a:lnTo>
                  <a:lnTo>
                    <a:pt x="70" y="207"/>
                  </a:lnTo>
                  <a:lnTo>
                    <a:pt x="69" y="195"/>
                  </a:lnTo>
                  <a:lnTo>
                    <a:pt x="68" y="181"/>
                  </a:lnTo>
                  <a:lnTo>
                    <a:pt x="63" y="167"/>
                  </a:lnTo>
                  <a:lnTo>
                    <a:pt x="59" y="150"/>
                  </a:lnTo>
                  <a:lnTo>
                    <a:pt x="68" y="149"/>
                  </a:lnTo>
                  <a:lnTo>
                    <a:pt x="79" y="143"/>
                  </a:lnTo>
                  <a:lnTo>
                    <a:pt x="90" y="133"/>
                  </a:lnTo>
                  <a:lnTo>
                    <a:pt x="101" y="121"/>
                  </a:lnTo>
                  <a:lnTo>
                    <a:pt x="110" y="108"/>
                  </a:lnTo>
                  <a:lnTo>
                    <a:pt x="116" y="93"/>
                  </a:lnTo>
                  <a:lnTo>
                    <a:pt x="118" y="78"/>
                  </a:lnTo>
                  <a:lnTo>
                    <a:pt x="113" y="62"/>
                  </a:lnTo>
                  <a:lnTo>
                    <a:pt x="125" y="60"/>
                  </a:lnTo>
                  <a:lnTo>
                    <a:pt x="141" y="56"/>
                  </a:lnTo>
                  <a:lnTo>
                    <a:pt x="158" y="50"/>
                  </a:lnTo>
                  <a:lnTo>
                    <a:pt x="177" y="41"/>
                  </a:lnTo>
                  <a:lnTo>
                    <a:pt x="193" y="32"/>
                  </a:lnTo>
                  <a:lnTo>
                    <a:pt x="209" y="22"/>
                  </a:lnTo>
                  <a:lnTo>
                    <a:pt x="223" y="10"/>
                  </a:lnTo>
                  <a:lnTo>
                    <a:pt x="231" y="0"/>
                  </a:lnTo>
                  <a:lnTo>
                    <a:pt x="231" y="13"/>
                  </a:lnTo>
                  <a:lnTo>
                    <a:pt x="233" y="29"/>
                  </a:lnTo>
                  <a:lnTo>
                    <a:pt x="236" y="47"/>
                  </a:lnTo>
                  <a:lnTo>
                    <a:pt x="242" y="63"/>
                  </a:lnTo>
                  <a:lnTo>
                    <a:pt x="249" y="79"/>
                  </a:lnTo>
                  <a:lnTo>
                    <a:pt x="259" y="94"/>
                  </a:lnTo>
                  <a:lnTo>
                    <a:pt x="271" y="106"/>
                  </a:lnTo>
                  <a:lnTo>
                    <a:pt x="285" y="115"/>
                  </a:lnTo>
                  <a:lnTo>
                    <a:pt x="276" y="116"/>
                  </a:lnTo>
                  <a:lnTo>
                    <a:pt x="267" y="119"/>
                  </a:lnTo>
                  <a:lnTo>
                    <a:pt x="258" y="124"/>
                  </a:lnTo>
                  <a:lnTo>
                    <a:pt x="251" y="130"/>
                  </a:lnTo>
                  <a:lnTo>
                    <a:pt x="245" y="137"/>
                  </a:lnTo>
                  <a:lnTo>
                    <a:pt x="243" y="147"/>
                  </a:lnTo>
                  <a:lnTo>
                    <a:pt x="243" y="158"/>
                  </a:lnTo>
                  <a:lnTo>
                    <a:pt x="249" y="17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64" name="Freeform 319"/>
            <p:cNvSpPr>
              <a:spLocks/>
            </p:cNvSpPr>
            <p:nvPr/>
          </p:nvSpPr>
          <p:spPr bwMode="auto">
            <a:xfrm>
              <a:off x="1816" y="1191"/>
              <a:ext cx="168" cy="340"/>
            </a:xfrm>
            <a:custGeom>
              <a:avLst/>
              <a:gdLst>
                <a:gd name="T0" fmla="*/ 90 w 168"/>
                <a:gd name="T1" fmla="*/ 335 h 340"/>
                <a:gd name="T2" fmla="*/ 78 w 168"/>
                <a:gd name="T3" fmla="*/ 325 h 340"/>
                <a:gd name="T4" fmla="*/ 62 w 168"/>
                <a:gd name="T5" fmla="*/ 325 h 340"/>
                <a:gd name="T6" fmla="*/ 53 w 168"/>
                <a:gd name="T7" fmla="*/ 320 h 340"/>
                <a:gd name="T8" fmla="*/ 54 w 168"/>
                <a:gd name="T9" fmla="*/ 311 h 340"/>
                <a:gd name="T10" fmla="*/ 65 w 168"/>
                <a:gd name="T11" fmla="*/ 300 h 340"/>
                <a:gd name="T12" fmla="*/ 81 w 168"/>
                <a:gd name="T13" fmla="*/ 297 h 340"/>
                <a:gd name="T14" fmla="*/ 96 w 168"/>
                <a:gd name="T15" fmla="*/ 291 h 340"/>
                <a:gd name="T16" fmla="*/ 103 w 168"/>
                <a:gd name="T17" fmla="*/ 282 h 340"/>
                <a:gd name="T18" fmla="*/ 104 w 168"/>
                <a:gd name="T19" fmla="*/ 274 h 340"/>
                <a:gd name="T20" fmla="*/ 103 w 168"/>
                <a:gd name="T21" fmla="*/ 269 h 340"/>
                <a:gd name="T22" fmla="*/ 100 w 168"/>
                <a:gd name="T23" fmla="*/ 261 h 340"/>
                <a:gd name="T24" fmla="*/ 91 w 168"/>
                <a:gd name="T25" fmla="*/ 254 h 340"/>
                <a:gd name="T26" fmla="*/ 73 w 168"/>
                <a:gd name="T27" fmla="*/ 254 h 340"/>
                <a:gd name="T28" fmla="*/ 62 w 168"/>
                <a:gd name="T29" fmla="*/ 263 h 340"/>
                <a:gd name="T30" fmla="*/ 60 w 168"/>
                <a:gd name="T31" fmla="*/ 272 h 340"/>
                <a:gd name="T32" fmla="*/ 56 w 168"/>
                <a:gd name="T33" fmla="*/ 282 h 340"/>
                <a:gd name="T34" fmla="*/ 42 w 168"/>
                <a:gd name="T35" fmla="*/ 292 h 340"/>
                <a:gd name="T36" fmla="*/ 38 w 168"/>
                <a:gd name="T37" fmla="*/ 292 h 340"/>
                <a:gd name="T38" fmla="*/ 32 w 168"/>
                <a:gd name="T39" fmla="*/ 288 h 340"/>
                <a:gd name="T40" fmla="*/ 32 w 168"/>
                <a:gd name="T41" fmla="*/ 280 h 340"/>
                <a:gd name="T42" fmla="*/ 36 w 168"/>
                <a:gd name="T43" fmla="*/ 267 h 340"/>
                <a:gd name="T44" fmla="*/ 44 w 168"/>
                <a:gd name="T45" fmla="*/ 257 h 340"/>
                <a:gd name="T46" fmla="*/ 53 w 168"/>
                <a:gd name="T47" fmla="*/ 246 h 340"/>
                <a:gd name="T48" fmla="*/ 54 w 168"/>
                <a:gd name="T49" fmla="*/ 238 h 340"/>
                <a:gd name="T50" fmla="*/ 54 w 168"/>
                <a:gd name="T51" fmla="*/ 233 h 340"/>
                <a:gd name="T52" fmla="*/ 51 w 168"/>
                <a:gd name="T53" fmla="*/ 226 h 340"/>
                <a:gd name="T54" fmla="*/ 42 w 168"/>
                <a:gd name="T55" fmla="*/ 218 h 340"/>
                <a:gd name="T56" fmla="*/ 31 w 168"/>
                <a:gd name="T57" fmla="*/ 215 h 340"/>
                <a:gd name="T58" fmla="*/ 22 w 168"/>
                <a:gd name="T59" fmla="*/ 217 h 340"/>
                <a:gd name="T60" fmla="*/ 16 w 168"/>
                <a:gd name="T61" fmla="*/ 220 h 340"/>
                <a:gd name="T62" fmla="*/ 10 w 168"/>
                <a:gd name="T63" fmla="*/ 224 h 340"/>
                <a:gd name="T64" fmla="*/ 0 w 168"/>
                <a:gd name="T65" fmla="*/ 195 h 340"/>
                <a:gd name="T66" fmla="*/ 14 w 168"/>
                <a:gd name="T67" fmla="*/ 128 h 340"/>
                <a:gd name="T68" fmla="*/ 60 w 168"/>
                <a:gd name="T69" fmla="*/ 68 h 340"/>
                <a:gd name="T70" fmla="*/ 118 w 168"/>
                <a:gd name="T71" fmla="*/ 23 h 340"/>
                <a:gd name="T72" fmla="*/ 150 w 168"/>
                <a:gd name="T73" fmla="*/ 5 h 340"/>
                <a:gd name="T74" fmla="*/ 168 w 168"/>
                <a:gd name="T75" fmla="*/ 0 h 340"/>
                <a:gd name="T76" fmla="*/ 153 w 168"/>
                <a:gd name="T77" fmla="*/ 20 h 340"/>
                <a:gd name="T78" fmla="*/ 137 w 168"/>
                <a:gd name="T79" fmla="*/ 59 h 340"/>
                <a:gd name="T80" fmla="*/ 137 w 168"/>
                <a:gd name="T81" fmla="*/ 93 h 340"/>
                <a:gd name="T82" fmla="*/ 146 w 168"/>
                <a:gd name="T83" fmla="*/ 125 h 340"/>
                <a:gd name="T84" fmla="*/ 156 w 168"/>
                <a:gd name="T85" fmla="*/ 161 h 340"/>
                <a:gd name="T86" fmla="*/ 162 w 168"/>
                <a:gd name="T87" fmla="*/ 189 h 340"/>
                <a:gd name="T88" fmla="*/ 163 w 168"/>
                <a:gd name="T89" fmla="*/ 214 h 340"/>
                <a:gd name="T90" fmla="*/ 161 w 168"/>
                <a:gd name="T91" fmla="*/ 251 h 340"/>
                <a:gd name="T92" fmla="*/ 147 w 168"/>
                <a:gd name="T93" fmla="*/ 294 h 340"/>
                <a:gd name="T94" fmla="*/ 116 w 168"/>
                <a:gd name="T95" fmla="*/ 329 h 3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0"/>
                <a:gd name="T146" fmla="*/ 168 w 168"/>
                <a:gd name="T147" fmla="*/ 340 h 34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0">
                  <a:moveTo>
                    <a:pt x="93" y="340"/>
                  </a:moveTo>
                  <a:lnTo>
                    <a:pt x="90" y="335"/>
                  </a:lnTo>
                  <a:lnTo>
                    <a:pt x="85" y="329"/>
                  </a:lnTo>
                  <a:lnTo>
                    <a:pt x="78" y="325"/>
                  </a:lnTo>
                  <a:lnTo>
                    <a:pt x="68" y="325"/>
                  </a:lnTo>
                  <a:lnTo>
                    <a:pt x="62" y="325"/>
                  </a:lnTo>
                  <a:lnTo>
                    <a:pt x="57" y="323"/>
                  </a:lnTo>
                  <a:lnTo>
                    <a:pt x="53" y="320"/>
                  </a:lnTo>
                  <a:lnTo>
                    <a:pt x="50" y="317"/>
                  </a:lnTo>
                  <a:lnTo>
                    <a:pt x="54" y="311"/>
                  </a:lnTo>
                  <a:lnTo>
                    <a:pt x="60" y="304"/>
                  </a:lnTo>
                  <a:lnTo>
                    <a:pt x="65" y="300"/>
                  </a:lnTo>
                  <a:lnTo>
                    <a:pt x="69" y="297"/>
                  </a:lnTo>
                  <a:lnTo>
                    <a:pt x="81" y="297"/>
                  </a:lnTo>
                  <a:lnTo>
                    <a:pt x="90" y="295"/>
                  </a:lnTo>
                  <a:lnTo>
                    <a:pt x="96" y="291"/>
                  </a:lnTo>
                  <a:lnTo>
                    <a:pt x="101" y="285"/>
                  </a:lnTo>
                  <a:lnTo>
                    <a:pt x="103" y="282"/>
                  </a:lnTo>
                  <a:lnTo>
                    <a:pt x="103" y="277"/>
                  </a:lnTo>
                  <a:lnTo>
                    <a:pt x="104" y="274"/>
                  </a:lnTo>
                  <a:lnTo>
                    <a:pt x="104" y="272"/>
                  </a:lnTo>
                  <a:lnTo>
                    <a:pt x="103" y="269"/>
                  </a:lnTo>
                  <a:lnTo>
                    <a:pt x="101" y="264"/>
                  </a:lnTo>
                  <a:lnTo>
                    <a:pt x="100" y="261"/>
                  </a:lnTo>
                  <a:lnTo>
                    <a:pt x="99" y="258"/>
                  </a:lnTo>
                  <a:lnTo>
                    <a:pt x="91" y="254"/>
                  </a:lnTo>
                  <a:lnTo>
                    <a:pt x="82" y="252"/>
                  </a:lnTo>
                  <a:lnTo>
                    <a:pt x="73" y="254"/>
                  </a:lnTo>
                  <a:lnTo>
                    <a:pt x="66" y="257"/>
                  </a:lnTo>
                  <a:lnTo>
                    <a:pt x="62" y="263"/>
                  </a:lnTo>
                  <a:lnTo>
                    <a:pt x="60" y="267"/>
                  </a:lnTo>
                  <a:lnTo>
                    <a:pt x="60" y="272"/>
                  </a:lnTo>
                  <a:lnTo>
                    <a:pt x="62" y="276"/>
                  </a:lnTo>
                  <a:lnTo>
                    <a:pt x="56" y="282"/>
                  </a:lnTo>
                  <a:lnTo>
                    <a:pt x="48" y="288"/>
                  </a:lnTo>
                  <a:lnTo>
                    <a:pt x="42" y="292"/>
                  </a:lnTo>
                  <a:lnTo>
                    <a:pt x="39" y="295"/>
                  </a:lnTo>
                  <a:lnTo>
                    <a:pt x="38" y="292"/>
                  </a:lnTo>
                  <a:lnTo>
                    <a:pt x="35" y="291"/>
                  </a:lnTo>
                  <a:lnTo>
                    <a:pt x="32" y="288"/>
                  </a:lnTo>
                  <a:lnTo>
                    <a:pt x="29" y="286"/>
                  </a:lnTo>
                  <a:lnTo>
                    <a:pt x="32" y="280"/>
                  </a:lnTo>
                  <a:lnTo>
                    <a:pt x="35" y="273"/>
                  </a:lnTo>
                  <a:lnTo>
                    <a:pt x="36" y="267"/>
                  </a:lnTo>
                  <a:lnTo>
                    <a:pt x="38" y="261"/>
                  </a:lnTo>
                  <a:lnTo>
                    <a:pt x="44" y="257"/>
                  </a:lnTo>
                  <a:lnTo>
                    <a:pt x="48" y="252"/>
                  </a:lnTo>
                  <a:lnTo>
                    <a:pt x="53" y="246"/>
                  </a:lnTo>
                  <a:lnTo>
                    <a:pt x="54" y="240"/>
                  </a:lnTo>
                  <a:lnTo>
                    <a:pt x="54" y="238"/>
                  </a:lnTo>
                  <a:lnTo>
                    <a:pt x="54" y="236"/>
                  </a:lnTo>
                  <a:lnTo>
                    <a:pt x="54" y="233"/>
                  </a:lnTo>
                  <a:lnTo>
                    <a:pt x="54" y="232"/>
                  </a:lnTo>
                  <a:lnTo>
                    <a:pt x="51" y="226"/>
                  </a:lnTo>
                  <a:lnTo>
                    <a:pt x="48" y="221"/>
                  </a:lnTo>
                  <a:lnTo>
                    <a:pt x="42" y="218"/>
                  </a:lnTo>
                  <a:lnTo>
                    <a:pt x="34" y="215"/>
                  </a:lnTo>
                  <a:lnTo>
                    <a:pt x="31" y="215"/>
                  </a:lnTo>
                  <a:lnTo>
                    <a:pt x="26" y="215"/>
                  </a:lnTo>
                  <a:lnTo>
                    <a:pt x="22" y="217"/>
                  </a:lnTo>
                  <a:lnTo>
                    <a:pt x="19" y="218"/>
                  </a:lnTo>
                  <a:lnTo>
                    <a:pt x="16" y="220"/>
                  </a:lnTo>
                  <a:lnTo>
                    <a:pt x="13" y="221"/>
                  </a:lnTo>
                  <a:lnTo>
                    <a:pt x="10" y="224"/>
                  </a:lnTo>
                  <a:lnTo>
                    <a:pt x="8" y="226"/>
                  </a:lnTo>
                  <a:lnTo>
                    <a:pt x="0" y="195"/>
                  </a:lnTo>
                  <a:lnTo>
                    <a:pt x="3" y="161"/>
                  </a:lnTo>
                  <a:lnTo>
                    <a:pt x="14" y="128"/>
                  </a:lnTo>
                  <a:lnTo>
                    <a:pt x="35" y="96"/>
                  </a:lnTo>
                  <a:lnTo>
                    <a:pt x="60" y="68"/>
                  </a:lnTo>
                  <a:lnTo>
                    <a:pt x="88" y="42"/>
                  </a:lnTo>
                  <a:lnTo>
                    <a:pt x="118" y="23"/>
                  </a:lnTo>
                  <a:lnTo>
                    <a:pt x="143" y="10"/>
                  </a:lnTo>
                  <a:lnTo>
                    <a:pt x="150" y="5"/>
                  </a:lnTo>
                  <a:lnTo>
                    <a:pt x="161" y="1"/>
                  </a:lnTo>
                  <a:lnTo>
                    <a:pt x="168" y="0"/>
                  </a:lnTo>
                  <a:lnTo>
                    <a:pt x="163" y="5"/>
                  </a:lnTo>
                  <a:lnTo>
                    <a:pt x="153" y="20"/>
                  </a:lnTo>
                  <a:lnTo>
                    <a:pt x="144" y="39"/>
                  </a:lnTo>
                  <a:lnTo>
                    <a:pt x="137" y="59"/>
                  </a:lnTo>
                  <a:lnTo>
                    <a:pt x="135" y="79"/>
                  </a:lnTo>
                  <a:lnTo>
                    <a:pt x="137" y="93"/>
                  </a:lnTo>
                  <a:lnTo>
                    <a:pt x="141" y="107"/>
                  </a:lnTo>
                  <a:lnTo>
                    <a:pt x="146" y="125"/>
                  </a:lnTo>
                  <a:lnTo>
                    <a:pt x="152" y="144"/>
                  </a:lnTo>
                  <a:lnTo>
                    <a:pt x="156" y="161"/>
                  </a:lnTo>
                  <a:lnTo>
                    <a:pt x="161" y="175"/>
                  </a:lnTo>
                  <a:lnTo>
                    <a:pt x="162" y="189"/>
                  </a:lnTo>
                  <a:lnTo>
                    <a:pt x="163" y="201"/>
                  </a:lnTo>
                  <a:lnTo>
                    <a:pt x="163" y="214"/>
                  </a:lnTo>
                  <a:lnTo>
                    <a:pt x="163" y="232"/>
                  </a:lnTo>
                  <a:lnTo>
                    <a:pt x="161" y="251"/>
                  </a:lnTo>
                  <a:lnTo>
                    <a:pt x="156" y="273"/>
                  </a:lnTo>
                  <a:lnTo>
                    <a:pt x="147" y="294"/>
                  </a:lnTo>
                  <a:lnTo>
                    <a:pt x="135" y="313"/>
                  </a:lnTo>
                  <a:lnTo>
                    <a:pt x="116" y="329"/>
                  </a:lnTo>
                  <a:lnTo>
                    <a:pt x="93" y="340"/>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65" name="Freeform 320"/>
            <p:cNvSpPr>
              <a:spLocks/>
            </p:cNvSpPr>
            <p:nvPr/>
          </p:nvSpPr>
          <p:spPr bwMode="auto">
            <a:xfrm>
              <a:off x="1551" y="1355"/>
              <a:ext cx="821" cy="578"/>
            </a:xfrm>
            <a:custGeom>
              <a:avLst/>
              <a:gdLst>
                <a:gd name="T0" fmla="*/ 380 w 821"/>
                <a:gd name="T1" fmla="*/ 492 h 578"/>
                <a:gd name="T2" fmla="*/ 335 w 821"/>
                <a:gd name="T3" fmla="*/ 570 h 578"/>
                <a:gd name="T4" fmla="*/ 299 w 821"/>
                <a:gd name="T5" fmla="*/ 504 h 578"/>
                <a:gd name="T6" fmla="*/ 250 w 821"/>
                <a:gd name="T7" fmla="*/ 452 h 578"/>
                <a:gd name="T8" fmla="*/ 234 w 821"/>
                <a:gd name="T9" fmla="*/ 329 h 578"/>
                <a:gd name="T10" fmla="*/ 268 w 821"/>
                <a:gd name="T11" fmla="*/ 273 h 578"/>
                <a:gd name="T12" fmla="*/ 296 w 821"/>
                <a:gd name="T13" fmla="*/ 214 h 578"/>
                <a:gd name="T14" fmla="*/ 276 w 821"/>
                <a:gd name="T15" fmla="*/ 226 h 578"/>
                <a:gd name="T16" fmla="*/ 254 w 821"/>
                <a:gd name="T17" fmla="*/ 278 h 578"/>
                <a:gd name="T18" fmla="*/ 170 w 821"/>
                <a:gd name="T19" fmla="*/ 346 h 578"/>
                <a:gd name="T20" fmla="*/ 104 w 821"/>
                <a:gd name="T21" fmla="*/ 351 h 578"/>
                <a:gd name="T22" fmla="*/ 62 w 821"/>
                <a:gd name="T23" fmla="*/ 337 h 578"/>
                <a:gd name="T24" fmla="*/ 0 w 821"/>
                <a:gd name="T25" fmla="*/ 309 h 578"/>
                <a:gd name="T26" fmla="*/ 52 w 821"/>
                <a:gd name="T27" fmla="*/ 289 h 578"/>
                <a:gd name="T28" fmla="*/ 96 w 821"/>
                <a:gd name="T29" fmla="*/ 235 h 578"/>
                <a:gd name="T30" fmla="*/ 186 w 821"/>
                <a:gd name="T31" fmla="*/ 177 h 578"/>
                <a:gd name="T32" fmla="*/ 241 w 821"/>
                <a:gd name="T33" fmla="*/ 178 h 578"/>
                <a:gd name="T34" fmla="*/ 251 w 821"/>
                <a:gd name="T35" fmla="*/ 183 h 578"/>
                <a:gd name="T36" fmla="*/ 239 w 821"/>
                <a:gd name="T37" fmla="*/ 214 h 578"/>
                <a:gd name="T38" fmla="*/ 247 w 821"/>
                <a:gd name="T39" fmla="*/ 220 h 578"/>
                <a:gd name="T40" fmla="*/ 276 w 821"/>
                <a:gd name="T41" fmla="*/ 214 h 578"/>
                <a:gd name="T42" fmla="*/ 272 w 821"/>
                <a:gd name="T43" fmla="*/ 177 h 578"/>
                <a:gd name="T44" fmla="*/ 281 w 821"/>
                <a:gd name="T45" fmla="*/ 176 h 578"/>
                <a:gd name="T46" fmla="*/ 299 w 821"/>
                <a:gd name="T47" fmla="*/ 198 h 578"/>
                <a:gd name="T48" fmla="*/ 335 w 821"/>
                <a:gd name="T49" fmla="*/ 202 h 578"/>
                <a:gd name="T50" fmla="*/ 364 w 821"/>
                <a:gd name="T51" fmla="*/ 180 h 578"/>
                <a:gd name="T52" fmla="*/ 396 w 821"/>
                <a:gd name="T53" fmla="*/ 171 h 578"/>
                <a:gd name="T54" fmla="*/ 440 w 821"/>
                <a:gd name="T55" fmla="*/ 122 h 578"/>
                <a:gd name="T56" fmla="*/ 538 w 821"/>
                <a:gd name="T57" fmla="*/ 8 h 578"/>
                <a:gd name="T58" fmla="*/ 614 w 821"/>
                <a:gd name="T59" fmla="*/ 0 h 578"/>
                <a:gd name="T60" fmla="*/ 677 w 821"/>
                <a:gd name="T61" fmla="*/ 11 h 578"/>
                <a:gd name="T62" fmla="*/ 743 w 821"/>
                <a:gd name="T63" fmla="*/ 37 h 578"/>
                <a:gd name="T64" fmla="*/ 808 w 821"/>
                <a:gd name="T65" fmla="*/ 40 h 578"/>
                <a:gd name="T66" fmla="*/ 798 w 821"/>
                <a:gd name="T67" fmla="*/ 72 h 578"/>
                <a:gd name="T68" fmla="*/ 709 w 821"/>
                <a:gd name="T69" fmla="*/ 180 h 578"/>
                <a:gd name="T70" fmla="*/ 631 w 821"/>
                <a:gd name="T71" fmla="*/ 215 h 578"/>
                <a:gd name="T72" fmla="*/ 545 w 821"/>
                <a:gd name="T73" fmla="*/ 236 h 578"/>
                <a:gd name="T74" fmla="*/ 467 w 821"/>
                <a:gd name="T75" fmla="*/ 217 h 578"/>
                <a:gd name="T76" fmla="*/ 426 w 821"/>
                <a:gd name="T77" fmla="*/ 195 h 578"/>
                <a:gd name="T78" fmla="*/ 396 w 821"/>
                <a:gd name="T79" fmla="*/ 186 h 578"/>
                <a:gd name="T80" fmla="*/ 364 w 821"/>
                <a:gd name="T81" fmla="*/ 195 h 578"/>
                <a:gd name="T82" fmla="*/ 366 w 821"/>
                <a:gd name="T83" fmla="*/ 210 h 578"/>
                <a:gd name="T84" fmla="*/ 402 w 821"/>
                <a:gd name="T85" fmla="*/ 208 h 578"/>
                <a:gd name="T86" fmla="*/ 445 w 821"/>
                <a:gd name="T87" fmla="*/ 205 h 578"/>
                <a:gd name="T88" fmla="*/ 524 w 821"/>
                <a:gd name="T89" fmla="*/ 233 h 578"/>
                <a:gd name="T90" fmla="*/ 595 w 821"/>
                <a:gd name="T91" fmla="*/ 317 h 578"/>
                <a:gd name="T92" fmla="*/ 617 w 821"/>
                <a:gd name="T93" fmla="*/ 421 h 578"/>
                <a:gd name="T94" fmla="*/ 575 w 821"/>
                <a:gd name="T95" fmla="*/ 419 h 578"/>
                <a:gd name="T96" fmla="*/ 479 w 821"/>
                <a:gd name="T97" fmla="*/ 393 h 578"/>
                <a:gd name="T98" fmla="*/ 418 w 821"/>
                <a:gd name="T99" fmla="*/ 374 h 578"/>
                <a:gd name="T100" fmla="*/ 371 w 821"/>
                <a:gd name="T101" fmla="*/ 300 h 578"/>
                <a:gd name="T102" fmla="*/ 356 w 821"/>
                <a:gd name="T103" fmla="*/ 232 h 578"/>
                <a:gd name="T104" fmla="*/ 322 w 821"/>
                <a:gd name="T105" fmla="*/ 208 h 578"/>
                <a:gd name="T106" fmla="*/ 304 w 821"/>
                <a:gd name="T107" fmla="*/ 214 h 578"/>
                <a:gd name="T108" fmla="*/ 322 w 821"/>
                <a:gd name="T109" fmla="*/ 245 h 578"/>
                <a:gd name="T110" fmla="*/ 383 w 821"/>
                <a:gd name="T111" fmla="*/ 319 h 5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8"/>
                <a:gd name="T170" fmla="*/ 821 w 821"/>
                <a:gd name="T171" fmla="*/ 578 h 57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8">
                  <a:moveTo>
                    <a:pt x="392" y="341"/>
                  </a:moveTo>
                  <a:lnTo>
                    <a:pt x="400" y="382"/>
                  </a:lnTo>
                  <a:lnTo>
                    <a:pt x="400" y="424"/>
                  </a:lnTo>
                  <a:lnTo>
                    <a:pt x="393" y="462"/>
                  </a:lnTo>
                  <a:lnTo>
                    <a:pt x="380" y="492"/>
                  </a:lnTo>
                  <a:lnTo>
                    <a:pt x="365" y="514"/>
                  </a:lnTo>
                  <a:lnTo>
                    <a:pt x="353" y="535"/>
                  </a:lnTo>
                  <a:lnTo>
                    <a:pt x="344" y="554"/>
                  </a:lnTo>
                  <a:lnTo>
                    <a:pt x="337" y="578"/>
                  </a:lnTo>
                  <a:lnTo>
                    <a:pt x="335" y="570"/>
                  </a:lnTo>
                  <a:lnTo>
                    <a:pt x="331" y="558"/>
                  </a:lnTo>
                  <a:lnTo>
                    <a:pt x="325" y="545"/>
                  </a:lnTo>
                  <a:lnTo>
                    <a:pt x="318" y="532"/>
                  </a:lnTo>
                  <a:lnTo>
                    <a:pt x="309" y="517"/>
                  </a:lnTo>
                  <a:lnTo>
                    <a:pt x="299" y="504"/>
                  </a:lnTo>
                  <a:lnTo>
                    <a:pt x="288" y="490"/>
                  </a:lnTo>
                  <a:lnTo>
                    <a:pt x="278" y="481"/>
                  </a:lnTo>
                  <a:lnTo>
                    <a:pt x="266" y="473"/>
                  </a:lnTo>
                  <a:lnTo>
                    <a:pt x="257" y="462"/>
                  </a:lnTo>
                  <a:lnTo>
                    <a:pt x="250" y="452"/>
                  </a:lnTo>
                  <a:lnTo>
                    <a:pt x="244" y="442"/>
                  </a:lnTo>
                  <a:lnTo>
                    <a:pt x="232" y="409"/>
                  </a:lnTo>
                  <a:lnTo>
                    <a:pt x="229" y="378"/>
                  </a:lnTo>
                  <a:lnTo>
                    <a:pt x="231" y="350"/>
                  </a:lnTo>
                  <a:lnTo>
                    <a:pt x="234" y="329"/>
                  </a:lnTo>
                  <a:lnTo>
                    <a:pt x="238" y="319"/>
                  </a:lnTo>
                  <a:lnTo>
                    <a:pt x="244" y="307"/>
                  </a:lnTo>
                  <a:lnTo>
                    <a:pt x="250" y="295"/>
                  </a:lnTo>
                  <a:lnTo>
                    <a:pt x="259" y="285"/>
                  </a:lnTo>
                  <a:lnTo>
                    <a:pt x="268" y="273"/>
                  </a:lnTo>
                  <a:lnTo>
                    <a:pt x="276" y="260"/>
                  </a:lnTo>
                  <a:lnTo>
                    <a:pt x="284" y="246"/>
                  </a:lnTo>
                  <a:lnTo>
                    <a:pt x="291" y="233"/>
                  </a:lnTo>
                  <a:lnTo>
                    <a:pt x="294" y="224"/>
                  </a:lnTo>
                  <a:lnTo>
                    <a:pt x="296" y="214"/>
                  </a:lnTo>
                  <a:lnTo>
                    <a:pt x="294" y="207"/>
                  </a:lnTo>
                  <a:lnTo>
                    <a:pt x="291" y="205"/>
                  </a:lnTo>
                  <a:lnTo>
                    <a:pt x="284" y="210"/>
                  </a:lnTo>
                  <a:lnTo>
                    <a:pt x="279" y="217"/>
                  </a:lnTo>
                  <a:lnTo>
                    <a:pt x="276" y="226"/>
                  </a:lnTo>
                  <a:lnTo>
                    <a:pt x="273" y="233"/>
                  </a:lnTo>
                  <a:lnTo>
                    <a:pt x="270" y="245"/>
                  </a:lnTo>
                  <a:lnTo>
                    <a:pt x="266" y="257"/>
                  </a:lnTo>
                  <a:lnTo>
                    <a:pt x="260" y="267"/>
                  </a:lnTo>
                  <a:lnTo>
                    <a:pt x="254" y="278"/>
                  </a:lnTo>
                  <a:lnTo>
                    <a:pt x="241" y="297"/>
                  </a:lnTo>
                  <a:lnTo>
                    <a:pt x="225" y="313"/>
                  </a:lnTo>
                  <a:lnTo>
                    <a:pt x="207" y="328"/>
                  </a:lnTo>
                  <a:lnTo>
                    <a:pt x="189" y="338"/>
                  </a:lnTo>
                  <a:lnTo>
                    <a:pt x="170" y="346"/>
                  </a:lnTo>
                  <a:lnTo>
                    <a:pt x="151" y="351"/>
                  </a:lnTo>
                  <a:lnTo>
                    <a:pt x="133" y="354"/>
                  </a:lnTo>
                  <a:lnTo>
                    <a:pt x="115" y="354"/>
                  </a:lnTo>
                  <a:lnTo>
                    <a:pt x="110" y="353"/>
                  </a:lnTo>
                  <a:lnTo>
                    <a:pt x="104" y="351"/>
                  </a:lnTo>
                  <a:lnTo>
                    <a:pt x="98" y="351"/>
                  </a:lnTo>
                  <a:lnTo>
                    <a:pt x="93" y="350"/>
                  </a:lnTo>
                  <a:lnTo>
                    <a:pt x="83" y="346"/>
                  </a:lnTo>
                  <a:lnTo>
                    <a:pt x="73" y="341"/>
                  </a:lnTo>
                  <a:lnTo>
                    <a:pt x="62" y="337"/>
                  </a:lnTo>
                  <a:lnTo>
                    <a:pt x="52" y="331"/>
                  </a:lnTo>
                  <a:lnTo>
                    <a:pt x="42" y="326"/>
                  </a:lnTo>
                  <a:lnTo>
                    <a:pt x="28" y="320"/>
                  </a:lnTo>
                  <a:lnTo>
                    <a:pt x="15" y="314"/>
                  </a:lnTo>
                  <a:lnTo>
                    <a:pt x="0" y="309"/>
                  </a:lnTo>
                  <a:lnTo>
                    <a:pt x="9" y="306"/>
                  </a:lnTo>
                  <a:lnTo>
                    <a:pt x="18" y="303"/>
                  </a:lnTo>
                  <a:lnTo>
                    <a:pt x="30" y="300"/>
                  </a:lnTo>
                  <a:lnTo>
                    <a:pt x="42" y="295"/>
                  </a:lnTo>
                  <a:lnTo>
                    <a:pt x="52" y="289"/>
                  </a:lnTo>
                  <a:lnTo>
                    <a:pt x="62" y="283"/>
                  </a:lnTo>
                  <a:lnTo>
                    <a:pt x="71" y="275"/>
                  </a:lnTo>
                  <a:lnTo>
                    <a:pt x="77" y="266"/>
                  </a:lnTo>
                  <a:lnTo>
                    <a:pt x="86" y="251"/>
                  </a:lnTo>
                  <a:lnTo>
                    <a:pt x="96" y="235"/>
                  </a:lnTo>
                  <a:lnTo>
                    <a:pt x="111" y="218"/>
                  </a:lnTo>
                  <a:lnTo>
                    <a:pt x="127" y="202"/>
                  </a:lnTo>
                  <a:lnTo>
                    <a:pt x="145" y="190"/>
                  </a:lnTo>
                  <a:lnTo>
                    <a:pt x="164" y="181"/>
                  </a:lnTo>
                  <a:lnTo>
                    <a:pt x="186" y="177"/>
                  </a:lnTo>
                  <a:lnTo>
                    <a:pt x="207" y="180"/>
                  </a:lnTo>
                  <a:lnTo>
                    <a:pt x="216" y="184"/>
                  </a:lnTo>
                  <a:lnTo>
                    <a:pt x="226" y="184"/>
                  </a:lnTo>
                  <a:lnTo>
                    <a:pt x="235" y="183"/>
                  </a:lnTo>
                  <a:lnTo>
                    <a:pt x="241" y="178"/>
                  </a:lnTo>
                  <a:lnTo>
                    <a:pt x="245" y="176"/>
                  </a:lnTo>
                  <a:lnTo>
                    <a:pt x="250" y="176"/>
                  </a:lnTo>
                  <a:lnTo>
                    <a:pt x="254" y="176"/>
                  </a:lnTo>
                  <a:lnTo>
                    <a:pt x="259" y="177"/>
                  </a:lnTo>
                  <a:lnTo>
                    <a:pt x="251" y="183"/>
                  </a:lnTo>
                  <a:lnTo>
                    <a:pt x="245" y="192"/>
                  </a:lnTo>
                  <a:lnTo>
                    <a:pt x="239" y="201"/>
                  </a:lnTo>
                  <a:lnTo>
                    <a:pt x="238" y="210"/>
                  </a:lnTo>
                  <a:lnTo>
                    <a:pt x="238" y="211"/>
                  </a:lnTo>
                  <a:lnTo>
                    <a:pt x="239" y="214"/>
                  </a:lnTo>
                  <a:lnTo>
                    <a:pt x="239" y="215"/>
                  </a:lnTo>
                  <a:lnTo>
                    <a:pt x="241" y="217"/>
                  </a:lnTo>
                  <a:lnTo>
                    <a:pt x="242" y="218"/>
                  </a:lnTo>
                  <a:lnTo>
                    <a:pt x="245" y="220"/>
                  </a:lnTo>
                  <a:lnTo>
                    <a:pt x="247" y="220"/>
                  </a:lnTo>
                  <a:lnTo>
                    <a:pt x="248" y="221"/>
                  </a:lnTo>
                  <a:lnTo>
                    <a:pt x="256" y="223"/>
                  </a:lnTo>
                  <a:lnTo>
                    <a:pt x="265" y="221"/>
                  </a:lnTo>
                  <a:lnTo>
                    <a:pt x="270" y="218"/>
                  </a:lnTo>
                  <a:lnTo>
                    <a:pt x="276" y="214"/>
                  </a:lnTo>
                  <a:lnTo>
                    <a:pt x="279" y="205"/>
                  </a:lnTo>
                  <a:lnTo>
                    <a:pt x="281" y="196"/>
                  </a:lnTo>
                  <a:lnTo>
                    <a:pt x="278" y="189"/>
                  </a:lnTo>
                  <a:lnTo>
                    <a:pt x="275" y="181"/>
                  </a:lnTo>
                  <a:lnTo>
                    <a:pt x="272" y="177"/>
                  </a:lnTo>
                  <a:lnTo>
                    <a:pt x="272" y="174"/>
                  </a:lnTo>
                  <a:lnTo>
                    <a:pt x="275" y="173"/>
                  </a:lnTo>
                  <a:lnTo>
                    <a:pt x="278" y="171"/>
                  </a:lnTo>
                  <a:lnTo>
                    <a:pt x="279" y="173"/>
                  </a:lnTo>
                  <a:lnTo>
                    <a:pt x="281" y="176"/>
                  </a:lnTo>
                  <a:lnTo>
                    <a:pt x="282" y="180"/>
                  </a:lnTo>
                  <a:lnTo>
                    <a:pt x="284" y="186"/>
                  </a:lnTo>
                  <a:lnTo>
                    <a:pt x="285" y="192"/>
                  </a:lnTo>
                  <a:lnTo>
                    <a:pt x="291" y="198"/>
                  </a:lnTo>
                  <a:lnTo>
                    <a:pt x="299" y="198"/>
                  </a:lnTo>
                  <a:lnTo>
                    <a:pt x="310" y="192"/>
                  </a:lnTo>
                  <a:lnTo>
                    <a:pt x="315" y="196"/>
                  </a:lnTo>
                  <a:lnTo>
                    <a:pt x="321" y="199"/>
                  </a:lnTo>
                  <a:lnTo>
                    <a:pt x="328" y="202"/>
                  </a:lnTo>
                  <a:lnTo>
                    <a:pt x="335" y="202"/>
                  </a:lnTo>
                  <a:lnTo>
                    <a:pt x="341" y="201"/>
                  </a:lnTo>
                  <a:lnTo>
                    <a:pt x="349" y="198"/>
                  </a:lnTo>
                  <a:lnTo>
                    <a:pt x="355" y="190"/>
                  </a:lnTo>
                  <a:lnTo>
                    <a:pt x="359" y="181"/>
                  </a:lnTo>
                  <a:lnTo>
                    <a:pt x="364" y="180"/>
                  </a:lnTo>
                  <a:lnTo>
                    <a:pt x="369" y="177"/>
                  </a:lnTo>
                  <a:lnTo>
                    <a:pt x="375" y="176"/>
                  </a:lnTo>
                  <a:lnTo>
                    <a:pt x="381" y="174"/>
                  </a:lnTo>
                  <a:lnTo>
                    <a:pt x="389" y="173"/>
                  </a:lnTo>
                  <a:lnTo>
                    <a:pt x="396" y="171"/>
                  </a:lnTo>
                  <a:lnTo>
                    <a:pt x="402" y="170"/>
                  </a:lnTo>
                  <a:lnTo>
                    <a:pt x="409" y="168"/>
                  </a:lnTo>
                  <a:lnTo>
                    <a:pt x="421" y="161"/>
                  </a:lnTo>
                  <a:lnTo>
                    <a:pt x="431" y="146"/>
                  </a:lnTo>
                  <a:lnTo>
                    <a:pt x="440" y="122"/>
                  </a:lnTo>
                  <a:lnTo>
                    <a:pt x="451" y="93"/>
                  </a:lnTo>
                  <a:lnTo>
                    <a:pt x="467" y="59"/>
                  </a:lnTo>
                  <a:lnTo>
                    <a:pt x="489" y="35"/>
                  </a:lnTo>
                  <a:lnTo>
                    <a:pt x="513" y="19"/>
                  </a:lnTo>
                  <a:lnTo>
                    <a:pt x="538" y="8"/>
                  </a:lnTo>
                  <a:lnTo>
                    <a:pt x="561" y="3"/>
                  </a:lnTo>
                  <a:lnTo>
                    <a:pt x="582" y="0"/>
                  </a:lnTo>
                  <a:lnTo>
                    <a:pt x="598" y="0"/>
                  </a:lnTo>
                  <a:lnTo>
                    <a:pt x="607" y="0"/>
                  </a:lnTo>
                  <a:lnTo>
                    <a:pt x="614" y="0"/>
                  </a:lnTo>
                  <a:lnTo>
                    <a:pt x="623" y="1"/>
                  </a:lnTo>
                  <a:lnTo>
                    <a:pt x="635" y="3"/>
                  </a:lnTo>
                  <a:lnTo>
                    <a:pt x="648" y="4"/>
                  </a:lnTo>
                  <a:lnTo>
                    <a:pt x="663" y="8"/>
                  </a:lnTo>
                  <a:lnTo>
                    <a:pt x="677" y="11"/>
                  </a:lnTo>
                  <a:lnTo>
                    <a:pt x="691" y="17"/>
                  </a:lnTo>
                  <a:lnTo>
                    <a:pt x="703" y="23"/>
                  </a:lnTo>
                  <a:lnTo>
                    <a:pt x="715" y="29"/>
                  </a:lnTo>
                  <a:lnTo>
                    <a:pt x="728" y="34"/>
                  </a:lnTo>
                  <a:lnTo>
                    <a:pt x="743" y="37"/>
                  </a:lnTo>
                  <a:lnTo>
                    <a:pt x="756" y="40"/>
                  </a:lnTo>
                  <a:lnTo>
                    <a:pt x="771" y="41"/>
                  </a:lnTo>
                  <a:lnTo>
                    <a:pt x="784" y="41"/>
                  </a:lnTo>
                  <a:lnTo>
                    <a:pt x="796" y="41"/>
                  </a:lnTo>
                  <a:lnTo>
                    <a:pt x="808" y="40"/>
                  </a:lnTo>
                  <a:lnTo>
                    <a:pt x="821" y="40"/>
                  </a:lnTo>
                  <a:lnTo>
                    <a:pt x="821" y="44"/>
                  </a:lnTo>
                  <a:lnTo>
                    <a:pt x="815" y="50"/>
                  </a:lnTo>
                  <a:lnTo>
                    <a:pt x="809" y="56"/>
                  </a:lnTo>
                  <a:lnTo>
                    <a:pt x="798" y="72"/>
                  </a:lnTo>
                  <a:lnTo>
                    <a:pt x="783" y="93"/>
                  </a:lnTo>
                  <a:lnTo>
                    <a:pt x="765" y="116"/>
                  </a:lnTo>
                  <a:lnTo>
                    <a:pt x="747" y="139"/>
                  </a:lnTo>
                  <a:lnTo>
                    <a:pt x="728" y="161"/>
                  </a:lnTo>
                  <a:lnTo>
                    <a:pt x="709" y="180"/>
                  </a:lnTo>
                  <a:lnTo>
                    <a:pt x="690" y="195"/>
                  </a:lnTo>
                  <a:lnTo>
                    <a:pt x="672" y="202"/>
                  </a:lnTo>
                  <a:lnTo>
                    <a:pt x="660" y="205"/>
                  </a:lnTo>
                  <a:lnTo>
                    <a:pt x="647" y="211"/>
                  </a:lnTo>
                  <a:lnTo>
                    <a:pt x="631" y="215"/>
                  </a:lnTo>
                  <a:lnTo>
                    <a:pt x="613" y="221"/>
                  </a:lnTo>
                  <a:lnTo>
                    <a:pt x="594" y="227"/>
                  </a:lnTo>
                  <a:lnTo>
                    <a:pt x="576" y="232"/>
                  </a:lnTo>
                  <a:lnTo>
                    <a:pt x="560" y="235"/>
                  </a:lnTo>
                  <a:lnTo>
                    <a:pt x="545" y="236"/>
                  </a:lnTo>
                  <a:lnTo>
                    <a:pt x="532" y="235"/>
                  </a:lnTo>
                  <a:lnTo>
                    <a:pt x="516" y="232"/>
                  </a:lnTo>
                  <a:lnTo>
                    <a:pt x="498" y="227"/>
                  </a:lnTo>
                  <a:lnTo>
                    <a:pt x="482" y="221"/>
                  </a:lnTo>
                  <a:lnTo>
                    <a:pt x="467" y="217"/>
                  </a:lnTo>
                  <a:lnTo>
                    <a:pt x="454" y="211"/>
                  </a:lnTo>
                  <a:lnTo>
                    <a:pt x="443" y="207"/>
                  </a:lnTo>
                  <a:lnTo>
                    <a:pt x="437" y="204"/>
                  </a:lnTo>
                  <a:lnTo>
                    <a:pt x="431" y="199"/>
                  </a:lnTo>
                  <a:lnTo>
                    <a:pt x="426" y="195"/>
                  </a:lnTo>
                  <a:lnTo>
                    <a:pt x="418" y="190"/>
                  </a:lnTo>
                  <a:lnTo>
                    <a:pt x="412" y="186"/>
                  </a:lnTo>
                  <a:lnTo>
                    <a:pt x="408" y="184"/>
                  </a:lnTo>
                  <a:lnTo>
                    <a:pt x="402" y="184"/>
                  </a:lnTo>
                  <a:lnTo>
                    <a:pt x="396" y="186"/>
                  </a:lnTo>
                  <a:lnTo>
                    <a:pt x="389" y="186"/>
                  </a:lnTo>
                  <a:lnTo>
                    <a:pt x="380" y="189"/>
                  </a:lnTo>
                  <a:lnTo>
                    <a:pt x="374" y="190"/>
                  </a:lnTo>
                  <a:lnTo>
                    <a:pt x="368" y="192"/>
                  </a:lnTo>
                  <a:lnTo>
                    <a:pt x="364" y="195"/>
                  </a:lnTo>
                  <a:lnTo>
                    <a:pt x="359" y="199"/>
                  </a:lnTo>
                  <a:lnTo>
                    <a:pt x="358" y="202"/>
                  </a:lnTo>
                  <a:lnTo>
                    <a:pt x="359" y="205"/>
                  </a:lnTo>
                  <a:lnTo>
                    <a:pt x="364" y="208"/>
                  </a:lnTo>
                  <a:lnTo>
                    <a:pt x="366" y="210"/>
                  </a:lnTo>
                  <a:lnTo>
                    <a:pt x="372" y="210"/>
                  </a:lnTo>
                  <a:lnTo>
                    <a:pt x="378" y="210"/>
                  </a:lnTo>
                  <a:lnTo>
                    <a:pt x="386" y="210"/>
                  </a:lnTo>
                  <a:lnTo>
                    <a:pt x="395" y="208"/>
                  </a:lnTo>
                  <a:lnTo>
                    <a:pt x="402" y="208"/>
                  </a:lnTo>
                  <a:lnTo>
                    <a:pt x="411" y="207"/>
                  </a:lnTo>
                  <a:lnTo>
                    <a:pt x="420" y="205"/>
                  </a:lnTo>
                  <a:lnTo>
                    <a:pt x="427" y="204"/>
                  </a:lnTo>
                  <a:lnTo>
                    <a:pt x="436" y="204"/>
                  </a:lnTo>
                  <a:lnTo>
                    <a:pt x="445" y="205"/>
                  </a:lnTo>
                  <a:lnTo>
                    <a:pt x="455" y="207"/>
                  </a:lnTo>
                  <a:lnTo>
                    <a:pt x="468" y="210"/>
                  </a:lnTo>
                  <a:lnTo>
                    <a:pt x="483" y="215"/>
                  </a:lnTo>
                  <a:lnTo>
                    <a:pt x="502" y="223"/>
                  </a:lnTo>
                  <a:lnTo>
                    <a:pt x="524" y="233"/>
                  </a:lnTo>
                  <a:lnTo>
                    <a:pt x="542" y="244"/>
                  </a:lnTo>
                  <a:lnTo>
                    <a:pt x="558" y="258"/>
                  </a:lnTo>
                  <a:lnTo>
                    <a:pt x="572" y="276"/>
                  </a:lnTo>
                  <a:lnTo>
                    <a:pt x="585" y="295"/>
                  </a:lnTo>
                  <a:lnTo>
                    <a:pt x="595" y="317"/>
                  </a:lnTo>
                  <a:lnTo>
                    <a:pt x="604" y="341"/>
                  </a:lnTo>
                  <a:lnTo>
                    <a:pt x="610" y="365"/>
                  </a:lnTo>
                  <a:lnTo>
                    <a:pt x="614" y="388"/>
                  </a:lnTo>
                  <a:lnTo>
                    <a:pt x="616" y="405"/>
                  </a:lnTo>
                  <a:lnTo>
                    <a:pt x="617" y="421"/>
                  </a:lnTo>
                  <a:lnTo>
                    <a:pt x="617" y="436"/>
                  </a:lnTo>
                  <a:lnTo>
                    <a:pt x="616" y="450"/>
                  </a:lnTo>
                  <a:lnTo>
                    <a:pt x="606" y="439"/>
                  </a:lnTo>
                  <a:lnTo>
                    <a:pt x="592" y="430"/>
                  </a:lnTo>
                  <a:lnTo>
                    <a:pt x="575" y="419"/>
                  </a:lnTo>
                  <a:lnTo>
                    <a:pt x="555" y="412"/>
                  </a:lnTo>
                  <a:lnTo>
                    <a:pt x="535" y="406"/>
                  </a:lnTo>
                  <a:lnTo>
                    <a:pt x="514" y="400"/>
                  </a:lnTo>
                  <a:lnTo>
                    <a:pt x="495" y="396"/>
                  </a:lnTo>
                  <a:lnTo>
                    <a:pt x="479" y="393"/>
                  </a:lnTo>
                  <a:lnTo>
                    <a:pt x="468" y="391"/>
                  </a:lnTo>
                  <a:lnTo>
                    <a:pt x="455" y="388"/>
                  </a:lnTo>
                  <a:lnTo>
                    <a:pt x="443" y="385"/>
                  </a:lnTo>
                  <a:lnTo>
                    <a:pt x="430" y="381"/>
                  </a:lnTo>
                  <a:lnTo>
                    <a:pt x="418" y="374"/>
                  </a:lnTo>
                  <a:lnTo>
                    <a:pt x="406" y="365"/>
                  </a:lnTo>
                  <a:lnTo>
                    <a:pt x="397" y="353"/>
                  </a:lnTo>
                  <a:lnTo>
                    <a:pt x="390" y="338"/>
                  </a:lnTo>
                  <a:lnTo>
                    <a:pt x="381" y="316"/>
                  </a:lnTo>
                  <a:lnTo>
                    <a:pt x="371" y="300"/>
                  </a:lnTo>
                  <a:lnTo>
                    <a:pt x="365" y="280"/>
                  </a:lnTo>
                  <a:lnTo>
                    <a:pt x="365" y="254"/>
                  </a:lnTo>
                  <a:lnTo>
                    <a:pt x="365" y="246"/>
                  </a:lnTo>
                  <a:lnTo>
                    <a:pt x="361" y="239"/>
                  </a:lnTo>
                  <a:lnTo>
                    <a:pt x="356" y="232"/>
                  </a:lnTo>
                  <a:lnTo>
                    <a:pt x="349" y="226"/>
                  </a:lnTo>
                  <a:lnTo>
                    <a:pt x="341" y="220"/>
                  </a:lnTo>
                  <a:lnTo>
                    <a:pt x="334" y="215"/>
                  </a:lnTo>
                  <a:lnTo>
                    <a:pt x="328" y="211"/>
                  </a:lnTo>
                  <a:lnTo>
                    <a:pt x="322" y="208"/>
                  </a:lnTo>
                  <a:lnTo>
                    <a:pt x="315" y="205"/>
                  </a:lnTo>
                  <a:lnTo>
                    <a:pt x="309" y="204"/>
                  </a:lnTo>
                  <a:lnTo>
                    <a:pt x="304" y="204"/>
                  </a:lnTo>
                  <a:lnTo>
                    <a:pt x="303" y="208"/>
                  </a:lnTo>
                  <a:lnTo>
                    <a:pt x="304" y="214"/>
                  </a:lnTo>
                  <a:lnTo>
                    <a:pt x="304" y="220"/>
                  </a:lnTo>
                  <a:lnTo>
                    <a:pt x="306" y="227"/>
                  </a:lnTo>
                  <a:lnTo>
                    <a:pt x="309" y="233"/>
                  </a:lnTo>
                  <a:lnTo>
                    <a:pt x="313" y="238"/>
                  </a:lnTo>
                  <a:lnTo>
                    <a:pt x="322" y="245"/>
                  </a:lnTo>
                  <a:lnTo>
                    <a:pt x="333" y="255"/>
                  </a:lnTo>
                  <a:lnTo>
                    <a:pt x="346" y="267"/>
                  </a:lnTo>
                  <a:lnTo>
                    <a:pt x="359" y="282"/>
                  </a:lnTo>
                  <a:lnTo>
                    <a:pt x="372" y="300"/>
                  </a:lnTo>
                  <a:lnTo>
                    <a:pt x="383" y="319"/>
                  </a:lnTo>
                  <a:lnTo>
                    <a:pt x="392" y="341"/>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66" name="Freeform 321"/>
            <p:cNvSpPr>
              <a:spLocks/>
            </p:cNvSpPr>
            <p:nvPr/>
          </p:nvSpPr>
          <p:spPr bwMode="auto">
            <a:xfrm>
              <a:off x="1565" y="1269"/>
              <a:ext cx="246" cy="251"/>
            </a:xfrm>
            <a:custGeom>
              <a:avLst/>
              <a:gdLst>
                <a:gd name="T0" fmla="*/ 187 w 246"/>
                <a:gd name="T1" fmla="*/ 242 h 251"/>
                <a:gd name="T2" fmla="*/ 196 w 246"/>
                <a:gd name="T3" fmla="*/ 228 h 251"/>
                <a:gd name="T4" fmla="*/ 211 w 246"/>
                <a:gd name="T5" fmla="*/ 225 h 251"/>
                <a:gd name="T6" fmla="*/ 221 w 246"/>
                <a:gd name="T7" fmla="*/ 229 h 251"/>
                <a:gd name="T8" fmla="*/ 224 w 246"/>
                <a:gd name="T9" fmla="*/ 233 h 251"/>
                <a:gd name="T10" fmla="*/ 231 w 246"/>
                <a:gd name="T11" fmla="*/ 235 h 251"/>
                <a:gd name="T12" fmla="*/ 243 w 246"/>
                <a:gd name="T13" fmla="*/ 238 h 251"/>
                <a:gd name="T14" fmla="*/ 246 w 246"/>
                <a:gd name="T15" fmla="*/ 236 h 251"/>
                <a:gd name="T16" fmla="*/ 242 w 246"/>
                <a:gd name="T17" fmla="*/ 229 h 251"/>
                <a:gd name="T18" fmla="*/ 233 w 246"/>
                <a:gd name="T19" fmla="*/ 222 h 251"/>
                <a:gd name="T20" fmla="*/ 225 w 246"/>
                <a:gd name="T21" fmla="*/ 220 h 251"/>
                <a:gd name="T22" fmla="*/ 214 w 246"/>
                <a:gd name="T23" fmla="*/ 220 h 251"/>
                <a:gd name="T24" fmla="*/ 205 w 246"/>
                <a:gd name="T25" fmla="*/ 211 h 251"/>
                <a:gd name="T26" fmla="*/ 202 w 246"/>
                <a:gd name="T27" fmla="*/ 199 h 251"/>
                <a:gd name="T28" fmla="*/ 202 w 246"/>
                <a:gd name="T29" fmla="*/ 192 h 251"/>
                <a:gd name="T30" fmla="*/ 206 w 246"/>
                <a:gd name="T31" fmla="*/ 188 h 251"/>
                <a:gd name="T32" fmla="*/ 212 w 246"/>
                <a:gd name="T33" fmla="*/ 180 h 251"/>
                <a:gd name="T34" fmla="*/ 224 w 246"/>
                <a:gd name="T35" fmla="*/ 176 h 251"/>
                <a:gd name="T36" fmla="*/ 234 w 246"/>
                <a:gd name="T37" fmla="*/ 151 h 251"/>
                <a:gd name="T38" fmla="*/ 225 w 246"/>
                <a:gd name="T39" fmla="*/ 103 h 251"/>
                <a:gd name="T40" fmla="*/ 194 w 246"/>
                <a:gd name="T41" fmla="*/ 63 h 251"/>
                <a:gd name="T42" fmla="*/ 137 w 246"/>
                <a:gd name="T43" fmla="*/ 35 h 251"/>
                <a:gd name="T44" fmla="*/ 85 w 246"/>
                <a:gd name="T45" fmla="*/ 25 h 251"/>
                <a:gd name="T46" fmla="*/ 56 w 246"/>
                <a:gd name="T47" fmla="*/ 18 h 251"/>
                <a:gd name="T48" fmla="*/ 28 w 246"/>
                <a:gd name="T49" fmla="*/ 10 h 251"/>
                <a:gd name="T50" fmla="*/ 7 w 246"/>
                <a:gd name="T51" fmla="*/ 3 h 251"/>
                <a:gd name="T52" fmla="*/ 8 w 246"/>
                <a:gd name="T53" fmla="*/ 12 h 251"/>
                <a:gd name="T54" fmla="*/ 23 w 246"/>
                <a:gd name="T55" fmla="*/ 43 h 251"/>
                <a:gd name="T56" fmla="*/ 35 w 246"/>
                <a:gd name="T57" fmla="*/ 77 h 251"/>
                <a:gd name="T58" fmla="*/ 44 w 246"/>
                <a:gd name="T59" fmla="*/ 109 h 251"/>
                <a:gd name="T60" fmla="*/ 51 w 246"/>
                <a:gd name="T61" fmla="*/ 140 h 251"/>
                <a:gd name="T62" fmla="*/ 68 w 246"/>
                <a:gd name="T63" fmla="*/ 179 h 251"/>
                <a:gd name="T64" fmla="*/ 100 w 246"/>
                <a:gd name="T65" fmla="*/ 220 h 251"/>
                <a:gd name="T66" fmla="*/ 152 w 246"/>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6"/>
                <a:gd name="T103" fmla="*/ 0 h 251"/>
                <a:gd name="T104" fmla="*/ 246 w 246"/>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6" h="251">
                  <a:moveTo>
                    <a:pt x="187" y="251"/>
                  </a:moveTo>
                  <a:lnTo>
                    <a:pt x="187" y="242"/>
                  </a:lnTo>
                  <a:lnTo>
                    <a:pt x="190" y="233"/>
                  </a:lnTo>
                  <a:lnTo>
                    <a:pt x="196" y="228"/>
                  </a:lnTo>
                  <a:lnTo>
                    <a:pt x="203" y="225"/>
                  </a:lnTo>
                  <a:lnTo>
                    <a:pt x="211" y="225"/>
                  </a:lnTo>
                  <a:lnTo>
                    <a:pt x="217" y="226"/>
                  </a:lnTo>
                  <a:lnTo>
                    <a:pt x="221" y="229"/>
                  </a:lnTo>
                  <a:lnTo>
                    <a:pt x="223" y="232"/>
                  </a:lnTo>
                  <a:lnTo>
                    <a:pt x="224" y="233"/>
                  </a:lnTo>
                  <a:lnTo>
                    <a:pt x="227" y="235"/>
                  </a:lnTo>
                  <a:lnTo>
                    <a:pt x="231" y="235"/>
                  </a:lnTo>
                  <a:lnTo>
                    <a:pt x="237" y="236"/>
                  </a:lnTo>
                  <a:lnTo>
                    <a:pt x="243" y="238"/>
                  </a:lnTo>
                  <a:lnTo>
                    <a:pt x="246" y="238"/>
                  </a:lnTo>
                  <a:lnTo>
                    <a:pt x="246" y="236"/>
                  </a:lnTo>
                  <a:lnTo>
                    <a:pt x="245" y="233"/>
                  </a:lnTo>
                  <a:lnTo>
                    <a:pt x="242" y="229"/>
                  </a:lnTo>
                  <a:lnTo>
                    <a:pt x="237" y="225"/>
                  </a:lnTo>
                  <a:lnTo>
                    <a:pt x="233" y="222"/>
                  </a:lnTo>
                  <a:lnTo>
                    <a:pt x="228" y="217"/>
                  </a:lnTo>
                  <a:lnTo>
                    <a:pt x="225" y="220"/>
                  </a:lnTo>
                  <a:lnTo>
                    <a:pt x="220" y="222"/>
                  </a:lnTo>
                  <a:lnTo>
                    <a:pt x="214" y="220"/>
                  </a:lnTo>
                  <a:lnTo>
                    <a:pt x="208" y="217"/>
                  </a:lnTo>
                  <a:lnTo>
                    <a:pt x="205" y="211"/>
                  </a:lnTo>
                  <a:lnTo>
                    <a:pt x="202" y="205"/>
                  </a:lnTo>
                  <a:lnTo>
                    <a:pt x="202" y="199"/>
                  </a:lnTo>
                  <a:lnTo>
                    <a:pt x="202" y="195"/>
                  </a:lnTo>
                  <a:lnTo>
                    <a:pt x="202" y="192"/>
                  </a:lnTo>
                  <a:lnTo>
                    <a:pt x="203" y="189"/>
                  </a:lnTo>
                  <a:lnTo>
                    <a:pt x="206" y="188"/>
                  </a:lnTo>
                  <a:lnTo>
                    <a:pt x="208" y="185"/>
                  </a:lnTo>
                  <a:lnTo>
                    <a:pt x="212" y="180"/>
                  </a:lnTo>
                  <a:lnTo>
                    <a:pt x="218" y="177"/>
                  </a:lnTo>
                  <a:lnTo>
                    <a:pt x="224" y="176"/>
                  </a:lnTo>
                  <a:lnTo>
                    <a:pt x="228" y="176"/>
                  </a:lnTo>
                  <a:lnTo>
                    <a:pt x="234" y="151"/>
                  </a:lnTo>
                  <a:lnTo>
                    <a:pt x="233" y="126"/>
                  </a:lnTo>
                  <a:lnTo>
                    <a:pt x="225" y="103"/>
                  </a:lnTo>
                  <a:lnTo>
                    <a:pt x="214" y="81"/>
                  </a:lnTo>
                  <a:lnTo>
                    <a:pt x="194" y="63"/>
                  </a:lnTo>
                  <a:lnTo>
                    <a:pt x="169" y="47"/>
                  </a:lnTo>
                  <a:lnTo>
                    <a:pt x="137" y="35"/>
                  </a:lnTo>
                  <a:lnTo>
                    <a:pt x="100" y="27"/>
                  </a:lnTo>
                  <a:lnTo>
                    <a:pt x="85" y="25"/>
                  </a:lnTo>
                  <a:lnTo>
                    <a:pt x="70" y="21"/>
                  </a:lnTo>
                  <a:lnTo>
                    <a:pt x="56" y="18"/>
                  </a:lnTo>
                  <a:lnTo>
                    <a:pt x="41" y="13"/>
                  </a:lnTo>
                  <a:lnTo>
                    <a:pt x="28" y="10"/>
                  </a:lnTo>
                  <a:lnTo>
                    <a:pt x="16" y="6"/>
                  </a:lnTo>
                  <a:lnTo>
                    <a:pt x="7" y="3"/>
                  </a:lnTo>
                  <a:lnTo>
                    <a:pt x="0" y="0"/>
                  </a:lnTo>
                  <a:lnTo>
                    <a:pt x="8" y="12"/>
                  </a:lnTo>
                  <a:lnTo>
                    <a:pt x="16" y="27"/>
                  </a:lnTo>
                  <a:lnTo>
                    <a:pt x="23" y="43"/>
                  </a:lnTo>
                  <a:lnTo>
                    <a:pt x="31" y="59"/>
                  </a:lnTo>
                  <a:lnTo>
                    <a:pt x="35" y="77"/>
                  </a:lnTo>
                  <a:lnTo>
                    <a:pt x="39" y="93"/>
                  </a:lnTo>
                  <a:lnTo>
                    <a:pt x="44" y="109"/>
                  </a:lnTo>
                  <a:lnTo>
                    <a:pt x="47" y="124"/>
                  </a:lnTo>
                  <a:lnTo>
                    <a:pt x="51" y="140"/>
                  </a:lnTo>
                  <a:lnTo>
                    <a:pt x="57" y="158"/>
                  </a:lnTo>
                  <a:lnTo>
                    <a:pt x="68" y="179"/>
                  </a:lnTo>
                  <a:lnTo>
                    <a:pt x="82" y="201"/>
                  </a:lnTo>
                  <a:lnTo>
                    <a:pt x="100" y="220"/>
                  </a:lnTo>
                  <a:lnTo>
                    <a:pt x="124" y="236"/>
                  </a:lnTo>
                  <a:lnTo>
                    <a:pt x="152" y="247"/>
                  </a:lnTo>
                  <a:lnTo>
                    <a:pt x="187" y="251"/>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67" name="Freeform 322"/>
            <p:cNvSpPr>
              <a:spLocks/>
            </p:cNvSpPr>
            <p:nvPr/>
          </p:nvSpPr>
          <p:spPr bwMode="auto">
            <a:xfrm>
              <a:off x="1830" y="1418"/>
              <a:ext cx="27" cy="27"/>
            </a:xfrm>
            <a:custGeom>
              <a:avLst/>
              <a:gdLst>
                <a:gd name="T0" fmla="*/ 0 w 27"/>
                <a:gd name="T1" fmla="*/ 12 h 27"/>
                <a:gd name="T2" fmla="*/ 2 w 27"/>
                <a:gd name="T3" fmla="*/ 6 h 27"/>
                <a:gd name="T4" fmla="*/ 5 w 27"/>
                <a:gd name="T5" fmla="*/ 2 h 27"/>
                <a:gd name="T6" fmla="*/ 9 w 27"/>
                <a:gd name="T7" fmla="*/ 0 h 27"/>
                <a:gd name="T8" fmla="*/ 14 w 27"/>
                <a:gd name="T9" fmla="*/ 0 h 27"/>
                <a:gd name="T10" fmla="*/ 20 w 27"/>
                <a:gd name="T11" fmla="*/ 2 h 27"/>
                <a:gd name="T12" fmla="*/ 22 w 27"/>
                <a:gd name="T13" fmla="*/ 5 h 27"/>
                <a:gd name="T14" fmla="*/ 25 w 27"/>
                <a:gd name="T15" fmla="*/ 9 h 27"/>
                <a:gd name="T16" fmla="*/ 27 w 27"/>
                <a:gd name="T17" fmla="*/ 13 h 27"/>
                <a:gd name="T18" fmla="*/ 25 w 27"/>
                <a:gd name="T19" fmla="*/ 19 h 27"/>
                <a:gd name="T20" fmla="*/ 22 w 27"/>
                <a:gd name="T21" fmla="*/ 22 h 27"/>
                <a:gd name="T22" fmla="*/ 20 w 27"/>
                <a:gd name="T23" fmla="*/ 25 h 27"/>
                <a:gd name="T24" fmla="*/ 15 w 27"/>
                <a:gd name="T25" fmla="*/ 27 h 27"/>
                <a:gd name="T26" fmla="*/ 11 w 27"/>
                <a:gd name="T27" fmla="*/ 25 h 27"/>
                <a:gd name="T28" fmla="*/ 6 w 27"/>
                <a:gd name="T29" fmla="*/ 21 h 27"/>
                <a:gd name="T30" fmla="*/ 2 w 27"/>
                <a:gd name="T31" fmla="*/ 16 h 27"/>
                <a:gd name="T32" fmla="*/ 0 w 27"/>
                <a:gd name="T33" fmla="*/ 12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7"/>
                <a:gd name="T53" fmla="*/ 27 w 27"/>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7">
                  <a:moveTo>
                    <a:pt x="0" y="12"/>
                  </a:moveTo>
                  <a:lnTo>
                    <a:pt x="2" y="6"/>
                  </a:lnTo>
                  <a:lnTo>
                    <a:pt x="5" y="2"/>
                  </a:lnTo>
                  <a:lnTo>
                    <a:pt x="9" y="0"/>
                  </a:lnTo>
                  <a:lnTo>
                    <a:pt x="14" y="0"/>
                  </a:lnTo>
                  <a:lnTo>
                    <a:pt x="20" y="2"/>
                  </a:lnTo>
                  <a:lnTo>
                    <a:pt x="22" y="5"/>
                  </a:lnTo>
                  <a:lnTo>
                    <a:pt x="25" y="9"/>
                  </a:lnTo>
                  <a:lnTo>
                    <a:pt x="27" y="13"/>
                  </a:lnTo>
                  <a:lnTo>
                    <a:pt x="25" y="19"/>
                  </a:lnTo>
                  <a:lnTo>
                    <a:pt x="22" y="22"/>
                  </a:lnTo>
                  <a:lnTo>
                    <a:pt x="20" y="25"/>
                  </a:lnTo>
                  <a:lnTo>
                    <a:pt x="15" y="27"/>
                  </a:lnTo>
                  <a:lnTo>
                    <a:pt x="11" y="25"/>
                  </a:lnTo>
                  <a:lnTo>
                    <a:pt x="6" y="21"/>
                  </a:lnTo>
                  <a:lnTo>
                    <a:pt x="2" y="16"/>
                  </a:lnTo>
                  <a:lnTo>
                    <a:pt x="0" y="12"/>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68" name="Freeform 323"/>
            <p:cNvSpPr>
              <a:spLocks/>
            </p:cNvSpPr>
            <p:nvPr/>
          </p:nvSpPr>
          <p:spPr bwMode="auto">
            <a:xfrm>
              <a:off x="1884" y="1454"/>
              <a:ext cx="26" cy="28"/>
            </a:xfrm>
            <a:custGeom>
              <a:avLst/>
              <a:gdLst>
                <a:gd name="T0" fmla="*/ 1 w 26"/>
                <a:gd name="T1" fmla="*/ 4 h 28"/>
                <a:gd name="T2" fmla="*/ 7 w 26"/>
                <a:gd name="T3" fmla="*/ 1 h 28"/>
                <a:gd name="T4" fmla="*/ 13 w 26"/>
                <a:gd name="T5" fmla="*/ 0 h 28"/>
                <a:gd name="T6" fmla="*/ 19 w 26"/>
                <a:gd name="T7" fmla="*/ 1 h 28"/>
                <a:gd name="T8" fmla="*/ 23 w 26"/>
                <a:gd name="T9" fmla="*/ 4 h 28"/>
                <a:gd name="T10" fmla="*/ 26 w 26"/>
                <a:gd name="T11" fmla="*/ 9 h 28"/>
                <a:gd name="T12" fmla="*/ 26 w 26"/>
                <a:gd name="T13" fmla="*/ 14 h 28"/>
                <a:gd name="T14" fmla="*/ 26 w 26"/>
                <a:gd name="T15" fmla="*/ 20 h 28"/>
                <a:gd name="T16" fmla="*/ 25 w 26"/>
                <a:gd name="T17" fmla="*/ 26 h 28"/>
                <a:gd name="T18" fmla="*/ 20 w 26"/>
                <a:gd name="T19" fmla="*/ 28 h 28"/>
                <a:gd name="T20" fmla="*/ 14 w 26"/>
                <a:gd name="T21" fmla="*/ 28 h 28"/>
                <a:gd name="T22" fmla="*/ 7 w 26"/>
                <a:gd name="T23" fmla="*/ 26 h 28"/>
                <a:gd name="T24" fmla="*/ 2 w 26"/>
                <a:gd name="T25" fmla="*/ 22 h 28"/>
                <a:gd name="T26" fmla="*/ 1 w 26"/>
                <a:gd name="T27" fmla="*/ 17 h 28"/>
                <a:gd name="T28" fmla="*/ 0 w 26"/>
                <a:gd name="T29" fmla="*/ 13 h 28"/>
                <a:gd name="T30" fmla="*/ 0 w 26"/>
                <a:gd name="T31" fmla="*/ 9 h 28"/>
                <a:gd name="T32" fmla="*/ 1 w 26"/>
                <a:gd name="T33" fmla="*/ 4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8"/>
                <a:gd name="T53" fmla="*/ 26 w 26"/>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8">
                  <a:moveTo>
                    <a:pt x="1" y="4"/>
                  </a:moveTo>
                  <a:lnTo>
                    <a:pt x="7" y="1"/>
                  </a:lnTo>
                  <a:lnTo>
                    <a:pt x="13" y="0"/>
                  </a:lnTo>
                  <a:lnTo>
                    <a:pt x="19" y="1"/>
                  </a:lnTo>
                  <a:lnTo>
                    <a:pt x="23" y="4"/>
                  </a:lnTo>
                  <a:lnTo>
                    <a:pt x="26" y="9"/>
                  </a:lnTo>
                  <a:lnTo>
                    <a:pt x="26" y="14"/>
                  </a:lnTo>
                  <a:lnTo>
                    <a:pt x="26" y="20"/>
                  </a:lnTo>
                  <a:lnTo>
                    <a:pt x="25" y="26"/>
                  </a:lnTo>
                  <a:lnTo>
                    <a:pt x="20" y="28"/>
                  </a:lnTo>
                  <a:lnTo>
                    <a:pt x="14" y="28"/>
                  </a:lnTo>
                  <a:lnTo>
                    <a:pt x="7" y="26"/>
                  </a:lnTo>
                  <a:lnTo>
                    <a:pt x="2" y="22"/>
                  </a:lnTo>
                  <a:lnTo>
                    <a:pt x="1" y="17"/>
                  </a:lnTo>
                  <a:lnTo>
                    <a:pt x="0" y="13"/>
                  </a:lnTo>
                  <a:lnTo>
                    <a:pt x="0" y="9"/>
                  </a:lnTo>
                  <a:lnTo>
                    <a:pt x="1" y="4"/>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69" name="Freeform 324"/>
            <p:cNvSpPr>
              <a:spLocks/>
            </p:cNvSpPr>
            <p:nvPr/>
          </p:nvSpPr>
          <p:spPr bwMode="auto">
            <a:xfrm>
              <a:off x="1820" y="1488"/>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4 h 28"/>
                <a:gd name="T14" fmla="*/ 25 w 27"/>
                <a:gd name="T15" fmla="*/ 20 h 28"/>
                <a:gd name="T16" fmla="*/ 22 w 27"/>
                <a:gd name="T17" fmla="*/ 23 h 28"/>
                <a:gd name="T18" fmla="*/ 19 w 27"/>
                <a:gd name="T19" fmla="*/ 26 h 28"/>
                <a:gd name="T20" fmla="*/ 13 w 27"/>
                <a:gd name="T21" fmla="*/ 28 h 28"/>
                <a:gd name="T22" fmla="*/ 7 w 27"/>
                <a:gd name="T23" fmla="*/ 28 h 28"/>
                <a:gd name="T24" fmla="*/ 3 w 27"/>
                <a:gd name="T25" fmla="*/ 25 h 28"/>
                <a:gd name="T26" fmla="*/ 0 w 27"/>
                <a:gd name="T27" fmla="*/ 20 h 28"/>
                <a:gd name="T28" fmla="*/ 0 w 27"/>
                <a:gd name="T29" fmla="*/ 14 h 28"/>
                <a:gd name="T30" fmla="*/ 1 w 27"/>
                <a:gd name="T31" fmla="*/ 9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4"/>
                  </a:lnTo>
                  <a:lnTo>
                    <a:pt x="25" y="20"/>
                  </a:lnTo>
                  <a:lnTo>
                    <a:pt x="22" y="23"/>
                  </a:lnTo>
                  <a:lnTo>
                    <a:pt x="19" y="26"/>
                  </a:lnTo>
                  <a:lnTo>
                    <a:pt x="13" y="28"/>
                  </a:lnTo>
                  <a:lnTo>
                    <a:pt x="7" y="28"/>
                  </a:lnTo>
                  <a:lnTo>
                    <a:pt x="3" y="25"/>
                  </a:lnTo>
                  <a:lnTo>
                    <a:pt x="0" y="20"/>
                  </a:lnTo>
                  <a:lnTo>
                    <a:pt x="0" y="14"/>
                  </a:lnTo>
                  <a:lnTo>
                    <a:pt x="1" y="9"/>
                  </a:lnTo>
                  <a:lnTo>
                    <a:pt x="3" y="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70" name="Freeform 325"/>
            <p:cNvSpPr>
              <a:spLocks/>
            </p:cNvSpPr>
            <p:nvPr/>
          </p:nvSpPr>
          <p:spPr bwMode="auto">
            <a:xfrm>
              <a:off x="1776" y="1454"/>
              <a:ext cx="28" cy="26"/>
            </a:xfrm>
            <a:custGeom>
              <a:avLst/>
              <a:gdLst>
                <a:gd name="T0" fmla="*/ 4 w 28"/>
                <a:gd name="T1" fmla="*/ 1 h 26"/>
                <a:gd name="T2" fmla="*/ 1 w 28"/>
                <a:gd name="T3" fmla="*/ 4 h 26"/>
                <a:gd name="T4" fmla="*/ 0 w 28"/>
                <a:gd name="T5" fmla="*/ 10 h 26"/>
                <a:gd name="T6" fmla="*/ 0 w 28"/>
                <a:gd name="T7" fmla="*/ 16 h 26"/>
                <a:gd name="T8" fmla="*/ 3 w 28"/>
                <a:gd name="T9" fmla="*/ 22 h 26"/>
                <a:gd name="T10" fmla="*/ 7 w 28"/>
                <a:gd name="T11" fmla="*/ 25 h 26"/>
                <a:gd name="T12" fmla="*/ 13 w 28"/>
                <a:gd name="T13" fmla="*/ 26 h 26"/>
                <a:gd name="T14" fmla="*/ 19 w 28"/>
                <a:gd name="T15" fmla="*/ 26 h 26"/>
                <a:gd name="T16" fmla="*/ 23 w 28"/>
                <a:gd name="T17" fmla="*/ 23 h 26"/>
                <a:gd name="T18" fmla="*/ 26 w 28"/>
                <a:gd name="T19" fmla="*/ 20 h 26"/>
                <a:gd name="T20" fmla="*/ 28 w 28"/>
                <a:gd name="T21" fmla="*/ 16 h 26"/>
                <a:gd name="T22" fmla="*/ 28 w 28"/>
                <a:gd name="T23" fmla="*/ 11 h 26"/>
                <a:gd name="T24" fmla="*/ 26 w 28"/>
                <a:gd name="T25" fmla="*/ 7 h 26"/>
                <a:gd name="T26" fmla="*/ 22 w 28"/>
                <a:gd name="T27" fmla="*/ 3 h 26"/>
                <a:gd name="T28" fmla="*/ 16 w 28"/>
                <a:gd name="T29" fmla="*/ 0 h 26"/>
                <a:gd name="T30" fmla="*/ 9 w 28"/>
                <a:gd name="T31" fmla="*/ 0 h 26"/>
                <a:gd name="T32" fmla="*/ 4 w 28"/>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6"/>
                <a:gd name="T53" fmla="*/ 28 w 28"/>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6">
                  <a:moveTo>
                    <a:pt x="4" y="1"/>
                  </a:moveTo>
                  <a:lnTo>
                    <a:pt x="1" y="4"/>
                  </a:lnTo>
                  <a:lnTo>
                    <a:pt x="0" y="10"/>
                  </a:lnTo>
                  <a:lnTo>
                    <a:pt x="0" y="16"/>
                  </a:lnTo>
                  <a:lnTo>
                    <a:pt x="3" y="22"/>
                  </a:lnTo>
                  <a:lnTo>
                    <a:pt x="7" y="25"/>
                  </a:lnTo>
                  <a:lnTo>
                    <a:pt x="13" y="26"/>
                  </a:lnTo>
                  <a:lnTo>
                    <a:pt x="19" y="26"/>
                  </a:lnTo>
                  <a:lnTo>
                    <a:pt x="23" y="23"/>
                  </a:lnTo>
                  <a:lnTo>
                    <a:pt x="26" y="20"/>
                  </a:lnTo>
                  <a:lnTo>
                    <a:pt x="28" y="16"/>
                  </a:lnTo>
                  <a:lnTo>
                    <a:pt x="28" y="11"/>
                  </a:lnTo>
                  <a:lnTo>
                    <a:pt x="26" y="7"/>
                  </a:lnTo>
                  <a:lnTo>
                    <a:pt x="22" y="3"/>
                  </a:lnTo>
                  <a:lnTo>
                    <a:pt x="16" y="0"/>
                  </a:lnTo>
                  <a:lnTo>
                    <a:pt x="9" y="0"/>
                  </a:lnTo>
                  <a:lnTo>
                    <a:pt x="4"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71" name="Freeform 326"/>
            <p:cNvSpPr>
              <a:spLocks/>
            </p:cNvSpPr>
            <p:nvPr/>
          </p:nvSpPr>
          <p:spPr bwMode="auto">
            <a:xfrm>
              <a:off x="1759" y="1505"/>
              <a:ext cx="24" cy="24"/>
            </a:xfrm>
            <a:custGeom>
              <a:avLst/>
              <a:gdLst>
                <a:gd name="T0" fmla="*/ 0 w 24"/>
                <a:gd name="T1" fmla="*/ 17 h 24"/>
                <a:gd name="T2" fmla="*/ 0 w 24"/>
                <a:gd name="T3" fmla="*/ 11 h 24"/>
                <a:gd name="T4" fmla="*/ 0 w 24"/>
                <a:gd name="T5" fmla="*/ 6 h 24"/>
                <a:gd name="T6" fmla="*/ 3 w 24"/>
                <a:gd name="T7" fmla="*/ 3 h 24"/>
                <a:gd name="T8" fmla="*/ 9 w 24"/>
                <a:gd name="T9" fmla="*/ 2 h 24"/>
                <a:gd name="T10" fmla="*/ 15 w 24"/>
                <a:gd name="T11" fmla="*/ 0 h 24"/>
                <a:gd name="T12" fmla="*/ 20 w 24"/>
                <a:gd name="T13" fmla="*/ 2 h 24"/>
                <a:gd name="T14" fmla="*/ 23 w 24"/>
                <a:gd name="T15" fmla="*/ 5 h 24"/>
                <a:gd name="T16" fmla="*/ 24 w 24"/>
                <a:gd name="T17" fmla="*/ 8 h 24"/>
                <a:gd name="T18" fmla="*/ 24 w 24"/>
                <a:gd name="T19" fmla="*/ 12 h 24"/>
                <a:gd name="T20" fmla="*/ 23 w 24"/>
                <a:gd name="T21" fmla="*/ 18 h 24"/>
                <a:gd name="T22" fmla="*/ 18 w 24"/>
                <a:gd name="T23" fmla="*/ 21 h 24"/>
                <a:gd name="T24" fmla="*/ 15 w 24"/>
                <a:gd name="T25" fmla="*/ 24 h 24"/>
                <a:gd name="T26" fmla="*/ 11 w 24"/>
                <a:gd name="T27" fmla="*/ 24 h 24"/>
                <a:gd name="T28" fmla="*/ 6 w 24"/>
                <a:gd name="T29" fmla="*/ 23 h 24"/>
                <a:gd name="T30" fmla="*/ 2 w 24"/>
                <a:gd name="T31" fmla="*/ 20 h 24"/>
                <a:gd name="T32" fmla="*/ 0 w 24"/>
                <a:gd name="T33" fmla="*/ 17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17"/>
                  </a:moveTo>
                  <a:lnTo>
                    <a:pt x="0" y="11"/>
                  </a:lnTo>
                  <a:lnTo>
                    <a:pt x="0" y="6"/>
                  </a:lnTo>
                  <a:lnTo>
                    <a:pt x="3" y="3"/>
                  </a:lnTo>
                  <a:lnTo>
                    <a:pt x="9" y="2"/>
                  </a:lnTo>
                  <a:lnTo>
                    <a:pt x="15" y="0"/>
                  </a:lnTo>
                  <a:lnTo>
                    <a:pt x="20" y="2"/>
                  </a:lnTo>
                  <a:lnTo>
                    <a:pt x="23" y="5"/>
                  </a:lnTo>
                  <a:lnTo>
                    <a:pt x="24" y="8"/>
                  </a:lnTo>
                  <a:lnTo>
                    <a:pt x="24" y="12"/>
                  </a:lnTo>
                  <a:lnTo>
                    <a:pt x="23" y="18"/>
                  </a:lnTo>
                  <a:lnTo>
                    <a:pt x="18" y="21"/>
                  </a:lnTo>
                  <a:lnTo>
                    <a:pt x="15" y="24"/>
                  </a:lnTo>
                  <a:lnTo>
                    <a:pt x="11" y="24"/>
                  </a:lnTo>
                  <a:lnTo>
                    <a:pt x="6" y="23"/>
                  </a:lnTo>
                  <a:lnTo>
                    <a:pt x="2" y="20"/>
                  </a:lnTo>
                  <a:lnTo>
                    <a:pt x="0" y="17"/>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72" name="Freeform 327"/>
            <p:cNvSpPr>
              <a:spLocks/>
            </p:cNvSpPr>
            <p:nvPr/>
          </p:nvSpPr>
          <p:spPr bwMode="auto">
            <a:xfrm>
              <a:off x="1802" y="1544"/>
              <a:ext cx="21" cy="28"/>
            </a:xfrm>
            <a:custGeom>
              <a:avLst/>
              <a:gdLst>
                <a:gd name="T0" fmla="*/ 8 w 21"/>
                <a:gd name="T1" fmla="*/ 28 h 28"/>
                <a:gd name="T2" fmla="*/ 3 w 21"/>
                <a:gd name="T3" fmla="*/ 26 h 28"/>
                <a:gd name="T4" fmla="*/ 2 w 21"/>
                <a:gd name="T5" fmla="*/ 23 h 28"/>
                <a:gd name="T6" fmla="*/ 0 w 21"/>
                <a:gd name="T7" fmla="*/ 19 h 28"/>
                <a:gd name="T8" fmla="*/ 0 w 21"/>
                <a:gd name="T9" fmla="*/ 13 h 28"/>
                <a:gd name="T10" fmla="*/ 2 w 21"/>
                <a:gd name="T11" fmla="*/ 7 h 28"/>
                <a:gd name="T12" fmla="*/ 6 w 21"/>
                <a:gd name="T13" fmla="*/ 3 h 28"/>
                <a:gd name="T14" fmla="*/ 9 w 21"/>
                <a:gd name="T15" fmla="*/ 1 h 28"/>
                <a:gd name="T16" fmla="*/ 14 w 21"/>
                <a:gd name="T17" fmla="*/ 0 h 28"/>
                <a:gd name="T18" fmla="*/ 17 w 21"/>
                <a:gd name="T19" fmla="*/ 1 h 28"/>
                <a:gd name="T20" fmla="*/ 19 w 21"/>
                <a:gd name="T21" fmla="*/ 4 h 28"/>
                <a:gd name="T22" fmla="*/ 21 w 21"/>
                <a:gd name="T23" fmla="*/ 10 h 28"/>
                <a:gd name="T24" fmla="*/ 21 w 21"/>
                <a:gd name="T25" fmla="*/ 15 h 28"/>
                <a:gd name="T26" fmla="*/ 19 w 21"/>
                <a:gd name="T27" fmla="*/ 19 h 28"/>
                <a:gd name="T28" fmla="*/ 17 w 21"/>
                <a:gd name="T29" fmla="*/ 23 h 28"/>
                <a:gd name="T30" fmla="*/ 14 w 21"/>
                <a:gd name="T31" fmla="*/ 26 h 28"/>
                <a:gd name="T32" fmla="*/ 8 w 21"/>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28"/>
                <a:gd name="T53" fmla="*/ 21 w 21"/>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28">
                  <a:moveTo>
                    <a:pt x="8" y="28"/>
                  </a:moveTo>
                  <a:lnTo>
                    <a:pt x="3" y="26"/>
                  </a:lnTo>
                  <a:lnTo>
                    <a:pt x="2" y="23"/>
                  </a:lnTo>
                  <a:lnTo>
                    <a:pt x="0" y="19"/>
                  </a:lnTo>
                  <a:lnTo>
                    <a:pt x="0" y="13"/>
                  </a:lnTo>
                  <a:lnTo>
                    <a:pt x="2" y="7"/>
                  </a:lnTo>
                  <a:lnTo>
                    <a:pt x="6" y="3"/>
                  </a:lnTo>
                  <a:lnTo>
                    <a:pt x="9" y="1"/>
                  </a:lnTo>
                  <a:lnTo>
                    <a:pt x="14" y="0"/>
                  </a:lnTo>
                  <a:lnTo>
                    <a:pt x="17" y="1"/>
                  </a:lnTo>
                  <a:lnTo>
                    <a:pt x="19" y="4"/>
                  </a:lnTo>
                  <a:lnTo>
                    <a:pt x="21" y="10"/>
                  </a:lnTo>
                  <a:lnTo>
                    <a:pt x="21" y="15"/>
                  </a:lnTo>
                  <a:lnTo>
                    <a:pt x="19" y="19"/>
                  </a:lnTo>
                  <a:lnTo>
                    <a:pt x="17" y="23"/>
                  </a:lnTo>
                  <a:lnTo>
                    <a:pt x="14" y="26"/>
                  </a:lnTo>
                  <a:lnTo>
                    <a:pt x="8" y="28"/>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73" name="Freeform 328"/>
            <p:cNvSpPr>
              <a:spLocks/>
            </p:cNvSpPr>
            <p:nvPr/>
          </p:nvSpPr>
          <p:spPr bwMode="auto">
            <a:xfrm>
              <a:off x="1841" y="1517"/>
              <a:ext cx="25" cy="31"/>
            </a:xfrm>
            <a:custGeom>
              <a:avLst/>
              <a:gdLst>
                <a:gd name="T0" fmla="*/ 1 w 25"/>
                <a:gd name="T1" fmla="*/ 16 h 31"/>
                <a:gd name="T2" fmla="*/ 3 w 25"/>
                <a:gd name="T3" fmla="*/ 11 h 31"/>
                <a:gd name="T4" fmla="*/ 6 w 25"/>
                <a:gd name="T5" fmla="*/ 6 h 31"/>
                <a:gd name="T6" fmla="*/ 9 w 25"/>
                <a:gd name="T7" fmla="*/ 2 h 31"/>
                <a:gd name="T8" fmla="*/ 14 w 25"/>
                <a:gd name="T9" fmla="*/ 0 h 31"/>
                <a:gd name="T10" fmla="*/ 20 w 25"/>
                <a:gd name="T11" fmla="*/ 2 h 31"/>
                <a:gd name="T12" fmla="*/ 25 w 25"/>
                <a:gd name="T13" fmla="*/ 6 h 31"/>
                <a:gd name="T14" fmla="*/ 25 w 25"/>
                <a:gd name="T15" fmla="*/ 11 h 31"/>
                <a:gd name="T16" fmla="*/ 25 w 25"/>
                <a:gd name="T17" fmla="*/ 16 h 31"/>
                <a:gd name="T18" fmla="*/ 22 w 25"/>
                <a:gd name="T19" fmla="*/ 22 h 31"/>
                <a:gd name="T20" fmla="*/ 17 w 25"/>
                <a:gd name="T21" fmla="*/ 27 h 31"/>
                <a:gd name="T22" fmla="*/ 11 w 25"/>
                <a:gd name="T23" fmla="*/ 30 h 31"/>
                <a:gd name="T24" fmla="*/ 7 w 25"/>
                <a:gd name="T25" fmla="*/ 31 h 31"/>
                <a:gd name="T26" fmla="*/ 4 w 25"/>
                <a:gd name="T27" fmla="*/ 30 h 31"/>
                <a:gd name="T28" fmla="*/ 1 w 25"/>
                <a:gd name="T29" fmla="*/ 25 h 31"/>
                <a:gd name="T30" fmla="*/ 0 w 25"/>
                <a:gd name="T31" fmla="*/ 21 h 31"/>
                <a:gd name="T32" fmla="*/ 1 w 25"/>
                <a:gd name="T33" fmla="*/ 16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1"/>
                <a:gd name="T53" fmla="*/ 25 w 25"/>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1">
                  <a:moveTo>
                    <a:pt x="1" y="16"/>
                  </a:moveTo>
                  <a:lnTo>
                    <a:pt x="3" y="11"/>
                  </a:lnTo>
                  <a:lnTo>
                    <a:pt x="6" y="6"/>
                  </a:lnTo>
                  <a:lnTo>
                    <a:pt x="9" y="2"/>
                  </a:lnTo>
                  <a:lnTo>
                    <a:pt x="14" y="0"/>
                  </a:lnTo>
                  <a:lnTo>
                    <a:pt x="20" y="2"/>
                  </a:lnTo>
                  <a:lnTo>
                    <a:pt x="25" y="6"/>
                  </a:lnTo>
                  <a:lnTo>
                    <a:pt x="25" y="11"/>
                  </a:lnTo>
                  <a:lnTo>
                    <a:pt x="25" y="16"/>
                  </a:lnTo>
                  <a:lnTo>
                    <a:pt x="22" y="22"/>
                  </a:lnTo>
                  <a:lnTo>
                    <a:pt x="17" y="27"/>
                  </a:lnTo>
                  <a:lnTo>
                    <a:pt x="11" y="30"/>
                  </a:lnTo>
                  <a:lnTo>
                    <a:pt x="7" y="31"/>
                  </a:lnTo>
                  <a:lnTo>
                    <a:pt x="4" y="30"/>
                  </a:lnTo>
                  <a:lnTo>
                    <a:pt x="1" y="25"/>
                  </a:lnTo>
                  <a:lnTo>
                    <a:pt x="0" y="21"/>
                  </a:lnTo>
                  <a:lnTo>
                    <a:pt x="1" y="1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74" name="Freeform 329"/>
            <p:cNvSpPr>
              <a:spLocks/>
            </p:cNvSpPr>
            <p:nvPr/>
          </p:nvSpPr>
          <p:spPr bwMode="auto">
            <a:xfrm>
              <a:off x="1873" y="1525"/>
              <a:ext cx="25" cy="23"/>
            </a:xfrm>
            <a:custGeom>
              <a:avLst/>
              <a:gdLst>
                <a:gd name="T0" fmla="*/ 19 w 25"/>
                <a:gd name="T1" fmla="*/ 1 h 23"/>
                <a:gd name="T2" fmla="*/ 22 w 25"/>
                <a:gd name="T3" fmla="*/ 4 h 23"/>
                <a:gd name="T4" fmla="*/ 24 w 25"/>
                <a:gd name="T5" fmla="*/ 7 h 23"/>
                <a:gd name="T6" fmla="*/ 25 w 25"/>
                <a:gd name="T7" fmla="*/ 11 h 23"/>
                <a:gd name="T8" fmla="*/ 24 w 25"/>
                <a:gd name="T9" fmla="*/ 16 h 23"/>
                <a:gd name="T10" fmla="*/ 21 w 25"/>
                <a:gd name="T11" fmla="*/ 20 h 23"/>
                <a:gd name="T12" fmla="*/ 16 w 25"/>
                <a:gd name="T13" fmla="*/ 22 h 23"/>
                <a:gd name="T14" fmla="*/ 12 w 25"/>
                <a:gd name="T15" fmla="*/ 23 h 23"/>
                <a:gd name="T16" fmla="*/ 8 w 25"/>
                <a:gd name="T17" fmla="*/ 23 h 23"/>
                <a:gd name="T18" fmla="*/ 5 w 25"/>
                <a:gd name="T19" fmla="*/ 22 h 23"/>
                <a:gd name="T20" fmla="*/ 2 w 25"/>
                <a:gd name="T21" fmla="*/ 17 h 23"/>
                <a:gd name="T22" fmla="*/ 0 w 25"/>
                <a:gd name="T23" fmla="*/ 13 h 23"/>
                <a:gd name="T24" fmla="*/ 0 w 25"/>
                <a:gd name="T25" fmla="*/ 8 h 23"/>
                <a:gd name="T26" fmla="*/ 3 w 25"/>
                <a:gd name="T27" fmla="*/ 4 h 23"/>
                <a:gd name="T28" fmla="*/ 8 w 25"/>
                <a:gd name="T29" fmla="*/ 0 h 23"/>
                <a:gd name="T30" fmla="*/ 12 w 25"/>
                <a:gd name="T31" fmla="*/ 0 h 23"/>
                <a:gd name="T32" fmla="*/ 19 w 25"/>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3"/>
                <a:gd name="T53" fmla="*/ 25 w 25"/>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3">
                  <a:moveTo>
                    <a:pt x="19" y="1"/>
                  </a:moveTo>
                  <a:lnTo>
                    <a:pt x="22" y="4"/>
                  </a:lnTo>
                  <a:lnTo>
                    <a:pt x="24" y="7"/>
                  </a:lnTo>
                  <a:lnTo>
                    <a:pt x="25" y="11"/>
                  </a:lnTo>
                  <a:lnTo>
                    <a:pt x="24" y="16"/>
                  </a:lnTo>
                  <a:lnTo>
                    <a:pt x="21" y="20"/>
                  </a:lnTo>
                  <a:lnTo>
                    <a:pt x="16" y="22"/>
                  </a:lnTo>
                  <a:lnTo>
                    <a:pt x="12" y="23"/>
                  </a:lnTo>
                  <a:lnTo>
                    <a:pt x="8" y="23"/>
                  </a:lnTo>
                  <a:lnTo>
                    <a:pt x="5" y="22"/>
                  </a:lnTo>
                  <a:lnTo>
                    <a:pt x="2" y="17"/>
                  </a:lnTo>
                  <a:lnTo>
                    <a:pt x="0" y="13"/>
                  </a:lnTo>
                  <a:lnTo>
                    <a:pt x="0" y="8"/>
                  </a:lnTo>
                  <a:lnTo>
                    <a:pt x="3" y="4"/>
                  </a:lnTo>
                  <a:lnTo>
                    <a:pt x="8" y="0"/>
                  </a:lnTo>
                  <a:lnTo>
                    <a:pt x="12" y="0"/>
                  </a:lnTo>
                  <a:lnTo>
                    <a:pt x="19"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75" name="Freeform 330"/>
            <p:cNvSpPr>
              <a:spLocks/>
            </p:cNvSpPr>
            <p:nvPr/>
          </p:nvSpPr>
          <p:spPr bwMode="auto">
            <a:xfrm>
              <a:off x="1590" y="1560"/>
              <a:ext cx="209" cy="145"/>
            </a:xfrm>
            <a:custGeom>
              <a:avLst/>
              <a:gdLst>
                <a:gd name="T0" fmla="*/ 206 w 209"/>
                <a:gd name="T1" fmla="*/ 15 h 145"/>
                <a:gd name="T2" fmla="*/ 200 w 209"/>
                <a:gd name="T3" fmla="*/ 10 h 145"/>
                <a:gd name="T4" fmla="*/ 199 w 209"/>
                <a:gd name="T5" fmla="*/ 5 h 145"/>
                <a:gd name="T6" fmla="*/ 189 w 209"/>
                <a:gd name="T7" fmla="*/ 15 h 145"/>
                <a:gd name="T8" fmla="*/ 168 w 209"/>
                <a:gd name="T9" fmla="*/ 10 h 145"/>
                <a:gd name="T10" fmla="*/ 124 w 209"/>
                <a:gd name="T11" fmla="*/ 2 h 145"/>
                <a:gd name="T12" fmla="*/ 90 w 209"/>
                <a:gd name="T13" fmla="*/ 2 h 145"/>
                <a:gd name="T14" fmla="*/ 84 w 209"/>
                <a:gd name="T15" fmla="*/ 6 h 145"/>
                <a:gd name="T16" fmla="*/ 113 w 209"/>
                <a:gd name="T17" fmla="*/ 5 h 145"/>
                <a:gd name="T18" fmla="*/ 150 w 209"/>
                <a:gd name="T19" fmla="*/ 13 h 145"/>
                <a:gd name="T20" fmla="*/ 177 w 209"/>
                <a:gd name="T21" fmla="*/ 25 h 145"/>
                <a:gd name="T22" fmla="*/ 174 w 209"/>
                <a:gd name="T23" fmla="*/ 31 h 145"/>
                <a:gd name="T24" fmla="*/ 156 w 209"/>
                <a:gd name="T25" fmla="*/ 41 h 145"/>
                <a:gd name="T26" fmla="*/ 138 w 209"/>
                <a:gd name="T27" fmla="*/ 44 h 145"/>
                <a:gd name="T28" fmla="*/ 106 w 209"/>
                <a:gd name="T29" fmla="*/ 34 h 145"/>
                <a:gd name="T30" fmla="*/ 71 w 209"/>
                <a:gd name="T31" fmla="*/ 31 h 145"/>
                <a:gd name="T32" fmla="*/ 53 w 209"/>
                <a:gd name="T33" fmla="*/ 39 h 145"/>
                <a:gd name="T34" fmla="*/ 66 w 209"/>
                <a:gd name="T35" fmla="*/ 39 h 145"/>
                <a:gd name="T36" fmla="*/ 84 w 209"/>
                <a:gd name="T37" fmla="*/ 39 h 145"/>
                <a:gd name="T38" fmla="*/ 103 w 209"/>
                <a:gd name="T39" fmla="*/ 43 h 145"/>
                <a:gd name="T40" fmla="*/ 128 w 209"/>
                <a:gd name="T41" fmla="*/ 50 h 145"/>
                <a:gd name="T42" fmla="*/ 131 w 209"/>
                <a:gd name="T43" fmla="*/ 59 h 145"/>
                <a:gd name="T44" fmla="*/ 100 w 209"/>
                <a:gd name="T45" fmla="*/ 70 h 145"/>
                <a:gd name="T46" fmla="*/ 72 w 209"/>
                <a:gd name="T47" fmla="*/ 64 h 145"/>
                <a:gd name="T48" fmla="*/ 45 w 209"/>
                <a:gd name="T49" fmla="*/ 59 h 145"/>
                <a:gd name="T50" fmla="*/ 54 w 209"/>
                <a:gd name="T51" fmla="*/ 67 h 145"/>
                <a:gd name="T52" fmla="*/ 78 w 209"/>
                <a:gd name="T53" fmla="*/ 77 h 145"/>
                <a:gd name="T54" fmla="*/ 51 w 209"/>
                <a:gd name="T55" fmla="*/ 86 h 145"/>
                <a:gd name="T56" fmla="*/ 17 w 209"/>
                <a:gd name="T57" fmla="*/ 95 h 145"/>
                <a:gd name="T58" fmla="*/ 0 w 209"/>
                <a:gd name="T59" fmla="*/ 101 h 145"/>
                <a:gd name="T60" fmla="*/ 10 w 209"/>
                <a:gd name="T61" fmla="*/ 104 h 145"/>
                <a:gd name="T62" fmla="*/ 40 w 209"/>
                <a:gd name="T63" fmla="*/ 99 h 145"/>
                <a:gd name="T64" fmla="*/ 74 w 209"/>
                <a:gd name="T65" fmla="*/ 90 h 145"/>
                <a:gd name="T66" fmla="*/ 87 w 209"/>
                <a:gd name="T67" fmla="*/ 96 h 145"/>
                <a:gd name="T68" fmla="*/ 72 w 209"/>
                <a:gd name="T69" fmla="*/ 139 h 145"/>
                <a:gd name="T70" fmla="*/ 74 w 209"/>
                <a:gd name="T71" fmla="*/ 145 h 145"/>
                <a:gd name="T72" fmla="*/ 93 w 209"/>
                <a:gd name="T73" fmla="*/ 112 h 145"/>
                <a:gd name="T74" fmla="*/ 107 w 209"/>
                <a:gd name="T75" fmla="*/ 83 h 145"/>
                <a:gd name="T76" fmla="*/ 127 w 209"/>
                <a:gd name="T77" fmla="*/ 74 h 145"/>
                <a:gd name="T78" fmla="*/ 146 w 209"/>
                <a:gd name="T79" fmla="*/ 67 h 145"/>
                <a:gd name="T80" fmla="*/ 149 w 209"/>
                <a:gd name="T81" fmla="*/ 95 h 145"/>
                <a:gd name="T82" fmla="*/ 140 w 209"/>
                <a:gd name="T83" fmla="*/ 132 h 145"/>
                <a:gd name="T84" fmla="*/ 146 w 209"/>
                <a:gd name="T85" fmla="*/ 126 h 145"/>
                <a:gd name="T86" fmla="*/ 162 w 209"/>
                <a:gd name="T87" fmla="*/ 77 h 145"/>
                <a:gd name="T88" fmla="*/ 177 w 209"/>
                <a:gd name="T89" fmla="*/ 46 h 145"/>
                <a:gd name="T90" fmla="*/ 190 w 209"/>
                <a:gd name="T91" fmla="*/ 33 h 145"/>
                <a:gd name="T92" fmla="*/ 195 w 209"/>
                <a:gd name="T93" fmla="*/ 40 h 145"/>
                <a:gd name="T94" fmla="*/ 190 w 209"/>
                <a:gd name="T95" fmla="*/ 89 h 145"/>
                <a:gd name="T96" fmla="*/ 203 w 209"/>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9"/>
                <a:gd name="T148" fmla="*/ 0 h 145"/>
                <a:gd name="T149" fmla="*/ 209 w 209"/>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9" h="145">
                  <a:moveTo>
                    <a:pt x="209" y="16"/>
                  </a:moveTo>
                  <a:lnTo>
                    <a:pt x="208" y="15"/>
                  </a:lnTo>
                  <a:lnTo>
                    <a:pt x="206" y="15"/>
                  </a:lnTo>
                  <a:lnTo>
                    <a:pt x="203" y="13"/>
                  </a:lnTo>
                  <a:lnTo>
                    <a:pt x="202" y="12"/>
                  </a:lnTo>
                  <a:lnTo>
                    <a:pt x="200" y="10"/>
                  </a:lnTo>
                  <a:lnTo>
                    <a:pt x="200" y="9"/>
                  </a:lnTo>
                  <a:lnTo>
                    <a:pt x="199" y="6"/>
                  </a:lnTo>
                  <a:lnTo>
                    <a:pt x="199" y="5"/>
                  </a:lnTo>
                  <a:lnTo>
                    <a:pt x="196" y="9"/>
                  </a:lnTo>
                  <a:lnTo>
                    <a:pt x="193" y="13"/>
                  </a:lnTo>
                  <a:lnTo>
                    <a:pt x="189" y="15"/>
                  </a:lnTo>
                  <a:lnTo>
                    <a:pt x="187" y="18"/>
                  </a:lnTo>
                  <a:lnTo>
                    <a:pt x="178" y="15"/>
                  </a:lnTo>
                  <a:lnTo>
                    <a:pt x="168" y="10"/>
                  </a:lnTo>
                  <a:lnTo>
                    <a:pt x="153" y="7"/>
                  </a:lnTo>
                  <a:lnTo>
                    <a:pt x="138" y="5"/>
                  </a:lnTo>
                  <a:lnTo>
                    <a:pt x="124" y="2"/>
                  </a:lnTo>
                  <a:lnTo>
                    <a:pt x="109" y="0"/>
                  </a:lnTo>
                  <a:lnTo>
                    <a:pt x="99" y="0"/>
                  </a:lnTo>
                  <a:lnTo>
                    <a:pt x="90" y="2"/>
                  </a:lnTo>
                  <a:lnTo>
                    <a:pt x="81" y="5"/>
                  </a:lnTo>
                  <a:lnTo>
                    <a:pt x="79" y="5"/>
                  </a:lnTo>
                  <a:lnTo>
                    <a:pt x="84" y="6"/>
                  </a:lnTo>
                  <a:lnTo>
                    <a:pt x="90" y="5"/>
                  </a:lnTo>
                  <a:lnTo>
                    <a:pt x="102" y="5"/>
                  </a:lnTo>
                  <a:lnTo>
                    <a:pt x="113" y="5"/>
                  </a:lnTo>
                  <a:lnTo>
                    <a:pt x="127" y="7"/>
                  </a:lnTo>
                  <a:lnTo>
                    <a:pt x="138" y="10"/>
                  </a:lnTo>
                  <a:lnTo>
                    <a:pt x="150" y="13"/>
                  </a:lnTo>
                  <a:lnTo>
                    <a:pt x="162" y="18"/>
                  </a:lnTo>
                  <a:lnTo>
                    <a:pt x="171" y="21"/>
                  </a:lnTo>
                  <a:lnTo>
                    <a:pt x="177" y="25"/>
                  </a:lnTo>
                  <a:lnTo>
                    <a:pt x="178" y="28"/>
                  </a:lnTo>
                  <a:lnTo>
                    <a:pt x="177" y="30"/>
                  </a:lnTo>
                  <a:lnTo>
                    <a:pt x="174" y="31"/>
                  </a:lnTo>
                  <a:lnTo>
                    <a:pt x="168" y="34"/>
                  </a:lnTo>
                  <a:lnTo>
                    <a:pt x="162" y="37"/>
                  </a:lnTo>
                  <a:lnTo>
                    <a:pt x="156" y="41"/>
                  </a:lnTo>
                  <a:lnTo>
                    <a:pt x="150" y="44"/>
                  </a:lnTo>
                  <a:lnTo>
                    <a:pt x="146" y="47"/>
                  </a:lnTo>
                  <a:lnTo>
                    <a:pt x="138" y="44"/>
                  </a:lnTo>
                  <a:lnTo>
                    <a:pt x="130" y="41"/>
                  </a:lnTo>
                  <a:lnTo>
                    <a:pt x="118" y="37"/>
                  </a:lnTo>
                  <a:lnTo>
                    <a:pt x="106" y="34"/>
                  </a:lnTo>
                  <a:lnTo>
                    <a:pt x="93" y="33"/>
                  </a:lnTo>
                  <a:lnTo>
                    <a:pt x="81" y="31"/>
                  </a:lnTo>
                  <a:lnTo>
                    <a:pt x="71" y="31"/>
                  </a:lnTo>
                  <a:lnTo>
                    <a:pt x="62" y="34"/>
                  </a:lnTo>
                  <a:lnTo>
                    <a:pt x="56" y="37"/>
                  </a:lnTo>
                  <a:lnTo>
                    <a:pt x="53" y="39"/>
                  </a:lnTo>
                  <a:lnTo>
                    <a:pt x="54" y="40"/>
                  </a:lnTo>
                  <a:lnTo>
                    <a:pt x="60" y="40"/>
                  </a:lnTo>
                  <a:lnTo>
                    <a:pt x="66" y="39"/>
                  </a:lnTo>
                  <a:lnTo>
                    <a:pt x="71" y="39"/>
                  </a:lnTo>
                  <a:lnTo>
                    <a:pt x="76" y="39"/>
                  </a:lnTo>
                  <a:lnTo>
                    <a:pt x="84" y="39"/>
                  </a:lnTo>
                  <a:lnTo>
                    <a:pt x="90" y="40"/>
                  </a:lnTo>
                  <a:lnTo>
                    <a:pt x="96" y="41"/>
                  </a:lnTo>
                  <a:lnTo>
                    <a:pt x="103" y="43"/>
                  </a:lnTo>
                  <a:lnTo>
                    <a:pt x="109" y="44"/>
                  </a:lnTo>
                  <a:lnTo>
                    <a:pt x="119" y="47"/>
                  </a:lnTo>
                  <a:lnTo>
                    <a:pt x="128" y="50"/>
                  </a:lnTo>
                  <a:lnTo>
                    <a:pt x="136" y="52"/>
                  </a:lnTo>
                  <a:lnTo>
                    <a:pt x="138" y="53"/>
                  </a:lnTo>
                  <a:lnTo>
                    <a:pt x="131" y="59"/>
                  </a:lnTo>
                  <a:lnTo>
                    <a:pt x="119" y="64"/>
                  </a:lnTo>
                  <a:lnTo>
                    <a:pt x="107" y="67"/>
                  </a:lnTo>
                  <a:lnTo>
                    <a:pt x="100" y="70"/>
                  </a:lnTo>
                  <a:lnTo>
                    <a:pt x="93" y="70"/>
                  </a:lnTo>
                  <a:lnTo>
                    <a:pt x="82" y="68"/>
                  </a:lnTo>
                  <a:lnTo>
                    <a:pt x="72" y="64"/>
                  </a:lnTo>
                  <a:lnTo>
                    <a:pt x="62" y="61"/>
                  </a:lnTo>
                  <a:lnTo>
                    <a:pt x="53" y="59"/>
                  </a:lnTo>
                  <a:lnTo>
                    <a:pt x="45" y="59"/>
                  </a:lnTo>
                  <a:lnTo>
                    <a:pt x="43" y="61"/>
                  </a:lnTo>
                  <a:lnTo>
                    <a:pt x="45" y="62"/>
                  </a:lnTo>
                  <a:lnTo>
                    <a:pt x="54" y="67"/>
                  </a:lnTo>
                  <a:lnTo>
                    <a:pt x="65" y="70"/>
                  </a:lnTo>
                  <a:lnTo>
                    <a:pt x="72" y="74"/>
                  </a:lnTo>
                  <a:lnTo>
                    <a:pt x="78" y="77"/>
                  </a:lnTo>
                  <a:lnTo>
                    <a:pt x="72" y="78"/>
                  </a:lnTo>
                  <a:lnTo>
                    <a:pt x="63" y="81"/>
                  </a:lnTo>
                  <a:lnTo>
                    <a:pt x="51" y="86"/>
                  </a:lnTo>
                  <a:lnTo>
                    <a:pt x="40" y="89"/>
                  </a:lnTo>
                  <a:lnTo>
                    <a:pt x="28" y="92"/>
                  </a:lnTo>
                  <a:lnTo>
                    <a:pt x="17" y="95"/>
                  </a:lnTo>
                  <a:lnTo>
                    <a:pt x="10" y="98"/>
                  </a:lnTo>
                  <a:lnTo>
                    <a:pt x="4" y="99"/>
                  </a:lnTo>
                  <a:lnTo>
                    <a:pt x="0" y="101"/>
                  </a:lnTo>
                  <a:lnTo>
                    <a:pt x="0" y="102"/>
                  </a:lnTo>
                  <a:lnTo>
                    <a:pt x="3" y="104"/>
                  </a:lnTo>
                  <a:lnTo>
                    <a:pt x="10" y="104"/>
                  </a:lnTo>
                  <a:lnTo>
                    <a:pt x="17" y="104"/>
                  </a:lnTo>
                  <a:lnTo>
                    <a:pt x="28" y="102"/>
                  </a:lnTo>
                  <a:lnTo>
                    <a:pt x="40" y="99"/>
                  </a:lnTo>
                  <a:lnTo>
                    <a:pt x="51" y="96"/>
                  </a:lnTo>
                  <a:lnTo>
                    <a:pt x="63" y="93"/>
                  </a:lnTo>
                  <a:lnTo>
                    <a:pt x="74" y="90"/>
                  </a:lnTo>
                  <a:lnTo>
                    <a:pt x="82" y="87"/>
                  </a:lnTo>
                  <a:lnTo>
                    <a:pt x="88" y="84"/>
                  </a:lnTo>
                  <a:lnTo>
                    <a:pt x="87" y="96"/>
                  </a:lnTo>
                  <a:lnTo>
                    <a:pt x="82" y="114"/>
                  </a:lnTo>
                  <a:lnTo>
                    <a:pt x="78" y="129"/>
                  </a:lnTo>
                  <a:lnTo>
                    <a:pt x="72" y="139"/>
                  </a:lnTo>
                  <a:lnTo>
                    <a:pt x="69" y="143"/>
                  </a:lnTo>
                  <a:lnTo>
                    <a:pt x="71" y="145"/>
                  </a:lnTo>
                  <a:lnTo>
                    <a:pt x="74" y="145"/>
                  </a:lnTo>
                  <a:lnTo>
                    <a:pt x="78" y="141"/>
                  </a:lnTo>
                  <a:lnTo>
                    <a:pt x="84" y="130"/>
                  </a:lnTo>
                  <a:lnTo>
                    <a:pt x="93" y="112"/>
                  </a:lnTo>
                  <a:lnTo>
                    <a:pt x="100" y="96"/>
                  </a:lnTo>
                  <a:lnTo>
                    <a:pt x="103" y="84"/>
                  </a:lnTo>
                  <a:lnTo>
                    <a:pt x="107" y="83"/>
                  </a:lnTo>
                  <a:lnTo>
                    <a:pt x="113" y="80"/>
                  </a:lnTo>
                  <a:lnTo>
                    <a:pt x="121" y="77"/>
                  </a:lnTo>
                  <a:lnTo>
                    <a:pt x="127" y="74"/>
                  </a:lnTo>
                  <a:lnTo>
                    <a:pt x="134" y="71"/>
                  </a:lnTo>
                  <a:lnTo>
                    <a:pt x="140" y="68"/>
                  </a:lnTo>
                  <a:lnTo>
                    <a:pt x="146" y="67"/>
                  </a:lnTo>
                  <a:lnTo>
                    <a:pt x="150" y="65"/>
                  </a:lnTo>
                  <a:lnTo>
                    <a:pt x="150" y="77"/>
                  </a:lnTo>
                  <a:lnTo>
                    <a:pt x="149" y="95"/>
                  </a:lnTo>
                  <a:lnTo>
                    <a:pt x="144" y="112"/>
                  </a:lnTo>
                  <a:lnTo>
                    <a:pt x="141" y="126"/>
                  </a:lnTo>
                  <a:lnTo>
                    <a:pt x="140" y="132"/>
                  </a:lnTo>
                  <a:lnTo>
                    <a:pt x="140" y="135"/>
                  </a:lnTo>
                  <a:lnTo>
                    <a:pt x="141" y="132"/>
                  </a:lnTo>
                  <a:lnTo>
                    <a:pt x="146" y="126"/>
                  </a:lnTo>
                  <a:lnTo>
                    <a:pt x="152" y="112"/>
                  </a:lnTo>
                  <a:lnTo>
                    <a:pt x="158" y="95"/>
                  </a:lnTo>
                  <a:lnTo>
                    <a:pt x="162" y="77"/>
                  </a:lnTo>
                  <a:lnTo>
                    <a:pt x="162" y="61"/>
                  </a:lnTo>
                  <a:lnTo>
                    <a:pt x="171" y="53"/>
                  </a:lnTo>
                  <a:lnTo>
                    <a:pt x="177" y="46"/>
                  </a:lnTo>
                  <a:lnTo>
                    <a:pt x="183" y="40"/>
                  </a:lnTo>
                  <a:lnTo>
                    <a:pt x="187" y="36"/>
                  </a:lnTo>
                  <a:lnTo>
                    <a:pt x="190" y="33"/>
                  </a:lnTo>
                  <a:lnTo>
                    <a:pt x="193" y="31"/>
                  </a:lnTo>
                  <a:lnTo>
                    <a:pt x="195" y="34"/>
                  </a:lnTo>
                  <a:lnTo>
                    <a:pt x="195" y="40"/>
                  </a:lnTo>
                  <a:lnTo>
                    <a:pt x="193" y="52"/>
                  </a:lnTo>
                  <a:lnTo>
                    <a:pt x="192" y="70"/>
                  </a:lnTo>
                  <a:lnTo>
                    <a:pt x="190" y="89"/>
                  </a:lnTo>
                  <a:lnTo>
                    <a:pt x="189" y="101"/>
                  </a:lnTo>
                  <a:lnTo>
                    <a:pt x="196" y="86"/>
                  </a:lnTo>
                  <a:lnTo>
                    <a:pt x="203" y="62"/>
                  </a:lnTo>
                  <a:lnTo>
                    <a:pt x="208" y="37"/>
                  </a:lnTo>
                  <a:lnTo>
                    <a:pt x="209" y="16"/>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76" name="Freeform 331"/>
            <p:cNvSpPr>
              <a:spLocks/>
            </p:cNvSpPr>
            <p:nvPr/>
          </p:nvSpPr>
          <p:spPr bwMode="auto">
            <a:xfrm>
              <a:off x="1604" y="1304"/>
              <a:ext cx="169" cy="160"/>
            </a:xfrm>
            <a:custGeom>
              <a:avLst/>
              <a:gdLst>
                <a:gd name="T0" fmla="*/ 163 w 169"/>
                <a:gd name="T1" fmla="*/ 157 h 160"/>
                <a:gd name="T2" fmla="*/ 167 w 169"/>
                <a:gd name="T3" fmla="*/ 153 h 160"/>
                <a:gd name="T4" fmla="*/ 161 w 169"/>
                <a:gd name="T5" fmla="*/ 144 h 160"/>
                <a:gd name="T6" fmla="*/ 151 w 169"/>
                <a:gd name="T7" fmla="*/ 130 h 160"/>
                <a:gd name="T8" fmla="*/ 150 w 169"/>
                <a:gd name="T9" fmla="*/ 113 h 160"/>
                <a:gd name="T10" fmla="*/ 144 w 169"/>
                <a:gd name="T11" fmla="*/ 74 h 160"/>
                <a:gd name="T12" fmla="*/ 138 w 169"/>
                <a:gd name="T13" fmla="*/ 55 h 160"/>
                <a:gd name="T14" fmla="*/ 133 w 169"/>
                <a:gd name="T15" fmla="*/ 54 h 160"/>
                <a:gd name="T16" fmla="*/ 135 w 169"/>
                <a:gd name="T17" fmla="*/ 71 h 160"/>
                <a:gd name="T18" fmla="*/ 136 w 169"/>
                <a:gd name="T19" fmla="*/ 104 h 160"/>
                <a:gd name="T20" fmla="*/ 127 w 169"/>
                <a:gd name="T21" fmla="*/ 110 h 160"/>
                <a:gd name="T22" fmla="*/ 108 w 169"/>
                <a:gd name="T23" fmla="*/ 96 h 160"/>
                <a:gd name="T24" fmla="*/ 98 w 169"/>
                <a:gd name="T25" fmla="*/ 80 h 160"/>
                <a:gd name="T26" fmla="*/ 91 w 169"/>
                <a:gd name="T27" fmla="*/ 51 h 160"/>
                <a:gd name="T28" fmla="*/ 89 w 169"/>
                <a:gd name="T29" fmla="*/ 30 h 160"/>
                <a:gd name="T30" fmla="*/ 88 w 169"/>
                <a:gd name="T31" fmla="*/ 12 h 160"/>
                <a:gd name="T32" fmla="*/ 82 w 169"/>
                <a:gd name="T33" fmla="*/ 3 h 160"/>
                <a:gd name="T34" fmla="*/ 82 w 169"/>
                <a:gd name="T35" fmla="*/ 9 h 160"/>
                <a:gd name="T36" fmla="*/ 85 w 169"/>
                <a:gd name="T37" fmla="*/ 23 h 160"/>
                <a:gd name="T38" fmla="*/ 82 w 169"/>
                <a:gd name="T39" fmla="*/ 36 h 160"/>
                <a:gd name="T40" fmla="*/ 80 w 169"/>
                <a:gd name="T41" fmla="*/ 49 h 160"/>
                <a:gd name="T42" fmla="*/ 85 w 169"/>
                <a:gd name="T43" fmla="*/ 71 h 160"/>
                <a:gd name="T44" fmla="*/ 74 w 169"/>
                <a:gd name="T45" fmla="*/ 70 h 160"/>
                <a:gd name="T46" fmla="*/ 49 w 169"/>
                <a:gd name="T47" fmla="*/ 45 h 160"/>
                <a:gd name="T48" fmla="*/ 26 w 169"/>
                <a:gd name="T49" fmla="*/ 20 h 160"/>
                <a:gd name="T50" fmla="*/ 6 w 169"/>
                <a:gd name="T51" fmla="*/ 3 h 160"/>
                <a:gd name="T52" fmla="*/ 11 w 169"/>
                <a:gd name="T53" fmla="*/ 15 h 160"/>
                <a:gd name="T54" fmla="*/ 34 w 169"/>
                <a:gd name="T55" fmla="*/ 45 h 160"/>
                <a:gd name="T56" fmla="*/ 46 w 169"/>
                <a:gd name="T57" fmla="*/ 64 h 160"/>
                <a:gd name="T58" fmla="*/ 68 w 169"/>
                <a:gd name="T59" fmla="*/ 83 h 160"/>
                <a:gd name="T60" fmla="*/ 68 w 169"/>
                <a:gd name="T61" fmla="*/ 89 h 160"/>
                <a:gd name="T62" fmla="*/ 46 w 169"/>
                <a:gd name="T63" fmla="*/ 85 h 160"/>
                <a:gd name="T64" fmla="*/ 34 w 169"/>
                <a:gd name="T65" fmla="*/ 79 h 160"/>
                <a:gd name="T66" fmla="*/ 29 w 169"/>
                <a:gd name="T67" fmla="*/ 80 h 160"/>
                <a:gd name="T68" fmla="*/ 36 w 169"/>
                <a:gd name="T69" fmla="*/ 88 h 160"/>
                <a:gd name="T70" fmla="*/ 51 w 169"/>
                <a:gd name="T71" fmla="*/ 95 h 160"/>
                <a:gd name="T72" fmla="*/ 70 w 169"/>
                <a:gd name="T73" fmla="*/ 102 h 160"/>
                <a:gd name="T74" fmla="*/ 89 w 169"/>
                <a:gd name="T75" fmla="*/ 107 h 160"/>
                <a:gd name="T76" fmla="*/ 105 w 169"/>
                <a:gd name="T77" fmla="*/ 110 h 160"/>
                <a:gd name="T78" fmla="*/ 124 w 169"/>
                <a:gd name="T79" fmla="*/ 123 h 160"/>
                <a:gd name="T80" fmla="*/ 126 w 169"/>
                <a:gd name="T81" fmla="*/ 132 h 160"/>
                <a:gd name="T82" fmla="*/ 113 w 169"/>
                <a:gd name="T83" fmla="*/ 136 h 160"/>
                <a:gd name="T84" fmla="*/ 98 w 169"/>
                <a:gd name="T85" fmla="*/ 138 h 160"/>
                <a:gd name="T86" fmla="*/ 85 w 169"/>
                <a:gd name="T87" fmla="*/ 139 h 160"/>
                <a:gd name="T88" fmla="*/ 71 w 169"/>
                <a:gd name="T89" fmla="*/ 136 h 160"/>
                <a:gd name="T90" fmla="*/ 70 w 169"/>
                <a:gd name="T91" fmla="*/ 141 h 160"/>
                <a:gd name="T92" fmla="*/ 88 w 169"/>
                <a:gd name="T93" fmla="*/ 145 h 160"/>
                <a:gd name="T94" fmla="*/ 107 w 169"/>
                <a:gd name="T95" fmla="*/ 145 h 160"/>
                <a:gd name="T96" fmla="*/ 124 w 169"/>
                <a:gd name="T97" fmla="*/ 145 h 160"/>
                <a:gd name="T98" fmla="*/ 139 w 169"/>
                <a:gd name="T99" fmla="*/ 144 h 160"/>
                <a:gd name="T100" fmla="*/ 151 w 169"/>
                <a:gd name="T101" fmla="*/ 145 h 160"/>
                <a:gd name="T102" fmla="*/ 160 w 169"/>
                <a:gd name="T103" fmla="*/ 154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69"/>
                <a:gd name="T157" fmla="*/ 0 h 160"/>
                <a:gd name="T158" fmla="*/ 169 w 169"/>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69" h="160">
                  <a:moveTo>
                    <a:pt x="163" y="160"/>
                  </a:moveTo>
                  <a:lnTo>
                    <a:pt x="163" y="157"/>
                  </a:lnTo>
                  <a:lnTo>
                    <a:pt x="164" y="154"/>
                  </a:lnTo>
                  <a:lnTo>
                    <a:pt x="167" y="153"/>
                  </a:lnTo>
                  <a:lnTo>
                    <a:pt x="169" y="150"/>
                  </a:lnTo>
                  <a:lnTo>
                    <a:pt x="161" y="144"/>
                  </a:lnTo>
                  <a:lnTo>
                    <a:pt x="155" y="136"/>
                  </a:lnTo>
                  <a:lnTo>
                    <a:pt x="151" y="130"/>
                  </a:lnTo>
                  <a:lnTo>
                    <a:pt x="150" y="125"/>
                  </a:lnTo>
                  <a:lnTo>
                    <a:pt x="150" y="113"/>
                  </a:lnTo>
                  <a:lnTo>
                    <a:pt x="148" y="93"/>
                  </a:lnTo>
                  <a:lnTo>
                    <a:pt x="144" y="74"/>
                  </a:lnTo>
                  <a:lnTo>
                    <a:pt x="141" y="61"/>
                  </a:lnTo>
                  <a:lnTo>
                    <a:pt x="138" y="55"/>
                  </a:lnTo>
                  <a:lnTo>
                    <a:pt x="135" y="54"/>
                  </a:lnTo>
                  <a:lnTo>
                    <a:pt x="133" y="54"/>
                  </a:lnTo>
                  <a:lnTo>
                    <a:pt x="133" y="59"/>
                  </a:lnTo>
                  <a:lnTo>
                    <a:pt x="135" y="71"/>
                  </a:lnTo>
                  <a:lnTo>
                    <a:pt x="136" y="88"/>
                  </a:lnTo>
                  <a:lnTo>
                    <a:pt x="136" y="104"/>
                  </a:lnTo>
                  <a:lnTo>
                    <a:pt x="136" y="116"/>
                  </a:lnTo>
                  <a:lnTo>
                    <a:pt x="127" y="110"/>
                  </a:lnTo>
                  <a:lnTo>
                    <a:pt x="117" y="104"/>
                  </a:lnTo>
                  <a:lnTo>
                    <a:pt x="108" y="96"/>
                  </a:lnTo>
                  <a:lnTo>
                    <a:pt x="102" y="91"/>
                  </a:lnTo>
                  <a:lnTo>
                    <a:pt x="98" y="80"/>
                  </a:lnTo>
                  <a:lnTo>
                    <a:pt x="93" y="65"/>
                  </a:lnTo>
                  <a:lnTo>
                    <a:pt x="91" y="51"/>
                  </a:lnTo>
                  <a:lnTo>
                    <a:pt x="89" y="39"/>
                  </a:lnTo>
                  <a:lnTo>
                    <a:pt x="89" y="30"/>
                  </a:lnTo>
                  <a:lnTo>
                    <a:pt x="89" y="20"/>
                  </a:lnTo>
                  <a:lnTo>
                    <a:pt x="88" y="12"/>
                  </a:lnTo>
                  <a:lnTo>
                    <a:pt x="85" y="6"/>
                  </a:lnTo>
                  <a:lnTo>
                    <a:pt x="82" y="3"/>
                  </a:lnTo>
                  <a:lnTo>
                    <a:pt x="82" y="5"/>
                  </a:lnTo>
                  <a:lnTo>
                    <a:pt x="82" y="9"/>
                  </a:lnTo>
                  <a:lnTo>
                    <a:pt x="83" y="15"/>
                  </a:lnTo>
                  <a:lnTo>
                    <a:pt x="85" y="23"/>
                  </a:lnTo>
                  <a:lnTo>
                    <a:pt x="83" y="30"/>
                  </a:lnTo>
                  <a:lnTo>
                    <a:pt x="82" y="36"/>
                  </a:lnTo>
                  <a:lnTo>
                    <a:pt x="80" y="42"/>
                  </a:lnTo>
                  <a:lnTo>
                    <a:pt x="80" y="49"/>
                  </a:lnTo>
                  <a:lnTo>
                    <a:pt x="82" y="61"/>
                  </a:lnTo>
                  <a:lnTo>
                    <a:pt x="85" y="71"/>
                  </a:lnTo>
                  <a:lnTo>
                    <a:pt x="86" y="80"/>
                  </a:lnTo>
                  <a:lnTo>
                    <a:pt x="74" y="70"/>
                  </a:lnTo>
                  <a:lnTo>
                    <a:pt x="62" y="58"/>
                  </a:lnTo>
                  <a:lnTo>
                    <a:pt x="49" y="45"/>
                  </a:lnTo>
                  <a:lnTo>
                    <a:pt x="37" y="31"/>
                  </a:lnTo>
                  <a:lnTo>
                    <a:pt x="26" y="20"/>
                  </a:lnTo>
                  <a:lnTo>
                    <a:pt x="15" y="11"/>
                  </a:lnTo>
                  <a:lnTo>
                    <a:pt x="6" y="3"/>
                  </a:lnTo>
                  <a:lnTo>
                    <a:pt x="0" y="0"/>
                  </a:lnTo>
                  <a:lnTo>
                    <a:pt x="11" y="15"/>
                  </a:lnTo>
                  <a:lnTo>
                    <a:pt x="23" y="30"/>
                  </a:lnTo>
                  <a:lnTo>
                    <a:pt x="34" y="45"/>
                  </a:lnTo>
                  <a:lnTo>
                    <a:pt x="40" y="55"/>
                  </a:lnTo>
                  <a:lnTo>
                    <a:pt x="46" y="64"/>
                  </a:lnTo>
                  <a:lnTo>
                    <a:pt x="58" y="74"/>
                  </a:lnTo>
                  <a:lnTo>
                    <a:pt x="68" y="83"/>
                  </a:lnTo>
                  <a:lnTo>
                    <a:pt x="77" y="89"/>
                  </a:lnTo>
                  <a:lnTo>
                    <a:pt x="68" y="89"/>
                  </a:lnTo>
                  <a:lnTo>
                    <a:pt x="57" y="88"/>
                  </a:lnTo>
                  <a:lnTo>
                    <a:pt x="46" y="85"/>
                  </a:lnTo>
                  <a:lnTo>
                    <a:pt x="39" y="82"/>
                  </a:lnTo>
                  <a:lnTo>
                    <a:pt x="34" y="79"/>
                  </a:lnTo>
                  <a:lnTo>
                    <a:pt x="31" y="79"/>
                  </a:lnTo>
                  <a:lnTo>
                    <a:pt x="29" y="80"/>
                  </a:lnTo>
                  <a:lnTo>
                    <a:pt x="31" y="85"/>
                  </a:lnTo>
                  <a:lnTo>
                    <a:pt x="36" y="88"/>
                  </a:lnTo>
                  <a:lnTo>
                    <a:pt x="43" y="92"/>
                  </a:lnTo>
                  <a:lnTo>
                    <a:pt x="51" y="95"/>
                  </a:lnTo>
                  <a:lnTo>
                    <a:pt x="60" y="99"/>
                  </a:lnTo>
                  <a:lnTo>
                    <a:pt x="70" y="102"/>
                  </a:lnTo>
                  <a:lnTo>
                    <a:pt x="79" y="105"/>
                  </a:lnTo>
                  <a:lnTo>
                    <a:pt x="89" y="107"/>
                  </a:lnTo>
                  <a:lnTo>
                    <a:pt x="96" y="107"/>
                  </a:lnTo>
                  <a:lnTo>
                    <a:pt x="105" y="110"/>
                  </a:lnTo>
                  <a:lnTo>
                    <a:pt x="116" y="116"/>
                  </a:lnTo>
                  <a:lnTo>
                    <a:pt x="124" y="123"/>
                  </a:lnTo>
                  <a:lnTo>
                    <a:pt x="130" y="130"/>
                  </a:lnTo>
                  <a:lnTo>
                    <a:pt x="126" y="132"/>
                  </a:lnTo>
                  <a:lnTo>
                    <a:pt x="120" y="135"/>
                  </a:lnTo>
                  <a:lnTo>
                    <a:pt x="113" y="136"/>
                  </a:lnTo>
                  <a:lnTo>
                    <a:pt x="105" y="138"/>
                  </a:lnTo>
                  <a:lnTo>
                    <a:pt x="98" y="138"/>
                  </a:lnTo>
                  <a:lnTo>
                    <a:pt x="91" y="139"/>
                  </a:lnTo>
                  <a:lnTo>
                    <a:pt x="85" y="139"/>
                  </a:lnTo>
                  <a:lnTo>
                    <a:pt x="79" y="138"/>
                  </a:lnTo>
                  <a:lnTo>
                    <a:pt x="71" y="136"/>
                  </a:lnTo>
                  <a:lnTo>
                    <a:pt x="68" y="138"/>
                  </a:lnTo>
                  <a:lnTo>
                    <a:pt x="70" y="141"/>
                  </a:lnTo>
                  <a:lnTo>
                    <a:pt x="80" y="144"/>
                  </a:lnTo>
                  <a:lnTo>
                    <a:pt x="88" y="145"/>
                  </a:lnTo>
                  <a:lnTo>
                    <a:pt x="96" y="145"/>
                  </a:lnTo>
                  <a:lnTo>
                    <a:pt x="107" y="145"/>
                  </a:lnTo>
                  <a:lnTo>
                    <a:pt x="116" y="145"/>
                  </a:lnTo>
                  <a:lnTo>
                    <a:pt x="124" y="145"/>
                  </a:lnTo>
                  <a:lnTo>
                    <a:pt x="133" y="144"/>
                  </a:lnTo>
                  <a:lnTo>
                    <a:pt x="139" y="144"/>
                  </a:lnTo>
                  <a:lnTo>
                    <a:pt x="144" y="144"/>
                  </a:lnTo>
                  <a:lnTo>
                    <a:pt x="151" y="145"/>
                  </a:lnTo>
                  <a:lnTo>
                    <a:pt x="155" y="150"/>
                  </a:lnTo>
                  <a:lnTo>
                    <a:pt x="160" y="154"/>
                  </a:lnTo>
                  <a:lnTo>
                    <a:pt x="163" y="16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77" name="Freeform 332"/>
            <p:cNvSpPr>
              <a:spLocks/>
            </p:cNvSpPr>
            <p:nvPr/>
          </p:nvSpPr>
          <p:spPr bwMode="auto">
            <a:xfrm>
              <a:off x="1854" y="1242"/>
              <a:ext cx="103" cy="244"/>
            </a:xfrm>
            <a:custGeom>
              <a:avLst/>
              <a:gdLst>
                <a:gd name="T0" fmla="*/ 10 w 103"/>
                <a:gd name="T1" fmla="*/ 201 h 244"/>
                <a:gd name="T2" fmla="*/ 18 w 103"/>
                <a:gd name="T3" fmla="*/ 192 h 244"/>
                <a:gd name="T4" fmla="*/ 24 w 103"/>
                <a:gd name="T5" fmla="*/ 195 h 244"/>
                <a:gd name="T6" fmla="*/ 28 w 103"/>
                <a:gd name="T7" fmla="*/ 173 h 244"/>
                <a:gd name="T8" fmla="*/ 10 w 103"/>
                <a:gd name="T9" fmla="*/ 138 h 244"/>
                <a:gd name="T10" fmla="*/ 0 w 103"/>
                <a:gd name="T11" fmla="*/ 101 h 244"/>
                <a:gd name="T12" fmla="*/ 4 w 103"/>
                <a:gd name="T13" fmla="*/ 102 h 244"/>
                <a:gd name="T14" fmla="*/ 24 w 103"/>
                <a:gd name="T15" fmla="*/ 141 h 244"/>
                <a:gd name="T16" fmla="*/ 40 w 103"/>
                <a:gd name="T17" fmla="*/ 114 h 244"/>
                <a:gd name="T18" fmla="*/ 38 w 103"/>
                <a:gd name="T19" fmla="*/ 68 h 244"/>
                <a:gd name="T20" fmla="*/ 38 w 103"/>
                <a:gd name="T21" fmla="*/ 28 h 244"/>
                <a:gd name="T22" fmla="*/ 43 w 103"/>
                <a:gd name="T23" fmla="*/ 30 h 244"/>
                <a:gd name="T24" fmla="*/ 43 w 103"/>
                <a:gd name="T25" fmla="*/ 54 h 244"/>
                <a:gd name="T26" fmla="*/ 53 w 103"/>
                <a:gd name="T27" fmla="*/ 54 h 244"/>
                <a:gd name="T28" fmla="*/ 78 w 103"/>
                <a:gd name="T29" fmla="*/ 3 h 244"/>
                <a:gd name="T30" fmla="*/ 83 w 103"/>
                <a:gd name="T31" fmla="*/ 3 h 244"/>
                <a:gd name="T32" fmla="*/ 68 w 103"/>
                <a:gd name="T33" fmla="*/ 37 h 244"/>
                <a:gd name="T34" fmla="*/ 66 w 103"/>
                <a:gd name="T35" fmla="*/ 67 h 244"/>
                <a:gd name="T36" fmla="*/ 87 w 103"/>
                <a:gd name="T37" fmla="*/ 58 h 244"/>
                <a:gd name="T38" fmla="*/ 92 w 103"/>
                <a:gd name="T39" fmla="*/ 58 h 244"/>
                <a:gd name="T40" fmla="*/ 72 w 103"/>
                <a:gd name="T41" fmla="*/ 74 h 244"/>
                <a:gd name="T42" fmla="*/ 53 w 103"/>
                <a:gd name="T43" fmla="*/ 101 h 244"/>
                <a:gd name="T44" fmla="*/ 43 w 103"/>
                <a:gd name="T45" fmla="*/ 150 h 244"/>
                <a:gd name="T46" fmla="*/ 65 w 103"/>
                <a:gd name="T47" fmla="*/ 148 h 244"/>
                <a:gd name="T48" fmla="*/ 87 w 103"/>
                <a:gd name="T49" fmla="*/ 144 h 244"/>
                <a:gd name="T50" fmla="*/ 97 w 103"/>
                <a:gd name="T51" fmla="*/ 136 h 244"/>
                <a:gd name="T52" fmla="*/ 96 w 103"/>
                <a:gd name="T53" fmla="*/ 142 h 244"/>
                <a:gd name="T54" fmla="*/ 80 w 103"/>
                <a:gd name="T55" fmla="*/ 153 h 244"/>
                <a:gd name="T56" fmla="*/ 55 w 103"/>
                <a:gd name="T57" fmla="*/ 163 h 244"/>
                <a:gd name="T58" fmla="*/ 40 w 103"/>
                <a:gd name="T59" fmla="*/ 172 h 244"/>
                <a:gd name="T60" fmla="*/ 35 w 103"/>
                <a:gd name="T61" fmla="*/ 197 h 244"/>
                <a:gd name="T62" fmla="*/ 50 w 103"/>
                <a:gd name="T63" fmla="*/ 200 h 244"/>
                <a:gd name="T64" fmla="*/ 80 w 103"/>
                <a:gd name="T65" fmla="*/ 188 h 244"/>
                <a:gd name="T66" fmla="*/ 100 w 103"/>
                <a:gd name="T67" fmla="*/ 173 h 244"/>
                <a:gd name="T68" fmla="*/ 100 w 103"/>
                <a:gd name="T69" fmla="*/ 179 h 244"/>
                <a:gd name="T70" fmla="*/ 74 w 103"/>
                <a:gd name="T71" fmla="*/ 213 h 244"/>
                <a:gd name="T72" fmla="*/ 63 w 103"/>
                <a:gd name="T73" fmla="*/ 213 h 244"/>
                <a:gd name="T74" fmla="*/ 53 w 103"/>
                <a:gd name="T75" fmla="*/ 203 h 244"/>
                <a:gd name="T76" fmla="*/ 28 w 103"/>
                <a:gd name="T77" fmla="*/ 206 h 244"/>
                <a:gd name="T78" fmla="*/ 22 w 103"/>
                <a:gd name="T79" fmla="*/ 221 h 244"/>
                <a:gd name="T80" fmla="*/ 10 w 103"/>
                <a:gd name="T81" fmla="*/ 237 h 244"/>
                <a:gd name="T82" fmla="*/ 7 w 103"/>
                <a:gd name="T83" fmla="*/ 237 h 244"/>
                <a:gd name="T84" fmla="*/ 16 w 103"/>
                <a:gd name="T85" fmla="*/ 216 h 244"/>
                <a:gd name="T86" fmla="*/ 4 w 103"/>
                <a:gd name="T87" fmla="*/ 209 h 2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3"/>
                <a:gd name="T133" fmla="*/ 0 h 244"/>
                <a:gd name="T134" fmla="*/ 103 w 103"/>
                <a:gd name="T135" fmla="*/ 244 h 2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3" h="244">
                  <a:moveTo>
                    <a:pt x="0" y="210"/>
                  </a:moveTo>
                  <a:lnTo>
                    <a:pt x="6" y="206"/>
                  </a:lnTo>
                  <a:lnTo>
                    <a:pt x="10" y="201"/>
                  </a:lnTo>
                  <a:lnTo>
                    <a:pt x="15" y="195"/>
                  </a:lnTo>
                  <a:lnTo>
                    <a:pt x="16" y="189"/>
                  </a:lnTo>
                  <a:lnTo>
                    <a:pt x="18" y="192"/>
                  </a:lnTo>
                  <a:lnTo>
                    <a:pt x="21" y="194"/>
                  </a:lnTo>
                  <a:lnTo>
                    <a:pt x="22" y="194"/>
                  </a:lnTo>
                  <a:lnTo>
                    <a:pt x="24" y="195"/>
                  </a:lnTo>
                  <a:lnTo>
                    <a:pt x="25" y="191"/>
                  </a:lnTo>
                  <a:lnTo>
                    <a:pt x="28" y="184"/>
                  </a:lnTo>
                  <a:lnTo>
                    <a:pt x="28" y="173"/>
                  </a:lnTo>
                  <a:lnTo>
                    <a:pt x="27" y="167"/>
                  </a:lnTo>
                  <a:lnTo>
                    <a:pt x="19" y="155"/>
                  </a:lnTo>
                  <a:lnTo>
                    <a:pt x="10" y="138"/>
                  </a:lnTo>
                  <a:lnTo>
                    <a:pt x="3" y="119"/>
                  </a:lnTo>
                  <a:lnTo>
                    <a:pt x="0" y="107"/>
                  </a:lnTo>
                  <a:lnTo>
                    <a:pt x="0" y="101"/>
                  </a:lnTo>
                  <a:lnTo>
                    <a:pt x="3" y="96"/>
                  </a:lnTo>
                  <a:lnTo>
                    <a:pt x="4" y="98"/>
                  </a:lnTo>
                  <a:lnTo>
                    <a:pt x="4" y="102"/>
                  </a:lnTo>
                  <a:lnTo>
                    <a:pt x="7" y="113"/>
                  </a:lnTo>
                  <a:lnTo>
                    <a:pt x="15" y="127"/>
                  </a:lnTo>
                  <a:lnTo>
                    <a:pt x="24" y="141"/>
                  </a:lnTo>
                  <a:lnTo>
                    <a:pt x="31" y="148"/>
                  </a:lnTo>
                  <a:lnTo>
                    <a:pt x="35" y="135"/>
                  </a:lnTo>
                  <a:lnTo>
                    <a:pt x="40" y="114"/>
                  </a:lnTo>
                  <a:lnTo>
                    <a:pt x="41" y="95"/>
                  </a:lnTo>
                  <a:lnTo>
                    <a:pt x="41" y="82"/>
                  </a:lnTo>
                  <a:lnTo>
                    <a:pt x="38" y="68"/>
                  </a:lnTo>
                  <a:lnTo>
                    <a:pt x="37" y="54"/>
                  </a:lnTo>
                  <a:lnTo>
                    <a:pt x="37" y="39"/>
                  </a:lnTo>
                  <a:lnTo>
                    <a:pt x="38" y="28"/>
                  </a:lnTo>
                  <a:lnTo>
                    <a:pt x="41" y="25"/>
                  </a:lnTo>
                  <a:lnTo>
                    <a:pt x="43" y="25"/>
                  </a:lnTo>
                  <a:lnTo>
                    <a:pt x="43" y="30"/>
                  </a:lnTo>
                  <a:lnTo>
                    <a:pt x="41" y="36"/>
                  </a:lnTo>
                  <a:lnTo>
                    <a:pt x="41" y="45"/>
                  </a:lnTo>
                  <a:lnTo>
                    <a:pt x="43" y="54"/>
                  </a:lnTo>
                  <a:lnTo>
                    <a:pt x="46" y="64"/>
                  </a:lnTo>
                  <a:lnTo>
                    <a:pt x="49" y="70"/>
                  </a:lnTo>
                  <a:lnTo>
                    <a:pt x="53" y="54"/>
                  </a:lnTo>
                  <a:lnTo>
                    <a:pt x="61" y="34"/>
                  </a:lnTo>
                  <a:lnTo>
                    <a:pt x="68" y="15"/>
                  </a:lnTo>
                  <a:lnTo>
                    <a:pt x="78" y="3"/>
                  </a:lnTo>
                  <a:lnTo>
                    <a:pt x="83" y="0"/>
                  </a:lnTo>
                  <a:lnTo>
                    <a:pt x="84" y="0"/>
                  </a:lnTo>
                  <a:lnTo>
                    <a:pt x="83" y="3"/>
                  </a:lnTo>
                  <a:lnTo>
                    <a:pt x="80" y="8"/>
                  </a:lnTo>
                  <a:lnTo>
                    <a:pt x="74" y="18"/>
                  </a:lnTo>
                  <a:lnTo>
                    <a:pt x="68" y="37"/>
                  </a:lnTo>
                  <a:lnTo>
                    <a:pt x="62" y="56"/>
                  </a:lnTo>
                  <a:lnTo>
                    <a:pt x="59" y="68"/>
                  </a:lnTo>
                  <a:lnTo>
                    <a:pt x="66" y="67"/>
                  </a:lnTo>
                  <a:lnTo>
                    <a:pt x="74" y="65"/>
                  </a:lnTo>
                  <a:lnTo>
                    <a:pt x="81" y="61"/>
                  </a:lnTo>
                  <a:lnTo>
                    <a:pt x="87" y="58"/>
                  </a:lnTo>
                  <a:lnTo>
                    <a:pt x="90" y="55"/>
                  </a:lnTo>
                  <a:lnTo>
                    <a:pt x="93" y="55"/>
                  </a:lnTo>
                  <a:lnTo>
                    <a:pt x="92" y="58"/>
                  </a:lnTo>
                  <a:lnTo>
                    <a:pt x="89" y="61"/>
                  </a:lnTo>
                  <a:lnTo>
                    <a:pt x="83" y="67"/>
                  </a:lnTo>
                  <a:lnTo>
                    <a:pt x="72" y="74"/>
                  </a:lnTo>
                  <a:lnTo>
                    <a:pt x="62" y="80"/>
                  </a:lnTo>
                  <a:lnTo>
                    <a:pt x="56" y="85"/>
                  </a:lnTo>
                  <a:lnTo>
                    <a:pt x="53" y="101"/>
                  </a:lnTo>
                  <a:lnTo>
                    <a:pt x="50" y="121"/>
                  </a:lnTo>
                  <a:lnTo>
                    <a:pt x="46" y="139"/>
                  </a:lnTo>
                  <a:lnTo>
                    <a:pt x="43" y="150"/>
                  </a:lnTo>
                  <a:lnTo>
                    <a:pt x="50" y="150"/>
                  </a:lnTo>
                  <a:lnTo>
                    <a:pt x="58" y="148"/>
                  </a:lnTo>
                  <a:lnTo>
                    <a:pt x="65" y="148"/>
                  </a:lnTo>
                  <a:lnTo>
                    <a:pt x="74" y="147"/>
                  </a:lnTo>
                  <a:lnTo>
                    <a:pt x="80" y="145"/>
                  </a:lnTo>
                  <a:lnTo>
                    <a:pt x="87" y="144"/>
                  </a:lnTo>
                  <a:lnTo>
                    <a:pt x="92" y="141"/>
                  </a:lnTo>
                  <a:lnTo>
                    <a:pt x="94" y="139"/>
                  </a:lnTo>
                  <a:lnTo>
                    <a:pt x="97" y="136"/>
                  </a:lnTo>
                  <a:lnTo>
                    <a:pt x="100" y="136"/>
                  </a:lnTo>
                  <a:lnTo>
                    <a:pt x="99" y="139"/>
                  </a:lnTo>
                  <a:lnTo>
                    <a:pt x="96" y="142"/>
                  </a:lnTo>
                  <a:lnTo>
                    <a:pt x="93" y="145"/>
                  </a:lnTo>
                  <a:lnTo>
                    <a:pt x="87" y="148"/>
                  </a:lnTo>
                  <a:lnTo>
                    <a:pt x="80" y="153"/>
                  </a:lnTo>
                  <a:lnTo>
                    <a:pt x="71" y="155"/>
                  </a:lnTo>
                  <a:lnTo>
                    <a:pt x="62" y="160"/>
                  </a:lnTo>
                  <a:lnTo>
                    <a:pt x="55" y="163"/>
                  </a:lnTo>
                  <a:lnTo>
                    <a:pt x="49" y="164"/>
                  </a:lnTo>
                  <a:lnTo>
                    <a:pt x="44" y="166"/>
                  </a:lnTo>
                  <a:lnTo>
                    <a:pt x="40" y="172"/>
                  </a:lnTo>
                  <a:lnTo>
                    <a:pt x="37" y="181"/>
                  </a:lnTo>
                  <a:lnTo>
                    <a:pt x="35" y="189"/>
                  </a:lnTo>
                  <a:lnTo>
                    <a:pt x="35" y="197"/>
                  </a:lnTo>
                  <a:lnTo>
                    <a:pt x="38" y="200"/>
                  </a:lnTo>
                  <a:lnTo>
                    <a:pt x="44" y="200"/>
                  </a:lnTo>
                  <a:lnTo>
                    <a:pt x="50" y="200"/>
                  </a:lnTo>
                  <a:lnTo>
                    <a:pt x="56" y="198"/>
                  </a:lnTo>
                  <a:lnTo>
                    <a:pt x="68" y="194"/>
                  </a:lnTo>
                  <a:lnTo>
                    <a:pt x="80" y="188"/>
                  </a:lnTo>
                  <a:lnTo>
                    <a:pt x="90" y="182"/>
                  </a:lnTo>
                  <a:lnTo>
                    <a:pt x="97" y="178"/>
                  </a:lnTo>
                  <a:lnTo>
                    <a:pt x="100" y="173"/>
                  </a:lnTo>
                  <a:lnTo>
                    <a:pt x="103" y="172"/>
                  </a:lnTo>
                  <a:lnTo>
                    <a:pt x="103" y="173"/>
                  </a:lnTo>
                  <a:lnTo>
                    <a:pt x="100" y="179"/>
                  </a:lnTo>
                  <a:lnTo>
                    <a:pt x="93" y="189"/>
                  </a:lnTo>
                  <a:lnTo>
                    <a:pt x="84" y="203"/>
                  </a:lnTo>
                  <a:lnTo>
                    <a:pt x="74" y="213"/>
                  </a:lnTo>
                  <a:lnTo>
                    <a:pt x="66" y="221"/>
                  </a:lnTo>
                  <a:lnTo>
                    <a:pt x="65" y="218"/>
                  </a:lnTo>
                  <a:lnTo>
                    <a:pt x="63" y="213"/>
                  </a:lnTo>
                  <a:lnTo>
                    <a:pt x="62" y="210"/>
                  </a:lnTo>
                  <a:lnTo>
                    <a:pt x="61" y="207"/>
                  </a:lnTo>
                  <a:lnTo>
                    <a:pt x="53" y="203"/>
                  </a:lnTo>
                  <a:lnTo>
                    <a:pt x="44" y="201"/>
                  </a:lnTo>
                  <a:lnTo>
                    <a:pt x="35" y="203"/>
                  </a:lnTo>
                  <a:lnTo>
                    <a:pt x="28" y="206"/>
                  </a:lnTo>
                  <a:lnTo>
                    <a:pt x="24" y="212"/>
                  </a:lnTo>
                  <a:lnTo>
                    <a:pt x="22" y="216"/>
                  </a:lnTo>
                  <a:lnTo>
                    <a:pt x="22" y="221"/>
                  </a:lnTo>
                  <a:lnTo>
                    <a:pt x="24" y="225"/>
                  </a:lnTo>
                  <a:lnTo>
                    <a:pt x="18" y="231"/>
                  </a:lnTo>
                  <a:lnTo>
                    <a:pt x="10" y="237"/>
                  </a:lnTo>
                  <a:lnTo>
                    <a:pt x="4" y="241"/>
                  </a:lnTo>
                  <a:lnTo>
                    <a:pt x="1" y="244"/>
                  </a:lnTo>
                  <a:lnTo>
                    <a:pt x="7" y="237"/>
                  </a:lnTo>
                  <a:lnTo>
                    <a:pt x="13" y="228"/>
                  </a:lnTo>
                  <a:lnTo>
                    <a:pt x="16" y="222"/>
                  </a:lnTo>
                  <a:lnTo>
                    <a:pt x="16" y="216"/>
                  </a:lnTo>
                  <a:lnTo>
                    <a:pt x="13" y="213"/>
                  </a:lnTo>
                  <a:lnTo>
                    <a:pt x="9" y="210"/>
                  </a:lnTo>
                  <a:lnTo>
                    <a:pt x="4" y="209"/>
                  </a:lnTo>
                  <a:lnTo>
                    <a:pt x="0" y="21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78" name="Freeform 333"/>
            <p:cNvSpPr>
              <a:spLocks/>
            </p:cNvSpPr>
            <p:nvPr/>
          </p:nvSpPr>
          <p:spPr bwMode="auto">
            <a:xfrm>
              <a:off x="1832" y="1378"/>
              <a:ext cx="18" cy="31"/>
            </a:xfrm>
            <a:custGeom>
              <a:avLst/>
              <a:gdLst>
                <a:gd name="T0" fmla="*/ 18 w 18"/>
                <a:gd name="T1" fmla="*/ 28 h 31"/>
                <a:gd name="T2" fmla="*/ 15 w 18"/>
                <a:gd name="T3" fmla="*/ 28 h 31"/>
                <a:gd name="T4" fmla="*/ 10 w 18"/>
                <a:gd name="T5" fmla="*/ 28 h 31"/>
                <a:gd name="T6" fmla="*/ 6 w 18"/>
                <a:gd name="T7" fmla="*/ 30 h 31"/>
                <a:gd name="T8" fmla="*/ 3 w 18"/>
                <a:gd name="T9" fmla="*/ 31 h 31"/>
                <a:gd name="T10" fmla="*/ 1 w 18"/>
                <a:gd name="T11" fmla="*/ 22 h 31"/>
                <a:gd name="T12" fmla="*/ 0 w 18"/>
                <a:gd name="T13" fmla="*/ 17 h 31"/>
                <a:gd name="T14" fmla="*/ 0 w 18"/>
                <a:gd name="T15" fmla="*/ 9 h 31"/>
                <a:gd name="T16" fmla="*/ 0 w 18"/>
                <a:gd name="T17" fmla="*/ 3 h 31"/>
                <a:gd name="T18" fmla="*/ 0 w 18"/>
                <a:gd name="T19" fmla="*/ 0 h 31"/>
                <a:gd name="T20" fmla="*/ 1 w 18"/>
                <a:gd name="T21" fmla="*/ 0 h 31"/>
                <a:gd name="T22" fmla="*/ 3 w 18"/>
                <a:gd name="T23" fmla="*/ 2 h 31"/>
                <a:gd name="T24" fmla="*/ 3 w 18"/>
                <a:gd name="T25" fmla="*/ 5 h 31"/>
                <a:gd name="T26" fmla="*/ 4 w 18"/>
                <a:gd name="T27" fmla="*/ 9 h 31"/>
                <a:gd name="T28" fmla="*/ 9 w 18"/>
                <a:gd name="T29" fmla="*/ 17 h 31"/>
                <a:gd name="T30" fmla="*/ 13 w 18"/>
                <a:gd name="T31" fmla="*/ 24 h 31"/>
                <a:gd name="T32" fmla="*/ 18 w 18"/>
                <a:gd name="T33" fmla="*/ 28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28"/>
                  </a:moveTo>
                  <a:lnTo>
                    <a:pt x="15" y="28"/>
                  </a:lnTo>
                  <a:lnTo>
                    <a:pt x="10" y="28"/>
                  </a:lnTo>
                  <a:lnTo>
                    <a:pt x="6" y="30"/>
                  </a:lnTo>
                  <a:lnTo>
                    <a:pt x="3" y="31"/>
                  </a:lnTo>
                  <a:lnTo>
                    <a:pt x="1" y="22"/>
                  </a:lnTo>
                  <a:lnTo>
                    <a:pt x="0" y="17"/>
                  </a:lnTo>
                  <a:lnTo>
                    <a:pt x="0" y="9"/>
                  </a:lnTo>
                  <a:lnTo>
                    <a:pt x="0" y="3"/>
                  </a:lnTo>
                  <a:lnTo>
                    <a:pt x="0" y="0"/>
                  </a:lnTo>
                  <a:lnTo>
                    <a:pt x="1" y="0"/>
                  </a:lnTo>
                  <a:lnTo>
                    <a:pt x="3" y="2"/>
                  </a:lnTo>
                  <a:lnTo>
                    <a:pt x="3" y="5"/>
                  </a:lnTo>
                  <a:lnTo>
                    <a:pt x="4" y="9"/>
                  </a:lnTo>
                  <a:lnTo>
                    <a:pt x="9" y="17"/>
                  </a:lnTo>
                  <a:lnTo>
                    <a:pt x="13" y="24"/>
                  </a:lnTo>
                  <a:lnTo>
                    <a:pt x="18" y="28"/>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79" name="Freeform 334"/>
            <p:cNvSpPr>
              <a:spLocks/>
            </p:cNvSpPr>
            <p:nvPr/>
          </p:nvSpPr>
          <p:spPr bwMode="auto">
            <a:xfrm>
              <a:off x="1972" y="1369"/>
              <a:ext cx="331" cy="203"/>
            </a:xfrm>
            <a:custGeom>
              <a:avLst/>
              <a:gdLst>
                <a:gd name="T0" fmla="*/ 33 w 331"/>
                <a:gd name="T1" fmla="*/ 142 h 203"/>
                <a:gd name="T2" fmla="*/ 64 w 331"/>
                <a:gd name="T3" fmla="*/ 123 h 203"/>
                <a:gd name="T4" fmla="*/ 84 w 331"/>
                <a:gd name="T5" fmla="*/ 76 h 203"/>
                <a:gd name="T6" fmla="*/ 108 w 331"/>
                <a:gd name="T7" fmla="*/ 39 h 203"/>
                <a:gd name="T8" fmla="*/ 140 w 331"/>
                <a:gd name="T9" fmla="*/ 5 h 203"/>
                <a:gd name="T10" fmla="*/ 149 w 331"/>
                <a:gd name="T11" fmla="*/ 3 h 203"/>
                <a:gd name="T12" fmla="*/ 130 w 331"/>
                <a:gd name="T13" fmla="*/ 26 h 203"/>
                <a:gd name="T14" fmla="*/ 99 w 331"/>
                <a:gd name="T15" fmla="*/ 62 h 203"/>
                <a:gd name="T16" fmla="*/ 86 w 331"/>
                <a:gd name="T17" fmla="*/ 99 h 203"/>
                <a:gd name="T18" fmla="*/ 89 w 331"/>
                <a:gd name="T19" fmla="*/ 110 h 203"/>
                <a:gd name="T20" fmla="*/ 111 w 331"/>
                <a:gd name="T21" fmla="*/ 95 h 203"/>
                <a:gd name="T22" fmla="*/ 134 w 331"/>
                <a:gd name="T23" fmla="*/ 80 h 203"/>
                <a:gd name="T24" fmla="*/ 167 w 331"/>
                <a:gd name="T25" fmla="*/ 42 h 203"/>
                <a:gd name="T26" fmla="*/ 214 w 331"/>
                <a:gd name="T27" fmla="*/ 8 h 203"/>
                <a:gd name="T28" fmla="*/ 233 w 331"/>
                <a:gd name="T29" fmla="*/ 5 h 203"/>
                <a:gd name="T30" fmla="*/ 193 w 331"/>
                <a:gd name="T31" fmla="*/ 33 h 203"/>
                <a:gd name="T32" fmla="*/ 155 w 331"/>
                <a:gd name="T33" fmla="*/ 74 h 203"/>
                <a:gd name="T34" fmla="*/ 160 w 331"/>
                <a:gd name="T35" fmla="*/ 82 h 203"/>
                <a:gd name="T36" fmla="*/ 198 w 331"/>
                <a:gd name="T37" fmla="*/ 74 h 203"/>
                <a:gd name="T38" fmla="*/ 239 w 331"/>
                <a:gd name="T39" fmla="*/ 51 h 203"/>
                <a:gd name="T40" fmla="*/ 287 w 331"/>
                <a:gd name="T41" fmla="*/ 28 h 203"/>
                <a:gd name="T42" fmla="*/ 300 w 331"/>
                <a:gd name="T43" fmla="*/ 28 h 203"/>
                <a:gd name="T44" fmla="*/ 263 w 331"/>
                <a:gd name="T45" fmla="*/ 46 h 203"/>
                <a:gd name="T46" fmla="*/ 230 w 331"/>
                <a:gd name="T47" fmla="*/ 71 h 203"/>
                <a:gd name="T48" fmla="*/ 264 w 331"/>
                <a:gd name="T49" fmla="*/ 74 h 203"/>
                <a:gd name="T50" fmla="*/ 312 w 331"/>
                <a:gd name="T51" fmla="*/ 64 h 203"/>
                <a:gd name="T52" fmla="*/ 331 w 331"/>
                <a:gd name="T53" fmla="*/ 58 h 203"/>
                <a:gd name="T54" fmla="*/ 303 w 331"/>
                <a:gd name="T55" fmla="*/ 76 h 203"/>
                <a:gd name="T56" fmla="*/ 247 w 331"/>
                <a:gd name="T57" fmla="*/ 91 h 203"/>
                <a:gd name="T58" fmla="*/ 253 w 331"/>
                <a:gd name="T59" fmla="*/ 107 h 203"/>
                <a:gd name="T60" fmla="*/ 288 w 331"/>
                <a:gd name="T61" fmla="*/ 125 h 203"/>
                <a:gd name="T62" fmla="*/ 303 w 331"/>
                <a:gd name="T63" fmla="*/ 136 h 203"/>
                <a:gd name="T64" fmla="*/ 264 w 331"/>
                <a:gd name="T65" fmla="*/ 125 h 203"/>
                <a:gd name="T66" fmla="*/ 217 w 331"/>
                <a:gd name="T67" fmla="*/ 101 h 203"/>
                <a:gd name="T68" fmla="*/ 192 w 331"/>
                <a:gd name="T69" fmla="*/ 98 h 203"/>
                <a:gd name="T70" fmla="*/ 167 w 331"/>
                <a:gd name="T71" fmla="*/ 101 h 203"/>
                <a:gd name="T72" fmla="*/ 176 w 331"/>
                <a:gd name="T73" fmla="*/ 120 h 203"/>
                <a:gd name="T74" fmla="*/ 204 w 331"/>
                <a:gd name="T75" fmla="*/ 142 h 203"/>
                <a:gd name="T76" fmla="*/ 235 w 331"/>
                <a:gd name="T77" fmla="*/ 160 h 203"/>
                <a:gd name="T78" fmla="*/ 245 w 331"/>
                <a:gd name="T79" fmla="*/ 173 h 203"/>
                <a:gd name="T80" fmla="*/ 201 w 331"/>
                <a:gd name="T81" fmla="*/ 148 h 203"/>
                <a:gd name="T82" fmla="*/ 158 w 331"/>
                <a:gd name="T83" fmla="*/ 120 h 203"/>
                <a:gd name="T84" fmla="*/ 136 w 331"/>
                <a:gd name="T85" fmla="*/ 111 h 203"/>
                <a:gd name="T86" fmla="*/ 96 w 331"/>
                <a:gd name="T87" fmla="*/ 125 h 203"/>
                <a:gd name="T88" fmla="*/ 90 w 331"/>
                <a:gd name="T89" fmla="*/ 138 h 203"/>
                <a:gd name="T90" fmla="*/ 120 w 331"/>
                <a:gd name="T91" fmla="*/ 162 h 203"/>
                <a:gd name="T92" fmla="*/ 164 w 331"/>
                <a:gd name="T93" fmla="*/ 193 h 203"/>
                <a:gd name="T94" fmla="*/ 170 w 331"/>
                <a:gd name="T95" fmla="*/ 203 h 203"/>
                <a:gd name="T96" fmla="*/ 127 w 331"/>
                <a:gd name="T97" fmla="*/ 176 h 203"/>
                <a:gd name="T98" fmla="*/ 80 w 331"/>
                <a:gd name="T99" fmla="*/ 148 h 203"/>
                <a:gd name="T100" fmla="*/ 53 w 331"/>
                <a:gd name="T101" fmla="*/ 153 h 203"/>
                <a:gd name="T102" fmla="*/ 9 w 331"/>
                <a:gd name="T103" fmla="*/ 166 h 203"/>
                <a:gd name="T104" fmla="*/ 7 w 331"/>
                <a:gd name="T105" fmla="*/ 162 h 20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3"/>
                <a:gd name="T161" fmla="*/ 331 w 331"/>
                <a:gd name="T162" fmla="*/ 203 h 20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3">
                  <a:moveTo>
                    <a:pt x="13" y="156"/>
                  </a:moveTo>
                  <a:lnTo>
                    <a:pt x="18" y="151"/>
                  </a:lnTo>
                  <a:lnTo>
                    <a:pt x="25" y="147"/>
                  </a:lnTo>
                  <a:lnTo>
                    <a:pt x="33" y="142"/>
                  </a:lnTo>
                  <a:lnTo>
                    <a:pt x="43" y="138"/>
                  </a:lnTo>
                  <a:lnTo>
                    <a:pt x="50" y="132"/>
                  </a:lnTo>
                  <a:lnTo>
                    <a:pt x="59" y="128"/>
                  </a:lnTo>
                  <a:lnTo>
                    <a:pt x="64" y="123"/>
                  </a:lnTo>
                  <a:lnTo>
                    <a:pt x="67" y="120"/>
                  </a:lnTo>
                  <a:lnTo>
                    <a:pt x="69" y="110"/>
                  </a:lnTo>
                  <a:lnTo>
                    <a:pt x="77" y="94"/>
                  </a:lnTo>
                  <a:lnTo>
                    <a:pt x="84" y="76"/>
                  </a:lnTo>
                  <a:lnTo>
                    <a:pt x="90" y="62"/>
                  </a:lnTo>
                  <a:lnTo>
                    <a:pt x="95" y="57"/>
                  </a:lnTo>
                  <a:lnTo>
                    <a:pt x="100" y="48"/>
                  </a:lnTo>
                  <a:lnTo>
                    <a:pt x="108" y="39"/>
                  </a:lnTo>
                  <a:lnTo>
                    <a:pt x="117" y="28"/>
                  </a:lnTo>
                  <a:lnTo>
                    <a:pt x="126" y="20"/>
                  </a:lnTo>
                  <a:lnTo>
                    <a:pt x="133" y="11"/>
                  </a:lnTo>
                  <a:lnTo>
                    <a:pt x="140" y="5"/>
                  </a:lnTo>
                  <a:lnTo>
                    <a:pt x="145" y="2"/>
                  </a:lnTo>
                  <a:lnTo>
                    <a:pt x="149" y="0"/>
                  </a:lnTo>
                  <a:lnTo>
                    <a:pt x="151" y="2"/>
                  </a:lnTo>
                  <a:lnTo>
                    <a:pt x="149" y="3"/>
                  </a:lnTo>
                  <a:lnTo>
                    <a:pt x="146" y="6"/>
                  </a:lnTo>
                  <a:lnTo>
                    <a:pt x="143" y="11"/>
                  </a:lnTo>
                  <a:lnTo>
                    <a:pt x="137" y="17"/>
                  </a:lnTo>
                  <a:lnTo>
                    <a:pt x="130" y="26"/>
                  </a:lnTo>
                  <a:lnTo>
                    <a:pt x="121" y="34"/>
                  </a:lnTo>
                  <a:lnTo>
                    <a:pt x="112" y="45"/>
                  </a:lnTo>
                  <a:lnTo>
                    <a:pt x="105" y="55"/>
                  </a:lnTo>
                  <a:lnTo>
                    <a:pt x="99" y="62"/>
                  </a:lnTo>
                  <a:lnTo>
                    <a:pt x="96" y="68"/>
                  </a:lnTo>
                  <a:lnTo>
                    <a:pt x="92" y="79"/>
                  </a:lnTo>
                  <a:lnTo>
                    <a:pt x="89" y="89"/>
                  </a:lnTo>
                  <a:lnTo>
                    <a:pt x="86" y="99"/>
                  </a:lnTo>
                  <a:lnTo>
                    <a:pt x="86" y="107"/>
                  </a:lnTo>
                  <a:lnTo>
                    <a:pt x="86" y="110"/>
                  </a:lnTo>
                  <a:lnTo>
                    <a:pt x="86" y="111"/>
                  </a:lnTo>
                  <a:lnTo>
                    <a:pt x="89" y="110"/>
                  </a:lnTo>
                  <a:lnTo>
                    <a:pt x="95" y="107"/>
                  </a:lnTo>
                  <a:lnTo>
                    <a:pt x="99" y="104"/>
                  </a:lnTo>
                  <a:lnTo>
                    <a:pt x="103" y="99"/>
                  </a:lnTo>
                  <a:lnTo>
                    <a:pt x="111" y="95"/>
                  </a:lnTo>
                  <a:lnTo>
                    <a:pt x="117" y="91"/>
                  </a:lnTo>
                  <a:lnTo>
                    <a:pt x="123" y="86"/>
                  </a:lnTo>
                  <a:lnTo>
                    <a:pt x="130" y="83"/>
                  </a:lnTo>
                  <a:lnTo>
                    <a:pt x="134" y="80"/>
                  </a:lnTo>
                  <a:lnTo>
                    <a:pt x="139" y="79"/>
                  </a:lnTo>
                  <a:lnTo>
                    <a:pt x="146" y="65"/>
                  </a:lnTo>
                  <a:lnTo>
                    <a:pt x="155" y="54"/>
                  </a:lnTo>
                  <a:lnTo>
                    <a:pt x="167" y="42"/>
                  </a:lnTo>
                  <a:lnTo>
                    <a:pt x="180" y="30"/>
                  </a:lnTo>
                  <a:lnTo>
                    <a:pt x="193" y="21"/>
                  </a:lnTo>
                  <a:lnTo>
                    <a:pt x="205" y="12"/>
                  </a:lnTo>
                  <a:lnTo>
                    <a:pt x="214" y="8"/>
                  </a:lnTo>
                  <a:lnTo>
                    <a:pt x="222" y="5"/>
                  </a:lnTo>
                  <a:lnTo>
                    <a:pt x="229" y="3"/>
                  </a:lnTo>
                  <a:lnTo>
                    <a:pt x="233" y="3"/>
                  </a:lnTo>
                  <a:lnTo>
                    <a:pt x="233" y="5"/>
                  </a:lnTo>
                  <a:lnTo>
                    <a:pt x="227" y="8"/>
                  </a:lnTo>
                  <a:lnTo>
                    <a:pt x="217" y="14"/>
                  </a:lnTo>
                  <a:lnTo>
                    <a:pt x="205" y="23"/>
                  </a:lnTo>
                  <a:lnTo>
                    <a:pt x="193" y="33"/>
                  </a:lnTo>
                  <a:lnTo>
                    <a:pt x="182" y="43"/>
                  </a:lnTo>
                  <a:lnTo>
                    <a:pt x="171" y="55"/>
                  </a:lnTo>
                  <a:lnTo>
                    <a:pt x="162" y="65"/>
                  </a:lnTo>
                  <a:lnTo>
                    <a:pt x="155" y="74"/>
                  </a:lnTo>
                  <a:lnTo>
                    <a:pt x="154" y="80"/>
                  </a:lnTo>
                  <a:lnTo>
                    <a:pt x="154" y="83"/>
                  </a:lnTo>
                  <a:lnTo>
                    <a:pt x="157" y="83"/>
                  </a:lnTo>
                  <a:lnTo>
                    <a:pt x="160" y="82"/>
                  </a:lnTo>
                  <a:lnTo>
                    <a:pt x="167" y="82"/>
                  </a:lnTo>
                  <a:lnTo>
                    <a:pt x="177" y="80"/>
                  </a:lnTo>
                  <a:lnTo>
                    <a:pt x="189" y="77"/>
                  </a:lnTo>
                  <a:lnTo>
                    <a:pt x="198" y="74"/>
                  </a:lnTo>
                  <a:lnTo>
                    <a:pt x="205" y="74"/>
                  </a:lnTo>
                  <a:lnTo>
                    <a:pt x="214" y="67"/>
                  </a:lnTo>
                  <a:lnTo>
                    <a:pt x="226" y="58"/>
                  </a:lnTo>
                  <a:lnTo>
                    <a:pt x="239" y="51"/>
                  </a:lnTo>
                  <a:lnTo>
                    <a:pt x="253" y="45"/>
                  </a:lnTo>
                  <a:lnTo>
                    <a:pt x="266" y="39"/>
                  </a:lnTo>
                  <a:lnTo>
                    <a:pt x="278" y="33"/>
                  </a:lnTo>
                  <a:lnTo>
                    <a:pt x="287" y="28"/>
                  </a:lnTo>
                  <a:lnTo>
                    <a:pt x="292" y="26"/>
                  </a:lnTo>
                  <a:lnTo>
                    <a:pt x="298" y="24"/>
                  </a:lnTo>
                  <a:lnTo>
                    <a:pt x="301" y="26"/>
                  </a:lnTo>
                  <a:lnTo>
                    <a:pt x="300" y="28"/>
                  </a:lnTo>
                  <a:lnTo>
                    <a:pt x="292" y="33"/>
                  </a:lnTo>
                  <a:lnTo>
                    <a:pt x="284" y="36"/>
                  </a:lnTo>
                  <a:lnTo>
                    <a:pt x="273" y="40"/>
                  </a:lnTo>
                  <a:lnTo>
                    <a:pt x="263" y="46"/>
                  </a:lnTo>
                  <a:lnTo>
                    <a:pt x="253" y="52"/>
                  </a:lnTo>
                  <a:lnTo>
                    <a:pt x="244" y="58"/>
                  </a:lnTo>
                  <a:lnTo>
                    <a:pt x="236" y="65"/>
                  </a:lnTo>
                  <a:lnTo>
                    <a:pt x="230" y="71"/>
                  </a:lnTo>
                  <a:lnTo>
                    <a:pt x="227" y="76"/>
                  </a:lnTo>
                  <a:lnTo>
                    <a:pt x="238" y="77"/>
                  </a:lnTo>
                  <a:lnTo>
                    <a:pt x="251" y="76"/>
                  </a:lnTo>
                  <a:lnTo>
                    <a:pt x="264" y="74"/>
                  </a:lnTo>
                  <a:lnTo>
                    <a:pt x="278" y="73"/>
                  </a:lnTo>
                  <a:lnTo>
                    <a:pt x="291" y="70"/>
                  </a:lnTo>
                  <a:lnTo>
                    <a:pt x="303" y="67"/>
                  </a:lnTo>
                  <a:lnTo>
                    <a:pt x="312" y="64"/>
                  </a:lnTo>
                  <a:lnTo>
                    <a:pt x="318" y="61"/>
                  </a:lnTo>
                  <a:lnTo>
                    <a:pt x="325" y="58"/>
                  </a:lnTo>
                  <a:lnTo>
                    <a:pt x="331" y="57"/>
                  </a:lnTo>
                  <a:lnTo>
                    <a:pt x="331" y="58"/>
                  </a:lnTo>
                  <a:lnTo>
                    <a:pt x="326" y="62"/>
                  </a:lnTo>
                  <a:lnTo>
                    <a:pt x="320" y="65"/>
                  </a:lnTo>
                  <a:lnTo>
                    <a:pt x="313" y="70"/>
                  </a:lnTo>
                  <a:lnTo>
                    <a:pt x="303" y="76"/>
                  </a:lnTo>
                  <a:lnTo>
                    <a:pt x="289" y="80"/>
                  </a:lnTo>
                  <a:lnTo>
                    <a:pt x="276" y="85"/>
                  </a:lnTo>
                  <a:lnTo>
                    <a:pt x="261" y="89"/>
                  </a:lnTo>
                  <a:lnTo>
                    <a:pt x="247" y="91"/>
                  </a:lnTo>
                  <a:lnTo>
                    <a:pt x="232" y="91"/>
                  </a:lnTo>
                  <a:lnTo>
                    <a:pt x="236" y="95"/>
                  </a:lnTo>
                  <a:lnTo>
                    <a:pt x="244" y="101"/>
                  </a:lnTo>
                  <a:lnTo>
                    <a:pt x="253" y="107"/>
                  </a:lnTo>
                  <a:lnTo>
                    <a:pt x="263" y="111"/>
                  </a:lnTo>
                  <a:lnTo>
                    <a:pt x="272" y="117"/>
                  </a:lnTo>
                  <a:lnTo>
                    <a:pt x="281" y="122"/>
                  </a:lnTo>
                  <a:lnTo>
                    <a:pt x="288" y="125"/>
                  </a:lnTo>
                  <a:lnTo>
                    <a:pt x="294" y="128"/>
                  </a:lnTo>
                  <a:lnTo>
                    <a:pt x="301" y="130"/>
                  </a:lnTo>
                  <a:lnTo>
                    <a:pt x="304" y="135"/>
                  </a:lnTo>
                  <a:lnTo>
                    <a:pt x="303" y="136"/>
                  </a:lnTo>
                  <a:lnTo>
                    <a:pt x="295" y="135"/>
                  </a:lnTo>
                  <a:lnTo>
                    <a:pt x="288" y="132"/>
                  </a:lnTo>
                  <a:lnTo>
                    <a:pt x="278" y="129"/>
                  </a:lnTo>
                  <a:lnTo>
                    <a:pt x="264" y="125"/>
                  </a:lnTo>
                  <a:lnTo>
                    <a:pt x="251" y="119"/>
                  </a:lnTo>
                  <a:lnTo>
                    <a:pt x="238" y="113"/>
                  </a:lnTo>
                  <a:lnTo>
                    <a:pt x="226" y="107"/>
                  </a:lnTo>
                  <a:lnTo>
                    <a:pt x="217" y="101"/>
                  </a:lnTo>
                  <a:lnTo>
                    <a:pt x="211" y="96"/>
                  </a:lnTo>
                  <a:lnTo>
                    <a:pt x="205" y="96"/>
                  </a:lnTo>
                  <a:lnTo>
                    <a:pt x="199" y="98"/>
                  </a:lnTo>
                  <a:lnTo>
                    <a:pt x="192" y="98"/>
                  </a:lnTo>
                  <a:lnTo>
                    <a:pt x="185" y="99"/>
                  </a:lnTo>
                  <a:lnTo>
                    <a:pt x="179" y="99"/>
                  </a:lnTo>
                  <a:lnTo>
                    <a:pt x="171" y="101"/>
                  </a:lnTo>
                  <a:lnTo>
                    <a:pt x="167" y="101"/>
                  </a:lnTo>
                  <a:lnTo>
                    <a:pt x="162" y="102"/>
                  </a:lnTo>
                  <a:lnTo>
                    <a:pt x="165" y="108"/>
                  </a:lnTo>
                  <a:lnTo>
                    <a:pt x="170" y="114"/>
                  </a:lnTo>
                  <a:lnTo>
                    <a:pt x="176" y="120"/>
                  </a:lnTo>
                  <a:lnTo>
                    <a:pt x="183" y="126"/>
                  </a:lnTo>
                  <a:lnTo>
                    <a:pt x="191" y="132"/>
                  </a:lnTo>
                  <a:lnTo>
                    <a:pt x="196" y="138"/>
                  </a:lnTo>
                  <a:lnTo>
                    <a:pt x="204" y="142"/>
                  </a:lnTo>
                  <a:lnTo>
                    <a:pt x="208" y="145"/>
                  </a:lnTo>
                  <a:lnTo>
                    <a:pt x="217" y="151"/>
                  </a:lnTo>
                  <a:lnTo>
                    <a:pt x="226" y="156"/>
                  </a:lnTo>
                  <a:lnTo>
                    <a:pt x="235" y="160"/>
                  </a:lnTo>
                  <a:lnTo>
                    <a:pt x="241" y="163"/>
                  </a:lnTo>
                  <a:lnTo>
                    <a:pt x="245" y="167"/>
                  </a:lnTo>
                  <a:lnTo>
                    <a:pt x="248" y="172"/>
                  </a:lnTo>
                  <a:lnTo>
                    <a:pt x="245" y="173"/>
                  </a:lnTo>
                  <a:lnTo>
                    <a:pt x="235" y="167"/>
                  </a:lnTo>
                  <a:lnTo>
                    <a:pt x="226" y="162"/>
                  </a:lnTo>
                  <a:lnTo>
                    <a:pt x="214" y="156"/>
                  </a:lnTo>
                  <a:lnTo>
                    <a:pt x="201" y="148"/>
                  </a:lnTo>
                  <a:lnTo>
                    <a:pt x="189" y="139"/>
                  </a:lnTo>
                  <a:lnTo>
                    <a:pt x="176" y="132"/>
                  </a:lnTo>
                  <a:lnTo>
                    <a:pt x="165" y="126"/>
                  </a:lnTo>
                  <a:lnTo>
                    <a:pt x="158" y="120"/>
                  </a:lnTo>
                  <a:lnTo>
                    <a:pt x="152" y="116"/>
                  </a:lnTo>
                  <a:lnTo>
                    <a:pt x="146" y="111"/>
                  </a:lnTo>
                  <a:lnTo>
                    <a:pt x="140" y="110"/>
                  </a:lnTo>
                  <a:lnTo>
                    <a:pt x="136" y="111"/>
                  </a:lnTo>
                  <a:lnTo>
                    <a:pt x="130" y="114"/>
                  </a:lnTo>
                  <a:lnTo>
                    <a:pt x="121" y="117"/>
                  </a:lnTo>
                  <a:lnTo>
                    <a:pt x="108" y="122"/>
                  </a:lnTo>
                  <a:lnTo>
                    <a:pt x="96" y="125"/>
                  </a:lnTo>
                  <a:lnTo>
                    <a:pt x="89" y="129"/>
                  </a:lnTo>
                  <a:lnTo>
                    <a:pt x="87" y="132"/>
                  </a:lnTo>
                  <a:lnTo>
                    <a:pt x="87" y="133"/>
                  </a:lnTo>
                  <a:lnTo>
                    <a:pt x="90" y="138"/>
                  </a:lnTo>
                  <a:lnTo>
                    <a:pt x="96" y="142"/>
                  </a:lnTo>
                  <a:lnTo>
                    <a:pt x="102" y="147"/>
                  </a:lnTo>
                  <a:lnTo>
                    <a:pt x="109" y="154"/>
                  </a:lnTo>
                  <a:lnTo>
                    <a:pt x="120" y="162"/>
                  </a:lnTo>
                  <a:lnTo>
                    <a:pt x="131" y="170"/>
                  </a:lnTo>
                  <a:lnTo>
                    <a:pt x="143" y="179"/>
                  </a:lnTo>
                  <a:lnTo>
                    <a:pt x="155" y="187"/>
                  </a:lnTo>
                  <a:lnTo>
                    <a:pt x="164" y="193"/>
                  </a:lnTo>
                  <a:lnTo>
                    <a:pt x="171" y="196"/>
                  </a:lnTo>
                  <a:lnTo>
                    <a:pt x="179" y="200"/>
                  </a:lnTo>
                  <a:lnTo>
                    <a:pt x="177" y="203"/>
                  </a:lnTo>
                  <a:lnTo>
                    <a:pt x="170" y="203"/>
                  </a:lnTo>
                  <a:lnTo>
                    <a:pt x="160" y="197"/>
                  </a:lnTo>
                  <a:lnTo>
                    <a:pt x="151" y="191"/>
                  </a:lnTo>
                  <a:lnTo>
                    <a:pt x="140" y="184"/>
                  </a:lnTo>
                  <a:lnTo>
                    <a:pt x="127" y="176"/>
                  </a:lnTo>
                  <a:lnTo>
                    <a:pt x="114" y="167"/>
                  </a:lnTo>
                  <a:lnTo>
                    <a:pt x="100" y="160"/>
                  </a:lnTo>
                  <a:lnTo>
                    <a:pt x="89" y="154"/>
                  </a:lnTo>
                  <a:lnTo>
                    <a:pt x="80" y="148"/>
                  </a:lnTo>
                  <a:lnTo>
                    <a:pt x="75" y="147"/>
                  </a:lnTo>
                  <a:lnTo>
                    <a:pt x="71" y="147"/>
                  </a:lnTo>
                  <a:lnTo>
                    <a:pt x="64" y="150"/>
                  </a:lnTo>
                  <a:lnTo>
                    <a:pt x="53" y="153"/>
                  </a:lnTo>
                  <a:lnTo>
                    <a:pt x="41" y="157"/>
                  </a:lnTo>
                  <a:lnTo>
                    <a:pt x="30" y="160"/>
                  </a:lnTo>
                  <a:lnTo>
                    <a:pt x="18" y="164"/>
                  </a:lnTo>
                  <a:lnTo>
                    <a:pt x="9" y="166"/>
                  </a:lnTo>
                  <a:lnTo>
                    <a:pt x="3" y="167"/>
                  </a:lnTo>
                  <a:lnTo>
                    <a:pt x="0" y="167"/>
                  </a:lnTo>
                  <a:lnTo>
                    <a:pt x="2" y="164"/>
                  </a:lnTo>
                  <a:lnTo>
                    <a:pt x="7" y="162"/>
                  </a:lnTo>
                  <a:lnTo>
                    <a:pt x="13" y="156"/>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80" name="Freeform 335"/>
            <p:cNvSpPr>
              <a:spLocks/>
            </p:cNvSpPr>
            <p:nvPr/>
          </p:nvSpPr>
          <p:spPr bwMode="auto">
            <a:xfrm>
              <a:off x="1906" y="1573"/>
              <a:ext cx="239" cy="200"/>
            </a:xfrm>
            <a:custGeom>
              <a:avLst/>
              <a:gdLst>
                <a:gd name="T0" fmla="*/ 28 w 239"/>
                <a:gd name="T1" fmla="*/ 17 h 200"/>
                <a:gd name="T2" fmla="*/ 59 w 239"/>
                <a:gd name="T3" fmla="*/ 20 h 200"/>
                <a:gd name="T4" fmla="*/ 107 w 239"/>
                <a:gd name="T5" fmla="*/ 12 h 200"/>
                <a:gd name="T6" fmla="*/ 152 w 239"/>
                <a:gd name="T7" fmla="*/ 12 h 200"/>
                <a:gd name="T8" fmla="*/ 166 w 239"/>
                <a:gd name="T9" fmla="*/ 21 h 200"/>
                <a:gd name="T10" fmla="*/ 141 w 239"/>
                <a:gd name="T11" fmla="*/ 21 h 200"/>
                <a:gd name="T12" fmla="*/ 102 w 239"/>
                <a:gd name="T13" fmla="*/ 23 h 200"/>
                <a:gd name="T14" fmla="*/ 65 w 239"/>
                <a:gd name="T15" fmla="*/ 30 h 200"/>
                <a:gd name="T16" fmla="*/ 71 w 239"/>
                <a:gd name="T17" fmla="*/ 39 h 200"/>
                <a:gd name="T18" fmla="*/ 91 w 239"/>
                <a:gd name="T19" fmla="*/ 48 h 200"/>
                <a:gd name="T20" fmla="*/ 104 w 239"/>
                <a:gd name="T21" fmla="*/ 55 h 200"/>
                <a:gd name="T22" fmla="*/ 149 w 239"/>
                <a:gd name="T23" fmla="*/ 54 h 200"/>
                <a:gd name="T24" fmla="*/ 197 w 239"/>
                <a:gd name="T25" fmla="*/ 61 h 200"/>
                <a:gd name="T26" fmla="*/ 224 w 239"/>
                <a:gd name="T27" fmla="*/ 76 h 200"/>
                <a:gd name="T28" fmla="*/ 211 w 239"/>
                <a:gd name="T29" fmla="*/ 74 h 200"/>
                <a:gd name="T30" fmla="*/ 180 w 239"/>
                <a:gd name="T31" fmla="*/ 67 h 200"/>
                <a:gd name="T32" fmla="*/ 140 w 239"/>
                <a:gd name="T33" fmla="*/ 64 h 200"/>
                <a:gd name="T34" fmla="*/ 133 w 239"/>
                <a:gd name="T35" fmla="*/ 74 h 200"/>
                <a:gd name="T36" fmla="*/ 152 w 239"/>
                <a:gd name="T37" fmla="*/ 89 h 200"/>
                <a:gd name="T38" fmla="*/ 184 w 239"/>
                <a:gd name="T39" fmla="*/ 94 h 200"/>
                <a:gd name="T40" fmla="*/ 223 w 239"/>
                <a:gd name="T41" fmla="*/ 108 h 200"/>
                <a:gd name="T42" fmla="*/ 231 w 239"/>
                <a:gd name="T43" fmla="*/ 126 h 200"/>
                <a:gd name="T44" fmla="*/ 205 w 239"/>
                <a:gd name="T45" fmla="*/ 111 h 200"/>
                <a:gd name="T46" fmla="*/ 177 w 239"/>
                <a:gd name="T47" fmla="*/ 104 h 200"/>
                <a:gd name="T48" fmla="*/ 189 w 239"/>
                <a:gd name="T49" fmla="*/ 126 h 200"/>
                <a:gd name="T50" fmla="*/ 217 w 239"/>
                <a:gd name="T51" fmla="*/ 154 h 200"/>
                <a:gd name="T52" fmla="*/ 230 w 239"/>
                <a:gd name="T53" fmla="*/ 170 h 200"/>
                <a:gd name="T54" fmla="*/ 236 w 239"/>
                <a:gd name="T55" fmla="*/ 193 h 200"/>
                <a:gd name="T56" fmla="*/ 223 w 239"/>
                <a:gd name="T57" fmla="*/ 178 h 200"/>
                <a:gd name="T58" fmla="*/ 186 w 239"/>
                <a:gd name="T59" fmla="*/ 135 h 200"/>
                <a:gd name="T60" fmla="*/ 161 w 239"/>
                <a:gd name="T61" fmla="*/ 110 h 200"/>
                <a:gd name="T62" fmla="*/ 153 w 239"/>
                <a:gd name="T63" fmla="*/ 116 h 200"/>
                <a:gd name="T64" fmla="*/ 165 w 239"/>
                <a:gd name="T65" fmla="*/ 150 h 200"/>
                <a:gd name="T66" fmla="*/ 177 w 239"/>
                <a:gd name="T67" fmla="*/ 182 h 200"/>
                <a:gd name="T68" fmla="*/ 168 w 239"/>
                <a:gd name="T69" fmla="*/ 175 h 200"/>
                <a:gd name="T70" fmla="*/ 143 w 239"/>
                <a:gd name="T71" fmla="*/ 117 h 200"/>
                <a:gd name="T72" fmla="*/ 118 w 239"/>
                <a:gd name="T73" fmla="*/ 82 h 200"/>
                <a:gd name="T74" fmla="*/ 100 w 239"/>
                <a:gd name="T75" fmla="*/ 70 h 200"/>
                <a:gd name="T76" fmla="*/ 94 w 239"/>
                <a:gd name="T77" fmla="*/ 77 h 200"/>
                <a:gd name="T78" fmla="*/ 107 w 239"/>
                <a:gd name="T79" fmla="*/ 135 h 200"/>
                <a:gd name="T80" fmla="*/ 125 w 239"/>
                <a:gd name="T81" fmla="*/ 164 h 200"/>
                <a:gd name="T82" fmla="*/ 106 w 239"/>
                <a:gd name="T83" fmla="*/ 145 h 200"/>
                <a:gd name="T84" fmla="*/ 85 w 239"/>
                <a:gd name="T85" fmla="*/ 62 h 200"/>
                <a:gd name="T86" fmla="*/ 56 w 239"/>
                <a:gd name="T87" fmla="*/ 45 h 200"/>
                <a:gd name="T88" fmla="*/ 47 w 239"/>
                <a:gd name="T89" fmla="*/ 64 h 200"/>
                <a:gd name="T90" fmla="*/ 54 w 239"/>
                <a:gd name="T91" fmla="*/ 102 h 200"/>
                <a:gd name="T92" fmla="*/ 65 w 239"/>
                <a:gd name="T93" fmla="*/ 145 h 200"/>
                <a:gd name="T94" fmla="*/ 56 w 239"/>
                <a:gd name="T95" fmla="*/ 141 h 200"/>
                <a:gd name="T96" fmla="*/ 44 w 239"/>
                <a:gd name="T97" fmla="*/ 83 h 200"/>
                <a:gd name="T98" fmla="*/ 22 w 239"/>
                <a:gd name="T99" fmla="*/ 26 h 200"/>
                <a:gd name="T100" fmla="*/ 0 w 239"/>
                <a:gd name="T101" fmla="*/ 3 h 200"/>
                <a:gd name="T102" fmla="*/ 4 w 239"/>
                <a:gd name="T103" fmla="*/ 0 h 2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0"/>
                <a:gd name="T158" fmla="*/ 239 w 239"/>
                <a:gd name="T159" fmla="*/ 200 h 2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0">
                  <a:moveTo>
                    <a:pt x="9" y="2"/>
                  </a:moveTo>
                  <a:lnTo>
                    <a:pt x="17" y="9"/>
                  </a:lnTo>
                  <a:lnTo>
                    <a:pt x="28" y="17"/>
                  </a:lnTo>
                  <a:lnTo>
                    <a:pt x="38" y="21"/>
                  </a:lnTo>
                  <a:lnTo>
                    <a:pt x="47" y="23"/>
                  </a:lnTo>
                  <a:lnTo>
                    <a:pt x="59" y="20"/>
                  </a:lnTo>
                  <a:lnTo>
                    <a:pt x="73" y="17"/>
                  </a:lnTo>
                  <a:lnTo>
                    <a:pt x="90" y="15"/>
                  </a:lnTo>
                  <a:lnTo>
                    <a:pt x="107" y="12"/>
                  </a:lnTo>
                  <a:lnTo>
                    <a:pt x="124" y="12"/>
                  </a:lnTo>
                  <a:lnTo>
                    <a:pt x="138" y="12"/>
                  </a:lnTo>
                  <a:lnTo>
                    <a:pt x="152" y="12"/>
                  </a:lnTo>
                  <a:lnTo>
                    <a:pt x="159" y="15"/>
                  </a:lnTo>
                  <a:lnTo>
                    <a:pt x="166" y="20"/>
                  </a:lnTo>
                  <a:lnTo>
                    <a:pt x="166" y="21"/>
                  </a:lnTo>
                  <a:lnTo>
                    <a:pt x="161" y="21"/>
                  </a:lnTo>
                  <a:lnTo>
                    <a:pt x="150" y="21"/>
                  </a:lnTo>
                  <a:lnTo>
                    <a:pt x="141" y="21"/>
                  </a:lnTo>
                  <a:lnTo>
                    <a:pt x="130" y="21"/>
                  </a:lnTo>
                  <a:lnTo>
                    <a:pt x="116" y="21"/>
                  </a:lnTo>
                  <a:lnTo>
                    <a:pt x="102" y="23"/>
                  </a:lnTo>
                  <a:lnTo>
                    <a:pt x="87" y="26"/>
                  </a:lnTo>
                  <a:lnTo>
                    <a:pt x="75" y="27"/>
                  </a:lnTo>
                  <a:lnTo>
                    <a:pt x="65" y="30"/>
                  </a:lnTo>
                  <a:lnTo>
                    <a:pt x="59" y="33"/>
                  </a:lnTo>
                  <a:lnTo>
                    <a:pt x="63" y="36"/>
                  </a:lnTo>
                  <a:lnTo>
                    <a:pt x="71" y="39"/>
                  </a:lnTo>
                  <a:lnTo>
                    <a:pt x="76" y="42"/>
                  </a:lnTo>
                  <a:lnTo>
                    <a:pt x="84" y="45"/>
                  </a:lnTo>
                  <a:lnTo>
                    <a:pt x="91" y="48"/>
                  </a:lnTo>
                  <a:lnTo>
                    <a:pt x="97" y="51"/>
                  </a:lnTo>
                  <a:lnTo>
                    <a:pt x="102" y="52"/>
                  </a:lnTo>
                  <a:lnTo>
                    <a:pt x="104" y="55"/>
                  </a:lnTo>
                  <a:lnTo>
                    <a:pt x="116" y="54"/>
                  </a:lnTo>
                  <a:lnTo>
                    <a:pt x="133" y="52"/>
                  </a:lnTo>
                  <a:lnTo>
                    <a:pt x="149" y="54"/>
                  </a:lnTo>
                  <a:lnTo>
                    <a:pt x="166" y="55"/>
                  </a:lnTo>
                  <a:lnTo>
                    <a:pt x="183" y="58"/>
                  </a:lnTo>
                  <a:lnTo>
                    <a:pt x="197" y="61"/>
                  </a:lnTo>
                  <a:lnTo>
                    <a:pt x="209" y="65"/>
                  </a:lnTo>
                  <a:lnTo>
                    <a:pt x="217" y="70"/>
                  </a:lnTo>
                  <a:lnTo>
                    <a:pt x="224" y="76"/>
                  </a:lnTo>
                  <a:lnTo>
                    <a:pt x="224" y="79"/>
                  </a:lnTo>
                  <a:lnTo>
                    <a:pt x="220" y="77"/>
                  </a:lnTo>
                  <a:lnTo>
                    <a:pt x="211" y="74"/>
                  </a:lnTo>
                  <a:lnTo>
                    <a:pt x="203" y="71"/>
                  </a:lnTo>
                  <a:lnTo>
                    <a:pt x="193" y="70"/>
                  </a:lnTo>
                  <a:lnTo>
                    <a:pt x="180" y="67"/>
                  </a:lnTo>
                  <a:lnTo>
                    <a:pt x="166" y="65"/>
                  </a:lnTo>
                  <a:lnTo>
                    <a:pt x="152" y="64"/>
                  </a:lnTo>
                  <a:lnTo>
                    <a:pt x="140" y="64"/>
                  </a:lnTo>
                  <a:lnTo>
                    <a:pt x="128" y="64"/>
                  </a:lnTo>
                  <a:lnTo>
                    <a:pt x="121" y="65"/>
                  </a:lnTo>
                  <a:lnTo>
                    <a:pt x="133" y="74"/>
                  </a:lnTo>
                  <a:lnTo>
                    <a:pt x="141" y="80"/>
                  </a:lnTo>
                  <a:lnTo>
                    <a:pt x="149" y="85"/>
                  </a:lnTo>
                  <a:lnTo>
                    <a:pt x="152" y="89"/>
                  </a:lnTo>
                  <a:lnTo>
                    <a:pt x="161" y="91"/>
                  </a:lnTo>
                  <a:lnTo>
                    <a:pt x="171" y="92"/>
                  </a:lnTo>
                  <a:lnTo>
                    <a:pt x="184" y="94"/>
                  </a:lnTo>
                  <a:lnTo>
                    <a:pt x="197" y="96"/>
                  </a:lnTo>
                  <a:lnTo>
                    <a:pt x="211" y="101"/>
                  </a:lnTo>
                  <a:lnTo>
                    <a:pt x="223" y="108"/>
                  </a:lnTo>
                  <a:lnTo>
                    <a:pt x="233" y="119"/>
                  </a:lnTo>
                  <a:lnTo>
                    <a:pt x="239" y="132"/>
                  </a:lnTo>
                  <a:lnTo>
                    <a:pt x="231" y="126"/>
                  </a:lnTo>
                  <a:lnTo>
                    <a:pt x="224" y="122"/>
                  </a:lnTo>
                  <a:lnTo>
                    <a:pt x="214" y="116"/>
                  </a:lnTo>
                  <a:lnTo>
                    <a:pt x="205" y="111"/>
                  </a:lnTo>
                  <a:lnTo>
                    <a:pt x="196" y="107"/>
                  </a:lnTo>
                  <a:lnTo>
                    <a:pt x="186" y="105"/>
                  </a:lnTo>
                  <a:lnTo>
                    <a:pt x="177" y="104"/>
                  </a:lnTo>
                  <a:lnTo>
                    <a:pt x="168" y="104"/>
                  </a:lnTo>
                  <a:lnTo>
                    <a:pt x="178" y="114"/>
                  </a:lnTo>
                  <a:lnTo>
                    <a:pt x="189" y="126"/>
                  </a:lnTo>
                  <a:lnTo>
                    <a:pt x="199" y="136"/>
                  </a:lnTo>
                  <a:lnTo>
                    <a:pt x="208" y="145"/>
                  </a:lnTo>
                  <a:lnTo>
                    <a:pt x="217" y="154"/>
                  </a:lnTo>
                  <a:lnTo>
                    <a:pt x="224" y="162"/>
                  </a:lnTo>
                  <a:lnTo>
                    <a:pt x="228" y="167"/>
                  </a:lnTo>
                  <a:lnTo>
                    <a:pt x="230" y="170"/>
                  </a:lnTo>
                  <a:lnTo>
                    <a:pt x="231" y="176"/>
                  </a:lnTo>
                  <a:lnTo>
                    <a:pt x="234" y="184"/>
                  </a:lnTo>
                  <a:lnTo>
                    <a:pt x="236" y="193"/>
                  </a:lnTo>
                  <a:lnTo>
                    <a:pt x="239" y="200"/>
                  </a:lnTo>
                  <a:lnTo>
                    <a:pt x="233" y="191"/>
                  </a:lnTo>
                  <a:lnTo>
                    <a:pt x="223" y="178"/>
                  </a:lnTo>
                  <a:lnTo>
                    <a:pt x="211" y="164"/>
                  </a:lnTo>
                  <a:lnTo>
                    <a:pt x="199" y="148"/>
                  </a:lnTo>
                  <a:lnTo>
                    <a:pt x="186" y="135"/>
                  </a:lnTo>
                  <a:lnTo>
                    <a:pt x="175" y="123"/>
                  </a:lnTo>
                  <a:lnTo>
                    <a:pt x="166" y="114"/>
                  </a:lnTo>
                  <a:lnTo>
                    <a:pt x="161" y="110"/>
                  </a:lnTo>
                  <a:lnTo>
                    <a:pt x="156" y="108"/>
                  </a:lnTo>
                  <a:lnTo>
                    <a:pt x="153" y="111"/>
                  </a:lnTo>
                  <a:lnTo>
                    <a:pt x="153" y="116"/>
                  </a:lnTo>
                  <a:lnTo>
                    <a:pt x="155" y="122"/>
                  </a:lnTo>
                  <a:lnTo>
                    <a:pt x="158" y="132"/>
                  </a:lnTo>
                  <a:lnTo>
                    <a:pt x="165" y="150"/>
                  </a:lnTo>
                  <a:lnTo>
                    <a:pt x="172" y="166"/>
                  </a:lnTo>
                  <a:lnTo>
                    <a:pt x="177" y="178"/>
                  </a:lnTo>
                  <a:lnTo>
                    <a:pt x="177" y="182"/>
                  </a:lnTo>
                  <a:lnTo>
                    <a:pt x="175" y="182"/>
                  </a:lnTo>
                  <a:lnTo>
                    <a:pt x="172" y="181"/>
                  </a:lnTo>
                  <a:lnTo>
                    <a:pt x="168" y="175"/>
                  </a:lnTo>
                  <a:lnTo>
                    <a:pt x="161" y="162"/>
                  </a:lnTo>
                  <a:lnTo>
                    <a:pt x="152" y="139"/>
                  </a:lnTo>
                  <a:lnTo>
                    <a:pt x="143" y="117"/>
                  </a:lnTo>
                  <a:lnTo>
                    <a:pt x="143" y="99"/>
                  </a:lnTo>
                  <a:lnTo>
                    <a:pt x="130" y="89"/>
                  </a:lnTo>
                  <a:lnTo>
                    <a:pt x="118" y="82"/>
                  </a:lnTo>
                  <a:lnTo>
                    <a:pt x="107" y="76"/>
                  </a:lnTo>
                  <a:lnTo>
                    <a:pt x="103" y="73"/>
                  </a:lnTo>
                  <a:lnTo>
                    <a:pt x="100" y="70"/>
                  </a:lnTo>
                  <a:lnTo>
                    <a:pt x="97" y="70"/>
                  </a:lnTo>
                  <a:lnTo>
                    <a:pt x="96" y="71"/>
                  </a:lnTo>
                  <a:lnTo>
                    <a:pt x="94" y="77"/>
                  </a:lnTo>
                  <a:lnTo>
                    <a:pt x="96" y="91"/>
                  </a:lnTo>
                  <a:lnTo>
                    <a:pt x="100" y="113"/>
                  </a:lnTo>
                  <a:lnTo>
                    <a:pt x="107" y="135"/>
                  </a:lnTo>
                  <a:lnTo>
                    <a:pt x="119" y="153"/>
                  </a:lnTo>
                  <a:lnTo>
                    <a:pt x="125" y="160"/>
                  </a:lnTo>
                  <a:lnTo>
                    <a:pt x="125" y="164"/>
                  </a:lnTo>
                  <a:lnTo>
                    <a:pt x="121" y="163"/>
                  </a:lnTo>
                  <a:lnTo>
                    <a:pt x="115" y="159"/>
                  </a:lnTo>
                  <a:lnTo>
                    <a:pt x="106" y="145"/>
                  </a:lnTo>
                  <a:lnTo>
                    <a:pt x="94" y="123"/>
                  </a:lnTo>
                  <a:lnTo>
                    <a:pt x="85" y="95"/>
                  </a:lnTo>
                  <a:lnTo>
                    <a:pt x="85" y="62"/>
                  </a:lnTo>
                  <a:lnTo>
                    <a:pt x="76" y="55"/>
                  </a:lnTo>
                  <a:lnTo>
                    <a:pt x="66" y="49"/>
                  </a:lnTo>
                  <a:lnTo>
                    <a:pt x="56" y="45"/>
                  </a:lnTo>
                  <a:lnTo>
                    <a:pt x="50" y="42"/>
                  </a:lnTo>
                  <a:lnTo>
                    <a:pt x="47" y="51"/>
                  </a:lnTo>
                  <a:lnTo>
                    <a:pt x="47" y="64"/>
                  </a:lnTo>
                  <a:lnTo>
                    <a:pt x="50" y="79"/>
                  </a:lnTo>
                  <a:lnTo>
                    <a:pt x="53" y="91"/>
                  </a:lnTo>
                  <a:lnTo>
                    <a:pt x="54" y="102"/>
                  </a:lnTo>
                  <a:lnTo>
                    <a:pt x="57" y="120"/>
                  </a:lnTo>
                  <a:lnTo>
                    <a:pt x="62" y="135"/>
                  </a:lnTo>
                  <a:lnTo>
                    <a:pt x="65" y="145"/>
                  </a:lnTo>
                  <a:lnTo>
                    <a:pt x="65" y="148"/>
                  </a:lnTo>
                  <a:lnTo>
                    <a:pt x="60" y="147"/>
                  </a:lnTo>
                  <a:lnTo>
                    <a:pt x="56" y="141"/>
                  </a:lnTo>
                  <a:lnTo>
                    <a:pt x="51" y="130"/>
                  </a:lnTo>
                  <a:lnTo>
                    <a:pt x="48" y="111"/>
                  </a:lnTo>
                  <a:lnTo>
                    <a:pt x="44" y="83"/>
                  </a:lnTo>
                  <a:lnTo>
                    <a:pt x="38" y="57"/>
                  </a:lnTo>
                  <a:lnTo>
                    <a:pt x="35" y="39"/>
                  </a:lnTo>
                  <a:lnTo>
                    <a:pt x="22" y="26"/>
                  </a:lnTo>
                  <a:lnTo>
                    <a:pt x="11" y="15"/>
                  </a:lnTo>
                  <a:lnTo>
                    <a:pt x="4" y="8"/>
                  </a:lnTo>
                  <a:lnTo>
                    <a:pt x="0" y="3"/>
                  </a:lnTo>
                  <a:lnTo>
                    <a:pt x="0" y="0"/>
                  </a:lnTo>
                  <a:lnTo>
                    <a:pt x="1" y="0"/>
                  </a:lnTo>
                  <a:lnTo>
                    <a:pt x="4" y="0"/>
                  </a:lnTo>
                  <a:lnTo>
                    <a:pt x="9" y="2"/>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81" name="Freeform 336"/>
            <p:cNvSpPr>
              <a:spLocks/>
            </p:cNvSpPr>
            <p:nvPr/>
          </p:nvSpPr>
          <p:spPr bwMode="auto">
            <a:xfrm>
              <a:off x="1782" y="1597"/>
              <a:ext cx="165" cy="275"/>
            </a:xfrm>
            <a:custGeom>
              <a:avLst/>
              <a:gdLst>
                <a:gd name="T0" fmla="*/ 73 w 165"/>
                <a:gd name="T1" fmla="*/ 2 h 275"/>
                <a:gd name="T2" fmla="*/ 78 w 165"/>
                <a:gd name="T3" fmla="*/ 31 h 275"/>
                <a:gd name="T4" fmla="*/ 82 w 165"/>
                <a:gd name="T5" fmla="*/ 43 h 275"/>
                <a:gd name="T6" fmla="*/ 94 w 165"/>
                <a:gd name="T7" fmla="*/ 52 h 275"/>
                <a:gd name="T8" fmla="*/ 110 w 165"/>
                <a:gd name="T9" fmla="*/ 67 h 275"/>
                <a:gd name="T10" fmla="*/ 128 w 165"/>
                <a:gd name="T11" fmla="*/ 87 h 275"/>
                <a:gd name="T12" fmla="*/ 147 w 165"/>
                <a:gd name="T13" fmla="*/ 121 h 275"/>
                <a:gd name="T14" fmla="*/ 162 w 165"/>
                <a:gd name="T15" fmla="*/ 146 h 275"/>
                <a:gd name="T16" fmla="*/ 165 w 165"/>
                <a:gd name="T17" fmla="*/ 158 h 275"/>
                <a:gd name="T18" fmla="*/ 161 w 165"/>
                <a:gd name="T19" fmla="*/ 158 h 275"/>
                <a:gd name="T20" fmla="*/ 153 w 165"/>
                <a:gd name="T21" fmla="*/ 145 h 275"/>
                <a:gd name="T22" fmla="*/ 143 w 165"/>
                <a:gd name="T23" fmla="*/ 126 h 275"/>
                <a:gd name="T24" fmla="*/ 128 w 165"/>
                <a:gd name="T25" fmla="*/ 104 h 275"/>
                <a:gd name="T26" fmla="*/ 115 w 165"/>
                <a:gd name="T27" fmla="*/ 84 h 275"/>
                <a:gd name="T28" fmla="*/ 103 w 165"/>
                <a:gd name="T29" fmla="*/ 74 h 275"/>
                <a:gd name="T30" fmla="*/ 93 w 165"/>
                <a:gd name="T31" fmla="*/ 67 h 275"/>
                <a:gd name="T32" fmla="*/ 87 w 165"/>
                <a:gd name="T33" fmla="*/ 80 h 275"/>
                <a:gd name="T34" fmla="*/ 88 w 165"/>
                <a:gd name="T35" fmla="*/ 111 h 275"/>
                <a:gd name="T36" fmla="*/ 97 w 165"/>
                <a:gd name="T37" fmla="*/ 127 h 275"/>
                <a:gd name="T38" fmla="*/ 116 w 165"/>
                <a:gd name="T39" fmla="*/ 145 h 275"/>
                <a:gd name="T40" fmla="*/ 137 w 165"/>
                <a:gd name="T41" fmla="*/ 170 h 275"/>
                <a:gd name="T42" fmla="*/ 152 w 165"/>
                <a:gd name="T43" fmla="*/ 201 h 275"/>
                <a:gd name="T44" fmla="*/ 155 w 165"/>
                <a:gd name="T45" fmla="*/ 226 h 275"/>
                <a:gd name="T46" fmla="*/ 147 w 165"/>
                <a:gd name="T47" fmla="*/ 213 h 275"/>
                <a:gd name="T48" fmla="*/ 135 w 165"/>
                <a:gd name="T49" fmla="*/ 188 h 275"/>
                <a:gd name="T50" fmla="*/ 124 w 165"/>
                <a:gd name="T51" fmla="*/ 170 h 275"/>
                <a:gd name="T52" fmla="*/ 110 w 165"/>
                <a:gd name="T53" fmla="*/ 155 h 275"/>
                <a:gd name="T54" fmla="*/ 97 w 165"/>
                <a:gd name="T55" fmla="*/ 145 h 275"/>
                <a:gd name="T56" fmla="*/ 100 w 165"/>
                <a:gd name="T57" fmla="*/ 167 h 275"/>
                <a:gd name="T58" fmla="*/ 110 w 165"/>
                <a:gd name="T59" fmla="*/ 237 h 275"/>
                <a:gd name="T60" fmla="*/ 106 w 165"/>
                <a:gd name="T61" fmla="*/ 273 h 275"/>
                <a:gd name="T62" fmla="*/ 103 w 165"/>
                <a:gd name="T63" fmla="*/ 271 h 275"/>
                <a:gd name="T64" fmla="*/ 100 w 165"/>
                <a:gd name="T65" fmla="*/ 241 h 275"/>
                <a:gd name="T66" fmla="*/ 85 w 165"/>
                <a:gd name="T67" fmla="*/ 174 h 275"/>
                <a:gd name="T68" fmla="*/ 68 w 165"/>
                <a:gd name="T69" fmla="*/ 164 h 275"/>
                <a:gd name="T70" fmla="*/ 44 w 165"/>
                <a:gd name="T71" fmla="*/ 198 h 275"/>
                <a:gd name="T72" fmla="*/ 35 w 165"/>
                <a:gd name="T73" fmla="*/ 223 h 275"/>
                <a:gd name="T74" fmla="*/ 31 w 165"/>
                <a:gd name="T75" fmla="*/ 217 h 275"/>
                <a:gd name="T76" fmla="*/ 41 w 165"/>
                <a:gd name="T77" fmla="*/ 189 h 275"/>
                <a:gd name="T78" fmla="*/ 65 w 165"/>
                <a:gd name="T79" fmla="*/ 146 h 275"/>
                <a:gd name="T80" fmla="*/ 75 w 165"/>
                <a:gd name="T81" fmla="*/ 117 h 275"/>
                <a:gd name="T82" fmla="*/ 75 w 165"/>
                <a:gd name="T83" fmla="*/ 80 h 275"/>
                <a:gd name="T84" fmla="*/ 66 w 165"/>
                <a:gd name="T85" fmla="*/ 74 h 275"/>
                <a:gd name="T86" fmla="*/ 45 w 165"/>
                <a:gd name="T87" fmla="*/ 93 h 275"/>
                <a:gd name="T88" fmla="*/ 25 w 165"/>
                <a:gd name="T89" fmla="*/ 118 h 275"/>
                <a:gd name="T90" fmla="*/ 10 w 165"/>
                <a:gd name="T91" fmla="*/ 143 h 275"/>
                <a:gd name="T92" fmla="*/ 3 w 165"/>
                <a:gd name="T93" fmla="*/ 160 h 275"/>
                <a:gd name="T94" fmla="*/ 0 w 165"/>
                <a:gd name="T95" fmla="*/ 157 h 275"/>
                <a:gd name="T96" fmla="*/ 4 w 165"/>
                <a:gd name="T97" fmla="*/ 140 h 275"/>
                <a:gd name="T98" fmla="*/ 19 w 165"/>
                <a:gd name="T99" fmla="*/ 115 h 275"/>
                <a:gd name="T100" fmla="*/ 38 w 165"/>
                <a:gd name="T101" fmla="*/ 84 h 275"/>
                <a:gd name="T102" fmla="*/ 59 w 165"/>
                <a:gd name="T103" fmla="*/ 59 h 275"/>
                <a:gd name="T104" fmla="*/ 72 w 165"/>
                <a:gd name="T105" fmla="*/ 41 h 275"/>
                <a:gd name="T106" fmla="*/ 69 w 165"/>
                <a:gd name="T107" fmla="*/ 18 h 275"/>
                <a:gd name="T108" fmla="*/ 68 w 165"/>
                <a:gd name="T109" fmla="*/ 7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0" y="0"/>
                  </a:moveTo>
                  <a:lnTo>
                    <a:pt x="73" y="2"/>
                  </a:lnTo>
                  <a:lnTo>
                    <a:pt x="76" y="15"/>
                  </a:lnTo>
                  <a:lnTo>
                    <a:pt x="78" y="31"/>
                  </a:lnTo>
                  <a:lnTo>
                    <a:pt x="79" y="40"/>
                  </a:lnTo>
                  <a:lnTo>
                    <a:pt x="82" y="43"/>
                  </a:lnTo>
                  <a:lnTo>
                    <a:pt x="87" y="46"/>
                  </a:lnTo>
                  <a:lnTo>
                    <a:pt x="94" y="52"/>
                  </a:lnTo>
                  <a:lnTo>
                    <a:pt x="102" y="59"/>
                  </a:lnTo>
                  <a:lnTo>
                    <a:pt x="110" y="67"/>
                  </a:lnTo>
                  <a:lnTo>
                    <a:pt x="119" y="77"/>
                  </a:lnTo>
                  <a:lnTo>
                    <a:pt x="128" y="87"/>
                  </a:lnTo>
                  <a:lnTo>
                    <a:pt x="135" y="101"/>
                  </a:lnTo>
                  <a:lnTo>
                    <a:pt x="147" y="121"/>
                  </a:lnTo>
                  <a:lnTo>
                    <a:pt x="156" y="136"/>
                  </a:lnTo>
                  <a:lnTo>
                    <a:pt x="162" y="146"/>
                  </a:lnTo>
                  <a:lnTo>
                    <a:pt x="165" y="154"/>
                  </a:lnTo>
                  <a:lnTo>
                    <a:pt x="165" y="158"/>
                  </a:lnTo>
                  <a:lnTo>
                    <a:pt x="164" y="160"/>
                  </a:lnTo>
                  <a:lnTo>
                    <a:pt x="161" y="158"/>
                  </a:lnTo>
                  <a:lnTo>
                    <a:pt x="156" y="151"/>
                  </a:lnTo>
                  <a:lnTo>
                    <a:pt x="153" y="145"/>
                  </a:lnTo>
                  <a:lnTo>
                    <a:pt x="149" y="136"/>
                  </a:lnTo>
                  <a:lnTo>
                    <a:pt x="143" y="126"/>
                  </a:lnTo>
                  <a:lnTo>
                    <a:pt x="135" y="114"/>
                  </a:lnTo>
                  <a:lnTo>
                    <a:pt x="128" y="104"/>
                  </a:lnTo>
                  <a:lnTo>
                    <a:pt x="121" y="93"/>
                  </a:lnTo>
                  <a:lnTo>
                    <a:pt x="115" y="84"/>
                  </a:lnTo>
                  <a:lnTo>
                    <a:pt x="110" y="80"/>
                  </a:lnTo>
                  <a:lnTo>
                    <a:pt x="103" y="74"/>
                  </a:lnTo>
                  <a:lnTo>
                    <a:pt x="97" y="70"/>
                  </a:lnTo>
                  <a:lnTo>
                    <a:pt x="93" y="67"/>
                  </a:lnTo>
                  <a:lnTo>
                    <a:pt x="88" y="65"/>
                  </a:lnTo>
                  <a:lnTo>
                    <a:pt x="87" y="80"/>
                  </a:lnTo>
                  <a:lnTo>
                    <a:pt x="87" y="96"/>
                  </a:lnTo>
                  <a:lnTo>
                    <a:pt x="88" y="111"/>
                  </a:lnTo>
                  <a:lnTo>
                    <a:pt x="90" y="121"/>
                  </a:lnTo>
                  <a:lnTo>
                    <a:pt x="97" y="127"/>
                  </a:lnTo>
                  <a:lnTo>
                    <a:pt x="106" y="136"/>
                  </a:lnTo>
                  <a:lnTo>
                    <a:pt x="116" y="145"/>
                  </a:lnTo>
                  <a:lnTo>
                    <a:pt x="127" y="157"/>
                  </a:lnTo>
                  <a:lnTo>
                    <a:pt x="137" y="170"/>
                  </a:lnTo>
                  <a:lnTo>
                    <a:pt x="146" y="185"/>
                  </a:lnTo>
                  <a:lnTo>
                    <a:pt x="152" y="201"/>
                  </a:lnTo>
                  <a:lnTo>
                    <a:pt x="155" y="220"/>
                  </a:lnTo>
                  <a:lnTo>
                    <a:pt x="155" y="226"/>
                  </a:lnTo>
                  <a:lnTo>
                    <a:pt x="152" y="223"/>
                  </a:lnTo>
                  <a:lnTo>
                    <a:pt x="147" y="213"/>
                  </a:lnTo>
                  <a:lnTo>
                    <a:pt x="140" y="197"/>
                  </a:lnTo>
                  <a:lnTo>
                    <a:pt x="135" y="188"/>
                  </a:lnTo>
                  <a:lnTo>
                    <a:pt x="131" y="177"/>
                  </a:lnTo>
                  <a:lnTo>
                    <a:pt x="124" y="170"/>
                  </a:lnTo>
                  <a:lnTo>
                    <a:pt x="118" y="161"/>
                  </a:lnTo>
                  <a:lnTo>
                    <a:pt x="110" y="155"/>
                  </a:lnTo>
                  <a:lnTo>
                    <a:pt x="103" y="149"/>
                  </a:lnTo>
                  <a:lnTo>
                    <a:pt x="97" y="145"/>
                  </a:lnTo>
                  <a:lnTo>
                    <a:pt x="91" y="143"/>
                  </a:lnTo>
                  <a:lnTo>
                    <a:pt x="100" y="167"/>
                  </a:lnTo>
                  <a:lnTo>
                    <a:pt x="106" y="201"/>
                  </a:lnTo>
                  <a:lnTo>
                    <a:pt x="110" y="237"/>
                  </a:lnTo>
                  <a:lnTo>
                    <a:pt x="109" y="266"/>
                  </a:lnTo>
                  <a:lnTo>
                    <a:pt x="106" y="273"/>
                  </a:lnTo>
                  <a:lnTo>
                    <a:pt x="104" y="275"/>
                  </a:lnTo>
                  <a:lnTo>
                    <a:pt x="103" y="271"/>
                  </a:lnTo>
                  <a:lnTo>
                    <a:pt x="103" y="262"/>
                  </a:lnTo>
                  <a:lnTo>
                    <a:pt x="100" y="241"/>
                  </a:lnTo>
                  <a:lnTo>
                    <a:pt x="94" y="208"/>
                  </a:lnTo>
                  <a:lnTo>
                    <a:pt x="85" y="174"/>
                  </a:lnTo>
                  <a:lnTo>
                    <a:pt x="79" y="155"/>
                  </a:lnTo>
                  <a:lnTo>
                    <a:pt x="68" y="164"/>
                  </a:lnTo>
                  <a:lnTo>
                    <a:pt x="54" y="179"/>
                  </a:lnTo>
                  <a:lnTo>
                    <a:pt x="44" y="198"/>
                  </a:lnTo>
                  <a:lnTo>
                    <a:pt x="38" y="216"/>
                  </a:lnTo>
                  <a:lnTo>
                    <a:pt x="35" y="223"/>
                  </a:lnTo>
                  <a:lnTo>
                    <a:pt x="32" y="223"/>
                  </a:lnTo>
                  <a:lnTo>
                    <a:pt x="31" y="217"/>
                  </a:lnTo>
                  <a:lnTo>
                    <a:pt x="34" y="207"/>
                  </a:lnTo>
                  <a:lnTo>
                    <a:pt x="41" y="189"/>
                  </a:lnTo>
                  <a:lnTo>
                    <a:pt x="53" y="167"/>
                  </a:lnTo>
                  <a:lnTo>
                    <a:pt x="65" y="146"/>
                  </a:lnTo>
                  <a:lnTo>
                    <a:pt x="73" y="135"/>
                  </a:lnTo>
                  <a:lnTo>
                    <a:pt x="75" y="117"/>
                  </a:lnTo>
                  <a:lnTo>
                    <a:pt x="75" y="96"/>
                  </a:lnTo>
                  <a:lnTo>
                    <a:pt x="75" y="80"/>
                  </a:lnTo>
                  <a:lnTo>
                    <a:pt x="75" y="68"/>
                  </a:lnTo>
                  <a:lnTo>
                    <a:pt x="66" y="74"/>
                  </a:lnTo>
                  <a:lnTo>
                    <a:pt x="56" y="83"/>
                  </a:lnTo>
                  <a:lnTo>
                    <a:pt x="45" y="93"/>
                  </a:lnTo>
                  <a:lnTo>
                    <a:pt x="34" y="105"/>
                  </a:lnTo>
                  <a:lnTo>
                    <a:pt x="25" y="118"/>
                  </a:lnTo>
                  <a:lnTo>
                    <a:pt x="16" y="132"/>
                  </a:lnTo>
                  <a:lnTo>
                    <a:pt x="10" y="143"/>
                  </a:lnTo>
                  <a:lnTo>
                    <a:pt x="6" y="155"/>
                  </a:lnTo>
                  <a:lnTo>
                    <a:pt x="3" y="160"/>
                  </a:lnTo>
                  <a:lnTo>
                    <a:pt x="1" y="160"/>
                  </a:lnTo>
                  <a:lnTo>
                    <a:pt x="0" y="157"/>
                  </a:lnTo>
                  <a:lnTo>
                    <a:pt x="1" y="148"/>
                  </a:lnTo>
                  <a:lnTo>
                    <a:pt x="4" y="140"/>
                  </a:lnTo>
                  <a:lnTo>
                    <a:pt x="10" y="129"/>
                  </a:lnTo>
                  <a:lnTo>
                    <a:pt x="19" y="115"/>
                  </a:lnTo>
                  <a:lnTo>
                    <a:pt x="28" y="101"/>
                  </a:lnTo>
                  <a:lnTo>
                    <a:pt x="38" y="84"/>
                  </a:lnTo>
                  <a:lnTo>
                    <a:pt x="48" y="71"/>
                  </a:lnTo>
                  <a:lnTo>
                    <a:pt x="59" y="59"/>
                  </a:lnTo>
                  <a:lnTo>
                    <a:pt x="68" y="50"/>
                  </a:lnTo>
                  <a:lnTo>
                    <a:pt x="72" y="41"/>
                  </a:lnTo>
                  <a:lnTo>
                    <a:pt x="72" y="30"/>
                  </a:lnTo>
                  <a:lnTo>
                    <a:pt x="69" y="18"/>
                  </a:lnTo>
                  <a:lnTo>
                    <a:pt x="68" y="10"/>
                  </a:lnTo>
                  <a:lnTo>
                    <a:pt x="68" y="7"/>
                  </a:lnTo>
                  <a:lnTo>
                    <a:pt x="68" y="4"/>
                  </a:lnTo>
                  <a:lnTo>
                    <a:pt x="69" y="3"/>
                  </a:lnTo>
                  <a:lnTo>
                    <a:pt x="70" y="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82" name="Freeform 337"/>
            <p:cNvSpPr>
              <a:spLocks/>
            </p:cNvSpPr>
            <p:nvPr/>
          </p:nvSpPr>
          <p:spPr bwMode="auto">
            <a:xfrm>
              <a:off x="1948" y="1239"/>
              <a:ext cx="200" cy="286"/>
            </a:xfrm>
            <a:custGeom>
              <a:avLst/>
              <a:gdLst>
                <a:gd name="T0" fmla="*/ 6 w 200"/>
                <a:gd name="T1" fmla="*/ 272 h 286"/>
                <a:gd name="T2" fmla="*/ 24 w 200"/>
                <a:gd name="T3" fmla="*/ 235 h 286"/>
                <a:gd name="T4" fmla="*/ 36 w 200"/>
                <a:gd name="T5" fmla="*/ 209 h 286"/>
                <a:gd name="T6" fmla="*/ 51 w 200"/>
                <a:gd name="T7" fmla="*/ 172 h 286"/>
                <a:gd name="T8" fmla="*/ 49 w 200"/>
                <a:gd name="T9" fmla="*/ 153 h 286"/>
                <a:gd name="T10" fmla="*/ 37 w 200"/>
                <a:gd name="T11" fmla="*/ 138 h 286"/>
                <a:gd name="T12" fmla="*/ 36 w 200"/>
                <a:gd name="T13" fmla="*/ 122 h 286"/>
                <a:gd name="T14" fmla="*/ 39 w 200"/>
                <a:gd name="T15" fmla="*/ 126 h 286"/>
                <a:gd name="T16" fmla="*/ 46 w 200"/>
                <a:gd name="T17" fmla="*/ 136 h 286"/>
                <a:gd name="T18" fmla="*/ 58 w 200"/>
                <a:gd name="T19" fmla="*/ 142 h 286"/>
                <a:gd name="T20" fmla="*/ 70 w 200"/>
                <a:gd name="T21" fmla="*/ 136 h 286"/>
                <a:gd name="T22" fmla="*/ 85 w 200"/>
                <a:gd name="T23" fmla="*/ 119 h 286"/>
                <a:gd name="T24" fmla="*/ 99 w 200"/>
                <a:gd name="T25" fmla="*/ 101 h 286"/>
                <a:gd name="T26" fmla="*/ 110 w 200"/>
                <a:gd name="T27" fmla="*/ 86 h 286"/>
                <a:gd name="T28" fmla="*/ 111 w 200"/>
                <a:gd name="T29" fmla="*/ 71 h 286"/>
                <a:gd name="T30" fmla="*/ 104 w 200"/>
                <a:gd name="T31" fmla="*/ 39 h 286"/>
                <a:gd name="T32" fmla="*/ 92 w 200"/>
                <a:gd name="T33" fmla="*/ 20 h 286"/>
                <a:gd name="T34" fmla="*/ 91 w 200"/>
                <a:gd name="T35" fmla="*/ 14 h 286"/>
                <a:gd name="T36" fmla="*/ 102 w 200"/>
                <a:gd name="T37" fmla="*/ 25 h 286"/>
                <a:gd name="T38" fmla="*/ 119 w 200"/>
                <a:gd name="T39" fmla="*/ 59 h 286"/>
                <a:gd name="T40" fmla="*/ 129 w 200"/>
                <a:gd name="T41" fmla="*/ 54 h 286"/>
                <a:gd name="T42" fmla="*/ 151 w 200"/>
                <a:gd name="T43" fmla="*/ 15 h 286"/>
                <a:gd name="T44" fmla="*/ 167 w 200"/>
                <a:gd name="T45" fmla="*/ 0 h 286"/>
                <a:gd name="T46" fmla="*/ 167 w 200"/>
                <a:gd name="T47" fmla="*/ 5 h 286"/>
                <a:gd name="T48" fmla="*/ 157 w 200"/>
                <a:gd name="T49" fmla="*/ 24 h 286"/>
                <a:gd name="T50" fmla="*/ 135 w 200"/>
                <a:gd name="T51" fmla="*/ 70 h 286"/>
                <a:gd name="T52" fmla="*/ 135 w 200"/>
                <a:gd name="T53" fmla="*/ 79 h 286"/>
                <a:gd name="T54" fmla="*/ 154 w 200"/>
                <a:gd name="T55" fmla="*/ 74 h 286"/>
                <a:gd name="T56" fmla="*/ 169 w 200"/>
                <a:gd name="T57" fmla="*/ 68 h 286"/>
                <a:gd name="T58" fmla="*/ 182 w 200"/>
                <a:gd name="T59" fmla="*/ 62 h 286"/>
                <a:gd name="T60" fmla="*/ 194 w 200"/>
                <a:gd name="T61" fmla="*/ 55 h 286"/>
                <a:gd name="T62" fmla="*/ 200 w 200"/>
                <a:gd name="T63" fmla="*/ 57 h 286"/>
                <a:gd name="T64" fmla="*/ 191 w 200"/>
                <a:gd name="T65" fmla="*/ 65 h 286"/>
                <a:gd name="T66" fmla="*/ 172 w 200"/>
                <a:gd name="T67" fmla="*/ 76 h 286"/>
                <a:gd name="T68" fmla="*/ 148 w 200"/>
                <a:gd name="T69" fmla="*/ 88 h 286"/>
                <a:gd name="T70" fmla="*/ 129 w 200"/>
                <a:gd name="T71" fmla="*/ 96 h 286"/>
                <a:gd name="T72" fmla="*/ 113 w 200"/>
                <a:gd name="T73" fmla="*/ 102 h 286"/>
                <a:gd name="T74" fmla="*/ 95 w 200"/>
                <a:gd name="T75" fmla="*/ 126 h 286"/>
                <a:gd name="T76" fmla="*/ 95 w 200"/>
                <a:gd name="T77" fmla="*/ 136 h 286"/>
                <a:gd name="T78" fmla="*/ 102 w 200"/>
                <a:gd name="T79" fmla="*/ 141 h 286"/>
                <a:gd name="T80" fmla="*/ 99 w 200"/>
                <a:gd name="T81" fmla="*/ 144 h 286"/>
                <a:gd name="T82" fmla="*/ 91 w 200"/>
                <a:gd name="T83" fmla="*/ 151 h 286"/>
                <a:gd name="T84" fmla="*/ 85 w 200"/>
                <a:gd name="T85" fmla="*/ 153 h 286"/>
                <a:gd name="T86" fmla="*/ 80 w 200"/>
                <a:gd name="T87" fmla="*/ 153 h 286"/>
                <a:gd name="T88" fmla="*/ 76 w 200"/>
                <a:gd name="T89" fmla="*/ 160 h 286"/>
                <a:gd name="T90" fmla="*/ 62 w 200"/>
                <a:gd name="T91" fmla="*/ 185 h 286"/>
                <a:gd name="T92" fmla="*/ 46 w 200"/>
                <a:gd name="T93" fmla="*/ 216 h 286"/>
                <a:gd name="T94" fmla="*/ 37 w 200"/>
                <a:gd name="T95" fmla="*/ 246 h 286"/>
                <a:gd name="T96" fmla="*/ 33 w 200"/>
                <a:gd name="T97" fmla="*/ 262 h 286"/>
                <a:gd name="T98" fmla="*/ 29 w 200"/>
                <a:gd name="T99" fmla="*/ 274 h 286"/>
                <a:gd name="T100" fmla="*/ 20 w 200"/>
                <a:gd name="T101" fmla="*/ 281 h 286"/>
                <a:gd name="T102" fmla="*/ 5 w 200"/>
                <a:gd name="T103" fmla="*/ 286 h 28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0"/>
                <a:gd name="T157" fmla="*/ 0 h 286"/>
                <a:gd name="T158" fmla="*/ 200 w 200"/>
                <a:gd name="T159" fmla="*/ 286 h 28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0" h="286">
                  <a:moveTo>
                    <a:pt x="0" y="286"/>
                  </a:moveTo>
                  <a:lnTo>
                    <a:pt x="6" y="272"/>
                  </a:lnTo>
                  <a:lnTo>
                    <a:pt x="15" y="253"/>
                  </a:lnTo>
                  <a:lnTo>
                    <a:pt x="24" y="235"/>
                  </a:lnTo>
                  <a:lnTo>
                    <a:pt x="30" y="222"/>
                  </a:lnTo>
                  <a:lnTo>
                    <a:pt x="36" y="209"/>
                  </a:lnTo>
                  <a:lnTo>
                    <a:pt x="43" y="190"/>
                  </a:lnTo>
                  <a:lnTo>
                    <a:pt x="51" y="172"/>
                  </a:lnTo>
                  <a:lnTo>
                    <a:pt x="57" y="160"/>
                  </a:lnTo>
                  <a:lnTo>
                    <a:pt x="49" y="153"/>
                  </a:lnTo>
                  <a:lnTo>
                    <a:pt x="42" y="145"/>
                  </a:lnTo>
                  <a:lnTo>
                    <a:pt x="37" y="138"/>
                  </a:lnTo>
                  <a:lnTo>
                    <a:pt x="36" y="127"/>
                  </a:lnTo>
                  <a:lnTo>
                    <a:pt x="36" y="122"/>
                  </a:lnTo>
                  <a:lnTo>
                    <a:pt x="37" y="122"/>
                  </a:lnTo>
                  <a:lnTo>
                    <a:pt x="39" y="126"/>
                  </a:lnTo>
                  <a:lnTo>
                    <a:pt x="42" y="132"/>
                  </a:lnTo>
                  <a:lnTo>
                    <a:pt x="46" y="136"/>
                  </a:lnTo>
                  <a:lnTo>
                    <a:pt x="52" y="139"/>
                  </a:lnTo>
                  <a:lnTo>
                    <a:pt x="58" y="142"/>
                  </a:lnTo>
                  <a:lnTo>
                    <a:pt x="62" y="144"/>
                  </a:lnTo>
                  <a:lnTo>
                    <a:pt x="70" y="136"/>
                  </a:lnTo>
                  <a:lnTo>
                    <a:pt x="77" y="129"/>
                  </a:lnTo>
                  <a:lnTo>
                    <a:pt x="85" y="119"/>
                  </a:lnTo>
                  <a:lnTo>
                    <a:pt x="92" y="110"/>
                  </a:lnTo>
                  <a:lnTo>
                    <a:pt x="99" y="101"/>
                  </a:lnTo>
                  <a:lnTo>
                    <a:pt x="105" y="93"/>
                  </a:lnTo>
                  <a:lnTo>
                    <a:pt x="110" y="86"/>
                  </a:lnTo>
                  <a:lnTo>
                    <a:pt x="111" y="82"/>
                  </a:lnTo>
                  <a:lnTo>
                    <a:pt x="111" y="71"/>
                  </a:lnTo>
                  <a:lnTo>
                    <a:pt x="110" y="55"/>
                  </a:lnTo>
                  <a:lnTo>
                    <a:pt x="104" y="39"/>
                  </a:lnTo>
                  <a:lnTo>
                    <a:pt x="98" y="27"/>
                  </a:lnTo>
                  <a:lnTo>
                    <a:pt x="92" y="20"/>
                  </a:lnTo>
                  <a:lnTo>
                    <a:pt x="91" y="15"/>
                  </a:lnTo>
                  <a:lnTo>
                    <a:pt x="91" y="14"/>
                  </a:lnTo>
                  <a:lnTo>
                    <a:pt x="95" y="17"/>
                  </a:lnTo>
                  <a:lnTo>
                    <a:pt x="102" y="25"/>
                  </a:lnTo>
                  <a:lnTo>
                    <a:pt x="111" y="42"/>
                  </a:lnTo>
                  <a:lnTo>
                    <a:pt x="119" y="59"/>
                  </a:lnTo>
                  <a:lnTo>
                    <a:pt x="120" y="71"/>
                  </a:lnTo>
                  <a:lnTo>
                    <a:pt x="129" y="54"/>
                  </a:lnTo>
                  <a:lnTo>
                    <a:pt x="141" y="33"/>
                  </a:lnTo>
                  <a:lnTo>
                    <a:pt x="151" y="15"/>
                  </a:lnTo>
                  <a:lnTo>
                    <a:pt x="161" y="3"/>
                  </a:lnTo>
                  <a:lnTo>
                    <a:pt x="167" y="0"/>
                  </a:lnTo>
                  <a:lnTo>
                    <a:pt x="169" y="2"/>
                  </a:lnTo>
                  <a:lnTo>
                    <a:pt x="167" y="5"/>
                  </a:lnTo>
                  <a:lnTo>
                    <a:pt x="163" y="11"/>
                  </a:lnTo>
                  <a:lnTo>
                    <a:pt x="157" y="24"/>
                  </a:lnTo>
                  <a:lnTo>
                    <a:pt x="145" y="48"/>
                  </a:lnTo>
                  <a:lnTo>
                    <a:pt x="135" y="70"/>
                  </a:lnTo>
                  <a:lnTo>
                    <a:pt x="126" y="82"/>
                  </a:lnTo>
                  <a:lnTo>
                    <a:pt x="135" y="79"/>
                  </a:lnTo>
                  <a:lnTo>
                    <a:pt x="145" y="76"/>
                  </a:lnTo>
                  <a:lnTo>
                    <a:pt x="154" y="74"/>
                  </a:lnTo>
                  <a:lnTo>
                    <a:pt x="161" y="71"/>
                  </a:lnTo>
                  <a:lnTo>
                    <a:pt x="169" y="68"/>
                  </a:lnTo>
                  <a:lnTo>
                    <a:pt x="176" y="65"/>
                  </a:lnTo>
                  <a:lnTo>
                    <a:pt x="182" y="62"/>
                  </a:lnTo>
                  <a:lnTo>
                    <a:pt x="186" y="59"/>
                  </a:lnTo>
                  <a:lnTo>
                    <a:pt x="194" y="55"/>
                  </a:lnTo>
                  <a:lnTo>
                    <a:pt x="198" y="54"/>
                  </a:lnTo>
                  <a:lnTo>
                    <a:pt x="200" y="57"/>
                  </a:lnTo>
                  <a:lnTo>
                    <a:pt x="197" y="61"/>
                  </a:lnTo>
                  <a:lnTo>
                    <a:pt x="191" y="65"/>
                  </a:lnTo>
                  <a:lnTo>
                    <a:pt x="182" y="70"/>
                  </a:lnTo>
                  <a:lnTo>
                    <a:pt x="172" y="76"/>
                  </a:lnTo>
                  <a:lnTo>
                    <a:pt x="160" y="82"/>
                  </a:lnTo>
                  <a:lnTo>
                    <a:pt x="148" y="88"/>
                  </a:lnTo>
                  <a:lnTo>
                    <a:pt x="138" y="93"/>
                  </a:lnTo>
                  <a:lnTo>
                    <a:pt x="129" y="96"/>
                  </a:lnTo>
                  <a:lnTo>
                    <a:pt x="123" y="98"/>
                  </a:lnTo>
                  <a:lnTo>
                    <a:pt x="113" y="102"/>
                  </a:lnTo>
                  <a:lnTo>
                    <a:pt x="102" y="114"/>
                  </a:lnTo>
                  <a:lnTo>
                    <a:pt x="95" y="126"/>
                  </a:lnTo>
                  <a:lnTo>
                    <a:pt x="93" y="133"/>
                  </a:lnTo>
                  <a:lnTo>
                    <a:pt x="95" y="136"/>
                  </a:lnTo>
                  <a:lnTo>
                    <a:pt x="99" y="139"/>
                  </a:lnTo>
                  <a:lnTo>
                    <a:pt x="102" y="141"/>
                  </a:lnTo>
                  <a:lnTo>
                    <a:pt x="105" y="141"/>
                  </a:lnTo>
                  <a:lnTo>
                    <a:pt x="99" y="144"/>
                  </a:lnTo>
                  <a:lnTo>
                    <a:pt x="95" y="147"/>
                  </a:lnTo>
                  <a:lnTo>
                    <a:pt x="91" y="151"/>
                  </a:lnTo>
                  <a:lnTo>
                    <a:pt x="88" y="154"/>
                  </a:lnTo>
                  <a:lnTo>
                    <a:pt x="85" y="153"/>
                  </a:lnTo>
                  <a:lnTo>
                    <a:pt x="82" y="153"/>
                  </a:lnTo>
                  <a:lnTo>
                    <a:pt x="80" y="153"/>
                  </a:lnTo>
                  <a:lnTo>
                    <a:pt x="76" y="160"/>
                  </a:lnTo>
                  <a:lnTo>
                    <a:pt x="70" y="170"/>
                  </a:lnTo>
                  <a:lnTo>
                    <a:pt x="62" y="185"/>
                  </a:lnTo>
                  <a:lnTo>
                    <a:pt x="54" y="200"/>
                  </a:lnTo>
                  <a:lnTo>
                    <a:pt x="46" y="216"/>
                  </a:lnTo>
                  <a:lnTo>
                    <a:pt x="40" y="232"/>
                  </a:lnTo>
                  <a:lnTo>
                    <a:pt x="37" y="246"/>
                  </a:lnTo>
                  <a:lnTo>
                    <a:pt x="36" y="256"/>
                  </a:lnTo>
                  <a:lnTo>
                    <a:pt x="33" y="262"/>
                  </a:lnTo>
                  <a:lnTo>
                    <a:pt x="31" y="268"/>
                  </a:lnTo>
                  <a:lnTo>
                    <a:pt x="29" y="274"/>
                  </a:lnTo>
                  <a:lnTo>
                    <a:pt x="24" y="278"/>
                  </a:lnTo>
                  <a:lnTo>
                    <a:pt x="20" y="281"/>
                  </a:lnTo>
                  <a:lnTo>
                    <a:pt x="12" y="284"/>
                  </a:lnTo>
                  <a:lnTo>
                    <a:pt x="5" y="286"/>
                  </a:lnTo>
                  <a:lnTo>
                    <a:pt x="0" y="286"/>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83" name="Freeform 338"/>
            <p:cNvSpPr>
              <a:spLocks/>
            </p:cNvSpPr>
            <p:nvPr/>
          </p:nvSpPr>
          <p:spPr bwMode="auto">
            <a:xfrm>
              <a:off x="1658" y="1693"/>
              <a:ext cx="128" cy="222"/>
            </a:xfrm>
            <a:custGeom>
              <a:avLst/>
              <a:gdLst>
                <a:gd name="T0" fmla="*/ 84 w 128"/>
                <a:gd name="T1" fmla="*/ 13 h 222"/>
                <a:gd name="T2" fmla="*/ 72 w 128"/>
                <a:gd name="T3" fmla="*/ 40 h 222"/>
                <a:gd name="T4" fmla="*/ 62 w 128"/>
                <a:gd name="T5" fmla="*/ 47 h 222"/>
                <a:gd name="T6" fmla="*/ 41 w 128"/>
                <a:gd name="T7" fmla="*/ 55 h 222"/>
                <a:gd name="T8" fmla="*/ 20 w 128"/>
                <a:gd name="T9" fmla="*/ 67 h 222"/>
                <a:gd name="T10" fmla="*/ 4 w 128"/>
                <a:gd name="T11" fmla="*/ 77 h 222"/>
                <a:gd name="T12" fmla="*/ 0 w 128"/>
                <a:gd name="T13" fmla="*/ 84 h 222"/>
                <a:gd name="T14" fmla="*/ 1 w 128"/>
                <a:gd name="T15" fmla="*/ 86 h 222"/>
                <a:gd name="T16" fmla="*/ 10 w 128"/>
                <a:gd name="T17" fmla="*/ 81 h 222"/>
                <a:gd name="T18" fmla="*/ 23 w 128"/>
                <a:gd name="T19" fmla="*/ 74 h 222"/>
                <a:gd name="T20" fmla="*/ 41 w 128"/>
                <a:gd name="T21" fmla="*/ 64 h 222"/>
                <a:gd name="T22" fmla="*/ 57 w 128"/>
                <a:gd name="T23" fmla="*/ 58 h 222"/>
                <a:gd name="T24" fmla="*/ 60 w 128"/>
                <a:gd name="T25" fmla="*/ 67 h 222"/>
                <a:gd name="T26" fmla="*/ 54 w 128"/>
                <a:gd name="T27" fmla="*/ 95 h 222"/>
                <a:gd name="T28" fmla="*/ 48 w 128"/>
                <a:gd name="T29" fmla="*/ 109 h 222"/>
                <a:gd name="T30" fmla="*/ 34 w 128"/>
                <a:gd name="T31" fmla="*/ 124 h 222"/>
                <a:gd name="T32" fmla="*/ 19 w 128"/>
                <a:gd name="T33" fmla="*/ 141 h 222"/>
                <a:gd name="T34" fmla="*/ 7 w 128"/>
                <a:gd name="T35" fmla="*/ 152 h 222"/>
                <a:gd name="T36" fmla="*/ 4 w 128"/>
                <a:gd name="T37" fmla="*/ 161 h 222"/>
                <a:gd name="T38" fmla="*/ 7 w 128"/>
                <a:gd name="T39" fmla="*/ 164 h 222"/>
                <a:gd name="T40" fmla="*/ 19 w 128"/>
                <a:gd name="T41" fmla="*/ 151 h 222"/>
                <a:gd name="T42" fmla="*/ 44 w 128"/>
                <a:gd name="T43" fmla="*/ 127 h 222"/>
                <a:gd name="T44" fmla="*/ 54 w 128"/>
                <a:gd name="T45" fmla="*/ 138 h 222"/>
                <a:gd name="T46" fmla="*/ 59 w 128"/>
                <a:gd name="T47" fmla="*/ 197 h 222"/>
                <a:gd name="T48" fmla="*/ 63 w 128"/>
                <a:gd name="T49" fmla="*/ 220 h 222"/>
                <a:gd name="T50" fmla="*/ 65 w 128"/>
                <a:gd name="T51" fmla="*/ 219 h 222"/>
                <a:gd name="T52" fmla="*/ 66 w 128"/>
                <a:gd name="T53" fmla="*/ 192 h 222"/>
                <a:gd name="T54" fmla="*/ 63 w 128"/>
                <a:gd name="T55" fmla="*/ 129 h 222"/>
                <a:gd name="T56" fmla="*/ 68 w 128"/>
                <a:gd name="T57" fmla="*/ 108 h 222"/>
                <a:gd name="T58" fmla="*/ 70 w 128"/>
                <a:gd name="T59" fmla="*/ 111 h 222"/>
                <a:gd name="T60" fmla="*/ 78 w 128"/>
                <a:gd name="T61" fmla="*/ 127 h 222"/>
                <a:gd name="T62" fmla="*/ 106 w 128"/>
                <a:gd name="T63" fmla="*/ 160 h 222"/>
                <a:gd name="T64" fmla="*/ 119 w 128"/>
                <a:gd name="T65" fmla="*/ 167 h 222"/>
                <a:gd name="T66" fmla="*/ 115 w 128"/>
                <a:gd name="T67" fmla="*/ 158 h 222"/>
                <a:gd name="T68" fmla="*/ 100 w 128"/>
                <a:gd name="T69" fmla="*/ 141 h 222"/>
                <a:gd name="T70" fmla="*/ 81 w 128"/>
                <a:gd name="T71" fmla="*/ 114 h 222"/>
                <a:gd name="T72" fmla="*/ 75 w 128"/>
                <a:gd name="T73" fmla="*/ 93 h 222"/>
                <a:gd name="T74" fmla="*/ 76 w 128"/>
                <a:gd name="T75" fmla="*/ 67 h 222"/>
                <a:gd name="T76" fmla="*/ 79 w 128"/>
                <a:gd name="T77" fmla="*/ 56 h 222"/>
                <a:gd name="T78" fmla="*/ 85 w 128"/>
                <a:gd name="T79" fmla="*/ 59 h 222"/>
                <a:gd name="T80" fmla="*/ 97 w 128"/>
                <a:gd name="T81" fmla="*/ 71 h 222"/>
                <a:gd name="T82" fmla="*/ 119 w 128"/>
                <a:gd name="T83" fmla="*/ 92 h 222"/>
                <a:gd name="T84" fmla="*/ 128 w 128"/>
                <a:gd name="T85" fmla="*/ 98 h 222"/>
                <a:gd name="T86" fmla="*/ 121 w 128"/>
                <a:gd name="T87" fmla="*/ 86 h 222"/>
                <a:gd name="T88" fmla="*/ 107 w 128"/>
                <a:gd name="T89" fmla="*/ 71 h 222"/>
                <a:gd name="T90" fmla="*/ 96 w 128"/>
                <a:gd name="T91" fmla="*/ 56 h 222"/>
                <a:gd name="T92" fmla="*/ 90 w 128"/>
                <a:gd name="T93" fmla="*/ 44 h 222"/>
                <a:gd name="T94" fmla="*/ 90 w 128"/>
                <a:gd name="T95" fmla="*/ 22 h 222"/>
                <a:gd name="T96" fmla="*/ 97 w 128"/>
                <a:gd name="T97" fmla="*/ 5 h 222"/>
                <a:gd name="T98" fmla="*/ 94 w 128"/>
                <a:gd name="T99" fmla="*/ 0 h 22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2"/>
                <a:gd name="T152" fmla="*/ 128 w 128"/>
                <a:gd name="T153" fmla="*/ 222 h 22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2">
                  <a:moveTo>
                    <a:pt x="90" y="5"/>
                  </a:moveTo>
                  <a:lnTo>
                    <a:pt x="84" y="13"/>
                  </a:lnTo>
                  <a:lnTo>
                    <a:pt x="78" y="27"/>
                  </a:lnTo>
                  <a:lnTo>
                    <a:pt x="72" y="40"/>
                  </a:lnTo>
                  <a:lnTo>
                    <a:pt x="69" y="47"/>
                  </a:lnTo>
                  <a:lnTo>
                    <a:pt x="62" y="47"/>
                  </a:lnTo>
                  <a:lnTo>
                    <a:pt x="51" y="50"/>
                  </a:lnTo>
                  <a:lnTo>
                    <a:pt x="41" y="55"/>
                  </a:lnTo>
                  <a:lnTo>
                    <a:pt x="31" y="61"/>
                  </a:lnTo>
                  <a:lnTo>
                    <a:pt x="20" y="67"/>
                  </a:lnTo>
                  <a:lnTo>
                    <a:pt x="11" y="71"/>
                  </a:lnTo>
                  <a:lnTo>
                    <a:pt x="4" y="77"/>
                  </a:lnTo>
                  <a:lnTo>
                    <a:pt x="1" y="80"/>
                  </a:lnTo>
                  <a:lnTo>
                    <a:pt x="0" y="84"/>
                  </a:lnTo>
                  <a:lnTo>
                    <a:pt x="0" y="86"/>
                  </a:lnTo>
                  <a:lnTo>
                    <a:pt x="1" y="86"/>
                  </a:lnTo>
                  <a:lnTo>
                    <a:pt x="6" y="84"/>
                  </a:lnTo>
                  <a:lnTo>
                    <a:pt x="10" y="81"/>
                  </a:lnTo>
                  <a:lnTo>
                    <a:pt x="16" y="78"/>
                  </a:lnTo>
                  <a:lnTo>
                    <a:pt x="23" y="74"/>
                  </a:lnTo>
                  <a:lnTo>
                    <a:pt x="32" y="68"/>
                  </a:lnTo>
                  <a:lnTo>
                    <a:pt x="41" y="64"/>
                  </a:lnTo>
                  <a:lnTo>
                    <a:pt x="50" y="61"/>
                  </a:lnTo>
                  <a:lnTo>
                    <a:pt x="57" y="58"/>
                  </a:lnTo>
                  <a:lnTo>
                    <a:pt x="63" y="56"/>
                  </a:lnTo>
                  <a:lnTo>
                    <a:pt x="60" y="67"/>
                  </a:lnTo>
                  <a:lnTo>
                    <a:pt x="57" y="81"/>
                  </a:lnTo>
                  <a:lnTo>
                    <a:pt x="54" y="95"/>
                  </a:lnTo>
                  <a:lnTo>
                    <a:pt x="53" y="104"/>
                  </a:lnTo>
                  <a:lnTo>
                    <a:pt x="48" y="109"/>
                  </a:lnTo>
                  <a:lnTo>
                    <a:pt x="41" y="115"/>
                  </a:lnTo>
                  <a:lnTo>
                    <a:pt x="34" y="124"/>
                  </a:lnTo>
                  <a:lnTo>
                    <a:pt x="26" y="132"/>
                  </a:lnTo>
                  <a:lnTo>
                    <a:pt x="19" y="141"/>
                  </a:lnTo>
                  <a:lnTo>
                    <a:pt x="11" y="146"/>
                  </a:lnTo>
                  <a:lnTo>
                    <a:pt x="7" y="152"/>
                  </a:lnTo>
                  <a:lnTo>
                    <a:pt x="6" y="157"/>
                  </a:lnTo>
                  <a:lnTo>
                    <a:pt x="4" y="161"/>
                  </a:lnTo>
                  <a:lnTo>
                    <a:pt x="4" y="164"/>
                  </a:lnTo>
                  <a:lnTo>
                    <a:pt x="7" y="164"/>
                  </a:lnTo>
                  <a:lnTo>
                    <a:pt x="10" y="160"/>
                  </a:lnTo>
                  <a:lnTo>
                    <a:pt x="19" y="151"/>
                  </a:lnTo>
                  <a:lnTo>
                    <a:pt x="32" y="138"/>
                  </a:lnTo>
                  <a:lnTo>
                    <a:pt x="44" y="127"/>
                  </a:lnTo>
                  <a:lnTo>
                    <a:pt x="53" y="120"/>
                  </a:lnTo>
                  <a:lnTo>
                    <a:pt x="54" y="138"/>
                  </a:lnTo>
                  <a:lnTo>
                    <a:pt x="56" y="167"/>
                  </a:lnTo>
                  <a:lnTo>
                    <a:pt x="59" y="197"/>
                  </a:lnTo>
                  <a:lnTo>
                    <a:pt x="62" y="214"/>
                  </a:lnTo>
                  <a:lnTo>
                    <a:pt x="63" y="220"/>
                  </a:lnTo>
                  <a:lnTo>
                    <a:pt x="65" y="222"/>
                  </a:lnTo>
                  <a:lnTo>
                    <a:pt x="65" y="219"/>
                  </a:lnTo>
                  <a:lnTo>
                    <a:pt x="66" y="211"/>
                  </a:lnTo>
                  <a:lnTo>
                    <a:pt x="66" y="192"/>
                  </a:lnTo>
                  <a:lnTo>
                    <a:pt x="65" y="160"/>
                  </a:lnTo>
                  <a:lnTo>
                    <a:pt x="63" y="129"/>
                  </a:lnTo>
                  <a:lnTo>
                    <a:pt x="66" y="109"/>
                  </a:lnTo>
                  <a:lnTo>
                    <a:pt x="68" y="108"/>
                  </a:lnTo>
                  <a:lnTo>
                    <a:pt x="69" y="108"/>
                  </a:lnTo>
                  <a:lnTo>
                    <a:pt x="70" y="111"/>
                  </a:lnTo>
                  <a:lnTo>
                    <a:pt x="72" y="117"/>
                  </a:lnTo>
                  <a:lnTo>
                    <a:pt x="78" y="127"/>
                  </a:lnTo>
                  <a:lnTo>
                    <a:pt x="91" y="143"/>
                  </a:lnTo>
                  <a:lnTo>
                    <a:pt x="106" y="160"/>
                  </a:lnTo>
                  <a:lnTo>
                    <a:pt x="115" y="167"/>
                  </a:lnTo>
                  <a:lnTo>
                    <a:pt x="119" y="167"/>
                  </a:lnTo>
                  <a:lnTo>
                    <a:pt x="119" y="163"/>
                  </a:lnTo>
                  <a:lnTo>
                    <a:pt x="115" y="158"/>
                  </a:lnTo>
                  <a:lnTo>
                    <a:pt x="109" y="151"/>
                  </a:lnTo>
                  <a:lnTo>
                    <a:pt x="100" y="141"/>
                  </a:lnTo>
                  <a:lnTo>
                    <a:pt x="90" y="127"/>
                  </a:lnTo>
                  <a:lnTo>
                    <a:pt x="81" y="114"/>
                  </a:lnTo>
                  <a:lnTo>
                    <a:pt x="75" y="104"/>
                  </a:lnTo>
                  <a:lnTo>
                    <a:pt x="75" y="93"/>
                  </a:lnTo>
                  <a:lnTo>
                    <a:pt x="75" y="78"/>
                  </a:lnTo>
                  <a:lnTo>
                    <a:pt x="76" y="67"/>
                  </a:lnTo>
                  <a:lnTo>
                    <a:pt x="78" y="59"/>
                  </a:lnTo>
                  <a:lnTo>
                    <a:pt x="79" y="56"/>
                  </a:lnTo>
                  <a:lnTo>
                    <a:pt x="82" y="56"/>
                  </a:lnTo>
                  <a:lnTo>
                    <a:pt x="85" y="59"/>
                  </a:lnTo>
                  <a:lnTo>
                    <a:pt x="88" y="64"/>
                  </a:lnTo>
                  <a:lnTo>
                    <a:pt x="97" y="71"/>
                  </a:lnTo>
                  <a:lnTo>
                    <a:pt x="109" y="81"/>
                  </a:lnTo>
                  <a:lnTo>
                    <a:pt x="119" y="92"/>
                  </a:lnTo>
                  <a:lnTo>
                    <a:pt x="127" y="98"/>
                  </a:lnTo>
                  <a:lnTo>
                    <a:pt x="128" y="98"/>
                  </a:lnTo>
                  <a:lnTo>
                    <a:pt x="125" y="93"/>
                  </a:lnTo>
                  <a:lnTo>
                    <a:pt x="121" y="86"/>
                  </a:lnTo>
                  <a:lnTo>
                    <a:pt x="113" y="78"/>
                  </a:lnTo>
                  <a:lnTo>
                    <a:pt x="107" y="71"/>
                  </a:lnTo>
                  <a:lnTo>
                    <a:pt x="101" y="64"/>
                  </a:lnTo>
                  <a:lnTo>
                    <a:pt x="96" y="56"/>
                  </a:lnTo>
                  <a:lnTo>
                    <a:pt x="93" y="50"/>
                  </a:lnTo>
                  <a:lnTo>
                    <a:pt x="90" y="44"/>
                  </a:lnTo>
                  <a:lnTo>
                    <a:pt x="90" y="34"/>
                  </a:lnTo>
                  <a:lnTo>
                    <a:pt x="90" y="22"/>
                  </a:lnTo>
                  <a:lnTo>
                    <a:pt x="94" y="12"/>
                  </a:lnTo>
                  <a:lnTo>
                    <a:pt x="97" y="5"/>
                  </a:lnTo>
                  <a:lnTo>
                    <a:pt x="97" y="0"/>
                  </a:lnTo>
                  <a:lnTo>
                    <a:pt x="94" y="0"/>
                  </a:lnTo>
                  <a:lnTo>
                    <a:pt x="90" y="5"/>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84" name="Freeform 339"/>
            <p:cNvSpPr>
              <a:spLocks/>
            </p:cNvSpPr>
            <p:nvPr/>
          </p:nvSpPr>
          <p:spPr bwMode="auto">
            <a:xfrm>
              <a:off x="2111" y="1594"/>
              <a:ext cx="255" cy="203"/>
            </a:xfrm>
            <a:custGeom>
              <a:avLst/>
              <a:gdLst>
                <a:gd name="T0" fmla="*/ 6 w 255"/>
                <a:gd name="T1" fmla="*/ 21 h 203"/>
                <a:gd name="T2" fmla="*/ 21 w 255"/>
                <a:gd name="T3" fmla="*/ 34 h 203"/>
                <a:gd name="T4" fmla="*/ 29 w 255"/>
                <a:gd name="T5" fmla="*/ 41 h 203"/>
                <a:gd name="T6" fmla="*/ 50 w 255"/>
                <a:gd name="T7" fmla="*/ 50 h 203"/>
                <a:gd name="T8" fmla="*/ 57 w 255"/>
                <a:gd name="T9" fmla="*/ 74 h 203"/>
                <a:gd name="T10" fmla="*/ 57 w 255"/>
                <a:gd name="T11" fmla="*/ 114 h 203"/>
                <a:gd name="T12" fmla="*/ 63 w 255"/>
                <a:gd name="T13" fmla="*/ 135 h 203"/>
                <a:gd name="T14" fmla="*/ 65 w 255"/>
                <a:gd name="T15" fmla="*/ 129 h 203"/>
                <a:gd name="T16" fmla="*/ 63 w 255"/>
                <a:gd name="T17" fmla="*/ 109 h 203"/>
                <a:gd name="T18" fmla="*/ 68 w 255"/>
                <a:gd name="T19" fmla="*/ 68 h 203"/>
                <a:gd name="T20" fmla="*/ 75 w 255"/>
                <a:gd name="T21" fmla="*/ 59 h 203"/>
                <a:gd name="T22" fmla="*/ 87 w 255"/>
                <a:gd name="T23" fmla="*/ 70 h 203"/>
                <a:gd name="T24" fmla="*/ 100 w 255"/>
                <a:gd name="T25" fmla="*/ 83 h 203"/>
                <a:gd name="T26" fmla="*/ 112 w 255"/>
                <a:gd name="T27" fmla="*/ 93 h 203"/>
                <a:gd name="T28" fmla="*/ 119 w 255"/>
                <a:gd name="T29" fmla="*/ 120 h 203"/>
                <a:gd name="T30" fmla="*/ 131 w 255"/>
                <a:gd name="T31" fmla="*/ 180 h 203"/>
                <a:gd name="T32" fmla="*/ 143 w 255"/>
                <a:gd name="T33" fmla="*/ 203 h 203"/>
                <a:gd name="T34" fmla="*/ 143 w 255"/>
                <a:gd name="T35" fmla="*/ 192 h 203"/>
                <a:gd name="T36" fmla="*/ 137 w 255"/>
                <a:gd name="T37" fmla="*/ 167 h 203"/>
                <a:gd name="T38" fmla="*/ 128 w 255"/>
                <a:gd name="T39" fmla="*/ 120 h 203"/>
                <a:gd name="T40" fmla="*/ 140 w 255"/>
                <a:gd name="T41" fmla="*/ 109 h 203"/>
                <a:gd name="T42" fmla="*/ 176 w 255"/>
                <a:gd name="T43" fmla="*/ 130 h 203"/>
                <a:gd name="T44" fmla="*/ 215 w 255"/>
                <a:gd name="T45" fmla="*/ 152 h 203"/>
                <a:gd name="T46" fmla="*/ 245 w 255"/>
                <a:gd name="T47" fmla="*/ 169 h 203"/>
                <a:gd name="T48" fmla="*/ 254 w 255"/>
                <a:gd name="T49" fmla="*/ 176 h 203"/>
                <a:gd name="T50" fmla="*/ 252 w 255"/>
                <a:gd name="T51" fmla="*/ 170 h 203"/>
                <a:gd name="T52" fmla="*/ 238 w 255"/>
                <a:gd name="T53" fmla="*/ 158 h 203"/>
                <a:gd name="T54" fmla="*/ 208 w 255"/>
                <a:gd name="T55" fmla="*/ 139 h 203"/>
                <a:gd name="T56" fmla="*/ 173 w 255"/>
                <a:gd name="T57" fmla="*/ 117 h 203"/>
                <a:gd name="T58" fmla="*/ 143 w 255"/>
                <a:gd name="T59" fmla="*/ 99 h 203"/>
                <a:gd name="T60" fmla="*/ 130 w 255"/>
                <a:gd name="T61" fmla="*/ 93 h 203"/>
                <a:gd name="T62" fmla="*/ 137 w 255"/>
                <a:gd name="T63" fmla="*/ 92 h 203"/>
                <a:gd name="T64" fmla="*/ 156 w 255"/>
                <a:gd name="T65" fmla="*/ 86 h 203"/>
                <a:gd name="T66" fmla="*/ 183 w 255"/>
                <a:gd name="T67" fmla="*/ 81 h 203"/>
                <a:gd name="T68" fmla="*/ 212 w 255"/>
                <a:gd name="T69" fmla="*/ 78 h 203"/>
                <a:gd name="T70" fmla="*/ 239 w 255"/>
                <a:gd name="T71" fmla="*/ 81 h 203"/>
                <a:gd name="T72" fmla="*/ 255 w 255"/>
                <a:gd name="T73" fmla="*/ 89 h 203"/>
                <a:gd name="T74" fmla="*/ 251 w 255"/>
                <a:gd name="T75" fmla="*/ 81 h 203"/>
                <a:gd name="T76" fmla="*/ 236 w 255"/>
                <a:gd name="T77" fmla="*/ 75 h 203"/>
                <a:gd name="T78" fmla="*/ 207 w 255"/>
                <a:gd name="T79" fmla="*/ 74 h 203"/>
                <a:gd name="T80" fmla="*/ 170 w 255"/>
                <a:gd name="T81" fmla="*/ 74 h 203"/>
                <a:gd name="T82" fmla="*/ 140 w 255"/>
                <a:gd name="T83" fmla="*/ 75 h 203"/>
                <a:gd name="T84" fmla="*/ 128 w 255"/>
                <a:gd name="T85" fmla="*/ 75 h 203"/>
                <a:gd name="T86" fmla="*/ 115 w 255"/>
                <a:gd name="T87" fmla="*/ 68 h 203"/>
                <a:gd name="T88" fmla="*/ 100 w 255"/>
                <a:gd name="T89" fmla="*/ 56 h 203"/>
                <a:gd name="T90" fmla="*/ 88 w 255"/>
                <a:gd name="T91" fmla="*/ 47 h 203"/>
                <a:gd name="T92" fmla="*/ 93 w 255"/>
                <a:gd name="T93" fmla="*/ 40 h 203"/>
                <a:gd name="T94" fmla="*/ 112 w 255"/>
                <a:gd name="T95" fmla="*/ 28 h 203"/>
                <a:gd name="T96" fmla="*/ 134 w 255"/>
                <a:gd name="T97" fmla="*/ 16 h 203"/>
                <a:gd name="T98" fmla="*/ 152 w 255"/>
                <a:gd name="T99" fmla="*/ 7 h 203"/>
                <a:gd name="T100" fmla="*/ 164 w 255"/>
                <a:gd name="T101" fmla="*/ 5 h 203"/>
                <a:gd name="T102" fmla="*/ 156 w 255"/>
                <a:gd name="T103" fmla="*/ 0 h 203"/>
                <a:gd name="T104" fmla="*/ 139 w 255"/>
                <a:gd name="T105" fmla="*/ 6 h 203"/>
                <a:gd name="T106" fmla="*/ 118 w 255"/>
                <a:gd name="T107" fmla="*/ 15 h 203"/>
                <a:gd name="T108" fmla="*/ 96 w 255"/>
                <a:gd name="T109" fmla="*/ 25 h 203"/>
                <a:gd name="T110" fmla="*/ 78 w 255"/>
                <a:gd name="T111" fmla="*/ 33 h 203"/>
                <a:gd name="T112" fmla="*/ 68 w 255"/>
                <a:gd name="T113" fmla="*/ 39 h 203"/>
                <a:gd name="T114" fmla="*/ 54 w 255"/>
                <a:gd name="T115" fmla="*/ 37 h 203"/>
                <a:gd name="T116" fmla="*/ 41 w 255"/>
                <a:gd name="T117" fmla="*/ 30 h 203"/>
                <a:gd name="T118" fmla="*/ 28 w 255"/>
                <a:gd name="T119" fmla="*/ 24 h 203"/>
                <a:gd name="T120" fmla="*/ 15 w 255"/>
                <a:gd name="T121" fmla="*/ 19 h 203"/>
                <a:gd name="T122" fmla="*/ 3 w 255"/>
                <a:gd name="T123" fmla="*/ 16 h 20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5"/>
                <a:gd name="T187" fmla="*/ 0 h 203"/>
                <a:gd name="T188" fmla="*/ 255 w 255"/>
                <a:gd name="T189" fmla="*/ 203 h 20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5" h="203">
                  <a:moveTo>
                    <a:pt x="0" y="16"/>
                  </a:moveTo>
                  <a:lnTo>
                    <a:pt x="6" y="21"/>
                  </a:lnTo>
                  <a:lnTo>
                    <a:pt x="13" y="28"/>
                  </a:lnTo>
                  <a:lnTo>
                    <a:pt x="21" y="34"/>
                  </a:lnTo>
                  <a:lnTo>
                    <a:pt x="23" y="39"/>
                  </a:lnTo>
                  <a:lnTo>
                    <a:pt x="29" y="41"/>
                  </a:lnTo>
                  <a:lnTo>
                    <a:pt x="40" y="44"/>
                  </a:lnTo>
                  <a:lnTo>
                    <a:pt x="50" y="50"/>
                  </a:lnTo>
                  <a:lnTo>
                    <a:pt x="57" y="55"/>
                  </a:lnTo>
                  <a:lnTo>
                    <a:pt x="57" y="74"/>
                  </a:lnTo>
                  <a:lnTo>
                    <a:pt x="57" y="95"/>
                  </a:lnTo>
                  <a:lnTo>
                    <a:pt x="57" y="114"/>
                  </a:lnTo>
                  <a:lnTo>
                    <a:pt x="60" y="129"/>
                  </a:lnTo>
                  <a:lnTo>
                    <a:pt x="63" y="135"/>
                  </a:lnTo>
                  <a:lnTo>
                    <a:pt x="65" y="135"/>
                  </a:lnTo>
                  <a:lnTo>
                    <a:pt x="65" y="129"/>
                  </a:lnTo>
                  <a:lnTo>
                    <a:pt x="63" y="123"/>
                  </a:lnTo>
                  <a:lnTo>
                    <a:pt x="63" y="109"/>
                  </a:lnTo>
                  <a:lnTo>
                    <a:pt x="65" y="89"/>
                  </a:lnTo>
                  <a:lnTo>
                    <a:pt x="68" y="68"/>
                  </a:lnTo>
                  <a:lnTo>
                    <a:pt x="71" y="56"/>
                  </a:lnTo>
                  <a:lnTo>
                    <a:pt x="75" y="59"/>
                  </a:lnTo>
                  <a:lnTo>
                    <a:pt x="80" y="64"/>
                  </a:lnTo>
                  <a:lnTo>
                    <a:pt x="87" y="70"/>
                  </a:lnTo>
                  <a:lnTo>
                    <a:pt x="94" y="77"/>
                  </a:lnTo>
                  <a:lnTo>
                    <a:pt x="100" y="83"/>
                  </a:lnTo>
                  <a:lnTo>
                    <a:pt x="108" y="89"/>
                  </a:lnTo>
                  <a:lnTo>
                    <a:pt x="112" y="93"/>
                  </a:lnTo>
                  <a:lnTo>
                    <a:pt x="117" y="96"/>
                  </a:lnTo>
                  <a:lnTo>
                    <a:pt x="119" y="120"/>
                  </a:lnTo>
                  <a:lnTo>
                    <a:pt x="124" y="151"/>
                  </a:lnTo>
                  <a:lnTo>
                    <a:pt x="131" y="180"/>
                  </a:lnTo>
                  <a:lnTo>
                    <a:pt x="139" y="198"/>
                  </a:lnTo>
                  <a:lnTo>
                    <a:pt x="143" y="203"/>
                  </a:lnTo>
                  <a:lnTo>
                    <a:pt x="145" y="200"/>
                  </a:lnTo>
                  <a:lnTo>
                    <a:pt x="143" y="192"/>
                  </a:lnTo>
                  <a:lnTo>
                    <a:pt x="140" y="183"/>
                  </a:lnTo>
                  <a:lnTo>
                    <a:pt x="137" y="167"/>
                  </a:lnTo>
                  <a:lnTo>
                    <a:pt x="133" y="143"/>
                  </a:lnTo>
                  <a:lnTo>
                    <a:pt x="128" y="120"/>
                  </a:lnTo>
                  <a:lnTo>
                    <a:pt x="128" y="104"/>
                  </a:lnTo>
                  <a:lnTo>
                    <a:pt x="140" y="109"/>
                  </a:lnTo>
                  <a:lnTo>
                    <a:pt x="156" y="120"/>
                  </a:lnTo>
                  <a:lnTo>
                    <a:pt x="176" y="130"/>
                  </a:lnTo>
                  <a:lnTo>
                    <a:pt x="196" y="141"/>
                  </a:lnTo>
                  <a:lnTo>
                    <a:pt x="215" y="152"/>
                  </a:lnTo>
                  <a:lnTo>
                    <a:pt x="232" y="161"/>
                  </a:lnTo>
                  <a:lnTo>
                    <a:pt x="245" y="169"/>
                  </a:lnTo>
                  <a:lnTo>
                    <a:pt x="251" y="173"/>
                  </a:lnTo>
                  <a:lnTo>
                    <a:pt x="254" y="176"/>
                  </a:lnTo>
                  <a:lnTo>
                    <a:pt x="255" y="174"/>
                  </a:lnTo>
                  <a:lnTo>
                    <a:pt x="252" y="170"/>
                  </a:lnTo>
                  <a:lnTo>
                    <a:pt x="245" y="164"/>
                  </a:lnTo>
                  <a:lnTo>
                    <a:pt x="238" y="158"/>
                  </a:lnTo>
                  <a:lnTo>
                    <a:pt x="224" y="149"/>
                  </a:lnTo>
                  <a:lnTo>
                    <a:pt x="208" y="139"/>
                  </a:lnTo>
                  <a:lnTo>
                    <a:pt x="190" y="127"/>
                  </a:lnTo>
                  <a:lnTo>
                    <a:pt x="173" y="117"/>
                  </a:lnTo>
                  <a:lnTo>
                    <a:pt x="156" y="107"/>
                  </a:lnTo>
                  <a:lnTo>
                    <a:pt x="143" y="99"/>
                  </a:lnTo>
                  <a:lnTo>
                    <a:pt x="136" y="95"/>
                  </a:lnTo>
                  <a:lnTo>
                    <a:pt x="130" y="93"/>
                  </a:lnTo>
                  <a:lnTo>
                    <a:pt x="131" y="92"/>
                  </a:lnTo>
                  <a:lnTo>
                    <a:pt x="137" y="92"/>
                  </a:lnTo>
                  <a:lnTo>
                    <a:pt x="148" y="89"/>
                  </a:lnTo>
                  <a:lnTo>
                    <a:pt x="156" y="86"/>
                  </a:lnTo>
                  <a:lnTo>
                    <a:pt x="168" y="83"/>
                  </a:lnTo>
                  <a:lnTo>
                    <a:pt x="183" y="81"/>
                  </a:lnTo>
                  <a:lnTo>
                    <a:pt x="198" y="80"/>
                  </a:lnTo>
                  <a:lnTo>
                    <a:pt x="212" y="78"/>
                  </a:lnTo>
                  <a:lnTo>
                    <a:pt x="227" y="80"/>
                  </a:lnTo>
                  <a:lnTo>
                    <a:pt x="239" y="81"/>
                  </a:lnTo>
                  <a:lnTo>
                    <a:pt x="248" y="84"/>
                  </a:lnTo>
                  <a:lnTo>
                    <a:pt x="255" y="89"/>
                  </a:lnTo>
                  <a:lnTo>
                    <a:pt x="255" y="86"/>
                  </a:lnTo>
                  <a:lnTo>
                    <a:pt x="251" y="81"/>
                  </a:lnTo>
                  <a:lnTo>
                    <a:pt x="243" y="77"/>
                  </a:lnTo>
                  <a:lnTo>
                    <a:pt x="236" y="75"/>
                  </a:lnTo>
                  <a:lnTo>
                    <a:pt x="223" y="74"/>
                  </a:lnTo>
                  <a:lnTo>
                    <a:pt x="207" y="74"/>
                  </a:lnTo>
                  <a:lnTo>
                    <a:pt x="189" y="74"/>
                  </a:lnTo>
                  <a:lnTo>
                    <a:pt x="170" y="74"/>
                  </a:lnTo>
                  <a:lnTo>
                    <a:pt x="153" y="75"/>
                  </a:lnTo>
                  <a:lnTo>
                    <a:pt x="140" y="75"/>
                  </a:lnTo>
                  <a:lnTo>
                    <a:pt x="133" y="77"/>
                  </a:lnTo>
                  <a:lnTo>
                    <a:pt x="128" y="75"/>
                  </a:lnTo>
                  <a:lnTo>
                    <a:pt x="121" y="73"/>
                  </a:lnTo>
                  <a:lnTo>
                    <a:pt x="115" y="68"/>
                  </a:lnTo>
                  <a:lnTo>
                    <a:pt x="108" y="62"/>
                  </a:lnTo>
                  <a:lnTo>
                    <a:pt x="100" y="56"/>
                  </a:lnTo>
                  <a:lnTo>
                    <a:pt x="93" y="50"/>
                  </a:lnTo>
                  <a:lnTo>
                    <a:pt x="88" y="47"/>
                  </a:lnTo>
                  <a:lnTo>
                    <a:pt x="85" y="44"/>
                  </a:lnTo>
                  <a:lnTo>
                    <a:pt x="93" y="40"/>
                  </a:lnTo>
                  <a:lnTo>
                    <a:pt x="102" y="34"/>
                  </a:lnTo>
                  <a:lnTo>
                    <a:pt x="112" y="28"/>
                  </a:lnTo>
                  <a:lnTo>
                    <a:pt x="124" y="22"/>
                  </a:lnTo>
                  <a:lnTo>
                    <a:pt x="134" y="16"/>
                  </a:lnTo>
                  <a:lnTo>
                    <a:pt x="143" y="10"/>
                  </a:lnTo>
                  <a:lnTo>
                    <a:pt x="152" y="7"/>
                  </a:lnTo>
                  <a:lnTo>
                    <a:pt x="158" y="6"/>
                  </a:lnTo>
                  <a:lnTo>
                    <a:pt x="164" y="5"/>
                  </a:lnTo>
                  <a:lnTo>
                    <a:pt x="164" y="2"/>
                  </a:lnTo>
                  <a:lnTo>
                    <a:pt x="156" y="0"/>
                  </a:lnTo>
                  <a:lnTo>
                    <a:pt x="146" y="3"/>
                  </a:lnTo>
                  <a:lnTo>
                    <a:pt x="139" y="6"/>
                  </a:lnTo>
                  <a:lnTo>
                    <a:pt x="130" y="10"/>
                  </a:lnTo>
                  <a:lnTo>
                    <a:pt x="118" y="15"/>
                  </a:lnTo>
                  <a:lnTo>
                    <a:pt x="108" y="19"/>
                  </a:lnTo>
                  <a:lnTo>
                    <a:pt x="96" y="25"/>
                  </a:lnTo>
                  <a:lnTo>
                    <a:pt x="87" y="30"/>
                  </a:lnTo>
                  <a:lnTo>
                    <a:pt x="78" y="33"/>
                  </a:lnTo>
                  <a:lnTo>
                    <a:pt x="74" y="36"/>
                  </a:lnTo>
                  <a:lnTo>
                    <a:pt x="68" y="39"/>
                  </a:lnTo>
                  <a:lnTo>
                    <a:pt x="62" y="39"/>
                  </a:lnTo>
                  <a:lnTo>
                    <a:pt x="54" y="37"/>
                  </a:lnTo>
                  <a:lnTo>
                    <a:pt x="47" y="33"/>
                  </a:lnTo>
                  <a:lnTo>
                    <a:pt x="41" y="30"/>
                  </a:lnTo>
                  <a:lnTo>
                    <a:pt x="35" y="27"/>
                  </a:lnTo>
                  <a:lnTo>
                    <a:pt x="28" y="24"/>
                  </a:lnTo>
                  <a:lnTo>
                    <a:pt x="21" y="22"/>
                  </a:lnTo>
                  <a:lnTo>
                    <a:pt x="15" y="19"/>
                  </a:lnTo>
                  <a:lnTo>
                    <a:pt x="7" y="18"/>
                  </a:lnTo>
                  <a:lnTo>
                    <a:pt x="3" y="16"/>
                  </a:lnTo>
                  <a:lnTo>
                    <a:pt x="0" y="16"/>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85" name="Freeform 340"/>
            <p:cNvSpPr>
              <a:spLocks/>
            </p:cNvSpPr>
            <p:nvPr/>
          </p:nvSpPr>
          <p:spPr bwMode="auto">
            <a:xfrm>
              <a:off x="1227" y="1904"/>
              <a:ext cx="166" cy="172"/>
            </a:xfrm>
            <a:custGeom>
              <a:avLst/>
              <a:gdLst>
                <a:gd name="T0" fmla="*/ 17 w 166"/>
                <a:gd name="T1" fmla="*/ 51 h 172"/>
                <a:gd name="T2" fmla="*/ 25 w 166"/>
                <a:gd name="T3" fmla="*/ 85 h 172"/>
                <a:gd name="T4" fmla="*/ 39 w 166"/>
                <a:gd name="T5" fmla="*/ 82 h 172"/>
                <a:gd name="T6" fmla="*/ 54 w 166"/>
                <a:gd name="T7" fmla="*/ 92 h 172"/>
                <a:gd name="T8" fmla="*/ 59 w 166"/>
                <a:gd name="T9" fmla="*/ 102 h 172"/>
                <a:gd name="T10" fmla="*/ 44 w 166"/>
                <a:gd name="T11" fmla="*/ 100 h 172"/>
                <a:gd name="T12" fmla="*/ 35 w 166"/>
                <a:gd name="T13" fmla="*/ 95 h 172"/>
                <a:gd name="T14" fmla="*/ 22 w 166"/>
                <a:gd name="T15" fmla="*/ 88 h 172"/>
                <a:gd name="T16" fmla="*/ 2 w 166"/>
                <a:gd name="T17" fmla="*/ 98 h 172"/>
                <a:gd name="T18" fmla="*/ 0 w 166"/>
                <a:gd name="T19" fmla="*/ 119 h 172"/>
                <a:gd name="T20" fmla="*/ 5 w 166"/>
                <a:gd name="T21" fmla="*/ 129 h 172"/>
                <a:gd name="T22" fmla="*/ 33 w 166"/>
                <a:gd name="T23" fmla="*/ 134 h 172"/>
                <a:gd name="T24" fmla="*/ 48 w 166"/>
                <a:gd name="T25" fmla="*/ 125 h 172"/>
                <a:gd name="T26" fmla="*/ 48 w 166"/>
                <a:gd name="T27" fmla="*/ 135 h 172"/>
                <a:gd name="T28" fmla="*/ 39 w 166"/>
                <a:gd name="T29" fmla="*/ 168 h 172"/>
                <a:gd name="T30" fmla="*/ 67 w 166"/>
                <a:gd name="T31" fmla="*/ 169 h 172"/>
                <a:gd name="T32" fmla="*/ 78 w 166"/>
                <a:gd name="T33" fmla="*/ 147 h 172"/>
                <a:gd name="T34" fmla="*/ 70 w 166"/>
                <a:gd name="T35" fmla="*/ 128 h 172"/>
                <a:gd name="T36" fmla="*/ 75 w 166"/>
                <a:gd name="T37" fmla="*/ 122 h 172"/>
                <a:gd name="T38" fmla="*/ 81 w 166"/>
                <a:gd name="T39" fmla="*/ 131 h 172"/>
                <a:gd name="T40" fmla="*/ 90 w 166"/>
                <a:gd name="T41" fmla="*/ 147 h 172"/>
                <a:gd name="T42" fmla="*/ 113 w 166"/>
                <a:gd name="T43" fmla="*/ 147 h 172"/>
                <a:gd name="T44" fmla="*/ 134 w 166"/>
                <a:gd name="T45" fmla="*/ 153 h 172"/>
                <a:gd name="T46" fmla="*/ 153 w 166"/>
                <a:gd name="T47" fmla="*/ 141 h 172"/>
                <a:gd name="T48" fmla="*/ 157 w 166"/>
                <a:gd name="T49" fmla="*/ 128 h 172"/>
                <a:gd name="T50" fmla="*/ 153 w 166"/>
                <a:gd name="T51" fmla="*/ 122 h 172"/>
                <a:gd name="T52" fmla="*/ 131 w 166"/>
                <a:gd name="T53" fmla="*/ 110 h 172"/>
                <a:gd name="T54" fmla="*/ 115 w 166"/>
                <a:gd name="T55" fmla="*/ 105 h 172"/>
                <a:gd name="T56" fmla="*/ 122 w 166"/>
                <a:gd name="T57" fmla="*/ 91 h 172"/>
                <a:gd name="T58" fmla="*/ 144 w 166"/>
                <a:gd name="T59" fmla="*/ 83 h 172"/>
                <a:gd name="T60" fmla="*/ 163 w 166"/>
                <a:gd name="T61" fmla="*/ 71 h 172"/>
                <a:gd name="T62" fmla="*/ 165 w 166"/>
                <a:gd name="T63" fmla="*/ 51 h 172"/>
                <a:gd name="T64" fmla="*/ 146 w 166"/>
                <a:gd name="T65" fmla="*/ 39 h 172"/>
                <a:gd name="T66" fmla="*/ 124 w 166"/>
                <a:gd name="T67" fmla="*/ 48 h 172"/>
                <a:gd name="T68" fmla="*/ 124 w 166"/>
                <a:gd name="T69" fmla="*/ 63 h 172"/>
                <a:gd name="T70" fmla="*/ 106 w 166"/>
                <a:gd name="T71" fmla="*/ 77 h 172"/>
                <a:gd name="T72" fmla="*/ 98 w 166"/>
                <a:gd name="T73" fmla="*/ 76 h 172"/>
                <a:gd name="T74" fmla="*/ 95 w 166"/>
                <a:gd name="T75" fmla="*/ 67 h 172"/>
                <a:gd name="T76" fmla="*/ 101 w 166"/>
                <a:gd name="T77" fmla="*/ 48 h 172"/>
                <a:gd name="T78" fmla="*/ 118 w 166"/>
                <a:gd name="T79" fmla="*/ 27 h 172"/>
                <a:gd name="T80" fmla="*/ 106 w 166"/>
                <a:gd name="T81" fmla="*/ 5 h 172"/>
                <a:gd name="T82" fmla="*/ 85 w 166"/>
                <a:gd name="T83" fmla="*/ 2 h 172"/>
                <a:gd name="T84" fmla="*/ 70 w 166"/>
                <a:gd name="T85" fmla="*/ 12 h 172"/>
                <a:gd name="T86" fmla="*/ 64 w 166"/>
                <a:gd name="T87" fmla="*/ 23 h 172"/>
                <a:gd name="T88" fmla="*/ 72 w 166"/>
                <a:gd name="T89" fmla="*/ 39 h 172"/>
                <a:gd name="T90" fmla="*/ 81 w 166"/>
                <a:gd name="T91" fmla="*/ 52 h 172"/>
                <a:gd name="T92" fmla="*/ 79 w 166"/>
                <a:gd name="T93" fmla="*/ 68 h 172"/>
                <a:gd name="T94" fmla="*/ 70 w 166"/>
                <a:gd name="T95" fmla="*/ 71 h 172"/>
                <a:gd name="T96" fmla="*/ 59 w 166"/>
                <a:gd name="T97" fmla="*/ 54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6"/>
                <a:gd name="T148" fmla="*/ 0 h 172"/>
                <a:gd name="T149" fmla="*/ 166 w 166"/>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6" h="172">
                  <a:moveTo>
                    <a:pt x="39" y="39"/>
                  </a:moveTo>
                  <a:lnTo>
                    <a:pt x="28" y="42"/>
                  </a:lnTo>
                  <a:lnTo>
                    <a:pt x="17" y="51"/>
                  </a:lnTo>
                  <a:lnTo>
                    <a:pt x="13" y="64"/>
                  </a:lnTo>
                  <a:lnTo>
                    <a:pt x="20" y="82"/>
                  </a:lnTo>
                  <a:lnTo>
                    <a:pt x="25" y="85"/>
                  </a:lnTo>
                  <a:lnTo>
                    <a:pt x="31" y="85"/>
                  </a:lnTo>
                  <a:lnTo>
                    <a:pt x="36" y="83"/>
                  </a:lnTo>
                  <a:lnTo>
                    <a:pt x="39" y="82"/>
                  </a:lnTo>
                  <a:lnTo>
                    <a:pt x="45" y="85"/>
                  </a:lnTo>
                  <a:lnTo>
                    <a:pt x="50" y="89"/>
                  </a:lnTo>
                  <a:lnTo>
                    <a:pt x="54" y="92"/>
                  </a:lnTo>
                  <a:lnTo>
                    <a:pt x="57" y="97"/>
                  </a:lnTo>
                  <a:lnTo>
                    <a:pt x="59" y="101"/>
                  </a:lnTo>
                  <a:lnTo>
                    <a:pt x="59" y="102"/>
                  </a:lnTo>
                  <a:lnTo>
                    <a:pt x="56" y="102"/>
                  </a:lnTo>
                  <a:lnTo>
                    <a:pt x="50" y="101"/>
                  </a:lnTo>
                  <a:lnTo>
                    <a:pt x="44" y="100"/>
                  </a:lnTo>
                  <a:lnTo>
                    <a:pt x="39" y="98"/>
                  </a:lnTo>
                  <a:lnTo>
                    <a:pt x="36" y="98"/>
                  </a:lnTo>
                  <a:lnTo>
                    <a:pt x="35" y="95"/>
                  </a:lnTo>
                  <a:lnTo>
                    <a:pt x="33" y="92"/>
                  </a:lnTo>
                  <a:lnTo>
                    <a:pt x="29" y="89"/>
                  </a:lnTo>
                  <a:lnTo>
                    <a:pt x="22" y="88"/>
                  </a:lnTo>
                  <a:lnTo>
                    <a:pt x="14" y="89"/>
                  </a:lnTo>
                  <a:lnTo>
                    <a:pt x="7" y="92"/>
                  </a:lnTo>
                  <a:lnTo>
                    <a:pt x="2" y="98"/>
                  </a:lnTo>
                  <a:lnTo>
                    <a:pt x="0" y="105"/>
                  </a:lnTo>
                  <a:lnTo>
                    <a:pt x="0" y="114"/>
                  </a:lnTo>
                  <a:lnTo>
                    <a:pt x="0" y="119"/>
                  </a:lnTo>
                  <a:lnTo>
                    <a:pt x="1" y="123"/>
                  </a:lnTo>
                  <a:lnTo>
                    <a:pt x="4" y="126"/>
                  </a:lnTo>
                  <a:lnTo>
                    <a:pt x="5" y="129"/>
                  </a:lnTo>
                  <a:lnTo>
                    <a:pt x="14" y="134"/>
                  </a:lnTo>
                  <a:lnTo>
                    <a:pt x="25" y="135"/>
                  </a:lnTo>
                  <a:lnTo>
                    <a:pt x="33" y="134"/>
                  </a:lnTo>
                  <a:lnTo>
                    <a:pt x="39" y="129"/>
                  </a:lnTo>
                  <a:lnTo>
                    <a:pt x="44" y="125"/>
                  </a:lnTo>
                  <a:lnTo>
                    <a:pt x="48" y="125"/>
                  </a:lnTo>
                  <a:lnTo>
                    <a:pt x="53" y="126"/>
                  </a:lnTo>
                  <a:lnTo>
                    <a:pt x="57" y="128"/>
                  </a:lnTo>
                  <a:lnTo>
                    <a:pt x="48" y="135"/>
                  </a:lnTo>
                  <a:lnTo>
                    <a:pt x="41" y="147"/>
                  </a:lnTo>
                  <a:lnTo>
                    <a:pt x="36" y="159"/>
                  </a:lnTo>
                  <a:lnTo>
                    <a:pt x="39" y="168"/>
                  </a:lnTo>
                  <a:lnTo>
                    <a:pt x="48" y="172"/>
                  </a:lnTo>
                  <a:lnTo>
                    <a:pt x="57" y="172"/>
                  </a:lnTo>
                  <a:lnTo>
                    <a:pt x="67" y="169"/>
                  </a:lnTo>
                  <a:lnTo>
                    <a:pt x="73" y="163"/>
                  </a:lnTo>
                  <a:lnTo>
                    <a:pt x="78" y="156"/>
                  </a:lnTo>
                  <a:lnTo>
                    <a:pt x="78" y="147"/>
                  </a:lnTo>
                  <a:lnTo>
                    <a:pt x="76" y="138"/>
                  </a:lnTo>
                  <a:lnTo>
                    <a:pt x="73" y="132"/>
                  </a:lnTo>
                  <a:lnTo>
                    <a:pt x="70" y="128"/>
                  </a:lnTo>
                  <a:lnTo>
                    <a:pt x="70" y="125"/>
                  </a:lnTo>
                  <a:lnTo>
                    <a:pt x="72" y="123"/>
                  </a:lnTo>
                  <a:lnTo>
                    <a:pt x="75" y="122"/>
                  </a:lnTo>
                  <a:lnTo>
                    <a:pt x="78" y="122"/>
                  </a:lnTo>
                  <a:lnTo>
                    <a:pt x="79" y="126"/>
                  </a:lnTo>
                  <a:lnTo>
                    <a:pt x="81" y="131"/>
                  </a:lnTo>
                  <a:lnTo>
                    <a:pt x="82" y="135"/>
                  </a:lnTo>
                  <a:lnTo>
                    <a:pt x="84" y="141"/>
                  </a:lnTo>
                  <a:lnTo>
                    <a:pt x="90" y="147"/>
                  </a:lnTo>
                  <a:lnTo>
                    <a:pt x="97" y="148"/>
                  </a:lnTo>
                  <a:lnTo>
                    <a:pt x="109" y="142"/>
                  </a:lnTo>
                  <a:lnTo>
                    <a:pt x="113" y="147"/>
                  </a:lnTo>
                  <a:lnTo>
                    <a:pt x="119" y="150"/>
                  </a:lnTo>
                  <a:lnTo>
                    <a:pt x="126" y="153"/>
                  </a:lnTo>
                  <a:lnTo>
                    <a:pt x="134" y="153"/>
                  </a:lnTo>
                  <a:lnTo>
                    <a:pt x="140" y="151"/>
                  </a:lnTo>
                  <a:lnTo>
                    <a:pt x="147" y="147"/>
                  </a:lnTo>
                  <a:lnTo>
                    <a:pt x="153" y="141"/>
                  </a:lnTo>
                  <a:lnTo>
                    <a:pt x="157" y="131"/>
                  </a:lnTo>
                  <a:lnTo>
                    <a:pt x="157" y="129"/>
                  </a:lnTo>
                  <a:lnTo>
                    <a:pt x="157" y="128"/>
                  </a:lnTo>
                  <a:lnTo>
                    <a:pt x="156" y="128"/>
                  </a:lnTo>
                  <a:lnTo>
                    <a:pt x="156" y="126"/>
                  </a:lnTo>
                  <a:lnTo>
                    <a:pt x="153" y="122"/>
                  </a:lnTo>
                  <a:lnTo>
                    <a:pt x="149" y="114"/>
                  </a:lnTo>
                  <a:lnTo>
                    <a:pt x="141" y="110"/>
                  </a:lnTo>
                  <a:lnTo>
                    <a:pt x="131" y="110"/>
                  </a:lnTo>
                  <a:lnTo>
                    <a:pt x="125" y="111"/>
                  </a:lnTo>
                  <a:lnTo>
                    <a:pt x="119" y="110"/>
                  </a:lnTo>
                  <a:lnTo>
                    <a:pt x="115" y="105"/>
                  </a:lnTo>
                  <a:lnTo>
                    <a:pt x="112" y="102"/>
                  </a:lnTo>
                  <a:lnTo>
                    <a:pt x="118" y="97"/>
                  </a:lnTo>
                  <a:lnTo>
                    <a:pt x="122" y="91"/>
                  </a:lnTo>
                  <a:lnTo>
                    <a:pt x="128" y="86"/>
                  </a:lnTo>
                  <a:lnTo>
                    <a:pt x="132" y="82"/>
                  </a:lnTo>
                  <a:lnTo>
                    <a:pt x="144" y="83"/>
                  </a:lnTo>
                  <a:lnTo>
                    <a:pt x="153" y="80"/>
                  </a:lnTo>
                  <a:lnTo>
                    <a:pt x="159" y="77"/>
                  </a:lnTo>
                  <a:lnTo>
                    <a:pt x="163" y="71"/>
                  </a:lnTo>
                  <a:lnTo>
                    <a:pt x="166" y="64"/>
                  </a:lnTo>
                  <a:lnTo>
                    <a:pt x="166" y="58"/>
                  </a:lnTo>
                  <a:lnTo>
                    <a:pt x="165" y="51"/>
                  </a:lnTo>
                  <a:lnTo>
                    <a:pt x="160" y="45"/>
                  </a:lnTo>
                  <a:lnTo>
                    <a:pt x="155" y="40"/>
                  </a:lnTo>
                  <a:lnTo>
                    <a:pt x="146" y="39"/>
                  </a:lnTo>
                  <a:lnTo>
                    <a:pt x="135" y="40"/>
                  </a:lnTo>
                  <a:lnTo>
                    <a:pt x="128" y="43"/>
                  </a:lnTo>
                  <a:lnTo>
                    <a:pt x="124" y="48"/>
                  </a:lnTo>
                  <a:lnTo>
                    <a:pt x="124" y="52"/>
                  </a:lnTo>
                  <a:lnTo>
                    <a:pt x="124" y="58"/>
                  </a:lnTo>
                  <a:lnTo>
                    <a:pt x="124" y="63"/>
                  </a:lnTo>
                  <a:lnTo>
                    <a:pt x="118" y="68"/>
                  </a:lnTo>
                  <a:lnTo>
                    <a:pt x="112" y="73"/>
                  </a:lnTo>
                  <a:lnTo>
                    <a:pt x="106" y="77"/>
                  </a:lnTo>
                  <a:lnTo>
                    <a:pt x="103" y="80"/>
                  </a:lnTo>
                  <a:lnTo>
                    <a:pt x="100" y="79"/>
                  </a:lnTo>
                  <a:lnTo>
                    <a:pt x="98" y="76"/>
                  </a:lnTo>
                  <a:lnTo>
                    <a:pt x="95" y="74"/>
                  </a:lnTo>
                  <a:lnTo>
                    <a:pt x="93" y="73"/>
                  </a:lnTo>
                  <a:lnTo>
                    <a:pt x="95" y="67"/>
                  </a:lnTo>
                  <a:lnTo>
                    <a:pt x="98" y="60"/>
                  </a:lnTo>
                  <a:lnTo>
                    <a:pt x="100" y="52"/>
                  </a:lnTo>
                  <a:lnTo>
                    <a:pt x="101" y="48"/>
                  </a:lnTo>
                  <a:lnTo>
                    <a:pt x="109" y="42"/>
                  </a:lnTo>
                  <a:lnTo>
                    <a:pt x="115" y="34"/>
                  </a:lnTo>
                  <a:lnTo>
                    <a:pt x="118" y="27"/>
                  </a:lnTo>
                  <a:lnTo>
                    <a:pt x="118" y="18"/>
                  </a:lnTo>
                  <a:lnTo>
                    <a:pt x="113" y="11"/>
                  </a:lnTo>
                  <a:lnTo>
                    <a:pt x="106" y="5"/>
                  </a:lnTo>
                  <a:lnTo>
                    <a:pt x="98" y="0"/>
                  </a:lnTo>
                  <a:lnTo>
                    <a:pt x="90" y="0"/>
                  </a:lnTo>
                  <a:lnTo>
                    <a:pt x="85" y="2"/>
                  </a:lnTo>
                  <a:lnTo>
                    <a:pt x="81" y="5"/>
                  </a:lnTo>
                  <a:lnTo>
                    <a:pt x="75" y="8"/>
                  </a:lnTo>
                  <a:lnTo>
                    <a:pt x="70" y="12"/>
                  </a:lnTo>
                  <a:lnTo>
                    <a:pt x="67" y="15"/>
                  </a:lnTo>
                  <a:lnTo>
                    <a:pt x="66" y="18"/>
                  </a:lnTo>
                  <a:lnTo>
                    <a:pt x="64" y="23"/>
                  </a:lnTo>
                  <a:lnTo>
                    <a:pt x="64" y="26"/>
                  </a:lnTo>
                  <a:lnTo>
                    <a:pt x="67" y="33"/>
                  </a:lnTo>
                  <a:lnTo>
                    <a:pt x="72" y="39"/>
                  </a:lnTo>
                  <a:lnTo>
                    <a:pt x="76" y="43"/>
                  </a:lnTo>
                  <a:lnTo>
                    <a:pt x="81" y="45"/>
                  </a:lnTo>
                  <a:lnTo>
                    <a:pt x="81" y="52"/>
                  </a:lnTo>
                  <a:lnTo>
                    <a:pt x="81" y="60"/>
                  </a:lnTo>
                  <a:lnTo>
                    <a:pt x="79" y="66"/>
                  </a:lnTo>
                  <a:lnTo>
                    <a:pt x="79" y="68"/>
                  </a:lnTo>
                  <a:lnTo>
                    <a:pt x="76" y="68"/>
                  </a:lnTo>
                  <a:lnTo>
                    <a:pt x="72" y="70"/>
                  </a:lnTo>
                  <a:lnTo>
                    <a:pt x="70" y="71"/>
                  </a:lnTo>
                  <a:lnTo>
                    <a:pt x="69" y="71"/>
                  </a:lnTo>
                  <a:lnTo>
                    <a:pt x="63" y="64"/>
                  </a:lnTo>
                  <a:lnTo>
                    <a:pt x="59" y="54"/>
                  </a:lnTo>
                  <a:lnTo>
                    <a:pt x="53" y="43"/>
                  </a:lnTo>
                  <a:lnTo>
                    <a:pt x="39" y="39"/>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86" name="Freeform 341"/>
            <p:cNvSpPr>
              <a:spLocks/>
            </p:cNvSpPr>
            <p:nvPr/>
          </p:nvSpPr>
          <p:spPr bwMode="auto">
            <a:xfrm>
              <a:off x="1108" y="2132"/>
              <a:ext cx="173" cy="300"/>
            </a:xfrm>
            <a:custGeom>
              <a:avLst/>
              <a:gdLst>
                <a:gd name="T0" fmla="*/ 172 w 173"/>
                <a:gd name="T1" fmla="*/ 0 h 300"/>
                <a:gd name="T2" fmla="*/ 158 w 173"/>
                <a:gd name="T3" fmla="*/ 19 h 300"/>
                <a:gd name="T4" fmla="*/ 142 w 173"/>
                <a:gd name="T5" fmla="*/ 36 h 300"/>
                <a:gd name="T6" fmla="*/ 124 w 173"/>
                <a:gd name="T7" fmla="*/ 50 h 300"/>
                <a:gd name="T8" fmla="*/ 105 w 173"/>
                <a:gd name="T9" fmla="*/ 61 h 300"/>
                <a:gd name="T10" fmla="*/ 86 w 173"/>
                <a:gd name="T11" fmla="*/ 68 h 300"/>
                <a:gd name="T12" fmla="*/ 67 w 173"/>
                <a:gd name="T13" fmla="*/ 74 h 300"/>
                <a:gd name="T14" fmla="*/ 49 w 173"/>
                <a:gd name="T15" fmla="*/ 75 h 300"/>
                <a:gd name="T16" fmla="*/ 31 w 173"/>
                <a:gd name="T17" fmla="*/ 75 h 300"/>
                <a:gd name="T18" fmla="*/ 33 w 173"/>
                <a:gd name="T19" fmla="*/ 90 h 300"/>
                <a:gd name="T20" fmla="*/ 30 w 173"/>
                <a:gd name="T21" fmla="*/ 108 h 300"/>
                <a:gd name="T22" fmla="*/ 20 w 173"/>
                <a:gd name="T23" fmla="*/ 126 h 300"/>
                <a:gd name="T24" fmla="*/ 0 w 173"/>
                <a:gd name="T25" fmla="*/ 139 h 300"/>
                <a:gd name="T26" fmla="*/ 12 w 173"/>
                <a:gd name="T27" fmla="*/ 158 h 300"/>
                <a:gd name="T28" fmla="*/ 20 w 173"/>
                <a:gd name="T29" fmla="*/ 182 h 300"/>
                <a:gd name="T30" fmla="*/ 20 w 173"/>
                <a:gd name="T31" fmla="*/ 206 h 300"/>
                <a:gd name="T32" fmla="*/ 12 w 173"/>
                <a:gd name="T33" fmla="*/ 226 h 300"/>
                <a:gd name="T34" fmla="*/ 20 w 173"/>
                <a:gd name="T35" fmla="*/ 229 h 300"/>
                <a:gd name="T36" fmla="*/ 28 w 173"/>
                <a:gd name="T37" fmla="*/ 234 h 300"/>
                <a:gd name="T38" fmla="*/ 39 w 173"/>
                <a:gd name="T39" fmla="*/ 238 h 300"/>
                <a:gd name="T40" fmla="*/ 51 w 173"/>
                <a:gd name="T41" fmla="*/ 245 h 300"/>
                <a:gd name="T42" fmla="*/ 61 w 173"/>
                <a:gd name="T43" fmla="*/ 256 h 300"/>
                <a:gd name="T44" fmla="*/ 70 w 173"/>
                <a:gd name="T45" fmla="*/ 268 h 300"/>
                <a:gd name="T46" fmla="*/ 77 w 173"/>
                <a:gd name="T47" fmla="*/ 282 h 300"/>
                <a:gd name="T48" fmla="*/ 83 w 173"/>
                <a:gd name="T49" fmla="*/ 300 h 300"/>
                <a:gd name="T50" fmla="*/ 88 w 173"/>
                <a:gd name="T51" fmla="*/ 290 h 300"/>
                <a:gd name="T52" fmla="*/ 93 w 173"/>
                <a:gd name="T53" fmla="*/ 278 h 300"/>
                <a:gd name="T54" fmla="*/ 101 w 173"/>
                <a:gd name="T55" fmla="*/ 268 h 300"/>
                <a:gd name="T56" fmla="*/ 110 w 173"/>
                <a:gd name="T57" fmla="*/ 257 h 300"/>
                <a:gd name="T58" fmla="*/ 119 w 173"/>
                <a:gd name="T59" fmla="*/ 247 h 300"/>
                <a:gd name="T60" fmla="*/ 130 w 173"/>
                <a:gd name="T61" fmla="*/ 240 h 300"/>
                <a:gd name="T62" fmla="*/ 142 w 173"/>
                <a:gd name="T63" fmla="*/ 235 h 300"/>
                <a:gd name="T64" fmla="*/ 155 w 173"/>
                <a:gd name="T65" fmla="*/ 232 h 300"/>
                <a:gd name="T66" fmla="*/ 150 w 173"/>
                <a:gd name="T67" fmla="*/ 220 h 300"/>
                <a:gd name="T68" fmla="*/ 147 w 173"/>
                <a:gd name="T69" fmla="*/ 203 h 300"/>
                <a:gd name="T70" fmla="*/ 150 w 173"/>
                <a:gd name="T71" fmla="*/ 185 h 300"/>
                <a:gd name="T72" fmla="*/ 161 w 173"/>
                <a:gd name="T73" fmla="*/ 164 h 300"/>
                <a:gd name="T74" fmla="*/ 150 w 173"/>
                <a:gd name="T75" fmla="*/ 132 h 300"/>
                <a:gd name="T76" fmla="*/ 147 w 173"/>
                <a:gd name="T77" fmla="*/ 101 h 300"/>
                <a:gd name="T78" fmla="*/ 148 w 173"/>
                <a:gd name="T79" fmla="*/ 73 h 300"/>
                <a:gd name="T80" fmla="*/ 151 w 173"/>
                <a:gd name="T81" fmla="*/ 52 h 300"/>
                <a:gd name="T82" fmla="*/ 155 w 173"/>
                <a:gd name="T83" fmla="*/ 40 h 300"/>
                <a:gd name="T84" fmla="*/ 161 w 173"/>
                <a:gd name="T85" fmla="*/ 25 h 300"/>
                <a:gd name="T86" fmla="*/ 167 w 173"/>
                <a:gd name="T87" fmla="*/ 15 h 300"/>
                <a:gd name="T88" fmla="*/ 172 w 173"/>
                <a:gd name="T89" fmla="*/ 9 h 300"/>
                <a:gd name="T90" fmla="*/ 173 w 173"/>
                <a:gd name="T91" fmla="*/ 6 h 300"/>
                <a:gd name="T92" fmla="*/ 173 w 173"/>
                <a:gd name="T93" fmla="*/ 5 h 300"/>
                <a:gd name="T94" fmla="*/ 172 w 173"/>
                <a:gd name="T95" fmla="*/ 2 h 300"/>
                <a:gd name="T96" fmla="*/ 172 w 173"/>
                <a:gd name="T97" fmla="*/ 2 h 300"/>
                <a:gd name="T98" fmla="*/ 172 w 173"/>
                <a:gd name="T99" fmla="*/ 0 h 3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0"/>
                <a:gd name="T152" fmla="*/ 173 w 173"/>
                <a:gd name="T153" fmla="*/ 300 h 30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0">
                  <a:moveTo>
                    <a:pt x="172" y="0"/>
                  </a:moveTo>
                  <a:lnTo>
                    <a:pt x="158" y="19"/>
                  </a:lnTo>
                  <a:lnTo>
                    <a:pt x="142" y="36"/>
                  </a:lnTo>
                  <a:lnTo>
                    <a:pt x="124" y="50"/>
                  </a:lnTo>
                  <a:lnTo>
                    <a:pt x="105" y="61"/>
                  </a:lnTo>
                  <a:lnTo>
                    <a:pt x="86" y="68"/>
                  </a:lnTo>
                  <a:lnTo>
                    <a:pt x="67" y="74"/>
                  </a:lnTo>
                  <a:lnTo>
                    <a:pt x="49" y="75"/>
                  </a:lnTo>
                  <a:lnTo>
                    <a:pt x="31" y="75"/>
                  </a:lnTo>
                  <a:lnTo>
                    <a:pt x="33" y="90"/>
                  </a:lnTo>
                  <a:lnTo>
                    <a:pt x="30" y="108"/>
                  </a:lnTo>
                  <a:lnTo>
                    <a:pt x="20" y="126"/>
                  </a:lnTo>
                  <a:lnTo>
                    <a:pt x="0" y="139"/>
                  </a:lnTo>
                  <a:lnTo>
                    <a:pt x="12" y="158"/>
                  </a:lnTo>
                  <a:lnTo>
                    <a:pt x="20" y="182"/>
                  </a:lnTo>
                  <a:lnTo>
                    <a:pt x="20" y="206"/>
                  </a:lnTo>
                  <a:lnTo>
                    <a:pt x="12" y="226"/>
                  </a:lnTo>
                  <a:lnTo>
                    <a:pt x="20" y="229"/>
                  </a:lnTo>
                  <a:lnTo>
                    <a:pt x="28" y="234"/>
                  </a:lnTo>
                  <a:lnTo>
                    <a:pt x="39" y="238"/>
                  </a:lnTo>
                  <a:lnTo>
                    <a:pt x="51" y="245"/>
                  </a:lnTo>
                  <a:lnTo>
                    <a:pt x="61" y="256"/>
                  </a:lnTo>
                  <a:lnTo>
                    <a:pt x="70" y="268"/>
                  </a:lnTo>
                  <a:lnTo>
                    <a:pt x="77" y="282"/>
                  </a:lnTo>
                  <a:lnTo>
                    <a:pt x="83" y="300"/>
                  </a:lnTo>
                  <a:lnTo>
                    <a:pt x="88" y="290"/>
                  </a:lnTo>
                  <a:lnTo>
                    <a:pt x="93" y="278"/>
                  </a:lnTo>
                  <a:lnTo>
                    <a:pt x="101" y="268"/>
                  </a:lnTo>
                  <a:lnTo>
                    <a:pt x="110" y="257"/>
                  </a:lnTo>
                  <a:lnTo>
                    <a:pt x="119" y="247"/>
                  </a:lnTo>
                  <a:lnTo>
                    <a:pt x="130" y="240"/>
                  </a:lnTo>
                  <a:lnTo>
                    <a:pt x="142" y="235"/>
                  </a:lnTo>
                  <a:lnTo>
                    <a:pt x="155" y="232"/>
                  </a:lnTo>
                  <a:lnTo>
                    <a:pt x="150" y="220"/>
                  </a:lnTo>
                  <a:lnTo>
                    <a:pt x="147" y="203"/>
                  </a:lnTo>
                  <a:lnTo>
                    <a:pt x="150" y="185"/>
                  </a:lnTo>
                  <a:lnTo>
                    <a:pt x="161" y="164"/>
                  </a:lnTo>
                  <a:lnTo>
                    <a:pt x="150" y="132"/>
                  </a:lnTo>
                  <a:lnTo>
                    <a:pt x="147" y="101"/>
                  </a:lnTo>
                  <a:lnTo>
                    <a:pt x="148" y="73"/>
                  </a:lnTo>
                  <a:lnTo>
                    <a:pt x="151" y="52"/>
                  </a:lnTo>
                  <a:lnTo>
                    <a:pt x="155" y="40"/>
                  </a:lnTo>
                  <a:lnTo>
                    <a:pt x="161" y="25"/>
                  </a:lnTo>
                  <a:lnTo>
                    <a:pt x="167" y="15"/>
                  </a:lnTo>
                  <a:lnTo>
                    <a:pt x="172" y="9"/>
                  </a:lnTo>
                  <a:lnTo>
                    <a:pt x="173" y="6"/>
                  </a:lnTo>
                  <a:lnTo>
                    <a:pt x="173" y="5"/>
                  </a:lnTo>
                  <a:lnTo>
                    <a:pt x="172" y="2"/>
                  </a:lnTo>
                  <a:lnTo>
                    <a:pt x="172"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87" name="Freeform 342"/>
            <p:cNvSpPr>
              <a:spLocks/>
            </p:cNvSpPr>
            <p:nvPr/>
          </p:nvSpPr>
          <p:spPr bwMode="auto">
            <a:xfrm>
              <a:off x="1550" y="2057"/>
              <a:ext cx="325" cy="248"/>
            </a:xfrm>
            <a:custGeom>
              <a:avLst/>
              <a:gdLst>
                <a:gd name="T0" fmla="*/ 147 w 325"/>
                <a:gd name="T1" fmla="*/ 0 h 248"/>
                <a:gd name="T2" fmla="*/ 136 w 325"/>
                <a:gd name="T3" fmla="*/ 3 h 248"/>
                <a:gd name="T4" fmla="*/ 122 w 325"/>
                <a:gd name="T5" fmla="*/ 7 h 248"/>
                <a:gd name="T6" fmla="*/ 105 w 325"/>
                <a:gd name="T7" fmla="*/ 13 h 248"/>
                <a:gd name="T8" fmla="*/ 87 w 325"/>
                <a:gd name="T9" fmla="*/ 17 h 248"/>
                <a:gd name="T10" fmla="*/ 69 w 325"/>
                <a:gd name="T11" fmla="*/ 23 h 248"/>
                <a:gd name="T12" fmla="*/ 52 w 325"/>
                <a:gd name="T13" fmla="*/ 28 h 248"/>
                <a:gd name="T14" fmla="*/ 35 w 325"/>
                <a:gd name="T15" fmla="*/ 31 h 248"/>
                <a:gd name="T16" fmla="*/ 21 w 325"/>
                <a:gd name="T17" fmla="*/ 32 h 248"/>
                <a:gd name="T18" fmla="*/ 15 w 325"/>
                <a:gd name="T19" fmla="*/ 32 h 248"/>
                <a:gd name="T20" fmla="*/ 9 w 325"/>
                <a:gd name="T21" fmla="*/ 31 h 248"/>
                <a:gd name="T22" fmla="*/ 3 w 325"/>
                <a:gd name="T23" fmla="*/ 31 h 248"/>
                <a:gd name="T24" fmla="*/ 0 w 325"/>
                <a:gd name="T25" fmla="*/ 31 h 248"/>
                <a:gd name="T26" fmla="*/ 18 w 325"/>
                <a:gd name="T27" fmla="*/ 41 h 248"/>
                <a:gd name="T28" fmla="*/ 32 w 325"/>
                <a:gd name="T29" fmla="*/ 56 h 248"/>
                <a:gd name="T30" fmla="*/ 47 w 325"/>
                <a:gd name="T31" fmla="*/ 74 h 248"/>
                <a:gd name="T32" fmla="*/ 59 w 325"/>
                <a:gd name="T33" fmla="*/ 93 h 248"/>
                <a:gd name="T34" fmla="*/ 71 w 325"/>
                <a:gd name="T35" fmla="*/ 115 h 248"/>
                <a:gd name="T36" fmla="*/ 78 w 325"/>
                <a:gd name="T37" fmla="*/ 137 h 248"/>
                <a:gd name="T38" fmla="*/ 85 w 325"/>
                <a:gd name="T39" fmla="*/ 162 h 248"/>
                <a:gd name="T40" fmla="*/ 90 w 325"/>
                <a:gd name="T41" fmla="*/ 186 h 248"/>
                <a:gd name="T42" fmla="*/ 97 w 325"/>
                <a:gd name="T43" fmla="*/ 186 h 248"/>
                <a:gd name="T44" fmla="*/ 109 w 325"/>
                <a:gd name="T45" fmla="*/ 187 h 248"/>
                <a:gd name="T46" fmla="*/ 121 w 325"/>
                <a:gd name="T47" fmla="*/ 193 h 248"/>
                <a:gd name="T48" fmla="*/ 133 w 325"/>
                <a:gd name="T49" fmla="*/ 201 h 248"/>
                <a:gd name="T50" fmla="*/ 146 w 325"/>
                <a:gd name="T51" fmla="*/ 210 h 248"/>
                <a:gd name="T52" fmla="*/ 158 w 325"/>
                <a:gd name="T53" fmla="*/ 221 h 248"/>
                <a:gd name="T54" fmla="*/ 168 w 325"/>
                <a:gd name="T55" fmla="*/ 233 h 248"/>
                <a:gd name="T56" fmla="*/ 176 w 325"/>
                <a:gd name="T57" fmla="*/ 248 h 248"/>
                <a:gd name="T58" fmla="*/ 184 w 325"/>
                <a:gd name="T59" fmla="*/ 241 h 248"/>
                <a:gd name="T60" fmla="*/ 198 w 325"/>
                <a:gd name="T61" fmla="*/ 233 h 248"/>
                <a:gd name="T62" fmla="*/ 212 w 325"/>
                <a:gd name="T63" fmla="*/ 227 h 248"/>
                <a:gd name="T64" fmla="*/ 230 w 325"/>
                <a:gd name="T65" fmla="*/ 223 h 248"/>
                <a:gd name="T66" fmla="*/ 251 w 325"/>
                <a:gd name="T67" fmla="*/ 221 h 248"/>
                <a:gd name="T68" fmla="*/ 274 w 325"/>
                <a:gd name="T69" fmla="*/ 223 h 248"/>
                <a:gd name="T70" fmla="*/ 298 w 325"/>
                <a:gd name="T71" fmla="*/ 229 h 248"/>
                <a:gd name="T72" fmla="*/ 325 w 325"/>
                <a:gd name="T73" fmla="*/ 239 h 248"/>
                <a:gd name="T74" fmla="*/ 317 w 325"/>
                <a:gd name="T75" fmla="*/ 230 h 248"/>
                <a:gd name="T76" fmla="*/ 308 w 325"/>
                <a:gd name="T77" fmla="*/ 218 h 248"/>
                <a:gd name="T78" fmla="*/ 302 w 325"/>
                <a:gd name="T79" fmla="*/ 205 h 248"/>
                <a:gd name="T80" fmla="*/ 297 w 325"/>
                <a:gd name="T81" fmla="*/ 190 h 248"/>
                <a:gd name="T82" fmla="*/ 295 w 325"/>
                <a:gd name="T83" fmla="*/ 173 h 248"/>
                <a:gd name="T84" fmla="*/ 295 w 325"/>
                <a:gd name="T85" fmla="*/ 152 h 248"/>
                <a:gd name="T86" fmla="*/ 301 w 325"/>
                <a:gd name="T87" fmla="*/ 130 h 248"/>
                <a:gd name="T88" fmla="*/ 311 w 325"/>
                <a:gd name="T89" fmla="*/ 106 h 248"/>
                <a:gd name="T90" fmla="*/ 297 w 325"/>
                <a:gd name="T91" fmla="*/ 102 h 248"/>
                <a:gd name="T92" fmla="*/ 280 w 325"/>
                <a:gd name="T93" fmla="*/ 97 h 248"/>
                <a:gd name="T94" fmla="*/ 266 w 325"/>
                <a:gd name="T95" fmla="*/ 91 h 248"/>
                <a:gd name="T96" fmla="*/ 252 w 325"/>
                <a:gd name="T97" fmla="*/ 83 h 248"/>
                <a:gd name="T98" fmla="*/ 240 w 325"/>
                <a:gd name="T99" fmla="*/ 71 h 248"/>
                <a:gd name="T100" fmla="*/ 232 w 325"/>
                <a:gd name="T101" fmla="*/ 56 h 248"/>
                <a:gd name="T102" fmla="*/ 227 w 325"/>
                <a:gd name="T103" fmla="*/ 37 h 248"/>
                <a:gd name="T104" fmla="*/ 226 w 325"/>
                <a:gd name="T105" fmla="*/ 15 h 248"/>
                <a:gd name="T106" fmla="*/ 217 w 325"/>
                <a:gd name="T107" fmla="*/ 16 h 248"/>
                <a:gd name="T108" fmla="*/ 208 w 325"/>
                <a:gd name="T109" fmla="*/ 17 h 248"/>
                <a:gd name="T110" fmla="*/ 199 w 325"/>
                <a:gd name="T111" fmla="*/ 19 h 248"/>
                <a:gd name="T112" fmla="*/ 190 w 325"/>
                <a:gd name="T113" fmla="*/ 17 h 248"/>
                <a:gd name="T114" fmla="*/ 180 w 325"/>
                <a:gd name="T115" fmla="*/ 16 h 248"/>
                <a:gd name="T116" fmla="*/ 170 w 325"/>
                <a:gd name="T117" fmla="*/ 13 h 248"/>
                <a:gd name="T118" fmla="*/ 159 w 325"/>
                <a:gd name="T119" fmla="*/ 7 h 248"/>
                <a:gd name="T120" fmla="*/ 147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7" y="0"/>
                  </a:moveTo>
                  <a:lnTo>
                    <a:pt x="136" y="3"/>
                  </a:lnTo>
                  <a:lnTo>
                    <a:pt x="122" y="7"/>
                  </a:lnTo>
                  <a:lnTo>
                    <a:pt x="105" y="13"/>
                  </a:lnTo>
                  <a:lnTo>
                    <a:pt x="87" y="17"/>
                  </a:lnTo>
                  <a:lnTo>
                    <a:pt x="69" y="23"/>
                  </a:lnTo>
                  <a:lnTo>
                    <a:pt x="52" y="28"/>
                  </a:lnTo>
                  <a:lnTo>
                    <a:pt x="35" y="31"/>
                  </a:lnTo>
                  <a:lnTo>
                    <a:pt x="21" y="32"/>
                  </a:lnTo>
                  <a:lnTo>
                    <a:pt x="15" y="32"/>
                  </a:lnTo>
                  <a:lnTo>
                    <a:pt x="9" y="31"/>
                  </a:lnTo>
                  <a:lnTo>
                    <a:pt x="3" y="31"/>
                  </a:lnTo>
                  <a:lnTo>
                    <a:pt x="0" y="31"/>
                  </a:lnTo>
                  <a:lnTo>
                    <a:pt x="18" y="41"/>
                  </a:lnTo>
                  <a:lnTo>
                    <a:pt x="32" y="56"/>
                  </a:lnTo>
                  <a:lnTo>
                    <a:pt x="47" y="74"/>
                  </a:lnTo>
                  <a:lnTo>
                    <a:pt x="59" y="93"/>
                  </a:lnTo>
                  <a:lnTo>
                    <a:pt x="71" y="115"/>
                  </a:lnTo>
                  <a:lnTo>
                    <a:pt x="78" y="137"/>
                  </a:lnTo>
                  <a:lnTo>
                    <a:pt x="85" y="162"/>
                  </a:lnTo>
                  <a:lnTo>
                    <a:pt x="90" y="186"/>
                  </a:lnTo>
                  <a:lnTo>
                    <a:pt x="97" y="186"/>
                  </a:lnTo>
                  <a:lnTo>
                    <a:pt x="109" y="187"/>
                  </a:lnTo>
                  <a:lnTo>
                    <a:pt x="121" y="193"/>
                  </a:lnTo>
                  <a:lnTo>
                    <a:pt x="133" y="201"/>
                  </a:lnTo>
                  <a:lnTo>
                    <a:pt x="146" y="210"/>
                  </a:lnTo>
                  <a:lnTo>
                    <a:pt x="158" y="221"/>
                  </a:lnTo>
                  <a:lnTo>
                    <a:pt x="168" y="233"/>
                  </a:lnTo>
                  <a:lnTo>
                    <a:pt x="176" y="248"/>
                  </a:lnTo>
                  <a:lnTo>
                    <a:pt x="184" y="241"/>
                  </a:lnTo>
                  <a:lnTo>
                    <a:pt x="198" y="233"/>
                  </a:lnTo>
                  <a:lnTo>
                    <a:pt x="212" y="227"/>
                  </a:lnTo>
                  <a:lnTo>
                    <a:pt x="230" y="223"/>
                  </a:lnTo>
                  <a:lnTo>
                    <a:pt x="251" y="221"/>
                  </a:lnTo>
                  <a:lnTo>
                    <a:pt x="274" y="223"/>
                  </a:lnTo>
                  <a:lnTo>
                    <a:pt x="298" y="229"/>
                  </a:lnTo>
                  <a:lnTo>
                    <a:pt x="325" y="239"/>
                  </a:lnTo>
                  <a:lnTo>
                    <a:pt x="317" y="230"/>
                  </a:lnTo>
                  <a:lnTo>
                    <a:pt x="308" y="218"/>
                  </a:lnTo>
                  <a:lnTo>
                    <a:pt x="302" y="205"/>
                  </a:lnTo>
                  <a:lnTo>
                    <a:pt x="297" y="190"/>
                  </a:lnTo>
                  <a:lnTo>
                    <a:pt x="295" y="173"/>
                  </a:lnTo>
                  <a:lnTo>
                    <a:pt x="295" y="152"/>
                  </a:lnTo>
                  <a:lnTo>
                    <a:pt x="301" y="130"/>
                  </a:lnTo>
                  <a:lnTo>
                    <a:pt x="311" y="106"/>
                  </a:lnTo>
                  <a:lnTo>
                    <a:pt x="297" y="102"/>
                  </a:lnTo>
                  <a:lnTo>
                    <a:pt x="280" y="97"/>
                  </a:lnTo>
                  <a:lnTo>
                    <a:pt x="266" y="91"/>
                  </a:lnTo>
                  <a:lnTo>
                    <a:pt x="252" y="83"/>
                  </a:lnTo>
                  <a:lnTo>
                    <a:pt x="240" y="71"/>
                  </a:lnTo>
                  <a:lnTo>
                    <a:pt x="232" y="56"/>
                  </a:lnTo>
                  <a:lnTo>
                    <a:pt x="227" y="37"/>
                  </a:lnTo>
                  <a:lnTo>
                    <a:pt x="226" y="15"/>
                  </a:lnTo>
                  <a:lnTo>
                    <a:pt x="217" y="16"/>
                  </a:lnTo>
                  <a:lnTo>
                    <a:pt x="208" y="17"/>
                  </a:lnTo>
                  <a:lnTo>
                    <a:pt x="199" y="19"/>
                  </a:lnTo>
                  <a:lnTo>
                    <a:pt x="190" y="17"/>
                  </a:lnTo>
                  <a:lnTo>
                    <a:pt x="180" y="16"/>
                  </a:lnTo>
                  <a:lnTo>
                    <a:pt x="170" y="13"/>
                  </a:lnTo>
                  <a:lnTo>
                    <a:pt x="159" y="7"/>
                  </a:lnTo>
                  <a:lnTo>
                    <a:pt x="147"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88" name="Freeform 343"/>
            <p:cNvSpPr>
              <a:spLocks/>
            </p:cNvSpPr>
            <p:nvPr/>
          </p:nvSpPr>
          <p:spPr bwMode="auto">
            <a:xfrm>
              <a:off x="1383" y="1683"/>
              <a:ext cx="285" cy="352"/>
            </a:xfrm>
            <a:custGeom>
              <a:avLst/>
              <a:gdLst>
                <a:gd name="T0" fmla="*/ 241 w 285"/>
                <a:gd name="T1" fmla="*/ 171 h 352"/>
                <a:gd name="T2" fmla="*/ 204 w 285"/>
                <a:gd name="T3" fmla="*/ 173 h 352"/>
                <a:gd name="T4" fmla="*/ 155 w 285"/>
                <a:gd name="T5" fmla="*/ 189 h 352"/>
                <a:gd name="T6" fmla="*/ 109 w 285"/>
                <a:gd name="T7" fmla="*/ 230 h 352"/>
                <a:gd name="T8" fmla="*/ 83 w 285"/>
                <a:gd name="T9" fmla="*/ 292 h 352"/>
                <a:gd name="T10" fmla="*/ 63 w 285"/>
                <a:gd name="T11" fmla="*/ 331 h 352"/>
                <a:gd name="T12" fmla="*/ 44 w 285"/>
                <a:gd name="T13" fmla="*/ 340 h 352"/>
                <a:gd name="T14" fmla="*/ 30 w 285"/>
                <a:gd name="T15" fmla="*/ 343 h 352"/>
                <a:gd name="T16" fmla="*/ 16 w 285"/>
                <a:gd name="T17" fmla="*/ 346 h 352"/>
                <a:gd name="T18" fmla="*/ 6 w 285"/>
                <a:gd name="T19" fmla="*/ 350 h 352"/>
                <a:gd name="T20" fmla="*/ 1 w 285"/>
                <a:gd name="T21" fmla="*/ 350 h 352"/>
                <a:gd name="T22" fmla="*/ 0 w 285"/>
                <a:gd name="T23" fmla="*/ 349 h 352"/>
                <a:gd name="T24" fmla="*/ 24 w 285"/>
                <a:gd name="T25" fmla="*/ 335 h 352"/>
                <a:gd name="T26" fmla="*/ 53 w 285"/>
                <a:gd name="T27" fmla="*/ 300 h 352"/>
                <a:gd name="T28" fmla="*/ 66 w 285"/>
                <a:gd name="T29" fmla="*/ 258 h 352"/>
                <a:gd name="T30" fmla="*/ 71 w 285"/>
                <a:gd name="T31" fmla="*/ 221 h 352"/>
                <a:gd name="T32" fmla="*/ 69 w 285"/>
                <a:gd name="T33" fmla="*/ 196 h 352"/>
                <a:gd name="T34" fmla="*/ 63 w 285"/>
                <a:gd name="T35" fmla="*/ 167 h 352"/>
                <a:gd name="T36" fmla="*/ 68 w 285"/>
                <a:gd name="T37" fmla="*/ 149 h 352"/>
                <a:gd name="T38" fmla="*/ 90 w 285"/>
                <a:gd name="T39" fmla="*/ 134 h 352"/>
                <a:gd name="T40" fmla="*/ 109 w 285"/>
                <a:gd name="T41" fmla="*/ 109 h 352"/>
                <a:gd name="T42" fmla="*/ 117 w 285"/>
                <a:gd name="T43" fmla="*/ 78 h 352"/>
                <a:gd name="T44" fmla="*/ 125 w 285"/>
                <a:gd name="T45" fmla="*/ 60 h 352"/>
                <a:gd name="T46" fmla="*/ 158 w 285"/>
                <a:gd name="T47" fmla="*/ 50 h 352"/>
                <a:gd name="T48" fmla="*/ 193 w 285"/>
                <a:gd name="T49" fmla="*/ 32 h 352"/>
                <a:gd name="T50" fmla="*/ 223 w 285"/>
                <a:gd name="T51" fmla="*/ 12 h 352"/>
                <a:gd name="T52" fmla="*/ 232 w 285"/>
                <a:gd name="T53" fmla="*/ 13 h 352"/>
                <a:gd name="T54" fmla="*/ 236 w 285"/>
                <a:gd name="T55" fmla="*/ 47 h 352"/>
                <a:gd name="T56" fmla="*/ 250 w 285"/>
                <a:gd name="T57" fmla="*/ 80 h 352"/>
                <a:gd name="T58" fmla="*/ 272 w 285"/>
                <a:gd name="T59" fmla="*/ 108 h 352"/>
                <a:gd name="T60" fmla="*/ 276 w 285"/>
                <a:gd name="T61" fmla="*/ 118 h 352"/>
                <a:gd name="T62" fmla="*/ 258 w 285"/>
                <a:gd name="T63" fmla="*/ 125 h 352"/>
                <a:gd name="T64" fmla="*/ 245 w 285"/>
                <a:gd name="T65" fmla="*/ 139 h 352"/>
                <a:gd name="T66" fmla="*/ 244 w 285"/>
                <a:gd name="T67" fmla="*/ 159 h 3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2"/>
                <a:gd name="T104" fmla="*/ 285 w 285"/>
                <a:gd name="T105" fmla="*/ 352 h 3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2">
                  <a:moveTo>
                    <a:pt x="250" y="171"/>
                  </a:moveTo>
                  <a:lnTo>
                    <a:pt x="241" y="171"/>
                  </a:lnTo>
                  <a:lnTo>
                    <a:pt x="224" y="171"/>
                  </a:lnTo>
                  <a:lnTo>
                    <a:pt x="204" y="173"/>
                  </a:lnTo>
                  <a:lnTo>
                    <a:pt x="180" y="179"/>
                  </a:lnTo>
                  <a:lnTo>
                    <a:pt x="155" y="189"/>
                  </a:lnTo>
                  <a:lnTo>
                    <a:pt x="131" y="205"/>
                  </a:lnTo>
                  <a:lnTo>
                    <a:pt x="109" y="230"/>
                  </a:lnTo>
                  <a:lnTo>
                    <a:pt x="93" y="263"/>
                  </a:lnTo>
                  <a:lnTo>
                    <a:pt x="83" y="292"/>
                  </a:lnTo>
                  <a:lnTo>
                    <a:pt x="74" y="316"/>
                  </a:lnTo>
                  <a:lnTo>
                    <a:pt x="63" y="331"/>
                  </a:lnTo>
                  <a:lnTo>
                    <a:pt x="52" y="338"/>
                  </a:lnTo>
                  <a:lnTo>
                    <a:pt x="44" y="340"/>
                  </a:lnTo>
                  <a:lnTo>
                    <a:pt x="37" y="341"/>
                  </a:lnTo>
                  <a:lnTo>
                    <a:pt x="30" y="343"/>
                  </a:lnTo>
                  <a:lnTo>
                    <a:pt x="24" y="344"/>
                  </a:lnTo>
                  <a:lnTo>
                    <a:pt x="16" y="346"/>
                  </a:lnTo>
                  <a:lnTo>
                    <a:pt x="10" y="349"/>
                  </a:lnTo>
                  <a:lnTo>
                    <a:pt x="6" y="350"/>
                  </a:lnTo>
                  <a:lnTo>
                    <a:pt x="1" y="352"/>
                  </a:lnTo>
                  <a:lnTo>
                    <a:pt x="1" y="350"/>
                  </a:lnTo>
                  <a:lnTo>
                    <a:pt x="1" y="349"/>
                  </a:lnTo>
                  <a:lnTo>
                    <a:pt x="0" y="349"/>
                  </a:lnTo>
                  <a:lnTo>
                    <a:pt x="0" y="347"/>
                  </a:lnTo>
                  <a:lnTo>
                    <a:pt x="24" y="335"/>
                  </a:lnTo>
                  <a:lnTo>
                    <a:pt x="41" y="321"/>
                  </a:lnTo>
                  <a:lnTo>
                    <a:pt x="53" y="300"/>
                  </a:lnTo>
                  <a:lnTo>
                    <a:pt x="62" y="279"/>
                  </a:lnTo>
                  <a:lnTo>
                    <a:pt x="66" y="258"/>
                  </a:lnTo>
                  <a:lnTo>
                    <a:pt x="69" y="238"/>
                  </a:lnTo>
                  <a:lnTo>
                    <a:pt x="71" y="221"/>
                  </a:lnTo>
                  <a:lnTo>
                    <a:pt x="71" y="208"/>
                  </a:lnTo>
                  <a:lnTo>
                    <a:pt x="69" y="196"/>
                  </a:lnTo>
                  <a:lnTo>
                    <a:pt x="68" y="183"/>
                  </a:lnTo>
                  <a:lnTo>
                    <a:pt x="63" y="167"/>
                  </a:lnTo>
                  <a:lnTo>
                    <a:pt x="59" y="151"/>
                  </a:lnTo>
                  <a:lnTo>
                    <a:pt x="68" y="149"/>
                  </a:lnTo>
                  <a:lnTo>
                    <a:pt x="78" y="143"/>
                  </a:lnTo>
                  <a:lnTo>
                    <a:pt x="90" y="134"/>
                  </a:lnTo>
                  <a:lnTo>
                    <a:pt x="100" y="122"/>
                  </a:lnTo>
                  <a:lnTo>
                    <a:pt x="109" y="109"/>
                  </a:lnTo>
                  <a:lnTo>
                    <a:pt x="115" y="94"/>
                  </a:lnTo>
                  <a:lnTo>
                    <a:pt x="117" y="78"/>
                  </a:lnTo>
                  <a:lnTo>
                    <a:pt x="114" y="62"/>
                  </a:lnTo>
                  <a:lnTo>
                    <a:pt x="125" y="60"/>
                  </a:lnTo>
                  <a:lnTo>
                    <a:pt x="142" y="57"/>
                  </a:lnTo>
                  <a:lnTo>
                    <a:pt x="158" y="50"/>
                  </a:lnTo>
                  <a:lnTo>
                    <a:pt x="177" y="43"/>
                  </a:lnTo>
                  <a:lnTo>
                    <a:pt x="193" y="32"/>
                  </a:lnTo>
                  <a:lnTo>
                    <a:pt x="210" y="22"/>
                  </a:lnTo>
                  <a:lnTo>
                    <a:pt x="223" y="12"/>
                  </a:lnTo>
                  <a:lnTo>
                    <a:pt x="232" y="0"/>
                  </a:lnTo>
                  <a:lnTo>
                    <a:pt x="232" y="13"/>
                  </a:lnTo>
                  <a:lnTo>
                    <a:pt x="233" y="29"/>
                  </a:lnTo>
                  <a:lnTo>
                    <a:pt x="236" y="47"/>
                  </a:lnTo>
                  <a:lnTo>
                    <a:pt x="242" y="63"/>
                  </a:lnTo>
                  <a:lnTo>
                    <a:pt x="250" y="80"/>
                  </a:lnTo>
                  <a:lnTo>
                    <a:pt x="260" y="94"/>
                  </a:lnTo>
                  <a:lnTo>
                    <a:pt x="272" y="108"/>
                  </a:lnTo>
                  <a:lnTo>
                    <a:pt x="285" y="117"/>
                  </a:lnTo>
                  <a:lnTo>
                    <a:pt x="276" y="118"/>
                  </a:lnTo>
                  <a:lnTo>
                    <a:pt x="267" y="121"/>
                  </a:lnTo>
                  <a:lnTo>
                    <a:pt x="258" y="125"/>
                  </a:lnTo>
                  <a:lnTo>
                    <a:pt x="251" y="131"/>
                  </a:lnTo>
                  <a:lnTo>
                    <a:pt x="245" y="139"/>
                  </a:lnTo>
                  <a:lnTo>
                    <a:pt x="244" y="148"/>
                  </a:lnTo>
                  <a:lnTo>
                    <a:pt x="244" y="159"/>
                  </a:lnTo>
                  <a:lnTo>
                    <a:pt x="250" y="171"/>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89" name="Freeform 344"/>
            <p:cNvSpPr>
              <a:spLocks/>
            </p:cNvSpPr>
            <p:nvPr/>
          </p:nvSpPr>
          <p:spPr bwMode="auto">
            <a:xfrm>
              <a:off x="1289" y="1689"/>
              <a:ext cx="168" cy="341"/>
            </a:xfrm>
            <a:custGeom>
              <a:avLst/>
              <a:gdLst>
                <a:gd name="T0" fmla="*/ 91 w 168"/>
                <a:gd name="T1" fmla="*/ 337 h 341"/>
                <a:gd name="T2" fmla="*/ 79 w 168"/>
                <a:gd name="T3" fmla="*/ 325 h 341"/>
                <a:gd name="T4" fmla="*/ 63 w 168"/>
                <a:gd name="T5" fmla="*/ 326 h 341"/>
                <a:gd name="T6" fmla="*/ 53 w 168"/>
                <a:gd name="T7" fmla="*/ 320 h 341"/>
                <a:gd name="T8" fmla="*/ 56 w 168"/>
                <a:gd name="T9" fmla="*/ 312 h 341"/>
                <a:gd name="T10" fmla="*/ 66 w 168"/>
                <a:gd name="T11" fmla="*/ 301 h 341"/>
                <a:gd name="T12" fmla="*/ 82 w 168"/>
                <a:gd name="T13" fmla="*/ 298 h 341"/>
                <a:gd name="T14" fmla="*/ 97 w 168"/>
                <a:gd name="T15" fmla="*/ 292 h 341"/>
                <a:gd name="T16" fmla="*/ 103 w 168"/>
                <a:gd name="T17" fmla="*/ 283 h 341"/>
                <a:gd name="T18" fmla="*/ 104 w 168"/>
                <a:gd name="T19" fmla="*/ 276 h 341"/>
                <a:gd name="T20" fmla="*/ 104 w 168"/>
                <a:gd name="T21" fmla="*/ 269 h 341"/>
                <a:gd name="T22" fmla="*/ 100 w 168"/>
                <a:gd name="T23" fmla="*/ 263 h 341"/>
                <a:gd name="T24" fmla="*/ 93 w 168"/>
                <a:gd name="T25" fmla="*/ 255 h 341"/>
                <a:gd name="T26" fmla="*/ 73 w 168"/>
                <a:gd name="T27" fmla="*/ 255 h 341"/>
                <a:gd name="T28" fmla="*/ 62 w 168"/>
                <a:gd name="T29" fmla="*/ 263 h 341"/>
                <a:gd name="T30" fmla="*/ 62 w 168"/>
                <a:gd name="T31" fmla="*/ 273 h 341"/>
                <a:gd name="T32" fmla="*/ 56 w 168"/>
                <a:gd name="T33" fmla="*/ 283 h 341"/>
                <a:gd name="T34" fmla="*/ 44 w 168"/>
                <a:gd name="T35" fmla="*/ 292 h 341"/>
                <a:gd name="T36" fmla="*/ 38 w 168"/>
                <a:gd name="T37" fmla="*/ 294 h 341"/>
                <a:gd name="T38" fmla="*/ 33 w 168"/>
                <a:gd name="T39" fmla="*/ 289 h 341"/>
                <a:gd name="T40" fmla="*/ 33 w 168"/>
                <a:gd name="T41" fmla="*/ 282 h 341"/>
                <a:gd name="T42" fmla="*/ 38 w 168"/>
                <a:gd name="T43" fmla="*/ 267 h 341"/>
                <a:gd name="T44" fmla="*/ 45 w 168"/>
                <a:gd name="T45" fmla="*/ 258 h 341"/>
                <a:gd name="T46" fmla="*/ 54 w 168"/>
                <a:gd name="T47" fmla="*/ 247 h 341"/>
                <a:gd name="T48" fmla="*/ 56 w 168"/>
                <a:gd name="T49" fmla="*/ 239 h 341"/>
                <a:gd name="T50" fmla="*/ 56 w 168"/>
                <a:gd name="T51" fmla="*/ 235 h 341"/>
                <a:gd name="T52" fmla="*/ 53 w 168"/>
                <a:gd name="T53" fmla="*/ 227 h 341"/>
                <a:gd name="T54" fmla="*/ 44 w 168"/>
                <a:gd name="T55" fmla="*/ 220 h 341"/>
                <a:gd name="T56" fmla="*/ 31 w 168"/>
                <a:gd name="T57" fmla="*/ 215 h 341"/>
                <a:gd name="T58" fmla="*/ 23 w 168"/>
                <a:gd name="T59" fmla="*/ 217 h 341"/>
                <a:gd name="T60" fmla="*/ 17 w 168"/>
                <a:gd name="T61" fmla="*/ 220 h 341"/>
                <a:gd name="T62" fmla="*/ 11 w 168"/>
                <a:gd name="T63" fmla="*/ 224 h 341"/>
                <a:gd name="T64" fmla="*/ 0 w 168"/>
                <a:gd name="T65" fmla="*/ 195 h 341"/>
                <a:gd name="T66" fmla="*/ 16 w 168"/>
                <a:gd name="T67" fmla="*/ 128 h 341"/>
                <a:gd name="T68" fmla="*/ 62 w 168"/>
                <a:gd name="T69" fmla="*/ 68 h 341"/>
                <a:gd name="T70" fmla="*/ 118 w 168"/>
                <a:gd name="T71" fmla="*/ 23 h 341"/>
                <a:gd name="T72" fmla="*/ 152 w 168"/>
                <a:gd name="T73" fmla="*/ 7 h 341"/>
                <a:gd name="T74" fmla="*/ 168 w 168"/>
                <a:gd name="T75" fmla="*/ 0 h 341"/>
                <a:gd name="T76" fmla="*/ 155 w 168"/>
                <a:gd name="T77" fmla="*/ 22 h 341"/>
                <a:gd name="T78" fmla="*/ 138 w 168"/>
                <a:gd name="T79" fmla="*/ 60 h 341"/>
                <a:gd name="T80" fmla="*/ 138 w 168"/>
                <a:gd name="T81" fmla="*/ 93 h 341"/>
                <a:gd name="T82" fmla="*/ 147 w 168"/>
                <a:gd name="T83" fmla="*/ 125 h 341"/>
                <a:gd name="T84" fmla="*/ 157 w 168"/>
                <a:gd name="T85" fmla="*/ 161 h 341"/>
                <a:gd name="T86" fmla="*/ 163 w 168"/>
                <a:gd name="T87" fmla="*/ 190 h 341"/>
                <a:gd name="T88" fmla="*/ 165 w 168"/>
                <a:gd name="T89" fmla="*/ 215 h 341"/>
                <a:gd name="T90" fmla="*/ 160 w 168"/>
                <a:gd name="T91" fmla="*/ 252 h 341"/>
                <a:gd name="T92" fmla="*/ 147 w 168"/>
                <a:gd name="T93" fmla="*/ 294 h 341"/>
                <a:gd name="T94" fmla="*/ 118 w 168"/>
                <a:gd name="T95" fmla="*/ 329 h 34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1"/>
                <a:gd name="T146" fmla="*/ 168 w 168"/>
                <a:gd name="T147" fmla="*/ 341 h 34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1">
                  <a:moveTo>
                    <a:pt x="94" y="341"/>
                  </a:moveTo>
                  <a:lnTo>
                    <a:pt x="91" y="337"/>
                  </a:lnTo>
                  <a:lnTo>
                    <a:pt x="87" y="329"/>
                  </a:lnTo>
                  <a:lnTo>
                    <a:pt x="79" y="325"/>
                  </a:lnTo>
                  <a:lnTo>
                    <a:pt x="69" y="325"/>
                  </a:lnTo>
                  <a:lnTo>
                    <a:pt x="63" y="326"/>
                  </a:lnTo>
                  <a:lnTo>
                    <a:pt x="57" y="325"/>
                  </a:lnTo>
                  <a:lnTo>
                    <a:pt x="53" y="320"/>
                  </a:lnTo>
                  <a:lnTo>
                    <a:pt x="50" y="317"/>
                  </a:lnTo>
                  <a:lnTo>
                    <a:pt x="56" y="312"/>
                  </a:lnTo>
                  <a:lnTo>
                    <a:pt x="60" y="306"/>
                  </a:lnTo>
                  <a:lnTo>
                    <a:pt x="66" y="301"/>
                  </a:lnTo>
                  <a:lnTo>
                    <a:pt x="70" y="297"/>
                  </a:lnTo>
                  <a:lnTo>
                    <a:pt x="82" y="298"/>
                  </a:lnTo>
                  <a:lnTo>
                    <a:pt x="91" y="295"/>
                  </a:lnTo>
                  <a:lnTo>
                    <a:pt x="97" y="292"/>
                  </a:lnTo>
                  <a:lnTo>
                    <a:pt x="101" y="286"/>
                  </a:lnTo>
                  <a:lnTo>
                    <a:pt x="103" y="283"/>
                  </a:lnTo>
                  <a:lnTo>
                    <a:pt x="104" y="279"/>
                  </a:lnTo>
                  <a:lnTo>
                    <a:pt x="104" y="276"/>
                  </a:lnTo>
                  <a:lnTo>
                    <a:pt x="104" y="272"/>
                  </a:lnTo>
                  <a:lnTo>
                    <a:pt x="104" y="269"/>
                  </a:lnTo>
                  <a:lnTo>
                    <a:pt x="103" y="266"/>
                  </a:lnTo>
                  <a:lnTo>
                    <a:pt x="100" y="263"/>
                  </a:lnTo>
                  <a:lnTo>
                    <a:pt x="98" y="260"/>
                  </a:lnTo>
                  <a:lnTo>
                    <a:pt x="93" y="255"/>
                  </a:lnTo>
                  <a:lnTo>
                    <a:pt x="84" y="254"/>
                  </a:lnTo>
                  <a:lnTo>
                    <a:pt x="73" y="255"/>
                  </a:lnTo>
                  <a:lnTo>
                    <a:pt x="66" y="258"/>
                  </a:lnTo>
                  <a:lnTo>
                    <a:pt x="62" y="263"/>
                  </a:lnTo>
                  <a:lnTo>
                    <a:pt x="62" y="267"/>
                  </a:lnTo>
                  <a:lnTo>
                    <a:pt x="62" y="273"/>
                  </a:lnTo>
                  <a:lnTo>
                    <a:pt x="62" y="278"/>
                  </a:lnTo>
                  <a:lnTo>
                    <a:pt x="56" y="283"/>
                  </a:lnTo>
                  <a:lnTo>
                    <a:pt x="50" y="288"/>
                  </a:lnTo>
                  <a:lnTo>
                    <a:pt x="44" y="292"/>
                  </a:lnTo>
                  <a:lnTo>
                    <a:pt x="41" y="295"/>
                  </a:lnTo>
                  <a:lnTo>
                    <a:pt x="38" y="294"/>
                  </a:lnTo>
                  <a:lnTo>
                    <a:pt x="36" y="291"/>
                  </a:lnTo>
                  <a:lnTo>
                    <a:pt x="33" y="289"/>
                  </a:lnTo>
                  <a:lnTo>
                    <a:pt x="31" y="288"/>
                  </a:lnTo>
                  <a:lnTo>
                    <a:pt x="33" y="282"/>
                  </a:lnTo>
                  <a:lnTo>
                    <a:pt x="36" y="275"/>
                  </a:lnTo>
                  <a:lnTo>
                    <a:pt x="38" y="267"/>
                  </a:lnTo>
                  <a:lnTo>
                    <a:pt x="39" y="263"/>
                  </a:lnTo>
                  <a:lnTo>
                    <a:pt x="45" y="258"/>
                  </a:lnTo>
                  <a:lnTo>
                    <a:pt x="50" y="254"/>
                  </a:lnTo>
                  <a:lnTo>
                    <a:pt x="54" y="247"/>
                  </a:lnTo>
                  <a:lnTo>
                    <a:pt x="56" y="241"/>
                  </a:lnTo>
                  <a:lnTo>
                    <a:pt x="56" y="239"/>
                  </a:lnTo>
                  <a:lnTo>
                    <a:pt x="56" y="236"/>
                  </a:lnTo>
                  <a:lnTo>
                    <a:pt x="56" y="235"/>
                  </a:lnTo>
                  <a:lnTo>
                    <a:pt x="56" y="233"/>
                  </a:lnTo>
                  <a:lnTo>
                    <a:pt x="53" y="227"/>
                  </a:lnTo>
                  <a:lnTo>
                    <a:pt x="48" y="223"/>
                  </a:lnTo>
                  <a:lnTo>
                    <a:pt x="44" y="220"/>
                  </a:lnTo>
                  <a:lnTo>
                    <a:pt x="35" y="217"/>
                  </a:lnTo>
                  <a:lnTo>
                    <a:pt x="31" y="215"/>
                  </a:lnTo>
                  <a:lnTo>
                    <a:pt x="28" y="215"/>
                  </a:lnTo>
                  <a:lnTo>
                    <a:pt x="23" y="217"/>
                  </a:lnTo>
                  <a:lnTo>
                    <a:pt x="20" y="218"/>
                  </a:lnTo>
                  <a:lnTo>
                    <a:pt x="17" y="220"/>
                  </a:lnTo>
                  <a:lnTo>
                    <a:pt x="14" y="223"/>
                  </a:lnTo>
                  <a:lnTo>
                    <a:pt x="11" y="224"/>
                  </a:lnTo>
                  <a:lnTo>
                    <a:pt x="8" y="227"/>
                  </a:lnTo>
                  <a:lnTo>
                    <a:pt x="0" y="195"/>
                  </a:lnTo>
                  <a:lnTo>
                    <a:pt x="2" y="162"/>
                  </a:lnTo>
                  <a:lnTo>
                    <a:pt x="16" y="128"/>
                  </a:lnTo>
                  <a:lnTo>
                    <a:pt x="36" y="97"/>
                  </a:lnTo>
                  <a:lnTo>
                    <a:pt x="62" y="68"/>
                  </a:lnTo>
                  <a:lnTo>
                    <a:pt x="90" y="43"/>
                  </a:lnTo>
                  <a:lnTo>
                    <a:pt x="118" y="23"/>
                  </a:lnTo>
                  <a:lnTo>
                    <a:pt x="144" y="10"/>
                  </a:lnTo>
                  <a:lnTo>
                    <a:pt x="152" y="7"/>
                  </a:lnTo>
                  <a:lnTo>
                    <a:pt x="162" y="1"/>
                  </a:lnTo>
                  <a:lnTo>
                    <a:pt x="168" y="0"/>
                  </a:lnTo>
                  <a:lnTo>
                    <a:pt x="165" y="7"/>
                  </a:lnTo>
                  <a:lnTo>
                    <a:pt x="155" y="22"/>
                  </a:lnTo>
                  <a:lnTo>
                    <a:pt x="144" y="40"/>
                  </a:lnTo>
                  <a:lnTo>
                    <a:pt x="138" y="60"/>
                  </a:lnTo>
                  <a:lnTo>
                    <a:pt x="137" y="81"/>
                  </a:lnTo>
                  <a:lnTo>
                    <a:pt x="138" y="93"/>
                  </a:lnTo>
                  <a:lnTo>
                    <a:pt x="143" y="108"/>
                  </a:lnTo>
                  <a:lnTo>
                    <a:pt x="147" y="125"/>
                  </a:lnTo>
                  <a:lnTo>
                    <a:pt x="153" y="145"/>
                  </a:lnTo>
                  <a:lnTo>
                    <a:pt x="157" y="161"/>
                  </a:lnTo>
                  <a:lnTo>
                    <a:pt x="162" y="177"/>
                  </a:lnTo>
                  <a:lnTo>
                    <a:pt x="163" y="190"/>
                  </a:lnTo>
                  <a:lnTo>
                    <a:pt x="165" y="202"/>
                  </a:lnTo>
                  <a:lnTo>
                    <a:pt x="165" y="215"/>
                  </a:lnTo>
                  <a:lnTo>
                    <a:pt x="163" y="232"/>
                  </a:lnTo>
                  <a:lnTo>
                    <a:pt x="160" y="252"/>
                  </a:lnTo>
                  <a:lnTo>
                    <a:pt x="156" y="273"/>
                  </a:lnTo>
                  <a:lnTo>
                    <a:pt x="147" y="294"/>
                  </a:lnTo>
                  <a:lnTo>
                    <a:pt x="135" y="315"/>
                  </a:lnTo>
                  <a:lnTo>
                    <a:pt x="118" y="329"/>
                  </a:lnTo>
                  <a:lnTo>
                    <a:pt x="94" y="341"/>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90" name="Freeform 345"/>
            <p:cNvSpPr>
              <a:spLocks/>
            </p:cNvSpPr>
            <p:nvPr/>
          </p:nvSpPr>
          <p:spPr bwMode="auto">
            <a:xfrm>
              <a:off x="1026" y="1854"/>
              <a:ext cx="821" cy="577"/>
            </a:xfrm>
            <a:custGeom>
              <a:avLst/>
              <a:gdLst>
                <a:gd name="T0" fmla="*/ 379 w 821"/>
                <a:gd name="T1" fmla="*/ 492 h 577"/>
                <a:gd name="T2" fmla="*/ 335 w 821"/>
                <a:gd name="T3" fmla="*/ 569 h 577"/>
                <a:gd name="T4" fmla="*/ 296 w 821"/>
                <a:gd name="T5" fmla="*/ 503 h 577"/>
                <a:gd name="T6" fmla="*/ 249 w 821"/>
                <a:gd name="T7" fmla="*/ 453 h 577"/>
                <a:gd name="T8" fmla="*/ 233 w 821"/>
                <a:gd name="T9" fmla="*/ 330 h 577"/>
                <a:gd name="T10" fmla="*/ 265 w 821"/>
                <a:gd name="T11" fmla="*/ 272 h 577"/>
                <a:gd name="T12" fmla="*/ 294 w 821"/>
                <a:gd name="T13" fmla="*/ 215 h 577"/>
                <a:gd name="T14" fmla="*/ 276 w 821"/>
                <a:gd name="T15" fmla="*/ 225 h 577"/>
                <a:gd name="T16" fmla="*/ 254 w 821"/>
                <a:gd name="T17" fmla="*/ 278 h 577"/>
                <a:gd name="T18" fmla="*/ 168 w 821"/>
                <a:gd name="T19" fmla="*/ 346 h 577"/>
                <a:gd name="T20" fmla="*/ 103 w 821"/>
                <a:gd name="T21" fmla="*/ 352 h 577"/>
                <a:gd name="T22" fmla="*/ 62 w 821"/>
                <a:gd name="T23" fmla="*/ 336 h 577"/>
                <a:gd name="T24" fmla="*/ 0 w 821"/>
                <a:gd name="T25" fmla="*/ 308 h 577"/>
                <a:gd name="T26" fmla="*/ 51 w 821"/>
                <a:gd name="T27" fmla="*/ 290 h 577"/>
                <a:gd name="T28" fmla="*/ 96 w 821"/>
                <a:gd name="T29" fmla="*/ 234 h 577"/>
                <a:gd name="T30" fmla="*/ 184 w 821"/>
                <a:gd name="T31" fmla="*/ 176 h 577"/>
                <a:gd name="T32" fmla="*/ 240 w 821"/>
                <a:gd name="T33" fmla="*/ 179 h 577"/>
                <a:gd name="T34" fmla="*/ 251 w 821"/>
                <a:gd name="T35" fmla="*/ 184 h 577"/>
                <a:gd name="T36" fmla="*/ 239 w 821"/>
                <a:gd name="T37" fmla="*/ 213 h 577"/>
                <a:gd name="T38" fmla="*/ 246 w 821"/>
                <a:gd name="T39" fmla="*/ 220 h 577"/>
                <a:gd name="T40" fmla="*/ 274 w 821"/>
                <a:gd name="T41" fmla="*/ 213 h 577"/>
                <a:gd name="T42" fmla="*/ 271 w 821"/>
                <a:gd name="T43" fmla="*/ 178 h 577"/>
                <a:gd name="T44" fmla="*/ 280 w 821"/>
                <a:gd name="T45" fmla="*/ 176 h 577"/>
                <a:gd name="T46" fmla="*/ 298 w 821"/>
                <a:gd name="T47" fmla="*/ 198 h 577"/>
                <a:gd name="T48" fmla="*/ 335 w 821"/>
                <a:gd name="T49" fmla="*/ 203 h 577"/>
                <a:gd name="T50" fmla="*/ 363 w 821"/>
                <a:gd name="T51" fmla="*/ 179 h 577"/>
                <a:gd name="T52" fmla="*/ 394 w 821"/>
                <a:gd name="T53" fmla="*/ 170 h 577"/>
                <a:gd name="T54" fmla="*/ 440 w 821"/>
                <a:gd name="T55" fmla="*/ 121 h 577"/>
                <a:gd name="T56" fmla="*/ 537 w 821"/>
                <a:gd name="T57" fmla="*/ 8 h 577"/>
                <a:gd name="T58" fmla="*/ 614 w 821"/>
                <a:gd name="T59" fmla="*/ 0 h 577"/>
                <a:gd name="T60" fmla="*/ 676 w 821"/>
                <a:gd name="T61" fmla="*/ 12 h 577"/>
                <a:gd name="T62" fmla="*/ 742 w 821"/>
                <a:gd name="T63" fmla="*/ 36 h 577"/>
                <a:gd name="T64" fmla="*/ 807 w 821"/>
                <a:gd name="T65" fmla="*/ 39 h 577"/>
                <a:gd name="T66" fmla="*/ 797 w 821"/>
                <a:gd name="T67" fmla="*/ 73 h 577"/>
                <a:gd name="T68" fmla="*/ 708 w 821"/>
                <a:gd name="T69" fmla="*/ 179 h 577"/>
                <a:gd name="T70" fmla="*/ 629 w 821"/>
                <a:gd name="T71" fmla="*/ 216 h 577"/>
                <a:gd name="T72" fmla="*/ 545 w 821"/>
                <a:gd name="T73" fmla="*/ 235 h 577"/>
                <a:gd name="T74" fmla="*/ 466 w 821"/>
                <a:gd name="T75" fmla="*/ 216 h 577"/>
                <a:gd name="T76" fmla="*/ 425 w 821"/>
                <a:gd name="T77" fmla="*/ 194 h 577"/>
                <a:gd name="T78" fmla="*/ 394 w 821"/>
                <a:gd name="T79" fmla="*/ 185 h 577"/>
                <a:gd name="T80" fmla="*/ 363 w 821"/>
                <a:gd name="T81" fmla="*/ 194 h 577"/>
                <a:gd name="T82" fmla="*/ 366 w 821"/>
                <a:gd name="T83" fmla="*/ 210 h 577"/>
                <a:gd name="T84" fmla="*/ 401 w 821"/>
                <a:gd name="T85" fmla="*/ 207 h 577"/>
                <a:gd name="T86" fmla="*/ 444 w 821"/>
                <a:gd name="T87" fmla="*/ 204 h 577"/>
                <a:gd name="T88" fmla="*/ 524 w 821"/>
                <a:gd name="T89" fmla="*/ 234 h 577"/>
                <a:gd name="T90" fmla="*/ 595 w 821"/>
                <a:gd name="T91" fmla="*/ 318 h 577"/>
                <a:gd name="T92" fmla="*/ 617 w 821"/>
                <a:gd name="T93" fmla="*/ 420 h 577"/>
                <a:gd name="T94" fmla="*/ 574 w 821"/>
                <a:gd name="T95" fmla="*/ 420 h 577"/>
                <a:gd name="T96" fmla="*/ 477 w 821"/>
                <a:gd name="T97" fmla="*/ 392 h 577"/>
                <a:gd name="T98" fmla="*/ 418 w 821"/>
                <a:gd name="T99" fmla="*/ 374 h 577"/>
                <a:gd name="T100" fmla="*/ 370 w 821"/>
                <a:gd name="T101" fmla="*/ 300 h 577"/>
                <a:gd name="T102" fmla="*/ 356 w 821"/>
                <a:gd name="T103" fmla="*/ 232 h 577"/>
                <a:gd name="T104" fmla="*/ 322 w 821"/>
                <a:gd name="T105" fmla="*/ 209 h 577"/>
                <a:gd name="T106" fmla="*/ 302 w 821"/>
                <a:gd name="T107" fmla="*/ 213 h 577"/>
                <a:gd name="T108" fmla="*/ 322 w 821"/>
                <a:gd name="T109" fmla="*/ 246 h 577"/>
                <a:gd name="T110" fmla="*/ 382 w 821"/>
                <a:gd name="T111" fmla="*/ 318 h 57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7"/>
                <a:gd name="T170" fmla="*/ 821 w 821"/>
                <a:gd name="T171" fmla="*/ 577 h 57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7">
                  <a:moveTo>
                    <a:pt x="391" y="340"/>
                  </a:moveTo>
                  <a:lnTo>
                    <a:pt x="398" y="382"/>
                  </a:lnTo>
                  <a:lnTo>
                    <a:pt x="398" y="423"/>
                  </a:lnTo>
                  <a:lnTo>
                    <a:pt x="392" y="463"/>
                  </a:lnTo>
                  <a:lnTo>
                    <a:pt x="379" y="492"/>
                  </a:lnTo>
                  <a:lnTo>
                    <a:pt x="364" y="515"/>
                  </a:lnTo>
                  <a:lnTo>
                    <a:pt x="353" y="534"/>
                  </a:lnTo>
                  <a:lnTo>
                    <a:pt x="344" y="555"/>
                  </a:lnTo>
                  <a:lnTo>
                    <a:pt x="336" y="577"/>
                  </a:lnTo>
                  <a:lnTo>
                    <a:pt x="335" y="569"/>
                  </a:lnTo>
                  <a:lnTo>
                    <a:pt x="330" y="557"/>
                  </a:lnTo>
                  <a:lnTo>
                    <a:pt x="325" y="544"/>
                  </a:lnTo>
                  <a:lnTo>
                    <a:pt x="316" y="531"/>
                  </a:lnTo>
                  <a:lnTo>
                    <a:pt x="307" y="516"/>
                  </a:lnTo>
                  <a:lnTo>
                    <a:pt x="296" y="503"/>
                  </a:lnTo>
                  <a:lnTo>
                    <a:pt x="286" y="489"/>
                  </a:lnTo>
                  <a:lnTo>
                    <a:pt x="276" y="481"/>
                  </a:lnTo>
                  <a:lnTo>
                    <a:pt x="265" y="472"/>
                  </a:lnTo>
                  <a:lnTo>
                    <a:pt x="257" y="461"/>
                  </a:lnTo>
                  <a:lnTo>
                    <a:pt x="249" y="453"/>
                  </a:lnTo>
                  <a:lnTo>
                    <a:pt x="243" y="442"/>
                  </a:lnTo>
                  <a:lnTo>
                    <a:pt x="232" y="410"/>
                  </a:lnTo>
                  <a:lnTo>
                    <a:pt x="229" y="379"/>
                  </a:lnTo>
                  <a:lnTo>
                    <a:pt x="230" y="351"/>
                  </a:lnTo>
                  <a:lnTo>
                    <a:pt x="233" y="330"/>
                  </a:lnTo>
                  <a:lnTo>
                    <a:pt x="236" y="318"/>
                  </a:lnTo>
                  <a:lnTo>
                    <a:pt x="242" y="306"/>
                  </a:lnTo>
                  <a:lnTo>
                    <a:pt x="249" y="296"/>
                  </a:lnTo>
                  <a:lnTo>
                    <a:pt x="258" y="284"/>
                  </a:lnTo>
                  <a:lnTo>
                    <a:pt x="265" y="272"/>
                  </a:lnTo>
                  <a:lnTo>
                    <a:pt x="274" y="259"/>
                  </a:lnTo>
                  <a:lnTo>
                    <a:pt x="283" y="246"/>
                  </a:lnTo>
                  <a:lnTo>
                    <a:pt x="291" y="232"/>
                  </a:lnTo>
                  <a:lnTo>
                    <a:pt x="294" y="223"/>
                  </a:lnTo>
                  <a:lnTo>
                    <a:pt x="294" y="215"/>
                  </a:lnTo>
                  <a:lnTo>
                    <a:pt x="292" y="207"/>
                  </a:lnTo>
                  <a:lnTo>
                    <a:pt x="289" y="206"/>
                  </a:lnTo>
                  <a:lnTo>
                    <a:pt x="283" y="210"/>
                  </a:lnTo>
                  <a:lnTo>
                    <a:pt x="279" y="216"/>
                  </a:lnTo>
                  <a:lnTo>
                    <a:pt x="276" y="225"/>
                  </a:lnTo>
                  <a:lnTo>
                    <a:pt x="273" y="232"/>
                  </a:lnTo>
                  <a:lnTo>
                    <a:pt x="270" y="246"/>
                  </a:lnTo>
                  <a:lnTo>
                    <a:pt x="265" y="257"/>
                  </a:lnTo>
                  <a:lnTo>
                    <a:pt x="260" y="268"/>
                  </a:lnTo>
                  <a:lnTo>
                    <a:pt x="254" y="278"/>
                  </a:lnTo>
                  <a:lnTo>
                    <a:pt x="240" y="297"/>
                  </a:lnTo>
                  <a:lnTo>
                    <a:pt x="224" y="314"/>
                  </a:lnTo>
                  <a:lnTo>
                    <a:pt x="206" y="328"/>
                  </a:lnTo>
                  <a:lnTo>
                    <a:pt x="187" y="339"/>
                  </a:lnTo>
                  <a:lnTo>
                    <a:pt x="168" y="346"/>
                  </a:lnTo>
                  <a:lnTo>
                    <a:pt x="149" y="352"/>
                  </a:lnTo>
                  <a:lnTo>
                    <a:pt x="131" y="353"/>
                  </a:lnTo>
                  <a:lnTo>
                    <a:pt x="113" y="353"/>
                  </a:lnTo>
                  <a:lnTo>
                    <a:pt x="107" y="353"/>
                  </a:lnTo>
                  <a:lnTo>
                    <a:pt x="103" y="352"/>
                  </a:lnTo>
                  <a:lnTo>
                    <a:pt x="97" y="351"/>
                  </a:lnTo>
                  <a:lnTo>
                    <a:pt x="93" y="349"/>
                  </a:lnTo>
                  <a:lnTo>
                    <a:pt x="82" y="346"/>
                  </a:lnTo>
                  <a:lnTo>
                    <a:pt x="72" y="342"/>
                  </a:lnTo>
                  <a:lnTo>
                    <a:pt x="62" y="336"/>
                  </a:lnTo>
                  <a:lnTo>
                    <a:pt x="51" y="331"/>
                  </a:lnTo>
                  <a:lnTo>
                    <a:pt x="40" y="325"/>
                  </a:lnTo>
                  <a:lnTo>
                    <a:pt x="28" y="319"/>
                  </a:lnTo>
                  <a:lnTo>
                    <a:pt x="14" y="314"/>
                  </a:lnTo>
                  <a:lnTo>
                    <a:pt x="0" y="308"/>
                  </a:lnTo>
                  <a:lnTo>
                    <a:pt x="9" y="305"/>
                  </a:lnTo>
                  <a:lnTo>
                    <a:pt x="17" y="302"/>
                  </a:lnTo>
                  <a:lnTo>
                    <a:pt x="29" y="299"/>
                  </a:lnTo>
                  <a:lnTo>
                    <a:pt x="41" y="294"/>
                  </a:lnTo>
                  <a:lnTo>
                    <a:pt x="51" y="290"/>
                  </a:lnTo>
                  <a:lnTo>
                    <a:pt x="62" y="283"/>
                  </a:lnTo>
                  <a:lnTo>
                    <a:pt x="71" y="275"/>
                  </a:lnTo>
                  <a:lnTo>
                    <a:pt x="76" y="265"/>
                  </a:lnTo>
                  <a:lnTo>
                    <a:pt x="84" y="250"/>
                  </a:lnTo>
                  <a:lnTo>
                    <a:pt x="96" y="234"/>
                  </a:lnTo>
                  <a:lnTo>
                    <a:pt x="109" y="218"/>
                  </a:lnTo>
                  <a:lnTo>
                    <a:pt x="127" y="201"/>
                  </a:lnTo>
                  <a:lnTo>
                    <a:pt x="144" y="189"/>
                  </a:lnTo>
                  <a:lnTo>
                    <a:pt x="164" y="181"/>
                  </a:lnTo>
                  <a:lnTo>
                    <a:pt x="184" y="176"/>
                  </a:lnTo>
                  <a:lnTo>
                    <a:pt x="206" y="179"/>
                  </a:lnTo>
                  <a:lnTo>
                    <a:pt x="215" y="184"/>
                  </a:lnTo>
                  <a:lnTo>
                    <a:pt x="226" y="185"/>
                  </a:lnTo>
                  <a:lnTo>
                    <a:pt x="234" y="184"/>
                  </a:lnTo>
                  <a:lnTo>
                    <a:pt x="240" y="179"/>
                  </a:lnTo>
                  <a:lnTo>
                    <a:pt x="245" y="175"/>
                  </a:lnTo>
                  <a:lnTo>
                    <a:pt x="249" y="175"/>
                  </a:lnTo>
                  <a:lnTo>
                    <a:pt x="254" y="176"/>
                  </a:lnTo>
                  <a:lnTo>
                    <a:pt x="258" y="178"/>
                  </a:lnTo>
                  <a:lnTo>
                    <a:pt x="251" y="184"/>
                  </a:lnTo>
                  <a:lnTo>
                    <a:pt x="243" y="192"/>
                  </a:lnTo>
                  <a:lnTo>
                    <a:pt x="239" y="201"/>
                  </a:lnTo>
                  <a:lnTo>
                    <a:pt x="237" y="210"/>
                  </a:lnTo>
                  <a:lnTo>
                    <a:pt x="237" y="212"/>
                  </a:lnTo>
                  <a:lnTo>
                    <a:pt x="239" y="213"/>
                  </a:lnTo>
                  <a:lnTo>
                    <a:pt x="239" y="216"/>
                  </a:lnTo>
                  <a:lnTo>
                    <a:pt x="240" y="218"/>
                  </a:lnTo>
                  <a:lnTo>
                    <a:pt x="242" y="219"/>
                  </a:lnTo>
                  <a:lnTo>
                    <a:pt x="243" y="219"/>
                  </a:lnTo>
                  <a:lnTo>
                    <a:pt x="246" y="220"/>
                  </a:lnTo>
                  <a:lnTo>
                    <a:pt x="248" y="222"/>
                  </a:lnTo>
                  <a:lnTo>
                    <a:pt x="255" y="223"/>
                  </a:lnTo>
                  <a:lnTo>
                    <a:pt x="263" y="222"/>
                  </a:lnTo>
                  <a:lnTo>
                    <a:pt x="270" y="218"/>
                  </a:lnTo>
                  <a:lnTo>
                    <a:pt x="274" y="213"/>
                  </a:lnTo>
                  <a:lnTo>
                    <a:pt x="279" y="206"/>
                  </a:lnTo>
                  <a:lnTo>
                    <a:pt x="279" y="197"/>
                  </a:lnTo>
                  <a:lnTo>
                    <a:pt x="277" y="188"/>
                  </a:lnTo>
                  <a:lnTo>
                    <a:pt x="274" y="182"/>
                  </a:lnTo>
                  <a:lnTo>
                    <a:pt x="271" y="178"/>
                  </a:lnTo>
                  <a:lnTo>
                    <a:pt x="271" y="175"/>
                  </a:lnTo>
                  <a:lnTo>
                    <a:pt x="273" y="173"/>
                  </a:lnTo>
                  <a:lnTo>
                    <a:pt x="276" y="172"/>
                  </a:lnTo>
                  <a:lnTo>
                    <a:pt x="279" y="172"/>
                  </a:lnTo>
                  <a:lnTo>
                    <a:pt x="280" y="176"/>
                  </a:lnTo>
                  <a:lnTo>
                    <a:pt x="282" y="181"/>
                  </a:lnTo>
                  <a:lnTo>
                    <a:pt x="283" y="185"/>
                  </a:lnTo>
                  <a:lnTo>
                    <a:pt x="285" y="191"/>
                  </a:lnTo>
                  <a:lnTo>
                    <a:pt x="291" y="197"/>
                  </a:lnTo>
                  <a:lnTo>
                    <a:pt x="298" y="198"/>
                  </a:lnTo>
                  <a:lnTo>
                    <a:pt x="310" y="192"/>
                  </a:lnTo>
                  <a:lnTo>
                    <a:pt x="314" y="197"/>
                  </a:lnTo>
                  <a:lnTo>
                    <a:pt x="320" y="200"/>
                  </a:lnTo>
                  <a:lnTo>
                    <a:pt x="327" y="203"/>
                  </a:lnTo>
                  <a:lnTo>
                    <a:pt x="335" y="203"/>
                  </a:lnTo>
                  <a:lnTo>
                    <a:pt x="341" y="201"/>
                  </a:lnTo>
                  <a:lnTo>
                    <a:pt x="348" y="197"/>
                  </a:lnTo>
                  <a:lnTo>
                    <a:pt x="354" y="191"/>
                  </a:lnTo>
                  <a:lnTo>
                    <a:pt x="358" y="181"/>
                  </a:lnTo>
                  <a:lnTo>
                    <a:pt x="363" y="179"/>
                  </a:lnTo>
                  <a:lnTo>
                    <a:pt x="367" y="178"/>
                  </a:lnTo>
                  <a:lnTo>
                    <a:pt x="373" y="175"/>
                  </a:lnTo>
                  <a:lnTo>
                    <a:pt x="381" y="173"/>
                  </a:lnTo>
                  <a:lnTo>
                    <a:pt x="387" y="172"/>
                  </a:lnTo>
                  <a:lnTo>
                    <a:pt x="394" y="170"/>
                  </a:lnTo>
                  <a:lnTo>
                    <a:pt x="401" y="169"/>
                  </a:lnTo>
                  <a:lnTo>
                    <a:pt x="409" y="167"/>
                  </a:lnTo>
                  <a:lnTo>
                    <a:pt x="420" y="160"/>
                  </a:lnTo>
                  <a:lnTo>
                    <a:pt x="431" y="145"/>
                  </a:lnTo>
                  <a:lnTo>
                    <a:pt x="440" y="121"/>
                  </a:lnTo>
                  <a:lnTo>
                    <a:pt x="450" y="92"/>
                  </a:lnTo>
                  <a:lnTo>
                    <a:pt x="466" y="59"/>
                  </a:lnTo>
                  <a:lnTo>
                    <a:pt x="488" y="34"/>
                  </a:lnTo>
                  <a:lnTo>
                    <a:pt x="512" y="18"/>
                  </a:lnTo>
                  <a:lnTo>
                    <a:pt x="537" y="8"/>
                  </a:lnTo>
                  <a:lnTo>
                    <a:pt x="561" y="2"/>
                  </a:lnTo>
                  <a:lnTo>
                    <a:pt x="581" y="0"/>
                  </a:lnTo>
                  <a:lnTo>
                    <a:pt x="598" y="0"/>
                  </a:lnTo>
                  <a:lnTo>
                    <a:pt x="607" y="0"/>
                  </a:lnTo>
                  <a:lnTo>
                    <a:pt x="614" y="0"/>
                  </a:lnTo>
                  <a:lnTo>
                    <a:pt x="623" y="2"/>
                  </a:lnTo>
                  <a:lnTo>
                    <a:pt x="635" y="3"/>
                  </a:lnTo>
                  <a:lnTo>
                    <a:pt x="648" y="5"/>
                  </a:lnTo>
                  <a:lnTo>
                    <a:pt x="663" y="8"/>
                  </a:lnTo>
                  <a:lnTo>
                    <a:pt x="676" y="12"/>
                  </a:lnTo>
                  <a:lnTo>
                    <a:pt x="691" y="16"/>
                  </a:lnTo>
                  <a:lnTo>
                    <a:pt x="702" y="22"/>
                  </a:lnTo>
                  <a:lnTo>
                    <a:pt x="714" y="28"/>
                  </a:lnTo>
                  <a:lnTo>
                    <a:pt x="728" y="33"/>
                  </a:lnTo>
                  <a:lnTo>
                    <a:pt x="742" y="36"/>
                  </a:lnTo>
                  <a:lnTo>
                    <a:pt x="756" y="39"/>
                  </a:lnTo>
                  <a:lnTo>
                    <a:pt x="770" y="40"/>
                  </a:lnTo>
                  <a:lnTo>
                    <a:pt x="784" y="40"/>
                  </a:lnTo>
                  <a:lnTo>
                    <a:pt x="795" y="40"/>
                  </a:lnTo>
                  <a:lnTo>
                    <a:pt x="807" y="39"/>
                  </a:lnTo>
                  <a:lnTo>
                    <a:pt x="821" y="39"/>
                  </a:lnTo>
                  <a:lnTo>
                    <a:pt x="821" y="45"/>
                  </a:lnTo>
                  <a:lnTo>
                    <a:pt x="815" y="50"/>
                  </a:lnTo>
                  <a:lnTo>
                    <a:pt x="809" y="56"/>
                  </a:lnTo>
                  <a:lnTo>
                    <a:pt x="797" y="73"/>
                  </a:lnTo>
                  <a:lnTo>
                    <a:pt x="782" y="93"/>
                  </a:lnTo>
                  <a:lnTo>
                    <a:pt x="764" y="116"/>
                  </a:lnTo>
                  <a:lnTo>
                    <a:pt x="747" y="138"/>
                  </a:lnTo>
                  <a:lnTo>
                    <a:pt x="728" y="160"/>
                  </a:lnTo>
                  <a:lnTo>
                    <a:pt x="708" y="179"/>
                  </a:lnTo>
                  <a:lnTo>
                    <a:pt x="689" y="194"/>
                  </a:lnTo>
                  <a:lnTo>
                    <a:pt x="671" y="203"/>
                  </a:lnTo>
                  <a:lnTo>
                    <a:pt x="660" y="206"/>
                  </a:lnTo>
                  <a:lnTo>
                    <a:pt x="646" y="210"/>
                  </a:lnTo>
                  <a:lnTo>
                    <a:pt x="629" y="216"/>
                  </a:lnTo>
                  <a:lnTo>
                    <a:pt x="611" y="220"/>
                  </a:lnTo>
                  <a:lnTo>
                    <a:pt x="593" y="226"/>
                  </a:lnTo>
                  <a:lnTo>
                    <a:pt x="576" y="231"/>
                  </a:lnTo>
                  <a:lnTo>
                    <a:pt x="559" y="234"/>
                  </a:lnTo>
                  <a:lnTo>
                    <a:pt x="545" y="235"/>
                  </a:lnTo>
                  <a:lnTo>
                    <a:pt x="531" y="234"/>
                  </a:lnTo>
                  <a:lnTo>
                    <a:pt x="515" y="231"/>
                  </a:lnTo>
                  <a:lnTo>
                    <a:pt x="497" y="226"/>
                  </a:lnTo>
                  <a:lnTo>
                    <a:pt x="481" y="220"/>
                  </a:lnTo>
                  <a:lnTo>
                    <a:pt x="466" y="216"/>
                  </a:lnTo>
                  <a:lnTo>
                    <a:pt x="453" y="210"/>
                  </a:lnTo>
                  <a:lnTo>
                    <a:pt x="443" y="206"/>
                  </a:lnTo>
                  <a:lnTo>
                    <a:pt x="437" y="203"/>
                  </a:lnTo>
                  <a:lnTo>
                    <a:pt x="431" y="198"/>
                  </a:lnTo>
                  <a:lnTo>
                    <a:pt x="425" y="194"/>
                  </a:lnTo>
                  <a:lnTo>
                    <a:pt x="418" y="189"/>
                  </a:lnTo>
                  <a:lnTo>
                    <a:pt x="412" y="186"/>
                  </a:lnTo>
                  <a:lnTo>
                    <a:pt x="407" y="185"/>
                  </a:lnTo>
                  <a:lnTo>
                    <a:pt x="401" y="185"/>
                  </a:lnTo>
                  <a:lnTo>
                    <a:pt x="394" y="185"/>
                  </a:lnTo>
                  <a:lnTo>
                    <a:pt x="387" y="186"/>
                  </a:lnTo>
                  <a:lnTo>
                    <a:pt x="379" y="188"/>
                  </a:lnTo>
                  <a:lnTo>
                    <a:pt x="373" y="189"/>
                  </a:lnTo>
                  <a:lnTo>
                    <a:pt x="367" y="192"/>
                  </a:lnTo>
                  <a:lnTo>
                    <a:pt x="363" y="194"/>
                  </a:lnTo>
                  <a:lnTo>
                    <a:pt x="357" y="198"/>
                  </a:lnTo>
                  <a:lnTo>
                    <a:pt x="356" y="203"/>
                  </a:lnTo>
                  <a:lnTo>
                    <a:pt x="357" y="206"/>
                  </a:lnTo>
                  <a:lnTo>
                    <a:pt x="361" y="209"/>
                  </a:lnTo>
                  <a:lnTo>
                    <a:pt x="366" y="210"/>
                  </a:lnTo>
                  <a:lnTo>
                    <a:pt x="372" y="210"/>
                  </a:lnTo>
                  <a:lnTo>
                    <a:pt x="378" y="209"/>
                  </a:lnTo>
                  <a:lnTo>
                    <a:pt x="385" y="209"/>
                  </a:lnTo>
                  <a:lnTo>
                    <a:pt x="392" y="207"/>
                  </a:lnTo>
                  <a:lnTo>
                    <a:pt x="401" y="207"/>
                  </a:lnTo>
                  <a:lnTo>
                    <a:pt x="410" y="206"/>
                  </a:lnTo>
                  <a:lnTo>
                    <a:pt x="418" y="204"/>
                  </a:lnTo>
                  <a:lnTo>
                    <a:pt x="426" y="203"/>
                  </a:lnTo>
                  <a:lnTo>
                    <a:pt x="434" y="203"/>
                  </a:lnTo>
                  <a:lnTo>
                    <a:pt x="444" y="204"/>
                  </a:lnTo>
                  <a:lnTo>
                    <a:pt x="454" y="206"/>
                  </a:lnTo>
                  <a:lnTo>
                    <a:pt x="468" y="210"/>
                  </a:lnTo>
                  <a:lnTo>
                    <a:pt x="482" y="216"/>
                  </a:lnTo>
                  <a:lnTo>
                    <a:pt x="502" y="223"/>
                  </a:lnTo>
                  <a:lnTo>
                    <a:pt x="524" y="234"/>
                  </a:lnTo>
                  <a:lnTo>
                    <a:pt x="542" y="244"/>
                  </a:lnTo>
                  <a:lnTo>
                    <a:pt x="556" y="259"/>
                  </a:lnTo>
                  <a:lnTo>
                    <a:pt x="571" y="277"/>
                  </a:lnTo>
                  <a:lnTo>
                    <a:pt x="583" y="296"/>
                  </a:lnTo>
                  <a:lnTo>
                    <a:pt x="595" y="318"/>
                  </a:lnTo>
                  <a:lnTo>
                    <a:pt x="602" y="340"/>
                  </a:lnTo>
                  <a:lnTo>
                    <a:pt x="609" y="365"/>
                  </a:lnTo>
                  <a:lnTo>
                    <a:pt x="614" y="389"/>
                  </a:lnTo>
                  <a:lnTo>
                    <a:pt x="615" y="405"/>
                  </a:lnTo>
                  <a:lnTo>
                    <a:pt x="617" y="420"/>
                  </a:lnTo>
                  <a:lnTo>
                    <a:pt x="615" y="435"/>
                  </a:lnTo>
                  <a:lnTo>
                    <a:pt x="614" y="450"/>
                  </a:lnTo>
                  <a:lnTo>
                    <a:pt x="605" y="439"/>
                  </a:lnTo>
                  <a:lnTo>
                    <a:pt x="590" y="429"/>
                  </a:lnTo>
                  <a:lnTo>
                    <a:pt x="574" y="420"/>
                  </a:lnTo>
                  <a:lnTo>
                    <a:pt x="555" y="411"/>
                  </a:lnTo>
                  <a:lnTo>
                    <a:pt x="534" y="405"/>
                  </a:lnTo>
                  <a:lnTo>
                    <a:pt x="514" y="399"/>
                  </a:lnTo>
                  <a:lnTo>
                    <a:pt x="494" y="395"/>
                  </a:lnTo>
                  <a:lnTo>
                    <a:pt x="477" y="392"/>
                  </a:lnTo>
                  <a:lnTo>
                    <a:pt x="466" y="390"/>
                  </a:lnTo>
                  <a:lnTo>
                    <a:pt x="454" y="387"/>
                  </a:lnTo>
                  <a:lnTo>
                    <a:pt x="441" y="385"/>
                  </a:lnTo>
                  <a:lnTo>
                    <a:pt x="429" y="380"/>
                  </a:lnTo>
                  <a:lnTo>
                    <a:pt x="418" y="374"/>
                  </a:lnTo>
                  <a:lnTo>
                    <a:pt x="406" y="364"/>
                  </a:lnTo>
                  <a:lnTo>
                    <a:pt x="397" y="352"/>
                  </a:lnTo>
                  <a:lnTo>
                    <a:pt x="389" y="337"/>
                  </a:lnTo>
                  <a:lnTo>
                    <a:pt x="379" y="317"/>
                  </a:lnTo>
                  <a:lnTo>
                    <a:pt x="370" y="300"/>
                  </a:lnTo>
                  <a:lnTo>
                    <a:pt x="364" y="281"/>
                  </a:lnTo>
                  <a:lnTo>
                    <a:pt x="364" y="254"/>
                  </a:lnTo>
                  <a:lnTo>
                    <a:pt x="364" y="247"/>
                  </a:lnTo>
                  <a:lnTo>
                    <a:pt x="360" y="238"/>
                  </a:lnTo>
                  <a:lnTo>
                    <a:pt x="356" y="232"/>
                  </a:lnTo>
                  <a:lnTo>
                    <a:pt x="348" y="225"/>
                  </a:lnTo>
                  <a:lnTo>
                    <a:pt x="341" y="220"/>
                  </a:lnTo>
                  <a:lnTo>
                    <a:pt x="333" y="215"/>
                  </a:lnTo>
                  <a:lnTo>
                    <a:pt x="327" y="212"/>
                  </a:lnTo>
                  <a:lnTo>
                    <a:pt x="322" y="209"/>
                  </a:lnTo>
                  <a:lnTo>
                    <a:pt x="314" y="206"/>
                  </a:lnTo>
                  <a:lnTo>
                    <a:pt x="307" y="203"/>
                  </a:lnTo>
                  <a:lnTo>
                    <a:pt x="302" y="204"/>
                  </a:lnTo>
                  <a:lnTo>
                    <a:pt x="301" y="207"/>
                  </a:lnTo>
                  <a:lnTo>
                    <a:pt x="302" y="213"/>
                  </a:lnTo>
                  <a:lnTo>
                    <a:pt x="302" y="220"/>
                  </a:lnTo>
                  <a:lnTo>
                    <a:pt x="305" y="226"/>
                  </a:lnTo>
                  <a:lnTo>
                    <a:pt x="308" y="234"/>
                  </a:lnTo>
                  <a:lnTo>
                    <a:pt x="313" y="238"/>
                  </a:lnTo>
                  <a:lnTo>
                    <a:pt x="322" y="246"/>
                  </a:lnTo>
                  <a:lnTo>
                    <a:pt x="332" y="256"/>
                  </a:lnTo>
                  <a:lnTo>
                    <a:pt x="345" y="268"/>
                  </a:lnTo>
                  <a:lnTo>
                    <a:pt x="358" y="283"/>
                  </a:lnTo>
                  <a:lnTo>
                    <a:pt x="372" y="299"/>
                  </a:lnTo>
                  <a:lnTo>
                    <a:pt x="382" y="318"/>
                  </a:lnTo>
                  <a:lnTo>
                    <a:pt x="391" y="340"/>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91" name="Freeform 346"/>
            <p:cNvSpPr>
              <a:spLocks/>
            </p:cNvSpPr>
            <p:nvPr/>
          </p:nvSpPr>
          <p:spPr bwMode="auto">
            <a:xfrm>
              <a:off x="1039" y="1767"/>
              <a:ext cx="247" cy="251"/>
            </a:xfrm>
            <a:custGeom>
              <a:avLst/>
              <a:gdLst>
                <a:gd name="T0" fmla="*/ 188 w 247"/>
                <a:gd name="T1" fmla="*/ 242 h 251"/>
                <a:gd name="T2" fmla="*/ 195 w 247"/>
                <a:gd name="T3" fmla="*/ 229 h 251"/>
                <a:gd name="T4" fmla="*/ 210 w 247"/>
                <a:gd name="T5" fmla="*/ 225 h 251"/>
                <a:gd name="T6" fmla="*/ 221 w 247"/>
                <a:gd name="T7" fmla="*/ 229 h 251"/>
                <a:gd name="T8" fmla="*/ 224 w 247"/>
                <a:gd name="T9" fmla="*/ 235 h 251"/>
                <a:gd name="T10" fmla="*/ 232 w 247"/>
                <a:gd name="T11" fmla="*/ 237 h 251"/>
                <a:gd name="T12" fmla="*/ 244 w 247"/>
                <a:gd name="T13" fmla="*/ 239 h 251"/>
                <a:gd name="T14" fmla="*/ 247 w 247"/>
                <a:gd name="T15" fmla="*/ 238 h 251"/>
                <a:gd name="T16" fmla="*/ 242 w 247"/>
                <a:gd name="T17" fmla="*/ 229 h 251"/>
                <a:gd name="T18" fmla="*/ 233 w 247"/>
                <a:gd name="T19" fmla="*/ 222 h 251"/>
                <a:gd name="T20" fmla="*/ 224 w 247"/>
                <a:gd name="T21" fmla="*/ 220 h 251"/>
                <a:gd name="T22" fmla="*/ 213 w 247"/>
                <a:gd name="T23" fmla="*/ 222 h 251"/>
                <a:gd name="T24" fmla="*/ 204 w 247"/>
                <a:gd name="T25" fmla="*/ 213 h 251"/>
                <a:gd name="T26" fmla="*/ 201 w 247"/>
                <a:gd name="T27" fmla="*/ 200 h 251"/>
                <a:gd name="T28" fmla="*/ 202 w 247"/>
                <a:gd name="T29" fmla="*/ 192 h 251"/>
                <a:gd name="T30" fmla="*/ 207 w 247"/>
                <a:gd name="T31" fmla="*/ 188 h 251"/>
                <a:gd name="T32" fmla="*/ 213 w 247"/>
                <a:gd name="T33" fmla="*/ 180 h 251"/>
                <a:gd name="T34" fmla="*/ 223 w 247"/>
                <a:gd name="T35" fmla="*/ 176 h 251"/>
                <a:gd name="T36" fmla="*/ 233 w 247"/>
                <a:gd name="T37" fmla="*/ 151 h 251"/>
                <a:gd name="T38" fmla="*/ 226 w 247"/>
                <a:gd name="T39" fmla="*/ 103 h 251"/>
                <a:gd name="T40" fmla="*/ 193 w 247"/>
                <a:gd name="T41" fmla="*/ 64 h 251"/>
                <a:gd name="T42" fmla="*/ 137 w 247"/>
                <a:gd name="T43" fmla="*/ 35 h 251"/>
                <a:gd name="T44" fmla="*/ 86 w 247"/>
                <a:gd name="T45" fmla="*/ 25 h 251"/>
                <a:gd name="T46" fmla="*/ 56 w 247"/>
                <a:gd name="T47" fmla="*/ 18 h 251"/>
                <a:gd name="T48" fmla="*/ 28 w 247"/>
                <a:gd name="T49" fmla="*/ 10 h 251"/>
                <a:gd name="T50" fmla="*/ 7 w 247"/>
                <a:gd name="T51" fmla="*/ 3 h 251"/>
                <a:gd name="T52" fmla="*/ 9 w 247"/>
                <a:gd name="T53" fmla="*/ 12 h 251"/>
                <a:gd name="T54" fmla="*/ 24 w 247"/>
                <a:gd name="T55" fmla="*/ 43 h 251"/>
                <a:gd name="T56" fmla="*/ 34 w 247"/>
                <a:gd name="T57" fmla="*/ 77 h 251"/>
                <a:gd name="T58" fmla="*/ 44 w 247"/>
                <a:gd name="T59" fmla="*/ 109 h 251"/>
                <a:gd name="T60" fmla="*/ 52 w 247"/>
                <a:gd name="T61" fmla="*/ 140 h 251"/>
                <a:gd name="T62" fmla="*/ 68 w 247"/>
                <a:gd name="T63" fmla="*/ 180 h 251"/>
                <a:gd name="T64" fmla="*/ 99 w 247"/>
                <a:gd name="T65" fmla="*/ 220 h 251"/>
                <a:gd name="T66" fmla="*/ 152 w 247"/>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7"/>
                <a:gd name="T103" fmla="*/ 0 h 251"/>
                <a:gd name="T104" fmla="*/ 247 w 247"/>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7" h="251">
                  <a:moveTo>
                    <a:pt x="188" y="251"/>
                  </a:moveTo>
                  <a:lnTo>
                    <a:pt x="188" y="242"/>
                  </a:lnTo>
                  <a:lnTo>
                    <a:pt x="190" y="235"/>
                  </a:lnTo>
                  <a:lnTo>
                    <a:pt x="195" y="229"/>
                  </a:lnTo>
                  <a:lnTo>
                    <a:pt x="202" y="226"/>
                  </a:lnTo>
                  <a:lnTo>
                    <a:pt x="210" y="225"/>
                  </a:lnTo>
                  <a:lnTo>
                    <a:pt x="217" y="226"/>
                  </a:lnTo>
                  <a:lnTo>
                    <a:pt x="221" y="229"/>
                  </a:lnTo>
                  <a:lnTo>
                    <a:pt x="223" y="232"/>
                  </a:lnTo>
                  <a:lnTo>
                    <a:pt x="224" y="235"/>
                  </a:lnTo>
                  <a:lnTo>
                    <a:pt x="227" y="235"/>
                  </a:lnTo>
                  <a:lnTo>
                    <a:pt x="232" y="237"/>
                  </a:lnTo>
                  <a:lnTo>
                    <a:pt x="238" y="238"/>
                  </a:lnTo>
                  <a:lnTo>
                    <a:pt x="244" y="239"/>
                  </a:lnTo>
                  <a:lnTo>
                    <a:pt x="247" y="239"/>
                  </a:lnTo>
                  <a:lnTo>
                    <a:pt x="247" y="238"/>
                  </a:lnTo>
                  <a:lnTo>
                    <a:pt x="245" y="234"/>
                  </a:lnTo>
                  <a:lnTo>
                    <a:pt x="242" y="229"/>
                  </a:lnTo>
                  <a:lnTo>
                    <a:pt x="238" y="226"/>
                  </a:lnTo>
                  <a:lnTo>
                    <a:pt x="233" y="222"/>
                  </a:lnTo>
                  <a:lnTo>
                    <a:pt x="227" y="219"/>
                  </a:lnTo>
                  <a:lnTo>
                    <a:pt x="224" y="220"/>
                  </a:lnTo>
                  <a:lnTo>
                    <a:pt x="219" y="222"/>
                  </a:lnTo>
                  <a:lnTo>
                    <a:pt x="213" y="222"/>
                  </a:lnTo>
                  <a:lnTo>
                    <a:pt x="208" y="219"/>
                  </a:lnTo>
                  <a:lnTo>
                    <a:pt x="204" y="213"/>
                  </a:lnTo>
                  <a:lnTo>
                    <a:pt x="201" y="205"/>
                  </a:lnTo>
                  <a:lnTo>
                    <a:pt x="201" y="200"/>
                  </a:lnTo>
                  <a:lnTo>
                    <a:pt x="201" y="195"/>
                  </a:lnTo>
                  <a:lnTo>
                    <a:pt x="202" y="192"/>
                  </a:lnTo>
                  <a:lnTo>
                    <a:pt x="204" y="189"/>
                  </a:lnTo>
                  <a:lnTo>
                    <a:pt x="207" y="188"/>
                  </a:lnTo>
                  <a:lnTo>
                    <a:pt x="208" y="185"/>
                  </a:lnTo>
                  <a:lnTo>
                    <a:pt x="213" y="180"/>
                  </a:lnTo>
                  <a:lnTo>
                    <a:pt x="219" y="177"/>
                  </a:lnTo>
                  <a:lnTo>
                    <a:pt x="223" y="176"/>
                  </a:lnTo>
                  <a:lnTo>
                    <a:pt x="227" y="176"/>
                  </a:lnTo>
                  <a:lnTo>
                    <a:pt x="233" y="151"/>
                  </a:lnTo>
                  <a:lnTo>
                    <a:pt x="232" y="127"/>
                  </a:lnTo>
                  <a:lnTo>
                    <a:pt x="226" y="103"/>
                  </a:lnTo>
                  <a:lnTo>
                    <a:pt x="213" y="83"/>
                  </a:lnTo>
                  <a:lnTo>
                    <a:pt x="193" y="64"/>
                  </a:lnTo>
                  <a:lnTo>
                    <a:pt x="168" y="49"/>
                  </a:lnTo>
                  <a:lnTo>
                    <a:pt x="137" y="35"/>
                  </a:lnTo>
                  <a:lnTo>
                    <a:pt x="100" y="28"/>
                  </a:lnTo>
                  <a:lnTo>
                    <a:pt x="86" y="25"/>
                  </a:lnTo>
                  <a:lnTo>
                    <a:pt x="71" y="22"/>
                  </a:lnTo>
                  <a:lnTo>
                    <a:pt x="56" y="18"/>
                  </a:lnTo>
                  <a:lnTo>
                    <a:pt x="41" y="13"/>
                  </a:lnTo>
                  <a:lnTo>
                    <a:pt x="28" y="10"/>
                  </a:lnTo>
                  <a:lnTo>
                    <a:pt x="16" y="6"/>
                  </a:lnTo>
                  <a:lnTo>
                    <a:pt x="7" y="3"/>
                  </a:lnTo>
                  <a:lnTo>
                    <a:pt x="0" y="0"/>
                  </a:lnTo>
                  <a:lnTo>
                    <a:pt x="9" y="12"/>
                  </a:lnTo>
                  <a:lnTo>
                    <a:pt x="16" y="27"/>
                  </a:lnTo>
                  <a:lnTo>
                    <a:pt x="24" y="43"/>
                  </a:lnTo>
                  <a:lnTo>
                    <a:pt x="30" y="59"/>
                  </a:lnTo>
                  <a:lnTo>
                    <a:pt x="34" y="77"/>
                  </a:lnTo>
                  <a:lnTo>
                    <a:pt x="40" y="95"/>
                  </a:lnTo>
                  <a:lnTo>
                    <a:pt x="44" y="109"/>
                  </a:lnTo>
                  <a:lnTo>
                    <a:pt x="47" y="124"/>
                  </a:lnTo>
                  <a:lnTo>
                    <a:pt x="52" y="140"/>
                  </a:lnTo>
                  <a:lnTo>
                    <a:pt x="58" y="160"/>
                  </a:lnTo>
                  <a:lnTo>
                    <a:pt x="68" y="180"/>
                  </a:lnTo>
                  <a:lnTo>
                    <a:pt x="81" y="201"/>
                  </a:lnTo>
                  <a:lnTo>
                    <a:pt x="99" y="220"/>
                  </a:lnTo>
                  <a:lnTo>
                    <a:pt x="123" y="237"/>
                  </a:lnTo>
                  <a:lnTo>
                    <a:pt x="152" y="247"/>
                  </a:lnTo>
                  <a:lnTo>
                    <a:pt x="188" y="251"/>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92" name="Freeform 347"/>
            <p:cNvSpPr>
              <a:spLocks/>
            </p:cNvSpPr>
            <p:nvPr/>
          </p:nvSpPr>
          <p:spPr bwMode="auto">
            <a:xfrm>
              <a:off x="1305" y="1918"/>
              <a:ext cx="25" cy="26"/>
            </a:xfrm>
            <a:custGeom>
              <a:avLst/>
              <a:gdLst>
                <a:gd name="T0" fmla="*/ 0 w 25"/>
                <a:gd name="T1" fmla="*/ 10 h 26"/>
                <a:gd name="T2" fmla="*/ 1 w 25"/>
                <a:gd name="T3" fmla="*/ 4 h 26"/>
                <a:gd name="T4" fmla="*/ 4 w 25"/>
                <a:gd name="T5" fmla="*/ 1 h 26"/>
                <a:gd name="T6" fmla="*/ 9 w 25"/>
                <a:gd name="T7" fmla="*/ 0 h 26"/>
                <a:gd name="T8" fmla="*/ 13 w 25"/>
                <a:gd name="T9" fmla="*/ 0 h 26"/>
                <a:gd name="T10" fmla="*/ 17 w 25"/>
                <a:gd name="T11" fmla="*/ 1 h 26"/>
                <a:gd name="T12" fmla="*/ 22 w 25"/>
                <a:gd name="T13" fmla="*/ 4 h 26"/>
                <a:gd name="T14" fmla="*/ 23 w 25"/>
                <a:gd name="T15" fmla="*/ 7 h 26"/>
                <a:gd name="T16" fmla="*/ 25 w 25"/>
                <a:gd name="T17" fmla="*/ 13 h 26"/>
                <a:gd name="T18" fmla="*/ 23 w 25"/>
                <a:gd name="T19" fmla="*/ 19 h 26"/>
                <a:gd name="T20" fmla="*/ 22 w 25"/>
                <a:gd name="T21" fmla="*/ 22 h 26"/>
                <a:gd name="T22" fmla="*/ 17 w 25"/>
                <a:gd name="T23" fmla="*/ 25 h 26"/>
                <a:gd name="T24" fmla="*/ 15 w 25"/>
                <a:gd name="T25" fmla="*/ 26 h 26"/>
                <a:gd name="T26" fmla="*/ 10 w 25"/>
                <a:gd name="T27" fmla="*/ 25 h 26"/>
                <a:gd name="T28" fmla="*/ 4 w 25"/>
                <a:gd name="T29" fmla="*/ 20 h 26"/>
                <a:gd name="T30" fmla="*/ 1 w 25"/>
                <a:gd name="T31" fmla="*/ 16 h 26"/>
                <a:gd name="T32" fmla="*/ 0 w 25"/>
                <a:gd name="T33" fmla="*/ 1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6"/>
                <a:gd name="T53" fmla="*/ 25 w 25"/>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6">
                  <a:moveTo>
                    <a:pt x="0" y="10"/>
                  </a:moveTo>
                  <a:lnTo>
                    <a:pt x="1" y="4"/>
                  </a:lnTo>
                  <a:lnTo>
                    <a:pt x="4" y="1"/>
                  </a:lnTo>
                  <a:lnTo>
                    <a:pt x="9" y="0"/>
                  </a:lnTo>
                  <a:lnTo>
                    <a:pt x="13" y="0"/>
                  </a:lnTo>
                  <a:lnTo>
                    <a:pt x="17" y="1"/>
                  </a:lnTo>
                  <a:lnTo>
                    <a:pt x="22" y="4"/>
                  </a:lnTo>
                  <a:lnTo>
                    <a:pt x="23" y="7"/>
                  </a:lnTo>
                  <a:lnTo>
                    <a:pt x="25" y="13"/>
                  </a:lnTo>
                  <a:lnTo>
                    <a:pt x="23" y="19"/>
                  </a:lnTo>
                  <a:lnTo>
                    <a:pt x="22" y="22"/>
                  </a:lnTo>
                  <a:lnTo>
                    <a:pt x="17" y="25"/>
                  </a:lnTo>
                  <a:lnTo>
                    <a:pt x="15" y="26"/>
                  </a:lnTo>
                  <a:lnTo>
                    <a:pt x="10" y="25"/>
                  </a:lnTo>
                  <a:lnTo>
                    <a:pt x="4" y="20"/>
                  </a:lnTo>
                  <a:lnTo>
                    <a:pt x="1" y="16"/>
                  </a:lnTo>
                  <a:lnTo>
                    <a:pt x="0" y="10"/>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93" name="Freeform 348"/>
            <p:cNvSpPr>
              <a:spLocks/>
            </p:cNvSpPr>
            <p:nvPr/>
          </p:nvSpPr>
          <p:spPr bwMode="auto">
            <a:xfrm>
              <a:off x="1356" y="1953"/>
              <a:ext cx="28" cy="28"/>
            </a:xfrm>
            <a:custGeom>
              <a:avLst/>
              <a:gdLst>
                <a:gd name="T0" fmla="*/ 3 w 28"/>
                <a:gd name="T1" fmla="*/ 3 h 28"/>
                <a:gd name="T2" fmla="*/ 8 w 28"/>
                <a:gd name="T3" fmla="*/ 0 h 28"/>
                <a:gd name="T4" fmla="*/ 15 w 28"/>
                <a:gd name="T5" fmla="*/ 0 h 28"/>
                <a:gd name="T6" fmla="*/ 21 w 28"/>
                <a:gd name="T7" fmla="*/ 2 h 28"/>
                <a:gd name="T8" fmla="*/ 26 w 28"/>
                <a:gd name="T9" fmla="*/ 5 h 28"/>
                <a:gd name="T10" fmla="*/ 28 w 28"/>
                <a:gd name="T11" fmla="*/ 9 h 28"/>
                <a:gd name="T12" fmla="*/ 28 w 28"/>
                <a:gd name="T13" fmla="*/ 15 h 28"/>
                <a:gd name="T14" fmla="*/ 28 w 28"/>
                <a:gd name="T15" fmla="*/ 21 h 28"/>
                <a:gd name="T16" fmla="*/ 27 w 28"/>
                <a:gd name="T17" fmla="*/ 25 h 28"/>
                <a:gd name="T18" fmla="*/ 23 w 28"/>
                <a:gd name="T19" fmla="*/ 28 h 28"/>
                <a:gd name="T20" fmla="*/ 15 w 28"/>
                <a:gd name="T21" fmla="*/ 28 h 28"/>
                <a:gd name="T22" fmla="*/ 9 w 28"/>
                <a:gd name="T23" fmla="*/ 25 h 28"/>
                <a:gd name="T24" fmla="*/ 5 w 28"/>
                <a:gd name="T25" fmla="*/ 22 h 28"/>
                <a:gd name="T26" fmla="*/ 2 w 28"/>
                <a:gd name="T27" fmla="*/ 18 h 28"/>
                <a:gd name="T28" fmla="*/ 0 w 28"/>
                <a:gd name="T29" fmla="*/ 12 h 28"/>
                <a:gd name="T30" fmla="*/ 0 w 28"/>
                <a:gd name="T31" fmla="*/ 8 h 28"/>
                <a:gd name="T32" fmla="*/ 3 w 28"/>
                <a:gd name="T33" fmla="*/ 3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3" y="3"/>
                  </a:moveTo>
                  <a:lnTo>
                    <a:pt x="8" y="0"/>
                  </a:lnTo>
                  <a:lnTo>
                    <a:pt x="15" y="0"/>
                  </a:lnTo>
                  <a:lnTo>
                    <a:pt x="21" y="2"/>
                  </a:lnTo>
                  <a:lnTo>
                    <a:pt x="26" y="5"/>
                  </a:lnTo>
                  <a:lnTo>
                    <a:pt x="28" y="9"/>
                  </a:lnTo>
                  <a:lnTo>
                    <a:pt x="28" y="15"/>
                  </a:lnTo>
                  <a:lnTo>
                    <a:pt x="28" y="21"/>
                  </a:lnTo>
                  <a:lnTo>
                    <a:pt x="27" y="25"/>
                  </a:lnTo>
                  <a:lnTo>
                    <a:pt x="23" y="28"/>
                  </a:lnTo>
                  <a:lnTo>
                    <a:pt x="15" y="28"/>
                  </a:lnTo>
                  <a:lnTo>
                    <a:pt x="9" y="25"/>
                  </a:lnTo>
                  <a:lnTo>
                    <a:pt x="5" y="22"/>
                  </a:lnTo>
                  <a:lnTo>
                    <a:pt x="2" y="18"/>
                  </a:lnTo>
                  <a:lnTo>
                    <a:pt x="0" y="12"/>
                  </a:lnTo>
                  <a:lnTo>
                    <a:pt x="0" y="8"/>
                  </a:lnTo>
                  <a:lnTo>
                    <a:pt x="3" y="3"/>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94" name="Freeform 349"/>
            <p:cNvSpPr>
              <a:spLocks/>
            </p:cNvSpPr>
            <p:nvPr/>
          </p:nvSpPr>
          <p:spPr bwMode="auto">
            <a:xfrm>
              <a:off x="1294" y="1986"/>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5 h 28"/>
                <a:gd name="T14" fmla="*/ 26 w 27"/>
                <a:gd name="T15" fmla="*/ 20 h 28"/>
                <a:gd name="T16" fmla="*/ 23 w 27"/>
                <a:gd name="T17" fmla="*/ 25 h 28"/>
                <a:gd name="T18" fmla="*/ 18 w 27"/>
                <a:gd name="T19" fmla="*/ 26 h 28"/>
                <a:gd name="T20" fmla="*/ 14 w 27"/>
                <a:gd name="T21" fmla="*/ 28 h 28"/>
                <a:gd name="T22" fmla="*/ 8 w 27"/>
                <a:gd name="T23" fmla="*/ 28 h 28"/>
                <a:gd name="T24" fmla="*/ 3 w 27"/>
                <a:gd name="T25" fmla="*/ 25 h 28"/>
                <a:gd name="T26" fmla="*/ 0 w 27"/>
                <a:gd name="T27" fmla="*/ 20 h 28"/>
                <a:gd name="T28" fmla="*/ 0 w 27"/>
                <a:gd name="T29" fmla="*/ 15 h 28"/>
                <a:gd name="T30" fmla="*/ 2 w 27"/>
                <a:gd name="T31" fmla="*/ 10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5"/>
                  </a:lnTo>
                  <a:lnTo>
                    <a:pt x="26" y="20"/>
                  </a:lnTo>
                  <a:lnTo>
                    <a:pt x="23" y="25"/>
                  </a:lnTo>
                  <a:lnTo>
                    <a:pt x="18" y="26"/>
                  </a:lnTo>
                  <a:lnTo>
                    <a:pt x="14" y="28"/>
                  </a:lnTo>
                  <a:lnTo>
                    <a:pt x="8" y="28"/>
                  </a:lnTo>
                  <a:lnTo>
                    <a:pt x="3" y="25"/>
                  </a:lnTo>
                  <a:lnTo>
                    <a:pt x="0" y="20"/>
                  </a:lnTo>
                  <a:lnTo>
                    <a:pt x="0" y="15"/>
                  </a:lnTo>
                  <a:lnTo>
                    <a:pt x="2" y="10"/>
                  </a:lnTo>
                  <a:lnTo>
                    <a:pt x="3" y="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95" name="Freeform 350"/>
            <p:cNvSpPr>
              <a:spLocks/>
            </p:cNvSpPr>
            <p:nvPr/>
          </p:nvSpPr>
          <p:spPr bwMode="auto">
            <a:xfrm>
              <a:off x="1250" y="1952"/>
              <a:ext cx="28" cy="28"/>
            </a:xfrm>
            <a:custGeom>
              <a:avLst/>
              <a:gdLst>
                <a:gd name="T0" fmla="*/ 5 w 28"/>
                <a:gd name="T1" fmla="*/ 1 h 28"/>
                <a:gd name="T2" fmla="*/ 2 w 28"/>
                <a:gd name="T3" fmla="*/ 6 h 28"/>
                <a:gd name="T4" fmla="*/ 0 w 28"/>
                <a:gd name="T5" fmla="*/ 12 h 28"/>
                <a:gd name="T6" fmla="*/ 0 w 28"/>
                <a:gd name="T7" fmla="*/ 18 h 28"/>
                <a:gd name="T8" fmla="*/ 2 w 28"/>
                <a:gd name="T9" fmla="*/ 22 h 28"/>
                <a:gd name="T10" fmla="*/ 6 w 28"/>
                <a:gd name="T11" fmla="*/ 25 h 28"/>
                <a:gd name="T12" fmla="*/ 13 w 28"/>
                <a:gd name="T13" fmla="*/ 28 h 28"/>
                <a:gd name="T14" fmla="*/ 19 w 28"/>
                <a:gd name="T15" fmla="*/ 28 h 28"/>
                <a:gd name="T16" fmla="*/ 24 w 28"/>
                <a:gd name="T17" fmla="*/ 25 h 28"/>
                <a:gd name="T18" fmla="*/ 27 w 28"/>
                <a:gd name="T19" fmla="*/ 20 h 28"/>
                <a:gd name="T20" fmla="*/ 28 w 28"/>
                <a:gd name="T21" fmla="*/ 16 h 28"/>
                <a:gd name="T22" fmla="*/ 28 w 28"/>
                <a:gd name="T23" fmla="*/ 12 h 28"/>
                <a:gd name="T24" fmla="*/ 27 w 28"/>
                <a:gd name="T25" fmla="*/ 7 h 28"/>
                <a:gd name="T26" fmla="*/ 22 w 28"/>
                <a:gd name="T27" fmla="*/ 4 h 28"/>
                <a:gd name="T28" fmla="*/ 16 w 28"/>
                <a:gd name="T29" fmla="*/ 1 h 28"/>
                <a:gd name="T30" fmla="*/ 9 w 28"/>
                <a:gd name="T31" fmla="*/ 0 h 28"/>
                <a:gd name="T32" fmla="*/ 5 w 28"/>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5" y="1"/>
                  </a:moveTo>
                  <a:lnTo>
                    <a:pt x="2" y="6"/>
                  </a:lnTo>
                  <a:lnTo>
                    <a:pt x="0" y="12"/>
                  </a:lnTo>
                  <a:lnTo>
                    <a:pt x="0" y="18"/>
                  </a:lnTo>
                  <a:lnTo>
                    <a:pt x="2" y="22"/>
                  </a:lnTo>
                  <a:lnTo>
                    <a:pt x="6" y="25"/>
                  </a:lnTo>
                  <a:lnTo>
                    <a:pt x="13" y="28"/>
                  </a:lnTo>
                  <a:lnTo>
                    <a:pt x="19" y="28"/>
                  </a:lnTo>
                  <a:lnTo>
                    <a:pt x="24" y="25"/>
                  </a:lnTo>
                  <a:lnTo>
                    <a:pt x="27" y="20"/>
                  </a:lnTo>
                  <a:lnTo>
                    <a:pt x="28" y="16"/>
                  </a:lnTo>
                  <a:lnTo>
                    <a:pt x="28" y="12"/>
                  </a:lnTo>
                  <a:lnTo>
                    <a:pt x="27" y="7"/>
                  </a:lnTo>
                  <a:lnTo>
                    <a:pt x="22" y="4"/>
                  </a:lnTo>
                  <a:lnTo>
                    <a:pt x="16" y="1"/>
                  </a:lnTo>
                  <a:lnTo>
                    <a:pt x="9" y="0"/>
                  </a:lnTo>
                  <a:lnTo>
                    <a:pt x="5"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96" name="Freeform 351"/>
            <p:cNvSpPr>
              <a:spLocks/>
            </p:cNvSpPr>
            <p:nvPr/>
          </p:nvSpPr>
          <p:spPr bwMode="auto">
            <a:xfrm>
              <a:off x="1234" y="2004"/>
              <a:ext cx="24" cy="25"/>
            </a:xfrm>
            <a:custGeom>
              <a:avLst/>
              <a:gdLst>
                <a:gd name="T0" fmla="*/ 0 w 24"/>
                <a:gd name="T1" fmla="*/ 16 h 25"/>
                <a:gd name="T2" fmla="*/ 0 w 24"/>
                <a:gd name="T3" fmla="*/ 11 h 25"/>
                <a:gd name="T4" fmla="*/ 0 w 24"/>
                <a:gd name="T5" fmla="*/ 7 h 25"/>
                <a:gd name="T6" fmla="*/ 3 w 24"/>
                <a:gd name="T7" fmla="*/ 4 h 25"/>
                <a:gd name="T8" fmla="*/ 7 w 24"/>
                <a:gd name="T9" fmla="*/ 1 h 25"/>
                <a:gd name="T10" fmla="*/ 15 w 24"/>
                <a:gd name="T11" fmla="*/ 0 h 25"/>
                <a:gd name="T12" fmla="*/ 19 w 24"/>
                <a:gd name="T13" fmla="*/ 1 h 25"/>
                <a:gd name="T14" fmla="*/ 22 w 24"/>
                <a:gd name="T15" fmla="*/ 4 h 25"/>
                <a:gd name="T16" fmla="*/ 24 w 24"/>
                <a:gd name="T17" fmla="*/ 8 h 25"/>
                <a:gd name="T18" fmla="*/ 24 w 24"/>
                <a:gd name="T19" fmla="*/ 13 h 25"/>
                <a:gd name="T20" fmla="*/ 22 w 24"/>
                <a:gd name="T21" fmla="*/ 19 h 25"/>
                <a:gd name="T22" fmla="*/ 18 w 24"/>
                <a:gd name="T23" fmla="*/ 22 h 25"/>
                <a:gd name="T24" fmla="*/ 15 w 24"/>
                <a:gd name="T25" fmla="*/ 25 h 25"/>
                <a:gd name="T26" fmla="*/ 10 w 24"/>
                <a:gd name="T27" fmla="*/ 25 h 25"/>
                <a:gd name="T28" fmla="*/ 6 w 24"/>
                <a:gd name="T29" fmla="*/ 22 h 25"/>
                <a:gd name="T30" fmla="*/ 1 w 24"/>
                <a:gd name="T31" fmla="*/ 19 h 25"/>
                <a:gd name="T32" fmla="*/ 0 w 24"/>
                <a:gd name="T33" fmla="*/ 16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5"/>
                <a:gd name="T53" fmla="*/ 24 w 24"/>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5">
                  <a:moveTo>
                    <a:pt x="0" y="16"/>
                  </a:moveTo>
                  <a:lnTo>
                    <a:pt x="0" y="11"/>
                  </a:lnTo>
                  <a:lnTo>
                    <a:pt x="0" y="7"/>
                  </a:lnTo>
                  <a:lnTo>
                    <a:pt x="3" y="4"/>
                  </a:lnTo>
                  <a:lnTo>
                    <a:pt x="7" y="1"/>
                  </a:lnTo>
                  <a:lnTo>
                    <a:pt x="15" y="0"/>
                  </a:lnTo>
                  <a:lnTo>
                    <a:pt x="19" y="1"/>
                  </a:lnTo>
                  <a:lnTo>
                    <a:pt x="22" y="4"/>
                  </a:lnTo>
                  <a:lnTo>
                    <a:pt x="24" y="8"/>
                  </a:lnTo>
                  <a:lnTo>
                    <a:pt x="24" y="13"/>
                  </a:lnTo>
                  <a:lnTo>
                    <a:pt x="22" y="19"/>
                  </a:lnTo>
                  <a:lnTo>
                    <a:pt x="18" y="22"/>
                  </a:lnTo>
                  <a:lnTo>
                    <a:pt x="15" y="25"/>
                  </a:lnTo>
                  <a:lnTo>
                    <a:pt x="10" y="25"/>
                  </a:lnTo>
                  <a:lnTo>
                    <a:pt x="6" y="22"/>
                  </a:lnTo>
                  <a:lnTo>
                    <a:pt x="1" y="19"/>
                  </a:lnTo>
                  <a:lnTo>
                    <a:pt x="0" y="1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97" name="Freeform 352"/>
            <p:cNvSpPr>
              <a:spLocks/>
            </p:cNvSpPr>
            <p:nvPr/>
          </p:nvSpPr>
          <p:spPr bwMode="auto">
            <a:xfrm>
              <a:off x="1277" y="2042"/>
              <a:ext cx="20" cy="28"/>
            </a:xfrm>
            <a:custGeom>
              <a:avLst/>
              <a:gdLst>
                <a:gd name="T0" fmla="*/ 7 w 20"/>
                <a:gd name="T1" fmla="*/ 28 h 28"/>
                <a:gd name="T2" fmla="*/ 3 w 20"/>
                <a:gd name="T3" fmla="*/ 27 h 28"/>
                <a:gd name="T4" fmla="*/ 0 w 20"/>
                <a:gd name="T5" fmla="*/ 24 h 28"/>
                <a:gd name="T6" fmla="*/ 0 w 20"/>
                <a:gd name="T7" fmla="*/ 19 h 28"/>
                <a:gd name="T8" fmla="*/ 0 w 20"/>
                <a:gd name="T9" fmla="*/ 13 h 28"/>
                <a:gd name="T10" fmla="*/ 1 w 20"/>
                <a:gd name="T11" fmla="*/ 9 h 28"/>
                <a:gd name="T12" fmla="*/ 4 w 20"/>
                <a:gd name="T13" fmla="*/ 4 h 28"/>
                <a:gd name="T14" fmla="*/ 9 w 20"/>
                <a:gd name="T15" fmla="*/ 1 h 28"/>
                <a:gd name="T16" fmla="*/ 13 w 20"/>
                <a:gd name="T17" fmla="*/ 0 h 28"/>
                <a:gd name="T18" fmla="*/ 16 w 20"/>
                <a:gd name="T19" fmla="*/ 1 h 28"/>
                <a:gd name="T20" fmla="*/ 19 w 20"/>
                <a:gd name="T21" fmla="*/ 4 h 28"/>
                <a:gd name="T22" fmla="*/ 20 w 20"/>
                <a:gd name="T23" fmla="*/ 10 h 28"/>
                <a:gd name="T24" fmla="*/ 20 w 20"/>
                <a:gd name="T25" fmla="*/ 15 h 28"/>
                <a:gd name="T26" fmla="*/ 19 w 20"/>
                <a:gd name="T27" fmla="*/ 19 h 28"/>
                <a:gd name="T28" fmla="*/ 16 w 20"/>
                <a:gd name="T29" fmla="*/ 24 h 28"/>
                <a:gd name="T30" fmla="*/ 13 w 20"/>
                <a:gd name="T31" fmla="*/ 27 h 28"/>
                <a:gd name="T32" fmla="*/ 7 w 20"/>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8"/>
                <a:gd name="T53" fmla="*/ 20 w 20"/>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8">
                  <a:moveTo>
                    <a:pt x="7" y="28"/>
                  </a:moveTo>
                  <a:lnTo>
                    <a:pt x="3" y="27"/>
                  </a:lnTo>
                  <a:lnTo>
                    <a:pt x="0" y="24"/>
                  </a:lnTo>
                  <a:lnTo>
                    <a:pt x="0" y="19"/>
                  </a:lnTo>
                  <a:lnTo>
                    <a:pt x="0" y="13"/>
                  </a:lnTo>
                  <a:lnTo>
                    <a:pt x="1" y="9"/>
                  </a:lnTo>
                  <a:lnTo>
                    <a:pt x="4" y="4"/>
                  </a:lnTo>
                  <a:lnTo>
                    <a:pt x="9" y="1"/>
                  </a:lnTo>
                  <a:lnTo>
                    <a:pt x="13" y="0"/>
                  </a:lnTo>
                  <a:lnTo>
                    <a:pt x="16" y="1"/>
                  </a:lnTo>
                  <a:lnTo>
                    <a:pt x="19" y="4"/>
                  </a:lnTo>
                  <a:lnTo>
                    <a:pt x="20" y="10"/>
                  </a:lnTo>
                  <a:lnTo>
                    <a:pt x="20" y="15"/>
                  </a:lnTo>
                  <a:lnTo>
                    <a:pt x="19" y="19"/>
                  </a:lnTo>
                  <a:lnTo>
                    <a:pt x="16" y="24"/>
                  </a:lnTo>
                  <a:lnTo>
                    <a:pt x="13" y="27"/>
                  </a:lnTo>
                  <a:lnTo>
                    <a:pt x="7" y="28"/>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98" name="Freeform 353"/>
            <p:cNvSpPr>
              <a:spLocks/>
            </p:cNvSpPr>
            <p:nvPr/>
          </p:nvSpPr>
          <p:spPr bwMode="auto">
            <a:xfrm>
              <a:off x="1314" y="2015"/>
              <a:ext cx="25" cy="33"/>
            </a:xfrm>
            <a:custGeom>
              <a:avLst/>
              <a:gdLst>
                <a:gd name="T0" fmla="*/ 1 w 25"/>
                <a:gd name="T1" fmla="*/ 18 h 33"/>
                <a:gd name="T2" fmla="*/ 4 w 25"/>
                <a:gd name="T3" fmla="*/ 12 h 33"/>
                <a:gd name="T4" fmla="*/ 7 w 25"/>
                <a:gd name="T5" fmla="*/ 6 h 33"/>
                <a:gd name="T6" fmla="*/ 10 w 25"/>
                <a:gd name="T7" fmla="*/ 2 h 33"/>
                <a:gd name="T8" fmla="*/ 16 w 25"/>
                <a:gd name="T9" fmla="*/ 0 h 33"/>
                <a:gd name="T10" fmla="*/ 22 w 25"/>
                <a:gd name="T11" fmla="*/ 2 h 33"/>
                <a:gd name="T12" fmla="*/ 25 w 25"/>
                <a:gd name="T13" fmla="*/ 6 h 33"/>
                <a:gd name="T14" fmla="*/ 25 w 25"/>
                <a:gd name="T15" fmla="*/ 11 h 33"/>
                <a:gd name="T16" fmla="*/ 25 w 25"/>
                <a:gd name="T17" fmla="*/ 17 h 33"/>
                <a:gd name="T18" fmla="*/ 22 w 25"/>
                <a:gd name="T19" fmla="*/ 23 h 33"/>
                <a:gd name="T20" fmla="*/ 19 w 25"/>
                <a:gd name="T21" fmla="*/ 27 h 33"/>
                <a:gd name="T22" fmla="*/ 13 w 25"/>
                <a:gd name="T23" fmla="*/ 31 h 33"/>
                <a:gd name="T24" fmla="*/ 8 w 25"/>
                <a:gd name="T25" fmla="*/ 33 h 33"/>
                <a:gd name="T26" fmla="*/ 4 w 25"/>
                <a:gd name="T27" fmla="*/ 31 h 33"/>
                <a:gd name="T28" fmla="*/ 1 w 25"/>
                <a:gd name="T29" fmla="*/ 27 h 33"/>
                <a:gd name="T30" fmla="*/ 0 w 25"/>
                <a:gd name="T31" fmla="*/ 23 h 33"/>
                <a:gd name="T32" fmla="*/ 1 w 25"/>
                <a:gd name="T33" fmla="*/ 1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3"/>
                <a:gd name="T53" fmla="*/ 25 w 25"/>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3">
                  <a:moveTo>
                    <a:pt x="1" y="18"/>
                  </a:moveTo>
                  <a:lnTo>
                    <a:pt x="4" y="12"/>
                  </a:lnTo>
                  <a:lnTo>
                    <a:pt x="7" y="6"/>
                  </a:lnTo>
                  <a:lnTo>
                    <a:pt x="10" y="2"/>
                  </a:lnTo>
                  <a:lnTo>
                    <a:pt x="16" y="0"/>
                  </a:lnTo>
                  <a:lnTo>
                    <a:pt x="22" y="2"/>
                  </a:lnTo>
                  <a:lnTo>
                    <a:pt x="25" y="6"/>
                  </a:lnTo>
                  <a:lnTo>
                    <a:pt x="25" y="11"/>
                  </a:lnTo>
                  <a:lnTo>
                    <a:pt x="25" y="17"/>
                  </a:lnTo>
                  <a:lnTo>
                    <a:pt x="22" y="23"/>
                  </a:lnTo>
                  <a:lnTo>
                    <a:pt x="19" y="27"/>
                  </a:lnTo>
                  <a:lnTo>
                    <a:pt x="13" y="31"/>
                  </a:lnTo>
                  <a:lnTo>
                    <a:pt x="8" y="33"/>
                  </a:lnTo>
                  <a:lnTo>
                    <a:pt x="4" y="31"/>
                  </a:lnTo>
                  <a:lnTo>
                    <a:pt x="1" y="27"/>
                  </a:lnTo>
                  <a:lnTo>
                    <a:pt x="0" y="23"/>
                  </a:lnTo>
                  <a:lnTo>
                    <a:pt x="1" y="18"/>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599" name="Freeform 354"/>
            <p:cNvSpPr>
              <a:spLocks/>
            </p:cNvSpPr>
            <p:nvPr/>
          </p:nvSpPr>
          <p:spPr bwMode="auto">
            <a:xfrm>
              <a:off x="1348" y="2023"/>
              <a:ext cx="25" cy="25"/>
            </a:xfrm>
            <a:custGeom>
              <a:avLst/>
              <a:gdLst>
                <a:gd name="T0" fmla="*/ 19 w 25"/>
                <a:gd name="T1" fmla="*/ 1 h 25"/>
                <a:gd name="T2" fmla="*/ 22 w 25"/>
                <a:gd name="T3" fmla="*/ 4 h 25"/>
                <a:gd name="T4" fmla="*/ 23 w 25"/>
                <a:gd name="T5" fmla="*/ 9 h 25"/>
                <a:gd name="T6" fmla="*/ 25 w 25"/>
                <a:gd name="T7" fmla="*/ 12 h 25"/>
                <a:gd name="T8" fmla="*/ 23 w 25"/>
                <a:gd name="T9" fmla="*/ 16 h 25"/>
                <a:gd name="T10" fmla="*/ 19 w 25"/>
                <a:gd name="T11" fmla="*/ 20 h 25"/>
                <a:gd name="T12" fmla="*/ 16 w 25"/>
                <a:gd name="T13" fmla="*/ 23 h 25"/>
                <a:gd name="T14" fmla="*/ 11 w 25"/>
                <a:gd name="T15" fmla="*/ 25 h 25"/>
                <a:gd name="T16" fmla="*/ 7 w 25"/>
                <a:gd name="T17" fmla="*/ 25 h 25"/>
                <a:gd name="T18" fmla="*/ 4 w 25"/>
                <a:gd name="T19" fmla="*/ 23 h 25"/>
                <a:gd name="T20" fmla="*/ 1 w 25"/>
                <a:gd name="T21" fmla="*/ 19 h 25"/>
                <a:gd name="T22" fmla="*/ 0 w 25"/>
                <a:gd name="T23" fmla="*/ 15 h 25"/>
                <a:gd name="T24" fmla="*/ 0 w 25"/>
                <a:gd name="T25" fmla="*/ 10 h 25"/>
                <a:gd name="T26" fmla="*/ 3 w 25"/>
                <a:gd name="T27" fmla="*/ 4 h 25"/>
                <a:gd name="T28" fmla="*/ 7 w 25"/>
                <a:gd name="T29" fmla="*/ 1 h 25"/>
                <a:gd name="T30" fmla="*/ 11 w 25"/>
                <a:gd name="T31" fmla="*/ 0 h 25"/>
                <a:gd name="T32" fmla="*/ 19 w 25"/>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5"/>
                <a:gd name="T53" fmla="*/ 25 w 2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5">
                  <a:moveTo>
                    <a:pt x="19" y="1"/>
                  </a:moveTo>
                  <a:lnTo>
                    <a:pt x="22" y="4"/>
                  </a:lnTo>
                  <a:lnTo>
                    <a:pt x="23" y="9"/>
                  </a:lnTo>
                  <a:lnTo>
                    <a:pt x="25" y="12"/>
                  </a:lnTo>
                  <a:lnTo>
                    <a:pt x="23" y="16"/>
                  </a:lnTo>
                  <a:lnTo>
                    <a:pt x="19" y="20"/>
                  </a:lnTo>
                  <a:lnTo>
                    <a:pt x="16" y="23"/>
                  </a:lnTo>
                  <a:lnTo>
                    <a:pt x="11" y="25"/>
                  </a:lnTo>
                  <a:lnTo>
                    <a:pt x="7" y="25"/>
                  </a:lnTo>
                  <a:lnTo>
                    <a:pt x="4" y="23"/>
                  </a:lnTo>
                  <a:lnTo>
                    <a:pt x="1" y="19"/>
                  </a:lnTo>
                  <a:lnTo>
                    <a:pt x="0" y="15"/>
                  </a:lnTo>
                  <a:lnTo>
                    <a:pt x="0" y="10"/>
                  </a:lnTo>
                  <a:lnTo>
                    <a:pt x="3" y="4"/>
                  </a:lnTo>
                  <a:lnTo>
                    <a:pt x="7" y="1"/>
                  </a:lnTo>
                  <a:lnTo>
                    <a:pt x="11" y="0"/>
                  </a:lnTo>
                  <a:lnTo>
                    <a:pt x="19"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00" name="Freeform 355"/>
            <p:cNvSpPr>
              <a:spLocks/>
            </p:cNvSpPr>
            <p:nvPr/>
          </p:nvSpPr>
          <p:spPr bwMode="auto">
            <a:xfrm>
              <a:off x="1064" y="2058"/>
              <a:ext cx="210" cy="145"/>
            </a:xfrm>
            <a:custGeom>
              <a:avLst/>
              <a:gdLst>
                <a:gd name="T0" fmla="*/ 205 w 210"/>
                <a:gd name="T1" fmla="*/ 15 h 145"/>
                <a:gd name="T2" fmla="*/ 201 w 210"/>
                <a:gd name="T3" fmla="*/ 12 h 145"/>
                <a:gd name="T4" fmla="*/ 199 w 210"/>
                <a:gd name="T5" fmla="*/ 6 h 145"/>
                <a:gd name="T6" fmla="*/ 189 w 210"/>
                <a:gd name="T7" fmla="*/ 16 h 145"/>
                <a:gd name="T8" fmla="*/ 168 w 210"/>
                <a:gd name="T9" fmla="*/ 12 h 145"/>
                <a:gd name="T10" fmla="*/ 124 w 210"/>
                <a:gd name="T11" fmla="*/ 3 h 145"/>
                <a:gd name="T12" fmla="*/ 90 w 210"/>
                <a:gd name="T13" fmla="*/ 2 h 145"/>
                <a:gd name="T14" fmla="*/ 84 w 210"/>
                <a:gd name="T15" fmla="*/ 8 h 145"/>
                <a:gd name="T16" fmla="*/ 114 w 210"/>
                <a:gd name="T17" fmla="*/ 6 h 145"/>
                <a:gd name="T18" fmla="*/ 151 w 210"/>
                <a:gd name="T19" fmla="*/ 15 h 145"/>
                <a:gd name="T20" fmla="*/ 176 w 210"/>
                <a:gd name="T21" fmla="*/ 27 h 145"/>
                <a:gd name="T22" fmla="*/ 173 w 210"/>
                <a:gd name="T23" fmla="*/ 33 h 145"/>
                <a:gd name="T24" fmla="*/ 157 w 210"/>
                <a:gd name="T25" fmla="*/ 42 h 145"/>
                <a:gd name="T26" fmla="*/ 139 w 210"/>
                <a:gd name="T27" fmla="*/ 45 h 145"/>
                <a:gd name="T28" fmla="*/ 106 w 210"/>
                <a:gd name="T29" fmla="*/ 36 h 145"/>
                <a:gd name="T30" fmla="*/ 71 w 210"/>
                <a:gd name="T31" fmla="*/ 33 h 145"/>
                <a:gd name="T32" fmla="*/ 53 w 210"/>
                <a:gd name="T33" fmla="*/ 40 h 145"/>
                <a:gd name="T34" fmla="*/ 65 w 210"/>
                <a:gd name="T35" fmla="*/ 40 h 145"/>
                <a:gd name="T36" fmla="*/ 83 w 210"/>
                <a:gd name="T37" fmla="*/ 40 h 145"/>
                <a:gd name="T38" fmla="*/ 103 w 210"/>
                <a:gd name="T39" fmla="*/ 43 h 145"/>
                <a:gd name="T40" fmla="*/ 129 w 210"/>
                <a:gd name="T41" fmla="*/ 50 h 145"/>
                <a:gd name="T42" fmla="*/ 132 w 210"/>
                <a:gd name="T43" fmla="*/ 59 h 145"/>
                <a:gd name="T44" fmla="*/ 100 w 210"/>
                <a:gd name="T45" fmla="*/ 70 h 145"/>
                <a:gd name="T46" fmla="*/ 71 w 210"/>
                <a:gd name="T47" fmla="*/ 65 h 145"/>
                <a:gd name="T48" fmla="*/ 46 w 210"/>
                <a:gd name="T49" fmla="*/ 59 h 145"/>
                <a:gd name="T50" fmla="*/ 55 w 210"/>
                <a:gd name="T51" fmla="*/ 67 h 145"/>
                <a:gd name="T52" fmla="*/ 78 w 210"/>
                <a:gd name="T53" fmla="*/ 77 h 145"/>
                <a:gd name="T54" fmla="*/ 52 w 210"/>
                <a:gd name="T55" fmla="*/ 86 h 145"/>
                <a:gd name="T56" fmla="*/ 18 w 210"/>
                <a:gd name="T57" fmla="*/ 96 h 145"/>
                <a:gd name="T58" fmla="*/ 0 w 210"/>
                <a:gd name="T59" fmla="*/ 102 h 145"/>
                <a:gd name="T60" fmla="*/ 10 w 210"/>
                <a:gd name="T61" fmla="*/ 104 h 145"/>
                <a:gd name="T62" fmla="*/ 38 w 210"/>
                <a:gd name="T63" fmla="*/ 101 h 145"/>
                <a:gd name="T64" fmla="*/ 72 w 210"/>
                <a:gd name="T65" fmla="*/ 92 h 145"/>
                <a:gd name="T66" fmla="*/ 86 w 210"/>
                <a:gd name="T67" fmla="*/ 98 h 145"/>
                <a:gd name="T68" fmla="*/ 72 w 210"/>
                <a:gd name="T69" fmla="*/ 139 h 145"/>
                <a:gd name="T70" fmla="*/ 74 w 210"/>
                <a:gd name="T71" fmla="*/ 145 h 145"/>
                <a:gd name="T72" fmla="*/ 92 w 210"/>
                <a:gd name="T73" fmla="*/ 114 h 145"/>
                <a:gd name="T74" fmla="*/ 106 w 210"/>
                <a:gd name="T75" fmla="*/ 84 h 145"/>
                <a:gd name="T76" fmla="*/ 127 w 210"/>
                <a:gd name="T77" fmla="*/ 76 h 145"/>
                <a:gd name="T78" fmla="*/ 146 w 210"/>
                <a:gd name="T79" fmla="*/ 67 h 145"/>
                <a:gd name="T80" fmla="*/ 148 w 210"/>
                <a:gd name="T81" fmla="*/ 96 h 145"/>
                <a:gd name="T82" fmla="*/ 139 w 210"/>
                <a:gd name="T83" fmla="*/ 133 h 145"/>
                <a:gd name="T84" fmla="*/ 146 w 210"/>
                <a:gd name="T85" fmla="*/ 126 h 145"/>
                <a:gd name="T86" fmla="*/ 163 w 210"/>
                <a:gd name="T87" fmla="*/ 79 h 145"/>
                <a:gd name="T88" fmla="*/ 177 w 210"/>
                <a:gd name="T89" fmla="*/ 46 h 145"/>
                <a:gd name="T90" fmla="*/ 191 w 210"/>
                <a:gd name="T91" fmla="*/ 33 h 145"/>
                <a:gd name="T92" fmla="*/ 195 w 210"/>
                <a:gd name="T93" fmla="*/ 40 h 145"/>
                <a:gd name="T94" fmla="*/ 191 w 210"/>
                <a:gd name="T95" fmla="*/ 89 h 145"/>
                <a:gd name="T96" fmla="*/ 202 w 210"/>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0"/>
                <a:gd name="T148" fmla="*/ 0 h 145"/>
                <a:gd name="T149" fmla="*/ 210 w 210"/>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0" h="145">
                  <a:moveTo>
                    <a:pt x="210" y="18"/>
                  </a:moveTo>
                  <a:lnTo>
                    <a:pt x="208" y="16"/>
                  </a:lnTo>
                  <a:lnTo>
                    <a:pt x="205" y="15"/>
                  </a:lnTo>
                  <a:lnTo>
                    <a:pt x="204" y="15"/>
                  </a:lnTo>
                  <a:lnTo>
                    <a:pt x="202" y="14"/>
                  </a:lnTo>
                  <a:lnTo>
                    <a:pt x="201" y="12"/>
                  </a:lnTo>
                  <a:lnTo>
                    <a:pt x="201" y="9"/>
                  </a:lnTo>
                  <a:lnTo>
                    <a:pt x="199" y="8"/>
                  </a:lnTo>
                  <a:lnTo>
                    <a:pt x="199" y="6"/>
                  </a:lnTo>
                  <a:lnTo>
                    <a:pt x="196" y="11"/>
                  </a:lnTo>
                  <a:lnTo>
                    <a:pt x="194" y="14"/>
                  </a:lnTo>
                  <a:lnTo>
                    <a:pt x="189" y="16"/>
                  </a:lnTo>
                  <a:lnTo>
                    <a:pt x="188" y="18"/>
                  </a:lnTo>
                  <a:lnTo>
                    <a:pt x="179" y="15"/>
                  </a:lnTo>
                  <a:lnTo>
                    <a:pt x="168" y="12"/>
                  </a:lnTo>
                  <a:lnTo>
                    <a:pt x="154" y="9"/>
                  </a:lnTo>
                  <a:lnTo>
                    <a:pt x="139" y="5"/>
                  </a:lnTo>
                  <a:lnTo>
                    <a:pt x="124" y="3"/>
                  </a:lnTo>
                  <a:lnTo>
                    <a:pt x="109" y="2"/>
                  </a:lnTo>
                  <a:lnTo>
                    <a:pt x="99" y="0"/>
                  </a:lnTo>
                  <a:lnTo>
                    <a:pt x="90" y="2"/>
                  </a:lnTo>
                  <a:lnTo>
                    <a:pt x="81" y="5"/>
                  </a:lnTo>
                  <a:lnTo>
                    <a:pt x="80" y="6"/>
                  </a:lnTo>
                  <a:lnTo>
                    <a:pt x="84" y="8"/>
                  </a:lnTo>
                  <a:lnTo>
                    <a:pt x="90" y="6"/>
                  </a:lnTo>
                  <a:lnTo>
                    <a:pt x="102" y="5"/>
                  </a:lnTo>
                  <a:lnTo>
                    <a:pt x="114" y="6"/>
                  </a:lnTo>
                  <a:lnTo>
                    <a:pt x="126" y="8"/>
                  </a:lnTo>
                  <a:lnTo>
                    <a:pt x="139" y="11"/>
                  </a:lnTo>
                  <a:lnTo>
                    <a:pt x="151" y="15"/>
                  </a:lnTo>
                  <a:lnTo>
                    <a:pt x="161" y="18"/>
                  </a:lnTo>
                  <a:lnTo>
                    <a:pt x="170" y="22"/>
                  </a:lnTo>
                  <a:lnTo>
                    <a:pt x="176" y="27"/>
                  </a:lnTo>
                  <a:lnTo>
                    <a:pt x="179" y="30"/>
                  </a:lnTo>
                  <a:lnTo>
                    <a:pt x="177" y="31"/>
                  </a:lnTo>
                  <a:lnTo>
                    <a:pt x="173" y="33"/>
                  </a:lnTo>
                  <a:lnTo>
                    <a:pt x="168" y="36"/>
                  </a:lnTo>
                  <a:lnTo>
                    <a:pt x="163" y="39"/>
                  </a:lnTo>
                  <a:lnTo>
                    <a:pt x="157" y="42"/>
                  </a:lnTo>
                  <a:lnTo>
                    <a:pt x="151" y="45"/>
                  </a:lnTo>
                  <a:lnTo>
                    <a:pt x="146" y="48"/>
                  </a:lnTo>
                  <a:lnTo>
                    <a:pt x="139" y="45"/>
                  </a:lnTo>
                  <a:lnTo>
                    <a:pt x="130" y="42"/>
                  </a:lnTo>
                  <a:lnTo>
                    <a:pt x="118" y="39"/>
                  </a:lnTo>
                  <a:lnTo>
                    <a:pt x="106" y="36"/>
                  </a:lnTo>
                  <a:lnTo>
                    <a:pt x="93" y="34"/>
                  </a:lnTo>
                  <a:lnTo>
                    <a:pt x="81" y="33"/>
                  </a:lnTo>
                  <a:lnTo>
                    <a:pt x="71" y="33"/>
                  </a:lnTo>
                  <a:lnTo>
                    <a:pt x="62" y="36"/>
                  </a:lnTo>
                  <a:lnTo>
                    <a:pt x="56" y="39"/>
                  </a:lnTo>
                  <a:lnTo>
                    <a:pt x="53" y="40"/>
                  </a:lnTo>
                  <a:lnTo>
                    <a:pt x="53" y="42"/>
                  </a:lnTo>
                  <a:lnTo>
                    <a:pt x="61" y="40"/>
                  </a:lnTo>
                  <a:lnTo>
                    <a:pt x="65" y="40"/>
                  </a:lnTo>
                  <a:lnTo>
                    <a:pt x="71" y="40"/>
                  </a:lnTo>
                  <a:lnTo>
                    <a:pt x="77" y="40"/>
                  </a:lnTo>
                  <a:lnTo>
                    <a:pt x="83" y="40"/>
                  </a:lnTo>
                  <a:lnTo>
                    <a:pt x="90" y="40"/>
                  </a:lnTo>
                  <a:lnTo>
                    <a:pt x="96" y="42"/>
                  </a:lnTo>
                  <a:lnTo>
                    <a:pt x="103" y="43"/>
                  </a:lnTo>
                  <a:lnTo>
                    <a:pt x="109" y="45"/>
                  </a:lnTo>
                  <a:lnTo>
                    <a:pt x="120" y="48"/>
                  </a:lnTo>
                  <a:lnTo>
                    <a:pt x="129" y="50"/>
                  </a:lnTo>
                  <a:lnTo>
                    <a:pt x="134" y="52"/>
                  </a:lnTo>
                  <a:lnTo>
                    <a:pt x="139" y="55"/>
                  </a:lnTo>
                  <a:lnTo>
                    <a:pt x="132" y="59"/>
                  </a:lnTo>
                  <a:lnTo>
                    <a:pt x="120" y="64"/>
                  </a:lnTo>
                  <a:lnTo>
                    <a:pt x="108" y="67"/>
                  </a:lnTo>
                  <a:lnTo>
                    <a:pt x="100" y="70"/>
                  </a:lnTo>
                  <a:lnTo>
                    <a:pt x="93" y="71"/>
                  </a:lnTo>
                  <a:lnTo>
                    <a:pt x="83" y="68"/>
                  </a:lnTo>
                  <a:lnTo>
                    <a:pt x="71" y="65"/>
                  </a:lnTo>
                  <a:lnTo>
                    <a:pt x="62" y="62"/>
                  </a:lnTo>
                  <a:lnTo>
                    <a:pt x="53" y="59"/>
                  </a:lnTo>
                  <a:lnTo>
                    <a:pt x="46" y="59"/>
                  </a:lnTo>
                  <a:lnTo>
                    <a:pt x="41" y="61"/>
                  </a:lnTo>
                  <a:lnTo>
                    <a:pt x="46" y="64"/>
                  </a:lnTo>
                  <a:lnTo>
                    <a:pt x="55" y="67"/>
                  </a:lnTo>
                  <a:lnTo>
                    <a:pt x="65" y="70"/>
                  </a:lnTo>
                  <a:lnTo>
                    <a:pt x="72" y="74"/>
                  </a:lnTo>
                  <a:lnTo>
                    <a:pt x="78" y="77"/>
                  </a:lnTo>
                  <a:lnTo>
                    <a:pt x="72" y="79"/>
                  </a:lnTo>
                  <a:lnTo>
                    <a:pt x="64" y="82"/>
                  </a:lnTo>
                  <a:lnTo>
                    <a:pt x="52" y="86"/>
                  </a:lnTo>
                  <a:lnTo>
                    <a:pt x="40" y="89"/>
                  </a:lnTo>
                  <a:lnTo>
                    <a:pt x="28" y="92"/>
                  </a:lnTo>
                  <a:lnTo>
                    <a:pt x="18" y="96"/>
                  </a:lnTo>
                  <a:lnTo>
                    <a:pt x="9" y="99"/>
                  </a:lnTo>
                  <a:lnTo>
                    <a:pt x="5" y="101"/>
                  </a:lnTo>
                  <a:lnTo>
                    <a:pt x="0" y="102"/>
                  </a:lnTo>
                  <a:lnTo>
                    <a:pt x="0" y="104"/>
                  </a:lnTo>
                  <a:lnTo>
                    <a:pt x="3" y="104"/>
                  </a:lnTo>
                  <a:lnTo>
                    <a:pt x="10" y="104"/>
                  </a:lnTo>
                  <a:lnTo>
                    <a:pt x="18" y="104"/>
                  </a:lnTo>
                  <a:lnTo>
                    <a:pt x="28" y="102"/>
                  </a:lnTo>
                  <a:lnTo>
                    <a:pt x="38" y="101"/>
                  </a:lnTo>
                  <a:lnTo>
                    <a:pt x="52" y="98"/>
                  </a:lnTo>
                  <a:lnTo>
                    <a:pt x="62" y="95"/>
                  </a:lnTo>
                  <a:lnTo>
                    <a:pt x="72" y="92"/>
                  </a:lnTo>
                  <a:lnTo>
                    <a:pt x="81" y="89"/>
                  </a:lnTo>
                  <a:lnTo>
                    <a:pt x="87" y="86"/>
                  </a:lnTo>
                  <a:lnTo>
                    <a:pt x="86" y="98"/>
                  </a:lnTo>
                  <a:lnTo>
                    <a:pt x="83" y="114"/>
                  </a:lnTo>
                  <a:lnTo>
                    <a:pt x="78" y="129"/>
                  </a:lnTo>
                  <a:lnTo>
                    <a:pt x="72" y="139"/>
                  </a:lnTo>
                  <a:lnTo>
                    <a:pt x="69" y="144"/>
                  </a:lnTo>
                  <a:lnTo>
                    <a:pt x="71" y="145"/>
                  </a:lnTo>
                  <a:lnTo>
                    <a:pt x="74" y="145"/>
                  </a:lnTo>
                  <a:lnTo>
                    <a:pt x="77" y="141"/>
                  </a:lnTo>
                  <a:lnTo>
                    <a:pt x="83" y="130"/>
                  </a:lnTo>
                  <a:lnTo>
                    <a:pt x="92" y="114"/>
                  </a:lnTo>
                  <a:lnTo>
                    <a:pt x="99" y="98"/>
                  </a:lnTo>
                  <a:lnTo>
                    <a:pt x="102" y="86"/>
                  </a:lnTo>
                  <a:lnTo>
                    <a:pt x="106" y="84"/>
                  </a:lnTo>
                  <a:lnTo>
                    <a:pt x="114" y="82"/>
                  </a:lnTo>
                  <a:lnTo>
                    <a:pt x="120" y="79"/>
                  </a:lnTo>
                  <a:lnTo>
                    <a:pt x="127" y="76"/>
                  </a:lnTo>
                  <a:lnTo>
                    <a:pt x="134" y="73"/>
                  </a:lnTo>
                  <a:lnTo>
                    <a:pt x="140" y="70"/>
                  </a:lnTo>
                  <a:lnTo>
                    <a:pt x="146" y="67"/>
                  </a:lnTo>
                  <a:lnTo>
                    <a:pt x="149" y="65"/>
                  </a:lnTo>
                  <a:lnTo>
                    <a:pt x="149" y="79"/>
                  </a:lnTo>
                  <a:lnTo>
                    <a:pt x="148" y="96"/>
                  </a:lnTo>
                  <a:lnTo>
                    <a:pt x="145" y="114"/>
                  </a:lnTo>
                  <a:lnTo>
                    <a:pt x="142" y="126"/>
                  </a:lnTo>
                  <a:lnTo>
                    <a:pt x="139" y="133"/>
                  </a:lnTo>
                  <a:lnTo>
                    <a:pt x="139" y="135"/>
                  </a:lnTo>
                  <a:lnTo>
                    <a:pt x="142" y="133"/>
                  </a:lnTo>
                  <a:lnTo>
                    <a:pt x="146" y="126"/>
                  </a:lnTo>
                  <a:lnTo>
                    <a:pt x="152" y="114"/>
                  </a:lnTo>
                  <a:lnTo>
                    <a:pt x="158" y="96"/>
                  </a:lnTo>
                  <a:lnTo>
                    <a:pt x="163" y="79"/>
                  </a:lnTo>
                  <a:lnTo>
                    <a:pt x="163" y="61"/>
                  </a:lnTo>
                  <a:lnTo>
                    <a:pt x="171" y="53"/>
                  </a:lnTo>
                  <a:lnTo>
                    <a:pt x="177" y="46"/>
                  </a:lnTo>
                  <a:lnTo>
                    <a:pt x="183" y="40"/>
                  </a:lnTo>
                  <a:lnTo>
                    <a:pt x="188" y="36"/>
                  </a:lnTo>
                  <a:lnTo>
                    <a:pt x="191" y="33"/>
                  </a:lnTo>
                  <a:lnTo>
                    <a:pt x="194" y="33"/>
                  </a:lnTo>
                  <a:lnTo>
                    <a:pt x="195" y="36"/>
                  </a:lnTo>
                  <a:lnTo>
                    <a:pt x="195" y="40"/>
                  </a:lnTo>
                  <a:lnTo>
                    <a:pt x="194" y="53"/>
                  </a:lnTo>
                  <a:lnTo>
                    <a:pt x="192" y="71"/>
                  </a:lnTo>
                  <a:lnTo>
                    <a:pt x="191" y="89"/>
                  </a:lnTo>
                  <a:lnTo>
                    <a:pt x="189" y="102"/>
                  </a:lnTo>
                  <a:lnTo>
                    <a:pt x="196" y="87"/>
                  </a:lnTo>
                  <a:lnTo>
                    <a:pt x="202" y="62"/>
                  </a:lnTo>
                  <a:lnTo>
                    <a:pt x="207" y="37"/>
                  </a:lnTo>
                  <a:lnTo>
                    <a:pt x="210" y="18"/>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01" name="Freeform 356"/>
            <p:cNvSpPr>
              <a:spLocks/>
            </p:cNvSpPr>
            <p:nvPr/>
          </p:nvSpPr>
          <p:spPr bwMode="auto">
            <a:xfrm>
              <a:off x="1077" y="1802"/>
              <a:ext cx="170" cy="160"/>
            </a:xfrm>
            <a:custGeom>
              <a:avLst/>
              <a:gdLst>
                <a:gd name="T0" fmla="*/ 164 w 170"/>
                <a:gd name="T1" fmla="*/ 157 h 160"/>
                <a:gd name="T2" fmla="*/ 169 w 170"/>
                <a:gd name="T3" fmla="*/ 153 h 160"/>
                <a:gd name="T4" fmla="*/ 163 w 170"/>
                <a:gd name="T5" fmla="*/ 144 h 160"/>
                <a:gd name="T6" fmla="*/ 152 w 170"/>
                <a:gd name="T7" fmla="*/ 131 h 160"/>
                <a:gd name="T8" fmla="*/ 150 w 170"/>
                <a:gd name="T9" fmla="*/ 113 h 160"/>
                <a:gd name="T10" fmla="*/ 145 w 170"/>
                <a:gd name="T11" fmla="*/ 74 h 160"/>
                <a:gd name="T12" fmla="*/ 138 w 170"/>
                <a:gd name="T13" fmla="*/ 55 h 160"/>
                <a:gd name="T14" fmla="*/ 133 w 170"/>
                <a:gd name="T15" fmla="*/ 55 h 160"/>
                <a:gd name="T16" fmla="*/ 136 w 170"/>
                <a:gd name="T17" fmla="*/ 73 h 160"/>
                <a:gd name="T18" fmla="*/ 138 w 170"/>
                <a:gd name="T19" fmla="*/ 105 h 160"/>
                <a:gd name="T20" fmla="*/ 127 w 170"/>
                <a:gd name="T21" fmla="*/ 110 h 160"/>
                <a:gd name="T22" fmla="*/ 110 w 170"/>
                <a:gd name="T23" fmla="*/ 97 h 160"/>
                <a:gd name="T24" fmla="*/ 99 w 170"/>
                <a:gd name="T25" fmla="*/ 82 h 160"/>
                <a:gd name="T26" fmla="*/ 92 w 170"/>
                <a:gd name="T27" fmla="*/ 51 h 160"/>
                <a:gd name="T28" fmla="*/ 90 w 170"/>
                <a:gd name="T29" fmla="*/ 30 h 160"/>
                <a:gd name="T30" fmla="*/ 89 w 170"/>
                <a:gd name="T31" fmla="*/ 12 h 160"/>
                <a:gd name="T32" fmla="*/ 83 w 170"/>
                <a:gd name="T33" fmla="*/ 3 h 160"/>
                <a:gd name="T34" fmla="*/ 83 w 170"/>
                <a:gd name="T35" fmla="*/ 9 h 160"/>
                <a:gd name="T36" fmla="*/ 85 w 170"/>
                <a:gd name="T37" fmla="*/ 24 h 160"/>
                <a:gd name="T38" fmla="*/ 82 w 170"/>
                <a:gd name="T39" fmla="*/ 37 h 160"/>
                <a:gd name="T40" fmla="*/ 82 w 170"/>
                <a:gd name="T41" fmla="*/ 51 h 160"/>
                <a:gd name="T42" fmla="*/ 85 w 170"/>
                <a:gd name="T43" fmla="*/ 73 h 160"/>
                <a:gd name="T44" fmla="*/ 74 w 170"/>
                <a:gd name="T45" fmla="*/ 71 h 160"/>
                <a:gd name="T46" fmla="*/ 51 w 170"/>
                <a:gd name="T47" fmla="*/ 46 h 160"/>
                <a:gd name="T48" fmla="*/ 27 w 170"/>
                <a:gd name="T49" fmla="*/ 21 h 160"/>
                <a:gd name="T50" fmla="*/ 8 w 170"/>
                <a:gd name="T51" fmla="*/ 3 h 160"/>
                <a:gd name="T52" fmla="*/ 11 w 170"/>
                <a:gd name="T53" fmla="*/ 15 h 160"/>
                <a:gd name="T54" fmla="*/ 34 w 170"/>
                <a:gd name="T55" fmla="*/ 46 h 160"/>
                <a:gd name="T56" fmla="*/ 48 w 170"/>
                <a:gd name="T57" fmla="*/ 66 h 160"/>
                <a:gd name="T58" fmla="*/ 70 w 170"/>
                <a:gd name="T59" fmla="*/ 85 h 160"/>
                <a:gd name="T60" fmla="*/ 70 w 170"/>
                <a:gd name="T61" fmla="*/ 91 h 160"/>
                <a:gd name="T62" fmla="*/ 48 w 170"/>
                <a:gd name="T63" fmla="*/ 86 h 160"/>
                <a:gd name="T64" fmla="*/ 36 w 170"/>
                <a:gd name="T65" fmla="*/ 79 h 160"/>
                <a:gd name="T66" fmla="*/ 30 w 170"/>
                <a:gd name="T67" fmla="*/ 80 h 160"/>
                <a:gd name="T68" fmla="*/ 37 w 170"/>
                <a:gd name="T69" fmla="*/ 88 h 160"/>
                <a:gd name="T70" fmla="*/ 52 w 170"/>
                <a:gd name="T71" fmla="*/ 97 h 160"/>
                <a:gd name="T72" fmla="*/ 71 w 170"/>
                <a:gd name="T73" fmla="*/ 104 h 160"/>
                <a:gd name="T74" fmla="*/ 90 w 170"/>
                <a:gd name="T75" fmla="*/ 108 h 160"/>
                <a:gd name="T76" fmla="*/ 107 w 170"/>
                <a:gd name="T77" fmla="*/ 111 h 160"/>
                <a:gd name="T78" fmla="*/ 126 w 170"/>
                <a:gd name="T79" fmla="*/ 125 h 160"/>
                <a:gd name="T80" fmla="*/ 127 w 170"/>
                <a:gd name="T81" fmla="*/ 134 h 160"/>
                <a:gd name="T82" fmla="*/ 114 w 170"/>
                <a:gd name="T83" fmla="*/ 138 h 160"/>
                <a:gd name="T84" fmla="*/ 99 w 170"/>
                <a:gd name="T85" fmla="*/ 139 h 160"/>
                <a:gd name="T86" fmla="*/ 86 w 170"/>
                <a:gd name="T87" fmla="*/ 139 h 160"/>
                <a:gd name="T88" fmla="*/ 73 w 170"/>
                <a:gd name="T89" fmla="*/ 138 h 160"/>
                <a:gd name="T90" fmla="*/ 71 w 170"/>
                <a:gd name="T91" fmla="*/ 142 h 160"/>
                <a:gd name="T92" fmla="*/ 89 w 170"/>
                <a:gd name="T93" fmla="*/ 147 h 160"/>
                <a:gd name="T94" fmla="*/ 108 w 170"/>
                <a:gd name="T95" fmla="*/ 147 h 160"/>
                <a:gd name="T96" fmla="*/ 126 w 170"/>
                <a:gd name="T97" fmla="*/ 147 h 160"/>
                <a:gd name="T98" fmla="*/ 141 w 170"/>
                <a:gd name="T99" fmla="*/ 145 h 160"/>
                <a:gd name="T100" fmla="*/ 152 w 170"/>
                <a:gd name="T101" fmla="*/ 147 h 160"/>
                <a:gd name="T102" fmla="*/ 160 w 170"/>
                <a:gd name="T103" fmla="*/ 156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0"/>
                <a:gd name="T157" fmla="*/ 0 h 160"/>
                <a:gd name="T158" fmla="*/ 170 w 170"/>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0" h="160">
                  <a:moveTo>
                    <a:pt x="163" y="160"/>
                  </a:moveTo>
                  <a:lnTo>
                    <a:pt x="164" y="157"/>
                  </a:lnTo>
                  <a:lnTo>
                    <a:pt x="166" y="154"/>
                  </a:lnTo>
                  <a:lnTo>
                    <a:pt x="169" y="153"/>
                  </a:lnTo>
                  <a:lnTo>
                    <a:pt x="170" y="150"/>
                  </a:lnTo>
                  <a:lnTo>
                    <a:pt x="163" y="144"/>
                  </a:lnTo>
                  <a:lnTo>
                    <a:pt x="157" y="138"/>
                  </a:lnTo>
                  <a:lnTo>
                    <a:pt x="152" y="131"/>
                  </a:lnTo>
                  <a:lnTo>
                    <a:pt x="151" y="125"/>
                  </a:lnTo>
                  <a:lnTo>
                    <a:pt x="150" y="113"/>
                  </a:lnTo>
                  <a:lnTo>
                    <a:pt x="148" y="94"/>
                  </a:lnTo>
                  <a:lnTo>
                    <a:pt x="145" y="74"/>
                  </a:lnTo>
                  <a:lnTo>
                    <a:pt x="142" y="61"/>
                  </a:lnTo>
                  <a:lnTo>
                    <a:pt x="138" y="55"/>
                  </a:lnTo>
                  <a:lnTo>
                    <a:pt x="135" y="54"/>
                  </a:lnTo>
                  <a:lnTo>
                    <a:pt x="133" y="55"/>
                  </a:lnTo>
                  <a:lnTo>
                    <a:pt x="135" y="61"/>
                  </a:lnTo>
                  <a:lnTo>
                    <a:pt x="136" y="73"/>
                  </a:lnTo>
                  <a:lnTo>
                    <a:pt x="138" y="89"/>
                  </a:lnTo>
                  <a:lnTo>
                    <a:pt x="138" y="105"/>
                  </a:lnTo>
                  <a:lnTo>
                    <a:pt x="136" y="116"/>
                  </a:lnTo>
                  <a:lnTo>
                    <a:pt x="127" y="110"/>
                  </a:lnTo>
                  <a:lnTo>
                    <a:pt x="119" y="104"/>
                  </a:lnTo>
                  <a:lnTo>
                    <a:pt x="110" y="97"/>
                  </a:lnTo>
                  <a:lnTo>
                    <a:pt x="104" y="91"/>
                  </a:lnTo>
                  <a:lnTo>
                    <a:pt x="99" y="82"/>
                  </a:lnTo>
                  <a:lnTo>
                    <a:pt x="95" y="67"/>
                  </a:lnTo>
                  <a:lnTo>
                    <a:pt x="92" y="51"/>
                  </a:lnTo>
                  <a:lnTo>
                    <a:pt x="90" y="39"/>
                  </a:lnTo>
                  <a:lnTo>
                    <a:pt x="90" y="30"/>
                  </a:lnTo>
                  <a:lnTo>
                    <a:pt x="90" y="21"/>
                  </a:lnTo>
                  <a:lnTo>
                    <a:pt x="89" y="12"/>
                  </a:lnTo>
                  <a:lnTo>
                    <a:pt x="86" y="6"/>
                  </a:lnTo>
                  <a:lnTo>
                    <a:pt x="83" y="3"/>
                  </a:lnTo>
                  <a:lnTo>
                    <a:pt x="83" y="5"/>
                  </a:lnTo>
                  <a:lnTo>
                    <a:pt x="83" y="9"/>
                  </a:lnTo>
                  <a:lnTo>
                    <a:pt x="85" y="17"/>
                  </a:lnTo>
                  <a:lnTo>
                    <a:pt x="85" y="24"/>
                  </a:lnTo>
                  <a:lnTo>
                    <a:pt x="83" y="32"/>
                  </a:lnTo>
                  <a:lnTo>
                    <a:pt x="82" y="37"/>
                  </a:lnTo>
                  <a:lnTo>
                    <a:pt x="82" y="43"/>
                  </a:lnTo>
                  <a:lnTo>
                    <a:pt x="82" y="51"/>
                  </a:lnTo>
                  <a:lnTo>
                    <a:pt x="83" y="63"/>
                  </a:lnTo>
                  <a:lnTo>
                    <a:pt x="85" y="73"/>
                  </a:lnTo>
                  <a:lnTo>
                    <a:pt x="86" y="82"/>
                  </a:lnTo>
                  <a:lnTo>
                    <a:pt x="74" y="71"/>
                  </a:lnTo>
                  <a:lnTo>
                    <a:pt x="62" y="60"/>
                  </a:lnTo>
                  <a:lnTo>
                    <a:pt x="51" y="46"/>
                  </a:lnTo>
                  <a:lnTo>
                    <a:pt x="39" y="33"/>
                  </a:lnTo>
                  <a:lnTo>
                    <a:pt x="27" y="21"/>
                  </a:lnTo>
                  <a:lnTo>
                    <a:pt x="17" y="11"/>
                  </a:lnTo>
                  <a:lnTo>
                    <a:pt x="8" y="3"/>
                  </a:lnTo>
                  <a:lnTo>
                    <a:pt x="0" y="0"/>
                  </a:lnTo>
                  <a:lnTo>
                    <a:pt x="11" y="15"/>
                  </a:lnTo>
                  <a:lnTo>
                    <a:pt x="24" y="32"/>
                  </a:lnTo>
                  <a:lnTo>
                    <a:pt x="34" y="46"/>
                  </a:lnTo>
                  <a:lnTo>
                    <a:pt x="42" y="57"/>
                  </a:lnTo>
                  <a:lnTo>
                    <a:pt x="48" y="66"/>
                  </a:lnTo>
                  <a:lnTo>
                    <a:pt x="59" y="76"/>
                  </a:lnTo>
                  <a:lnTo>
                    <a:pt x="70" y="85"/>
                  </a:lnTo>
                  <a:lnTo>
                    <a:pt x="79" y="91"/>
                  </a:lnTo>
                  <a:lnTo>
                    <a:pt x="70" y="91"/>
                  </a:lnTo>
                  <a:lnTo>
                    <a:pt x="58" y="89"/>
                  </a:lnTo>
                  <a:lnTo>
                    <a:pt x="48" y="86"/>
                  </a:lnTo>
                  <a:lnTo>
                    <a:pt x="40" y="82"/>
                  </a:lnTo>
                  <a:lnTo>
                    <a:pt x="36" y="79"/>
                  </a:lnTo>
                  <a:lnTo>
                    <a:pt x="31" y="79"/>
                  </a:lnTo>
                  <a:lnTo>
                    <a:pt x="30" y="80"/>
                  </a:lnTo>
                  <a:lnTo>
                    <a:pt x="33" y="85"/>
                  </a:lnTo>
                  <a:lnTo>
                    <a:pt x="37" y="88"/>
                  </a:lnTo>
                  <a:lnTo>
                    <a:pt x="45" y="92"/>
                  </a:lnTo>
                  <a:lnTo>
                    <a:pt x="52" y="97"/>
                  </a:lnTo>
                  <a:lnTo>
                    <a:pt x="61" y="100"/>
                  </a:lnTo>
                  <a:lnTo>
                    <a:pt x="71" y="104"/>
                  </a:lnTo>
                  <a:lnTo>
                    <a:pt x="80" y="105"/>
                  </a:lnTo>
                  <a:lnTo>
                    <a:pt x="90" y="108"/>
                  </a:lnTo>
                  <a:lnTo>
                    <a:pt x="98" y="108"/>
                  </a:lnTo>
                  <a:lnTo>
                    <a:pt x="107" y="111"/>
                  </a:lnTo>
                  <a:lnTo>
                    <a:pt x="117" y="117"/>
                  </a:lnTo>
                  <a:lnTo>
                    <a:pt x="126" y="125"/>
                  </a:lnTo>
                  <a:lnTo>
                    <a:pt x="132" y="132"/>
                  </a:lnTo>
                  <a:lnTo>
                    <a:pt x="127" y="134"/>
                  </a:lnTo>
                  <a:lnTo>
                    <a:pt x="121" y="136"/>
                  </a:lnTo>
                  <a:lnTo>
                    <a:pt x="114" y="138"/>
                  </a:lnTo>
                  <a:lnTo>
                    <a:pt x="107" y="138"/>
                  </a:lnTo>
                  <a:lnTo>
                    <a:pt x="99" y="139"/>
                  </a:lnTo>
                  <a:lnTo>
                    <a:pt x="92" y="139"/>
                  </a:lnTo>
                  <a:lnTo>
                    <a:pt x="86" y="139"/>
                  </a:lnTo>
                  <a:lnTo>
                    <a:pt x="80" y="139"/>
                  </a:lnTo>
                  <a:lnTo>
                    <a:pt x="73" y="138"/>
                  </a:lnTo>
                  <a:lnTo>
                    <a:pt x="68" y="139"/>
                  </a:lnTo>
                  <a:lnTo>
                    <a:pt x="71" y="142"/>
                  </a:lnTo>
                  <a:lnTo>
                    <a:pt x="82" y="145"/>
                  </a:lnTo>
                  <a:lnTo>
                    <a:pt x="89" y="147"/>
                  </a:lnTo>
                  <a:lnTo>
                    <a:pt x="98" y="147"/>
                  </a:lnTo>
                  <a:lnTo>
                    <a:pt x="108" y="147"/>
                  </a:lnTo>
                  <a:lnTo>
                    <a:pt x="117" y="147"/>
                  </a:lnTo>
                  <a:lnTo>
                    <a:pt x="126" y="147"/>
                  </a:lnTo>
                  <a:lnTo>
                    <a:pt x="135" y="145"/>
                  </a:lnTo>
                  <a:lnTo>
                    <a:pt x="141" y="145"/>
                  </a:lnTo>
                  <a:lnTo>
                    <a:pt x="145" y="145"/>
                  </a:lnTo>
                  <a:lnTo>
                    <a:pt x="152" y="147"/>
                  </a:lnTo>
                  <a:lnTo>
                    <a:pt x="157" y="150"/>
                  </a:lnTo>
                  <a:lnTo>
                    <a:pt x="160" y="156"/>
                  </a:lnTo>
                  <a:lnTo>
                    <a:pt x="163" y="16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02" name="Freeform 357"/>
            <p:cNvSpPr>
              <a:spLocks/>
            </p:cNvSpPr>
            <p:nvPr/>
          </p:nvSpPr>
          <p:spPr bwMode="auto">
            <a:xfrm>
              <a:off x="1328" y="1742"/>
              <a:ext cx="104" cy="242"/>
            </a:xfrm>
            <a:custGeom>
              <a:avLst/>
              <a:gdLst>
                <a:gd name="T0" fmla="*/ 11 w 104"/>
                <a:gd name="T1" fmla="*/ 201 h 242"/>
                <a:gd name="T2" fmla="*/ 18 w 104"/>
                <a:gd name="T3" fmla="*/ 191 h 242"/>
                <a:gd name="T4" fmla="*/ 24 w 104"/>
                <a:gd name="T5" fmla="*/ 194 h 242"/>
                <a:gd name="T6" fmla="*/ 28 w 104"/>
                <a:gd name="T7" fmla="*/ 173 h 242"/>
                <a:gd name="T8" fmla="*/ 11 w 104"/>
                <a:gd name="T9" fmla="*/ 137 h 242"/>
                <a:gd name="T10" fmla="*/ 0 w 104"/>
                <a:gd name="T11" fmla="*/ 99 h 242"/>
                <a:gd name="T12" fmla="*/ 5 w 104"/>
                <a:gd name="T13" fmla="*/ 100 h 242"/>
                <a:gd name="T14" fmla="*/ 23 w 104"/>
                <a:gd name="T15" fmla="*/ 140 h 242"/>
                <a:gd name="T16" fmla="*/ 40 w 104"/>
                <a:gd name="T17" fmla="*/ 114 h 242"/>
                <a:gd name="T18" fmla="*/ 39 w 104"/>
                <a:gd name="T19" fmla="*/ 68 h 242"/>
                <a:gd name="T20" fmla="*/ 37 w 104"/>
                <a:gd name="T21" fmla="*/ 28 h 242"/>
                <a:gd name="T22" fmla="*/ 42 w 104"/>
                <a:gd name="T23" fmla="*/ 29 h 242"/>
                <a:gd name="T24" fmla="*/ 43 w 104"/>
                <a:gd name="T25" fmla="*/ 53 h 242"/>
                <a:gd name="T26" fmla="*/ 54 w 104"/>
                <a:gd name="T27" fmla="*/ 53 h 242"/>
                <a:gd name="T28" fmla="*/ 77 w 104"/>
                <a:gd name="T29" fmla="*/ 3 h 242"/>
                <a:gd name="T30" fmla="*/ 83 w 104"/>
                <a:gd name="T31" fmla="*/ 3 h 242"/>
                <a:gd name="T32" fmla="*/ 67 w 104"/>
                <a:gd name="T33" fmla="*/ 37 h 242"/>
                <a:gd name="T34" fmla="*/ 65 w 104"/>
                <a:gd name="T35" fmla="*/ 66 h 242"/>
                <a:gd name="T36" fmla="*/ 87 w 104"/>
                <a:gd name="T37" fmla="*/ 56 h 242"/>
                <a:gd name="T38" fmla="*/ 92 w 104"/>
                <a:gd name="T39" fmla="*/ 56 h 242"/>
                <a:gd name="T40" fmla="*/ 73 w 104"/>
                <a:gd name="T41" fmla="*/ 72 h 242"/>
                <a:gd name="T42" fmla="*/ 54 w 104"/>
                <a:gd name="T43" fmla="*/ 100 h 242"/>
                <a:gd name="T44" fmla="*/ 43 w 104"/>
                <a:gd name="T45" fmla="*/ 149 h 242"/>
                <a:gd name="T46" fmla="*/ 65 w 104"/>
                <a:gd name="T47" fmla="*/ 148 h 242"/>
                <a:gd name="T48" fmla="*/ 87 w 104"/>
                <a:gd name="T49" fmla="*/ 142 h 242"/>
                <a:gd name="T50" fmla="*/ 98 w 104"/>
                <a:gd name="T51" fmla="*/ 136 h 242"/>
                <a:gd name="T52" fmla="*/ 96 w 104"/>
                <a:gd name="T53" fmla="*/ 142 h 242"/>
                <a:gd name="T54" fmla="*/ 80 w 104"/>
                <a:gd name="T55" fmla="*/ 152 h 242"/>
                <a:gd name="T56" fmla="*/ 55 w 104"/>
                <a:gd name="T57" fmla="*/ 162 h 242"/>
                <a:gd name="T58" fmla="*/ 40 w 104"/>
                <a:gd name="T59" fmla="*/ 170 h 242"/>
                <a:gd name="T60" fmla="*/ 36 w 104"/>
                <a:gd name="T61" fmla="*/ 195 h 242"/>
                <a:gd name="T62" fmla="*/ 51 w 104"/>
                <a:gd name="T63" fmla="*/ 199 h 242"/>
                <a:gd name="T64" fmla="*/ 80 w 104"/>
                <a:gd name="T65" fmla="*/ 186 h 242"/>
                <a:gd name="T66" fmla="*/ 101 w 104"/>
                <a:gd name="T67" fmla="*/ 173 h 242"/>
                <a:gd name="T68" fmla="*/ 101 w 104"/>
                <a:gd name="T69" fmla="*/ 179 h 242"/>
                <a:gd name="T70" fmla="*/ 74 w 104"/>
                <a:gd name="T71" fmla="*/ 211 h 242"/>
                <a:gd name="T72" fmla="*/ 64 w 104"/>
                <a:gd name="T73" fmla="*/ 213 h 242"/>
                <a:gd name="T74" fmla="*/ 54 w 104"/>
                <a:gd name="T75" fmla="*/ 202 h 242"/>
                <a:gd name="T76" fmla="*/ 27 w 104"/>
                <a:gd name="T77" fmla="*/ 205 h 242"/>
                <a:gd name="T78" fmla="*/ 23 w 104"/>
                <a:gd name="T79" fmla="*/ 220 h 242"/>
                <a:gd name="T80" fmla="*/ 11 w 104"/>
                <a:gd name="T81" fmla="*/ 235 h 242"/>
                <a:gd name="T82" fmla="*/ 8 w 104"/>
                <a:gd name="T83" fmla="*/ 235 h 242"/>
                <a:gd name="T84" fmla="*/ 17 w 104"/>
                <a:gd name="T85" fmla="*/ 216 h 242"/>
                <a:gd name="T86" fmla="*/ 5 w 104"/>
                <a:gd name="T87" fmla="*/ 207 h 2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242"/>
                <a:gd name="T134" fmla="*/ 104 w 104"/>
                <a:gd name="T135" fmla="*/ 242 h 2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242">
                  <a:moveTo>
                    <a:pt x="0" y="210"/>
                  </a:moveTo>
                  <a:lnTo>
                    <a:pt x="6" y="205"/>
                  </a:lnTo>
                  <a:lnTo>
                    <a:pt x="11" y="201"/>
                  </a:lnTo>
                  <a:lnTo>
                    <a:pt x="15" y="194"/>
                  </a:lnTo>
                  <a:lnTo>
                    <a:pt x="17" y="188"/>
                  </a:lnTo>
                  <a:lnTo>
                    <a:pt x="18" y="191"/>
                  </a:lnTo>
                  <a:lnTo>
                    <a:pt x="21" y="192"/>
                  </a:lnTo>
                  <a:lnTo>
                    <a:pt x="23" y="194"/>
                  </a:lnTo>
                  <a:lnTo>
                    <a:pt x="24" y="194"/>
                  </a:lnTo>
                  <a:lnTo>
                    <a:pt x="25" y="189"/>
                  </a:lnTo>
                  <a:lnTo>
                    <a:pt x="27" y="182"/>
                  </a:lnTo>
                  <a:lnTo>
                    <a:pt x="28" y="173"/>
                  </a:lnTo>
                  <a:lnTo>
                    <a:pt x="27" y="167"/>
                  </a:lnTo>
                  <a:lnTo>
                    <a:pt x="20" y="155"/>
                  </a:lnTo>
                  <a:lnTo>
                    <a:pt x="11" y="137"/>
                  </a:lnTo>
                  <a:lnTo>
                    <a:pt x="3" y="118"/>
                  </a:lnTo>
                  <a:lnTo>
                    <a:pt x="0" y="106"/>
                  </a:lnTo>
                  <a:lnTo>
                    <a:pt x="0" y="99"/>
                  </a:lnTo>
                  <a:lnTo>
                    <a:pt x="3" y="96"/>
                  </a:lnTo>
                  <a:lnTo>
                    <a:pt x="5" y="96"/>
                  </a:lnTo>
                  <a:lnTo>
                    <a:pt x="5" y="100"/>
                  </a:lnTo>
                  <a:lnTo>
                    <a:pt x="8" y="111"/>
                  </a:lnTo>
                  <a:lnTo>
                    <a:pt x="14" y="126"/>
                  </a:lnTo>
                  <a:lnTo>
                    <a:pt x="23" y="140"/>
                  </a:lnTo>
                  <a:lnTo>
                    <a:pt x="31" y="148"/>
                  </a:lnTo>
                  <a:lnTo>
                    <a:pt x="36" y="133"/>
                  </a:lnTo>
                  <a:lnTo>
                    <a:pt x="40" y="114"/>
                  </a:lnTo>
                  <a:lnTo>
                    <a:pt x="42" y="94"/>
                  </a:lnTo>
                  <a:lnTo>
                    <a:pt x="42" y="80"/>
                  </a:lnTo>
                  <a:lnTo>
                    <a:pt x="39" y="68"/>
                  </a:lnTo>
                  <a:lnTo>
                    <a:pt x="37" y="52"/>
                  </a:lnTo>
                  <a:lnTo>
                    <a:pt x="36" y="37"/>
                  </a:lnTo>
                  <a:lnTo>
                    <a:pt x="37" y="28"/>
                  </a:lnTo>
                  <a:lnTo>
                    <a:pt x="40" y="25"/>
                  </a:lnTo>
                  <a:lnTo>
                    <a:pt x="42" y="25"/>
                  </a:lnTo>
                  <a:lnTo>
                    <a:pt x="42" y="29"/>
                  </a:lnTo>
                  <a:lnTo>
                    <a:pt x="42" y="35"/>
                  </a:lnTo>
                  <a:lnTo>
                    <a:pt x="42" y="44"/>
                  </a:lnTo>
                  <a:lnTo>
                    <a:pt x="43" y="53"/>
                  </a:lnTo>
                  <a:lnTo>
                    <a:pt x="45" y="62"/>
                  </a:lnTo>
                  <a:lnTo>
                    <a:pt x="48" y="68"/>
                  </a:lnTo>
                  <a:lnTo>
                    <a:pt x="54" y="53"/>
                  </a:lnTo>
                  <a:lnTo>
                    <a:pt x="59" y="32"/>
                  </a:lnTo>
                  <a:lnTo>
                    <a:pt x="67" y="15"/>
                  </a:lnTo>
                  <a:lnTo>
                    <a:pt x="77" y="3"/>
                  </a:lnTo>
                  <a:lnTo>
                    <a:pt x="83" y="0"/>
                  </a:lnTo>
                  <a:lnTo>
                    <a:pt x="85" y="0"/>
                  </a:lnTo>
                  <a:lnTo>
                    <a:pt x="83" y="3"/>
                  </a:lnTo>
                  <a:lnTo>
                    <a:pt x="80" y="7"/>
                  </a:lnTo>
                  <a:lnTo>
                    <a:pt x="74" y="18"/>
                  </a:lnTo>
                  <a:lnTo>
                    <a:pt x="67" y="37"/>
                  </a:lnTo>
                  <a:lnTo>
                    <a:pt x="61" y="56"/>
                  </a:lnTo>
                  <a:lnTo>
                    <a:pt x="58" y="68"/>
                  </a:lnTo>
                  <a:lnTo>
                    <a:pt x="65" y="66"/>
                  </a:lnTo>
                  <a:lnTo>
                    <a:pt x="74" y="63"/>
                  </a:lnTo>
                  <a:lnTo>
                    <a:pt x="82" y="60"/>
                  </a:lnTo>
                  <a:lnTo>
                    <a:pt x="87" y="56"/>
                  </a:lnTo>
                  <a:lnTo>
                    <a:pt x="90" y="55"/>
                  </a:lnTo>
                  <a:lnTo>
                    <a:pt x="93" y="55"/>
                  </a:lnTo>
                  <a:lnTo>
                    <a:pt x="92" y="56"/>
                  </a:lnTo>
                  <a:lnTo>
                    <a:pt x="89" y="60"/>
                  </a:lnTo>
                  <a:lnTo>
                    <a:pt x="82" y="65"/>
                  </a:lnTo>
                  <a:lnTo>
                    <a:pt x="73" y="72"/>
                  </a:lnTo>
                  <a:lnTo>
                    <a:pt x="62" y="78"/>
                  </a:lnTo>
                  <a:lnTo>
                    <a:pt x="56" y="83"/>
                  </a:lnTo>
                  <a:lnTo>
                    <a:pt x="54" y="100"/>
                  </a:lnTo>
                  <a:lnTo>
                    <a:pt x="49" y="120"/>
                  </a:lnTo>
                  <a:lnTo>
                    <a:pt x="46" y="139"/>
                  </a:lnTo>
                  <a:lnTo>
                    <a:pt x="43" y="149"/>
                  </a:lnTo>
                  <a:lnTo>
                    <a:pt x="51" y="149"/>
                  </a:lnTo>
                  <a:lnTo>
                    <a:pt x="58" y="148"/>
                  </a:lnTo>
                  <a:lnTo>
                    <a:pt x="65" y="148"/>
                  </a:lnTo>
                  <a:lnTo>
                    <a:pt x="74" y="146"/>
                  </a:lnTo>
                  <a:lnTo>
                    <a:pt x="80" y="145"/>
                  </a:lnTo>
                  <a:lnTo>
                    <a:pt x="87" y="142"/>
                  </a:lnTo>
                  <a:lnTo>
                    <a:pt x="92" y="140"/>
                  </a:lnTo>
                  <a:lnTo>
                    <a:pt x="95" y="139"/>
                  </a:lnTo>
                  <a:lnTo>
                    <a:pt x="98" y="136"/>
                  </a:lnTo>
                  <a:lnTo>
                    <a:pt x="99" y="136"/>
                  </a:lnTo>
                  <a:lnTo>
                    <a:pt x="99" y="139"/>
                  </a:lnTo>
                  <a:lnTo>
                    <a:pt x="96" y="142"/>
                  </a:lnTo>
                  <a:lnTo>
                    <a:pt x="93" y="145"/>
                  </a:lnTo>
                  <a:lnTo>
                    <a:pt x="87" y="148"/>
                  </a:lnTo>
                  <a:lnTo>
                    <a:pt x="80" y="152"/>
                  </a:lnTo>
                  <a:lnTo>
                    <a:pt x="71" y="155"/>
                  </a:lnTo>
                  <a:lnTo>
                    <a:pt x="62" y="160"/>
                  </a:lnTo>
                  <a:lnTo>
                    <a:pt x="55" y="162"/>
                  </a:lnTo>
                  <a:lnTo>
                    <a:pt x="49" y="164"/>
                  </a:lnTo>
                  <a:lnTo>
                    <a:pt x="45" y="165"/>
                  </a:lnTo>
                  <a:lnTo>
                    <a:pt x="40" y="170"/>
                  </a:lnTo>
                  <a:lnTo>
                    <a:pt x="37" y="179"/>
                  </a:lnTo>
                  <a:lnTo>
                    <a:pt x="36" y="189"/>
                  </a:lnTo>
                  <a:lnTo>
                    <a:pt x="36" y="195"/>
                  </a:lnTo>
                  <a:lnTo>
                    <a:pt x="39" y="198"/>
                  </a:lnTo>
                  <a:lnTo>
                    <a:pt x="43" y="199"/>
                  </a:lnTo>
                  <a:lnTo>
                    <a:pt x="51" y="199"/>
                  </a:lnTo>
                  <a:lnTo>
                    <a:pt x="55" y="198"/>
                  </a:lnTo>
                  <a:lnTo>
                    <a:pt x="68" y="192"/>
                  </a:lnTo>
                  <a:lnTo>
                    <a:pt x="80" y="186"/>
                  </a:lnTo>
                  <a:lnTo>
                    <a:pt x="90" y="180"/>
                  </a:lnTo>
                  <a:lnTo>
                    <a:pt x="96" y="176"/>
                  </a:lnTo>
                  <a:lnTo>
                    <a:pt x="101" y="173"/>
                  </a:lnTo>
                  <a:lnTo>
                    <a:pt x="104" y="171"/>
                  </a:lnTo>
                  <a:lnTo>
                    <a:pt x="104" y="173"/>
                  </a:lnTo>
                  <a:lnTo>
                    <a:pt x="101" y="179"/>
                  </a:lnTo>
                  <a:lnTo>
                    <a:pt x="93" y="189"/>
                  </a:lnTo>
                  <a:lnTo>
                    <a:pt x="83" y="201"/>
                  </a:lnTo>
                  <a:lnTo>
                    <a:pt x="74" y="211"/>
                  </a:lnTo>
                  <a:lnTo>
                    <a:pt x="65" y="219"/>
                  </a:lnTo>
                  <a:lnTo>
                    <a:pt x="65" y="216"/>
                  </a:lnTo>
                  <a:lnTo>
                    <a:pt x="64" y="213"/>
                  </a:lnTo>
                  <a:lnTo>
                    <a:pt x="61" y="210"/>
                  </a:lnTo>
                  <a:lnTo>
                    <a:pt x="59" y="207"/>
                  </a:lnTo>
                  <a:lnTo>
                    <a:pt x="54" y="202"/>
                  </a:lnTo>
                  <a:lnTo>
                    <a:pt x="45" y="201"/>
                  </a:lnTo>
                  <a:lnTo>
                    <a:pt x="34" y="202"/>
                  </a:lnTo>
                  <a:lnTo>
                    <a:pt x="27" y="205"/>
                  </a:lnTo>
                  <a:lnTo>
                    <a:pt x="23" y="210"/>
                  </a:lnTo>
                  <a:lnTo>
                    <a:pt x="23" y="214"/>
                  </a:lnTo>
                  <a:lnTo>
                    <a:pt x="23" y="220"/>
                  </a:lnTo>
                  <a:lnTo>
                    <a:pt x="23" y="225"/>
                  </a:lnTo>
                  <a:lnTo>
                    <a:pt x="17" y="230"/>
                  </a:lnTo>
                  <a:lnTo>
                    <a:pt x="11" y="235"/>
                  </a:lnTo>
                  <a:lnTo>
                    <a:pt x="5" y="239"/>
                  </a:lnTo>
                  <a:lnTo>
                    <a:pt x="2" y="242"/>
                  </a:lnTo>
                  <a:lnTo>
                    <a:pt x="8" y="235"/>
                  </a:lnTo>
                  <a:lnTo>
                    <a:pt x="14" y="228"/>
                  </a:lnTo>
                  <a:lnTo>
                    <a:pt x="17" y="220"/>
                  </a:lnTo>
                  <a:lnTo>
                    <a:pt x="17" y="216"/>
                  </a:lnTo>
                  <a:lnTo>
                    <a:pt x="14" y="211"/>
                  </a:lnTo>
                  <a:lnTo>
                    <a:pt x="9" y="208"/>
                  </a:lnTo>
                  <a:lnTo>
                    <a:pt x="5" y="207"/>
                  </a:lnTo>
                  <a:lnTo>
                    <a:pt x="0" y="21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03" name="Freeform 358"/>
            <p:cNvSpPr>
              <a:spLocks/>
            </p:cNvSpPr>
            <p:nvPr/>
          </p:nvSpPr>
          <p:spPr bwMode="auto">
            <a:xfrm>
              <a:off x="1306" y="1876"/>
              <a:ext cx="18" cy="31"/>
            </a:xfrm>
            <a:custGeom>
              <a:avLst/>
              <a:gdLst>
                <a:gd name="T0" fmla="*/ 18 w 18"/>
                <a:gd name="T1" fmla="*/ 30 h 31"/>
                <a:gd name="T2" fmla="*/ 14 w 18"/>
                <a:gd name="T3" fmla="*/ 28 h 31"/>
                <a:gd name="T4" fmla="*/ 11 w 18"/>
                <a:gd name="T5" fmla="*/ 28 h 31"/>
                <a:gd name="T6" fmla="*/ 6 w 18"/>
                <a:gd name="T7" fmla="*/ 30 h 31"/>
                <a:gd name="T8" fmla="*/ 3 w 18"/>
                <a:gd name="T9" fmla="*/ 31 h 31"/>
                <a:gd name="T10" fmla="*/ 2 w 18"/>
                <a:gd name="T11" fmla="*/ 24 h 31"/>
                <a:gd name="T12" fmla="*/ 0 w 18"/>
                <a:gd name="T13" fmla="*/ 17 h 31"/>
                <a:gd name="T14" fmla="*/ 0 w 18"/>
                <a:gd name="T15" fmla="*/ 11 h 31"/>
                <a:gd name="T16" fmla="*/ 0 w 18"/>
                <a:gd name="T17" fmla="*/ 3 h 31"/>
                <a:gd name="T18" fmla="*/ 0 w 18"/>
                <a:gd name="T19" fmla="*/ 0 h 31"/>
                <a:gd name="T20" fmla="*/ 2 w 18"/>
                <a:gd name="T21" fmla="*/ 0 h 31"/>
                <a:gd name="T22" fmla="*/ 3 w 18"/>
                <a:gd name="T23" fmla="*/ 2 h 31"/>
                <a:gd name="T24" fmla="*/ 3 w 18"/>
                <a:gd name="T25" fmla="*/ 5 h 31"/>
                <a:gd name="T26" fmla="*/ 5 w 18"/>
                <a:gd name="T27" fmla="*/ 11 h 31"/>
                <a:gd name="T28" fmla="*/ 9 w 18"/>
                <a:gd name="T29" fmla="*/ 17 h 31"/>
                <a:gd name="T30" fmla="*/ 14 w 18"/>
                <a:gd name="T31" fmla="*/ 24 h 31"/>
                <a:gd name="T32" fmla="*/ 18 w 18"/>
                <a:gd name="T33" fmla="*/ 3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30"/>
                  </a:moveTo>
                  <a:lnTo>
                    <a:pt x="14" y="28"/>
                  </a:lnTo>
                  <a:lnTo>
                    <a:pt x="11" y="28"/>
                  </a:lnTo>
                  <a:lnTo>
                    <a:pt x="6" y="30"/>
                  </a:lnTo>
                  <a:lnTo>
                    <a:pt x="3" y="31"/>
                  </a:lnTo>
                  <a:lnTo>
                    <a:pt x="2" y="24"/>
                  </a:lnTo>
                  <a:lnTo>
                    <a:pt x="0" y="17"/>
                  </a:lnTo>
                  <a:lnTo>
                    <a:pt x="0" y="11"/>
                  </a:lnTo>
                  <a:lnTo>
                    <a:pt x="0" y="3"/>
                  </a:lnTo>
                  <a:lnTo>
                    <a:pt x="0" y="0"/>
                  </a:lnTo>
                  <a:lnTo>
                    <a:pt x="2" y="0"/>
                  </a:lnTo>
                  <a:lnTo>
                    <a:pt x="3" y="2"/>
                  </a:lnTo>
                  <a:lnTo>
                    <a:pt x="3" y="5"/>
                  </a:lnTo>
                  <a:lnTo>
                    <a:pt x="5" y="11"/>
                  </a:lnTo>
                  <a:lnTo>
                    <a:pt x="9" y="17"/>
                  </a:lnTo>
                  <a:lnTo>
                    <a:pt x="14" y="24"/>
                  </a:lnTo>
                  <a:lnTo>
                    <a:pt x="18" y="3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04" name="Freeform 359"/>
            <p:cNvSpPr>
              <a:spLocks/>
            </p:cNvSpPr>
            <p:nvPr/>
          </p:nvSpPr>
          <p:spPr bwMode="auto">
            <a:xfrm>
              <a:off x="1446" y="1869"/>
              <a:ext cx="331" cy="201"/>
            </a:xfrm>
            <a:custGeom>
              <a:avLst/>
              <a:gdLst>
                <a:gd name="T0" fmla="*/ 33 w 331"/>
                <a:gd name="T1" fmla="*/ 142 h 201"/>
                <a:gd name="T2" fmla="*/ 64 w 331"/>
                <a:gd name="T3" fmla="*/ 123 h 201"/>
                <a:gd name="T4" fmla="*/ 83 w 331"/>
                <a:gd name="T5" fmla="*/ 74 h 201"/>
                <a:gd name="T6" fmla="*/ 108 w 331"/>
                <a:gd name="T7" fmla="*/ 37 h 201"/>
                <a:gd name="T8" fmla="*/ 139 w 331"/>
                <a:gd name="T9" fmla="*/ 4 h 201"/>
                <a:gd name="T10" fmla="*/ 150 w 331"/>
                <a:gd name="T11" fmla="*/ 1 h 201"/>
                <a:gd name="T12" fmla="*/ 129 w 331"/>
                <a:gd name="T13" fmla="*/ 25 h 201"/>
                <a:gd name="T14" fmla="*/ 99 w 331"/>
                <a:gd name="T15" fmla="*/ 62 h 201"/>
                <a:gd name="T16" fmla="*/ 86 w 331"/>
                <a:gd name="T17" fmla="*/ 99 h 201"/>
                <a:gd name="T18" fmla="*/ 89 w 331"/>
                <a:gd name="T19" fmla="*/ 108 h 201"/>
                <a:gd name="T20" fmla="*/ 111 w 331"/>
                <a:gd name="T21" fmla="*/ 95 h 201"/>
                <a:gd name="T22" fmla="*/ 135 w 331"/>
                <a:gd name="T23" fmla="*/ 78 h 201"/>
                <a:gd name="T24" fmla="*/ 167 w 331"/>
                <a:gd name="T25" fmla="*/ 40 h 201"/>
                <a:gd name="T26" fmla="*/ 215 w 331"/>
                <a:gd name="T27" fmla="*/ 6 h 201"/>
                <a:gd name="T28" fmla="*/ 234 w 331"/>
                <a:gd name="T29" fmla="*/ 3 h 201"/>
                <a:gd name="T30" fmla="*/ 194 w 331"/>
                <a:gd name="T31" fmla="*/ 31 h 201"/>
                <a:gd name="T32" fmla="*/ 156 w 331"/>
                <a:gd name="T33" fmla="*/ 72 h 201"/>
                <a:gd name="T34" fmla="*/ 160 w 331"/>
                <a:gd name="T35" fmla="*/ 81 h 201"/>
                <a:gd name="T36" fmla="*/ 198 w 331"/>
                <a:gd name="T37" fmla="*/ 74 h 201"/>
                <a:gd name="T38" fmla="*/ 238 w 331"/>
                <a:gd name="T39" fmla="*/ 50 h 201"/>
                <a:gd name="T40" fmla="*/ 287 w 331"/>
                <a:gd name="T41" fmla="*/ 28 h 201"/>
                <a:gd name="T42" fmla="*/ 300 w 331"/>
                <a:gd name="T43" fmla="*/ 28 h 201"/>
                <a:gd name="T44" fmla="*/ 263 w 331"/>
                <a:gd name="T45" fmla="*/ 44 h 201"/>
                <a:gd name="T46" fmla="*/ 231 w 331"/>
                <a:gd name="T47" fmla="*/ 69 h 201"/>
                <a:gd name="T48" fmla="*/ 265 w 331"/>
                <a:gd name="T49" fmla="*/ 74 h 201"/>
                <a:gd name="T50" fmla="*/ 312 w 331"/>
                <a:gd name="T51" fmla="*/ 62 h 201"/>
                <a:gd name="T52" fmla="*/ 331 w 331"/>
                <a:gd name="T53" fmla="*/ 56 h 201"/>
                <a:gd name="T54" fmla="*/ 303 w 331"/>
                <a:gd name="T55" fmla="*/ 74 h 201"/>
                <a:gd name="T56" fmla="*/ 247 w 331"/>
                <a:gd name="T57" fmla="*/ 89 h 201"/>
                <a:gd name="T58" fmla="*/ 253 w 331"/>
                <a:gd name="T59" fmla="*/ 105 h 201"/>
                <a:gd name="T60" fmla="*/ 288 w 331"/>
                <a:gd name="T61" fmla="*/ 124 h 201"/>
                <a:gd name="T62" fmla="*/ 303 w 331"/>
                <a:gd name="T63" fmla="*/ 135 h 201"/>
                <a:gd name="T64" fmla="*/ 265 w 331"/>
                <a:gd name="T65" fmla="*/ 123 h 201"/>
                <a:gd name="T66" fmla="*/ 218 w 331"/>
                <a:gd name="T67" fmla="*/ 101 h 201"/>
                <a:gd name="T68" fmla="*/ 192 w 331"/>
                <a:gd name="T69" fmla="*/ 98 h 201"/>
                <a:gd name="T70" fmla="*/ 166 w 331"/>
                <a:gd name="T71" fmla="*/ 101 h 201"/>
                <a:gd name="T72" fmla="*/ 176 w 331"/>
                <a:gd name="T73" fmla="*/ 118 h 201"/>
                <a:gd name="T74" fmla="*/ 203 w 331"/>
                <a:gd name="T75" fmla="*/ 140 h 201"/>
                <a:gd name="T76" fmla="*/ 234 w 331"/>
                <a:gd name="T77" fmla="*/ 158 h 201"/>
                <a:gd name="T78" fmla="*/ 246 w 331"/>
                <a:gd name="T79" fmla="*/ 173 h 201"/>
                <a:gd name="T80" fmla="*/ 201 w 331"/>
                <a:gd name="T81" fmla="*/ 146 h 201"/>
                <a:gd name="T82" fmla="*/ 158 w 331"/>
                <a:gd name="T83" fmla="*/ 118 h 201"/>
                <a:gd name="T84" fmla="*/ 136 w 331"/>
                <a:gd name="T85" fmla="*/ 109 h 201"/>
                <a:gd name="T86" fmla="*/ 96 w 331"/>
                <a:gd name="T87" fmla="*/ 124 h 201"/>
                <a:gd name="T88" fmla="*/ 89 w 331"/>
                <a:gd name="T89" fmla="*/ 136 h 201"/>
                <a:gd name="T90" fmla="*/ 120 w 331"/>
                <a:gd name="T91" fmla="*/ 161 h 201"/>
                <a:gd name="T92" fmla="*/ 164 w 331"/>
                <a:gd name="T93" fmla="*/ 192 h 201"/>
                <a:gd name="T94" fmla="*/ 170 w 331"/>
                <a:gd name="T95" fmla="*/ 201 h 201"/>
                <a:gd name="T96" fmla="*/ 127 w 331"/>
                <a:gd name="T97" fmla="*/ 174 h 201"/>
                <a:gd name="T98" fmla="*/ 80 w 331"/>
                <a:gd name="T99" fmla="*/ 146 h 201"/>
                <a:gd name="T100" fmla="*/ 52 w 331"/>
                <a:gd name="T101" fmla="*/ 151 h 201"/>
                <a:gd name="T102" fmla="*/ 9 w 331"/>
                <a:gd name="T103" fmla="*/ 164 h 201"/>
                <a:gd name="T104" fmla="*/ 8 w 331"/>
                <a:gd name="T105" fmla="*/ 161 h 2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1"/>
                <a:gd name="T161" fmla="*/ 331 w 331"/>
                <a:gd name="T162" fmla="*/ 201 h 20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1">
                  <a:moveTo>
                    <a:pt x="14" y="155"/>
                  </a:moveTo>
                  <a:lnTo>
                    <a:pt x="18" y="151"/>
                  </a:lnTo>
                  <a:lnTo>
                    <a:pt x="26" y="146"/>
                  </a:lnTo>
                  <a:lnTo>
                    <a:pt x="33" y="142"/>
                  </a:lnTo>
                  <a:lnTo>
                    <a:pt x="43" y="136"/>
                  </a:lnTo>
                  <a:lnTo>
                    <a:pt x="51" y="132"/>
                  </a:lnTo>
                  <a:lnTo>
                    <a:pt x="60" y="127"/>
                  </a:lnTo>
                  <a:lnTo>
                    <a:pt x="64" y="123"/>
                  </a:lnTo>
                  <a:lnTo>
                    <a:pt x="67" y="120"/>
                  </a:lnTo>
                  <a:lnTo>
                    <a:pt x="70" y="109"/>
                  </a:lnTo>
                  <a:lnTo>
                    <a:pt x="76" y="93"/>
                  </a:lnTo>
                  <a:lnTo>
                    <a:pt x="83" y="74"/>
                  </a:lnTo>
                  <a:lnTo>
                    <a:pt x="91" y="61"/>
                  </a:lnTo>
                  <a:lnTo>
                    <a:pt x="95" y="55"/>
                  </a:lnTo>
                  <a:lnTo>
                    <a:pt x="101" y="46"/>
                  </a:lnTo>
                  <a:lnTo>
                    <a:pt x="108" y="37"/>
                  </a:lnTo>
                  <a:lnTo>
                    <a:pt x="116" y="27"/>
                  </a:lnTo>
                  <a:lnTo>
                    <a:pt x="125" y="18"/>
                  </a:lnTo>
                  <a:lnTo>
                    <a:pt x="132" y="10"/>
                  </a:lnTo>
                  <a:lnTo>
                    <a:pt x="139" y="4"/>
                  </a:lnTo>
                  <a:lnTo>
                    <a:pt x="144" y="1"/>
                  </a:lnTo>
                  <a:lnTo>
                    <a:pt x="150" y="0"/>
                  </a:lnTo>
                  <a:lnTo>
                    <a:pt x="151" y="0"/>
                  </a:lnTo>
                  <a:lnTo>
                    <a:pt x="150" y="1"/>
                  </a:lnTo>
                  <a:lnTo>
                    <a:pt x="147" y="6"/>
                  </a:lnTo>
                  <a:lnTo>
                    <a:pt x="144" y="10"/>
                  </a:lnTo>
                  <a:lnTo>
                    <a:pt x="138" y="16"/>
                  </a:lnTo>
                  <a:lnTo>
                    <a:pt x="129" y="25"/>
                  </a:lnTo>
                  <a:lnTo>
                    <a:pt x="122" y="34"/>
                  </a:lnTo>
                  <a:lnTo>
                    <a:pt x="113" y="44"/>
                  </a:lnTo>
                  <a:lnTo>
                    <a:pt x="105" y="55"/>
                  </a:lnTo>
                  <a:lnTo>
                    <a:pt x="99" y="62"/>
                  </a:lnTo>
                  <a:lnTo>
                    <a:pt x="95" y="68"/>
                  </a:lnTo>
                  <a:lnTo>
                    <a:pt x="91" y="78"/>
                  </a:lnTo>
                  <a:lnTo>
                    <a:pt x="88" y="89"/>
                  </a:lnTo>
                  <a:lnTo>
                    <a:pt x="86" y="99"/>
                  </a:lnTo>
                  <a:lnTo>
                    <a:pt x="85" y="105"/>
                  </a:lnTo>
                  <a:lnTo>
                    <a:pt x="85" y="109"/>
                  </a:lnTo>
                  <a:lnTo>
                    <a:pt x="86" y="109"/>
                  </a:lnTo>
                  <a:lnTo>
                    <a:pt x="89" y="108"/>
                  </a:lnTo>
                  <a:lnTo>
                    <a:pt x="95" y="105"/>
                  </a:lnTo>
                  <a:lnTo>
                    <a:pt x="99" y="102"/>
                  </a:lnTo>
                  <a:lnTo>
                    <a:pt x="104" y="99"/>
                  </a:lnTo>
                  <a:lnTo>
                    <a:pt x="111" y="95"/>
                  </a:lnTo>
                  <a:lnTo>
                    <a:pt x="117" y="90"/>
                  </a:lnTo>
                  <a:lnTo>
                    <a:pt x="123" y="86"/>
                  </a:lnTo>
                  <a:lnTo>
                    <a:pt x="130" y="81"/>
                  </a:lnTo>
                  <a:lnTo>
                    <a:pt x="135" y="78"/>
                  </a:lnTo>
                  <a:lnTo>
                    <a:pt x="139" y="77"/>
                  </a:lnTo>
                  <a:lnTo>
                    <a:pt x="147" y="65"/>
                  </a:lnTo>
                  <a:lnTo>
                    <a:pt x="156" y="52"/>
                  </a:lnTo>
                  <a:lnTo>
                    <a:pt x="167" y="40"/>
                  </a:lnTo>
                  <a:lnTo>
                    <a:pt x="181" y="28"/>
                  </a:lnTo>
                  <a:lnTo>
                    <a:pt x="194" y="19"/>
                  </a:lnTo>
                  <a:lnTo>
                    <a:pt x="206" y="12"/>
                  </a:lnTo>
                  <a:lnTo>
                    <a:pt x="215" y="6"/>
                  </a:lnTo>
                  <a:lnTo>
                    <a:pt x="222" y="3"/>
                  </a:lnTo>
                  <a:lnTo>
                    <a:pt x="229" y="1"/>
                  </a:lnTo>
                  <a:lnTo>
                    <a:pt x="234" y="1"/>
                  </a:lnTo>
                  <a:lnTo>
                    <a:pt x="234" y="3"/>
                  </a:lnTo>
                  <a:lnTo>
                    <a:pt x="228" y="6"/>
                  </a:lnTo>
                  <a:lnTo>
                    <a:pt x="218" y="12"/>
                  </a:lnTo>
                  <a:lnTo>
                    <a:pt x="206" y="21"/>
                  </a:lnTo>
                  <a:lnTo>
                    <a:pt x="194" y="31"/>
                  </a:lnTo>
                  <a:lnTo>
                    <a:pt x="182" y="41"/>
                  </a:lnTo>
                  <a:lnTo>
                    <a:pt x="172" y="53"/>
                  </a:lnTo>
                  <a:lnTo>
                    <a:pt x="163" y="64"/>
                  </a:lnTo>
                  <a:lnTo>
                    <a:pt x="156" y="72"/>
                  </a:lnTo>
                  <a:lnTo>
                    <a:pt x="154" y="78"/>
                  </a:lnTo>
                  <a:lnTo>
                    <a:pt x="154" y="81"/>
                  </a:lnTo>
                  <a:lnTo>
                    <a:pt x="157" y="81"/>
                  </a:lnTo>
                  <a:lnTo>
                    <a:pt x="160" y="81"/>
                  </a:lnTo>
                  <a:lnTo>
                    <a:pt x="167" y="80"/>
                  </a:lnTo>
                  <a:lnTo>
                    <a:pt x="178" y="78"/>
                  </a:lnTo>
                  <a:lnTo>
                    <a:pt x="188" y="75"/>
                  </a:lnTo>
                  <a:lnTo>
                    <a:pt x="198" y="74"/>
                  </a:lnTo>
                  <a:lnTo>
                    <a:pt x="206" y="72"/>
                  </a:lnTo>
                  <a:lnTo>
                    <a:pt x="215" y="65"/>
                  </a:lnTo>
                  <a:lnTo>
                    <a:pt x="225" y="58"/>
                  </a:lnTo>
                  <a:lnTo>
                    <a:pt x="238" y="50"/>
                  </a:lnTo>
                  <a:lnTo>
                    <a:pt x="253" y="43"/>
                  </a:lnTo>
                  <a:lnTo>
                    <a:pt x="266" y="37"/>
                  </a:lnTo>
                  <a:lnTo>
                    <a:pt x="278" y="31"/>
                  </a:lnTo>
                  <a:lnTo>
                    <a:pt x="287" y="28"/>
                  </a:lnTo>
                  <a:lnTo>
                    <a:pt x="293" y="25"/>
                  </a:lnTo>
                  <a:lnTo>
                    <a:pt x="299" y="24"/>
                  </a:lnTo>
                  <a:lnTo>
                    <a:pt x="302" y="25"/>
                  </a:lnTo>
                  <a:lnTo>
                    <a:pt x="300" y="28"/>
                  </a:lnTo>
                  <a:lnTo>
                    <a:pt x="293" y="31"/>
                  </a:lnTo>
                  <a:lnTo>
                    <a:pt x="284" y="34"/>
                  </a:lnTo>
                  <a:lnTo>
                    <a:pt x="274" y="40"/>
                  </a:lnTo>
                  <a:lnTo>
                    <a:pt x="263" y="44"/>
                  </a:lnTo>
                  <a:lnTo>
                    <a:pt x="253" y="50"/>
                  </a:lnTo>
                  <a:lnTo>
                    <a:pt x="244" y="58"/>
                  </a:lnTo>
                  <a:lnTo>
                    <a:pt x="237" y="64"/>
                  </a:lnTo>
                  <a:lnTo>
                    <a:pt x="231" y="69"/>
                  </a:lnTo>
                  <a:lnTo>
                    <a:pt x="228" y="75"/>
                  </a:lnTo>
                  <a:lnTo>
                    <a:pt x="238" y="77"/>
                  </a:lnTo>
                  <a:lnTo>
                    <a:pt x="251" y="75"/>
                  </a:lnTo>
                  <a:lnTo>
                    <a:pt x="265" y="74"/>
                  </a:lnTo>
                  <a:lnTo>
                    <a:pt x="278" y="71"/>
                  </a:lnTo>
                  <a:lnTo>
                    <a:pt x="291" y="68"/>
                  </a:lnTo>
                  <a:lnTo>
                    <a:pt x="303" y="65"/>
                  </a:lnTo>
                  <a:lnTo>
                    <a:pt x="312" y="62"/>
                  </a:lnTo>
                  <a:lnTo>
                    <a:pt x="318" y="61"/>
                  </a:lnTo>
                  <a:lnTo>
                    <a:pt x="325" y="56"/>
                  </a:lnTo>
                  <a:lnTo>
                    <a:pt x="331" y="55"/>
                  </a:lnTo>
                  <a:lnTo>
                    <a:pt x="331" y="56"/>
                  </a:lnTo>
                  <a:lnTo>
                    <a:pt x="327" y="61"/>
                  </a:lnTo>
                  <a:lnTo>
                    <a:pt x="321" y="65"/>
                  </a:lnTo>
                  <a:lnTo>
                    <a:pt x="313" y="69"/>
                  </a:lnTo>
                  <a:lnTo>
                    <a:pt x="303" y="74"/>
                  </a:lnTo>
                  <a:lnTo>
                    <a:pt x="290" y="80"/>
                  </a:lnTo>
                  <a:lnTo>
                    <a:pt x="277" y="84"/>
                  </a:lnTo>
                  <a:lnTo>
                    <a:pt x="262" y="87"/>
                  </a:lnTo>
                  <a:lnTo>
                    <a:pt x="247" y="89"/>
                  </a:lnTo>
                  <a:lnTo>
                    <a:pt x="232" y="89"/>
                  </a:lnTo>
                  <a:lnTo>
                    <a:pt x="237" y="95"/>
                  </a:lnTo>
                  <a:lnTo>
                    <a:pt x="244" y="99"/>
                  </a:lnTo>
                  <a:lnTo>
                    <a:pt x="253" y="105"/>
                  </a:lnTo>
                  <a:lnTo>
                    <a:pt x="263" y="111"/>
                  </a:lnTo>
                  <a:lnTo>
                    <a:pt x="272" y="115"/>
                  </a:lnTo>
                  <a:lnTo>
                    <a:pt x="281" y="121"/>
                  </a:lnTo>
                  <a:lnTo>
                    <a:pt x="288" y="124"/>
                  </a:lnTo>
                  <a:lnTo>
                    <a:pt x="294" y="127"/>
                  </a:lnTo>
                  <a:lnTo>
                    <a:pt x="302" y="130"/>
                  </a:lnTo>
                  <a:lnTo>
                    <a:pt x="305" y="133"/>
                  </a:lnTo>
                  <a:lnTo>
                    <a:pt x="303" y="135"/>
                  </a:lnTo>
                  <a:lnTo>
                    <a:pt x="296" y="133"/>
                  </a:lnTo>
                  <a:lnTo>
                    <a:pt x="288" y="132"/>
                  </a:lnTo>
                  <a:lnTo>
                    <a:pt x="278" y="127"/>
                  </a:lnTo>
                  <a:lnTo>
                    <a:pt x="265" y="123"/>
                  </a:lnTo>
                  <a:lnTo>
                    <a:pt x="251" y="117"/>
                  </a:lnTo>
                  <a:lnTo>
                    <a:pt x="238" y="111"/>
                  </a:lnTo>
                  <a:lnTo>
                    <a:pt x="226" y="106"/>
                  </a:lnTo>
                  <a:lnTo>
                    <a:pt x="218" y="101"/>
                  </a:lnTo>
                  <a:lnTo>
                    <a:pt x="212" y="96"/>
                  </a:lnTo>
                  <a:lnTo>
                    <a:pt x="206" y="96"/>
                  </a:lnTo>
                  <a:lnTo>
                    <a:pt x="200" y="98"/>
                  </a:lnTo>
                  <a:lnTo>
                    <a:pt x="192" y="98"/>
                  </a:lnTo>
                  <a:lnTo>
                    <a:pt x="185" y="98"/>
                  </a:lnTo>
                  <a:lnTo>
                    <a:pt x="178" y="99"/>
                  </a:lnTo>
                  <a:lnTo>
                    <a:pt x="172" y="99"/>
                  </a:lnTo>
                  <a:lnTo>
                    <a:pt x="166" y="101"/>
                  </a:lnTo>
                  <a:lnTo>
                    <a:pt x="161" y="101"/>
                  </a:lnTo>
                  <a:lnTo>
                    <a:pt x="164" y="106"/>
                  </a:lnTo>
                  <a:lnTo>
                    <a:pt x="170" y="112"/>
                  </a:lnTo>
                  <a:lnTo>
                    <a:pt x="176" y="118"/>
                  </a:lnTo>
                  <a:lnTo>
                    <a:pt x="184" y="124"/>
                  </a:lnTo>
                  <a:lnTo>
                    <a:pt x="189" y="130"/>
                  </a:lnTo>
                  <a:lnTo>
                    <a:pt x="197" y="136"/>
                  </a:lnTo>
                  <a:lnTo>
                    <a:pt x="203" y="140"/>
                  </a:lnTo>
                  <a:lnTo>
                    <a:pt x="207" y="143"/>
                  </a:lnTo>
                  <a:lnTo>
                    <a:pt x="216" y="149"/>
                  </a:lnTo>
                  <a:lnTo>
                    <a:pt x="226" y="154"/>
                  </a:lnTo>
                  <a:lnTo>
                    <a:pt x="234" y="158"/>
                  </a:lnTo>
                  <a:lnTo>
                    <a:pt x="241" y="163"/>
                  </a:lnTo>
                  <a:lnTo>
                    <a:pt x="246" y="167"/>
                  </a:lnTo>
                  <a:lnTo>
                    <a:pt x="249" y="171"/>
                  </a:lnTo>
                  <a:lnTo>
                    <a:pt x="246" y="173"/>
                  </a:lnTo>
                  <a:lnTo>
                    <a:pt x="234" y="167"/>
                  </a:lnTo>
                  <a:lnTo>
                    <a:pt x="225" y="161"/>
                  </a:lnTo>
                  <a:lnTo>
                    <a:pt x="213" y="154"/>
                  </a:lnTo>
                  <a:lnTo>
                    <a:pt x="201" y="146"/>
                  </a:lnTo>
                  <a:lnTo>
                    <a:pt x="189" y="139"/>
                  </a:lnTo>
                  <a:lnTo>
                    <a:pt x="176" y="132"/>
                  </a:lnTo>
                  <a:lnTo>
                    <a:pt x="166" y="124"/>
                  </a:lnTo>
                  <a:lnTo>
                    <a:pt x="158" y="118"/>
                  </a:lnTo>
                  <a:lnTo>
                    <a:pt x="153" y="114"/>
                  </a:lnTo>
                  <a:lnTo>
                    <a:pt x="147" y="109"/>
                  </a:lnTo>
                  <a:lnTo>
                    <a:pt x="141" y="108"/>
                  </a:lnTo>
                  <a:lnTo>
                    <a:pt x="136" y="109"/>
                  </a:lnTo>
                  <a:lnTo>
                    <a:pt x="130" y="112"/>
                  </a:lnTo>
                  <a:lnTo>
                    <a:pt x="122" y="115"/>
                  </a:lnTo>
                  <a:lnTo>
                    <a:pt x="108" y="120"/>
                  </a:lnTo>
                  <a:lnTo>
                    <a:pt x="96" y="124"/>
                  </a:lnTo>
                  <a:lnTo>
                    <a:pt x="89" y="127"/>
                  </a:lnTo>
                  <a:lnTo>
                    <a:pt x="88" y="130"/>
                  </a:lnTo>
                  <a:lnTo>
                    <a:pt x="88" y="133"/>
                  </a:lnTo>
                  <a:lnTo>
                    <a:pt x="89" y="136"/>
                  </a:lnTo>
                  <a:lnTo>
                    <a:pt x="95" y="142"/>
                  </a:lnTo>
                  <a:lnTo>
                    <a:pt x="101" y="146"/>
                  </a:lnTo>
                  <a:lnTo>
                    <a:pt x="110" y="152"/>
                  </a:lnTo>
                  <a:lnTo>
                    <a:pt x="120" y="161"/>
                  </a:lnTo>
                  <a:lnTo>
                    <a:pt x="132" y="169"/>
                  </a:lnTo>
                  <a:lnTo>
                    <a:pt x="144" y="177"/>
                  </a:lnTo>
                  <a:lnTo>
                    <a:pt x="156" y="185"/>
                  </a:lnTo>
                  <a:lnTo>
                    <a:pt x="164" y="192"/>
                  </a:lnTo>
                  <a:lnTo>
                    <a:pt x="172" y="195"/>
                  </a:lnTo>
                  <a:lnTo>
                    <a:pt x="178" y="200"/>
                  </a:lnTo>
                  <a:lnTo>
                    <a:pt x="176" y="201"/>
                  </a:lnTo>
                  <a:lnTo>
                    <a:pt x="170" y="201"/>
                  </a:lnTo>
                  <a:lnTo>
                    <a:pt x="158" y="195"/>
                  </a:lnTo>
                  <a:lnTo>
                    <a:pt x="151" y="189"/>
                  </a:lnTo>
                  <a:lnTo>
                    <a:pt x="139" y="182"/>
                  </a:lnTo>
                  <a:lnTo>
                    <a:pt x="127" y="174"/>
                  </a:lnTo>
                  <a:lnTo>
                    <a:pt x="114" y="166"/>
                  </a:lnTo>
                  <a:lnTo>
                    <a:pt x="101" y="158"/>
                  </a:lnTo>
                  <a:lnTo>
                    <a:pt x="89" y="152"/>
                  </a:lnTo>
                  <a:lnTo>
                    <a:pt x="80" y="146"/>
                  </a:lnTo>
                  <a:lnTo>
                    <a:pt x="76" y="145"/>
                  </a:lnTo>
                  <a:lnTo>
                    <a:pt x="71" y="145"/>
                  </a:lnTo>
                  <a:lnTo>
                    <a:pt x="62" y="148"/>
                  </a:lnTo>
                  <a:lnTo>
                    <a:pt x="52" y="151"/>
                  </a:lnTo>
                  <a:lnTo>
                    <a:pt x="40" y="155"/>
                  </a:lnTo>
                  <a:lnTo>
                    <a:pt x="29" y="158"/>
                  </a:lnTo>
                  <a:lnTo>
                    <a:pt x="18" y="163"/>
                  </a:lnTo>
                  <a:lnTo>
                    <a:pt x="9" y="164"/>
                  </a:lnTo>
                  <a:lnTo>
                    <a:pt x="3" y="166"/>
                  </a:lnTo>
                  <a:lnTo>
                    <a:pt x="0" y="166"/>
                  </a:lnTo>
                  <a:lnTo>
                    <a:pt x="2" y="164"/>
                  </a:lnTo>
                  <a:lnTo>
                    <a:pt x="8" y="161"/>
                  </a:lnTo>
                  <a:lnTo>
                    <a:pt x="14" y="155"/>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05" name="Freeform 360"/>
            <p:cNvSpPr>
              <a:spLocks/>
            </p:cNvSpPr>
            <p:nvPr/>
          </p:nvSpPr>
          <p:spPr bwMode="auto">
            <a:xfrm>
              <a:off x="1380" y="2072"/>
              <a:ext cx="239" cy="201"/>
            </a:xfrm>
            <a:custGeom>
              <a:avLst/>
              <a:gdLst>
                <a:gd name="T0" fmla="*/ 27 w 239"/>
                <a:gd name="T1" fmla="*/ 17 h 201"/>
                <a:gd name="T2" fmla="*/ 58 w 239"/>
                <a:gd name="T3" fmla="*/ 20 h 201"/>
                <a:gd name="T4" fmla="*/ 108 w 239"/>
                <a:gd name="T5" fmla="*/ 13 h 201"/>
                <a:gd name="T6" fmla="*/ 152 w 239"/>
                <a:gd name="T7" fmla="*/ 13 h 201"/>
                <a:gd name="T8" fmla="*/ 167 w 239"/>
                <a:gd name="T9" fmla="*/ 22 h 201"/>
                <a:gd name="T10" fmla="*/ 140 w 239"/>
                <a:gd name="T11" fmla="*/ 20 h 201"/>
                <a:gd name="T12" fmla="*/ 102 w 239"/>
                <a:gd name="T13" fmla="*/ 23 h 201"/>
                <a:gd name="T14" fmla="*/ 65 w 239"/>
                <a:gd name="T15" fmla="*/ 31 h 201"/>
                <a:gd name="T16" fmla="*/ 71 w 239"/>
                <a:gd name="T17" fmla="*/ 39 h 201"/>
                <a:gd name="T18" fmla="*/ 92 w 239"/>
                <a:gd name="T19" fmla="*/ 48 h 201"/>
                <a:gd name="T20" fmla="*/ 105 w 239"/>
                <a:gd name="T21" fmla="*/ 54 h 201"/>
                <a:gd name="T22" fmla="*/ 149 w 239"/>
                <a:gd name="T23" fmla="*/ 53 h 201"/>
                <a:gd name="T24" fmla="*/ 198 w 239"/>
                <a:gd name="T25" fmla="*/ 60 h 201"/>
                <a:gd name="T26" fmla="*/ 223 w 239"/>
                <a:gd name="T27" fmla="*/ 76 h 201"/>
                <a:gd name="T28" fmla="*/ 211 w 239"/>
                <a:gd name="T29" fmla="*/ 75 h 201"/>
                <a:gd name="T30" fmla="*/ 180 w 239"/>
                <a:gd name="T31" fmla="*/ 68 h 201"/>
                <a:gd name="T32" fmla="*/ 139 w 239"/>
                <a:gd name="T33" fmla="*/ 63 h 201"/>
                <a:gd name="T34" fmla="*/ 131 w 239"/>
                <a:gd name="T35" fmla="*/ 73 h 201"/>
                <a:gd name="T36" fmla="*/ 152 w 239"/>
                <a:gd name="T37" fmla="*/ 90 h 201"/>
                <a:gd name="T38" fmla="*/ 185 w 239"/>
                <a:gd name="T39" fmla="*/ 93 h 201"/>
                <a:gd name="T40" fmla="*/ 223 w 239"/>
                <a:gd name="T41" fmla="*/ 109 h 201"/>
                <a:gd name="T42" fmla="*/ 232 w 239"/>
                <a:gd name="T43" fmla="*/ 127 h 201"/>
                <a:gd name="T44" fmla="*/ 205 w 239"/>
                <a:gd name="T45" fmla="*/ 110 h 201"/>
                <a:gd name="T46" fmla="*/ 177 w 239"/>
                <a:gd name="T47" fmla="*/ 103 h 201"/>
                <a:gd name="T48" fmla="*/ 189 w 239"/>
                <a:gd name="T49" fmla="*/ 125 h 201"/>
                <a:gd name="T50" fmla="*/ 217 w 239"/>
                <a:gd name="T51" fmla="*/ 155 h 201"/>
                <a:gd name="T52" fmla="*/ 230 w 239"/>
                <a:gd name="T53" fmla="*/ 171 h 201"/>
                <a:gd name="T54" fmla="*/ 236 w 239"/>
                <a:gd name="T55" fmla="*/ 193 h 201"/>
                <a:gd name="T56" fmla="*/ 223 w 239"/>
                <a:gd name="T57" fmla="*/ 178 h 201"/>
                <a:gd name="T58" fmla="*/ 186 w 239"/>
                <a:gd name="T59" fmla="*/ 134 h 201"/>
                <a:gd name="T60" fmla="*/ 161 w 239"/>
                <a:gd name="T61" fmla="*/ 109 h 201"/>
                <a:gd name="T62" fmla="*/ 154 w 239"/>
                <a:gd name="T63" fmla="*/ 116 h 201"/>
                <a:gd name="T64" fmla="*/ 164 w 239"/>
                <a:gd name="T65" fmla="*/ 149 h 201"/>
                <a:gd name="T66" fmla="*/ 177 w 239"/>
                <a:gd name="T67" fmla="*/ 181 h 201"/>
                <a:gd name="T68" fmla="*/ 168 w 239"/>
                <a:gd name="T69" fmla="*/ 174 h 201"/>
                <a:gd name="T70" fmla="*/ 143 w 239"/>
                <a:gd name="T71" fmla="*/ 116 h 201"/>
                <a:gd name="T72" fmla="*/ 118 w 239"/>
                <a:gd name="T73" fmla="*/ 81 h 201"/>
                <a:gd name="T74" fmla="*/ 100 w 239"/>
                <a:gd name="T75" fmla="*/ 70 h 201"/>
                <a:gd name="T76" fmla="*/ 95 w 239"/>
                <a:gd name="T77" fmla="*/ 76 h 201"/>
                <a:gd name="T78" fmla="*/ 108 w 239"/>
                <a:gd name="T79" fmla="*/ 134 h 201"/>
                <a:gd name="T80" fmla="*/ 124 w 239"/>
                <a:gd name="T81" fmla="*/ 164 h 201"/>
                <a:gd name="T82" fmla="*/ 106 w 239"/>
                <a:gd name="T83" fmla="*/ 146 h 201"/>
                <a:gd name="T84" fmla="*/ 86 w 239"/>
                <a:gd name="T85" fmla="*/ 63 h 201"/>
                <a:gd name="T86" fmla="*/ 56 w 239"/>
                <a:gd name="T87" fmla="*/ 45 h 201"/>
                <a:gd name="T88" fmla="*/ 47 w 239"/>
                <a:gd name="T89" fmla="*/ 65 h 201"/>
                <a:gd name="T90" fmla="*/ 55 w 239"/>
                <a:gd name="T91" fmla="*/ 103 h 201"/>
                <a:gd name="T92" fmla="*/ 64 w 239"/>
                <a:gd name="T93" fmla="*/ 144 h 201"/>
                <a:gd name="T94" fmla="*/ 56 w 239"/>
                <a:gd name="T95" fmla="*/ 140 h 201"/>
                <a:gd name="T96" fmla="*/ 43 w 239"/>
                <a:gd name="T97" fmla="*/ 82 h 201"/>
                <a:gd name="T98" fmla="*/ 22 w 239"/>
                <a:gd name="T99" fmla="*/ 26 h 201"/>
                <a:gd name="T100" fmla="*/ 0 w 239"/>
                <a:gd name="T101" fmla="*/ 2 h 201"/>
                <a:gd name="T102" fmla="*/ 4 w 239"/>
                <a:gd name="T103" fmla="*/ 0 h 2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1"/>
                <a:gd name="T158" fmla="*/ 239 w 239"/>
                <a:gd name="T159" fmla="*/ 201 h 2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1">
                  <a:moveTo>
                    <a:pt x="7" y="2"/>
                  </a:moveTo>
                  <a:lnTo>
                    <a:pt x="16" y="10"/>
                  </a:lnTo>
                  <a:lnTo>
                    <a:pt x="27" y="17"/>
                  </a:lnTo>
                  <a:lnTo>
                    <a:pt x="37" y="22"/>
                  </a:lnTo>
                  <a:lnTo>
                    <a:pt x="46" y="23"/>
                  </a:lnTo>
                  <a:lnTo>
                    <a:pt x="58" y="20"/>
                  </a:lnTo>
                  <a:lnTo>
                    <a:pt x="72" y="17"/>
                  </a:lnTo>
                  <a:lnTo>
                    <a:pt x="90" y="14"/>
                  </a:lnTo>
                  <a:lnTo>
                    <a:pt x="108" y="13"/>
                  </a:lnTo>
                  <a:lnTo>
                    <a:pt x="124" y="11"/>
                  </a:lnTo>
                  <a:lnTo>
                    <a:pt x="139" y="11"/>
                  </a:lnTo>
                  <a:lnTo>
                    <a:pt x="152" y="13"/>
                  </a:lnTo>
                  <a:lnTo>
                    <a:pt x="160" y="14"/>
                  </a:lnTo>
                  <a:lnTo>
                    <a:pt x="167" y="19"/>
                  </a:lnTo>
                  <a:lnTo>
                    <a:pt x="167" y="22"/>
                  </a:lnTo>
                  <a:lnTo>
                    <a:pt x="161" y="22"/>
                  </a:lnTo>
                  <a:lnTo>
                    <a:pt x="149" y="20"/>
                  </a:lnTo>
                  <a:lnTo>
                    <a:pt x="140" y="20"/>
                  </a:lnTo>
                  <a:lnTo>
                    <a:pt x="130" y="20"/>
                  </a:lnTo>
                  <a:lnTo>
                    <a:pt x="115" y="22"/>
                  </a:lnTo>
                  <a:lnTo>
                    <a:pt x="102" y="23"/>
                  </a:lnTo>
                  <a:lnTo>
                    <a:pt x="87" y="25"/>
                  </a:lnTo>
                  <a:lnTo>
                    <a:pt x="75" y="28"/>
                  </a:lnTo>
                  <a:lnTo>
                    <a:pt x="65" y="31"/>
                  </a:lnTo>
                  <a:lnTo>
                    <a:pt x="59" y="34"/>
                  </a:lnTo>
                  <a:lnTo>
                    <a:pt x="64" y="36"/>
                  </a:lnTo>
                  <a:lnTo>
                    <a:pt x="71" y="39"/>
                  </a:lnTo>
                  <a:lnTo>
                    <a:pt x="77" y="42"/>
                  </a:lnTo>
                  <a:lnTo>
                    <a:pt x="84" y="45"/>
                  </a:lnTo>
                  <a:lnTo>
                    <a:pt x="92" y="48"/>
                  </a:lnTo>
                  <a:lnTo>
                    <a:pt x="97" y="50"/>
                  </a:lnTo>
                  <a:lnTo>
                    <a:pt x="102" y="53"/>
                  </a:lnTo>
                  <a:lnTo>
                    <a:pt x="105" y="54"/>
                  </a:lnTo>
                  <a:lnTo>
                    <a:pt x="117" y="53"/>
                  </a:lnTo>
                  <a:lnTo>
                    <a:pt x="133" y="51"/>
                  </a:lnTo>
                  <a:lnTo>
                    <a:pt x="149" y="53"/>
                  </a:lnTo>
                  <a:lnTo>
                    <a:pt x="167" y="54"/>
                  </a:lnTo>
                  <a:lnTo>
                    <a:pt x="183" y="57"/>
                  </a:lnTo>
                  <a:lnTo>
                    <a:pt x="198" y="60"/>
                  </a:lnTo>
                  <a:lnTo>
                    <a:pt x="210" y="65"/>
                  </a:lnTo>
                  <a:lnTo>
                    <a:pt x="217" y="69"/>
                  </a:lnTo>
                  <a:lnTo>
                    <a:pt x="223" y="76"/>
                  </a:lnTo>
                  <a:lnTo>
                    <a:pt x="224" y="79"/>
                  </a:lnTo>
                  <a:lnTo>
                    <a:pt x="220" y="78"/>
                  </a:lnTo>
                  <a:lnTo>
                    <a:pt x="211" y="75"/>
                  </a:lnTo>
                  <a:lnTo>
                    <a:pt x="204" y="72"/>
                  </a:lnTo>
                  <a:lnTo>
                    <a:pt x="193" y="69"/>
                  </a:lnTo>
                  <a:lnTo>
                    <a:pt x="180" y="68"/>
                  </a:lnTo>
                  <a:lnTo>
                    <a:pt x="167" y="65"/>
                  </a:lnTo>
                  <a:lnTo>
                    <a:pt x="152" y="63"/>
                  </a:lnTo>
                  <a:lnTo>
                    <a:pt x="139" y="63"/>
                  </a:lnTo>
                  <a:lnTo>
                    <a:pt x="128" y="63"/>
                  </a:lnTo>
                  <a:lnTo>
                    <a:pt x="121" y="65"/>
                  </a:lnTo>
                  <a:lnTo>
                    <a:pt x="131" y="73"/>
                  </a:lnTo>
                  <a:lnTo>
                    <a:pt x="142" y="79"/>
                  </a:lnTo>
                  <a:lnTo>
                    <a:pt x="149" y="85"/>
                  </a:lnTo>
                  <a:lnTo>
                    <a:pt x="152" y="90"/>
                  </a:lnTo>
                  <a:lnTo>
                    <a:pt x="161" y="90"/>
                  </a:lnTo>
                  <a:lnTo>
                    <a:pt x="171" y="91"/>
                  </a:lnTo>
                  <a:lnTo>
                    <a:pt x="185" y="93"/>
                  </a:lnTo>
                  <a:lnTo>
                    <a:pt x="198" y="96"/>
                  </a:lnTo>
                  <a:lnTo>
                    <a:pt x="211" y="101"/>
                  </a:lnTo>
                  <a:lnTo>
                    <a:pt x="223" y="109"/>
                  </a:lnTo>
                  <a:lnTo>
                    <a:pt x="232" y="119"/>
                  </a:lnTo>
                  <a:lnTo>
                    <a:pt x="239" y="133"/>
                  </a:lnTo>
                  <a:lnTo>
                    <a:pt x="232" y="127"/>
                  </a:lnTo>
                  <a:lnTo>
                    <a:pt x="224" y="121"/>
                  </a:lnTo>
                  <a:lnTo>
                    <a:pt x="214" y="116"/>
                  </a:lnTo>
                  <a:lnTo>
                    <a:pt x="205" y="110"/>
                  </a:lnTo>
                  <a:lnTo>
                    <a:pt x="196" y="107"/>
                  </a:lnTo>
                  <a:lnTo>
                    <a:pt x="186" y="104"/>
                  </a:lnTo>
                  <a:lnTo>
                    <a:pt x="177" y="103"/>
                  </a:lnTo>
                  <a:lnTo>
                    <a:pt x="168" y="103"/>
                  </a:lnTo>
                  <a:lnTo>
                    <a:pt x="179" y="115"/>
                  </a:lnTo>
                  <a:lnTo>
                    <a:pt x="189" y="125"/>
                  </a:lnTo>
                  <a:lnTo>
                    <a:pt x="199" y="137"/>
                  </a:lnTo>
                  <a:lnTo>
                    <a:pt x="208" y="146"/>
                  </a:lnTo>
                  <a:lnTo>
                    <a:pt x="217" y="155"/>
                  </a:lnTo>
                  <a:lnTo>
                    <a:pt x="224" y="162"/>
                  </a:lnTo>
                  <a:lnTo>
                    <a:pt x="229" y="168"/>
                  </a:lnTo>
                  <a:lnTo>
                    <a:pt x="230" y="171"/>
                  </a:lnTo>
                  <a:lnTo>
                    <a:pt x="232" y="177"/>
                  </a:lnTo>
                  <a:lnTo>
                    <a:pt x="233" y="184"/>
                  </a:lnTo>
                  <a:lnTo>
                    <a:pt x="236" y="193"/>
                  </a:lnTo>
                  <a:lnTo>
                    <a:pt x="239" y="201"/>
                  </a:lnTo>
                  <a:lnTo>
                    <a:pt x="232" y="190"/>
                  </a:lnTo>
                  <a:lnTo>
                    <a:pt x="223" y="178"/>
                  </a:lnTo>
                  <a:lnTo>
                    <a:pt x="211" y="164"/>
                  </a:lnTo>
                  <a:lnTo>
                    <a:pt x="198" y="149"/>
                  </a:lnTo>
                  <a:lnTo>
                    <a:pt x="186" y="134"/>
                  </a:lnTo>
                  <a:lnTo>
                    <a:pt x="176" y="122"/>
                  </a:lnTo>
                  <a:lnTo>
                    <a:pt x="167" y="113"/>
                  </a:lnTo>
                  <a:lnTo>
                    <a:pt x="161" y="109"/>
                  </a:lnTo>
                  <a:lnTo>
                    <a:pt x="155" y="107"/>
                  </a:lnTo>
                  <a:lnTo>
                    <a:pt x="154" y="110"/>
                  </a:lnTo>
                  <a:lnTo>
                    <a:pt x="154" y="116"/>
                  </a:lnTo>
                  <a:lnTo>
                    <a:pt x="155" y="122"/>
                  </a:lnTo>
                  <a:lnTo>
                    <a:pt x="158" y="133"/>
                  </a:lnTo>
                  <a:lnTo>
                    <a:pt x="164" y="149"/>
                  </a:lnTo>
                  <a:lnTo>
                    <a:pt x="171" y="167"/>
                  </a:lnTo>
                  <a:lnTo>
                    <a:pt x="176" y="177"/>
                  </a:lnTo>
                  <a:lnTo>
                    <a:pt x="177" y="181"/>
                  </a:lnTo>
                  <a:lnTo>
                    <a:pt x="176" y="181"/>
                  </a:lnTo>
                  <a:lnTo>
                    <a:pt x="171" y="180"/>
                  </a:lnTo>
                  <a:lnTo>
                    <a:pt x="168" y="174"/>
                  </a:lnTo>
                  <a:lnTo>
                    <a:pt x="161" y="161"/>
                  </a:lnTo>
                  <a:lnTo>
                    <a:pt x="151" y="138"/>
                  </a:lnTo>
                  <a:lnTo>
                    <a:pt x="143" y="116"/>
                  </a:lnTo>
                  <a:lnTo>
                    <a:pt x="143" y="100"/>
                  </a:lnTo>
                  <a:lnTo>
                    <a:pt x="130" y="90"/>
                  </a:lnTo>
                  <a:lnTo>
                    <a:pt x="118" y="81"/>
                  </a:lnTo>
                  <a:lnTo>
                    <a:pt x="108" y="75"/>
                  </a:lnTo>
                  <a:lnTo>
                    <a:pt x="103" y="72"/>
                  </a:lnTo>
                  <a:lnTo>
                    <a:pt x="100" y="70"/>
                  </a:lnTo>
                  <a:lnTo>
                    <a:pt x="97" y="69"/>
                  </a:lnTo>
                  <a:lnTo>
                    <a:pt x="96" y="70"/>
                  </a:lnTo>
                  <a:lnTo>
                    <a:pt x="95" y="76"/>
                  </a:lnTo>
                  <a:lnTo>
                    <a:pt x="96" y="90"/>
                  </a:lnTo>
                  <a:lnTo>
                    <a:pt x="100" y="112"/>
                  </a:lnTo>
                  <a:lnTo>
                    <a:pt x="108" y="134"/>
                  </a:lnTo>
                  <a:lnTo>
                    <a:pt x="120" y="153"/>
                  </a:lnTo>
                  <a:lnTo>
                    <a:pt x="126" y="161"/>
                  </a:lnTo>
                  <a:lnTo>
                    <a:pt x="124" y="164"/>
                  </a:lnTo>
                  <a:lnTo>
                    <a:pt x="121" y="162"/>
                  </a:lnTo>
                  <a:lnTo>
                    <a:pt x="115" y="158"/>
                  </a:lnTo>
                  <a:lnTo>
                    <a:pt x="106" y="146"/>
                  </a:lnTo>
                  <a:lnTo>
                    <a:pt x="95" y="124"/>
                  </a:lnTo>
                  <a:lnTo>
                    <a:pt x="86" y="94"/>
                  </a:lnTo>
                  <a:lnTo>
                    <a:pt x="86" y="63"/>
                  </a:lnTo>
                  <a:lnTo>
                    <a:pt x="77" y="56"/>
                  </a:lnTo>
                  <a:lnTo>
                    <a:pt x="66" y="50"/>
                  </a:lnTo>
                  <a:lnTo>
                    <a:pt x="56" y="45"/>
                  </a:lnTo>
                  <a:lnTo>
                    <a:pt x="49" y="42"/>
                  </a:lnTo>
                  <a:lnTo>
                    <a:pt x="47" y="51"/>
                  </a:lnTo>
                  <a:lnTo>
                    <a:pt x="47" y="65"/>
                  </a:lnTo>
                  <a:lnTo>
                    <a:pt x="50" y="79"/>
                  </a:lnTo>
                  <a:lnTo>
                    <a:pt x="53" y="91"/>
                  </a:lnTo>
                  <a:lnTo>
                    <a:pt x="55" y="103"/>
                  </a:lnTo>
                  <a:lnTo>
                    <a:pt x="58" y="119"/>
                  </a:lnTo>
                  <a:lnTo>
                    <a:pt x="61" y="135"/>
                  </a:lnTo>
                  <a:lnTo>
                    <a:pt x="64" y="144"/>
                  </a:lnTo>
                  <a:lnTo>
                    <a:pt x="65" y="147"/>
                  </a:lnTo>
                  <a:lnTo>
                    <a:pt x="61" y="146"/>
                  </a:lnTo>
                  <a:lnTo>
                    <a:pt x="56" y="140"/>
                  </a:lnTo>
                  <a:lnTo>
                    <a:pt x="52" y="130"/>
                  </a:lnTo>
                  <a:lnTo>
                    <a:pt x="49" y="110"/>
                  </a:lnTo>
                  <a:lnTo>
                    <a:pt x="43" y="82"/>
                  </a:lnTo>
                  <a:lnTo>
                    <a:pt x="38" y="56"/>
                  </a:lnTo>
                  <a:lnTo>
                    <a:pt x="35" y="39"/>
                  </a:lnTo>
                  <a:lnTo>
                    <a:pt x="22" y="26"/>
                  </a:lnTo>
                  <a:lnTo>
                    <a:pt x="12" y="16"/>
                  </a:lnTo>
                  <a:lnTo>
                    <a:pt x="4" y="8"/>
                  </a:lnTo>
                  <a:lnTo>
                    <a:pt x="0" y="2"/>
                  </a:lnTo>
                  <a:lnTo>
                    <a:pt x="0" y="0"/>
                  </a:lnTo>
                  <a:lnTo>
                    <a:pt x="2" y="0"/>
                  </a:lnTo>
                  <a:lnTo>
                    <a:pt x="4" y="0"/>
                  </a:lnTo>
                  <a:lnTo>
                    <a:pt x="7" y="2"/>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06" name="Freeform 361"/>
            <p:cNvSpPr>
              <a:spLocks/>
            </p:cNvSpPr>
            <p:nvPr/>
          </p:nvSpPr>
          <p:spPr bwMode="auto">
            <a:xfrm>
              <a:off x="1256" y="2095"/>
              <a:ext cx="165" cy="275"/>
            </a:xfrm>
            <a:custGeom>
              <a:avLst/>
              <a:gdLst>
                <a:gd name="T0" fmla="*/ 74 w 165"/>
                <a:gd name="T1" fmla="*/ 3 h 275"/>
                <a:gd name="T2" fmla="*/ 78 w 165"/>
                <a:gd name="T3" fmla="*/ 33 h 275"/>
                <a:gd name="T4" fmla="*/ 83 w 165"/>
                <a:gd name="T5" fmla="*/ 45 h 275"/>
                <a:gd name="T6" fmla="*/ 95 w 165"/>
                <a:gd name="T7" fmla="*/ 53 h 275"/>
                <a:gd name="T8" fmla="*/ 111 w 165"/>
                <a:gd name="T9" fmla="*/ 68 h 275"/>
                <a:gd name="T10" fmla="*/ 127 w 165"/>
                <a:gd name="T11" fmla="*/ 89 h 275"/>
                <a:gd name="T12" fmla="*/ 146 w 165"/>
                <a:gd name="T13" fmla="*/ 123 h 275"/>
                <a:gd name="T14" fmla="*/ 162 w 165"/>
                <a:gd name="T15" fmla="*/ 148 h 275"/>
                <a:gd name="T16" fmla="*/ 165 w 165"/>
                <a:gd name="T17" fmla="*/ 160 h 275"/>
                <a:gd name="T18" fmla="*/ 161 w 165"/>
                <a:gd name="T19" fmla="*/ 160 h 275"/>
                <a:gd name="T20" fmla="*/ 154 w 165"/>
                <a:gd name="T21" fmla="*/ 146 h 275"/>
                <a:gd name="T22" fmla="*/ 143 w 165"/>
                <a:gd name="T23" fmla="*/ 127 h 275"/>
                <a:gd name="T24" fmla="*/ 128 w 165"/>
                <a:gd name="T25" fmla="*/ 105 h 275"/>
                <a:gd name="T26" fmla="*/ 115 w 165"/>
                <a:gd name="T27" fmla="*/ 86 h 275"/>
                <a:gd name="T28" fmla="*/ 103 w 165"/>
                <a:gd name="T29" fmla="*/ 76 h 275"/>
                <a:gd name="T30" fmla="*/ 93 w 165"/>
                <a:gd name="T31" fmla="*/ 68 h 275"/>
                <a:gd name="T32" fmla="*/ 87 w 165"/>
                <a:gd name="T33" fmla="*/ 81 h 275"/>
                <a:gd name="T34" fmla="*/ 89 w 165"/>
                <a:gd name="T35" fmla="*/ 112 h 275"/>
                <a:gd name="T36" fmla="*/ 97 w 165"/>
                <a:gd name="T37" fmla="*/ 129 h 275"/>
                <a:gd name="T38" fmla="*/ 117 w 165"/>
                <a:gd name="T39" fmla="*/ 146 h 275"/>
                <a:gd name="T40" fmla="*/ 137 w 165"/>
                <a:gd name="T41" fmla="*/ 172 h 275"/>
                <a:gd name="T42" fmla="*/ 152 w 165"/>
                <a:gd name="T43" fmla="*/ 203 h 275"/>
                <a:gd name="T44" fmla="*/ 155 w 165"/>
                <a:gd name="T45" fmla="*/ 226 h 275"/>
                <a:gd name="T46" fmla="*/ 146 w 165"/>
                <a:gd name="T47" fmla="*/ 214 h 275"/>
                <a:gd name="T48" fmla="*/ 136 w 165"/>
                <a:gd name="T49" fmla="*/ 188 h 275"/>
                <a:gd name="T50" fmla="*/ 124 w 165"/>
                <a:gd name="T51" fmla="*/ 170 h 275"/>
                <a:gd name="T52" fmla="*/ 111 w 165"/>
                <a:gd name="T53" fmla="*/ 157 h 275"/>
                <a:gd name="T54" fmla="*/ 97 w 165"/>
                <a:gd name="T55" fmla="*/ 146 h 275"/>
                <a:gd name="T56" fmla="*/ 100 w 165"/>
                <a:gd name="T57" fmla="*/ 169 h 275"/>
                <a:gd name="T58" fmla="*/ 109 w 165"/>
                <a:gd name="T59" fmla="*/ 238 h 275"/>
                <a:gd name="T60" fmla="*/ 106 w 165"/>
                <a:gd name="T61" fmla="*/ 275 h 275"/>
                <a:gd name="T62" fmla="*/ 103 w 165"/>
                <a:gd name="T63" fmla="*/ 271 h 275"/>
                <a:gd name="T64" fmla="*/ 100 w 165"/>
                <a:gd name="T65" fmla="*/ 243 h 275"/>
                <a:gd name="T66" fmla="*/ 86 w 165"/>
                <a:gd name="T67" fmla="*/ 176 h 275"/>
                <a:gd name="T68" fmla="*/ 68 w 165"/>
                <a:gd name="T69" fmla="*/ 166 h 275"/>
                <a:gd name="T70" fmla="*/ 44 w 165"/>
                <a:gd name="T71" fmla="*/ 198 h 275"/>
                <a:gd name="T72" fmla="*/ 35 w 165"/>
                <a:gd name="T73" fmla="*/ 223 h 275"/>
                <a:gd name="T74" fmla="*/ 31 w 165"/>
                <a:gd name="T75" fmla="*/ 217 h 275"/>
                <a:gd name="T76" fmla="*/ 41 w 165"/>
                <a:gd name="T77" fmla="*/ 191 h 275"/>
                <a:gd name="T78" fmla="*/ 64 w 165"/>
                <a:gd name="T79" fmla="*/ 148 h 275"/>
                <a:gd name="T80" fmla="*/ 74 w 165"/>
                <a:gd name="T81" fmla="*/ 117 h 275"/>
                <a:gd name="T82" fmla="*/ 74 w 165"/>
                <a:gd name="T83" fmla="*/ 80 h 275"/>
                <a:gd name="T84" fmla="*/ 65 w 165"/>
                <a:gd name="T85" fmla="*/ 76 h 275"/>
                <a:gd name="T86" fmla="*/ 44 w 165"/>
                <a:gd name="T87" fmla="*/ 95 h 275"/>
                <a:gd name="T88" fmla="*/ 25 w 165"/>
                <a:gd name="T89" fmla="*/ 118 h 275"/>
                <a:gd name="T90" fmla="*/ 10 w 165"/>
                <a:gd name="T91" fmla="*/ 144 h 275"/>
                <a:gd name="T92" fmla="*/ 3 w 165"/>
                <a:gd name="T93" fmla="*/ 161 h 275"/>
                <a:gd name="T94" fmla="*/ 0 w 165"/>
                <a:gd name="T95" fmla="*/ 158 h 275"/>
                <a:gd name="T96" fmla="*/ 4 w 165"/>
                <a:gd name="T97" fmla="*/ 142 h 275"/>
                <a:gd name="T98" fmla="*/ 19 w 165"/>
                <a:gd name="T99" fmla="*/ 115 h 275"/>
                <a:gd name="T100" fmla="*/ 38 w 165"/>
                <a:gd name="T101" fmla="*/ 86 h 275"/>
                <a:gd name="T102" fmla="*/ 59 w 165"/>
                <a:gd name="T103" fmla="*/ 59 h 275"/>
                <a:gd name="T104" fmla="*/ 72 w 165"/>
                <a:gd name="T105" fmla="*/ 43 h 275"/>
                <a:gd name="T106" fmla="*/ 69 w 165"/>
                <a:gd name="T107" fmla="*/ 19 h 275"/>
                <a:gd name="T108" fmla="*/ 68 w 165"/>
                <a:gd name="T109" fmla="*/ 8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1" y="0"/>
                  </a:moveTo>
                  <a:lnTo>
                    <a:pt x="74" y="3"/>
                  </a:lnTo>
                  <a:lnTo>
                    <a:pt x="75" y="16"/>
                  </a:lnTo>
                  <a:lnTo>
                    <a:pt x="78" y="33"/>
                  </a:lnTo>
                  <a:lnTo>
                    <a:pt x="80" y="42"/>
                  </a:lnTo>
                  <a:lnTo>
                    <a:pt x="83" y="45"/>
                  </a:lnTo>
                  <a:lnTo>
                    <a:pt x="87" y="47"/>
                  </a:lnTo>
                  <a:lnTo>
                    <a:pt x="95" y="53"/>
                  </a:lnTo>
                  <a:lnTo>
                    <a:pt x="102" y="59"/>
                  </a:lnTo>
                  <a:lnTo>
                    <a:pt x="111" y="68"/>
                  </a:lnTo>
                  <a:lnTo>
                    <a:pt x="120" y="77"/>
                  </a:lnTo>
                  <a:lnTo>
                    <a:pt x="127" y="89"/>
                  </a:lnTo>
                  <a:lnTo>
                    <a:pt x="134" y="101"/>
                  </a:lnTo>
                  <a:lnTo>
                    <a:pt x="146" y="123"/>
                  </a:lnTo>
                  <a:lnTo>
                    <a:pt x="157" y="138"/>
                  </a:lnTo>
                  <a:lnTo>
                    <a:pt x="162" y="148"/>
                  </a:lnTo>
                  <a:lnTo>
                    <a:pt x="165" y="155"/>
                  </a:lnTo>
                  <a:lnTo>
                    <a:pt x="165" y="160"/>
                  </a:lnTo>
                  <a:lnTo>
                    <a:pt x="164" y="161"/>
                  </a:lnTo>
                  <a:lnTo>
                    <a:pt x="161" y="160"/>
                  </a:lnTo>
                  <a:lnTo>
                    <a:pt x="157" y="152"/>
                  </a:lnTo>
                  <a:lnTo>
                    <a:pt x="154" y="146"/>
                  </a:lnTo>
                  <a:lnTo>
                    <a:pt x="149" y="138"/>
                  </a:lnTo>
                  <a:lnTo>
                    <a:pt x="143" y="127"/>
                  </a:lnTo>
                  <a:lnTo>
                    <a:pt x="136" y="115"/>
                  </a:lnTo>
                  <a:lnTo>
                    <a:pt x="128" y="105"/>
                  </a:lnTo>
                  <a:lnTo>
                    <a:pt x="121" y="95"/>
                  </a:lnTo>
                  <a:lnTo>
                    <a:pt x="115" y="86"/>
                  </a:lnTo>
                  <a:lnTo>
                    <a:pt x="111" y="81"/>
                  </a:lnTo>
                  <a:lnTo>
                    <a:pt x="103" y="76"/>
                  </a:lnTo>
                  <a:lnTo>
                    <a:pt x="97" y="71"/>
                  </a:lnTo>
                  <a:lnTo>
                    <a:pt x="93" y="68"/>
                  </a:lnTo>
                  <a:lnTo>
                    <a:pt x="89" y="67"/>
                  </a:lnTo>
                  <a:lnTo>
                    <a:pt x="87" y="81"/>
                  </a:lnTo>
                  <a:lnTo>
                    <a:pt x="87" y="96"/>
                  </a:lnTo>
                  <a:lnTo>
                    <a:pt x="89" y="112"/>
                  </a:lnTo>
                  <a:lnTo>
                    <a:pt x="90" y="123"/>
                  </a:lnTo>
                  <a:lnTo>
                    <a:pt x="97" y="129"/>
                  </a:lnTo>
                  <a:lnTo>
                    <a:pt x="106" y="136"/>
                  </a:lnTo>
                  <a:lnTo>
                    <a:pt x="117" y="146"/>
                  </a:lnTo>
                  <a:lnTo>
                    <a:pt x="127" y="158"/>
                  </a:lnTo>
                  <a:lnTo>
                    <a:pt x="137" y="172"/>
                  </a:lnTo>
                  <a:lnTo>
                    <a:pt x="146" y="186"/>
                  </a:lnTo>
                  <a:lnTo>
                    <a:pt x="152" y="203"/>
                  </a:lnTo>
                  <a:lnTo>
                    <a:pt x="155" y="220"/>
                  </a:lnTo>
                  <a:lnTo>
                    <a:pt x="155" y="226"/>
                  </a:lnTo>
                  <a:lnTo>
                    <a:pt x="152" y="225"/>
                  </a:lnTo>
                  <a:lnTo>
                    <a:pt x="146" y="214"/>
                  </a:lnTo>
                  <a:lnTo>
                    <a:pt x="140" y="198"/>
                  </a:lnTo>
                  <a:lnTo>
                    <a:pt x="136" y="188"/>
                  </a:lnTo>
                  <a:lnTo>
                    <a:pt x="131" y="179"/>
                  </a:lnTo>
                  <a:lnTo>
                    <a:pt x="124" y="170"/>
                  </a:lnTo>
                  <a:lnTo>
                    <a:pt x="118" y="163"/>
                  </a:lnTo>
                  <a:lnTo>
                    <a:pt x="111" y="157"/>
                  </a:lnTo>
                  <a:lnTo>
                    <a:pt x="103" y="151"/>
                  </a:lnTo>
                  <a:lnTo>
                    <a:pt x="97" y="146"/>
                  </a:lnTo>
                  <a:lnTo>
                    <a:pt x="92" y="145"/>
                  </a:lnTo>
                  <a:lnTo>
                    <a:pt x="100" y="169"/>
                  </a:lnTo>
                  <a:lnTo>
                    <a:pt x="106" y="201"/>
                  </a:lnTo>
                  <a:lnTo>
                    <a:pt x="109" y="238"/>
                  </a:lnTo>
                  <a:lnTo>
                    <a:pt x="108" y="268"/>
                  </a:lnTo>
                  <a:lnTo>
                    <a:pt x="106" y="275"/>
                  </a:lnTo>
                  <a:lnTo>
                    <a:pt x="105" y="275"/>
                  </a:lnTo>
                  <a:lnTo>
                    <a:pt x="103" y="271"/>
                  </a:lnTo>
                  <a:lnTo>
                    <a:pt x="103" y="263"/>
                  </a:lnTo>
                  <a:lnTo>
                    <a:pt x="100" y="243"/>
                  </a:lnTo>
                  <a:lnTo>
                    <a:pt x="95" y="209"/>
                  </a:lnTo>
                  <a:lnTo>
                    <a:pt x="86" y="176"/>
                  </a:lnTo>
                  <a:lnTo>
                    <a:pt x="80" y="157"/>
                  </a:lnTo>
                  <a:lnTo>
                    <a:pt x="68" y="166"/>
                  </a:lnTo>
                  <a:lnTo>
                    <a:pt x="55" y="180"/>
                  </a:lnTo>
                  <a:lnTo>
                    <a:pt x="44" y="198"/>
                  </a:lnTo>
                  <a:lnTo>
                    <a:pt x="38" y="217"/>
                  </a:lnTo>
                  <a:lnTo>
                    <a:pt x="35" y="223"/>
                  </a:lnTo>
                  <a:lnTo>
                    <a:pt x="33" y="223"/>
                  </a:lnTo>
                  <a:lnTo>
                    <a:pt x="31" y="217"/>
                  </a:lnTo>
                  <a:lnTo>
                    <a:pt x="33" y="207"/>
                  </a:lnTo>
                  <a:lnTo>
                    <a:pt x="41" y="191"/>
                  </a:lnTo>
                  <a:lnTo>
                    <a:pt x="53" y="169"/>
                  </a:lnTo>
                  <a:lnTo>
                    <a:pt x="64" y="148"/>
                  </a:lnTo>
                  <a:lnTo>
                    <a:pt x="72" y="135"/>
                  </a:lnTo>
                  <a:lnTo>
                    <a:pt x="74" y="117"/>
                  </a:lnTo>
                  <a:lnTo>
                    <a:pt x="75" y="98"/>
                  </a:lnTo>
                  <a:lnTo>
                    <a:pt x="74" y="80"/>
                  </a:lnTo>
                  <a:lnTo>
                    <a:pt x="74" y="70"/>
                  </a:lnTo>
                  <a:lnTo>
                    <a:pt x="65" y="76"/>
                  </a:lnTo>
                  <a:lnTo>
                    <a:pt x="55" y="84"/>
                  </a:lnTo>
                  <a:lnTo>
                    <a:pt x="44" y="95"/>
                  </a:lnTo>
                  <a:lnTo>
                    <a:pt x="34" y="107"/>
                  </a:lnTo>
                  <a:lnTo>
                    <a:pt x="25" y="118"/>
                  </a:lnTo>
                  <a:lnTo>
                    <a:pt x="16" y="132"/>
                  </a:lnTo>
                  <a:lnTo>
                    <a:pt x="10" y="144"/>
                  </a:lnTo>
                  <a:lnTo>
                    <a:pt x="6" y="155"/>
                  </a:lnTo>
                  <a:lnTo>
                    <a:pt x="3" y="161"/>
                  </a:lnTo>
                  <a:lnTo>
                    <a:pt x="2" y="161"/>
                  </a:lnTo>
                  <a:lnTo>
                    <a:pt x="0" y="158"/>
                  </a:lnTo>
                  <a:lnTo>
                    <a:pt x="2" y="149"/>
                  </a:lnTo>
                  <a:lnTo>
                    <a:pt x="4" y="142"/>
                  </a:lnTo>
                  <a:lnTo>
                    <a:pt x="10" y="130"/>
                  </a:lnTo>
                  <a:lnTo>
                    <a:pt x="19" y="115"/>
                  </a:lnTo>
                  <a:lnTo>
                    <a:pt x="28" y="101"/>
                  </a:lnTo>
                  <a:lnTo>
                    <a:pt x="38" y="86"/>
                  </a:lnTo>
                  <a:lnTo>
                    <a:pt x="49" y="71"/>
                  </a:lnTo>
                  <a:lnTo>
                    <a:pt x="59" y="59"/>
                  </a:lnTo>
                  <a:lnTo>
                    <a:pt x="68" y="52"/>
                  </a:lnTo>
                  <a:lnTo>
                    <a:pt x="72" y="43"/>
                  </a:lnTo>
                  <a:lnTo>
                    <a:pt x="72" y="30"/>
                  </a:lnTo>
                  <a:lnTo>
                    <a:pt x="69" y="19"/>
                  </a:lnTo>
                  <a:lnTo>
                    <a:pt x="68" y="12"/>
                  </a:lnTo>
                  <a:lnTo>
                    <a:pt x="68" y="8"/>
                  </a:lnTo>
                  <a:lnTo>
                    <a:pt x="68" y="6"/>
                  </a:lnTo>
                  <a:lnTo>
                    <a:pt x="69" y="3"/>
                  </a:lnTo>
                  <a:lnTo>
                    <a:pt x="71" y="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07" name="Freeform 362"/>
            <p:cNvSpPr>
              <a:spLocks/>
            </p:cNvSpPr>
            <p:nvPr/>
          </p:nvSpPr>
          <p:spPr bwMode="auto">
            <a:xfrm>
              <a:off x="1423" y="1739"/>
              <a:ext cx="199" cy="285"/>
            </a:xfrm>
            <a:custGeom>
              <a:avLst/>
              <a:gdLst>
                <a:gd name="T0" fmla="*/ 6 w 199"/>
                <a:gd name="T1" fmla="*/ 272 h 285"/>
                <a:gd name="T2" fmla="*/ 22 w 199"/>
                <a:gd name="T3" fmla="*/ 233 h 285"/>
                <a:gd name="T4" fmla="*/ 34 w 199"/>
                <a:gd name="T5" fmla="*/ 207 h 285"/>
                <a:gd name="T6" fmla="*/ 50 w 199"/>
                <a:gd name="T7" fmla="*/ 170 h 285"/>
                <a:gd name="T8" fmla="*/ 47 w 199"/>
                <a:gd name="T9" fmla="*/ 152 h 285"/>
                <a:gd name="T10" fmla="*/ 37 w 199"/>
                <a:gd name="T11" fmla="*/ 137 h 285"/>
                <a:gd name="T12" fmla="*/ 35 w 199"/>
                <a:gd name="T13" fmla="*/ 120 h 285"/>
                <a:gd name="T14" fmla="*/ 38 w 199"/>
                <a:gd name="T15" fmla="*/ 124 h 285"/>
                <a:gd name="T16" fmla="*/ 46 w 199"/>
                <a:gd name="T17" fmla="*/ 134 h 285"/>
                <a:gd name="T18" fmla="*/ 57 w 199"/>
                <a:gd name="T19" fmla="*/ 142 h 285"/>
                <a:gd name="T20" fmla="*/ 68 w 199"/>
                <a:gd name="T21" fmla="*/ 136 h 285"/>
                <a:gd name="T22" fmla="*/ 84 w 199"/>
                <a:gd name="T23" fmla="*/ 118 h 285"/>
                <a:gd name="T24" fmla="*/ 99 w 199"/>
                <a:gd name="T25" fmla="*/ 100 h 285"/>
                <a:gd name="T26" fmla="*/ 108 w 199"/>
                <a:gd name="T27" fmla="*/ 86 h 285"/>
                <a:gd name="T28" fmla="*/ 111 w 199"/>
                <a:gd name="T29" fmla="*/ 71 h 285"/>
                <a:gd name="T30" fmla="*/ 102 w 199"/>
                <a:gd name="T31" fmla="*/ 37 h 285"/>
                <a:gd name="T32" fmla="*/ 91 w 199"/>
                <a:gd name="T33" fmla="*/ 18 h 285"/>
                <a:gd name="T34" fmla="*/ 90 w 199"/>
                <a:gd name="T35" fmla="*/ 13 h 285"/>
                <a:gd name="T36" fmla="*/ 102 w 199"/>
                <a:gd name="T37" fmla="*/ 25 h 285"/>
                <a:gd name="T38" fmla="*/ 117 w 199"/>
                <a:gd name="T39" fmla="*/ 58 h 285"/>
                <a:gd name="T40" fmla="*/ 128 w 199"/>
                <a:gd name="T41" fmla="*/ 53 h 285"/>
                <a:gd name="T42" fmla="*/ 150 w 199"/>
                <a:gd name="T43" fmla="*/ 13 h 285"/>
                <a:gd name="T44" fmla="*/ 167 w 199"/>
                <a:gd name="T45" fmla="*/ 0 h 285"/>
                <a:gd name="T46" fmla="*/ 167 w 199"/>
                <a:gd name="T47" fmla="*/ 4 h 285"/>
                <a:gd name="T48" fmla="*/ 155 w 199"/>
                <a:gd name="T49" fmla="*/ 24 h 285"/>
                <a:gd name="T50" fmla="*/ 133 w 199"/>
                <a:gd name="T51" fmla="*/ 69 h 285"/>
                <a:gd name="T52" fmla="*/ 134 w 199"/>
                <a:gd name="T53" fmla="*/ 78 h 285"/>
                <a:gd name="T54" fmla="*/ 153 w 199"/>
                <a:gd name="T55" fmla="*/ 72 h 285"/>
                <a:gd name="T56" fmla="*/ 168 w 199"/>
                <a:gd name="T57" fmla="*/ 68 h 285"/>
                <a:gd name="T58" fmla="*/ 180 w 199"/>
                <a:gd name="T59" fmla="*/ 62 h 285"/>
                <a:gd name="T60" fmla="*/ 192 w 199"/>
                <a:gd name="T61" fmla="*/ 55 h 285"/>
                <a:gd name="T62" fmla="*/ 199 w 199"/>
                <a:gd name="T63" fmla="*/ 55 h 285"/>
                <a:gd name="T64" fmla="*/ 189 w 199"/>
                <a:gd name="T65" fmla="*/ 63 h 285"/>
                <a:gd name="T66" fmla="*/ 171 w 199"/>
                <a:gd name="T67" fmla="*/ 75 h 285"/>
                <a:gd name="T68" fmla="*/ 148 w 199"/>
                <a:gd name="T69" fmla="*/ 87 h 285"/>
                <a:gd name="T70" fmla="*/ 127 w 199"/>
                <a:gd name="T71" fmla="*/ 95 h 285"/>
                <a:gd name="T72" fmla="*/ 112 w 199"/>
                <a:gd name="T73" fmla="*/ 102 h 285"/>
                <a:gd name="T74" fmla="*/ 94 w 199"/>
                <a:gd name="T75" fmla="*/ 124 h 285"/>
                <a:gd name="T76" fmla="*/ 94 w 199"/>
                <a:gd name="T77" fmla="*/ 134 h 285"/>
                <a:gd name="T78" fmla="*/ 102 w 199"/>
                <a:gd name="T79" fmla="*/ 139 h 285"/>
                <a:gd name="T80" fmla="*/ 99 w 199"/>
                <a:gd name="T81" fmla="*/ 143 h 285"/>
                <a:gd name="T82" fmla="*/ 90 w 199"/>
                <a:gd name="T83" fmla="*/ 151 h 285"/>
                <a:gd name="T84" fmla="*/ 84 w 199"/>
                <a:gd name="T85" fmla="*/ 152 h 285"/>
                <a:gd name="T86" fmla="*/ 80 w 199"/>
                <a:gd name="T87" fmla="*/ 152 h 285"/>
                <a:gd name="T88" fmla="*/ 75 w 199"/>
                <a:gd name="T89" fmla="*/ 158 h 285"/>
                <a:gd name="T90" fmla="*/ 62 w 199"/>
                <a:gd name="T91" fmla="*/ 183 h 285"/>
                <a:gd name="T92" fmla="*/ 46 w 199"/>
                <a:gd name="T93" fmla="*/ 216 h 285"/>
                <a:gd name="T94" fmla="*/ 37 w 199"/>
                <a:gd name="T95" fmla="*/ 245 h 285"/>
                <a:gd name="T96" fmla="*/ 32 w 199"/>
                <a:gd name="T97" fmla="*/ 262 h 285"/>
                <a:gd name="T98" fmla="*/ 26 w 199"/>
                <a:gd name="T99" fmla="*/ 273 h 285"/>
                <a:gd name="T100" fmla="*/ 19 w 199"/>
                <a:gd name="T101" fmla="*/ 279 h 285"/>
                <a:gd name="T102" fmla="*/ 4 w 199"/>
                <a:gd name="T103" fmla="*/ 284 h 2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9"/>
                <a:gd name="T157" fmla="*/ 0 h 285"/>
                <a:gd name="T158" fmla="*/ 199 w 199"/>
                <a:gd name="T159" fmla="*/ 285 h 28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9" h="285">
                  <a:moveTo>
                    <a:pt x="0" y="285"/>
                  </a:moveTo>
                  <a:lnTo>
                    <a:pt x="6" y="272"/>
                  </a:lnTo>
                  <a:lnTo>
                    <a:pt x="15" y="253"/>
                  </a:lnTo>
                  <a:lnTo>
                    <a:pt x="22" y="233"/>
                  </a:lnTo>
                  <a:lnTo>
                    <a:pt x="28" y="220"/>
                  </a:lnTo>
                  <a:lnTo>
                    <a:pt x="34" y="207"/>
                  </a:lnTo>
                  <a:lnTo>
                    <a:pt x="41" y="188"/>
                  </a:lnTo>
                  <a:lnTo>
                    <a:pt x="50" y="170"/>
                  </a:lnTo>
                  <a:lnTo>
                    <a:pt x="54" y="160"/>
                  </a:lnTo>
                  <a:lnTo>
                    <a:pt x="47" y="152"/>
                  </a:lnTo>
                  <a:lnTo>
                    <a:pt x="41" y="145"/>
                  </a:lnTo>
                  <a:lnTo>
                    <a:pt x="37" y="137"/>
                  </a:lnTo>
                  <a:lnTo>
                    <a:pt x="35" y="127"/>
                  </a:lnTo>
                  <a:lnTo>
                    <a:pt x="35" y="120"/>
                  </a:lnTo>
                  <a:lnTo>
                    <a:pt x="37" y="120"/>
                  </a:lnTo>
                  <a:lnTo>
                    <a:pt x="38" y="124"/>
                  </a:lnTo>
                  <a:lnTo>
                    <a:pt x="41" y="130"/>
                  </a:lnTo>
                  <a:lnTo>
                    <a:pt x="46" y="134"/>
                  </a:lnTo>
                  <a:lnTo>
                    <a:pt x="52" y="139"/>
                  </a:lnTo>
                  <a:lnTo>
                    <a:pt x="57" y="142"/>
                  </a:lnTo>
                  <a:lnTo>
                    <a:pt x="62" y="143"/>
                  </a:lnTo>
                  <a:lnTo>
                    <a:pt x="68" y="136"/>
                  </a:lnTo>
                  <a:lnTo>
                    <a:pt x="77" y="129"/>
                  </a:lnTo>
                  <a:lnTo>
                    <a:pt x="84" y="118"/>
                  </a:lnTo>
                  <a:lnTo>
                    <a:pt x="91" y="109"/>
                  </a:lnTo>
                  <a:lnTo>
                    <a:pt x="99" y="100"/>
                  </a:lnTo>
                  <a:lnTo>
                    <a:pt x="105" y="93"/>
                  </a:lnTo>
                  <a:lnTo>
                    <a:pt x="108" y="86"/>
                  </a:lnTo>
                  <a:lnTo>
                    <a:pt x="111" y="81"/>
                  </a:lnTo>
                  <a:lnTo>
                    <a:pt x="111" y="71"/>
                  </a:lnTo>
                  <a:lnTo>
                    <a:pt x="108" y="53"/>
                  </a:lnTo>
                  <a:lnTo>
                    <a:pt x="102" y="37"/>
                  </a:lnTo>
                  <a:lnTo>
                    <a:pt x="96" y="25"/>
                  </a:lnTo>
                  <a:lnTo>
                    <a:pt x="91" y="18"/>
                  </a:lnTo>
                  <a:lnTo>
                    <a:pt x="88" y="13"/>
                  </a:lnTo>
                  <a:lnTo>
                    <a:pt x="90" y="13"/>
                  </a:lnTo>
                  <a:lnTo>
                    <a:pt x="94" y="16"/>
                  </a:lnTo>
                  <a:lnTo>
                    <a:pt x="102" y="25"/>
                  </a:lnTo>
                  <a:lnTo>
                    <a:pt x="111" y="41"/>
                  </a:lnTo>
                  <a:lnTo>
                    <a:pt x="117" y="58"/>
                  </a:lnTo>
                  <a:lnTo>
                    <a:pt x="119" y="71"/>
                  </a:lnTo>
                  <a:lnTo>
                    <a:pt x="128" y="53"/>
                  </a:lnTo>
                  <a:lnTo>
                    <a:pt x="140" y="32"/>
                  </a:lnTo>
                  <a:lnTo>
                    <a:pt x="150" y="13"/>
                  </a:lnTo>
                  <a:lnTo>
                    <a:pt x="161" y="3"/>
                  </a:lnTo>
                  <a:lnTo>
                    <a:pt x="167" y="0"/>
                  </a:lnTo>
                  <a:lnTo>
                    <a:pt x="168" y="0"/>
                  </a:lnTo>
                  <a:lnTo>
                    <a:pt x="167" y="4"/>
                  </a:lnTo>
                  <a:lnTo>
                    <a:pt x="162" y="9"/>
                  </a:lnTo>
                  <a:lnTo>
                    <a:pt x="155" y="24"/>
                  </a:lnTo>
                  <a:lnTo>
                    <a:pt x="145" y="47"/>
                  </a:lnTo>
                  <a:lnTo>
                    <a:pt x="133" y="69"/>
                  </a:lnTo>
                  <a:lnTo>
                    <a:pt x="125" y="81"/>
                  </a:lnTo>
                  <a:lnTo>
                    <a:pt x="134" y="78"/>
                  </a:lnTo>
                  <a:lnTo>
                    <a:pt x="145" y="75"/>
                  </a:lnTo>
                  <a:lnTo>
                    <a:pt x="153" y="72"/>
                  </a:lnTo>
                  <a:lnTo>
                    <a:pt x="161" y="69"/>
                  </a:lnTo>
                  <a:lnTo>
                    <a:pt x="168" y="68"/>
                  </a:lnTo>
                  <a:lnTo>
                    <a:pt x="176" y="65"/>
                  </a:lnTo>
                  <a:lnTo>
                    <a:pt x="180" y="62"/>
                  </a:lnTo>
                  <a:lnTo>
                    <a:pt x="184" y="59"/>
                  </a:lnTo>
                  <a:lnTo>
                    <a:pt x="192" y="55"/>
                  </a:lnTo>
                  <a:lnTo>
                    <a:pt x="198" y="53"/>
                  </a:lnTo>
                  <a:lnTo>
                    <a:pt x="199" y="55"/>
                  </a:lnTo>
                  <a:lnTo>
                    <a:pt x="195" y="59"/>
                  </a:lnTo>
                  <a:lnTo>
                    <a:pt x="189" y="63"/>
                  </a:lnTo>
                  <a:lnTo>
                    <a:pt x="181" y="68"/>
                  </a:lnTo>
                  <a:lnTo>
                    <a:pt x="171" y="75"/>
                  </a:lnTo>
                  <a:lnTo>
                    <a:pt x="159" y="81"/>
                  </a:lnTo>
                  <a:lnTo>
                    <a:pt x="148" y="87"/>
                  </a:lnTo>
                  <a:lnTo>
                    <a:pt x="136" y="92"/>
                  </a:lnTo>
                  <a:lnTo>
                    <a:pt x="127" y="95"/>
                  </a:lnTo>
                  <a:lnTo>
                    <a:pt x="121" y="96"/>
                  </a:lnTo>
                  <a:lnTo>
                    <a:pt x="112" y="102"/>
                  </a:lnTo>
                  <a:lnTo>
                    <a:pt x="102" y="112"/>
                  </a:lnTo>
                  <a:lnTo>
                    <a:pt x="94" y="124"/>
                  </a:lnTo>
                  <a:lnTo>
                    <a:pt x="91" y="131"/>
                  </a:lnTo>
                  <a:lnTo>
                    <a:pt x="94" y="134"/>
                  </a:lnTo>
                  <a:lnTo>
                    <a:pt x="97" y="137"/>
                  </a:lnTo>
                  <a:lnTo>
                    <a:pt x="102" y="139"/>
                  </a:lnTo>
                  <a:lnTo>
                    <a:pt x="105" y="139"/>
                  </a:lnTo>
                  <a:lnTo>
                    <a:pt x="99" y="143"/>
                  </a:lnTo>
                  <a:lnTo>
                    <a:pt x="94" y="146"/>
                  </a:lnTo>
                  <a:lnTo>
                    <a:pt x="90" y="151"/>
                  </a:lnTo>
                  <a:lnTo>
                    <a:pt x="87" y="154"/>
                  </a:lnTo>
                  <a:lnTo>
                    <a:pt x="84" y="152"/>
                  </a:lnTo>
                  <a:lnTo>
                    <a:pt x="81" y="152"/>
                  </a:lnTo>
                  <a:lnTo>
                    <a:pt x="80" y="152"/>
                  </a:lnTo>
                  <a:lnTo>
                    <a:pt x="75" y="158"/>
                  </a:lnTo>
                  <a:lnTo>
                    <a:pt x="69" y="170"/>
                  </a:lnTo>
                  <a:lnTo>
                    <a:pt x="62" y="183"/>
                  </a:lnTo>
                  <a:lnTo>
                    <a:pt x="53" y="199"/>
                  </a:lnTo>
                  <a:lnTo>
                    <a:pt x="46" y="216"/>
                  </a:lnTo>
                  <a:lnTo>
                    <a:pt x="40" y="231"/>
                  </a:lnTo>
                  <a:lnTo>
                    <a:pt x="37" y="245"/>
                  </a:lnTo>
                  <a:lnTo>
                    <a:pt x="35" y="256"/>
                  </a:lnTo>
                  <a:lnTo>
                    <a:pt x="32" y="262"/>
                  </a:lnTo>
                  <a:lnTo>
                    <a:pt x="29" y="267"/>
                  </a:lnTo>
                  <a:lnTo>
                    <a:pt x="26" y="273"/>
                  </a:lnTo>
                  <a:lnTo>
                    <a:pt x="23" y="276"/>
                  </a:lnTo>
                  <a:lnTo>
                    <a:pt x="19" y="279"/>
                  </a:lnTo>
                  <a:lnTo>
                    <a:pt x="12" y="282"/>
                  </a:lnTo>
                  <a:lnTo>
                    <a:pt x="4" y="284"/>
                  </a:lnTo>
                  <a:lnTo>
                    <a:pt x="0" y="285"/>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08" name="Freeform 363"/>
            <p:cNvSpPr>
              <a:spLocks/>
            </p:cNvSpPr>
            <p:nvPr/>
          </p:nvSpPr>
          <p:spPr bwMode="auto">
            <a:xfrm>
              <a:off x="1132" y="2193"/>
              <a:ext cx="128" cy="220"/>
            </a:xfrm>
            <a:custGeom>
              <a:avLst/>
              <a:gdLst>
                <a:gd name="T0" fmla="*/ 84 w 128"/>
                <a:gd name="T1" fmla="*/ 13 h 220"/>
                <a:gd name="T2" fmla="*/ 71 w 128"/>
                <a:gd name="T3" fmla="*/ 38 h 220"/>
                <a:gd name="T4" fmla="*/ 61 w 128"/>
                <a:gd name="T5" fmla="*/ 46 h 220"/>
                <a:gd name="T6" fmla="*/ 40 w 128"/>
                <a:gd name="T7" fmla="*/ 53 h 220"/>
                <a:gd name="T8" fmla="*/ 19 w 128"/>
                <a:gd name="T9" fmla="*/ 65 h 220"/>
                <a:gd name="T10" fmla="*/ 4 w 128"/>
                <a:gd name="T11" fmla="*/ 75 h 220"/>
                <a:gd name="T12" fmla="*/ 0 w 128"/>
                <a:gd name="T13" fmla="*/ 84 h 220"/>
                <a:gd name="T14" fmla="*/ 1 w 128"/>
                <a:gd name="T15" fmla="*/ 85 h 220"/>
                <a:gd name="T16" fmla="*/ 10 w 128"/>
                <a:gd name="T17" fmla="*/ 81 h 220"/>
                <a:gd name="T18" fmla="*/ 24 w 128"/>
                <a:gd name="T19" fmla="*/ 72 h 220"/>
                <a:gd name="T20" fmla="*/ 41 w 128"/>
                <a:gd name="T21" fmla="*/ 63 h 220"/>
                <a:gd name="T22" fmla="*/ 58 w 128"/>
                <a:gd name="T23" fmla="*/ 56 h 220"/>
                <a:gd name="T24" fmla="*/ 61 w 128"/>
                <a:gd name="T25" fmla="*/ 65 h 220"/>
                <a:gd name="T26" fmla="*/ 55 w 128"/>
                <a:gd name="T27" fmla="*/ 94 h 220"/>
                <a:gd name="T28" fmla="*/ 47 w 128"/>
                <a:gd name="T29" fmla="*/ 109 h 220"/>
                <a:gd name="T30" fmla="*/ 34 w 128"/>
                <a:gd name="T31" fmla="*/ 124 h 220"/>
                <a:gd name="T32" fmla="*/ 18 w 128"/>
                <a:gd name="T33" fmla="*/ 140 h 220"/>
                <a:gd name="T34" fmla="*/ 7 w 128"/>
                <a:gd name="T35" fmla="*/ 152 h 220"/>
                <a:gd name="T36" fmla="*/ 4 w 128"/>
                <a:gd name="T37" fmla="*/ 161 h 220"/>
                <a:gd name="T38" fmla="*/ 7 w 128"/>
                <a:gd name="T39" fmla="*/ 164 h 220"/>
                <a:gd name="T40" fmla="*/ 18 w 128"/>
                <a:gd name="T41" fmla="*/ 150 h 220"/>
                <a:gd name="T42" fmla="*/ 44 w 128"/>
                <a:gd name="T43" fmla="*/ 127 h 220"/>
                <a:gd name="T44" fmla="*/ 55 w 128"/>
                <a:gd name="T45" fmla="*/ 137 h 220"/>
                <a:gd name="T46" fmla="*/ 59 w 128"/>
                <a:gd name="T47" fmla="*/ 196 h 220"/>
                <a:gd name="T48" fmla="*/ 64 w 128"/>
                <a:gd name="T49" fmla="*/ 218 h 220"/>
                <a:gd name="T50" fmla="*/ 65 w 128"/>
                <a:gd name="T51" fmla="*/ 218 h 220"/>
                <a:gd name="T52" fmla="*/ 65 w 128"/>
                <a:gd name="T53" fmla="*/ 192 h 220"/>
                <a:gd name="T54" fmla="*/ 64 w 128"/>
                <a:gd name="T55" fmla="*/ 128 h 220"/>
                <a:gd name="T56" fmla="*/ 68 w 128"/>
                <a:gd name="T57" fmla="*/ 108 h 220"/>
                <a:gd name="T58" fmla="*/ 71 w 128"/>
                <a:gd name="T59" fmla="*/ 109 h 220"/>
                <a:gd name="T60" fmla="*/ 78 w 128"/>
                <a:gd name="T61" fmla="*/ 127 h 220"/>
                <a:gd name="T62" fmla="*/ 105 w 128"/>
                <a:gd name="T63" fmla="*/ 158 h 220"/>
                <a:gd name="T64" fmla="*/ 120 w 128"/>
                <a:gd name="T65" fmla="*/ 165 h 220"/>
                <a:gd name="T66" fmla="*/ 114 w 128"/>
                <a:gd name="T67" fmla="*/ 156 h 220"/>
                <a:gd name="T68" fmla="*/ 100 w 128"/>
                <a:gd name="T69" fmla="*/ 139 h 220"/>
                <a:gd name="T70" fmla="*/ 81 w 128"/>
                <a:gd name="T71" fmla="*/ 112 h 220"/>
                <a:gd name="T72" fmla="*/ 75 w 128"/>
                <a:gd name="T73" fmla="*/ 91 h 220"/>
                <a:gd name="T74" fmla="*/ 77 w 128"/>
                <a:gd name="T75" fmla="*/ 65 h 220"/>
                <a:gd name="T76" fmla="*/ 80 w 128"/>
                <a:gd name="T77" fmla="*/ 54 h 220"/>
                <a:gd name="T78" fmla="*/ 84 w 128"/>
                <a:gd name="T79" fmla="*/ 57 h 220"/>
                <a:gd name="T80" fmla="*/ 97 w 128"/>
                <a:gd name="T81" fmla="*/ 71 h 220"/>
                <a:gd name="T82" fmla="*/ 120 w 128"/>
                <a:gd name="T83" fmla="*/ 91 h 220"/>
                <a:gd name="T84" fmla="*/ 128 w 128"/>
                <a:gd name="T85" fmla="*/ 97 h 220"/>
                <a:gd name="T86" fmla="*/ 120 w 128"/>
                <a:gd name="T87" fmla="*/ 85 h 220"/>
                <a:gd name="T88" fmla="*/ 108 w 128"/>
                <a:gd name="T89" fmla="*/ 71 h 220"/>
                <a:gd name="T90" fmla="*/ 95 w 128"/>
                <a:gd name="T91" fmla="*/ 54 h 220"/>
                <a:gd name="T92" fmla="*/ 90 w 128"/>
                <a:gd name="T93" fmla="*/ 44 h 220"/>
                <a:gd name="T94" fmla="*/ 90 w 128"/>
                <a:gd name="T95" fmla="*/ 22 h 220"/>
                <a:gd name="T96" fmla="*/ 97 w 128"/>
                <a:gd name="T97" fmla="*/ 3 h 220"/>
                <a:gd name="T98" fmla="*/ 95 w 128"/>
                <a:gd name="T99" fmla="*/ 0 h 2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0"/>
                <a:gd name="T152" fmla="*/ 128 w 128"/>
                <a:gd name="T153" fmla="*/ 220 h 22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0">
                  <a:moveTo>
                    <a:pt x="90" y="4"/>
                  </a:moveTo>
                  <a:lnTo>
                    <a:pt x="84" y="13"/>
                  </a:lnTo>
                  <a:lnTo>
                    <a:pt x="77" y="26"/>
                  </a:lnTo>
                  <a:lnTo>
                    <a:pt x="71" y="38"/>
                  </a:lnTo>
                  <a:lnTo>
                    <a:pt x="68" y="46"/>
                  </a:lnTo>
                  <a:lnTo>
                    <a:pt x="61" y="46"/>
                  </a:lnTo>
                  <a:lnTo>
                    <a:pt x="52" y="48"/>
                  </a:lnTo>
                  <a:lnTo>
                    <a:pt x="40" y="53"/>
                  </a:lnTo>
                  <a:lnTo>
                    <a:pt x="30" y="59"/>
                  </a:lnTo>
                  <a:lnTo>
                    <a:pt x="19" y="65"/>
                  </a:lnTo>
                  <a:lnTo>
                    <a:pt x="10" y="71"/>
                  </a:lnTo>
                  <a:lnTo>
                    <a:pt x="4" y="75"/>
                  </a:lnTo>
                  <a:lnTo>
                    <a:pt x="1" y="80"/>
                  </a:lnTo>
                  <a:lnTo>
                    <a:pt x="0" y="84"/>
                  </a:lnTo>
                  <a:lnTo>
                    <a:pt x="0" y="85"/>
                  </a:lnTo>
                  <a:lnTo>
                    <a:pt x="1" y="85"/>
                  </a:lnTo>
                  <a:lnTo>
                    <a:pt x="6" y="82"/>
                  </a:lnTo>
                  <a:lnTo>
                    <a:pt x="10" y="81"/>
                  </a:lnTo>
                  <a:lnTo>
                    <a:pt x="16" y="77"/>
                  </a:lnTo>
                  <a:lnTo>
                    <a:pt x="24" y="72"/>
                  </a:lnTo>
                  <a:lnTo>
                    <a:pt x="32" y="68"/>
                  </a:lnTo>
                  <a:lnTo>
                    <a:pt x="41" y="63"/>
                  </a:lnTo>
                  <a:lnTo>
                    <a:pt x="50" y="59"/>
                  </a:lnTo>
                  <a:lnTo>
                    <a:pt x="58" y="56"/>
                  </a:lnTo>
                  <a:lnTo>
                    <a:pt x="64" y="54"/>
                  </a:lnTo>
                  <a:lnTo>
                    <a:pt x="61" y="65"/>
                  </a:lnTo>
                  <a:lnTo>
                    <a:pt x="58" y="80"/>
                  </a:lnTo>
                  <a:lnTo>
                    <a:pt x="55" y="94"/>
                  </a:lnTo>
                  <a:lnTo>
                    <a:pt x="53" y="103"/>
                  </a:lnTo>
                  <a:lnTo>
                    <a:pt x="47" y="109"/>
                  </a:lnTo>
                  <a:lnTo>
                    <a:pt x="41" y="115"/>
                  </a:lnTo>
                  <a:lnTo>
                    <a:pt x="34" y="124"/>
                  </a:lnTo>
                  <a:lnTo>
                    <a:pt x="25" y="131"/>
                  </a:lnTo>
                  <a:lnTo>
                    <a:pt x="18" y="140"/>
                  </a:lnTo>
                  <a:lnTo>
                    <a:pt x="12" y="146"/>
                  </a:lnTo>
                  <a:lnTo>
                    <a:pt x="7" y="152"/>
                  </a:lnTo>
                  <a:lnTo>
                    <a:pt x="4" y="156"/>
                  </a:lnTo>
                  <a:lnTo>
                    <a:pt x="4" y="161"/>
                  </a:lnTo>
                  <a:lnTo>
                    <a:pt x="4" y="164"/>
                  </a:lnTo>
                  <a:lnTo>
                    <a:pt x="7" y="164"/>
                  </a:lnTo>
                  <a:lnTo>
                    <a:pt x="10" y="159"/>
                  </a:lnTo>
                  <a:lnTo>
                    <a:pt x="18" y="150"/>
                  </a:lnTo>
                  <a:lnTo>
                    <a:pt x="31" y="137"/>
                  </a:lnTo>
                  <a:lnTo>
                    <a:pt x="44" y="127"/>
                  </a:lnTo>
                  <a:lnTo>
                    <a:pt x="53" y="119"/>
                  </a:lnTo>
                  <a:lnTo>
                    <a:pt x="55" y="137"/>
                  </a:lnTo>
                  <a:lnTo>
                    <a:pt x="56" y="167"/>
                  </a:lnTo>
                  <a:lnTo>
                    <a:pt x="59" y="196"/>
                  </a:lnTo>
                  <a:lnTo>
                    <a:pt x="62" y="213"/>
                  </a:lnTo>
                  <a:lnTo>
                    <a:pt x="64" y="218"/>
                  </a:lnTo>
                  <a:lnTo>
                    <a:pt x="65" y="220"/>
                  </a:lnTo>
                  <a:lnTo>
                    <a:pt x="65" y="218"/>
                  </a:lnTo>
                  <a:lnTo>
                    <a:pt x="66" y="211"/>
                  </a:lnTo>
                  <a:lnTo>
                    <a:pt x="65" y="192"/>
                  </a:lnTo>
                  <a:lnTo>
                    <a:pt x="65" y="159"/>
                  </a:lnTo>
                  <a:lnTo>
                    <a:pt x="64" y="128"/>
                  </a:lnTo>
                  <a:lnTo>
                    <a:pt x="66" y="109"/>
                  </a:lnTo>
                  <a:lnTo>
                    <a:pt x="68" y="108"/>
                  </a:lnTo>
                  <a:lnTo>
                    <a:pt x="69" y="108"/>
                  </a:lnTo>
                  <a:lnTo>
                    <a:pt x="71" y="109"/>
                  </a:lnTo>
                  <a:lnTo>
                    <a:pt x="72" y="115"/>
                  </a:lnTo>
                  <a:lnTo>
                    <a:pt x="78" y="127"/>
                  </a:lnTo>
                  <a:lnTo>
                    <a:pt x="92" y="142"/>
                  </a:lnTo>
                  <a:lnTo>
                    <a:pt x="105" y="158"/>
                  </a:lnTo>
                  <a:lnTo>
                    <a:pt x="115" y="165"/>
                  </a:lnTo>
                  <a:lnTo>
                    <a:pt x="120" y="165"/>
                  </a:lnTo>
                  <a:lnTo>
                    <a:pt x="118" y="162"/>
                  </a:lnTo>
                  <a:lnTo>
                    <a:pt x="114" y="156"/>
                  </a:lnTo>
                  <a:lnTo>
                    <a:pt x="108" y="149"/>
                  </a:lnTo>
                  <a:lnTo>
                    <a:pt x="100" y="139"/>
                  </a:lnTo>
                  <a:lnTo>
                    <a:pt x="90" y="125"/>
                  </a:lnTo>
                  <a:lnTo>
                    <a:pt x="81" y="112"/>
                  </a:lnTo>
                  <a:lnTo>
                    <a:pt x="75" y="102"/>
                  </a:lnTo>
                  <a:lnTo>
                    <a:pt x="75" y="91"/>
                  </a:lnTo>
                  <a:lnTo>
                    <a:pt x="75" y="78"/>
                  </a:lnTo>
                  <a:lnTo>
                    <a:pt x="77" y="65"/>
                  </a:lnTo>
                  <a:lnTo>
                    <a:pt x="78" y="57"/>
                  </a:lnTo>
                  <a:lnTo>
                    <a:pt x="80" y="54"/>
                  </a:lnTo>
                  <a:lnTo>
                    <a:pt x="81" y="54"/>
                  </a:lnTo>
                  <a:lnTo>
                    <a:pt x="84" y="57"/>
                  </a:lnTo>
                  <a:lnTo>
                    <a:pt x="89" y="62"/>
                  </a:lnTo>
                  <a:lnTo>
                    <a:pt x="97" y="71"/>
                  </a:lnTo>
                  <a:lnTo>
                    <a:pt x="108" y="81"/>
                  </a:lnTo>
                  <a:lnTo>
                    <a:pt x="120" y="91"/>
                  </a:lnTo>
                  <a:lnTo>
                    <a:pt x="127" y="97"/>
                  </a:lnTo>
                  <a:lnTo>
                    <a:pt x="128" y="97"/>
                  </a:lnTo>
                  <a:lnTo>
                    <a:pt x="126" y="91"/>
                  </a:lnTo>
                  <a:lnTo>
                    <a:pt x="120" y="85"/>
                  </a:lnTo>
                  <a:lnTo>
                    <a:pt x="114" y="78"/>
                  </a:lnTo>
                  <a:lnTo>
                    <a:pt x="108" y="71"/>
                  </a:lnTo>
                  <a:lnTo>
                    <a:pt x="100" y="62"/>
                  </a:lnTo>
                  <a:lnTo>
                    <a:pt x="95" y="54"/>
                  </a:lnTo>
                  <a:lnTo>
                    <a:pt x="92" y="50"/>
                  </a:lnTo>
                  <a:lnTo>
                    <a:pt x="90" y="44"/>
                  </a:lnTo>
                  <a:lnTo>
                    <a:pt x="89" y="34"/>
                  </a:lnTo>
                  <a:lnTo>
                    <a:pt x="90" y="22"/>
                  </a:lnTo>
                  <a:lnTo>
                    <a:pt x="95" y="10"/>
                  </a:lnTo>
                  <a:lnTo>
                    <a:pt x="97" y="3"/>
                  </a:lnTo>
                  <a:lnTo>
                    <a:pt x="97" y="0"/>
                  </a:lnTo>
                  <a:lnTo>
                    <a:pt x="95" y="0"/>
                  </a:lnTo>
                  <a:lnTo>
                    <a:pt x="90" y="4"/>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5609" name="Freeform 364"/>
            <p:cNvSpPr>
              <a:spLocks/>
            </p:cNvSpPr>
            <p:nvPr/>
          </p:nvSpPr>
          <p:spPr bwMode="auto">
            <a:xfrm>
              <a:off x="1585" y="2094"/>
              <a:ext cx="256" cy="202"/>
            </a:xfrm>
            <a:custGeom>
              <a:avLst/>
              <a:gdLst>
                <a:gd name="T0" fmla="*/ 5 w 256"/>
                <a:gd name="T1" fmla="*/ 20 h 202"/>
                <a:gd name="T2" fmla="*/ 19 w 256"/>
                <a:gd name="T3" fmla="*/ 32 h 202"/>
                <a:gd name="T4" fmla="*/ 30 w 256"/>
                <a:gd name="T5" fmla="*/ 40 h 202"/>
                <a:gd name="T6" fmla="*/ 50 w 256"/>
                <a:gd name="T7" fmla="*/ 48 h 202"/>
                <a:gd name="T8" fmla="*/ 56 w 256"/>
                <a:gd name="T9" fmla="*/ 74 h 202"/>
                <a:gd name="T10" fmla="*/ 58 w 256"/>
                <a:gd name="T11" fmla="*/ 113 h 202"/>
                <a:gd name="T12" fmla="*/ 62 w 256"/>
                <a:gd name="T13" fmla="*/ 134 h 202"/>
                <a:gd name="T14" fmla="*/ 65 w 256"/>
                <a:gd name="T15" fmla="*/ 128 h 202"/>
                <a:gd name="T16" fmla="*/ 64 w 256"/>
                <a:gd name="T17" fmla="*/ 108 h 202"/>
                <a:gd name="T18" fmla="*/ 68 w 256"/>
                <a:gd name="T19" fmla="*/ 66 h 202"/>
                <a:gd name="T20" fmla="*/ 74 w 256"/>
                <a:gd name="T21" fmla="*/ 57 h 202"/>
                <a:gd name="T22" fmla="*/ 86 w 256"/>
                <a:gd name="T23" fmla="*/ 69 h 202"/>
                <a:gd name="T24" fmla="*/ 101 w 256"/>
                <a:gd name="T25" fmla="*/ 82 h 202"/>
                <a:gd name="T26" fmla="*/ 112 w 256"/>
                <a:gd name="T27" fmla="*/ 93 h 202"/>
                <a:gd name="T28" fmla="*/ 120 w 256"/>
                <a:gd name="T29" fmla="*/ 118 h 202"/>
                <a:gd name="T30" fmla="*/ 132 w 256"/>
                <a:gd name="T31" fmla="*/ 180 h 202"/>
                <a:gd name="T32" fmla="*/ 143 w 256"/>
                <a:gd name="T33" fmla="*/ 202 h 202"/>
                <a:gd name="T34" fmla="*/ 143 w 256"/>
                <a:gd name="T35" fmla="*/ 192 h 202"/>
                <a:gd name="T36" fmla="*/ 136 w 256"/>
                <a:gd name="T37" fmla="*/ 167 h 202"/>
                <a:gd name="T38" fmla="*/ 129 w 256"/>
                <a:gd name="T39" fmla="*/ 119 h 202"/>
                <a:gd name="T40" fmla="*/ 141 w 256"/>
                <a:gd name="T41" fmla="*/ 109 h 202"/>
                <a:gd name="T42" fmla="*/ 176 w 256"/>
                <a:gd name="T43" fmla="*/ 128 h 202"/>
                <a:gd name="T44" fmla="*/ 214 w 256"/>
                <a:gd name="T45" fmla="*/ 150 h 202"/>
                <a:gd name="T46" fmla="*/ 245 w 256"/>
                <a:gd name="T47" fmla="*/ 168 h 202"/>
                <a:gd name="T48" fmla="*/ 254 w 256"/>
                <a:gd name="T49" fmla="*/ 176 h 202"/>
                <a:gd name="T50" fmla="*/ 253 w 256"/>
                <a:gd name="T51" fmla="*/ 170 h 202"/>
                <a:gd name="T52" fmla="*/ 238 w 256"/>
                <a:gd name="T53" fmla="*/ 156 h 202"/>
                <a:gd name="T54" fmla="*/ 208 w 256"/>
                <a:gd name="T55" fmla="*/ 137 h 202"/>
                <a:gd name="T56" fmla="*/ 173 w 256"/>
                <a:gd name="T57" fmla="*/ 115 h 202"/>
                <a:gd name="T58" fmla="*/ 143 w 256"/>
                <a:gd name="T59" fmla="*/ 99 h 202"/>
                <a:gd name="T60" fmla="*/ 129 w 256"/>
                <a:gd name="T61" fmla="*/ 91 h 202"/>
                <a:gd name="T62" fmla="*/ 138 w 256"/>
                <a:gd name="T63" fmla="*/ 90 h 202"/>
                <a:gd name="T64" fmla="*/ 155 w 256"/>
                <a:gd name="T65" fmla="*/ 84 h 202"/>
                <a:gd name="T66" fmla="*/ 182 w 256"/>
                <a:gd name="T67" fmla="*/ 79 h 202"/>
                <a:gd name="T68" fmla="*/ 213 w 256"/>
                <a:gd name="T69" fmla="*/ 78 h 202"/>
                <a:gd name="T70" fmla="*/ 238 w 256"/>
                <a:gd name="T71" fmla="*/ 81 h 202"/>
                <a:gd name="T72" fmla="*/ 256 w 256"/>
                <a:gd name="T73" fmla="*/ 87 h 202"/>
                <a:gd name="T74" fmla="*/ 251 w 256"/>
                <a:gd name="T75" fmla="*/ 79 h 202"/>
                <a:gd name="T76" fmla="*/ 236 w 256"/>
                <a:gd name="T77" fmla="*/ 74 h 202"/>
                <a:gd name="T78" fmla="*/ 207 w 256"/>
                <a:gd name="T79" fmla="*/ 72 h 202"/>
                <a:gd name="T80" fmla="*/ 170 w 256"/>
                <a:gd name="T81" fmla="*/ 74 h 202"/>
                <a:gd name="T82" fmla="*/ 141 w 256"/>
                <a:gd name="T83" fmla="*/ 75 h 202"/>
                <a:gd name="T84" fmla="*/ 129 w 256"/>
                <a:gd name="T85" fmla="*/ 74 h 202"/>
                <a:gd name="T86" fmla="*/ 115 w 256"/>
                <a:gd name="T87" fmla="*/ 66 h 202"/>
                <a:gd name="T88" fmla="*/ 99 w 256"/>
                <a:gd name="T89" fmla="*/ 56 h 202"/>
                <a:gd name="T90" fmla="*/ 87 w 256"/>
                <a:gd name="T91" fmla="*/ 46 h 202"/>
                <a:gd name="T92" fmla="*/ 92 w 256"/>
                <a:gd name="T93" fmla="*/ 38 h 202"/>
                <a:gd name="T94" fmla="*/ 112 w 256"/>
                <a:gd name="T95" fmla="*/ 28 h 202"/>
                <a:gd name="T96" fmla="*/ 133 w 256"/>
                <a:gd name="T97" fmla="*/ 16 h 202"/>
                <a:gd name="T98" fmla="*/ 152 w 256"/>
                <a:gd name="T99" fmla="*/ 7 h 202"/>
                <a:gd name="T100" fmla="*/ 164 w 256"/>
                <a:gd name="T101" fmla="*/ 4 h 202"/>
                <a:gd name="T102" fmla="*/ 155 w 256"/>
                <a:gd name="T103" fmla="*/ 0 h 202"/>
                <a:gd name="T104" fmla="*/ 138 w 256"/>
                <a:gd name="T105" fmla="*/ 6 h 202"/>
                <a:gd name="T106" fmla="*/ 118 w 256"/>
                <a:gd name="T107" fmla="*/ 13 h 202"/>
                <a:gd name="T108" fmla="*/ 96 w 256"/>
                <a:gd name="T109" fmla="*/ 25 h 202"/>
                <a:gd name="T110" fmla="*/ 79 w 256"/>
                <a:gd name="T111" fmla="*/ 32 h 202"/>
                <a:gd name="T112" fmla="*/ 68 w 256"/>
                <a:gd name="T113" fmla="*/ 38 h 202"/>
                <a:gd name="T114" fmla="*/ 55 w 256"/>
                <a:gd name="T115" fmla="*/ 37 h 202"/>
                <a:gd name="T116" fmla="*/ 40 w 256"/>
                <a:gd name="T117" fmla="*/ 29 h 202"/>
                <a:gd name="T118" fmla="*/ 27 w 256"/>
                <a:gd name="T119" fmla="*/ 23 h 202"/>
                <a:gd name="T120" fmla="*/ 14 w 256"/>
                <a:gd name="T121" fmla="*/ 19 h 202"/>
                <a:gd name="T122" fmla="*/ 3 w 256"/>
                <a:gd name="T123" fmla="*/ 16 h 2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6"/>
                <a:gd name="T187" fmla="*/ 0 h 202"/>
                <a:gd name="T188" fmla="*/ 256 w 256"/>
                <a:gd name="T189" fmla="*/ 202 h 2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6" h="202">
                  <a:moveTo>
                    <a:pt x="0" y="16"/>
                  </a:moveTo>
                  <a:lnTo>
                    <a:pt x="5" y="20"/>
                  </a:lnTo>
                  <a:lnTo>
                    <a:pt x="12" y="26"/>
                  </a:lnTo>
                  <a:lnTo>
                    <a:pt x="19" y="32"/>
                  </a:lnTo>
                  <a:lnTo>
                    <a:pt x="24" y="37"/>
                  </a:lnTo>
                  <a:lnTo>
                    <a:pt x="30" y="40"/>
                  </a:lnTo>
                  <a:lnTo>
                    <a:pt x="40" y="44"/>
                  </a:lnTo>
                  <a:lnTo>
                    <a:pt x="50" y="48"/>
                  </a:lnTo>
                  <a:lnTo>
                    <a:pt x="56" y="54"/>
                  </a:lnTo>
                  <a:lnTo>
                    <a:pt x="56" y="74"/>
                  </a:lnTo>
                  <a:lnTo>
                    <a:pt x="56" y="94"/>
                  </a:lnTo>
                  <a:lnTo>
                    <a:pt x="58" y="113"/>
                  </a:lnTo>
                  <a:lnTo>
                    <a:pt x="59" y="128"/>
                  </a:lnTo>
                  <a:lnTo>
                    <a:pt x="62" y="134"/>
                  </a:lnTo>
                  <a:lnTo>
                    <a:pt x="64" y="133"/>
                  </a:lnTo>
                  <a:lnTo>
                    <a:pt x="65" y="128"/>
                  </a:lnTo>
                  <a:lnTo>
                    <a:pt x="64" y="121"/>
                  </a:lnTo>
                  <a:lnTo>
                    <a:pt x="64" y="108"/>
                  </a:lnTo>
                  <a:lnTo>
                    <a:pt x="65" y="87"/>
                  </a:lnTo>
                  <a:lnTo>
                    <a:pt x="68" y="66"/>
                  </a:lnTo>
                  <a:lnTo>
                    <a:pt x="70" y="54"/>
                  </a:lnTo>
                  <a:lnTo>
                    <a:pt x="74" y="57"/>
                  </a:lnTo>
                  <a:lnTo>
                    <a:pt x="80" y="63"/>
                  </a:lnTo>
                  <a:lnTo>
                    <a:pt x="86" y="69"/>
                  </a:lnTo>
                  <a:lnTo>
                    <a:pt x="93" y="77"/>
                  </a:lnTo>
                  <a:lnTo>
                    <a:pt x="101" y="82"/>
                  </a:lnTo>
                  <a:lnTo>
                    <a:pt x="108" y="88"/>
                  </a:lnTo>
                  <a:lnTo>
                    <a:pt x="112" y="93"/>
                  </a:lnTo>
                  <a:lnTo>
                    <a:pt x="117" y="94"/>
                  </a:lnTo>
                  <a:lnTo>
                    <a:pt x="120" y="118"/>
                  </a:lnTo>
                  <a:lnTo>
                    <a:pt x="124" y="149"/>
                  </a:lnTo>
                  <a:lnTo>
                    <a:pt x="132" y="180"/>
                  </a:lnTo>
                  <a:lnTo>
                    <a:pt x="139" y="198"/>
                  </a:lnTo>
                  <a:lnTo>
                    <a:pt x="143" y="202"/>
                  </a:lnTo>
                  <a:lnTo>
                    <a:pt x="145" y="199"/>
                  </a:lnTo>
                  <a:lnTo>
                    <a:pt x="143" y="192"/>
                  </a:lnTo>
                  <a:lnTo>
                    <a:pt x="141" y="183"/>
                  </a:lnTo>
                  <a:lnTo>
                    <a:pt x="136" y="167"/>
                  </a:lnTo>
                  <a:lnTo>
                    <a:pt x="132" y="143"/>
                  </a:lnTo>
                  <a:lnTo>
                    <a:pt x="129" y="119"/>
                  </a:lnTo>
                  <a:lnTo>
                    <a:pt x="129" y="103"/>
                  </a:lnTo>
                  <a:lnTo>
                    <a:pt x="141" y="109"/>
                  </a:lnTo>
                  <a:lnTo>
                    <a:pt x="157" y="118"/>
                  </a:lnTo>
                  <a:lnTo>
                    <a:pt x="176" y="128"/>
                  </a:lnTo>
                  <a:lnTo>
                    <a:pt x="195" y="140"/>
                  </a:lnTo>
                  <a:lnTo>
                    <a:pt x="214" y="150"/>
                  </a:lnTo>
                  <a:lnTo>
                    <a:pt x="232" y="161"/>
                  </a:lnTo>
                  <a:lnTo>
                    <a:pt x="245" y="168"/>
                  </a:lnTo>
                  <a:lnTo>
                    <a:pt x="251" y="173"/>
                  </a:lnTo>
                  <a:lnTo>
                    <a:pt x="254" y="176"/>
                  </a:lnTo>
                  <a:lnTo>
                    <a:pt x="256" y="174"/>
                  </a:lnTo>
                  <a:lnTo>
                    <a:pt x="253" y="170"/>
                  </a:lnTo>
                  <a:lnTo>
                    <a:pt x="245" y="162"/>
                  </a:lnTo>
                  <a:lnTo>
                    <a:pt x="238" y="156"/>
                  </a:lnTo>
                  <a:lnTo>
                    <a:pt x="225" y="147"/>
                  </a:lnTo>
                  <a:lnTo>
                    <a:pt x="208" y="137"/>
                  </a:lnTo>
                  <a:lnTo>
                    <a:pt x="191" y="127"/>
                  </a:lnTo>
                  <a:lnTo>
                    <a:pt x="173" y="115"/>
                  </a:lnTo>
                  <a:lnTo>
                    <a:pt x="157" y="106"/>
                  </a:lnTo>
                  <a:lnTo>
                    <a:pt x="143" y="99"/>
                  </a:lnTo>
                  <a:lnTo>
                    <a:pt x="135" y="94"/>
                  </a:lnTo>
                  <a:lnTo>
                    <a:pt x="129" y="91"/>
                  </a:lnTo>
                  <a:lnTo>
                    <a:pt x="130" y="90"/>
                  </a:lnTo>
                  <a:lnTo>
                    <a:pt x="138" y="90"/>
                  </a:lnTo>
                  <a:lnTo>
                    <a:pt x="146" y="87"/>
                  </a:lnTo>
                  <a:lnTo>
                    <a:pt x="155" y="84"/>
                  </a:lnTo>
                  <a:lnTo>
                    <a:pt x="169" y="81"/>
                  </a:lnTo>
                  <a:lnTo>
                    <a:pt x="182" y="79"/>
                  </a:lnTo>
                  <a:lnTo>
                    <a:pt x="198" y="78"/>
                  </a:lnTo>
                  <a:lnTo>
                    <a:pt x="213" y="78"/>
                  </a:lnTo>
                  <a:lnTo>
                    <a:pt x="228" y="79"/>
                  </a:lnTo>
                  <a:lnTo>
                    <a:pt x="238" y="81"/>
                  </a:lnTo>
                  <a:lnTo>
                    <a:pt x="247" y="84"/>
                  </a:lnTo>
                  <a:lnTo>
                    <a:pt x="256" y="87"/>
                  </a:lnTo>
                  <a:lnTo>
                    <a:pt x="256" y="85"/>
                  </a:lnTo>
                  <a:lnTo>
                    <a:pt x="251" y="79"/>
                  </a:lnTo>
                  <a:lnTo>
                    <a:pt x="244" y="75"/>
                  </a:lnTo>
                  <a:lnTo>
                    <a:pt x="236" y="74"/>
                  </a:lnTo>
                  <a:lnTo>
                    <a:pt x="223" y="74"/>
                  </a:lnTo>
                  <a:lnTo>
                    <a:pt x="207" y="72"/>
                  </a:lnTo>
                  <a:lnTo>
                    <a:pt x="189" y="72"/>
                  </a:lnTo>
                  <a:lnTo>
                    <a:pt x="170" y="74"/>
                  </a:lnTo>
                  <a:lnTo>
                    <a:pt x="154" y="74"/>
                  </a:lnTo>
                  <a:lnTo>
                    <a:pt x="141" y="75"/>
                  </a:lnTo>
                  <a:lnTo>
                    <a:pt x="133" y="75"/>
                  </a:lnTo>
                  <a:lnTo>
                    <a:pt x="129" y="74"/>
                  </a:lnTo>
                  <a:lnTo>
                    <a:pt x="121" y="71"/>
                  </a:lnTo>
                  <a:lnTo>
                    <a:pt x="115" y="66"/>
                  </a:lnTo>
                  <a:lnTo>
                    <a:pt x="107" y="60"/>
                  </a:lnTo>
                  <a:lnTo>
                    <a:pt x="99" y="56"/>
                  </a:lnTo>
                  <a:lnTo>
                    <a:pt x="93" y="50"/>
                  </a:lnTo>
                  <a:lnTo>
                    <a:pt x="87" y="46"/>
                  </a:lnTo>
                  <a:lnTo>
                    <a:pt x="84" y="43"/>
                  </a:lnTo>
                  <a:lnTo>
                    <a:pt x="92" y="38"/>
                  </a:lnTo>
                  <a:lnTo>
                    <a:pt x="102" y="34"/>
                  </a:lnTo>
                  <a:lnTo>
                    <a:pt x="112" y="28"/>
                  </a:lnTo>
                  <a:lnTo>
                    <a:pt x="123" y="22"/>
                  </a:lnTo>
                  <a:lnTo>
                    <a:pt x="133" y="16"/>
                  </a:lnTo>
                  <a:lnTo>
                    <a:pt x="143" y="10"/>
                  </a:lnTo>
                  <a:lnTo>
                    <a:pt x="152" y="7"/>
                  </a:lnTo>
                  <a:lnTo>
                    <a:pt x="158" y="6"/>
                  </a:lnTo>
                  <a:lnTo>
                    <a:pt x="164" y="4"/>
                  </a:lnTo>
                  <a:lnTo>
                    <a:pt x="163" y="1"/>
                  </a:lnTo>
                  <a:lnTo>
                    <a:pt x="155" y="0"/>
                  </a:lnTo>
                  <a:lnTo>
                    <a:pt x="145" y="3"/>
                  </a:lnTo>
                  <a:lnTo>
                    <a:pt x="138" y="6"/>
                  </a:lnTo>
                  <a:lnTo>
                    <a:pt x="129" y="9"/>
                  </a:lnTo>
                  <a:lnTo>
                    <a:pt x="118" y="13"/>
                  </a:lnTo>
                  <a:lnTo>
                    <a:pt x="107" y="19"/>
                  </a:lnTo>
                  <a:lnTo>
                    <a:pt x="96" y="25"/>
                  </a:lnTo>
                  <a:lnTo>
                    <a:pt x="86" y="29"/>
                  </a:lnTo>
                  <a:lnTo>
                    <a:pt x="79" y="32"/>
                  </a:lnTo>
                  <a:lnTo>
                    <a:pt x="74" y="35"/>
                  </a:lnTo>
                  <a:lnTo>
                    <a:pt x="68" y="38"/>
                  </a:lnTo>
                  <a:lnTo>
                    <a:pt x="62" y="38"/>
                  </a:lnTo>
                  <a:lnTo>
                    <a:pt x="55" y="37"/>
                  </a:lnTo>
                  <a:lnTo>
                    <a:pt x="46" y="32"/>
                  </a:lnTo>
                  <a:lnTo>
                    <a:pt x="40" y="29"/>
                  </a:lnTo>
                  <a:lnTo>
                    <a:pt x="34" y="26"/>
                  </a:lnTo>
                  <a:lnTo>
                    <a:pt x="27" y="23"/>
                  </a:lnTo>
                  <a:lnTo>
                    <a:pt x="21" y="20"/>
                  </a:lnTo>
                  <a:lnTo>
                    <a:pt x="14" y="19"/>
                  </a:lnTo>
                  <a:lnTo>
                    <a:pt x="8" y="17"/>
                  </a:lnTo>
                  <a:lnTo>
                    <a:pt x="3" y="16"/>
                  </a:lnTo>
                  <a:lnTo>
                    <a:pt x="0" y="16"/>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grpSp>
      <p:grpSp>
        <p:nvGrpSpPr>
          <p:cNvPr id="5149" name="Group 42"/>
          <p:cNvGrpSpPr>
            <a:grpSpLocks noChangeAspect="1"/>
          </p:cNvGrpSpPr>
          <p:nvPr/>
        </p:nvGrpSpPr>
        <p:grpSpPr bwMode="auto">
          <a:xfrm rot="5400000" flipH="1">
            <a:off x="9551194" y="5741194"/>
            <a:ext cx="1143000" cy="1090612"/>
            <a:chOff x="1008" y="1127"/>
            <a:chExt cx="2064" cy="2059"/>
          </a:xfrm>
        </p:grpSpPr>
        <p:sp>
          <p:nvSpPr>
            <p:cNvPr id="51875" name="AutoShape 43"/>
            <p:cNvSpPr>
              <a:spLocks noChangeAspect="1" noChangeArrowheads="1" noTextEdit="1"/>
            </p:cNvSpPr>
            <p:nvPr/>
          </p:nvSpPr>
          <p:spPr bwMode="auto">
            <a:xfrm>
              <a:off x="1008" y="1127"/>
              <a:ext cx="2064" cy="20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defRPr/>
              </a:pPr>
              <a:endParaRPr lang="en-US">
                <a:effectLst>
                  <a:outerShdw blurRad="38100" dist="38100" dir="2700000" algn="tl">
                    <a:srgbClr val="000000">
                      <a:alpha val="43137"/>
                    </a:srgbClr>
                  </a:outerShdw>
                </a:effectLst>
              </a:endParaRPr>
            </a:p>
          </p:txBody>
        </p:sp>
        <p:grpSp>
          <p:nvGrpSpPr>
            <p:cNvPr id="5167" name="Group 44"/>
            <p:cNvGrpSpPr>
              <a:grpSpLocks/>
            </p:cNvGrpSpPr>
            <p:nvPr/>
          </p:nvGrpSpPr>
          <p:grpSpPr bwMode="auto">
            <a:xfrm>
              <a:off x="1033" y="1136"/>
              <a:ext cx="2038" cy="1706"/>
              <a:chOff x="1033" y="1136"/>
              <a:chExt cx="2038" cy="1706"/>
            </a:xfrm>
          </p:grpSpPr>
          <p:sp>
            <p:nvSpPr>
              <p:cNvPr id="5288" name="Freeform 45"/>
              <p:cNvSpPr>
                <a:spLocks/>
              </p:cNvSpPr>
              <p:nvPr/>
            </p:nvSpPr>
            <p:spPr bwMode="auto">
              <a:xfrm>
                <a:off x="2127" y="1182"/>
                <a:ext cx="287" cy="125"/>
              </a:xfrm>
              <a:custGeom>
                <a:avLst/>
                <a:gdLst>
                  <a:gd name="T0" fmla="*/ 0 w 287"/>
                  <a:gd name="T1" fmla="*/ 109 h 125"/>
                  <a:gd name="T2" fmla="*/ 0 w 287"/>
                  <a:gd name="T3" fmla="*/ 108 h 125"/>
                  <a:gd name="T4" fmla="*/ 5 w 287"/>
                  <a:gd name="T5" fmla="*/ 106 h 125"/>
                  <a:gd name="T6" fmla="*/ 7 w 287"/>
                  <a:gd name="T7" fmla="*/ 105 h 125"/>
                  <a:gd name="T8" fmla="*/ 7 w 287"/>
                  <a:gd name="T9" fmla="*/ 103 h 125"/>
                  <a:gd name="T10" fmla="*/ 31 w 287"/>
                  <a:gd name="T11" fmla="*/ 109 h 125"/>
                  <a:gd name="T12" fmla="*/ 55 w 287"/>
                  <a:gd name="T13" fmla="*/ 112 h 125"/>
                  <a:gd name="T14" fmla="*/ 77 w 287"/>
                  <a:gd name="T15" fmla="*/ 114 h 125"/>
                  <a:gd name="T16" fmla="*/ 98 w 287"/>
                  <a:gd name="T17" fmla="*/ 111 h 125"/>
                  <a:gd name="T18" fmla="*/ 118 w 287"/>
                  <a:gd name="T19" fmla="*/ 106 h 125"/>
                  <a:gd name="T20" fmla="*/ 139 w 287"/>
                  <a:gd name="T21" fmla="*/ 100 h 125"/>
                  <a:gd name="T22" fmla="*/ 158 w 287"/>
                  <a:gd name="T23" fmla="*/ 93 h 125"/>
                  <a:gd name="T24" fmla="*/ 176 w 287"/>
                  <a:gd name="T25" fmla="*/ 84 h 125"/>
                  <a:gd name="T26" fmla="*/ 194 w 287"/>
                  <a:gd name="T27" fmla="*/ 74 h 125"/>
                  <a:gd name="T28" fmla="*/ 210 w 287"/>
                  <a:gd name="T29" fmla="*/ 63 h 125"/>
                  <a:gd name="T30" fmla="*/ 225 w 287"/>
                  <a:gd name="T31" fmla="*/ 53 h 125"/>
                  <a:gd name="T32" fmla="*/ 239 w 287"/>
                  <a:gd name="T33" fmla="*/ 41 h 125"/>
                  <a:gd name="T34" fmla="*/ 253 w 287"/>
                  <a:gd name="T35" fmla="*/ 29 h 125"/>
                  <a:gd name="T36" fmla="*/ 264 w 287"/>
                  <a:gd name="T37" fmla="*/ 19 h 125"/>
                  <a:gd name="T38" fmla="*/ 276 w 287"/>
                  <a:gd name="T39" fmla="*/ 9 h 125"/>
                  <a:gd name="T40" fmla="*/ 287 w 287"/>
                  <a:gd name="T41" fmla="*/ 0 h 125"/>
                  <a:gd name="T42" fmla="*/ 284 w 287"/>
                  <a:gd name="T43" fmla="*/ 12 h 125"/>
                  <a:gd name="T44" fmla="*/ 276 w 287"/>
                  <a:gd name="T45" fmla="*/ 23 h 125"/>
                  <a:gd name="T46" fmla="*/ 266 w 287"/>
                  <a:gd name="T47" fmla="*/ 35 h 125"/>
                  <a:gd name="T48" fmla="*/ 251 w 287"/>
                  <a:gd name="T49" fmla="*/ 48 h 125"/>
                  <a:gd name="T50" fmla="*/ 235 w 287"/>
                  <a:gd name="T51" fmla="*/ 62 h 125"/>
                  <a:gd name="T52" fmla="*/ 217 w 287"/>
                  <a:gd name="T53" fmla="*/ 75 h 125"/>
                  <a:gd name="T54" fmla="*/ 196 w 287"/>
                  <a:gd name="T55" fmla="*/ 87 h 125"/>
                  <a:gd name="T56" fmla="*/ 174 w 287"/>
                  <a:gd name="T57" fmla="*/ 97 h 125"/>
                  <a:gd name="T58" fmla="*/ 152 w 287"/>
                  <a:gd name="T59" fmla="*/ 108 h 125"/>
                  <a:gd name="T60" fmla="*/ 129 w 287"/>
                  <a:gd name="T61" fmla="*/ 115 h 125"/>
                  <a:gd name="T62" fmla="*/ 105 w 287"/>
                  <a:gd name="T63" fmla="*/ 121 h 125"/>
                  <a:gd name="T64" fmla="*/ 83 w 287"/>
                  <a:gd name="T65" fmla="*/ 125 h 125"/>
                  <a:gd name="T66" fmla="*/ 59 w 287"/>
                  <a:gd name="T67" fmla="*/ 125 h 125"/>
                  <a:gd name="T68" fmla="*/ 38 w 287"/>
                  <a:gd name="T69" fmla="*/ 124 h 125"/>
                  <a:gd name="T70" fmla="*/ 18 w 287"/>
                  <a:gd name="T71" fmla="*/ 118 h 125"/>
                  <a:gd name="T72" fmla="*/ 0 w 287"/>
                  <a:gd name="T73" fmla="*/ 109 h 1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7"/>
                  <a:gd name="T112" fmla="*/ 0 h 125"/>
                  <a:gd name="T113" fmla="*/ 287 w 287"/>
                  <a:gd name="T114" fmla="*/ 125 h 1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7" h="125">
                    <a:moveTo>
                      <a:pt x="0" y="109"/>
                    </a:moveTo>
                    <a:lnTo>
                      <a:pt x="0" y="108"/>
                    </a:lnTo>
                    <a:lnTo>
                      <a:pt x="5" y="106"/>
                    </a:lnTo>
                    <a:lnTo>
                      <a:pt x="7" y="105"/>
                    </a:lnTo>
                    <a:lnTo>
                      <a:pt x="7" y="103"/>
                    </a:lnTo>
                    <a:lnTo>
                      <a:pt x="31" y="109"/>
                    </a:lnTo>
                    <a:lnTo>
                      <a:pt x="55" y="112"/>
                    </a:lnTo>
                    <a:lnTo>
                      <a:pt x="77" y="114"/>
                    </a:lnTo>
                    <a:lnTo>
                      <a:pt x="98" y="111"/>
                    </a:lnTo>
                    <a:lnTo>
                      <a:pt x="118" y="106"/>
                    </a:lnTo>
                    <a:lnTo>
                      <a:pt x="139" y="100"/>
                    </a:lnTo>
                    <a:lnTo>
                      <a:pt x="158" y="93"/>
                    </a:lnTo>
                    <a:lnTo>
                      <a:pt x="176" y="84"/>
                    </a:lnTo>
                    <a:lnTo>
                      <a:pt x="194" y="74"/>
                    </a:lnTo>
                    <a:lnTo>
                      <a:pt x="210" y="63"/>
                    </a:lnTo>
                    <a:lnTo>
                      <a:pt x="225" y="53"/>
                    </a:lnTo>
                    <a:lnTo>
                      <a:pt x="239" y="41"/>
                    </a:lnTo>
                    <a:lnTo>
                      <a:pt x="253" y="29"/>
                    </a:lnTo>
                    <a:lnTo>
                      <a:pt x="264" y="19"/>
                    </a:lnTo>
                    <a:lnTo>
                      <a:pt x="276" y="9"/>
                    </a:lnTo>
                    <a:lnTo>
                      <a:pt x="287" y="0"/>
                    </a:lnTo>
                    <a:lnTo>
                      <a:pt x="284" y="12"/>
                    </a:lnTo>
                    <a:lnTo>
                      <a:pt x="276" y="23"/>
                    </a:lnTo>
                    <a:lnTo>
                      <a:pt x="266" y="35"/>
                    </a:lnTo>
                    <a:lnTo>
                      <a:pt x="251" y="48"/>
                    </a:lnTo>
                    <a:lnTo>
                      <a:pt x="235" y="62"/>
                    </a:lnTo>
                    <a:lnTo>
                      <a:pt x="217" y="75"/>
                    </a:lnTo>
                    <a:lnTo>
                      <a:pt x="196" y="87"/>
                    </a:lnTo>
                    <a:lnTo>
                      <a:pt x="174" y="97"/>
                    </a:lnTo>
                    <a:lnTo>
                      <a:pt x="152" y="108"/>
                    </a:lnTo>
                    <a:lnTo>
                      <a:pt x="129" y="115"/>
                    </a:lnTo>
                    <a:lnTo>
                      <a:pt x="105" y="121"/>
                    </a:lnTo>
                    <a:lnTo>
                      <a:pt x="83" y="125"/>
                    </a:lnTo>
                    <a:lnTo>
                      <a:pt x="59" y="125"/>
                    </a:lnTo>
                    <a:lnTo>
                      <a:pt x="38" y="124"/>
                    </a:lnTo>
                    <a:lnTo>
                      <a:pt x="18" y="118"/>
                    </a:lnTo>
                    <a:lnTo>
                      <a:pt x="0" y="10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89" name="Freeform 46"/>
              <p:cNvSpPr>
                <a:spLocks/>
              </p:cNvSpPr>
              <p:nvPr/>
            </p:nvSpPr>
            <p:spPr bwMode="auto">
              <a:xfrm>
                <a:off x="2352" y="1145"/>
                <a:ext cx="16" cy="97"/>
              </a:xfrm>
              <a:custGeom>
                <a:avLst/>
                <a:gdLst>
                  <a:gd name="T0" fmla="*/ 11 w 16"/>
                  <a:gd name="T1" fmla="*/ 0 h 97"/>
                  <a:gd name="T2" fmla="*/ 16 w 16"/>
                  <a:gd name="T3" fmla="*/ 12 h 97"/>
                  <a:gd name="T4" fmla="*/ 16 w 16"/>
                  <a:gd name="T5" fmla="*/ 40 h 97"/>
                  <a:gd name="T6" fmla="*/ 11 w 16"/>
                  <a:gd name="T7" fmla="*/ 72 h 97"/>
                  <a:gd name="T8" fmla="*/ 0 w 16"/>
                  <a:gd name="T9" fmla="*/ 97 h 97"/>
                  <a:gd name="T10" fmla="*/ 2 w 16"/>
                  <a:gd name="T11" fmla="*/ 72 h 97"/>
                  <a:gd name="T12" fmla="*/ 5 w 16"/>
                  <a:gd name="T13" fmla="*/ 40 h 97"/>
                  <a:gd name="T14" fmla="*/ 8 w 16"/>
                  <a:gd name="T15" fmla="*/ 12 h 97"/>
                  <a:gd name="T16" fmla="*/ 11 w 16"/>
                  <a:gd name="T17" fmla="*/ 0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97"/>
                  <a:gd name="T29" fmla="*/ 16 w 16"/>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97">
                    <a:moveTo>
                      <a:pt x="11" y="0"/>
                    </a:moveTo>
                    <a:lnTo>
                      <a:pt x="16" y="12"/>
                    </a:lnTo>
                    <a:lnTo>
                      <a:pt x="16" y="40"/>
                    </a:lnTo>
                    <a:lnTo>
                      <a:pt x="11" y="72"/>
                    </a:lnTo>
                    <a:lnTo>
                      <a:pt x="0" y="97"/>
                    </a:lnTo>
                    <a:lnTo>
                      <a:pt x="2" y="72"/>
                    </a:lnTo>
                    <a:lnTo>
                      <a:pt x="5" y="40"/>
                    </a:lnTo>
                    <a:lnTo>
                      <a:pt x="8" y="12"/>
                    </a:lnTo>
                    <a:lnTo>
                      <a:pt x="1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90" name="Freeform 47"/>
              <p:cNvSpPr>
                <a:spLocks/>
              </p:cNvSpPr>
              <p:nvPr/>
            </p:nvSpPr>
            <p:spPr bwMode="auto">
              <a:xfrm>
                <a:off x="2328" y="1143"/>
                <a:ext cx="21" cy="117"/>
              </a:xfrm>
              <a:custGeom>
                <a:avLst/>
                <a:gdLst>
                  <a:gd name="T0" fmla="*/ 16 w 21"/>
                  <a:gd name="T1" fmla="*/ 0 h 117"/>
                  <a:gd name="T2" fmla="*/ 21 w 21"/>
                  <a:gd name="T3" fmla="*/ 15 h 117"/>
                  <a:gd name="T4" fmla="*/ 19 w 21"/>
                  <a:gd name="T5" fmla="*/ 49 h 117"/>
                  <a:gd name="T6" fmla="*/ 13 w 21"/>
                  <a:gd name="T7" fmla="*/ 87 h 117"/>
                  <a:gd name="T8" fmla="*/ 0 w 21"/>
                  <a:gd name="T9" fmla="*/ 117 h 117"/>
                  <a:gd name="T10" fmla="*/ 3 w 21"/>
                  <a:gd name="T11" fmla="*/ 93 h 117"/>
                  <a:gd name="T12" fmla="*/ 6 w 21"/>
                  <a:gd name="T13" fmla="*/ 53 h 117"/>
                  <a:gd name="T14" fmla="*/ 10 w 21"/>
                  <a:gd name="T15" fmla="*/ 17 h 117"/>
                  <a:gd name="T16" fmla="*/ 16 w 21"/>
                  <a:gd name="T17" fmla="*/ 0 h 1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117"/>
                  <a:gd name="T29" fmla="*/ 21 w 21"/>
                  <a:gd name="T30" fmla="*/ 117 h 1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117">
                    <a:moveTo>
                      <a:pt x="16" y="0"/>
                    </a:moveTo>
                    <a:lnTo>
                      <a:pt x="21" y="15"/>
                    </a:lnTo>
                    <a:lnTo>
                      <a:pt x="19" y="49"/>
                    </a:lnTo>
                    <a:lnTo>
                      <a:pt x="13" y="87"/>
                    </a:lnTo>
                    <a:lnTo>
                      <a:pt x="0" y="117"/>
                    </a:lnTo>
                    <a:lnTo>
                      <a:pt x="3" y="93"/>
                    </a:lnTo>
                    <a:lnTo>
                      <a:pt x="6" y="53"/>
                    </a:lnTo>
                    <a:lnTo>
                      <a:pt x="10" y="17"/>
                    </a:lnTo>
                    <a:lnTo>
                      <a:pt x="1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91" name="Freeform 48"/>
              <p:cNvSpPr>
                <a:spLocks/>
              </p:cNvSpPr>
              <p:nvPr/>
            </p:nvSpPr>
            <p:spPr bwMode="auto">
              <a:xfrm>
                <a:off x="2287" y="1161"/>
                <a:ext cx="16" cy="123"/>
              </a:xfrm>
              <a:custGeom>
                <a:avLst/>
                <a:gdLst>
                  <a:gd name="T0" fmla="*/ 8 w 16"/>
                  <a:gd name="T1" fmla="*/ 0 h 123"/>
                  <a:gd name="T2" fmla="*/ 14 w 16"/>
                  <a:gd name="T3" fmla="*/ 16 h 123"/>
                  <a:gd name="T4" fmla="*/ 16 w 16"/>
                  <a:gd name="T5" fmla="*/ 53 h 123"/>
                  <a:gd name="T6" fmla="*/ 11 w 16"/>
                  <a:gd name="T7" fmla="*/ 95 h 123"/>
                  <a:gd name="T8" fmla="*/ 0 w 16"/>
                  <a:gd name="T9" fmla="*/ 123 h 123"/>
                  <a:gd name="T10" fmla="*/ 0 w 16"/>
                  <a:gd name="T11" fmla="*/ 98 h 123"/>
                  <a:gd name="T12" fmla="*/ 1 w 16"/>
                  <a:gd name="T13" fmla="*/ 56 h 123"/>
                  <a:gd name="T14" fmla="*/ 4 w 16"/>
                  <a:gd name="T15" fmla="*/ 18 h 123"/>
                  <a:gd name="T16" fmla="*/ 8 w 16"/>
                  <a:gd name="T17" fmla="*/ 0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3"/>
                  <a:gd name="T29" fmla="*/ 16 w 16"/>
                  <a:gd name="T30" fmla="*/ 123 h 1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3">
                    <a:moveTo>
                      <a:pt x="8" y="0"/>
                    </a:moveTo>
                    <a:lnTo>
                      <a:pt x="14" y="16"/>
                    </a:lnTo>
                    <a:lnTo>
                      <a:pt x="16" y="53"/>
                    </a:lnTo>
                    <a:lnTo>
                      <a:pt x="11" y="95"/>
                    </a:lnTo>
                    <a:lnTo>
                      <a:pt x="0" y="123"/>
                    </a:lnTo>
                    <a:lnTo>
                      <a:pt x="0" y="98"/>
                    </a:lnTo>
                    <a:lnTo>
                      <a:pt x="1" y="56"/>
                    </a:lnTo>
                    <a:lnTo>
                      <a:pt x="4" y="18"/>
                    </a:lnTo>
                    <a:lnTo>
                      <a:pt x="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92" name="Freeform 49"/>
              <p:cNvSpPr>
                <a:spLocks/>
              </p:cNvSpPr>
              <p:nvPr/>
            </p:nvSpPr>
            <p:spPr bwMode="auto">
              <a:xfrm>
                <a:off x="2260" y="1183"/>
                <a:ext cx="13" cy="110"/>
              </a:xfrm>
              <a:custGeom>
                <a:avLst/>
                <a:gdLst>
                  <a:gd name="T0" fmla="*/ 7 w 13"/>
                  <a:gd name="T1" fmla="*/ 0 h 110"/>
                  <a:gd name="T2" fmla="*/ 12 w 13"/>
                  <a:gd name="T3" fmla="*/ 15 h 110"/>
                  <a:gd name="T4" fmla="*/ 13 w 13"/>
                  <a:gd name="T5" fmla="*/ 49 h 110"/>
                  <a:gd name="T6" fmla="*/ 10 w 13"/>
                  <a:gd name="T7" fmla="*/ 86 h 110"/>
                  <a:gd name="T8" fmla="*/ 1 w 13"/>
                  <a:gd name="T9" fmla="*/ 110 h 110"/>
                  <a:gd name="T10" fmla="*/ 1 w 13"/>
                  <a:gd name="T11" fmla="*/ 84 h 110"/>
                  <a:gd name="T12" fmla="*/ 0 w 13"/>
                  <a:gd name="T13" fmla="*/ 47 h 110"/>
                  <a:gd name="T14" fmla="*/ 1 w 13"/>
                  <a:gd name="T15" fmla="*/ 15 h 110"/>
                  <a:gd name="T16" fmla="*/ 7 w 13"/>
                  <a:gd name="T17" fmla="*/ 0 h 1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110"/>
                  <a:gd name="T29" fmla="*/ 13 w 13"/>
                  <a:gd name="T30" fmla="*/ 110 h 1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110">
                    <a:moveTo>
                      <a:pt x="7" y="0"/>
                    </a:moveTo>
                    <a:lnTo>
                      <a:pt x="12" y="15"/>
                    </a:lnTo>
                    <a:lnTo>
                      <a:pt x="13" y="49"/>
                    </a:lnTo>
                    <a:lnTo>
                      <a:pt x="10" y="86"/>
                    </a:lnTo>
                    <a:lnTo>
                      <a:pt x="1" y="110"/>
                    </a:lnTo>
                    <a:lnTo>
                      <a:pt x="1" y="84"/>
                    </a:lnTo>
                    <a:lnTo>
                      <a:pt x="0" y="47"/>
                    </a:lnTo>
                    <a:lnTo>
                      <a:pt x="1" y="15"/>
                    </a:lnTo>
                    <a:lnTo>
                      <a:pt x="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93" name="Freeform 50"/>
              <p:cNvSpPr>
                <a:spLocks/>
              </p:cNvSpPr>
              <p:nvPr/>
            </p:nvSpPr>
            <p:spPr bwMode="auto">
              <a:xfrm>
                <a:off x="2208" y="1211"/>
                <a:ext cx="17" cy="92"/>
              </a:xfrm>
              <a:custGeom>
                <a:avLst/>
                <a:gdLst>
                  <a:gd name="T0" fmla="*/ 3 w 17"/>
                  <a:gd name="T1" fmla="*/ 0 h 92"/>
                  <a:gd name="T2" fmla="*/ 11 w 17"/>
                  <a:gd name="T3" fmla="*/ 11 h 92"/>
                  <a:gd name="T4" fmla="*/ 17 w 17"/>
                  <a:gd name="T5" fmla="*/ 37 h 92"/>
                  <a:gd name="T6" fmla="*/ 15 w 17"/>
                  <a:gd name="T7" fmla="*/ 67 h 92"/>
                  <a:gd name="T8" fmla="*/ 6 w 17"/>
                  <a:gd name="T9" fmla="*/ 92 h 92"/>
                  <a:gd name="T10" fmla="*/ 5 w 17"/>
                  <a:gd name="T11" fmla="*/ 70 h 92"/>
                  <a:gd name="T12" fmla="*/ 2 w 17"/>
                  <a:gd name="T13" fmla="*/ 39 h 92"/>
                  <a:gd name="T14" fmla="*/ 0 w 17"/>
                  <a:gd name="T15" fmla="*/ 12 h 92"/>
                  <a:gd name="T16" fmla="*/ 3 w 17"/>
                  <a:gd name="T17" fmla="*/ 0 h 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92"/>
                  <a:gd name="T29" fmla="*/ 17 w 17"/>
                  <a:gd name="T30" fmla="*/ 92 h 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92">
                    <a:moveTo>
                      <a:pt x="3" y="0"/>
                    </a:moveTo>
                    <a:lnTo>
                      <a:pt x="11" y="11"/>
                    </a:lnTo>
                    <a:lnTo>
                      <a:pt x="17" y="37"/>
                    </a:lnTo>
                    <a:lnTo>
                      <a:pt x="15" y="67"/>
                    </a:lnTo>
                    <a:lnTo>
                      <a:pt x="6" y="92"/>
                    </a:lnTo>
                    <a:lnTo>
                      <a:pt x="5" y="70"/>
                    </a:lnTo>
                    <a:lnTo>
                      <a:pt x="2" y="39"/>
                    </a:lnTo>
                    <a:lnTo>
                      <a:pt x="0" y="12"/>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94" name="Freeform 51"/>
              <p:cNvSpPr>
                <a:spLocks/>
              </p:cNvSpPr>
              <p:nvPr/>
            </p:nvSpPr>
            <p:spPr bwMode="auto">
              <a:xfrm>
                <a:off x="2133" y="1253"/>
                <a:ext cx="19" cy="44"/>
              </a:xfrm>
              <a:custGeom>
                <a:avLst/>
                <a:gdLst>
                  <a:gd name="T0" fmla="*/ 3 w 19"/>
                  <a:gd name="T1" fmla="*/ 0 h 44"/>
                  <a:gd name="T2" fmla="*/ 9 w 19"/>
                  <a:gd name="T3" fmla="*/ 4 h 44"/>
                  <a:gd name="T4" fmla="*/ 16 w 19"/>
                  <a:gd name="T5" fmla="*/ 17 h 44"/>
                  <a:gd name="T6" fmla="*/ 19 w 19"/>
                  <a:gd name="T7" fmla="*/ 34 h 44"/>
                  <a:gd name="T8" fmla="*/ 15 w 19"/>
                  <a:gd name="T9" fmla="*/ 44 h 44"/>
                  <a:gd name="T10" fmla="*/ 15 w 19"/>
                  <a:gd name="T11" fmla="*/ 29 h 44"/>
                  <a:gd name="T12" fmla="*/ 7 w 19"/>
                  <a:gd name="T13" fmla="*/ 14 h 44"/>
                  <a:gd name="T14" fmla="*/ 0 w 19"/>
                  <a:gd name="T15" fmla="*/ 4 h 44"/>
                  <a:gd name="T16" fmla="*/ 3 w 19"/>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44"/>
                  <a:gd name="T29" fmla="*/ 19 w 19"/>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44">
                    <a:moveTo>
                      <a:pt x="3" y="0"/>
                    </a:moveTo>
                    <a:lnTo>
                      <a:pt x="9" y="4"/>
                    </a:lnTo>
                    <a:lnTo>
                      <a:pt x="16" y="17"/>
                    </a:lnTo>
                    <a:lnTo>
                      <a:pt x="19" y="34"/>
                    </a:lnTo>
                    <a:lnTo>
                      <a:pt x="15" y="44"/>
                    </a:lnTo>
                    <a:lnTo>
                      <a:pt x="15" y="29"/>
                    </a:lnTo>
                    <a:lnTo>
                      <a:pt x="7" y="14"/>
                    </a:lnTo>
                    <a:lnTo>
                      <a:pt x="0" y="4"/>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95" name="Freeform 52"/>
              <p:cNvSpPr>
                <a:spLocks/>
              </p:cNvSpPr>
              <p:nvPr/>
            </p:nvSpPr>
            <p:spPr bwMode="auto">
              <a:xfrm>
                <a:off x="2380" y="1136"/>
                <a:ext cx="16" cy="84"/>
              </a:xfrm>
              <a:custGeom>
                <a:avLst/>
                <a:gdLst>
                  <a:gd name="T0" fmla="*/ 11 w 16"/>
                  <a:gd name="T1" fmla="*/ 0 h 84"/>
                  <a:gd name="T2" fmla="*/ 16 w 16"/>
                  <a:gd name="T3" fmla="*/ 9 h 84"/>
                  <a:gd name="T4" fmla="*/ 16 w 16"/>
                  <a:gd name="T5" fmla="*/ 32 h 84"/>
                  <a:gd name="T6" fmla="*/ 11 w 16"/>
                  <a:gd name="T7" fmla="*/ 59 h 84"/>
                  <a:gd name="T8" fmla="*/ 0 w 16"/>
                  <a:gd name="T9" fmla="*/ 84 h 84"/>
                  <a:gd name="T10" fmla="*/ 3 w 16"/>
                  <a:gd name="T11" fmla="*/ 60 h 84"/>
                  <a:gd name="T12" fmla="*/ 4 w 16"/>
                  <a:gd name="T13" fmla="*/ 32 h 84"/>
                  <a:gd name="T14" fmla="*/ 7 w 16"/>
                  <a:gd name="T15" fmla="*/ 10 h 84"/>
                  <a:gd name="T16" fmla="*/ 11 w 16"/>
                  <a:gd name="T17" fmla="*/ 0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84"/>
                  <a:gd name="T29" fmla="*/ 16 w 16"/>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84">
                    <a:moveTo>
                      <a:pt x="11" y="0"/>
                    </a:moveTo>
                    <a:lnTo>
                      <a:pt x="16" y="9"/>
                    </a:lnTo>
                    <a:lnTo>
                      <a:pt x="16" y="32"/>
                    </a:lnTo>
                    <a:lnTo>
                      <a:pt x="11" y="59"/>
                    </a:lnTo>
                    <a:lnTo>
                      <a:pt x="0" y="84"/>
                    </a:lnTo>
                    <a:lnTo>
                      <a:pt x="3" y="60"/>
                    </a:lnTo>
                    <a:lnTo>
                      <a:pt x="4" y="32"/>
                    </a:lnTo>
                    <a:lnTo>
                      <a:pt x="7" y="10"/>
                    </a:lnTo>
                    <a:lnTo>
                      <a:pt x="1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96" name="Freeform 53"/>
              <p:cNvSpPr>
                <a:spLocks/>
              </p:cNvSpPr>
              <p:nvPr/>
            </p:nvSpPr>
            <p:spPr bwMode="auto">
              <a:xfrm>
                <a:off x="2310" y="1152"/>
                <a:ext cx="16" cy="120"/>
              </a:xfrm>
              <a:custGeom>
                <a:avLst/>
                <a:gdLst>
                  <a:gd name="T0" fmla="*/ 9 w 16"/>
                  <a:gd name="T1" fmla="*/ 0 h 120"/>
                  <a:gd name="T2" fmla="*/ 15 w 16"/>
                  <a:gd name="T3" fmla="*/ 16 h 120"/>
                  <a:gd name="T4" fmla="*/ 16 w 16"/>
                  <a:gd name="T5" fmla="*/ 52 h 120"/>
                  <a:gd name="T6" fmla="*/ 12 w 16"/>
                  <a:gd name="T7" fmla="*/ 92 h 120"/>
                  <a:gd name="T8" fmla="*/ 0 w 16"/>
                  <a:gd name="T9" fmla="*/ 120 h 120"/>
                  <a:gd name="T10" fmla="*/ 0 w 16"/>
                  <a:gd name="T11" fmla="*/ 96 h 120"/>
                  <a:gd name="T12" fmla="*/ 2 w 16"/>
                  <a:gd name="T13" fmla="*/ 55 h 120"/>
                  <a:gd name="T14" fmla="*/ 5 w 16"/>
                  <a:gd name="T15" fmla="*/ 16 h 120"/>
                  <a:gd name="T16" fmla="*/ 9 w 16"/>
                  <a:gd name="T17" fmla="*/ 0 h 1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0"/>
                  <a:gd name="T29" fmla="*/ 16 w 16"/>
                  <a:gd name="T30" fmla="*/ 120 h 1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0">
                    <a:moveTo>
                      <a:pt x="9" y="0"/>
                    </a:moveTo>
                    <a:lnTo>
                      <a:pt x="15" y="16"/>
                    </a:lnTo>
                    <a:lnTo>
                      <a:pt x="16" y="52"/>
                    </a:lnTo>
                    <a:lnTo>
                      <a:pt x="12" y="92"/>
                    </a:lnTo>
                    <a:lnTo>
                      <a:pt x="0" y="120"/>
                    </a:lnTo>
                    <a:lnTo>
                      <a:pt x="0" y="96"/>
                    </a:lnTo>
                    <a:lnTo>
                      <a:pt x="2" y="55"/>
                    </a:lnTo>
                    <a:lnTo>
                      <a:pt x="5" y="16"/>
                    </a:lnTo>
                    <a:lnTo>
                      <a:pt x="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97" name="Freeform 54"/>
              <p:cNvSpPr>
                <a:spLocks/>
              </p:cNvSpPr>
              <p:nvPr/>
            </p:nvSpPr>
            <p:spPr bwMode="auto">
              <a:xfrm>
                <a:off x="2229" y="1194"/>
                <a:ext cx="16" cy="104"/>
              </a:xfrm>
              <a:custGeom>
                <a:avLst/>
                <a:gdLst>
                  <a:gd name="T0" fmla="*/ 3 w 16"/>
                  <a:gd name="T1" fmla="*/ 0 h 104"/>
                  <a:gd name="T2" fmla="*/ 10 w 16"/>
                  <a:gd name="T3" fmla="*/ 13 h 104"/>
                  <a:gd name="T4" fmla="*/ 16 w 16"/>
                  <a:gd name="T5" fmla="*/ 42 h 104"/>
                  <a:gd name="T6" fmla="*/ 16 w 16"/>
                  <a:gd name="T7" fmla="*/ 78 h 104"/>
                  <a:gd name="T8" fmla="*/ 7 w 16"/>
                  <a:gd name="T9" fmla="*/ 104 h 104"/>
                  <a:gd name="T10" fmla="*/ 6 w 16"/>
                  <a:gd name="T11" fmla="*/ 79 h 104"/>
                  <a:gd name="T12" fmla="*/ 3 w 16"/>
                  <a:gd name="T13" fmla="*/ 45 h 104"/>
                  <a:gd name="T14" fmla="*/ 0 w 16"/>
                  <a:gd name="T15" fmla="*/ 13 h 104"/>
                  <a:gd name="T16" fmla="*/ 3 w 16"/>
                  <a:gd name="T17" fmla="*/ 0 h 1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4"/>
                  <a:gd name="T29" fmla="*/ 16 w 16"/>
                  <a:gd name="T30" fmla="*/ 104 h 1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4">
                    <a:moveTo>
                      <a:pt x="3" y="0"/>
                    </a:moveTo>
                    <a:lnTo>
                      <a:pt x="10" y="13"/>
                    </a:lnTo>
                    <a:lnTo>
                      <a:pt x="16" y="42"/>
                    </a:lnTo>
                    <a:lnTo>
                      <a:pt x="16" y="78"/>
                    </a:lnTo>
                    <a:lnTo>
                      <a:pt x="7" y="104"/>
                    </a:lnTo>
                    <a:lnTo>
                      <a:pt x="6" y="79"/>
                    </a:lnTo>
                    <a:lnTo>
                      <a:pt x="3" y="45"/>
                    </a:lnTo>
                    <a:lnTo>
                      <a:pt x="0" y="13"/>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98" name="Freeform 55"/>
              <p:cNvSpPr>
                <a:spLocks/>
              </p:cNvSpPr>
              <p:nvPr/>
            </p:nvSpPr>
            <p:spPr bwMode="auto">
              <a:xfrm>
                <a:off x="2191" y="1216"/>
                <a:ext cx="8" cy="87"/>
              </a:xfrm>
              <a:custGeom>
                <a:avLst/>
                <a:gdLst>
                  <a:gd name="T0" fmla="*/ 3 w 8"/>
                  <a:gd name="T1" fmla="*/ 0 h 87"/>
                  <a:gd name="T2" fmla="*/ 7 w 8"/>
                  <a:gd name="T3" fmla="*/ 13 h 87"/>
                  <a:gd name="T4" fmla="*/ 8 w 8"/>
                  <a:gd name="T5" fmla="*/ 41 h 87"/>
                  <a:gd name="T6" fmla="*/ 7 w 8"/>
                  <a:gd name="T7" fmla="*/ 71 h 87"/>
                  <a:gd name="T8" fmla="*/ 1 w 8"/>
                  <a:gd name="T9" fmla="*/ 87 h 87"/>
                  <a:gd name="T10" fmla="*/ 1 w 8"/>
                  <a:gd name="T11" fmla="*/ 68 h 87"/>
                  <a:gd name="T12" fmla="*/ 0 w 8"/>
                  <a:gd name="T13" fmla="*/ 41 h 87"/>
                  <a:gd name="T14" fmla="*/ 0 w 8"/>
                  <a:gd name="T15" fmla="*/ 14 h 87"/>
                  <a:gd name="T16" fmla="*/ 3 w 8"/>
                  <a:gd name="T17" fmla="*/ 0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87"/>
                  <a:gd name="T29" fmla="*/ 8 w 8"/>
                  <a:gd name="T30" fmla="*/ 87 h 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87">
                    <a:moveTo>
                      <a:pt x="3" y="0"/>
                    </a:moveTo>
                    <a:lnTo>
                      <a:pt x="7" y="13"/>
                    </a:lnTo>
                    <a:lnTo>
                      <a:pt x="8" y="41"/>
                    </a:lnTo>
                    <a:lnTo>
                      <a:pt x="7" y="71"/>
                    </a:lnTo>
                    <a:lnTo>
                      <a:pt x="1" y="87"/>
                    </a:lnTo>
                    <a:lnTo>
                      <a:pt x="1" y="68"/>
                    </a:lnTo>
                    <a:lnTo>
                      <a:pt x="0" y="41"/>
                    </a:lnTo>
                    <a:lnTo>
                      <a:pt x="0" y="14"/>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99" name="Freeform 56"/>
              <p:cNvSpPr>
                <a:spLocks/>
              </p:cNvSpPr>
              <p:nvPr/>
            </p:nvSpPr>
            <p:spPr bwMode="auto">
              <a:xfrm>
                <a:off x="2160" y="1248"/>
                <a:ext cx="17" cy="53"/>
              </a:xfrm>
              <a:custGeom>
                <a:avLst/>
                <a:gdLst>
                  <a:gd name="T0" fmla="*/ 3 w 17"/>
                  <a:gd name="T1" fmla="*/ 0 h 53"/>
                  <a:gd name="T2" fmla="*/ 8 w 17"/>
                  <a:gd name="T3" fmla="*/ 6 h 53"/>
                  <a:gd name="T4" fmla="*/ 14 w 17"/>
                  <a:gd name="T5" fmla="*/ 22 h 53"/>
                  <a:gd name="T6" fmla="*/ 17 w 17"/>
                  <a:gd name="T7" fmla="*/ 42 h 53"/>
                  <a:gd name="T8" fmla="*/ 11 w 17"/>
                  <a:gd name="T9" fmla="*/ 53 h 53"/>
                  <a:gd name="T10" fmla="*/ 11 w 17"/>
                  <a:gd name="T11" fmla="*/ 39 h 53"/>
                  <a:gd name="T12" fmla="*/ 5 w 17"/>
                  <a:gd name="T13" fmla="*/ 21 h 53"/>
                  <a:gd name="T14" fmla="*/ 0 w 17"/>
                  <a:gd name="T15" fmla="*/ 6 h 53"/>
                  <a:gd name="T16" fmla="*/ 3 w 17"/>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3"/>
                  <a:gd name="T29" fmla="*/ 17 w 17"/>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3">
                    <a:moveTo>
                      <a:pt x="3" y="0"/>
                    </a:moveTo>
                    <a:lnTo>
                      <a:pt x="8" y="6"/>
                    </a:lnTo>
                    <a:lnTo>
                      <a:pt x="14" y="22"/>
                    </a:lnTo>
                    <a:lnTo>
                      <a:pt x="17" y="42"/>
                    </a:lnTo>
                    <a:lnTo>
                      <a:pt x="11" y="53"/>
                    </a:lnTo>
                    <a:lnTo>
                      <a:pt x="11" y="39"/>
                    </a:lnTo>
                    <a:lnTo>
                      <a:pt x="5" y="21"/>
                    </a:lnTo>
                    <a:lnTo>
                      <a:pt x="0" y="6"/>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00" name="Freeform 57"/>
              <p:cNvSpPr>
                <a:spLocks/>
              </p:cNvSpPr>
              <p:nvPr/>
            </p:nvSpPr>
            <p:spPr bwMode="auto">
              <a:xfrm>
                <a:off x="2402" y="1146"/>
                <a:ext cx="17" cy="55"/>
              </a:xfrm>
              <a:custGeom>
                <a:avLst/>
                <a:gdLst>
                  <a:gd name="T0" fmla="*/ 0 w 17"/>
                  <a:gd name="T1" fmla="*/ 55 h 55"/>
                  <a:gd name="T2" fmla="*/ 0 w 17"/>
                  <a:gd name="T3" fmla="*/ 43 h 55"/>
                  <a:gd name="T4" fmla="*/ 1 w 17"/>
                  <a:gd name="T5" fmla="*/ 22 h 55"/>
                  <a:gd name="T6" fmla="*/ 6 w 17"/>
                  <a:gd name="T7" fmla="*/ 6 h 55"/>
                  <a:gd name="T8" fmla="*/ 13 w 17"/>
                  <a:gd name="T9" fmla="*/ 0 h 55"/>
                  <a:gd name="T10" fmla="*/ 17 w 17"/>
                  <a:gd name="T11" fmla="*/ 9 h 55"/>
                  <a:gd name="T12" fmla="*/ 13 w 17"/>
                  <a:gd name="T13" fmla="*/ 25 h 55"/>
                  <a:gd name="T14" fmla="*/ 6 w 17"/>
                  <a:gd name="T15" fmla="*/ 43 h 55"/>
                  <a:gd name="T16" fmla="*/ 0 w 17"/>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5"/>
                  <a:gd name="T29" fmla="*/ 17 w 17"/>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5">
                    <a:moveTo>
                      <a:pt x="0" y="55"/>
                    </a:moveTo>
                    <a:lnTo>
                      <a:pt x="0" y="43"/>
                    </a:lnTo>
                    <a:lnTo>
                      <a:pt x="1" y="22"/>
                    </a:lnTo>
                    <a:lnTo>
                      <a:pt x="6" y="6"/>
                    </a:lnTo>
                    <a:lnTo>
                      <a:pt x="13" y="0"/>
                    </a:lnTo>
                    <a:lnTo>
                      <a:pt x="17" y="9"/>
                    </a:lnTo>
                    <a:lnTo>
                      <a:pt x="13" y="25"/>
                    </a:lnTo>
                    <a:lnTo>
                      <a:pt x="6" y="43"/>
                    </a:lnTo>
                    <a:lnTo>
                      <a:pt x="0"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01" name="Freeform 58"/>
              <p:cNvSpPr>
                <a:spLocks/>
              </p:cNvSpPr>
              <p:nvPr/>
            </p:nvSpPr>
            <p:spPr bwMode="auto">
              <a:xfrm>
                <a:off x="2399" y="1192"/>
                <a:ext cx="50" cy="12"/>
              </a:xfrm>
              <a:custGeom>
                <a:avLst/>
                <a:gdLst>
                  <a:gd name="T0" fmla="*/ 0 w 50"/>
                  <a:gd name="T1" fmla="*/ 10 h 12"/>
                  <a:gd name="T2" fmla="*/ 3 w 50"/>
                  <a:gd name="T3" fmla="*/ 10 h 12"/>
                  <a:gd name="T4" fmla="*/ 9 w 50"/>
                  <a:gd name="T5" fmla="*/ 10 h 12"/>
                  <a:gd name="T6" fmla="*/ 17 w 50"/>
                  <a:gd name="T7" fmla="*/ 10 h 12"/>
                  <a:gd name="T8" fmla="*/ 26 w 50"/>
                  <a:gd name="T9" fmla="*/ 12 h 12"/>
                  <a:gd name="T10" fmla="*/ 35 w 50"/>
                  <a:gd name="T11" fmla="*/ 12 h 12"/>
                  <a:gd name="T12" fmla="*/ 43 w 50"/>
                  <a:gd name="T13" fmla="*/ 10 h 12"/>
                  <a:gd name="T14" fmla="*/ 47 w 50"/>
                  <a:gd name="T15" fmla="*/ 7 h 12"/>
                  <a:gd name="T16" fmla="*/ 50 w 50"/>
                  <a:gd name="T17" fmla="*/ 4 h 12"/>
                  <a:gd name="T18" fmla="*/ 48 w 50"/>
                  <a:gd name="T19" fmla="*/ 2 h 12"/>
                  <a:gd name="T20" fmla="*/ 44 w 50"/>
                  <a:gd name="T21" fmla="*/ 0 h 12"/>
                  <a:gd name="T22" fmla="*/ 38 w 50"/>
                  <a:gd name="T23" fmla="*/ 0 h 12"/>
                  <a:gd name="T24" fmla="*/ 29 w 50"/>
                  <a:gd name="T25" fmla="*/ 2 h 12"/>
                  <a:gd name="T26" fmla="*/ 20 w 50"/>
                  <a:gd name="T27" fmla="*/ 4 h 12"/>
                  <a:gd name="T28" fmla="*/ 12 w 50"/>
                  <a:gd name="T29" fmla="*/ 6 h 12"/>
                  <a:gd name="T30" fmla="*/ 6 w 50"/>
                  <a:gd name="T31" fmla="*/ 9 h 12"/>
                  <a:gd name="T32" fmla="*/ 0 w 50"/>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2"/>
                  <a:gd name="T53" fmla="*/ 50 w 5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2">
                    <a:moveTo>
                      <a:pt x="0" y="10"/>
                    </a:moveTo>
                    <a:lnTo>
                      <a:pt x="3" y="10"/>
                    </a:lnTo>
                    <a:lnTo>
                      <a:pt x="9" y="10"/>
                    </a:lnTo>
                    <a:lnTo>
                      <a:pt x="17" y="10"/>
                    </a:lnTo>
                    <a:lnTo>
                      <a:pt x="26" y="12"/>
                    </a:lnTo>
                    <a:lnTo>
                      <a:pt x="35" y="12"/>
                    </a:lnTo>
                    <a:lnTo>
                      <a:pt x="43" y="10"/>
                    </a:lnTo>
                    <a:lnTo>
                      <a:pt x="47" y="7"/>
                    </a:lnTo>
                    <a:lnTo>
                      <a:pt x="50" y="4"/>
                    </a:lnTo>
                    <a:lnTo>
                      <a:pt x="48" y="2"/>
                    </a:lnTo>
                    <a:lnTo>
                      <a:pt x="44" y="0"/>
                    </a:lnTo>
                    <a:lnTo>
                      <a:pt x="38" y="0"/>
                    </a:lnTo>
                    <a:lnTo>
                      <a:pt x="29" y="2"/>
                    </a:lnTo>
                    <a:lnTo>
                      <a:pt x="20" y="4"/>
                    </a:lnTo>
                    <a:lnTo>
                      <a:pt x="12" y="6"/>
                    </a:lnTo>
                    <a:lnTo>
                      <a:pt x="6" y="9"/>
                    </a:lnTo>
                    <a:lnTo>
                      <a:pt x="0" y="1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02" name="Freeform 59"/>
              <p:cNvSpPr>
                <a:spLocks/>
              </p:cNvSpPr>
              <p:nvPr/>
            </p:nvSpPr>
            <p:spPr bwMode="auto">
              <a:xfrm>
                <a:off x="2412" y="1152"/>
                <a:ext cx="41" cy="31"/>
              </a:xfrm>
              <a:custGeom>
                <a:avLst/>
                <a:gdLst>
                  <a:gd name="T0" fmla="*/ 0 w 41"/>
                  <a:gd name="T1" fmla="*/ 31 h 31"/>
                  <a:gd name="T2" fmla="*/ 3 w 41"/>
                  <a:gd name="T3" fmla="*/ 30 h 31"/>
                  <a:gd name="T4" fmla="*/ 9 w 41"/>
                  <a:gd name="T5" fmla="*/ 27 h 31"/>
                  <a:gd name="T6" fmla="*/ 16 w 41"/>
                  <a:gd name="T7" fmla="*/ 22 h 31"/>
                  <a:gd name="T8" fmla="*/ 24 w 41"/>
                  <a:gd name="T9" fmla="*/ 18 h 31"/>
                  <a:gd name="T10" fmla="*/ 31 w 41"/>
                  <a:gd name="T11" fmla="*/ 13 h 31"/>
                  <a:gd name="T12" fmla="*/ 38 w 41"/>
                  <a:gd name="T13" fmla="*/ 9 h 31"/>
                  <a:gd name="T14" fmla="*/ 41 w 41"/>
                  <a:gd name="T15" fmla="*/ 5 h 31"/>
                  <a:gd name="T16" fmla="*/ 41 w 41"/>
                  <a:gd name="T17" fmla="*/ 0 h 31"/>
                  <a:gd name="T18" fmla="*/ 34 w 41"/>
                  <a:gd name="T19" fmla="*/ 0 h 31"/>
                  <a:gd name="T20" fmla="*/ 22 w 41"/>
                  <a:gd name="T21" fmla="*/ 9 h 31"/>
                  <a:gd name="T22" fmla="*/ 9 w 41"/>
                  <a:gd name="T23" fmla="*/ 22 h 31"/>
                  <a:gd name="T24" fmla="*/ 0 w 41"/>
                  <a:gd name="T25" fmla="*/ 31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31"/>
                    </a:moveTo>
                    <a:lnTo>
                      <a:pt x="3" y="30"/>
                    </a:lnTo>
                    <a:lnTo>
                      <a:pt x="9" y="27"/>
                    </a:lnTo>
                    <a:lnTo>
                      <a:pt x="16" y="22"/>
                    </a:lnTo>
                    <a:lnTo>
                      <a:pt x="24" y="18"/>
                    </a:lnTo>
                    <a:lnTo>
                      <a:pt x="31" y="13"/>
                    </a:lnTo>
                    <a:lnTo>
                      <a:pt x="38" y="9"/>
                    </a:lnTo>
                    <a:lnTo>
                      <a:pt x="41" y="5"/>
                    </a:lnTo>
                    <a:lnTo>
                      <a:pt x="41" y="0"/>
                    </a:lnTo>
                    <a:lnTo>
                      <a:pt x="34" y="0"/>
                    </a:lnTo>
                    <a:lnTo>
                      <a:pt x="22" y="9"/>
                    </a:lnTo>
                    <a:lnTo>
                      <a:pt x="9" y="22"/>
                    </a:lnTo>
                    <a:lnTo>
                      <a:pt x="0" y="3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03" name="Freeform 60"/>
              <p:cNvSpPr>
                <a:spLocks/>
              </p:cNvSpPr>
              <p:nvPr/>
            </p:nvSpPr>
            <p:spPr bwMode="auto">
              <a:xfrm>
                <a:off x="2170" y="1296"/>
                <a:ext cx="15" cy="66"/>
              </a:xfrm>
              <a:custGeom>
                <a:avLst/>
                <a:gdLst>
                  <a:gd name="T0" fmla="*/ 1 w 15"/>
                  <a:gd name="T1" fmla="*/ 0 h 66"/>
                  <a:gd name="T2" fmla="*/ 10 w 15"/>
                  <a:gd name="T3" fmla="*/ 16 h 66"/>
                  <a:gd name="T4" fmla="*/ 15 w 15"/>
                  <a:gd name="T5" fmla="*/ 36 h 66"/>
                  <a:gd name="T6" fmla="*/ 13 w 15"/>
                  <a:gd name="T7" fmla="*/ 56 h 66"/>
                  <a:gd name="T8" fmla="*/ 7 w 15"/>
                  <a:gd name="T9" fmla="*/ 66 h 66"/>
                  <a:gd name="T10" fmla="*/ 1 w 15"/>
                  <a:gd name="T11" fmla="*/ 60 h 66"/>
                  <a:gd name="T12" fmla="*/ 0 w 15"/>
                  <a:gd name="T13" fmla="*/ 41 h 66"/>
                  <a:gd name="T14" fmla="*/ 1 w 15"/>
                  <a:gd name="T15" fmla="*/ 19 h 66"/>
                  <a:gd name="T16" fmla="*/ 1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1" y="0"/>
                    </a:moveTo>
                    <a:lnTo>
                      <a:pt x="10" y="16"/>
                    </a:lnTo>
                    <a:lnTo>
                      <a:pt x="15" y="36"/>
                    </a:lnTo>
                    <a:lnTo>
                      <a:pt x="13" y="56"/>
                    </a:lnTo>
                    <a:lnTo>
                      <a:pt x="7" y="66"/>
                    </a:lnTo>
                    <a:lnTo>
                      <a:pt x="1" y="60"/>
                    </a:lnTo>
                    <a:lnTo>
                      <a:pt x="0" y="41"/>
                    </a:lnTo>
                    <a:lnTo>
                      <a:pt x="1" y="19"/>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04" name="Freeform 61"/>
              <p:cNvSpPr>
                <a:spLocks/>
              </p:cNvSpPr>
              <p:nvPr/>
            </p:nvSpPr>
            <p:spPr bwMode="auto">
              <a:xfrm>
                <a:off x="2121" y="1287"/>
                <a:ext cx="22" cy="63"/>
              </a:xfrm>
              <a:custGeom>
                <a:avLst/>
                <a:gdLst>
                  <a:gd name="T0" fmla="*/ 22 w 22"/>
                  <a:gd name="T1" fmla="*/ 0 h 63"/>
                  <a:gd name="T2" fmla="*/ 21 w 22"/>
                  <a:gd name="T3" fmla="*/ 14 h 63"/>
                  <a:gd name="T4" fmla="*/ 18 w 22"/>
                  <a:gd name="T5" fmla="*/ 35 h 63"/>
                  <a:gd name="T6" fmla="*/ 12 w 22"/>
                  <a:gd name="T7" fmla="*/ 54 h 63"/>
                  <a:gd name="T8" fmla="*/ 3 w 22"/>
                  <a:gd name="T9" fmla="*/ 63 h 63"/>
                  <a:gd name="T10" fmla="*/ 0 w 22"/>
                  <a:gd name="T11" fmla="*/ 54 h 63"/>
                  <a:gd name="T12" fmla="*/ 6 w 22"/>
                  <a:gd name="T13" fmla="*/ 35 h 63"/>
                  <a:gd name="T14" fmla="*/ 16 w 22"/>
                  <a:gd name="T15" fmla="*/ 13 h 63"/>
                  <a:gd name="T16" fmla="*/ 22 w 22"/>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63"/>
                  <a:gd name="T29" fmla="*/ 22 w 22"/>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63">
                    <a:moveTo>
                      <a:pt x="22" y="0"/>
                    </a:moveTo>
                    <a:lnTo>
                      <a:pt x="21" y="14"/>
                    </a:lnTo>
                    <a:lnTo>
                      <a:pt x="18" y="35"/>
                    </a:lnTo>
                    <a:lnTo>
                      <a:pt x="12" y="54"/>
                    </a:lnTo>
                    <a:lnTo>
                      <a:pt x="3" y="63"/>
                    </a:lnTo>
                    <a:lnTo>
                      <a:pt x="0" y="54"/>
                    </a:lnTo>
                    <a:lnTo>
                      <a:pt x="6" y="35"/>
                    </a:lnTo>
                    <a:lnTo>
                      <a:pt x="16" y="13"/>
                    </a:lnTo>
                    <a:lnTo>
                      <a:pt x="2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05" name="Freeform 62"/>
              <p:cNvSpPr>
                <a:spLocks/>
              </p:cNvSpPr>
              <p:nvPr/>
            </p:nvSpPr>
            <p:spPr bwMode="auto">
              <a:xfrm>
                <a:off x="2192" y="1300"/>
                <a:ext cx="16" cy="61"/>
              </a:xfrm>
              <a:custGeom>
                <a:avLst/>
                <a:gdLst>
                  <a:gd name="T0" fmla="*/ 0 w 16"/>
                  <a:gd name="T1" fmla="*/ 0 h 61"/>
                  <a:gd name="T2" fmla="*/ 9 w 16"/>
                  <a:gd name="T3" fmla="*/ 9 h 61"/>
                  <a:gd name="T4" fmla="*/ 15 w 16"/>
                  <a:gd name="T5" fmla="*/ 27 h 61"/>
                  <a:gd name="T6" fmla="*/ 16 w 16"/>
                  <a:gd name="T7" fmla="*/ 47 h 61"/>
                  <a:gd name="T8" fmla="*/ 12 w 16"/>
                  <a:gd name="T9" fmla="*/ 61 h 61"/>
                  <a:gd name="T10" fmla="*/ 6 w 16"/>
                  <a:gd name="T11" fmla="*/ 58 h 61"/>
                  <a:gd name="T12" fmla="*/ 4 w 16"/>
                  <a:gd name="T13" fmla="*/ 40 h 61"/>
                  <a:gd name="T14" fmla="*/ 3 w 16"/>
                  <a:gd name="T15" fmla="*/ 18 h 61"/>
                  <a:gd name="T16" fmla="*/ 0 w 16"/>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61"/>
                  <a:gd name="T29" fmla="*/ 16 w 16"/>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61">
                    <a:moveTo>
                      <a:pt x="0" y="0"/>
                    </a:moveTo>
                    <a:lnTo>
                      <a:pt x="9" y="9"/>
                    </a:lnTo>
                    <a:lnTo>
                      <a:pt x="15" y="27"/>
                    </a:lnTo>
                    <a:lnTo>
                      <a:pt x="16" y="47"/>
                    </a:lnTo>
                    <a:lnTo>
                      <a:pt x="12" y="61"/>
                    </a:lnTo>
                    <a:lnTo>
                      <a:pt x="6" y="58"/>
                    </a:lnTo>
                    <a:lnTo>
                      <a:pt x="4" y="40"/>
                    </a:lnTo>
                    <a:lnTo>
                      <a:pt x="3" y="18"/>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06" name="Freeform 63"/>
              <p:cNvSpPr>
                <a:spLocks/>
              </p:cNvSpPr>
              <p:nvPr/>
            </p:nvSpPr>
            <p:spPr bwMode="auto">
              <a:xfrm>
                <a:off x="2214" y="1300"/>
                <a:ext cx="24" cy="63"/>
              </a:xfrm>
              <a:custGeom>
                <a:avLst/>
                <a:gdLst>
                  <a:gd name="T0" fmla="*/ 0 w 24"/>
                  <a:gd name="T1" fmla="*/ 0 h 63"/>
                  <a:gd name="T2" fmla="*/ 12 w 24"/>
                  <a:gd name="T3" fmla="*/ 10 h 63"/>
                  <a:gd name="T4" fmla="*/ 19 w 24"/>
                  <a:gd name="T5" fmla="*/ 31 h 63"/>
                  <a:gd name="T6" fmla="*/ 24 w 24"/>
                  <a:gd name="T7" fmla="*/ 52 h 63"/>
                  <a:gd name="T8" fmla="*/ 21 w 24"/>
                  <a:gd name="T9" fmla="*/ 63 h 63"/>
                  <a:gd name="T10" fmla="*/ 15 w 24"/>
                  <a:gd name="T11" fmla="*/ 59 h 63"/>
                  <a:gd name="T12" fmla="*/ 11 w 24"/>
                  <a:gd name="T13" fmla="*/ 43 h 63"/>
                  <a:gd name="T14" fmla="*/ 6 w 24"/>
                  <a:gd name="T15" fmla="*/ 21 h 63"/>
                  <a:gd name="T16" fmla="*/ 0 w 24"/>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3"/>
                  <a:gd name="T29" fmla="*/ 24 w 24"/>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3">
                    <a:moveTo>
                      <a:pt x="0" y="0"/>
                    </a:moveTo>
                    <a:lnTo>
                      <a:pt x="12" y="10"/>
                    </a:lnTo>
                    <a:lnTo>
                      <a:pt x="19" y="31"/>
                    </a:lnTo>
                    <a:lnTo>
                      <a:pt x="24" y="52"/>
                    </a:lnTo>
                    <a:lnTo>
                      <a:pt x="21" y="63"/>
                    </a:lnTo>
                    <a:lnTo>
                      <a:pt x="15" y="59"/>
                    </a:lnTo>
                    <a:lnTo>
                      <a:pt x="11" y="43"/>
                    </a:lnTo>
                    <a:lnTo>
                      <a:pt x="6" y="21"/>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07" name="Freeform 64"/>
              <p:cNvSpPr>
                <a:spLocks/>
              </p:cNvSpPr>
              <p:nvPr/>
            </p:nvSpPr>
            <p:spPr bwMode="auto">
              <a:xfrm>
                <a:off x="2233" y="1297"/>
                <a:ext cx="30" cy="59"/>
              </a:xfrm>
              <a:custGeom>
                <a:avLst/>
                <a:gdLst>
                  <a:gd name="T0" fmla="*/ 0 w 30"/>
                  <a:gd name="T1" fmla="*/ 0 h 59"/>
                  <a:gd name="T2" fmla="*/ 14 w 30"/>
                  <a:gd name="T3" fmla="*/ 12 h 59"/>
                  <a:gd name="T4" fmla="*/ 24 w 30"/>
                  <a:gd name="T5" fmla="*/ 31 h 59"/>
                  <a:gd name="T6" fmla="*/ 30 w 30"/>
                  <a:gd name="T7" fmla="*/ 50 h 59"/>
                  <a:gd name="T8" fmla="*/ 27 w 30"/>
                  <a:gd name="T9" fmla="*/ 59 h 59"/>
                  <a:gd name="T10" fmla="*/ 20 w 30"/>
                  <a:gd name="T11" fmla="*/ 55 h 59"/>
                  <a:gd name="T12" fmla="*/ 14 w 30"/>
                  <a:gd name="T13" fmla="*/ 37 h 59"/>
                  <a:gd name="T14" fmla="*/ 8 w 30"/>
                  <a:gd name="T15" fmla="*/ 16 h 59"/>
                  <a:gd name="T16" fmla="*/ 0 w 30"/>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59"/>
                  <a:gd name="T29" fmla="*/ 30 w 30"/>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59">
                    <a:moveTo>
                      <a:pt x="0" y="0"/>
                    </a:moveTo>
                    <a:lnTo>
                      <a:pt x="14" y="12"/>
                    </a:lnTo>
                    <a:lnTo>
                      <a:pt x="24" y="31"/>
                    </a:lnTo>
                    <a:lnTo>
                      <a:pt x="30" y="50"/>
                    </a:lnTo>
                    <a:lnTo>
                      <a:pt x="27" y="59"/>
                    </a:lnTo>
                    <a:lnTo>
                      <a:pt x="20" y="55"/>
                    </a:lnTo>
                    <a:lnTo>
                      <a:pt x="14" y="37"/>
                    </a:lnTo>
                    <a:lnTo>
                      <a:pt x="8" y="1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08" name="Freeform 65"/>
              <p:cNvSpPr>
                <a:spLocks/>
              </p:cNvSpPr>
              <p:nvPr/>
            </p:nvSpPr>
            <p:spPr bwMode="auto">
              <a:xfrm>
                <a:off x="2256" y="1290"/>
                <a:ext cx="44" cy="62"/>
              </a:xfrm>
              <a:custGeom>
                <a:avLst/>
                <a:gdLst>
                  <a:gd name="T0" fmla="*/ 0 w 44"/>
                  <a:gd name="T1" fmla="*/ 0 h 62"/>
                  <a:gd name="T2" fmla="*/ 7 w 44"/>
                  <a:gd name="T3" fmla="*/ 6 h 62"/>
                  <a:gd name="T4" fmla="*/ 14 w 44"/>
                  <a:gd name="T5" fmla="*/ 14 h 62"/>
                  <a:gd name="T6" fmla="*/ 23 w 44"/>
                  <a:gd name="T7" fmla="*/ 23 h 62"/>
                  <a:gd name="T8" fmla="*/ 32 w 44"/>
                  <a:gd name="T9" fmla="*/ 32 h 62"/>
                  <a:gd name="T10" fmla="*/ 38 w 44"/>
                  <a:gd name="T11" fmla="*/ 42 h 62"/>
                  <a:gd name="T12" fmla="*/ 42 w 44"/>
                  <a:gd name="T13" fmla="*/ 51 h 62"/>
                  <a:gd name="T14" fmla="*/ 44 w 44"/>
                  <a:gd name="T15" fmla="*/ 57 h 62"/>
                  <a:gd name="T16" fmla="*/ 41 w 44"/>
                  <a:gd name="T17" fmla="*/ 62 h 62"/>
                  <a:gd name="T18" fmla="*/ 31 w 44"/>
                  <a:gd name="T19" fmla="*/ 57 h 62"/>
                  <a:gd name="T20" fmla="*/ 19 w 44"/>
                  <a:gd name="T21" fmla="*/ 38 h 62"/>
                  <a:gd name="T22" fmla="*/ 8 w 44"/>
                  <a:gd name="T23" fmla="*/ 16 h 62"/>
                  <a:gd name="T24" fmla="*/ 0 w 44"/>
                  <a:gd name="T25" fmla="*/ 0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4"/>
                  <a:gd name="T40" fmla="*/ 0 h 62"/>
                  <a:gd name="T41" fmla="*/ 44 w 44"/>
                  <a:gd name="T42" fmla="*/ 62 h 6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4" h="62">
                    <a:moveTo>
                      <a:pt x="0" y="0"/>
                    </a:moveTo>
                    <a:lnTo>
                      <a:pt x="7" y="6"/>
                    </a:lnTo>
                    <a:lnTo>
                      <a:pt x="14" y="14"/>
                    </a:lnTo>
                    <a:lnTo>
                      <a:pt x="23" y="23"/>
                    </a:lnTo>
                    <a:lnTo>
                      <a:pt x="32" y="32"/>
                    </a:lnTo>
                    <a:lnTo>
                      <a:pt x="38" y="42"/>
                    </a:lnTo>
                    <a:lnTo>
                      <a:pt x="42" y="51"/>
                    </a:lnTo>
                    <a:lnTo>
                      <a:pt x="44" y="57"/>
                    </a:lnTo>
                    <a:lnTo>
                      <a:pt x="41" y="62"/>
                    </a:lnTo>
                    <a:lnTo>
                      <a:pt x="31" y="57"/>
                    </a:lnTo>
                    <a:lnTo>
                      <a:pt x="19" y="38"/>
                    </a:lnTo>
                    <a:lnTo>
                      <a:pt x="8" y="1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09" name="Freeform 66"/>
              <p:cNvSpPr>
                <a:spLocks/>
              </p:cNvSpPr>
              <p:nvPr/>
            </p:nvSpPr>
            <p:spPr bwMode="auto">
              <a:xfrm>
                <a:off x="2282" y="1278"/>
                <a:ext cx="58" cy="59"/>
              </a:xfrm>
              <a:custGeom>
                <a:avLst/>
                <a:gdLst>
                  <a:gd name="T0" fmla="*/ 0 w 58"/>
                  <a:gd name="T1" fmla="*/ 0 h 59"/>
                  <a:gd name="T2" fmla="*/ 8 w 58"/>
                  <a:gd name="T3" fmla="*/ 4 h 59"/>
                  <a:gd name="T4" fmla="*/ 16 w 58"/>
                  <a:gd name="T5" fmla="*/ 12 h 59"/>
                  <a:gd name="T6" fmla="*/ 27 w 58"/>
                  <a:gd name="T7" fmla="*/ 22 h 59"/>
                  <a:gd name="T8" fmla="*/ 39 w 58"/>
                  <a:gd name="T9" fmla="*/ 31 h 59"/>
                  <a:gd name="T10" fmla="*/ 47 w 58"/>
                  <a:gd name="T11" fmla="*/ 41 h 59"/>
                  <a:gd name="T12" fmla="*/ 55 w 58"/>
                  <a:gd name="T13" fmla="*/ 49 h 59"/>
                  <a:gd name="T14" fmla="*/ 58 w 58"/>
                  <a:gd name="T15" fmla="*/ 56 h 59"/>
                  <a:gd name="T16" fmla="*/ 56 w 58"/>
                  <a:gd name="T17" fmla="*/ 59 h 59"/>
                  <a:gd name="T18" fmla="*/ 50 w 58"/>
                  <a:gd name="T19" fmla="*/ 59 h 59"/>
                  <a:gd name="T20" fmla="*/ 43 w 58"/>
                  <a:gd name="T21" fmla="*/ 53 h 59"/>
                  <a:gd name="T22" fmla="*/ 34 w 58"/>
                  <a:gd name="T23" fmla="*/ 44 h 59"/>
                  <a:gd name="T24" fmla="*/ 25 w 58"/>
                  <a:gd name="T25" fmla="*/ 34 h 59"/>
                  <a:gd name="T26" fmla="*/ 18 w 58"/>
                  <a:gd name="T27" fmla="*/ 22 h 59"/>
                  <a:gd name="T28" fmla="*/ 10 w 58"/>
                  <a:gd name="T29" fmla="*/ 12 h 59"/>
                  <a:gd name="T30" fmla="*/ 5 w 58"/>
                  <a:gd name="T31" fmla="*/ 4 h 59"/>
                  <a:gd name="T32" fmla="*/ 0 w 58"/>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9"/>
                  <a:gd name="T53" fmla="*/ 58 w 58"/>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9">
                    <a:moveTo>
                      <a:pt x="0" y="0"/>
                    </a:moveTo>
                    <a:lnTo>
                      <a:pt x="8" y="4"/>
                    </a:lnTo>
                    <a:lnTo>
                      <a:pt x="16" y="12"/>
                    </a:lnTo>
                    <a:lnTo>
                      <a:pt x="27" y="22"/>
                    </a:lnTo>
                    <a:lnTo>
                      <a:pt x="39" y="31"/>
                    </a:lnTo>
                    <a:lnTo>
                      <a:pt x="47" y="41"/>
                    </a:lnTo>
                    <a:lnTo>
                      <a:pt x="55" y="49"/>
                    </a:lnTo>
                    <a:lnTo>
                      <a:pt x="58" y="56"/>
                    </a:lnTo>
                    <a:lnTo>
                      <a:pt x="56" y="59"/>
                    </a:lnTo>
                    <a:lnTo>
                      <a:pt x="50" y="59"/>
                    </a:lnTo>
                    <a:lnTo>
                      <a:pt x="43" y="53"/>
                    </a:lnTo>
                    <a:lnTo>
                      <a:pt x="34" y="44"/>
                    </a:lnTo>
                    <a:lnTo>
                      <a:pt x="25" y="34"/>
                    </a:lnTo>
                    <a:lnTo>
                      <a:pt x="18" y="22"/>
                    </a:lnTo>
                    <a:lnTo>
                      <a:pt x="10" y="12"/>
                    </a:lnTo>
                    <a:lnTo>
                      <a:pt x="5"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10" name="Freeform 67"/>
              <p:cNvSpPr>
                <a:spLocks/>
              </p:cNvSpPr>
              <p:nvPr/>
            </p:nvSpPr>
            <p:spPr bwMode="auto">
              <a:xfrm>
                <a:off x="2313" y="1264"/>
                <a:ext cx="65" cy="63"/>
              </a:xfrm>
              <a:custGeom>
                <a:avLst/>
                <a:gdLst>
                  <a:gd name="T0" fmla="*/ 0 w 65"/>
                  <a:gd name="T1" fmla="*/ 0 h 63"/>
                  <a:gd name="T2" fmla="*/ 8 w 65"/>
                  <a:gd name="T3" fmla="*/ 5 h 63"/>
                  <a:gd name="T4" fmla="*/ 18 w 65"/>
                  <a:gd name="T5" fmla="*/ 11 h 63"/>
                  <a:gd name="T6" fmla="*/ 30 w 65"/>
                  <a:gd name="T7" fmla="*/ 20 h 63"/>
                  <a:gd name="T8" fmla="*/ 41 w 65"/>
                  <a:gd name="T9" fmla="*/ 30 h 63"/>
                  <a:gd name="T10" fmla="*/ 53 w 65"/>
                  <a:gd name="T11" fmla="*/ 40 h 63"/>
                  <a:gd name="T12" fmla="*/ 61 w 65"/>
                  <a:gd name="T13" fmla="*/ 49 h 63"/>
                  <a:gd name="T14" fmla="*/ 65 w 65"/>
                  <a:gd name="T15" fmla="*/ 57 h 63"/>
                  <a:gd name="T16" fmla="*/ 64 w 65"/>
                  <a:gd name="T17" fmla="*/ 63 h 63"/>
                  <a:gd name="T18" fmla="*/ 58 w 65"/>
                  <a:gd name="T19" fmla="*/ 63 h 63"/>
                  <a:gd name="T20" fmla="*/ 50 w 65"/>
                  <a:gd name="T21" fmla="*/ 58 h 63"/>
                  <a:gd name="T22" fmla="*/ 41 w 65"/>
                  <a:gd name="T23" fmla="*/ 49 h 63"/>
                  <a:gd name="T24" fmla="*/ 33 w 65"/>
                  <a:gd name="T25" fmla="*/ 37 h 63"/>
                  <a:gd name="T26" fmla="*/ 22 w 65"/>
                  <a:gd name="T27" fmla="*/ 26 h 63"/>
                  <a:gd name="T28" fmla="*/ 13 w 65"/>
                  <a:gd name="T29" fmla="*/ 15 h 63"/>
                  <a:gd name="T30" fmla="*/ 6 w 65"/>
                  <a:gd name="T31" fmla="*/ 6 h 63"/>
                  <a:gd name="T32" fmla="*/ 0 w 65"/>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3"/>
                  <a:gd name="T53" fmla="*/ 65 w 65"/>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3">
                    <a:moveTo>
                      <a:pt x="0" y="0"/>
                    </a:moveTo>
                    <a:lnTo>
                      <a:pt x="8" y="5"/>
                    </a:lnTo>
                    <a:lnTo>
                      <a:pt x="18" y="11"/>
                    </a:lnTo>
                    <a:lnTo>
                      <a:pt x="30" y="20"/>
                    </a:lnTo>
                    <a:lnTo>
                      <a:pt x="41" y="30"/>
                    </a:lnTo>
                    <a:lnTo>
                      <a:pt x="53" y="40"/>
                    </a:lnTo>
                    <a:lnTo>
                      <a:pt x="61" y="49"/>
                    </a:lnTo>
                    <a:lnTo>
                      <a:pt x="65" y="57"/>
                    </a:lnTo>
                    <a:lnTo>
                      <a:pt x="64" y="63"/>
                    </a:lnTo>
                    <a:lnTo>
                      <a:pt x="58" y="63"/>
                    </a:lnTo>
                    <a:lnTo>
                      <a:pt x="50" y="58"/>
                    </a:lnTo>
                    <a:lnTo>
                      <a:pt x="41" y="49"/>
                    </a:lnTo>
                    <a:lnTo>
                      <a:pt x="33" y="37"/>
                    </a:lnTo>
                    <a:lnTo>
                      <a:pt x="22" y="26"/>
                    </a:lnTo>
                    <a:lnTo>
                      <a:pt x="13" y="15"/>
                    </a:lnTo>
                    <a:lnTo>
                      <a:pt x="6"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11" name="Freeform 68"/>
              <p:cNvSpPr>
                <a:spLocks/>
              </p:cNvSpPr>
              <p:nvPr/>
            </p:nvSpPr>
            <p:spPr bwMode="auto">
              <a:xfrm>
                <a:off x="2335" y="1250"/>
                <a:ext cx="74" cy="56"/>
              </a:xfrm>
              <a:custGeom>
                <a:avLst/>
                <a:gdLst>
                  <a:gd name="T0" fmla="*/ 0 w 74"/>
                  <a:gd name="T1" fmla="*/ 0 h 56"/>
                  <a:gd name="T2" fmla="*/ 9 w 74"/>
                  <a:gd name="T3" fmla="*/ 3 h 56"/>
                  <a:gd name="T4" fmla="*/ 21 w 74"/>
                  <a:gd name="T5" fmla="*/ 7 h 56"/>
                  <a:gd name="T6" fmla="*/ 33 w 74"/>
                  <a:gd name="T7" fmla="*/ 13 h 56"/>
                  <a:gd name="T8" fmla="*/ 45 w 74"/>
                  <a:gd name="T9" fmla="*/ 19 h 56"/>
                  <a:gd name="T10" fmla="*/ 56 w 74"/>
                  <a:gd name="T11" fmla="*/ 28 h 56"/>
                  <a:gd name="T12" fmla="*/ 65 w 74"/>
                  <a:gd name="T13" fmla="*/ 35 h 56"/>
                  <a:gd name="T14" fmla="*/ 71 w 74"/>
                  <a:gd name="T15" fmla="*/ 46 h 56"/>
                  <a:gd name="T16" fmla="*/ 74 w 74"/>
                  <a:gd name="T17" fmla="*/ 54 h 56"/>
                  <a:gd name="T18" fmla="*/ 71 w 74"/>
                  <a:gd name="T19" fmla="*/ 56 h 56"/>
                  <a:gd name="T20" fmla="*/ 65 w 74"/>
                  <a:gd name="T21" fmla="*/ 53 h 56"/>
                  <a:gd name="T22" fmla="*/ 53 w 74"/>
                  <a:gd name="T23" fmla="*/ 46 h 56"/>
                  <a:gd name="T24" fmla="*/ 42 w 74"/>
                  <a:gd name="T25" fmla="*/ 35 h 56"/>
                  <a:gd name="T26" fmla="*/ 28 w 74"/>
                  <a:gd name="T27" fmla="*/ 25 h 56"/>
                  <a:gd name="T28" fmla="*/ 17 w 74"/>
                  <a:gd name="T29" fmla="*/ 14 h 56"/>
                  <a:gd name="T30" fmla="*/ 6 w 74"/>
                  <a:gd name="T31" fmla="*/ 6 h 56"/>
                  <a:gd name="T32" fmla="*/ 0 w 74"/>
                  <a:gd name="T33" fmla="*/ 0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56"/>
                  <a:gd name="T53" fmla="*/ 74 w 74"/>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56">
                    <a:moveTo>
                      <a:pt x="0" y="0"/>
                    </a:moveTo>
                    <a:lnTo>
                      <a:pt x="9" y="3"/>
                    </a:lnTo>
                    <a:lnTo>
                      <a:pt x="21" y="7"/>
                    </a:lnTo>
                    <a:lnTo>
                      <a:pt x="33" y="13"/>
                    </a:lnTo>
                    <a:lnTo>
                      <a:pt x="45" y="19"/>
                    </a:lnTo>
                    <a:lnTo>
                      <a:pt x="56" y="28"/>
                    </a:lnTo>
                    <a:lnTo>
                      <a:pt x="65" y="35"/>
                    </a:lnTo>
                    <a:lnTo>
                      <a:pt x="71" y="46"/>
                    </a:lnTo>
                    <a:lnTo>
                      <a:pt x="74" y="54"/>
                    </a:lnTo>
                    <a:lnTo>
                      <a:pt x="71" y="56"/>
                    </a:lnTo>
                    <a:lnTo>
                      <a:pt x="65" y="53"/>
                    </a:lnTo>
                    <a:lnTo>
                      <a:pt x="53" y="46"/>
                    </a:lnTo>
                    <a:lnTo>
                      <a:pt x="42" y="35"/>
                    </a:lnTo>
                    <a:lnTo>
                      <a:pt x="28" y="25"/>
                    </a:lnTo>
                    <a:lnTo>
                      <a:pt x="17" y="14"/>
                    </a:lnTo>
                    <a:lnTo>
                      <a:pt x="6"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12" name="Freeform 69"/>
              <p:cNvSpPr>
                <a:spLocks/>
              </p:cNvSpPr>
              <p:nvPr/>
            </p:nvSpPr>
            <p:spPr bwMode="auto">
              <a:xfrm>
                <a:off x="2353" y="1239"/>
                <a:ext cx="78" cy="27"/>
              </a:xfrm>
              <a:custGeom>
                <a:avLst/>
                <a:gdLst>
                  <a:gd name="T0" fmla="*/ 78 w 78"/>
                  <a:gd name="T1" fmla="*/ 25 h 27"/>
                  <a:gd name="T2" fmla="*/ 75 w 78"/>
                  <a:gd name="T3" fmla="*/ 27 h 27"/>
                  <a:gd name="T4" fmla="*/ 66 w 78"/>
                  <a:gd name="T5" fmla="*/ 25 h 27"/>
                  <a:gd name="T6" fmla="*/ 56 w 78"/>
                  <a:gd name="T7" fmla="*/ 23 h 27"/>
                  <a:gd name="T8" fmla="*/ 44 w 78"/>
                  <a:gd name="T9" fmla="*/ 18 h 27"/>
                  <a:gd name="T10" fmla="*/ 31 w 78"/>
                  <a:gd name="T11" fmla="*/ 14 h 27"/>
                  <a:gd name="T12" fmla="*/ 19 w 78"/>
                  <a:gd name="T13" fmla="*/ 9 h 27"/>
                  <a:gd name="T14" fmla="*/ 7 w 78"/>
                  <a:gd name="T15" fmla="*/ 5 h 27"/>
                  <a:gd name="T16" fmla="*/ 0 w 78"/>
                  <a:gd name="T17" fmla="*/ 3 h 27"/>
                  <a:gd name="T18" fmla="*/ 10 w 78"/>
                  <a:gd name="T19" fmla="*/ 0 h 27"/>
                  <a:gd name="T20" fmla="*/ 22 w 78"/>
                  <a:gd name="T21" fmla="*/ 0 h 27"/>
                  <a:gd name="T22" fmla="*/ 37 w 78"/>
                  <a:gd name="T23" fmla="*/ 2 h 27"/>
                  <a:gd name="T24" fmla="*/ 50 w 78"/>
                  <a:gd name="T25" fmla="*/ 5 h 27"/>
                  <a:gd name="T26" fmla="*/ 63 w 78"/>
                  <a:gd name="T27" fmla="*/ 8 h 27"/>
                  <a:gd name="T28" fmla="*/ 72 w 78"/>
                  <a:gd name="T29" fmla="*/ 14 h 27"/>
                  <a:gd name="T30" fmla="*/ 78 w 78"/>
                  <a:gd name="T31" fmla="*/ 20 h 27"/>
                  <a:gd name="T32" fmla="*/ 78 w 78"/>
                  <a:gd name="T33" fmla="*/ 25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7"/>
                  <a:gd name="T53" fmla="*/ 78 w 78"/>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7">
                    <a:moveTo>
                      <a:pt x="78" y="25"/>
                    </a:moveTo>
                    <a:lnTo>
                      <a:pt x="75" y="27"/>
                    </a:lnTo>
                    <a:lnTo>
                      <a:pt x="66" y="25"/>
                    </a:lnTo>
                    <a:lnTo>
                      <a:pt x="56" y="23"/>
                    </a:lnTo>
                    <a:lnTo>
                      <a:pt x="44" y="18"/>
                    </a:lnTo>
                    <a:lnTo>
                      <a:pt x="31" y="14"/>
                    </a:lnTo>
                    <a:lnTo>
                      <a:pt x="19" y="9"/>
                    </a:lnTo>
                    <a:lnTo>
                      <a:pt x="7" y="5"/>
                    </a:lnTo>
                    <a:lnTo>
                      <a:pt x="0" y="3"/>
                    </a:lnTo>
                    <a:lnTo>
                      <a:pt x="10" y="0"/>
                    </a:lnTo>
                    <a:lnTo>
                      <a:pt x="22" y="0"/>
                    </a:lnTo>
                    <a:lnTo>
                      <a:pt x="37" y="2"/>
                    </a:lnTo>
                    <a:lnTo>
                      <a:pt x="50" y="5"/>
                    </a:lnTo>
                    <a:lnTo>
                      <a:pt x="63" y="8"/>
                    </a:lnTo>
                    <a:lnTo>
                      <a:pt x="72" y="14"/>
                    </a:lnTo>
                    <a:lnTo>
                      <a:pt x="78" y="20"/>
                    </a:lnTo>
                    <a:lnTo>
                      <a:pt x="78" y="2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13" name="Freeform 70"/>
              <p:cNvSpPr>
                <a:spLocks/>
              </p:cNvSpPr>
              <p:nvPr/>
            </p:nvSpPr>
            <p:spPr bwMode="auto">
              <a:xfrm>
                <a:off x="2377" y="1216"/>
                <a:ext cx="78" cy="25"/>
              </a:xfrm>
              <a:custGeom>
                <a:avLst/>
                <a:gdLst>
                  <a:gd name="T0" fmla="*/ 78 w 78"/>
                  <a:gd name="T1" fmla="*/ 25 h 25"/>
                  <a:gd name="T2" fmla="*/ 73 w 78"/>
                  <a:gd name="T3" fmla="*/ 25 h 25"/>
                  <a:gd name="T4" fmla="*/ 66 w 78"/>
                  <a:gd name="T5" fmla="*/ 23 h 25"/>
                  <a:gd name="T6" fmla="*/ 54 w 78"/>
                  <a:gd name="T7" fmla="*/ 20 h 25"/>
                  <a:gd name="T8" fmla="*/ 42 w 78"/>
                  <a:gd name="T9" fmla="*/ 17 h 25"/>
                  <a:gd name="T10" fmla="*/ 29 w 78"/>
                  <a:gd name="T11" fmla="*/ 13 h 25"/>
                  <a:gd name="T12" fmla="*/ 17 w 78"/>
                  <a:gd name="T13" fmla="*/ 9 h 25"/>
                  <a:gd name="T14" fmla="*/ 7 w 78"/>
                  <a:gd name="T15" fmla="*/ 6 h 25"/>
                  <a:gd name="T16" fmla="*/ 0 w 78"/>
                  <a:gd name="T17" fmla="*/ 3 h 25"/>
                  <a:gd name="T18" fmla="*/ 10 w 78"/>
                  <a:gd name="T19" fmla="*/ 0 h 25"/>
                  <a:gd name="T20" fmla="*/ 23 w 78"/>
                  <a:gd name="T21" fmla="*/ 0 h 25"/>
                  <a:gd name="T22" fmla="*/ 37 w 78"/>
                  <a:gd name="T23" fmla="*/ 1 h 25"/>
                  <a:gd name="T24" fmla="*/ 50 w 78"/>
                  <a:gd name="T25" fmla="*/ 4 h 25"/>
                  <a:gd name="T26" fmla="*/ 63 w 78"/>
                  <a:gd name="T27" fmla="*/ 7 h 25"/>
                  <a:gd name="T28" fmla="*/ 72 w 78"/>
                  <a:gd name="T29" fmla="*/ 13 h 25"/>
                  <a:gd name="T30" fmla="*/ 78 w 78"/>
                  <a:gd name="T31" fmla="*/ 19 h 25"/>
                  <a:gd name="T32" fmla="*/ 78 w 78"/>
                  <a:gd name="T33" fmla="*/ 25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5"/>
                  <a:gd name="T53" fmla="*/ 78 w 78"/>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5">
                    <a:moveTo>
                      <a:pt x="78" y="25"/>
                    </a:moveTo>
                    <a:lnTo>
                      <a:pt x="73" y="25"/>
                    </a:lnTo>
                    <a:lnTo>
                      <a:pt x="66" y="23"/>
                    </a:lnTo>
                    <a:lnTo>
                      <a:pt x="54" y="20"/>
                    </a:lnTo>
                    <a:lnTo>
                      <a:pt x="42" y="17"/>
                    </a:lnTo>
                    <a:lnTo>
                      <a:pt x="29" y="13"/>
                    </a:lnTo>
                    <a:lnTo>
                      <a:pt x="17" y="9"/>
                    </a:lnTo>
                    <a:lnTo>
                      <a:pt x="7" y="6"/>
                    </a:lnTo>
                    <a:lnTo>
                      <a:pt x="0" y="3"/>
                    </a:lnTo>
                    <a:lnTo>
                      <a:pt x="10" y="0"/>
                    </a:lnTo>
                    <a:lnTo>
                      <a:pt x="23" y="0"/>
                    </a:lnTo>
                    <a:lnTo>
                      <a:pt x="37" y="1"/>
                    </a:lnTo>
                    <a:lnTo>
                      <a:pt x="50" y="4"/>
                    </a:lnTo>
                    <a:lnTo>
                      <a:pt x="63" y="7"/>
                    </a:lnTo>
                    <a:lnTo>
                      <a:pt x="72" y="13"/>
                    </a:lnTo>
                    <a:lnTo>
                      <a:pt x="78" y="19"/>
                    </a:lnTo>
                    <a:lnTo>
                      <a:pt x="78" y="2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14" name="Freeform 71"/>
              <p:cNvSpPr>
                <a:spLocks/>
              </p:cNvSpPr>
              <p:nvPr/>
            </p:nvSpPr>
            <p:spPr bwMode="auto">
              <a:xfrm>
                <a:off x="2310" y="1264"/>
                <a:ext cx="377" cy="104"/>
              </a:xfrm>
              <a:custGeom>
                <a:avLst/>
                <a:gdLst>
                  <a:gd name="T0" fmla="*/ 5 w 377"/>
                  <a:gd name="T1" fmla="*/ 91 h 104"/>
                  <a:gd name="T2" fmla="*/ 3 w 377"/>
                  <a:gd name="T3" fmla="*/ 94 h 104"/>
                  <a:gd name="T4" fmla="*/ 2 w 377"/>
                  <a:gd name="T5" fmla="*/ 97 h 104"/>
                  <a:gd name="T6" fmla="*/ 2 w 377"/>
                  <a:gd name="T7" fmla="*/ 101 h 104"/>
                  <a:gd name="T8" fmla="*/ 0 w 377"/>
                  <a:gd name="T9" fmla="*/ 104 h 104"/>
                  <a:gd name="T10" fmla="*/ 27 w 377"/>
                  <a:gd name="T11" fmla="*/ 86 h 104"/>
                  <a:gd name="T12" fmla="*/ 55 w 377"/>
                  <a:gd name="T13" fmla="*/ 71 h 104"/>
                  <a:gd name="T14" fmla="*/ 81 w 377"/>
                  <a:gd name="T15" fmla="*/ 60 h 104"/>
                  <a:gd name="T16" fmla="*/ 108 w 377"/>
                  <a:gd name="T17" fmla="*/ 48 h 104"/>
                  <a:gd name="T18" fmla="*/ 135 w 377"/>
                  <a:gd name="T19" fmla="*/ 39 h 104"/>
                  <a:gd name="T20" fmla="*/ 160 w 377"/>
                  <a:gd name="T21" fmla="*/ 32 h 104"/>
                  <a:gd name="T22" fmla="*/ 185 w 377"/>
                  <a:gd name="T23" fmla="*/ 26 h 104"/>
                  <a:gd name="T24" fmla="*/ 208 w 377"/>
                  <a:gd name="T25" fmla="*/ 20 h 104"/>
                  <a:gd name="T26" fmla="*/ 233 w 377"/>
                  <a:gd name="T27" fmla="*/ 17 h 104"/>
                  <a:gd name="T28" fmla="*/ 256 w 377"/>
                  <a:gd name="T29" fmla="*/ 14 h 104"/>
                  <a:gd name="T30" fmla="*/ 278 w 377"/>
                  <a:gd name="T31" fmla="*/ 11 h 104"/>
                  <a:gd name="T32" fmla="*/ 300 w 377"/>
                  <a:gd name="T33" fmla="*/ 9 h 104"/>
                  <a:gd name="T34" fmla="*/ 321 w 377"/>
                  <a:gd name="T35" fmla="*/ 9 h 104"/>
                  <a:gd name="T36" fmla="*/ 340 w 377"/>
                  <a:gd name="T37" fmla="*/ 8 h 104"/>
                  <a:gd name="T38" fmla="*/ 359 w 377"/>
                  <a:gd name="T39" fmla="*/ 8 h 104"/>
                  <a:gd name="T40" fmla="*/ 377 w 377"/>
                  <a:gd name="T41" fmla="*/ 6 h 104"/>
                  <a:gd name="T42" fmla="*/ 365 w 377"/>
                  <a:gd name="T43" fmla="*/ 3 h 104"/>
                  <a:gd name="T44" fmla="*/ 349 w 377"/>
                  <a:gd name="T45" fmla="*/ 2 h 104"/>
                  <a:gd name="T46" fmla="*/ 331 w 377"/>
                  <a:gd name="T47" fmla="*/ 0 h 104"/>
                  <a:gd name="T48" fmla="*/ 309 w 377"/>
                  <a:gd name="T49" fmla="*/ 0 h 104"/>
                  <a:gd name="T50" fmla="*/ 284 w 377"/>
                  <a:gd name="T51" fmla="*/ 0 h 104"/>
                  <a:gd name="T52" fmla="*/ 259 w 377"/>
                  <a:gd name="T53" fmla="*/ 3 h 104"/>
                  <a:gd name="T54" fmla="*/ 230 w 377"/>
                  <a:gd name="T55" fmla="*/ 6 h 104"/>
                  <a:gd name="T56" fmla="*/ 202 w 377"/>
                  <a:gd name="T57" fmla="*/ 11 h 104"/>
                  <a:gd name="T58" fmla="*/ 173 w 377"/>
                  <a:gd name="T59" fmla="*/ 15 h 104"/>
                  <a:gd name="T60" fmla="*/ 145 w 377"/>
                  <a:gd name="T61" fmla="*/ 23 h 104"/>
                  <a:gd name="T62" fmla="*/ 117 w 377"/>
                  <a:gd name="T63" fmla="*/ 30 h 104"/>
                  <a:gd name="T64" fmla="*/ 90 w 377"/>
                  <a:gd name="T65" fmla="*/ 39 h 104"/>
                  <a:gd name="T66" fmla="*/ 65 w 377"/>
                  <a:gd name="T67" fmla="*/ 51 h 104"/>
                  <a:gd name="T68" fmla="*/ 42 w 377"/>
                  <a:gd name="T69" fmla="*/ 63 h 104"/>
                  <a:gd name="T70" fmla="*/ 22 w 377"/>
                  <a:gd name="T71" fmla="*/ 76 h 104"/>
                  <a:gd name="T72" fmla="*/ 5 w 377"/>
                  <a:gd name="T73" fmla="*/ 91 h 10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7"/>
                  <a:gd name="T112" fmla="*/ 0 h 104"/>
                  <a:gd name="T113" fmla="*/ 377 w 377"/>
                  <a:gd name="T114" fmla="*/ 104 h 10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7" h="104">
                    <a:moveTo>
                      <a:pt x="5" y="91"/>
                    </a:moveTo>
                    <a:lnTo>
                      <a:pt x="3" y="94"/>
                    </a:lnTo>
                    <a:lnTo>
                      <a:pt x="2" y="97"/>
                    </a:lnTo>
                    <a:lnTo>
                      <a:pt x="2" y="101"/>
                    </a:lnTo>
                    <a:lnTo>
                      <a:pt x="0" y="104"/>
                    </a:lnTo>
                    <a:lnTo>
                      <a:pt x="27" y="86"/>
                    </a:lnTo>
                    <a:lnTo>
                      <a:pt x="55" y="71"/>
                    </a:lnTo>
                    <a:lnTo>
                      <a:pt x="81" y="60"/>
                    </a:lnTo>
                    <a:lnTo>
                      <a:pt x="108" y="48"/>
                    </a:lnTo>
                    <a:lnTo>
                      <a:pt x="135" y="39"/>
                    </a:lnTo>
                    <a:lnTo>
                      <a:pt x="160" y="32"/>
                    </a:lnTo>
                    <a:lnTo>
                      <a:pt x="185" y="26"/>
                    </a:lnTo>
                    <a:lnTo>
                      <a:pt x="208" y="20"/>
                    </a:lnTo>
                    <a:lnTo>
                      <a:pt x="233" y="17"/>
                    </a:lnTo>
                    <a:lnTo>
                      <a:pt x="256" y="14"/>
                    </a:lnTo>
                    <a:lnTo>
                      <a:pt x="278" y="11"/>
                    </a:lnTo>
                    <a:lnTo>
                      <a:pt x="300" y="9"/>
                    </a:lnTo>
                    <a:lnTo>
                      <a:pt x="321" y="9"/>
                    </a:lnTo>
                    <a:lnTo>
                      <a:pt x="340" y="8"/>
                    </a:lnTo>
                    <a:lnTo>
                      <a:pt x="359" y="8"/>
                    </a:lnTo>
                    <a:lnTo>
                      <a:pt x="377" y="6"/>
                    </a:lnTo>
                    <a:lnTo>
                      <a:pt x="365" y="3"/>
                    </a:lnTo>
                    <a:lnTo>
                      <a:pt x="349" y="2"/>
                    </a:lnTo>
                    <a:lnTo>
                      <a:pt x="331" y="0"/>
                    </a:lnTo>
                    <a:lnTo>
                      <a:pt x="309" y="0"/>
                    </a:lnTo>
                    <a:lnTo>
                      <a:pt x="284" y="0"/>
                    </a:lnTo>
                    <a:lnTo>
                      <a:pt x="259" y="3"/>
                    </a:lnTo>
                    <a:lnTo>
                      <a:pt x="230" y="6"/>
                    </a:lnTo>
                    <a:lnTo>
                      <a:pt x="202" y="11"/>
                    </a:lnTo>
                    <a:lnTo>
                      <a:pt x="173" y="15"/>
                    </a:lnTo>
                    <a:lnTo>
                      <a:pt x="145" y="23"/>
                    </a:lnTo>
                    <a:lnTo>
                      <a:pt x="117" y="30"/>
                    </a:lnTo>
                    <a:lnTo>
                      <a:pt x="90" y="39"/>
                    </a:lnTo>
                    <a:lnTo>
                      <a:pt x="65" y="51"/>
                    </a:lnTo>
                    <a:lnTo>
                      <a:pt x="42" y="63"/>
                    </a:lnTo>
                    <a:lnTo>
                      <a:pt x="22" y="76"/>
                    </a:lnTo>
                    <a:lnTo>
                      <a:pt x="5" y="9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15" name="Freeform 72"/>
              <p:cNvSpPr>
                <a:spLocks/>
              </p:cNvSpPr>
              <p:nvPr/>
            </p:nvSpPr>
            <p:spPr bwMode="auto">
              <a:xfrm>
                <a:off x="2608" y="1270"/>
                <a:ext cx="58" cy="54"/>
              </a:xfrm>
              <a:custGeom>
                <a:avLst/>
                <a:gdLst>
                  <a:gd name="T0" fmla="*/ 57 w 58"/>
                  <a:gd name="T1" fmla="*/ 54 h 54"/>
                  <a:gd name="T2" fmla="*/ 58 w 58"/>
                  <a:gd name="T3" fmla="*/ 51 h 54"/>
                  <a:gd name="T4" fmla="*/ 57 w 58"/>
                  <a:gd name="T5" fmla="*/ 45 h 54"/>
                  <a:gd name="T6" fmla="*/ 52 w 58"/>
                  <a:gd name="T7" fmla="*/ 36 h 54"/>
                  <a:gd name="T8" fmla="*/ 45 w 58"/>
                  <a:gd name="T9" fmla="*/ 27 h 54"/>
                  <a:gd name="T10" fmla="*/ 36 w 58"/>
                  <a:gd name="T11" fmla="*/ 18 h 54"/>
                  <a:gd name="T12" fmla="*/ 26 w 58"/>
                  <a:gd name="T13" fmla="*/ 9 h 54"/>
                  <a:gd name="T14" fmla="*/ 14 w 58"/>
                  <a:gd name="T15" fmla="*/ 3 h 54"/>
                  <a:gd name="T16" fmla="*/ 0 w 58"/>
                  <a:gd name="T17" fmla="*/ 0 h 54"/>
                  <a:gd name="T18" fmla="*/ 8 w 58"/>
                  <a:gd name="T19" fmla="*/ 6 h 54"/>
                  <a:gd name="T20" fmla="*/ 15 w 58"/>
                  <a:gd name="T21" fmla="*/ 14 h 54"/>
                  <a:gd name="T22" fmla="*/ 24 w 58"/>
                  <a:gd name="T23" fmla="*/ 23 h 54"/>
                  <a:gd name="T24" fmla="*/ 31 w 58"/>
                  <a:gd name="T25" fmla="*/ 33 h 54"/>
                  <a:gd name="T26" fmla="*/ 40 w 58"/>
                  <a:gd name="T27" fmla="*/ 42 h 54"/>
                  <a:gd name="T28" fmla="*/ 48 w 58"/>
                  <a:gd name="T29" fmla="*/ 49 h 54"/>
                  <a:gd name="T30" fmla="*/ 52 w 58"/>
                  <a:gd name="T31" fmla="*/ 54 h 54"/>
                  <a:gd name="T32" fmla="*/ 57 w 58"/>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4"/>
                  <a:gd name="T53" fmla="*/ 58 w 5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4">
                    <a:moveTo>
                      <a:pt x="57" y="54"/>
                    </a:moveTo>
                    <a:lnTo>
                      <a:pt x="58" y="51"/>
                    </a:lnTo>
                    <a:lnTo>
                      <a:pt x="57" y="45"/>
                    </a:lnTo>
                    <a:lnTo>
                      <a:pt x="52" y="36"/>
                    </a:lnTo>
                    <a:lnTo>
                      <a:pt x="45" y="27"/>
                    </a:lnTo>
                    <a:lnTo>
                      <a:pt x="36" y="18"/>
                    </a:lnTo>
                    <a:lnTo>
                      <a:pt x="26" y="9"/>
                    </a:lnTo>
                    <a:lnTo>
                      <a:pt x="14" y="3"/>
                    </a:lnTo>
                    <a:lnTo>
                      <a:pt x="0" y="0"/>
                    </a:lnTo>
                    <a:lnTo>
                      <a:pt x="8" y="6"/>
                    </a:lnTo>
                    <a:lnTo>
                      <a:pt x="15" y="14"/>
                    </a:lnTo>
                    <a:lnTo>
                      <a:pt x="24" y="23"/>
                    </a:lnTo>
                    <a:lnTo>
                      <a:pt x="31" y="33"/>
                    </a:lnTo>
                    <a:lnTo>
                      <a:pt x="40" y="42"/>
                    </a:lnTo>
                    <a:lnTo>
                      <a:pt x="48" y="49"/>
                    </a:lnTo>
                    <a:lnTo>
                      <a:pt x="52" y="54"/>
                    </a:lnTo>
                    <a:lnTo>
                      <a:pt x="57"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16" name="Freeform 73"/>
              <p:cNvSpPr>
                <a:spLocks/>
              </p:cNvSpPr>
              <p:nvPr/>
            </p:nvSpPr>
            <p:spPr bwMode="auto">
              <a:xfrm>
                <a:off x="2539" y="1272"/>
                <a:ext cx="75" cy="60"/>
              </a:xfrm>
              <a:custGeom>
                <a:avLst/>
                <a:gdLst>
                  <a:gd name="T0" fmla="*/ 74 w 75"/>
                  <a:gd name="T1" fmla="*/ 60 h 60"/>
                  <a:gd name="T2" fmla="*/ 75 w 75"/>
                  <a:gd name="T3" fmla="*/ 56 h 60"/>
                  <a:gd name="T4" fmla="*/ 72 w 75"/>
                  <a:gd name="T5" fmla="*/ 50 h 60"/>
                  <a:gd name="T6" fmla="*/ 65 w 75"/>
                  <a:gd name="T7" fmla="*/ 40 h 60"/>
                  <a:gd name="T8" fmla="*/ 55 w 75"/>
                  <a:gd name="T9" fmla="*/ 29 h 60"/>
                  <a:gd name="T10" fmla="*/ 43 w 75"/>
                  <a:gd name="T11" fmla="*/ 19 h 60"/>
                  <a:gd name="T12" fmla="*/ 28 w 75"/>
                  <a:gd name="T13" fmla="*/ 10 h 60"/>
                  <a:gd name="T14" fmla="*/ 15 w 75"/>
                  <a:gd name="T15" fmla="*/ 3 h 60"/>
                  <a:gd name="T16" fmla="*/ 0 w 75"/>
                  <a:gd name="T17" fmla="*/ 0 h 60"/>
                  <a:gd name="T18" fmla="*/ 6 w 75"/>
                  <a:gd name="T19" fmla="*/ 4 h 60"/>
                  <a:gd name="T20" fmla="*/ 15 w 75"/>
                  <a:gd name="T21" fmla="*/ 13 h 60"/>
                  <a:gd name="T22" fmla="*/ 25 w 75"/>
                  <a:gd name="T23" fmla="*/ 24 h 60"/>
                  <a:gd name="T24" fmla="*/ 37 w 75"/>
                  <a:gd name="T25" fmla="*/ 34 h 60"/>
                  <a:gd name="T26" fmla="*/ 47 w 75"/>
                  <a:gd name="T27" fmla="*/ 46 h 60"/>
                  <a:gd name="T28" fmla="*/ 59 w 75"/>
                  <a:gd name="T29" fmla="*/ 55 h 60"/>
                  <a:gd name="T30" fmla="*/ 68 w 75"/>
                  <a:gd name="T31" fmla="*/ 60 h 60"/>
                  <a:gd name="T32" fmla="*/ 74 w 75"/>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60"/>
                  <a:gd name="T53" fmla="*/ 75 w 75"/>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60">
                    <a:moveTo>
                      <a:pt x="74" y="60"/>
                    </a:moveTo>
                    <a:lnTo>
                      <a:pt x="75" y="56"/>
                    </a:lnTo>
                    <a:lnTo>
                      <a:pt x="72" y="50"/>
                    </a:lnTo>
                    <a:lnTo>
                      <a:pt x="65" y="40"/>
                    </a:lnTo>
                    <a:lnTo>
                      <a:pt x="55" y="29"/>
                    </a:lnTo>
                    <a:lnTo>
                      <a:pt x="43" y="19"/>
                    </a:lnTo>
                    <a:lnTo>
                      <a:pt x="28" y="10"/>
                    </a:lnTo>
                    <a:lnTo>
                      <a:pt x="15" y="3"/>
                    </a:lnTo>
                    <a:lnTo>
                      <a:pt x="0" y="0"/>
                    </a:lnTo>
                    <a:lnTo>
                      <a:pt x="6" y="4"/>
                    </a:lnTo>
                    <a:lnTo>
                      <a:pt x="15" y="13"/>
                    </a:lnTo>
                    <a:lnTo>
                      <a:pt x="25" y="24"/>
                    </a:lnTo>
                    <a:lnTo>
                      <a:pt x="37" y="34"/>
                    </a:lnTo>
                    <a:lnTo>
                      <a:pt x="47" y="46"/>
                    </a:lnTo>
                    <a:lnTo>
                      <a:pt x="59" y="55"/>
                    </a:lnTo>
                    <a:lnTo>
                      <a:pt x="68" y="60"/>
                    </a:lnTo>
                    <a:lnTo>
                      <a:pt x="74" y="6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17" name="Freeform 74"/>
              <p:cNvSpPr>
                <a:spLocks/>
              </p:cNvSpPr>
              <p:nvPr/>
            </p:nvSpPr>
            <p:spPr bwMode="auto">
              <a:xfrm>
                <a:off x="2505" y="1279"/>
                <a:ext cx="67" cy="70"/>
              </a:xfrm>
              <a:custGeom>
                <a:avLst/>
                <a:gdLst>
                  <a:gd name="T0" fmla="*/ 65 w 67"/>
                  <a:gd name="T1" fmla="*/ 70 h 70"/>
                  <a:gd name="T2" fmla="*/ 67 w 67"/>
                  <a:gd name="T3" fmla="*/ 65 h 70"/>
                  <a:gd name="T4" fmla="*/ 65 w 67"/>
                  <a:gd name="T5" fmla="*/ 56 h 70"/>
                  <a:gd name="T6" fmla="*/ 58 w 67"/>
                  <a:gd name="T7" fmla="*/ 45 h 70"/>
                  <a:gd name="T8" fmla="*/ 49 w 67"/>
                  <a:gd name="T9" fmla="*/ 33 h 70"/>
                  <a:gd name="T10" fmla="*/ 38 w 67"/>
                  <a:gd name="T11" fmla="*/ 21 h 70"/>
                  <a:gd name="T12" fmla="*/ 25 w 67"/>
                  <a:gd name="T13" fmla="*/ 11 h 70"/>
                  <a:gd name="T14" fmla="*/ 13 w 67"/>
                  <a:gd name="T15" fmla="*/ 3 h 70"/>
                  <a:gd name="T16" fmla="*/ 0 w 67"/>
                  <a:gd name="T17" fmla="*/ 0 h 70"/>
                  <a:gd name="T18" fmla="*/ 4 w 67"/>
                  <a:gd name="T19" fmla="*/ 6 h 70"/>
                  <a:gd name="T20" fmla="*/ 12 w 67"/>
                  <a:gd name="T21" fmla="*/ 15 h 70"/>
                  <a:gd name="T22" fmla="*/ 21 w 67"/>
                  <a:gd name="T23" fmla="*/ 27 h 70"/>
                  <a:gd name="T24" fmla="*/ 31 w 67"/>
                  <a:gd name="T25" fmla="*/ 39 h 70"/>
                  <a:gd name="T26" fmla="*/ 41 w 67"/>
                  <a:gd name="T27" fmla="*/ 52 h 70"/>
                  <a:gd name="T28" fmla="*/ 52 w 67"/>
                  <a:gd name="T29" fmla="*/ 62 h 70"/>
                  <a:gd name="T30" fmla="*/ 61 w 67"/>
                  <a:gd name="T31" fmla="*/ 68 h 70"/>
                  <a:gd name="T32" fmla="*/ 65 w 67"/>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70"/>
                  <a:gd name="T53" fmla="*/ 67 w 6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70">
                    <a:moveTo>
                      <a:pt x="65" y="70"/>
                    </a:moveTo>
                    <a:lnTo>
                      <a:pt x="67" y="65"/>
                    </a:lnTo>
                    <a:lnTo>
                      <a:pt x="65" y="56"/>
                    </a:lnTo>
                    <a:lnTo>
                      <a:pt x="58" y="45"/>
                    </a:lnTo>
                    <a:lnTo>
                      <a:pt x="49" y="33"/>
                    </a:lnTo>
                    <a:lnTo>
                      <a:pt x="38" y="21"/>
                    </a:lnTo>
                    <a:lnTo>
                      <a:pt x="25" y="11"/>
                    </a:lnTo>
                    <a:lnTo>
                      <a:pt x="13" y="3"/>
                    </a:lnTo>
                    <a:lnTo>
                      <a:pt x="0" y="0"/>
                    </a:lnTo>
                    <a:lnTo>
                      <a:pt x="4" y="6"/>
                    </a:lnTo>
                    <a:lnTo>
                      <a:pt x="12" y="15"/>
                    </a:lnTo>
                    <a:lnTo>
                      <a:pt x="21" y="27"/>
                    </a:lnTo>
                    <a:lnTo>
                      <a:pt x="31" y="39"/>
                    </a:lnTo>
                    <a:lnTo>
                      <a:pt x="41" y="52"/>
                    </a:lnTo>
                    <a:lnTo>
                      <a:pt x="52" y="62"/>
                    </a:lnTo>
                    <a:lnTo>
                      <a:pt x="61" y="68"/>
                    </a:lnTo>
                    <a:lnTo>
                      <a:pt x="65"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18" name="Freeform 75"/>
              <p:cNvSpPr>
                <a:spLocks/>
              </p:cNvSpPr>
              <p:nvPr/>
            </p:nvSpPr>
            <p:spPr bwMode="auto">
              <a:xfrm>
                <a:off x="2442" y="1291"/>
                <a:ext cx="57" cy="65"/>
              </a:xfrm>
              <a:custGeom>
                <a:avLst/>
                <a:gdLst>
                  <a:gd name="T0" fmla="*/ 56 w 57"/>
                  <a:gd name="T1" fmla="*/ 65 h 65"/>
                  <a:gd name="T2" fmla="*/ 57 w 57"/>
                  <a:gd name="T3" fmla="*/ 61 h 65"/>
                  <a:gd name="T4" fmla="*/ 54 w 57"/>
                  <a:gd name="T5" fmla="*/ 53 h 65"/>
                  <a:gd name="T6" fmla="*/ 48 w 57"/>
                  <a:gd name="T7" fmla="*/ 43 h 65"/>
                  <a:gd name="T8" fmla="*/ 39 w 57"/>
                  <a:gd name="T9" fmla="*/ 31 h 65"/>
                  <a:gd name="T10" fmla="*/ 31 w 57"/>
                  <a:gd name="T11" fmla="*/ 19 h 65"/>
                  <a:gd name="T12" fmla="*/ 20 w 57"/>
                  <a:gd name="T13" fmla="*/ 9 h 65"/>
                  <a:gd name="T14" fmla="*/ 8 w 57"/>
                  <a:gd name="T15" fmla="*/ 3 h 65"/>
                  <a:gd name="T16" fmla="*/ 0 w 57"/>
                  <a:gd name="T17" fmla="*/ 0 h 65"/>
                  <a:gd name="T18" fmla="*/ 4 w 57"/>
                  <a:gd name="T19" fmla="*/ 6 h 65"/>
                  <a:gd name="T20" fmla="*/ 10 w 57"/>
                  <a:gd name="T21" fmla="*/ 15 h 65"/>
                  <a:gd name="T22" fmla="*/ 17 w 57"/>
                  <a:gd name="T23" fmla="*/ 27 h 65"/>
                  <a:gd name="T24" fmla="*/ 26 w 57"/>
                  <a:gd name="T25" fmla="*/ 39 h 65"/>
                  <a:gd name="T26" fmla="*/ 34 w 57"/>
                  <a:gd name="T27" fmla="*/ 50 h 65"/>
                  <a:gd name="T28" fmla="*/ 42 w 57"/>
                  <a:gd name="T29" fmla="*/ 59 h 65"/>
                  <a:gd name="T30" fmla="*/ 50 w 57"/>
                  <a:gd name="T31" fmla="*/ 65 h 65"/>
                  <a:gd name="T32" fmla="*/ 56 w 57"/>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65"/>
                  <a:gd name="T53" fmla="*/ 57 w 57"/>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65">
                    <a:moveTo>
                      <a:pt x="56" y="65"/>
                    </a:moveTo>
                    <a:lnTo>
                      <a:pt x="57" y="61"/>
                    </a:lnTo>
                    <a:lnTo>
                      <a:pt x="54" y="53"/>
                    </a:lnTo>
                    <a:lnTo>
                      <a:pt x="48" y="43"/>
                    </a:lnTo>
                    <a:lnTo>
                      <a:pt x="39" y="31"/>
                    </a:lnTo>
                    <a:lnTo>
                      <a:pt x="31" y="19"/>
                    </a:lnTo>
                    <a:lnTo>
                      <a:pt x="20" y="9"/>
                    </a:lnTo>
                    <a:lnTo>
                      <a:pt x="8" y="3"/>
                    </a:lnTo>
                    <a:lnTo>
                      <a:pt x="0" y="0"/>
                    </a:lnTo>
                    <a:lnTo>
                      <a:pt x="4" y="6"/>
                    </a:lnTo>
                    <a:lnTo>
                      <a:pt x="10" y="15"/>
                    </a:lnTo>
                    <a:lnTo>
                      <a:pt x="17" y="27"/>
                    </a:lnTo>
                    <a:lnTo>
                      <a:pt x="26" y="39"/>
                    </a:lnTo>
                    <a:lnTo>
                      <a:pt x="34" y="50"/>
                    </a:lnTo>
                    <a:lnTo>
                      <a:pt x="42" y="59"/>
                    </a:lnTo>
                    <a:lnTo>
                      <a:pt x="50" y="65"/>
                    </a:lnTo>
                    <a:lnTo>
                      <a:pt x="56" y="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19" name="Freeform 76"/>
              <p:cNvSpPr>
                <a:spLocks/>
              </p:cNvSpPr>
              <p:nvPr/>
            </p:nvSpPr>
            <p:spPr bwMode="auto">
              <a:xfrm>
                <a:off x="2415" y="1301"/>
                <a:ext cx="41" cy="60"/>
              </a:xfrm>
              <a:custGeom>
                <a:avLst/>
                <a:gdLst>
                  <a:gd name="T0" fmla="*/ 38 w 41"/>
                  <a:gd name="T1" fmla="*/ 60 h 60"/>
                  <a:gd name="T2" fmla="*/ 41 w 41"/>
                  <a:gd name="T3" fmla="*/ 57 h 60"/>
                  <a:gd name="T4" fmla="*/ 41 w 41"/>
                  <a:gd name="T5" fmla="*/ 49 h 60"/>
                  <a:gd name="T6" fmla="*/ 40 w 41"/>
                  <a:gd name="T7" fmla="*/ 40 h 60"/>
                  <a:gd name="T8" fmla="*/ 35 w 41"/>
                  <a:gd name="T9" fmla="*/ 30 h 60"/>
                  <a:gd name="T10" fmla="*/ 30 w 41"/>
                  <a:gd name="T11" fmla="*/ 21 h 60"/>
                  <a:gd name="T12" fmla="*/ 22 w 41"/>
                  <a:gd name="T13" fmla="*/ 12 h 60"/>
                  <a:gd name="T14" fmla="*/ 12 w 41"/>
                  <a:gd name="T15" fmla="*/ 5 h 60"/>
                  <a:gd name="T16" fmla="*/ 0 w 41"/>
                  <a:gd name="T17" fmla="*/ 0 h 60"/>
                  <a:gd name="T18" fmla="*/ 9 w 41"/>
                  <a:gd name="T19" fmla="*/ 15 h 60"/>
                  <a:gd name="T20" fmla="*/ 19 w 41"/>
                  <a:gd name="T21" fmla="*/ 36 h 60"/>
                  <a:gd name="T22" fmla="*/ 30 w 41"/>
                  <a:gd name="T23" fmla="*/ 54 h 60"/>
                  <a:gd name="T24" fmla="*/ 38 w 41"/>
                  <a:gd name="T25" fmla="*/ 6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0"/>
                  <a:gd name="T41" fmla="*/ 41 w 41"/>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0">
                    <a:moveTo>
                      <a:pt x="38" y="60"/>
                    </a:moveTo>
                    <a:lnTo>
                      <a:pt x="41" y="57"/>
                    </a:lnTo>
                    <a:lnTo>
                      <a:pt x="41" y="49"/>
                    </a:lnTo>
                    <a:lnTo>
                      <a:pt x="40" y="40"/>
                    </a:lnTo>
                    <a:lnTo>
                      <a:pt x="35" y="30"/>
                    </a:lnTo>
                    <a:lnTo>
                      <a:pt x="30" y="21"/>
                    </a:lnTo>
                    <a:lnTo>
                      <a:pt x="22" y="12"/>
                    </a:lnTo>
                    <a:lnTo>
                      <a:pt x="12" y="5"/>
                    </a:lnTo>
                    <a:lnTo>
                      <a:pt x="0" y="0"/>
                    </a:lnTo>
                    <a:lnTo>
                      <a:pt x="9" y="15"/>
                    </a:lnTo>
                    <a:lnTo>
                      <a:pt x="19" y="36"/>
                    </a:lnTo>
                    <a:lnTo>
                      <a:pt x="30" y="54"/>
                    </a:lnTo>
                    <a:lnTo>
                      <a:pt x="38" y="6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20" name="Freeform 77"/>
              <p:cNvSpPr>
                <a:spLocks/>
              </p:cNvSpPr>
              <p:nvPr/>
            </p:nvSpPr>
            <p:spPr bwMode="auto">
              <a:xfrm>
                <a:off x="2357" y="1330"/>
                <a:ext cx="33" cy="44"/>
              </a:xfrm>
              <a:custGeom>
                <a:avLst/>
                <a:gdLst>
                  <a:gd name="T0" fmla="*/ 30 w 33"/>
                  <a:gd name="T1" fmla="*/ 44 h 44"/>
                  <a:gd name="T2" fmla="*/ 33 w 33"/>
                  <a:gd name="T3" fmla="*/ 35 h 44"/>
                  <a:gd name="T4" fmla="*/ 26 w 33"/>
                  <a:gd name="T5" fmla="*/ 19 h 44"/>
                  <a:gd name="T6" fmla="*/ 12 w 33"/>
                  <a:gd name="T7" fmla="*/ 5 h 44"/>
                  <a:gd name="T8" fmla="*/ 0 w 33"/>
                  <a:gd name="T9" fmla="*/ 0 h 44"/>
                  <a:gd name="T10" fmla="*/ 6 w 33"/>
                  <a:gd name="T11" fmla="*/ 10 h 44"/>
                  <a:gd name="T12" fmla="*/ 14 w 33"/>
                  <a:gd name="T13" fmla="*/ 25 h 44"/>
                  <a:gd name="T14" fmla="*/ 23 w 33"/>
                  <a:gd name="T15" fmla="*/ 38 h 44"/>
                  <a:gd name="T16" fmla="*/ 30 w 33"/>
                  <a:gd name="T17" fmla="*/ 44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44"/>
                  <a:gd name="T29" fmla="*/ 33 w 33"/>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44">
                    <a:moveTo>
                      <a:pt x="30" y="44"/>
                    </a:moveTo>
                    <a:lnTo>
                      <a:pt x="33" y="35"/>
                    </a:lnTo>
                    <a:lnTo>
                      <a:pt x="26" y="19"/>
                    </a:lnTo>
                    <a:lnTo>
                      <a:pt x="12" y="5"/>
                    </a:lnTo>
                    <a:lnTo>
                      <a:pt x="0" y="0"/>
                    </a:lnTo>
                    <a:lnTo>
                      <a:pt x="6" y="10"/>
                    </a:lnTo>
                    <a:lnTo>
                      <a:pt x="14" y="25"/>
                    </a:lnTo>
                    <a:lnTo>
                      <a:pt x="23" y="38"/>
                    </a:lnTo>
                    <a:lnTo>
                      <a:pt x="30" y="4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21" name="Freeform 78"/>
              <p:cNvSpPr>
                <a:spLocks/>
              </p:cNvSpPr>
              <p:nvPr/>
            </p:nvSpPr>
            <p:spPr bwMode="auto">
              <a:xfrm>
                <a:off x="2332" y="1341"/>
                <a:ext cx="24" cy="31"/>
              </a:xfrm>
              <a:custGeom>
                <a:avLst/>
                <a:gdLst>
                  <a:gd name="T0" fmla="*/ 22 w 24"/>
                  <a:gd name="T1" fmla="*/ 30 h 31"/>
                  <a:gd name="T2" fmla="*/ 24 w 24"/>
                  <a:gd name="T3" fmla="*/ 21 h 31"/>
                  <a:gd name="T4" fmla="*/ 20 w 24"/>
                  <a:gd name="T5" fmla="*/ 9 h 31"/>
                  <a:gd name="T6" fmla="*/ 12 w 24"/>
                  <a:gd name="T7" fmla="*/ 0 h 31"/>
                  <a:gd name="T8" fmla="*/ 0 w 24"/>
                  <a:gd name="T9" fmla="*/ 2 h 31"/>
                  <a:gd name="T10" fmla="*/ 9 w 24"/>
                  <a:gd name="T11" fmla="*/ 8 h 31"/>
                  <a:gd name="T12" fmla="*/ 14 w 24"/>
                  <a:gd name="T13" fmla="*/ 20 h 31"/>
                  <a:gd name="T14" fmla="*/ 18 w 24"/>
                  <a:gd name="T15" fmla="*/ 31 h 31"/>
                  <a:gd name="T16" fmla="*/ 22 w 24"/>
                  <a:gd name="T17" fmla="*/ 3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31"/>
                  <a:gd name="T29" fmla="*/ 24 w 24"/>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31">
                    <a:moveTo>
                      <a:pt x="22" y="30"/>
                    </a:moveTo>
                    <a:lnTo>
                      <a:pt x="24" y="21"/>
                    </a:lnTo>
                    <a:lnTo>
                      <a:pt x="20" y="9"/>
                    </a:lnTo>
                    <a:lnTo>
                      <a:pt x="12" y="0"/>
                    </a:lnTo>
                    <a:lnTo>
                      <a:pt x="0" y="2"/>
                    </a:lnTo>
                    <a:lnTo>
                      <a:pt x="9" y="8"/>
                    </a:lnTo>
                    <a:lnTo>
                      <a:pt x="14" y="20"/>
                    </a:lnTo>
                    <a:lnTo>
                      <a:pt x="18" y="31"/>
                    </a:lnTo>
                    <a:lnTo>
                      <a:pt x="22" y="3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22" name="Freeform 79"/>
              <p:cNvSpPr>
                <a:spLocks/>
              </p:cNvSpPr>
              <p:nvPr/>
            </p:nvSpPr>
            <p:spPr bwMode="auto">
              <a:xfrm>
                <a:off x="2572" y="1270"/>
                <a:ext cx="66" cy="58"/>
              </a:xfrm>
              <a:custGeom>
                <a:avLst/>
                <a:gdLst>
                  <a:gd name="T0" fmla="*/ 64 w 66"/>
                  <a:gd name="T1" fmla="*/ 58 h 58"/>
                  <a:gd name="T2" fmla="*/ 66 w 66"/>
                  <a:gd name="T3" fmla="*/ 54 h 58"/>
                  <a:gd name="T4" fmla="*/ 64 w 66"/>
                  <a:gd name="T5" fmla="*/ 48 h 58"/>
                  <a:gd name="T6" fmla="*/ 59 w 66"/>
                  <a:gd name="T7" fmla="*/ 39 h 58"/>
                  <a:gd name="T8" fmla="*/ 50 w 66"/>
                  <a:gd name="T9" fmla="*/ 28 h 58"/>
                  <a:gd name="T10" fmla="*/ 39 w 66"/>
                  <a:gd name="T11" fmla="*/ 20 h 58"/>
                  <a:gd name="T12" fmla="*/ 28 w 66"/>
                  <a:gd name="T13" fmla="*/ 11 h 58"/>
                  <a:gd name="T14" fmla="*/ 13 w 66"/>
                  <a:gd name="T15" fmla="*/ 3 h 58"/>
                  <a:gd name="T16" fmla="*/ 0 w 66"/>
                  <a:gd name="T17" fmla="*/ 0 h 58"/>
                  <a:gd name="T18" fmla="*/ 5 w 66"/>
                  <a:gd name="T19" fmla="*/ 5 h 58"/>
                  <a:gd name="T20" fmla="*/ 13 w 66"/>
                  <a:gd name="T21" fmla="*/ 12 h 58"/>
                  <a:gd name="T22" fmla="*/ 22 w 66"/>
                  <a:gd name="T23" fmla="*/ 23 h 58"/>
                  <a:gd name="T24" fmla="*/ 32 w 66"/>
                  <a:gd name="T25" fmla="*/ 33 h 58"/>
                  <a:gd name="T26" fmla="*/ 42 w 66"/>
                  <a:gd name="T27" fmla="*/ 43 h 58"/>
                  <a:gd name="T28" fmla="*/ 51 w 66"/>
                  <a:gd name="T29" fmla="*/ 52 h 58"/>
                  <a:gd name="T30" fmla="*/ 59 w 66"/>
                  <a:gd name="T31" fmla="*/ 58 h 58"/>
                  <a:gd name="T32" fmla="*/ 64 w 66"/>
                  <a:gd name="T33" fmla="*/ 58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58"/>
                  <a:gd name="T53" fmla="*/ 66 w 66"/>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58">
                    <a:moveTo>
                      <a:pt x="64" y="58"/>
                    </a:moveTo>
                    <a:lnTo>
                      <a:pt x="66" y="54"/>
                    </a:lnTo>
                    <a:lnTo>
                      <a:pt x="64" y="48"/>
                    </a:lnTo>
                    <a:lnTo>
                      <a:pt x="59" y="39"/>
                    </a:lnTo>
                    <a:lnTo>
                      <a:pt x="50" y="28"/>
                    </a:lnTo>
                    <a:lnTo>
                      <a:pt x="39" y="20"/>
                    </a:lnTo>
                    <a:lnTo>
                      <a:pt x="28" y="11"/>
                    </a:lnTo>
                    <a:lnTo>
                      <a:pt x="13" y="3"/>
                    </a:lnTo>
                    <a:lnTo>
                      <a:pt x="0" y="0"/>
                    </a:lnTo>
                    <a:lnTo>
                      <a:pt x="5" y="5"/>
                    </a:lnTo>
                    <a:lnTo>
                      <a:pt x="13" y="12"/>
                    </a:lnTo>
                    <a:lnTo>
                      <a:pt x="22" y="23"/>
                    </a:lnTo>
                    <a:lnTo>
                      <a:pt x="32" y="33"/>
                    </a:lnTo>
                    <a:lnTo>
                      <a:pt x="42" y="43"/>
                    </a:lnTo>
                    <a:lnTo>
                      <a:pt x="51" y="52"/>
                    </a:lnTo>
                    <a:lnTo>
                      <a:pt x="59" y="58"/>
                    </a:lnTo>
                    <a:lnTo>
                      <a:pt x="64" y="5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23" name="Freeform 80"/>
              <p:cNvSpPr>
                <a:spLocks/>
              </p:cNvSpPr>
              <p:nvPr/>
            </p:nvSpPr>
            <p:spPr bwMode="auto">
              <a:xfrm>
                <a:off x="2641" y="1267"/>
                <a:ext cx="52" cy="46"/>
              </a:xfrm>
              <a:custGeom>
                <a:avLst/>
                <a:gdLst>
                  <a:gd name="T0" fmla="*/ 50 w 52"/>
                  <a:gd name="T1" fmla="*/ 46 h 46"/>
                  <a:gd name="T2" fmla="*/ 52 w 52"/>
                  <a:gd name="T3" fmla="*/ 43 h 46"/>
                  <a:gd name="T4" fmla="*/ 52 w 52"/>
                  <a:gd name="T5" fmla="*/ 39 h 46"/>
                  <a:gd name="T6" fmla="*/ 47 w 52"/>
                  <a:gd name="T7" fmla="*/ 31 h 46"/>
                  <a:gd name="T8" fmla="*/ 43 w 52"/>
                  <a:gd name="T9" fmla="*/ 24 h 46"/>
                  <a:gd name="T10" fmla="*/ 34 w 52"/>
                  <a:gd name="T11" fmla="*/ 17 h 46"/>
                  <a:gd name="T12" fmla="*/ 25 w 52"/>
                  <a:gd name="T13" fmla="*/ 9 h 46"/>
                  <a:gd name="T14" fmla="*/ 13 w 52"/>
                  <a:gd name="T15" fmla="*/ 3 h 46"/>
                  <a:gd name="T16" fmla="*/ 0 w 52"/>
                  <a:gd name="T17" fmla="*/ 0 h 46"/>
                  <a:gd name="T18" fmla="*/ 6 w 52"/>
                  <a:gd name="T19" fmla="*/ 6 h 46"/>
                  <a:gd name="T20" fmla="*/ 13 w 52"/>
                  <a:gd name="T21" fmla="*/ 14 h 46"/>
                  <a:gd name="T22" fmla="*/ 21 w 52"/>
                  <a:gd name="T23" fmla="*/ 21 h 46"/>
                  <a:gd name="T24" fmla="*/ 28 w 52"/>
                  <a:gd name="T25" fmla="*/ 30 h 46"/>
                  <a:gd name="T26" fmla="*/ 35 w 52"/>
                  <a:gd name="T27" fmla="*/ 37 h 46"/>
                  <a:gd name="T28" fmla="*/ 41 w 52"/>
                  <a:gd name="T29" fmla="*/ 43 h 46"/>
                  <a:gd name="T30" fmla="*/ 47 w 52"/>
                  <a:gd name="T31" fmla="*/ 46 h 46"/>
                  <a:gd name="T32" fmla="*/ 50 w 52"/>
                  <a:gd name="T33" fmla="*/ 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46"/>
                  <a:gd name="T53" fmla="*/ 52 w 52"/>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46">
                    <a:moveTo>
                      <a:pt x="50" y="46"/>
                    </a:moveTo>
                    <a:lnTo>
                      <a:pt x="52" y="43"/>
                    </a:lnTo>
                    <a:lnTo>
                      <a:pt x="52" y="39"/>
                    </a:lnTo>
                    <a:lnTo>
                      <a:pt x="47" y="31"/>
                    </a:lnTo>
                    <a:lnTo>
                      <a:pt x="43" y="24"/>
                    </a:lnTo>
                    <a:lnTo>
                      <a:pt x="34" y="17"/>
                    </a:lnTo>
                    <a:lnTo>
                      <a:pt x="25" y="9"/>
                    </a:lnTo>
                    <a:lnTo>
                      <a:pt x="13" y="3"/>
                    </a:lnTo>
                    <a:lnTo>
                      <a:pt x="0" y="0"/>
                    </a:lnTo>
                    <a:lnTo>
                      <a:pt x="6" y="6"/>
                    </a:lnTo>
                    <a:lnTo>
                      <a:pt x="13" y="14"/>
                    </a:lnTo>
                    <a:lnTo>
                      <a:pt x="21" y="21"/>
                    </a:lnTo>
                    <a:lnTo>
                      <a:pt x="28" y="30"/>
                    </a:lnTo>
                    <a:lnTo>
                      <a:pt x="35" y="37"/>
                    </a:lnTo>
                    <a:lnTo>
                      <a:pt x="41" y="43"/>
                    </a:lnTo>
                    <a:lnTo>
                      <a:pt x="47" y="46"/>
                    </a:lnTo>
                    <a:lnTo>
                      <a:pt x="50"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24" name="Freeform 81"/>
              <p:cNvSpPr>
                <a:spLocks/>
              </p:cNvSpPr>
              <p:nvPr/>
            </p:nvSpPr>
            <p:spPr bwMode="auto">
              <a:xfrm>
                <a:off x="2468" y="1282"/>
                <a:ext cx="58" cy="64"/>
              </a:xfrm>
              <a:custGeom>
                <a:avLst/>
                <a:gdLst>
                  <a:gd name="T0" fmla="*/ 56 w 58"/>
                  <a:gd name="T1" fmla="*/ 64 h 64"/>
                  <a:gd name="T2" fmla="*/ 58 w 58"/>
                  <a:gd name="T3" fmla="*/ 61 h 64"/>
                  <a:gd name="T4" fmla="*/ 55 w 58"/>
                  <a:gd name="T5" fmla="*/ 52 h 64"/>
                  <a:gd name="T6" fmla="*/ 49 w 58"/>
                  <a:gd name="T7" fmla="*/ 43 h 64"/>
                  <a:gd name="T8" fmla="*/ 40 w 58"/>
                  <a:gd name="T9" fmla="*/ 31 h 64"/>
                  <a:gd name="T10" fmla="*/ 31 w 58"/>
                  <a:gd name="T11" fmla="*/ 19 h 64"/>
                  <a:gd name="T12" fmla="*/ 21 w 58"/>
                  <a:gd name="T13" fmla="*/ 9 h 64"/>
                  <a:gd name="T14" fmla="*/ 9 w 58"/>
                  <a:gd name="T15" fmla="*/ 3 h 64"/>
                  <a:gd name="T16" fmla="*/ 0 w 58"/>
                  <a:gd name="T17" fmla="*/ 0 h 64"/>
                  <a:gd name="T18" fmla="*/ 5 w 58"/>
                  <a:gd name="T19" fmla="*/ 6 h 64"/>
                  <a:gd name="T20" fmla="*/ 10 w 58"/>
                  <a:gd name="T21" fmla="*/ 15 h 64"/>
                  <a:gd name="T22" fmla="*/ 18 w 58"/>
                  <a:gd name="T23" fmla="*/ 27 h 64"/>
                  <a:gd name="T24" fmla="*/ 27 w 58"/>
                  <a:gd name="T25" fmla="*/ 39 h 64"/>
                  <a:gd name="T26" fmla="*/ 34 w 58"/>
                  <a:gd name="T27" fmla="*/ 49 h 64"/>
                  <a:gd name="T28" fmla="*/ 43 w 58"/>
                  <a:gd name="T29" fmla="*/ 58 h 64"/>
                  <a:gd name="T30" fmla="*/ 50 w 58"/>
                  <a:gd name="T31" fmla="*/ 64 h 64"/>
                  <a:gd name="T32" fmla="*/ 56 w 58"/>
                  <a:gd name="T33" fmla="*/ 64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64"/>
                  <a:gd name="T53" fmla="*/ 58 w 58"/>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64">
                    <a:moveTo>
                      <a:pt x="56" y="64"/>
                    </a:moveTo>
                    <a:lnTo>
                      <a:pt x="58" y="61"/>
                    </a:lnTo>
                    <a:lnTo>
                      <a:pt x="55" y="52"/>
                    </a:lnTo>
                    <a:lnTo>
                      <a:pt x="49" y="43"/>
                    </a:lnTo>
                    <a:lnTo>
                      <a:pt x="40" y="31"/>
                    </a:lnTo>
                    <a:lnTo>
                      <a:pt x="31" y="19"/>
                    </a:lnTo>
                    <a:lnTo>
                      <a:pt x="21" y="9"/>
                    </a:lnTo>
                    <a:lnTo>
                      <a:pt x="9" y="3"/>
                    </a:lnTo>
                    <a:lnTo>
                      <a:pt x="0" y="0"/>
                    </a:lnTo>
                    <a:lnTo>
                      <a:pt x="5" y="6"/>
                    </a:lnTo>
                    <a:lnTo>
                      <a:pt x="10" y="15"/>
                    </a:lnTo>
                    <a:lnTo>
                      <a:pt x="18" y="27"/>
                    </a:lnTo>
                    <a:lnTo>
                      <a:pt x="27" y="39"/>
                    </a:lnTo>
                    <a:lnTo>
                      <a:pt x="34" y="49"/>
                    </a:lnTo>
                    <a:lnTo>
                      <a:pt x="43" y="58"/>
                    </a:lnTo>
                    <a:lnTo>
                      <a:pt x="50" y="64"/>
                    </a:lnTo>
                    <a:lnTo>
                      <a:pt x="56" y="6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25" name="Freeform 82"/>
              <p:cNvSpPr>
                <a:spLocks/>
              </p:cNvSpPr>
              <p:nvPr/>
            </p:nvSpPr>
            <p:spPr bwMode="auto">
              <a:xfrm>
                <a:off x="2385" y="1313"/>
                <a:ext cx="43" cy="53"/>
              </a:xfrm>
              <a:custGeom>
                <a:avLst/>
                <a:gdLst>
                  <a:gd name="T0" fmla="*/ 40 w 43"/>
                  <a:gd name="T1" fmla="*/ 53 h 53"/>
                  <a:gd name="T2" fmla="*/ 43 w 43"/>
                  <a:gd name="T3" fmla="*/ 50 h 53"/>
                  <a:gd name="T4" fmla="*/ 42 w 43"/>
                  <a:gd name="T5" fmla="*/ 43 h 53"/>
                  <a:gd name="T6" fmla="*/ 37 w 43"/>
                  <a:gd name="T7" fmla="*/ 34 h 53"/>
                  <a:gd name="T8" fmla="*/ 30 w 43"/>
                  <a:gd name="T9" fmla="*/ 24 h 53"/>
                  <a:gd name="T10" fmla="*/ 23 w 43"/>
                  <a:gd name="T11" fmla="*/ 15 h 53"/>
                  <a:gd name="T12" fmla="*/ 15 w 43"/>
                  <a:gd name="T13" fmla="*/ 8 h 53"/>
                  <a:gd name="T14" fmla="*/ 6 w 43"/>
                  <a:gd name="T15" fmla="*/ 2 h 53"/>
                  <a:gd name="T16" fmla="*/ 0 w 43"/>
                  <a:gd name="T17" fmla="*/ 0 h 53"/>
                  <a:gd name="T18" fmla="*/ 8 w 43"/>
                  <a:gd name="T19" fmla="*/ 12 h 53"/>
                  <a:gd name="T20" fmla="*/ 18 w 43"/>
                  <a:gd name="T21" fmla="*/ 30 h 53"/>
                  <a:gd name="T22" fmla="*/ 30 w 43"/>
                  <a:gd name="T23" fmla="*/ 46 h 53"/>
                  <a:gd name="T24" fmla="*/ 40 w 43"/>
                  <a:gd name="T25" fmla="*/ 53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53"/>
                  <a:gd name="T41" fmla="*/ 43 w 43"/>
                  <a:gd name="T42" fmla="*/ 53 h 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53">
                    <a:moveTo>
                      <a:pt x="40" y="53"/>
                    </a:moveTo>
                    <a:lnTo>
                      <a:pt x="43" y="50"/>
                    </a:lnTo>
                    <a:lnTo>
                      <a:pt x="42" y="43"/>
                    </a:lnTo>
                    <a:lnTo>
                      <a:pt x="37" y="34"/>
                    </a:lnTo>
                    <a:lnTo>
                      <a:pt x="30" y="24"/>
                    </a:lnTo>
                    <a:lnTo>
                      <a:pt x="23" y="15"/>
                    </a:lnTo>
                    <a:lnTo>
                      <a:pt x="15" y="8"/>
                    </a:lnTo>
                    <a:lnTo>
                      <a:pt x="6" y="2"/>
                    </a:lnTo>
                    <a:lnTo>
                      <a:pt x="0" y="0"/>
                    </a:lnTo>
                    <a:lnTo>
                      <a:pt x="8" y="12"/>
                    </a:lnTo>
                    <a:lnTo>
                      <a:pt x="18" y="30"/>
                    </a:lnTo>
                    <a:lnTo>
                      <a:pt x="30" y="46"/>
                    </a:lnTo>
                    <a:lnTo>
                      <a:pt x="40" y="5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26" name="Freeform 83"/>
              <p:cNvSpPr>
                <a:spLocks/>
              </p:cNvSpPr>
              <p:nvPr/>
            </p:nvSpPr>
            <p:spPr bwMode="auto">
              <a:xfrm>
                <a:off x="2666" y="1263"/>
                <a:ext cx="58" cy="9"/>
              </a:xfrm>
              <a:custGeom>
                <a:avLst/>
                <a:gdLst>
                  <a:gd name="T0" fmla="*/ 0 w 58"/>
                  <a:gd name="T1" fmla="*/ 7 h 9"/>
                  <a:gd name="T2" fmla="*/ 4 w 58"/>
                  <a:gd name="T3" fmla="*/ 7 h 9"/>
                  <a:gd name="T4" fmla="*/ 12 w 58"/>
                  <a:gd name="T5" fmla="*/ 6 h 9"/>
                  <a:gd name="T6" fmla="*/ 21 w 58"/>
                  <a:gd name="T7" fmla="*/ 4 h 9"/>
                  <a:gd name="T8" fmla="*/ 31 w 58"/>
                  <a:gd name="T9" fmla="*/ 3 h 9"/>
                  <a:gd name="T10" fmla="*/ 41 w 58"/>
                  <a:gd name="T11" fmla="*/ 1 h 9"/>
                  <a:gd name="T12" fmla="*/ 50 w 58"/>
                  <a:gd name="T13" fmla="*/ 0 h 9"/>
                  <a:gd name="T14" fmla="*/ 56 w 58"/>
                  <a:gd name="T15" fmla="*/ 0 h 9"/>
                  <a:gd name="T16" fmla="*/ 58 w 58"/>
                  <a:gd name="T17" fmla="*/ 3 h 9"/>
                  <a:gd name="T18" fmla="*/ 56 w 58"/>
                  <a:gd name="T19" fmla="*/ 6 h 9"/>
                  <a:gd name="T20" fmla="*/ 50 w 58"/>
                  <a:gd name="T21" fmla="*/ 9 h 9"/>
                  <a:gd name="T22" fmla="*/ 43 w 58"/>
                  <a:gd name="T23" fmla="*/ 9 h 9"/>
                  <a:gd name="T24" fmla="*/ 34 w 58"/>
                  <a:gd name="T25" fmla="*/ 9 h 9"/>
                  <a:gd name="T26" fmla="*/ 24 w 58"/>
                  <a:gd name="T27" fmla="*/ 9 h 9"/>
                  <a:gd name="T28" fmla="*/ 13 w 58"/>
                  <a:gd name="T29" fmla="*/ 9 h 9"/>
                  <a:gd name="T30" fmla="*/ 6 w 58"/>
                  <a:gd name="T31" fmla="*/ 7 h 9"/>
                  <a:gd name="T32" fmla="*/ 0 w 58"/>
                  <a:gd name="T33" fmla="*/ 7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9"/>
                  <a:gd name="T53" fmla="*/ 58 w 58"/>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9">
                    <a:moveTo>
                      <a:pt x="0" y="7"/>
                    </a:moveTo>
                    <a:lnTo>
                      <a:pt x="4" y="7"/>
                    </a:lnTo>
                    <a:lnTo>
                      <a:pt x="12" y="6"/>
                    </a:lnTo>
                    <a:lnTo>
                      <a:pt x="21" y="4"/>
                    </a:lnTo>
                    <a:lnTo>
                      <a:pt x="31" y="3"/>
                    </a:lnTo>
                    <a:lnTo>
                      <a:pt x="41" y="1"/>
                    </a:lnTo>
                    <a:lnTo>
                      <a:pt x="50" y="0"/>
                    </a:lnTo>
                    <a:lnTo>
                      <a:pt x="56" y="0"/>
                    </a:lnTo>
                    <a:lnTo>
                      <a:pt x="58" y="3"/>
                    </a:lnTo>
                    <a:lnTo>
                      <a:pt x="56" y="6"/>
                    </a:lnTo>
                    <a:lnTo>
                      <a:pt x="50" y="9"/>
                    </a:lnTo>
                    <a:lnTo>
                      <a:pt x="43" y="9"/>
                    </a:lnTo>
                    <a:lnTo>
                      <a:pt x="34" y="9"/>
                    </a:lnTo>
                    <a:lnTo>
                      <a:pt x="24" y="9"/>
                    </a:lnTo>
                    <a:lnTo>
                      <a:pt x="13" y="9"/>
                    </a:lnTo>
                    <a:lnTo>
                      <a:pt x="6" y="7"/>
                    </a:lnTo>
                    <a:lnTo>
                      <a:pt x="0" y="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27" name="Freeform 84"/>
              <p:cNvSpPr>
                <a:spLocks/>
              </p:cNvSpPr>
              <p:nvPr/>
            </p:nvSpPr>
            <p:spPr bwMode="auto">
              <a:xfrm>
                <a:off x="2600" y="1199"/>
                <a:ext cx="76" cy="70"/>
              </a:xfrm>
              <a:custGeom>
                <a:avLst/>
                <a:gdLst>
                  <a:gd name="T0" fmla="*/ 0 w 76"/>
                  <a:gd name="T1" fmla="*/ 70 h 70"/>
                  <a:gd name="T2" fmla="*/ 8 w 76"/>
                  <a:gd name="T3" fmla="*/ 65 h 70"/>
                  <a:gd name="T4" fmla="*/ 20 w 76"/>
                  <a:gd name="T5" fmla="*/ 57 h 70"/>
                  <a:gd name="T6" fmla="*/ 35 w 76"/>
                  <a:gd name="T7" fmla="*/ 46 h 70"/>
                  <a:gd name="T8" fmla="*/ 50 w 76"/>
                  <a:gd name="T9" fmla="*/ 34 h 70"/>
                  <a:gd name="T10" fmla="*/ 62 w 76"/>
                  <a:gd name="T11" fmla="*/ 24 h 70"/>
                  <a:gd name="T12" fmla="*/ 72 w 76"/>
                  <a:gd name="T13" fmla="*/ 14 h 70"/>
                  <a:gd name="T14" fmla="*/ 76 w 76"/>
                  <a:gd name="T15" fmla="*/ 5 h 70"/>
                  <a:gd name="T16" fmla="*/ 75 w 76"/>
                  <a:gd name="T17" fmla="*/ 0 h 70"/>
                  <a:gd name="T18" fmla="*/ 69 w 76"/>
                  <a:gd name="T19" fmla="*/ 0 h 70"/>
                  <a:gd name="T20" fmla="*/ 60 w 76"/>
                  <a:gd name="T21" fmla="*/ 6 h 70"/>
                  <a:gd name="T22" fmla="*/ 50 w 76"/>
                  <a:gd name="T23" fmla="*/ 15 h 70"/>
                  <a:gd name="T24" fmla="*/ 39 w 76"/>
                  <a:gd name="T25" fmla="*/ 29 h 70"/>
                  <a:gd name="T26" fmla="*/ 28 w 76"/>
                  <a:gd name="T27" fmla="*/ 40 h 70"/>
                  <a:gd name="T28" fmla="*/ 17 w 76"/>
                  <a:gd name="T29" fmla="*/ 54 h 70"/>
                  <a:gd name="T30" fmla="*/ 7 w 76"/>
                  <a:gd name="T31" fmla="*/ 64 h 70"/>
                  <a:gd name="T32" fmla="*/ 0 w 76"/>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70"/>
                  <a:gd name="T53" fmla="*/ 76 w 76"/>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70">
                    <a:moveTo>
                      <a:pt x="0" y="70"/>
                    </a:moveTo>
                    <a:lnTo>
                      <a:pt x="8" y="65"/>
                    </a:lnTo>
                    <a:lnTo>
                      <a:pt x="20" y="57"/>
                    </a:lnTo>
                    <a:lnTo>
                      <a:pt x="35" y="46"/>
                    </a:lnTo>
                    <a:lnTo>
                      <a:pt x="50" y="34"/>
                    </a:lnTo>
                    <a:lnTo>
                      <a:pt x="62" y="24"/>
                    </a:lnTo>
                    <a:lnTo>
                      <a:pt x="72" y="14"/>
                    </a:lnTo>
                    <a:lnTo>
                      <a:pt x="76" y="5"/>
                    </a:lnTo>
                    <a:lnTo>
                      <a:pt x="75" y="0"/>
                    </a:lnTo>
                    <a:lnTo>
                      <a:pt x="69" y="0"/>
                    </a:lnTo>
                    <a:lnTo>
                      <a:pt x="60" y="6"/>
                    </a:lnTo>
                    <a:lnTo>
                      <a:pt x="50" y="15"/>
                    </a:lnTo>
                    <a:lnTo>
                      <a:pt x="39" y="29"/>
                    </a:lnTo>
                    <a:lnTo>
                      <a:pt x="28" y="40"/>
                    </a:lnTo>
                    <a:lnTo>
                      <a:pt x="17" y="54"/>
                    </a:lnTo>
                    <a:lnTo>
                      <a:pt x="7" y="64"/>
                    </a:lnTo>
                    <a:lnTo>
                      <a:pt x="0"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28" name="Freeform 85"/>
              <p:cNvSpPr>
                <a:spLocks/>
              </p:cNvSpPr>
              <p:nvPr/>
            </p:nvSpPr>
            <p:spPr bwMode="auto">
              <a:xfrm>
                <a:off x="2572" y="1199"/>
                <a:ext cx="69" cy="73"/>
              </a:xfrm>
              <a:custGeom>
                <a:avLst/>
                <a:gdLst>
                  <a:gd name="T0" fmla="*/ 0 w 69"/>
                  <a:gd name="T1" fmla="*/ 73 h 73"/>
                  <a:gd name="T2" fmla="*/ 8 w 69"/>
                  <a:gd name="T3" fmla="*/ 67 h 73"/>
                  <a:gd name="T4" fmla="*/ 20 w 69"/>
                  <a:gd name="T5" fmla="*/ 57 h 73"/>
                  <a:gd name="T6" fmla="*/ 32 w 69"/>
                  <a:gd name="T7" fmla="*/ 46 h 73"/>
                  <a:gd name="T8" fmla="*/ 45 w 69"/>
                  <a:gd name="T9" fmla="*/ 33 h 73"/>
                  <a:gd name="T10" fmla="*/ 57 w 69"/>
                  <a:gd name="T11" fmla="*/ 21 h 73"/>
                  <a:gd name="T12" fmla="*/ 66 w 69"/>
                  <a:gd name="T13" fmla="*/ 11 h 73"/>
                  <a:gd name="T14" fmla="*/ 69 w 69"/>
                  <a:gd name="T15" fmla="*/ 3 h 73"/>
                  <a:gd name="T16" fmla="*/ 67 w 69"/>
                  <a:gd name="T17" fmla="*/ 0 h 73"/>
                  <a:gd name="T18" fmla="*/ 60 w 69"/>
                  <a:gd name="T19" fmla="*/ 3 h 73"/>
                  <a:gd name="T20" fmla="*/ 51 w 69"/>
                  <a:gd name="T21" fmla="*/ 11 h 73"/>
                  <a:gd name="T22" fmla="*/ 42 w 69"/>
                  <a:gd name="T23" fmla="*/ 21 h 73"/>
                  <a:gd name="T24" fmla="*/ 32 w 69"/>
                  <a:gd name="T25" fmla="*/ 34 h 73"/>
                  <a:gd name="T26" fmla="*/ 22 w 69"/>
                  <a:gd name="T27" fmla="*/ 46 h 73"/>
                  <a:gd name="T28" fmla="*/ 13 w 69"/>
                  <a:gd name="T29" fmla="*/ 60 h 73"/>
                  <a:gd name="T30" fmla="*/ 5 w 69"/>
                  <a:gd name="T31" fmla="*/ 68 h 73"/>
                  <a:gd name="T32" fmla="*/ 0 w 69"/>
                  <a:gd name="T33" fmla="*/ 73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73"/>
                  <a:gd name="T53" fmla="*/ 69 w 69"/>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73">
                    <a:moveTo>
                      <a:pt x="0" y="73"/>
                    </a:moveTo>
                    <a:lnTo>
                      <a:pt x="8" y="67"/>
                    </a:lnTo>
                    <a:lnTo>
                      <a:pt x="20" y="57"/>
                    </a:lnTo>
                    <a:lnTo>
                      <a:pt x="32" y="46"/>
                    </a:lnTo>
                    <a:lnTo>
                      <a:pt x="45" y="33"/>
                    </a:lnTo>
                    <a:lnTo>
                      <a:pt x="57" y="21"/>
                    </a:lnTo>
                    <a:lnTo>
                      <a:pt x="66" y="11"/>
                    </a:lnTo>
                    <a:lnTo>
                      <a:pt x="69" y="3"/>
                    </a:lnTo>
                    <a:lnTo>
                      <a:pt x="67" y="0"/>
                    </a:lnTo>
                    <a:lnTo>
                      <a:pt x="60" y="3"/>
                    </a:lnTo>
                    <a:lnTo>
                      <a:pt x="51" y="11"/>
                    </a:lnTo>
                    <a:lnTo>
                      <a:pt x="42" y="21"/>
                    </a:lnTo>
                    <a:lnTo>
                      <a:pt x="32" y="34"/>
                    </a:lnTo>
                    <a:lnTo>
                      <a:pt x="22" y="46"/>
                    </a:lnTo>
                    <a:lnTo>
                      <a:pt x="13" y="60"/>
                    </a:lnTo>
                    <a:lnTo>
                      <a:pt x="5" y="68"/>
                    </a:lnTo>
                    <a:lnTo>
                      <a:pt x="0" y="7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29" name="Freeform 86"/>
              <p:cNvSpPr>
                <a:spLocks/>
              </p:cNvSpPr>
              <p:nvPr/>
            </p:nvSpPr>
            <p:spPr bwMode="auto">
              <a:xfrm>
                <a:off x="2539" y="1198"/>
                <a:ext cx="61" cy="77"/>
              </a:xfrm>
              <a:custGeom>
                <a:avLst/>
                <a:gdLst>
                  <a:gd name="T0" fmla="*/ 0 w 61"/>
                  <a:gd name="T1" fmla="*/ 77 h 77"/>
                  <a:gd name="T2" fmla="*/ 9 w 61"/>
                  <a:gd name="T3" fmla="*/ 69 h 77"/>
                  <a:gd name="T4" fmla="*/ 21 w 61"/>
                  <a:gd name="T5" fmla="*/ 59 h 77"/>
                  <a:gd name="T6" fmla="*/ 33 w 61"/>
                  <a:gd name="T7" fmla="*/ 46 h 77"/>
                  <a:gd name="T8" fmla="*/ 43 w 61"/>
                  <a:gd name="T9" fmla="*/ 34 h 77"/>
                  <a:gd name="T10" fmla="*/ 52 w 61"/>
                  <a:gd name="T11" fmla="*/ 21 h 77"/>
                  <a:gd name="T12" fmla="*/ 59 w 61"/>
                  <a:gd name="T13" fmla="*/ 10 h 77"/>
                  <a:gd name="T14" fmla="*/ 61 w 61"/>
                  <a:gd name="T15" fmla="*/ 3 h 77"/>
                  <a:gd name="T16" fmla="*/ 59 w 61"/>
                  <a:gd name="T17" fmla="*/ 0 h 77"/>
                  <a:gd name="T18" fmla="*/ 53 w 61"/>
                  <a:gd name="T19" fmla="*/ 3 h 77"/>
                  <a:gd name="T20" fmla="*/ 46 w 61"/>
                  <a:gd name="T21" fmla="*/ 10 h 77"/>
                  <a:gd name="T22" fmla="*/ 38 w 61"/>
                  <a:gd name="T23" fmla="*/ 21 h 77"/>
                  <a:gd name="T24" fmla="*/ 30 w 61"/>
                  <a:gd name="T25" fmla="*/ 34 h 77"/>
                  <a:gd name="T26" fmla="*/ 22 w 61"/>
                  <a:gd name="T27" fmla="*/ 49 h 77"/>
                  <a:gd name="T28" fmla="*/ 13 w 61"/>
                  <a:gd name="T29" fmla="*/ 61 h 77"/>
                  <a:gd name="T30" fmla="*/ 6 w 61"/>
                  <a:gd name="T31" fmla="*/ 71 h 77"/>
                  <a:gd name="T32" fmla="*/ 0 w 61"/>
                  <a:gd name="T33" fmla="*/ 77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77"/>
                  <a:gd name="T53" fmla="*/ 61 w 61"/>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77">
                    <a:moveTo>
                      <a:pt x="0" y="77"/>
                    </a:moveTo>
                    <a:lnTo>
                      <a:pt x="9" y="69"/>
                    </a:lnTo>
                    <a:lnTo>
                      <a:pt x="21" y="59"/>
                    </a:lnTo>
                    <a:lnTo>
                      <a:pt x="33" y="46"/>
                    </a:lnTo>
                    <a:lnTo>
                      <a:pt x="43" y="34"/>
                    </a:lnTo>
                    <a:lnTo>
                      <a:pt x="52" y="21"/>
                    </a:lnTo>
                    <a:lnTo>
                      <a:pt x="59" y="10"/>
                    </a:lnTo>
                    <a:lnTo>
                      <a:pt x="61" y="3"/>
                    </a:lnTo>
                    <a:lnTo>
                      <a:pt x="59" y="0"/>
                    </a:lnTo>
                    <a:lnTo>
                      <a:pt x="53" y="3"/>
                    </a:lnTo>
                    <a:lnTo>
                      <a:pt x="46" y="10"/>
                    </a:lnTo>
                    <a:lnTo>
                      <a:pt x="38" y="21"/>
                    </a:lnTo>
                    <a:lnTo>
                      <a:pt x="30" y="34"/>
                    </a:lnTo>
                    <a:lnTo>
                      <a:pt x="22" y="49"/>
                    </a:lnTo>
                    <a:lnTo>
                      <a:pt x="13" y="61"/>
                    </a:lnTo>
                    <a:lnTo>
                      <a:pt x="6" y="71"/>
                    </a:lnTo>
                    <a:lnTo>
                      <a:pt x="0" y="7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30" name="Freeform 87"/>
              <p:cNvSpPr>
                <a:spLocks/>
              </p:cNvSpPr>
              <p:nvPr/>
            </p:nvSpPr>
            <p:spPr bwMode="auto">
              <a:xfrm>
                <a:off x="2507" y="1211"/>
                <a:ext cx="45" cy="71"/>
              </a:xfrm>
              <a:custGeom>
                <a:avLst/>
                <a:gdLst>
                  <a:gd name="T0" fmla="*/ 0 w 45"/>
                  <a:gd name="T1" fmla="*/ 71 h 71"/>
                  <a:gd name="T2" fmla="*/ 7 w 45"/>
                  <a:gd name="T3" fmla="*/ 65 h 71"/>
                  <a:gd name="T4" fmla="*/ 16 w 45"/>
                  <a:gd name="T5" fmla="*/ 55 h 71"/>
                  <a:gd name="T6" fmla="*/ 25 w 45"/>
                  <a:gd name="T7" fmla="*/ 43 h 71"/>
                  <a:gd name="T8" fmla="*/ 33 w 45"/>
                  <a:gd name="T9" fmla="*/ 31 h 71"/>
                  <a:gd name="T10" fmla="*/ 41 w 45"/>
                  <a:gd name="T11" fmla="*/ 19 h 71"/>
                  <a:gd name="T12" fmla="*/ 45 w 45"/>
                  <a:gd name="T13" fmla="*/ 9 h 71"/>
                  <a:gd name="T14" fmla="*/ 45 w 45"/>
                  <a:gd name="T15" fmla="*/ 3 h 71"/>
                  <a:gd name="T16" fmla="*/ 41 w 45"/>
                  <a:gd name="T17" fmla="*/ 0 h 71"/>
                  <a:gd name="T18" fmla="*/ 28 w 45"/>
                  <a:gd name="T19" fmla="*/ 11 h 71"/>
                  <a:gd name="T20" fmla="*/ 19 w 45"/>
                  <a:gd name="T21" fmla="*/ 31 h 71"/>
                  <a:gd name="T22" fmla="*/ 8 w 45"/>
                  <a:gd name="T23" fmla="*/ 55 h 71"/>
                  <a:gd name="T24" fmla="*/ 0 w 45"/>
                  <a:gd name="T25" fmla="*/ 71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
                  <a:gd name="T40" fmla="*/ 0 h 71"/>
                  <a:gd name="T41" fmla="*/ 45 w 45"/>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 h="71">
                    <a:moveTo>
                      <a:pt x="0" y="71"/>
                    </a:moveTo>
                    <a:lnTo>
                      <a:pt x="7" y="65"/>
                    </a:lnTo>
                    <a:lnTo>
                      <a:pt x="16" y="55"/>
                    </a:lnTo>
                    <a:lnTo>
                      <a:pt x="25" y="43"/>
                    </a:lnTo>
                    <a:lnTo>
                      <a:pt x="33" y="31"/>
                    </a:lnTo>
                    <a:lnTo>
                      <a:pt x="41" y="19"/>
                    </a:lnTo>
                    <a:lnTo>
                      <a:pt x="45" y="9"/>
                    </a:lnTo>
                    <a:lnTo>
                      <a:pt x="45" y="3"/>
                    </a:lnTo>
                    <a:lnTo>
                      <a:pt x="41" y="0"/>
                    </a:lnTo>
                    <a:lnTo>
                      <a:pt x="28" y="11"/>
                    </a:lnTo>
                    <a:lnTo>
                      <a:pt x="19" y="31"/>
                    </a:lnTo>
                    <a:lnTo>
                      <a:pt x="8" y="55"/>
                    </a:lnTo>
                    <a:lnTo>
                      <a:pt x="0" y="7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31" name="Freeform 88"/>
              <p:cNvSpPr>
                <a:spLocks/>
              </p:cNvSpPr>
              <p:nvPr/>
            </p:nvSpPr>
            <p:spPr bwMode="auto">
              <a:xfrm>
                <a:off x="2471" y="1220"/>
                <a:ext cx="41" cy="68"/>
              </a:xfrm>
              <a:custGeom>
                <a:avLst/>
                <a:gdLst>
                  <a:gd name="T0" fmla="*/ 0 w 41"/>
                  <a:gd name="T1" fmla="*/ 68 h 68"/>
                  <a:gd name="T2" fmla="*/ 6 w 41"/>
                  <a:gd name="T3" fmla="*/ 62 h 68"/>
                  <a:gd name="T4" fmla="*/ 13 w 41"/>
                  <a:gd name="T5" fmla="*/ 52 h 68"/>
                  <a:gd name="T6" fmla="*/ 21 w 41"/>
                  <a:gd name="T7" fmla="*/ 40 h 68"/>
                  <a:gd name="T8" fmla="*/ 30 w 41"/>
                  <a:gd name="T9" fmla="*/ 27 h 68"/>
                  <a:gd name="T10" fmla="*/ 36 w 41"/>
                  <a:gd name="T11" fmla="*/ 16 h 68"/>
                  <a:gd name="T12" fmla="*/ 40 w 41"/>
                  <a:gd name="T13" fmla="*/ 6 h 68"/>
                  <a:gd name="T14" fmla="*/ 41 w 41"/>
                  <a:gd name="T15" fmla="*/ 0 h 68"/>
                  <a:gd name="T16" fmla="*/ 37 w 41"/>
                  <a:gd name="T17" fmla="*/ 0 h 68"/>
                  <a:gd name="T18" fmla="*/ 24 w 41"/>
                  <a:gd name="T19" fmla="*/ 12 h 68"/>
                  <a:gd name="T20" fmla="*/ 13 w 41"/>
                  <a:gd name="T21" fmla="*/ 33 h 68"/>
                  <a:gd name="T22" fmla="*/ 6 w 41"/>
                  <a:gd name="T23" fmla="*/ 55 h 68"/>
                  <a:gd name="T24" fmla="*/ 0 w 41"/>
                  <a:gd name="T25" fmla="*/ 68 h 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8"/>
                  <a:gd name="T41" fmla="*/ 41 w 41"/>
                  <a:gd name="T42" fmla="*/ 68 h 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8">
                    <a:moveTo>
                      <a:pt x="0" y="68"/>
                    </a:moveTo>
                    <a:lnTo>
                      <a:pt x="6" y="62"/>
                    </a:lnTo>
                    <a:lnTo>
                      <a:pt x="13" y="52"/>
                    </a:lnTo>
                    <a:lnTo>
                      <a:pt x="21" y="40"/>
                    </a:lnTo>
                    <a:lnTo>
                      <a:pt x="30" y="27"/>
                    </a:lnTo>
                    <a:lnTo>
                      <a:pt x="36" y="16"/>
                    </a:lnTo>
                    <a:lnTo>
                      <a:pt x="40" y="6"/>
                    </a:lnTo>
                    <a:lnTo>
                      <a:pt x="41" y="0"/>
                    </a:lnTo>
                    <a:lnTo>
                      <a:pt x="37" y="0"/>
                    </a:lnTo>
                    <a:lnTo>
                      <a:pt x="24" y="12"/>
                    </a:lnTo>
                    <a:lnTo>
                      <a:pt x="13" y="33"/>
                    </a:lnTo>
                    <a:lnTo>
                      <a:pt x="6" y="55"/>
                    </a:lnTo>
                    <a:lnTo>
                      <a:pt x="0"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32" name="Freeform 89"/>
              <p:cNvSpPr>
                <a:spLocks/>
              </p:cNvSpPr>
              <p:nvPr/>
            </p:nvSpPr>
            <p:spPr bwMode="auto">
              <a:xfrm>
                <a:off x="2437" y="1238"/>
                <a:ext cx="21" cy="59"/>
              </a:xfrm>
              <a:custGeom>
                <a:avLst/>
                <a:gdLst>
                  <a:gd name="T0" fmla="*/ 0 w 21"/>
                  <a:gd name="T1" fmla="*/ 59 h 59"/>
                  <a:gd name="T2" fmla="*/ 10 w 21"/>
                  <a:gd name="T3" fmla="*/ 43 h 59"/>
                  <a:gd name="T4" fmla="*/ 18 w 21"/>
                  <a:gd name="T5" fmla="*/ 22 h 59"/>
                  <a:gd name="T6" fmla="*/ 21 w 21"/>
                  <a:gd name="T7" fmla="*/ 6 h 59"/>
                  <a:gd name="T8" fmla="*/ 13 w 21"/>
                  <a:gd name="T9" fmla="*/ 0 h 59"/>
                  <a:gd name="T10" fmla="*/ 5 w 21"/>
                  <a:gd name="T11" fmla="*/ 9 h 59"/>
                  <a:gd name="T12" fmla="*/ 3 w 21"/>
                  <a:gd name="T13" fmla="*/ 25 h 59"/>
                  <a:gd name="T14" fmla="*/ 3 w 21"/>
                  <a:gd name="T15" fmla="*/ 44 h 59"/>
                  <a:gd name="T16" fmla="*/ 0 w 21"/>
                  <a:gd name="T17" fmla="*/ 59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59"/>
                  <a:gd name="T29" fmla="*/ 21 w 21"/>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59">
                    <a:moveTo>
                      <a:pt x="0" y="59"/>
                    </a:moveTo>
                    <a:lnTo>
                      <a:pt x="10" y="43"/>
                    </a:lnTo>
                    <a:lnTo>
                      <a:pt x="18" y="22"/>
                    </a:lnTo>
                    <a:lnTo>
                      <a:pt x="21" y="6"/>
                    </a:lnTo>
                    <a:lnTo>
                      <a:pt x="13" y="0"/>
                    </a:lnTo>
                    <a:lnTo>
                      <a:pt x="5" y="9"/>
                    </a:lnTo>
                    <a:lnTo>
                      <a:pt x="3" y="25"/>
                    </a:lnTo>
                    <a:lnTo>
                      <a:pt x="3" y="44"/>
                    </a:lnTo>
                    <a:lnTo>
                      <a:pt x="0" y="5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33" name="Freeform 90"/>
              <p:cNvSpPr>
                <a:spLocks/>
              </p:cNvSpPr>
              <p:nvPr/>
            </p:nvSpPr>
            <p:spPr bwMode="auto">
              <a:xfrm>
                <a:off x="2408" y="1254"/>
                <a:ext cx="11" cy="52"/>
              </a:xfrm>
              <a:custGeom>
                <a:avLst/>
                <a:gdLst>
                  <a:gd name="T0" fmla="*/ 3 w 11"/>
                  <a:gd name="T1" fmla="*/ 52 h 52"/>
                  <a:gd name="T2" fmla="*/ 7 w 11"/>
                  <a:gd name="T3" fmla="*/ 39 h 52"/>
                  <a:gd name="T4" fmla="*/ 11 w 11"/>
                  <a:gd name="T5" fmla="*/ 21 h 52"/>
                  <a:gd name="T6" fmla="*/ 11 w 11"/>
                  <a:gd name="T7" fmla="*/ 5 h 52"/>
                  <a:gd name="T8" fmla="*/ 6 w 11"/>
                  <a:gd name="T9" fmla="*/ 0 h 52"/>
                  <a:gd name="T10" fmla="*/ 0 w 11"/>
                  <a:gd name="T11" fmla="*/ 8 h 52"/>
                  <a:gd name="T12" fmla="*/ 1 w 11"/>
                  <a:gd name="T13" fmla="*/ 21 h 52"/>
                  <a:gd name="T14" fmla="*/ 3 w 11"/>
                  <a:gd name="T15" fmla="*/ 37 h 52"/>
                  <a:gd name="T16" fmla="*/ 3 w 11"/>
                  <a:gd name="T17" fmla="*/ 5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2"/>
                  <a:gd name="T29" fmla="*/ 11 w 11"/>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2">
                    <a:moveTo>
                      <a:pt x="3" y="52"/>
                    </a:moveTo>
                    <a:lnTo>
                      <a:pt x="7" y="39"/>
                    </a:lnTo>
                    <a:lnTo>
                      <a:pt x="11" y="21"/>
                    </a:lnTo>
                    <a:lnTo>
                      <a:pt x="11" y="5"/>
                    </a:lnTo>
                    <a:lnTo>
                      <a:pt x="6" y="0"/>
                    </a:lnTo>
                    <a:lnTo>
                      <a:pt x="0" y="8"/>
                    </a:lnTo>
                    <a:lnTo>
                      <a:pt x="1" y="21"/>
                    </a:lnTo>
                    <a:lnTo>
                      <a:pt x="3" y="37"/>
                    </a:lnTo>
                    <a:lnTo>
                      <a:pt x="3"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34" name="Freeform 91"/>
              <p:cNvSpPr>
                <a:spLocks/>
              </p:cNvSpPr>
              <p:nvPr/>
            </p:nvSpPr>
            <p:spPr bwMode="auto">
              <a:xfrm>
                <a:off x="2377" y="1264"/>
                <a:ext cx="14" cy="51"/>
              </a:xfrm>
              <a:custGeom>
                <a:avLst/>
                <a:gdLst>
                  <a:gd name="T0" fmla="*/ 10 w 14"/>
                  <a:gd name="T1" fmla="*/ 51 h 51"/>
                  <a:gd name="T2" fmla="*/ 13 w 14"/>
                  <a:gd name="T3" fmla="*/ 39 h 51"/>
                  <a:gd name="T4" fmla="*/ 14 w 14"/>
                  <a:gd name="T5" fmla="*/ 23 h 51"/>
                  <a:gd name="T6" fmla="*/ 11 w 14"/>
                  <a:gd name="T7" fmla="*/ 6 h 51"/>
                  <a:gd name="T8" fmla="*/ 4 w 14"/>
                  <a:gd name="T9" fmla="*/ 0 h 51"/>
                  <a:gd name="T10" fmla="*/ 0 w 14"/>
                  <a:gd name="T11" fmla="*/ 6 h 51"/>
                  <a:gd name="T12" fmla="*/ 3 w 14"/>
                  <a:gd name="T13" fmla="*/ 18 h 51"/>
                  <a:gd name="T14" fmla="*/ 7 w 14"/>
                  <a:gd name="T15" fmla="*/ 34 h 51"/>
                  <a:gd name="T16" fmla="*/ 10 w 14"/>
                  <a:gd name="T17" fmla="*/ 51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1"/>
                  <a:gd name="T29" fmla="*/ 14 w 14"/>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1">
                    <a:moveTo>
                      <a:pt x="10" y="51"/>
                    </a:moveTo>
                    <a:lnTo>
                      <a:pt x="13" y="39"/>
                    </a:lnTo>
                    <a:lnTo>
                      <a:pt x="14" y="23"/>
                    </a:lnTo>
                    <a:lnTo>
                      <a:pt x="11" y="6"/>
                    </a:lnTo>
                    <a:lnTo>
                      <a:pt x="4" y="0"/>
                    </a:lnTo>
                    <a:lnTo>
                      <a:pt x="0" y="6"/>
                    </a:lnTo>
                    <a:lnTo>
                      <a:pt x="3" y="18"/>
                    </a:lnTo>
                    <a:lnTo>
                      <a:pt x="7" y="34"/>
                    </a:lnTo>
                    <a:lnTo>
                      <a:pt x="10" y="5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35" name="Freeform 92"/>
              <p:cNvSpPr>
                <a:spLocks/>
              </p:cNvSpPr>
              <p:nvPr/>
            </p:nvSpPr>
            <p:spPr bwMode="auto">
              <a:xfrm>
                <a:off x="2353" y="1282"/>
                <a:ext cx="15" cy="49"/>
              </a:xfrm>
              <a:custGeom>
                <a:avLst/>
                <a:gdLst>
                  <a:gd name="T0" fmla="*/ 1 w 15"/>
                  <a:gd name="T1" fmla="*/ 49 h 49"/>
                  <a:gd name="T2" fmla="*/ 9 w 15"/>
                  <a:gd name="T3" fmla="*/ 42 h 49"/>
                  <a:gd name="T4" fmla="*/ 15 w 15"/>
                  <a:gd name="T5" fmla="*/ 27 h 49"/>
                  <a:gd name="T6" fmla="*/ 15 w 15"/>
                  <a:gd name="T7" fmla="*/ 11 h 49"/>
                  <a:gd name="T8" fmla="*/ 7 w 15"/>
                  <a:gd name="T9" fmla="*/ 0 h 49"/>
                  <a:gd name="T10" fmla="*/ 0 w 15"/>
                  <a:gd name="T11" fmla="*/ 5 h 49"/>
                  <a:gd name="T12" fmla="*/ 0 w 15"/>
                  <a:gd name="T13" fmla="*/ 18 h 49"/>
                  <a:gd name="T14" fmla="*/ 1 w 15"/>
                  <a:gd name="T15" fmla="*/ 36 h 49"/>
                  <a:gd name="T16" fmla="*/ 1 w 15"/>
                  <a:gd name="T17" fmla="*/ 49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9"/>
                  <a:gd name="T29" fmla="*/ 15 w 15"/>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9">
                    <a:moveTo>
                      <a:pt x="1" y="49"/>
                    </a:moveTo>
                    <a:lnTo>
                      <a:pt x="9" y="42"/>
                    </a:lnTo>
                    <a:lnTo>
                      <a:pt x="15" y="27"/>
                    </a:lnTo>
                    <a:lnTo>
                      <a:pt x="15" y="11"/>
                    </a:lnTo>
                    <a:lnTo>
                      <a:pt x="7" y="0"/>
                    </a:lnTo>
                    <a:lnTo>
                      <a:pt x="0" y="5"/>
                    </a:lnTo>
                    <a:lnTo>
                      <a:pt x="0" y="18"/>
                    </a:lnTo>
                    <a:lnTo>
                      <a:pt x="1" y="36"/>
                    </a:lnTo>
                    <a:lnTo>
                      <a:pt x="1" y="4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36" name="Freeform 93"/>
              <p:cNvSpPr>
                <a:spLocks/>
              </p:cNvSpPr>
              <p:nvPr/>
            </p:nvSpPr>
            <p:spPr bwMode="auto">
              <a:xfrm>
                <a:off x="2335" y="1288"/>
                <a:ext cx="14" cy="55"/>
              </a:xfrm>
              <a:custGeom>
                <a:avLst/>
                <a:gdLst>
                  <a:gd name="T0" fmla="*/ 5 w 14"/>
                  <a:gd name="T1" fmla="*/ 55 h 55"/>
                  <a:gd name="T2" fmla="*/ 9 w 14"/>
                  <a:gd name="T3" fmla="*/ 43 h 55"/>
                  <a:gd name="T4" fmla="*/ 14 w 14"/>
                  <a:gd name="T5" fmla="*/ 27 h 55"/>
                  <a:gd name="T6" fmla="*/ 14 w 14"/>
                  <a:gd name="T7" fmla="*/ 10 h 55"/>
                  <a:gd name="T8" fmla="*/ 8 w 14"/>
                  <a:gd name="T9" fmla="*/ 0 h 55"/>
                  <a:gd name="T10" fmla="*/ 0 w 14"/>
                  <a:gd name="T11" fmla="*/ 5 h 55"/>
                  <a:gd name="T12" fmla="*/ 0 w 14"/>
                  <a:gd name="T13" fmla="*/ 21 h 55"/>
                  <a:gd name="T14" fmla="*/ 2 w 14"/>
                  <a:gd name="T15" fmla="*/ 42 h 55"/>
                  <a:gd name="T16" fmla="*/ 5 w 14"/>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5"/>
                  <a:gd name="T29" fmla="*/ 14 w 14"/>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5">
                    <a:moveTo>
                      <a:pt x="5" y="55"/>
                    </a:moveTo>
                    <a:lnTo>
                      <a:pt x="9" y="43"/>
                    </a:lnTo>
                    <a:lnTo>
                      <a:pt x="14" y="27"/>
                    </a:lnTo>
                    <a:lnTo>
                      <a:pt x="14" y="10"/>
                    </a:lnTo>
                    <a:lnTo>
                      <a:pt x="8" y="0"/>
                    </a:lnTo>
                    <a:lnTo>
                      <a:pt x="0" y="5"/>
                    </a:lnTo>
                    <a:lnTo>
                      <a:pt x="0" y="21"/>
                    </a:lnTo>
                    <a:lnTo>
                      <a:pt x="2" y="42"/>
                    </a:lnTo>
                    <a:lnTo>
                      <a:pt x="5"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37" name="Freeform 94"/>
              <p:cNvSpPr>
                <a:spLocks/>
              </p:cNvSpPr>
              <p:nvPr/>
            </p:nvSpPr>
            <p:spPr bwMode="auto">
              <a:xfrm>
                <a:off x="2631" y="1211"/>
                <a:ext cx="79" cy="58"/>
              </a:xfrm>
              <a:custGeom>
                <a:avLst/>
                <a:gdLst>
                  <a:gd name="T0" fmla="*/ 76 w 79"/>
                  <a:gd name="T1" fmla="*/ 0 h 58"/>
                  <a:gd name="T2" fmla="*/ 72 w 79"/>
                  <a:gd name="T3" fmla="*/ 2 h 58"/>
                  <a:gd name="T4" fmla="*/ 66 w 79"/>
                  <a:gd name="T5" fmla="*/ 8 h 58"/>
                  <a:gd name="T6" fmla="*/ 56 w 79"/>
                  <a:gd name="T7" fmla="*/ 17 h 58"/>
                  <a:gd name="T8" fmla="*/ 45 w 79"/>
                  <a:gd name="T9" fmla="*/ 27 h 58"/>
                  <a:gd name="T10" fmla="*/ 34 w 79"/>
                  <a:gd name="T11" fmla="*/ 37 h 58"/>
                  <a:gd name="T12" fmla="*/ 22 w 79"/>
                  <a:gd name="T13" fmla="*/ 46 h 58"/>
                  <a:gd name="T14" fmla="*/ 10 w 79"/>
                  <a:gd name="T15" fmla="*/ 53 h 58"/>
                  <a:gd name="T16" fmla="*/ 0 w 79"/>
                  <a:gd name="T17" fmla="*/ 58 h 58"/>
                  <a:gd name="T18" fmla="*/ 13 w 79"/>
                  <a:gd name="T19" fmla="*/ 53 h 58"/>
                  <a:gd name="T20" fmla="*/ 28 w 79"/>
                  <a:gd name="T21" fmla="*/ 46 h 58"/>
                  <a:gd name="T22" fmla="*/ 42 w 79"/>
                  <a:gd name="T23" fmla="*/ 39 h 58"/>
                  <a:gd name="T24" fmla="*/ 56 w 79"/>
                  <a:gd name="T25" fmla="*/ 28 h 58"/>
                  <a:gd name="T26" fmla="*/ 67 w 79"/>
                  <a:gd name="T27" fmla="*/ 19 h 58"/>
                  <a:gd name="T28" fmla="*/ 76 w 79"/>
                  <a:gd name="T29" fmla="*/ 11 h 58"/>
                  <a:gd name="T30" fmla="*/ 79 w 79"/>
                  <a:gd name="T31" fmla="*/ 5 h 58"/>
                  <a:gd name="T32" fmla="*/ 76 w 79"/>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58"/>
                  <a:gd name="T53" fmla="*/ 79 w 79"/>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58">
                    <a:moveTo>
                      <a:pt x="76" y="0"/>
                    </a:moveTo>
                    <a:lnTo>
                      <a:pt x="72" y="2"/>
                    </a:lnTo>
                    <a:lnTo>
                      <a:pt x="66" y="8"/>
                    </a:lnTo>
                    <a:lnTo>
                      <a:pt x="56" y="17"/>
                    </a:lnTo>
                    <a:lnTo>
                      <a:pt x="45" y="27"/>
                    </a:lnTo>
                    <a:lnTo>
                      <a:pt x="34" y="37"/>
                    </a:lnTo>
                    <a:lnTo>
                      <a:pt x="22" y="46"/>
                    </a:lnTo>
                    <a:lnTo>
                      <a:pt x="10" y="53"/>
                    </a:lnTo>
                    <a:lnTo>
                      <a:pt x="0" y="58"/>
                    </a:lnTo>
                    <a:lnTo>
                      <a:pt x="13" y="53"/>
                    </a:lnTo>
                    <a:lnTo>
                      <a:pt x="28" y="46"/>
                    </a:lnTo>
                    <a:lnTo>
                      <a:pt x="42" y="39"/>
                    </a:lnTo>
                    <a:lnTo>
                      <a:pt x="56" y="28"/>
                    </a:lnTo>
                    <a:lnTo>
                      <a:pt x="67" y="19"/>
                    </a:lnTo>
                    <a:lnTo>
                      <a:pt x="76" y="11"/>
                    </a:lnTo>
                    <a:lnTo>
                      <a:pt x="79" y="5"/>
                    </a:lnTo>
                    <a:lnTo>
                      <a:pt x="7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38" name="Freeform 95"/>
              <p:cNvSpPr>
                <a:spLocks/>
              </p:cNvSpPr>
              <p:nvPr/>
            </p:nvSpPr>
            <p:spPr bwMode="auto">
              <a:xfrm>
                <a:off x="2666" y="1233"/>
                <a:ext cx="59" cy="37"/>
              </a:xfrm>
              <a:custGeom>
                <a:avLst/>
                <a:gdLst>
                  <a:gd name="T0" fmla="*/ 0 w 59"/>
                  <a:gd name="T1" fmla="*/ 37 h 37"/>
                  <a:gd name="T2" fmla="*/ 7 w 59"/>
                  <a:gd name="T3" fmla="*/ 33 h 37"/>
                  <a:gd name="T4" fmla="*/ 18 w 59"/>
                  <a:gd name="T5" fmla="*/ 29 h 37"/>
                  <a:gd name="T6" fmla="*/ 28 w 59"/>
                  <a:gd name="T7" fmla="*/ 23 h 37"/>
                  <a:gd name="T8" fmla="*/ 38 w 59"/>
                  <a:gd name="T9" fmla="*/ 17 h 37"/>
                  <a:gd name="T10" fmla="*/ 49 w 59"/>
                  <a:gd name="T11" fmla="*/ 12 h 37"/>
                  <a:gd name="T12" fmla="*/ 56 w 59"/>
                  <a:gd name="T13" fmla="*/ 6 h 37"/>
                  <a:gd name="T14" fmla="*/ 59 w 59"/>
                  <a:gd name="T15" fmla="*/ 3 h 37"/>
                  <a:gd name="T16" fmla="*/ 59 w 59"/>
                  <a:gd name="T17" fmla="*/ 0 h 37"/>
                  <a:gd name="T18" fmla="*/ 55 w 59"/>
                  <a:gd name="T19" fmla="*/ 0 h 37"/>
                  <a:gd name="T20" fmla="*/ 47 w 59"/>
                  <a:gd name="T21" fmla="*/ 3 h 37"/>
                  <a:gd name="T22" fmla="*/ 40 w 59"/>
                  <a:gd name="T23" fmla="*/ 9 h 37"/>
                  <a:gd name="T24" fmla="*/ 30 w 59"/>
                  <a:gd name="T25" fmla="*/ 15 h 37"/>
                  <a:gd name="T26" fmla="*/ 21 w 59"/>
                  <a:gd name="T27" fmla="*/ 23 h 37"/>
                  <a:gd name="T28" fmla="*/ 12 w 59"/>
                  <a:gd name="T29" fmla="*/ 29 h 37"/>
                  <a:gd name="T30" fmla="*/ 4 w 59"/>
                  <a:gd name="T31" fmla="*/ 34 h 37"/>
                  <a:gd name="T32" fmla="*/ 0 w 59"/>
                  <a:gd name="T33" fmla="*/ 37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7"/>
                  <a:gd name="T53" fmla="*/ 59 w 5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7">
                    <a:moveTo>
                      <a:pt x="0" y="37"/>
                    </a:moveTo>
                    <a:lnTo>
                      <a:pt x="7" y="33"/>
                    </a:lnTo>
                    <a:lnTo>
                      <a:pt x="18" y="29"/>
                    </a:lnTo>
                    <a:lnTo>
                      <a:pt x="28" y="23"/>
                    </a:lnTo>
                    <a:lnTo>
                      <a:pt x="38" y="17"/>
                    </a:lnTo>
                    <a:lnTo>
                      <a:pt x="49" y="12"/>
                    </a:lnTo>
                    <a:lnTo>
                      <a:pt x="56" y="6"/>
                    </a:lnTo>
                    <a:lnTo>
                      <a:pt x="59" y="3"/>
                    </a:lnTo>
                    <a:lnTo>
                      <a:pt x="59" y="0"/>
                    </a:lnTo>
                    <a:lnTo>
                      <a:pt x="55" y="0"/>
                    </a:lnTo>
                    <a:lnTo>
                      <a:pt x="47" y="3"/>
                    </a:lnTo>
                    <a:lnTo>
                      <a:pt x="40" y="9"/>
                    </a:lnTo>
                    <a:lnTo>
                      <a:pt x="30" y="15"/>
                    </a:lnTo>
                    <a:lnTo>
                      <a:pt x="21" y="23"/>
                    </a:lnTo>
                    <a:lnTo>
                      <a:pt x="12" y="29"/>
                    </a:lnTo>
                    <a:lnTo>
                      <a:pt x="4" y="34"/>
                    </a:lnTo>
                    <a:lnTo>
                      <a:pt x="0" y="3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39" name="Freeform 96"/>
              <p:cNvSpPr>
                <a:spLocks/>
              </p:cNvSpPr>
              <p:nvPr/>
            </p:nvSpPr>
            <p:spPr bwMode="auto">
              <a:xfrm>
                <a:off x="2192" y="1451"/>
                <a:ext cx="326" cy="77"/>
              </a:xfrm>
              <a:custGeom>
                <a:avLst/>
                <a:gdLst>
                  <a:gd name="T0" fmla="*/ 2 w 326"/>
                  <a:gd name="T1" fmla="*/ 13 h 77"/>
                  <a:gd name="T2" fmla="*/ 0 w 326"/>
                  <a:gd name="T3" fmla="*/ 10 h 77"/>
                  <a:gd name="T4" fmla="*/ 2 w 326"/>
                  <a:gd name="T5" fmla="*/ 7 h 77"/>
                  <a:gd name="T6" fmla="*/ 3 w 326"/>
                  <a:gd name="T7" fmla="*/ 4 h 77"/>
                  <a:gd name="T8" fmla="*/ 3 w 326"/>
                  <a:gd name="T9" fmla="*/ 0 h 77"/>
                  <a:gd name="T10" fmla="*/ 24 w 326"/>
                  <a:gd name="T11" fmla="*/ 17 h 77"/>
                  <a:gd name="T12" fmla="*/ 44 w 326"/>
                  <a:gd name="T13" fmla="*/ 31 h 77"/>
                  <a:gd name="T14" fmla="*/ 67 w 326"/>
                  <a:gd name="T15" fmla="*/ 43 h 77"/>
                  <a:gd name="T16" fmla="*/ 89 w 326"/>
                  <a:gd name="T17" fmla="*/ 51 h 77"/>
                  <a:gd name="T18" fmla="*/ 111 w 326"/>
                  <a:gd name="T19" fmla="*/ 59 h 77"/>
                  <a:gd name="T20" fmla="*/ 133 w 326"/>
                  <a:gd name="T21" fmla="*/ 63 h 77"/>
                  <a:gd name="T22" fmla="*/ 155 w 326"/>
                  <a:gd name="T23" fmla="*/ 65 h 77"/>
                  <a:gd name="T24" fmla="*/ 177 w 326"/>
                  <a:gd name="T25" fmla="*/ 66 h 77"/>
                  <a:gd name="T26" fmla="*/ 198 w 326"/>
                  <a:gd name="T27" fmla="*/ 66 h 77"/>
                  <a:gd name="T28" fmla="*/ 220 w 326"/>
                  <a:gd name="T29" fmla="*/ 65 h 77"/>
                  <a:gd name="T30" fmla="*/ 241 w 326"/>
                  <a:gd name="T31" fmla="*/ 62 h 77"/>
                  <a:gd name="T32" fmla="*/ 260 w 326"/>
                  <a:gd name="T33" fmla="*/ 59 h 77"/>
                  <a:gd name="T34" fmla="*/ 278 w 326"/>
                  <a:gd name="T35" fmla="*/ 56 h 77"/>
                  <a:gd name="T36" fmla="*/ 295 w 326"/>
                  <a:gd name="T37" fmla="*/ 53 h 77"/>
                  <a:gd name="T38" fmla="*/ 312 w 326"/>
                  <a:gd name="T39" fmla="*/ 48 h 77"/>
                  <a:gd name="T40" fmla="*/ 326 w 326"/>
                  <a:gd name="T41" fmla="*/ 46 h 77"/>
                  <a:gd name="T42" fmla="*/ 316 w 326"/>
                  <a:gd name="T43" fmla="*/ 53 h 77"/>
                  <a:gd name="T44" fmla="*/ 303 w 326"/>
                  <a:gd name="T45" fmla="*/ 59 h 77"/>
                  <a:gd name="T46" fmla="*/ 285 w 326"/>
                  <a:gd name="T47" fmla="*/ 65 h 77"/>
                  <a:gd name="T48" fmla="*/ 266 w 326"/>
                  <a:gd name="T49" fmla="*/ 69 h 77"/>
                  <a:gd name="T50" fmla="*/ 244 w 326"/>
                  <a:gd name="T51" fmla="*/ 74 h 77"/>
                  <a:gd name="T52" fmla="*/ 220 w 326"/>
                  <a:gd name="T53" fmla="*/ 75 h 77"/>
                  <a:gd name="T54" fmla="*/ 195 w 326"/>
                  <a:gd name="T55" fmla="*/ 77 h 77"/>
                  <a:gd name="T56" fmla="*/ 170 w 326"/>
                  <a:gd name="T57" fmla="*/ 75 h 77"/>
                  <a:gd name="T58" fmla="*/ 145 w 326"/>
                  <a:gd name="T59" fmla="*/ 74 h 77"/>
                  <a:gd name="T60" fmla="*/ 120 w 326"/>
                  <a:gd name="T61" fmla="*/ 71 h 77"/>
                  <a:gd name="T62" fmla="*/ 95 w 326"/>
                  <a:gd name="T63" fmla="*/ 66 h 77"/>
                  <a:gd name="T64" fmla="*/ 71 w 326"/>
                  <a:gd name="T65" fmla="*/ 59 h 77"/>
                  <a:gd name="T66" fmla="*/ 50 w 326"/>
                  <a:gd name="T67" fmla="*/ 50 h 77"/>
                  <a:gd name="T68" fmla="*/ 31 w 326"/>
                  <a:gd name="T69" fmla="*/ 40 h 77"/>
                  <a:gd name="T70" fmla="*/ 15 w 326"/>
                  <a:gd name="T71" fmla="*/ 28 h 77"/>
                  <a:gd name="T72" fmla="*/ 2 w 326"/>
                  <a:gd name="T73" fmla="*/ 13 h 7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77"/>
                  <a:gd name="T113" fmla="*/ 326 w 326"/>
                  <a:gd name="T114" fmla="*/ 77 h 7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77">
                    <a:moveTo>
                      <a:pt x="2" y="13"/>
                    </a:moveTo>
                    <a:lnTo>
                      <a:pt x="0" y="10"/>
                    </a:lnTo>
                    <a:lnTo>
                      <a:pt x="2" y="7"/>
                    </a:lnTo>
                    <a:lnTo>
                      <a:pt x="3" y="4"/>
                    </a:lnTo>
                    <a:lnTo>
                      <a:pt x="3" y="0"/>
                    </a:lnTo>
                    <a:lnTo>
                      <a:pt x="24" y="17"/>
                    </a:lnTo>
                    <a:lnTo>
                      <a:pt x="44" y="31"/>
                    </a:lnTo>
                    <a:lnTo>
                      <a:pt x="67" y="43"/>
                    </a:lnTo>
                    <a:lnTo>
                      <a:pt x="89" y="51"/>
                    </a:lnTo>
                    <a:lnTo>
                      <a:pt x="111" y="59"/>
                    </a:lnTo>
                    <a:lnTo>
                      <a:pt x="133" y="63"/>
                    </a:lnTo>
                    <a:lnTo>
                      <a:pt x="155" y="65"/>
                    </a:lnTo>
                    <a:lnTo>
                      <a:pt x="177" y="66"/>
                    </a:lnTo>
                    <a:lnTo>
                      <a:pt x="198" y="66"/>
                    </a:lnTo>
                    <a:lnTo>
                      <a:pt x="220" y="65"/>
                    </a:lnTo>
                    <a:lnTo>
                      <a:pt x="241" y="62"/>
                    </a:lnTo>
                    <a:lnTo>
                      <a:pt x="260" y="59"/>
                    </a:lnTo>
                    <a:lnTo>
                      <a:pt x="278" y="56"/>
                    </a:lnTo>
                    <a:lnTo>
                      <a:pt x="295" y="53"/>
                    </a:lnTo>
                    <a:lnTo>
                      <a:pt x="312" y="48"/>
                    </a:lnTo>
                    <a:lnTo>
                      <a:pt x="326" y="46"/>
                    </a:lnTo>
                    <a:lnTo>
                      <a:pt x="316" y="53"/>
                    </a:lnTo>
                    <a:lnTo>
                      <a:pt x="303" y="59"/>
                    </a:lnTo>
                    <a:lnTo>
                      <a:pt x="285" y="65"/>
                    </a:lnTo>
                    <a:lnTo>
                      <a:pt x="266" y="69"/>
                    </a:lnTo>
                    <a:lnTo>
                      <a:pt x="244" y="74"/>
                    </a:lnTo>
                    <a:lnTo>
                      <a:pt x="220" y="75"/>
                    </a:lnTo>
                    <a:lnTo>
                      <a:pt x="195" y="77"/>
                    </a:lnTo>
                    <a:lnTo>
                      <a:pt x="170" y="75"/>
                    </a:lnTo>
                    <a:lnTo>
                      <a:pt x="145" y="74"/>
                    </a:lnTo>
                    <a:lnTo>
                      <a:pt x="120" y="71"/>
                    </a:lnTo>
                    <a:lnTo>
                      <a:pt x="95" y="66"/>
                    </a:lnTo>
                    <a:lnTo>
                      <a:pt x="71" y="59"/>
                    </a:lnTo>
                    <a:lnTo>
                      <a:pt x="50" y="50"/>
                    </a:lnTo>
                    <a:lnTo>
                      <a:pt x="31" y="40"/>
                    </a:lnTo>
                    <a:lnTo>
                      <a:pt x="15" y="28"/>
                    </a:lnTo>
                    <a:lnTo>
                      <a:pt x="2"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40" name="Freeform 97"/>
              <p:cNvSpPr>
                <a:spLocks/>
              </p:cNvSpPr>
              <p:nvPr/>
            </p:nvSpPr>
            <p:spPr bwMode="auto">
              <a:xfrm>
                <a:off x="2467" y="1446"/>
                <a:ext cx="40" cy="67"/>
              </a:xfrm>
              <a:custGeom>
                <a:avLst/>
                <a:gdLst>
                  <a:gd name="T0" fmla="*/ 0 w 40"/>
                  <a:gd name="T1" fmla="*/ 67 h 67"/>
                  <a:gd name="T2" fmla="*/ 7 w 40"/>
                  <a:gd name="T3" fmla="*/ 61 h 67"/>
                  <a:gd name="T4" fmla="*/ 16 w 40"/>
                  <a:gd name="T5" fmla="*/ 52 h 67"/>
                  <a:gd name="T6" fmla="*/ 23 w 40"/>
                  <a:gd name="T7" fmla="*/ 42 h 67"/>
                  <a:gd name="T8" fmla="*/ 31 w 40"/>
                  <a:gd name="T9" fmla="*/ 30 h 67"/>
                  <a:gd name="T10" fmla="*/ 35 w 40"/>
                  <a:gd name="T11" fmla="*/ 19 h 67"/>
                  <a:gd name="T12" fmla="*/ 38 w 40"/>
                  <a:gd name="T13" fmla="*/ 11 h 67"/>
                  <a:gd name="T14" fmla="*/ 40 w 40"/>
                  <a:gd name="T15" fmla="*/ 3 h 67"/>
                  <a:gd name="T16" fmla="*/ 38 w 40"/>
                  <a:gd name="T17" fmla="*/ 0 h 67"/>
                  <a:gd name="T18" fmla="*/ 31 w 40"/>
                  <a:gd name="T19" fmla="*/ 6 h 67"/>
                  <a:gd name="T20" fmla="*/ 23 w 40"/>
                  <a:gd name="T21" fmla="*/ 24 h 67"/>
                  <a:gd name="T22" fmla="*/ 13 w 40"/>
                  <a:gd name="T23" fmla="*/ 48 h 67"/>
                  <a:gd name="T24" fmla="*/ 0 w 40"/>
                  <a:gd name="T25" fmla="*/ 6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67"/>
                  <a:gd name="T41" fmla="*/ 40 w 40"/>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67">
                    <a:moveTo>
                      <a:pt x="0" y="67"/>
                    </a:moveTo>
                    <a:lnTo>
                      <a:pt x="7" y="61"/>
                    </a:lnTo>
                    <a:lnTo>
                      <a:pt x="16" y="52"/>
                    </a:lnTo>
                    <a:lnTo>
                      <a:pt x="23" y="42"/>
                    </a:lnTo>
                    <a:lnTo>
                      <a:pt x="31" y="30"/>
                    </a:lnTo>
                    <a:lnTo>
                      <a:pt x="35" y="19"/>
                    </a:lnTo>
                    <a:lnTo>
                      <a:pt x="38" y="11"/>
                    </a:lnTo>
                    <a:lnTo>
                      <a:pt x="40" y="3"/>
                    </a:lnTo>
                    <a:lnTo>
                      <a:pt x="38" y="0"/>
                    </a:lnTo>
                    <a:lnTo>
                      <a:pt x="31" y="6"/>
                    </a:lnTo>
                    <a:lnTo>
                      <a:pt x="23" y="24"/>
                    </a:lnTo>
                    <a:lnTo>
                      <a:pt x="13" y="48"/>
                    </a:lnTo>
                    <a:lnTo>
                      <a:pt x="0" y="6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41" name="Freeform 98"/>
              <p:cNvSpPr>
                <a:spLocks/>
              </p:cNvSpPr>
              <p:nvPr/>
            </p:nvSpPr>
            <p:spPr bwMode="auto">
              <a:xfrm>
                <a:off x="2436" y="1437"/>
                <a:ext cx="59" cy="82"/>
              </a:xfrm>
              <a:custGeom>
                <a:avLst/>
                <a:gdLst>
                  <a:gd name="T0" fmla="*/ 59 w 59"/>
                  <a:gd name="T1" fmla="*/ 0 h 82"/>
                  <a:gd name="T2" fmla="*/ 59 w 59"/>
                  <a:gd name="T3" fmla="*/ 5 h 82"/>
                  <a:gd name="T4" fmla="*/ 57 w 59"/>
                  <a:gd name="T5" fmla="*/ 12 h 82"/>
                  <a:gd name="T6" fmla="*/ 51 w 59"/>
                  <a:gd name="T7" fmla="*/ 24 h 82"/>
                  <a:gd name="T8" fmla="*/ 44 w 59"/>
                  <a:gd name="T9" fmla="*/ 37 h 82"/>
                  <a:gd name="T10" fmla="*/ 35 w 59"/>
                  <a:gd name="T11" fmla="*/ 52 h 82"/>
                  <a:gd name="T12" fmla="*/ 25 w 59"/>
                  <a:gd name="T13" fmla="*/ 64 h 82"/>
                  <a:gd name="T14" fmla="*/ 11 w 59"/>
                  <a:gd name="T15" fmla="*/ 74 h 82"/>
                  <a:gd name="T16" fmla="*/ 0 w 59"/>
                  <a:gd name="T17" fmla="*/ 82 h 82"/>
                  <a:gd name="T18" fmla="*/ 7 w 59"/>
                  <a:gd name="T19" fmla="*/ 73 h 82"/>
                  <a:gd name="T20" fmla="*/ 14 w 59"/>
                  <a:gd name="T21" fmla="*/ 61 h 82"/>
                  <a:gd name="T22" fmla="*/ 23 w 59"/>
                  <a:gd name="T23" fmla="*/ 48 h 82"/>
                  <a:gd name="T24" fmla="*/ 32 w 59"/>
                  <a:gd name="T25" fmla="*/ 33 h 82"/>
                  <a:gd name="T26" fmla="*/ 41 w 59"/>
                  <a:gd name="T27" fmla="*/ 20 h 82"/>
                  <a:gd name="T28" fmla="*/ 48 w 59"/>
                  <a:gd name="T29" fmla="*/ 9 h 82"/>
                  <a:gd name="T30" fmla="*/ 54 w 59"/>
                  <a:gd name="T31" fmla="*/ 2 h 82"/>
                  <a:gd name="T32" fmla="*/ 59 w 59"/>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82"/>
                  <a:gd name="T53" fmla="*/ 59 w 59"/>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82">
                    <a:moveTo>
                      <a:pt x="59" y="0"/>
                    </a:moveTo>
                    <a:lnTo>
                      <a:pt x="59" y="5"/>
                    </a:lnTo>
                    <a:lnTo>
                      <a:pt x="57" y="12"/>
                    </a:lnTo>
                    <a:lnTo>
                      <a:pt x="51" y="24"/>
                    </a:lnTo>
                    <a:lnTo>
                      <a:pt x="44" y="37"/>
                    </a:lnTo>
                    <a:lnTo>
                      <a:pt x="35" y="52"/>
                    </a:lnTo>
                    <a:lnTo>
                      <a:pt x="25" y="64"/>
                    </a:lnTo>
                    <a:lnTo>
                      <a:pt x="11" y="74"/>
                    </a:lnTo>
                    <a:lnTo>
                      <a:pt x="0" y="82"/>
                    </a:lnTo>
                    <a:lnTo>
                      <a:pt x="7" y="73"/>
                    </a:lnTo>
                    <a:lnTo>
                      <a:pt x="14" y="61"/>
                    </a:lnTo>
                    <a:lnTo>
                      <a:pt x="23" y="48"/>
                    </a:lnTo>
                    <a:lnTo>
                      <a:pt x="32" y="33"/>
                    </a:lnTo>
                    <a:lnTo>
                      <a:pt x="41" y="20"/>
                    </a:lnTo>
                    <a:lnTo>
                      <a:pt x="48" y="9"/>
                    </a:lnTo>
                    <a:lnTo>
                      <a:pt x="54" y="2"/>
                    </a:lnTo>
                    <a:lnTo>
                      <a:pt x="5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42" name="Freeform 99"/>
              <p:cNvSpPr>
                <a:spLocks/>
              </p:cNvSpPr>
              <p:nvPr/>
            </p:nvSpPr>
            <p:spPr bwMode="auto">
              <a:xfrm>
                <a:off x="2377" y="1430"/>
                <a:ext cx="76" cy="95"/>
              </a:xfrm>
              <a:custGeom>
                <a:avLst/>
                <a:gdLst>
                  <a:gd name="T0" fmla="*/ 75 w 76"/>
                  <a:gd name="T1" fmla="*/ 0 h 95"/>
                  <a:gd name="T2" fmla="*/ 76 w 76"/>
                  <a:gd name="T3" fmla="*/ 4 h 95"/>
                  <a:gd name="T4" fmla="*/ 72 w 76"/>
                  <a:gd name="T5" fmla="*/ 15 h 95"/>
                  <a:gd name="T6" fmla="*/ 65 w 76"/>
                  <a:gd name="T7" fmla="*/ 28 h 95"/>
                  <a:gd name="T8" fmla="*/ 53 w 76"/>
                  <a:gd name="T9" fmla="*/ 44 h 95"/>
                  <a:gd name="T10" fmla="*/ 41 w 76"/>
                  <a:gd name="T11" fmla="*/ 61 h 95"/>
                  <a:gd name="T12" fmla="*/ 26 w 76"/>
                  <a:gd name="T13" fmla="*/ 75 h 95"/>
                  <a:gd name="T14" fmla="*/ 13 w 76"/>
                  <a:gd name="T15" fmla="*/ 87 h 95"/>
                  <a:gd name="T16" fmla="*/ 0 w 76"/>
                  <a:gd name="T17" fmla="*/ 95 h 95"/>
                  <a:gd name="T18" fmla="*/ 6 w 76"/>
                  <a:gd name="T19" fmla="*/ 87 h 95"/>
                  <a:gd name="T20" fmla="*/ 14 w 76"/>
                  <a:gd name="T21" fmla="*/ 74 h 95"/>
                  <a:gd name="T22" fmla="*/ 25 w 76"/>
                  <a:gd name="T23" fmla="*/ 59 h 95"/>
                  <a:gd name="T24" fmla="*/ 38 w 76"/>
                  <a:gd name="T25" fmla="*/ 41 h 95"/>
                  <a:gd name="T26" fmla="*/ 50 w 76"/>
                  <a:gd name="T27" fmla="*/ 25 h 95"/>
                  <a:gd name="T28" fmla="*/ 60 w 76"/>
                  <a:gd name="T29" fmla="*/ 10 h 95"/>
                  <a:gd name="T30" fmla="*/ 69 w 76"/>
                  <a:gd name="T31" fmla="*/ 1 h 95"/>
                  <a:gd name="T32" fmla="*/ 75 w 76"/>
                  <a:gd name="T33" fmla="*/ 0 h 9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95"/>
                  <a:gd name="T53" fmla="*/ 76 w 76"/>
                  <a:gd name="T54" fmla="*/ 95 h 9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95">
                    <a:moveTo>
                      <a:pt x="75" y="0"/>
                    </a:moveTo>
                    <a:lnTo>
                      <a:pt x="76" y="4"/>
                    </a:lnTo>
                    <a:lnTo>
                      <a:pt x="72" y="15"/>
                    </a:lnTo>
                    <a:lnTo>
                      <a:pt x="65" y="28"/>
                    </a:lnTo>
                    <a:lnTo>
                      <a:pt x="53" y="44"/>
                    </a:lnTo>
                    <a:lnTo>
                      <a:pt x="41" y="61"/>
                    </a:lnTo>
                    <a:lnTo>
                      <a:pt x="26" y="75"/>
                    </a:lnTo>
                    <a:lnTo>
                      <a:pt x="13" y="87"/>
                    </a:lnTo>
                    <a:lnTo>
                      <a:pt x="0" y="95"/>
                    </a:lnTo>
                    <a:lnTo>
                      <a:pt x="6" y="87"/>
                    </a:lnTo>
                    <a:lnTo>
                      <a:pt x="14" y="74"/>
                    </a:lnTo>
                    <a:lnTo>
                      <a:pt x="25" y="59"/>
                    </a:lnTo>
                    <a:lnTo>
                      <a:pt x="38" y="41"/>
                    </a:lnTo>
                    <a:lnTo>
                      <a:pt x="50" y="25"/>
                    </a:lnTo>
                    <a:lnTo>
                      <a:pt x="60" y="10"/>
                    </a:lnTo>
                    <a:lnTo>
                      <a:pt x="69" y="1"/>
                    </a:lnTo>
                    <a:lnTo>
                      <a:pt x="7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43" name="Freeform 100"/>
              <p:cNvSpPr>
                <a:spLocks/>
              </p:cNvSpPr>
              <p:nvPr/>
            </p:nvSpPr>
            <p:spPr bwMode="auto">
              <a:xfrm>
                <a:off x="2318" y="1418"/>
                <a:ext cx="69" cy="104"/>
              </a:xfrm>
              <a:custGeom>
                <a:avLst/>
                <a:gdLst>
                  <a:gd name="T0" fmla="*/ 67 w 69"/>
                  <a:gd name="T1" fmla="*/ 0 h 104"/>
                  <a:gd name="T2" fmla="*/ 69 w 69"/>
                  <a:gd name="T3" fmla="*/ 6 h 104"/>
                  <a:gd name="T4" fmla="*/ 66 w 69"/>
                  <a:gd name="T5" fmla="*/ 18 h 104"/>
                  <a:gd name="T6" fmla="*/ 59 w 69"/>
                  <a:gd name="T7" fmla="*/ 33 h 104"/>
                  <a:gd name="T8" fmla="*/ 48 w 69"/>
                  <a:gd name="T9" fmla="*/ 50 h 104"/>
                  <a:gd name="T10" fmla="*/ 36 w 69"/>
                  <a:gd name="T11" fmla="*/ 68 h 104"/>
                  <a:gd name="T12" fmla="*/ 25 w 69"/>
                  <a:gd name="T13" fmla="*/ 84 h 104"/>
                  <a:gd name="T14" fmla="*/ 11 w 69"/>
                  <a:gd name="T15" fmla="*/ 96 h 104"/>
                  <a:gd name="T16" fmla="*/ 0 w 69"/>
                  <a:gd name="T17" fmla="*/ 104 h 104"/>
                  <a:gd name="T18" fmla="*/ 4 w 69"/>
                  <a:gd name="T19" fmla="*/ 96 h 104"/>
                  <a:gd name="T20" fmla="*/ 11 w 69"/>
                  <a:gd name="T21" fmla="*/ 81 h 104"/>
                  <a:gd name="T22" fmla="*/ 22 w 69"/>
                  <a:gd name="T23" fmla="*/ 65 h 104"/>
                  <a:gd name="T24" fmla="*/ 32 w 69"/>
                  <a:gd name="T25" fmla="*/ 46 h 104"/>
                  <a:gd name="T26" fmla="*/ 44 w 69"/>
                  <a:gd name="T27" fmla="*/ 28 h 104"/>
                  <a:gd name="T28" fmla="*/ 54 w 69"/>
                  <a:gd name="T29" fmla="*/ 13 h 104"/>
                  <a:gd name="T30" fmla="*/ 62 w 69"/>
                  <a:gd name="T31" fmla="*/ 3 h 104"/>
                  <a:gd name="T32" fmla="*/ 67 w 69"/>
                  <a:gd name="T33" fmla="*/ 0 h 10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104"/>
                  <a:gd name="T53" fmla="*/ 69 w 69"/>
                  <a:gd name="T54" fmla="*/ 104 h 10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104">
                    <a:moveTo>
                      <a:pt x="67" y="0"/>
                    </a:moveTo>
                    <a:lnTo>
                      <a:pt x="69" y="6"/>
                    </a:lnTo>
                    <a:lnTo>
                      <a:pt x="66" y="18"/>
                    </a:lnTo>
                    <a:lnTo>
                      <a:pt x="59" y="33"/>
                    </a:lnTo>
                    <a:lnTo>
                      <a:pt x="48" y="50"/>
                    </a:lnTo>
                    <a:lnTo>
                      <a:pt x="36" y="68"/>
                    </a:lnTo>
                    <a:lnTo>
                      <a:pt x="25" y="84"/>
                    </a:lnTo>
                    <a:lnTo>
                      <a:pt x="11" y="96"/>
                    </a:lnTo>
                    <a:lnTo>
                      <a:pt x="0" y="104"/>
                    </a:lnTo>
                    <a:lnTo>
                      <a:pt x="4" y="96"/>
                    </a:lnTo>
                    <a:lnTo>
                      <a:pt x="11" y="81"/>
                    </a:lnTo>
                    <a:lnTo>
                      <a:pt x="22" y="65"/>
                    </a:lnTo>
                    <a:lnTo>
                      <a:pt x="32" y="46"/>
                    </a:lnTo>
                    <a:lnTo>
                      <a:pt x="44" y="28"/>
                    </a:lnTo>
                    <a:lnTo>
                      <a:pt x="54" y="13"/>
                    </a:lnTo>
                    <a:lnTo>
                      <a:pt x="62" y="3"/>
                    </a:lnTo>
                    <a:lnTo>
                      <a:pt x="6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44" name="Freeform 101"/>
              <p:cNvSpPr>
                <a:spLocks/>
              </p:cNvSpPr>
              <p:nvPr/>
            </p:nvSpPr>
            <p:spPr bwMode="auto">
              <a:xfrm>
                <a:off x="2294" y="1418"/>
                <a:ext cx="59" cy="93"/>
              </a:xfrm>
              <a:custGeom>
                <a:avLst/>
                <a:gdLst>
                  <a:gd name="T0" fmla="*/ 59 w 59"/>
                  <a:gd name="T1" fmla="*/ 0 h 93"/>
                  <a:gd name="T2" fmla="*/ 59 w 59"/>
                  <a:gd name="T3" fmla="*/ 5 h 93"/>
                  <a:gd name="T4" fmla="*/ 56 w 59"/>
                  <a:gd name="T5" fmla="*/ 15 h 93"/>
                  <a:gd name="T6" fmla="*/ 49 w 59"/>
                  <a:gd name="T7" fmla="*/ 28 h 93"/>
                  <a:gd name="T8" fmla="*/ 41 w 59"/>
                  <a:gd name="T9" fmla="*/ 45 h 93"/>
                  <a:gd name="T10" fmla="*/ 31 w 59"/>
                  <a:gd name="T11" fmla="*/ 62 h 93"/>
                  <a:gd name="T12" fmla="*/ 19 w 59"/>
                  <a:gd name="T13" fmla="*/ 77 h 93"/>
                  <a:gd name="T14" fmla="*/ 9 w 59"/>
                  <a:gd name="T15" fmla="*/ 87 h 93"/>
                  <a:gd name="T16" fmla="*/ 0 w 59"/>
                  <a:gd name="T17" fmla="*/ 93 h 93"/>
                  <a:gd name="T18" fmla="*/ 4 w 59"/>
                  <a:gd name="T19" fmla="*/ 84 h 93"/>
                  <a:gd name="T20" fmla="*/ 12 w 59"/>
                  <a:gd name="T21" fmla="*/ 71 h 93"/>
                  <a:gd name="T22" fmla="*/ 19 w 59"/>
                  <a:gd name="T23" fmla="*/ 55 h 93"/>
                  <a:gd name="T24" fmla="*/ 28 w 59"/>
                  <a:gd name="T25" fmla="*/ 37 h 93"/>
                  <a:gd name="T26" fmla="*/ 37 w 59"/>
                  <a:gd name="T27" fmla="*/ 22 h 93"/>
                  <a:gd name="T28" fmla="*/ 46 w 59"/>
                  <a:gd name="T29" fmla="*/ 9 h 93"/>
                  <a:gd name="T30" fmla="*/ 53 w 59"/>
                  <a:gd name="T31" fmla="*/ 2 h 93"/>
                  <a:gd name="T32" fmla="*/ 59 w 59"/>
                  <a:gd name="T33" fmla="*/ 0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93"/>
                  <a:gd name="T53" fmla="*/ 59 w 59"/>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93">
                    <a:moveTo>
                      <a:pt x="59" y="0"/>
                    </a:moveTo>
                    <a:lnTo>
                      <a:pt x="59" y="5"/>
                    </a:lnTo>
                    <a:lnTo>
                      <a:pt x="56" y="15"/>
                    </a:lnTo>
                    <a:lnTo>
                      <a:pt x="49" y="28"/>
                    </a:lnTo>
                    <a:lnTo>
                      <a:pt x="41" y="45"/>
                    </a:lnTo>
                    <a:lnTo>
                      <a:pt x="31" y="62"/>
                    </a:lnTo>
                    <a:lnTo>
                      <a:pt x="19" y="77"/>
                    </a:lnTo>
                    <a:lnTo>
                      <a:pt x="9" y="87"/>
                    </a:lnTo>
                    <a:lnTo>
                      <a:pt x="0" y="93"/>
                    </a:lnTo>
                    <a:lnTo>
                      <a:pt x="4" y="84"/>
                    </a:lnTo>
                    <a:lnTo>
                      <a:pt x="12" y="71"/>
                    </a:lnTo>
                    <a:lnTo>
                      <a:pt x="19" y="55"/>
                    </a:lnTo>
                    <a:lnTo>
                      <a:pt x="28" y="37"/>
                    </a:lnTo>
                    <a:lnTo>
                      <a:pt x="37" y="22"/>
                    </a:lnTo>
                    <a:lnTo>
                      <a:pt x="46" y="9"/>
                    </a:lnTo>
                    <a:lnTo>
                      <a:pt x="53" y="2"/>
                    </a:lnTo>
                    <a:lnTo>
                      <a:pt x="5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45" name="Freeform 102"/>
              <p:cNvSpPr>
                <a:spLocks/>
              </p:cNvSpPr>
              <p:nvPr/>
            </p:nvSpPr>
            <p:spPr bwMode="auto">
              <a:xfrm>
                <a:off x="2247" y="1423"/>
                <a:ext cx="50" cy="78"/>
              </a:xfrm>
              <a:custGeom>
                <a:avLst/>
                <a:gdLst>
                  <a:gd name="T0" fmla="*/ 48 w 50"/>
                  <a:gd name="T1" fmla="*/ 0 h 78"/>
                  <a:gd name="T2" fmla="*/ 50 w 50"/>
                  <a:gd name="T3" fmla="*/ 4 h 78"/>
                  <a:gd name="T4" fmla="*/ 48 w 50"/>
                  <a:gd name="T5" fmla="*/ 13 h 78"/>
                  <a:gd name="T6" fmla="*/ 45 w 50"/>
                  <a:gd name="T7" fmla="*/ 25 h 78"/>
                  <a:gd name="T8" fmla="*/ 40 w 50"/>
                  <a:gd name="T9" fmla="*/ 37 h 78"/>
                  <a:gd name="T10" fmla="*/ 32 w 50"/>
                  <a:gd name="T11" fmla="*/ 50 h 78"/>
                  <a:gd name="T12" fmla="*/ 22 w 50"/>
                  <a:gd name="T13" fmla="*/ 62 h 78"/>
                  <a:gd name="T14" fmla="*/ 12 w 50"/>
                  <a:gd name="T15" fmla="*/ 72 h 78"/>
                  <a:gd name="T16" fmla="*/ 0 w 50"/>
                  <a:gd name="T17" fmla="*/ 78 h 78"/>
                  <a:gd name="T18" fmla="*/ 6 w 50"/>
                  <a:gd name="T19" fmla="*/ 71 h 78"/>
                  <a:gd name="T20" fmla="*/ 12 w 50"/>
                  <a:gd name="T21" fmla="*/ 59 h 78"/>
                  <a:gd name="T22" fmla="*/ 19 w 50"/>
                  <a:gd name="T23" fmla="*/ 45 h 78"/>
                  <a:gd name="T24" fmla="*/ 26 w 50"/>
                  <a:gd name="T25" fmla="*/ 32 h 78"/>
                  <a:gd name="T26" fmla="*/ 32 w 50"/>
                  <a:gd name="T27" fmla="*/ 19 h 78"/>
                  <a:gd name="T28" fmla="*/ 40 w 50"/>
                  <a:gd name="T29" fmla="*/ 8 h 78"/>
                  <a:gd name="T30" fmla="*/ 44 w 50"/>
                  <a:gd name="T31" fmla="*/ 1 h 78"/>
                  <a:gd name="T32" fmla="*/ 48 w 50"/>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78"/>
                  <a:gd name="T53" fmla="*/ 50 w 50"/>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78">
                    <a:moveTo>
                      <a:pt x="48" y="0"/>
                    </a:moveTo>
                    <a:lnTo>
                      <a:pt x="50" y="4"/>
                    </a:lnTo>
                    <a:lnTo>
                      <a:pt x="48" y="13"/>
                    </a:lnTo>
                    <a:lnTo>
                      <a:pt x="45" y="25"/>
                    </a:lnTo>
                    <a:lnTo>
                      <a:pt x="40" y="37"/>
                    </a:lnTo>
                    <a:lnTo>
                      <a:pt x="32" y="50"/>
                    </a:lnTo>
                    <a:lnTo>
                      <a:pt x="22" y="62"/>
                    </a:lnTo>
                    <a:lnTo>
                      <a:pt x="12" y="72"/>
                    </a:lnTo>
                    <a:lnTo>
                      <a:pt x="0" y="78"/>
                    </a:lnTo>
                    <a:lnTo>
                      <a:pt x="6" y="71"/>
                    </a:lnTo>
                    <a:lnTo>
                      <a:pt x="12" y="59"/>
                    </a:lnTo>
                    <a:lnTo>
                      <a:pt x="19" y="45"/>
                    </a:lnTo>
                    <a:lnTo>
                      <a:pt x="26" y="32"/>
                    </a:lnTo>
                    <a:lnTo>
                      <a:pt x="32" y="19"/>
                    </a:lnTo>
                    <a:lnTo>
                      <a:pt x="40" y="8"/>
                    </a:lnTo>
                    <a:lnTo>
                      <a:pt x="44" y="1"/>
                    </a:lnTo>
                    <a:lnTo>
                      <a:pt x="4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46" name="Freeform 103"/>
              <p:cNvSpPr>
                <a:spLocks/>
              </p:cNvSpPr>
              <p:nvPr/>
            </p:nvSpPr>
            <p:spPr bwMode="auto">
              <a:xfrm>
                <a:off x="2205" y="1414"/>
                <a:ext cx="14" cy="46"/>
              </a:xfrm>
              <a:custGeom>
                <a:avLst/>
                <a:gdLst>
                  <a:gd name="T0" fmla="*/ 8 w 14"/>
                  <a:gd name="T1" fmla="*/ 0 h 46"/>
                  <a:gd name="T2" fmla="*/ 12 w 14"/>
                  <a:gd name="T3" fmla="*/ 7 h 46"/>
                  <a:gd name="T4" fmla="*/ 14 w 14"/>
                  <a:gd name="T5" fmla="*/ 22 h 46"/>
                  <a:gd name="T6" fmla="*/ 9 w 14"/>
                  <a:gd name="T7" fmla="*/ 37 h 46"/>
                  <a:gd name="T8" fmla="*/ 0 w 14"/>
                  <a:gd name="T9" fmla="*/ 46 h 46"/>
                  <a:gd name="T10" fmla="*/ 5 w 14"/>
                  <a:gd name="T11" fmla="*/ 32 h 46"/>
                  <a:gd name="T12" fmla="*/ 5 w 14"/>
                  <a:gd name="T13" fmla="*/ 16 h 46"/>
                  <a:gd name="T14" fmla="*/ 3 w 14"/>
                  <a:gd name="T15" fmla="*/ 3 h 46"/>
                  <a:gd name="T16" fmla="*/ 8 w 14"/>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6"/>
                  <a:gd name="T29" fmla="*/ 14 w 14"/>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6">
                    <a:moveTo>
                      <a:pt x="8" y="0"/>
                    </a:moveTo>
                    <a:lnTo>
                      <a:pt x="12" y="7"/>
                    </a:lnTo>
                    <a:lnTo>
                      <a:pt x="14" y="22"/>
                    </a:lnTo>
                    <a:lnTo>
                      <a:pt x="9" y="37"/>
                    </a:lnTo>
                    <a:lnTo>
                      <a:pt x="0" y="46"/>
                    </a:lnTo>
                    <a:lnTo>
                      <a:pt x="5" y="32"/>
                    </a:lnTo>
                    <a:lnTo>
                      <a:pt x="5" y="16"/>
                    </a:lnTo>
                    <a:lnTo>
                      <a:pt x="3" y="3"/>
                    </a:lnTo>
                    <a:lnTo>
                      <a:pt x="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47" name="Freeform 104"/>
              <p:cNvSpPr>
                <a:spLocks/>
              </p:cNvSpPr>
              <p:nvPr/>
            </p:nvSpPr>
            <p:spPr bwMode="auto">
              <a:xfrm>
                <a:off x="2403" y="1436"/>
                <a:ext cx="68" cy="87"/>
              </a:xfrm>
              <a:custGeom>
                <a:avLst/>
                <a:gdLst>
                  <a:gd name="T0" fmla="*/ 67 w 68"/>
                  <a:gd name="T1" fmla="*/ 0 h 87"/>
                  <a:gd name="T2" fmla="*/ 68 w 68"/>
                  <a:gd name="T3" fmla="*/ 4 h 87"/>
                  <a:gd name="T4" fmla="*/ 65 w 68"/>
                  <a:gd name="T5" fmla="*/ 15 h 87"/>
                  <a:gd name="T6" fmla="*/ 59 w 68"/>
                  <a:gd name="T7" fmla="*/ 27 h 87"/>
                  <a:gd name="T8" fmla="*/ 50 w 68"/>
                  <a:gd name="T9" fmla="*/ 41 h 87"/>
                  <a:gd name="T10" fmla="*/ 39 w 68"/>
                  <a:gd name="T11" fmla="*/ 55 h 87"/>
                  <a:gd name="T12" fmla="*/ 27 w 68"/>
                  <a:gd name="T13" fmla="*/ 69 h 87"/>
                  <a:gd name="T14" fmla="*/ 13 w 68"/>
                  <a:gd name="T15" fmla="*/ 80 h 87"/>
                  <a:gd name="T16" fmla="*/ 0 w 68"/>
                  <a:gd name="T17" fmla="*/ 87 h 87"/>
                  <a:gd name="T18" fmla="*/ 6 w 68"/>
                  <a:gd name="T19" fmla="*/ 80 h 87"/>
                  <a:gd name="T20" fmla="*/ 13 w 68"/>
                  <a:gd name="T21" fmla="*/ 68 h 87"/>
                  <a:gd name="T22" fmla="*/ 22 w 68"/>
                  <a:gd name="T23" fmla="*/ 53 h 87"/>
                  <a:gd name="T24" fmla="*/ 34 w 68"/>
                  <a:gd name="T25" fmla="*/ 38 h 87"/>
                  <a:gd name="T26" fmla="*/ 44 w 68"/>
                  <a:gd name="T27" fmla="*/ 24 h 87"/>
                  <a:gd name="T28" fmla="*/ 53 w 68"/>
                  <a:gd name="T29" fmla="*/ 10 h 87"/>
                  <a:gd name="T30" fmla="*/ 61 w 68"/>
                  <a:gd name="T31" fmla="*/ 1 h 87"/>
                  <a:gd name="T32" fmla="*/ 67 w 68"/>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87"/>
                  <a:gd name="T53" fmla="*/ 68 w 68"/>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87">
                    <a:moveTo>
                      <a:pt x="67" y="0"/>
                    </a:moveTo>
                    <a:lnTo>
                      <a:pt x="68" y="4"/>
                    </a:lnTo>
                    <a:lnTo>
                      <a:pt x="65" y="15"/>
                    </a:lnTo>
                    <a:lnTo>
                      <a:pt x="59" y="27"/>
                    </a:lnTo>
                    <a:lnTo>
                      <a:pt x="50" y="41"/>
                    </a:lnTo>
                    <a:lnTo>
                      <a:pt x="39" y="55"/>
                    </a:lnTo>
                    <a:lnTo>
                      <a:pt x="27" y="69"/>
                    </a:lnTo>
                    <a:lnTo>
                      <a:pt x="13" y="80"/>
                    </a:lnTo>
                    <a:lnTo>
                      <a:pt x="0" y="87"/>
                    </a:lnTo>
                    <a:lnTo>
                      <a:pt x="6" y="80"/>
                    </a:lnTo>
                    <a:lnTo>
                      <a:pt x="13" y="68"/>
                    </a:lnTo>
                    <a:lnTo>
                      <a:pt x="22" y="53"/>
                    </a:lnTo>
                    <a:lnTo>
                      <a:pt x="34" y="38"/>
                    </a:lnTo>
                    <a:lnTo>
                      <a:pt x="44" y="24"/>
                    </a:lnTo>
                    <a:lnTo>
                      <a:pt x="53" y="10"/>
                    </a:lnTo>
                    <a:lnTo>
                      <a:pt x="61" y="1"/>
                    </a:lnTo>
                    <a:lnTo>
                      <a:pt x="6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48" name="Freeform 105"/>
              <p:cNvSpPr>
                <a:spLocks/>
              </p:cNvSpPr>
              <p:nvPr/>
            </p:nvSpPr>
            <p:spPr bwMode="auto">
              <a:xfrm>
                <a:off x="2349" y="1424"/>
                <a:ext cx="66" cy="101"/>
              </a:xfrm>
              <a:custGeom>
                <a:avLst/>
                <a:gdLst>
                  <a:gd name="T0" fmla="*/ 65 w 66"/>
                  <a:gd name="T1" fmla="*/ 0 h 101"/>
                  <a:gd name="T2" fmla="*/ 66 w 66"/>
                  <a:gd name="T3" fmla="*/ 6 h 101"/>
                  <a:gd name="T4" fmla="*/ 63 w 66"/>
                  <a:gd name="T5" fmla="*/ 18 h 101"/>
                  <a:gd name="T6" fmla="*/ 57 w 66"/>
                  <a:gd name="T7" fmla="*/ 33 h 101"/>
                  <a:gd name="T8" fmla="*/ 48 w 66"/>
                  <a:gd name="T9" fmla="*/ 50 h 101"/>
                  <a:gd name="T10" fmla="*/ 36 w 66"/>
                  <a:gd name="T11" fmla="*/ 67 h 101"/>
                  <a:gd name="T12" fmla="*/ 23 w 66"/>
                  <a:gd name="T13" fmla="*/ 83 h 101"/>
                  <a:gd name="T14" fmla="*/ 11 w 66"/>
                  <a:gd name="T15" fmla="*/ 95 h 101"/>
                  <a:gd name="T16" fmla="*/ 0 w 66"/>
                  <a:gd name="T17" fmla="*/ 101 h 101"/>
                  <a:gd name="T18" fmla="*/ 4 w 66"/>
                  <a:gd name="T19" fmla="*/ 93 h 101"/>
                  <a:gd name="T20" fmla="*/ 11 w 66"/>
                  <a:gd name="T21" fmla="*/ 80 h 101"/>
                  <a:gd name="T22" fmla="*/ 20 w 66"/>
                  <a:gd name="T23" fmla="*/ 62 h 101"/>
                  <a:gd name="T24" fmla="*/ 32 w 66"/>
                  <a:gd name="T25" fmla="*/ 44 h 101"/>
                  <a:gd name="T26" fmla="*/ 42 w 66"/>
                  <a:gd name="T27" fmla="*/ 27 h 101"/>
                  <a:gd name="T28" fmla="*/ 53 w 66"/>
                  <a:gd name="T29" fmla="*/ 12 h 101"/>
                  <a:gd name="T30" fmla="*/ 60 w 66"/>
                  <a:gd name="T31" fmla="*/ 3 h 101"/>
                  <a:gd name="T32" fmla="*/ 65 w 66"/>
                  <a:gd name="T33" fmla="*/ 0 h 1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01"/>
                  <a:gd name="T53" fmla="*/ 66 w 66"/>
                  <a:gd name="T54" fmla="*/ 101 h 10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01">
                    <a:moveTo>
                      <a:pt x="65" y="0"/>
                    </a:moveTo>
                    <a:lnTo>
                      <a:pt x="66" y="6"/>
                    </a:lnTo>
                    <a:lnTo>
                      <a:pt x="63" y="18"/>
                    </a:lnTo>
                    <a:lnTo>
                      <a:pt x="57" y="33"/>
                    </a:lnTo>
                    <a:lnTo>
                      <a:pt x="48" y="50"/>
                    </a:lnTo>
                    <a:lnTo>
                      <a:pt x="36" y="67"/>
                    </a:lnTo>
                    <a:lnTo>
                      <a:pt x="23" y="83"/>
                    </a:lnTo>
                    <a:lnTo>
                      <a:pt x="11" y="95"/>
                    </a:lnTo>
                    <a:lnTo>
                      <a:pt x="0" y="101"/>
                    </a:lnTo>
                    <a:lnTo>
                      <a:pt x="4" y="93"/>
                    </a:lnTo>
                    <a:lnTo>
                      <a:pt x="11" y="80"/>
                    </a:lnTo>
                    <a:lnTo>
                      <a:pt x="20" y="62"/>
                    </a:lnTo>
                    <a:lnTo>
                      <a:pt x="32" y="44"/>
                    </a:lnTo>
                    <a:lnTo>
                      <a:pt x="42" y="27"/>
                    </a:lnTo>
                    <a:lnTo>
                      <a:pt x="53" y="12"/>
                    </a:lnTo>
                    <a:lnTo>
                      <a:pt x="60" y="3"/>
                    </a:lnTo>
                    <a:lnTo>
                      <a:pt x="6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49" name="Freeform 106"/>
              <p:cNvSpPr>
                <a:spLocks/>
              </p:cNvSpPr>
              <p:nvPr/>
            </p:nvSpPr>
            <p:spPr bwMode="auto">
              <a:xfrm>
                <a:off x="2270" y="1417"/>
                <a:ext cx="49" cy="96"/>
              </a:xfrm>
              <a:custGeom>
                <a:avLst/>
                <a:gdLst>
                  <a:gd name="T0" fmla="*/ 48 w 49"/>
                  <a:gd name="T1" fmla="*/ 0 h 96"/>
                  <a:gd name="T2" fmla="*/ 49 w 49"/>
                  <a:gd name="T3" fmla="*/ 4 h 96"/>
                  <a:gd name="T4" fmla="*/ 48 w 49"/>
                  <a:gd name="T5" fmla="*/ 14 h 96"/>
                  <a:gd name="T6" fmla="*/ 45 w 49"/>
                  <a:gd name="T7" fmla="*/ 29 h 96"/>
                  <a:gd name="T8" fmla="*/ 39 w 49"/>
                  <a:gd name="T9" fmla="*/ 44 h 96"/>
                  <a:gd name="T10" fmla="*/ 31 w 49"/>
                  <a:gd name="T11" fmla="*/ 60 h 96"/>
                  <a:gd name="T12" fmla="*/ 22 w 49"/>
                  <a:gd name="T13" fmla="*/ 75 h 96"/>
                  <a:gd name="T14" fmla="*/ 12 w 49"/>
                  <a:gd name="T15" fmla="*/ 88 h 96"/>
                  <a:gd name="T16" fmla="*/ 0 w 49"/>
                  <a:gd name="T17" fmla="*/ 96 h 96"/>
                  <a:gd name="T18" fmla="*/ 5 w 49"/>
                  <a:gd name="T19" fmla="*/ 87 h 96"/>
                  <a:gd name="T20" fmla="*/ 11 w 49"/>
                  <a:gd name="T21" fmla="*/ 72 h 96"/>
                  <a:gd name="T22" fmla="*/ 17 w 49"/>
                  <a:gd name="T23" fmla="*/ 56 h 96"/>
                  <a:gd name="T24" fmla="*/ 24 w 49"/>
                  <a:gd name="T25" fmla="*/ 40 h 96"/>
                  <a:gd name="T26" fmla="*/ 31 w 49"/>
                  <a:gd name="T27" fmla="*/ 23 h 96"/>
                  <a:gd name="T28" fmla="*/ 37 w 49"/>
                  <a:gd name="T29" fmla="*/ 10 h 96"/>
                  <a:gd name="T30" fmla="*/ 43 w 49"/>
                  <a:gd name="T31" fmla="*/ 1 h 96"/>
                  <a:gd name="T32" fmla="*/ 48 w 49"/>
                  <a:gd name="T33" fmla="*/ 0 h 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96"/>
                  <a:gd name="T53" fmla="*/ 49 w 49"/>
                  <a:gd name="T54" fmla="*/ 96 h 9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96">
                    <a:moveTo>
                      <a:pt x="48" y="0"/>
                    </a:moveTo>
                    <a:lnTo>
                      <a:pt x="49" y="4"/>
                    </a:lnTo>
                    <a:lnTo>
                      <a:pt x="48" y="14"/>
                    </a:lnTo>
                    <a:lnTo>
                      <a:pt x="45" y="29"/>
                    </a:lnTo>
                    <a:lnTo>
                      <a:pt x="39" y="44"/>
                    </a:lnTo>
                    <a:lnTo>
                      <a:pt x="31" y="60"/>
                    </a:lnTo>
                    <a:lnTo>
                      <a:pt x="22" y="75"/>
                    </a:lnTo>
                    <a:lnTo>
                      <a:pt x="12" y="88"/>
                    </a:lnTo>
                    <a:lnTo>
                      <a:pt x="0" y="96"/>
                    </a:lnTo>
                    <a:lnTo>
                      <a:pt x="5" y="87"/>
                    </a:lnTo>
                    <a:lnTo>
                      <a:pt x="11" y="72"/>
                    </a:lnTo>
                    <a:lnTo>
                      <a:pt x="17" y="56"/>
                    </a:lnTo>
                    <a:lnTo>
                      <a:pt x="24" y="40"/>
                    </a:lnTo>
                    <a:lnTo>
                      <a:pt x="31" y="23"/>
                    </a:lnTo>
                    <a:lnTo>
                      <a:pt x="37" y="10"/>
                    </a:lnTo>
                    <a:lnTo>
                      <a:pt x="43" y="1"/>
                    </a:lnTo>
                    <a:lnTo>
                      <a:pt x="4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50" name="Freeform 107"/>
              <p:cNvSpPr>
                <a:spLocks/>
              </p:cNvSpPr>
              <p:nvPr/>
            </p:nvSpPr>
            <p:spPr bwMode="auto">
              <a:xfrm>
                <a:off x="2229" y="1420"/>
                <a:ext cx="52" cy="71"/>
              </a:xfrm>
              <a:custGeom>
                <a:avLst/>
                <a:gdLst>
                  <a:gd name="T0" fmla="*/ 50 w 52"/>
                  <a:gd name="T1" fmla="*/ 0 h 71"/>
                  <a:gd name="T2" fmla="*/ 52 w 52"/>
                  <a:gd name="T3" fmla="*/ 4 h 71"/>
                  <a:gd name="T4" fmla="*/ 47 w 52"/>
                  <a:gd name="T5" fmla="*/ 13 h 71"/>
                  <a:gd name="T6" fmla="*/ 41 w 52"/>
                  <a:gd name="T7" fmla="*/ 25 h 71"/>
                  <a:gd name="T8" fmla="*/ 34 w 52"/>
                  <a:gd name="T9" fmla="*/ 37 h 71"/>
                  <a:gd name="T10" fmla="*/ 24 w 52"/>
                  <a:gd name="T11" fmla="*/ 50 h 71"/>
                  <a:gd name="T12" fmla="*/ 15 w 52"/>
                  <a:gd name="T13" fmla="*/ 60 h 71"/>
                  <a:gd name="T14" fmla="*/ 6 w 52"/>
                  <a:gd name="T15" fmla="*/ 68 h 71"/>
                  <a:gd name="T16" fmla="*/ 0 w 52"/>
                  <a:gd name="T17" fmla="*/ 71 h 71"/>
                  <a:gd name="T18" fmla="*/ 4 w 52"/>
                  <a:gd name="T19" fmla="*/ 63 h 71"/>
                  <a:gd name="T20" fmla="*/ 10 w 52"/>
                  <a:gd name="T21" fmla="*/ 54 h 71"/>
                  <a:gd name="T22" fmla="*/ 18 w 52"/>
                  <a:gd name="T23" fmla="*/ 43 h 71"/>
                  <a:gd name="T24" fmla="*/ 25 w 52"/>
                  <a:gd name="T25" fmla="*/ 31 h 71"/>
                  <a:gd name="T26" fmla="*/ 32 w 52"/>
                  <a:gd name="T27" fmla="*/ 19 h 71"/>
                  <a:gd name="T28" fmla="*/ 40 w 52"/>
                  <a:gd name="T29" fmla="*/ 10 h 71"/>
                  <a:gd name="T30" fmla="*/ 46 w 52"/>
                  <a:gd name="T31" fmla="*/ 3 h 71"/>
                  <a:gd name="T32" fmla="*/ 50 w 5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71"/>
                  <a:gd name="T53" fmla="*/ 52 w 5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71">
                    <a:moveTo>
                      <a:pt x="50" y="0"/>
                    </a:moveTo>
                    <a:lnTo>
                      <a:pt x="52" y="4"/>
                    </a:lnTo>
                    <a:lnTo>
                      <a:pt x="47" y="13"/>
                    </a:lnTo>
                    <a:lnTo>
                      <a:pt x="41" y="25"/>
                    </a:lnTo>
                    <a:lnTo>
                      <a:pt x="34" y="37"/>
                    </a:lnTo>
                    <a:lnTo>
                      <a:pt x="24" y="50"/>
                    </a:lnTo>
                    <a:lnTo>
                      <a:pt x="15" y="60"/>
                    </a:lnTo>
                    <a:lnTo>
                      <a:pt x="6" y="68"/>
                    </a:lnTo>
                    <a:lnTo>
                      <a:pt x="0" y="71"/>
                    </a:lnTo>
                    <a:lnTo>
                      <a:pt x="4" y="63"/>
                    </a:lnTo>
                    <a:lnTo>
                      <a:pt x="10" y="54"/>
                    </a:lnTo>
                    <a:lnTo>
                      <a:pt x="18" y="43"/>
                    </a:lnTo>
                    <a:lnTo>
                      <a:pt x="25" y="31"/>
                    </a:lnTo>
                    <a:lnTo>
                      <a:pt x="32" y="19"/>
                    </a:lnTo>
                    <a:lnTo>
                      <a:pt x="40" y="10"/>
                    </a:lnTo>
                    <a:lnTo>
                      <a:pt x="46" y="3"/>
                    </a:lnTo>
                    <a:lnTo>
                      <a:pt x="5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51" name="Freeform 108"/>
              <p:cNvSpPr>
                <a:spLocks/>
              </p:cNvSpPr>
              <p:nvPr/>
            </p:nvSpPr>
            <p:spPr bwMode="auto">
              <a:xfrm>
                <a:off x="2220" y="1430"/>
                <a:ext cx="19" cy="52"/>
              </a:xfrm>
              <a:custGeom>
                <a:avLst/>
                <a:gdLst>
                  <a:gd name="T0" fmla="*/ 16 w 19"/>
                  <a:gd name="T1" fmla="*/ 0 h 52"/>
                  <a:gd name="T2" fmla="*/ 19 w 19"/>
                  <a:gd name="T3" fmla="*/ 9 h 52"/>
                  <a:gd name="T4" fmla="*/ 16 w 19"/>
                  <a:gd name="T5" fmla="*/ 27 h 52"/>
                  <a:gd name="T6" fmla="*/ 10 w 19"/>
                  <a:gd name="T7" fmla="*/ 43 h 52"/>
                  <a:gd name="T8" fmla="*/ 0 w 19"/>
                  <a:gd name="T9" fmla="*/ 52 h 52"/>
                  <a:gd name="T10" fmla="*/ 6 w 19"/>
                  <a:gd name="T11" fmla="*/ 38 h 52"/>
                  <a:gd name="T12" fmla="*/ 9 w 19"/>
                  <a:gd name="T13" fmla="*/ 19 h 52"/>
                  <a:gd name="T14" fmla="*/ 10 w 19"/>
                  <a:gd name="T15" fmla="*/ 4 h 52"/>
                  <a:gd name="T16" fmla="*/ 16 w 19"/>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52"/>
                  <a:gd name="T29" fmla="*/ 19 w 19"/>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52">
                    <a:moveTo>
                      <a:pt x="16" y="0"/>
                    </a:moveTo>
                    <a:lnTo>
                      <a:pt x="19" y="9"/>
                    </a:lnTo>
                    <a:lnTo>
                      <a:pt x="16" y="27"/>
                    </a:lnTo>
                    <a:lnTo>
                      <a:pt x="10" y="43"/>
                    </a:lnTo>
                    <a:lnTo>
                      <a:pt x="0" y="52"/>
                    </a:lnTo>
                    <a:lnTo>
                      <a:pt x="6" y="38"/>
                    </a:lnTo>
                    <a:lnTo>
                      <a:pt x="9" y="19"/>
                    </a:lnTo>
                    <a:lnTo>
                      <a:pt x="10" y="4"/>
                    </a:lnTo>
                    <a:lnTo>
                      <a:pt x="1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52" name="Freeform 109"/>
              <p:cNvSpPr>
                <a:spLocks/>
              </p:cNvSpPr>
              <p:nvPr/>
            </p:nvSpPr>
            <p:spPr bwMode="auto">
              <a:xfrm>
                <a:off x="2492" y="1464"/>
                <a:ext cx="41" cy="41"/>
              </a:xfrm>
              <a:custGeom>
                <a:avLst/>
                <a:gdLst>
                  <a:gd name="T0" fmla="*/ 0 w 41"/>
                  <a:gd name="T1" fmla="*/ 41 h 41"/>
                  <a:gd name="T2" fmla="*/ 7 w 41"/>
                  <a:gd name="T3" fmla="*/ 31 h 41"/>
                  <a:gd name="T4" fmla="*/ 17 w 41"/>
                  <a:gd name="T5" fmla="*/ 15 h 41"/>
                  <a:gd name="T6" fmla="*/ 29 w 41"/>
                  <a:gd name="T7" fmla="*/ 1 h 41"/>
                  <a:gd name="T8" fmla="*/ 40 w 41"/>
                  <a:gd name="T9" fmla="*/ 0 h 41"/>
                  <a:gd name="T10" fmla="*/ 41 w 41"/>
                  <a:gd name="T11" fmla="*/ 4 h 41"/>
                  <a:gd name="T12" fmla="*/ 40 w 41"/>
                  <a:gd name="T13" fmla="*/ 10 h 41"/>
                  <a:gd name="T14" fmla="*/ 34 w 41"/>
                  <a:gd name="T15" fmla="*/ 16 h 41"/>
                  <a:gd name="T16" fmla="*/ 26 w 41"/>
                  <a:gd name="T17" fmla="*/ 22 h 41"/>
                  <a:gd name="T18" fmla="*/ 19 w 41"/>
                  <a:gd name="T19" fmla="*/ 28 h 41"/>
                  <a:gd name="T20" fmla="*/ 12 w 41"/>
                  <a:gd name="T21" fmla="*/ 33 h 41"/>
                  <a:gd name="T22" fmla="*/ 4 w 41"/>
                  <a:gd name="T23" fmla="*/ 38 h 41"/>
                  <a:gd name="T24" fmla="*/ 0 w 41"/>
                  <a:gd name="T25" fmla="*/ 41 h 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1"/>
                  <a:gd name="T41" fmla="*/ 41 w 41"/>
                  <a:gd name="T42" fmla="*/ 41 h 4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1">
                    <a:moveTo>
                      <a:pt x="0" y="41"/>
                    </a:moveTo>
                    <a:lnTo>
                      <a:pt x="7" y="31"/>
                    </a:lnTo>
                    <a:lnTo>
                      <a:pt x="17" y="15"/>
                    </a:lnTo>
                    <a:lnTo>
                      <a:pt x="29" y="1"/>
                    </a:lnTo>
                    <a:lnTo>
                      <a:pt x="40" y="0"/>
                    </a:lnTo>
                    <a:lnTo>
                      <a:pt x="41" y="4"/>
                    </a:lnTo>
                    <a:lnTo>
                      <a:pt x="40" y="10"/>
                    </a:lnTo>
                    <a:lnTo>
                      <a:pt x="34" y="16"/>
                    </a:lnTo>
                    <a:lnTo>
                      <a:pt x="26" y="22"/>
                    </a:lnTo>
                    <a:lnTo>
                      <a:pt x="19" y="28"/>
                    </a:lnTo>
                    <a:lnTo>
                      <a:pt x="12" y="33"/>
                    </a:lnTo>
                    <a:lnTo>
                      <a:pt x="4" y="38"/>
                    </a:lnTo>
                    <a:lnTo>
                      <a:pt x="0" y="4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53" name="Freeform 110"/>
              <p:cNvSpPr>
                <a:spLocks/>
              </p:cNvSpPr>
              <p:nvPr/>
            </p:nvSpPr>
            <p:spPr bwMode="auto">
              <a:xfrm>
                <a:off x="2501" y="1492"/>
                <a:ext cx="53" cy="12"/>
              </a:xfrm>
              <a:custGeom>
                <a:avLst/>
                <a:gdLst>
                  <a:gd name="T0" fmla="*/ 0 w 53"/>
                  <a:gd name="T1" fmla="*/ 10 h 12"/>
                  <a:gd name="T2" fmla="*/ 3 w 53"/>
                  <a:gd name="T3" fmla="*/ 10 h 12"/>
                  <a:gd name="T4" fmla="*/ 10 w 53"/>
                  <a:gd name="T5" fmla="*/ 10 h 12"/>
                  <a:gd name="T6" fmla="*/ 19 w 53"/>
                  <a:gd name="T7" fmla="*/ 10 h 12"/>
                  <a:gd name="T8" fmla="*/ 28 w 53"/>
                  <a:gd name="T9" fmla="*/ 12 h 12"/>
                  <a:gd name="T10" fmla="*/ 37 w 53"/>
                  <a:gd name="T11" fmla="*/ 12 h 12"/>
                  <a:gd name="T12" fmla="*/ 45 w 53"/>
                  <a:gd name="T13" fmla="*/ 10 h 12"/>
                  <a:gd name="T14" fmla="*/ 51 w 53"/>
                  <a:gd name="T15" fmla="*/ 7 h 12"/>
                  <a:gd name="T16" fmla="*/ 53 w 53"/>
                  <a:gd name="T17" fmla="*/ 5 h 12"/>
                  <a:gd name="T18" fmla="*/ 51 w 53"/>
                  <a:gd name="T19" fmla="*/ 2 h 12"/>
                  <a:gd name="T20" fmla="*/ 45 w 53"/>
                  <a:gd name="T21" fmla="*/ 0 h 12"/>
                  <a:gd name="T22" fmla="*/ 38 w 53"/>
                  <a:gd name="T23" fmla="*/ 0 h 12"/>
                  <a:gd name="T24" fmla="*/ 31 w 53"/>
                  <a:gd name="T25" fmla="*/ 2 h 12"/>
                  <a:gd name="T26" fmla="*/ 20 w 53"/>
                  <a:gd name="T27" fmla="*/ 5 h 12"/>
                  <a:gd name="T28" fmla="*/ 13 w 53"/>
                  <a:gd name="T29" fmla="*/ 6 h 12"/>
                  <a:gd name="T30" fmla="*/ 6 w 53"/>
                  <a:gd name="T31" fmla="*/ 9 h 12"/>
                  <a:gd name="T32" fmla="*/ 0 w 53"/>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12"/>
                  <a:gd name="T53" fmla="*/ 53 w 5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12">
                    <a:moveTo>
                      <a:pt x="0" y="10"/>
                    </a:moveTo>
                    <a:lnTo>
                      <a:pt x="3" y="10"/>
                    </a:lnTo>
                    <a:lnTo>
                      <a:pt x="10" y="10"/>
                    </a:lnTo>
                    <a:lnTo>
                      <a:pt x="19" y="10"/>
                    </a:lnTo>
                    <a:lnTo>
                      <a:pt x="28" y="12"/>
                    </a:lnTo>
                    <a:lnTo>
                      <a:pt x="37" y="12"/>
                    </a:lnTo>
                    <a:lnTo>
                      <a:pt x="45" y="10"/>
                    </a:lnTo>
                    <a:lnTo>
                      <a:pt x="51" y="7"/>
                    </a:lnTo>
                    <a:lnTo>
                      <a:pt x="53" y="5"/>
                    </a:lnTo>
                    <a:lnTo>
                      <a:pt x="51" y="2"/>
                    </a:lnTo>
                    <a:lnTo>
                      <a:pt x="45" y="0"/>
                    </a:lnTo>
                    <a:lnTo>
                      <a:pt x="38" y="0"/>
                    </a:lnTo>
                    <a:lnTo>
                      <a:pt x="31" y="2"/>
                    </a:lnTo>
                    <a:lnTo>
                      <a:pt x="20" y="5"/>
                    </a:lnTo>
                    <a:lnTo>
                      <a:pt x="13" y="6"/>
                    </a:lnTo>
                    <a:lnTo>
                      <a:pt x="6" y="9"/>
                    </a:lnTo>
                    <a:lnTo>
                      <a:pt x="0" y="1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54" name="Freeform 111"/>
              <p:cNvSpPr>
                <a:spLocks/>
              </p:cNvSpPr>
              <p:nvPr/>
            </p:nvSpPr>
            <p:spPr bwMode="auto">
              <a:xfrm>
                <a:off x="2490" y="1504"/>
                <a:ext cx="53" cy="40"/>
              </a:xfrm>
              <a:custGeom>
                <a:avLst/>
                <a:gdLst>
                  <a:gd name="T0" fmla="*/ 0 w 53"/>
                  <a:gd name="T1" fmla="*/ 0 h 40"/>
                  <a:gd name="T2" fmla="*/ 8 w 53"/>
                  <a:gd name="T3" fmla="*/ 3 h 40"/>
                  <a:gd name="T4" fmla="*/ 17 w 53"/>
                  <a:gd name="T5" fmla="*/ 9 h 40"/>
                  <a:gd name="T6" fmla="*/ 25 w 53"/>
                  <a:gd name="T7" fmla="*/ 15 h 40"/>
                  <a:gd name="T8" fmla="*/ 36 w 53"/>
                  <a:gd name="T9" fmla="*/ 21 h 40"/>
                  <a:gd name="T10" fmla="*/ 43 w 53"/>
                  <a:gd name="T11" fmla="*/ 27 h 40"/>
                  <a:gd name="T12" fmla="*/ 50 w 53"/>
                  <a:gd name="T13" fmla="*/ 32 h 40"/>
                  <a:gd name="T14" fmla="*/ 53 w 53"/>
                  <a:gd name="T15" fmla="*/ 37 h 40"/>
                  <a:gd name="T16" fmla="*/ 52 w 53"/>
                  <a:gd name="T17" fmla="*/ 40 h 40"/>
                  <a:gd name="T18" fmla="*/ 48 w 53"/>
                  <a:gd name="T19" fmla="*/ 40 h 40"/>
                  <a:gd name="T20" fmla="*/ 42 w 53"/>
                  <a:gd name="T21" fmla="*/ 37 h 40"/>
                  <a:gd name="T22" fmla="*/ 34 w 53"/>
                  <a:gd name="T23" fmla="*/ 32 h 40"/>
                  <a:gd name="T24" fmla="*/ 27 w 53"/>
                  <a:gd name="T25" fmla="*/ 25 h 40"/>
                  <a:gd name="T26" fmla="*/ 18 w 53"/>
                  <a:gd name="T27" fmla="*/ 18 h 40"/>
                  <a:gd name="T28" fmla="*/ 11 w 53"/>
                  <a:gd name="T29" fmla="*/ 10 h 40"/>
                  <a:gd name="T30" fmla="*/ 5 w 53"/>
                  <a:gd name="T31" fmla="*/ 4 h 40"/>
                  <a:gd name="T32" fmla="*/ 0 w 53"/>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40"/>
                  <a:gd name="T53" fmla="*/ 53 w 53"/>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40">
                    <a:moveTo>
                      <a:pt x="0" y="0"/>
                    </a:moveTo>
                    <a:lnTo>
                      <a:pt x="8" y="3"/>
                    </a:lnTo>
                    <a:lnTo>
                      <a:pt x="17" y="9"/>
                    </a:lnTo>
                    <a:lnTo>
                      <a:pt x="25" y="15"/>
                    </a:lnTo>
                    <a:lnTo>
                      <a:pt x="36" y="21"/>
                    </a:lnTo>
                    <a:lnTo>
                      <a:pt x="43" y="27"/>
                    </a:lnTo>
                    <a:lnTo>
                      <a:pt x="50" y="32"/>
                    </a:lnTo>
                    <a:lnTo>
                      <a:pt x="53" y="37"/>
                    </a:lnTo>
                    <a:lnTo>
                      <a:pt x="52" y="40"/>
                    </a:lnTo>
                    <a:lnTo>
                      <a:pt x="48" y="40"/>
                    </a:lnTo>
                    <a:lnTo>
                      <a:pt x="42" y="37"/>
                    </a:lnTo>
                    <a:lnTo>
                      <a:pt x="34" y="32"/>
                    </a:lnTo>
                    <a:lnTo>
                      <a:pt x="27" y="25"/>
                    </a:lnTo>
                    <a:lnTo>
                      <a:pt x="18" y="18"/>
                    </a:lnTo>
                    <a:lnTo>
                      <a:pt x="11" y="10"/>
                    </a:lnTo>
                    <a:lnTo>
                      <a:pt x="5"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55" name="Freeform 112"/>
              <p:cNvSpPr>
                <a:spLocks/>
              </p:cNvSpPr>
              <p:nvPr/>
            </p:nvSpPr>
            <p:spPr bwMode="auto">
              <a:xfrm>
                <a:off x="2223" y="1488"/>
                <a:ext cx="13" cy="66"/>
              </a:xfrm>
              <a:custGeom>
                <a:avLst/>
                <a:gdLst>
                  <a:gd name="T0" fmla="*/ 7 w 13"/>
                  <a:gd name="T1" fmla="*/ 0 h 66"/>
                  <a:gd name="T2" fmla="*/ 10 w 13"/>
                  <a:gd name="T3" fmla="*/ 17 h 66"/>
                  <a:gd name="T4" fmla="*/ 13 w 13"/>
                  <a:gd name="T5" fmla="*/ 38 h 66"/>
                  <a:gd name="T6" fmla="*/ 13 w 13"/>
                  <a:gd name="T7" fmla="*/ 57 h 66"/>
                  <a:gd name="T8" fmla="*/ 6 w 13"/>
                  <a:gd name="T9" fmla="*/ 66 h 66"/>
                  <a:gd name="T10" fmla="*/ 0 w 13"/>
                  <a:gd name="T11" fmla="*/ 59 h 66"/>
                  <a:gd name="T12" fmla="*/ 2 w 13"/>
                  <a:gd name="T13" fmla="*/ 40 h 66"/>
                  <a:gd name="T14" fmla="*/ 5 w 13"/>
                  <a:gd name="T15" fmla="*/ 17 h 66"/>
                  <a:gd name="T16" fmla="*/ 7 w 13"/>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6"/>
                  <a:gd name="T29" fmla="*/ 13 w 13"/>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6">
                    <a:moveTo>
                      <a:pt x="7" y="0"/>
                    </a:moveTo>
                    <a:lnTo>
                      <a:pt x="10" y="17"/>
                    </a:lnTo>
                    <a:lnTo>
                      <a:pt x="13" y="38"/>
                    </a:lnTo>
                    <a:lnTo>
                      <a:pt x="13" y="57"/>
                    </a:lnTo>
                    <a:lnTo>
                      <a:pt x="6" y="66"/>
                    </a:lnTo>
                    <a:lnTo>
                      <a:pt x="0" y="59"/>
                    </a:lnTo>
                    <a:lnTo>
                      <a:pt x="2" y="40"/>
                    </a:lnTo>
                    <a:lnTo>
                      <a:pt x="5" y="17"/>
                    </a:lnTo>
                    <a:lnTo>
                      <a:pt x="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56" name="Freeform 113"/>
              <p:cNvSpPr>
                <a:spLocks/>
              </p:cNvSpPr>
              <p:nvPr/>
            </p:nvSpPr>
            <p:spPr bwMode="auto">
              <a:xfrm>
                <a:off x="2194" y="1477"/>
                <a:ext cx="25" cy="65"/>
              </a:xfrm>
              <a:custGeom>
                <a:avLst/>
                <a:gdLst>
                  <a:gd name="T0" fmla="*/ 25 w 25"/>
                  <a:gd name="T1" fmla="*/ 0 h 65"/>
                  <a:gd name="T2" fmla="*/ 23 w 25"/>
                  <a:gd name="T3" fmla="*/ 15 h 65"/>
                  <a:gd name="T4" fmla="*/ 19 w 25"/>
                  <a:gd name="T5" fmla="*/ 37 h 65"/>
                  <a:gd name="T6" fmla="*/ 13 w 25"/>
                  <a:gd name="T7" fmla="*/ 56 h 65"/>
                  <a:gd name="T8" fmla="*/ 2 w 25"/>
                  <a:gd name="T9" fmla="*/ 65 h 65"/>
                  <a:gd name="T10" fmla="*/ 0 w 25"/>
                  <a:gd name="T11" fmla="*/ 56 h 65"/>
                  <a:gd name="T12" fmla="*/ 7 w 25"/>
                  <a:gd name="T13" fmla="*/ 37 h 65"/>
                  <a:gd name="T14" fmla="*/ 17 w 25"/>
                  <a:gd name="T15" fmla="*/ 15 h 65"/>
                  <a:gd name="T16" fmla="*/ 25 w 25"/>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65"/>
                  <a:gd name="T29" fmla="*/ 25 w 25"/>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65">
                    <a:moveTo>
                      <a:pt x="25" y="0"/>
                    </a:moveTo>
                    <a:lnTo>
                      <a:pt x="23" y="15"/>
                    </a:lnTo>
                    <a:lnTo>
                      <a:pt x="19" y="37"/>
                    </a:lnTo>
                    <a:lnTo>
                      <a:pt x="13" y="56"/>
                    </a:lnTo>
                    <a:lnTo>
                      <a:pt x="2" y="65"/>
                    </a:lnTo>
                    <a:lnTo>
                      <a:pt x="0" y="56"/>
                    </a:lnTo>
                    <a:lnTo>
                      <a:pt x="7" y="37"/>
                    </a:lnTo>
                    <a:lnTo>
                      <a:pt x="17" y="15"/>
                    </a:lnTo>
                    <a:lnTo>
                      <a:pt x="2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57" name="Freeform 114"/>
              <p:cNvSpPr>
                <a:spLocks/>
              </p:cNvSpPr>
              <p:nvPr/>
            </p:nvSpPr>
            <p:spPr bwMode="auto">
              <a:xfrm>
                <a:off x="2250" y="1491"/>
                <a:ext cx="13" cy="62"/>
              </a:xfrm>
              <a:custGeom>
                <a:avLst/>
                <a:gdLst>
                  <a:gd name="T0" fmla="*/ 3 w 13"/>
                  <a:gd name="T1" fmla="*/ 0 h 62"/>
                  <a:gd name="T2" fmla="*/ 9 w 13"/>
                  <a:gd name="T3" fmla="*/ 8 h 62"/>
                  <a:gd name="T4" fmla="*/ 13 w 13"/>
                  <a:gd name="T5" fmla="*/ 28 h 62"/>
                  <a:gd name="T6" fmla="*/ 13 w 13"/>
                  <a:gd name="T7" fmla="*/ 48 h 62"/>
                  <a:gd name="T8" fmla="*/ 6 w 13"/>
                  <a:gd name="T9" fmla="*/ 62 h 62"/>
                  <a:gd name="T10" fmla="*/ 0 w 13"/>
                  <a:gd name="T11" fmla="*/ 57 h 62"/>
                  <a:gd name="T12" fmla="*/ 0 w 13"/>
                  <a:gd name="T13" fmla="*/ 40 h 62"/>
                  <a:gd name="T14" fmla="*/ 3 w 13"/>
                  <a:gd name="T15" fmla="*/ 17 h 62"/>
                  <a:gd name="T16" fmla="*/ 3 w 13"/>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2"/>
                  <a:gd name="T29" fmla="*/ 13 w 13"/>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2">
                    <a:moveTo>
                      <a:pt x="3" y="0"/>
                    </a:moveTo>
                    <a:lnTo>
                      <a:pt x="9" y="8"/>
                    </a:lnTo>
                    <a:lnTo>
                      <a:pt x="13" y="28"/>
                    </a:lnTo>
                    <a:lnTo>
                      <a:pt x="13" y="48"/>
                    </a:lnTo>
                    <a:lnTo>
                      <a:pt x="6" y="62"/>
                    </a:lnTo>
                    <a:lnTo>
                      <a:pt x="0" y="57"/>
                    </a:lnTo>
                    <a:lnTo>
                      <a:pt x="0" y="40"/>
                    </a:lnTo>
                    <a:lnTo>
                      <a:pt x="3" y="17"/>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58" name="Freeform 115"/>
              <p:cNvSpPr>
                <a:spLocks/>
              </p:cNvSpPr>
              <p:nvPr/>
            </p:nvSpPr>
            <p:spPr bwMode="auto">
              <a:xfrm>
                <a:off x="2273" y="1501"/>
                <a:ext cx="15" cy="66"/>
              </a:xfrm>
              <a:custGeom>
                <a:avLst/>
                <a:gdLst>
                  <a:gd name="T0" fmla="*/ 0 w 15"/>
                  <a:gd name="T1" fmla="*/ 0 h 66"/>
                  <a:gd name="T2" fmla="*/ 6 w 15"/>
                  <a:gd name="T3" fmla="*/ 13 h 66"/>
                  <a:gd name="T4" fmla="*/ 12 w 15"/>
                  <a:gd name="T5" fmla="*/ 34 h 66"/>
                  <a:gd name="T6" fmla="*/ 15 w 15"/>
                  <a:gd name="T7" fmla="*/ 55 h 66"/>
                  <a:gd name="T8" fmla="*/ 11 w 15"/>
                  <a:gd name="T9" fmla="*/ 66 h 66"/>
                  <a:gd name="T10" fmla="*/ 6 w 15"/>
                  <a:gd name="T11" fmla="*/ 62 h 66"/>
                  <a:gd name="T12" fmla="*/ 3 w 15"/>
                  <a:gd name="T13" fmla="*/ 44 h 66"/>
                  <a:gd name="T14" fmla="*/ 3 w 15"/>
                  <a:gd name="T15" fmla="*/ 21 h 66"/>
                  <a:gd name="T16" fmla="*/ 0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0" y="0"/>
                    </a:moveTo>
                    <a:lnTo>
                      <a:pt x="6" y="13"/>
                    </a:lnTo>
                    <a:lnTo>
                      <a:pt x="12" y="34"/>
                    </a:lnTo>
                    <a:lnTo>
                      <a:pt x="15" y="55"/>
                    </a:lnTo>
                    <a:lnTo>
                      <a:pt x="11" y="66"/>
                    </a:lnTo>
                    <a:lnTo>
                      <a:pt x="6" y="62"/>
                    </a:lnTo>
                    <a:lnTo>
                      <a:pt x="3" y="44"/>
                    </a:lnTo>
                    <a:lnTo>
                      <a:pt x="3" y="21"/>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59" name="Freeform 116"/>
              <p:cNvSpPr>
                <a:spLocks/>
              </p:cNvSpPr>
              <p:nvPr/>
            </p:nvSpPr>
            <p:spPr bwMode="auto">
              <a:xfrm>
                <a:off x="2297" y="1511"/>
                <a:ext cx="18" cy="67"/>
              </a:xfrm>
              <a:custGeom>
                <a:avLst/>
                <a:gdLst>
                  <a:gd name="T0" fmla="*/ 0 w 18"/>
                  <a:gd name="T1" fmla="*/ 0 h 67"/>
                  <a:gd name="T2" fmla="*/ 6 w 18"/>
                  <a:gd name="T3" fmla="*/ 15 h 67"/>
                  <a:gd name="T4" fmla="*/ 15 w 18"/>
                  <a:gd name="T5" fmla="*/ 37 h 67"/>
                  <a:gd name="T6" fmla="*/ 18 w 18"/>
                  <a:gd name="T7" fmla="*/ 58 h 67"/>
                  <a:gd name="T8" fmla="*/ 15 w 18"/>
                  <a:gd name="T9" fmla="*/ 67 h 67"/>
                  <a:gd name="T10" fmla="*/ 7 w 18"/>
                  <a:gd name="T11" fmla="*/ 59 h 67"/>
                  <a:gd name="T12" fmla="*/ 4 w 18"/>
                  <a:gd name="T13" fmla="*/ 40 h 67"/>
                  <a:gd name="T14" fmla="*/ 3 w 18"/>
                  <a:gd name="T15" fmla="*/ 20 h 67"/>
                  <a:gd name="T16" fmla="*/ 0 w 18"/>
                  <a:gd name="T17" fmla="*/ 0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7"/>
                  <a:gd name="T29" fmla="*/ 18 w 18"/>
                  <a:gd name="T30" fmla="*/ 67 h 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7">
                    <a:moveTo>
                      <a:pt x="0" y="0"/>
                    </a:moveTo>
                    <a:lnTo>
                      <a:pt x="6" y="15"/>
                    </a:lnTo>
                    <a:lnTo>
                      <a:pt x="15" y="37"/>
                    </a:lnTo>
                    <a:lnTo>
                      <a:pt x="18" y="58"/>
                    </a:lnTo>
                    <a:lnTo>
                      <a:pt x="15" y="67"/>
                    </a:lnTo>
                    <a:lnTo>
                      <a:pt x="7" y="59"/>
                    </a:lnTo>
                    <a:lnTo>
                      <a:pt x="4" y="40"/>
                    </a:lnTo>
                    <a:lnTo>
                      <a:pt x="3" y="20"/>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60" name="Freeform 117"/>
              <p:cNvSpPr>
                <a:spLocks/>
              </p:cNvSpPr>
              <p:nvPr/>
            </p:nvSpPr>
            <p:spPr bwMode="auto">
              <a:xfrm>
                <a:off x="2321" y="1516"/>
                <a:ext cx="22" cy="74"/>
              </a:xfrm>
              <a:custGeom>
                <a:avLst/>
                <a:gdLst>
                  <a:gd name="T0" fmla="*/ 0 w 22"/>
                  <a:gd name="T1" fmla="*/ 0 h 74"/>
                  <a:gd name="T2" fmla="*/ 10 w 22"/>
                  <a:gd name="T3" fmla="*/ 19 h 74"/>
                  <a:gd name="T4" fmla="*/ 19 w 22"/>
                  <a:gd name="T5" fmla="*/ 43 h 74"/>
                  <a:gd name="T6" fmla="*/ 22 w 22"/>
                  <a:gd name="T7" fmla="*/ 63 h 74"/>
                  <a:gd name="T8" fmla="*/ 16 w 22"/>
                  <a:gd name="T9" fmla="*/ 74 h 74"/>
                  <a:gd name="T10" fmla="*/ 7 w 22"/>
                  <a:gd name="T11" fmla="*/ 65 h 74"/>
                  <a:gd name="T12" fmla="*/ 4 w 22"/>
                  <a:gd name="T13" fmla="*/ 43 h 74"/>
                  <a:gd name="T14" fmla="*/ 2 w 22"/>
                  <a:gd name="T15" fmla="*/ 17 h 74"/>
                  <a:gd name="T16" fmla="*/ 0 w 22"/>
                  <a:gd name="T17" fmla="*/ 0 h 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74"/>
                  <a:gd name="T29" fmla="*/ 22 w 22"/>
                  <a:gd name="T30" fmla="*/ 74 h 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74">
                    <a:moveTo>
                      <a:pt x="0" y="0"/>
                    </a:moveTo>
                    <a:lnTo>
                      <a:pt x="10" y="19"/>
                    </a:lnTo>
                    <a:lnTo>
                      <a:pt x="19" y="43"/>
                    </a:lnTo>
                    <a:lnTo>
                      <a:pt x="22" y="63"/>
                    </a:lnTo>
                    <a:lnTo>
                      <a:pt x="16" y="74"/>
                    </a:lnTo>
                    <a:lnTo>
                      <a:pt x="7" y="65"/>
                    </a:lnTo>
                    <a:lnTo>
                      <a:pt x="4" y="43"/>
                    </a:lnTo>
                    <a:lnTo>
                      <a:pt x="2" y="1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61" name="Freeform 118"/>
              <p:cNvSpPr>
                <a:spLocks/>
              </p:cNvSpPr>
              <p:nvPr/>
            </p:nvSpPr>
            <p:spPr bwMode="auto">
              <a:xfrm>
                <a:off x="2349" y="1520"/>
                <a:ext cx="29" cy="79"/>
              </a:xfrm>
              <a:custGeom>
                <a:avLst/>
                <a:gdLst>
                  <a:gd name="T0" fmla="*/ 0 w 29"/>
                  <a:gd name="T1" fmla="*/ 0 h 79"/>
                  <a:gd name="T2" fmla="*/ 8 w 29"/>
                  <a:gd name="T3" fmla="*/ 18 h 79"/>
                  <a:gd name="T4" fmla="*/ 22 w 29"/>
                  <a:gd name="T5" fmla="*/ 46 h 79"/>
                  <a:gd name="T6" fmla="*/ 29 w 29"/>
                  <a:gd name="T7" fmla="*/ 70 h 79"/>
                  <a:gd name="T8" fmla="*/ 25 w 29"/>
                  <a:gd name="T9" fmla="*/ 79 h 79"/>
                  <a:gd name="T10" fmla="*/ 14 w 29"/>
                  <a:gd name="T11" fmla="*/ 67 h 79"/>
                  <a:gd name="T12" fmla="*/ 8 w 29"/>
                  <a:gd name="T13" fmla="*/ 42 h 79"/>
                  <a:gd name="T14" fmla="*/ 3 w 29"/>
                  <a:gd name="T15" fmla="*/ 16 h 79"/>
                  <a:gd name="T16" fmla="*/ 0 w 29"/>
                  <a:gd name="T17" fmla="*/ 0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9"/>
                  <a:gd name="T29" fmla="*/ 29 w 29"/>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9">
                    <a:moveTo>
                      <a:pt x="0" y="0"/>
                    </a:moveTo>
                    <a:lnTo>
                      <a:pt x="8" y="18"/>
                    </a:lnTo>
                    <a:lnTo>
                      <a:pt x="22" y="46"/>
                    </a:lnTo>
                    <a:lnTo>
                      <a:pt x="29" y="70"/>
                    </a:lnTo>
                    <a:lnTo>
                      <a:pt x="25" y="79"/>
                    </a:lnTo>
                    <a:lnTo>
                      <a:pt x="14" y="67"/>
                    </a:lnTo>
                    <a:lnTo>
                      <a:pt x="8" y="42"/>
                    </a:lnTo>
                    <a:lnTo>
                      <a:pt x="3" y="1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62" name="Freeform 119"/>
              <p:cNvSpPr>
                <a:spLocks/>
              </p:cNvSpPr>
              <p:nvPr/>
            </p:nvSpPr>
            <p:spPr bwMode="auto">
              <a:xfrm>
                <a:off x="2369" y="1519"/>
                <a:ext cx="39" cy="85"/>
              </a:xfrm>
              <a:custGeom>
                <a:avLst/>
                <a:gdLst>
                  <a:gd name="T0" fmla="*/ 0 w 39"/>
                  <a:gd name="T1" fmla="*/ 0 h 85"/>
                  <a:gd name="T2" fmla="*/ 8 w 39"/>
                  <a:gd name="T3" fmla="*/ 7 h 85"/>
                  <a:gd name="T4" fmla="*/ 16 w 39"/>
                  <a:gd name="T5" fmla="*/ 19 h 85"/>
                  <a:gd name="T6" fmla="*/ 24 w 39"/>
                  <a:gd name="T7" fmla="*/ 32 h 85"/>
                  <a:gd name="T8" fmla="*/ 31 w 39"/>
                  <a:gd name="T9" fmla="*/ 47 h 85"/>
                  <a:gd name="T10" fmla="*/ 36 w 39"/>
                  <a:gd name="T11" fmla="*/ 62 h 85"/>
                  <a:gd name="T12" fmla="*/ 39 w 39"/>
                  <a:gd name="T13" fmla="*/ 74 h 85"/>
                  <a:gd name="T14" fmla="*/ 37 w 39"/>
                  <a:gd name="T15" fmla="*/ 82 h 85"/>
                  <a:gd name="T16" fmla="*/ 33 w 39"/>
                  <a:gd name="T17" fmla="*/ 85 h 85"/>
                  <a:gd name="T18" fmla="*/ 21 w 39"/>
                  <a:gd name="T19" fmla="*/ 77 h 85"/>
                  <a:gd name="T20" fmla="*/ 11 w 39"/>
                  <a:gd name="T21" fmla="*/ 51 h 85"/>
                  <a:gd name="T22" fmla="*/ 5 w 39"/>
                  <a:gd name="T23" fmla="*/ 22 h 85"/>
                  <a:gd name="T24" fmla="*/ 0 w 39"/>
                  <a:gd name="T25" fmla="*/ 0 h 8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
                  <a:gd name="T40" fmla="*/ 0 h 85"/>
                  <a:gd name="T41" fmla="*/ 39 w 39"/>
                  <a:gd name="T42" fmla="*/ 85 h 8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 h="85">
                    <a:moveTo>
                      <a:pt x="0" y="0"/>
                    </a:moveTo>
                    <a:lnTo>
                      <a:pt x="8" y="7"/>
                    </a:lnTo>
                    <a:lnTo>
                      <a:pt x="16" y="19"/>
                    </a:lnTo>
                    <a:lnTo>
                      <a:pt x="24" y="32"/>
                    </a:lnTo>
                    <a:lnTo>
                      <a:pt x="31" y="47"/>
                    </a:lnTo>
                    <a:lnTo>
                      <a:pt x="36" y="62"/>
                    </a:lnTo>
                    <a:lnTo>
                      <a:pt x="39" y="74"/>
                    </a:lnTo>
                    <a:lnTo>
                      <a:pt x="37" y="82"/>
                    </a:lnTo>
                    <a:lnTo>
                      <a:pt x="33" y="85"/>
                    </a:lnTo>
                    <a:lnTo>
                      <a:pt x="21" y="77"/>
                    </a:lnTo>
                    <a:lnTo>
                      <a:pt x="11" y="51"/>
                    </a:lnTo>
                    <a:lnTo>
                      <a:pt x="5" y="2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63" name="Freeform 120"/>
              <p:cNvSpPr>
                <a:spLocks/>
              </p:cNvSpPr>
              <p:nvPr/>
            </p:nvSpPr>
            <p:spPr bwMode="auto">
              <a:xfrm>
                <a:off x="2402" y="1516"/>
                <a:ext cx="59" cy="78"/>
              </a:xfrm>
              <a:custGeom>
                <a:avLst/>
                <a:gdLst>
                  <a:gd name="T0" fmla="*/ 0 w 59"/>
                  <a:gd name="T1" fmla="*/ 0 h 78"/>
                  <a:gd name="T2" fmla="*/ 9 w 59"/>
                  <a:gd name="T3" fmla="*/ 6 h 78"/>
                  <a:gd name="T4" fmla="*/ 19 w 59"/>
                  <a:gd name="T5" fmla="*/ 16 h 78"/>
                  <a:gd name="T6" fmla="*/ 31 w 59"/>
                  <a:gd name="T7" fmla="*/ 28 h 78"/>
                  <a:gd name="T8" fmla="*/ 41 w 59"/>
                  <a:gd name="T9" fmla="*/ 41 h 78"/>
                  <a:gd name="T10" fmla="*/ 50 w 59"/>
                  <a:gd name="T11" fmla="*/ 54 h 78"/>
                  <a:gd name="T12" fmla="*/ 56 w 59"/>
                  <a:gd name="T13" fmla="*/ 65 h 78"/>
                  <a:gd name="T14" fmla="*/ 59 w 59"/>
                  <a:gd name="T15" fmla="*/ 74 h 78"/>
                  <a:gd name="T16" fmla="*/ 57 w 59"/>
                  <a:gd name="T17" fmla="*/ 78 h 78"/>
                  <a:gd name="T18" fmla="*/ 51 w 59"/>
                  <a:gd name="T19" fmla="*/ 78 h 78"/>
                  <a:gd name="T20" fmla="*/ 44 w 59"/>
                  <a:gd name="T21" fmla="*/ 72 h 78"/>
                  <a:gd name="T22" fmla="*/ 35 w 59"/>
                  <a:gd name="T23" fmla="*/ 63 h 78"/>
                  <a:gd name="T24" fmla="*/ 26 w 59"/>
                  <a:gd name="T25" fmla="*/ 51 h 78"/>
                  <a:gd name="T26" fmla="*/ 17 w 59"/>
                  <a:gd name="T27" fmla="*/ 38 h 78"/>
                  <a:gd name="T28" fmla="*/ 10 w 59"/>
                  <a:gd name="T29" fmla="*/ 25 h 78"/>
                  <a:gd name="T30" fmla="*/ 3 w 59"/>
                  <a:gd name="T31" fmla="*/ 12 h 78"/>
                  <a:gd name="T32" fmla="*/ 0 w 59"/>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78"/>
                  <a:gd name="T53" fmla="*/ 59 w 59"/>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78">
                    <a:moveTo>
                      <a:pt x="0" y="0"/>
                    </a:moveTo>
                    <a:lnTo>
                      <a:pt x="9" y="6"/>
                    </a:lnTo>
                    <a:lnTo>
                      <a:pt x="19" y="16"/>
                    </a:lnTo>
                    <a:lnTo>
                      <a:pt x="31" y="28"/>
                    </a:lnTo>
                    <a:lnTo>
                      <a:pt x="41" y="41"/>
                    </a:lnTo>
                    <a:lnTo>
                      <a:pt x="50" y="54"/>
                    </a:lnTo>
                    <a:lnTo>
                      <a:pt x="56" y="65"/>
                    </a:lnTo>
                    <a:lnTo>
                      <a:pt x="59" y="74"/>
                    </a:lnTo>
                    <a:lnTo>
                      <a:pt x="57" y="78"/>
                    </a:lnTo>
                    <a:lnTo>
                      <a:pt x="51" y="78"/>
                    </a:lnTo>
                    <a:lnTo>
                      <a:pt x="44" y="72"/>
                    </a:lnTo>
                    <a:lnTo>
                      <a:pt x="35" y="63"/>
                    </a:lnTo>
                    <a:lnTo>
                      <a:pt x="26" y="51"/>
                    </a:lnTo>
                    <a:lnTo>
                      <a:pt x="17" y="38"/>
                    </a:lnTo>
                    <a:lnTo>
                      <a:pt x="10" y="25"/>
                    </a:lnTo>
                    <a:lnTo>
                      <a:pt x="3" y="1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64" name="Freeform 121"/>
              <p:cNvSpPr>
                <a:spLocks/>
              </p:cNvSpPr>
              <p:nvPr/>
            </p:nvSpPr>
            <p:spPr bwMode="auto">
              <a:xfrm>
                <a:off x="2433" y="1513"/>
                <a:ext cx="74" cy="65"/>
              </a:xfrm>
              <a:custGeom>
                <a:avLst/>
                <a:gdLst>
                  <a:gd name="T0" fmla="*/ 0 w 74"/>
                  <a:gd name="T1" fmla="*/ 0 h 65"/>
                  <a:gd name="T2" fmla="*/ 9 w 74"/>
                  <a:gd name="T3" fmla="*/ 4 h 65"/>
                  <a:gd name="T4" fmla="*/ 20 w 74"/>
                  <a:gd name="T5" fmla="*/ 13 h 65"/>
                  <a:gd name="T6" fmla="*/ 34 w 74"/>
                  <a:gd name="T7" fmla="*/ 22 h 65"/>
                  <a:gd name="T8" fmla="*/ 47 w 74"/>
                  <a:gd name="T9" fmla="*/ 32 h 65"/>
                  <a:gd name="T10" fmla="*/ 60 w 74"/>
                  <a:gd name="T11" fmla="*/ 43 h 65"/>
                  <a:gd name="T12" fmla="*/ 69 w 74"/>
                  <a:gd name="T13" fmla="*/ 52 h 65"/>
                  <a:gd name="T14" fmla="*/ 74 w 74"/>
                  <a:gd name="T15" fmla="*/ 60 h 65"/>
                  <a:gd name="T16" fmla="*/ 72 w 74"/>
                  <a:gd name="T17" fmla="*/ 65 h 65"/>
                  <a:gd name="T18" fmla="*/ 65 w 74"/>
                  <a:gd name="T19" fmla="*/ 65 h 65"/>
                  <a:gd name="T20" fmla="*/ 56 w 74"/>
                  <a:gd name="T21" fmla="*/ 60 h 65"/>
                  <a:gd name="T22" fmla="*/ 44 w 74"/>
                  <a:gd name="T23" fmla="*/ 52 h 65"/>
                  <a:gd name="T24" fmla="*/ 31 w 74"/>
                  <a:gd name="T25" fmla="*/ 41 h 65"/>
                  <a:gd name="T26" fmla="*/ 19 w 74"/>
                  <a:gd name="T27" fmla="*/ 28 h 65"/>
                  <a:gd name="T28" fmla="*/ 9 w 74"/>
                  <a:gd name="T29" fmla="*/ 18 h 65"/>
                  <a:gd name="T30" fmla="*/ 3 w 74"/>
                  <a:gd name="T31" fmla="*/ 7 h 65"/>
                  <a:gd name="T32" fmla="*/ 0 w 74"/>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5"/>
                  <a:gd name="T53" fmla="*/ 74 w 74"/>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5">
                    <a:moveTo>
                      <a:pt x="0" y="0"/>
                    </a:moveTo>
                    <a:lnTo>
                      <a:pt x="9" y="4"/>
                    </a:lnTo>
                    <a:lnTo>
                      <a:pt x="20" y="13"/>
                    </a:lnTo>
                    <a:lnTo>
                      <a:pt x="34" y="22"/>
                    </a:lnTo>
                    <a:lnTo>
                      <a:pt x="47" y="32"/>
                    </a:lnTo>
                    <a:lnTo>
                      <a:pt x="60" y="43"/>
                    </a:lnTo>
                    <a:lnTo>
                      <a:pt x="69" y="52"/>
                    </a:lnTo>
                    <a:lnTo>
                      <a:pt x="74" y="60"/>
                    </a:lnTo>
                    <a:lnTo>
                      <a:pt x="72" y="65"/>
                    </a:lnTo>
                    <a:lnTo>
                      <a:pt x="65" y="65"/>
                    </a:lnTo>
                    <a:lnTo>
                      <a:pt x="56" y="60"/>
                    </a:lnTo>
                    <a:lnTo>
                      <a:pt x="44" y="52"/>
                    </a:lnTo>
                    <a:lnTo>
                      <a:pt x="31" y="41"/>
                    </a:lnTo>
                    <a:lnTo>
                      <a:pt x="19" y="28"/>
                    </a:lnTo>
                    <a:lnTo>
                      <a:pt x="9" y="18"/>
                    </a:lnTo>
                    <a:lnTo>
                      <a:pt x="3" y="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65" name="Freeform 122"/>
              <p:cNvSpPr>
                <a:spLocks/>
              </p:cNvSpPr>
              <p:nvPr/>
            </p:nvSpPr>
            <p:spPr bwMode="auto">
              <a:xfrm>
                <a:off x="2462" y="1508"/>
                <a:ext cx="65" cy="59"/>
              </a:xfrm>
              <a:custGeom>
                <a:avLst/>
                <a:gdLst>
                  <a:gd name="T0" fmla="*/ 62 w 65"/>
                  <a:gd name="T1" fmla="*/ 59 h 59"/>
                  <a:gd name="T2" fmla="*/ 59 w 65"/>
                  <a:gd name="T3" fmla="*/ 58 h 59"/>
                  <a:gd name="T4" fmla="*/ 53 w 65"/>
                  <a:gd name="T5" fmla="*/ 54 h 59"/>
                  <a:gd name="T6" fmla="*/ 45 w 65"/>
                  <a:gd name="T7" fmla="*/ 45 h 59"/>
                  <a:gd name="T8" fmla="*/ 36 w 65"/>
                  <a:gd name="T9" fmla="*/ 34 h 59"/>
                  <a:gd name="T10" fmla="*/ 27 w 65"/>
                  <a:gd name="T11" fmla="*/ 24 h 59"/>
                  <a:gd name="T12" fmla="*/ 16 w 65"/>
                  <a:gd name="T13" fmla="*/ 14 h 59"/>
                  <a:gd name="T14" fmla="*/ 8 w 65"/>
                  <a:gd name="T15" fmla="*/ 6 h 59"/>
                  <a:gd name="T16" fmla="*/ 0 w 65"/>
                  <a:gd name="T17" fmla="*/ 0 h 59"/>
                  <a:gd name="T18" fmla="*/ 11 w 65"/>
                  <a:gd name="T19" fmla="*/ 3 h 59"/>
                  <a:gd name="T20" fmla="*/ 24 w 65"/>
                  <a:gd name="T21" fmla="*/ 9 h 59"/>
                  <a:gd name="T22" fmla="*/ 36 w 65"/>
                  <a:gd name="T23" fmla="*/ 18 h 59"/>
                  <a:gd name="T24" fmla="*/ 47 w 65"/>
                  <a:gd name="T25" fmla="*/ 27 h 59"/>
                  <a:gd name="T26" fmla="*/ 56 w 65"/>
                  <a:gd name="T27" fmla="*/ 37 h 59"/>
                  <a:gd name="T28" fmla="*/ 64 w 65"/>
                  <a:gd name="T29" fmla="*/ 46 h 59"/>
                  <a:gd name="T30" fmla="*/ 65 w 65"/>
                  <a:gd name="T31" fmla="*/ 54 h 59"/>
                  <a:gd name="T32" fmla="*/ 62 w 65"/>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59"/>
                  <a:gd name="T53" fmla="*/ 65 w 6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59">
                    <a:moveTo>
                      <a:pt x="62" y="59"/>
                    </a:moveTo>
                    <a:lnTo>
                      <a:pt x="59" y="58"/>
                    </a:lnTo>
                    <a:lnTo>
                      <a:pt x="53" y="54"/>
                    </a:lnTo>
                    <a:lnTo>
                      <a:pt x="45" y="45"/>
                    </a:lnTo>
                    <a:lnTo>
                      <a:pt x="36" y="34"/>
                    </a:lnTo>
                    <a:lnTo>
                      <a:pt x="27" y="24"/>
                    </a:lnTo>
                    <a:lnTo>
                      <a:pt x="16" y="14"/>
                    </a:lnTo>
                    <a:lnTo>
                      <a:pt x="8" y="6"/>
                    </a:lnTo>
                    <a:lnTo>
                      <a:pt x="0" y="0"/>
                    </a:lnTo>
                    <a:lnTo>
                      <a:pt x="11" y="3"/>
                    </a:lnTo>
                    <a:lnTo>
                      <a:pt x="24" y="9"/>
                    </a:lnTo>
                    <a:lnTo>
                      <a:pt x="36" y="18"/>
                    </a:lnTo>
                    <a:lnTo>
                      <a:pt x="47" y="27"/>
                    </a:lnTo>
                    <a:lnTo>
                      <a:pt x="56" y="37"/>
                    </a:lnTo>
                    <a:lnTo>
                      <a:pt x="64" y="46"/>
                    </a:lnTo>
                    <a:lnTo>
                      <a:pt x="65" y="54"/>
                    </a:lnTo>
                    <a:lnTo>
                      <a:pt x="62" y="5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66" name="Freeform 123"/>
              <p:cNvSpPr>
                <a:spLocks/>
              </p:cNvSpPr>
              <p:nvPr/>
            </p:nvSpPr>
            <p:spPr bwMode="auto">
              <a:xfrm>
                <a:off x="2520" y="1369"/>
                <a:ext cx="302" cy="65"/>
              </a:xfrm>
              <a:custGeom>
                <a:avLst/>
                <a:gdLst>
                  <a:gd name="T0" fmla="*/ 0 w 302"/>
                  <a:gd name="T1" fmla="*/ 9 h 65"/>
                  <a:gd name="T2" fmla="*/ 0 w 302"/>
                  <a:gd name="T3" fmla="*/ 6 h 65"/>
                  <a:gd name="T4" fmla="*/ 1 w 302"/>
                  <a:gd name="T5" fmla="*/ 5 h 65"/>
                  <a:gd name="T6" fmla="*/ 3 w 302"/>
                  <a:gd name="T7" fmla="*/ 2 h 65"/>
                  <a:gd name="T8" fmla="*/ 6 w 302"/>
                  <a:gd name="T9" fmla="*/ 0 h 65"/>
                  <a:gd name="T10" fmla="*/ 25 w 302"/>
                  <a:gd name="T11" fmla="*/ 15 h 65"/>
                  <a:gd name="T12" fmla="*/ 46 w 302"/>
                  <a:gd name="T13" fmla="*/ 28 h 65"/>
                  <a:gd name="T14" fmla="*/ 65 w 302"/>
                  <a:gd name="T15" fmla="*/ 37 h 65"/>
                  <a:gd name="T16" fmla="*/ 85 w 302"/>
                  <a:gd name="T17" fmla="*/ 45 h 65"/>
                  <a:gd name="T18" fmla="*/ 106 w 302"/>
                  <a:gd name="T19" fmla="*/ 49 h 65"/>
                  <a:gd name="T20" fmla="*/ 127 w 302"/>
                  <a:gd name="T21" fmla="*/ 52 h 65"/>
                  <a:gd name="T22" fmla="*/ 147 w 302"/>
                  <a:gd name="T23" fmla="*/ 52 h 65"/>
                  <a:gd name="T24" fmla="*/ 168 w 302"/>
                  <a:gd name="T25" fmla="*/ 52 h 65"/>
                  <a:gd name="T26" fmla="*/ 187 w 302"/>
                  <a:gd name="T27" fmla="*/ 51 h 65"/>
                  <a:gd name="T28" fmla="*/ 207 w 302"/>
                  <a:gd name="T29" fmla="*/ 48 h 65"/>
                  <a:gd name="T30" fmla="*/ 226 w 302"/>
                  <a:gd name="T31" fmla="*/ 43 h 65"/>
                  <a:gd name="T32" fmla="*/ 243 w 302"/>
                  <a:gd name="T33" fmla="*/ 39 h 65"/>
                  <a:gd name="T34" fmla="*/ 260 w 302"/>
                  <a:gd name="T35" fmla="*/ 34 h 65"/>
                  <a:gd name="T36" fmla="*/ 276 w 302"/>
                  <a:gd name="T37" fmla="*/ 28 h 65"/>
                  <a:gd name="T38" fmla="*/ 289 w 302"/>
                  <a:gd name="T39" fmla="*/ 24 h 65"/>
                  <a:gd name="T40" fmla="*/ 302 w 302"/>
                  <a:gd name="T41" fmla="*/ 20 h 65"/>
                  <a:gd name="T42" fmla="*/ 297 w 302"/>
                  <a:gd name="T43" fmla="*/ 28 h 65"/>
                  <a:gd name="T44" fmla="*/ 285 w 302"/>
                  <a:gd name="T45" fmla="*/ 37 h 65"/>
                  <a:gd name="T46" fmla="*/ 271 w 302"/>
                  <a:gd name="T47" fmla="*/ 45 h 65"/>
                  <a:gd name="T48" fmla="*/ 254 w 302"/>
                  <a:gd name="T49" fmla="*/ 51 h 65"/>
                  <a:gd name="T50" fmla="*/ 235 w 302"/>
                  <a:gd name="T51" fmla="*/ 57 h 65"/>
                  <a:gd name="T52" fmla="*/ 212 w 302"/>
                  <a:gd name="T53" fmla="*/ 61 h 65"/>
                  <a:gd name="T54" fmla="*/ 189 w 302"/>
                  <a:gd name="T55" fmla="*/ 64 h 65"/>
                  <a:gd name="T56" fmla="*/ 165 w 302"/>
                  <a:gd name="T57" fmla="*/ 65 h 65"/>
                  <a:gd name="T58" fmla="*/ 140 w 302"/>
                  <a:gd name="T59" fmla="*/ 65 h 65"/>
                  <a:gd name="T60" fmla="*/ 116 w 302"/>
                  <a:gd name="T61" fmla="*/ 64 h 65"/>
                  <a:gd name="T62" fmla="*/ 91 w 302"/>
                  <a:gd name="T63" fmla="*/ 60 h 65"/>
                  <a:gd name="T64" fmla="*/ 69 w 302"/>
                  <a:gd name="T65" fmla="*/ 55 h 65"/>
                  <a:gd name="T66" fmla="*/ 49 w 302"/>
                  <a:gd name="T67" fmla="*/ 46 h 65"/>
                  <a:gd name="T68" fmla="*/ 29 w 302"/>
                  <a:gd name="T69" fmla="*/ 37 h 65"/>
                  <a:gd name="T70" fmla="*/ 13 w 302"/>
                  <a:gd name="T71" fmla="*/ 24 h 65"/>
                  <a:gd name="T72" fmla="*/ 0 w 302"/>
                  <a:gd name="T73" fmla="*/ 9 h 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02"/>
                  <a:gd name="T112" fmla="*/ 0 h 65"/>
                  <a:gd name="T113" fmla="*/ 302 w 302"/>
                  <a:gd name="T114" fmla="*/ 65 h 6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02" h="65">
                    <a:moveTo>
                      <a:pt x="0" y="9"/>
                    </a:moveTo>
                    <a:lnTo>
                      <a:pt x="0" y="6"/>
                    </a:lnTo>
                    <a:lnTo>
                      <a:pt x="1" y="5"/>
                    </a:lnTo>
                    <a:lnTo>
                      <a:pt x="3" y="2"/>
                    </a:lnTo>
                    <a:lnTo>
                      <a:pt x="6" y="0"/>
                    </a:lnTo>
                    <a:lnTo>
                      <a:pt x="25" y="15"/>
                    </a:lnTo>
                    <a:lnTo>
                      <a:pt x="46" y="28"/>
                    </a:lnTo>
                    <a:lnTo>
                      <a:pt x="65" y="37"/>
                    </a:lnTo>
                    <a:lnTo>
                      <a:pt x="85" y="45"/>
                    </a:lnTo>
                    <a:lnTo>
                      <a:pt x="106" y="49"/>
                    </a:lnTo>
                    <a:lnTo>
                      <a:pt x="127" y="52"/>
                    </a:lnTo>
                    <a:lnTo>
                      <a:pt x="147" y="52"/>
                    </a:lnTo>
                    <a:lnTo>
                      <a:pt x="168" y="52"/>
                    </a:lnTo>
                    <a:lnTo>
                      <a:pt x="187" y="51"/>
                    </a:lnTo>
                    <a:lnTo>
                      <a:pt x="207" y="48"/>
                    </a:lnTo>
                    <a:lnTo>
                      <a:pt x="226" y="43"/>
                    </a:lnTo>
                    <a:lnTo>
                      <a:pt x="243" y="39"/>
                    </a:lnTo>
                    <a:lnTo>
                      <a:pt x="260" y="34"/>
                    </a:lnTo>
                    <a:lnTo>
                      <a:pt x="276" y="28"/>
                    </a:lnTo>
                    <a:lnTo>
                      <a:pt x="289" y="24"/>
                    </a:lnTo>
                    <a:lnTo>
                      <a:pt x="302" y="20"/>
                    </a:lnTo>
                    <a:lnTo>
                      <a:pt x="297" y="28"/>
                    </a:lnTo>
                    <a:lnTo>
                      <a:pt x="285" y="37"/>
                    </a:lnTo>
                    <a:lnTo>
                      <a:pt x="271" y="45"/>
                    </a:lnTo>
                    <a:lnTo>
                      <a:pt x="254" y="51"/>
                    </a:lnTo>
                    <a:lnTo>
                      <a:pt x="235" y="57"/>
                    </a:lnTo>
                    <a:lnTo>
                      <a:pt x="212" y="61"/>
                    </a:lnTo>
                    <a:lnTo>
                      <a:pt x="189" y="64"/>
                    </a:lnTo>
                    <a:lnTo>
                      <a:pt x="165" y="65"/>
                    </a:lnTo>
                    <a:lnTo>
                      <a:pt x="140" y="65"/>
                    </a:lnTo>
                    <a:lnTo>
                      <a:pt x="116" y="64"/>
                    </a:lnTo>
                    <a:lnTo>
                      <a:pt x="91" y="60"/>
                    </a:lnTo>
                    <a:lnTo>
                      <a:pt x="69" y="55"/>
                    </a:lnTo>
                    <a:lnTo>
                      <a:pt x="49" y="46"/>
                    </a:lnTo>
                    <a:lnTo>
                      <a:pt x="29" y="37"/>
                    </a:lnTo>
                    <a:lnTo>
                      <a:pt x="13" y="24"/>
                    </a:lnTo>
                    <a:lnTo>
                      <a:pt x="0" y="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67" name="Freeform 124"/>
              <p:cNvSpPr>
                <a:spLocks/>
              </p:cNvSpPr>
              <p:nvPr/>
            </p:nvSpPr>
            <p:spPr bwMode="auto">
              <a:xfrm>
                <a:off x="2783" y="1343"/>
                <a:ext cx="34" cy="68"/>
              </a:xfrm>
              <a:custGeom>
                <a:avLst/>
                <a:gdLst>
                  <a:gd name="T0" fmla="*/ 0 w 34"/>
                  <a:gd name="T1" fmla="*/ 68 h 68"/>
                  <a:gd name="T2" fmla="*/ 14 w 34"/>
                  <a:gd name="T3" fmla="*/ 52 h 68"/>
                  <a:gd name="T4" fmla="*/ 26 w 34"/>
                  <a:gd name="T5" fmla="*/ 29 h 68"/>
                  <a:gd name="T6" fmla="*/ 34 w 34"/>
                  <a:gd name="T7" fmla="*/ 10 h 68"/>
                  <a:gd name="T8" fmla="*/ 32 w 34"/>
                  <a:gd name="T9" fmla="*/ 0 h 68"/>
                  <a:gd name="T10" fmla="*/ 26 w 34"/>
                  <a:gd name="T11" fmla="*/ 6 h 68"/>
                  <a:gd name="T12" fmla="*/ 19 w 34"/>
                  <a:gd name="T13" fmla="*/ 25 h 68"/>
                  <a:gd name="T14" fmla="*/ 10 w 34"/>
                  <a:gd name="T15" fmla="*/ 47 h 68"/>
                  <a:gd name="T16" fmla="*/ 0 w 34"/>
                  <a:gd name="T17" fmla="*/ 68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68"/>
                  <a:gd name="T29" fmla="*/ 34 w 34"/>
                  <a:gd name="T30" fmla="*/ 68 h 6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68">
                    <a:moveTo>
                      <a:pt x="0" y="68"/>
                    </a:moveTo>
                    <a:lnTo>
                      <a:pt x="14" y="52"/>
                    </a:lnTo>
                    <a:lnTo>
                      <a:pt x="26" y="29"/>
                    </a:lnTo>
                    <a:lnTo>
                      <a:pt x="34" y="10"/>
                    </a:lnTo>
                    <a:lnTo>
                      <a:pt x="32" y="0"/>
                    </a:lnTo>
                    <a:lnTo>
                      <a:pt x="26" y="6"/>
                    </a:lnTo>
                    <a:lnTo>
                      <a:pt x="19" y="25"/>
                    </a:lnTo>
                    <a:lnTo>
                      <a:pt x="10" y="47"/>
                    </a:lnTo>
                    <a:lnTo>
                      <a:pt x="0"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68" name="Freeform 125"/>
              <p:cNvSpPr>
                <a:spLocks/>
              </p:cNvSpPr>
              <p:nvPr/>
            </p:nvSpPr>
            <p:spPr bwMode="auto">
              <a:xfrm>
                <a:off x="2758" y="1344"/>
                <a:ext cx="36" cy="76"/>
              </a:xfrm>
              <a:custGeom>
                <a:avLst/>
                <a:gdLst>
                  <a:gd name="T0" fmla="*/ 36 w 36"/>
                  <a:gd name="T1" fmla="*/ 0 h 76"/>
                  <a:gd name="T2" fmla="*/ 36 w 36"/>
                  <a:gd name="T3" fmla="*/ 11 h 76"/>
                  <a:gd name="T4" fmla="*/ 31 w 36"/>
                  <a:gd name="T5" fmla="*/ 31 h 76"/>
                  <a:gd name="T6" fmla="*/ 17 w 36"/>
                  <a:gd name="T7" fmla="*/ 56 h 76"/>
                  <a:gd name="T8" fmla="*/ 0 w 36"/>
                  <a:gd name="T9" fmla="*/ 76 h 76"/>
                  <a:gd name="T10" fmla="*/ 8 w 36"/>
                  <a:gd name="T11" fmla="*/ 55 h 76"/>
                  <a:gd name="T12" fmla="*/ 20 w 36"/>
                  <a:gd name="T13" fmla="*/ 30 h 76"/>
                  <a:gd name="T14" fmla="*/ 29 w 36"/>
                  <a:gd name="T15" fmla="*/ 9 h 76"/>
                  <a:gd name="T16" fmla="*/ 36 w 36"/>
                  <a:gd name="T17" fmla="*/ 0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76"/>
                  <a:gd name="T29" fmla="*/ 36 w 36"/>
                  <a:gd name="T30" fmla="*/ 76 h 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76">
                    <a:moveTo>
                      <a:pt x="36" y="0"/>
                    </a:moveTo>
                    <a:lnTo>
                      <a:pt x="36" y="11"/>
                    </a:lnTo>
                    <a:lnTo>
                      <a:pt x="31" y="31"/>
                    </a:lnTo>
                    <a:lnTo>
                      <a:pt x="17" y="56"/>
                    </a:lnTo>
                    <a:lnTo>
                      <a:pt x="0" y="76"/>
                    </a:lnTo>
                    <a:lnTo>
                      <a:pt x="8" y="55"/>
                    </a:lnTo>
                    <a:lnTo>
                      <a:pt x="20" y="30"/>
                    </a:lnTo>
                    <a:lnTo>
                      <a:pt x="29" y="9"/>
                    </a:lnTo>
                    <a:lnTo>
                      <a:pt x="3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69" name="Freeform 126"/>
              <p:cNvSpPr>
                <a:spLocks/>
              </p:cNvSpPr>
              <p:nvPr/>
            </p:nvSpPr>
            <p:spPr bwMode="auto">
              <a:xfrm>
                <a:off x="2697" y="1332"/>
                <a:ext cx="53" cy="98"/>
              </a:xfrm>
              <a:custGeom>
                <a:avLst/>
                <a:gdLst>
                  <a:gd name="T0" fmla="*/ 52 w 53"/>
                  <a:gd name="T1" fmla="*/ 0 h 98"/>
                  <a:gd name="T2" fmla="*/ 53 w 53"/>
                  <a:gd name="T3" fmla="*/ 5 h 98"/>
                  <a:gd name="T4" fmla="*/ 52 w 53"/>
                  <a:gd name="T5" fmla="*/ 15 h 98"/>
                  <a:gd name="T6" fmla="*/ 47 w 53"/>
                  <a:gd name="T7" fmla="*/ 29 h 98"/>
                  <a:gd name="T8" fmla="*/ 40 w 53"/>
                  <a:gd name="T9" fmla="*/ 45 h 98"/>
                  <a:gd name="T10" fmla="*/ 31 w 53"/>
                  <a:gd name="T11" fmla="*/ 61 h 98"/>
                  <a:gd name="T12" fmla="*/ 22 w 53"/>
                  <a:gd name="T13" fmla="*/ 76 h 98"/>
                  <a:gd name="T14" fmla="*/ 10 w 53"/>
                  <a:gd name="T15" fmla="*/ 89 h 98"/>
                  <a:gd name="T16" fmla="*/ 0 w 53"/>
                  <a:gd name="T17" fmla="*/ 98 h 98"/>
                  <a:gd name="T18" fmla="*/ 4 w 53"/>
                  <a:gd name="T19" fmla="*/ 91 h 98"/>
                  <a:gd name="T20" fmla="*/ 10 w 53"/>
                  <a:gd name="T21" fmla="*/ 77 h 98"/>
                  <a:gd name="T22" fmla="*/ 18 w 53"/>
                  <a:gd name="T23" fmla="*/ 61 h 98"/>
                  <a:gd name="T24" fmla="*/ 27 w 53"/>
                  <a:gd name="T25" fmla="*/ 43 h 98"/>
                  <a:gd name="T26" fmla="*/ 34 w 53"/>
                  <a:gd name="T27" fmla="*/ 26 h 98"/>
                  <a:gd name="T28" fmla="*/ 41 w 53"/>
                  <a:gd name="T29" fmla="*/ 12 h 98"/>
                  <a:gd name="T30" fmla="*/ 47 w 53"/>
                  <a:gd name="T31" fmla="*/ 3 h 98"/>
                  <a:gd name="T32" fmla="*/ 52 w 53"/>
                  <a:gd name="T33" fmla="*/ 0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98"/>
                  <a:gd name="T53" fmla="*/ 53 w 53"/>
                  <a:gd name="T54" fmla="*/ 98 h 9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98">
                    <a:moveTo>
                      <a:pt x="52" y="0"/>
                    </a:moveTo>
                    <a:lnTo>
                      <a:pt x="53" y="5"/>
                    </a:lnTo>
                    <a:lnTo>
                      <a:pt x="52" y="15"/>
                    </a:lnTo>
                    <a:lnTo>
                      <a:pt x="47" y="29"/>
                    </a:lnTo>
                    <a:lnTo>
                      <a:pt x="40" y="45"/>
                    </a:lnTo>
                    <a:lnTo>
                      <a:pt x="31" y="61"/>
                    </a:lnTo>
                    <a:lnTo>
                      <a:pt x="22" y="76"/>
                    </a:lnTo>
                    <a:lnTo>
                      <a:pt x="10" y="89"/>
                    </a:lnTo>
                    <a:lnTo>
                      <a:pt x="0" y="98"/>
                    </a:lnTo>
                    <a:lnTo>
                      <a:pt x="4" y="91"/>
                    </a:lnTo>
                    <a:lnTo>
                      <a:pt x="10" y="77"/>
                    </a:lnTo>
                    <a:lnTo>
                      <a:pt x="18" y="61"/>
                    </a:lnTo>
                    <a:lnTo>
                      <a:pt x="27" y="43"/>
                    </a:lnTo>
                    <a:lnTo>
                      <a:pt x="34" y="26"/>
                    </a:lnTo>
                    <a:lnTo>
                      <a:pt x="41" y="12"/>
                    </a:lnTo>
                    <a:lnTo>
                      <a:pt x="47" y="3"/>
                    </a:lnTo>
                    <a:lnTo>
                      <a:pt x="5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70" name="Freeform 127"/>
              <p:cNvSpPr>
                <a:spLocks/>
              </p:cNvSpPr>
              <p:nvPr/>
            </p:nvSpPr>
            <p:spPr bwMode="auto">
              <a:xfrm>
                <a:off x="2641" y="1322"/>
                <a:ext cx="59" cy="107"/>
              </a:xfrm>
              <a:custGeom>
                <a:avLst/>
                <a:gdLst>
                  <a:gd name="T0" fmla="*/ 57 w 59"/>
                  <a:gd name="T1" fmla="*/ 0 h 107"/>
                  <a:gd name="T2" fmla="*/ 59 w 59"/>
                  <a:gd name="T3" fmla="*/ 6 h 107"/>
                  <a:gd name="T4" fmla="*/ 56 w 59"/>
                  <a:gd name="T5" fmla="*/ 18 h 107"/>
                  <a:gd name="T6" fmla="*/ 50 w 59"/>
                  <a:gd name="T7" fmla="*/ 33 h 107"/>
                  <a:gd name="T8" fmla="*/ 43 w 59"/>
                  <a:gd name="T9" fmla="*/ 50 h 107"/>
                  <a:gd name="T10" fmla="*/ 32 w 59"/>
                  <a:gd name="T11" fmla="*/ 70 h 107"/>
                  <a:gd name="T12" fmla="*/ 22 w 59"/>
                  <a:gd name="T13" fmla="*/ 86 h 107"/>
                  <a:gd name="T14" fmla="*/ 10 w 59"/>
                  <a:gd name="T15" fmla="*/ 99 h 107"/>
                  <a:gd name="T16" fmla="*/ 0 w 59"/>
                  <a:gd name="T17" fmla="*/ 107 h 107"/>
                  <a:gd name="T18" fmla="*/ 4 w 59"/>
                  <a:gd name="T19" fmla="*/ 99 h 107"/>
                  <a:gd name="T20" fmla="*/ 10 w 59"/>
                  <a:gd name="T21" fmla="*/ 84 h 107"/>
                  <a:gd name="T22" fmla="*/ 19 w 59"/>
                  <a:gd name="T23" fmla="*/ 67 h 107"/>
                  <a:gd name="T24" fmla="*/ 28 w 59"/>
                  <a:gd name="T25" fmla="*/ 47 h 107"/>
                  <a:gd name="T26" fmla="*/ 38 w 59"/>
                  <a:gd name="T27" fmla="*/ 30 h 107"/>
                  <a:gd name="T28" fmla="*/ 46 w 59"/>
                  <a:gd name="T29" fmla="*/ 13 h 107"/>
                  <a:gd name="T30" fmla="*/ 53 w 59"/>
                  <a:gd name="T31" fmla="*/ 3 h 107"/>
                  <a:gd name="T32" fmla="*/ 57 w 59"/>
                  <a:gd name="T33" fmla="*/ 0 h 10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107"/>
                  <a:gd name="T53" fmla="*/ 59 w 59"/>
                  <a:gd name="T54" fmla="*/ 107 h 10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107">
                    <a:moveTo>
                      <a:pt x="57" y="0"/>
                    </a:moveTo>
                    <a:lnTo>
                      <a:pt x="59" y="6"/>
                    </a:lnTo>
                    <a:lnTo>
                      <a:pt x="56" y="18"/>
                    </a:lnTo>
                    <a:lnTo>
                      <a:pt x="50" y="33"/>
                    </a:lnTo>
                    <a:lnTo>
                      <a:pt x="43" y="50"/>
                    </a:lnTo>
                    <a:lnTo>
                      <a:pt x="32" y="70"/>
                    </a:lnTo>
                    <a:lnTo>
                      <a:pt x="22" y="86"/>
                    </a:lnTo>
                    <a:lnTo>
                      <a:pt x="10" y="99"/>
                    </a:lnTo>
                    <a:lnTo>
                      <a:pt x="0" y="107"/>
                    </a:lnTo>
                    <a:lnTo>
                      <a:pt x="4" y="99"/>
                    </a:lnTo>
                    <a:lnTo>
                      <a:pt x="10" y="84"/>
                    </a:lnTo>
                    <a:lnTo>
                      <a:pt x="19" y="67"/>
                    </a:lnTo>
                    <a:lnTo>
                      <a:pt x="28" y="47"/>
                    </a:lnTo>
                    <a:lnTo>
                      <a:pt x="38" y="30"/>
                    </a:lnTo>
                    <a:lnTo>
                      <a:pt x="46" y="13"/>
                    </a:lnTo>
                    <a:lnTo>
                      <a:pt x="53" y="3"/>
                    </a:lnTo>
                    <a:lnTo>
                      <a:pt x="5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71" name="Freeform 128"/>
              <p:cNvSpPr>
                <a:spLocks/>
              </p:cNvSpPr>
              <p:nvPr/>
            </p:nvSpPr>
            <p:spPr bwMode="auto">
              <a:xfrm>
                <a:off x="2604" y="1334"/>
                <a:ext cx="63" cy="87"/>
              </a:xfrm>
              <a:custGeom>
                <a:avLst/>
                <a:gdLst>
                  <a:gd name="T0" fmla="*/ 63 w 63"/>
                  <a:gd name="T1" fmla="*/ 0 h 87"/>
                  <a:gd name="T2" fmla="*/ 63 w 63"/>
                  <a:gd name="T3" fmla="*/ 4 h 87"/>
                  <a:gd name="T4" fmla="*/ 59 w 63"/>
                  <a:gd name="T5" fmla="*/ 15 h 87"/>
                  <a:gd name="T6" fmla="*/ 52 w 63"/>
                  <a:gd name="T7" fmla="*/ 28 h 87"/>
                  <a:gd name="T8" fmla="*/ 43 w 63"/>
                  <a:gd name="T9" fmla="*/ 43 h 87"/>
                  <a:gd name="T10" fmla="*/ 31 w 63"/>
                  <a:gd name="T11" fmla="*/ 59 h 87"/>
                  <a:gd name="T12" fmla="*/ 19 w 63"/>
                  <a:gd name="T13" fmla="*/ 72 h 87"/>
                  <a:gd name="T14" fmla="*/ 9 w 63"/>
                  <a:gd name="T15" fmla="*/ 83 h 87"/>
                  <a:gd name="T16" fmla="*/ 0 w 63"/>
                  <a:gd name="T17" fmla="*/ 87 h 87"/>
                  <a:gd name="T18" fmla="*/ 6 w 63"/>
                  <a:gd name="T19" fmla="*/ 78 h 87"/>
                  <a:gd name="T20" fmla="*/ 13 w 63"/>
                  <a:gd name="T21" fmla="*/ 66 h 87"/>
                  <a:gd name="T22" fmla="*/ 22 w 63"/>
                  <a:gd name="T23" fmla="*/ 52 h 87"/>
                  <a:gd name="T24" fmla="*/ 31 w 63"/>
                  <a:gd name="T25" fmla="*/ 35 h 87"/>
                  <a:gd name="T26" fmla="*/ 41 w 63"/>
                  <a:gd name="T27" fmla="*/ 21 h 87"/>
                  <a:gd name="T28" fmla="*/ 50 w 63"/>
                  <a:gd name="T29" fmla="*/ 9 h 87"/>
                  <a:gd name="T30" fmla="*/ 58 w 63"/>
                  <a:gd name="T31" fmla="*/ 1 h 87"/>
                  <a:gd name="T32" fmla="*/ 63 w 63"/>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7"/>
                  <a:gd name="T53" fmla="*/ 63 w 63"/>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7">
                    <a:moveTo>
                      <a:pt x="63" y="0"/>
                    </a:moveTo>
                    <a:lnTo>
                      <a:pt x="63" y="4"/>
                    </a:lnTo>
                    <a:lnTo>
                      <a:pt x="59" y="15"/>
                    </a:lnTo>
                    <a:lnTo>
                      <a:pt x="52" y="28"/>
                    </a:lnTo>
                    <a:lnTo>
                      <a:pt x="43" y="43"/>
                    </a:lnTo>
                    <a:lnTo>
                      <a:pt x="31" y="59"/>
                    </a:lnTo>
                    <a:lnTo>
                      <a:pt x="19" y="72"/>
                    </a:lnTo>
                    <a:lnTo>
                      <a:pt x="9" y="83"/>
                    </a:lnTo>
                    <a:lnTo>
                      <a:pt x="0" y="87"/>
                    </a:lnTo>
                    <a:lnTo>
                      <a:pt x="6" y="78"/>
                    </a:lnTo>
                    <a:lnTo>
                      <a:pt x="13" y="66"/>
                    </a:lnTo>
                    <a:lnTo>
                      <a:pt x="22" y="52"/>
                    </a:lnTo>
                    <a:lnTo>
                      <a:pt x="31" y="35"/>
                    </a:lnTo>
                    <a:lnTo>
                      <a:pt x="41" y="21"/>
                    </a:lnTo>
                    <a:lnTo>
                      <a:pt x="50" y="9"/>
                    </a:lnTo>
                    <a:lnTo>
                      <a:pt x="58" y="1"/>
                    </a:lnTo>
                    <a:lnTo>
                      <a:pt x="6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72" name="Freeform 129"/>
              <p:cNvSpPr>
                <a:spLocks/>
              </p:cNvSpPr>
              <p:nvPr/>
            </p:nvSpPr>
            <p:spPr bwMode="auto">
              <a:xfrm>
                <a:off x="2574" y="1340"/>
                <a:ext cx="57" cy="72"/>
              </a:xfrm>
              <a:custGeom>
                <a:avLst/>
                <a:gdLst>
                  <a:gd name="T0" fmla="*/ 55 w 57"/>
                  <a:gd name="T1" fmla="*/ 0 h 72"/>
                  <a:gd name="T2" fmla="*/ 57 w 57"/>
                  <a:gd name="T3" fmla="*/ 4 h 72"/>
                  <a:gd name="T4" fmla="*/ 54 w 57"/>
                  <a:gd name="T5" fmla="*/ 12 h 72"/>
                  <a:gd name="T6" fmla="*/ 49 w 57"/>
                  <a:gd name="T7" fmla="*/ 22 h 72"/>
                  <a:gd name="T8" fmla="*/ 43 w 57"/>
                  <a:gd name="T9" fmla="*/ 34 h 72"/>
                  <a:gd name="T10" fmla="*/ 34 w 57"/>
                  <a:gd name="T11" fmla="*/ 47 h 72"/>
                  <a:gd name="T12" fmla="*/ 24 w 57"/>
                  <a:gd name="T13" fmla="*/ 57 h 72"/>
                  <a:gd name="T14" fmla="*/ 12 w 57"/>
                  <a:gd name="T15" fmla="*/ 66 h 72"/>
                  <a:gd name="T16" fmla="*/ 0 w 57"/>
                  <a:gd name="T17" fmla="*/ 72 h 72"/>
                  <a:gd name="T18" fmla="*/ 6 w 57"/>
                  <a:gd name="T19" fmla="*/ 65 h 72"/>
                  <a:gd name="T20" fmla="*/ 14 w 57"/>
                  <a:gd name="T21" fmla="*/ 55 h 72"/>
                  <a:gd name="T22" fmla="*/ 21 w 57"/>
                  <a:gd name="T23" fmla="*/ 41 h 72"/>
                  <a:gd name="T24" fmla="*/ 30 w 57"/>
                  <a:gd name="T25" fmla="*/ 28 h 72"/>
                  <a:gd name="T26" fmla="*/ 37 w 57"/>
                  <a:gd name="T27" fmla="*/ 16 h 72"/>
                  <a:gd name="T28" fmla="*/ 45 w 57"/>
                  <a:gd name="T29" fmla="*/ 7 h 72"/>
                  <a:gd name="T30" fmla="*/ 51 w 57"/>
                  <a:gd name="T31" fmla="*/ 1 h 72"/>
                  <a:gd name="T32" fmla="*/ 55 w 57"/>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72"/>
                  <a:gd name="T53" fmla="*/ 57 w 57"/>
                  <a:gd name="T54" fmla="*/ 72 h 7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72">
                    <a:moveTo>
                      <a:pt x="55" y="0"/>
                    </a:moveTo>
                    <a:lnTo>
                      <a:pt x="57" y="4"/>
                    </a:lnTo>
                    <a:lnTo>
                      <a:pt x="54" y="12"/>
                    </a:lnTo>
                    <a:lnTo>
                      <a:pt x="49" y="22"/>
                    </a:lnTo>
                    <a:lnTo>
                      <a:pt x="43" y="34"/>
                    </a:lnTo>
                    <a:lnTo>
                      <a:pt x="34" y="47"/>
                    </a:lnTo>
                    <a:lnTo>
                      <a:pt x="24" y="57"/>
                    </a:lnTo>
                    <a:lnTo>
                      <a:pt x="12" y="66"/>
                    </a:lnTo>
                    <a:lnTo>
                      <a:pt x="0" y="72"/>
                    </a:lnTo>
                    <a:lnTo>
                      <a:pt x="6" y="65"/>
                    </a:lnTo>
                    <a:lnTo>
                      <a:pt x="14" y="55"/>
                    </a:lnTo>
                    <a:lnTo>
                      <a:pt x="21" y="41"/>
                    </a:lnTo>
                    <a:lnTo>
                      <a:pt x="30" y="28"/>
                    </a:lnTo>
                    <a:lnTo>
                      <a:pt x="37" y="16"/>
                    </a:lnTo>
                    <a:lnTo>
                      <a:pt x="45" y="7"/>
                    </a:lnTo>
                    <a:lnTo>
                      <a:pt x="51" y="1"/>
                    </a:lnTo>
                    <a:lnTo>
                      <a:pt x="5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73" name="Freeform 130"/>
              <p:cNvSpPr>
                <a:spLocks/>
              </p:cNvSpPr>
              <p:nvPr/>
            </p:nvSpPr>
            <p:spPr bwMode="auto">
              <a:xfrm>
                <a:off x="2546" y="1341"/>
                <a:ext cx="48" cy="54"/>
              </a:xfrm>
              <a:custGeom>
                <a:avLst/>
                <a:gdLst>
                  <a:gd name="T0" fmla="*/ 48 w 48"/>
                  <a:gd name="T1" fmla="*/ 0 h 54"/>
                  <a:gd name="T2" fmla="*/ 48 w 48"/>
                  <a:gd name="T3" fmla="*/ 5 h 54"/>
                  <a:gd name="T4" fmla="*/ 45 w 48"/>
                  <a:gd name="T5" fmla="*/ 11 h 54"/>
                  <a:gd name="T6" fmla="*/ 39 w 48"/>
                  <a:gd name="T7" fmla="*/ 20 h 54"/>
                  <a:gd name="T8" fmla="*/ 31 w 48"/>
                  <a:gd name="T9" fmla="*/ 30 h 54"/>
                  <a:gd name="T10" fmla="*/ 23 w 48"/>
                  <a:gd name="T11" fmla="*/ 39 h 54"/>
                  <a:gd name="T12" fmla="*/ 14 w 48"/>
                  <a:gd name="T13" fmla="*/ 46 h 54"/>
                  <a:gd name="T14" fmla="*/ 6 w 48"/>
                  <a:gd name="T15" fmla="*/ 52 h 54"/>
                  <a:gd name="T16" fmla="*/ 0 w 48"/>
                  <a:gd name="T17" fmla="*/ 54 h 54"/>
                  <a:gd name="T18" fmla="*/ 5 w 48"/>
                  <a:gd name="T19" fmla="*/ 48 h 54"/>
                  <a:gd name="T20" fmla="*/ 11 w 48"/>
                  <a:gd name="T21" fmla="*/ 40 h 54"/>
                  <a:gd name="T22" fmla="*/ 17 w 48"/>
                  <a:gd name="T23" fmla="*/ 31 h 54"/>
                  <a:gd name="T24" fmla="*/ 24 w 48"/>
                  <a:gd name="T25" fmla="*/ 22 h 54"/>
                  <a:gd name="T26" fmla="*/ 31 w 48"/>
                  <a:gd name="T27" fmla="*/ 15 h 54"/>
                  <a:gd name="T28" fmla="*/ 37 w 48"/>
                  <a:gd name="T29" fmla="*/ 8 h 54"/>
                  <a:gd name="T30" fmla="*/ 43 w 48"/>
                  <a:gd name="T31" fmla="*/ 3 h 54"/>
                  <a:gd name="T32" fmla="*/ 48 w 48"/>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4"/>
                  <a:gd name="T53" fmla="*/ 48 w 4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4">
                    <a:moveTo>
                      <a:pt x="48" y="0"/>
                    </a:moveTo>
                    <a:lnTo>
                      <a:pt x="48" y="5"/>
                    </a:lnTo>
                    <a:lnTo>
                      <a:pt x="45" y="11"/>
                    </a:lnTo>
                    <a:lnTo>
                      <a:pt x="39" y="20"/>
                    </a:lnTo>
                    <a:lnTo>
                      <a:pt x="31" y="30"/>
                    </a:lnTo>
                    <a:lnTo>
                      <a:pt x="23" y="39"/>
                    </a:lnTo>
                    <a:lnTo>
                      <a:pt x="14" y="46"/>
                    </a:lnTo>
                    <a:lnTo>
                      <a:pt x="6" y="52"/>
                    </a:lnTo>
                    <a:lnTo>
                      <a:pt x="0" y="54"/>
                    </a:lnTo>
                    <a:lnTo>
                      <a:pt x="5" y="48"/>
                    </a:lnTo>
                    <a:lnTo>
                      <a:pt x="11" y="40"/>
                    </a:lnTo>
                    <a:lnTo>
                      <a:pt x="17" y="31"/>
                    </a:lnTo>
                    <a:lnTo>
                      <a:pt x="24" y="22"/>
                    </a:lnTo>
                    <a:lnTo>
                      <a:pt x="31" y="15"/>
                    </a:lnTo>
                    <a:lnTo>
                      <a:pt x="37" y="8"/>
                    </a:lnTo>
                    <a:lnTo>
                      <a:pt x="43" y="3"/>
                    </a:lnTo>
                    <a:lnTo>
                      <a:pt x="4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74" name="Freeform 131"/>
              <p:cNvSpPr>
                <a:spLocks/>
              </p:cNvSpPr>
              <p:nvPr/>
            </p:nvSpPr>
            <p:spPr bwMode="auto">
              <a:xfrm>
                <a:off x="2527" y="1350"/>
                <a:ext cx="33" cy="34"/>
              </a:xfrm>
              <a:custGeom>
                <a:avLst/>
                <a:gdLst>
                  <a:gd name="T0" fmla="*/ 33 w 33"/>
                  <a:gd name="T1" fmla="*/ 0 h 34"/>
                  <a:gd name="T2" fmla="*/ 31 w 33"/>
                  <a:gd name="T3" fmla="*/ 9 h 34"/>
                  <a:gd name="T4" fmla="*/ 24 w 33"/>
                  <a:gd name="T5" fmla="*/ 21 h 34"/>
                  <a:gd name="T6" fmla="*/ 12 w 33"/>
                  <a:gd name="T7" fmla="*/ 33 h 34"/>
                  <a:gd name="T8" fmla="*/ 0 w 33"/>
                  <a:gd name="T9" fmla="*/ 34 h 34"/>
                  <a:gd name="T10" fmla="*/ 12 w 33"/>
                  <a:gd name="T11" fmla="*/ 27 h 34"/>
                  <a:gd name="T12" fmla="*/ 21 w 33"/>
                  <a:gd name="T13" fmla="*/ 12 h 34"/>
                  <a:gd name="T14" fmla="*/ 28 w 33"/>
                  <a:gd name="T15" fmla="*/ 0 h 34"/>
                  <a:gd name="T16" fmla="*/ 33 w 33"/>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4"/>
                  <a:gd name="T29" fmla="*/ 33 w 33"/>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4">
                    <a:moveTo>
                      <a:pt x="33" y="0"/>
                    </a:moveTo>
                    <a:lnTo>
                      <a:pt x="31" y="9"/>
                    </a:lnTo>
                    <a:lnTo>
                      <a:pt x="24" y="21"/>
                    </a:lnTo>
                    <a:lnTo>
                      <a:pt x="12" y="33"/>
                    </a:lnTo>
                    <a:lnTo>
                      <a:pt x="0" y="34"/>
                    </a:lnTo>
                    <a:lnTo>
                      <a:pt x="12" y="27"/>
                    </a:lnTo>
                    <a:lnTo>
                      <a:pt x="21" y="12"/>
                    </a:lnTo>
                    <a:lnTo>
                      <a:pt x="28" y="0"/>
                    </a:lnTo>
                    <a:lnTo>
                      <a:pt x="3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75" name="Freeform 132"/>
              <p:cNvSpPr>
                <a:spLocks/>
              </p:cNvSpPr>
              <p:nvPr/>
            </p:nvSpPr>
            <p:spPr bwMode="auto">
              <a:xfrm>
                <a:off x="2806" y="1355"/>
                <a:ext cx="36" cy="42"/>
              </a:xfrm>
              <a:custGeom>
                <a:avLst/>
                <a:gdLst>
                  <a:gd name="T0" fmla="*/ 0 w 36"/>
                  <a:gd name="T1" fmla="*/ 42 h 42"/>
                  <a:gd name="T2" fmla="*/ 5 w 36"/>
                  <a:gd name="T3" fmla="*/ 32 h 42"/>
                  <a:gd name="T4" fmla="*/ 15 w 36"/>
                  <a:gd name="T5" fmla="*/ 16 h 42"/>
                  <a:gd name="T6" fmla="*/ 25 w 36"/>
                  <a:gd name="T7" fmla="*/ 3 h 42"/>
                  <a:gd name="T8" fmla="*/ 34 w 36"/>
                  <a:gd name="T9" fmla="*/ 0 h 42"/>
                  <a:gd name="T10" fmla="*/ 36 w 36"/>
                  <a:gd name="T11" fmla="*/ 4 h 42"/>
                  <a:gd name="T12" fmla="*/ 34 w 36"/>
                  <a:gd name="T13" fmla="*/ 8 h 42"/>
                  <a:gd name="T14" fmla="*/ 30 w 36"/>
                  <a:gd name="T15" fmla="*/ 14 h 42"/>
                  <a:gd name="T16" fmla="*/ 24 w 36"/>
                  <a:gd name="T17" fmla="*/ 22 h 42"/>
                  <a:gd name="T18" fmla="*/ 16 w 36"/>
                  <a:gd name="T19" fmla="*/ 28 h 42"/>
                  <a:gd name="T20" fmla="*/ 11 w 36"/>
                  <a:gd name="T21" fmla="*/ 34 h 42"/>
                  <a:gd name="T22" fmla="*/ 5 w 36"/>
                  <a:gd name="T23" fmla="*/ 40 h 42"/>
                  <a:gd name="T24" fmla="*/ 0 w 36"/>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42"/>
                  <a:gd name="T41" fmla="*/ 36 w 36"/>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42">
                    <a:moveTo>
                      <a:pt x="0" y="42"/>
                    </a:moveTo>
                    <a:lnTo>
                      <a:pt x="5" y="32"/>
                    </a:lnTo>
                    <a:lnTo>
                      <a:pt x="15" y="16"/>
                    </a:lnTo>
                    <a:lnTo>
                      <a:pt x="25" y="3"/>
                    </a:lnTo>
                    <a:lnTo>
                      <a:pt x="34" y="0"/>
                    </a:lnTo>
                    <a:lnTo>
                      <a:pt x="36" y="4"/>
                    </a:lnTo>
                    <a:lnTo>
                      <a:pt x="34" y="8"/>
                    </a:lnTo>
                    <a:lnTo>
                      <a:pt x="30" y="14"/>
                    </a:lnTo>
                    <a:lnTo>
                      <a:pt x="24" y="22"/>
                    </a:lnTo>
                    <a:lnTo>
                      <a:pt x="16" y="28"/>
                    </a:lnTo>
                    <a:lnTo>
                      <a:pt x="11" y="34"/>
                    </a:lnTo>
                    <a:lnTo>
                      <a:pt x="5" y="40"/>
                    </a:lnTo>
                    <a:lnTo>
                      <a:pt x="0" y="4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76" name="Freeform 133"/>
              <p:cNvSpPr>
                <a:spLocks/>
              </p:cNvSpPr>
              <p:nvPr/>
            </p:nvSpPr>
            <p:spPr bwMode="auto">
              <a:xfrm>
                <a:off x="2805" y="1400"/>
                <a:ext cx="46" cy="18"/>
              </a:xfrm>
              <a:custGeom>
                <a:avLst/>
                <a:gdLst>
                  <a:gd name="T0" fmla="*/ 0 w 46"/>
                  <a:gd name="T1" fmla="*/ 0 h 18"/>
                  <a:gd name="T2" fmla="*/ 3 w 46"/>
                  <a:gd name="T3" fmla="*/ 2 h 18"/>
                  <a:gd name="T4" fmla="*/ 9 w 46"/>
                  <a:gd name="T5" fmla="*/ 5 h 18"/>
                  <a:gd name="T6" fmla="*/ 15 w 46"/>
                  <a:gd name="T7" fmla="*/ 8 h 18"/>
                  <a:gd name="T8" fmla="*/ 22 w 46"/>
                  <a:gd name="T9" fmla="*/ 12 h 18"/>
                  <a:gd name="T10" fmla="*/ 29 w 46"/>
                  <a:gd name="T11" fmla="*/ 15 h 18"/>
                  <a:gd name="T12" fmla="*/ 37 w 46"/>
                  <a:gd name="T13" fmla="*/ 18 h 18"/>
                  <a:gd name="T14" fmla="*/ 43 w 46"/>
                  <a:gd name="T15" fmla="*/ 18 h 18"/>
                  <a:gd name="T16" fmla="*/ 46 w 46"/>
                  <a:gd name="T17" fmla="*/ 17 h 18"/>
                  <a:gd name="T18" fmla="*/ 46 w 46"/>
                  <a:gd name="T19" fmla="*/ 14 h 18"/>
                  <a:gd name="T20" fmla="*/ 43 w 46"/>
                  <a:gd name="T21" fmla="*/ 9 h 18"/>
                  <a:gd name="T22" fmla="*/ 37 w 46"/>
                  <a:gd name="T23" fmla="*/ 8 h 18"/>
                  <a:gd name="T24" fmla="*/ 29 w 46"/>
                  <a:gd name="T25" fmla="*/ 5 h 18"/>
                  <a:gd name="T26" fmla="*/ 20 w 46"/>
                  <a:gd name="T27" fmla="*/ 3 h 18"/>
                  <a:gd name="T28" fmla="*/ 12 w 46"/>
                  <a:gd name="T29" fmla="*/ 2 h 18"/>
                  <a:gd name="T30" fmla="*/ 6 w 46"/>
                  <a:gd name="T31" fmla="*/ 0 h 18"/>
                  <a:gd name="T32" fmla="*/ 0 w 4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18"/>
                  <a:gd name="T53" fmla="*/ 46 w 4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18">
                    <a:moveTo>
                      <a:pt x="0" y="0"/>
                    </a:moveTo>
                    <a:lnTo>
                      <a:pt x="3" y="2"/>
                    </a:lnTo>
                    <a:lnTo>
                      <a:pt x="9" y="5"/>
                    </a:lnTo>
                    <a:lnTo>
                      <a:pt x="15" y="8"/>
                    </a:lnTo>
                    <a:lnTo>
                      <a:pt x="22" y="12"/>
                    </a:lnTo>
                    <a:lnTo>
                      <a:pt x="29" y="15"/>
                    </a:lnTo>
                    <a:lnTo>
                      <a:pt x="37" y="18"/>
                    </a:lnTo>
                    <a:lnTo>
                      <a:pt x="43" y="18"/>
                    </a:lnTo>
                    <a:lnTo>
                      <a:pt x="46" y="17"/>
                    </a:lnTo>
                    <a:lnTo>
                      <a:pt x="46" y="14"/>
                    </a:lnTo>
                    <a:lnTo>
                      <a:pt x="43" y="9"/>
                    </a:lnTo>
                    <a:lnTo>
                      <a:pt x="37" y="8"/>
                    </a:lnTo>
                    <a:lnTo>
                      <a:pt x="29" y="5"/>
                    </a:lnTo>
                    <a:lnTo>
                      <a:pt x="20" y="3"/>
                    </a:lnTo>
                    <a:lnTo>
                      <a:pt x="12" y="2"/>
                    </a:lnTo>
                    <a:lnTo>
                      <a:pt x="6" y="0"/>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77" name="Freeform 134"/>
              <p:cNvSpPr>
                <a:spLocks/>
              </p:cNvSpPr>
              <p:nvPr/>
            </p:nvSpPr>
            <p:spPr bwMode="auto">
              <a:xfrm>
                <a:off x="2814" y="1380"/>
                <a:ext cx="50" cy="15"/>
              </a:xfrm>
              <a:custGeom>
                <a:avLst/>
                <a:gdLst>
                  <a:gd name="T0" fmla="*/ 0 w 50"/>
                  <a:gd name="T1" fmla="*/ 15 h 15"/>
                  <a:gd name="T2" fmla="*/ 3 w 50"/>
                  <a:gd name="T3" fmla="*/ 15 h 15"/>
                  <a:gd name="T4" fmla="*/ 10 w 50"/>
                  <a:gd name="T5" fmla="*/ 15 h 15"/>
                  <a:gd name="T6" fmla="*/ 17 w 50"/>
                  <a:gd name="T7" fmla="*/ 13 h 15"/>
                  <a:gd name="T8" fmla="*/ 28 w 50"/>
                  <a:gd name="T9" fmla="*/ 13 h 15"/>
                  <a:gd name="T10" fmla="*/ 35 w 50"/>
                  <a:gd name="T11" fmla="*/ 12 h 15"/>
                  <a:gd name="T12" fmla="*/ 44 w 50"/>
                  <a:gd name="T13" fmla="*/ 10 h 15"/>
                  <a:gd name="T14" fmla="*/ 48 w 50"/>
                  <a:gd name="T15" fmla="*/ 9 h 15"/>
                  <a:gd name="T16" fmla="*/ 50 w 50"/>
                  <a:gd name="T17" fmla="*/ 4 h 15"/>
                  <a:gd name="T18" fmla="*/ 48 w 50"/>
                  <a:gd name="T19" fmla="*/ 1 h 15"/>
                  <a:gd name="T20" fmla="*/ 44 w 50"/>
                  <a:gd name="T21" fmla="*/ 0 h 15"/>
                  <a:gd name="T22" fmla="*/ 37 w 50"/>
                  <a:gd name="T23" fmla="*/ 1 h 15"/>
                  <a:gd name="T24" fmla="*/ 29 w 50"/>
                  <a:gd name="T25" fmla="*/ 4 h 15"/>
                  <a:gd name="T26" fmla="*/ 20 w 50"/>
                  <a:gd name="T27" fmla="*/ 7 h 15"/>
                  <a:gd name="T28" fmla="*/ 11 w 50"/>
                  <a:gd name="T29" fmla="*/ 10 h 15"/>
                  <a:gd name="T30" fmla="*/ 4 w 50"/>
                  <a:gd name="T31" fmla="*/ 13 h 15"/>
                  <a:gd name="T32" fmla="*/ 0 w 50"/>
                  <a:gd name="T33" fmla="*/ 15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5"/>
                  <a:gd name="T53" fmla="*/ 50 w 5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5">
                    <a:moveTo>
                      <a:pt x="0" y="15"/>
                    </a:moveTo>
                    <a:lnTo>
                      <a:pt x="3" y="15"/>
                    </a:lnTo>
                    <a:lnTo>
                      <a:pt x="10" y="15"/>
                    </a:lnTo>
                    <a:lnTo>
                      <a:pt x="17" y="13"/>
                    </a:lnTo>
                    <a:lnTo>
                      <a:pt x="28" y="13"/>
                    </a:lnTo>
                    <a:lnTo>
                      <a:pt x="35" y="12"/>
                    </a:lnTo>
                    <a:lnTo>
                      <a:pt x="44" y="10"/>
                    </a:lnTo>
                    <a:lnTo>
                      <a:pt x="48" y="9"/>
                    </a:lnTo>
                    <a:lnTo>
                      <a:pt x="50" y="4"/>
                    </a:lnTo>
                    <a:lnTo>
                      <a:pt x="48" y="1"/>
                    </a:lnTo>
                    <a:lnTo>
                      <a:pt x="44" y="0"/>
                    </a:lnTo>
                    <a:lnTo>
                      <a:pt x="37" y="1"/>
                    </a:lnTo>
                    <a:lnTo>
                      <a:pt x="29" y="4"/>
                    </a:lnTo>
                    <a:lnTo>
                      <a:pt x="20" y="7"/>
                    </a:lnTo>
                    <a:lnTo>
                      <a:pt x="11" y="10"/>
                    </a:lnTo>
                    <a:lnTo>
                      <a:pt x="4" y="13"/>
                    </a:lnTo>
                    <a:lnTo>
                      <a:pt x="0" y="1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78" name="Freeform 135"/>
              <p:cNvSpPr>
                <a:spLocks/>
              </p:cNvSpPr>
              <p:nvPr/>
            </p:nvSpPr>
            <p:spPr bwMode="auto">
              <a:xfrm>
                <a:off x="2790" y="1408"/>
                <a:ext cx="47" cy="37"/>
              </a:xfrm>
              <a:custGeom>
                <a:avLst/>
                <a:gdLst>
                  <a:gd name="T0" fmla="*/ 0 w 47"/>
                  <a:gd name="T1" fmla="*/ 0 h 37"/>
                  <a:gd name="T2" fmla="*/ 6 w 47"/>
                  <a:gd name="T3" fmla="*/ 3 h 37"/>
                  <a:gd name="T4" fmla="*/ 15 w 47"/>
                  <a:gd name="T5" fmla="*/ 7 h 37"/>
                  <a:gd name="T6" fmla="*/ 22 w 47"/>
                  <a:gd name="T7" fmla="*/ 12 h 37"/>
                  <a:gd name="T8" fmla="*/ 31 w 47"/>
                  <a:gd name="T9" fmla="*/ 18 h 37"/>
                  <a:gd name="T10" fmla="*/ 38 w 47"/>
                  <a:gd name="T11" fmla="*/ 23 h 37"/>
                  <a:gd name="T12" fmla="*/ 44 w 47"/>
                  <a:gd name="T13" fmla="*/ 28 h 37"/>
                  <a:gd name="T14" fmla="*/ 47 w 47"/>
                  <a:gd name="T15" fmla="*/ 32 h 37"/>
                  <a:gd name="T16" fmla="*/ 47 w 47"/>
                  <a:gd name="T17" fmla="*/ 35 h 37"/>
                  <a:gd name="T18" fmla="*/ 43 w 47"/>
                  <a:gd name="T19" fmla="*/ 37 h 37"/>
                  <a:gd name="T20" fmla="*/ 37 w 47"/>
                  <a:gd name="T21" fmla="*/ 34 h 37"/>
                  <a:gd name="T22" fmla="*/ 31 w 47"/>
                  <a:gd name="T23" fmla="*/ 29 h 37"/>
                  <a:gd name="T24" fmla="*/ 24 w 47"/>
                  <a:gd name="T25" fmla="*/ 22 h 37"/>
                  <a:gd name="T26" fmla="*/ 16 w 47"/>
                  <a:gd name="T27" fmla="*/ 16 h 37"/>
                  <a:gd name="T28" fmla="*/ 9 w 47"/>
                  <a:gd name="T29" fmla="*/ 9 h 37"/>
                  <a:gd name="T30" fmla="*/ 3 w 47"/>
                  <a:gd name="T31" fmla="*/ 3 h 37"/>
                  <a:gd name="T32" fmla="*/ 0 w 47"/>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7"/>
                  <a:gd name="T53" fmla="*/ 47 w 47"/>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7">
                    <a:moveTo>
                      <a:pt x="0" y="0"/>
                    </a:moveTo>
                    <a:lnTo>
                      <a:pt x="6" y="3"/>
                    </a:lnTo>
                    <a:lnTo>
                      <a:pt x="15" y="7"/>
                    </a:lnTo>
                    <a:lnTo>
                      <a:pt x="22" y="12"/>
                    </a:lnTo>
                    <a:lnTo>
                      <a:pt x="31" y="18"/>
                    </a:lnTo>
                    <a:lnTo>
                      <a:pt x="38" y="23"/>
                    </a:lnTo>
                    <a:lnTo>
                      <a:pt x="44" y="28"/>
                    </a:lnTo>
                    <a:lnTo>
                      <a:pt x="47" y="32"/>
                    </a:lnTo>
                    <a:lnTo>
                      <a:pt x="47" y="35"/>
                    </a:lnTo>
                    <a:lnTo>
                      <a:pt x="43" y="37"/>
                    </a:lnTo>
                    <a:lnTo>
                      <a:pt x="37" y="34"/>
                    </a:lnTo>
                    <a:lnTo>
                      <a:pt x="31" y="29"/>
                    </a:lnTo>
                    <a:lnTo>
                      <a:pt x="24" y="22"/>
                    </a:lnTo>
                    <a:lnTo>
                      <a:pt x="16" y="16"/>
                    </a:lnTo>
                    <a:lnTo>
                      <a:pt x="9" y="9"/>
                    </a:lnTo>
                    <a:lnTo>
                      <a:pt x="3"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79" name="Freeform 136"/>
              <p:cNvSpPr>
                <a:spLocks/>
              </p:cNvSpPr>
              <p:nvPr/>
            </p:nvSpPr>
            <p:spPr bwMode="auto">
              <a:xfrm>
                <a:off x="2542" y="1392"/>
                <a:ext cx="12" cy="65"/>
              </a:xfrm>
              <a:custGeom>
                <a:avLst/>
                <a:gdLst>
                  <a:gd name="T0" fmla="*/ 7 w 12"/>
                  <a:gd name="T1" fmla="*/ 0 h 65"/>
                  <a:gd name="T2" fmla="*/ 10 w 12"/>
                  <a:gd name="T3" fmla="*/ 16 h 65"/>
                  <a:gd name="T4" fmla="*/ 12 w 12"/>
                  <a:gd name="T5" fmla="*/ 37 h 65"/>
                  <a:gd name="T6" fmla="*/ 10 w 12"/>
                  <a:gd name="T7" fmla="*/ 56 h 65"/>
                  <a:gd name="T8" fmla="*/ 4 w 12"/>
                  <a:gd name="T9" fmla="*/ 65 h 65"/>
                  <a:gd name="T10" fmla="*/ 0 w 12"/>
                  <a:gd name="T11" fmla="*/ 59 h 65"/>
                  <a:gd name="T12" fmla="*/ 1 w 12"/>
                  <a:gd name="T13" fmla="*/ 39 h 65"/>
                  <a:gd name="T14" fmla="*/ 4 w 12"/>
                  <a:gd name="T15" fmla="*/ 17 h 65"/>
                  <a:gd name="T16" fmla="*/ 7 w 12"/>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5"/>
                  <a:gd name="T29" fmla="*/ 12 w 12"/>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5">
                    <a:moveTo>
                      <a:pt x="7" y="0"/>
                    </a:moveTo>
                    <a:lnTo>
                      <a:pt x="10" y="16"/>
                    </a:lnTo>
                    <a:lnTo>
                      <a:pt x="12" y="37"/>
                    </a:lnTo>
                    <a:lnTo>
                      <a:pt x="10" y="56"/>
                    </a:lnTo>
                    <a:lnTo>
                      <a:pt x="4" y="65"/>
                    </a:lnTo>
                    <a:lnTo>
                      <a:pt x="0" y="59"/>
                    </a:lnTo>
                    <a:lnTo>
                      <a:pt x="1" y="39"/>
                    </a:lnTo>
                    <a:lnTo>
                      <a:pt x="4" y="17"/>
                    </a:lnTo>
                    <a:lnTo>
                      <a:pt x="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80" name="Freeform 137"/>
              <p:cNvSpPr>
                <a:spLocks/>
              </p:cNvSpPr>
              <p:nvPr/>
            </p:nvSpPr>
            <p:spPr bwMode="auto">
              <a:xfrm>
                <a:off x="2514" y="1383"/>
                <a:ext cx="19" cy="65"/>
              </a:xfrm>
              <a:custGeom>
                <a:avLst/>
                <a:gdLst>
                  <a:gd name="T0" fmla="*/ 19 w 19"/>
                  <a:gd name="T1" fmla="*/ 0 h 65"/>
                  <a:gd name="T2" fmla="*/ 19 w 19"/>
                  <a:gd name="T3" fmla="*/ 14 h 65"/>
                  <a:gd name="T4" fmla="*/ 18 w 19"/>
                  <a:gd name="T5" fmla="*/ 37 h 65"/>
                  <a:gd name="T6" fmla="*/ 13 w 19"/>
                  <a:gd name="T7" fmla="*/ 56 h 65"/>
                  <a:gd name="T8" fmla="*/ 4 w 19"/>
                  <a:gd name="T9" fmla="*/ 65 h 65"/>
                  <a:gd name="T10" fmla="*/ 0 w 19"/>
                  <a:gd name="T11" fmla="*/ 56 h 65"/>
                  <a:gd name="T12" fmla="*/ 6 w 19"/>
                  <a:gd name="T13" fmla="*/ 37 h 65"/>
                  <a:gd name="T14" fmla="*/ 13 w 19"/>
                  <a:gd name="T15" fmla="*/ 14 h 65"/>
                  <a:gd name="T16" fmla="*/ 19 w 19"/>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65"/>
                  <a:gd name="T29" fmla="*/ 19 w 19"/>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65">
                    <a:moveTo>
                      <a:pt x="19" y="0"/>
                    </a:moveTo>
                    <a:lnTo>
                      <a:pt x="19" y="14"/>
                    </a:lnTo>
                    <a:lnTo>
                      <a:pt x="18" y="37"/>
                    </a:lnTo>
                    <a:lnTo>
                      <a:pt x="13" y="56"/>
                    </a:lnTo>
                    <a:lnTo>
                      <a:pt x="4" y="65"/>
                    </a:lnTo>
                    <a:lnTo>
                      <a:pt x="0" y="56"/>
                    </a:lnTo>
                    <a:lnTo>
                      <a:pt x="6" y="37"/>
                    </a:lnTo>
                    <a:lnTo>
                      <a:pt x="13" y="14"/>
                    </a:lnTo>
                    <a:lnTo>
                      <a:pt x="1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81" name="Freeform 138"/>
              <p:cNvSpPr>
                <a:spLocks/>
              </p:cNvSpPr>
              <p:nvPr/>
            </p:nvSpPr>
            <p:spPr bwMode="auto">
              <a:xfrm>
                <a:off x="2576" y="1411"/>
                <a:ext cx="12" cy="62"/>
              </a:xfrm>
              <a:custGeom>
                <a:avLst/>
                <a:gdLst>
                  <a:gd name="T0" fmla="*/ 1 w 12"/>
                  <a:gd name="T1" fmla="*/ 0 h 62"/>
                  <a:gd name="T2" fmla="*/ 7 w 12"/>
                  <a:gd name="T3" fmla="*/ 9 h 62"/>
                  <a:gd name="T4" fmla="*/ 10 w 12"/>
                  <a:gd name="T5" fmla="*/ 28 h 62"/>
                  <a:gd name="T6" fmla="*/ 12 w 12"/>
                  <a:gd name="T7" fmla="*/ 49 h 62"/>
                  <a:gd name="T8" fmla="*/ 6 w 12"/>
                  <a:gd name="T9" fmla="*/ 62 h 62"/>
                  <a:gd name="T10" fmla="*/ 0 w 12"/>
                  <a:gd name="T11" fmla="*/ 57 h 62"/>
                  <a:gd name="T12" fmla="*/ 0 w 12"/>
                  <a:gd name="T13" fmla="*/ 40 h 62"/>
                  <a:gd name="T14" fmla="*/ 1 w 12"/>
                  <a:gd name="T15" fmla="*/ 18 h 62"/>
                  <a:gd name="T16" fmla="*/ 1 w 12"/>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2"/>
                  <a:gd name="T29" fmla="*/ 12 w 12"/>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2">
                    <a:moveTo>
                      <a:pt x="1" y="0"/>
                    </a:moveTo>
                    <a:lnTo>
                      <a:pt x="7" y="9"/>
                    </a:lnTo>
                    <a:lnTo>
                      <a:pt x="10" y="28"/>
                    </a:lnTo>
                    <a:lnTo>
                      <a:pt x="12" y="49"/>
                    </a:lnTo>
                    <a:lnTo>
                      <a:pt x="6" y="62"/>
                    </a:lnTo>
                    <a:lnTo>
                      <a:pt x="0" y="57"/>
                    </a:lnTo>
                    <a:lnTo>
                      <a:pt x="0" y="40"/>
                    </a:lnTo>
                    <a:lnTo>
                      <a:pt x="1" y="18"/>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82" name="Freeform 139"/>
              <p:cNvSpPr>
                <a:spLocks/>
              </p:cNvSpPr>
              <p:nvPr/>
            </p:nvSpPr>
            <p:spPr bwMode="auto">
              <a:xfrm>
                <a:off x="2603" y="1417"/>
                <a:ext cx="25" cy="71"/>
              </a:xfrm>
              <a:custGeom>
                <a:avLst/>
                <a:gdLst>
                  <a:gd name="T0" fmla="*/ 0 w 25"/>
                  <a:gd name="T1" fmla="*/ 0 h 71"/>
                  <a:gd name="T2" fmla="*/ 10 w 25"/>
                  <a:gd name="T3" fmla="*/ 17 h 71"/>
                  <a:gd name="T4" fmla="*/ 20 w 25"/>
                  <a:gd name="T5" fmla="*/ 40 h 71"/>
                  <a:gd name="T6" fmla="*/ 25 w 25"/>
                  <a:gd name="T7" fmla="*/ 60 h 71"/>
                  <a:gd name="T8" fmla="*/ 20 w 25"/>
                  <a:gd name="T9" fmla="*/ 71 h 71"/>
                  <a:gd name="T10" fmla="*/ 11 w 25"/>
                  <a:gd name="T11" fmla="*/ 63 h 71"/>
                  <a:gd name="T12" fmla="*/ 7 w 25"/>
                  <a:gd name="T13" fmla="*/ 41 h 71"/>
                  <a:gd name="T14" fmla="*/ 4 w 25"/>
                  <a:gd name="T15" fmla="*/ 17 h 71"/>
                  <a:gd name="T16" fmla="*/ 0 w 25"/>
                  <a:gd name="T17" fmla="*/ 0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71"/>
                  <a:gd name="T29" fmla="*/ 25 w 25"/>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71">
                    <a:moveTo>
                      <a:pt x="0" y="0"/>
                    </a:moveTo>
                    <a:lnTo>
                      <a:pt x="10" y="17"/>
                    </a:lnTo>
                    <a:lnTo>
                      <a:pt x="20" y="40"/>
                    </a:lnTo>
                    <a:lnTo>
                      <a:pt x="25" y="60"/>
                    </a:lnTo>
                    <a:lnTo>
                      <a:pt x="20" y="71"/>
                    </a:lnTo>
                    <a:lnTo>
                      <a:pt x="11" y="63"/>
                    </a:lnTo>
                    <a:lnTo>
                      <a:pt x="7" y="41"/>
                    </a:lnTo>
                    <a:lnTo>
                      <a:pt x="4" y="1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83" name="Freeform 140"/>
              <p:cNvSpPr>
                <a:spLocks/>
              </p:cNvSpPr>
              <p:nvPr/>
            </p:nvSpPr>
            <p:spPr bwMode="auto">
              <a:xfrm>
                <a:off x="2636" y="1426"/>
                <a:ext cx="29" cy="78"/>
              </a:xfrm>
              <a:custGeom>
                <a:avLst/>
                <a:gdLst>
                  <a:gd name="T0" fmla="*/ 0 w 29"/>
                  <a:gd name="T1" fmla="*/ 0 h 78"/>
                  <a:gd name="T2" fmla="*/ 9 w 29"/>
                  <a:gd name="T3" fmla="*/ 17 h 78"/>
                  <a:gd name="T4" fmla="*/ 21 w 29"/>
                  <a:gd name="T5" fmla="*/ 44 h 78"/>
                  <a:gd name="T6" fmla="*/ 29 w 29"/>
                  <a:gd name="T7" fmla="*/ 68 h 78"/>
                  <a:gd name="T8" fmla="*/ 26 w 29"/>
                  <a:gd name="T9" fmla="*/ 78 h 78"/>
                  <a:gd name="T10" fmla="*/ 15 w 29"/>
                  <a:gd name="T11" fmla="*/ 66 h 78"/>
                  <a:gd name="T12" fmla="*/ 9 w 29"/>
                  <a:gd name="T13" fmla="*/ 41 h 78"/>
                  <a:gd name="T14" fmla="*/ 3 w 29"/>
                  <a:gd name="T15" fmla="*/ 16 h 78"/>
                  <a:gd name="T16" fmla="*/ 0 w 29"/>
                  <a:gd name="T17" fmla="*/ 0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8"/>
                  <a:gd name="T29" fmla="*/ 29 w 29"/>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8">
                    <a:moveTo>
                      <a:pt x="0" y="0"/>
                    </a:moveTo>
                    <a:lnTo>
                      <a:pt x="9" y="17"/>
                    </a:lnTo>
                    <a:lnTo>
                      <a:pt x="21" y="44"/>
                    </a:lnTo>
                    <a:lnTo>
                      <a:pt x="29" y="68"/>
                    </a:lnTo>
                    <a:lnTo>
                      <a:pt x="26" y="78"/>
                    </a:lnTo>
                    <a:lnTo>
                      <a:pt x="15" y="66"/>
                    </a:lnTo>
                    <a:lnTo>
                      <a:pt x="9" y="41"/>
                    </a:lnTo>
                    <a:lnTo>
                      <a:pt x="3" y="1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84" name="Freeform 141"/>
              <p:cNvSpPr>
                <a:spLocks/>
              </p:cNvSpPr>
              <p:nvPr/>
            </p:nvSpPr>
            <p:spPr bwMode="auto">
              <a:xfrm>
                <a:off x="2696" y="1423"/>
                <a:ext cx="47" cy="81"/>
              </a:xfrm>
              <a:custGeom>
                <a:avLst/>
                <a:gdLst>
                  <a:gd name="T0" fmla="*/ 0 w 47"/>
                  <a:gd name="T1" fmla="*/ 0 h 81"/>
                  <a:gd name="T2" fmla="*/ 7 w 47"/>
                  <a:gd name="T3" fmla="*/ 7 h 81"/>
                  <a:gd name="T4" fmla="*/ 16 w 47"/>
                  <a:gd name="T5" fmla="*/ 17 h 81"/>
                  <a:gd name="T6" fmla="*/ 25 w 47"/>
                  <a:gd name="T7" fmla="*/ 29 h 81"/>
                  <a:gd name="T8" fmla="*/ 33 w 47"/>
                  <a:gd name="T9" fmla="*/ 42 h 81"/>
                  <a:gd name="T10" fmla="*/ 41 w 47"/>
                  <a:gd name="T11" fmla="*/ 56 h 81"/>
                  <a:gd name="T12" fmla="*/ 45 w 47"/>
                  <a:gd name="T13" fmla="*/ 68 h 81"/>
                  <a:gd name="T14" fmla="*/ 47 w 47"/>
                  <a:gd name="T15" fmla="*/ 76 h 81"/>
                  <a:gd name="T16" fmla="*/ 45 w 47"/>
                  <a:gd name="T17" fmla="*/ 81 h 81"/>
                  <a:gd name="T18" fmla="*/ 41 w 47"/>
                  <a:gd name="T19" fmla="*/ 79 h 81"/>
                  <a:gd name="T20" fmla="*/ 35 w 47"/>
                  <a:gd name="T21" fmla="*/ 72 h 81"/>
                  <a:gd name="T22" fmla="*/ 29 w 47"/>
                  <a:gd name="T23" fmla="*/ 60 h 81"/>
                  <a:gd name="T24" fmla="*/ 23 w 47"/>
                  <a:gd name="T25" fmla="*/ 45 h 81"/>
                  <a:gd name="T26" fmla="*/ 17 w 47"/>
                  <a:gd name="T27" fmla="*/ 31 h 81"/>
                  <a:gd name="T28" fmla="*/ 11 w 47"/>
                  <a:gd name="T29" fmla="*/ 16 h 81"/>
                  <a:gd name="T30" fmla="*/ 5 w 47"/>
                  <a:gd name="T31" fmla="*/ 6 h 81"/>
                  <a:gd name="T32" fmla="*/ 0 w 47"/>
                  <a:gd name="T33" fmla="*/ 0 h 8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81"/>
                  <a:gd name="T53" fmla="*/ 47 w 47"/>
                  <a:gd name="T54" fmla="*/ 81 h 8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81">
                    <a:moveTo>
                      <a:pt x="0" y="0"/>
                    </a:moveTo>
                    <a:lnTo>
                      <a:pt x="7" y="7"/>
                    </a:lnTo>
                    <a:lnTo>
                      <a:pt x="16" y="17"/>
                    </a:lnTo>
                    <a:lnTo>
                      <a:pt x="25" y="29"/>
                    </a:lnTo>
                    <a:lnTo>
                      <a:pt x="33" y="42"/>
                    </a:lnTo>
                    <a:lnTo>
                      <a:pt x="41" y="56"/>
                    </a:lnTo>
                    <a:lnTo>
                      <a:pt x="45" y="68"/>
                    </a:lnTo>
                    <a:lnTo>
                      <a:pt x="47" y="76"/>
                    </a:lnTo>
                    <a:lnTo>
                      <a:pt x="45" y="81"/>
                    </a:lnTo>
                    <a:lnTo>
                      <a:pt x="41" y="79"/>
                    </a:lnTo>
                    <a:lnTo>
                      <a:pt x="35" y="72"/>
                    </a:lnTo>
                    <a:lnTo>
                      <a:pt x="29" y="60"/>
                    </a:lnTo>
                    <a:lnTo>
                      <a:pt x="23" y="45"/>
                    </a:lnTo>
                    <a:lnTo>
                      <a:pt x="17" y="31"/>
                    </a:lnTo>
                    <a:lnTo>
                      <a:pt x="11" y="16"/>
                    </a:lnTo>
                    <a:lnTo>
                      <a:pt x="5"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85" name="Freeform 142"/>
              <p:cNvSpPr>
                <a:spLocks/>
              </p:cNvSpPr>
              <p:nvPr/>
            </p:nvSpPr>
            <p:spPr bwMode="auto">
              <a:xfrm>
                <a:off x="2762" y="1411"/>
                <a:ext cx="53" cy="75"/>
              </a:xfrm>
              <a:custGeom>
                <a:avLst/>
                <a:gdLst>
                  <a:gd name="T0" fmla="*/ 0 w 53"/>
                  <a:gd name="T1" fmla="*/ 0 h 75"/>
                  <a:gd name="T2" fmla="*/ 6 w 53"/>
                  <a:gd name="T3" fmla="*/ 6 h 75"/>
                  <a:gd name="T4" fmla="*/ 16 w 53"/>
                  <a:gd name="T5" fmla="*/ 15 h 75"/>
                  <a:gd name="T6" fmla="*/ 25 w 53"/>
                  <a:gd name="T7" fmla="*/ 26 h 75"/>
                  <a:gd name="T8" fmla="*/ 35 w 53"/>
                  <a:gd name="T9" fmla="*/ 38 h 75"/>
                  <a:gd name="T10" fmla="*/ 44 w 53"/>
                  <a:gd name="T11" fmla="*/ 52 h 75"/>
                  <a:gd name="T12" fmla="*/ 52 w 53"/>
                  <a:gd name="T13" fmla="*/ 62 h 75"/>
                  <a:gd name="T14" fmla="*/ 53 w 53"/>
                  <a:gd name="T15" fmla="*/ 71 h 75"/>
                  <a:gd name="T16" fmla="*/ 52 w 53"/>
                  <a:gd name="T17" fmla="*/ 75 h 75"/>
                  <a:gd name="T18" fmla="*/ 46 w 53"/>
                  <a:gd name="T19" fmla="*/ 74 h 75"/>
                  <a:gd name="T20" fmla="*/ 40 w 53"/>
                  <a:gd name="T21" fmla="*/ 66 h 75"/>
                  <a:gd name="T22" fmla="*/ 32 w 53"/>
                  <a:gd name="T23" fmla="*/ 56 h 75"/>
                  <a:gd name="T24" fmla="*/ 25 w 53"/>
                  <a:gd name="T25" fmla="*/ 41 h 75"/>
                  <a:gd name="T26" fmla="*/ 18 w 53"/>
                  <a:gd name="T27" fmla="*/ 28 h 75"/>
                  <a:gd name="T28" fmla="*/ 10 w 53"/>
                  <a:gd name="T29" fmla="*/ 15 h 75"/>
                  <a:gd name="T30" fmla="*/ 4 w 53"/>
                  <a:gd name="T31" fmla="*/ 6 h 75"/>
                  <a:gd name="T32" fmla="*/ 0 w 53"/>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75"/>
                  <a:gd name="T53" fmla="*/ 53 w 53"/>
                  <a:gd name="T54" fmla="*/ 75 h 7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75">
                    <a:moveTo>
                      <a:pt x="0" y="0"/>
                    </a:moveTo>
                    <a:lnTo>
                      <a:pt x="6" y="6"/>
                    </a:lnTo>
                    <a:lnTo>
                      <a:pt x="16" y="15"/>
                    </a:lnTo>
                    <a:lnTo>
                      <a:pt x="25" y="26"/>
                    </a:lnTo>
                    <a:lnTo>
                      <a:pt x="35" y="38"/>
                    </a:lnTo>
                    <a:lnTo>
                      <a:pt x="44" y="52"/>
                    </a:lnTo>
                    <a:lnTo>
                      <a:pt x="52" y="62"/>
                    </a:lnTo>
                    <a:lnTo>
                      <a:pt x="53" y="71"/>
                    </a:lnTo>
                    <a:lnTo>
                      <a:pt x="52" y="75"/>
                    </a:lnTo>
                    <a:lnTo>
                      <a:pt x="46" y="74"/>
                    </a:lnTo>
                    <a:lnTo>
                      <a:pt x="40" y="66"/>
                    </a:lnTo>
                    <a:lnTo>
                      <a:pt x="32" y="56"/>
                    </a:lnTo>
                    <a:lnTo>
                      <a:pt x="25" y="41"/>
                    </a:lnTo>
                    <a:lnTo>
                      <a:pt x="18" y="28"/>
                    </a:lnTo>
                    <a:lnTo>
                      <a:pt x="10" y="15"/>
                    </a:lnTo>
                    <a:lnTo>
                      <a:pt x="4"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86" name="Freeform 143"/>
              <p:cNvSpPr>
                <a:spLocks/>
              </p:cNvSpPr>
              <p:nvPr/>
            </p:nvSpPr>
            <p:spPr bwMode="auto">
              <a:xfrm>
                <a:off x="2666" y="1427"/>
                <a:ext cx="47" cy="70"/>
              </a:xfrm>
              <a:custGeom>
                <a:avLst/>
                <a:gdLst>
                  <a:gd name="T0" fmla="*/ 0 w 47"/>
                  <a:gd name="T1" fmla="*/ 0 h 70"/>
                  <a:gd name="T2" fmla="*/ 6 w 47"/>
                  <a:gd name="T3" fmla="*/ 6 h 70"/>
                  <a:gd name="T4" fmla="*/ 13 w 47"/>
                  <a:gd name="T5" fmla="*/ 15 h 70"/>
                  <a:gd name="T6" fmla="*/ 22 w 47"/>
                  <a:gd name="T7" fmla="*/ 27 h 70"/>
                  <a:gd name="T8" fmla="*/ 31 w 47"/>
                  <a:gd name="T9" fmla="*/ 38 h 70"/>
                  <a:gd name="T10" fmla="*/ 40 w 47"/>
                  <a:gd name="T11" fmla="*/ 49 h 70"/>
                  <a:gd name="T12" fmla="*/ 46 w 47"/>
                  <a:gd name="T13" fmla="*/ 59 h 70"/>
                  <a:gd name="T14" fmla="*/ 47 w 47"/>
                  <a:gd name="T15" fmla="*/ 67 h 70"/>
                  <a:gd name="T16" fmla="*/ 44 w 47"/>
                  <a:gd name="T17" fmla="*/ 70 h 70"/>
                  <a:gd name="T18" fmla="*/ 38 w 47"/>
                  <a:gd name="T19" fmla="*/ 68 h 70"/>
                  <a:gd name="T20" fmla="*/ 31 w 47"/>
                  <a:gd name="T21" fmla="*/ 61 h 70"/>
                  <a:gd name="T22" fmla="*/ 25 w 47"/>
                  <a:gd name="T23" fmla="*/ 52 h 70"/>
                  <a:gd name="T24" fmla="*/ 18 w 47"/>
                  <a:gd name="T25" fmla="*/ 38 h 70"/>
                  <a:gd name="T26" fmla="*/ 12 w 47"/>
                  <a:gd name="T27" fmla="*/ 27 h 70"/>
                  <a:gd name="T28" fmla="*/ 7 w 47"/>
                  <a:gd name="T29" fmla="*/ 15 h 70"/>
                  <a:gd name="T30" fmla="*/ 3 w 47"/>
                  <a:gd name="T31" fmla="*/ 6 h 70"/>
                  <a:gd name="T32" fmla="*/ 0 w 47"/>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70"/>
                  <a:gd name="T53" fmla="*/ 47 w 4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70">
                    <a:moveTo>
                      <a:pt x="0" y="0"/>
                    </a:moveTo>
                    <a:lnTo>
                      <a:pt x="6" y="6"/>
                    </a:lnTo>
                    <a:lnTo>
                      <a:pt x="13" y="15"/>
                    </a:lnTo>
                    <a:lnTo>
                      <a:pt x="22" y="27"/>
                    </a:lnTo>
                    <a:lnTo>
                      <a:pt x="31" y="38"/>
                    </a:lnTo>
                    <a:lnTo>
                      <a:pt x="40" y="49"/>
                    </a:lnTo>
                    <a:lnTo>
                      <a:pt x="46" y="59"/>
                    </a:lnTo>
                    <a:lnTo>
                      <a:pt x="47" y="67"/>
                    </a:lnTo>
                    <a:lnTo>
                      <a:pt x="44" y="70"/>
                    </a:lnTo>
                    <a:lnTo>
                      <a:pt x="38" y="68"/>
                    </a:lnTo>
                    <a:lnTo>
                      <a:pt x="31" y="61"/>
                    </a:lnTo>
                    <a:lnTo>
                      <a:pt x="25" y="52"/>
                    </a:lnTo>
                    <a:lnTo>
                      <a:pt x="18" y="38"/>
                    </a:lnTo>
                    <a:lnTo>
                      <a:pt x="12" y="27"/>
                    </a:lnTo>
                    <a:lnTo>
                      <a:pt x="7" y="15"/>
                    </a:lnTo>
                    <a:lnTo>
                      <a:pt x="3"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87" name="Freeform 144"/>
              <p:cNvSpPr>
                <a:spLocks/>
              </p:cNvSpPr>
              <p:nvPr/>
            </p:nvSpPr>
            <p:spPr bwMode="auto">
              <a:xfrm>
                <a:off x="2670" y="1327"/>
                <a:ext cx="58" cy="106"/>
              </a:xfrm>
              <a:custGeom>
                <a:avLst/>
                <a:gdLst>
                  <a:gd name="T0" fmla="*/ 57 w 58"/>
                  <a:gd name="T1" fmla="*/ 0 h 106"/>
                  <a:gd name="T2" fmla="*/ 58 w 58"/>
                  <a:gd name="T3" fmla="*/ 5 h 106"/>
                  <a:gd name="T4" fmla="*/ 57 w 58"/>
                  <a:gd name="T5" fmla="*/ 17 h 106"/>
                  <a:gd name="T6" fmla="*/ 51 w 58"/>
                  <a:gd name="T7" fmla="*/ 32 h 106"/>
                  <a:gd name="T8" fmla="*/ 42 w 58"/>
                  <a:gd name="T9" fmla="*/ 50 h 106"/>
                  <a:gd name="T10" fmla="*/ 33 w 58"/>
                  <a:gd name="T11" fmla="*/ 69 h 106"/>
                  <a:gd name="T12" fmla="*/ 23 w 58"/>
                  <a:gd name="T13" fmla="*/ 85 h 106"/>
                  <a:gd name="T14" fmla="*/ 11 w 58"/>
                  <a:gd name="T15" fmla="*/ 99 h 106"/>
                  <a:gd name="T16" fmla="*/ 0 w 58"/>
                  <a:gd name="T17" fmla="*/ 106 h 106"/>
                  <a:gd name="T18" fmla="*/ 3 w 58"/>
                  <a:gd name="T19" fmla="*/ 99 h 106"/>
                  <a:gd name="T20" fmla="*/ 11 w 58"/>
                  <a:gd name="T21" fmla="*/ 84 h 106"/>
                  <a:gd name="T22" fmla="*/ 18 w 58"/>
                  <a:gd name="T23" fmla="*/ 66 h 106"/>
                  <a:gd name="T24" fmla="*/ 27 w 58"/>
                  <a:gd name="T25" fmla="*/ 47 h 106"/>
                  <a:gd name="T26" fmla="*/ 37 w 58"/>
                  <a:gd name="T27" fmla="*/ 29 h 106"/>
                  <a:gd name="T28" fmla="*/ 45 w 58"/>
                  <a:gd name="T29" fmla="*/ 13 h 106"/>
                  <a:gd name="T30" fmla="*/ 52 w 58"/>
                  <a:gd name="T31" fmla="*/ 3 h 106"/>
                  <a:gd name="T32" fmla="*/ 57 w 58"/>
                  <a:gd name="T33" fmla="*/ 0 h 1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106"/>
                  <a:gd name="T53" fmla="*/ 58 w 58"/>
                  <a:gd name="T54" fmla="*/ 106 h 10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106">
                    <a:moveTo>
                      <a:pt x="57" y="0"/>
                    </a:moveTo>
                    <a:lnTo>
                      <a:pt x="58" y="5"/>
                    </a:lnTo>
                    <a:lnTo>
                      <a:pt x="57" y="17"/>
                    </a:lnTo>
                    <a:lnTo>
                      <a:pt x="51" y="32"/>
                    </a:lnTo>
                    <a:lnTo>
                      <a:pt x="42" y="50"/>
                    </a:lnTo>
                    <a:lnTo>
                      <a:pt x="33" y="69"/>
                    </a:lnTo>
                    <a:lnTo>
                      <a:pt x="23" y="85"/>
                    </a:lnTo>
                    <a:lnTo>
                      <a:pt x="11" y="99"/>
                    </a:lnTo>
                    <a:lnTo>
                      <a:pt x="0" y="106"/>
                    </a:lnTo>
                    <a:lnTo>
                      <a:pt x="3" y="99"/>
                    </a:lnTo>
                    <a:lnTo>
                      <a:pt x="11" y="84"/>
                    </a:lnTo>
                    <a:lnTo>
                      <a:pt x="18" y="66"/>
                    </a:lnTo>
                    <a:lnTo>
                      <a:pt x="27" y="47"/>
                    </a:lnTo>
                    <a:lnTo>
                      <a:pt x="37" y="29"/>
                    </a:lnTo>
                    <a:lnTo>
                      <a:pt x="45" y="13"/>
                    </a:lnTo>
                    <a:lnTo>
                      <a:pt x="52" y="3"/>
                    </a:lnTo>
                    <a:lnTo>
                      <a:pt x="5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88" name="Freeform 145"/>
              <p:cNvSpPr>
                <a:spLocks/>
              </p:cNvSpPr>
              <p:nvPr/>
            </p:nvSpPr>
            <p:spPr bwMode="auto">
              <a:xfrm>
                <a:off x="2722" y="1341"/>
                <a:ext cx="52" cy="85"/>
              </a:xfrm>
              <a:custGeom>
                <a:avLst/>
                <a:gdLst>
                  <a:gd name="T0" fmla="*/ 50 w 52"/>
                  <a:gd name="T1" fmla="*/ 0 h 85"/>
                  <a:gd name="T2" fmla="*/ 52 w 52"/>
                  <a:gd name="T3" fmla="*/ 5 h 85"/>
                  <a:gd name="T4" fmla="*/ 49 w 52"/>
                  <a:gd name="T5" fmla="*/ 12 h 85"/>
                  <a:gd name="T6" fmla="*/ 46 w 52"/>
                  <a:gd name="T7" fmla="*/ 24 h 85"/>
                  <a:gd name="T8" fmla="*/ 38 w 52"/>
                  <a:gd name="T9" fmla="*/ 37 h 85"/>
                  <a:gd name="T10" fmla="*/ 31 w 52"/>
                  <a:gd name="T11" fmla="*/ 52 h 85"/>
                  <a:gd name="T12" fmla="*/ 22 w 52"/>
                  <a:gd name="T13" fmla="*/ 65 h 85"/>
                  <a:gd name="T14" fmla="*/ 12 w 52"/>
                  <a:gd name="T15" fmla="*/ 77 h 85"/>
                  <a:gd name="T16" fmla="*/ 0 w 52"/>
                  <a:gd name="T17" fmla="*/ 85 h 85"/>
                  <a:gd name="T18" fmla="*/ 6 w 52"/>
                  <a:gd name="T19" fmla="*/ 76 h 85"/>
                  <a:gd name="T20" fmla="*/ 13 w 52"/>
                  <a:gd name="T21" fmla="*/ 62 h 85"/>
                  <a:gd name="T22" fmla="*/ 21 w 52"/>
                  <a:gd name="T23" fmla="*/ 49 h 85"/>
                  <a:gd name="T24" fmla="*/ 28 w 52"/>
                  <a:gd name="T25" fmla="*/ 34 h 85"/>
                  <a:gd name="T26" fmla="*/ 36 w 52"/>
                  <a:gd name="T27" fmla="*/ 21 h 85"/>
                  <a:gd name="T28" fmla="*/ 41 w 52"/>
                  <a:gd name="T29" fmla="*/ 9 h 85"/>
                  <a:gd name="T30" fmla="*/ 47 w 52"/>
                  <a:gd name="T31" fmla="*/ 2 h 85"/>
                  <a:gd name="T32" fmla="*/ 50 w 52"/>
                  <a:gd name="T33" fmla="*/ 0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5"/>
                  <a:gd name="T53" fmla="*/ 52 w 52"/>
                  <a:gd name="T54" fmla="*/ 85 h 8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5">
                    <a:moveTo>
                      <a:pt x="50" y="0"/>
                    </a:moveTo>
                    <a:lnTo>
                      <a:pt x="52" y="5"/>
                    </a:lnTo>
                    <a:lnTo>
                      <a:pt x="49" y="12"/>
                    </a:lnTo>
                    <a:lnTo>
                      <a:pt x="46" y="24"/>
                    </a:lnTo>
                    <a:lnTo>
                      <a:pt x="38" y="37"/>
                    </a:lnTo>
                    <a:lnTo>
                      <a:pt x="31" y="52"/>
                    </a:lnTo>
                    <a:lnTo>
                      <a:pt x="22" y="65"/>
                    </a:lnTo>
                    <a:lnTo>
                      <a:pt x="12" y="77"/>
                    </a:lnTo>
                    <a:lnTo>
                      <a:pt x="0" y="85"/>
                    </a:lnTo>
                    <a:lnTo>
                      <a:pt x="6" y="76"/>
                    </a:lnTo>
                    <a:lnTo>
                      <a:pt x="13" y="62"/>
                    </a:lnTo>
                    <a:lnTo>
                      <a:pt x="21" y="49"/>
                    </a:lnTo>
                    <a:lnTo>
                      <a:pt x="28" y="34"/>
                    </a:lnTo>
                    <a:lnTo>
                      <a:pt x="36" y="21"/>
                    </a:lnTo>
                    <a:lnTo>
                      <a:pt x="41" y="9"/>
                    </a:lnTo>
                    <a:lnTo>
                      <a:pt x="47" y="2"/>
                    </a:lnTo>
                    <a:lnTo>
                      <a:pt x="5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89" name="Freeform 146"/>
              <p:cNvSpPr>
                <a:spLocks/>
              </p:cNvSpPr>
              <p:nvPr/>
            </p:nvSpPr>
            <p:spPr bwMode="auto">
              <a:xfrm>
                <a:off x="2729" y="1420"/>
                <a:ext cx="54" cy="74"/>
              </a:xfrm>
              <a:custGeom>
                <a:avLst/>
                <a:gdLst>
                  <a:gd name="T0" fmla="*/ 0 w 54"/>
                  <a:gd name="T1" fmla="*/ 0 h 74"/>
                  <a:gd name="T2" fmla="*/ 6 w 54"/>
                  <a:gd name="T3" fmla="*/ 6 h 74"/>
                  <a:gd name="T4" fmla="*/ 17 w 54"/>
                  <a:gd name="T5" fmla="*/ 14 h 74"/>
                  <a:gd name="T6" fmla="*/ 26 w 54"/>
                  <a:gd name="T7" fmla="*/ 26 h 74"/>
                  <a:gd name="T8" fmla="*/ 36 w 54"/>
                  <a:gd name="T9" fmla="*/ 38 h 74"/>
                  <a:gd name="T10" fmla="*/ 45 w 54"/>
                  <a:gd name="T11" fmla="*/ 50 h 74"/>
                  <a:gd name="T12" fmla="*/ 52 w 54"/>
                  <a:gd name="T13" fmla="*/ 60 h 74"/>
                  <a:gd name="T14" fmla="*/ 54 w 54"/>
                  <a:gd name="T15" fmla="*/ 69 h 74"/>
                  <a:gd name="T16" fmla="*/ 52 w 54"/>
                  <a:gd name="T17" fmla="*/ 74 h 74"/>
                  <a:gd name="T18" fmla="*/ 46 w 54"/>
                  <a:gd name="T19" fmla="*/ 72 h 74"/>
                  <a:gd name="T20" fmla="*/ 40 w 54"/>
                  <a:gd name="T21" fmla="*/ 66 h 74"/>
                  <a:gd name="T22" fmla="*/ 33 w 54"/>
                  <a:gd name="T23" fmla="*/ 54 h 74"/>
                  <a:gd name="T24" fmla="*/ 24 w 54"/>
                  <a:gd name="T25" fmla="*/ 41 h 74"/>
                  <a:gd name="T26" fmla="*/ 17 w 54"/>
                  <a:gd name="T27" fmla="*/ 26 h 74"/>
                  <a:gd name="T28" fmla="*/ 11 w 54"/>
                  <a:gd name="T29" fmla="*/ 14 h 74"/>
                  <a:gd name="T30" fmla="*/ 5 w 54"/>
                  <a:gd name="T31" fmla="*/ 4 h 74"/>
                  <a:gd name="T32" fmla="*/ 0 w 54"/>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74"/>
                  <a:gd name="T53" fmla="*/ 54 w 54"/>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74">
                    <a:moveTo>
                      <a:pt x="0" y="0"/>
                    </a:moveTo>
                    <a:lnTo>
                      <a:pt x="6" y="6"/>
                    </a:lnTo>
                    <a:lnTo>
                      <a:pt x="17" y="14"/>
                    </a:lnTo>
                    <a:lnTo>
                      <a:pt x="26" y="26"/>
                    </a:lnTo>
                    <a:lnTo>
                      <a:pt x="36" y="38"/>
                    </a:lnTo>
                    <a:lnTo>
                      <a:pt x="45" y="50"/>
                    </a:lnTo>
                    <a:lnTo>
                      <a:pt x="52" y="60"/>
                    </a:lnTo>
                    <a:lnTo>
                      <a:pt x="54" y="69"/>
                    </a:lnTo>
                    <a:lnTo>
                      <a:pt x="52" y="74"/>
                    </a:lnTo>
                    <a:lnTo>
                      <a:pt x="46" y="72"/>
                    </a:lnTo>
                    <a:lnTo>
                      <a:pt x="40" y="66"/>
                    </a:lnTo>
                    <a:lnTo>
                      <a:pt x="33" y="54"/>
                    </a:lnTo>
                    <a:lnTo>
                      <a:pt x="24" y="41"/>
                    </a:lnTo>
                    <a:lnTo>
                      <a:pt x="17" y="26"/>
                    </a:lnTo>
                    <a:lnTo>
                      <a:pt x="11" y="14"/>
                    </a:lnTo>
                    <a:lnTo>
                      <a:pt x="5"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90" name="Freeform 147"/>
              <p:cNvSpPr>
                <a:spLocks/>
              </p:cNvSpPr>
              <p:nvPr/>
            </p:nvSpPr>
            <p:spPr bwMode="auto">
              <a:xfrm>
                <a:off x="2778" y="1253"/>
                <a:ext cx="259" cy="54"/>
              </a:xfrm>
              <a:custGeom>
                <a:avLst/>
                <a:gdLst>
                  <a:gd name="T0" fmla="*/ 0 w 259"/>
                  <a:gd name="T1" fmla="*/ 6 h 54"/>
                  <a:gd name="T2" fmla="*/ 0 w 259"/>
                  <a:gd name="T3" fmla="*/ 4 h 54"/>
                  <a:gd name="T4" fmla="*/ 2 w 259"/>
                  <a:gd name="T5" fmla="*/ 1 h 54"/>
                  <a:gd name="T6" fmla="*/ 3 w 259"/>
                  <a:gd name="T7" fmla="*/ 0 h 54"/>
                  <a:gd name="T8" fmla="*/ 6 w 259"/>
                  <a:gd name="T9" fmla="*/ 0 h 54"/>
                  <a:gd name="T10" fmla="*/ 22 w 259"/>
                  <a:gd name="T11" fmla="*/ 13 h 54"/>
                  <a:gd name="T12" fmla="*/ 39 w 259"/>
                  <a:gd name="T13" fmla="*/ 23 h 54"/>
                  <a:gd name="T14" fmla="*/ 56 w 259"/>
                  <a:gd name="T15" fmla="*/ 31 h 54"/>
                  <a:gd name="T16" fmla="*/ 74 w 259"/>
                  <a:gd name="T17" fmla="*/ 37 h 54"/>
                  <a:gd name="T18" fmla="*/ 92 w 259"/>
                  <a:gd name="T19" fmla="*/ 41 h 54"/>
                  <a:gd name="T20" fmla="*/ 109 w 259"/>
                  <a:gd name="T21" fmla="*/ 43 h 54"/>
                  <a:gd name="T22" fmla="*/ 126 w 259"/>
                  <a:gd name="T23" fmla="*/ 43 h 54"/>
                  <a:gd name="T24" fmla="*/ 143 w 259"/>
                  <a:gd name="T25" fmla="*/ 43 h 54"/>
                  <a:gd name="T26" fmla="*/ 160 w 259"/>
                  <a:gd name="T27" fmla="*/ 41 h 54"/>
                  <a:gd name="T28" fmla="*/ 176 w 259"/>
                  <a:gd name="T29" fmla="*/ 38 h 54"/>
                  <a:gd name="T30" fmla="*/ 192 w 259"/>
                  <a:gd name="T31" fmla="*/ 35 h 54"/>
                  <a:gd name="T32" fmla="*/ 207 w 259"/>
                  <a:gd name="T33" fmla="*/ 31 h 54"/>
                  <a:gd name="T34" fmla="*/ 222 w 259"/>
                  <a:gd name="T35" fmla="*/ 26 h 54"/>
                  <a:gd name="T36" fmla="*/ 235 w 259"/>
                  <a:gd name="T37" fmla="*/ 22 h 54"/>
                  <a:gd name="T38" fmla="*/ 247 w 259"/>
                  <a:gd name="T39" fmla="*/ 19 h 54"/>
                  <a:gd name="T40" fmla="*/ 259 w 259"/>
                  <a:gd name="T41" fmla="*/ 14 h 54"/>
                  <a:gd name="T42" fmla="*/ 253 w 259"/>
                  <a:gd name="T43" fmla="*/ 22 h 54"/>
                  <a:gd name="T44" fmla="*/ 244 w 259"/>
                  <a:gd name="T45" fmla="*/ 29 h 54"/>
                  <a:gd name="T46" fmla="*/ 232 w 259"/>
                  <a:gd name="T47" fmla="*/ 35 h 54"/>
                  <a:gd name="T48" fmla="*/ 217 w 259"/>
                  <a:gd name="T49" fmla="*/ 41 h 54"/>
                  <a:gd name="T50" fmla="*/ 200 w 259"/>
                  <a:gd name="T51" fmla="*/ 47 h 54"/>
                  <a:gd name="T52" fmla="*/ 182 w 259"/>
                  <a:gd name="T53" fmla="*/ 50 h 54"/>
                  <a:gd name="T54" fmla="*/ 161 w 259"/>
                  <a:gd name="T55" fmla="*/ 53 h 54"/>
                  <a:gd name="T56" fmla="*/ 140 w 259"/>
                  <a:gd name="T57" fmla="*/ 54 h 54"/>
                  <a:gd name="T58" fmla="*/ 120 w 259"/>
                  <a:gd name="T59" fmla="*/ 54 h 54"/>
                  <a:gd name="T60" fmla="*/ 99 w 259"/>
                  <a:gd name="T61" fmla="*/ 53 h 54"/>
                  <a:gd name="T62" fmla="*/ 78 w 259"/>
                  <a:gd name="T63" fmla="*/ 48 h 54"/>
                  <a:gd name="T64" fmla="*/ 59 w 259"/>
                  <a:gd name="T65" fmla="*/ 44 h 54"/>
                  <a:gd name="T66" fmla="*/ 42 w 259"/>
                  <a:gd name="T67" fmla="*/ 38 h 54"/>
                  <a:gd name="T68" fmla="*/ 25 w 259"/>
                  <a:gd name="T69" fmla="*/ 29 h 54"/>
                  <a:gd name="T70" fmla="*/ 12 w 259"/>
                  <a:gd name="T71" fmla="*/ 19 h 54"/>
                  <a:gd name="T72" fmla="*/ 0 w 259"/>
                  <a:gd name="T73" fmla="*/ 6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9"/>
                  <a:gd name="T112" fmla="*/ 0 h 54"/>
                  <a:gd name="T113" fmla="*/ 259 w 259"/>
                  <a:gd name="T114" fmla="*/ 54 h 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9" h="54">
                    <a:moveTo>
                      <a:pt x="0" y="6"/>
                    </a:moveTo>
                    <a:lnTo>
                      <a:pt x="0" y="4"/>
                    </a:lnTo>
                    <a:lnTo>
                      <a:pt x="2" y="1"/>
                    </a:lnTo>
                    <a:lnTo>
                      <a:pt x="3" y="0"/>
                    </a:lnTo>
                    <a:lnTo>
                      <a:pt x="6" y="0"/>
                    </a:lnTo>
                    <a:lnTo>
                      <a:pt x="22" y="13"/>
                    </a:lnTo>
                    <a:lnTo>
                      <a:pt x="39" y="23"/>
                    </a:lnTo>
                    <a:lnTo>
                      <a:pt x="56" y="31"/>
                    </a:lnTo>
                    <a:lnTo>
                      <a:pt x="74" y="37"/>
                    </a:lnTo>
                    <a:lnTo>
                      <a:pt x="92" y="41"/>
                    </a:lnTo>
                    <a:lnTo>
                      <a:pt x="109" y="43"/>
                    </a:lnTo>
                    <a:lnTo>
                      <a:pt x="126" y="43"/>
                    </a:lnTo>
                    <a:lnTo>
                      <a:pt x="143" y="43"/>
                    </a:lnTo>
                    <a:lnTo>
                      <a:pt x="160" y="41"/>
                    </a:lnTo>
                    <a:lnTo>
                      <a:pt x="176" y="38"/>
                    </a:lnTo>
                    <a:lnTo>
                      <a:pt x="192" y="35"/>
                    </a:lnTo>
                    <a:lnTo>
                      <a:pt x="207" y="31"/>
                    </a:lnTo>
                    <a:lnTo>
                      <a:pt x="222" y="26"/>
                    </a:lnTo>
                    <a:lnTo>
                      <a:pt x="235" y="22"/>
                    </a:lnTo>
                    <a:lnTo>
                      <a:pt x="247" y="19"/>
                    </a:lnTo>
                    <a:lnTo>
                      <a:pt x="259" y="14"/>
                    </a:lnTo>
                    <a:lnTo>
                      <a:pt x="253" y="22"/>
                    </a:lnTo>
                    <a:lnTo>
                      <a:pt x="244" y="29"/>
                    </a:lnTo>
                    <a:lnTo>
                      <a:pt x="232" y="35"/>
                    </a:lnTo>
                    <a:lnTo>
                      <a:pt x="217" y="41"/>
                    </a:lnTo>
                    <a:lnTo>
                      <a:pt x="200" y="47"/>
                    </a:lnTo>
                    <a:lnTo>
                      <a:pt x="182" y="50"/>
                    </a:lnTo>
                    <a:lnTo>
                      <a:pt x="161" y="53"/>
                    </a:lnTo>
                    <a:lnTo>
                      <a:pt x="140" y="54"/>
                    </a:lnTo>
                    <a:lnTo>
                      <a:pt x="120" y="54"/>
                    </a:lnTo>
                    <a:lnTo>
                      <a:pt x="99" y="53"/>
                    </a:lnTo>
                    <a:lnTo>
                      <a:pt x="78" y="48"/>
                    </a:lnTo>
                    <a:lnTo>
                      <a:pt x="59" y="44"/>
                    </a:lnTo>
                    <a:lnTo>
                      <a:pt x="42" y="38"/>
                    </a:lnTo>
                    <a:lnTo>
                      <a:pt x="25" y="29"/>
                    </a:lnTo>
                    <a:lnTo>
                      <a:pt x="12" y="19"/>
                    </a:lnTo>
                    <a:lnTo>
                      <a:pt x="0" y="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91" name="Freeform 148"/>
              <p:cNvSpPr>
                <a:spLocks/>
              </p:cNvSpPr>
              <p:nvPr/>
            </p:nvSpPr>
            <p:spPr bwMode="auto">
              <a:xfrm>
                <a:off x="3003" y="1229"/>
                <a:ext cx="28" cy="58"/>
              </a:xfrm>
              <a:custGeom>
                <a:avLst/>
                <a:gdLst>
                  <a:gd name="T0" fmla="*/ 0 w 28"/>
                  <a:gd name="T1" fmla="*/ 58 h 58"/>
                  <a:gd name="T2" fmla="*/ 11 w 28"/>
                  <a:gd name="T3" fmla="*/ 43 h 58"/>
                  <a:gd name="T4" fmla="*/ 22 w 28"/>
                  <a:gd name="T5" fmla="*/ 25 h 58"/>
                  <a:gd name="T6" fmla="*/ 28 w 28"/>
                  <a:gd name="T7" fmla="*/ 9 h 58"/>
                  <a:gd name="T8" fmla="*/ 26 w 28"/>
                  <a:gd name="T9" fmla="*/ 0 h 58"/>
                  <a:gd name="T10" fmla="*/ 20 w 28"/>
                  <a:gd name="T11" fmla="*/ 4 h 58"/>
                  <a:gd name="T12" fmla="*/ 16 w 28"/>
                  <a:gd name="T13" fmla="*/ 21 h 58"/>
                  <a:gd name="T14" fmla="*/ 8 w 28"/>
                  <a:gd name="T15" fmla="*/ 40 h 58"/>
                  <a:gd name="T16" fmla="*/ 0 w 28"/>
                  <a:gd name="T17" fmla="*/ 58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58"/>
                  <a:gd name="T29" fmla="*/ 28 w 2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58">
                    <a:moveTo>
                      <a:pt x="0" y="58"/>
                    </a:moveTo>
                    <a:lnTo>
                      <a:pt x="11" y="43"/>
                    </a:lnTo>
                    <a:lnTo>
                      <a:pt x="22" y="25"/>
                    </a:lnTo>
                    <a:lnTo>
                      <a:pt x="28" y="9"/>
                    </a:lnTo>
                    <a:lnTo>
                      <a:pt x="26" y="0"/>
                    </a:lnTo>
                    <a:lnTo>
                      <a:pt x="20" y="4"/>
                    </a:lnTo>
                    <a:lnTo>
                      <a:pt x="16" y="21"/>
                    </a:lnTo>
                    <a:lnTo>
                      <a:pt x="8" y="40"/>
                    </a:lnTo>
                    <a:lnTo>
                      <a:pt x="0" y="5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92" name="Freeform 149"/>
              <p:cNvSpPr>
                <a:spLocks/>
              </p:cNvSpPr>
              <p:nvPr/>
            </p:nvSpPr>
            <p:spPr bwMode="auto">
              <a:xfrm>
                <a:off x="2980" y="1230"/>
                <a:ext cx="33" cy="64"/>
              </a:xfrm>
              <a:custGeom>
                <a:avLst/>
                <a:gdLst>
                  <a:gd name="T0" fmla="*/ 31 w 33"/>
                  <a:gd name="T1" fmla="*/ 0 h 64"/>
                  <a:gd name="T2" fmla="*/ 33 w 33"/>
                  <a:gd name="T3" fmla="*/ 9 h 64"/>
                  <a:gd name="T4" fmla="*/ 27 w 33"/>
                  <a:gd name="T5" fmla="*/ 27 h 64"/>
                  <a:gd name="T6" fmla="*/ 17 w 33"/>
                  <a:gd name="T7" fmla="*/ 48 h 64"/>
                  <a:gd name="T8" fmla="*/ 0 w 33"/>
                  <a:gd name="T9" fmla="*/ 64 h 64"/>
                  <a:gd name="T10" fmla="*/ 8 w 33"/>
                  <a:gd name="T11" fmla="*/ 46 h 64"/>
                  <a:gd name="T12" fmla="*/ 18 w 33"/>
                  <a:gd name="T13" fmla="*/ 26 h 64"/>
                  <a:gd name="T14" fmla="*/ 26 w 33"/>
                  <a:gd name="T15" fmla="*/ 8 h 64"/>
                  <a:gd name="T16" fmla="*/ 31 w 33"/>
                  <a:gd name="T17" fmla="*/ 0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4"/>
                  <a:gd name="T29" fmla="*/ 33 w 33"/>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4">
                    <a:moveTo>
                      <a:pt x="31" y="0"/>
                    </a:moveTo>
                    <a:lnTo>
                      <a:pt x="33" y="9"/>
                    </a:lnTo>
                    <a:lnTo>
                      <a:pt x="27" y="27"/>
                    </a:lnTo>
                    <a:lnTo>
                      <a:pt x="17" y="48"/>
                    </a:lnTo>
                    <a:lnTo>
                      <a:pt x="0" y="64"/>
                    </a:lnTo>
                    <a:lnTo>
                      <a:pt x="8" y="46"/>
                    </a:lnTo>
                    <a:lnTo>
                      <a:pt x="18" y="26"/>
                    </a:lnTo>
                    <a:lnTo>
                      <a:pt x="26" y="8"/>
                    </a:lnTo>
                    <a:lnTo>
                      <a:pt x="3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93" name="Freeform 150"/>
              <p:cNvSpPr>
                <a:spLocks/>
              </p:cNvSpPr>
              <p:nvPr/>
            </p:nvSpPr>
            <p:spPr bwMode="auto">
              <a:xfrm>
                <a:off x="2929" y="1220"/>
                <a:ext cx="46" cy="83"/>
              </a:xfrm>
              <a:custGeom>
                <a:avLst/>
                <a:gdLst>
                  <a:gd name="T0" fmla="*/ 44 w 46"/>
                  <a:gd name="T1" fmla="*/ 0 h 83"/>
                  <a:gd name="T2" fmla="*/ 46 w 46"/>
                  <a:gd name="T3" fmla="*/ 5 h 83"/>
                  <a:gd name="T4" fmla="*/ 44 w 46"/>
                  <a:gd name="T5" fmla="*/ 12 h 83"/>
                  <a:gd name="T6" fmla="*/ 40 w 46"/>
                  <a:gd name="T7" fmla="*/ 24 h 83"/>
                  <a:gd name="T8" fmla="*/ 34 w 46"/>
                  <a:gd name="T9" fmla="*/ 37 h 83"/>
                  <a:gd name="T10" fmla="*/ 26 w 46"/>
                  <a:gd name="T11" fmla="*/ 50 h 83"/>
                  <a:gd name="T12" fmla="*/ 19 w 46"/>
                  <a:gd name="T13" fmla="*/ 64 h 83"/>
                  <a:gd name="T14" fmla="*/ 9 w 46"/>
                  <a:gd name="T15" fmla="*/ 76 h 83"/>
                  <a:gd name="T16" fmla="*/ 0 w 46"/>
                  <a:gd name="T17" fmla="*/ 83 h 83"/>
                  <a:gd name="T18" fmla="*/ 4 w 46"/>
                  <a:gd name="T19" fmla="*/ 76 h 83"/>
                  <a:gd name="T20" fmla="*/ 9 w 46"/>
                  <a:gd name="T21" fmla="*/ 65 h 83"/>
                  <a:gd name="T22" fmla="*/ 16 w 46"/>
                  <a:gd name="T23" fmla="*/ 50 h 83"/>
                  <a:gd name="T24" fmla="*/ 22 w 46"/>
                  <a:gd name="T25" fmla="*/ 36 h 83"/>
                  <a:gd name="T26" fmla="*/ 28 w 46"/>
                  <a:gd name="T27" fmla="*/ 22 h 83"/>
                  <a:gd name="T28" fmla="*/ 35 w 46"/>
                  <a:gd name="T29" fmla="*/ 9 h 83"/>
                  <a:gd name="T30" fmla="*/ 40 w 46"/>
                  <a:gd name="T31" fmla="*/ 2 h 83"/>
                  <a:gd name="T32" fmla="*/ 44 w 46"/>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83"/>
                  <a:gd name="T53" fmla="*/ 46 w 46"/>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83">
                    <a:moveTo>
                      <a:pt x="44" y="0"/>
                    </a:moveTo>
                    <a:lnTo>
                      <a:pt x="46" y="5"/>
                    </a:lnTo>
                    <a:lnTo>
                      <a:pt x="44" y="12"/>
                    </a:lnTo>
                    <a:lnTo>
                      <a:pt x="40" y="24"/>
                    </a:lnTo>
                    <a:lnTo>
                      <a:pt x="34" y="37"/>
                    </a:lnTo>
                    <a:lnTo>
                      <a:pt x="26" y="50"/>
                    </a:lnTo>
                    <a:lnTo>
                      <a:pt x="19" y="64"/>
                    </a:lnTo>
                    <a:lnTo>
                      <a:pt x="9" y="76"/>
                    </a:lnTo>
                    <a:lnTo>
                      <a:pt x="0" y="83"/>
                    </a:lnTo>
                    <a:lnTo>
                      <a:pt x="4" y="76"/>
                    </a:lnTo>
                    <a:lnTo>
                      <a:pt x="9" y="65"/>
                    </a:lnTo>
                    <a:lnTo>
                      <a:pt x="16" y="50"/>
                    </a:lnTo>
                    <a:lnTo>
                      <a:pt x="22" y="36"/>
                    </a:lnTo>
                    <a:lnTo>
                      <a:pt x="28" y="22"/>
                    </a:lnTo>
                    <a:lnTo>
                      <a:pt x="35" y="9"/>
                    </a:lnTo>
                    <a:lnTo>
                      <a:pt x="40" y="2"/>
                    </a:lnTo>
                    <a:lnTo>
                      <a:pt x="4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94" name="Freeform 151"/>
              <p:cNvSpPr>
                <a:spLocks/>
              </p:cNvSpPr>
              <p:nvPr/>
            </p:nvSpPr>
            <p:spPr bwMode="auto">
              <a:xfrm>
                <a:off x="2882" y="1211"/>
                <a:ext cx="50" cy="90"/>
              </a:xfrm>
              <a:custGeom>
                <a:avLst/>
                <a:gdLst>
                  <a:gd name="T0" fmla="*/ 48 w 50"/>
                  <a:gd name="T1" fmla="*/ 0 h 90"/>
                  <a:gd name="T2" fmla="*/ 50 w 50"/>
                  <a:gd name="T3" fmla="*/ 5 h 90"/>
                  <a:gd name="T4" fmla="*/ 47 w 50"/>
                  <a:gd name="T5" fmla="*/ 15 h 90"/>
                  <a:gd name="T6" fmla="*/ 42 w 50"/>
                  <a:gd name="T7" fmla="*/ 28 h 90"/>
                  <a:gd name="T8" fmla="*/ 35 w 50"/>
                  <a:gd name="T9" fmla="*/ 43 h 90"/>
                  <a:gd name="T10" fmla="*/ 28 w 50"/>
                  <a:gd name="T11" fmla="*/ 58 h 90"/>
                  <a:gd name="T12" fmla="*/ 17 w 50"/>
                  <a:gd name="T13" fmla="*/ 73 h 90"/>
                  <a:gd name="T14" fmla="*/ 8 w 50"/>
                  <a:gd name="T15" fmla="*/ 83 h 90"/>
                  <a:gd name="T16" fmla="*/ 0 w 50"/>
                  <a:gd name="T17" fmla="*/ 90 h 90"/>
                  <a:gd name="T18" fmla="*/ 2 w 50"/>
                  <a:gd name="T19" fmla="*/ 83 h 90"/>
                  <a:gd name="T20" fmla="*/ 8 w 50"/>
                  <a:gd name="T21" fmla="*/ 71 h 90"/>
                  <a:gd name="T22" fmla="*/ 16 w 50"/>
                  <a:gd name="T23" fmla="*/ 56 h 90"/>
                  <a:gd name="T24" fmla="*/ 23 w 50"/>
                  <a:gd name="T25" fmla="*/ 40 h 90"/>
                  <a:gd name="T26" fmla="*/ 32 w 50"/>
                  <a:gd name="T27" fmla="*/ 25 h 90"/>
                  <a:gd name="T28" fmla="*/ 39 w 50"/>
                  <a:gd name="T29" fmla="*/ 12 h 90"/>
                  <a:gd name="T30" fmla="*/ 45 w 50"/>
                  <a:gd name="T31" fmla="*/ 3 h 90"/>
                  <a:gd name="T32" fmla="*/ 48 w 50"/>
                  <a:gd name="T33" fmla="*/ 0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0"/>
                  <a:gd name="T53" fmla="*/ 50 w 50"/>
                  <a:gd name="T54" fmla="*/ 90 h 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0">
                    <a:moveTo>
                      <a:pt x="48" y="0"/>
                    </a:moveTo>
                    <a:lnTo>
                      <a:pt x="50" y="5"/>
                    </a:lnTo>
                    <a:lnTo>
                      <a:pt x="47" y="15"/>
                    </a:lnTo>
                    <a:lnTo>
                      <a:pt x="42" y="28"/>
                    </a:lnTo>
                    <a:lnTo>
                      <a:pt x="35" y="43"/>
                    </a:lnTo>
                    <a:lnTo>
                      <a:pt x="28" y="58"/>
                    </a:lnTo>
                    <a:lnTo>
                      <a:pt x="17" y="73"/>
                    </a:lnTo>
                    <a:lnTo>
                      <a:pt x="8" y="83"/>
                    </a:lnTo>
                    <a:lnTo>
                      <a:pt x="0" y="90"/>
                    </a:lnTo>
                    <a:lnTo>
                      <a:pt x="2" y="83"/>
                    </a:lnTo>
                    <a:lnTo>
                      <a:pt x="8" y="71"/>
                    </a:lnTo>
                    <a:lnTo>
                      <a:pt x="16" y="56"/>
                    </a:lnTo>
                    <a:lnTo>
                      <a:pt x="23" y="40"/>
                    </a:lnTo>
                    <a:lnTo>
                      <a:pt x="32" y="25"/>
                    </a:lnTo>
                    <a:lnTo>
                      <a:pt x="39" y="12"/>
                    </a:lnTo>
                    <a:lnTo>
                      <a:pt x="45" y="3"/>
                    </a:lnTo>
                    <a:lnTo>
                      <a:pt x="4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95" name="Freeform 152"/>
              <p:cNvSpPr>
                <a:spLocks/>
              </p:cNvSpPr>
              <p:nvPr/>
            </p:nvSpPr>
            <p:spPr bwMode="auto">
              <a:xfrm>
                <a:off x="2849" y="1222"/>
                <a:ext cx="55" cy="74"/>
              </a:xfrm>
              <a:custGeom>
                <a:avLst/>
                <a:gdLst>
                  <a:gd name="T0" fmla="*/ 55 w 55"/>
                  <a:gd name="T1" fmla="*/ 0 h 74"/>
                  <a:gd name="T2" fmla="*/ 55 w 55"/>
                  <a:gd name="T3" fmla="*/ 3 h 74"/>
                  <a:gd name="T4" fmla="*/ 52 w 55"/>
                  <a:gd name="T5" fmla="*/ 11 h 74"/>
                  <a:gd name="T6" fmla="*/ 44 w 55"/>
                  <a:gd name="T7" fmla="*/ 23 h 74"/>
                  <a:gd name="T8" fmla="*/ 37 w 55"/>
                  <a:gd name="T9" fmla="*/ 37 h 74"/>
                  <a:gd name="T10" fmla="*/ 27 w 55"/>
                  <a:gd name="T11" fmla="*/ 50 h 74"/>
                  <a:gd name="T12" fmla="*/ 16 w 55"/>
                  <a:gd name="T13" fmla="*/ 60 h 74"/>
                  <a:gd name="T14" fmla="*/ 7 w 55"/>
                  <a:gd name="T15" fmla="*/ 69 h 74"/>
                  <a:gd name="T16" fmla="*/ 0 w 55"/>
                  <a:gd name="T17" fmla="*/ 74 h 74"/>
                  <a:gd name="T18" fmla="*/ 4 w 55"/>
                  <a:gd name="T19" fmla="*/ 66 h 74"/>
                  <a:gd name="T20" fmla="*/ 12 w 55"/>
                  <a:gd name="T21" fmla="*/ 56 h 74"/>
                  <a:gd name="T22" fmla="*/ 19 w 55"/>
                  <a:gd name="T23" fmla="*/ 44 h 74"/>
                  <a:gd name="T24" fmla="*/ 28 w 55"/>
                  <a:gd name="T25" fmla="*/ 29 h 74"/>
                  <a:gd name="T26" fmla="*/ 37 w 55"/>
                  <a:gd name="T27" fmla="*/ 17 h 74"/>
                  <a:gd name="T28" fmla="*/ 44 w 55"/>
                  <a:gd name="T29" fmla="*/ 7 h 74"/>
                  <a:gd name="T30" fmla="*/ 50 w 55"/>
                  <a:gd name="T31" fmla="*/ 1 h 74"/>
                  <a:gd name="T32" fmla="*/ 55 w 55"/>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74"/>
                  <a:gd name="T53" fmla="*/ 55 w 55"/>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74">
                    <a:moveTo>
                      <a:pt x="55" y="0"/>
                    </a:moveTo>
                    <a:lnTo>
                      <a:pt x="55" y="3"/>
                    </a:lnTo>
                    <a:lnTo>
                      <a:pt x="52" y="11"/>
                    </a:lnTo>
                    <a:lnTo>
                      <a:pt x="44" y="23"/>
                    </a:lnTo>
                    <a:lnTo>
                      <a:pt x="37" y="37"/>
                    </a:lnTo>
                    <a:lnTo>
                      <a:pt x="27" y="50"/>
                    </a:lnTo>
                    <a:lnTo>
                      <a:pt x="16" y="60"/>
                    </a:lnTo>
                    <a:lnTo>
                      <a:pt x="7" y="69"/>
                    </a:lnTo>
                    <a:lnTo>
                      <a:pt x="0" y="74"/>
                    </a:lnTo>
                    <a:lnTo>
                      <a:pt x="4" y="66"/>
                    </a:lnTo>
                    <a:lnTo>
                      <a:pt x="12" y="56"/>
                    </a:lnTo>
                    <a:lnTo>
                      <a:pt x="19" y="44"/>
                    </a:lnTo>
                    <a:lnTo>
                      <a:pt x="28" y="29"/>
                    </a:lnTo>
                    <a:lnTo>
                      <a:pt x="37" y="17"/>
                    </a:lnTo>
                    <a:lnTo>
                      <a:pt x="44" y="7"/>
                    </a:lnTo>
                    <a:lnTo>
                      <a:pt x="50" y="1"/>
                    </a:lnTo>
                    <a:lnTo>
                      <a:pt x="5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96" name="Freeform 153"/>
              <p:cNvSpPr>
                <a:spLocks/>
              </p:cNvSpPr>
              <p:nvPr/>
            </p:nvSpPr>
            <p:spPr bwMode="auto">
              <a:xfrm>
                <a:off x="2825" y="1226"/>
                <a:ext cx="48" cy="62"/>
              </a:xfrm>
              <a:custGeom>
                <a:avLst/>
                <a:gdLst>
                  <a:gd name="T0" fmla="*/ 46 w 48"/>
                  <a:gd name="T1" fmla="*/ 0 h 62"/>
                  <a:gd name="T2" fmla="*/ 48 w 48"/>
                  <a:gd name="T3" fmla="*/ 3 h 62"/>
                  <a:gd name="T4" fmla="*/ 45 w 48"/>
                  <a:gd name="T5" fmla="*/ 10 h 62"/>
                  <a:gd name="T6" fmla="*/ 42 w 48"/>
                  <a:gd name="T7" fmla="*/ 19 h 62"/>
                  <a:gd name="T8" fmla="*/ 36 w 48"/>
                  <a:gd name="T9" fmla="*/ 30 h 62"/>
                  <a:gd name="T10" fmla="*/ 28 w 48"/>
                  <a:gd name="T11" fmla="*/ 40 h 62"/>
                  <a:gd name="T12" fmla="*/ 20 w 48"/>
                  <a:gd name="T13" fmla="*/ 50 h 62"/>
                  <a:gd name="T14" fmla="*/ 11 w 48"/>
                  <a:gd name="T15" fmla="*/ 58 h 62"/>
                  <a:gd name="T16" fmla="*/ 0 w 48"/>
                  <a:gd name="T17" fmla="*/ 62 h 62"/>
                  <a:gd name="T18" fmla="*/ 5 w 48"/>
                  <a:gd name="T19" fmla="*/ 55 h 62"/>
                  <a:gd name="T20" fmla="*/ 11 w 48"/>
                  <a:gd name="T21" fmla="*/ 46 h 62"/>
                  <a:gd name="T22" fmla="*/ 18 w 48"/>
                  <a:gd name="T23" fmla="*/ 36 h 62"/>
                  <a:gd name="T24" fmla="*/ 26 w 48"/>
                  <a:gd name="T25" fmla="*/ 24 h 62"/>
                  <a:gd name="T26" fmla="*/ 31 w 48"/>
                  <a:gd name="T27" fmla="*/ 15 h 62"/>
                  <a:gd name="T28" fmla="*/ 37 w 48"/>
                  <a:gd name="T29" fmla="*/ 6 h 62"/>
                  <a:gd name="T30" fmla="*/ 43 w 48"/>
                  <a:gd name="T31" fmla="*/ 2 h 62"/>
                  <a:gd name="T32" fmla="*/ 46 w 48"/>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2"/>
                  <a:gd name="T53" fmla="*/ 48 w 48"/>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2">
                    <a:moveTo>
                      <a:pt x="46" y="0"/>
                    </a:moveTo>
                    <a:lnTo>
                      <a:pt x="48" y="3"/>
                    </a:lnTo>
                    <a:lnTo>
                      <a:pt x="45" y="10"/>
                    </a:lnTo>
                    <a:lnTo>
                      <a:pt x="42" y="19"/>
                    </a:lnTo>
                    <a:lnTo>
                      <a:pt x="36" y="30"/>
                    </a:lnTo>
                    <a:lnTo>
                      <a:pt x="28" y="40"/>
                    </a:lnTo>
                    <a:lnTo>
                      <a:pt x="20" y="50"/>
                    </a:lnTo>
                    <a:lnTo>
                      <a:pt x="11" y="58"/>
                    </a:lnTo>
                    <a:lnTo>
                      <a:pt x="0" y="62"/>
                    </a:lnTo>
                    <a:lnTo>
                      <a:pt x="5" y="55"/>
                    </a:lnTo>
                    <a:lnTo>
                      <a:pt x="11" y="46"/>
                    </a:lnTo>
                    <a:lnTo>
                      <a:pt x="18" y="36"/>
                    </a:lnTo>
                    <a:lnTo>
                      <a:pt x="26" y="24"/>
                    </a:lnTo>
                    <a:lnTo>
                      <a:pt x="31" y="15"/>
                    </a:lnTo>
                    <a:lnTo>
                      <a:pt x="37" y="6"/>
                    </a:lnTo>
                    <a:lnTo>
                      <a:pt x="43" y="2"/>
                    </a:lnTo>
                    <a:lnTo>
                      <a:pt x="4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97" name="Freeform 154"/>
              <p:cNvSpPr>
                <a:spLocks/>
              </p:cNvSpPr>
              <p:nvPr/>
            </p:nvSpPr>
            <p:spPr bwMode="auto">
              <a:xfrm>
                <a:off x="2800" y="1228"/>
                <a:ext cx="42" cy="44"/>
              </a:xfrm>
              <a:custGeom>
                <a:avLst/>
                <a:gdLst>
                  <a:gd name="T0" fmla="*/ 40 w 42"/>
                  <a:gd name="T1" fmla="*/ 0 h 44"/>
                  <a:gd name="T2" fmla="*/ 42 w 42"/>
                  <a:gd name="T3" fmla="*/ 2 h 44"/>
                  <a:gd name="T4" fmla="*/ 39 w 42"/>
                  <a:gd name="T5" fmla="*/ 8 h 44"/>
                  <a:gd name="T6" fmla="*/ 34 w 42"/>
                  <a:gd name="T7" fmla="*/ 16 h 44"/>
                  <a:gd name="T8" fmla="*/ 27 w 42"/>
                  <a:gd name="T9" fmla="*/ 25 h 44"/>
                  <a:gd name="T10" fmla="*/ 20 w 42"/>
                  <a:gd name="T11" fmla="*/ 32 h 44"/>
                  <a:gd name="T12" fmla="*/ 12 w 42"/>
                  <a:gd name="T13" fmla="*/ 39 h 44"/>
                  <a:gd name="T14" fmla="*/ 5 w 42"/>
                  <a:gd name="T15" fmla="*/ 42 h 44"/>
                  <a:gd name="T16" fmla="*/ 0 w 42"/>
                  <a:gd name="T17" fmla="*/ 44 h 44"/>
                  <a:gd name="T18" fmla="*/ 9 w 42"/>
                  <a:gd name="T19" fmla="*/ 34 h 44"/>
                  <a:gd name="T20" fmla="*/ 21 w 42"/>
                  <a:gd name="T21" fmla="*/ 19 h 44"/>
                  <a:gd name="T22" fmla="*/ 33 w 42"/>
                  <a:gd name="T23" fmla="*/ 5 h 44"/>
                  <a:gd name="T24" fmla="*/ 40 w 42"/>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44"/>
                  <a:gd name="T41" fmla="*/ 42 w 42"/>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44">
                    <a:moveTo>
                      <a:pt x="40" y="0"/>
                    </a:moveTo>
                    <a:lnTo>
                      <a:pt x="42" y="2"/>
                    </a:lnTo>
                    <a:lnTo>
                      <a:pt x="39" y="8"/>
                    </a:lnTo>
                    <a:lnTo>
                      <a:pt x="34" y="16"/>
                    </a:lnTo>
                    <a:lnTo>
                      <a:pt x="27" y="25"/>
                    </a:lnTo>
                    <a:lnTo>
                      <a:pt x="20" y="32"/>
                    </a:lnTo>
                    <a:lnTo>
                      <a:pt x="12" y="39"/>
                    </a:lnTo>
                    <a:lnTo>
                      <a:pt x="5" y="42"/>
                    </a:lnTo>
                    <a:lnTo>
                      <a:pt x="0" y="44"/>
                    </a:lnTo>
                    <a:lnTo>
                      <a:pt x="9" y="34"/>
                    </a:lnTo>
                    <a:lnTo>
                      <a:pt x="21" y="19"/>
                    </a:lnTo>
                    <a:lnTo>
                      <a:pt x="33" y="5"/>
                    </a:lnTo>
                    <a:lnTo>
                      <a:pt x="4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98" name="Freeform 155"/>
              <p:cNvSpPr>
                <a:spLocks/>
              </p:cNvSpPr>
              <p:nvPr/>
            </p:nvSpPr>
            <p:spPr bwMode="auto">
              <a:xfrm>
                <a:off x="2786" y="1235"/>
                <a:ext cx="26" cy="28"/>
              </a:xfrm>
              <a:custGeom>
                <a:avLst/>
                <a:gdLst>
                  <a:gd name="T0" fmla="*/ 26 w 26"/>
                  <a:gd name="T1" fmla="*/ 0 h 28"/>
                  <a:gd name="T2" fmla="*/ 26 w 26"/>
                  <a:gd name="T3" fmla="*/ 7 h 28"/>
                  <a:gd name="T4" fmla="*/ 19 w 26"/>
                  <a:gd name="T5" fmla="*/ 18 h 28"/>
                  <a:gd name="T6" fmla="*/ 10 w 26"/>
                  <a:gd name="T7" fmla="*/ 27 h 28"/>
                  <a:gd name="T8" fmla="*/ 0 w 26"/>
                  <a:gd name="T9" fmla="*/ 28 h 28"/>
                  <a:gd name="T10" fmla="*/ 8 w 26"/>
                  <a:gd name="T11" fmla="*/ 22 h 28"/>
                  <a:gd name="T12" fmla="*/ 16 w 26"/>
                  <a:gd name="T13" fmla="*/ 10 h 28"/>
                  <a:gd name="T14" fmla="*/ 22 w 26"/>
                  <a:gd name="T15" fmla="*/ 0 h 28"/>
                  <a:gd name="T16" fmla="*/ 26 w 26"/>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28"/>
                  <a:gd name="T29" fmla="*/ 26 w 26"/>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28">
                    <a:moveTo>
                      <a:pt x="26" y="0"/>
                    </a:moveTo>
                    <a:lnTo>
                      <a:pt x="26" y="7"/>
                    </a:lnTo>
                    <a:lnTo>
                      <a:pt x="19" y="18"/>
                    </a:lnTo>
                    <a:lnTo>
                      <a:pt x="10" y="27"/>
                    </a:lnTo>
                    <a:lnTo>
                      <a:pt x="0" y="28"/>
                    </a:lnTo>
                    <a:lnTo>
                      <a:pt x="8" y="22"/>
                    </a:lnTo>
                    <a:lnTo>
                      <a:pt x="16" y="10"/>
                    </a:lnTo>
                    <a:lnTo>
                      <a:pt x="22" y="0"/>
                    </a:lnTo>
                    <a:lnTo>
                      <a:pt x="2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399" name="Freeform 156"/>
              <p:cNvSpPr>
                <a:spLocks/>
              </p:cNvSpPr>
              <p:nvPr/>
            </p:nvSpPr>
            <p:spPr bwMode="auto">
              <a:xfrm>
                <a:off x="3022" y="1238"/>
                <a:ext cx="29" cy="38"/>
              </a:xfrm>
              <a:custGeom>
                <a:avLst/>
                <a:gdLst>
                  <a:gd name="T0" fmla="*/ 0 w 29"/>
                  <a:gd name="T1" fmla="*/ 38 h 38"/>
                  <a:gd name="T2" fmla="*/ 4 w 29"/>
                  <a:gd name="T3" fmla="*/ 29 h 38"/>
                  <a:gd name="T4" fmla="*/ 13 w 29"/>
                  <a:gd name="T5" fmla="*/ 15 h 38"/>
                  <a:gd name="T6" fmla="*/ 22 w 29"/>
                  <a:gd name="T7" fmla="*/ 3 h 38"/>
                  <a:gd name="T8" fmla="*/ 29 w 29"/>
                  <a:gd name="T9" fmla="*/ 0 h 38"/>
                  <a:gd name="T10" fmla="*/ 29 w 29"/>
                  <a:gd name="T11" fmla="*/ 9 h 38"/>
                  <a:gd name="T12" fmla="*/ 20 w 29"/>
                  <a:gd name="T13" fmla="*/ 19 h 38"/>
                  <a:gd name="T14" fmla="*/ 9 w 29"/>
                  <a:gd name="T15" fmla="*/ 31 h 38"/>
                  <a:gd name="T16" fmla="*/ 0 w 29"/>
                  <a:gd name="T17" fmla="*/ 38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8"/>
                  <a:gd name="T29" fmla="*/ 29 w 29"/>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8">
                    <a:moveTo>
                      <a:pt x="0" y="38"/>
                    </a:moveTo>
                    <a:lnTo>
                      <a:pt x="4" y="29"/>
                    </a:lnTo>
                    <a:lnTo>
                      <a:pt x="13" y="15"/>
                    </a:lnTo>
                    <a:lnTo>
                      <a:pt x="22" y="3"/>
                    </a:lnTo>
                    <a:lnTo>
                      <a:pt x="29" y="0"/>
                    </a:lnTo>
                    <a:lnTo>
                      <a:pt x="29" y="9"/>
                    </a:lnTo>
                    <a:lnTo>
                      <a:pt x="20" y="19"/>
                    </a:lnTo>
                    <a:lnTo>
                      <a:pt x="9" y="31"/>
                    </a:lnTo>
                    <a:lnTo>
                      <a:pt x="0" y="3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00" name="Freeform 157"/>
              <p:cNvSpPr>
                <a:spLocks/>
              </p:cNvSpPr>
              <p:nvPr/>
            </p:nvSpPr>
            <p:spPr bwMode="auto">
              <a:xfrm>
                <a:off x="3020" y="1278"/>
                <a:ext cx="40" cy="15"/>
              </a:xfrm>
              <a:custGeom>
                <a:avLst/>
                <a:gdLst>
                  <a:gd name="T0" fmla="*/ 0 w 40"/>
                  <a:gd name="T1" fmla="*/ 0 h 15"/>
                  <a:gd name="T2" fmla="*/ 8 w 40"/>
                  <a:gd name="T3" fmla="*/ 3 h 15"/>
                  <a:gd name="T4" fmla="*/ 20 w 40"/>
                  <a:gd name="T5" fmla="*/ 10 h 15"/>
                  <a:gd name="T6" fmla="*/ 33 w 40"/>
                  <a:gd name="T7" fmla="*/ 15 h 15"/>
                  <a:gd name="T8" fmla="*/ 40 w 40"/>
                  <a:gd name="T9" fmla="*/ 13 h 15"/>
                  <a:gd name="T10" fmla="*/ 40 w 40"/>
                  <a:gd name="T11" fmla="*/ 10 h 15"/>
                  <a:gd name="T12" fmla="*/ 37 w 40"/>
                  <a:gd name="T13" fmla="*/ 7 h 15"/>
                  <a:gd name="T14" fmla="*/ 31 w 40"/>
                  <a:gd name="T15" fmla="*/ 6 h 15"/>
                  <a:gd name="T16" fmla="*/ 25 w 40"/>
                  <a:gd name="T17" fmla="*/ 4 h 15"/>
                  <a:gd name="T18" fmla="*/ 18 w 40"/>
                  <a:gd name="T19" fmla="*/ 3 h 15"/>
                  <a:gd name="T20" fmla="*/ 11 w 40"/>
                  <a:gd name="T21" fmla="*/ 1 h 15"/>
                  <a:gd name="T22" fmla="*/ 5 w 40"/>
                  <a:gd name="T23" fmla="*/ 0 h 15"/>
                  <a:gd name="T24" fmla="*/ 0 w 40"/>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15"/>
                  <a:gd name="T41" fmla="*/ 40 w 40"/>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15">
                    <a:moveTo>
                      <a:pt x="0" y="0"/>
                    </a:moveTo>
                    <a:lnTo>
                      <a:pt x="8" y="3"/>
                    </a:lnTo>
                    <a:lnTo>
                      <a:pt x="20" y="10"/>
                    </a:lnTo>
                    <a:lnTo>
                      <a:pt x="33" y="15"/>
                    </a:lnTo>
                    <a:lnTo>
                      <a:pt x="40" y="13"/>
                    </a:lnTo>
                    <a:lnTo>
                      <a:pt x="40" y="10"/>
                    </a:lnTo>
                    <a:lnTo>
                      <a:pt x="37" y="7"/>
                    </a:lnTo>
                    <a:lnTo>
                      <a:pt x="31" y="6"/>
                    </a:lnTo>
                    <a:lnTo>
                      <a:pt x="25" y="4"/>
                    </a:lnTo>
                    <a:lnTo>
                      <a:pt x="18" y="3"/>
                    </a:lnTo>
                    <a:lnTo>
                      <a:pt x="11" y="1"/>
                    </a:lnTo>
                    <a:lnTo>
                      <a:pt x="5" y="0"/>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01" name="Freeform 158"/>
              <p:cNvSpPr>
                <a:spLocks/>
              </p:cNvSpPr>
              <p:nvPr/>
            </p:nvSpPr>
            <p:spPr bwMode="auto">
              <a:xfrm>
                <a:off x="3028" y="1260"/>
                <a:ext cx="43" cy="13"/>
              </a:xfrm>
              <a:custGeom>
                <a:avLst/>
                <a:gdLst>
                  <a:gd name="T0" fmla="*/ 0 w 43"/>
                  <a:gd name="T1" fmla="*/ 13 h 13"/>
                  <a:gd name="T2" fmla="*/ 3 w 43"/>
                  <a:gd name="T3" fmla="*/ 13 h 13"/>
                  <a:gd name="T4" fmla="*/ 9 w 43"/>
                  <a:gd name="T5" fmla="*/ 12 h 13"/>
                  <a:gd name="T6" fmla="*/ 16 w 43"/>
                  <a:gd name="T7" fmla="*/ 12 h 13"/>
                  <a:gd name="T8" fmla="*/ 23 w 43"/>
                  <a:gd name="T9" fmla="*/ 12 h 13"/>
                  <a:gd name="T10" fmla="*/ 31 w 43"/>
                  <a:gd name="T11" fmla="*/ 10 h 13"/>
                  <a:gd name="T12" fmla="*/ 37 w 43"/>
                  <a:gd name="T13" fmla="*/ 9 h 13"/>
                  <a:gd name="T14" fmla="*/ 41 w 43"/>
                  <a:gd name="T15" fmla="*/ 6 h 13"/>
                  <a:gd name="T16" fmla="*/ 43 w 43"/>
                  <a:gd name="T17" fmla="*/ 3 h 13"/>
                  <a:gd name="T18" fmla="*/ 37 w 43"/>
                  <a:gd name="T19" fmla="*/ 0 h 13"/>
                  <a:gd name="T20" fmla="*/ 25 w 43"/>
                  <a:gd name="T21" fmla="*/ 3 h 13"/>
                  <a:gd name="T22" fmla="*/ 10 w 43"/>
                  <a:gd name="T23" fmla="*/ 9 h 13"/>
                  <a:gd name="T24" fmla="*/ 0 w 43"/>
                  <a:gd name="T25" fmla="*/ 13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13"/>
                  <a:gd name="T41" fmla="*/ 43 w 43"/>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13">
                    <a:moveTo>
                      <a:pt x="0" y="13"/>
                    </a:moveTo>
                    <a:lnTo>
                      <a:pt x="3" y="13"/>
                    </a:lnTo>
                    <a:lnTo>
                      <a:pt x="9" y="12"/>
                    </a:lnTo>
                    <a:lnTo>
                      <a:pt x="16" y="12"/>
                    </a:lnTo>
                    <a:lnTo>
                      <a:pt x="23" y="12"/>
                    </a:lnTo>
                    <a:lnTo>
                      <a:pt x="31" y="10"/>
                    </a:lnTo>
                    <a:lnTo>
                      <a:pt x="37" y="9"/>
                    </a:lnTo>
                    <a:lnTo>
                      <a:pt x="41" y="6"/>
                    </a:lnTo>
                    <a:lnTo>
                      <a:pt x="43" y="3"/>
                    </a:lnTo>
                    <a:lnTo>
                      <a:pt x="37" y="0"/>
                    </a:lnTo>
                    <a:lnTo>
                      <a:pt x="25" y="3"/>
                    </a:lnTo>
                    <a:lnTo>
                      <a:pt x="10" y="9"/>
                    </a:lnTo>
                    <a:lnTo>
                      <a:pt x="0"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02" name="Freeform 159"/>
              <p:cNvSpPr>
                <a:spLocks/>
              </p:cNvSpPr>
              <p:nvPr/>
            </p:nvSpPr>
            <p:spPr bwMode="auto">
              <a:xfrm>
                <a:off x="3007" y="1284"/>
                <a:ext cx="41" cy="31"/>
              </a:xfrm>
              <a:custGeom>
                <a:avLst/>
                <a:gdLst>
                  <a:gd name="T0" fmla="*/ 0 w 41"/>
                  <a:gd name="T1" fmla="*/ 0 h 31"/>
                  <a:gd name="T2" fmla="*/ 6 w 41"/>
                  <a:gd name="T3" fmla="*/ 3 h 31"/>
                  <a:gd name="T4" fmla="*/ 12 w 41"/>
                  <a:gd name="T5" fmla="*/ 6 h 31"/>
                  <a:gd name="T6" fmla="*/ 19 w 41"/>
                  <a:gd name="T7" fmla="*/ 10 h 31"/>
                  <a:gd name="T8" fmla="*/ 28 w 41"/>
                  <a:gd name="T9" fmla="*/ 14 h 31"/>
                  <a:gd name="T10" fmla="*/ 34 w 41"/>
                  <a:gd name="T11" fmla="*/ 20 h 31"/>
                  <a:gd name="T12" fmla="*/ 38 w 41"/>
                  <a:gd name="T13" fmla="*/ 25 h 31"/>
                  <a:gd name="T14" fmla="*/ 41 w 41"/>
                  <a:gd name="T15" fmla="*/ 28 h 31"/>
                  <a:gd name="T16" fmla="*/ 41 w 41"/>
                  <a:gd name="T17" fmla="*/ 31 h 31"/>
                  <a:gd name="T18" fmla="*/ 34 w 41"/>
                  <a:gd name="T19" fmla="*/ 29 h 31"/>
                  <a:gd name="T20" fmla="*/ 21 w 41"/>
                  <a:gd name="T21" fmla="*/ 19 h 31"/>
                  <a:gd name="T22" fmla="*/ 9 w 41"/>
                  <a:gd name="T23" fmla="*/ 9 h 31"/>
                  <a:gd name="T24" fmla="*/ 0 w 41"/>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0"/>
                    </a:moveTo>
                    <a:lnTo>
                      <a:pt x="6" y="3"/>
                    </a:lnTo>
                    <a:lnTo>
                      <a:pt x="12" y="6"/>
                    </a:lnTo>
                    <a:lnTo>
                      <a:pt x="19" y="10"/>
                    </a:lnTo>
                    <a:lnTo>
                      <a:pt x="28" y="14"/>
                    </a:lnTo>
                    <a:lnTo>
                      <a:pt x="34" y="20"/>
                    </a:lnTo>
                    <a:lnTo>
                      <a:pt x="38" y="25"/>
                    </a:lnTo>
                    <a:lnTo>
                      <a:pt x="41" y="28"/>
                    </a:lnTo>
                    <a:lnTo>
                      <a:pt x="41" y="31"/>
                    </a:lnTo>
                    <a:lnTo>
                      <a:pt x="34" y="29"/>
                    </a:lnTo>
                    <a:lnTo>
                      <a:pt x="21" y="19"/>
                    </a:lnTo>
                    <a:lnTo>
                      <a:pt x="9" y="9"/>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03" name="Freeform 160"/>
              <p:cNvSpPr>
                <a:spLocks/>
              </p:cNvSpPr>
              <p:nvPr/>
            </p:nvSpPr>
            <p:spPr bwMode="auto">
              <a:xfrm>
                <a:off x="2796" y="1270"/>
                <a:ext cx="12" cy="57"/>
              </a:xfrm>
              <a:custGeom>
                <a:avLst/>
                <a:gdLst>
                  <a:gd name="T0" fmla="*/ 7 w 12"/>
                  <a:gd name="T1" fmla="*/ 0 h 57"/>
                  <a:gd name="T2" fmla="*/ 10 w 12"/>
                  <a:gd name="T3" fmla="*/ 14 h 57"/>
                  <a:gd name="T4" fmla="*/ 12 w 12"/>
                  <a:gd name="T5" fmla="*/ 33 h 57"/>
                  <a:gd name="T6" fmla="*/ 10 w 12"/>
                  <a:gd name="T7" fmla="*/ 48 h 57"/>
                  <a:gd name="T8" fmla="*/ 4 w 12"/>
                  <a:gd name="T9" fmla="*/ 57 h 57"/>
                  <a:gd name="T10" fmla="*/ 0 w 12"/>
                  <a:gd name="T11" fmla="*/ 51 h 57"/>
                  <a:gd name="T12" fmla="*/ 1 w 12"/>
                  <a:gd name="T13" fmla="*/ 34 h 57"/>
                  <a:gd name="T14" fmla="*/ 6 w 12"/>
                  <a:gd name="T15" fmla="*/ 15 h 57"/>
                  <a:gd name="T16" fmla="*/ 7 w 12"/>
                  <a:gd name="T17" fmla="*/ 0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7"/>
                  <a:gd name="T29" fmla="*/ 12 w 12"/>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7">
                    <a:moveTo>
                      <a:pt x="7" y="0"/>
                    </a:moveTo>
                    <a:lnTo>
                      <a:pt x="10" y="14"/>
                    </a:lnTo>
                    <a:lnTo>
                      <a:pt x="12" y="33"/>
                    </a:lnTo>
                    <a:lnTo>
                      <a:pt x="10" y="48"/>
                    </a:lnTo>
                    <a:lnTo>
                      <a:pt x="4" y="57"/>
                    </a:lnTo>
                    <a:lnTo>
                      <a:pt x="0" y="51"/>
                    </a:lnTo>
                    <a:lnTo>
                      <a:pt x="1" y="34"/>
                    </a:lnTo>
                    <a:lnTo>
                      <a:pt x="6" y="15"/>
                    </a:lnTo>
                    <a:lnTo>
                      <a:pt x="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04" name="Freeform 161"/>
              <p:cNvSpPr>
                <a:spLocks/>
              </p:cNvSpPr>
              <p:nvPr/>
            </p:nvSpPr>
            <p:spPr bwMode="auto">
              <a:xfrm>
                <a:off x="2774" y="1263"/>
                <a:ext cx="16" cy="55"/>
              </a:xfrm>
              <a:custGeom>
                <a:avLst/>
                <a:gdLst>
                  <a:gd name="T0" fmla="*/ 16 w 16"/>
                  <a:gd name="T1" fmla="*/ 0 h 55"/>
                  <a:gd name="T2" fmla="*/ 16 w 16"/>
                  <a:gd name="T3" fmla="*/ 13 h 55"/>
                  <a:gd name="T4" fmla="*/ 15 w 16"/>
                  <a:gd name="T5" fmla="*/ 31 h 55"/>
                  <a:gd name="T6" fmla="*/ 10 w 16"/>
                  <a:gd name="T7" fmla="*/ 47 h 55"/>
                  <a:gd name="T8" fmla="*/ 3 w 16"/>
                  <a:gd name="T9" fmla="*/ 55 h 55"/>
                  <a:gd name="T10" fmla="*/ 0 w 16"/>
                  <a:gd name="T11" fmla="*/ 47 h 55"/>
                  <a:gd name="T12" fmla="*/ 4 w 16"/>
                  <a:gd name="T13" fmla="*/ 31 h 55"/>
                  <a:gd name="T14" fmla="*/ 12 w 16"/>
                  <a:gd name="T15" fmla="*/ 12 h 55"/>
                  <a:gd name="T16" fmla="*/ 16 w 16"/>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5"/>
                  <a:gd name="T29" fmla="*/ 16 w 16"/>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5">
                    <a:moveTo>
                      <a:pt x="16" y="0"/>
                    </a:moveTo>
                    <a:lnTo>
                      <a:pt x="16" y="13"/>
                    </a:lnTo>
                    <a:lnTo>
                      <a:pt x="15" y="31"/>
                    </a:lnTo>
                    <a:lnTo>
                      <a:pt x="10" y="47"/>
                    </a:lnTo>
                    <a:lnTo>
                      <a:pt x="3" y="55"/>
                    </a:lnTo>
                    <a:lnTo>
                      <a:pt x="0" y="47"/>
                    </a:lnTo>
                    <a:lnTo>
                      <a:pt x="4" y="31"/>
                    </a:lnTo>
                    <a:lnTo>
                      <a:pt x="12" y="12"/>
                    </a:lnTo>
                    <a:lnTo>
                      <a:pt x="1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05" name="Freeform 162"/>
              <p:cNvSpPr>
                <a:spLocks/>
              </p:cNvSpPr>
              <p:nvPr/>
            </p:nvSpPr>
            <p:spPr bwMode="auto">
              <a:xfrm>
                <a:off x="2825" y="1287"/>
                <a:ext cx="11" cy="51"/>
              </a:xfrm>
              <a:custGeom>
                <a:avLst/>
                <a:gdLst>
                  <a:gd name="T0" fmla="*/ 3 w 11"/>
                  <a:gd name="T1" fmla="*/ 0 h 51"/>
                  <a:gd name="T2" fmla="*/ 8 w 11"/>
                  <a:gd name="T3" fmla="*/ 7 h 51"/>
                  <a:gd name="T4" fmla="*/ 11 w 11"/>
                  <a:gd name="T5" fmla="*/ 23 h 51"/>
                  <a:gd name="T6" fmla="*/ 11 w 11"/>
                  <a:gd name="T7" fmla="*/ 41 h 51"/>
                  <a:gd name="T8" fmla="*/ 6 w 11"/>
                  <a:gd name="T9" fmla="*/ 51 h 51"/>
                  <a:gd name="T10" fmla="*/ 0 w 11"/>
                  <a:gd name="T11" fmla="*/ 48 h 51"/>
                  <a:gd name="T12" fmla="*/ 0 w 11"/>
                  <a:gd name="T13" fmla="*/ 34 h 51"/>
                  <a:gd name="T14" fmla="*/ 3 w 11"/>
                  <a:gd name="T15" fmla="*/ 14 h 51"/>
                  <a:gd name="T16" fmla="*/ 3 w 11"/>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1"/>
                  <a:gd name="T29" fmla="*/ 11 w 11"/>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1">
                    <a:moveTo>
                      <a:pt x="3" y="0"/>
                    </a:moveTo>
                    <a:lnTo>
                      <a:pt x="8" y="7"/>
                    </a:lnTo>
                    <a:lnTo>
                      <a:pt x="11" y="23"/>
                    </a:lnTo>
                    <a:lnTo>
                      <a:pt x="11" y="41"/>
                    </a:lnTo>
                    <a:lnTo>
                      <a:pt x="6" y="51"/>
                    </a:lnTo>
                    <a:lnTo>
                      <a:pt x="0" y="48"/>
                    </a:lnTo>
                    <a:lnTo>
                      <a:pt x="0" y="34"/>
                    </a:lnTo>
                    <a:lnTo>
                      <a:pt x="3" y="14"/>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06" name="Freeform 163"/>
              <p:cNvSpPr>
                <a:spLocks/>
              </p:cNvSpPr>
              <p:nvPr/>
            </p:nvSpPr>
            <p:spPr bwMode="auto">
              <a:xfrm>
                <a:off x="2849" y="1291"/>
                <a:ext cx="21" cy="61"/>
              </a:xfrm>
              <a:custGeom>
                <a:avLst/>
                <a:gdLst>
                  <a:gd name="T0" fmla="*/ 0 w 21"/>
                  <a:gd name="T1" fmla="*/ 0 h 61"/>
                  <a:gd name="T2" fmla="*/ 9 w 21"/>
                  <a:gd name="T3" fmla="*/ 15 h 61"/>
                  <a:gd name="T4" fmla="*/ 18 w 21"/>
                  <a:gd name="T5" fmla="*/ 34 h 61"/>
                  <a:gd name="T6" fmla="*/ 21 w 21"/>
                  <a:gd name="T7" fmla="*/ 52 h 61"/>
                  <a:gd name="T8" fmla="*/ 18 w 21"/>
                  <a:gd name="T9" fmla="*/ 61 h 61"/>
                  <a:gd name="T10" fmla="*/ 10 w 21"/>
                  <a:gd name="T11" fmla="*/ 55 h 61"/>
                  <a:gd name="T12" fmla="*/ 6 w 21"/>
                  <a:gd name="T13" fmla="*/ 36 h 61"/>
                  <a:gd name="T14" fmla="*/ 3 w 21"/>
                  <a:gd name="T15" fmla="*/ 15 h 61"/>
                  <a:gd name="T16" fmla="*/ 0 w 21"/>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61"/>
                  <a:gd name="T29" fmla="*/ 21 w 21"/>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61">
                    <a:moveTo>
                      <a:pt x="0" y="0"/>
                    </a:moveTo>
                    <a:lnTo>
                      <a:pt x="9" y="15"/>
                    </a:lnTo>
                    <a:lnTo>
                      <a:pt x="18" y="34"/>
                    </a:lnTo>
                    <a:lnTo>
                      <a:pt x="21" y="52"/>
                    </a:lnTo>
                    <a:lnTo>
                      <a:pt x="18" y="61"/>
                    </a:lnTo>
                    <a:lnTo>
                      <a:pt x="10" y="55"/>
                    </a:lnTo>
                    <a:lnTo>
                      <a:pt x="6" y="36"/>
                    </a:lnTo>
                    <a:lnTo>
                      <a:pt x="3" y="15"/>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07" name="Freeform 164"/>
              <p:cNvSpPr>
                <a:spLocks/>
              </p:cNvSpPr>
              <p:nvPr/>
            </p:nvSpPr>
            <p:spPr bwMode="auto">
              <a:xfrm>
                <a:off x="2877" y="1300"/>
                <a:ext cx="24" cy="65"/>
              </a:xfrm>
              <a:custGeom>
                <a:avLst/>
                <a:gdLst>
                  <a:gd name="T0" fmla="*/ 0 w 24"/>
                  <a:gd name="T1" fmla="*/ 0 h 65"/>
                  <a:gd name="T2" fmla="*/ 9 w 24"/>
                  <a:gd name="T3" fmla="*/ 15 h 65"/>
                  <a:gd name="T4" fmla="*/ 18 w 24"/>
                  <a:gd name="T5" fmla="*/ 37 h 65"/>
                  <a:gd name="T6" fmla="*/ 24 w 24"/>
                  <a:gd name="T7" fmla="*/ 58 h 65"/>
                  <a:gd name="T8" fmla="*/ 21 w 24"/>
                  <a:gd name="T9" fmla="*/ 65 h 65"/>
                  <a:gd name="T10" fmla="*/ 13 w 24"/>
                  <a:gd name="T11" fmla="*/ 56 h 65"/>
                  <a:gd name="T12" fmla="*/ 7 w 24"/>
                  <a:gd name="T13" fmla="*/ 35 h 65"/>
                  <a:gd name="T14" fmla="*/ 3 w 24"/>
                  <a:gd name="T15" fmla="*/ 13 h 65"/>
                  <a:gd name="T16" fmla="*/ 0 w 24"/>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5"/>
                  <a:gd name="T29" fmla="*/ 24 w 24"/>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5">
                    <a:moveTo>
                      <a:pt x="0" y="0"/>
                    </a:moveTo>
                    <a:lnTo>
                      <a:pt x="9" y="15"/>
                    </a:lnTo>
                    <a:lnTo>
                      <a:pt x="18" y="37"/>
                    </a:lnTo>
                    <a:lnTo>
                      <a:pt x="24" y="58"/>
                    </a:lnTo>
                    <a:lnTo>
                      <a:pt x="21" y="65"/>
                    </a:lnTo>
                    <a:lnTo>
                      <a:pt x="13" y="56"/>
                    </a:lnTo>
                    <a:lnTo>
                      <a:pt x="7" y="35"/>
                    </a:lnTo>
                    <a:lnTo>
                      <a:pt x="3" y="1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08" name="Freeform 165"/>
              <p:cNvSpPr>
                <a:spLocks/>
              </p:cNvSpPr>
              <p:nvPr/>
            </p:nvSpPr>
            <p:spPr bwMode="auto">
              <a:xfrm>
                <a:off x="2927" y="1297"/>
                <a:ext cx="42" cy="69"/>
              </a:xfrm>
              <a:custGeom>
                <a:avLst/>
                <a:gdLst>
                  <a:gd name="T0" fmla="*/ 0 w 42"/>
                  <a:gd name="T1" fmla="*/ 0 h 69"/>
                  <a:gd name="T2" fmla="*/ 8 w 42"/>
                  <a:gd name="T3" fmla="*/ 6 h 69"/>
                  <a:gd name="T4" fmla="*/ 15 w 42"/>
                  <a:gd name="T5" fmla="*/ 15 h 69"/>
                  <a:gd name="T6" fmla="*/ 22 w 42"/>
                  <a:gd name="T7" fmla="*/ 25 h 69"/>
                  <a:gd name="T8" fmla="*/ 30 w 42"/>
                  <a:gd name="T9" fmla="*/ 37 h 69"/>
                  <a:gd name="T10" fmla="*/ 36 w 42"/>
                  <a:gd name="T11" fmla="*/ 47 h 69"/>
                  <a:gd name="T12" fmla="*/ 40 w 42"/>
                  <a:gd name="T13" fmla="*/ 58 h 69"/>
                  <a:gd name="T14" fmla="*/ 42 w 42"/>
                  <a:gd name="T15" fmla="*/ 65 h 69"/>
                  <a:gd name="T16" fmla="*/ 40 w 42"/>
                  <a:gd name="T17" fmla="*/ 69 h 69"/>
                  <a:gd name="T18" fmla="*/ 31 w 42"/>
                  <a:gd name="T19" fmla="*/ 61 h 69"/>
                  <a:gd name="T20" fmla="*/ 21 w 42"/>
                  <a:gd name="T21" fmla="*/ 38 h 69"/>
                  <a:gd name="T22" fmla="*/ 11 w 42"/>
                  <a:gd name="T23" fmla="*/ 13 h 69"/>
                  <a:gd name="T24" fmla="*/ 0 w 42"/>
                  <a:gd name="T25" fmla="*/ 0 h 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69"/>
                  <a:gd name="T41" fmla="*/ 42 w 42"/>
                  <a:gd name="T42" fmla="*/ 69 h 6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69">
                    <a:moveTo>
                      <a:pt x="0" y="0"/>
                    </a:moveTo>
                    <a:lnTo>
                      <a:pt x="8" y="6"/>
                    </a:lnTo>
                    <a:lnTo>
                      <a:pt x="15" y="15"/>
                    </a:lnTo>
                    <a:lnTo>
                      <a:pt x="22" y="25"/>
                    </a:lnTo>
                    <a:lnTo>
                      <a:pt x="30" y="37"/>
                    </a:lnTo>
                    <a:lnTo>
                      <a:pt x="36" y="47"/>
                    </a:lnTo>
                    <a:lnTo>
                      <a:pt x="40" y="58"/>
                    </a:lnTo>
                    <a:lnTo>
                      <a:pt x="42" y="65"/>
                    </a:lnTo>
                    <a:lnTo>
                      <a:pt x="40" y="69"/>
                    </a:lnTo>
                    <a:lnTo>
                      <a:pt x="31" y="61"/>
                    </a:lnTo>
                    <a:lnTo>
                      <a:pt x="21" y="38"/>
                    </a:lnTo>
                    <a:lnTo>
                      <a:pt x="11" y="1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09" name="Freeform 166"/>
              <p:cNvSpPr>
                <a:spLocks/>
              </p:cNvSpPr>
              <p:nvPr/>
            </p:nvSpPr>
            <p:spPr bwMode="auto">
              <a:xfrm>
                <a:off x="2983" y="1287"/>
                <a:ext cx="48" cy="63"/>
              </a:xfrm>
              <a:custGeom>
                <a:avLst/>
                <a:gdLst>
                  <a:gd name="T0" fmla="*/ 0 w 48"/>
                  <a:gd name="T1" fmla="*/ 0 h 63"/>
                  <a:gd name="T2" fmla="*/ 6 w 48"/>
                  <a:gd name="T3" fmla="*/ 4 h 63"/>
                  <a:gd name="T4" fmla="*/ 14 w 48"/>
                  <a:gd name="T5" fmla="*/ 13 h 63"/>
                  <a:gd name="T6" fmla="*/ 23 w 48"/>
                  <a:gd name="T7" fmla="*/ 22 h 63"/>
                  <a:gd name="T8" fmla="*/ 31 w 48"/>
                  <a:gd name="T9" fmla="*/ 32 h 63"/>
                  <a:gd name="T10" fmla="*/ 39 w 48"/>
                  <a:gd name="T11" fmla="*/ 43 h 63"/>
                  <a:gd name="T12" fmla="*/ 45 w 48"/>
                  <a:gd name="T13" fmla="*/ 51 h 63"/>
                  <a:gd name="T14" fmla="*/ 48 w 48"/>
                  <a:gd name="T15" fmla="*/ 59 h 63"/>
                  <a:gd name="T16" fmla="*/ 46 w 48"/>
                  <a:gd name="T17" fmla="*/ 63 h 63"/>
                  <a:gd name="T18" fmla="*/ 42 w 48"/>
                  <a:gd name="T19" fmla="*/ 62 h 63"/>
                  <a:gd name="T20" fmla="*/ 36 w 48"/>
                  <a:gd name="T21" fmla="*/ 56 h 63"/>
                  <a:gd name="T22" fmla="*/ 28 w 48"/>
                  <a:gd name="T23" fmla="*/ 47 h 63"/>
                  <a:gd name="T24" fmla="*/ 23 w 48"/>
                  <a:gd name="T25" fmla="*/ 35 h 63"/>
                  <a:gd name="T26" fmla="*/ 15 w 48"/>
                  <a:gd name="T27" fmla="*/ 23 h 63"/>
                  <a:gd name="T28" fmla="*/ 9 w 48"/>
                  <a:gd name="T29" fmla="*/ 13 h 63"/>
                  <a:gd name="T30" fmla="*/ 5 w 48"/>
                  <a:gd name="T31" fmla="*/ 4 h 63"/>
                  <a:gd name="T32" fmla="*/ 0 w 48"/>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3"/>
                  <a:gd name="T53" fmla="*/ 48 w 48"/>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3">
                    <a:moveTo>
                      <a:pt x="0" y="0"/>
                    </a:moveTo>
                    <a:lnTo>
                      <a:pt x="6" y="4"/>
                    </a:lnTo>
                    <a:lnTo>
                      <a:pt x="14" y="13"/>
                    </a:lnTo>
                    <a:lnTo>
                      <a:pt x="23" y="22"/>
                    </a:lnTo>
                    <a:lnTo>
                      <a:pt x="31" y="32"/>
                    </a:lnTo>
                    <a:lnTo>
                      <a:pt x="39" y="43"/>
                    </a:lnTo>
                    <a:lnTo>
                      <a:pt x="45" y="51"/>
                    </a:lnTo>
                    <a:lnTo>
                      <a:pt x="48" y="59"/>
                    </a:lnTo>
                    <a:lnTo>
                      <a:pt x="46" y="63"/>
                    </a:lnTo>
                    <a:lnTo>
                      <a:pt x="42" y="62"/>
                    </a:lnTo>
                    <a:lnTo>
                      <a:pt x="36" y="56"/>
                    </a:lnTo>
                    <a:lnTo>
                      <a:pt x="28" y="47"/>
                    </a:lnTo>
                    <a:lnTo>
                      <a:pt x="23" y="35"/>
                    </a:lnTo>
                    <a:lnTo>
                      <a:pt x="15" y="23"/>
                    </a:lnTo>
                    <a:lnTo>
                      <a:pt x="9" y="13"/>
                    </a:lnTo>
                    <a:lnTo>
                      <a:pt x="5"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10" name="Freeform 167"/>
              <p:cNvSpPr>
                <a:spLocks/>
              </p:cNvSpPr>
              <p:nvPr/>
            </p:nvSpPr>
            <p:spPr bwMode="auto">
              <a:xfrm>
                <a:off x="2902" y="1301"/>
                <a:ext cx="40" cy="58"/>
              </a:xfrm>
              <a:custGeom>
                <a:avLst/>
                <a:gdLst>
                  <a:gd name="T0" fmla="*/ 0 w 40"/>
                  <a:gd name="T1" fmla="*/ 0 h 58"/>
                  <a:gd name="T2" fmla="*/ 5 w 40"/>
                  <a:gd name="T3" fmla="*/ 5 h 58"/>
                  <a:gd name="T4" fmla="*/ 12 w 40"/>
                  <a:gd name="T5" fmla="*/ 12 h 58"/>
                  <a:gd name="T6" fmla="*/ 19 w 40"/>
                  <a:gd name="T7" fmla="*/ 21 h 58"/>
                  <a:gd name="T8" fmla="*/ 28 w 40"/>
                  <a:gd name="T9" fmla="*/ 31 h 58"/>
                  <a:gd name="T10" fmla="*/ 34 w 40"/>
                  <a:gd name="T11" fmla="*/ 40 h 58"/>
                  <a:gd name="T12" fmla="*/ 39 w 40"/>
                  <a:gd name="T13" fmla="*/ 49 h 58"/>
                  <a:gd name="T14" fmla="*/ 40 w 40"/>
                  <a:gd name="T15" fmla="*/ 55 h 58"/>
                  <a:gd name="T16" fmla="*/ 37 w 40"/>
                  <a:gd name="T17" fmla="*/ 58 h 58"/>
                  <a:gd name="T18" fmla="*/ 27 w 40"/>
                  <a:gd name="T19" fmla="*/ 51 h 58"/>
                  <a:gd name="T20" fmla="*/ 16 w 40"/>
                  <a:gd name="T21" fmla="*/ 33 h 58"/>
                  <a:gd name="T22" fmla="*/ 6 w 40"/>
                  <a:gd name="T23" fmla="*/ 12 h 58"/>
                  <a:gd name="T24" fmla="*/ 0 w 40"/>
                  <a:gd name="T25" fmla="*/ 0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58"/>
                  <a:gd name="T41" fmla="*/ 40 w 40"/>
                  <a:gd name="T42" fmla="*/ 58 h 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58">
                    <a:moveTo>
                      <a:pt x="0" y="0"/>
                    </a:moveTo>
                    <a:lnTo>
                      <a:pt x="5" y="5"/>
                    </a:lnTo>
                    <a:lnTo>
                      <a:pt x="12" y="12"/>
                    </a:lnTo>
                    <a:lnTo>
                      <a:pt x="19" y="21"/>
                    </a:lnTo>
                    <a:lnTo>
                      <a:pt x="28" y="31"/>
                    </a:lnTo>
                    <a:lnTo>
                      <a:pt x="34" y="40"/>
                    </a:lnTo>
                    <a:lnTo>
                      <a:pt x="39" y="49"/>
                    </a:lnTo>
                    <a:lnTo>
                      <a:pt x="40" y="55"/>
                    </a:lnTo>
                    <a:lnTo>
                      <a:pt x="37" y="58"/>
                    </a:lnTo>
                    <a:lnTo>
                      <a:pt x="27" y="51"/>
                    </a:lnTo>
                    <a:lnTo>
                      <a:pt x="16" y="33"/>
                    </a:lnTo>
                    <a:lnTo>
                      <a:pt x="6" y="1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11" name="Freeform 168"/>
              <p:cNvSpPr>
                <a:spLocks/>
              </p:cNvSpPr>
              <p:nvPr/>
            </p:nvSpPr>
            <p:spPr bwMode="auto">
              <a:xfrm>
                <a:off x="2905" y="1214"/>
                <a:ext cx="50" cy="92"/>
              </a:xfrm>
              <a:custGeom>
                <a:avLst/>
                <a:gdLst>
                  <a:gd name="T0" fmla="*/ 49 w 50"/>
                  <a:gd name="T1" fmla="*/ 0 h 92"/>
                  <a:gd name="T2" fmla="*/ 50 w 50"/>
                  <a:gd name="T3" fmla="*/ 6 h 92"/>
                  <a:gd name="T4" fmla="*/ 49 w 50"/>
                  <a:gd name="T5" fmla="*/ 15 h 92"/>
                  <a:gd name="T6" fmla="*/ 43 w 50"/>
                  <a:gd name="T7" fmla="*/ 30 h 92"/>
                  <a:gd name="T8" fmla="*/ 37 w 50"/>
                  <a:gd name="T9" fmla="*/ 45 h 92"/>
                  <a:gd name="T10" fmla="*/ 28 w 50"/>
                  <a:gd name="T11" fmla="*/ 59 h 92"/>
                  <a:gd name="T12" fmla="*/ 19 w 50"/>
                  <a:gd name="T13" fmla="*/ 74 h 92"/>
                  <a:gd name="T14" fmla="*/ 9 w 50"/>
                  <a:gd name="T15" fmla="*/ 84 h 92"/>
                  <a:gd name="T16" fmla="*/ 0 w 50"/>
                  <a:gd name="T17" fmla="*/ 92 h 92"/>
                  <a:gd name="T18" fmla="*/ 3 w 50"/>
                  <a:gd name="T19" fmla="*/ 84 h 92"/>
                  <a:gd name="T20" fmla="*/ 9 w 50"/>
                  <a:gd name="T21" fmla="*/ 73 h 92"/>
                  <a:gd name="T22" fmla="*/ 16 w 50"/>
                  <a:gd name="T23" fmla="*/ 58 h 92"/>
                  <a:gd name="T24" fmla="*/ 24 w 50"/>
                  <a:gd name="T25" fmla="*/ 42 h 92"/>
                  <a:gd name="T26" fmla="*/ 33 w 50"/>
                  <a:gd name="T27" fmla="*/ 25 h 92"/>
                  <a:gd name="T28" fmla="*/ 40 w 50"/>
                  <a:gd name="T29" fmla="*/ 12 h 92"/>
                  <a:gd name="T30" fmla="*/ 46 w 50"/>
                  <a:gd name="T31" fmla="*/ 3 h 92"/>
                  <a:gd name="T32" fmla="*/ 49 w 50"/>
                  <a:gd name="T33" fmla="*/ 0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2"/>
                  <a:gd name="T53" fmla="*/ 50 w 50"/>
                  <a:gd name="T54" fmla="*/ 92 h 9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2">
                    <a:moveTo>
                      <a:pt x="49" y="0"/>
                    </a:moveTo>
                    <a:lnTo>
                      <a:pt x="50" y="6"/>
                    </a:lnTo>
                    <a:lnTo>
                      <a:pt x="49" y="15"/>
                    </a:lnTo>
                    <a:lnTo>
                      <a:pt x="43" y="30"/>
                    </a:lnTo>
                    <a:lnTo>
                      <a:pt x="37" y="45"/>
                    </a:lnTo>
                    <a:lnTo>
                      <a:pt x="28" y="59"/>
                    </a:lnTo>
                    <a:lnTo>
                      <a:pt x="19" y="74"/>
                    </a:lnTo>
                    <a:lnTo>
                      <a:pt x="9" y="84"/>
                    </a:lnTo>
                    <a:lnTo>
                      <a:pt x="0" y="92"/>
                    </a:lnTo>
                    <a:lnTo>
                      <a:pt x="3" y="84"/>
                    </a:lnTo>
                    <a:lnTo>
                      <a:pt x="9" y="73"/>
                    </a:lnTo>
                    <a:lnTo>
                      <a:pt x="16" y="58"/>
                    </a:lnTo>
                    <a:lnTo>
                      <a:pt x="24" y="42"/>
                    </a:lnTo>
                    <a:lnTo>
                      <a:pt x="33" y="25"/>
                    </a:lnTo>
                    <a:lnTo>
                      <a:pt x="40" y="12"/>
                    </a:lnTo>
                    <a:lnTo>
                      <a:pt x="46" y="3"/>
                    </a:lnTo>
                    <a:lnTo>
                      <a:pt x="4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12" name="Freeform 169"/>
              <p:cNvSpPr>
                <a:spLocks/>
              </p:cNvSpPr>
              <p:nvPr/>
            </p:nvSpPr>
            <p:spPr bwMode="auto">
              <a:xfrm>
                <a:off x="2951" y="1228"/>
                <a:ext cx="43" cy="70"/>
              </a:xfrm>
              <a:custGeom>
                <a:avLst/>
                <a:gdLst>
                  <a:gd name="T0" fmla="*/ 43 w 43"/>
                  <a:gd name="T1" fmla="*/ 0 h 70"/>
                  <a:gd name="T2" fmla="*/ 43 w 43"/>
                  <a:gd name="T3" fmla="*/ 2 h 70"/>
                  <a:gd name="T4" fmla="*/ 41 w 43"/>
                  <a:gd name="T5" fmla="*/ 10 h 70"/>
                  <a:gd name="T6" fmla="*/ 38 w 43"/>
                  <a:gd name="T7" fmla="*/ 20 h 70"/>
                  <a:gd name="T8" fmla="*/ 32 w 43"/>
                  <a:gd name="T9" fmla="*/ 31 h 70"/>
                  <a:gd name="T10" fmla="*/ 25 w 43"/>
                  <a:gd name="T11" fmla="*/ 44 h 70"/>
                  <a:gd name="T12" fmla="*/ 18 w 43"/>
                  <a:gd name="T13" fmla="*/ 54 h 70"/>
                  <a:gd name="T14" fmla="*/ 9 w 43"/>
                  <a:gd name="T15" fmla="*/ 65 h 70"/>
                  <a:gd name="T16" fmla="*/ 0 w 43"/>
                  <a:gd name="T17" fmla="*/ 70 h 70"/>
                  <a:gd name="T18" fmla="*/ 10 w 43"/>
                  <a:gd name="T19" fmla="*/ 53 h 70"/>
                  <a:gd name="T20" fmla="*/ 24 w 43"/>
                  <a:gd name="T21" fmla="*/ 28 h 70"/>
                  <a:gd name="T22" fmla="*/ 35 w 43"/>
                  <a:gd name="T23" fmla="*/ 7 h 70"/>
                  <a:gd name="T24" fmla="*/ 43 w 43"/>
                  <a:gd name="T25" fmla="*/ 0 h 7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70"/>
                  <a:gd name="T41" fmla="*/ 43 w 43"/>
                  <a:gd name="T42" fmla="*/ 70 h 7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70">
                    <a:moveTo>
                      <a:pt x="43" y="0"/>
                    </a:moveTo>
                    <a:lnTo>
                      <a:pt x="43" y="2"/>
                    </a:lnTo>
                    <a:lnTo>
                      <a:pt x="41" y="10"/>
                    </a:lnTo>
                    <a:lnTo>
                      <a:pt x="38" y="20"/>
                    </a:lnTo>
                    <a:lnTo>
                      <a:pt x="32" y="31"/>
                    </a:lnTo>
                    <a:lnTo>
                      <a:pt x="25" y="44"/>
                    </a:lnTo>
                    <a:lnTo>
                      <a:pt x="18" y="54"/>
                    </a:lnTo>
                    <a:lnTo>
                      <a:pt x="9" y="65"/>
                    </a:lnTo>
                    <a:lnTo>
                      <a:pt x="0" y="70"/>
                    </a:lnTo>
                    <a:lnTo>
                      <a:pt x="10" y="53"/>
                    </a:lnTo>
                    <a:lnTo>
                      <a:pt x="24" y="28"/>
                    </a:lnTo>
                    <a:lnTo>
                      <a:pt x="35" y="7"/>
                    </a:lnTo>
                    <a:lnTo>
                      <a:pt x="4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13" name="Freeform 170"/>
              <p:cNvSpPr>
                <a:spLocks/>
              </p:cNvSpPr>
              <p:nvPr/>
            </p:nvSpPr>
            <p:spPr bwMode="auto">
              <a:xfrm>
                <a:off x="2957" y="1294"/>
                <a:ext cx="46" cy="62"/>
              </a:xfrm>
              <a:custGeom>
                <a:avLst/>
                <a:gdLst>
                  <a:gd name="T0" fmla="*/ 0 w 46"/>
                  <a:gd name="T1" fmla="*/ 0 h 62"/>
                  <a:gd name="T2" fmla="*/ 6 w 46"/>
                  <a:gd name="T3" fmla="*/ 4 h 62"/>
                  <a:gd name="T4" fmla="*/ 13 w 46"/>
                  <a:gd name="T5" fmla="*/ 13 h 62"/>
                  <a:gd name="T6" fmla="*/ 21 w 46"/>
                  <a:gd name="T7" fmla="*/ 22 h 62"/>
                  <a:gd name="T8" fmla="*/ 29 w 46"/>
                  <a:gd name="T9" fmla="*/ 33 h 62"/>
                  <a:gd name="T10" fmla="*/ 37 w 46"/>
                  <a:gd name="T11" fmla="*/ 43 h 62"/>
                  <a:gd name="T12" fmla="*/ 43 w 46"/>
                  <a:gd name="T13" fmla="*/ 52 h 62"/>
                  <a:gd name="T14" fmla="*/ 46 w 46"/>
                  <a:gd name="T15" fmla="*/ 58 h 62"/>
                  <a:gd name="T16" fmla="*/ 44 w 46"/>
                  <a:gd name="T17" fmla="*/ 62 h 62"/>
                  <a:gd name="T18" fmla="*/ 40 w 46"/>
                  <a:gd name="T19" fmla="*/ 62 h 62"/>
                  <a:gd name="T20" fmla="*/ 34 w 46"/>
                  <a:gd name="T21" fmla="*/ 56 h 62"/>
                  <a:gd name="T22" fmla="*/ 26 w 46"/>
                  <a:gd name="T23" fmla="*/ 47 h 62"/>
                  <a:gd name="T24" fmla="*/ 21 w 46"/>
                  <a:gd name="T25" fmla="*/ 36 h 62"/>
                  <a:gd name="T26" fmla="*/ 15 w 46"/>
                  <a:gd name="T27" fmla="*/ 24 h 62"/>
                  <a:gd name="T28" fmla="*/ 9 w 46"/>
                  <a:gd name="T29" fmla="*/ 13 h 62"/>
                  <a:gd name="T30" fmla="*/ 3 w 46"/>
                  <a:gd name="T31" fmla="*/ 4 h 62"/>
                  <a:gd name="T32" fmla="*/ 0 w 46"/>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2"/>
                  <a:gd name="T53" fmla="*/ 46 w 46"/>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2">
                    <a:moveTo>
                      <a:pt x="0" y="0"/>
                    </a:moveTo>
                    <a:lnTo>
                      <a:pt x="6" y="4"/>
                    </a:lnTo>
                    <a:lnTo>
                      <a:pt x="13" y="13"/>
                    </a:lnTo>
                    <a:lnTo>
                      <a:pt x="21" y="22"/>
                    </a:lnTo>
                    <a:lnTo>
                      <a:pt x="29" y="33"/>
                    </a:lnTo>
                    <a:lnTo>
                      <a:pt x="37" y="43"/>
                    </a:lnTo>
                    <a:lnTo>
                      <a:pt x="43" y="52"/>
                    </a:lnTo>
                    <a:lnTo>
                      <a:pt x="46" y="58"/>
                    </a:lnTo>
                    <a:lnTo>
                      <a:pt x="44" y="62"/>
                    </a:lnTo>
                    <a:lnTo>
                      <a:pt x="40" y="62"/>
                    </a:lnTo>
                    <a:lnTo>
                      <a:pt x="34" y="56"/>
                    </a:lnTo>
                    <a:lnTo>
                      <a:pt x="26" y="47"/>
                    </a:lnTo>
                    <a:lnTo>
                      <a:pt x="21" y="36"/>
                    </a:lnTo>
                    <a:lnTo>
                      <a:pt x="15" y="24"/>
                    </a:lnTo>
                    <a:lnTo>
                      <a:pt x="9" y="13"/>
                    </a:lnTo>
                    <a:lnTo>
                      <a:pt x="3"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14" name="Freeform 171"/>
              <p:cNvSpPr>
                <a:spLocks/>
              </p:cNvSpPr>
              <p:nvPr/>
            </p:nvSpPr>
            <p:spPr bwMode="auto">
              <a:xfrm>
                <a:off x="1342" y="2241"/>
                <a:ext cx="112" cy="293"/>
              </a:xfrm>
              <a:custGeom>
                <a:avLst/>
                <a:gdLst>
                  <a:gd name="T0" fmla="*/ 20 w 112"/>
                  <a:gd name="T1" fmla="*/ 0 h 293"/>
                  <a:gd name="T2" fmla="*/ 22 w 112"/>
                  <a:gd name="T3" fmla="*/ 0 h 293"/>
                  <a:gd name="T4" fmla="*/ 23 w 112"/>
                  <a:gd name="T5" fmla="*/ 3 h 293"/>
                  <a:gd name="T6" fmla="*/ 25 w 112"/>
                  <a:gd name="T7" fmla="*/ 6 h 293"/>
                  <a:gd name="T8" fmla="*/ 26 w 112"/>
                  <a:gd name="T9" fmla="*/ 8 h 293"/>
                  <a:gd name="T10" fmla="*/ 14 w 112"/>
                  <a:gd name="T11" fmla="*/ 54 h 293"/>
                  <a:gd name="T12" fmla="*/ 13 w 112"/>
                  <a:gd name="T13" fmla="*/ 98 h 293"/>
                  <a:gd name="T14" fmla="*/ 20 w 112"/>
                  <a:gd name="T15" fmla="*/ 139 h 293"/>
                  <a:gd name="T16" fmla="*/ 35 w 112"/>
                  <a:gd name="T17" fmla="*/ 176 h 293"/>
                  <a:gd name="T18" fmla="*/ 53 w 112"/>
                  <a:gd name="T19" fmla="*/ 212 h 293"/>
                  <a:gd name="T20" fmla="*/ 73 w 112"/>
                  <a:gd name="T21" fmla="*/ 243 h 293"/>
                  <a:gd name="T22" fmla="*/ 94 w 112"/>
                  <a:gd name="T23" fmla="*/ 271 h 293"/>
                  <a:gd name="T24" fmla="*/ 112 w 112"/>
                  <a:gd name="T25" fmla="*/ 293 h 293"/>
                  <a:gd name="T26" fmla="*/ 90 w 112"/>
                  <a:gd name="T27" fmla="*/ 281 h 293"/>
                  <a:gd name="T28" fmla="*/ 66 w 112"/>
                  <a:gd name="T29" fmla="*/ 255 h 293"/>
                  <a:gd name="T30" fmla="*/ 42 w 112"/>
                  <a:gd name="T31" fmla="*/ 219 h 293"/>
                  <a:gd name="T32" fmla="*/ 22 w 112"/>
                  <a:gd name="T33" fmla="*/ 175 h 293"/>
                  <a:gd name="T34" fmla="*/ 7 w 112"/>
                  <a:gd name="T35" fmla="*/ 129 h 293"/>
                  <a:gd name="T36" fmla="*/ 0 w 112"/>
                  <a:gd name="T37" fmla="*/ 82 h 293"/>
                  <a:gd name="T38" fmla="*/ 4 w 112"/>
                  <a:gd name="T39" fmla="*/ 37 h 293"/>
                  <a:gd name="T40" fmla="*/ 20 w 112"/>
                  <a:gd name="T41" fmla="*/ 0 h 2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293"/>
                  <a:gd name="T65" fmla="*/ 112 w 112"/>
                  <a:gd name="T66" fmla="*/ 293 h 2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293">
                    <a:moveTo>
                      <a:pt x="20" y="0"/>
                    </a:moveTo>
                    <a:lnTo>
                      <a:pt x="22" y="0"/>
                    </a:lnTo>
                    <a:lnTo>
                      <a:pt x="23" y="3"/>
                    </a:lnTo>
                    <a:lnTo>
                      <a:pt x="25" y="6"/>
                    </a:lnTo>
                    <a:lnTo>
                      <a:pt x="26" y="8"/>
                    </a:lnTo>
                    <a:lnTo>
                      <a:pt x="14" y="54"/>
                    </a:lnTo>
                    <a:lnTo>
                      <a:pt x="13" y="98"/>
                    </a:lnTo>
                    <a:lnTo>
                      <a:pt x="20" y="139"/>
                    </a:lnTo>
                    <a:lnTo>
                      <a:pt x="35" y="176"/>
                    </a:lnTo>
                    <a:lnTo>
                      <a:pt x="53" y="212"/>
                    </a:lnTo>
                    <a:lnTo>
                      <a:pt x="73" y="243"/>
                    </a:lnTo>
                    <a:lnTo>
                      <a:pt x="94" y="271"/>
                    </a:lnTo>
                    <a:lnTo>
                      <a:pt x="112" y="293"/>
                    </a:lnTo>
                    <a:lnTo>
                      <a:pt x="90" y="281"/>
                    </a:lnTo>
                    <a:lnTo>
                      <a:pt x="66" y="255"/>
                    </a:lnTo>
                    <a:lnTo>
                      <a:pt x="42" y="219"/>
                    </a:lnTo>
                    <a:lnTo>
                      <a:pt x="22" y="175"/>
                    </a:lnTo>
                    <a:lnTo>
                      <a:pt x="7" y="129"/>
                    </a:lnTo>
                    <a:lnTo>
                      <a:pt x="0" y="82"/>
                    </a:lnTo>
                    <a:lnTo>
                      <a:pt x="4" y="37"/>
                    </a:lnTo>
                    <a:lnTo>
                      <a:pt x="2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15" name="Freeform 172"/>
              <p:cNvSpPr>
                <a:spLocks/>
              </p:cNvSpPr>
              <p:nvPr/>
            </p:nvSpPr>
            <p:spPr bwMode="auto">
              <a:xfrm>
                <a:off x="1396" y="2469"/>
                <a:ext cx="98" cy="21"/>
              </a:xfrm>
              <a:custGeom>
                <a:avLst/>
                <a:gdLst>
                  <a:gd name="T0" fmla="*/ 98 w 98"/>
                  <a:gd name="T1" fmla="*/ 18 h 21"/>
                  <a:gd name="T2" fmla="*/ 95 w 98"/>
                  <a:gd name="T3" fmla="*/ 19 h 21"/>
                  <a:gd name="T4" fmla="*/ 86 w 98"/>
                  <a:gd name="T5" fmla="*/ 21 h 21"/>
                  <a:gd name="T6" fmla="*/ 74 w 98"/>
                  <a:gd name="T7" fmla="*/ 21 h 21"/>
                  <a:gd name="T8" fmla="*/ 58 w 98"/>
                  <a:gd name="T9" fmla="*/ 19 h 21"/>
                  <a:gd name="T10" fmla="*/ 42 w 98"/>
                  <a:gd name="T11" fmla="*/ 18 h 21"/>
                  <a:gd name="T12" fmla="*/ 25 w 98"/>
                  <a:gd name="T13" fmla="*/ 13 h 21"/>
                  <a:gd name="T14" fmla="*/ 12 w 98"/>
                  <a:gd name="T15" fmla="*/ 8 h 21"/>
                  <a:gd name="T16" fmla="*/ 0 w 98"/>
                  <a:gd name="T17" fmla="*/ 0 h 21"/>
                  <a:gd name="T18" fmla="*/ 11 w 98"/>
                  <a:gd name="T19" fmla="*/ 2 h 21"/>
                  <a:gd name="T20" fmla="*/ 25 w 98"/>
                  <a:gd name="T21" fmla="*/ 5 h 21"/>
                  <a:gd name="T22" fmla="*/ 42 w 98"/>
                  <a:gd name="T23" fmla="*/ 6 h 21"/>
                  <a:gd name="T24" fmla="*/ 58 w 98"/>
                  <a:gd name="T25" fmla="*/ 9 h 21"/>
                  <a:gd name="T26" fmla="*/ 73 w 98"/>
                  <a:gd name="T27" fmla="*/ 10 h 21"/>
                  <a:gd name="T28" fmla="*/ 86 w 98"/>
                  <a:gd name="T29" fmla="*/ 13 h 21"/>
                  <a:gd name="T30" fmla="*/ 95 w 98"/>
                  <a:gd name="T31" fmla="*/ 15 h 21"/>
                  <a:gd name="T32" fmla="*/ 98 w 98"/>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8"/>
                  <a:gd name="T52" fmla="*/ 0 h 21"/>
                  <a:gd name="T53" fmla="*/ 98 w 98"/>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8" h="21">
                    <a:moveTo>
                      <a:pt x="98" y="18"/>
                    </a:moveTo>
                    <a:lnTo>
                      <a:pt x="95" y="19"/>
                    </a:lnTo>
                    <a:lnTo>
                      <a:pt x="86" y="21"/>
                    </a:lnTo>
                    <a:lnTo>
                      <a:pt x="74" y="21"/>
                    </a:lnTo>
                    <a:lnTo>
                      <a:pt x="58" y="19"/>
                    </a:lnTo>
                    <a:lnTo>
                      <a:pt x="42" y="18"/>
                    </a:lnTo>
                    <a:lnTo>
                      <a:pt x="25" y="13"/>
                    </a:lnTo>
                    <a:lnTo>
                      <a:pt x="12" y="8"/>
                    </a:lnTo>
                    <a:lnTo>
                      <a:pt x="0" y="0"/>
                    </a:lnTo>
                    <a:lnTo>
                      <a:pt x="11" y="2"/>
                    </a:lnTo>
                    <a:lnTo>
                      <a:pt x="25" y="5"/>
                    </a:lnTo>
                    <a:lnTo>
                      <a:pt x="42" y="6"/>
                    </a:lnTo>
                    <a:lnTo>
                      <a:pt x="58" y="9"/>
                    </a:lnTo>
                    <a:lnTo>
                      <a:pt x="73" y="10"/>
                    </a:lnTo>
                    <a:lnTo>
                      <a:pt x="86" y="13"/>
                    </a:lnTo>
                    <a:lnTo>
                      <a:pt x="95" y="15"/>
                    </a:lnTo>
                    <a:lnTo>
                      <a:pt x="98" y="1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16" name="Freeform 173"/>
              <p:cNvSpPr>
                <a:spLocks/>
              </p:cNvSpPr>
              <p:nvPr/>
            </p:nvSpPr>
            <p:spPr bwMode="auto">
              <a:xfrm>
                <a:off x="1380" y="2443"/>
                <a:ext cx="117" cy="29"/>
              </a:xfrm>
              <a:custGeom>
                <a:avLst/>
                <a:gdLst>
                  <a:gd name="T0" fmla="*/ 117 w 117"/>
                  <a:gd name="T1" fmla="*/ 25 h 29"/>
                  <a:gd name="T2" fmla="*/ 112 w 117"/>
                  <a:gd name="T3" fmla="*/ 28 h 29"/>
                  <a:gd name="T4" fmla="*/ 102 w 117"/>
                  <a:gd name="T5" fmla="*/ 29 h 29"/>
                  <a:gd name="T6" fmla="*/ 86 w 117"/>
                  <a:gd name="T7" fmla="*/ 28 h 29"/>
                  <a:gd name="T8" fmla="*/ 68 w 117"/>
                  <a:gd name="T9" fmla="*/ 25 h 29"/>
                  <a:gd name="T10" fmla="*/ 49 w 117"/>
                  <a:gd name="T11" fmla="*/ 20 h 29"/>
                  <a:gd name="T12" fmla="*/ 30 w 117"/>
                  <a:gd name="T13" fmla="*/ 14 h 29"/>
                  <a:gd name="T14" fmla="*/ 13 w 117"/>
                  <a:gd name="T15" fmla="*/ 8 h 29"/>
                  <a:gd name="T16" fmla="*/ 0 w 117"/>
                  <a:gd name="T17" fmla="*/ 0 h 29"/>
                  <a:gd name="T18" fmla="*/ 9 w 117"/>
                  <a:gd name="T19" fmla="*/ 2 h 29"/>
                  <a:gd name="T20" fmla="*/ 25 w 117"/>
                  <a:gd name="T21" fmla="*/ 4 h 29"/>
                  <a:gd name="T22" fmla="*/ 43 w 117"/>
                  <a:gd name="T23" fmla="*/ 7 h 29"/>
                  <a:gd name="T24" fmla="*/ 64 w 117"/>
                  <a:gd name="T25" fmla="*/ 10 h 29"/>
                  <a:gd name="T26" fmla="*/ 84 w 117"/>
                  <a:gd name="T27" fmla="*/ 14 h 29"/>
                  <a:gd name="T28" fmla="*/ 100 w 117"/>
                  <a:gd name="T29" fmla="*/ 17 h 29"/>
                  <a:gd name="T30" fmla="*/ 112 w 117"/>
                  <a:gd name="T31" fmla="*/ 20 h 29"/>
                  <a:gd name="T32" fmla="*/ 117 w 117"/>
                  <a:gd name="T33" fmla="*/ 25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7"/>
                  <a:gd name="T52" fmla="*/ 0 h 29"/>
                  <a:gd name="T53" fmla="*/ 117 w 117"/>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7" h="29">
                    <a:moveTo>
                      <a:pt x="117" y="25"/>
                    </a:moveTo>
                    <a:lnTo>
                      <a:pt x="112" y="28"/>
                    </a:lnTo>
                    <a:lnTo>
                      <a:pt x="102" y="29"/>
                    </a:lnTo>
                    <a:lnTo>
                      <a:pt x="86" y="28"/>
                    </a:lnTo>
                    <a:lnTo>
                      <a:pt x="68" y="25"/>
                    </a:lnTo>
                    <a:lnTo>
                      <a:pt x="49" y="20"/>
                    </a:lnTo>
                    <a:lnTo>
                      <a:pt x="30" y="14"/>
                    </a:lnTo>
                    <a:lnTo>
                      <a:pt x="13" y="8"/>
                    </a:lnTo>
                    <a:lnTo>
                      <a:pt x="0" y="0"/>
                    </a:lnTo>
                    <a:lnTo>
                      <a:pt x="9" y="2"/>
                    </a:lnTo>
                    <a:lnTo>
                      <a:pt x="25" y="4"/>
                    </a:lnTo>
                    <a:lnTo>
                      <a:pt x="43" y="7"/>
                    </a:lnTo>
                    <a:lnTo>
                      <a:pt x="64" y="10"/>
                    </a:lnTo>
                    <a:lnTo>
                      <a:pt x="84" y="14"/>
                    </a:lnTo>
                    <a:lnTo>
                      <a:pt x="100" y="17"/>
                    </a:lnTo>
                    <a:lnTo>
                      <a:pt x="112" y="20"/>
                    </a:lnTo>
                    <a:lnTo>
                      <a:pt x="117" y="2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17" name="Freeform 174"/>
              <p:cNvSpPr>
                <a:spLocks/>
              </p:cNvSpPr>
              <p:nvPr/>
            </p:nvSpPr>
            <p:spPr bwMode="auto">
              <a:xfrm>
                <a:off x="1359" y="2401"/>
                <a:ext cx="123" cy="22"/>
              </a:xfrm>
              <a:custGeom>
                <a:avLst/>
                <a:gdLst>
                  <a:gd name="T0" fmla="*/ 123 w 123"/>
                  <a:gd name="T1" fmla="*/ 16 h 22"/>
                  <a:gd name="T2" fmla="*/ 117 w 123"/>
                  <a:gd name="T3" fmla="*/ 19 h 22"/>
                  <a:gd name="T4" fmla="*/ 105 w 123"/>
                  <a:gd name="T5" fmla="*/ 22 h 22"/>
                  <a:gd name="T6" fmla="*/ 89 w 123"/>
                  <a:gd name="T7" fmla="*/ 22 h 22"/>
                  <a:gd name="T8" fmla="*/ 68 w 123"/>
                  <a:gd name="T9" fmla="*/ 21 h 22"/>
                  <a:gd name="T10" fmla="*/ 48 w 123"/>
                  <a:gd name="T11" fmla="*/ 18 h 22"/>
                  <a:gd name="T12" fmla="*/ 28 w 123"/>
                  <a:gd name="T13" fmla="*/ 13 h 22"/>
                  <a:gd name="T14" fmla="*/ 12 w 123"/>
                  <a:gd name="T15" fmla="*/ 8 h 22"/>
                  <a:gd name="T16" fmla="*/ 0 w 123"/>
                  <a:gd name="T17" fmla="*/ 0 h 22"/>
                  <a:gd name="T18" fmla="*/ 9 w 123"/>
                  <a:gd name="T19" fmla="*/ 2 h 22"/>
                  <a:gd name="T20" fmla="*/ 25 w 123"/>
                  <a:gd name="T21" fmla="*/ 2 h 22"/>
                  <a:gd name="T22" fmla="*/ 45 w 123"/>
                  <a:gd name="T23" fmla="*/ 5 h 22"/>
                  <a:gd name="T24" fmla="*/ 67 w 123"/>
                  <a:gd name="T25" fmla="*/ 6 h 22"/>
                  <a:gd name="T26" fmla="*/ 87 w 123"/>
                  <a:gd name="T27" fmla="*/ 9 h 22"/>
                  <a:gd name="T28" fmla="*/ 105 w 123"/>
                  <a:gd name="T29" fmla="*/ 10 h 22"/>
                  <a:gd name="T30" fmla="*/ 118 w 123"/>
                  <a:gd name="T31" fmla="*/ 13 h 22"/>
                  <a:gd name="T32" fmla="*/ 123 w 123"/>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3"/>
                  <a:gd name="T52" fmla="*/ 0 h 22"/>
                  <a:gd name="T53" fmla="*/ 123 w 1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3" h="22">
                    <a:moveTo>
                      <a:pt x="123" y="16"/>
                    </a:moveTo>
                    <a:lnTo>
                      <a:pt x="117" y="19"/>
                    </a:lnTo>
                    <a:lnTo>
                      <a:pt x="105" y="22"/>
                    </a:lnTo>
                    <a:lnTo>
                      <a:pt x="89" y="22"/>
                    </a:lnTo>
                    <a:lnTo>
                      <a:pt x="68" y="21"/>
                    </a:lnTo>
                    <a:lnTo>
                      <a:pt x="48" y="18"/>
                    </a:lnTo>
                    <a:lnTo>
                      <a:pt x="28" y="13"/>
                    </a:lnTo>
                    <a:lnTo>
                      <a:pt x="12" y="8"/>
                    </a:lnTo>
                    <a:lnTo>
                      <a:pt x="0" y="0"/>
                    </a:lnTo>
                    <a:lnTo>
                      <a:pt x="9" y="2"/>
                    </a:lnTo>
                    <a:lnTo>
                      <a:pt x="25" y="2"/>
                    </a:lnTo>
                    <a:lnTo>
                      <a:pt x="45" y="5"/>
                    </a:lnTo>
                    <a:lnTo>
                      <a:pt x="67" y="6"/>
                    </a:lnTo>
                    <a:lnTo>
                      <a:pt x="87" y="9"/>
                    </a:lnTo>
                    <a:lnTo>
                      <a:pt x="105" y="10"/>
                    </a:lnTo>
                    <a:lnTo>
                      <a:pt x="118" y="13"/>
                    </a:lnTo>
                    <a:lnTo>
                      <a:pt x="123" y="1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18" name="Freeform 175"/>
              <p:cNvSpPr>
                <a:spLocks/>
              </p:cNvSpPr>
              <p:nvPr/>
            </p:nvSpPr>
            <p:spPr bwMode="auto">
              <a:xfrm>
                <a:off x="1353" y="2375"/>
                <a:ext cx="108" cy="16"/>
              </a:xfrm>
              <a:custGeom>
                <a:avLst/>
                <a:gdLst>
                  <a:gd name="T0" fmla="*/ 108 w 108"/>
                  <a:gd name="T1" fmla="*/ 13 h 16"/>
                  <a:gd name="T2" fmla="*/ 105 w 108"/>
                  <a:gd name="T3" fmla="*/ 14 h 16"/>
                  <a:gd name="T4" fmla="*/ 93 w 108"/>
                  <a:gd name="T5" fmla="*/ 16 h 16"/>
                  <a:gd name="T6" fmla="*/ 79 w 108"/>
                  <a:gd name="T7" fmla="*/ 16 h 16"/>
                  <a:gd name="T8" fmla="*/ 60 w 108"/>
                  <a:gd name="T9" fmla="*/ 14 h 16"/>
                  <a:gd name="T10" fmla="*/ 40 w 108"/>
                  <a:gd name="T11" fmla="*/ 13 h 16"/>
                  <a:gd name="T12" fmla="*/ 23 w 108"/>
                  <a:gd name="T13" fmla="*/ 10 h 16"/>
                  <a:gd name="T14" fmla="*/ 9 w 108"/>
                  <a:gd name="T15" fmla="*/ 5 h 16"/>
                  <a:gd name="T16" fmla="*/ 0 w 108"/>
                  <a:gd name="T17" fmla="*/ 0 h 16"/>
                  <a:gd name="T18" fmla="*/ 11 w 108"/>
                  <a:gd name="T19" fmla="*/ 1 h 16"/>
                  <a:gd name="T20" fmla="*/ 26 w 108"/>
                  <a:gd name="T21" fmla="*/ 1 h 16"/>
                  <a:gd name="T22" fmla="*/ 43 w 108"/>
                  <a:gd name="T23" fmla="*/ 1 h 16"/>
                  <a:gd name="T24" fmla="*/ 61 w 108"/>
                  <a:gd name="T25" fmla="*/ 2 h 16"/>
                  <a:gd name="T26" fmla="*/ 80 w 108"/>
                  <a:gd name="T27" fmla="*/ 4 h 16"/>
                  <a:gd name="T28" fmla="*/ 95 w 108"/>
                  <a:gd name="T29" fmla="*/ 5 h 16"/>
                  <a:gd name="T30" fmla="*/ 105 w 108"/>
                  <a:gd name="T31" fmla="*/ 8 h 16"/>
                  <a:gd name="T32" fmla="*/ 108 w 108"/>
                  <a:gd name="T33" fmla="*/ 1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8"/>
                  <a:gd name="T52" fmla="*/ 0 h 16"/>
                  <a:gd name="T53" fmla="*/ 108 w 108"/>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8" h="16">
                    <a:moveTo>
                      <a:pt x="108" y="13"/>
                    </a:moveTo>
                    <a:lnTo>
                      <a:pt x="105" y="14"/>
                    </a:lnTo>
                    <a:lnTo>
                      <a:pt x="93" y="16"/>
                    </a:lnTo>
                    <a:lnTo>
                      <a:pt x="79" y="16"/>
                    </a:lnTo>
                    <a:lnTo>
                      <a:pt x="60" y="14"/>
                    </a:lnTo>
                    <a:lnTo>
                      <a:pt x="40" y="13"/>
                    </a:lnTo>
                    <a:lnTo>
                      <a:pt x="23" y="10"/>
                    </a:lnTo>
                    <a:lnTo>
                      <a:pt x="9" y="5"/>
                    </a:lnTo>
                    <a:lnTo>
                      <a:pt x="0" y="0"/>
                    </a:lnTo>
                    <a:lnTo>
                      <a:pt x="11" y="1"/>
                    </a:lnTo>
                    <a:lnTo>
                      <a:pt x="26" y="1"/>
                    </a:lnTo>
                    <a:lnTo>
                      <a:pt x="43" y="1"/>
                    </a:lnTo>
                    <a:lnTo>
                      <a:pt x="61" y="2"/>
                    </a:lnTo>
                    <a:lnTo>
                      <a:pt x="80" y="4"/>
                    </a:lnTo>
                    <a:lnTo>
                      <a:pt x="95" y="5"/>
                    </a:lnTo>
                    <a:lnTo>
                      <a:pt x="105" y="8"/>
                    </a:lnTo>
                    <a:lnTo>
                      <a:pt x="108"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19" name="Freeform 176"/>
              <p:cNvSpPr>
                <a:spLocks/>
              </p:cNvSpPr>
              <p:nvPr/>
            </p:nvSpPr>
            <p:spPr bwMode="auto">
              <a:xfrm>
                <a:off x="1345" y="2326"/>
                <a:ext cx="93" cy="15"/>
              </a:xfrm>
              <a:custGeom>
                <a:avLst/>
                <a:gdLst>
                  <a:gd name="T0" fmla="*/ 93 w 93"/>
                  <a:gd name="T1" fmla="*/ 4 h 15"/>
                  <a:gd name="T2" fmla="*/ 90 w 93"/>
                  <a:gd name="T3" fmla="*/ 7 h 15"/>
                  <a:gd name="T4" fmla="*/ 81 w 93"/>
                  <a:gd name="T5" fmla="*/ 12 h 15"/>
                  <a:gd name="T6" fmla="*/ 69 w 93"/>
                  <a:gd name="T7" fmla="*/ 13 h 15"/>
                  <a:gd name="T8" fmla="*/ 56 w 93"/>
                  <a:gd name="T9" fmla="*/ 15 h 15"/>
                  <a:gd name="T10" fmla="*/ 39 w 93"/>
                  <a:gd name="T11" fmla="*/ 15 h 15"/>
                  <a:gd name="T12" fmla="*/ 25 w 93"/>
                  <a:gd name="T13" fmla="*/ 12 h 15"/>
                  <a:gd name="T14" fmla="*/ 11 w 93"/>
                  <a:gd name="T15" fmla="*/ 7 h 15"/>
                  <a:gd name="T16" fmla="*/ 0 w 93"/>
                  <a:gd name="T17" fmla="*/ 1 h 15"/>
                  <a:gd name="T18" fmla="*/ 8 w 93"/>
                  <a:gd name="T19" fmla="*/ 1 h 15"/>
                  <a:gd name="T20" fmla="*/ 22 w 93"/>
                  <a:gd name="T21" fmla="*/ 1 h 15"/>
                  <a:gd name="T22" fmla="*/ 38 w 93"/>
                  <a:gd name="T23" fmla="*/ 1 h 15"/>
                  <a:gd name="T24" fmla="*/ 53 w 93"/>
                  <a:gd name="T25" fmla="*/ 0 h 15"/>
                  <a:gd name="T26" fmla="*/ 68 w 93"/>
                  <a:gd name="T27" fmla="*/ 0 h 15"/>
                  <a:gd name="T28" fmla="*/ 81 w 93"/>
                  <a:gd name="T29" fmla="*/ 0 h 15"/>
                  <a:gd name="T30" fmla="*/ 90 w 93"/>
                  <a:gd name="T31" fmla="*/ 1 h 15"/>
                  <a:gd name="T32" fmla="*/ 93 w 93"/>
                  <a:gd name="T33" fmla="*/ 4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3"/>
                  <a:gd name="T52" fmla="*/ 0 h 15"/>
                  <a:gd name="T53" fmla="*/ 93 w 9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3" h="15">
                    <a:moveTo>
                      <a:pt x="93" y="4"/>
                    </a:moveTo>
                    <a:lnTo>
                      <a:pt x="90" y="7"/>
                    </a:lnTo>
                    <a:lnTo>
                      <a:pt x="81" y="12"/>
                    </a:lnTo>
                    <a:lnTo>
                      <a:pt x="69" y="13"/>
                    </a:lnTo>
                    <a:lnTo>
                      <a:pt x="56" y="15"/>
                    </a:lnTo>
                    <a:lnTo>
                      <a:pt x="39" y="15"/>
                    </a:lnTo>
                    <a:lnTo>
                      <a:pt x="25" y="12"/>
                    </a:lnTo>
                    <a:lnTo>
                      <a:pt x="11" y="7"/>
                    </a:lnTo>
                    <a:lnTo>
                      <a:pt x="0" y="1"/>
                    </a:lnTo>
                    <a:lnTo>
                      <a:pt x="8" y="1"/>
                    </a:lnTo>
                    <a:lnTo>
                      <a:pt x="22" y="1"/>
                    </a:lnTo>
                    <a:lnTo>
                      <a:pt x="38" y="1"/>
                    </a:lnTo>
                    <a:lnTo>
                      <a:pt x="53" y="0"/>
                    </a:lnTo>
                    <a:lnTo>
                      <a:pt x="68" y="0"/>
                    </a:lnTo>
                    <a:lnTo>
                      <a:pt x="81" y="0"/>
                    </a:lnTo>
                    <a:lnTo>
                      <a:pt x="90" y="1"/>
                    </a:lnTo>
                    <a:lnTo>
                      <a:pt x="93"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20" name="Freeform 177"/>
              <p:cNvSpPr>
                <a:spLocks/>
              </p:cNvSpPr>
              <p:nvPr/>
            </p:nvSpPr>
            <p:spPr bwMode="auto">
              <a:xfrm>
                <a:off x="1356" y="2249"/>
                <a:ext cx="45" cy="18"/>
              </a:xfrm>
              <a:custGeom>
                <a:avLst/>
                <a:gdLst>
                  <a:gd name="T0" fmla="*/ 45 w 45"/>
                  <a:gd name="T1" fmla="*/ 3 h 18"/>
                  <a:gd name="T2" fmla="*/ 43 w 45"/>
                  <a:gd name="T3" fmla="*/ 6 h 18"/>
                  <a:gd name="T4" fmla="*/ 39 w 45"/>
                  <a:gd name="T5" fmla="*/ 9 h 18"/>
                  <a:gd name="T6" fmla="*/ 33 w 45"/>
                  <a:gd name="T7" fmla="*/ 12 h 18"/>
                  <a:gd name="T8" fmla="*/ 26 w 45"/>
                  <a:gd name="T9" fmla="*/ 15 h 18"/>
                  <a:gd name="T10" fmla="*/ 18 w 45"/>
                  <a:gd name="T11" fmla="*/ 18 h 18"/>
                  <a:gd name="T12" fmla="*/ 11 w 45"/>
                  <a:gd name="T13" fmla="*/ 18 h 18"/>
                  <a:gd name="T14" fmla="*/ 5 w 45"/>
                  <a:gd name="T15" fmla="*/ 16 h 18"/>
                  <a:gd name="T16" fmla="*/ 0 w 45"/>
                  <a:gd name="T17" fmla="*/ 13 h 18"/>
                  <a:gd name="T18" fmla="*/ 6 w 45"/>
                  <a:gd name="T19" fmla="*/ 15 h 18"/>
                  <a:gd name="T20" fmla="*/ 14 w 45"/>
                  <a:gd name="T21" fmla="*/ 13 h 18"/>
                  <a:gd name="T22" fmla="*/ 21 w 45"/>
                  <a:gd name="T23" fmla="*/ 10 h 18"/>
                  <a:gd name="T24" fmla="*/ 28 w 45"/>
                  <a:gd name="T25" fmla="*/ 6 h 18"/>
                  <a:gd name="T26" fmla="*/ 34 w 45"/>
                  <a:gd name="T27" fmla="*/ 3 h 18"/>
                  <a:gd name="T28" fmla="*/ 40 w 45"/>
                  <a:gd name="T29" fmla="*/ 0 h 18"/>
                  <a:gd name="T30" fmla="*/ 43 w 45"/>
                  <a:gd name="T31" fmla="*/ 0 h 18"/>
                  <a:gd name="T32" fmla="*/ 45 w 45"/>
                  <a:gd name="T33" fmla="*/ 3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18"/>
                  <a:gd name="T53" fmla="*/ 45 w 45"/>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18">
                    <a:moveTo>
                      <a:pt x="45" y="3"/>
                    </a:moveTo>
                    <a:lnTo>
                      <a:pt x="43" y="6"/>
                    </a:lnTo>
                    <a:lnTo>
                      <a:pt x="39" y="9"/>
                    </a:lnTo>
                    <a:lnTo>
                      <a:pt x="33" y="12"/>
                    </a:lnTo>
                    <a:lnTo>
                      <a:pt x="26" y="15"/>
                    </a:lnTo>
                    <a:lnTo>
                      <a:pt x="18" y="18"/>
                    </a:lnTo>
                    <a:lnTo>
                      <a:pt x="11" y="18"/>
                    </a:lnTo>
                    <a:lnTo>
                      <a:pt x="5" y="16"/>
                    </a:lnTo>
                    <a:lnTo>
                      <a:pt x="0" y="13"/>
                    </a:lnTo>
                    <a:lnTo>
                      <a:pt x="6" y="15"/>
                    </a:lnTo>
                    <a:lnTo>
                      <a:pt x="14" y="13"/>
                    </a:lnTo>
                    <a:lnTo>
                      <a:pt x="21" y="10"/>
                    </a:lnTo>
                    <a:lnTo>
                      <a:pt x="28" y="6"/>
                    </a:lnTo>
                    <a:lnTo>
                      <a:pt x="34" y="3"/>
                    </a:lnTo>
                    <a:lnTo>
                      <a:pt x="40" y="0"/>
                    </a:lnTo>
                    <a:lnTo>
                      <a:pt x="43" y="0"/>
                    </a:lnTo>
                    <a:lnTo>
                      <a:pt x="45"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21" name="Freeform 178"/>
              <p:cNvSpPr>
                <a:spLocks/>
              </p:cNvSpPr>
              <p:nvPr/>
            </p:nvSpPr>
            <p:spPr bwMode="auto">
              <a:xfrm>
                <a:off x="1418" y="2497"/>
                <a:ext cx="83" cy="21"/>
              </a:xfrm>
              <a:custGeom>
                <a:avLst/>
                <a:gdLst>
                  <a:gd name="T0" fmla="*/ 83 w 83"/>
                  <a:gd name="T1" fmla="*/ 18 h 21"/>
                  <a:gd name="T2" fmla="*/ 80 w 83"/>
                  <a:gd name="T3" fmla="*/ 19 h 21"/>
                  <a:gd name="T4" fmla="*/ 74 w 83"/>
                  <a:gd name="T5" fmla="*/ 21 h 21"/>
                  <a:gd name="T6" fmla="*/ 64 w 83"/>
                  <a:gd name="T7" fmla="*/ 21 h 21"/>
                  <a:gd name="T8" fmla="*/ 51 w 83"/>
                  <a:gd name="T9" fmla="*/ 19 h 21"/>
                  <a:gd name="T10" fmla="*/ 37 w 83"/>
                  <a:gd name="T11" fmla="*/ 18 h 21"/>
                  <a:gd name="T12" fmla="*/ 24 w 83"/>
                  <a:gd name="T13" fmla="*/ 14 h 21"/>
                  <a:gd name="T14" fmla="*/ 11 w 83"/>
                  <a:gd name="T15" fmla="*/ 8 h 21"/>
                  <a:gd name="T16" fmla="*/ 0 w 83"/>
                  <a:gd name="T17" fmla="*/ 0 h 21"/>
                  <a:gd name="T18" fmla="*/ 11 w 83"/>
                  <a:gd name="T19" fmla="*/ 3 h 21"/>
                  <a:gd name="T20" fmla="*/ 23 w 83"/>
                  <a:gd name="T21" fmla="*/ 5 h 21"/>
                  <a:gd name="T22" fmla="*/ 36 w 83"/>
                  <a:gd name="T23" fmla="*/ 8 h 21"/>
                  <a:gd name="T24" fmla="*/ 51 w 83"/>
                  <a:gd name="T25" fmla="*/ 9 h 21"/>
                  <a:gd name="T26" fmla="*/ 62 w 83"/>
                  <a:gd name="T27" fmla="*/ 11 h 21"/>
                  <a:gd name="T28" fmla="*/ 73 w 83"/>
                  <a:gd name="T29" fmla="*/ 14 h 21"/>
                  <a:gd name="T30" fmla="*/ 80 w 83"/>
                  <a:gd name="T31" fmla="*/ 15 h 21"/>
                  <a:gd name="T32" fmla="*/ 83 w 83"/>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21"/>
                  <a:gd name="T53" fmla="*/ 83 w 8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21">
                    <a:moveTo>
                      <a:pt x="83" y="18"/>
                    </a:moveTo>
                    <a:lnTo>
                      <a:pt x="80" y="19"/>
                    </a:lnTo>
                    <a:lnTo>
                      <a:pt x="74" y="21"/>
                    </a:lnTo>
                    <a:lnTo>
                      <a:pt x="64" y="21"/>
                    </a:lnTo>
                    <a:lnTo>
                      <a:pt x="51" y="19"/>
                    </a:lnTo>
                    <a:lnTo>
                      <a:pt x="37" y="18"/>
                    </a:lnTo>
                    <a:lnTo>
                      <a:pt x="24" y="14"/>
                    </a:lnTo>
                    <a:lnTo>
                      <a:pt x="11" y="8"/>
                    </a:lnTo>
                    <a:lnTo>
                      <a:pt x="0" y="0"/>
                    </a:lnTo>
                    <a:lnTo>
                      <a:pt x="11" y="3"/>
                    </a:lnTo>
                    <a:lnTo>
                      <a:pt x="23" y="5"/>
                    </a:lnTo>
                    <a:lnTo>
                      <a:pt x="36" y="8"/>
                    </a:lnTo>
                    <a:lnTo>
                      <a:pt x="51" y="9"/>
                    </a:lnTo>
                    <a:lnTo>
                      <a:pt x="62" y="11"/>
                    </a:lnTo>
                    <a:lnTo>
                      <a:pt x="73" y="14"/>
                    </a:lnTo>
                    <a:lnTo>
                      <a:pt x="80" y="15"/>
                    </a:lnTo>
                    <a:lnTo>
                      <a:pt x="83" y="1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22" name="Freeform 179"/>
              <p:cNvSpPr>
                <a:spLocks/>
              </p:cNvSpPr>
              <p:nvPr/>
            </p:nvSpPr>
            <p:spPr bwMode="auto">
              <a:xfrm>
                <a:off x="1371" y="2425"/>
                <a:ext cx="118" cy="22"/>
              </a:xfrm>
              <a:custGeom>
                <a:avLst/>
                <a:gdLst>
                  <a:gd name="T0" fmla="*/ 118 w 118"/>
                  <a:gd name="T1" fmla="*/ 16 h 22"/>
                  <a:gd name="T2" fmla="*/ 114 w 118"/>
                  <a:gd name="T3" fmla="*/ 19 h 22"/>
                  <a:gd name="T4" fmla="*/ 102 w 118"/>
                  <a:gd name="T5" fmla="*/ 22 h 22"/>
                  <a:gd name="T6" fmla="*/ 86 w 118"/>
                  <a:gd name="T7" fmla="*/ 22 h 22"/>
                  <a:gd name="T8" fmla="*/ 67 w 118"/>
                  <a:gd name="T9" fmla="*/ 20 h 22"/>
                  <a:gd name="T10" fmla="*/ 46 w 118"/>
                  <a:gd name="T11" fmla="*/ 18 h 22"/>
                  <a:gd name="T12" fmla="*/ 27 w 118"/>
                  <a:gd name="T13" fmla="*/ 13 h 22"/>
                  <a:gd name="T14" fmla="*/ 11 w 118"/>
                  <a:gd name="T15" fmla="*/ 7 h 22"/>
                  <a:gd name="T16" fmla="*/ 0 w 118"/>
                  <a:gd name="T17" fmla="*/ 0 h 22"/>
                  <a:gd name="T18" fmla="*/ 9 w 118"/>
                  <a:gd name="T19" fmla="*/ 0 h 22"/>
                  <a:gd name="T20" fmla="*/ 24 w 118"/>
                  <a:gd name="T21" fmla="*/ 1 h 22"/>
                  <a:gd name="T22" fmla="*/ 43 w 118"/>
                  <a:gd name="T23" fmla="*/ 3 h 22"/>
                  <a:gd name="T24" fmla="*/ 64 w 118"/>
                  <a:gd name="T25" fmla="*/ 6 h 22"/>
                  <a:gd name="T26" fmla="*/ 84 w 118"/>
                  <a:gd name="T27" fmla="*/ 7 h 22"/>
                  <a:gd name="T28" fmla="*/ 102 w 118"/>
                  <a:gd name="T29" fmla="*/ 10 h 22"/>
                  <a:gd name="T30" fmla="*/ 114 w 118"/>
                  <a:gd name="T31" fmla="*/ 13 h 22"/>
                  <a:gd name="T32" fmla="*/ 118 w 118"/>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8"/>
                  <a:gd name="T52" fmla="*/ 0 h 22"/>
                  <a:gd name="T53" fmla="*/ 118 w 118"/>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8" h="22">
                    <a:moveTo>
                      <a:pt x="118" y="16"/>
                    </a:moveTo>
                    <a:lnTo>
                      <a:pt x="114" y="19"/>
                    </a:lnTo>
                    <a:lnTo>
                      <a:pt x="102" y="22"/>
                    </a:lnTo>
                    <a:lnTo>
                      <a:pt x="86" y="22"/>
                    </a:lnTo>
                    <a:lnTo>
                      <a:pt x="67" y="20"/>
                    </a:lnTo>
                    <a:lnTo>
                      <a:pt x="46" y="18"/>
                    </a:lnTo>
                    <a:lnTo>
                      <a:pt x="27" y="13"/>
                    </a:lnTo>
                    <a:lnTo>
                      <a:pt x="11" y="7"/>
                    </a:lnTo>
                    <a:lnTo>
                      <a:pt x="0" y="0"/>
                    </a:lnTo>
                    <a:lnTo>
                      <a:pt x="9" y="0"/>
                    </a:lnTo>
                    <a:lnTo>
                      <a:pt x="24" y="1"/>
                    </a:lnTo>
                    <a:lnTo>
                      <a:pt x="43" y="3"/>
                    </a:lnTo>
                    <a:lnTo>
                      <a:pt x="64" y="6"/>
                    </a:lnTo>
                    <a:lnTo>
                      <a:pt x="84" y="7"/>
                    </a:lnTo>
                    <a:lnTo>
                      <a:pt x="102" y="10"/>
                    </a:lnTo>
                    <a:lnTo>
                      <a:pt x="114" y="13"/>
                    </a:lnTo>
                    <a:lnTo>
                      <a:pt x="118" y="1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23" name="Freeform 180"/>
              <p:cNvSpPr>
                <a:spLocks/>
              </p:cNvSpPr>
              <p:nvPr/>
            </p:nvSpPr>
            <p:spPr bwMode="auto">
              <a:xfrm>
                <a:off x="1348" y="2348"/>
                <a:ext cx="106" cy="13"/>
              </a:xfrm>
              <a:custGeom>
                <a:avLst/>
                <a:gdLst>
                  <a:gd name="T0" fmla="*/ 106 w 106"/>
                  <a:gd name="T1" fmla="*/ 4 h 13"/>
                  <a:gd name="T2" fmla="*/ 101 w 106"/>
                  <a:gd name="T3" fmla="*/ 7 h 13"/>
                  <a:gd name="T4" fmla="*/ 93 w 106"/>
                  <a:gd name="T5" fmla="*/ 10 h 13"/>
                  <a:gd name="T6" fmla="*/ 78 w 106"/>
                  <a:gd name="T7" fmla="*/ 13 h 13"/>
                  <a:gd name="T8" fmla="*/ 62 w 106"/>
                  <a:gd name="T9" fmla="*/ 13 h 13"/>
                  <a:gd name="T10" fmla="*/ 44 w 106"/>
                  <a:gd name="T11" fmla="*/ 13 h 13"/>
                  <a:gd name="T12" fmla="*/ 26 w 106"/>
                  <a:gd name="T13" fmla="*/ 12 h 13"/>
                  <a:gd name="T14" fmla="*/ 11 w 106"/>
                  <a:gd name="T15" fmla="*/ 7 h 13"/>
                  <a:gd name="T16" fmla="*/ 0 w 106"/>
                  <a:gd name="T17" fmla="*/ 1 h 13"/>
                  <a:gd name="T18" fmla="*/ 10 w 106"/>
                  <a:gd name="T19" fmla="*/ 1 h 13"/>
                  <a:gd name="T20" fmla="*/ 25 w 106"/>
                  <a:gd name="T21" fmla="*/ 1 h 13"/>
                  <a:gd name="T22" fmla="*/ 41 w 106"/>
                  <a:gd name="T23" fmla="*/ 1 h 13"/>
                  <a:gd name="T24" fmla="*/ 60 w 106"/>
                  <a:gd name="T25" fmla="*/ 0 h 13"/>
                  <a:gd name="T26" fmla="*/ 78 w 106"/>
                  <a:gd name="T27" fmla="*/ 0 h 13"/>
                  <a:gd name="T28" fmla="*/ 93 w 106"/>
                  <a:gd name="T29" fmla="*/ 0 h 13"/>
                  <a:gd name="T30" fmla="*/ 101 w 106"/>
                  <a:gd name="T31" fmla="*/ 1 h 13"/>
                  <a:gd name="T32" fmla="*/ 106 w 106"/>
                  <a:gd name="T33" fmla="*/ 4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6"/>
                  <a:gd name="T52" fmla="*/ 0 h 13"/>
                  <a:gd name="T53" fmla="*/ 106 w 106"/>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6" h="13">
                    <a:moveTo>
                      <a:pt x="106" y="4"/>
                    </a:moveTo>
                    <a:lnTo>
                      <a:pt x="101" y="7"/>
                    </a:lnTo>
                    <a:lnTo>
                      <a:pt x="93" y="10"/>
                    </a:lnTo>
                    <a:lnTo>
                      <a:pt x="78" y="13"/>
                    </a:lnTo>
                    <a:lnTo>
                      <a:pt x="62" y="13"/>
                    </a:lnTo>
                    <a:lnTo>
                      <a:pt x="44" y="13"/>
                    </a:lnTo>
                    <a:lnTo>
                      <a:pt x="26" y="12"/>
                    </a:lnTo>
                    <a:lnTo>
                      <a:pt x="11" y="7"/>
                    </a:lnTo>
                    <a:lnTo>
                      <a:pt x="0" y="1"/>
                    </a:lnTo>
                    <a:lnTo>
                      <a:pt x="10" y="1"/>
                    </a:lnTo>
                    <a:lnTo>
                      <a:pt x="25" y="1"/>
                    </a:lnTo>
                    <a:lnTo>
                      <a:pt x="41" y="1"/>
                    </a:lnTo>
                    <a:lnTo>
                      <a:pt x="60" y="0"/>
                    </a:lnTo>
                    <a:lnTo>
                      <a:pt x="78" y="0"/>
                    </a:lnTo>
                    <a:lnTo>
                      <a:pt x="93" y="0"/>
                    </a:lnTo>
                    <a:lnTo>
                      <a:pt x="101" y="1"/>
                    </a:lnTo>
                    <a:lnTo>
                      <a:pt x="106"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24" name="Freeform 181"/>
              <p:cNvSpPr>
                <a:spLocks/>
              </p:cNvSpPr>
              <p:nvPr/>
            </p:nvSpPr>
            <p:spPr bwMode="auto">
              <a:xfrm>
                <a:off x="1346" y="2305"/>
                <a:ext cx="87" cy="12"/>
              </a:xfrm>
              <a:custGeom>
                <a:avLst/>
                <a:gdLst>
                  <a:gd name="T0" fmla="*/ 87 w 87"/>
                  <a:gd name="T1" fmla="*/ 7 h 12"/>
                  <a:gd name="T2" fmla="*/ 84 w 87"/>
                  <a:gd name="T3" fmla="*/ 10 h 12"/>
                  <a:gd name="T4" fmla="*/ 74 w 87"/>
                  <a:gd name="T5" fmla="*/ 12 h 12"/>
                  <a:gd name="T6" fmla="*/ 61 w 87"/>
                  <a:gd name="T7" fmla="*/ 12 h 12"/>
                  <a:gd name="T8" fmla="*/ 46 w 87"/>
                  <a:gd name="T9" fmla="*/ 12 h 12"/>
                  <a:gd name="T10" fmla="*/ 30 w 87"/>
                  <a:gd name="T11" fmla="*/ 10 h 12"/>
                  <a:gd name="T12" fmla="*/ 16 w 87"/>
                  <a:gd name="T13" fmla="*/ 7 h 12"/>
                  <a:gd name="T14" fmla="*/ 6 w 87"/>
                  <a:gd name="T15" fmla="*/ 4 h 12"/>
                  <a:gd name="T16" fmla="*/ 0 w 87"/>
                  <a:gd name="T17" fmla="*/ 0 h 12"/>
                  <a:gd name="T18" fmla="*/ 9 w 87"/>
                  <a:gd name="T19" fmla="*/ 0 h 12"/>
                  <a:gd name="T20" fmla="*/ 19 w 87"/>
                  <a:gd name="T21" fmla="*/ 0 h 12"/>
                  <a:gd name="T22" fmla="*/ 33 w 87"/>
                  <a:gd name="T23" fmla="*/ 2 h 12"/>
                  <a:gd name="T24" fmla="*/ 47 w 87"/>
                  <a:gd name="T25" fmla="*/ 2 h 12"/>
                  <a:gd name="T26" fmla="*/ 61 w 87"/>
                  <a:gd name="T27" fmla="*/ 2 h 12"/>
                  <a:gd name="T28" fmla="*/ 74 w 87"/>
                  <a:gd name="T29" fmla="*/ 3 h 12"/>
                  <a:gd name="T30" fmla="*/ 83 w 87"/>
                  <a:gd name="T31" fmla="*/ 4 h 12"/>
                  <a:gd name="T32" fmla="*/ 87 w 87"/>
                  <a:gd name="T33" fmla="*/ 7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12"/>
                  <a:gd name="T53" fmla="*/ 87 w 8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12">
                    <a:moveTo>
                      <a:pt x="87" y="7"/>
                    </a:moveTo>
                    <a:lnTo>
                      <a:pt x="84" y="10"/>
                    </a:lnTo>
                    <a:lnTo>
                      <a:pt x="74" y="12"/>
                    </a:lnTo>
                    <a:lnTo>
                      <a:pt x="61" y="12"/>
                    </a:lnTo>
                    <a:lnTo>
                      <a:pt x="46" y="12"/>
                    </a:lnTo>
                    <a:lnTo>
                      <a:pt x="30" y="10"/>
                    </a:lnTo>
                    <a:lnTo>
                      <a:pt x="16" y="7"/>
                    </a:lnTo>
                    <a:lnTo>
                      <a:pt x="6" y="4"/>
                    </a:lnTo>
                    <a:lnTo>
                      <a:pt x="0" y="0"/>
                    </a:lnTo>
                    <a:lnTo>
                      <a:pt x="9" y="0"/>
                    </a:lnTo>
                    <a:lnTo>
                      <a:pt x="19" y="0"/>
                    </a:lnTo>
                    <a:lnTo>
                      <a:pt x="33" y="2"/>
                    </a:lnTo>
                    <a:lnTo>
                      <a:pt x="47" y="2"/>
                    </a:lnTo>
                    <a:lnTo>
                      <a:pt x="61" y="2"/>
                    </a:lnTo>
                    <a:lnTo>
                      <a:pt x="74" y="3"/>
                    </a:lnTo>
                    <a:lnTo>
                      <a:pt x="83" y="4"/>
                    </a:lnTo>
                    <a:lnTo>
                      <a:pt x="87" y="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25" name="Freeform 182"/>
              <p:cNvSpPr>
                <a:spLocks/>
              </p:cNvSpPr>
              <p:nvPr/>
            </p:nvSpPr>
            <p:spPr bwMode="auto">
              <a:xfrm>
                <a:off x="1349" y="2277"/>
                <a:ext cx="55" cy="13"/>
              </a:xfrm>
              <a:custGeom>
                <a:avLst/>
                <a:gdLst>
                  <a:gd name="T0" fmla="*/ 55 w 55"/>
                  <a:gd name="T1" fmla="*/ 3 h 13"/>
                  <a:gd name="T2" fmla="*/ 53 w 55"/>
                  <a:gd name="T3" fmla="*/ 6 h 13"/>
                  <a:gd name="T4" fmla="*/ 47 w 55"/>
                  <a:gd name="T5" fmla="*/ 9 h 13"/>
                  <a:gd name="T6" fmla="*/ 40 w 55"/>
                  <a:gd name="T7" fmla="*/ 10 h 13"/>
                  <a:gd name="T8" fmla="*/ 31 w 55"/>
                  <a:gd name="T9" fmla="*/ 13 h 13"/>
                  <a:gd name="T10" fmla="*/ 21 w 55"/>
                  <a:gd name="T11" fmla="*/ 13 h 13"/>
                  <a:gd name="T12" fmla="*/ 12 w 55"/>
                  <a:gd name="T13" fmla="*/ 13 h 13"/>
                  <a:gd name="T14" fmla="*/ 4 w 55"/>
                  <a:gd name="T15" fmla="*/ 12 h 13"/>
                  <a:gd name="T16" fmla="*/ 0 w 55"/>
                  <a:gd name="T17" fmla="*/ 7 h 13"/>
                  <a:gd name="T18" fmla="*/ 7 w 55"/>
                  <a:gd name="T19" fmla="*/ 9 h 13"/>
                  <a:gd name="T20" fmla="*/ 15 w 55"/>
                  <a:gd name="T21" fmla="*/ 9 h 13"/>
                  <a:gd name="T22" fmla="*/ 25 w 55"/>
                  <a:gd name="T23" fmla="*/ 6 h 13"/>
                  <a:gd name="T24" fmla="*/ 34 w 55"/>
                  <a:gd name="T25" fmla="*/ 3 h 13"/>
                  <a:gd name="T26" fmla="*/ 41 w 55"/>
                  <a:gd name="T27" fmla="*/ 1 h 13"/>
                  <a:gd name="T28" fmla="*/ 49 w 55"/>
                  <a:gd name="T29" fmla="*/ 0 h 13"/>
                  <a:gd name="T30" fmla="*/ 53 w 55"/>
                  <a:gd name="T31" fmla="*/ 0 h 13"/>
                  <a:gd name="T32" fmla="*/ 55 w 55"/>
                  <a:gd name="T33" fmla="*/ 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3"/>
                  <a:gd name="T53" fmla="*/ 55 w 55"/>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3">
                    <a:moveTo>
                      <a:pt x="55" y="3"/>
                    </a:moveTo>
                    <a:lnTo>
                      <a:pt x="53" y="6"/>
                    </a:lnTo>
                    <a:lnTo>
                      <a:pt x="47" y="9"/>
                    </a:lnTo>
                    <a:lnTo>
                      <a:pt x="40" y="10"/>
                    </a:lnTo>
                    <a:lnTo>
                      <a:pt x="31" y="13"/>
                    </a:lnTo>
                    <a:lnTo>
                      <a:pt x="21" y="13"/>
                    </a:lnTo>
                    <a:lnTo>
                      <a:pt x="12" y="13"/>
                    </a:lnTo>
                    <a:lnTo>
                      <a:pt x="4" y="12"/>
                    </a:lnTo>
                    <a:lnTo>
                      <a:pt x="0" y="7"/>
                    </a:lnTo>
                    <a:lnTo>
                      <a:pt x="7" y="9"/>
                    </a:lnTo>
                    <a:lnTo>
                      <a:pt x="15" y="9"/>
                    </a:lnTo>
                    <a:lnTo>
                      <a:pt x="25" y="6"/>
                    </a:lnTo>
                    <a:lnTo>
                      <a:pt x="34" y="3"/>
                    </a:lnTo>
                    <a:lnTo>
                      <a:pt x="41" y="1"/>
                    </a:lnTo>
                    <a:lnTo>
                      <a:pt x="49" y="0"/>
                    </a:lnTo>
                    <a:lnTo>
                      <a:pt x="53" y="0"/>
                    </a:lnTo>
                    <a:lnTo>
                      <a:pt x="55"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26" name="Freeform 183"/>
              <p:cNvSpPr>
                <a:spLocks/>
              </p:cNvSpPr>
              <p:nvPr/>
            </p:nvSpPr>
            <p:spPr bwMode="auto">
              <a:xfrm>
                <a:off x="1436" y="2521"/>
                <a:ext cx="53" cy="21"/>
              </a:xfrm>
              <a:custGeom>
                <a:avLst/>
                <a:gdLst>
                  <a:gd name="T0" fmla="*/ 0 w 53"/>
                  <a:gd name="T1" fmla="*/ 0 h 21"/>
                  <a:gd name="T2" fmla="*/ 5 w 53"/>
                  <a:gd name="T3" fmla="*/ 0 h 21"/>
                  <a:gd name="T4" fmla="*/ 12 w 53"/>
                  <a:gd name="T5" fmla="*/ 1 h 21"/>
                  <a:gd name="T6" fmla="*/ 21 w 53"/>
                  <a:gd name="T7" fmla="*/ 3 h 21"/>
                  <a:gd name="T8" fmla="*/ 31 w 53"/>
                  <a:gd name="T9" fmla="*/ 4 h 21"/>
                  <a:gd name="T10" fmla="*/ 40 w 53"/>
                  <a:gd name="T11" fmla="*/ 7 h 21"/>
                  <a:gd name="T12" fmla="*/ 47 w 53"/>
                  <a:gd name="T13" fmla="*/ 9 h 21"/>
                  <a:gd name="T14" fmla="*/ 52 w 53"/>
                  <a:gd name="T15" fmla="*/ 13 h 21"/>
                  <a:gd name="T16" fmla="*/ 53 w 53"/>
                  <a:gd name="T17" fmla="*/ 18 h 21"/>
                  <a:gd name="T18" fmla="*/ 50 w 53"/>
                  <a:gd name="T19" fmla="*/ 21 h 21"/>
                  <a:gd name="T20" fmla="*/ 44 w 53"/>
                  <a:gd name="T21" fmla="*/ 21 h 21"/>
                  <a:gd name="T22" fmla="*/ 36 w 53"/>
                  <a:gd name="T23" fmla="*/ 19 h 21"/>
                  <a:gd name="T24" fmla="*/ 28 w 53"/>
                  <a:gd name="T25" fmla="*/ 15 h 21"/>
                  <a:gd name="T26" fmla="*/ 19 w 53"/>
                  <a:gd name="T27" fmla="*/ 10 h 21"/>
                  <a:gd name="T28" fmla="*/ 12 w 53"/>
                  <a:gd name="T29" fmla="*/ 6 h 21"/>
                  <a:gd name="T30" fmla="*/ 5 w 53"/>
                  <a:gd name="T31" fmla="*/ 3 h 21"/>
                  <a:gd name="T32" fmla="*/ 0 w 53"/>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21"/>
                  <a:gd name="T53" fmla="*/ 53 w 5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21">
                    <a:moveTo>
                      <a:pt x="0" y="0"/>
                    </a:moveTo>
                    <a:lnTo>
                      <a:pt x="5" y="0"/>
                    </a:lnTo>
                    <a:lnTo>
                      <a:pt x="12" y="1"/>
                    </a:lnTo>
                    <a:lnTo>
                      <a:pt x="21" y="3"/>
                    </a:lnTo>
                    <a:lnTo>
                      <a:pt x="31" y="4"/>
                    </a:lnTo>
                    <a:lnTo>
                      <a:pt x="40" y="7"/>
                    </a:lnTo>
                    <a:lnTo>
                      <a:pt x="47" y="9"/>
                    </a:lnTo>
                    <a:lnTo>
                      <a:pt x="52" y="13"/>
                    </a:lnTo>
                    <a:lnTo>
                      <a:pt x="53" y="18"/>
                    </a:lnTo>
                    <a:lnTo>
                      <a:pt x="50" y="21"/>
                    </a:lnTo>
                    <a:lnTo>
                      <a:pt x="44" y="21"/>
                    </a:lnTo>
                    <a:lnTo>
                      <a:pt x="36" y="19"/>
                    </a:lnTo>
                    <a:lnTo>
                      <a:pt x="28" y="15"/>
                    </a:lnTo>
                    <a:lnTo>
                      <a:pt x="19" y="10"/>
                    </a:lnTo>
                    <a:lnTo>
                      <a:pt x="12" y="6"/>
                    </a:lnTo>
                    <a:lnTo>
                      <a:pt x="5"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27" name="Freeform 184"/>
              <p:cNvSpPr>
                <a:spLocks/>
              </p:cNvSpPr>
              <p:nvPr/>
            </p:nvSpPr>
            <p:spPr bwMode="auto">
              <a:xfrm>
                <a:off x="1432" y="2518"/>
                <a:ext cx="10" cy="50"/>
              </a:xfrm>
              <a:custGeom>
                <a:avLst/>
                <a:gdLst>
                  <a:gd name="T0" fmla="*/ 1 w 10"/>
                  <a:gd name="T1" fmla="*/ 0 h 50"/>
                  <a:gd name="T2" fmla="*/ 1 w 10"/>
                  <a:gd name="T3" fmla="*/ 9 h 50"/>
                  <a:gd name="T4" fmla="*/ 0 w 10"/>
                  <a:gd name="T5" fmla="*/ 27 h 50"/>
                  <a:gd name="T6" fmla="*/ 0 w 10"/>
                  <a:gd name="T7" fmla="*/ 43 h 50"/>
                  <a:gd name="T8" fmla="*/ 6 w 10"/>
                  <a:gd name="T9" fmla="*/ 50 h 50"/>
                  <a:gd name="T10" fmla="*/ 10 w 10"/>
                  <a:gd name="T11" fmla="*/ 44 h 50"/>
                  <a:gd name="T12" fmla="*/ 9 w 10"/>
                  <a:gd name="T13" fmla="*/ 29 h 50"/>
                  <a:gd name="T14" fmla="*/ 4 w 10"/>
                  <a:gd name="T15" fmla="*/ 12 h 50"/>
                  <a:gd name="T16" fmla="*/ 1 w 10"/>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0"/>
                  <a:gd name="T29" fmla="*/ 10 w 10"/>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0">
                    <a:moveTo>
                      <a:pt x="1" y="0"/>
                    </a:moveTo>
                    <a:lnTo>
                      <a:pt x="1" y="9"/>
                    </a:lnTo>
                    <a:lnTo>
                      <a:pt x="0" y="27"/>
                    </a:lnTo>
                    <a:lnTo>
                      <a:pt x="0" y="43"/>
                    </a:lnTo>
                    <a:lnTo>
                      <a:pt x="6" y="50"/>
                    </a:lnTo>
                    <a:lnTo>
                      <a:pt x="10" y="44"/>
                    </a:lnTo>
                    <a:lnTo>
                      <a:pt x="9" y="29"/>
                    </a:lnTo>
                    <a:lnTo>
                      <a:pt x="4" y="12"/>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28" name="Freeform 185"/>
              <p:cNvSpPr>
                <a:spLocks/>
              </p:cNvSpPr>
              <p:nvPr/>
            </p:nvSpPr>
            <p:spPr bwMode="auto">
              <a:xfrm>
                <a:off x="1451" y="2533"/>
                <a:ext cx="31" cy="43"/>
              </a:xfrm>
              <a:custGeom>
                <a:avLst/>
                <a:gdLst>
                  <a:gd name="T0" fmla="*/ 0 w 31"/>
                  <a:gd name="T1" fmla="*/ 0 h 43"/>
                  <a:gd name="T2" fmla="*/ 4 w 31"/>
                  <a:gd name="T3" fmla="*/ 9 h 43"/>
                  <a:gd name="T4" fmla="*/ 13 w 31"/>
                  <a:gd name="T5" fmla="*/ 25 h 43"/>
                  <a:gd name="T6" fmla="*/ 21 w 31"/>
                  <a:gd name="T7" fmla="*/ 38 h 43"/>
                  <a:gd name="T8" fmla="*/ 29 w 31"/>
                  <a:gd name="T9" fmla="*/ 43 h 43"/>
                  <a:gd name="T10" fmla="*/ 31 w 31"/>
                  <a:gd name="T11" fmla="*/ 35 h 43"/>
                  <a:gd name="T12" fmla="*/ 22 w 31"/>
                  <a:gd name="T13" fmla="*/ 22 h 43"/>
                  <a:gd name="T14" fmla="*/ 9 w 31"/>
                  <a:gd name="T15" fmla="*/ 9 h 43"/>
                  <a:gd name="T16" fmla="*/ 0 w 31"/>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43"/>
                  <a:gd name="T29" fmla="*/ 31 w 31"/>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43">
                    <a:moveTo>
                      <a:pt x="0" y="0"/>
                    </a:moveTo>
                    <a:lnTo>
                      <a:pt x="4" y="9"/>
                    </a:lnTo>
                    <a:lnTo>
                      <a:pt x="13" y="25"/>
                    </a:lnTo>
                    <a:lnTo>
                      <a:pt x="21" y="38"/>
                    </a:lnTo>
                    <a:lnTo>
                      <a:pt x="29" y="43"/>
                    </a:lnTo>
                    <a:lnTo>
                      <a:pt x="31" y="35"/>
                    </a:lnTo>
                    <a:lnTo>
                      <a:pt x="22" y="22"/>
                    </a:lnTo>
                    <a:lnTo>
                      <a:pt x="9" y="9"/>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29" name="Freeform 186"/>
              <p:cNvSpPr>
                <a:spLocks/>
              </p:cNvSpPr>
              <p:nvPr/>
            </p:nvSpPr>
            <p:spPr bwMode="auto">
              <a:xfrm>
                <a:off x="1289" y="2281"/>
                <a:ext cx="66" cy="15"/>
              </a:xfrm>
              <a:custGeom>
                <a:avLst/>
                <a:gdLst>
                  <a:gd name="T0" fmla="*/ 66 w 66"/>
                  <a:gd name="T1" fmla="*/ 3 h 15"/>
                  <a:gd name="T2" fmla="*/ 59 w 66"/>
                  <a:gd name="T3" fmla="*/ 8 h 15"/>
                  <a:gd name="T4" fmla="*/ 50 w 66"/>
                  <a:gd name="T5" fmla="*/ 11 h 15"/>
                  <a:gd name="T6" fmla="*/ 39 w 66"/>
                  <a:gd name="T7" fmla="*/ 14 h 15"/>
                  <a:gd name="T8" fmla="*/ 29 w 66"/>
                  <a:gd name="T9" fmla="*/ 15 h 15"/>
                  <a:gd name="T10" fmla="*/ 17 w 66"/>
                  <a:gd name="T11" fmla="*/ 15 h 15"/>
                  <a:gd name="T12" fmla="*/ 8 w 66"/>
                  <a:gd name="T13" fmla="*/ 14 h 15"/>
                  <a:gd name="T14" fmla="*/ 2 w 66"/>
                  <a:gd name="T15" fmla="*/ 11 h 15"/>
                  <a:gd name="T16" fmla="*/ 0 w 66"/>
                  <a:gd name="T17" fmla="*/ 6 h 15"/>
                  <a:gd name="T18" fmla="*/ 1 w 66"/>
                  <a:gd name="T19" fmla="*/ 2 h 15"/>
                  <a:gd name="T20" fmla="*/ 7 w 66"/>
                  <a:gd name="T21" fmla="*/ 0 h 15"/>
                  <a:gd name="T22" fmla="*/ 14 w 66"/>
                  <a:gd name="T23" fmla="*/ 0 h 15"/>
                  <a:gd name="T24" fmla="*/ 26 w 66"/>
                  <a:gd name="T25" fmla="*/ 0 h 15"/>
                  <a:gd name="T26" fmla="*/ 36 w 66"/>
                  <a:gd name="T27" fmla="*/ 2 h 15"/>
                  <a:gd name="T28" fmla="*/ 48 w 66"/>
                  <a:gd name="T29" fmla="*/ 2 h 15"/>
                  <a:gd name="T30" fmla="*/ 59 w 66"/>
                  <a:gd name="T31" fmla="*/ 3 h 15"/>
                  <a:gd name="T32" fmla="*/ 66 w 66"/>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3"/>
                    </a:moveTo>
                    <a:lnTo>
                      <a:pt x="59" y="8"/>
                    </a:lnTo>
                    <a:lnTo>
                      <a:pt x="50" y="11"/>
                    </a:lnTo>
                    <a:lnTo>
                      <a:pt x="39" y="14"/>
                    </a:lnTo>
                    <a:lnTo>
                      <a:pt x="29" y="15"/>
                    </a:lnTo>
                    <a:lnTo>
                      <a:pt x="17" y="15"/>
                    </a:lnTo>
                    <a:lnTo>
                      <a:pt x="8" y="14"/>
                    </a:lnTo>
                    <a:lnTo>
                      <a:pt x="2" y="11"/>
                    </a:lnTo>
                    <a:lnTo>
                      <a:pt x="0" y="6"/>
                    </a:lnTo>
                    <a:lnTo>
                      <a:pt x="1" y="2"/>
                    </a:lnTo>
                    <a:lnTo>
                      <a:pt x="7" y="0"/>
                    </a:lnTo>
                    <a:lnTo>
                      <a:pt x="14" y="0"/>
                    </a:lnTo>
                    <a:lnTo>
                      <a:pt x="26" y="0"/>
                    </a:lnTo>
                    <a:lnTo>
                      <a:pt x="36" y="2"/>
                    </a:lnTo>
                    <a:lnTo>
                      <a:pt x="48" y="2"/>
                    </a:lnTo>
                    <a:lnTo>
                      <a:pt x="59" y="3"/>
                    </a:lnTo>
                    <a:lnTo>
                      <a:pt x="66"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30" name="Freeform 187"/>
              <p:cNvSpPr>
                <a:spLocks/>
              </p:cNvSpPr>
              <p:nvPr/>
            </p:nvSpPr>
            <p:spPr bwMode="auto">
              <a:xfrm>
                <a:off x="1303" y="2231"/>
                <a:ext cx="64" cy="27"/>
              </a:xfrm>
              <a:custGeom>
                <a:avLst/>
                <a:gdLst>
                  <a:gd name="T0" fmla="*/ 64 w 64"/>
                  <a:gd name="T1" fmla="*/ 27 h 27"/>
                  <a:gd name="T2" fmla="*/ 58 w 64"/>
                  <a:gd name="T3" fmla="*/ 27 h 27"/>
                  <a:gd name="T4" fmla="*/ 48 w 64"/>
                  <a:gd name="T5" fmla="*/ 25 h 27"/>
                  <a:gd name="T6" fmla="*/ 37 w 64"/>
                  <a:gd name="T7" fmla="*/ 22 h 27"/>
                  <a:gd name="T8" fmla="*/ 27 w 64"/>
                  <a:gd name="T9" fmla="*/ 19 h 27"/>
                  <a:gd name="T10" fmla="*/ 17 w 64"/>
                  <a:gd name="T11" fmla="*/ 16 h 27"/>
                  <a:gd name="T12" fmla="*/ 8 w 64"/>
                  <a:gd name="T13" fmla="*/ 12 h 27"/>
                  <a:gd name="T14" fmla="*/ 2 w 64"/>
                  <a:gd name="T15" fmla="*/ 8 h 27"/>
                  <a:gd name="T16" fmla="*/ 0 w 64"/>
                  <a:gd name="T17" fmla="*/ 3 h 27"/>
                  <a:gd name="T18" fmla="*/ 3 w 64"/>
                  <a:gd name="T19" fmla="*/ 0 h 27"/>
                  <a:gd name="T20" fmla="*/ 9 w 64"/>
                  <a:gd name="T21" fmla="*/ 0 h 27"/>
                  <a:gd name="T22" fmla="*/ 18 w 64"/>
                  <a:gd name="T23" fmla="*/ 3 h 27"/>
                  <a:gd name="T24" fmla="*/ 30 w 64"/>
                  <a:gd name="T25" fmla="*/ 8 h 27"/>
                  <a:gd name="T26" fmla="*/ 40 w 64"/>
                  <a:gd name="T27" fmla="*/ 13 h 27"/>
                  <a:gd name="T28" fmla="*/ 50 w 64"/>
                  <a:gd name="T29" fmla="*/ 19 h 27"/>
                  <a:gd name="T30" fmla="*/ 59 w 64"/>
                  <a:gd name="T31" fmla="*/ 24 h 27"/>
                  <a:gd name="T32" fmla="*/ 64 w 64"/>
                  <a:gd name="T33" fmla="*/ 27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7"/>
                  <a:gd name="T53" fmla="*/ 64 w 64"/>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7">
                    <a:moveTo>
                      <a:pt x="64" y="27"/>
                    </a:moveTo>
                    <a:lnTo>
                      <a:pt x="58" y="27"/>
                    </a:lnTo>
                    <a:lnTo>
                      <a:pt x="48" y="25"/>
                    </a:lnTo>
                    <a:lnTo>
                      <a:pt x="37" y="22"/>
                    </a:lnTo>
                    <a:lnTo>
                      <a:pt x="27" y="19"/>
                    </a:lnTo>
                    <a:lnTo>
                      <a:pt x="17" y="16"/>
                    </a:lnTo>
                    <a:lnTo>
                      <a:pt x="8" y="12"/>
                    </a:lnTo>
                    <a:lnTo>
                      <a:pt x="2" y="8"/>
                    </a:lnTo>
                    <a:lnTo>
                      <a:pt x="0" y="3"/>
                    </a:lnTo>
                    <a:lnTo>
                      <a:pt x="3" y="0"/>
                    </a:lnTo>
                    <a:lnTo>
                      <a:pt x="9" y="0"/>
                    </a:lnTo>
                    <a:lnTo>
                      <a:pt x="18" y="3"/>
                    </a:lnTo>
                    <a:lnTo>
                      <a:pt x="30" y="8"/>
                    </a:lnTo>
                    <a:lnTo>
                      <a:pt x="40" y="13"/>
                    </a:lnTo>
                    <a:lnTo>
                      <a:pt x="50" y="19"/>
                    </a:lnTo>
                    <a:lnTo>
                      <a:pt x="59" y="24"/>
                    </a:lnTo>
                    <a:lnTo>
                      <a:pt x="64" y="2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31" name="Freeform 188"/>
              <p:cNvSpPr>
                <a:spLocks/>
              </p:cNvSpPr>
              <p:nvPr/>
            </p:nvSpPr>
            <p:spPr bwMode="auto">
              <a:xfrm>
                <a:off x="1289" y="2305"/>
                <a:ext cx="60" cy="15"/>
              </a:xfrm>
              <a:custGeom>
                <a:avLst/>
                <a:gdLst>
                  <a:gd name="T0" fmla="*/ 60 w 60"/>
                  <a:gd name="T1" fmla="*/ 0 h 15"/>
                  <a:gd name="T2" fmla="*/ 57 w 60"/>
                  <a:gd name="T3" fmla="*/ 4 h 15"/>
                  <a:gd name="T4" fmla="*/ 51 w 60"/>
                  <a:gd name="T5" fmla="*/ 9 h 15"/>
                  <a:gd name="T6" fmla="*/ 42 w 60"/>
                  <a:gd name="T7" fmla="*/ 12 h 15"/>
                  <a:gd name="T8" fmla="*/ 32 w 60"/>
                  <a:gd name="T9" fmla="*/ 15 h 15"/>
                  <a:gd name="T10" fmla="*/ 22 w 60"/>
                  <a:gd name="T11" fmla="*/ 15 h 15"/>
                  <a:gd name="T12" fmla="*/ 13 w 60"/>
                  <a:gd name="T13" fmla="*/ 15 h 15"/>
                  <a:gd name="T14" fmla="*/ 4 w 60"/>
                  <a:gd name="T15" fmla="*/ 12 h 15"/>
                  <a:gd name="T16" fmla="*/ 0 w 60"/>
                  <a:gd name="T17" fmla="*/ 9 h 15"/>
                  <a:gd name="T18" fmla="*/ 0 w 60"/>
                  <a:gd name="T19" fmla="*/ 6 h 15"/>
                  <a:gd name="T20" fmla="*/ 2 w 60"/>
                  <a:gd name="T21" fmla="*/ 3 h 15"/>
                  <a:gd name="T22" fmla="*/ 10 w 60"/>
                  <a:gd name="T23" fmla="*/ 2 h 15"/>
                  <a:gd name="T24" fmla="*/ 20 w 60"/>
                  <a:gd name="T25" fmla="*/ 2 h 15"/>
                  <a:gd name="T26" fmla="*/ 32 w 60"/>
                  <a:gd name="T27" fmla="*/ 2 h 15"/>
                  <a:gd name="T28" fmla="*/ 42 w 60"/>
                  <a:gd name="T29" fmla="*/ 2 h 15"/>
                  <a:gd name="T30" fmla="*/ 53 w 60"/>
                  <a:gd name="T31" fmla="*/ 2 h 15"/>
                  <a:gd name="T32" fmla="*/ 60 w 60"/>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5"/>
                  <a:gd name="T53" fmla="*/ 60 w 6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5">
                    <a:moveTo>
                      <a:pt x="60" y="0"/>
                    </a:moveTo>
                    <a:lnTo>
                      <a:pt x="57" y="4"/>
                    </a:lnTo>
                    <a:lnTo>
                      <a:pt x="51" y="9"/>
                    </a:lnTo>
                    <a:lnTo>
                      <a:pt x="42" y="12"/>
                    </a:lnTo>
                    <a:lnTo>
                      <a:pt x="32" y="15"/>
                    </a:lnTo>
                    <a:lnTo>
                      <a:pt x="22" y="15"/>
                    </a:lnTo>
                    <a:lnTo>
                      <a:pt x="13" y="15"/>
                    </a:lnTo>
                    <a:lnTo>
                      <a:pt x="4" y="12"/>
                    </a:lnTo>
                    <a:lnTo>
                      <a:pt x="0" y="9"/>
                    </a:lnTo>
                    <a:lnTo>
                      <a:pt x="0" y="6"/>
                    </a:lnTo>
                    <a:lnTo>
                      <a:pt x="2" y="3"/>
                    </a:lnTo>
                    <a:lnTo>
                      <a:pt x="10" y="2"/>
                    </a:lnTo>
                    <a:lnTo>
                      <a:pt x="20" y="2"/>
                    </a:lnTo>
                    <a:lnTo>
                      <a:pt x="32" y="2"/>
                    </a:lnTo>
                    <a:lnTo>
                      <a:pt x="42" y="2"/>
                    </a:lnTo>
                    <a:lnTo>
                      <a:pt x="53" y="2"/>
                    </a:lnTo>
                    <a:lnTo>
                      <a:pt x="6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32" name="Freeform 189"/>
              <p:cNvSpPr>
                <a:spLocks/>
              </p:cNvSpPr>
              <p:nvPr/>
            </p:nvSpPr>
            <p:spPr bwMode="auto">
              <a:xfrm>
                <a:off x="1284" y="2327"/>
                <a:ext cx="65" cy="21"/>
              </a:xfrm>
              <a:custGeom>
                <a:avLst/>
                <a:gdLst>
                  <a:gd name="T0" fmla="*/ 65 w 65"/>
                  <a:gd name="T1" fmla="*/ 0 h 21"/>
                  <a:gd name="T2" fmla="*/ 61 w 65"/>
                  <a:gd name="T3" fmla="*/ 6 h 21"/>
                  <a:gd name="T4" fmla="*/ 53 w 65"/>
                  <a:gd name="T5" fmla="*/ 11 h 21"/>
                  <a:gd name="T6" fmla="*/ 44 w 65"/>
                  <a:gd name="T7" fmla="*/ 15 h 21"/>
                  <a:gd name="T8" fmla="*/ 33 w 65"/>
                  <a:gd name="T9" fmla="*/ 18 h 21"/>
                  <a:gd name="T10" fmla="*/ 22 w 65"/>
                  <a:gd name="T11" fmla="*/ 19 h 21"/>
                  <a:gd name="T12" fmla="*/ 12 w 65"/>
                  <a:gd name="T13" fmla="*/ 21 h 21"/>
                  <a:gd name="T14" fmla="*/ 5 w 65"/>
                  <a:gd name="T15" fmla="*/ 19 h 21"/>
                  <a:gd name="T16" fmla="*/ 0 w 65"/>
                  <a:gd name="T17" fmla="*/ 16 h 21"/>
                  <a:gd name="T18" fmla="*/ 0 w 65"/>
                  <a:gd name="T19" fmla="*/ 14 h 21"/>
                  <a:gd name="T20" fmla="*/ 5 w 65"/>
                  <a:gd name="T21" fmla="*/ 12 h 21"/>
                  <a:gd name="T22" fmla="*/ 12 w 65"/>
                  <a:gd name="T23" fmla="*/ 9 h 21"/>
                  <a:gd name="T24" fmla="*/ 21 w 65"/>
                  <a:gd name="T25" fmla="*/ 8 h 21"/>
                  <a:gd name="T26" fmla="*/ 33 w 65"/>
                  <a:gd name="T27" fmla="*/ 8 h 21"/>
                  <a:gd name="T28" fmla="*/ 44 w 65"/>
                  <a:gd name="T29" fmla="*/ 5 h 21"/>
                  <a:gd name="T30" fmla="*/ 55 w 65"/>
                  <a:gd name="T31" fmla="*/ 3 h 21"/>
                  <a:gd name="T32" fmla="*/ 65 w 65"/>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21"/>
                  <a:gd name="T53" fmla="*/ 65 w 65"/>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21">
                    <a:moveTo>
                      <a:pt x="65" y="0"/>
                    </a:moveTo>
                    <a:lnTo>
                      <a:pt x="61" y="6"/>
                    </a:lnTo>
                    <a:lnTo>
                      <a:pt x="53" y="11"/>
                    </a:lnTo>
                    <a:lnTo>
                      <a:pt x="44" y="15"/>
                    </a:lnTo>
                    <a:lnTo>
                      <a:pt x="33" y="18"/>
                    </a:lnTo>
                    <a:lnTo>
                      <a:pt x="22" y="19"/>
                    </a:lnTo>
                    <a:lnTo>
                      <a:pt x="12" y="21"/>
                    </a:lnTo>
                    <a:lnTo>
                      <a:pt x="5" y="19"/>
                    </a:lnTo>
                    <a:lnTo>
                      <a:pt x="0" y="16"/>
                    </a:lnTo>
                    <a:lnTo>
                      <a:pt x="0" y="14"/>
                    </a:lnTo>
                    <a:lnTo>
                      <a:pt x="5" y="12"/>
                    </a:lnTo>
                    <a:lnTo>
                      <a:pt x="12" y="9"/>
                    </a:lnTo>
                    <a:lnTo>
                      <a:pt x="21" y="8"/>
                    </a:lnTo>
                    <a:lnTo>
                      <a:pt x="33" y="8"/>
                    </a:lnTo>
                    <a:lnTo>
                      <a:pt x="44" y="5"/>
                    </a:lnTo>
                    <a:lnTo>
                      <a:pt x="55" y="3"/>
                    </a:lnTo>
                    <a:lnTo>
                      <a:pt x="6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33" name="Freeform 190"/>
              <p:cNvSpPr>
                <a:spLocks/>
              </p:cNvSpPr>
              <p:nvPr/>
            </p:nvSpPr>
            <p:spPr bwMode="auto">
              <a:xfrm>
                <a:off x="1289" y="2346"/>
                <a:ext cx="62" cy="27"/>
              </a:xfrm>
              <a:custGeom>
                <a:avLst/>
                <a:gdLst>
                  <a:gd name="T0" fmla="*/ 62 w 62"/>
                  <a:gd name="T1" fmla="*/ 0 h 27"/>
                  <a:gd name="T2" fmla="*/ 57 w 62"/>
                  <a:gd name="T3" fmla="*/ 6 h 27"/>
                  <a:gd name="T4" fmla="*/ 48 w 62"/>
                  <a:gd name="T5" fmla="*/ 14 h 27"/>
                  <a:gd name="T6" fmla="*/ 39 w 62"/>
                  <a:gd name="T7" fmla="*/ 18 h 27"/>
                  <a:gd name="T8" fmla="*/ 29 w 62"/>
                  <a:gd name="T9" fmla="*/ 23 h 27"/>
                  <a:gd name="T10" fmla="*/ 19 w 62"/>
                  <a:gd name="T11" fmla="*/ 26 h 27"/>
                  <a:gd name="T12" fmla="*/ 10 w 62"/>
                  <a:gd name="T13" fmla="*/ 27 h 27"/>
                  <a:gd name="T14" fmla="*/ 2 w 62"/>
                  <a:gd name="T15" fmla="*/ 27 h 27"/>
                  <a:gd name="T16" fmla="*/ 0 w 62"/>
                  <a:gd name="T17" fmla="*/ 24 h 27"/>
                  <a:gd name="T18" fmla="*/ 1 w 62"/>
                  <a:gd name="T19" fmla="*/ 21 h 27"/>
                  <a:gd name="T20" fmla="*/ 5 w 62"/>
                  <a:gd name="T21" fmla="*/ 17 h 27"/>
                  <a:gd name="T22" fmla="*/ 13 w 62"/>
                  <a:gd name="T23" fmla="*/ 14 h 27"/>
                  <a:gd name="T24" fmla="*/ 23 w 62"/>
                  <a:gd name="T25" fmla="*/ 12 h 27"/>
                  <a:gd name="T26" fmla="*/ 33 w 62"/>
                  <a:gd name="T27" fmla="*/ 9 h 27"/>
                  <a:gd name="T28" fmla="*/ 44 w 62"/>
                  <a:gd name="T29" fmla="*/ 6 h 27"/>
                  <a:gd name="T30" fmla="*/ 54 w 62"/>
                  <a:gd name="T31" fmla="*/ 3 h 27"/>
                  <a:gd name="T32" fmla="*/ 62 w 62"/>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7"/>
                  <a:gd name="T53" fmla="*/ 62 w 62"/>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7">
                    <a:moveTo>
                      <a:pt x="62" y="0"/>
                    </a:moveTo>
                    <a:lnTo>
                      <a:pt x="57" y="6"/>
                    </a:lnTo>
                    <a:lnTo>
                      <a:pt x="48" y="14"/>
                    </a:lnTo>
                    <a:lnTo>
                      <a:pt x="39" y="18"/>
                    </a:lnTo>
                    <a:lnTo>
                      <a:pt x="29" y="23"/>
                    </a:lnTo>
                    <a:lnTo>
                      <a:pt x="19" y="26"/>
                    </a:lnTo>
                    <a:lnTo>
                      <a:pt x="10" y="27"/>
                    </a:lnTo>
                    <a:lnTo>
                      <a:pt x="2" y="27"/>
                    </a:lnTo>
                    <a:lnTo>
                      <a:pt x="0" y="24"/>
                    </a:lnTo>
                    <a:lnTo>
                      <a:pt x="1" y="21"/>
                    </a:lnTo>
                    <a:lnTo>
                      <a:pt x="5" y="17"/>
                    </a:lnTo>
                    <a:lnTo>
                      <a:pt x="13" y="14"/>
                    </a:lnTo>
                    <a:lnTo>
                      <a:pt x="23" y="12"/>
                    </a:lnTo>
                    <a:lnTo>
                      <a:pt x="33" y="9"/>
                    </a:lnTo>
                    <a:lnTo>
                      <a:pt x="44" y="6"/>
                    </a:lnTo>
                    <a:lnTo>
                      <a:pt x="54" y="3"/>
                    </a:lnTo>
                    <a:lnTo>
                      <a:pt x="6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34" name="Freeform 191"/>
              <p:cNvSpPr>
                <a:spLocks/>
              </p:cNvSpPr>
              <p:nvPr/>
            </p:nvSpPr>
            <p:spPr bwMode="auto">
              <a:xfrm>
                <a:off x="1291" y="2370"/>
                <a:ext cx="65" cy="40"/>
              </a:xfrm>
              <a:custGeom>
                <a:avLst/>
                <a:gdLst>
                  <a:gd name="T0" fmla="*/ 65 w 65"/>
                  <a:gd name="T1" fmla="*/ 0 h 40"/>
                  <a:gd name="T2" fmla="*/ 58 w 65"/>
                  <a:gd name="T3" fmla="*/ 6 h 40"/>
                  <a:gd name="T4" fmla="*/ 51 w 65"/>
                  <a:gd name="T5" fmla="*/ 13 h 40"/>
                  <a:gd name="T6" fmla="*/ 40 w 65"/>
                  <a:gd name="T7" fmla="*/ 22 h 40"/>
                  <a:gd name="T8" fmla="*/ 30 w 65"/>
                  <a:gd name="T9" fmla="*/ 30 h 40"/>
                  <a:gd name="T10" fmla="*/ 20 w 65"/>
                  <a:gd name="T11" fmla="*/ 36 h 40"/>
                  <a:gd name="T12" fmla="*/ 12 w 65"/>
                  <a:gd name="T13" fmla="*/ 39 h 40"/>
                  <a:gd name="T14" fmla="*/ 5 w 65"/>
                  <a:gd name="T15" fmla="*/ 40 h 40"/>
                  <a:gd name="T16" fmla="*/ 0 w 65"/>
                  <a:gd name="T17" fmla="*/ 37 h 40"/>
                  <a:gd name="T18" fmla="*/ 0 w 65"/>
                  <a:gd name="T19" fmla="*/ 33 h 40"/>
                  <a:gd name="T20" fmla="*/ 6 w 65"/>
                  <a:gd name="T21" fmla="*/ 27 h 40"/>
                  <a:gd name="T22" fmla="*/ 14 w 65"/>
                  <a:gd name="T23" fmla="*/ 22 h 40"/>
                  <a:gd name="T24" fmla="*/ 26 w 65"/>
                  <a:gd name="T25" fmla="*/ 16 h 40"/>
                  <a:gd name="T26" fmla="*/ 37 w 65"/>
                  <a:gd name="T27" fmla="*/ 12 h 40"/>
                  <a:gd name="T28" fmla="*/ 49 w 65"/>
                  <a:gd name="T29" fmla="*/ 7 h 40"/>
                  <a:gd name="T30" fmla="*/ 58 w 65"/>
                  <a:gd name="T31" fmla="*/ 3 h 40"/>
                  <a:gd name="T32" fmla="*/ 65 w 65"/>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0"/>
                  <a:gd name="T53" fmla="*/ 65 w 65"/>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0">
                    <a:moveTo>
                      <a:pt x="65" y="0"/>
                    </a:moveTo>
                    <a:lnTo>
                      <a:pt x="58" y="6"/>
                    </a:lnTo>
                    <a:lnTo>
                      <a:pt x="51" y="13"/>
                    </a:lnTo>
                    <a:lnTo>
                      <a:pt x="40" y="22"/>
                    </a:lnTo>
                    <a:lnTo>
                      <a:pt x="30" y="30"/>
                    </a:lnTo>
                    <a:lnTo>
                      <a:pt x="20" y="36"/>
                    </a:lnTo>
                    <a:lnTo>
                      <a:pt x="12" y="39"/>
                    </a:lnTo>
                    <a:lnTo>
                      <a:pt x="5" y="40"/>
                    </a:lnTo>
                    <a:lnTo>
                      <a:pt x="0" y="37"/>
                    </a:lnTo>
                    <a:lnTo>
                      <a:pt x="0" y="33"/>
                    </a:lnTo>
                    <a:lnTo>
                      <a:pt x="6" y="27"/>
                    </a:lnTo>
                    <a:lnTo>
                      <a:pt x="14" y="22"/>
                    </a:lnTo>
                    <a:lnTo>
                      <a:pt x="26" y="16"/>
                    </a:lnTo>
                    <a:lnTo>
                      <a:pt x="37" y="12"/>
                    </a:lnTo>
                    <a:lnTo>
                      <a:pt x="49" y="7"/>
                    </a:lnTo>
                    <a:lnTo>
                      <a:pt x="58" y="3"/>
                    </a:lnTo>
                    <a:lnTo>
                      <a:pt x="6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35" name="Freeform 192"/>
              <p:cNvSpPr>
                <a:spLocks/>
              </p:cNvSpPr>
              <p:nvPr/>
            </p:nvSpPr>
            <p:spPr bwMode="auto">
              <a:xfrm>
                <a:off x="1303" y="2397"/>
                <a:ext cx="64" cy="54"/>
              </a:xfrm>
              <a:custGeom>
                <a:avLst/>
                <a:gdLst>
                  <a:gd name="T0" fmla="*/ 64 w 64"/>
                  <a:gd name="T1" fmla="*/ 0 h 54"/>
                  <a:gd name="T2" fmla="*/ 58 w 64"/>
                  <a:gd name="T3" fmla="*/ 6 h 54"/>
                  <a:gd name="T4" fmla="*/ 50 w 64"/>
                  <a:gd name="T5" fmla="*/ 14 h 54"/>
                  <a:gd name="T6" fmla="*/ 40 w 64"/>
                  <a:gd name="T7" fmla="*/ 25 h 54"/>
                  <a:gd name="T8" fmla="*/ 30 w 64"/>
                  <a:gd name="T9" fmla="*/ 35 h 54"/>
                  <a:gd name="T10" fmla="*/ 19 w 64"/>
                  <a:gd name="T11" fmla="*/ 44 h 54"/>
                  <a:gd name="T12" fmla="*/ 11 w 64"/>
                  <a:gd name="T13" fmla="*/ 51 h 54"/>
                  <a:gd name="T14" fmla="*/ 3 w 64"/>
                  <a:gd name="T15" fmla="*/ 54 h 54"/>
                  <a:gd name="T16" fmla="*/ 0 w 64"/>
                  <a:gd name="T17" fmla="*/ 51 h 54"/>
                  <a:gd name="T18" fmla="*/ 2 w 64"/>
                  <a:gd name="T19" fmla="*/ 46 h 54"/>
                  <a:gd name="T20" fmla="*/ 8 w 64"/>
                  <a:gd name="T21" fmla="*/ 38 h 54"/>
                  <a:gd name="T22" fmla="*/ 17 w 64"/>
                  <a:gd name="T23" fmla="*/ 31 h 54"/>
                  <a:gd name="T24" fmla="*/ 28 w 64"/>
                  <a:gd name="T25" fmla="*/ 23 h 54"/>
                  <a:gd name="T26" fmla="*/ 39 w 64"/>
                  <a:gd name="T27" fmla="*/ 16 h 54"/>
                  <a:gd name="T28" fmla="*/ 50 w 64"/>
                  <a:gd name="T29" fmla="*/ 9 h 54"/>
                  <a:gd name="T30" fmla="*/ 59 w 64"/>
                  <a:gd name="T31" fmla="*/ 4 h 54"/>
                  <a:gd name="T32" fmla="*/ 64 w 64"/>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54"/>
                  <a:gd name="T53" fmla="*/ 64 w 64"/>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54">
                    <a:moveTo>
                      <a:pt x="64" y="0"/>
                    </a:moveTo>
                    <a:lnTo>
                      <a:pt x="58" y="6"/>
                    </a:lnTo>
                    <a:lnTo>
                      <a:pt x="50" y="14"/>
                    </a:lnTo>
                    <a:lnTo>
                      <a:pt x="40" y="25"/>
                    </a:lnTo>
                    <a:lnTo>
                      <a:pt x="30" y="35"/>
                    </a:lnTo>
                    <a:lnTo>
                      <a:pt x="19" y="44"/>
                    </a:lnTo>
                    <a:lnTo>
                      <a:pt x="11" y="51"/>
                    </a:lnTo>
                    <a:lnTo>
                      <a:pt x="3" y="54"/>
                    </a:lnTo>
                    <a:lnTo>
                      <a:pt x="0" y="51"/>
                    </a:lnTo>
                    <a:lnTo>
                      <a:pt x="2" y="46"/>
                    </a:lnTo>
                    <a:lnTo>
                      <a:pt x="8" y="38"/>
                    </a:lnTo>
                    <a:lnTo>
                      <a:pt x="17" y="31"/>
                    </a:lnTo>
                    <a:lnTo>
                      <a:pt x="28" y="23"/>
                    </a:lnTo>
                    <a:lnTo>
                      <a:pt x="39" y="16"/>
                    </a:lnTo>
                    <a:lnTo>
                      <a:pt x="50" y="9"/>
                    </a:lnTo>
                    <a:lnTo>
                      <a:pt x="59" y="4"/>
                    </a:lnTo>
                    <a:lnTo>
                      <a:pt x="6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36" name="Freeform 193"/>
              <p:cNvSpPr>
                <a:spLocks/>
              </p:cNvSpPr>
              <p:nvPr/>
            </p:nvSpPr>
            <p:spPr bwMode="auto">
              <a:xfrm>
                <a:off x="1312" y="2428"/>
                <a:ext cx="65" cy="62"/>
              </a:xfrm>
              <a:custGeom>
                <a:avLst/>
                <a:gdLst>
                  <a:gd name="T0" fmla="*/ 65 w 65"/>
                  <a:gd name="T1" fmla="*/ 0 h 62"/>
                  <a:gd name="T2" fmla="*/ 61 w 65"/>
                  <a:gd name="T3" fmla="*/ 7 h 62"/>
                  <a:gd name="T4" fmla="*/ 53 w 65"/>
                  <a:gd name="T5" fmla="*/ 17 h 62"/>
                  <a:gd name="T6" fmla="*/ 43 w 65"/>
                  <a:gd name="T7" fmla="*/ 29 h 62"/>
                  <a:gd name="T8" fmla="*/ 33 w 65"/>
                  <a:gd name="T9" fmla="*/ 41 h 62"/>
                  <a:gd name="T10" fmla="*/ 22 w 65"/>
                  <a:gd name="T11" fmla="*/ 51 h 62"/>
                  <a:gd name="T12" fmla="*/ 13 w 65"/>
                  <a:gd name="T13" fmla="*/ 59 h 62"/>
                  <a:gd name="T14" fmla="*/ 5 w 65"/>
                  <a:gd name="T15" fmla="*/ 62 h 62"/>
                  <a:gd name="T16" fmla="*/ 0 w 65"/>
                  <a:gd name="T17" fmla="*/ 59 h 62"/>
                  <a:gd name="T18" fmla="*/ 0 w 65"/>
                  <a:gd name="T19" fmla="*/ 53 h 62"/>
                  <a:gd name="T20" fmla="*/ 5 w 65"/>
                  <a:gd name="T21" fmla="*/ 46 h 62"/>
                  <a:gd name="T22" fmla="*/ 15 w 65"/>
                  <a:gd name="T23" fmla="*/ 38 h 62"/>
                  <a:gd name="T24" fmla="*/ 27 w 65"/>
                  <a:gd name="T25" fmla="*/ 29 h 62"/>
                  <a:gd name="T26" fmla="*/ 39 w 65"/>
                  <a:gd name="T27" fmla="*/ 22 h 62"/>
                  <a:gd name="T28" fmla="*/ 50 w 65"/>
                  <a:gd name="T29" fmla="*/ 13 h 62"/>
                  <a:gd name="T30" fmla="*/ 59 w 65"/>
                  <a:gd name="T31" fmla="*/ 6 h 62"/>
                  <a:gd name="T32" fmla="*/ 65 w 65"/>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2"/>
                  <a:gd name="T53" fmla="*/ 65 w 65"/>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2">
                    <a:moveTo>
                      <a:pt x="65" y="0"/>
                    </a:moveTo>
                    <a:lnTo>
                      <a:pt x="61" y="7"/>
                    </a:lnTo>
                    <a:lnTo>
                      <a:pt x="53" y="17"/>
                    </a:lnTo>
                    <a:lnTo>
                      <a:pt x="43" y="29"/>
                    </a:lnTo>
                    <a:lnTo>
                      <a:pt x="33" y="41"/>
                    </a:lnTo>
                    <a:lnTo>
                      <a:pt x="22" y="51"/>
                    </a:lnTo>
                    <a:lnTo>
                      <a:pt x="13" y="59"/>
                    </a:lnTo>
                    <a:lnTo>
                      <a:pt x="5" y="62"/>
                    </a:lnTo>
                    <a:lnTo>
                      <a:pt x="0" y="59"/>
                    </a:lnTo>
                    <a:lnTo>
                      <a:pt x="0" y="53"/>
                    </a:lnTo>
                    <a:lnTo>
                      <a:pt x="5" y="46"/>
                    </a:lnTo>
                    <a:lnTo>
                      <a:pt x="15" y="38"/>
                    </a:lnTo>
                    <a:lnTo>
                      <a:pt x="27" y="29"/>
                    </a:lnTo>
                    <a:lnTo>
                      <a:pt x="39" y="22"/>
                    </a:lnTo>
                    <a:lnTo>
                      <a:pt x="50" y="13"/>
                    </a:lnTo>
                    <a:lnTo>
                      <a:pt x="59" y="6"/>
                    </a:lnTo>
                    <a:lnTo>
                      <a:pt x="6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37" name="Freeform 194"/>
              <p:cNvSpPr>
                <a:spLocks/>
              </p:cNvSpPr>
              <p:nvPr/>
            </p:nvSpPr>
            <p:spPr bwMode="auto">
              <a:xfrm>
                <a:off x="1330" y="2451"/>
                <a:ext cx="62" cy="71"/>
              </a:xfrm>
              <a:custGeom>
                <a:avLst/>
                <a:gdLst>
                  <a:gd name="T0" fmla="*/ 62 w 62"/>
                  <a:gd name="T1" fmla="*/ 0 h 71"/>
                  <a:gd name="T2" fmla="*/ 59 w 62"/>
                  <a:gd name="T3" fmla="*/ 9 h 71"/>
                  <a:gd name="T4" fmla="*/ 53 w 62"/>
                  <a:gd name="T5" fmla="*/ 21 h 71"/>
                  <a:gd name="T6" fmla="*/ 46 w 62"/>
                  <a:gd name="T7" fmla="*/ 33 h 71"/>
                  <a:gd name="T8" fmla="*/ 38 w 62"/>
                  <a:gd name="T9" fmla="*/ 45 h 71"/>
                  <a:gd name="T10" fmla="*/ 29 w 62"/>
                  <a:gd name="T11" fmla="*/ 55 h 71"/>
                  <a:gd name="T12" fmla="*/ 21 w 62"/>
                  <a:gd name="T13" fmla="*/ 64 h 71"/>
                  <a:gd name="T14" fmla="*/ 10 w 62"/>
                  <a:gd name="T15" fmla="*/ 70 h 71"/>
                  <a:gd name="T16" fmla="*/ 1 w 62"/>
                  <a:gd name="T17" fmla="*/ 71 h 71"/>
                  <a:gd name="T18" fmla="*/ 0 w 62"/>
                  <a:gd name="T19" fmla="*/ 68 h 71"/>
                  <a:gd name="T20" fmla="*/ 3 w 62"/>
                  <a:gd name="T21" fmla="*/ 61 h 71"/>
                  <a:gd name="T22" fmla="*/ 12 w 62"/>
                  <a:gd name="T23" fmla="*/ 51 h 71"/>
                  <a:gd name="T24" fmla="*/ 22 w 62"/>
                  <a:gd name="T25" fmla="*/ 39 h 71"/>
                  <a:gd name="T26" fmla="*/ 34 w 62"/>
                  <a:gd name="T27" fmla="*/ 27 h 71"/>
                  <a:gd name="T28" fmla="*/ 46 w 62"/>
                  <a:gd name="T29" fmla="*/ 15 h 71"/>
                  <a:gd name="T30" fmla="*/ 56 w 62"/>
                  <a:gd name="T31" fmla="*/ 6 h 71"/>
                  <a:gd name="T32" fmla="*/ 62 w 6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71"/>
                  <a:gd name="T53" fmla="*/ 62 w 6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71">
                    <a:moveTo>
                      <a:pt x="62" y="0"/>
                    </a:moveTo>
                    <a:lnTo>
                      <a:pt x="59" y="9"/>
                    </a:lnTo>
                    <a:lnTo>
                      <a:pt x="53" y="21"/>
                    </a:lnTo>
                    <a:lnTo>
                      <a:pt x="46" y="33"/>
                    </a:lnTo>
                    <a:lnTo>
                      <a:pt x="38" y="45"/>
                    </a:lnTo>
                    <a:lnTo>
                      <a:pt x="29" y="55"/>
                    </a:lnTo>
                    <a:lnTo>
                      <a:pt x="21" y="64"/>
                    </a:lnTo>
                    <a:lnTo>
                      <a:pt x="10" y="70"/>
                    </a:lnTo>
                    <a:lnTo>
                      <a:pt x="1" y="71"/>
                    </a:lnTo>
                    <a:lnTo>
                      <a:pt x="0" y="68"/>
                    </a:lnTo>
                    <a:lnTo>
                      <a:pt x="3" y="61"/>
                    </a:lnTo>
                    <a:lnTo>
                      <a:pt x="12" y="51"/>
                    </a:lnTo>
                    <a:lnTo>
                      <a:pt x="22" y="39"/>
                    </a:lnTo>
                    <a:lnTo>
                      <a:pt x="34" y="27"/>
                    </a:lnTo>
                    <a:lnTo>
                      <a:pt x="46" y="15"/>
                    </a:lnTo>
                    <a:lnTo>
                      <a:pt x="56" y="6"/>
                    </a:lnTo>
                    <a:lnTo>
                      <a:pt x="6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38" name="Freeform 195"/>
              <p:cNvSpPr>
                <a:spLocks/>
              </p:cNvSpPr>
              <p:nvPr/>
            </p:nvSpPr>
            <p:spPr bwMode="auto">
              <a:xfrm>
                <a:off x="1370" y="2469"/>
                <a:ext cx="28" cy="78"/>
              </a:xfrm>
              <a:custGeom>
                <a:avLst/>
                <a:gdLst>
                  <a:gd name="T0" fmla="*/ 0 w 28"/>
                  <a:gd name="T1" fmla="*/ 78 h 78"/>
                  <a:gd name="T2" fmla="*/ 1 w 28"/>
                  <a:gd name="T3" fmla="*/ 67 h 78"/>
                  <a:gd name="T4" fmla="*/ 9 w 28"/>
                  <a:gd name="T5" fmla="*/ 43 h 78"/>
                  <a:gd name="T6" fmla="*/ 19 w 28"/>
                  <a:gd name="T7" fmla="*/ 18 h 78"/>
                  <a:gd name="T8" fmla="*/ 26 w 28"/>
                  <a:gd name="T9" fmla="*/ 0 h 78"/>
                  <a:gd name="T10" fmla="*/ 28 w 28"/>
                  <a:gd name="T11" fmla="*/ 24 h 78"/>
                  <a:gd name="T12" fmla="*/ 22 w 28"/>
                  <a:gd name="T13" fmla="*/ 52 h 78"/>
                  <a:gd name="T14" fmla="*/ 13 w 28"/>
                  <a:gd name="T15" fmla="*/ 73 h 78"/>
                  <a:gd name="T16" fmla="*/ 0 w 28"/>
                  <a:gd name="T17" fmla="*/ 78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8"/>
                  <a:gd name="T29" fmla="*/ 28 w 28"/>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8">
                    <a:moveTo>
                      <a:pt x="0" y="78"/>
                    </a:moveTo>
                    <a:lnTo>
                      <a:pt x="1" y="67"/>
                    </a:lnTo>
                    <a:lnTo>
                      <a:pt x="9" y="43"/>
                    </a:lnTo>
                    <a:lnTo>
                      <a:pt x="19" y="18"/>
                    </a:lnTo>
                    <a:lnTo>
                      <a:pt x="26" y="0"/>
                    </a:lnTo>
                    <a:lnTo>
                      <a:pt x="28" y="24"/>
                    </a:lnTo>
                    <a:lnTo>
                      <a:pt x="22" y="52"/>
                    </a:lnTo>
                    <a:lnTo>
                      <a:pt x="13" y="73"/>
                    </a:lnTo>
                    <a:lnTo>
                      <a:pt x="0" y="7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39" name="Freeform 196"/>
              <p:cNvSpPr>
                <a:spLocks/>
              </p:cNvSpPr>
              <p:nvPr/>
            </p:nvSpPr>
            <p:spPr bwMode="auto">
              <a:xfrm>
                <a:off x="1392" y="2496"/>
                <a:ext cx="28" cy="75"/>
              </a:xfrm>
              <a:custGeom>
                <a:avLst/>
                <a:gdLst>
                  <a:gd name="T0" fmla="*/ 0 w 28"/>
                  <a:gd name="T1" fmla="*/ 75 h 75"/>
                  <a:gd name="T2" fmla="*/ 1 w 28"/>
                  <a:gd name="T3" fmla="*/ 63 h 75"/>
                  <a:gd name="T4" fmla="*/ 10 w 28"/>
                  <a:gd name="T5" fmla="*/ 40 h 75"/>
                  <a:gd name="T6" fmla="*/ 21 w 28"/>
                  <a:gd name="T7" fmla="*/ 16 h 75"/>
                  <a:gd name="T8" fmla="*/ 26 w 28"/>
                  <a:gd name="T9" fmla="*/ 0 h 75"/>
                  <a:gd name="T10" fmla="*/ 28 w 28"/>
                  <a:gd name="T11" fmla="*/ 23 h 75"/>
                  <a:gd name="T12" fmla="*/ 22 w 28"/>
                  <a:gd name="T13" fmla="*/ 50 h 75"/>
                  <a:gd name="T14" fmla="*/ 13 w 28"/>
                  <a:gd name="T15" fmla="*/ 71 h 75"/>
                  <a:gd name="T16" fmla="*/ 0 w 28"/>
                  <a:gd name="T17" fmla="*/ 75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5"/>
                  <a:gd name="T29" fmla="*/ 28 w 28"/>
                  <a:gd name="T30" fmla="*/ 75 h 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5">
                    <a:moveTo>
                      <a:pt x="0" y="75"/>
                    </a:moveTo>
                    <a:lnTo>
                      <a:pt x="1" y="63"/>
                    </a:lnTo>
                    <a:lnTo>
                      <a:pt x="10" y="40"/>
                    </a:lnTo>
                    <a:lnTo>
                      <a:pt x="21" y="16"/>
                    </a:lnTo>
                    <a:lnTo>
                      <a:pt x="26" y="0"/>
                    </a:lnTo>
                    <a:lnTo>
                      <a:pt x="28" y="23"/>
                    </a:lnTo>
                    <a:lnTo>
                      <a:pt x="22" y="50"/>
                    </a:lnTo>
                    <a:lnTo>
                      <a:pt x="13" y="71"/>
                    </a:lnTo>
                    <a:lnTo>
                      <a:pt x="0" y="7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40" name="Freeform 197"/>
              <p:cNvSpPr>
                <a:spLocks/>
              </p:cNvSpPr>
              <p:nvPr/>
            </p:nvSpPr>
            <p:spPr bwMode="auto">
              <a:xfrm>
                <a:off x="1275" y="2419"/>
                <a:ext cx="83" cy="383"/>
              </a:xfrm>
              <a:custGeom>
                <a:avLst/>
                <a:gdLst>
                  <a:gd name="T0" fmla="*/ 12 w 83"/>
                  <a:gd name="T1" fmla="*/ 4 h 383"/>
                  <a:gd name="T2" fmla="*/ 9 w 83"/>
                  <a:gd name="T3" fmla="*/ 3 h 383"/>
                  <a:gd name="T4" fmla="*/ 6 w 83"/>
                  <a:gd name="T5" fmla="*/ 1 h 383"/>
                  <a:gd name="T6" fmla="*/ 3 w 83"/>
                  <a:gd name="T7" fmla="*/ 1 h 383"/>
                  <a:gd name="T8" fmla="*/ 0 w 83"/>
                  <a:gd name="T9" fmla="*/ 0 h 383"/>
                  <a:gd name="T10" fmla="*/ 28 w 83"/>
                  <a:gd name="T11" fmla="*/ 56 h 383"/>
                  <a:gd name="T12" fmla="*/ 49 w 83"/>
                  <a:gd name="T13" fmla="*/ 111 h 383"/>
                  <a:gd name="T14" fmla="*/ 62 w 83"/>
                  <a:gd name="T15" fmla="*/ 164 h 383"/>
                  <a:gd name="T16" fmla="*/ 70 w 83"/>
                  <a:gd name="T17" fmla="*/ 214 h 383"/>
                  <a:gd name="T18" fmla="*/ 73 w 83"/>
                  <a:gd name="T19" fmla="*/ 261 h 383"/>
                  <a:gd name="T20" fmla="*/ 74 w 83"/>
                  <a:gd name="T21" fmla="*/ 306 h 383"/>
                  <a:gd name="T22" fmla="*/ 74 w 83"/>
                  <a:gd name="T23" fmla="*/ 346 h 383"/>
                  <a:gd name="T24" fmla="*/ 73 w 83"/>
                  <a:gd name="T25" fmla="*/ 383 h 383"/>
                  <a:gd name="T26" fmla="*/ 78 w 83"/>
                  <a:gd name="T27" fmla="*/ 355 h 383"/>
                  <a:gd name="T28" fmla="*/ 83 w 83"/>
                  <a:gd name="T29" fmla="*/ 315 h 383"/>
                  <a:gd name="T30" fmla="*/ 83 w 83"/>
                  <a:gd name="T31" fmla="*/ 263 h 383"/>
                  <a:gd name="T32" fmla="*/ 80 w 83"/>
                  <a:gd name="T33" fmla="*/ 207 h 383"/>
                  <a:gd name="T34" fmla="*/ 71 w 83"/>
                  <a:gd name="T35" fmla="*/ 149 h 383"/>
                  <a:gd name="T36" fmla="*/ 58 w 83"/>
                  <a:gd name="T37" fmla="*/ 93 h 383"/>
                  <a:gd name="T38" fmla="*/ 39 w 83"/>
                  <a:gd name="T39" fmla="*/ 44 h 383"/>
                  <a:gd name="T40" fmla="*/ 12 w 83"/>
                  <a:gd name="T41" fmla="*/ 4 h 3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3"/>
                  <a:gd name="T64" fmla="*/ 0 h 383"/>
                  <a:gd name="T65" fmla="*/ 83 w 83"/>
                  <a:gd name="T66" fmla="*/ 383 h 3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3" h="383">
                    <a:moveTo>
                      <a:pt x="12" y="4"/>
                    </a:moveTo>
                    <a:lnTo>
                      <a:pt x="9" y="3"/>
                    </a:lnTo>
                    <a:lnTo>
                      <a:pt x="6" y="1"/>
                    </a:lnTo>
                    <a:lnTo>
                      <a:pt x="3" y="1"/>
                    </a:lnTo>
                    <a:lnTo>
                      <a:pt x="0" y="0"/>
                    </a:lnTo>
                    <a:lnTo>
                      <a:pt x="28" y="56"/>
                    </a:lnTo>
                    <a:lnTo>
                      <a:pt x="49" y="111"/>
                    </a:lnTo>
                    <a:lnTo>
                      <a:pt x="62" y="164"/>
                    </a:lnTo>
                    <a:lnTo>
                      <a:pt x="70" y="214"/>
                    </a:lnTo>
                    <a:lnTo>
                      <a:pt x="73" y="261"/>
                    </a:lnTo>
                    <a:lnTo>
                      <a:pt x="74" y="306"/>
                    </a:lnTo>
                    <a:lnTo>
                      <a:pt x="74" y="346"/>
                    </a:lnTo>
                    <a:lnTo>
                      <a:pt x="73" y="383"/>
                    </a:lnTo>
                    <a:lnTo>
                      <a:pt x="78" y="355"/>
                    </a:lnTo>
                    <a:lnTo>
                      <a:pt x="83" y="315"/>
                    </a:lnTo>
                    <a:lnTo>
                      <a:pt x="83" y="263"/>
                    </a:lnTo>
                    <a:lnTo>
                      <a:pt x="80" y="207"/>
                    </a:lnTo>
                    <a:lnTo>
                      <a:pt x="71" y="149"/>
                    </a:lnTo>
                    <a:lnTo>
                      <a:pt x="58" y="93"/>
                    </a:lnTo>
                    <a:lnTo>
                      <a:pt x="39" y="44"/>
                    </a:lnTo>
                    <a:lnTo>
                      <a:pt x="12"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41" name="Freeform 198"/>
              <p:cNvSpPr>
                <a:spLocks/>
              </p:cNvSpPr>
              <p:nvPr/>
            </p:nvSpPr>
            <p:spPr bwMode="auto">
              <a:xfrm>
                <a:off x="1296" y="2722"/>
                <a:ext cx="57" cy="56"/>
              </a:xfrm>
              <a:custGeom>
                <a:avLst/>
                <a:gdLst>
                  <a:gd name="T0" fmla="*/ 0 w 57"/>
                  <a:gd name="T1" fmla="*/ 55 h 56"/>
                  <a:gd name="T2" fmla="*/ 3 w 57"/>
                  <a:gd name="T3" fmla="*/ 56 h 56"/>
                  <a:gd name="T4" fmla="*/ 9 w 57"/>
                  <a:gd name="T5" fmla="*/ 55 h 56"/>
                  <a:gd name="T6" fmla="*/ 18 w 57"/>
                  <a:gd name="T7" fmla="*/ 50 h 56"/>
                  <a:gd name="T8" fmla="*/ 28 w 57"/>
                  <a:gd name="T9" fmla="*/ 44 h 56"/>
                  <a:gd name="T10" fmla="*/ 37 w 57"/>
                  <a:gd name="T11" fmla="*/ 35 h 56"/>
                  <a:gd name="T12" fmla="*/ 47 w 57"/>
                  <a:gd name="T13" fmla="*/ 25 h 56"/>
                  <a:gd name="T14" fmla="*/ 53 w 57"/>
                  <a:gd name="T15" fmla="*/ 13 h 56"/>
                  <a:gd name="T16" fmla="*/ 57 w 57"/>
                  <a:gd name="T17" fmla="*/ 0 h 56"/>
                  <a:gd name="T18" fmla="*/ 52 w 57"/>
                  <a:gd name="T19" fmla="*/ 7 h 56"/>
                  <a:gd name="T20" fmla="*/ 43 w 57"/>
                  <a:gd name="T21" fmla="*/ 15 h 56"/>
                  <a:gd name="T22" fmla="*/ 34 w 57"/>
                  <a:gd name="T23" fmla="*/ 22 h 56"/>
                  <a:gd name="T24" fmla="*/ 24 w 57"/>
                  <a:gd name="T25" fmla="*/ 29 h 56"/>
                  <a:gd name="T26" fmla="*/ 13 w 57"/>
                  <a:gd name="T27" fmla="*/ 38 h 56"/>
                  <a:gd name="T28" fmla="*/ 6 w 57"/>
                  <a:gd name="T29" fmla="*/ 44 h 56"/>
                  <a:gd name="T30" fmla="*/ 1 w 57"/>
                  <a:gd name="T31" fmla="*/ 50 h 56"/>
                  <a:gd name="T32" fmla="*/ 0 w 5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56"/>
                  <a:gd name="T53" fmla="*/ 57 w 5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56">
                    <a:moveTo>
                      <a:pt x="0" y="55"/>
                    </a:moveTo>
                    <a:lnTo>
                      <a:pt x="3" y="56"/>
                    </a:lnTo>
                    <a:lnTo>
                      <a:pt x="9" y="55"/>
                    </a:lnTo>
                    <a:lnTo>
                      <a:pt x="18" y="50"/>
                    </a:lnTo>
                    <a:lnTo>
                      <a:pt x="28" y="44"/>
                    </a:lnTo>
                    <a:lnTo>
                      <a:pt x="37" y="35"/>
                    </a:lnTo>
                    <a:lnTo>
                      <a:pt x="47" y="25"/>
                    </a:lnTo>
                    <a:lnTo>
                      <a:pt x="53" y="13"/>
                    </a:lnTo>
                    <a:lnTo>
                      <a:pt x="57" y="0"/>
                    </a:lnTo>
                    <a:lnTo>
                      <a:pt x="52" y="7"/>
                    </a:lnTo>
                    <a:lnTo>
                      <a:pt x="43" y="15"/>
                    </a:lnTo>
                    <a:lnTo>
                      <a:pt x="34" y="22"/>
                    </a:lnTo>
                    <a:lnTo>
                      <a:pt x="24" y="29"/>
                    </a:lnTo>
                    <a:lnTo>
                      <a:pt x="13" y="38"/>
                    </a:lnTo>
                    <a:lnTo>
                      <a:pt x="6" y="44"/>
                    </a:lnTo>
                    <a:lnTo>
                      <a:pt x="1" y="50"/>
                    </a:lnTo>
                    <a:lnTo>
                      <a:pt x="0"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42" name="Freeform 199"/>
              <p:cNvSpPr>
                <a:spLocks/>
              </p:cNvSpPr>
              <p:nvPr/>
            </p:nvSpPr>
            <p:spPr bwMode="auto">
              <a:xfrm>
                <a:off x="1290" y="2654"/>
                <a:ext cx="66" cy="71"/>
              </a:xfrm>
              <a:custGeom>
                <a:avLst/>
                <a:gdLst>
                  <a:gd name="T0" fmla="*/ 0 w 66"/>
                  <a:gd name="T1" fmla="*/ 69 h 71"/>
                  <a:gd name="T2" fmla="*/ 4 w 66"/>
                  <a:gd name="T3" fmla="*/ 71 h 71"/>
                  <a:gd name="T4" fmla="*/ 12 w 66"/>
                  <a:gd name="T5" fmla="*/ 69 h 71"/>
                  <a:gd name="T6" fmla="*/ 21 w 66"/>
                  <a:gd name="T7" fmla="*/ 62 h 71"/>
                  <a:gd name="T8" fmla="*/ 32 w 66"/>
                  <a:gd name="T9" fmla="*/ 53 h 71"/>
                  <a:gd name="T10" fmla="*/ 43 w 66"/>
                  <a:gd name="T11" fmla="*/ 41 h 71"/>
                  <a:gd name="T12" fmla="*/ 53 w 66"/>
                  <a:gd name="T13" fmla="*/ 28 h 71"/>
                  <a:gd name="T14" fmla="*/ 62 w 66"/>
                  <a:gd name="T15" fmla="*/ 15 h 71"/>
                  <a:gd name="T16" fmla="*/ 66 w 66"/>
                  <a:gd name="T17" fmla="*/ 0 h 71"/>
                  <a:gd name="T18" fmla="*/ 62 w 66"/>
                  <a:gd name="T19" fmla="*/ 6 h 71"/>
                  <a:gd name="T20" fmla="*/ 52 w 66"/>
                  <a:gd name="T21" fmla="*/ 13 h 71"/>
                  <a:gd name="T22" fmla="*/ 41 w 66"/>
                  <a:gd name="T23" fmla="*/ 24 h 71"/>
                  <a:gd name="T24" fmla="*/ 30 w 66"/>
                  <a:gd name="T25" fmla="*/ 34 h 71"/>
                  <a:gd name="T26" fmla="*/ 18 w 66"/>
                  <a:gd name="T27" fmla="*/ 44 h 71"/>
                  <a:gd name="T28" fmla="*/ 7 w 66"/>
                  <a:gd name="T29" fmla="*/ 55 h 71"/>
                  <a:gd name="T30" fmla="*/ 1 w 66"/>
                  <a:gd name="T31" fmla="*/ 63 h 71"/>
                  <a:gd name="T32" fmla="*/ 0 w 66"/>
                  <a:gd name="T33" fmla="*/ 69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71"/>
                  <a:gd name="T53" fmla="*/ 66 w 66"/>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71">
                    <a:moveTo>
                      <a:pt x="0" y="69"/>
                    </a:moveTo>
                    <a:lnTo>
                      <a:pt x="4" y="71"/>
                    </a:lnTo>
                    <a:lnTo>
                      <a:pt x="12" y="69"/>
                    </a:lnTo>
                    <a:lnTo>
                      <a:pt x="21" y="62"/>
                    </a:lnTo>
                    <a:lnTo>
                      <a:pt x="32" y="53"/>
                    </a:lnTo>
                    <a:lnTo>
                      <a:pt x="43" y="41"/>
                    </a:lnTo>
                    <a:lnTo>
                      <a:pt x="53" y="28"/>
                    </a:lnTo>
                    <a:lnTo>
                      <a:pt x="62" y="15"/>
                    </a:lnTo>
                    <a:lnTo>
                      <a:pt x="66" y="0"/>
                    </a:lnTo>
                    <a:lnTo>
                      <a:pt x="62" y="6"/>
                    </a:lnTo>
                    <a:lnTo>
                      <a:pt x="52" y="13"/>
                    </a:lnTo>
                    <a:lnTo>
                      <a:pt x="41" y="24"/>
                    </a:lnTo>
                    <a:lnTo>
                      <a:pt x="30" y="34"/>
                    </a:lnTo>
                    <a:lnTo>
                      <a:pt x="18" y="44"/>
                    </a:lnTo>
                    <a:lnTo>
                      <a:pt x="7" y="55"/>
                    </a:lnTo>
                    <a:lnTo>
                      <a:pt x="1" y="63"/>
                    </a:lnTo>
                    <a:lnTo>
                      <a:pt x="0" y="6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43" name="Freeform 200"/>
              <p:cNvSpPr>
                <a:spLocks/>
              </p:cNvSpPr>
              <p:nvPr/>
            </p:nvSpPr>
            <p:spPr bwMode="auto">
              <a:xfrm>
                <a:off x="1277" y="2620"/>
                <a:ext cx="74" cy="62"/>
              </a:xfrm>
              <a:custGeom>
                <a:avLst/>
                <a:gdLst>
                  <a:gd name="T0" fmla="*/ 0 w 74"/>
                  <a:gd name="T1" fmla="*/ 59 h 62"/>
                  <a:gd name="T2" fmla="*/ 4 w 74"/>
                  <a:gd name="T3" fmla="*/ 62 h 62"/>
                  <a:gd name="T4" fmla="*/ 14 w 74"/>
                  <a:gd name="T5" fmla="*/ 60 h 62"/>
                  <a:gd name="T6" fmla="*/ 25 w 74"/>
                  <a:gd name="T7" fmla="*/ 55 h 62"/>
                  <a:gd name="T8" fmla="*/ 38 w 74"/>
                  <a:gd name="T9" fmla="*/ 47 h 62"/>
                  <a:gd name="T10" fmla="*/ 50 w 74"/>
                  <a:gd name="T11" fmla="*/ 37 h 62"/>
                  <a:gd name="T12" fmla="*/ 62 w 74"/>
                  <a:gd name="T13" fmla="*/ 25 h 62"/>
                  <a:gd name="T14" fmla="*/ 69 w 74"/>
                  <a:gd name="T15" fmla="*/ 12 h 62"/>
                  <a:gd name="T16" fmla="*/ 74 w 74"/>
                  <a:gd name="T17" fmla="*/ 0 h 62"/>
                  <a:gd name="T18" fmla="*/ 68 w 74"/>
                  <a:gd name="T19" fmla="*/ 3 h 62"/>
                  <a:gd name="T20" fmla="*/ 59 w 74"/>
                  <a:gd name="T21" fmla="*/ 10 h 62"/>
                  <a:gd name="T22" fmla="*/ 45 w 74"/>
                  <a:gd name="T23" fmla="*/ 18 h 62"/>
                  <a:gd name="T24" fmla="*/ 32 w 74"/>
                  <a:gd name="T25" fmla="*/ 28 h 62"/>
                  <a:gd name="T26" fmla="*/ 20 w 74"/>
                  <a:gd name="T27" fmla="*/ 37 h 62"/>
                  <a:gd name="T28" fmla="*/ 9 w 74"/>
                  <a:gd name="T29" fmla="*/ 47 h 62"/>
                  <a:gd name="T30" fmla="*/ 1 w 74"/>
                  <a:gd name="T31" fmla="*/ 55 h 62"/>
                  <a:gd name="T32" fmla="*/ 0 w 7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2"/>
                  <a:gd name="T53" fmla="*/ 74 w 7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2">
                    <a:moveTo>
                      <a:pt x="0" y="59"/>
                    </a:moveTo>
                    <a:lnTo>
                      <a:pt x="4" y="62"/>
                    </a:lnTo>
                    <a:lnTo>
                      <a:pt x="14" y="60"/>
                    </a:lnTo>
                    <a:lnTo>
                      <a:pt x="25" y="55"/>
                    </a:lnTo>
                    <a:lnTo>
                      <a:pt x="38" y="47"/>
                    </a:lnTo>
                    <a:lnTo>
                      <a:pt x="50" y="37"/>
                    </a:lnTo>
                    <a:lnTo>
                      <a:pt x="62" y="25"/>
                    </a:lnTo>
                    <a:lnTo>
                      <a:pt x="69" y="12"/>
                    </a:lnTo>
                    <a:lnTo>
                      <a:pt x="74" y="0"/>
                    </a:lnTo>
                    <a:lnTo>
                      <a:pt x="68" y="3"/>
                    </a:lnTo>
                    <a:lnTo>
                      <a:pt x="59" y="10"/>
                    </a:lnTo>
                    <a:lnTo>
                      <a:pt x="45" y="18"/>
                    </a:lnTo>
                    <a:lnTo>
                      <a:pt x="32" y="28"/>
                    </a:lnTo>
                    <a:lnTo>
                      <a:pt x="20" y="37"/>
                    </a:lnTo>
                    <a:lnTo>
                      <a:pt x="9" y="47"/>
                    </a:lnTo>
                    <a:lnTo>
                      <a:pt x="1" y="55"/>
                    </a:lnTo>
                    <a:lnTo>
                      <a:pt x="0" y="5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44" name="Freeform 201"/>
              <p:cNvSpPr>
                <a:spLocks/>
              </p:cNvSpPr>
              <p:nvPr/>
            </p:nvSpPr>
            <p:spPr bwMode="auto">
              <a:xfrm>
                <a:off x="1275" y="2555"/>
                <a:ext cx="68" cy="53"/>
              </a:xfrm>
              <a:custGeom>
                <a:avLst/>
                <a:gdLst>
                  <a:gd name="T0" fmla="*/ 0 w 68"/>
                  <a:gd name="T1" fmla="*/ 52 h 53"/>
                  <a:gd name="T2" fmla="*/ 3 w 68"/>
                  <a:gd name="T3" fmla="*/ 53 h 53"/>
                  <a:gd name="T4" fmla="*/ 12 w 68"/>
                  <a:gd name="T5" fmla="*/ 52 h 53"/>
                  <a:gd name="T6" fmla="*/ 22 w 68"/>
                  <a:gd name="T7" fmla="*/ 46 h 53"/>
                  <a:gd name="T8" fmla="*/ 34 w 68"/>
                  <a:gd name="T9" fmla="*/ 38 h 53"/>
                  <a:gd name="T10" fmla="*/ 46 w 68"/>
                  <a:gd name="T11" fmla="*/ 29 h 53"/>
                  <a:gd name="T12" fmla="*/ 56 w 68"/>
                  <a:gd name="T13" fmla="*/ 21 h 53"/>
                  <a:gd name="T14" fmla="*/ 65 w 68"/>
                  <a:gd name="T15" fmla="*/ 10 h 53"/>
                  <a:gd name="T16" fmla="*/ 68 w 68"/>
                  <a:gd name="T17" fmla="*/ 0 h 53"/>
                  <a:gd name="T18" fmla="*/ 62 w 68"/>
                  <a:gd name="T19" fmla="*/ 4 h 53"/>
                  <a:gd name="T20" fmla="*/ 52 w 68"/>
                  <a:gd name="T21" fmla="*/ 10 h 53"/>
                  <a:gd name="T22" fmla="*/ 40 w 68"/>
                  <a:gd name="T23" fmla="*/ 16 h 53"/>
                  <a:gd name="T24" fmla="*/ 28 w 68"/>
                  <a:gd name="T25" fmla="*/ 23 h 53"/>
                  <a:gd name="T26" fmla="*/ 16 w 68"/>
                  <a:gd name="T27" fmla="*/ 31 h 53"/>
                  <a:gd name="T28" fmla="*/ 6 w 68"/>
                  <a:gd name="T29" fmla="*/ 38 h 53"/>
                  <a:gd name="T30" fmla="*/ 2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2" y="52"/>
                    </a:lnTo>
                    <a:lnTo>
                      <a:pt x="22" y="46"/>
                    </a:lnTo>
                    <a:lnTo>
                      <a:pt x="34" y="38"/>
                    </a:lnTo>
                    <a:lnTo>
                      <a:pt x="46" y="29"/>
                    </a:lnTo>
                    <a:lnTo>
                      <a:pt x="56" y="21"/>
                    </a:lnTo>
                    <a:lnTo>
                      <a:pt x="65" y="10"/>
                    </a:lnTo>
                    <a:lnTo>
                      <a:pt x="68" y="0"/>
                    </a:lnTo>
                    <a:lnTo>
                      <a:pt x="62" y="4"/>
                    </a:lnTo>
                    <a:lnTo>
                      <a:pt x="52" y="10"/>
                    </a:lnTo>
                    <a:lnTo>
                      <a:pt x="40" y="16"/>
                    </a:lnTo>
                    <a:lnTo>
                      <a:pt x="28" y="23"/>
                    </a:lnTo>
                    <a:lnTo>
                      <a:pt x="16" y="31"/>
                    </a:lnTo>
                    <a:lnTo>
                      <a:pt x="6" y="38"/>
                    </a:lnTo>
                    <a:lnTo>
                      <a:pt x="2" y="46"/>
                    </a:lnTo>
                    <a:lnTo>
                      <a:pt x="0"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45" name="Freeform 202"/>
              <p:cNvSpPr>
                <a:spLocks/>
              </p:cNvSpPr>
              <p:nvPr/>
            </p:nvSpPr>
            <p:spPr bwMode="auto">
              <a:xfrm>
                <a:off x="1272" y="2528"/>
                <a:ext cx="62" cy="39"/>
              </a:xfrm>
              <a:custGeom>
                <a:avLst/>
                <a:gdLst>
                  <a:gd name="T0" fmla="*/ 0 w 62"/>
                  <a:gd name="T1" fmla="*/ 34 h 39"/>
                  <a:gd name="T2" fmla="*/ 3 w 62"/>
                  <a:gd name="T3" fmla="*/ 37 h 39"/>
                  <a:gd name="T4" fmla="*/ 11 w 62"/>
                  <a:gd name="T5" fmla="*/ 39 h 39"/>
                  <a:gd name="T6" fmla="*/ 19 w 62"/>
                  <a:gd name="T7" fmla="*/ 37 h 39"/>
                  <a:gd name="T8" fmla="*/ 30 w 62"/>
                  <a:gd name="T9" fmla="*/ 34 h 39"/>
                  <a:gd name="T10" fmla="*/ 40 w 62"/>
                  <a:gd name="T11" fmla="*/ 28 h 39"/>
                  <a:gd name="T12" fmla="*/ 50 w 62"/>
                  <a:gd name="T13" fmla="*/ 21 h 39"/>
                  <a:gd name="T14" fmla="*/ 58 w 62"/>
                  <a:gd name="T15" fmla="*/ 12 h 39"/>
                  <a:gd name="T16" fmla="*/ 62 w 62"/>
                  <a:gd name="T17" fmla="*/ 0 h 39"/>
                  <a:gd name="T18" fmla="*/ 56 w 62"/>
                  <a:gd name="T19" fmla="*/ 3 h 39"/>
                  <a:gd name="T20" fmla="*/ 48 w 62"/>
                  <a:gd name="T21" fmla="*/ 8 h 39"/>
                  <a:gd name="T22" fmla="*/ 36 w 62"/>
                  <a:gd name="T23" fmla="*/ 12 h 39"/>
                  <a:gd name="T24" fmla="*/ 25 w 62"/>
                  <a:gd name="T25" fmla="*/ 17 h 39"/>
                  <a:gd name="T26" fmla="*/ 15 w 62"/>
                  <a:gd name="T27" fmla="*/ 21 h 39"/>
                  <a:gd name="T28" fmla="*/ 6 w 62"/>
                  <a:gd name="T29" fmla="*/ 25 h 39"/>
                  <a:gd name="T30" fmla="*/ 2 w 62"/>
                  <a:gd name="T31" fmla="*/ 30 h 39"/>
                  <a:gd name="T32" fmla="*/ 0 w 62"/>
                  <a:gd name="T33" fmla="*/ 34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39"/>
                  <a:gd name="T53" fmla="*/ 62 w 62"/>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39">
                    <a:moveTo>
                      <a:pt x="0" y="34"/>
                    </a:moveTo>
                    <a:lnTo>
                      <a:pt x="3" y="37"/>
                    </a:lnTo>
                    <a:lnTo>
                      <a:pt x="11" y="39"/>
                    </a:lnTo>
                    <a:lnTo>
                      <a:pt x="19" y="37"/>
                    </a:lnTo>
                    <a:lnTo>
                      <a:pt x="30" y="34"/>
                    </a:lnTo>
                    <a:lnTo>
                      <a:pt x="40" y="28"/>
                    </a:lnTo>
                    <a:lnTo>
                      <a:pt x="50" y="21"/>
                    </a:lnTo>
                    <a:lnTo>
                      <a:pt x="58" y="12"/>
                    </a:lnTo>
                    <a:lnTo>
                      <a:pt x="62" y="0"/>
                    </a:lnTo>
                    <a:lnTo>
                      <a:pt x="56" y="3"/>
                    </a:lnTo>
                    <a:lnTo>
                      <a:pt x="48" y="8"/>
                    </a:lnTo>
                    <a:lnTo>
                      <a:pt x="36" y="12"/>
                    </a:lnTo>
                    <a:lnTo>
                      <a:pt x="25" y="17"/>
                    </a:lnTo>
                    <a:lnTo>
                      <a:pt x="15" y="21"/>
                    </a:lnTo>
                    <a:lnTo>
                      <a:pt x="6" y="25"/>
                    </a:lnTo>
                    <a:lnTo>
                      <a:pt x="2" y="30"/>
                    </a:lnTo>
                    <a:lnTo>
                      <a:pt x="0" y="3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46" name="Freeform 203"/>
              <p:cNvSpPr>
                <a:spLocks/>
              </p:cNvSpPr>
              <p:nvPr/>
            </p:nvSpPr>
            <p:spPr bwMode="auto">
              <a:xfrm>
                <a:off x="1263" y="2469"/>
                <a:ext cx="48" cy="30"/>
              </a:xfrm>
              <a:custGeom>
                <a:avLst/>
                <a:gdLst>
                  <a:gd name="T0" fmla="*/ 0 w 48"/>
                  <a:gd name="T1" fmla="*/ 27 h 30"/>
                  <a:gd name="T2" fmla="*/ 3 w 48"/>
                  <a:gd name="T3" fmla="*/ 30 h 30"/>
                  <a:gd name="T4" fmla="*/ 9 w 48"/>
                  <a:gd name="T5" fmla="*/ 30 h 30"/>
                  <a:gd name="T6" fmla="*/ 17 w 48"/>
                  <a:gd name="T7" fmla="*/ 27 h 30"/>
                  <a:gd name="T8" fmla="*/ 26 w 48"/>
                  <a:gd name="T9" fmla="*/ 24 h 30"/>
                  <a:gd name="T10" fmla="*/ 34 w 48"/>
                  <a:gd name="T11" fmla="*/ 18 h 30"/>
                  <a:gd name="T12" fmla="*/ 40 w 48"/>
                  <a:gd name="T13" fmla="*/ 12 h 30"/>
                  <a:gd name="T14" fmla="*/ 46 w 48"/>
                  <a:gd name="T15" fmla="*/ 6 h 30"/>
                  <a:gd name="T16" fmla="*/ 48 w 48"/>
                  <a:gd name="T17" fmla="*/ 0 h 30"/>
                  <a:gd name="T18" fmla="*/ 43 w 48"/>
                  <a:gd name="T19" fmla="*/ 3 h 30"/>
                  <a:gd name="T20" fmla="*/ 36 w 48"/>
                  <a:gd name="T21" fmla="*/ 6 h 30"/>
                  <a:gd name="T22" fmla="*/ 28 w 48"/>
                  <a:gd name="T23" fmla="*/ 9 h 30"/>
                  <a:gd name="T24" fmla="*/ 21 w 48"/>
                  <a:gd name="T25" fmla="*/ 12 h 30"/>
                  <a:gd name="T26" fmla="*/ 14 w 48"/>
                  <a:gd name="T27" fmla="*/ 15 h 30"/>
                  <a:gd name="T28" fmla="*/ 6 w 48"/>
                  <a:gd name="T29" fmla="*/ 19 h 30"/>
                  <a:gd name="T30" fmla="*/ 2 w 48"/>
                  <a:gd name="T31" fmla="*/ 22 h 30"/>
                  <a:gd name="T32" fmla="*/ 0 w 48"/>
                  <a:gd name="T33" fmla="*/ 27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27"/>
                    </a:moveTo>
                    <a:lnTo>
                      <a:pt x="3" y="30"/>
                    </a:lnTo>
                    <a:lnTo>
                      <a:pt x="9" y="30"/>
                    </a:lnTo>
                    <a:lnTo>
                      <a:pt x="17" y="27"/>
                    </a:lnTo>
                    <a:lnTo>
                      <a:pt x="26" y="24"/>
                    </a:lnTo>
                    <a:lnTo>
                      <a:pt x="34" y="18"/>
                    </a:lnTo>
                    <a:lnTo>
                      <a:pt x="40" y="12"/>
                    </a:lnTo>
                    <a:lnTo>
                      <a:pt x="46" y="6"/>
                    </a:lnTo>
                    <a:lnTo>
                      <a:pt x="48" y="0"/>
                    </a:lnTo>
                    <a:lnTo>
                      <a:pt x="43" y="3"/>
                    </a:lnTo>
                    <a:lnTo>
                      <a:pt x="36" y="6"/>
                    </a:lnTo>
                    <a:lnTo>
                      <a:pt x="28" y="9"/>
                    </a:lnTo>
                    <a:lnTo>
                      <a:pt x="21" y="12"/>
                    </a:lnTo>
                    <a:lnTo>
                      <a:pt x="14" y="15"/>
                    </a:lnTo>
                    <a:lnTo>
                      <a:pt x="6" y="19"/>
                    </a:lnTo>
                    <a:lnTo>
                      <a:pt x="2" y="22"/>
                    </a:lnTo>
                    <a:lnTo>
                      <a:pt x="0" y="2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47" name="Freeform 204"/>
              <p:cNvSpPr>
                <a:spLocks/>
              </p:cNvSpPr>
              <p:nvPr/>
            </p:nvSpPr>
            <p:spPr bwMode="auto">
              <a:xfrm>
                <a:off x="1268" y="2443"/>
                <a:ext cx="31" cy="22"/>
              </a:xfrm>
              <a:custGeom>
                <a:avLst/>
                <a:gdLst>
                  <a:gd name="T0" fmla="*/ 1 w 31"/>
                  <a:gd name="T1" fmla="*/ 20 h 22"/>
                  <a:gd name="T2" fmla="*/ 10 w 31"/>
                  <a:gd name="T3" fmla="*/ 22 h 22"/>
                  <a:gd name="T4" fmla="*/ 22 w 31"/>
                  <a:gd name="T5" fmla="*/ 19 h 22"/>
                  <a:gd name="T6" fmla="*/ 31 w 31"/>
                  <a:gd name="T7" fmla="*/ 10 h 22"/>
                  <a:gd name="T8" fmla="*/ 29 w 31"/>
                  <a:gd name="T9" fmla="*/ 0 h 22"/>
                  <a:gd name="T10" fmla="*/ 23 w 31"/>
                  <a:gd name="T11" fmla="*/ 8 h 22"/>
                  <a:gd name="T12" fmla="*/ 12 w 31"/>
                  <a:gd name="T13" fmla="*/ 11 h 22"/>
                  <a:gd name="T14" fmla="*/ 0 w 31"/>
                  <a:gd name="T15" fmla="*/ 14 h 22"/>
                  <a:gd name="T16" fmla="*/ 1 w 31"/>
                  <a:gd name="T17" fmla="*/ 2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22"/>
                  <a:gd name="T29" fmla="*/ 31 w 31"/>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22">
                    <a:moveTo>
                      <a:pt x="1" y="20"/>
                    </a:moveTo>
                    <a:lnTo>
                      <a:pt x="10" y="22"/>
                    </a:lnTo>
                    <a:lnTo>
                      <a:pt x="22" y="19"/>
                    </a:lnTo>
                    <a:lnTo>
                      <a:pt x="31" y="10"/>
                    </a:lnTo>
                    <a:lnTo>
                      <a:pt x="29" y="0"/>
                    </a:lnTo>
                    <a:lnTo>
                      <a:pt x="23" y="8"/>
                    </a:lnTo>
                    <a:lnTo>
                      <a:pt x="12" y="11"/>
                    </a:lnTo>
                    <a:lnTo>
                      <a:pt x="0" y="14"/>
                    </a:lnTo>
                    <a:lnTo>
                      <a:pt x="1" y="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48" name="Freeform 205"/>
              <p:cNvSpPr>
                <a:spLocks/>
              </p:cNvSpPr>
              <p:nvPr/>
            </p:nvSpPr>
            <p:spPr bwMode="auto">
              <a:xfrm>
                <a:off x="1293" y="2686"/>
                <a:ext cx="62" cy="64"/>
              </a:xfrm>
              <a:custGeom>
                <a:avLst/>
                <a:gdLst>
                  <a:gd name="T0" fmla="*/ 0 w 62"/>
                  <a:gd name="T1" fmla="*/ 61 h 64"/>
                  <a:gd name="T2" fmla="*/ 4 w 62"/>
                  <a:gd name="T3" fmla="*/ 64 h 64"/>
                  <a:gd name="T4" fmla="*/ 12 w 62"/>
                  <a:gd name="T5" fmla="*/ 61 h 64"/>
                  <a:gd name="T6" fmla="*/ 21 w 62"/>
                  <a:gd name="T7" fmla="*/ 57 h 64"/>
                  <a:gd name="T8" fmla="*/ 31 w 62"/>
                  <a:gd name="T9" fmla="*/ 49 h 64"/>
                  <a:gd name="T10" fmla="*/ 41 w 62"/>
                  <a:gd name="T11" fmla="*/ 39 h 64"/>
                  <a:gd name="T12" fmla="*/ 50 w 62"/>
                  <a:gd name="T13" fmla="*/ 27 h 64"/>
                  <a:gd name="T14" fmla="*/ 58 w 62"/>
                  <a:gd name="T15" fmla="*/ 14 h 64"/>
                  <a:gd name="T16" fmla="*/ 62 w 62"/>
                  <a:gd name="T17" fmla="*/ 0 h 64"/>
                  <a:gd name="T18" fmla="*/ 58 w 62"/>
                  <a:gd name="T19" fmla="*/ 5 h 64"/>
                  <a:gd name="T20" fmla="*/ 49 w 62"/>
                  <a:gd name="T21" fmla="*/ 12 h 64"/>
                  <a:gd name="T22" fmla="*/ 38 w 62"/>
                  <a:gd name="T23" fmla="*/ 21 h 64"/>
                  <a:gd name="T24" fmla="*/ 27 w 62"/>
                  <a:gd name="T25" fmla="*/ 30 h 64"/>
                  <a:gd name="T26" fmla="*/ 16 w 62"/>
                  <a:gd name="T27" fmla="*/ 39 h 64"/>
                  <a:gd name="T28" fmla="*/ 7 w 62"/>
                  <a:gd name="T29" fmla="*/ 48 h 64"/>
                  <a:gd name="T30" fmla="*/ 1 w 62"/>
                  <a:gd name="T31" fmla="*/ 55 h 64"/>
                  <a:gd name="T32" fmla="*/ 0 w 62"/>
                  <a:gd name="T33" fmla="*/ 61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4"/>
                  <a:gd name="T53" fmla="*/ 62 w 62"/>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4">
                    <a:moveTo>
                      <a:pt x="0" y="61"/>
                    </a:moveTo>
                    <a:lnTo>
                      <a:pt x="4" y="64"/>
                    </a:lnTo>
                    <a:lnTo>
                      <a:pt x="12" y="61"/>
                    </a:lnTo>
                    <a:lnTo>
                      <a:pt x="21" y="57"/>
                    </a:lnTo>
                    <a:lnTo>
                      <a:pt x="31" y="49"/>
                    </a:lnTo>
                    <a:lnTo>
                      <a:pt x="41" y="39"/>
                    </a:lnTo>
                    <a:lnTo>
                      <a:pt x="50" y="27"/>
                    </a:lnTo>
                    <a:lnTo>
                      <a:pt x="58" y="14"/>
                    </a:lnTo>
                    <a:lnTo>
                      <a:pt x="62" y="0"/>
                    </a:lnTo>
                    <a:lnTo>
                      <a:pt x="58" y="5"/>
                    </a:lnTo>
                    <a:lnTo>
                      <a:pt x="49" y="12"/>
                    </a:lnTo>
                    <a:lnTo>
                      <a:pt x="38" y="21"/>
                    </a:lnTo>
                    <a:lnTo>
                      <a:pt x="27" y="30"/>
                    </a:lnTo>
                    <a:lnTo>
                      <a:pt x="16" y="39"/>
                    </a:lnTo>
                    <a:lnTo>
                      <a:pt x="7" y="48"/>
                    </a:lnTo>
                    <a:lnTo>
                      <a:pt x="1" y="55"/>
                    </a:lnTo>
                    <a:lnTo>
                      <a:pt x="0" y="6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49" name="Freeform 206"/>
              <p:cNvSpPr>
                <a:spLocks/>
              </p:cNvSpPr>
              <p:nvPr/>
            </p:nvSpPr>
            <p:spPr bwMode="auto">
              <a:xfrm>
                <a:off x="1305" y="2756"/>
                <a:ext cx="48" cy="49"/>
              </a:xfrm>
              <a:custGeom>
                <a:avLst/>
                <a:gdLst>
                  <a:gd name="T0" fmla="*/ 0 w 48"/>
                  <a:gd name="T1" fmla="*/ 47 h 49"/>
                  <a:gd name="T2" fmla="*/ 3 w 48"/>
                  <a:gd name="T3" fmla="*/ 49 h 49"/>
                  <a:gd name="T4" fmla="*/ 7 w 48"/>
                  <a:gd name="T5" fmla="*/ 49 h 49"/>
                  <a:gd name="T6" fmla="*/ 15 w 48"/>
                  <a:gd name="T7" fmla="*/ 46 h 49"/>
                  <a:gd name="T8" fmla="*/ 23 w 48"/>
                  <a:gd name="T9" fmla="*/ 41 h 49"/>
                  <a:gd name="T10" fmla="*/ 31 w 48"/>
                  <a:gd name="T11" fmla="*/ 34 h 49"/>
                  <a:gd name="T12" fmla="*/ 38 w 48"/>
                  <a:gd name="T13" fmla="*/ 24 h 49"/>
                  <a:gd name="T14" fmla="*/ 46 w 48"/>
                  <a:gd name="T15" fmla="*/ 13 h 49"/>
                  <a:gd name="T16" fmla="*/ 48 w 48"/>
                  <a:gd name="T17" fmla="*/ 0 h 49"/>
                  <a:gd name="T18" fmla="*/ 43 w 48"/>
                  <a:gd name="T19" fmla="*/ 6 h 49"/>
                  <a:gd name="T20" fmla="*/ 35 w 48"/>
                  <a:gd name="T21" fmla="*/ 13 h 49"/>
                  <a:gd name="T22" fmla="*/ 26 w 48"/>
                  <a:gd name="T23" fmla="*/ 19 h 49"/>
                  <a:gd name="T24" fmla="*/ 17 w 48"/>
                  <a:gd name="T25" fmla="*/ 26 h 49"/>
                  <a:gd name="T26" fmla="*/ 10 w 48"/>
                  <a:gd name="T27" fmla="*/ 32 h 49"/>
                  <a:gd name="T28" fmla="*/ 4 w 48"/>
                  <a:gd name="T29" fmla="*/ 38 h 49"/>
                  <a:gd name="T30" fmla="*/ 0 w 48"/>
                  <a:gd name="T31" fmla="*/ 44 h 49"/>
                  <a:gd name="T32" fmla="*/ 0 w 48"/>
                  <a:gd name="T33" fmla="*/ 47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9"/>
                  <a:gd name="T53" fmla="*/ 48 w 4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9">
                    <a:moveTo>
                      <a:pt x="0" y="47"/>
                    </a:moveTo>
                    <a:lnTo>
                      <a:pt x="3" y="49"/>
                    </a:lnTo>
                    <a:lnTo>
                      <a:pt x="7" y="49"/>
                    </a:lnTo>
                    <a:lnTo>
                      <a:pt x="15" y="46"/>
                    </a:lnTo>
                    <a:lnTo>
                      <a:pt x="23" y="41"/>
                    </a:lnTo>
                    <a:lnTo>
                      <a:pt x="31" y="34"/>
                    </a:lnTo>
                    <a:lnTo>
                      <a:pt x="38" y="24"/>
                    </a:lnTo>
                    <a:lnTo>
                      <a:pt x="46" y="13"/>
                    </a:lnTo>
                    <a:lnTo>
                      <a:pt x="48" y="0"/>
                    </a:lnTo>
                    <a:lnTo>
                      <a:pt x="43" y="6"/>
                    </a:lnTo>
                    <a:lnTo>
                      <a:pt x="35" y="13"/>
                    </a:lnTo>
                    <a:lnTo>
                      <a:pt x="26" y="19"/>
                    </a:lnTo>
                    <a:lnTo>
                      <a:pt x="17" y="26"/>
                    </a:lnTo>
                    <a:lnTo>
                      <a:pt x="10" y="32"/>
                    </a:lnTo>
                    <a:lnTo>
                      <a:pt x="4" y="38"/>
                    </a:lnTo>
                    <a:lnTo>
                      <a:pt x="0" y="44"/>
                    </a:lnTo>
                    <a:lnTo>
                      <a:pt x="0" y="4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50" name="Freeform 207"/>
              <p:cNvSpPr>
                <a:spLocks/>
              </p:cNvSpPr>
              <p:nvPr/>
            </p:nvSpPr>
            <p:spPr bwMode="auto">
              <a:xfrm>
                <a:off x="1283" y="2583"/>
                <a:ext cx="68" cy="53"/>
              </a:xfrm>
              <a:custGeom>
                <a:avLst/>
                <a:gdLst>
                  <a:gd name="T0" fmla="*/ 0 w 68"/>
                  <a:gd name="T1" fmla="*/ 52 h 53"/>
                  <a:gd name="T2" fmla="*/ 3 w 68"/>
                  <a:gd name="T3" fmla="*/ 53 h 53"/>
                  <a:gd name="T4" fmla="*/ 11 w 68"/>
                  <a:gd name="T5" fmla="*/ 50 h 53"/>
                  <a:gd name="T6" fmla="*/ 22 w 68"/>
                  <a:gd name="T7" fmla="*/ 46 h 53"/>
                  <a:gd name="T8" fmla="*/ 34 w 68"/>
                  <a:gd name="T9" fmla="*/ 38 h 53"/>
                  <a:gd name="T10" fmla="*/ 45 w 68"/>
                  <a:gd name="T11" fmla="*/ 29 h 53"/>
                  <a:gd name="T12" fmla="*/ 56 w 68"/>
                  <a:gd name="T13" fmla="*/ 19 h 53"/>
                  <a:gd name="T14" fmla="*/ 65 w 68"/>
                  <a:gd name="T15" fmla="*/ 9 h 53"/>
                  <a:gd name="T16" fmla="*/ 68 w 68"/>
                  <a:gd name="T17" fmla="*/ 0 h 53"/>
                  <a:gd name="T18" fmla="*/ 62 w 68"/>
                  <a:gd name="T19" fmla="*/ 4 h 53"/>
                  <a:gd name="T20" fmla="*/ 51 w 68"/>
                  <a:gd name="T21" fmla="*/ 9 h 53"/>
                  <a:gd name="T22" fmla="*/ 39 w 68"/>
                  <a:gd name="T23" fmla="*/ 16 h 53"/>
                  <a:gd name="T24" fmla="*/ 28 w 68"/>
                  <a:gd name="T25" fmla="*/ 24 h 53"/>
                  <a:gd name="T26" fmla="*/ 16 w 68"/>
                  <a:gd name="T27" fmla="*/ 31 h 53"/>
                  <a:gd name="T28" fmla="*/ 6 w 68"/>
                  <a:gd name="T29" fmla="*/ 38 h 53"/>
                  <a:gd name="T30" fmla="*/ 1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1" y="50"/>
                    </a:lnTo>
                    <a:lnTo>
                      <a:pt x="22" y="46"/>
                    </a:lnTo>
                    <a:lnTo>
                      <a:pt x="34" y="38"/>
                    </a:lnTo>
                    <a:lnTo>
                      <a:pt x="45" y="29"/>
                    </a:lnTo>
                    <a:lnTo>
                      <a:pt x="56" y="19"/>
                    </a:lnTo>
                    <a:lnTo>
                      <a:pt x="65" y="9"/>
                    </a:lnTo>
                    <a:lnTo>
                      <a:pt x="68" y="0"/>
                    </a:lnTo>
                    <a:lnTo>
                      <a:pt x="62" y="4"/>
                    </a:lnTo>
                    <a:lnTo>
                      <a:pt x="51" y="9"/>
                    </a:lnTo>
                    <a:lnTo>
                      <a:pt x="39" y="16"/>
                    </a:lnTo>
                    <a:lnTo>
                      <a:pt x="28" y="24"/>
                    </a:lnTo>
                    <a:lnTo>
                      <a:pt x="16" y="31"/>
                    </a:lnTo>
                    <a:lnTo>
                      <a:pt x="6" y="38"/>
                    </a:lnTo>
                    <a:lnTo>
                      <a:pt x="1" y="46"/>
                    </a:lnTo>
                    <a:lnTo>
                      <a:pt x="0"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51" name="Freeform 208"/>
              <p:cNvSpPr>
                <a:spLocks/>
              </p:cNvSpPr>
              <p:nvPr/>
            </p:nvSpPr>
            <p:spPr bwMode="auto">
              <a:xfrm>
                <a:off x="1268" y="2497"/>
                <a:ext cx="56" cy="40"/>
              </a:xfrm>
              <a:custGeom>
                <a:avLst/>
                <a:gdLst>
                  <a:gd name="T0" fmla="*/ 0 w 56"/>
                  <a:gd name="T1" fmla="*/ 37 h 40"/>
                  <a:gd name="T2" fmla="*/ 4 w 56"/>
                  <a:gd name="T3" fmla="*/ 40 h 40"/>
                  <a:gd name="T4" fmla="*/ 10 w 56"/>
                  <a:gd name="T5" fmla="*/ 39 h 40"/>
                  <a:gd name="T6" fmla="*/ 21 w 56"/>
                  <a:gd name="T7" fmla="*/ 34 h 40"/>
                  <a:gd name="T8" fmla="*/ 31 w 56"/>
                  <a:gd name="T9" fmla="*/ 28 h 40"/>
                  <a:gd name="T10" fmla="*/ 40 w 56"/>
                  <a:gd name="T11" fmla="*/ 21 h 40"/>
                  <a:gd name="T12" fmla="*/ 49 w 56"/>
                  <a:gd name="T13" fmla="*/ 14 h 40"/>
                  <a:gd name="T14" fmla="*/ 54 w 56"/>
                  <a:gd name="T15" fmla="*/ 6 h 40"/>
                  <a:gd name="T16" fmla="*/ 56 w 56"/>
                  <a:gd name="T17" fmla="*/ 0 h 40"/>
                  <a:gd name="T18" fmla="*/ 52 w 56"/>
                  <a:gd name="T19" fmla="*/ 3 h 40"/>
                  <a:gd name="T20" fmla="*/ 44 w 56"/>
                  <a:gd name="T21" fmla="*/ 8 h 40"/>
                  <a:gd name="T22" fmla="*/ 35 w 56"/>
                  <a:gd name="T23" fmla="*/ 12 h 40"/>
                  <a:gd name="T24" fmla="*/ 25 w 56"/>
                  <a:gd name="T25" fmla="*/ 16 h 40"/>
                  <a:gd name="T26" fmla="*/ 16 w 56"/>
                  <a:gd name="T27" fmla="*/ 22 h 40"/>
                  <a:gd name="T28" fmla="*/ 9 w 56"/>
                  <a:gd name="T29" fmla="*/ 28 h 40"/>
                  <a:gd name="T30" fmla="*/ 3 w 56"/>
                  <a:gd name="T31" fmla="*/ 33 h 40"/>
                  <a:gd name="T32" fmla="*/ 0 w 56"/>
                  <a:gd name="T33" fmla="*/ 37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40"/>
                  <a:gd name="T53" fmla="*/ 56 w 56"/>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40">
                    <a:moveTo>
                      <a:pt x="0" y="37"/>
                    </a:moveTo>
                    <a:lnTo>
                      <a:pt x="4" y="40"/>
                    </a:lnTo>
                    <a:lnTo>
                      <a:pt x="10" y="39"/>
                    </a:lnTo>
                    <a:lnTo>
                      <a:pt x="21" y="34"/>
                    </a:lnTo>
                    <a:lnTo>
                      <a:pt x="31" y="28"/>
                    </a:lnTo>
                    <a:lnTo>
                      <a:pt x="40" y="21"/>
                    </a:lnTo>
                    <a:lnTo>
                      <a:pt x="49" y="14"/>
                    </a:lnTo>
                    <a:lnTo>
                      <a:pt x="54" y="6"/>
                    </a:lnTo>
                    <a:lnTo>
                      <a:pt x="56" y="0"/>
                    </a:lnTo>
                    <a:lnTo>
                      <a:pt x="52" y="3"/>
                    </a:lnTo>
                    <a:lnTo>
                      <a:pt x="44" y="8"/>
                    </a:lnTo>
                    <a:lnTo>
                      <a:pt x="35" y="12"/>
                    </a:lnTo>
                    <a:lnTo>
                      <a:pt x="25" y="16"/>
                    </a:lnTo>
                    <a:lnTo>
                      <a:pt x="16" y="22"/>
                    </a:lnTo>
                    <a:lnTo>
                      <a:pt x="9" y="28"/>
                    </a:lnTo>
                    <a:lnTo>
                      <a:pt x="3" y="33"/>
                    </a:lnTo>
                    <a:lnTo>
                      <a:pt x="0" y="3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52" name="Freeform 209"/>
              <p:cNvSpPr>
                <a:spLocks/>
              </p:cNvSpPr>
              <p:nvPr/>
            </p:nvSpPr>
            <p:spPr bwMode="auto">
              <a:xfrm>
                <a:off x="1345" y="2781"/>
                <a:ext cx="8" cy="58"/>
              </a:xfrm>
              <a:custGeom>
                <a:avLst/>
                <a:gdLst>
                  <a:gd name="T0" fmla="*/ 4 w 8"/>
                  <a:gd name="T1" fmla="*/ 0 h 58"/>
                  <a:gd name="T2" fmla="*/ 6 w 8"/>
                  <a:gd name="T3" fmla="*/ 12 h 58"/>
                  <a:gd name="T4" fmla="*/ 7 w 8"/>
                  <a:gd name="T5" fmla="*/ 33 h 58"/>
                  <a:gd name="T6" fmla="*/ 8 w 8"/>
                  <a:gd name="T7" fmla="*/ 50 h 58"/>
                  <a:gd name="T8" fmla="*/ 4 w 8"/>
                  <a:gd name="T9" fmla="*/ 58 h 58"/>
                  <a:gd name="T10" fmla="*/ 0 w 8"/>
                  <a:gd name="T11" fmla="*/ 50 h 58"/>
                  <a:gd name="T12" fmla="*/ 0 w 8"/>
                  <a:gd name="T13" fmla="*/ 33 h 58"/>
                  <a:gd name="T14" fmla="*/ 3 w 8"/>
                  <a:gd name="T15" fmla="*/ 13 h 58"/>
                  <a:gd name="T16" fmla="*/ 4 w 8"/>
                  <a:gd name="T17" fmla="*/ 0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58"/>
                  <a:gd name="T29" fmla="*/ 8 w 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58">
                    <a:moveTo>
                      <a:pt x="4" y="0"/>
                    </a:moveTo>
                    <a:lnTo>
                      <a:pt x="6" y="12"/>
                    </a:lnTo>
                    <a:lnTo>
                      <a:pt x="7" y="33"/>
                    </a:lnTo>
                    <a:lnTo>
                      <a:pt x="8" y="50"/>
                    </a:lnTo>
                    <a:lnTo>
                      <a:pt x="4" y="58"/>
                    </a:lnTo>
                    <a:lnTo>
                      <a:pt x="0" y="50"/>
                    </a:lnTo>
                    <a:lnTo>
                      <a:pt x="0" y="33"/>
                    </a:lnTo>
                    <a:lnTo>
                      <a:pt x="3" y="13"/>
                    </a:lnTo>
                    <a:lnTo>
                      <a:pt x="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53" name="Freeform 210"/>
              <p:cNvSpPr>
                <a:spLocks/>
              </p:cNvSpPr>
              <p:nvPr/>
            </p:nvSpPr>
            <p:spPr bwMode="auto">
              <a:xfrm>
                <a:off x="1355" y="2714"/>
                <a:ext cx="63" cy="82"/>
              </a:xfrm>
              <a:custGeom>
                <a:avLst/>
                <a:gdLst>
                  <a:gd name="T0" fmla="*/ 0 w 63"/>
                  <a:gd name="T1" fmla="*/ 0 h 82"/>
                  <a:gd name="T2" fmla="*/ 4 w 63"/>
                  <a:gd name="T3" fmla="*/ 9 h 82"/>
                  <a:gd name="T4" fmla="*/ 12 w 63"/>
                  <a:gd name="T5" fmla="*/ 23 h 82"/>
                  <a:gd name="T6" fmla="*/ 21 w 63"/>
                  <a:gd name="T7" fmla="*/ 37 h 82"/>
                  <a:gd name="T8" fmla="*/ 31 w 63"/>
                  <a:gd name="T9" fmla="*/ 52 h 82"/>
                  <a:gd name="T10" fmla="*/ 41 w 63"/>
                  <a:gd name="T11" fmla="*/ 66 h 82"/>
                  <a:gd name="T12" fmla="*/ 50 w 63"/>
                  <a:gd name="T13" fmla="*/ 76 h 82"/>
                  <a:gd name="T14" fmla="*/ 59 w 63"/>
                  <a:gd name="T15" fmla="*/ 82 h 82"/>
                  <a:gd name="T16" fmla="*/ 63 w 63"/>
                  <a:gd name="T17" fmla="*/ 80 h 82"/>
                  <a:gd name="T18" fmla="*/ 63 w 63"/>
                  <a:gd name="T19" fmla="*/ 74 h 82"/>
                  <a:gd name="T20" fmla="*/ 59 w 63"/>
                  <a:gd name="T21" fmla="*/ 64 h 82"/>
                  <a:gd name="T22" fmla="*/ 50 w 63"/>
                  <a:gd name="T23" fmla="*/ 54 h 82"/>
                  <a:gd name="T24" fmla="*/ 38 w 63"/>
                  <a:gd name="T25" fmla="*/ 42 h 82"/>
                  <a:gd name="T26" fmla="*/ 27 w 63"/>
                  <a:gd name="T27" fmla="*/ 30 h 82"/>
                  <a:gd name="T28" fmla="*/ 15 w 63"/>
                  <a:gd name="T29" fmla="*/ 18 h 82"/>
                  <a:gd name="T30" fmla="*/ 6 w 63"/>
                  <a:gd name="T31" fmla="*/ 8 h 82"/>
                  <a:gd name="T32" fmla="*/ 0 w 63"/>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2"/>
                  <a:gd name="T53" fmla="*/ 63 w 63"/>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2">
                    <a:moveTo>
                      <a:pt x="0" y="0"/>
                    </a:moveTo>
                    <a:lnTo>
                      <a:pt x="4" y="9"/>
                    </a:lnTo>
                    <a:lnTo>
                      <a:pt x="12" y="23"/>
                    </a:lnTo>
                    <a:lnTo>
                      <a:pt x="21" y="37"/>
                    </a:lnTo>
                    <a:lnTo>
                      <a:pt x="31" y="52"/>
                    </a:lnTo>
                    <a:lnTo>
                      <a:pt x="41" y="66"/>
                    </a:lnTo>
                    <a:lnTo>
                      <a:pt x="50" y="76"/>
                    </a:lnTo>
                    <a:lnTo>
                      <a:pt x="59" y="82"/>
                    </a:lnTo>
                    <a:lnTo>
                      <a:pt x="63" y="80"/>
                    </a:lnTo>
                    <a:lnTo>
                      <a:pt x="63" y="74"/>
                    </a:lnTo>
                    <a:lnTo>
                      <a:pt x="59" y="64"/>
                    </a:lnTo>
                    <a:lnTo>
                      <a:pt x="50" y="54"/>
                    </a:lnTo>
                    <a:lnTo>
                      <a:pt x="38" y="42"/>
                    </a:lnTo>
                    <a:lnTo>
                      <a:pt x="27" y="30"/>
                    </a:lnTo>
                    <a:lnTo>
                      <a:pt x="15" y="18"/>
                    </a:lnTo>
                    <a:lnTo>
                      <a:pt x="6" y="8"/>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54" name="Freeform 211"/>
              <p:cNvSpPr>
                <a:spLocks/>
              </p:cNvSpPr>
              <p:nvPr/>
            </p:nvSpPr>
            <p:spPr bwMode="auto">
              <a:xfrm>
                <a:off x="1353" y="2686"/>
                <a:ext cx="68" cy="74"/>
              </a:xfrm>
              <a:custGeom>
                <a:avLst/>
                <a:gdLst>
                  <a:gd name="T0" fmla="*/ 0 w 68"/>
                  <a:gd name="T1" fmla="*/ 0 h 74"/>
                  <a:gd name="T2" fmla="*/ 6 w 68"/>
                  <a:gd name="T3" fmla="*/ 9 h 74"/>
                  <a:gd name="T4" fmla="*/ 15 w 68"/>
                  <a:gd name="T5" fmla="*/ 23 h 74"/>
                  <a:gd name="T6" fmla="*/ 26 w 68"/>
                  <a:gd name="T7" fmla="*/ 36 h 74"/>
                  <a:gd name="T8" fmla="*/ 37 w 68"/>
                  <a:gd name="T9" fmla="*/ 49 h 74"/>
                  <a:gd name="T10" fmla="*/ 48 w 68"/>
                  <a:gd name="T11" fmla="*/ 61 h 74"/>
                  <a:gd name="T12" fmla="*/ 58 w 68"/>
                  <a:gd name="T13" fmla="*/ 70 h 74"/>
                  <a:gd name="T14" fmla="*/ 65 w 68"/>
                  <a:gd name="T15" fmla="*/ 74 h 74"/>
                  <a:gd name="T16" fmla="*/ 68 w 68"/>
                  <a:gd name="T17" fmla="*/ 73 h 74"/>
                  <a:gd name="T18" fmla="*/ 67 w 68"/>
                  <a:gd name="T19" fmla="*/ 65 h 74"/>
                  <a:gd name="T20" fmla="*/ 60 w 68"/>
                  <a:gd name="T21" fmla="*/ 57 h 74"/>
                  <a:gd name="T22" fmla="*/ 49 w 68"/>
                  <a:gd name="T23" fmla="*/ 46 h 74"/>
                  <a:gd name="T24" fmla="*/ 37 w 68"/>
                  <a:gd name="T25" fmla="*/ 34 h 74"/>
                  <a:gd name="T26" fmla="*/ 26 w 68"/>
                  <a:gd name="T27" fmla="*/ 24 h 74"/>
                  <a:gd name="T28" fmla="*/ 14 w 68"/>
                  <a:gd name="T29" fmla="*/ 14 h 74"/>
                  <a:gd name="T30" fmla="*/ 5 w 68"/>
                  <a:gd name="T31" fmla="*/ 6 h 74"/>
                  <a:gd name="T32" fmla="*/ 0 w 68"/>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74"/>
                  <a:gd name="T53" fmla="*/ 68 w 68"/>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74">
                    <a:moveTo>
                      <a:pt x="0" y="0"/>
                    </a:moveTo>
                    <a:lnTo>
                      <a:pt x="6" y="9"/>
                    </a:lnTo>
                    <a:lnTo>
                      <a:pt x="15" y="23"/>
                    </a:lnTo>
                    <a:lnTo>
                      <a:pt x="26" y="36"/>
                    </a:lnTo>
                    <a:lnTo>
                      <a:pt x="37" y="49"/>
                    </a:lnTo>
                    <a:lnTo>
                      <a:pt x="48" y="61"/>
                    </a:lnTo>
                    <a:lnTo>
                      <a:pt x="58" y="70"/>
                    </a:lnTo>
                    <a:lnTo>
                      <a:pt x="65" y="74"/>
                    </a:lnTo>
                    <a:lnTo>
                      <a:pt x="68" y="73"/>
                    </a:lnTo>
                    <a:lnTo>
                      <a:pt x="67" y="65"/>
                    </a:lnTo>
                    <a:lnTo>
                      <a:pt x="60" y="57"/>
                    </a:lnTo>
                    <a:lnTo>
                      <a:pt x="49" y="46"/>
                    </a:lnTo>
                    <a:lnTo>
                      <a:pt x="37" y="34"/>
                    </a:lnTo>
                    <a:lnTo>
                      <a:pt x="26" y="24"/>
                    </a:lnTo>
                    <a:lnTo>
                      <a:pt x="14" y="14"/>
                    </a:lnTo>
                    <a:lnTo>
                      <a:pt x="5"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55" name="Freeform 212"/>
              <p:cNvSpPr>
                <a:spLocks/>
              </p:cNvSpPr>
              <p:nvPr/>
            </p:nvSpPr>
            <p:spPr bwMode="auto">
              <a:xfrm>
                <a:off x="1353" y="2654"/>
                <a:ext cx="71" cy="65"/>
              </a:xfrm>
              <a:custGeom>
                <a:avLst/>
                <a:gdLst>
                  <a:gd name="T0" fmla="*/ 0 w 71"/>
                  <a:gd name="T1" fmla="*/ 0 h 65"/>
                  <a:gd name="T2" fmla="*/ 8 w 71"/>
                  <a:gd name="T3" fmla="*/ 10 h 65"/>
                  <a:gd name="T4" fmla="*/ 17 w 71"/>
                  <a:gd name="T5" fmla="*/ 22 h 65"/>
                  <a:gd name="T6" fmla="*/ 29 w 71"/>
                  <a:gd name="T7" fmla="*/ 34 h 65"/>
                  <a:gd name="T8" fmla="*/ 40 w 71"/>
                  <a:gd name="T9" fmla="*/ 46 h 65"/>
                  <a:gd name="T10" fmla="*/ 51 w 71"/>
                  <a:gd name="T11" fmla="*/ 56 h 65"/>
                  <a:gd name="T12" fmla="*/ 61 w 71"/>
                  <a:gd name="T13" fmla="*/ 62 h 65"/>
                  <a:gd name="T14" fmla="*/ 68 w 71"/>
                  <a:gd name="T15" fmla="*/ 65 h 65"/>
                  <a:gd name="T16" fmla="*/ 71 w 71"/>
                  <a:gd name="T17" fmla="*/ 63 h 65"/>
                  <a:gd name="T18" fmla="*/ 70 w 71"/>
                  <a:gd name="T19" fmla="*/ 58 h 65"/>
                  <a:gd name="T20" fmla="*/ 62 w 71"/>
                  <a:gd name="T21" fmla="*/ 50 h 65"/>
                  <a:gd name="T22" fmla="*/ 52 w 71"/>
                  <a:gd name="T23" fmla="*/ 41 h 65"/>
                  <a:gd name="T24" fmla="*/ 40 w 71"/>
                  <a:gd name="T25" fmla="*/ 32 h 65"/>
                  <a:gd name="T26" fmla="*/ 27 w 71"/>
                  <a:gd name="T27" fmla="*/ 24 h 65"/>
                  <a:gd name="T28" fmla="*/ 15 w 71"/>
                  <a:gd name="T29" fmla="*/ 15 h 65"/>
                  <a:gd name="T30" fmla="*/ 6 w 71"/>
                  <a:gd name="T31" fmla="*/ 7 h 65"/>
                  <a:gd name="T32" fmla="*/ 0 w 71"/>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65"/>
                  <a:gd name="T53" fmla="*/ 71 w 71"/>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65">
                    <a:moveTo>
                      <a:pt x="0" y="0"/>
                    </a:moveTo>
                    <a:lnTo>
                      <a:pt x="8" y="10"/>
                    </a:lnTo>
                    <a:lnTo>
                      <a:pt x="17" y="22"/>
                    </a:lnTo>
                    <a:lnTo>
                      <a:pt x="29" y="34"/>
                    </a:lnTo>
                    <a:lnTo>
                      <a:pt x="40" y="46"/>
                    </a:lnTo>
                    <a:lnTo>
                      <a:pt x="51" y="56"/>
                    </a:lnTo>
                    <a:lnTo>
                      <a:pt x="61" y="62"/>
                    </a:lnTo>
                    <a:lnTo>
                      <a:pt x="68" y="65"/>
                    </a:lnTo>
                    <a:lnTo>
                      <a:pt x="71" y="63"/>
                    </a:lnTo>
                    <a:lnTo>
                      <a:pt x="70" y="58"/>
                    </a:lnTo>
                    <a:lnTo>
                      <a:pt x="62" y="50"/>
                    </a:lnTo>
                    <a:lnTo>
                      <a:pt x="52" y="41"/>
                    </a:lnTo>
                    <a:lnTo>
                      <a:pt x="40" y="32"/>
                    </a:lnTo>
                    <a:lnTo>
                      <a:pt x="27" y="24"/>
                    </a:lnTo>
                    <a:lnTo>
                      <a:pt x="15" y="15"/>
                    </a:lnTo>
                    <a:lnTo>
                      <a:pt x="6" y="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56" name="Freeform 213"/>
              <p:cNvSpPr>
                <a:spLocks/>
              </p:cNvSpPr>
              <p:nvPr/>
            </p:nvSpPr>
            <p:spPr bwMode="auto">
              <a:xfrm>
                <a:off x="1348" y="2621"/>
                <a:ext cx="67" cy="51"/>
              </a:xfrm>
              <a:custGeom>
                <a:avLst/>
                <a:gdLst>
                  <a:gd name="T0" fmla="*/ 0 w 67"/>
                  <a:gd name="T1" fmla="*/ 0 h 51"/>
                  <a:gd name="T2" fmla="*/ 5 w 67"/>
                  <a:gd name="T3" fmla="*/ 8 h 51"/>
                  <a:gd name="T4" fmla="*/ 14 w 67"/>
                  <a:gd name="T5" fmla="*/ 17 h 51"/>
                  <a:gd name="T6" fmla="*/ 26 w 67"/>
                  <a:gd name="T7" fmla="*/ 27 h 51"/>
                  <a:gd name="T8" fmla="*/ 38 w 67"/>
                  <a:gd name="T9" fmla="*/ 36 h 51"/>
                  <a:gd name="T10" fmla="*/ 48 w 67"/>
                  <a:gd name="T11" fmla="*/ 45 h 51"/>
                  <a:gd name="T12" fmla="*/ 59 w 67"/>
                  <a:gd name="T13" fmla="*/ 49 h 51"/>
                  <a:gd name="T14" fmla="*/ 65 w 67"/>
                  <a:gd name="T15" fmla="*/ 51 h 51"/>
                  <a:gd name="T16" fmla="*/ 67 w 67"/>
                  <a:gd name="T17" fmla="*/ 46 h 51"/>
                  <a:gd name="T18" fmla="*/ 65 w 67"/>
                  <a:gd name="T19" fmla="*/ 39 h 51"/>
                  <a:gd name="T20" fmla="*/ 59 w 67"/>
                  <a:gd name="T21" fmla="*/ 33 h 51"/>
                  <a:gd name="T22" fmla="*/ 50 w 67"/>
                  <a:gd name="T23" fmla="*/ 27 h 51"/>
                  <a:gd name="T24" fmla="*/ 38 w 67"/>
                  <a:gd name="T25" fmla="*/ 21 h 51"/>
                  <a:gd name="T26" fmla="*/ 26 w 67"/>
                  <a:gd name="T27" fmla="*/ 15 h 51"/>
                  <a:gd name="T28" fmla="*/ 16 w 67"/>
                  <a:gd name="T29" fmla="*/ 11 h 51"/>
                  <a:gd name="T30" fmla="*/ 5 w 67"/>
                  <a:gd name="T31" fmla="*/ 5 h 51"/>
                  <a:gd name="T32" fmla="*/ 0 w 67"/>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51"/>
                  <a:gd name="T53" fmla="*/ 67 w 67"/>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51">
                    <a:moveTo>
                      <a:pt x="0" y="0"/>
                    </a:moveTo>
                    <a:lnTo>
                      <a:pt x="5" y="8"/>
                    </a:lnTo>
                    <a:lnTo>
                      <a:pt x="14" y="17"/>
                    </a:lnTo>
                    <a:lnTo>
                      <a:pt x="26" y="27"/>
                    </a:lnTo>
                    <a:lnTo>
                      <a:pt x="38" y="36"/>
                    </a:lnTo>
                    <a:lnTo>
                      <a:pt x="48" y="45"/>
                    </a:lnTo>
                    <a:lnTo>
                      <a:pt x="59" y="49"/>
                    </a:lnTo>
                    <a:lnTo>
                      <a:pt x="65" y="51"/>
                    </a:lnTo>
                    <a:lnTo>
                      <a:pt x="67" y="46"/>
                    </a:lnTo>
                    <a:lnTo>
                      <a:pt x="65" y="39"/>
                    </a:lnTo>
                    <a:lnTo>
                      <a:pt x="59" y="33"/>
                    </a:lnTo>
                    <a:lnTo>
                      <a:pt x="50" y="27"/>
                    </a:lnTo>
                    <a:lnTo>
                      <a:pt x="38" y="21"/>
                    </a:lnTo>
                    <a:lnTo>
                      <a:pt x="26" y="15"/>
                    </a:lnTo>
                    <a:lnTo>
                      <a:pt x="16" y="11"/>
                    </a:lnTo>
                    <a:lnTo>
                      <a:pt x="5" y="5"/>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57" name="Freeform 214"/>
              <p:cNvSpPr>
                <a:spLocks/>
              </p:cNvSpPr>
              <p:nvPr/>
            </p:nvSpPr>
            <p:spPr bwMode="auto">
              <a:xfrm>
                <a:off x="1343" y="2584"/>
                <a:ext cx="67" cy="46"/>
              </a:xfrm>
              <a:custGeom>
                <a:avLst/>
                <a:gdLst>
                  <a:gd name="T0" fmla="*/ 0 w 67"/>
                  <a:gd name="T1" fmla="*/ 0 h 46"/>
                  <a:gd name="T2" fmla="*/ 6 w 67"/>
                  <a:gd name="T3" fmla="*/ 6 h 46"/>
                  <a:gd name="T4" fmla="*/ 16 w 67"/>
                  <a:gd name="T5" fmla="*/ 15 h 46"/>
                  <a:gd name="T6" fmla="*/ 28 w 67"/>
                  <a:gd name="T7" fmla="*/ 24 h 46"/>
                  <a:gd name="T8" fmla="*/ 40 w 67"/>
                  <a:gd name="T9" fmla="*/ 33 h 46"/>
                  <a:gd name="T10" fmla="*/ 50 w 67"/>
                  <a:gd name="T11" fmla="*/ 40 h 46"/>
                  <a:gd name="T12" fmla="*/ 59 w 67"/>
                  <a:gd name="T13" fmla="*/ 45 h 46"/>
                  <a:gd name="T14" fmla="*/ 65 w 67"/>
                  <a:gd name="T15" fmla="*/ 46 h 46"/>
                  <a:gd name="T16" fmla="*/ 67 w 67"/>
                  <a:gd name="T17" fmla="*/ 42 h 46"/>
                  <a:gd name="T18" fmla="*/ 64 w 67"/>
                  <a:gd name="T19" fmla="*/ 34 h 46"/>
                  <a:gd name="T20" fmla="*/ 56 w 67"/>
                  <a:gd name="T21" fmla="*/ 28 h 46"/>
                  <a:gd name="T22" fmla="*/ 46 w 67"/>
                  <a:gd name="T23" fmla="*/ 23 h 46"/>
                  <a:gd name="T24" fmla="*/ 36 w 67"/>
                  <a:gd name="T25" fmla="*/ 17 h 46"/>
                  <a:gd name="T26" fmla="*/ 24 w 67"/>
                  <a:gd name="T27" fmla="*/ 12 h 46"/>
                  <a:gd name="T28" fmla="*/ 13 w 67"/>
                  <a:gd name="T29" fmla="*/ 8 h 46"/>
                  <a:gd name="T30" fmla="*/ 5 w 67"/>
                  <a:gd name="T31" fmla="*/ 3 h 46"/>
                  <a:gd name="T32" fmla="*/ 0 w 67"/>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6"/>
                  <a:gd name="T53" fmla="*/ 67 w 67"/>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6">
                    <a:moveTo>
                      <a:pt x="0" y="0"/>
                    </a:moveTo>
                    <a:lnTo>
                      <a:pt x="6" y="6"/>
                    </a:lnTo>
                    <a:lnTo>
                      <a:pt x="16" y="15"/>
                    </a:lnTo>
                    <a:lnTo>
                      <a:pt x="28" y="24"/>
                    </a:lnTo>
                    <a:lnTo>
                      <a:pt x="40" y="33"/>
                    </a:lnTo>
                    <a:lnTo>
                      <a:pt x="50" y="40"/>
                    </a:lnTo>
                    <a:lnTo>
                      <a:pt x="59" y="45"/>
                    </a:lnTo>
                    <a:lnTo>
                      <a:pt x="65" y="46"/>
                    </a:lnTo>
                    <a:lnTo>
                      <a:pt x="67" y="42"/>
                    </a:lnTo>
                    <a:lnTo>
                      <a:pt x="64" y="34"/>
                    </a:lnTo>
                    <a:lnTo>
                      <a:pt x="56" y="28"/>
                    </a:lnTo>
                    <a:lnTo>
                      <a:pt x="46" y="23"/>
                    </a:lnTo>
                    <a:lnTo>
                      <a:pt x="36" y="17"/>
                    </a:lnTo>
                    <a:lnTo>
                      <a:pt x="24" y="12"/>
                    </a:lnTo>
                    <a:lnTo>
                      <a:pt x="13" y="8"/>
                    </a:lnTo>
                    <a:lnTo>
                      <a:pt x="5"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58" name="Freeform 215"/>
              <p:cNvSpPr>
                <a:spLocks/>
              </p:cNvSpPr>
              <p:nvPr/>
            </p:nvSpPr>
            <p:spPr bwMode="auto">
              <a:xfrm>
                <a:off x="1337" y="2550"/>
                <a:ext cx="58" cy="24"/>
              </a:xfrm>
              <a:custGeom>
                <a:avLst/>
                <a:gdLst>
                  <a:gd name="T0" fmla="*/ 0 w 58"/>
                  <a:gd name="T1" fmla="*/ 0 h 24"/>
                  <a:gd name="T2" fmla="*/ 8 w 58"/>
                  <a:gd name="T3" fmla="*/ 6 h 24"/>
                  <a:gd name="T4" fmla="*/ 16 w 58"/>
                  <a:gd name="T5" fmla="*/ 11 h 24"/>
                  <a:gd name="T6" fmla="*/ 25 w 58"/>
                  <a:gd name="T7" fmla="*/ 17 h 24"/>
                  <a:gd name="T8" fmla="*/ 36 w 58"/>
                  <a:gd name="T9" fmla="*/ 21 h 24"/>
                  <a:gd name="T10" fmla="*/ 45 w 58"/>
                  <a:gd name="T11" fmla="*/ 24 h 24"/>
                  <a:gd name="T12" fmla="*/ 52 w 58"/>
                  <a:gd name="T13" fmla="*/ 24 h 24"/>
                  <a:gd name="T14" fmla="*/ 56 w 58"/>
                  <a:gd name="T15" fmla="*/ 23 h 24"/>
                  <a:gd name="T16" fmla="*/ 58 w 58"/>
                  <a:gd name="T17" fmla="*/ 18 h 24"/>
                  <a:gd name="T18" fmla="*/ 55 w 58"/>
                  <a:gd name="T19" fmla="*/ 12 h 24"/>
                  <a:gd name="T20" fmla="*/ 50 w 58"/>
                  <a:gd name="T21" fmla="*/ 8 h 24"/>
                  <a:gd name="T22" fmla="*/ 43 w 58"/>
                  <a:gd name="T23" fmla="*/ 6 h 24"/>
                  <a:gd name="T24" fmla="*/ 34 w 58"/>
                  <a:gd name="T25" fmla="*/ 5 h 24"/>
                  <a:gd name="T26" fmla="*/ 24 w 58"/>
                  <a:gd name="T27" fmla="*/ 5 h 24"/>
                  <a:gd name="T28" fmla="*/ 15 w 58"/>
                  <a:gd name="T29" fmla="*/ 3 h 24"/>
                  <a:gd name="T30" fmla="*/ 6 w 58"/>
                  <a:gd name="T31" fmla="*/ 2 h 24"/>
                  <a:gd name="T32" fmla="*/ 0 w 5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24"/>
                  <a:gd name="T53" fmla="*/ 58 w 5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24">
                    <a:moveTo>
                      <a:pt x="0" y="0"/>
                    </a:moveTo>
                    <a:lnTo>
                      <a:pt x="8" y="6"/>
                    </a:lnTo>
                    <a:lnTo>
                      <a:pt x="16" y="11"/>
                    </a:lnTo>
                    <a:lnTo>
                      <a:pt x="25" y="17"/>
                    </a:lnTo>
                    <a:lnTo>
                      <a:pt x="36" y="21"/>
                    </a:lnTo>
                    <a:lnTo>
                      <a:pt x="45" y="24"/>
                    </a:lnTo>
                    <a:lnTo>
                      <a:pt x="52" y="24"/>
                    </a:lnTo>
                    <a:lnTo>
                      <a:pt x="56" y="23"/>
                    </a:lnTo>
                    <a:lnTo>
                      <a:pt x="58" y="18"/>
                    </a:lnTo>
                    <a:lnTo>
                      <a:pt x="55" y="12"/>
                    </a:lnTo>
                    <a:lnTo>
                      <a:pt x="50" y="8"/>
                    </a:lnTo>
                    <a:lnTo>
                      <a:pt x="43" y="6"/>
                    </a:lnTo>
                    <a:lnTo>
                      <a:pt x="34" y="5"/>
                    </a:lnTo>
                    <a:lnTo>
                      <a:pt x="24" y="5"/>
                    </a:lnTo>
                    <a:lnTo>
                      <a:pt x="15" y="3"/>
                    </a:lnTo>
                    <a:lnTo>
                      <a:pt x="6" y="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59" name="Freeform 216"/>
              <p:cNvSpPr>
                <a:spLocks/>
              </p:cNvSpPr>
              <p:nvPr/>
            </p:nvSpPr>
            <p:spPr bwMode="auto">
              <a:xfrm>
                <a:off x="1331" y="2524"/>
                <a:ext cx="51" cy="12"/>
              </a:xfrm>
              <a:custGeom>
                <a:avLst/>
                <a:gdLst>
                  <a:gd name="T0" fmla="*/ 0 w 51"/>
                  <a:gd name="T1" fmla="*/ 0 h 12"/>
                  <a:gd name="T2" fmla="*/ 6 w 51"/>
                  <a:gd name="T3" fmla="*/ 1 h 12"/>
                  <a:gd name="T4" fmla="*/ 12 w 51"/>
                  <a:gd name="T5" fmla="*/ 4 h 12"/>
                  <a:gd name="T6" fmla="*/ 21 w 51"/>
                  <a:gd name="T7" fmla="*/ 7 h 12"/>
                  <a:gd name="T8" fmla="*/ 30 w 51"/>
                  <a:gd name="T9" fmla="*/ 10 h 12"/>
                  <a:gd name="T10" fmla="*/ 39 w 51"/>
                  <a:gd name="T11" fmla="*/ 12 h 12"/>
                  <a:gd name="T12" fmla="*/ 45 w 51"/>
                  <a:gd name="T13" fmla="*/ 12 h 12"/>
                  <a:gd name="T14" fmla="*/ 49 w 51"/>
                  <a:gd name="T15" fmla="*/ 10 h 12"/>
                  <a:gd name="T16" fmla="*/ 51 w 51"/>
                  <a:gd name="T17" fmla="*/ 6 h 12"/>
                  <a:gd name="T18" fmla="*/ 48 w 51"/>
                  <a:gd name="T19" fmla="*/ 1 h 12"/>
                  <a:gd name="T20" fmla="*/ 43 w 51"/>
                  <a:gd name="T21" fmla="*/ 0 h 12"/>
                  <a:gd name="T22" fmla="*/ 37 w 51"/>
                  <a:gd name="T23" fmla="*/ 0 h 12"/>
                  <a:gd name="T24" fmla="*/ 30 w 51"/>
                  <a:gd name="T25" fmla="*/ 0 h 12"/>
                  <a:gd name="T26" fmla="*/ 22 w 51"/>
                  <a:gd name="T27" fmla="*/ 1 h 12"/>
                  <a:gd name="T28" fmla="*/ 14 w 51"/>
                  <a:gd name="T29" fmla="*/ 1 h 12"/>
                  <a:gd name="T30" fmla="*/ 6 w 51"/>
                  <a:gd name="T31" fmla="*/ 1 h 12"/>
                  <a:gd name="T32" fmla="*/ 0 w 5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0" y="0"/>
                    </a:moveTo>
                    <a:lnTo>
                      <a:pt x="6" y="1"/>
                    </a:lnTo>
                    <a:lnTo>
                      <a:pt x="12" y="4"/>
                    </a:lnTo>
                    <a:lnTo>
                      <a:pt x="21" y="7"/>
                    </a:lnTo>
                    <a:lnTo>
                      <a:pt x="30" y="10"/>
                    </a:lnTo>
                    <a:lnTo>
                      <a:pt x="39" y="12"/>
                    </a:lnTo>
                    <a:lnTo>
                      <a:pt x="45" y="12"/>
                    </a:lnTo>
                    <a:lnTo>
                      <a:pt x="49" y="10"/>
                    </a:lnTo>
                    <a:lnTo>
                      <a:pt x="51" y="6"/>
                    </a:lnTo>
                    <a:lnTo>
                      <a:pt x="48" y="1"/>
                    </a:lnTo>
                    <a:lnTo>
                      <a:pt x="43" y="0"/>
                    </a:lnTo>
                    <a:lnTo>
                      <a:pt x="37" y="0"/>
                    </a:lnTo>
                    <a:lnTo>
                      <a:pt x="30" y="0"/>
                    </a:lnTo>
                    <a:lnTo>
                      <a:pt x="22" y="1"/>
                    </a:lnTo>
                    <a:lnTo>
                      <a:pt x="14" y="1"/>
                    </a:lnTo>
                    <a:lnTo>
                      <a:pt x="6" y="1"/>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60" name="Freeform 217"/>
              <p:cNvSpPr>
                <a:spLocks/>
              </p:cNvSpPr>
              <p:nvPr/>
            </p:nvSpPr>
            <p:spPr bwMode="auto">
              <a:xfrm>
                <a:off x="1322" y="2491"/>
                <a:ext cx="51" cy="15"/>
              </a:xfrm>
              <a:custGeom>
                <a:avLst/>
                <a:gdLst>
                  <a:gd name="T0" fmla="*/ 0 w 51"/>
                  <a:gd name="T1" fmla="*/ 8 h 15"/>
                  <a:gd name="T2" fmla="*/ 5 w 51"/>
                  <a:gd name="T3" fmla="*/ 11 h 15"/>
                  <a:gd name="T4" fmla="*/ 12 w 51"/>
                  <a:gd name="T5" fmla="*/ 12 h 15"/>
                  <a:gd name="T6" fmla="*/ 20 w 51"/>
                  <a:gd name="T7" fmla="*/ 14 h 15"/>
                  <a:gd name="T8" fmla="*/ 29 w 51"/>
                  <a:gd name="T9" fmla="*/ 15 h 15"/>
                  <a:gd name="T10" fmla="*/ 36 w 51"/>
                  <a:gd name="T11" fmla="*/ 14 h 15"/>
                  <a:gd name="T12" fmla="*/ 43 w 51"/>
                  <a:gd name="T13" fmla="*/ 12 h 15"/>
                  <a:gd name="T14" fmla="*/ 48 w 51"/>
                  <a:gd name="T15" fmla="*/ 9 h 15"/>
                  <a:gd name="T16" fmla="*/ 51 w 51"/>
                  <a:gd name="T17" fmla="*/ 5 h 15"/>
                  <a:gd name="T18" fmla="*/ 49 w 51"/>
                  <a:gd name="T19" fmla="*/ 2 h 15"/>
                  <a:gd name="T20" fmla="*/ 46 w 51"/>
                  <a:gd name="T21" fmla="*/ 0 h 15"/>
                  <a:gd name="T22" fmla="*/ 40 w 51"/>
                  <a:gd name="T23" fmla="*/ 0 h 15"/>
                  <a:gd name="T24" fmla="*/ 33 w 51"/>
                  <a:gd name="T25" fmla="*/ 2 h 15"/>
                  <a:gd name="T26" fmla="*/ 24 w 51"/>
                  <a:gd name="T27" fmla="*/ 3 h 15"/>
                  <a:gd name="T28" fmla="*/ 17 w 51"/>
                  <a:gd name="T29" fmla="*/ 6 h 15"/>
                  <a:gd name="T30" fmla="*/ 8 w 51"/>
                  <a:gd name="T31" fmla="*/ 8 h 15"/>
                  <a:gd name="T32" fmla="*/ 0 w 51"/>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5"/>
                  <a:gd name="T53" fmla="*/ 51 w 5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5">
                    <a:moveTo>
                      <a:pt x="0" y="8"/>
                    </a:moveTo>
                    <a:lnTo>
                      <a:pt x="5" y="11"/>
                    </a:lnTo>
                    <a:lnTo>
                      <a:pt x="12" y="12"/>
                    </a:lnTo>
                    <a:lnTo>
                      <a:pt x="20" y="14"/>
                    </a:lnTo>
                    <a:lnTo>
                      <a:pt x="29" y="15"/>
                    </a:lnTo>
                    <a:lnTo>
                      <a:pt x="36" y="14"/>
                    </a:lnTo>
                    <a:lnTo>
                      <a:pt x="43" y="12"/>
                    </a:lnTo>
                    <a:lnTo>
                      <a:pt x="48" y="9"/>
                    </a:lnTo>
                    <a:lnTo>
                      <a:pt x="51" y="5"/>
                    </a:lnTo>
                    <a:lnTo>
                      <a:pt x="49" y="2"/>
                    </a:lnTo>
                    <a:lnTo>
                      <a:pt x="46" y="0"/>
                    </a:lnTo>
                    <a:lnTo>
                      <a:pt x="40" y="0"/>
                    </a:lnTo>
                    <a:lnTo>
                      <a:pt x="33" y="2"/>
                    </a:lnTo>
                    <a:lnTo>
                      <a:pt x="24" y="3"/>
                    </a:lnTo>
                    <a:lnTo>
                      <a:pt x="17" y="6"/>
                    </a:lnTo>
                    <a:lnTo>
                      <a:pt x="8" y="8"/>
                    </a:lnTo>
                    <a:lnTo>
                      <a:pt x="0" y="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61" name="Freeform 218"/>
              <p:cNvSpPr>
                <a:spLocks/>
              </p:cNvSpPr>
              <p:nvPr/>
            </p:nvSpPr>
            <p:spPr bwMode="auto">
              <a:xfrm>
                <a:off x="1297" y="2447"/>
                <a:ext cx="55" cy="15"/>
              </a:xfrm>
              <a:custGeom>
                <a:avLst/>
                <a:gdLst>
                  <a:gd name="T0" fmla="*/ 0 w 55"/>
                  <a:gd name="T1" fmla="*/ 3 h 15"/>
                  <a:gd name="T2" fmla="*/ 5 w 55"/>
                  <a:gd name="T3" fmla="*/ 4 h 15"/>
                  <a:gd name="T4" fmla="*/ 12 w 55"/>
                  <a:gd name="T5" fmla="*/ 7 h 15"/>
                  <a:gd name="T6" fmla="*/ 20 w 55"/>
                  <a:gd name="T7" fmla="*/ 10 h 15"/>
                  <a:gd name="T8" fmla="*/ 28 w 55"/>
                  <a:gd name="T9" fmla="*/ 13 h 15"/>
                  <a:gd name="T10" fmla="*/ 36 w 55"/>
                  <a:gd name="T11" fmla="*/ 15 h 15"/>
                  <a:gd name="T12" fmla="*/ 43 w 55"/>
                  <a:gd name="T13" fmla="*/ 15 h 15"/>
                  <a:gd name="T14" fmla="*/ 51 w 55"/>
                  <a:gd name="T15" fmla="*/ 13 h 15"/>
                  <a:gd name="T16" fmla="*/ 55 w 55"/>
                  <a:gd name="T17" fmla="*/ 10 h 15"/>
                  <a:gd name="T18" fmla="*/ 55 w 55"/>
                  <a:gd name="T19" fmla="*/ 6 h 15"/>
                  <a:gd name="T20" fmla="*/ 52 w 55"/>
                  <a:gd name="T21" fmla="*/ 3 h 15"/>
                  <a:gd name="T22" fmla="*/ 45 w 55"/>
                  <a:gd name="T23" fmla="*/ 1 h 15"/>
                  <a:gd name="T24" fmla="*/ 34 w 55"/>
                  <a:gd name="T25" fmla="*/ 0 h 15"/>
                  <a:gd name="T26" fmla="*/ 24 w 55"/>
                  <a:gd name="T27" fmla="*/ 1 h 15"/>
                  <a:gd name="T28" fmla="*/ 14 w 55"/>
                  <a:gd name="T29" fmla="*/ 1 h 15"/>
                  <a:gd name="T30" fmla="*/ 6 w 55"/>
                  <a:gd name="T31" fmla="*/ 3 h 15"/>
                  <a:gd name="T32" fmla="*/ 0 w 55"/>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5"/>
                  <a:gd name="T53" fmla="*/ 55 w 5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5">
                    <a:moveTo>
                      <a:pt x="0" y="3"/>
                    </a:moveTo>
                    <a:lnTo>
                      <a:pt x="5" y="4"/>
                    </a:lnTo>
                    <a:lnTo>
                      <a:pt x="12" y="7"/>
                    </a:lnTo>
                    <a:lnTo>
                      <a:pt x="20" y="10"/>
                    </a:lnTo>
                    <a:lnTo>
                      <a:pt x="28" y="13"/>
                    </a:lnTo>
                    <a:lnTo>
                      <a:pt x="36" y="15"/>
                    </a:lnTo>
                    <a:lnTo>
                      <a:pt x="43" y="15"/>
                    </a:lnTo>
                    <a:lnTo>
                      <a:pt x="51" y="13"/>
                    </a:lnTo>
                    <a:lnTo>
                      <a:pt x="55" y="10"/>
                    </a:lnTo>
                    <a:lnTo>
                      <a:pt x="55" y="6"/>
                    </a:lnTo>
                    <a:lnTo>
                      <a:pt x="52" y="3"/>
                    </a:lnTo>
                    <a:lnTo>
                      <a:pt x="45" y="1"/>
                    </a:lnTo>
                    <a:lnTo>
                      <a:pt x="34" y="0"/>
                    </a:lnTo>
                    <a:lnTo>
                      <a:pt x="24" y="1"/>
                    </a:lnTo>
                    <a:lnTo>
                      <a:pt x="14" y="1"/>
                    </a:lnTo>
                    <a:lnTo>
                      <a:pt x="6" y="3"/>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62" name="Freeform 219"/>
              <p:cNvSpPr>
                <a:spLocks/>
              </p:cNvSpPr>
              <p:nvPr/>
            </p:nvSpPr>
            <p:spPr bwMode="auto">
              <a:xfrm>
                <a:off x="1353" y="2746"/>
                <a:ext cx="52" cy="84"/>
              </a:xfrm>
              <a:custGeom>
                <a:avLst/>
                <a:gdLst>
                  <a:gd name="T0" fmla="*/ 52 w 52"/>
                  <a:gd name="T1" fmla="*/ 81 h 84"/>
                  <a:gd name="T2" fmla="*/ 51 w 52"/>
                  <a:gd name="T3" fmla="*/ 76 h 84"/>
                  <a:gd name="T4" fmla="*/ 45 w 52"/>
                  <a:gd name="T5" fmla="*/ 69 h 84"/>
                  <a:gd name="T6" fmla="*/ 37 w 52"/>
                  <a:gd name="T7" fmla="*/ 59 h 84"/>
                  <a:gd name="T8" fmla="*/ 29 w 52"/>
                  <a:gd name="T9" fmla="*/ 47 h 84"/>
                  <a:gd name="T10" fmla="*/ 18 w 52"/>
                  <a:gd name="T11" fmla="*/ 35 h 84"/>
                  <a:gd name="T12" fmla="*/ 9 w 52"/>
                  <a:gd name="T13" fmla="*/ 22 h 84"/>
                  <a:gd name="T14" fmla="*/ 3 w 52"/>
                  <a:gd name="T15" fmla="*/ 10 h 84"/>
                  <a:gd name="T16" fmla="*/ 0 w 52"/>
                  <a:gd name="T17" fmla="*/ 0 h 84"/>
                  <a:gd name="T18" fmla="*/ 3 w 52"/>
                  <a:gd name="T19" fmla="*/ 13 h 84"/>
                  <a:gd name="T20" fmla="*/ 9 w 52"/>
                  <a:gd name="T21" fmla="*/ 28 h 84"/>
                  <a:gd name="T22" fmla="*/ 18 w 52"/>
                  <a:gd name="T23" fmla="*/ 44 h 84"/>
                  <a:gd name="T24" fmla="*/ 26 w 52"/>
                  <a:gd name="T25" fmla="*/ 59 h 84"/>
                  <a:gd name="T26" fmla="*/ 34 w 52"/>
                  <a:gd name="T27" fmla="*/ 70 h 84"/>
                  <a:gd name="T28" fmla="*/ 42 w 52"/>
                  <a:gd name="T29" fmla="*/ 79 h 84"/>
                  <a:gd name="T30" fmla="*/ 48 w 52"/>
                  <a:gd name="T31" fmla="*/ 84 h 84"/>
                  <a:gd name="T32" fmla="*/ 52 w 52"/>
                  <a:gd name="T33" fmla="*/ 81 h 8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4"/>
                  <a:gd name="T53" fmla="*/ 52 w 52"/>
                  <a:gd name="T54" fmla="*/ 84 h 8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4">
                    <a:moveTo>
                      <a:pt x="52" y="81"/>
                    </a:moveTo>
                    <a:lnTo>
                      <a:pt x="51" y="76"/>
                    </a:lnTo>
                    <a:lnTo>
                      <a:pt x="45" y="69"/>
                    </a:lnTo>
                    <a:lnTo>
                      <a:pt x="37" y="59"/>
                    </a:lnTo>
                    <a:lnTo>
                      <a:pt x="29" y="47"/>
                    </a:lnTo>
                    <a:lnTo>
                      <a:pt x="18" y="35"/>
                    </a:lnTo>
                    <a:lnTo>
                      <a:pt x="9" y="22"/>
                    </a:lnTo>
                    <a:lnTo>
                      <a:pt x="3" y="10"/>
                    </a:lnTo>
                    <a:lnTo>
                      <a:pt x="0" y="0"/>
                    </a:lnTo>
                    <a:lnTo>
                      <a:pt x="3" y="13"/>
                    </a:lnTo>
                    <a:lnTo>
                      <a:pt x="9" y="28"/>
                    </a:lnTo>
                    <a:lnTo>
                      <a:pt x="18" y="44"/>
                    </a:lnTo>
                    <a:lnTo>
                      <a:pt x="26" y="59"/>
                    </a:lnTo>
                    <a:lnTo>
                      <a:pt x="34" y="70"/>
                    </a:lnTo>
                    <a:lnTo>
                      <a:pt x="42" y="79"/>
                    </a:lnTo>
                    <a:lnTo>
                      <a:pt x="48" y="84"/>
                    </a:lnTo>
                    <a:lnTo>
                      <a:pt x="52" y="8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63" name="Freeform 220"/>
              <p:cNvSpPr>
                <a:spLocks/>
              </p:cNvSpPr>
              <p:nvPr/>
            </p:nvSpPr>
            <p:spPr bwMode="auto">
              <a:xfrm>
                <a:off x="1349" y="2781"/>
                <a:ext cx="33" cy="61"/>
              </a:xfrm>
              <a:custGeom>
                <a:avLst/>
                <a:gdLst>
                  <a:gd name="T0" fmla="*/ 0 w 33"/>
                  <a:gd name="T1" fmla="*/ 0 h 61"/>
                  <a:gd name="T2" fmla="*/ 7 w 33"/>
                  <a:gd name="T3" fmla="*/ 19 h 61"/>
                  <a:gd name="T4" fmla="*/ 18 w 33"/>
                  <a:gd name="T5" fmla="*/ 40 h 61"/>
                  <a:gd name="T6" fmla="*/ 27 w 33"/>
                  <a:gd name="T7" fmla="*/ 58 h 61"/>
                  <a:gd name="T8" fmla="*/ 33 w 33"/>
                  <a:gd name="T9" fmla="*/ 61 h 61"/>
                  <a:gd name="T10" fmla="*/ 30 w 33"/>
                  <a:gd name="T11" fmla="*/ 49 h 61"/>
                  <a:gd name="T12" fmla="*/ 21 w 33"/>
                  <a:gd name="T13" fmla="*/ 31 h 61"/>
                  <a:gd name="T14" fmla="*/ 9 w 33"/>
                  <a:gd name="T15" fmla="*/ 13 h 61"/>
                  <a:gd name="T16" fmla="*/ 0 w 33"/>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1"/>
                  <a:gd name="T29" fmla="*/ 33 w 33"/>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1">
                    <a:moveTo>
                      <a:pt x="0" y="0"/>
                    </a:moveTo>
                    <a:lnTo>
                      <a:pt x="7" y="19"/>
                    </a:lnTo>
                    <a:lnTo>
                      <a:pt x="18" y="40"/>
                    </a:lnTo>
                    <a:lnTo>
                      <a:pt x="27" y="58"/>
                    </a:lnTo>
                    <a:lnTo>
                      <a:pt x="33" y="61"/>
                    </a:lnTo>
                    <a:lnTo>
                      <a:pt x="30" y="49"/>
                    </a:lnTo>
                    <a:lnTo>
                      <a:pt x="21" y="31"/>
                    </a:lnTo>
                    <a:lnTo>
                      <a:pt x="9" y="1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64" name="Freeform 221"/>
              <p:cNvSpPr>
                <a:spLocks/>
              </p:cNvSpPr>
              <p:nvPr/>
            </p:nvSpPr>
            <p:spPr bwMode="auto">
              <a:xfrm>
                <a:off x="1110" y="2296"/>
                <a:ext cx="88" cy="322"/>
              </a:xfrm>
              <a:custGeom>
                <a:avLst/>
                <a:gdLst>
                  <a:gd name="T0" fmla="*/ 77 w 88"/>
                  <a:gd name="T1" fmla="*/ 0 h 322"/>
                  <a:gd name="T2" fmla="*/ 80 w 88"/>
                  <a:gd name="T3" fmla="*/ 0 h 322"/>
                  <a:gd name="T4" fmla="*/ 83 w 88"/>
                  <a:gd name="T5" fmla="*/ 0 h 322"/>
                  <a:gd name="T6" fmla="*/ 86 w 88"/>
                  <a:gd name="T7" fmla="*/ 2 h 322"/>
                  <a:gd name="T8" fmla="*/ 88 w 88"/>
                  <a:gd name="T9" fmla="*/ 2 h 322"/>
                  <a:gd name="T10" fmla="*/ 54 w 88"/>
                  <a:gd name="T11" fmla="*/ 42 h 322"/>
                  <a:gd name="T12" fmla="*/ 32 w 88"/>
                  <a:gd name="T13" fmla="*/ 84 h 322"/>
                  <a:gd name="T14" fmla="*/ 18 w 88"/>
                  <a:gd name="T15" fmla="*/ 129 h 322"/>
                  <a:gd name="T16" fmla="*/ 12 w 88"/>
                  <a:gd name="T17" fmla="*/ 173 h 322"/>
                  <a:gd name="T18" fmla="*/ 10 w 88"/>
                  <a:gd name="T19" fmla="*/ 216 h 322"/>
                  <a:gd name="T20" fmla="*/ 13 w 88"/>
                  <a:gd name="T21" fmla="*/ 256 h 322"/>
                  <a:gd name="T22" fmla="*/ 19 w 88"/>
                  <a:gd name="T23" fmla="*/ 291 h 322"/>
                  <a:gd name="T24" fmla="*/ 23 w 88"/>
                  <a:gd name="T25" fmla="*/ 322 h 322"/>
                  <a:gd name="T26" fmla="*/ 12 w 88"/>
                  <a:gd name="T27" fmla="*/ 297 h 322"/>
                  <a:gd name="T28" fmla="*/ 3 w 88"/>
                  <a:gd name="T29" fmla="*/ 260 h 322"/>
                  <a:gd name="T30" fmla="*/ 0 w 88"/>
                  <a:gd name="T31" fmla="*/ 215 h 322"/>
                  <a:gd name="T32" fmla="*/ 3 w 88"/>
                  <a:gd name="T33" fmla="*/ 164 h 322"/>
                  <a:gd name="T34" fmla="*/ 12 w 88"/>
                  <a:gd name="T35" fmla="*/ 114 h 322"/>
                  <a:gd name="T36" fmla="*/ 26 w 88"/>
                  <a:gd name="T37" fmla="*/ 67 h 322"/>
                  <a:gd name="T38" fmla="*/ 47 w 88"/>
                  <a:gd name="T39" fmla="*/ 28 h 322"/>
                  <a:gd name="T40" fmla="*/ 77 w 88"/>
                  <a:gd name="T41" fmla="*/ 0 h 3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8"/>
                  <a:gd name="T64" fmla="*/ 0 h 322"/>
                  <a:gd name="T65" fmla="*/ 88 w 88"/>
                  <a:gd name="T66" fmla="*/ 322 h 3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8" h="322">
                    <a:moveTo>
                      <a:pt x="77" y="0"/>
                    </a:moveTo>
                    <a:lnTo>
                      <a:pt x="80" y="0"/>
                    </a:lnTo>
                    <a:lnTo>
                      <a:pt x="83" y="0"/>
                    </a:lnTo>
                    <a:lnTo>
                      <a:pt x="86" y="2"/>
                    </a:lnTo>
                    <a:lnTo>
                      <a:pt x="88" y="2"/>
                    </a:lnTo>
                    <a:lnTo>
                      <a:pt x="54" y="42"/>
                    </a:lnTo>
                    <a:lnTo>
                      <a:pt x="32" y="84"/>
                    </a:lnTo>
                    <a:lnTo>
                      <a:pt x="18" y="129"/>
                    </a:lnTo>
                    <a:lnTo>
                      <a:pt x="12" y="173"/>
                    </a:lnTo>
                    <a:lnTo>
                      <a:pt x="10" y="216"/>
                    </a:lnTo>
                    <a:lnTo>
                      <a:pt x="13" y="256"/>
                    </a:lnTo>
                    <a:lnTo>
                      <a:pt x="19" y="291"/>
                    </a:lnTo>
                    <a:lnTo>
                      <a:pt x="23" y="322"/>
                    </a:lnTo>
                    <a:lnTo>
                      <a:pt x="12" y="297"/>
                    </a:lnTo>
                    <a:lnTo>
                      <a:pt x="3" y="260"/>
                    </a:lnTo>
                    <a:lnTo>
                      <a:pt x="0" y="215"/>
                    </a:lnTo>
                    <a:lnTo>
                      <a:pt x="3" y="164"/>
                    </a:lnTo>
                    <a:lnTo>
                      <a:pt x="12" y="114"/>
                    </a:lnTo>
                    <a:lnTo>
                      <a:pt x="26" y="67"/>
                    </a:lnTo>
                    <a:lnTo>
                      <a:pt x="47" y="28"/>
                    </a:lnTo>
                    <a:lnTo>
                      <a:pt x="7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65" name="Freeform 222"/>
              <p:cNvSpPr>
                <a:spLocks/>
              </p:cNvSpPr>
              <p:nvPr/>
            </p:nvSpPr>
            <p:spPr bwMode="auto">
              <a:xfrm>
                <a:off x="1120" y="2567"/>
                <a:ext cx="64" cy="43"/>
              </a:xfrm>
              <a:custGeom>
                <a:avLst/>
                <a:gdLst>
                  <a:gd name="T0" fmla="*/ 0 w 64"/>
                  <a:gd name="T1" fmla="*/ 0 h 43"/>
                  <a:gd name="T2" fmla="*/ 6 w 64"/>
                  <a:gd name="T3" fmla="*/ 9 h 43"/>
                  <a:gd name="T4" fmla="*/ 15 w 64"/>
                  <a:gd name="T5" fmla="*/ 17 h 43"/>
                  <a:gd name="T6" fmla="*/ 24 w 64"/>
                  <a:gd name="T7" fmla="*/ 25 h 43"/>
                  <a:gd name="T8" fmla="*/ 34 w 64"/>
                  <a:gd name="T9" fmla="*/ 32 h 43"/>
                  <a:gd name="T10" fmla="*/ 44 w 64"/>
                  <a:gd name="T11" fmla="*/ 38 h 43"/>
                  <a:gd name="T12" fmla="*/ 53 w 64"/>
                  <a:gd name="T13" fmla="*/ 41 h 43"/>
                  <a:gd name="T14" fmla="*/ 61 w 64"/>
                  <a:gd name="T15" fmla="*/ 43 h 43"/>
                  <a:gd name="T16" fmla="*/ 64 w 64"/>
                  <a:gd name="T17" fmla="*/ 41 h 43"/>
                  <a:gd name="T18" fmla="*/ 64 w 64"/>
                  <a:gd name="T19" fmla="*/ 38 h 43"/>
                  <a:gd name="T20" fmla="*/ 58 w 64"/>
                  <a:gd name="T21" fmla="*/ 34 h 43"/>
                  <a:gd name="T22" fmla="*/ 50 w 64"/>
                  <a:gd name="T23" fmla="*/ 29 h 43"/>
                  <a:gd name="T24" fmla="*/ 42 w 64"/>
                  <a:gd name="T25" fmla="*/ 25 h 43"/>
                  <a:gd name="T26" fmla="*/ 30 w 64"/>
                  <a:gd name="T27" fmla="*/ 19 h 43"/>
                  <a:gd name="T28" fmla="*/ 19 w 64"/>
                  <a:gd name="T29" fmla="*/ 13 h 43"/>
                  <a:gd name="T30" fmla="*/ 9 w 64"/>
                  <a:gd name="T31" fmla="*/ 7 h 43"/>
                  <a:gd name="T32" fmla="*/ 0 w 64"/>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43"/>
                  <a:gd name="T53" fmla="*/ 64 w 64"/>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43">
                    <a:moveTo>
                      <a:pt x="0" y="0"/>
                    </a:moveTo>
                    <a:lnTo>
                      <a:pt x="6" y="9"/>
                    </a:lnTo>
                    <a:lnTo>
                      <a:pt x="15" y="17"/>
                    </a:lnTo>
                    <a:lnTo>
                      <a:pt x="24" y="25"/>
                    </a:lnTo>
                    <a:lnTo>
                      <a:pt x="34" y="32"/>
                    </a:lnTo>
                    <a:lnTo>
                      <a:pt x="44" y="38"/>
                    </a:lnTo>
                    <a:lnTo>
                      <a:pt x="53" y="41"/>
                    </a:lnTo>
                    <a:lnTo>
                      <a:pt x="61" y="43"/>
                    </a:lnTo>
                    <a:lnTo>
                      <a:pt x="64" y="41"/>
                    </a:lnTo>
                    <a:lnTo>
                      <a:pt x="64" y="38"/>
                    </a:lnTo>
                    <a:lnTo>
                      <a:pt x="58" y="34"/>
                    </a:lnTo>
                    <a:lnTo>
                      <a:pt x="50" y="29"/>
                    </a:lnTo>
                    <a:lnTo>
                      <a:pt x="42" y="25"/>
                    </a:lnTo>
                    <a:lnTo>
                      <a:pt x="30" y="19"/>
                    </a:lnTo>
                    <a:lnTo>
                      <a:pt x="19" y="13"/>
                    </a:lnTo>
                    <a:lnTo>
                      <a:pt x="9" y="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66" name="Freeform 223"/>
              <p:cNvSpPr>
                <a:spLocks/>
              </p:cNvSpPr>
              <p:nvPr/>
            </p:nvSpPr>
            <p:spPr bwMode="auto">
              <a:xfrm>
                <a:off x="1117" y="2536"/>
                <a:ext cx="76" cy="63"/>
              </a:xfrm>
              <a:custGeom>
                <a:avLst/>
                <a:gdLst>
                  <a:gd name="T0" fmla="*/ 76 w 76"/>
                  <a:gd name="T1" fmla="*/ 63 h 63"/>
                  <a:gd name="T2" fmla="*/ 71 w 76"/>
                  <a:gd name="T3" fmla="*/ 63 h 63"/>
                  <a:gd name="T4" fmla="*/ 64 w 76"/>
                  <a:gd name="T5" fmla="*/ 60 h 63"/>
                  <a:gd name="T6" fmla="*/ 53 w 76"/>
                  <a:gd name="T7" fmla="*/ 54 h 63"/>
                  <a:gd name="T8" fmla="*/ 40 w 76"/>
                  <a:gd name="T9" fmla="*/ 47 h 63"/>
                  <a:gd name="T10" fmla="*/ 27 w 76"/>
                  <a:gd name="T11" fmla="*/ 37 h 63"/>
                  <a:gd name="T12" fmla="*/ 15 w 76"/>
                  <a:gd name="T13" fmla="*/ 25 h 63"/>
                  <a:gd name="T14" fmla="*/ 6 w 76"/>
                  <a:gd name="T15" fmla="*/ 13 h 63"/>
                  <a:gd name="T16" fmla="*/ 0 w 76"/>
                  <a:gd name="T17" fmla="*/ 0 h 63"/>
                  <a:gd name="T18" fmla="*/ 8 w 76"/>
                  <a:gd name="T19" fmla="*/ 7 h 63"/>
                  <a:gd name="T20" fmla="*/ 19 w 76"/>
                  <a:gd name="T21" fmla="*/ 16 h 63"/>
                  <a:gd name="T22" fmla="*/ 33 w 76"/>
                  <a:gd name="T23" fmla="*/ 26 h 63"/>
                  <a:gd name="T24" fmla="*/ 46 w 76"/>
                  <a:gd name="T25" fmla="*/ 35 h 63"/>
                  <a:gd name="T26" fmla="*/ 58 w 76"/>
                  <a:gd name="T27" fmla="*/ 44 h 63"/>
                  <a:gd name="T28" fmla="*/ 68 w 76"/>
                  <a:gd name="T29" fmla="*/ 53 h 63"/>
                  <a:gd name="T30" fmla="*/ 74 w 76"/>
                  <a:gd name="T31" fmla="*/ 59 h 63"/>
                  <a:gd name="T32" fmla="*/ 76 w 76"/>
                  <a:gd name="T33" fmla="*/ 63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63"/>
                  <a:gd name="T53" fmla="*/ 76 w 76"/>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63">
                    <a:moveTo>
                      <a:pt x="76" y="63"/>
                    </a:moveTo>
                    <a:lnTo>
                      <a:pt x="71" y="63"/>
                    </a:lnTo>
                    <a:lnTo>
                      <a:pt x="64" y="60"/>
                    </a:lnTo>
                    <a:lnTo>
                      <a:pt x="53" y="54"/>
                    </a:lnTo>
                    <a:lnTo>
                      <a:pt x="40" y="47"/>
                    </a:lnTo>
                    <a:lnTo>
                      <a:pt x="27" y="37"/>
                    </a:lnTo>
                    <a:lnTo>
                      <a:pt x="15" y="25"/>
                    </a:lnTo>
                    <a:lnTo>
                      <a:pt x="6" y="13"/>
                    </a:lnTo>
                    <a:lnTo>
                      <a:pt x="0" y="0"/>
                    </a:lnTo>
                    <a:lnTo>
                      <a:pt x="8" y="7"/>
                    </a:lnTo>
                    <a:lnTo>
                      <a:pt x="19" y="16"/>
                    </a:lnTo>
                    <a:lnTo>
                      <a:pt x="33" y="26"/>
                    </a:lnTo>
                    <a:lnTo>
                      <a:pt x="46" y="35"/>
                    </a:lnTo>
                    <a:lnTo>
                      <a:pt x="58" y="44"/>
                    </a:lnTo>
                    <a:lnTo>
                      <a:pt x="68" y="53"/>
                    </a:lnTo>
                    <a:lnTo>
                      <a:pt x="74" y="59"/>
                    </a:lnTo>
                    <a:lnTo>
                      <a:pt x="76" y="6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67" name="Freeform 224"/>
              <p:cNvSpPr>
                <a:spLocks/>
              </p:cNvSpPr>
              <p:nvPr/>
            </p:nvSpPr>
            <p:spPr bwMode="auto">
              <a:xfrm>
                <a:off x="1114" y="2475"/>
                <a:ext cx="90" cy="83"/>
              </a:xfrm>
              <a:custGeom>
                <a:avLst/>
                <a:gdLst>
                  <a:gd name="T0" fmla="*/ 90 w 90"/>
                  <a:gd name="T1" fmla="*/ 81 h 83"/>
                  <a:gd name="T2" fmla="*/ 86 w 90"/>
                  <a:gd name="T3" fmla="*/ 83 h 83"/>
                  <a:gd name="T4" fmla="*/ 76 w 90"/>
                  <a:gd name="T5" fmla="*/ 78 h 83"/>
                  <a:gd name="T6" fmla="*/ 62 w 90"/>
                  <a:gd name="T7" fmla="*/ 70 h 83"/>
                  <a:gd name="T8" fmla="*/ 48 w 90"/>
                  <a:gd name="T9" fmla="*/ 58 h 83"/>
                  <a:gd name="T10" fmla="*/ 33 w 90"/>
                  <a:gd name="T11" fmla="*/ 43 h 83"/>
                  <a:gd name="T12" fmla="*/ 18 w 90"/>
                  <a:gd name="T13" fmla="*/ 28 h 83"/>
                  <a:gd name="T14" fmla="*/ 8 w 90"/>
                  <a:gd name="T15" fmla="*/ 13 h 83"/>
                  <a:gd name="T16" fmla="*/ 0 w 90"/>
                  <a:gd name="T17" fmla="*/ 0 h 83"/>
                  <a:gd name="T18" fmla="*/ 8 w 90"/>
                  <a:gd name="T19" fmla="*/ 6 h 83"/>
                  <a:gd name="T20" fmla="*/ 19 w 90"/>
                  <a:gd name="T21" fmla="*/ 16 h 83"/>
                  <a:gd name="T22" fmla="*/ 34 w 90"/>
                  <a:gd name="T23" fmla="*/ 28 h 83"/>
                  <a:gd name="T24" fmla="*/ 52 w 90"/>
                  <a:gd name="T25" fmla="*/ 41 h 83"/>
                  <a:gd name="T26" fmla="*/ 67 w 90"/>
                  <a:gd name="T27" fmla="*/ 55 h 83"/>
                  <a:gd name="T28" fmla="*/ 80 w 90"/>
                  <a:gd name="T29" fmla="*/ 67 h 83"/>
                  <a:gd name="T30" fmla="*/ 89 w 90"/>
                  <a:gd name="T31" fmla="*/ 75 h 83"/>
                  <a:gd name="T32" fmla="*/ 90 w 90"/>
                  <a:gd name="T33" fmla="*/ 81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83"/>
                  <a:gd name="T53" fmla="*/ 90 w 90"/>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83">
                    <a:moveTo>
                      <a:pt x="90" y="81"/>
                    </a:moveTo>
                    <a:lnTo>
                      <a:pt x="86" y="83"/>
                    </a:lnTo>
                    <a:lnTo>
                      <a:pt x="76" y="78"/>
                    </a:lnTo>
                    <a:lnTo>
                      <a:pt x="62" y="70"/>
                    </a:lnTo>
                    <a:lnTo>
                      <a:pt x="48" y="58"/>
                    </a:lnTo>
                    <a:lnTo>
                      <a:pt x="33" y="43"/>
                    </a:lnTo>
                    <a:lnTo>
                      <a:pt x="18" y="28"/>
                    </a:lnTo>
                    <a:lnTo>
                      <a:pt x="8" y="13"/>
                    </a:lnTo>
                    <a:lnTo>
                      <a:pt x="0" y="0"/>
                    </a:lnTo>
                    <a:lnTo>
                      <a:pt x="8" y="6"/>
                    </a:lnTo>
                    <a:lnTo>
                      <a:pt x="19" y="16"/>
                    </a:lnTo>
                    <a:lnTo>
                      <a:pt x="34" y="28"/>
                    </a:lnTo>
                    <a:lnTo>
                      <a:pt x="52" y="41"/>
                    </a:lnTo>
                    <a:lnTo>
                      <a:pt x="67" y="55"/>
                    </a:lnTo>
                    <a:lnTo>
                      <a:pt x="80" y="67"/>
                    </a:lnTo>
                    <a:lnTo>
                      <a:pt x="89" y="75"/>
                    </a:lnTo>
                    <a:lnTo>
                      <a:pt x="90" y="8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68" name="Freeform 225"/>
              <p:cNvSpPr>
                <a:spLocks/>
              </p:cNvSpPr>
              <p:nvPr/>
            </p:nvSpPr>
            <p:spPr bwMode="auto">
              <a:xfrm>
                <a:off x="1122" y="2417"/>
                <a:ext cx="97" cy="76"/>
              </a:xfrm>
              <a:custGeom>
                <a:avLst/>
                <a:gdLst>
                  <a:gd name="T0" fmla="*/ 97 w 97"/>
                  <a:gd name="T1" fmla="*/ 74 h 76"/>
                  <a:gd name="T2" fmla="*/ 91 w 97"/>
                  <a:gd name="T3" fmla="*/ 76 h 76"/>
                  <a:gd name="T4" fmla="*/ 79 w 97"/>
                  <a:gd name="T5" fmla="*/ 71 h 76"/>
                  <a:gd name="T6" fmla="*/ 65 w 97"/>
                  <a:gd name="T7" fmla="*/ 64 h 76"/>
                  <a:gd name="T8" fmla="*/ 48 w 97"/>
                  <a:gd name="T9" fmla="*/ 52 h 76"/>
                  <a:gd name="T10" fmla="*/ 32 w 97"/>
                  <a:gd name="T11" fmla="*/ 39 h 76"/>
                  <a:gd name="T12" fmla="*/ 17 w 97"/>
                  <a:gd name="T13" fmla="*/ 26 h 76"/>
                  <a:gd name="T14" fmla="*/ 6 w 97"/>
                  <a:gd name="T15" fmla="*/ 12 h 76"/>
                  <a:gd name="T16" fmla="*/ 0 w 97"/>
                  <a:gd name="T17" fmla="*/ 0 h 76"/>
                  <a:gd name="T18" fmla="*/ 7 w 97"/>
                  <a:gd name="T19" fmla="*/ 5 h 76"/>
                  <a:gd name="T20" fmla="*/ 20 w 97"/>
                  <a:gd name="T21" fmla="*/ 14 h 76"/>
                  <a:gd name="T22" fmla="*/ 37 w 97"/>
                  <a:gd name="T23" fmla="*/ 24 h 76"/>
                  <a:gd name="T24" fmla="*/ 54 w 97"/>
                  <a:gd name="T25" fmla="*/ 37 h 76"/>
                  <a:gd name="T26" fmla="*/ 71 w 97"/>
                  <a:gd name="T27" fmla="*/ 49 h 76"/>
                  <a:gd name="T28" fmla="*/ 85 w 97"/>
                  <a:gd name="T29" fmla="*/ 61 h 76"/>
                  <a:gd name="T30" fmla="*/ 94 w 97"/>
                  <a:gd name="T31" fmla="*/ 70 h 76"/>
                  <a:gd name="T32" fmla="*/ 97 w 97"/>
                  <a:gd name="T33" fmla="*/ 74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7"/>
                  <a:gd name="T52" fmla="*/ 0 h 76"/>
                  <a:gd name="T53" fmla="*/ 97 w 97"/>
                  <a:gd name="T54" fmla="*/ 76 h 7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7" h="76">
                    <a:moveTo>
                      <a:pt x="97" y="74"/>
                    </a:moveTo>
                    <a:lnTo>
                      <a:pt x="91" y="76"/>
                    </a:lnTo>
                    <a:lnTo>
                      <a:pt x="79" y="71"/>
                    </a:lnTo>
                    <a:lnTo>
                      <a:pt x="65" y="64"/>
                    </a:lnTo>
                    <a:lnTo>
                      <a:pt x="48" y="52"/>
                    </a:lnTo>
                    <a:lnTo>
                      <a:pt x="32" y="39"/>
                    </a:lnTo>
                    <a:lnTo>
                      <a:pt x="17" y="26"/>
                    </a:lnTo>
                    <a:lnTo>
                      <a:pt x="6" y="12"/>
                    </a:lnTo>
                    <a:lnTo>
                      <a:pt x="0" y="0"/>
                    </a:lnTo>
                    <a:lnTo>
                      <a:pt x="7" y="5"/>
                    </a:lnTo>
                    <a:lnTo>
                      <a:pt x="20" y="14"/>
                    </a:lnTo>
                    <a:lnTo>
                      <a:pt x="37" y="24"/>
                    </a:lnTo>
                    <a:lnTo>
                      <a:pt x="54" y="37"/>
                    </a:lnTo>
                    <a:lnTo>
                      <a:pt x="71" y="49"/>
                    </a:lnTo>
                    <a:lnTo>
                      <a:pt x="85" y="61"/>
                    </a:lnTo>
                    <a:lnTo>
                      <a:pt x="94" y="70"/>
                    </a:lnTo>
                    <a:lnTo>
                      <a:pt x="97" y="7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69" name="Freeform 226"/>
              <p:cNvSpPr>
                <a:spLocks/>
              </p:cNvSpPr>
              <p:nvPr/>
            </p:nvSpPr>
            <p:spPr bwMode="auto">
              <a:xfrm>
                <a:off x="1133" y="2394"/>
                <a:ext cx="89" cy="65"/>
              </a:xfrm>
              <a:custGeom>
                <a:avLst/>
                <a:gdLst>
                  <a:gd name="T0" fmla="*/ 89 w 89"/>
                  <a:gd name="T1" fmla="*/ 65 h 65"/>
                  <a:gd name="T2" fmla="*/ 85 w 89"/>
                  <a:gd name="T3" fmla="*/ 65 h 65"/>
                  <a:gd name="T4" fmla="*/ 74 w 89"/>
                  <a:gd name="T5" fmla="*/ 60 h 65"/>
                  <a:gd name="T6" fmla="*/ 61 w 89"/>
                  <a:gd name="T7" fmla="*/ 53 h 65"/>
                  <a:gd name="T8" fmla="*/ 45 w 89"/>
                  <a:gd name="T9" fmla="*/ 43 h 65"/>
                  <a:gd name="T10" fmla="*/ 29 w 89"/>
                  <a:gd name="T11" fmla="*/ 32 h 65"/>
                  <a:gd name="T12" fmla="*/ 15 w 89"/>
                  <a:gd name="T13" fmla="*/ 20 h 65"/>
                  <a:gd name="T14" fmla="*/ 5 w 89"/>
                  <a:gd name="T15" fmla="*/ 9 h 65"/>
                  <a:gd name="T16" fmla="*/ 0 w 89"/>
                  <a:gd name="T17" fmla="*/ 0 h 65"/>
                  <a:gd name="T18" fmla="*/ 9 w 89"/>
                  <a:gd name="T19" fmla="*/ 6 h 65"/>
                  <a:gd name="T20" fmla="*/ 21 w 89"/>
                  <a:gd name="T21" fmla="*/ 13 h 65"/>
                  <a:gd name="T22" fmla="*/ 37 w 89"/>
                  <a:gd name="T23" fmla="*/ 22 h 65"/>
                  <a:gd name="T24" fmla="*/ 54 w 89"/>
                  <a:gd name="T25" fmla="*/ 31 h 65"/>
                  <a:gd name="T26" fmla="*/ 68 w 89"/>
                  <a:gd name="T27" fmla="*/ 41 h 65"/>
                  <a:gd name="T28" fmla="*/ 80 w 89"/>
                  <a:gd name="T29" fmla="*/ 50 h 65"/>
                  <a:gd name="T30" fmla="*/ 88 w 89"/>
                  <a:gd name="T31" fmla="*/ 59 h 65"/>
                  <a:gd name="T32" fmla="*/ 89 w 89"/>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9"/>
                  <a:gd name="T52" fmla="*/ 0 h 65"/>
                  <a:gd name="T53" fmla="*/ 89 w 89"/>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9" h="65">
                    <a:moveTo>
                      <a:pt x="89" y="65"/>
                    </a:moveTo>
                    <a:lnTo>
                      <a:pt x="85" y="65"/>
                    </a:lnTo>
                    <a:lnTo>
                      <a:pt x="74" y="60"/>
                    </a:lnTo>
                    <a:lnTo>
                      <a:pt x="61" y="53"/>
                    </a:lnTo>
                    <a:lnTo>
                      <a:pt x="45" y="43"/>
                    </a:lnTo>
                    <a:lnTo>
                      <a:pt x="29" y="32"/>
                    </a:lnTo>
                    <a:lnTo>
                      <a:pt x="15" y="20"/>
                    </a:lnTo>
                    <a:lnTo>
                      <a:pt x="5" y="9"/>
                    </a:lnTo>
                    <a:lnTo>
                      <a:pt x="0" y="0"/>
                    </a:lnTo>
                    <a:lnTo>
                      <a:pt x="9" y="6"/>
                    </a:lnTo>
                    <a:lnTo>
                      <a:pt x="21" y="13"/>
                    </a:lnTo>
                    <a:lnTo>
                      <a:pt x="37" y="22"/>
                    </a:lnTo>
                    <a:lnTo>
                      <a:pt x="54" y="31"/>
                    </a:lnTo>
                    <a:lnTo>
                      <a:pt x="68" y="41"/>
                    </a:lnTo>
                    <a:lnTo>
                      <a:pt x="80" y="50"/>
                    </a:lnTo>
                    <a:lnTo>
                      <a:pt x="88" y="59"/>
                    </a:lnTo>
                    <a:lnTo>
                      <a:pt x="89" y="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70" name="Freeform 227"/>
              <p:cNvSpPr>
                <a:spLocks/>
              </p:cNvSpPr>
              <p:nvPr/>
            </p:nvSpPr>
            <p:spPr bwMode="auto">
              <a:xfrm>
                <a:off x="1145" y="2348"/>
                <a:ext cx="76" cy="55"/>
              </a:xfrm>
              <a:custGeom>
                <a:avLst/>
                <a:gdLst>
                  <a:gd name="T0" fmla="*/ 76 w 76"/>
                  <a:gd name="T1" fmla="*/ 53 h 55"/>
                  <a:gd name="T2" fmla="*/ 71 w 76"/>
                  <a:gd name="T3" fmla="*/ 55 h 55"/>
                  <a:gd name="T4" fmla="*/ 62 w 76"/>
                  <a:gd name="T5" fmla="*/ 53 h 55"/>
                  <a:gd name="T6" fmla="*/ 52 w 76"/>
                  <a:gd name="T7" fmla="*/ 49 h 55"/>
                  <a:gd name="T8" fmla="*/ 39 w 76"/>
                  <a:gd name="T9" fmla="*/ 41 h 55"/>
                  <a:gd name="T10" fmla="*/ 27 w 76"/>
                  <a:gd name="T11" fmla="*/ 34 h 55"/>
                  <a:gd name="T12" fmla="*/ 15 w 76"/>
                  <a:gd name="T13" fmla="*/ 24 h 55"/>
                  <a:gd name="T14" fmla="*/ 6 w 76"/>
                  <a:gd name="T15" fmla="*/ 12 h 55"/>
                  <a:gd name="T16" fmla="*/ 0 w 76"/>
                  <a:gd name="T17" fmla="*/ 0 h 55"/>
                  <a:gd name="T18" fmla="*/ 8 w 76"/>
                  <a:gd name="T19" fmla="*/ 6 h 55"/>
                  <a:gd name="T20" fmla="*/ 19 w 76"/>
                  <a:gd name="T21" fmla="*/ 12 h 55"/>
                  <a:gd name="T22" fmla="*/ 33 w 76"/>
                  <a:gd name="T23" fmla="*/ 21 h 55"/>
                  <a:gd name="T24" fmla="*/ 46 w 76"/>
                  <a:gd name="T25" fmla="*/ 28 h 55"/>
                  <a:gd name="T26" fmla="*/ 58 w 76"/>
                  <a:gd name="T27" fmla="*/ 37 h 55"/>
                  <a:gd name="T28" fmla="*/ 68 w 76"/>
                  <a:gd name="T29" fmla="*/ 43 h 55"/>
                  <a:gd name="T30" fmla="*/ 74 w 76"/>
                  <a:gd name="T31" fmla="*/ 49 h 55"/>
                  <a:gd name="T32" fmla="*/ 76 w 76"/>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55"/>
                  <a:gd name="T53" fmla="*/ 76 w 76"/>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55">
                    <a:moveTo>
                      <a:pt x="76" y="53"/>
                    </a:moveTo>
                    <a:lnTo>
                      <a:pt x="71" y="55"/>
                    </a:lnTo>
                    <a:lnTo>
                      <a:pt x="62" y="53"/>
                    </a:lnTo>
                    <a:lnTo>
                      <a:pt x="52" y="49"/>
                    </a:lnTo>
                    <a:lnTo>
                      <a:pt x="39" y="41"/>
                    </a:lnTo>
                    <a:lnTo>
                      <a:pt x="27" y="34"/>
                    </a:lnTo>
                    <a:lnTo>
                      <a:pt x="15" y="24"/>
                    </a:lnTo>
                    <a:lnTo>
                      <a:pt x="6" y="12"/>
                    </a:lnTo>
                    <a:lnTo>
                      <a:pt x="0" y="0"/>
                    </a:lnTo>
                    <a:lnTo>
                      <a:pt x="8" y="6"/>
                    </a:lnTo>
                    <a:lnTo>
                      <a:pt x="19" y="12"/>
                    </a:lnTo>
                    <a:lnTo>
                      <a:pt x="33" y="21"/>
                    </a:lnTo>
                    <a:lnTo>
                      <a:pt x="46" y="28"/>
                    </a:lnTo>
                    <a:lnTo>
                      <a:pt x="58" y="37"/>
                    </a:lnTo>
                    <a:lnTo>
                      <a:pt x="68" y="43"/>
                    </a:lnTo>
                    <a:lnTo>
                      <a:pt x="74" y="49"/>
                    </a:lnTo>
                    <a:lnTo>
                      <a:pt x="76" y="5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71" name="Freeform 228"/>
              <p:cNvSpPr>
                <a:spLocks/>
              </p:cNvSpPr>
              <p:nvPr/>
            </p:nvSpPr>
            <p:spPr bwMode="auto">
              <a:xfrm>
                <a:off x="1191" y="2308"/>
                <a:ext cx="44" cy="15"/>
              </a:xfrm>
              <a:custGeom>
                <a:avLst/>
                <a:gdLst>
                  <a:gd name="T0" fmla="*/ 44 w 44"/>
                  <a:gd name="T1" fmla="*/ 10 h 15"/>
                  <a:gd name="T2" fmla="*/ 41 w 44"/>
                  <a:gd name="T3" fmla="*/ 13 h 15"/>
                  <a:gd name="T4" fmla="*/ 36 w 44"/>
                  <a:gd name="T5" fmla="*/ 15 h 15"/>
                  <a:gd name="T6" fmla="*/ 30 w 44"/>
                  <a:gd name="T7" fmla="*/ 15 h 15"/>
                  <a:gd name="T8" fmla="*/ 21 w 44"/>
                  <a:gd name="T9" fmla="*/ 15 h 15"/>
                  <a:gd name="T10" fmla="*/ 13 w 44"/>
                  <a:gd name="T11" fmla="*/ 13 h 15"/>
                  <a:gd name="T12" fmla="*/ 6 w 44"/>
                  <a:gd name="T13" fmla="*/ 10 h 15"/>
                  <a:gd name="T14" fmla="*/ 2 w 44"/>
                  <a:gd name="T15" fmla="*/ 6 h 15"/>
                  <a:gd name="T16" fmla="*/ 0 w 44"/>
                  <a:gd name="T17" fmla="*/ 0 h 15"/>
                  <a:gd name="T18" fmla="*/ 6 w 44"/>
                  <a:gd name="T19" fmla="*/ 4 h 15"/>
                  <a:gd name="T20" fmla="*/ 12 w 44"/>
                  <a:gd name="T21" fmla="*/ 6 h 15"/>
                  <a:gd name="T22" fmla="*/ 21 w 44"/>
                  <a:gd name="T23" fmla="*/ 6 h 15"/>
                  <a:gd name="T24" fmla="*/ 30 w 44"/>
                  <a:gd name="T25" fmla="*/ 6 h 15"/>
                  <a:gd name="T26" fmla="*/ 37 w 44"/>
                  <a:gd name="T27" fmla="*/ 6 h 15"/>
                  <a:gd name="T28" fmla="*/ 41 w 44"/>
                  <a:gd name="T29" fmla="*/ 6 h 15"/>
                  <a:gd name="T30" fmla="*/ 44 w 44"/>
                  <a:gd name="T31" fmla="*/ 7 h 15"/>
                  <a:gd name="T32" fmla="*/ 44 w 44"/>
                  <a:gd name="T33" fmla="*/ 1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15"/>
                  <a:gd name="T53" fmla="*/ 44 w 44"/>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15">
                    <a:moveTo>
                      <a:pt x="44" y="10"/>
                    </a:moveTo>
                    <a:lnTo>
                      <a:pt x="41" y="13"/>
                    </a:lnTo>
                    <a:lnTo>
                      <a:pt x="36" y="15"/>
                    </a:lnTo>
                    <a:lnTo>
                      <a:pt x="30" y="15"/>
                    </a:lnTo>
                    <a:lnTo>
                      <a:pt x="21" y="15"/>
                    </a:lnTo>
                    <a:lnTo>
                      <a:pt x="13" y="13"/>
                    </a:lnTo>
                    <a:lnTo>
                      <a:pt x="6" y="10"/>
                    </a:lnTo>
                    <a:lnTo>
                      <a:pt x="2" y="6"/>
                    </a:lnTo>
                    <a:lnTo>
                      <a:pt x="0" y="0"/>
                    </a:lnTo>
                    <a:lnTo>
                      <a:pt x="6" y="4"/>
                    </a:lnTo>
                    <a:lnTo>
                      <a:pt x="12" y="6"/>
                    </a:lnTo>
                    <a:lnTo>
                      <a:pt x="21" y="6"/>
                    </a:lnTo>
                    <a:lnTo>
                      <a:pt x="30" y="6"/>
                    </a:lnTo>
                    <a:lnTo>
                      <a:pt x="37" y="6"/>
                    </a:lnTo>
                    <a:lnTo>
                      <a:pt x="41" y="6"/>
                    </a:lnTo>
                    <a:lnTo>
                      <a:pt x="44" y="7"/>
                    </a:lnTo>
                    <a:lnTo>
                      <a:pt x="44" y="1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72" name="Freeform 229"/>
              <p:cNvSpPr>
                <a:spLocks/>
              </p:cNvSpPr>
              <p:nvPr/>
            </p:nvSpPr>
            <p:spPr bwMode="auto">
              <a:xfrm>
                <a:off x="1113" y="2503"/>
                <a:ext cx="84" cy="73"/>
              </a:xfrm>
              <a:custGeom>
                <a:avLst/>
                <a:gdLst>
                  <a:gd name="T0" fmla="*/ 84 w 84"/>
                  <a:gd name="T1" fmla="*/ 71 h 73"/>
                  <a:gd name="T2" fmla="*/ 80 w 84"/>
                  <a:gd name="T3" fmla="*/ 73 h 73"/>
                  <a:gd name="T4" fmla="*/ 71 w 84"/>
                  <a:gd name="T5" fmla="*/ 68 h 73"/>
                  <a:gd name="T6" fmla="*/ 57 w 84"/>
                  <a:gd name="T7" fmla="*/ 62 h 73"/>
                  <a:gd name="T8" fmla="*/ 44 w 84"/>
                  <a:gd name="T9" fmla="*/ 52 h 73"/>
                  <a:gd name="T10" fmla="*/ 29 w 84"/>
                  <a:gd name="T11" fmla="*/ 40 h 73"/>
                  <a:gd name="T12" fmla="*/ 18 w 84"/>
                  <a:gd name="T13" fmla="*/ 27 h 73"/>
                  <a:gd name="T14" fmla="*/ 7 w 84"/>
                  <a:gd name="T15" fmla="*/ 13 h 73"/>
                  <a:gd name="T16" fmla="*/ 0 w 84"/>
                  <a:gd name="T17" fmla="*/ 0 h 73"/>
                  <a:gd name="T18" fmla="*/ 7 w 84"/>
                  <a:gd name="T19" fmla="*/ 6 h 73"/>
                  <a:gd name="T20" fmla="*/ 18 w 84"/>
                  <a:gd name="T21" fmla="*/ 13 h 73"/>
                  <a:gd name="T22" fmla="*/ 32 w 84"/>
                  <a:gd name="T23" fmla="*/ 24 h 73"/>
                  <a:gd name="T24" fmla="*/ 47 w 84"/>
                  <a:gd name="T25" fmla="*/ 36 h 73"/>
                  <a:gd name="T26" fmla="*/ 62 w 84"/>
                  <a:gd name="T27" fmla="*/ 47 h 73"/>
                  <a:gd name="T28" fmla="*/ 74 w 84"/>
                  <a:gd name="T29" fmla="*/ 58 h 73"/>
                  <a:gd name="T30" fmla="*/ 83 w 84"/>
                  <a:gd name="T31" fmla="*/ 65 h 73"/>
                  <a:gd name="T32" fmla="*/ 84 w 84"/>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73"/>
                  <a:gd name="T53" fmla="*/ 84 w 84"/>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73">
                    <a:moveTo>
                      <a:pt x="84" y="71"/>
                    </a:moveTo>
                    <a:lnTo>
                      <a:pt x="80" y="73"/>
                    </a:lnTo>
                    <a:lnTo>
                      <a:pt x="71" y="68"/>
                    </a:lnTo>
                    <a:lnTo>
                      <a:pt x="57" y="62"/>
                    </a:lnTo>
                    <a:lnTo>
                      <a:pt x="44" y="52"/>
                    </a:lnTo>
                    <a:lnTo>
                      <a:pt x="29" y="40"/>
                    </a:lnTo>
                    <a:lnTo>
                      <a:pt x="18" y="27"/>
                    </a:lnTo>
                    <a:lnTo>
                      <a:pt x="7" y="13"/>
                    </a:lnTo>
                    <a:lnTo>
                      <a:pt x="0" y="0"/>
                    </a:lnTo>
                    <a:lnTo>
                      <a:pt x="7" y="6"/>
                    </a:lnTo>
                    <a:lnTo>
                      <a:pt x="18" y="13"/>
                    </a:lnTo>
                    <a:lnTo>
                      <a:pt x="32" y="24"/>
                    </a:lnTo>
                    <a:lnTo>
                      <a:pt x="47" y="36"/>
                    </a:lnTo>
                    <a:lnTo>
                      <a:pt x="62" y="47"/>
                    </a:lnTo>
                    <a:lnTo>
                      <a:pt x="74" y="58"/>
                    </a:lnTo>
                    <a:lnTo>
                      <a:pt x="83" y="65"/>
                    </a:lnTo>
                    <a:lnTo>
                      <a:pt x="84" y="7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73" name="Freeform 230"/>
              <p:cNvSpPr>
                <a:spLocks/>
              </p:cNvSpPr>
              <p:nvPr/>
            </p:nvSpPr>
            <p:spPr bwMode="auto">
              <a:xfrm>
                <a:off x="1116" y="2448"/>
                <a:ext cx="96" cy="73"/>
              </a:xfrm>
              <a:custGeom>
                <a:avLst/>
                <a:gdLst>
                  <a:gd name="T0" fmla="*/ 96 w 96"/>
                  <a:gd name="T1" fmla="*/ 71 h 73"/>
                  <a:gd name="T2" fmla="*/ 90 w 96"/>
                  <a:gd name="T3" fmla="*/ 73 h 73"/>
                  <a:gd name="T4" fmla="*/ 78 w 96"/>
                  <a:gd name="T5" fmla="*/ 68 h 73"/>
                  <a:gd name="T6" fmla="*/ 65 w 96"/>
                  <a:gd name="T7" fmla="*/ 61 h 73"/>
                  <a:gd name="T8" fmla="*/ 48 w 96"/>
                  <a:gd name="T9" fmla="*/ 51 h 73"/>
                  <a:gd name="T10" fmla="*/ 31 w 96"/>
                  <a:gd name="T11" fmla="*/ 39 h 73"/>
                  <a:gd name="T12" fmla="*/ 17 w 96"/>
                  <a:gd name="T13" fmla="*/ 26 h 73"/>
                  <a:gd name="T14" fmla="*/ 6 w 96"/>
                  <a:gd name="T15" fmla="*/ 12 h 73"/>
                  <a:gd name="T16" fmla="*/ 0 w 96"/>
                  <a:gd name="T17" fmla="*/ 0 h 73"/>
                  <a:gd name="T18" fmla="*/ 7 w 96"/>
                  <a:gd name="T19" fmla="*/ 5 h 73"/>
                  <a:gd name="T20" fmla="*/ 20 w 96"/>
                  <a:gd name="T21" fmla="*/ 12 h 73"/>
                  <a:gd name="T22" fmla="*/ 35 w 96"/>
                  <a:gd name="T23" fmla="*/ 24 h 73"/>
                  <a:gd name="T24" fmla="*/ 53 w 96"/>
                  <a:gd name="T25" fmla="*/ 36 h 73"/>
                  <a:gd name="T26" fmla="*/ 71 w 96"/>
                  <a:gd name="T27" fmla="*/ 48 h 73"/>
                  <a:gd name="T28" fmla="*/ 84 w 96"/>
                  <a:gd name="T29" fmla="*/ 58 h 73"/>
                  <a:gd name="T30" fmla="*/ 93 w 96"/>
                  <a:gd name="T31" fmla="*/ 67 h 73"/>
                  <a:gd name="T32" fmla="*/ 96 w 96"/>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73"/>
                  <a:gd name="T53" fmla="*/ 96 w 96"/>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73">
                    <a:moveTo>
                      <a:pt x="96" y="71"/>
                    </a:moveTo>
                    <a:lnTo>
                      <a:pt x="90" y="73"/>
                    </a:lnTo>
                    <a:lnTo>
                      <a:pt x="78" y="68"/>
                    </a:lnTo>
                    <a:lnTo>
                      <a:pt x="65" y="61"/>
                    </a:lnTo>
                    <a:lnTo>
                      <a:pt x="48" y="51"/>
                    </a:lnTo>
                    <a:lnTo>
                      <a:pt x="31" y="39"/>
                    </a:lnTo>
                    <a:lnTo>
                      <a:pt x="17" y="26"/>
                    </a:lnTo>
                    <a:lnTo>
                      <a:pt x="6" y="12"/>
                    </a:lnTo>
                    <a:lnTo>
                      <a:pt x="0" y="0"/>
                    </a:lnTo>
                    <a:lnTo>
                      <a:pt x="7" y="5"/>
                    </a:lnTo>
                    <a:lnTo>
                      <a:pt x="20" y="12"/>
                    </a:lnTo>
                    <a:lnTo>
                      <a:pt x="35" y="24"/>
                    </a:lnTo>
                    <a:lnTo>
                      <a:pt x="53" y="36"/>
                    </a:lnTo>
                    <a:lnTo>
                      <a:pt x="71" y="48"/>
                    </a:lnTo>
                    <a:lnTo>
                      <a:pt x="84" y="58"/>
                    </a:lnTo>
                    <a:lnTo>
                      <a:pt x="93" y="67"/>
                    </a:lnTo>
                    <a:lnTo>
                      <a:pt x="96" y="7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74" name="Freeform 231"/>
              <p:cNvSpPr>
                <a:spLocks/>
              </p:cNvSpPr>
              <p:nvPr/>
            </p:nvSpPr>
            <p:spPr bwMode="auto">
              <a:xfrm>
                <a:off x="1133" y="2370"/>
                <a:ext cx="92" cy="55"/>
              </a:xfrm>
              <a:custGeom>
                <a:avLst/>
                <a:gdLst>
                  <a:gd name="T0" fmla="*/ 92 w 92"/>
                  <a:gd name="T1" fmla="*/ 53 h 55"/>
                  <a:gd name="T2" fmla="*/ 88 w 92"/>
                  <a:gd name="T3" fmla="*/ 55 h 55"/>
                  <a:gd name="T4" fmla="*/ 77 w 92"/>
                  <a:gd name="T5" fmla="*/ 53 h 55"/>
                  <a:gd name="T6" fmla="*/ 64 w 92"/>
                  <a:gd name="T7" fmla="*/ 49 h 55"/>
                  <a:gd name="T8" fmla="*/ 49 w 92"/>
                  <a:gd name="T9" fmla="*/ 41 h 55"/>
                  <a:gd name="T10" fmla="*/ 33 w 92"/>
                  <a:gd name="T11" fmla="*/ 33 h 55"/>
                  <a:gd name="T12" fmla="*/ 18 w 92"/>
                  <a:gd name="T13" fmla="*/ 24 h 55"/>
                  <a:gd name="T14" fmla="*/ 8 w 92"/>
                  <a:gd name="T15" fmla="*/ 12 h 55"/>
                  <a:gd name="T16" fmla="*/ 0 w 92"/>
                  <a:gd name="T17" fmla="*/ 0 h 55"/>
                  <a:gd name="T18" fmla="*/ 9 w 92"/>
                  <a:gd name="T19" fmla="*/ 6 h 55"/>
                  <a:gd name="T20" fmla="*/ 23 w 92"/>
                  <a:gd name="T21" fmla="*/ 12 h 55"/>
                  <a:gd name="T22" fmla="*/ 39 w 92"/>
                  <a:gd name="T23" fmla="*/ 19 h 55"/>
                  <a:gd name="T24" fmla="*/ 55 w 92"/>
                  <a:gd name="T25" fmla="*/ 28 h 55"/>
                  <a:gd name="T26" fmla="*/ 70 w 92"/>
                  <a:gd name="T27" fmla="*/ 36 h 55"/>
                  <a:gd name="T28" fmla="*/ 83 w 92"/>
                  <a:gd name="T29" fmla="*/ 43 h 55"/>
                  <a:gd name="T30" fmla="*/ 91 w 92"/>
                  <a:gd name="T31" fmla="*/ 49 h 55"/>
                  <a:gd name="T32" fmla="*/ 92 w 92"/>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2"/>
                  <a:gd name="T52" fmla="*/ 0 h 55"/>
                  <a:gd name="T53" fmla="*/ 92 w 92"/>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2" h="55">
                    <a:moveTo>
                      <a:pt x="92" y="53"/>
                    </a:moveTo>
                    <a:lnTo>
                      <a:pt x="88" y="55"/>
                    </a:lnTo>
                    <a:lnTo>
                      <a:pt x="77" y="53"/>
                    </a:lnTo>
                    <a:lnTo>
                      <a:pt x="64" y="49"/>
                    </a:lnTo>
                    <a:lnTo>
                      <a:pt x="49" y="41"/>
                    </a:lnTo>
                    <a:lnTo>
                      <a:pt x="33" y="33"/>
                    </a:lnTo>
                    <a:lnTo>
                      <a:pt x="18" y="24"/>
                    </a:lnTo>
                    <a:lnTo>
                      <a:pt x="8" y="12"/>
                    </a:lnTo>
                    <a:lnTo>
                      <a:pt x="0" y="0"/>
                    </a:lnTo>
                    <a:lnTo>
                      <a:pt x="9" y="6"/>
                    </a:lnTo>
                    <a:lnTo>
                      <a:pt x="23" y="12"/>
                    </a:lnTo>
                    <a:lnTo>
                      <a:pt x="39" y="19"/>
                    </a:lnTo>
                    <a:lnTo>
                      <a:pt x="55" y="28"/>
                    </a:lnTo>
                    <a:lnTo>
                      <a:pt x="70" y="36"/>
                    </a:lnTo>
                    <a:lnTo>
                      <a:pt x="83" y="43"/>
                    </a:lnTo>
                    <a:lnTo>
                      <a:pt x="91" y="49"/>
                    </a:lnTo>
                    <a:lnTo>
                      <a:pt x="92" y="5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75" name="Freeform 232"/>
              <p:cNvSpPr>
                <a:spLocks/>
              </p:cNvSpPr>
              <p:nvPr/>
            </p:nvSpPr>
            <p:spPr bwMode="auto">
              <a:xfrm>
                <a:off x="1157" y="2330"/>
                <a:ext cx="68" cy="56"/>
              </a:xfrm>
              <a:custGeom>
                <a:avLst/>
                <a:gdLst>
                  <a:gd name="T0" fmla="*/ 68 w 68"/>
                  <a:gd name="T1" fmla="*/ 55 h 56"/>
                  <a:gd name="T2" fmla="*/ 64 w 68"/>
                  <a:gd name="T3" fmla="*/ 56 h 56"/>
                  <a:gd name="T4" fmla="*/ 55 w 68"/>
                  <a:gd name="T5" fmla="*/ 52 h 56"/>
                  <a:gd name="T6" fmla="*/ 44 w 68"/>
                  <a:gd name="T7" fmla="*/ 45 h 56"/>
                  <a:gd name="T8" fmla="*/ 33 w 68"/>
                  <a:gd name="T9" fmla="*/ 36 h 56"/>
                  <a:gd name="T10" fmla="*/ 19 w 68"/>
                  <a:gd name="T11" fmla="*/ 25 h 56"/>
                  <a:gd name="T12" fmla="*/ 9 w 68"/>
                  <a:gd name="T13" fmla="*/ 15 h 56"/>
                  <a:gd name="T14" fmla="*/ 3 w 68"/>
                  <a:gd name="T15" fmla="*/ 6 h 56"/>
                  <a:gd name="T16" fmla="*/ 0 w 68"/>
                  <a:gd name="T17" fmla="*/ 0 h 56"/>
                  <a:gd name="T18" fmla="*/ 7 w 68"/>
                  <a:gd name="T19" fmla="*/ 5 h 56"/>
                  <a:gd name="T20" fmla="*/ 16 w 68"/>
                  <a:gd name="T21" fmla="*/ 11 h 56"/>
                  <a:gd name="T22" fmla="*/ 28 w 68"/>
                  <a:gd name="T23" fmla="*/ 18 h 56"/>
                  <a:gd name="T24" fmla="*/ 39 w 68"/>
                  <a:gd name="T25" fmla="*/ 27 h 56"/>
                  <a:gd name="T26" fmla="*/ 50 w 68"/>
                  <a:gd name="T27" fmla="*/ 36 h 56"/>
                  <a:gd name="T28" fmla="*/ 59 w 68"/>
                  <a:gd name="T29" fmla="*/ 43 h 56"/>
                  <a:gd name="T30" fmla="*/ 65 w 68"/>
                  <a:gd name="T31" fmla="*/ 50 h 56"/>
                  <a:gd name="T32" fmla="*/ 68 w 68"/>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6"/>
                  <a:gd name="T53" fmla="*/ 68 w 68"/>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6">
                    <a:moveTo>
                      <a:pt x="68" y="55"/>
                    </a:moveTo>
                    <a:lnTo>
                      <a:pt x="64" y="56"/>
                    </a:lnTo>
                    <a:lnTo>
                      <a:pt x="55" y="52"/>
                    </a:lnTo>
                    <a:lnTo>
                      <a:pt x="44" y="45"/>
                    </a:lnTo>
                    <a:lnTo>
                      <a:pt x="33" y="36"/>
                    </a:lnTo>
                    <a:lnTo>
                      <a:pt x="19" y="25"/>
                    </a:lnTo>
                    <a:lnTo>
                      <a:pt x="9" y="15"/>
                    </a:lnTo>
                    <a:lnTo>
                      <a:pt x="3" y="6"/>
                    </a:lnTo>
                    <a:lnTo>
                      <a:pt x="0" y="0"/>
                    </a:lnTo>
                    <a:lnTo>
                      <a:pt x="7" y="5"/>
                    </a:lnTo>
                    <a:lnTo>
                      <a:pt x="16" y="11"/>
                    </a:lnTo>
                    <a:lnTo>
                      <a:pt x="28" y="18"/>
                    </a:lnTo>
                    <a:lnTo>
                      <a:pt x="39" y="27"/>
                    </a:lnTo>
                    <a:lnTo>
                      <a:pt x="50" y="36"/>
                    </a:lnTo>
                    <a:lnTo>
                      <a:pt x="59" y="43"/>
                    </a:lnTo>
                    <a:lnTo>
                      <a:pt x="65" y="50"/>
                    </a:lnTo>
                    <a:lnTo>
                      <a:pt x="68"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76" name="Freeform 233"/>
              <p:cNvSpPr>
                <a:spLocks/>
              </p:cNvSpPr>
              <p:nvPr/>
            </p:nvSpPr>
            <p:spPr bwMode="auto">
              <a:xfrm>
                <a:off x="1166" y="2321"/>
                <a:ext cx="50" cy="22"/>
              </a:xfrm>
              <a:custGeom>
                <a:avLst/>
                <a:gdLst>
                  <a:gd name="T0" fmla="*/ 50 w 50"/>
                  <a:gd name="T1" fmla="*/ 20 h 22"/>
                  <a:gd name="T2" fmla="*/ 47 w 50"/>
                  <a:gd name="T3" fmla="*/ 21 h 22"/>
                  <a:gd name="T4" fmla="*/ 41 w 50"/>
                  <a:gd name="T5" fmla="*/ 22 h 22"/>
                  <a:gd name="T6" fmla="*/ 34 w 50"/>
                  <a:gd name="T7" fmla="*/ 21 h 22"/>
                  <a:gd name="T8" fmla="*/ 25 w 50"/>
                  <a:gd name="T9" fmla="*/ 20 h 22"/>
                  <a:gd name="T10" fmla="*/ 16 w 50"/>
                  <a:gd name="T11" fmla="*/ 17 h 22"/>
                  <a:gd name="T12" fmla="*/ 9 w 50"/>
                  <a:gd name="T13" fmla="*/ 12 h 22"/>
                  <a:gd name="T14" fmla="*/ 3 w 50"/>
                  <a:gd name="T15" fmla="*/ 6 h 22"/>
                  <a:gd name="T16" fmla="*/ 0 w 50"/>
                  <a:gd name="T17" fmla="*/ 0 h 22"/>
                  <a:gd name="T18" fmla="*/ 6 w 50"/>
                  <a:gd name="T19" fmla="*/ 5 h 22"/>
                  <a:gd name="T20" fmla="*/ 13 w 50"/>
                  <a:gd name="T21" fmla="*/ 8 h 22"/>
                  <a:gd name="T22" fmla="*/ 24 w 50"/>
                  <a:gd name="T23" fmla="*/ 9 h 22"/>
                  <a:gd name="T24" fmla="*/ 32 w 50"/>
                  <a:gd name="T25" fmla="*/ 11 h 22"/>
                  <a:gd name="T26" fmla="*/ 41 w 50"/>
                  <a:gd name="T27" fmla="*/ 12 h 22"/>
                  <a:gd name="T28" fmla="*/ 47 w 50"/>
                  <a:gd name="T29" fmla="*/ 14 h 22"/>
                  <a:gd name="T30" fmla="*/ 50 w 50"/>
                  <a:gd name="T31" fmla="*/ 17 h 22"/>
                  <a:gd name="T32" fmla="*/ 50 w 50"/>
                  <a:gd name="T33" fmla="*/ 2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22"/>
                  <a:gd name="T53" fmla="*/ 50 w 5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22">
                    <a:moveTo>
                      <a:pt x="50" y="20"/>
                    </a:moveTo>
                    <a:lnTo>
                      <a:pt x="47" y="21"/>
                    </a:lnTo>
                    <a:lnTo>
                      <a:pt x="41" y="22"/>
                    </a:lnTo>
                    <a:lnTo>
                      <a:pt x="34" y="21"/>
                    </a:lnTo>
                    <a:lnTo>
                      <a:pt x="25" y="20"/>
                    </a:lnTo>
                    <a:lnTo>
                      <a:pt x="16" y="17"/>
                    </a:lnTo>
                    <a:lnTo>
                      <a:pt x="9" y="12"/>
                    </a:lnTo>
                    <a:lnTo>
                      <a:pt x="3" y="6"/>
                    </a:lnTo>
                    <a:lnTo>
                      <a:pt x="0" y="0"/>
                    </a:lnTo>
                    <a:lnTo>
                      <a:pt x="6" y="5"/>
                    </a:lnTo>
                    <a:lnTo>
                      <a:pt x="13" y="8"/>
                    </a:lnTo>
                    <a:lnTo>
                      <a:pt x="24" y="9"/>
                    </a:lnTo>
                    <a:lnTo>
                      <a:pt x="32" y="11"/>
                    </a:lnTo>
                    <a:lnTo>
                      <a:pt x="41" y="12"/>
                    </a:lnTo>
                    <a:lnTo>
                      <a:pt x="47" y="14"/>
                    </a:lnTo>
                    <a:lnTo>
                      <a:pt x="50" y="17"/>
                    </a:lnTo>
                    <a:lnTo>
                      <a:pt x="50" y="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77" name="Freeform 234"/>
              <p:cNvSpPr>
                <a:spLocks/>
              </p:cNvSpPr>
              <p:nvPr/>
            </p:nvSpPr>
            <p:spPr bwMode="auto">
              <a:xfrm>
                <a:off x="1126" y="2592"/>
                <a:ext cx="40" cy="43"/>
              </a:xfrm>
              <a:custGeom>
                <a:avLst/>
                <a:gdLst>
                  <a:gd name="T0" fmla="*/ 0 w 40"/>
                  <a:gd name="T1" fmla="*/ 0 h 43"/>
                  <a:gd name="T2" fmla="*/ 5 w 40"/>
                  <a:gd name="T3" fmla="*/ 3 h 43"/>
                  <a:gd name="T4" fmla="*/ 10 w 40"/>
                  <a:gd name="T5" fmla="*/ 7 h 43"/>
                  <a:gd name="T6" fmla="*/ 18 w 40"/>
                  <a:gd name="T7" fmla="*/ 13 h 43"/>
                  <a:gd name="T8" fmla="*/ 25 w 40"/>
                  <a:gd name="T9" fmla="*/ 19 h 43"/>
                  <a:gd name="T10" fmla="*/ 33 w 40"/>
                  <a:gd name="T11" fmla="*/ 26 h 43"/>
                  <a:gd name="T12" fmla="*/ 37 w 40"/>
                  <a:gd name="T13" fmla="*/ 32 h 43"/>
                  <a:gd name="T14" fmla="*/ 40 w 40"/>
                  <a:gd name="T15" fmla="*/ 38 h 43"/>
                  <a:gd name="T16" fmla="*/ 38 w 40"/>
                  <a:gd name="T17" fmla="*/ 43 h 43"/>
                  <a:gd name="T18" fmla="*/ 30 w 40"/>
                  <a:gd name="T19" fmla="*/ 41 h 43"/>
                  <a:gd name="T20" fmla="*/ 18 w 40"/>
                  <a:gd name="T21" fmla="*/ 28 h 43"/>
                  <a:gd name="T22" fmla="*/ 7 w 40"/>
                  <a:gd name="T23" fmla="*/ 12 h 43"/>
                  <a:gd name="T24" fmla="*/ 0 w 40"/>
                  <a:gd name="T25" fmla="*/ 0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43"/>
                  <a:gd name="T41" fmla="*/ 40 w 40"/>
                  <a:gd name="T42" fmla="*/ 43 h 4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43">
                    <a:moveTo>
                      <a:pt x="0" y="0"/>
                    </a:moveTo>
                    <a:lnTo>
                      <a:pt x="5" y="3"/>
                    </a:lnTo>
                    <a:lnTo>
                      <a:pt x="10" y="7"/>
                    </a:lnTo>
                    <a:lnTo>
                      <a:pt x="18" y="13"/>
                    </a:lnTo>
                    <a:lnTo>
                      <a:pt x="25" y="19"/>
                    </a:lnTo>
                    <a:lnTo>
                      <a:pt x="33" y="26"/>
                    </a:lnTo>
                    <a:lnTo>
                      <a:pt x="37" y="32"/>
                    </a:lnTo>
                    <a:lnTo>
                      <a:pt x="40" y="38"/>
                    </a:lnTo>
                    <a:lnTo>
                      <a:pt x="38" y="43"/>
                    </a:lnTo>
                    <a:lnTo>
                      <a:pt x="30" y="41"/>
                    </a:lnTo>
                    <a:lnTo>
                      <a:pt x="18" y="28"/>
                    </a:lnTo>
                    <a:lnTo>
                      <a:pt x="7" y="1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78" name="Freeform 235"/>
              <p:cNvSpPr>
                <a:spLocks/>
              </p:cNvSpPr>
              <p:nvPr/>
            </p:nvSpPr>
            <p:spPr bwMode="auto">
              <a:xfrm>
                <a:off x="1125" y="2601"/>
                <a:ext cx="10" cy="53"/>
              </a:xfrm>
              <a:custGeom>
                <a:avLst/>
                <a:gdLst>
                  <a:gd name="T0" fmla="*/ 3 w 10"/>
                  <a:gd name="T1" fmla="*/ 0 h 53"/>
                  <a:gd name="T2" fmla="*/ 3 w 10"/>
                  <a:gd name="T3" fmla="*/ 10 h 53"/>
                  <a:gd name="T4" fmla="*/ 0 w 10"/>
                  <a:gd name="T5" fmla="*/ 28 h 53"/>
                  <a:gd name="T6" fmla="*/ 0 w 10"/>
                  <a:gd name="T7" fmla="*/ 45 h 53"/>
                  <a:gd name="T8" fmla="*/ 6 w 10"/>
                  <a:gd name="T9" fmla="*/ 53 h 53"/>
                  <a:gd name="T10" fmla="*/ 10 w 10"/>
                  <a:gd name="T11" fmla="*/ 45 h 53"/>
                  <a:gd name="T12" fmla="*/ 10 w 10"/>
                  <a:gd name="T13" fmla="*/ 31 h 53"/>
                  <a:gd name="T14" fmla="*/ 6 w 10"/>
                  <a:gd name="T15" fmla="*/ 13 h 53"/>
                  <a:gd name="T16" fmla="*/ 3 w 10"/>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3"/>
                  <a:gd name="T29" fmla="*/ 10 w 10"/>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3">
                    <a:moveTo>
                      <a:pt x="3" y="0"/>
                    </a:moveTo>
                    <a:lnTo>
                      <a:pt x="3" y="10"/>
                    </a:lnTo>
                    <a:lnTo>
                      <a:pt x="0" y="28"/>
                    </a:lnTo>
                    <a:lnTo>
                      <a:pt x="0" y="45"/>
                    </a:lnTo>
                    <a:lnTo>
                      <a:pt x="6" y="53"/>
                    </a:lnTo>
                    <a:lnTo>
                      <a:pt x="10" y="45"/>
                    </a:lnTo>
                    <a:lnTo>
                      <a:pt x="10" y="31"/>
                    </a:lnTo>
                    <a:lnTo>
                      <a:pt x="6" y="13"/>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79" name="Freeform 236"/>
              <p:cNvSpPr>
                <a:spLocks/>
              </p:cNvSpPr>
              <p:nvPr/>
            </p:nvSpPr>
            <p:spPr bwMode="auto">
              <a:xfrm>
                <a:off x="1085" y="2590"/>
                <a:ext cx="43" cy="49"/>
              </a:xfrm>
              <a:custGeom>
                <a:avLst/>
                <a:gdLst>
                  <a:gd name="T0" fmla="*/ 43 w 43"/>
                  <a:gd name="T1" fmla="*/ 0 h 49"/>
                  <a:gd name="T2" fmla="*/ 32 w 43"/>
                  <a:gd name="T3" fmla="*/ 15 h 49"/>
                  <a:gd name="T4" fmla="*/ 19 w 43"/>
                  <a:gd name="T5" fmla="*/ 33 h 49"/>
                  <a:gd name="T6" fmla="*/ 7 w 43"/>
                  <a:gd name="T7" fmla="*/ 48 h 49"/>
                  <a:gd name="T8" fmla="*/ 0 w 43"/>
                  <a:gd name="T9" fmla="*/ 49 h 49"/>
                  <a:gd name="T10" fmla="*/ 0 w 43"/>
                  <a:gd name="T11" fmla="*/ 45 h 49"/>
                  <a:gd name="T12" fmla="*/ 3 w 43"/>
                  <a:gd name="T13" fmla="*/ 39 h 49"/>
                  <a:gd name="T14" fmla="*/ 9 w 43"/>
                  <a:gd name="T15" fmla="*/ 33 h 49"/>
                  <a:gd name="T16" fmla="*/ 16 w 43"/>
                  <a:gd name="T17" fmla="*/ 24 h 49"/>
                  <a:gd name="T18" fmla="*/ 25 w 43"/>
                  <a:gd name="T19" fmla="*/ 17 h 49"/>
                  <a:gd name="T20" fmla="*/ 32 w 43"/>
                  <a:gd name="T21" fmla="*/ 11 h 49"/>
                  <a:gd name="T22" fmla="*/ 38 w 43"/>
                  <a:gd name="T23" fmla="*/ 5 h 49"/>
                  <a:gd name="T24" fmla="*/ 43 w 43"/>
                  <a:gd name="T25" fmla="*/ 0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49"/>
                  <a:gd name="T41" fmla="*/ 43 w 43"/>
                  <a:gd name="T42" fmla="*/ 49 h 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49">
                    <a:moveTo>
                      <a:pt x="43" y="0"/>
                    </a:moveTo>
                    <a:lnTo>
                      <a:pt x="32" y="15"/>
                    </a:lnTo>
                    <a:lnTo>
                      <a:pt x="19" y="33"/>
                    </a:lnTo>
                    <a:lnTo>
                      <a:pt x="7" y="48"/>
                    </a:lnTo>
                    <a:lnTo>
                      <a:pt x="0" y="49"/>
                    </a:lnTo>
                    <a:lnTo>
                      <a:pt x="0" y="45"/>
                    </a:lnTo>
                    <a:lnTo>
                      <a:pt x="3" y="39"/>
                    </a:lnTo>
                    <a:lnTo>
                      <a:pt x="9" y="33"/>
                    </a:lnTo>
                    <a:lnTo>
                      <a:pt x="16" y="24"/>
                    </a:lnTo>
                    <a:lnTo>
                      <a:pt x="25" y="17"/>
                    </a:lnTo>
                    <a:lnTo>
                      <a:pt x="32" y="11"/>
                    </a:lnTo>
                    <a:lnTo>
                      <a:pt x="38" y="5"/>
                    </a:lnTo>
                    <a:lnTo>
                      <a:pt x="4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80" name="Freeform 237"/>
              <p:cNvSpPr>
                <a:spLocks/>
              </p:cNvSpPr>
              <p:nvPr/>
            </p:nvSpPr>
            <p:spPr bwMode="auto">
              <a:xfrm>
                <a:off x="1094" y="2320"/>
                <a:ext cx="66" cy="15"/>
              </a:xfrm>
              <a:custGeom>
                <a:avLst/>
                <a:gdLst>
                  <a:gd name="T0" fmla="*/ 66 w 66"/>
                  <a:gd name="T1" fmla="*/ 12 h 15"/>
                  <a:gd name="T2" fmla="*/ 59 w 66"/>
                  <a:gd name="T3" fmla="*/ 13 h 15"/>
                  <a:gd name="T4" fmla="*/ 48 w 66"/>
                  <a:gd name="T5" fmla="*/ 15 h 15"/>
                  <a:gd name="T6" fmla="*/ 38 w 66"/>
                  <a:gd name="T7" fmla="*/ 15 h 15"/>
                  <a:gd name="T8" fmla="*/ 28 w 66"/>
                  <a:gd name="T9" fmla="*/ 15 h 15"/>
                  <a:gd name="T10" fmla="*/ 17 w 66"/>
                  <a:gd name="T11" fmla="*/ 15 h 15"/>
                  <a:gd name="T12" fmla="*/ 8 w 66"/>
                  <a:gd name="T13" fmla="*/ 13 h 15"/>
                  <a:gd name="T14" fmla="*/ 3 w 66"/>
                  <a:gd name="T15" fmla="*/ 10 h 15"/>
                  <a:gd name="T16" fmla="*/ 0 w 66"/>
                  <a:gd name="T17" fmla="*/ 6 h 15"/>
                  <a:gd name="T18" fmla="*/ 1 w 66"/>
                  <a:gd name="T19" fmla="*/ 1 h 15"/>
                  <a:gd name="T20" fmla="*/ 7 w 66"/>
                  <a:gd name="T21" fmla="*/ 0 h 15"/>
                  <a:gd name="T22" fmla="*/ 16 w 66"/>
                  <a:gd name="T23" fmla="*/ 1 h 15"/>
                  <a:gd name="T24" fmla="*/ 26 w 66"/>
                  <a:gd name="T25" fmla="*/ 3 h 15"/>
                  <a:gd name="T26" fmla="*/ 37 w 66"/>
                  <a:gd name="T27" fmla="*/ 6 h 15"/>
                  <a:gd name="T28" fmla="*/ 48 w 66"/>
                  <a:gd name="T29" fmla="*/ 9 h 15"/>
                  <a:gd name="T30" fmla="*/ 59 w 66"/>
                  <a:gd name="T31" fmla="*/ 10 h 15"/>
                  <a:gd name="T32" fmla="*/ 66 w 66"/>
                  <a:gd name="T33" fmla="*/ 1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12"/>
                    </a:moveTo>
                    <a:lnTo>
                      <a:pt x="59" y="13"/>
                    </a:lnTo>
                    <a:lnTo>
                      <a:pt x="48" y="15"/>
                    </a:lnTo>
                    <a:lnTo>
                      <a:pt x="38" y="15"/>
                    </a:lnTo>
                    <a:lnTo>
                      <a:pt x="28" y="15"/>
                    </a:lnTo>
                    <a:lnTo>
                      <a:pt x="17" y="15"/>
                    </a:lnTo>
                    <a:lnTo>
                      <a:pt x="8" y="13"/>
                    </a:lnTo>
                    <a:lnTo>
                      <a:pt x="3" y="10"/>
                    </a:lnTo>
                    <a:lnTo>
                      <a:pt x="0" y="6"/>
                    </a:lnTo>
                    <a:lnTo>
                      <a:pt x="1" y="1"/>
                    </a:lnTo>
                    <a:lnTo>
                      <a:pt x="7" y="0"/>
                    </a:lnTo>
                    <a:lnTo>
                      <a:pt x="16" y="1"/>
                    </a:lnTo>
                    <a:lnTo>
                      <a:pt x="26" y="3"/>
                    </a:lnTo>
                    <a:lnTo>
                      <a:pt x="37" y="6"/>
                    </a:lnTo>
                    <a:lnTo>
                      <a:pt x="48" y="9"/>
                    </a:lnTo>
                    <a:lnTo>
                      <a:pt x="59" y="10"/>
                    </a:lnTo>
                    <a:lnTo>
                      <a:pt x="66" y="1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81" name="Freeform 238"/>
              <p:cNvSpPr>
                <a:spLocks/>
              </p:cNvSpPr>
              <p:nvPr/>
            </p:nvSpPr>
            <p:spPr bwMode="auto">
              <a:xfrm>
                <a:off x="1108" y="2292"/>
                <a:ext cx="62" cy="28"/>
              </a:xfrm>
              <a:custGeom>
                <a:avLst/>
                <a:gdLst>
                  <a:gd name="T0" fmla="*/ 62 w 62"/>
                  <a:gd name="T1" fmla="*/ 28 h 28"/>
                  <a:gd name="T2" fmla="*/ 56 w 62"/>
                  <a:gd name="T3" fmla="*/ 28 h 28"/>
                  <a:gd name="T4" fmla="*/ 48 w 62"/>
                  <a:gd name="T5" fmla="*/ 26 h 28"/>
                  <a:gd name="T6" fmla="*/ 37 w 62"/>
                  <a:gd name="T7" fmla="*/ 23 h 28"/>
                  <a:gd name="T8" fmla="*/ 27 w 62"/>
                  <a:gd name="T9" fmla="*/ 20 h 28"/>
                  <a:gd name="T10" fmla="*/ 18 w 62"/>
                  <a:gd name="T11" fmla="*/ 16 h 28"/>
                  <a:gd name="T12" fmla="*/ 9 w 62"/>
                  <a:gd name="T13" fmla="*/ 12 h 28"/>
                  <a:gd name="T14" fmla="*/ 3 w 62"/>
                  <a:gd name="T15" fmla="*/ 7 h 28"/>
                  <a:gd name="T16" fmla="*/ 0 w 62"/>
                  <a:gd name="T17" fmla="*/ 3 h 28"/>
                  <a:gd name="T18" fmla="*/ 2 w 62"/>
                  <a:gd name="T19" fmla="*/ 0 h 28"/>
                  <a:gd name="T20" fmla="*/ 8 w 62"/>
                  <a:gd name="T21" fmla="*/ 0 h 28"/>
                  <a:gd name="T22" fmla="*/ 18 w 62"/>
                  <a:gd name="T23" fmla="*/ 3 h 28"/>
                  <a:gd name="T24" fmla="*/ 28 w 62"/>
                  <a:gd name="T25" fmla="*/ 9 h 28"/>
                  <a:gd name="T26" fmla="*/ 39 w 62"/>
                  <a:gd name="T27" fmla="*/ 15 h 28"/>
                  <a:gd name="T28" fmla="*/ 49 w 62"/>
                  <a:gd name="T29" fmla="*/ 20 h 28"/>
                  <a:gd name="T30" fmla="*/ 58 w 62"/>
                  <a:gd name="T31" fmla="*/ 25 h 28"/>
                  <a:gd name="T32" fmla="*/ 62 w 62"/>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8"/>
                  <a:gd name="T53" fmla="*/ 62 w 62"/>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8">
                    <a:moveTo>
                      <a:pt x="62" y="28"/>
                    </a:moveTo>
                    <a:lnTo>
                      <a:pt x="56" y="28"/>
                    </a:lnTo>
                    <a:lnTo>
                      <a:pt x="48" y="26"/>
                    </a:lnTo>
                    <a:lnTo>
                      <a:pt x="37" y="23"/>
                    </a:lnTo>
                    <a:lnTo>
                      <a:pt x="27" y="20"/>
                    </a:lnTo>
                    <a:lnTo>
                      <a:pt x="18" y="16"/>
                    </a:lnTo>
                    <a:lnTo>
                      <a:pt x="9" y="12"/>
                    </a:lnTo>
                    <a:lnTo>
                      <a:pt x="3" y="7"/>
                    </a:lnTo>
                    <a:lnTo>
                      <a:pt x="0" y="3"/>
                    </a:lnTo>
                    <a:lnTo>
                      <a:pt x="2" y="0"/>
                    </a:lnTo>
                    <a:lnTo>
                      <a:pt x="8" y="0"/>
                    </a:lnTo>
                    <a:lnTo>
                      <a:pt x="18" y="3"/>
                    </a:lnTo>
                    <a:lnTo>
                      <a:pt x="28" y="9"/>
                    </a:lnTo>
                    <a:lnTo>
                      <a:pt x="39" y="15"/>
                    </a:lnTo>
                    <a:lnTo>
                      <a:pt x="49" y="20"/>
                    </a:lnTo>
                    <a:lnTo>
                      <a:pt x="58" y="25"/>
                    </a:lnTo>
                    <a:lnTo>
                      <a:pt x="62" y="2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82" name="Freeform 239"/>
              <p:cNvSpPr>
                <a:spLocks/>
              </p:cNvSpPr>
              <p:nvPr/>
            </p:nvSpPr>
            <p:spPr bwMode="auto">
              <a:xfrm>
                <a:off x="1094" y="2348"/>
                <a:ext cx="62" cy="15"/>
              </a:xfrm>
              <a:custGeom>
                <a:avLst/>
                <a:gdLst>
                  <a:gd name="T0" fmla="*/ 62 w 62"/>
                  <a:gd name="T1" fmla="*/ 6 h 15"/>
                  <a:gd name="T2" fmla="*/ 59 w 62"/>
                  <a:gd name="T3" fmla="*/ 9 h 15"/>
                  <a:gd name="T4" fmla="*/ 53 w 62"/>
                  <a:gd name="T5" fmla="*/ 12 h 15"/>
                  <a:gd name="T6" fmla="*/ 42 w 62"/>
                  <a:gd name="T7" fmla="*/ 13 h 15"/>
                  <a:gd name="T8" fmla="*/ 32 w 62"/>
                  <a:gd name="T9" fmla="*/ 15 h 15"/>
                  <a:gd name="T10" fmla="*/ 22 w 62"/>
                  <a:gd name="T11" fmla="*/ 15 h 15"/>
                  <a:gd name="T12" fmla="*/ 11 w 62"/>
                  <a:gd name="T13" fmla="*/ 13 h 15"/>
                  <a:gd name="T14" fmla="*/ 4 w 62"/>
                  <a:gd name="T15" fmla="*/ 10 h 15"/>
                  <a:gd name="T16" fmla="*/ 0 w 62"/>
                  <a:gd name="T17" fmla="*/ 6 h 15"/>
                  <a:gd name="T18" fmla="*/ 0 w 62"/>
                  <a:gd name="T19" fmla="*/ 1 h 15"/>
                  <a:gd name="T20" fmla="*/ 4 w 62"/>
                  <a:gd name="T21" fmla="*/ 0 h 15"/>
                  <a:gd name="T22" fmla="*/ 13 w 62"/>
                  <a:gd name="T23" fmla="*/ 0 h 15"/>
                  <a:gd name="T24" fmla="*/ 22 w 62"/>
                  <a:gd name="T25" fmla="*/ 1 h 15"/>
                  <a:gd name="T26" fmla="*/ 34 w 62"/>
                  <a:gd name="T27" fmla="*/ 3 h 15"/>
                  <a:gd name="T28" fmla="*/ 44 w 62"/>
                  <a:gd name="T29" fmla="*/ 4 h 15"/>
                  <a:gd name="T30" fmla="*/ 54 w 62"/>
                  <a:gd name="T31" fmla="*/ 6 h 15"/>
                  <a:gd name="T32" fmla="*/ 62 w 62"/>
                  <a:gd name="T33" fmla="*/ 6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5"/>
                  <a:gd name="T53" fmla="*/ 62 w 6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5">
                    <a:moveTo>
                      <a:pt x="62" y="6"/>
                    </a:moveTo>
                    <a:lnTo>
                      <a:pt x="59" y="9"/>
                    </a:lnTo>
                    <a:lnTo>
                      <a:pt x="53" y="12"/>
                    </a:lnTo>
                    <a:lnTo>
                      <a:pt x="42" y="13"/>
                    </a:lnTo>
                    <a:lnTo>
                      <a:pt x="32" y="15"/>
                    </a:lnTo>
                    <a:lnTo>
                      <a:pt x="22" y="15"/>
                    </a:lnTo>
                    <a:lnTo>
                      <a:pt x="11" y="13"/>
                    </a:lnTo>
                    <a:lnTo>
                      <a:pt x="4" y="10"/>
                    </a:lnTo>
                    <a:lnTo>
                      <a:pt x="0" y="6"/>
                    </a:lnTo>
                    <a:lnTo>
                      <a:pt x="0" y="1"/>
                    </a:lnTo>
                    <a:lnTo>
                      <a:pt x="4" y="0"/>
                    </a:lnTo>
                    <a:lnTo>
                      <a:pt x="13" y="0"/>
                    </a:lnTo>
                    <a:lnTo>
                      <a:pt x="22" y="1"/>
                    </a:lnTo>
                    <a:lnTo>
                      <a:pt x="34" y="3"/>
                    </a:lnTo>
                    <a:lnTo>
                      <a:pt x="44" y="4"/>
                    </a:lnTo>
                    <a:lnTo>
                      <a:pt x="54" y="6"/>
                    </a:lnTo>
                    <a:lnTo>
                      <a:pt x="62" y="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83" name="Freeform 240"/>
              <p:cNvSpPr>
                <a:spLocks/>
              </p:cNvSpPr>
              <p:nvPr/>
            </p:nvSpPr>
            <p:spPr bwMode="auto">
              <a:xfrm>
                <a:off x="1077" y="2375"/>
                <a:ext cx="67" cy="10"/>
              </a:xfrm>
              <a:custGeom>
                <a:avLst/>
                <a:gdLst>
                  <a:gd name="T0" fmla="*/ 67 w 67"/>
                  <a:gd name="T1" fmla="*/ 0 h 10"/>
                  <a:gd name="T2" fmla="*/ 61 w 67"/>
                  <a:gd name="T3" fmla="*/ 2 h 10"/>
                  <a:gd name="T4" fmla="*/ 54 w 67"/>
                  <a:gd name="T5" fmla="*/ 4 h 10"/>
                  <a:gd name="T6" fmla="*/ 43 w 67"/>
                  <a:gd name="T7" fmla="*/ 7 h 10"/>
                  <a:gd name="T8" fmla="*/ 31 w 67"/>
                  <a:gd name="T9" fmla="*/ 8 h 10"/>
                  <a:gd name="T10" fmla="*/ 21 w 67"/>
                  <a:gd name="T11" fmla="*/ 10 h 10"/>
                  <a:gd name="T12" fmla="*/ 11 w 67"/>
                  <a:gd name="T13" fmla="*/ 10 h 10"/>
                  <a:gd name="T14" fmla="*/ 5 w 67"/>
                  <a:gd name="T15" fmla="*/ 8 h 10"/>
                  <a:gd name="T16" fmla="*/ 0 w 67"/>
                  <a:gd name="T17" fmla="*/ 5 h 10"/>
                  <a:gd name="T18" fmla="*/ 0 w 67"/>
                  <a:gd name="T19" fmla="*/ 2 h 10"/>
                  <a:gd name="T20" fmla="*/ 5 w 67"/>
                  <a:gd name="T21" fmla="*/ 0 h 10"/>
                  <a:gd name="T22" fmla="*/ 12 w 67"/>
                  <a:gd name="T23" fmla="*/ 0 h 10"/>
                  <a:gd name="T24" fmla="*/ 23 w 67"/>
                  <a:gd name="T25" fmla="*/ 0 h 10"/>
                  <a:gd name="T26" fmla="*/ 34 w 67"/>
                  <a:gd name="T27" fmla="*/ 0 h 10"/>
                  <a:gd name="T28" fmla="*/ 46 w 67"/>
                  <a:gd name="T29" fmla="*/ 1 h 10"/>
                  <a:gd name="T30" fmla="*/ 56 w 67"/>
                  <a:gd name="T31" fmla="*/ 1 h 10"/>
                  <a:gd name="T32" fmla="*/ 67 w 67"/>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0"/>
                  <a:gd name="T53" fmla="*/ 67 w 67"/>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0">
                    <a:moveTo>
                      <a:pt x="67" y="0"/>
                    </a:moveTo>
                    <a:lnTo>
                      <a:pt x="61" y="2"/>
                    </a:lnTo>
                    <a:lnTo>
                      <a:pt x="54" y="4"/>
                    </a:lnTo>
                    <a:lnTo>
                      <a:pt x="43" y="7"/>
                    </a:lnTo>
                    <a:lnTo>
                      <a:pt x="31" y="8"/>
                    </a:lnTo>
                    <a:lnTo>
                      <a:pt x="21" y="10"/>
                    </a:lnTo>
                    <a:lnTo>
                      <a:pt x="11" y="10"/>
                    </a:lnTo>
                    <a:lnTo>
                      <a:pt x="5" y="8"/>
                    </a:lnTo>
                    <a:lnTo>
                      <a:pt x="0" y="5"/>
                    </a:lnTo>
                    <a:lnTo>
                      <a:pt x="0" y="2"/>
                    </a:lnTo>
                    <a:lnTo>
                      <a:pt x="5" y="0"/>
                    </a:lnTo>
                    <a:lnTo>
                      <a:pt x="12" y="0"/>
                    </a:lnTo>
                    <a:lnTo>
                      <a:pt x="23" y="0"/>
                    </a:lnTo>
                    <a:lnTo>
                      <a:pt x="34" y="0"/>
                    </a:lnTo>
                    <a:lnTo>
                      <a:pt x="46" y="1"/>
                    </a:lnTo>
                    <a:lnTo>
                      <a:pt x="56" y="1"/>
                    </a:lnTo>
                    <a:lnTo>
                      <a:pt x="6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84" name="Freeform 241"/>
              <p:cNvSpPr>
                <a:spLocks/>
              </p:cNvSpPr>
              <p:nvPr/>
            </p:nvSpPr>
            <p:spPr bwMode="auto">
              <a:xfrm>
                <a:off x="1066" y="2397"/>
                <a:ext cx="66" cy="14"/>
              </a:xfrm>
              <a:custGeom>
                <a:avLst/>
                <a:gdLst>
                  <a:gd name="T0" fmla="*/ 66 w 66"/>
                  <a:gd name="T1" fmla="*/ 0 h 14"/>
                  <a:gd name="T2" fmla="*/ 60 w 66"/>
                  <a:gd name="T3" fmla="*/ 1 h 14"/>
                  <a:gd name="T4" fmla="*/ 51 w 66"/>
                  <a:gd name="T5" fmla="*/ 4 h 14"/>
                  <a:gd name="T6" fmla="*/ 39 w 66"/>
                  <a:gd name="T7" fmla="*/ 9 h 14"/>
                  <a:gd name="T8" fmla="*/ 29 w 66"/>
                  <a:gd name="T9" fmla="*/ 12 h 14"/>
                  <a:gd name="T10" fmla="*/ 17 w 66"/>
                  <a:gd name="T11" fmla="*/ 13 h 14"/>
                  <a:gd name="T12" fmla="*/ 8 w 66"/>
                  <a:gd name="T13" fmla="*/ 14 h 14"/>
                  <a:gd name="T14" fmla="*/ 3 w 66"/>
                  <a:gd name="T15" fmla="*/ 13 h 14"/>
                  <a:gd name="T16" fmla="*/ 0 w 66"/>
                  <a:gd name="T17" fmla="*/ 10 h 14"/>
                  <a:gd name="T18" fmla="*/ 1 w 66"/>
                  <a:gd name="T19" fmla="*/ 6 h 14"/>
                  <a:gd name="T20" fmla="*/ 7 w 66"/>
                  <a:gd name="T21" fmla="*/ 4 h 14"/>
                  <a:gd name="T22" fmla="*/ 16 w 66"/>
                  <a:gd name="T23" fmla="*/ 3 h 14"/>
                  <a:gd name="T24" fmla="*/ 26 w 66"/>
                  <a:gd name="T25" fmla="*/ 1 h 14"/>
                  <a:gd name="T26" fmla="*/ 36 w 66"/>
                  <a:gd name="T27" fmla="*/ 1 h 14"/>
                  <a:gd name="T28" fmla="*/ 47 w 66"/>
                  <a:gd name="T29" fmla="*/ 1 h 14"/>
                  <a:gd name="T30" fmla="*/ 57 w 66"/>
                  <a:gd name="T31" fmla="*/ 1 h 14"/>
                  <a:gd name="T32" fmla="*/ 66 w 66"/>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4"/>
                  <a:gd name="T53" fmla="*/ 66 w 66"/>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4">
                    <a:moveTo>
                      <a:pt x="66" y="0"/>
                    </a:moveTo>
                    <a:lnTo>
                      <a:pt x="60" y="1"/>
                    </a:lnTo>
                    <a:lnTo>
                      <a:pt x="51" y="4"/>
                    </a:lnTo>
                    <a:lnTo>
                      <a:pt x="39" y="9"/>
                    </a:lnTo>
                    <a:lnTo>
                      <a:pt x="29" y="12"/>
                    </a:lnTo>
                    <a:lnTo>
                      <a:pt x="17" y="13"/>
                    </a:lnTo>
                    <a:lnTo>
                      <a:pt x="8" y="14"/>
                    </a:lnTo>
                    <a:lnTo>
                      <a:pt x="3" y="13"/>
                    </a:lnTo>
                    <a:lnTo>
                      <a:pt x="0" y="10"/>
                    </a:lnTo>
                    <a:lnTo>
                      <a:pt x="1" y="6"/>
                    </a:lnTo>
                    <a:lnTo>
                      <a:pt x="7" y="4"/>
                    </a:lnTo>
                    <a:lnTo>
                      <a:pt x="16" y="3"/>
                    </a:lnTo>
                    <a:lnTo>
                      <a:pt x="26" y="1"/>
                    </a:lnTo>
                    <a:lnTo>
                      <a:pt x="36" y="1"/>
                    </a:lnTo>
                    <a:lnTo>
                      <a:pt x="47" y="1"/>
                    </a:lnTo>
                    <a:lnTo>
                      <a:pt x="57" y="1"/>
                    </a:lnTo>
                    <a:lnTo>
                      <a:pt x="6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85" name="Freeform 242"/>
              <p:cNvSpPr>
                <a:spLocks/>
              </p:cNvSpPr>
              <p:nvPr/>
            </p:nvSpPr>
            <p:spPr bwMode="auto">
              <a:xfrm>
                <a:off x="1052" y="2420"/>
                <a:ext cx="74" cy="18"/>
              </a:xfrm>
              <a:custGeom>
                <a:avLst/>
                <a:gdLst>
                  <a:gd name="T0" fmla="*/ 74 w 74"/>
                  <a:gd name="T1" fmla="*/ 0 h 18"/>
                  <a:gd name="T2" fmla="*/ 65 w 74"/>
                  <a:gd name="T3" fmla="*/ 5 h 18"/>
                  <a:gd name="T4" fmla="*/ 55 w 74"/>
                  <a:gd name="T5" fmla="*/ 9 h 18"/>
                  <a:gd name="T6" fmla="*/ 43 w 74"/>
                  <a:gd name="T7" fmla="*/ 12 h 18"/>
                  <a:gd name="T8" fmla="*/ 31 w 74"/>
                  <a:gd name="T9" fmla="*/ 17 h 18"/>
                  <a:gd name="T10" fmla="*/ 19 w 74"/>
                  <a:gd name="T11" fmla="*/ 18 h 18"/>
                  <a:gd name="T12" fmla="*/ 9 w 74"/>
                  <a:gd name="T13" fmla="*/ 18 h 18"/>
                  <a:gd name="T14" fmla="*/ 3 w 74"/>
                  <a:gd name="T15" fmla="*/ 15 h 18"/>
                  <a:gd name="T16" fmla="*/ 0 w 74"/>
                  <a:gd name="T17" fmla="*/ 11 h 18"/>
                  <a:gd name="T18" fmla="*/ 2 w 74"/>
                  <a:gd name="T19" fmla="*/ 6 h 18"/>
                  <a:gd name="T20" fmla="*/ 9 w 74"/>
                  <a:gd name="T21" fmla="*/ 3 h 18"/>
                  <a:gd name="T22" fmla="*/ 19 w 74"/>
                  <a:gd name="T23" fmla="*/ 2 h 18"/>
                  <a:gd name="T24" fmla="*/ 31 w 74"/>
                  <a:gd name="T25" fmla="*/ 0 h 18"/>
                  <a:gd name="T26" fmla="*/ 45 w 74"/>
                  <a:gd name="T27" fmla="*/ 2 h 18"/>
                  <a:gd name="T28" fmla="*/ 56 w 74"/>
                  <a:gd name="T29" fmla="*/ 2 h 18"/>
                  <a:gd name="T30" fmla="*/ 67 w 74"/>
                  <a:gd name="T31" fmla="*/ 2 h 18"/>
                  <a:gd name="T32" fmla="*/ 74 w 7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18"/>
                  <a:gd name="T53" fmla="*/ 74 w 7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18">
                    <a:moveTo>
                      <a:pt x="74" y="0"/>
                    </a:moveTo>
                    <a:lnTo>
                      <a:pt x="65" y="5"/>
                    </a:lnTo>
                    <a:lnTo>
                      <a:pt x="55" y="9"/>
                    </a:lnTo>
                    <a:lnTo>
                      <a:pt x="43" y="12"/>
                    </a:lnTo>
                    <a:lnTo>
                      <a:pt x="31" y="17"/>
                    </a:lnTo>
                    <a:lnTo>
                      <a:pt x="19" y="18"/>
                    </a:lnTo>
                    <a:lnTo>
                      <a:pt x="9" y="18"/>
                    </a:lnTo>
                    <a:lnTo>
                      <a:pt x="3" y="15"/>
                    </a:lnTo>
                    <a:lnTo>
                      <a:pt x="0" y="11"/>
                    </a:lnTo>
                    <a:lnTo>
                      <a:pt x="2" y="6"/>
                    </a:lnTo>
                    <a:lnTo>
                      <a:pt x="9" y="3"/>
                    </a:lnTo>
                    <a:lnTo>
                      <a:pt x="19" y="2"/>
                    </a:lnTo>
                    <a:lnTo>
                      <a:pt x="31" y="0"/>
                    </a:lnTo>
                    <a:lnTo>
                      <a:pt x="45" y="2"/>
                    </a:lnTo>
                    <a:lnTo>
                      <a:pt x="56" y="2"/>
                    </a:lnTo>
                    <a:lnTo>
                      <a:pt x="67" y="2"/>
                    </a:lnTo>
                    <a:lnTo>
                      <a:pt x="7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86" name="Freeform 243"/>
              <p:cNvSpPr>
                <a:spLocks/>
              </p:cNvSpPr>
              <p:nvPr/>
            </p:nvSpPr>
            <p:spPr bwMode="auto">
              <a:xfrm>
                <a:off x="1040" y="2447"/>
                <a:ext cx="82" cy="25"/>
              </a:xfrm>
              <a:custGeom>
                <a:avLst/>
                <a:gdLst>
                  <a:gd name="T0" fmla="*/ 82 w 82"/>
                  <a:gd name="T1" fmla="*/ 0 h 25"/>
                  <a:gd name="T2" fmla="*/ 74 w 82"/>
                  <a:gd name="T3" fmla="*/ 3 h 25"/>
                  <a:gd name="T4" fmla="*/ 62 w 82"/>
                  <a:gd name="T5" fmla="*/ 9 h 25"/>
                  <a:gd name="T6" fmla="*/ 48 w 82"/>
                  <a:gd name="T7" fmla="*/ 15 h 25"/>
                  <a:gd name="T8" fmla="*/ 34 w 82"/>
                  <a:gd name="T9" fmla="*/ 19 h 25"/>
                  <a:gd name="T10" fmla="*/ 20 w 82"/>
                  <a:gd name="T11" fmla="*/ 24 h 25"/>
                  <a:gd name="T12" fmla="*/ 9 w 82"/>
                  <a:gd name="T13" fmla="*/ 25 h 25"/>
                  <a:gd name="T14" fmla="*/ 2 w 82"/>
                  <a:gd name="T15" fmla="*/ 25 h 25"/>
                  <a:gd name="T16" fmla="*/ 0 w 82"/>
                  <a:gd name="T17" fmla="*/ 21 h 25"/>
                  <a:gd name="T18" fmla="*/ 5 w 82"/>
                  <a:gd name="T19" fmla="*/ 15 h 25"/>
                  <a:gd name="T20" fmla="*/ 12 w 82"/>
                  <a:gd name="T21" fmla="*/ 12 h 25"/>
                  <a:gd name="T22" fmla="*/ 24 w 82"/>
                  <a:gd name="T23" fmla="*/ 9 h 25"/>
                  <a:gd name="T24" fmla="*/ 39 w 82"/>
                  <a:gd name="T25" fmla="*/ 6 h 25"/>
                  <a:gd name="T26" fmla="*/ 52 w 82"/>
                  <a:gd name="T27" fmla="*/ 4 h 25"/>
                  <a:gd name="T28" fmla="*/ 65 w 82"/>
                  <a:gd name="T29" fmla="*/ 3 h 25"/>
                  <a:gd name="T30" fmla="*/ 76 w 82"/>
                  <a:gd name="T31" fmla="*/ 1 h 25"/>
                  <a:gd name="T32" fmla="*/ 82 w 82"/>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2"/>
                  <a:gd name="T52" fmla="*/ 0 h 25"/>
                  <a:gd name="T53" fmla="*/ 82 w 82"/>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2" h="25">
                    <a:moveTo>
                      <a:pt x="82" y="0"/>
                    </a:moveTo>
                    <a:lnTo>
                      <a:pt x="74" y="3"/>
                    </a:lnTo>
                    <a:lnTo>
                      <a:pt x="62" y="9"/>
                    </a:lnTo>
                    <a:lnTo>
                      <a:pt x="48" y="15"/>
                    </a:lnTo>
                    <a:lnTo>
                      <a:pt x="34" y="19"/>
                    </a:lnTo>
                    <a:lnTo>
                      <a:pt x="20" y="24"/>
                    </a:lnTo>
                    <a:lnTo>
                      <a:pt x="9" y="25"/>
                    </a:lnTo>
                    <a:lnTo>
                      <a:pt x="2" y="25"/>
                    </a:lnTo>
                    <a:lnTo>
                      <a:pt x="0" y="21"/>
                    </a:lnTo>
                    <a:lnTo>
                      <a:pt x="5" y="15"/>
                    </a:lnTo>
                    <a:lnTo>
                      <a:pt x="12" y="12"/>
                    </a:lnTo>
                    <a:lnTo>
                      <a:pt x="24" y="9"/>
                    </a:lnTo>
                    <a:lnTo>
                      <a:pt x="39" y="6"/>
                    </a:lnTo>
                    <a:lnTo>
                      <a:pt x="52" y="4"/>
                    </a:lnTo>
                    <a:lnTo>
                      <a:pt x="65" y="3"/>
                    </a:lnTo>
                    <a:lnTo>
                      <a:pt x="76" y="1"/>
                    </a:lnTo>
                    <a:lnTo>
                      <a:pt x="8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487" name="Freeform 244"/>
              <p:cNvSpPr>
                <a:spLocks/>
              </p:cNvSpPr>
              <p:nvPr/>
            </p:nvSpPr>
            <p:spPr bwMode="auto">
              <a:xfrm>
                <a:off x="1033" y="2468"/>
                <a:ext cx="87" cy="34"/>
              </a:xfrm>
              <a:custGeom>
                <a:avLst/>
                <a:gdLst>
                  <a:gd name="T0" fmla="*/ 87 w 87"/>
                  <a:gd name="T1" fmla="*/ 0 h 34"/>
                  <a:gd name="T2" fmla="*/ 80 w 87"/>
                  <a:gd name="T3" fmla="*/ 7 h 34"/>
                  <a:gd name="T4" fmla="*/ 68 w 87"/>
                  <a:gd name="T5" fmla="*/ 16 h 34"/>
                  <a:gd name="T6" fmla="*/ 53 w 87"/>
                  <a:gd name="T7" fmla="*/ 22 h 34"/>
                  <a:gd name="T8" fmla="*/ 38 w 87"/>
                  <a:gd name="T9" fmla="*/ 28 h 34"/>
                  <a:gd name="T10" fmla="*/ 24 w 87"/>
                  <a:gd name="T11" fmla="*/ 32 h 34"/>
                  <a:gd name="T12" fmla="*/ 12 w 87"/>
                  <a:gd name="T13" fmla="*/ 34 h 34"/>
                  <a:gd name="T14" fmla="*/ 3 w 87"/>
                  <a:gd name="T15" fmla="*/ 32 h 34"/>
                  <a:gd name="T16" fmla="*/ 0 w 87"/>
                  <a:gd name="T17" fmla="*/ 28 h 34"/>
                  <a:gd name="T18" fmla="*/ 2 w 87"/>
                  <a:gd name="T19" fmla="*/ 22 h 34"/>
                  <a:gd name="T20" fmla="*/ 10 w 87"/>
                  <a:gd name="T21" fmla="*/ 16 h 34"/>
                  <a:gd name="T22" fmla="*/ 21 w 87"/>
                  <a:gd name="T23" fmla="*/ 11 h 34"/>
                  <a:gd name="T24" fmla="*/ 36 w 87"/>
                  <a:gd name="T25" fmla="*/ 9 h 34"/>
                  <a:gd name="T26" fmla="*/ 50 w 87"/>
                  <a:gd name="T27" fmla="*/ 6 h 34"/>
                  <a:gd name="T28" fmla="*/ 65 w 87"/>
                  <a:gd name="T29" fmla="*/ 3 h 34"/>
                  <a:gd name="T30" fmla="*/ 78 w 87"/>
                  <a:gd name="T31" fmla="*/ 1 h 34"/>
                  <a:gd name="T32" fmla="*/ 87 w 87"/>
                  <a:gd name="T33" fmla="*/ 0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34"/>
                  <a:gd name="T53" fmla="*/ 87 w 87"/>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34">
                    <a:moveTo>
                      <a:pt x="87" y="0"/>
                    </a:moveTo>
                    <a:lnTo>
                      <a:pt x="80" y="7"/>
                    </a:lnTo>
                    <a:lnTo>
                      <a:pt x="68" y="16"/>
                    </a:lnTo>
                    <a:lnTo>
                      <a:pt x="53" y="22"/>
                    </a:lnTo>
                    <a:lnTo>
                      <a:pt x="38" y="28"/>
                    </a:lnTo>
                    <a:lnTo>
                      <a:pt x="24" y="32"/>
                    </a:lnTo>
                    <a:lnTo>
                      <a:pt x="12" y="34"/>
                    </a:lnTo>
                    <a:lnTo>
                      <a:pt x="3" y="32"/>
                    </a:lnTo>
                    <a:lnTo>
                      <a:pt x="0" y="28"/>
                    </a:lnTo>
                    <a:lnTo>
                      <a:pt x="2" y="22"/>
                    </a:lnTo>
                    <a:lnTo>
                      <a:pt x="10" y="16"/>
                    </a:lnTo>
                    <a:lnTo>
                      <a:pt x="21" y="11"/>
                    </a:lnTo>
                    <a:lnTo>
                      <a:pt x="36" y="9"/>
                    </a:lnTo>
                    <a:lnTo>
                      <a:pt x="50" y="6"/>
                    </a:lnTo>
                    <a:lnTo>
                      <a:pt x="65" y="3"/>
                    </a:lnTo>
                    <a:lnTo>
                      <a:pt x="78" y="1"/>
                    </a:lnTo>
                    <a:lnTo>
                      <a:pt x="8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grpSp>
        <p:sp>
          <p:nvSpPr>
            <p:cNvPr id="5168" name="Freeform 245"/>
            <p:cNvSpPr>
              <a:spLocks/>
            </p:cNvSpPr>
            <p:nvPr/>
          </p:nvSpPr>
          <p:spPr bwMode="auto">
            <a:xfrm>
              <a:off x="1039" y="2502"/>
              <a:ext cx="83" cy="54"/>
            </a:xfrm>
            <a:custGeom>
              <a:avLst/>
              <a:gdLst>
                <a:gd name="T0" fmla="*/ 83 w 83"/>
                <a:gd name="T1" fmla="*/ 0 h 54"/>
                <a:gd name="T2" fmla="*/ 75 w 83"/>
                <a:gd name="T3" fmla="*/ 9 h 54"/>
                <a:gd name="T4" fmla="*/ 65 w 83"/>
                <a:gd name="T5" fmla="*/ 17 h 54"/>
                <a:gd name="T6" fmla="*/ 52 w 83"/>
                <a:gd name="T7" fmla="*/ 28 h 54"/>
                <a:gd name="T8" fmla="*/ 38 w 83"/>
                <a:gd name="T9" fmla="*/ 38 h 54"/>
                <a:gd name="T10" fmla="*/ 25 w 83"/>
                <a:gd name="T11" fmla="*/ 45 h 54"/>
                <a:gd name="T12" fmla="*/ 13 w 83"/>
                <a:gd name="T13" fmla="*/ 51 h 54"/>
                <a:gd name="T14" fmla="*/ 4 w 83"/>
                <a:gd name="T15" fmla="*/ 54 h 54"/>
                <a:gd name="T16" fmla="*/ 0 w 83"/>
                <a:gd name="T17" fmla="*/ 51 h 54"/>
                <a:gd name="T18" fmla="*/ 1 w 83"/>
                <a:gd name="T19" fmla="*/ 45 h 54"/>
                <a:gd name="T20" fmla="*/ 7 w 83"/>
                <a:gd name="T21" fmla="*/ 38 h 54"/>
                <a:gd name="T22" fmla="*/ 16 w 83"/>
                <a:gd name="T23" fmla="*/ 31 h 54"/>
                <a:gd name="T24" fmla="*/ 30 w 83"/>
                <a:gd name="T25" fmla="*/ 22 h 54"/>
                <a:gd name="T26" fmla="*/ 43 w 83"/>
                <a:gd name="T27" fmla="*/ 14 h 54"/>
                <a:gd name="T28" fmla="*/ 58 w 83"/>
                <a:gd name="T29" fmla="*/ 7 h 54"/>
                <a:gd name="T30" fmla="*/ 71 w 83"/>
                <a:gd name="T31" fmla="*/ 3 h 54"/>
                <a:gd name="T32" fmla="*/ 83 w 83"/>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54"/>
                <a:gd name="T53" fmla="*/ 83 w 83"/>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54">
                  <a:moveTo>
                    <a:pt x="83" y="0"/>
                  </a:moveTo>
                  <a:lnTo>
                    <a:pt x="75" y="9"/>
                  </a:lnTo>
                  <a:lnTo>
                    <a:pt x="65" y="17"/>
                  </a:lnTo>
                  <a:lnTo>
                    <a:pt x="52" y="28"/>
                  </a:lnTo>
                  <a:lnTo>
                    <a:pt x="38" y="38"/>
                  </a:lnTo>
                  <a:lnTo>
                    <a:pt x="25" y="45"/>
                  </a:lnTo>
                  <a:lnTo>
                    <a:pt x="13" y="51"/>
                  </a:lnTo>
                  <a:lnTo>
                    <a:pt x="4" y="54"/>
                  </a:lnTo>
                  <a:lnTo>
                    <a:pt x="0" y="51"/>
                  </a:lnTo>
                  <a:lnTo>
                    <a:pt x="1" y="45"/>
                  </a:lnTo>
                  <a:lnTo>
                    <a:pt x="7" y="38"/>
                  </a:lnTo>
                  <a:lnTo>
                    <a:pt x="16" y="31"/>
                  </a:lnTo>
                  <a:lnTo>
                    <a:pt x="30" y="22"/>
                  </a:lnTo>
                  <a:lnTo>
                    <a:pt x="43" y="14"/>
                  </a:lnTo>
                  <a:lnTo>
                    <a:pt x="58" y="7"/>
                  </a:lnTo>
                  <a:lnTo>
                    <a:pt x="71" y="3"/>
                  </a:lnTo>
                  <a:lnTo>
                    <a:pt x="8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169" name="Freeform 246"/>
            <p:cNvSpPr>
              <a:spLocks/>
            </p:cNvSpPr>
            <p:nvPr/>
          </p:nvSpPr>
          <p:spPr bwMode="auto">
            <a:xfrm>
              <a:off x="1052" y="2533"/>
              <a:ext cx="70" cy="69"/>
            </a:xfrm>
            <a:custGeom>
              <a:avLst/>
              <a:gdLst>
                <a:gd name="T0" fmla="*/ 70 w 70"/>
                <a:gd name="T1" fmla="*/ 0 h 69"/>
                <a:gd name="T2" fmla="*/ 65 w 70"/>
                <a:gd name="T3" fmla="*/ 9 h 69"/>
                <a:gd name="T4" fmla="*/ 56 w 70"/>
                <a:gd name="T5" fmla="*/ 19 h 69"/>
                <a:gd name="T6" fmla="*/ 46 w 70"/>
                <a:gd name="T7" fmla="*/ 32 h 69"/>
                <a:gd name="T8" fmla="*/ 36 w 70"/>
                <a:gd name="T9" fmla="*/ 44 h 69"/>
                <a:gd name="T10" fmla="*/ 24 w 70"/>
                <a:gd name="T11" fmla="*/ 56 h 69"/>
                <a:gd name="T12" fmla="*/ 14 w 70"/>
                <a:gd name="T13" fmla="*/ 65 h 69"/>
                <a:gd name="T14" fmla="*/ 5 w 70"/>
                <a:gd name="T15" fmla="*/ 69 h 69"/>
                <a:gd name="T16" fmla="*/ 0 w 70"/>
                <a:gd name="T17" fmla="*/ 68 h 69"/>
                <a:gd name="T18" fmla="*/ 0 w 70"/>
                <a:gd name="T19" fmla="*/ 60 h 69"/>
                <a:gd name="T20" fmla="*/ 6 w 70"/>
                <a:gd name="T21" fmla="*/ 51 h 69"/>
                <a:gd name="T22" fmla="*/ 15 w 70"/>
                <a:gd name="T23" fmla="*/ 40 h 69"/>
                <a:gd name="T24" fmla="*/ 27 w 70"/>
                <a:gd name="T25" fmla="*/ 29 h 69"/>
                <a:gd name="T26" fmla="*/ 40 w 70"/>
                <a:gd name="T27" fmla="*/ 17 h 69"/>
                <a:gd name="T28" fmla="*/ 52 w 70"/>
                <a:gd name="T29" fmla="*/ 9 h 69"/>
                <a:gd name="T30" fmla="*/ 62 w 70"/>
                <a:gd name="T31" fmla="*/ 3 h 69"/>
                <a:gd name="T32" fmla="*/ 70 w 70"/>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9"/>
                <a:gd name="T53" fmla="*/ 70 w 70"/>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9">
                  <a:moveTo>
                    <a:pt x="70" y="0"/>
                  </a:moveTo>
                  <a:lnTo>
                    <a:pt x="65" y="9"/>
                  </a:lnTo>
                  <a:lnTo>
                    <a:pt x="56" y="19"/>
                  </a:lnTo>
                  <a:lnTo>
                    <a:pt x="46" y="32"/>
                  </a:lnTo>
                  <a:lnTo>
                    <a:pt x="36" y="44"/>
                  </a:lnTo>
                  <a:lnTo>
                    <a:pt x="24" y="56"/>
                  </a:lnTo>
                  <a:lnTo>
                    <a:pt x="14" y="65"/>
                  </a:lnTo>
                  <a:lnTo>
                    <a:pt x="5" y="69"/>
                  </a:lnTo>
                  <a:lnTo>
                    <a:pt x="0" y="68"/>
                  </a:lnTo>
                  <a:lnTo>
                    <a:pt x="0" y="60"/>
                  </a:lnTo>
                  <a:lnTo>
                    <a:pt x="6" y="51"/>
                  </a:lnTo>
                  <a:lnTo>
                    <a:pt x="15" y="40"/>
                  </a:lnTo>
                  <a:lnTo>
                    <a:pt x="27" y="29"/>
                  </a:lnTo>
                  <a:lnTo>
                    <a:pt x="40" y="17"/>
                  </a:lnTo>
                  <a:lnTo>
                    <a:pt x="52" y="9"/>
                  </a:lnTo>
                  <a:lnTo>
                    <a:pt x="62" y="3"/>
                  </a:lnTo>
                  <a:lnTo>
                    <a:pt x="7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170" name="Freeform 247"/>
            <p:cNvSpPr>
              <a:spLocks/>
            </p:cNvSpPr>
            <p:nvPr/>
          </p:nvSpPr>
          <p:spPr bwMode="auto">
            <a:xfrm>
              <a:off x="1061" y="2562"/>
              <a:ext cx="64" cy="62"/>
            </a:xfrm>
            <a:custGeom>
              <a:avLst/>
              <a:gdLst>
                <a:gd name="T0" fmla="*/ 0 w 64"/>
                <a:gd name="T1" fmla="*/ 59 h 62"/>
                <a:gd name="T2" fmla="*/ 2 w 64"/>
                <a:gd name="T3" fmla="*/ 55 h 62"/>
                <a:gd name="T4" fmla="*/ 8 w 64"/>
                <a:gd name="T5" fmla="*/ 49 h 62"/>
                <a:gd name="T6" fmla="*/ 16 w 64"/>
                <a:gd name="T7" fmla="*/ 43 h 62"/>
                <a:gd name="T8" fmla="*/ 27 w 64"/>
                <a:gd name="T9" fmla="*/ 34 h 62"/>
                <a:gd name="T10" fmla="*/ 39 w 64"/>
                <a:gd name="T11" fmla="*/ 25 h 62"/>
                <a:gd name="T12" fmla="*/ 49 w 64"/>
                <a:gd name="T13" fmla="*/ 16 h 62"/>
                <a:gd name="T14" fmla="*/ 58 w 64"/>
                <a:gd name="T15" fmla="*/ 8 h 62"/>
                <a:gd name="T16" fmla="*/ 64 w 64"/>
                <a:gd name="T17" fmla="*/ 0 h 62"/>
                <a:gd name="T18" fmla="*/ 61 w 64"/>
                <a:gd name="T19" fmla="*/ 11 h 62"/>
                <a:gd name="T20" fmla="*/ 53 w 64"/>
                <a:gd name="T21" fmla="*/ 22 h 62"/>
                <a:gd name="T22" fmla="*/ 44 w 64"/>
                <a:gd name="T23" fmla="*/ 34 h 62"/>
                <a:gd name="T24" fmla="*/ 34 w 64"/>
                <a:gd name="T25" fmla="*/ 46 h 62"/>
                <a:gd name="T26" fmla="*/ 24 w 64"/>
                <a:gd name="T27" fmla="*/ 55 h 62"/>
                <a:gd name="T28" fmla="*/ 15 w 64"/>
                <a:gd name="T29" fmla="*/ 61 h 62"/>
                <a:gd name="T30" fmla="*/ 6 w 64"/>
                <a:gd name="T31" fmla="*/ 62 h 62"/>
                <a:gd name="T32" fmla="*/ 0 w 6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62"/>
                <a:gd name="T53" fmla="*/ 64 w 6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62">
                  <a:moveTo>
                    <a:pt x="0" y="59"/>
                  </a:moveTo>
                  <a:lnTo>
                    <a:pt x="2" y="55"/>
                  </a:lnTo>
                  <a:lnTo>
                    <a:pt x="8" y="49"/>
                  </a:lnTo>
                  <a:lnTo>
                    <a:pt x="16" y="43"/>
                  </a:lnTo>
                  <a:lnTo>
                    <a:pt x="27" y="34"/>
                  </a:lnTo>
                  <a:lnTo>
                    <a:pt x="39" y="25"/>
                  </a:lnTo>
                  <a:lnTo>
                    <a:pt x="49" y="16"/>
                  </a:lnTo>
                  <a:lnTo>
                    <a:pt x="58" y="8"/>
                  </a:lnTo>
                  <a:lnTo>
                    <a:pt x="64" y="0"/>
                  </a:lnTo>
                  <a:lnTo>
                    <a:pt x="61" y="11"/>
                  </a:lnTo>
                  <a:lnTo>
                    <a:pt x="53" y="22"/>
                  </a:lnTo>
                  <a:lnTo>
                    <a:pt x="44" y="34"/>
                  </a:lnTo>
                  <a:lnTo>
                    <a:pt x="34" y="46"/>
                  </a:lnTo>
                  <a:lnTo>
                    <a:pt x="24" y="55"/>
                  </a:lnTo>
                  <a:lnTo>
                    <a:pt x="15" y="61"/>
                  </a:lnTo>
                  <a:lnTo>
                    <a:pt x="6" y="62"/>
                  </a:lnTo>
                  <a:lnTo>
                    <a:pt x="0" y="5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171" name="Freeform 248"/>
            <p:cNvSpPr>
              <a:spLocks/>
            </p:cNvSpPr>
            <p:nvPr/>
          </p:nvSpPr>
          <p:spPr bwMode="auto">
            <a:xfrm>
              <a:off x="1184" y="2627"/>
              <a:ext cx="75" cy="303"/>
            </a:xfrm>
            <a:custGeom>
              <a:avLst/>
              <a:gdLst>
                <a:gd name="T0" fmla="*/ 68 w 75"/>
                <a:gd name="T1" fmla="*/ 0 h 303"/>
                <a:gd name="T2" fmla="*/ 69 w 75"/>
                <a:gd name="T3" fmla="*/ 0 h 303"/>
                <a:gd name="T4" fmla="*/ 72 w 75"/>
                <a:gd name="T5" fmla="*/ 2 h 303"/>
                <a:gd name="T6" fmla="*/ 74 w 75"/>
                <a:gd name="T7" fmla="*/ 5 h 303"/>
                <a:gd name="T8" fmla="*/ 75 w 75"/>
                <a:gd name="T9" fmla="*/ 8 h 303"/>
                <a:gd name="T10" fmla="*/ 45 w 75"/>
                <a:gd name="T11" fmla="*/ 45 h 303"/>
                <a:gd name="T12" fmla="*/ 26 w 75"/>
                <a:gd name="T13" fmla="*/ 85 h 303"/>
                <a:gd name="T14" fmla="*/ 16 w 75"/>
                <a:gd name="T15" fmla="*/ 126 h 303"/>
                <a:gd name="T16" fmla="*/ 14 w 75"/>
                <a:gd name="T17" fmla="*/ 166 h 303"/>
                <a:gd name="T18" fmla="*/ 16 w 75"/>
                <a:gd name="T19" fmla="*/ 206 h 303"/>
                <a:gd name="T20" fmla="*/ 22 w 75"/>
                <a:gd name="T21" fmla="*/ 241 h 303"/>
                <a:gd name="T22" fmla="*/ 29 w 75"/>
                <a:gd name="T23" fmla="*/ 275 h 303"/>
                <a:gd name="T24" fmla="*/ 37 w 75"/>
                <a:gd name="T25" fmla="*/ 303 h 303"/>
                <a:gd name="T26" fmla="*/ 20 w 75"/>
                <a:gd name="T27" fmla="*/ 284 h 303"/>
                <a:gd name="T28" fmla="*/ 9 w 75"/>
                <a:gd name="T29" fmla="*/ 252 h 303"/>
                <a:gd name="T30" fmla="*/ 1 w 75"/>
                <a:gd name="T31" fmla="*/ 210 h 303"/>
                <a:gd name="T32" fmla="*/ 0 w 75"/>
                <a:gd name="T33" fmla="*/ 163 h 303"/>
                <a:gd name="T34" fmla="*/ 6 w 75"/>
                <a:gd name="T35" fmla="*/ 114 h 303"/>
                <a:gd name="T36" fmla="*/ 17 w 75"/>
                <a:gd name="T37" fmla="*/ 67 h 303"/>
                <a:gd name="T38" fmla="*/ 38 w 75"/>
                <a:gd name="T39" fmla="*/ 28 h 303"/>
                <a:gd name="T40" fmla="*/ 68 w 75"/>
                <a:gd name="T41" fmla="*/ 0 h 3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5"/>
                <a:gd name="T64" fmla="*/ 0 h 303"/>
                <a:gd name="T65" fmla="*/ 75 w 75"/>
                <a:gd name="T66" fmla="*/ 303 h 3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5" h="303">
                  <a:moveTo>
                    <a:pt x="68" y="0"/>
                  </a:moveTo>
                  <a:lnTo>
                    <a:pt x="69" y="0"/>
                  </a:lnTo>
                  <a:lnTo>
                    <a:pt x="72" y="2"/>
                  </a:lnTo>
                  <a:lnTo>
                    <a:pt x="74" y="5"/>
                  </a:lnTo>
                  <a:lnTo>
                    <a:pt x="75" y="8"/>
                  </a:lnTo>
                  <a:lnTo>
                    <a:pt x="45" y="45"/>
                  </a:lnTo>
                  <a:lnTo>
                    <a:pt x="26" y="85"/>
                  </a:lnTo>
                  <a:lnTo>
                    <a:pt x="16" y="126"/>
                  </a:lnTo>
                  <a:lnTo>
                    <a:pt x="14" y="166"/>
                  </a:lnTo>
                  <a:lnTo>
                    <a:pt x="16" y="206"/>
                  </a:lnTo>
                  <a:lnTo>
                    <a:pt x="22" y="241"/>
                  </a:lnTo>
                  <a:lnTo>
                    <a:pt x="29" y="275"/>
                  </a:lnTo>
                  <a:lnTo>
                    <a:pt x="37" y="303"/>
                  </a:lnTo>
                  <a:lnTo>
                    <a:pt x="20" y="284"/>
                  </a:lnTo>
                  <a:lnTo>
                    <a:pt x="9" y="252"/>
                  </a:lnTo>
                  <a:lnTo>
                    <a:pt x="1" y="210"/>
                  </a:lnTo>
                  <a:lnTo>
                    <a:pt x="0" y="163"/>
                  </a:lnTo>
                  <a:lnTo>
                    <a:pt x="6" y="114"/>
                  </a:lnTo>
                  <a:lnTo>
                    <a:pt x="17" y="67"/>
                  </a:lnTo>
                  <a:lnTo>
                    <a:pt x="38" y="28"/>
                  </a:lnTo>
                  <a:lnTo>
                    <a:pt x="6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172" name="Freeform 249"/>
            <p:cNvSpPr>
              <a:spLocks/>
            </p:cNvSpPr>
            <p:nvPr/>
          </p:nvSpPr>
          <p:spPr bwMode="auto">
            <a:xfrm>
              <a:off x="1201" y="2889"/>
              <a:ext cx="65" cy="37"/>
            </a:xfrm>
            <a:custGeom>
              <a:avLst/>
              <a:gdLst>
                <a:gd name="T0" fmla="*/ 0 w 65"/>
                <a:gd name="T1" fmla="*/ 0 h 37"/>
                <a:gd name="T2" fmla="*/ 8 w 65"/>
                <a:gd name="T3" fmla="*/ 7 h 37"/>
                <a:gd name="T4" fmla="*/ 17 w 65"/>
                <a:gd name="T5" fmla="*/ 15 h 37"/>
                <a:gd name="T6" fmla="*/ 27 w 65"/>
                <a:gd name="T7" fmla="*/ 22 h 37"/>
                <a:gd name="T8" fmla="*/ 37 w 65"/>
                <a:gd name="T9" fmla="*/ 28 h 37"/>
                <a:gd name="T10" fmla="*/ 48 w 65"/>
                <a:gd name="T11" fmla="*/ 32 h 37"/>
                <a:gd name="T12" fmla="*/ 57 w 65"/>
                <a:gd name="T13" fmla="*/ 37 h 37"/>
                <a:gd name="T14" fmla="*/ 62 w 65"/>
                <a:gd name="T15" fmla="*/ 37 h 37"/>
                <a:gd name="T16" fmla="*/ 65 w 65"/>
                <a:gd name="T17" fmla="*/ 35 h 37"/>
                <a:gd name="T18" fmla="*/ 65 w 65"/>
                <a:gd name="T19" fmla="*/ 32 h 37"/>
                <a:gd name="T20" fmla="*/ 59 w 65"/>
                <a:gd name="T21" fmla="*/ 29 h 37"/>
                <a:gd name="T22" fmla="*/ 52 w 65"/>
                <a:gd name="T23" fmla="*/ 25 h 37"/>
                <a:gd name="T24" fmla="*/ 42 w 65"/>
                <a:gd name="T25" fmla="*/ 21 h 37"/>
                <a:gd name="T26" fmla="*/ 31 w 65"/>
                <a:gd name="T27" fmla="*/ 16 h 37"/>
                <a:gd name="T28" fmla="*/ 20 w 65"/>
                <a:gd name="T29" fmla="*/ 12 h 37"/>
                <a:gd name="T30" fmla="*/ 9 w 65"/>
                <a:gd name="T31" fmla="*/ 6 h 37"/>
                <a:gd name="T32" fmla="*/ 0 w 65"/>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37"/>
                <a:gd name="T53" fmla="*/ 65 w 65"/>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37">
                  <a:moveTo>
                    <a:pt x="0" y="0"/>
                  </a:moveTo>
                  <a:lnTo>
                    <a:pt x="8" y="7"/>
                  </a:lnTo>
                  <a:lnTo>
                    <a:pt x="17" y="15"/>
                  </a:lnTo>
                  <a:lnTo>
                    <a:pt x="27" y="22"/>
                  </a:lnTo>
                  <a:lnTo>
                    <a:pt x="37" y="28"/>
                  </a:lnTo>
                  <a:lnTo>
                    <a:pt x="48" y="32"/>
                  </a:lnTo>
                  <a:lnTo>
                    <a:pt x="57" y="37"/>
                  </a:lnTo>
                  <a:lnTo>
                    <a:pt x="62" y="37"/>
                  </a:lnTo>
                  <a:lnTo>
                    <a:pt x="65" y="35"/>
                  </a:lnTo>
                  <a:lnTo>
                    <a:pt x="65" y="32"/>
                  </a:lnTo>
                  <a:lnTo>
                    <a:pt x="59" y="29"/>
                  </a:lnTo>
                  <a:lnTo>
                    <a:pt x="52" y="25"/>
                  </a:lnTo>
                  <a:lnTo>
                    <a:pt x="42" y="21"/>
                  </a:lnTo>
                  <a:lnTo>
                    <a:pt x="31" y="16"/>
                  </a:lnTo>
                  <a:lnTo>
                    <a:pt x="20" y="12"/>
                  </a:lnTo>
                  <a:lnTo>
                    <a:pt x="9"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173" name="Freeform 250"/>
            <p:cNvSpPr>
              <a:spLocks/>
            </p:cNvSpPr>
            <p:nvPr/>
          </p:nvSpPr>
          <p:spPr bwMode="auto">
            <a:xfrm>
              <a:off x="1194" y="2862"/>
              <a:ext cx="74" cy="45"/>
            </a:xfrm>
            <a:custGeom>
              <a:avLst/>
              <a:gdLst>
                <a:gd name="T0" fmla="*/ 74 w 74"/>
                <a:gd name="T1" fmla="*/ 43 h 45"/>
                <a:gd name="T2" fmla="*/ 71 w 74"/>
                <a:gd name="T3" fmla="*/ 45 h 45"/>
                <a:gd name="T4" fmla="*/ 64 w 74"/>
                <a:gd name="T5" fmla="*/ 43 h 45"/>
                <a:gd name="T6" fmla="*/ 55 w 74"/>
                <a:gd name="T7" fmla="*/ 40 h 45"/>
                <a:gd name="T8" fmla="*/ 43 w 74"/>
                <a:gd name="T9" fmla="*/ 34 h 45"/>
                <a:gd name="T10" fmla="*/ 31 w 74"/>
                <a:gd name="T11" fmla="*/ 28 h 45"/>
                <a:gd name="T12" fmla="*/ 19 w 74"/>
                <a:gd name="T13" fmla="*/ 21 h 45"/>
                <a:gd name="T14" fmla="*/ 9 w 74"/>
                <a:gd name="T15" fmla="*/ 11 h 45"/>
                <a:gd name="T16" fmla="*/ 0 w 74"/>
                <a:gd name="T17" fmla="*/ 0 h 45"/>
                <a:gd name="T18" fmla="*/ 9 w 74"/>
                <a:gd name="T19" fmla="*/ 5 h 45"/>
                <a:gd name="T20" fmla="*/ 21 w 74"/>
                <a:gd name="T21" fmla="*/ 11 h 45"/>
                <a:gd name="T22" fmla="*/ 33 w 74"/>
                <a:gd name="T23" fmla="*/ 17 h 45"/>
                <a:gd name="T24" fmla="*/ 46 w 74"/>
                <a:gd name="T25" fmla="*/ 24 h 45"/>
                <a:gd name="T26" fmla="*/ 56 w 74"/>
                <a:gd name="T27" fmla="*/ 30 h 45"/>
                <a:gd name="T28" fmla="*/ 66 w 74"/>
                <a:gd name="T29" fmla="*/ 34 h 45"/>
                <a:gd name="T30" fmla="*/ 72 w 74"/>
                <a:gd name="T31" fmla="*/ 40 h 45"/>
                <a:gd name="T32" fmla="*/ 74 w 74"/>
                <a:gd name="T33" fmla="*/ 43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45"/>
                <a:gd name="T53" fmla="*/ 74 w 74"/>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45">
                  <a:moveTo>
                    <a:pt x="74" y="43"/>
                  </a:moveTo>
                  <a:lnTo>
                    <a:pt x="71" y="45"/>
                  </a:lnTo>
                  <a:lnTo>
                    <a:pt x="64" y="43"/>
                  </a:lnTo>
                  <a:lnTo>
                    <a:pt x="55" y="40"/>
                  </a:lnTo>
                  <a:lnTo>
                    <a:pt x="43" y="34"/>
                  </a:lnTo>
                  <a:lnTo>
                    <a:pt x="31" y="28"/>
                  </a:lnTo>
                  <a:lnTo>
                    <a:pt x="19" y="21"/>
                  </a:lnTo>
                  <a:lnTo>
                    <a:pt x="9" y="11"/>
                  </a:lnTo>
                  <a:lnTo>
                    <a:pt x="0" y="0"/>
                  </a:lnTo>
                  <a:lnTo>
                    <a:pt x="9" y="5"/>
                  </a:lnTo>
                  <a:lnTo>
                    <a:pt x="21" y="11"/>
                  </a:lnTo>
                  <a:lnTo>
                    <a:pt x="33" y="17"/>
                  </a:lnTo>
                  <a:lnTo>
                    <a:pt x="46" y="24"/>
                  </a:lnTo>
                  <a:lnTo>
                    <a:pt x="56" y="30"/>
                  </a:lnTo>
                  <a:lnTo>
                    <a:pt x="66" y="34"/>
                  </a:lnTo>
                  <a:lnTo>
                    <a:pt x="72" y="40"/>
                  </a:lnTo>
                  <a:lnTo>
                    <a:pt x="74" y="4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174" name="Freeform 251"/>
            <p:cNvSpPr>
              <a:spLocks/>
            </p:cNvSpPr>
            <p:nvPr/>
          </p:nvSpPr>
          <p:spPr bwMode="auto">
            <a:xfrm>
              <a:off x="1188" y="2802"/>
              <a:ext cx="95" cy="59"/>
            </a:xfrm>
            <a:custGeom>
              <a:avLst/>
              <a:gdLst>
                <a:gd name="T0" fmla="*/ 95 w 95"/>
                <a:gd name="T1" fmla="*/ 57 h 59"/>
                <a:gd name="T2" fmla="*/ 90 w 95"/>
                <a:gd name="T3" fmla="*/ 59 h 59"/>
                <a:gd name="T4" fmla="*/ 80 w 95"/>
                <a:gd name="T5" fmla="*/ 56 h 59"/>
                <a:gd name="T6" fmla="*/ 67 w 95"/>
                <a:gd name="T7" fmla="*/ 51 h 59"/>
                <a:gd name="T8" fmla="*/ 52 w 95"/>
                <a:gd name="T9" fmla="*/ 44 h 59"/>
                <a:gd name="T10" fmla="*/ 36 w 95"/>
                <a:gd name="T11" fmla="*/ 34 h 59"/>
                <a:gd name="T12" fmla="*/ 21 w 95"/>
                <a:gd name="T13" fmla="*/ 23 h 59"/>
                <a:gd name="T14" fmla="*/ 8 w 95"/>
                <a:gd name="T15" fmla="*/ 12 h 59"/>
                <a:gd name="T16" fmla="*/ 0 w 95"/>
                <a:gd name="T17" fmla="*/ 0 h 59"/>
                <a:gd name="T18" fmla="*/ 8 w 95"/>
                <a:gd name="T19" fmla="*/ 4 h 59"/>
                <a:gd name="T20" fmla="*/ 19 w 95"/>
                <a:gd name="T21" fmla="*/ 12 h 59"/>
                <a:gd name="T22" fmla="*/ 36 w 95"/>
                <a:gd name="T23" fmla="*/ 20 h 59"/>
                <a:gd name="T24" fmla="*/ 53 w 95"/>
                <a:gd name="T25" fmla="*/ 29 h 59"/>
                <a:gd name="T26" fmla="*/ 70 w 95"/>
                <a:gd name="T27" fmla="*/ 38 h 59"/>
                <a:gd name="T28" fmla="*/ 83 w 95"/>
                <a:gd name="T29" fmla="*/ 46 h 59"/>
                <a:gd name="T30" fmla="*/ 92 w 95"/>
                <a:gd name="T31" fmla="*/ 53 h 59"/>
                <a:gd name="T32" fmla="*/ 95 w 95"/>
                <a:gd name="T33" fmla="*/ 57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5"/>
                <a:gd name="T52" fmla="*/ 0 h 59"/>
                <a:gd name="T53" fmla="*/ 95 w 9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5" h="59">
                  <a:moveTo>
                    <a:pt x="95" y="57"/>
                  </a:moveTo>
                  <a:lnTo>
                    <a:pt x="90" y="59"/>
                  </a:lnTo>
                  <a:lnTo>
                    <a:pt x="80" y="56"/>
                  </a:lnTo>
                  <a:lnTo>
                    <a:pt x="67" y="51"/>
                  </a:lnTo>
                  <a:lnTo>
                    <a:pt x="52" y="44"/>
                  </a:lnTo>
                  <a:lnTo>
                    <a:pt x="36" y="34"/>
                  </a:lnTo>
                  <a:lnTo>
                    <a:pt x="21" y="23"/>
                  </a:lnTo>
                  <a:lnTo>
                    <a:pt x="8" y="12"/>
                  </a:lnTo>
                  <a:lnTo>
                    <a:pt x="0" y="0"/>
                  </a:lnTo>
                  <a:lnTo>
                    <a:pt x="8" y="4"/>
                  </a:lnTo>
                  <a:lnTo>
                    <a:pt x="19" y="12"/>
                  </a:lnTo>
                  <a:lnTo>
                    <a:pt x="36" y="20"/>
                  </a:lnTo>
                  <a:lnTo>
                    <a:pt x="53" y="29"/>
                  </a:lnTo>
                  <a:lnTo>
                    <a:pt x="70" y="38"/>
                  </a:lnTo>
                  <a:lnTo>
                    <a:pt x="83" y="46"/>
                  </a:lnTo>
                  <a:lnTo>
                    <a:pt x="92" y="53"/>
                  </a:lnTo>
                  <a:lnTo>
                    <a:pt x="95" y="5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175" name="Freeform 252"/>
            <p:cNvSpPr>
              <a:spLocks/>
            </p:cNvSpPr>
            <p:nvPr/>
          </p:nvSpPr>
          <p:spPr bwMode="auto">
            <a:xfrm>
              <a:off x="1193" y="2746"/>
              <a:ext cx="103" cy="65"/>
            </a:xfrm>
            <a:custGeom>
              <a:avLst/>
              <a:gdLst>
                <a:gd name="T0" fmla="*/ 103 w 103"/>
                <a:gd name="T1" fmla="*/ 63 h 65"/>
                <a:gd name="T2" fmla="*/ 97 w 103"/>
                <a:gd name="T3" fmla="*/ 65 h 65"/>
                <a:gd name="T4" fmla="*/ 85 w 103"/>
                <a:gd name="T5" fmla="*/ 62 h 65"/>
                <a:gd name="T6" fmla="*/ 70 w 103"/>
                <a:gd name="T7" fmla="*/ 54 h 65"/>
                <a:gd name="T8" fmla="*/ 53 w 103"/>
                <a:gd name="T9" fmla="*/ 45 h 65"/>
                <a:gd name="T10" fmla="*/ 35 w 103"/>
                <a:gd name="T11" fmla="*/ 35 h 65"/>
                <a:gd name="T12" fmla="*/ 20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0" y="54"/>
                  </a:lnTo>
                  <a:lnTo>
                    <a:pt x="53" y="45"/>
                  </a:lnTo>
                  <a:lnTo>
                    <a:pt x="35" y="35"/>
                  </a:lnTo>
                  <a:lnTo>
                    <a:pt x="20"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176" name="Freeform 253"/>
            <p:cNvSpPr>
              <a:spLocks/>
            </p:cNvSpPr>
            <p:nvPr/>
          </p:nvSpPr>
          <p:spPr bwMode="auto">
            <a:xfrm>
              <a:off x="1203" y="2709"/>
              <a:ext cx="83" cy="69"/>
            </a:xfrm>
            <a:custGeom>
              <a:avLst/>
              <a:gdLst>
                <a:gd name="T0" fmla="*/ 83 w 83"/>
                <a:gd name="T1" fmla="*/ 69 h 69"/>
                <a:gd name="T2" fmla="*/ 78 w 83"/>
                <a:gd name="T3" fmla="*/ 69 h 69"/>
                <a:gd name="T4" fmla="*/ 69 w 83"/>
                <a:gd name="T5" fmla="*/ 65 h 69"/>
                <a:gd name="T6" fmla="*/ 56 w 83"/>
                <a:gd name="T7" fmla="*/ 56 h 69"/>
                <a:gd name="T8" fmla="*/ 41 w 83"/>
                <a:gd name="T9" fmla="*/ 45 h 69"/>
                <a:gd name="T10" fmla="*/ 26 w 83"/>
                <a:gd name="T11" fmla="*/ 32 h 69"/>
                <a:gd name="T12" fmla="*/ 13 w 83"/>
                <a:gd name="T13" fmla="*/ 20 h 69"/>
                <a:gd name="T14" fmla="*/ 4 w 83"/>
                <a:gd name="T15" fmla="*/ 8 h 69"/>
                <a:gd name="T16" fmla="*/ 0 w 83"/>
                <a:gd name="T17" fmla="*/ 0 h 69"/>
                <a:gd name="T18" fmla="*/ 7 w 83"/>
                <a:gd name="T19" fmla="*/ 5 h 69"/>
                <a:gd name="T20" fmla="*/ 19 w 83"/>
                <a:gd name="T21" fmla="*/ 14 h 69"/>
                <a:gd name="T22" fmla="*/ 34 w 83"/>
                <a:gd name="T23" fmla="*/ 25 h 69"/>
                <a:gd name="T24" fmla="*/ 50 w 83"/>
                <a:gd name="T25" fmla="*/ 35 h 69"/>
                <a:gd name="T26" fmla="*/ 63 w 83"/>
                <a:gd name="T27" fmla="*/ 45 h 69"/>
                <a:gd name="T28" fmla="*/ 75 w 83"/>
                <a:gd name="T29" fmla="*/ 56 h 69"/>
                <a:gd name="T30" fmla="*/ 83 w 83"/>
                <a:gd name="T31" fmla="*/ 63 h 69"/>
                <a:gd name="T32" fmla="*/ 83 w 83"/>
                <a:gd name="T33" fmla="*/ 69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69"/>
                <a:gd name="T53" fmla="*/ 83 w 83"/>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69">
                  <a:moveTo>
                    <a:pt x="83" y="69"/>
                  </a:moveTo>
                  <a:lnTo>
                    <a:pt x="78" y="69"/>
                  </a:lnTo>
                  <a:lnTo>
                    <a:pt x="69" y="65"/>
                  </a:lnTo>
                  <a:lnTo>
                    <a:pt x="56" y="56"/>
                  </a:lnTo>
                  <a:lnTo>
                    <a:pt x="41" y="45"/>
                  </a:lnTo>
                  <a:lnTo>
                    <a:pt x="26" y="32"/>
                  </a:lnTo>
                  <a:lnTo>
                    <a:pt x="13" y="20"/>
                  </a:lnTo>
                  <a:lnTo>
                    <a:pt x="4" y="8"/>
                  </a:lnTo>
                  <a:lnTo>
                    <a:pt x="0" y="0"/>
                  </a:lnTo>
                  <a:lnTo>
                    <a:pt x="7" y="5"/>
                  </a:lnTo>
                  <a:lnTo>
                    <a:pt x="19" y="14"/>
                  </a:lnTo>
                  <a:lnTo>
                    <a:pt x="34" y="25"/>
                  </a:lnTo>
                  <a:lnTo>
                    <a:pt x="50" y="35"/>
                  </a:lnTo>
                  <a:lnTo>
                    <a:pt x="63" y="45"/>
                  </a:lnTo>
                  <a:lnTo>
                    <a:pt x="75" y="56"/>
                  </a:lnTo>
                  <a:lnTo>
                    <a:pt x="83" y="63"/>
                  </a:lnTo>
                  <a:lnTo>
                    <a:pt x="83" y="6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177" name="Freeform 254"/>
            <p:cNvSpPr>
              <a:spLocks/>
            </p:cNvSpPr>
            <p:nvPr/>
          </p:nvSpPr>
          <p:spPr bwMode="auto">
            <a:xfrm>
              <a:off x="1213" y="2680"/>
              <a:ext cx="70" cy="60"/>
            </a:xfrm>
            <a:custGeom>
              <a:avLst/>
              <a:gdLst>
                <a:gd name="T0" fmla="*/ 70 w 70"/>
                <a:gd name="T1" fmla="*/ 60 h 60"/>
                <a:gd name="T2" fmla="*/ 65 w 70"/>
                <a:gd name="T3" fmla="*/ 60 h 60"/>
                <a:gd name="T4" fmla="*/ 58 w 70"/>
                <a:gd name="T5" fmla="*/ 58 h 60"/>
                <a:gd name="T6" fmla="*/ 47 w 70"/>
                <a:gd name="T7" fmla="*/ 52 h 60"/>
                <a:gd name="T8" fmla="*/ 36 w 70"/>
                <a:gd name="T9" fmla="*/ 45 h 60"/>
                <a:gd name="T10" fmla="*/ 24 w 70"/>
                <a:gd name="T11" fmla="*/ 34 h 60"/>
                <a:gd name="T12" fmla="*/ 14 w 70"/>
                <a:gd name="T13" fmla="*/ 24 h 60"/>
                <a:gd name="T14" fmla="*/ 5 w 70"/>
                <a:gd name="T15" fmla="*/ 12 h 60"/>
                <a:gd name="T16" fmla="*/ 0 w 70"/>
                <a:gd name="T17" fmla="*/ 0 h 60"/>
                <a:gd name="T18" fmla="*/ 8 w 70"/>
                <a:gd name="T19" fmla="*/ 6 h 60"/>
                <a:gd name="T20" fmla="*/ 18 w 70"/>
                <a:gd name="T21" fmla="*/ 15 h 60"/>
                <a:gd name="T22" fmla="*/ 30 w 70"/>
                <a:gd name="T23" fmla="*/ 24 h 60"/>
                <a:gd name="T24" fmla="*/ 43 w 70"/>
                <a:gd name="T25" fmla="*/ 33 h 60"/>
                <a:gd name="T26" fmla="*/ 55 w 70"/>
                <a:gd name="T27" fmla="*/ 42 h 60"/>
                <a:gd name="T28" fmla="*/ 64 w 70"/>
                <a:gd name="T29" fmla="*/ 49 h 60"/>
                <a:gd name="T30" fmla="*/ 70 w 70"/>
                <a:gd name="T31" fmla="*/ 55 h 60"/>
                <a:gd name="T32" fmla="*/ 70 w 70"/>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0"/>
                <a:gd name="T53" fmla="*/ 70 w 70"/>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0">
                  <a:moveTo>
                    <a:pt x="70" y="60"/>
                  </a:moveTo>
                  <a:lnTo>
                    <a:pt x="65" y="60"/>
                  </a:lnTo>
                  <a:lnTo>
                    <a:pt x="58" y="58"/>
                  </a:lnTo>
                  <a:lnTo>
                    <a:pt x="47" y="52"/>
                  </a:lnTo>
                  <a:lnTo>
                    <a:pt x="36" y="45"/>
                  </a:lnTo>
                  <a:lnTo>
                    <a:pt x="24" y="34"/>
                  </a:lnTo>
                  <a:lnTo>
                    <a:pt x="14" y="24"/>
                  </a:lnTo>
                  <a:lnTo>
                    <a:pt x="5" y="12"/>
                  </a:lnTo>
                  <a:lnTo>
                    <a:pt x="0" y="0"/>
                  </a:lnTo>
                  <a:lnTo>
                    <a:pt x="8" y="6"/>
                  </a:lnTo>
                  <a:lnTo>
                    <a:pt x="18" y="15"/>
                  </a:lnTo>
                  <a:lnTo>
                    <a:pt x="30" y="24"/>
                  </a:lnTo>
                  <a:lnTo>
                    <a:pt x="43" y="33"/>
                  </a:lnTo>
                  <a:lnTo>
                    <a:pt x="55" y="42"/>
                  </a:lnTo>
                  <a:lnTo>
                    <a:pt x="64" y="49"/>
                  </a:lnTo>
                  <a:lnTo>
                    <a:pt x="70" y="55"/>
                  </a:lnTo>
                  <a:lnTo>
                    <a:pt x="70" y="6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178" name="Freeform 255"/>
            <p:cNvSpPr>
              <a:spLocks/>
            </p:cNvSpPr>
            <p:nvPr/>
          </p:nvSpPr>
          <p:spPr bwMode="auto">
            <a:xfrm>
              <a:off x="1234" y="2652"/>
              <a:ext cx="49" cy="52"/>
            </a:xfrm>
            <a:custGeom>
              <a:avLst/>
              <a:gdLst>
                <a:gd name="T0" fmla="*/ 49 w 49"/>
                <a:gd name="T1" fmla="*/ 52 h 52"/>
                <a:gd name="T2" fmla="*/ 44 w 49"/>
                <a:gd name="T3" fmla="*/ 52 h 52"/>
                <a:gd name="T4" fmla="*/ 38 w 49"/>
                <a:gd name="T5" fmla="*/ 48 h 52"/>
                <a:gd name="T6" fmla="*/ 29 w 49"/>
                <a:gd name="T7" fmla="*/ 42 h 52"/>
                <a:gd name="T8" fmla="*/ 21 w 49"/>
                <a:gd name="T9" fmla="*/ 33 h 52"/>
                <a:gd name="T10" fmla="*/ 13 w 49"/>
                <a:gd name="T11" fmla="*/ 24 h 52"/>
                <a:gd name="T12" fmla="*/ 6 w 49"/>
                <a:gd name="T13" fmla="*/ 14 h 52"/>
                <a:gd name="T14" fmla="*/ 1 w 49"/>
                <a:gd name="T15" fmla="*/ 6 h 52"/>
                <a:gd name="T16" fmla="*/ 0 w 49"/>
                <a:gd name="T17" fmla="*/ 0 h 52"/>
                <a:gd name="T18" fmla="*/ 4 w 49"/>
                <a:gd name="T19" fmla="*/ 6 h 52"/>
                <a:gd name="T20" fmla="*/ 12 w 49"/>
                <a:gd name="T21" fmla="*/ 12 h 52"/>
                <a:gd name="T22" fmla="*/ 21 w 49"/>
                <a:gd name="T23" fmla="*/ 20 h 52"/>
                <a:gd name="T24" fmla="*/ 28 w 49"/>
                <a:gd name="T25" fmla="*/ 27 h 52"/>
                <a:gd name="T26" fmla="*/ 35 w 49"/>
                <a:gd name="T27" fmla="*/ 34 h 52"/>
                <a:gd name="T28" fmla="*/ 43 w 49"/>
                <a:gd name="T29" fmla="*/ 42 h 52"/>
                <a:gd name="T30" fmla="*/ 47 w 49"/>
                <a:gd name="T31" fmla="*/ 48 h 52"/>
                <a:gd name="T32" fmla="*/ 49 w 49"/>
                <a:gd name="T33" fmla="*/ 52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2"/>
                <a:gd name="T53" fmla="*/ 49 w 49"/>
                <a:gd name="T54" fmla="*/ 52 h 5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2">
                  <a:moveTo>
                    <a:pt x="49" y="52"/>
                  </a:moveTo>
                  <a:lnTo>
                    <a:pt x="44" y="52"/>
                  </a:lnTo>
                  <a:lnTo>
                    <a:pt x="38" y="48"/>
                  </a:lnTo>
                  <a:lnTo>
                    <a:pt x="29" y="42"/>
                  </a:lnTo>
                  <a:lnTo>
                    <a:pt x="21" y="33"/>
                  </a:lnTo>
                  <a:lnTo>
                    <a:pt x="13" y="24"/>
                  </a:lnTo>
                  <a:lnTo>
                    <a:pt x="6" y="14"/>
                  </a:lnTo>
                  <a:lnTo>
                    <a:pt x="1" y="6"/>
                  </a:lnTo>
                  <a:lnTo>
                    <a:pt x="0" y="0"/>
                  </a:lnTo>
                  <a:lnTo>
                    <a:pt x="4" y="6"/>
                  </a:lnTo>
                  <a:lnTo>
                    <a:pt x="12" y="12"/>
                  </a:lnTo>
                  <a:lnTo>
                    <a:pt x="21" y="20"/>
                  </a:lnTo>
                  <a:lnTo>
                    <a:pt x="28" y="27"/>
                  </a:lnTo>
                  <a:lnTo>
                    <a:pt x="35" y="34"/>
                  </a:lnTo>
                  <a:lnTo>
                    <a:pt x="43" y="42"/>
                  </a:lnTo>
                  <a:lnTo>
                    <a:pt x="47" y="48"/>
                  </a:lnTo>
                  <a:lnTo>
                    <a:pt x="49"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179" name="Freeform 256"/>
            <p:cNvSpPr>
              <a:spLocks/>
            </p:cNvSpPr>
            <p:nvPr/>
          </p:nvSpPr>
          <p:spPr bwMode="auto">
            <a:xfrm>
              <a:off x="1246" y="2636"/>
              <a:ext cx="29" cy="34"/>
            </a:xfrm>
            <a:custGeom>
              <a:avLst/>
              <a:gdLst>
                <a:gd name="T0" fmla="*/ 29 w 29"/>
                <a:gd name="T1" fmla="*/ 34 h 34"/>
                <a:gd name="T2" fmla="*/ 22 w 29"/>
                <a:gd name="T3" fmla="*/ 33 h 34"/>
                <a:gd name="T4" fmla="*/ 10 w 29"/>
                <a:gd name="T5" fmla="*/ 24 h 34"/>
                <a:gd name="T6" fmla="*/ 0 w 29"/>
                <a:gd name="T7" fmla="*/ 12 h 34"/>
                <a:gd name="T8" fmla="*/ 0 w 29"/>
                <a:gd name="T9" fmla="*/ 0 h 34"/>
                <a:gd name="T10" fmla="*/ 7 w 29"/>
                <a:gd name="T11" fmla="*/ 12 h 34"/>
                <a:gd name="T12" fmla="*/ 19 w 29"/>
                <a:gd name="T13" fmla="*/ 21 h 34"/>
                <a:gd name="T14" fmla="*/ 29 w 29"/>
                <a:gd name="T15" fmla="*/ 28 h 34"/>
                <a:gd name="T16" fmla="*/ 29 w 29"/>
                <a:gd name="T17" fmla="*/ 34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4"/>
                <a:gd name="T29" fmla="*/ 29 w 29"/>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4">
                  <a:moveTo>
                    <a:pt x="29" y="34"/>
                  </a:moveTo>
                  <a:lnTo>
                    <a:pt x="22" y="33"/>
                  </a:lnTo>
                  <a:lnTo>
                    <a:pt x="10" y="24"/>
                  </a:lnTo>
                  <a:lnTo>
                    <a:pt x="0" y="12"/>
                  </a:lnTo>
                  <a:lnTo>
                    <a:pt x="0" y="0"/>
                  </a:lnTo>
                  <a:lnTo>
                    <a:pt x="7" y="12"/>
                  </a:lnTo>
                  <a:lnTo>
                    <a:pt x="19" y="21"/>
                  </a:lnTo>
                  <a:lnTo>
                    <a:pt x="29" y="28"/>
                  </a:lnTo>
                  <a:lnTo>
                    <a:pt x="29" y="3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180" name="Freeform 257"/>
            <p:cNvSpPr>
              <a:spLocks/>
            </p:cNvSpPr>
            <p:nvPr/>
          </p:nvSpPr>
          <p:spPr bwMode="auto">
            <a:xfrm>
              <a:off x="1213" y="2913"/>
              <a:ext cx="43" cy="37"/>
            </a:xfrm>
            <a:custGeom>
              <a:avLst/>
              <a:gdLst>
                <a:gd name="T0" fmla="*/ 0 w 43"/>
                <a:gd name="T1" fmla="*/ 0 h 37"/>
                <a:gd name="T2" fmla="*/ 3 w 43"/>
                <a:gd name="T3" fmla="*/ 3 h 37"/>
                <a:gd name="T4" fmla="*/ 9 w 43"/>
                <a:gd name="T5" fmla="*/ 5 h 37"/>
                <a:gd name="T6" fmla="*/ 18 w 43"/>
                <a:gd name="T7" fmla="*/ 11 h 37"/>
                <a:gd name="T8" fmla="*/ 25 w 43"/>
                <a:gd name="T9" fmla="*/ 16 h 37"/>
                <a:gd name="T10" fmla="*/ 34 w 43"/>
                <a:gd name="T11" fmla="*/ 22 h 37"/>
                <a:gd name="T12" fmla="*/ 40 w 43"/>
                <a:gd name="T13" fmla="*/ 28 h 37"/>
                <a:gd name="T14" fmla="*/ 43 w 43"/>
                <a:gd name="T15" fmla="*/ 32 h 37"/>
                <a:gd name="T16" fmla="*/ 42 w 43"/>
                <a:gd name="T17" fmla="*/ 37 h 37"/>
                <a:gd name="T18" fmla="*/ 33 w 43"/>
                <a:gd name="T19" fmla="*/ 37 h 37"/>
                <a:gd name="T20" fmla="*/ 21 w 43"/>
                <a:gd name="T21" fmla="*/ 25 h 37"/>
                <a:gd name="T22" fmla="*/ 9 w 43"/>
                <a:gd name="T23" fmla="*/ 10 h 37"/>
                <a:gd name="T24" fmla="*/ 0 w 43"/>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37"/>
                <a:gd name="T41" fmla="*/ 43 w 43"/>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37">
                  <a:moveTo>
                    <a:pt x="0" y="0"/>
                  </a:moveTo>
                  <a:lnTo>
                    <a:pt x="3" y="3"/>
                  </a:lnTo>
                  <a:lnTo>
                    <a:pt x="9" y="5"/>
                  </a:lnTo>
                  <a:lnTo>
                    <a:pt x="18" y="11"/>
                  </a:lnTo>
                  <a:lnTo>
                    <a:pt x="25" y="16"/>
                  </a:lnTo>
                  <a:lnTo>
                    <a:pt x="34" y="22"/>
                  </a:lnTo>
                  <a:lnTo>
                    <a:pt x="40" y="28"/>
                  </a:lnTo>
                  <a:lnTo>
                    <a:pt x="43" y="32"/>
                  </a:lnTo>
                  <a:lnTo>
                    <a:pt x="42" y="37"/>
                  </a:lnTo>
                  <a:lnTo>
                    <a:pt x="33" y="37"/>
                  </a:lnTo>
                  <a:lnTo>
                    <a:pt x="21" y="25"/>
                  </a:lnTo>
                  <a:lnTo>
                    <a:pt x="9" y="10"/>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181" name="Freeform 258"/>
            <p:cNvSpPr>
              <a:spLocks/>
            </p:cNvSpPr>
            <p:nvPr/>
          </p:nvSpPr>
          <p:spPr bwMode="auto">
            <a:xfrm>
              <a:off x="1191" y="2911"/>
              <a:ext cx="21" cy="46"/>
            </a:xfrm>
            <a:custGeom>
              <a:avLst/>
              <a:gdLst>
                <a:gd name="T0" fmla="*/ 21 w 21"/>
                <a:gd name="T1" fmla="*/ 0 h 46"/>
                <a:gd name="T2" fmla="*/ 16 w 21"/>
                <a:gd name="T3" fmla="*/ 7 h 46"/>
                <a:gd name="T4" fmla="*/ 7 w 21"/>
                <a:gd name="T5" fmla="*/ 22 h 46"/>
                <a:gd name="T6" fmla="*/ 0 w 21"/>
                <a:gd name="T7" fmla="*/ 36 h 46"/>
                <a:gd name="T8" fmla="*/ 2 w 21"/>
                <a:gd name="T9" fmla="*/ 46 h 46"/>
                <a:gd name="T10" fmla="*/ 7 w 21"/>
                <a:gd name="T11" fmla="*/ 43 h 46"/>
                <a:gd name="T12" fmla="*/ 13 w 21"/>
                <a:gd name="T13" fmla="*/ 30 h 46"/>
                <a:gd name="T14" fmla="*/ 18 w 21"/>
                <a:gd name="T15" fmla="*/ 12 h 46"/>
                <a:gd name="T16" fmla="*/ 21 w 21"/>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6"/>
                <a:gd name="T29" fmla="*/ 21 w 21"/>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6">
                  <a:moveTo>
                    <a:pt x="21" y="0"/>
                  </a:moveTo>
                  <a:lnTo>
                    <a:pt x="16" y="7"/>
                  </a:lnTo>
                  <a:lnTo>
                    <a:pt x="7" y="22"/>
                  </a:lnTo>
                  <a:lnTo>
                    <a:pt x="0" y="36"/>
                  </a:lnTo>
                  <a:lnTo>
                    <a:pt x="2" y="46"/>
                  </a:lnTo>
                  <a:lnTo>
                    <a:pt x="7" y="43"/>
                  </a:lnTo>
                  <a:lnTo>
                    <a:pt x="13" y="30"/>
                  </a:lnTo>
                  <a:lnTo>
                    <a:pt x="18" y="12"/>
                  </a:lnTo>
                  <a:lnTo>
                    <a:pt x="2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182" name="Freeform 259"/>
            <p:cNvSpPr>
              <a:spLocks/>
            </p:cNvSpPr>
            <p:nvPr/>
          </p:nvSpPr>
          <p:spPr bwMode="auto">
            <a:xfrm>
              <a:off x="1215" y="2920"/>
              <a:ext cx="13" cy="52"/>
            </a:xfrm>
            <a:custGeom>
              <a:avLst/>
              <a:gdLst>
                <a:gd name="T0" fmla="*/ 0 w 13"/>
                <a:gd name="T1" fmla="*/ 0 h 52"/>
                <a:gd name="T2" fmla="*/ 1 w 13"/>
                <a:gd name="T3" fmla="*/ 10 h 52"/>
                <a:gd name="T4" fmla="*/ 1 w 13"/>
                <a:gd name="T5" fmla="*/ 28 h 52"/>
                <a:gd name="T6" fmla="*/ 3 w 13"/>
                <a:gd name="T7" fmla="*/ 44 h 52"/>
                <a:gd name="T8" fmla="*/ 9 w 13"/>
                <a:gd name="T9" fmla="*/ 52 h 52"/>
                <a:gd name="T10" fmla="*/ 13 w 13"/>
                <a:gd name="T11" fmla="*/ 46 h 52"/>
                <a:gd name="T12" fmla="*/ 10 w 13"/>
                <a:gd name="T13" fmla="*/ 30 h 52"/>
                <a:gd name="T14" fmla="*/ 4 w 13"/>
                <a:gd name="T15" fmla="*/ 12 h 52"/>
                <a:gd name="T16" fmla="*/ 0 w 13"/>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2"/>
                <a:gd name="T29" fmla="*/ 13 w 13"/>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2">
                  <a:moveTo>
                    <a:pt x="0" y="0"/>
                  </a:moveTo>
                  <a:lnTo>
                    <a:pt x="1" y="10"/>
                  </a:lnTo>
                  <a:lnTo>
                    <a:pt x="1" y="28"/>
                  </a:lnTo>
                  <a:lnTo>
                    <a:pt x="3" y="44"/>
                  </a:lnTo>
                  <a:lnTo>
                    <a:pt x="9" y="52"/>
                  </a:lnTo>
                  <a:lnTo>
                    <a:pt x="13" y="46"/>
                  </a:lnTo>
                  <a:lnTo>
                    <a:pt x="10" y="30"/>
                  </a:lnTo>
                  <a:lnTo>
                    <a:pt x="4" y="1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183" name="Freeform 260"/>
            <p:cNvSpPr>
              <a:spLocks/>
            </p:cNvSpPr>
            <p:nvPr/>
          </p:nvSpPr>
          <p:spPr bwMode="auto">
            <a:xfrm>
              <a:off x="1166" y="2895"/>
              <a:ext cx="38" cy="46"/>
            </a:xfrm>
            <a:custGeom>
              <a:avLst/>
              <a:gdLst>
                <a:gd name="T0" fmla="*/ 38 w 38"/>
                <a:gd name="T1" fmla="*/ 0 h 46"/>
                <a:gd name="T2" fmla="*/ 30 w 38"/>
                <a:gd name="T3" fmla="*/ 15 h 46"/>
                <a:gd name="T4" fmla="*/ 19 w 38"/>
                <a:gd name="T5" fmla="*/ 31 h 46"/>
                <a:gd name="T6" fmla="*/ 7 w 38"/>
                <a:gd name="T7" fmla="*/ 44 h 46"/>
                <a:gd name="T8" fmla="*/ 0 w 38"/>
                <a:gd name="T9" fmla="*/ 46 h 46"/>
                <a:gd name="T10" fmla="*/ 0 w 38"/>
                <a:gd name="T11" fmla="*/ 41 h 46"/>
                <a:gd name="T12" fmla="*/ 3 w 38"/>
                <a:gd name="T13" fmla="*/ 37 h 46"/>
                <a:gd name="T14" fmla="*/ 7 w 38"/>
                <a:gd name="T15" fmla="*/ 29 h 46"/>
                <a:gd name="T16" fmla="*/ 15 w 38"/>
                <a:gd name="T17" fmla="*/ 22 h 46"/>
                <a:gd name="T18" fmla="*/ 22 w 38"/>
                <a:gd name="T19" fmla="*/ 16 h 46"/>
                <a:gd name="T20" fmla="*/ 30 w 38"/>
                <a:gd name="T21" fmla="*/ 9 h 46"/>
                <a:gd name="T22" fmla="*/ 35 w 38"/>
                <a:gd name="T23" fmla="*/ 4 h 46"/>
                <a:gd name="T24" fmla="*/ 38 w 38"/>
                <a:gd name="T25" fmla="*/ 0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46"/>
                <a:gd name="T41" fmla="*/ 38 w 38"/>
                <a:gd name="T42" fmla="*/ 46 h 4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46">
                  <a:moveTo>
                    <a:pt x="38" y="0"/>
                  </a:moveTo>
                  <a:lnTo>
                    <a:pt x="30" y="15"/>
                  </a:lnTo>
                  <a:lnTo>
                    <a:pt x="19" y="31"/>
                  </a:lnTo>
                  <a:lnTo>
                    <a:pt x="7" y="44"/>
                  </a:lnTo>
                  <a:lnTo>
                    <a:pt x="0" y="46"/>
                  </a:lnTo>
                  <a:lnTo>
                    <a:pt x="0" y="41"/>
                  </a:lnTo>
                  <a:lnTo>
                    <a:pt x="3" y="37"/>
                  </a:lnTo>
                  <a:lnTo>
                    <a:pt x="7" y="29"/>
                  </a:lnTo>
                  <a:lnTo>
                    <a:pt x="15" y="22"/>
                  </a:lnTo>
                  <a:lnTo>
                    <a:pt x="22" y="16"/>
                  </a:lnTo>
                  <a:lnTo>
                    <a:pt x="30" y="9"/>
                  </a:lnTo>
                  <a:lnTo>
                    <a:pt x="35" y="4"/>
                  </a:lnTo>
                  <a:lnTo>
                    <a:pt x="3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184" name="Freeform 261"/>
            <p:cNvSpPr>
              <a:spLocks/>
            </p:cNvSpPr>
            <p:nvPr/>
          </p:nvSpPr>
          <p:spPr bwMode="auto">
            <a:xfrm>
              <a:off x="1170" y="2645"/>
              <a:ext cx="67" cy="13"/>
            </a:xfrm>
            <a:custGeom>
              <a:avLst/>
              <a:gdLst>
                <a:gd name="T0" fmla="*/ 67 w 67"/>
                <a:gd name="T1" fmla="*/ 12 h 13"/>
                <a:gd name="T2" fmla="*/ 59 w 67"/>
                <a:gd name="T3" fmla="*/ 12 h 13"/>
                <a:gd name="T4" fmla="*/ 49 w 67"/>
                <a:gd name="T5" fmla="*/ 13 h 13"/>
                <a:gd name="T6" fmla="*/ 39 w 67"/>
                <a:gd name="T7" fmla="*/ 13 h 13"/>
                <a:gd name="T8" fmla="*/ 28 w 67"/>
                <a:gd name="T9" fmla="*/ 13 h 13"/>
                <a:gd name="T10" fmla="*/ 18 w 67"/>
                <a:gd name="T11" fmla="*/ 13 h 13"/>
                <a:gd name="T12" fmla="*/ 9 w 67"/>
                <a:gd name="T13" fmla="*/ 12 h 13"/>
                <a:gd name="T14" fmla="*/ 3 w 67"/>
                <a:gd name="T15" fmla="*/ 9 h 13"/>
                <a:gd name="T16" fmla="*/ 0 w 67"/>
                <a:gd name="T17" fmla="*/ 4 h 13"/>
                <a:gd name="T18" fmla="*/ 2 w 67"/>
                <a:gd name="T19" fmla="*/ 1 h 13"/>
                <a:gd name="T20" fmla="*/ 8 w 67"/>
                <a:gd name="T21" fmla="*/ 0 h 13"/>
                <a:gd name="T22" fmla="*/ 17 w 67"/>
                <a:gd name="T23" fmla="*/ 0 h 13"/>
                <a:gd name="T24" fmla="*/ 27 w 67"/>
                <a:gd name="T25" fmla="*/ 3 h 13"/>
                <a:gd name="T26" fmla="*/ 37 w 67"/>
                <a:gd name="T27" fmla="*/ 6 h 13"/>
                <a:gd name="T28" fmla="*/ 49 w 67"/>
                <a:gd name="T29" fmla="*/ 9 h 13"/>
                <a:gd name="T30" fmla="*/ 59 w 67"/>
                <a:gd name="T31" fmla="*/ 10 h 13"/>
                <a:gd name="T32" fmla="*/ 67 w 67"/>
                <a:gd name="T33" fmla="*/ 12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3"/>
                <a:gd name="T53" fmla="*/ 67 w 67"/>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3">
                  <a:moveTo>
                    <a:pt x="67" y="12"/>
                  </a:moveTo>
                  <a:lnTo>
                    <a:pt x="59" y="12"/>
                  </a:lnTo>
                  <a:lnTo>
                    <a:pt x="49" y="13"/>
                  </a:lnTo>
                  <a:lnTo>
                    <a:pt x="39" y="13"/>
                  </a:lnTo>
                  <a:lnTo>
                    <a:pt x="28" y="13"/>
                  </a:lnTo>
                  <a:lnTo>
                    <a:pt x="18" y="13"/>
                  </a:lnTo>
                  <a:lnTo>
                    <a:pt x="9" y="12"/>
                  </a:lnTo>
                  <a:lnTo>
                    <a:pt x="3" y="9"/>
                  </a:lnTo>
                  <a:lnTo>
                    <a:pt x="0" y="4"/>
                  </a:lnTo>
                  <a:lnTo>
                    <a:pt x="2" y="1"/>
                  </a:lnTo>
                  <a:lnTo>
                    <a:pt x="8" y="0"/>
                  </a:lnTo>
                  <a:lnTo>
                    <a:pt x="17" y="0"/>
                  </a:lnTo>
                  <a:lnTo>
                    <a:pt x="27" y="3"/>
                  </a:lnTo>
                  <a:lnTo>
                    <a:pt x="37" y="6"/>
                  </a:lnTo>
                  <a:lnTo>
                    <a:pt x="49" y="9"/>
                  </a:lnTo>
                  <a:lnTo>
                    <a:pt x="59" y="10"/>
                  </a:lnTo>
                  <a:lnTo>
                    <a:pt x="67" y="1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185" name="Freeform 262"/>
            <p:cNvSpPr>
              <a:spLocks/>
            </p:cNvSpPr>
            <p:nvPr/>
          </p:nvSpPr>
          <p:spPr bwMode="auto">
            <a:xfrm>
              <a:off x="1182" y="2618"/>
              <a:ext cx="64" cy="23"/>
            </a:xfrm>
            <a:custGeom>
              <a:avLst/>
              <a:gdLst>
                <a:gd name="T0" fmla="*/ 64 w 64"/>
                <a:gd name="T1" fmla="*/ 23 h 23"/>
                <a:gd name="T2" fmla="*/ 58 w 64"/>
                <a:gd name="T3" fmla="*/ 23 h 23"/>
                <a:gd name="T4" fmla="*/ 49 w 64"/>
                <a:gd name="T5" fmla="*/ 21 h 23"/>
                <a:gd name="T6" fmla="*/ 39 w 64"/>
                <a:gd name="T7" fmla="*/ 20 h 23"/>
                <a:gd name="T8" fmla="*/ 28 w 64"/>
                <a:gd name="T9" fmla="*/ 18 h 23"/>
                <a:gd name="T10" fmla="*/ 18 w 64"/>
                <a:gd name="T11" fmla="*/ 15 h 23"/>
                <a:gd name="T12" fmla="*/ 9 w 64"/>
                <a:gd name="T13" fmla="*/ 12 h 23"/>
                <a:gd name="T14" fmla="*/ 3 w 64"/>
                <a:gd name="T15" fmla="*/ 8 h 23"/>
                <a:gd name="T16" fmla="*/ 0 w 64"/>
                <a:gd name="T17" fmla="*/ 3 h 23"/>
                <a:gd name="T18" fmla="*/ 2 w 64"/>
                <a:gd name="T19" fmla="*/ 0 h 23"/>
                <a:gd name="T20" fmla="*/ 9 w 64"/>
                <a:gd name="T21" fmla="*/ 0 h 23"/>
                <a:gd name="T22" fmla="*/ 18 w 64"/>
                <a:gd name="T23" fmla="*/ 3 h 23"/>
                <a:gd name="T24" fmla="*/ 28 w 64"/>
                <a:gd name="T25" fmla="*/ 8 h 23"/>
                <a:gd name="T26" fmla="*/ 40 w 64"/>
                <a:gd name="T27" fmla="*/ 12 h 23"/>
                <a:gd name="T28" fmla="*/ 50 w 64"/>
                <a:gd name="T29" fmla="*/ 17 h 23"/>
                <a:gd name="T30" fmla="*/ 59 w 64"/>
                <a:gd name="T31" fmla="*/ 21 h 23"/>
                <a:gd name="T32" fmla="*/ 64 w 64"/>
                <a:gd name="T33" fmla="*/ 2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3"/>
                <a:gd name="T53" fmla="*/ 64 w 64"/>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3">
                  <a:moveTo>
                    <a:pt x="64" y="23"/>
                  </a:moveTo>
                  <a:lnTo>
                    <a:pt x="58" y="23"/>
                  </a:lnTo>
                  <a:lnTo>
                    <a:pt x="49" y="21"/>
                  </a:lnTo>
                  <a:lnTo>
                    <a:pt x="39" y="20"/>
                  </a:lnTo>
                  <a:lnTo>
                    <a:pt x="28" y="18"/>
                  </a:lnTo>
                  <a:lnTo>
                    <a:pt x="18" y="15"/>
                  </a:lnTo>
                  <a:lnTo>
                    <a:pt x="9" y="12"/>
                  </a:lnTo>
                  <a:lnTo>
                    <a:pt x="3" y="8"/>
                  </a:lnTo>
                  <a:lnTo>
                    <a:pt x="0" y="3"/>
                  </a:lnTo>
                  <a:lnTo>
                    <a:pt x="2" y="0"/>
                  </a:lnTo>
                  <a:lnTo>
                    <a:pt x="9" y="0"/>
                  </a:lnTo>
                  <a:lnTo>
                    <a:pt x="18" y="3"/>
                  </a:lnTo>
                  <a:lnTo>
                    <a:pt x="28" y="8"/>
                  </a:lnTo>
                  <a:lnTo>
                    <a:pt x="40" y="12"/>
                  </a:lnTo>
                  <a:lnTo>
                    <a:pt x="50" y="17"/>
                  </a:lnTo>
                  <a:lnTo>
                    <a:pt x="59" y="21"/>
                  </a:lnTo>
                  <a:lnTo>
                    <a:pt x="64" y="2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186" name="Freeform 263"/>
            <p:cNvSpPr>
              <a:spLocks/>
            </p:cNvSpPr>
            <p:nvPr/>
          </p:nvSpPr>
          <p:spPr bwMode="auto">
            <a:xfrm>
              <a:off x="1153" y="2678"/>
              <a:ext cx="62" cy="13"/>
            </a:xfrm>
            <a:custGeom>
              <a:avLst/>
              <a:gdLst>
                <a:gd name="T0" fmla="*/ 62 w 62"/>
                <a:gd name="T1" fmla="*/ 5 h 13"/>
                <a:gd name="T2" fmla="*/ 59 w 62"/>
                <a:gd name="T3" fmla="*/ 8 h 13"/>
                <a:gd name="T4" fmla="*/ 53 w 62"/>
                <a:gd name="T5" fmla="*/ 10 h 13"/>
                <a:gd name="T6" fmla="*/ 44 w 62"/>
                <a:gd name="T7" fmla="*/ 13 h 13"/>
                <a:gd name="T8" fmla="*/ 34 w 62"/>
                <a:gd name="T9" fmla="*/ 13 h 13"/>
                <a:gd name="T10" fmla="*/ 22 w 62"/>
                <a:gd name="T11" fmla="*/ 13 h 13"/>
                <a:gd name="T12" fmla="*/ 13 w 62"/>
                <a:gd name="T13" fmla="*/ 11 h 13"/>
                <a:gd name="T14" fmla="*/ 4 w 62"/>
                <a:gd name="T15" fmla="*/ 10 h 13"/>
                <a:gd name="T16" fmla="*/ 0 w 62"/>
                <a:gd name="T17" fmla="*/ 5 h 13"/>
                <a:gd name="T18" fmla="*/ 0 w 62"/>
                <a:gd name="T19" fmla="*/ 1 h 13"/>
                <a:gd name="T20" fmla="*/ 4 w 62"/>
                <a:gd name="T21" fmla="*/ 0 h 13"/>
                <a:gd name="T22" fmla="*/ 13 w 62"/>
                <a:gd name="T23" fmla="*/ 0 h 13"/>
                <a:gd name="T24" fmla="*/ 22 w 62"/>
                <a:gd name="T25" fmla="*/ 1 h 13"/>
                <a:gd name="T26" fmla="*/ 34 w 62"/>
                <a:gd name="T27" fmla="*/ 2 h 13"/>
                <a:gd name="T28" fmla="*/ 44 w 62"/>
                <a:gd name="T29" fmla="*/ 4 h 13"/>
                <a:gd name="T30" fmla="*/ 54 w 62"/>
                <a:gd name="T31" fmla="*/ 5 h 13"/>
                <a:gd name="T32" fmla="*/ 62 w 62"/>
                <a:gd name="T33" fmla="*/ 5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3"/>
                <a:gd name="T53" fmla="*/ 62 w 62"/>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3">
                  <a:moveTo>
                    <a:pt x="62" y="5"/>
                  </a:moveTo>
                  <a:lnTo>
                    <a:pt x="59" y="8"/>
                  </a:lnTo>
                  <a:lnTo>
                    <a:pt x="53" y="10"/>
                  </a:lnTo>
                  <a:lnTo>
                    <a:pt x="44" y="13"/>
                  </a:lnTo>
                  <a:lnTo>
                    <a:pt x="34" y="13"/>
                  </a:lnTo>
                  <a:lnTo>
                    <a:pt x="22" y="13"/>
                  </a:lnTo>
                  <a:lnTo>
                    <a:pt x="13" y="11"/>
                  </a:lnTo>
                  <a:lnTo>
                    <a:pt x="4" y="10"/>
                  </a:lnTo>
                  <a:lnTo>
                    <a:pt x="0" y="5"/>
                  </a:lnTo>
                  <a:lnTo>
                    <a:pt x="0" y="1"/>
                  </a:lnTo>
                  <a:lnTo>
                    <a:pt x="4" y="0"/>
                  </a:lnTo>
                  <a:lnTo>
                    <a:pt x="13" y="0"/>
                  </a:lnTo>
                  <a:lnTo>
                    <a:pt x="22" y="1"/>
                  </a:lnTo>
                  <a:lnTo>
                    <a:pt x="34" y="2"/>
                  </a:lnTo>
                  <a:lnTo>
                    <a:pt x="44" y="4"/>
                  </a:lnTo>
                  <a:lnTo>
                    <a:pt x="54" y="5"/>
                  </a:lnTo>
                  <a:lnTo>
                    <a:pt x="62" y="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187" name="Freeform 264"/>
            <p:cNvSpPr>
              <a:spLocks/>
            </p:cNvSpPr>
            <p:nvPr/>
          </p:nvSpPr>
          <p:spPr bwMode="auto">
            <a:xfrm>
              <a:off x="1135" y="2709"/>
              <a:ext cx="72" cy="20"/>
            </a:xfrm>
            <a:custGeom>
              <a:avLst/>
              <a:gdLst>
                <a:gd name="T0" fmla="*/ 72 w 72"/>
                <a:gd name="T1" fmla="*/ 0 h 20"/>
                <a:gd name="T2" fmla="*/ 65 w 72"/>
                <a:gd name="T3" fmla="*/ 4 h 20"/>
                <a:gd name="T4" fmla="*/ 55 w 72"/>
                <a:gd name="T5" fmla="*/ 8 h 20"/>
                <a:gd name="T6" fmla="*/ 43 w 72"/>
                <a:gd name="T7" fmla="*/ 13 h 20"/>
                <a:gd name="T8" fmla="*/ 32 w 72"/>
                <a:gd name="T9" fmla="*/ 17 h 20"/>
                <a:gd name="T10" fmla="*/ 21 w 72"/>
                <a:gd name="T11" fmla="*/ 20 h 20"/>
                <a:gd name="T12" fmla="*/ 10 w 72"/>
                <a:gd name="T13" fmla="*/ 20 h 20"/>
                <a:gd name="T14" fmla="*/ 4 w 72"/>
                <a:gd name="T15" fmla="*/ 20 h 20"/>
                <a:gd name="T16" fmla="*/ 0 w 72"/>
                <a:gd name="T17" fmla="*/ 16 h 20"/>
                <a:gd name="T18" fmla="*/ 1 w 72"/>
                <a:gd name="T19" fmla="*/ 11 h 20"/>
                <a:gd name="T20" fmla="*/ 9 w 72"/>
                <a:gd name="T21" fmla="*/ 8 h 20"/>
                <a:gd name="T22" fmla="*/ 18 w 72"/>
                <a:gd name="T23" fmla="*/ 5 h 20"/>
                <a:gd name="T24" fmla="*/ 29 w 72"/>
                <a:gd name="T25" fmla="*/ 4 h 20"/>
                <a:gd name="T26" fmla="*/ 43 w 72"/>
                <a:gd name="T27" fmla="*/ 4 h 20"/>
                <a:gd name="T28" fmla="*/ 55 w 72"/>
                <a:gd name="T29" fmla="*/ 3 h 20"/>
                <a:gd name="T30" fmla="*/ 65 w 72"/>
                <a:gd name="T31" fmla="*/ 1 h 20"/>
                <a:gd name="T32" fmla="*/ 72 w 72"/>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2"/>
                <a:gd name="T52" fmla="*/ 0 h 20"/>
                <a:gd name="T53" fmla="*/ 72 w 72"/>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2" h="20">
                  <a:moveTo>
                    <a:pt x="72" y="0"/>
                  </a:moveTo>
                  <a:lnTo>
                    <a:pt x="65" y="4"/>
                  </a:lnTo>
                  <a:lnTo>
                    <a:pt x="55" y="8"/>
                  </a:lnTo>
                  <a:lnTo>
                    <a:pt x="43" y="13"/>
                  </a:lnTo>
                  <a:lnTo>
                    <a:pt x="32" y="17"/>
                  </a:lnTo>
                  <a:lnTo>
                    <a:pt x="21" y="20"/>
                  </a:lnTo>
                  <a:lnTo>
                    <a:pt x="10" y="20"/>
                  </a:lnTo>
                  <a:lnTo>
                    <a:pt x="4" y="20"/>
                  </a:lnTo>
                  <a:lnTo>
                    <a:pt x="0" y="16"/>
                  </a:lnTo>
                  <a:lnTo>
                    <a:pt x="1" y="11"/>
                  </a:lnTo>
                  <a:lnTo>
                    <a:pt x="9" y="8"/>
                  </a:lnTo>
                  <a:lnTo>
                    <a:pt x="18" y="5"/>
                  </a:lnTo>
                  <a:lnTo>
                    <a:pt x="29" y="4"/>
                  </a:lnTo>
                  <a:lnTo>
                    <a:pt x="43" y="4"/>
                  </a:lnTo>
                  <a:lnTo>
                    <a:pt x="55" y="3"/>
                  </a:lnTo>
                  <a:lnTo>
                    <a:pt x="65" y="1"/>
                  </a:lnTo>
                  <a:lnTo>
                    <a:pt x="7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188" name="Freeform 265"/>
            <p:cNvSpPr>
              <a:spLocks/>
            </p:cNvSpPr>
            <p:nvPr/>
          </p:nvSpPr>
          <p:spPr bwMode="auto">
            <a:xfrm>
              <a:off x="1117" y="2741"/>
              <a:ext cx="79" cy="25"/>
            </a:xfrm>
            <a:custGeom>
              <a:avLst/>
              <a:gdLst>
                <a:gd name="T0" fmla="*/ 79 w 79"/>
                <a:gd name="T1" fmla="*/ 0 h 25"/>
                <a:gd name="T2" fmla="*/ 71 w 79"/>
                <a:gd name="T3" fmla="*/ 3 h 25"/>
                <a:gd name="T4" fmla="*/ 61 w 79"/>
                <a:gd name="T5" fmla="*/ 9 h 25"/>
                <a:gd name="T6" fmla="*/ 47 w 79"/>
                <a:gd name="T7" fmla="*/ 13 h 25"/>
                <a:gd name="T8" fmla="*/ 34 w 79"/>
                <a:gd name="T9" fmla="*/ 19 h 25"/>
                <a:gd name="T10" fmla="*/ 21 w 79"/>
                <a:gd name="T11" fmla="*/ 22 h 25"/>
                <a:gd name="T12" fmla="*/ 11 w 79"/>
                <a:gd name="T13" fmla="*/ 25 h 25"/>
                <a:gd name="T14" fmla="*/ 3 w 79"/>
                <a:gd name="T15" fmla="*/ 24 h 25"/>
                <a:gd name="T16" fmla="*/ 0 w 79"/>
                <a:gd name="T17" fmla="*/ 21 h 25"/>
                <a:gd name="T18" fmla="*/ 3 w 79"/>
                <a:gd name="T19" fmla="*/ 15 h 25"/>
                <a:gd name="T20" fmla="*/ 12 w 79"/>
                <a:gd name="T21" fmla="*/ 12 h 25"/>
                <a:gd name="T22" fmla="*/ 24 w 79"/>
                <a:gd name="T23" fmla="*/ 9 h 25"/>
                <a:gd name="T24" fmla="*/ 37 w 79"/>
                <a:gd name="T25" fmla="*/ 6 h 25"/>
                <a:gd name="T26" fmla="*/ 50 w 79"/>
                <a:gd name="T27" fmla="*/ 5 h 25"/>
                <a:gd name="T28" fmla="*/ 62 w 79"/>
                <a:gd name="T29" fmla="*/ 3 h 25"/>
                <a:gd name="T30" fmla="*/ 73 w 79"/>
                <a:gd name="T31" fmla="*/ 2 h 25"/>
                <a:gd name="T32" fmla="*/ 79 w 79"/>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25"/>
                <a:gd name="T53" fmla="*/ 79 w 79"/>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25">
                  <a:moveTo>
                    <a:pt x="79" y="0"/>
                  </a:moveTo>
                  <a:lnTo>
                    <a:pt x="71" y="3"/>
                  </a:lnTo>
                  <a:lnTo>
                    <a:pt x="61" y="9"/>
                  </a:lnTo>
                  <a:lnTo>
                    <a:pt x="47" y="13"/>
                  </a:lnTo>
                  <a:lnTo>
                    <a:pt x="34" y="19"/>
                  </a:lnTo>
                  <a:lnTo>
                    <a:pt x="21" y="22"/>
                  </a:lnTo>
                  <a:lnTo>
                    <a:pt x="11" y="25"/>
                  </a:lnTo>
                  <a:lnTo>
                    <a:pt x="3" y="24"/>
                  </a:lnTo>
                  <a:lnTo>
                    <a:pt x="0" y="21"/>
                  </a:lnTo>
                  <a:lnTo>
                    <a:pt x="3" y="15"/>
                  </a:lnTo>
                  <a:lnTo>
                    <a:pt x="12" y="12"/>
                  </a:lnTo>
                  <a:lnTo>
                    <a:pt x="24" y="9"/>
                  </a:lnTo>
                  <a:lnTo>
                    <a:pt x="37" y="6"/>
                  </a:lnTo>
                  <a:lnTo>
                    <a:pt x="50" y="5"/>
                  </a:lnTo>
                  <a:lnTo>
                    <a:pt x="62" y="3"/>
                  </a:lnTo>
                  <a:lnTo>
                    <a:pt x="73" y="2"/>
                  </a:lnTo>
                  <a:lnTo>
                    <a:pt x="7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189" name="Freeform 266"/>
            <p:cNvSpPr>
              <a:spLocks/>
            </p:cNvSpPr>
            <p:nvPr/>
          </p:nvSpPr>
          <p:spPr bwMode="auto">
            <a:xfrm>
              <a:off x="1111" y="2800"/>
              <a:ext cx="85" cy="45"/>
            </a:xfrm>
            <a:custGeom>
              <a:avLst/>
              <a:gdLst>
                <a:gd name="T0" fmla="*/ 85 w 85"/>
                <a:gd name="T1" fmla="*/ 0 h 45"/>
                <a:gd name="T2" fmla="*/ 77 w 85"/>
                <a:gd name="T3" fmla="*/ 8 h 45"/>
                <a:gd name="T4" fmla="*/ 65 w 85"/>
                <a:gd name="T5" fmla="*/ 16 h 45"/>
                <a:gd name="T6" fmla="*/ 53 w 85"/>
                <a:gd name="T7" fmla="*/ 24 h 45"/>
                <a:gd name="T8" fmla="*/ 39 w 85"/>
                <a:gd name="T9" fmla="*/ 31 h 45"/>
                <a:gd name="T10" fmla="*/ 25 w 85"/>
                <a:gd name="T11" fmla="*/ 39 h 45"/>
                <a:gd name="T12" fmla="*/ 14 w 85"/>
                <a:gd name="T13" fmla="*/ 43 h 45"/>
                <a:gd name="T14" fmla="*/ 5 w 85"/>
                <a:gd name="T15" fmla="*/ 45 h 45"/>
                <a:gd name="T16" fmla="*/ 0 w 85"/>
                <a:gd name="T17" fmla="*/ 42 h 45"/>
                <a:gd name="T18" fmla="*/ 2 w 85"/>
                <a:gd name="T19" fmla="*/ 37 h 45"/>
                <a:gd name="T20" fmla="*/ 11 w 85"/>
                <a:gd name="T21" fmla="*/ 33 h 45"/>
                <a:gd name="T22" fmla="*/ 22 w 85"/>
                <a:gd name="T23" fmla="*/ 27 h 45"/>
                <a:gd name="T24" fmla="*/ 37 w 85"/>
                <a:gd name="T25" fmla="*/ 21 h 45"/>
                <a:gd name="T26" fmla="*/ 53 w 85"/>
                <a:gd name="T27" fmla="*/ 16 h 45"/>
                <a:gd name="T28" fmla="*/ 67 w 85"/>
                <a:gd name="T29" fmla="*/ 11 h 45"/>
                <a:gd name="T30" fmla="*/ 79 w 85"/>
                <a:gd name="T31" fmla="*/ 5 h 45"/>
                <a:gd name="T32" fmla="*/ 85 w 85"/>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5"/>
                <a:gd name="T52" fmla="*/ 0 h 45"/>
                <a:gd name="T53" fmla="*/ 85 w 8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5" h="45">
                  <a:moveTo>
                    <a:pt x="85" y="0"/>
                  </a:moveTo>
                  <a:lnTo>
                    <a:pt x="77" y="8"/>
                  </a:lnTo>
                  <a:lnTo>
                    <a:pt x="65" y="16"/>
                  </a:lnTo>
                  <a:lnTo>
                    <a:pt x="53" y="24"/>
                  </a:lnTo>
                  <a:lnTo>
                    <a:pt x="39" y="31"/>
                  </a:lnTo>
                  <a:lnTo>
                    <a:pt x="25" y="39"/>
                  </a:lnTo>
                  <a:lnTo>
                    <a:pt x="14" y="43"/>
                  </a:lnTo>
                  <a:lnTo>
                    <a:pt x="5" y="45"/>
                  </a:lnTo>
                  <a:lnTo>
                    <a:pt x="0" y="42"/>
                  </a:lnTo>
                  <a:lnTo>
                    <a:pt x="2" y="37"/>
                  </a:lnTo>
                  <a:lnTo>
                    <a:pt x="11" y="33"/>
                  </a:lnTo>
                  <a:lnTo>
                    <a:pt x="22" y="27"/>
                  </a:lnTo>
                  <a:lnTo>
                    <a:pt x="37" y="21"/>
                  </a:lnTo>
                  <a:lnTo>
                    <a:pt x="53" y="16"/>
                  </a:lnTo>
                  <a:lnTo>
                    <a:pt x="67" y="11"/>
                  </a:lnTo>
                  <a:lnTo>
                    <a:pt x="79" y="5"/>
                  </a:lnTo>
                  <a:lnTo>
                    <a:pt x="8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190" name="Freeform 267"/>
            <p:cNvSpPr>
              <a:spLocks/>
            </p:cNvSpPr>
            <p:nvPr/>
          </p:nvSpPr>
          <p:spPr bwMode="auto">
            <a:xfrm>
              <a:off x="1125" y="2868"/>
              <a:ext cx="78" cy="50"/>
            </a:xfrm>
            <a:custGeom>
              <a:avLst/>
              <a:gdLst>
                <a:gd name="T0" fmla="*/ 78 w 78"/>
                <a:gd name="T1" fmla="*/ 0 h 50"/>
                <a:gd name="T2" fmla="*/ 72 w 78"/>
                <a:gd name="T3" fmla="*/ 6 h 50"/>
                <a:gd name="T4" fmla="*/ 62 w 78"/>
                <a:gd name="T5" fmla="*/ 15 h 50"/>
                <a:gd name="T6" fmla="*/ 50 w 78"/>
                <a:gd name="T7" fmla="*/ 24 h 50"/>
                <a:gd name="T8" fmla="*/ 37 w 78"/>
                <a:gd name="T9" fmla="*/ 33 h 50"/>
                <a:gd name="T10" fmla="*/ 23 w 78"/>
                <a:gd name="T11" fmla="*/ 42 h 50"/>
                <a:gd name="T12" fmla="*/ 13 w 78"/>
                <a:gd name="T13" fmla="*/ 48 h 50"/>
                <a:gd name="T14" fmla="*/ 4 w 78"/>
                <a:gd name="T15" fmla="*/ 50 h 50"/>
                <a:gd name="T16" fmla="*/ 0 w 78"/>
                <a:gd name="T17" fmla="*/ 48 h 50"/>
                <a:gd name="T18" fmla="*/ 1 w 78"/>
                <a:gd name="T19" fmla="*/ 42 h 50"/>
                <a:gd name="T20" fmla="*/ 8 w 78"/>
                <a:gd name="T21" fmla="*/ 36 h 50"/>
                <a:gd name="T22" fmla="*/ 20 w 78"/>
                <a:gd name="T23" fmla="*/ 28 h 50"/>
                <a:gd name="T24" fmla="*/ 35 w 78"/>
                <a:gd name="T25" fmla="*/ 21 h 50"/>
                <a:gd name="T26" fmla="*/ 48 w 78"/>
                <a:gd name="T27" fmla="*/ 15 h 50"/>
                <a:gd name="T28" fmla="*/ 62 w 78"/>
                <a:gd name="T29" fmla="*/ 9 h 50"/>
                <a:gd name="T30" fmla="*/ 72 w 78"/>
                <a:gd name="T31" fmla="*/ 3 h 50"/>
                <a:gd name="T32" fmla="*/ 78 w 78"/>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50"/>
                <a:gd name="T53" fmla="*/ 78 w 7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50">
                  <a:moveTo>
                    <a:pt x="78" y="0"/>
                  </a:moveTo>
                  <a:lnTo>
                    <a:pt x="72" y="6"/>
                  </a:lnTo>
                  <a:lnTo>
                    <a:pt x="62" y="15"/>
                  </a:lnTo>
                  <a:lnTo>
                    <a:pt x="50" y="24"/>
                  </a:lnTo>
                  <a:lnTo>
                    <a:pt x="37" y="33"/>
                  </a:lnTo>
                  <a:lnTo>
                    <a:pt x="23" y="42"/>
                  </a:lnTo>
                  <a:lnTo>
                    <a:pt x="13" y="48"/>
                  </a:lnTo>
                  <a:lnTo>
                    <a:pt x="4" y="50"/>
                  </a:lnTo>
                  <a:lnTo>
                    <a:pt x="0" y="48"/>
                  </a:lnTo>
                  <a:lnTo>
                    <a:pt x="1" y="42"/>
                  </a:lnTo>
                  <a:lnTo>
                    <a:pt x="8" y="36"/>
                  </a:lnTo>
                  <a:lnTo>
                    <a:pt x="20" y="28"/>
                  </a:lnTo>
                  <a:lnTo>
                    <a:pt x="35" y="21"/>
                  </a:lnTo>
                  <a:lnTo>
                    <a:pt x="48" y="15"/>
                  </a:lnTo>
                  <a:lnTo>
                    <a:pt x="62" y="9"/>
                  </a:lnTo>
                  <a:lnTo>
                    <a:pt x="72" y="3"/>
                  </a:lnTo>
                  <a:lnTo>
                    <a:pt x="7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191" name="Freeform 268"/>
            <p:cNvSpPr>
              <a:spLocks/>
            </p:cNvSpPr>
            <p:nvPr/>
          </p:nvSpPr>
          <p:spPr bwMode="auto">
            <a:xfrm>
              <a:off x="1122" y="2771"/>
              <a:ext cx="71" cy="43"/>
            </a:xfrm>
            <a:custGeom>
              <a:avLst/>
              <a:gdLst>
                <a:gd name="T0" fmla="*/ 71 w 71"/>
                <a:gd name="T1" fmla="*/ 0 h 43"/>
                <a:gd name="T2" fmla="*/ 65 w 71"/>
                <a:gd name="T3" fmla="*/ 6 h 43"/>
                <a:gd name="T4" fmla="*/ 54 w 71"/>
                <a:gd name="T5" fmla="*/ 13 h 43"/>
                <a:gd name="T6" fmla="*/ 44 w 71"/>
                <a:gd name="T7" fmla="*/ 20 h 43"/>
                <a:gd name="T8" fmla="*/ 31 w 71"/>
                <a:gd name="T9" fmla="*/ 29 h 43"/>
                <a:gd name="T10" fmla="*/ 20 w 71"/>
                <a:gd name="T11" fmla="*/ 37 h 43"/>
                <a:gd name="T12" fmla="*/ 10 w 71"/>
                <a:gd name="T13" fmla="*/ 41 h 43"/>
                <a:gd name="T14" fmla="*/ 3 w 71"/>
                <a:gd name="T15" fmla="*/ 43 h 43"/>
                <a:gd name="T16" fmla="*/ 0 w 71"/>
                <a:gd name="T17" fmla="*/ 40 h 43"/>
                <a:gd name="T18" fmla="*/ 3 w 71"/>
                <a:gd name="T19" fmla="*/ 34 h 43"/>
                <a:gd name="T20" fmla="*/ 9 w 71"/>
                <a:gd name="T21" fmla="*/ 28 h 43"/>
                <a:gd name="T22" fmla="*/ 19 w 71"/>
                <a:gd name="T23" fmla="*/ 22 h 43"/>
                <a:gd name="T24" fmla="*/ 32 w 71"/>
                <a:gd name="T25" fmla="*/ 16 h 43"/>
                <a:gd name="T26" fmla="*/ 44 w 71"/>
                <a:gd name="T27" fmla="*/ 10 h 43"/>
                <a:gd name="T28" fmla="*/ 56 w 71"/>
                <a:gd name="T29" fmla="*/ 6 h 43"/>
                <a:gd name="T30" fmla="*/ 65 w 71"/>
                <a:gd name="T31" fmla="*/ 3 h 43"/>
                <a:gd name="T32" fmla="*/ 71 w 71"/>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43"/>
                <a:gd name="T53" fmla="*/ 71 w 71"/>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43">
                  <a:moveTo>
                    <a:pt x="71" y="0"/>
                  </a:moveTo>
                  <a:lnTo>
                    <a:pt x="65" y="6"/>
                  </a:lnTo>
                  <a:lnTo>
                    <a:pt x="54" y="13"/>
                  </a:lnTo>
                  <a:lnTo>
                    <a:pt x="44" y="20"/>
                  </a:lnTo>
                  <a:lnTo>
                    <a:pt x="31" y="29"/>
                  </a:lnTo>
                  <a:lnTo>
                    <a:pt x="20" y="37"/>
                  </a:lnTo>
                  <a:lnTo>
                    <a:pt x="10" y="41"/>
                  </a:lnTo>
                  <a:lnTo>
                    <a:pt x="3" y="43"/>
                  </a:lnTo>
                  <a:lnTo>
                    <a:pt x="0" y="40"/>
                  </a:lnTo>
                  <a:lnTo>
                    <a:pt x="3" y="34"/>
                  </a:lnTo>
                  <a:lnTo>
                    <a:pt x="9" y="28"/>
                  </a:lnTo>
                  <a:lnTo>
                    <a:pt x="19" y="22"/>
                  </a:lnTo>
                  <a:lnTo>
                    <a:pt x="32" y="16"/>
                  </a:lnTo>
                  <a:lnTo>
                    <a:pt x="44" y="10"/>
                  </a:lnTo>
                  <a:lnTo>
                    <a:pt x="56" y="6"/>
                  </a:lnTo>
                  <a:lnTo>
                    <a:pt x="65" y="3"/>
                  </a:lnTo>
                  <a:lnTo>
                    <a:pt x="7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192" name="Freeform 269"/>
            <p:cNvSpPr>
              <a:spLocks/>
            </p:cNvSpPr>
            <p:nvPr/>
          </p:nvSpPr>
          <p:spPr bwMode="auto">
            <a:xfrm>
              <a:off x="1187" y="2774"/>
              <a:ext cx="103" cy="65"/>
            </a:xfrm>
            <a:custGeom>
              <a:avLst/>
              <a:gdLst>
                <a:gd name="T0" fmla="*/ 103 w 103"/>
                <a:gd name="T1" fmla="*/ 63 h 65"/>
                <a:gd name="T2" fmla="*/ 97 w 103"/>
                <a:gd name="T3" fmla="*/ 65 h 65"/>
                <a:gd name="T4" fmla="*/ 85 w 103"/>
                <a:gd name="T5" fmla="*/ 62 h 65"/>
                <a:gd name="T6" fmla="*/ 71 w 103"/>
                <a:gd name="T7" fmla="*/ 54 h 65"/>
                <a:gd name="T8" fmla="*/ 53 w 103"/>
                <a:gd name="T9" fmla="*/ 45 h 65"/>
                <a:gd name="T10" fmla="*/ 35 w 103"/>
                <a:gd name="T11" fmla="*/ 35 h 65"/>
                <a:gd name="T12" fmla="*/ 19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1" y="54"/>
                  </a:lnTo>
                  <a:lnTo>
                    <a:pt x="53" y="45"/>
                  </a:lnTo>
                  <a:lnTo>
                    <a:pt x="35" y="35"/>
                  </a:lnTo>
                  <a:lnTo>
                    <a:pt x="19"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193" name="Freeform 270"/>
            <p:cNvSpPr>
              <a:spLocks/>
            </p:cNvSpPr>
            <p:nvPr/>
          </p:nvSpPr>
          <p:spPr bwMode="auto">
            <a:xfrm>
              <a:off x="1191" y="2827"/>
              <a:ext cx="81" cy="56"/>
            </a:xfrm>
            <a:custGeom>
              <a:avLst/>
              <a:gdLst>
                <a:gd name="T0" fmla="*/ 81 w 81"/>
                <a:gd name="T1" fmla="*/ 56 h 56"/>
                <a:gd name="T2" fmla="*/ 77 w 81"/>
                <a:gd name="T3" fmla="*/ 56 h 56"/>
                <a:gd name="T4" fmla="*/ 69 w 81"/>
                <a:gd name="T5" fmla="*/ 55 h 56"/>
                <a:gd name="T6" fmla="*/ 58 w 81"/>
                <a:gd name="T7" fmla="*/ 50 h 56"/>
                <a:gd name="T8" fmla="*/ 44 w 81"/>
                <a:gd name="T9" fmla="*/ 43 h 56"/>
                <a:gd name="T10" fmla="*/ 31 w 81"/>
                <a:gd name="T11" fmla="*/ 34 h 56"/>
                <a:gd name="T12" fmla="*/ 18 w 81"/>
                <a:gd name="T13" fmla="*/ 23 h 56"/>
                <a:gd name="T14" fmla="*/ 7 w 81"/>
                <a:gd name="T15" fmla="*/ 12 h 56"/>
                <a:gd name="T16" fmla="*/ 0 w 81"/>
                <a:gd name="T17" fmla="*/ 0 h 56"/>
                <a:gd name="T18" fmla="*/ 9 w 81"/>
                <a:gd name="T19" fmla="*/ 7 h 56"/>
                <a:gd name="T20" fmla="*/ 21 w 81"/>
                <a:gd name="T21" fmla="*/ 15 h 56"/>
                <a:gd name="T22" fmla="*/ 36 w 81"/>
                <a:gd name="T23" fmla="*/ 23 h 56"/>
                <a:gd name="T24" fmla="*/ 49 w 81"/>
                <a:gd name="T25" fmla="*/ 32 h 56"/>
                <a:gd name="T26" fmla="*/ 62 w 81"/>
                <a:gd name="T27" fmla="*/ 40 h 56"/>
                <a:gd name="T28" fmla="*/ 72 w 81"/>
                <a:gd name="T29" fmla="*/ 47 h 56"/>
                <a:gd name="T30" fmla="*/ 80 w 81"/>
                <a:gd name="T31" fmla="*/ 53 h 56"/>
                <a:gd name="T32" fmla="*/ 81 w 81"/>
                <a:gd name="T33" fmla="*/ 5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1"/>
                <a:gd name="T52" fmla="*/ 0 h 56"/>
                <a:gd name="T53" fmla="*/ 81 w 81"/>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1" h="56">
                  <a:moveTo>
                    <a:pt x="81" y="56"/>
                  </a:moveTo>
                  <a:lnTo>
                    <a:pt x="77" y="56"/>
                  </a:lnTo>
                  <a:lnTo>
                    <a:pt x="69" y="55"/>
                  </a:lnTo>
                  <a:lnTo>
                    <a:pt x="58" y="50"/>
                  </a:lnTo>
                  <a:lnTo>
                    <a:pt x="44" y="43"/>
                  </a:lnTo>
                  <a:lnTo>
                    <a:pt x="31" y="34"/>
                  </a:lnTo>
                  <a:lnTo>
                    <a:pt x="18" y="23"/>
                  </a:lnTo>
                  <a:lnTo>
                    <a:pt x="7" y="12"/>
                  </a:lnTo>
                  <a:lnTo>
                    <a:pt x="0" y="0"/>
                  </a:lnTo>
                  <a:lnTo>
                    <a:pt x="9" y="7"/>
                  </a:lnTo>
                  <a:lnTo>
                    <a:pt x="21" y="15"/>
                  </a:lnTo>
                  <a:lnTo>
                    <a:pt x="36" y="23"/>
                  </a:lnTo>
                  <a:lnTo>
                    <a:pt x="49" y="32"/>
                  </a:lnTo>
                  <a:lnTo>
                    <a:pt x="62" y="40"/>
                  </a:lnTo>
                  <a:lnTo>
                    <a:pt x="72" y="47"/>
                  </a:lnTo>
                  <a:lnTo>
                    <a:pt x="80" y="53"/>
                  </a:lnTo>
                  <a:lnTo>
                    <a:pt x="81" y="5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194" name="Freeform 271"/>
            <p:cNvSpPr>
              <a:spLocks/>
            </p:cNvSpPr>
            <p:nvPr/>
          </p:nvSpPr>
          <p:spPr bwMode="auto">
            <a:xfrm>
              <a:off x="1120" y="2834"/>
              <a:ext cx="77" cy="50"/>
            </a:xfrm>
            <a:custGeom>
              <a:avLst/>
              <a:gdLst>
                <a:gd name="T0" fmla="*/ 77 w 77"/>
                <a:gd name="T1" fmla="*/ 0 h 50"/>
                <a:gd name="T2" fmla="*/ 71 w 77"/>
                <a:gd name="T3" fmla="*/ 6 h 50"/>
                <a:gd name="T4" fmla="*/ 61 w 77"/>
                <a:gd name="T5" fmla="*/ 15 h 50"/>
                <a:gd name="T6" fmla="*/ 49 w 77"/>
                <a:gd name="T7" fmla="*/ 24 h 50"/>
                <a:gd name="T8" fmla="*/ 37 w 77"/>
                <a:gd name="T9" fmla="*/ 34 h 50"/>
                <a:gd name="T10" fmla="*/ 24 w 77"/>
                <a:gd name="T11" fmla="*/ 42 h 50"/>
                <a:gd name="T12" fmla="*/ 13 w 77"/>
                <a:gd name="T13" fmla="*/ 48 h 50"/>
                <a:gd name="T14" fmla="*/ 5 w 77"/>
                <a:gd name="T15" fmla="*/ 50 h 50"/>
                <a:gd name="T16" fmla="*/ 0 w 77"/>
                <a:gd name="T17" fmla="*/ 48 h 50"/>
                <a:gd name="T18" fmla="*/ 2 w 77"/>
                <a:gd name="T19" fmla="*/ 42 h 50"/>
                <a:gd name="T20" fmla="*/ 8 w 77"/>
                <a:gd name="T21" fmla="*/ 36 h 50"/>
                <a:gd name="T22" fmla="*/ 19 w 77"/>
                <a:gd name="T23" fmla="*/ 30 h 50"/>
                <a:gd name="T24" fmla="*/ 34 w 77"/>
                <a:gd name="T25" fmla="*/ 22 h 50"/>
                <a:gd name="T26" fmla="*/ 47 w 77"/>
                <a:gd name="T27" fmla="*/ 15 h 50"/>
                <a:gd name="T28" fmla="*/ 61 w 77"/>
                <a:gd name="T29" fmla="*/ 9 h 50"/>
                <a:gd name="T30" fmla="*/ 71 w 77"/>
                <a:gd name="T31" fmla="*/ 5 h 50"/>
                <a:gd name="T32" fmla="*/ 77 w 77"/>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
                <a:gd name="T52" fmla="*/ 0 h 50"/>
                <a:gd name="T53" fmla="*/ 77 w 77"/>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 h="50">
                  <a:moveTo>
                    <a:pt x="77" y="0"/>
                  </a:moveTo>
                  <a:lnTo>
                    <a:pt x="71" y="6"/>
                  </a:lnTo>
                  <a:lnTo>
                    <a:pt x="61" y="15"/>
                  </a:lnTo>
                  <a:lnTo>
                    <a:pt x="49" y="24"/>
                  </a:lnTo>
                  <a:lnTo>
                    <a:pt x="37" y="34"/>
                  </a:lnTo>
                  <a:lnTo>
                    <a:pt x="24" y="42"/>
                  </a:lnTo>
                  <a:lnTo>
                    <a:pt x="13" y="48"/>
                  </a:lnTo>
                  <a:lnTo>
                    <a:pt x="5" y="50"/>
                  </a:lnTo>
                  <a:lnTo>
                    <a:pt x="0" y="48"/>
                  </a:lnTo>
                  <a:lnTo>
                    <a:pt x="2" y="42"/>
                  </a:lnTo>
                  <a:lnTo>
                    <a:pt x="8" y="36"/>
                  </a:lnTo>
                  <a:lnTo>
                    <a:pt x="19" y="30"/>
                  </a:lnTo>
                  <a:lnTo>
                    <a:pt x="34" y="22"/>
                  </a:lnTo>
                  <a:lnTo>
                    <a:pt x="47" y="15"/>
                  </a:lnTo>
                  <a:lnTo>
                    <a:pt x="61" y="9"/>
                  </a:lnTo>
                  <a:lnTo>
                    <a:pt x="71" y="5"/>
                  </a:lnTo>
                  <a:lnTo>
                    <a:pt x="7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195" name="Freeform 272"/>
            <p:cNvSpPr>
              <a:spLocks/>
            </p:cNvSpPr>
            <p:nvPr/>
          </p:nvSpPr>
          <p:spPr bwMode="auto">
            <a:xfrm>
              <a:off x="1297" y="2893"/>
              <a:ext cx="62" cy="258"/>
            </a:xfrm>
            <a:custGeom>
              <a:avLst/>
              <a:gdLst>
                <a:gd name="T0" fmla="*/ 56 w 62"/>
                <a:gd name="T1" fmla="*/ 0 h 258"/>
                <a:gd name="T2" fmla="*/ 58 w 62"/>
                <a:gd name="T3" fmla="*/ 0 h 258"/>
                <a:gd name="T4" fmla="*/ 61 w 62"/>
                <a:gd name="T5" fmla="*/ 2 h 258"/>
                <a:gd name="T6" fmla="*/ 62 w 62"/>
                <a:gd name="T7" fmla="*/ 5 h 258"/>
                <a:gd name="T8" fmla="*/ 62 w 62"/>
                <a:gd name="T9" fmla="*/ 6 h 258"/>
                <a:gd name="T10" fmla="*/ 37 w 62"/>
                <a:gd name="T11" fmla="*/ 37 h 258"/>
                <a:gd name="T12" fmla="*/ 21 w 62"/>
                <a:gd name="T13" fmla="*/ 71 h 258"/>
                <a:gd name="T14" fmla="*/ 14 w 62"/>
                <a:gd name="T15" fmla="*/ 107 h 258"/>
                <a:gd name="T16" fmla="*/ 11 w 62"/>
                <a:gd name="T17" fmla="*/ 141 h 258"/>
                <a:gd name="T18" fmla="*/ 14 w 62"/>
                <a:gd name="T19" fmla="*/ 175 h 258"/>
                <a:gd name="T20" fmla="*/ 18 w 62"/>
                <a:gd name="T21" fmla="*/ 206 h 258"/>
                <a:gd name="T22" fmla="*/ 25 w 62"/>
                <a:gd name="T23" fmla="*/ 234 h 258"/>
                <a:gd name="T24" fmla="*/ 31 w 62"/>
                <a:gd name="T25" fmla="*/ 258 h 258"/>
                <a:gd name="T26" fmla="*/ 18 w 62"/>
                <a:gd name="T27" fmla="*/ 241 h 258"/>
                <a:gd name="T28" fmla="*/ 8 w 62"/>
                <a:gd name="T29" fmla="*/ 215 h 258"/>
                <a:gd name="T30" fmla="*/ 2 w 62"/>
                <a:gd name="T31" fmla="*/ 178 h 258"/>
                <a:gd name="T32" fmla="*/ 0 w 62"/>
                <a:gd name="T33" fmla="*/ 138 h 258"/>
                <a:gd name="T34" fmla="*/ 5 w 62"/>
                <a:gd name="T35" fmla="*/ 96 h 258"/>
                <a:gd name="T36" fmla="*/ 15 w 62"/>
                <a:gd name="T37" fmla="*/ 57 h 258"/>
                <a:gd name="T38" fmla="*/ 31 w 62"/>
                <a:gd name="T39" fmla="*/ 24 h 258"/>
                <a:gd name="T40" fmla="*/ 56 w 62"/>
                <a:gd name="T41" fmla="*/ 0 h 2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2"/>
                <a:gd name="T64" fmla="*/ 0 h 258"/>
                <a:gd name="T65" fmla="*/ 62 w 62"/>
                <a:gd name="T66" fmla="*/ 258 h 2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2" h="258">
                  <a:moveTo>
                    <a:pt x="56" y="0"/>
                  </a:moveTo>
                  <a:lnTo>
                    <a:pt x="58" y="0"/>
                  </a:lnTo>
                  <a:lnTo>
                    <a:pt x="61" y="2"/>
                  </a:lnTo>
                  <a:lnTo>
                    <a:pt x="62" y="5"/>
                  </a:lnTo>
                  <a:lnTo>
                    <a:pt x="62" y="6"/>
                  </a:lnTo>
                  <a:lnTo>
                    <a:pt x="37" y="37"/>
                  </a:lnTo>
                  <a:lnTo>
                    <a:pt x="21" y="71"/>
                  </a:lnTo>
                  <a:lnTo>
                    <a:pt x="14" y="107"/>
                  </a:lnTo>
                  <a:lnTo>
                    <a:pt x="11" y="141"/>
                  </a:lnTo>
                  <a:lnTo>
                    <a:pt x="14" y="175"/>
                  </a:lnTo>
                  <a:lnTo>
                    <a:pt x="18" y="206"/>
                  </a:lnTo>
                  <a:lnTo>
                    <a:pt x="25" y="234"/>
                  </a:lnTo>
                  <a:lnTo>
                    <a:pt x="31" y="258"/>
                  </a:lnTo>
                  <a:lnTo>
                    <a:pt x="18" y="241"/>
                  </a:lnTo>
                  <a:lnTo>
                    <a:pt x="8" y="215"/>
                  </a:lnTo>
                  <a:lnTo>
                    <a:pt x="2" y="178"/>
                  </a:lnTo>
                  <a:lnTo>
                    <a:pt x="0" y="138"/>
                  </a:lnTo>
                  <a:lnTo>
                    <a:pt x="5" y="96"/>
                  </a:lnTo>
                  <a:lnTo>
                    <a:pt x="15" y="57"/>
                  </a:lnTo>
                  <a:lnTo>
                    <a:pt x="31" y="24"/>
                  </a:lnTo>
                  <a:lnTo>
                    <a:pt x="5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196" name="Freeform 273"/>
            <p:cNvSpPr>
              <a:spLocks/>
            </p:cNvSpPr>
            <p:nvPr/>
          </p:nvSpPr>
          <p:spPr bwMode="auto">
            <a:xfrm>
              <a:off x="1311" y="3115"/>
              <a:ext cx="56" cy="33"/>
            </a:xfrm>
            <a:custGeom>
              <a:avLst/>
              <a:gdLst>
                <a:gd name="T0" fmla="*/ 0 w 56"/>
                <a:gd name="T1" fmla="*/ 0 h 33"/>
                <a:gd name="T2" fmla="*/ 6 w 56"/>
                <a:gd name="T3" fmla="*/ 6 h 33"/>
                <a:gd name="T4" fmla="*/ 13 w 56"/>
                <a:gd name="T5" fmla="*/ 13 h 33"/>
                <a:gd name="T6" fmla="*/ 22 w 56"/>
                <a:gd name="T7" fmla="*/ 19 h 33"/>
                <a:gd name="T8" fmla="*/ 32 w 56"/>
                <a:gd name="T9" fmla="*/ 24 h 33"/>
                <a:gd name="T10" fmla="*/ 40 w 56"/>
                <a:gd name="T11" fmla="*/ 28 h 33"/>
                <a:gd name="T12" fmla="*/ 47 w 56"/>
                <a:gd name="T13" fmla="*/ 31 h 33"/>
                <a:gd name="T14" fmla="*/ 53 w 56"/>
                <a:gd name="T15" fmla="*/ 33 h 33"/>
                <a:gd name="T16" fmla="*/ 56 w 56"/>
                <a:gd name="T17" fmla="*/ 31 h 33"/>
                <a:gd name="T18" fmla="*/ 56 w 56"/>
                <a:gd name="T19" fmla="*/ 28 h 33"/>
                <a:gd name="T20" fmla="*/ 51 w 56"/>
                <a:gd name="T21" fmla="*/ 25 h 33"/>
                <a:gd name="T22" fmla="*/ 45 w 56"/>
                <a:gd name="T23" fmla="*/ 22 h 33"/>
                <a:gd name="T24" fmla="*/ 37 w 56"/>
                <a:gd name="T25" fmla="*/ 18 h 33"/>
                <a:gd name="T26" fmla="*/ 28 w 56"/>
                <a:gd name="T27" fmla="*/ 15 h 33"/>
                <a:gd name="T28" fmla="*/ 17 w 56"/>
                <a:gd name="T29" fmla="*/ 10 h 33"/>
                <a:gd name="T30" fmla="*/ 7 w 56"/>
                <a:gd name="T31" fmla="*/ 6 h 33"/>
                <a:gd name="T32" fmla="*/ 0 w 56"/>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33"/>
                <a:gd name="T53" fmla="*/ 56 w 56"/>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33">
                  <a:moveTo>
                    <a:pt x="0" y="0"/>
                  </a:moveTo>
                  <a:lnTo>
                    <a:pt x="6" y="6"/>
                  </a:lnTo>
                  <a:lnTo>
                    <a:pt x="13" y="13"/>
                  </a:lnTo>
                  <a:lnTo>
                    <a:pt x="22" y="19"/>
                  </a:lnTo>
                  <a:lnTo>
                    <a:pt x="32" y="24"/>
                  </a:lnTo>
                  <a:lnTo>
                    <a:pt x="40" y="28"/>
                  </a:lnTo>
                  <a:lnTo>
                    <a:pt x="47" y="31"/>
                  </a:lnTo>
                  <a:lnTo>
                    <a:pt x="53" y="33"/>
                  </a:lnTo>
                  <a:lnTo>
                    <a:pt x="56" y="31"/>
                  </a:lnTo>
                  <a:lnTo>
                    <a:pt x="56" y="28"/>
                  </a:lnTo>
                  <a:lnTo>
                    <a:pt x="51" y="25"/>
                  </a:lnTo>
                  <a:lnTo>
                    <a:pt x="45" y="22"/>
                  </a:lnTo>
                  <a:lnTo>
                    <a:pt x="37" y="18"/>
                  </a:lnTo>
                  <a:lnTo>
                    <a:pt x="28" y="15"/>
                  </a:lnTo>
                  <a:lnTo>
                    <a:pt x="17" y="10"/>
                  </a:lnTo>
                  <a:lnTo>
                    <a:pt x="7"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197" name="Freeform 274"/>
            <p:cNvSpPr>
              <a:spLocks/>
            </p:cNvSpPr>
            <p:nvPr/>
          </p:nvSpPr>
          <p:spPr bwMode="auto">
            <a:xfrm>
              <a:off x="1306" y="3093"/>
              <a:ext cx="61" cy="37"/>
            </a:xfrm>
            <a:custGeom>
              <a:avLst/>
              <a:gdLst>
                <a:gd name="T0" fmla="*/ 61 w 61"/>
                <a:gd name="T1" fmla="*/ 35 h 37"/>
                <a:gd name="T2" fmla="*/ 58 w 61"/>
                <a:gd name="T3" fmla="*/ 37 h 37"/>
                <a:gd name="T4" fmla="*/ 53 w 61"/>
                <a:gd name="T5" fmla="*/ 35 h 37"/>
                <a:gd name="T6" fmla="*/ 45 w 61"/>
                <a:gd name="T7" fmla="*/ 34 h 37"/>
                <a:gd name="T8" fmla="*/ 36 w 61"/>
                <a:gd name="T9" fmla="*/ 29 h 37"/>
                <a:gd name="T10" fmla="*/ 25 w 61"/>
                <a:gd name="T11" fmla="*/ 24 h 37"/>
                <a:gd name="T12" fmla="*/ 15 w 61"/>
                <a:gd name="T13" fmla="*/ 16 h 37"/>
                <a:gd name="T14" fmla="*/ 8 w 61"/>
                <a:gd name="T15" fmla="*/ 9 h 37"/>
                <a:gd name="T16" fmla="*/ 0 w 61"/>
                <a:gd name="T17" fmla="*/ 0 h 37"/>
                <a:gd name="T18" fmla="*/ 8 w 61"/>
                <a:gd name="T19" fmla="*/ 4 h 37"/>
                <a:gd name="T20" fmla="*/ 16 w 61"/>
                <a:gd name="T21" fmla="*/ 9 h 37"/>
                <a:gd name="T22" fmla="*/ 27 w 61"/>
                <a:gd name="T23" fmla="*/ 15 h 37"/>
                <a:gd name="T24" fmla="*/ 37 w 61"/>
                <a:gd name="T25" fmla="*/ 19 h 37"/>
                <a:gd name="T26" fmla="*/ 47 w 61"/>
                <a:gd name="T27" fmla="*/ 25 h 37"/>
                <a:gd name="T28" fmla="*/ 55 w 61"/>
                <a:gd name="T29" fmla="*/ 29 h 37"/>
                <a:gd name="T30" fmla="*/ 59 w 61"/>
                <a:gd name="T31" fmla="*/ 32 h 37"/>
                <a:gd name="T32" fmla="*/ 61 w 61"/>
                <a:gd name="T33" fmla="*/ 35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37"/>
                <a:gd name="T53" fmla="*/ 61 w 61"/>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37">
                  <a:moveTo>
                    <a:pt x="61" y="35"/>
                  </a:moveTo>
                  <a:lnTo>
                    <a:pt x="58" y="37"/>
                  </a:lnTo>
                  <a:lnTo>
                    <a:pt x="53" y="35"/>
                  </a:lnTo>
                  <a:lnTo>
                    <a:pt x="45" y="34"/>
                  </a:lnTo>
                  <a:lnTo>
                    <a:pt x="36" y="29"/>
                  </a:lnTo>
                  <a:lnTo>
                    <a:pt x="25" y="24"/>
                  </a:lnTo>
                  <a:lnTo>
                    <a:pt x="15" y="16"/>
                  </a:lnTo>
                  <a:lnTo>
                    <a:pt x="8" y="9"/>
                  </a:lnTo>
                  <a:lnTo>
                    <a:pt x="0" y="0"/>
                  </a:lnTo>
                  <a:lnTo>
                    <a:pt x="8" y="4"/>
                  </a:lnTo>
                  <a:lnTo>
                    <a:pt x="16" y="9"/>
                  </a:lnTo>
                  <a:lnTo>
                    <a:pt x="27" y="15"/>
                  </a:lnTo>
                  <a:lnTo>
                    <a:pt x="37" y="19"/>
                  </a:lnTo>
                  <a:lnTo>
                    <a:pt x="47" y="25"/>
                  </a:lnTo>
                  <a:lnTo>
                    <a:pt x="55" y="29"/>
                  </a:lnTo>
                  <a:lnTo>
                    <a:pt x="59" y="32"/>
                  </a:lnTo>
                  <a:lnTo>
                    <a:pt x="61" y="3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198" name="Freeform 275"/>
            <p:cNvSpPr>
              <a:spLocks/>
            </p:cNvSpPr>
            <p:nvPr/>
          </p:nvSpPr>
          <p:spPr bwMode="auto">
            <a:xfrm>
              <a:off x="1300" y="3041"/>
              <a:ext cx="80" cy="50"/>
            </a:xfrm>
            <a:custGeom>
              <a:avLst/>
              <a:gdLst>
                <a:gd name="T0" fmla="*/ 80 w 80"/>
                <a:gd name="T1" fmla="*/ 49 h 50"/>
                <a:gd name="T2" fmla="*/ 76 w 80"/>
                <a:gd name="T3" fmla="*/ 50 h 50"/>
                <a:gd name="T4" fmla="*/ 67 w 80"/>
                <a:gd name="T5" fmla="*/ 49 h 50"/>
                <a:gd name="T6" fmla="*/ 56 w 80"/>
                <a:gd name="T7" fmla="*/ 44 h 50"/>
                <a:gd name="T8" fmla="*/ 43 w 80"/>
                <a:gd name="T9" fmla="*/ 37 h 50"/>
                <a:gd name="T10" fmla="*/ 30 w 80"/>
                <a:gd name="T11" fmla="*/ 30 h 50"/>
                <a:gd name="T12" fmla="*/ 17 w 80"/>
                <a:gd name="T13" fmla="*/ 21 h 50"/>
                <a:gd name="T14" fmla="*/ 6 w 80"/>
                <a:gd name="T15" fmla="*/ 10 h 50"/>
                <a:gd name="T16" fmla="*/ 0 w 80"/>
                <a:gd name="T17" fmla="*/ 0 h 50"/>
                <a:gd name="T18" fmla="*/ 6 w 80"/>
                <a:gd name="T19" fmla="*/ 5 h 50"/>
                <a:gd name="T20" fmla="*/ 17 w 80"/>
                <a:gd name="T21" fmla="*/ 10 h 50"/>
                <a:gd name="T22" fmla="*/ 31 w 80"/>
                <a:gd name="T23" fmla="*/ 18 h 50"/>
                <a:gd name="T24" fmla="*/ 45 w 80"/>
                <a:gd name="T25" fmla="*/ 25 h 50"/>
                <a:gd name="T26" fmla="*/ 59 w 80"/>
                <a:gd name="T27" fmla="*/ 33 h 50"/>
                <a:gd name="T28" fmla="*/ 71 w 80"/>
                <a:gd name="T29" fmla="*/ 40 h 50"/>
                <a:gd name="T30" fmla="*/ 79 w 80"/>
                <a:gd name="T31" fmla="*/ 44 h 50"/>
                <a:gd name="T32" fmla="*/ 80 w 80"/>
                <a:gd name="T33" fmla="*/ 49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0"/>
                <a:gd name="T52" fmla="*/ 0 h 50"/>
                <a:gd name="T53" fmla="*/ 80 w 80"/>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0" h="50">
                  <a:moveTo>
                    <a:pt x="80" y="49"/>
                  </a:moveTo>
                  <a:lnTo>
                    <a:pt x="76" y="50"/>
                  </a:lnTo>
                  <a:lnTo>
                    <a:pt x="67" y="49"/>
                  </a:lnTo>
                  <a:lnTo>
                    <a:pt x="56" y="44"/>
                  </a:lnTo>
                  <a:lnTo>
                    <a:pt x="43" y="37"/>
                  </a:lnTo>
                  <a:lnTo>
                    <a:pt x="30" y="30"/>
                  </a:lnTo>
                  <a:lnTo>
                    <a:pt x="17" y="21"/>
                  </a:lnTo>
                  <a:lnTo>
                    <a:pt x="6" y="10"/>
                  </a:lnTo>
                  <a:lnTo>
                    <a:pt x="0" y="0"/>
                  </a:lnTo>
                  <a:lnTo>
                    <a:pt x="6" y="5"/>
                  </a:lnTo>
                  <a:lnTo>
                    <a:pt x="17" y="10"/>
                  </a:lnTo>
                  <a:lnTo>
                    <a:pt x="31" y="18"/>
                  </a:lnTo>
                  <a:lnTo>
                    <a:pt x="45" y="25"/>
                  </a:lnTo>
                  <a:lnTo>
                    <a:pt x="59" y="33"/>
                  </a:lnTo>
                  <a:lnTo>
                    <a:pt x="71" y="40"/>
                  </a:lnTo>
                  <a:lnTo>
                    <a:pt x="79" y="44"/>
                  </a:lnTo>
                  <a:lnTo>
                    <a:pt x="80" y="4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199" name="Freeform 276"/>
            <p:cNvSpPr>
              <a:spLocks/>
            </p:cNvSpPr>
            <p:nvPr/>
          </p:nvSpPr>
          <p:spPr bwMode="auto">
            <a:xfrm>
              <a:off x="1305" y="2994"/>
              <a:ext cx="87" cy="56"/>
            </a:xfrm>
            <a:custGeom>
              <a:avLst/>
              <a:gdLst>
                <a:gd name="T0" fmla="*/ 87 w 87"/>
                <a:gd name="T1" fmla="*/ 55 h 56"/>
                <a:gd name="T2" fmla="*/ 82 w 87"/>
                <a:gd name="T3" fmla="*/ 56 h 56"/>
                <a:gd name="T4" fmla="*/ 72 w 87"/>
                <a:gd name="T5" fmla="*/ 53 h 56"/>
                <a:gd name="T6" fmla="*/ 59 w 87"/>
                <a:gd name="T7" fmla="*/ 47 h 56"/>
                <a:gd name="T8" fmla="*/ 44 w 87"/>
                <a:gd name="T9" fmla="*/ 38 h 56"/>
                <a:gd name="T10" fmla="*/ 29 w 87"/>
                <a:gd name="T11" fmla="*/ 29 h 56"/>
                <a:gd name="T12" fmla="*/ 16 w 87"/>
                <a:gd name="T13" fmla="*/ 19 h 56"/>
                <a:gd name="T14" fmla="*/ 6 w 87"/>
                <a:gd name="T15" fmla="*/ 9 h 56"/>
                <a:gd name="T16" fmla="*/ 0 w 87"/>
                <a:gd name="T17" fmla="*/ 0 h 56"/>
                <a:gd name="T18" fmla="*/ 6 w 87"/>
                <a:gd name="T19" fmla="*/ 4 h 56"/>
                <a:gd name="T20" fmla="*/ 17 w 87"/>
                <a:gd name="T21" fmla="*/ 10 h 56"/>
                <a:gd name="T22" fmla="*/ 32 w 87"/>
                <a:gd name="T23" fmla="*/ 18 h 56"/>
                <a:gd name="T24" fmla="*/ 48 w 87"/>
                <a:gd name="T25" fmla="*/ 26 h 56"/>
                <a:gd name="T26" fmla="*/ 63 w 87"/>
                <a:gd name="T27" fmla="*/ 37 h 56"/>
                <a:gd name="T28" fmla="*/ 75 w 87"/>
                <a:gd name="T29" fmla="*/ 44 h 56"/>
                <a:gd name="T30" fmla="*/ 84 w 87"/>
                <a:gd name="T31" fmla="*/ 50 h 56"/>
                <a:gd name="T32" fmla="*/ 87 w 8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6"/>
                <a:gd name="T53" fmla="*/ 87 w 8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6">
                  <a:moveTo>
                    <a:pt x="87" y="55"/>
                  </a:moveTo>
                  <a:lnTo>
                    <a:pt x="82" y="56"/>
                  </a:lnTo>
                  <a:lnTo>
                    <a:pt x="72" y="53"/>
                  </a:lnTo>
                  <a:lnTo>
                    <a:pt x="59" y="47"/>
                  </a:lnTo>
                  <a:lnTo>
                    <a:pt x="44" y="38"/>
                  </a:lnTo>
                  <a:lnTo>
                    <a:pt x="29" y="29"/>
                  </a:lnTo>
                  <a:lnTo>
                    <a:pt x="16" y="19"/>
                  </a:lnTo>
                  <a:lnTo>
                    <a:pt x="6" y="9"/>
                  </a:lnTo>
                  <a:lnTo>
                    <a:pt x="0" y="0"/>
                  </a:lnTo>
                  <a:lnTo>
                    <a:pt x="6" y="4"/>
                  </a:lnTo>
                  <a:lnTo>
                    <a:pt x="17" y="10"/>
                  </a:lnTo>
                  <a:lnTo>
                    <a:pt x="32" y="18"/>
                  </a:lnTo>
                  <a:lnTo>
                    <a:pt x="48" y="26"/>
                  </a:lnTo>
                  <a:lnTo>
                    <a:pt x="63" y="37"/>
                  </a:lnTo>
                  <a:lnTo>
                    <a:pt x="75" y="44"/>
                  </a:lnTo>
                  <a:lnTo>
                    <a:pt x="84" y="50"/>
                  </a:lnTo>
                  <a:lnTo>
                    <a:pt x="87"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00" name="Freeform 277"/>
            <p:cNvSpPr>
              <a:spLocks/>
            </p:cNvSpPr>
            <p:nvPr/>
          </p:nvSpPr>
          <p:spPr bwMode="auto">
            <a:xfrm>
              <a:off x="1312" y="2963"/>
              <a:ext cx="71" cy="59"/>
            </a:xfrm>
            <a:custGeom>
              <a:avLst/>
              <a:gdLst>
                <a:gd name="T0" fmla="*/ 71 w 71"/>
                <a:gd name="T1" fmla="*/ 59 h 59"/>
                <a:gd name="T2" fmla="*/ 67 w 71"/>
                <a:gd name="T3" fmla="*/ 59 h 59"/>
                <a:gd name="T4" fmla="*/ 59 w 71"/>
                <a:gd name="T5" fmla="*/ 54 h 59"/>
                <a:gd name="T6" fmla="*/ 47 w 71"/>
                <a:gd name="T7" fmla="*/ 47 h 59"/>
                <a:gd name="T8" fmla="*/ 36 w 71"/>
                <a:gd name="T9" fmla="*/ 38 h 59"/>
                <a:gd name="T10" fmla="*/ 22 w 71"/>
                <a:gd name="T11" fmla="*/ 28 h 59"/>
                <a:gd name="T12" fmla="*/ 12 w 71"/>
                <a:gd name="T13" fmla="*/ 18 h 59"/>
                <a:gd name="T14" fmla="*/ 3 w 71"/>
                <a:gd name="T15" fmla="*/ 7 h 59"/>
                <a:gd name="T16" fmla="*/ 0 w 71"/>
                <a:gd name="T17" fmla="*/ 0 h 59"/>
                <a:gd name="T18" fmla="*/ 8 w 71"/>
                <a:gd name="T19" fmla="*/ 4 h 59"/>
                <a:gd name="T20" fmla="*/ 18 w 71"/>
                <a:gd name="T21" fmla="*/ 12 h 59"/>
                <a:gd name="T22" fmla="*/ 30 w 71"/>
                <a:gd name="T23" fmla="*/ 20 h 59"/>
                <a:gd name="T24" fmla="*/ 43 w 71"/>
                <a:gd name="T25" fmla="*/ 29 h 59"/>
                <a:gd name="T26" fmla="*/ 55 w 71"/>
                <a:gd name="T27" fmla="*/ 40 h 59"/>
                <a:gd name="T28" fmla="*/ 65 w 71"/>
                <a:gd name="T29" fmla="*/ 47 h 59"/>
                <a:gd name="T30" fmla="*/ 71 w 71"/>
                <a:gd name="T31" fmla="*/ 54 h 59"/>
                <a:gd name="T32" fmla="*/ 71 w 71"/>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59"/>
                <a:gd name="T53" fmla="*/ 71 w 71"/>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59">
                  <a:moveTo>
                    <a:pt x="71" y="59"/>
                  </a:moveTo>
                  <a:lnTo>
                    <a:pt x="67" y="59"/>
                  </a:lnTo>
                  <a:lnTo>
                    <a:pt x="59" y="54"/>
                  </a:lnTo>
                  <a:lnTo>
                    <a:pt x="47" y="47"/>
                  </a:lnTo>
                  <a:lnTo>
                    <a:pt x="36" y="38"/>
                  </a:lnTo>
                  <a:lnTo>
                    <a:pt x="22" y="28"/>
                  </a:lnTo>
                  <a:lnTo>
                    <a:pt x="12" y="18"/>
                  </a:lnTo>
                  <a:lnTo>
                    <a:pt x="3" y="7"/>
                  </a:lnTo>
                  <a:lnTo>
                    <a:pt x="0" y="0"/>
                  </a:lnTo>
                  <a:lnTo>
                    <a:pt x="8" y="4"/>
                  </a:lnTo>
                  <a:lnTo>
                    <a:pt x="18" y="12"/>
                  </a:lnTo>
                  <a:lnTo>
                    <a:pt x="30" y="20"/>
                  </a:lnTo>
                  <a:lnTo>
                    <a:pt x="43" y="29"/>
                  </a:lnTo>
                  <a:lnTo>
                    <a:pt x="55" y="40"/>
                  </a:lnTo>
                  <a:lnTo>
                    <a:pt x="65" y="47"/>
                  </a:lnTo>
                  <a:lnTo>
                    <a:pt x="71" y="54"/>
                  </a:lnTo>
                  <a:lnTo>
                    <a:pt x="71" y="5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01" name="Freeform 278"/>
            <p:cNvSpPr>
              <a:spLocks/>
            </p:cNvSpPr>
            <p:nvPr/>
          </p:nvSpPr>
          <p:spPr bwMode="auto">
            <a:xfrm>
              <a:off x="1322" y="2939"/>
              <a:ext cx="58" cy="49"/>
            </a:xfrm>
            <a:custGeom>
              <a:avLst/>
              <a:gdLst>
                <a:gd name="T0" fmla="*/ 58 w 58"/>
                <a:gd name="T1" fmla="*/ 49 h 49"/>
                <a:gd name="T2" fmla="*/ 55 w 58"/>
                <a:gd name="T3" fmla="*/ 49 h 49"/>
                <a:gd name="T4" fmla="*/ 48 w 58"/>
                <a:gd name="T5" fmla="*/ 47 h 49"/>
                <a:gd name="T6" fmla="*/ 39 w 58"/>
                <a:gd name="T7" fmla="*/ 43 h 49"/>
                <a:gd name="T8" fmla="*/ 30 w 58"/>
                <a:gd name="T9" fmla="*/ 37 h 49"/>
                <a:gd name="T10" fmla="*/ 20 w 58"/>
                <a:gd name="T11" fmla="*/ 28 h 49"/>
                <a:gd name="T12" fmla="*/ 11 w 58"/>
                <a:gd name="T13" fmla="*/ 19 h 49"/>
                <a:gd name="T14" fmla="*/ 3 w 58"/>
                <a:gd name="T15" fmla="*/ 11 h 49"/>
                <a:gd name="T16" fmla="*/ 0 w 58"/>
                <a:gd name="T17" fmla="*/ 0 h 49"/>
                <a:gd name="T18" fmla="*/ 6 w 58"/>
                <a:gd name="T19" fmla="*/ 6 h 49"/>
                <a:gd name="T20" fmla="*/ 15 w 58"/>
                <a:gd name="T21" fmla="*/ 12 h 49"/>
                <a:gd name="T22" fmla="*/ 24 w 58"/>
                <a:gd name="T23" fmla="*/ 19 h 49"/>
                <a:gd name="T24" fmla="*/ 36 w 58"/>
                <a:gd name="T25" fmla="*/ 27 h 49"/>
                <a:gd name="T26" fmla="*/ 45 w 58"/>
                <a:gd name="T27" fmla="*/ 34 h 49"/>
                <a:gd name="T28" fmla="*/ 54 w 58"/>
                <a:gd name="T29" fmla="*/ 42 h 49"/>
                <a:gd name="T30" fmla="*/ 58 w 58"/>
                <a:gd name="T31" fmla="*/ 46 h 49"/>
                <a:gd name="T32" fmla="*/ 58 w 58"/>
                <a:gd name="T33" fmla="*/ 49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49"/>
                <a:gd name="T53" fmla="*/ 58 w 5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49">
                  <a:moveTo>
                    <a:pt x="58" y="49"/>
                  </a:moveTo>
                  <a:lnTo>
                    <a:pt x="55" y="49"/>
                  </a:lnTo>
                  <a:lnTo>
                    <a:pt x="48" y="47"/>
                  </a:lnTo>
                  <a:lnTo>
                    <a:pt x="39" y="43"/>
                  </a:lnTo>
                  <a:lnTo>
                    <a:pt x="30" y="37"/>
                  </a:lnTo>
                  <a:lnTo>
                    <a:pt x="20" y="28"/>
                  </a:lnTo>
                  <a:lnTo>
                    <a:pt x="11" y="19"/>
                  </a:lnTo>
                  <a:lnTo>
                    <a:pt x="3" y="11"/>
                  </a:lnTo>
                  <a:lnTo>
                    <a:pt x="0" y="0"/>
                  </a:lnTo>
                  <a:lnTo>
                    <a:pt x="6" y="6"/>
                  </a:lnTo>
                  <a:lnTo>
                    <a:pt x="15" y="12"/>
                  </a:lnTo>
                  <a:lnTo>
                    <a:pt x="24" y="19"/>
                  </a:lnTo>
                  <a:lnTo>
                    <a:pt x="36" y="27"/>
                  </a:lnTo>
                  <a:lnTo>
                    <a:pt x="45" y="34"/>
                  </a:lnTo>
                  <a:lnTo>
                    <a:pt x="54" y="42"/>
                  </a:lnTo>
                  <a:lnTo>
                    <a:pt x="58" y="46"/>
                  </a:lnTo>
                  <a:lnTo>
                    <a:pt x="58" y="4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02" name="Freeform 279"/>
            <p:cNvSpPr>
              <a:spLocks/>
            </p:cNvSpPr>
            <p:nvPr/>
          </p:nvSpPr>
          <p:spPr bwMode="auto">
            <a:xfrm>
              <a:off x="1339" y="2916"/>
              <a:ext cx="41" cy="42"/>
            </a:xfrm>
            <a:custGeom>
              <a:avLst/>
              <a:gdLst>
                <a:gd name="T0" fmla="*/ 41 w 41"/>
                <a:gd name="T1" fmla="*/ 42 h 42"/>
                <a:gd name="T2" fmla="*/ 38 w 41"/>
                <a:gd name="T3" fmla="*/ 42 h 42"/>
                <a:gd name="T4" fmla="*/ 32 w 41"/>
                <a:gd name="T5" fmla="*/ 39 h 42"/>
                <a:gd name="T6" fmla="*/ 25 w 41"/>
                <a:gd name="T7" fmla="*/ 34 h 42"/>
                <a:gd name="T8" fmla="*/ 17 w 41"/>
                <a:gd name="T9" fmla="*/ 26 h 42"/>
                <a:gd name="T10" fmla="*/ 10 w 41"/>
                <a:gd name="T11" fmla="*/ 19 h 42"/>
                <a:gd name="T12" fmla="*/ 4 w 41"/>
                <a:gd name="T13" fmla="*/ 11 h 42"/>
                <a:gd name="T14" fmla="*/ 1 w 41"/>
                <a:gd name="T15" fmla="*/ 4 h 42"/>
                <a:gd name="T16" fmla="*/ 0 w 41"/>
                <a:gd name="T17" fmla="*/ 0 h 42"/>
                <a:gd name="T18" fmla="*/ 10 w 41"/>
                <a:gd name="T19" fmla="*/ 8 h 42"/>
                <a:gd name="T20" fmla="*/ 23 w 41"/>
                <a:gd name="T21" fmla="*/ 22 h 42"/>
                <a:gd name="T22" fmla="*/ 35 w 41"/>
                <a:gd name="T23" fmla="*/ 34 h 42"/>
                <a:gd name="T24" fmla="*/ 41 w 41"/>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2"/>
                <a:gd name="T41" fmla="*/ 41 w 41"/>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2">
                  <a:moveTo>
                    <a:pt x="41" y="42"/>
                  </a:moveTo>
                  <a:lnTo>
                    <a:pt x="38" y="42"/>
                  </a:lnTo>
                  <a:lnTo>
                    <a:pt x="32" y="39"/>
                  </a:lnTo>
                  <a:lnTo>
                    <a:pt x="25" y="34"/>
                  </a:lnTo>
                  <a:lnTo>
                    <a:pt x="17" y="26"/>
                  </a:lnTo>
                  <a:lnTo>
                    <a:pt x="10" y="19"/>
                  </a:lnTo>
                  <a:lnTo>
                    <a:pt x="4" y="11"/>
                  </a:lnTo>
                  <a:lnTo>
                    <a:pt x="1" y="4"/>
                  </a:lnTo>
                  <a:lnTo>
                    <a:pt x="0" y="0"/>
                  </a:lnTo>
                  <a:lnTo>
                    <a:pt x="10" y="8"/>
                  </a:lnTo>
                  <a:lnTo>
                    <a:pt x="23" y="22"/>
                  </a:lnTo>
                  <a:lnTo>
                    <a:pt x="35" y="34"/>
                  </a:lnTo>
                  <a:lnTo>
                    <a:pt x="41" y="4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03" name="Freeform 280"/>
            <p:cNvSpPr>
              <a:spLocks/>
            </p:cNvSpPr>
            <p:nvPr/>
          </p:nvSpPr>
          <p:spPr bwMode="auto">
            <a:xfrm>
              <a:off x="1349" y="2901"/>
              <a:ext cx="25" cy="28"/>
            </a:xfrm>
            <a:custGeom>
              <a:avLst/>
              <a:gdLst>
                <a:gd name="T0" fmla="*/ 25 w 25"/>
                <a:gd name="T1" fmla="*/ 28 h 28"/>
                <a:gd name="T2" fmla="*/ 18 w 25"/>
                <a:gd name="T3" fmla="*/ 26 h 28"/>
                <a:gd name="T4" fmla="*/ 9 w 25"/>
                <a:gd name="T5" fmla="*/ 20 h 28"/>
                <a:gd name="T6" fmla="*/ 0 w 25"/>
                <a:gd name="T7" fmla="*/ 10 h 28"/>
                <a:gd name="T8" fmla="*/ 0 w 25"/>
                <a:gd name="T9" fmla="*/ 0 h 28"/>
                <a:gd name="T10" fmla="*/ 6 w 25"/>
                <a:gd name="T11" fmla="*/ 10 h 28"/>
                <a:gd name="T12" fmla="*/ 18 w 25"/>
                <a:gd name="T13" fmla="*/ 17 h 28"/>
                <a:gd name="T14" fmla="*/ 25 w 25"/>
                <a:gd name="T15" fmla="*/ 23 h 28"/>
                <a:gd name="T16" fmla="*/ 25 w 25"/>
                <a:gd name="T17" fmla="*/ 28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28"/>
                <a:gd name="T29" fmla="*/ 25 w 25"/>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28">
                  <a:moveTo>
                    <a:pt x="25" y="28"/>
                  </a:moveTo>
                  <a:lnTo>
                    <a:pt x="18" y="26"/>
                  </a:lnTo>
                  <a:lnTo>
                    <a:pt x="9" y="20"/>
                  </a:lnTo>
                  <a:lnTo>
                    <a:pt x="0" y="10"/>
                  </a:lnTo>
                  <a:lnTo>
                    <a:pt x="0" y="0"/>
                  </a:lnTo>
                  <a:lnTo>
                    <a:pt x="6" y="10"/>
                  </a:lnTo>
                  <a:lnTo>
                    <a:pt x="18" y="17"/>
                  </a:lnTo>
                  <a:lnTo>
                    <a:pt x="25" y="23"/>
                  </a:lnTo>
                  <a:lnTo>
                    <a:pt x="25" y="2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04" name="Freeform 281"/>
            <p:cNvSpPr>
              <a:spLocks/>
            </p:cNvSpPr>
            <p:nvPr/>
          </p:nvSpPr>
          <p:spPr bwMode="auto">
            <a:xfrm>
              <a:off x="1321" y="3136"/>
              <a:ext cx="35" cy="32"/>
            </a:xfrm>
            <a:custGeom>
              <a:avLst/>
              <a:gdLst>
                <a:gd name="T0" fmla="*/ 0 w 35"/>
                <a:gd name="T1" fmla="*/ 0 h 32"/>
                <a:gd name="T2" fmla="*/ 9 w 35"/>
                <a:gd name="T3" fmla="*/ 4 h 32"/>
                <a:gd name="T4" fmla="*/ 22 w 35"/>
                <a:gd name="T5" fmla="*/ 13 h 32"/>
                <a:gd name="T6" fmla="*/ 34 w 35"/>
                <a:gd name="T7" fmla="*/ 23 h 32"/>
                <a:gd name="T8" fmla="*/ 35 w 35"/>
                <a:gd name="T9" fmla="*/ 32 h 32"/>
                <a:gd name="T10" fmla="*/ 28 w 35"/>
                <a:gd name="T11" fmla="*/ 31 h 32"/>
                <a:gd name="T12" fmla="*/ 18 w 35"/>
                <a:gd name="T13" fmla="*/ 22 h 32"/>
                <a:gd name="T14" fmla="*/ 7 w 35"/>
                <a:gd name="T15" fmla="*/ 9 h 32"/>
                <a:gd name="T16" fmla="*/ 0 w 35"/>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
                <a:gd name="T28" fmla="*/ 0 h 32"/>
                <a:gd name="T29" fmla="*/ 35 w 35"/>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 h="32">
                  <a:moveTo>
                    <a:pt x="0" y="0"/>
                  </a:moveTo>
                  <a:lnTo>
                    <a:pt x="9" y="4"/>
                  </a:lnTo>
                  <a:lnTo>
                    <a:pt x="22" y="13"/>
                  </a:lnTo>
                  <a:lnTo>
                    <a:pt x="34" y="23"/>
                  </a:lnTo>
                  <a:lnTo>
                    <a:pt x="35" y="32"/>
                  </a:lnTo>
                  <a:lnTo>
                    <a:pt x="28" y="31"/>
                  </a:lnTo>
                  <a:lnTo>
                    <a:pt x="18" y="22"/>
                  </a:lnTo>
                  <a:lnTo>
                    <a:pt x="7" y="9"/>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05" name="Freeform 282"/>
            <p:cNvSpPr>
              <a:spLocks/>
            </p:cNvSpPr>
            <p:nvPr/>
          </p:nvSpPr>
          <p:spPr bwMode="auto">
            <a:xfrm>
              <a:off x="1302" y="3134"/>
              <a:ext cx="18" cy="39"/>
            </a:xfrm>
            <a:custGeom>
              <a:avLst/>
              <a:gdLst>
                <a:gd name="T0" fmla="*/ 18 w 18"/>
                <a:gd name="T1" fmla="*/ 0 h 39"/>
                <a:gd name="T2" fmla="*/ 13 w 18"/>
                <a:gd name="T3" fmla="*/ 8 h 39"/>
                <a:gd name="T4" fmla="*/ 6 w 18"/>
                <a:gd name="T5" fmla="*/ 19 h 39"/>
                <a:gd name="T6" fmla="*/ 0 w 18"/>
                <a:gd name="T7" fmla="*/ 31 h 39"/>
                <a:gd name="T8" fmla="*/ 1 w 18"/>
                <a:gd name="T9" fmla="*/ 39 h 39"/>
                <a:gd name="T10" fmla="*/ 7 w 18"/>
                <a:gd name="T11" fmla="*/ 36 h 39"/>
                <a:gd name="T12" fmla="*/ 12 w 18"/>
                <a:gd name="T13" fmla="*/ 25 h 39"/>
                <a:gd name="T14" fmla="*/ 16 w 18"/>
                <a:gd name="T15" fmla="*/ 11 h 39"/>
                <a:gd name="T16" fmla="*/ 18 w 18"/>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39"/>
                <a:gd name="T29" fmla="*/ 18 w 18"/>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39">
                  <a:moveTo>
                    <a:pt x="18" y="0"/>
                  </a:moveTo>
                  <a:lnTo>
                    <a:pt x="13" y="8"/>
                  </a:lnTo>
                  <a:lnTo>
                    <a:pt x="6" y="19"/>
                  </a:lnTo>
                  <a:lnTo>
                    <a:pt x="0" y="31"/>
                  </a:lnTo>
                  <a:lnTo>
                    <a:pt x="1" y="39"/>
                  </a:lnTo>
                  <a:lnTo>
                    <a:pt x="7" y="36"/>
                  </a:lnTo>
                  <a:lnTo>
                    <a:pt x="12" y="25"/>
                  </a:lnTo>
                  <a:lnTo>
                    <a:pt x="16" y="11"/>
                  </a:lnTo>
                  <a:lnTo>
                    <a:pt x="1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06" name="Freeform 283"/>
            <p:cNvSpPr>
              <a:spLocks/>
            </p:cNvSpPr>
            <p:nvPr/>
          </p:nvSpPr>
          <p:spPr bwMode="auto">
            <a:xfrm>
              <a:off x="1324" y="3143"/>
              <a:ext cx="10" cy="43"/>
            </a:xfrm>
            <a:custGeom>
              <a:avLst/>
              <a:gdLst>
                <a:gd name="T0" fmla="*/ 0 w 10"/>
                <a:gd name="T1" fmla="*/ 0 h 43"/>
                <a:gd name="T2" fmla="*/ 0 w 10"/>
                <a:gd name="T3" fmla="*/ 8 h 43"/>
                <a:gd name="T4" fmla="*/ 0 w 10"/>
                <a:gd name="T5" fmla="*/ 22 h 43"/>
                <a:gd name="T6" fmla="*/ 1 w 10"/>
                <a:gd name="T7" fmla="*/ 37 h 43"/>
                <a:gd name="T8" fmla="*/ 6 w 10"/>
                <a:gd name="T9" fmla="*/ 43 h 43"/>
                <a:gd name="T10" fmla="*/ 10 w 10"/>
                <a:gd name="T11" fmla="*/ 37 h 43"/>
                <a:gd name="T12" fmla="*/ 7 w 10"/>
                <a:gd name="T13" fmla="*/ 24 h 43"/>
                <a:gd name="T14" fmla="*/ 3 w 10"/>
                <a:gd name="T15" fmla="*/ 10 h 43"/>
                <a:gd name="T16" fmla="*/ 0 w 10"/>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43"/>
                <a:gd name="T29" fmla="*/ 10 w 10"/>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43">
                  <a:moveTo>
                    <a:pt x="0" y="0"/>
                  </a:moveTo>
                  <a:lnTo>
                    <a:pt x="0" y="8"/>
                  </a:lnTo>
                  <a:lnTo>
                    <a:pt x="0" y="22"/>
                  </a:lnTo>
                  <a:lnTo>
                    <a:pt x="1" y="37"/>
                  </a:lnTo>
                  <a:lnTo>
                    <a:pt x="6" y="43"/>
                  </a:lnTo>
                  <a:lnTo>
                    <a:pt x="10" y="37"/>
                  </a:lnTo>
                  <a:lnTo>
                    <a:pt x="7" y="24"/>
                  </a:lnTo>
                  <a:lnTo>
                    <a:pt x="3" y="10"/>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07" name="Freeform 284"/>
            <p:cNvSpPr>
              <a:spLocks/>
            </p:cNvSpPr>
            <p:nvPr/>
          </p:nvSpPr>
          <p:spPr bwMode="auto">
            <a:xfrm>
              <a:off x="1281" y="3121"/>
              <a:ext cx="33" cy="38"/>
            </a:xfrm>
            <a:custGeom>
              <a:avLst/>
              <a:gdLst>
                <a:gd name="T0" fmla="*/ 33 w 33"/>
                <a:gd name="T1" fmla="*/ 0 h 38"/>
                <a:gd name="T2" fmla="*/ 25 w 33"/>
                <a:gd name="T3" fmla="*/ 12 h 38"/>
                <a:gd name="T4" fmla="*/ 16 w 33"/>
                <a:gd name="T5" fmla="*/ 27 h 38"/>
                <a:gd name="T6" fmla="*/ 8 w 33"/>
                <a:gd name="T7" fmla="*/ 37 h 38"/>
                <a:gd name="T8" fmla="*/ 0 w 33"/>
                <a:gd name="T9" fmla="*/ 38 h 38"/>
                <a:gd name="T10" fmla="*/ 2 w 33"/>
                <a:gd name="T11" fmla="*/ 31 h 38"/>
                <a:gd name="T12" fmla="*/ 12 w 33"/>
                <a:gd name="T13" fmla="*/ 19 h 38"/>
                <a:gd name="T14" fmla="*/ 24 w 33"/>
                <a:gd name="T15" fmla="*/ 7 h 38"/>
                <a:gd name="T16" fmla="*/ 33 w 33"/>
                <a:gd name="T17" fmla="*/ 0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8"/>
                <a:gd name="T29" fmla="*/ 33 w 33"/>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8">
                  <a:moveTo>
                    <a:pt x="33" y="0"/>
                  </a:moveTo>
                  <a:lnTo>
                    <a:pt x="25" y="12"/>
                  </a:lnTo>
                  <a:lnTo>
                    <a:pt x="16" y="27"/>
                  </a:lnTo>
                  <a:lnTo>
                    <a:pt x="8" y="37"/>
                  </a:lnTo>
                  <a:lnTo>
                    <a:pt x="0" y="38"/>
                  </a:lnTo>
                  <a:lnTo>
                    <a:pt x="2" y="31"/>
                  </a:lnTo>
                  <a:lnTo>
                    <a:pt x="12" y="19"/>
                  </a:lnTo>
                  <a:lnTo>
                    <a:pt x="24" y="7"/>
                  </a:lnTo>
                  <a:lnTo>
                    <a:pt x="3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08" name="Freeform 285"/>
            <p:cNvSpPr>
              <a:spLocks/>
            </p:cNvSpPr>
            <p:nvPr/>
          </p:nvSpPr>
          <p:spPr bwMode="auto">
            <a:xfrm>
              <a:off x="1286" y="2908"/>
              <a:ext cx="56" cy="12"/>
            </a:xfrm>
            <a:custGeom>
              <a:avLst/>
              <a:gdLst>
                <a:gd name="T0" fmla="*/ 56 w 56"/>
                <a:gd name="T1" fmla="*/ 10 h 12"/>
                <a:gd name="T2" fmla="*/ 50 w 56"/>
                <a:gd name="T3" fmla="*/ 10 h 12"/>
                <a:gd name="T4" fmla="*/ 41 w 56"/>
                <a:gd name="T5" fmla="*/ 12 h 12"/>
                <a:gd name="T6" fmla="*/ 32 w 56"/>
                <a:gd name="T7" fmla="*/ 12 h 12"/>
                <a:gd name="T8" fmla="*/ 23 w 56"/>
                <a:gd name="T9" fmla="*/ 12 h 12"/>
                <a:gd name="T10" fmla="*/ 14 w 56"/>
                <a:gd name="T11" fmla="*/ 12 h 12"/>
                <a:gd name="T12" fmla="*/ 7 w 56"/>
                <a:gd name="T13" fmla="*/ 10 h 12"/>
                <a:gd name="T14" fmla="*/ 3 w 56"/>
                <a:gd name="T15" fmla="*/ 8 h 12"/>
                <a:gd name="T16" fmla="*/ 0 w 56"/>
                <a:gd name="T17" fmla="*/ 5 h 12"/>
                <a:gd name="T18" fmla="*/ 1 w 56"/>
                <a:gd name="T19" fmla="*/ 2 h 12"/>
                <a:gd name="T20" fmla="*/ 5 w 56"/>
                <a:gd name="T21" fmla="*/ 0 h 12"/>
                <a:gd name="T22" fmla="*/ 13 w 56"/>
                <a:gd name="T23" fmla="*/ 0 h 12"/>
                <a:gd name="T24" fmla="*/ 22 w 56"/>
                <a:gd name="T25" fmla="*/ 3 h 12"/>
                <a:gd name="T26" fmla="*/ 31 w 56"/>
                <a:gd name="T27" fmla="*/ 5 h 12"/>
                <a:gd name="T28" fmla="*/ 41 w 56"/>
                <a:gd name="T29" fmla="*/ 8 h 12"/>
                <a:gd name="T30" fmla="*/ 48 w 56"/>
                <a:gd name="T31" fmla="*/ 9 h 12"/>
                <a:gd name="T32" fmla="*/ 56 w 56"/>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12"/>
                <a:gd name="T53" fmla="*/ 56 w 5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12">
                  <a:moveTo>
                    <a:pt x="56" y="10"/>
                  </a:moveTo>
                  <a:lnTo>
                    <a:pt x="50" y="10"/>
                  </a:lnTo>
                  <a:lnTo>
                    <a:pt x="41" y="12"/>
                  </a:lnTo>
                  <a:lnTo>
                    <a:pt x="32" y="12"/>
                  </a:lnTo>
                  <a:lnTo>
                    <a:pt x="23" y="12"/>
                  </a:lnTo>
                  <a:lnTo>
                    <a:pt x="14" y="12"/>
                  </a:lnTo>
                  <a:lnTo>
                    <a:pt x="7" y="10"/>
                  </a:lnTo>
                  <a:lnTo>
                    <a:pt x="3" y="8"/>
                  </a:lnTo>
                  <a:lnTo>
                    <a:pt x="0" y="5"/>
                  </a:lnTo>
                  <a:lnTo>
                    <a:pt x="1" y="2"/>
                  </a:lnTo>
                  <a:lnTo>
                    <a:pt x="5" y="0"/>
                  </a:lnTo>
                  <a:lnTo>
                    <a:pt x="13" y="0"/>
                  </a:lnTo>
                  <a:lnTo>
                    <a:pt x="22" y="3"/>
                  </a:lnTo>
                  <a:lnTo>
                    <a:pt x="31" y="5"/>
                  </a:lnTo>
                  <a:lnTo>
                    <a:pt x="41" y="8"/>
                  </a:lnTo>
                  <a:lnTo>
                    <a:pt x="48" y="9"/>
                  </a:lnTo>
                  <a:lnTo>
                    <a:pt x="56" y="1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09" name="Freeform 286"/>
            <p:cNvSpPr>
              <a:spLocks/>
            </p:cNvSpPr>
            <p:nvPr/>
          </p:nvSpPr>
          <p:spPr bwMode="auto">
            <a:xfrm>
              <a:off x="1294" y="2886"/>
              <a:ext cx="55" cy="19"/>
            </a:xfrm>
            <a:custGeom>
              <a:avLst/>
              <a:gdLst>
                <a:gd name="T0" fmla="*/ 55 w 55"/>
                <a:gd name="T1" fmla="*/ 19 h 19"/>
                <a:gd name="T2" fmla="*/ 49 w 55"/>
                <a:gd name="T3" fmla="*/ 19 h 19"/>
                <a:gd name="T4" fmla="*/ 42 w 55"/>
                <a:gd name="T5" fmla="*/ 18 h 19"/>
                <a:gd name="T6" fmla="*/ 33 w 55"/>
                <a:gd name="T7" fmla="*/ 16 h 19"/>
                <a:gd name="T8" fmla="*/ 24 w 55"/>
                <a:gd name="T9" fmla="*/ 15 h 19"/>
                <a:gd name="T10" fmla="*/ 15 w 55"/>
                <a:gd name="T11" fmla="*/ 13 h 19"/>
                <a:gd name="T12" fmla="*/ 8 w 55"/>
                <a:gd name="T13" fmla="*/ 10 h 19"/>
                <a:gd name="T14" fmla="*/ 3 w 55"/>
                <a:gd name="T15" fmla="*/ 6 h 19"/>
                <a:gd name="T16" fmla="*/ 0 w 55"/>
                <a:gd name="T17" fmla="*/ 3 h 19"/>
                <a:gd name="T18" fmla="*/ 2 w 55"/>
                <a:gd name="T19" fmla="*/ 0 h 19"/>
                <a:gd name="T20" fmla="*/ 8 w 55"/>
                <a:gd name="T21" fmla="*/ 0 h 19"/>
                <a:gd name="T22" fmla="*/ 15 w 55"/>
                <a:gd name="T23" fmla="*/ 1 h 19"/>
                <a:gd name="T24" fmla="*/ 24 w 55"/>
                <a:gd name="T25" fmla="*/ 6 h 19"/>
                <a:gd name="T26" fmla="*/ 34 w 55"/>
                <a:gd name="T27" fmla="*/ 10 h 19"/>
                <a:gd name="T28" fmla="*/ 43 w 55"/>
                <a:gd name="T29" fmla="*/ 13 h 19"/>
                <a:gd name="T30" fmla="*/ 51 w 55"/>
                <a:gd name="T31" fmla="*/ 18 h 19"/>
                <a:gd name="T32" fmla="*/ 55 w 55"/>
                <a:gd name="T33" fmla="*/ 19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9"/>
                <a:gd name="T53" fmla="*/ 55 w 55"/>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9">
                  <a:moveTo>
                    <a:pt x="55" y="19"/>
                  </a:moveTo>
                  <a:lnTo>
                    <a:pt x="49" y="19"/>
                  </a:lnTo>
                  <a:lnTo>
                    <a:pt x="42" y="18"/>
                  </a:lnTo>
                  <a:lnTo>
                    <a:pt x="33" y="16"/>
                  </a:lnTo>
                  <a:lnTo>
                    <a:pt x="24" y="15"/>
                  </a:lnTo>
                  <a:lnTo>
                    <a:pt x="15" y="13"/>
                  </a:lnTo>
                  <a:lnTo>
                    <a:pt x="8" y="10"/>
                  </a:lnTo>
                  <a:lnTo>
                    <a:pt x="3" y="6"/>
                  </a:lnTo>
                  <a:lnTo>
                    <a:pt x="0" y="3"/>
                  </a:lnTo>
                  <a:lnTo>
                    <a:pt x="2" y="0"/>
                  </a:lnTo>
                  <a:lnTo>
                    <a:pt x="8" y="0"/>
                  </a:lnTo>
                  <a:lnTo>
                    <a:pt x="15" y="1"/>
                  </a:lnTo>
                  <a:lnTo>
                    <a:pt x="24" y="6"/>
                  </a:lnTo>
                  <a:lnTo>
                    <a:pt x="34" y="10"/>
                  </a:lnTo>
                  <a:lnTo>
                    <a:pt x="43" y="13"/>
                  </a:lnTo>
                  <a:lnTo>
                    <a:pt x="51" y="18"/>
                  </a:lnTo>
                  <a:lnTo>
                    <a:pt x="55" y="1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10" name="Freeform 287"/>
            <p:cNvSpPr>
              <a:spLocks/>
            </p:cNvSpPr>
            <p:nvPr/>
          </p:nvSpPr>
          <p:spPr bwMode="auto">
            <a:xfrm>
              <a:off x="1271" y="2936"/>
              <a:ext cx="51" cy="12"/>
            </a:xfrm>
            <a:custGeom>
              <a:avLst/>
              <a:gdLst>
                <a:gd name="T0" fmla="*/ 51 w 51"/>
                <a:gd name="T1" fmla="*/ 5 h 12"/>
                <a:gd name="T2" fmla="*/ 50 w 51"/>
                <a:gd name="T3" fmla="*/ 8 h 12"/>
                <a:gd name="T4" fmla="*/ 44 w 51"/>
                <a:gd name="T5" fmla="*/ 9 h 12"/>
                <a:gd name="T6" fmla="*/ 37 w 51"/>
                <a:gd name="T7" fmla="*/ 11 h 12"/>
                <a:gd name="T8" fmla="*/ 28 w 51"/>
                <a:gd name="T9" fmla="*/ 12 h 12"/>
                <a:gd name="T10" fmla="*/ 18 w 51"/>
                <a:gd name="T11" fmla="*/ 12 h 12"/>
                <a:gd name="T12" fmla="*/ 10 w 51"/>
                <a:gd name="T13" fmla="*/ 11 h 12"/>
                <a:gd name="T14" fmla="*/ 3 w 51"/>
                <a:gd name="T15" fmla="*/ 9 h 12"/>
                <a:gd name="T16" fmla="*/ 0 w 51"/>
                <a:gd name="T17" fmla="*/ 5 h 12"/>
                <a:gd name="T18" fmla="*/ 0 w 51"/>
                <a:gd name="T19" fmla="*/ 2 h 12"/>
                <a:gd name="T20" fmla="*/ 3 w 51"/>
                <a:gd name="T21" fmla="*/ 0 h 12"/>
                <a:gd name="T22" fmla="*/ 10 w 51"/>
                <a:gd name="T23" fmla="*/ 0 h 12"/>
                <a:gd name="T24" fmla="*/ 18 w 51"/>
                <a:gd name="T25" fmla="*/ 2 h 12"/>
                <a:gd name="T26" fmla="*/ 26 w 51"/>
                <a:gd name="T27" fmla="*/ 3 h 12"/>
                <a:gd name="T28" fmla="*/ 37 w 51"/>
                <a:gd name="T29" fmla="*/ 3 h 12"/>
                <a:gd name="T30" fmla="*/ 44 w 51"/>
                <a:gd name="T31" fmla="*/ 5 h 12"/>
                <a:gd name="T32" fmla="*/ 51 w 51"/>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51" y="5"/>
                  </a:moveTo>
                  <a:lnTo>
                    <a:pt x="50" y="8"/>
                  </a:lnTo>
                  <a:lnTo>
                    <a:pt x="44" y="9"/>
                  </a:lnTo>
                  <a:lnTo>
                    <a:pt x="37" y="11"/>
                  </a:lnTo>
                  <a:lnTo>
                    <a:pt x="28" y="12"/>
                  </a:lnTo>
                  <a:lnTo>
                    <a:pt x="18" y="12"/>
                  </a:lnTo>
                  <a:lnTo>
                    <a:pt x="10" y="11"/>
                  </a:lnTo>
                  <a:lnTo>
                    <a:pt x="3" y="9"/>
                  </a:lnTo>
                  <a:lnTo>
                    <a:pt x="0" y="5"/>
                  </a:lnTo>
                  <a:lnTo>
                    <a:pt x="0" y="2"/>
                  </a:lnTo>
                  <a:lnTo>
                    <a:pt x="3" y="0"/>
                  </a:lnTo>
                  <a:lnTo>
                    <a:pt x="10" y="0"/>
                  </a:lnTo>
                  <a:lnTo>
                    <a:pt x="18" y="2"/>
                  </a:lnTo>
                  <a:lnTo>
                    <a:pt x="26" y="3"/>
                  </a:lnTo>
                  <a:lnTo>
                    <a:pt x="37" y="3"/>
                  </a:lnTo>
                  <a:lnTo>
                    <a:pt x="44" y="5"/>
                  </a:lnTo>
                  <a:lnTo>
                    <a:pt x="51" y="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11" name="Freeform 288"/>
            <p:cNvSpPr>
              <a:spLocks/>
            </p:cNvSpPr>
            <p:nvPr/>
          </p:nvSpPr>
          <p:spPr bwMode="auto">
            <a:xfrm>
              <a:off x="1256" y="2961"/>
              <a:ext cx="61" cy="20"/>
            </a:xfrm>
            <a:custGeom>
              <a:avLst/>
              <a:gdLst>
                <a:gd name="T0" fmla="*/ 61 w 61"/>
                <a:gd name="T1" fmla="*/ 0 h 20"/>
                <a:gd name="T2" fmla="*/ 53 w 61"/>
                <a:gd name="T3" fmla="*/ 5 h 20"/>
                <a:gd name="T4" fmla="*/ 46 w 61"/>
                <a:gd name="T5" fmla="*/ 9 h 20"/>
                <a:gd name="T6" fmla="*/ 35 w 61"/>
                <a:gd name="T7" fmla="*/ 12 h 20"/>
                <a:gd name="T8" fmla="*/ 25 w 61"/>
                <a:gd name="T9" fmla="*/ 17 h 20"/>
                <a:gd name="T10" fmla="*/ 16 w 61"/>
                <a:gd name="T11" fmla="*/ 18 h 20"/>
                <a:gd name="T12" fmla="*/ 7 w 61"/>
                <a:gd name="T13" fmla="*/ 20 h 20"/>
                <a:gd name="T14" fmla="*/ 3 w 61"/>
                <a:gd name="T15" fmla="*/ 18 h 20"/>
                <a:gd name="T16" fmla="*/ 0 w 61"/>
                <a:gd name="T17" fmla="*/ 15 h 20"/>
                <a:gd name="T18" fmla="*/ 2 w 61"/>
                <a:gd name="T19" fmla="*/ 11 h 20"/>
                <a:gd name="T20" fmla="*/ 6 w 61"/>
                <a:gd name="T21" fmla="*/ 8 h 20"/>
                <a:gd name="T22" fmla="*/ 15 w 61"/>
                <a:gd name="T23" fmla="*/ 6 h 20"/>
                <a:gd name="T24" fmla="*/ 25 w 61"/>
                <a:gd name="T25" fmla="*/ 5 h 20"/>
                <a:gd name="T26" fmla="*/ 35 w 61"/>
                <a:gd name="T27" fmla="*/ 5 h 20"/>
                <a:gd name="T28" fmla="*/ 46 w 61"/>
                <a:gd name="T29" fmla="*/ 3 h 20"/>
                <a:gd name="T30" fmla="*/ 55 w 61"/>
                <a:gd name="T31" fmla="*/ 2 h 20"/>
                <a:gd name="T32" fmla="*/ 61 w 61"/>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20"/>
                <a:gd name="T53" fmla="*/ 61 w 61"/>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20">
                  <a:moveTo>
                    <a:pt x="61" y="0"/>
                  </a:moveTo>
                  <a:lnTo>
                    <a:pt x="53" y="5"/>
                  </a:lnTo>
                  <a:lnTo>
                    <a:pt x="46" y="9"/>
                  </a:lnTo>
                  <a:lnTo>
                    <a:pt x="35" y="12"/>
                  </a:lnTo>
                  <a:lnTo>
                    <a:pt x="25" y="17"/>
                  </a:lnTo>
                  <a:lnTo>
                    <a:pt x="16" y="18"/>
                  </a:lnTo>
                  <a:lnTo>
                    <a:pt x="7" y="20"/>
                  </a:lnTo>
                  <a:lnTo>
                    <a:pt x="3" y="18"/>
                  </a:lnTo>
                  <a:lnTo>
                    <a:pt x="0" y="15"/>
                  </a:lnTo>
                  <a:lnTo>
                    <a:pt x="2" y="11"/>
                  </a:lnTo>
                  <a:lnTo>
                    <a:pt x="6" y="8"/>
                  </a:lnTo>
                  <a:lnTo>
                    <a:pt x="15" y="6"/>
                  </a:lnTo>
                  <a:lnTo>
                    <a:pt x="25" y="5"/>
                  </a:lnTo>
                  <a:lnTo>
                    <a:pt x="35" y="5"/>
                  </a:lnTo>
                  <a:lnTo>
                    <a:pt x="46" y="3"/>
                  </a:lnTo>
                  <a:lnTo>
                    <a:pt x="55" y="2"/>
                  </a:lnTo>
                  <a:lnTo>
                    <a:pt x="6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12" name="Freeform 289"/>
            <p:cNvSpPr>
              <a:spLocks/>
            </p:cNvSpPr>
            <p:nvPr/>
          </p:nvSpPr>
          <p:spPr bwMode="auto">
            <a:xfrm>
              <a:off x="1240" y="2989"/>
              <a:ext cx="66" cy="23"/>
            </a:xfrm>
            <a:custGeom>
              <a:avLst/>
              <a:gdLst>
                <a:gd name="T0" fmla="*/ 66 w 66"/>
                <a:gd name="T1" fmla="*/ 0 h 23"/>
                <a:gd name="T2" fmla="*/ 60 w 66"/>
                <a:gd name="T3" fmla="*/ 3 h 23"/>
                <a:gd name="T4" fmla="*/ 50 w 66"/>
                <a:gd name="T5" fmla="*/ 8 h 23"/>
                <a:gd name="T6" fmla="*/ 40 w 66"/>
                <a:gd name="T7" fmla="*/ 12 h 23"/>
                <a:gd name="T8" fmla="*/ 28 w 66"/>
                <a:gd name="T9" fmla="*/ 17 h 23"/>
                <a:gd name="T10" fmla="*/ 18 w 66"/>
                <a:gd name="T11" fmla="*/ 20 h 23"/>
                <a:gd name="T12" fmla="*/ 7 w 66"/>
                <a:gd name="T13" fmla="*/ 23 h 23"/>
                <a:gd name="T14" fmla="*/ 1 w 66"/>
                <a:gd name="T15" fmla="*/ 21 h 23"/>
                <a:gd name="T16" fmla="*/ 0 w 66"/>
                <a:gd name="T17" fmla="*/ 18 h 23"/>
                <a:gd name="T18" fmla="*/ 3 w 66"/>
                <a:gd name="T19" fmla="*/ 14 h 23"/>
                <a:gd name="T20" fmla="*/ 10 w 66"/>
                <a:gd name="T21" fmla="*/ 11 h 23"/>
                <a:gd name="T22" fmla="*/ 19 w 66"/>
                <a:gd name="T23" fmla="*/ 8 h 23"/>
                <a:gd name="T24" fmla="*/ 31 w 66"/>
                <a:gd name="T25" fmla="*/ 6 h 23"/>
                <a:gd name="T26" fmla="*/ 43 w 66"/>
                <a:gd name="T27" fmla="*/ 5 h 23"/>
                <a:gd name="T28" fmla="*/ 53 w 66"/>
                <a:gd name="T29" fmla="*/ 3 h 23"/>
                <a:gd name="T30" fmla="*/ 62 w 66"/>
                <a:gd name="T31" fmla="*/ 2 h 23"/>
                <a:gd name="T32" fmla="*/ 66 w 6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23"/>
                <a:gd name="T53" fmla="*/ 66 w 6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23">
                  <a:moveTo>
                    <a:pt x="66" y="0"/>
                  </a:moveTo>
                  <a:lnTo>
                    <a:pt x="60" y="3"/>
                  </a:lnTo>
                  <a:lnTo>
                    <a:pt x="50" y="8"/>
                  </a:lnTo>
                  <a:lnTo>
                    <a:pt x="40" y="12"/>
                  </a:lnTo>
                  <a:lnTo>
                    <a:pt x="28" y="17"/>
                  </a:lnTo>
                  <a:lnTo>
                    <a:pt x="18" y="20"/>
                  </a:lnTo>
                  <a:lnTo>
                    <a:pt x="7" y="23"/>
                  </a:lnTo>
                  <a:lnTo>
                    <a:pt x="1" y="21"/>
                  </a:lnTo>
                  <a:lnTo>
                    <a:pt x="0" y="18"/>
                  </a:lnTo>
                  <a:lnTo>
                    <a:pt x="3" y="14"/>
                  </a:lnTo>
                  <a:lnTo>
                    <a:pt x="10" y="11"/>
                  </a:lnTo>
                  <a:lnTo>
                    <a:pt x="19" y="8"/>
                  </a:lnTo>
                  <a:lnTo>
                    <a:pt x="31" y="6"/>
                  </a:lnTo>
                  <a:lnTo>
                    <a:pt x="43" y="5"/>
                  </a:lnTo>
                  <a:lnTo>
                    <a:pt x="53" y="3"/>
                  </a:lnTo>
                  <a:lnTo>
                    <a:pt x="62" y="2"/>
                  </a:lnTo>
                  <a:lnTo>
                    <a:pt x="6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13" name="Freeform 290"/>
            <p:cNvSpPr>
              <a:spLocks/>
            </p:cNvSpPr>
            <p:nvPr/>
          </p:nvSpPr>
          <p:spPr bwMode="auto">
            <a:xfrm>
              <a:off x="1235" y="3041"/>
              <a:ext cx="71" cy="36"/>
            </a:xfrm>
            <a:custGeom>
              <a:avLst/>
              <a:gdLst>
                <a:gd name="T0" fmla="*/ 71 w 71"/>
                <a:gd name="T1" fmla="*/ 0 h 36"/>
                <a:gd name="T2" fmla="*/ 64 w 71"/>
                <a:gd name="T3" fmla="*/ 6 h 36"/>
                <a:gd name="T4" fmla="*/ 55 w 71"/>
                <a:gd name="T5" fmla="*/ 13 h 36"/>
                <a:gd name="T6" fmla="*/ 45 w 71"/>
                <a:gd name="T7" fmla="*/ 21 h 36"/>
                <a:gd name="T8" fmla="*/ 33 w 71"/>
                <a:gd name="T9" fmla="*/ 27 h 36"/>
                <a:gd name="T10" fmla="*/ 21 w 71"/>
                <a:gd name="T11" fmla="*/ 31 h 36"/>
                <a:gd name="T12" fmla="*/ 12 w 71"/>
                <a:gd name="T13" fmla="*/ 36 h 36"/>
                <a:gd name="T14" fmla="*/ 5 w 71"/>
                <a:gd name="T15" fmla="*/ 36 h 36"/>
                <a:gd name="T16" fmla="*/ 0 w 71"/>
                <a:gd name="T17" fmla="*/ 34 h 36"/>
                <a:gd name="T18" fmla="*/ 2 w 71"/>
                <a:gd name="T19" fmla="*/ 30 h 36"/>
                <a:gd name="T20" fmla="*/ 9 w 71"/>
                <a:gd name="T21" fmla="*/ 25 h 36"/>
                <a:gd name="T22" fmla="*/ 20 w 71"/>
                <a:gd name="T23" fmla="*/ 21 h 36"/>
                <a:gd name="T24" fmla="*/ 31 w 71"/>
                <a:gd name="T25" fmla="*/ 16 h 36"/>
                <a:gd name="T26" fmla="*/ 45 w 71"/>
                <a:gd name="T27" fmla="*/ 13 h 36"/>
                <a:gd name="T28" fmla="*/ 56 w 71"/>
                <a:gd name="T29" fmla="*/ 9 h 36"/>
                <a:gd name="T30" fmla="*/ 65 w 71"/>
                <a:gd name="T31" fmla="*/ 5 h 36"/>
                <a:gd name="T32" fmla="*/ 71 w 71"/>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36"/>
                <a:gd name="T53" fmla="*/ 71 w 71"/>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36">
                  <a:moveTo>
                    <a:pt x="71" y="0"/>
                  </a:moveTo>
                  <a:lnTo>
                    <a:pt x="64" y="6"/>
                  </a:lnTo>
                  <a:lnTo>
                    <a:pt x="55" y="13"/>
                  </a:lnTo>
                  <a:lnTo>
                    <a:pt x="45" y="21"/>
                  </a:lnTo>
                  <a:lnTo>
                    <a:pt x="33" y="27"/>
                  </a:lnTo>
                  <a:lnTo>
                    <a:pt x="21" y="31"/>
                  </a:lnTo>
                  <a:lnTo>
                    <a:pt x="12" y="36"/>
                  </a:lnTo>
                  <a:lnTo>
                    <a:pt x="5" y="36"/>
                  </a:lnTo>
                  <a:lnTo>
                    <a:pt x="0" y="34"/>
                  </a:lnTo>
                  <a:lnTo>
                    <a:pt x="2" y="30"/>
                  </a:lnTo>
                  <a:lnTo>
                    <a:pt x="9" y="25"/>
                  </a:lnTo>
                  <a:lnTo>
                    <a:pt x="20" y="21"/>
                  </a:lnTo>
                  <a:lnTo>
                    <a:pt x="31" y="16"/>
                  </a:lnTo>
                  <a:lnTo>
                    <a:pt x="45" y="13"/>
                  </a:lnTo>
                  <a:lnTo>
                    <a:pt x="56" y="9"/>
                  </a:lnTo>
                  <a:lnTo>
                    <a:pt x="65" y="5"/>
                  </a:lnTo>
                  <a:lnTo>
                    <a:pt x="7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14" name="Freeform 291"/>
            <p:cNvSpPr>
              <a:spLocks/>
            </p:cNvSpPr>
            <p:nvPr/>
          </p:nvSpPr>
          <p:spPr bwMode="auto">
            <a:xfrm>
              <a:off x="1247" y="3097"/>
              <a:ext cx="65" cy="43"/>
            </a:xfrm>
            <a:custGeom>
              <a:avLst/>
              <a:gdLst>
                <a:gd name="T0" fmla="*/ 65 w 65"/>
                <a:gd name="T1" fmla="*/ 0 h 43"/>
                <a:gd name="T2" fmla="*/ 61 w 65"/>
                <a:gd name="T3" fmla="*/ 6 h 43"/>
                <a:gd name="T4" fmla="*/ 52 w 65"/>
                <a:gd name="T5" fmla="*/ 14 h 43"/>
                <a:gd name="T6" fmla="*/ 42 w 65"/>
                <a:gd name="T7" fmla="*/ 21 h 43"/>
                <a:gd name="T8" fmla="*/ 31 w 65"/>
                <a:gd name="T9" fmla="*/ 30 h 43"/>
                <a:gd name="T10" fmla="*/ 21 w 65"/>
                <a:gd name="T11" fmla="*/ 36 h 43"/>
                <a:gd name="T12" fmla="*/ 11 w 65"/>
                <a:gd name="T13" fmla="*/ 42 h 43"/>
                <a:gd name="T14" fmla="*/ 5 w 65"/>
                <a:gd name="T15" fmla="*/ 43 h 43"/>
                <a:gd name="T16" fmla="*/ 0 w 65"/>
                <a:gd name="T17" fmla="*/ 42 h 43"/>
                <a:gd name="T18" fmla="*/ 2 w 65"/>
                <a:gd name="T19" fmla="*/ 37 h 43"/>
                <a:gd name="T20" fmla="*/ 8 w 65"/>
                <a:gd name="T21" fmla="*/ 31 h 43"/>
                <a:gd name="T22" fmla="*/ 16 w 65"/>
                <a:gd name="T23" fmla="*/ 25 h 43"/>
                <a:gd name="T24" fmla="*/ 28 w 65"/>
                <a:gd name="T25" fmla="*/ 20 h 43"/>
                <a:gd name="T26" fmla="*/ 42 w 65"/>
                <a:gd name="T27" fmla="*/ 14 h 43"/>
                <a:gd name="T28" fmla="*/ 52 w 65"/>
                <a:gd name="T29" fmla="*/ 8 h 43"/>
                <a:gd name="T30" fmla="*/ 61 w 65"/>
                <a:gd name="T31" fmla="*/ 3 h 43"/>
                <a:gd name="T32" fmla="*/ 65 w 65"/>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3"/>
                <a:gd name="T53" fmla="*/ 65 w 65"/>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3">
                  <a:moveTo>
                    <a:pt x="65" y="0"/>
                  </a:moveTo>
                  <a:lnTo>
                    <a:pt x="61" y="6"/>
                  </a:lnTo>
                  <a:lnTo>
                    <a:pt x="52" y="14"/>
                  </a:lnTo>
                  <a:lnTo>
                    <a:pt x="42" y="21"/>
                  </a:lnTo>
                  <a:lnTo>
                    <a:pt x="31" y="30"/>
                  </a:lnTo>
                  <a:lnTo>
                    <a:pt x="21" y="36"/>
                  </a:lnTo>
                  <a:lnTo>
                    <a:pt x="11" y="42"/>
                  </a:lnTo>
                  <a:lnTo>
                    <a:pt x="5" y="43"/>
                  </a:lnTo>
                  <a:lnTo>
                    <a:pt x="0" y="42"/>
                  </a:lnTo>
                  <a:lnTo>
                    <a:pt x="2" y="37"/>
                  </a:lnTo>
                  <a:lnTo>
                    <a:pt x="8" y="31"/>
                  </a:lnTo>
                  <a:lnTo>
                    <a:pt x="16" y="25"/>
                  </a:lnTo>
                  <a:lnTo>
                    <a:pt x="28" y="20"/>
                  </a:lnTo>
                  <a:lnTo>
                    <a:pt x="42" y="14"/>
                  </a:lnTo>
                  <a:lnTo>
                    <a:pt x="52" y="8"/>
                  </a:lnTo>
                  <a:lnTo>
                    <a:pt x="61" y="3"/>
                  </a:lnTo>
                  <a:lnTo>
                    <a:pt x="6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15" name="Freeform 292"/>
            <p:cNvSpPr>
              <a:spLocks/>
            </p:cNvSpPr>
            <p:nvPr/>
          </p:nvSpPr>
          <p:spPr bwMode="auto">
            <a:xfrm>
              <a:off x="1244" y="3015"/>
              <a:ext cx="59" cy="36"/>
            </a:xfrm>
            <a:custGeom>
              <a:avLst/>
              <a:gdLst>
                <a:gd name="T0" fmla="*/ 59 w 59"/>
                <a:gd name="T1" fmla="*/ 0 h 36"/>
                <a:gd name="T2" fmla="*/ 55 w 59"/>
                <a:gd name="T3" fmla="*/ 4 h 36"/>
                <a:gd name="T4" fmla="*/ 46 w 59"/>
                <a:gd name="T5" fmla="*/ 10 h 36"/>
                <a:gd name="T6" fmla="*/ 37 w 59"/>
                <a:gd name="T7" fmla="*/ 17 h 36"/>
                <a:gd name="T8" fmla="*/ 27 w 59"/>
                <a:gd name="T9" fmla="*/ 25 h 36"/>
                <a:gd name="T10" fmla="*/ 18 w 59"/>
                <a:gd name="T11" fmla="*/ 31 h 36"/>
                <a:gd name="T12" fmla="*/ 9 w 59"/>
                <a:gd name="T13" fmla="*/ 35 h 36"/>
                <a:gd name="T14" fmla="*/ 3 w 59"/>
                <a:gd name="T15" fmla="*/ 36 h 36"/>
                <a:gd name="T16" fmla="*/ 0 w 59"/>
                <a:gd name="T17" fmla="*/ 34 h 36"/>
                <a:gd name="T18" fmla="*/ 2 w 59"/>
                <a:gd name="T19" fmla="*/ 29 h 36"/>
                <a:gd name="T20" fmla="*/ 8 w 59"/>
                <a:gd name="T21" fmla="*/ 23 h 36"/>
                <a:gd name="T22" fmla="*/ 16 w 59"/>
                <a:gd name="T23" fmla="*/ 19 h 36"/>
                <a:gd name="T24" fmla="*/ 27 w 59"/>
                <a:gd name="T25" fmla="*/ 14 h 36"/>
                <a:gd name="T26" fmla="*/ 37 w 59"/>
                <a:gd name="T27" fmla="*/ 10 h 36"/>
                <a:gd name="T28" fmla="*/ 47 w 59"/>
                <a:gd name="T29" fmla="*/ 5 h 36"/>
                <a:gd name="T30" fmla="*/ 55 w 59"/>
                <a:gd name="T31" fmla="*/ 2 h 36"/>
                <a:gd name="T32" fmla="*/ 59 w 5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6"/>
                <a:gd name="T53" fmla="*/ 59 w 5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6">
                  <a:moveTo>
                    <a:pt x="59" y="0"/>
                  </a:moveTo>
                  <a:lnTo>
                    <a:pt x="55" y="4"/>
                  </a:lnTo>
                  <a:lnTo>
                    <a:pt x="46" y="10"/>
                  </a:lnTo>
                  <a:lnTo>
                    <a:pt x="37" y="17"/>
                  </a:lnTo>
                  <a:lnTo>
                    <a:pt x="27" y="25"/>
                  </a:lnTo>
                  <a:lnTo>
                    <a:pt x="18" y="31"/>
                  </a:lnTo>
                  <a:lnTo>
                    <a:pt x="9" y="35"/>
                  </a:lnTo>
                  <a:lnTo>
                    <a:pt x="3" y="36"/>
                  </a:lnTo>
                  <a:lnTo>
                    <a:pt x="0" y="34"/>
                  </a:lnTo>
                  <a:lnTo>
                    <a:pt x="2" y="29"/>
                  </a:lnTo>
                  <a:lnTo>
                    <a:pt x="8" y="23"/>
                  </a:lnTo>
                  <a:lnTo>
                    <a:pt x="16" y="19"/>
                  </a:lnTo>
                  <a:lnTo>
                    <a:pt x="27" y="14"/>
                  </a:lnTo>
                  <a:lnTo>
                    <a:pt x="37" y="10"/>
                  </a:lnTo>
                  <a:lnTo>
                    <a:pt x="47" y="5"/>
                  </a:lnTo>
                  <a:lnTo>
                    <a:pt x="55" y="2"/>
                  </a:lnTo>
                  <a:lnTo>
                    <a:pt x="5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16" name="Freeform 293"/>
            <p:cNvSpPr>
              <a:spLocks/>
            </p:cNvSpPr>
            <p:nvPr/>
          </p:nvSpPr>
          <p:spPr bwMode="auto">
            <a:xfrm>
              <a:off x="1299" y="3017"/>
              <a:ext cx="87" cy="57"/>
            </a:xfrm>
            <a:custGeom>
              <a:avLst/>
              <a:gdLst>
                <a:gd name="T0" fmla="*/ 87 w 87"/>
                <a:gd name="T1" fmla="*/ 55 h 57"/>
                <a:gd name="T2" fmla="*/ 83 w 87"/>
                <a:gd name="T3" fmla="*/ 57 h 57"/>
                <a:gd name="T4" fmla="*/ 72 w 87"/>
                <a:gd name="T5" fmla="*/ 54 h 57"/>
                <a:gd name="T6" fmla="*/ 59 w 87"/>
                <a:gd name="T7" fmla="*/ 48 h 57"/>
                <a:gd name="T8" fmla="*/ 44 w 87"/>
                <a:gd name="T9" fmla="*/ 40 h 57"/>
                <a:gd name="T10" fmla="*/ 29 w 87"/>
                <a:gd name="T11" fmla="*/ 30 h 57"/>
                <a:gd name="T12" fmla="*/ 16 w 87"/>
                <a:gd name="T13" fmla="*/ 20 h 57"/>
                <a:gd name="T14" fmla="*/ 6 w 87"/>
                <a:gd name="T15" fmla="*/ 9 h 57"/>
                <a:gd name="T16" fmla="*/ 0 w 87"/>
                <a:gd name="T17" fmla="*/ 0 h 57"/>
                <a:gd name="T18" fmla="*/ 7 w 87"/>
                <a:gd name="T19" fmla="*/ 5 h 57"/>
                <a:gd name="T20" fmla="*/ 18 w 87"/>
                <a:gd name="T21" fmla="*/ 11 h 57"/>
                <a:gd name="T22" fmla="*/ 32 w 87"/>
                <a:gd name="T23" fmla="*/ 18 h 57"/>
                <a:gd name="T24" fmla="*/ 49 w 87"/>
                <a:gd name="T25" fmla="*/ 27 h 57"/>
                <a:gd name="T26" fmla="*/ 63 w 87"/>
                <a:gd name="T27" fmla="*/ 37 h 57"/>
                <a:gd name="T28" fmla="*/ 77 w 87"/>
                <a:gd name="T29" fmla="*/ 45 h 57"/>
                <a:gd name="T30" fmla="*/ 84 w 87"/>
                <a:gd name="T31" fmla="*/ 51 h 57"/>
                <a:gd name="T32" fmla="*/ 87 w 87"/>
                <a:gd name="T33" fmla="*/ 55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7"/>
                <a:gd name="T53" fmla="*/ 87 w 87"/>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7">
                  <a:moveTo>
                    <a:pt x="87" y="55"/>
                  </a:moveTo>
                  <a:lnTo>
                    <a:pt x="83" y="57"/>
                  </a:lnTo>
                  <a:lnTo>
                    <a:pt x="72" y="54"/>
                  </a:lnTo>
                  <a:lnTo>
                    <a:pt x="59" y="48"/>
                  </a:lnTo>
                  <a:lnTo>
                    <a:pt x="44" y="40"/>
                  </a:lnTo>
                  <a:lnTo>
                    <a:pt x="29" y="30"/>
                  </a:lnTo>
                  <a:lnTo>
                    <a:pt x="16" y="20"/>
                  </a:lnTo>
                  <a:lnTo>
                    <a:pt x="6" y="9"/>
                  </a:lnTo>
                  <a:lnTo>
                    <a:pt x="0" y="0"/>
                  </a:lnTo>
                  <a:lnTo>
                    <a:pt x="7" y="5"/>
                  </a:lnTo>
                  <a:lnTo>
                    <a:pt x="18" y="11"/>
                  </a:lnTo>
                  <a:lnTo>
                    <a:pt x="32" y="18"/>
                  </a:lnTo>
                  <a:lnTo>
                    <a:pt x="49" y="27"/>
                  </a:lnTo>
                  <a:lnTo>
                    <a:pt x="63" y="37"/>
                  </a:lnTo>
                  <a:lnTo>
                    <a:pt x="77" y="45"/>
                  </a:lnTo>
                  <a:lnTo>
                    <a:pt x="84" y="51"/>
                  </a:lnTo>
                  <a:lnTo>
                    <a:pt x="87"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17" name="Freeform 294"/>
            <p:cNvSpPr>
              <a:spLocks/>
            </p:cNvSpPr>
            <p:nvPr/>
          </p:nvSpPr>
          <p:spPr bwMode="auto">
            <a:xfrm>
              <a:off x="1303" y="3063"/>
              <a:ext cx="68" cy="48"/>
            </a:xfrm>
            <a:custGeom>
              <a:avLst/>
              <a:gdLst>
                <a:gd name="T0" fmla="*/ 68 w 68"/>
                <a:gd name="T1" fmla="*/ 48 h 48"/>
                <a:gd name="T2" fmla="*/ 65 w 68"/>
                <a:gd name="T3" fmla="*/ 48 h 48"/>
                <a:gd name="T4" fmla="*/ 58 w 68"/>
                <a:gd name="T5" fmla="*/ 46 h 48"/>
                <a:gd name="T6" fmla="*/ 48 w 68"/>
                <a:gd name="T7" fmla="*/ 42 h 48"/>
                <a:gd name="T8" fmla="*/ 37 w 68"/>
                <a:gd name="T9" fmla="*/ 36 h 48"/>
                <a:gd name="T10" fmla="*/ 25 w 68"/>
                <a:gd name="T11" fmla="*/ 28 h 48"/>
                <a:gd name="T12" fmla="*/ 15 w 68"/>
                <a:gd name="T13" fmla="*/ 20 h 48"/>
                <a:gd name="T14" fmla="*/ 6 w 68"/>
                <a:gd name="T15" fmla="*/ 11 h 48"/>
                <a:gd name="T16" fmla="*/ 0 w 68"/>
                <a:gd name="T17" fmla="*/ 0 h 48"/>
                <a:gd name="T18" fmla="*/ 8 w 68"/>
                <a:gd name="T19" fmla="*/ 6 h 48"/>
                <a:gd name="T20" fmla="*/ 18 w 68"/>
                <a:gd name="T21" fmla="*/ 12 h 48"/>
                <a:gd name="T22" fmla="*/ 28 w 68"/>
                <a:gd name="T23" fmla="*/ 20 h 48"/>
                <a:gd name="T24" fmla="*/ 42 w 68"/>
                <a:gd name="T25" fmla="*/ 27 h 48"/>
                <a:gd name="T26" fmla="*/ 52 w 68"/>
                <a:gd name="T27" fmla="*/ 34 h 48"/>
                <a:gd name="T28" fmla="*/ 61 w 68"/>
                <a:gd name="T29" fmla="*/ 40 h 48"/>
                <a:gd name="T30" fmla="*/ 67 w 68"/>
                <a:gd name="T31" fmla="*/ 45 h 48"/>
                <a:gd name="T32" fmla="*/ 68 w 68"/>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48"/>
                <a:gd name="T53" fmla="*/ 68 w 6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48">
                  <a:moveTo>
                    <a:pt x="68" y="48"/>
                  </a:moveTo>
                  <a:lnTo>
                    <a:pt x="65" y="48"/>
                  </a:lnTo>
                  <a:lnTo>
                    <a:pt x="58" y="46"/>
                  </a:lnTo>
                  <a:lnTo>
                    <a:pt x="48" y="42"/>
                  </a:lnTo>
                  <a:lnTo>
                    <a:pt x="37" y="36"/>
                  </a:lnTo>
                  <a:lnTo>
                    <a:pt x="25" y="28"/>
                  </a:lnTo>
                  <a:lnTo>
                    <a:pt x="15" y="20"/>
                  </a:lnTo>
                  <a:lnTo>
                    <a:pt x="6" y="11"/>
                  </a:lnTo>
                  <a:lnTo>
                    <a:pt x="0" y="0"/>
                  </a:lnTo>
                  <a:lnTo>
                    <a:pt x="8" y="6"/>
                  </a:lnTo>
                  <a:lnTo>
                    <a:pt x="18" y="12"/>
                  </a:lnTo>
                  <a:lnTo>
                    <a:pt x="28" y="20"/>
                  </a:lnTo>
                  <a:lnTo>
                    <a:pt x="42" y="27"/>
                  </a:lnTo>
                  <a:lnTo>
                    <a:pt x="52" y="34"/>
                  </a:lnTo>
                  <a:lnTo>
                    <a:pt x="61" y="40"/>
                  </a:lnTo>
                  <a:lnTo>
                    <a:pt x="67" y="45"/>
                  </a:lnTo>
                  <a:lnTo>
                    <a:pt x="68" y="4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18" name="Freeform 295"/>
            <p:cNvSpPr>
              <a:spLocks/>
            </p:cNvSpPr>
            <p:nvPr/>
          </p:nvSpPr>
          <p:spPr bwMode="auto">
            <a:xfrm>
              <a:off x="1241" y="3069"/>
              <a:ext cx="67" cy="42"/>
            </a:xfrm>
            <a:custGeom>
              <a:avLst/>
              <a:gdLst>
                <a:gd name="T0" fmla="*/ 67 w 67"/>
                <a:gd name="T1" fmla="*/ 0 h 42"/>
                <a:gd name="T2" fmla="*/ 62 w 67"/>
                <a:gd name="T3" fmla="*/ 6 h 42"/>
                <a:gd name="T4" fmla="*/ 53 w 67"/>
                <a:gd name="T5" fmla="*/ 14 h 42"/>
                <a:gd name="T6" fmla="*/ 43 w 67"/>
                <a:gd name="T7" fmla="*/ 21 h 42"/>
                <a:gd name="T8" fmla="*/ 33 w 67"/>
                <a:gd name="T9" fmla="*/ 28 h 42"/>
                <a:gd name="T10" fmla="*/ 21 w 67"/>
                <a:gd name="T11" fmla="*/ 36 h 42"/>
                <a:gd name="T12" fmla="*/ 12 w 67"/>
                <a:gd name="T13" fmla="*/ 40 h 42"/>
                <a:gd name="T14" fmla="*/ 5 w 67"/>
                <a:gd name="T15" fmla="*/ 42 h 42"/>
                <a:gd name="T16" fmla="*/ 0 w 67"/>
                <a:gd name="T17" fmla="*/ 40 h 42"/>
                <a:gd name="T18" fmla="*/ 2 w 67"/>
                <a:gd name="T19" fmla="*/ 36 h 42"/>
                <a:gd name="T20" fmla="*/ 8 w 67"/>
                <a:gd name="T21" fmla="*/ 31 h 42"/>
                <a:gd name="T22" fmla="*/ 18 w 67"/>
                <a:gd name="T23" fmla="*/ 25 h 42"/>
                <a:gd name="T24" fmla="*/ 30 w 67"/>
                <a:gd name="T25" fmla="*/ 19 h 42"/>
                <a:gd name="T26" fmla="*/ 43 w 67"/>
                <a:gd name="T27" fmla="*/ 14 h 42"/>
                <a:gd name="T28" fmla="*/ 53 w 67"/>
                <a:gd name="T29" fmla="*/ 8 h 42"/>
                <a:gd name="T30" fmla="*/ 62 w 67"/>
                <a:gd name="T31" fmla="*/ 3 h 42"/>
                <a:gd name="T32" fmla="*/ 67 w 67"/>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2"/>
                <a:gd name="T53" fmla="*/ 67 w 67"/>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2">
                  <a:moveTo>
                    <a:pt x="67" y="0"/>
                  </a:moveTo>
                  <a:lnTo>
                    <a:pt x="62" y="6"/>
                  </a:lnTo>
                  <a:lnTo>
                    <a:pt x="53" y="14"/>
                  </a:lnTo>
                  <a:lnTo>
                    <a:pt x="43" y="21"/>
                  </a:lnTo>
                  <a:lnTo>
                    <a:pt x="33" y="28"/>
                  </a:lnTo>
                  <a:lnTo>
                    <a:pt x="21" y="36"/>
                  </a:lnTo>
                  <a:lnTo>
                    <a:pt x="12" y="40"/>
                  </a:lnTo>
                  <a:lnTo>
                    <a:pt x="5" y="42"/>
                  </a:lnTo>
                  <a:lnTo>
                    <a:pt x="0" y="40"/>
                  </a:lnTo>
                  <a:lnTo>
                    <a:pt x="2" y="36"/>
                  </a:lnTo>
                  <a:lnTo>
                    <a:pt x="8" y="31"/>
                  </a:lnTo>
                  <a:lnTo>
                    <a:pt x="18" y="25"/>
                  </a:lnTo>
                  <a:lnTo>
                    <a:pt x="30" y="19"/>
                  </a:lnTo>
                  <a:lnTo>
                    <a:pt x="43" y="14"/>
                  </a:lnTo>
                  <a:lnTo>
                    <a:pt x="53" y="8"/>
                  </a:lnTo>
                  <a:lnTo>
                    <a:pt x="62" y="3"/>
                  </a:lnTo>
                  <a:lnTo>
                    <a:pt x="6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19" name="Freeform 296"/>
            <p:cNvSpPr>
              <a:spLocks/>
            </p:cNvSpPr>
            <p:nvPr/>
          </p:nvSpPr>
          <p:spPr bwMode="auto">
            <a:xfrm>
              <a:off x="1012" y="1171"/>
              <a:ext cx="652" cy="643"/>
            </a:xfrm>
            <a:custGeom>
              <a:avLst/>
              <a:gdLst>
                <a:gd name="T0" fmla="*/ 257 w 652"/>
                <a:gd name="T1" fmla="*/ 150 h 643"/>
                <a:gd name="T2" fmla="*/ 179 w 652"/>
                <a:gd name="T3" fmla="*/ 95 h 643"/>
                <a:gd name="T4" fmla="*/ 76 w 652"/>
                <a:gd name="T5" fmla="*/ 73 h 643"/>
                <a:gd name="T6" fmla="*/ 37 w 652"/>
                <a:gd name="T7" fmla="*/ 61 h 643"/>
                <a:gd name="T8" fmla="*/ 64 w 652"/>
                <a:gd name="T9" fmla="*/ 148 h 643"/>
                <a:gd name="T10" fmla="*/ 104 w 652"/>
                <a:gd name="T11" fmla="*/ 225 h 643"/>
                <a:gd name="T12" fmla="*/ 182 w 652"/>
                <a:gd name="T13" fmla="*/ 272 h 643"/>
                <a:gd name="T14" fmla="*/ 243 w 652"/>
                <a:gd name="T15" fmla="*/ 306 h 643"/>
                <a:gd name="T16" fmla="*/ 216 w 652"/>
                <a:gd name="T17" fmla="*/ 318 h 643"/>
                <a:gd name="T18" fmla="*/ 166 w 652"/>
                <a:gd name="T19" fmla="*/ 308 h 643"/>
                <a:gd name="T20" fmla="*/ 99 w 652"/>
                <a:gd name="T21" fmla="*/ 339 h 643"/>
                <a:gd name="T22" fmla="*/ 55 w 652"/>
                <a:gd name="T23" fmla="*/ 396 h 643"/>
                <a:gd name="T24" fmla="*/ 11 w 652"/>
                <a:gd name="T25" fmla="*/ 428 h 643"/>
                <a:gd name="T26" fmla="*/ 17 w 652"/>
                <a:gd name="T27" fmla="*/ 448 h 643"/>
                <a:gd name="T28" fmla="*/ 55 w 652"/>
                <a:gd name="T29" fmla="*/ 466 h 643"/>
                <a:gd name="T30" fmla="*/ 135 w 652"/>
                <a:gd name="T31" fmla="*/ 476 h 643"/>
                <a:gd name="T32" fmla="*/ 225 w 652"/>
                <a:gd name="T33" fmla="*/ 422 h 643"/>
                <a:gd name="T34" fmla="*/ 246 w 652"/>
                <a:gd name="T35" fmla="*/ 377 h 643"/>
                <a:gd name="T36" fmla="*/ 272 w 652"/>
                <a:gd name="T37" fmla="*/ 337 h 643"/>
                <a:gd name="T38" fmla="*/ 290 w 652"/>
                <a:gd name="T39" fmla="*/ 355 h 643"/>
                <a:gd name="T40" fmla="*/ 262 w 652"/>
                <a:gd name="T41" fmla="*/ 411 h 643"/>
                <a:gd name="T42" fmla="*/ 215 w 652"/>
                <a:gd name="T43" fmla="*/ 445 h 643"/>
                <a:gd name="T44" fmla="*/ 185 w 652"/>
                <a:gd name="T45" fmla="*/ 515 h 643"/>
                <a:gd name="T46" fmla="*/ 189 w 652"/>
                <a:gd name="T47" fmla="*/ 572 h 643"/>
                <a:gd name="T48" fmla="*/ 182 w 652"/>
                <a:gd name="T49" fmla="*/ 633 h 643"/>
                <a:gd name="T50" fmla="*/ 240 w 652"/>
                <a:gd name="T51" fmla="*/ 634 h 643"/>
                <a:gd name="T52" fmla="*/ 352 w 652"/>
                <a:gd name="T53" fmla="*/ 496 h 643"/>
                <a:gd name="T54" fmla="*/ 321 w 652"/>
                <a:gd name="T55" fmla="*/ 386 h 643"/>
                <a:gd name="T56" fmla="*/ 340 w 652"/>
                <a:gd name="T57" fmla="*/ 365 h 643"/>
                <a:gd name="T58" fmla="*/ 365 w 652"/>
                <a:gd name="T59" fmla="*/ 448 h 643"/>
                <a:gd name="T60" fmla="*/ 399 w 652"/>
                <a:gd name="T61" fmla="*/ 515 h 643"/>
                <a:gd name="T62" fmla="*/ 491 w 652"/>
                <a:gd name="T63" fmla="*/ 556 h 643"/>
                <a:gd name="T64" fmla="*/ 554 w 652"/>
                <a:gd name="T65" fmla="*/ 606 h 643"/>
                <a:gd name="T66" fmla="*/ 553 w 652"/>
                <a:gd name="T67" fmla="*/ 462 h 643"/>
                <a:gd name="T68" fmla="*/ 464 w 652"/>
                <a:gd name="T69" fmla="*/ 392 h 643"/>
                <a:gd name="T70" fmla="*/ 423 w 652"/>
                <a:gd name="T71" fmla="*/ 382 h 643"/>
                <a:gd name="T72" fmla="*/ 430 w 652"/>
                <a:gd name="T73" fmla="*/ 360 h 643"/>
                <a:gd name="T74" fmla="*/ 535 w 652"/>
                <a:gd name="T75" fmla="*/ 389 h 643"/>
                <a:gd name="T76" fmla="*/ 607 w 652"/>
                <a:gd name="T77" fmla="*/ 371 h 643"/>
                <a:gd name="T78" fmla="*/ 646 w 652"/>
                <a:gd name="T79" fmla="*/ 360 h 643"/>
                <a:gd name="T80" fmla="*/ 604 w 652"/>
                <a:gd name="T81" fmla="*/ 330 h 643"/>
                <a:gd name="T82" fmla="*/ 560 w 652"/>
                <a:gd name="T83" fmla="*/ 275 h 643"/>
                <a:gd name="T84" fmla="*/ 471 w 652"/>
                <a:gd name="T85" fmla="*/ 240 h 643"/>
                <a:gd name="T86" fmla="*/ 414 w 652"/>
                <a:gd name="T87" fmla="*/ 263 h 643"/>
                <a:gd name="T88" fmla="*/ 390 w 652"/>
                <a:gd name="T89" fmla="*/ 274 h 643"/>
                <a:gd name="T90" fmla="*/ 393 w 652"/>
                <a:gd name="T91" fmla="*/ 247 h 643"/>
                <a:gd name="T92" fmla="*/ 420 w 652"/>
                <a:gd name="T93" fmla="*/ 240 h 643"/>
                <a:gd name="T94" fmla="*/ 468 w 652"/>
                <a:gd name="T95" fmla="*/ 188 h 643"/>
                <a:gd name="T96" fmla="*/ 476 w 652"/>
                <a:gd name="T97" fmla="*/ 89 h 643"/>
                <a:gd name="T98" fmla="*/ 452 w 652"/>
                <a:gd name="T99" fmla="*/ 14 h 643"/>
                <a:gd name="T100" fmla="*/ 399 w 652"/>
                <a:gd name="T101" fmla="*/ 62 h 643"/>
                <a:gd name="T102" fmla="*/ 328 w 652"/>
                <a:gd name="T103" fmla="*/ 110 h 643"/>
                <a:gd name="T104" fmla="*/ 308 w 652"/>
                <a:gd name="T105" fmla="*/ 234 h 64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2"/>
                <a:gd name="T160" fmla="*/ 0 h 643"/>
                <a:gd name="T161" fmla="*/ 652 w 652"/>
                <a:gd name="T162" fmla="*/ 643 h 64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2" h="643">
                  <a:moveTo>
                    <a:pt x="284" y="235"/>
                  </a:moveTo>
                  <a:lnTo>
                    <a:pt x="282" y="213"/>
                  </a:lnTo>
                  <a:lnTo>
                    <a:pt x="277" y="191"/>
                  </a:lnTo>
                  <a:lnTo>
                    <a:pt x="269" y="170"/>
                  </a:lnTo>
                  <a:lnTo>
                    <a:pt x="257" y="150"/>
                  </a:lnTo>
                  <a:lnTo>
                    <a:pt x="244" y="132"/>
                  </a:lnTo>
                  <a:lnTo>
                    <a:pt x="229" y="117"/>
                  </a:lnTo>
                  <a:lnTo>
                    <a:pt x="213" y="105"/>
                  </a:lnTo>
                  <a:lnTo>
                    <a:pt x="197" y="99"/>
                  </a:lnTo>
                  <a:lnTo>
                    <a:pt x="179" y="95"/>
                  </a:lnTo>
                  <a:lnTo>
                    <a:pt x="158" y="91"/>
                  </a:lnTo>
                  <a:lnTo>
                    <a:pt x="136" y="86"/>
                  </a:lnTo>
                  <a:lnTo>
                    <a:pt x="114" y="82"/>
                  </a:lnTo>
                  <a:lnTo>
                    <a:pt x="93" y="77"/>
                  </a:lnTo>
                  <a:lnTo>
                    <a:pt x="76" y="73"/>
                  </a:lnTo>
                  <a:lnTo>
                    <a:pt x="61" y="68"/>
                  </a:lnTo>
                  <a:lnTo>
                    <a:pt x="52" y="64"/>
                  </a:lnTo>
                  <a:lnTo>
                    <a:pt x="43" y="58"/>
                  </a:lnTo>
                  <a:lnTo>
                    <a:pt x="37" y="57"/>
                  </a:lnTo>
                  <a:lnTo>
                    <a:pt x="37" y="61"/>
                  </a:lnTo>
                  <a:lnTo>
                    <a:pt x="43" y="68"/>
                  </a:lnTo>
                  <a:lnTo>
                    <a:pt x="52" y="82"/>
                  </a:lnTo>
                  <a:lnTo>
                    <a:pt x="57" y="101"/>
                  </a:lnTo>
                  <a:lnTo>
                    <a:pt x="61" y="125"/>
                  </a:lnTo>
                  <a:lnTo>
                    <a:pt x="64" y="148"/>
                  </a:lnTo>
                  <a:lnTo>
                    <a:pt x="67" y="161"/>
                  </a:lnTo>
                  <a:lnTo>
                    <a:pt x="73" y="176"/>
                  </a:lnTo>
                  <a:lnTo>
                    <a:pt x="82" y="192"/>
                  </a:lnTo>
                  <a:lnTo>
                    <a:pt x="92" y="209"/>
                  </a:lnTo>
                  <a:lnTo>
                    <a:pt x="104" y="225"/>
                  </a:lnTo>
                  <a:lnTo>
                    <a:pt x="119" y="240"/>
                  </a:lnTo>
                  <a:lnTo>
                    <a:pt x="133" y="252"/>
                  </a:lnTo>
                  <a:lnTo>
                    <a:pt x="151" y="260"/>
                  </a:lnTo>
                  <a:lnTo>
                    <a:pt x="167" y="266"/>
                  </a:lnTo>
                  <a:lnTo>
                    <a:pt x="182" y="272"/>
                  </a:lnTo>
                  <a:lnTo>
                    <a:pt x="197" y="277"/>
                  </a:lnTo>
                  <a:lnTo>
                    <a:pt x="210" y="283"/>
                  </a:lnTo>
                  <a:lnTo>
                    <a:pt x="222" y="289"/>
                  </a:lnTo>
                  <a:lnTo>
                    <a:pt x="232" y="296"/>
                  </a:lnTo>
                  <a:lnTo>
                    <a:pt x="243" y="306"/>
                  </a:lnTo>
                  <a:lnTo>
                    <a:pt x="251" y="320"/>
                  </a:lnTo>
                  <a:lnTo>
                    <a:pt x="243" y="323"/>
                  </a:lnTo>
                  <a:lnTo>
                    <a:pt x="232" y="323"/>
                  </a:lnTo>
                  <a:lnTo>
                    <a:pt x="225" y="321"/>
                  </a:lnTo>
                  <a:lnTo>
                    <a:pt x="216" y="318"/>
                  </a:lnTo>
                  <a:lnTo>
                    <a:pt x="207" y="317"/>
                  </a:lnTo>
                  <a:lnTo>
                    <a:pt x="200" y="314"/>
                  </a:lnTo>
                  <a:lnTo>
                    <a:pt x="189" y="311"/>
                  </a:lnTo>
                  <a:lnTo>
                    <a:pt x="181" y="309"/>
                  </a:lnTo>
                  <a:lnTo>
                    <a:pt x="166" y="308"/>
                  </a:lnTo>
                  <a:lnTo>
                    <a:pt x="152" y="311"/>
                  </a:lnTo>
                  <a:lnTo>
                    <a:pt x="138" y="315"/>
                  </a:lnTo>
                  <a:lnTo>
                    <a:pt x="124" y="321"/>
                  </a:lnTo>
                  <a:lnTo>
                    <a:pt x="111" y="328"/>
                  </a:lnTo>
                  <a:lnTo>
                    <a:pt x="99" y="339"/>
                  </a:lnTo>
                  <a:lnTo>
                    <a:pt x="90" y="351"/>
                  </a:lnTo>
                  <a:lnTo>
                    <a:pt x="82" y="362"/>
                  </a:lnTo>
                  <a:lnTo>
                    <a:pt x="74" y="374"/>
                  </a:lnTo>
                  <a:lnTo>
                    <a:pt x="65" y="386"/>
                  </a:lnTo>
                  <a:lnTo>
                    <a:pt x="55" y="396"/>
                  </a:lnTo>
                  <a:lnTo>
                    <a:pt x="45" y="405"/>
                  </a:lnTo>
                  <a:lnTo>
                    <a:pt x="36" y="413"/>
                  </a:lnTo>
                  <a:lnTo>
                    <a:pt x="26" y="419"/>
                  </a:lnTo>
                  <a:lnTo>
                    <a:pt x="18" y="425"/>
                  </a:lnTo>
                  <a:lnTo>
                    <a:pt x="11" y="428"/>
                  </a:lnTo>
                  <a:lnTo>
                    <a:pt x="3" y="432"/>
                  </a:lnTo>
                  <a:lnTo>
                    <a:pt x="0" y="436"/>
                  </a:lnTo>
                  <a:lnTo>
                    <a:pt x="5" y="439"/>
                  </a:lnTo>
                  <a:lnTo>
                    <a:pt x="14" y="447"/>
                  </a:lnTo>
                  <a:lnTo>
                    <a:pt x="17" y="448"/>
                  </a:lnTo>
                  <a:lnTo>
                    <a:pt x="23" y="451"/>
                  </a:lnTo>
                  <a:lnTo>
                    <a:pt x="28" y="454"/>
                  </a:lnTo>
                  <a:lnTo>
                    <a:pt x="37" y="459"/>
                  </a:lnTo>
                  <a:lnTo>
                    <a:pt x="45" y="462"/>
                  </a:lnTo>
                  <a:lnTo>
                    <a:pt x="55" y="466"/>
                  </a:lnTo>
                  <a:lnTo>
                    <a:pt x="65" y="469"/>
                  </a:lnTo>
                  <a:lnTo>
                    <a:pt x="77" y="472"/>
                  </a:lnTo>
                  <a:lnTo>
                    <a:pt x="95" y="475"/>
                  </a:lnTo>
                  <a:lnTo>
                    <a:pt x="114" y="476"/>
                  </a:lnTo>
                  <a:lnTo>
                    <a:pt x="135" y="476"/>
                  </a:lnTo>
                  <a:lnTo>
                    <a:pt x="154" y="473"/>
                  </a:lnTo>
                  <a:lnTo>
                    <a:pt x="173" y="466"/>
                  </a:lnTo>
                  <a:lnTo>
                    <a:pt x="192" y="456"/>
                  </a:lnTo>
                  <a:lnTo>
                    <a:pt x="210" y="441"/>
                  </a:lnTo>
                  <a:lnTo>
                    <a:pt x="225" y="422"/>
                  </a:lnTo>
                  <a:lnTo>
                    <a:pt x="229" y="414"/>
                  </a:lnTo>
                  <a:lnTo>
                    <a:pt x="234" y="405"/>
                  </a:lnTo>
                  <a:lnTo>
                    <a:pt x="237" y="398"/>
                  </a:lnTo>
                  <a:lnTo>
                    <a:pt x="241" y="389"/>
                  </a:lnTo>
                  <a:lnTo>
                    <a:pt x="246" y="377"/>
                  </a:lnTo>
                  <a:lnTo>
                    <a:pt x="250" y="365"/>
                  </a:lnTo>
                  <a:lnTo>
                    <a:pt x="254" y="357"/>
                  </a:lnTo>
                  <a:lnTo>
                    <a:pt x="260" y="349"/>
                  </a:lnTo>
                  <a:lnTo>
                    <a:pt x="266" y="342"/>
                  </a:lnTo>
                  <a:lnTo>
                    <a:pt x="272" y="337"/>
                  </a:lnTo>
                  <a:lnTo>
                    <a:pt x="279" y="334"/>
                  </a:lnTo>
                  <a:lnTo>
                    <a:pt x="287" y="333"/>
                  </a:lnTo>
                  <a:lnTo>
                    <a:pt x="287" y="342"/>
                  </a:lnTo>
                  <a:lnTo>
                    <a:pt x="287" y="349"/>
                  </a:lnTo>
                  <a:lnTo>
                    <a:pt x="290" y="355"/>
                  </a:lnTo>
                  <a:lnTo>
                    <a:pt x="293" y="361"/>
                  </a:lnTo>
                  <a:lnTo>
                    <a:pt x="291" y="377"/>
                  </a:lnTo>
                  <a:lnTo>
                    <a:pt x="287" y="391"/>
                  </a:lnTo>
                  <a:lnTo>
                    <a:pt x="277" y="402"/>
                  </a:lnTo>
                  <a:lnTo>
                    <a:pt x="262" y="411"/>
                  </a:lnTo>
                  <a:lnTo>
                    <a:pt x="251" y="416"/>
                  </a:lnTo>
                  <a:lnTo>
                    <a:pt x="243" y="420"/>
                  </a:lnTo>
                  <a:lnTo>
                    <a:pt x="234" y="428"/>
                  </a:lnTo>
                  <a:lnTo>
                    <a:pt x="225" y="435"/>
                  </a:lnTo>
                  <a:lnTo>
                    <a:pt x="215" y="445"/>
                  </a:lnTo>
                  <a:lnTo>
                    <a:pt x="206" y="457"/>
                  </a:lnTo>
                  <a:lnTo>
                    <a:pt x="198" y="470"/>
                  </a:lnTo>
                  <a:lnTo>
                    <a:pt x="192" y="485"/>
                  </a:lnTo>
                  <a:lnTo>
                    <a:pt x="188" y="498"/>
                  </a:lnTo>
                  <a:lnTo>
                    <a:pt x="185" y="515"/>
                  </a:lnTo>
                  <a:lnTo>
                    <a:pt x="184" y="530"/>
                  </a:lnTo>
                  <a:lnTo>
                    <a:pt x="185" y="544"/>
                  </a:lnTo>
                  <a:lnTo>
                    <a:pt x="186" y="555"/>
                  </a:lnTo>
                  <a:lnTo>
                    <a:pt x="188" y="564"/>
                  </a:lnTo>
                  <a:lnTo>
                    <a:pt x="189" y="572"/>
                  </a:lnTo>
                  <a:lnTo>
                    <a:pt x="189" y="580"/>
                  </a:lnTo>
                  <a:lnTo>
                    <a:pt x="191" y="599"/>
                  </a:lnTo>
                  <a:lnTo>
                    <a:pt x="189" y="614"/>
                  </a:lnTo>
                  <a:lnTo>
                    <a:pt x="186" y="626"/>
                  </a:lnTo>
                  <a:lnTo>
                    <a:pt x="182" y="633"/>
                  </a:lnTo>
                  <a:lnTo>
                    <a:pt x="178" y="640"/>
                  </a:lnTo>
                  <a:lnTo>
                    <a:pt x="181" y="643"/>
                  </a:lnTo>
                  <a:lnTo>
                    <a:pt x="188" y="643"/>
                  </a:lnTo>
                  <a:lnTo>
                    <a:pt x="197" y="642"/>
                  </a:lnTo>
                  <a:lnTo>
                    <a:pt x="240" y="634"/>
                  </a:lnTo>
                  <a:lnTo>
                    <a:pt x="278" y="618"/>
                  </a:lnTo>
                  <a:lnTo>
                    <a:pt x="308" y="595"/>
                  </a:lnTo>
                  <a:lnTo>
                    <a:pt x="331" y="565"/>
                  </a:lnTo>
                  <a:lnTo>
                    <a:pt x="346" y="531"/>
                  </a:lnTo>
                  <a:lnTo>
                    <a:pt x="352" y="496"/>
                  </a:lnTo>
                  <a:lnTo>
                    <a:pt x="350" y="460"/>
                  </a:lnTo>
                  <a:lnTo>
                    <a:pt x="340" y="425"/>
                  </a:lnTo>
                  <a:lnTo>
                    <a:pt x="333" y="408"/>
                  </a:lnTo>
                  <a:lnTo>
                    <a:pt x="325" y="395"/>
                  </a:lnTo>
                  <a:lnTo>
                    <a:pt x="321" y="386"/>
                  </a:lnTo>
                  <a:lnTo>
                    <a:pt x="318" y="376"/>
                  </a:lnTo>
                  <a:lnTo>
                    <a:pt x="324" y="374"/>
                  </a:lnTo>
                  <a:lnTo>
                    <a:pt x="331" y="371"/>
                  </a:lnTo>
                  <a:lnTo>
                    <a:pt x="337" y="368"/>
                  </a:lnTo>
                  <a:lnTo>
                    <a:pt x="340" y="365"/>
                  </a:lnTo>
                  <a:lnTo>
                    <a:pt x="350" y="376"/>
                  </a:lnTo>
                  <a:lnTo>
                    <a:pt x="356" y="394"/>
                  </a:lnTo>
                  <a:lnTo>
                    <a:pt x="361" y="413"/>
                  </a:lnTo>
                  <a:lnTo>
                    <a:pt x="364" y="433"/>
                  </a:lnTo>
                  <a:lnTo>
                    <a:pt x="365" y="448"/>
                  </a:lnTo>
                  <a:lnTo>
                    <a:pt x="368" y="463"/>
                  </a:lnTo>
                  <a:lnTo>
                    <a:pt x="372" y="476"/>
                  </a:lnTo>
                  <a:lnTo>
                    <a:pt x="378" y="490"/>
                  </a:lnTo>
                  <a:lnTo>
                    <a:pt x="387" y="503"/>
                  </a:lnTo>
                  <a:lnTo>
                    <a:pt x="399" y="515"/>
                  </a:lnTo>
                  <a:lnTo>
                    <a:pt x="414" y="525"/>
                  </a:lnTo>
                  <a:lnTo>
                    <a:pt x="432" y="534"/>
                  </a:lnTo>
                  <a:lnTo>
                    <a:pt x="452" y="541"/>
                  </a:lnTo>
                  <a:lnTo>
                    <a:pt x="471" y="549"/>
                  </a:lnTo>
                  <a:lnTo>
                    <a:pt x="491" y="556"/>
                  </a:lnTo>
                  <a:lnTo>
                    <a:pt x="507" y="564"/>
                  </a:lnTo>
                  <a:lnTo>
                    <a:pt x="522" y="572"/>
                  </a:lnTo>
                  <a:lnTo>
                    <a:pt x="535" y="581"/>
                  </a:lnTo>
                  <a:lnTo>
                    <a:pt x="545" y="593"/>
                  </a:lnTo>
                  <a:lnTo>
                    <a:pt x="554" y="606"/>
                  </a:lnTo>
                  <a:lnTo>
                    <a:pt x="559" y="586"/>
                  </a:lnTo>
                  <a:lnTo>
                    <a:pt x="561" y="559"/>
                  </a:lnTo>
                  <a:lnTo>
                    <a:pt x="563" y="528"/>
                  </a:lnTo>
                  <a:lnTo>
                    <a:pt x="560" y="494"/>
                  </a:lnTo>
                  <a:lnTo>
                    <a:pt x="553" y="462"/>
                  </a:lnTo>
                  <a:lnTo>
                    <a:pt x="538" y="433"/>
                  </a:lnTo>
                  <a:lnTo>
                    <a:pt x="516" y="411"/>
                  </a:lnTo>
                  <a:lnTo>
                    <a:pt x="485" y="396"/>
                  </a:lnTo>
                  <a:lnTo>
                    <a:pt x="474" y="394"/>
                  </a:lnTo>
                  <a:lnTo>
                    <a:pt x="464" y="392"/>
                  </a:lnTo>
                  <a:lnTo>
                    <a:pt x="454" y="389"/>
                  </a:lnTo>
                  <a:lnTo>
                    <a:pt x="445" y="388"/>
                  </a:lnTo>
                  <a:lnTo>
                    <a:pt x="436" y="385"/>
                  </a:lnTo>
                  <a:lnTo>
                    <a:pt x="429" y="383"/>
                  </a:lnTo>
                  <a:lnTo>
                    <a:pt x="423" y="382"/>
                  </a:lnTo>
                  <a:lnTo>
                    <a:pt x="418" y="380"/>
                  </a:lnTo>
                  <a:lnTo>
                    <a:pt x="421" y="376"/>
                  </a:lnTo>
                  <a:lnTo>
                    <a:pt x="426" y="370"/>
                  </a:lnTo>
                  <a:lnTo>
                    <a:pt x="429" y="364"/>
                  </a:lnTo>
                  <a:lnTo>
                    <a:pt x="430" y="360"/>
                  </a:lnTo>
                  <a:lnTo>
                    <a:pt x="452" y="370"/>
                  </a:lnTo>
                  <a:lnTo>
                    <a:pt x="474" y="379"/>
                  </a:lnTo>
                  <a:lnTo>
                    <a:pt x="495" y="385"/>
                  </a:lnTo>
                  <a:lnTo>
                    <a:pt x="516" y="388"/>
                  </a:lnTo>
                  <a:lnTo>
                    <a:pt x="535" y="389"/>
                  </a:lnTo>
                  <a:lnTo>
                    <a:pt x="553" y="389"/>
                  </a:lnTo>
                  <a:lnTo>
                    <a:pt x="569" y="386"/>
                  </a:lnTo>
                  <a:lnTo>
                    <a:pt x="584" y="382"/>
                  </a:lnTo>
                  <a:lnTo>
                    <a:pt x="597" y="376"/>
                  </a:lnTo>
                  <a:lnTo>
                    <a:pt x="607" y="371"/>
                  </a:lnTo>
                  <a:lnTo>
                    <a:pt x="618" y="367"/>
                  </a:lnTo>
                  <a:lnTo>
                    <a:pt x="626" y="364"/>
                  </a:lnTo>
                  <a:lnTo>
                    <a:pt x="634" y="361"/>
                  </a:lnTo>
                  <a:lnTo>
                    <a:pt x="640" y="360"/>
                  </a:lnTo>
                  <a:lnTo>
                    <a:pt x="646" y="360"/>
                  </a:lnTo>
                  <a:lnTo>
                    <a:pt x="652" y="360"/>
                  </a:lnTo>
                  <a:lnTo>
                    <a:pt x="638" y="354"/>
                  </a:lnTo>
                  <a:lnTo>
                    <a:pt x="626" y="348"/>
                  </a:lnTo>
                  <a:lnTo>
                    <a:pt x="615" y="339"/>
                  </a:lnTo>
                  <a:lnTo>
                    <a:pt x="604" y="330"/>
                  </a:lnTo>
                  <a:lnTo>
                    <a:pt x="595" y="321"/>
                  </a:lnTo>
                  <a:lnTo>
                    <a:pt x="587" y="311"/>
                  </a:lnTo>
                  <a:lnTo>
                    <a:pt x="578" y="299"/>
                  </a:lnTo>
                  <a:lnTo>
                    <a:pt x="570" y="287"/>
                  </a:lnTo>
                  <a:lnTo>
                    <a:pt x="560" y="275"/>
                  </a:lnTo>
                  <a:lnTo>
                    <a:pt x="547" y="263"/>
                  </a:lnTo>
                  <a:lnTo>
                    <a:pt x="529" y="253"/>
                  </a:lnTo>
                  <a:lnTo>
                    <a:pt x="511" y="246"/>
                  </a:lnTo>
                  <a:lnTo>
                    <a:pt x="491" y="241"/>
                  </a:lnTo>
                  <a:lnTo>
                    <a:pt x="471" y="240"/>
                  </a:lnTo>
                  <a:lnTo>
                    <a:pt x="454" y="243"/>
                  </a:lnTo>
                  <a:lnTo>
                    <a:pt x="439" y="249"/>
                  </a:lnTo>
                  <a:lnTo>
                    <a:pt x="430" y="255"/>
                  </a:lnTo>
                  <a:lnTo>
                    <a:pt x="421" y="260"/>
                  </a:lnTo>
                  <a:lnTo>
                    <a:pt x="414" y="263"/>
                  </a:lnTo>
                  <a:lnTo>
                    <a:pt x="408" y="268"/>
                  </a:lnTo>
                  <a:lnTo>
                    <a:pt x="402" y="269"/>
                  </a:lnTo>
                  <a:lnTo>
                    <a:pt x="398" y="272"/>
                  </a:lnTo>
                  <a:lnTo>
                    <a:pt x="393" y="272"/>
                  </a:lnTo>
                  <a:lnTo>
                    <a:pt x="390" y="274"/>
                  </a:lnTo>
                  <a:lnTo>
                    <a:pt x="392" y="269"/>
                  </a:lnTo>
                  <a:lnTo>
                    <a:pt x="392" y="262"/>
                  </a:lnTo>
                  <a:lnTo>
                    <a:pt x="390" y="255"/>
                  </a:lnTo>
                  <a:lnTo>
                    <a:pt x="387" y="250"/>
                  </a:lnTo>
                  <a:lnTo>
                    <a:pt x="393" y="247"/>
                  </a:lnTo>
                  <a:lnTo>
                    <a:pt x="398" y="244"/>
                  </a:lnTo>
                  <a:lnTo>
                    <a:pt x="403" y="243"/>
                  </a:lnTo>
                  <a:lnTo>
                    <a:pt x="409" y="241"/>
                  </a:lnTo>
                  <a:lnTo>
                    <a:pt x="414" y="241"/>
                  </a:lnTo>
                  <a:lnTo>
                    <a:pt x="420" y="240"/>
                  </a:lnTo>
                  <a:lnTo>
                    <a:pt x="426" y="238"/>
                  </a:lnTo>
                  <a:lnTo>
                    <a:pt x="432" y="235"/>
                  </a:lnTo>
                  <a:lnTo>
                    <a:pt x="446" y="224"/>
                  </a:lnTo>
                  <a:lnTo>
                    <a:pt x="458" y="207"/>
                  </a:lnTo>
                  <a:lnTo>
                    <a:pt x="468" y="188"/>
                  </a:lnTo>
                  <a:lnTo>
                    <a:pt x="476" y="166"/>
                  </a:lnTo>
                  <a:lnTo>
                    <a:pt x="482" y="144"/>
                  </a:lnTo>
                  <a:lnTo>
                    <a:pt x="483" y="122"/>
                  </a:lnTo>
                  <a:lnTo>
                    <a:pt x="482" y="104"/>
                  </a:lnTo>
                  <a:lnTo>
                    <a:pt x="476" y="89"/>
                  </a:lnTo>
                  <a:lnTo>
                    <a:pt x="467" y="67"/>
                  </a:lnTo>
                  <a:lnTo>
                    <a:pt x="463" y="42"/>
                  </a:lnTo>
                  <a:lnTo>
                    <a:pt x="461" y="18"/>
                  </a:lnTo>
                  <a:lnTo>
                    <a:pt x="463" y="0"/>
                  </a:lnTo>
                  <a:lnTo>
                    <a:pt x="452" y="14"/>
                  </a:lnTo>
                  <a:lnTo>
                    <a:pt x="442" y="27"/>
                  </a:lnTo>
                  <a:lnTo>
                    <a:pt x="432" y="39"/>
                  </a:lnTo>
                  <a:lnTo>
                    <a:pt x="421" y="48"/>
                  </a:lnTo>
                  <a:lnTo>
                    <a:pt x="409" y="57"/>
                  </a:lnTo>
                  <a:lnTo>
                    <a:pt x="399" y="62"/>
                  </a:lnTo>
                  <a:lnTo>
                    <a:pt x="389" y="68"/>
                  </a:lnTo>
                  <a:lnTo>
                    <a:pt x="380" y="71"/>
                  </a:lnTo>
                  <a:lnTo>
                    <a:pt x="361" y="79"/>
                  </a:lnTo>
                  <a:lnTo>
                    <a:pt x="343" y="92"/>
                  </a:lnTo>
                  <a:lnTo>
                    <a:pt x="328" y="110"/>
                  </a:lnTo>
                  <a:lnTo>
                    <a:pt x="315" y="130"/>
                  </a:lnTo>
                  <a:lnTo>
                    <a:pt x="305" y="154"/>
                  </a:lnTo>
                  <a:lnTo>
                    <a:pt x="300" y="179"/>
                  </a:lnTo>
                  <a:lnTo>
                    <a:pt x="300" y="206"/>
                  </a:lnTo>
                  <a:lnTo>
                    <a:pt x="308" y="234"/>
                  </a:lnTo>
                  <a:lnTo>
                    <a:pt x="303" y="232"/>
                  </a:lnTo>
                  <a:lnTo>
                    <a:pt x="296" y="232"/>
                  </a:lnTo>
                  <a:lnTo>
                    <a:pt x="288" y="232"/>
                  </a:lnTo>
                  <a:lnTo>
                    <a:pt x="284" y="235"/>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20" name="Freeform 297"/>
            <p:cNvSpPr>
              <a:spLocks/>
            </p:cNvSpPr>
            <p:nvPr/>
          </p:nvSpPr>
          <p:spPr bwMode="auto">
            <a:xfrm>
              <a:off x="1194" y="1127"/>
              <a:ext cx="198" cy="279"/>
            </a:xfrm>
            <a:custGeom>
              <a:avLst/>
              <a:gdLst>
                <a:gd name="T0" fmla="*/ 198 w 198"/>
                <a:gd name="T1" fmla="*/ 115 h 279"/>
                <a:gd name="T2" fmla="*/ 186 w 198"/>
                <a:gd name="T3" fmla="*/ 120 h 279"/>
                <a:gd name="T4" fmla="*/ 174 w 198"/>
                <a:gd name="T5" fmla="*/ 127 h 279"/>
                <a:gd name="T6" fmla="*/ 162 w 198"/>
                <a:gd name="T7" fmla="*/ 136 h 279"/>
                <a:gd name="T8" fmla="*/ 151 w 198"/>
                <a:gd name="T9" fmla="*/ 146 h 279"/>
                <a:gd name="T10" fmla="*/ 142 w 198"/>
                <a:gd name="T11" fmla="*/ 158 h 279"/>
                <a:gd name="T12" fmla="*/ 133 w 198"/>
                <a:gd name="T13" fmla="*/ 173 h 279"/>
                <a:gd name="T14" fmla="*/ 126 w 198"/>
                <a:gd name="T15" fmla="*/ 188 h 279"/>
                <a:gd name="T16" fmla="*/ 121 w 198"/>
                <a:gd name="T17" fmla="*/ 204 h 279"/>
                <a:gd name="T18" fmla="*/ 120 w 198"/>
                <a:gd name="T19" fmla="*/ 210 h 279"/>
                <a:gd name="T20" fmla="*/ 120 w 198"/>
                <a:gd name="T21" fmla="*/ 214 h 279"/>
                <a:gd name="T22" fmla="*/ 118 w 198"/>
                <a:gd name="T23" fmla="*/ 220 h 279"/>
                <a:gd name="T24" fmla="*/ 118 w 198"/>
                <a:gd name="T25" fmla="*/ 226 h 279"/>
                <a:gd name="T26" fmla="*/ 118 w 198"/>
                <a:gd name="T27" fmla="*/ 238 h 279"/>
                <a:gd name="T28" fmla="*/ 120 w 198"/>
                <a:gd name="T29" fmla="*/ 251 h 279"/>
                <a:gd name="T30" fmla="*/ 121 w 198"/>
                <a:gd name="T31" fmla="*/ 265 h 279"/>
                <a:gd name="T32" fmla="*/ 126 w 198"/>
                <a:gd name="T33" fmla="*/ 278 h 279"/>
                <a:gd name="T34" fmla="*/ 121 w 198"/>
                <a:gd name="T35" fmla="*/ 276 h 279"/>
                <a:gd name="T36" fmla="*/ 114 w 198"/>
                <a:gd name="T37" fmla="*/ 276 h 279"/>
                <a:gd name="T38" fmla="*/ 106 w 198"/>
                <a:gd name="T39" fmla="*/ 276 h 279"/>
                <a:gd name="T40" fmla="*/ 102 w 198"/>
                <a:gd name="T41" fmla="*/ 279 h 279"/>
                <a:gd name="T42" fmla="*/ 100 w 198"/>
                <a:gd name="T43" fmla="*/ 257 h 279"/>
                <a:gd name="T44" fmla="*/ 95 w 198"/>
                <a:gd name="T45" fmla="*/ 235 h 279"/>
                <a:gd name="T46" fmla="*/ 87 w 198"/>
                <a:gd name="T47" fmla="*/ 214 h 279"/>
                <a:gd name="T48" fmla="*/ 75 w 198"/>
                <a:gd name="T49" fmla="*/ 194 h 279"/>
                <a:gd name="T50" fmla="*/ 62 w 198"/>
                <a:gd name="T51" fmla="*/ 176 h 279"/>
                <a:gd name="T52" fmla="*/ 47 w 198"/>
                <a:gd name="T53" fmla="*/ 161 h 279"/>
                <a:gd name="T54" fmla="*/ 31 w 198"/>
                <a:gd name="T55" fmla="*/ 149 h 279"/>
                <a:gd name="T56" fmla="*/ 15 w 198"/>
                <a:gd name="T57" fmla="*/ 143 h 279"/>
                <a:gd name="T58" fmla="*/ 16 w 198"/>
                <a:gd name="T59" fmla="*/ 130 h 279"/>
                <a:gd name="T60" fmla="*/ 16 w 198"/>
                <a:gd name="T61" fmla="*/ 117 h 279"/>
                <a:gd name="T62" fmla="*/ 10 w 198"/>
                <a:gd name="T63" fmla="*/ 106 h 279"/>
                <a:gd name="T64" fmla="*/ 0 w 198"/>
                <a:gd name="T65" fmla="*/ 99 h 279"/>
                <a:gd name="T66" fmla="*/ 12 w 198"/>
                <a:gd name="T67" fmla="*/ 80 h 279"/>
                <a:gd name="T68" fmla="*/ 22 w 198"/>
                <a:gd name="T69" fmla="*/ 53 h 279"/>
                <a:gd name="T70" fmla="*/ 27 w 198"/>
                <a:gd name="T71" fmla="*/ 24 h 279"/>
                <a:gd name="T72" fmla="*/ 18 w 198"/>
                <a:gd name="T73" fmla="*/ 0 h 279"/>
                <a:gd name="T74" fmla="*/ 27 w 198"/>
                <a:gd name="T75" fmla="*/ 7 h 279"/>
                <a:gd name="T76" fmla="*/ 37 w 198"/>
                <a:gd name="T77" fmla="*/ 16 h 279"/>
                <a:gd name="T78" fmla="*/ 47 w 198"/>
                <a:gd name="T79" fmla="*/ 25 h 279"/>
                <a:gd name="T80" fmla="*/ 59 w 198"/>
                <a:gd name="T81" fmla="*/ 33 h 279"/>
                <a:gd name="T82" fmla="*/ 72 w 198"/>
                <a:gd name="T83" fmla="*/ 38 h 279"/>
                <a:gd name="T84" fmla="*/ 87 w 198"/>
                <a:gd name="T85" fmla="*/ 43 h 279"/>
                <a:gd name="T86" fmla="*/ 103 w 198"/>
                <a:gd name="T87" fmla="*/ 44 h 279"/>
                <a:gd name="T88" fmla="*/ 121 w 198"/>
                <a:gd name="T89" fmla="*/ 43 h 279"/>
                <a:gd name="T90" fmla="*/ 121 w 198"/>
                <a:gd name="T91" fmla="*/ 56 h 279"/>
                <a:gd name="T92" fmla="*/ 123 w 198"/>
                <a:gd name="T93" fmla="*/ 71 h 279"/>
                <a:gd name="T94" fmla="*/ 126 w 198"/>
                <a:gd name="T95" fmla="*/ 86 h 279"/>
                <a:gd name="T96" fmla="*/ 131 w 198"/>
                <a:gd name="T97" fmla="*/ 99 h 279"/>
                <a:gd name="T98" fmla="*/ 142 w 198"/>
                <a:gd name="T99" fmla="*/ 111 h 279"/>
                <a:gd name="T100" fmla="*/ 155 w 198"/>
                <a:gd name="T101" fmla="*/ 117 h 279"/>
                <a:gd name="T102" fmla="*/ 174 w 198"/>
                <a:gd name="T103" fmla="*/ 120 h 279"/>
                <a:gd name="T104" fmla="*/ 198 w 198"/>
                <a:gd name="T105" fmla="*/ 115 h 27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8"/>
                <a:gd name="T160" fmla="*/ 0 h 279"/>
                <a:gd name="T161" fmla="*/ 198 w 198"/>
                <a:gd name="T162" fmla="*/ 279 h 27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8" h="279">
                  <a:moveTo>
                    <a:pt x="198" y="115"/>
                  </a:moveTo>
                  <a:lnTo>
                    <a:pt x="186" y="120"/>
                  </a:lnTo>
                  <a:lnTo>
                    <a:pt x="174" y="127"/>
                  </a:lnTo>
                  <a:lnTo>
                    <a:pt x="162" y="136"/>
                  </a:lnTo>
                  <a:lnTo>
                    <a:pt x="151" y="146"/>
                  </a:lnTo>
                  <a:lnTo>
                    <a:pt x="142" y="158"/>
                  </a:lnTo>
                  <a:lnTo>
                    <a:pt x="133" y="173"/>
                  </a:lnTo>
                  <a:lnTo>
                    <a:pt x="126" y="188"/>
                  </a:lnTo>
                  <a:lnTo>
                    <a:pt x="121" y="204"/>
                  </a:lnTo>
                  <a:lnTo>
                    <a:pt x="120" y="210"/>
                  </a:lnTo>
                  <a:lnTo>
                    <a:pt x="120" y="214"/>
                  </a:lnTo>
                  <a:lnTo>
                    <a:pt x="118" y="220"/>
                  </a:lnTo>
                  <a:lnTo>
                    <a:pt x="118" y="226"/>
                  </a:lnTo>
                  <a:lnTo>
                    <a:pt x="118" y="238"/>
                  </a:lnTo>
                  <a:lnTo>
                    <a:pt x="120" y="251"/>
                  </a:lnTo>
                  <a:lnTo>
                    <a:pt x="121" y="265"/>
                  </a:lnTo>
                  <a:lnTo>
                    <a:pt x="126" y="278"/>
                  </a:lnTo>
                  <a:lnTo>
                    <a:pt x="121" y="276"/>
                  </a:lnTo>
                  <a:lnTo>
                    <a:pt x="114" y="276"/>
                  </a:lnTo>
                  <a:lnTo>
                    <a:pt x="106" y="276"/>
                  </a:lnTo>
                  <a:lnTo>
                    <a:pt x="102" y="279"/>
                  </a:lnTo>
                  <a:lnTo>
                    <a:pt x="100" y="257"/>
                  </a:lnTo>
                  <a:lnTo>
                    <a:pt x="95" y="235"/>
                  </a:lnTo>
                  <a:lnTo>
                    <a:pt x="87" y="214"/>
                  </a:lnTo>
                  <a:lnTo>
                    <a:pt x="75" y="194"/>
                  </a:lnTo>
                  <a:lnTo>
                    <a:pt x="62" y="176"/>
                  </a:lnTo>
                  <a:lnTo>
                    <a:pt x="47" y="161"/>
                  </a:lnTo>
                  <a:lnTo>
                    <a:pt x="31" y="149"/>
                  </a:lnTo>
                  <a:lnTo>
                    <a:pt x="15" y="143"/>
                  </a:lnTo>
                  <a:lnTo>
                    <a:pt x="16" y="130"/>
                  </a:lnTo>
                  <a:lnTo>
                    <a:pt x="16" y="117"/>
                  </a:lnTo>
                  <a:lnTo>
                    <a:pt x="10" y="106"/>
                  </a:lnTo>
                  <a:lnTo>
                    <a:pt x="0" y="99"/>
                  </a:lnTo>
                  <a:lnTo>
                    <a:pt x="12" y="80"/>
                  </a:lnTo>
                  <a:lnTo>
                    <a:pt x="22" y="53"/>
                  </a:lnTo>
                  <a:lnTo>
                    <a:pt x="27" y="24"/>
                  </a:lnTo>
                  <a:lnTo>
                    <a:pt x="18" y="0"/>
                  </a:lnTo>
                  <a:lnTo>
                    <a:pt x="27" y="7"/>
                  </a:lnTo>
                  <a:lnTo>
                    <a:pt x="37" y="16"/>
                  </a:lnTo>
                  <a:lnTo>
                    <a:pt x="47" y="25"/>
                  </a:lnTo>
                  <a:lnTo>
                    <a:pt x="59" y="33"/>
                  </a:lnTo>
                  <a:lnTo>
                    <a:pt x="72" y="38"/>
                  </a:lnTo>
                  <a:lnTo>
                    <a:pt x="87" y="43"/>
                  </a:lnTo>
                  <a:lnTo>
                    <a:pt x="103" y="44"/>
                  </a:lnTo>
                  <a:lnTo>
                    <a:pt x="121" y="43"/>
                  </a:lnTo>
                  <a:lnTo>
                    <a:pt x="121" y="56"/>
                  </a:lnTo>
                  <a:lnTo>
                    <a:pt x="123" y="71"/>
                  </a:lnTo>
                  <a:lnTo>
                    <a:pt x="126" y="86"/>
                  </a:lnTo>
                  <a:lnTo>
                    <a:pt x="131" y="99"/>
                  </a:lnTo>
                  <a:lnTo>
                    <a:pt x="142" y="111"/>
                  </a:lnTo>
                  <a:lnTo>
                    <a:pt x="155" y="117"/>
                  </a:lnTo>
                  <a:lnTo>
                    <a:pt x="174" y="120"/>
                  </a:lnTo>
                  <a:lnTo>
                    <a:pt x="198" y="115"/>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21" name="Freeform 298"/>
            <p:cNvSpPr>
              <a:spLocks/>
            </p:cNvSpPr>
            <p:nvPr/>
          </p:nvSpPr>
          <p:spPr bwMode="auto">
            <a:xfrm>
              <a:off x="1015" y="1593"/>
              <a:ext cx="223" cy="260"/>
            </a:xfrm>
            <a:custGeom>
              <a:avLst/>
              <a:gdLst>
                <a:gd name="T0" fmla="*/ 80 w 223"/>
                <a:gd name="T1" fmla="*/ 51 h 260"/>
                <a:gd name="T2" fmla="*/ 93 w 223"/>
                <a:gd name="T3" fmla="*/ 54 h 260"/>
                <a:gd name="T4" fmla="*/ 107 w 223"/>
                <a:gd name="T5" fmla="*/ 54 h 260"/>
                <a:gd name="T6" fmla="*/ 121 w 223"/>
                <a:gd name="T7" fmla="*/ 54 h 260"/>
                <a:gd name="T8" fmla="*/ 136 w 223"/>
                <a:gd name="T9" fmla="*/ 54 h 260"/>
                <a:gd name="T10" fmla="*/ 149 w 223"/>
                <a:gd name="T11" fmla="*/ 51 h 260"/>
                <a:gd name="T12" fmla="*/ 166 w 223"/>
                <a:gd name="T13" fmla="*/ 47 h 260"/>
                <a:gd name="T14" fmla="*/ 183 w 223"/>
                <a:gd name="T15" fmla="*/ 38 h 260"/>
                <a:gd name="T16" fmla="*/ 200 w 223"/>
                <a:gd name="T17" fmla="*/ 26 h 260"/>
                <a:gd name="T18" fmla="*/ 214 w 223"/>
                <a:gd name="T19" fmla="*/ 10 h 260"/>
                <a:gd name="T20" fmla="*/ 223 w 223"/>
                <a:gd name="T21" fmla="*/ 3 h 260"/>
                <a:gd name="T22" fmla="*/ 223 w 223"/>
                <a:gd name="T23" fmla="*/ 10 h 260"/>
                <a:gd name="T24" fmla="*/ 212 w 223"/>
                <a:gd name="T25" fmla="*/ 23 h 260"/>
                <a:gd name="T26" fmla="*/ 195 w 223"/>
                <a:gd name="T27" fmla="*/ 48 h 260"/>
                <a:gd name="T28" fmla="*/ 185 w 223"/>
                <a:gd name="T29" fmla="*/ 76 h 260"/>
                <a:gd name="T30" fmla="*/ 181 w 223"/>
                <a:gd name="T31" fmla="*/ 108 h 260"/>
                <a:gd name="T32" fmla="*/ 183 w 223"/>
                <a:gd name="T33" fmla="*/ 133 h 260"/>
                <a:gd name="T34" fmla="*/ 186 w 223"/>
                <a:gd name="T35" fmla="*/ 150 h 260"/>
                <a:gd name="T36" fmla="*/ 181 w 223"/>
                <a:gd name="T37" fmla="*/ 156 h 260"/>
                <a:gd name="T38" fmla="*/ 163 w 223"/>
                <a:gd name="T39" fmla="*/ 165 h 260"/>
                <a:gd name="T40" fmla="*/ 147 w 223"/>
                <a:gd name="T41" fmla="*/ 184 h 260"/>
                <a:gd name="T42" fmla="*/ 138 w 223"/>
                <a:gd name="T43" fmla="*/ 218 h 260"/>
                <a:gd name="T44" fmla="*/ 129 w 223"/>
                <a:gd name="T45" fmla="*/ 233 h 260"/>
                <a:gd name="T46" fmla="*/ 102 w 223"/>
                <a:gd name="T47" fmla="*/ 226 h 260"/>
                <a:gd name="T48" fmla="*/ 71 w 223"/>
                <a:gd name="T49" fmla="*/ 229 h 260"/>
                <a:gd name="T50" fmla="*/ 46 w 223"/>
                <a:gd name="T51" fmla="*/ 245 h 260"/>
                <a:gd name="T52" fmla="*/ 39 w 223"/>
                <a:gd name="T53" fmla="*/ 232 h 260"/>
                <a:gd name="T54" fmla="*/ 21 w 223"/>
                <a:gd name="T55" fmla="*/ 177 h 260"/>
                <a:gd name="T56" fmla="*/ 14 w 223"/>
                <a:gd name="T57" fmla="*/ 147 h 260"/>
                <a:gd name="T58" fmla="*/ 24 w 223"/>
                <a:gd name="T59" fmla="*/ 106 h 260"/>
                <a:gd name="T60" fmla="*/ 28 w 223"/>
                <a:gd name="T61" fmla="*/ 90 h 260"/>
                <a:gd name="T62" fmla="*/ 45 w 223"/>
                <a:gd name="T63" fmla="*/ 82 h 260"/>
                <a:gd name="T64" fmla="*/ 59 w 223"/>
                <a:gd name="T65" fmla="*/ 72 h 260"/>
                <a:gd name="T66" fmla="*/ 71 w 223"/>
                <a:gd name="T67" fmla="*/ 59 h 2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3"/>
                <a:gd name="T103" fmla="*/ 0 h 260"/>
                <a:gd name="T104" fmla="*/ 223 w 223"/>
                <a:gd name="T105" fmla="*/ 260 h 2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3" h="260">
                  <a:moveTo>
                    <a:pt x="74" y="50"/>
                  </a:moveTo>
                  <a:lnTo>
                    <a:pt x="80" y="51"/>
                  </a:lnTo>
                  <a:lnTo>
                    <a:pt x="87" y="53"/>
                  </a:lnTo>
                  <a:lnTo>
                    <a:pt x="93" y="54"/>
                  </a:lnTo>
                  <a:lnTo>
                    <a:pt x="101" y="54"/>
                  </a:lnTo>
                  <a:lnTo>
                    <a:pt x="107" y="54"/>
                  </a:lnTo>
                  <a:lnTo>
                    <a:pt x="114" y="54"/>
                  </a:lnTo>
                  <a:lnTo>
                    <a:pt x="121" y="54"/>
                  </a:lnTo>
                  <a:lnTo>
                    <a:pt x="129" y="54"/>
                  </a:lnTo>
                  <a:lnTo>
                    <a:pt x="136" y="54"/>
                  </a:lnTo>
                  <a:lnTo>
                    <a:pt x="144" y="53"/>
                  </a:lnTo>
                  <a:lnTo>
                    <a:pt x="149" y="51"/>
                  </a:lnTo>
                  <a:lnTo>
                    <a:pt x="157" y="50"/>
                  </a:lnTo>
                  <a:lnTo>
                    <a:pt x="166" y="47"/>
                  </a:lnTo>
                  <a:lnTo>
                    <a:pt x="175" y="42"/>
                  </a:lnTo>
                  <a:lnTo>
                    <a:pt x="183" y="38"/>
                  </a:lnTo>
                  <a:lnTo>
                    <a:pt x="192" y="32"/>
                  </a:lnTo>
                  <a:lnTo>
                    <a:pt x="200" y="26"/>
                  </a:lnTo>
                  <a:lnTo>
                    <a:pt x="207" y="19"/>
                  </a:lnTo>
                  <a:lnTo>
                    <a:pt x="214" y="10"/>
                  </a:lnTo>
                  <a:lnTo>
                    <a:pt x="222" y="0"/>
                  </a:lnTo>
                  <a:lnTo>
                    <a:pt x="223" y="3"/>
                  </a:lnTo>
                  <a:lnTo>
                    <a:pt x="223" y="6"/>
                  </a:lnTo>
                  <a:lnTo>
                    <a:pt x="223" y="10"/>
                  </a:lnTo>
                  <a:lnTo>
                    <a:pt x="222" y="13"/>
                  </a:lnTo>
                  <a:lnTo>
                    <a:pt x="212" y="23"/>
                  </a:lnTo>
                  <a:lnTo>
                    <a:pt x="203" y="35"/>
                  </a:lnTo>
                  <a:lnTo>
                    <a:pt x="195" y="48"/>
                  </a:lnTo>
                  <a:lnTo>
                    <a:pt x="189" y="63"/>
                  </a:lnTo>
                  <a:lnTo>
                    <a:pt x="185" y="76"/>
                  </a:lnTo>
                  <a:lnTo>
                    <a:pt x="182" y="93"/>
                  </a:lnTo>
                  <a:lnTo>
                    <a:pt x="181" y="108"/>
                  </a:lnTo>
                  <a:lnTo>
                    <a:pt x="182" y="122"/>
                  </a:lnTo>
                  <a:lnTo>
                    <a:pt x="183" y="133"/>
                  </a:lnTo>
                  <a:lnTo>
                    <a:pt x="185" y="142"/>
                  </a:lnTo>
                  <a:lnTo>
                    <a:pt x="186" y="150"/>
                  </a:lnTo>
                  <a:lnTo>
                    <a:pt x="186" y="158"/>
                  </a:lnTo>
                  <a:lnTo>
                    <a:pt x="181" y="156"/>
                  </a:lnTo>
                  <a:lnTo>
                    <a:pt x="172" y="159"/>
                  </a:lnTo>
                  <a:lnTo>
                    <a:pt x="163" y="165"/>
                  </a:lnTo>
                  <a:lnTo>
                    <a:pt x="154" y="173"/>
                  </a:lnTo>
                  <a:lnTo>
                    <a:pt x="147" y="184"/>
                  </a:lnTo>
                  <a:lnTo>
                    <a:pt x="141" y="201"/>
                  </a:lnTo>
                  <a:lnTo>
                    <a:pt x="138" y="218"/>
                  </a:lnTo>
                  <a:lnTo>
                    <a:pt x="138" y="241"/>
                  </a:lnTo>
                  <a:lnTo>
                    <a:pt x="129" y="233"/>
                  </a:lnTo>
                  <a:lnTo>
                    <a:pt x="116" y="227"/>
                  </a:lnTo>
                  <a:lnTo>
                    <a:pt x="102" y="226"/>
                  </a:lnTo>
                  <a:lnTo>
                    <a:pt x="86" y="226"/>
                  </a:lnTo>
                  <a:lnTo>
                    <a:pt x="71" y="229"/>
                  </a:lnTo>
                  <a:lnTo>
                    <a:pt x="58" y="235"/>
                  </a:lnTo>
                  <a:lnTo>
                    <a:pt x="46" y="245"/>
                  </a:lnTo>
                  <a:lnTo>
                    <a:pt x="39" y="260"/>
                  </a:lnTo>
                  <a:lnTo>
                    <a:pt x="39" y="232"/>
                  </a:lnTo>
                  <a:lnTo>
                    <a:pt x="33" y="201"/>
                  </a:lnTo>
                  <a:lnTo>
                    <a:pt x="21" y="177"/>
                  </a:lnTo>
                  <a:lnTo>
                    <a:pt x="0" y="165"/>
                  </a:lnTo>
                  <a:lnTo>
                    <a:pt x="14" y="147"/>
                  </a:lnTo>
                  <a:lnTo>
                    <a:pt x="21" y="127"/>
                  </a:lnTo>
                  <a:lnTo>
                    <a:pt x="24" y="106"/>
                  </a:lnTo>
                  <a:lnTo>
                    <a:pt x="20" y="93"/>
                  </a:lnTo>
                  <a:lnTo>
                    <a:pt x="28" y="90"/>
                  </a:lnTo>
                  <a:lnTo>
                    <a:pt x="37" y="87"/>
                  </a:lnTo>
                  <a:lnTo>
                    <a:pt x="45" y="82"/>
                  </a:lnTo>
                  <a:lnTo>
                    <a:pt x="54" y="78"/>
                  </a:lnTo>
                  <a:lnTo>
                    <a:pt x="59" y="72"/>
                  </a:lnTo>
                  <a:lnTo>
                    <a:pt x="67" y="66"/>
                  </a:lnTo>
                  <a:lnTo>
                    <a:pt x="71" y="59"/>
                  </a:lnTo>
                  <a:lnTo>
                    <a:pt x="74" y="5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22" name="Freeform 299"/>
            <p:cNvSpPr>
              <a:spLocks/>
            </p:cNvSpPr>
            <p:nvPr/>
          </p:nvSpPr>
          <p:spPr bwMode="auto">
            <a:xfrm>
              <a:off x="1204" y="1158"/>
              <a:ext cx="138" cy="195"/>
            </a:xfrm>
            <a:custGeom>
              <a:avLst/>
              <a:gdLst>
                <a:gd name="T0" fmla="*/ 110 w 138"/>
                <a:gd name="T1" fmla="*/ 179 h 195"/>
                <a:gd name="T2" fmla="*/ 108 w 138"/>
                <a:gd name="T3" fmla="*/ 189 h 195"/>
                <a:gd name="T4" fmla="*/ 102 w 138"/>
                <a:gd name="T5" fmla="*/ 185 h 195"/>
                <a:gd name="T6" fmla="*/ 90 w 138"/>
                <a:gd name="T7" fmla="*/ 158 h 195"/>
                <a:gd name="T8" fmla="*/ 85 w 138"/>
                <a:gd name="T9" fmla="*/ 148 h 195"/>
                <a:gd name="T10" fmla="*/ 73 w 138"/>
                <a:gd name="T11" fmla="*/ 142 h 195"/>
                <a:gd name="T12" fmla="*/ 58 w 138"/>
                <a:gd name="T13" fmla="*/ 138 h 195"/>
                <a:gd name="T14" fmla="*/ 45 w 138"/>
                <a:gd name="T15" fmla="*/ 133 h 195"/>
                <a:gd name="T16" fmla="*/ 39 w 138"/>
                <a:gd name="T17" fmla="*/ 132 h 195"/>
                <a:gd name="T18" fmla="*/ 36 w 138"/>
                <a:gd name="T19" fmla="*/ 129 h 195"/>
                <a:gd name="T20" fmla="*/ 39 w 138"/>
                <a:gd name="T21" fmla="*/ 127 h 195"/>
                <a:gd name="T22" fmla="*/ 54 w 138"/>
                <a:gd name="T23" fmla="*/ 129 h 195"/>
                <a:gd name="T24" fmla="*/ 70 w 138"/>
                <a:gd name="T25" fmla="*/ 132 h 195"/>
                <a:gd name="T26" fmla="*/ 83 w 138"/>
                <a:gd name="T27" fmla="*/ 133 h 195"/>
                <a:gd name="T28" fmla="*/ 83 w 138"/>
                <a:gd name="T29" fmla="*/ 123 h 195"/>
                <a:gd name="T30" fmla="*/ 76 w 138"/>
                <a:gd name="T31" fmla="*/ 108 h 195"/>
                <a:gd name="T32" fmla="*/ 62 w 138"/>
                <a:gd name="T33" fmla="*/ 98 h 195"/>
                <a:gd name="T34" fmla="*/ 42 w 138"/>
                <a:gd name="T35" fmla="*/ 87 h 195"/>
                <a:gd name="T36" fmla="*/ 24 w 138"/>
                <a:gd name="T37" fmla="*/ 77 h 195"/>
                <a:gd name="T38" fmla="*/ 9 w 138"/>
                <a:gd name="T39" fmla="*/ 70 h 195"/>
                <a:gd name="T40" fmla="*/ 2 w 138"/>
                <a:gd name="T41" fmla="*/ 67 h 195"/>
                <a:gd name="T42" fmla="*/ 2 w 138"/>
                <a:gd name="T43" fmla="*/ 62 h 195"/>
                <a:gd name="T44" fmla="*/ 12 w 138"/>
                <a:gd name="T45" fmla="*/ 67 h 195"/>
                <a:gd name="T46" fmla="*/ 27 w 138"/>
                <a:gd name="T47" fmla="*/ 72 h 195"/>
                <a:gd name="T48" fmla="*/ 45 w 138"/>
                <a:gd name="T49" fmla="*/ 81 h 195"/>
                <a:gd name="T50" fmla="*/ 62 w 138"/>
                <a:gd name="T51" fmla="*/ 89 h 195"/>
                <a:gd name="T52" fmla="*/ 65 w 138"/>
                <a:gd name="T53" fmla="*/ 70 h 195"/>
                <a:gd name="T54" fmla="*/ 42 w 138"/>
                <a:gd name="T55" fmla="*/ 21 h 195"/>
                <a:gd name="T56" fmla="*/ 28 w 138"/>
                <a:gd name="T57" fmla="*/ 2 h 195"/>
                <a:gd name="T58" fmla="*/ 34 w 138"/>
                <a:gd name="T59" fmla="*/ 2 h 195"/>
                <a:gd name="T60" fmla="*/ 52 w 138"/>
                <a:gd name="T61" fmla="*/ 24 h 195"/>
                <a:gd name="T62" fmla="*/ 74 w 138"/>
                <a:gd name="T63" fmla="*/ 65 h 195"/>
                <a:gd name="T64" fmla="*/ 89 w 138"/>
                <a:gd name="T65" fmla="*/ 71 h 195"/>
                <a:gd name="T66" fmla="*/ 102 w 138"/>
                <a:gd name="T67" fmla="*/ 38 h 195"/>
                <a:gd name="T68" fmla="*/ 104 w 138"/>
                <a:gd name="T69" fmla="*/ 21 h 195"/>
                <a:gd name="T70" fmla="*/ 107 w 138"/>
                <a:gd name="T71" fmla="*/ 24 h 195"/>
                <a:gd name="T72" fmla="*/ 107 w 138"/>
                <a:gd name="T73" fmla="*/ 43 h 195"/>
                <a:gd name="T74" fmla="*/ 99 w 138"/>
                <a:gd name="T75" fmla="*/ 81 h 195"/>
                <a:gd name="T76" fmla="*/ 90 w 138"/>
                <a:gd name="T77" fmla="*/ 108 h 195"/>
                <a:gd name="T78" fmla="*/ 96 w 138"/>
                <a:gd name="T79" fmla="*/ 129 h 195"/>
                <a:gd name="T80" fmla="*/ 108 w 138"/>
                <a:gd name="T81" fmla="*/ 129 h 195"/>
                <a:gd name="T82" fmla="*/ 124 w 138"/>
                <a:gd name="T83" fmla="*/ 115 h 195"/>
                <a:gd name="T84" fmla="*/ 133 w 138"/>
                <a:gd name="T85" fmla="*/ 99 h 195"/>
                <a:gd name="T86" fmla="*/ 138 w 138"/>
                <a:gd name="T87" fmla="*/ 101 h 195"/>
                <a:gd name="T88" fmla="*/ 133 w 138"/>
                <a:gd name="T89" fmla="*/ 117 h 195"/>
                <a:gd name="T90" fmla="*/ 113 w 138"/>
                <a:gd name="T91" fmla="*/ 142 h 195"/>
                <a:gd name="T92" fmla="*/ 105 w 138"/>
                <a:gd name="T93" fmla="*/ 155 h 195"/>
                <a:gd name="T94" fmla="*/ 110 w 138"/>
                <a:gd name="T95" fmla="*/ 169 h 1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8"/>
                <a:gd name="T145" fmla="*/ 0 h 195"/>
                <a:gd name="T146" fmla="*/ 138 w 138"/>
                <a:gd name="T147" fmla="*/ 195 h 1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8" h="195">
                  <a:moveTo>
                    <a:pt x="111" y="173"/>
                  </a:moveTo>
                  <a:lnTo>
                    <a:pt x="110" y="179"/>
                  </a:lnTo>
                  <a:lnTo>
                    <a:pt x="110" y="183"/>
                  </a:lnTo>
                  <a:lnTo>
                    <a:pt x="108" y="189"/>
                  </a:lnTo>
                  <a:lnTo>
                    <a:pt x="108" y="195"/>
                  </a:lnTo>
                  <a:lnTo>
                    <a:pt x="102" y="185"/>
                  </a:lnTo>
                  <a:lnTo>
                    <a:pt x="96" y="172"/>
                  </a:lnTo>
                  <a:lnTo>
                    <a:pt x="90" y="158"/>
                  </a:lnTo>
                  <a:lnTo>
                    <a:pt x="89" y="149"/>
                  </a:lnTo>
                  <a:lnTo>
                    <a:pt x="85" y="148"/>
                  </a:lnTo>
                  <a:lnTo>
                    <a:pt x="79" y="145"/>
                  </a:lnTo>
                  <a:lnTo>
                    <a:pt x="73" y="142"/>
                  </a:lnTo>
                  <a:lnTo>
                    <a:pt x="65" y="139"/>
                  </a:lnTo>
                  <a:lnTo>
                    <a:pt x="58" y="138"/>
                  </a:lnTo>
                  <a:lnTo>
                    <a:pt x="52" y="135"/>
                  </a:lnTo>
                  <a:lnTo>
                    <a:pt x="45" y="133"/>
                  </a:lnTo>
                  <a:lnTo>
                    <a:pt x="40" y="133"/>
                  </a:lnTo>
                  <a:lnTo>
                    <a:pt x="39" y="132"/>
                  </a:lnTo>
                  <a:lnTo>
                    <a:pt x="37" y="130"/>
                  </a:lnTo>
                  <a:lnTo>
                    <a:pt x="36" y="129"/>
                  </a:lnTo>
                  <a:lnTo>
                    <a:pt x="34" y="127"/>
                  </a:lnTo>
                  <a:lnTo>
                    <a:pt x="39" y="127"/>
                  </a:lnTo>
                  <a:lnTo>
                    <a:pt x="46" y="129"/>
                  </a:lnTo>
                  <a:lnTo>
                    <a:pt x="54" y="129"/>
                  </a:lnTo>
                  <a:lnTo>
                    <a:pt x="62" y="130"/>
                  </a:lnTo>
                  <a:lnTo>
                    <a:pt x="70" y="132"/>
                  </a:lnTo>
                  <a:lnTo>
                    <a:pt x="77" y="133"/>
                  </a:lnTo>
                  <a:lnTo>
                    <a:pt x="83" y="133"/>
                  </a:lnTo>
                  <a:lnTo>
                    <a:pt x="86" y="135"/>
                  </a:lnTo>
                  <a:lnTo>
                    <a:pt x="83" y="123"/>
                  </a:lnTo>
                  <a:lnTo>
                    <a:pt x="80" y="114"/>
                  </a:lnTo>
                  <a:lnTo>
                    <a:pt x="76" y="108"/>
                  </a:lnTo>
                  <a:lnTo>
                    <a:pt x="73" y="102"/>
                  </a:lnTo>
                  <a:lnTo>
                    <a:pt x="62" y="98"/>
                  </a:lnTo>
                  <a:lnTo>
                    <a:pt x="52" y="93"/>
                  </a:lnTo>
                  <a:lnTo>
                    <a:pt x="42" y="87"/>
                  </a:lnTo>
                  <a:lnTo>
                    <a:pt x="33" y="83"/>
                  </a:lnTo>
                  <a:lnTo>
                    <a:pt x="24" y="77"/>
                  </a:lnTo>
                  <a:lnTo>
                    <a:pt x="17" y="72"/>
                  </a:lnTo>
                  <a:lnTo>
                    <a:pt x="9" y="70"/>
                  </a:lnTo>
                  <a:lnTo>
                    <a:pt x="5" y="68"/>
                  </a:lnTo>
                  <a:lnTo>
                    <a:pt x="2" y="67"/>
                  </a:lnTo>
                  <a:lnTo>
                    <a:pt x="0" y="64"/>
                  </a:lnTo>
                  <a:lnTo>
                    <a:pt x="2" y="62"/>
                  </a:lnTo>
                  <a:lnTo>
                    <a:pt x="8" y="64"/>
                  </a:lnTo>
                  <a:lnTo>
                    <a:pt x="12" y="67"/>
                  </a:lnTo>
                  <a:lnTo>
                    <a:pt x="20" y="70"/>
                  </a:lnTo>
                  <a:lnTo>
                    <a:pt x="27" y="72"/>
                  </a:lnTo>
                  <a:lnTo>
                    <a:pt x="36" y="77"/>
                  </a:lnTo>
                  <a:lnTo>
                    <a:pt x="45" y="81"/>
                  </a:lnTo>
                  <a:lnTo>
                    <a:pt x="54" y="86"/>
                  </a:lnTo>
                  <a:lnTo>
                    <a:pt x="62" y="89"/>
                  </a:lnTo>
                  <a:lnTo>
                    <a:pt x="70" y="90"/>
                  </a:lnTo>
                  <a:lnTo>
                    <a:pt x="65" y="70"/>
                  </a:lnTo>
                  <a:lnTo>
                    <a:pt x="54" y="44"/>
                  </a:lnTo>
                  <a:lnTo>
                    <a:pt x="42" y="21"/>
                  </a:lnTo>
                  <a:lnTo>
                    <a:pt x="31" y="7"/>
                  </a:lnTo>
                  <a:lnTo>
                    <a:pt x="28" y="2"/>
                  </a:lnTo>
                  <a:lnTo>
                    <a:pt x="30" y="0"/>
                  </a:lnTo>
                  <a:lnTo>
                    <a:pt x="34" y="2"/>
                  </a:lnTo>
                  <a:lnTo>
                    <a:pt x="42" y="9"/>
                  </a:lnTo>
                  <a:lnTo>
                    <a:pt x="52" y="24"/>
                  </a:lnTo>
                  <a:lnTo>
                    <a:pt x="64" y="44"/>
                  </a:lnTo>
                  <a:lnTo>
                    <a:pt x="74" y="65"/>
                  </a:lnTo>
                  <a:lnTo>
                    <a:pt x="80" y="81"/>
                  </a:lnTo>
                  <a:lnTo>
                    <a:pt x="89" y="71"/>
                  </a:lnTo>
                  <a:lnTo>
                    <a:pt x="96" y="55"/>
                  </a:lnTo>
                  <a:lnTo>
                    <a:pt x="102" y="38"/>
                  </a:lnTo>
                  <a:lnTo>
                    <a:pt x="104" y="25"/>
                  </a:lnTo>
                  <a:lnTo>
                    <a:pt x="104" y="21"/>
                  </a:lnTo>
                  <a:lnTo>
                    <a:pt x="105" y="19"/>
                  </a:lnTo>
                  <a:lnTo>
                    <a:pt x="107" y="24"/>
                  </a:lnTo>
                  <a:lnTo>
                    <a:pt x="107" y="30"/>
                  </a:lnTo>
                  <a:lnTo>
                    <a:pt x="107" y="43"/>
                  </a:lnTo>
                  <a:lnTo>
                    <a:pt x="105" y="61"/>
                  </a:lnTo>
                  <a:lnTo>
                    <a:pt x="99" y="81"/>
                  </a:lnTo>
                  <a:lnTo>
                    <a:pt x="86" y="98"/>
                  </a:lnTo>
                  <a:lnTo>
                    <a:pt x="90" y="108"/>
                  </a:lnTo>
                  <a:lnTo>
                    <a:pt x="95" y="118"/>
                  </a:lnTo>
                  <a:lnTo>
                    <a:pt x="96" y="129"/>
                  </a:lnTo>
                  <a:lnTo>
                    <a:pt x="98" y="135"/>
                  </a:lnTo>
                  <a:lnTo>
                    <a:pt x="108" y="129"/>
                  </a:lnTo>
                  <a:lnTo>
                    <a:pt x="117" y="123"/>
                  </a:lnTo>
                  <a:lnTo>
                    <a:pt x="124" y="115"/>
                  </a:lnTo>
                  <a:lnTo>
                    <a:pt x="130" y="105"/>
                  </a:lnTo>
                  <a:lnTo>
                    <a:pt x="133" y="99"/>
                  </a:lnTo>
                  <a:lnTo>
                    <a:pt x="136" y="98"/>
                  </a:lnTo>
                  <a:lnTo>
                    <a:pt x="138" y="101"/>
                  </a:lnTo>
                  <a:lnTo>
                    <a:pt x="138" y="106"/>
                  </a:lnTo>
                  <a:lnTo>
                    <a:pt x="133" y="117"/>
                  </a:lnTo>
                  <a:lnTo>
                    <a:pt x="124" y="130"/>
                  </a:lnTo>
                  <a:lnTo>
                    <a:pt x="113" y="142"/>
                  </a:lnTo>
                  <a:lnTo>
                    <a:pt x="102" y="149"/>
                  </a:lnTo>
                  <a:lnTo>
                    <a:pt x="105" y="155"/>
                  </a:lnTo>
                  <a:lnTo>
                    <a:pt x="107" y="163"/>
                  </a:lnTo>
                  <a:lnTo>
                    <a:pt x="110" y="169"/>
                  </a:lnTo>
                  <a:lnTo>
                    <a:pt x="111" y="173"/>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23" name="Freeform 300"/>
            <p:cNvSpPr>
              <a:spLocks/>
            </p:cNvSpPr>
            <p:nvPr/>
          </p:nvSpPr>
          <p:spPr bwMode="auto">
            <a:xfrm>
              <a:off x="1036" y="1643"/>
              <a:ext cx="136" cy="176"/>
            </a:xfrm>
            <a:custGeom>
              <a:avLst/>
              <a:gdLst>
                <a:gd name="T0" fmla="*/ 128 w 136"/>
                <a:gd name="T1" fmla="*/ 1 h 176"/>
                <a:gd name="T2" fmla="*/ 115 w 136"/>
                <a:gd name="T3" fmla="*/ 4 h 176"/>
                <a:gd name="T4" fmla="*/ 106 w 136"/>
                <a:gd name="T5" fmla="*/ 12 h 176"/>
                <a:gd name="T6" fmla="*/ 96 w 136"/>
                <a:gd name="T7" fmla="*/ 28 h 176"/>
                <a:gd name="T8" fmla="*/ 81 w 136"/>
                <a:gd name="T9" fmla="*/ 32 h 176"/>
                <a:gd name="T10" fmla="*/ 64 w 136"/>
                <a:gd name="T11" fmla="*/ 35 h 176"/>
                <a:gd name="T12" fmla="*/ 43 w 136"/>
                <a:gd name="T13" fmla="*/ 40 h 176"/>
                <a:gd name="T14" fmla="*/ 27 w 136"/>
                <a:gd name="T15" fmla="*/ 47 h 176"/>
                <a:gd name="T16" fmla="*/ 21 w 136"/>
                <a:gd name="T17" fmla="*/ 55 h 176"/>
                <a:gd name="T18" fmla="*/ 21 w 136"/>
                <a:gd name="T19" fmla="*/ 55 h 176"/>
                <a:gd name="T20" fmla="*/ 30 w 136"/>
                <a:gd name="T21" fmla="*/ 52 h 176"/>
                <a:gd name="T22" fmla="*/ 43 w 136"/>
                <a:gd name="T23" fmla="*/ 47 h 176"/>
                <a:gd name="T24" fmla="*/ 59 w 136"/>
                <a:gd name="T25" fmla="*/ 43 h 176"/>
                <a:gd name="T26" fmla="*/ 77 w 136"/>
                <a:gd name="T27" fmla="*/ 43 h 176"/>
                <a:gd name="T28" fmla="*/ 78 w 136"/>
                <a:gd name="T29" fmla="*/ 56 h 176"/>
                <a:gd name="T30" fmla="*/ 66 w 136"/>
                <a:gd name="T31" fmla="*/ 81 h 176"/>
                <a:gd name="T32" fmla="*/ 56 w 136"/>
                <a:gd name="T33" fmla="*/ 89 h 176"/>
                <a:gd name="T34" fmla="*/ 41 w 136"/>
                <a:gd name="T35" fmla="*/ 93 h 176"/>
                <a:gd name="T36" fmla="*/ 24 w 136"/>
                <a:gd name="T37" fmla="*/ 97 h 176"/>
                <a:gd name="T38" fmla="*/ 9 w 136"/>
                <a:gd name="T39" fmla="*/ 100 h 176"/>
                <a:gd name="T40" fmla="*/ 2 w 136"/>
                <a:gd name="T41" fmla="*/ 103 h 176"/>
                <a:gd name="T42" fmla="*/ 2 w 136"/>
                <a:gd name="T43" fmla="*/ 105 h 176"/>
                <a:gd name="T44" fmla="*/ 12 w 136"/>
                <a:gd name="T45" fmla="*/ 105 h 176"/>
                <a:gd name="T46" fmla="*/ 24 w 136"/>
                <a:gd name="T47" fmla="*/ 103 h 176"/>
                <a:gd name="T48" fmla="*/ 37 w 136"/>
                <a:gd name="T49" fmla="*/ 100 h 176"/>
                <a:gd name="T50" fmla="*/ 52 w 136"/>
                <a:gd name="T51" fmla="*/ 99 h 176"/>
                <a:gd name="T52" fmla="*/ 49 w 136"/>
                <a:gd name="T53" fmla="*/ 109 h 176"/>
                <a:gd name="T54" fmla="*/ 33 w 136"/>
                <a:gd name="T55" fmla="*/ 142 h 176"/>
                <a:gd name="T56" fmla="*/ 37 w 136"/>
                <a:gd name="T57" fmla="*/ 159 h 176"/>
                <a:gd name="T58" fmla="*/ 58 w 136"/>
                <a:gd name="T59" fmla="*/ 117 h 176"/>
                <a:gd name="T60" fmla="*/ 71 w 136"/>
                <a:gd name="T61" fmla="*/ 118 h 176"/>
                <a:gd name="T62" fmla="*/ 84 w 136"/>
                <a:gd name="T63" fmla="*/ 148 h 176"/>
                <a:gd name="T64" fmla="*/ 96 w 136"/>
                <a:gd name="T65" fmla="*/ 162 h 176"/>
                <a:gd name="T66" fmla="*/ 95 w 136"/>
                <a:gd name="T67" fmla="*/ 158 h 176"/>
                <a:gd name="T68" fmla="*/ 86 w 136"/>
                <a:gd name="T69" fmla="*/ 137 h 176"/>
                <a:gd name="T70" fmla="*/ 78 w 136"/>
                <a:gd name="T71" fmla="*/ 106 h 176"/>
                <a:gd name="T72" fmla="*/ 81 w 136"/>
                <a:gd name="T73" fmla="*/ 83 h 176"/>
                <a:gd name="T74" fmla="*/ 96 w 136"/>
                <a:gd name="T75" fmla="*/ 55 h 176"/>
                <a:gd name="T76" fmla="*/ 109 w 136"/>
                <a:gd name="T77" fmla="*/ 56 h 176"/>
                <a:gd name="T78" fmla="*/ 127 w 136"/>
                <a:gd name="T79" fmla="*/ 84 h 176"/>
                <a:gd name="T80" fmla="*/ 131 w 136"/>
                <a:gd name="T81" fmla="*/ 112 h 176"/>
                <a:gd name="T82" fmla="*/ 136 w 136"/>
                <a:gd name="T83" fmla="*/ 108 h 176"/>
                <a:gd name="T84" fmla="*/ 133 w 136"/>
                <a:gd name="T85" fmla="*/ 83 h 176"/>
                <a:gd name="T86" fmla="*/ 121 w 136"/>
                <a:gd name="T87" fmla="*/ 47 h 176"/>
                <a:gd name="T88" fmla="*/ 121 w 136"/>
                <a:gd name="T89" fmla="*/ 29 h 176"/>
                <a:gd name="T90" fmla="*/ 133 w 136"/>
                <a:gd name="T91" fmla="*/ 9 h 176"/>
                <a:gd name="T92" fmla="*/ 136 w 136"/>
                <a:gd name="T93" fmla="*/ 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6"/>
                <a:gd name="T142" fmla="*/ 0 h 176"/>
                <a:gd name="T143" fmla="*/ 136 w 136"/>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6" h="176">
                  <a:moveTo>
                    <a:pt x="136" y="0"/>
                  </a:moveTo>
                  <a:lnTo>
                    <a:pt x="128" y="1"/>
                  </a:lnTo>
                  <a:lnTo>
                    <a:pt x="123" y="3"/>
                  </a:lnTo>
                  <a:lnTo>
                    <a:pt x="115" y="4"/>
                  </a:lnTo>
                  <a:lnTo>
                    <a:pt x="108" y="4"/>
                  </a:lnTo>
                  <a:lnTo>
                    <a:pt x="106" y="12"/>
                  </a:lnTo>
                  <a:lnTo>
                    <a:pt x="102" y="21"/>
                  </a:lnTo>
                  <a:lnTo>
                    <a:pt x="96" y="28"/>
                  </a:lnTo>
                  <a:lnTo>
                    <a:pt x="89" y="31"/>
                  </a:lnTo>
                  <a:lnTo>
                    <a:pt x="81" y="32"/>
                  </a:lnTo>
                  <a:lnTo>
                    <a:pt x="72" y="32"/>
                  </a:lnTo>
                  <a:lnTo>
                    <a:pt x="64" y="35"/>
                  </a:lnTo>
                  <a:lnTo>
                    <a:pt x="53" y="37"/>
                  </a:lnTo>
                  <a:lnTo>
                    <a:pt x="43" y="40"/>
                  </a:lnTo>
                  <a:lnTo>
                    <a:pt x="34" y="44"/>
                  </a:lnTo>
                  <a:lnTo>
                    <a:pt x="27" y="47"/>
                  </a:lnTo>
                  <a:lnTo>
                    <a:pt x="22" y="52"/>
                  </a:lnTo>
                  <a:lnTo>
                    <a:pt x="21" y="55"/>
                  </a:lnTo>
                  <a:lnTo>
                    <a:pt x="19" y="55"/>
                  </a:lnTo>
                  <a:lnTo>
                    <a:pt x="21" y="55"/>
                  </a:lnTo>
                  <a:lnTo>
                    <a:pt x="25" y="53"/>
                  </a:lnTo>
                  <a:lnTo>
                    <a:pt x="30" y="52"/>
                  </a:lnTo>
                  <a:lnTo>
                    <a:pt x="35" y="49"/>
                  </a:lnTo>
                  <a:lnTo>
                    <a:pt x="43" y="47"/>
                  </a:lnTo>
                  <a:lnTo>
                    <a:pt x="50" y="44"/>
                  </a:lnTo>
                  <a:lnTo>
                    <a:pt x="59" y="43"/>
                  </a:lnTo>
                  <a:lnTo>
                    <a:pt x="68" y="43"/>
                  </a:lnTo>
                  <a:lnTo>
                    <a:pt x="77" y="43"/>
                  </a:lnTo>
                  <a:lnTo>
                    <a:pt x="84" y="44"/>
                  </a:lnTo>
                  <a:lnTo>
                    <a:pt x="78" y="56"/>
                  </a:lnTo>
                  <a:lnTo>
                    <a:pt x="72" y="69"/>
                  </a:lnTo>
                  <a:lnTo>
                    <a:pt x="66" y="81"/>
                  </a:lnTo>
                  <a:lnTo>
                    <a:pt x="61" y="87"/>
                  </a:lnTo>
                  <a:lnTo>
                    <a:pt x="56" y="89"/>
                  </a:lnTo>
                  <a:lnTo>
                    <a:pt x="49" y="92"/>
                  </a:lnTo>
                  <a:lnTo>
                    <a:pt x="41" y="93"/>
                  </a:lnTo>
                  <a:lnTo>
                    <a:pt x="33" y="96"/>
                  </a:lnTo>
                  <a:lnTo>
                    <a:pt x="24" y="97"/>
                  </a:lnTo>
                  <a:lnTo>
                    <a:pt x="16" y="99"/>
                  </a:lnTo>
                  <a:lnTo>
                    <a:pt x="9" y="100"/>
                  </a:lnTo>
                  <a:lnTo>
                    <a:pt x="4" y="102"/>
                  </a:lnTo>
                  <a:lnTo>
                    <a:pt x="2" y="103"/>
                  </a:lnTo>
                  <a:lnTo>
                    <a:pt x="0" y="103"/>
                  </a:lnTo>
                  <a:lnTo>
                    <a:pt x="2" y="105"/>
                  </a:lnTo>
                  <a:lnTo>
                    <a:pt x="7" y="105"/>
                  </a:lnTo>
                  <a:lnTo>
                    <a:pt x="12" y="105"/>
                  </a:lnTo>
                  <a:lnTo>
                    <a:pt x="18" y="103"/>
                  </a:lnTo>
                  <a:lnTo>
                    <a:pt x="24" y="103"/>
                  </a:lnTo>
                  <a:lnTo>
                    <a:pt x="31" y="102"/>
                  </a:lnTo>
                  <a:lnTo>
                    <a:pt x="37" y="100"/>
                  </a:lnTo>
                  <a:lnTo>
                    <a:pt x="44" y="100"/>
                  </a:lnTo>
                  <a:lnTo>
                    <a:pt x="52" y="99"/>
                  </a:lnTo>
                  <a:lnTo>
                    <a:pt x="58" y="97"/>
                  </a:lnTo>
                  <a:lnTo>
                    <a:pt x="49" y="109"/>
                  </a:lnTo>
                  <a:lnTo>
                    <a:pt x="40" y="121"/>
                  </a:lnTo>
                  <a:lnTo>
                    <a:pt x="33" y="142"/>
                  </a:lnTo>
                  <a:lnTo>
                    <a:pt x="30" y="176"/>
                  </a:lnTo>
                  <a:lnTo>
                    <a:pt x="37" y="159"/>
                  </a:lnTo>
                  <a:lnTo>
                    <a:pt x="47" y="137"/>
                  </a:lnTo>
                  <a:lnTo>
                    <a:pt x="58" y="117"/>
                  </a:lnTo>
                  <a:lnTo>
                    <a:pt x="68" y="103"/>
                  </a:lnTo>
                  <a:lnTo>
                    <a:pt x="71" y="118"/>
                  </a:lnTo>
                  <a:lnTo>
                    <a:pt x="77" y="134"/>
                  </a:lnTo>
                  <a:lnTo>
                    <a:pt x="84" y="148"/>
                  </a:lnTo>
                  <a:lnTo>
                    <a:pt x="92" y="158"/>
                  </a:lnTo>
                  <a:lnTo>
                    <a:pt x="96" y="162"/>
                  </a:lnTo>
                  <a:lnTo>
                    <a:pt x="96" y="161"/>
                  </a:lnTo>
                  <a:lnTo>
                    <a:pt x="95" y="158"/>
                  </a:lnTo>
                  <a:lnTo>
                    <a:pt x="92" y="154"/>
                  </a:lnTo>
                  <a:lnTo>
                    <a:pt x="86" y="137"/>
                  </a:lnTo>
                  <a:lnTo>
                    <a:pt x="81" y="121"/>
                  </a:lnTo>
                  <a:lnTo>
                    <a:pt x="78" y="106"/>
                  </a:lnTo>
                  <a:lnTo>
                    <a:pt x="78" y="94"/>
                  </a:lnTo>
                  <a:lnTo>
                    <a:pt x="81" y="83"/>
                  </a:lnTo>
                  <a:lnTo>
                    <a:pt x="89" y="68"/>
                  </a:lnTo>
                  <a:lnTo>
                    <a:pt x="96" y="55"/>
                  </a:lnTo>
                  <a:lnTo>
                    <a:pt x="100" y="47"/>
                  </a:lnTo>
                  <a:lnTo>
                    <a:pt x="109" y="56"/>
                  </a:lnTo>
                  <a:lnTo>
                    <a:pt x="120" y="69"/>
                  </a:lnTo>
                  <a:lnTo>
                    <a:pt x="127" y="84"/>
                  </a:lnTo>
                  <a:lnTo>
                    <a:pt x="131" y="105"/>
                  </a:lnTo>
                  <a:lnTo>
                    <a:pt x="131" y="112"/>
                  </a:lnTo>
                  <a:lnTo>
                    <a:pt x="134" y="112"/>
                  </a:lnTo>
                  <a:lnTo>
                    <a:pt x="136" y="108"/>
                  </a:lnTo>
                  <a:lnTo>
                    <a:pt x="136" y="102"/>
                  </a:lnTo>
                  <a:lnTo>
                    <a:pt x="133" y="83"/>
                  </a:lnTo>
                  <a:lnTo>
                    <a:pt x="128" y="62"/>
                  </a:lnTo>
                  <a:lnTo>
                    <a:pt x="121" y="47"/>
                  </a:lnTo>
                  <a:lnTo>
                    <a:pt x="115" y="38"/>
                  </a:lnTo>
                  <a:lnTo>
                    <a:pt x="121" y="29"/>
                  </a:lnTo>
                  <a:lnTo>
                    <a:pt x="127" y="19"/>
                  </a:lnTo>
                  <a:lnTo>
                    <a:pt x="133" y="9"/>
                  </a:lnTo>
                  <a:lnTo>
                    <a:pt x="136" y="0"/>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24" name="Freeform 301"/>
            <p:cNvSpPr>
              <a:spLocks/>
            </p:cNvSpPr>
            <p:nvPr/>
          </p:nvSpPr>
          <p:spPr bwMode="auto">
            <a:xfrm>
              <a:off x="1249" y="1403"/>
              <a:ext cx="193" cy="150"/>
            </a:xfrm>
            <a:custGeom>
              <a:avLst/>
              <a:gdLst>
                <a:gd name="T0" fmla="*/ 115 w 193"/>
                <a:gd name="T1" fmla="*/ 9 h 150"/>
                <a:gd name="T2" fmla="*/ 134 w 193"/>
                <a:gd name="T3" fmla="*/ 9 h 150"/>
                <a:gd name="T4" fmla="*/ 152 w 193"/>
                <a:gd name="T5" fmla="*/ 20 h 150"/>
                <a:gd name="T6" fmla="*/ 155 w 193"/>
                <a:gd name="T7" fmla="*/ 30 h 150"/>
                <a:gd name="T8" fmla="*/ 150 w 193"/>
                <a:gd name="T9" fmla="*/ 46 h 150"/>
                <a:gd name="T10" fmla="*/ 124 w 193"/>
                <a:gd name="T11" fmla="*/ 54 h 150"/>
                <a:gd name="T12" fmla="*/ 112 w 193"/>
                <a:gd name="T13" fmla="*/ 64 h 150"/>
                <a:gd name="T14" fmla="*/ 110 w 193"/>
                <a:gd name="T15" fmla="*/ 68 h 150"/>
                <a:gd name="T16" fmla="*/ 116 w 193"/>
                <a:gd name="T17" fmla="*/ 65 h 150"/>
                <a:gd name="T18" fmla="*/ 135 w 193"/>
                <a:gd name="T19" fmla="*/ 61 h 150"/>
                <a:gd name="T20" fmla="*/ 144 w 193"/>
                <a:gd name="T21" fmla="*/ 68 h 150"/>
                <a:gd name="T22" fmla="*/ 149 w 193"/>
                <a:gd name="T23" fmla="*/ 74 h 150"/>
                <a:gd name="T24" fmla="*/ 149 w 193"/>
                <a:gd name="T25" fmla="*/ 83 h 150"/>
                <a:gd name="T26" fmla="*/ 143 w 193"/>
                <a:gd name="T27" fmla="*/ 94 h 150"/>
                <a:gd name="T28" fmla="*/ 149 w 193"/>
                <a:gd name="T29" fmla="*/ 98 h 150"/>
                <a:gd name="T30" fmla="*/ 169 w 193"/>
                <a:gd name="T31" fmla="*/ 95 h 150"/>
                <a:gd name="T32" fmla="*/ 190 w 193"/>
                <a:gd name="T33" fmla="*/ 113 h 150"/>
                <a:gd name="T34" fmla="*/ 186 w 193"/>
                <a:gd name="T35" fmla="*/ 141 h 150"/>
                <a:gd name="T36" fmla="*/ 158 w 193"/>
                <a:gd name="T37" fmla="*/ 150 h 150"/>
                <a:gd name="T38" fmla="*/ 140 w 193"/>
                <a:gd name="T39" fmla="*/ 130 h 150"/>
                <a:gd name="T40" fmla="*/ 135 w 193"/>
                <a:gd name="T41" fmla="*/ 111 h 150"/>
                <a:gd name="T42" fmla="*/ 110 w 193"/>
                <a:gd name="T43" fmla="*/ 94 h 150"/>
                <a:gd name="T44" fmla="*/ 107 w 193"/>
                <a:gd name="T45" fmla="*/ 94 h 150"/>
                <a:gd name="T46" fmla="*/ 112 w 193"/>
                <a:gd name="T47" fmla="*/ 116 h 150"/>
                <a:gd name="T48" fmla="*/ 100 w 193"/>
                <a:gd name="T49" fmla="*/ 136 h 150"/>
                <a:gd name="T50" fmla="*/ 81 w 193"/>
                <a:gd name="T51" fmla="*/ 144 h 150"/>
                <a:gd name="T52" fmla="*/ 60 w 193"/>
                <a:gd name="T53" fmla="*/ 135 h 150"/>
                <a:gd name="T54" fmla="*/ 50 w 193"/>
                <a:gd name="T55" fmla="*/ 117 h 150"/>
                <a:gd name="T56" fmla="*/ 53 w 193"/>
                <a:gd name="T57" fmla="*/ 98 h 150"/>
                <a:gd name="T58" fmla="*/ 63 w 193"/>
                <a:gd name="T59" fmla="*/ 88 h 150"/>
                <a:gd name="T60" fmla="*/ 44 w 193"/>
                <a:gd name="T61" fmla="*/ 77 h 150"/>
                <a:gd name="T62" fmla="*/ 37 w 193"/>
                <a:gd name="T63" fmla="*/ 85 h 150"/>
                <a:gd name="T64" fmla="*/ 10 w 193"/>
                <a:gd name="T65" fmla="*/ 83 h 150"/>
                <a:gd name="T66" fmla="*/ 0 w 193"/>
                <a:gd name="T67" fmla="*/ 67 h 150"/>
                <a:gd name="T68" fmla="*/ 9 w 193"/>
                <a:gd name="T69" fmla="*/ 45 h 150"/>
                <a:gd name="T70" fmla="*/ 16 w 193"/>
                <a:gd name="T71" fmla="*/ 37 h 150"/>
                <a:gd name="T72" fmla="*/ 26 w 193"/>
                <a:gd name="T73" fmla="*/ 34 h 150"/>
                <a:gd name="T74" fmla="*/ 34 w 193"/>
                <a:gd name="T75" fmla="*/ 33 h 150"/>
                <a:gd name="T76" fmla="*/ 38 w 193"/>
                <a:gd name="T77" fmla="*/ 9 h 150"/>
                <a:gd name="T78" fmla="*/ 59 w 193"/>
                <a:gd name="T79" fmla="*/ 0 h 150"/>
                <a:gd name="T80" fmla="*/ 79 w 193"/>
                <a:gd name="T81" fmla="*/ 6 h 150"/>
                <a:gd name="T82" fmla="*/ 76 w 193"/>
                <a:gd name="T83" fmla="*/ 36 h 150"/>
                <a:gd name="T84" fmla="*/ 94 w 193"/>
                <a:gd name="T85" fmla="*/ 48 h 150"/>
                <a:gd name="T86" fmla="*/ 94 w 193"/>
                <a:gd name="T87" fmla="*/ 60 h 150"/>
                <a:gd name="T88" fmla="*/ 100 w 193"/>
                <a:gd name="T89" fmla="*/ 57 h 150"/>
                <a:gd name="T90" fmla="*/ 107 w 193"/>
                <a:gd name="T91" fmla="*/ 45 h 150"/>
                <a:gd name="T92" fmla="*/ 103 w 193"/>
                <a:gd name="T93" fmla="*/ 24 h 15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93"/>
                <a:gd name="T142" fmla="*/ 0 h 150"/>
                <a:gd name="T143" fmla="*/ 193 w 193"/>
                <a:gd name="T144" fmla="*/ 150 h 15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93" h="150">
                  <a:moveTo>
                    <a:pt x="106" y="15"/>
                  </a:moveTo>
                  <a:lnTo>
                    <a:pt x="109" y="12"/>
                  </a:lnTo>
                  <a:lnTo>
                    <a:pt x="115" y="9"/>
                  </a:lnTo>
                  <a:lnTo>
                    <a:pt x="121" y="8"/>
                  </a:lnTo>
                  <a:lnTo>
                    <a:pt x="128" y="9"/>
                  </a:lnTo>
                  <a:lnTo>
                    <a:pt x="134" y="9"/>
                  </a:lnTo>
                  <a:lnTo>
                    <a:pt x="140" y="11"/>
                  </a:lnTo>
                  <a:lnTo>
                    <a:pt x="146" y="14"/>
                  </a:lnTo>
                  <a:lnTo>
                    <a:pt x="152" y="20"/>
                  </a:lnTo>
                  <a:lnTo>
                    <a:pt x="150" y="18"/>
                  </a:lnTo>
                  <a:lnTo>
                    <a:pt x="153" y="23"/>
                  </a:lnTo>
                  <a:lnTo>
                    <a:pt x="155" y="30"/>
                  </a:lnTo>
                  <a:lnTo>
                    <a:pt x="155" y="37"/>
                  </a:lnTo>
                  <a:lnTo>
                    <a:pt x="153" y="42"/>
                  </a:lnTo>
                  <a:lnTo>
                    <a:pt x="150" y="46"/>
                  </a:lnTo>
                  <a:lnTo>
                    <a:pt x="147" y="52"/>
                  </a:lnTo>
                  <a:lnTo>
                    <a:pt x="138" y="55"/>
                  </a:lnTo>
                  <a:lnTo>
                    <a:pt x="124" y="54"/>
                  </a:lnTo>
                  <a:lnTo>
                    <a:pt x="119" y="57"/>
                  </a:lnTo>
                  <a:lnTo>
                    <a:pt x="116" y="61"/>
                  </a:lnTo>
                  <a:lnTo>
                    <a:pt x="112" y="64"/>
                  </a:lnTo>
                  <a:lnTo>
                    <a:pt x="109" y="65"/>
                  </a:lnTo>
                  <a:lnTo>
                    <a:pt x="110" y="67"/>
                  </a:lnTo>
                  <a:lnTo>
                    <a:pt x="110" y="68"/>
                  </a:lnTo>
                  <a:lnTo>
                    <a:pt x="112" y="70"/>
                  </a:lnTo>
                  <a:lnTo>
                    <a:pt x="112" y="71"/>
                  </a:lnTo>
                  <a:lnTo>
                    <a:pt x="116" y="65"/>
                  </a:lnTo>
                  <a:lnTo>
                    <a:pt x="122" y="61"/>
                  </a:lnTo>
                  <a:lnTo>
                    <a:pt x="128" y="60"/>
                  </a:lnTo>
                  <a:lnTo>
                    <a:pt x="135" y="61"/>
                  </a:lnTo>
                  <a:lnTo>
                    <a:pt x="140" y="64"/>
                  </a:lnTo>
                  <a:lnTo>
                    <a:pt x="143" y="65"/>
                  </a:lnTo>
                  <a:lnTo>
                    <a:pt x="144" y="68"/>
                  </a:lnTo>
                  <a:lnTo>
                    <a:pt x="147" y="71"/>
                  </a:lnTo>
                  <a:lnTo>
                    <a:pt x="149" y="73"/>
                  </a:lnTo>
                  <a:lnTo>
                    <a:pt x="149" y="74"/>
                  </a:lnTo>
                  <a:lnTo>
                    <a:pt x="149" y="77"/>
                  </a:lnTo>
                  <a:lnTo>
                    <a:pt x="149" y="79"/>
                  </a:lnTo>
                  <a:lnTo>
                    <a:pt x="149" y="83"/>
                  </a:lnTo>
                  <a:lnTo>
                    <a:pt x="147" y="86"/>
                  </a:lnTo>
                  <a:lnTo>
                    <a:pt x="146" y="91"/>
                  </a:lnTo>
                  <a:lnTo>
                    <a:pt x="143" y="94"/>
                  </a:lnTo>
                  <a:lnTo>
                    <a:pt x="144" y="95"/>
                  </a:lnTo>
                  <a:lnTo>
                    <a:pt x="146" y="96"/>
                  </a:lnTo>
                  <a:lnTo>
                    <a:pt x="149" y="98"/>
                  </a:lnTo>
                  <a:lnTo>
                    <a:pt x="150" y="99"/>
                  </a:lnTo>
                  <a:lnTo>
                    <a:pt x="159" y="95"/>
                  </a:lnTo>
                  <a:lnTo>
                    <a:pt x="169" y="95"/>
                  </a:lnTo>
                  <a:lnTo>
                    <a:pt x="178" y="98"/>
                  </a:lnTo>
                  <a:lnTo>
                    <a:pt x="186" y="104"/>
                  </a:lnTo>
                  <a:lnTo>
                    <a:pt x="190" y="113"/>
                  </a:lnTo>
                  <a:lnTo>
                    <a:pt x="193" y="123"/>
                  </a:lnTo>
                  <a:lnTo>
                    <a:pt x="190" y="133"/>
                  </a:lnTo>
                  <a:lnTo>
                    <a:pt x="186" y="141"/>
                  </a:lnTo>
                  <a:lnTo>
                    <a:pt x="177" y="147"/>
                  </a:lnTo>
                  <a:lnTo>
                    <a:pt x="168" y="150"/>
                  </a:lnTo>
                  <a:lnTo>
                    <a:pt x="158" y="150"/>
                  </a:lnTo>
                  <a:lnTo>
                    <a:pt x="149" y="145"/>
                  </a:lnTo>
                  <a:lnTo>
                    <a:pt x="143" y="138"/>
                  </a:lnTo>
                  <a:lnTo>
                    <a:pt x="140" y="130"/>
                  </a:lnTo>
                  <a:lnTo>
                    <a:pt x="140" y="123"/>
                  </a:lnTo>
                  <a:lnTo>
                    <a:pt x="141" y="116"/>
                  </a:lnTo>
                  <a:lnTo>
                    <a:pt x="135" y="111"/>
                  </a:lnTo>
                  <a:lnTo>
                    <a:pt x="127" y="105"/>
                  </a:lnTo>
                  <a:lnTo>
                    <a:pt x="116" y="98"/>
                  </a:lnTo>
                  <a:lnTo>
                    <a:pt x="110" y="94"/>
                  </a:lnTo>
                  <a:lnTo>
                    <a:pt x="109" y="92"/>
                  </a:lnTo>
                  <a:lnTo>
                    <a:pt x="107" y="92"/>
                  </a:lnTo>
                  <a:lnTo>
                    <a:pt x="107" y="94"/>
                  </a:lnTo>
                  <a:lnTo>
                    <a:pt x="107" y="95"/>
                  </a:lnTo>
                  <a:lnTo>
                    <a:pt x="112" y="105"/>
                  </a:lnTo>
                  <a:lnTo>
                    <a:pt x="112" y="116"/>
                  </a:lnTo>
                  <a:lnTo>
                    <a:pt x="107" y="126"/>
                  </a:lnTo>
                  <a:lnTo>
                    <a:pt x="103" y="133"/>
                  </a:lnTo>
                  <a:lnTo>
                    <a:pt x="100" y="136"/>
                  </a:lnTo>
                  <a:lnTo>
                    <a:pt x="94" y="139"/>
                  </a:lnTo>
                  <a:lnTo>
                    <a:pt x="87" y="142"/>
                  </a:lnTo>
                  <a:lnTo>
                    <a:pt x="81" y="144"/>
                  </a:lnTo>
                  <a:lnTo>
                    <a:pt x="73" y="142"/>
                  </a:lnTo>
                  <a:lnTo>
                    <a:pt x="66" y="139"/>
                  </a:lnTo>
                  <a:lnTo>
                    <a:pt x="60" y="135"/>
                  </a:lnTo>
                  <a:lnTo>
                    <a:pt x="56" y="129"/>
                  </a:lnTo>
                  <a:lnTo>
                    <a:pt x="53" y="123"/>
                  </a:lnTo>
                  <a:lnTo>
                    <a:pt x="50" y="117"/>
                  </a:lnTo>
                  <a:lnTo>
                    <a:pt x="50" y="110"/>
                  </a:lnTo>
                  <a:lnTo>
                    <a:pt x="50" y="101"/>
                  </a:lnTo>
                  <a:lnTo>
                    <a:pt x="53" y="98"/>
                  </a:lnTo>
                  <a:lnTo>
                    <a:pt x="56" y="94"/>
                  </a:lnTo>
                  <a:lnTo>
                    <a:pt x="59" y="91"/>
                  </a:lnTo>
                  <a:lnTo>
                    <a:pt x="63" y="88"/>
                  </a:lnTo>
                  <a:lnTo>
                    <a:pt x="56" y="86"/>
                  </a:lnTo>
                  <a:lnTo>
                    <a:pt x="50" y="82"/>
                  </a:lnTo>
                  <a:lnTo>
                    <a:pt x="44" y="77"/>
                  </a:lnTo>
                  <a:lnTo>
                    <a:pt x="41" y="71"/>
                  </a:lnTo>
                  <a:lnTo>
                    <a:pt x="40" y="79"/>
                  </a:lnTo>
                  <a:lnTo>
                    <a:pt x="37" y="85"/>
                  </a:lnTo>
                  <a:lnTo>
                    <a:pt x="29" y="88"/>
                  </a:lnTo>
                  <a:lnTo>
                    <a:pt x="17" y="86"/>
                  </a:lnTo>
                  <a:lnTo>
                    <a:pt x="10" y="83"/>
                  </a:lnTo>
                  <a:lnTo>
                    <a:pt x="4" y="77"/>
                  </a:lnTo>
                  <a:lnTo>
                    <a:pt x="1" y="71"/>
                  </a:lnTo>
                  <a:lnTo>
                    <a:pt x="0" y="67"/>
                  </a:lnTo>
                  <a:lnTo>
                    <a:pt x="1" y="60"/>
                  </a:lnTo>
                  <a:lnTo>
                    <a:pt x="4" y="52"/>
                  </a:lnTo>
                  <a:lnTo>
                    <a:pt x="9" y="45"/>
                  </a:lnTo>
                  <a:lnTo>
                    <a:pt x="11" y="40"/>
                  </a:lnTo>
                  <a:lnTo>
                    <a:pt x="13" y="39"/>
                  </a:lnTo>
                  <a:lnTo>
                    <a:pt x="16" y="37"/>
                  </a:lnTo>
                  <a:lnTo>
                    <a:pt x="19" y="36"/>
                  </a:lnTo>
                  <a:lnTo>
                    <a:pt x="22" y="34"/>
                  </a:lnTo>
                  <a:lnTo>
                    <a:pt x="26" y="34"/>
                  </a:lnTo>
                  <a:lnTo>
                    <a:pt x="29" y="33"/>
                  </a:lnTo>
                  <a:lnTo>
                    <a:pt x="31" y="33"/>
                  </a:lnTo>
                  <a:lnTo>
                    <a:pt x="34" y="33"/>
                  </a:lnTo>
                  <a:lnTo>
                    <a:pt x="34" y="26"/>
                  </a:lnTo>
                  <a:lnTo>
                    <a:pt x="34" y="17"/>
                  </a:lnTo>
                  <a:lnTo>
                    <a:pt x="38" y="9"/>
                  </a:lnTo>
                  <a:lnTo>
                    <a:pt x="47" y="3"/>
                  </a:lnTo>
                  <a:lnTo>
                    <a:pt x="51" y="0"/>
                  </a:lnTo>
                  <a:lnTo>
                    <a:pt x="59" y="0"/>
                  </a:lnTo>
                  <a:lnTo>
                    <a:pt x="66" y="0"/>
                  </a:lnTo>
                  <a:lnTo>
                    <a:pt x="71" y="2"/>
                  </a:lnTo>
                  <a:lnTo>
                    <a:pt x="79" y="6"/>
                  </a:lnTo>
                  <a:lnTo>
                    <a:pt x="84" y="17"/>
                  </a:lnTo>
                  <a:lnTo>
                    <a:pt x="84" y="27"/>
                  </a:lnTo>
                  <a:lnTo>
                    <a:pt x="76" y="36"/>
                  </a:lnTo>
                  <a:lnTo>
                    <a:pt x="82" y="37"/>
                  </a:lnTo>
                  <a:lnTo>
                    <a:pt x="90" y="40"/>
                  </a:lnTo>
                  <a:lnTo>
                    <a:pt x="94" y="48"/>
                  </a:lnTo>
                  <a:lnTo>
                    <a:pt x="96" y="55"/>
                  </a:lnTo>
                  <a:lnTo>
                    <a:pt x="94" y="58"/>
                  </a:lnTo>
                  <a:lnTo>
                    <a:pt x="94" y="60"/>
                  </a:lnTo>
                  <a:lnTo>
                    <a:pt x="94" y="61"/>
                  </a:lnTo>
                  <a:lnTo>
                    <a:pt x="97" y="60"/>
                  </a:lnTo>
                  <a:lnTo>
                    <a:pt x="100" y="57"/>
                  </a:lnTo>
                  <a:lnTo>
                    <a:pt x="103" y="52"/>
                  </a:lnTo>
                  <a:lnTo>
                    <a:pt x="106" y="49"/>
                  </a:lnTo>
                  <a:lnTo>
                    <a:pt x="107" y="45"/>
                  </a:lnTo>
                  <a:lnTo>
                    <a:pt x="104" y="37"/>
                  </a:lnTo>
                  <a:lnTo>
                    <a:pt x="103" y="31"/>
                  </a:lnTo>
                  <a:lnTo>
                    <a:pt x="103" y="24"/>
                  </a:lnTo>
                  <a:lnTo>
                    <a:pt x="106" y="15"/>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25" name="Freeform 302"/>
            <p:cNvSpPr>
              <a:spLocks/>
            </p:cNvSpPr>
            <p:nvPr/>
          </p:nvSpPr>
          <p:spPr bwMode="auto">
            <a:xfrm>
              <a:off x="1091" y="1267"/>
              <a:ext cx="180" cy="176"/>
            </a:xfrm>
            <a:custGeom>
              <a:avLst/>
              <a:gdLst>
                <a:gd name="T0" fmla="*/ 174 w 180"/>
                <a:gd name="T1" fmla="*/ 173 h 176"/>
                <a:gd name="T2" fmla="*/ 165 w 180"/>
                <a:gd name="T3" fmla="*/ 169 h 176"/>
                <a:gd name="T4" fmla="*/ 146 w 180"/>
                <a:gd name="T5" fmla="*/ 164 h 176"/>
                <a:gd name="T6" fmla="*/ 128 w 180"/>
                <a:gd name="T7" fmla="*/ 166 h 176"/>
                <a:gd name="T8" fmla="*/ 107 w 180"/>
                <a:gd name="T9" fmla="*/ 166 h 176"/>
                <a:gd name="T10" fmla="*/ 94 w 180"/>
                <a:gd name="T11" fmla="*/ 160 h 176"/>
                <a:gd name="T12" fmla="*/ 102 w 180"/>
                <a:gd name="T13" fmla="*/ 157 h 176"/>
                <a:gd name="T14" fmla="*/ 134 w 180"/>
                <a:gd name="T15" fmla="*/ 153 h 176"/>
                <a:gd name="T16" fmla="*/ 125 w 180"/>
                <a:gd name="T17" fmla="*/ 132 h 176"/>
                <a:gd name="T18" fmla="*/ 106 w 180"/>
                <a:gd name="T19" fmla="*/ 122 h 176"/>
                <a:gd name="T20" fmla="*/ 75 w 180"/>
                <a:gd name="T21" fmla="*/ 126 h 176"/>
                <a:gd name="T22" fmla="*/ 45 w 180"/>
                <a:gd name="T23" fmla="*/ 123 h 176"/>
                <a:gd name="T24" fmla="*/ 35 w 180"/>
                <a:gd name="T25" fmla="*/ 113 h 176"/>
                <a:gd name="T26" fmla="*/ 50 w 180"/>
                <a:gd name="T27" fmla="*/ 116 h 176"/>
                <a:gd name="T28" fmla="*/ 71 w 180"/>
                <a:gd name="T29" fmla="*/ 114 h 176"/>
                <a:gd name="T30" fmla="*/ 91 w 180"/>
                <a:gd name="T31" fmla="*/ 110 h 176"/>
                <a:gd name="T32" fmla="*/ 87 w 180"/>
                <a:gd name="T33" fmla="*/ 92 h 176"/>
                <a:gd name="T34" fmla="*/ 63 w 180"/>
                <a:gd name="T35" fmla="*/ 85 h 176"/>
                <a:gd name="T36" fmla="*/ 31 w 180"/>
                <a:gd name="T37" fmla="*/ 86 h 176"/>
                <a:gd name="T38" fmla="*/ 6 w 180"/>
                <a:gd name="T39" fmla="*/ 76 h 176"/>
                <a:gd name="T40" fmla="*/ 0 w 180"/>
                <a:gd name="T41" fmla="*/ 65 h 176"/>
                <a:gd name="T42" fmla="*/ 11 w 180"/>
                <a:gd name="T43" fmla="*/ 71 h 176"/>
                <a:gd name="T44" fmla="*/ 31 w 180"/>
                <a:gd name="T45" fmla="*/ 74 h 176"/>
                <a:gd name="T46" fmla="*/ 53 w 180"/>
                <a:gd name="T47" fmla="*/ 73 h 176"/>
                <a:gd name="T48" fmla="*/ 44 w 180"/>
                <a:gd name="T49" fmla="*/ 57 h 176"/>
                <a:gd name="T50" fmla="*/ 20 w 180"/>
                <a:gd name="T51" fmla="*/ 31 h 176"/>
                <a:gd name="T52" fmla="*/ 4 w 180"/>
                <a:gd name="T53" fmla="*/ 11 h 176"/>
                <a:gd name="T54" fmla="*/ 6 w 180"/>
                <a:gd name="T55" fmla="*/ 2 h 176"/>
                <a:gd name="T56" fmla="*/ 19 w 180"/>
                <a:gd name="T57" fmla="*/ 17 h 176"/>
                <a:gd name="T58" fmla="*/ 42 w 180"/>
                <a:gd name="T59" fmla="*/ 42 h 176"/>
                <a:gd name="T60" fmla="*/ 62 w 180"/>
                <a:gd name="T61" fmla="*/ 60 h 176"/>
                <a:gd name="T62" fmla="*/ 71 w 180"/>
                <a:gd name="T63" fmla="*/ 30 h 176"/>
                <a:gd name="T64" fmla="*/ 69 w 180"/>
                <a:gd name="T65" fmla="*/ 11 h 176"/>
                <a:gd name="T66" fmla="*/ 78 w 180"/>
                <a:gd name="T67" fmla="*/ 31 h 176"/>
                <a:gd name="T68" fmla="*/ 81 w 180"/>
                <a:gd name="T69" fmla="*/ 68 h 176"/>
                <a:gd name="T70" fmla="*/ 102 w 180"/>
                <a:gd name="T71" fmla="*/ 91 h 176"/>
                <a:gd name="T72" fmla="*/ 124 w 180"/>
                <a:gd name="T73" fmla="*/ 83 h 176"/>
                <a:gd name="T74" fmla="*/ 127 w 180"/>
                <a:gd name="T75" fmla="*/ 48 h 176"/>
                <a:gd name="T76" fmla="*/ 133 w 180"/>
                <a:gd name="T77" fmla="*/ 51 h 176"/>
                <a:gd name="T78" fmla="*/ 137 w 180"/>
                <a:gd name="T79" fmla="*/ 98 h 176"/>
                <a:gd name="T80" fmla="*/ 147 w 180"/>
                <a:gd name="T81" fmla="*/ 126 h 176"/>
                <a:gd name="T82" fmla="*/ 162 w 180"/>
                <a:gd name="T83" fmla="*/ 135 h 176"/>
                <a:gd name="T84" fmla="*/ 169 w 180"/>
                <a:gd name="T85" fmla="*/ 119 h 176"/>
                <a:gd name="T86" fmla="*/ 177 w 180"/>
                <a:gd name="T87" fmla="*/ 116 h 176"/>
                <a:gd name="T88" fmla="*/ 174 w 180"/>
                <a:gd name="T89" fmla="*/ 138 h 176"/>
                <a:gd name="T90" fmla="*/ 171 w 180"/>
                <a:gd name="T91" fmla="*/ 156 h 176"/>
                <a:gd name="T92" fmla="*/ 180 w 180"/>
                <a:gd name="T93" fmla="*/ 17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0"/>
                <a:gd name="T142" fmla="*/ 0 h 176"/>
                <a:gd name="T143" fmla="*/ 180 w 180"/>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0" h="176">
                  <a:moveTo>
                    <a:pt x="180" y="170"/>
                  </a:moveTo>
                  <a:lnTo>
                    <a:pt x="177" y="172"/>
                  </a:lnTo>
                  <a:lnTo>
                    <a:pt x="174" y="173"/>
                  </a:lnTo>
                  <a:lnTo>
                    <a:pt x="171" y="175"/>
                  </a:lnTo>
                  <a:lnTo>
                    <a:pt x="169" y="176"/>
                  </a:lnTo>
                  <a:lnTo>
                    <a:pt x="165" y="169"/>
                  </a:lnTo>
                  <a:lnTo>
                    <a:pt x="161" y="164"/>
                  </a:lnTo>
                  <a:lnTo>
                    <a:pt x="155" y="163"/>
                  </a:lnTo>
                  <a:lnTo>
                    <a:pt x="146" y="164"/>
                  </a:lnTo>
                  <a:lnTo>
                    <a:pt x="140" y="166"/>
                  </a:lnTo>
                  <a:lnTo>
                    <a:pt x="134" y="166"/>
                  </a:lnTo>
                  <a:lnTo>
                    <a:pt x="128" y="166"/>
                  </a:lnTo>
                  <a:lnTo>
                    <a:pt x="121" y="166"/>
                  </a:lnTo>
                  <a:lnTo>
                    <a:pt x="113" y="166"/>
                  </a:lnTo>
                  <a:lnTo>
                    <a:pt x="107" y="166"/>
                  </a:lnTo>
                  <a:lnTo>
                    <a:pt x="103" y="164"/>
                  </a:lnTo>
                  <a:lnTo>
                    <a:pt x="99" y="163"/>
                  </a:lnTo>
                  <a:lnTo>
                    <a:pt x="94" y="160"/>
                  </a:lnTo>
                  <a:lnTo>
                    <a:pt x="93" y="157"/>
                  </a:lnTo>
                  <a:lnTo>
                    <a:pt x="94" y="156"/>
                  </a:lnTo>
                  <a:lnTo>
                    <a:pt x="102" y="157"/>
                  </a:lnTo>
                  <a:lnTo>
                    <a:pt x="112" y="157"/>
                  </a:lnTo>
                  <a:lnTo>
                    <a:pt x="124" y="156"/>
                  </a:lnTo>
                  <a:lnTo>
                    <a:pt x="134" y="153"/>
                  </a:lnTo>
                  <a:lnTo>
                    <a:pt x="141" y="150"/>
                  </a:lnTo>
                  <a:lnTo>
                    <a:pt x="134" y="141"/>
                  </a:lnTo>
                  <a:lnTo>
                    <a:pt x="125" y="132"/>
                  </a:lnTo>
                  <a:lnTo>
                    <a:pt x="118" y="125"/>
                  </a:lnTo>
                  <a:lnTo>
                    <a:pt x="113" y="120"/>
                  </a:lnTo>
                  <a:lnTo>
                    <a:pt x="106" y="122"/>
                  </a:lnTo>
                  <a:lnTo>
                    <a:pt x="96" y="123"/>
                  </a:lnTo>
                  <a:lnTo>
                    <a:pt x="85" y="125"/>
                  </a:lnTo>
                  <a:lnTo>
                    <a:pt x="75" y="126"/>
                  </a:lnTo>
                  <a:lnTo>
                    <a:pt x="63" y="126"/>
                  </a:lnTo>
                  <a:lnTo>
                    <a:pt x="54" y="125"/>
                  </a:lnTo>
                  <a:lnTo>
                    <a:pt x="45" y="123"/>
                  </a:lnTo>
                  <a:lnTo>
                    <a:pt x="40" y="120"/>
                  </a:lnTo>
                  <a:lnTo>
                    <a:pt x="35" y="116"/>
                  </a:lnTo>
                  <a:lnTo>
                    <a:pt x="35" y="113"/>
                  </a:lnTo>
                  <a:lnTo>
                    <a:pt x="38" y="113"/>
                  </a:lnTo>
                  <a:lnTo>
                    <a:pt x="44" y="114"/>
                  </a:lnTo>
                  <a:lnTo>
                    <a:pt x="50" y="116"/>
                  </a:lnTo>
                  <a:lnTo>
                    <a:pt x="56" y="116"/>
                  </a:lnTo>
                  <a:lnTo>
                    <a:pt x="63" y="116"/>
                  </a:lnTo>
                  <a:lnTo>
                    <a:pt x="71" y="114"/>
                  </a:lnTo>
                  <a:lnTo>
                    <a:pt x="78" y="113"/>
                  </a:lnTo>
                  <a:lnTo>
                    <a:pt x="85" y="111"/>
                  </a:lnTo>
                  <a:lnTo>
                    <a:pt x="91" y="110"/>
                  </a:lnTo>
                  <a:lnTo>
                    <a:pt x="97" y="107"/>
                  </a:lnTo>
                  <a:lnTo>
                    <a:pt x="93" y="99"/>
                  </a:lnTo>
                  <a:lnTo>
                    <a:pt x="87" y="92"/>
                  </a:lnTo>
                  <a:lnTo>
                    <a:pt x="79" y="86"/>
                  </a:lnTo>
                  <a:lnTo>
                    <a:pt x="72" y="82"/>
                  </a:lnTo>
                  <a:lnTo>
                    <a:pt x="63" y="85"/>
                  </a:lnTo>
                  <a:lnTo>
                    <a:pt x="53" y="86"/>
                  </a:lnTo>
                  <a:lnTo>
                    <a:pt x="41" y="86"/>
                  </a:lnTo>
                  <a:lnTo>
                    <a:pt x="31" y="86"/>
                  </a:lnTo>
                  <a:lnTo>
                    <a:pt x="22" y="83"/>
                  </a:lnTo>
                  <a:lnTo>
                    <a:pt x="13" y="80"/>
                  </a:lnTo>
                  <a:lnTo>
                    <a:pt x="6" y="76"/>
                  </a:lnTo>
                  <a:lnTo>
                    <a:pt x="1" y="70"/>
                  </a:lnTo>
                  <a:lnTo>
                    <a:pt x="0" y="67"/>
                  </a:lnTo>
                  <a:lnTo>
                    <a:pt x="0" y="65"/>
                  </a:lnTo>
                  <a:lnTo>
                    <a:pt x="3" y="67"/>
                  </a:lnTo>
                  <a:lnTo>
                    <a:pt x="7" y="70"/>
                  </a:lnTo>
                  <a:lnTo>
                    <a:pt x="11" y="71"/>
                  </a:lnTo>
                  <a:lnTo>
                    <a:pt x="16" y="73"/>
                  </a:lnTo>
                  <a:lnTo>
                    <a:pt x="23" y="74"/>
                  </a:lnTo>
                  <a:lnTo>
                    <a:pt x="31" y="74"/>
                  </a:lnTo>
                  <a:lnTo>
                    <a:pt x="38" y="74"/>
                  </a:lnTo>
                  <a:lnTo>
                    <a:pt x="45" y="74"/>
                  </a:lnTo>
                  <a:lnTo>
                    <a:pt x="53" y="73"/>
                  </a:lnTo>
                  <a:lnTo>
                    <a:pt x="59" y="71"/>
                  </a:lnTo>
                  <a:lnTo>
                    <a:pt x="51" y="64"/>
                  </a:lnTo>
                  <a:lnTo>
                    <a:pt x="44" y="57"/>
                  </a:lnTo>
                  <a:lnTo>
                    <a:pt x="37" y="49"/>
                  </a:lnTo>
                  <a:lnTo>
                    <a:pt x="28" y="40"/>
                  </a:lnTo>
                  <a:lnTo>
                    <a:pt x="20" y="31"/>
                  </a:lnTo>
                  <a:lnTo>
                    <a:pt x="13" y="24"/>
                  </a:lnTo>
                  <a:lnTo>
                    <a:pt x="9" y="17"/>
                  </a:lnTo>
                  <a:lnTo>
                    <a:pt x="4" y="11"/>
                  </a:lnTo>
                  <a:lnTo>
                    <a:pt x="1" y="3"/>
                  </a:lnTo>
                  <a:lnTo>
                    <a:pt x="1" y="0"/>
                  </a:lnTo>
                  <a:lnTo>
                    <a:pt x="6" y="2"/>
                  </a:lnTo>
                  <a:lnTo>
                    <a:pt x="10" y="6"/>
                  </a:lnTo>
                  <a:lnTo>
                    <a:pt x="13" y="11"/>
                  </a:lnTo>
                  <a:lnTo>
                    <a:pt x="19" y="17"/>
                  </a:lnTo>
                  <a:lnTo>
                    <a:pt x="26" y="26"/>
                  </a:lnTo>
                  <a:lnTo>
                    <a:pt x="34" y="33"/>
                  </a:lnTo>
                  <a:lnTo>
                    <a:pt x="42" y="42"/>
                  </a:lnTo>
                  <a:lnTo>
                    <a:pt x="50" y="49"/>
                  </a:lnTo>
                  <a:lnTo>
                    <a:pt x="57" y="57"/>
                  </a:lnTo>
                  <a:lnTo>
                    <a:pt x="62" y="60"/>
                  </a:lnTo>
                  <a:lnTo>
                    <a:pt x="66" y="51"/>
                  </a:lnTo>
                  <a:lnTo>
                    <a:pt x="69" y="40"/>
                  </a:lnTo>
                  <a:lnTo>
                    <a:pt x="71" y="30"/>
                  </a:lnTo>
                  <a:lnTo>
                    <a:pt x="69" y="21"/>
                  </a:lnTo>
                  <a:lnTo>
                    <a:pt x="68" y="15"/>
                  </a:lnTo>
                  <a:lnTo>
                    <a:pt x="69" y="11"/>
                  </a:lnTo>
                  <a:lnTo>
                    <a:pt x="71" y="12"/>
                  </a:lnTo>
                  <a:lnTo>
                    <a:pt x="73" y="15"/>
                  </a:lnTo>
                  <a:lnTo>
                    <a:pt x="78" y="31"/>
                  </a:lnTo>
                  <a:lnTo>
                    <a:pt x="81" y="48"/>
                  </a:lnTo>
                  <a:lnTo>
                    <a:pt x="81" y="61"/>
                  </a:lnTo>
                  <a:lnTo>
                    <a:pt x="81" y="68"/>
                  </a:lnTo>
                  <a:lnTo>
                    <a:pt x="88" y="74"/>
                  </a:lnTo>
                  <a:lnTo>
                    <a:pt x="96" y="83"/>
                  </a:lnTo>
                  <a:lnTo>
                    <a:pt x="102" y="91"/>
                  </a:lnTo>
                  <a:lnTo>
                    <a:pt x="107" y="95"/>
                  </a:lnTo>
                  <a:lnTo>
                    <a:pt x="116" y="92"/>
                  </a:lnTo>
                  <a:lnTo>
                    <a:pt x="124" y="83"/>
                  </a:lnTo>
                  <a:lnTo>
                    <a:pt x="128" y="71"/>
                  </a:lnTo>
                  <a:lnTo>
                    <a:pt x="128" y="58"/>
                  </a:lnTo>
                  <a:lnTo>
                    <a:pt x="127" y="48"/>
                  </a:lnTo>
                  <a:lnTo>
                    <a:pt x="128" y="43"/>
                  </a:lnTo>
                  <a:lnTo>
                    <a:pt x="130" y="45"/>
                  </a:lnTo>
                  <a:lnTo>
                    <a:pt x="133" y="51"/>
                  </a:lnTo>
                  <a:lnTo>
                    <a:pt x="136" y="65"/>
                  </a:lnTo>
                  <a:lnTo>
                    <a:pt x="137" y="82"/>
                  </a:lnTo>
                  <a:lnTo>
                    <a:pt x="137" y="98"/>
                  </a:lnTo>
                  <a:lnTo>
                    <a:pt x="131" y="110"/>
                  </a:lnTo>
                  <a:lnTo>
                    <a:pt x="140" y="119"/>
                  </a:lnTo>
                  <a:lnTo>
                    <a:pt x="147" y="126"/>
                  </a:lnTo>
                  <a:lnTo>
                    <a:pt x="152" y="133"/>
                  </a:lnTo>
                  <a:lnTo>
                    <a:pt x="156" y="139"/>
                  </a:lnTo>
                  <a:lnTo>
                    <a:pt x="162" y="135"/>
                  </a:lnTo>
                  <a:lnTo>
                    <a:pt x="165" y="129"/>
                  </a:lnTo>
                  <a:lnTo>
                    <a:pt x="168" y="123"/>
                  </a:lnTo>
                  <a:lnTo>
                    <a:pt x="169" y="119"/>
                  </a:lnTo>
                  <a:lnTo>
                    <a:pt x="171" y="116"/>
                  </a:lnTo>
                  <a:lnTo>
                    <a:pt x="174" y="114"/>
                  </a:lnTo>
                  <a:lnTo>
                    <a:pt x="177" y="116"/>
                  </a:lnTo>
                  <a:lnTo>
                    <a:pt x="178" y="122"/>
                  </a:lnTo>
                  <a:lnTo>
                    <a:pt x="177" y="130"/>
                  </a:lnTo>
                  <a:lnTo>
                    <a:pt x="174" y="138"/>
                  </a:lnTo>
                  <a:lnTo>
                    <a:pt x="171" y="147"/>
                  </a:lnTo>
                  <a:lnTo>
                    <a:pt x="168" y="151"/>
                  </a:lnTo>
                  <a:lnTo>
                    <a:pt x="171" y="156"/>
                  </a:lnTo>
                  <a:lnTo>
                    <a:pt x="174" y="160"/>
                  </a:lnTo>
                  <a:lnTo>
                    <a:pt x="177" y="166"/>
                  </a:lnTo>
                  <a:lnTo>
                    <a:pt x="180" y="170"/>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26" name="Freeform 303"/>
            <p:cNvSpPr>
              <a:spLocks/>
            </p:cNvSpPr>
            <p:nvPr/>
          </p:nvSpPr>
          <p:spPr bwMode="auto">
            <a:xfrm>
              <a:off x="1325" y="1225"/>
              <a:ext cx="145" cy="193"/>
            </a:xfrm>
            <a:custGeom>
              <a:avLst/>
              <a:gdLst>
                <a:gd name="T0" fmla="*/ 20 w 145"/>
                <a:gd name="T1" fmla="*/ 184 h 193"/>
                <a:gd name="T2" fmla="*/ 0 w 145"/>
                <a:gd name="T3" fmla="*/ 146 h 193"/>
                <a:gd name="T4" fmla="*/ 3 w 145"/>
                <a:gd name="T5" fmla="*/ 116 h 193"/>
                <a:gd name="T6" fmla="*/ 8 w 145"/>
                <a:gd name="T7" fmla="*/ 118 h 193"/>
                <a:gd name="T8" fmla="*/ 9 w 145"/>
                <a:gd name="T9" fmla="*/ 138 h 193"/>
                <a:gd name="T10" fmla="*/ 21 w 145"/>
                <a:gd name="T11" fmla="*/ 171 h 193"/>
                <a:gd name="T12" fmla="*/ 37 w 145"/>
                <a:gd name="T13" fmla="*/ 177 h 193"/>
                <a:gd name="T14" fmla="*/ 42 w 145"/>
                <a:gd name="T15" fmla="*/ 167 h 193"/>
                <a:gd name="T16" fmla="*/ 39 w 145"/>
                <a:gd name="T17" fmla="*/ 146 h 193"/>
                <a:gd name="T18" fmla="*/ 31 w 145"/>
                <a:gd name="T19" fmla="*/ 105 h 193"/>
                <a:gd name="T20" fmla="*/ 33 w 145"/>
                <a:gd name="T21" fmla="*/ 84 h 193"/>
                <a:gd name="T22" fmla="*/ 37 w 145"/>
                <a:gd name="T23" fmla="*/ 84 h 193"/>
                <a:gd name="T24" fmla="*/ 39 w 145"/>
                <a:gd name="T25" fmla="*/ 105 h 193"/>
                <a:gd name="T26" fmla="*/ 46 w 145"/>
                <a:gd name="T27" fmla="*/ 137 h 193"/>
                <a:gd name="T28" fmla="*/ 58 w 145"/>
                <a:gd name="T29" fmla="*/ 138 h 193"/>
                <a:gd name="T30" fmla="*/ 68 w 145"/>
                <a:gd name="T31" fmla="*/ 115 h 193"/>
                <a:gd name="T32" fmla="*/ 64 w 145"/>
                <a:gd name="T33" fmla="*/ 84 h 193"/>
                <a:gd name="T34" fmla="*/ 64 w 145"/>
                <a:gd name="T35" fmla="*/ 41 h 193"/>
                <a:gd name="T36" fmla="*/ 76 w 145"/>
                <a:gd name="T37" fmla="*/ 22 h 193"/>
                <a:gd name="T38" fmla="*/ 79 w 145"/>
                <a:gd name="T39" fmla="*/ 23 h 193"/>
                <a:gd name="T40" fmla="*/ 73 w 145"/>
                <a:gd name="T41" fmla="*/ 45 h 193"/>
                <a:gd name="T42" fmla="*/ 74 w 145"/>
                <a:gd name="T43" fmla="*/ 78 h 193"/>
                <a:gd name="T44" fmla="*/ 88 w 145"/>
                <a:gd name="T45" fmla="*/ 76 h 193"/>
                <a:gd name="T46" fmla="*/ 98 w 145"/>
                <a:gd name="T47" fmla="*/ 54 h 193"/>
                <a:gd name="T48" fmla="*/ 102 w 145"/>
                <a:gd name="T49" fmla="*/ 34 h 193"/>
                <a:gd name="T50" fmla="*/ 114 w 145"/>
                <a:gd name="T51" fmla="*/ 11 h 193"/>
                <a:gd name="T52" fmla="*/ 124 w 145"/>
                <a:gd name="T53" fmla="*/ 1 h 193"/>
                <a:gd name="T54" fmla="*/ 132 w 145"/>
                <a:gd name="T55" fmla="*/ 1 h 193"/>
                <a:gd name="T56" fmla="*/ 120 w 145"/>
                <a:gd name="T57" fmla="*/ 19 h 193"/>
                <a:gd name="T58" fmla="*/ 105 w 145"/>
                <a:gd name="T59" fmla="*/ 42 h 193"/>
                <a:gd name="T60" fmla="*/ 102 w 145"/>
                <a:gd name="T61" fmla="*/ 62 h 193"/>
                <a:gd name="T62" fmla="*/ 95 w 145"/>
                <a:gd name="T63" fmla="*/ 84 h 193"/>
                <a:gd name="T64" fmla="*/ 98 w 145"/>
                <a:gd name="T65" fmla="*/ 90 h 193"/>
                <a:gd name="T66" fmla="*/ 113 w 145"/>
                <a:gd name="T67" fmla="*/ 84 h 193"/>
                <a:gd name="T68" fmla="*/ 127 w 145"/>
                <a:gd name="T69" fmla="*/ 76 h 193"/>
                <a:gd name="T70" fmla="*/ 136 w 145"/>
                <a:gd name="T71" fmla="*/ 69 h 193"/>
                <a:gd name="T72" fmla="*/ 142 w 145"/>
                <a:gd name="T73" fmla="*/ 63 h 193"/>
                <a:gd name="T74" fmla="*/ 145 w 145"/>
                <a:gd name="T75" fmla="*/ 65 h 193"/>
                <a:gd name="T76" fmla="*/ 138 w 145"/>
                <a:gd name="T77" fmla="*/ 78 h 193"/>
                <a:gd name="T78" fmla="*/ 123 w 145"/>
                <a:gd name="T79" fmla="*/ 91 h 193"/>
                <a:gd name="T80" fmla="*/ 107 w 145"/>
                <a:gd name="T81" fmla="*/ 99 h 193"/>
                <a:gd name="T82" fmla="*/ 93 w 145"/>
                <a:gd name="T83" fmla="*/ 103 h 193"/>
                <a:gd name="T84" fmla="*/ 83 w 145"/>
                <a:gd name="T85" fmla="*/ 115 h 193"/>
                <a:gd name="T86" fmla="*/ 68 w 145"/>
                <a:gd name="T87" fmla="*/ 144 h 193"/>
                <a:gd name="T88" fmla="*/ 71 w 145"/>
                <a:gd name="T89" fmla="*/ 156 h 193"/>
                <a:gd name="T90" fmla="*/ 86 w 145"/>
                <a:gd name="T91" fmla="*/ 158 h 193"/>
                <a:gd name="T92" fmla="*/ 101 w 145"/>
                <a:gd name="T93" fmla="*/ 155 h 193"/>
                <a:gd name="T94" fmla="*/ 114 w 145"/>
                <a:gd name="T95" fmla="*/ 147 h 193"/>
                <a:gd name="T96" fmla="*/ 123 w 145"/>
                <a:gd name="T97" fmla="*/ 136 h 193"/>
                <a:gd name="T98" fmla="*/ 126 w 145"/>
                <a:gd name="T99" fmla="*/ 136 h 193"/>
                <a:gd name="T100" fmla="*/ 120 w 145"/>
                <a:gd name="T101" fmla="*/ 149 h 193"/>
                <a:gd name="T102" fmla="*/ 107 w 145"/>
                <a:gd name="T103" fmla="*/ 162 h 193"/>
                <a:gd name="T104" fmla="*/ 89 w 145"/>
                <a:gd name="T105" fmla="*/ 168 h 193"/>
                <a:gd name="T106" fmla="*/ 71 w 145"/>
                <a:gd name="T107" fmla="*/ 170 h 193"/>
                <a:gd name="T108" fmla="*/ 59 w 145"/>
                <a:gd name="T109" fmla="*/ 172 h 193"/>
                <a:gd name="T110" fmla="*/ 54 w 145"/>
                <a:gd name="T111" fmla="*/ 183 h 193"/>
                <a:gd name="T112" fmla="*/ 45 w 145"/>
                <a:gd name="T113" fmla="*/ 186 h 193"/>
                <a:gd name="T114" fmla="*/ 33 w 145"/>
                <a:gd name="T115" fmla="*/ 190 h 19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5"/>
                <a:gd name="T175" fmla="*/ 0 h 193"/>
                <a:gd name="T176" fmla="*/ 145 w 145"/>
                <a:gd name="T177" fmla="*/ 193 h 19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5" h="193">
                  <a:moveTo>
                    <a:pt x="30" y="193"/>
                  </a:moveTo>
                  <a:lnTo>
                    <a:pt x="20" y="184"/>
                  </a:lnTo>
                  <a:lnTo>
                    <a:pt x="9" y="167"/>
                  </a:lnTo>
                  <a:lnTo>
                    <a:pt x="0" y="146"/>
                  </a:lnTo>
                  <a:lnTo>
                    <a:pt x="0" y="122"/>
                  </a:lnTo>
                  <a:lnTo>
                    <a:pt x="3" y="116"/>
                  </a:lnTo>
                  <a:lnTo>
                    <a:pt x="5" y="116"/>
                  </a:lnTo>
                  <a:lnTo>
                    <a:pt x="8" y="118"/>
                  </a:lnTo>
                  <a:lnTo>
                    <a:pt x="8" y="122"/>
                  </a:lnTo>
                  <a:lnTo>
                    <a:pt x="9" y="138"/>
                  </a:lnTo>
                  <a:lnTo>
                    <a:pt x="14" y="156"/>
                  </a:lnTo>
                  <a:lnTo>
                    <a:pt x="21" y="171"/>
                  </a:lnTo>
                  <a:lnTo>
                    <a:pt x="33" y="181"/>
                  </a:lnTo>
                  <a:lnTo>
                    <a:pt x="37" y="177"/>
                  </a:lnTo>
                  <a:lnTo>
                    <a:pt x="40" y="171"/>
                  </a:lnTo>
                  <a:lnTo>
                    <a:pt x="42" y="167"/>
                  </a:lnTo>
                  <a:lnTo>
                    <a:pt x="45" y="164"/>
                  </a:lnTo>
                  <a:lnTo>
                    <a:pt x="39" y="146"/>
                  </a:lnTo>
                  <a:lnTo>
                    <a:pt x="34" y="125"/>
                  </a:lnTo>
                  <a:lnTo>
                    <a:pt x="31" y="105"/>
                  </a:lnTo>
                  <a:lnTo>
                    <a:pt x="31" y="91"/>
                  </a:lnTo>
                  <a:lnTo>
                    <a:pt x="33" y="84"/>
                  </a:lnTo>
                  <a:lnTo>
                    <a:pt x="36" y="82"/>
                  </a:lnTo>
                  <a:lnTo>
                    <a:pt x="37" y="84"/>
                  </a:lnTo>
                  <a:lnTo>
                    <a:pt x="39" y="91"/>
                  </a:lnTo>
                  <a:lnTo>
                    <a:pt x="39" y="105"/>
                  </a:lnTo>
                  <a:lnTo>
                    <a:pt x="42" y="121"/>
                  </a:lnTo>
                  <a:lnTo>
                    <a:pt x="46" y="137"/>
                  </a:lnTo>
                  <a:lnTo>
                    <a:pt x="52" y="147"/>
                  </a:lnTo>
                  <a:lnTo>
                    <a:pt x="58" y="138"/>
                  </a:lnTo>
                  <a:lnTo>
                    <a:pt x="64" y="127"/>
                  </a:lnTo>
                  <a:lnTo>
                    <a:pt x="68" y="115"/>
                  </a:lnTo>
                  <a:lnTo>
                    <a:pt x="71" y="106"/>
                  </a:lnTo>
                  <a:lnTo>
                    <a:pt x="64" y="84"/>
                  </a:lnTo>
                  <a:lnTo>
                    <a:pt x="61" y="62"/>
                  </a:lnTo>
                  <a:lnTo>
                    <a:pt x="64" y="41"/>
                  </a:lnTo>
                  <a:lnTo>
                    <a:pt x="71" y="25"/>
                  </a:lnTo>
                  <a:lnTo>
                    <a:pt x="76" y="22"/>
                  </a:lnTo>
                  <a:lnTo>
                    <a:pt x="77" y="22"/>
                  </a:lnTo>
                  <a:lnTo>
                    <a:pt x="79" y="23"/>
                  </a:lnTo>
                  <a:lnTo>
                    <a:pt x="77" y="28"/>
                  </a:lnTo>
                  <a:lnTo>
                    <a:pt x="73" y="45"/>
                  </a:lnTo>
                  <a:lnTo>
                    <a:pt x="71" y="63"/>
                  </a:lnTo>
                  <a:lnTo>
                    <a:pt x="74" y="78"/>
                  </a:lnTo>
                  <a:lnTo>
                    <a:pt x="79" y="88"/>
                  </a:lnTo>
                  <a:lnTo>
                    <a:pt x="88" y="76"/>
                  </a:lnTo>
                  <a:lnTo>
                    <a:pt x="93" y="65"/>
                  </a:lnTo>
                  <a:lnTo>
                    <a:pt x="98" y="54"/>
                  </a:lnTo>
                  <a:lnTo>
                    <a:pt x="99" y="44"/>
                  </a:lnTo>
                  <a:lnTo>
                    <a:pt x="102" y="34"/>
                  </a:lnTo>
                  <a:lnTo>
                    <a:pt x="108" y="22"/>
                  </a:lnTo>
                  <a:lnTo>
                    <a:pt x="114" y="11"/>
                  </a:lnTo>
                  <a:lnTo>
                    <a:pt x="120" y="4"/>
                  </a:lnTo>
                  <a:lnTo>
                    <a:pt x="124" y="1"/>
                  </a:lnTo>
                  <a:lnTo>
                    <a:pt x="130" y="0"/>
                  </a:lnTo>
                  <a:lnTo>
                    <a:pt x="132" y="1"/>
                  </a:lnTo>
                  <a:lnTo>
                    <a:pt x="130" y="5"/>
                  </a:lnTo>
                  <a:lnTo>
                    <a:pt x="120" y="19"/>
                  </a:lnTo>
                  <a:lnTo>
                    <a:pt x="111" y="31"/>
                  </a:lnTo>
                  <a:lnTo>
                    <a:pt x="105" y="42"/>
                  </a:lnTo>
                  <a:lnTo>
                    <a:pt x="104" y="51"/>
                  </a:lnTo>
                  <a:lnTo>
                    <a:pt x="102" y="62"/>
                  </a:lnTo>
                  <a:lnTo>
                    <a:pt x="99" y="73"/>
                  </a:lnTo>
                  <a:lnTo>
                    <a:pt x="95" y="84"/>
                  </a:lnTo>
                  <a:lnTo>
                    <a:pt x="90" y="91"/>
                  </a:lnTo>
                  <a:lnTo>
                    <a:pt x="98" y="90"/>
                  </a:lnTo>
                  <a:lnTo>
                    <a:pt x="105" y="87"/>
                  </a:lnTo>
                  <a:lnTo>
                    <a:pt x="113" y="84"/>
                  </a:lnTo>
                  <a:lnTo>
                    <a:pt x="120" y="81"/>
                  </a:lnTo>
                  <a:lnTo>
                    <a:pt x="127" y="76"/>
                  </a:lnTo>
                  <a:lnTo>
                    <a:pt x="132" y="72"/>
                  </a:lnTo>
                  <a:lnTo>
                    <a:pt x="136" y="69"/>
                  </a:lnTo>
                  <a:lnTo>
                    <a:pt x="139" y="66"/>
                  </a:lnTo>
                  <a:lnTo>
                    <a:pt x="142" y="63"/>
                  </a:lnTo>
                  <a:lnTo>
                    <a:pt x="145" y="62"/>
                  </a:lnTo>
                  <a:lnTo>
                    <a:pt x="145" y="65"/>
                  </a:lnTo>
                  <a:lnTo>
                    <a:pt x="144" y="69"/>
                  </a:lnTo>
                  <a:lnTo>
                    <a:pt x="138" y="78"/>
                  </a:lnTo>
                  <a:lnTo>
                    <a:pt x="130" y="85"/>
                  </a:lnTo>
                  <a:lnTo>
                    <a:pt x="123" y="91"/>
                  </a:lnTo>
                  <a:lnTo>
                    <a:pt x="116" y="96"/>
                  </a:lnTo>
                  <a:lnTo>
                    <a:pt x="107" y="99"/>
                  </a:lnTo>
                  <a:lnTo>
                    <a:pt x="99" y="102"/>
                  </a:lnTo>
                  <a:lnTo>
                    <a:pt x="93" y="103"/>
                  </a:lnTo>
                  <a:lnTo>
                    <a:pt x="89" y="103"/>
                  </a:lnTo>
                  <a:lnTo>
                    <a:pt x="83" y="115"/>
                  </a:lnTo>
                  <a:lnTo>
                    <a:pt x="74" y="130"/>
                  </a:lnTo>
                  <a:lnTo>
                    <a:pt x="68" y="144"/>
                  </a:lnTo>
                  <a:lnTo>
                    <a:pt x="65" y="155"/>
                  </a:lnTo>
                  <a:lnTo>
                    <a:pt x="71" y="156"/>
                  </a:lnTo>
                  <a:lnTo>
                    <a:pt x="77" y="158"/>
                  </a:lnTo>
                  <a:lnTo>
                    <a:pt x="86" y="158"/>
                  </a:lnTo>
                  <a:lnTo>
                    <a:pt x="93" y="156"/>
                  </a:lnTo>
                  <a:lnTo>
                    <a:pt x="101" y="155"/>
                  </a:lnTo>
                  <a:lnTo>
                    <a:pt x="108" y="152"/>
                  </a:lnTo>
                  <a:lnTo>
                    <a:pt x="114" y="147"/>
                  </a:lnTo>
                  <a:lnTo>
                    <a:pt x="119" y="141"/>
                  </a:lnTo>
                  <a:lnTo>
                    <a:pt x="123" y="136"/>
                  </a:lnTo>
                  <a:lnTo>
                    <a:pt x="126" y="134"/>
                  </a:lnTo>
                  <a:lnTo>
                    <a:pt x="126" y="136"/>
                  </a:lnTo>
                  <a:lnTo>
                    <a:pt x="124" y="141"/>
                  </a:lnTo>
                  <a:lnTo>
                    <a:pt x="120" y="149"/>
                  </a:lnTo>
                  <a:lnTo>
                    <a:pt x="114" y="156"/>
                  </a:lnTo>
                  <a:lnTo>
                    <a:pt x="107" y="162"/>
                  </a:lnTo>
                  <a:lnTo>
                    <a:pt x="98" y="165"/>
                  </a:lnTo>
                  <a:lnTo>
                    <a:pt x="89" y="168"/>
                  </a:lnTo>
                  <a:lnTo>
                    <a:pt x="80" y="170"/>
                  </a:lnTo>
                  <a:lnTo>
                    <a:pt x="71" y="170"/>
                  </a:lnTo>
                  <a:lnTo>
                    <a:pt x="64" y="168"/>
                  </a:lnTo>
                  <a:lnTo>
                    <a:pt x="59" y="172"/>
                  </a:lnTo>
                  <a:lnTo>
                    <a:pt x="57" y="177"/>
                  </a:lnTo>
                  <a:lnTo>
                    <a:pt x="54" y="183"/>
                  </a:lnTo>
                  <a:lnTo>
                    <a:pt x="52" y="187"/>
                  </a:lnTo>
                  <a:lnTo>
                    <a:pt x="45" y="186"/>
                  </a:lnTo>
                  <a:lnTo>
                    <a:pt x="39" y="187"/>
                  </a:lnTo>
                  <a:lnTo>
                    <a:pt x="33" y="190"/>
                  </a:lnTo>
                  <a:lnTo>
                    <a:pt x="30" y="193"/>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27" name="Freeform 304"/>
            <p:cNvSpPr>
              <a:spLocks/>
            </p:cNvSpPr>
            <p:nvPr/>
          </p:nvSpPr>
          <p:spPr bwMode="auto">
            <a:xfrm>
              <a:off x="1396" y="1442"/>
              <a:ext cx="232" cy="106"/>
            </a:xfrm>
            <a:custGeom>
              <a:avLst/>
              <a:gdLst>
                <a:gd name="T0" fmla="*/ 2 w 232"/>
                <a:gd name="T1" fmla="*/ 34 h 106"/>
                <a:gd name="T2" fmla="*/ 2 w 232"/>
                <a:gd name="T3" fmla="*/ 38 h 106"/>
                <a:gd name="T4" fmla="*/ 11 w 232"/>
                <a:gd name="T5" fmla="*/ 40 h 106"/>
                <a:gd name="T6" fmla="*/ 30 w 232"/>
                <a:gd name="T7" fmla="*/ 40 h 106"/>
                <a:gd name="T8" fmla="*/ 50 w 232"/>
                <a:gd name="T9" fmla="*/ 43 h 106"/>
                <a:gd name="T10" fmla="*/ 64 w 232"/>
                <a:gd name="T11" fmla="*/ 47 h 106"/>
                <a:gd name="T12" fmla="*/ 73 w 232"/>
                <a:gd name="T13" fmla="*/ 59 h 106"/>
                <a:gd name="T14" fmla="*/ 89 w 232"/>
                <a:gd name="T15" fmla="*/ 86 h 106"/>
                <a:gd name="T16" fmla="*/ 110 w 232"/>
                <a:gd name="T17" fmla="*/ 97 h 106"/>
                <a:gd name="T18" fmla="*/ 110 w 232"/>
                <a:gd name="T19" fmla="*/ 93 h 106"/>
                <a:gd name="T20" fmla="*/ 96 w 232"/>
                <a:gd name="T21" fmla="*/ 78 h 106"/>
                <a:gd name="T22" fmla="*/ 89 w 232"/>
                <a:gd name="T23" fmla="*/ 59 h 106"/>
                <a:gd name="T24" fmla="*/ 98 w 232"/>
                <a:gd name="T25" fmla="*/ 52 h 106"/>
                <a:gd name="T26" fmla="*/ 121 w 232"/>
                <a:gd name="T27" fmla="*/ 56 h 106"/>
                <a:gd name="T28" fmla="*/ 133 w 232"/>
                <a:gd name="T29" fmla="*/ 71 h 106"/>
                <a:gd name="T30" fmla="*/ 154 w 232"/>
                <a:gd name="T31" fmla="*/ 94 h 106"/>
                <a:gd name="T32" fmla="*/ 177 w 232"/>
                <a:gd name="T33" fmla="*/ 106 h 106"/>
                <a:gd name="T34" fmla="*/ 186 w 232"/>
                <a:gd name="T35" fmla="*/ 105 h 106"/>
                <a:gd name="T36" fmla="*/ 167 w 232"/>
                <a:gd name="T37" fmla="*/ 91 h 106"/>
                <a:gd name="T38" fmla="*/ 146 w 232"/>
                <a:gd name="T39" fmla="*/ 72 h 106"/>
                <a:gd name="T40" fmla="*/ 152 w 232"/>
                <a:gd name="T41" fmla="*/ 68 h 106"/>
                <a:gd name="T42" fmla="*/ 176 w 232"/>
                <a:gd name="T43" fmla="*/ 74 h 106"/>
                <a:gd name="T44" fmla="*/ 201 w 232"/>
                <a:gd name="T45" fmla="*/ 78 h 106"/>
                <a:gd name="T46" fmla="*/ 220 w 232"/>
                <a:gd name="T47" fmla="*/ 81 h 106"/>
                <a:gd name="T48" fmla="*/ 231 w 232"/>
                <a:gd name="T49" fmla="*/ 81 h 106"/>
                <a:gd name="T50" fmla="*/ 228 w 232"/>
                <a:gd name="T51" fmla="*/ 75 h 106"/>
                <a:gd name="T52" fmla="*/ 213 w 232"/>
                <a:gd name="T53" fmla="*/ 72 h 106"/>
                <a:gd name="T54" fmla="*/ 192 w 232"/>
                <a:gd name="T55" fmla="*/ 68 h 106"/>
                <a:gd name="T56" fmla="*/ 172 w 232"/>
                <a:gd name="T57" fmla="*/ 60 h 106"/>
                <a:gd name="T58" fmla="*/ 155 w 232"/>
                <a:gd name="T59" fmla="*/ 55 h 106"/>
                <a:gd name="T60" fmla="*/ 158 w 232"/>
                <a:gd name="T61" fmla="*/ 46 h 106"/>
                <a:gd name="T62" fmla="*/ 173 w 232"/>
                <a:gd name="T63" fmla="*/ 38 h 106"/>
                <a:gd name="T64" fmla="*/ 186 w 232"/>
                <a:gd name="T65" fmla="*/ 35 h 106"/>
                <a:gd name="T66" fmla="*/ 185 w 232"/>
                <a:gd name="T67" fmla="*/ 31 h 106"/>
                <a:gd name="T68" fmla="*/ 169 w 232"/>
                <a:gd name="T69" fmla="*/ 28 h 106"/>
                <a:gd name="T70" fmla="*/ 146 w 232"/>
                <a:gd name="T71" fmla="*/ 38 h 106"/>
                <a:gd name="T72" fmla="*/ 135 w 232"/>
                <a:gd name="T73" fmla="*/ 46 h 106"/>
                <a:gd name="T74" fmla="*/ 120 w 232"/>
                <a:gd name="T75" fmla="*/ 43 h 106"/>
                <a:gd name="T76" fmla="*/ 107 w 232"/>
                <a:gd name="T77" fmla="*/ 41 h 106"/>
                <a:gd name="T78" fmla="*/ 96 w 232"/>
                <a:gd name="T79" fmla="*/ 41 h 106"/>
                <a:gd name="T80" fmla="*/ 92 w 232"/>
                <a:gd name="T81" fmla="*/ 32 h 106"/>
                <a:gd name="T82" fmla="*/ 102 w 232"/>
                <a:gd name="T83" fmla="*/ 13 h 106"/>
                <a:gd name="T84" fmla="*/ 120 w 232"/>
                <a:gd name="T85" fmla="*/ 3 h 106"/>
                <a:gd name="T86" fmla="*/ 118 w 232"/>
                <a:gd name="T87" fmla="*/ 0 h 106"/>
                <a:gd name="T88" fmla="*/ 108 w 232"/>
                <a:gd name="T89" fmla="*/ 1 h 106"/>
                <a:gd name="T90" fmla="*/ 95 w 232"/>
                <a:gd name="T91" fmla="*/ 9 h 106"/>
                <a:gd name="T92" fmla="*/ 81 w 232"/>
                <a:gd name="T93" fmla="*/ 19 h 106"/>
                <a:gd name="T94" fmla="*/ 71 w 232"/>
                <a:gd name="T95" fmla="*/ 28 h 106"/>
                <a:gd name="T96" fmla="*/ 62 w 232"/>
                <a:gd name="T97" fmla="*/ 31 h 106"/>
                <a:gd name="T98" fmla="*/ 45 w 232"/>
                <a:gd name="T99" fmla="*/ 31 h 106"/>
                <a:gd name="T100" fmla="*/ 24 w 232"/>
                <a:gd name="T101" fmla="*/ 31 h 106"/>
                <a:gd name="T102" fmla="*/ 6 w 232"/>
                <a:gd name="T103" fmla="*/ 31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2"/>
                <a:gd name="T157" fmla="*/ 0 h 106"/>
                <a:gd name="T158" fmla="*/ 232 w 232"/>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2" h="106">
                  <a:moveTo>
                    <a:pt x="0" y="32"/>
                  </a:moveTo>
                  <a:lnTo>
                    <a:pt x="2" y="34"/>
                  </a:lnTo>
                  <a:lnTo>
                    <a:pt x="2" y="35"/>
                  </a:lnTo>
                  <a:lnTo>
                    <a:pt x="2" y="38"/>
                  </a:lnTo>
                  <a:lnTo>
                    <a:pt x="2" y="40"/>
                  </a:lnTo>
                  <a:lnTo>
                    <a:pt x="11" y="40"/>
                  </a:lnTo>
                  <a:lnTo>
                    <a:pt x="19" y="40"/>
                  </a:lnTo>
                  <a:lnTo>
                    <a:pt x="30" y="40"/>
                  </a:lnTo>
                  <a:lnTo>
                    <a:pt x="40" y="41"/>
                  </a:lnTo>
                  <a:lnTo>
                    <a:pt x="50" y="43"/>
                  </a:lnTo>
                  <a:lnTo>
                    <a:pt x="58" y="46"/>
                  </a:lnTo>
                  <a:lnTo>
                    <a:pt x="64" y="47"/>
                  </a:lnTo>
                  <a:lnTo>
                    <a:pt x="68" y="50"/>
                  </a:lnTo>
                  <a:lnTo>
                    <a:pt x="73" y="59"/>
                  </a:lnTo>
                  <a:lnTo>
                    <a:pt x="79" y="72"/>
                  </a:lnTo>
                  <a:lnTo>
                    <a:pt x="89" y="86"/>
                  </a:lnTo>
                  <a:lnTo>
                    <a:pt x="102" y="96"/>
                  </a:lnTo>
                  <a:lnTo>
                    <a:pt x="110" y="97"/>
                  </a:lnTo>
                  <a:lnTo>
                    <a:pt x="111" y="96"/>
                  </a:lnTo>
                  <a:lnTo>
                    <a:pt x="110" y="93"/>
                  </a:lnTo>
                  <a:lnTo>
                    <a:pt x="104" y="87"/>
                  </a:lnTo>
                  <a:lnTo>
                    <a:pt x="96" y="78"/>
                  </a:lnTo>
                  <a:lnTo>
                    <a:pt x="92" y="69"/>
                  </a:lnTo>
                  <a:lnTo>
                    <a:pt x="89" y="59"/>
                  </a:lnTo>
                  <a:lnTo>
                    <a:pt x="87" y="52"/>
                  </a:lnTo>
                  <a:lnTo>
                    <a:pt x="98" y="52"/>
                  </a:lnTo>
                  <a:lnTo>
                    <a:pt x="111" y="53"/>
                  </a:lnTo>
                  <a:lnTo>
                    <a:pt x="121" y="56"/>
                  </a:lnTo>
                  <a:lnTo>
                    <a:pt x="130" y="59"/>
                  </a:lnTo>
                  <a:lnTo>
                    <a:pt x="133" y="71"/>
                  </a:lnTo>
                  <a:lnTo>
                    <a:pt x="142" y="83"/>
                  </a:lnTo>
                  <a:lnTo>
                    <a:pt x="154" y="94"/>
                  </a:lnTo>
                  <a:lnTo>
                    <a:pt x="167" y="103"/>
                  </a:lnTo>
                  <a:lnTo>
                    <a:pt x="177" y="106"/>
                  </a:lnTo>
                  <a:lnTo>
                    <a:pt x="185" y="106"/>
                  </a:lnTo>
                  <a:lnTo>
                    <a:pt x="186" y="105"/>
                  </a:lnTo>
                  <a:lnTo>
                    <a:pt x="182" y="100"/>
                  </a:lnTo>
                  <a:lnTo>
                    <a:pt x="167" y="91"/>
                  </a:lnTo>
                  <a:lnTo>
                    <a:pt x="155" y="81"/>
                  </a:lnTo>
                  <a:lnTo>
                    <a:pt x="146" y="72"/>
                  </a:lnTo>
                  <a:lnTo>
                    <a:pt x="144" y="63"/>
                  </a:lnTo>
                  <a:lnTo>
                    <a:pt x="152" y="68"/>
                  </a:lnTo>
                  <a:lnTo>
                    <a:pt x="164" y="72"/>
                  </a:lnTo>
                  <a:lnTo>
                    <a:pt x="176" y="74"/>
                  </a:lnTo>
                  <a:lnTo>
                    <a:pt x="189" y="77"/>
                  </a:lnTo>
                  <a:lnTo>
                    <a:pt x="201" y="78"/>
                  </a:lnTo>
                  <a:lnTo>
                    <a:pt x="211" y="80"/>
                  </a:lnTo>
                  <a:lnTo>
                    <a:pt x="220" y="81"/>
                  </a:lnTo>
                  <a:lnTo>
                    <a:pt x="226" y="81"/>
                  </a:lnTo>
                  <a:lnTo>
                    <a:pt x="231" y="81"/>
                  </a:lnTo>
                  <a:lnTo>
                    <a:pt x="232" y="78"/>
                  </a:lnTo>
                  <a:lnTo>
                    <a:pt x="228" y="75"/>
                  </a:lnTo>
                  <a:lnTo>
                    <a:pt x="222" y="74"/>
                  </a:lnTo>
                  <a:lnTo>
                    <a:pt x="213" y="72"/>
                  </a:lnTo>
                  <a:lnTo>
                    <a:pt x="204" y="71"/>
                  </a:lnTo>
                  <a:lnTo>
                    <a:pt x="192" y="68"/>
                  </a:lnTo>
                  <a:lnTo>
                    <a:pt x="182" y="65"/>
                  </a:lnTo>
                  <a:lnTo>
                    <a:pt x="172" y="60"/>
                  </a:lnTo>
                  <a:lnTo>
                    <a:pt x="161" y="57"/>
                  </a:lnTo>
                  <a:lnTo>
                    <a:pt x="155" y="55"/>
                  </a:lnTo>
                  <a:lnTo>
                    <a:pt x="151" y="53"/>
                  </a:lnTo>
                  <a:lnTo>
                    <a:pt x="158" y="46"/>
                  </a:lnTo>
                  <a:lnTo>
                    <a:pt x="166" y="41"/>
                  </a:lnTo>
                  <a:lnTo>
                    <a:pt x="173" y="38"/>
                  </a:lnTo>
                  <a:lnTo>
                    <a:pt x="180" y="37"/>
                  </a:lnTo>
                  <a:lnTo>
                    <a:pt x="186" y="35"/>
                  </a:lnTo>
                  <a:lnTo>
                    <a:pt x="188" y="34"/>
                  </a:lnTo>
                  <a:lnTo>
                    <a:pt x="185" y="31"/>
                  </a:lnTo>
                  <a:lnTo>
                    <a:pt x="177" y="28"/>
                  </a:lnTo>
                  <a:lnTo>
                    <a:pt x="169" y="28"/>
                  </a:lnTo>
                  <a:lnTo>
                    <a:pt x="157" y="32"/>
                  </a:lnTo>
                  <a:lnTo>
                    <a:pt x="146" y="38"/>
                  </a:lnTo>
                  <a:lnTo>
                    <a:pt x="141" y="46"/>
                  </a:lnTo>
                  <a:lnTo>
                    <a:pt x="135" y="46"/>
                  </a:lnTo>
                  <a:lnTo>
                    <a:pt x="127" y="44"/>
                  </a:lnTo>
                  <a:lnTo>
                    <a:pt x="120" y="43"/>
                  </a:lnTo>
                  <a:lnTo>
                    <a:pt x="112" y="43"/>
                  </a:lnTo>
                  <a:lnTo>
                    <a:pt x="107" y="41"/>
                  </a:lnTo>
                  <a:lnTo>
                    <a:pt x="101" y="41"/>
                  </a:lnTo>
                  <a:lnTo>
                    <a:pt x="96" y="41"/>
                  </a:lnTo>
                  <a:lnTo>
                    <a:pt x="93" y="41"/>
                  </a:lnTo>
                  <a:lnTo>
                    <a:pt x="92" y="32"/>
                  </a:lnTo>
                  <a:lnTo>
                    <a:pt x="95" y="22"/>
                  </a:lnTo>
                  <a:lnTo>
                    <a:pt x="102" y="13"/>
                  </a:lnTo>
                  <a:lnTo>
                    <a:pt x="112" y="7"/>
                  </a:lnTo>
                  <a:lnTo>
                    <a:pt x="120" y="3"/>
                  </a:lnTo>
                  <a:lnTo>
                    <a:pt x="121" y="1"/>
                  </a:lnTo>
                  <a:lnTo>
                    <a:pt x="118" y="0"/>
                  </a:lnTo>
                  <a:lnTo>
                    <a:pt x="112" y="0"/>
                  </a:lnTo>
                  <a:lnTo>
                    <a:pt x="108" y="1"/>
                  </a:lnTo>
                  <a:lnTo>
                    <a:pt x="102" y="4"/>
                  </a:lnTo>
                  <a:lnTo>
                    <a:pt x="95" y="9"/>
                  </a:lnTo>
                  <a:lnTo>
                    <a:pt x="89" y="13"/>
                  </a:lnTo>
                  <a:lnTo>
                    <a:pt x="81" y="19"/>
                  </a:lnTo>
                  <a:lnTo>
                    <a:pt x="76" y="23"/>
                  </a:lnTo>
                  <a:lnTo>
                    <a:pt x="71" y="28"/>
                  </a:lnTo>
                  <a:lnTo>
                    <a:pt x="68" y="31"/>
                  </a:lnTo>
                  <a:lnTo>
                    <a:pt x="62" y="31"/>
                  </a:lnTo>
                  <a:lnTo>
                    <a:pt x="53" y="31"/>
                  </a:lnTo>
                  <a:lnTo>
                    <a:pt x="45" y="31"/>
                  </a:lnTo>
                  <a:lnTo>
                    <a:pt x="34" y="31"/>
                  </a:lnTo>
                  <a:lnTo>
                    <a:pt x="24" y="31"/>
                  </a:lnTo>
                  <a:lnTo>
                    <a:pt x="14" y="31"/>
                  </a:lnTo>
                  <a:lnTo>
                    <a:pt x="6" y="31"/>
                  </a:lnTo>
                  <a:lnTo>
                    <a:pt x="0" y="32"/>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28" name="Freeform 305"/>
            <p:cNvSpPr>
              <a:spLocks/>
            </p:cNvSpPr>
            <p:nvPr/>
          </p:nvSpPr>
          <p:spPr bwMode="auto">
            <a:xfrm>
              <a:off x="1373" y="1536"/>
              <a:ext cx="189" cy="216"/>
            </a:xfrm>
            <a:custGeom>
              <a:avLst/>
              <a:gdLst>
                <a:gd name="T0" fmla="*/ 7 w 189"/>
                <a:gd name="T1" fmla="*/ 6 h 216"/>
                <a:gd name="T2" fmla="*/ 25 w 189"/>
                <a:gd name="T3" fmla="*/ 29 h 216"/>
                <a:gd name="T4" fmla="*/ 26 w 189"/>
                <a:gd name="T5" fmla="*/ 51 h 216"/>
                <a:gd name="T6" fmla="*/ 28 w 189"/>
                <a:gd name="T7" fmla="*/ 98 h 216"/>
                <a:gd name="T8" fmla="*/ 34 w 189"/>
                <a:gd name="T9" fmla="*/ 95 h 216"/>
                <a:gd name="T10" fmla="*/ 38 w 189"/>
                <a:gd name="T11" fmla="*/ 58 h 216"/>
                <a:gd name="T12" fmla="*/ 47 w 189"/>
                <a:gd name="T13" fmla="*/ 45 h 216"/>
                <a:gd name="T14" fmla="*/ 51 w 189"/>
                <a:gd name="T15" fmla="*/ 49 h 216"/>
                <a:gd name="T16" fmla="*/ 62 w 189"/>
                <a:gd name="T17" fmla="*/ 61 h 216"/>
                <a:gd name="T18" fmla="*/ 79 w 189"/>
                <a:gd name="T19" fmla="*/ 82 h 216"/>
                <a:gd name="T20" fmla="*/ 82 w 189"/>
                <a:gd name="T21" fmla="*/ 107 h 216"/>
                <a:gd name="T22" fmla="*/ 82 w 189"/>
                <a:gd name="T23" fmla="*/ 147 h 216"/>
                <a:gd name="T24" fmla="*/ 91 w 189"/>
                <a:gd name="T25" fmla="*/ 144 h 216"/>
                <a:gd name="T26" fmla="*/ 94 w 189"/>
                <a:gd name="T27" fmla="*/ 108 h 216"/>
                <a:gd name="T28" fmla="*/ 109 w 189"/>
                <a:gd name="T29" fmla="*/ 105 h 216"/>
                <a:gd name="T30" fmla="*/ 130 w 189"/>
                <a:gd name="T31" fmla="*/ 132 h 216"/>
                <a:gd name="T32" fmla="*/ 155 w 189"/>
                <a:gd name="T33" fmla="*/ 166 h 216"/>
                <a:gd name="T34" fmla="*/ 175 w 189"/>
                <a:gd name="T35" fmla="*/ 197 h 216"/>
                <a:gd name="T36" fmla="*/ 186 w 189"/>
                <a:gd name="T37" fmla="*/ 215 h 216"/>
                <a:gd name="T38" fmla="*/ 189 w 189"/>
                <a:gd name="T39" fmla="*/ 212 h 216"/>
                <a:gd name="T40" fmla="*/ 183 w 189"/>
                <a:gd name="T41" fmla="*/ 196 h 216"/>
                <a:gd name="T42" fmla="*/ 165 w 189"/>
                <a:gd name="T43" fmla="*/ 165 h 216"/>
                <a:gd name="T44" fmla="*/ 141 w 189"/>
                <a:gd name="T45" fmla="*/ 129 h 216"/>
                <a:gd name="T46" fmla="*/ 121 w 189"/>
                <a:gd name="T47" fmla="*/ 101 h 216"/>
                <a:gd name="T48" fmla="*/ 118 w 189"/>
                <a:gd name="T49" fmla="*/ 91 h 216"/>
                <a:gd name="T50" fmla="*/ 130 w 189"/>
                <a:gd name="T51" fmla="*/ 85 h 216"/>
                <a:gd name="T52" fmla="*/ 140 w 189"/>
                <a:gd name="T53" fmla="*/ 82 h 216"/>
                <a:gd name="T54" fmla="*/ 152 w 189"/>
                <a:gd name="T55" fmla="*/ 83 h 216"/>
                <a:gd name="T56" fmla="*/ 167 w 189"/>
                <a:gd name="T57" fmla="*/ 91 h 216"/>
                <a:gd name="T58" fmla="*/ 171 w 189"/>
                <a:gd name="T59" fmla="*/ 91 h 216"/>
                <a:gd name="T60" fmla="*/ 164 w 189"/>
                <a:gd name="T61" fmla="*/ 80 h 216"/>
                <a:gd name="T62" fmla="*/ 147 w 189"/>
                <a:gd name="T63" fmla="*/ 74 h 216"/>
                <a:gd name="T64" fmla="*/ 128 w 189"/>
                <a:gd name="T65" fmla="*/ 73 h 216"/>
                <a:gd name="T66" fmla="*/ 110 w 189"/>
                <a:gd name="T67" fmla="*/ 76 h 216"/>
                <a:gd name="T68" fmla="*/ 93 w 189"/>
                <a:gd name="T69" fmla="*/ 71 h 216"/>
                <a:gd name="T70" fmla="*/ 72 w 189"/>
                <a:gd name="T71" fmla="*/ 52 h 216"/>
                <a:gd name="T72" fmla="*/ 73 w 189"/>
                <a:gd name="T73" fmla="*/ 42 h 216"/>
                <a:gd name="T74" fmla="*/ 96 w 189"/>
                <a:gd name="T75" fmla="*/ 39 h 216"/>
                <a:gd name="T76" fmla="*/ 110 w 189"/>
                <a:gd name="T77" fmla="*/ 42 h 216"/>
                <a:gd name="T78" fmla="*/ 109 w 189"/>
                <a:gd name="T79" fmla="*/ 37 h 216"/>
                <a:gd name="T80" fmla="*/ 99 w 189"/>
                <a:gd name="T81" fmla="*/ 36 h 216"/>
                <a:gd name="T82" fmla="*/ 85 w 189"/>
                <a:gd name="T83" fmla="*/ 33 h 216"/>
                <a:gd name="T84" fmla="*/ 71 w 189"/>
                <a:gd name="T85" fmla="*/ 31 h 216"/>
                <a:gd name="T86" fmla="*/ 57 w 189"/>
                <a:gd name="T87" fmla="*/ 31 h 216"/>
                <a:gd name="T88" fmla="*/ 47 w 189"/>
                <a:gd name="T89" fmla="*/ 30 h 216"/>
                <a:gd name="T90" fmla="*/ 32 w 189"/>
                <a:gd name="T91" fmla="*/ 20 h 216"/>
                <a:gd name="T92" fmla="*/ 17 w 189"/>
                <a:gd name="T93" fmla="*/ 8 h 216"/>
                <a:gd name="T94" fmla="*/ 6 w 189"/>
                <a:gd name="T95" fmla="*/ 0 h 2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89"/>
                <a:gd name="T145" fmla="*/ 0 h 216"/>
                <a:gd name="T146" fmla="*/ 189 w 189"/>
                <a:gd name="T147" fmla="*/ 216 h 21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89" h="216">
                  <a:moveTo>
                    <a:pt x="0" y="0"/>
                  </a:moveTo>
                  <a:lnTo>
                    <a:pt x="7" y="6"/>
                  </a:lnTo>
                  <a:lnTo>
                    <a:pt x="16" y="17"/>
                  </a:lnTo>
                  <a:lnTo>
                    <a:pt x="25" y="29"/>
                  </a:lnTo>
                  <a:lnTo>
                    <a:pt x="31" y="34"/>
                  </a:lnTo>
                  <a:lnTo>
                    <a:pt x="26" y="51"/>
                  </a:lnTo>
                  <a:lnTo>
                    <a:pt x="26" y="74"/>
                  </a:lnTo>
                  <a:lnTo>
                    <a:pt x="28" y="98"/>
                  </a:lnTo>
                  <a:lnTo>
                    <a:pt x="35" y="114"/>
                  </a:lnTo>
                  <a:lnTo>
                    <a:pt x="34" y="95"/>
                  </a:lnTo>
                  <a:lnTo>
                    <a:pt x="35" y="76"/>
                  </a:lnTo>
                  <a:lnTo>
                    <a:pt x="38" y="58"/>
                  </a:lnTo>
                  <a:lnTo>
                    <a:pt x="44" y="48"/>
                  </a:lnTo>
                  <a:lnTo>
                    <a:pt x="47" y="45"/>
                  </a:lnTo>
                  <a:lnTo>
                    <a:pt x="50" y="46"/>
                  </a:lnTo>
                  <a:lnTo>
                    <a:pt x="51" y="49"/>
                  </a:lnTo>
                  <a:lnTo>
                    <a:pt x="54" y="54"/>
                  </a:lnTo>
                  <a:lnTo>
                    <a:pt x="62" y="61"/>
                  </a:lnTo>
                  <a:lnTo>
                    <a:pt x="71" y="71"/>
                  </a:lnTo>
                  <a:lnTo>
                    <a:pt x="79" y="82"/>
                  </a:lnTo>
                  <a:lnTo>
                    <a:pt x="85" y="89"/>
                  </a:lnTo>
                  <a:lnTo>
                    <a:pt x="82" y="107"/>
                  </a:lnTo>
                  <a:lnTo>
                    <a:pt x="79" y="128"/>
                  </a:lnTo>
                  <a:lnTo>
                    <a:pt x="82" y="147"/>
                  </a:lnTo>
                  <a:lnTo>
                    <a:pt x="94" y="163"/>
                  </a:lnTo>
                  <a:lnTo>
                    <a:pt x="91" y="144"/>
                  </a:lnTo>
                  <a:lnTo>
                    <a:pt x="91" y="125"/>
                  </a:lnTo>
                  <a:lnTo>
                    <a:pt x="94" y="108"/>
                  </a:lnTo>
                  <a:lnTo>
                    <a:pt x="102" y="98"/>
                  </a:lnTo>
                  <a:lnTo>
                    <a:pt x="109" y="105"/>
                  </a:lnTo>
                  <a:lnTo>
                    <a:pt x="119" y="116"/>
                  </a:lnTo>
                  <a:lnTo>
                    <a:pt x="130" y="132"/>
                  </a:lnTo>
                  <a:lnTo>
                    <a:pt x="143" y="148"/>
                  </a:lnTo>
                  <a:lnTo>
                    <a:pt x="155" y="166"/>
                  </a:lnTo>
                  <a:lnTo>
                    <a:pt x="167" y="182"/>
                  </a:lnTo>
                  <a:lnTo>
                    <a:pt x="175" y="197"/>
                  </a:lnTo>
                  <a:lnTo>
                    <a:pt x="181" y="207"/>
                  </a:lnTo>
                  <a:lnTo>
                    <a:pt x="186" y="215"/>
                  </a:lnTo>
                  <a:lnTo>
                    <a:pt x="189" y="216"/>
                  </a:lnTo>
                  <a:lnTo>
                    <a:pt x="189" y="212"/>
                  </a:lnTo>
                  <a:lnTo>
                    <a:pt x="187" y="204"/>
                  </a:lnTo>
                  <a:lnTo>
                    <a:pt x="183" y="196"/>
                  </a:lnTo>
                  <a:lnTo>
                    <a:pt x="175" y="182"/>
                  </a:lnTo>
                  <a:lnTo>
                    <a:pt x="165" y="165"/>
                  </a:lnTo>
                  <a:lnTo>
                    <a:pt x="155" y="147"/>
                  </a:lnTo>
                  <a:lnTo>
                    <a:pt x="141" y="129"/>
                  </a:lnTo>
                  <a:lnTo>
                    <a:pt x="131" y="113"/>
                  </a:lnTo>
                  <a:lnTo>
                    <a:pt x="121" y="101"/>
                  </a:lnTo>
                  <a:lnTo>
                    <a:pt x="113" y="94"/>
                  </a:lnTo>
                  <a:lnTo>
                    <a:pt x="118" y="91"/>
                  </a:lnTo>
                  <a:lnTo>
                    <a:pt x="124" y="86"/>
                  </a:lnTo>
                  <a:lnTo>
                    <a:pt x="130" y="85"/>
                  </a:lnTo>
                  <a:lnTo>
                    <a:pt x="135" y="83"/>
                  </a:lnTo>
                  <a:lnTo>
                    <a:pt x="140" y="82"/>
                  </a:lnTo>
                  <a:lnTo>
                    <a:pt x="146" y="82"/>
                  </a:lnTo>
                  <a:lnTo>
                    <a:pt x="152" y="83"/>
                  </a:lnTo>
                  <a:lnTo>
                    <a:pt x="158" y="86"/>
                  </a:lnTo>
                  <a:lnTo>
                    <a:pt x="167" y="91"/>
                  </a:lnTo>
                  <a:lnTo>
                    <a:pt x="171" y="92"/>
                  </a:lnTo>
                  <a:lnTo>
                    <a:pt x="171" y="91"/>
                  </a:lnTo>
                  <a:lnTo>
                    <a:pt x="168" y="85"/>
                  </a:lnTo>
                  <a:lnTo>
                    <a:pt x="164" y="80"/>
                  </a:lnTo>
                  <a:lnTo>
                    <a:pt x="156" y="77"/>
                  </a:lnTo>
                  <a:lnTo>
                    <a:pt x="147" y="74"/>
                  </a:lnTo>
                  <a:lnTo>
                    <a:pt x="138" y="73"/>
                  </a:lnTo>
                  <a:lnTo>
                    <a:pt x="128" y="73"/>
                  </a:lnTo>
                  <a:lnTo>
                    <a:pt x="118" y="74"/>
                  </a:lnTo>
                  <a:lnTo>
                    <a:pt x="110" y="76"/>
                  </a:lnTo>
                  <a:lnTo>
                    <a:pt x="103" y="80"/>
                  </a:lnTo>
                  <a:lnTo>
                    <a:pt x="93" y="71"/>
                  </a:lnTo>
                  <a:lnTo>
                    <a:pt x="82" y="61"/>
                  </a:lnTo>
                  <a:lnTo>
                    <a:pt x="72" y="52"/>
                  </a:lnTo>
                  <a:lnTo>
                    <a:pt x="66" y="46"/>
                  </a:lnTo>
                  <a:lnTo>
                    <a:pt x="73" y="42"/>
                  </a:lnTo>
                  <a:lnTo>
                    <a:pt x="84" y="40"/>
                  </a:lnTo>
                  <a:lnTo>
                    <a:pt x="96" y="39"/>
                  </a:lnTo>
                  <a:lnTo>
                    <a:pt x="106" y="40"/>
                  </a:lnTo>
                  <a:lnTo>
                    <a:pt x="110" y="42"/>
                  </a:lnTo>
                  <a:lnTo>
                    <a:pt x="112" y="40"/>
                  </a:lnTo>
                  <a:lnTo>
                    <a:pt x="109" y="37"/>
                  </a:lnTo>
                  <a:lnTo>
                    <a:pt x="103" y="36"/>
                  </a:lnTo>
                  <a:lnTo>
                    <a:pt x="99" y="36"/>
                  </a:lnTo>
                  <a:lnTo>
                    <a:pt x="93" y="34"/>
                  </a:lnTo>
                  <a:lnTo>
                    <a:pt x="85" y="33"/>
                  </a:lnTo>
                  <a:lnTo>
                    <a:pt x="78" y="33"/>
                  </a:lnTo>
                  <a:lnTo>
                    <a:pt x="71" y="31"/>
                  </a:lnTo>
                  <a:lnTo>
                    <a:pt x="65" y="31"/>
                  </a:lnTo>
                  <a:lnTo>
                    <a:pt x="57" y="31"/>
                  </a:lnTo>
                  <a:lnTo>
                    <a:pt x="53" y="31"/>
                  </a:lnTo>
                  <a:lnTo>
                    <a:pt x="47" y="30"/>
                  </a:lnTo>
                  <a:lnTo>
                    <a:pt x="40" y="26"/>
                  </a:lnTo>
                  <a:lnTo>
                    <a:pt x="32" y="20"/>
                  </a:lnTo>
                  <a:lnTo>
                    <a:pt x="25" y="14"/>
                  </a:lnTo>
                  <a:lnTo>
                    <a:pt x="17" y="8"/>
                  </a:lnTo>
                  <a:lnTo>
                    <a:pt x="11" y="3"/>
                  </a:lnTo>
                  <a:lnTo>
                    <a:pt x="6" y="0"/>
                  </a:lnTo>
                  <a:lnTo>
                    <a:pt x="0" y="0"/>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29" name="Freeform 306"/>
            <p:cNvSpPr>
              <a:spLocks/>
            </p:cNvSpPr>
            <p:nvPr/>
          </p:nvSpPr>
          <p:spPr bwMode="auto">
            <a:xfrm>
              <a:off x="1210" y="1556"/>
              <a:ext cx="142" cy="249"/>
            </a:xfrm>
            <a:custGeom>
              <a:avLst/>
              <a:gdLst>
                <a:gd name="T0" fmla="*/ 93 w 142"/>
                <a:gd name="T1" fmla="*/ 31 h 249"/>
                <a:gd name="T2" fmla="*/ 79 w 142"/>
                <a:gd name="T3" fmla="*/ 45 h 249"/>
                <a:gd name="T4" fmla="*/ 46 w 142"/>
                <a:gd name="T5" fmla="*/ 62 h 249"/>
                <a:gd name="T6" fmla="*/ 18 w 142"/>
                <a:gd name="T7" fmla="*/ 81 h 249"/>
                <a:gd name="T8" fmla="*/ 17 w 142"/>
                <a:gd name="T9" fmla="*/ 93 h 249"/>
                <a:gd name="T10" fmla="*/ 27 w 142"/>
                <a:gd name="T11" fmla="*/ 84 h 249"/>
                <a:gd name="T12" fmla="*/ 48 w 142"/>
                <a:gd name="T13" fmla="*/ 71 h 249"/>
                <a:gd name="T14" fmla="*/ 73 w 142"/>
                <a:gd name="T15" fmla="*/ 62 h 249"/>
                <a:gd name="T16" fmla="*/ 76 w 142"/>
                <a:gd name="T17" fmla="*/ 87 h 249"/>
                <a:gd name="T18" fmla="*/ 58 w 142"/>
                <a:gd name="T19" fmla="*/ 105 h 249"/>
                <a:gd name="T20" fmla="*/ 28 w 142"/>
                <a:gd name="T21" fmla="*/ 118 h 249"/>
                <a:gd name="T22" fmla="*/ 11 w 142"/>
                <a:gd name="T23" fmla="*/ 137 h 249"/>
                <a:gd name="T24" fmla="*/ 11 w 142"/>
                <a:gd name="T25" fmla="*/ 150 h 249"/>
                <a:gd name="T26" fmla="*/ 18 w 142"/>
                <a:gd name="T27" fmla="*/ 139 h 249"/>
                <a:gd name="T28" fmla="*/ 37 w 142"/>
                <a:gd name="T29" fmla="*/ 125 h 249"/>
                <a:gd name="T30" fmla="*/ 62 w 142"/>
                <a:gd name="T31" fmla="*/ 116 h 249"/>
                <a:gd name="T32" fmla="*/ 67 w 142"/>
                <a:gd name="T33" fmla="*/ 142 h 249"/>
                <a:gd name="T34" fmla="*/ 50 w 142"/>
                <a:gd name="T35" fmla="*/ 162 h 249"/>
                <a:gd name="T36" fmla="*/ 27 w 142"/>
                <a:gd name="T37" fmla="*/ 174 h 249"/>
                <a:gd name="T38" fmla="*/ 14 w 142"/>
                <a:gd name="T39" fmla="*/ 193 h 249"/>
                <a:gd name="T40" fmla="*/ 34 w 142"/>
                <a:gd name="T41" fmla="*/ 180 h 249"/>
                <a:gd name="T42" fmla="*/ 53 w 142"/>
                <a:gd name="T43" fmla="*/ 177 h 249"/>
                <a:gd name="T44" fmla="*/ 40 w 142"/>
                <a:gd name="T45" fmla="*/ 208 h 249"/>
                <a:gd name="T46" fmla="*/ 15 w 142"/>
                <a:gd name="T47" fmla="*/ 236 h 249"/>
                <a:gd name="T48" fmla="*/ 0 w 142"/>
                <a:gd name="T49" fmla="*/ 248 h 249"/>
                <a:gd name="T50" fmla="*/ 14 w 142"/>
                <a:gd name="T51" fmla="*/ 245 h 249"/>
                <a:gd name="T52" fmla="*/ 39 w 142"/>
                <a:gd name="T53" fmla="*/ 223 h 249"/>
                <a:gd name="T54" fmla="*/ 62 w 142"/>
                <a:gd name="T55" fmla="*/ 184 h 249"/>
                <a:gd name="T56" fmla="*/ 86 w 142"/>
                <a:gd name="T57" fmla="*/ 180 h 249"/>
                <a:gd name="T58" fmla="*/ 89 w 142"/>
                <a:gd name="T59" fmla="*/ 208 h 249"/>
                <a:gd name="T60" fmla="*/ 95 w 142"/>
                <a:gd name="T61" fmla="*/ 211 h 249"/>
                <a:gd name="T62" fmla="*/ 101 w 142"/>
                <a:gd name="T63" fmla="*/ 198 h 249"/>
                <a:gd name="T64" fmla="*/ 89 w 142"/>
                <a:gd name="T65" fmla="*/ 171 h 249"/>
                <a:gd name="T66" fmla="*/ 81 w 142"/>
                <a:gd name="T67" fmla="*/ 147 h 249"/>
                <a:gd name="T68" fmla="*/ 86 w 142"/>
                <a:gd name="T69" fmla="*/ 112 h 249"/>
                <a:gd name="T70" fmla="*/ 93 w 142"/>
                <a:gd name="T71" fmla="*/ 109 h 249"/>
                <a:gd name="T72" fmla="*/ 117 w 142"/>
                <a:gd name="T73" fmla="*/ 125 h 249"/>
                <a:gd name="T74" fmla="*/ 129 w 142"/>
                <a:gd name="T75" fmla="*/ 159 h 249"/>
                <a:gd name="T76" fmla="*/ 133 w 142"/>
                <a:gd name="T77" fmla="*/ 152 h 249"/>
                <a:gd name="T78" fmla="*/ 129 w 142"/>
                <a:gd name="T79" fmla="*/ 128 h 249"/>
                <a:gd name="T80" fmla="*/ 110 w 142"/>
                <a:gd name="T81" fmla="*/ 103 h 249"/>
                <a:gd name="T82" fmla="*/ 92 w 142"/>
                <a:gd name="T83" fmla="*/ 85 h 249"/>
                <a:gd name="T84" fmla="*/ 98 w 142"/>
                <a:gd name="T85" fmla="*/ 60 h 249"/>
                <a:gd name="T86" fmla="*/ 132 w 142"/>
                <a:gd name="T87" fmla="*/ 77 h 249"/>
                <a:gd name="T88" fmla="*/ 141 w 142"/>
                <a:gd name="T89" fmla="*/ 97 h 249"/>
                <a:gd name="T90" fmla="*/ 138 w 142"/>
                <a:gd name="T91" fmla="*/ 75 h 249"/>
                <a:gd name="T92" fmla="*/ 105 w 142"/>
                <a:gd name="T93" fmla="*/ 45 h 249"/>
                <a:gd name="T94" fmla="*/ 105 w 142"/>
                <a:gd name="T95" fmla="*/ 14 h 249"/>
                <a:gd name="T96" fmla="*/ 99 w 142"/>
                <a:gd name="T97" fmla="*/ 0 h 2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2"/>
                <a:gd name="T148" fmla="*/ 0 h 249"/>
                <a:gd name="T149" fmla="*/ 142 w 142"/>
                <a:gd name="T150" fmla="*/ 249 h 2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2" h="249">
                  <a:moveTo>
                    <a:pt x="95" y="11"/>
                  </a:moveTo>
                  <a:lnTo>
                    <a:pt x="95" y="22"/>
                  </a:lnTo>
                  <a:lnTo>
                    <a:pt x="93" y="31"/>
                  </a:lnTo>
                  <a:lnTo>
                    <a:pt x="90" y="37"/>
                  </a:lnTo>
                  <a:lnTo>
                    <a:pt x="86" y="41"/>
                  </a:lnTo>
                  <a:lnTo>
                    <a:pt x="79" y="45"/>
                  </a:lnTo>
                  <a:lnTo>
                    <a:pt x="68" y="50"/>
                  </a:lnTo>
                  <a:lnTo>
                    <a:pt x="58" y="56"/>
                  </a:lnTo>
                  <a:lnTo>
                    <a:pt x="46" y="62"/>
                  </a:lnTo>
                  <a:lnTo>
                    <a:pt x="34" y="68"/>
                  </a:lnTo>
                  <a:lnTo>
                    <a:pt x="25" y="74"/>
                  </a:lnTo>
                  <a:lnTo>
                    <a:pt x="18" y="81"/>
                  </a:lnTo>
                  <a:lnTo>
                    <a:pt x="15" y="87"/>
                  </a:lnTo>
                  <a:lnTo>
                    <a:pt x="15" y="91"/>
                  </a:lnTo>
                  <a:lnTo>
                    <a:pt x="17" y="93"/>
                  </a:lnTo>
                  <a:lnTo>
                    <a:pt x="18" y="91"/>
                  </a:lnTo>
                  <a:lnTo>
                    <a:pt x="22" y="88"/>
                  </a:lnTo>
                  <a:lnTo>
                    <a:pt x="27" y="84"/>
                  </a:lnTo>
                  <a:lnTo>
                    <a:pt x="33" y="78"/>
                  </a:lnTo>
                  <a:lnTo>
                    <a:pt x="40" y="74"/>
                  </a:lnTo>
                  <a:lnTo>
                    <a:pt x="48" y="71"/>
                  </a:lnTo>
                  <a:lnTo>
                    <a:pt x="55" y="66"/>
                  </a:lnTo>
                  <a:lnTo>
                    <a:pt x="64" y="65"/>
                  </a:lnTo>
                  <a:lnTo>
                    <a:pt x="73" y="62"/>
                  </a:lnTo>
                  <a:lnTo>
                    <a:pt x="80" y="62"/>
                  </a:lnTo>
                  <a:lnTo>
                    <a:pt x="79" y="75"/>
                  </a:lnTo>
                  <a:lnTo>
                    <a:pt x="76" y="87"/>
                  </a:lnTo>
                  <a:lnTo>
                    <a:pt x="71" y="96"/>
                  </a:lnTo>
                  <a:lnTo>
                    <a:pt x="68" y="103"/>
                  </a:lnTo>
                  <a:lnTo>
                    <a:pt x="58" y="105"/>
                  </a:lnTo>
                  <a:lnTo>
                    <a:pt x="46" y="109"/>
                  </a:lnTo>
                  <a:lnTo>
                    <a:pt x="37" y="112"/>
                  </a:lnTo>
                  <a:lnTo>
                    <a:pt x="28" y="118"/>
                  </a:lnTo>
                  <a:lnTo>
                    <a:pt x="19" y="124"/>
                  </a:lnTo>
                  <a:lnTo>
                    <a:pt x="14" y="130"/>
                  </a:lnTo>
                  <a:lnTo>
                    <a:pt x="11" y="137"/>
                  </a:lnTo>
                  <a:lnTo>
                    <a:pt x="9" y="145"/>
                  </a:lnTo>
                  <a:lnTo>
                    <a:pt x="9" y="149"/>
                  </a:lnTo>
                  <a:lnTo>
                    <a:pt x="11" y="150"/>
                  </a:lnTo>
                  <a:lnTo>
                    <a:pt x="14" y="147"/>
                  </a:lnTo>
                  <a:lnTo>
                    <a:pt x="15" y="143"/>
                  </a:lnTo>
                  <a:lnTo>
                    <a:pt x="18" y="139"/>
                  </a:lnTo>
                  <a:lnTo>
                    <a:pt x="22" y="134"/>
                  </a:lnTo>
                  <a:lnTo>
                    <a:pt x="30" y="130"/>
                  </a:lnTo>
                  <a:lnTo>
                    <a:pt x="37" y="125"/>
                  </a:lnTo>
                  <a:lnTo>
                    <a:pt x="46" y="121"/>
                  </a:lnTo>
                  <a:lnTo>
                    <a:pt x="55" y="118"/>
                  </a:lnTo>
                  <a:lnTo>
                    <a:pt x="62" y="116"/>
                  </a:lnTo>
                  <a:lnTo>
                    <a:pt x="70" y="115"/>
                  </a:lnTo>
                  <a:lnTo>
                    <a:pt x="70" y="130"/>
                  </a:lnTo>
                  <a:lnTo>
                    <a:pt x="67" y="142"/>
                  </a:lnTo>
                  <a:lnTo>
                    <a:pt x="64" y="152"/>
                  </a:lnTo>
                  <a:lnTo>
                    <a:pt x="59" y="159"/>
                  </a:lnTo>
                  <a:lnTo>
                    <a:pt x="50" y="162"/>
                  </a:lnTo>
                  <a:lnTo>
                    <a:pt x="42" y="165"/>
                  </a:lnTo>
                  <a:lnTo>
                    <a:pt x="34" y="170"/>
                  </a:lnTo>
                  <a:lnTo>
                    <a:pt x="27" y="174"/>
                  </a:lnTo>
                  <a:lnTo>
                    <a:pt x="21" y="180"/>
                  </a:lnTo>
                  <a:lnTo>
                    <a:pt x="17" y="186"/>
                  </a:lnTo>
                  <a:lnTo>
                    <a:pt x="14" y="193"/>
                  </a:lnTo>
                  <a:lnTo>
                    <a:pt x="12" y="201"/>
                  </a:lnTo>
                  <a:lnTo>
                    <a:pt x="22" y="190"/>
                  </a:lnTo>
                  <a:lnTo>
                    <a:pt x="34" y="180"/>
                  </a:lnTo>
                  <a:lnTo>
                    <a:pt x="46" y="173"/>
                  </a:lnTo>
                  <a:lnTo>
                    <a:pt x="55" y="170"/>
                  </a:lnTo>
                  <a:lnTo>
                    <a:pt x="53" y="177"/>
                  </a:lnTo>
                  <a:lnTo>
                    <a:pt x="50" y="186"/>
                  </a:lnTo>
                  <a:lnTo>
                    <a:pt x="46" y="196"/>
                  </a:lnTo>
                  <a:lnTo>
                    <a:pt x="40" y="208"/>
                  </a:lnTo>
                  <a:lnTo>
                    <a:pt x="31" y="218"/>
                  </a:lnTo>
                  <a:lnTo>
                    <a:pt x="24" y="229"/>
                  </a:lnTo>
                  <a:lnTo>
                    <a:pt x="15" y="236"/>
                  </a:lnTo>
                  <a:lnTo>
                    <a:pt x="6" y="242"/>
                  </a:lnTo>
                  <a:lnTo>
                    <a:pt x="2" y="245"/>
                  </a:lnTo>
                  <a:lnTo>
                    <a:pt x="0" y="248"/>
                  </a:lnTo>
                  <a:lnTo>
                    <a:pt x="2" y="249"/>
                  </a:lnTo>
                  <a:lnTo>
                    <a:pt x="8" y="248"/>
                  </a:lnTo>
                  <a:lnTo>
                    <a:pt x="14" y="245"/>
                  </a:lnTo>
                  <a:lnTo>
                    <a:pt x="21" y="241"/>
                  </a:lnTo>
                  <a:lnTo>
                    <a:pt x="30" y="233"/>
                  </a:lnTo>
                  <a:lnTo>
                    <a:pt x="39" y="223"/>
                  </a:lnTo>
                  <a:lnTo>
                    <a:pt x="48" y="212"/>
                  </a:lnTo>
                  <a:lnTo>
                    <a:pt x="56" y="199"/>
                  </a:lnTo>
                  <a:lnTo>
                    <a:pt x="62" y="184"/>
                  </a:lnTo>
                  <a:lnTo>
                    <a:pt x="67" y="170"/>
                  </a:lnTo>
                  <a:lnTo>
                    <a:pt x="77" y="173"/>
                  </a:lnTo>
                  <a:lnTo>
                    <a:pt x="86" y="180"/>
                  </a:lnTo>
                  <a:lnTo>
                    <a:pt x="92" y="190"/>
                  </a:lnTo>
                  <a:lnTo>
                    <a:pt x="92" y="199"/>
                  </a:lnTo>
                  <a:lnTo>
                    <a:pt x="89" y="208"/>
                  </a:lnTo>
                  <a:lnTo>
                    <a:pt x="89" y="214"/>
                  </a:lnTo>
                  <a:lnTo>
                    <a:pt x="90" y="215"/>
                  </a:lnTo>
                  <a:lnTo>
                    <a:pt x="95" y="211"/>
                  </a:lnTo>
                  <a:lnTo>
                    <a:pt x="98" y="207"/>
                  </a:lnTo>
                  <a:lnTo>
                    <a:pt x="101" y="202"/>
                  </a:lnTo>
                  <a:lnTo>
                    <a:pt x="101" y="198"/>
                  </a:lnTo>
                  <a:lnTo>
                    <a:pt x="99" y="192"/>
                  </a:lnTo>
                  <a:lnTo>
                    <a:pt x="95" y="181"/>
                  </a:lnTo>
                  <a:lnTo>
                    <a:pt x="89" y="171"/>
                  </a:lnTo>
                  <a:lnTo>
                    <a:pt x="83" y="164"/>
                  </a:lnTo>
                  <a:lnTo>
                    <a:pt x="79" y="159"/>
                  </a:lnTo>
                  <a:lnTo>
                    <a:pt x="81" y="147"/>
                  </a:lnTo>
                  <a:lnTo>
                    <a:pt x="83" y="134"/>
                  </a:lnTo>
                  <a:lnTo>
                    <a:pt x="86" y="121"/>
                  </a:lnTo>
                  <a:lnTo>
                    <a:pt x="86" y="112"/>
                  </a:lnTo>
                  <a:lnTo>
                    <a:pt x="87" y="108"/>
                  </a:lnTo>
                  <a:lnTo>
                    <a:pt x="89" y="108"/>
                  </a:lnTo>
                  <a:lnTo>
                    <a:pt x="93" y="109"/>
                  </a:lnTo>
                  <a:lnTo>
                    <a:pt x="101" y="112"/>
                  </a:lnTo>
                  <a:lnTo>
                    <a:pt x="110" y="118"/>
                  </a:lnTo>
                  <a:lnTo>
                    <a:pt x="117" y="125"/>
                  </a:lnTo>
                  <a:lnTo>
                    <a:pt x="124" y="137"/>
                  </a:lnTo>
                  <a:lnTo>
                    <a:pt x="127" y="153"/>
                  </a:lnTo>
                  <a:lnTo>
                    <a:pt x="129" y="159"/>
                  </a:lnTo>
                  <a:lnTo>
                    <a:pt x="130" y="161"/>
                  </a:lnTo>
                  <a:lnTo>
                    <a:pt x="133" y="159"/>
                  </a:lnTo>
                  <a:lnTo>
                    <a:pt x="133" y="152"/>
                  </a:lnTo>
                  <a:lnTo>
                    <a:pt x="133" y="146"/>
                  </a:lnTo>
                  <a:lnTo>
                    <a:pt x="132" y="139"/>
                  </a:lnTo>
                  <a:lnTo>
                    <a:pt x="129" y="128"/>
                  </a:lnTo>
                  <a:lnTo>
                    <a:pt x="124" y="119"/>
                  </a:lnTo>
                  <a:lnTo>
                    <a:pt x="118" y="111"/>
                  </a:lnTo>
                  <a:lnTo>
                    <a:pt x="110" y="103"/>
                  </a:lnTo>
                  <a:lnTo>
                    <a:pt x="101" y="96"/>
                  </a:lnTo>
                  <a:lnTo>
                    <a:pt x="89" y="93"/>
                  </a:lnTo>
                  <a:lnTo>
                    <a:pt x="92" y="85"/>
                  </a:lnTo>
                  <a:lnTo>
                    <a:pt x="95" y="75"/>
                  </a:lnTo>
                  <a:lnTo>
                    <a:pt x="98" y="66"/>
                  </a:lnTo>
                  <a:lnTo>
                    <a:pt x="98" y="60"/>
                  </a:lnTo>
                  <a:lnTo>
                    <a:pt x="110" y="63"/>
                  </a:lnTo>
                  <a:lnTo>
                    <a:pt x="123" y="68"/>
                  </a:lnTo>
                  <a:lnTo>
                    <a:pt x="132" y="77"/>
                  </a:lnTo>
                  <a:lnTo>
                    <a:pt x="138" y="90"/>
                  </a:lnTo>
                  <a:lnTo>
                    <a:pt x="139" y="96"/>
                  </a:lnTo>
                  <a:lnTo>
                    <a:pt x="141" y="97"/>
                  </a:lnTo>
                  <a:lnTo>
                    <a:pt x="142" y="94"/>
                  </a:lnTo>
                  <a:lnTo>
                    <a:pt x="142" y="87"/>
                  </a:lnTo>
                  <a:lnTo>
                    <a:pt x="138" y="75"/>
                  </a:lnTo>
                  <a:lnTo>
                    <a:pt x="129" y="62"/>
                  </a:lnTo>
                  <a:lnTo>
                    <a:pt x="117" y="50"/>
                  </a:lnTo>
                  <a:lnTo>
                    <a:pt x="105" y="45"/>
                  </a:lnTo>
                  <a:lnTo>
                    <a:pt x="105" y="34"/>
                  </a:lnTo>
                  <a:lnTo>
                    <a:pt x="105" y="23"/>
                  </a:lnTo>
                  <a:lnTo>
                    <a:pt x="105" y="14"/>
                  </a:lnTo>
                  <a:lnTo>
                    <a:pt x="105" y="6"/>
                  </a:lnTo>
                  <a:lnTo>
                    <a:pt x="102" y="0"/>
                  </a:lnTo>
                  <a:lnTo>
                    <a:pt x="99" y="0"/>
                  </a:lnTo>
                  <a:lnTo>
                    <a:pt x="96" y="6"/>
                  </a:lnTo>
                  <a:lnTo>
                    <a:pt x="95" y="11"/>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30" name="Freeform 307"/>
            <p:cNvSpPr>
              <a:spLocks/>
            </p:cNvSpPr>
            <p:nvPr/>
          </p:nvSpPr>
          <p:spPr bwMode="auto">
            <a:xfrm>
              <a:off x="1054" y="1498"/>
              <a:ext cx="227" cy="129"/>
            </a:xfrm>
            <a:custGeom>
              <a:avLst/>
              <a:gdLst>
                <a:gd name="T0" fmla="*/ 195 w 227"/>
                <a:gd name="T1" fmla="*/ 6 h 129"/>
                <a:gd name="T2" fmla="*/ 175 w 227"/>
                <a:gd name="T3" fmla="*/ 13 h 129"/>
                <a:gd name="T4" fmla="*/ 153 w 227"/>
                <a:gd name="T5" fmla="*/ 24 h 129"/>
                <a:gd name="T6" fmla="*/ 137 w 227"/>
                <a:gd name="T7" fmla="*/ 31 h 129"/>
                <a:gd name="T8" fmla="*/ 130 w 227"/>
                <a:gd name="T9" fmla="*/ 31 h 129"/>
                <a:gd name="T10" fmla="*/ 116 w 227"/>
                <a:gd name="T11" fmla="*/ 25 h 129"/>
                <a:gd name="T12" fmla="*/ 100 w 227"/>
                <a:gd name="T13" fmla="*/ 22 h 129"/>
                <a:gd name="T14" fmla="*/ 85 w 227"/>
                <a:gd name="T15" fmla="*/ 22 h 129"/>
                <a:gd name="T16" fmla="*/ 74 w 227"/>
                <a:gd name="T17" fmla="*/ 27 h 129"/>
                <a:gd name="T18" fmla="*/ 78 w 227"/>
                <a:gd name="T19" fmla="*/ 28 h 129"/>
                <a:gd name="T20" fmla="*/ 93 w 227"/>
                <a:gd name="T21" fmla="*/ 30 h 129"/>
                <a:gd name="T22" fmla="*/ 116 w 227"/>
                <a:gd name="T23" fmla="*/ 40 h 129"/>
                <a:gd name="T24" fmla="*/ 119 w 227"/>
                <a:gd name="T25" fmla="*/ 50 h 129"/>
                <a:gd name="T26" fmla="*/ 106 w 227"/>
                <a:gd name="T27" fmla="*/ 62 h 129"/>
                <a:gd name="T28" fmla="*/ 93 w 227"/>
                <a:gd name="T29" fmla="*/ 64 h 129"/>
                <a:gd name="T30" fmla="*/ 74 w 227"/>
                <a:gd name="T31" fmla="*/ 61 h 129"/>
                <a:gd name="T32" fmla="*/ 53 w 227"/>
                <a:gd name="T33" fmla="*/ 58 h 129"/>
                <a:gd name="T34" fmla="*/ 37 w 227"/>
                <a:gd name="T35" fmla="*/ 59 h 129"/>
                <a:gd name="T36" fmla="*/ 37 w 227"/>
                <a:gd name="T37" fmla="*/ 61 h 129"/>
                <a:gd name="T38" fmla="*/ 50 w 227"/>
                <a:gd name="T39" fmla="*/ 64 h 129"/>
                <a:gd name="T40" fmla="*/ 65 w 227"/>
                <a:gd name="T41" fmla="*/ 67 h 129"/>
                <a:gd name="T42" fmla="*/ 78 w 227"/>
                <a:gd name="T43" fmla="*/ 71 h 129"/>
                <a:gd name="T44" fmla="*/ 77 w 227"/>
                <a:gd name="T45" fmla="*/ 81 h 129"/>
                <a:gd name="T46" fmla="*/ 57 w 227"/>
                <a:gd name="T47" fmla="*/ 93 h 129"/>
                <a:gd name="T48" fmla="*/ 37 w 227"/>
                <a:gd name="T49" fmla="*/ 101 h 129"/>
                <a:gd name="T50" fmla="*/ 16 w 227"/>
                <a:gd name="T51" fmla="*/ 103 h 129"/>
                <a:gd name="T52" fmla="*/ 3 w 227"/>
                <a:gd name="T53" fmla="*/ 103 h 129"/>
                <a:gd name="T54" fmla="*/ 1 w 227"/>
                <a:gd name="T55" fmla="*/ 106 h 129"/>
                <a:gd name="T56" fmla="*/ 15 w 227"/>
                <a:gd name="T57" fmla="*/ 108 h 129"/>
                <a:gd name="T58" fmla="*/ 35 w 227"/>
                <a:gd name="T59" fmla="*/ 106 h 129"/>
                <a:gd name="T60" fmla="*/ 60 w 227"/>
                <a:gd name="T61" fmla="*/ 102 h 129"/>
                <a:gd name="T62" fmla="*/ 84 w 227"/>
                <a:gd name="T63" fmla="*/ 92 h 129"/>
                <a:gd name="T64" fmla="*/ 100 w 227"/>
                <a:gd name="T65" fmla="*/ 93 h 129"/>
                <a:gd name="T66" fmla="*/ 99 w 227"/>
                <a:gd name="T67" fmla="*/ 114 h 129"/>
                <a:gd name="T68" fmla="*/ 90 w 227"/>
                <a:gd name="T69" fmla="*/ 127 h 129"/>
                <a:gd name="T70" fmla="*/ 94 w 227"/>
                <a:gd name="T71" fmla="*/ 129 h 129"/>
                <a:gd name="T72" fmla="*/ 105 w 227"/>
                <a:gd name="T73" fmla="*/ 120 h 129"/>
                <a:gd name="T74" fmla="*/ 110 w 227"/>
                <a:gd name="T75" fmla="*/ 95 h 129"/>
                <a:gd name="T76" fmla="*/ 119 w 227"/>
                <a:gd name="T77" fmla="*/ 71 h 129"/>
                <a:gd name="T78" fmla="*/ 140 w 227"/>
                <a:gd name="T79" fmla="*/ 50 h 129"/>
                <a:gd name="T80" fmla="*/ 158 w 227"/>
                <a:gd name="T81" fmla="*/ 55 h 129"/>
                <a:gd name="T82" fmla="*/ 161 w 227"/>
                <a:gd name="T83" fmla="*/ 81 h 129"/>
                <a:gd name="T84" fmla="*/ 156 w 227"/>
                <a:gd name="T85" fmla="*/ 98 h 129"/>
                <a:gd name="T86" fmla="*/ 161 w 227"/>
                <a:gd name="T87" fmla="*/ 99 h 129"/>
                <a:gd name="T88" fmla="*/ 168 w 227"/>
                <a:gd name="T89" fmla="*/ 84 h 129"/>
                <a:gd name="T90" fmla="*/ 170 w 227"/>
                <a:gd name="T91" fmla="*/ 55 h 129"/>
                <a:gd name="T92" fmla="*/ 170 w 227"/>
                <a:gd name="T93" fmla="*/ 34 h 129"/>
                <a:gd name="T94" fmla="*/ 184 w 227"/>
                <a:gd name="T95" fmla="*/ 24 h 129"/>
                <a:gd name="T96" fmla="*/ 205 w 227"/>
                <a:gd name="T97" fmla="*/ 12 h 129"/>
                <a:gd name="T98" fmla="*/ 221 w 227"/>
                <a:gd name="T99" fmla="*/ 4 h 129"/>
                <a:gd name="T100" fmla="*/ 223 w 227"/>
                <a:gd name="T101" fmla="*/ 0 h 129"/>
                <a:gd name="T102" fmla="*/ 206 w 227"/>
                <a:gd name="T103" fmla="*/ 3 h 12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7"/>
                <a:gd name="T157" fmla="*/ 0 h 129"/>
                <a:gd name="T158" fmla="*/ 227 w 227"/>
                <a:gd name="T159" fmla="*/ 129 h 12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7" h="129">
                  <a:moveTo>
                    <a:pt x="202" y="3"/>
                  </a:moveTo>
                  <a:lnTo>
                    <a:pt x="195" y="6"/>
                  </a:lnTo>
                  <a:lnTo>
                    <a:pt x="186" y="9"/>
                  </a:lnTo>
                  <a:lnTo>
                    <a:pt x="175" y="13"/>
                  </a:lnTo>
                  <a:lnTo>
                    <a:pt x="164" y="18"/>
                  </a:lnTo>
                  <a:lnTo>
                    <a:pt x="153" y="24"/>
                  </a:lnTo>
                  <a:lnTo>
                    <a:pt x="144" y="28"/>
                  </a:lnTo>
                  <a:lnTo>
                    <a:pt x="137" y="31"/>
                  </a:lnTo>
                  <a:lnTo>
                    <a:pt x="134" y="34"/>
                  </a:lnTo>
                  <a:lnTo>
                    <a:pt x="130" y="31"/>
                  </a:lnTo>
                  <a:lnTo>
                    <a:pt x="124" y="27"/>
                  </a:lnTo>
                  <a:lnTo>
                    <a:pt x="116" y="25"/>
                  </a:lnTo>
                  <a:lnTo>
                    <a:pt x="109" y="22"/>
                  </a:lnTo>
                  <a:lnTo>
                    <a:pt x="100" y="22"/>
                  </a:lnTo>
                  <a:lnTo>
                    <a:pt x="93" y="21"/>
                  </a:lnTo>
                  <a:lnTo>
                    <a:pt x="85" y="22"/>
                  </a:lnTo>
                  <a:lnTo>
                    <a:pt x="78" y="24"/>
                  </a:lnTo>
                  <a:lnTo>
                    <a:pt x="74" y="27"/>
                  </a:lnTo>
                  <a:lnTo>
                    <a:pt x="75" y="28"/>
                  </a:lnTo>
                  <a:lnTo>
                    <a:pt x="78" y="28"/>
                  </a:lnTo>
                  <a:lnTo>
                    <a:pt x="84" y="28"/>
                  </a:lnTo>
                  <a:lnTo>
                    <a:pt x="93" y="30"/>
                  </a:lnTo>
                  <a:lnTo>
                    <a:pt x="106" y="34"/>
                  </a:lnTo>
                  <a:lnTo>
                    <a:pt x="116" y="40"/>
                  </a:lnTo>
                  <a:lnTo>
                    <a:pt x="124" y="44"/>
                  </a:lnTo>
                  <a:lnTo>
                    <a:pt x="119" y="50"/>
                  </a:lnTo>
                  <a:lnTo>
                    <a:pt x="113" y="56"/>
                  </a:lnTo>
                  <a:lnTo>
                    <a:pt x="106" y="62"/>
                  </a:lnTo>
                  <a:lnTo>
                    <a:pt x="102" y="65"/>
                  </a:lnTo>
                  <a:lnTo>
                    <a:pt x="93" y="64"/>
                  </a:lnTo>
                  <a:lnTo>
                    <a:pt x="84" y="62"/>
                  </a:lnTo>
                  <a:lnTo>
                    <a:pt x="74" y="61"/>
                  </a:lnTo>
                  <a:lnTo>
                    <a:pt x="63" y="59"/>
                  </a:lnTo>
                  <a:lnTo>
                    <a:pt x="53" y="58"/>
                  </a:lnTo>
                  <a:lnTo>
                    <a:pt x="44" y="58"/>
                  </a:lnTo>
                  <a:lnTo>
                    <a:pt x="37" y="59"/>
                  </a:lnTo>
                  <a:lnTo>
                    <a:pt x="31" y="61"/>
                  </a:lnTo>
                  <a:lnTo>
                    <a:pt x="37" y="61"/>
                  </a:lnTo>
                  <a:lnTo>
                    <a:pt x="43" y="62"/>
                  </a:lnTo>
                  <a:lnTo>
                    <a:pt x="50" y="64"/>
                  </a:lnTo>
                  <a:lnTo>
                    <a:pt x="57" y="65"/>
                  </a:lnTo>
                  <a:lnTo>
                    <a:pt x="65" y="67"/>
                  </a:lnTo>
                  <a:lnTo>
                    <a:pt x="72" y="68"/>
                  </a:lnTo>
                  <a:lnTo>
                    <a:pt x="78" y="71"/>
                  </a:lnTo>
                  <a:lnTo>
                    <a:pt x="84" y="74"/>
                  </a:lnTo>
                  <a:lnTo>
                    <a:pt x="77" y="81"/>
                  </a:lnTo>
                  <a:lnTo>
                    <a:pt x="68" y="87"/>
                  </a:lnTo>
                  <a:lnTo>
                    <a:pt x="57" y="93"/>
                  </a:lnTo>
                  <a:lnTo>
                    <a:pt x="47" y="98"/>
                  </a:lnTo>
                  <a:lnTo>
                    <a:pt x="37" y="101"/>
                  </a:lnTo>
                  <a:lnTo>
                    <a:pt x="25" y="102"/>
                  </a:lnTo>
                  <a:lnTo>
                    <a:pt x="16" y="103"/>
                  </a:lnTo>
                  <a:lnTo>
                    <a:pt x="9" y="103"/>
                  </a:lnTo>
                  <a:lnTo>
                    <a:pt x="3" y="103"/>
                  </a:lnTo>
                  <a:lnTo>
                    <a:pt x="0" y="105"/>
                  </a:lnTo>
                  <a:lnTo>
                    <a:pt x="1" y="106"/>
                  </a:lnTo>
                  <a:lnTo>
                    <a:pt x="7" y="108"/>
                  </a:lnTo>
                  <a:lnTo>
                    <a:pt x="15" y="108"/>
                  </a:lnTo>
                  <a:lnTo>
                    <a:pt x="23" y="108"/>
                  </a:lnTo>
                  <a:lnTo>
                    <a:pt x="35" y="106"/>
                  </a:lnTo>
                  <a:lnTo>
                    <a:pt x="47" y="105"/>
                  </a:lnTo>
                  <a:lnTo>
                    <a:pt x="60" y="102"/>
                  </a:lnTo>
                  <a:lnTo>
                    <a:pt x="72" y="98"/>
                  </a:lnTo>
                  <a:lnTo>
                    <a:pt x="84" y="92"/>
                  </a:lnTo>
                  <a:lnTo>
                    <a:pt x="94" y="84"/>
                  </a:lnTo>
                  <a:lnTo>
                    <a:pt x="100" y="93"/>
                  </a:lnTo>
                  <a:lnTo>
                    <a:pt x="102" y="103"/>
                  </a:lnTo>
                  <a:lnTo>
                    <a:pt x="99" y="114"/>
                  </a:lnTo>
                  <a:lnTo>
                    <a:pt x="93" y="124"/>
                  </a:lnTo>
                  <a:lnTo>
                    <a:pt x="90" y="127"/>
                  </a:lnTo>
                  <a:lnTo>
                    <a:pt x="90" y="129"/>
                  </a:lnTo>
                  <a:lnTo>
                    <a:pt x="94" y="129"/>
                  </a:lnTo>
                  <a:lnTo>
                    <a:pt x="99" y="126"/>
                  </a:lnTo>
                  <a:lnTo>
                    <a:pt x="105" y="120"/>
                  </a:lnTo>
                  <a:lnTo>
                    <a:pt x="109" y="108"/>
                  </a:lnTo>
                  <a:lnTo>
                    <a:pt x="110" y="95"/>
                  </a:lnTo>
                  <a:lnTo>
                    <a:pt x="109" y="81"/>
                  </a:lnTo>
                  <a:lnTo>
                    <a:pt x="119" y="71"/>
                  </a:lnTo>
                  <a:lnTo>
                    <a:pt x="130" y="59"/>
                  </a:lnTo>
                  <a:lnTo>
                    <a:pt x="140" y="50"/>
                  </a:lnTo>
                  <a:lnTo>
                    <a:pt x="152" y="46"/>
                  </a:lnTo>
                  <a:lnTo>
                    <a:pt x="158" y="55"/>
                  </a:lnTo>
                  <a:lnTo>
                    <a:pt x="161" y="67"/>
                  </a:lnTo>
                  <a:lnTo>
                    <a:pt x="161" y="81"/>
                  </a:lnTo>
                  <a:lnTo>
                    <a:pt x="158" y="93"/>
                  </a:lnTo>
                  <a:lnTo>
                    <a:pt x="156" y="98"/>
                  </a:lnTo>
                  <a:lnTo>
                    <a:pt x="158" y="99"/>
                  </a:lnTo>
                  <a:lnTo>
                    <a:pt x="161" y="99"/>
                  </a:lnTo>
                  <a:lnTo>
                    <a:pt x="164" y="95"/>
                  </a:lnTo>
                  <a:lnTo>
                    <a:pt x="168" y="84"/>
                  </a:lnTo>
                  <a:lnTo>
                    <a:pt x="171" y="71"/>
                  </a:lnTo>
                  <a:lnTo>
                    <a:pt x="170" y="55"/>
                  </a:lnTo>
                  <a:lnTo>
                    <a:pt x="165" y="38"/>
                  </a:lnTo>
                  <a:lnTo>
                    <a:pt x="170" y="34"/>
                  </a:lnTo>
                  <a:lnTo>
                    <a:pt x="177" y="30"/>
                  </a:lnTo>
                  <a:lnTo>
                    <a:pt x="184" y="24"/>
                  </a:lnTo>
                  <a:lnTo>
                    <a:pt x="195" y="18"/>
                  </a:lnTo>
                  <a:lnTo>
                    <a:pt x="205" y="12"/>
                  </a:lnTo>
                  <a:lnTo>
                    <a:pt x="214" y="7"/>
                  </a:lnTo>
                  <a:lnTo>
                    <a:pt x="221" y="4"/>
                  </a:lnTo>
                  <a:lnTo>
                    <a:pt x="227" y="1"/>
                  </a:lnTo>
                  <a:lnTo>
                    <a:pt x="223" y="0"/>
                  </a:lnTo>
                  <a:lnTo>
                    <a:pt x="215" y="1"/>
                  </a:lnTo>
                  <a:lnTo>
                    <a:pt x="206" y="3"/>
                  </a:lnTo>
                  <a:lnTo>
                    <a:pt x="202" y="3"/>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31" name="Freeform 308"/>
            <p:cNvSpPr>
              <a:spLocks/>
            </p:cNvSpPr>
            <p:nvPr/>
          </p:nvSpPr>
          <p:spPr bwMode="auto">
            <a:xfrm>
              <a:off x="1370" y="1427"/>
              <a:ext cx="20" cy="22"/>
            </a:xfrm>
            <a:custGeom>
              <a:avLst/>
              <a:gdLst>
                <a:gd name="T0" fmla="*/ 3 w 20"/>
                <a:gd name="T1" fmla="*/ 2 h 22"/>
                <a:gd name="T2" fmla="*/ 9 w 20"/>
                <a:gd name="T3" fmla="*/ 0 h 22"/>
                <a:gd name="T4" fmla="*/ 13 w 20"/>
                <a:gd name="T5" fmla="*/ 0 h 22"/>
                <a:gd name="T6" fmla="*/ 17 w 20"/>
                <a:gd name="T7" fmla="*/ 2 h 22"/>
                <a:gd name="T8" fmla="*/ 19 w 20"/>
                <a:gd name="T9" fmla="*/ 6 h 22"/>
                <a:gd name="T10" fmla="*/ 20 w 20"/>
                <a:gd name="T11" fmla="*/ 10 h 22"/>
                <a:gd name="T12" fmla="*/ 20 w 20"/>
                <a:gd name="T13" fmla="*/ 15 h 22"/>
                <a:gd name="T14" fmla="*/ 19 w 20"/>
                <a:gd name="T15" fmla="*/ 18 h 22"/>
                <a:gd name="T16" fmla="*/ 17 w 20"/>
                <a:gd name="T17" fmla="*/ 21 h 22"/>
                <a:gd name="T18" fmla="*/ 14 w 20"/>
                <a:gd name="T19" fmla="*/ 22 h 22"/>
                <a:gd name="T20" fmla="*/ 12 w 20"/>
                <a:gd name="T21" fmla="*/ 22 h 22"/>
                <a:gd name="T22" fmla="*/ 7 w 20"/>
                <a:gd name="T23" fmla="*/ 21 h 22"/>
                <a:gd name="T24" fmla="*/ 3 w 20"/>
                <a:gd name="T25" fmla="*/ 18 h 22"/>
                <a:gd name="T26" fmla="*/ 1 w 20"/>
                <a:gd name="T27" fmla="*/ 13 h 22"/>
                <a:gd name="T28" fmla="*/ 0 w 20"/>
                <a:gd name="T29" fmla="*/ 7 h 22"/>
                <a:gd name="T30" fmla="*/ 0 w 20"/>
                <a:gd name="T31" fmla="*/ 3 h 22"/>
                <a:gd name="T32" fmla="*/ 3 w 20"/>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2"/>
                <a:gd name="T53" fmla="*/ 20 w 2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2">
                  <a:moveTo>
                    <a:pt x="3" y="2"/>
                  </a:moveTo>
                  <a:lnTo>
                    <a:pt x="9" y="0"/>
                  </a:lnTo>
                  <a:lnTo>
                    <a:pt x="13" y="0"/>
                  </a:lnTo>
                  <a:lnTo>
                    <a:pt x="17" y="2"/>
                  </a:lnTo>
                  <a:lnTo>
                    <a:pt x="19" y="6"/>
                  </a:lnTo>
                  <a:lnTo>
                    <a:pt x="20" y="10"/>
                  </a:lnTo>
                  <a:lnTo>
                    <a:pt x="20" y="15"/>
                  </a:lnTo>
                  <a:lnTo>
                    <a:pt x="19" y="18"/>
                  </a:lnTo>
                  <a:lnTo>
                    <a:pt x="17" y="21"/>
                  </a:lnTo>
                  <a:lnTo>
                    <a:pt x="14" y="22"/>
                  </a:lnTo>
                  <a:lnTo>
                    <a:pt x="12" y="22"/>
                  </a:lnTo>
                  <a:lnTo>
                    <a:pt x="7" y="21"/>
                  </a:lnTo>
                  <a:lnTo>
                    <a:pt x="3" y="18"/>
                  </a:lnTo>
                  <a:lnTo>
                    <a:pt x="1" y="13"/>
                  </a:lnTo>
                  <a:lnTo>
                    <a:pt x="0" y="7"/>
                  </a:lnTo>
                  <a:lnTo>
                    <a:pt x="0" y="3"/>
                  </a:lnTo>
                  <a:lnTo>
                    <a:pt x="3" y="2"/>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32" name="Freeform 309"/>
            <p:cNvSpPr>
              <a:spLocks/>
            </p:cNvSpPr>
            <p:nvPr/>
          </p:nvSpPr>
          <p:spPr bwMode="auto">
            <a:xfrm>
              <a:off x="1365" y="1479"/>
              <a:ext cx="18" cy="15"/>
            </a:xfrm>
            <a:custGeom>
              <a:avLst/>
              <a:gdLst>
                <a:gd name="T0" fmla="*/ 2 w 18"/>
                <a:gd name="T1" fmla="*/ 1 h 15"/>
                <a:gd name="T2" fmla="*/ 6 w 18"/>
                <a:gd name="T3" fmla="*/ 0 h 15"/>
                <a:gd name="T4" fmla="*/ 9 w 18"/>
                <a:gd name="T5" fmla="*/ 0 h 15"/>
                <a:gd name="T6" fmla="*/ 14 w 18"/>
                <a:gd name="T7" fmla="*/ 1 h 15"/>
                <a:gd name="T8" fmla="*/ 17 w 18"/>
                <a:gd name="T9" fmla="*/ 3 h 15"/>
                <a:gd name="T10" fmla="*/ 18 w 18"/>
                <a:gd name="T11" fmla="*/ 6 h 15"/>
                <a:gd name="T12" fmla="*/ 18 w 18"/>
                <a:gd name="T13" fmla="*/ 7 h 15"/>
                <a:gd name="T14" fmla="*/ 17 w 18"/>
                <a:gd name="T15" fmla="*/ 10 h 15"/>
                <a:gd name="T16" fmla="*/ 15 w 18"/>
                <a:gd name="T17" fmla="*/ 13 h 15"/>
                <a:gd name="T18" fmla="*/ 12 w 18"/>
                <a:gd name="T19" fmla="*/ 15 h 15"/>
                <a:gd name="T20" fmla="*/ 8 w 18"/>
                <a:gd name="T21" fmla="*/ 15 h 15"/>
                <a:gd name="T22" fmla="*/ 3 w 18"/>
                <a:gd name="T23" fmla="*/ 13 h 15"/>
                <a:gd name="T24" fmla="*/ 2 w 18"/>
                <a:gd name="T25" fmla="*/ 12 h 15"/>
                <a:gd name="T26" fmla="*/ 2 w 18"/>
                <a:gd name="T27" fmla="*/ 10 h 15"/>
                <a:gd name="T28" fmla="*/ 0 w 18"/>
                <a:gd name="T29" fmla="*/ 9 h 15"/>
                <a:gd name="T30" fmla="*/ 0 w 18"/>
                <a:gd name="T31" fmla="*/ 4 h 15"/>
                <a:gd name="T32" fmla="*/ 2 w 18"/>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5"/>
                <a:gd name="T53" fmla="*/ 18 w 18"/>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5">
                  <a:moveTo>
                    <a:pt x="2" y="1"/>
                  </a:moveTo>
                  <a:lnTo>
                    <a:pt x="6" y="0"/>
                  </a:lnTo>
                  <a:lnTo>
                    <a:pt x="9" y="0"/>
                  </a:lnTo>
                  <a:lnTo>
                    <a:pt x="14" y="1"/>
                  </a:lnTo>
                  <a:lnTo>
                    <a:pt x="17" y="3"/>
                  </a:lnTo>
                  <a:lnTo>
                    <a:pt x="18" y="6"/>
                  </a:lnTo>
                  <a:lnTo>
                    <a:pt x="18" y="7"/>
                  </a:lnTo>
                  <a:lnTo>
                    <a:pt x="17" y="10"/>
                  </a:lnTo>
                  <a:lnTo>
                    <a:pt x="15" y="13"/>
                  </a:lnTo>
                  <a:lnTo>
                    <a:pt x="12" y="15"/>
                  </a:lnTo>
                  <a:lnTo>
                    <a:pt x="8" y="15"/>
                  </a:lnTo>
                  <a:lnTo>
                    <a:pt x="3" y="13"/>
                  </a:lnTo>
                  <a:lnTo>
                    <a:pt x="2" y="12"/>
                  </a:lnTo>
                  <a:lnTo>
                    <a:pt x="2" y="10"/>
                  </a:lnTo>
                  <a:lnTo>
                    <a:pt x="0" y="9"/>
                  </a:lnTo>
                  <a:lnTo>
                    <a:pt x="0" y="4"/>
                  </a:lnTo>
                  <a:lnTo>
                    <a:pt x="2"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33" name="Freeform 310"/>
            <p:cNvSpPr>
              <a:spLocks/>
            </p:cNvSpPr>
            <p:nvPr/>
          </p:nvSpPr>
          <p:spPr bwMode="auto">
            <a:xfrm>
              <a:off x="1404" y="1514"/>
              <a:ext cx="23" cy="22"/>
            </a:xfrm>
            <a:custGeom>
              <a:avLst/>
              <a:gdLst>
                <a:gd name="T0" fmla="*/ 3 w 23"/>
                <a:gd name="T1" fmla="*/ 6 h 22"/>
                <a:gd name="T2" fmla="*/ 7 w 23"/>
                <a:gd name="T3" fmla="*/ 2 h 22"/>
                <a:gd name="T4" fmla="*/ 11 w 23"/>
                <a:gd name="T5" fmla="*/ 0 h 22"/>
                <a:gd name="T6" fmla="*/ 14 w 23"/>
                <a:gd name="T7" fmla="*/ 0 h 22"/>
                <a:gd name="T8" fmla="*/ 19 w 23"/>
                <a:gd name="T9" fmla="*/ 3 h 22"/>
                <a:gd name="T10" fmla="*/ 22 w 23"/>
                <a:gd name="T11" fmla="*/ 6 h 22"/>
                <a:gd name="T12" fmla="*/ 23 w 23"/>
                <a:gd name="T13" fmla="*/ 11 h 22"/>
                <a:gd name="T14" fmla="*/ 23 w 23"/>
                <a:gd name="T15" fmla="*/ 15 h 22"/>
                <a:gd name="T16" fmla="*/ 20 w 23"/>
                <a:gd name="T17" fmla="*/ 18 h 22"/>
                <a:gd name="T18" fmla="*/ 17 w 23"/>
                <a:gd name="T19" fmla="*/ 21 h 22"/>
                <a:gd name="T20" fmla="*/ 13 w 23"/>
                <a:gd name="T21" fmla="*/ 22 h 22"/>
                <a:gd name="T22" fmla="*/ 7 w 23"/>
                <a:gd name="T23" fmla="*/ 22 h 22"/>
                <a:gd name="T24" fmla="*/ 4 w 23"/>
                <a:gd name="T25" fmla="*/ 21 h 22"/>
                <a:gd name="T26" fmla="*/ 1 w 23"/>
                <a:gd name="T27" fmla="*/ 17 h 22"/>
                <a:gd name="T28" fmla="*/ 0 w 23"/>
                <a:gd name="T29" fmla="*/ 14 h 22"/>
                <a:gd name="T30" fmla="*/ 0 w 23"/>
                <a:gd name="T31" fmla="*/ 9 h 22"/>
                <a:gd name="T32" fmla="*/ 3 w 23"/>
                <a:gd name="T33" fmla="*/ 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2"/>
                <a:gd name="T53" fmla="*/ 23 w 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2">
                  <a:moveTo>
                    <a:pt x="3" y="6"/>
                  </a:moveTo>
                  <a:lnTo>
                    <a:pt x="7" y="2"/>
                  </a:lnTo>
                  <a:lnTo>
                    <a:pt x="11" y="0"/>
                  </a:lnTo>
                  <a:lnTo>
                    <a:pt x="14" y="0"/>
                  </a:lnTo>
                  <a:lnTo>
                    <a:pt x="19" y="3"/>
                  </a:lnTo>
                  <a:lnTo>
                    <a:pt x="22" y="6"/>
                  </a:lnTo>
                  <a:lnTo>
                    <a:pt x="23" y="11"/>
                  </a:lnTo>
                  <a:lnTo>
                    <a:pt x="23" y="15"/>
                  </a:lnTo>
                  <a:lnTo>
                    <a:pt x="20" y="18"/>
                  </a:lnTo>
                  <a:lnTo>
                    <a:pt x="17" y="21"/>
                  </a:lnTo>
                  <a:lnTo>
                    <a:pt x="13" y="22"/>
                  </a:lnTo>
                  <a:lnTo>
                    <a:pt x="7" y="22"/>
                  </a:lnTo>
                  <a:lnTo>
                    <a:pt x="4" y="21"/>
                  </a:lnTo>
                  <a:lnTo>
                    <a:pt x="1" y="17"/>
                  </a:lnTo>
                  <a:lnTo>
                    <a:pt x="0" y="14"/>
                  </a:lnTo>
                  <a:lnTo>
                    <a:pt x="0" y="9"/>
                  </a:lnTo>
                  <a:lnTo>
                    <a:pt x="3" y="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34" name="Freeform 311"/>
            <p:cNvSpPr>
              <a:spLocks/>
            </p:cNvSpPr>
            <p:nvPr/>
          </p:nvSpPr>
          <p:spPr bwMode="auto">
            <a:xfrm>
              <a:off x="1317" y="1505"/>
              <a:ext cx="26" cy="26"/>
            </a:xfrm>
            <a:custGeom>
              <a:avLst/>
              <a:gdLst>
                <a:gd name="T0" fmla="*/ 13 w 26"/>
                <a:gd name="T1" fmla="*/ 0 h 26"/>
                <a:gd name="T2" fmla="*/ 19 w 26"/>
                <a:gd name="T3" fmla="*/ 2 h 26"/>
                <a:gd name="T4" fmla="*/ 23 w 26"/>
                <a:gd name="T5" fmla="*/ 3 h 26"/>
                <a:gd name="T6" fmla="*/ 26 w 26"/>
                <a:gd name="T7" fmla="*/ 8 h 26"/>
                <a:gd name="T8" fmla="*/ 26 w 26"/>
                <a:gd name="T9" fmla="*/ 12 h 26"/>
                <a:gd name="T10" fmla="*/ 25 w 26"/>
                <a:gd name="T11" fmla="*/ 18 h 26"/>
                <a:gd name="T12" fmla="*/ 23 w 26"/>
                <a:gd name="T13" fmla="*/ 23 h 26"/>
                <a:gd name="T14" fmla="*/ 19 w 26"/>
                <a:gd name="T15" fmla="*/ 26 h 26"/>
                <a:gd name="T16" fmla="*/ 14 w 26"/>
                <a:gd name="T17" fmla="*/ 26 h 26"/>
                <a:gd name="T18" fmla="*/ 8 w 26"/>
                <a:gd name="T19" fmla="*/ 24 h 26"/>
                <a:gd name="T20" fmla="*/ 4 w 26"/>
                <a:gd name="T21" fmla="*/ 23 h 26"/>
                <a:gd name="T22" fmla="*/ 1 w 26"/>
                <a:gd name="T23" fmla="*/ 20 h 26"/>
                <a:gd name="T24" fmla="*/ 0 w 26"/>
                <a:gd name="T25" fmla="*/ 15 h 26"/>
                <a:gd name="T26" fmla="*/ 1 w 26"/>
                <a:gd name="T27" fmla="*/ 11 h 26"/>
                <a:gd name="T28" fmla="*/ 3 w 26"/>
                <a:gd name="T29" fmla="*/ 5 h 26"/>
                <a:gd name="T30" fmla="*/ 7 w 26"/>
                <a:gd name="T31" fmla="*/ 2 h 26"/>
                <a:gd name="T32" fmla="*/ 13 w 26"/>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13" y="0"/>
                  </a:moveTo>
                  <a:lnTo>
                    <a:pt x="19" y="2"/>
                  </a:lnTo>
                  <a:lnTo>
                    <a:pt x="23" y="3"/>
                  </a:lnTo>
                  <a:lnTo>
                    <a:pt x="26" y="8"/>
                  </a:lnTo>
                  <a:lnTo>
                    <a:pt x="26" y="12"/>
                  </a:lnTo>
                  <a:lnTo>
                    <a:pt x="25" y="18"/>
                  </a:lnTo>
                  <a:lnTo>
                    <a:pt x="23" y="23"/>
                  </a:lnTo>
                  <a:lnTo>
                    <a:pt x="19" y="26"/>
                  </a:lnTo>
                  <a:lnTo>
                    <a:pt x="14" y="26"/>
                  </a:lnTo>
                  <a:lnTo>
                    <a:pt x="8" y="24"/>
                  </a:lnTo>
                  <a:lnTo>
                    <a:pt x="4" y="23"/>
                  </a:lnTo>
                  <a:lnTo>
                    <a:pt x="1" y="20"/>
                  </a:lnTo>
                  <a:lnTo>
                    <a:pt x="0" y="15"/>
                  </a:lnTo>
                  <a:lnTo>
                    <a:pt x="1" y="11"/>
                  </a:lnTo>
                  <a:lnTo>
                    <a:pt x="3" y="5"/>
                  </a:lnTo>
                  <a:lnTo>
                    <a:pt x="7" y="2"/>
                  </a:lnTo>
                  <a:lnTo>
                    <a:pt x="13" y="0"/>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35" name="Freeform 312"/>
            <p:cNvSpPr>
              <a:spLocks/>
            </p:cNvSpPr>
            <p:nvPr/>
          </p:nvSpPr>
          <p:spPr bwMode="auto">
            <a:xfrm>
              <a:off x="1303" y="1451"/>
              <a:ext cx="27" cy="23"/>
            </a:xfrm>
            <a:custGeom>
              <a:avLst/>
              <a:gdLst>
                <a:gd name="T0" fmla="*/ 0 w 27"/>
                <a:gd name="T1" fmla="*/ 13 h 23"/>
                <a:gd name="T2" fmla="*/ 0 w 27"/>
                <a:gd name="T3" fmla="*/ 7 h 23"/>
                <a:gd name="T4" fmla="*/ 3 w 27"/>
                <a:gd name="T5" fmla="*/ 3 h 23"/>
                <a:gd name="T6" fmla="*/ 8 w 27"/>
                <a:gd name="T7" fmla="*/ 1 h 23"/>
                <a:gd name="T8" fmla="*/ 14 w 27"/>
                <a:gd name="T9" fmla="*/ 0 h 23"/>
                <a:gd name="T10" fmla="*/ 18 w 27"/>
                <a:gd name="T11" fmla="*/ 0 h 23"/>
                <a:gd name="T12" fmla="*/ 22 w 27"/>
                <a:gd name="T13" fmla="*/ 1 h 23"/>
                <a:gd name="T14" fmla="*/ 25 w 27"/>
                <a:gd name="T15" fmla="*/ 4 h 23"/>
                <a:gd name="T16" fmla="*/ 27 w 27"/>
                <a:gd name="T17" fmla="*/ 7 h 23"/>
                <a:gd name="T18" fmla="*/ 27 w 27"/>
                <a:gd name="T19" fmla="*/ 12 h 23"/>
                <a:gd name="T20" fmla="*/ 25 w 27"/>
                <a:gd name="T21" fmla="*/ 16 h 23"/>
                <a:gd name="T22" fmla="*/ 22 w 27"/>
                <a:gd name="T23" fmla="*/ 20 h 23"/>
                <a:gd name="T24" fmla="*/ 18 w 27"/>
                <a:gd name="T25" fmla="*/ 23 h 23"/>
                <a:gd name="T26" fmla="*/ 14 w 27"/>
                <a:gd name="T27" fmla="*/ 23 h 23"/>
                <a:gd name="T28" fmla="*/ 8 w 27"/>
                <a:gd name="T29" fmla="*/ 22 h 23"/>
                <a:gd name="T30" fmla="*/ 3 w 27"/>
                <a:gd name="T31" fmla="*/ 17 h 23"/>
                <a:gd name="T32" fmla="*/ 0 w 27"/>
                <a:gd name="T33" fmla="*/ 1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3"/>
                <a:gd name="T53" fmla="*/ 27 w 27"/>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3">
                  <a:moveTo>
                    <a:pt x="0" y="13"/>
                  </a:moveTo>
                  <a:lnTo>
                    <a:pt x="0" y="7"/>
                  </a:lnTo>
                  <a:lnTo>
                    <a:pt x="3" y="3"/>
                  </a:lnTo>
                  <a:lnTo>
                    <a:pt x="8" y="1"/>
                  </a:lnTo>
                  <a:lnTo>
                    <a:pt x="14" y="0"/>
                  </a:lnTo>
                  <a:lnTo>
                    <a:pt x="18" y="0"/>
                  </a:lnTo>
                  <a:lnTo>
                    <a:pt x="22" y="1"/>
                  </a:lnTo>
                  <a:lnTo>
                    <a:pt x="25" y="4"/>
                  </a:lnTo>
                  <a:lnTo>
                    <a:pt x="27" y="7"/>
                  </a:lnTo>
                  <a:lnTo>
                    <a:pt x="27" y="12"/>
                  </a:lnTo>
                  <a:lnTo>
                    <a:pt x="25" y="16"/>
                  </a:lnTo>
                  <a:lnTo>
                    <a:pt x="22" y="20"/>
                  </a:lnTo>
                  <a:lnTo>
                    <a:pt x="18" y="23"/>
                  </a:lnTo>
                  <a:lnTo>
                    <a:pt x="14" y="23"/>
                  </a:lnTo>
                  <a:lnTo>
                    <a:pt x="8" y="22"/>
                  </a:lnTo>
                  <a:lnTo>
                    <a:pt x="3" y="17"/>
                  </a:lnTo>
                  <a:lnTo>
                    <a:pt x="0" y="13"/>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36" name="Freeform 313"/>
            <p:cNvSpPr>
              <a:spLocks/>
            </p:cNvSpPr>
            <p:nvPr/>
          </p:nvSpPr>
          <p:spPr bwMode="auto">
            <a:xfrm>
              <a:off x="1263" y="1449"/>
              <a:ext cx="23" cy="21"/>
            </a:xfrm>
            <a:custGeom>
              <a:avLst/>
              <a:gdLst>
                <a:gd name="T0" fmla="*/ 0 w 23"/>
                <a:gd name="T1" fmla="*/ 14 h 21"/>
                <a:gd name="T2" fmla="*/ 0 w 23"/>
                <a:gd name="T3" fmla="*/ 9 h 21"/>
                <a:gd name="T4" fmla="*/ 3 w 23"/>
                <a:gd name="T5" fmla="*/ 5 h 21"/>
                <a:gd name="T6" fmla="*/ 6 w 23"/>
                <a:gd name="T7" fmla="*/ 2 h 21"/>
                <a:gd name="T8" fmla="*/ 11 w 23"/>
                <a:gd name="T9" fmla="*/ 0 h 21"/>
                <a:gd name="T10" fmla="*/ 15 w 23"/>
                <a:gd name="T11" fmla="*/ 0 h 21"/>
                <a:gd name="T12" fmla="*/ 20 w 23"/>
                <a:gd name="T13" fmla="*/ 2 h 21"/>
                <a:gd name="T14" fmla="*/ 21 w 23"/>
                <a:gd name="T15" fmla="*/ 6 h 21"/>
                <a:gd name="T16" fmla="*/ 23 w 23"/>
                <a:gd name="T17" fmla="*/ 9 h 21"/>
                <a:gd name="T18" fmla="*/ 21 w 23"/>
                <a:gd name="T19" fmla="*/ 14 h 21"/>
                <a:gd name="T20" fmla="*/ 20 w 23"/>
                <a:gd name="T21" fmla="*/ 16 h 21"/>
                <a:gd name="T22" fmla="*/ 17 w 23"/>
                <a:gd name="T23" fmla="*/ 19 h 21"/>
                <a:gd name="T24" fmla="*/ 14 w 23"/>
                <a:gd name="T25" fmla="*/ 21 h 21"/>
                <a:gd name="T26" fmla="*/ 9 w 23"/>
                <a:gd name="T27" fmla="*/ 21 h 21"/>
                <a:gd name="T28" fmla="*/ 5 w 23"/>
                <a:gd name="T29" fmla="*/ 19 h 21"/>
                <a:gd name="T30" fmla="*/ 0 w 23"/>
                <a:gd name="T31" fmla="*/ 18 h 21"/>
                <a:gd name="T32" fmla="*/ 0 w 23"/>
                <a:gd name="T33" fmla="*/ 1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1"/>
                <a:gd name="T53" fmla="*/ 23 w 2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1">
                  <a:moveTo>
                    <a:pt x="0" y="14"/>
                  </a:moveTo>
                  <a:lnTo>
                    <a:pt x="0" y="9"/>
                  </a:lnTo>
                  <a:lnTo>
                    <a:pt x="3" y="5"/>
                  </a:lnTo>
                  <a:lnTo>
                    <a:pt x="6" y="2"/>
                  </a:lnTo>
                  <a:lnTo>
                    <a:pt x="11" y="0"/>
                  </a:lnTo>
                  <a:lnTo>
                    <a:pt x="15" y="0"/>
                  </a:lnTo>
                  <a:lnTo>
                    <a:pt x="20" y="2"/>
                  </a:lnTo>
                  <a:lnTo>
                    <a:pt x="21" y="6"/>
                  </a:lnTo>
                  <a:lnTo>
                    <a:pt x="23" y="9"/>
                  </a:lnTo>
                  <a:lnTo>
                    <a:pt x="21" y="14"/>
                  </a:lnTo>
                  <a:lnTo>
                    <a:pt x="20" y="16"/>
                  </a:lnTo>
                  <a:lnTo>
                    <a:pt x="17" y="19"/>
                  </a:lnTo>
                  <a:lnTo>
                    <a:pt x="14" y="21"/>
                  </a:lnTo>
                  <a:lnTo>
                    <a:pt x="9" y="21"/>
                  </a:lnTo>
                  <a:lnTo>
                    <a:pt x="5" y="19"/>
                  </a:lnTo>
                  <a:lnTo>
                    <a:pt x="0" y="18"/>
                  </a:lnTo>
                  <a:lnTo>
                    <a:pt x="0" y="14"/>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37" name="Freeform 314"/>
            <p:cNvSpPr>
              <a:spLocks/>
            </p:cNvSpPr>
            <p:nvPr/>
          </p:nvSpPr>
          <p:spPr bwMode="auto">
            <a:xfrm>
              <a:off x="1296" y="1412"/>
              <a:ext cx="24" cy="22"/>
            </a:xfrm>
            <a:custGeom>
              <a:avLst/>
              <a:gdLst>
                <a:gd name="T0" fmla="*/ 0 w 24"/>
                <a:gd name="T1" fmla="*/ 12 h 22"/>
                <a:gd name="T2" fmla="*/ 1 w 24"/>
                <a:gd name="T3" fmla="*/ 9 h 22"/>
                <a:gd name="T4" fmla="*/ 3 w 24"/>
                <a:gd name="T5" fmla="*/ 5 h 22"/>
                <a:gd name="T6" fmla="*/ 6 w 24"/>
                <a:gd name="T7" fmla="*/ 2 h 22"/>
                <a:gd name="T8" fmla="*/ 10 w 24"/>
                <a:gd name="T9" fmla="*/ 0 h 22"/>
                <a:gd name="T10" fmla="*/ 15 w 24"/>
                <a:gd name="T11" fmla="*/ 0 h 22"/>
                <a:gd name="T12" fmla="*/ 19 w 24"/>
                <a:gd name="T13" fmla="*/ 2 h 22"/>
                <a:gd name="T14" fmla="*/ 22 w 24"/>
                <a:gd name="T15" fmla="*/ 5 h 22"/>
                <a:gd name="T16" fmla="*/ 24 w 24"/>
                <a:gd name="T17" fmla="*/ 8 h 22"/>
                <a:gd name="T18" fmla="*/ 24 w 24"/>
                <a:gd name="T19" fmla="*/ 12 h 22"/>
                <a:gd name="T20" fmla="*/ 22 w 24"/>
                <a:gd name="T21" fmla="*/ 17 h 22"/>
                <a:gd name="T22" fmla="*/ 19 w 24"/>
                <a:gd name="T23" fmla="*/ 21 h 22"/>
                <a:gd name="T24" fmla="*/ 15 w 24"/>
                <a:gd name="T25" fmla="*/ 22 h 22"/>
                <a:gd name="T26" fmla="*/ 10 w 24"/>
                <a:gd name="T27" fmla="*/ 22 h 22"/>
                <a:gd name="T28" fmla="*/ 6 w 24"/>
                <a:gd name="T29" fmla="*/ 21 h 22"/>
                <a:gd name="T30" fmla="*/ 1 w 24"/>
                <a:gd name="T31" fmla="*/ 17 h 22"/>
                <a:gd name="T32" fmla="*/ 0 w 24"/>
                <a:gd name="T33" fmla="*/ 1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2"/>
                <a:gd name="T53" fmla="*/ 24 w 24"/>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2">
                  <a:moveTo>
                    <a:pt x="0" y="12"/>
                  </a:moveTo>
                  <a:lnTo>
                    <a:pt x="1" y="9"/>
                  </a:lnTo>
                  <a:lnTo>
                    <a:pt x="3" y="5"/>
                  </a:lnTo>
                  <a:lnTo>
                    <a:pt x="6" y="2"/>
                  </a:lnTo>
                  <a:lnTo>
                    <a:pt x="10" y="0"/>
                  </a:lnTo>
                  <a:lnTo>
                    <a:pt x="15" y="0"/>
                  </a:lnTo>
                  <a:lnTo>
                    <a:pt x="19" y="2"/>
                  </a:lnTo>
                  <a:lnTo>
                    <a:pt x="22" y="5"/>
                  </a:lnTo>
                  <a:lnTo>
                    <a:pt x="24" y="8"/>
                  </a:lnTo>
                  <a:lnTo>
                    <a:pt x="24" y="12"/>
                  </a:lnTo>
                  <a:lnTo>
                    <a:pt x="22" y="17"/>
                  </a:lnTo>
                  <a:lnTo>
                    <a:pt x="19" y="21"/>
                  </a:lnTo>
                  <a:lnTo>
                    <a:pt x="15" y="22"/>
                  </a:lnTo>
                  <a:lnTo>
                    <a:pt x="10" y="22"/>
                  </a:lnTo>
                  <a:lnTo>
                    <a:pt x="6" y="21"/>
                  </a:lnTo>
                  <a:lnTo>
                    <a:pt x="1" y="17"/>
                  </a:lnTo>
                  <a:lnTo>
                    <a:pt x="0" y="12"/>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38" name="Freeform 315"/>
            <p:cNvSpPr>
              <a:spLocks/>
            </p:cNvSpPr>
            <p:nvPr/>
          </p:nvSpPr>
          <p:spPr bwMode="auto">
            <a:xfrm>
              <a:off x="1752" y="1406"/>
              <a:ext cx="168" cy="172"/>
            </a:xfrm>
            <a:custGeom>
              <a:avLst/>
              <a:gdLst>
                <a:gd name="T0" fmla="*/ 18 w 168"/>
                <a:gd name="T1" fmla="*/ 49 h 172"/>
                <a:gd name="T2" fmla="*/ 27 w 168"/>
                <a:gd name="T3" fmla="*/ 83 h 172"/>
                <a:gd name="T4" fmla="*/ 41 w 168"/>
                <a:gd name="T5" fmla="*/ 80 h 172"/>
                <a:gd name="T6" fmla="*/ 55 w 168"/>
                <a:gd name="T7" fmla="*/ 92 h 172"/>
                <a:gd name="T8" fmla="*/ 59 w 168"/>
                <a:gd name="T9" fmla="*/ 101 h 172"/>
                <a:gd name="T10" fmla="*/ 44 w 168"/>
                <a:gd name="T11" fmla="*/ 98 h 172"/>
                <a:gd name="T12" fmla="*/ 36 w 168"/>
                <a:gd name="T13" fmla="*/ 95 h 172"/>
                <a:gd name="T14" fmla="*/ 24 w 168"/>
                <a:gd name="T15" fmla="*/ 88 h 172"/>
                <a:gd name="T16" fmla="*/ 3 w 168"/>
                <a:gd name="T17" fmla="*/ 96 h 172"/>
                <a:gd name="T18" fmla="*/ 2 w 168"/>
                <a:gd name="T19" fmla="*/ 119 h 172"/>
                <a:gd name="T20" fmla="*/ 6 w 168"/>
                <a:gd name="T21" fmla="*/ 129 h 172"/>
                <a:gd name="T22" fmla="*/ 34 w 168"/>
                <a:gd name="T23" fmla="*/ 132 h 172"/>
                <a:gd name="T24" fmla="*/ 49 w 168"/>
                <a:gd name="T25" fmla="*/ 125 h 172"/>
                <a:gd name="T26" fmla="*/ 49 w 168"/>
                <a:gd name="T27" fmla="*/ 133 h 172"/>
                <a:gd name="T28" fmla="*/ 40 w 168"/>
                <a:gd name="T29" fmla="*/ 166 h 172"/>
                <a:gd name="T30" fmla="*/ 68 w 168"/>
                <a:gd name="T31" fmla="*/ 169 h 172"/>
                <a:gd name="T32" fmla="*/ 80 w 168"/>
                <a:gd name="T33" fmla="*/ 145 h 172"/>
                <a:gd name="T34" fmla="*/ 71 w 168"/>
                <a:gd name="T35" fmla="*/ 126 h 172"/>
                <a:gd name="T36" fmla="*/ 77 w 168"/>
                <a:gd name="T37" fmla="*/ 120 h 172"/>
                <a:gd name="T38" fmla="*/ 81 w 168"/>
                <a:gd name="T39" fmla="*/ 129 h 172"/>
                <a:gd name="T40" fmla="*/ 90 w 168"/>
                <a:gd name="T41" fmla="*/ 147 h 172"/>
                <a:gd name="T42" fmla="*/ 114 w 168"/>
                <a:gd name="T43" fmla="*/ 145 h 172"/>
                <a:gd name="T44" fmla="*/ 134 w 168"/>
                <a:gd name="T45" fmla="*/ 151 h 172"/>
                <a:gd name="T46" fmla="*/ 154 w 168"/>
                <a:gd name="T47" fmla="*/ 139 h 172"/>
                <a:gd name="T48" fmla="*/ 158 w 168"/>
                <a:gd name="T49" fmla="*/ 127 h 172"/>
                <a:gd name="T50" fmla="*/ 154 w 168"/>
                <a:gd name="T51" fmla="*/ 120 h 172"/>
                <a:gd name="T52" fmla="*/ 132 w 168"/>
                <a:gd name="T53" fmla="*/ 110 h 172"/>
                <a:gd name="T54" fmla="*/ 117 w 168"/>
                <a:gd name="T55" fmla="*/ 105 h 172"/>
                <a:gd name="T56" fmla="*/ 124 w 168"/>
                <a:gd name="T57" fmla="*/ 89 h 172"/>
                <a:gd name="T58" fmla="*/ 145 w 168"/>
                <a:gd name="T59" fmla="*/ 82 h 172"/>
                <a:gd name="T60" fmla="*/ 165 w 168"/>
                <a:gd name="T61" fmla="*/ 70 h 172"/>
                <a:gd name="T62" fmla="*/ 165 w 168"/>
                <a:gd name="T63" fmla="*/ 49 h 172"/>
                <a:gd name="T64" fmla="*/ 146 w 168"/>
                <a:gd name="T65" fmla="*/ 37 h 172"/>
                <a:gd name="T66" fmla="*/ 126 w 168"/>
                <a:gd name="T67" fmla="*/ 48 h 172"/>
                <a:gd name="T68" fmla="*/ 126 w 168"/>
                <a:gd name="T69" fmla="*/ 61 h 172"/>
                <a:gd name="T70" fmla="*/ 106 w 168"/>
                <a:gd name="T71" fmla="*/ 77 h 172"/>
                <a:gd name="T72" fmla="*/ 99 w 168"/>
                <a:gd name="T73" fmla="*/ 76 h 172"/>
                <a:gd name="T74" fmla="*/ 96 w 168"/>
                <a:gd name="T75" fmla="*/ 65 h 172"/>
                <a:gd name="T76" fmla="*/ 102 w 168"/>
                <a:gd name="T77" fmla="*/ 46 h 172"/>
                <a:gd name="T78" fmla="*/ 118 w 168"/>
                <a:gd name="T79" fmla="*/ 25 h 172"/>
                <a:gd name="T80" fmla="*/ 108 w 168"/>
                <a:gd name="T81" fmla="*/ 3 h 172"/>
                <a:gd name="T82" fmla="*/ 86 w 168"/>
                <a:gd name="T83" fmla="*/ 2 h 172"/>
                <a:gd name="T84" fmla="*/ 72 w 168"/>
                <a:gd name="T85" fmla="*/ 11 h 172"/>
                <a:gd name="T86" fmla="*/ 67 w 168"/>
                <a:gd name="T87" fmla="*/ 21 h 172"/>
                <a:gd name="T88" fmla="*/ 72 w 168"/>
                <a:gd name="T89" fmla="*/ 37 h 172"/>
                <a:gd name="T90" fmla="*/ 81 w 168"/>
                <a:gd name="T91" fmla="*/ 52 h 172"/>
                <a:gd name="T92" fmla="*/ 80 w 168"/>
                <a:gd name="T93" fmla="*/ 68 h 172"/>
                <a:gd name="T94" fmla="*/ 71 w 168"/>
                <a:gd name="T95" fmla="*/ 71 h 172"/>
                <a:gd name="T96" fmla="*/ 61 w 168"/>
                <a:gd name="T97" fmla="*/ 52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8"/>
                <a:gd name="T148" fmla="*/ 0 h 172"/>
                <a:gd name="T149" fmla="*/ 168 w 168"/>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8" h="172">
                  <a:moveTo>
                    <a:pt x="41" y="39"/>
                  </a:moveTo>
                  <a:lnTo>
                    <a:pt x="30" y="42"/>
                  </a:lnTo>
                  <a:lnTo>
                    <a:pt x="18" y="49"/>
                  </a:lnTo>
                  <a:lnTo>
                    <a:pt x="13" y="62"/>
                  </a:lnTo>
                  <a:lnTo>
                    <a:pt x="21" y="80"/>
                  </a:lnTo>
                  <a:lnTo>
                    <a:pt x="27" y="83"/>
                  </a:lnTo>
                  <a:lnTo>
                    <a:pt x="33" y="85"/>
                  </a:lnTo>
                  <a:lnTo>
                    <a:pt x="38" y="83"/>
                  </a:lnTo>
                  <a:lnTo>
                    <a:pt x="41" y="80"/>
                  </a:lnTo>
                  <a:lnTo>
                    <a:pt x="46" y="85"/>
                  </a:lnTo>
                  <a:lnTo>
                    <a:pt x="50" y="88"/>
                  </a:lnTo>
                  <a:lnTo>
                    <a:pt x="55" y="92"/>
                  </a:lnTo>
                  <a:lnTo>
                    <a:pt x="58" y="96"/>
                  </a:lnTo>
                  <a:lnTo>
                    <a:pt x="59" y="99"/>
                  </a:lnTo>
                  <a:lnTo>
                    <a:pt x="59" y="101"/>
                  </a:lnTo>
                  <a:lnTo>
                    <a:pt x="56" y="101"/>
                  </a:lnTo>
                  <a:lnTo>
                    <a:pt x="50" y="99"/>
                  </a:lnTo>
                  <a:lnTo>
                    <a:pt x="44" y="98"/>
                  </a:lnTo>
                  <a:lnTo>
                    <a:pt x="40" y="98"/>
                  </a:lnTo>
                  <a:lnTo>
                    <a:pt x="37" y="96"/>
                  </a:lnTo>
                  <a:lnTo>
                    <a:pt x="36" y="95"/>
                  </a:lnTo>
                  <a:lnTo>
                    <a:pt x="34" y="92"/>
                  </a:lnTo>
                  <a:lnTo>
                    <a:pt x="30" y="89"/>
                  </a:lnTo>
                  <a:lnTo>
                    <a:pt x="24" y="88"/>
                  </a:lnTo>
                  <a:lnTo>
                    <a:pt x="16" y="88"/>
                  </a:lnTo>
                  <a:lnTo>
                    <a:pt x="9" y="91"/>
                  </a:lnTo>
                  <a:lnTo>
                    <a:pt x="3" y="96"/>
                  </a:lnTo>
                  <a:lnTo>
                    <a:pt x="0" y="105"/>
                  </a:lnTo>
                  <a:lnTo>
                    <a:pt x="0" y="114"/>
                  </a:lnTo>
                  <a:lnTo>
                    <a:pt x="2" y="119"/>
                  </a:lnTo>
                  <a:lnTo>
                    <a:pt x="3" y="123"/>
                  </a:lnTo>
                  <a:lnTo>
                    <a:pt x="5" y="126"/>
                  </a:lnTo>
                  <a:lnTo>
                    <a:pt x="6" y="129"/>
                  </a:lnTo>
                  <a:lnTo>
                    <a:pt x="15" y="133"/>
                  </a:lnTo>
                  <a:lnTo>
                    <a:pt x="25" y="133"/>
                  </a:lnTo>
                  <a:lnTo>
                    <a:pt x="34" y="132"/>
                  </a:lnTo>
                  <a:lnTo>
                    <a:pt x="40" y="127"/>
                  </a:lnTo>
                  <a:lnTo>
                    <a:pt x="44" y="125"/>
                  </a:lnTo>
                  <a:lnTo>
                    <a:pt x="49" y="125"/>
                  </a:lnTo>
                  <a:lnTo>
                    <a:pt x="53" y="125"/>
                  </a:lnTo>
                  <a:lnTo>
                    <a:pt x="58" y="126"/>
                  </a:lnTo>
                  <a:lnTo>
                    <a:pt x="49" y="133"/>
                  </a:lnTo>
                  <a:lnTo>
                    <a:pt x="41" y="145"/>
                  </a:lnTo>
                  <a:lnTo>
                    <a:pt x="37" y="157"/>
                  </a:lnTo>
                  <a:lnTo>
                    <a:pt x="40" y="166"/>
                  </a:lnTo>
                  <a:lnTo>
                    <a:pt x="49" y="170"/>
                  </a:lnTo>
                  <a:lnTo>
                    <a:pt x="59" y="172"/>
                  </a:lnTo>
                  <a:lnTo>
                    <a:pt x="68" y="169"/>
                  </a:lnTo>
                  <a:lnTo>
                    <a:pt x="75" y="163"/>
                  </a:lnTo>
                  <a:lnTo>
                    <a:pt x="78" y="154"/>
                  </a:lnTo>
                  <a:lnTo>
                    <a:pt x="80" y="145"/>
                  </a:lnTo>
                  <a:lnTo>
                    <a:pt x="77" y="138"/>
                  </a:lnTo>
                  <a:lnTo>
                    <a:pt x="74" y="130"/>
                  </a:lnTo>
                  <a:lnTo>
                    <a:pt x="71" y="126"/>
                  </a:lnTo>
                  <a:lnTo>
                    <a:pt x="71" y="123"/>
                  </a:lnTo>
                  <a:lnTo>
                    <a:pt x="74" y="122"/>
                  </a:lnTo>
                  <a:lnTo>
                    <a:pt x="77" y="120"/>
                  </a:lnTo>
                  <a:lnTo>
                    <a:pt x="78" y="122"/>
                  </a:lnTo>
                  <a:lnTo>
                    <a:pt x="80" y="125"/>
                  </a:lnTo>
                  <a:lnTo>
                    <a:pt x="81" y="129"/>
                  </a:lnTo>
                  <a:lnTo>
                    <a:pt x="83" y="135"/>
                  </a:lnTo>
                  <a:lnTo>
                    <a:pt x="84" y="141"/>
                  </a:lnTo>
                  <a:lnTo>
                    <a:pt x="90" y="147"/>
                  </a:lnTo>
                  <a:lnTo>
                    <a:pt x="98" y="147"/>
                  </a:lnTo>
                  <a:lnTo>
                    <a:pt x="109" y="141"/>
                  </a:lnTo>
                  <a:lnTo>
                    <a:pt x="114" y="145"/>
                  </a:lnTo>
                  <a:lnTo>
                    <a:pt x="120" y="148"/>
                  </a:lnTo>
                  <a:lnTo>
                    <a:pt x="127" y="151"/>
                  </a:lnTo>
                  <a:lnTo>
                    <a:pt x="134" y="151"/>
                  </a:lnTo>
                  <a:lnTo>
                    <a:pt x="140" y="150"/>
                  </a:lnTo>
                  <a:lnTo>
                    <a:pt x="148" y="147"/>
                  </a:lnTo>
                  <a:lnTo>
                    <a:pt x="154" y="139"/>
                  </a:lnTo>
                  <a:lnTo>
                    <a:pt x="158" y="130"/>
                  </a:lnTo>
                  <a:lnTo>
                    <a:pt x="158" y="129"/>
                  </a:lnTo>
                  <a:lnTo>
                    <a:pt x="158" y="127"/>
                  </a:lnTo>
                  <a:lnTo>
                    <a:pt x="157" y="126"/>
                  </a:lnTo>
                  <a:lnTo>
                    <a:pt x="157" y="125"/>
                  </a:lnTo>
                  <a:lnTo>
                    <a:pt x="154" y="120"/>
                  </a:lnTo>
                  <a:lnTo>
                    <a:pt x="149" y="114"/>
                  </a:lnTo>
                  <a:lnTo>
                    <a:pt x="142" y="110"/>
                  </a:lnTo>
                  <a:lnTo>
                    <a:pt x="132" y="110"/>
                  </a:lnTo>
                  <a:lnTo>
                    <a:pt x="126" y="110"/>
                  </a:lnTo>
                  <a:lnTo>
                    <a:pt x="121" y="108"/>
                  </a:lnTo>
                  <a:lnTo>
                    <a:pt x="117" y="105"/>
                  </a:lnTo>
                  <a:lnTo>
                    <a:pt x="114" y="102"/>
                  </a:lnTo>
                  <a:lnTo>
                    <a:pt x="118" y="96"/>
                  </a:lnTo>
                  <a:lnTo>
                    <a:pt x="124" y="89"/>
                  </a:lnTo>
                  <a:lnTo>
                    <a:pt x="129" y="85"/>
                  </a:lnTo>
                  <a:lnTo>
                    <a:pt x="133" y="82"/>
                  </a:lnTo>
                  <a:lnTo>
                    <a:pt x="145" y="82"/>
                  </a:lnTo>
                  <a:lnTo>
                    <a:pt x="154" y="80"/>
                  </a:lnTo>
                  <a:lnTo>
                    <a:pt x="160" y="76"/>
                  </a:lnTo>
                  <a:lnTo>
                    <a:pt x="165" y="70"/>
                  </a:lnTo>
                  <a:lnTo>
                    <a:pt x="168" y="62"/>
                  </a:lnTo>
                  <a:lnTo>
                    <a:pt x="168" y="57"/>
                  </a:lnTo>
                  <a:lnTo>
                    <a:pt x="165" y="49"/>
                  </a:lnTo>
                  <a:lnTo>
                    <a:pt x="163" y="43"/>
                  </a:lnTo>
                  <a:lnTo>
                    <a:pt x="155" y="39"/>
                  </a:lnTo>
                  <a:lnTo>
                    <a:pt x="146" y="37"/>
                  </a:lnTo>
                  <a:lnTo>
                    <a:pt x="137" y="39"/>
                  </a:lnTo>
                  <a:lnTo>
                    <a:pt x="130" y="42"/>
                  </a:lnTo>
                  <a:lnTo>
                    <a:pt x="126" y="48"/>
                  </a:lnTo>
                  <a:lnTo>
                    <a:pt x="124" y="52"/>
                  </a:lnTo>
                  <a:lnTo>
                    <a:pt x="124" y="57"/>
                  </a:lnTo>
                  <a:lnTo>
                    <a:pt x="126" y="61"/>
                  </a:lnTo>
                  <a:lnTo>
                    <a:pt x="120" y="67"/>
                  </a:lnTo>
                  <a:lnTo>
                    <a:pt x="112" y="73"/>
                  </a:lnTo>
                  <a:lnTo>
                    <a:pt x="106" y="77"/>
                  </a:lnTo>
                  <a:lnTo>
                    <a:pt x="103" y="80"/>
                  </a:lnTo>
                  <a:lnTo>
                    <a:pt x="102" y="77"/>
                  </a:lnTo>
                  <a:lnTo>
                    <a:pt x="99" y="76"/>
                  </a:lnTo>
                  <a:lnTo>
                    <a:pt x="96" y="73"/>
                  </a:lnTo>
                  <a:lnTo>
                    <a:pt x="93" y="71"/>
                  </a:lnTo>
                  <a:lnTo>
                    <a:pt x="96" y="65"/>
                  </a:lnTo>
                  <a:lnTo>
                    <a:pt x="99" y="58"/>
                  </a:lnTo>
                  <a:lnTo>
                    <a:pt x="100" y="52"/>
                  </a:lnTo>
                  <a:lnTo>
                    <a:pt x="102" y="46"/>
                  </a:lnTo>
                  <a:lnTo>
                    <a:pt x="109" y="40"/>
                  </a:lnTo>
                  <a:lnTo>
                    <a:pt x="115" y="33"/>
                  </a:lnTo>
                  <a:lnTo>
                    <a:pt x="118" y="25"/>
                  </a:lnTo>
                  <a:lnTo>
                    <a:pt x="118" y="17"/>
                  </a:lnTo>
                  <a:lnTo>
                    <a:pt x="114" y="9"/>
                  </a:lnTo>
                  <a:lnTo>
                    <a:pt x="108" y="3"/>
                  </a:lnTo>
                  <a:lnTo>
                    <a:pt x="99" y="0"/>
                  </a:lnTo>
                  <a:lnTo>
                    <a:pt x="92" y="0"/>
                  </a:lnTo>
                  <a:lnTo>
                    <a:pt x="86" y="2"/>
                  </a:lnTo>
                  <a:lnTo>
                    <a:pt x="81" y="3"/>
                  </a:lnTo>
                  <a:lnTo>
                    <a:pt x="77" y="8"/>
                  </a:lnTo>
                  <a:lnTo>
                    <a:pt x="72" y="11"/>
                  </a:lnTo>
                  <a:lnTo>
                    <a:pt x="69" y="14"/>
                  </a:lnTo>
                  <a:lnTo>
                    <a:pt x="68" y="18"/>
                  </a:lnTo>
                  <a:lnTo>
                    <a:pt x="67" y="21"/>
                  </a:lnTo>
                  <a:lnTo>
                    <a:pt x="67" y="25"/>
                  </a:lnTo>
                  <a:lnTo>
                    <a:pt x="68" y="33"/>
                  </a:lnTo>
                  <a:lnTo>
                    <a:pt x="72" y="37"/>
                  </a:lnTo>
                  <a:lnTo>
                    <a:pt x="77" y="42"/>
                  </a:lnTo>
                  <a:lnTo>
                    <a:pt x="81" y="45"/>
                  </a:lnTo>
                  <a:lnTo>
                    <a:pt x="81" y="52"/>
                  </a:lnTo>
                  <a:lnTo>
                    <a:pt x="81" y="58"/>
                  </a:lnTo>
                  <a:lnTo>
                    <a:pt x="80" y="64"/>
                  </a:lnTo>
                  <a:lnTo>
                    <a:pt x="80" y="68"/>
                  </a:lnTo>
                  <a:lnTo>
                    <a:pt x="77" y="68"/>
                  </a:lnTo>
                  <a:lnTo>
                    <a:pt x="72" y="70"/>
                  </a:lnTo>
                  <a:lnTo>
                    <a:pt x="71" y="71"/>
                  </a:lnTo>
                  <a:lnTo>
                    <a:pt x="69" y="71"/>
                  </a:lnTo>
                  <a:lnTo>
                    <a:pt x="64" y="64"/>
                  </a:lnTo>
                  <a:lnTo>
                    <a:pt x="61" y="52"/>
                  </a:lnTo>
                  <a:lnTo>
                    <a:pt x="53" y="43"/>
                  </a:lnTo>
                  <a:lnTo>
                    <a:pt x="41" y="39"/>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39" name="Freeform 316"/>
            <p:cNvSpPr>
              <a:spLocks/>
            </p:cNvSpPr>
            <p:nvPr/>
          </p:nvSpPr>
          <p:spPr bwMode="auto">
            <a:xfrm>
              <a:off x="1634" y="1633"/>
              <a:ext cx="173" cy="301"/>
            </a:xfrm>
            <a:custGeom>
              <a:avLst/>
              <a:gdLst>
                <a:gd name="T0" fmla="*/ 171 w 173"/>
                <a:gd name="T1" fmla="*/ 0 h 301"/>
                <a:gd name="T2" fmla="*/ 158 w 173"/>
                <a:gd name="T3" fmla="*/ 19 h 301"/>
                <a:gd name="T4" fmla="*/ 142 w 173"/>
                <a:gd name="T5" fmla="*/ 35 h 301"/>
                <a:gd name="T6" fmla="*/ 124 w 173"/>
                <a:gd name="T7" fmla="*/ 50 h 301"/>
                <a:gd name="T8" fmla="*/ 106 w 173"/>
                <a:gd name="T9" fmla="*/ 60 h 301"/>
                <a:gd name="T10" fmla="*/ 87 w 173"/>
                <a:gd name="T11" fmla="*/ 68 h 301"/>
                <a:gd name="T12" fmla="*/ 68 w 173"/>
                <a:gd name="T13" fmla="*/ 73 h 301"/>
                <a:gd name="T14" fmla="*/ 50 w 173"/>
                <a:gd name="T15" fmla="*/ 76 h 301"/>
                <a:gd name="T16" fmla="*/ 32 w 173"/>
                <a:gd name="T17" fmla="*/ 76 h 301"/>
                <a:gd name="T18" fmla="*/ 32 w 173"/>
                <a:gd name="T19" fmla="*/ 91 h 301"/>
                <a:gd name="T20" fmla="*/ 30 w 173"/>
                <a:gd name="T21" fmla="*/ 107 h 301"/>
                <a:gd name="T22" fmla="*/ 19 w 173"/>
                <a:gd name="T23" fmla="*/ 125 h 301"/>
                <a:gd name="T24" fmla="*/ 0 w 173"/>
                <a:gd name="T25" fmla="*/ 138 h 301"/>
                <a:gd name="T26" fmla="*/ 12 w 173"/>
                <a:gd name="T27" fmla="*/ 158 h 301"/>
                <a:gd name="T28" fmla="*/ 19 w 173"/>
                <a:gd name="T29" fmla="*/ 181 h 301"/>
                <a:gd name="T30" fmla="*/ 21 w 173"/>
                <a:gd name="T31" fmla="*/ 206 h 301"/>
                <a:gd name="T32" fmla="*/ 12 w 173"/>
                <a:gd name="T33" fmla="*/ 227 h 301"/>
                <a:gd name="T34" fmla="*/ 19 w 173"/>
                <a:gd name="T35" fmla="*/ 230 h 301"/>
                <a:gd name="T36" fmla="*/ 28 w 173"/>
                <a:gd name="T37" fmla="*/ 235 h 301"/>
                <a:gd name="T38" fmla="*/ 38 w 173"/>
                <a:gd name="T39" fmla="*/ 239 h 301"/>
                <a:gd name="T40" fmla="*/ 50 w 173"/>
                <a:gd name="T41" fmla="*/ 246 h 301"/>
                <a:gd name="T42" fmla="*/ 61 w 173"/>
                <a:gd name="T43" fmla="*/ 257 h 301"/>
                <a:gd name="T44" fmla="*/ 71 w 173"/>
                <a:gd name="T45" fmla="*/ 269 h 301"/>
                <a:gd name="T46" fmla="*/ 78 w 173"/>
                <a:gd name="T47" fmla="*/ 283 h 301"/>
                <a:gd name="T48" fmla="*/ 84 w 173"/>
                <a:gd name="T49" fmla="*/ 301 h 301"/>
                <a:gd name="T50" fmla="*/ 89 w 173"/>
                <a:gd name="T51" fmla="*/ 291 h 301"/>
                <a:gd name="T52" fmla="*/ 94 w 173"/>
                <a:gd name="T53" fmla="*/ 279 h 301"/>
                <a:gd name="T54" fmla="*/ 102 w 173"/>
                <a:gd name="T55" fmla="*/ 269 h 301"/>
                <a:gd name="T56" fmla="*/ 109 w 173"/>
                <a:gd name="T57" fmla="*/ 258 h 301"/>
                <a:gd name="T58" fmla="*/ 120 w 173"/>
                <a:gd name="T59" fmla="*/ 248 h 301"/>
                <a:gd name="T60" fmla="*/ 131 w 173"/>
                <a:gd name="T61" fmla="*/ 240 h 301"/>
                <a:gd name="T62" fmla="*/ 143 w 173"/>
                <a:gd name="T63" fmla="*/ 236 h 301"/>
                <a:gd name="T64" fmla="*/ 156 w 173"/>
                <a:gd name="T65" fmla="*/ 233 h 301"/>
                <a:gd name="T66" fmla="*/ 151 w 173"/>
                <a:gd name="T67" fmla="*/ 220 h 301"/>
                <a:gd name="T68" fmla="*/ 146 w 173"/>
                <a:gd name="T69" fmla="*/ 202 h 301"/>
                <a:gd name="T70" fmla="*/ 149 w 173"/>
                <a:gd name="T71" fmla="*/ 184 h 301"/>
                <a:gd name="T72" fmla="*/ 161 w 173"/>
                <a:gd name="T73" fmla="*/ 164 h 301"/>
                <a:gd name="T74" fmla="*/ 149 w 173"/>
                <a:gd name="T75" fmla="*/ 131 h 301"/>
                <a:gd name="T76" fmla="*/ 146 w 173"/>
                <a:gd name="T77" fmla="*/ 100 h 301"/>
                <a:gd name="T78" fmla="*/ 148 w 173"/>
                <a:gd name="T79" fmla="*/ 72 h 301"/>
                <a:gd name="T80" fmla="*/ 151 w 173"/>
                <a:gd name="T81" fmla="*/ 51 h 301"/>
                <a:gd name="T82" fmla="*/ 155 w 173"/>
                <a:gd name="T83" fmla="*/ 39 h 301"/>
                <a:gd name="T84" fmla="*/ 161 w 173"/>
                <a:gd name="T85" fmla="*/ 26 h 301"/>
                <a:gd name="T86" fmla="*/ 167 w 173"/>
                <a:gd name="T87" fmla="*/ 14 h 301"/>
                <a:gd name="T88" fmla="*/ 171 w 173"/>
                <a:gd name="T89" fmla="*/ 8 h 301"/>
                <a:gd name="T90" fmla="*/ 173 w 173"/>
                <a:gd name="T91" fmla="*/ 7 h 301"/>
                <a:gd name="T92" fmla="*/ 173 w 173"/>
                <a:gd name="T93" fmla="*/ 4 h 301"/>
                <a:gd name="T94" fmla="*/ 171 w 173"/>
                <a:gd name="T95" fmla="*/ 2 h 301"/>
                <a:gd name="T96" fmla="*/ 171 w 173"/>
                <a:gd name="T97" fmla="*/ 2 h 301"/>
                <a:gd name="T98" fmla="*/ 171 w 173"/>
                <a:gd name="T99" fmla="*/ 0 h 3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1"/>
                <a:gd name="T152" fmla="*/ 173 w 173"/>
                <a:gd name="T153" fmla="*/ 301 h 3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1">
                  <a:moveTo>
                    <a:pt x="171" y="0"/>
                  </a:moveTo>
                  <a:lnTo>
                    <a:pt x="158" y="19"/>
                  </a:lnTo>
                  <a:lnTo>
                    <a:pt x="142" y="35"/>
                  </a:lnTo>
                  <a:lnTo>
                    <a:pt x="124" y="50"/>
                  </a:lnTo>
                  <a:lnTo>
                    <a:pt x="106" y="60"/>
                  </a:lnTo>
                  <a:lnTo>
                    <a:pt x="87" y="68"/>
                  </a:lnTo>
                  <a:lnTo>
                    <a:pt x="68" y="73"/>
                  </a:lnTo>
                  <a:lnTo>
                    <a:pt x="50" y="76"/>
                  </a:lnTo>
                  <a:lnTo>
                    <a:pt x="32" y="76"/>
                  </a:lnTo>
                  <a:lnTo>
                    <a:pt x="32" y="91"/>
                  </a:lnTo>
                  <a:lnTo>
                    <a:pt x="30" y="107"/>
                  </a:lnTo>
                  <a:lnTo>
                    <a:pt x="19" y="125"/>
                  </a:lnTo>
                  <a:lnTo>
                    <a:pt x="0" y="138"/>
                  </a:lnTo>
                  <a:lnTo>
                    <a:pt x="12" y="158"/>
                  </a:lnTo>
                  <a:lnTo>
                    <a:pt x="19" y="181"/>
                  </a:lnTo>
                  <a:lnTo>
                    <a:pt x="21" y="206"/>
                  </a:lnTo>
                  <a:lnTo>
                    <a:pt x="12" y="227"/>
                  </a:lnTo>
                  <a:lnTo>
                    <a:pt x="19" y="230"/>
                  </a:lnTo>
                  <a:lnTo>
                    <a:pt x="28" y="235"/>
                  </a:lnTo>
                  <a:lnTo>
                    <a:pt x="38" y="239"/>
                  </a:lnTo>
                  <a:lnTo>
                    <a:pt x="50" y="246"/>
                  </a:lnTo>
                  <a:lnTo>
                    <a:pt x="61" y="257"/>
                  </a:lnTo>
                  <a:lnTo>
                    <a:pt x="71" y="269"/>
                  </a:lnTo>
                  <a:lnTo>
                    <a:pt x="78" y="283"/>
                  </a:lnTo>
                  <a:lnTo>
                    <a:pt x="84" y="301"/>
                  </a:lnTo>
                  <a:lnTo>
                    <a:pt x="89" y="291"/>
                  </a:lnTo>
                  <a:lnTo>
                    <a:pt x="94" y="279"/>
                  </a:lnTo>
                  <a:lnTo>
                    <a:pt x="102" y="269"/>
                  </a:lnTo>
                  <a:lnTo>
                    <a:pt x="109" y="258"/>
                  </a:lnTo>
                  <a:lnTo>
                    <a:pt x="120" y="248"/>
                  </a:lnTo>
                  <a:lnTo>
                    <a:pt x="131" y="240"/>
                  </a:lnTo>
                  <a:lnTo>
                    <a:pt x="143" y="236"/>
                  </a:lnTo>
                  <a:lnTo>
                    <a:pt x="156" y="233"/>
                  </a:lnTo>
                  <a:lnTo>
                    <a:pt x="151" y="220"/>
                  </a:lnTo>
                  <a:lnTo>
                    <a:pt x="146" y="202"/>
                  </a:lnTo>
                  <a:lnTo>
                    <a:pt x="149" y="184"/>
                  </a:lnTo>
                  <a:lnTo>
                    <a:pt x="161" y="164"/>
                  </a:lnTo>
                  <a:lnTo>
                    <a:pt x="149" y="131"/>
                  </a:lnTo>
                  <a:lnTo>
                    <a:pt x="146" y="100"/>
                  </a:lnTo>
                  <a:lnTo>
                    <a:pt x="148" y="72"/>
                  </a:lnTo>
                  <a:lnTo>
                    <a:pt x="151" y="51"/>
                  </a:lnTo>
                  <a:lnTo>
                    <a:pt x="155" y="39"/>
                  </a:lnTo>
                  <a:lnTo>
                    <a:pt x="161" y="26"/>
                  </a:lnTo>
                  <a:lnTo>
                    <a:pt x="167" y="14"/>
                  </a:lnTo>
                  <a:lnTo>
                    <a:pt x="171" y="8"/>
                  </a:lnTo>
                  <a:lnTo>
                    <a:pt x="173" y="7"/>
                  </a:lnTo>
                  <a:lnTo>
                    <a:pt x="173" y="4"/>
                  </a:lnTo>
                  <a:lnTo>
                    <a:pt x="171" y="2"/>
                  </a:lnTo>
                  <a:lnTo>
                    <a:pt x="171"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40" name="Freeform 317"/>
            <p:cNvSpPr>
              <a:spLocks/>
            </p:cNvSpPr>
            <p:nvPr/>
          </p:nvSpPr>
          <p:spPr bwMode="auto">
            <a:xfrm>
              <a:off x="2075" y="1557"/>
              <a:ext cx="325" cy="248"/>
            </a:xfrm>
            <a:custGeom>
              <a:avLst/>
              <a:gdLst>
                <a:gd name="T0" fmla="*/ 148 w 325"/>
                <a:gd name="T1" fmla="*/ 0 h 248"/>
                <a:gd name="T2" fmla="*/ 136 w 325"/>
                <a:gd name="T3" fmla="*/ 3 h 248"/>
                <a:gd name="T4" fmla="*/ 123 w 325"/>
                <a:gd name="T5" fmla="*/ 9 h 248"/>
                <a:gd name="T6" fmla="*/ 107 w 325"/>
                <a:gd name="T7" fmla="*/ 13 h 248"/>
                <a:gd name="T8" fmla="*/ 89 w 325"/>
                <a:gd name="T9" fmla="*/ 19 h 248"/>
                <a:gd name="T10" fmla="*/ 70 w 325"/>
                <a:gd name="T11" fmla="*/ 25 h 248"/>
                <a:gd name="T12" fmla="*/ 52 w 325"/>
                <a:gd name="T13" fmla="*/ 30 h 248"/>
                <a:gd name="T14" fmla="*/ 36 w 325"/>
                <a:gd name="T15" fmla="*/ 33 h 248"/>
                <a:gd name="T16" fmla="*/ 21 w 325"/>
                <a:gd name="T17" fmla="*/ 34 h 248"/>
                <a:gd name="T18" fmla="*/ 15 w 325"/>
                <a:gd name="T19" fmla="*/ 33 h 248"/>
                <a:gd name="T20" fmla="*/ 9 w 325"/>
                <a:gd name="T21" fmla="*/ 33 h 248"/>
                <a:gd name="T22" fmla="*/ 3 w 325"/>
                <a:gd name="T23" fmla="*/ 31 h 248"/>
                <a:gd name="T24" fmla="*/ 0 w 325"/>
                <a:gd name="T25" fmla="*/ 31 h 248"/>
                <a:gd name="T26" fmla="*/ 18 w 325"/>
                <a:gd name="T27" fmla="*/ 42 h 248"/>
                <a:gd name="T28" fmla="*/ 34 w 325"/>
                <a:gd name="T29" fmla="*/ 56 h 248"/>
                <a:gd name="T30" fmla="*/ 48 w 325"/>
                <a:gd name="T31" fmla="*/ 74 h 248"/>
                <a:gd name="T32" fmla="*/ 61 w 325"/>
                <a:gd name="T33" fmla="*/ 93 h 248"/>
                <a:gd name="T34" fmla="*/ 71 w 325"/>
                <a:gd name="T35" fmla="*/ 115 h 248"/>
                <a:gd name="T36" fmla="*/ 80 w 325"/>
                <a:gd name="T37" fmla="*/ 139 h 248"/>
                <a:gd name="T38" fmla="*/ 86 w 325"/>
                <a:gd name="T39" fmla="*/ 163 h 248"/>
                <a:gd name="T40" fmla="*/ 90 w 325"/>
                <a:gd name="T41" fmla="*/ 186 h 248"/>
                <a:gd name="T42" fmla="*/ 99 w 325"/>
                <a:gd name="T43" fmla="*/ 186 h 248"/>
                <a:gd name="T44" fmla="*/ 110 w 325"/>
                <a:gd name="T45" fmla="*/ 189 h 248"/>
                <a:gd name="T46" fmla="*/ 121 w 325"/>
                <a:gd name="T47" fmla="*/ 195 h 248"/>
                <a:gd name="T48" fmla="*/ 135 w 325"/>
                <a:gd name="T49" fmla="*/ 201 h 248"/>
                <a:gd name="T50" fmla="*/ 147 w 325"/>
                <a:gd name="T51" fmla="*/ 211 h 248"/>
                <a:gd name="T52" fmla="*/ 158 w 325"/>
                <a:gd name="T53" fmla="*/ 222 h 248"/>
                <a:gd name="T54" fmla="*/ 169 w 325"/>
                <a:gd name="T55" fmla="*/ 235 h 248"/>
                <a:gd name="T56" fmla="*/ 176 w 325"/>
                <a:gd name="T57" fmla="*/ 248 h 248"/>
                <a:gd name="T58" fmla="*/ 185 w 325"/>
                <a:gd name="T59" fmla="*/ 241 h 248"/>
                <a:gd name="T60" fmla="*/ 198 w 325"/>
                <a:gd name="T61" fmla="*/ 234 h 248"/>
                <a:gd name="T62" fmla="*/ 213 w 325"/>
                <a:gd name="T63" fmla="*/ 228 h 248"/>
                <a:gd name="T64" fmla="*/ 231 w 325"/>
                <a:gd name="T65" fmla="*/ 223 h 248"/>
                <a:gd name="T66" fmla="*/ 251 w 325"/>
                <a:gd name="T67" fmla="*/ 222 h 248"/>
                <a:gd name="T68" fmla="*/ 275 w 325"/>
                <a:gd name="T69" fmla="*/ 223 h 248"/>
                <a:gd name="T70" fmla="*/ 299 w 325"/>
                <a:gd name="T71" fmla="*/ 231 h 248"/>
                <a:gd name="T72" fmla="*/ 325 w 325"/>
                <a:gd name="T73" fmla="*/ 241 h 248"/>
                <a:gd name="T74" fmla="*/ 318 w 325"/>
                <a:gd name="T75" fmla="*/ 231 h 248"/>
                <a:gd name="T76" fmla="*/ 309 w 325"/>
                <a:gd name="T77" fmla="*/ 220 h 248"/>
                <a:gd name="T78" fmla="*/ 303 w 325"/>
                <a:gd name="T79" fmla="*/ 207 h 248"/>
                <a:gd name="T80" fmla="*/ 297 w 325"/>
                <a:gd name="T81" fmla="*/ 191 h 248"/>
                <a:gd name="T82" fmla="*/ 296 w 325"/>
                <a:gd name="T83" fmla="*/ 173 h 248"/>
                <a:gd name="T84" fmla="*/ 296 w 325"/>
                <a:gd name="T85" fmla="*/ 154 h 248"/>
                <a:gd name="T86" fmla="*/ 302 w 325"/>
                <a:gd name="T87" fmla="*/ 132 h 248"/>
                <a:gd name="T88" fmla="*/ 312 w 325"/>
                <a:gd name="T89" fmla="*/ 107 h 248"/>
                <a:gd name="T90" fmla="*/ 297 w 325"/>
                <a:gd name="T91" fmla="*/ 104 h 248"/>
                <a:gd name="T92" fmla="*/ 281 w 325"/>
                <a:gd name="T93" fmla="*/ 99 h 248"/>
                <a:gd name="T94" fmla="*/ 266 w 325"/>
                <a:gd name="T95" fmla="*/ 92 h 248"/>
                <a:gd name="T96" fmla="*/ 253 w 325"/>
                <a:gd name="T97" fmla="*/ 83 h 248"/>
                <a:gd name="T98" fmla="*/ 241 w 325"/>
                <a:gd name="T99" fmla="*/ 73 h 248"/>
                <a:gd name="T100" fmla="*/ 232 w 325"/>
                <a:gd name="T101" fmla="*/ 56 h 248"/>
                <a:gd name="T102" fmla="*/ 228 w 325"/>
                <a:gd name="T103" fmla="*/ 39 h 248"/>
                <a:gd name="T104" fmla="*/ 226 w 325"/>
                <a:gd name="T105" fmla="*/ 15 h 248"/>
                <a:gd name="T106" fmla="*/ 217 w 325"/>
                <a:gd name="T107" fmla="*/ 16 h 248"/>
                <a:gd name="T108" fmla="*/ 209 w 325"/>
                <a:gd name="T109" fmla="*/ 19 h 248"/>
                <a:gd name="T110" fmla="*/ 200 w 325"/>
                <a:gd name="T111" fmla="*/ 19 h 248"/>
                <a:gd name="T112" fmla="*/ 191 w 325"/>
                <a:gd name="T113" fmla="*/ 19 h 248"/>
                <a:gd name="T114" fmla="*/ 181 w 325"/>
                <a:gd name="T115" fmla="*/ 18 h 248"/>
                <a:gd name="T116" fmla="*/ 170 w 325"/>
                <a:gd name="T117" fmla="*/ 13 h 248"/>
                <a:gd name="T118" fmla="*/ 160 w 325"/>
                <a:gd name="T119" fmla="*/ 8 h 248"/>
                <a:gd name="T120" fmla="*/ 148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8" y="0"/>
                  </a:moveTo>
                  <a:lnTo>
                    <a:pt x="136" y="3"/>
                  </a:lnTo>
                  <a:lnTo>
                    <a:pt x="123" y="9"/>
                  </a:lnTo>
                  <a:lnTo>
                    <a:pt x="107" y="13"/>
                  </a:lnTo>
                  <a:lnTo>
                    <a:pt x="89" y="19"/>
                  </a:lnTo>
                  <a:lnTo>
                    <a:pt x="70" y="25"/>
                  </a:lnTo>
                  <a:lnTo>
                    <a:pt x="52" y="30"/>
                  </a:lnTo>
                  <a:lnTo>
                    <a:pt x="36" y="33"/>
                  </a:lnTo>
                  <a:lnTo>
                    <a:pt x="21" y="34"/>
                  </a:lnTo>
                  <a:lnTo>
                    <a:pt x="15" y="33"/>
                  </a:lnTo>
                  <a:lnTo>
                    <a:pt x="9" y="33"/>
                  </a:lnTo>
                  <a:lnTo>
                    <a:pt x="3" y="31"/>
                  </a:lnTo>
                  <a:lnTo>
                    <a:pt x="0" y="31"/>
                  </a:lnTo>
                  <a:lnTo>
                    <a:pt x="18" y="42"/>
                  </a:lnTo>
                  <a:lnTo>
                    <a:pt x="34" y="56"/>
                  </a:lnTo>
                  <a:lnTo>
                    <a:pt x="48" y="74"/>
                  </a:lnTo>
                  <a:lnTo>
                    <a:pt x="61" y="93"/>
                  </a:lnTo>
                  <a:lnTo>
                    <a:pt x="71" y="115"/>
                  </a:lnTo>
                  <a:lnTo>
                    <a:pt x="80" y="139"/>
                  </a:lnTo>
                  <a:lnTo>
                    <a:pt x="86" y="163"/>
                  </a:lnTo>
                  <a:lnTo>
                    <a:pt x="90" y="186"/>
                  </a:lnTo>
                  <a:lnTo>
                    <a:pt x="99" y="186"/>
                  </a:lnTo>
                  <a:lnTo>
                    <a:pt x="110" y="189"/>
                  </a:lnTo>
                  <a:lnTo>
                    <a:pt x="121" y="195"/>
                  </a:lnTo>
                  <a:lnTo>
                    <a:pt x="135" y="201"/>
                  </a:lnTo>
                  <a:lnTo>
                    <a:pt x="147" y="211"/>
                  </a:lnTo>
                  <a:lnTo>
                    <a:pt x="158" y="222"/>
                  </a:lnTo>
                  <a:lnTo>
                    <a:pt x="169" y="235"/>
                  </a:lnTo>
                  <a:lnTo>
                    <a:pt x="176" y="248"/>
                  </a:lnTo>
                  <a:lnTo>
                    <a:pt x="185" y="241"/>
                  </a:lnTo>
                  <a:lnTo>
                    <a:pt x="198" y="234"/>
                  </a:lnTo>
                  <a:lnTo>
                    <a:pt x="213" y="228"/>
                  </a:lnTo>
                  <a:lnTo>
                    <a:pt x="231" y="223"/>
                  </a:lnTo>
                  <a:lnTo>
                    <a:pt x="251" y="222"/>
                  </a:lnTo>
                  <a:lnTo>
                    <a:pt x="275" y="223"/>
                  </a:lnTo>
                  <a:lnTo>
                    <a:pt x="299" y="231"/>
                  </a:lnTo>
                  <a:lnTo>
                    <a:pt x="325" y="241"/>
                  </a:lnTo>
                  <a:lnTo>
                    <a:pt x="318" y="231"/>
                  </a:lnTo>
                  <a:lnTo>
                    <a:pt x="309" y="220"/>
                  </a:lnTo>
                  <a:lnTo>
                    <a:pt x="303" y="207"/>
                  </a:lnTo>
                  <a:lnTo>
                    <a:pt x="297" y="191"/>
                  </a:lnTo>
                  <a:lnTo>
                    <a:pt x="296" y="173"/>
                  </a:lnTo>
                  <a:lnTo>
                    <a:pt x="296" y="154"/>
                  </a:lnTo>
                  <a:lnTo>
                    <a:pt x="302" y="132"/>
                  </a:lnTo>
                  <a:lnTo>
                    <a:pt x="312" y="107"/>
                  </a:lnTo>
                  <a:lnTo>
                    <a:pt x="297" y="104"/>
                  </a:lnTo>
                  <a:lnTo>
                    <a:pt x="281" y="99"/>
                  </a:lnTo>
                  <a:lnTo>
                    <a:pt x="266" y="92"/>
                  </a:lnTo>
                  <a:lnTo>
                    <a:pt x="253" y="83"/>
                  </a:lnTo>
                  <a:lnTo>
                    <a:pt x="241" y="73"/>
                  </a:lnTo>
                  <a:lnTo>
                    <a:pt x="232" y="56"/>
                  </a:lnTo>
                  <a:lnTo>
                    <a:pt x="228" y="39"/>
                  </a:lnTo>
                  <a:lnTo>
                    <a:pt x="226" y="15"/>
                  </a:lnTo>
                  <a:lnTo>
                    <a:pt x="217" y="16"/>
                  </a:lnTo>
                  <a:lnTo>
                    <a:pt x="209" y="19"/>
                  </a:lnTo>
                  <a:lnTo>
                    <a:pt x="200" y="19"/>
                  </a:lnTo>
                  <a:lnTo>
                    <a:pt x="191" y="19"/>
                  </a:lnTo>
                  <a:lnTo>
                    <a:pt x="181" y="18"/>
                  </a:lnTo>
                  <a:lnTo>
                    <a:pt x="170" y="13"/>
                  </a:lnTo>
                  <a:lnTo>
                    <a:pt x="160" y="8"/>
                  </a:lnTo>
                  <a:lnTo>
                    <a:pt x="148"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41" name="Freeform 318"/>
            <p:cNvSpPr>
              <a:spLocks/>
            </p:cNvSpPr>
            <p:nvPr/>
          </p:nvSpPr>
          <p:spPr bwMode="auto">
            <a:xfrm>
              <a:off x="1909" y="1185"/>
              <a:ext cx="285" cy="351"/>
            </a:xfrm>
            <a:custGeom>
              <a:avLst/>
              <a:gdLst>
                <a:gd name="T0" fmla="*/ 240 w 285"/>
                <a:gd name="T1" fmla="*/ 170 h 351"/>
                <a:gd name="T2" fmla="*/ 203 w 285"/>
                <a:gd name="T3" fmla="*/ 173 h 351"/>
                <a:gd name="T4" fmla="*/ 155 w 285"/>
                <a:gd name="T5" fmla="*/ 189 h 351"/>
                <a:gd name="T6" fmla="*/ 109 w 285"/>
                <a:gd name="T7" fmla="*/ 229 h 351"/>
                <a:gd name="T8" fmla="*/ 82 w 285"/>
                <a:gd name="T9" fmla="*/ 292 h 351"/>
                <a:gd name="T10" fmla="*/ 63 w 285"/>
                <a:gd name="T11" fmla="*/ 331 h 351"/>
                <a:gd name="T12" fmla="*/ 44 w 285"/>
                <a:gd name="T13" fmla="*/ 340 h 351"/>
                <a:gd name="T14" fmla="*/ 31 w 285"/>
                <a:gd name="T15" fmla="*/ 343 h 351"/>
                <a:gd name="T16" fmla="*/ 17 w 285"/>
                <a:gd name="T17" fmla="*/ 346 h 351"/>
                <a:gd name="T18" fmla="*/ 6 w 285"/>
                <a:gd name="T19" fmla="*/ 350 h 351"/>
                <a:gd name="T20" fmla="*/ 1 w 285"/>
                <a:gd name="T21" fmla="*/ 350 h 351"/>
                <a:gd name="T22" fmla="*/ 0 w 285"/>
                <a:gd name="T23" fmla="*/ 347 h 351"/>
                <a:gd name="T24" fmla="*/ 23 w 285"/>
                <a:gd name="T25" fmla="*/ 335 h 351"/>
                <a:gd name="T26" fmla="*/ 54 w 285"/>
                <a:gd name="T27" fmla="*/ 300 h 351"/>
                <a:gd name="T28" fmla="*/ 68 w 285"/>
                <a:gd name="T29" fmla="*/ 257 h 351"/>
                <a:gd name="T30" fmla="*/ 70 w 285"/>
                <a:gd name="T31" fmla="*/ 220 h 351"/>
                <a:gd name="T32" fmla="*/ 69 w 285"/>
                <a:gd name="T33" fmla="*/ 195 h 351"/>
                <a:gd name="T34" fmla="*/ 63 w 285"/>
                <a:gd name="T35" fmla="*/ 167 h 351"/>
                <a:gd name="T36" fmla="*/ 68 w 285"/>
                <a:gd name="T37" fmla="*/ 149 h 351"/>
                <a:gd name="T38" fmla="*/ 90 w 285"/>
                <a:gd name="T39" fmla="*/ 133 h 351"/>
                <a:gd name="T40" fmla="*/ 110 w 285"/>
                <a:gd name="T41" fmla="*/ 108 h 351"/>
                <a:gd name="T42" fmla="*/ 118 w 285"/>
                <a:gd name="T43" fmla="*/ 78 h 351"/>
                <a:gd name="T44" fmla="*/ 125 w 285"/>
                <a:gd name="T45" fmla="*/ 60 h 351"/>
                <a:gd name="T46" fmla="*/ 158 w 285"/>
                <a:gd name="T47" fmla="*/ 50 h 351"/>
                <a:gd name="T48" fmla="*/ 193 w 285"/>
                <a:gd name="T49" fmla="*/ 32 h 351"/>
                <a:gd name="T50" fmla="*/ 223 w 285"/>
                <a:gd name="T51" fmla="*/ 10 h 351"/>
                <a:gd name="T52" fmla="*/ 231 w 285"/>
                <a:gd name="T53" fmla="*/ 13 h 351"/>
                <a:gd name="T54" fmla="*/ 236 w 285"/>
                <a:gd name="T55" fmla="*/ 47 h 351"/>
                <a:gd name="T56" fmla="*/ 249 w 285"/>
                <a:gd name="T57" fmla="*/ 79 h 351"/>
                <a:gd name="T58" fmla="*/ 271 w 285"/>
                <a:gd name="T59" fmla="*/ 106 h 351"/>
                <a:gd name="T60" fmla="*/ 276 w 285"/>
                <a:gd name="T61" fmla="*/ 116 h 351"/>
                <a:gd name="T62" fmla="*/ 258 w 285"/>
                <a:gd name="T63" fmla="*/ 124 h 351"/>
                <a:gd name="T64" fmla="*/ 245 w 285"/>
                <a:gd name="T65" fmla="*/ 137 h 351"/>
                <a:gd name="T66" fmla="*/ 243 w 285"/>
                <a:gd name="T67" fmla="*/ 158 h 3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1"/>
                <a:gd name="T104" fmla="*/ 285 w 285"/>
                <a:gd name="T105" fmla="*/ 351 h 3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1">
                  <a:moveTo>
                    <a:pt x="249" y="170"/>
                  </a:moveTo>
                  <a:lnTo>
                    <a:pt x="240" y="170"/>
                  </a:lnTo>
                  <a:lnTo>
                    <a:pt x="224" y="170"/>
                  </a:lnTo>
                  <a:lnTo>
                    <a:pt x="203" y="173"/>
                  </a:lnTo>
                  <a:lnTo>
                    <a:pt x="180" y="178"/>
                  </a:lnTo>
                  <a:lnTo>
                    <a:pt x="155" y="189"/>
                  </a:lnTo>
                  <a:lnTo>
                    <a:pt x="131" y="205"/>
                  </a:lnTo>
                  <a:lnTo>
                    <a:pt x="109" y="229"/>
                  </a:lnTo>
                  <a:lnTo>
                    <a:pt x="93" y="263"/>
                  </a:lnTo>
                  <a:lnTo>
                    <a:pt x="82" y="292"/>
                  </a:lnTo>
                  <a:lnTo>
                    <a:pt x="73" y="316"/>
                  </a:lnTo>
                  <a:lnTo>
                    <a:pt x="63" y="331"/>
                  </a:lnTo>
                  <a:lnTo>
                    <a:pt x="51" y="338"/>
                  </a:lnTo>
                  <a:lnTo>
                    <a:pt x="44" y="340"/>
                  </a:lnTo>
                  <a:lnTo>
                    <a:pt x="38" y="341"/>
                  </a:lnTo>
                  <a:lnTo>
                    <a:pt x="31" y="343"/>
                  </a:lnTo>
                  <a:lnTo>
                    <a:pt x="23" y="344"/>
                  </a:lnTo>
                  <a:lnTo>
                    <a:pt x="17" y="346"/>
                  </a:lnTo>
                  <a:lnTo>
                    <a:pt x="11" y="347"/>
                  </a:lnTo>
                  <a:lnTo>
                    <a:pt x="6" y="350"/>
                  </a:lnTo>
                  <a:lnTo>
                    <a:pt x="1" y="351"/>
                  </a:lnTo>
                  <a:lnTo>
                    <a:pt x="1" y="350"/>
                  </a:lnTo>
                  <a:lnTo>
                    <a:pt x="1" y="348"/>
                  </a:lnTo>
                  <a:lnTo>
                    <a:pt x="0" y="347"/>
                  </a:lnTo>
                  <a:lnTo>
                    <a:pt x="0" y="346"/>
                  </a:lnTo>
                  <a:lnTo>
                    <a:pt x="23" y="335"/>
                  </a:lnTo>
                  <a:lnTo>
                    <a:pt x="42" y="319"/>
                  </a:lnTo>
                  <a:lnTo>
                    <a:pt x="54" y="300"/>
                  </a:lnTo>
                  <a:lnTo>
                    <a:pt x="63" y="279"/>
                  </a:lnTo>
                  <a:lnTo>
                    <a:pt x="68" y="257"/>
                  </a:lnTo>
                  <a:lnTo>
                    <a:pt x="70" y="238"/>
                  </a:lnTo>
                  <a:lnTo>
                    <a:pt x="70" y="220"/>
                  </a:lnTo>
                  <a:lnTo>
                    <a:pt x="70" y="207"/>
                  </a:lnTo>
                  <a:lnTo>
                    <a:pt x="69" y="195"/>
                  </a:lnTo>
                  <a:lnTo>
                    <a:pt x="68" y="181"/>
                  </a:lnTo>
                  <a:lnTo>
                    <a:pt x="63" y="167"/>
                  </a:lnTo>
                  <a:lnTo>
                    <a:pt x="59" y="150"/>
                  </a:lnTo>
                  <a:lnTo>
                    <a:pt x="68" y="149"/>
                  </a:lnTo>
                  <a:lnTo>
                    <a:pt x="79" y="143"/>
                  </a:lnTo>
                  <a:lnTo>
                    <a:pt x="90" y="133"/>
                  </a:lnTo>
                  <a:lnTo>
                    <a:pt x="101" y="121"/>
                  </a:lnTo>
                  <a:lnTo>
                    <a:pt x="110" y="108"/>
                  </a:lnTo>
                  <a:lnTo>
                    <a:pt x="116" y="93"/>
                  </a:lnTo>
                  <a:lnTo>
                    <a:pt x="118" y="78"/>
                  </a:lnTo>
                  <a:lnTo>
                    <a:pt x="113" y="62"/>
                  </a:lnTo>
                  <a:lnTo>
                    <a:pt x="125" y="60"/>
                  </a:lnTo>
                  <a:lnTo>
                    <a:pt x="141" y="56"/>
                  </a:lnTo>
                  <a:lnTo>
                    <a:pt x="158" y="50"/>
                  </a:lnTo>
                  <a:lnTo>
                    <a:pt x="177" y="41"/>
                  </a:lnTo>
                  <a:lnTo>
                    <a:pt x="193" y="32"/>
                  </a:lnTo>
                  <a:lnTo>
                    <a:pt x="209" y="22"/>
                  </a:lnTo>
                  <a:lnTo>
                    <a:pt x="223" y="10"/>
                  </a:lnTo>
                  <a:lnTo>
                    <a:pt x="231" y="0"/>
                  </a:lnTo>
                  <a:lnTo>
                    <a:pt x="231" y="13"/>
                  </a:lnTo>
                  <a:lnTo>
                    <a:pt x="233" y="29"/>
                  </a:lnTo>
                  <a:lnTo>
                    <a:pt x="236" y="47"/>
                  </a:lnTo>
                  <a:lnTo>
                    <a:pt x="242" y="63"/>
                  </a:lnTo>
                  <a:lnTo>
                    <a:pt x="249" y="79"/>
                  </a:lnTo>
                  <a:lnTo>
                    <a:pt x="259" y="94"/>
                  </a:lnTo>
                  <a:lnTo>
                    <a:pt x="271" y="106"/>
                  </a:lnTo>
                  <a:lnTo>
                    <a:pt x="285" y="115"/>
                  </a:lnTo>
                  <a:lnTo>
                    <a:pt x="276" y="116"/>
                  </a:lnTo>
                  <a:lnTo>
                    <a:pt x="267" y="119"/>
                  </a:lnTo>
                  <a:lnTo>
                    <a:pt x="258" y="124"/>
                  </a:lnTo>
                  <a:lnTo>
                    <a:pt x="251" y="130"/>
                  </a:lnTo>
                  <a:lnTo>
                    <a:pt x="245" y="137"/>
                  </a:lnTo>
                  <a:lnTo>
                    <a:pt x="243" y="147"/>
                  </a:lnTo>
                  <a:lnTo>
                    <a:pt x="243" y="158"/>
                  </a:lnTo>
                  <a:lnTo>
                    <a:pt x="249" y="17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42" name="Freeform 319"/>
            <p:cNvSpPr>
              <a:spLocks/>
            </p:cNvSpPr>
            <p:nvPr/>
          </p:nvSpPr>
          <p:spPr bwMode="auto">
            <a:xfrm>
              <a:off x="1816" y="1191"/>
              <a:ext cx="168" cy="340"/>
            </a:xfrm>
            <a:custGeom>
              <a:avLst/>
              <a:gdLst>
                <a:gd name="T0" fmla="*/ 90 w 168"/>
                <a:gd name="T1" fmla="*/ 335 h 340"/>
                <a:gd name="T2" fmla="*/ 78 w 168"/>
                <a:gd name="T3" fmla="*/ 325 h 340"/>
                <a:gd name="T4" fmla="*/ 62 w 168"/>
                <a:gd name="T5" fmla="*/ 325 h 340"/>
                <a:gd name="T6" fmla="*/ 53 w 168"/>
                <a:gd name="T7" fmla="*/ 320 h 340"/>
                <a:gd name="T8" fmla="*/ 54 w 168"/>
                <a:gd name="T9" fmla="*/ 311 h 340"/>
                <a:gd name="T10" fmla="*/ 65 w 168"/>
                <a:gd name="T11" fmla="*/ 300 h 340"/>
                <a:gd name="T12" fmla="*/ 81 w 168"/>
                <a:gd name="T13" fmla="*/ 297 h 340"/>
                <a:gd name="T14" fmla="*/ 96 w 168"/>
                <a:gd name="T15" fmla="*/ 291 h 340"/>
                <a:gd name="T16" fmla="*/ 103 w 168"/>
                <a:gd name="T17" fmla="*/ 282 h 340"/>
                <a:gd name="T18" fmla="*/ 104 w 168"/>
                <a:gd name="T19" fmla="*/ 274 h 340"/>
                <a:gd name="T20" fmla="*/ 103 w 168"/>
                <a:gd name="T21" fmla="*/ 269 h 340"/>
                <a:gd name="T22" fmla="*/ 100 w 168"/>
                <a:gd name="T23" fmla="*/ 261 h 340"/>
                <a:gd name="T24" fmla="*/ 91 w 168"/>
                <a:gd name="T25" fmla="*/ 254 h 340"/>
                <a:gd name="T26" fmla="*/ 73 w 168"/>
                <a:gd name="T27" fmla="*/ 254 h 340"/>
                <a:gd name="T28" fmla="*/ 62 w 168"/>
                <a:gd name="T29" fmla="*/ 263 h 340"/>
                <a:gd name="T30" fmla="*/ 60 w 168"/>
                <a:gd name="T31" fmla="*/ 272 h 340"/>
                <a:gd name="T32" fmla="*/ 56 w 168"/>
                <a:gd name="T33" fmla="*/ 282 h 340"/>
                <a:gd name="T34" fmla="*/ 42 w 168"/>
                <a:gd name="T35" fmla="*/ 292 h 340"/>
                <a:gd name="T36" fmla="*/ 38 w 168"/>
                <a:gd name="T37" fmla="*/ 292 h 340"/>
                <a:gd name="T38" fmla="*/ 32 w 168"/>
                <a:gd name="T39" fmla="*/ 288 h 340"/>
                <a:gd name="T40" fmla="*/ 32 w 168"/>
                <a:gd name="T41" fmla="*/ 280 h 340"/>
                <a:gd name="T42" fmla="*/ 36 w 168"/>
                <a:gd name="T43" fmla="*/ 267 h 340"/>
                <a:gd name="T44" fmla="*/ 44 w 168"/>
                <a:gd name="T45" fmla="*/ 257 h 340"/>
                <a:gd name="T46" fmla="*/ 53 w 168"/>
                <a:gd name="T47" fmla="*/ 246 h 340"/>
                <a:gd name="T48" fmla="*/ 54 w 168"/>
                <a:gd name="T49" fmla="*/ 238 h 340"/>
                <a:gd name="T50" fmla="*/ 54 w 168"/>
                <a:gd name="T51" fmla="*/ 233 h 340"/>
                <a:gd name="T52" fmla="*/ 51 w 168"/>
                <a:gd name="T53" fmla="*/ 226 h 340"/>
                <a:gd name="T54" fmla="*/ 42 w 168"/>
                <a:gd name="T55" fmla="*/ 218 h 340"/>
                <a:gd name="T56" fmla="*/ 31 w 168"/>
                <a:gd name="T57" fmla="*/ 215 h 340"/>
                <a:gd name="T58" fmla="*/ 22 w 168"/>
                <a:gd name="T59" fmla="*/ 217 h 340"/>
                <a:gd name="T60" fmla="*/ 16 w 168"/>
                <a:gd name="T61" fmla="*/ 220 h 340"/>
                <a:gd name="T62" fmla="*/ 10 w 168"/>
                <a:gd name="T63" fmla="*/ 224 h 340"/>
                <a:gd name="T64" fmla="*/ 0 w 168"/>
                <a:gd name="T65" fmla="*/ 195 h 340"/>
                <a:gd name="T66" fmla="*/ 14 w 168"/>
                <a:gd name="T67" fmla="*/ 128 h 340"/>
                <a:gd name="T68" fmla="*/ 60 w 168"/>
                <a:gd name="T69" fmla="*/ 68 h 340"/>
                <a:gd name="T70" fmla="*/ 118 w 168"/>
                <a:gd name="T71" fmla="*/ 23 h 340"/>
                <a:gd name="T72" fmla="*/ 150 w 168"/>
                <a:gd name="T73" fmla="*/ 5 h 340"/>
                <a:gd name="T74" fmla="*/ 168 w 168"/>
                <a:gd name="T75" fmla="*/ 0 h 340"/>
                <a:gd name="T76" fmla="*/ 153 w 168"/>
                <a:gd name="T77" fmla="*/ 20 h 340"/>
                <a:gd name="T78" fmla="*/ 137 w 168"/>
                <a:gd name="T79" fmla="*/ 59 h 340"/>
                <a:gd name="T80" fmla="*/ 137 w 168"/>
                <a:gd name="T81" fmla="*/ 93 h 340"/>
                <a:gd name="T82" fmla="*/ 146 w 168"/>
                <a:gd name="T83" fmla="*/ 125 h 340"/>
                <a:gd name="T84" fmla="*/ 156 w 168"/>
                <a:gd name="T85" fmla="*/ 161 h 340"/>
                <a:gd name="T86" fmla="*/ 162 w 168"/>
                <a:gd name="T87" fmla="*/ 189 h 340"/>
                <a:gd name="T88" fmla="*/ 163 w 168"/>
                <a:gd name="T89" fmla="*/ 214 h 340"/>
                <a:gd name="T90" fmla="*/ 161 w 168"/>
                <a:gd name="T91" fmla="*/ 251 h 340"/>
                <a:gd name="T92" fmla="*/ 147 w 168"/>
                <a:gd name="T93" fmla="*/ 294 h 340"/>
                <a:gd name="T94" fmla="*/ 116 w 168"/>
                <a:gd name="T95" fmla="*/ 329 h 3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0"/>
                <a:gd name="T146" fmla="*/ 168 w 168"/>
                <a:gd name="T147" fmla="*/ 340 h 34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0">
                  <a:moveTo>
                    <a:pt x="93" y="340"/>
                  </a:moveTo>
                  <a:lnTo>
                    <a:pt x="90" y="335"/>
                  </a:lnTo>
                  <a:lnTo>
                    <a:pt x="85" y="329"/>
                  </a:lnTo>
                  <a:lnTo>
                    <a:pt x="78" y="325"/>
                  </a:lnTo>
                  <a:lnTo>
                    <a:pt x="68" y="325"/>
                  </a:lnTo>
                  <a:lnTo>
                    <a:pt x="62" y="325"/>
                  </a:lnTo>
                  <a:lnTo>
                    <a:pt x="57" y="323"/>
                  </a:lnTo>
                  <a:lnTo>
                    <a:pt x="53" y="320"/>
                  </a:lnTo>
                  <a:lnTo>
                    <a:pt x="50" y="317"/>
                  </a:lnTo>
                  <a:lnTo>
                    <a:pt x="54" y="311"/>
                  </a:lnTo>
                  <a:lnTo>
                    <a:pt x="60" y="304"/>
                  </a:lnTo>
                  <a:lnTo>
                    <a:pt x="65" y="300"/>
                  </a:lnTo>
                  <a:lnTo>
                    <a:pt x="69" y="297"/>
                  </a:lnTo>
                  <a:lnTo>
                    <a:pt x="81" y="297"/>
                  </a:lnTo>
                  <a:lnTo>
                    <a:pt x="90" y="295"/>
                  </a:lnTo>
                  <a:lnTo>
                    <a:pt x="96" y="291"/>
                  </a:lnTo>
                  <a:lnTo>
                    <a:pt x="101" y="285"/>
                  </a:lnTo>
                  <a:lnTo>
                    <a:pt x="103" y="282"/>
                  </a:lnTo>
                  <a:lnTo>
                    <a:pt x="103" y="277"/>
                  </a:lnTo>
                  <a:lnTo>
                    <a:pt x="104" y="274"/>
                  </a:lnTo>
                  <a:lnTo>
                    <a:pt x="104" y="272"/>
                  </a:lnTo>
                  <a:lnTo>
                    <a:pt x="103" y="269"/>
                  </a:lnTo>
                  <a:lnTo>
                    <a:pt x="101" y="264"/>
                  </a:lnTo>
                  <a:lnTo>
                    <a:pt x="100" y="261"/>
                  </a:lnTo>
                  <a:lnTo>
                    <a:pt x="99" y="258"/>
                  </a:lnTo>
                  <a:lnTo>
                    <a:pt x="91" y="254"/>
                  </a:lnTo>
                  <a:lnTo>
                    <a:pt x="82" y="252"/>
                  </a:lnTo>
                  <a:lnTo>
                    <a:pt x="73" y="254"/>
                  </a:lnTo>
                  <a:lnTo>
                    <a:pt x="66" y="257"/>
                  </a:lnTo>
                  <a:lnTo>
                    <a:pt x="62" y="263"/>
                  </a:lnTo>
                  <a:lnTo>
                    <a:pt x="60" y="267"/>
                  </a:lnTo>
                  <a:lnTo>
                    <a:pt x="60" y="272"/>
                  </a:lnTo>
                  <a:lnTo>
                    <a:pt x="62" y="276"/>
                  </a:lnTo>
                  <a:lnTo>
                    <a:pt x="56" y="282"/>
                  </a:lnTo>
                  <a:lnTo>
                    <a:pt x="48" y="288"/>
                  </a:lnTo>
                  <a:lnTo>
                    <a:pt x="42" y="292"/>
                  </a:lnTo>
                  <a:lnTo>
                    <a:pt x="39" y="295"/>
                  </a:lnTo>
                  <a:lnTo>
                    <a:pt x="38" y="292"/>
                  </a:lnTo>
                  <a:lnTo>
                    <a:pt x="35" y="291"/>
                  </a:lnTo>
                  <a:lnTo>
                    <a:pt x="32" y="288"/>
                  </a:lnTo>
                  <a:lnTo>
                    <a:pt x="29" y="286"/>
                  </a:lnTo>
                  <a:lnTo>
                    <a:pt x="32" y="280"/>
                  </a:lnTo>
                  <a:lnTo>
                    <a:pt x="35" y="273"/>
                  </a:lnTo>
                  <a:lnTo>
                    <a:pt x="36" y="267"/>
                  </a:lnTo>
                  <a:lnTo>
                    <a:pt x="38" y="261"/>
                  </a:lnTo>
                  <a:lnTo>
                    <a:pt x="44" y="257"/>
                  </a:lnTo>
                  <a:lnTo>
                    <a:pt x="48" y="252"/>
                  </a:lnTo>
                  <a:lnTo>
                    <a:pt x="53" y="246"/>
                  </a:lnTo>
                  <a:lnTo>
                    <a:pt x="54" y="240"/>
                  </a:lnTo>
                  <a:lnTo>
                    <a:pt x="54" y="238"/>
                  </a:lnTo>
                  <a:lnTo>
                    <a:pt x="54" y="236"/>
                  </a:lnTo>
                  <a:lnTo>
                    <a:pt x="54" y="233"/>
                  </a:lnTo>
                  <a:lnTo>
                    <a:pt x="54" y="232"/>
                  </a:lnTo>
                  <a:lnTo>
                    <a:pt x="51" y="226"/>
                  </a:lnTo>
                  <a:lnTo>
                    <a:pt x="48" y="221"/>
                  </a:lnTo>
                  <a:lnTo>
                    <a:pt x="42" y="218"/>
                  </a:lnTo>
                  <a:lnTo>
                    <a:pt x="34" y="215"/>
                  </a:lnTo>
                  <a:lnTo>
                    <a:pt x="31" y="215"/>
                  </a:lnTo>
                  <a:lnTo>
                    <a:pt x="26" y="215"/>
                  </a:lnTo>
                  <a:lnTo>
                    <a:pt x="22" y="217"/>
                  </a:lnTo>
                  <a:lnTo>
                    <a:pt x="19" y="218"/>
                  </a:lnTo>
                  <a:lnTo>
                    <a:pt x="16" y="220"/>
                  </a:lnTo>
                  <a:lnTo>
                    <a:pt x="13" y="221"/>
                  </a:lnTo>
                  <a:lnTo>
                    <a:pt x="10" y="224"/>
                  </a:lnTo>
                  <a:lnTo>
                    <a:pt x="8" y="226"/>
                  </a:lnTo>
                  <a:lnTo>
                    <a:pt x="0" y="195"/>
                  </a:lnTo>
                  <a:lnTo>
                    <a:pt x="3" y="161"/>
                  </a:lnTo>
                  <a:lnTo>
                    <a:pt x="14" y="128"/>
                  </a:lnTo>
                  <a:lnTo>
                    <a:pt x="35" y="96"/>
                  </a:lnTo>
                  <a:lnTo>
                    <a:pt x="60" y="68"/>
                  </a:lnTo>
                  <a:lnTo>
                    <a:pt x="88" y="42"/>
                  </a:lnTo>
                  <a:lnTo>
                    <a:pt x="118" y="23"/>
                  </a:lnTo>
                  <a:lnTo>
                    <a:pt x="143" y="10"/>
                  </a:lnTo>
                  <a:lnTo>
                    <a:pt x="150" y="5"/>
                  </a:lnTo>
                  <a:lnTo>
                    <a:pt x="161" y="1"/>
                  </a:lnTo>
                  <a:lnTo>
                    <a:pt x="168" y="0"/>
                  </a:lnTo>
                  <a:lnTo>
                    <a:pt x="163" y="5"/>
                  </a:lnTo>
                  <a:lnTo>
                    <a:pt x="153" y="20"/>
                  </a:lnTo>
                  <a:lnTo>
                    <a:pt x="144" y="39"/>
                  </a:lnTo>
                  <a:lnTo>
                    <a:pt x="137" y="59"/>
                  </a:lnTo>
                  <a:lnTo>
                    <a:pt x="135" y="79"/>
                  </a:lnTo>
                  <a:lnTo>
                    <a:pt x="137" y="93"/>
                  </a:lnTo>
                  <a:lnTo>
                    <a:pt x="141" y="107"/>
                  </a:lnTo>
                  <a:lnTo>
                    <a:pt x="146" y="125"/>
                  </a:lnTo>
                  <a:lnTo>
                    <a:pt x="152" y="144"/>
                  </a:lnTo>
                  <a:lnTo>
                    <a:pt x="156" y="161"/>
                  </a:lnTo>
                  <a:lnTo>
                    <a:pt x="161" y="175"/>
                  </a:lnTo>
                  <a:lnTo>
                    <a:pt x="162" y="189"/>
                  </a:lnTo>
                  <a:lnTo>
                    <a:pt x="163" y="201"/>
                  </a:lnTo>
                  <a:lnTo>
                    <a:pt x="163" y="214"/>
                  </a:lnTo>
                  <a:lnTo>
                    <a:pt x="163" y="232"/>
                  </a:lnTo>
                  <a:lnTo>
                    <a:pt x="161" y="251"/>
                  </a:lnTo>
                  <a:lnTo>
                    <a:pt x="156" y="273"/>
                  </a:lnTo>
                  <a:lnTo>
                    <a:pt x="147" y="294"/>
                  </a:lnTo>
                  <a:lnTo>
                    <a:pt x="135" y="313"/>
                  </a:lnTo>
                  <a:lnTo>
                    <a:pt x="116" y="329"/>
                  </a:lnTo>
                  <a:lnTo>
                    <a:pt x="93" y="340"/>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43" name="Freeform 320"/>
            <p:cNvSpPr>
              <a:spLocks/>
            </p:cNvSpPr>
            <p:nvPr/>
          </p:nvSpPr>
          <p:spPr bwMode="auto">
            <a:xfrm>
              <a:off x="1551" y="1355"/>
              <a:ext cx="821" cy="578"/>
            </a:xfrm>
            <a:custGeom>
              <a:avLst/>
              <a:gdLst>
                <a:gd name="T0" fmla="*/ 380 w 821"/>
                <a:gd name="T1" fmla="*/ 492 h 578"/>
                <a:gd name="T2" fmla="*/ 335 w 821"/>
                <a:gd name="T3" fmla="*/ 570 h 578"/>
                <a:gd name="T4" fmla="*/ 299 w 821"/>
                <a:gd name="T5" fmla="*/ 504 h 578"/>
                <a:gd name="T6" fmla="*/ 250 w 821"/>
                <a:gd name="T7" fmla="*/ 452 h 578"/>
                <a:gd name="T8" fmla="*/ 234 w 821"/>
                <a:gd name="T9" fmla="*/ 329 h 578"/>
                <a:gd name="T10" fmla="*/ 268 w 821"/>
                <a:gd name="T11" fmla="*/ 273 h 578"/>
                <a:gd name="T12" fmla="*/ 296 w 821"/>
                <a:gd name="T13" fmla="*/ 214 h 578"/>
                <a:gd name="T14" fmla="*/ 276 w 821"/>
                <a:gd name="T15" fmla="*/ 226 h 578"/>
                <a:gd name="T16" fmla="*/ 254 w 821"/>
                <a:gd name="T17" fmla="*/ 278 h 578"/>
                <a:gd name="T18" fmla="*/ 170 w 821"/>
                <a:gd name="T19" fmla="*/ 346 h 578"/>
                <a:gd name="T20" fmla="*/ 104 w 821"/>
                <a:gd name="T21" fmla="*/ 351 h 578"/>
                <a:gd name="T22" fmla="*/ 62 w 821"/>
                <a:gd name="T23" fmla="*/ 337 h 578"/>
                <a:gd name="T24" fmla="*/ 0 w 821"/>
                <a:gd name="T25" fmla="*/ 309 h 578"/>
                <a:gd name="T26" fmla="*/ 52 w 821"/>
                <a:gd name="T27" fmla="*/ 289 h 578"/>
                <a:gd name="T28" fmla="*/ 96 w 821"/>
                <a:gd name="T29" fmla="*/ 235 h 578"/>
                <a:gd name="T30" fmla="*/ 186 w 821"/>
                <a:gd name="T31" fmla="*/ 177 h 578"/>
                <a:gd name="T32" fmla="*/ 241 w 821"/>
                <a:gd name="T33" fmla="*/ 178 h 578"/>
                <a:gd name="T34" fmla="*/ 251 w 821"/>
                <a:gd name="T35" fmla="*/ 183 h 578"/>
                <a:gd name="T36" fmla="*/ 239 w 821"/>
                <a:gd name="T37" fmla="*/ 214 h 578"/>
                <a:gd name="T38" fmla="*/ 247 w 821"/>
                <a:gd name="T39" fmla="*/ 220 h 578"/>
                <a:gd name="T40" fmla="*/ 276 w 821"/>
                <a:gd name="T41" fmla="*/ 214 h 578"/>
                <a:gd name="T42" fmla="*/ 272 w 821"/>
                <a:gd name="T43" fmla="*/ 177 h 578"/>
                <a:gd name="T44" fmla="*/ 281 w 821"/>
                <a:gd name="T45" fmla="*/ 176 h 578"/>
                <a:gd name="T46" fmla="*/ 299 w 821"/>
                <a:gd name="T47" fmla="*/ 198 h 578"/>
                <a:gd name="T48" fmla="*/ 335 w 821"/>
                <a:gd name="T49" fmla="*/ 202 h 578"/>
                <a:gd name="T50" fmla="*/ 364 w 821"/>
                <a:gd name="T51" fmla="*/ 180 h 578"/>
                <a:gd name="T52" fmla="*/ 396 w 821"/>
                <a:gd name="T53" fmla="*/ 171 h 578"/>
                <a:gd name="T54" fmla="*/ 440 w 821"/>
                <a:gd name="T55" fmla="*/ 122 h 578"/>
                <a:gd name="T56" fmla="*/ 538 w 821"/>
                <a:gd name="T57" fmla="*/ 8 h 578"/>
                <a:gd name="T58" fmla="*/ 614 w 821"/>
                <a:gd name="T59" fmla="*/ 0 h 578"/>
                <a:gd name="T60" fmla="*/ 677 w 821"/>
                <a:gd name="T61" fmla="*/ 11 h 578"/>
                <a:gd name="T62" fmla="*/ 743 w 821"/>
                <a:gd name="T63" fmla="*/ 37 h 578"/>
                <a:gd name="T64" fmla="*/ 808 w 821"/>
                <a:gd name="T65" fmla="*/ 40 h 578"/>
                <a:gd name="T66" fmla="*/ 798 w 821"/>
                <a:gd name="T67" fmla="*/ 72 h 578"/>
                <a:gd name="T68" fmla="*/ 709 w 821"/>
                <a:gd name="T69" fmla="*/ 180 h 578"/>
                <a:gd name="T70" fmla="*/ 631 w 821"/>
                <a:gd name="T71" fmla="*/ 215 h 578"/>
                <a:gd name="T72" fmla="*/ 545 w 821"/>
                <a:gd name="T73" fmla="*/ 236 h 578"/>
                <a:gd name="T74" fmla="*/ 467 w 821"/>
                <a:gd name="T75" fmla="*/ 217 h 578"/>
                <a:gd name="T76" fmla="*/ 426 w 821"/>
                <a:gd name="T77" fmla="*/ 195 h 578"/>
                <a:gd name="T78" fmla="*/ 396 w 821"/>
                <a:gd name="T79" fmla="*/ 186 h 578"/>
                <a:gd name="T80" fmla="*/ 364 w 821"/>
                <a:gd name="T81" fmla="*/ 195 h 578"/>
                <a:gd name="T82" fmla="*/ 366 w 821"/>
                <a:gd name="T83" fmla="*/ 210 h 578"/>
                <a:gd name="T84" fmla="*/ 402 w 821"/>
                <a:gd name="T85" fmla="*/ 208 h 578"/>
                <a:gd name="T86" fmla="*/ 445 w 821"/>
                <a:gd name="T87" fmla="*/ 205 h 578"/>
                <a:gd name="T88" fmla="*/ 524 w 821"/>
                <a:gd name="T89" fmla="*/ 233 h 578"/>
                <a:gd name="T90" fmla="*/ 595 w 821"/>
                <a:gd name="T91" fmla="*/ 317 h 578"/>
                <a:gd name="T92" fmla="*/ 617 w 821"/>
                <a:gd name="T93" fmla="*/ 421 h 578"/>
                <a:gd name="T94" fmla="*/ 575 w 821"/>
                <a:gd name="T95" fmla="*/ 419 h 578"/>
                <a:gd name="T96" fmla="*/ 479 w 821"/>
                <a:gd name="T97" fmla="*/ 393 h 578"/>
                <a:gd name="T98" fmla="*/ 418 w 821"/>
                <a:gd name="T99" fmla="*/ 374 h 578"/>
                <a:gd name="T100" fmla="*/ 371 w 821"/>
                <a:gd name="T101" fmla="*/ 300 h 578"/>
                <a:gd name="T102" fmla="*/ 356 w 821"/>
                <a:gd name="T103" fmla="*/ 232 h 578"/>
                <a:gd name="T104" fmla="*/ 322 w 821"/>
                <a:gd name="T105" fmla="*/ 208 h 578"/>
                <a:gd name="T106" fmla="*/ 304 w 821"/>
                <a:gd name="T107" fmla="*/ 214 h 578"/>
                <a:gd name="T108" fmla="*/ 322 w 821"/>
                <a:gd name="T109" fmla="*/ 245 h 578"/>
                <a:gd name="T110" fmla="*/ 383 w 821"/>
                <a:gd name="T111" fmla="*/ 319 h 5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8"/>
                <a:gd name="T170" fmla="*/ 821 w 821"/>
                <a:gd name="T171" fmla="*/ 578 h 57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8">
                  <a:moveTo>
                    <a:pt x="392" y="341"/>
                  </a:moveTo>
                  <a:lnTo>
                    <a:pt x="400" y="382"/>
                  </a:lnTo>
                  <a:lnTo>
                    <a:pt x="400" y="424"/>
                  </a:lnTo>
                  <a:lnTo>
                    <a:pt x="393" y="462"/>
                  </a:lnTo>
                  <a:lnTo>
                    <a:pt x="380" y="492"/>
                  </a:lnTo>
                  <a:lnTo>
                    <a:pt x="365" y="514"/>
                  </a:lnTo>
                  <a:lnTo>
                    <a:pt x="353" y="535"/>
                  </a:lnTo>
                  <a:lnTo>
                    <a:pt x="344" y="554"/>
                  </a:lnTo>
                  <a:lnTo>
                    <a:pt x="337" y="578"/>
                  </a:lnTo>
                  <a:lnTo>
                    <a:pt x="335" y="570"/>
                  </a:lnTo>
                  <a:lnTo>
                    <a:pt x="331" y="558"/>
                  </a:lnTo>
                  <a:lnTo>
                    <a:pt x="325" y="545"/>
                  </a:lnTo>
                  <a:lnTo>
                    <a:pt x="318" y="532"/>
                  </a:lnTo>
                  <a:lnTo>
                    <a:pt x="309" y="517"/>
                  </a:lnTo>
                  <a:lnTo>
                    <a:pt x="299" y="504"/>
                  </a:lnTo>
                  <a:lnTo>
                    <a:pt x="288" y="490"/>
                  </a:lnTo>
                  <a:lnTo>
                    <a:pt x="278" y="481"/>
                  </a:lnTo>
                  <a:lnTo>
                    <a:pt x="266" y="473"/>
                  </a:lnTo>
                  <a:lnTo>
                    <a:pt x="257" y="462"/>
                  </a:lnTo>
                  <a:lnTo>
                    <a:pt x="250" y="452"/>
                  </a:lnTo>
                  <a:lnTo>
                    <a:pt x="244" y="442"/>
                  </a:lnTo>
                  <a:lnTo>
                    <a:pt x="232" y="409"/>
                  </a:lnTo>
                  <a:lnTo>
                    <a:pt x="229" y="378"/>
                  </a:lnTo>
                  <a:lnTo>
                    <a:pt x="231" y="350"/>
                  </a:lnTo>
                  <a:lnTo>
                    <a:pt x="234" y="329"/>
                  </a:lnTo>
                  <a:lnTo>
                    <a:pt x="238" y="319"/>
                  </a:lnTo>
                  <a:lnTo>
                    <a:pt x="244" y="307"/>
                  </a:lnTo>
                  <a:lnTo>
                    <a:pt x="250" y="295"/>
                  </a:lnTo>
                  <a:lnTo>
                    <a:pt x="259" y="285"/>
                  </a:lnTo>
                  <a:lnTo>
                    <a:pt x="268" y="273"/>
                  </a:lnTo>
                  <a:lnTo>
                    <a:pt x="276" y="260"/>
                  </a:lnTo>
                  <a:lnTo>
                    <a:pt x="284" y="246"/>
                  </a:lnTo>
                  <a:lnTo>
                    <a:pt x="291" y="233"/>
                  </a:lnTo>
                  <a:lnTo>
                    <a:pt x="294" y="224"/>
                  </a:lnTo>
                  <a:lnTo>
                    <a:pt x="296" y="214"/>
                  </a:lnTo>
                  <a:lnTo>
                    <a:pt x="294" y="207"/>
                  </a:lnTo>
                  <a:lnTo>
                    <a:pt x="291" y="205"/>
                  </a:lnTo>
                  <a:lnTo>
                    <a:pt x="284" y="210"/>
                  </a:lnTo>
                  <a:lnTo>
                    <a:pt x="279" y="217"/>
                  </a:lnTo>
                  <a:lnTo>
                    <a:pt x="276" y="226"/>
                  </a:lnTo>
                  <a:lnTo>
                    <a:pt x="273" y="233"/>
                  </a:lnTo>
                  <a:lnTo>
                    <a:pt x="270" y="245"/>
                  </a:lnTo>
                  <a:lnTo>
                    <a:pt x="266" y="257"/>
                  </a:lnTo>
                  <a:lnTo>
                    <a:pt x="260" y="267"/>
                  </a:lnTo>
                  <a:lnTo>
                    <a:pt x="254" y="278"/>
                  </a:lnTo>
                  <a:lnTo>
                    <a:pt x="241" y="297"/>
                  </a:lnTo>
                  <a:lnTo>
                    <a:pt x="225" y="313"/>
                  </a:lnTo>
                  <a:lnTo>
                    <a:pt x="207" y="328"/>
                  </a:lnTo>
                  <a:lnTo>
                    <a:pt x="189" y="338"/>
                  </a:lnTo>
                  <a:lnTo>
                    <a:pt x="170" y="346"/>
                  </a:lnTo>
                  <a:lnTo>
                    <a:pt x="151" y="351"/>
                  </a:lnTo>
                  <a:lnTo>
                    <a:pt x="133" y="354"/>
                  </a:lnTo>
                  <a:lnTo>
                    <a:pt x="115" y="354"/>
                  </a:lnTo>
                  <a:lnTo>
                    <a:pt x="110" y="353"/>
                  </a:lnTo>
                  <a:lnTo>
                    <a:pt x="104" y="351"/>
                  </a:lnTo>
                  <a:lnTo>
                    <a:pt x="98" y="351"/>
                  </a:lnTo>
                  <a:lnTo>
                    <a:pt x="93" y="350"/>
                  </a:lnTo>
                  <a:lnTo>
                    <a:pt x="83" y="346"/>
                  </a:lnTo>
                  <a:lnTo>
                    <a:pt x="73" y="341"/>
                  </a:lnTo>
                  <a:lnTo>
                    <a:pt x="62" y="337"/>
                  </a:lnTo>
                  <a:lnTo>
                    <a:pt x="52" y="331"/>
                  </a:lnTo>
                  <a:lnTo>
                    <a:pt x="42" y="326"/>
                  </a:lnTo>
                  <a:lnTo>
                    <a:pt x="28" y="320"/>
                  </a:lnTo>
                  <a:lnTo>
                    <a:pt x="15" y="314"/>
                  </a:lnTo>
                  <a:lnTo>
                    <a:pt x="0" y="309"/>
                  </a:lnTo>
                  <a:lnTo>
                    <a:pt x="9" y="306"/>
                  </a:lnTo>
                  <a:lnTo>
                    <a:pt x="18" y="303"/>
                  </a:lnTo>
                  <a:lnTo>
                    <a:pt x="30" y="300"/>
                  </a:lnTo>
                  <a:lnTo>
                    <a:pt x="42" y="295"/>
                  </a:lnTo>
                  <a:lnTo>
                    <a:pt x="52" y="289"/>
                  </a:lnTo>
                  <a:lnTo>
                    <a:pt x="62" y="283"/>
                  </a:lnTo>
                  <a:lnTo>
                    <a:pt x="71" y="275"/>
                  </a:lnTo>
                  <a:lnTo>
                    <a:pt x="77" y="266"/>
                  </a:lnTo>
                  <a:lnTo>
                    <a:pt x="86" y="251"/>
                  </a:lnTo>
                  <a:lnTo>
                    <a:pt x="96" y="235"/>
                  </a:lnTo>
                  <a:lnTo>
                    <a:pt x="111" y="218"/>
                  </a:lnTo>
                  <a:lnTo>
                    <a:pt x="127" y="202"/>
                  </a:lnTo>
                  <a:lnTo>
                    <a:pt x="145" y="190"/>
                  </a:lnTo>
                  <a:lnTo>
                    <a:pt x="164" y="181"/>
                  </a:lnTo>
                  <a:lnTo>
                    <a:pt x="186" y="177"/>
                  </a:lnTo>
                  <a:lnTo>
                    <a:pt x="207" y="180"/>
                  </a:lnTo>
                  <a:lnTo>
                    <a:pt x="216" y="184"/>
                  </a:lnTo>
                  <a:lnTo>
                    <a:pt x="226" y="184"/>
                  </a:lnTo>
                  <a:lnTo>
                    <a:pt x="235" y="183"/>
                  </a:lnTo>
                  <a:lnTo>
                    <a:pt x="241" y="178"/>
                  </a:lnTo>
                  <a:lnTo>
                    <a:pt x="245" y="176"/>
                  </a:lnTo>
                  <a:lnTo>
                    <a:pt x="250" y="176"/>
                  </a:lnTo>
                  <a:lnTo>
                    <a:pt x="254" y="176"/>
                  </a:lnTo>
                  <a:lnTo>
                    <a:pt x="259" y="177"/>
                  </a:lnTo>
                  <a:lnTo>
                    <a:pt x="251" y="183"/>
                  </a:lnTo>
                  <a:lnTo>
                    <a:pt x="245" y="192"/>
                  </a:lnTo>
                  <a:lnTo>
                    <a:pt x="239" y="201"/>
                  </a:lnTo>
                  <a:lnTo>
                    <a:pt x="238" y="210"/>
                  </a:lnTo>
                  <a:lnTo>
                    <a:pt x="238" y="211"/>
                  </a:lnTo>
                  <a:lnTo>
                    <a:pt x="239" y="214"/>
                  </a:lnTo>
                  <a:lnTo>
                    <a:pt x="239" y="215"/>
                  </a:lnTo>
                  <a:lnTo>
                    <a:pt x="241" y="217"/>
                  </a:lnTo>
                  <a:lnTo>
                    <a:pt x="242" y="218"/>
                  </a:lnTo>
                  <a:lnTo>
                    <a:pt x="245" y="220"/>
                  </a:lnTo>
                  <a:lnTo>
                    <a:pt x="247" y="220"/>
                  </a:lnTo>
                  <a:lnTo>
                    <a:pt x="248" y="221"/>
                  </a:lnTo>
                  <a:lnTo>
                    <a:pt x="256" y="223"/>
                  </a:lnTo>
                  <a:lnTo>
                    <a:pt x="265" y="221"/>
                  </a:lnTo>
                  <a:lnTo>
                    <a:pt x="270" y="218"/>
                  </a:lnTo>
                  <a:lnTo>
                    <a:pt x="276" y="214"/>
                  </a:lnTo>
                  <a:lnTo>
                    <a:pt x="279" y="205"/>
                  </a:lnTo>
                  <a:lnTo>
                    <a:pt x="281" y="196"/>
                  </a:lnTo>
                  <a:lnTo>
                    <a:pt x="278" y="189"/>
                  </a:lnTo>
                  <a:lnTo>
                    <a:pt x="275" y="181"/>
                  </a:lnTo>
                  <a:lnTo>
                    <a:pt x="272" y="177"/>
                  </a:lnTo>
                  <a:lnTo>
                    <a:pt x="272" y="174"/>
                  </a:lnTo>
                  <a:lnTo>
                    <a:pt x="275" y="173"/>
                  </a:lnTo>
                  <a:lnTo>
                    <a:pt x="278" y="171"/>
                  </a:lnTo>
                  <a:lnTo>
                    <a:pt x="279" y="173"/>
                  </a:lnTo>
                  <a:lnTo>
                    <a:pt x="281" y="176"/>
                  </a:lnTo>
                  <a:lnTo>
                    <a:pt x="282" y="180"/>
                  </a:lnTo>
                  <a:lnTo>
                    <a:pt x="284" y="186"/>
                  </a:lnTo>
                  <a:lnTo>
                    <a:pt x="285" y="192"/>
                  </a:lnTo>
                  <a:lnTo>
                    <a:pt x="291" y="198"/>
                  </a:lnTo>
                  <a:lnTo>
                    <a:pt x="299" y="198"/>
                  </a:lnTo>
                  <a:lnTo>
                    <a:pt x="310" y="192"/>
                  </a:lnTo>
                  <a:lnTo>
                    <a:pt x="315" y="196"/>
                  </a:lnTo>
                  <a:lnTo>
                    <a:pt x="321" y="199"/>
                  </a:lnTo>
                  <a:lnTo>
                    <a:pt x="328" y="202"/>
                  </a:lnTo>
                  <a:lnTo>
                    <a:pt x="335" y="202"/>
                  </a:lnTo>
                  <a:lnTo>
                    <a:pt x="341" y="201"/>
                  </a:lnTo>
                  <a:lnTo>
                    <a:pt x="349" y="198"/>
                  </a:lnTo>
                  <a:lnTo>
                    <a:pt x="355" y="190"/>
                  </a:lnTo>
                  <a:lnTo>
                    <a:pt x="359" y="181"/>
                  </a:lnTo>
                  <a:lnTo>
                    <a:pt x="364" y="180"/>
                  </a:lnTo>
                  <a:lnTo>
                    <a:pt x="369" y="177"/>
                  </a:lnTo>
                  <a:lnTo>
                    <a:pt x="375" y="176"/>
                  </a:lnTo>
                  <a:lnTo>
                    <a:pt x="381" y="174"/>
                  </a:lnTo>
                  <a:lnTo>
                    <a:pt x="389" y="173"/>
                  </a:lnTo>
                  <a:lnTo>
                    <a:pt x="396" y="171"/>
                  </a:lnTo>
                  <a:lnTo>
                    <a:pt x="402" y="170"/>
                  </a:lnTo>
                  <a:lnTo>
                    <a:pt x="409" y="168"/>
                  </a:lnTo>
                  <a:lnTo>
                    <a:pt x="421" y="161"/>
                  </a:lnTo>
                  <a:lnTo>
                    <a:pt x="431" y="146"/>
                  </a:lnTo>
                  <a:lnTo>
                    <a:pt x="440" y="122"/>
                  </a:lnTo>
                  <a:lnTo>
                    <a:pt x="451" y="93"/>
                  </a:lnTo>
                  <a:lnTo>
                    <a:pt x="467" y="59"/>
                  </a:lnTo>
                  <a:lnTo>
                    <a:pt x="489" y="35"/>
                  </a:lnTo>
                  <a:lnTo>
                    <a:pt x="513" y="19"/>
                  </a:lnTo>
                  <a:lnTo>
                    <a:pt x="538" y="8"/>
                  </a:lnTo>
                  <a:lnTo>
                    <a:pt x="561" y="3"/>
                  </a:lnTo>
                  <a:lnTo>
                    <a:pt x="582" y="0"/>
                  </a:lnTo>
                  <a:lnTo>
                    <a:pt x="598" y="0"/>
                  </a:lnTo>
                  <a:lnTo>
                    <a:pt x="607" y="0"/>
                  </a:lnTo>
                  <a:lnTo>
                    <a:pt x="614" y="0"/>
                  </a:lnTo>
                  <a:lnTo>
                    <a:pt x="623" y="1"/>
                  </a:lnTo>
                  <a:lnTo>
                    <a:pt x="635" y="3"/>
                  </a:lnTo>
                  <a:lnTo>
                    <a:pt x="648" y="4"/>
                  </a:lnTo>
                  <a:lnTo>
                    <a:pt x="663" y="8"/>
                  </a:lnTo>
                  <a:lnTo>
                    <a:pt x="677" y="11"/>
                  </a:lnTo>
                  <a:lnTo>
                    <a:pt x="691" y="17"/>
                  </a:lnTo>
                  <a:lnTo>
                    <a:pt x="703" y="23"/>
                  </a:lnTo>
                  <a:lnTo>
                    <a:pt x="715" y="29"/>
                  </a:lnTo>
                  <a:lnTo>
                    <a:pt x="728" y="34"/>
                  </a:lnTo>
                  <a:lnTo>
                    <a:pt x="743" y="37"/>
                  </a:lnTo>
                  <a:lnTo>
                    <a:pt x="756" y="40"/>
                  </a:lnTo>
                  <a:lnTo>
                    <a:pt x="771" y="41"/>
                  </a:lnTo>
                  <a:lnTo>
                    <a:pt x="784" y="41"/>
                  </a:lnTo>
                  <a:lnTo>
                    <a:pt x="796" y="41"/>
                  </a:lnTo>
                  <a:lnTo>
                    <a:pt x="808" y="40"/>
                  </a:lnTo>
                  <a:lnTo>
                    <a:pt x="821" y="40"/>
                  </a:lnTo>
                  <a:lnTo>
                    <a:pt x="821" y="44"/>
                  </a:lnTo>
                  <a:lnTo>
                    <a:pt x="815" y="50"/>
                  </a:lnTo>
                  <a:lnTo>
                    <a:pt x="809" y="56"/>
                  </a:lnTo>
                  <a:lnTo>
                    <a:pt x="798" y="72"/>
                  </a:lnTo>
                  <a:lnTo>
                    <a:pt x="783" y="93"/>
                  </a:lnTo>
                  <a:lnTo>
                    <a:pt x="765" y="116"/>
                  </a:lnTo>
                  <a:lnTo>
                    <a:pt x="747" y="139"/>
                  </a:lnTo>
                  <a:lnTo>
                    <a:pt x="728" y="161"/>
                  </a:lnTo>
                  <a:lnTo>
                    <a:pt x="709" y="180"/>
                  </a:lnTo>
                  <a:lnTo>
                    <a:pt x="690" y="195"/>
                  </a:lnTo>
                  <a:lnTo>
                    <a:pt x="672" y="202"/>
                  </a:lnTo>
                  <a:lnTo>
                    <a:pt x="660" y="205"/>
                  </a:lnTo>
                  <a:lnTo>
                    <a:pt x="647" y="211"/>
                  </a:lnTo>
                  <a:lnTo>
                    <a:pt x="631" y="215"/>
                  </a:lnTo>
                  <a:lnTo>
                    <a:pt x="613" y="221"/>
                  </a:lnTo>
                  <a:lnTo>
                    <a:pt x="594" y="227"/>
                  </a:lnTo>
                  <a:lnTo>
                    <a:pt x="576" y="232"/>
                  </a:lnTo>
                  <a:lnTo>
                    <a:pt x="560" y="235"/>
                  </a:lnTo>
                  <a:lnTo>
                    <a:pt x="545" y="236"/>
                  </a:lnTo>
                  <a:lnTo>
                    <a:pt x="532" y="235"/>
                  </a:lnTo>
                  <a:lnTo>
                    <a:pt x="516" y="232"/>
                  </a:lnTo>
                  <a:lnTo>
                    <a:pt x="498" y="227"/>
                  </a:lnTo>
                  <a:lnTo>
                    <a:pt x="482" y="221"/>
                  </a:lnTo>
                  <a:lnTo>
                    <a:pt x="467" y="217"/>
                  </a:lnTo>
                  <a:lnTo>
                    <a:pt x="454" y="211"/>
                  </a:lnTo>
                  <a:lnTo>
                    <a:pt x="443" y="207"/>
                  </a:lnTo>
                  <a:lnTo>
                    <a:pt x="437" y="204"/>
                  </a:lnTo>
                  <a:lnTo>
                    <a:pt x="431" y="199"/>
                  </a:lnTo>
                  <a:lnTo>
                    <a:pt x="426" y="195"/>
                  </a:lnTo>
                  <a:lnTo>
                    <a:pt x="418" y="190"/>
                  </a:lnTo>
                  <a:lnTo>
                    <a:pt x="412" y="186"/>
                  </a:lnTo>
                  <a:lnTo>
                    <a:pt x="408" y="184"/>
                  </a:lnTo>
                  <a:lnTo>
                    <a:pt x="402" y="184"/>
                  </a:lnTo>
                  <a:lnTo>
                    <a:pt x="396" y="186"/>
                  </a:lnTo>
                  <a:lnTo>
                    <a:pt x="389" y="186"/>
                  </a:lnTo>
                  <a:lnTo>
                    <a:pt x="380" y="189"/>
                  </a:lnTo>
                  <a:lnTo>
                    <a:pt x="374" y="190"/>
                  </a:lnTo>
                  <a:lnTo>
                    <a:pt x="368" y="192"/>
                  </a:lnTo>
                  <a:lnTo>
                    <a:pt x="364" y="195"/>
                  </a:lnTo>
                  <a:lnTo>
                    <a:pt x="359" y="199"/>
                  </a:lnTo>
                  <a:lnTo>
                    <a:pt x="358" y="202"/>
                  </a:lnTo>
                  <a:lnTo>
                    <a:pt x="359" y="205"/>
                  </a:lnTo>
                  <a:lnTo>
                    <a:pt x="364" y="208"/>
                  </a:lnTo>
                  <a:lnTo>
                    <a:pt x="366" y="210"/>
                  </a:lnTo>
                  <a:lnTo>
                    <a:pt x="372" y="210"/>
                  </a:lnTo>
                  <a:lnTo>
                    <a:pt x="378" y="210"/>
                  </a:lnTo>
                  <a:lnTo>
                    <a:pt x="386" y="210"/>
                  </a:lnTo>
                  <a:lnTo>
                    <a:pt x="395" y="208"/>
                  </a:lnTo>
                  <a:lnTo>
                    <a:pt x="402" y="208"/>
                  </a:lnTo>
                  <a:lnTo>
                    <a:pt x="411" y="207"/>
                  </a:lnTo>
                  <a:lnTo>
                    <a:pt x="420" y="205"/>
                  </a:lnTo>
                  <a:lnTo>
                    <a:pt x="427" y="204"/>
                  </a:lnTo>
                  <a:lnTo>
                    <a:pt x="436" y="204"/>
                  </a:lnTo>
                  <a:lnTo>
                    <a:pt x="445" y="205"/>
                  </a:lnTo>
                  <a:lnTo>
                    <a:pt x="455" y="207"/>
                  </a:lnTo>
                  <a:lnTo>
                    <a:pt x="468" y="210"/>
                  </a:lnTo>
                  <a:lnTo>
                    <a:pt x="483" y="215"/>
                  </a:lnTo>
                  <a:lnTo>
                    <a:pt x="502" y="223"/>
                  </a:lnTo>
                  <a:lnTo>
                    <a:pt x="524" y="233"/>
                  </a:lnTo>
                  <a:lnTo>
                    <a:pt x="542" y="244"/>
                  </a:lnTo>
                  <a:lnTo>
                    <a:pt x="558" y="258"/>
                  </a:lnTo>
                  <a:lnTo>
                    <a:pt x="572" y="276"/>
                  </a:lnTo>
                  <a:lnTo>
                    <a:pt x="585" y="295"/>
                  </a:lnTo>
                  <a:lnTo>
                    <a:pt x="595" y="317"/>
                  </a:lnTo>
                  <a:lnTo>
                    <a:pt x="604" y="341"/>
                  </a:lnTo>
                  <a:lnTo>
                    <a:pt x="610" y="365"/>
                  </a:lnTo>
                  <a:lnTo>
                    <a:pt x="614" y="388"/>
                  </a:lnTo>
                  <a:lnTo>
                    <a:pt x="616" y="405"/>
                  </a:lnTo>
                  <a:lnTo>
                    <a:pt x="617" y="421"/>
                  </a:lnTo>
                  <a:lnTo>
                    <a:pt x="617" y="436"/>
                  </a:lnTo>
                  <a:lnTo>
                    <a:pt x="616" y="450"/>
                  </a:lnTo>
                  <a:lnTo>
                    <a:pt x="606" y="439"/>
                  </a:lnTo>
                  <a:lnTo>
                    <a:pt x="592" y="430"/>
                  </a:lnTo>
                  <a:lnTo>
                    <a:pt x="575" y="419"/>
                  </a:lnTo>
                  <a:lnTo>
                    <a:pt x="555" y="412"/>
                  </a:lnTo>
                  <a:lnTo>
                    <a:pt x="535" y="406"/>
                  </a:lnTo>
                  <a:lnTo>
                    <a:pt x="514" y="400"/>
                  </a:lnTo>
                  <a:lnTo>
                    <a:pt x="495" y="396"/>
                  </a:lnTo>
                  <a:lnTo>
                    <a:pt x="479" y="393"/>
                  </a:lnTo>
                  <a:lnTo>
                    <a:pt x="468" y="391"/>
                  </a:lnTo>
                  <a:lnTo>
                    <a:pt x="455" y="388"/>
                  </a:lnTo>
                  <a:lnTo>
                    <a:pt x="443" y="385"/>
                  </a:lnTo>
                  <a:lnTo>
                    <a:pt x="430" y="381"/>
                  </a:lnTo>
                  <a:lnTo>
                    <a:pt x="418" y="374"/>
                  </a:lnTo>
                  <a:lnTo>
                    <a:pt x="406" y="365"/>
                  </a:lnTo>
                  <a:lnTo>
                    <a:pt x="397" y="353"/>
                  </a:lnTo>
                  <a:lnTo>
                    <a:pt x="390" y="338"/>
                  </a:lnTo>
                  <a:lnTo>
                    <a:pt x="381" y="316"/>
                  </a:lnTo>
                  <a:lnTo>
                    <a:pt x="371" y="300"/>
                  </a:lnTo>
                  <a:lnTo>
                    <a:pt x="365" y="280"/>
                  </a:lnTo>
                  <a:lnTo>
                    <a:pt x="365" y="254"/>
                  </a:lnTo>
                  <a:lnTo>
                    <a:pt x="365" y="246"/>
                  </a:lnTo>
                  <a:lnTo>
                    <a:pt x="361" y="239"/>
                  </a:lnTo>
                  <a:lnTo>
                    <a:pt x="356" y="232"/>
                  </a:lnTo>
                  <a:lnTo>
                    <a:pt x="349" y="226"/>
                  </a:lnTo>
                  <a:lnTo>
                    <a:pt x="341" y="220"/>
                  </a:lnTo>
                  <a:lnTo>
                    <a:pt x="334" y="215"/>
                  </a:lnTo>
                  <a:lnTo>
                    <a:pt x="328" y="211"/>
                  </a:lnTo>
                  <a:lnTo>
                    <a:pt x="322" y="208"/>
                  </a:lnTo>
                  <a:lnTo>
                    <a:pt x="315" y="205"/>
                  </a:lnTo>
                  <a:lnTo>
                    <a:pt x="309" y="204"/>
                  </a:lnTo>
                  <a:lnTo>
                    <a:pt x="304" y="204"/>
                  </a:lnTo>
                  <a:lnTo>
                    <a:pt x="303" y="208"/>
                  </a:lnTo>
                  <a:lnTo>
                    <a:pt x="304" y="214"/>
                  </a:lnTo>
                  <a:lnTo>
                    <a:pt x="304" y="220"/>
                  </a:lnTo>
                  <a:lnTo>
                    <a:pt x="306" y="227"/>
                  </a:lnTo>
                  <a:lnTo>
                    <a:pt x="309" y="233"/>
                  </a:lnTo>
                  <a:lnTo>
                    <a:pt x="313" y="238"/>
                  </a:lnTo>
                  <a:lnTo>
                    <a:pt x="322" y="245"/>
                  </a:lnTo>
                  <a:lnTo>
                    <a:pt x="333" y="255"/>
                  </a:lnTo>
                  <a:lnTo>
                    <a:pt x="346" y="267"/>
                  </a:lnTo>
                  <a:lnTo>
                    <a:pt x="359" y="282"/>
                  </a:lnTo>
                  <a:lnTo>
                    <a:pt x="372" y="300"/>
                  </a:lnTo>
                  <a:lnTo>
                    <a:pt x="383" y="319"/>
                  </a:lnTo>
                  <a:lnTo>
                    <a:pt x="392" y="341"/>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44" name="Freeform 321"/>
            <p:cNvSpPr>
              <a:spLocks/>
            </p:cNvSpPr>
            <p:nvPr/>
          </p:nvSpPr>
          <p:spPr bwMode="auto">
            <a:xfrm>
              <a:off x="1565" y="1269"/>
              <a:ext cx="246" cy="251"/>
            </a:xfrm>
            <a:custGeom>
              <a:avLst/>
              <a:gdLst>
                <a:gd name="T0" fmla="*/ 187 w 246"/>
                <a:gd name="T1" fmla="*/ 242 h 251"/>
                <a:gd name="T2" fmla="*/ 196 w 246"/>
                <a:gd name="T3" fmla="*/ 228 h 251"/>
                <a:gd name="T4" fmla="*/ 211 w 246"/>
                <a:gd name="T5" fmla="*/ 225 h 251"/>
                <a:gd name="T6" fmla="*/ 221 w 246"/>
                <a:gd name="T7" fmla="*/ 229 h 251"/>
                <a:gd name="T8" fmla="*/ 224 w 246"/>
                <a:gd name="T9" fmla="*/ 233 h 251"/>
                <a:gd name="T10" fmla="*/ 231 w 246"/>
                <a:gd name="T11" fmla="*/ 235 h 251"/>
                <a:gd name="T12" fmla="*/ 243 w 246"/>
                <a:gd name="T13" fmla="*/ 238 h 251"/>
                <a:gd name="T14" fmla="*/ 246 w 246"/>
                <a:gd name="T15" fmla="*/ 236 h 251"/>
                <a:gd name="T16" fmla="*/ 242 w 246"/>
                <a:gd name="T17" fmla="*/ 229 h 251"/>
                <a:gd name="T18" fmla="*/ 233 w 246"/>
                <a:gd name="T19" fmla="*/ 222 h 251"/>
                <a:gd name="T20" fmla="*/ 225 w 246"/>
                <a:gd name="T21" fmla="*/ 220 h 251"/>
                <a:gd name="T22" fmla="*/ 214 w 246"/>
                <a:gd name="T23" fmla="*/ 220 h 251"/>
                <a:gd name="T24" fmla="*/ 205 w 246"/>
                <a:gd name="T25" fmla="*/ 211 h 251"/>
                <a:gd name="T26" fmla="*/ 202 w 246"/>
                <a:gd name="T27" fmla="*/ 199 h 251"/>
                <a:gd name="T28" fmla="*/ 202 w 246"/>
                <a:gd name="T29" fmla="*/ 192 h 251"/>
                <a:gd name="T30" fmla="*/ 206 w 246"/>
                <a:gd name="T31" fmla="*/ 188 h 251"/>
                <a:gd name="T32" fmla="*/ 212 w 246"/>
                <a:gd name="T33" fmla="*/ 180 h 251"/>
                <a:gd name="T34" fmla="*/ 224 w 246"/>
                <a:gd name="T35" fmla="*/ 176 h 251"/>
                <a:gd name="T36" fmla="*/ 234 w 246"/>
                <a:gd name="T37" fmla="*/ 151 h 251"/>
                <a:gd name="T38" fmla="*/ 225 w 246"/>
                <a:gd name="T39" fmla="*/ 103 h 251"/>
                <a:gd name="T40" fmla="*/ 194 w 246"/>
                <a:gd name="T41" fmla="*/ 63 h 251"/>
                <a:gd name="T42" fmla="*/ 137 w 246"/>
                <a:gd name="T43" fmla="*/ 35 h 251"/>
                <a:gd name="T44" fmla="*/ 85 w 246"/>
                <a:gd name="T45" fmla="*/ 25 h 251"/>
                <a:gd name="T46" fmla="*/ 56 w 246"/>
                <a:gd name="T47" fmla="*/ 18 h 251"/>
                <a:gd name="T48" fmla="*/ 28 w 246"/>
                <a:gd name="T49" fmla="*/ 10 h 251"/>
                <a:gd name="T50" fmla="*/ 7 w 246"/>
                <a:gd name="T51" fmla="*/ 3 h 251"/>
                <a:gd name="T52" fmla="*/ 8 w 246"/>
                <a:gd name="T53" fmla="*/ 12 h 251"/>
                <a:gd name="T54" fmla="*/ 23 w 246"/>
                <a:gd name="T55" fmla="*/ 43 h 251"/>
                <a:gd name="T56" fmla="*/ 35 w 246"/>
                <a:gd name="T57" fmla="*/ 77 h 251"/>
                <a:gd name="T58" fmla="*/ 44 w 246"/>
                <a:gd name="T59" fmla="*/ 109 h 251"/>
                <a:gd name="T60" fmla="*/ 51 w 246"/>
                <a:gd name="T61" fmla="*/ 140 h 251"/>
                <a:gd name="T62" fmla="*/ 68 w 246"/>
                <a:gd name="T63" fmla="*/ 179 h 251"/>
                <a:gd name="T64" fmla="*/ 100 w 246"/>
                <a:gd name="T65" fmla="*/ 220 h 251"/>
                <a:gd name="T66" fmla="*/ 152 w 246"/>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6"/>
                <a:gd name="T103" fmla="*/ 0 h 251"/>
                <a:gd name="T104" fmla="*/ 246 w 246"/>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6" h="251">
                  <a:moveTo>
                    <a:pt x="187" y="251"/>
                  </a:moveTo>
                  <a:lnTo>
                    <a:pt x="187" y="242"/>
                  </a:lnTo>
                  <a:lnTo>
                    <a:pt x="190" y="233"/>
                  </a:lnTo>
                  <a:lnTo>
                    <a:pt x="196" y="228"/>
                  </a:lnTo>
                  <a:lnTo>
                    <a:pt x="203" y="225"/>
                  </a:lnTo>
                  <a:lnTo>
                    <a:pt x="211" y="225"/>
                  </a:lnTo>
                  <a:lnTo>
                    <a:pt x="217" y="226"/>
                  </a:lnTo>
                  <a:lnTo>
                    <a:pt x="221" y="229"/>
                  </a:lnTo>
                  <a:lnTo>
                    <a:pt x="223" y="232"/>
                  </a:lnTo>
                  <a:lnTo>
                    <a:pt x="224" y="233"/>
                  </a:lnTo>
                  <a:lnTo>
                    <a:pt x="227" y="235"/>
                  </a:lnTo>
                  <a:lnTo>
                    <a:pt x="231" y="235"/>
                  </a:lnTo>
                  <a:lnTo>
                    <a:pt x="237" y="236"/>
                  </a:lnTo>
                  <a:lnTo>
                    <a:pt x="243" y="238"/>
                  </a:lnTo>
                  <a:lnTo>
                    <a:pt x="246" y="238"/>
                  </a:lnTo>
                  <a:lnTo>
                    <a:pt x="246" y="236"/>
                  </a:lnTo>
                  <a:lnTo>
                    <a:pt x="245" y="233"/>
                  </a:lnTo>
                  <a:lnTo>
                    <a:pt x="242" y="229"/>
                  </a:lnTo>
                  <a:lnTo>
                    <a:pt x="237" y="225"/>
                  </a:lnTo>
                  <a:lnTo>
                    <a:pt x="233" y="222"/>
                  </a:lnTo>
                  <a:lnTo>
                    <a:pt x="228" y="217"/>
                  </a:lnTo>
                  <a:lnTo>
                    <a:pt x="225" y="220"/>
                  </a:lnTo>
                  <a:lnTo>
                    <a:pt x="220" y="222"/>
                  </a:lnTo>
                  <a:lnTo>
                    <a:pt x="214" y="220"/>
                  </a:lnTo>
                  <a:lnTo>
                    <a:pt x="208" y="217"/>
                  </a:lnTo>
                  <a:lnTo>
                    <a:pt x="205" y="211"/>
                  </a:lnTo>
                  <a:lnTo>
                    <a:pt x="202" y="205"/>
                  </a:lnTo>
                  <a:lnTo>
                    <a:pt x="202" y="199"/>
                  </a:lnTo>
                  <a:lnTo>
                    <a:pt x="202" y="195"/>
                  </a:lnTo>
                  <a:lnTo>
                    <a:pt x="202" y="192"/>
                  </a:lnTo>
                  <a:lnTo>
                    <a:pt x="203" y="189"/>
                  </a:lnTo>
                  <a:lnTo>
                    <a:pt x="206" y="188"/>
                  </a:lnTo>
                  <a:lnTo>
                    <a:pt x="208" y="185"/>
                  </a:lnTo>
                  <a:lnTo>
                    <a:pt x="212" y="180"/>
                  </a:lnTo>
                  <a:lnTo>
                    <a:pt x="218" y="177"/>
                  </a:lnTo>
                  <a:lnTo>
                    <a:pt x="224" y="176"/>
                  </a:lnTo>
                  <a:lnTo>
                    <a:pt x="228" y="176"/>
                  </a:lnTo>
                  <a:lnTo>
                    <a:pt x="234" y="151"/>
                  </a:lnTo>
                  <a:lnTo>
                    <a:pt x="233" y="126"/>
                  </a:lnTo>
                  <a:lnTo>
                    <a:pt x="225" y="103"/>
                  </a:lnTo>
                  <a:lnTo>
                    <a:pt x="214" y="81"/>
                  </a:lnTo>
                  <a:lnTo>
                    <a:pt x="194" y="63"/>
                  </a:lnTo>
                  <a:lnTo>
                    <a:pt x="169" y="47"/>
                  </a:lnTo>
                  <a:lnTo>
                    <a:pt x="137" y="35"/>
                  </a:lnTo>
                  <a:lnTo>
                    <a:pt x="100" y="27"/>
                  </a:lnTo>
                  <a:lnTo>
                    <a:pt x="85" y="25"/>
                  </a:lnTo>
                  <a:lnTo>
                    <a:pt x="70" y="21"/>
                  </a:lnTo>
                  <a:lnTo>
                    <a:pt x="56" y="18"/>
                  </a:lnTo>
                  <a:lnTo>
                    <a:pt x="41" y="13"/>
                  </a:lnTo>
                  <a:lnTo>
                    <a:pt x="28" y="10"/>
                  </a:lnTo>
                  <a:lnTo>
                    <a:pt x="16" y="6"/>
                  </a:lnTo>
                  <a:lnTo>
                    <a:pt x="7" y="3"/>
                  </a:lnTo>
                  <a:lnTo>
                    <a:pt x="0" y="0"/>
                  </a:lnTo>
                  <a:lnTo>
                    <a:pt x="8" y="12"/>
                  </a:lnTo>
                  <a:lnTo>
                    <a:pt x="16" y="27"/>
                  </a:lnTo>
                  <a:lnTo>
                    <a:pt x="23" y="43"/>
                  </a:lnTo>
                  <a:lnTo>
                    <a:pt x="31" y="59"/>
                  </a:lnTo>
                  <a:lnTo>
                    <a:pt x="35" y="77"/>
                  </a:lnTo>
                  <a:lnTo>
                    <a:pt x="39" y="93"/>
                  </a:lnTo>
                  <a:lnTo>
                    <a:pt x="44" y="109"/>
                  </a:lnTo>
                  <a:lnTo>
                    <a:pt x="47" y="124"/>
                  </a:lnTo>
                  <a:lnTo>
                    <a:pt x="51" y="140"/>
                  </a:lnTo>
                  <a:lnTo>
                    <a:pt x="57" y="158"/>
                  </a:lnTo>
                  <a:lnTo>
                    <a:pt x="68" y="179"/>
                  </a:lnTo>
                  <a:lnTo>
                    <a:pt x="82" y="201"/>
                  </a:lnTo>
                  <a:lnTo>
                    <a:pt x="100" y="220"/>
                  </a:lnTo>
                  <a:lnTo>
                    <a:pt x="124" y="236"/>
                  </a:lnTo>
                  <a:lnTo>
                    <a:pt x="152" y="247"/>
                  </a:lnTo>
                  <a:lnTo>
                    <a:pt x="187" y="251"/>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45" name="Freeform 322"/>
            <p:cNvSpPr>
              <a:spLocks/>
            </p:cNvSpPr>
            <p:nvPr/>
          </p:nvSpPr>
          <p:spPr bwMode="auto">
            <a:xfrm>
              <a:off x="1830" y="1418"/>
              <a:ext cx="27" cy="27"/>
            </a:xfrm>
            <a:custGeom>
              <a:avLst/>
              <a:gdLst>
                <a:gd name="T0" fmla="*/ 0 w 27"/>
                <a:gd name="T1" fmla="*/ 12 h 27"/>
                <a:gd name="T2" fmla="*/ 2 w 27"/>
                <a:gd name="T3" fmla="*/ 6 h 27"/>
                <a:gd name="T4" fmla="*/ 5 w 27"/>
                <a:gd name="T5" fmla="*/ 2 h 27"/>
                <a:gd name="T6" fmla="*/ 9 w 27"/>
                <a:gd name="T7" fmla="*/ 0 h 27"/>
                <a:gd name="T8" fmla="*/ 14 w 27"/>
                <a:gd name="T9" fmla="*/ 0 h 27"/>
                <a:gd name="T10" fmla="*/ 20 w 27"/>
                <a:gd name="T11" fmla="*/ 2 h 27"/>
                <a:gd name="T12" fmla="*/ 22 w 27"/>
                <a:gd name="T13" fmla="*/ 5 h 27"/>
                <a:gd name="T14" fmla="*/ 25 w 27"/>
                <a:gd name="T15" fmla="*/ 9 h 27"/>
                <a:gd name="T16" fmla="*/ 27 w 27"/>
                <a:gd name="T17" fmla="*/ 13 h 27"/>
                <a:gd name="T18" fmla="*/ 25 w 27"/>
                <a:gd name="T19" fmla="*/ 19 h 27"/>
                <a:gd name="T20" fmla="*/ 22 w 27"/>
                <a:gd name="T21" fmla="*/ 22 h 27"/>
                <a:gd name="T22" fmla="*/ 20 w 27"/>
                <a:gd name="T23" fmla="*/ 25 h 27"/>
                <a:gd name="T24" fmla="*/ 15 w 27"/>
                <a:gd name="T25" fmla="*/ 27 h 27"/>
                <a:gd name="T26" fmla="*/ 11 w 27"/>
                <a:gd name="T27" fmla="*/ 25 h 27"/>
                <a:gd name="T28" fmla="*/ 6 w 27"/>
                <a:gd name="T29" fmla="*/ 21 h 27"/>
                <a:gd name="T30" fmla="*/ 2 w 27"/>
                <a:gd name="T31" fmla="*/ 16 h 27"/>
                <a:gd name="T32" fmla="*/ 0 w 27"/>
                <a:gd name="T33" fmla="*/ 12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7"/>
                <a:gd name="T53" fmla="*/ 27 w 27"/>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7">
                  <a:moveTo>
                    <a:pt x="0" y="12"/>
                  </a:moveTo>
                  <a:lnTo>
                    <a:pt x="2" y="6"/>
                  </a:lnTo>
                  <a:lnTo>
                    <a:pt x="5" y="2"/>
                  </a:lnTo>
                  <a:lnTo>
                    <a:pt x="9" y="0"/>
                  </a:lnTo>
                  <a:lnTo>
                    <a:pt x="14" y="0"/>
                  </a:lnTo>
                  <a:lnTo>
                    <a:pt x="20" y="2"/>
                  </a:lnTo>
                  <a:lnTo>
                    <a:pt x="22" y="5"/>
                  </a:lnTo>
                  <a:lnTo>
                    <a:pt x="25" y="9"/>
                  </a:lnTo>
                  <a:lnTo>
                    <a:pt x="27" y="13"/>
                  </a:lnTo>
                  <a:lnTo>
                    <a:pt x="25" y="19"/>
                  </a:lnTo>
                  <a:lnTo>
                    <a:pt x="22" y="22"/>
                  </a:lnTo>
                  <a:lnTo>
                    <a:pt x="20" y="25"/>
                  </a:lnTo>
                  <a:lnTo>
                    <a:pt x="15" y="27"/>
                  </a:lnTo>
                  <a:lnTo>
                    <a:pt x="11" y="25"/>
                  </a:lnTo>
                  <a:lnTo>
                    <a:pt x="6" y="21"/>
                  </a:lnTo>
                  <a:lnTo>
                    <a:pt x="2" y="16"/>
                  </a:lnTo>
                  <a:lnTo>
                    <a:pt x="0" y="12"/>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46" name="Freeform 323"/>
            <p:cNvSpPr>
              <a:spLocks/>
            </p:cNvSpPr>
            <p:nvPr/>
          </p:nvSpPr>
          <p:spPr bwMode="auto">
            <a:xfrm>
              <a:off x="1884" y="1454"/>
              <a:ext cx="26" cy="28"/>
            </a:xfrm>
            <a:custGeom>
              <a:avLst/>
              <a:gdLst>
                <a:gd name="T0" fmla="*/ 1 w 26"/>
                <a:gd name="T1" fmla="*/ 4 h 28"/>
                <a:gd name="T2" fmla="*/ 7 w 26"/>
                <a:gd name="T3" fmla="*/ 1 h 28"/>
                <a:gd name="T4" fmla="*/ 13 w 26"/>
                <a:gd name="T5" fmla="*/ 0 h 28"/>
                <a:gd name="T6" fmla="*/ 19 w 26"/>
                <a:gd name="T7" fmla="*/ 1 h 28"/>
                <a:gd name="T8" fmla="*/ 23 w 26"/>
                <a:gd name="T9" fmla="*/ 4 h 28"/>
                <a:gd name="T10" fmla="*/ 26 w 26"/>
                <a:gd name="T11" fmla="*/ 9 h 28"/>
                <a:gd name="T12" fmla="*/ 26 w 26"/>
                <a:gd name="T13" fmla="*/ 14 h 28"/>
                <a:gd name="T14" fmla="*/ 26 w 26"/>
                <a:gd name="T15" fmla="*/ 20 h 28"/>
                <a:gd name="T16" fmla="*/ 25 w 26"/>
                <a:gd name="T17" fmla="*/ 26 h 28"/>
                <a:gd name="T18" fmla="*/ 20 w 26"/>
                <a:gd name="T19" fmla="*/ 28 h 28"/>
                <a:gd name="T20" fmla="*/ 14 w 26"/>
                <a:gd name="T21" fmla="*/ 28 h 28"/>
                <a:gd name="T22" fmla="*/ 7 w 26"/>
                <a:gd name="T23" fmla="*/ 26 h 28"/>
                <a:gd name="T24" fmla="*/ 2 w 26"/>
                <a:gd name="T25" fmla="*/ 22 h 28"/>
                <a:gd name="T26" fmla="*/ 1 w 26"/>
                <a:gd name="T27" fmla="*/ 17 h 28"/>
                <a:gd name="T28" fmla="*/ 0 w 26"/>
                <a:gd name="T29" fmla="*/ 13 h 28"/>
                <a:gd name="T30" fmla="*/ 0 w 26"/>
                <a:gd name="T31" fmla="*/ 9 h 28"/>
                <a:gd name="T32" fmla="*/ 1 w 26"/>
                <a:gd name="T33" fmla="*/ 4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8"/>
                <a:gd name="T53" fmla="*/ 26 w 26"/>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8">
                  <a:moveTo>
                    <a:pt x="1" y="4"/>
                  </a:moveTo>
                  <a:lnTo>
                    <a:pt x="7" y="1"/>
                  </a:lnTo>
                  <a:lnTo>
                    <a:pt x="13" y="0"/>
                  </a:lnTo>
                  <a:lnTo>
                    <a:pt x="19" y="1"/>
                  </a:lnTo>
                  <a:lnTo>
                    <a:pt x="23" y="4"/>
                  </a:lnTo>
                  <a:lnTo>
                    <a:pt x="26" y="9"/>
                  </a:lnTo>
                  <a:lnTo>
                    <a:pt x="26" y="14"/>
                  </a:lnTo>
                  <a:lnTo>
                    <a:pt x="26" y="20"/>
                  </a:lnTo>
                  <a:lnTo>
                    <a:pt x="25" y="26"/>
                  </a:lnTo>
                  <a:lnTo>
                    <a:pt x="20" y="28"/>
                  </a:lnTo>
                  <a:lnTo>
                    <a:pt x="14" y="28"/>
                  </a:lnTo>
                  <a:lnTo>
                    <a:pt x="7" y="26"/>
                  </a:lnTo>
                  <a:lnTo>
                    <a:pt x="2" y="22"/>
                  </a:lnTo>
                  <a:lnTo>
                    <a:pt x="1" y="17"/>
                  </a:lnTo>
                  <a:lnTo>
                    <a:pt x="0" y="13"/>
                  </a:lnTo>
                  <a:lnTo>
                    <a:pt x="0" y="9"/>
                  </a:lnTo>
                  <a:lnTo>
                    <a:pt x="1" y="4"/>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47" name="Freeform 324"/>
            <p:cNvSpPr>
              <a:spLocks/>
            </p:cNvSpPr>
            <p:nvPr/>
          </p:nvSpPr>
          <p:spPr bwMode="auto">
            <a:xfrm>
              <a:off x="1820" y="1488"/>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4 h 28"/>
                <a:gd name="T14" fmla="*/ 25 w 27"/>
                <a:gd name="T15" fmla="*/ 20 h 28"/>
                <a:gd name="T16" fmla="*/ 22 w 27"/>
                <a:gd name="T17" fmla="*/ 23 h 28"/>
                <a:gd name="T18" fmla="*/ 19 w 27"/>
                <a:gd name="T19" fmla="*/ 26 h 28"/>
                <a:gd name="T20" fmla="*/ 13 w 27"/>
                <a:gd name="T21" fmla="*/ 28 h 28"/>
                <a:gd name="T22" fmla="*/ 7 w 27"/>
                <a:gd name="T23" fmla="*/ 28 h 28"/>
                <a:gd name="T24" fmla="*/ 3 w 27"/>
                <a:gd name="T25" fmla="*/ 25 h 28"/>
                <a:gd name="T26" fmla="*/ 0 w 27"/>
                <a:gd name="T27" fmla="*/ 20 h 28"/>
                <a:gd name="T28" fmla="*/ 0 w 27"/>
                <a:gd name="T29" fmla="*/ 14 h 28"/>
                <a:gd name="T30" fmla="*/ 1 w 27"/>
                <a:gd name="T31" fmla="*/ 9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4"/>
                  </a:lnTo>
                  <a:lnTo>
                    <a:pt x="25" y="20"/>
                  </a:lnTo>
                  <a:lnTo>
                    <a:pt x="22" y="23"/>
                  </a:lnTo>
                  <a:lnTo>
                    <a:pt x="19" y="26"/>
                  </a:lnTo>
                  <a:lnTo>
                    <a:pt x="13" y="28"/>
                  </a:lnTo>
                  <a:lnTo>
                    <a:pt x="7" y="28"/>
                  </a:lnTo>
                  <a:lnTo>
                    <a:pt x="3" y="25"/>
                  </a:lnTo>
                  <a:lnTo>
                    <a:pt x="0" y="20"/>
                  </a:lnTo>
                  <a:lnTo>
                    <a:pt x="0" y="14"/>
                  </a:lnTo>
                  <a:lnTo>
                    <a:pt x="1" y="9"/>
                  </a:lnTo>
                  <a:lnTo>
                    <a:pt x="3" y="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48" name="Freeform 325"/>
            <p:cNvSpPr>
              <a:spLocks/>
            </p:cNvSpPr>
            <p:nvPr/>
          </p:nvSpPr>
          <p:spPr bwMode="auto">
            <a:xfrm>
              <a:off x="1776" y="1454"/>
              <a:ext cx="28" cy="26"/>
            </a:xfrm>
            <a:custGeom>
              <a:avLst/>
              <a:gdLst>
                <a:gd name="T0" fmla="*/ 4 w 28"/>
                <a:gd name="T1" fmla="*/ 1 h 26"/>
                <a:gd name="T2" fmla="*/ 1 w 28"/>
                <a:gd name="T3" fmla="*/ 4 h 26"/>
                <a:gd name="T4" fmla="*/ 0 w 28"/>
                <a:gd name="T5" fmla="*/ 10 h 26"/>
                <a:gd name="T6" fmla="*/ 0 w 28"/>
                <a:gd name="T7" fmla="*/ 16 h 26"/>
                <a:gd name="T8" fmla="*/ 3 w 28"/>
                <a:gd name="T9" fmla="*/ 22 h 26"/>
                <a:gd name="T10" fmla="*/ 7 w 28"/>
                <a:gd name="T11" fmla="*/ 25 h 26"/>
                <a:gd name="T12" fmla="*/ 13 w 28"/>
                <a:gd name="T13" fmla="*/ 26 h 26"/>
                <a:gd name="T14" fmla="*/ 19 w 28"/>
                <a:gd name="T15" fmla="*/ 26 h 26"/>
                <a:gd name="T16" fmla="*/ 23 w 28"/>
                <a:gd name="T17" fmla="*/ 23 h 26"/>
                <a:gd name="T18" fmla="*/ 26 w 28"/>
                <a:gd name="T19" fmla="*/ 20 h 26"/>
                <a:gd name="T20" fmla="*/ 28 w 28"/>
                <a:gd name="T21" fmla="*/ 16 h 26"/>
                <a:gd name="T22" fmla="*/ 28 w 28"/>
                <a:gd name="T23" fmla="*/ 11 h 26"/>
                <a:gd name="T24" fmla="*/ 26 w 28"/>
                <a:gd name="T25" fmla="*/ 7 h 26"/>
                <a:gd name="T26" fmla="*/ 22 w 28"/>
                <a:gd name="T27" fmla="*/ 3 h 26"/>
                <a:gd name="T28" fmla="*/ 16 w 28"/>
                <a:gd name="T29" fmla="*/ 0 h 26"/>
                <a:gd name="T30" fmla="*/ 9 w 28"/>
                <a:gd name="T31" fmla="*/ 0 h 26"/>
                <a:gd name="T32" fmla="*/ 4 w 28"/>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6"/>
                <a:gd name="T53" fmla="*/ 28 w 28"/>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6">
                  <a:moveTo>
                    <a:pt x="4" y="1"/>
                  </a:moveTo>
                  <a:lnTo>
                    <a:pt x="1" y="4"/>
                  </a:lnTo>
                  <a:lnTo>
                    <a:pt x="0" y="10"/>
                  </a:lnTo>
                  <a:lnTo>
                    <a:pt x="0" y="16"/>
                  </a:lnTo>
                  <a:lnTo>
                    <a:pt x="3" y="22"/>
                  </a:lnTo>
                  <a:lnTo>
                    <a:pt x="7" y="25"/>
                  </a:lnTo>
                  <a:lnTo>
                    <a:pt x="13" y="26"/>
                  </a:lnTo>
                  <a:lnTo>
                    <a:pt x="19" y="26"/>
                  </a:lnTo>
                  <a:lnTo>
                    <a:pt x="23" y="23"/>
                  </a:lnTo>
                  <a:lnTo>
                    <a:pt x="26" y="20"/>
                  </a:lnTo>
                  <a:lnTo>
                    <a:pt x="28" y="16"/>
                  </a:lnTo>
                  <a:lnTo>
                    <a:pt x="28" y="11"/>
                  </a:lnTo>
                  <a:lnTo>
                    <a:pt x="26" y="7"/>
                  </a:lnTo>
                  <a:lnTo>
                    <a:pt x="22" y="3"/>
                  </a:lnTo>
                  <a:lnTo>
                    <a:pt x="16" y="0"/>
                  </a:lnTo>
                  <a:lnTo>
                    <a:pt x="9" y="0"/>
                  </a:lnTo>
                  <a:lnTo>
                    <a:pt x="4"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49" name="Freeform 326"/>
            <p:cNvSpPr>
              <a:spLocks/>
            </p:cNvSpPr>
            <p:nvPr/>
          </p:nvSpPr>
          <p:spPr bwMode="auto">
            <a:xfrm>
              <a:off x="1759" y="1505"/>
              <a:ext cx="24" cy="24"/>
            </a:xfrm>
            <a:custGeom>
              <a:avLst/>
              <a:gdLst>
                <a:gd name="T0" fmla="*/ 0 w 24"/>
                <a:gd name="T1" fmla="*/ 17 h 24"/>
                <a:gd name="T2" fmla="*/ 0 w 24"/>
                <a:gd name="T3" fmla="*/ 11 h 24"/>
                <a:gd name="T4" fmla="*/ 0 w 24"/>
                <a:gd name="T5" fmla="*/ 6 h 24"/>
                <a:gd name="T6" fmla="*/ 3 w 24"/>
                <a:gd name="T7" fmla="*/ 3 h 24"/>
                <a:gd name="T8" fmla="*/ 9 w 24"/>
                <a:gd name="T9" fmla="*/ 2 h 24"/>
                <a:gd name="T10" fmla="*/ 15 w 24"/>
                <a:gd name="T11" fmla="*/ 0 h 24"/>
                <a:gd name="T12" fmla="*/ 20 w 24"/>
                <a:gd name="T13" fmla="*/ 2 h 24"/>
                <a:gd name="T14" fmla="*/ 23 w 24"/>
                <a:gd name="T15" fmla="*/ 5 h 24"/>
                <a:gd name="T16" fmla="*/ 24 w 24"/>
                <a:gd name="T17" fmla="*/ 8 h 24"/>
                <a:gd name="T18" fmla="*/ 24 w 24"/>
                <a:gd name="T19" fmla="*/ 12 h 24"/>
                <a:gd name="T20" fmla="*/ 23 w 24"/>
                <a:gd name="T21" fmla="*/ 18 h 24"/>
                <a:gd name="T22" fmla="*/ 18 w 24"/>
                <a:gd name="T23" fmla="*/ 21 h 24"/>
                <a:gd name="T24" fmla="*/ 15 w 24"/>
                <a:gd name="T25" fmla="*/ 24 h 24"/>
                <a:gd name="T26" fmla="*/ 11 w 24"/>
                <a:gd name="T27" fmla="*/ 24 h 24"/>
                <a:gd name="T28" fmla="*/ 6 w 24"/>
                <a:gd name="T29" fmla="*/ 23 h 24"/>
                <a:gd name="T30" fmla="*/ 2 w 24"/>
                <a:gd name="T31" fmla="*/ 20 h 24"/>
                <a:gd name="T32" fmla="*/ 0 w 24"/>
                <a:gd name="T33" fmla="*/ 17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17"/>
                  </a:moveTo>
                  <a:lnTo>
                    <a:pt x="0" y="11"/>
                  </a:lnTo>
                  <a:lnTo>
                    <a:pt x="0" y="6"/>
                  </a:lnTo>
                  <a:lnTo>
                    <a:pt x="3" y="3"/>
                  </a:lnTo>
                  <a:lnTo>
                    <a:pt x="9" y="2"/>
                  </a:lnTo>
                  <a:lnTo>
                    <a:pt x="15" y="0"/>
                  </a:lnTo>
                  <a:lnTo>
                    <a:pt x="20" y="2"/>
                  </a:lnTo>
                  <a:lnTo>
                    <a:pt x="23" y="5"/>
                  </a:lnTo>
                  <a:lnTo>
                    <a:pt x="24" y="8"/>
                  </a:lnTo>
                  <a:lnTo>
                    <a:pt x="24" y="12"/>
                  </a:lnTo>
                  <a:lnTo>
                    <a:pt x="23" y="18"/>
                  </a:lnTo>
                  <a:lnTo>
                    <a:pt x="18" y="21"/>
                  </a:lnTo>
                  <a:lnTo>
                    <a:pt x="15" y="24"/>
                  </a:lnTo>
                  <a:lnTo>
                    <a:pt x="11" y="24"/>
                  </a:lnTo>
                  <a:lnTo>
                    <a:pt x="6" y="23"/>
                  </a:lnTo>
                  <a:lnTo>
                    <a:pt x="2" y="20"/>
                  </a:lnTo>
                  <a:lnTo>
                    <a:pt x="0" y="17"/>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50" name="Freeform 327"/>
            <p:cNvSpPr>
              <a:spLocks/>
            </p:cNvSpPr>
            <p:nvPr/>
          </p:nvSpPr>
          <p:spPr bwMode="auto">
            <a:xfrm>
              <a:off x="1802" y="1544"/>
              <a:ext cx="21" cy="28"/>
            </a:xfrm>
            <a:custGeom>
              <a:avLst/>
              <a:gdLst>
                <a:gd name="T0" fmla="*/ 8 w 21"/>
                <a:gd name="T1" fmla="*/ 28 h 28"/>
                <a:gd name="T2" fmla="*/ 3 w 21"/>
                <a:gd name="T3" fmla="*/ 26 h 28"/>
                <a:gd name="T4" fmla="*/ 2 w 21"/>
                <a:gd name="T5" fmla="*/ 23 h 28"/>
                <a:gd name="T6" fmla="*/ 0 w 21"/>
                <a:gd name="T7" fmla="*/ 19 h 28"/>
                <a:gd name="T8" fmla="*/ 0 w 21"/>
                <a:gd name="T9" fmla="*/ 13 h 28"/>
                <a:gd name="T10" fmla="*/ 2 w 21"/>
                <a:gd name="T11" fmla="*/ 7 h 28"/>
                <a:gd name="T12" fmla="*/ 6 w 21"/>
                <a:gd name="T13" fmla="*/ 3 h 28"/>
                <a:gd name="T14" fmla="*/ 9 w 21"/>
                <a:gd name="T15" fmla="*/ 1 h 28"/>
                <a:gd name="T16" fmla="*/ 14 w 21"/>
                <a:gd name="T17" fmla="*/ 0 h 28"/>
                <a:gd name="T18" fmla="*/ 17 w 21"/>
                <a:gd name="T19" fmla="*/ 1 h 28"/>
                <a:gd name="T20" fmla="*/ 19 w 21"/>
                <a:gd name="T21" fmla="*/ 4 h 28"/>
                <a:gd name="T22" fmla="*/ 21 w 21"/>
                <a:gd name="T23" fmla="*/ 10 h 28"/>
                <a:gd name="T24" fmla="*/ 21 w 21"/>
                <a:gd name="T25" fmla="*/ 15 h 28"/>
                <a:gd name="T26" fmla="*/ 19 w 21"/>
                <a:gd name="T27" fmla="*/ 19 h 28"/>
                <a:gd name="T28" fmla="*/ 17 w 21"/>
                <a:gd name="T29" fmla="*/ 23 h 28"/>
                <a:gd name="T30" fmla="*/ 14 w 21"/>
                <a:gd name="T31" fmla="*/ 26 h 28"/>
                <a:gd name="T32" fmla="*/ 8 w 21"/>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28"/>
                <a:gd name="T53" fmla="*/ 21 w 21"/>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28">
                  <a:moveTo>
                    <a:pt x="8" y="28"/>
                  </a:moveTo>
                  <a:lnTo>
                    <a:pt x="3" y="26"/>
                  </a:lnTo>
                  <a:lnTo>
                    <a:pt x="2" y="23"/>
                  </a:lnTo>
                  <a:lnTo>
                    <a:pt x="0" y="19"/>
                  </a:lnTo>
                  <a:lnTo>
                    <a:pt x="0" y="13"/>
                  </a:lnTo>
                  <a:lnTo>
                    <a:pt x="2" y="7"/>
                  </a:lnTo>
                  <a:lnTo>
                    <a:pt x="6" y="3"/>
                  </a:lnTo>
                  <a:lnTo>
                    <a:pt x="9" y="1"/>
                  </a:lnTo>
                  <a:lnTo>
                    <a:pt x="14" y="0"/>
                  </a:lnTo>
                  <a:lnTo>
                    <a:pt x="17" y="1"/>
                  </a:lnTo>
                  <a:lnTo>
                    <a:pt x="19" y="4"/>
                  </a:lnTo>
                  <a:lnTo>
                    <a:pt x="21" y="10"/>
                  </a:lnTo>
                  <a:lnTo>
                    <a:pt x="21" y="15"/>
                  </a:lnTo>
                  <a:lnTo>
                    <a:pt x="19" y="19"/>
                  </a:lnTo>
                  <a:lnTo>
                    <a:pt x="17" y="23"/>
                  </a:lnTo>
                  <a:lnTo>
                    <a:pt x="14" y="26"/>
                  </a:lnTo>
                  <a:lnTo>
                    <a:pt x="8" y="28"/>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51" name="Freeform 328"/>
            <p:cNvSpPr>
              <a:spLocks/>
            </p:cNvSpPr>
            <p:nvPr/>
          </p:nvSpPr>
          <p:spPr bwMode="auto">
            <a:xfrm>
              <a:off x="1841" y="1517"/>
              <a:ext cx="25" cy="31"/>
            </a:xfrm>
            <a:custGeom>
              <a:avLst/>
              <a:gdLst>
                <a:gd name="T0" fmla="*/ 1 w 25"/>
                <a:gd name="T1" fmla="*/ 16 h 31"/>
                <a:gd name="T2" fmla="*/ 3 w 25"/>
                <a:gd name="T3" fmla="*/ 11 h 31"/>
                <a:gd name="T4" fmla="*/ 6 w 25"/>
                <a:gd name="T5" fmla="*/ 6 h 31"/>
                <a:gd name="T6" fmla="*/ 9 w 25"/>
                <a:gd name="T7" fmla="*/ 2 h 31"/>
                <a:gd name="T8" fmla="*/ 14 w 25"/>
                <a:gd name="T9" fmla="*/ 0 h 31"/>
                <a:gd name="T10" fmla="*/ 20 w 25"/>
                <a:gd name="T11" fmla="*/ 2 h 31"/>
                <a:gd name="T12" fmla="*/ 25 w 25"/>
                <a:gd name="T13" fmla="*/ 6 h 31"/>
                <a:gd name="T14" fmla="*/ 25 w 25"/>
                <a:gd name="T15" fmla="*/ 11 h 31"/>
                <a:gd name="T16" fmla="*/ 25 w 25"/>
                <a:gd name="T17" fmla="*/ 16 h 31"/>
                <a:gd name="T18" fmla="*/ 22 w 25"/>
                <a:gd name="T19" fmla="*/ 22 h 31"/>
                <a:gd name="T20" fmla="*/ 17 w 25"/>
                <a:gd name="T21" fmla="*/ 27 h 31"/>
                <a:gd name="T22" fmla="*/ 11 w 25"/>
                <a:gd name="T23" fmla="*/ 30 h 31"/>
                <a:gd name="T24" fmla="*/ 7 w 25"/>
                <a:gd name="T25" fmla="*/ 31 h 31"/>
                <a:gd name="T26" fmla="*/ 4 w 25"/>
                <a:gd name="T27" fmla="*/ 30 h 31"/>
                <a:gd name="T28" fmla="*/ 1 w 25"/>
                <a:gd name="T29" fmla="*/ 25 h 31"/>
                <a:gd name="T30" fmla="*/ 0 w 25"/>
                <a:gd name="T31" fmla="*/ 21 h 31"/>
                <a:gd name="T32" fmla="*/ 1 w 25"/>
                <a:gd name="T33" fmla="*/ 16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1"/>
                <a:gd name="T53" fmla="*/ 25 w 25"/>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1">
                  <a:moveTo>
                    <a:pt x="1" y="16"/>
                  </a:moveTo>
                  <a:lnTo>
                    <a:pt x="3" y="11"/>
                  </a:lnTo>
                  <a:lnTo>
                    <a:pt x="6" y="6"/>
                  </a:lnTo>
                  <a:lnTo>
                    <a:pt x="9" y="2"/>
                  </a:lnTo>
                  <a:lnTo>
                    <a:pt x="14" y="0"/>
                  </a:lnTo>
                  <a:lnTo>
                    <a:pt x="20" y="2"/>
                  </a:lnTo>
                  <a:lnTo>
                    <a:pt x="25" y="6"/>
                  </a:lnTo>
                  <a:lnTo>
                    <a:pt x="25" y="11"/>
                  </a:lnTo>
                  <a:lnTo>
                    <a:pt x="25" y="16"/>
                  </a:lnTo>
                  <a:lnTo>
                    <a:pt x="22" y="22"/>
                  </a:lnTo>
                  <a:lnTo>
                    <a:pt x="17" y="27"/>
                  </a:lnTo>
                  <a:lnTo>
                    <a:pt x="11" y="30"/>
                  </a:lnTo>
                  <a:lnTo>
                    <a:pt x="7" y="31"/>
                  </a:lnTo>
                  <a:lnTo>
                    <a:pt x="4" y="30"/>
                  </a:lnTo>
                  <a:lnTo>
                    <a:pt x="1" y="25"/>
                  </a:lnTo>
                  <a:lnTo>
                    <a:pt x="0" y="21"/>
                  </a:lnTo>
                  <a:lnTo>
                    <a:pt x="1" y="1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52" name="Freeform 329"/>
            <p:cNvSpPr>
              <a:spLocks/>
            </p:cNvSpPr>
            <p:nvPr/>
          </p:nvSpPr>
          <p:spPr bwMode="auto">
            <a:xfrm>
              <a:off x="1873" y="1525"/>
              <a:ext cx="25" cy="23"/>
            </a:xfrm>
            <a:custGeom>
              <a:avLst/>
              <a:gdLst>
                <a:gd name="T0" fmla="*/ 19 w 25"/>
                <a:gd name="T1" fmla="*/ 1 h 23"/>
                <a:gd name="T2" fmla="*/ 22 w 25"/>
                <a:gd name="T3" fmla="*/ 4 h 23"/>
                <a:gd name="T4" fmla="*/ 24 w 25"/>
                <a:gd name="T5" fmla="*/ 7 h 23"/>
                <a:gd name="T6" fmla="*/ 25 w 25"/>
                <a:gd name="T7" fmla="*/ 11 h 23"/>
                <a:gd name="T8" fmla="*/ 24 w 25"/>
                <a:gd name="T9" fmla="*/ 16 h 23"/>
                <a:gd name="T10" fmla="*/ 21 w 25"/>
                <a:gd name="T11" fmla="*/ 20 h 23"/>
                <a:gd name="T12" fmla="*/ 16 w 25"/>
                <a:gd name="T13" fmla="*/ 22 h 23"/>
                <a:gd name="T14" fmla="*/ 12 w 25"/>
                <a:gd name="T15" fmla="*/ 23 h 23"/>
                <a:gd name="T16" fmla="*/ 8 w 25"/>
                <a:gd name="T17" fmla="*/ 23 h 23"/>
                <a:gd name="T18" fmla="*/ 5 w 25"/>
                <a:gd name="T19" fmla="*/ 22 h 23"/>
                <a:gd name="T20" fmla="*/ 2 w 25"/>
                <a:gd name="T21" fmla="*/ 17 h 23"/>
                <a:gd name="T22" fmla="*/ 0 w 25"/>
                <a:gd name="T23" fmla="*/ 13 h 23"/>
                <a:gd name="T24" fmla="*/ 0 w 25"/>
                <a:gd name="T25" fmla="*/ 8 h 23"/>
                <a:gd name="T26" fmla="*/ 3 w 25"/>
                <a:gd name="T27" fmla="*/ 4 h 23"/>
                <a:gd name="T28" fmla="*/ 8 w 25"/>
                <a:gd name="T29" fmla="*/ 0 h 23"/>
                <a:gd name="T30" fmla="*/ 12 w 25"/>
                <a:gd name="T31" fmla="*/ 0 h 23"/>
                <a:gd name="T32" fmla="*/ 19 w 25"/>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3"/>
                <a:gd name="T53" fmla="*/ 25 w 25"/>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3">
                  <a:moveTo>
                    <a:pt x="19" y="1"/>
                  </a:moveTo>
                  <a:lnTo>
                    <a:pt x="22" y="4"/>
                  </a:lnTo>
                  <a:lnTo>
                    <a:pt x="24" y="7"/>
                  </a:lnTo>
                  <a:lnTo>
                    <a:pt x="25" y="11"/>
                  </a:lnTo>
                  <a:lnTo>
                    <a:pt x="24" y="16"/>
                  </a:lnTo>
                  <a:lnTo>
                    <a:pt x="21" y="20"/>
                  </a:lnTo>
                  <a:lnTo>
                    <a:pt x="16" y="22"/>
                  </a:lnTo>
                  <a:lnTo>
                    <a:pt x="12" y="23"/>
                  </a:lnTo>
                  <a:lnTo>
                    <a:pt x="8" y="23"/>
                  </a:lnTo>
                  <a:lnTo>
                    <a:pt x="5" y="22"/>
                  </a:lnTo>
                  <a:lnTo>
                    <a:pt x="2" y="17"/>
                  </a:lnTo>
                  <a:lnTo>
                    <a:pt x="0" y="13"/>
                  </a:lnTo>
                  <a:lnTo>
                    <a:pt x="0" y="8"/>
                  </a:lnTo>
                  <a:lnTo>
                    <a:pt x="3" y="4"/>
                  </a:lnTo>
                  <a:lnTo>
                    <a:pt x="8" y="0"/>
                  </a:lnTo>
                  <a:lnTo>
                    <a:pt x="12" y="0"/>
                  </a:lnTo>
                  <a:lnTo>
                    <a:pt x="19"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53" name="Freeform 330"/>
            <p:cNvSpPr>
              <a:spLocks/>
            </p:cNvSpPr>
            <p:nvPr/>
          </p:nvSpPr>
          <p:spPr bwMode="auto">
            <a:xfrm>
              <a:off x="1590" y="1560"/>
              <a:ext cx="209" cy="145"/>
            </a:xfrm>
            <a:custGeom>
              <a:avLst/>
              <a:gdLst>
                <a:gd name="T0" fmla="*/ 206 w 209"/>
                <a:gd name="T1" fmla="*/ 15 h 145"/>
                <a:gd name="T2" fmla="*/ 200 w 209"/>
                <a:gd name="T3" fmla="*/ 10 h 145"/>
                <a:gd name="T4" fmla="*/ 199 w 209"/>
                <a:gd name="T5" fmla="*/ 5 h 145"/>
                <a:gd name="T6" fmla="*/ 189 w 209"/>
                <a:gd name="T7" fmla="*/ 15 h 145"/>
                <a:gd name="T8" fmla="*/ 168 w 209"/>
                <a:gd name="T9" fmla="*/ 10 h 145"/>
                <a:gd name="T10" fmla="*/ 124 w 209"/>
                <a:gd name="T11" fmla="*/ 2 h 145"/>
                <a:gd name="T12" fmla="*/ 90 w 209"/>
                <a:gd name="T13" fmla="*/ 2 h 145"/>
                <a:gd name="T14" fmla="*/ 84 w 209"/>
                <a:gd name="T15" fmla="*/ 6 h 145"/>
                <a:gd name="T16" fmla="*/ 113 w 209"/>
                <a:gd name="T17" fmla="*/ 5 h 145"/>
                <a:gd name="T18" fmla="*/ 150 w 209"/>
                <a:gd name="T19" fmla="*/ 13 h 145"/>
                <a:gd name="T20" fmla="*/ 177 w 209"/>
                <a:gd name="T21" fmla="*/ 25 h 145"/>
                <a:gd name="T22" fmla="*/ 174 w 209"/>
                <a:gd name="T23" fmla="*/ 31 h 145"/>
                <a:gd name="T24" fmla="*/ 156 w 209"/>
                <a:gd name="T25" fmla="*/ 41 h 145"/>
                <a:gd name="T26" fmla="*/ 138 w 209"/>
                <a:gd name="T27" fmla="*/ 44 h 145"/>
                <a:gd name="T28" fmla="*/ 106 w 209"/>
                <a:gd name="T29" fmla="*/ 34 h 145"/>
                <a:gd name="T30" fmla="*/ 71 w 209"/>
                <a:gd name="T31" fmla="*/ 31 h 145"/>
                <a:gd name="T32" fmla="*/ 53 w 209"/>
                <a:gd name="T33" fmla="*/ 39 h 145"/>
                <a:gd name="T34" fmla="*/ 66 w 209"/>
                <a:gd name="T35" fmla="*/ 39 h 145"/>
                <a:gd name="T36" fmla="*/ 84 w 209"/>
                <a:gd name="T37" fmla="*/ 39 h 145"/>
                <a:gd name="T38" fmla="*/ 103 w 209"/>
                <a:gd name="T39" fmla="*/ 43 h 145"/>
                <a:gd name="T40" fmla="*/ 128 w 209"/>
                <a:gd name="T41" fmla="*/ 50 h 145"/>
                <a:gd name="T42" fmla="*/ 131 w 209"/>
                <a:gd name="T43" fmla="*/ 59 h 145"/>
                <a:gd name="T44" fmla="*/ 100 w 209"/>
                <a:gd name="T45" fmla="*/ 70 h 145"/>
                <a:gd name="T46" fmla="*/ 72 w 209"/>
                <a:gd name="T47" fmla="*/ 64 h 145"/>
                <a:gd name="T48" fmla="*/ 45 w 209"/>
                <a:gd name="T49" fmla="*/ 59 h 145"/>
                <a:gd name="T50" fmla="*/ 54 w 209"/>
                <a:gd name="T51" fmla="*/ 67 h 145"/>
                <a:gd name="T52" fmla="*/ 78 w 209"/>
                <a:gd name="T53" fmla="*/ 77 h 145"/>
                <a:gd name="T54" fmla="*/ 51 w 209"/>
                <a:gd name="T55" fmla="*/ 86 h 145"/>
                <a:gd name="T56" fmla="*/ 17 w 209"/>
                <a:gd name="T57" fmla="*/ 95 h 145"/>
                <a:gd name="T58" fmla="*/ 0 w 209"/>
                <a:gd name="T59" fmla="*/ 101 h 145"/>
                <a:gd name="T60" fmla="*/ 10 w 209"/>
                <a:gd name="T61" fmla="*/ 104 h 145"/>
                <a:gd name="T62" fmla="*/ 40 w 209"/>
                <a:gd name="T63" fmla="*/ 99 h 145"/>
                <a:gd name="T64" fmla="*/ 74 w 209"/>
                <a:gd name="T65" fmla="*/ 90 h 145"/>
                <a:gd name="T66" fmla="*/ 87 w 209"/>
                <a:gd name="T67" fmla="*/ 96 h 145"/>
                <a:gd name="T68" fmla="*/ 72 w 209"/>
                <a:gd name="T69" fmla="*/ 139 h 145"/>
                <a:gd name="T70" fmla="*/ 74 w 209"/>
                <a:gd name="T71" fmla="*/ 145 h 145"/>
                <a:gd name="T72" fmla="*/ 93 w 209"/>
                <a:gd name="T73" fmla="*/ 112 h 145"/>
                <a:gd name="T74" fmla="*/ 107 w 209"/>
                <a:gd name="T75" fmla="*/ 83 h 145"/>
                <a:gd name="T76" fmla="*/ 127 w 209"/>
                <a:gd name="T77" fmla="*/ 74 h 145"/>
                <a:gd name="T78" fmla="*/ 146 w 209"/>
                <a:gd name="T79" fmla="*/ 67 h 145"/>
                <a:gd name="T80" fmla="*/ 149 w 209"/>
                <a:gd name="T81" fmla="*/ 95 h 145"/>
                <a:gd name="T82" fmla="*/ 140 w 209"/>
                <a:gd name="T83" fmla="*/ 132 h 145"/>
                <a:gd name="T84" fmla="*/ 146 w 209"/>
                <a:gd name="T85" fmla="*/ 126 h 145"/>
                <a:gd name="T86" fmla="*/ 162 w 209"/>
                <a:gd name="T87" fmla="*/ 77 h 145"/>
                <a:gd name="T88" fmla="*/ 177 w 209"/>
                <a:gd name="T89" fmla="*/ 46 h 145"/>
                <a:gd name="T90" fmla="*/ 190 w 209"/>
                <a:gd name="T91" fmla="*/ 33 h 145"/>
                <a:gd name="T92" fmla="*/ 195 w 209"/>
                <a:gd name="T93" fmla="*/ 40 h 145"/>
                <a:gd name="T94" fmla="*/ 190 w 209"/>
                <a:gd name="T95" fmla="*/ 89 h 145"/>
                <a:gd name="T96" fmla="*/ 203 w 209"/>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9"/>
                <a:gd name="T148" fmla="*/ 0 h 145"/>
                <a:gd name="T149" fmla="*/ 209 w 209"/>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9" h="145">
                  <a:moveTo>
                    <a:pt x="209" y="16"/>
                  </a:moveTo>
                  <a:lnTo>
                    <a:pt x="208" y="15"/>
                  </a:lnTo>
                  <a:lnTo>
                    <a:pt x="206" y="15"/>
                  </a:lnTo>
                  <a:lnTo>
                    <a:pt x="203" y="13"/>
                  </a:lnTo>
                  <a:lnTo>
                    <a:pt x="202" y="12"/>
                  </a:lnTo>
                  <a:lnTo>
                    <a:pt x="200" y="10"/>
                  </a:lnTo>
                  <a:lnTo>
                    <a:pt x="200" y="9"/>
                  </a:lnTo>
                  <a:lnTo>
                    <a:pt x="199" y="6"/>
                  </a:lnTo>
                  <a:lnTo>
                    <a:pt x="199" y="5"/>
                  </a:lnTo>
                  <a:lnTo>
                    <a:pt x="196" y="9"/>
                  </a:lnTo>
                  <a:lnTo>
                    <a:pt x="193" y="13"/>
                  </a:lnTo>
                  <a:lnTo>
                    <a:pt x="189" y="15"/>
                  </a:lnTo>
                  <a:lnTo>
                    <a:pt x="187" y="18"/>
                  </a:lnTo>
                  <a:lnTo>
                    <a:pt x="178" y="15"/>
                  </a:lnTo>
                  <a:lnTo>
                    <a:pt x="168" y="10"/>
                  </a:lnTo>
                  <a:lnTo>
                    <a:pt x="153" y="7"/>
                  </a:lnTo>
                  <a:lnTo>
                    <a:pt x="138" y="5"/>
                  </a:lnTo>
                  <a:lnTo>
                    <a:pt x="124" y="2"/>
                  </a:lnTo>
                  <a:lnTo>
                    <a:pt x="109" y="0"/>
                  </a:lnTo>
                  <a:lnTo>
                    <a:pt x="99" y="0"/>
                  </a:lnTo>
                  <a:lnTo>
                    <a:pt x="90" y="2"/>
                  </a:lnTo>
                  <a:lnTo>
                    <a:pt x="81" y="5"/>
                  </a:lnTo>
                  <a:lnTo>
                    <a:pt x="79" y="5"/>
                  </a:lnTo>
                  <a:lnTo>
                    <a:pt x="84" y="6"/>
                  </a:lnTo>
                  <a:lnTo>
                    <a:pt x="90" y="5"/>
                  </a:lnTo>
                  <a:lnTo>
                    <a:pt x="102" y="5"/>
                  </a:lnTo>
                  <a:lnTo>
                    <a:pt x="113" y="5"/>
                  </a:lnTo>
                  <a:lnTo>
                    <a:pt x="127" y="7"/>
                  </a:lnTo>
                  <a:lnTo>
                    <a:pt x="138" y="10"/>
                  </a:lnTo>
                  <a:lnTo>
                    <a:pt x="150" y="13"/>
                  </a:lnTo>
                  <a:lnTo>
                    <a:pt x="162" y="18"/>
                  </a:lnTo>
                  <a:lnTo>
                    <a:pt x="171" y="21"/>
                  </a:lnTo>
                  <a:lnTo>
                    <a:pt x="177" y="25"/>
                  </a:lnTo>
                  <a:lnTo>
                    <a:pt x="178" y="28"/>
                  </a:lnTo>
                  <a:lnTo>
                    <a:pt x="177" y="30"/>
                  </a:lnTo>
                  <a:lnTo>
                    <a:pt x="174" y="31"/>
                  </a:lnTo>
                  <a:lnTo>
                    <a:pt x="168" y="34"/>
                  </a:lnTo>
                  <a:lnTo>
                    <a:pt x="162" y="37"/>
                  </a:lnTo>
                  <a:lnTo>
                    <a:pt x="156" y="41"/>
                  </a:lnTo>
                  <a:lnTo>
                    <a:pt x="150" y="44"/>
                  </a:lnTo>
                  <a:lnTo>
                    <a:pt x="146" y="47"/>
                  </a:lnTo>
                  <a:lnTo>
                    <a:pt x="138" y="44"/>
                  </a:lnTo>
                  <a:lnTo>
                    <a:pt x="130" y="41"/>
                  </a:lnTo>
                  <a:lnTo>
                    <a:pt x="118" y="37"/>
                  </a:lnTo>
                  <a:lnTo>
                    <a:pt x="106" y="34"/>
                  </a:lnTo>
                  <a:lnTo>
                    <a:pt x="93" y="33"/>
                  </a:lnTo>
                  <a:lnTo>
                    <a:pt x="81" y="31"/>
                  </a:lnTo>
                  <a:lnTo>
                    <a:pt x="71" y="31"/>
                  </a:lnTo>
                  <a:lnTo>
                    <a:pt x="62" y="34"/>
                  </a:lnTo>
                  <a:lnTo>
                    <a:pt x="56" y="37"/>
                  </a:lnTo>
                  <a:lnTo>
                    <a:pt x="53" y="39"/>
                  </a:lnTo>
                  <a:lnTo>
                    <a:pt x="54" y="40"/>
                  </a:lnTo>
                  <a:lnTo>
                    <a:pt x="60" y="40"/>
                  </a:lnTo>
                  <a:lnTo>
                    <a:pt x="66" y="39"/>
                  </a:lnTo>
                  <a:lnTo>
                    <a:pt x="71" y="39"/>
                  </a:lnTo>
                  <a:lnTo>
                    <a:pt x="76" y="39"/>
                  </a:lnTo>
                  <a:lnTo>
                    <a:pt x="84" y="39"/>
                  </a:lnTo>
                  <a:lnTo>
                    <a:pt x="90" y="40"/>
                  </a:lnTo>
                  <a:lnTo>
                    <a:pt x="96" y="41"/>
                  </a:lnTo>
                  <a:lnTo>
                    <a:pt x="103" y="43"/>
                  </a:lnTo>
                  <a:lnTo>
                    <a:pt x="109" y="44"/>
                  </a:lnTo>
                  <a:lnTo>
                    <a:pt x="119" y="47"/>
                  </a:lnTo>
                  <a:lnTo>
                    <a:pt x="128" y="50"/>
                  </a:lnTo>
                  <a:lnTo>
                    <a:pt x="136" y="52"/>
                  </a:lnTo>
                  <a:lnTo>
                    <a:pt x="138" y="53"/>
                  </a:lnTo>
                  <a:lnTo>
                    <a:pt x="131" y="59"/>
                  </a:lnTo>
                  <a:lnTo>
                    <a:pt x="119" y="64"/>
                  </a:lnTo>
                  <a:lnTo>
                    <a:pt x="107" y="67"/>
                  </a:lnTo>
                  <a:lnTo>
                    <a:pt x="100" y="70"/>
                  </a:lnTo>
                  <a:lnTo>
                    <a:pt x="93" y="70"/>
                  </a:lnTo>
                  <a:lnTo>
                    <a:pt x="82" y="68"/>
                  </a:lnTo>
                  <a:lnTo>
                    <a:pt x="72" y="64"/>
                  </a:lnTo>
                  <a:lnTo>
                    <a:pt x="62" y="61"/>
                  </a:lnTo>
                  <a:lnTo>
                    <a:pt x="53" y="59"/>
                  </a:lnTo>
                  <a:lnTo>
                    <a:pt x="45" y="59"/>
                  </a:lnTo>
                  <a:lnTo>
                    <a:pt x="43" y="61"/>
                  </a:lnTo>
                  <a:lnTo>
                    <a:pt x="45" y="62"/>
                  </a:lnTo>
                  <a:lnTo>
                    <a:pt x="54" y="67"/>
                  </a:lnTo>
                  <a:lnTo>
                    <a:pt x="65" y="70"/>
                  </a:lnTo>
                  <a:lnTo>
                    <a:pt x="72" y="74"/>
                  </a:lnTo>
                  <a:lnTo>
                    <a:pt x="78" y="77"/>
                  </a:lnTo>
                  <a:lnTo>
                    <a:pt x="72" y="78"/>
                  </a:lnTo>
                  <a:lnTo>
                    <a:pt x="63" y="81"/>
                  </a:lnTo>
                  <a:lnTo>
                    <a:pt x="51" y="86"/>
                  </a:lnTo>
                  <a:lnTo>
                    <a:pt x="40" y="89"/>
                  </a:lnTo>
                  <a:lnTo>
                    <a:pt x="28" y="92"/>
                  </a:lnTo>
                  <a:lnTo>
                    <a:pt x="17" y="95"/>
                  </a:lnTo>
                  <a:lnTo>
                    <a:pt x="10" y="98"/>
                  </a:lnTo>
                  <a:lnTo>
                    <a:pt x="4" y="99"/>
                  </a:lnTo>
                  <a:lnTo>
                    <a:pt x="0" y="101"/>
                  </a:lnTo>
                  <a:lnTo>
                    <a:pt x="0" y="102"/>
                  </a:lnTo>
                  <a:lnTo>
                    <a:pt x="3" y="104"/>
                  </a:lnTo>
                  <a:lnTo>
                    <a:pt x="10" y="104"/>
                  </a:lnTo>
                  <a:lnTo>
                    <a:pt x="17" y="104"/>
                  </a:lnTo>
                  <a:lnTo>
                    <a:pt x="28" y="102"/>
                  </a:lnTo>
                  <a:lnTo>
                    <a:pt x="40" y="99"/>
                  </a:lnTo>
                  <a:lnTo>
                    <a:pt x="51" y="96"/>
                  </a:lnTo>
                  <a:lnTo>
                    <a:pt x="63" y="93"/>
                  </a:lnTo>
                  <a:lnTo>
                    <a:pt x="74" y="90"/>
                  </a:lnTo>
                  <a:lnTo>
                    <a:pt x="82" y="87"/>
                  </a:lnTo>
                  <a:lnTo>
                    <a:pt x="88" y="84"/>
                  </a:lnTo>
                  <a:lnTo>
                    <a:pt x="87" y="96"/>
                  </a:lnTo>
                  <a:lnTo>
                    <a:pt x="82" y="114"/>
                  </a:lnTo>
                  <a:lnTo>
                    <a:pt x="78" y="129"/>
                  </a:lnTo>
                  <a:lnTo>
                    <a:pt x="72" y="139"/>
                  </a:lnTo>
                  <a:lnTo>
                    <a:pt x="69" y="143"/>
                  </a:lnTo>
                  <a:lnTo>
                    <a:pt x="71" y="145"/>
                  </a:lnTo>
                  <a:lnTo>
                    <a:pt x="74" y="145"/>
                  </a:lnTo>
                  <a:lnTo>
                    <a:pt x="78" y="141"/>
                  </a:lnTo>
                  <a:lnTo>
                    <a:pt x="84" y="130"/>
                  </a:lnTo>
                  <a:lnTo>
                    <a:pt x="93" y="112"/>
                  </a:lnTo>
                  <a:lnTo>
                    <a:pt x="100" y="96"/>
                  </a:lnTo>
                  <a:lnTo>
                    <a:pt x="103" y="84"/>
                  </a:lnTo>
                  <a:lnTo>
                    <a:pt x="107" y="83"/>
                  </a:lnTo>
                  <a:lnTo>
                    <a:pt x="113" y="80"/>
                  </a:lnTo>
                  <a:lnTo>
                    <a:pt x="121" y="77"/>
                  </a:lnTo>
                  <a:lnTo>
                    <a:pt x="127" y="74"/>
                  </a:lnTo>
                  <a:lnTo>
                    <a:pt x="134" y="71"/>
                  </a:lnTo>
                  <a:lnTo>
                    <a:pt x="140" y="68"/>
                  </a:lnTo>
                  <a:lnTo>
                    <a:pt x="146" y="67"/>
                  </a:lnTo>
                  <a:lnTo>
                    <a:pt x="150" y="65"/>
                  </a:lnTo>
                  <a:lnTo>
                    <a:pt x="150" y="77"/>
                  </a:lnTo>
                  <a:lnTo>
                    <a:pt x="149" y="95"/>
                  </a:lnTo>
                  <a:lnTo>
                    <a:pt x="144" y="112"/>
                  </a:lnTo>
                  <a:lnTo>
                    <a:pt x="141" y="126"/>
                  </a:lnTo>
                  <a:lnTo>
                    <a:pt x="140" y="132"/>
                  </a:lnTo>
                  <a:lnTo>
                    <a:pt x="140" y="135"/>
                  </a:lnTo>
                  <a:lnTo>
                    <a:pt x="141" y="132"/>
                  </a:lnTo>
                  <a:lnTo>
                    <a:pt x="146" y="126"/>
                  </a:lnTo>
                  <a:lnTo>
                    <a:pt x="152" y="112"/>
                  </a:lnTo>
                  <a:lnTo>
                    <a:pt x="158" y="95"/>
                  </a:lnTo>
                  <a:lnTo>
                    <a:pt x="162" y="77"/>
                  </a:lnTo>
                  <a:lnTo>
                    <a:pt x="162" y="61"/>
                  </a:lnTo>
                  <a:lnTo>
                    <a:pt x="171" y="53"/>
                  </a:lnTo>
                  <a:lnTo>
                    <a:pt x="177" y="46"/>
                  </a:lnTo>
                  <a:lnTo>
                    <a:pt x="183" y="40"/>
                  </a:lnTo>
                  <a:lnTo>
                    <a:pt x="187" y="36"/>
                  </a:lnTo>
                  <a:lnTo>
                    <a:pt x="190" y="33"/>
                  </a:lnTo>
                  <a:lnTo>
                    <a:pt x="193" y="31"/>
                  </a:lnTo>
                  <a:lnTo>
                    <a:pt x="195" y="34"/>
                  </a:lnTo>
                  <a:lnTo>
                    <a:pt x="195" y="40"/>
                  </a:lnTo>
                  <a:lnTo>
                    <a:pt x="193" y="52"/>
                  </a:lnTo>
                  <a:lnTo>
                    <a:pt x="192" y="70"/>
                  </a:lnTo>
                  <a:lnTo>
                    <a:pt x="190" y="89"/>
                  </a:lnTo>
                  <a:lnTo>
                    <a:pt x="189" y="101"/>
                  </a:lnTo>
                  <a:lnTo>
                    <a:pt x="196" y="86"/>
                  </a:lnTo>
                  <a:lnTo>
                    <a:pt x="203" y="62"/>
                  </a:lnTo>
                  <a:lnTo>
                    <a:pt x="208" y="37"/>
                  </a:lnTo>
                  <a:lnTo>
                    <a:pt x="209" y="16"/>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54" name="Freeform 331"/>
            <p:cNvSpPr>
              <a:spLocks/>
            </p:cNvSpPr>
            <p:nvPr/>
          </p:nvSpPr>
          <p:spPr bwMode="auto">
            <a:xfrm>
              <a:off x="1604" y="1304"/>
              <a:ext cx="169" cy="160"/>
            </a:xfrm>
            <a:custGeom>
              <a:avLst/>
              <a:gdLst>
                <a:gd name="T0" fmla="*/ 163 w 169"/>
                <a:gd name="T1" fmla="*/ 157 h 160"/>
                <a:gd name="T2" fmla="*/ 167 w 169"/>
                <a:gd name="T3" fmla="*/ 153 h 160"/>
                <a:gd name="T4" fmla="*/ 161 w 169"/>
                <a:gd name="T5" fmla="*/ 144 h 160"/>
                <a:gd name="T6" fmla="*/ 151 w 169"/>
                <a:gd name="T7" fmla="*/ 130 h 160"/>
                <a:gd name="T8" fmla="*/ 150 w 169"/>
                <a:gd name="T9" fmla="*/ 113 h 160"/>
                <a:gd name="T10" fmla="*/ 144 w 169"/>
                <a:gd name="T11" fmla="*/ 74 h 160"/>
                <a:gd name="T12" fmla="*/ 138 w 169"/>
                <a:gd name="T13" fmla="*/ 55 h 160"/>
                <a:gd name="T14" fmla="*/ 133 w 169"/>
                <a:gd name="T15" fmla="*/ 54 h 160"/>
                <a:gd name="T16" fmla="*/ 135 w 169"/>
                <a:gd name="T17" fmla="*/ 71 h 160"/>
                <a:gd name="T18" fmla="*/ 136 w 169"/>
                <a:gd name="T19" fmla="*/ 104 h 160"/>
                <a:gd name="T20" fmla="*/ 127 w 169"/>
                <a:gd name="T21" fmla="*/ 110 h 160"/>
                <a:gd name="T22" fmla="*/ 108 w 169"/>
                <a:gd name="T23" fmla="*/ 96 h 160"/>
                <a:gd name="T24" fmla="*/ 98 w 169"/>
                <a:gd name="T25" fmla="*/ 80 h 160"/>
                <a:gd name="T26" fmla="*/ 91 w 169"/>
                <a:gd name="T27" fmla="*/ 51 h 160"/>
                <a:gd name="T28" fmla="*/ 89 w 169"/>
                <a:gd name="T29" fmla="*/ 30 h 160"/>
                <a:gd name="T30" fmla="*/ 88 w 169"/>
                <a:gd name="T31" fmla="*/ 12 h 160"/>
                <a:gd name="T32" fmla="*/ 82 w 169"/>
                <a:gd name="T33" fmla="*/ 3 h 160"/>
                <a:gd name="T34" fmla="*/ 82 w 169"/>
                <a:gd name="T35" fmla="*/ 9 h 160"/>
                <a:gd name="T36" fmla="*/ 85 w 169"/>
                <a:gd name="T37" fmla="*/ 23 h 160"/>
                <a:gd name="T38" fmla="*/ 82 w 169"/>
                <a:gd name="T39" fmla="*/ 36 h 160"/>
                <a:gd name="T40" fmla="*/ 80 w 169"/>
                <a:gd name="T41" fmla="*/ 49 h 160"/>
                <a:gd name="T42" fmla="*/ 85 w 169"/>
                <a:gd name="T43" fmla="*/ 71 h 160"/>
                <a:gd name="T44" fmla="*/ 74 w 169"/>
                <a:gd name="T45" fmla="*/ 70 h 160"/>
                <a:gd name="T46" fmla="*/ 49 w 169"/>
                <a:gd name="T47" fmla="*/ 45 h 160"/>
                <a:gd name="T48" fmla="*/ 26 w 169"/>
                <a:gd name="T49" fmla="*/ 20 h 160"/>
                <a:gd name="T50" fmla="*/ 6 w 169"/>
                <a:gd name="T51" fmla="*/ 3 h 160"/>
                <a:gd name="T52" fmla="*/ 11 w 169"/>
                <a:gd name="T53" fmla="*/ 15 h 160"/>
                <a:gd name="T54" fmla="*/ 34 w 169"/>
                <a:gd name="T55" fmla="*/ 45 h 160"/>
                <a:gd name="T56" fmla="*/ 46 w 169"/>
                <a:gd name="T57" fmla="*/ 64 h 160"/>
                <a:gd name="T58" fmla="*/ 68 w 169"/>
                <a:gd name="T59" fmla="*/ 83 h 160"/>
                <a:gd name="T60" fmla="*/ 68 w 169"/>
                <a:gd name="T61" fmla="*/ 89 h 160"/>
                <a:gd name="T62" fmla="*/ 46 w 169"/>
                <a:gd name="T63" fmla="*/ 85 h 160"/>
                <a:gd name="T64" fmla="*/ 34 w 169"/>
                <a:gd name="T65" fmla="*/ 79 h 160"/>
                <a:gd name="T66" fmla="*/ 29 w 169"/>
                <a:gd name="T67" fmla="*/ 80 h 160"/>
                <a:gd name="T68" fmla="*/ 36 w 169"/>
                <a:gd name="T69" fmla="*/ 88 h 160"/>
                <a:gd name="T70" fmla="*/ 51 w 169"/>
                <a:gd name="T71" fmla="*/ 95 h 160"/>
                <a:gd name="T72" fmla="*/ 70 w 169"/>
                <a:gd name="T73" fmla="*/ 102 h 160"/>
                <a:gd name="T74" fmla="*/ 89 w 169"/>
                <a:gd name="T75" fmla="*/ 107 h 160"/>
                <a:gd name="T76" fmla="*/ 105 w 169"/>
                <a:gd name="T77" fmla="*/ 110 h 160"/>
                <a:gd name="T78" fmla="*/ 124 w 169"/>
                <a:gd name="T79" fmla="*/ 123 h 160"/>
                <a:gd name="T80" fmla="*/ 126 w 169"/>
                <a:gd name="T81" fmla="*/ 132 h 160"/>
                <a:gd name="T82" fmla="*/ 113 w 169"/>
                <a:gd name="T83" fmla="*/ 136 h 160"/>
                <a:gd name="T84" fmla="*/ 98 w 169"/>
                <a:gd name="T85" fmla="*/ 138 h 160"/>
                <a:gd name="T86" fmla="*/ 85 w 169"/>
                <a:gd name="T87" fmla="*/ 139 h 160"/>
                <a:gd name="T88" fmla="*/ 71 w 169"/>
                <a:gd name="T89" fmla="*/ 136 h 160"/>
                <a:gd name="T90" fmla="*/ 70 w 169"/>
                <a:gd name="T91" fmla="*/ 141 h 160"/>
                <a:gd name="T92" fmla="*/ 88 w 169"/>
                <a:gd name="T93" fmla="*/ 145 h 160"/>
                <a:gd name="T94" fmla="*/ 107 w 169"/>
                <a:gd name="T95" fmla="*/ 145 h 160"/>
                <a:gd name="T96" fmla="*/ 124 w 169"/>
                <a:gd name="T97" fmla="*/ 145 h 160"/>
                <a:gd name="T98" fmla="*/ 139 w 169"/>
                <a:gd name="T99" fmla="*/ 144 h 160"/>
                <a:gd name="T100" fmla="*/ 151 w 169"/>
                <a:gd name="T101" fmla="*/ 145 h 160"/>
                <a:gd name="T102" fmla="*/ 160 w 169"/>
                <a:gd name="T103" fmla="*/ 154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69"/>
                <a:gd name="T157" fmla="*/ 0 h 160"/>
                <a:gd name="T158" fmla="*/ 169 w 169"/>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69" h="160">
                  <a:moveTo>
                    <a:pt x="163" y="160"/>
                  </a:moveTo>
                  <a:lnTo>
                    <a:pt x="163" y="157"/>
                  </a:lnTo>
                  <a:lnTo>
                    <a:pt x="164" y="154"/>
                  </a:lnTo>
                  <a:lnTo>
                    <a:pt x="167" y="153"/>
                  </a:lnTo>
                  <a:lnTo>
                    <a:pt x="169" y="150"/>
                  </a:lnTo>
                  <a:lnTo>
                    <a:pt x="161" y="144"/>
                  </a:lnTo>
                  <a:lnTo>
                    <a:pt x="155" y="136"/>
                  </a:lnTo>
                  <a:lnTo>
                    <a:pt x="151" y="130"/>
                  </a:lnTo>
                  <a:lnTo>
                    <a:pt x="150" y="125"/>
                  </a:lnTo>
                  <a:lnTo>
                    <a:pt x="150" y="113"/>
                  </a:lnTo>
                  <a:lnTo>
                    <a:pt x="148" y="93"/>
                  </a:lnTo>
                  <a:lnTo>
                    <a:pt x="144" y="74"/>
                  </a:lnTo>
                  <a:lnTo>
                    <a:pt x="141" y="61"/>
                  </a:lnTo>
                  <a:lnTo>
                    <a:pt x="138" y="55"/>
                  </a:lnTo>
                  <a:lnTo>
                    <a:pt x="135" y="54"/>
                  </a:lnTo>
                  <a:lnTo>
                    <a:pt x="133" y="54"/>
                  </a:lnTo>
                  <a:lnTo>
                    <a:pt x="133" y="59"/>
                  </a:lnTo>
                  <a:lnTo>
                    <a:pt x="135" y="71"/>
                  </a:lnTo>
                  <a:lnTo>
                    <a:pt x="136" y="88"/>
                  </a:lnTo>
                  <a:lnTo>
                    <a:pt x="136" y="104"/>
                  </a:lnTo>
                  <a:lnTo>
                    <a:pt x="136" y="116"/>
                  </a:lnTo>
                  <a:lnTo>
                    <a:pt x="127" y="110"/>
                  </a:lnTo>
                  <a:lnTo>
                    <a:pt x="117" y="104"/>
                  </a:lnTo>
                  <a:lnTo>
                    <a:pt x="108" y="96"/>
                  </a:lnTo>
                  <a:lnTo>
                    <a:pt x="102" y="91"/>
                  </a:lnTo>
                  <a:lnTo>
                    <a:pt x="98" y="80"/>
                  </a:lnTo>
                  <a:lnTo>
                    <a:pt x="93" y="65"/>
                  </a:lnTo>
                  <a:lnTo>
                    <a:pt x="91" y="51"/>
                  </a:lnTo>
                  <a:lnTo>
                    <a:pt x="89" y="39"/>
                  </a:lnTo>
                  <a:lnTo>
                    <a:pt x="89" y="30"/>
                  </a:lnTo>
                  <a:lnTo>
                    <a:pt x="89" y="20"/>
                  </a:lnTo>
                  <a:lnTo>
                    <a:pt x="88" y="12"/>
                  </a:lnTo>
                  <a:lnTo>
                    <a:pt x="85" y="6"/>
                  </a:lnTo>
                  <a:lnTo>
                    <a:pt x="82" y="3"/>
                  </a:lnTo>
                  <a:lnTo>
                    <a:pt x="82" y="5"/>
                  </a:lnTo>
                  <a:lnTo>
                    <a:pt x="82" y="9"/>
                  </a:lnTo>
                  <a:lnTo>
                    <a:pt x="83" y="15"/>
                  </a:lnTo>
                  <a:lnTo>
                    <a:pt x="85" y="23"/>
                  </a:lnTo>
                  <a:lnTo>
                    <a:pt x="83" y="30"/>
                  </a:lnTo>
                  <a:lnTo>
                    <a:pt x="82" y="36"/>
                  </a:lnTo>
                  <a:lnTo>
                    <a:pt x="80" y="42"/>
                  </a:lnTo>
                  <a:lnTo>
                    <a:pt x="80" y="49"/>
                  </a:lnTo>
                  <a:lnTo>
                    <a:pt x="82" y="61"/>
                  </a:lnTo>
                  <a:lnTo>
                    <a:pt x="85" y="71"/>
                  </a:lnTo>
                  <a:lnTo>
                    <a:pt x="86" y="80"/>
                  </a:lnTo>
                  <a:lnTo>
                    <a:pt x="74" y="70"/>
                  </a:lnTo>
                  <a:lnTo>
                    <a:pt x="62" y="58"/>
                  </a:lnTo>
                  <a:lnTo>
                    <a:pt x="49" y="45"/>
                  </a:lnTo>
                  <a:lnTo>
                    <a:pt x="37" y="31"/>
                  </a:lnTo>
                  <a:lnTo>
                    <a:pt x="26" y="20"/>
                  </a:lnTo>
                  <a:lnTo>
                    <a:pt x="15" y="11"/>
                  </a:lnTo>
                  <a:lnTo>
                    <a:pt x="6" y="3"/>
                  </a:lnTo>
                  <a:lnTo>
                    <a:pt x="0" y="0"/>
                  </a:lnTo>
                  <a:lnTo>
                    <a:pt x="11" y="15"/>
                  </a:lnTo>
                  <a:lnTo>
                    <a:pt x="23" y="30"/>
                  </a:lnTo>
                  <a:lnTo>
                    <a:pt x="34" y="45"/>
                  </a:lnTo>
                  <a:lnTo>
                    <a:pt x="40" y="55"/>
                  </a:lnTo>
                  <a:lnTo>
                    <a:pt x="46" y="64"/>
                  </a:lnTo>
                  <a:lnTo>
                    <a:pt x="58" y="74"/>
                  </a:lnTo>
                  <a:lnTo>
                    <a:pt x="68" y="83"/>
                  </a:lnTo>
                  <a:lnTo>
                    <a:pt x="77" y="89"/>
                  </a:lnTo>
                  <a:lnTo>
                    <a:pt x="68" y="89"/>
                  </a:lnTo>
                  <a:lnTo>
                    <a:pt x="57" y="88"/>
                  </a:lnTo>
                  <a:lnTo>
                    <a:pt x="46" y="85"/>
                  </a:lnTo>
                  <a:lnTo>
                    <a:pt x="39" y="82"/>
                  </a:lnTo>
                  <a:lnTo>
                    <a:pt x="34" y="79"/>
                  </a:lnTo>
                  <a:lnTo>
                    <a:pt x="31" y="79"/>
                  </a:lnTo>
                  <a:lnTo>
                    <a:pt x="29" y="80"/>
                  </a:lnTo>
                  <a:lnTo>
                    <a:pt x="31" y="85"/>
                  </a:lnTo>
                  <a:lnTo>
                    <a:pt x="36" y="88"/>
                  </a:lnTo>
                  <a:lnTo>
                    <a:pt x="43" y="92"/>
                  </a:lnTo>
                  <a:lnTo>
                    <a:pt x="51" y="95"/>
                  </a:lnTo>
                  <a:lnTo>
                    <a:pt x="60" y="99"/>
                  </a:lnTo>
                  <a:lnTo>
                    <a:pt x="70" y="102"/>
                  </a:lnTo>
                  <a:lnTo>
                    <a:pt x="79" y="105"/>
                  </a:lnTo>
                  <a:lnTo>
                    <a:pt x="89" y="107"/>
                  </a:lnTo>
                  <a:lnTo>
                    <a:pt x="96" y="107"/>
                  </a:lnTo>
                  <a:lnTo>
                    <a:pt x="105" y="110"/>
                  </a:lnTo>
                  <a:lnTo>
                    <a:pt x="116" y="116"/>
                  </a:lnTo>
                  <a:lnTo>
                    <a:pt x="124" y="123"/>
                  </a:lnTo>
                  <a:lnTo>
                    <a:pt x="130" y="130"/>
                  </a:lnTo>
                  <a:lnTo>
                    <a:pt x="126" y="132"/>
                  </a:lnTo>
                  <a:lnTo>
                    <a:pt x="120" y="135"/>
                  </a:lnTo>
                  <a:lnTo>
                    <a:pt x="113" y="136"/>
                  </a:lnTo>
                  <a:lnTo>
                    <a:pt x="105" y="138"/>
                  </a:lnTo>
                  <a:lnTo>
                    <a:pt x="98" y="138"/>
                  </a:lnTo>
                  <a:lnTo>
                    <a:pt x="91" y="139"/>
                  </a:lnTo>
                  <a:lnTo>
                    <a:pt x="85" y="139"/>
                  </a:lnTo>
                  <a:lnTo>
                    <a:pt x="79" y="138"/>
                  </a:lnTo>
                  <a:lnTo>
                    <a:pt x="71" y="136"/>
                  </a:lnTo>
                  <a:lnTo>
                    <a:pt x="68" y="138"/>
                  </a:lnTo>
                  <a:lnTo>
                    <a:pt x="70" y="141"/>
                  </a:lnTo>
                  <a:lnTo>
                    <a:pt x="80" y="144"/>
                  </a:lnTo>
                  <a:lnTo>
                    <a:pt x="88" y="145"/>
                  </a:lnTo>
                  <a:lnTo>
                    <a:pt x="96" y="145"/>
                  </a:lnTo>
                  <a:lnTo>
                    <a:pt x="107" y="145"/>
                  </a:lnTo>
                  <a:lnTo>
                    <a:pt x="116" y="145"/>
                  </a:lnTo>
                  <a:lnTo>
                    <a:pt x="124" y="145"/>
                  </a:lnTo>
                  <a:lnTo>
                    <a:pt x="133" y="144"/>
                  </a:lnTo>
                  <a:lnTo>
                    <a:pt x="139" y="144"/>
                  </a:lnTo>
                  <a:lnTo>
                    <a:pt x="144" y="144"/>
                  </a:lnTo>
                  <a:lnTo>
                    <a:pt x="151" y="145"/>
                  </a:lnTo>
                  <a:lnTo>
                    <a:pt x="155" y="150"/>
                  </a:lnTo>
                  <a:lnTo>
                    <a:pt x="160" y="154"/>
                  </a:lnTo>
                  <a:lnTo>
                    <a:pt x="163" y="16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55" name="Freeform 332"/>
            <p:cNvSpPr>
              <a:spLocks/>
            </p:cNvSpPr>
            <p:nvPr/>
          </p:nvSpPr>
          <p:spPr bwMode="auto">
            <a:xfrm>
              <a:off x="1854" y="1242"/>
              <a:ext cx="103" cy="244"/>
            </a:xfrm>
            <a:custGeom>
              <a:avLst/>
              <a:gdLst>
                <a:gd name="T0" fmla="*/ 10 w 103"/>
                <a:gd name="T1" fmla="*/ 201 h 244"/>
                <a:gd name="T2" fmla="*/ 18 w 103"/>
                <a:gd name="T3" fmla="*/ 192 h 244"/>
                <a:gd name="T4" fmla="*/ 24 w 103"/>
                <a:gd name="T5" fmla="*/ 195 h 244"/>
                <a:gd name="T6" fmla="*/ 28 w 103"/>
                <a:gd name="T7" fmla="*/ 173 h 244"/>
                <a:gd name="T8" fmla="*/ 10 w 103"/>
                <a:gd name="T9" fmla="*/ 138 h 244"/>
                <a:gd name="T10" fmla="*/ 0 w 103"/>
                <a:gd name="T11" fmla="*/ 101 h 244"/>
                <a:gd name="T12" fmla="*/ 4 w 103"/>
                <a:gd name="T13" fmla="*/ 102 h 244"/>
                <a:gd name="T14" fmla="*/ 24 w 103"/>
                <a:gd name="T15" fmla="*/ 141 h 244"/>
                <a:gd name="T16" fmla="*/ 40 w 103"/>
                <a:gd name="T17" fmla="*/ 114 h 244"/>
                <a:gd name="T18" fmla="*/ 38 w 103"/>
                <a:gd name="T19" fmla="*/ 68 h 244"/>
                <a:gd name="T20" fmla="*/ 38 w 103"/>
                <a:gd name="T21" fmla="*/ 28 h 244"/>
                <a:gd name="T22" fmla="*/ 43 w 103"/>
                <a:gd name="T23" fmla="*/ 30 h 244"/>
                <a:gd name="T24" fmla="*/ 43 w 103"/>
                <a:gd name="T25" fmla="*/ 54 h 244"/>
                <a:gd name="T26" fmla="*/ 53 w 103"/>
                <a:gd name="T27" fmla="*/ 54 h 244"/>
                <a:gd name="T28" fmla="*/ 78 w 103"/>
                <a:gd name="T29" fmla="*/ 3 h 244"/>
                <a:gd name="T30" fmla="*/ 83 w 103"/>
                <a:gd name="T31" fmla="*/ 3 h 244"/>
                <a:gd name="T32" fmla="*/ 68 w 103"/>
                <a:gd name="T33" fmla="*/ 37 h 244"/>
                <a:gd name="T34" fmla="*/ 66 w 103"/>
                <a:gd name="T35" fmla="*/ 67 h 244"/>
                <a:gd name="T36" fmla="*/ 87 w 103"/>
                <a:gd name="T37" fmla="*/ 58 h 244"/>
                <a:gd name="T38" fmla="*/ 92 w 103"/>
                <a:gd name="T39" fmla="*/ 58 h 244"/>
                <a:gd name="T40" fmla="*/ 72 w 103"/>
                <a:gd name="T41" fmla="*/ 74 h 244"/>
                <a:gd name="T42" fmla="*/ 53 w 103"/>
                <a:gd name="T43" fmla="*/ 101 h 244"/>
                <a:gd name="T44" fmla="*/ 43 w 103"/>
                <a:gd name="T45" fmla="*/ 150 h 244"/>
                <a:gd name="T46" fmla="*/ 65 w 103"/>
                <a:gd name="T47" fmla="*/ 148 h 244"/>
                <a:gd name="T48" fmla="*/ 87 w 103"/>
                <a:gd name="T49" fmla="*/ 144 h 244"/>
                <a:gd name="T50" fmla="*/ 97 w 103"/>
                <a:gd name="T51" fmla="*/ 136 h 244"/>
                <a:gd name="T52" fmla="*/ 96 w 103"/>
                <a:gd name="T53" fmla="*/ 142 h 244"/>
                <a:gd name="T54" fmla="*/ 80 w 103"/>
                <a:gd name="T55" fmla="*/ 153 h 244"/>
                <a:gd name="T56" fmla="*/ 55 w 103"/>
                <a:gd name="T57" fmla="*/ 163 h 244"/>
                <a:gd name="T58" fmla="*/ 40 w 103"/>
                <a:gd name="T59" fmla="*/ 172 h 244"/>
                <a:gd name="T60" fmla="*/ 35 w 103"/>
                <a:gd name="T61" fmla="*/ 197 h 244"/>
                <a:gd name="T62" fmla="*/ 50 w 103"/>
                <a:gd name="T63" fmla="*/ 200 h 244"/>
                <a:gd name="T64" fmla="*/ 80 w 103"/>
                <a:gd name="T65" fmla="*/ 188 h 244"/>
                <a:gd name="T66" fmla="*/ 100 w 103"/>
                <a:gd name="T67" fmla="*/ 173 h 244"/>
                <a:gd name="T68" fmla="*/ 100 w 103"/>
                <a:gd name="T69" fmla="*/ 179 h 244"/>
                <a:gd name="T70" fmla="*/ 74 w 103"/>
                <a:gd name="T71" fmla="*/ 213 h 244"/>
                <a:gd name="T72" fmla="*/ 63 w 103"/>
                <a:gd name="T73" fmla="*/ 213 h 244"/>
                <a:gd name="T74" fmla="*/ 53 w 103"/>
                <a:gd name="T75" fmla="*/ 203 h 244"/>
                <a:gd name="T76" fmla="*/ 28 w 103"/>
                <a:gd name="T77" fmla="*/ 206 h 244"/>
                <a:gd name="T78" fmla="*/ 22 w 103"/>
                <a:gd name="T79" fmla="*/ 221 h 244"/>
                <a:gd name="T80" fmla="*/ 10 w 103"/>
                <a:gd name="T81" fmla="*/ 237 h 244"/>
                <a:gd name="T82" fmla="*/ 7 w 103"/>
                <a:gd name="T83" fmla="*/ 237 h 244"/>
                <a:gd name="T84" fmla="*/ 16 w 103"/>
                <a:gd name="T85" fmla="*/ 216 h 244"/>
                <a:gd name="T86" fmla="*/ 4 w 103"/>
                <a:gd name="T87" fmla="*/ 209 h 2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3"/>
                <a:gd name="T133" fmla="*/ 0 h 244"/>
                <a:gd name="T134" fmla="*/ 103 w 103"/>
                <a:gd name="T135" fmla="*/ 244 h 2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3" h="244">
                  <a:moveTo>
                    <a:pt x="0" y="210"/>
                  </a:moveTo>
                  <a:lnTo>
                    <a:pt x="6" y="206"/>
                  </a:lnTo>
                  <a:lnTo>
                    <a:pt x="10" y="201"/>
                  </a:lnTo>
                  <a:lnTo>
                    <a:pt x="15" y="195"/>
                  </a:lnTo>
                  <a:lnTo>
                    <a:pt x="16" y="189"/>
                  </a:lnTo>
                  <a:lnTo>
                    <a:pt x="18" y="192"/>
                  </a:lnTo>
                  <a:lnTo>
                    <a:pt x="21" y="194"/>
                  </a:lnTo>
                  <a:lnTo>
                    <a:pt x="22" y="194"/>
                  </a:lnTo>
                  <a:lnTo>
                    <a:pt x="24" y="195"/>
                  </a:lnTo>
                  <a:lnTo>
                    <a:pt x="25" y="191"/>
                  </a:lnTo>
                  <a:lnTo>
                    <a:pt x="28" y="184"/>
                  </a:lnTo>
                  <a:lnTo>
                    <a:pt x="28" y="173"/>
                  </a:lnTo>
                  <a:lnTo>
                    <a:pt x="27" y="167"/>
                  </a:lnTo>
                  <a:lnTo>
                    <a:pt x="19" y="155"/>
                  </a:lnTo>
                  <a:lnTo>
                    <a:pt x="10" y="138"/>
                  </a:lnTo>
                  <a:lnTo>
                    <a:pt x="3" y="119"/>
                  </a:lnTo>
                  <a:lnTo>
                    <a:pt x="0" y="107"/>
                  </a:lnTo>
                  <a:lnTo>
                    <a:pt x="0" y="101"/>
                  </a:lnTo>
                  <a:lnTo>
                    <a:pt x="3" y="96"/>
                  </a:lnTo>
                  <a:lnTo>
                    <a:pt x="4" y="98"/>
                  </a:lnTo>
                  <a:lnTo>
                    <a:pt x="4" y="102"/>
                  </a:lnTo>
                  <a:lnTo>
                    <a:pt x="7" y="113"/>
                  </a:lnTo>
                  <a:lnTo>
                    <a:pt x="15" y="127"/>
                  </a:lnTo>
                  <a:lnTo>
                    <a:pt x="24" y="141"/>
                  </a:lnTo>
                  <a:lnTo>
                    <a:pt x="31" y="148"/>
                  </a:lnTo>
                  <a:lnTo>
                    <a:pt x="35" y="135"/>
                  </a:lnTo>
                  <a:lnTo>
                    <a:pt x="40" y="114"/>
                  </a:lnTo>
                  <a:lnTo>
                    <a:pt x="41" y="95"/>
                  </a:lnTo>
                  <a:lnTo>
                    <a:pt x="41" y="82"/>
                  </a:lnTo>
                  <a:lnTo>
                    <a:pt x="38" y="68"/>
                  </a:lnTo>
                  <a:lnTo>
                    <a:pt x="37" y="54"/>
                  </a:lnTo>
                  <a:lnTo>
                    <a:pt x="37" y="39"/>
                  </a:lnTo>
                  <a:lnTo>
                    <a:pt x="38" y="28"/>
                  </a:lnTo>
                  <a:lnTo>
                    <a:pt x="41" y="25"/>
                  </a:lnTo>
                  <a:lnTo>
                    <a:pt x="43" y="25"/>
                  </a:lnTo>
                  <a:lnTo>
                    <a:pt x="43" y="30"/>
                  </a:lnTo>
                  <a:lnTo>
                    <a:pt x="41" y="36"/>
                  </a:lnTo>
                  <a:lnTo>
                    <a:pt x="41" y="45"/>
                  </a:lnTo>
                  <a:lnTo>
                    <a:pt x="43" y="54"/>
                  </a:lnTo>
                  <a:lnTo>
                    <a:pt x="46" y="64"/>
                  </a:lnTo>
                  <a:lnTo>
                    <a:pt x="49" y="70"/>
                  </a:lnTo>
                  <a:lnTo>
                    <a:pt x="53" y="54"/>
                  </a:lnTo>
                  <a:lnTo>
                    <a:pt x="61" y="34"/>
                  </a:lnTo>
                  <a:lnTo>
                    <a:pt x="68" y="15"/>
                  </a:lnTo>
                  <a:lnTo>
                    <a:pt x="78" y="3"/>
                  </a:lnTo>
                  <a:lnTo>
                    <a:pt x="83" y="0"/>
                  </a:lnTo>
                  <a:lnTo>
                    <a:pt x="84" y="0"/>
                  </a:lnTo>
                  <a:lnTo>
                    <a:pt x="83" y="3"/>
                  </a:lnTo>
                  <a:lnTo>
                    <a:pt x="80" y="8"/>
                  </a:lnTo>
                  <a:lnTo>
                    <a:pt x="74" y="18"/>
                  </a:lnTo>
                  <a:lnTo>
                    <a:pt x="68" y="37"/>
                  </a:lnTo>
                  <a:lnTo>
                    <a:pt x="62" y="56"/>
                  </a:lnTo>
                  <a:lnTo>
                    <a:pt x="59" y="68"/>
                  </a:lnTo>
                  <a:lnTo>
                    <a:pt x="66" y="67"/>
                  </a:lnTo>
                  <a:lnTo>
                    <a:pt x="74" y="65"/>
                  </a:lnTo>
                  <a:lnTo>
                    <a:pt x="81" y="61"/>
                  </a:lnTo>
                  <a:lnTo>
                    <a:pt x="87" y="58"/>
                  </a:lnTo>
                  <a:lnTo>
                    <a:pt x="90" y="55"/>
                  </a:lnTo>
                  <a:lnTo>
                    <a:pt x="93" y="55"/>
                  </a:lnTo>
                  <a:lnTo>
                    <a:pt x="92" y="58"/>
                  </a:lnTo>
                  <a:lnTo>
                    <a:pt x="89" y="61"/>
                  </a:lnTo>
                  <a:lnTo>
                    <a:pt x="83" y="67"/>
                  </a:lnTo>
                  <a:lnTo>
                    <a:pt x="72" y="74"/>
                  </a:lnTo>
                  <a:lnTo>
                    <a:pt x="62" y="80"/>
                  </a:lnTo>
                  <a:lnTo>
                    <a:pt x="56" y="85"/>
                  </a:lnTo>
                  <a:lnTo>
                    <a:pt x="53" y="101"/>
                  </a:lnTo>
                  <a:lnTo>
                    <a:pt x="50" y="121"/>
                  </a:lnTo>
                  <a:lnTo>
                    <a:pt x="46" y="139"/>
                  </a:lnTo>
                  <a:lnTo>
                    <a:pt x="43" y="150"/>
                  </a:lnTo>
                  <a:lnTo>
                    <a:pt x="50" y="150"/>
                  </a:lnTo>
                  <a:lnTo>
                    <a:pt x="58" y="148"/>
                  </a:lnTo>
                  <a:lnTo>
                    <a:pt x="65" y="148"/>
                  </a:lnTo>
                  <a:lnTo>
                    <a:pt x="74" y="147"/>
                  </a:lnTo>
                  <a:lnTo>
                    <a:pt x="80" y="145"/>
                  </a:lnTo>
                  <a:lnTo>
                    <a:pt x="87" y="144"/>
                  </a:lnTo>
                  <a:lnTo>
                    <a:pt x="92" y="141"/>
                  </a:lnTo>
                  <a:lnTo>
                    <a:pt x="94" y="139"/>
                  </a:lnTo>
                  <a:lnTo>
                    <a:pt x="97" y="136"/>
                  </a:lnTo>
                  <a:lnTo>
                    <a:pt x="100" y="136"/>
                  </a:lnTo>
                  <a:lnTo>
                    <a:pt x="99" y="139"/>
                  </a:lnTo>
                  <a:lnTo>
                    <a:pt x="96" y="142"/>
                  </a:lnTo>
                  <a:lnTo>
                    <a:pt x="93" y="145"/>
                  </a:lnTo>
                  <a:lnTo>
                    <a:pt x="87" y="148"/>
                  </a:lnTo>
                  <a:lnTo>
                    <a:pt x="80" y="153"/>
                  </a:lnTo>
                  <a:lnTo>
                    <a:pt x="71" y="155"/>
                  </a:lnTo>
                  <a:lnTo>
                    <a:pt x="62" y="160"/>
                  </a:lnTo>
                  <a:lnTo>
                    <a:pt x="55" y="163"/>
                  </a:lnTo>
                  <a:lnTo>
                    <a:pt x="49" y="164"/>
                  </a:lnTo>
                  <a:lnTo>
                    <a:pt x="44" y="166"/>
                  </a:lnTo>
                  <a:lnTo>
                    <a:pt x="40" y="172"/>
                  </a:lnTo>
                  <a:lnTo>
                    <a:pt x="37" y="181"/>
                  </a:lnTo>
                  <a:lnTo>
                    <a:pt x="35" y="189"/>
                  </a:lnTo>
                  <a:lnTo>
                    <a:pt x="35" y="197"/>
                  </a:lnTo>
                  <a:lnTo>
                    <a:pt x="38" y="200"/>
                  </a:lnTo>
                  <a:lnTo>
                    <a:pt x="44" y="200"/>
                  </a:lnTo>
                  <a:lnTo>
                    <a:pt x="50" y="200"/>
                  </a:lnTo>
                  <a:lnTo>
                    <a:pt x="56" y="198"/>
                  </a:lnTo>
                  <a:lnTo>
                    <a:pt x="68" y="194"/>
                  </a:lnTo>
                  <a:lnTo>
                    <a:pt x="80" y="188"/>
                  </a:lnTo>
                  <a:lnTo>
                    <a:pt x="90" y="182"/>
                  </a:lnTo>
                  <a:lnTo>
                    <a:pt x="97" y="178"/>
                  </a:lnTo>
                  <a:lnTo>
                    <a:pt x="100" y="173"/>
                  </a:lnTo>
                  <a:lnTo>
                    <a:pt x="103" y="172"/>
                  </a:lnTo>
                  <a:lnTo>
                    <a:pt x="103" y="173"/>
                  </a:lnTo>
                  <a:lnTo>
                    <a:pt x="100" y="179"/>
                  </a:lnTo>
                  <a:lnTo>
                    <a:pt x="93" y="189"/>
                  </a:lnTo>
                  <a:lnTo>
                    <a:pt x="84" y="203"/>
                  </a:lnTo>
                  <a:lnTo>
                    <a:pt x="74" y="213"/>
                  </a:lnTo>
                  <a:lnTo>
                    <a:pt x="66" y="221"/>
                  </a:lnTo>
                  <a:lnTo>
                    <a:pt x="65" y="218"/>
                  </a:lnTo>
                  <a:lnTo>
                    <a:pt x="63" y="213"/>
                  </a:lnTo>
                  <a:lnTo>
                    <a:pt x="62" y="210"/>
                  </a:lnTo>
                  <a:lnTo>
                    <a:pt x="61" y="207"/>
                  </a:lnTo>
                  <a:lnTo>
                    <a:pt x="53" y="203"/>
                  </a:lnTo>
                  <a:lnTo>
                    <a:pt x="44" y="201"/>
                  </a:lnTo>
                  <a:lnTo>
                    <a:pt x="35" y="203"/>
                  </a:lnTo>
                  <a:lnTo>
                    <a:pt x="28" y="206"/>
                  </a:lnTo>
                  <a:lnTo>
                    <a:pt x="24" y="212"/>
                  </a:lnTo>
                  <a:lnTo>
                    <a:pt x="22" y="216"/>
                  </a:lnTo>
                  <a:lnTo>
                    <a:pt x="22" y="221"/>
                  </a:lnTo>
                  <a:lnTo>
                    <a:pt x="24" y="225"/>
                  </a:lnTo>
                  <a:lnTo>
                    <a:pt x="18" y="231"/>
                  </a:lnTo>
                  <a:lnTo>
                    <a:pt x="10" y="237"/>
                  </a:lnTo>
                  <a:lnTo>
                    <a:pt x="4" y="241"/>
                  </a:lnTo>
                  <a:lnTo>
                    <a:pt x="1" y="244"/>
                  </a:lnTo>
                  <a:lnTo>
                    <a:pt x="7" y="237"/>
                  </a:lnTo>
                  <a:lnTo>
                    <a:pt x="13" y="228"/>
                  </a:lnTo>
                  <a:lnTo>
                    <a:pt x="16" y="222"/>
                  </a:lnTo>
                  <a:lnTo>
                    <a:pt x="16" y="216"/>
                  </a:lnTo>
                  <a:lnTo>
                    <a:pt x="13" y="213"/>
                  </a:lnTo>
                  <a:lnTo>
                    <a:pt x="9" y="210"/>
                  </a:lnTo>
                  <a:lnTo>
                    <a:pt x="4" y="209"/>
                  </a:lnTo>
                  <a:lnTo>
                    <a:pt x="0" y="21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56" name="Freeform 333"/>
            <p:cNvSpPr>
              <a:spLocks/>
            </p:cNvSpPr>
            <p:nvPr/>
          </p:nvSpPr>
          <p:spPr bwMode="auto">
            <a:xfrm>
              <a:off x="1832" y="1378"/>
              <a:ext cx="18" cy="31"/>
            </a:xfrm>
            <a:custGeom>
              <a:avLst/>
              <a:gdLst>
                <a:gd name="T0" fmla="*/ 18 w 18"/>
                <a:gd name="T1" fmla="*/ 28 h 31"/>
                <a:gd name="T2" fmla="*/ 15 w 18"/>
                <a:gd name="T3" fmla="*/ 28 h 31"/>
                <a:gd name="T4" fmla="*/ 10 w 18"/>
                <a:gd name="T5" fmla="*/ 28 h 31"/>
                <a:gd name="T6" fmla="*/ 6 w 18"/>
                <a:gd name="T7" fmla="*/ 30 h 31"/>
                <a:gd name="T8" fmla="*/ 3 w 18"/>
                <a:gd name="T9" fmla="*/ 31 h 31"/>
                <a:gd name="T10" fmla="*/ 1 w 18"/>
                <a:gd name="T11" fmla="*/ 22 h 31"/>
                <a:gd name="T12" fmla="*/ 0 w 18"/>
                <a:gd name="T13" fmla="*/ 17 h 31"/>
                <a:gd name="T14" fmla="*/ 0 w 18"/>
                <a:gd name="T15" fmla="*/ 9 h 31"/>
                <a:gd name="T16" fmla="*/ 0 w 18"/>
                <a:gd name="T17" fmla="*/ 3 h 31"/>
                <a:gd name="T18" fmla="*/ 0 w 18"/>
                <a:gd name="T19" fmla="*/ 0 h 31"/>
                <a:gd name="T20" fmla="*/ 1 w 18"/>
                <a:gd name="T21" fmla="*/ 0 h 31"/>
                <a:gd name="T22" fmla="*/ 3 w 18"/>
                <a:gd name="T23" fmla="*/ 2 h 31"/>
                <a:gd name="T24" fmla="*/ 3 w 18"/>
                <a:gd name="T25" fmla="*/ 5 h 31"/>
                <a:gd name="T26" fmla="*/ 4 w 18"/>
                <a:gd name="T27" fmla="*/ 9 h 31"/>
                <a:gd name="T28" fmla="*/ 9 w 18"/>
                <a:gd name="T29" fmla="*/ 17 h 31"/>
                <a:gd name="T30" fmla="*/ 13 w 18"/>
                <a:gd name="T31" fmla="*/ 24 h 31"/>
                <a:gd name="T32" fmla="*/ 18 w 18"/>
                <a:gd name="T33" fmla="*/ 28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28"/>
                  </a:moveTo>
                  <a:lnTo>
                    <a:pt x="15" y="28"/>
                  </a:lnTo>
                  <a:lnTo>
                    <a:pt x="10" y="28"/>
                  </a:lnTo>
                  <a:lnTo>
                    <a:pt x="6" y="30"/>
                  </a:lnTo>
                  <a:lnTo>
                    <a:pt x="3" y="31"/>
                  </a:lnTo>
                  <a:lnTo>
                    <a:pt x="1" y="22"/>
                  </a:lnTo>
                  <a:lnTo>
                    <a:pt x="0" y="17"/>
                  </a:lnTo>
                  <a:lnTo>
                    <a:pt x="0" y="9"/>
                  </a:lnTo>
                  <a:lnTo>
                    <a:pt x="0" y="3"/>
                  </a:lnTo>
                  <a:lnTo>
                    <a:pt x="0" y="0"/>
                  </a:lnTo>
                  <a:lnTo>
                    <a:pt x="1" y="0"/>
                  </a:lnTo>
                  <a:lnTo>
                    <a:pt x="3" y="2"/>
                  </a:lnTo>
                  <a:lnTo>
                    <a:pt x="3" y="5"/>
                  </a:lnTo>
                  <a:lnTo>
                    <a:pt x="4" y="9"/>
                  </a:lnTo>
                  <a:lnTo>
                    <a:pt x="9" y="17"/>
                  </a:lnTo>
                  <a:lnTo>
                    <a:pt x="13" y="24"/>
                  </a:lnTo>
                  <a:lnTo>
                    <a:pt x="18" y="28"/>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57" name="Freeform 334"/>
            <p:cNvSpPr>
              <a:spLocks/>
            </p:cNvSpPr>
            <p:nvPr/>
          </p:nvSpPr>
          <p:spPr bwMode="auto">
            <a:xfrm>
              <a:off x="1972" y="1369"/>
              <a:ext cx="331" cy="203"/>
            </a:xfrm>
            <a:custGeom>
              <a:avLst/>
              <a:gdLst>
                <a:gd name="T0" fmla="*/ 33 w 331"/>
                <a:gd name="T1" fmla="*/ 142 h 203"/>
                <a:gd name="T2" fmla="*/ 64 w 331"/>
                <a:gd name="T3" fmla="*/ 123 h 203"/>
                <a:gd name="T4" fmla="*/ 84 w 331"/>
                <a:gd name="T5" fmla="*/ 76 h 203"/>
                <a:gd name="T6" fmla="*/ 108 w 331"/>
                <a:gd name="T7" fmla="*/ 39 h 203"/>
                <a:gd name="T8" fmla="*/ 140 w 331"/>
                <a:gd name="T9" fmla="*/ 5 h 203"/>
                <a:gd name="T10" fmla="*/ 149 w 331"/>
                <a:gd name="T11" fmla="*/ 3 h 203"/>
                <a:gd name="T12" fmla="*/ 130 w 331"/>
                <a:gd name="T13" fmla="*/ 26 h 203"/>
                <a:gd name="T14" fmla="*/ 99 w 331"/>
                <a:gd name="T15" fmla="*/ 62 h 203"/>
                <a:gd name="T16" fmla="*/ 86 w 331"/>
                <a:gd name="T17" fmla="*/ 99 h 203"/>
                <a:gd name="T18" fmla="*/ 89 w 331"/>
                <a:gd name="T19" fmla="*/ 110 h 203"/>
                <a:gd name="T20" fmla="*/ 111 w 331"/>
                <a:gd name="T21" fmla="*/ 95 h 203"/>
                <a:gd name="T22" fmla="*/ 134 w 331"/>
                <a:gd name="T23" fmla="*/ 80 h 203"/>
                <a:gd name="T24" fmla="*/ 167 w 331"/>
                <a:gd name="T25" fmla="*/ 42 h 203"/>
                <a:gd name="T26" fmla="*/ 214 w 331"/>
                <a:gd name="T27" fmla="*/ 8 h 203"/>
                <a:gd name="T28" fmla="*/ 233 w 331"/>
                <a:gd name="T29" fmla="*/ 5 h 203"/>
                <a:gd name="T30" fmla="*/ 193 w 331"/>
                <a:gd name="T31" fmla="*/ 33 h 203"/>
                <a:gd name="T32" fmla="*/ 155 w 331"/>
                <a:gd name="T33" fmla="*/ 74 h 203"/>
                <a:gd name="T34" fmla="*/ 160 w 331"/>
                <a:gd name="T35" fmla="*/ 82 h 203"/>
                <a:gd name="T36" fmla="*/ 198 w 331"/>
                <a:gd name="T37" fmla="*/ 74 h 203"/>
                <a:gd name="T38" fmla="*/ 239 w 331"/>
                <a:gd name="T39" fmla="*/ 51 h 203"/>
                <a:gd name="T40" fmla="*/ 287 w 331"/>
                <a:gd name="T41" fmla="*/ 28 h 203"/>
                <a:gd name="T42" fmla="*/ 300 w 331"/>
                <a:gd name="T43" fmla="*/ 28 h 203"/>
                <a:gd name="T44" fmla="*/ 263 w 331"/>
                <a:gd name="T45" fmla="*/ 46 h 203"/>
                <a:gd name="T46" fmla="*/ 230 w 331"/>
                <a:gd name="T47" fmla="*/ 71 h 203"/>
                <a:gd name="T48" fmla="*/ 264 w 331"/>
                <a:gd name="T49" fmla="*/ 74 h 203"/>
                <a:gd name="T50" fmla="*/ 312 w 331"/>
                <a:gd name="T51" fmla="*/ 64 h 203"/>
                <a:gd name="T52" fmla="*/ 331 w 331"/>
                <a:gd name="T53" fmla="*/ 58 h 203"/>
                <a:gd name="T54" fmla="*/ 303 w 331"/>
                <a:gd name="T55" fmla="*/ 76 h 203"/>
                <a:gd name="T56" fmla="*/ 247 w 331"/>
                <a:gd name="T57" fmla="*/ 91 h 203"/>
                <a:gd name="T58" fmla="*/ 253 w 331"/>
                <a:gd name="T59" fmla="*/ 107 h 203"/>
                <a:gd name="T60" fmla="*/ 288 w 331"/>
                <a:gd name="T61" fmla="*/ 125 h 203"/>
                <a:gd name="T62" fmla="*/ 303 w 331"/>
                <a:gd name="T63" fmla="*/ 136 h 203"/>
                <a:gd name="T64" fmla="*/ 264 w 331"/>
                <a:gd name="T65" fmla="*/ 125 h 203"/>
                <a:gd name="T66" fmla="*/ 217 w 331"/>
                <a:gd name="T67" fmla="*/ 101 h 203"/>
                <a:gd name="T68" fmla="*/ 192 w 331"/>
                <a:gd name="T69" fmla="*/ 98 h 203"/>
                <a:gd name="T70" fmla="*/ 167 w 331"/>
                <a:gd name="T71" fmla="*/ 101 h 203"/>
                <a:gd name="T72" fmla="*/ 176 w 331"/>
                <a:gd name="T73" fmla="*/ 120 h 203"/>
                <a:gd name="T74" fmla="*/ 204 w 331"/>
                <a:gd name="T75" fmla="*/ 142 h 203"/>
                <a:gd name="T76" fmla="*/ 235 w 331"/>
                <a:gd name="T77" fmla="*/ 160 h 203"/>
                <a:gd name="T78" fmla="*/ 245 w 331"/>
                <a:gd name="T79" fmla="*/ 173 h 203"/>
                <a:gd name="T80" fmla="*/ 201 w 331"/>
                <a:gd name="T81" fmla="*/ 148 h 203"/>
                <a:gd name="T82" fmla="*/ 158 w 331"/>
                <a:gd name="T83" fmla="*/ 120 h 203"/>
                <a:gd name="T84" fmla="*/ 136 w 331"/>
                <a:gd name="T85" fmla="*/ 111 h 203"/>
                <a:gd name="T86" fmla="*/ 96 w 331"/>
                <a:gd name="T87" fmla="*/ 125 h 203"/>
                <a:gd name="T88" fmla="*/ 90 w 331"/>
                <a:gd name="T89" fmla="*/ 138 h 203"/>
                <a:gd name="T90" fmla="*/ 120 w 331"/>
                <a:gd name="T91" fmla="*/ 162 h 203"/>
                <a:gd name="T92" fmla="*/ 164 w 331"/>
                <a:gd name="T93" fmla="*/ 193 h 203"/>
                <a:gd name="T94" fmla="*/ 170 w 331"/>
                <a:gd name="T95" fmla="*/ 203 h 203"/>
                <a:gd name="T96" fmla="*/ 127 w 331"/>
                <a:gd name="T97" fmla="*/ 176 h 203"/>
                <a:gd name="T98" fmla="*/ 80 w 331"/>
                <a:gd name="T99" fmla="*/ 148 h 203"/>
                <a:gd name="T100" fmla="*/ 53 w 331"/>
                <a:gd name="T101" fmla="*/ 153 h 203"/>
                <a:gd name="T102" fmla="*/ 9 w 331"/>
                <a:gd name="T103" fmla="*/ 166 h 203"/>
                <a:gd name="T104" fmla="*/ 7 w 331"/>
                <a:gd name="T105" fmla="*/ 162 h 20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3"/>
                <a:gd name="T161" fmla="*/ 331 w 331"/>
                <a:gd name="T162" fmla="*/ 203 h 20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3">
                  <a:moveTo>
                    <a:pt x="13" y="156"/>
                  </a:moveTo>
                  <a:lnTo>
                    <a:pt x="18" y="151"/>
                  </a:lnTo>
                  <a:lnTo>
                    <a:pt x="25" y="147"/>
                  </a:lnTo>
                  <a:lnTo>
                    <a:pt x="33" y="142"/>
                  </a:lnTo>
                  <a:lnTo>
                    <a:pt x="43" y="138"/>
                  </a:lnTo>
                  <a:lnTo>
                    <a:pt x="50" y="132"/>
                  </a:lnTo>
                  <a:lnTo>
                    <a:pt x="59" y="128"/>
                  </a:lnTo>
                  <a:lnTo>
                    <a:pt x="64" y="123"/>
                  </a:lnTo>
                  <a:lnTo>
                    <a:pt x="67" y="120"/>
                  </a:lnTo>
                  <a:lnTo>
                    <a:pt x="69" y="110"/>
                  </a:lnTo>
                  <a:lnTo>
                    <a:pt x="77" y="94"/>
                  </a:lnTo>
                  <a:lnTo>
                    <a:pt x="84" y="76"/>
                  </a:lnTo>
                  <a:lnTo>
                    <a:pt x="90" y="62"/>
                  </a:lnTo>
                  <a:lnTo>
                    <a:pt x="95" y="57"/>
                  </a:lnTo>
                  <a:lnTo>
                    <a:pt x="100" y="48"/>
                  </a:lnTo>
                  <a:lnTo>
                    <a:pt x="108" y="39"/>
                  </a:lnTo>
                  <a:lnTo>
                    <a:pt x="117" y="28"/>
                  </a:lnTo>
                  <a:lnTo>
                    <a:pt x="126" y="20"/>
                  </a:lnTo>
                  <a:lnTo>
                    <a:pt x="133" y="11"/>
                  </a:lnTo>
                  <a:lnTo>
                    <a:pt x="140" y="5"/>
                  </a:lnTo>
                  <a:lnTo>
                    <a:pt x="145" y="2"/>
                  </a:lnTo>
                  <a:lnTo>
                    <a:pt x="149" y="0"/>
                  </a:lnTo>
                  <a:lnTo>
                    <a:pt x="151" y="2"/>
                  </a:lnTo>
                  <a:lnTo>
                    <a:pt x="149" y="3"/>
                  </a:lnTo>
                  <a:lnTo>
                    <a:pt x="146" y="6"/>
                  </a:lnTo>
                  <a:lnTo>
                    <a:pt x="143" y="11"/>
                  </a:lnTo>
                  <a:lnTo>
                    <a:pt x="137" y="17"/>
                  </a:lnTo>
                  <a:lnTo>
                    <a:pt x="130" y="26"/>
                  </a:lnTo>
                  <a:lnTo>
                    <a:pt x="121" y="34"/>
                  </a:lnTo>
                  <a:lnTo>
                    <a:pt x="112" y="45"/>
                  </a:lnTo>
                  <a:lnTo>
                    <a:pt x="105" y="55"/>
                  </a:lnTo>
                  <a:lnTo>
                    <a:pt x="99" y="62"/>
                  </a:lnTo>
                  <a:lnTo>
                    <a:pt x="96" y="68"/>
                  </a:lnTo>
                  <a:lnTo>
                    <a:pt x="92" y="79"/>
                  </a:lnTo>
                  <a:lnTo>
                    <a:pt x="89" y="89"/>
                  </a:lnTo>
                  <a:lnTo>
                    <a:pt x="86" y="99"/>
                  </a:lnTo>
                  <a:lnTo>
                    <a:pt x="86" y="107"/>
                  </a:lnTo>
                  <a:lnTo>
                    <a:pt x="86" y="110"/>
                  </a:lnTo>
                  <a:lnTo>
                    <a:pt x="86" y="111"/>
                  </a:lnTo>
                  <a:lnTo>
                    <a:pt x="89" y="110"/>
                  </a:lnTo>
                  <a:lnTo>
                    <a:pt x="95" y="107"/>
                  </a:lnTo>
                  <a:lnTo>
                    <a:pt x="99" y="104"/>
                  </a:lnTo>
                  <a:lnTo>
                    <a:pt x="103" y="99"/>
                  </a:lnTo>
                  <a:lnTo>
                    <a:pt x="111" y="95"/>
                  </a:lnTo>
                  <a:lnTo>
                    <a:pt x="117" y="91"/>
                  </a:lnTo>
                  <a:lnTo>
                    <a:pt x="123" y="86"/>
                  </a:lnTo>
                  <a:lnTo>
                    <a:pt x="130" y="83"/>
                  </a:lnTo>
                  <a:lnTo>
                    <a:pt x="134" y="80"/>
                  </a:lnTo>
                  <a:lnTo>
                    <a:pt x="139" y="79"/>
                  </a:lnTo>
                  <a:lnTo>
                    <a:pt x="146" y="65"/>
                  </a:lnTo>
                  <a:lnTo>
                    <a:pt x="155" y="54"/>
                  </a:lnTo>
                  <a:lnTo>
                    <a:pt x="167" y="42"/>
                  </a:lnTo>
                  <a:lnTo>
                    <a:pt x="180" y="30"/>
                  </a:lnTo>
                  <a:lnTo>
                    <a:pt x="193" y="21"/>
                  </a:lnTo>
                  <a:lnTo>
                    <a:pt x="205" y="12"/>
                  </a:lnTo>
                  <a:lnTo>
                    <a:pt x="214" y="8"/>
                  </a:lnTo>
                  <a:lnTo>
                    <a:pt x="222" y="5"/>
                  </a:lnTo>
                  <a:lnTo>
                    <a:pt x="229" y="3"/>
                  </a:lnTo>
                  <a:lnTo>
                    <a:pt x="233" y="3"/>
                  </a:lnTo>
                  <a:lnTo>
                    <a:pt x="233" y="5"/>
                  </a:lnTo>
                  <a:lnTo>
                    <a:pt x="227" y="8"/>
                  </a:lnTo>
                  <a:lnTo>
                    <a:pt x="217" y="14"/>
                  </a:lnTo>
                  <a:lnTo>
                    <a:pt x="205" y="23"/>
                  </a:lnTo>
                  <a:lnTo>
                    <a:pt x="193" y="33"/>
                  </a:lnTo>
                  <a:lnTo>
                    <a:pt x="182" y="43"/>
                  </a:lnTo>
                  <a:lnTo>
                    <a:pt x="171" y="55"/>
                  </a:lnTo>
                  <a:lnTo>
                    <a:pt x="162" y="65"/>
                  </a:lnTo>
                  <a:lnTo>
                    <a:pt x="155" y="74"/>
                  </a:lnTo>
                  <a:lnTo>
                    <a:pt x="154" y="80"/>
                  </a:lnTo>
                  <a:lnTo>
                    <a:pt x="154" y="83"/>
                  </a:lnTo>
                  <a:lnTo>
                    <a:pt x="157" y="83"/>
                  </a:lnTo>
                  <a:lnTo>
                    <a:pt x="160" y="82"/>
                  </a:lnTo>
                  <a:lnTo>
                    <a:pt x="167" y="82"/>
                  </a:lnTo>
                  <a:lnTo>
                    <a:pt x="177" y="80"/>
                  </a:lnTo>
                  <a:lnTo>
                    <a:pt x="189" y="77"/>
                  </a:lnTo>
                  <a:lnTo>
                    <a:pt x="198" y="74"/>
                  </a:lnTo>
                  <a:lnTo>
                    <a:pt x="205" y="74"/>
                  </a:lnTo>
                  <a:lnTo>
                    <a:pt x="214" y="67"/>
                  </a:lnTo>
                  <a:lnTo>
                    <a:pt x="226" y="58"/>
                  </a:lnTo>
                  <a:lnTo>
                    <a:pt x="239" y="51"/>
                  </a:lnTo>
                  <a:lnTo>
                    <a:pt x="253" y="45"/>
                  </a:lnTo>
                  <a:lnTo>
                    <a:pt x="266" y="39"/>
                  </a:lnTo>
                  <a:lnTo>
                    <a:pt x="278" y="33"/>
                  </a:lnTo>
                  <a:lnTo>
                    <a:pt x="287" y="28"/>
                  </a:lnTo>
                  <a:lnTo>
                    <a:pt x="292" y="26"/>
                  </a:lnTo>
                  <a:lnTo>
                    <a:pt x="298" y="24"/>
                  </a:lnTo>
                  <a:lnTo>
                    <a:pt x="301" y="26"/>
                  </a:lnTo>
                  <a:lnTo>
                    <a:pt x="300" y="28"/>
                  </a:lnTo>
                  <a:lnTo>
                    <a:pt x="292" y="33"/>
                  </a:lnTo>
                  <a:lnTo>
                    <a:pt x="284" y="36"/>
                  </a:lnTo>
                  <a:lnTo>
                    <a:pt x="273" y="40"/>
                  </a:lnTo>
                  <a:lnTo>
                    <a:pt x="263" y="46"/>
                  </a:lnTo>
                  <a:lnTo>
                    <a:pt x="253" y="52"/>
                  </a:lnTo>
                  <a:lnTo>
                    <a:pt x="244" y="58"/>
                  </a:lnTo>
                  <a:lnTo>
                    <a:pt x="236" y="65"/>
                  </a:lnTo>
                  <a:lnTo>
                    <a:pt x="230" y="71"/>
                  </a:lnTo>
                  <a:lnTo>
                    <a:pt x="227" y="76"/>
                  </a:lnTo>
                  <a:lnTo>
                    <a:pt x="238" y="77"/>
                  </a:lnTo>
                  <a:lnTo>
                    <a:pt x="251" y="76"/>
                  </a:lnTo>
                  <a:lnTo>
                    <a:pt x="264" y="74"/>
                  </a:lnTo>
                  <a:lnTo>
                    <a:pt x="278" y="73"/>
                  </a:lnTo>
                  <a:lnTo>
                    <a:pt x="291" y="70"/>
                  </a:lnTo>
                  <a:lnTo>
                    <a:pt x="303" y="67"/>
                  </a:lnTo>
                  <a:lnTo>
                    <a:pt x="312" y="64"/>
                  </a:lnTo>
                  <a:lnTo>
                    <a:pt x="318" y="61"/>
                  </a:lnTo>
                  <a:lnTo>
                    <a:pt x="325" y="58"/>
                  </a:lnTo>
                  <a:lnTo>
                    <a:pt x="331" y="57"/>
                  </a:lnTo>
                  <a:lnTo>
                    <a:pt x="331" y="58"/>
                  </a:lnTo>
                  <a:lnTo>
                    <a:pt x="326" y="62"/>
                  </a:lnTo>
                  <a:lnTo>
                    <a:pt x="320" y="65"/>
                  </a:lnTo>
                  <a:lnTo>
                    <a:pt x="313" y="70"/>
                  </a:lnTo>
                  <a:lnTo>
                    <a:pt x="303" y="76"/>
                  </a:lnTo>
                  <a:lnTo>
                    <a:pt x="289" y="80"/>
                  </a:lnTo>
                  <a:lnTo>
                    <a:pt x="276" y="85"/>
                  </a:lnTo>
                  <a:lnTo>
                    <a:pt x="261" y="89"/>
                  </a:lnTo>
                  <a:lnTo>
                    <a:pt x="247" y="91"/>
                  </a:lnTo>
                  <a:lnTo>
                    <a:pt x="232" y="91"/>
                  </a:lnTo>
                  <a:lnTo>
                    <a:pt x="236" y="95"/>
                  </a:lnTo>
                  <a:lnTo>
                    <a:pt x="244" y="101"/>
                  </a:lnTo>
                  <a:lnTo>
                    <a:pt x="253" y="107"/>
                  </a:lnTo>
                  <a:lnTo>
                    <a:pt x="263" y="111"/>
                  </a:lnTo>
                  <a:lnTo>
                    <a:pt x="272" y="117"/>
                  </a:lnTo>
                  <a:lnTo>
                    <a:pt x="281" y="122"/>
                  </a:lnTo>
                  <a:lnTo>
                    <a:pt x="288" y="125"/>
                  </a:lnTo>
                  <a:lnTo>
                    <a:pt x="294" y="128"/>
                  </a:lnTo>
                  <a:lnTo>
                    <a:pt x="301" y="130"/>
                  </a:lnTo>
                  <a:lnTo>
                    <a:pt x="304" y="135"/>
                  </a:lnTo>
                  <a:lnTo>
                    <a:pt x="303" y="136"/>
                  </a:lnTo>
                  <a:lnTo>
                    <a:pt x="295" y="135"/>
                  </a:lnTo>
                  <a:lnTo>
                    <a:pt x="288" y="132"/>
                  </a:lnTo>
                  <a:lnTo>
                    <a:pt x="278" y="129"/>
                  </a:lnTo>
                  <a:lnTo>
                    <a:pt x="264" y="125"/>
                  </a:lnTo>
                  <a:lnTo>
                    <a:pt x="251" y="119"/>
                  </a:lnTo>
                  <a:lnTo>
                    <a:pt x="238" y="113"/>
                  </a:lnTo>
                  <a:lnTo>
                    <a:pt x="226" y="107"/>
                  </a:lnTo>
                  <a:lnTo>
                    <a:pt x="217" y="101"/>
                  </a:lnTo>
                  <a:lnTo>
                    <a:pt x="211" y="96"/>
                  </a:lnTo>
                  <a:lnTo>
                    <a:pt x="205" y="96"/>
                  </a:lnTo>
                  <a:lnTo>
                    <a:pt x="199" y="98"/>
                  </a:lnTo>
                  <a:lnTo>
                    <a:pt x="192" y="98"/>
                  </a:lnTo>
                  <a:lnTo>
                    <a:pt x="185" y="99"/>
                  </a:lnTo>
                  <a:lnTo>
                    <a:pt x="179" y="99"/>
                  </a:lnTo>
                  <a:lnTo>
                    <a:pt x="171" y="101"/>
                  </a:lnTo>
                  <a:lnTo>
                    <a:pt x="167" y="101"/>
                  </a:lnTo>
                  <a:lnTo>
                    <a:pt x="162" y="102"/>
                  </a:lnTo>
                  <a:lnTo>
                    <a:pt x="165" y="108"/>
                  </a:lnTo>
                  <a:lnTo>
                    <a:pt x="170" y="114"/>
                  </a:lnTo>
                  <a:lnTo>
                    <a:pt x="176" y="120"/>
                  </a:lnTo>
                  <a:lnTo>
                    <a:pt x="183" y="126"/>
                  </a:lnTo>
                  <a:lnTo>
                    <a:pt x="191" y="132"/>
                  </a:lnTo>
                  <a:lnTo>
                    <a:pt x="196" y="138"/>
                  </a:lnTo>
                  <a:lnTo>
                    <a:pt x="204" y="142"/>
                  </a:lnTo>
                  <a:lnTo>
                    <a:pt x="208" y="145"/>
                  </a:lnTo>
                  <a:lnTo>
                    <a:pt x="217" y="151"/>
                  </a:lnTo>
                  <a:lnTo>
                    <a:pt x="226" y="156"/>
                  </a:lnTo>
                  <a:lnTo>
                    <a:pt x="235" y="160"/>
                  </a:lnTo>
                  <a:lnTo>
                    <a:pt x="241" y="163"/>
                  </a:lnTo>
                  <a:lnTo>
                    <a:pt x="245" y="167"/>
                  </a:lnTo>
                  <a:lnTo>
                    <a:pt x="248" y="172"/>
                  </a:lnTo>
                  <a:lnTo>
                    <a:pt x="245" y="173"/>
                  </a:lnTo>
                  <a:lnTo>
                    <a:pt x="235" y="167"/>
                  </a:lnTo>
                  <a:lnTo>
                    <a:pt x="226" y="162"/>
                  </a:lnTo>
                  <a:lnTo>
                    <a:pt x="214" y="156"/>
                  </a:lnTo>
                  <a:lnTo>
                    <a:pt x="201" y="148"/>
                  </a:lnTo>
                  <a:lnTo>
                    <a:pt x="189" y="139"/>
                  </a:lnTo>
                  <a:lnTo>
                    <a:pt x="176" y="132"/>
                  </a:lnTo>
                  <a:lnTo>
                    <a:pt x="165" y="126"/>
                  </a:lnTo>
                  <a:lnTo>
                    <a:pt x="158" y="120"/>
                  </a:lnTo>
                  <a:lnTo>
                    <a:pt x="152" y="116"/>
                  </a:lnTo>
                  <a:lnTo>
                    <a:pt x="146" y="111"/>
                  </a:lnTo>
                  <a:lnTo>
                    <a:pt x="140" y="110"/>
                  </a:lnTo>
                  <a:lnTo>
                    <a:pt x="136" y="111"/>
                  </a:lnTo>
                  <a:lnTo>
                    <a:pt x="130" y="114"/>
                  </a:lnTo>
                  <a:lnTo>
                    <a:pt x="121" y="117"/>
                  </a:lnTo>
                  <a:lnTo>
                    <a:pt x="108" y="122"/>
                  </a:lnTo>
                  <a:lnTo>
                    <a:pt x="96" y="125"/>
                  </a:lnTo>
                  <a:lnTo>
                    <a:pt x="89" y="129"/>
                  </a:lnTo>
                  <a:lnTo>
                    <a:pt x="87" y="132"/>
                  </a:lnTo>
                  <a:lnTo>
                    <a:pt x="87" y="133"/>
                  </a:lnTo>
                  <a:lnTo>
                    <a:pt x="90" y="138"/>
                  </a:lnTo>
                  <a:lnTo>
                    <a:pt x="96" y="142"/>
                  </a:lnTo>
                  <a:lnTo>
                    <a:pt x="102" y="147"/>
                  </a:lnTo>
                  <a:lnTo>
                    <a:pt x="109" y="154"/>
                  </a:lnTo>
                  <a:lnTo>
                    <a:pt x="120" y="162"/>
                  </a:lnTo>
                  <a:lnTo>
                    <a:pt x="131" y="170"/>
                  </a:lnTo>
                  <a:lnTo>
                    <a:pt x="143" y="179"/>
                  </a:lnTo>
                  <a:lnTo>
                    <a:pt x="155" y="187"/>
                  </a:lnTo>
                  <a:lnTo>
                    <a:pt x="164" y="193"/>
                  </a:lnTo>
                  <a:lnTo>
                    <a:pt x="171" y="196"/>
                  </a:lnTo>
                  <a:lnTo>
                    <a:pt x="179" y="200"/>
                  </a:lnTo>
                  <a:lnTo>
                    <a:pt x="177" y="203"/>
                  </a:lnTo>
                  <a:lnTo>
                    <a:pt x="170" y="203"/>
                  </a:lnTo>
                  <a:lnTo>
                    <a:pt x="160" y="197"/>
                  </a:lnTo>
                  <a:lnTo>
                    <a:pt x="151" y="191"/>
                  </a:lnTo>
                  <a:lnTo>
                    <a:pt x="140" y="184"/>
                  </a:lnTo>
                  <a:lnTo>
                    <a:pt x="127" y="176"/>
                  </a:lnTo>
                  <a:lnTo>
                    <a:pt x="114" y="167"/>
                  </a:lnTo>
                  <a:lnTo>
                    <a:pt x="100" y="160"/>
                  </a:lnTo>
                  <a:lnTo>
                    <a:pt x="89" y="154"/>
                  </a:lnTo>
                  <a:lnTo>
                    <a:pt x="80" y="148"/>
                  </a:lnTo>
                  <a:lnTo>
                    <a:pt x="75" y="147"/>
                  </a:lnTo>
                  <a:lnTo>
                    <a:pt x="71" y="147"/>
                  </a:lnTo>
                  <a:lnTo>
                    <a:pt x="64" y="150"/>
                  </a:lnTo>
                  <a:lnTo>
                    <a:pt x="53" y="153"/>
                  </a:lnTo>
                  <a:lnTo>
                    <a:pt x="41" y="157"/>
                  </a:lnTo>
                  <a:lnTo>
                    <a:pt x="30" y="160"/>
                  </a:lnTo>
                  <a:lnTo>
                    <a:pt x="18" y="164"/>
                  </a:lnTo>
                  <a:lnTo>
                    <a:pt x="9" y="166"/>
                  </a:lnTo>
                  <a:lnTo>
                    <a:pt x="3" y="167"/>
                  </a:lnTo>
                  <a:lnTo>
                    <a:pt x="0" y="167"/>
                  </a:lnTo>
                  <a:lnTo>
                    <a:pt x="2" y="164"/>
                  </a:lnTo>
                  <a:lnTo>
                    <a:pt x="7" y="162"/>
                  </a:lnTo>
                  <a:lnTo>
                    <a:pt x="13" y="156"/>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58" name="Freeform 335"/>
            <p:cNvSpPr>
              <a:spLocks/>
            </p:cNvSpPr>
            <p:nvPr/>
          </p:nvSpPr>
          <p:spPr bwMode="auto">
            <a:xfrm>
              <a:off x="1906" y="1573"/>
              <a:ext cx="239" cy="200"/>
            </a:xfrm>
            <a:custGeom>
              <a:avLst/>
              <a:gdLst>
                <a:gd name="T0" fmla="*/ 28 w 239"/>
                <a:gd name="T1" fmla="*/ 17 h 200"/>
                <a:gd name="T2" fmla="*/ 59 w 239"/>
                <a:gd name="T3" fmla="*/ 20 h 200"/>
                <a:gd name="T4" fmla="*/ 107 w 239"/>
                <a:gd name="T5" fmla="*/ 12 h 200"/>
                <a:gd name="T6" fmla="*/ 152 w 239"/>
                <a:gd name="T7" fmla="*/ 12 h 200"/>
                <a:gd name="T8" fmla="*/ 166 w 239"/>
                <a:gd name="T9" fmla="*/ 21 h 200"/>
                <a:gd name="T10" fmla="*/ 141 w 239"/>
                <a:gd name="T11" fmla="*/ 21 h 200"/>
                <a:gd name="T12" fmla="*/ 102 w 239"/>
                <a:gd name="T13" fmla="*/ 23 h 200"/>
                <a:gd name="T14" fmla="*/ 65 w 239"/>
                <a:gd name="T15" fmla="*/ 30 h 200"/>
                <a:gd name="T16" fmla="*/ 71 w 239"/>
                <a:gd name="T17" fmla="*/ 39 h 200"/>
                <a:gd name="T18" fmla="*/ 91 w 239"/>
                <a:gd name="T19" fmla="*/ 48 h 200"/>
                <a:gd name="T20" fmla="*/ 104 w 239"/>
                <a:gd name="T21" fmla="*/ 55 h 200"/>
                <a:gd name="T22" fmla="*/ 149 w 239"/>
                <a:gd name="T23" fmla="*/ 54 h 200"/>
                <a:gd name="T24" fmla="*/ 197 w 239"/>
                <a:gd name="T25" fmla="*/ 61 h 200"/>
                <a:gd name="T26" fmla="*/ 224 w 239"/>
                <a:gd name="T27" fmla="*/ 76 h 200"/>
                <a:gd name="T28" fmla="*/ 211 w 239"/>
                <a:gd name="T29" fmla="*/ 74 h 200"/>
                <a:gd name="T30" fmla="*/ 180 w 239"/>
                <a:gd name="T31" fmla="*/ 67 h 200"/>
                <a:gd name="T32" fmla="*/ 140 w 239"/>
                <a:gd name="T33" fmla="*/ 64 h 200"/>
                <a:gd name="T34" fmla="*/ 133 w 239"/>
                <a:gd name="T35" fmla="*/ 74 h 200"/>
                <a:gd name="T36" fmla="*/ 152 w 239"/>
                <a:gd name="T37" fmla="*/ 89 h 200"/>
                <a:gd name="T38" fmla="*/ 184 w 239"/>
                <a:gd name="T39" fmla="*/ 94 h 200"/>
                <a:gd name="T40" fmla="*/ 223 w 239"/>
                <a:gd name="T41" fmla="*/ 108 h 200"/>
                <a:gd name="T42" fmla="*/ 231 w 239"/>
                <a:gd name="T43" fmla="*/ 126 h 200"/>
                <a:gd name="T44" fmla="*/ 205 w 239"/>
                <a:gd name="T45" fmla="*/ 111 h 200"/>
                <a:gd name="T46" fmla="*/ 177 w 239"/>
                <a:gd name="T47" fmla="*/ 104 h 200"/>
                <a:gd name="T48" fmla="*/ 189 w 239"/>
                <a:gd name="T49" fmla="*/ 126 h 200"/>
                <a:gd name="T50" fmla="*/ 217 w 239"/>
                <a:gd name="T51" fmla="*/ 154 h 200"/>
                <a:gd name="T52" fmla="*/ 230 w 239"/>
                <a:gd name="T53" fmla="*/ 170 h 200"/>
                <a:gd name="T54" fmla="*/ 236 w 239"/>
                <a:gd name="T55" fmla="*/ 193 h 200"/>
                <a:gd name="T56" fmla="*/ 223 w 239"/>
                <a:gd name="T57" fmla="*/ 178 h 200"/>
                <a:gd name="T58" fmla="*/ 186 w 239"/>
                <a:gd name="T59" fmla="*/ 135 h 200"/>
                <a:gd name="T60" fmla="*/ 161 w 239"/>
                <a:gd name="T61" fmla="*/ 110 h 200"/>
                <a:gd name="T62" fmla="*/ 153 w 239"/>
                <a:gd name="T63" fmla="*/ 116 h 200"/>
                <a:gd name="T64" fmla="*/ 165 w 239"/>
                <a:gd name="T65" fmla="*/ 150 h 200"/>
                <a:gd name="T66" fmla="*/ 177 w 239"/>
                <a:gd name="T67" fmla="*/ 182 h 200"/>
                <a:gd name="T68" fmla="*/ 168 w 239"/>
                <a:gd name="T69" fmla="*/ 175 h 200"/>
                <a:gd name="T70" fmla="*/ 143 w 239"/>
                <a:gd name="T71" fmla="*/ 117 h 200"/>
                <a:gd name="T72" fmla="*/ 118 w 239"/>
                <a:gd name="T73" fmla="*/ 82 h 200"/>
                <a:gd name="T74" fmla="*/ 100 w 239"/>
                <a:gd name="T75" fmla="*/ 70 h 200"/>
                <a:gd name="T76" fmla="*/ 94 w 239"/>
                <a:gd name="T77" fmla="*/ 77 h 200"/>
                <a:gd name="T78" fmla="*/ 107 w 239"/>
                <a:gd name="T79" fmla="*/ 135 h 200"/>
                <a:gd name="T80" fmla="*/ 125 w 239"/>
                <a:gd name="T81" fmla="*/ 164 h 200"/>
                <a:gd name="T82" fmla="*/ 106 w 239"/>
                <a:gd name="T83" fmla="*/ 145 h 200"/>
                <a:gd name="T84" fmla="*/ 85 w 239"/>
                <a:gd name="T85" fmla="*/ 62 h 200"/>
                <a:gd name="T86" fmla="*/ 56 w 239"/>
                <a:gd name="T87" fmla="*/ 45 h 200"/>
                <a:gd name="T88" fmla="*/ 47 w 239"/>
                <a:gd name="T89" fmla="*/ 64 h 200"/>
                <a:gd name="T90" fmla="*/ 54 w 239"/>
                <a:gd name="T91" fmla="*/ 102 h 200"/>
                <a:gd name="T92" fmla="*/ 65 w 239"/>
                <a:gd name="T93" fmla="*/ 145 h 200"/>
                <a:gd name="T94" fmla="*/ 56 w 239"/>
                <a:gd name="T95" fmla="*/ 141 h 200"/>
                <a:gd name="T96" fmla="*/ 44 w 239"/>
                <a:gd name="T97" fmla="*/ 83 h 200"/>
                <a:gd name="T98" fmla="*/ 22 w 239"/>
                <a:gd name="T99" fmla="*/ 26 h 200"/>
                <a:gd name="T100" fmla="*/ 0 w 239"/>
                <a:gd name="T101" fmla="*/ 3 h 200"/>
                <a:gd name="T102" fmla="*/ 4 w 239"/>
                <a:gd name="T103" fmla="*/ 0 h 2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0"/>
                <a:gd name="T158" fmla="*/ 239 w 239"/>
                <a:gd name="T159" fmla="*/ 200 h 2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0">
                  <a:moveTo>
                    <a:pt x="9" y="2"/>
                  </a:moveTo>
                  <a:lnTo>
                    <a:pt x="17" y="9"/>
                  </a:lnTo>
                  <a:lnTo>
                    <a:pt x="28" y="17"/>
                  </a:lnTo>
                  <a:lnTo>
                    <a:pt x="38" y="21"/>
                  </a:lnTo>
                  <a:lnTo>
                    <a:pt x="47" y="23"/>
                  </a:lnTo>
                  <a:lnTo>
                    <a:pt x="59" y="20"/>
                  </a:lnTo>
                  <a:lnTo>
                    <a:pt x="73" y="17"/>
                  </a:lnTo>
                  <a:lnTo>
                    <a:pt x="90" y="15"/>
                  </a:lnTo>
                  <a:lnTo>
                    <a:pt x="107" y="12"/>
                  </a:lnTo>
                  <a:lnTo>
                    <a:pt x="124" y="12"/>
                  </a:lnTo>
                  <a:lnTo>
                    <a:pt x="138" y="12"/>
                  </a:lnTo>
                  <a:lnTo>
                    <a:pt x="152" y="12"/>
                  </a:lnTo>
                  <a:lnTo>
                    <a:pt x="159" y="15"/>
                  </a:lnTo>
                  <a:lnTo>
                    <a:pt x="166" y="20"/>
                  </a:lnTo>
                  <a:lnTo>
                    <a:pt x="166" y="21"/>
                  </a:lnTo>
                  <a:lnTo>
                    <a:pt x="161" y="21"/>
                  </a:lnTo>
                  <a:lnTo>
                    <a:pt x="150" y="21"/>
                  </a:lnTo>
                  <a:lnTo>
                    <a:pt x="141" y="21"/>
                  </a:lnTo>
                  <a:lnTo>
                    <a:pt x="130" y="21"/>
                  </a:lnTo>
                  <a:lnTo>
                    <a:pt x="116" y="21"/>
                  </a:lnTo>
                  <a:lnTo>
                    <a:pt x="102" y="23"/>
                  </a:lnTo>
                  <a:lnTo>
                    <a:pt x="87" y="26"/>
                  </a:lnTo>
                  <a:lnTo>
                    <a:pt x="75" y="27"/>
                  </a:lnTo>
                  <a:lnTo>
                    <a:pt x="65" y="30"/>
                  </a:lnTo>
                  <a:lnTo>
                    <a:pt x="59" y="33"/>
                  </a:lnTo>
                  <a:lnTo>
                    <a:pt x="63" y="36"/>
                  </a:lnTo>
                  <a:lnTo>
                    <a:pt x="71" y="39"/>
                  </a:lnTo>
                  <a:lnTo>
                    <a:pt x="76" y="42"/>
                  </a:lnTo>
                  <a:lnTo>
                    <a:pt x="84" y="45"/>
                  </a:lnTo>
                  <a:lnTo>
                    <a:pt x="91" y="48"/>
                  </a:lnTo>
                  <a:lnTo>
                    <a:pt x="97" y="51"/>
                  </a:lnTo>
                  <a:lnTo>
                    <a:pt x="102" y="52"/>
                  </a:lnTo>
                  <a:lnTo>
                    <a:pt x="104" y="55"/>
                  </a:lnTo>
                  <a:lnTo>
                    <a:pt x="116" y="54"/>
                  </a:lnTo>
                  <a:lnTo>
                    <a:pt x="133" y="52"/>
                  </a:lnTo>
                  <a:lnTo>
                    <a:pt x="149" y="54"/>
                  </a:lnTo>
                  <a:lnTo>
                    <a:pt x="166" y="55"/>
                  </a:lnTo>
                  <a:lnTo>
                    <a:pt x="183" y="58"/>
                  </a:lnTo>
                  <a:lnTo>
                    <a:pt x="197" y="61"/>
                  </a:lnTo>
                  <a:lnTo>
                    <a:pt x="209" y="65"/>
                  </a:lnTo>
                  <a:lnTo>
                    <a:pt x="217" y="70"/>
                  </a:lnTo>
                  <a:lnTo>
                    <a:pt x="224" y="76"/>
                  </a:lnTo>
                  <a:lnTo>
                    <a:pt x="224" y="79"/>
                  </a:lnTo>
                  <a:lnTo>
                    <a:pt x="220" y="77"/>
                  </a:lnTo>
                  <a:lnTo>
                    <a:pt x="211" y="74"/>
                  </a:lnTo>
                  <a:lnTo>
                    <a:pt x="203" y="71"/>
                  </a:lnTo>
                  <a:lnTo>
                    <a:pt x="193" y="70"/>
                  </a:lnTo>
                  <a:lnTo>
                    <a:pt x="180" y="67"/>
                  </a:lnTo>
                  <a:lnTo>
                    <a:pt x="166" y="65"/>
                  </a:lnTo>
                  <a:lnTo>
                    <a:pt x="152" y="64"/>
                  </a:lnTo>
                  <a:lnTo>
                    <a:pt x="140" y="64"/>
                  </a:lnTo>
                  <a:lnTo>
                    <a:pt x="128" y="64"/>
                  </a:lnTo>
                  <a:lnTo>
                    <a:pt x="121" y="65"/>
                  </a:lnTo>
                  <a:lnTo>
                    <a:pt x="133" y="74"/>
                  </a:lnTo>
                  <a:lnTo>
                    <a:pt x="141" y="80"/>
                  </a:lnTo>
                  <a:lnTo>
                    <a:pt x="149" y="85"/>
                  </a:lnTo>
                  <a:lnTo>
                    <a:pt x="152" y="89"/>
                  </a:lnTo>
                  <a:lnTo>
                    <a:pt x="161" y="91"/>
                  </a:lnTo>
                  <a:lnTo>
                    <a:pt x="171" y="92"/>
                  </a:lnTo>
                  <a:lnTo>
                    <a:pt x="184" y="94"/>
                  </a:lnTo>
                  <a:lnTo>
                    <a:pt x="197" y="96"/>
                  </a:lnTo>
                  <a:lnTo>
                    <a:pt x="211" y="101"/>
                  </a:lnTo>
                  <a:lnTo>
                    <a:pt x="223" y="108"/>
                  </a:lnTo>
                  <a:lnTo>
                    <a:pt x="233" y="119"/>
                  </a:lnTo>
                  <a:lnTo>
                    <a:pt x="239" y="132"/>
                  </a:lnTo>
                  <a:lnTo>
                    <a:pt x="231" y="126"/>
                  </a:lnTo>
                  <a:lnTo>
                    <a:pt x="224" y="122"/>
                  </a:lnTo>
                  <a:lnTo>
                    <a:pt x="214" y="116"/>
                  </a:lnTo>
                  <a:lnTo>
                    <a:pt x="205" y="111"/>
                  </a:lnTo>
                  <a:lnTo>
                    <a:pt x="196" y="107"/>
                  </a:lnTo>
                  <a:lnTo>
                    <a:pt x="186" y="105"/>
                  </a:lnTo>
                  <a:lnTo>
                    <a:pt x="177" y="104"/>
                  </a:lnTo>
                  <a:lnTo>
                    <a:pt x="168" y="104"/>
                  </a:lnTo>
                  <a:lnTo>
                    <a:pt x="178" y="114"/>
                  </a:lnTo>
                  <a:lnTo>
                    <a:pt x="189" y="126"/>
                  </a:lnTo>
                  <a:lnTo>
                    <a:pt x="199" y="136"/>
                  </a:lnTo>
                  <a:lnTo>
                    <a:pt x="208" y="145"/>
                  </a:lnTo>
                  <a:lnTo>
                    <a:pt x="217" y="154"/>
                  </a:lnTo>
                  <a:lnTo>
                    <a:pt x="224" y="162"/>
                  </a:lnTo>
                  <a:lnTo>
                    <a:pt x="228" y="167"/>
                  </a:lnTo>
                  <a:lnTo>
                    <a:pt x="230" y="170"/>
                  </a:lnTo>
                  <a:lnTo>
                    <a:pt x="231" y="176"/>
                  </a:lnTo>
                  <a:lnTo>
                    <a:pt x="234" y="184"/>
                  </a:lnTo>
                  <a:lnTo>
                    <a:pt x="236" y="193"/>
                  </a:lnTo>
                  <a:lnTo>
                    <a:pt x="239" y="200"/>
                  </a:lnTo>
                  <a:lnTo>
                    <a:pt x="233" y="191"/>
                  </a:lnTo>
                  <a:lnTo>
                    <a:pt x="223" y="178"/>
                  </a:lnTo>
                  <a:lnTo>
                    <a:pt x="211" y="164"/>
                  </a:lnTo>
                  <a:lnTo>
                    <a:pt x="199" y="148"/>
                  </a:lnTo>
                  <a:lnTo>
                    <a:pt x="186" y="135"/>
                  </a:lnTo>
                  <a:lnTo>
                    <a:pt x="175" y="123"/>
                  </a:lnTo>
                  <a:lnTo>
                    <a:pt x="166" y="114"/>
                  </a:lnTo>
                  <a:lnTo>
                    <a:pt x="161" y="110"/>
                  </a:lnTo>
                  <a:lnTo>
                    <a:pt x="156" y="108"/>
                  </a:lnTo>
                  <a:lnTo>
                    <a:pt x="153" y="111"/>
                  </a:lnTo>
                  <a:lnTo>
                    <a:pt x="153" y="116"/>
                  </a:lnTo>
                  <a:lnTo>
                    <a:pt x="155" y="122"/>
                  </a:lnTo>
                  <a:lnTo>
                    <a:pt x="158" y="132"/>
                  </a:lnTo>
                  <a:lnTo>
                    <a:pt x="165" y="150"/>
                  </a:lnTo>
                  <a:lnTo>
                    <a:pt x="172" y="166"/>
                  </a:lnTo>
                  <a:lnTo>
                    <a:pt x="177" y="178"/>
                  </a:lnTo>
                  <a:lnTo>
                    <a:pt x="177" y="182"/>
                  </a:lnTo>
                  <a:lnTo>
                    <a:pt x="175" y="182"/>
                  </a:lnTo>
                  <a:lnTo>
                    <a:pt x="172" y="181"/>
                  </a:lnTo>
                  <a:lnTo>
                    <a:pt x="168" y="175"/>
                  </a:lnTo>
                  <a:lnTo>
                    <a:pt x="161" y="162"/>
                  </a:lnTo>
                  <a:lnTo>
                    <a:pt x="152" y="139"/>
                  </a:lnTo>
                  <a:lnTo>
                    <a:pt x="143" y="117"/>
                  </a:lnTo>
                  <a:lnTo>
                    <a:pt x="143" y="99"/>
                  </a:lnTo>
                  <a:lnTo>
                    <a:pt x="130" y="89"/>
                  </a:lnTo>
                  <a:lnTo>
                    <a:pt x="118" y="82"/>
                  </a:lnTo>
                  <a:lnTo>
                    <a:pt x="107" y="76"/>
                  </a:lnTo>
                  <a:lnTo>
                    <a:pt x="103" y="73"/>
                  </a:lnTo>
                  <a:lnTo>
                    <a:pt x="100" y="70"/>
                  </a:lnTo>
                  <a:lnTo>
                    <a:pt x="97" y="70"/>
                  </a:lnTo>
                  <a:lnTo>
                    <a:pt x="96" y="71"/>
                  </a:lnTo>
                  <a:lnTo>
                    <a:pt x="94" y="77"/>
                  </a:lnTo>
                  <a:lnTo>
                    <a:pt x="96" y="91"/>
                  </a:lnTo>
                  <a:lnTo>
                    <a:pt x="100" y="113"/>
                  </a:lnTo>
                  <a:lnTo>
                    <a:pt x="107" y="135"/>
                  </a:lnTo>
                  <a:lnTo>
                    <a:pt x="119" y="153"/>
                  </a:lnTo>
                  <a:lnTo>
                    <a:pt x="125" y="160"/>
                  </a:lnTo>
                  <a:lnTo>
                    <a:pt x="125" y="164"/>
                  </a:lnTo>
                  <a:lnTo>
                    <a:pt x="121" y="163"/>
                  </a:lnTo>
                  <a:lnTo>
                    <a:pt x="115" y="159"/>
                  </a:lnTo>
                  <a:lnTo>
                    <a:pt x="106" y="145"/>
                  </a:lnTo>
                  <a:lnTo>
                    <a:pt x="94" y="123"/>
                  </a:lnTo>
                  <a:lnTo>
                    <a:pt x="85" y="95"/>
                  </a:lnTo>
                  <a:lnTo>
                    <a:pt x="85" y="62"/>
                  </a:lnTo>
                  <a:lnTo>
                    <a:pt x="76" y="55"/>
                  </a:lnTo>
                  <a:lnTo>
                    <a:pt x="66" y="49"/>
                  </a:lnTo>
                  <a:lnTo>
                    <a:pt x="56" y="45"/>
                  </a:lnTo>
                  <a:lnTo>
                    <a:pt x="50" y="42"/>
                  </a:lnTo>
                  <a:lnTo>
                    <a:pt x="47" y="51"/>
                  </a:lnTo>
                  <a:lnTo>
                    <a:pt x="47" y="64"/>
                  </a:lnTo>
                  <a:lnTo>
                    <a:pt x="50" y="79"/>
                  </a:lnTo>
                  <a:lnTo>
                    <a:pt x="53" y="91"/>
                  </a:lnTo>
                  <a:lnTo>
                    <a:pt x="54" y="102"/>
                  </a:lnTo>
                  <a:lnTo>
                    <a:pt x="57" y="120"/>
                  </a:lnTo>
                  <a:lnTo>
                    <a:pt x="62" y="135"/>
                  </a:lnTo>
                  <a:lnTo>
                    <a:pt x="65" y="145"/>
                  </a:lnTo>
                  <a:lnTo>
                    <a:pt x="65" y="148"/>
                  </a:lnTo>
                  <a:lnTo>
                    <a:pt x="60" y="147"/>
                  </a:lnTo>
                  <a:lnTo>
                    <a:pt x="56" y="141"/>
                  </a:lnTo>
                  <a:lnTo>
                    <a:pt x="51" y="130"/>
                  </a:lnTo>
                  <a:lnTo>
                    <a:pt x="48" y="111"/>
                  </a:lnTo>
                  <a:lnTo>
                    <a:pt x="44" y="83"/>
                  </a:lnTo>
                  <a:lnTo>
                    <a:pt x="38" y="57"/>
                  </a:lnTo>
                  <a:lnTo>
                    <a:pt x="35" y="39"/>
                  </a:lnTo>
                  <a:lnTo>
                    <a:pt x="22" y="26"/>
                  </a:lnTo>
                  <a:lnTo>
                    <a:pt x="11" y="15"/>
                  </a:lnTo>
                  <a:lnTo>
                    <a:pt x="4" y="8"/>
                  </a:lnTo>
                  <a:lnTo>
                    <a:pt x="0" y="3"/>
                  </a:lnTo>
                  <a:lnTo>
                    <a:pt x="0" y="0"/>
                  </a:lnTo>
                  <a:lnTo>
                    <a:pt x="1" y="0"/>
                  </a:lnTo>
                  <a:lnTo>
                    <a:pt x="4" y="0"/>
                  </a:lnTo>
                  <a:lnTo>
                    <a:pt x="9" y="2"/>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59" name="Freeform 336"/>
            <p:cNvSpPr>
              <a:spLocks/>
            </p:cNvSpPr>
            <p:nvPr/>
          </p:nvSpPr>
          <p:spPr bwMode="auto">
            <a:xfrm>
              <a:off x="1782" y="1597"/>
              <a:ext cx="165" cy="275"/>
            </a:xfrm>
            <a:custGeom>
              <a:avLst/>
              <a:gdLst>
                <a:gd name="T0" fmla="*/ 73 w 165"/>
                <a:gd name="T1" fmla="*/ 2 h 275"/>
                <a:gd name="T2" fmla="*/ 78 w 165"/>
                <a:gd name="T3" fmla="*/ 31 h 275"/>
                <a:gd name="T4" fmla="*/ 82 w 165"/>
                <a:gd name="T5" fmla="*/ 43 h 275"/>
                <a:gd name="T6" fmla="*/ 94 w 165"/>
                <a:gd name="T7" fmla="*/ 52 h 275"/>
                <a:gd name="T8" fmla="*/ 110 w 165"/>
                <a:gd name="T9" fmla="*/ 67 h 275"/>
                <a:gd name="T10" fmla="*/ 128 w 165"/>
                <a:gd name="T11" fmla="*/ 87 h 275"/>
                <a:gd name="T12" fmla="*/ 147 w 165"/>
                <a:gd name="T13" fmla="*/ 121 h 275"/>
                <a:gd name="T14" fmla="*/ 162 w 165"/>
                <a:gd name="T15" fmla="*/ 146 h 275"/>
                <a:gd name="T16" fmla="*/ 165 w 165"/>
                <a:gd name="T17" fmla="*/ 158 h 275"/>
                <a:gd name="T18" fmla="*/ 161 w 165"/>
                <a:gd name="T19" fmla="*/ 158 h 275"/>
                <a:gd name="T20" fmla="*/ 153 w 165"/>
                <a:gd name="T21" fmla="*/ 145 h 275"/>
                <a:gd name="T22" fmla="*/ 143 w 165"/>
                <a:gd name="T23" fmla="*/ 126 h 275"/>
                <a:gd name="T24" fmla="*/ 128 w 165"/>
                <a:gd name="T25" fmla="*/ 104 h 275"/>
                <a:gd name="T26" fmla="*/ 115 w 165"/>
                <a:gd name="T27" fmla="*/ 84 h 275"/>
                <a:gd name="T28" fmla="*/ 103 w 165"/>
                <a:gd name="T29" fmla="*/ 74 h 275"/>
                <a:gd name="T30" fmla="*/ 93 w 165"/>
                <a:gd name="T31" fmla="*/ 67 h 275"/>
                <a:gd name="T32" fmla="*/ 87 w 165"/>
                <a:gd name="T33" fmla="*/ 80 h 275"/>
                <a:gd name="T34" fmla="*/ 88 w 165"/>
                <a:gd name="T35" fmla="*/ 111 h 275"/>
                <a:gd name="T36" fmla="*/ 97 w 165"/>
                <a:gd name="T37" fmla="*/ 127 h 275"/>
                <a:gd name="T38" fmla="*/ 116 w 165"/>
                <a:gd name="T39" fmla="*/ 145 h 275"/>
                <a:gd name="T40" fmla="*/ 137 w 165"/>
                <a:gd name="T41" fmla="*/ 170 h 275"/>
                <a:gd name="T42" fmla="*/ 152 w 165"/>
                <a:gd name="T43" fmla="*/ 201 h 275"/>
                <a:gd name="T44" fmla="*/ 155 w 165"/>
                <a:gd name="T45" fmla="*/ 226 h 275"/>
                <a:gd name="T46" fmla="*/ 147 w 165"/>
                <a:gd name="T47" fmla="*/ 213 h 275"/>
                <a:gd name="T48" fmla="*/ 135 w 165"/>
                <a:gd name="T49" fmla="*/ 188 h 275"/>
                <a:gd name="T50" fmla="*/ 124 w 165"/>
                <a:gd name="T51" fmla="*/ 170 h 275"/>
                <a:gd name="T52" fmla="*/ 110 w 165"/>
                <a:gd name="T53" fmla="*/ 155 h 275"/>
                <a:gd name="T54" fmla="*/ 97 w 165"/>
                <a:gd name="T55" fmla="*/ 145 h 275"/>
                <a:gd name="T56" fmla="*/ 100 w 165"/>
                <a:gd name="T57" fmla="*/ 167 h 275"/>
                <a:gd name="T58" fmla="*/ 110 w 165"/>
                <a:gd name="T59" fmla="*/ 237 h 275"/>
                <a:gd name="T60" fmla="*/ 106 w 165"/>
                <a:gd name="T61" fmla="*/ 273 h 275"/>
                <a:gd name="T62" fmla="*/ 103 w 165"/>
                <a:gd name="T63" fmla="*/ 271 h 275"/>
                <a:gd name="T64" fmla="*/ 100 w 165"/>
                <a:gd name="T65" fmla="*/ 241 h 275"/>
                <a:gd name="T66" fmla="*/ 85 w 165"/>
                <a:gd name="T67" fmla="*/ 174 h 275"/>
                <a:gd name="T68" fmla="*/ 68 w 165"/>
                <a:gd name="T69" fmla="*/ 164 h 275"/>
                <a:gd name="T70" fmla="*/ 44 w 165"/>
                <a:gd name="T71" fmla="*/ 198 h 275"/>
                <a:gd name="T72" fmla="*/ 35 w 165"/>
                <a:gd name="T73" fmla="*/ 223 h 275"/>
                <a:gd name="T74" fmla="*/ 31 w 165"/>
                <a:gd name="T75" fmla="*/ 217 h 275"/>
                <a:gd name="T76" fmla="*/ 41 w 165"/>
                <a:gd name="T77" fmla="*/ 189 h 275"/>
                <a:gd name="T78" fmla="*/ 65 w 165"/>
                <a:gd name="T79" fmla="*/ 146 h 275"/>
                <a:gd name="T80" fmla="*/ 75 w 165"/>
                <a:gd name="T81" fmla="*/ 117 h 275"/>
                <a:gd name="T82" fmla="*/ 75 w 165"/>
                <a:gd name="T83" fmla="*/ 80 h 275"/>
                <a:gd name="T84" fmla="*/ 66 w 165"/>
                <a:gd name="T85" fmla="*/ 74 h 275"/>
                <a:gd name="T86" fmla="*/ 45 w 165"/>
                <a:gd name="T87" fmla="*/ 93 h 275"/>
                <a:gd name="T88" fmla="*/ 25 w 165"/>
                <a:gd name="T89" fmla="*/ 118 h 275"/>
                <a:gd name="T90" fmla="*/ 10 w 165"/>
                <a:gd name="T91" fmla="*/ 143 h 275"/>
                <a:gd name="T92" fmla="*/ 3 w 165"/>
                <a:gd name="T93" fmla="*/ 160 h 275"/>
                <a:gd name="T94" fmla="*/ 0 w 165"/>
                <a:gd name="T95" fmla="*/ 157 h 275"/>
                <a:gd name="T96" fmla="*/ 4 w 165"/>
                <a:gd name="T97" fmla="*/ 140 h 275"/>
                <a:gd name="T98" fmla="*/ 19 w 165"/>
                <a:gd name="T99" fmla="*/ 115 h 275"/>
                <a:gd name="T100" fmla="*/ 38 w 165"/>
                <a:gd name="T101" fmla="*/ 84 h 275"/>
                <a:gd name="T102" fmla="*/ 59 w 165"/>
                <a:gd name="T103" fmla="*/ 59 h 275"/>
                <a:gd name="T104" fmla="*/ 72 w 165"/>
                <a:gd name="T105" fmla="*/ 41 h 275"/>
                <a:gd name="T106" fmla="*/ 69 w 165"/>
                <a:gd name="T107" fmla="*/ 18 h 275"/>
                <a:gd name="T108" fmla="*/ 68 w 165"/>
                <a:gd name="T109" fmla="*/ 7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0" y="0"/>
                  </a:moveTo>
                  <a:lnTo>
                    <a:pt x="73" y="2"/>
                  </a:lnTo>
                  <a:lnTo>
                    <a:pt x="76" y="15"/>
                  </a:lnTo>
                  <a:lnTo>
                    <a:pt x="78" y="31"/>
                  </a:lnTo>
                  <a:lnTo>
                    <a:pt x="79" y="40"/>
                  </a:lnTo>
                  <a:lnTo>
                    <a:pt x="82" y="43"/>
                  </a:lnTo>
                  <a:lnTo>
                    <a:pt x="87" y="46"/>
                  </a:lnTo>
                  <a:lnTo>
                    <a:pt x="94" y="52"/>
                  </a:lnTo>
                  <a:lnTo>
                    <a:pt x="102" y="59"/>
                  </a:lnTo>
                  <a:lnTo>
                    <a:pt x="110" y="67"/>
                  </a:lnTo>
                  <a:lnTo>
                    <a:pt x="119" y="77"/>
                  </a:lnTo>
                  <a:lnTo>
                    <a:pt x="128" y="87"/>
                  </a:lnTo>
                  <a:lnTo>
                    <a:pt x="135" y="101"/>
                  </a:lnTo>
                  <a:lnTo>
                    <a:pt x="147" y="121"/>
                  </a:lnTo>
                  <a:lnTo>
                    <a:pt x="156" y="136"/>
                  </a:lnTo>
                  <a:lnTo>
                    <a:pt x="162" y="146"/>
                  </a:lnTo>
                  <a:lnTo>
                    <a:pt x="165" y="154"/>
                  </a:lnTo>
                  <a:lnTo>
                    <a:pt x="165" y="158"/>
                  </a:lnTo>
                  <a:lnTo>
                    <a:pt x="164" y="160"/>
                  </a:lnTo>
                  <a:lnTo>
                    <a:pt x="161" y="158"/>
                  </a:lnTo>
                  <a:lnTo>
                    <a:pt x="156" y="151"/>
                  </a:lnTo>
                  <a:lnTo>
                    <a:pt x="153" y="145"/>
                  </a:lnTo>
                  <a:lnTo>
                    <a:pt x="149" y="136"/>
                  </a:lnTo>
                  <a:lnTo>
                    <a:pt x="143" y="126"/>
                  </a:lnTo>
                  <a:lnTo>
                    <a:pt x="135" y="114"/>
                  </a:lnTo>
                  <a:lnTo>
                    <a:pt x="128" y="104"/>
                  </a:lnTo>
                  <a:lnTo>
                    <a:pt x="121" y="93"/>
                  </a:lnTo>
                  <a:lnTo>
                    <a:pt x="115" y="84"/>
                  </a:lnTo>
                  <a:lnTo>
                    <a:pt x="110" y="80"/>
                  </a:lnTo>
                  <a:lnTo>
                    <a:pt x="103" y="74"/>
                  </a:lnTo>
                  <a:lnTo>
                    <a:pt x="97" y="70"/>
                  </a:lnTo>
                  <a:lnTo>
                    <a:pt x="93" y="67"/>
                  </a:lnTo>
                  <a:lnTo>
                    <a:pt x="88" y="65"/>
                  </a:lnTo>
                  <a:lnTo>
                    <a:pt x="87" y="80"/>
                  </a:lnTo>
                  <a:lnTo>
                    <a:pt x="87" y="96"/>
                  </a:lnTo>
                  <a:lnTo>
                    <a:pt x="88" y="111"/>
                  </a:lnTo>
                  <a:lnTo>
                    <a:pt x="90" y="121"/>
                  </a:lnTo>
                  <a:lnTo>
                    <a:pt x="97" y="127"/>
                  </a:lnTo>
                  <a:lnTo>
                    <a:pt x="106" y="136"/>
                  </a:lnTo>
                  <a:lnTo>
                    <a:pt x="116" y="145"/>
                  </a:lnTo>
                  <a:lnTo>
                    <a:pt x="127" y="157"/>
                  </a:lnTo>
                  <a:lnTo>
                    <a:pt x="137" y="170"/>
                  </a:lnTo>
                  <a:lnTo>
                    <a:pt x="146" y="185"/>
                  </a:lnTo>
                  <a:lnTo>
                    <a:pt x="152" y="201"/>
                  </a:lnTo>
                  <a:lnTo>
                    <a:pt x="155" y="220"/>
                  </a:lnTo>
                  <a:lnTo>
                    <a:pt x="155" y="226"/>
                  </a:lnTo>
                  <a:lnTo>
                    <a:pt x="152" y="223"/>
                  </a:lnTo>
                  <a:lnTo>
                    <a:pt x="147" y="213"/>
                  </a:lnTo>
                  <a:lnTo>
                    <a:pt x="140" y="197"/>
                  </a:lnTo>
                  <a:lnTo>
                    <a:pt x="135" y="188"/>
                  </a:lnTo>
                  <a:lnTo>
                    <a:pt x="131" y="177"/>
                  </a:lnTo>
                  <a:lnTo>
                    <a:pt x="124" y="170"/>
                  </a:lnTo>
                  <a:lnTo>
                    <a:pt x="118" y="161"/>
                  </a:lnTo>
                  <a:lnTo>
                    <a:pt x="110" y="155"/>
                  </a:lnTo>
                  <a:lnTo>
                    <a:pt x="103" y="149"/>
                  </a:lnTo>
                  <a:lnTo>
                    <a:pt x="97" y="145"/>
                  </a:lnTo>
                  <a:lnTo>
                    <a:pt x="91" y="143"/>
                  </a:lnTo>
                  <a:lnTo>
                    <a:pt x="100" y="167"/>
                  </a:lnTo>
                  <a:lnTo>
                    <a:pt x="106" y="201"/>
                  </a:lnTo>
                  <a:lnTo>
                    <a:pt x="110" y="237"/>
                  </a:lnTo>
                  <a:lnTo>
                    <a:pt x="109" y="266"/>
                  </a:lnTo>
                  <a:lnTo>
                    <a:pt x="106" y="273"/>
                  </a:lnTo>
                  <a:lnTo>
                    <a:pt x="104" y="275"/>
                  </a:lnTo>
                  <a:lnTo>
                    <a:pt x="103" y="271"/>
                  </a:lnTo>
                  <a:lnTo>
                    <a:pt x="103" y="262"/>
                  </a:lnTo>
                  <a:lnTo>
                    <a:pt x="100" y="241"/>
                  </a:lnTo>
                  <a:lnTo>
                    <a:pt x="94" y="208"/>
                  </a:lnTo>
                  <a:lnTo>
                    <a:pt x="85" y="174"/>
                  </a:lnTo>
                  <a:lnTo>
                    <a:pt x="79" y="155"/>
                  </a:lnTo>
                  <a:lnTo>
                    <a:pt x="68" y="164"/>
                  </a:lnTo>
                  <a:lnTo>
                    <a:pt x="54" y="179"/>
                  </a:lnTo>
                  <a:lnTo>
                    <a:pt x="44" y="198"/>
                  </a:lnTo>
                  <a:lnTo>
                    <a:pt x="38" y="216"/>
                  </a:lnTo>
                  <a:lnTo>
                    <a:pt x="35" y="223"/>
                  </a:lnTo>
                  <a:lnTo>
                    <a:pt x="32" y="223"/>
                  </a:lnTo>
                  <a:lnTo>
                    <a:pt x="31" y="217"/>
                  </a:lnTo>
                  <a:lnTo>
                    <a:pt x="34" y="207"/>
                  </a:lnTo>
                  <a:lnTo>
                    <a:pt x="41" y="189"/>
                  </a:lnTo>
                  <a:lnTo>
                    <a:pt x="53" y="167"/>
                  </a:lnTo>
                  <a:lnTo>
                    <a:pt x="65" y="146"/>
                  </a:lnTo>
                  <a:lnTo>
                    <a:pt x="73" y="135"/>
                  </a:lnTo>
                  <a:lnTo>
                    <a:pt x="75" y="117"/>
                  </a:lnTo>
                  <a:lnTo>
                    <a:pt x="75" y="96"/>
                  </a:lnTo>
                  <a:lnTo>
                    <a:pt x="75" y="80"/>
                  </a:lnTo>
                  <a:lnTo>
                    <a:pt x="75" y="68"/>
                  </a:lnTo>
                  <a:lnTo>
                    <a:pt x="66" y="74"/>
                  </a:lnTo>
                  <a:lnTo>
                    <a:pt x="56" y="83"/>
                  </a:lnTo>
                  <a:lnTo>
                    <a:pt x="45" y="93"/>
                  </a:lnTo>
                  <a:lnTo>
                    <a:pt x="34" y="105"/>
                  </a:lnTo>
                  <a:lnTo>
                    <a:pt x="25" y="118"/>
                  </a:lnTo>
                  <a:lnTo>
                    <a:pt x="16" y="132"/>
                  </a:lnTo>
                  <a:lnTo>
                    <a:pt x="10" y="143"/>
                  </a:lnTo>
                  <a:lnTo>
                    <a:pt x="6" y="155"/>
                  </a:lnTo>
                  <a:lnTo>
                    <a:pt x="3" y="160"/>
                  </a:lnTo>
                  <a:lnTo>
                    <a:pt x="1" y="160"/>
                  </a:lnTo>
                  <a:lnTo>
                    <a:pt x="0" y="157"/>
                  </a:lnTo>
                  <a:lnTo>
                    <a:pt x="1" y="148"/>
                  </a:lnTo>
                  <a:lnTo>
                    <a:pt x="4" y="140"/>
                  </a:lnTo>
                  <a:lnTo>
                    <a:pt x="10" y="129"/>
                  </a:lnTo>
                  <a:lnTo>
                    <a:pt x="19" y="115"/>
                  </a:lnTo>
                  <a:lnTo>
                    <a:pt x="28" y="101"/>
                  </a:lnTo>
                  <a:lnTo>
                    <a:pt x="38" y="84"/>
                  </a:lnTo>
                  <a:lnTo>
                    <a:pt x="48" y="71"/>
                  </a:lnTo>
                  <a:lnTo>
                    <a:pt x="59" y="59"/>
                  </a:lnTo>
                  <a:lnTo>
                    <a:pt x="68" y="50"/>
                  </a:lnTo>
                  <a:lnTo>
                    <a:pt x="72" y="41"/>
                  </a:lnTo>
                  <a:lnTo>
                    <a:pt x="72" y="30"/>
                  </a:lnTo>
                  <a:lnTo>
                    <a:pt x="69" y="18"/>
                  </a:lnTo>
                  <a:lnTo>
                    <a:pt x="68" y="10"/>
                  </a:lnTo>
                  <a:lnTo>
                    <a:pt x="68" y="7"/>
                  </a:lnTo>
                  <a:lnTo>
                    <a:pt x="68" y="4"/>
                  </a:lnTo>
                  <a:lnTo>
                    <a:pt x="69" y="3"/>
                  </a:lnTo>
                  <a:lnTo>
                    <a:pt x="70" y="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60" name="Freeform 337"/>
            <p:cNvSpPr>
              <a:spLocks/>
            </p:cNvSpPr>
            <p:nvPr/>
          </p:nvSpPr>
          <p:spPr bwMode="auto">
            <a:xfrm>
              <a:off x="1948" y="1239"/>
              <a:ext cx="200" cy="286"/>
            </a:xfrm>
            <a:custGeom>
              <a:avLst/>
              <a:gdLst>
                <a:gd name="T0" fmla="*/ 6 w 200"/>
                <a:gd name="T1" fmla="*/ 272 h 286"/>
                <a:gd name="T2" fmla="*/ 24 w 200"/>
                <a:gd name="T3" fmla="*/ 235 h 286"/>
                <a:gd name="T4" fmla="*/ 36 w 200"/>
                <a:gd name="T5" fmla="*/ 209 h 286"/>
                <a:gd name="T6" fmla="*/ 51 w 200"/>
                <a:gd name="T7" fmla="*/ 172 h 286"/>
                <a:gd name="T8" fmla="*/ 49 w 200"/>
                <a:gd name="T9" fmla="*/ 153 h 286"/>
                <a:gd name="T10" fmla="*/ 37 w 200"/>
                <a:gd name="T11" fmla="*/ 138 h 286"/>
                <a:gd name="T12" fmla="*/ 36 w 200"/>
                <a:gd name="T13" fmla="*/ 122 h 286"/>
                <a:gd name="T14" fmla="*/ 39 w 200"/>
                <a:gd name="T15" fmla="*/ 126 h 286"/>
                <a:gd name="T16" fmla="*/ 46 w 200"/>
                <a:gd name="T17" fmla="*/ 136 h 286"/>
                <a:gd name="T18" fmla="*/ 58 w 200"/>
                <a:gd name="T19" fmla="*/ 142 h 286"/>
                <a:gd name="T20" fmla="*/ 70 w 200"/>
                <a:gd name="T21" fmla="*/ 136 h 286"/>
                <a:gd name="T22" fmla="*/ 85 w 200"/>
                <a:gd name="T23" fmla="*/ 119 h 286"/>
                <a:gd name="T24" fmla="*/ 99 w 200"/>
                <a:gd name="T25" fmla="*/ 101 h 286"/>
                <a:gd name="T26" fmla="*/ 110 w 200"/>
                <a:gd name="T27" fmla="*/ 86 h 286"/>
                <a:gd name="T28" fmla="*/ 111 w 200"/>
                <a:gd name="T29" fmla="*/ 71 h 286"/>
                <a:gd name="T30" fmla="*/ 104 w 200"/>
                <a:gd name="T31" fmla="*/ 39 h 286"/>
                <a:gd name="T32" fmla="*/ 92 w 200"/>
                <a:gd name="T33" fmla="*/ 20 h 286"/>
                <a:gd name="T34" fmla="*/ 91 w 200"/>
                <a:gd name="T35" fmla="*/ 14 h 286"/>
                <a:gd name="T36" fmla="*/ 102 w 200"/>
                <a:gd name="T37" fmla="*/ 25 h 286"/>
                <a:gd name="T38" fmla="*/ 119 w 200"/>
                <a:gd name="T39" fmla="*/ 59 h 286"/>
                <a:gd name="T40" fmla="*/ 129 w 200"/>
                <a:gd name="T41" fmla="*/ 54 h 286"/>
                <a:gd name="T42" fmla="*/ 151 w 200"/>
                <a:gd name="T43" fmla="*/ 15 h 286"/>
                <a:gd name="T44" fmla="*/ 167 w 200"/>
                <a:gd name="T45" fmla="*/ 0 h 286"/>
                <a:gd name="T46" fmla="*/ 167 w 200"/>
                <a:gd name="T47" fmla="*/ 5 h 286"/>
                <a:gd name="T48" fmla="*/ 157 w 200"/>
                <a:gd name="T49" fmla="*/ 24 h 286"/>
                <a:gd name="T50" fmla="*/ 135 w 200"/>
                <a:gd name="T51" fmla="*/ 70 h 286"/>
                <a:gd name="T52" fmla="*/ 135 w 200"/>
                <a:gd name="T53" fmla="*/ 79 h 286"/>
                <a:gd name="T54" fmla="*/ 154 w 200"/>
                <a:gd name="T55" fmla="*/ 74 h 286"/>
                <a:gd name="T56" fmla="*/ 169 w 200"/>
                <a:gd name="T57" fmla="*/ 68 h 286"/>
                <a:gd name="T58" fmla="*/ 182 w 200"/>
                <a:gd name="T59" fmla="*/ 62 h 286"/>
                <a:gd name="T60" fmla="*/ 194 w 200"/>
                <a:gd name="T61" fmla="*/ 55 h 286"/>
                <a:gd name="T62" fmla="*/ 200 w 200"/>
                <a:gd name="T63" fmla="*/ 57 h 286"/>
                <a:gd name="T64" fmla="*/ 191 w 200"/>
                <a:gd name="T65" fmla="*/ 65 h 286"/>
                <a:gd name="T66" fmla="*/ 172 w 200"/>
                <a:gd name="T67" fmla="*/ 76 h 286"/>
                <a:gd name="T68" fmla="*/ 148 w 200"/>
                <a:gd name="T69" fmla="*/ 88 h 286"/>
                <a:gd name="T70" fmla="*/ 129 w 200"/>
                <a:gd name="T71" fmla="*/ 96 h 286"/>
                <a:gd name="T72" fmla="*/ 113 w 200"/>
                <a:gd name="T73" fmla="*/ 102 h 286"/>
                <a:gd name="T74" fmla="*/ 95 w 200"/>
                <a:gd name="T75" fmla="*/ 126 h 286"/>
                <a:gd name="T76" fmla="*/ 95 w 200"/>
                <a:gd name="T77" fmla="*/ 136 h 286"/>
                <a:gd name="T78" fmla="*/ 102 w 200"/>
                <a:gd name="T79" fmla="*/ 141 h 286"/>
                <a:gd name="T80" fmla="*/ 99 w 200"/>
                <a:gd name="T81" fmla="*/ 144 h 286"/>
                <a:gd name="T82" fmla="*/ 91 w 200"/>
                <a:gd name="T83" fmla="*/ 151 h 286"/>
                <a:gd name="T84" fmla="*/ 85 w 200"/>
                <a:gd name="T85" fmla="*/ 153 h 286"/>
                <a:gd name="T86" fmla="*/ 80 w 200"/>
                <a:gd name="T87" fmla="*/ 153 h 286"/>
                <a:gd name="T88" fmla="*/ 76 w 200"/>
                <a:gd name="T89" fmla="*/ 160 h 286"/>
                <a:gd name="T90" fmla="*/ 62 w 200"/>
                <a:gd name="T91" fmla="*/ 185 h 286"/>
                <a:gd name="T92" fmla="*/ 46 w 200"/>
                <a:gd name="T93" fmla="*/ 216 h 286"/>
                <a:gd name="T94" fmla="*/ 37 w 200"/>
                <a:gd name="T95" fmla="*/ 246 h 286"/>
                <a:gd name="T96" fmla="*/ 33 w 200"/>
                <a:gd name="T97" fmla="*/ 262 h 286"/>
                <a:gd name="T98" fmla="*/ 29 w 200"/>
                <a:gd name="T99" fmla="*/ 274 h 286"/>
                <a:gd name="T100" fmla="*/ 20 w 200"/>
                <a:gd name="T101" fmla="*/ 281 h 286"/>
                <a:gd name="T102" fmla="*/ 5 w 200"/>
                <a:gd name="T103" fmla="*/ 286 h 28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0"/>
                <a:gd name="T157" fmla="*/ 0 h 286"/>
                <a:gd name="T158" fmla="*/ 200 w 200"/>
                <a:gd name="T159" fmla="*/ 286 h 28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0" h="286">
                  <a:moveTo>
                    <a:pt x="0" y="286"/>
                  </a:moveTo>
                  <a:lnTo>
                    <a:pt x="6" y="272"/>
                  </a:lnTo>
                  <a:lnTo>
                    <a:pt x="15" y="253"/>
                  </a:lnTo>
                  <a:lnTo>
                    <a:pt x="24" y="235"/>
                  </a:lnTo>
                  <a:lnTo>
                    <a:pt x="30" y="222"/>
                  </a:lnTo>
                  <a:lnTo>
                    <a:pt x="36" y="209"/>
                  </a:lnTo>
                  <a:lnTo>
                    <a:pt x="43" y="190"/>
                  </a:lnTo>
                  <a:lnTo>
                    <a:pt x="51" y="172"/>
                  </a:lnTo>
                  <a:lnTo>
                    <a:pt x="57" y="160"/>
                  </a:lnTo>
                  <a:lnTo>
                    <a:pt x="49" y="153"/>
                  </a:lnTo>
                  <a:lnTo>
                    <a:pt x="42" y="145"/>
                  </a:lnTo>
                  <a:lnTo>
                    <a:pt x="37" y="138"/>
                  </a:lnTo>
                  <a:lnTo>
                    <a:pt x="36" y="127"/>
                  </a:lnTo>
                  <a:lnTo>
                    <a:pt x="36" y="122"/>
                  </a:lnTo>
                  <a:lnTo>
                    <a:pt x="37" y="122"/>
                  </a:lnTo>
                  <a:lnTo>
                    <a:pt x="39" y="126"/>
                  </a:lnTo>
                  <a:lnTo>
                    <a:pt x="42" y="132"/>
                  </a:lnTo>
                  <a:lnTo>
                    <a:pt x="46" y="136"/>
                  </a:lnTo>
                  <a:lnTo>
                    <a:pt x="52" y="139"/>
                  </a:lnTo>
                  <a:lnTo>
                    <a:pt x="58" y="142"/>
                  </a:lnTo>
                  <a:lnTo>
                    <a:pt x="62" y="144"/>
                  </a:lnTo>
                  <a:lnTo>
                    <a:pt x="70" y="136"/>
                  </a:lnTo>
                  <a:lnTo>
                    <a:pt x="77" y="129"/>
                  </a:lnTo>
                  <a:lnTo>
                    <a:pt x="85" y="119"/>
                  </a:lnTo>
                  <a:lnTo>
                    <a:pt x="92" y="110"/>
                  </a:lnTo>
                  <a:lnTo>
                    <a:pt x="99" y="101"/>
                  </a:lnTo>
                  <a:lnTo>
                    <a:pt x="105" y="93"/>
                  </a:lnTo>
                  <a:lnTo>
                    <a:pt x="110" y="86"/>
                  </a:lnTo>
                  <a:lnTo>
                    <a:pt x="111" y="82"/>
                  </a:lnTo>
                  <a:lnTo>
                    <a:pt x="111" y="71"/>
                  </a:lnTo>
                  <a:lnTo>
                    <a:pt x="110" y="55"/>
                  </a:lnTo>
                  <a:lnTo>
                    <a:pt x="104" y="39"/>
                  </a:lnTo>
                  <a:lnTo>
                    <a:pt x="98" y="27"/>
                  </a:lnTo>
                  <a:lnTo>
                    <a:pt x="92" y="20"/>
                  </a:lnTo>
                  <a:lnTo>
                    <a:pt x="91" y="15"/>
                  </a:lnTo>
                  <a:lnTo>
                    <a:pt x="91" y="14"/>
                  </a:lnTo>
                  <a:lnTo>
                    <a:pt x="95" y="17"/>
                  </a:lnTo>
                  <a:lnTo>
                    <a:pt x="102" y="25"/>
                  </a:lnTo>
                  <a:lnTo>
                    <a:pt x="111" y="42"/>
                  </a:lnTo>
                  <a:lnTo>
                    <a:pt x="119" y="59"/>
                  </a:lnTo>
                  <a:lnTo>
                    <a:pt x="120" y="71"/>
                  </a:lnTo>
                  <a:lnTo>
                    <a:pt x="129" y="54"/>
                  </a:lnTo>
                  <a:lnTo>
                    <a:pt x="141" y="33"/>
                  </a:lnTo>
                  <a:lnTo>
                    <a:pt x="151" y="15"/>
                  </a:lnTo>
                  <a:lnTo>
                    <a:pt x="161" y="3"/>
                  </a:lnTo>
                  <a:lnTo>
                    <a:pt x="167" y="0"/>
                  </a:lnTo>
                  <a:lnTo>
                    <a:pt x="169" y="2"/>
                  </a:lnTo>
                  <a:lnTo>
                    <a:pt x="167" y="5"/>
                  </a:lnTo>
                  <a:lnTo>
                    <a:pt x="163" y="11"/>
                  </a:lnTo>
                  <a:lnTo>
                    <a:pt x="157" y="24"/>
                  </a:lnTo>
                  <a:lnTo>
                    <a:pt x="145" y="48"/>
                  </a:lnTo>
                  <a:lnTo>
                    <a:pt x="135" y="70"/>
                  </a:lnTo>
                  <a:lnTo>
                    <a:pt x="126" y="82"/>
                  </a:lnTo>
                  <a:lnTo>
                    <a:pt x="135" y="79"/>
                  </a:lnTo>
                  <a:lnTo>
                    <a:pt x="145" y="76"/>
                  </a:lnTo>
                  <a:lnTo>
                    <a:pt x="154" y="74"/>
                  </a:lnTo>
                  <a:lnTo>
                    <a:pt x="161" y="71"/>
                  </a:lnTo>
                  <a:lnTo>
                    <a:pt x="169" y="68"/>
                  </a:lnTo>
                  <a:lnTo>
                    <a:pt x="176" y="65"/>
                  </a:lnTo>
                  <a:lnTo>
                    <a:pt x="182" y="62"/>
                  </a:lnTo>
                  <a:lnTo>
                    <a:pt x="186" y="59"/>
                  </a:lnTo>
                  <a:lnTo>
                    <a:pt x="194" y="55"/>
                  </a:lnTo>
                  <a:lnTo>
                    <a:pt x="198" y="54"/>
                  </a:lnTo>
                  <a:lnTo>
                    <a:pt x="200" y="57"/>
                  </a:lnTo>
                  <a:lnTo>
                    <a:pt x="197" y="61"/>
                  </a:lnTo>
                  <a:lnTo>
                    <a:pt x="191" y="65"/>
                  </a:lnTo>
                  <a:lnTo>
                    <a:pt x="182" y="70"/>
                  </a:lnTo>
                  <a:lnTo>
                    <a:pt x="172" y="76"/>
                  </a:lnTo>
                  <a:lnTo>
                    <a:pt x="160" y="82"/>
                  </a:lnTo>
                  <a:lnTo>
                    <a:pt x="148" y="88"/>
                  </a:lnTo>
                  <a:lnTo>
                    <a:pt x="138" y="93"/>
                  </a:lnTo>
                  <a:lnTo>
                    <a:pt x="129" y="96"/>
                  </a:lnTo>
                  <a:lnTo>
                    <a:pt x="123" y="98"/>
                  </a:lnTo>
                  <a:lnTo>
                    <a:pt x="113" y="102"/>
                  </a:lnTo>
                  <a:lnTo>
                    <a:pt x="102" y="114"/>
                  </a:lnTo>
                  <a:lnTo>
                    <a:pt x="95" y="126"/>
                  </a:lnTo>
                  <a:lnTo>
                    <a:pt x="93" y="133"/>
                  </a:lnTo>
                  <a:lnTo>
                    <a:pt x="95" y="136"/>
                  </a:lnTo>
                  <a:lnTo>
                    <a:pt x="99" y="139"/>
                  </a:lnTo>
                  <a:lnTo>
                    <a:pt x="102" y="141"/>
                  </a:lnTo>
                  <a:lnTo>
                    <a:pt x="105" y="141"/>
                  </a:lnTo>
                  <a:lnTo>
                    <a:pt x="99" y="144"/>
                  </a:lnTo>
                  <a:lnTo>
                    <a:pt x="95" y="147"/>
                  </a:lnTo>
                  <a:lnTo>
                    <a:pt x="91" y="151"/>
                  </a:lnTo>
                  <a:lnTo>
                    <a:pt x="88" y="154"/>
                  </a:lnTo>
                  <a:lnTo>
                    <a:pt x="85" y="153"/>
                  </a:lnTo>
                  <a:lnTo>
                    <a:pt x="82" y="153"/>
                  </a:lnTo>
                  <a:lnTo>
                    <a:pt x="80" y="153"/>
                  </a:lnTo>
                  <a:lnTo>
                    <a:pt x="76" y="160"/>
                  </a:lnTo>
                  <a:lnTo>
                    <a:pt x="70" y="170"/>
                  </a:lnTo>
                  <a:lnTo>
                    <a:pt x="62" y="185"/>
                  </a:lnTo>
                  <a:lnTo>
                    <a:pt x="54" y="200"/>
                  </a:lnTo>
                  <a:lnTo>
                    <a:pt x="46" y="216"/>
                  </a:lnTo>
                  <a:lnTo>
                    <a:pt x="40" y="232"/>
                  </a:lnTo>
                  <a:lnTo>
                    <a:pt x="37" y="246"/>
                  </a:lnTo>
                  <a:lnTo>
                    <a:pt x="36" y="256"/>
                  </a:lnTo>
                  <a:lnTo>
                    <a:pt x="33" y="262"/>
                  </a:lnTo>
                  <a:lnTo>
                    <a:pt x="31" y="268"/>
                  </a:lnTo>
                  <a:lnTo>
                    <a:pt x="29" y="274"/>
                  </a:lnTo>
                  <a:lnTo>
                    <a:pt x="24" y="278"/>
                  </a:lnTo>
                  <a:lnTo>
                    <a:pt x="20" y="281"/>
                  </a:lnTo>
                  <a:lnTo>
                    <a:pt x="12" y="284"/>
                  </a:lnTo>
                  <a:lnTo>
                    <a:pt x="5" y="286"/>
                  </a:lnTo>
                  <a:lnTo>
                    <a:pt x="0" y="286"/>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61" name="Freeform 338"/>
            <p:cNvSpPr>
              <a:spLocks/>
            </p:cNvSpPr>
            <p:nvPr/>
          </p:nvSpPr>
          <p:spPr bwMode="auto">
            <a:xfrm>
              <a:off x="1658" y="1693"/>
              <a:ext cx="128" cy="222"/>
            </a:xfrm>
            <a:custGeom>
              <a:avLst/>
              <a:gdLst>
                <a:gd name="T0" fmla="*/ 84 w 128"/>
                <a:gd name="T1" fmla="*/ 13 h 222"/>
                <a:gd name="T2" fmla="*/ 72 w 128"/>
                <a:gd name="T3" fmla="*/ 40 h 222"/>
                <a:gd name="T4" fmla="*/ 62 w 128"/>
                <a:gd name="T5" fmla="*/ 47 h 222"/>
                <a:gd name="T6" fmla="*/ 41 w 128"/>
                <a:gd name="T7" fmla="*/ 55 h 222"/>
                <a:gd name="T8" fmla="*/ 20 w 128"/>
                <a:gd name="T9" fmla="*/ 67 h 222"/>
                <a:gd name="T10" fmla="*/ 4 w 128"/>
                <a:gd name="T11" fmla="*/ 77 h 222"/>
                <a:gd name="T12" fmla="*/ 0 w 128"/>
                <a:gd name="T13" fmla="*/ 84 h 222"/>
                <a:gd name="T14" fmla="*/ 1 w 128"/>
                <a:gd name="T15" fmla="*/ 86 h 222"/>
                <a:gd name="T16" fmla="*/ 10 w 128"/>
                <a:gd name="T17" fmla="*/ 81 h 222"/>
                <a:gd name="T18" fmla="*/ 23 w 128"/>
                <a:gd name="T19" fmla="*/ 74 h 222"/>
                <a:gd name="T20" fmla="*/ 41 w 128"/>
                <a:gd name="T21" fmla="*/ 64 h 222"/>
                <a:gd name="T22" fmla="*/ 57 w 128"/>
                <a:gd name="T23" fmla="*/ 58 h 222"/>
                <a:gd name="T24" fmla="*/ 60 w 128"/>
                <a:gd name="T25" fmla="*/ 67 h 222"/>
                <a:gd name="T26" fmla="*/ 54 w 128"/>
                <a:gd name="T27" fmla="*/ 95 h 222"/>
                <a:gd name="T28" fmla="*/ 48 w 128"/>
                <a:gd name="T29" fmla="*/ 109 h 222"/>
                <a:gd name="T30" fmla="*/ 34 w 128"/>
                <a:gd name="T31" fmla="*/ 124 h 222"/>
                <a:gd name="T32" fmla="*/ 19 w 128"/>
                <a:gd name="T33" fmla="*/ 141 h 222"/>
                <a:gd name="T34" fmla="*/ 7 w 128"/>
                <a:gd name="T35" fmla="*/ 152 h 222"/>
                <a:gd name="T36" fmla="*/ 4 w 128"/>
                <a:gd name="T37" fmla="*/ 161 h 222"/>
                <a:gd name="T38" fmla="*/ 7 w 128"/>
                <a:gd name="T39" fmla="*/ 164 h 222"/>
                <a:gd name="T40" fmla="*/ 19 w 128"/>
                <a:gd name="T41" fmla="*/ 151 h 222"/>
                <a:gd name="T42" fmla="*/ 44 w 128"/>
                <a:gd name="T43" fmla="*/ 127 h 222"/>
                <a:gd name="T44" fmla="*/ 54 w 128"/>
                <a:gd name="T45" fmla="*/ 138 h 222"/>
                <a:gd name="T46" fmla="*/ 59 w 128"/>
                <a:gd name="T47" fmla="*/ 197 h 222"/>
                <a:gd name="T48" fmla="*/ 63 w 128"/>
                <a:gd name="T49" fmla="*/ 220 h 222"/>
                <a:gd name="T50" fmla="*/ 65 w 128"/>
                <a:gd name="T51" fmla="*/ 219 h 222"/>
                <a:gd name="T52" fmla="*/ 66 w 128"/>
                <a:gd name="T53" fmla="*/ 192 h 222"/>
                <a:gd name="T54" fmla="*/ 63 w 128"/>
                <a:gd name="T55" fmla="*/ 129 h 222"/>
                <a:gd name="T56" fmla="*/ 68 w 128"/>
                <a:gd name="T57" fmla="*/ 108 h 222"/>
                <a:gd name="T58" fmla="*/ 70 w 128"/>
                <a:gd name="T59" fmla="*/ 111 h 222"/>
                <a:gd name="T60" fmla="*/ 78 w 128"/>
                <a:gd name="T61" fmla="*/ 127 h 222"/>
                <a:gd name="T62" fmla="*/ 106 w 128"/>
                <a:gd name="T63" fmla="*/ 160 h 222"/>
                <a:gd name="T64" fmla="*/ 119 w 128"/>
                <a:gd name="T65" fmla="*/ 167 h 222"/>
                <a:gd name="T66" fmla="*/ 115 w 128"/>
                <a:gd name="T67" fmla="*/ 158 h 222"/>
                <a:gd name="T68" fmla="*/ 100 w 128"/>
                <a:gd name="T69" fmla="*/ 141 h 222"/>
                <a:gd name="T70" fmla="*/ 81 w 128"/>
                <a:gd name="T71" fmla="*/ 114 h 222"/>
                <a:gd name="T72" fmla="*/ 75 w 128"/>
                <a:gd name="T73" fmla="*/ 93 h 222"/>
                <a:gd name="T74" fmla="*/ 76 w 128"/>
                <a:gd name="T75" fmla="*/ 67 h 222"/>
                <a:gd name="T76" fmla="*/ 79 w 128"/>
                <a:gd name="T77" fmla="*/ 56 h 222"/>
                <a:gd name="T78" fmla="*/ 85 w 128"/>
                <a:gd name="T79" fmla="*/ 59 h 222"/>
                <a:gd name="T80" fmla="*/ 97 w 128"/>
                <a:gd name="T81" fmla="*/ 71 h 222"/>
                <a:gd name="T82" fmla="*/ 119 w 128"/>
                <a:gd name="T83" fmla="*/ 92 h 222"/>
                <a:gd name="T84" fmla="*/ 128 w 128"/>
                <a:gd name="T85" fmla="*/ 98 h 222"/>
                <a:gd name="T86" fmla="*/ 121 w 128"/>
                <a:gd name="T87" fmla="*/ 86 h 222"/>
                <a:gd name="T88" fmla="*/ 107 w 128"/>
                <a:gd name="T89" fmla="*/ 71 h 222"/>
                <a:gd name="T90" fmla="*/ 96 w 128"/>
                <a:gd name="T91" fmla="*/ 56 h 222"/>
                <a:gd name="T92" fmla="*/ 90 w 128"/>
                <a:gd name="T93" fmla="*/ 44 h 222"/>
                <a:gd name="T94" fmla="*/ 90 w 128"/>
                <a:gd name="T95" fmla="*/ 22 h 222"/>
                <a:gd name="T96" fmla="*/ 97 w 128"/>
                <a:gd name="T97" fmla="*/ 5 h 222"/>
                <a:gd name="T98" fmla="*/ 94 w 128"/>
                <a:gd name="T99" fmla="*/ 0 h 22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2"/>
                <a:gd name="T152" fmla="*/ 128 w 128"/>
                <a:gd name="T153" fmla="*/ 222 h 22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2">
                  <a:moveTo>
                    <a:pt x="90" y="5"/>
                  </a:moveTo>
                  <a:lnTo>
                    <a:pt x="84" y="13"/>
                  </a:lnTo>
                  <a:lnTo>
                    <a:pt x="78" y="27"/>
                  </a:lnTo>
                  <a:lnTo>
                    <a:pt x="72" y="40"/>
                  </a:lnTo>
                  <a:lnTo>
                    <a:pt x="69" y="47"/>
                  </a:lnTo>
                  <a:lnTo>
                    <a:pt x="62" y="47"/>
                  </a:lnTo>
                  <a:lnTo>
                    <a:pt x="51" y="50"/>
                  </a:lnTo>
                  <a:lnTo>
                    <a:pt x="41" y="55"/>
                  </a:lnTo>
                  <a:lnTo>
                    <a:pt x="31" y="61"/>
                  </a:lnTo>
                  <a:lnTo>
                    <a:pt x="20" y="67"/>
                  </a:lnTo>
                  <a:lnTo>
                    <a:pt x="11" y="71"/>
                  </a:lnTo>
                  <a:lnTo>
                    <a:pt x="4" y="77"/>
                  </a:lnTo>
                  <a:lnTo>
                    <a:pt x="1" y="80"/>
                  </a:lnTo>
                  <a:lnTo>
                    <a:pt x="0" y="84"/>
                  </a:lnTo>
                  <a:lnTo>
                    <a:pt x="0" y="86"/>
                  </a:lnTo>
                  <a:lnTo>
                    <a:pt x="1" y="86"/>
                  </a:lnTo>
                  <a:lnTo>
                    <a:pt x="6" y="84"/>
                  </a:lnTo>
                  <a:lnTo>
                    <a:pt x="10" y="81"/>
                  </a:lnTo>
                  <a:lnTo>
                    <a:pt x="16" y="78"/>
                  </a:lnTo>
                  <a:lnTo>
                    <a:pt x="23" y="74"/>
                  </a:lnTo>
                  <a:lnTo>
                    <a:pt x="32" y="68"/>
                  </a:lnTo>
                  <a:lnTo>
                    <a:pt x="41" y="64"/>
                  </a:lnTo>
                  <a:lnTo>
                    <a:pt x="50" y="61"/>
                  </a:lnTo>
                  <a:lnTo>
                    <a:pt x="57" y="58"/>
                  </a:lnTo>
                  <a:lnTo>
                    <a:pt x="63" y="56"/>
                  </a:lnTo>
                  <a:lnTo>
                    <a:pt x="60" y="67"/>
                  </a:lnTo>
                  <a:lnTo>
                    <a:pt x="57" y="81"/>
                  </a:lnTo>
                  <a:lnTo>
                    <a:pt x="54" y="95"/>
                  </a:lnTo>
                  <a:lnTo>
                    <a:pt x="53" y="104"/>
                  </a:lnTo>
                  <a:lnTo>
                    <a:pt x="48" y="109"/>
                  </a:lnTo>
                  <a:lnTo>
                    <a:pt x="41" y="115"/>
                  </a:lnTo>
                  <a:lnTo>
                    <a:pt x="34" y="124"/>
                  </a:lnTo>
                  <a:lnTo>
                    <a:pt x="26" y="132"/>
                  </a:lnTo>
                  <a:lnTo>
                    <a:pt x="19" y="141"/>
                  </a:lnTo>
                  <a:lnTo>
                    <a:pt x="11" y="146"/>
                  </a:lnTo>
                  <a:lnTo>
                    <a:pt x="7" y="152"/>
                  </a:lnTo>
                  <a:lnTo>
                    <a:pt x="6" y="157"/>
                  </a:lnTo>
                  <a:lnTo>
                    <a:pt x="4" y="161"/>
                  </a:lnTo>
                  <a:lnTo>
                    <a:pt x="4" y="164"/>
                  </a:lnTo>
                  <a:lnTo>
                    <a:pt x="7" y="164"/>
                  </a:lnTo>
                  <a:lnTo>
                    <a:pt x="10" y="160"/>
                  </a:lnTo>
                  <a:lnTo>
                    <a:pt x="19" y="151"/>
                  </a:lnTo>
                  <a:lnTo>
                    <a:pt x="32" y="138"/>
                  </a:lnTo>
                  <a:lnTo>
                    <a:pt x="44" y="127"/>
                  </a:lnTo>
                  <a:lnTo>
                    <a:pt x="53" y="120"/>
                  </a:lnTo>
                  <a:lnTo>
                    <a:pt x="54" y="138"/>
                  </a:lnTo>
                  <a:lnTo>
                    <a:pt x="56" y="167"/>
                  </a:lnTo>
                  <a:lnTo>
                    <a:pt x="59" y="197"/>
                  </a:lnTo>
                  <a:lnTo>
                    <a:pt x="62" y="214"/>
                  </a:lnTo>
                  <a:lnTo>
                    <a:pt x="63" y="220"/>
                  </a:lnTo>
                  <a:lnTo>
                    <a:pt x="65" y="222"/>
                  </a:lnTo>
                  <a:lnTo>
                    <a:pt x="65" y="219"/>
                  </a:lnTo>
                  <a:lnTo>
                    <a:pt x="66" y="211"/>
                  </a:lnTo>
                  <a:lnTo>
                    <a:pt x="66" y="192"/>
                  </a:lnTo>
                  <a:lnTo>
                    <a:pt x="65" y="160"/>
                  </a:lnTo>
                  <a:lnTo>
                    <a:pt x="63" y="129"/>
                  </a:lnTo>
                  <a:lnTo>
                    <a:pt x="66" y="109"/>
                  </a:lnTo>
                  <a:lnTo>
                    <a:pt x="68" y="108"/>
                  </a:lnTo>
                  <a:lnTo>
                    <a:pt x="69" y="108"/>
                  </a:lnTo>
                  <a:lnTo>
                    <a:pt x="70" y="111"/>
                  </a:lnTo>
                  <a:lnTo>
                    <a:pt x="72" y="117"/>
                  </a:lnTo>
                  <a:lnTo>
                    <a:pt x="78" y="127"/>
                  </a:lnTo>
                  <a:lnTo>
                    <a:pt x="91" y="143"/>
                  </a:lnTo>
                  <a:lnTo>
                    <a:pt x="106" y="160"/>
                  </a:lnTo>
                  <a:lnTo>
                    <a:pt x="115" y="167"/>
                  </a:lnTo>
                  <a:lnTo>
                    <a:pt x="119" y="167"/>
                  </a:lnTo>
                  <a:lnTo>
                    <a:pt x="119" y="163"/>
                  </a:lnTo>
                  <a:lnTo>
                    <a:pt x="115" y="158"/>
                  </a:lnTo>
                  <a:lnTo>
                    <a:pt x="109" y="151"/>
                  </a:lnTo>
                  <a:lnTo>
                    <a:pt x="100" y="141"/>
                  </a:lnTo>
                  <a:lnTo>
                    <a:pt x="90" y="127"/>
                  </a:lnTo>
                  <a:lnTo>
                    <a:pt x="81" y="114"/>
                  </a:lnTo>
                  <a:lnTo>
                    <a:pt x="75" y="104"/>
                  </a:lnTo>
                  <a:lnTo>
                    <a:pt x="75" y="93"/>
                  </a:lnTo>
                  <a:lnTo>
                    <a:pt x="75" y="78"/>
                  </a:lnTo>
                  <a:lnTo>
                    <a:pt x="76" y="67"/>
                  </a:lnTo>
                  <a:lnTo>
                    <a:pt x="78" y="59"/>
                  </a:lnTo>
                  <a:lnTo>
                    <a:pt x="79" y="56"/>
                  </a:lnTo>
                  <a:lnTo>
                    <a:pt x="82" y="56"/>
                  </a:lnTo>
                  <a:lnTo>
                    <a:pt x="85" y="59"/>
                  </a:lnTo>
                  <a:lnTo>
                    <a:pt x="88" y="64"/>
                  </a:lnTo>
                  <a:lnTo>
                    <a:pt x="97" y="71"/>
                  </a:lnTo>
                  <a:lnTo>
                    <a:pt x="109" y="81"/>
                  </a:lnTo>
                  <a:lnTo>
                    <a:pt x="119" y="92"/>
                  </a:lnTo>
                  <a:lnTo>
                    <a:pt x="127" y="98"/>
                  </a:lnTo>
                  <a:lnTo>
                    <a:pt x="128" y="98"/>
                  </a:lnTo>
                  <a:lnTo>
                    <a:pt x="125" y="93"/>
                  </a:lnTo>
                  <a:lnTo>
                    <a:pt x="121" y="86"/>
                  </a:lnTo>
                  <a:lnTo>
                    <a:pt x="113" y="78"/>
                  </a:lnTo>
                  <a:lnTo>
                    <a:pt x="107" y="71"/>
                  </a:lnTo>
                  <a:lnTo>
                    <a:pt x="101" y="64"/>
                  </a:lnTo>
                  <a:lnTo>
                    <a:pt x="96" y="56"/>
                  </a:lnTo>
                  <a:lnTo>
                    <a:pt x="93" y="50"/>
                  </a:lnTo>
                  <a:lnTo>
                    <a:pt x="90" y="44"/>
                  </a:lnTo>
                  <a:lnTo>
                    <a:pt x="90" y="34"/>
                  </a:lnTo>
                  <a:lnTo>
                    <a:pt x="90" y="22"/>
                  </a:lnTo>
                  <a:lnTo>
                    <a:pt x="94" y="12"/>
                  </a:lnTo>
                  <a:lnTo>
                    <a:pt x="97" y="5"/>
                  </a:lnTo>
                  <a:lnTo>
                    <a:pt x="97" y="0"/>
                  </a:lnTo>
                  <a:lnTo>
                    <a:pt x="94" y="0"/>
                  </a:lnTo>
                  <a:lnTo>
                    <a:pt x="90" y="5"/>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62" name="Freeform 339"/>
            <p:cNvSpPr>
              <a:spLocks/>
            </p:cNvSpPr>
            <p:nvPr/>
          </p:nvSpPr>
          <p:spPr bwMode="auto">
            <a:xfrm>
              <a:off x="2111" y="1594"/>
              <a:ext cx="255" cy="203"/>
            </a:xfrm>
            <a:custGeom>
              <a:avLst/>
              <a:gdLst>
                <a:gd name="T0" fmla="*/ 6 w 255"/>
                <a:gd name="T1" fmla="*/ 21 h 203"/>
                <a:gd name="T2" fmla="*/ 21 w 255"/>
                <a:gd name="T3" fmla="*/ 34 h 203"/>
                <a:gd name="T4" fmla="*/ 29 w 255"/>
                <a:gd name="T5" fmla="*/ 41 h 203"/>
                <a:gd name="T6" fmla="*/ 50 w 255"/>
                <a:gd name="T7" fmla="*/ 50 h 203"/>
                <a:gd name="T8" fmla="*/ 57 w 255"/>
                <a:gd name="T9" fmla="*/ 74 h 203"/>
                <a:gd name="T10" fmla="*/ 57 w 255"/>
                <a:gd name="T11" fmla="*/ 114 h 203"/>
                <a:gd name="T12" fmla="*/ 63 w 255"/>
                <a:gd name="T13" fmla="*/ 135 h 203"/>
                <a:gd name="T14" fmla="*/ 65 w 255"/>
                <a:gd name="T15" fmla="*/ 129 h 203"/>
                <a:gd name="T16" fmla="*/ 63 w 255"/>
                <a:gd name="T17" fmla="*/ 109 h 203"/>
                <a:gd name="T18" fmla="*/ 68 w 255"/>
                <a:gd name="T19" fmla="*/ 68 h 203"/>
                <a:gd name="T20" fmla="*/ 75 w 255"/>
                <a:gd name="T21" fmla="*/ 59 h 203"/>
                <a:gd name="T22" fmla="*/ 87 w 255"/>
                <a:gd name="T23" fmla="*/ 70 h 203"/>
                <a:gd name="T24" fmla="*/ 100 w 255"/>
                <a:gd name="T25" fmla="*/ 83 h 203"/>
                <a:gd name="T26" fmla="*/ 112 w 255"/>
                <a:gd name="T27" fmla="*/ 93 h 203"/>
                <a:gd name="T28" fmla="*/ 119 w 255"/>
                <a:gd name="T29" fmla="*/ 120 h 203"/>
                <a:gd name="T30" fmla="*/ 131 w 255"/>
                <a:gd name="T31" fmla="*/ 180 h 203"/>
                <a:gd name="T32" fmla="*/ 143 w 255"/>
                <a:gd name="T33" fmla="*/ 203 h 203"/>
                <a:gd name="T34" fmla="*/ 143 w 255"/>
                <a:gd name="T35" fmla="*/ 192 h 203"/>
                <a:gd name="T36" fmla="*/ 137 w 255"/>
                <a:gd name="T37" fmla="*/ 167 h 203"/>
                <a:gd name="T38" fmla="*/ 128 w 255"/>
                <a:gd name="T39" fmla="*/ 120 h 203"/>
                <a:gd name="T40" fmla="*/ 140 w 255"/>
                <a:gd name="T41" fmla="*/ 109 h 203"/>
                <a:gd name="T42" fmla="*/ 176 w 255"/>
                <a:gd name="T43" fmla="*/ 130 h 203"/>
                <a:gd name="T44" fmla="*/ 215 w 255"/>
                <a:gd name="T45" fmla="*/ 152 h 203"/>
                <a:gd name="T46" fmla="*/ 245 w 255"/>
                <a:gd name="T47" fmla="*/ 169 h 203"/>
                <a:gd name="T48" fmla="*/ 254 w 255"/>
                <a:gd name="T49" fmla="*/ 176 h 203"/>
                <a:gd name="T50" fmla="*/ 252 w 255"/>
                <a:gd name="T51" fmla="*/ 170 h 203"/>
                <a:gd name="T52" fmla="*/ 238 w 255"/>
                <a:gd name="T53" fmla="*/ 158 h 203"/>
                <a:gd name="T54" fmla="*/ 208 w 255"/>
                <a:gd name="T55" fmla="*/ 139 h 203"/>
                <a:gd name="T56" fmla="*/ 173 w 255"/>
                <a:gd name="T57" fmla="*/ 117 h 203"/>
                <a:gd name="T58" fmla="*/ 143 w 255"/>
                <a:gd name="T59" fmla="*/ 99 h 203"/>
                <a:gd name="T60" fmla="*/ 130 w 255"/>
                <a:gd name="T61" fmla="*/ 93 h 203"/>
                <a:gd name="T62" fmla="*/ 137 w 255"/>
                <a:gd name="T63" fmla="*/ 92 h 203"/>
                <a:gd name="T64" fmla="*/ 156 w 255"/>
                <a:gd name="T65" fmla="*/ 86 h 203"/>
                <a:gd name="T66" fmla="*/ 183 w 255"/>
                <a:gd name="T67" fmla="*/ 81 h 203"/>
                <a:gd name="T68" fmla="*/ 212 w 255"/>
                <a:gd name="T69" fmla="*/ 78 h 203"/>
                <a:gd name="T70" fmla="*/ 239 w 255"/>
                <a:gd name="T71" fmla="*/ 81 h 203"/>
                <a:gd name="T72" fmla="*/ 255 w 255"/>
                <a:gd name="T73" fmla="*/ 89 h 203"/>
                <a:gd name="T74" fmla="*/ 251 w 255"/>
                <a:gd name="T75" fmla="*/ 81 h 203"/>
                <a:gd name="T76" fmla="*/ 236 w 255"/>
                <a:gd name="T77" fmla="*/ 75 h 203"/>
                <a:gd name="T78" fmla="*/ 207 w 255"/>
                <a:gd name="T79" fmla="*/ 74 h 203"/>
                <a:gd name="T80" fmla="*/ 170 w 255"/>
                <a:gd name="T81" fmla="*/ 74 h 203"/>
                <a:gd name="T82" fmla="*/ 140 w 255"/>
                <a:gd name="T83" fmla="*/ 75 h 203"/>
                <a:gd name="T84" fmla="*/ 128 w 255"/>
                <a:gd name="T85" fmla="*/ 75 h 203"/>
                <a:gd name="T86" fmla="*/ 115 w 255"/>
                <a:gd name="T87" fmla="*/ 68 h 203"/>
                <a:gd name="T88" fmla="*/ 100 w 255"/>
                <a:gd name="T89" fmla="*/ 56 h 203"/>
                <a:gd name="T90" fmla="*/ 88 w 255"/>
                <a:gd name="T91" fmla="*/ 47 h 203"/>
                <a:gd name="T92" fmla="*/ 93 w 255"/>
                <a:gd name="T93" fmla="*/ 40 h 203"/>
                <a:gd name="T94" fmla="*/ 112 w 255"/>
                <a:gd name="T95" fmla="*/ 28 h 203"/>
                <a:gd name="T96" fmla="*/ 134 w 255"/>
                <a:gd name="T97" fmla="*/ 16 h 203"/>
                <a:gd name="T98" fmla="*/ 152 w 255"/>
                <a:gd name="T99" fmla="*/ 7 h 203"/>
                <a:gd name="T100" fmla="*/ 164 w 255"/>
                <a:gd name="T101" fmla="*/ 5 h 203"/>
                <a:gd name="T102" fmla="*/ 156 w 255"/>
                <a:gd name="T103" fmla="*/ 0 h 203"/>
                <a:gd name="T104" fmla="*/ 139 w 255"/>
                <a:gd name="T105" fmla="*/ 6 h 203"/>
                <a:gd name="T106" fmla="*/ 118 w 255"/>
                <a:gd name="T107" fmla="*/ 15 h 203"/>
                <a:gd name="T108" fmla="*/ 96 w 255"/>
                <a:gd name="T109" fmla="*/ 25 h 203"/>
                <a:gd name="T110" fmla="*/ 78 w 255"/>
                <a:gd name="T111" fmla="*/ 33 h 203"/>
                <a:gd name="T112" fmla="*/ 68 w 255"/>
                <a:gd name="T113" fmla="*/ 39 h 203"/>
                <a:gd name="T114" fmla="*/ 54 w 255"/>
                <a:gd name="T115" fmla="*/ 37 h 203"/>
                <a:gd name="T116" fmla="*/ 41 w 255"/>
                <a:gd name="T117" fmla="*/ 30 h 203"/>
                <a:gd name="T118" fmla="*/ 28 w 255"/>
                <a:gd name="T119" fmla="*/ 24 h 203"/>
                <a:gd name="T120" fmla="*/ 15 w 255"/>
                <a:gd name="T121" fmla="*/ 19 h 203"/>
                <a:gd name="T122" fmla="*/ 3 w 255"/>
                <a:gd name="T123" fmla="*/ 16 h 20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5"/>
                <a:gd name="T187" fmla="*/ 0 h 203"/>
                <a:gd name="T188" fmla="*/ 255 w 255"/>
                <a:gd name="T189" fmla="*/ 203 h 20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5" h="203">
                  <a:moveTo>
                    <a:pt x="0" y="16"/>
                  </a:moveTo>
                  <a:lnTo>
                    <a:pt x="6" y="21"/>
                  </a:lnTo>
                  <a:lnTo>
                    <a:pt x="13" y="28"/>
                  </a:lnTo>
                  <a:lnTo>
                    <a:pt x="21" y="34"/>
                  </a:lnTo>
                  <a:lnTo>
                    <a:pt x="23" y="39"/>
                  </a:lnTo>
                  <a:lnTo>
                    <a:pt x="29" y="41"/>
                  </a:lnTo>
                  <a:lnTo>
                    <a:pt x="40" y="44"/>
                  </a:lnTo>
                  <a:lnTo>
                    <a:pt x="50" y="50"/>
                  </a:lnTo>
                  <a:lnTo>
                    <a:pt x="57" y="55"/>
                  </a:lnTo>
                  <a:lnTo>
                    <a:pt x="57" y="74"/>
                  </a:lnTo>
                  <a:lnTo>
                    <a:pt x="57" y="95"/>
                  </a:lnTo>
                  <a:lnTo>
                    <a:pt x="57" y="114"/>
                  </a:lnTo>
                  <a:lnTo>
                    <a:pt x="60" y="129"/>
                  </a:lnTo>
                  <a:lnTo>
                    <a:pt x="63" y="135"/>
                  </a:lnTo>
                  <a:lnTo>
                    <a:pt x="65" y="135"/>
                  </a:lnTo>
                  <a:lnTo>
                    <a:pt x="65" y="129"/>
                  </a:lnTo>
                  <a:lnTo>
                    <a:pt x="63" y="123"/>
                  </a:lnTo>
                  <a:lnTo>
                    <a:pt x="63" y="109"/>
                  </a:lnTo>
                  <a:lnTo>
                    <a:pt x="65" y="89"/>
                  </a:lnTo>
                  <a:lnTo>
                    <a:pt x="68" y="68"/>
                  </a:lnTo>
                  <a:lnTo>
                    <a:pt x="71" y="56"/>
                  </a:lnTo>
                  <a:lnTo>
                    <a:pt x="75" y="59"/>
                  </a:lnTo>
                  <a:lnTo>
                    <a:pt x="80" y="64"/>
                  </a:lnTo>
                  <a:lnTo>
                    <a:pt x="87" y="70"/>
                  </a:lnTo>
                  <a:lnTo>
                    <a:pt x="94" y="77"/>
                  </a:lnTo>
                  <a:lnTo>
                    <a:pt x="100" y="83"/>
                  </a:lnTo>
                  <a:lnTo>
                    <a:pt x="108" y="89"/>
                  </a:lnTo>
                  <a:lnTo>
                    <a:pt x="112" y="93"/>
                  </a:lnTo>
                  <a:lnTo>
                    <a:pt x="117" y="96"/>
                  </a:lnTo>
                  <a:lnTo>
                    <a:pt x="119" y="120"/>
                  </a:lnTo>
                  <a:lnTo>
                    <a:pt x="124" y="151"/>
                  </a:lnTo>
                  <a:lnTo>
                    <a:pt x="131" y="180"/>
                  </a:lnTo>
                  <a:lnTo>
                    <a:pt x="139" y="198"/>
                  </a:lnTo>
                  <a:lnTo>
                    <a:pt x="143" y="203"/>
                  </a:lnTo>
                  <a:lnTo>
                    <a:pt x="145" y="200"/>
                  </a:lnTo>
                  <a:lnTo>
                    <a:pt x="143" y="192"/>
                  </a:lnTo>
                  <a:lnTo>
                    <a:pt x="140" y="183"/>
                  </a:lnTo>
                  <a:lnTo>
                    <a:pt x="137" y="167"/>
                  </a:lnTo>
                  <a:lnTo>
                    <a:pt x="133" y="143"/>
                  </a:lnTo>
                  <a:lnTo>
                    <a:pt x="128" y="120"/>
                  </a:lnTo>
                  <a:lnTo>
                    <a:pt x="128" y="104"/>
                  </a:lnTo>
                  <a:lnTo>
                    <a:pt x="140" y="109"/>
                  </a:lnTo>
                  <a:lnTo>
                    <a:pt x="156" y="120"/>
                  </a:lnTo>
                  <a:lnTo>
                    <a:pt x="176" y="130"/>
                  </a:lnTo>
                  <a:lnTo>
                    <a:pt x="196" y="141"/>
                  </a:lnTo>
                  <a:lnTo>
                    <a:pt x="215" y="152"/>
                  </a:lnTo>
                  <a:lnTo>
                    <a:pt x="232" y="161"/>
                  </a:lnTo>
                  <a:lnTo>
                    <a:pt x="245" y="169"/>
                  </a:lnTo>
                  <a:lnTo>
                    <a:pt x="251" y="173"/>
                  </a:lnTo>
                  <a:lnTo>
                    <a:pt x="254" y="176"/>
                  </a:lnTo>
                  <a:lnTo>
                    <a:pt x="255" y="174"/>
                  </a:lnTo>
                  <a:lnTo>
                    <a:pt x="252" y="170"/>
                  </a:lnTo>
                  <a:lnTo>
                    <a:pt x="245" y="164"/>
                  </a:lnTo>
                  <a:lnTo>
                    <a:pt x="238" y="158"/>
                  </a:lnTo>
                  <a:lnTo>
                    <a:pt x="224" y="149"/>
                  </a:lnTo>
                  <a:lnTo>
                    <a:pt x="208" y="139"/>
                  </a:lnTo>
                  <a:lnTo>
                    <a:pt x="190" y="127"/>
                  </a:lnTo>
                  <a:lnTo>
                    <a:pt x="173" y="117"/>
                  </a:lnTo>
                  <a:lnTo>
                    <a:pt x="156" y="107"/>
                  </a:lnTo>
                  <a:lnTo>
                    <a:pt x="143" y="99"/>
                  </a:lnTo>
                  <a:lnTo>
                    <a:pt x="136" y="95"/>
                  </a:lnTo>
                  <a:lnTo>
                    <a:pt x="130" y="93"/>
                  </a:lnTo>
                  <a:lnTo>
                    <a:pt x="131" y="92"/>
                  </a:lnTo>
                  <a:lnTo>
                    <a:pt x="137" y="92"/>
                  </a:lnTo>
                  <a:lnTo>
                    <a:pt x="148" y="89"/>
                  </a:lnTo>
                  <a:lnTo>
                    <a:pt x="156" y="86"/>
                  </a:lnTo>
                  <a:lnTo>
                    <a:pt x="168" y="83"/>
                  </a:lnTo>
                  <a:lnTo>
                    <a:pt x="183" y="81"/>
                  </a:lnTo>
                  <a:lnTo>
                    <a:pt x="198" y="80"/>
                  </a:lnTo>
                  <a:lnTo>
                    <a:pt x="212" y="78"/>
                  </a:lnTo>
                  <a:lnTo>
                    <a:pt x="227" y="80"/>
                  </a:lnTo>
                  <a:lnTo>
                    <a:pt x="239" y="81"/>
                  </a:lnTo>
                  <a:lnTo>
                    <a:pt x="248" y="84"/>
                  </a:lnTo>
                  <a:lnTo>
                    <a:pt x="255" y="89"/>
                  </a:lnTo>
                  <a:lnTo>
                    <a:pt x="255" y="86"/>
                  </a:lnTo>
                  <a:lnTo>
                    <a:pt x="251" y="81"/>
                  </a:lnTo>
                  <a:lnTo>
                    <a:pt x="243" y="77"/>
                  </a:lnTo>
                  <a:lnTo>
                    <a:pt x="236" y="75"/>
                  </a:lnTo>
                  <a:lnTo>
                    <a:pt x="223" y="74"/>
                  </a:lnTo>
                  <a:lnTo>
                    <a:pt x="207" y="74"/>
                  </a:lnTo>
                  <a:lnTo>
                    <a:pt x="189" y="74"/>
                  </a:lnTo>
                  <a:lnTo>
                    <a:pt x="170" y="74"/>
                  </a:lnTo>
                  <a:lnTo>
                    <a:pt x="153" y="75"/>
                  </a:lnTo>
                  <a:lnTo>
                    <a:pt x="140" y="75"/>
                  </a:lnTo>
                  <a:lnTo>
                    <a:pt x="133" y="77"/>
                  </a:lnTo>
                  <a:lnTo>
                    <a:pt x="128" y="75"/>
                  </a:lnTo>
                  <a:lnTo>
                    <a:pt x="121" y="73"/>
                  </a:lnTo>
                  <a:lnTo>
                    <a:pt x="115" y="68"/>
                  </a:lnTo>
                  <a:lnTo>
                    <a:pt x="108" y="62"/>
                  </a:lnTo>
                  <a:lnTo>
                    <a:pt x="100" y="56"/>
                  </a:lnTo>
                  <a:lnTo>
                    <a:pt x="93" y="50"/>
                  </a:lnTo>
                  <a:lnTo>
                    <a:pt x="88" y="47"/>
                  </a:lnTo>
                  <a:lnTo>
                    <a:pt x="85" y="44"/>
                  </a:lnTo>
                  <a:lnTo>
                    <a:pt x="93" y="40"/>
                  </a:lnTo>
                  <a:lnTo>
                    <a:pt x="102" y="34"/>
                  </a:lnTo>
                  <a:lnTo>
                    <a:pt x="112" y="28"/>
                  </a:lnTo>
                  <a:lnTo>
                    <a:pt x="124" y="22"/>
                  </a:lnTo>
                  <a:lnTo>
                    <a:pt x="134" y="16"/>
                  </a:lnTo>
                  <a:lnTo>
                    <a:pt x="143" y="10"/>
                  </a:lnTo>
                  <a:lnTo>
                    <a:pt x="152" y="7"/>
                  </a:lnTo>
                  <a:lnTo>
                    <a:pt x="158" y="6"/>
                  </a:lnTo>
                  <a:lnTo>
                    <a:pt x="164" y="5"/>
                  </a:lnTo>
                  <a:lnTo>
                    <a:pt x="164" y="2"/>
                  </a:lnTo>
                  <a:lnTo>
                    <a:pt x="156" y="0"/>
                  </a:lnTo>
                  <a:lnTo>
                    <a:pt x="146" y="3"/>
                  </a:lnTo>
                  <a:lnTo>
                    <a:pt x="139" y="6"/>
                  </a:lnTo>
                  <a:lnTo>
                    <a:pt x="130" y="10"/>
                  </a:lnTo>
                  <a:lnTo>
                    <a:pt x="118" y="15"/>
                  </a:lnTo>
                  <a:lnTo>
                    <a:pt x="108" y="19"/>
                  </a:lnTo>
                  <a:lnTo>
                    <a:pt x="96" y="25"/>
                  </a:lnTo>
                  <a:lnTo>
                    <a:pt x="87" y="30"/>
                  </a:lnTo>
                  <a:lnTo>
                    <a:pt x="78" y="33"/>
                  </a:lnTo>
                  <a:lnTo>
                    <a:pt x="74" y="36"/>
                  </a:lnTo>
                  <a:lnTo>
                    <a:pt x="68" y="39"/>
                  </a:lnTo>
                  <a:lnTo>
                    <a:pt x="62" y="39"/>
                  </a:lnTo>
                  <a:lnTo>
                    <a:pt x="54" y="37"/>
                  </a:lnTo>
                  <a:lnTo>
                    <a:pt x="47" y="33"/>
                  </a:lnTo>
                  <a:lnTo>
                    <a:pt x="41" y="30"/>
                  </a:lnTo>
                  <a:lnTo>
                    <a:pt x="35" y="27"/>
                  </a:lnTo>
                  <a:lnTo>
                    <a:pt x="28" y="24"/>
                  </a:lnTo>
                  <a:lnTo>
                    <a:pt x="21" y="22"/>
                  </a:lnTo>
                  <a:lnTo>
                    <a:pt x="15" y="19"/>
                  </a:lnTo>
                  <a:lnTo>
                    <a:pt x="7" y="18"/>
                  </a:lnTo>
                  <a:lnTo>
                    <a:pt x="3" y="16"/>
                  </a:lnTo>
                  <a:lnTo>
                    <a:pt x="0" y="16"/>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63" name="Freeform 340"/>
            <p:cNvSpPr>
              <a:spLocks/>
            </p:cNvSpPr>
            <p:nvPr/>
          </p:nvSpPr>
          <p:spPr bwMode="auto">
            <a:xfrm>
              <a:off x="1227" y="1904"/>
              <a:ext cx="166" cy="172"/>
            </a:xfrm>
            <a:custGeom>
              <a:avLst/>
              <a:gdLst>
                <a:gd name="T0" fmla="*/ 17 w 166"/>
                <a:gd name="T1" fmla="*/ 51 h 172"/>
                <a:gd name="T2" fmla="*/ 25 w 166"/>
                <a:gd name="T3" fmla="*/ 85 h 172"/>
                <a:gd name="T4" fmla="*/ 39 w 166"/>
                <a:gd name="T5" fmla="*/ 82 h 172"/>
                <a:gd name="T6" fmla="*/ 54 w 166"/>
                <a:gd name="T7" fmla="*/ 92 h 172"/>
                <a:gd name="T8" fmla="*/ 59 w 166"/>
                <a:gd name="T9" fmla="*/ 102 h 172"/>
                <a:gd name="T10" fmla="*/ 44 w 166"/>
                <a:gd name="T11" fmla="*/ 100 h 172"/>
                <a:gd name="T12" fmla="*/ 35 w 166"/>
                <a:gd name="T13" fmla="*/ 95 h 172"/>
                <a:gd name="T14" fmla="*/ 22 w 166"/>
                <a:gd name="T15" fmla="*/ 88 h 172"/>
                <a:gd name="T16" fmla="*/ 2 w 166"/>
                <a:gd name="T17" fmla="*/ 98 h 172"/>
                <a:gd name="T18" fmla="*/ 0 w 166"/>
                <a:gd name="T19" fmla="*/ 119 h 172"/>
                <a:gd name="T20" fmla="*/ 5 w 166"/>
                <a:gd name="T21" fmla="*/ 129 h 172"/>
                <a:gd name="T22" fmla="*/ 33 w 166"/>
                <a:gd name="T23" fmla="*/ 134 h 172"/>
                <a:gd name="T24" fmla="*/ 48 w 166"/>
                <a:gd name="T25" fmla="*/ 125 h 172"/>
                <a:gd name="T26" fmla="*/ 48 w 166"/>
                <a:gd name="T27" fmla="*/ 135 h 172"/>
                <a:gd name="T28" fmla="*/ 39 w 166"/>
                <a:gd name="T29" fmla="*/ 168 h 172"/>
                <a:gd name="T30" fmla="*/ 67 w 166"/>
                <a:gd name="T31" fmla="*/ 169 h 172"/>
                <a:gd name="T32" fmla="*/ 78 w 166"/>
                <a:gd name="T33" fmla="*/ 147 h 172"/>
                <a:gd name="T34" fmla="*/ 70 w 166"/>
                <a:gd name="T35" fmla="*/ 128 h 172"/>
                <a:gd name="T36" fmla="*/ 75 w 166"/>
                <a:gd name="T37" fmla="*/ 122 h 172"/>
                <a:gd name="T38" fmla="*/ 81 w 166"/>
                <a:gd name="T39" fmla="*/ 131 h 172"/>
                <a:gd name="T40" fmla="*/ 90 w 166"/>
                <a:gd name="T41" fmla="*/ 147 h 172"/>
                <a:gd name="T42" fmla="*/ 113 w 166"/>
                <a:gd name="T43" fmla="*/ 147 h 172"/>
                <a:gd name="T44" fmla="*/ 134 w 166"/>
                <a:gd name="T45" fmla="*/ 153 h 172"/>
                <a:gd name="T46" fmla="*/ 153 w 166"/>
                <a:gd name="T47" fmla="*/ 141 h 172"/>
                <a:gd name="T48" fmla="*/ 157 w 166"/>
                <a:gd name="T49" fmla="*/ 128 h 172"/>
                <a:gd name="T50" fmla="*/ 153 w 166"/>
                <a:gd name="T51" fmla="*/ 122 h 172"/>
                <a:gd name="T52" fmla="*/ 131 w 166"/>
                <a:gd name="T53" fmla="*/ 110 h 172"/>
                <a:gd name="T54" fmla="*/ 115 w 166"/>
                <a:gd name="T55" fmla="*/ 105 h 172"/>
                <a:gd name="T56" fmla="*/ 122 w 166"/>
                <a:gd name="T57" fmla="*/ 91 h 172"/>
                <a:gd name="T58" fmla="*/ 144 w 166"/>
                <a:gd name="T59" fmla="*/ 83 h 172"/>
                <a:gd name="T60" fmla="*/ 163 w 166"/>
                <a:gd name="T61" fmla="*/ 71 h 172"/>
                <a:gd name="T62" fmla="*/ 165 w 166"/>
                <a:gd name="T63" fmla="*/ 51 h 172"/>
                <a:gd name="T64" fmla="*/ 146 w 166"/>
                <a:gd name="T65" fmla="*/ 39 h 172"/>
                <a:gd name="T66" fmla="*/ 124 w 166"/>
                <a:gd name="T67" fmla="*/ 48 h 172"/>
                <a:gd name="T68" fmla="*/ 124 w 166"/>
                <a:gd name="T69" fmla="*/ 63 h 172"/>
                <a:gd name="T70" fmla="*/ 106 w 166"/>
                <a:gd name="T71" fmla="*/ 77 h 172"/>
                <a:gd name="T72" fmla="*/ 98 w 166"/>
                <a:gd name="T73" fmla="*/ 76 h 172"/>
                <a:gd name="T74" fmla="*/ 95 w 166"/>
                <a:gd name="T75" fmla="*/ 67 h 172"/>
                <a:gd name="T76" fmla="*/ 101 w 166"/>
                <a:gd name="T77" fmla="*/ 48 h 172"/>
                <a:gd name="T78" fmla="*/ 118 w 166"/>
                <a:gd name="T79" fmla="*/ 27 h 172"/>
                <a:gd name="T80" fmla="*/ 106 w 166"/>
                <a:gd name="T81" fmla="*/ 5 h 172"/>
                <a:gd name="T82" fmla="*/ 85 w 166"/>
                <a:gd name="T83" fmla="*/ 2 h 172"/>
                <a:gd name="T84" fmla="*/ 70 w 166"/>
                <a:gd name="T85" fmla="*/ 12 h 172"/>
                <a:gd name="T86" fmla="*/ 64 w 166"/>
                <a:gd name="T87" fmla="*/ 23 h 172"/>
                <a:gd name="T88" fmla="*/ 72 w 166"/>
                <a:gd name="T89" fmla="*/ 39 h 172"/>
                <a:gd name="T90" fmla="*/ 81 w 166"/>
                <a:gd name="T91" fmla="*/ 52 h 172"/>
                <a:gd name="T92" fmla="*/ 79 w 166"/>
                <a:gd name="T93" fmla="*/ 68 h 172"/>
                <a:gd name="T94" fmla="*/ 70 w 166"/>
                <a:gd name="T95" fmla="*/ 71 h 172"/>
                <a:gd name="T96" fmla="*/ 59 w 166"/>
                <a:gd name="T97" fmla="*/ 54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6"/>
                <a:gd name="T148" fmla="*/ 0 h 172"/>
                <a:gd name="T149" fmla="*/ 166 w 166"/>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6" h="172">
                  <a:moveTo>
                    <a:pt x="39" y="39"/>
                  </a:moveTo>
                  <a:lnTo>
                    <a:pt x="28" y="42"/>
                  </a:lnTo>
                  <a:lnTo>
                    <a:pt x="17" y="51"/>
                  </a:lnTo>
                  <a:lnTo>
                    <a:pt x="13" y="64"/>
                  </a:lnTo>
                  <a:lnTo>
                    <a:pt x="20" y="82"/>
                  </a:lnTo>
                  <a:lnTo>
                    <a:pt x="25" y="85"/>
                  </a:lnTo>
                  <a:lnTo>
                    <a:pt x="31" y="85"/>
                  </a:lnTo>
                  <a:lnTo>
                    <a:pt x="36" y="83"/>
                  </a:lnTo>
                  <a:lnTo>
                    <a:pt x="39" y="82"/>
                  </a:lnTo>
                  <a:lnTo>
                    <a:pt x="45" y="85"/>
                  </a:lnTo>
                  <a:lnTo>
                    <a:pt x="50" y="89"/>
                  </a:lnTo>
                  <a:lnTo>
                    <a:pt x="54" y="92"/>
                  </a:lnTo>
                  <a:lnTo>
                    <a:pt x="57" y="97"/>
                  </a:lnTo>
                  <a:lnTo>
                    <a:pt x="59" y="101"/>
                  </a:lnTo>
                  <a:lnTo>
                    <a:pt x="59" y="102"/>
                  </a:lnTo>
                  <a:lnTo>
                    <a:pt x="56" y="102"/>
                  </a:lnTo>
                  <a:lnTo>
                    <a:pt x="50" y="101"/>
                  </a:lnTo>
                  <a:lnTo>
                    <a:pt x="44" y="100"/>
                  </a:lnTo>
                  <a:lnTo>
                    <a:pt x="39" y="98"/>
                  </a:lnTo>
                  <a:lnTo>
                    <a:pt x="36" y="98"/>
                  </a:lnTo>
                  <a:lnTo>
                    <a:pt x="35" y="95"/>
                  </a:lnTo>
                  <a:lnTo>
                    <a:pt x="33" y="92"/>
                  </a:lnTo>
                  <a:lnTo>
                    <a:pt x="29" y="89"/>
                  </a:lnTo>
                  <a:lnTo>
                    <a:pt x="22" y="88"/>
                  </a:lnTo>
                  <a:lnTo>
                    <a:pt x="14" y="89"/>
                  </a:lnTo>
                  <a:lnTo>
                    <a:pt x="7" y="92"/>
                  </a:lnTo>
                  <a:lnTo>
                    <a:pt x="2" y="98"/>
                  </a:lnTo>
                  <a:lnTo>
                    <a:pt x="0" y="105"/>
                  </a:lnTo>
                  <a:lnTo>
                    <a:pt x="0" y="114"/>
                  </a:lnTo>
                  <a:lnTo>
                    <a:pt x="0" y="119"/>
                  </a:lnTo>
                  <a:lnTo>
                    <a:pt x="1" y="123"/>
                  </a:lnTo>
                  <a:lnTo>
                    <a:pt x="4" y="126"/>
                  </a:lnTo>
                  <a:lnTo>
                    <a:pt x="5" y="129"/>
                  </a:lnTo>
                  <a:lnTo>
                    <a:pt x="14" y="134"/>
                  </a:lnTo>
                  <a:lnTo>
                    <a:pt x="25" y="135"/>
                  </a:lnTo>
                  <a:lnTo>
                    <a:pt x="33" y="134"/>
                  </a:lnTo>
                  <a:lnTo>
                    <a:pt x="39" y="129"/>
                  </a:lnTo>
                  <a:lnTo>
                    <a:pt x="44" y="125"/>
                  </a:lnTo>
                  <a:lnTo>
                    <a:pt x="48" y="125"/>
                  </a:lnTo>
                  <a:lnTo>
                    <a:pt x="53" y="126"/>
                  </a:lnTo>
                  <a:lnTo>
                    <a:pt x="57" y="128"/>
                  </a:lnTo>
                  <a:lnTo>
                    <a:pt x="48" y="135"/>
                  </a:lnTo>
                  <a:lnTo>
                    <a:pt x="41" y="147"/>
                  </a:lnTo>
                  <a:lnTo>
                    <a:pt x="36" y="159"/>
                  </a:lnTo>
                  <a:lnTo>
                    <a:pt x="39" y="168"/>
                  </a:lnTo>
                  <a:lnTo>
                    <a:pt x="48" y="172"/>
                  </a:lnTo>
                  <a:lnTo>
                    <a:pt x="57" y="172"/>
                  </a:lnTo>
                  <a:lnTo>
                    <a:pt x="67" y="169"/>
                  </a:lnTo>
                  <a:lnTo>
                    <a:pt x="73" y="163"/>
                  </a:lnTo>
                  <a:lnTo>
                    <a:pt x="78" y="156"/>
                  </a:lnTo>
                  <a:lnTo>
                    <a:pt x="78" y="147"/>
                  </a:lnTo>
                  <a:lnTo>
                    <a:pt x="76" y="138"/>
                  </a:lnTo>
                  <a:lnTo>
                    <a:pt x="73" y="132"/>
                  </a:lnTo>
                  <a:lnTo>
                    <a:pt x="70" y="128"/>
                  </a:lnTo>
                  <a:lnTo>
                    <a:pt x="70" y="125"/>
                  </a:lnTo>
                  <a:lnTo>
                    <a:pt x="72" y="123"/>
                  </a:lnTo>
                  <a:lnTo>
                    <a:pt x="75" y="122"/>
                  </a:lnTo>
                  <a:lnTo>
                    <a:pt x="78" y="122"/>
                  </a:lnTo>
                  <a:lnTo>
                    <a:pt x="79" y="126"/>
                  </a:lnTo>
                  <a:lnTo>
                    <a:pt x="81" y="131"/>
                  </a:lnTo>
                  <a:lnTo>
                    <a:pt x="82" y="135"/>
                  </a:lnTo>
                  <a:lnTo>
                    <a:pt x="84" y="141"/>
                  </a:lnTo>
                  <a:lnTo>
                    <a:pt x="90" y="147"/>
                  </a:lnTo>
                  <a:lnTo>
                    <a:pt x="97" y="148"/>
                  </a:lnTo>
                  <a:lnTo>
                    <a:pt x="109" y="142"/>
                  </a:lnTo>
                  <a:lnTo>
                    <a:pt x="113" y="147"/>
                  </a:lnTo>
                  <a:lnTo>
                    <a:pt x="119" y="150"/>
                  </a:lnTo>
                  <a:lnTo>
                    <a:pt x="126" y="153"/>
                  </a:lnTo>
                  <a:lnTo>
                    <a:pt x="134" y="153"/>
                  </a:lnTo>
                  <a:lnTo>
                    <a:pt x="140" y="151"/>
                  </a:lnTo>
                  <a:lnTo>
                    <a:pt x="147" y="147"/>
                  </a:lnTo>
                  <a:lnTo>
                    <a:pt x="153" y="141"/>
                  </a:lnTo>
                  <a:lnTo>
                    <a:pt x="157" y="131"/>
                  </a:lnTo>
                  <a:lnTo>
                    <a:pt x="157" y="129"/>
                  </a:lnTo>
                  <a:lnTo>
                    <a:pt x="157" y="128"/>
                  </a:lnTo>
                  <a:lnTo>
                    <a:pt x="156" y="128"/>
                  </a:lnTo>
                  <a:lnTo>
                    <a:pt x="156" y="126"/>
                  </a:lnTo>
                  <a:lnTo>
                    <a:pt x="153" y="122"/>
                  </a:lnTo>
                  <a:lnTo>
                    <a:pt x="149" y="114"/>
                  </a:lnTo>
                  <a:lnTo>
                    <a:pt x="141" y="110"/>
                  </a:lnTo>
                  <a:lnTo>
                    <a:pt x="131" y="110"/>
                  </a:lnTo>
                  <a:lnTo>
                    <a:pt x="125" y="111"/>
                  </a:lnTo>
                  <a:lnTo>
                    <a:pt x="119" y="110"/>
                  </a:lnTo>
                  <a:lnTo>
                    <a:pt x="115" y="105"/>
                  </a:lnTo>
                  <a:lnTo>
                    <a:pt x="112" y="102"/>
                  </a:lnTo>
                  <a:lnTo>
                    <a:pt x="118" y="97"/>
                  </a:lnTo>
                  <a:lnTo>
                    <a:pt x="122" y="91"/>
                  </a:lnTo>
                  <a:lnTo>
                    <a:pt x="128" y="86"/>
                  </a:lnTo>
                  <a:lnTo>
                    <a:pt x="132" y="82"/>
                  </a:lnTo>
                  <a:lnTo>
                    <a:pt x="144" y="83"/>
                  </a:lnTo>
                  <a:lnTo>
                    <a:pt x="153" y="80"/>
                  </a:lnTo>
                  <a:lnTo>
                    <a:pt x="159" y="77"/>
                  </a:lnTo>
                  <a:lnTo>
                    <a:pt x="163" y="71"/>
                  </a:lnTo>
                  <a:lnTo>
                    <a:pt x="166" y="64"/>
                  </a:lnTo>
                  <a:lnTo>
                    <a:pt x="166" y="58"/>
                  </a:lnTo>
                  <a:lnTo>
                    <a:pt x="165" y="51"/>
                  </a:lnTo>
                  <a:lnTo>
                    <a:pt x="160" y="45"/>
                  </a:lnTo>
                  <a:lnTo>
                    <a:pt x="155" y="40"/>
                  </a:lnTo>
                  <a:lnTo>
                    <a:pt x="146" y="39"/>
                  </a:lnTo>
                  <a:lnTo>
                    <a:pt x="135" y="40"/>
                  </a:lnTo>
                  <a:lnTo>
                    <a:pt x="128" y="43"/>
                  </a:lnTo>
                  <a:lnTo>
                    <a:pt x="124" y="48"/>
                  </a:lnTo>
                  <a:lnTo>
                    <a:pt x="124" y="52"/>
                  </a:lnTo>
                  <a:lnTo>
                    <a:pt x="124" y="58"/>
                  </a:lnTo>
                  <a:lnTo>
                    <a:pt x="124" y="63"/>
                  </a:lnTo>
                  <a:lnTo>
                    <a:pt x="118" y="68"/>
                  </a:lnTo>
                  <a:lnTo>
                    <a:pt x="112" y="73"/>
                  </a:lnTo>
                  <a:lnTo>
                    <a:pt x="106" y="77"/>
                  </a:lnTo>
                  <a:lnTo>
                    <a:pt x="103" y="80"/>
                  </a:lnTo>
                  <a:lnTo>
                    <a:pt x="100" y="79"/>
                  </a:lnTo>
                  <a:lnTo>
                    <a:pt x="98" y="76"/>
                  </a:lnTo>
                  <a:lnTo>
                    <a:pt x="95" y="74"/>
                  </a:lnTo>
                  <a:lnTo>
                    <a:pt x="93" y="73"/>
                  </a:lnTo>
                  <a:lnTo>
                    <a:pt x="95" y="67"/>
                  </a:lnTo>
                  <a:lnTo>
                    <a:pt x="98" y="60"/>
                  </a:lnTo>
                  <a:lnTo>
                    <a:pt x="100" y="52"/>
                  </a:lnTo>
                  <a:lnTo>
                    <a:pt x="101" y="48"/>
                  </a:lnTo>
                  <a:lnTo>
                    <a:pt x="109" y="42"/>
                  </a:lnTo>
                  <a:lnTo>
                    <a:pt x="115" y="34"/>
                  </a:lnTo>
                  <a:lnTo>
                    <a:pt x="118" y="27"/>
                  </a:lnTo>
                  <a:lnTo>
                    <a:pt x="118" y="18"/>
                  </a:lnTo>
                  <a:lnTo>
                    <a:pt x="113" y="11"/>
                  </a:lnTo>
                  <a:lnTo>
                    <a:pt x="106" y="5"/>
                  </a:lnTo>
                  <a:lnTo>
                    <a:pt x="98" y="0"/>
                  </a:lnTo>
                  <a:lnTo>
                    <a:pt x="90" y="0"/>
                  </a:lnTo>
                  <a:lnTo>
                    <a:pt x="85" y="2"/>
                  </a:lnTo>
                  <a:lnTo>
                    <a:pt x="81" y="5"/>
                  </a:lnTo>
                  <a:lnTo>
                    <a:pt x="75" y="8"/>
                  </a:lnTo>
                  <a:lnTo>
                    <a:pt x="70" y="12"/>
                  </a:lnTo>
                  <a:lnTo>
                    <a:pt x="67" y="15"/>
                  </a:lnTo>
                  <a:lnTo>
                    <a:pt x="66" y="18"/>
                  </a:lnTo>
                  <a:lnTo>
                    <a:pt x="64" y="23"/>
                  </a:lnTo>
                  <a:lnTo>
                    <a:pt x="64" y="26"/>
                  </a:lnTo>
                  <a:lnTo>
                    <a:pt x="67" y="33"/>
                  </a:lnTo>
                  <a:lnTo>
                    <a:pt x="72" y="39"/>
                  </a:lnTo>
                  <a:lnTo>
                    <a:pt x="76" y="43"/>
                  </a:lnTo>
                  <a:lnTo>
                    <a:pt x="81" y="45"/>
                  </a:lnTo>
                  <a:lnTo>
                    <a:pt x="81" y="52"/>
                  </a:lnTo>
                  <a:lnTo>
                    <a:pt x="81" y="60"/>
                  </a:lnTo>
                  <a:lnTo>
                    <a:pt x="79" y="66"/>
                  </a:lnTo>
                  <a:lnTo>
                    <a:pt x="79" y="68"/>
                  </a:lnTo>
                  <a:lnTo>
                    <a:pt x="76" y="68"/>
                  </a:lnTo>
                  <a:lnTo>
                    <a:pt x="72" y="70"/>
                  </a:lnTo>
                  <a:lnTo>
                    <a:pt x="70" y="71"/>
                  </a:lnTo>
                  <a:lnTo>
                    <a:pt x="69" y="71"/>
                  </a:lnTo>
                  <a:lnTo>
                    <a:pt x="63" y="64"/>
                  </a:lnTo>
                  <a:lnTo>
                    <a:pt x="59" y="54"/>
                  </a:lnTo>
                  <a:lnTo>
                    <a:pt x="53" y="43"/>
                  </a:lnTo>
                  <a:lnTo>
                    <a:pt x="39" y="39"/>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64" name="Freeform 341"/>
            <p:cNvSpPr>
              <a:spLocks/>
            </p:cNvSpPr>
            <p:nvPr/>
          </p:nvSpPr>
          <p:spPr bwMode="auto">
            <a:xfrm>
              <a:off x="1108" y="2132"/>
              <a:ext cx="173" cy="300"/>
            </a:xfrm>
            <a:custGeom>
              <a:avLst/>
              <a:gdLst>
                <a:gd name="T0" fmla="*/ 172 w 173"/>
                <a:gd name="T1" fmla="*/ 0 h 300"/>
                <a:gd name="T2" fmla="*/ 158 w 173"/>
                <a:gd name="T3" fmla="*/ 19 h 300"/>
                <a:gd name="T4" fmla="*/ 142 w 173"/>
                <a:gd name="T5" fmla="*/ 36 h 300"/>
                <a:gd name="T6" fmla="*/ 124 w 173"/>
                <a:gd name="T7" fmla="*/ 50 h 300"/>
                <a:gd name="T8" fmla="*/ 105 w 173"/>
                <a:gd name="T9" fmla="*/ 61 h 300"/>
                <a:gd name="T10" fmla="*/ 86 w 173"/>
                <a:gd name="T11" fmla="*/ 68 h 300"/>
                <a:gd name="T12" fmla="*/ 67 w 173"/>
                <a:gd name="T13" fmla="*/ 74 h 300"/>
                <a:gd name="T14" fmla="*/ 49 w 173"/>
                <a:gd name="T15" fmla="*/ 75 h 300"/>
                <a:gd name="T16" fmla="*/ 31 w 173"/>
                <a:gd name="T17" fmla="*/ 75 h 300"/>
                <a:gd name="T18" fmla="*/ 33 w 173"/>
                <a:gd name="T19" fmla="*/ 90 h 300"/>
                <a:gd name="T20" fmla="*/ 30 w 173"/>
                <a:gd name="T21" fmla="*/ 108 h 300"/>
                <a:gd name="T22" fmla="*/ 20 w 173"/>
                <a:gd name="T23" fmla="*/ 126 h 300"/>
                <a:gd name="T24" fmla="*/ 0 w 173"/>
                <a:gd name="T25" fmla="*/ 139 h 300"/>
                <a:gd name="T26" fmla="*/ 12 w 173"/>
                <a:gd name="T27" fmla="*/ 158 h 300"/>
                <a:gd name="T28" fmla="*/ 20 w 173"/>
                <a:gd name="T29" fmla="*/ 182 h 300"/>
                <a:gd name="T30" fmla="*/ 20 w 173"/>
                <a:gd name="T31" fmla="*/ 206 h 300"/>
                <a:gd name="T32" fmla="*/ 12 w 173"/>
                <a:gd name="T33" fmla="*/ 226 h 300"/>
                <a:gd name="T34" fmla="*/ 20 w 173"/>
                <a:gd name="T35" fmla="*/ 229 h 300"/>
                <a:gd name="T36" fmla="*/ 28 w 173"/>
                <a:gd name="T37" fmla="*/ 234 h 300"/>
                <a:gd name="T38" fmla="*/ 39 w 173"/>
                <a:gd name="T39" fmla="*/ 238 h 300"/>
                <a:gd name="T40" fmla="*/ 51 w 173"/>
                <a:gd name="T41" fmla="*/ 245 h 300"/>
                <a:gd name="T42" fmla="*/ 61 w 173"/>
                <a:gd name="T43" fmla="*/ 256 h 300"/>
                <a:gd name="T44" fmla="*/ 70 w 173"/>
                <a:gd name="T45" fmla="*/ 268 h 300"/>
                <a:gd name="T46" fmla="*/ 77 w 173"/>
                <a:gd name="T47" fmla="*/ 282 h 300"/>
                <a:gd name="T48" fmla="*/ 83 w 173"/>
                <a:gd name="T49" fmla="*/ 300 h 300"/>
                <a:gd name="T50" fmla="*/ 88 w 173"/>
                <a:gd name="T51" fmla="*/ 290 h 300"/>
                <a:gd name="T52" fmla="*/ 93 w 173"/>
                <a:gd name="T53" fmla="*/ 278 h 300"/>
                <a:gd name="T54" fmla="*/ 101 w 173"/>
                <a:gd name="T55" fmla="*/ 268 h 300"/>
                <a:gd name="T56" fmla="*/ 110 w 173"/>
                <a:gd name="T57" fmla="*/ 257 h 300"/>
                <a:gd name="T58" fmla="*/ 119 w 173"/>
                <a:gd name="T59" fmla="*/ 247 h 300"/>
                <a:gd name="T60" fmla="*/ 130 w 173"/>
                <a:gd name="T61" fmla="*/ 240 h 300"/>
                <a:gd name="T62" fmla="*/ 142 w 173"/>
                <a:gd name="T63" fmla="*/ 235 h 300"/>
                <a:gd name="T64" fmla="*/ 155 w 173"/>
                <a:gd name="T65" fmla="*/ 232 h 300"/>
                <a:gd name="T66" fmla="*/ 150 w 173"/>
                <a:gd name="T67" fmla="*/ 220 h 300"/>
                <a:gd name="T68" fmla="*/ 147 w 173"/>
                <a:gd name="T69" fmla="*/ 203 h 300"/>
                <a:gd name="T70" fmla="*/ 150 w 173"/>
                <a:gd name="T71" fmla="*/ 185 h 300"/>
                <a:gd name="T72" fmla="*/ 161 w 173"/>
                <a:gd name="T73" fmla="*/ 164 h 300"/>
                <a:gd name="T74" fmla="*/ 150 w 173"/>
                <a:gd name="T75" fmla="*/ 132 h 300"/>
                <a:gd name="T76" fmla="*/ 147 w 173"/>
                <a:gd name="T77" fmla="*/ 101 h 300"/>
                <a:gd name="T78" fmla="*/ 148 w 173"/>
                <a:gd name="T79" fmla="*/ 73 h 300"/>
                <a:gd name="T80" fmla="*/ 151 w 173"/>
                <a:gd name="T81" fmla="*/ 52 h 300"/>
                <a:gd name="T82" fmla="*/ 155 w 173"/>
                <a:gd name="T83" fmla="*/ 40 h 300"/>
                <a:gd name="T84" fmla="*/ 161 w 173"/>
                <a:gd name="T85" fmla="*/ 25 h 300"/>
                <a:gd name="T86" fmla="*/ 167 w 173"/>
                <a:gd name="T87" fmla="*/ 15 h 300"/>
                <a:gd name="T88" fmla="*/ 172 w 173"/>
                <a:gd name="T89" fmla="*/ 9 h 300"/>
                <a:gd name="T90" fmla="*/ 173 w 173"/>
                <a:gd name="T91" fmla="*/ 6 h 300"/>
                <a:gd name="T92" fmla="*/ 173 w 173"/>
                <a:gd name="T93" fmla="*/ 5 h 300"/>
                <a:gd name="T94" fmla="*/ 172 w 173"/>
                <a:gd name="T95" fmla="*/ 2 h 300"/>
                <a:gd name="T96" fmla="*/ 172 w 173"/>
                <a:gd name="T97" fmla="*/ 2 h 300"/>
                <a:gd name="T98" fmla="*/ 172 w 173"/>
                <a:gd name="T99" fmla="*/ 0 h 3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0"/>
                <a:gd name="T152" fmla="*/ 173 w 173"/>
                <a:gd name="T153" fmla="*/ 300 h 30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0">
                  <a:moveTo>
                    <a:pt x="172" y="0"/>
                  </a:moveTo>
                  <a:lnTo>
                    <a:pt x="158" y="19"/>
                  </a:lnTo>
                  <a:lnTo>
                    <a:pt x="142" y="36"/>
                  </a:lnTo>
                  <a:lnTo>
                    <a:pt x="124" y="50"/>
                  </a:lnTo>
                  <a:lnTo>
                    <a:pt x="105" y="61"/>
                  </a:lnTo>
                  <a:lnTo>
                    <a:pt x="86" y="68"/>
                  </a:lnTo>
                  <a:lnTo>
                    <a:pt x="67" y="74"/>
                  </a:lnTo>
                  <a:lnTo>
                    <a:pt x="49" y="75"/>
                  </a:lnTo>
                  <a:lnTo>
                    <a:pt x="31" y="75"/>
                  </a:lnTo>
                  <a:lnTo>
                    <a:pt x="33" y="90"/>
                  </a:lnTo>
                  <a:lnTo>
                    <a:pt x="30" y="108"/>
                  </a:lnTo>
                  <a:lnTo>
                    <a:pt x="20" y="126"/>
                  </a:lnTo>
                  <a:lnTo>
                    <a:pt x="0" y="139"/>
                  </a:lnTo>
                  <a:lnTo>
                    <a:pt x="12" y="158"/>
                  </a:lnTo>
                  <a:lnTo>
                    <a:pt x="20" y="182"/>
                  </a:lnTo>
                  <a:lnTo>
                    <a:pt x="20" y="206"/>
                  </a:lnTo>
                  <a:lnTo>
                    <a:pt x="12" y="226"/>
                  </a:lnTo>
                  <a:lnTo>
                    <a:pt x="20" y="229"/>
                  </a:lnTo>
                  <a:lnTo>
                    <a:pt x="28" y="234"/>
                  </a:lnTo>
                  <a:lnTo>
                    <a:pt x="39" y="238"/>
                  </a:lnTo>
                  <a:lnTo>
                    <a:pt x="51" y="245"/>
                  </a:lnTo>
                  <a:lnTo>
                    <a:pt x="61" y="256"/>
                  </a:lnTo>
                  <a:lnTo>
                    <a:pt x="70" y="268"/>
                  </a:lnTo>
                  <a:lnTo>
                    <a:pt x="77" y="282"/>
                  </a:lnTo>
                  <a:lnTo>
                    <a:pt x="83" y="300"/>
                  </a:lnTo>
                  <a:lnTo>
                    <a:pt x="88" y="290"/>
                  </a:lnTo>
                  <a:lnTo>
                    <a:pt x="93" y="278"/>
                  </a:lnTo>
                  <a:lnTo>
                    <a:pt x="101" y="268"/>
                  </a:lnTo>
                  <a:lnTo>
                    <a:pt x="110" y="257"/>
                  </a:lnTo>
                  <a:lnTo>
                    <a:pt x="119" y="247"/>
                  </a:lnTo>
                  <a:lnTo>
                    <a:pt x="130" y="240"/>
                  </a:lnTo>
                  <a:lnTo>
                    <a:pt x="142" y="235"/>
                  </a:lnTo>
                  <a:lnTo>
                    <a:pt x="155" y="232"/>
                  </a:lnTo>
                  <a:lnTo>
                    <a:pt x="150" y="220"/>
                  </a:lnTo>
                  <a:lnTo>
                    <a:pt x="147" y="203"/>
                  </a:lnTo>
                  <a:lnTo>
                    <a:pt x="150" y="185"/>
                  </a:lnTo>
                  <a:lnTo>
                    <a:pt x="161" y="164"/>
                  </a:lnTo>
                  <a:lnTo>
                    <a:pt x="150" y="132"/>
                  </a:lnTo>
                  <a:lnTo>
                    <a:pt x="147" y="101"/>
                  </a:lnTo>
                  <a:lnTo>
                    <a:pt x="148" y="73"/>
                  </a:lnTo>
                  <a:lnTo>
                    <a:pt x="151" y="52"/>
                  </a:lnTo>
                  <a:lnTo>
                    <a:pt x="155" y="40"/>
                  </a:lnTo>
                  <a:lnTo>
                    <a:pt x="161" y="25"/>
                  </a:lnTo>
                  <a:lnTo>
                    <a:pt x="167" y="15"/>
                  </a:lnTo>
                  <a:lnTo>
                    <a:pt x="172" y="9"/>
                  </a:lnTo>
                  <a:lnTo>
                    <a:pt x="173" y="6"/>
                  </a:lnTo>
                  <a:lnTo>
                    <a:pt x="173" y="5"/>
                  </a:lnTo>
                  <a:lnTo>
                    <a:pt x="172" y="2"/>
                  </a:lnTo>
                  <a:lnTo>
                    <a:pt x="172"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65" name="Freeform 342"/>
            <p:cNvSpPr>
              <a:spLocks/>
            </p:cNvSpPr>
            <p:nvPr/>
          </p:nvSpPr>
          <p:spPr bwMode="auto">
            <a:xfrm>
              <a:off x="1550" y="2057"/>
              <a:ext cx="325" cy="248"/>
            </a:xfrm>
            <a:custGeom>
              <a:avLst/>
              <a:gdLst>
                <a:gd name="T0" fmla="*/ 147 w 325"/>
                <a:gd name="T1" fmla="*/ 0 h 248"/>
                <a:gd name="T2" fmla="*/ 136 w 325"/>
                <a:gd name="T3" fmla="*/ 3 h 248"/>
                <a:gd name="T4" fmla="*/ 122 w 325"/>
                <a:gd name="T5" fmla="*/ 7 h 248"/>
                <a:gd name="T6" fmla="*/ 105 w 325"/>
                <a:gd name="T7" fmla="*/ 13 h 248"/>
                <a:gd name="T8" fmla="*/ 87 w 325"/>
                <a:gd name="T9" fmla="*/ 17 h 248"/>
                <a:gd name="T10" fmla="*/ 69 w 325"/>
                <a:gd name="T11" fmla="*/ 23 h 248"/>
                <a:gd name="T12" fmla="*/ 52 w 325"/>
                <a:gd name="T13" fmla="*/ 28 h 248"/>
                <a:gd name="T14" fmla="*/ 35 w 325"/>
                <a:gd name="T15" fmla="*/ 31 h 248"/>
                <a:gd name="T16" fmla="*/ 21 w 325"/>
                <a:gd name="T17" fmla="*/ 32 h 248"/>
                <a:gd name="T18" fmla="*/ 15 w 325"/>
                <a:gd name="T19" fmla="*/ 32 h 248"/>
                <a:gd name="T20" fmla="*/ 9 w 325"/>
                <a:gd name="T21" fmla="*/ 31 h 248"/>
                <a:gd name="T22" fmla="*/ 3 w 325"/>
                <a:gd name="T23" fmla="*/ 31 h 248"/>
                <a:gd name="T24" fmla="*/ 0 w 325"/>
                <a:gd name="T25" fmla="*/ 31 h 248"/>
                <a:gd name="T26" fmla="*/ 18 w 325"/>
                <a:gd name="T27" fmla="*/ 41 h 248"/>
                <a:gd name="T28" fmla="*/ 32 w 325"/>
                <a:gd name="T29" fmla="*/ 56 h 248"/>
                <a:gd name="T30" fmla="*/ 47 w 325"/>
                <a:gd name="T31" fmla="*/ 74 h 248"/>
                <a:gd name="T32" fmla="*/ 59 w 325"/>
                <a:gd name="T33" fmla="*/ 93 h 248"/>
                <a:gd name="T34" fmla="*/ 71 w 325"/>
                <a:gd name="T35" fmla="*/ 115 h 248"/>
                <a:gd name="T36" fmla="*/ 78 w 325"/>
                <a:gd name="T37" fmla="*/ 137 h 248"/>
                <a:gd name="T38" fmla="*/ 85 w 325"/>
                <a:gd name="T39" fmla="*/ 162 h 248"/>
                <a:gd name="T40" fmla="*/ 90 w 325"/>
                <a:gd name="T41" fmla="*/ 186 h 248"/>
                <a:gd name="T42" fmla="*/ 97 w 325"/>
                <a:gd name="T43" fmla="*/ 186 h 248"/>
                <a:gd name="T44" fmla="*/ 109 w 325"/>
                <a:gd name="T45" fmla="*/ 187 h 248"/>
                <a:gd name="T46" fmla="*/ 121 w 325"/>
                <a:gd name="T47" fmla="*/ 193 h 248"/>
                <a:gd name="T48" fmla="*/ 133 w 325"/>
                <a:gd name="T49" fmla="*/ 201 h 248"/>
                <a:gd name="T50" fmla="*/ 146 w 325"/>
                <a:gd name="T51" fmla="*/ 210 h 248"/>
                <a:gd name="T52" fmla="*/ 158 w 325"/>
                <a:gd name="T53" fmla="*/ 221 h 248"/>
                <a:gd name="T54" fmla="*/ 168 w 325"/>
                <a:gd name="T55" fmla="*/ 233 h 248"/>
                <a:gd name="T56" fmla="*/ 176 w 325"/>
                <a:gd name="T57" fmla="*/ 248 h 248"/>
                <a:gd name="T58" fmla="*/ 184 w 325"/>
                <a:gd name="T59" fmla="*/ 241 h 248"/>
                <a:gd name="T60" fmla="*/ 198 w 325"/>
                <a:gd name="T61" fmla="*/ 233 h 248"/>
                <a:gd name="T62" fmla="*/ 212 w 325"/>
                <a:gd name="T63" fmla="*/ 227 h 248"/>
                <a:gd name="T64" fmla="*/ 230 w 325"/>
                <a:gd name="T65" fmla="*/ 223 h 248"/>
                <a:gd name="T66" fmla="*/ 251 w 325"/>
                <a:gd name="T67" fmla="*/ 221 h 248"/>
                <a:gd name="T68" fmla="*/ 274 w 325"/>
                <a:gd name="T69" fmla="*/ 223 h 248"/>
                <a:gd name="T70" fmla="*/ 298 w 325"/>
                <a:gd name="T71" fmla="*/ 229 h 248"/>
                <a:gd name="T72" fmla="*/ 325 w 325"/>
                <a:gd name="T73" fmla="*/ 239 h 248"/>
                <a:gd name="T74" fmla="*/ 317 w 325"/>
                <a:gd name="T75" fmla="*/ 230 h 248"/>
                <a:gd name="T76" fmla="*/ 308 w 325"/>
                <a:gd name="T77" fmla="*/ 218 h 248"/>
                <a:gd name="T78" fmla="*/ 302 w 325"/>
                <a:gd name="T79" fmla="*/ 205 h 248"/>
                <a:gd name="T80" fmla="*/ 297 w 325"/>
                <a:gd name="T81" fmla="*/ 190 h 248"/>
                <a:gd name="T82" fmla="*/ 295 w 325"/>
                <a:gd name="T83" fmla="*/ 173 h 248"/>
                <a:gd name="T84" fmla="*/ 295 w 325"/>
                <a:gd name="T85" fmla="*/ 152 h 248"/>
                <a:gd name="T86" fmla="*/ 301 w 325"/>
                <a:gd name="T87" fmla="*/ 130 h 248"/>
                <a:gd name="T88" fmla="*/ 311 w 325"/>
                <a:gd name="T89" fmla="*/ 106 h 248"/>
                <a:gd name="T90" fmla="*/ 297 w 325"/>
                <a:gd name="T91" fmla="*/ 102 h 248"/>
                <a:gd name="T92" fmla="*/ 280 w 325"/>
                <a:gd name="T93" fmla="*/ 97 h 248"/>
                <a:gd name="T94" fmla="*/ 266 w 325"/>
                <a:gd name="T95" fmla="*/ 91 h 248"/>
                <a:gd name="T96" fmla="*/ 252 w 325"/>
                <a:gd name="T97" fmla="*/ 83 h 248"/>
                <a:gd name="T98" fmla="*/ 240 w 325"/>
                <a:gd name="T99" fmla="*/ 71 h 248"/>
                <a:gd name="T100" fmla="*/ 232 w 325"/>
                <a:gd name="T101" fmla="*/ 56 h 248"/>
                <a:gd name="T102" fmla="*/ 227 w 325"/>
                <a:gd name="T103" fmla="*/ 37 h 248"/>
                <a:gd name="T104" fmla="*/ 226 w 325"/>
                <a:gd name="T105" fmla="*/ 15 h 248"/>
                <a:gd name="T106" fmla="*/ 217 w 325"/>
                <a:gd name="T107" fmla="*/ 16 h 248"/>
                <a:gd name="T108" fmla="*/ 208 w 325"/>
                <a:gd name="T109" fmla="*/ 17 h 248"/>
                <a:gd name="T110" fmla="*/ 199 w 325"/>
                <a:gd name="T111" fmla="*/ 19 h 248"/>
                <a:gd name="T112" fmla="*/ 190 w 325"/>
                <a:gd name="T113" fmla="*/ 17 h 248"/>
                <a:gd name="T114" fmla="*/ 180 w 325"/>
                <a:gd name="T115" fmla="*/ 16 h 248"/>
                <a:gd name="T116" fmla="*/ 170 w 325"/>
                <a:gd name="T117" fmla="*/ 13 h 248"/>
                <a:gd name="T118" fmla="*/ 159 w 325"/>
                <a:gd name="T119" fmla="*/ 7 h 248"/>
                <a:gd name="T120" fmla="*/ 147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7" y="0"/>
                  </a:moveTo>
                  <a:lnTo>
                    <a:pt x="136" y="3"/>
                  </a:lnTo>
                  <a:lnTo>
                    <a:pt x="122" y="7"/>
                  </a:lnTo>
                  <a:lnTo>
                    <a:pt x="105" y="13"/>
                  </a:lnTo>
                  <a:lnTo>
                    <a:pt x="87" y="17"/>
                  </a:lnTo>
                  <a:lnTo>
                    <a:pt x="69" y="23"/>
                  </a:lnTo>
                  <a:lnTo>
                    <a:pt x="52" y="28"/>
                  </a:lnTo>
                  <a:lnTo>
                    <a:pt x="35" y="31"/>
                  </a:lnTo>
                  <a:lnTo>
                    <a:pt x="21" y="32"/>
                  </a:lnTo>
                  <a:lnTo>
                    <a:pt x="15" y="32"/>
                  </a:lnTo>
                  <a:lnTo>
                    <a:pt x="9" y="31"/>
                  </a:lnTo>
                  <a:lnTo>
                    <a:pt x="3" y="31"/>
                  </a:lnTo>
                  <a:lnTo>
                    <a:pt x="0" y="31"/>
                  </a:lnTo>
                  <a:lnTo>
                    <a:pt x="18" y="41"/>
                  </a:lnTo>
                  <a:lnTo>
                    <a:pt x="32" y="56"/>
                  </a:lnTo>
                  <a:lnTo>
                    <a:pt x="47" y="74"/>
                  </a:lnTo>
                  <a:lnTo>
                    <a:pt x="59" y="93"/>
                  </a:lnTo>
                  <a:lnTo>
                    <a:pt x="71" y="115"/>
                  </a:lnTo>
                  <a:lnTo>
                    <a:pt x="78" y="137"/>
                  </a:lnTo>
                  <a:lnTo>
                    <a:pt x="85" y="162"/>
                  </a:lnTo>
                  <a:lnTo>
                    <a:pt x="90" y="186"/>
                  </a:lnTo>
                  <a:lnTo>
                    <a:pt x="97" y="186"/>
                  </a:lnTo>
                  <a:lnTo>
                    <a:pt x="109" y="187"/>
                  </a:lnTo>
                  <a:lnTo>
                    <a:pt x="121" y="193"/>
                  </a:lnTo>
                  <a:lnTo>
                    <a:pt x="133" y="201"/>
                  </a:lnTo>
                  <a:lnTo>
                    <a:pt x="146" y="210"/>
                  </a:lnTo>
                  <a:lnTo>
                    <a:pt x="158" y="221"/>
                  </a:lnTo>
                  <a:lnTo>
                    <a:pt x="168" y="233"/>
                  </a:lnTo>
                  <a:lnTo>
                    <a:pt x="176" y="248"/>
                  </a:lnTo>
                  <a:lnTo>
                    <a:pt x="184" y="241"/>
                  </a:lnTo>
                  <a:lnTo>
                    <a:pt x="198" y="233"/>
                  </a:lnTo>
                  <a:lnTo>
                    <a:pt x="212" y="227"/>
                  </a:lnTo>
                  <a:lnTo>
                    <a:pt x="230" y="223"/>
                  </a:lnTo>
                  <a:lnTo>
                    <a:pt x="251" y="221"/>
                  </a:lnTo>
                  <a:lnTo>
                    <a:pt x="274" y="223"/>
                  </a:lnTo>
                  <a:lnTo>
                    <a:pt x="298" y="229"/>
                  </a:lnTo>
                  <a:lnTo>
                    <a:pt x="325" y="239"/>
                  </a:lnTo>
                  <a:lnTo>
                    <a:pt x="317" y="230"/>
                  </a:lnTo>
                  <a:lnTo>
                    <a:pt x="308" y="218"/>
                  </a:lnTo>
                  <a:lnTo>
                    <a:pt x="302" y="205"/>
                  </a:lnTo>
                  <a:lnTo>
                    <a:pt x="297" y="190"/>
                  </a:lnTo>
                  <a:lnTo>
                    <a:pt x="295" y="173"/>
                  </a:lnTo>
                  <a:lnTo>
                    <a:pt x="295" y="152"/>
                  </a:lnTo>
                  <a:lnTo>
                    <a:pt x="301" y="130"/>
                  </a:lnTo>
                  <a:lnTo>
                    <a:pt x="311" y="106"/>
                  </a:lnTo>
                  <a:lnTo>
                    <a:pt x="297" y="102"/>
                  </a:lnTo>
                  <a:lnTo>
                    <a:pt x="280" y="97"/>
                  </a:lnTo>
                  <a:lnTo>
                    <a:pt x="266" y="91"/>
                  </a:lnTo>
                  <a:lnTo>
                    <a:pt x="252" y="83"/>
                  </a:lnTo>
                  <a:lnTo>
                    <a:pt x="240" y="71"/>
                  </a:lnTo>
                  <a:lnTo>
                    <a:pt x="232" y="56"/>
                  </a:lnTo>
                  <a:lnTo>
                    <a:pt x="227" y="37"/>
                  </a:lnTo>
                  <a:lnTo>
                    <a:pt x="226" y="15"/>
                  </a:lnTo>
                  <a:lnTo>
                    <a:pt x="217" y="16"/>
                  </a:lnTo>
                  <a:lnTo>
                    <a:pt x="208" y="17"/>
                  </a:lnTo>
                  <a:lnTo>
                    <a:pt x="199" y="19"/>
                  </a:lnTo>
                  <a:lnTo>
                    <a:pt x="190" y="17"/>
                  </a:lnTo>
                  <a:lnTo>
                    <a:pt x="180" y="16"/>
                  </a:lnTo>
                  <a:lnTo>
                    <a:pt x="170" y="13"/>
                  </a:lnTo>
                  <a:lnTo>
                    <a:pt x="159" y="7"/>
                  </a:lnTo>
                  <a:lnTo>
                    <a:pt x="147"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66" name="Freeform 343"/>
            <p:cNvSpPr>
              <a:spLocks/>
            </p:cNvSpPr>
            <p:nvPr/>
          </p:nvSpPr>
          <p:spPr bwMode="auto">
            <a:xfrm>
              <a:off x="1383" y="1683"/>
              <a:ext cx="285" cy="352"/>
            </a:xfrm>
            <a:custGeom>
              <a:avLst/>
              <a:gdLst>
                <a:gd name="T0" fmla="*/ 241 w 285"/>
                <a:gd name="T1" fmla="*/ 171 h 352"/>
                <a:gd name="T2" fmla="*/ 204 w 285"/>
                <a:gd name="T3" fmla="*/ 173 h 352"/>
                <a:gd name="T4" fmla="*/ 155 w 285"/>
                <a:gd name="T5" fmla="*/ 189 h 352"/>
                <a:gd name="T6" fmla="*/ 109 w 285"/>
                <a:gd name="T7" fmla="*/ 230 h 352"/>
                <a:gd name="T8" fmla="*/ 83 w 285"/>
                <a:gd name="T9" fmla="*/ 292 h 352"/>
                <a:gd name="T10" fmla="*/ 63 w 285"/>
                <a:gd name="T11" fmla="*/ 331 h 352"/>
                <a:gd name="T12" fmla="*/ 44 w 285"/>
                <a:gd name="T13" fmla="*/ 340 h 352"/>
                <a:gd name="T14" fmla="*/ 30 w 285"/>
                <a:gd name="T15" fmla="*/ 343 h 352"/>
                <a:gd name="T16" fmla="*/ 16 w 285"/>
                <a:gd name="T17" fmla="*/ 346 h 352"/>
                <a:gd name="T18" fmla="*/ 6 w 285"/>
                <a:gd name="T19" fmla="*/ 350 h 352"/>
                <a:gd name="T20" fmla="*/ 1 w 285"/>
                <a:gd name="T21" fmla="*/ 350 h 352"/>
                <a:gd name="T22" fmla="*/ 0 w 285"/>
                <a:gd name="T23" fmla="*/ 349 h 352"/>
                <a:gd name="T24" fmla="*/ 24 w 285"/>
                <a:gd name="T25" fmla="*/ 335 h 352"/>
                <a:gd name="T26" fmla="*/ 53 w 285"/>
                <a:gd name="T27" fmla="*/ 300 h 352"/>
                <a:gd name="T28" fmla="*/ 66 w 285"/>
                <a:gd name="T29" fmla="*/ 258 h 352"/>
                <a:gd name="T30" fmla="*/ 71 w 285"/>
                <a:gd name="T31" fmla="*/ 221 h 352"/>
                <a:gd name="T32" fmla="*/ 69 w 285"/>
                <a:gd name="T33" fmla="*/ 196 h 352"/>
                <a:gd name="T34" fmla="*/ 63 w 285"/>
                <a:gd name="T35" fmla="*/ 167 h 352"/>
                <a:gd name="T36" fmla="*/ 68 w 285"/>
                <a:gd name="T37" fmla="*/ 149 h 352"/>
                <a:gd name="T38" fmla="*/ 90 w 285"/>
                <a:gd name="T39" fmla="*/ 134 h 352"/>
                <a:gd name="T40" fmla="*/ 109 w 285"/>
                <a:gd name="T41" fmla="*/ 109 h 352"/>
                <a:gd name="T42" fmla="*/ 117 w 285"/>
                <a:gd name="T43" fmla="*/ 78 h 352"/>
                <a:gd name="T44" fmla="*/ 125 w 285"/>
                <a:gd name="T45" fmla="*/ 60 h 352"/>
                <a:gd name="T46" fmla="*/ 158 w 285"/>
                <a:gd name="T47" fmla="*/ 50 h 352"/>
                <a:gd name="T48" fmla="*/ 193 w 285"/>
                <a:gd name="T49" fmla="*/ 32 h 352"/>
                <a:gd name="T50" fmla="*/ 223 w 285"/>
                <a:gd name="T51" fmla="*/ 12 h 352"/>
                <a:gd name="T52" fmla="*/ 232 w 285"/>
                <a:gd name="T53" fmla="*/ 13 h 352"/>
                <a:gd name="T54" fmla="*/ 236 w 285"/>
                <a:gd name="T55" fmla="*/ 47 h 352"/>
                <a:gd name="T56" fmla="*/ 250 w 285"/>
                <a:gd name="T57" fmla="*/ 80 h 352"/>
                <a:gd name="T58" fmla="*/ 272 w 285"/>
                <a:gd name="T59" fmla="*/ 108 h 352"/>
                <a:gd name="T60" fmla="*/ 276 w 285"/>
                <a:gd name="T61" fmla="*/ 118 h 352"/>
                <a:gd name="T62" fmla="*/ 258 w 285"/>
                <a:gd name="T63" fmla="*/ 125 h 352"/>
                <a:gd name="T64" fmla="*/ 245 w 285"/>
                <a:gd name="T65" fmla="*/ 139 h 352"/>
                <a:gd name="T66" fmla="*/ 244 w 285"/>
                <a:gd name="T67" fmla="*/ 159 h 3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2"/>
                <a:gd name="T104" fmla="*/ 285 w 285"/>
                <a:gd name="T105" fmla="*/ 352 h 3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2">
                  <a:moveTo>
                    <a:pt x="250" y="171"/>
                  </a:moveTo>
                  <a:lnTo>
                    <a:pt x="241" y="171"/>
                  </a:lnTo>
                  <a:lnTo>
                    <a:pt x="224" y="171"/>
                  </a:lnTo>
                  <a:lnTo>
                    <a:pt x="204" y="173"/>
                  </a:lnTo>
                  <a:lnTo>
                    <a:pt x="180" y="179"/>
                  </a:lnTo>
                  <a:lnTo>
                    <a:pt x="155" y="189"/>
                  </a:lnTo>
                  <a:lnTo>
                    <a:pt x="131" y="205"/>
                  </a:lnTo>
                  <a:lnTo>
                    <a:pt x="109" y="230"/>
                  </a:lnTo>
                  <a:lnTo>
                    <a:pt x="93" y="263"/>
                  </a:lnTo>
                  <a:lnTo>
                    <a:pt x="83" y="292"/>
                  </a:lnTo>
                  <a:lnTo>
                    <a:pt x="74" y="316"/>
                  </a:lnTo>
                  <a:lnTo>
                    <a:pt x="63" y="331"/>
                  </a:lnTo>
                  <a:lnTo>
                    <a:pt x="52" y="338"/>
                  </a:lnTo>
                  <a:lnTo>
                    <a:pt x="44" y="340"/>
                  </a:lnTo>
                  <a:lnTo>
                    <a:pt x="37" y="341"/>
                  </a:lnTo>
                  <a:lnTo>
                    <a:pt x="30" y="343"/>
                  </a:lnTo>
                  <a:lnTo>
                    <a:pt x="24" y="344"/>
                  </a:lnTo>
                  <a:lnTo>
                    <a:pt x="16" y="346"/>
                  </a:lnTo>
                  <a:lnTo>
                    <a:pt x="10" y="349"/>
                  </a:lnTo>
                  <a:lnTo>
                    <a:pt x="6" y="350"/>
                  </a:lnTo>
                  <a:lnTo>
                    <a:pt x="1" y="352"/>
                  </a:lnTo>
                  <a:lnTo>
                    <a:pt x="1" y="350"/>
                  </a:lnTo>
                  <a:lnTo>
                    <a:pt x="1" y="349"/>
                  </a:lnTo>
                  <a:lnTo>
                    <a:pt x="0" y="349"/>
                  </a:lnTo>
                  <a:lnTo>
                    <a:pt x="0" y="347"/>
                  </a:lnTo>
                  <a:lnTo>
                    <a:pt x="24" y="335"/>
                  </a:lnTo>
                  <a:lnTo>
                    <a:pt x="41" y="321"/>
                  </a:lnTo>
                  <a:lnTo>
                    <a:pt x="53" y="300"/>
                  </a:lnTo>
                  <a:lnTo>
                    <a:pt x="62" y="279"/>
                  </a:lnTo>
                  <a:lnTo>
                    <a:pt x="66" y="258"/>
                  </a:lnTo>
                  <a:lnTo>
                    <a:pt x="69" y="238"/>
                  </a:lnTo>
                  <a:lnTo>
                    <a:pt x="71" y="221"/>
                  </a:lnTo>
                  <a:lnTo>
                    <a:pt x="71" y="208"/>
                  </a:lnTo>
                  <a:lnTo>
                    <a:pt x="69" y="196"/>
                  </a:lnTo>
                  <a:lnTo>
                    <a:pt x="68" y="183"/>
                  </a:lnTo>
                  <a:lnTo>
                    <a:pt x="63" y="167"/>
                  </a:lnTo>
                  <a:lnTo>
                    <a:pt x="59" y="151"/>
                  </a:lnTo>
                  <a:lnTo>
                    <a:pt x="68" y="149"/>
                  </a:lnTo>
                  <a:lnTo>
                    <a:pt x="78" y="143"/>
                  </a:lnTo>
                  <a:lnTo>
                    <a:pt x="90" y="134"/>
                  </a:lnTo>
                  <a:lnTo>
                    <a:pt x="100" y="122"/>
                  </a:lnTo>
                  <a:lnTo>
                    <a:pt x="109" y="109"/>
                  </a:lnTo>
                  <a:lnTo>
                    <a:pt x="115" y="94"/>
                  </a:lnTo>
                  <a:lnTo>
                    <a:pt x="117" y="78"/>
                  </a:lnTo>
                  <a:lnTo>
                    <a:pt x="114" y="62"/>
                  </a:lnTo>
                  <a:lnTo>
                    <a:pt x="125" y="60"/>
                  </a:lnTo>
                  <a:lnTo>
                    <a:pt x="142" y="57"/>
                  </a:lnTo>
                  <a:lnTo>
                    <a:pt x="158" y="50"/>
                  </a:lnTo>
                  <a:lnTo>
                    <a:pt x="177" y="43"/>
                  </a:lnTo>
                  <a:lnTo>
                    <a:pt x="193" y="32"/>
                  </a:lnTo>
                  <a:lnTo>
                    <a:pt x="210" y="22"/>
                  </a:lnTo>
                  <a:lnTo>
                    <a:pt x="223" y="12"/>
                  </a:lnTo>
                  <a:lnTo>
                    <a:pt x="232" y="0"/>
                  </a:lnTo>
                  <a:lnTo>
                    <a:pt x="232" y="13"/>
                  </a:lnTo>
                  <a:lnTo>
                    <a:pt x="233" y="29"/>
                  </a:lnTo>
                  <a:lnTo>
                    <a:pt x="236" y="47"/>
                  </a:lnTo>
                  <a:lnTo>
                    <a:pt x="242" y="63"/>
                  </a:lnTo>
                  <a:lnTo>
                    <a:pt x="250" y="80"/>
                  </a:lnTo>
                  <a:lnTo>
                    <a:pt x="260" y="94"/>
                  </a:lnTo>
                  <a:lnTo>
                    <a:pt x="272" y="108"/>
                  </a:lnTo>
                  <a:lnTo>
                    <a:pt x="285" y="117"/>
                  </a:lnTo>
                  <a:lnTo>
                    <a:pt x="276" y="118"/>
                  </a:lnTo>
                  <a:lnTo>
                    <a:pt x="267" y="121"/>
                  </a:lnTo>
                  <a:lnTo>
                    <a:pt x="258" y="125"/>
                  </a:lnTo>
                  <a:lnTo>
                    <a:pt x="251" y="131"/>
                  </a:lnTo>
                  <a:lnTo>
                    <a:pt x="245" y="139"/>
                  </a:lnTo>
                  <a:lnTo>
                    <a:pt x="244" y="148"/>
                  </a:lnTo>
                  <a:lnTo>
                    <a:pt x="244" y="159"/>
                  </a:lnTo>
                  <a:lnTo>
                    <a:pt x="250" y="171"/>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67" name="Freeform 344"/>
            <p:cNvSpPr>
              <a:spLocks/>
            </p:cNvSpPr>
            <p:nvPr/>
          </p:nvSpPr>
          <p:spPr bwMode="auto">
            <a:xfrm>
              <a:off x="1289" y="1689"/>
              <a:ext cx="168" cy="341"/>
            </a:xfrm>
            <a:custGeom>
              <a:avLst/>
              <a:gdLst>
                <a:gd name="T0" fmla="*/ 91 w 168"/>
                <a:gd name="T1" fmla="*/ 337 h 341"/>
                <a:gd name="T2" fmla="*/ 79 w 168"/>
                <a:gd name="T3" fmla="*/ 325 h 341"/>
                <a:gd name="T4" fmla="*/ 63 w 168"/>
                <a:gd name="T5" fmla="*/ 326 h 341"/>
                <a:gd name="T6" fmla="*/ 53 w 168"/>
                <a:gd name="T7" fmla="*/ 320 h 341"/>
                <a:gd name="T8" fmla="*/ 56 w 168"/>
                <a:gd name="T9" fmla="*/ 312 h 341"/>
                <a:gd name="T10" fmla="*/ 66 w 168"/>
                <a:gd name="T11" fmla="*/ 301 h 341"/>
                <a:gd name="T12" fmla="*/ 82 w 168"/>
                <a:gd name="T13" fmla="*/ 298 h 341"/>
                <a:gd name="T14" fmla="*/ 97 w 168"/>
                <a:gd name="T15" fmla="*/ 292 h 341"/>
                <a:gd name="T16" fmla="*/ 103 w 168"/>
                <a:gd name="T17" fmla="*/ 283 h 341"/>
                <a:gd name="T18" fmla="*/ 104 w 168"/>
                <a:gd name="T19" fmla="*/ 276 h 341"/>
                <a:gd name="T20" fmla="*/ 104 w 168"/>
                <a:gd name="T21" fmla="*/ 269 h 341"/>
                <a:gd name="T22" fmla="*/ 100 w 168"/>
                <a:gd name="T23" fmla="*/ 263 h 341"/>
                <a:gd name="T24" fmla="*/ 93 w 168"/>
                <a:gd name="T25" fmla="*/ 255 h 341"/>
                <a:gd name="T26" fmla="*/ 73 w 168"/>
                <a:gd name="T27" fmla="*/ 255 h 341"/>
                <a:gd name="T28" fmla="*/ 62 w 168"/>
                <a:gd name="T29" fmla="*/ 263 h 341"/>
                <a:gd name="T30" fmla="*/ 62 w 168"/>
                <a:gd name="T31" fmla="*/ 273 h 341"/>
                <a:gd name="T32" fmla="*/ 56 w 168"/>
                <a:gd name="T33" fmla="*/ 283 h 341"/>
                <a:gd name="T34" fmla="*/ 44 w 168"/>
                <a:gd name="T35" fmla="*/ 292 h 341"/>
                <a:gd name="T36" fmla="*/ 38 w 168"/>
                <a:gd name="T37" fmla="*/ 294 h 341"/>
                <a:gd name="T38" fmla="*/ 33 w 168"/>
                <a:gd name="T39" fmla="*/ 289 h 341"/>
                <a:gd name="T40" fmla="*/ 33 w 168"/>
                <a:gd name="T41" fmla="*/ 282 h 341"/>
                <a:gd name="T42" fmla="*/ 38 w 168"/>
                <a:gd name="T43" fmla="*/ 267 h 341"/>
                <a:gd name="T44" fmla="*/ 45 w 168"/>
                <a:gd name="T45" fmla="*/ 258 h 341"/>
                <a:gd name="T46" fmla="*/ 54 w 168"/>
                <a:gd name="T47" fmla="*/ 247 h 341"/>
                <a:gd name="T48" fmla="*/ 56 w 168"/>
                <a:gd name="T49" fmla="*/ 239 h 341"/>
                <a:gd name="T50" fmla="*/ 56 w 168"/>
                <a:gd name="T51" fmla="*/ 235 h 341"/>
                <a:gd name="T52" fmla="*/ 53 w 168"/>
                <a:gd name="T53" fmla="*/ 227 h 341"/>
                <a:gd name="T54" fmla="*/ 44 w 168"/>
                <a:gd name="T55" fmla="*/ 220 h 341"/>
                <a:gd name="T56" fmla="*/ 31 w 168"/>
                <a:gd name="T57" fmla="*/ 215 h 341"/>
                <a:gd name="T58" fmla="*/ 23 w 168"/>
                <a:gd name="T59" fmla="*/ 217 h 341"/>
                <a:gd name="T60" fmla="*/ 17 w 168"/>
                <a:gd name="T61" fmla="*/ 220 h 341"/>
                <a:gd name="T62" fmla="*/ 11 w 168"/>
                <a:gd name="T63" fmla="*/ 224 h 341"/>
                <a:gd name="T64" fmla="*/ 0 w 168"/>
                <a:gd name="T65" fmla="*/ 195 h 341"/>
                <a:gd name="T66" fmla="*/ 16 w 168"/>
                <a:gd name="T67" fmla="*/ 128 h 341"/>
                <a:gd name="T68" fmla="*/ 62 w 168"/>
                <a:gd name="T69" fmla="*/ 68 h 341"/>
                <a:gd name="T70" fmla="*/ 118 w 168"/>
                <a:gd name="T71" fmla="*/ 23 h 341"/>
                <a:gd name="T72" fmla="*/ 152 w 168"/>
                <a:gd name="T73" fmla="*/ 7 h 341"/>
                <a:gd name="T74" fmla="*/ 168 w 168"/>
                <a:gd name="T75" fmla="*/ 0 h 341"/>
                <a:gd name="T76" fmla="*/ 155 w 168"/>
                <a:gd name="T77" fmla="*/ 22 h 341"/>
                <a:gd name="T78" fmla="*/ 138 w 168"/>
                <a:gd name="T79" fmla="*/ 60 h 341"/>
                <a:gd name="T80" fmla="*/ 138 w 168"/>
                <a:gd name="T81" fmla="*/ 93 h 341"/>
                <a:gd name="T82" fmla="*/ 147 w 168"/>
                <a:gd name="T83" fmla="*/ 125 h 341"/>
                <a:gd name="T84" fmla="*/ 157 w 168"/>
                <a:gd name="T85" fmla="*/ 161 h 341"/>
                <a:gd name="T86" fmla="*/ 163 w 168"/>
                <a:gd name="T87" fmla="*/ 190 h 341"/>
                <a:gd name="T88" fmla="*/ 165 w 168"/>
                <a:gd name="T89" fmla="*/ 215 h 341"/>
                <a:gd name="T90" fmla="*/ 160 w 168"/>
                <a:gd name="T91" fmla="*/ 252 h 341"/>
                <a:gd name="T92" fmla="*/ 147 w 168"/>
                <a:gd name="T93" fmla="*/ 294 h 341"/>
                <a:gd name="T94" fmla="*/ 118 w 168"/>
                <a:gd name="T95" fmla="*/ 329 h 34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1"/>
                <a:gd name="T146" fmla="*/ 168 w 168"/>
                <a:gd name="T147" fmla="*/ 341 h 34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1">
                  <a:moveTo>
                    <a:pt x="94" y="341"/>
                  </a:moveTo>
                  <a:lnTo>
                    <a:pt x="91" y="337"/>
                  </a:lnTo>
                  <a:lnTo>
                    <a:pt x="87" y="329"/>
                  </a:lnTo>
                  <a:lnTo>
                    <a:pt x="79" y="325"/>
                  </a:lnTo>
                  <a:lnTo>
                    <a:pt x="69" y="325"/>
                  </a:lnTo>
                  <a:lnTo>
                    <a:pt x="63" y="326"/>
                  </a:lnTo>
                  <a:lnTo>
                    <a:pt x="57" y="325"/>
                  </a:lnTo>
                  <a:lnTo>
                    <a:pt x="53" y="320"/>
                  </a:lnTo>
                  <a:lnTo>
                    <a:pt x="50" y="317"/>
                  </a:lnTo>
                  <a:lnTo>
                    <a:pt x="56" y="312"/>
                  </a:lnTo>
                  <a:lnTo>
                    <a:pt x="60" y="306"/>
                  </a:lnTo>
                  <a:lnTo>
                    <a:pt x="66" y="301"/>
                  </a:lnTo>
                  <a:lnTo>
                    <a:pt x="70" y="297"/>
                  </a:lnTo>
                  <a:lnTo>
                    <a:pt x="82" y="298"/>
                  </a:lnTo>
                  <a:lnTo>
                    <a:pt x="91" y="295"/>
                  </a:lnTo>
                  <a:lnTo>
                    <a:pt x="97" y="292"/>
                  </a:lnTo>
                  <a:lnTo>
                    <a:pt x="101" y="286"/>
                  </a:lnTo>
                  <a:lnTo>
                    <a:pt x="103" y="283"/>
                  </a:lnTo>
                  <a:lnTo>
                    <a:pt x="104" y="279"/>
                  </a:lnTo>
                  <a:lnTo>
                    <a:pt x="104" y="276"/>
                  </a:lnTo>
                  <a:lnTo>
                    <a:pt x="104" y="272"/>
                  </a:lnTo>
                  <a:lnTo>
                    <a:pt x="104" y="269"/>
                  </a:lnTo>
                  <a:lnTo>
                    <a:pt x="103" y="266"/>
                  </a:lnTo>
                  <a:lnTo>
                    <a:pt x="100" y="263"/>
                  </a:lnTo>
                  <a:lnTo>
                    <a:pt x="98" y="260"/>
                  </a:lnTo>
                  <a:lnTo>
                    <a:pt x="93" y="255"/>
                  </a:lnTo>
                  <a:lnTo>
                    <a:pt x="84" y="254"/>
                  </a:lnTo>
                  <a:lnTo>
                    <a:pt x="73" y="255"/>
                  </a:lnTo>
                  <a:lnTo>
                    <a:pt x="66" y="258"/>
                  </a:lnTo>
                  <a:lnTo>
                    <a:pt x="62" y="263"/>
                  </a:lnTo>
                  <a:lnTo>
                    <a:pt x="62" y="267"/>
                  </a:lnTo>
                  <a:lnTo>
                    <a:pt x="62" y="273"/>
                  </a:lnTo>
                  <a:lnTo>
                    <a:pt x="62" y="278"/>
                  </a:lnTo>
                  <a:lnTo>
                    <a:pt x="56" y="283"/>
                  </a:lnTo>
                  <a:lnTo>
                    <a:pt x="50" y="288"/>
                  </a:lnTo>
                  <a:lnTo>
                    <a:pt x="44" y="292"/>
                  </a:lnTo>
                  <a:lnTo>
                    <a:pt x="41" y="295"/>
                  </a:lnTo>
                  <a:lnTo>
                    <a:pt x="38" y="294"/>
                  </a:lnTo>
                  <a:lnTo>
                    <a:pt x="36" y="291"/>
                  </a:lnTo>
                  <a:lnTo>
                    <a:pt x="33" y="289"/>
                  </a:lnTo>
                  <a:lnTo>
                    <a:pt x="31" y="288"/>
                  </a:lnTo>
                  <a:lnTo>
                    <a:pt x="33" y="282"/>
                  </a:lnTo>
                  <a:lnTo>
                    <a:pt x="36" y="275"/>
                  </a:lnTo>
                  <a:lnTo>
                    <a:pt x="38" y="267"/>
                  </a:lnTo>
                  <a:lnTo>
                    <a:pt x="39" y="263"/>
                  </a:lnTo>
                  <a:lnTo>
                    <a:pt x="45" y="258"/>
                  </a:lnTo>
                  <a:lnTo>
                    <a:pt x="50" y="254"/>
                  </a:lnTo>
                  <a:lnTo>
                    <a:pt x="54" y="247"/>
                  </a:lnTo>
                  <a:lnTo>
                    <a:pt x="56" y="241"/>
                  </a:lnTo>
                  <a:lnTo>
                    <a:pt x="56" y="239"/>
                  </a:lnTo>
                  <a:lnTo>
                    <a:pt x="56" y="236"/>
                  </a:lnTo>
                  <a:lnTo>
                    <a:pt x="56" y="235"/>
                  </a:lnTo>
                  <a:lnTo>
                    <a:pt x="56" y="233"/>
                  </a:lnTo>
                  <a:lnTo>
                    <a:pt x="53" y="227"/>
                  </a:lnTo>
                  <a:lnTo>
                    <a:pt x="48" y="223"/>
                  </a:lnTo>
                  <a:lnTo>
                    <a:pt x="44" y="220"/>
                  </a:lnTo>
                  <a:lnTo>
                    <a:pt x="35" y="217"/>
                  </a:lnTo>
                  <a:lnTo>
                    <a:pt x="31" y="215"/>
                  </a:lnTo>
                  <a:lnTo>
                    <a:pt x="28" y="215"/>
                  </a:lnTo>
                  <a:lnTo>
                    <a:pt x="23" y="217"/>
                  </a:lnTo>
                  <a:lnTo>
                    <a:pt x="20" y="218"/>
                  </a:lnTo>
                  <a:lnTo>
                    <a:pt x="17" y="220"/>
                  </a:lnTo>
                  <a:lnTo>
                    <a:pt x="14" y="223"/>
                  </a:lnTo>
                  <a:lnTo>
                    <a:pt x="11" y="224"/>
                  </a:lnTo>
                  <a:lnTo>
                    <a:pt x="8" y="227"/>
                  </a:lnTo>
                  <a:lnTo>
                    <a:pt x="0" y="195"/>
                  </a:lnTo>
                  <a:lnTo>
                    <a:pt x="2" y="162"/>
                  </a:lnTo>
                  <a:lnTo>
                    <a:pt x="16" y="128"/>
                  </a:lnTo>
                  <a:lnTo>
                    <a:pt x="36" y="97"/>
                  </a:lnTo>
                  <a:lnTo>
                    <a:pt x="62" y="68"/>
                  </a:lnTo>
                  <a:lnTo>
                    <a:pt x="90" y="43"/>
                  </a:lnTo>
                  <a:lnTo>
                    <a:pt x="118" y="23"/>
                  </a:lnTo>
                  <a:lnTo>
                    <a:pt x="144" y="10"/>
                  </a:lnTo>
                  <a:lnTo>
                    <a:pt x="152" y="7"/>
                  </a:lnTo>
                  <a:lnTo>
                    <a:pt x="162" y="1"/>
                  </a:lnTo>
                  <a:lnTo>
                    <a:pt x="168" y="0"/>
                  </a:lnTo>
                  <a:lnTo>
                    <a:pt x="165" y="7"/>
                  </a:lnTo>
                  <a:lnTo>
                    <a:pt x="155" y="22"/>
                  </a:lnTo>
                  <a:lnTo>
                    <a:pt x="144" y="40"/>
                  </a:lnTo>
                  <a:lnTo>
                    <a:pt x="138" y="60"/>
                  </a:lnTo>
                  <a:lnTo>
                    <a:pt x="137" y="81"/>
                  </a:lnTo>
                  <a:lnTo>
                    <a:pt x="138" y="93"/>
                  </a:lnTo>
                  <a:lnTo>
                    <a:pt x="143" y="108"/>
                  </a:lnTo>
                  <a:lnTo>
                    <a:pt x="147" y="125"/>
                  </a:lnTo>
                  <a:lnTo>
                    <a:pt x="153" y="145"/>
                  </a:lnTo>
                  <a:lnTo>
                    <a:pt x="157" y="161"/>
                  </a:lnTo>
                  <a:lnTo>
                    <a:pt x="162" y="177"/>
                  </a:lnTo>
                  <a:lnTo>
                    <a:pt x="163" y="190"/>
                  </a:lnTo>
                  <a:lnTo>
                    <a:pt x="165" y="202"/>
                  </a:lnTo>
                  <a:lnTo>
                    <a:pt x="165" y="215"/>
                  </a:lnTo>
                  <a:lnTo>
                    <a:pt x="163" y="232"/>
                  </a:lnTo>
                  <a:lnTo>
                    <a:pt x="160" y="252"/>
                  </a:lnTo>
                  <a:lnTo>
                    <a:pt x="156" y="273"/>
                  </a:lnTo>
                  <a:lnTo>
                    <a:pt x="147" y="294"/>
                  </a:lnTo>
                  <a:lnTo>
                    <a:pt x="135" y="315"/>
                  </a:lnTo>
                  <a:lnTo>
                    <a:pt x="118" y="329"/>
                  </a:lnTo>
                  <a:lnTo>
                    <a:pt x="94" y="341"/>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68" name="Freeform 345"/>
            <p:cNvSpPr>
              <a:spLocks/>
            </p:cNvSpPr>
            <p:nvPr/>
          </p:nvSpPr>
          <p:spPr bwMode="auto">
            <a:xfrm>
              <a:off x="1026" y="1854"/>
              <a:ext cx="821" cy="577"/>
            </a:xfrm>
            <a:custGeom>
              <a:avLst/>
              <a:gdLst>
                <a:gd name="T0" fmla="*/ 379 w 821"/>
                <a:gd name="T1" fmla="*/ 492 h 577"/>
                <a:gd name="T2" fmla="*/ 335 w 821"/>
                <a:gd name="T3" fmla="*/ 569 h 577"/>
                <a:gd name="T4" fmla="*/ 296 w 821"/>
                <a:gd name="T5" fmla="*/ 503 h 577"/>
                <a:gd name="T6" fmla="*/ 249 w 821"/>
                <a:gd name="T7" fmla="*/ 453 h 577"/>
                <a:gd name="T8" fmla="*/ 233 w 821"/>
                <a:gd name="T9" fmla="*/ 330 h 577"/>
                <a:gd name="T10" fmla="*/ 265 w 821"/>
                <a:gd name="T11" fmla="*/ 272 h 577"/>
                <a:gd name="T12" fmla="*/ 294 w 821"/>
                <a:gd name="T13" fmla="*/ 215 h 577"/>
                <a:gd name="T14" fmla="*/ 276 w 821"/>
                <a:gd name="T15" fmla="*/ 225 h 577"/>
                <a:gd name="T16" fmla="*/ 254 w 821"/>
                <a:gd name="T17" fmla="*/ 278 h 577"/>
                <a:gd name="T18" fmla="*/ 168 w 821"/>
                <a:gd name="T19" fmla="*/ 346 h 577"/>
                <a:gd name="T20" fmla="*/ 103 w 821"/>
                <a:gd name="T21" fmla="*/ 352 h 577"/>
                <a:gd name="T22" fmla="*/ 62 w 821"/>
                <a:gd name="T23" fmla="*/ 336 h 577"/>
                <a:gd name="T24" fmla="*/ 0 w 821"/>
                <a:gd name="T25" fmla="*/ 308 h 577"/>
                <a:gd name="T26" fmla="*/ 51 w 821"/>
                <a:gd name="T27" fmla="*/ 290 h 577"/>
                <a:gd name="T28" fmla="*/ 96 w 821"/>
                <a:gd name="T29" fmla="*/ 234 h 577"/>
                <a:gd name="T30" fmla="*/ 184 w 821"/>
                <a:gd name="T31" fmla="*/ 176 h 577"/>
                <a:gd name="T32" fmla="*/ 240 w 821"/>
                <a:gd name="T33" fmla="*/ 179 h 577"/>
                <a:gd name="T34" fmla="*/ 251 w 821"/>
                <a:gd name="T35" fmla="*/ 184 h 577"/>
                <a:gd name="T36" fmla="*/ 239 w 821"/>
                <a:gd name="T37" fmla="*/ 213 h 577"/>
                <a:gd name="T38" fmla="*/ 246 w 821"/>
                <a:gd name="T39" fmla="*/ 220 h 577"/>
                <a:gd name="T40" fmla="*/ 274 w 821"/>
                <a:gd name="T41" fmla="*/ 213 h 577"/>
                <a:gd name="T42" fmla="*/ 271 w 821"/>
                <a:gd name="T43" fmla="*/ 178 h 577"/>
                <a:gd name="T44" fmla="*/ 280 w 821"/>
                <a:gd name="T45" fmla="*/ 176 h 577"/>
                <a:gd name="T46" fmla="*/ 298 w 821"/>
                <a:gd name="T47" fmla="*/ 198 h 577"/>
                <a:gd name="T48" fmla="*/ 335 w 821"/>
                <a:gd name="T49" fmla="*/ 203 h 577"/>
                <a:gd name="T50" fmla="*/ 363 w 821"/>
                <a:gd name="T51" fmla="*/ 179 h 577"/>
                <a:gd name="T52" fmla="*/ 394 w 821"/>
                <a:gd name="T53" fmla="*/ 170 h 577"/>
                <a:gd name="T54" fmla="*/ 440 w 821"/>
                <a:gd name="T55" fmla="*/ 121 h 577"/>
                <a:gd name="T56" fmla="*/ 537 w 821"/>
                <a:gd name="T57" fmla="*/ 8 h 577"/>
                <a:gd name="T58" fmla="*/ 614 w 821"/>
                <a:gd name="T59" fmla="*/ 0 h 577"/>
                <a:gd name="T60" fmla="*/ 676 w 821"/>
                <a:gd name="T61" fmla="*/ 12 h 577"/>
                <a:gd name="T62" fmla="*/ 742 w 821"/>
                <a:gd name="T63" fmla="*/ 36 h 577"/>
                <a:gd name="T64" fmla="*/ 807 w 821"/>
                <a:gd name="T65" fmla="*/ 39 h 577"/>
                <a:gd name="T66" fmla="*/ 797 w 821"/>
                <a:gd name="T67" fmla="*/ 73 h 577"/>
                <a:gd name="T68" fmla="*/ 708 w 821"/>
                <a:gd name="T69" fmla="*/ 179 h 577"/>
                <a:gd name="T70" fmla="*/ 629 w 821"/>
                <a:gd name="T71" fmla="*/ 216 h 577"/>
                <a:gd name="T72" fmla="*/ 545 w 821"/>
                <a:gd name="T73" fmla="*/ 235 h 577"/>
                <a:gd name="T74" fmla="*/ 466 w 821"/>
                <a:gd name="T75" fmla="*/ 216 h 577"/>
                <a:gd name="T76" fmla="*/ 425 w 821"/>
                <a:gd name="T77" fmla="*/ 194 h 577"/>
                <a:gd name="T78" fmla="*/ 394 w 821"/>
                <a:gd name="T79" fmla="*/ 185 h 577"/>
                <a:gd name="T80" fmla="*/ 363 w 821"/>
                <a:gd name="T81" fmla="*/ 194 h 577"/>
                <a:gd name="T82" fmla="*/ 366 w 821"/>
                <a:gd name="T83" fmla="*/ 210 h 577"/>
                <a:gd name="T84" fmla="*/ 401 w 821"/>
                <a:gd name="T85" fmla="*/ 207 h 577"/>
                <a:gd name="T86" fmla="*/ 444 w 821"/>
                <a:gd name="T87" fmla="*/ 204 h 577"/>
                <a:gd name="T88" fmla="*/ 524 w 821"/>
                <a:gd name="T89" fmla="*/ 234 h 577"/>
                <a:gd name="T90" fmla="*/ 595 w 821"/>
                <a:gd name="T91" fmla="*/ 318 h 577"/>
                <a:gd name="T92" fmla="*/ 617 w 821"/>
                <a:gd name="T93" fmla="*/ 420 h 577"/>
                <a:gd name="T94" fmla="*/ 574 w 821"/>
                <a:gd name="T95" fmla="*/ 420 h 577"/>
                <a:gd name="T96" fmla="*/ 477 w 821"/>
                <a:gd name="T97" fmla="*/ 392 h 577"/>
                <a:gd name="T98" fmla="*/ 418 w 821"/>
                <a:gd name="T99" fmla="*/ 374 h 577"/>
                <a:gd name="T100" fmla="*/ 370 w 821"/>
                <a:gd name="T101" fmla="*/ 300 h 577"/>
                <a:gd name="T102" fmla="*/ 356 w 821"/>
                <a:gd name="T103" fmla="*/ 232 h 577"/>
                <a:gd name="T104" fmla="*/ 322 w 821"/>
                <a:gd name="T105" fmla="*/ 209 h 577"/>
                <a:gd name="T106" fmla="*/ 302 w 821"/>
                <a:gd name="T107" fmla="*/ 213 h 577"/>
                <a:gd name="T108" fmla="*/ 322 w 821"/>
                <a:gd name="T109" fmla="*/ 246 h 577"/>
                <a:gd name="T110" fmla="*/ 382 w 821"/>
                <a:gd name="T111" fmla="*/ 318 h 57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7"/>
                <a:gd name="T170" fmla="*/ 821 w 821"/>
                <a:gd name="T171" fmla="*/ 577 h 57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7">
                  <a:moveTo>
                    <a:pt x="391" y="340"/>
                  </a:moveTo>
                  <a:lnTo>
                    <a:pt x="398" y="382"/>
                  </a:lnTo>
                  <a:lnTo>
                    <a:pt x="398" y="423"/>
                  </a:lnTo>
                  <a:lnTo>
                    <a:pt x="392" y="463"/>
                  </a:lnTo>
                  <a:lnTo>
                    <a:pt x="379" y="492"/>
                  </a:lnTo>
                  <a:lnTo>
                    <a:pt x="364" y="515"/>
                  </a:lnTo>
                  <a:lnTo>
                    <a:pt x="353" y="534"/>
                  </a:lnTo>
                  <a:lnTo>
                    <a:pt x="344" y="555"/>
                  </a:lnTo>
                  <a:lnTo>
                    <a:pt x="336" y="577"/>
                  </a:lnTo>
                  <a:lnTo>
                    <a:pt x="335" y="569"/>
                  </a:lnTo>
                  <a:lnTo>
                    <a:pt x="330" y="557"/>
                  </a:lnTo>
                  <a:lnTo>
                    <a:pt x="325" y="544"/>
                  </a:lnTo>
                  <a:lnTo>
                    <a:pt x="316" y="531"/>
                  </a:lnTo>
                  <a:lnTo>
                    <a:pt x="307" y="516"/>
                  </a:lnTo>
                  <a:lnTo>
                    <a:pt x="296" y="503"/>
                  </a:lnTo>
                  <a:lnTo>
                    <a:pt x="286" y="489"/>
                  </a:lnTo>
                  <a:lnTo>
                    <a:pt x="276" y="481"/>
                  </a:lnTo>
                  <a:lnTo>
                    <a:pt x="265" y="472"/>
                  </a:lnTo>
                  <a:lnTo>
                    <a:pt x="257" y="461"/>
                  </a:lnTo>
                  <a:lnTo>
                    <a:pt x="249" y="453"/>
                  </a:lnTo>
                  <a:lnTo>
                    <a:pt x="243" y="442"/>
                  </a:lnTo>
                  <a:lnTo>
                    <a:pt x="232" y="410"/>
                  </a:lnTo>
                  <a:lnTo>
                    <a:pt x="229" y="379"/>
                  </a:lnTo>
                  <a:lnTo>
                    <a:pt x="230" y="351"/>
                  </a:lnTo>
                  <a:lnTo>
                    <a:pt x="233" y="330"/>
                  </a:lnTo>
                  <a:lnTo>
                    <a:pt x="236" y="318"/>
                  </a:lnTo>
                  <a:lnTo>
                    <a:pt x="242" y="306"/>
                  </a:lnTo>
                  <a:lnTo>
                    <a:pt x="249" y="296"/>
                  </a:lnTo>
                  <a:lnTo>
                    <a:pt x="258" y="284"/>
                  </a:lnTo>
                  <a:lnTo>
                    <a:pt x="265" y="272"/>
                  </a:lnTo>
                  <a:lnTo>
                    <a:pt x="274" y="259"/>
                  </a:lnTo>
                  <a:lnTo>
                    <a:pt x="283" y="246"/>
                  </a:lnTo>
                  <a:lnTo>
                    <a:pt x="291" y="232"/>
                  </a:lnTo>
                  <a:lnTo>
                    <a:pt x="294" y="223"/>
                  </a:lnTo>
                  <a:lnTo>
                    <a:pt x="294" y="215"/>
                  </a:lnTo>
                  <a:lnTo>
                    <a:pt x="292" y="207"/>
                  </a:lnTo>
                  <a:lnTo>
                    <a:pt x="289" y="206"/>
                  </a:lnTo>
                  <a:lnTo>
                    <a:pt x="283" y="210"/>
                  </a:lnTo>
                  <a:lnTo>
                    <a:pt x="279" y="216"/>
                  </a:lnTo>
                  <a:lnTo>
                    <a:pt x="276" y="225"/>
                  </a:lnTo>
                  <a:lnTo>
                    <a:pt x="273" y="232"/>
                  </a:lnTo>
                  <a:lnTo>
                    <a:pt x="270" y="246"/>
                  </a:lnTo>
                  <a:lnTo>
                    <a:pt x="265" y="257"/>
                  </a:lnTo>
                  <a:lnTo>
                    <a:pt x="260" y="268"/>
                  </a:lnTo>
                  <a:lnTo>
                    <a:pt x="254" y="278"/>
                  </a:lnTo>
                  <a:lnTo>
                    <a:pt x="240" y="297"/>
                  </a:lnTo>
                  <a:lnTo>
                    <a:pt x="224" y="314"/>
                  </a:lnTo>
                  <a:lnTo>
                    <a:pt x="206" y="328"/>
                  </a:lnTo>
                  <a:lnTo>
                    <a:pt x="187" y="339"/>
                  </a:lnTo>
                  <a:lnTo>
                    <a:pt x="168" y="346"/>
                  </a:lnTo>
                  <a:lnTo>
                    <a:pt x="149" y="352"/>
                  </a:lnTo>
                  <a:lnTo>
                    <a:pt x="131" y="353"/>
                  </a:lnTo>
                  <a:lnTo>
                    <a:pt x="113" y="353"/>
                  </a:lnTo>
                  <a:lnTo>
                    <a:pt x="107" y="353"/>
                  </a:lnTo>
                  <a:lnTo>
                    <a:pt x="103" y="352"/>
                  </a:lnTo>
                  <a:lnTo>
                    <a:pt x="97" y="351"/>
                  </a:lnTo>
                  <a:lnTo>
                    <a:pt x="93" y="349"/>
                  </a:lnTo>
                  <a:lnTo>
                    <a:pt x="82" y="346"/>
                  </a:lnTo>
                  <a:lnTo>
                    <a:pt x="72" y="342"/>
                  </a:lnTo>
                  <a:lnTo>
                    <a:pt x="62" y="336"/>
                  </a:lnTo>
                  <a:lnTo>
                    <a:pt x="51" y="331"/>
                  </a:lnTo>
                  <a:lnTo>
                    <a:pt x="40" y="325"/>
                  </a:lnTo>
                  <a:lnTo>
                    <a:pt x="28" y="319"/>
                  </a:lnTo>
                  <a:lnTo>
                    <a:pt x="14" y="314"/>
                  </a:lnTo>
                  <a:lnTo>
                    <a:pt x="0" y="308"/>
                  </a:lnTo>
                  <a:lnTo>
                    <a:pt x="9" y="305"/>
                  </a:lnTo>
                  <a:lnTo>
                    <a:pt x="17" y="302"/>
                  </a:lnTo>
                  <a:lnTo>
                    <a:pt x="29" y="299"/>
                  </a:lnTo>
                  <a:lnTo>
                    <a:pt x="41" y="294"/>
                  </a:lnTo>
                  <a:lnTo>
                    <a:pt x="51" y="290"/>
                  </a:lnTo>
                  <a:lnTo>
                    <a:pt x="62" y="283"/>
                  </a:lnTo>
                  <a:lnTo>
                    <a:pt x="71" y="275"/>
                  </a:lnTo>
                  <a:lnTo>
                    <a:pt x="76" y="265"/>
                  </a:lnTo>
                  <a:lnTo>
                    <a:pt x="84" y="250"/>
                  </a:lnTo>
                  <a:lnTo>
                    <a:pt x="96" y="234"/>
                  </a:lnTo>
                  <a:lnTo>
                    <a:pt x="109" y="218"/>
                  </a:lnTo>
                  <a:lnTo>
                    <a:pt x="127" y="201"/>
                  </a:lnTo>
                  <a:lnTo>
                    <a:pt x="144" y="189"/>
                  </a:lnTo>
                  <a:lnTo>
                    <a:pt x="164" y="181"/>
                  </a:lnTo>
                  <a:lnTo>
                    <a:pt x="184" y="176"/>
                  </a:lnTo>
                  <a:lnTo>
                    <a:pt x="206" y="179"/>
                  </a:lnTo>
                  <a:lnTo>
                    <a:pt x="215" y="184"/>
                  </a:lnTo>
                  <a:lnTo>
                    <a:pt x="226" y="185"/>
                  </a:lnTo>
                  <a:lnTo>
                    <a:pt x="234" y="184"/>
                  </a:lnTo>
                  <a:lnTo>
                    <a:pt x="240" y="179"/>
                  </a:lnTo>
                  <a:lnTo>
                    <a:pt x="245" y="175"/>
                  </a:lnTo>
                  <a:lnTo>
                    <a:pt x="249" y="175"/>
                  </a:lnTo>
                  <a:lnTo>
                    <a:pt x="254" y="176"/>
                  </a:lnTo>
                  <a:lnTo>
                    <a:pt x="258" y="178"/>
                  </a:lnTo>
                  <a:lnTo>
                    <a:pt x="251" y="184"/>
                  </a:lnTo>
                  <a:lnTo>
                    <a:pt x="243" y="192"/>
                  </a:lnTo>
                  <a:lnTo>
                    <a:pt x="239" y="201"/>
                  </a:lnTo>
                  <a:lnTo>
                    <a:pt x="237" y="210"/>
                  </a:lnTo>
                  <a:lnTo>
                    <a:pt x="237" y="212"/>
                  </a:lnTo>
                  <a:lnTo>
                    <a:pt x="239" y="213"/>
                  </a:lnTo>
                  <a:lnTo>
                    <a:pt x="239" y="216"/>
                  </a:lnTo>
                  <a:lnTo>
                    <a:pt x="240" y="218"/>
                  </a:lnTo>
                  <a:lnTo>
                    <a:pt x="242" y="219"/>
                  </a:lnTo>
                  <a:lnTo>
                    <a:pt x="243" y="219"/>
                  </a:lnTo>
                  <a:lnTo>
                    <a:pt x="246" y="220"/>
                  </a:lnTo>
                  <a:lnTo>
                    <a:pt x="248" y="222"/>
                  </a:lnTo>
                  <a:lnTo>
                    <a:pt x="255" y="223"/>
                  </a:lnTo>
                  <a:lnTo>
                    <a:pt x="263" y="222"/>
                  </a:lnTo>
                  <a:lnTo>
                    <a:pt x="270" y="218"/>
                  </a:lnTo>
                  <a:lnTo>
                    <a:pt x="274" y="213"/>
                  </a:lnTo>
                  <a:lnTo>
                    <a:pt x="279" y="206"/>
                  </a:lnTo>
                  <a:lnTo>
                    <a:pt x="279" y="197"/>
                  </a:lnTo>
                  <a:lnTo>
                    <a:pt x="277" y="188"/>
                  </a:lnTo>
                  <a:lnTo>
                    <a:pt x="274" y="182"/>
                  </a:lnTo>
                  <a:lnTo>
                    <a:pt x="271" y="178"/>
                  </a:lnTo>
                  <a:lnTo>
                    <a:pt x="271" y="175"/>
                  </a:lnTo>
                  <a:lnTo>
                    <a:pt x="273" y="173"/>
                  </a:lnTo>
                  <a:lnTo>
                    <a:pt x="276" y="172"/>
                  </a:lnTo>
                  <a:lnTo>
                    <a:pt x="279" y="172"/>
                  </a:lnTo>
                  <a:lnTo>
                    <a:pt x="280" y="176"/>
                  </a:lnTo>
                  <a:lnTo>
                    <a:pt x="282" y="181"/>
                  </a:lnTo>
                  <a:lnTo>
                    <a:pt x="283" y="185"/>
                  </a:lnTo>
                  <a:lnTo>
                    <a:pt x="285" y="191"/>
                  </a:lnTo>
                  <a:lnTo>
                    <a:pt x="291" y="197"/>
                  </a:lnTo>
                  <a:lnTo>
                    <a:pt x="298" y="198"/>
                  </a:lnTo>
                  <a:lnTo>
                    <a:pt x="310" y="192"/>
                  </a:lnTo>
                  <a:lnTo>
                    <a:pt x="314" y="197"/>
                  </a:lnTo>
                  <a:lnTo>
                    <a:pt x="320" y="200"/>
                  </a:lnTo>
                  <a:lnTo>
                    <a:pt x="327" y="203"/>
                  </a:lnTo>
                  <a:lnTo>
                    <a:pt x="335" y="203"/>
                  </a:lnTo>
                  <a:lnTo>
                    <a:pt x="341" y="201"/>
                  </a:lnTo>
                  <a:lnTo>
                    <a:pt x="348" y="197"/>
                  </a:lnTo>
                  <a:lnTo>
                    <a:pt x="354" y="191"/>
                  </a:lnTo>
                  <a:lnTo>
                    <a:pt x="358" y="181"/>
                  </a:lnTo>
                  <a:lnTo>
                    <a:pt x="363" y="179"/>
                  </a:lnTo>
                  <a:lnTo>
                    <a:pt x="367" y="178"/>
                  </a:lnTo>
                  <a:lnTo>
                    <a:pt x="373" y="175"/>
                  </a:lnTo>
                  <a:lnTo>
                    <a:pt x="381" y="173"/>
                  </a:lnTo>
                  <a:lnTo>
                    <a:pt x="387" y="172"/>
                  </a:lnTo>
                  <a:lnTo>
                    <a:pt x="394" y="170"/>
                  </a:lnTo>
                  <a:lnTo>
                    <a:pt x="401" y="169"/>
                  </a:lnTo>
                  <a:lnTo>
                    <a:pt x="409" y="167"/>
                  </a:lnTo>
                  <a:lnTo>
                    <a:pt x="420" y="160"/>
                  </a:lnTo>
                  <a:lnTo>
                    <a:pt x="431" y="145"/>
                  </a:lnTo>
                  <a:lnTo>
                    <a:pt x="440" y="121"/>
                  </a:lnTo>
                  <a:lnTo>
                    <a:pt x="450" y="92"/>
                  </a:lnTo>
                  <a:lnTo>
                    <a:pt x="466" y="59"/>
                  </a:lnTo>
                  <a:lnTo>
                    <a:pt x="488" y="34"/>
                  </a:lnTo>
                  <a:lnTo>
                    <a:pt x="512" y="18"/>
                  </a:lnTo>
                  <a:lnTo>
                    <a:pt x="537" y="8"/>
                  </a:lnTo>
                  <a:lnTo>
                    <a:pt x="561" y="2"/>
                  </a:lnTo>
                  <a:lnTo>
                    <a:pt x="581" y="0"/>
                  </a:lnTo>
                  <a:lnTo>
                    <a:pt x="598" y="0"/>
                  </a:lnTo>
                  <a:lnTo>
                    <a:pt x="607" y="0"/>
                  </a:lnTo>
                  <a:lnTo>
                    <a:pt x="614" y="0"/>
                  </a:lnTo>
                  <a:lnTo>
                    <a:pt x="623" y="2"/>
                  </a:lnTo>
                  <a:lnTo>
                    <a:pt x="635" y="3"/>
                  </a:lnTo>
                  <a:lnTo>
                    <a:pt x="648" y="5"/>
                  </a:lnTo>
                  <a:lnTo>
                    <a:pt x="663" y="8"/>
                  </a:lnTo>
                  <a:lnTo>
                    <a:pt x="676" y="12"/>
                  </a:lnTo>
                  <a:lnTo>
                    <a:pt x="691" y="16"/>
                  </a:lnTo>
                  <a:lnTo>
                    <a:pt x="702" y="22"/>
                  </a:lnTo>
                  <a:lnTo>
                    <a:pt x="714" y="28"/>
                  </a:lnTo>
                  <a:lnTo>
                    <a:pt x="728" y="33"/>
                  </a:lnTo>
                  <a:lnTo>
                    <a:pt x="742" y="36"/>
                  </a:lnTo>
                  <a:lnTo>
                    <a:pt x="756" y="39"/>
                  </a:lnTo>
                  <a:lnTo>
                    <a:pt x="770" y="40"/>
                  </a:lnTo>
                  <a:lnTo>
                    <a:pt x="784" y="40"/>
                  </a:lnTo>
                  <a:lnTo>
                    <a:pt x="795" y="40"/>
                  </a:lnTo>
                  <a:lnTo>
                    <a:pt x="807" y="39"/>
                  </a:lnTo>
                  <a:lnTo>
                    <a:pt x="821" y="39"/>
                  </a:lnTo>
                  <a:lnTo>
                    <a:pt x="821" y="45"/>
                  </a:lnTo>
                  <a:lnTo>
                    <a:pt x="815" y="50"/>
                  </a:lnTo>
                  <a:lnTo>
                    <a:pt x="809" y="56"/>
                  </a:lnTo>
                  <a:lnTo>
                    <a:pt x="797" y="73"/>
                  </a:lnTo>
                  <a:lnTo>
                    <a:pt x="782" y="93"/>
                  </a:lnTo>
                  <a:lnTo>
                    <a:pt x="764" y="116"/>
                  </a:lnTo>
                  <a:lnTo>
                    <a:pt x="747" y="138"/>
                  </a:lnTo>
                  <a:lnTo>
                    <a:pt x="728" y="160"/>
                  </a:lnTo>
                  <a:lnTo>
                    <a:pt x="708" y="179"/>
                  </a:lnTo>
                  <a:lnTo>
                    <a:pt x="689" y="194"/>
                  </a:lnTo>
                  <a:lnTo>
                    <a:pt x="671" y="203"/>
                  </a:lnTo>
                  <a:lnTo>
                    <a:pt x="660" y="206"/>
                  </a:lnTo>
                  <a:lnTo>
                    <a:pt x="646" y="210"/>
                  </a:lnTo>
                  <a:lnTo>
                    <a:pt x="629" y="216"/>
                  </a:lnTo>
                  <a:lnTo>
                    <a:pt x="611" y="220"/>
                  </a:lnTo>
                  <a:lnTo>
                    <a:pt x="593" y="226"/>
                  </a:lnTo>
                  <a:lnTo>
                    <a:pt x="576" y="231"/>
                  </a:lnTo>
                  <a:lnTo>
                    <a:pt x="559" y="234"/>
                  </a:lnTo>
                  <a:lnTo>
                    <a:pt x="545" y="235"/>
                  </a:lnTo>
                  <a:lnTo>
                    <a:pt x="531" y="234"/>
                  </a:lnTo>
                  <a:lnTo>
                    <a:pt x="515" y="231"/>
                  </a:lnTo>
                  <a:lnTo>
                    <a:pt x="497" y="226"/>
                  </a:lnTo>
                  <a:lnTo>
                    <a:pt x="481" y="220"/>
                  </a:lnTo>
                  <a:lnTo>
                    <a:pt x="466" y="216"/>
                  </a:lnTo>
                  <a:lnTo>
                    <a:pt x="453" y="210"/>
                  </a:lnTo>
                  <a:lnTo>
                    <a:pt x="443" y="206"/>
                  </a:lnTo>
                  <a:lnTo>
                    <a:pt x="437" y="203"/>
                  </a:lnTo>
                  <a:lnTo>
                    <a:pt x="431" y="198"/>
                  </a:lnTo>
                  <a:lnTo>
                    <a:pt x="425" y="194"/>
                  </a:lnTo>
                  <a:lnTo>
                    <a:pt x="418" y="189"/>
                  </a:lnTo>
                  <a:lnTo>
                    <a:pt x="412" y="186"/>
                  </a:lnTo>
                  <a:lnTo>
                    <a:pt x="407" y="185"/>
                  </a:lnTo>
                  <a:lnTo>
                    <a:pt x="401" y="185"/>
                  </a:lnTo>
                  <a:lnTo>
                    <a:pt x="394" y="185"/>
                  </a:lnTo>
                  <a:lnTo>
                    <a:pt x="387" y="186"/>
                  </a:lnTo>
                  <a:lnTo>
                    <a:pt x="379" y="188"/>
                  </a:lnTo>
                  <a:lnTo>
                    <a:pt x="373" y="189"/>
                  </a:lnTo>
                  <a:lnTo>
                    <a:pt x="367" y="192"/>
                  </a:lnTo>
                  <a:lnTo>
                    <a:pt x="363" y="194"/>
                  </a:lnTo>
                  <a:lnTo>
                    <a:pt x="357" y="198"/>
                  </a:lnTo>
                  <a:lnTo>
                    <a:pt x="356" y="203"/>
                  </a:lnTo>
                  <a:lnTo>
                    <a:pt x="357" y="206"/>
                  </a:lnTo>
                  <a:lnTo>
                    <a:pt x="361" y="209"/>
                  </a:lnTo>
                  <a:lnTo>
                    <a:pt x="366" y="210"/>
                  </a:lnTo>
                  <a:lnTo>
                    <a:pt x="372" y="210"/>
                  </a:lnTo>
                  <a:lnTo>
                    <a:pt x="378" y="209"/>
                  </a:lnTo>
                  <a:lnTo>
                    <a:pt x="385" y="209"/>
                  </a:lnTo>
                  <a:lnTo>
                    <a:pt x="392" y="207"/>
                  </a:lnTo>
                  <a:lnTo>
                    <a:pt x="401" y="207"/>
                  </a:lnTo>
                  <a:lnTo>
                    <a:pt x="410" y="206"/>
                  </a:lnTo>
                  <a:lnTo>
                    <a:pt x="418" y="204"/>
                  </a:lnTo>
                  <a:lnTo>
                    <a:pt x="426" y="203"/>
                  </a:lnTo>
                  <a:lnTo>
                    <a:pt x="434" y="203"/>
                  </a:lnTo>
                  <a:lnTo>
                    <a:pt x="444" y="204"/>
                  </a:lnTo>
                  <a:lnTo>
                    <a:pt x="454" y="206"/>
                  </a:lnTo>
                  <a:lnTo>
                    <a:pt x="468" y="210"/>
                  </a:lnTo>
                  <a:lnTo>
                    <a:pt x="482" y="216"/>
                  </a:lnTo>
                  <a:lnTo>
                    <a:pt x="502" y="223"/>
                  </a:lnTo>
                  <a:lnTo>
                    <a:pt x="524" y="234"/>
                  </a:lnTo>
                  <a:lnTo>
                    <a:pt x="542" y="244"/>
                  </a:lnTo>
                  <a:lnTo>
                    <a:pt x="556" y="259"/>
                  </a:lnTo>
                  <a:lnTo>
                    <a:pt x="571" y="277"/>
                  </a:lnTo>
                  <a:lnTo>
                    <a:pt x="583" y="296"/>
                  </a:lnTo>
                  <a:lnTo>
                    <a:pt x="595" y="318"/>
                  </a:lnTo>
                  <a:lnTo>
                    <a:pt x="602" y="340"/>
                  </a:lnTo>
                  <a:lnTo>
                    <a:pt x="609" y="365"/>
                  </a:lnTo>
                  <a:lnTo>
                    <a:pt x="614" y="389"/>
                  </a:lnTo>
                  <a:lnTo>
                    <a:pt x="615" y="405"/>
                  </a:lnTo>
                  <a:lnTo>
                    <a:pt x="617" y="420"/>
                  </a:lnTo>
                  <a:lnTo>
                    <a:pt x="615" y="435"/>
                  </a:lnTo>
                  <a:lnTo>
                    <a:pt x="614" y="450"/>
                  </a:lnTo>
                  <a:lnTo>
                    <a:pt x="605" y="439"/>
                  </a:lnTo>
                  <a:lnTo>
                    <a:pt x="590" y="429"/>
                  </a:lnTo>
                  <a:lnTo>
                    <a:pt x="574" y="420"/>
                  </a:lnTo>
                  <a:lnTo>
                    <a:pt x="555" y="411"/>
                  </a:lnTo>
                  <a:lnTo>
                    <a:pt x="534" y="405"/>
                  </a:lnTo>
                  <a:lnTo>
                    <a:pt x="514" y="399"/>
                  </a:lnTo>
                  <a:lnTo>
                    <a:pt x="494" y="395"/>
                  </a:lnTo>
                  <a:lnTo>
                    <a:pt x="477" y="392"/>
                  </a:lnTo>
                  <a:lnTo>
                    <a:pt x="466" y="390"/>
                  </a:lnTo>
                  <a:lnTo>
                    <a:pt x="454" y="387"/>
                  </a:lnTo>
                  <a:lnTo>
                    <a:pt x="441" y="385"/>
                  </a:lnTo>
                  <a:lnTo>
                    <a:pt x="429" y="380"/>
                  </a:lnTo>
                  <a:lnTo>
                    <a:pt x="418" y="374"/>
                  </a:lnTo>
                  <a:lnTo>
                    <a:pt x="406" y="364"/>
                  </a:lnTo>
                  <a:lnTo>
                    <a:pt x="397" y="352"/>
                  </a:lnTo>
                  <a:lnTo>
                    <a:pt x="389" y="337"/>
                  </a:lnTo>
                  <a:lnTo>
                    <a:pt x="379" y="317"/>
                  </a:lnTo>
                  <a:lnTo>
                    <a:pt x="370" y="300"/>
                  </a:lnTo>
                  <a:lnTo>
                    <a:pt x="364" y="281"/>
                  </a:lnTo>
                  <a:lnTo>
                    <a:pt x="364" y="254"/>
                  </a:lnTo>
                  <a:lnTo>
                    <a:pt x="364" y="247"/>
                  </a:lnTo>
                  <a:lnTo>
                    <a:pt x="360" y="238"/>
                  </a:lnTo>
                  <a:lnTo>
                    <a:pt x="356" y="232"/>
                  </a:lnTo>
                  <a:lnTo>
                    <a:pt x="348" y="225"/>
                  </a:lnTo>
                  <a:lnTo>
                    <a:pt x="341" y="220"/>
                  </a:lnTo>
                  <a:lnTo>
                    <a:pt x="333" y="215"/>
                  </a:lnTo>
                  <a:lnTo>
                    <a:pt x="327" y="212"/>
                  </a:lnTo>
                  <a:lnTo>
                    <a:pt x="322" y="209"/>
                  </a:lnTo>
                  <a:lnTo>
                    <a:pt x="314" y="206"/>
                  </a:lnTo>
                  <a:lnTo>
                    <a:pt x="307" y="203"/>
                  </a:lnTo>
                  <a:lnTo>
                    <a:pt x="302" y="204"/>
                  </a:lnTo>
                  <a:lnTo>
                    <a:pt x="301" y="207"/>
                  </a:lnTo>
                  <a:lnTo>
                    <a:pt x="302" y="213"/>
                  </a:lnTo>
                  <a:lnTo>
                    <a:pt x="302" y="220"/>
                  </a:lnTo>
                  <a:lnTo>
                    <a:pt x="305" y="226"/>
                  </a:lnTo>
                  <a:lnTo>
                    <a:pt x="308" y="234"/>
                  </a:lnTo>
                  <a:lnTo>
                    <a:pt x="313" y="238"/>
                  </a:lnTo>
                  <a:lnTo>
                    <a:pt x="322" y="246"/>
                  </a:lnTo>
                  <a:lnTo>
                    <a:pt x="332" y="256"/>
                  </a:lnTo>
                  <a:lnTo>
                    <a:pt x="345" y="268"/>
                  </a:lnTo>
                  <a:lnTo>
                    <a:pt x="358" y="283"/>
                  </a:lnTo>
                  <a:lnTo>
                    <a:pt x="372" y="299"/>
                  </a:lnTo>
                  <a:lnTo>
                    <a:pt x="382" y="318"/>
                  </a:lnTo>
                  <a:lnTo>
                    <a:pt x="391" y="340"/>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69" name="Freeform 346"/>
            <p:cNvSpPr>
              <a:spLocks/>
            </p:cNvSpPr>
            <p:nvPr/>
          </p:nvSpPr>
          <p:spPr bwMode="auto">
            <a:xfrm>
              <a:off x="1039" y="1767"/>
              <a:ext cx="247" cy="251"/>
            </a:xfrm>
            <a:custGeom>
              <a:avLst/>
              <a:gdLst>
                <a:gd name="T0" fmla="*/ 188 w 247"/>
                <a:gd name="T1" fmla="*/ 242 h 251"/>
                <a:gd name="T2" fmla="*/ 195 w 247"/>
                <a:gd name="T3" fmla="*/ 229 h 251"/>
                <a:gd name="T4" fmla="*/ 210 w 247"/>
                <a:gd name="T5" fmla="*/ 225 h 251"/>
                <a:gd name="T6" fmla="*/ 221 w 247"/>
                <a:gd name="T7" fmla="*/ 229 h 251"/>
                <a:gd name="T8" fmla="*/ 224 w 247"/>
                <a:gd name="T9" fmla="*/ 235 h 251"/>
                <a:gd name="T10" fmla="*/ 232 w 247"/>
                <a:gd name="T11" fmla="*/ 237 h 251"/>
                <a:gd name="T12" fmla="*/ 244 w 247"/>
                <a:gd name="T13" fmla="*/ 239 h 251"/>
                <a:gd name="T14" fmla="*/ 247 w 247"/>
                <a:gd name="T15" fmla="*/ 238 h 251"/>
                <a:gd name="T16" fmla="*/ 242 w 247"/>
                <a:gd name="T17" fmla="*/ 229 h 251"/>
                <a:gd name="T18" fmla="*/ 233 w 247"/>
                <a:gd name="T19" fmla="*/ 222 h 251"/>
                <a:gd name="T20" fmla="*/ 224 w 247"/>
                <a:gd name="T21" fmla="*/ 220 h 251"/>
                <a:gd name="T22" fmla="*/ 213 w 247"/>
                <a:gd name="T23" fmla="*/ 222 h 251"/>
                <a:gd name="T24" fmla="*/ 204 w 247"/>
                <a:gd name="T25" fmla="*/ 213 h 251"/>
                <a:gd name="T26" fmla="*/ 201 w 247"/>
                <a:gd name="T27" fmla="*/ 200 h 251"/>
                <a:gd name="T28" fmla="*/ 202 w 247"/>
                <a:gd name="T29" fmla="*/ 192 h 251"/>
                <a:gd name="T30" fmla="*/ 207 w 247"/>
                <a:gd name="T31" fmla="*/ 188 h 251"/>
                <a:gd name="T32" fmla="*/ 213 w 247"/>
                <a:gd name="T33" fmla="*/ 180 h 251"/>
                <a:gd name="T34" fmla="*/ 223 w 247"/>
                <a:gd name="T35" fmla="*/ 176 h 251"/>
                <a:gd name="T36" fmla="*/ 233 w 247"/>
                <a:gd name="T37" fmla="*/ 151 h 251"/>
                <a:gd name="T38" fmla="*/ 226 w 247"/>
                <a:gd name="T39" fmla="*/ 103 h 251"/>
                <a:gd name="T40" fmla="*/ 193 w 247"/>
                <a:gd name="T41" fmla="*/ 64 h 251"/>
                <a:gd name="T42" fmla="*/ 137 w 247"/>
                <a:gd name="T43" fmla="*/ 35 h 251"/>
                <a:gd name="T44" fmla="*/ 86 w 247"/>
                <a:gd name="T45" fmla="*/ 25 h 251"/>
                <a:gd name="T46" fmla="*/ 56 w 247"/>
                <a:gd name="T47" fmla="*/ 18 h 251"/>
                <a:gd name="T48" fmla="*/ 28 w 247"/>
                <a:gd name="T49" fmla="*/ 10 h 251"/>
                <a:gd name="T50" fmla="*/ 7 w 247"/>
                <a:gd name="T51" fmla="*/ 3 h 251"/>
                <a:gd name="T52" fmla="*/ 9 w 247"/>
                <a:gd name="T53" fmla="*/ 12 h 251"/>
                <a:gd name="T54" fmla="*/ 24 w 247"/>
                <a:gd name="T55" fmla="*/ 43 h 251"/>
                <a:gd name="T56" fmla="*/ 34 w 247"/>
                <a:gd name="T57" fmla="*/ 77 h 251"/>
                <a:gd name="T58" fmla="*/ 44 w 247"/>
                <a:gd name="T59" fmla="*/ 109 h 251"/>
                <a:gd name="T60" fmla="*/ 52 w 247"/>
                <a:gd name="T61" fmla="*/ 140 h 251"/>
                <a:gd name="T62" fmla="*/ 68 w 247"/>
                <a:gd name="T63" fmla="*/ 180 h 251"/>
                <a:gd name="T64" fmla="*/ 99 w 247"/>
                <a:gd name="T65" fmla="*/ 220 h 251"/>
                <a:gd name="T66" fmla="*/ 152 w 247"/>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7"/>
                <a:gd name="T103" fmla="*/ 0 h 251"/>
                <a:gd name="T104" fmla="*/ 247 w 247"/>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7" h="251">
                  <a:moveTo>
                    <a:pt x="188" y="251"/>
                  </a:moveTo>
                  <a:lnTo>
                    <a:pt x="188" y="242"/>
                  </a:lnTo>
                  <a:lnTo>
                    <a:pt x="190" y="235"/>
                  </a:lnTo>
                  <a:lnTo>
                    <a:pt x="195" y="229"/>
                  </a:lnTo>
                  <a:lnTo>
                    <a:pt x="202" y="226"/>
                  </a:lnTo>
                  <a:lnTo>
                    <a:pt x="210" y="225"/>
                  </a:lnTo>
                  <a:lnTo>
                    <a:pt x="217" y="226"/>
                  </a:lnTo>
                  <a:lnTo>
                    <a:pt x="221" y="229"/>
                  </a:lnTo>
                  <a:lnTo>
                    <a:pt x="223" y="232"/>
                  </a:lnTo>
                  <a:lnTo>
                    <a:pt x="224" y="235"/>
                  </a:lnTo>
                  <a:lnTo>
                    <a:pt x="227" y="235"/>
                  </a:lnTo>
                  <a:lnTo>
                    <a:pt x="232" y="237"/>
                  </a:lnTo>
                  <a:lnTo>
                    <a:pt x="238" y="238"/>
                  </a:lnTo>
                  <a:lnTo>
                    <a:pt x="244" y="239"/>
                  </a:lnTo>
                  <a:lnTo>
                    <a:pt x="247" y="239"/>
                  </a:lnTo>
                  <a:lnTo>
                    <a:pt x="247" y="238"/>
                  </a:lnTo>
                  <a:lnTo>
                    <a:pt x="245" y="234"/>
                  </a:lnTo>
                  <a:lnTo>
                    <a:pt x="242" y="229"/>
                  </a:lnTo>
                  <a:lnTo>
                    <a:pt x="238" y="226"/>
                  </a:lnTo>
                  <a:lnTo>
                    <a:pt x="233" y="222"/>
                  </a:lnTo>
                  <a:lnTo>
                    <a:pt x="227" y="219"/>
                  </a:lnTo>
                  <a:lnTo>
                    <a:pt x="224" y="220"/>
                  </a:lnTo>
                  <a:lnTo>
                    <a:pt x="219" y="222"/>
                  </a:lnTo>
                  <a:lnTo>
                    <a:pt x="213" y="222"/>
                  </a:lnTo>
                  <a:lnTo>
                    <a:pt x="208" y="219"/>
                  </a:lnTo>
                  <a:lnTo>
                    <a:pt x="204" y="213"/>
                  </a:lnTo>
                  <a:lnTo>
                    <a:pt x="201" y="205"/>
                  </a:lnTo>
                  <a:lnTo>
                    <a:pt x="201" y="200"/>
                  </a:lnTo>
                  <a:lnTo>
                    <a:pt x="201" y="195"/>
                  </a:lnTo>
                  <a:lnTo>
                    <a:pt x="202" y="192"/>
                  </a:lnTo>
                  <a:lnTo>
                    <a:pt x="204" y="189"/>
                  </a:lnTo>
                  <a:lnTo>
                    <a:pt x="207" y="188"/>
                  </a:lnTo>
                  <a:lnTo>
                    <a:pt x="208" y="185"/>
                  </a:lnTo>
                  <a:lnTo>
                    <a:pt x="213" y="180"/>
                  </a:lnTo>
                  <a:lnTo>
                    <a:pt x="219" y="177"/>
                  </a:lnTo>
                  <a:lnTo>
                    <a:pt x="223" y="176"/>
                  </a:lnTo>
                  <a:lnTo>
                    <a:pt x="227" y="176"/>
                  </a:lnTo>
                  <a:lnTo>
                    <a:pt x="233" y="151"/>
                  </a:lnTo>
                  <a:lnTo>
                    <a:pt x="232" y="127"/>
                  </a:lnTo>
                  <a:lnTo>
                    <a:pt x="226" y="103"/>
                  </a:lnTo>
                  <a:lnTo>
                    <a:pt x="213" y="83"/>
                  </a:lnTo>
                  <a:lnTo>
                    <a:pt x="193" y="64"/>
                  </a:lnTo>
                  <a:lnTo>
                    <a:pt x="168" y="49"/>
                  </a:lnTo>
                  <a:lnTo>
                    <a:pt x="137" y="35"/>
                  </a:lnTo>
                  <a:lnTo>
                    <a:pt x="100" y="28"/>
                  </a:lnTo>
                  <a:lnTo>
                    <a:pt x="86" y="25"/>
                  </a:lnTo>
                  <a:lnTo>
                    <a:pt x="71" y="22"/>
                  </a:lnTo>
                  <a:lnTo>
                    <a:pt x="56" y="18"/>
                  </a:lnTo>
                  <a:lnTo>
                    <a:pt x="41" y="13"/>
                  </a:lnTo>
                  <a:lnTo>
                    <a:pt x="28" y="10"/>
                  </a:lnTo>
                  <a:lnTo>
                    <a:pt x="16" y="6"/>
                  </a:lnTo>
                  <a:lnTo>
                    <a:pt x="7" y="3"/>
                  </a:lnTo>
                  <a:lnTo>
                    <a:pt x="0" y="0"/>
                  </a:lnTo>
                  <a:lnTo>
                    <a:pt x="9" y="12"/>
                  </a:lnTo>
                  <a:lnTo>
                    <a:pt x="16" y="27"/>
                  </a:lnTo>
                  <a:lnTo>
                    <a:pt x="24" y="43"/>
                  </a:lnTo>
                  <a:lnTo>
                    <a:pt x="30" y="59"/>
                  </a:lnTo>
                  <a:lnTo>
                    <a:pt x="34" y="77"/>
                  </a:lnTo>
                  <a:lnTo>
                    <a:pt x="40" y="95"/>
                  </a:lnTo>
                  <a:lnTo>
                    <a:pt x="44" y="109"/>
                  </a:lnTo>
                  <a:lnTo>
                    <a:pt x="47" y="124"/>
                  </a:lnTo>
                  <a:lnTo>
                    <a:pt x="52" y="140"/>
                  </a:lnTo>
                  <a:lnTo>
                    <a:pt x="58" y="160"/>
                  </a:lnTo>
                  <a:lnTo>
                    <a:pt x="68" y="180"/>
                  </a:lnTo>
                  <a:lnTo>
                    <a:pt x="81" y="201"/>
                  </a:lnTo>
                  <a:lnTo>
                    <a:pt x="99" y="220"/>
                  </a:lnTo>
                  <a:lnTo>
                    <a:pt x="123" y="237"/>
                  </a:lnTo>
                  <a:lnTo>
                    <a:pt x="152" y="247"/>
                  </a:lnTo>
                  <a:lnTo>
                    <a:pt x="188" y="251"/>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70" name="Freeform 347"/>
            <p:cNvSpPr>
              <a:spLocks/>
            </p:cNvSpPr>
            <p:nvPr/>
          </p:nvSpPr>
          <p:spPr bwMode="auto">
            <a:xfrm>
              <a:off x="1305" y="1918"/>
              <a:ext cx="25" cy="26"/>
            </a:xfrm>
            <a:custGeom>
              <a:avLst/>
              <a:gdLst>
                <a:gd name="T0" fmla="*/ 0 w 25"/>
                <a:gd name="T1" fmla="*/ 10 h 26"/>
                <a:gd name="T2" fmla="*/ 1 w 25"/>
                <a:gd name="T3" fmla="*/ 4 h 26"/>
                <a:gd name="T4" fmla="*/ 4 w 25"/>
                <a:gd name="T5" fmla="*/ 1 h 26"/>
                <a:gd name="T6" fmla="*/ 9 w 25"/>
                <a:gd name="T7" fmla="*/ 0 h 26"/>
                <a:gd name="T8" fmla="*/ 13 w 25"/>
                <a:gd name="T9" fmla="*/ 0 h 26"/>
                <a:gd name="T10" fmla="*/ 17 w 25"/>
                <a:gd name="T11" fmla="*/ 1 h 26"/>
                <a:gd name="T12" fmla="*/ 22 w 25"/>
                <a:gd name="T13" fmla="*/ 4 h 26"/>
                <a:gd name="T14" fmla="*/ 23 w 25"/>
                <a:gd name="T15" fmla="*/ 7 h 26"/>
                <a:gd name="T16" fmla="*/ 25 w 25"/>
                <a:gd name="T17" fmla="*/ 13 h 26"/>
                <a:gd name="T18" fmla="*/ 23 w 25"/>
                <a:gd name="T19" fmla="*/ 19 h 26"/>
                <a:gd name="T20" fmla="*/ 22 w 25"/>
                <a:gd name="T21" fmla="*/ 22 h 26"/>
                <a:gd name="T22" fmla="*/ 17 w 25"/>
                <a:gd name="T23" fmla="*/ 25 h 26"/>
                <a:gd name="T24" fmla="*/ 15 w 25"/>
                <a:gd name="T25" fmla="*/ 26 h 26"/>
                <a:gd name="T26" fmla="*/ 10 w 25"/>
                <a:gd name="T27" fmla="*/ 25 h 26"/>
                <a:gd name="T28" fmla="*/ 4 w 25"/>
                <a:gd name="T29" fmla="*/ 20 h 26"/>
                <a:gd name="T30" fmla="*/ 1 w 25"/>
                <a:gd name="T31" fmla="*/ 16 h 26"/>
                <a:gd name="T32" fmla="*/ 0 w 25"/>
                <a:gd name="T33" fmla="*/ 1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6"/>
                <a:gd name="T53" fmla="*/ 25 w 25"/>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6">
                  <a:moveTo>
                    <a:pt x="0" y="10"/>
                  </a:moveTo>
                  <a:lnTo>
                    <a:pt x="1" y="4"/>
                  </a:lnTo>
                  <a:lnTo>
                    <a:pt x="4" y="1"/>
                  </a:lnTo>
                  <a:lnTo>
                    <a:pt x="9" y="0"/>
                  </a:lnTo>
                  <a:lnTo>
                    <a:pt x="13" y="0"/>
                  </a:lnTo>
                  <a:lnTo>
                    <a:pt x="17" y="1"/>
                  </a:lnTo>
                  <a:lnTo>
                    <a:pt x="22" y="4"/>
                  </a:lnTo>
                  <a:lnTo>
                    <a:pt x="23" y="7"/>
                  </a:lnTo>
                  <a:lnTo>
                    <a:pt x="25" y="13"/>
                  </a:lnTo>
                  <a:lnTo>
                    <a:pt x="23" y="19"/>
                  </a:lnTo>
                  <a:lnTo>
                    <a:pt x="22" y="22"/>
                  </a:lnTo>
                  <a:lnTo>
                    <a:pt x="17" y="25"/>
                  </a:lnTo>
                  <a:lnTo>
                    <a:pt x="15" y="26"/>
                  </a:lnTo>
                  <a:lnTo>
                    <a:pt x="10" y="25"/>
                  </a:lnTo>
                  <a:lnTo>
                    <a:pt x="4" y="20"/>
                  </a:lnTo>
                  <a:lnTo>
                    <a:pt x="1" y="16"/>
                  </a:lnTo>
                  <a:lnTo>
                    <a:pt x="0" y="10"/>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71" name="Freeform 348"/>
            <p:cNvSpPr>
              <a:spLocks/>
            </p:cNvSpPr>
            <p:nvPr/>
          </p:nvSpPr>
          <p:spPr bwMode="auto">
            <a:xfrm>
              <a:off x="1356" y="1953"/>
              <a:ext cx="28" cy="28"/>
            </a:xfrm>
            <a:custGeom>
              <a:avLst/>
              <a:gdLst>
                <a:gd name="T0" fmla="*/ 3 w 28"/>
                <a:gd name="T1" fmla="*/ 3 h 28"/>
                <a:gd name="T2" fmla="*/ 8 w 28"/>
                <a:gd name="T3" fmla="*/ 0 h 28"/>
                <a:gd name="T4" fmla="*/ 15 w 28"/>
                <a:gd name="T5" fmla="*/ 0 h 28"/>
                <a:gd name="T6" fmla="*/ 21 w 28"/>
                <a:gd name="T7" fmla="*/ 2 h 28"/>
                <a:gd name="T8" fmla="*/ 26 w 28"/>
                <a:gd name="T9" fmla="*/ 5 h 28"/>
                <a:gd name="T10" fmla="*/ 28 w 28"/>
                <a:gd name="T11" fmla="*/ 9 h 28"/>
                <a:gd name="T12" fmla="*/ 28 w 28"/>
                <a:gd name="T13" fmla="*/ 15 h 28"/>
                <a:gd name="T14" fmla="*/ 28 w 28"/>
                <a:gd name="T15" fmla="*/ 21 h 28"/>
                <a:gd name="T16" fmla="*/ 27 w 28"/>
                <a:gd name="T17" fmla="*/ 25 h 28"/>
                <a:gd name="T18" fmla="*/ 23 w 28"/>
                <a:gd name="T19" fmla="*/ 28 h 28"/>
                <a:gd name="T20" fmla="*/ 15 w 28"/>
                <a:gd name="T21" fmla="*/ 28 h 28"/>
                <a:gd name="T22" fmla="*/ 9 w 28"/>
                <a:gd name="T23" fmla="*/ 25 h 28"/>
                <a:gd name="T24" fmla="*/ 5 w 28"/>
                <a:gd name="T25" fmla="*/ 22 h 28"/>
                <a:gd name="T26" fmla="*/ 2 w 28"/>
                <a:gd name="T27" fmla="*/ 18 h 28"/>
                <a:gd name="T28" fmla="*/ 0 w 28"/>
                <a:gd name="T29" fmla="*/ 12 h 28"/>
                <a:gd name="T30" fmla="*/ 0 w 28"/>
                <a:gd name="T31" fmla="*/ 8 h 28"/>
                <a:gd name="T32" fmla="*/ 3 w 28"/>
                <a:gd name="T33" fmla="*/ 3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3" y="3"/>
                  </a:moveTo>
                  <a:lnTo>
                    <a:pt x="8" y="0"/>
                  </a:lnTo>
                  <a:lnTo>
                    <a:pt x="15" y="0"/>
                  </a:lnTo>
                  <a:lnTo>
                    <a:pt x="21" y="2"/>
                  </a:lnTo>
                  <a:lnTo>
                    <a:pt x="26" y="5"/>
                  </a:lnTo>
                  <a:lnTo>
                    <a:pt x="28" y="9"/>
                  </a:lnTo>
                  <a:lnTo>
                    <a:pt x="28" y="15"/>
                  </a:lnTo>
                  <a:lnTo>
                    <a:pt x="28" y="21"/>
                  </a:lnTo>
                  <a:lnTo>
                    <a:pt x="27" y="25"/>
                  </a:lnTo>
                  <a:lnTo>
                    <a:pt x="23" y="28"/>
                  </a:lnTo>
                  <a:lnTo>
                    <a:pt x="15" y="28"/>
                  </a:lnTo>
                  <a:lnTo>
                    <a:pt x="9" y="25"/>
                  </a:lnTo>
                  <a:lnTo>
                    <a:pt x="5" y="22"/>
                  </a:lnTo>
                  <a:lnTo>
                    <a:pt x="2" y="18"/>
                  </a:lnTo>
                  <a:lnTo>
                    <a:pt x="0" y="12"/>
                  </a:lnTo>
                  <a:lnTo>
                    <a:pt x="0" y="8"/>
                  </a:lnTo>
                  <a:lnTo>
                    <a:pt x="3" y="3"/>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72" name="Freeform 349"/>
            <p:cNvSpPr>
              <a:spLocks/>
            </p:cNvSpPr>
            <p:nvPr/>
          </p:nvSpPr>
          <p:spPr bwMode="auto">
            <a:xfrm>
              <a:off x="1294" y="1986"/>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5 h 28"/>
                <a:gd name="T14" fmla="*/ 26 w 27"/>
                <a:gd name="T15" fmla="*/ 20 h 28"/>
                <a:gd name="T16" fmla="*/ 23 w 27"/>
                <a:gd name="T17" fmla="*/ 25 h 28"/>
                <a:gd name="T18" fmla="*/ 18 w 27"/>
                <a:gd name="T19" fmla="*/ 26 h 28"/>
                <a:gd name="T20" fmla="*/ 14 w 27"/>
                <a:gd name="T21" fmla="*/ 28 h 28"/>
                <a:gd name="T22" fmla="*/ 8 w 27"/>
                <a:gd name="T23" fmla="*/ 28 h 28"/>
                <a:gd name="T24" fmla="*/ 3 w 27"/>
                <a:gd name="T25" fmla="*/ 25 h 28"/>
                <a:gd name="T26" fmla="*/ 0 w 27"/>
                <a:gd name="T27" fmla="*/ 20 h 28"/>
                <a:gd name="T28" fmla="*/ 0 w 27"/>
                <a:gd name="T29" fmla="*/ 15 h 28"/>
                <a:gd name="T30" fmla="*/ 2 w 27"/>
                <a:gd name="T31" fmla="*/ 10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5"/>
                  </a:lnTo>
                  <a:lnTo>
                    <a:pt x="26" y="20"/>
                  </a:lnTo>
                  <a:lnTo>
                    <a:pt x="23" y="25"/>
                  </a:lnTo>
                  <a:lnTo>
                    <a:pt x="18" y="26"/>
                  </a:lnTo>
                  <a:lnTo>
                    <a:pt x="14" y="28"/>
                  </a:lnTo>
                  <a:lnTo>
                    <a:pt x="8" y="28"/>
                  </a:lnTo>
                  <a:lnTo>
                    <a:pt x="3" y="25"/>
                  </a:lnTo>
                  <a:lnTo>
                    <a:pt x="0" y="20"/>
                  </a:lnTo>
                  <a:lnTo>
                    <a:pt x="0" y="15"/>
                  </a:lnTo>
                  <a:lnTo>
                    <a:pt x="2" y="10"/>
                  </a:lnTo>
                  <a:lnTo>
                    <a:pt x="3" y="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73" name="Freeform 350"/>
            <p:cNvSpPr>
              <a:spLocks/>
            </p:cNvSpPr>
            <p:nvPr/>
          </p:nvSpPr>
          <p:spPr bwMode="auto">
            <a:xfrm>
              <a:off x="1250" y="1952"/>
              <a:ext cx="28" cy="28"/>
            </a:xfrm>
            <a:custGeom>
              <a:avLst/>
              <a:gdLst>
                <a:gd name="T0" fmla="*/ 5 w 28"/>
                <a:gd name="T1" fmla="*/ 1 h 28"/>
                <a:gd name="T2" fmla="*/ 2 w 28"/>
                <a:gd name="T3" fmla="*/ 6 h 28"/>
                <a:gd name="T4" fmla="*/ 0 w 28"/>
                <a:gd name="T5" fmla="*/ 12 h 28"/>
                <a:gd name="T6" fmla="*/ 0 w 28"/>
                <a:gd name="T7" fmla="*/ 18 h 28"/>
                <a:gd name="T8" fmla="*/ 2 w 28"/>
                <a:gd name="T9" fmla="*/ 22 h 28"/>
                <a:gd name="T10" fmla="*/ 6 w 28"/>
                <a:gd name="T11" fmla="*/ 25 h 28"/>
                <a:gd name="T12" fmla="*/ 13 w 28"/>
                <a:gd name="T13" fmla="*/ 28 h 28"/>
                <a:gd name="T14" fmla="*/ 19 w 28"/>
                <a:gd name="T15" fmla="*/ 28 h 28"/>
                <a:gd name="T16" fmla="*/ 24 w 28"/>
                <a:gd name="T17" fmla="*/ 25 h 28"/>
                <a:gd name="T18" fmla="*/ 27 w 28"/>
                <a:gd name="T19" fmla="*/ 20 h 28"/>
                <a:gd name="T20" fmla="*/ 28 w 28"/>
                <a:gd name="T21" fmla="*/ 16 h 28"/>
                <a:gd name="T22" fmla="*/ 28 w 28"/>
                <a:gd name="T23" fmla="*/ 12 h 28"/>
                <a:gd name="T24" fmla="*/ 27 w 28"/>
                <a:gd name="T25" fmla="*/ 7 h 28"/>
                <a:gd name="T26" fmla="*/ 22 w 28"/>
                <a:gd name="T27" fmla="*/ 4 h 28"/>
                <a:gd name="T28" fmla="*/ 16 w 28"/>
                <a:gd name="T29" fmla="*/ 1 h 28"/>
                <a:gd name="T30" fmla="*/ 9 w 28"/>
                <a:gd name="T31" fmla="*/ 0 h 28"/>
                <a:gd name="T32" fmla="*/ 5 w 28"/>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5" y="1"/>
                  </a:moveTo>
                  <a:lnTo>
                    <a:pt x="2" y="6"/>
                  </a:lnTo>
                  <a:lnTo>
                    <a:pt x="0" y="12"/>
                  </a:lnTo>
                  <a:lnTo>
                    <a:pt x="0" y="18"/>
                  </a:lnTo>
                  <a:lnTo>
                    <a:pt x="2" y="22"/>
                  </a:lnTo>
                  <a:lnTo>
                    <a:pt x="6" y="25"/>
                  </a:lnTo>
                  <a:lnTo>
                    <a:pt x="13" y="28"/>
                  </a:lnTo>
                  <a:lnTo>
                    <a:pt x="19" y="28"/>
                  </a:lnTo>
                  <a:lnTo>
                    <a:pt x="24" y="25"/>
                  </a:lnTo>
                  <a:lnTo>
                    <a:pt x="27" y="20"/>
                  </a:lnTo>
                  <a:lnTo>
                    <a:pt x="28" y="16"/>
                  </a:lnTo>
                  <a:lnTo>
                    <a:pt x="28" y="12"/>
                  </a:lnTo>
                  <a:lnTo>
                    <a:pt x="27" y="7"/>
                  </a:lnTo>
                  <a:lnTo>
                    <a:pt x="22" y="4"/>
                  </a:lnTo>
                  <a:lnTo>
                    <a:pt x="16" y="1"/>
                  </a:lnTo>
                  <a:lnTo>
                    <a:pt x="9" y="0"/>
                  </a:lnTo>
                  <a:lnTo>
                    <a:pt x="5"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74" name="Freeform 351"/>
            <p:cNvSpPr>
              <a:spLocks/>
            </p:cNvSpPr>
            <p:nvPr/>
          </p:nvSpPr>
          <p:spPr bwMode="auto">
            <a:xfrm>
              <a:off x="1234" y="2004"/>
              <a:ext cx="24" cy="25"/>
            </a:xfrm>
            <a:custGeom>
              <a:avLst/>
              <a:gdLst>
                <a:gd name="T0" fmla="*/ 0 w 24"/>
                <a:gd name="T1" fmla="*/ 16 h 25"/>
                <a:gd name="T2" fmla="*/ 0 w 24"/>
                <a:gd name="T3" fmla="*/ 11 h 25"/>
                <a:gd name="T4" fmla="*/ 0 w 24"/>
                <a:gd name="T5" fmla="*/ 7 h 25"/>
                <a:gd name="T6" fmla="*/ 3 w 24"/>
                <a:gd name="T7" fmla="*/ 4 h 25"/>
                <a:gd name="T8" fmla="*/ 7 w 24"/>
                <a:gd name="T9" fmla="*/ 1 h 25"/>
                <a:gd name="T10" fmla="*/ 15 w 24"/>
                <a:gd name="T11" fmla="*/ 0 h 25"/>
                <a:gd name="T12" fmla="*/ 19 w 24"/>
                <a:gd name="T13" fmla="*/ 1 h 25"/>
                <a:gd name="T14" fmla="*/ 22 w 24"/>
                <a:gd name="T15" fmla="*/ 4 h 25"/>
                <a:gd name="T16" fmla="*/ 24 w 24"/>
                <a:gd name="T17" fmla="*/ 8 h 25"/>
                <a:gd name="T18" fmla="*/ 24 w 24"/>
                <a:gd name="T19" fmla="*/ 13 h 25"/>
                <a:gd name="T20" fmla="*/ 22 w 24"/>
                <a:gd name="T21" fmla="*/ 19 h 25"/>
                <a:gd name="T22" fmla="*/ 18 w 24"/>
                <a:gd name="T23" fmla="*/ 22 h 25"/>
                <a:gd name="T24" fmla="*/ 15 w 24"/>
                <a:gd name="T25" fmla="*/ 25 h 25"/>
                <a:gd name="T26" fmla="*/ 10 w 24"/>
                <a:gd name="T27" fmla="*/ 25 h 25"/>
                <a:gd name="T28" fmla="*/ 6 w 24"/>
                <a:gd name="T29" fmla="*/ 22 h 25"/>
                <a:gd name="T30" fmla="*/ 1 w 24"/>
                <a:gd name="T31" fmla="*/ 19 h 25"/>
                <a:gd name="T32" fmla="*/ 0 w 24"/>
                <a:gd name="T33" fmla="*/ 16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5"/>
                <a:gd name="T53" fmla="*/ 24 w 24"/>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5">
                  <a:moveTo>
                    <a:pt x="0" y="16"/>
                  </a:moveTo>
                  <a:lnTo>
                    <a:pt x="0" y="11"/>
                  </a:lnTo>
                  <a:lnTo>
                    <a:pt x="0" y="7"/>
                  </a:lnTo>
                  <a:lnTo>
                    <a:pt x="3" y="4"/>
                  </a:lnTo>
                  <a:lnTo>
                    <a:pt x="7" y="1"/>
                  </a:lnTo>
                  <a:lnTo>
                    <a:pt x="15" y="0"/>
                  </a:lnTo>
                  <a:lnTo>
                    <a:pt x="19" y="1"/>
                  </a:lnTo>
                  <a:lnTo>
                    <a:pt x="22" y="4"/>
                  </a:lnTo>
                  <a:lnTo>
                    <a:pt x="24" y="8"/>
                  </a:lnTo>
                  <a:lnTo>
                    <a:pt x="24" y="13"/>
                  </a:lnTo>
                  <a:lnTo>
                    <a:pt x="22" y="19"/>
                  </a:lnTo>
                  <a:lnTo>
                    <a:pt x="18" y="22"/>
                  </a:lnTo>
                  <a:lnTo>
                    <a:pt x="15" y="25"/>
                  </a:lnTo>
                  <a:lnTo>
                    <a:pt x="10" y="25"/>
                  </a:lnTo>
                  <a:lnTo>
                    <a:pt x="6" y="22"/>
                  </a:lnTo>
                  <a:lnTo>
                    <a:pt x="1" y="19"/>
                  </a:lnTo>
                  <a:lnTo>
                    <a:pt x="0" y="1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75" name="Freeform 352"/>
            <p:cNvSpPr>
              <a:spLocks/>
            </p:cNvSpPr>
            <p:nvPr/>
          </p:nvSpPr>
          <p:spPr bwMode="auto">
            <a:xfrm>
              <a:off x="1277" y="2042"/>
              <a:ext cx="20" cy="28"/>
            </a:xfrm>
            <a:custGeom>
              <a:avLst/>
              <a:gdLst>
                <a:gd name="T0" fmla="*/ 7 w 20"/>
                <a:gd name="T1" fmla="*/ 28 h 28"/>
                <a:gd name="T2" fmla="*/ 3 w 20"/>
                <a:gd name="T3" fmla="*/ 27 h 28"/>
                <a:gd name="T4" fmla="*/ 0 w 20"/>
                <a:gd name="T5" fmla="*/ 24 h 28"/>
                <a:gd name="T6" fmla="*/ 0 w 20"/>
                <a:gd name="T7" fmla="*/ 19 h 28"/>
                <a:gd name="T8" fmla="*/ 0 w 20"/>
                <a:gd name="T9" fmla="*/ 13 h 28"/>
                <a:gd name="T10" fmla="*/ 1 w 20"/>
                <a:gd name="T11" fmla="*/ 9 h 28"/>
                <a:gd name="T12" fmla="*/ 4 w 20"/>
                <a:gd name="T13" fmla="*/ 4 h 28"/>
                <a:gd name="T14" fmla="*/ 9 w 20"/>
                <a:gd name="T15" fmla="*/ 1 h 28"/>
                <a:gd name="T16" fmla="*/ 13 w 20"/>
                <a:gd name="T17" fmla="*/ 0 h 28"/>
                <a:gd name="T18" fmla="*/ 16 w 20"/>
                <a:gd name="T19" fmla="*/ 1 h 28"/>
                <a:gd name="T20" fmla="*/ 19 w 20"/>
                <a:gd name="T21" fmla="*/ 4 h 28"/>
                <a:gd name="T22" fmla="*/ 20 w 20"/>
                <a:gd name="T23" fmla="*/ 10 h 28"/>
                <a:gd name="T24" fmla="*/ 20 w 20"/>
                <a:gd name="T25" fmla="*/ 15 h 28"/>
                <a:gd name="T26" fmla="*/ 19 w 20"/>
                <a:gd name="T27" fmla="*/ 19 h 28"/>
                <a:gd name="T28" fmla="*/ 16 w 20"/>
                <a:gd name="T29" fmla="*/ 24 h 28"/>
                <a:gd name="T30" fmla="*/ 13 w 20"/>
                <a:gd name="T31" fmla="*/ 27 h 28"/>
                <a:gd name="T32" fmla="*/ 7 w 20"/>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8"/>
                <a:gd name="T53" fmla="*/ 20 w 20"/>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8">
                  <a:moveTo>
                    <a:pt x="7" y="28"/>
                  </a:moveTo>
                  <a:lnTo>
                    <a:pt x="3" y="27"/>
                  </a:lnTo>
                  <a:lnTo>
                    <a:pt x="0" y="24"/>
                  </a:lnTo>
                  <a:lnTo>
                    <a:pt x="0" y="19"/>
                  </a:lnTo>
                  <a:lnTo>
                    <a:pt x="0" y="13"/>
                  </a:lnTo>
                  <a:lnTo>
                    <a:pt x="1" y="9"/>
                  </a:lnTo>
                  <a:lnTo>
                    <a:pt x="4" y="4"/>
                  </a:lnTo>
                  <a:lnTo>
                    <a:pt x="9" y="1"/>
                  </a:lnTo>
                  <a:lnTo>
                    <a:pt x="13" y="0"/>
                  </a:lnTo>
                  <a:lnTo>
                    <a:pt x="16" y="1"/>
                  </a:lnTo>
                  <a:lnTo>
                    <a:pt x="19" y="4"/>
                  </a:lnTo>
                  <a:lnTo>
                    <a:pt x="20" y="10"/>
                  </a:lnTo>
                  <a:lnTo>
                    <a:pt x="20" y="15"/>
                  </a:lnTo>
                  <a:lnTo>
                    <a:pt x="19" y="19"/>
                  </a:lnTo>
                  <a:lnTo>
                    <a:pt x="16" y="24"/>
                  </a:lnTo>
                  <a:lnTo>
                    <a:pt x="13" y="27"/>
                  </a:lnTo>
                  <a:lnTo>
                    <a:pt x="7" y="28"/>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76" name="Freeform 353"/>
            <p:cNvSpPr>
              <a:spLocks/>
            </p:cNvSpPr>
            <p:nvPr/>
          </p:nvSpPr>
          <p:spPr bwMode="auto">
            <a:xfrm>
              <a:off x="1314" y="2015"/>
              <a:ext cx="25" cy="33"/>
            </a:xfrm>
            <a:custGeom>
              <a:avLst/>
              <a:gdLst>
                <a:gd name="T0" fmla="*/ 1 w 25"/>
                <a:gd name="T1" fmla="*/ 18 h 33"/>
                <a:gd name="T2" fmla="*/ 4 w 25"/>
                <a:gd name="T3" fmla="*/ 12 h 33"/>
                <a:gd name="T4" fmla="*/ 7 w 25"/>
                <a:gd name="T5" fmla="*/ 6 h 33"/>
                <a:gd name="T6" fmla="*/ 10 w 25"/>
                <a:gd name="T7" fmla="*/ 2 h 33"/>
                <a:gd name="T8" fmla="*/ 16 w 25"/>
                <a:gd name="T9" fmla="*/ 0 h 33"/>
                <a:gd name="T10" fmla="*/ 22 w 25"/>
                <a:gd name="T11" fmla="*/ 2 h 33"/>
                <a:gd name="T12" fmla="*/ 25 w 25"/>
                <a:gd name="T13" fmla="*/ 6 h 33"/>
                <a:gd name="T14" fmla="*/ 25 w 25"/>
                <a:gd name="T15" fmla="*/ 11 h 33"/>
                <a:gd name="T16" fmla="*/ 25 w 25"/>
                <a:gd name="T17" fmla="*/ 17 h 33"/>
                <a:gd name="T18" fmla="*/ 22 w 25"/>
                <a:gd name="T19" fmla="*/ 23 h 33"/>
                <a:gd name="T20" fmla="*/ 19 w 25"/>
                <a:gd name="T21" fmla="*/ 27 h 33"/>
                <a:gd name="T22" fmla="*/ 13 w 25"/>
                <a:gd name="T23" fmla="*/ 31 h 33"/>
                <a:gd name="T24" fmla="*/ 8 w 25"/>
                <a:gd name="T25" fmla="*/ 33 h 33"/>
                <a:gd name="T26" fmla="*/ 4 w 25"/>
                <a:gd name="T27" fmla="*/ 31 h 33"/>
                <a:gd name="T28" fmla="*/ 1 w 25"/>
                <a:gd name="T29" fmla="*/ 27 h 33"/>
                <a:gd name="T30" fmla="*/ 0 w 25"/>
                <a:gd name="T31" fmla="*/ 23 h 33"/>
                <a:gd name="T32" fmla="*/ 1 w 25"/>
                <a:gd name="T33" fmla="*/ 1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3"/>
                <a:gd name="T53" fmla="*/ 25 w 25"/>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3">
                  <a:moveTo>
                    <a:pt x="1" y="18"/>
                  </a:moveTo>
                  <a:lnTo>
                    <a:pt x="4" y="12"/>
                  </a:lnTo>
                  <a:lnTo>
                    <a:pt x="7" y="6"/>
                  </a:lnTo>
                  <a:lnTo>
                    <a:pt x="10" y="2"/>
                  </a:lnTo>
                  <a:lnTo>
                    <a:pt x="16" y="0"/>
                  </a:lnTo>
                  <a:lnTo>
                    <a:pt x="22" y="2"/>
                  </a:lnTo>
                  <a:lnTo>
                    <a:pt x="25" y="6"/>
                  </a:lnTo>
                  <a:lnTo>
                    <a:pt x="25" y="11"/>
                  </a:lnTo>
                  <a:lnTo>
                    <a:pt x="25" y="17"/>
                  </a:lnTo>
                  <a:lnTo>
                    <a:pt x="22" y="23"/>
                  </a:lnTo>
                  <a:lnTo>
                    <a:pt x="19" y="27"/>
                  </a:lnTo>
                  <a:lnTo>
                    <a:pt x="13" y="31"/>
                  </a:lnTo>
                  <a:lnTo>
                    <a:pt x="8" y="33"/>
                  </a:lnTo>
                  <a:lnTo>
                    <a:pt x="4" y="31"/>
                  </a:lnTo>
                  <a:lnTo>
                    <a:pt x="1" y="27"/>
                  </a:lnTo>
                  <a:lnTo>
                    <a:pt x="0" y="23"/>
                  </a:lnTo>
                  <a:lnTo>
                    <a:pt x="1" y="18"/>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77" name="Freeform 354"/>
            <p:cNvSpPr>
              <a:spLocks/>
            </p:cNvSpPr>
            <p:nvPr/>
          </p:nvSpPr>
          <p:spPr bwMode="auto">
            <a:xfrm>
              <a:off x="1348" y="2023"/>
              <a:ext cx="25" cy="25"/>
            </a:xfrm>
            <a:custGeom>
              <a:avLst/>
              <a:gdLst>
                <a:gd name="T0" fmla="*/ 19 w 25"/>
                <a:gd name="T1" fmla="*/ 1 h 25"/>
                <a:gd name="T2" fmla="*/ 22 w 25"/>
                <a:gd name="T3" fmla="*/ 4 h 25"/>
                <a:gd name="T4" fmla="*/ 23 w 25"/>
                <a:gd name="T5" fmla="*/ 9 h 25"/>
                <a:gd name="T6" fmla="*/ 25 w 25"/>
                <a:gd name="T7" fmla="*/ 12 h 25"/>
                <a:gd name="T8" fmla="*/ 23 w 25"/>
                <a:gd name="T9" fmla="*/ 16 h 25"/>
                <a:gd name="T10" fmla="*/ 19 w 25"/>
                <a:gd name="T11" fmla="*/ 20 h 25"/>
                <a:gd name="T12" fmla="*/ 16 w 25"/>
                <a:gd name="T13" fmla="*/ 23 h 25"/>
                <a:gd name="T14" fmla="*/ 11 w 25"/>
                <a:gd name="T15" fmla="*/ 25 h 25"/>
                <a:gd name="T16" fmla="*/ 7 w 25"/>
                <a:gd name="T17" fmla="*/ 25 h 25"/>
                <a:gd name="T18" fmla="*/ 4 w 25"/>
                <a:gd name="T19" fmla="*/ 23 h 25"/>
                <a:gd name="T20" fmla="*/ 1 w 25"/>
                <a:gd name="T21" fmla="*/ 19 h 25"/>
                <a:gd name="T22" fmla="*/ 0 w 25"/>
                <a:gd name="T23" fmla="*/ 15 h 25"/>
                <a:gd name="T24" fmla="*/ 0 w 25"/>
                <a:gd name="T25" fmla="*/ 10 h 25"/>
                <a:gd name="T26" fmla="*/ 3 w 25"/>
                <a:gd name="T27" fmla="*/ 4 h 25"/>
                <a:gd name="T28" fmla="*/ 7 w 25"/>
                <a:gd name="T29" fmla="*/ 1 h 25"/>
                <a:gd name="T30" fmla="*/ 11 w 25"/>
                <a:gd name="T31" fmla="*/ 0 h 25"/>
                <a:gd name="T32" fmla="*/ 19 w 25"/>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5"/>
                <a:gd name="T53" fmla="*/ 25 w 2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5">
                  <a:moveTo>
                    <a:pt x="19" y="1"/>
                  </a:moveTo>
                  <a:lnTo>
                    <a:pt x="22" y="4"/>
                  </a:lnTo>
                  <a:lnTo>
                    <a:pt x="23" y="9"/>
                  </a:lnTo>
                  <a:lnTo>
                    <a:pt x="25" y="12"/>
                  </a:lnTo>
                  <a:lnTo>
                    <a:pt x="23" y="16"/>
                  </a:lnTo>
                  <a:lnTo>
                    <a:pt x="19" y="20"/>
                  </a:lnTo>
                  <a:lnTo>
                    <a:pt x="16" y="23"/>
                  </a:lnTo>
                  <a:lnTo>
                    <a:pt x="11" y="25"/>
                  </a:lnTo>
                  <a:lnTo>
                    <a:pt x="7" y="25"/>
                  </a:lnTo>
                  <a:lnTo>
                    <a:pt x="4" y="23"/>
                  </a:lnTo>
                  <a:lnTo>
                    <a:pt x="1" y="19"/>
                  </a:lnTo>
                  <a:lnTo>
                    <a:pt x="0" y="15"/>
                  </a:lnTo>
                  <a:lnTo>
                    <a:pt x="0" y="10"/>
                  </a:lnTo>
                  <a:lnTo>
                    <a:pt x="3" y="4"/>
                  </a:lnTo>
                  <a:lnTo>
                    <a:pt x="7" y="1"/>
                  </a:lnTo>
                  <a:lnTo>
                    <a:pt x="11" y="0"/>
                  </a:lnTo>
                  <a:lnTo>
                    <a:pt x="19"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78" name="Freeform 355"/>
            <p:cNvSpPr>
              <a:spLocks/>
            </p:cNvSpPr>
            <p:nvPr/>
          </p:nvSpPr>
          <p:spPr bwMode="auto">
            <a:xfrm>
              <a:off x="1064" y="2058"/>
              <a:ext cx="210" cy="145"/>
            </a:xfrm>
            <a:custGeom>
              <a:avLst/>
              <a:gdLst>
                <a:gd name="T0" fmla="*/ 205 w 210"/>
                <a:gd name="T1" fmla="*/ 15 h 145"/>
                <a:gd name="T2" fmla="*/ 201 w 210"/>
                <a:gd name="T3" fmla="*/ 12 h 145"/>
                <a:gd name="T4" fmla="*/ 199 w 210"/>
                <a:gd name="T5" fmla="*/ 6 h 145"/>
                <a:gd name="T6" fmla="*/ 189 w 210"/>
                <a:gd name="T7" fmla="*/ 16 h 145"/>
                <a:gd name="T8" fmla="*/ 168 w 210"/>
                <a:gd name="T9" fmla="*/ 12 h 145"/>
                <a:gd name="T10" fmla="*/ 124 w 210"/>
                <a:gd name="T11" fmla="*/ 3 h 145"/>
                <a:gd name="T12" fmla="*/ 90 w 210"/>
                <a:gd name="T13" fmla="*/ 2 h 145"/>
                <a:gd name="T14" fmla="*/ 84 w 210"/>
                <a:gd name="T15" fmla="*/ 8 h 145"/>
                <a:gd name="T16" fmla="*/ 114 w 210"/>
                <a:gd name="T17" fmla="*/ 6 h 145"/>
                <a:gd name="T18" fmla="*/ 151 w 210"/>
                <a:gd name="T19" fmla="*/ 15 h 145"/>
                <a:gd name="T20" fmla="*/ 176 w 210"/>
                <a:gd name="T21" fmla="*/ 27 h 145"/>
                <a:gd name="T22" fmla="*/ 173 w 210"/>
                <a:gd name="T23" fmla="*/ 33 h 145"/>
                <a:gd name="T24" fmla="*/ 157 w 210"/>
                <a:gd name="T25" fmla="*/ 42 h 145"/>
                <a:gd name="T26" fmla="*/ 139 w 210"/>
                <a:gd name="T27" fmla="*/ 45 h 145"/>
                <a:gd name="T28" fmla="*/ 106 w 210"/>
                <a:gd name="T29" fmla="*/ 36 h 145"/>
                <a:gd name="T30" fmla="*/ 71 w 210"/>
                <a:gd name="T31" fmla="*/ 33 h 145"/>
                <a:gd name="T32" fmla="*/ 53 w 210"/>
                <a:gd name="T33" fmla="*/ 40 h 145"/>
                <a:gd name="T34" fmla="*/ 65 w 210"/>
                <a:gd name="T35" fmla="*/ 40 h 145"/>
                <a:gd name="T36" fmla="*/ 83 w 210"/>
                <a:gd name="T37" fmla="*/ 40 h 145"/>
                <a:gd name="T38" fmla="*/ 103 w 210"/>
                <a:gd name="T39" fmla="*/ 43 h 145"/>
                <a:gd name="T40" fmla="*/ 129 w 210"/>
                <a:gd name="T41" fmla="*/ 50 h 145"/>
                <a:gd name="T42" fmla="*/ 132 w 210"/>
                <a:gd name="T43" fmla="*/ 59 h 145"/>
                <a:gd name="T44" fmla="*/ 100 w 210"/>
                <a:gd name="T45" fmla="*/ 70 h 145"/>
                <a:gd name="T46" fmla="*/ 71 w 210"/>
                <a:gd name="T47" fmla="*/ 65 h 145"/>
                <a:gd name="T48" fmla="*/ 46 w 210"/>
                <a:gd name="T49" fmla="*/ 59 h 145"/>
                <a:gd name="T50" fmla="*/ 55 w 210"/>
                <a:gd name="T51" fmla="*/ 67 h 145"/>
                <a:gd name="T52" fmla="*/ 78 w 210"/>
                <a:gd name="T53" fmla="*/ 77 h 145"/>
                <a:gd name="T54" fmla="*/ 52 w 210"/>
                <a:gd name="T55" fmla="*/ 86 h 145"/>
                <a:gd name="T56" fmla="*/ 18 w 210"/>
                <a:gd name="T57" fmla="*/ 96 h 145"/>
                <a:gd name="T58" fmla="*/ 0 w 210"/>
                <a:gd name="T59" fmla="*/ 102 h 145"/>
                <a:gd name="T60" fmla="*/ 10 w 210"/>
                <a:gd name="T61" fmla="*/ 104 h 145"/>
                <a:gd name="T62" fmla="*/ 38 w 210"/>
                <a:gd name="T63" fmla="*/ 101 h 145"/>
                <a:gd name="T64" fmla="*/ 72 w 210"/>
                <a:gd name="T65" fmla="*/ 92 h 145"/>
                <a:gd name="T66" fmla="*/ 86 w 210"/>
                <a:gd name="T67" fmla="*/ 98 h 145"/>
                <a:gd name="T68" fmla="*/ 72 w 210"/>
                <a:gd name="T69" fmla="*/ 139 h 145"/>
                <a:gd name="T70" fmla="*/ 74 w 210"/>
                <a:gd name="T71" fmla="*/ 145 h 145"/>
                <a:gd name="T72" fmla="*/ 92 w 210"/>
                <a:gd name="T73" fmla="*/ 114 h 145"/>
                <a:gd name="T74" fmla="*/ 106 w 210"/>
                <a:gd name="T75" fmla="*/ 84 h 145"/>
                <a:gd name="T76" fmla="*/ 127 w 210"/>
                <a:gd name="T77" fmla="*/ 76 h 145"/>
                <a:gd name="T78" fmla="*/ 146 w 210"/>
                <a:gd name="T79" fmla="*/ 67 h 145"/>
                <a:gd name="T80" fmla="*/ 148 w 210"/>
                <a:gd name="T81" fmla="*/ 96 h 145"/>
                <a:gd name="T82" fmla="*/ 139 w 210"/>
                <a:gd name="T83" fmla="*/ 133 h 145"/>
                <a:gd name="T84" fmla="*/ 146 w 210"/>
                <a:gd name="T85" fmla="*/ 126 h 145"/>
                <a:gd name="T86" fmla="*/ 163 w 210"/>
                <a:gd name="T87" fmla="*/ 79 h 145"/>
                <a:gd name="T88" fmla="*/ 177 w 210"/>
                <a:gd name="T89" fmla="*/ 46 h 145"/>
                <a:gd name="T90" fmla="*/ 191 w 210"/>
                <a:gd name="T91" fmla="*/ 33 h 145"/>
                <a:gd name="T92" fmla="*/ 195 w 210"/>
                <a:gd name="T93" fmla="*/ 40 h 145"/>
                <a:gd name="T94" fmla="*/ 191 w 210"/>
                <a:gd name="T95" fmla="*/ 89 h 145"/>
                <a:gd name="T96" fmla="*/ 202 w 210"/>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0"/>
                <a:gd name="T148" fmla="*/ 0 h 145"/>
                <a:gd name="T149" fmla="*/ 210 w 210"/>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0" h="145">
                  <a:moveTo>
                    <a:pt x="210" y="18"/>
                  </a:moveTo>
                  <a:lnTo>
                    <a:pt x="208" y="16"/>
                  </a:lnTo>
                  <a:lnTo>
                    <a:pt x="205" y="15"/>
                  </a:lnTo>
                  <a:lnTo>
                    <a:pt x="204" y="15"/>
                  </a:lnTo>
                  <a:lnTo>
                    <a:pt x="202" y="14"/>
                  </a:lnTo>
                  <a:lnTo>
                    <a:pt x="201" y="12"/>
                  </a:lnTo>
                  <a:lnTo>
                    <a:pt x="201" y="9"/>
                  </a:lnTo>
                  <a:lnTo>
                    <a:pt x="199" y="8"/>
                  </a:lnTo>
                  <a:lnTo>
                    <a:pt x="199" y="6"/>
                  </a:lnTo>
                  <a:lnTo>
                    <a:pt x="196" y="11"/>
                  </a:lnTo>
                  <a:lnTo>
                    <a:pt x="194" y="14"/>
                  </a:lnTo>
                  <a:lnTo>
                    <a:pt x="189" y="16"/>
                  </a:lnTo>
                  <a:lnTo>
                    <a:pt x="188" y="18"/>
                  </a:lnTo>
                  <a:lnTo>
                    <a:pt x="179" y="15"/>
                  </a:lnTo>
                  <a:lnTo>
                    <a:pt x="168" y="12"/>
                  </a:lnTo>
                  <a:lnTo>
                    <a:pt x="154" y="9"/>
                  </a:lnTo>
                  <a:lnTo>
                    <a:pt x="139" y="5"/>
                  </a:lnTo>
                  <a:lnTo>
                    <a:pt x="124" y="3"/>
                  </a:lnTo>
                  <a:lnTo>
                    <a:pt x="109" y="2"/>
                  </a:lnTo>
                  <a:lnTo>
                    <a:pt x="99" y="0"/>
                  </a:lnTo>
                  <a:lnTo>
                    <a:pt x="90" y="2"/>
                  </a:lnTo>
                  <a:lnTo>
                    <a:pt x="81" y="5"/>
                  </a:lnTo>
                  <a:lnTo>
                    <a:pt x="80" y="6"/>
                  </a:lnTo>
                  <a:lnTo>
                    <a:pt x="84" y="8"/>
                  </a:lnTo>
                  <a:lnTo>
                    <a:pt x="90" y="6"/>
                  </a:lnTo>
                  <a:lnTo>
                    <a:pt x="102" y="5"/>
                  </a:lnTo>
                  <a:lnTo>
                    <a:pt x="114" y="6"/>
                  </a:lnTo>
                  <a:lnTo>
                    <a:pt x="126" y="8"/>
                  </a:lnTo>
                  <a:lnTo>
                    <a:pt x="139" y="11"/>
                  </a:lnTo>
                  <a:lnTo>
                    <a:pt x="151" y="15"/>
                  </a:lnTo>
                  <a:lnTo>
                    <a:pt x="161" y="18"/>
                  </a:lnTo>
                  <a:lnTo>
                    <a:pt x="170" y="22"/>
                  </a:lnTo>
                  <a:lnTo>
                    <a:pt x="176" y="27"/>
                  </a:lnTo>
                  <a:lnTo>
                    <a:pt x="179" y="30"/>
                  </a:lnTo>
                  <a:lnTo>
                    <a:pt x="177" y="31"/>
                  </a:lnTo>
                  <a:lnTo>
                    <a:pt x="173" y="33"/>
                  </a:lnTo>
                  <a:lnTo>
                    <a:pt x="168" y="36"/>
                  </a:lnTo>
                  <a:lnTo>
                    <a:pt x="163" y="39"/>
                  </a:lnTo>
                  <a:lnTo>
                    <a:pt x="157" y="42"/>
                  </a:lnTo>
                  <a:lnTo>
                    <a:pt x="151" y="45"/>
                  </a:lnTo>
                  <a:lnTo>
                    <a:pt x="146" y="48"/>
                  </a:lnTo>
                  <a:lnTo>
                    <a:pt x="139" y="45"/>
                  </a:lnTo>
                  <a:lnTo>
                    <a:pt x="130" y="42"/>
                  </a:lnTo>
                  <a:lnTo>
                    <a:pt x="118" y="39"/>
                  </a:lnTo>
                  <a:lnTo>
                    <a:pt x="106" y="36"/>
                  </a:lnTo>
                  <a:lnTo>
                    <a:pt x="93" y="34"/>
                  </a:lnTo>
                  <a:lnTo>
                    <a:pt x="81" y="33"/>
                  </a:lnTo>
                  <a:lnTo>
                    <a:pt x="71" y="33"/>
                  </a:lnTo>
                  <a:lnTo>
                    <a:pt x="62" y="36"/>
                  </a:lnTo>
                  <a:lnTo>
                    <a:pt x="56" y="39"/>
                  </a:lnTo>
                  <a:lnTo>
                    <a:pt x="53" y="40"/>
                  </a:lnTo>
                  <a:lnTo>
                    <a:pt x="53" y="42"/>
                  </a:lnTo>
                  <a:lnTo>
                    <a:pt x="61" y="40"/>
                  </a:lnTo>
                  <a:lnTo>
                    <a:pt x="65" y="40"/>
                  </a:lnTo>
                  <a:lnTo>
                    <a:pt x="71" y="40"/>
                  </a:lnTo>
                  <a:lnTo>
                    <a:pt x="77" y="40"/>
                  </a:lnTo>
                  <a:lnTo>
                    <a:pt x="83" y="40"/>
                  </a:lnTo>
                  <a:lnTo>
                    <a:pt x="90" y="40"/>
                  </a:lnTo>
                  <a:lnTo>
                    <a:pt x="96" y="42"/>
                  </a:lnTo>
                  <a:lnTo>
                    <a:pt x="103" y="43"/>
                  </a:lnTo>
                  <a:lnTo>
                    <a:pt x="109" y="45"/>
                  </a:lnTo>
                  <a:lnTo>
                    <a:pt x="120" y="48"/>
                  </a:lnTo>
                  <a:lnTo>
                    <a:pt x="129" y="50"/>
                  </a:lnTo>
                  <a:lnTo>
                    <a:pt x="134" y="52"/>
                  </a:lnTo>
                  <a:lnTo>
                    <a:pt x="139" y="55"/>
                  </a:lnTo>
                  <a:lnTo>
                    <a:pt x="132" y="59"/>
                  </a:lnTo>
                  <a:lnTo>
                    <a:pt x="120" y="64"/>
                  </a:lnTo>
                  <a:lnTo>
                    <a:pt x="108" y="67"/>
                  </a:lnTo>
                  <a:lnTo>
                    <a:pt x="100" y="70"/>
                  </a:lnTo>
                  <a:lnTo>
                    <a:pt x="93" y="71"/>
                  </a:lnTo>
                  <a:lnTo>
                    <a:pt x="83" y="68"/>
                  </a:lnTo>
                  <a:lnTo>
                    <a:pt x="71" y="65"/>
                  </a:lnTo>
                  <a:lnTo>
                    <a:pt x="62" y="62"/>
                  </a:lnTo>
                  <a:lnTo>
                    <a:pt x="53" y="59"/>
                  </a:lnTo>
                  <a:lnTo>
                    <a:pt x="46" y="59"/>
                  </a:lnTo>
                  <a:lnTo>
                    <a:pt x="41" y="61"/>
                  </a:lnTo>
                  <a:lnTo>
                    <a:pt x="46" y="64"/>
                  </a:lnTo>
                  <a:lnTo>
                    <a:pt x="55" y="67"/>
                  </a:lnTo>
                  <a:lnTo>
                    <a:pt x="65" y="70"/>
                  </a:lnTo>
                  <a:lnTo>
                    <a:pt x="72" y="74"/>
                  </a:lnTo>
                  <a:lnTo>
                    <a:pt x="78" y="77"/>
                  </a:lnTo>
                  <a:lnTo>
                    <a:pt x="72" y="79"/>
                  </a:lnTo>
                  <a:lnTo>
                    <a:pt x="64" y="82"/>
                  </a:lnTo>
                  <a:lnTo>
                    <a:pt x="52" y="86"/>
                  </a:lnTo>
                  <a:lnTo>
                    <a:pt x="40" y="89"/>
                  </a:lnTo>
                  <a:lnTo>
                    <a:pt x="28" y="92"/>
                  </a:lnTo>
                  <a:lnTo>
                    <a:pt x="18" y="96"/>
                  </a:lnTo>
                  <a:lnTo>
                    <a:pt x="9" y="99"/>
                  </a:lnTo>
                  <a:lnTo>
                    <a:pt x="5" y="101"/>
                  </a:lnTo>
                  <a:lnTo>
                    <a:pt x="0" y="102"/>
                  </a:lnTo>
                  <a:lnTo>
                    <a:pt x="0" y="104"/>
                  </a:lnTo>
                  <a:lnTo>
                    <a:pt x="3" y="104"/>
                  </a:lnTo>
                  <a:lnTo>
                    <a:pt x="10" y="104"/>
                  </a:lnTo>
                  <a:lnTo>
                    <a:pt x="18" y="104"/>
                  </a:lnTo>
                  <a:lnTo>
                    <a:pt x="28" y="102"/>
                  </a:lnTo>
                  <a:lnTo>
                    <a:pt x="38" y="101"/>
                  </a:lnTo>
                  <a:lnTo>
                    <a:pt x="52" y="98"/>
                  </a:lnTo>
                  <a:lnTo>
                    <a:pt x="62" y="95"/>
                  </a:lnTo>
                  <a:lnTo>
                    <a:pt x="72" y="92"/>
                  </a:lnTo>
                  <a:lnTo>
                    <a:pt x="81" y="89"/>
                  </a:lnTo>
                  <a:lnTo>
                    <a:pt x="87" y="86"/>
                  </a:lnTo>
                  <a:lnTo>
                    <a:pt x="86" y="98"/>
                  </a:lnTo>
                  <a:lnTo>
                    <a:pt x="83" y="114"/>
                  </a:lnTo>
                  <a:lnTo>
                    <a:pt x="78" y="129"/>
                  </a:lnTo>
                  <a:lnTo>
                    <a:pt x="72" y="139"/>
                  </a:lnTo>
                  <a:lnTo>
                    <a:pt x="69" y="144"/>
                  </a:lnTo>
                  <a:lnTo>
                    <a:pt x="71" y="145"/>
                  </a:lnTo>
                  <a:lnTo>
                    <a:pt x="74" y="145"/>
                  </a:lnTo>
                  <a:lnTo>
                    <a:pt x="77" y="141"/>
                  </a:lnTo>
                  <a:lnTo>
                    <a:pt x="83" y="130"/>
                  </a:lnTo>
                  <a:lnTo>
                    <a:pt x="92" y="114"/>
                  </a:lnTo>
                  <a:lnTo>
                    <a:pt x="99" y="98"/>
                  </a:lnTo>
                  <a:lnTo>
                    <a:pt x="102" y="86"/>
                  </a:lnTo>
                  <a:lnTo>
                    <a:pt x="106" y="84"/>
                  </a:lnTo>
                  <a:lnTo>
                    <a:pt x="114" y="82"/>
                  </a:lnTo>
                  <a:lnTo>
                    <a:pt x="120" y="79"/>
                  </a:lnTo>
                  <a:lnTo>
                    <a:pt x="127" y="76"/>
                  </a:lnTo>
                  <a:lnTo>
                    <a:pt x="134" y="73"/>
                  </a:lnTo>
                  <a:lnTo>
                    <a:pt x="140" y="70"/>
                  </a:lnTo>
                  <a:lnTo>
                    <a:pt x="146" y="67"/>
                  </a:lnTo>
                  <a:lnTo>
                    <a:pt x="149" y="65"/>
                  </a:lnTo>
                  <a:lnTo>
                    <a:pt x="149" y="79"/>
                  </a:lnTo>
                  <a:lnTo>
                    <a:pt x="148" y="96"/>
                  </a:lnTo>
                  <a:lnTo>
                    <a:pt x="145" y="114"/>
                  </a:lnTo>
                  <a:lnTo>
                    <a:pt x="142" y="126"/>
                  </a:lnTo>
                  <a:lnTo>
                    <a:pt x="139" y="133"/>
                  </a:lnTo>
                  <a:lnTo>
                    <a:pt x="139" y="135"/>
                  </a:lnTo>
                  <a:lnTo>
                    <a:pt x="142" y="133"/>
                  </a:lnTo>
                  <a:lnTo>
                    <a:pt x="146" y="126"/>
                  </a:lnTo>
                  <a:lnTo>
                    <a:pt x="152" y="114"/>
                  </a:lnTo>
                  <a:lnTo>
                    <a:pt x="158" y="96"/>
                  </a:lnTo>
                  <a:lnTo>
                    <a:pt x="163" y="79"/>
                  </a:lnTo>
                  <a:lnTo>
                    <a:pt x="163" y="61"/>
                  </a:lnTo>
                  <a:lnTo>
                    <a:pt x="171" y="53"/>
                  </a:lnTo>
                  <a:lnTo>
                    <a:pt x="177" y="46"/>
                  </a:lnTo>
                  <a:lnTo>
                    <a:pt x="183" y="40"/>
                  </a:lnTo>
                  <a:lnTo>
                    <a:pt x="188" y="36"/>
                  </a:lnTo>
                  <a:lnTo>
                    <a:pt x="191" y="33"/>
                  </a:lnTo>
                  <a:lnTo>
                    <a:pt x="194" y="33"/>
                  </a:lnTo>
                  <a:lnTo>
                    <a:pt x="195" y="36"/>
                  </a:lnTo>
                  <a:lnTo>
                    <a:pt x="195" y="40"/>
                  </a:lnTo>
                  <a:lnTo>
                    <a:pt x="194" y="53"/>
                  </a:lnTo>
                  <a:lnTo>
                    <a:pt x="192" y="71"/>
                  </a:lnTo>
                  <a:lnTo>
                    <a:pt x="191" y="89"/>
                  </a:lnTo>
                  <a:lnTo>
                    <a:pt x="189" y="102"/>
                  </a:lnTo>
                  <a:lnTo>
                    <a:pt x="196" y="87"/>
                  </a:lnTo>
                  <a:lnTo>
                    <a:pt x="202" y="62"/>
                  </a:lnTo>
                  <a:lnTo>
                    <a:pt x="207" y="37"/>
                  </a:lnTo>
                  <a:lnTo>
                    <a:pt x="210" y="18"/>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79" name="Freeform 356"/>
            <p:cNvSpPr>
              <a:spLocks/>
            </p:cNvSpPr>
            <p:nvPr/>
          </p:nvSpPr>
          <p:spPr bwMode="auto">
            <a:xfrm>
              <a:off x="1077" y="1802"/>
              <a:ext cx="170" cy="160"/>
            </a:xfrm>
            <a:custGeom>
              <a:avLst/>
              <a:gdLst>
                <a:gd name="T0" fmla="*/ 164 w 170"/>
                <a:gd name="T1" fmla="*/ 157 h 160"/>
                <a:gd name="T2" fmla="*/ 169 w 170"/>
                <a:gd name="T3" fmla="*/ 153 h 160"/>
                <a:gd name="T4" fmla="*/ 163 w 170"/>
                <a:gd name="T5" fmla="*/ 144 h 160"/>
                <a:gd name="T6" fmla="*/ 152 w 170"/>
                <a:gd name="T7" fmla="*/ 131 h 160"/>
                <a:gd name="T8" fmla="*/ 150 w 170"/>
                <a:gd name="T9" fmla="*/ 113 h 160"/>
                <a:gd name="T10" fmla="*/ 145 w 170"/>
                <a:gd name="T11" fmla="*/ 74 h 160"/>
                <a:gd name="T12" fmla="*/ 138 w 170"/>
                <a:gd name="T13" fmla="*/ 55 h 160"/>
                <a:gd name="T14" fmla="*/ 133 w 170"/>
                <a:gd name="T15" fmla="*/ 55 h 160"/>
                <a:gd name="T16" fmla="*/ 136 w 170"/>
                <a:gd name="T17" fmla="*/ 73 h 160"/>
                <a:gd name="T18" fmla="*/ 138 w 170"/>
                <a:gd name="T19" fmla="*/ 105 h 160"/>
                <a:gd name="T20" fmla="*/ 127 w 170"/>
                <a:gd name="T21" fmla="*/ 110 h 160"/>
                <a:gd name="T22" fmla="*/ 110 w 170"/>
                <a:gd name="T23" fmla="*/ 97 h 160"/>
                <a:gd name="T24" fmla="*/ 99 w 170"/>
                <a:gd name="T25" fmla="*/ 82 h 160"/>
                <a:gd name="T26" fmla="*/ 92 w 170"/>
                <a:gd name="T27" fmla="*/ 51 h 160"/>
                <a:gd name="T28" fmla="*/ 90 w 170"/>
                <a:gd name="T29" fmla="*/ 30 h 160"/>
                <a:gd name="T30" fmla="*/ 89 w 170"/>
                <a:gd name="T31" fmla="*/ 12 h 160"/>
                <a:gd name="T32" fmla="*/ 83 w 170"/>
                <a:gd name="T33" fmla="*/ 3 h 160"/>
                <a:gd name="T34" fmla="*/ 83 w 170"/>
                <a:gd name="T35" fmla="*/ 9 h 160"/>
                <a:gd name="T36" fmla="*/ 85 w 170"/>
                <a:gd name="T37" fmla="*/ 24 h 160"/>
                <a:gd name="T38" fmla="*/ 82 w 170"/>
                <a:gd name="T39" fmla="*/ 37 h 160"/>
                <a:gd name="T40" fmla="*/ 82 w 170"/>
                <a:gd name="T41" fmla="*/ 51 h 160"/>
                <a:gd name="T42" fmla="*/ 85 w 170"/>
                <a:gd name="T43" fmla="*/ 73 h 160"/>
                <a:gd name="T44" fmla="*/ 74 w 170"/>
                <a:gd name="T45" fmla="*/ 71 h 160"/>
                <a:gd name="T46" fmla="*/ 51 w 170"/>
                <a:gd name="T47" fmla="*/ 46 h 160"/>
                <a:gd name="T48" fmla="*/ 27 w 170"/>
                <a:gd name="T49" fmla="*/ 21 h 160"/>
                <a:gd name="T50" fmla="*/ 8 w 170"/>
                <a:gd name="T51" fmla="*/ 3 h 160"/>
                <a:gd name="T52" fmla="*/ 11 w 170"/>
                <a:gd name="T53" fmla="*/ 15 h 160"/>
                <a:gd name="T54" fmla="*/ 34 w 170"/>
                <a:gd name="T55" fmla="*/ 46 h 160"/>
                <a:gd name="T56" fmla="*/ 48 w 170"/>
                <a:gd name="T57" fmla="*/ 66 h 160"/>
                <a:gd name="T58" fmla="*/ 70 w 170"/>
                <a:gd name="T59" fmla="*/ 85 h 160"/>
                <a:gd name="T60" fmla="*/ 70 w 170"/>
                <a:gd name="T61" fmla="*/ 91 h 160"/>
                <a:gd name="T62" fmla="*/ 48 w 170"/>
                <a:gd name="T63" fmla="*/ 86 h 160"/>
                <a:gd name="T64" fmla="*/ 36 w 170"/>
                <a:gd name="T65" fmla="*/ 79 h 160"/>
                <a:gd name="T66" fmla="*/ 30 w 170"/>
                <a:gd name="T67" fmla="*/ 80 h 160"/>
                <a:gd name="T68" fmla="*/ 37 w 170"/>
                <a:gd name="T69" fmla="*/ 88 h 160"/>
                <a:gd name="T70" fmla="*/ 52 w 170"/>
                <a:gd name="T71" fmla="*/ 97 h 160"/>
                <a:gd name="T72" fmla="*/ 71 w 170"/>
                <a:gd name="T73" fmla="*/ 104 h 160"/>
                <a:gd name="T74" fmla="*/ 90 w 170"/>
                <a:gd name="T75" fmla="*/ 108 h 160"/>
                <a:gd name="T76" fmla="*/ 107 w 170"/>
                <a:gd name="T77" fmla="*/ 111 h 160"/>
                <a:gd name="T78" fmla="*/ 126 w 170"/>
                <a:gd name="T79" fmla="*/ 125 h 160"/>
                <a:gd name="T80" fmla="*/ 127 w 170"/>
                <a:gd name="T81" fmla="*/ 134 h 160"/>
                <a:gd name="T82" fmla="*/ 114 w 170"/>
                <a:gd name="T83" fmla="*/ 138 h 160"/>
                <a:gd name="T84" fmla="*/ 99 w 170"/>
                <a:gd name="T85" fmla="*/ 139 h 160"/>
                <a:gd name="T86" fmla="*/ 86 w 170"/>
                <a:gd name="T87" fmla="*/ 139 h 160"/>
                <a:gd name="T88" fmla="*/ 73 w 170"/>
                <a:gd name="T89" fmla="*/ 138 h 160"/>
                <a:gd name="T90" fmla="*/ 71 w 170"/>
                <a:gd name="T91" fmla="*/ 142 h 160"/>
                <a:gd name="T92" fmla="*/ 89 w 170"/>
                <a:gd name="T93" fmla="*/ 147 h 160"/>
                <a:gd name="T94" fmla="*/ 108 w 170"/>
                <a:gd name="T95" fmla="*/ 147 h 160"/>
                <a:gd name="T96" fmla="*/ 126 w 170"/>
                <a:gd name="T97" fmla="*/ 147 h 160"/>
                <a:gd name="T98" fmla="*/ 141 w 170"/>
                <a:gd name="T99" fmla="*/ 145 h 160"/>
                <a:gd name="T100" fmla="*/ 152 w 170"/>
                <a:gd name="T101" fmla="*/ 147 h 160"/>
                <a:gd name="T102" fmla="*/ 160 w 170"/>
                <a:gd name="T103" fmla="*/ 156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0"/>
                <a:gd name="T157" fmla="*/ 0 h 160"/>
                <a:gd name="T158" fmla="*/ 170 w 170"/>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0" h="160">
                  <a:moveTo>
                    <a:pt x="163" y="160"/>
                  </a:moveTo>
                  <a:lnTo>
                    <a:pt x="164" y="157"/>
                  </a:lnTo>
                  <a:lnTo>
                    <a:pt x="166" y="154"/>
                  </a:lnTo>
                  <a:lnTo>
                    <a:pt x="169" y="153"/>
                  </a:lnTo>
                  <a:lnTo>
                    <a:pt x="170" y="150"/>
                  </a:lnTo>
                  <a:lnTo>
                    <a:pt x="163" y="144"/>
                  </a:lnTo>
                  <a:lnTo>
                    <a:pt x="157" y="138"/>
                  </a:lnTo>
                  <a:lnTo>
                    <a:pt x="152" y="131"/>
                  </a:lnTo>
                  <a:lnTo>
                    <a:pt x="151" y="125"/>
                  </a:lnTo>
                  <a:lnTo>
                    <a:pt x="150" y="113"/>
                  </a:lnTo>
                  <a:lnTo>
                    <a:pt x="148" y="94"/>
                  </a:lnTo>
                  <a:lnTo>
                    <a:pt x="145" y="74"/>
                  </a:lnTo>
                  <a:lnTo>
                    <a:pt x="142" y="61"/>
                  </a:lnTo>
                  <a:lnTo>
                    <a:pt x="138" y="55"/>
                  </a:lnTo>
                  <a:lnTo>
                    <a:pt x="135" y="54"/>
                  </a:lnTo>
                  <a:lnTo>
                    <a:pt x="133" y="55"/>
                  </a:lnTo>
                  <a:lnTo>
                    <a:pt x="135" y="61"/>
                  </a:lnTo>
                  <a:lnTo>
                    <a:pt x="136" y="73"/>
                  </a:lnTo>
                  <a:lnTo>
                    <a:pt x="138" y="89"/>
                  </a:lnTo>
                  <a:lnTo>
                    <a:pt x="138" y="105"/>
                  </a:lnTo>
                  <a:lnTo>
                    <a:pt x="136" y="116"/>
                  </a:lnTo>
                  <a:lnTo>
                    <a:pt x="127" y="110"/>
                  </a:lnTo>
                  <a:lnTo>
                    <a:pt x="119" y="104"/>
                  </a:lnTo>
                  <a:lnTo>
                    <a:pt x="110" y="97"/>
                  </a:lnTo>
                  <a:lnTo>
                    <a:pt x="104" y="91"/>
                  </a:lnTo>
                  <a:lnTo>
                    <a:pt x="99" y="82"/>
                  </a:lnTo>
                  <a:lnTo>
                    <a:pt x="95" y="67"/>
                  </a:lnTo>
                  <a:lnTo>
                    <a:pt x="92" y="51"/>
                  </a:lnTo>
                  <a:lnTo>
                    <a:pt x="90" y="39"/>
                  </a:lnTo>
                  <a:lnTo>
                    <a:pt x="90" y="30"/>
                  </a:lnTo>
                  <a:lnTo>
                    <a:pt x="90" y="21"/>
                  </a:lnTo>
                  <a:lnTo>
                    <a:pt x="89" y="12"/>
                  </a:lnTo>
                  <a:lnTo>
                    <a:pt x="86" y="6"/>
                  </a:lnTo>
                  <a:lnTo>
                    <a:pt x="83" y="3"/>
                  </a:lnTo>
                  <a:lnTo>
                    <a:pt x="83" y="5"/>
                  </a:lnTo>
                  <a:lnTo>
                    <a:pt x="83" y="9"/>
                  </a:lnTo>
                  <a:lnTo>
                    <a:pt x="85" y="17"/>
                  </a:lnTo>
                  <a:lnTo>
                    <a:pt x="85" y="24"/>
                  </a:lnTo>
                  <a:lnTo>
                    <a:pt x="83" y="32"/>
                  </a:lnTo>
                  <a:lnTo>
                    <a:pt x="82" y="37"/>
                  </a:lnTo>
                  <a:lnTo>
                    <a:pt x="82" y="43"/>
                  </a:lnTo>
                  <a:lnTo>
                    <a:pt x="82" y="51"/>
                  </a:lnTo>
                  <a:lnTo>
                    <a:pt x="83" y="63"/>
                  </a:lnTo>
                  <a:lnTo>
                    <a:pt x="85" y="73"/>
                  </a:lnTo>
                  <a:lnTo>
                    <a:pt x="86" y="82"/>
                  </a:lnTo>
                  <a:lnTo>
                    <a:pt x="74" y="71"/>
                  </a:lnTo>
                  <a:lnTo>
                    <a:pt x="62" y="60"/>
                  </a:lnTo>
                  <a:lnTo>
                    <a:pt x="51" y="46"/>
                  </a:lnTo>
                  <a:lnTo>
                    <a:pt x="39" y="33"/>
                  </a:lnTo>
                  <a:lnTo>
                    <a:pt x="27" y="21"/>
                  </a:lnTo>
                  <a:lnTo>
                    <a:pt x="17" y="11"/>
                  </a:lnTo>
                  <a:lnTo>
                    <a:pt x="8" y="3"/>
                  </a:lnTo>
                  <a:lnTo>
                    <a:pt x="0" y="0"/>
                  </a:lnTo>
                  <a:lnTo>
                    <a:pt x="11" y="15"/>
                  </a:lnTo>
                  <a:lnTo>
                    <a:pt x="24" y="32"/>
                  </a:lnTo>
                  <a:lnTo>
                    <a:pt x="34" y="46"/>
                  </a:lnTo>
                  <a:lnTo>
                    <a:pt x="42" y="57"/>
                  </a:lnTo>
                  <a:lnTo>
                    <a:pt x="48" y="66"/>
                  </a:lnTo>
                  <a:lnTo>
                    <a:pt x="59" y="76"/>
                  </a:lnTo>
                  <a:lnTo>
                    <a:pt x="70" y="85"/>
                  </a:lnTo>
                  <a:lnTo>
                    <a:pt x="79" y="91"/>
                  </a:lnTo>
                  <a:lnTo>
                    <a:pt x="70" y="91"/>
                  </a:lnTo>
                  <a:lnTo>
                    <a:pt x="58" y="89"/>
                  </a:lnTo>
                  <a:lnTo>
                    <a:pt x="48" y="86"/>
                  </a:lnTo>
                  <a:lnTo>
                    <a:pt x="40" y="82"/>
                  </a:lnTo>
                  <a:lnTo>
                    <a:pt x="36" y="79"/>
                  </a:lnTo>
                  <a:lnTo>
                    <a:pt x="31" y="79"/>
                  </a:lnTo>
                  <a:lnTo>
                    <a:pt x="30" y="80"/>
                  </a:lnTo>
                  <a:lnTo>
                    <a:pt x="33" y="85"/>
                  </a:lnTo>
                  <a:lnTo>
                    <a:pt x="37" y="88"/>
                  </a:lnTo>
                  <a:lnTo>
                    <a:pt x="45" y="92"/>
                  </a:lnTo>
                  <a:lnTo>
                    <a:pt x="52" y="97"/>
                  </a:lnTo>
                  <a:lnTo>
                    <a:pt x="61" y="100"/>
                  </a:lnTo>
                  <a:lnTo>
                    <a:pt x="71" y="104"/>
                  </a:lnTo>
                  <a:lnTo>
                    <a:pt x="80" y="105"/>
                  </a:lnTo>
                  <a:lnTo>
                    <a:pt x="90" y="108"/>
                  </a:lnTo>
                  <a:lnTo>
                    <a:pt x="98" y="108"/>
                  </a:lnTo>
                  <a:lnTo>
                    <a:pt x="107" y="111"/>
                  </a:lnTo>
                  <a:lnTo>
                    <a:pt x="117" y="117"/>
                  </a:lnTo>
                  <a:lnTo>
                    <a:pt x="126" y="125"/>
                  </a:lnTo>
                  <a:lnTo>
                    <a:pt x="132" y="132"/>
                  </a:lnTo>
                  <a:lnTo>
                    <a:pt x="127" y="134"/>
                  </a:lnTo>
                  <a:lnTo>
                    <a:pt x="121" y="136"/>
                  </a:lnTo>
                  <a:lnTo>
                    <a:pt x="114" y="138"/>
                  </a:lnTo>
                  <a:lnTo>
                    <a:pt x="107" y="138"/>
                  </a:lnTo>
                  <a:lnTo>
                    <a:pt x="99" y="139"/>
                  </a:lnTo>
                  <a:lnTo>
                    <a:pt x="92" y="139"/>
                  </a:lnTo>
                  <a:lnTo>
                    <a:pt x="86" y="139"/>
                  </a:lnTo>
                  <a:lnTo>
                    <a:pt x="80" y="139"/>
                  </a:lnTo>
                  <a:lnTo>
                    <a:pt x="73" y="138"/>
                  </a:lnTo>
                  <a:lnTo>
                    <a:pt x="68" y="139"/>
                  </a:lnTo>
                  <a:lnTo>
                    <a:pt x="71" y="142"/>
                  </a:lnTo>
                  <a:lnTo>
                    <a:pt x="82" y="145"/>
                  </a:lnTo>
                  <a:lnTo>
                    <a:pt x="89" y="147"/>
                  </a:lnTo>
                  <a:lnTo>
                    <a:pt x="98" y="147"/>
                  </a:lnTo>
                  <a:lnTo>
                    <a:pt x="108" y="147"/>
                  </a:lnTo>
                  <a:lnTo>
                    <a:pt x="117" y="147"/>
                  </a:lnTo>
                  <a:lnTo>
                    <a:pt x="126" y="147"/>
                  </a:lnTo>
                  <a:lnTo>
                    <a:pt x="135" y="145"/>
                  </a:lnTo>
                  <a:lnTo>
                    <a:pt x="141" y="145"/>
                  </a:lnTo>
                  <a:lnTo>
                    <a:pt x="145" y="145"/>
                  </a:lnTo>
                  <a:lnTo>
                    <a:pt x="152" y="147"/>
                  </a:lnTo>
                  <a:lnTo>
                    <a:pt x="157" y="150"/>
                  </a:lnTo>
                  <a:lnTo>
                    <a:pt x="160" y="156"/>
                  </a:lnTo>
                  <a:lnTo>
                    <a:pt x="163" y="16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80" name="Freeform 357"/>
            <p:cNvSpPr>
              <a:spLocks/>
            </p:cNvSpPr>
            <p:nvPr/>
          </p:nvSpPr>
          <p:spPr bwMode="auto">
            <a:xfrm>
              <a:off x="1328" y="1742"/>
              <a:ext cx="104" cy="242"/>
            </a:xfrm>
            <a:custGeom>
              <a:avLst/>
              <a:gdLst>
                <a:gd name="T0" fmla="*/ 11 w 104"/>
                <a:gd name="T1" fmla="*/ 201 h 242"/>
                <a:gd name="T2" fmla="*/ 18 w 104"/>
                <a:gd name="T3" fmla="*/ 191 h 242"/>
                <a:gd name="T4" fmla="*/ 24 w 104"/>
                <a:gd name="T5" fmla="*/ 194 h 242"/>
                <a:gd name="T6" fmla="*/ 28 w 104"/>
                <a:gd name="T7" fmla="*/ 173 h 242"/>
                <a:gd name="T8" fmla="*/ 11 w 104"/>
                <a:gd name="T9" fmla="*/ 137 h 242"/>
                <a:gd name="T10" fmla="*/ 0 w 104"/>
                <a:gd name="T11" fmla="*/ 99 h 242"/>
                <a:gd name="T12" fmla="*/ 5 w 104"/>
                <a:gd name="T13" fmla="*/ 100 h 242"/>
                <a:gd name="T14" fmla="*/ 23 w 104"/>
                <a:gd name="T15" fmla="*/ 140 h 242"/>
                <a:gd name="T16" fmla="*/ 40 w 104"/>
                <a:gd name="T17" fmla="*/ 114 h 242"/>
                <a:gd name="T18" fmla="*/ 39 w 104"/>
                <a:gd name="T19" fmla="*/ 68 h 242"/>
                <a:gd name="T20" fmla="*/ 37 w 104"/>
                <a:gd name="T21" fmla="*/ 28 h 242"/>
                <a:gd name="T22" fmla="*/ 42 w 104"/>
                <a:gd name="T23" fmla="*/ 29 h 242"/>
                <a:gd name="T24" fmla="*/ 43 w 104"/>
                <a:gd name="T25" fmla="*/ 53 h 242"/>
                <a:gd name="T26" fmla="*/ 54 w 104"/>
                <a:gd name="T27" fmla="*/ 53 h 242"/>
                <a:gd name="T28" fmla="*/ 77 w 104"/>
                <a:gd name="T29" fmla="*/ 3 h 242"/>
                <a:gd name="T30" fmla="*/ 83 w 104"/>
                <a:gd name="T31" fmla="*/ 3 h 242"/>
                <a:gd name="T32" fmla="*/ 67 w 104"/>
                <a:gd name="T33" fmla="*/ 37 h 242"/>
                <a:gd name="T34" fmla="*/ 65 w 104"/>
                <a:gd name="T35" fmla="*/ 66 h 242"/>
                <a:gd name="T36" fmla="*/ 87 w 104"/>
                <a:gd name="T37" fmla="*/ 56 h 242"/>
                <a:gd name="T38" fmla="*/ 92 w 104"/>
                <a:gd name="T39" fmla="*/ 56 h 242"/>
                <a:gd name="T40" fmla="*/ 73 w 104"/>
                <a:gd name="T41" fmla="*/ 72 h 242"/>
                <a:gd name="T42" fmla="*/ 54 w 104"/>
                <a:gd name="T43" fmla="*/ 100 h 242"/>
                <a:gd name="T44" fmla="*/ 43 w 104"/>
                <a:gd name="T45" fmla="*/ 149 h 242"/>
                <a:gd name="T46" fmla="*/ 65 w 104"/>
                <a:gd name="T47" fmla="*/ 148 h 242"/>
                <a:gd name="T48" fmla="*/ 87 w 104"/>
                <a:gd name="T49" fmla="*/ 142 h 242"/>
                <a:gd name="T50" fmla="*/ 98 w 104"/>
                <a:gd name="T51" fmla="*/ 136 h 242"/>
                <a:gd name="T52" fmla="*/ 96 w 104"/>
                <a:gd name="T53" fmla="*/ 142 h 242"/>
                <a:gd name="T54" fmla="*/ 80 w 104"/>
                <a:gd name="T55" fmla="*/ 152 h 242"/>
                <a:gd name="T56" fmla="*/ 55 w 104"/>
                <a:gd name="T57" fmla="*/ 162 h 242"/>
                <a:gd name="T58" fmla="*/ 40 w 104"/>
                <a:gd name="T59" fmla="*/ 170 h 242"/>
                <a:gd name="T60" fmla="*/ 36 w 104"/>
                <a:gd name="T61" fmla="*/ 195 h 242"/>
                <a:gd name="T62" fmla="*/ 51 w 104"/>
                <a:gd name="T63" fmla="*/ 199 h 242"/>
                <a:gd name="T64" fmla="*/ 80 w 104"/>
                <a:gd name="T65" fmla="*/ 186 h 242"/>
                <a:gd name="T66" fmla="*/ 101 w 104"/>
                <a:gd name="T67" fmla="*/ 173 h 242"/>
                <a:gd name="T68" fmla="*/ 101 w 104"/>
                <a:gd name="T69" fmla="*/ 179 h 242"/>
                <a:gd name="T70" fmla="*/ 74 w 104"/>
                <a:gd name="T71" fmla="*/ 211 h 242"/>
                <a:gd name="T72" fmla="*/ 64 w 104"/>
                <a:gd name="T73" fmla="*/ 213 h 242"/>
                <a:gd name="T74" fmla="*/ 54 w 104"/>
                <a:gd name="T75" fmla="*/ 202 h 242"/>
                <a:gd name="T76" fmla="*/ 27 w 104"/>
                <a:gd name="T77" fmla="*/ 205 h 242"/>
                <a:gd name="T78" fmla="*/ 23 w 104"/>
                <a:gd name="T79" fmla="*/ 220 h 242"/>
                <a:gd name="T80" fmla="*/ 11 w 104"/>
                <a:gd name="T81" fmla="*/ 235 h 242"/>
                <a:gd name="T82" fmla="*/ 8 w 104"/>
                <a:gd name="T83" fmla="*/ 235 h 242"/>
                <a:gd name="T84" fmla="*/ 17 w 104"/>
                <a:gd name="T85" fmla="*/ 216 h 242"/>
                <a:gd name="T86" fmla="*/ 5 w 104"/>
                <a:gd name="T87" fmla="*/ 207 h 2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242"/>
                <a:gd name="T134" fmla="*/ 104 w 104"/>
                <a:gd name="T135" fmla="*/ 242 h 2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242">
                  <a:moveTo>
                    <a:pt x="0" y="210"/>
                  </a:moveTo>
                  <a:lnTo>
                    <a:pt x="6" y="205"/>
                  </a:lnTo>
                  <a:lnTo>
                    <a:pt x="11" y="201"/>
                  </a:lnTo>
                  <a:lnTo>
                    <a:pt x="15" y="194"/>
                  </a:lnTo>
                  <a:lnTo>
                    <a:pt x="17" y="188"/>
                  </a:lnTo>
                  <a:lnTo>
                    <a:pt x="18" y="191"/>
                  </a:lnTo>
                  <a:lnTo>
                    <a:pt x="21" y="192"/>
                  </a:lnTo>
                  <a:lnTo>
                    <a:pt x="23" y="194"/>
                  </a:lnTo>
                  <a:lnTo>
                    <a:pt x="24" y="194"/>
                  </a:lnTo>
                  <a:lnTo>
                    <a:pt x="25" y="189"/>
                  </a:lnTo>
                  <a:lnTo>
                    <a:pt x="27" y="182"/>
                  </a:lnTo>
                  <a:lnTo>
                    <a:pt x="28" y="173"/>
                  </a:lnTo>
                  <a:lnTo>
                    <a:pt x="27" y="167"/>
                  </a:lnTo>
                  <a:lnTo>
                    <a:pt x="20" y="155"/>
                  </a:lnTo>
                  <a:lnTo>
                    <a:pt x="11" y="137"/>
                  </a:lnTo>
                  <a:lnTo>
                    <a:pt x="3" y="118"/>
                  </a:lnTo>
                  <a:lnTo>
                    <a:pt x="0" y="106"/>
                  </a:lnTo>
                  <a:lnTo>
                    <a:pt x="0" y="99"/>
                  </a:lnTo>
                  <a:lnTo>
                    <a:pt x="3" y="96"/>
                  </a:lnTo>
                  <a:lnTo>
                    <a:pt x="5" y="96"/>
                  </a:lnTo>
                  <a:lnTo>
                    <a:pt x="5" y="100"/>
                  </a:lnTo>
                  <a:lnTo>
                    <a:pt x="8" y="111"/>
                  </a:lnTo>
                  <a:lnTo>
                    <a:pt x="14" y="126"/>
                  </a:lnTo>
                  <a:lnTo>
                    <a:pt x="23" y="140"/>
                  </a:lnTo>
                  <a:lnTo>
                    <a:pt x="31" y="148"/>
                  </a:lnTo>
                  <a:lnTo>
                    <a:pt x="36" y="133"/>
                  </a:lnTo>
                  <a:lnTo>
                    <a:pt x="40" y="114"/>
                  </a:lnTo>
                  <a:lnTo>
                    <a:pt x="42" y="94"/>
                  </a:lnTo>
                  <a:lnTo>
                    <a:pt x="42" y="80"/>
                  </a:lnTo>
                  <a:lnTo>
                    <a:pt x="39" y="68"/>
                  </a:lnTo>
                  <a:lnTo>
                    <a:pt x="37" y="52"/>
                  </a:lnTo>
                  <a:lnTo>
                    <a:pt x="36" y="37"/>
                  </a:lnTo>
                  <a:lnTo>
                    <a:pt x="37" y="28"/>
                  </a:lnTo>
                  <a:lnTo>
                    <a:pt x="40" y="25"/>
                  </a:lnTo>
                  <a:lnTo>
                    <a:pt x="42" y="25"/>
                  </a:lnTo>
                  <a:lnTo>
                    <a:pt x="42" y="29"/>
                  </a:lnTo>
                  <a:lnTo>
                    <a:pt x="42" y="35"/>
                  </a:lnTo>
                  <a:lnTo>
                    <a:pt x="42" y="44"/>
                  </a:lnTo>
                  <a:lnTo>
                    <a:pt x="43" y="53"/>
                  </a:lnTo>
                  <a:lnTo>
                    <a:pt x="45" y="62"/>
                  </a:lnTo>
                  <a:lnTo>
                    <a:pt x="48" y="68"/>
                  </a:lnTo>
                  <a:lnTo>
                    <a:pt x="54" y="53"/>
                  </a:lnTo>
                  <a:lnTo>
                    <a:pt x="59" y="32"/>
                  </a:lnTo>
                  <a:lnTo>
                    <a:pt x="67" y="15"/>
                  </a:lnTo>
                  <a:lnTo>
                    <a:pt x="77" y="3"/>
                  </a:lnTo>
                  <a:lnTo>
                    <a:pt x="83" y="0"/>
                  </a:lnTo>
                  <a:lnTo>
                    <a:pt x="85" y="0"/>
                  </a:lnTo>
                  <a:lnTo>
                    <a:pt x="83" y="3"/>
                  </a:lnTo>
                  <a:lnTo>
                    <a:pt x="80" y="7"/>
                  </a:lnTo>
                  <a:lnTo>
                    <a:pt x="74" y="18"/>
                  </a:lnTo>
                  <a:lnTo>
                    <a:pt x="67" y="37"/>
                  </a:lnTo>
                  <a:lnTo>
                    <a:pt x="61" y="56"/>
                  </a:lnTo>
                  <a:lnTo>
                    <a:pt x="58" y="68"/>
                  </a:lnTo>
                  <a:lnTo>
                    <a:pt x="65" y="66"/>
                  </a:lnTo>
                  <a:lnTo>
                    <a:pt x="74" y="63"/>
                  </a:lnTo>
                  <a:lnTo>
                    <a:pt x="82" y="60"/>
                  </a:lnTo>
                  <a:lnTo>
                    <a:pt x="87" y="56"/>
                  </a:lnTo>
                  <a:lnTo>
                    <a:pt x="90" y="55"/>
                  </a:lnTo>
                  <a:lnTo>
                    <a:pt x="93" y="55"/>
                  </a:lnTo>
                  <a:lnTo>
                    <a:pt x="92" y="56"/>
                  </a:lnTo>
                  <a:lnTo>
                    <a:pt x="89" y="60"/>
                  </a:lnTo>
                  <a:lnTo>
                    <a:pt x="82" y="65"/>
                  </a:lnTo>
                  <a:lnTo>
                    <a:pt x="73" y="72"/>
                  </a:lnTo>
                  <a:lnTo>
                    <a:pt x="62" y="78"/>
                  </a:lnTo>
                  <a:lnTo>
                    <a:pt x="56" y="83"/>
                  </a:lnTo>
                  <a:lnTo>
                    <a:pt x="54" y="100"/>
                  </a:lnTo>
                  <a:lnTo>
                    <a:pt x="49" y="120"/>
                  </a:lnTo>
                  <a:lnTo>
                    <a:pt x="46" y="139"/>
                  </a:lnTo>
                  <a:lnTo>
                    <a:pt x="43" y="149"/>
                  </a:lnTo>
                  <a:lnTo>
                    <a:pt x="51" y="149"/>
                  </a:lnTo>
                  <a:lnTo>
                    <a:pt x="58" y="148"/>
                  </a:lnTo>
                  <a:lnTo>
                    <a:pt x="65" y="148"/>
                  </a:lnTo>
                  <a:lnTo>
                    <a:pt x="74" y="146"/>
                  </a:lnTo>
                  <a:lnTo>
                    <a:pt x="80" y="145"/>
                  </a:lnTo>
                  <a:lnTo>
                    <a:pt x="87" y="142"/>
                  </a:lnTo>
                  <a:lnTo>
                    <a:pt x="92" y="140"/>
                  </a:lnTo>
                  <a:lnTo>
                    <a:pt x="95" y="139"/>
                  </a:lnTo>
                  <a:lnTo>
                    <a:pt x="98" y="136"/>
                  </a:lnTo>
                  <a:lnTo>
                    <a:pt x="99" y="136"/>
                  </a:lnTo>
                  <a:lnTo>
                    <a:pt x="99" y="139"/>
                  </a:lnTo>
                  <a:lnTo>
                    <a:pt x="96" y="142"/>
                  </a:lnTo>
                  <a:lnTo>
                    <a:pt x="93" y="145"/>
                  </a:lnTo>
                  <a:lnTo>
                    <a:pt x="87" y="148"/>
                  </a:lnTo>
                  <a:lnTo>
                    <a:pt x="80" y="152"/>
                  </a:lnTo>
                  <a:lnTo>
                    <a:pt x="71" y="155"/>
                  </a:lnTo>
                  <a:lnTo>
                    <a:pt x="62" y="160"/>
                  </a:lnTo>
                  <a:lnTo>
                    <a:pt x="55" y="162"/>
                  </a:lnTo>
                  <a:lnTo>
                    <a:pt x="49" y="164"/>
                  </a:lnTo>
                  <a:lnTo>
                    <a:pt x="45" y="165"/>
                  </a:lnTo>
                  <a:lnTo>
                    <a:pt x="40" y="170"/>
                  </a:lnTo>
                  <a:lnTo>
                    <a:pt x="37" y="179"/>
                  </a:lnTo>
                  <a:lnTo>
                    <a:pt x="36" y="189"/>
                  </a:lnTo>
                  <a:lnTo>
                    <a:pt x="36" y="195"/>
                  </a:lnTo>
                  <a:lnTo>
                    <a:pt x="39" y="198"/>
                  </a:lnTo>
                  <a:lnTo>
                    <a:pt x="43" y="199"/>
                  </a:lnTo>
                  <a:lnTo>
                    <a:pt x="51" y="199"/>
                  </a:lnTo>
                  <a:lnTo>
                    <a:pt x="55" y="198"/>
                  </a:lnTo>
                  <a:lnTo>
                    <a:pt x="68" y="192"/>
                  </a:lnTo>
                  <a:lnTo>
                    <a:pt x="80" y="186"/>
                  </a:lnTo>
                  <a:lnTo>
                    <a:pt x="90" y="180"/>
                  </a:lnTo>
                  <a:lnTo>
                    <a:pt x="96" y="176"/>
                  </a:lnTo>
                  <a:lnTo>
                    <a:pt x="101" y="173"/>
                  </a:lnTo>
                  <a:lnTo>
                    <a:pt x="104" y="171"/>
                  </a:lnTo>
                  <a:lnTo>
                    <a:pt x="104" y="173"/>
                  </a:lnTo>
                  <a:lnTo>
                    <a:pt x="101" y="179"/>
                  </a:lnTo>
                  <a:lnTo>
                    <a:pt x="93" y="189"/>
                  </a:lnTo>
                  <a:lnTo>
                    <a:pt x="83" y="201"/>
                  </a:lnTo>
                  <a:lnTo>
                    <a:pt x="74" y="211"/>
                  </a:lnTo>
                  <a:lnTo>
                    <a:pt x="65" y="219"/>
                  </a:lnTo>
                  <a:lnTo>
                    <a:pt x="65" y="216"/>
                  </a:lnTo>
                  <a:lnTo>
                    <a:pt x="64" y="213"/>
                  </a:lnTo>
                  <a:lnTo>
                    <a:pt x="61" y="210"/>
                  </a:lnTo>
                  <a:lnTo>
                    <a:pt x="59" y="207"/>
                  </a:lnTo>
                  <a:lnTo>
                    <a:pt x="54" y="202"/>
                  </a:lnTo>
                  <a:lnTo>
                    <a:pt x="45" y="201"/>
                  </a:lnTo>
                  <a:lnTo>
                    <a:pt x="34" y="202"/>
                  </a:lnTo>
                  <a:lnTo>
                    <a:pt x="27" y="205"/>
                  </a:lnTo>
                  <a:lnTo>
                    <a:pt x="23" y="210"/>
                  </a:lnTo>
                  <a:lnTo>
                    <a:pt x="23" y="214"/>
                  </a:lnTo>
                  <a:lnTo>
                    <a:pt x="23" y="220"/>
                  </a:lnTo>
                  <a:lnTo>
                    <a:pt x="23" y="225"/>
                  </a:lnTo>
                  <a:lnTo>
                    <a:pt x="17" y="230"/>
                  </a:lnTo>
                  <a:lnTo>
                    <a:pt x="11" y="235"/>
                  </a:lnTo>
                  <a:lnTo>
                    <a:pt x="5" y="239"/>
                  </a:lnTo>
                  <a:lnTo>
                    <a:pt x="2" y="242"/>
                  </a:lnTo>
                  <a:lnTo>
                    <a:pt x="8" y="235"/>
                  </a:lnTo>
                  <a:lnTo>
                    <a:pt x="14" y="228"/>
                  </a:lnTo>
                  <a:lnTo>
                    <a:pt x="17" y="220"/>
                  </a:lnTo>
                  <a:lnTo>
                    <a:pt x="17" y="216"/>
                  </a:lnTo>
                  <a:lnTo>
                    <a:pt x="14" y="211"/>
                  </a:lnTo>
                  <a:lnTo>
                    <a:pt x="9" y="208"/>
                  </a:lnTo>
                  <a:lnTo>
                    <a:pt x="5" y="207"/>
                  </a:lnTo>
                  <a:lnTo>
                    <a:pt x="0" y="21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81" name="Freeform 358"/>
            <p:cNvSpPr>
              <a:spLocks/>
            </p:cNvSpPr>
            <p:nvPr/>
          </p:nvSpPr>
          <p:spPr bwMode="auto">
            <a:xfrm>
              <a:off x="1306" y="1876"/>
              <a:ext cx="18" cy="31"/>
            </a:xfrm>
            <a:custGeom>
              <a:avLst/>
              <a:gdLst>
                <a:gd name="T0" fmla="*/ 18 w 18"/>
                <a:gd name="T1" fmla="*/ 30 h 31"/>
                <a:gd name="T2" fmla="*/ 14 w 18"/>
                <a:gd name="T3" fmla="*/ 28 h 31"/>
                <a:gd name="T4" fmla="*/ 11 w 18"/>
                <a:gd name="T5" fmla="*/ 28 h 31"/>
                <a:gd name="T6" fmla="*/ 6 w 18"/>
                <a:gd name="T7" fmla="*/ 30 h 31"/>
                <a:gd name="T8" fmla="*/ 3 w 18"/>
                <a:gd name="T9" fmla="*/ 31 h 31"/>
                <a:gd name="T10" fmla="*/ 2 w 18"/>
                <a:gd name="T11" fmla="*/ 24 h 31"/>
                <a:gd name="T12" fmla="*/ 0 w 18"/>
                <a:gd name="T13" fmla="*/ 17 h 31"/>
                <a:gd name="T14" fmla="*/ 0 w 18"/>
                <a:gd name="T15" fmla="*/ 11 h 31"/>
                <a:gd name="T16" fmla="*/ 0 w 18"/>
                <a:gd name="T17" fmla="*/ 3 h 31"/>
                <a:gd name="T18" fmla="*/ 0 w 18"/>
                <a:gd name="T19" fmla="*/ 0 h 31"/>
                <a:gd name="T20" fmla="*/ 2 w 18"/>
                <a:gd name="T21" fmla="*/ 0 h 31"/>
                <a:gd name="T22" fmla="*/ 3 w 18"/>
                <a:gd name="T23" fmla="*/ 2 h 31"/>
                <a:gd name="T24" fmla="*/ 3 w 18"/>
                <a:gd name="T25" fmla="*/ 5 h 31"/>
                <a:gd name="T26" fmla="*/ 5 w 18"/>
                <a:gd name="T27" fmla="*/ 11 h 31"/>
                <a:gd name="T28" fmla="*/ 9 w 18"/>
                <a:gd name="T29" fmla="*/ 17 h 31"/>
                <a:gd name="T30" fmla="*/ 14 w 18"/>
                <a:gd name="T31" fmla="*/ 24 h 31"/>
                <a:gd name="T32" fmla="*/ 18 w 18"/>
                <a:gd name="T33" fmla="*/ 3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30"/>
                  </a:moveTo>
                  <a:lnTo>
                    <a:pt x="14" y="28"/>
                  </a:lnTo>
                  <a:lnTo>
                    <a:pt x="11" y="28"/>
                  </a:lnTo>
                  <a:lnTo>
                    <a:pt x="6" y="30"/>
                  </a:lnTo>
                  <a:lnTo>
                    <a:pt x="3" y="31"/>
                  </a:lnTo>
                  <a:lnTo>
                    <a:pt x="2" y="24"/>
                  </a:lnTo>
                  <a:lnTo>
                    <a:pt x="0" y="17"/>
                  </a:lnTo>
                  <a:lnTo>
                    <a:pt x="0" y="11"/>
                  </a:lnTo>
                  <a:lnTo>
                    <a:pt x="0" y="3"/>
                  </a:lnTo>
                  <a:lnTo>
                    <a:pt x="0" y="0"/>
                  </a:lnTo>
                  <a:lnTo>
                    <a:pt x="2" y="0"/>
                  </a:lnTo>
                  <a:lnTo>
                    <a:pt x="3" y="2"/>
                  </a:lnTo>
                  <a:lnTo>
                    <a:pt x="3" y="5"/>
                  </a:lnTo>
                  <a:lnTo>
                    <a:pt x="5" y="11"/>
                  </a:lnTo>
                  <a:lnTo>
                    <a:pt x="9" y="17"/>
                  </a:lnTo>
                  <a:lnTo>
                    <a:pt x="14" y="24"/>
                  </a:lnTo>
                  <a:lnTo>
                    <a:pt x="18" y="3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82" name="Freeform 359"/>
            <p:cNvSpPr>
              <a:spLocks/>
            </p:cNvSpPr>
            <p:nvPr/>
          </p:nvSpPr>
          <p:spPr bwMode="auto">
            <a:xfrm>
              <a:off x="1446" y="1869"/>
              <a:ext cx="331" cy="201"/>
            </a:xfrm>
            <a:custGeom>
              <a:avLst/>
              <a:gdLst>
                <a:gd name="T0" fmla="*/ 33 w 331"/>
                <a:gd name="T1" fmla="*/ 142 h 201"/>
                <a:gd name="T2" fmla="*/ 64 w 331"/>
                <a:gd name="T3" fmla="*/ 123 h 201"/>
                <a:gd name="T4" fmla="*/ 83 w 331"/>
                <a:gd name="T5" fmla="*/ 74 h 201"/>
                <a:gd name="T6" fmla="*/ 108 w 331"/>
                <a:gd name="T7" fmla="*/ 37 h 201"/>
                <a:gd name="T8" fmla="*/ 139 w 331"/>
                <a:gd name="T9" fmla="*/ 4 h 201"/>
                <a:gd name="T10" fmla="*/ 150 w 331"/>
                <a:gd name="T11" fmla="*/ 1 h 201"/>
                <a:gd name="T12" fmla="*/ 129 w 331"/>
                <a:gd name="T13" fmla="*/ 25 h 201"/>
                <a:gd name="T14" fmla="*/ 99 w 331"/>
                <a:gd name="T15" fmla="*/ 62 h 201"/>
                <a:gd name="T16" fmla="*/ 86 w 331"/>
                <a:gd name="T17" fmla="*/ 99 h 201"/>
                <a:gd name="T18" fmla="*/ 89 w 331"/>
                <a:gd name="T19" fmla="*/ 108 h 201"/>
                <a:gd name="T20" fmla="*/ 111 w 331"/>
                <a:gd name="T21" fmla="*/ 95 h 201"/>
                <a:gd name="T22" fmla="*/ 135 w 331"/>
                <a:gd name="T23" fmla="*/ 78 h 201"/>
                <a:gd name="T24" fmla="*/ 167 w 331"/>
                <a:gd name="T25" fmla="*/ 40 h 201"/>
                <a:gd name="T26" fmla="*/ 215 w 331"/>
                <a:gd name="T27" fmla="*/ 6 h 201"/>
                <a:gd name="T28" fmla="*/ 234 w 331"/>
                <a:gd name="T29" fmla="*/ 3 h 201"/>
                <a:gd name="T30" fmla="*/ 194 w 331"/>
                <a:gd name="T31" fmla="*/ 31 h 201"/>
                <a:gd name="T32" fmla="*/ 156 w 331"/>
                <a:gd name="T33" fmla="*/ 72 h 201"/>
                <a:gd name="T34" fmla="*/ 160 w 331"/>
                <a:gd name="T35" fmla="*/ 81 h 201"/>
                <a:gd name="T36" fmla="*/ 198 w 331"/>
                <a:gd name="T37" fmla="*/ 74 h 201"/>
                <a:gd name="T38" fmla="*/ 238 w 331"/>
                <a:gd name="T39" fmla="*/ 50 h 201"/>
                <a:gd name="T40" fmla="*/ 287 w 331"/>
                <a:gd name="T41" fmla="*/ 28 h 201"/>
                <a:gd name="T42" fmla="*/ 300 w 331"/>
                <a:gd name="T43" fmla="*/ 28 h 201"/>
                <a:gd name="T44" fmla="*/ 263 w 331"/>
                <a:gd name="T45" fmla="*/ 44 h 201"/>
                <a:gd name="T46" fmla="*/ 231 w 331"/>
                <a:gd name="T47" fmla="*/ 69 h 201"/>
                <a:gd name="T48" fmla="*/ 265 w 331"/>
                <a:gd name="T49" fmla="*/ 74 h 201"/>
                <a:gd name="T50" fmla="*/ 312 w 331"/>
                <a:gd name="T51" fmla="*/ 62 h 201"/>
                <a:gd name="T52" fmla="*/ 331 w 331"/>
                <a:gd name="T53" fmla="*/ 56 h 201"/>
                <a:gd name="T54" fmla="*/ 303 w 331"/>
                <a:gd name="T55" fmla="*/ 74 h 201"/>
                <a:gd name="T56" fmla="*/ 247 w 331"/>
                <a:gd name="T57" fmla="*/ 89 h 201"/>
                <a:gd name="T58" fmla="*/ 253 w 331"/>
                <a:gd name="T59" fmla="*/ 105 h 201"/>
                <a:gd name="T60" fmla="*/ 288 w 331"/>
                <a:gd name="T61" fmla="*/ 124 h 201"/>
                <a:gd name="T62" fmla="*/ 303 w 331"/>
                <a:gd name="T63" fmla="*/ 135 h 201"/>
                <a:gd name="T64" fmla="*/ 265 w 331"/>
                <a:gd name="T65" fmla="*/ 123 h 201"/>
                <a:gd name="T66" fmla="*/ 218 w 331"/>
                <a:gd name="T67" fmla="*/ 101 h 201"/>
                <a:gd name="T68" fmla="*/ 192 w 331"/>
                <a:gd name="T69" fmla="*/ 98 h 201"/>
                <a:gd name="T70" fmla="*/ 166 w 331"/>
                <a:gd name="T71" fmla="*/ 101 h 201"/>
                <a:gd name="T72" fmla="*/ 176 w 331"/>
                <a:gd name="T73" fmla="*/ 118 h 201"/>
                <a:gd name="T74" fmla="*/ 203 w 331"/>
                <a:gd name="T75" fmla="*/ 140 h 201"/>
                <a:gd name="T76" fmla="*/ 234 w 331"/>
                <a:gd name="T77" fmla="*/ 158 h 201"/>
                <a:gd name="T78" fmla="*/ 246 w 331"/>
                <a:gd name="T79" fmla="*/ 173 h 201"/>
                <a:gd name="T80" fmla="*/ 201 w 331"/>
                <a:gd name="T81" fmla="*/ 146 h 201"/>
                <a:gd name="T82" fmla="*/ 158 w 331"/>
                <a:gd name="T83" fmla="*/ 118 h 201"/>
                <a:gd name="T84" fmla="*/ 136 w 331"/>
                <a:gd name="T85" fmla="*/ 109 h 201"/>
                <a:gd name="T86" fmla="*/ 96 w 331"/>
                <a:gd name="T87" fmla="*/ 124 h 201"/>
                <a:gd name="T88" fmla="*/ 89 w 331"/>
                <a:gd name="T89" fmla="*/ 136 h 201"/>
                <a:gd name="T90" fmla="*/ 120 w 331"/>
                <a:gd name="T91" fmla="*/ 161 h 201"/>
                <a:gd name="T92" fmla="*/ 164 w 331"/>
                <a:gd name="T93" fmla="*/ 192 h 201"/>
                <a:gd name="T94" fmla="*/ 170 w 331"/>
                <a:gd name="T95" fmla="*/ 201 h 201"/>
                <a:gd name="T96" fmla="*/ 127 w 331"/>
                <a:gd name="T97" fmla="*/ 174 h 201"/>
                <a:gd name="T98" fmla="*/ 80 w 331"/>
                <a:gd name="T99" fmla="*/ 146 h 201"/>
                <a:gd name="T100" fmla="*/ 52 w 331"/>
                <a:gd name="T101" fmla="*/ 151 h 201"/>
                <a:gd name="T102" fmla="*/ 9 w 331"/>
                <a:gd name="T103" fmla="*/ 164 h 201"/>
                <a:gd name="T104" fmla="*/ 8 w 331"/>
                <a:gd name="T105" fmla="*/ 161 h 2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1"/>
                <a:gd name="T161" fmla="*/ 331 w 331"/>
                <a:gd name="T162" fmla="*/ 201 h 20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1">
                  <a:moveTo>
                    <a:pt x="14" y="155"/>
                  </a:moveTo>
                  <a:lnTo>
                    <a:pt x="18" y="151"/>
                  </a:lnTo>
                  <a:lnTo>
                    <a:pt x="26" y="146"/>
                  </a:lnTo>
                  <a:lnTo>
                    <a:pt x="33" y="142"/>
                  </a:lnTo>
                  <a:lnTo>
                    <a:pt x="43" y="136"/>
                  </a:lnTo>
                  <a:lnTo>
                    <a:pt x="51" y="132"/>
                  </a:lnTo>
                  <a:lnTo>
                    <a:pt x="60" y="127"/>
                  </a:lnTo>
                  <a:lnTo>
                    <a:pt x="64" y="123"/>
                  </a:lnTo>
                  <a:lnTo>
                    <a:pt x="67" y="120"/>
                  </a:lnTo>
                  <a:lnTo>
                    <a:pt x="70" y="109"/>
                  </a:lnTo>
                  <a:lnTo>
                    <a:pt x="76" y="93"/>
                  </a:lnTo>
                  <a:lnTo>
                    <a:pt x="83" y="74"/>
                  </a:lnTo>
                  <a:lnTo>
                    <a:pt x="91" y="61"/>
                  </a:lnTo>
                  <a:lnTo>
                    <a:pt x="95" y="55"/>
                  </a:lnTo>
                  <a:lnTo>
                    <a:pt x="101" y="46"/>
                  </a:lnTo>
                  <a:lnTo>
                    <a:pt x="108" y="37"/>
                  </a:lnTo>
                  <a:lnTo>
                    <a:pt x="116" y="27"/>
                  </a:lnTo>
                  <a:lnTo>
                    <a:pt x="125" y="18"/>
                  </a:lnTo>
                  <a:lnTo>
                    <a:pt x="132" y="10"/>
                  </a:lnTo>
                  <a:lnTo>
                    <a:pt x="139" y="4"/>
                  </a:lnTo>
                  <a:lnTo>
                    <a:pt x="144" y="1"/>
                  </a:lnTo>
                  <a:lnTo>
                    <a:pt x="150" y="0"/>
                  </a:lnTo>
                  <a:lnTo>
                    <a:pt x="151" y="0"/>
                  </a:lnTo>
                  <a:lnTo>
                    <a:pt x="150" y="1"/>
                  </a:lnTo>
                  <a:lnTo>
                    <a:pt x="147" y="6"/>
                  </a:lnTo>
                  <a:lnTo>
                    <a:pt x="144" y="10"/>
                  </a:lnTo>
                  <a:lnTo>
                    <a:pt x="138" y="16"/>
                  </a:lnTo>
                  <a:lnTo>
                    <a:pt x="129" y="25"/>
                  </a:lnTo>
                  <a:lnTo>
                    <a:pt x="122" y="34"/>
                  </a:lnTo>
                  <a:lnTo>
                    <a:pt x="113" y="44"/>
                  </a:lnTo>
                  <a:lnTo>
                    <a:pt x="105" y="55"/>
                  </a:lnTo>
                  <a:lnTo>
                    <a:pt x="99" y="62"/>
                  </a:lnTo>
                  <a:lnTo>
                    <a:pt x="95" y="68"/>
                  </a:lnTo>
                  <a:lnTo>
                    <a:pt x="91" y="78"/>
                  </a:lnTo>
                  <a:lnTo>
                    <a:pt x="88" y="89"/>
                  </a:lnTo>
                  <a:lnTo>
                    <a:pt x="86" y="99"/>
                  </a:lnTo>
                  <a:lnTo>
                    <a:pt x="85" y="105"/>
                  </a:lnTo>
                  <a:lnTo>
                    <a:pt x="85" y="109"/>
                  </a:lnTo>
                  <a:lnTo>
                    <a:pt x="86" y="109"/>
                  </a:lnTo>
                  <a:lnTo>
                    <a:pt x="89" y="108"/>
                  </a:lnTo>
                  <a:lnTo>
                    <a:pt x="95" y="105"/>
                  </a:lnTo>
                  <a:lnTo>
                    <a:pt x="99" y="102"/>
                  </a:lnTo>
                  <a:lnTo>
                    <a:pt x="104" y="99"/>
                  </a:lnTo>
                  <a:lnTo>
                    <a:pt x="111" y="95"/>
                  </a:lnTo>
                  <a:lnTo>
                    <a:pt x="117" y="90"/>
                  </a:lnTo>
                  <a:lnTo>
                    <a:pt x="123" y="86"/>
                  </a:lnTo>
                  <a:lnTo>
                    <a:pt x="130" y="81"/>
                  </a:lnTo>
                  <a:lnTo>
                    <a:pt x="135" y="78"/>
                  </a:lnTo>
                  <a:lnTo>
                    <a:pt x="139" y="77"/>
                  </a:lnTo>
                  <a:lnTo>
                    <a:pt x="147" y="65"/>
                  </a:lnTo>
                  <a:lnTo>
                    <a:pt x="156" y="52"/>
                  </a:lnTo>
                  <a:lnTo>
                    <a:pt x="167" y="40"/>
                  </a:lnTo>
                  <a:lnTo>
                    <a:pt x="181" y="28"/>
                  </a:lnTo>
                  <a:lnTo>
                    <a:pt x="194" y="19"/>
                  </a:lnTo>
                  <a:lnTo>
                    <a:pt x="206" y="12"/>
                  </a:lnTo>
                  <a:lnTo>
                    <a:pt x="215" y="6"/>
                  </a:lnTo>
                  <a:lnTo>
                    <a:pt x="222" y="3"/>
                  </a:lnTo>
                  <a:lnTo>
                    <a:pt x="229" y="1"/>
                  </a:lnTo>
                  <a:lnTo>
                    <a:pt x="234" y="1"/>
                  </a:lnTo>
                  <a:lnTo>
                    <a:pt x="234" y="3"/>
                  </a:lnTo>
                  <a:lnTo>
                    <a:pt x="228" y="6"/>
                  </a:lnTo>
                  <a:lnTo>
                    <a:pt x="218" y="12"/>
                  </a:lnTo>
                  <a:lnTo>
                    <a:pt x="206" y="21"/>
                  </a:lnTo>
                  <a:lnTo>
                    <a:pt x="194" y="31"/>
                  </a:lnTo>
                  <a:lnTo>
                    <a:pt x="182" y="41"/>
                  </a:lnTo>
                  <a:lnTo>
                    <a:pt x="172" y="53"/>
                  </a:lnTo>
                  <a:lnTo>
                    <a:pt x="163" y="64"/>
                  </a:lnTo>
                  <a:lnTo>
                    <a:pt x="156" y="72"/>
                  </a:lnTo>
                  <a:lnTo>
                    <a:pt x="154" y="78"/>
                  </a:lnTo>
                  <a:lnTo>
                    <a:pt x="154" y="81"/>
                  </a:lnTo>
                  <a:lnTo>
                    <a:pt x="157" y="81"/>
                  </a:lnTo>
                  <a:lnTo>
                    <a:pt x="160" y="81"/>
                  </a:lnTo>
                  <a:lnTo>
                    <a:pt x="167" y="80"/>
                  </a:lnTo>
                  <a:lnTo>
                    <a:pt x="178" y="78"/>
                  </a:lnTo>
                  <a:lnTo>
                    <a:pt x="188" y="75"/>
                  </a:lnTo>
                  <a:lnTo>
                    <a:pt x="198" y="74"/>
                  </a:lnTo>
                  <a:lnTo>
                    <a:pt x="206" y="72"/>
                  </a:lnTo>
                  <a:lnTo>
                    <a:pt x="215" y="65"/>
                  </a:lnTo>
                  <a:lnTo>
                    <a:pt x="225" y="58"/>
                  </a:lnTo>
                  <a:lnTo>
                    <a:pt x="238" y="50"/>
                  </a:lnTo>
                  <a:lnTo>
                    <a:pt x="253" y="43"/>
                  </a:lnTo>
                  <a:lnTo>
                    <a:pt x="266" y="37"/>
                  </a:lnTo>
                  <a:lnTo>
                    <a:pt x="278" y="31"/>
                  </a:lnTo>
                  <a:lnTo>
                    <a:pt x="287" y="28"/>
                  </a:lnTo>
                  <a:lnTo>
                    <a:pt x="293" y="25"/>
                  </a:lnTo>
                  <a:lnTo>
                    <a:pt x="299" y="24"/>
                  </a:lnTo>
                  <a:lnTo>
                    <a:pt x="302" y="25"/>
                  </a:lnTo>
                  <a:lnTo>
                    <a:pt x="300" y="28"/>
                  </a:lnTo>
                  <a:lnTo>
                    <a:pt x="293" y="31"/>
                  </a:lnTo>
                  <a:lnTo>
                    <a:pt x="284" y="34"/>
                  </a:lnTo>
                  <a:lnTo>
                    <a:pt x="274" y="40"/>
                  </a:lnTo>
                  <a:lnTo>
                    <a:pt x="263" y="44"/>
                  </a:lnTo>
                  <a:lnTo>
                    <a:pt x="253" y="50"/>
                  </a:lnTo>
                  <a:lnTo>
                    <a:pt x="244" y="58"/>
                  </a:lnTo>
                  <a:lnTo>
                    <a:pt x="237" y="64"/>
                  </a:lnTo>
                  <a:lnTo>
                    <a:pt x="231" y="69"/>
                  </a:lnTo>
                  <a:lnTo>
                    <a:pt x="228" y="75"/>
                  </a:lnTo>
                  <a:lnTo>
                    <a:pt x="238" y="77"/>
                  </a:lnTo>
                  <a:lnTo>
                    <a:pt x="251" y="75"/>
                  </a:lnTo>
                  <a:lnTo>
                    <a:pt x="265" y="74"/>
                  </a:lnTo>
                  <a:lnTo>
                    <a:pt x="278" y="71"/>
                  </a:lnTo>
                  <a:lnTo>
                    <a:pt x="291" y="68"/>
                  </a:lnTo>
                  <a:lnTo>
                    <a:pt x="303" y="65"/>
                  </a:lnTo>
                  <a:lnTo>
                    <a:pt x="312" y="62"/>
                  </a:lnTo>
                  <a:lnTo>
                    <a:pt x="318" y="61"/>
                  </a:lnTo>
                  <a:lnTo>
                    <a:pt x="325" y="56"/>
                  </a:lnTo>
                  <a:lnTo>
                    <a:pt x="331" y="55"/>
                  </a:lnTo>
                  <a:lnTo>
                    <a:pt x="331" y="56"/>
                  </a:lnTo>
                  <a:lnTo>
                    <a:pt x="327" y="61"/>
                  </a:lnTo>
                  <a:lnTo>
                    <a:pt x="321" y="65"/>
                  </a:lnTo>
                  <a:lnTo>
                    <a:pt x="313" y="69"/>
                  </a:lnTo>
                  <a:lnTo>
                    <a:pt x="303" y="74"/>
                  </a:lnTo>
                  <a:lnTo>
                    <a:pt x="290" y="80"/>
                  </a:lnTo>
                  <a:lnTo>
                    <a:pt x="277" y="84"/>
                  </a:lnTo>
                  <a:lnTo>
                    <a:pt x="262" y="87"/>
                  </a:lnTo>
                  <a:lnTo>
                    <a:pt x="247" y="89"/>
                  </a:lnTo>
                  <a:lnTo>
                    <a:pt x="232" y="89"/>
                  </a:lnTo>
                  <a:lnTo>
                    <a:pt x="237" y="95"/>
                  </a:lnTo>
                  <a:lnTo>
                    <a:pt x="244" y="99"/>
                  </a:lnTo>
                  <a:lnTo>
                    <a:pt x="253" y="105"/>
                  </a:lnTo>
                  <a:lnTo>
                    <a:pt x="263" y="111"/>
                  </a:lnTo>
                  <a:lnTo>
                    <a:pt x="272" y="115"/>
                  </a:lnTo>
                  <a:lnTo>
                    <a:pt x="281" y="121"/>
                  </a:lnTo>
                  <a:lnTo>
                    <a:pt x="288" y="124"/>
                  </a:lnTo>
                  <a:lnTo>
                    <a:pt x="294" y="127"/>
                  </a:lnTo>
                  <a:lnTo>
                    <a:pt x="302" y="130"/>
                  </a:lnTo>
                  <a:lnTo>
                    <a:pt x="305" y="133"/>
                  </a:lnTo>
                  <a:lnTo>
                    <a:pt x="303" y="135"/>
                  </a:lnTo>
                  <a:lnTo>
                    <a:pt x="296" y="133"/>
                  </a:lnTo>
                  <a:lnTo>
                    <a:pt x="288" y="132"/>
                  </a:lnTo>
                  <a:lnTo>
                    <a:pt x="278" y="127"/>
                  </a:lnTo>
                  <a:lnTo>
                    <a:pt x="265" y="123"/>
                  </a:lnTo>
                  <a:lnTo>
                    <a:pt x="251" y="117"/>
                  </a:lnTo>
                  <a:lnTo>
                    <a:pt x="238" y="111"/>
                  </a:lnTo>
                  <a:lnTo>
                    <a:pt x="226" y="106"/>
                  </a:lnTo>
                  <a:lnTo>
                    <a:pt x="218" y="101"/>
                  </a:lnTo>
                  <a:lnTo>
                    <a:pt x="212" y="96"/>
                  </a:lnTo>
                  <a:lnTo>
                    <a:pt x="206" y="96"/>
                  </a:lnTo>
                  <a:lnTo>
                    <a:pt x="200" y="98"/>
                  </a:lnTo>
                  <a:lnTo>
                    <a:pt x="192" y="98"/>
                  </a:lnTo>
                  <a:lnTo>
                    <a:pt x="185" y="98"/>
                  </a:lnTo>
                  <a:lnTo>
                    <a:pt x="178" y="99"/>
                  </a:lnTo>
                  <a:lnTo>
                    <a:pt x="172" y="99"/>
                  </a:lnTo>
                  <a:lnTo>
                    <a:pt x="166" y="101"/>
                  </a:lnTo>
                  <a:lnTo>
                    <a:pt x="161" y="101"/>
                  </a:lnTo>
                  <a:lnTo>
                    <a:pt x="164" y="106"/>
                  </a:lnTo>
                  <a:lnTo>
                    <a:pt x="170" y="112"/>
                  </a:lnTo>
                  <a:lnTo>
                    <a:pt x="176" y="118"/>
                  </a:lnTo>
                  <a:lnTo>
                    <a:pt x="184" y="124"/>
                  </a:lnTo>
                  <a:lnTo>
                    <a:pt x="189" y="130"/>
                  </a:lnTo>
                  <a:lnTo>
                    <a:pt x="197" y="136"/>
                  </a:lnTo>
                  <a:lnTo>
                    <a:pt x="203" y="140"/>
                  </a:lnTo>
                  <a:lnTo>
                    <a:pt x="207" y="143"/>
                  </a:lnTo>
                  <a:lnTo>
                    <a:pt x="216" y="149"/>
                  </a:lnTo>
                  <a:lnTo>
                    <a:pt x="226" y="154"/>
                  </a:lnTo>
                  <a:lnTo>
                    <a:pt x="234" y="158"/>
                  </a:lnTo>
                  <a:lnTo>
                    <a:pt x="241" y="163"/>
                  </a:lnTo>
                  <a:lnTo>
                    <a:pt x="246" y="167"/>
                  </a:lnTo>
                  <a:lnTo>
                    <a:pt x="249" y="171"/>
                  </a:lnTo>
                  <a:lnTo>
                    <a:pt x="246" y="173"/>
                  </a:lnTo>
                  <a:lnTo>
                    <a:pt x="234" y="167"/>
                  </a:lnTo>
                  <a:lnTo>
                    <a:pt x="225" y="161"/>
                  </a:lnTo>
                  <a:lnTo>
                    <a:pt x="213" y="154"/>
                  </a:lnTo>
                  <a:lnTo>
                    <a:pt x="201" y="146"/>
                  </a:lnTo>
                  <a:lnTo>
                    <a:pt x="189" y="139"/>
                  </a:lnTo>
                  <a:lnTo>
                    <a:pt x="176" y="132"/>
                  </a:lnTo>
                  <a:lnTo>
                    <a:pt x="166" y="124"/>
                  </a:lnTo>
                  <a:lnTo>
                    <a:pt x="158" y="118"/>
                  </a:lnTo>
                  <a:lnTo>
                    <a:pt x="153" y="114"/>
                  </a:lnTo>
                  <a:lnTo>
                    <a:pt x="147" y="109"/>
                  </a:lnTo>
                  <a:lnTo>
                    <a:pt x="141" y="108"/>
                  </a:lnTo>
                  <a:lnTo>
                    <a:pt x="136" y="109"/>
                  </a:lnTo>
                  <a:lnTo>
                    <a:pt x="130" y="112"/>
                  </a:lnTo>
                  <a:lnTo>
                    <a:pt x="122" y="115"/>
                  </a:lnTo>
                  <a:lnTo>
                    <a:pt x="108" y="120"/>
                  </a:lnTo>
                  <a:lnTo>
                    <a:pt x="96" y="124"/>
                  </a:lnTo>
                  <a:lnTo>
                    <a:pt x="89" y="127"/>
                  </a:lnTo>
                  <a:lnTo>
                    <a:pt x="88" y="130"/>
                  </a:lnTo>
                  <a:lnTo>
                    <a:pt x="88" y="133"/>
                  </a:lnTo>
                  <a:lnTo>
                    <a:pt x="89" y="136"/>
                  </a:lnTo>
                  <a:lnTo>
                    <a:pt x="95" y="142"/>
                  </a:lnTo>
                  <a:lnTo>
                    <a:pt x="101" y="146"/>
                  </a:lnTo>
                  <a:lnTo>
                    <a:pt x="110" y="152"/>
                  </a:lnTo>
                  <a:lnTo>
                    <a:pt x="120" y="161"/>
                  </a:lnTo>
                  <a:lnTo>
                    <a:pt x="132" y="169"/>
                  </a:lnTo>
                  <a:lnTo>
                    <a:pt x="144" y="177"/>
                  </a:lnTo>
                  <a:lnTo>
                    <a:pt x="156" y="185"/>
                  </a:lnTo>
                  <a:lnTo>
                    <a:pt x="164" y="192"/>
                  </a:lnTo>
                  <a:lnTo>
                    <a:pt x="172" y="195"/>
                  </a:lnTo>
                  <a:lnTo>
                    <a:pt x="178" y="200"/>
                  </a:lnTo>
                  <a:lnTo>
                    <a:pt x="176" y="201"/>
                  </a:lnTo>
                  <a:lnTo>
                    <a:pt x="170" y="201"/>
                  </a:lnTo>
                  <a:lnTo>
                    <a:pt x="158" y="195"/>
                  </a:lnTo>
                  <a:lnTo>
                    <a:pt x="151" y="189"/>
                  </a:lnTo>
                  <a:lnTo>
                    <a:pt x="139" y="182"/>
                  </a:lnTo>
                  <a:lnTo>
                    <a:pt x="127" y="174"/>
                  </a:lnTo>
                  <a:lnTo>
                    <a:pt x="114" y="166"/>
                  </a:lnTo>
                  <a:lnTo>
                    <a:pt x="101" y="158"/>
                  </a:lnTo>
                  <a:lnTo>
                    <a:pt x="89" y="152"/>
                  </a:lnTo>
                  <a:lnTo>
                    <a:pt x="80" y="146"/>
                  </a:lnTo>
                  <a:lnTo>
                    <a:pt x="76" y="145"/>
                  </a:lnTo>
                  <a:lnTo>
                    <a:pt x="71" y="145"/>
                  </a:lnTo>
                  <a:lnTo>
                    <a:pt x="62" y="148"/>
                  </a:lnTo>
                  <a:lnTo>
                    <a:pt x="52" y="151"/>
                  </a:lnTo>
                  <a:lnTo>
                    <a:pt x="40" y="155"/>
                  </a:lnTo>
                  <a:lnTo>
                    <a:pt x="29" y="158"/>
                  </a:lnTo>
                  <a:lnTo>
                    <a:pt x="18" y="163"/>
                  </a:lnTo>
                  <a:lnTo>
                    <a:pt x="9" y="164"/>
                  </a:lnTo>
                  <a:lnTo>
                    <a:pt x="3" y="166"/>
                  </a:lnTo>
                  <a:lnTo>
                    <a:pt x="0" y="166"/>
                  </a:lnTo>
                  <a:lnTo>
                    <a:pt x="2" y="164"/>
                  </a:lnTo>
                  <a:lnTo>
                    <a:pt x="8" y="161"/>
                  </a:lnTo>
                  <a:lnTo>
                    <a:pt x="14" y="155"/>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83" name="Freeform 360"/>
            <p:cNvSpPr>
              <a:spLocks/>
            </p:cNvSpPr>
            <p:nvPr/>
          </p:nvSpPr>
          <p:spPr bwMode="auto">
            <a:xfrm>
              <a:off x="1380" y="2072"/>
              <a:ext cx="239" cy="201"/>
            </a:xfrm>
            <a:custGeom>
              <a:avLst/>
              <a:gdLst>
                <a:gd name="T0" fmla="*/ 27 w 239"/>
                <a:gd name="T1" fmla="*/ 17 h 201"/>
                <a:gd name="T2" fmla="*/ 58 w 239"/>
                <a:gd name="T3" fmla="*/ 20 h 201"/>
                <a:gd name="T4" fmla="*/ 108 w 239"/>
                <a:gd name="T5" fmla="*/ 13 h 201"/>
                <a:gd name="T6" fmla="*/ 152 w 239"/>
                <a:gd name="T7" fmla="*/ 13 h 201"/>
                <a:gd name="T8" fmla="*/ 167 w 239"/>
                <a:gd name="T9" fmla="*/ 22 h 201"/>
                <a:gd name="T10" fmla="*/ 140 w 239"/>
                <a:gd name="T11" fmla="*/ 20 h 201"/>
                <a:gd name="T12" fmla="*/ 102 w 239"/>
                <a:gd name="T13" fmla="*/ 23 h 201"/>
                <a:gd name="T14" fmla="*/ 65 w 239"/>
                <a:gd name="T15" fmla="*/ 31 h 201"/>
                <a:gd name="T16" fmla="*/ 71 w 239"/>
                <a:gd name="T17" fmla="*/ 39 h 201"/>
                <a:gd name="T18" fmla="*/ 92 w 239"/>
                <a:gd name="T19" fmla="*/ 48 h 201"/>
                <a:gd name="T20" fmla="*/ 105 w 239"/>
                <a:gd name="T21" fmla="*/ 54 h 201"/>
                <a:gd name="T22" fmla="*/ 149 w 239"/>
                <a:gd name="T23" fmla="*/ 53 h 201"/>
                <a:gd name="T24" fmla="*/ 198 w 239"/>
                <a:gd name="T25" fmla="*/ 60 h 201"/>
                <a:gd name="T26" fmla="*/ 223 w 239"/>
                <a:gd name="T27" fmla="*/ 76 h 201"/>
                <a:gd name="T28" fmla="*/ 211 w 239"/>
                <a:gd name="T29" fmla="*/ 75 h 201"/>
                <a:gd name="T30" fmla="*/ 180 w 239"/>
                <a:gd name="T31" fmla="*/ 68 h 201"/>
                <a:gd name="T32" fmla="*/ 139 w 239"/>
                <a:gd name="T33" fmla="*/ 63 h 201"/>
                <a:gd name="T34" fmla="*/ 131 w 239"/>
                <a:gd name="T35" fmla="*/ 73 h 201"/>
                <a:gd name="T36" fmla="*/ 152 w 239"/>
                <a:gd name="T37" fmla="*/ 90 h 201"/>
                <a:gd name="T38" fmla="*/ 185 w 239"/>
                <a:gd name="T39" fmla="*/ 93 h 201"/>
                <a:gd name="T40" fmla="*/ 223 w 239"/>
                <a:gd name="T41" fmla="*/ 109 h 201"/>
                <a:gd name="T42" fmla="*/ 232 w 239"/>
                <a:gd name="T43" fmla="*/ 127 h 201"/>
                <a:gd name="T44" fmla="*/ 205 w 239"/>
                <a:gd name="T45" fmla="*/ 110 h 201"/>
                <a:gd name="T46" fmla="*/ 177 w 239"/>
                <a:gd name="T47" fmla="*/ 103 h 201"/>
                <a:gd name="T48" fmla="*/ 189 w 239"/>
                <a:gd name="T49" fmla="*/ 125 h 201"/>
                <a:gd name="T50" fmla="*/ 217 w 239"/>
                <a:gd name="T51" fmla="*/ 155 h 201"/>
                <a:gd name="T52" fmla="*/ 230 w 239"/>
                <a:gd name="T53" fmla="*/ 171 h 201"/>
                <a:gd name="T54" fmla="*/ 236 w 239"/>
                <a:gd name="T55" fmla="*/ 193 h 201"/>
                <a:gd name="T56" fmla="*/ 223 w 239"/>
                <a:gd name="T57" fmla="*/ 178 h 201"/>
                <a:gd name="T58" fmla="*/ 186 w 239"/>
                <a:gd name="T59" fmla="*/ 134 h 201"/>
                <a:gd name="T60" fmla="*/ 161 w 239"/>
                <a:gd name="T61" fmla="*/ 109 h 201"/>
                <a:gd name="T62" fmla="*/ 154 w 239"/>
                <a:gd name="T63" fmla="*/ 116 h 201"/>
                <a:gd name="T64" fmla="*/ 164 w 239"/>
                <a:gd name="T65" fmla="*/ 149 h 201"/>
                <a:gd name="T66" fmla="*/ 177 w 239"/>
                <a:gd name="T67" fmla="*/ 181 h 201"/>
                <a:gd name="T68" fmla="*/ 168 w 239"/>
                <a:gd name="T69" fmla="*/ 174 h 201"/>
                <a:gd name="T70" fmla="*/ 143 w 239"/>
                <a:gd name="T71" fmla="*/ 116 h 201"/>
                <a:gd name="T72" fmla="*/ 118 w 239"/>
                <a:gd name="T73" fmla="*/ 81 h 201"/>
                <a:gd name="T74" fmla="*/ 100 w 239"/>
                <a:gd name="T75" fmla="*/ 70 h 201"/>
                <a:gd name="T76" fmla="*/ 95 w 239"/>
                <a:gd name="T77" fmla="*/ 76 h 201"/>
                <a:gd name="T78" fmla="*/ 108 w 239"/>
                <a:gd name="T79" fmla="*/ 134 h 201"/>
                <a:gd name="T80" fmla="*/ 124 w 239"/>
                <a:gd name="T81" fmla="*/ 164 h 201"/>
                <a:gd name="T82" fmla="*/ 106 w 239"/>
                <a:gd name="T83" fmla="*/ 146 h 201"/>
                <a:gd name="T84" fmla="*/ 86 w 239"/>
                <a:gd name="T85" fmla="*/ 63 h 201"/>
                <a:gd name="T86" fmla="*/ 56 w 239"/>
                <a:gd name="T87" fmla="*/ 45 h 201"/>
                <a:gd name="T88" fmla="*/ 47 w 239"/>
                <a:gd name="T89" fmla="*/ 65 h 201"/>
                <a:gd name="T90" fmla="*/ 55 w 239"/>
                <a:gd name="T91" fmla="*/ 103 h 201"/>
                <a:gd name="T92" fmla="*/ 64 w 239"/>
                <a:gd name="T93" fmla="*/ 144 h 201"/>
                <a:gd name="T94" fmla="*/ 56 w 239"/>
                <a:gd name="T95" fmla="*/ 140 h 201"/>
                <a:gd name="T96" fmla="*/ 43 w 239"/>
                <a:gd name="T97" fmla="*/ 82 h 201"/>
                <a:gd name="T98" fmla="*/ 22 w 239"/>
                <a:gd name="T99" fmla="*/ 26 h 201"/>
                <a:gd name="T100" fmla="*/ 0 w 239"/>
                <a:gd name="T101" fmla="*/ 2 h 201"/>
                <a:gd name="T102" fmla="*/ 4 w 239"/>
                <a:gd name="T103" fmla="*/ 0 h 2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1"/>
                <a:gd name="T158" fmla="*/ 239 w 239"/>
                <a:gd name="T159" fmla="*/ 201 h 2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1">
                  <a:moveTo>
                    <a:pt x="7" y="2"/>
                  </a:moveTo>
                  <a:lnTo>
                    <a:pt x="16" y="10"/>
                  </a:lnTo>
                  <a:lnTo>
                    <a:pt x="27" y="17"/>
                  </a:lnTo>
                  <a:lnTo>
                    <a:pt x="37" y="22"/>
                  </a:lnTo>
                  <a:lnTo>
                    <a:pt x="46" y="23"/>
                  </a:lnTo>
                  <a:lnTo>
                    <a:pt x="58" y="20"/>
                  </a:lnTo>
                  <a:lnTo>
                    <a:pt x="72" y="17"/>
                  </a:lnTo>
                  <a:lnTo>
                    <a:pt x="90" y="14"/>
                  </a:lnTo>
                  <a:lnTo>
                    <a:pt x="108" y="13"/>
                  </a:lnTo>
                  <a:lnTo>
                    <a:pt x="124" y="11"/>
                  </a:lnTo>
                  <a:lnTo>
                    <a:pt x="139" y="11"/>
                  </a:lnTo>
                  <a:lnTo>
                    <a:pt x="152" y="13"/>
                  </a:lnTo>
                  <a:lnTo>
                    <a:pt x="160" y="14"/>
                  </a:lnTo>
                  <a:lnTo>
                    <a:pt x="167" y="19"/>
                  </a:lnTo>
                  <a:lnTo>
                    <a:pt x="167" y="22"/>
                  </a:lnTo>
                  <a:lnTo>
                    <a:pt x="161" y="22"/>
                  </a:lnTo>
                  <a:lnTo>
                    <a:pt x="149" y="20"/>
                  </a:lnTo>
                  <a:lnTo>
                    <a:pt x="140" y="20"/>
                  </a:lnTo>
                  <a:lnTo>
                    <a:pt x="130" y="20"/>
                  </a:lnTo>
                  <a:lnTo>
                    <a:pt x="115" y="22"/>
                  </a:lnTo>
                  <a:lnTo>
                    <a:pt x="102" y="23"/>
                  </a:lnTo>
                  <a:lnTo>
                    <a:pt x="87" y="25"/>
                  </a:lnTo>
                  <a:lnTo>
                    <a:pt x="75" y="28"/>
                  </a:lnTo>
                  <a:lnTo>
                    <a:pt x="65" y="31"/>
                  </a:lnTo>
                  <a:lnTo>
                    <a:pt x="59" y="34"/>
                  </a:lnTo>
                  <a:lnTo>
                    <a:pt x="64" y="36"/>
                  </a:lnTo>
                  <a:lnTo>
                    <a:pt x="71" y="39"/>
                  </a:lnTo>
                  <a:lnTo>
                    <a:pt x="77" y="42"/>
                  </a:lnTo>
                  <a:lnTo>
                    <a:pt x="84" y="45"/>
                  </a:lnTo>
                  <a:lnTo>
                    <a:pt x="92" y="48"/>
                  </a:lnTo>
                  <a:lnTo>
                    <a:pt x="97" y="50"/>
                  </a:lnTo>
                  <a:lnTo>
                    <a:pt x="102" y="53"/>
                  </a:lnTo>
                  <a:lnTo>
                    <a:pt x="105" y="54"/>
                  </a:lnTo>
                  <a:lnTo>
                    <a:pt x="117" y="53"/>
                  </a:lnTo>
                  <a:lnTo>
                    <a:pt x="133" y="51"/>
                  </a:lnTo>
                  <a:lnTo>
                    <a:pt x="149" y="53"/>
                  </a:lnTo>
                  <a:lnTo>
                    <a:pt x="167" y="54"/>
                  </a:lnTo>
                  <a:lnTo>
                    <a:pt x="183" y="57"/>
                  </a:lnTo>
                  <a:lnTo>
                    <a:pt x="198" y="60"/>
                  </a:lnTo>
                  <a:lnTo>
                    <a:pt x="210" y="65"/>
                  </a:lnTo>
                  <a:lnTo>
                    <a:pt x="217" y="69"/>
                  </a:lnTo>
                  <a:lnTo>
                    <a:pt x="223" y="76"/>
                  </a:lnTo>
                  <a:lnTo>
                    <a:pt x="224" y="79"/>
                  </a:lnTo>
                  <a:lnTo>
                    <a:pt x="220" y="78"/>
                  </a:lnTo>
                  <a:lnTo>
                    <a:pt x="211" y="75"/>
                  </a:lnTo>
                  <a:lnTo>
                    <a:pt x="204" y="72"/>
                  </a:lnTo>
                  <a:lnTo>
                    <a:pt x="193" y="69"/>
                  </a:lnTo>
                  <a:lnTo>
                    <a:pt x="180" y="68"/>
                  </a:lnTo>
                  <a:lnTo>
                    <a:pt x="167" y="65"/>
                  </a:lnTo>
                  <a:lnTo>
                    <a:pt x="152" y="63"/>
                  </a:lnTo>
                  <a:lnTo>
                    <a:pt x="139" y="63"/>
                  </a:lnTo>
                  <a:lnTo>
                    <a:pt x="128" y="63"/>
                  </a:lnTo>
                  <a:lnTo>
                    <a:pt x="121" y="65"/>
                  </a:lnTo>
                  <a:lnTo>
                    <a:pt x="131" y="73"/>
                  </a:lnTo>
                  <a:lnTo>
                    <a:pt x="142" y="79"/>
                  </a:lnTo>
                  <a:lnTo>
                    <a:pt x="149" y="85"/>
                  </a:lnTo>
                  <a:lnTo>
                    <a:pt x="152" y="90"/>
                  </a:lnTo>
                  <a:lnTo>
                    <a:pt x="161" y="90"/>
                  </a:lnTo>
                  <a:lnTo>
                    <a:pt x="171" y="91"/>
                  </a:lnTo>
                  <a:lnTo>
                    <a:pt x="185" y="93"/>
                  </a:lnTo>
                  <a:lnTo>
                    <a:pt x="198" y="96"/>
                  </a:lnTo>
                  <a:lnTo>
                    <a:pt x="211" y="101"/>
                  </a:lnTo>
                  <a:lnTo>
                    <a:pt x="223" y="109"/>
                  </a:lnTo>
                  <a:lnTo>
                    <a:pt x="232" y="119"/>
                  </a:lnTo>
                  <a:lnTo>
                    <a:pt x="239" y="133"/>
                  </a:lnTo>
                  <a:lnTo>
                    <a:pt x="232" y="127"/>
                  </a:lnTo>
                  <a:lnTo>
                    <a:pt x="224" y="121"/>
                  </a:lnTo>
                  <a:lnTo>
                    <a:pt x="214" y="116"/>
                  </a:lnTo>
                  <a:lnTo>
                    <a:pt x="205" y="110"/>
                  </a:lnTo>
                  <a:lnTo>
                    <a:pt x="196" y="107"/>
                  </a:lnTo>
                  <a:lnTo>
                    <a:pt x="186" y="104"/>
                  </a:lnTo>
                  <a:lnTo>
                    <a:pt x="177" y="103"/>
                  </a:lnTo>
                  <a:lnTo>
                    <a:pt x="168" y="103"/>
                  </a:lnTo>
                  <a:lnTo>
                    <a:pt x="179" y="115"/>
                  </a:lnTo>
                  <a:lnTo>
                    <a:pt x="189" y="125"/>
                  </a:lnTo>
                  <a:lnTo>
                    <a:pt x="199" y="137"/>
                  </a:lnTo>
                  <a:lnTo>
                    <a:pt x="208" y="146"/>
                  </a:lnTo>
                  <a:lnTo>
                    <a:pt x="217" y="155"/>
                  </a:lnTo>
                  <a:lnTo>
                    <a:pt x="224" y="162"/>
                  </a:lnTo>
                  <a:lnTo>
                    <a:pt x="229" y="168"/>
                  </a:lnTo>
                  <a:lnTo>
                    <a:pt x="230" y="171"/>
                  </a:lnTo>
                  <a:lnTo>
                    <a:pt x="232" y="177"/>
                  </a:lnTo>
                  <a:lnTo>
                    <a:pt x="233" y="184"/>
                  </a:lnTo>
                  <a:lnTo>
                    <a:pt x="236" y="193"/>
                  </a:lnTo>
                  <a:lnTo>
                    <a:pt x="239" y="201"/>
                  </a:lnTo>
                  <a:lnTo>
                    <a:pt x="232" y="190"/>
                  </a:lnTo>
                  <a:lnTo>
                    <a:pt x="223" y="178"/>
                  </a:lnTo>
                  <a:lnTo>
                    <a:pt x="211" y="164"/>
                  </a:lnTo>
                  <a:lnTo>
                    <a:pt x="198" y="149"/>
                  </a:lnTo>
                  <a:lnTo>
                    <a:pt x="186" y="134"/>
                  </a:lnTo>
                  <a:lnTo>
                    <a:pt x="176" y="122"/>
                  </a:lnTo>
                  <a:lnTo>
                    <a:pt x="167" y="113"/>
                  </a:lnTo>
                  <a:lnTo>
                    <a:pt x="161" y="109"/>
                  </a:lnTo>
                  <a:lnTo>
                    <a:pt x="155" y="107"/>
                  </a:lnTo>
                  <a:lnTo>
                    <a:pt x="154" y="110"/>
                  </a:lnTo>
                  <a:lnTo>
                    <a:pt x="154" y="116"/>
                  </a:lnTo>
                  <a:lnTo>
                    <a:pt x="155" y="122"/>
                  </a:lnTo>
                  <a:lnTo>
                    <a:pt x="158" y="133"/>
                  </a:lnTo>
                  <a:lnTo>
                    <a:pt x="164" y="149"/>
                  </a:lnTo>
                  <a:lnTo>
                    <a:pt x="171" y="167"/>
                  </a:lnTo>
                  <a:lnTo>
                    <a:pt x="176" y="177"/>
                  </a:lnTo>
                  <a:lnTo>
                    <a:pt x="177" y="181"/>
                  </a:lnTo>
                  <a:lnTo>
                    <a:pt x="176" y="181"/>
                  </a:lnTo>
                  <a:lnTo>
                    <a:pt x="171" y="180"/>
                  </a:lnTo>
                  <a:lnTo>
                    <a:pt x="168" y="174"/>
                  </a:lnTo>
                  <a:lnTo>
                    <a:pt x="161" y="161"/>
                  </a:lnTo>
                  <a:lnTo>
                    <a:pt x="151" y="138"/>
                  </a:lnTo>
                  <a:lnTo>
                    <a:pt x="143" y="116"/>
                  </a:lnTo>
                  <a:lnTo>
                    <a:pt x="143" y="100"/>
                  </a:lnTo>
                  <a:lnTo>
                    <a:pt x="130" y="90"/>
                  </a:lnTo>
                  <a:lnTo>
                    <a:pt x="118" y="81"/>
                  </a:lnTo>
                  <a:lnTo>
                    <a:pt x="108" y="75"/>
                  </a:lnTo>
                  <a:lnTo>
                    <a:pt x="103" y="72"/>
                  </a:lnTo>
                  <a:lnTo>
                    <a:pt x="100" y="70"/>
                  </a:lnTo>
                  <a:lnTo>
                    <a:pt x="97" y="69"/>
                  </a:lnTo>
                  <a:lnTo>
                    <a:pt x="96" y="70"/>
                  </a:lnTo>
                  <a:lnTo>
                    <a:pt x="95" y="76"/>
                  </a:lnTo>
                  <a:lnTo>
                    <a:pt x="96" y="90"/>
                  </a:lnTo>
                  <a:lnTo>
                    <a:pt x="100" y="112"/>
                  </a:lnTo>
                  <a:lnTo>
                    <a:pt x="108" y="134"/>
                  </a:lnTo>
                  <a:lnTo>
                    <a:pt x="120" y="153"/>
                  </a:lnTo>
                  <a:lnTo>
                    <a:pt x="126" y="161"/>
                  </a:lnTo>
                  <a:lnTo>
                    <a:pt x="124" y="164"/>
                  </a:lnTo>
                  <a:lnTo>
                    <a:pt x="121" y="162"/>
                  </a:lnTo>
                  <a:lnTo>
                    <a:pt x="115" y="158"/>
                  </a:lnTo>
                  <a:lnTo>
                    <a:pt x="106" y="146"/>
                  </a:lnTo>
                  <a:lnTo>
                    <a:pt x="95" y="124"/>
                  </a:lnTo>
                  <a:lnTo>
                    <a:pt x="86" y="94"/>
                  </a:lnTo>
                  <a:lnTo>
                    <a:pt x="86" y="63"/>
                  </a:lnTo>
                  <a:lnTo>
                    <a:pt x="77" y="56"/>
                  </a:lnTo>
                  <a:lnTo>
                    <a:pt x="66" y="50"/>
                  </a:lnTo>
                  <a:lnTo>
                    <a:pt x="56" y="45"/>
                  </a:lnTo>
                  <a:lnTo>
                    <a:pt x="49" y="42"/>
                  </a:lnTo>
                  <a:lnTo>
                    <a:pt x="47" y="51"/>
                  </a:lnTo>
                  <a:lnTo>
                    <a:pt x="47" y="65"/>
                  </a:lnTo>
                  <a:lnTo>
                    <a:pt x="50" y="79"/>
                  </a:lnTo>
                  <a:lnTo>
                    <a:pt x="53" y="91"/>
                  </a:lnTo>
                  <a:lnTo>
                    <a:pt x="55" y="103"/>
                  </a:lnTo>
                  <a:lnTo>
                    <a:pt x="58" y="119"/>
                  </a:lnTo>
                  <a:lnTo>
                    <a:pt x="61" y="135"/>
                  </a:lnTo>
                  <a:lnTo>
                    <a:pt x="64" y="144"/>
                  </a:lnTo>
                  <a:lnTo>
                    <a:pt x="65" y="147"/>
                  </a:lnTo>
                  <a:lnTo>
                    <a:pt x="61" y="146"/>
                  </a:lnTo>
                  <a:lnTo>
                    <a:pt x="56" y="140"/>
                  </a:lnTo>
                  <a:lnTo>
                    <a:pt x="52" y="130"/>
                  </a:lnTo>
                  <a:lnTo>
                    <a:pt x="49" y="110"/>
                  </a:lnTo>
                  <a:lnTo>
                    <a:pt x="43" y="82"/>
                  </a:lnTo>
                  <a:lnTo>
                    <a:pt x="38" y="56"/>
                  </a:lnTo>
                  <a:lnTo>
                    <a:pt x="35" y="39"/>
                  </a:lnTo>
                  <a:lnTo>
                    <a:pt x="22" y="26"/>
                  </a:lnTo>
                  <a:lnTo>
                    <a:pt x="12" y="16"/>
                  </a:lnTo>
                  <a:lnTo>
                    <a:pt x="4" y="8"/>
                  </a:lnTo>
                  <a:lnTo>
                    <a:pt x="0" y="2"/>
                  </a:lnTo>
                  <a:lnTo>
                    <a:pt x="0" y="0"/>
                  </a:lnTo>
                  <a:lnTo>
                    <a:pt x="2" y="0"/>
                  </a:lnTo>
                  <a:lnTo>
                    <a:pt x="4" y="0"/>
                  </a:lnTo>
                  <a:lnTo>
                    <a:pt x="7" y="2"/>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84" name="Freeform 361"/>
            <p:cNvSpPr>
              <a:spLocks/>
            </p:cNvSpPr>
            <p:nvPr/>
          </p:nvSpPr>
          <p:spPr bwMode="auto">
            <a:xfrm>
              <a:off x="1256" y="2095"/>
              <a:ext cx="165" cy="275"/>
            </a:xfrm>
            <a:custGeom>
              <a:avLst/>
              <a:gdLst>
                <a:gd name="T0" fmla="*/ 74 w 165"/>
                <a:gd name="T1" fmla="*/ 3 h 275"/>
                <a:gd name="T2" fmla="*/ 78 w 165"/>
                <a:gd name="T3" fmla="*/ 33 h 275"/>
                <a:gd name="T4" fmla="*/ 83 w 165"/>
                <a:gd name="T5" fmla="*/ 45 h 275"/>
                <a:gd name="T6" fmla="*/ 95 w 165"/>
                <a:gd name="T7" fmla="*/ 53 h 275"/>
                <a:gd name="T8" fmla="*/ 111 w 165"/>
                <a:gd name="T9" fmla="*/ 68 h 275"/>
                <a:gd name="T10" fmla="*/ 127 w 165"/>
                <a:gd name="T11" fmla="*/ 89 h 275"/>
                <a:gd name="T12" fmla="*/ 146 w 165"/>
                <a:gd name="T13" fmla="*/ 123 h 275"/>
                <a:gd name="T14" fmla="*/ 162 w 165"/>
                <a:gd name="T15" fmla="*/ 148 h 275"/>
                <a:gd name="T16" fmla="*/ 165 w 165"/>
                <a:gd name="T17" fmla="*/ 160 h 275"/>
                <a:gd name="T18" fmla="*/ 161 w 165"/>
                <a:gd name="T19" fmla="*/ 160 h 275"/>
                <a:gd name="T20" fmla="*/ 154 w 165"/>
                <a:gd name="T21" fmla="*/ 146 h 275"/>
                <a:gd name="T22" fmla="*/ 143 w 165"/>
                <a:gd name="T23" fmla="*/ 127 h 275"/>
                <a:gd name="T24" fmla="*/ 128 w 165"/>
                <a:gd name="T25" fmla="*/ 105 h 275"/>
                <a:gd name="T26" fmla="*/ 115 w 165"/>
                <a:gd name="T27" fmla="*/ 86 h 275"/>
                <a:gd name="T28" fmla="*/ 103 w 165"/>
                <a:gd name="T29" fmla="*/ 76 h 275"/>
                <a:gd name="T30" fmla="*/ 93 w 165"/>
                <a:gd name="T31" fmla="*/ 68 h 275"/>
                <a:gd name="T32" fmla="*/ 87 w 165"/>
                <a:gd name="T33" fmla="*/ 81 h 275"/>
                <a:gd name="T34" fmla="*/ 89 w 165"/>
                <a:gd name="T35" fmla="*/ 112 h 275"/>
                <a:gd name="T36" fmla="*/ 97 w 165"/>
                <a:gd name="T37" fmla="*/ 129 h 275"/>
                <a:gd name="T38" fmla="*/ 117 w 165"/>
                <a:gd name="T39" fmla="*/ 146 h 275"/>
                <a:gd name="T40" fmla="*/ 137 w 165"/>
                <a:gd name="T41" fmla="*/ 172 h 275"/>
                <a:gd name="T42" fmla="*/ 152 w 165"/>
                <a:gd name="T43" fmla="*/ 203 h 275"/>
                <a:gd name="T44" fmla="*/ 155 w 165"/>
                <a:gd name="T45" fmla="*/ 226 h 275"/>
                <a:gd name="T46" fmla="*/ 146 w 165"/>
                <a:gd name="T47" fmla="*/ 214 h 275"/>
                <a:gd name="T48" fmla="*/ 136 w 165"/>
                <a:gd name="T49" fmla="*/ 188 h 275"/>
                <a:gd name="T50" fmla="*/ 124 w 165"/>
                <a:gd name="T51" fmla="*/ 170 h 275"/>
                <a:gd name="T52" fmla="*/ 111 w 165"/>
                <a:gd name="T53" fmla="*/ 157 h 275"/>
                <a:gd name="T54" fmla="*/ 97 w 165"/>
                <a:gd name="T55" fmla="*/ 146 h 275"/>
                <a:gd name="T56" fmla="*/ 100 w 165"/>
                <a:gd name="T57" fmla="*/ 169 h 275"/>
                <a:gd name="T58" fmla="*/ 109 w 165"/>
                <a:gd name="T59" fmla="*/ 238 h 275"/>
                <a:gd name="T60" fmla="*/ 106 w 165"/>
                <a:gd name="T61" fmla="*/ 275 h 275"/>
                <a:gd name="T62" fmla="*/ 103 w 165"/>
                <a:gd name="T63" fmla="*/ 271 h 275"/>
                <a:gd name="T64" fmla="*/ 100 w 165"/>
                <a:gd name="T65" fmla="*/ 243 h 275"/>
                <a:gd name="T66" fmla="*/ 86 w 165"/>
                <a:gd name="T67" fmla="*/ 176 h 275"/>
                <a:gd name="T68" fmla="*/ 68 w 165"/>
                <a:gd name="T69" fmla="*/ 166 h 275"/>
                <a:gd name="T70" fmla="*/ 44 w 165"/>
                <a:gd name="T71" fmla="*/ 198 h 275"/>
                <a:gd name="T72" fmla="*/ 35 w 165"/>
                <a:gd name="T73" fmla="*/ 223 h 275"/>
                <a:gd name="T74" fmla="*/ 31 w 165"/>
                <a:gd name="T75" fmla="*/ 217 h 275"/>
                <a:gd name="T76" fmla="*/ 41 w 165"/>
                <a:gd name="T77" fmla="*/ 191 h 275"/>
                <a:gd name="T78" fmla="*/ 64 w 165"/>
                <a:gd name="T79" fmla="*/ 148 h 275"/>
                <a:gd name="T80" fmla="*/ 74 w 165"/>
                <a:gd name="T81" fmla="*/ 117 h 275"/>
                <a:gd name="T82" fmla="*/ 74 w 165"/>
                <a:gd name="T83" fmla="*/ 80 h 275"/>
                <a:gd name="T84" fmla="*/ 65 w 165"/>
                <a:gd name="T85" fmla="*/ 76 h 275"/>
                <a:gd name="T86" fmla="*/ 44 w 165"/>
                <a:gd name="T87" fmla="*/ 95 h 275"/>
                <a:gd name="T88" fmla="*/ 25 w 165"/>
                <a:gd name="T89" fmla="*/ 118 h 275"/>
                <a:gd name="T90" fmla="*/ 10 w 165"/>
                <a:gd name="T91" fmla="*/ 144 h 275"/>
                <a:gd name="T92" fmla="*/ 3 w 165"/>
                <a:gd name="T93" fmla="*/ 161 h 275"/>
                <a:gd name="T94" fmla="*/ 0 w 165"/>
                <a:gd name="T95" fmla="*/ 158 h 275"/>
                <a:gd name="T96" fmla="*/ 4 w 165"/>
                <a:gd name="T97" fmla="*/ 142 h 275"/>
                <a:gd name="T98" fmla="*/ 19 w 165"/>
                <a:gd name="T99" fmla="*/ 115 h 275"/>
                <a:gd name="T100" fmla="*/ 38 w 165"/>
                <a:gd name="T101" fmla="*/ 86 h 275"/>
                <a:gd name="T102" fmla="*/ 59 w 165"/>
                <a:gd name="T103" fmla="*/ 59 h 275"/>
                <a:gd name="T104" fmla="*/ 72 w 165"/>
                <a:gd name="T105" fmla="*/ 43 h 275"/>
                <a:gd name="T106" fmla="*/ 69 w 165"/>
                <a:gd name="T107" fmla="*/ 19 h 275"/>
                <a:gd name="T108" fmla="*/ 68 w 165"/>
                <a:gd name="T109" fmla="*/ 8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1" y="0"/>
                  </a:moveTo>
                  <a:lnTo>
                    <a:pt x="74" y="3"/>
                  </a:lnTo>
                  <a:lnTo>
                    <a:pt x="75" y="16"/>
                  </a:lnTo>
                  <a:lnTo>
                    <a:pt x="78" y="33"/>
                  </a:lnTo>
                  <a:lnTo>
                    <a:pt x="80" y="42"/>
                  </a:lnTo>
                  <a:lnTo>
                    <a:pt x="83" y="45"/>
                  </a:lnTo>
                  <a:lnTo>
                    <a:pt x="87" y="47"/>
                  </a:lnTo>
                  <a:lnTo>
                    <a:pt x="95" y="53"/>
                  </a:lnTo>
                  <a:lnTo>
                    <a:pt x="102" y="59"/>
                  </a:lnTo>
                  <a:lnTo>
                    <a:pt x="111" y="68"/>
                  </a:lnTo>
                  <a:lnTo>
                    <a:pt x="120" y="77"/>
                  </a:lnTo>
                  <a:lnTo>
                    <a:pt x="127" y="89"/>
                  </a:lnTo>
                  <a:lnTo>
                    <a:pt x="134" y="101"/>
                  </a:lnTo>
                  <a:lnTo>
                    <a:pt x="146" y="123"/>
                  </a:lnTo>
                  <a:lnTo>
                    <a:pt x="157" y="138"/>
                  </a:lnTo>
                  <a:lnTo>
                    <a:pt x="162" y="148"/>
                  </a:lnTo>
                  <a:lnTo>
                    <a:pt x="165" y="155"/>
                  </a:lnTo>
                  <a:lnTo>
                    <a:pt x="165" y="160"/>
                  </a:lnTo>
                  <a:lnTo>
                    <a:pt x="164" y="161"/>
                  </a:lnTo>
                  <a:lnTo>
                    <a:pt x="161" y="160"/>
                  </a:lnTo>
                  <a:lnTo>
                    <a:pt x="157" y="152"/>
                  </a:lnTo>
                  <a:lnTo>
                    <a:pt x="154" y="146"/>
                  </a:lnTo>
                  <a:lnTo>
                    <a:pt x="149" y="138"/>
                  </a:lnTo>
                  <a:lnTo>
                    <a:pt x="143" y="127"/>
                  </a:lnTo>
                  <a:lnTo>
                    <a:pt x="136" y="115"/>
                  </a:lnTo>
                  <a:lnTo>
                    <a:pt x="128" y="105"/>
                  </a:lnTo>
                  <a:lnTo>
                    <a:pt x="121" y="95"/>
                  </a:lnTo>
                  <a:lnTo>
                    <a:pt x="115" y="86"/>
                  </a:lnTo>
                  <a:lnTo>
                    <a:pt x="111" y="81"/>
                  </a:lnTo>
                  <a:lnTo>
                    <a:pt x="103" y="76"/>
                  </a:lnTo>
                  <a:lnTo>
                    <a:pt x="97" y="71"/>
                  </a:lnTo>
                  <a:lnTo>
                    <a:pt x="93" y="68"/>
                  </a:lnTo>
                  <a:lnTo>
                    <a:pt x="89" y="67"/>
                  </a:lnTo>
                  <a:lnTo>
                    <a:pt x="87" y="81"/>
                  </a:lnTo>
                  <a:lnTo>
                    <a:pt x="87" y="96"/>
                  </a:lnTo>
                  <a:lnTo>
                    <a:pt x="89" y="112"/>
                  </a:lnTo>
                  <a:lnTo>
                    <a:pt x="90" y="123"/>
                  </a:lnTo>
                  <a:lnTo>
                    <a:pt x="97" y="129"/>
                  </a:lnTo>
                  <a:lnTo>
                    <a:pt x="106" y="136"/>
                  </a:lnTo>
                  <a:lnTo>
                    <a:pt x="117" y="146"/>
                  </a:lnTo>
                  <a:lnTo>
                    <a:pt x="127" y="158"/>
                  </a:lnTo>
                  <a:lnTo>
                    <a:pt x="137" y="172"/>
                  </a:lnTo>
                  <a:lnTo>
                    <a:pt x="146" y="186"/>
                  </a:lnTo>
                  <a:lnTo>
                    <a:pt x="152" y="203"/>
                  </a:lnTo>
                  <a:lnTo>
                    <a:pt x="155" y="220"/>
                  </a:lnTo>
                  <a:lnTo>
                    <a:pt x="155" y="226"/>
                  </a:lnTo>
                  <a:lnTo>
                    <a:pt x="152" y="225"/>
                  </a:lnTo>
                  <a:lnTo>
                    <a:pt x="146" y="214"/>
                  </a:lnTo>
                  <a:lnTo>
                    <a:pt x="140" y="198"/>
                  </a:lnTo>
                  <a:lnTo>
                    <a:pt x="136" y="188"/>
                  </a:lnTo>
                  <a:lnTo>
                    <a:pt x="131" y="179"/>
                  </a:lnTo>
                  <a:lnTo>
                    <a:pt x="124" y="170"/>
                  </a:lnTo>
                  <a:lnTo>
                    <a:pt x="118" y="163"/>
                  </a:lnTo>
                  <a:lnTo>
                    <a:pt x="111" y="157"/>
                  </a:lnTo>
                  <a:lnTo>
                    <a:pt x="103" y="151"/>
                  </a:lnTo>
                  <a:lnTo>
                    <a:pt x="97" y="146"/>
                  </a:lnTo>
                  <a:lnTo>
                    <a:pt x="92" y="145"/>
                  </a:lnTo>
                  <a:lnTo>
                    <a:pt x="100" y="169"/>
                  </a:lnTo>
                  <a:lnTo>
                    <a:pt x="106" y="201"/>
                  </a:lnTo>
                  <a:lnTo>
                    <a:pt x="109" y="238"/>
                  </a:lnTo>
                  <a:lnTo>
                    <a:pt x="108" y="268"/>
                  </a:lnTo>
                  <a:lnTo>
                    <a:pt x="106" y="275"/>
                  </a:lnTo>
                  <a:lnTo>
                    <a:pt x="105" y="275"/>
                  </a:lnTo>
                  <a:lnTo>
                    <a:pt x="103" y="271"/>
                  </a:lnTo>
                  <a:lnTo>
                    <a:pt x="103" y="263"/>
                  </a:lnTo>
                  <a:lnTo>
                    <a:pt x="100" y="243"/>
                  </a:lnTo>
                  <a:lnTo>
                    <a:pt x="95" y="209"/>
                  </a:lnTo>
                  <a:lnTo>
                    <a:pt x="86" y="176"/>
                  </a:lnTo>
                  <a:lnTo>
                    <a:pt x="80" y="157"/>
                  </a:lnTo>
                  <a:lnTo>
                    <a:pt x="68" y="166"/>
                  </a:lnTo>
                  <a:lnTo>
                    <a:pt x="55" y="180"/>
                  </a:lnTo>
                  <a:lnTo>
                    <a:pt x="44" y="198"/>
                  </a:lnTo>
                  <a:lnTo>
                    <a:pt x="38" y="217"/>
                  </a:lnTo>
                  <a:lnTo>
                    <a:pt x="35" y="223"/>
                  </a:lnTo>
                  <a:lnTo>
                    <a:pt x="33" y="223"/>
                  </a:lnTo>
                  <a:lnTo>
                    <a:pt x="31" y="217"/>
                  </a:lnTo>
                  <a:lnTo>
                    <a:pt x="33" y="207"/>
                  </a:lnTo>
                  <a:lnTo>
                    <a:pt x="41" y="191"/>
                  </a:lnTo>
                  <a:lnTo>
                    <a:pt x="53" y="169"/>
                  </a:lnTo>
                  <a:lnTo>
                    <a:pt x="64" y="148"/>
                  </a:lnTo>
                  <a:lnTo>
                    <a:pt x="72" y="135"/>
                  </a:lnTo>
                  <a:lnTo>
                    <a:pt x="74" y="117"/>
                  </a:lnTo>
                  <a:lnTo>
                    <a:pt x="75" y="98"/>
                  </a:lnTo>
                  <a:lnTo>
                    <a:pt x="74" y="80"/>
                  </a:lnTo>
                  <a:lnTo>
                    <a:pt x="74" y="70"/>
                  </a:lnTo>
                  <a:lnTo>
                    <a:pt x="65" y="76"/>
                  </a:lnTo>
                  <a:lnTo>
                    <a:pt x="55" y="84"/>
                  </a:lnTo>
                  <a:lnTo>
                    <a:pt x="44" y="95"/>
                  </a:lnTo>
                  <a:lnTo>
                    <a:pt x="34" y="107"/>
                  </a:lnTo>
                  <a:lnTo>
                    <a:pt x="25" y="118"/>
                  </a:lnTo>
                  <a:lnTo>
                    <a:pt x="16" y="132"/>
                  </a:lnTo>
                  <a:lnTo>
                    <a:pt x="10" y="144"/>
                  </a:lnTo>
                  <a:lnTo>
                    <a:pt x="6" y="155"/>
                  </a:lnTo>
                  <a:lnTo>
                    <a:pt x="3" y="161"/>
                  </a:lnTo>
                  <a:lnTo>
                    <a:pt x="2" y="161"/>
                  </a:lnTo>
                  <a:lnTo>
                    <a:pt x="0" y="158"/>
                  </a:lnTo>
                  <a:lnTo>
                    <a:pt x="2" y="149"/>
                  </a:lnTo>
                  <a:lnTo>
                    <a:pt x="4" y="142"/>
                  </a:lnTo>
                  <a:lnTo>
                    <a:pt x="10" y="130"/>
                  </a:lnTo>
                  <a:lnTo>
                    <a:pt x="19" y="115"/>
                  </a:lnTo>
                  <a:lnTo>
                    <a:pt x="28" y="101"/>
                  </a:lnTo>
                  <a:lnTo>
                    <a:pt x="38" y="86"/>
                  </a:lnTo>
                  <a:lnTo>
                    <a:pt x="49" y="71"/>
                  </a:lnTo>
                  <a:lnTo>
                    <a:pt x="59" y="59"/>
                  </a:lnTo>
                  <a:lnTo>
                    <a:pt x="68" y="52"/>
                  </a:lnTo>
                  <a:lnTo>
                    <a:pt x="72" y="43"/>
                  </a:lnTo>
                  <a:lnTo>
                    <a:pt x="72" y="30"/>
                  </a:lnTo>
                  <a:lnTo>
                    <a:pt x="69" y="19"/>
                  </a:lnTo>
                  <a:lnTo>
                    <a:pt x="68" y="12"/>
                  </a:lnTo>
                  <a:lnTo>
                    <a:pt x="68" y="8"/>
                  </a:lnTo>
                  <a:lnTo>
                    <a:pt x="68" y="6"/>
                  </a:lnTo>
                  <a:lnTo>
                    <a:pt x="69" y="3"/>
                  </a:lnTo>
                  <a:lnTo>
                    <a:pt x="71" y="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85" name="Freeform 362"/>
            <p:cNvSpPr>
              <a:spLocks/>
            </p:cNvSpPr>
            <p:nvPr/>
          </p:nvSpPr>
          <p:spPr bwMode="auto">
            <a:xfrm>
              <a:off x="1423" y="1739"/>
              <a:ext cx="199" cy="285"/>
            </a:xfrm>
            <a:custGeom>
              <a:avLst/>
              <a:gdLst>
                <a:gd name="T0" fmla="*/ 6 w 199"/>
                <a:gd name="T1" fmla="*/ 272 h 285"/>
                <a:gd name="T2" fmla="*/ 22 w 199"/>
                <a:gd name="T3" fmla="*/ 233 h 285"/>
                <a:gd name="T4" fmla="*/ 34 w 199"/>
                <a:gd name="T5" fmla="*/ 207 h 285"/>
                <a:gd name="T6" fmla="*/ 50 w 199"/>
                <a:gd name="T7" fmla="*/ 170 h 285"/>
                <a:gd name="T8" fmla="*/ 47 w 199"/>
                <a:gd name="T9" fmla="*/ 152 h 285"/>
                <a:gd name="T10" fmla="*/ 37 w 199"/>
                <a:gd name="T11" fmla="*/ 137 h 285"/>
                <a:gd name="T12" fmla="*/ 35 w 199"/>
                <a:gd name="T13" fmla="*/ 120 h 285"/>
                <a:gd name="T14" fmla="*/ 38 w 199"/>
                <a:gd name="T15" fmla="*/ 124 h 285"/>
                <a:gd name="T16" fmla="*/ 46 w 199"/>
                <a:gd name="T17" fmla="*/ 134 h 285"/>
                <a:gd name="T18" fmla="*/ 57 w 199"/>
                <a:gd name="T19" fmla="*/ 142 h 285"/>
                <a:gd name="T20" fmla="*/ 68 w 199"/>
                <a:gd name="T21" fmla="*/ 136 h 285"/>
                <a:gd name="T22" fmla="*/ 84 w 199"/>
                <a:gd name="T23" fmla="*/ 118 h 285"/>
                <a:gd name="T24" fmla="*/ 99 w 199"/>
                <a:gd name="T25" fmla="*/ 100 h 285"/>
                <a:gd name="T26" fmla="*/ 108 w 199"/>
                <a:gd name="T27" fmla="*/ 86 h 285"/>
                <a:gd name="T28" fmla="*/ 111 w 199"/>
                <a:gd name="T29" fmla="*/ 71 h 285"/>
                <a:gd name="T30" fmla="*/ 102 w 199"/>
                <a:gd name="T31" fmla="*/ 37 h 285"/>
                <a:gd name="T32" fmla="*/ 91 w 199"/>
                <a:gd name="T33" fmla="*/ 18 h 285"/>
                <a:gd name="T34" fmla="*/ 90 w 199"/>
                <a:gd name="T35" fmla="*/ 13 h 285"/>
                <a:gd name="T36" fmla="*/ 102 w 199"/>
                <a:gd name="T37" fmla="*/ 25 h 285"/>
                <a:gd name="T38" fmla="*/ 117 w 199"/>
                <a:gd name="T39" fmla="*/ 58 h 285"/>
                <a:gd name="T40" fmla="*/ 128 w 199"/>
                <a:gd name="T41" fmla="*/ 53 h 285"/>
                <a:gd name="T42" fmla="*/ 150 w 199"/>
                <a:gd name="T43" fmla="*/ 13 h 285"/>
                <a:gd name="T44" fmla="*/ 167 w 199"/>
                <a:gd name="T45" fmla="*/ 0 h 285"/>
                <a:gd name="T46" fmla="*/ 167 w 199"/>
                <a:gd name="T47" fmla="*/ 4 h 285"/>
                <a:gd name="T48" fmla="*/ 155 w 199"/>
                <a:gd name="T49" fmla="*/ 24 h 285"/>
                <a:gd name="T50" fmla="*/ 133 w 199"/>
                <a:gd name="T51" fmla="*/ 69 h 285"/>
                <a:gd name="T52" fmla="*/ 134 w 199"/>
                <a:gd name="T53" fmla="*/ 78 h 285"/>
                <a:gd name="T54" fmla="*/ 153 w 199"/>
                <a:gd name="T55" fmla="*/ 72 h 285"/>
                <a:gd name="T56" fmla="*/ 168 w 199"/>
                <a:gd name="T57" fmla="*/ 68 h 285"/>
                <a:gd name="T58" fmla="*/ 180 w 199"/>
                <a:gd name="T59" fmla="*/ 62 h 285"/>
                <a:gd name="T60" fmla="*/ 192 w 199"/>
                <a:gd name="T61" fmla="*/ 55 h 285"/>
                <a:gd name="T62" fmla="*/ 199 w 199"/>
                <a:gd name="T63" fmla="*/ 55 h 285"/>
                <a:gd name="T64" fmla="*/ 189 w 199"/>
                <a:gd name="T65" fmla="*/ 63 h 285"/>
                <a:gd name="T66" fmla="*/ 171 w 199"/>
                <a:gd name="T67" fmla="*/ 75 h 285"/>
                <a:gd name="T68" fmla="*/ 148 w 199"/>
                <a:gd name="T69" fmla="*/ 87 h 285"/>
                <a:gd name="T70" fmla="*/ 127 w 199"/>
                <a:gd name="T71" fmla="*/ 95 h 285"/>
                <a:gd name="T72" fmla="*/ 112 w 199"/>
                <a:gd name="T73" fmla="*/ 102 h 285"/>
                <a:gd name="T74" fmla="*/ 94 w 199"/>
                <a:gd name="T75" fmla="*/ 124 h 285"/>
                <a:gd name="T76" fmla="*/ 94 w 199"/>
                <a:gd name="T77" fmla="*/ 134 h 285"/>
                <a:gd name="T78" fmla="*/ 102 w 199"/>
                <a:gd name="T79" fmla="*/ 139 h 285"/>
                <a:gd name="T80" fmla="*/ 99 w 199"/>
                <a:gd name="T81" fmla="*/ 143 h 285"/>
                <a:gd name="T82" fmla="*/ 90 w 199"/>
                <a:gd name="T83" fmla="*/ 151 h 285"/>
                <a:gd name="T84" fmla="*/ 84 w 199"/>
                <a:gd name="T85" fmla="*/ 152 h 285"/>
                <a:gd name="T86" fmla="*/ 80 w 199"/>
                <a:gd name="T87" fmla="*/ 152 h 285"/>
                <a:gd name="T88" fmla="*/ 75 w 199"/>
                <a:gd name="T89" fmla="*/ 158 h 285"/>
                <a:gd name="T90" fmla="*/ 62 w 199"/>
                <a:gd name="T91" fmla="*/ 183 h 285"/>
                <a:gd name="T92" fmla="*/ 46 w 199"/>
                <a:gd name="T93" fmla="*/ 216 h 285"/>
                <a:gd name="T94" fmla="*/ 37 w 199"/>
                <a:gd name="T95" fmla="*/ 245 h 285"/>
                <a:gd name="T96" fmla="*/ 32 w 199"/>
                <a:gd name="T97" fmla="*/ 262 h 285"/>
                <a:gd name="T98" fmla="*/ 26 w 199"/>
                <a:gd name="T99" fmla="*/ 273 h 285"/>
                <a:gd name="T100" fmla="*/ 19 w 199"/>
                <a:gd name="T101" fmla="*/ 279 h 285"/>
                <a:gd name="T102" fmla="*/ 4 w 199"/>
                <a:gd name="T103" fmla="*/ 284 h 2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9"/>
                <a:gd name="T157" fmla="*/ 0 h 285"/>
                <a:gd name="T158" fmla="*/ 199 w 199"/>
                <a:gd name="T159" fmla="*/ 285 h 28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9" h="285">
                  <a:moveTo>
                    <a:pt x="0" y="285"/>
                  </a:moveTo>
                  <a:lnTo>
                    <a:pt x="6" y="272"/>
                  </a:lnTo>
                  <a:lnTo>
                    <a:pt x="15" y="253"/>
                  </a:lnTo>
                  <a:lnTo>
                    <a:pt x="22" y="233"/>
                  </a:lnTo>
                  <a:lnTo>
                    <a:pt x="28" y="220"/>
                  </a:lnTo>
                  <a:lnTo>
                    <a:pt x="34" y="207"/>
                  </a:lnTo>
                  <a:lnTo>
                    <a:pt x="41" y="188"/>
                  </a:lnTo>
                  <a:lnTo>
                    <a:pt x="50" y="170"/>
                  </a:lnTo>
                  <a:lnTo>
                    <a:pt x="54" y="160"/>
                  </a:lnTo>
                  <a:lnTo>
                    <a:pt x="47" y="152"/>
                  </a:lnTo>
                  <a:lnTo>
                    <a:pt x="41" y="145"/>
                  </a:lnTo>
                  <a:lnTo>
                    <a:pt x="37" y="137"/>
                  </a:lnTo>
                  <a:lnTo>
                    <a:pt x="35" y="127"/>
                  </a:lnTo>
                  <a:lnTo>
                    <a:pt x="35" y="120"/>
                  </a:lnTo>
                  <a:lnTo>
                    <a:pt x="37" y="120"/>
                  </a:lnTo>
                  <a:lnTo>
                    <a:pt x="38" y="124"/>
                  </a:lnTo>
                  <a:lnTo>
                    <a:pt x="41" y="130"/>
                  </a:lnTo>
                  <a:lnTo>
                    <a:pt x="46" y="134"/>
                  </a:lnTo>
                  <a:lnTo>
                    <a:pt x="52" y="139"/>
                  </a:lnTo>
                  <a:lnTo>
                    <a:pt x="57" y="142"/>
                  </a:lnTo>
                  <a:lnTo>
                    <a:pt x="62" y="143"/>
                  </a:lnTo>
                  <a:lnTo>
                    <a:pt x="68" y="136"/>
                  </a:lnTo>
                  <a:lnTo>
                    <a:pt x="77" y="129"/>
                  </a:lnTo>
                  <a:lnTo>
                    <a:pt x="84" y="118"/>
                  </a:lnTo>
                  <a:lnTo>
                    <a:pt x="91" y="109"/>
                  </a:lnTo>
                  <a:lnTo>
                    <a:pt x="99" y="100"/>
                  </a:lnTo>
                  <a:lnTo>
                    <a:pt x="105" y="93"/>
                  </a:lnTo>
                  <a:lnTo>
                    <a:pt x="108" y="86"/>
                  </a:lnTo>
                  <a:lnTo>
                    <a:pt x="111" y="81"/>
                  </a:lnTo>
                  <a:lnTo>
                    <a:pt x="111" y="71"/>
                  </a:lnTo>
                  <a:lnTo>
                    <a:pt x="108" y="53"/>
                  </a:lnTo>
                  <a:lnTo>
                    <a:pt x="102" y="37"/>
                  </a:lnTo>
                  <a:lnTo>
                    <a:pt x="96" y="25"/>
                  </a:lnTo>
                  <a:lnTo>
                    <a:pt x="91" y="18"/>
                  </a:lnTo>
                  <a:lnTo>
                    <a:pt x="88" y="13"/>
                  </a:lnTo>
                  <a:lnTo>
                    <a:pt x="90" y="13"/>
                  </a:lnTo>
                  <a:lnTo>
                    <a:pt x="94" y="16"/>
                  </a:lnTo>
                  <a:lnTo>
                    <a:pt x="102" y="25"/>
                  </a:lnTo>
                  <a:lnTo>
                    <a:pt x="111" y="41"/>
                  </a:lnTo>
                  <a:lnTo>
                    <a:pt x="117" y="58"/>
                  </a:lnTo>
                  <a:lnTo>
                    <a:pt x="119" y="71"/>
                  </a:lnTo>
                  <a:lnTo>
                    <a:pt x="128" y="53"/>
                  </a:lnTo>
                  <a:lnTo>
                    <a:pt x="140" y="32"/>
                  </a:lnTo>
                  <a:lnTo>
                    <a:pt x="150" y="13"/>
                  </a:lnTo>
                  <a:lnTo>
                    <a:pt x="161" y="3"/>
                  </a:lnTo>
                  <a:lnTo>
                    <a:pt x="167" y="0"/>
                  </a:lnTo>
                  <a:lnTo>
                    <a:pt x="168" y="0"/>
                  </a:lnTo>
                  <a:lnTo>
                    <a:pt x="167" y="4"/>
                  </a:lnTo>
                  <a:lnTo>
                    <a:pt x="162" y="9"/>
                  </a:lnTo>
                  <a:lnTo>
                    <a:pt x="155" y="24"/>
                  </a:lnTo>
                  <a:lnTo>
                    <a:pt x="145" y="47"/>
                  </a:lnTo>
                  <a:lnTo>
                    <a:pt x="133" y="69"/>
                  </a:lnTo>
                  <a:lnTo>
                    <a:pt x="125" y="81"/>
                  </a:lnTo>
                  <a:lnTo>
                    <a:pt x="134" y="78"/>
                  </a:lnTo>
                  <a:lnTo>
                    <a:pt x="145" y="75"/>
                  </a:lnTo>
                  <a:lnTo>
                    <a:pt x="153" y="72"/>
                  </a:lnTo>
                  <a:lnTo>
                    <a:pt x="161" y="69"/>
                  </a:lnTo>
                  <a:lnTo>
                    <a:pt x="168" y="68"/>
                  </a:lnTo>
                  <a:lnTo>
                    <a:pt x="176" y="65"/>
                  </a:lnTo>
                  <a:lnTo>
                    <a:pt x="180" y="62"/>
                  </a:lnTo>
                  <a:lnTo>
                    <a:pt x="184" y="59"/>
                  </a:lnTo>
                  <a:lnTo>
                    <a:pt x="192" y="55"/>
                  </a:lnTo>
                  <a:lnTo>
                    <a:pt x="198" y="53"/>
                  </a:lnTo>
                  <a:lnTo>
                    <a:pt x="199" y="55"/>
                  </a:lnTo>
                  <a:lnTo>
                    <a:pt x="195" y="59"/>
                  </a:lnTo>
                  <a:lnTo>
                    <a:pt x="189" y="63"/>
                  </a:lnTo>
                  <a:lnTo>
                    <a:pt x="181" y="68"/>
                  </a:lnTo>
                  <a:lnTo>
                    <a:pt x="171" y="75"/>
                  </a:lnTo>
                  <a:lnTo>
                    <a:pt x="159" y="81"/>
                  </a:lnTo>
                  <a:lnTo>
                    <a:pt x="148" y="87"/>
                  </a:lnTo>
                  <a:lnTo>
                    <a:pt x="136" y="92"/>
                  </a:lnTo>
                  <a:lnTo>
                    <a:pt x="127" y="95"/>
                  </a:lnTo>
                  <a:lnTo>
                    <a:pt x="121" y="96"/>
                  </a:lnTo>
                  <a:lnTo>
                    <a:pt x="112" y="102"/>
                  </a:lnTo>
                  <a:lnTo>
                    <a:pt x="102" y="112"/>
                  </a:lnTo>
                  <a:lnTo>
                    <a:pt x="94" y="124"/>
                  </a:lnTo>
                  <a:lnTo>
                    <a:pt x="91" y="131"/>
                  </a:lnTo>
                  <a:lnTo>
                    <a:pt x="94" y="134"/>
                  </a:lnTo>
                  <a:lnTo>
                    <a:pt x="97" y="137"/>
                  </a:lnTo>
                  <a:lnTo>
                    <a:pt x="102" y="139"/>
                  </a:lnTo>
                  <a:lnTo>
                    <a:pt x="105" y="139"/>
                  </a:lnTo>
                  <a:lnTo>
                    <a:pt x="99" y="143"/>
                  </a:lnTo>
                  <a:lnTo>
                    <a:pt x="94" y="146"/>
                  </a:lnTo>
                  <a:lnTo>
                    <a:pt x="90" y="151"/>
                  </a:lnTo>
                  <a:lnTo>
                    <a:pt x="87" y="154"/>
                  </a:lnTo>
                  <a:lnTo>
                    <a:pt x="84" y="152"/>
                  </a:lnTo>
                  <a:lnTo>
                    <a:pt x="81" y="152"/>
                  </a:lnTo>
                  <a:lnTo>
                    <a:pt x="80" y="152"/>
                  </a:lnTo>
                  <a:lnTo>
                    <a:pt x="75" y="158"/>
                  </a:lnTo>
                  <a:lnTo>
                    <a:pt x="69" y="170"/>
                  </a:lnTo>
                  <a:lnTo>
                    <a:pt x="62" y="183"/>
                  </a:lnTo>
                  <a:lnTo>
                    <a:pt x="53" y="199"/>
                  </a:lnTo>
                  <a:lnTo>
                    <a:pt x="46" y="216"/>
                  </a:lnTo>
                  <a:lnTo>
                    <a:pt x="40" y="231"/>
                  </a:lnTo>
                  <a:lnTo>
                    <a:pt x="37" y="245"/>
                  </a:lnTo>
                  <a:lnTo>
                    <a:pt x="35" y="256"/>
                  </a:lnTo>
                  <a:lnTo>
                    <a:pt x="32" y="262"/>
                  </a:lnTo>
                  <a:lnTo>
                    <a:pt x="29" y="267"/>
                  </a:lnTo>
                  <a:lnTo>
                    <a:pt x="26" y="273"/>
                  </a:lnTo>
                  <a:lnTo>
                    <a:pt x="23" y="276"/>
                  </a:lnTo>
                  <a:lnTo>
                    <a:pt x="19" y="279"/>
                  </a:lnTo>
                  <a:lnTo>
                    <a:pt x="12" y="282"/>
                  </a:lnTo>
                  <a:lnTo>
                    <a:pt x="4" y="284"/>
                  </a:lnTo>
                  <a:lnTo>
                    <a:pt x="0" y="285"/>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86" name="Freeform 363"/>
            <p:cNvSpPr>
              <a:spLocks/>
            </p:cNvSpPr>
            <p:nvPr/>
          </p:nvSpPr>
          <p:spPr bwMode="auto">
            <a:xfrm>
              <a:off x="1132" y="2193"/>
              <a:ext cx="128" cy="220"/>
            </a:xfrm>
            <a:custGeom>
              <a:avLst/>
              <a:gdLst>
                <a:gd name="T0" fmla="*/ 84 w 128"/>
                <a:gd name="T1" fmla="*/ 13 h 220"/>
                <a:gd name="T2" fmla="*/ 71 w 128"/>
                <a:gd name="T3" fmla="*/ 38 h 220"/>
                <a:gd name="T4" fmla="*/ 61 w 128"/>
                <a:gd name="T5" fmla="*/ 46 h 220"/>
                <a:gd name="T6" fmla="*/ 40 w 128"/>
                <a:gd name="T7" fmla="*/ 53 h 220"/>
                <a:gd name="T8" fmla="*/ 19 w 128"/>
                <a:gd name="T9" fmla="*/ 65 h 220"/>
                <a:gd name="T10" fmla="*/ 4 w 128"/>
                <a:gd name="T11" fmla="*/ 75 h 220"/>
                <a:gd name="T12" fmla="*/ 0 w 128"/>
                <a:gd name="T13" fmla="*/ 84 h 220"/>
                <a:gd name="T14" fmla="*/ 1 w 128"/>
                <a:gd name="T15" fmla="*/ 85 h 220"/>
                <a:gd name="T16" fmla="*/ 10 w 128"/>
                <a:gd name="T17" fmla="*/ 81 h 220"/>
                <a:gd name="T18" fmla="*/ 24 w 128"/>
                <a:gd name="T19" fmla="*/ 72 h 220"/>
                <a:gd name="T20" fmla="*/ 41 w 128"/>
                <a:gd name="T21" fmla="*/ 63 h 220"/>
                <a:gd name="T22" fmla="*/ 58 w 128"/>
                <a:gd name="T23" fmla="*/ 56 h 220"/>
                <a:gd name="T24" fmla="*/ 61 w 128"/>
                <a:gd name="T25" fmla="*/ 65 h 220"/>
                <a:gd name="T26" fmla="*/ 55 w 128"/>
                <a:gd name="T27" fmla="*/ 94 h 220"/>
                <a:gd name="T28" fmla="*/ 47 w 128"/>
                <a:gd name="T29" fmla="*/ 109 h 220"/>
                <a:gd name="T30" fmla="*/ 34 w 128"/>
                <a:gd name="T31" fmla="*/ 124 h 220"/>
                <a:gd name="T32" fmla="*/ 18 w 128"/>
                <a:gd name="T33" fmla="*/ 140 h 220"/>
                <a:gd name="T34" fmla="*/ 7 w 128"/>
                <a:gd name="T35" fmla="*/ 152 h 220"/>
                <a:gd name="T36" fmla="*/ 4 w 128"/>
                <a:gd name="T37" fmla="*/ 161 h 220"/>
                <a:gd name="T38" fmla="*/ 7 w 128"/>
                <a:gd name="T39" fmla="*/ 164 h 220"/>
                <a:gd name="T40" fmla="*/ 18 w 128"/>
                <a:gd name="T41" fmla="*/ 150 h 220"/>
                <a:gd name="T42" fmla="*/ 44 w 128"/>
                <a:gd name="T43" fmla="*/ 127 h 220"/>
                <a:gd name="T44" fmla="*/ 55 w 128"/>
                <a:gd name="T45" fmla="*/ 137 h 220"/>
                <a:gd name="T46" fmla="*/ 59 w 128"/>
                <a:gd name="T47" fmla="*/ 196 h 220"/>
                <a:gd name="T48" fmla="*/ 64 w 128"/>
                <a:gd name="T49" fmla="*/ 218 h 220"/>
                <a:gd name="T50" fmla="*/ 65 w 128"/>
                <a:gd name="T51" fmla="*/ 218 h 220"/>
                <a:gd name="T52" fmla="*/ 65 w 128"/>
                <a:gd name="T53" fmla="*/ 192 h 220"/>
                <a:gd name="T54" fmla="*/ 64 w 128"/>
                <a:gd name="T55" fmla="*/ 128 h 220"/>
                <a:gd name="T56" fmla="*/ 68 w 128"/>
                <a:gd name="T57" fmla="*/ 108 h 220"/>
                <a:gd name="T58" fmla="*/ 71 w 128"/>
                <a:gd name="T59" fmla="*/ 109 h 220"/>
                <a:gd name="T60" fmla="*/ 78 w 128"/>
                <a:gd name="T61" fmla="*/ 127 h 220"/>
                <a:gd name="T62" fmla="*/ 105 w 128"/>
                <a:gd name="T63" fmla="*/ 158 h 220"/>
                <a:gd name="T64" fmla="*/ 120 w 128"/>
                <a:gd name="T65" fmla="*/ 165 h 220"/>
                <a:gd name="T66" fmla="*/ 114 w 128"/>
                <a:gd name="T67" fmla="*/ 156 h 220"/>
                <a:gd name="T68" fmla="*/ 100 w 128"/>
                <a:gd name="T69" fmla="*/ 139 h 220"/>
                <a:gd name="T70" fmla="*/ 81 w 128"/>
                <a:gd name="T71" fmla="*/ 112 h 220"/>
                <a:gd name="T72" fmla="*/ 75 w 128"/>
                <a:gd name="T73" fmla="*/ 91 h 220"/>
                <a:gd name="T74" fmla="*/ 77 w 128"/>
                <a:gd name="T75" fmla="*/ 65 h 220"/>
                <a:gd name="T76" fmla="*/ 80 w 128"/>
                <a:gd name="T77" fmla="*/ 54 h 220"/>
                <a:gd name="T78" fmla="*/ 84 w 128"/>
                <a:gd name="T79" fmla="*/ 57 h 220"/>
                <a:gd name="T80" fmla="*/ 97 w 128"/>
                <a:gd name="T81" fmla="*/ 71 h 220"/>
                <a:gd name="T82" fmla="*/ 120 w 128"/>
                <a:gd name="T83" fmla="*/ 91 h 220"/>
                <a:gd name="T84" fmla="*/ 128 w 128"/>
                <a:gd name="T85" fmla="*/ 97 h 220"/>
                <a:gd name="T86" fmla="*/ 120 w 128"/>
                <a:gd name="T87" fmla="*/ 85 h 220"/>
                <a:gd name="T88" fmla="*/ 108 w 128"/>
                <a:gd name="T89" fmla="*/ 71 h 220"/>
                <a:gd name="T90" fmla="*/ 95 w 128"/>
                <a:gd name="T91" fmla="*/ 54 h 220"/>
                <a:gd name="T92" fmla="*/ 90 w 128"/>
                <a:gd name="T93" fmla="*/ 44 h 220"/>
                <a:gd name="T94" fmla="*/ 90 w 128"/>
                <a:gd name="T95" fmla="*/ 22 h 220"/>
                <a:gd name="T96" fmla="*/ 97 w 128"/>
                <a:gd name="T97" fmla="*/ 3 h 220"/>
                <a:gd name="T98" fmla="*/ 95 w 128"/>
                <a:gd name="T99" fmla="*/ 0 h 2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0"/>
                <a:gd name="T152" fmla="*/ 128 w 128"/>
                <a:gd name="T153" fmla="*/ 220 h 22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0">
                  <a:moveTo>
                    <a:pt x="90" y="4"/>
                  </a:moveTo>
                  <a:lnTo>
                    <a:pt x="84" y="13"/>
                  </a:lnTo>
                  <a:lnTo>
                    <a:pt x="77" y="26"/>
                  </a:lnTo>
                  <a:lnTo>
                    <a:pt x="71" y="38"/>
                  </a:lnTo>
                  <a:lnTo>
                    <a:pt x="68" y="46"/>
                  </a:lnTo>
                  <a:lnTo>
                    <a:pt x="61" y="46"/>
                  </a:lnTo>
                  <a:lnTo>
                    <a:pt x="52" y="48"/>
                  </a:lnTo>
                  <a:lnTo>
                    <a:pt x="40" y="53"/>
                  </a:lnTo>
                  <a:lnTo>
                    <a:pt x="30" y="59"/>
                  </a:lnTo>
                  <a:lnTo>
                    <a:pt x="19" y="65"/>
                  </a:lnTo>
                  <a:lnTo>
                    <a:pt x="10" y="71"/>
                  </a:lnTo>
                  <a:lnTo>
                    <a:pt x="4" y="75"/>
                  </a:lnTo>
                  <a:lnTo>
                    <a:pt x="1" y="80"/>
                  </a:lnTo>
                  <a:lnTo>
                    <a:pt x="0" y="84"/>
                  </a:lnTo>
                  <a:lnTo>
                    <a:pt x="0" y="85"/>
                  </a:lnTo>
                  <a:lnTo>
                    <a:pt x="1" y="85"/>
                  </a:lnTo>
                  <a:lnTo>
                    <a:pt x="6" y="82"/>
                  </a:lnTo>
                  <a:lnTo>
                    <a:pt x="10" y="81"/>
                  </a:lnTo>
                  <a:lnTo>
                    <a:pt x="16" y="77"/>
                  </a:lnTo>
                  <a:lnTo>
                    <a:pt x="24" y="72"/>
                  </a:lnTo>
                  <a:lnTo>
                    <a:pt x="32" y="68"/>
                  </a:lnTo>
                  <a:lnTo>
                    <a:pt x="41" y="63"/>
                  </a:lnTo>
                  <a:lnTo>
                    <a:pt x="50" y="59"/>
                  </a:lnTo>
                  <a:lnTo>
                    <a:pt x="58" y="56"/>
                  </a:lnTo>
                  <a:lnTo>
                    <a:pt x="64" y="54"/>
                  </a:lnTo>
                  <a:lnTo>
                    <a:pt x="61" y="65"/>
                  </a:lnTo>
                  <a:lnTo>
                    <a:pt x="58" y="80"/>
                  </a:lnTo>
                  <a:lnTo>
                    <a:pt x="55" y="94"/>
                  </a:lnTo>
                  <a:lnTo>
                    <a:pt x="53" y="103"/>
                  </a:lnTo>
                  <a:lnTo>
                    <a:pt x="47" y="109"/>
                  </a:lnTo>
                  <a:lnTo>
                    <a:pt x="41" y="115"/>
                  </a:lnTo>
                  <a:lnTo>
                    <a:pt x="34" y="124"/>
                  </a:lnTo>
                  <a:lnTo>
                    <a:pt x="25" y="131"/>
                  </a:lnTo>
                  <a:lnTo>
                    <a:pt x="18" y="140"/>
                  </a:lnTo>
                  <a:lnTo>
                    <a:pt x="12" y="146"/>
                  </a:lnTo>
                  <a:lnTo>
                    <a:pt x="7" y="152"/>
                  </a:lnTo>
                  <a:lnTo>
                    <a:pt x="4" y="156"/>
                  </a:lnTo>
                  <a:lnTo>
                    <a:pt x="4" y="161"/>
                  </a:lnTo>
                  <a:lnTo>
                    <a:pt x="4" y="164"/>
                  </a:lnTo>
                  <a:lnTo>
                    <a:pt x="7" y="164"/>
                  </a:lnTo>
                  <a:lnTo>
                    <a:pt x="10" y="159"/>
                  </a:lnTo>
                  <a:lnTo>
                    <a:pt x="18" y="150"/>
                  </a:lnTo>
                  <a:lnTo>
                    <a:pt x="31" y="137"/>
                  </a:lnTo>
                  <a:lnTo>
                    <a:pt x="44" y="127"/>
                  </a:lnTo>
                  <a:lnTo>
                    <a:pt x="53" y="119"/>
                  </a:lnTo>
                  <a:lnTo>
                    <a:pt x="55" y="137"/>
                  </a:lnTo>
                  <a:lnTo>
                    <a:pt x="56" y="167"/>
                  </a:lnTo>
                  <a:lnTo>
                    <a:pt x="59" y="196"/>
                  </a:lnTo>
                  <a:lnTo>
                    <a:pt x="62" y="213"/>
                  </a:lnTo>
                  <a:lnTo>
                    <a:pt x="64" y="218"/>
                  </a:lnTo>
                  <a:lnTo>
                    <a:pt x="65" y="220"/>
                  </a:lnTo>
                  <a:lnTo>
                    <a:pt x="65" y="218"/>
                  </a:lnTo>
                  <a:lnTo>
                    <a:pt x="66" y="211"/>
                  </a:lnTo>
                  <a:lnTo>
                    <a:pt x="65" y="192"/>
                  </a:lnTo>
                  <a:lnTo>
                    <a:pt x="65" y="159"/>
                  </a:lnTo>
                  <a:lnTo>
                    <a:pt x="64" y="128"/>
                  </a:lnTo>
                  <a:lnTo>
                    <a:pt x="66" y="109"/>
                  </a:lnTo>
                  <a:lnTo>
                    <a:pt x="68" y="108"/>
                  </a:lnTo>
                  <a:lnTo>
                    <a:pt x="69" y="108"/>
                  </a:lnTo>
                  <a:lnTo>
                    <a:pt x="71" y="109"/>
                  </a:lnTo>
                  <a:lnTo>
                    <a:pt x="72" y="115"/>
                  </a:lnTo>
                  <a:lnTo>
                    <a:pt x="78" y="127"/>
                  </a:lnTo>
                  <a:lnTo>
                    <a:pt x="92" y="142"/>
                  </a:lnTo>
                  <a:lnTo>
                    <a:pt x="105" y="158"/>
                  </a:lnTo>
                  <a:lnTo>
                    <a:pt x="115" y="165"/>
                  </a:lnTo>
                  <a:lnTo>
                    <a:pt x="120" y="165"/>
                  </a:lnTo>
                  <a:lnTo>
                    <a:pt x="118" y="162"/>
                  </a:lnTo>
                  <a:lnTo>
                    <a:pt x="114" y="156"/>
                  </a:lnTo>
                  <a:lnTo>
                    <a:pt x="108" y="149"/>
                  </a:lnTo>
                  <a:lnTo>
                    <a:pt x="100" y="139"/>
                  </a:lnTo>
                  <a:lnTo>
                    <a:pt x="90" y="125"/>
                  </a:lnTo>
                  <a:lnTo>
                    <a:pt x="81" y="112"/>
                  </a:lnTo>
                  <a:lnTo>
                    <a:pt x="75" y="102"/>
                  </a:lnTo>
                  <a:lnTo>
                    <a:pt x="75" y="91"/>
                  </a:lnTo>
                  <a:lnTo>
                    <a:pt x="75" y="78"/>
                  </a:lnTo>
                  <a:lnTo>
                    <a:pt x="77" y="65"/>
                  </a:lnTo>
                  <a:lnTo>
                    <a:pt x="78" y="57"/>
                  </a:lnTo>
                  <a:lnTo>
                    <a:pt x="80" y="54"/>
                  </a:lnTo>
                  <a:lnTo>
                    <a:pt x="81" y="54"/>
                  </a:lnTo>
                  <a:lnTo>
                    <a:pt x="84" y="57"/>
                  </a:lnTo>
                  <a:lnTo>
                    <a:pt x="89" y="62"/>
                  </a:lnTo>
                  <a:lnTo>
                    <a:pt x="97" y="71"/>
                  </a:lnTo>
                  <a:lnTo>
                    <a:pt x="108" y="81"/>
                  </a:lnTo>
                  <a:lnTo>
                    <a:pt x="120" y="91"/>
                  </a:lnTo>
                  <a:lnTo>
                    <a:pt x="127" y="97"/>
                  </a:lnTo>
                  <a:lnTo>
                    <a:pt x="128" y="97"/>
                  </a:lnTo>
                  <a:lnTo>
                    <a:pt x="126" y="91"/>
                  </a:lnTo>
                  <a:lnTo>
                    <a:pt x="120" y="85"/>
                  </a:lnTo>
                  <a:lnTo>
                    <a:pt x="114" y="78"/>
                  </a:lnTo>
                  <a:lnTo>
                    <a:pt x="108" y="71"/>
                  </a:lnTo>
                  <a:lnTo>
                    <a:pt x="100" y="62"/>
                  </a:lnTo>
                  <a:lnTo>
                    <a:pt x="95" y="54"/>
                  </a:lnTo>
                  <a:lnTo>
                    <a:pt x="92" y="50"/>
                  </a:lnTo>
                  <a:lnTo>
                    <a:pt x="90" y="44"/>
                  </a:lnTo>
                  <a:lnTo>
                    <a:pt x="89" y="34"/>
                  </a:lnTo>
                  <a:lnTo>
                    <a:pt x="90" y="22"/>
                  </a:lnTo>
                  <a:lnTo>
                    <a:pt x="95" y="10"/>
                  </a:lnTo>
                  <a:lnTo>
                    <a:pt x="97" y="3"/>
                  </a:lnTo>
                  <a:lnTo>
                    <a:pt x="97" y="0"/>
                  </a:lnTo>
                  <a:lnTo>
                    <a:pt x="95" y="0"/>
                  </a:lnTo>
                  <a:lnTo>
                    <a:pt x="90" y="4"/>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5287" name="Freeform 364"/>
            <p:cNvSpPr>
              <a:spLocks/>
            </p:cNvSpPr>
            <p:nvPr/>
          </p:nvSpPr>
          <p:spPr bwMode="auto">
            <a:xfrm>
              <a:off x="1585" y="2094"/>
              <a:ext cx="256" cy="202"/>
            </a:xfrm>
            <a:custGeom>
              <a:avLst/>
              <a:gdLst>
                <a:gd name="T0" fmla="*/ 5 w 256"/>
                <a:gd name="T1" fmla="*/ 20 h 202"/>
                <a:gd name="T2" fmla="*/ 19 w 256"/>
                <a:gd name="T3" fmla="*/ 32 h 202"/>
                <a:gd name="T4" fmla="*/ 30 w 256"/>
                <a:gd name="T5" fmla="*/ 40 h 202"/>
                <a:gd name="T6" fmla="*/ 50 w 256"/>
                <a:gd name="T7" fmla="*/ 48 h 202"/>
                <a:gd name="T8" fmla="*/ 56 w 256"/>
                <a:gd name="T9" fmla="*/ 74 h 202"/>
                <a:gd name="T10" fmla="*/ 58 w 256"/>
                <a:gd name="T11" fmla="*/ 113 h 202"/>
                <a:gd name="T12" fmla="*/ 62 w 256"/>
                <a:gd name="T13" fmla="*/ 134 h 202"/>
                <a:gd name="T14" fmla="*/ 65 w 256"/>
                <a:gd name="T15" fmla="*/ 128 h 202"/>
                <a:gd name="T16" fmla="*/ 64 w 256"/>
                <a:gd name="T17" fmla="*/ 108 h 202"/>
                <a:gd name="T18" fmla="*/ 68 w 256"/>
                <a:gd name="T19" fmla="*/ 66 h 202"/>
                <a:gd name="T20" fmla="*/ 74 w 256"/>
                <a:gd name="T21" fmla="*/ 57 h 202"/>
                <a:gd name="T22" fmla="*/ 86 w 256"/>
                <a:gd name="T23" fmla="*/ 69 h 202"/>
                <a:gd name="T24" fmla="*/ 101 w 256"/>
                <a:gd name="T25" fmla="*/ 82 h 202"/>
                <a:gd name="T26" fmla="*/ 112 w 256"/>
                <a:gd name="T27" fmla="*/ 93 h 202"/>
                <a:gd name="T28" fmla="*/ 120 w 256"/>
                <a:gd name="T29" fmla="*/ 118 h 202"/>
                <a:gd name="T30" fmla="*/ 132 w 256"/>
                <a:gd name="T31" fmla="*/ 180 h 202"/>
                <a:gd name="T32" fmla="*/ 143 w 256"/>
                <a:gd name="T33" fmla="*/ 202 h 202"/>
                <a:gd name="T34" fmla="*/ 143 w 256"/>
                <a:gd name="T35" fmla="*/ 192 h 202"/>
                <a:gd name="T36" fmla="*/ 136 w 256"/>
                <a:gd name="T37" fmla="*/ 167 h 202"/>
                <a:gd name="T38" fmla="*/ 129 w 256"/>
                <a:gd name="T39" fmla="*/ 119 h 202"/>
                <a:gd name="T40" fmla="*/ 141 w 256"/>
                <a:gd name="T41" fmla="*/ 109 h 202"/>
                <a:gd name="T42" fmla="*/ 176 w 256"/>
                <a:gd name="T43" fmla="*/ 128 h 202"/>
                <a:gd name="T44" fmla="*/ 214 w 256"/>
                <a:gd name="T45" fmla="*/ 150 h 202"/>
                <a:gd name="T46" fmla="*/ 245 w 256"/>
                <a:gd name="T47" fmla="*/ 168 h 202"/>
                <a:gd name="T48" fmla="*/ 254 w 256"/>
                <a:gd name="T49" fmla="*/ 176 h 202"/>
                <a:gd name="T50" fmla="*/ 253 w 256"/>
                <a:gd name="T51" fmla="*/ 170 h 202"/>
                <a:gd name="T52" fmla="*/ 238 w 256"/>
                <a:gd name="T53" fmla="*/ 156 h 202"/>
                <a:gd name="T54" fmla="*/ 208 w 256"/>
                <a:gd name="T55" fmla="*/ 137 h 202"/>
                <a:gd name="T56" fmla="*/ 173 w 256"/>
                <a:gd name="T57" fmla="*/ 115 h 202"/>
                <a:gd name="T58" fmla="*/ 143 w 256"/>
                <a:gd name="T59" fmla="*/ 99 h 202"/>
                <a:gd name="T60" fmla="*/ 129 w 256"/>
                <a:gd name="T61" fmla="*/ 91 h 202"/>
                <a:gd name="T62" fmla="*/ 138 w 256"/>
                <a:gd name="T63" fmla="*/ 90 h 202"/>
                <a:gd name="T64" fmla="*/ 155 w 256"/>
                <a:gd name="T65" fmla="*/ 84 h 202"/>
                <a:gd name="T66" fmla="*/ 182 w 256"/>
                <a:gd name="T67" fmla="*/ 79 h 202"/>
                <a:gd name="T68" fmla="*/ 213 w 256"/>
                <a:gd name="T69" fmla="*/ 78 h 202"/>
                <a:gd name="T70" fmla="*/ 238 w 256"/>
                <a:gd name="T71" fmla="*/ 81 h 202"/>
                <a:gd name="T72" fmla="*/ 256 w 256"/>
                <a:gd name="T73" fmla="*/ 87 h 202"/>
                <a:gd name="T74" fmla="*/ 251 w 256"/>
                <a:gd name="T75" fmla="*/ 79 h 202"/>
                <a:gd name="T76" fmla="*/ 236 w 256"/>
                <a:gd name="T77" fmla="*/ 74 h 202"/>
                <a:gd name="T78" fmla="*/ 207 w 256"/>
                <a:gd name="T79" fmla="*/ 72 h 202"/>
                <a:gd name="T80" fmla="*/ 170 w 256"/>
                <a:gd name="T81" fmla="*/ 74 h 202"/>
                <a:gd name="T82" fmla="*/ 141 w 256"/>
                <a:gd name="T83" fmla="*/ 75 h 202"/>
                <a:gd name="T84" fmla="*/ 129 w 256"/>
                <a:gd name="T85" fmla="*/ 74 h 202"/>
                <a:gd name="T86" fmla="*/ 115 w 256"/>
                <a:gd name="T87" fmla="*/ 66 h 202"/>
                <a:gd name="T88" fmla="*/ 99 w 256"/>
                <a:gd name="T89" fmla="*/ 56 h 202"/>
                <a:gd name="T90" fmla="*/ 87 w 256"/>
                <a:gd name="T91" fmla="*/ 46 h 202"/>
                <a:gd name="T92" fmla="*/ 92 w 256"/>
                <a:gd name="T93" fmla="*/ 38 h 202"/>
                <a:gd name="T94" fmla="*/ 112 w 256"/>
                <a:gd name="T95" fmla="*/ 28 h 202"/>
                <a:gd name="T96" fmla="*/ 133 w 256"/>
                <a:gd name="T97" fmla="*/ 16 h 202"/>
                <a:gd name="T98" fmla="*/ 152 w 256"/>
                <a:gd name="T99" fmla="*/ 7 h 202"/>
                <a:gd name="T100" fmla="*/ 164 w 256"/>
                <a:gd name="T101" fmla="*/ 4 h 202"/>
                <a:gd name="T102" fmla="*/ 155 w 256"/>
                <a:gd name="T103" fmla="*/ 0 h 202"/>
                <a:gd name="T104" fmla="*/ 138 w 256"/>
                <a:gd name="T105" fmla="*/ 6 h 202"/>
                <a:gd name="T106" fmla="*/ 118 w 256"/>
                <a:gd name="T107" fmla="*/ 13 h 202"/>
                <a:gd name="T108" fmla="*/ 96 w 256"/>
                <a:gd name="T109" fmla="*/ 25 h 202"/>
                <a:gd name="T110" fmla="*/ 79 w 256"/>
                <a:gd name="T111" fmla="*/ 32 h 202"/>
                <a:gd name="T112" fmla="*/ 68 w 256"/>
                <a:gd name="T113" fmla="*/ 38 h 202"/>
                <a:gd name="T114" fmla="*/ 55 w 256"/>
                <a:gd name="T115" fmla="*/ 37 h 202"/>
                <a:gd name="T116" fmla="*/ 40 w 256"/>
                <a:gd name="T117" fmla="*/ 29 h 202"/>
                <a:gd name="T118" fmla="*/ 27 w 256"/>
                <a:gd name="T119" fmla="*/ 23 h 202"/>
                <a:gd name="T120" fmla="*/ 14 w 256"/>
                <a:gd name="T121" fmla="*/ 19 h 202"/>
                <a:gd name="T122" fmla="*/ 3 w 256"/>
                <a:gd name="T123" fmla="*/ 16 h 2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6"/>
                <a:gd name="T187" fmla="*/ 0 h 202"/>
                <a:gd name="T188" fmla="*/ 256 w 256"/>
                <a:gd name="T189" fmla="*/ 202 h 2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6" h="202">
                  <a:moveTo>
                    <a:pt x="0" y="16"/>
                  </a:moveTo>
                  <a:lnTo>
                    <a:pt x="5" y="20"/>
                  </a:lnTo>
                  <a:lnTo>
                    <a:pt x="12" y="26"/>
                  </a:lnTo>
                  <a:lnTo>
                    <a:pt x="19" y="32"/>
                  </a:lnTo>
                  <a:lnTo>
                    <a:pt x="24" y="37"/>
                  </a:lnTo>
                  <a:lnTo>
                    <a:pt x="30" y="40"/>
                  </a:lnTo>
                  <a:lnTo>
                    <a:pt x="40" y="44"/>
                  </a:lnTo>
                  <a:lnTo>
                    <a:pt x="50" y="48"/>
                  </a:lnTo>
                  <a:lnTo>
                    <a:pt x="56" y="54"/>
                  </a:lnTo>
                  <a:lnTo>
                    <a:pt x="56" y="74"/>
                  </a:lnTo>
                  <a:lnTo>
                    <a:pt x="56" y="94"/>
                  </a:lnTo>
                  <a:lnTo>
                    <a:pt x="58" y="113"/>
                  </a:lnTo>
                  <a:lnTo>
                    <a:pt x="59" y="128"/>
                  </a:lnTo>
                  <a:lnTo>
                    <a:pt x="62" y="134"/>
                  </a:lnTo>
                  <a:lnTo>
                    <a:pt x="64" y="133"/>
                  </a:lnTo>
                  <a:lnTo>
                    <a:pt x="65" y="128"/>
                  </a:lnTo>
                  <a:lnTo>
                    <a:pt x="64" y="121"/>
                  </a:lnTo>
                  <a:lnTo>
                    <a:pt x="64" y="108"/>
                  </a:lnTo>
                  <a:lnTo>
                    <a:pt x="65" y="87"/>
                  </a:lnTo>
                  <a:lnTo>
                    <a:pt x="68" y="66"/>
                  </a:lnTo>
                  <a:lnTo>
                    <a:pt x="70" y="54"/>
                  </a:lnTo>
                  <a:lnTo>
                    <a:pt x="74" y="57"/>
                  </a:lnTo>
                  <a:lnTo>
                    <a:pt x="80" y="63"/>
                  </a:lnTo>
                  <a:lnTo>
                    <a:pt x="86" y="69"/>
                  </a:lnTo>
                  <a:lnTo>
                    <a:pt x="93" y="77"/>
                  </a:lnTo>
                  <a:lnTo>
                    <a:pt x="101" y="82"/>
                  </a:lnTo>
                  <a:lnTo>
                    <a:pt x="108" y="88"/>
                  </a:lnTo>
                  <a:lnTo>
                    <a:pt x="112" y="93"/>
                  </a:lnTo>
                  <a:lnTo>
                    <a:pt x="117" y="94"/>
                  </a:lnTo>
                  <a:lnTo>
                    <a:pt x="120" y="118"/>
                  </a:lnTo>
                  <a:lnTo>
                    <a:pt x="124" y="149"/>
                  </a:lnTo>
                  <a:lnTo>
                    <a:pt x="132" y="180"/>
                  </a:lnTo>
                  <a:lnTo>
                    <a:pt x="139" y="198"/>
                  </a:lnTo>
                  <a:lnTo>
                    <a:pt x="143" y="202"/>
                  </a:lnTo>
                  <a:lnTo>
                    <a:pt x="145" y="199"/>
                  </a:lnTo>
                  <a:lnTo>
                    <a:pt x="143" y="192"/>
                  </a:lnTo>
                  <a:lnTo>
                    <a:pt x="141" y="183"/>
                  </a:lnTo>
                  <a:lnTo>
                    <a:pt x="136" y="167"/>
                  </a:lnTo>
                  <a:lnTo>
                    <a:pt x="132" y="143"/>
                  </a:lnTo>
                  <a:lnTo>
                    <a:pt x="129" y="119"/>
                  </a:lnTo>
                  <a:lnTo>
                    <a:pt x="129" y="103"/>
                  </a:lnTo>
                  <a:lnTo>
                    <a:pt x="141" y="109"/>
                  </a:lnTo>
                  <a:lnTo>
                    <a:pt x="157" y="118"/>
                  </a:lnTo>
                  <a:lnTo>
                    <a:pt x="176" y="128"/>
                  </a:lnTo>
                  <a:lnTo>
                    <a:pt x="195" y="140"/>
                  </a:lnTo>
                  <a:lnTo>
                    <a:pt x="214" y="150"/>
                  </a:lnTo>
                  <a:lnTo>
                    <a:pt x="232" y="161"/>
                  </a:lnTo>
                  <a:lnTo>
                    <a:pt x="245" y="168"/>
                  </a:lnTo>
                  <a:lnTo>
                    <a:pt x="251" y="173"/>
                  </a:lnTo>
                  <a:lnTo>
                    <a:pt x="254" y="176"/>
                  </a:lnTo>
                  <a:lnTo>
                    <a:pt x="256" y="174"/>
                  </a:lnTo>
                  <a:lnTo>
                    <a:pt x="253" y="170"/>
                  </a:lnTo>
                  <a:lnTo>
                    <a:pt x="245" y="162"/>
                  </a:lnTo>
                  <a:lnTo>
                    <a:pt x="238" y="156"/>
                  </a:lnTo>
                  <a:lnTo>
                    <a:pt x="225" y="147"/>
                  </a:lnTo>
                  <a:lnTo>
                    <a:pt x="208" y="137"/>
                  </a:lnTo>
                  <a:lnTo>
                    <a:pt x="191" y="127"/>
                  </a:lnTo>
                  <a:lnTo>
                    <a:pt x="173" y="115"/>
                  </a:lnTo>
                  <a:lnTo>
                    <a:pt x="157" y="106"/>
                  </a:lnTo>
                  <a:lnTo>
                    <a:pt x="143" y="99"/>
                  </a:lnTo>
                  <a:lnTo>
                    <a:pt x="135" y="94"/>
                  </a:lnTo>
                  <a:lnTo>
                    <a:pt x="129" y="91"/>
                  </a:lnTo>
                  <a:lnTo>
                    <a:pt x="130" y="90"/>
                  </a:lnTo>
                  <a:lnTo>
                    <a:pt x="138" y="90"/>
                  </a:lnTo>
                  <a:lnTo>
                    <a:pt x="146" y="87"/>
                  </a:lnTo>
                  <a:lnTo>
                    <a:pt x="155" y="84"/>
                  </a:lnTo>
                  <a:lnTo>
                    <a:pt x="169" y="81"/>
                  </a:lnTo>
                  <a:lnTo>
                    <a:pt x="182" y="79"/>
                  </a:lnTo>
                  <a:lnTo>
                    <a:pt x="198" y="78"/>
                  </a:lnTo>
                  <a:lnTo>
                    <a:pt x="213" y="78"/>
                  </a:lnTo>
                  <a:lnTo>
                    <a:pt x="228" y="79"/>
                  </a:lnTo>
                  <a:lnTo>
                    <a:pt x="238" y="81"/>
                  </a:lnTo>
                  <a:lnTo>
                    <a:pt x="247" y="84"/>
                  </a:lnTo>
                  <a:lnTo>
                    <a:pt x="256" y="87"/>
                  </a:lnTo>
                  <a:lnTo>
                    <a:pt x="256" y="85"/>
                  </a:lnTo>
                  <a:lnTo>
                    <a:pt x="251" y="79"/>
                  </a:lnTo>
                  <a:lnTo>
                    <a:pt x="244" y="75"/>
                  </a:lnTo>
                  <a:lnTo>
                    <a:pt x="236" y="74"/>
                  </a:lnTo>
                  <a:lnTo>
                    <a:pt x="223" y="74"/>
                  </a:lnTo>
                  <a:lnTo>
                    <a:pt x="207" y="72"/>
                  </a:lnTo>
                  <a:lnTo>
                    <a:pt x="189" y="72"/>
                  </a:lnTo>
                  <a:lnTo>
                    <a:pt x="170" y="74"/>
                  </a:lnTo>
                  <a:lnTo>
                    <a:pt x="154" y="74"/>
                  </a:lnTo>
                  <a:lnTo>
                    <a:pt x="141" y="75"/>
                  </a:lnTo>
                  <a:lnTo>
                    <a:pt x="133" y="75"/>
                  </a:lnTo>
                  <a:lnTo>
                    <a:pt x="129" y="74"/>
                  </a:lnTo>
                  <a:lnTo>
                    <a:pt x="121" y="71"/>
                  </a:lnTo>
                  <a:lnTo>
                    <a:pt x="115" y="66"/>
                  </a:lnTo>
                  <a:lnTo>
                    <a:pt x="107" y="60"/>
                  </a:lnTo>
                  <a:lnTo>
                    <a:pt x="99" y="56"/>
                  </a:lnTo>
                  <a:lnTo>
                    <a:pt x="93" y="50"/>
                  </a:lnTo>
                  <a:lnTo>
                    <a:pt x="87" y="46"/>
                  </a:lnTo>
                  <a:lnTo>
                    <a:pt x="84" y="43"/>
                  </a:lnTo>
                  <a:lnTo>
                    <a:pt x="92" y="38"/>
                  </a:lnTo>
                  <a:lnTo>
                    <a:pt x="102" y="34"/>
                  </a:lnTo>
                  <a:lnTo>
                    <a:pt x="112" y="28"/>
                  </a:lnTo>
                  <a:lnTo>
                    <a:pt x="123" y="22"/>
                  </a:lnTo>
                  <a:lnTo>
                    <a:pt x="133" y="16"/>
                  </a:lnTo>
                  <a:lnTo>
                    <a:pt x="143" y="10"/>
                  </a:lnTo>
                  <a:lnTo>
                    <a:pt x="152" y="7"/>
                  </a:lnTo>
                  <a:lnTo>
                    <a:pt x="158" y="6"/>
                  </a:lnTo>
                  <a:lnTo>
                    <a:pt x="164" y="4"/>
                  </a:lnTo>
                  <a:lnTo>
                    <a:pt x="163" y="1"/>
                  </a:lnTo>
                  <a:lnTo>
                    <a:pt x="155" y="0"/>
                  </a:lnTo>
                  <a:lnTo>
                    <a:pt x="145" y="3"/>
                  </a:lnTo>
                  <a:lnTo>
                    <a:pt x="138" y="6"/>
                  </a:lnTo>
                  <a:lnTo>
                    <a:pt x="129" y="9"/>
                  </a:lnTo>
                  <a:lnTo>
                    <a:pt x="118" y="13"/>
                  </a:lnTo>
                  <a:lnTo>
                    <a:pt x="107" y="19"/>
                  </a:lnTo>
                  <a:lnTo>
                    <a:pt x="96" y="25"/>
                  </a:lnTo>
                  <a:lnTo>
                    <a:pt x="86" y="29"/>
                  </a:lnTo>
                  <a:lnTo>
                    <a:pt x="79" y="32"/>
                  </a:lnTo>
                  <a:lnTo>
                    <a:pt x="74" y="35"/>
                  </a:lnTo>
                  <a:lnTo>
                    <a:pt x="68" y="38"/>
                  </a:lnTo>
                  <a:lnTo>
                    <a:pt x="62" y="38"/>
                  </a:lnTo>
                  <a:lnTo>
                    <a:pt x="55" y="37"/>
                  </a:lnTo>
                  <a:lnTo>
                    <a:pt x="46" y="32"/>
                  </a:lnTo>
                  <a:lnTo>
                    <a:pt x="40" y="29"/>
                  </a:lnTo>
                  <a:lnTo>
                    <a:pt x="34" y="26"/>
                  </a:lnTo>
                  <a:lnTo>
                    <a:pt x="27" y="23"/>
                  </a:lnTo>
                  <a:lnTo>
                    <a:pt x="21" y="20"/>
                  </a:lnTo>
                  <a:lnTo>
                    <a:pt x="14" y="19"/>
                  </a:lnTo>
                  <a:lnTo>
                    <a:pt x="8" y="17"/>
                  </a:lnTo>
                  <a:lnTo>
                    <a:pt x="3" y="16"/>
                  </a:lnTo>
                  <a:lnTo>
                    <a:pt x="0" y="16"/>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grpSp>
      <p:sp>
        <p:nvSpPr>
          <p:cNvPr id="52198" name="Text Box 998"/>
          <p:cNvSpPr txBox="1">
            <a:spLocks noChangeArrowheads="1"/>
          </p:cNvSpPr>
          <p:nvPr/>
        </p:nvSpPr>
        <p:spPr bwMode="auto">
          <a:xfrm>
            <a:off x="2778126" y="4692651"/>
            <a:ext cx="4822825" cy="1446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rgbClr val="FF0000"/>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algn="ctr">
              <a:spcBef>
                <a:spcPct val="50000"/>
              </a:spcBef>
            </a:pPr>
            <a:r>
              <a:rPr lang="en-US" sz="4400" i="0">
                <a:solidFill>
                  <a:srgbClr val="FF0000"/>
                </a:solidFill>
                <a:latin typeface="Times New Roman" pitchFamily="18" charset="0"/>
                <a:cs typeface="Times New Roman" pitchFamily="18" charset="0"/>
              </a:rPr>
              <a:t>Phần th</a:t>
            </a:r>
            <a:r>
              <a:rPr lang="vi-VN" sz="4400" i="0">
                <a:solidFill>
                  <a:srgbClr val="FF0000"/>
                </a:solidFill>
                <a:latin typeface="Times New Roman" pitchFamily="18" charset="0"/>
                <a:cs typeface="Times New Roman" pitchFamily="18" charset="0"/>
              </a:rPr>
              <a:t>ưởng</a:t>
            </a:r>
            <a:r>
              <a:rPr lang="en-US" sz="4400" i="0">
                <a:solidFill>
                  <a:srgbClr val="FF0000"/>
                </a:solidFill>
                <a:latin typeface="Times New Roman" pitchFamily="18" charset="0"/>
                <a:cs typeface="Times New Roman" pitchFamily="18" charset="0"/>
              </a:rPr>
              <a:t> là </a:t>
            </a:r>
            <a:r>
              <a:rPr lang="vi-VN" sz="4400" i="0">
                <a:solidFill>
                  <a:srgbClr val="FF0000"/>
                </a:solidFill>
                <a:latin typeface="Times New Roman" pitchFamily="18" charset="0"/>
                <a:cs typeface="Times New Roman" pitchFamily="18" charset="0"/>
              </a:rPr>
              <a:t>đ</a:t>
            </a:r>
            <a:r>
              <a:rPr lang="en-US" sz="4400" i="0">
                <a:solidFill>
                  <a:srgbClr val="FF0000"/>
                </a:solidFill>
                <a:latin typeface="Times New Roman" pitchFamily="18" charset="0"/>
                <a:cs typeface="Times New Roman" pitchFamily="18" charset="0"/>
              </a:rPr>
              <a:t>iểm 10</a:t>
            </a:r>
          </a:p>
        </p:txBody>
      </p:sp>
      <p:sp>
        <p:nvSpPr>
          <p:cNvPr id="52199" name="Oval 999"/>
          <p:cNvSpPr>
            <a:spLocks noChangeArrowheads="1"/>
          </p:cNvSpPr>
          <p:nvPr/>
        </p:nvSpPr>
        <p:spPr bwMode="auto">
          <a:xfrm>
            <a:off x="3660775" y="2633663"/>
            <a:ext cx="457200" cy="457200"/>
          </a:xfrm>
          <a:prstGeom prst="ellipse">
            <a:avLst/>
          </a:prstGeom>
          <a:gradFill rotWithShape="1">
            <a:gsLst>
              <a:gs pos="0">
                <a:srgbClr val="CCFF66"/>
              </a:gs>
              <a:gs pos="100000">
                <a:srgbClr val="FF3300"/>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a:effectLst>
                <a:outerShdw blurRad="38100" dist="38100" dir="2700000" algn="tl">
                  <a:srgbClr val="000000">
                    <a:alpha val="43137"/>
                  </a:srgbClr>
                </a:outerShdw>
              </a:effectLst>
            </a:endParaRPr>
          </a:p>
        </p:txBody>
      </p:sp>
      <p:grpSp>
        <p:nvGrpSpPr>
          <p:cNvPr id="5153" name="Group 1000"/>
          <p:cNvGrpSpPr>
            <a:grpSpLocks/>
          </p:cNvGrpSpPr>
          <p:nvPr/>
        </p:nvGrpSpPr>
        <p:grpSpPr bwMode="auto">
          <a:xfrm>
            <a:off x="3617913" y="2509839"/>
            <a:ext cx="1377950" cy="585787"/>
            <a:chOff x="1286" y="1508"/>
            <a:chExt cx="868" cy="369"/>
          </a:xfrm>
        </p:grpSpPr>
        <p:sp>
          <p:nvSpPr>
            <p:cNvPr id="5164" name="Text Box 1001"/>
            <p:cNvSpPr txBox="1">
              <a:spLocks noChangeArrowheads="1"/>
            </p:cNvSpPr>
            <p:nvPr/>
          </p:nvSpPr>
          <p:spPr bwMode="auto">
            <a:xfrm>
              <a:off x="1286" y="1508"/>
              <a:ext cx="429" cy="3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3200" i="0">
                  <a:solidFill>
                    <a:srgbClr val="003399"/>
                  </a:solidFill>
                  <a:latin typeface=".VnTime" pitchFamily="34" charset="0"/>
                </a:rPr>
                <a:t>A. </a:t>
              </a:r>
            </a:p>
          </p:txBody>
        </p:sp>
        <p:sp>
          <p:nvSpPr>
            <p:cNvPr id="5165" name="Text Box 1003"/>
            <p:cNvSpPr txBox="1">
              <a:spLocks noChangeArrowheads="1"/>
            </p:cNvSpPr>
            <p:nvPr/>
          </p:nvSpPr>
          <p:spPr bwMode="auto">
            <a:xfrm>
              <a:off x="1664" y="1509"/>
              <a:ext cx="490" cy="36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3200" i="0">
                  <a:solidFill>
                    <a:srgbClr val="003399"/>
                  </a:solidFill>
                  <a:latin typeface=".VnTime" pitchFamily="34" charset="0"/>
                </a:rPr>
                <a:t>XV</a:t>
              </a:r>
            </a:p>
          </p:txBody>
        </p:sp>
      </p:grpSp>
      <p:grpSp>
        <p:nvGrpSpPr>
          <p:cNvPr id="5154" name="Group 1005"/>
          <p:cNvGrpSpPr>
            <a:grpSpLocks/>
          </p:cNvGrpSpPr>
          <p:nvPr/>
        </p:nvGrpSpPr>
        <p:grpSpPr bwMode="auto">
          <a:xfrm>
            <a:off x="3614738" y="3529013"/>
            <a:ext cx="1484312" cy="584200"/>
            <a:chOff x="2208" y="1482"/>
            <a:chExt cx="935" cy="368"/>
          </a:xfrm>
        </p:grpSpPr>
        <p:sp>
          <p:nvSpPr>
            <p:cNvPr id="5162" name="Text Box 1006"/>
            <p:cNvSpPr txBox="1">
              <a:spLocks noChangeArrowheads="1"/>
            </p:cNvSpPr>
            <p:nvPr/>
          </p:nvSpPr>
          <p:spPr bwMode="auto">
            <a:xfrm>
              <a:off x="2208" y="1482"/>
              <a:ext cx="415" cy="3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3200" i="0">
                  <a:solidFill>
                    <a:srgbClr val="003399"/>
                  </a:solidFill>
                  <a:latin typeface=".VnTime" pitchFamily="34" charset="0"/>
                </a:rPr>
                <a:t>B. </a:t>
              </a:r>
            </a:p>
          </p:txBody>
        </p:sp>
        <p:sp>
          <p:nvSpPr>
            <p:cNvPr id="5163" name="Text Box 1008"/>
            <p:cNvSpPr txBox="1">
              <a:spLocks noChangeArrowheads="1"/>
            </p:cNvSpPr>
            <p:nvPr/>
          </p:nvSpPr>
          <p:spPr bwMode="auto">
            <a:xfrm>
              <a:off x="2552" y="1482"/>
              <a:ext cx="591" cy="36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3200" i="0">
                  <a:solidFill>
                    <a:srgbClr val="003399"/>
                  </a:solidFill>
                  <a:latin typeface=".VnTime" pitchFamily="34" charset="0"/>
                </a:rPr>
                <a:t>XIV</a:t>
              </a:r>
            </a:p>
          </p:txBody>
        </p:sp>
      </p:grpSp>
      <p:grpSp>
        <p:nvGrpSpPr>
          <p:cNvPr id="5155" name="Group 1010"/>
          <p:cNvGrpSpPr>
            <a:grpSpLocks/>
          </p:cNvGrpSpPr>
          <p:nvPr/>
        </p:nvGrpSpPr>
        <p:grpSpPr bwMode="auto">
          <a:xfrm>
            <a:off x="6513514" y="2557463"/>
            <a:ext cx="1489075" cy="584200"/>
            <a:chOff x="3024" y="1527"/>
            <a:chExt cx="938" cy="368"/>
          </a:xfrm>
        </p:grpSpPr>
        <p:sp>
          <p:nvSpPr>
            <p:cNvPr id="5160" name="Text Box 1011"/>
            <p:cNvSpPr txBox="1">
              <a:spLocks noChangeArrowheads="1"/>
            </p:cNvSpPr>
            <p:nvPr/>
          </p:nvSpPr>
          <p:spPr bwMode="auto">
            <a:xfrm>
              <a:off x="3024" y="1530"/>
              <a:ext cx="429" cy="3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3200" i="0">
                  <a:solidFill>
                    <a:srgbClr val="003399"/>
                  </a:solidFill>
                  <a:latin typeface=".VnTime" pitchFamily="34" charset="0"/>
                </a:rPr>
                <a:t>C. </a:t>
              </a:r>
            </a:p>
          </p:txBody>
        </p:sp>
        <p:sp>
          <p:nvSpPr>
            <p:cNvPr id="5161" name="Text Box 1013"/>
            <p:cNvSpPr txBox="1">
              <a:spLocks noChangeArrowheads="1"/>
            </p:cNvSpPr>
            <p:nvPr/>
          </p:nvSpPr>
          <p:spPr bwMode="auto">
            <a:xfrm>
              <a:off x="3356" y="1527"/>
              <a:ext cx="606" cy="36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3200" i="0">
                  <a:solidFill>
                    <a:srgbClr val="003399"/>
                  </a:solidFill>
                  <a:latin typeface=".VnTime" pitchFamily="34" charset="0"/>
                </a:rPr>
                <a:t>XIII</a:t>
              </a:r>
            </a:p>
          </p:txBody>
        </p:sp>
      </p:grpSp>
      <p:grpSp>
        <p:nvGrpSpPr>
          <p:cNvPr id="5156" name="Group 1015"/>
          <p:cNvGrpSpPr>
            <a:grpSpLocks/>
          </p:cNvGrpSpPr>
          <p:nvPr/>
        </p:nvGrpSpPr>
        <p:grpSpPr bwMode="auto">
          <a:xfrm>
            <a:off x="6570664" y="3600450"/>
            <a:ext cx="1030287" cy="660400"/>
            <a:chOff x="3984" y="1479"/>
            <a:chExt cx="649" cy="416"/>
          </a:xfrm>
        </p:grpSpPr>
        <p:sp>
          <p:nvSpPr>
            <p:cNvPr id="5158" name="Text Box 1016"/>
            <p:cNvSpPr txBox="1">
              <a:spLocks noChangeArrowheads="1"/>
            </p:cNvSpPr>
            <p:nvPr/>
          </p:nvSpPr>
          <p:spPr bwMode="auto">
            <a:xfrm>
              <a:off x="3984" y="1530"/>
              <a:ext cx="365" cy="3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3200" i="0">
                  <a:solidFill>
                    <a:srgbClr val="003399"/>
                  </a:solidFill>
                  <a:latin typeface=".VnTime" pitchFamily="34" charset="0"/>
                </a:rPr>
                <a:t>D.</a:t>
              </a:r>
            </a:p>
          </p:txBody>
        </p:sp>
        <p:sp>
          <p:nvSpPr>
            <p:cNvPr id="5159" name="Text Box 1018"/>
            <p:cNvSpPr txBox="1">
              <a:spLocks noChangeArrowheads="1"/>
            </p:cNvSpPr>
            <p:nvPr/>
          </p:nvSpPr>
          <p:spPr bwMode="auto">
            <a:xfrm>
              <a:off x="4330" y="1479"/>
              <a:ext cx="303" cy="36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3200" i="0">
                  <a:solidFill>
                    <a:srgbClr val="003399"/>
                  </a:solidFill>
                  <a:latin typeface=".VnTime" pitchFamily="34" charset="0"/>
                </a:rPr>
                <a:t>X</a:t>
              </a:r>
            </a:p>
          </p:txBody>
        </p:sp>
      </p:grpSp>
      <p:sp>
        <p:nvSpPr>
          <p:cNvPr id="5157" name="Text Box 1023">
            <a:hlinkClick r:id="rId7" action="ppaction://hlinksldjump"/>
          </p:cNvPr>
          <p:cNvSpPr txBox="1">
            <a:spLocks noChangeArrowheads="1"/>
          </p:cNvSpPr>
          <p:nvPr/>
        </p:nvSpPr>
        <p:spPr bwMode="auto">
          <a:xfrm>
            <a:off x="2286000" y="719139"/>
            <a:ext cx="6858000" cy="523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8575">
                <a:solidFill>
                  <a:srgbClr val="FF3300"/>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2800" i="0">
                <a:solidFill>
                  <a:srgbClr val="FF0000"/>
                </a:solidFill>
                <a:latin typeface="Times New Roman" pitchFamily="18" charset="0"/>
                <a:cs typeface="Times New Roman" pitchFamily="18" charset="0"/>
              </a:rPr>
              <a:t>Tên gọi Hồ G</a:t>
            </a:r>
            <a:r>
              <a:rPr lang="vi-VN" sz="2800" i="0">
                <a:solidFill>
                  <a:srgbClr val="FF0000"/>
                </a:solidFill>
                <a:latin typeface="Times New Roman" pitchFamily="18" charset="0"/>
                <a:cs typeface="Times New Roman" pitchFamily="18" charset="0"/>
              </a:rPr>
              <a:t>ươ</a:t>
            </a:r>
            <a:r>
              <a:rPr lang="en-US" sz="2800" i="0">
                <a:solidFill>
                  <a:srgbClr val="FF0000"/>
                </a:solidFill>
                <a:latin typeface="Times New Roman" pitchFamily="18" charset="0"/>
                <a:cs typeface="Times New Roman" pitchFamily="18" charset="0"/>
              </a:rPr>
              <a:t>m bắt </a:t>
            </a:r>
            <a:r>
              <a:rPr lang="vi-VN" sz="2800" i="0">
                <a:solidFill>
                  <a:srgbClr val="FF0000"/>
                </a:solidFill>
                <a:latin typeface="Times New Roman" pitchFamily="18" charset="0"/>
                <a:cs typeface="Times New Roman" pitchFamily="18" charset="0"/>
              </a:rPr>
              <a:t>đầ</a:t>
            </a:r>
            <a:r>
              <a:rPr lang="en-US" sz="2800" i="0">
                <a:solidFill>
                  <a:srgbClr val="FF0000"/>
                </a:solidFill>
                <a:latin typeface="Times New Roman" pitchFamily="18" charset="0"/>
                <a:cs typeface="Times New Roman" pitchFamily="18" charset="0"/>
              </a:rPr>
              <a:t>u từ thế kỉ nào?</a:t>
            </a:r>
          </a:p>
        </p:txBody>
      </p:sp>
      <p:pic>
        <p:nvPicPr>
          <p:cNvPr id="1012" name="Picture 5" descr="D:\NGÂN\HÌNH ẢNH\VĂN 7\hop qua do.png">
            <a:hlinkClick r:id="rId8" action="ppaction://hlinksldjump"/>
          </p:cNvPr>
          <p:cNvPicPr>
            <a:picLocks noChangeAspect="1" noChangeArrowheads="1"/>
          </p:cNvPicPr>
          <p:nvPr/>
        </p:nvPicPr>
        <p:blipFill>
          <a:blip r:embed="rId9">
            <a:extLst>
              <a:ext uri="{28A0092B-C50C-407E-A947-70E740481C1C}">
                <a14:useLocalDpi xmlns:a14="http://schemas.microsoft.com/office/drawing/2010/main" xmlns="" val="0"/>
              </a:ext>
            </a:extLst>
          </a:blip>
          <a:srcRect/>
          <a:stretch>
            <a:fillRect/>
          </a:stretch>
        </p:blipFill>
        <p:spPr bwMode="auto">
          <a:xfrm>
            <a:off x="9671345" y="874754"/>
            <a:ext cx="1435100" cy="1647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xmlns="" val="94503492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xit" presetSubtype="16" fill="hold" grpId="0" nodeType="clickEffect">
                                  <p:stCondLst>
                                    <p:cond delay="0"/>
                                  </p:stCondLst>
                                  <p:childTnLst>
                                    <p:animEffect transition="out" filter="box(in)">
                                      <p:cBhvr>
                                        <p:cTn id="6" dur="500"/>
                                        <p:tgtEl>
                                          <p:spTgt spid="51224"/>
                                        </p:tgtEl>
                                      </p:cBhvr>
                                    </p:animEffect>
                                    <p:set>
                                      <p:cBhvr>
                                        <p:cTn id="7" dur="1" fill="hold">
                                          <p:stCondLst>
                                            <p:cond delay="499"/>
                                          </p:stCondLst>
                                        </p:cTn>
                                        <p:tgtEl>
                                          <p:spTgt spid="51224"/>
                                        </p:tgtEl>
                                        <p:attrNameLst>
                                          <p:attrName>style.visibility</p:attrName>
                                        </p:attrNameLst>
                                      </p:cBhvr>
                                      <p:to>
                                        <p:strVal val="hidden"/>
                                      </p:to>
                                    </p:set>
                                  </p:childTnLst>
                                  <p:subTnLst>
                                    <p:audio>
                                      <p:cMediaNode vol="100000">
                                        <p:cTn display="0" masterRel="sameClick">
                                          <p:stCondLst>
                                            <p:cond evt="begin" delay="0">
                                              <p:tn val="5"/>
                                            </p:cond>
                                          </p:stCondLst>
                                          <p:endCondLst>
                                            <p:cond evt="onStopAudio" delay="0">
                                              <p:tgtEl>
                                                <p:sldTgt/>
                                              </p:tgtEl>
                                            </p:cond>
                                          </p:endCondLst>
                                        </p:cTn>
                                        <p:tgtEl>
                                          <p:sndTgt r:embed="rId4" name="click.wav"/>
                                        </p:tgtEl>
                                      </p:cMediaNode>
                                    </p:audio>
                                  </p:subTnLst>
                                </p:cTn>
                              </p:par>
                            </p:childTnLst>
                          </p:cTn>
                        </p:par>
                        <p:par>
                          <p:cTn id="8" fill="hold" nodeType="afterGroup">
                            <p:stCondLst>
                              <p:cond delay="500"/>
                            </p:stCondLst>
                            <p:childTnLst>
                              <p:par>
                                <p:cTn id="9" presetID="4" presetClass="exit" presetSubtype="16" fill="hold" grpId="0" nodeType="afterEffect">
                                  <p:stCondLst>
                                    <p:cond delay="1000"/>
                                  </p:stCondLst>
                                  <p:childTnLst>
                                    <p:animEffect transition="out" filter="box(in)">
                                      <p:cBhvr>
                                        <p:cTn id="10" dur="500"/>
                                        <p:tgtEl>
                                          <p:spTgt spid="51223"/>
                                        </p:tgtEl>
                                      </p:cBhvr>
                                    </p:animEffect>
                                    <p:set>
                                      <p:cBhvr>
                                        <p:cTn id="11" dur="1" fill="hold">
                                          <p:stCondLst>
                                            <p:cond delay="499"/>
                                          </p:stCondLst>
                                        </p:cTn>
                                        <p:tgtEl>
                                          <p:spTgt spid="51223"/>
                                        </p:tgtEl>
                                        <p:attrNameLst>
                                          <p:attrName>style.visibility</p:attrName>
                                        </p:attrNameLst>
                                      </p:cBhvr>
                                      <p:to>
                                        <p:strVal val="hidden"/>
                                      </p:to>
                                    </p:set>
                                  </p:childTnLst>
                                  <p:subTnLst>
                                    <p:audio>
                                      <p:cMediaNode vol="100000">
                                        <p:cTn display="0" masterRel="sameClick">
                                          <p:stCondLst>
                                            <p:cond evt="begin" delay="0">
                                              <p:tn val="9"/>
                                            </p:cond>
                                          </p:stCondLst>
                                          <p:endCondLst>
                                            <p:cond evt="onStopAudio" delay="0">
                                              <p:tgtEl>
                                                <p:sldTgt/>
                                              </p:tgtEl>
                                            </p:cond>
                                          </p:endCondLst>
                                        </p:cTn>
                                        <p:tgtEl>
                                          <p:sndTgt r:embed="rId4" name="click.wav"/>
                                        </p:tgtEl>
                                      </p:cMediaNode>
                                    </p:audio>
                                  </p:subTnLst>
                                </p:cTn>
                              </p:par>
                            </p:childTnLst>
                          </p:cTn>
                        </p:par>
                        <p:par>
                          <p:cTn id="12" fill="hold" nodeType="afterGroup">
                            <p:stCondLst>
                              <p:cond delay="2000"/>
                            </p:stCondLst>
                            <p:childTnLst>
                              <p:par>
                                <p:cTn id="13" presetID="4" presetClass="exit" presetSubtype="16" fill="hold" grpId="0" nodeType="afterEffect">
                                  <p:stCondLst>
                                    <p:cond delay="1000"/>
                                  </p:stCondLst>
                                  <p:childTnLst>
                                    <p:animEffect transition="out" filter="box(in)">
                                      <p:cBhvr>
                                        <p:cTn id="14" dur="500"/>
                                        <p:tgtEl>
                                          <p:spTgt spid="51222"/>
                                        </p:tgtEl>
                                      </p:cBhvr>
                                    </p:animEffect>
                                    <p:set>
                                      <p:cBhvr>
                                        <p:cTn id="15" dur="1" fill="hold">
                                          <p:stCondLst>
                                            <p:cond delay="499"/>
                                          </p:stCondLst>
                                        </p:cTn>
                                        <p:tgtEl>
                                          <p:spTgt spid="51222"/>
                                        </p:tgtEl>
                                        <p:attrNameLst>
                                          <p:attrName>style.visibility</p:attrName>
                                        </p:attrNameLst>
                                      </p:cBhvr>
                                      <p:to>
                                        <p:strVal val="hidden"/>
                                      </p:to>
                                    </p:set>
                                  </p:childTnLst>
                                  <p:subTnLst>
                                    <p:audio>
                                      <p:cMediaNode vol="100000">
                                        <p:cTn display="0" masterRel="sameClick">
                                          <p:stCondLst>
                                            <p:cond evt="begin" delay="0">
                                              <p:tn val="13"/>
                                            </p:cond>
                                          </p:stCondLst>
                                          <p:endCondLst>
                                            <p:cond evt="onStopAudio" delay="0">
                                              <p:tgtEl>
                                                <p:sldTgt/>
                                              </p:tgtEl>
                                            </p:cond>
                                          </p:endCondLst>
                                        </p:cTn>
                                        <p:tgtEl>
                                          <p:sndTgt r:embed="rId4" name="click.wav"/>
                                        </p:tgtEl>
                                      </p:cMediaNode>
                                    </p:audio>
                                  </p:subTnLst>
                                </p:cTn>
                              </p:par>
                            </p:childTnLst>
                          </p:cTn>
                        </p:par>
                        <p:par>
                          <p:cTn id="16" fill="hold" nodeType="afterGroup">
                            <p:stCondLst>
                              <p:cond delay="3500"/>
                            </p:stCondLst>
                            <p:childTnLst>
                              <p:par>
                                <p:cTn id="17" presetID="4" presetClass="exit" presetSubtype="16" fill="hold" grpId="0" nodeType="afterEffect">
                                  <p:stCondLst>
                                    <p:cond delay="1000"/>
                                  </p:stCondLst>
                                  <p:childTnLst>
                                    <p:animEffect transition="out" filter="box(in)">
                                      <p:cBhvr>
                                        <p:cTn id="18" dur="500"/>
                                        <p:tgtEl>
                                          <p:spTgt spid="51221"/>
                                        </p:tgtEl>
                                      </p:cBhvr>
                                    </p:animEffect>
                                    <p:set>
                                      <p:cBhvr>
                                        <p:cTn id="19" dur="1" fill="hold">
                                          <p:stCondLst>
                                            <p:cond delay="499"/>
                                          </p:stCondLst>
                                        </p:cTn>
                                        <p:tgtEl>
                                          <p:spTgt spid="51221"/>
                                        </p:tgtEl>
                                        <p:attrNameLst>
                                          <p:attrName>style.visibility</p:attrName>
                                        </p:attrNameLst>
                                      </p:cBhvr>
                                      <p:to>
                                        <p:strVal val="hidden"/>
                                      </p:to>
                                    </p:set>
                                  </p:childTnLst>
                                  <p:subTnLst>
                                    <p:audio>
                                      <p:cMediaNode vol="100000">
                                        <p:cTn display="0" masterRel="sameClick">
                                          <p:stCondLst>
                                            <p:cond evt="begin" delay="0">
                                              <p:tn val="17"/>
                                            </p:cond>
                                          </p:stCondLst>
                                          <p:endCondLst>
                                            <p:cond evt="onStopAudio" delay="0">
                                              <p:tgtEl>
                                                <p:sldTgt/>
                                              </p:tgtEl>
                                            </p:cond>
                                          </p:endCondLst>
                                        </p:cTn>
                                        <p:tgtEl>
                                          <p:sndTgt r:embed="rId4" name="click.wav"/>
                                        </p:tgtEl>
                                      </p:cMediaNode>
                                    </p:audio>
                                  </p:subTnLst>
                                </p:cTn>
                              </p:par>
                            </p:childTnLst>
                          </p:cTn>
                        </p:par>
                        <p:par>
                          <p:cTn id="20" fill="hold" nodeType="afterGroup">
                            <p:stCondLst>
                              <p:cond delay="5000"/>
                            </p:stCondLst>
                            <p:childTnLst>
                              <p:par>
                                <p:cTn id="21" presetID="4" presetClass="exit" presetSubtype="16" fill="hold" grpId="0" nodeType="afterEffect">
                                  <p:stCondLst>
                                    <p:cond delay="1000"/>
                                  </p:stCondLst>
                                  <p:childTnLst>
                                    <p:animEffect transition="out" filter="box(in)">
                                      <p:cBhvr>
                                        <p:cTn id="22" dur="500"/>
                                        <p:tgtEl>
                                          <p:spTgt spid="51220"/>
                                        </p:tgtEl>
                                      </p:cBhvr>
                                    </p:animEffect>
                                    <p:set>
                                      <p:cBhvr>
                                        <p:cTn id="23" dur="1" fill="hold">
                                          <p:stCondLst>
                                            <p:cond delay="499"/>
                                          </p:stCondLst>
                                        </p:cTn>
                                        <p:tgtEl>
                                          <p:spTgt spid="51220"/>
                                        </p:tgtEl>
                                        <p:attrNameLst>
                                          <p:attrName>style.visibility</p:attrName>
                                        </p:attrNameLst>
                                      </p:cBhvr>
                                      <p:to>
                                        <p:strVal val="hidden"/>
                                      </p:to>
                                    </p:set>
                                  </p:childTnLst>
                                  <p:subTnLst>
                                    <p:audio>
                                      <p:cMediaNode vol="100000">
                                        <p:cTn display="0" masterRel="sameClick">
                                          <p:stCondLst>
                                            <p:cond evt="begin" delay="0">
                                              <p:tn val="21"/>
                                            </p:cond>
                                          </p:stCondLst>
                                          <p:endCondLst>
                                            <p:cond evt="onStopAudio" delay="0">
                                              <p:tgtEl>
                                                <p:sldTgt/>
                                              </p:tgtEl>
                                            </p:cond>
                                          </p:endCondLst>
                                        </p:cTn>
                                        <p:tgtEl>
                                          <p:sndTgt r:embed="rId4" name="click.wav"/>
                                        </p:tgtEl>
                                      </p:cMediaNode>
                                    </p:audio>
                                  </p:subTnLst>
                                </p:cTn>
                              </p:par>
                            </p:childTnLst>
                          </p:cTn>
                        </p:par>
                        <p:par>
                          <p:cTn id="24" fill="hold" nodeType="afterGroup">
                            <p:stCondLst>
                              <p:cond delay="6500"/>
                            </p:stCondLst>
                            <p:childTnLst>
                              <p:par>
                                <p:cTn id="25" presetID="4" presetClass="exit" presetSubtype="16" fill="hold" grpId="0" nodeType="afterEffect">
                                  <p:stCondLst>
                                    <p:cond delay="1000"/>
                                  </p:stCondLst>
                                  <p:childTnLst>
                                    <p:animEffect transition="out" filter="box(in)">
                                      <p:cBhvr>
                                        <p:cTn id="26" dur="500"/>
                                        <p:tgtEl>
                                          <p:spTgt spid="51219"/>
                                        </p:tgtEl>
                                      </p:cBhvr>
                                    </p:animEffect>
                                    <p:set>
                                      <p:cBhvr>
                                        <p:cTn id="27" dur="1" fill="hold">
                                          <p:stCondLst>
                                            <p:cond delay="499"/>
                                          </p:stCondLst>
                                        </p:cTn>
                                        <p:tgtEl>
                                          <p:spTgt spid="51219"/>
                                        </p:tgtEl>
                                        <p:attrNameLst>
                                          <p:attrName>style.visibility</p:attrName>
                                        </p:attrNameLst>
                                      </p:cBhvr>
                                      <p:to>
                                        <p:strVal val="hidden"/>
                                      </p:to>
                                    </p:set>
                                  </p:childTnLst>
                                  <p:subTnLst>
                                    <p:audio>
                                      <p:cMediaNode vol="96000">
                                        <p:cTn display="0" masterRel="sameClick">
                                          <p:stCondLst>
                                            <p:cond evt="begin" delay="0">
                                              <p:tn val="25"/>
                                            </p:cond>
                                          </p:stCondLst>
                                          <p:endCondLst>
                                            <p:cond evt="onStopAudio" delay="0">
                                              <p:tgtEl>
                                                <p:sldTgt/>
                                              </p:tgtEl>
                                            </p:cond>
                                          </p:endCondLst>
                                        </p:cTn>
                                        <p:tgtEl>
                                          <p:sndTgt r:embed="rId4" name="click.wav"/>
                                        </p:tgtEl>
                                      </p:cMediaNode>
                                    </p:audio>
                                  </p:subTnLst>
                                </p:cTn>
                              </p:par>
                            </p:childTnLst>
                          </p:cTn>
                        </p:par>
                        <p:par>
                          <p:cTn id="28" fill="hold" nodeType="afterGroup">
                            <p:stCondLst>
                              <p:cond delay="8000"/>
                            </p:stCondLst>
                            <p:childTnLst>
                              <p:par>
                                <p:cTn id="29" presetID="4" presetClass="exit" presetSubtype="16" fill="hold" grpId="0" nodeType="afterEffect">
                                  <p:stCondLst>
                                    <p:cond delay="1000"/>
                                  </p:stCondLst>
                                  <p:childTnLst>
                                    <p:animEffect transition="out" filter="box(in)">
                                      <p:cBhvr>
                                        <p:cTn id="30" dur="500"/>
                                        <p:tgtEl>
                                          <p:spTgt spid="51218"/>
                                        </p:tgtEl>
                                      </p:cBhvr>
                                    </p:animEffect>
                                    <p:set>
                                      <p:cBhvr>
                                        <p:cTn id="31" dur="1" fill="hold">
                                          <p:stCondLst>
                                            <p:cond delay="499"/>
                                          </p:stCondLst>
                                        </p:cTn>
                                        <p:tgtEl>
                                          <p:spTgt spid="51218"/>
                                        </p:tgtEl>
                                        <p:attrNameLst>
                                          <p:attrName>style.visibility</p:attrName>
                                        </p:attrNameLst>
                                      </p:cBhvr>
                                      <p:to>
                                        <p:strVal val="hidden"/>
                                      </p:to>
                                    </p:set>
                                  </p:childTnLst>
                                  <p:subTnLst>
                                    <p:audio>
                                      <p:cMediaNode vol="100000">
                                        <p:cTn display="0" masterRel="sameClick">
                                          <p:stCondLst>
                                            <p:cond evt="begin" delay="0">
                                              <p:tn val="29"/>
                                            </p:cond>
                                          </p:stCondLst>
                                          <p:endCondLst>
                                            <p:cond evt="onStopAudio" delay="0">
                                              <p:tgtEl>
                                                <p:sldTgt/>
                                              </p:tgtEl>
                                            </p:cond>
                                          </p:endCondLst>
                                        </p:cTn>
                                        <p:tgtEl>
                                          <p:sndTgt r:embed="rId4" name="click.wav"/>
                                        </p:tgtEl>
                                      </p:cMediaNode>
                                    </p:audio>
                                  </p:subTnLst>
                                </p:cTn>
                              </p:par>
                            </p:childTnLst>
                          </p:cTn>
                        </p:par>
                        <p:par>
                          <p:cTn id="32" fill="hold" nodeType="afterGroup">
                            <p:stCondLst>
                              <p:cond delay="9500"/>
                            </p:stCondLst>
                            <p:childTnLst>
                              <p:par>
                                <p:cTn id="33" presetID="4" presetClass="exit" presetSubtype="16" fill="hold" grpId="0" nodeType="afterEffect">
                                  <p:stCondLst>
                                    <p:cond delay="1000"/>
                                  </p:stCondLst>
                                  <p:childTnLst>
                                    <p:animEffect transition="out" filter="box(in)">
                                      <p:cBhvr>
                                        <p:cTn id="34" dur="500"/>
                                        <p:tgtEl>
                                          <p:spTgt spid="51217"/>
                                        </p:tgtEl>
                                      </p:cBhvr>
                                    </p:animEffect>
                                    <p:set>
                                      <p:cBhvr>
                                        <p:cTn id="35" dur="1" fill="hold">
                                          <p:stCondLst>
                                            <p:cond delay="499"/>
                                          </p:stCondLst>
                                        </p:cTn>
                                        <p:tgtEl>
                                          <p:spTgt spid="51217"/>
                                        </p:tgtEl>
                                        <p:attrNameLst>
                                          <p:attrName>style.visibility</p:attrName>
                                        </p:attrNameLst>
                                      </p:cBhvr>
                                      <p:to>
                                        <p:strVal val="hidden"/>
                                      </p:to>
                                    </p:set>
                                  </p:childTnLst>
                                  <p:subTnLst>
                                    <p:audio>
                                      <p:cMediaNode vol="100000">
                                        <p:cTn display="0" masterRel="sameClick">
                                          <p:stCondLst>
                                            <p:cond evt="begin" delay="0">
                                              <p:tn val="33"/>
                                            </p:cond>
                                          </p:stCondLst>
                                          <p:endCondLst>
                                            <p:cond evt="onStopAudio" delay="0">
                                              <p:tgtEl>
                                                <p:sldTgt/>
                                              </p:tgtEl>
                                            </p:cond>
                                          </p:endCondLst>
                                        </p:cTn>
                                        <p:tgtEl>
                                          <p:sndTgt r:embed="rId4" name="click.wav"/>
                                        </p:tgtEl>
                                      </p:cMediaNode>
                                    </p:audio>
                                  </p:subTnLst>
                                </p:cTn>
                              </p:par>
                            </p:childTnLst>
                          </p:cTn>
                        </p:par>
                        <p:par>
                          <p:cTn id="36" fill="hold" nodeType="afterGroup">
                            <p:stCondLst>
                              <p:cond delay="11000"/>
                            </p:stCondLst>
                            <p:childTnLst>
                              <p:par>
                                <p:cTn id="37" presetID="4" presetClass="exit" presetSubtype="16" fill="hold" grpId="0" nodeType="afterEffect">
                                  <p:stCondLst>
                                    <p:cond delay="1000"/>
                                  </p:stCondLst>
                                  <p:childTnLst>
                                    <p:animEffect transition="out" filter="box(in)">
                                      <p:cBhvr>
                                        <p:cTn id="38" dur="500"/>
                                        <p:tgtEl>
                                          <p:spTgt spid="51216"/>
                                        </p:tgtEl>
                                      </p:cBhvr>
                                    </p:animEffect>
                                    <p:set>
                                      <p:cBhvr>
                                        <p:cTn id="39" dur="1" fill="hold">
                                          <p:stCondLst>
                                            <p:cond delay="499"/>
                                          </p:stCondLst>
                                        </p:cTn>
                                        <p:tgtEl>
                                          <p:spTgt spid="51216"/>
                                        </p:tgtEl>
                                        <p:attrNameLst>
                                          <p:attrName>style.visibility</p:attrName>
                                        </p:attrNameLst>
                                      </p:cBhvr>
                                      <p:to>
                                        <p:strVal val="hidden"/>
                                      </p:to>
                                    </p:set>
                                  </p:childTnLst>
                                  <p:subTnLst>
                                    <p:audio>
                                      <p:cMediaNode vol="96000">
                                        <p:cTn display="0" masterRel="sameClick">
                                          <p:stCondLst>
                                            <p:cond evt="begin" delay="0">
                                              <p:tn val="37"/>
                                            </p:cond>
                                          </p:stCondLst>
                                          <p:endCondLst>
                                            <p:cond evt="onStopAudio" delay="0">
                                              <p:tgtEl>
                                                <p:sldTgt/>
                                              </p:tgtEl>
                                            </p:cond>
                                          </p:endCondLst>
                                        </p:cTn>
                                        <p:tgtEl>
                                          <p:sndTgt r:embed="rId4" name="click.wav"/>
                                        </p:tgtEl>
                                      </p:cMediaNode>
                                    </p:audio>
                                  </p:subTnLst>
                                </p:cTn>
                              </p:par>
                            </p:childTnLst>
                          </p:cTn>
                        </p:par>
                        <p:par>
                          <p:cTn id="40" fill="hold" nodeType="afterGroup">
                            <p:stCondLst>
                              <p:cond delay="12500"/>
                            </p:stCondLst>
                            <p:childTnLst>
                              <p:par>
                                <p:cTn id="41" presetID="4" presetClass="exit" presetSubtype="16" fill="hold" grpId="0" nodeType="afterEffect">
                                  <p:stCondLst>
                                    <p:cond delay="1000"/>
                                  </p:stCondLst>
                                  <p:childTnLst>
                                    <p:animEffect transition="out" filter="box(in)">
                                      <p:cBhvr>
                                        <p:cTn id="42" dur="500"/>
                                        <p:tgtEl>
                                          <p:spTgt spid="51215"/>
                                        </p:tgtEl>
                                      </p:cBhvr>
                                    </p:animEffect>
                                    <p:set>
                                      <p:cBhvr>
                                        <p:cTn id="43" dur="1" fill="hold">
                                          <p:stCondLst>
                                            <p:cond delay="499"/>
                                          </p:stCondLst>
                                        </p:cTn>
                                        <p:tgtEl>
                                          <p:spTgt spid="51215"/>
                                        </p:tgtEl>
                                        <p:attrNameLst>
                                          <p:attrName>style.visibility</p:attrName>
                                        </p:attrNameLst>
                                      </p:cBhvr>
                                      <p:to>
                                        <p:strVal val="hidden"/>
                                      </p:to>
                                    </p:set>
                                  </p:childTnLst>
                                  <p:subTnLst>
                                    <p:audio>
                                      <p:cMediaNode vol="100000">
                                        <p:cTn display="0" masterRel="sameClick">
                                          <p:stCondLst>
                                            <p:cond evt="begin" delay="0">
                                              <p:tn val="41"/>
                                            </p:cond>
                                          </p:stCondLst>
                                          <p:endCondLst>
                                            <p:cond evt="onStopAudio" delay="0">
                                              <p:tgtEl>
                                                <p:sldTgt/>
                                              </p:tgtEl>
                                            </p:cond>
                                          </p:endCondLst>
                                        </p:cTn>
                                        <p:tgtEl>
                                          <p:sndTgt r:embed="rId4" name="click.wav"/>
                                        </p:tgtEl>
                                      </p:cMediaNode>
                                    </p:audio>
                                  </p:subTnLst>
                                </p:cTn>
                              </p:par>
                            </p:childTnLst>
                          </p:cTn>
                        </p:par>
                        <p:par>
                          <p:cTn id="44" fill="hold" nodeType="afterGroup">
                            <p:stCondLst>
                              <p:cond delay="14000"/>
                            </p:stCondLst>
                            <p:childTnLst>
                              <p:par>
                                <p:cTn id="45" presetID="23" presetClass="entr" presetSubtype="16" fill="hold" grpId="0" nodeType="afterEffect">
                                  <p:stCondLst>
                                    <p:cond delay="0"/>
                                  </p:stCondLst>
                                  <p:childTnLst>
                                    <p:set>
                                      <p:cBhvr>
                                        <p:cTn id="46" dur="1" fill="hold">
                                          <p:stCondLst>
                                            <p:cond delay="0"/>
                                          </p:stCondLst>
                                        </p:cTn>
                                        <p:tgtEl>
                                          <p:spTgt spid="51214"/>
                                        </p:tgtEl>
                                        <p:attrNameLst>
                                          <p:attrName>style.visibility</p:attrName>
                                        </p:attrNameLst>
                                      </p:cBhvr>
                                      <p:to>
                                        <p:strVal val="visible"/>
                                      </p:to>
                                    </p:set>
                                    <p:anim calcmode="lin" valueType="num">
                                      <p:cBhvr>
                                        <p:cTn id="47" dur="500" fill="hold"/>
                                        <p:tgtEl>
                                          <p:spTgt spid="51214"/>
                                        </p:tgtEl>
                                        <p:attrNameLst>
                                          <p:attrName>ppt_w</p:attrName>
                                        </p:attrNameLst>
                                      </p:cBhvr>
                                      <p:tavLst>
                                        <p:tav tm="0">
                                          <p:val>
                                            <p:fltVal val="0"/>
                                          </p:val>
                                        </p:tav>
                                        <p:tav tm="100000">
                                          <p:val>
                                            <p:strVal val="#ppt_w"/>
                                          </p:val>
                                        </p:tav>
                                      </p:tavLst>
                                    </p:anim>
                                    <p:anim calcmode="lin" valueType="num">
                                      <p:cBhvr>
                                        <p:cTn id="48" dur="500" fill="hold"/>
                                        <p:tgtEl>
                                          <p:spTgt spid="51214"/>
                                        </p:tgtEl>
                                        <p:attrNameLst>
                                          <p:attrName>ppt_h</p:attrName>
                                        </p:attrNameLst>
                                      </p:cBhvr>
                                      <p:tavLst>
                                        <p:tav tm="0">
                                          <p:val>
                                            <p:fltVal val="0"/>
                                          </p:val>
                                        </p:tav>
                                        <p:tav tm="100000">
                                          <p:val>
                                            <p:strVal val="#ppt_h"/>
                                          </p:val>
                                        </p:tav>
                                      </p:tavLst>
                                    </p:anim>
                                  </p:childTnLst>
                                  <p:subTnLst>
                                    <p:audio>
                                      <p:cMediaNode>
                                        <p:cTn display="0" masterRel="sameClick">
                                          <p:stCondLst>
                                            <p:cond evt="begin" delay="0">
                                              <p:tn val="45"/>
                                            </p:cond>
                                          </p:stCondLst>
                                          <p:endCondLst>
                                            <p:cond evt="onStopAudio" delay="0">
                                              <p:tgtEl>
                                                <p:sldTgt/>
                                              </p:tgtEl>
                                            </p:cond>
                                          </p:endCondLst>
                                        </p:cTn>
                                        <p:tgtEl>
                                          <p:sndTgt r:embed="rId5" name="cashreg.wav"/>
                                        </p:tgtEl>
                                      </p:cMediaNode>
                                    </p:audio>
                                  </p:subTnLst>
                                </p:cTn>
                              </p:par>
                            </p:childTnLst>
                          </p:cTn>
                        </p:par>
                      </p:childTnLst>
                    </p:cTn>
                  </p:par>
                  <p:par>
                    <p:cTn id="49" fill="hold" nodeType="clickPar">
                      <p:stCondLst>
                        <p:cond delay="indefinite"/>
                      </p:stCondLst>
                      <p:childTnLst>
                        <p:par>
                          <p:cTn id="50" fill="hold" nodeType="withGroup">
                            <p:stCondLst>
                              <p:cond delay="0"/>
                            </p:stCondLst>
                            <p:childTnLst>
                              <p:par>
                                <p:cTn id="51" presetID="4" presetClass="entr" presetSubtype="16" fill="hold" grpId="0" nodeType="clickEffect">
                                  <p:stCondLst>
                                    <p:cond delay="0"/>
                                  </p:stCondLst>
                                  <p:childTnLst>
                                    <p:set>
                                      <p:cBhvr>
                                        <p:cTn id="52" dur="1" fill="hold">
                                          <p:stCondLst>
                                            <p:cond delay="0"/>
                                          </p:stCondLst>
                                        </p:cTn>
                                        <p:tgtEl>
                                          <p:spTgt spid="52199"/>
                                        </p:tgtEl>
                                        <p:attrNameLst>
                                          <p:attrName>style.visibility</p:attrName>
                                        </p:attrNameLst>
                                      </p:cBhvr>
                                      <p:to>
                                        <p:strVal val="visible"/>
                                      </p:to>
                                    </p:set>
                                    <p:animEffect transition="in" filter="box(in)">
                                      <p:cBhvr>
                                        <p:cTn id="53" dur="500"/>
                                        <p:tgtEl>
                                          <p:spTgt spid="52199"/>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8" presetClass="entr" presetSubtype="16" fill="hold" grpId="0" nodeType="clickEffect">
                                  <p:stCondLst>
                                    <p:cond delay="0"/>
                                  </p:stCondLst>
                                  <p:childTnLst>
                                    <p:set>
                                      <p:cBhvr>
                                        <p:cTn id="57" dur="1" fill="hold">
                                          <p:stCondLst>
                                            <p:cond delay="0"/>
                                          </p:stCondLst>
                                        </p:cTn>
                                        <p:tgtEl>
                                          <p:spTgt spid="52198"/>
                                        </p:tgtEl>
                                        <p:attrNameLst>
                                          <p:attrName>style.visibility</p:attrName>
                                        </p:attrNameLst>
                                      </p:cBhvr>
                                      <p:to>
                                        <p:strVal val="visible"/>
                                      </p:to>
                                    </p:set>
                                    <p:animEffect transition="in" filter="diamond(in)">
                                      <p:cBhvr>
                                        <p:cTn id="58" dur="2000"/>
                                        <p:tgtEl>
                                          <p:spTgt spid="52198"/>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59" restart="whenNotActive" fill="hold" evtFilter="cancelBubble" nodeType="interactiveSeq">
                <p:stCondLst>
                  <p:cond evt="onClick" delay="0">
                    <p:tgtEl>
                      <p:spTgt spid="1012"/>
                    </p:tgtEl>
                  </p:cond>
                </p:stCondLst>
                <p:endSync evt="end" delay="0">
                  <p:rtn val="all"/>
                </p:endSync>
                <p:childTnLst>
                  <p:par>
                    <p:cTn id="60" fill="hold">
                      <p:stCondLst>
                        <p:cond delay="0"/>
                      </p:stCondLst>
                      <p:childTnLst>
                        <p:par>
                          <p:cTn id="61" fill="hold">
                            <p:stCondLst>
                              <p:cond delay="0"/>
                            </p:stCondLst>
                            <p:childTnLst>
                              <p:par>
                                <p:cTn id="62" presetID="17" presetClass="exit" presetSubtype="10" fill="hold" nodeType="clickEffect">
                                  <p:stCondLst>
                                    <p:cond delay="0"/>
                                  </p:stCondLst>
                                  <p:childTnLst>
                                    <p:anim calcmode="lin" valueType="num">
                                      <p:cBhvr>
                                        <p:cTn id="63" dur="500"/>
                                        <p:tgtEl>
                                          <p:spTgt spid="1012"/>
                                        </p:tgtEl>
                                        <p:attrNameLst>
                                          <p:attrName>ppt_w</p:attrName>
                                        </p:attrNameLst>
                                      </p:cBhvr>
                                      <p:tavLst>
                                        <p:tav tm="0">
                                          <p:val>
                                            <p:strVal val="ppt_w"/>
                                          </p:val>
                                        </p:tav>
                                        <p:tav tm="100000">
                                          <p:val>
                                            <p:fltVal val="0"/>
                                          </p:val>
                                        </p:tav>
                                      </p:tavLst>
                                    </p:anim>
                                    <p:anim calcmode="lin" valueType="num">
                                      <p:cBhvr>
                                        <p:cTn id="64" dur="500"/>
                                        <p:tgtEl>
                                          <p:spTgt spid="1012"/>
                                        </p:tgtEl>
                                        <p:attrNameLst>
                                          <p:attrName>ppt_h</p:attrName>
                                        </p:attrNameLst>
                                      </p:cBhvr>
                                      <p:tavLst>
                                        <p:tav tm="0">
                                          <p:val>
                                            <p:strVal val="ppt_h"/>
                                          </p:val>
                                        </p:tav>
                                        <p:tav tm="100000">
                                          <p:val>
                                            <p:strVal val="ppt_h"/>
                                          </p:val>
                                        </p:tav>
                                      </p:tavLst>
                                    </p:anim>
                                    <p:set>
                                      <p:cBhvr>
                                        <p:cTn id="65" dur="1" fill="hold">
                                          <p:stCondLst>
                                            <p:cond delay="499"/>
                                          </p:stCondLst>
                                        </p:cTn>
                                        <p:tgtEl>
                                          <p:spTgt spid="1012"/>
                                        </p:tgtEl>
                                        <p:attrNameLst>
                                          <p:attrName>style.visibility</p:attrName>
                                        </p:attrNameLst>
                                      </p:cBhvr>
                                      <p:to>
                                        <p:strVal val="hidden"/>
                                      </p:to>
                                    </p:set>
                                  </p:childTnLst>
                                </p:cTn>
                              </p:par>
                            </p:childTnLst>
                          </p:cTn>
                        </p:par>
                      </p:childTnLst>
                    </p:cTn>
                  </p:par>
                </p:childTnLst>
              </p:cTn>
              <p:nextCondLst>
                <p:cond evt="onClick" delay="0">
                  <p:tgtEl>
                    <p:spTgt spid="1012"/>
                  </p:tgtEl>
                </p:cond>
              </p:nextCondLst>
            </p:seq>
          </p:childTnLst>
        </p:cTn>
      </p:par>
    </p:tnLst>
    <p:bldLst>
      <p:bldP spid="51214" grpId="0" animBg="1"/>
      <p:bldP spid="51215" grpId="0" animBg="1"/>
      <p:bldP spid="51216" grpId="0" animBg="1"/>
      <p:bldP spid="51217" grpId="0" animBg="1"/>
      <p:bldP spid="51218" grpId="0" animBg="1"/>
      <p:bldP spid="51219" grpId="0" animBg="1"/>
      <p:bldP spid="51220" grpId="0" animBg="1"/>
      <p:bldP spid="51221" grpId="0" animBg="1"/>
      <p:bldP spid="51222" grpId="0" animBg="1"/>
      <p:bldP spid="51223" grpId="0" animBg="1"/>
      <p:bldP spid="51224" grpId="0" animBg="1"/>
      <p:bldP spid="52198" grpId="0"/>
      <p:bldP spid="52199"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
          <p:cNvPicPr>
            <a:picLocks noChangeAspect="1" noChangeArrowheads="1"/>
          </p:cNvPicPr>
          <p:nvPr/>
        </p:nvPicPr>
        <p:blipFill rotWithShape="1">
          <a:blip r:embed="rId2">
            <a:extLst>
              <a:ext uri="{28A0092B-C50C-407E-A947-70E740481C1C}">
                <a14:useLocalDpi xmlns:a14="http://schemas.microsoft.com/office/drawing/2010/main" xmlns="" val="0"/>
              </a:ext>
            </a:extLst>
          </a:blip>
          <a:srcRect l="16877" t="53352" r="11679"/>
          <a:stretch/>
        </p:blipFill>
        <p:spPr bwMode="auto">
          <a:xfrm>
            <a:off x="818102" y="3618705"/>
            <a:ext cx="10688098" cy="319980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30" name="AutoShape 7"/>
          <p:cNvSpPr>
            <a:spLocks noChangeArrowheads="1"/>
          </p:cNvSpPr>
          <p:nvPr/>
        </p:nvSpPr>
        <p:spPr bwMode="auto">
          <a:xfrm>
            <a:off x="457200" y="773631"/>
            <a:ext cx="3939741" cy="2632840"/>
          </a:xfrm>
          <a:prstGeom prst="cloudCallout">
            <a:avLst>
              <a:gd name="adj1" fmla="val -17685"/>
              <a:gd name="adj2" fmla="val 85880"/>
            </a:avLst>
          </a:prstGeom>
          <a:solidFill>
            <a:srgbClr val="FFCCFF"/>
          </a:solidFill>
          <a:ln w="9525">
            <a:solidFill>
              <a:sysClr val="windowText" lastClr="000000"/>
            </a:solidFill>
            <a:round/>
            <a:headEnd/>
            <a:tailEnd/>
          </a:ln>
          <a:effectLst/>
          <a:extLst/>
        </p:spPr>
        <p:txBody>
          <a:bodyPr anchor="ctr"/>
          <a:lstStyle/>
          <a:p>
            <a:pPr algn="just" fontAlgn="base">
              <a:spcBef>
                <a:spcPct val="0"/>
              </a:spcBef>
              <a:spcAft>
                <a:spcPct val="0"/>
              </a:spcAft>
              <a:defRPr/>
            </a:pPr>
            <a:r>
              <a:rPr lang="en-US" sz="20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Nhóm</a:t>
            </a:r>
            <a:r>
              <a:rPr lang="en-US" sz="2400" dirty="0">
                <a:latin typeface="Times New Roman" pitchFamily="18" charset="0"/>
                <a:ea typeface="Calibri" pitchFamily="34" charset="0"/>
                <a:cs typeface="Times New Roman" pitchFamily="18" charset="0"/>
              </a:rPr>
              <a:t> 1: </a:t>
            </a:r>
            <a:r>
              <a:rPr lang="en-US" sz="2400" dirty="0" err="1">
                <a:latin typeface="Times New Roman" pitchFamily="18" charset="0"/>
                <a:ea typeface="Calibri" pitchFamily="34" charset="0"/>
                <a:cs typeface="Times New Roman" pitchFamily="18" charset="0"/>
              </a:rPr>
              <a:t>Viết</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đoạn</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văn</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cảm</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nhận</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một</a:t>
            </a:r>
            <a:r>
              <a:rPr lang="en-US" sz="2400" dirty="0">
                <a:latin typeface="Times New Roman" pitchFamily="18" charset="0"/>
                <a:ea typeface="Calibri" pitchFamily="34" charset="0"/>
                <a:cs typeface="Times New Roman" pitchFamily="18" charset="0"/>
              </a:rPr>
              <a:t> chi </a:t>
            </a:r>
            <a:r>
              <a:rPr lang="en-US" sz="2400" dirty="0" err="1">
                <a:latin typeface="Times New Roman" pitchFamily="18" charset="0"/>
                <a:ea typeface="Calibri" pitchFamily="34" charset="0"/>
                <a:cs typeface="Times New Roman" pitchFamily="18" charset="0"/>
              </a:rPr>
              <a:t>tiết</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em</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thích</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nhất</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trong</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truyền</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thuyết</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này</a:t>
            </a:r>
            <a:r>
              <a:rPr lang="en-US" sz="2400" dirty="0">
                <a:latin typeface="Times New Roman" pitchFamily="18" charset="0"/>
                <a:ea typeface="Calibri" pitchFamily="34" charset="0"/>
                <a:cs typeface="Times New Roman" pitchFamily="18" charset="0"/>
              </a:rPr>
              <a:t>.</a:t>
            </a:r>
            <a:endParaRPr lang="en-US" sz="2400" b="1" i="1" kern="0" dirty="0">
              <a:solidFill>
                <a:srgbClr val="A50021"/>
              </a:solidFill>
            </a:endParaRPr>
          </a:p>
        </p:txBody>
      </p:sp>
      <p:sp>
        <p:nvSpPr>
          <p:cNvPr id="31" name="AutoShape 7"/>
          <p:cNvSpPr>
            <a:spLocks noChangeArrowheads="1"/>
          </p:cNvSpPr>
          <p:nvPr/>
        </p:nvSpPr>
        <p:spPr bwMode="auto">
          <a:xfrm>
            <a:off x="4488595" y="1066801"/>
            <a:ext cx="2960225" cy="2417632"/>
          </a:xfrm>
          <a:prstGeom prst="cloudCallout">
            <a:avLst>
              <a:gd name="adj1" fmla="val -17685"/>
              <a:gd name="adj2" fmla="val 85880"/>
            </a:avLst>
          </a:prstGeom>
          <a:solidFill>
            <a:srgbClr val="FFFF00"/>
          </a:solidFill>
          <a:ln w="9525">
            <a:solidFill>
              <a:sysClr val="windowText" lastClr="000000"/>
            </a:solidFill>
            <a:round/>
            <a:headEnd/>
            <a:tailEnd/>
          </a:ln>
          <a:effectLst/>
          <a:extLst/>
        </p:spPr>
        <p:txBody>
          <a:bodyPr anchor="ctr"/>
          <a:lstStyle/>
          <a:p>
            <a:pPr algn="ctr" fontAlgn="base">
              <a:spcBef>
                <a:spcPct val="0"/>
              </a:spcBef>
              <a:spcAft>
                <a:spcPct val="0"/>
              </a:spcAft>
              <a:defRPr/>
            </a:pPr>
            <a:endParaRPr lang="en-US" sz="2000" b="1" i="1" kern="0" dirty="0">
              <a:solidFill>
                <a:srgbClr val="A50021"/>
              </a:solidFill>
            </a:endParaRPr>
          </a:p>
        </p:txBody>
      </p:sp>
      <p:pic>
        <p:nvPicPr>
          <p:cNvPr id="32" name="Picture 10" descr="lotus1"/>
          <p:cNvPicPr>
            <a:picLocks noChangeAspect="1" noChangeArrowheads="1" noCrop="1"/>
          </p:cNvPicPr>
          <p:nvPr/>
        </p:nvPicPr>
        <p:blipFill>
          <a:blip r:embed="rId3">
            <a:extLst>
              <a:ext uri="{28A0092B-C50C-407E-A947-70E740481C1C}">
                <a14:useLocalDpi xmlns:a14="http://schemas.microsoft.com/office/drawing/2010/main" xmlns="" val="0"/>
              </a:ext>
            </a:extLst>
          </a:blip>
          <a:srcRect/>
          <a:stretch>
            <a:fillRect/>
          </a:stretch>
        </p:blipFill>
        <p:spPr bwMode="auto">
          <a:xfrm>
            <a:off x="10654266" y="5364538"/>
            <a:ext cx="1943100"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3" name="Picture 10" descr="lotus1"/>
          <p:cNvPicPr>
            <a:picLocks noChangeAspect="1" noChangeArrowheads="1" noCrop="1"/>
          </p:cNvPicPr>
          <p:nvPr/>
        </p:nvPicPr>
        <p:blipFill>
          <a:blip r:embed="rId3">
            <a:extLst>
              <a:ext uri="{28A0092B-C50C-407E-A947-70E740481C1C}">
                <a14:useLocalDpi xmlns:a14="http://schemas.microsoft.com/office/drawing/2010/main" xmlns="" val="0"/>
              </a:ext>
            </a:extLst>
          </a:blip>
          <a:srcRect/>
          <a:stretch>
            <a:fillRect/>
          </a:stretch>
        </p:blipFill>
        <p:spPr bwMode="auto">
          <a:xfrm>
            <a:off x="10869375" y="1376911"/>
            <a:ext cx="1346688" cy="1287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4" name="Picture 10" descr="lotus1"/>
          <p:cNvPicPr>
            <a:picLocks noChangeAspect="1" noChangeArrowheads="1" noCrop="1"/>
          </p:cNvPicPr>
          <p:nvPr/>
        </p:nvPicPr>
        <p:blipFill>
          <a:blip r:embed="rId3">
            <a:extLst>
              <a:ext uri="{28A0092B-C50C-407E-A947-70E740481C1C}">
                <a14:useLocalDpi xmlns:a14="http://schemas.microsoft.com/office/drawing/2010/main" xmlns="" val="0"/>
              </a:ext>
            </a:extLst>
          </a:blip>
          <a:srcRect/>
          <a:stretch>
            <a:fillRect/>
          </a:stretch>
        </p:blipFill>
        <p:spPr bwMode="auto">
          <a:xfrm>
            <a:off x="4550563" y="5870300"/>
            <a:ext cx="1381858" cy="1075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 name="图片 5"/>
          <p:cNvPicPr>
            <a:picLocks noChangeAspect="1"/>
          </p:cNvPicPr>
          <p:nvPr/>
        </p:nvPicPr>
        <p:blipFill>
          <a:blip r:embed="rId4">
            <a:extLst>
              <a:ext uri="{28A0092B-C50C-407E-A947-70E740481C1C}">
                <a14:useLocalDpi xmlns:a14="http://schemas.microsoft.com/office/drawing/2010/main" xmlns="" val="0"/>
              </a:ext>
            </a:extLst>
          </a:blip>
          <a:srcRect l="40933" t="24564" r="38580" b="26282"/>
          <a:stretch>
            <a:fillRect/>
          </a:stretch>
        </p:blipFill>
        <p:spPr bwMode="auto">
          <a:xfrm>
            <a:off x="5161713" y="3284252"/>
            <a:ext cx="2047875" cy="3259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 name="AutoShape 7"/>
          <p:cNvSpPr>
            <a:spLocks noChangeArrowheads="1"/>
          </p:cNvSpPr>
          <p:nvPr/>
        </p:nvSpPr>
        <p:spPr bwMode="auto">
          <a:xfrm>
            <a:off x="7638319" y="920171"/>
            <a:ext cx="3486881" cy="2399909"/>
          </a:xfrm>
          <a:prstGeom prst="cloudCallout">
            <a:avLst>
              <a:gd name="adj1" fmla="val -17685"/>
              <a:gd name="adj2" fmla="val 85880"/>
            </a:avLst>
          </a:prstGeom>
          <a:solidFill>
            <a:srgbClr val="9BBB59">
              <a:lumMod val="20000"/>
              <a:lumOff val="80000"/>
            </a:srgbClr>
          </a:solidFill>
          <a:ln w="9525">
            <a:solidFill>
              <a:sysClr val="windowText" lastClr="000000"/>
            </a:solidFill>
            <a:round/>
            <a:headEnd/>
            <a:tailEnd/>
          </a:ln>
          <a:effectLst/>
          <a:extLst/>
        </p:spPr>
        <p:txBody>
          <a:bodyPr anchor="ctr"/>
          <a:lstStyle/>
          <a:p>
            <a:pPr algn="ctr" fontAlgn="base">
              <a:spcBef>
                <a:spcPct val="0"/>
              </a:spcBef>
              <a:spcAft>
                <a:spcPct val="0"/>
              </a:spcAft>
              <a:defRPr/>
            </a:pPr>
            <a:endParaRPr lang="en-US" sz="2000" b="1" i="1" kern="0" dirty="0">
              <a:solidFill>
                <a:srgbClr val="A50021"/>
              </a:solidFill>
            </a:endParaRPr>
          </a:p>
        </p:txBody>
      </p:sp>
      <p:sp>
        <p:nvSpPr>
          <p:cNvPr id="4" name="Rectangle 3"/>
          <p:cNvSpPr/>
          <p:nvPr/>
        </p:nvSpPr>
        <p:spPr>
          <a:xfrm>
            <a:off x="4586440" y="1775038"/>
            <a:ext cx="2764820" cy="1463991"/>
          </a:xfrm>
          <a:prstGeom prst="rect">
            <a:avLst/>
          </a:prstGeom>
        </p:spPr>
        <p:txBody>
          <a:bodyPr wrap="square">
            <a:spAutoFit/>
          </a:bodyPr>
          <a:lstStyle/>
          <a:p>
            <a:pPr algn="just"/>
            <a:r>
              <a:rPr lang="en-US" sz="2400" dirty="0" err="1">
                <a:latin typeface="Times New Roman" pitchFamily="18" charset="0"/>
                <a:ea typeface="Calibri" pitchFamily="34" charset="0"/>
                <a:cs typeface="Times New Roman" pitchFamily="18" charset="0"/>
              </a:rPr>
              <a:t>Nhóm</a:t>
            </a:r>
            <a:r>
              <a:rPr lang="en-US" sz="2400" dirty="0">
                <a:latin typeface="Times New Roman" pitchFamily="18" charset="0"/>
                <a:ea typeface="Calibri" pitchFamily="34" charset="0"/>
                <a:cs typeface="Times New Roman" pitchFamily="18" charset="0"/>
              </a:rPr>
              <a:t> 2:  </a:t>
            </a:r>
            <a:r>
              <a:rPr lang="en-US" sz="2400" dirty="0" err="1">
                <a:latin typeface="Times New Roman" pitchFamily="18" charset="0"/>
                <a:ea typeface="Calibri" pitchFamily="34" charset="0"/>
                <a:cs typeface="Times New Roman" pitchFamily="18" charset="0"/>
              </a:rPr>
              <a:t>Vẽ</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tranh</a:t>
            </a:r>
            <a:r>
              <a:rPr lang="en-US" sz="2400" dirty="0">
                <a:latin typeface="Times New Roman" pitchFamily="18" charset="0"/>
                <a:ea typeface="Calibri" pitchFamily="34" charset="0"/>
                <a:cs typeface="Times New Roman" pitchFamily="18" charset="0"/>
              </a:rPr>
              <a:t>, s</a:t>
            </a:r>
            <a:r>
              <a:rPr lang="vi-VN" sz="2400" dirty="0">
                <a:latin typeface="Times New Roman" pitchFamily="18" charset="0"/>
                <a:ea typeface="Calibri" pitchFamily="34" charset="0"/>
                <a:cs typeface="Times New Roman" pitchFamily="18" charset="0"/>
              </a:rPr>
              <a:t>ư</a:t>
            </a:r>
            <a:r>
              <a:rPr lang="en-US" sz="2400" dirty="0">
                <a:latin typeface="Times New Roman" pitchFamily="18" charset="0"/>
                <a:ea typeface="Calibri" pitchFamily="34" charset="0"/>
                <a:cs typeface="Times New Roman" pitchFamily="18" charset="0"/>
              </a:rPr>
              <a:t>u </a:t>
            </a:r>
            <a:r>
              <a:rPr lang="en-US" sz="2400" dirty="0" err="1">
                <a:latin typeface="Times New Roman" pitchFamily="18" charset="0"/>
                <a:ea typeface="Calibri" pitchFamily="34" charset="0"/>
                <a:cs typeface="Times New Roman" pitchFamily="18" charset="0"/>
              </a:rPr>
              <a:t>tầm</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ảnh</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về</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Hồ</a:t>
            </a:r>
            <a:r>
              <a:rPr lang="en-US" sz="2400" dirty="0">
                <a:latin typeface="Times New Roman" pitchFamily="18" charset="0"/>
                <a:ea typeface="Calibri" pitchFamily="34" charset="0"/>
                <a:cs typeface="Times New Roman" pitchFamily="18" charset="0"/>
              </a:rPr>
              <a:t> G</a:t>
            </a:r>
            <a:r>
              <a:rPr lang="vi-VN" sz="2400" dirty="0">
                <a:latin typeface="Times New Roman" pitchFamily="18" charset="0"/>
                <a:ea typeface="Calibri" pitchFamily="34" charset="0"/>
                <a:cs typeface="Times New Roman" pitchFamily="18" charset="0"/>
              </a:rPr>
              <a:t>ươ</a:t>
            </a:r>
            <a:r>
              <a:rPr lang="en-US" sz="2400" dirty="0">
                <a:latin typeface="Times New Roman" pitchFamily="18" charset="0"/>
                <a:ea typeface="Calibri" pitchFamily="34" charset="0"/>
                <a:cs typeface="Times New Roman" pitchFamily="18" charset="0"/>
              </a:rPr>
              <a:t>m</a:t>
            </a:r>
          </a:p>
          <a:p>
            <a:pPr algn="just">
              <a:lnSpc>
                <a:spcPts val="2000"/>
              </a:lnSpc>
            </a:pPr>
            <a:endParaRPr lang="en-US" sz="2400" b="1" i="1" dirty="0">
              <a:solidFill>
                <a:srgbClr val="0000FF"/>
              </a:solidFill>
              <a:latin typeface=".VnTime" panose="020B7200000000000000" pitchFamily="34" charset="0"/>
              <a:ea typeface="Times New Roman" panose="02020603050405020304" pitchFamily="18" charset="0"/>
              <a:cs typeface="Times New Roman" panose="02020603050405020304" pitchFamily="18" charset="0"/>
            </a:endParaRPr>
          </a:p>
        </p:txBody>
      </p:sp>
      <p:sp>
        <p:nvSpPr>
          <p:cNvPr id="8" name="Rectangle 7"/>
          <p:cNvSpPr/>
          <p:nvPr/>
        </p:nvSpPr>
        <p:spPr>
          <a:xfrm>
            <a:off x="8164389" y="1388943"/>
            <a:ext cx="2673752" cy="1569660"/>
          </a:xfrm>
          <a:prstGeom prst="rect">
            <a:avLst/>
          </a:prstGeom>
        </p:spPr>
        <p:txBody>
          <a:bodyPr wrap="square">
            <a:spAutoFit/>
          </a:bodyPr>
          <a:lstStyle/>
          <a:p>
            <a:r>
              <a:rPr lang="en-US" sz="2400" dirty="0" err="1">
                <a:latin typeface="Times New Roman" pitchFamily="18" charset="0"/>
                <a:ea typeface="Calibri" pitchFamily="34" charset="0"/>
                <a:cs typeface="Times New Roman" pitchFamily="18" charset="0"/>
              </a:rPr>
              <a:t>Nhóm</a:t>
            </a:r>
            <a:r>
              <a:rPr lang="en-US" sz="2400" dirty="0">
                <a:latin typeface="Times New Roman" pitchFamily="18" charset="0"/>
                <a:ea typeface="Calibri" pitchFamily="34" charset="0"/>
                <a:cs typeface="Times New Roman" pitchFamily="18" charset="0"/>
              </a:rPr>
              <a:t> 3: </a:t>
            </a:r>
            <a:r>
              <a:rPr lang="en-US" sz="2400" dirty="0" err="1">
                <a:latin typeface="Times New Roman" pitchFamily="18" charset="0"/>
                <a:ea typeface="Calibri" pitchFamily="34" charset="0"/>
                <a:cs typeface="Times New Roman" pitchFamily="18" charset="0"/>
              </a:rPr>
              <a:t>Làm</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thơ</a:t>
            </a:r>
            <a:r>
              <a:rPr lang="en-US" sz="2400" dirty="0">
                <a:latin typeface="Times New Roman" pitchFamily="18" charset="0"/>
                <a:ea typeface="Calibri" pitchFamily="34" charset="0"/>
                <a:cs typeface="Times New Roman" pitchFamily="18" charset="0"/>
              </a:rPr>
              <a:t>, s</a:t>
            </a:r>
            <a:r>
              <a:rPr lang="vi-VN" sz="2400" dirty="0">
                <a:latin typeface="Times New Roman" pitchFamily="18" charset="0"/>
                <a:ea typeface="Calibri" pitchFamily="34" charset="0"/>
                <a:cs typeface="Times New Roman" pitchFamily="18" charset="0"/>
              </a:rPr>
              <a:t>ư</a:t>
            </a:r>
            <a:r>
              <a:rPr lang="en-US" sz="2400" dirty="0">
                <a:latin typeface="Times New Roman" pitchFamily="18" charset="0"/>
                <a:ea typeface="Calibri" pitchFamily="34" charset="0"/>
                <a:cs typeface="Times New Roman" pitchFamily="18" charset="0"/>
              </a:rPr>
              <a:t>u </a:t>
            </a:r>
            <a:r>
              <a:rPr lang="en-US" sz="2400" dirty="0" err="1">
                <a:latin typeface="Times New Roman" pitchFamily="18" charset="0"/>
                <a:ea typeface="Calibri" pitchFamily="34" charset="0"/>
                <a:cs typeface="Times New Roman" pitchFamily="18" charset="0"/>
              </a:rPr>
              <a:t>tầm</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truyền</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thuyết</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có</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hình</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ảnh</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Rùa</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vàng</a:t>
            </a:r>
            <a:endParaRPr lang="en-US" sz="2400" b="1" i="1" dirty="0">
              <a:solidFill>
                <a:srgbClr val="FF0000"/>
              </a:solidFill>
            </a:endParaRPr>
          </a:p>
        </p:txBody>
      </p:sp>
      <p:sp>
        <p:nvSpPr>
          <p:cNvPr id="16" name="AutoShape 3"/>
          <p:cNvSpPr>
            <a:spLocks noChangeArrowheads="1"/>
          </p:cNvSpPr>
          <p:nvPr/>
        </p:nvSpPr>
        <p:spPr bwMode="gray">
          <a:xfrm>
            <a:off x="2819400" y="46130"/>
            <a:ext cx="5344989" cy="574675"/>
          </a:xfrm>
          <a:prstGeom prst="roundRect">
            <a:avLst>
              <a:gd name="adj" fmla="val 50000"/>
            </a:avLst>
          </a:prstGeom>
          <a:solidFill>
            <a:srgbClr val="FF0000"/>
          </a:solidFill>
          <a:ln>
            <a:noFill/>
          </a:ln>
          <a:effectLst>
            <a:outerShdw dist="63500" dir="3187806" algn="ctr" rotWithShape="0">
              <a:srgbClr val="001D3A"/>
            </a:outerShdw>
          </a:effectLst>
          <a:extLst>
            <a:ext uri="{91240B29-F687-4F45-9708-019B960494DF}">
              <a14:hiddenLine xmlns:a14="http://schemas.microsoft.com/office/drawing/2010/main" xmlns="" w="38100" algn="ctr">
                <a:solidFill>
                  <a:srgbClr val="000000"/>
                </a:solidFill>
                <a:round/>
                <a:headEnd/>
                <a:tailEnd/>
              </a14:hiddenLine>
            </a:ext>
          </a:extLst>
        </p:spPr>
        <p:txBody>
          <a:bodyPr wrap="none" anchor="ctr"/>
          <a:lstStyle>
            <a:lvl1pPr>
              <a:defRPr sz="3200">
                <a:solidFill>
                  <a:schemeClr val="tx1"/>
                </a:solidFill>
                <a:latin typeface="Arial" panose="020B0604020202020204" pitchFamily="34" charset="0"/>
                <a:cs typeface="Arial" panose="020B0604020202020204" pitchFamily="34" charset="0"/>
              </a:defRPr>
            </a:lvl1pPr>
            <a:lvl2pPr marL="742950" indent="-285750">
              <a:defRPr sz="3200">
                <a:solidFill>
                  <a:schemeClr val="tx1"/>
                </a:solidFill>
                <a:latin typeface="Arial" panose="020B0604020202020204" pitchFamily="34" charset="0"/>
                <a:cs typeface="Arial" panose="020B0604020202020204" pitchFamily="34" charset="0"/>
              </a:defRPr>
            </a:lvl2pPr>
            <a:lvl3pPr marL="1143000" indent="-228600">
              <a:defRPr sz="3200">
                <a:solidFill>
                  <a:schemeClr val="tx1"/>
                </a:solidFill>
                <a:latin typeface="Arial" panose="020B0604020202020204" pitchFamily="34" charset="0"/>
                <a:cs typeface="Arial" panose="020B0604020202020204" pitchFamily="34" charset="0"/>
              </a:defRPr>
            </a:lvl3pPr>
            <a:lvl4pPr marL="1600200" indent="-228600">
              <a:defRPr sz="3200">
                <a:solidFill>
                  <a:schemeClr val="tx1"/>
                </a:solidFill>
                <a:latin typeface="Arial" panose="020B0604020202020204" pitchFamily="34" charset="0"/>
                <a:cs typeface="Arial" panose="020B0604020202020204" pitchFamily="34" charset="0"/>
              </a:defRPr>
            </a:lvl4pPr>
            <a:lvl5pPr marL="2057400" indent="-228600">
              <a:defRPr sz="3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9pPr>
          </a:lstStyle>
          <a:p>
            <a:pPr algn="ctr" fontAlgn="base">
              <a:spcBef>
                <a:spcPct val="20000"/>
              </a:spcBef>
              <a:spcAft>
                <a:spcPct val="20000"/>
              </a:spcAft>
            </a:pPr>
            <a:r>
              <a:rPr lang="en-US" altLang="en-US" b="1" dirty="0">
                <a:solidFill>
                  <a:srgbClr val="FFFF00"/>
                </a:solidFill>
                <a:latin typeface="Times New Roman" panose="02020603050405020304" pitchFamily="18" charset="0"/>
                <a:cs typeface="Times New Roman" panose="02020603050405020304" pitchFamily="18" charset="0"/>
              </a:rPr>
              <a:t>HOẠT ĐỘNG DỰ ÁN</a:t>
            </a:r>
          </a:p>
        </p:txBody>
      </p:sp>
    </p:spTree>
    <p:extLst>
      <p:ext uri="{BB962C8B-B14F-4D97-AF65-F5344CB8AC3E}">
        <p14:creationId xmlns:p14="http://schemas.microsoft.com/office/powerpoint/2010/main" xmlns="" val="353096533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withEffect">
                                  <p:stCondLst>
                                    <p:cond delay="1000"/>
                                  </p:stCondLst>
                                  <p:childTnLst>
                                    <p:set>
                                      <p:cBhvr>
                                        <p:cTn id="6" dur="1" fill="hold">
                                          <p:stCondLst>
                                            <p:cond delay="0"/>
                                          </p:stCondLst>
                                        </p:cTn>
                                        <p:tgtEl>
                                          <p:spTgt spid="15"/>
                                        </p:tgtEl>
                                        <p:attrNameLst>
                                          <p:attrName>style.visibility</p:attrName>
                                        </p:attrNameLst>
                                      </p:cBhvr>
                                      <p:to>
                                        <p:strVal val="visible"/>
                                      </p:to>
                                    </p:set>
                                    <p:animEffect transition="in" filter="wipe(down)">
                                      <p:cBhvr>
                                        <p:cTn id="7"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1202" name="Oval 2"/>
          <p:cNvSpPr>
            <a:spLocks noChangeArrowheads="1"/>
          </p:cNvSpPr>
          <p:nvPr/>
        </p:nvSpPr>
        <p:spPr bwMode="auto">
          <a:xfrm rot="20666588">
            <a:off x="8516938" y="4267201"/>
            <a:ext cx="431800" cy="352425"/>
          </a:xfrm>
          <a:prstGeom prst="ellipse">
            <a:avLst/>
          </a:prstGeom>
          <a:gradFill rotWithShape="1">
            <a:gsLst>
              <a:gs pos="0">
                <a:srgbClr val="009900">
                  <a:gamma/>
                  <a:shade val="76078"/>
                  <a:invGamma/>
                </a:srgbClr>
              </a:gs>
              <a:gs pos="50000">
                <a:srgbClr val="009900"/>
              </a:gs>
              <a:gs pos="100000">
                <a:srgbClr val="009900">
                  <a:gamma/>
                  <a:shade val="76078"/>
                  <a:invGamma/>
                </a:srgbClr>
              </a:gs>
            </a:gsLst>
            <a:lin ang="0" scaled="1"/>
          </a:gradFill>
          <a:ln w="9525">
            <a:solidFill>
              <a:srgbClr val="00990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a:effectLst>
                <a:outerShdw blurRad="38100" dist="38100" dir="2700000" algn="tl">
                  <a:srgbClr val="000000">
                    <a:alpha val="43137"/>
                  </a:srgbClr>
                </a:outerShdw>
              </a:effectLst>
            </a:endParaRPr>
          </a:p>
        </p:txBody>
      </p:sp>
      <p:sp>
        <p:nvSpPr>
          <p:cNvPr id="51203" name="Oval 3"/>
          <p:cNvSpPr>
            <a:spLocks noChangeArrowheads="1"/>
          </p:cNvSpPr>
          <p:nvPr/>
        </p:nvSpPr>
        <p:spPr bwMode="auto">
          <a:xfrm>
            <a:off x="8469313" y="6376988"/>
            <a:ext cx="1676400" cy="176212"/>
          </a:xfrm>
          <a:prstGeom prst="ellipse">
            <a:avLst/>
          </a:prstGeom>
          <a:gradFill rotWithShape="1">
            <a:gsLst>
              <a:gs pos="0">
                <a:srgbClr val="008000"/>
              </a:gs>
              <a:gs pos="50000">
                <a:srgbClr val="008000">
                  <a:gamma/>
                  <a:shade val="0"/>
                  <a:invGamma/>
                </a:srgbClr>
              </a:gs>
              <a:gs pos="100000">
                <a:srgbClr val="008000"/>
              </a:gs>
            </a:gsLst>
            <a:lin ang="5400000" scaled="1"/>
          </a:gradFill>
          <a:ln w="9525">
            <a:solidFill>
              <a:srgbClr val="00800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a:effectLst>
                <a:outerShdw blurRad="38100" dist="38100" dir="2700000" algn="tl">
                  <a:srgbClr val="000000">
                    <a:alpha val="43137"/>
                  </a:srgbClr>
                </a:outerShdw>
              </a:effectLst>
            </a:endParaRPr>
          </a:p>
        </p:txBody>
      </p:sp>
      <p:sp>
        <p:nvSpPr>
          <p:cNvPr id="51204" name="Oval 4"/>
          <p:cNvSpPr>
            <a:spLocks noChangeArrowheads="1"/>
          </p:cNvSpPr>
          <p:nvPr/>
        </p:nvSpPr>
        <p:spPr bwMode="auto">
          <a:xfrm rot="546664">
            <a:off x="9618663" y="4267201"/>
            <a:ext cx="431800" cy="352425"/>
          </a:xfrm>
          <a:prstGeom prst="ellipse">
            <a:avLst/>
          </a:prstGeom>
          <a:gradFill rotWithShape="1">
            <a:gsLst>
              <a:gs pos="0">
                <a:srgbClr val="009900">
                  <a:gamma/>
                  <a:shade val="76078"/>
                  <a:invGamma/>
                </a:srgbClr>
              </a:gs>
              <a:gs pos="50000">
                <a:srgbClr val="009900"/>
              </a:gs>
              <a:gs pos="100000">
                <a:srgbClr val="009900">
                  <a:gamma/>
                  <a:shade val="76078"/>
                  <a:invGamma/>
                </a:srgbClr>
              </a:gs>
            </a:gsLst>
            <a:lin ang="0" scaled="1"/>
          </a:gradFill>
          <a:ln w="9525">
            <a:solidFill>
              <a:srgbClr val="00990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a:effectLst>
                <a:outerShdw blurRad="38100" dist="38100" dir="2700000" algn="tl">
                  <a:srgbClr val="000000">
                    <a:alpha val="43137"/>
                  </a:srgbClr>
                </a:outerShdw>
              </a:effectLst>
            </a:endParaRPr>
          </a:p>
        </p:txBody>
      </p:sp>
      <p:sp>
        <p:nvSpPr>
          <p:cNvPr id="51205" name="Oval 5"/>
          <p:cNvSpPr>
            <a:spLocks noChangeArrowheads="1"/>
          </p:cNvSpPr>
          <p:nvPr/>
        </p:nvSpPr>
        <p:spPr bwMode="gray">
          <a:xfrm>
            <a:off x="8229600" y="5171957"/>
            <a:ext cx="259766" cy="519351"/>
          </a:xfrm>
          <a:prstGeom prst="ellipse">
            <a:avLst/>
          </a:prstGeom>
          <a:gradFill rotWithShape="1">
            <a:gsLst>
              <a:gs pos="0">
                <a:srgbClr val="00CC66">
                  <a:gamma/>
                  <a:tint val="0"/>
                  <a:invGamma/>
                </a:srgbClr>
              </a:gs>
              <a:gs pos="50000">
                <a:srgbClr val="00CC66"/>
              </a:gs>
              <a:gs pos="100000">
                <a:srgbClr val="00CC66">
                  <a:gamma/>
                  <a:tint val="0"/>
                  <a:invGamma/>
                </a:srgbClr>
              </a:gs>
            </a:gsLst>
            <a:lin ang="2700000" scaled="1"/>
          </a:gradFill>
          <a:ln>
            <a:noFill/>
          </a:ln>
          <a:effectLst/>
          <a:extLst>
            <a:ext uri="{91240B29-F687-4F45-9708-019B960494DF}">
              <a14:hiddenLine xmlns:a14="http://schemas.microsoft.com/office/drawing/2010/main" xmlns="" w="38100" algn="ctr">
                <a:solidFill>
                  <a:schemeClr val="bg1"/>
                </a:solidFill>
                <a:round/>
                <a:headEnd/>
                <a:tailEnd/>
              </a14:hiddenLine>
            </a:ext>
            <a:ext uri="{AF507438-7753-43E0-B8FC-AC1667EBCBE1}">
              <a14:hiddenEffects xmlns:a14="http://schemas.microsoft.com/office/drawing/2010/main" xmlns="">
                <a:effectLst>
                  <a:outerShdw dist="109250" dir="3267739" algn="ctr" rotWithShape="0">
                    <a:srgbClr val="808080">
                      <a:alpha val="50000"/>
                    </a:srgbClr>
                  </a:outerShdw>
                </a:effectLst>
              </a14:hiddenEffects>
            </a:ext>
          </a:extLst>
        </p:spPr>
        <p:txBody>
          <a:bodyPr wrap="none" anchor="ctr">
            <a:spAutoFit/>
          </a:bodyPr>
          <a:lstStyle/>
          <a:p>
            <a:pPr>
              <a:defRPr/>
            </a:pPr>
            <a:endParaRPr lang="en-US">
              <a:effectLst>
                <a:outerShdw blurRad="38100" dist="38100" dir="2700000" algn="tl">
                  <a:srgbClr val="000000">
                    <a:alpha val="43137"/>
                  </a:srgbClr>
                </a:outerShdw>
              </a:effectLst>
            </a:endParaRPr>
          </a:p>
        </p:txBody>
      </p:sp>
      <p:sp>
        <p:nvSpPr>
          <p:cNvPr id="51206" name="Oval 6"/>
          <p:cNvSpPr>
            <a:spLocks noChangeArrowheads="1"/>
          </p:cNvSpPr>
          <p:nvPr/>
        </p:nvSpPr>
        <p:spPr bwMode="gray">
          <a:xfrm>
            <a:off x="8229600" y="5246569"/>
            <a:ext cx="259766" cy="519351"/>
          </a:xfrm>
          <a:prstGeom prst="ellipse">
            <a:avLst/>
          </a:prstGeom>
          <a:gradFill rotWithShape="1">
            <a:gsLst>
              <a:gs pos="0">
                <a:srgbClr val="00CC66">
                  <a:alpha val="32001"/>
                </a:srgbClr>
              </a:gs>
              <a:gs pos="100000">
                <a:srgbClr val="00CC66">
                  <a:gamma/>
                  <a:shade val="0"/>
                  <a:invGamma/>
                  <a:alpha val="89999"/>
                </a:srgbClr>
              </a:gs>
            </a:gsLst>
            <a:lin ang="2700000" scaled="1"/>
          </a:gradFill>
          <a:ln>
            <a:noFill/>
          </a:ln>
          <a:effectLst/>
          <a:extLst>
            <a:ext uri="{91240B29-F687-4F45-9708-019B960494DF}">
              <a14:hiddenLine xmlns:a14="http://schemas.microsoft.com/office/drawing/2010/main" xmlns="" w="38100" algn="ctr">
                <a:solidFill>
                  <a:schemeClr val="bg1"/>
                </a:solidFill>
                <a:round/>
                <a:headEnd/>
                <a:tailEnd/>
              </a14:hiddenLine>
            </a:ext>
            <a:ext uri="{AF507438-7753-43E0-B8FC-AC1667EBCBE1}">
              <a14:hiddenEffects xmlns:a14="http://schemas.microsoft.com/office/drawing/2010/main" xmlns="">
                <a:effectLst>
                  <a:outerShdw dist="109250" dir="3267739" algn="ctr" rotWithShape="0">
                    <a:srgbClr val="808080">
                      <a:alpha val="50000"/>
                    </a:srgbClr>
                  </a:outerShdw>
                </a:effectLst>
              </a14:hiddenEffects>
            </a:ext>
          </a:extLst>
        </p:spPr>
        <p:txBody>
          <a:bodyPr wrap="none" anchor="ctr">
            <a:spAutoFit/>
          </a:bodyPr>
          <a:lstStyle/>
          <a:p>
            <a:pPr>
              <a:defRPr/>
            </a:pPr>
            <a:endParaRPr lang="en-US">
              <a:effectLst>
                <a:outerShdw blurRad="38100" dist="38100" dir="2700000" algn="tl">
                  <a:srgbClr val="000000">
                    <a:alpha val="43137"/>
                  </a:srgbClr>
                </a:outerShdw>
              </a:effectLst>
            </a:endParaRPr>
          </a:p>
        </p:txBody>
      </p:sp>
      <p:sp>
        <p:nvSpPr>
          <p:cNvPr id="51207" name="Oval 7"/>
          <p:cNvSpPr>
            <a:spLocks noChangeArrowheads="1"/>
          </p:cNvSpPr>
          <p:nvPr/>
        </p:nvSpPr>
        <p:spPr bwMode="gray">
          <a:xfrm>
            <a:off x="8367714" y="5171957"/>
            <a:ext cx="1857375" cy="519351"/>
          </a:xfrm>
          <a:prstGeom prst="ellipse">
            <a:avLst/>
          </a:prstGeom>
          <a:gradFill rotWithShape="1">
            <a:gsLst>
              <a:gs pos="0">
                <a:srgbClr val="00CC66">
                  <a:gamma/>
                  <a:shade val="54118"/>
                  <a:invGamma/>
                </a:srgbClr>
              </a:gs>
              <a:gs pos="50000">
                <a:srgbClr val="00CC66"/>
              </a:gs>
              <a:gs pos="100000">
                <a:srgbClr val="00CC66">
                  <a:gamma/>
                  <a:shade val="54118"/>
                  <a:invGamma/>
                </a:srgbClr>
              </a:gs>
            </a:gsLst>
            <a:lin ang="18900000" scaled="1"/>
          </a:gradFill>
          <a:ln>
            <a:noFill/>
          </a:ln>
          <a:effectLst/>
          <a:extLst>
            <a:ext uri="{91240B29-F687-4F45-9708-019B960494DF}">
              <a14:hiddenLine xmlns:a14="http://schemas.microsoft.com/office/drawing/2010/main" xmlns="" w="38100" algn="ctr">
                <a:solidFill>
                  <a:schemeClr val="bg1"/>
                </a:solidFill>
                <a:round/>
                <a:headEnd/>
                <a:tailEnd/>
              </a14:hiddenLine>
            </a:ext>
            <a:ext uri="{AF507438-7753-43E0-B8FC-AC1667EBCBE1}">
              <a14:hiddenEffects xmlns:a14="http://schemas.microsoft.com/office/drawing/2010/main" xmlns="">
                <a:effectLst>
                  <a:outerShdw dist="109250" dir="3267739" algn="ctr" rotWithShape="0">
                    <a:srgbClr val="808080">
                      <a:alpha val="50000"/>
                    </a:srgbClr>
                  </a:outerShdw>
                </a:effectLst>
              </a14:hiddenEffects>
            </a:ext>
          </a:extLst>
        </p:spPr>
        <p:txBody>
          <a:bodyPr anchor="ctr">
            <a:spAutoFit/>
          </a:bodyPr>
          <a:lstStyle/>
          <a:p>
            <a:pPr>
              <a:defRPr/>
            </a:pPr>
            <a:endParaRPr lang="en-US">
              <a:effectLst>
                <a:outerShdw blurRad="38100" dist="38100" dir="2700000" algn="tl">
                  <a:srgbClr val="000000">
                    <a:alpha val="43137"/>
                  </a:srgbClr>
                </a:outerShdw>
              </a:effectLst>
            </a:endParaRPr>
          </a:p>
        </p:txBody>
      </p:sp>
      <p:sp>
        <p:nvSpPr>
          <p:cNvPr id="51208" name="Oval 8"/>
          <p:cNvSpPr>
            <a:spLocks noChangeArrowheads="1"/>
          </p:cNvSpPr>
          <p:nvPr/>
        </p:nvSpPr>
        <p:spPr bwMode="gray">
          <a:xfrm>
            <a:off x="8370888" y="5171957"/>
            <a:ext cx="1854200" cy="519351"/>
          </a:xfrm>
          <a:prstGeom prst="ellipse">
            <a:avLst/>
          </a:prstGeom>
          <a:gradFill rotWithShape="1">
            <a:gsLst>
              <a:gs pos="0">
                <a:srgbClr val="00CC66">
                  <a:gamma/>
                  <a:shade val="63529"/>
                  <a:invGamma/>
                </a:srgbClr>
              </a:gs>
              <a:gs pos="100000">
                <a:srgbClr val="00CC66">
                  <a:alpha val="0"/>
                </a:srgbClr>
              </a:gs>
            </a:gsLst>
            <a:lin ang="2700000" scaled="1"/>
          </a:gradFill>
          <a:ln>
            <a:noFill/>
          </a:ln>
          <a:effectLst/>
          <a:extLst>
            <a:ext uri="{91240B29-F687-4F45-9708-019B960494DF}">
              <a14:hiddenLine xmlns:a14="http://schemas.microsoft.com/office/drawing/2010/main" xmlns="" w="38100" algn="ctr">
                <a:solidFill>
                  <a:schemeClr val="bg1"/>
                </a:solidFill>
                <a:round/>
                <a:headEnd/>
                <a:tailEnd/>
              </a14:hiddenLine>
            </a:ext>
            <a:ext uri="{AF507438-7753-43E0-B8FC-AC1667EBCBE1}">
              <a14:hiddenEffects xmlns:a14="http://schemas.microsoft.com/office/drawing/2010/main" xmlns="">
                <a:effectLst>
                  <a:outerShdw dist="109250" dir="3267739" algn="ctr" rotWithShape="0">
                    <a:srgbClr val="808080">
                      <a:alpha val="50000"/>
                    </a:srgbClr>
                  </a:outerShdw>
                </a:effectLst>
              </a14:hiddenEffects>
            </a:ext>
          </a:extLst>
        </p:spPr>
        <p:txBody>
          <a:bodyPr anchor="ctr">
            <a:spAutoFit/>
          </a:bodyPr>
          <a:lstStyle/>
          <a:p>
            <a:pPr>
              <a:defRPr/>
            </a:pPr>
            <a:endParaRPr lang="en-US">
              <a:effectLst>
                <a:outerShdw blurRad="38100" dist="38100" dir="2700000" algn="tl">
                  <a:srgbClr val="000000">
                    <a:alpha val="43137"/>
                  </a:srgbClr>
                </a:outerShdw>
              </a:effectLst>
            </a:endParaRPr>
          </a:p>
        </p:txBody>
      </p:sp>
      <p:sp>
        <p:nvSpPr>
          <p:cNvPr id="51209" name="Oval 9"/>
          <p:cNvSpPr>
            <a:spLocks noChangeArrowheads="1"/>
          </p:cNvSpPr>
          <p:nvPr/>
        </p:nvSpPr>
        <p:spPr bwMode="gray">
          <a:xfrm>
            <a:off x="8469313" y="5171957"/>
            <a:ext cx="1668462" cy="519351"/>
          </a:xfrm>
          <a:prstGeom prst="ellipse">
            <a:avLst/>
          </a:prstGeom>
          <a:solidFill>
            <a:srgbClr val="333333"/>
          </a:solidFill>
          <a:ln>
            <a:noFill/>
          </a:ln>
          <a:effectLst/>
          <a:extLst>
            <a:ext uri="{91240B29-F687-4F45-9708-019B960494DF}">
              <a14:hiddenLine xmlns:a14="http://schemas.microsoft.com/office/drawing/2010/main" xmlns="" w="38100" algn="ctr">
                <a:solidFill>
                  <a:schemeClr val="bg1"/>
                </a:solidFill>
                <a:round/>
                <a:headEnd/>
                <a:tailEnd/>
              </a14:hiddenLine>
            </a:ext>
            <a:ext uri="{AF507438-7753-43E0-B8FC-AC1667EBCBE1}">
              <a14:hiddenEffects xmlns:a14="http://schemas.microsoft.com/office/drawing/2010/main" xmlns="">
                <a:effectLst>
                  <a:outerShdw dist="109250" dir="3267739" algn="ctr" rotWithShape="0">
                    <a:srgbClr val="808080">
                      <a:alpha val="50000"/>
                    </a:srgbClr>
                  </a:outerShdw>
                </a:effectLst>
              </a14:hiddenEffects>
            </a:ext>
          </a:extLst>
        </p:spPr>
        <p:txBody>
          <a:bodyPr anchor="ctr">
            <a:spAutoFit/>
          </a:bodyPr>
          <a:lstStyle/>
          <a:p>
            <a:pPr>
              <a:defRPr/>
            </a:pPr>
            <a:endParaRPr lang="en-US">
              <a:effectLst>
                <a:outerShdw blurRad="38100" dist="38100" dir="2700000" algn="tl">
                  <a:srgbClr val="000000">
                    <a:alpha val="43137"/>
                  </a:srgbClr>
                </a:outerShdw>
              </a:effectLst>
            </a:endParaRPr>
          </a:p>
        </p:txBody>
      </p:sp>
      <p:sp>
        <p:nvSpPr>
          <p:cNvPr id="51210" name="Oval 10"/>
          <p:cNvSpPr>
            <a:spLocks noChangeArrowheads="1"/>
          </p:cNvSpPr>
          <p:nvPr/>
        </p:nvSpPr>
        <p:spPr bwMode="gray">
          <a:xfrm>
            <a:off x="8496301" y="4640263"/>
            <a:ext cx="1617663" cy="1585912"/>
          </a:xfrm>
          <a:prstGeom prst="ellipse">
            <a:avLst/>
          </a:prstGeom>
          <a:gradFill rotWithShape="1">
            <a:gsLst>
              <a:gs pos="0">
                <a:srgbClr val="C0C0C0">
                  <a:gamma/>
                  <a:shade val="46275"/>
                  <a:invGamma/>
                </a:srgbClr>
              </a:gs>
              <a:gs pos="100000">
                <a:srgbClr val="C0C0C0"/>
              </a:gs>
            </a:gsLst>
            <a:lin ang="5400000" scaled="1"/>
          </a:gradFill>
          <a:ln>
            <a:noFill/>
          </a:ln>
          <a:effectLst/>
          <a:extLst>
            <a:ext uri="{91240B29-F687-4F45-9708-019B960494DF}">
              <a14:hiddenLine xmlns:a14="http://schemas.microsoft.com/office/drawing/2010/main" xmlns="" w="9525" algn="ctr">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eaVert" wrap="none" anchor="ctr"/>
          <a:lstStyle/>
          <a:p>
            <a:pPr>
              <a:defRPr/>
            </a:pPr>
            <a:endParaRPr lang="en-US">
              <a:effectLst>
                <a:outerShdw blurRad="38100" dist="38100" dir="2700000" algn="tl">
                  <a:srgbClr val="000000">
                    <a:alpha val="43137"/>
                  </a:srgbClr>
                </a:outerShdw>
              </a:effectLst>
            </a:endParaRPr>
          </a:p>
        </p:txBody>
      </p:sp>
      <p:sp>
        <p:nvSpPr>
          <p:cNvPr id="51211" name="Oval 11"/>
          <p:cNvSpPr>
            <a:spLocks noChangeArrowheads="1"/>
          </p:cNvSpPr>
          <p:nvPr/>
        </p:nvSpPr>
        <p:spPr bwMode="gray">
          <a:xfrm>
            <a:off x="8516939" y="4648201"/>
            <a:ext cx="1576387" cy="1546225"/>
          </a:xfrm>
          <a:prstGeom prst="ellipse">
            <a:avLst/>
          </a:prstGeom>
          <a:gradFill rotWithShape="1">
            <a:gsLst>
              <a:gs pos="0">
                <a:srgbClr val="C0C0C0">
                  <a:alpha val="0"/>
                </a:srgbClr>
              </a:gs>
              <a:gs pos="100000">
                <a:srgbClr val="C0C0C0">
                  <a:gamma/>
                  <a:tint val="34902"/>
                  <a:invGamma/>
                </a:srgbClr>
              </a:gs>
            </a:gsLst>
            <a:lin ang="5400000" scaled="1"/>
          </a:gradFill>
          <a:ln>
            <a:noFill/>
          </a:ln>
          <a:effectLst/>
          <a:extLst>
            <a:ext uri="{91240B29-F687-4F45-9708-019B960494DF}">
              <a14:hiddenLine xmlns:a14="http://schemas.microsoft.com/office/drawing/2010/main" xmlns="" w="9525" algn="ctr">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eaVert" wrap="none" anchor="ctr"/>
          <a:lstStyle/>
          <a:p>
            <a:pPr>
              <a:defRPr/>
            </a:pPr>
            <a:endParaRPr lang="en-US">
              <a:effectLst>
                <a:outerShdw blurRad="38100" dist="38100" dir="2700000" algn="tl">
                  <a:srgbClr val="000000">
                    <a:alpha val="43137"/>
                  </a:srgbClr>
                </a:outerShdw>
              </a:effectLst>
            </a:endParaRPr>
          </a:p>
        </p:txBody>
      </p:sp>
      <p:sp>
        <p:nvSpPr>
          <p:cNvPr id="51212" name="Oval 12"/>
          <p:cNvSpPr>
            <a:spLocks noChangeArrowheads="1"/>
          </p:cNvSpPr>
          <p:nvPr/>
        </p:nvSpPr>
        <p:spPr bwMode="gray">
          <a:xfrm>
            <a:off x="8534400" y="4664076"/>
            <a:ext cx="1500188" cy="1444625"/>
          </a:xfrm>
          <a:prstGeom prst="ellipse">
            <a:avLst/>
          </a:prstGeom>
          <a:gradFill rotWithShape="1">
            <a:gsLst>
              <a:gs pos="0">
                <a:srgbClr val="C0C0C0">
                  <a:gamma/>
                  <a:shade val="79216"/>
                  <a:invGamma/>
                </a:srgbClr>
              </a:gs>
              <a:gs pos="100000">
                <a:srgbClr val="C0C0C0">
                  <a:alpha val="48000"/>
                </a:srgbClr>
              </a:gs>
            </a:gsLst>
            <a:lin ang="5400000" scaled="1"/>
          </a:gradFill>
          <a:ln>
            <a:noFill/>
          </a:ln>
          <a:effectLst/>
          <a:extLst>
            <a:ext uri="{91240B29-F687-4F45-9708-019B960494DF}">
              <a14:hiddenLine xmlns:a14="http://schemas.microsoft.com/office/drawing/2010/main" xmlns="" w="9525" algn="ctr">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eaVert" wrap="none" anchor="ctr"/>
          <a:lstStyle/>
          <a:p>
            <a:pPr>
              <a:defRPr/>
            </a:pPr>
            <a:endParaRPr lang="en-US">
              <a:effectLst>
                <a:outerShdw blurRad="38100" dist="38100" dir="2700000" algn="tl">
                  <a:srgbClr val="000000">
                    <a:alpha val="43137"/>
                  </a:srgbClr>
                </a:outerShdw>
              </a:effectLst>
            </a:endParaRPr>
          </a:p>
        </p:txBody>
      </p:sp>
      <p:sp>
        <p:nvSpPr>
          <p:cNvPr id="51213" name="Oval 13"/>
          <p:cNvSpPr>
            <a:spLocks noChangeArrowheads="1"/>
          </p:cNvSpPr>
          <p:nvPr/>
        </p:nvSpPr>
        <p:spPr bwMode="gray">
          <a:xfrm>
            <a:off x="8620125" y="4705351"/>
            <a:ext cx="1335088" cy="1173163"/>
          </a:xfrm>
          <a:prstGeom prst="ellipse">
            <a:avLst/>
          </a:prstGeom>
          <a:gradFill rotWithShape="1">
            <a:gsLst>
              <a:gs pos="0">
                <a:srgbClr val="C0C0C0">
                  <a:gamma/>
                  <a:tint val="0"/>
                  <a:invGamma/>
                </a:srgbClr>
              </a:gs>
              <a:gs pos="100000">
                <a:srgbClr val="C0C0C0">
                  <a:alpha val="38000"/>
                </a:srgbClr>
              </a:gs>
            </a:gsLst>
            <a:lin ang="5400000" scaled="1"/>
          </a:gradFill>
          <a:ln>
            <a:noFill/>
          </a:ln>
          <a:effectLst/>
          <a:extLst>
            <a:ext uri="{91240B29-F687-4F45-9708-019B960494DF}">
              <a14:hiddenLine xmlns:a14="http://schemas.microsoft.com/office/drawing/2010/main" xmlns="" w="9525" algn="ctr">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eaVert" wrap="none" anchor="ctr"/>
          <a:lstStyle/>
          <a:p>
            <a:pPr>
              <a:defRPr/>
            </a:pPr>
            <a:endParaRPr lang="en-US">
              <a:effectLst>
                <a:outerShdw blurRad="38100" dist="38100" dir="2700000" algn="tl">
                  <a:srgbClr val="000000">
                    <a:alpha val="43137"/>
                  </a:srgbClr>
                </a:outerShdw>
              </a:effectLst>
            </a:endParaRPr>
          </a:p>
        </p:txBody>
      </p:sp>
      <p:sp>
        <p:nvSpPr>
          <p:cNvPr id="51214" name="Oval 14"/>
          <p:cNvSpPr>
            <a:spLocks noChangeArrowheads="1"/>
          </p:cNvSpPr>
          <p:nvPr/>
        </p:nvSpPr>
        <p:spPr bwMode="auto">
          <a:xfrm>
            <a:off x="8485189" y="4635501"/>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a:r>
              <a:rPr lang="en-US" sz="4800">
                <a:solidFill>
                  <a:srgbClr val="FF3300"/>
                </a:solidFill>
                <a:latin typeface=".VnVogue" pitchFamily="34" charset="0"/>
              </a:rPr>
              <a:t>HÕt</a:t>
            </a:r>
          </a:p>
          <a:p>
            <a:pPr algn="ctr"/>
            <a:r>
              <a:rPr lang="en-US" sz="4800">
                <a:solidFill>
                  <a:srgbClr val="FF3300"/>
                </a:solidFill>
                <a:latin typeface=".VnVogue" pitchFamily="34" charset="0"/>
              </a:rPr>
              <a:t>giê</a:t>
            </a:r>
          </a:p>
        </p:txBody>
      </p:sp>
      <p:sp>
        <p:nvSpPr>
          <p:cNvPr id="51215" name="Oval 15"/>
          <p:cNvSpPr>
            <a:spLocks noChangeArrowheads="1"/>
          </p:cNvSpPr>
          <p:nvPr/>
        </p:nvSpPr>
        <p:spPr bwMode="auto">
          <a:xfrm>
            <a:off x="8491539" y="4648201"/>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1</a:t>
            </a:r>
          </a:p>
        </p:txBody>
      </p:sp>
      <p:sp>
        <p:nvSpPr>
          <p:cNvPr id="51216" name="Oval 16"/>
          <p:cNvSpPr>
            <a:spLocks noChangeArrowheads="1"/>
          </p:cNvSpPr>
          <p:nvPr/>
        </p:nvSpPr>
        <p:spPr bwMode="auto">
          <a:xfrm>
            <a:off x="8491539" y="4651376"/>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2</a:t>
            </a:r>
          </a:p>
        </p:txBody>
      </p:sp>
      <p:sp>
        <p:nvSpPr>
          <p:cNvPr id="51217" name="Oval 17"/>
          <p:cNvSpPr>
            <a:spLocks noChangeArrowheads="1"/>
          </p:cNvSpPr>
          <p:nvPr/>
        </p:nvSpPr>
        <p:spPr bwMode="auto">
          <a:xfrm>
            <a:off x="8486776" y="4648201"/>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3</a:t>
            </a:r>
          </a:p>
        </p:txBody>
      </p:sp>
      <p:sp>
        <p:nvSpPr>
          <p:cNvPr id="51218" name="Oval 18"/>
          <p:cNvSpPr>
            <a:spLocks noChangeArrowheads="1"/>
          </p:cNvSpPr>
          <p:nvPr/>
        </p:nvSpPr>
        <p:spPr bwMode="auto">
          <a:xfrm>
            <a:off x="8501064" y="4643438"/>
            <a:ext cx="1628775" cy="1611312"/>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4</a:t>
            </a:r>
          </a:p>
        </p:txBody>
      </p:sp>
      <p:sp>
        <p:nvSpPr>
          <p:cNvPr id="51219" name="Oval 19"/>
          <p:cNvSpPr>
            <a:spLocks noChangeArrowheads="1"/>
          </p:cNvSpPr>
          <p:nvPr/>
        </p:nvSpPr>
        <p:spPr bwMode="auto">
          <a:xfrm>
            <a:off x="8486776" y="4638676"/>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5</a:t>
            </a:r>
          </a:p>
        </p:txBody>
      </p:sp>
      <p:sp>
        <p:nvSpPr>
          <p:cNvPr id="51220" name="Oval 20"/>
          <p:cNvSpPr>
            <a:spLocks noChangeArrowheads="1"/>
          </p:cNvSpPr>
          <p:nvPr/>
        </p:nvSpPr>
        <p:spPr bwMode="auto">
          <a:xfrm>
            <a:off x="8501064" y="4657726"/>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6</a:t>
            </a:r>
          </a:p>
        </p:txBody>
      </p:sp>
      <p:sp>
        <p:nvSpPr>
          <p:cNvPr id="51221" name="Oval 21"/>
          <p:cNvSpPr>
            <a:spLocks noChangeArrowheads="1"/>
          </p:cNvSpPr>
          <p:nvPr/>
        </p:nvSpPr>
        <p:spPr bwMode="auto">
          <a:xfrm>
            <a:off x="8501064" y="4648201"/>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7</a:t>
            </a:r>
          </a:p>
        </p:txBody>
      </p:sp>
      <p:sp>
        <p:nvSpPr>
          <p:cNvPr id="51222" name="Oval 22"/>
          <p:cNvSpPr>
            <a:spLocks noChangeArrowheads="1"/>
          </p:cNvSpPr>
          <p:nvPr/>
        </p:nvSpPr>
        <p:spPr bwMode="auto">
          <a:xfrm>
            <a:off x="8486776" y="4648201"/>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8</a:t>
            </a:r>
          </a:p>
        </p:txBody>
      </p:sp>
      <p:sp>
        <p:nvSpPr>
          <p:cNvPr id="51223" name="Oval 23"/>
          <p:cNvSpPr>
            <a:spLocks noChangeArrowheads="1"/>
          </p:cNvSpPr>
          <p:nvPr/>
        </p:nvSpPr>
        <p:spPr bwMode="auto">
          <a:xfrm>
            <a:off x="8501064" y="4657726"/>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9</a:t>
            </a:r>
          </a:p>
        </p:txBody>
      </p:sp>
      <p:sp>
        <p:nvSpPr>
          <p:cNvPr id="51224" name="Oval 24"/>
          <p:cNvSpPr>
            <a:spLocks noChangeArrowheads="1"/>
          </p:cNvSpPr>
          <p:nvPr/>
        </p:nvSpPr>
        <p:spPr bwMode="auto">
          <a:xfrm>
            <a:off x="8505826" y="4657726"/>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10</a:t>
            </a:r>
          </a:p>
        </p:txBody>
      </p:sp>
      <p:sp>
        <p:nvSpPr>
          <p:cNvPr id="8217" name="Text Box 25"/>
          <p:cNvSpPr txBox="1">
            <a:spLocks noChangeArrowheads="1"/>
          </p:cNvSpPr>
          <p:nvPr/>
        </p:nvSpPr>
        <p:spPr bwMode="auto">
          <a:xfrm>
            <a:off x="2778125" y="1879601"/>
            <a:ext cx="2063750"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lgn="ctr">
                <a:solidFill>
                  <a:srgbClr val="000000"/>
                </a:solidFill>
                <a:miter lim="800000"/>
                <a:headEnd/>
                <a:tailEnd/>
              </a14:hiddenLine>
            </a:ext>
            <a:ext uri="{AF507438-7753-43E0-B8FC-AC1667EBCBE1}">
              <a14:hiddenEffects xmlns:a14="http://schemas.microsoft.com/office/drawing/2010/main" xmlns="">
                <a:effectLst>
                  <a:outerShdw dist="35921" dir="2700000" algn="ctr" rotWithShape="0">
                    <a:srgbClr val="808080"/>
                  </a:outerShdw>
                </a:effectLst>
              </a14:hiddenEffects>
            </a:ext>
          </a:extLst>
        </p:spPr>
        <p:txBody>
          <a:bodyPr>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algn="ctr" eaLnBrk="1" hangingPunct="1">
              <a:spcBef>
                <a:spcPct val="50000"/>
              </a:spcBef>
            </a:pPr>
            <a:endParaRPr lang="en-US" b="0" i="0">
              <a:latin typeface=".VnTime" pitchFamily="34" charset="0"/>
            </a:endParaRPr>
          </a:p>
        </p:txBody>
      </p:sp>
      <p:graphicFrame>
        <p:nvGraphicFramePr>
          <p:cNvPr id="8218" name="Object 40"/>
          <p:cNvGraphicFramePr>
            <a:graphicFrameLocks noChangeAspect="1"/>
          </p:cNvGraphicFramePr>
          <p:nvPr/>
        </p:nvGraphicFramePr>
        <p:xfrm>
          <a:off x="1524000" y="0"/>
          <a:ext cx="1066800" cy="1066800"/>
        </p:xfrm>
        <a:graphic>
          <a:graphicData uri="http://schemas.openxmlformats.org/presentationml/2006/ole">
            <p:oleObj spid="_x0000_s14351" name="Clip" r:id="rId6" imgW="1278331" imgH="1273759" progId="">
              <p:embed/>
            </p:oleObj>
          </a:graphicData>
        </a:graphic>
      </p:graphicFrame>
      <p:grpSp>
        <p:nvGrpSpPr>
          <p:cNvPr id="8219" name="Group 42"/>
          <p:cNvGrpSpPr>
            <a:grpSpLocks noChangeAspect="1"/>
          </p:cNvGrpSpPr>
          <p:nvPr/>
        </p:nvGrpSpPr>
        <p:grpSpPr bwMode="auto">
          <a:xfrm flipH="1">
            <a:off x="9525000" y="-57150"/>
            <a:ext cx="1143000" cy="1090613"/>
            <a:chOff x="1008" y="1127"/>
            <a:chExt cx="2064" cy="2059"/>
          </a:xfrm>
        </p:grpSpPr>
        <p:sp>
          <p:nvSpPr>
            <p:cNvPr id="51229" name="AutoShape 43"/>
            <p:cNvSpPr>
              <a:spLocks noChangeAspect="1" noChangeArrowheads="1" noTextEdit="1"/>
            </p:cNvSpPr>
            <p:nvPr/>
          </p:nvSpPr>
          <p:spPr bwMode="auto">
            <a:xfrm>
              <a:off x="1008" y="1127"/>
              <a:ext cx="2064" cy="20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defRPr/>
              </a:pPr>
              <a:endParaRPr lang="en-US">
                <a:effectLst>
                  <a:outerShdw blurRad="38100" dist="38100" dir="2700000" algn="tl">
                    <a:srgbClr val="000000">
                      <a:alpha val="43137"/>
                    </a:srgbClr>
                  </a:outerShdw>
                </a:effectLst>
              </a:endParaRPr>
            </a:p>
          </p:txBody>
        </p:sp>
        <p:grpSp>
          <p:nvGrpSpPr>
            <p:cNvPr id="8883" name="Group 44"/>
            <p:cNvGrpSpPr>
              <a:grpSpLocks/>
            </p:cNvGrpSpPr>
            <p:nvPr/>
          </p:nvGrpSpPr>
          <p:grpSpPr bwMode="auto">
            <a:xfrm>
              <a:off x="1033" y="1136"/>
              <a:ext cx="2038" cy="1706"/>
              <a:chOff x="1033" y="1136"/>
              <a:chExt cx="2038" cy="1706"/>
            </a:xfrm>
          </p:grpSpPr>
          <p:sp>
            <p:nvSpPr>
              <p:cNvPr id="9004" name="Freeform 45"/>
              <p:cNvSpPr>
                <a:spLocks/>
              </p:cNvSpPr>
              <p:nvPr/>
            </p:nvSpPr>
            <p:spPr bwMode="auto">
              <a:xfrm>
                <a:off x="2127" y="1182"/>
                <a:ext cx="287" cy="125"/>
              </a:xfrm>
              <a:custGeom>
                <a:avLst/>
                <a:gdLst>
                  <a:gd name="T0" fmla="*/ 0 w 287"/>
                  <a:gd name="T1" fmla="*/ 109 h 125"/>
                  <a:gd name="T2" fmla="*/ 0 w 287"/>
                  <a:gd name="T3" fmla="*/ 108 h 125"/>
                  <a:gd name="T4" fmla="*/ 5 w 287"/>
                  <a:gd name="T5" fmla="*/ 106 h 125"/>
                  <a:gd name="T6" fmla="*/ 7 w 287"/>
                  <a:gd name="T7" fmla="*/ 105 h 125"/>
                  <a:gd name="T8" fmla="*/ 7 w 287"/>
                  <a:gd name="T9" fmla="*/ 103 h 125"/>
                  <a:gd name="T10" fmla="*/ 31 w 287"/>
                  <a:gd name="T11" fmla="*/ 109 h 125"/>
                  <a:gd name="T12" fmla="*/ 55 w 287"/>
                  <a:gd name="T13" fmla="*/ 112 h 125"/>
                  <a:gd name="T14" fmla="*/ 77 w 287"/>
                  <a:gd name="T15" fmla="*/ 114 h 125"/>
                  <a:gd name="T16" fmla="*/ 98 w 287"/>
                  <a:gd name="T17" fmla="*/ 111 h 125"/>
                  <a:gd name="T18" fmla="*/ 118 w 287"/>
                  <a:gd name="T19" fmla="*/ 106 h 125"/>
                  <a:gd name="T20" fmla="*/ 139 w 287"/>
                  <a:gd name="T21" fmla="*/ 100 h 125"/>
                  <a:gd name="T22" fmla="*/ 158 w 287"/>
                  <a:gd name="T23" fmla="*/ 93 h 125"/>
                  <a:gd name="T24" fmla="*/ 176 w 287"/>
                  <a:gd name="T25" fmla="*/ 84 h 125"/>
                  <a:gd name="T26" fmla="*/ 194 w 287"/>
                  <a:gd name="T27" fmla="*/ 74 h 125"/>
                  <a:gd name="T28" fmla="*/ 210 w 287"/>
                  <a:gd name="T29" fmla="*/ 63 h 125"/>
                  <a:gd name="T30" fmla="*/ 225 w 287"/>
                  <a:gd name="T31" fmla="*/ 53 h 125"/>
                  <a:gd name="T32" fmla="*/ 239 w 287"/>
                  <a:gd name="T33" fmla="*/ 41 h 125"/>
                  <a:gd name="T34" fmla="*/ 253 w 287"/>
                  <a:gd name="T35" fmla="*/ 29 h 125"/>
                  <a:gd name="T36" fmla="*/ 264 w 287"/>
                  <a:gd name="T37" fmla="*/ 19 h 125"/>
                  <a:gd name="T38" fmla="*/ 276 w 287"/>
                  <a:gd name="T39" fmla="*/ 9 h 125"/>
                  <a:gd name="T40" fmla="*/ 287 w 287"/>
                  <a:gd name="T41" fmla="*/ 0 h 125"/>
                  <a:gd name="T42" fmla="*/ 284 w 287"/>
                  <a:gd name="T43" fmla="*/ 12 h 125"/>
                  <a:gd name="T44" fmla="*/ 276 w 287"/>
                  <a:gd name="T45" fmla="*/ 23 h 125"/>
                  <a:gd name="T46" fmla="*/ 266 w 287"/>
                  <a:gd name="T47" fmla="*/ 35 h 125"/>
                  <a:gd name="T48" fmla="*/ 251 w 287"/>
                  <a:gd name="T49" fmla="*/ 48 h 125"/>
                  <a:gd name="T50" fmla="*/ 235 w 287"/>
                  <a:gd name="T51" fmla="*/ 62 h 125"/>
                  <a:gd name="T52" fmla="*/ 217 w 287"/>
                  <a:gd name="T53" fmla="*/ 75 h 125"/>
                  <a:gd name="T54" fmla="*/ 196 w 287"/>
                  <a:gd name="T55" fmla="*/ 87 h 125"/>
                  <a:gd name="T56" fmla="*/ 174 w 287"/>
                  <a:gd name="T57" fmla="*/ 97 h 125"/>
                  <a:gd name="T58" fmla="*/ 152 w 287"/>
                  <a:gd name="T59" fmla="*/ 108 h 125"/>
                  <a:gd name="T60" fmla="*/ 129 w 287"/>
                  <a:gd name="T61" fmla="*/ 115 h 125"/>
                  <a:gd name="T62" fmla="*/ 105 w 287"/>
                  <a:gd name="T63" fmla="*/ 121 h 125"/>
                  <a:gd name="T64" fmla="*/ 83 w 287"/>
                  <a:gd name="T65" fmla="*/ 125 h 125"/>
                  <a:gd name="T66" fmla="*/ 59 w 287"/>
                  <a:gd name="T67" fmla="*/ 125 h 125"/>
                  <a:gd name="T68" fmla="*/ 38 w 287"/>
                  <a:gd name="T69" fmla="*/ 124 h 125"/>
                  <a:gd name="T70" fmla="*/ 18 w 287"/>
                  <a:gd name="T71" fmla="*/ 118 h 125"/>
                  <a:gd name="T72" fmla="*/ 0 w 287"/>
                  <a:gd name="T73" fmla="*/ 109 h 1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7"/>
                  <a:gd name="T112" fmla="*/ 0 h 125"/>
                  <a:gd name="T113" fmla="*/ 287 w 287"/>
                  <a:gd name="T114" fmla="*/ 125 h 1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7" h="125">
                    <a:moveTo>
                      <a:pt x="0" y="109"/>
                    </a:moveTo>
                    <a:lnTo>
                      <a:pt x="0" y="108"/>
                    </a:lnTo>
                    <a:lnTo>
                      <a:pt x="5" y="106"/>
                    </a:lnTo>
                    <a:lnTo>
                      <a:pt x="7" y="105"/>
                    </a:lnTo>
                    <a:lnTo>
                      <a:pt x="7" y="103"/>
                    </a:lnTo>
                    <a:lnTo>
                      <a:pt x="31" y="109"/>
                    </a:lnTo>
                    <a:lnTo>
                      <a:pt x="55" y="112"/>
                    </a:lnTo>
                    <a:lnTo>
                      <a:pt x="77" y="114"/>
                    </a:lnTo>
                    <a:lnTo>
                      <a:pt x="98" y="111"/>
                    </a:lnTo>
                    <a:lnTo>
                      <a:pt x="118" y="106"/>
                    </a:lnTo>
                    <a:lnTo>
                      <a:pt x="139" y="100"/>
                    </a:lnTo>
                    <a:lnTo>
                      <a:pt x="158" y="93"/>
                    </a:lnTo>
                    <a:lnTo>
                      <a:pt x="176" y="84"/>
                    </a:lnTo>
                    <a:lnTo>
                      <a:pt x="194" y="74"/>
                    </a:lnTo>
                    <a:lnTo>
                      <a:pt x="210" y="63"/>
                    </a:lnTo>
                    <a:lnTo>
                      <a:pt x="225" y="53"/>
                    </a:lnTo>
                    <a:lnTo>
                      <a:pt x="239" y="41"/>
                    </a:lnTo>
                    <a:lnTo>
                      <a:pt x="253" y="29"/>
                    </a:lnTo>
                    <a:lnTo>
                      <a:pt x="264" y="19"/>
                    </a:lnTo>
                    <a:lnTo>
                      <a:pt x="276" y="9"/>
                    </a:lnTo>
                    <a:lnTo>
                      <a:pt x="287" y="0"/>
                    </a:lnTo>
                    <a:lnTo>
                      <a:pt x="284" y="12"/>
                    </a:lnTo>
                    <a:lnTo>
                      <a:pt x="276" y="23"/>
                    </a:lnTo>
                    <a:lnTo>
                      <a:pt x="266" y="35"/>
                    </a:lnTo>
                    <a:lnTo>
                      <a:pt x="251" y="48"/>
                    </a:lnTo>
                    <a:lnTo>
                      <a:pt x="235" y="62"/>
                    </a:lnTo>
                    <a:lnTo>
                      <a:pt x="217" y="75"/>
                    </a:lnTo>
                    <a:lnTo>
                      <a:pt x="196" y="87"/>
                    </a:lnTo>
                    <a:lnTo>
                      <a:pt x="174" y="97"/>
                    </a:lnTo>
                    <a:lnTo>
                      <a:pt x="152" y="108"/>
                    </a:lnTo>
                    <a:lnTo>
                      <a:pt x="129" y="115"/>
                    </a:lnTo>
                    <a:lnTo>
                      <a:pt x="105" y="121"/>
                    </a:lnTo>
                    <a:lnTo>
                      <a:pt x="83" y="125"/>
                    </a:lnTo>
                    <a:lnTo>
                      <a:pt x="59" y="125"/>
                    </a:lnTo>
                    <a:lnTo>
                      <a:pt x="38" y="124"/>
                    </a:lnTo>
                    <a:lnTo>
                      <a:pt x="18" y="118"/>
                    </a:lnTo>
                    <a:lnTo>
                      <a:pt x="0" y="10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05" name="Freeform 46"/>
              <p:cNvSpPr>
                <a:spLocks/>
              </p:cNvSpPr>
              <p:nvPr/>
            </p:nvSpPr>
            <p:spPr bwMode="auto">
              <a:xfrm>
                <a:off x="2352" y="1145"/>
                <a:ext cx="16" cy="97"/>
              </a:xfrm>
              <a:custGeom>
                <a:avLst/>
                <a:gdLst>
                  <a:gd name="T0" fmla="*/ 11 w 16"/>
                  <a:gd name="T1" fmla="*/ 0 h 97"/>
                  <a:gd name="T2" fmla="*/ 16 w 16"/>
                  <a:gd name="T3" fmla="*/ 12 h 97"/>
                  <a:gd name="T4" fmla="*/ 16 w 16"/>
                  <a:gd name="T5" fmla="*/ 40 h 97"/>
                  <a:gd name="T6" fmla="*/ 11 w 16"/>
                  <a:gd name="T7" fmla="*/ 72 h 97"/>
                  <a:gd name="T8" fmla="*/ 0 w 16"/>
                  <a:gd name="T9" fmla="*/ 97 h 97"/>
                  <a:gd name="T10" fmla="*/ 2 w 16"/>
                  <a:gd name="T11" fmla="*/ 72 h 97"/>
                  <a:gd name="T12" fmla="*/ 5 w 16"/>
                  <a:gd name="T13" fmla="*/ 40 h 97"/>
                  <a:gd name="T14" fmla="*/ 8 w 16"/>
                  <a:gd name="T15" fmla="*/ 12 h 97"/>
                  <a:gd name="T16" fmla="*/ 11 w 16"/>
                  <a:gd name="T17" fmla="*/ 0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97"/>
                  <a:gd name="T29" fmla="*/ 16 w 16"/>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97">
                    <a:moveTo>
                      <a:pt x="11" y="0"/>
                    </a:moveTo>
                    <a:lnTo>
                      <a:pt x="16" y="12"/>
                    </a:lnTo>
                    <a:lnTo>
                      <a:pt x="16" y="40"/>
                    </a:lnTo>
                    <a:lnTo>
                      <a:pt x="11" y="72"/>
                    </a:lnTo>
                    <a:lnTo>
                      <a:pt x="0" y="97"/>
                    </a:lnTo>
                    <a:lnTo>
                      <a:pt x="2" y="72"/>
                    </a:lnTo>
                    <a:lnTo>
                      <a:pt x="5" y="40"/>
                    </a:lnTo>
                    <a:lnTo>
                      <a:pt x="8" y="12"/>
                    </a:lnTo>
                    <a:lnTo>
                      <a:pt x="1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06" name="Freeform 47"/>
              <p:cNvSpPr>
                <a:spLocks/>
              </p:cNvSpPr>
              <p:nvPr/>
            </p:nvSpPr>
            <p:spPr bwMode="auto">
              <a:xfrm>
                <a:off x="2328" y="1143"/>
                <a:ext cx="21" cy="117"/>
              </a:xfrm>
              <a:custGeom>
                <a:avLst/>
                <a:gdLst>
                  <a:gd name="T0" fmla="*/ 16 w 21"/>
                  <a:gd name="T1" fmla="*/ 0 h 117"/>
                  <a:gd name="T2" fmla="*/ 21 w 21"/>
                  <a:gd name="T3" fmla="*/ 15 h 117"/>
                  <a:gd name="T4" fmla="*/ 19 w 21"/>
                  <a:gd name="T5" fmla="*/ 49 h 117"/>
                  <a:gd name="T6" fmla="*/ 13 w 21"/>
                  <a:gd name="T7" fmla="*/ 87 h 117"/>
                  <a:gd name="T8" fmla="*/ 0 w 21"/>
                  <a:gd name="T9" fmla="*/ 117 h 117"/>
                  <a:gd name="T10" fmla="*/ 3 w 21"/>
                  <a:gd name="T11" fmla="*/ 93 h 117"/>
                  <a:gd name="T12" fmla="*/ 6 w 21"/>
                  <a:gd name="T13" fmla="*/ 53 h 117"/>
                  <a:gd name="T14" fmla="*/ 10 w 21"/>
                  <a:gd name="T15" fmla="*/ 17 h 117"/>
                  <a:gd name="T16" fmla="*/ 16 w 21"/>
                  <a:gd name="T17" fmla="*/ 0 h 1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117"/>
                  <a:gd name="T29" fmla="*/ 21 w 21"/>
                  <a:gd name="T30" fmla="*/ 117 h 1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117">
                    <a:moveTo>
                      <a:pt x="16" y="0"/>
                    </a:moveTo>
                    <a:lnTo>
                      <a:pt x="21" y="15"/>
                    </a:lnTo>
                    <a:lnTo>
                      <a:pt x="19" y="49"/>
                    </a:lnTo>
                    <a:lnTo>
                      <a:pt x="13" y="87"/>
                    </a:lnTo>
                    <a:lnTo>
                      <a:pt x="0" y="117"/>
                    </a:lnTo>
                    <a:lnTo>
                      <a:pt x="3" y="93"/>
                    </a:lnTo>
                    <a:lnTo>
                      <a:pt x="6" y="53"/>
                    </a:lnTo>
                    <a:lnTo>
                      <a:pt x="10" y="17"/>
                    </a:lnTo>
                    <a:lnTo>
                      <a:pt x="1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07" name="Freeform 48"/>
              <p:cNvSpPr>
                <a:spLocks/>
              </p:cNvSpPr>
              <p:nvPr/>
            </p:nvSpPr>
            <p:spPr bwMode="auto">
              <a:xfrm>
                <a:off x="2287" y="1161"/>
                <a:ext cx="16" cy="123"/>
              </a:xfrm>
              <a:custGeom>
                <a:avLst/>
                <a:gdLst>
                  <a:gd name="T0" fmla="*/ 8 w 16"/>
                  <a:gd name="T1" fmla="*/ 0 h 123"/>
                  <a:gd name="T2" fmla="*/ 14 w 16"/>
                  <a:gd name="T3" fmla="*/ 16 h 123"/>
                  <a:gd name="T4" fmla="*/ 16 w 16"/>
                  <a:gd name="T5" fmla="*/ 53 h 123"/>
                  <a:gd name="T6" fmla="*/ 11 w 16"/>
                  <a:gd name="T7" fmla="*/ 95 h 123"/>
                  <a:gd name="T8" fmla="*/ 0 w 16"/>
                  <a:gd name="T9" fmla="*/ 123 h 123"/>
                  <a:gd name="T10" fmla="*/ 0 w 16"/>
                  <a:gd name="T11" fmla="*/ 98 h 123"/>
                  <a:gd name="T12" fmla="*/ 1 w 16"/>
                  <a:gd name="T13" fmla="*/ 56 h 123"/>
                  <a:gd name="T14" fmla="*/ 4 w 16"/>
                  <a:gd name="T15" fmla="*/ 18 h 123"/>
                  <a:gd name="T16" fmla="*/ 8 w 16"/>
                  <a:gd name="T17" fmla="*/ 0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3"/>
                  <a:gd name="T29" fmla="*/ 16 w 16"/>
                  <a:gd name="T30" fmla="*/ 123 h 1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3">
                    <a:moveTo>
                      <a:pt x="8" y="0"/>
                    </a:moveTo>
                    <a:lnTo>
                      <a:pt x="14" y="16"/>
                    </a:lnTo>
                    <a:lnTo>
                      <a:pt x="16" y="53"/>
                    </a:lnTo>
                    <a:lnTo>
                      <a:pt x="11" y="95"/>
                    </a:lnTo>
                    <a:lnTo>
                      <a:pt x="0" y="123"/>
                    </a:lnTo>
                    <a:lnTo>
                      <a:pt x="0" y="98"/>
                    </a:lnTo>
                    <a:lnTo>
                      <a:pt x="1" y="56"/>
                    </a:lnTo>
                    <a:lnTo>
                      <a:pt x="4" y="18"/>
                    </a:lnTo>
                    <a:lnTo>
                      <a:pt x="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08" name="Freeform 49"/>
              <p:cNvSpPr>
                <a:spLocks/>
              </p:cNvSpPr>
              <p:nvPr/>
            </p:nvSpPr>
            <p:spPr bwMode="auto">
              <a:xfrm>
                <a:off x="2260" y="1183"/>
                <a:ext cx="13" cy="110"/>
              </a:xfrm>
              <a:custGeom>
                <a:avLst/>
                <a:gdLst>
                  <a:gd name="T0" fmla="*/ 7 w 13"/>
                  <a:gd name="T1" fmla="*/ 0 h 110"/>
                  <a:gd name="T2" fmla="*/ 12 w 13"/>
                  <a:gd name="T3" fmla="*/ 15 h 110"/>
                  <a:gd name="T4" fmla="*/ 13 w 13"/>
                  <a:gd name="T5" fmla="*/ 49 h 110"/>
                  <a:gd name="T6" fmla="*/ 10 w 13"/>
                  <a:gd name="T7" fmla="*/ 86 h 110"/>
                  <a:gd name="T8" fmla="*/ 1 w 13"/>
                  <a:gd name="T9" fmla="*/ 110 h 110"/>
                  <a:gd name="T10" fmla="*/ 1 w 13"/>
                  <a:gd name="T11" fmla="*/ 84 h 110"/>
                  <a:gd name="T12" fmla="*/ 0 w 13"/>
                  <a:gd name="T13" fmla="*/ 47 h 110"/>
                  <a:gd name="T14" fmla="*/ 1 w 13"/>
                  <a:gd name="T15" fmla="*/ 15 h 110"/>
                  <a:gd name="T16" fmla="*/ 7 w 13"/>
                  <a:gd name="T17" fmla="*/ 0 h 1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110"/>
                  <a:gd name="T29" fmla="*/ 13 w 13"/>
                  <a:gd name="T30" fmla="*/ 110 h 1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110">
                    <a:moveTo>
                      <a:pt x="7" y="0"/>
                    </a:moveTo>
                    <a:lnTo>
                      <a:pt x="12" y="15"/>
                    </a:lnTo>
                    <a:lnTo>
                      <a:pt x="13" y="49"/>
                    </a:lnTo>
                    <a:lnTo>
                      <a:pt x="10" y="86"/>
                    </a:lnTo>
                    <a:lnTo>
                      <a:pt x="1" y="110"/>
                    </a:lnTo>
                    <a:lnTo>
                      <a:pt x="1" y="84"/>
                    </a:lnTo>
                    <a:lnTo>
                      <a:pt x="0" y="47"/>
                    </a:lnTo>
                    <a:lnTo>
                      <a:pt x="1" y="15"/>
                    </a:lnTo>
                    <a:lnTo>
                      <a:pt x="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09" name="Freeform 50"/>
              <p:cNvSpPr>
                <a:spLocks/>
              </p:cNvSpPr>
              <p:nvPr/>
            </p:nvSpPr>
            <p:spPr bwMode="auto">
              <a:xfrm>
                <a:off x="2208" y="1211"/>
                <a:ext cx="17" cy="92"/>
              </a:xfrm>
              <a:custGeom>
                <a:avLst/>
                <a:gdLst>
                  <a:gd name="T0" fmla="*/ 3 w 17"/>
                  <a:gd name="T1" fmla="*/ 0 h 92"/>
                  <a:gd name="T2" fmla="*/ 11 w 17"/>
                  <a:gd name="T3" fmla="*/ 11 h 92"/>
                  <a:gd name="T4" fmla="*/ 17 w 17"/>
                  <a:gd name="T5" fmla="*/ 37 h 92"/>
                  <a:gd name="T6" fmla="*/ 15 w 17"/>
                  <a:gd name="T7" fmla="*/ 67 h 92"/>
                  <a:gd name="T8" fmla="*/ 6 w 17"/>
                  <a:gd name="T9" fmla="*/ 92 h 92"/>
                  <a:gd name="T10" fmla="*/ 5 w 17"/>
                  <a:gd name="T11" fmla="*/ 70 h 92"/>
                  <a:gd name="T12" fmla="*/ 2 w 17"/>
                  <a:gd name="T13" fmla="*/ 39 h 92"/>
                  <a:gd name="T14" fmla="*/ 0 w 17"/>
                  <a:gd name="T15" fmla="*/ 12 h 92"/>
                  <a:gd name="T16" fmla="*/ 3 w 17"/>
                  <a:gd name="T17" fmla="*/ 0 h 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92"/>
                  <a:gd name="T29" fmla="*/ 17 w 17"/>
                  <a:gd name="T30" fmla="*/ 92 h 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92">
                    <a:moveTo>
                      <a:pt x="3" y="0"/>
                    </a:moveTo>
                    <a:lnTo>
                      <a:pt x="11" y="11"/>
                    </a:lnTo>
                    <a:lnTo>
                      <a:pt x="17" y="37"/>
                    </a:lnTo>
                    <a:lnTo>
                      <a:pt x="15" y="67"/>
                    </a:lnTo>
                    <a:lnTo>
                      <a:pt x="6" y="92"/>
                    </a:lnTo>
                    <a:lnTo>
                      <a:pt x="5" y="70"/>
                    </a:lnTo>
                    <a:lnTo>
                      <a:pt x="2" y="39"/>
                    </a:lnTo>
                    <a:lnTo>
                      <a:pt x="0" y="12"/>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10" name="Freeform 51"/>
              <p:cNvSpPr>
                <a:spLocks/>
              </p:cNvSpPr>
              <p:nvPr/>
            </p:nvSpPr>
            <p:spPr bwMode="auto">
              <a:xfrm>
                <a:off x="2133" y="1253"/>
                <a:ext cx="19" cy="44"/>
              </a:xfrm>
              <a:custGeom>
                <a:avLst/>
                <a:gdLst>
                  <a:gd name="T0" fmla="*/ 3 w 19"/>
                  <a:gd name="T1" fmla="*/ 0 h 44"/>
                  <a:gd name="T2" fmla="*/ 9 w 19"/>
                  <a:gd name="T3" fmla="*/ 4 h 44"/>
                  <a:gd name="T4" fmla="*/ 16 w 19"/>
                  <a:gd name="T5" fmla="*/ 17 h 44"/>
                  <a:gd name="T6" fmla="*/ 19 w 19"/>
                  <a:gd name="T7" fmla="*/ 34 h 44"/>
                  <a:gd name="T8" fmla="*/ 15 w 19"/>
                  <a:gd name="T9" fmla="*/ 44 h 44"/>
                  <a:gd name="T10" fmla="*/ 15 w 19"/>
                  <a:gd name="T11" fmla="*/ 29 h 44"/>
                  <a:gd name="T12" fmla="*/ 7 w 19"/>
                  <a:gd name="T13" fmla="*/ 14 h 44"/>
                  <a:gd name="T14" fmla="*/ 0 w 19"/>
                  <a:gd name="T15" fmla="*/ 4 h 44"/>
                  <a:gd name="T16" fmla="*/ 3 w 19"/>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44"/>
                  <a:gd name="T29" fmla="*/ 19 w 19"/>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44">
                    <a:moveTo>
                      <a:pt x="3" y="0"/>
                    </a:moveTo>
                    <a:lnTo>
                      <a:pt x="9" y="4"/>
                    </a:lnTo>
                    <a:lnTo>
                      <a:pt x="16" y="17"/>
                    </a:lnTo>
                    <a:lnTo>
                      <a:pt x="19" y="34"/>
                    </a:lnTo>
                    <a:lnTo>
                      <a:pt x="15" y="44"/>
                    </a:lnTo>
                    <a:lnTo>
                      <a:pt x="15" y="29"/>
                    </a:lnTo>
                    <a:lnTo>
                      <a:pt x="7" y="14"/>
                    </a:lnTo>
                    <a:lnTo>
                      <a:pt x="0" y="4"/>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11" name="Freeform 52"/>
              <p:cNvSpPr>
                <a:spLocks/>
              </p:cNvSpPr>
              <p:nvPr/>
            </p:nvSpPr>
            <p:spPr bwMode="auto">
              <a:xfrm>
                <a:off x="2380" y="1136"/>
                <a:ext cx="16" cy="84"/>
              </a:xfrm>
              <a:custGeom>
                <a:avLst/>
                <a:gdLst>
                  <a:gd name="T0" fmla="*/ 11 w 16"/>
                  <a:gd name="T1" fmla="*/ 0 h 84"/>
                  <a:gd name="T2" fmla="*/ 16 w 16"/>
                  <a:gd name="T3" fmla="*/ 9 h 84"/>
                  <a:gd name="T4" fmla="*/ 16 w 16"/>
                  <a:gd name="T5" fmla="*/ 32 h 84"/>
                  <a:gd name="T6" fmla="*/ 11 w 16"/>
                  <a:gd name="T7" fmla="*/ 59 h 84"/>
                  <a:gd name="T8" fmla="*/ 0 w 16"/>
                  <a:gd name="T9" fmla="*/ 84 h 84"/>
                  <a:gd name="T10" fmla="*/ 3 w 16"/>
                  <a:gd name="T11" fmla="*/ 60 h 84"/>
                  <a:gd name="T12" fmla="*/ 4 w 16"/>
                  <a:gd name="T13" fmla="*/ 32 h 84"/>
                  <a:gd name="T14" fmla="*/ 7 w 16"/>
                  <a:gd name="T15" fmla="*/ 10 h 84"/>
                  <a:gd name="T16" fmla="*/ 11 w 16"/>
                  <a:gd name="T17" fmla="*/ 0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84"/>
                  <a:gd name="T29" fmla="*/ 16 w 16"/>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84">
                    <a:moveTo>
                      <a:pt x="11" y="0"/>
                    </a:moveTo>
                    <a:lnTo>
                      <a:pt x="16" y="9"/>
                    </a:lnTo>
                    <a:lnTo>
                      <a:pt x="16" y="32"/>
                    </a:lnTo>
                    <a:lnTo>
                      <a:pt x="11" y="59"/>
                    </a:lnTo>
                    <a:lnTo>
                      <a:pt x="0" y="84"/>
                    </a:lnTo>
                    <a:lnTo>
                      <a:pt x="3" y="60"/>
                    </a:lnTo>
                    <a:lnTo>
                      <a:pt x="4" y="32"/>
                    </a:lnTo>
                    <a:lnTo>
                      <a:pt x="7" y="10"/>
                    </a:lnTo>
                    <a:lnTo>
                      <a:pt x="1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12" name="Freeform 53"/>
              <p:cNvSpPr>
                <a:spLocks/>
              </p:cNvSpPr>
              <p:nvPr/>
            </p:nvSpPr>
            <p:spPr bwMode="auto">
              <a:xfrm>
                <a:off x="2310" y="1152"/>
                <a:ext cx="16" cy="120"/>
              </a:xfrm>
              <a:custGeom>
                <a:avLst/>
                <a:gdLst>
                  <a:gd name="T0" fmla="*/ 9 w 16"/>
                  <a:gd name="T1" fmla="*/ 0 h 120"/>
                  <a:gd name="T2" fmla="*/ 15 w 16"/>
                  <a:gd name="T3" fmla="*/ 16 h 120"/>
                  <a:gd name="T4" fmla="*/ 16 w 16"/>
                  <a:gd name="T5" fmla="*/ 52 h 120"/>
                  <a:gd name="T6" fmla="*/ 12 w 16"/>
                  <a:gd name="T7" fmla="*/ 92 h 120"/>
                  <a:gd name="T8" fmla="*/ 0 w 16"/>
                  <a:gd name="T9" fmla="*/ 120 h 120"/>
                  <a:gd name="T10" fmla="*/ 0 w 16"/>
                  <a:gd name="T11" fmla="*/ 96 h 120"/>
                  <a:gd name="T12" fmla="*/ 2 w 16"/>
                  <a:gd name="T13" fmla="*/ 55 h 120"/>
                  <a:gd name="T14" fmla="*/ 5 w 16"/>
                  <a:gd name="T15" fmla="*/ 16 h 120"/>
                  <a:gd name="T16" fmla="*/ 9 w 16"/>
                  <a:gd name="T17" fmla="*/ 0 h 1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0"/>
                  <a:gd name="T29" fmla="*/ 16 w 16"/>
                  <a:gd name="T30" fmla="*/ 120 h 1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0">
                    <a:moveTo>
                      <a:pt x="9" y="0"/>
                    </a:moveTo>
                    <a:lnTo>
                      <a:pt x="15" y="16"/>
                    </a:lnTo>
                    <a:lnTo>
                      <a:pt x="16" y="52"/>
                    </a:lnTo>
                    <a:lnTo>
                      <a:pt x="12" y="92"/>
                    </a:lnTo>
                    <a:lnTo>
                      <a:pt x="0" y="120"/>
                    </a:lnTo>
                    <a:lnTo>
                      <a:pt x="0" y="96"/>
                    </a:lnTo>
                    <a:lnTo>
                      <a:pt x="2" y="55"/>
                    </a:lnTo>
                    <a:lnTo>
                      <a:pt x="5" y="16"/>
                    </a:lnTo>
                    <a:lnTo>
                      <a:pt x="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13" name="Freeform 54"/>
              <p:cNvSpPr>
                <a:spLocks/>
              </p:cNvSpPr>
              <p:nvPr/>
            </p:nvSpPr>
            <p:spPr bwMode="auto">
              <a:xfrm>
                <a:off x="2229" y="1194"/>
                <a:ext cx="16" cy="104"/>
              </a:xfrm>
              <a:custGeom>
                <a:avLst/>
                <a:gdLst>
                  <a:gd name="T0" fmla="*/ 3 w 16"/>
                  <a:gd name="T1" fmla="*/ 0 h 104"/>
                  <a:gd name="T2" fmla="*/ 10 w 16"/>
                  <a:gd name="T3" fmla="*/ 13 h 104"/>
                  <a:gd name="T4" fmla="*/ 16 w 16"/>
                  <a:gd name="T5" fmla="*/ 42 h 104"/>
                  <a:gd name="T6" fmla="*/ 16 w 16"/>
                  <a:gd name="T7" fmla="*/ 78 h 104"/>
                  <a:gd name="T8" fmla="*/ 7 w 16"/>
                  <a:gd name="T9" fmla="*/ 104 h 104"/>
                  <a:gd name="T10" fmla="*/ 6 w 16"/>
                  <a:gd name="T11" fmla="*/ 79 h 104"/>
                  <a:gd name="T12" fmla="*/ 3 w 16"/>
                  <a:gd name="T13" fmla="*/ 45 h 104"/>
                  <a:gd name="T14" fmla="*/ 0 w 16"/>
                  <a:gd name="T15" fmla="*/ 13 h 104"/>
                  <a:gd name="T16" fmla="*/ 3 w 16"/>
                  <a:gd name="T17" fmla="*/ 0 h 1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4"/>
                  <a:gd name="T29" fmla="*/ 16 w 16"/>
                  <a:gd name="T30" fmla="*/ 104 h 1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4">
                    <a:moveTo>
                      <a:pt x="3" y="0"/>
                    </a:moveTo>
                    <a:lnTo>
                      <a:pt x="10" y="13"/>
                    </a:lnTo>
                    <a:lnTo>
                      <a:pt x="16" y="42"/>
                    </a:lnTo>
                    <a:lnTo>
                      <a:pt x="16" y="78"/>
                    </a:lnTo>
                    <a:lnTo>
                      <a:pt x="7" y="104"/>
                    </a:lnTo>
                    <a:lnTo>
                      <a:pt x="6" y="79"/>
                    </a:lnTo>
                    <a:lnTo>
                      <a:pt x="3" y="45"/>
                    </a:lnTo>
                    <a:lnTo>
                      <a:pt x="0" y="13"/>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14" name="Freeform 55"/>
              <p:cNvSpPr>
                <a:spLocks/>
              </p:cNvSpPr>
              <p:nvPr/>
            </p:nvSpPr>
            <p:spPr bwMode="auto">
              <a:xfrm>
                <a:off x="2191" y="1216"/>
                <a:ext cx="8" cy="87"/>
              </a:xfrm>
              <a:custGeom>
                <a:avLst/>
                <a:gdLst>
                  <a:gd name="T0" fmla="*/ 3 w 8"/>
                  <a:gd name="T1" fmla="*/ 0 h 87"/>
                  <a:gd name="T2" fmla="*/ 7 w 8"/>
                  <a:gd name="T3" fmla="*/ 13 h 87"/>
                  <a:gd name="T4" fmla="*/ 8 w 8"/>
                  <a:gd name="T5" fmla="*/ 41 h 87"/>
                  <a:gd name="T6" fmla="*/ 7 w 8"/>
                  <a:gd name="T7" fmla="*/ 71 h 87"/>
                  <a:gd name="T8" fmla="*/ 1 w 8"/>
                  <a:gd name="T9" fmla="*/ 87 h 87"/>
                  <a:gd name="T10" fmla="*/ 1 w 8"/>
                  <a:gd name="T11" fmla="*/ 68 h 87"/>
                  <a:gd name="T12" fmla="*/ 0 w 8"/>
                  <a:gd name="T13" fmla="*/ 41 h 87"/>
                  <a:gd name="T14" fmla="*/ 0 w 8"/>
                  <a:gd name="T15" fmla="*/ 14 h 87"/>
                  <a:gd name="T16" fmla="*/ 3 w 8"/>
                  <a:gd name="T17" fmla="*/ 0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87"/>
                  <a:gd name="T29" fmla="*/ 8 w 8"/>
                  <a:gd name="T30" fmla="*/ 87 h 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87">
                    <a:moveTo>
                      <a:pt x="3" y="0"/>
                    </a:moveTo>
                    <a:lnTo>
                      <a:pt x="7" y="13"/>
                    </a:lnTo>
                    <a:lnTo>
                      <a:pt x="8" y="41"/>
                    </a:lnTo>
                    <a:lnTo>
                      <a:pt x="7" y="71"/>
                    </a:lnTo>
                    <a:lnTo>
                      <a:pt x="1" y="87"/>
                    </a:lnTo>
                    <a:lnTo>
                      <a:pt x="1" y="68"/>
                    </a:lnTo>
                    <a:lnTo>
                      <a:pt x="0" y="41"/>
                    </a:lnTo>
                    <a:lnTo>
                      <a:pt x="0" y="14"/>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15" name="Freeform 56"/>
              <p:cNvSpPr>
                <a:spLocks/>
              </p:cNvSpPr>
              <p:nvPr/>
            </p:nvSpPr>
            <p:spPr bwMode="auto">
              <a:xfrm>
                <a:off x="2160" y="1248"/>
                <a:ext cx="17" cy="53"/>
              </a:xfrm>
              <a:custGeom>
                <a:avLst/>
                <a:gdLst>
                  <a:gd name="T0" fmla="*/ 3 w 17"/>
                  <a:gd name="T1" fmla="*/ 0 h 53"/>
                  <a:gd name="T2" fmla="*/ 8 w 17"/>
                  <a:gd name="T3" fmla="*/ 6 h 53"/>
                  <a:gd name="T4" fmla="*/ 14 w 17"/>
                  <a:gd name="T5" fmla="*/ 22 h 53"/>
                  <a:gd name="T6" fmla="*/ 17 w 17"/>
                  <a:gd name="T7" fmla="*/ 42 h 53"/>
                  <a:gd name="T8" fmla="*/ 11 w 17"/>
                  <a:gd name="T9" fmla="*/ 53 h 53"/>
                  <a:gd name="T10" fmla="*/ 11 w 17"/>
                  <a:gd name="T11" fmla="*/ 39 h 53"/>
                  <a:gd name="T12" fmla="*/ 5 w 17"/>
                  <a:gd name="T13" fmla="*/ 21 h 53"/>
                  <a:gd name="T14" fmla="*/ 0 w 17"/>
                  <a:gd name="T15" fmla="*/ 6 h 53"/>
                  <a:gd name="T16" fmla="*/ 3 w 17"/>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3"/>
                  <a:gd name="T29" fmla="*/ 17 w 17"/>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3">
                    <a:moveTo>
                      <a:pt x="3" y="0"/>
                    </a:moveTo>
                    <a:lnTo>
                      <a:pt x="8" y="6"/>
                    </a:lnTo>
                    <a:lnTo>
                      <a:pt x="14" y="22"/>
                    </a:lnTo>
                    <a:lnTo>
                      <a:pt x="17" y="42"/>
                    </a:lnTo>
                    <a:lnTo>
                      <a:pt x="11" y="53"/>
                    </a:lnTo>
                    <a:lnTo>
                      <a:pt x="11" y="39"/>
                    </a:lnTo>
                    <a:lnTo>
                      <a:pt x="5" y="21"/>
                    </a:lnTo>
                    <a:lnTo>
                      <a:pt x="0" y="6"/>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16" name="Freeform 57"/>
              <p:cNvSpPr>
                <a:spLocks/>
              </p:cNvSpPr>
              <p:nvPr/>
            </p:nvSpPr>
            <p:spPr bwMode="auto">
              <a:xfrm>
                <a:off x="2402" y="1146"/>
                <a:ext cx="17" cy="55"/>
              </a:xfrm>
              <a:custGeom>
                <a:avLst/>
                <a:gdLst>
                  <a:gd name="T0" fmla="*/ 0 w 17"/>
                  <a:gd name="T1" fmla="*/ 55 h 55"/>
                  <a:gd name="T2" fmla="*/ 0 w 17"/>
                  <a:gd name="T3" fmla="*/ 43 h 55"/>
                  <a:gd name="T4" fmla="*/ 1 w 17"/>
                  <a:gd name="T5" fmla="*/ 22 h 55"/>
                  <a:gd name="T6" fmla="*/ 6 w 17"/>
                  <a:gd name="T7" fmla="*/ 6 h 55"/>
                  <a:gd name="T8" fmla="*/ 13 w 17"/>
                  <a:gd name="T9" fmla="*/ 0 h 55"/>
                  <a:gd name="T10" fmla="*/ 17 w 17"/>
                  <a:gd name="T11" fmla="*/ 9 h 55"/>
                  <a:gd name="T12" fmla="*/ 13 w 17"/>
                  <a:gd name="T13" fmla="*/ 25 h 55"/>
                  <a:gd name="T14" fmla="*/ 6 w 17"/>
                  <a:gd name="T15" fmla="*/ 43 h 55"/>
                  <a:gd name="T16" fmla="*/ 0 w 17"/>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5"/>
                  <a:gd name="T29" fmla="*/ 17 w 17"/>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5">
                    <a:moveTo>
                      <a:pt x="0" y="55"/>
                    </a:moveTo>
                    <a:lnTo>
                      <a:pt x="0" y="43"/>
                    </a:lnTo>
                    <a:lnTo>
                      <a:pt x="1" y="22"/>
                    </a:lnTo>
                    <a:lnTo>
                      <a:pt x="6" y="6"/>
                    </a:lnTo>
                    <a:lnTo>
                      <a:pt x="13" y="0"/>
                    </a:lnTo>
                    <a:lnTo>
                      <a:pt x="17" y="9"/>
                    </a:lnTo>
                    <a:lnTo>
                      <a:pt x="13" y="25"/>
                    </a:lnTo>
                    <a:lnTo>
                      <a:pt x="6" y="43"/>
                    </a:lnTo>
                    <a:lnTo>
                      <a:pt x="0"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17" name="Freeform 58"/>
              <p:cNvSpPr>
                <a:spLocks/>
              </p:cNvSpPr>
              <p:nvPr/>
            </p:nvSpPr>
            <p:spPr bwMode="auto">
              <a:xfrm>
                <a:off x="2399" y="1192"/>
                <a:ext cx="50" cy="12"/>
              </a:xfrm>
              <a:custGeom>
                <a:avLst/>
                <a:gdLst>
                  <a:gd name="T0" fmla="*/ 0 w 50"/>
                  <a:gd name="T1" fmla="*/ 10 h 12"/>
                  <a:gd name="T2" fmla="*/ 3 w 50"/>
                  <a:gd name="T3" fmla="*/ 10 h 12"/>
                  <a:gd name="T4" fmla="*/ 9 w 50"/>
                  <a:gd name="T5" fmla="*/ 10 h 12"/>
                  <a:gd name="T6" fmla="*/ 17 w 50"/>
                  <a:gd name="T7" fmla="*/ 10 h 12"/>
                  <a:gd name="T8" fmla="*/ 26 w 50"/>
                  <a:gd name="T9" fmla="*/ 12 h 12"/>
                  <a:gd name="T10" fmla="*/ 35 w 50"/>
                  <a:gd name="T11" fmla="*/ 12 h 12"/>
                  <a:gd name="T12" fmla="*/ 43 w 50"/>
                  <a:gd name="T13" fmla="*/ 10 h 12"/>
                  <a:gd name="T14" fmla="*/ 47 w 50"/>
                  <a:gd name="T15" fmla="*/ 7 h 12"/>
                  <a:gd name="T16" fmla="*/ 50 w 50"/>
                  <a:gd name="T17" fmla="*/ 4 h 12"/>
                  <a:gd name="T18" fmla="*/ 48 w 50"/>
                  <a:gd name="T19" fmla="*/ 2 h 12"/>
                  <a:gd name="T20" fmla="*/ 44 w 50"/>
                  <a:gd name="T21" fmla="*/ 0 h 12"/>
                  <a:gd name="T22" fmla="*/ 38 w 50"/>
                  <a:gd name="T23" fmla="*/ 0 h 12"/>
                  <a:gd name="T24" fmla="*/ 29 w 50"/>
                  <a:gd name="T25" fmla="*/ 2 h 12"/>
                  <a:gd name="T26" fmla="*/ 20 w 50"/>
                  <a:gd name="T27" fmla="*/ 4 h 12"/>
                  <a:gd name="T28" fmla="*/ 12 w 50"/>
                  <a:gd name="T29" fmla="*/ 6 h 12"/>
                  <a:gd name="T30" fmla="*/ 6 w 50"/>
                  <a:gd name="T31" fmla="*/ 9 h 12"/>
                  <a:gd name="T32" fmla="*/ 0 w 50"/>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2"/>
                  <a:gd name="T53" fmla="*/ 50 w 5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2">
                    <a:moveTo>
                      <a:pt x="0" y="10"/>
                    </a:moveTo>
                    <a:lnTo>
                      <a:pt x="3" y="10"/>
                    </a:lnTo>
                    <a:lnTo>
                      <a:pt x="9" y="10"/>
                    </a:lnTo>
                    <a:lnTo>
                      <a:pt x="17" y="10"/>
                    </a:lnTo>
                    <a:lnTo>
                      <a:pt x="26" y="12"/>
                    </a:lnTo>
                    <a:lnTo>
                      <a:pt x="35" y="12"/>
                    </a:lnTo>
                    <a:lnTo>
                      <a:pt x="43" y="10"/>
                    </a:lnTo>
                    <a:lnTo>
                      <a:pt x="47" y="7"/>
                    </a:lnTo>
                    <a:lnTo>
                      <a:pt x="50" y="4"/>
                    </a:lnTo>
                    <a:lnTo>
                      <a:pt x="48" y="2"/>
                    </a:lnTo>
                    <a:lnTo>
                      <a:pt x="44" y="0"/>
                    </a:lnTo>
                    <a:lnTo>
                      <a:pt x="38" y="0"/>
                    </a:lnTo>
                    <a:lnTo>
                      <a:pt x="29" y="2"/>
                    </a:lnTo>
                    <a:lnTo>
                      <a:pt x="20" y="4"/>
                    </a:lnTo>
                    <a:lnTo>
                      <a:pt x="12" y="6"/>
                    </a:lnTo>
                    <a:lnTo>
                      <a:pt x="6" y="9"/>
                    </a:lnTo>
                    <a:lnTo>
                      <a:pt x="0" y="1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18" name="Freeform 59"/>
              <p:cNvSpPr>
                <a:spLocks/>
              </p:cNvSpPr>
              <p:nvPr/>
            </p:nvSpPr>
            <p:spPr bwMode="auto">
              <a:xfrm>
                <a:off x="2412" y="1152"/>
                <a:ext cx="41" cy="31"/>
              </a:xfrm>
              <a:custGeom>
                <a:avLst/>
                <a:gdLst>
                  <a:gd name="T0" fmla="*/ 0 w 41"/>
                  <a:gd name="T1" fmla="*/ 31 h 31"/>
                  <a:gd name="T2" fmla="*/ 3 w 41"/>
                  <a:gd name="T3" fmla="*/ 30 h 31"/>
                  <a:gd name="T4" fmla="*/ 9 w 41"/>
                  <a:gd name="T5" fmla="*/ 27 h 31"/>
                  <a:gd name="T6" fmla="*/ 16 w 41"/>
                  <a:gd name="T7" fmla="*/ 22 h 31"/>
                  <a:gd name="T8" fmla="*/ 24 w 41"/>
                  <a:gd name="T9" fmla="*/ 18 h 31"/>
                  <a:gd name="T10" fmla="*/ 31 w 41"/>
                  <a:gd name="T11" fmla="*/ 13 h 31"/>
                  <a:gd name="T12" fmla="*/ 38 w 41"/>
                  <a:gd name="T13" fmla="*/ 9 h 31"/>
                  <a:gd name="T14" fmla="*/ 41 w 41"/>
                  <a:gd name="T15" fmla="*/ 5 h 31"/>
                  <a:gd name="T16" fmla="*/ 41 w 41"/>
                  <a:gd name="T17" fmla="*/ 0 h 31"/>
                  <a:gd name="T18" fmla="*/ 34 w 41"/>
                  <a:gd name="T19" fmla="*/ 0 h 31"/>
                  <a:gd name="T20" fmla="*/ 22 w 41"/>
                  <a:gd name="T21" fmla="*/ 9 h 31"/>
                  <a:gd name="T22" fmla="*/ 9 w 41"/>
                  <a:gd name="T23" fmla="*/ 22 h 31"/>
                  <a:gd name="T24" fmla="*/ 0 w 41"/>
                  <a:gd name="T25" fmla="*/ 31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31"/>
                    </a:moveTo>
                    <a:lnTo>
                      <a:pt x="3" y="30"/>
                    </a:lnTo>
                    <a:lnTo>
                      <a:pt x="9" y="27"/>
                    </a:lnTo>
                    <a:lnTo>
                      <a:pt x="16" y="22"/>
                    </a:lnTo>
                    <a:lnTo>
                      <a:pt x="24" y="18"/>
                    </a:lnTo>
                    <a:lnTo>
                      <a:pt x="31" y="13"/>
                    </a:lnTo>
                    <a:lnTo>
                      <a:pt x="38" y="9"/>
                    </a:lnTo>
                    <a:lnTo>
                      <a:pt x="41" y="5"/>
                    </a:lnTo>
                    <a:lnTo>
                      <a:pt x="41" y="0"/>
                    </a:lnTo>
                    <a:lnTo>
                      <a:pt x="34" y="0"/>
                    </a:lnTo>
                    <a:lnTo>
                      <a:pt x="22" y="9"/>
                    </a:lnTo>
                    <a:lnTo>
                      <a:pt x="9" y="22"/>
                    </a:lnTo>
                    <a:lnTo>
                      <a:pt x="0" y="3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19" name="Freeform 60"/>
              <p:cNvSpPr>
                <a:spLocks/>
              </p:cNvSpPr>
              <p:nvPr/>
            </p:nvSpPr>
            <p:spPr bwMode="auto">
              <a:xfrm>
                <a:off x="2170" y="1296"/>
                <a:ext cx="15" cy="66"/>
              </a:xfrm>
              <a:custGeom>
                <a:avLst/>
                <a:gdLst>
                  <a:gd name="T0" fmla="*/ 1 w 15"/>
                  <a:gd name="T1" fmla="*/ 0 h 66"/>
                  <a:gd name="T2" fmla="*/ 10 w 15"/>
                  <a:gd name="T3" fmla="*/ 16 h 66"/>
                  <a:gd name="T4" fmla="*/ 15 w 15"/>
                  <a:gd name="T5" fmla="*/ 36 h 66"/>
                  <a:gd name="T6" fmla="*/ 13 w 15"/>
                  <a:gd name="T7" fmla="*/ 56 h 66"/>
                  <a:gd name="T8" fmla="*/ 7 w 15"/>
                  <a:gd name="T9" fmla="*/ 66 h 66"/>
                  <a:gd name="T10" fmla="*/ 1 w 15"/>
                  <a:gd name="T11" fmla="*/ 60 h 66"/>
                  <a:gd name="T12" fmla="*/ 0 w 15"/>
                  <a:gd name="T13" fmla="*/ 41 h 66"/>
                  <a:gd name="T14" fmla="*/ 1 w 15"/>
                  <a:gd name="T15" fmla="*/ 19 h 66"/>
                  <a:gd name="T16" fmla="*/ 1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1" y="0"/>
                    </a:moveTo>
                    <a:lnTo>
                      <a:pt x="10" y="16"/>
                    </a:lnTo>
                    <a:lnTo>
                      <a:pt x="15" y="36"/>
                    </a:lnTo>
                    <a:lnTo>
                      <a:pt x="13" y="56"/>
                    </a:lnTo>
                    <a:lnTo>
                      <a:pt x="7" y="66"/>
                    </a:lnTo>
                    <a:lnTo>
                      <a:pt x="1" y="60"/>
                    </a:lnTo>
                    <a:lnTo>
                      <a:pt x="0" y="41"/>
                    </a:lnTo>
                    <a:lnTo>
                      <a:pt x="1" y="19"/>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20" name="Freeform 61"/>
              <p:cNvSpPr>
                <a:spLocks/>
              </p:cNvSpPr>
              <p:nvPr/>
            </p:nvSpPr>
            <p:spPr bwMode="auto">
              <a:xfrm>
                <a:off x="2121" y="1287"/>
                <a:ext cx="22" cy="63"/>
              </a:xfrm>
              <a:custGeom>
                <a:avLst/>
                <a:gdLst>
                  <a:gd name="T0" fmla="*/ 22 w 22"/>
                  <a:gd name="T1" fmla="*/ 0 h 63"/>
                  <a:gd name="T2" fmla="*/ 21 w 22"/>
                  <a:gd name="T3" fmla="*/ 14 h 63"/>
                  <a:gd name="T4" fmla="*/ 18 w 22"/>
                  <a:gd name="T5" fmla="*/ 35 h 63"/>
                  <a:gd name="T6" fmla="*/ 12 w 22"/>
                  <a:gd name="T7" fmla="*/ 54 h 63"/>
                  <a:gd name="T8" fmla="*/ 3 w 22"/>
                  <a:gd name="T9" fmla="*/ 63 h 63"/>
                  <a:gd name="T10" fmla="*/ 0 w 22"/>
                  <a:gd name="T11" fmla="*/ 54 h 63"/>
                  <a:gd name="T12" fmla="*/ 6 w 22"/>
                  <a:gd name="T13" fmla="*/ 35 h 63"/>
                  <a:gd name="T14" fmla="*/ 16 w 22"/>
                  <a:gd name="T15" fmla="*/ 13 h 63"/>
                  <a:gd name="T16" fmla="*/ 22 w 22"/>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63"/>
                  <a:gd name="T29" fmla="*/ 22 w 22"/>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63">
                    <a:moveTo>
                      <a:pt x="22" y="0"/>
                    </a:moveTo>
                    <a:lnTo>
                      <a:pt x="21" y="14"/>
                    </a:lnTo>
                    <a:lnTo>
                      <a:pt x="18" y="35"/>
                    </a:lnTo>
                    <a:lnTo>
                      <a:pt x="12" y="54"/>
                    </a:lnTo>
                    <a:lnTo>
                      <a:pt x="3" y="63"/>
                    </a:lnTo>
                    <a:lnTo>
                      <a:pt x="0" y="54"/>
                    </a:lnTo>
                    <a:lnTo>
                      <a:pt x="6" y="35"/>
                    </a:lnTo>
                    <a:lnTo>
                      <a:pt x="16" y="13"/>
                    </a:lnTo>
                    <a:lnTo>
                      <a:pt x="2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21" name="Freeform 62"/>
              <p:cNvSpPr>
                <a:spLocks/>
              </p:cNvSpPr>
              <p:nvPr/>
            </p:nvSpPr>
            <p:spPr bwMode="auto">
              <a:xfrm>
                <a:off x="2192" y="1300"/>
                <a:ext cx="16" cy="61"/>
              </a:xfrm>
              <a:custGeom>
                <a:avLst/>
                <a:gdLst>
                  <a:gd name="T0" fmla="*/ 0 w 16"/>
                  <a:gd name="T1" fmla="*/ 0 h 61"/>
                  <a:gd name="T2" fmla="*/ 9 w 16"/>
                  <a:gd name="T3" fmla="*/ 9 h 61"/>
                  <a:gd name="T4" fmla="*/ 15 w 16"/>
                  <a:gd name="T5" fmla="*/ 27 h 61"/>
                  <a:gd name="T6" fmla="*/ 16 w 16"/>
                  <a:gd name="T7" fmla="*/ 47 h 61"/>
                  <a:gd name="T8" fmla="*/ 12 w 16"/>
                  <a:gd name="T9" fmla="*/ 61 h 61"/>
                  <a:gd name="T10" fmla="*/ 6 w 16"/>
                  <a:gd name="T11" fmla="*/ 58 h 61"/>
                  <a:gd name="T12" fmla="*/ 4 w 16"/>
                  <a:gd name="T13" fmla="*/ 40 h 61"/>
                  <a:gd name="T14" fmla="*/ 3 w 16"/>
                  <a:gd name="T15" fmla="*/ 18 h 61"/>
                  <a:gd name="T16" fmla="*/ 0 w 16"/>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61"/>
                  <a:gd name="T29" fmla="*/ 16 w 16"/>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61">
                    <a:moveTo>
                      <a:pt x="0" y="0"/>
                    </a:moveTo>
                    <a:lnTo>
                      <a:pt x="9" y="9"/>
                    </a:lnTo>
                    <a:lnTo>
                      <a:pt x="15" y="27"/>
                    </a:lnTo>
                    <a:lnTo>
                      <a:pt x="16" y="47"/>
                    </a:lnTo>
                    <a:lnTo>
                      <a:pt x="12" y="61"/>
                    </a:lnTo>
                    <a:lnTo>
                      <a:pt x="6" y="58"/>
                    </a:lnTo>
                    <a:lnTo>
                      <a:pt x="4" y="40"/>
                    </a:lnTo>
                    <a:lnTo>
                      <a:pt x="3" y="18"/>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22" name="Freeform 63"/>
              <p:cNvSpPr>
                <a:spLocks/>
              </p:cNvSpPr>
              <p:nvPr/>
            </p:nvSpPr>
            <p:spPr bwMode="auto">
              <a:xfrm>
                <a:off x="2214" y="1300"/>
                <a:ext cx="24" cy="63"/>
              </a:xfrm>
              <a:custGeom>
                <a:avLst/>
                <a:gdLst>
                  <a:gd name="T0" fmla="*/ 0 w 24"/>
                  <a:gd name="T1" fmla="*/ 0 h 63"/>
                  <a:gd name="T2" fmla="*/ 12 w 24"/>
                  <a:gd name="T3" fmla="*/ 10 h 63"/>
                  <a:gd name="T4" fmla="*/ 19 w 24"/>
                  <a:gd name="T5" fmla="*/ 31 h 63"/>
                  <a:gd name="T6" fmla="*/ 24 w 24"/>
                  <a:gd name="T7" fmla="*/ 52 h 63"/>
                  <a:gd name="T8" fmla="*/ 21 w 24"/>
                  <a:gd name="T9" fmla="*/ 63 h 63"/>
                  <a:gd name="T10" fmla="*/ 15 w 24"/>
                  <a:gd name="T11" fmla="*/ 59 h 63"/>
                  <a:gd name="T12" fmla="*/ 11 w 24"/>
                  <a:gd name="T13" fmla="*/ 43 h 63"/>
                  <a:gd name="T14" fmla="*/ 6 w 24"/>
                  <a:gd name="T15" fmla="*/ 21 h 63"/>
                  <a:gd name="T16" fmla="*/ 0 w 24"/>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3"/>
                  <a:gd name="T29" fmla="*/ 24 w 24"/>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3">
                    <a:moveTo>
                      <a:pt x="0" y="0"/>
                    </a:moveTo>
                    <a:lnTo>
                      <a:pt x="12" y="10"/>
                    </a:lnTo>
                    <a:lnTo>
                      <a:pt x="19" y="31"/>
                    </a:lnTo>
                    <a:lnTo>
                      <a:pt x="24" y="52"/>
                    </a:lnTo>
                    <a:lnTo>
                      <a:pt x="21" y="63"/>
                    </a:lnTo>
                    <a:lnTo>
                      <a:pt x="15" y="59"/>
                    </a:lnTo>
                    <a:lnTo>
                      <a:pt x="11" y="43"/>
                    </a:lnTo>
                    <a:lnTo>
                      <a:pt x="6" y="21"/>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23" name="Freeform 64"/>
              <p:cNvSpPr>
                <a:spLocks/>
              </p:cNvSpPr>
              <p:nvPr/>
            </p:nvSpPr>
            <p:spPr bwMode="auto">
              <a:xfrm>
                <a:off x="2233" y="1297"/>
                <a:ext cx="30" cy="59"/>
              </a:xfrm>
              <a:custGeom>
                <a:avLst/>
                <a:gdLst>
                  <a:gd name="T0" fmla="*/ 0 w 30"/>
                  <a:gd name="T1" fmla="*/ 0 h 59"/>
                  <a:gd name="T2" fmla="*/ 14 w 30"/>
                  <a:gd name="T3" fmla="*/ 12 h 59"/>
                  <a:gd name="T4" fmla="*/ 24 w 30"/>
                  <a:gd name="T5" fmla="*/ 31 h 59"/>
                  <a:gd name="T6" fmla="*/ 30 w 30"/>
                  <a:gd name="T7" fmla="*/ 50 h 59"/>
                  <a:gd name="T8" fmla="*/ 27 w 30"/>
                  <a:gd name="T9" fmla="*/ 59 h 59"/>
                  <a:gd name="T10" fmla="*/ 20 w 30"/>
                  <a:gd name="T11" fmla="*/ 55 h 59"/>
                  <a:gd name="T12" fmla="*/ 14 w 30"/>
                  <a:gd name="T13" fmla="*/ 37 h 59"/>
                  <a:gd name="T14" fmla="*/ 8 w 30"/>
                  <a:gd name="T15" fmla="*/ 16 h 59"/>
                  <a:gd name="T16" fmla="*/ 0 w 30"/>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59"/>
                  <a:gd name="T29" fmla="*/ 30 w 30"/>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59">
                    <a:moveTo>
                      <a:pt x="0" y="0"/>
                    </a:moveTo>
                    <a:lnTo>
                      <a:pt x="14" y="12"/>
                    </a:lnTo>
                    <a:lnTo>
                      <a:pt x="24" y="31"/>
                    </a:lnTo>
                    <a:lnTo>
                      <a:pt x="30" y="50"/>
                    </a:lnTo>
                    <a:lnTo>
                      <a:pt x="27" y="59"/>
                    </a:lnTo>
                    <a:lnTo>
                      <a:pt x="20" y="55"/>
                    </a:lnTo>
                    <a:lnTo>
                      <a:pt x="14" y="37"/>
                    </a:lnTo>
                    <a:lnTo>
                      <a:pt x="8" y="1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24" name="Freeform 65"/>
              <p:cNvSpPr>
                <a:spLocks/>
              </p:cNvSpPr>
              <p:nvPr/>
            </p:nvSpPr>
            <p:spPr bwMode="auto">
              <a:xfrm>
                <a:off x="2256" y="1290"/>
                <a:ext cx="44" cy="62"/>
              </a:xfrm>
              <a:custGeom>
                <a:avLst/>
                <a:gdLst>
                  <a:gd name="T0" fmla="*/ 0 w 44"/>
                  <a:gd name="T1" fmla="*/ 0 h 62"/>
                  <a:gd name="T2" fmla="*/ 7 w 44"/>
                  <a:gd name="T3" fmla="*/ 6 h 62"/>
                  <a:gd name="T4" fmla="*/ 14 w 44"/>
                  <a:gd name="T5" fmla="*/ 14 h 62"/>
                  <a:gd name="T6" fmla="*/ 23 w 44"/>
                  <a:gd name="T7" fmla="*/ 23 h 62"/>
                  <a:gd name="T8" fmla="*/ 32 w 44"/>
                  <a:gd name="T9" fmla="*/ 32 h 62"/>
                  <a:gd name="T10" fmla="*/ 38 w 44"/>
                  <a:gd name="T11" fmla="*/ 42 h 62"/>
                  <a:gd name="T12" fmla="*/ 42 w 44"/>
                  <a:gd name="T13" fmla="*/ 51 h 62"/>
                  <a:gd name="T14" fmla="*/ 44 w 44"/>
                  <a:gd name="T15" fmla="*/ 57 h 62"/>
                  <a:gd name="T16" fmla="*/ 41 w 44"/>
                  <a:gd name="T17" fmla="*/ 62 h 62"/>
                  <a:gd name="T18" fmla="*/ 31 w 44"/>
                  <a:gd name="T19" fmla="*/ 57 h 62"/>
                  <a:gd name="T20" fmla="*/ 19 w 44"/>
                  <a:gd name="T21" fmla="*/ 38 h 62"/>
                  <a:gd name="T22" fmla="*/ 8 w 44"/>
                  <a:gd name="T23" fmla="*/ 16 h 62"/>
                  <a:gd name="T24" fmla="*/ 0 w 44"/>
                  <a:gd name="T25" fmla="*/ 0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4"/>
                  <a:gd name="T40" fmla="*/ 0 h 62"/>
                  <a:gd name="T41" fmla="*/ 44 w 44"/>
                  <a:gd name="T42" fmla="*/ 62 h 6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4" h="62">
                    <a:moveTo>
                      <a:pt x="0" y="0"/>
                    </a:moveTo>
                    <a:lnTo>
                      <a:pt x="7" y="6"/>
                    </a:lnTo>
                    <a:lnTo>
                      <a:pt x="14" y="14"/>
                    </a:lnTo>
                    <a:lnTo>
                      <a:pt x="23" y="23"/>
                    </a:lnTo>
                    <a:lnTo>
                      <a:pt x="32" y="32"/>
                    </a:lnTo>
                    <a:lnTo>
                      <a:pt x="38" y="42"/>
                    </a:lnTo>
                    <a:lnTo>
                      <a:pt x="42" y="51"/>
                    </a:lnTo>
                    <a:lnTo>
                      <a:pt x="44" y="57"/>
                    </a:lnTo>
                    <a:lnTo>
                      <a:pt x="41" y="62"/>
                    </a:lnTo>
                    <a:lnTo>
                      <a:pt x="31" y="57"/>
                    </a:lnTo>
                    <a:lnTo>
                      <a:pt x="19" y="38"/>
                    </a:lnTo>
                    <a:lnTo>
                      <a:pt x="8" y="1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25" name="Freeform 66"/>
              <p:cNvSpPr>
                <a:spLocks/>
              </p:cNvSpPr>
              <p:nvPr/>
            </p:nvSpPr>
            <p:spPr bwMode="auto">
              <a:xfrm>
                <a:off x="2282" y="1278"/>
                <a:ext cx="58" cy="59"/>
              </a:xfrm>
              <a:custGeom>
                <a:avLst/>
                <a:gdLst>
                  <a:gd name="T0" fmla="*/ 0 w 58"/>
                  <a:gd name="T1" fmla="*/ 0 h 59"/>
                  <a:gd name="T2" fmla="*/ 8 w 58"/>
                  <a:gd name="T3" fmla="*/ 4 h 59"/>
                  <a:gd name="T4" fmla="*/ 16 w 58"/>
                  <a:gd name="T5" fmla="*/ 12 h 59"/>
                  <a:gd name="T6" fmla="*/ 27 w 58"/>
                  <a:gd name="T7" fmla="*/ 22 h 59"/>
                  <a:gd name="T8" fmla="*/ 39 w 58"/>
                  <a:gd name="T9" fmla="*/ 31 h 59"/>
                  <a:gd name="T10" fmla="*/ 47 w 58"/>
                  <a:gd name="T11" fmla="*/ 41 h 59"/>
                  <a:gd name="T12" fmla="*/ 55 w 58"/>
                  <a:gd name="T13" fmla="*/ 49 h 59"/>
                  <a:gd name="T14" fmla="*/ 58 w 58"/>
                  <a:gd name="T15" fmla="*/ 56 h 59"/>
                  <a:gd name="T16" fmla="*/ 56 w 58"/>
                  <a:gd name="T17" fmla="*/ 59 h 59"/>
                  <a:gd name="T18" fmla="*/ 50 w 58"/>
                  <a:gd name="T19" fmla="*/ 59 h 59"/>
                  <a:gd name="T20" fmla="*/ 43 w 58"/>
                  <a:gd name="T21" fmla="*/ 53 h 59"/>
                  <a:gd name="T22" fmla="*/ 34 w 58"/>
                  <a:gd name="T23" fmla="*/ 44 h 59"/>
                  <a:gd name="T24" fmla="*/ 25 w 58"/>
                  <a:gd name="T25" fmla="*/ 34 h 59"/>
                  <a:gd name="T26" fmla="*/ 18 w 58"/>
                  <a:gd name="T27" fmla="*/ 22 h 59"/>
                  <a:gd name="T28" fmla="*/ 10 w 58"/>
                  <a:gd name="T29" fmla="*/ 12 h 59"/>
                  <a:gd name="T30" fmla="*/ 5 w 58"/>
                  <a:gd name="T31" fmla="*/ 4 h 59"/>
                  <a:gd name="T32" fmla="*/ 0 w 58"/>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9"/>
                  <a:gd name="T53" fmla="*/ 58 w 58"/>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9">
                    <a:moveTo>
                      <a:pt x="0" y="0"/>
                    </a:moveTo>
                    <a:lnTo>
                      <a:pt x="8" y="4"/>
                    </a:lnTo>
                    <a:lnTo>
                      <a:pt x="16" y="12"/>
                    </a:lnTo>
                    <a:lnTo>
                      <a:pt x="27" y="22"/>
                    </a:lnTo>
                    <a:lnTo>
                      <a:pt x="39" y="31"/>
                    </a:lnTo>
                    <a:lnTo>
                      <a:pt x="47" y="41"/>
                    </a:lnTo>
                    <a:lnTo>
                      <a:pt x="55" y="49"/>
                    </a:lnTo>
                    <a:lnTo>
                      <a:pt x="58" y="56"/>
                    </a:lnTo>
                    <a:lnTo>
                      <a:pt x="56" y="59"/>
                    </a:lnTo>
                    <a:lnTo>
                      <a:pt x="50" y="59"/>
                    </a:lnTo>
                    <a:lnTo>
                      <a:pt x="43" y="53"/>
                    </a:lnTo>
                    <a:lnTo>
                      <a:pt x="34" y="44"/>
                    </a:lnTo>
                    <a:lnTo>
                      <a:pt x="25" y="34"/>
                    </a:lnTo>
                    <a:lnTo>
                      <a:pt x="18" y="22"/>
                    </a:lnTo>
                    <a:lnTo>
                      <a:pt x="10" y="12"/>
                    </a:lnTo>
                    <a:lnTo>
                      <a:pt x="5"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26" name="Freeform 67"/>
              <p:cNvSpPr>
                <a:spLocks/>
              </p:cNvSpPr>
              <p:nvPr/>
            </p:nvSpPr>
            <p:spPr bwMode="auto">
              <a:xfrm>
                <a:off x="2313" y="1264"/>
                <a:ext cx="65" cy="63"/>
              </a:xfrm>
              <a:custGeom>
                <a:avLst/>
                <a:gdLst>
                  <a:gd name="T0" fmla="*/ 0 w 65"/>
                  <a:gd name="T1" fmla="*/ 0 h 63"/>
                  <a:gd name="T2" fmla="*/ 8 w 65"/>
                  <a:gd name="T3" fmla="*/ 5 h 63"/>
                  <a:gd name="T4" fmla="*/ 18 w 65"/>
                  <a:gd name="T5" fmla="*/ 11 h 63"/>
                  <a:gd name="T6" fmla="*/ 30 w 65"/>
                  <a:gd name="T7" fmla="*/ 20 h 63"/>
                  <a:gd name="T8" fmla="*/ 41 w 65"/>
                  <a:gd name="T9" fmla="*/ 30 h 63"/>
                  <a:gd name="T10" fmla="*/ 53 w 65"/>
                  <a:gd name="T11" fmla="*/ 40 h 63"/>
                  <a:gd name="T12" fmla="*/ 61 w 65"/>
                  <a:gd name="T13" fmla="*/ 49 h 63"/>
                  <a:gd name="T14" fmla="*/ 65 w 65"/>
                  <a:gd name="T15" fmla="*/ 57 h 63"/>
                  <a:gd name="T16" fmla="*/ 64 w 65"/>
                  <a:gd name="T17" fmla="*/ 63 h 63"/>
                  <a:gd name="T18" fmla="*/ 58 w 65"/>
                  <a:gd name="T19" fmla="*/ 63 h 63"/>
                  <a:gd name="T20" fmla="*/ 50 w 65"/>
                  <a:gd name="T21" fmla="*/ 58 h 63"/>
                  <a:gd name="T22" fmla="*/ 41 w 65"/>
                  <a:gd name="T23" fmla="*/ 49 h 63"/>
                  <a:gd name="T24" fmla="*/ 33 w 65"/>
                  <a:gd name="T25" fmla="*/ 37 h 63"/>
                  <a:gd name="T26" fmla="*/ 22 w 65"/>
                  <a:gd name="T27" fmla="*/ 26 h 63"/>
                  <a:gd name="T28" fmla="*/ 13 w 65"/>
                  <a:gd name="T29" fmla="*/ 15 h 63"/>
                  <a:gd name="T30" fmla="*/ 6 w 65"/>
                  <a:gd name="T31" fmla="*/ 6 h 63"/>
                  <a:gd name="T32" fmla="*/ 0 w 65"/>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3"/>
                  <a:gd name="T53" fmla="*/ 65 w 65"/>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3">
                    <a:moveTo>
                      <a:pt x="0" y="0"/>
                    </a:moveTo>
                    <a:lnTo>
                      <a:pt x="8" y="5"/>
                    </a:lnTo>
                    <a:lnTo>
                      <a:pt x="18" y="11"/>
                    </a:lnTo>
                    <a:lnTo>
                      <a:pt x="30" y="20"/>
                    </a:lnTo>
                    <a:lnTo>
                      <a:pt x="41" y="30"/>
                    </a:lnTo>
                    <a:lnTo>
                      <a:pt x="53" y="40"/>
                    </a:lnTo>
                    <a:lnTo>
                      <a:pt x="61" y="49"/>
                    </a:lnTo>
                    <a:lnTo>
                      <a:pt x="65" y="57"/>
                    </a:lnTo>
                    <a:lnTo>
                      <a:pt x="64" y="63"/>
                    </a:lnTo>
                    <a:lnTo>
                      <a:pt x="58" y="63"/>
                    </a:lnTo>
                    <a:lnTo>
                      <a:pt x="50" y="58"/>
                    </a:lnTo>
                    <a:lnTo>
                      <a:pt x="41" y="49"/>
                    </a:lnTo>
                    <a:lnTo>
                      <a:pt x="33" y="37"/>
                    </a:lnTo>
                    <a:lnTo>
                      <a:pt x="22" y="26"/>
                    </a:lnTo>
                    <a:lnTo>
                      <a:pt x="13" y="15"/>
                    </a:lnTo>
                    <a:lnTo>
                      <a:pt x="6"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27" name="Freeform 68"/>
              <p:cNvSpPr>
                <a:spLocks/>
              </p:cNvSpPr>
              <p:nvPr/>
            </p:nvSpPr>
            <p:spPr bwMode="auto">
              <a:xfrm>
                <a:off x="2335" y="1250"/>
                <a:ext cx="74" cy="56"/>
              </a:xfrm>
              <a:custGeom>
                <a:avLst/>
                <a:gdLst>
                  <a:gd name="T0" fmla="*/ 0 w 74"/>
                  <a:gd name="T1" fmla="*/ 0 h 56"/>
                  <a:gd name="T2" fmla="*/ 9 w 74"/>
                  <a:gd name="T3" fmla="*/ 3 h 56"/>
                  <a:gd name="T4" fmla="*/ 21 w 74"/>
                  <a:gd name="T5" fmla="*/ 7 h 56"/>
                  <a:gd name="T6" fmla="*/ 33 w 74"/>
                  <a:gd name="T7" fmla="*/ 13 h 56"/>
                  <a:gd name="T8" fmla="*/ 45 w 74"/>
                  <a:gd name="T9" fmla="*/ 19 h 56"/>
                  <a:gd name="T10" fmla="*/ 56 w 74"/>
                  <a:gd name="T11" fmla="*/ 28 h 56"/>
                  <a:gd name="T12" fmla="*/ 65 w 74"/>
                  <a:gd name="T13" fmla="*/ 35 h 56"/>
                  <a:gd name="T14" fmla="*/ 71 w 74"/>
                  <a:gd name="T15" fmla="*/ 46 h 56"/>
                  <a:gd name="T16" fmla="*/ 74 w 74"/>
                  <a:gd name="T17" fmla="*/ 54 h 56"/>
                  <a:gd name="T18" fmla="*/ 71 w 74"/>
                  <a:gd name="T19" fmla="*/ 56 h 56"/>
                  <a:gd name="T20" fmla="*/ 65 w 74"/>
                  <a:gd name="T21" fmla="*/ 53 h 56"/>
                  <a:gd name="T22" fmla="*/ 53 w 74"/>
                  <a:gd name="T23" fmla="*/ 46 h 56"/>
                  <a:gd name="T24" fmla="*/ 42 w 74"/>
                  <a:gd name="T25" fmla="*/ 35 h 56"/>
                  <a:gd name="T26" fmla="*/ 28 w 74"/>
                  <a:gd name="T27" fmla="*/ 25 h 56"/>
                  <a:gd name="T28" fmla="*/ 17 w 74"/>
                  <a:gd name="T29" fmla="*/ 14 h 56"/>
                  <a:gd name="T30" fmla="*/ 6 w 74"/>
                  <a:gd name="T31" fmla="*/ 6 h 56"/>
                  <a:gd name="T32" fmla="*/ 0 w 74"/>
                  <a:gd name="T33" fmla="*/ 0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56"/>
                  <a:gd name="T53" fmla="*/ 74 w 74"/>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56">
                    <a:moveTo>
                      <a:pt x="0" y="0"/>
                    </a:moveTo>
                    <a:lnTo>
                      <a:pt x="9" y="3"/>
                    </a:lnTo>
                    <a:lnTo>
                      <a:pt x="21" y="7"/>
                    </a:lnTo>
                    <a:lnTo>
                      <a:pt x="33" y="13"/>
                    </a:lnTo>
                    <a:lnTo>
                      <a:pt x="45" y="19"/>
                    </a:lnTo>
                    <a:lnTo>
                      <a:pt x="56" y="28"/>
                    </a:lnTo>
                    <a:lnTo>
                      <a:pt x="65" y="35"/>
                    </a:lnTo>
                    <a:lnTo>
                      <a:pt x="71" y="46"/>
                    </a:lnTo>
                    <a:lnTo>
                      <a:pt x="74" y="54"/>
                    </a:lnTo>
                    <a:lnTo>
                      <a:pt x="71" y="56"/>
                    </a:lnTo>
                    <a:lnTo>
                      <a:pt x="65" y="53"/>
                    </a:lnTo>
                    <a:lnTo>
                      <a:pt x="53" y="46"/>
                    </a:lnTo>
                    <a:lnTo>
                      <a:pt x="42" y="35"/>
                    </a:lnTo>
                    <a:lnTo>
                      <a:pt x="28" y="25"/>
                    </a:lnTo>
                    <a:lnTo>
                      <a:pt x="17" y="14"/>
                    </a:lnTo>
                    <a:lnTo>
                      <a:pt x="6"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28" name="Freeform 69"/>
              <p:cNvSpPr>
                <a:spLocks/>
              </p:cNvSpPr>
              <p:nvPr/>
            </p:nvSpPr>
            <p:spPr bwMode="auto">
              <a:xfrm>
                <a:off x="2353" y="1239"/>
                <a:ext cx="78" cy="27"/>
              </a:xfrm>
              <a:custGeom>
                <a:avLst/>
                <a:gdLst>
                  <a:gd name="T0" fmla="*/ 78 w 78"/>
                  <a:gd name="T1" fmla="*/ 25 h 27"/>
                  <a:gd name="T2" fmla="*/ 75 w 78"/>
                  <a:gd name="T3" fmla="*/ 27 h 27"/>
                  <a:gd name="T4" fmla="*/ 66 w 78"/>
                  <a:gd name="T5" fmla="*/ 25 h 27"/>
                  <a:gd name="T6" fmla="*/ 56 w 78"/>
                  <a:gd name="T7" fmla="*/ 23 h 27"/>
                  <a:gd name="T8" fmla="*/ 44 w 78"/>
                  <a:gd name="T9" fmla="*/ 18 h 27"/>
                  <a:gd name="T10" fmla="*/ 31 w 78"/>
                  <a:gd name="T11" fmla="*/ 14 h 27"/>
                  <a:gd name="T12" fmla="*/ 19 w 78"/>
                  <a:gd name="T13" fmla="*/ 9 h 27"/>
                  <a:gd name="T14" fmla="*/ 7 w 78"/>
                  <a:gd name="T15" fmla="*/ 5 h 27"/>
                  <a:gd name="T16" fmla="*/ 0 w 78"/>
                  <a:gd name="T17" fmla="*/ 3 h 27"/>
                  <a:gd name="T18" fmla="*/ 10 w 78"/>
                  <a:gd name="T19" fmla="*/ 0 h 27"/>
                  <a:gd name="T20" fmla="*/ 22 w 78"/>
                  <a:gd name="T21" fmla="*/ 0 h 27"/>
                  <a:gd name="T22" fmla="*/ 37 w 78"/>
                  <a:gd name="T23" fmla="*/ 2 h 27"/>
                  <a:gd name="T24" fmla="*/ 50 w 78"/>
                  <a:gd name="T25" fmla="*/ 5 h 27"/>
                  <a:gd name="T26" fmla="*/ 63 w 78"/>
                  <a:gd name="T27" fmla="*/ 8 h 27"/>
                  <a:gd name="T28" fmla="*/ 72 w 78"/>
                  <a:gd name="T29" fmla="*/ 14 h 27"/>
                  <a:gd name="T30" fmla="*/ 78 w 78"/>
                  <a:gd name="T31" fmla="*/ 20 h 27"/>
                  <a:gd name="T32" fmla="*/ 78 w 78"/>
                  <a:gd name="T33" fmla="*/ 25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7"/>
                  <a:gd name="T53" fmla="*/ 78 w 78"/>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7">
                    <a:moveTo>
                      <a:pt x="78" y="25"/>
                    </a:moveTo>
                    <a:lnTo>
                      <a:pt x="75" y="27"/>
                    </a:lnTo>
                    <a:lnTo>
                      <a:pt x="66" y="25"/>
                    </a:lnTo>
                    <a:lnTo>
                      <a:pt x="56" y="23"/>
                    </a:lnTo>
                    <a:lnTo>
                      <a:pt x="44" y="18"/>
                    </a:lnTo>
                    <a:lnTo>
                      <a:pt x="31" y="14"/>
                    </a:lnTo>
                    <a:lnTo>
                      <a:pt x="19" y="9"/>
                    </a:lnTo>
                    <a:lnTo>
                      <a:pt x="7" y="5"/>
                    </a:lnTo>
                    <a:lnTo>
                      <a:pt x="0" y="3"/>
                    </a:lnTo>
                    <a:lnTo>
                      <a:pt x="10" y="0"/>
                    </a:lnTo>
                    <a:lnTo>
                      <a:pt x="22" y="0"/>
                    </a:lnTo>
                    <a:lnTo>
                      <a:pt x="37" y="2"/>
                    </a:lnTo>
                    <a:lnTo>
                      <a:pt x="50" y="5"/>
                    </a:lnTo>
                    <a:lnTo>
                      <a:pt x="63" y="8"/>
                    </a:lnTo>
                    <a:lnTo>
                      <a:pt x="72" y="14"/>
                    </a:lnTo>
                    <a:lnTo>
                      <a:pt x="78" y="20"/>
                    </a:lnTo>
                    <a:lnTo>
                      <a:pt x="78" y="2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29" name="Freeform 70"/>
              <p:cNvSpPr>
                <a:spLocks/>
              </p:cNvSpPr>
              <p:nvPr/>
            </p:nvSpPr>
            <p:spPr bwMode="auto">
              <a:xfrm>
                <a:off x="2377" y="1216"/>
                <a:ext cx="78" cy="25"/>
              </a:xfrm>
              <a:custGeom>
                <a:avLst/>
                <a:gdLst>
                  <a:gd name="T0" fmla="*/ 78 w 78"/>
                  <a:gd name="T1" fmla="*/ 25 h 25"/>
                  <a:gd name="T2" fmla="*/ 73 w 78"/>
                  <a:gd name="T3" fmla="*/ 25 h 25"/>
                  <a:gd name="T4" fmla="*/ 66 w 78"/>
                  <a:gd name="T5" fmla="*/ 23 h 25"/>
                  <a:gd name="T6" fmla="*/ 54 w 78"/>
                  <a:gd name="T7" fmla="*/ 20 h 25"/>
                  <a:gd name="T8" fmla="*/ 42 w 78"/>
                  <a:gd name="T9" fmla="*/ 17 h 25"/>
                  <a:gd name="T10" fmla="*/ 29 w 78"/>
                  <a:gd name="T11" fmla="*/ 13 h 25"/>
                  <a:gd name="T12" fmla="*/ 17 w 78"/>
                  <a:gd name="T13" fmla="*/ 9 h 25"/>
                  <a:gd name="T14" fmla="*/ 7 w 78"/>
                  <a:gd name="T15" fmla="*/ 6 h 25"/>
                  <a:gd name="T16" fmla="*/ 0 w 78"/>
                  <a:gd name="T17" fmla="*/ 3 h 25"/>
                  <a:gd name="T18" fmla="*/ 10 w 78"/>
                  <a:gd name="T19" fmla="*/ 0 h 25"/>
                  <a:gd name="T20" fmla="*/ 23 w 78"/>
                  <a:gd name="T21" fmla="*/ 0 h 25"/>
                  <a:gd name="T22" fmla="*/ 37 w 78"/>
                  <a:gd name="T23" fmla="*/ 1 h 25"/>
                  <a:gd name="T24" fmla="*/ 50 w 78"/>
                  <a:gd name="T25" fmla="*/ 4 h 25"/>
                  <a:gd name="T26" fmla="*/ 63 w 78"/>
                  <a:gd name="T27" fmla="*/ 7 h 25"/>
                  <a:gd name="T28" fmla="*/ 72 w 78"/>
                  <a:gd name="T29" fmla="*/ 13 h 25"/>
                  <a:gd name="T30" fmla="*/ 78 w 78"/>
                  <a:gd name="T31" fmla="*/ 19 h 25"/>
                  <a:gd name="T32" fmla="*/ 78 w 78"/>
                  <a:gd name="T33" fmla="*/ 25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5"/>
                  <a:gd name="T53" fmla="*/ 78 w 78"/>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5">
                    <a:moveTo>
                      <a:pt x="78" y="25"/>
                    </a:moveTo>
                    <a:lnTo>
                      <a:pt x="73" y="25"/>
                    </a:lnTo>
                    <a:lnTo>
                      <a:pt x="66" y="23"/>
                    </a:lnTo>
                    <a:lnTo>
                      <a:pt x="54" y="20"/>
                    </a:lnTo>
                    <a:lnTo>
                      <a:pt x="42" y="17"/>
                    </a:lnTo>
                    <a:lnTo>
                      <a:pt x="29" y="13"/>
                    </a:lnTo>
                    <a:lnTo>
                      <a:pt x="17" y="9"/>
                    </a:lnTo>
                    <a:lnTo>
                      <a:pt x="7" y="6"/>
                    </a:lnTo>
                    <a:lnTo>
                      <a:pt x="0" y="3"/>
                    </a:lnTo>
                    <a:lnTo>
                      <a:pt x="10" y="0"/>
                    </a:lnTo>
                    <a:lnTo>
                      <a:pt x="23" y="0"/>
                    </a:lnTo>
                    <a:lnTo>
                      <a:pt x="37" y="1"/>
                    </a:lnTo>
                    <a:lnTo>
                      <a:pt x="50" y="4"/>
                    </a:lnTo>
                    <a:lnTo>
                      <a:pt x="63" y="7"/>
                    </a:lnTo>
                    <a:lnTo>
                      <a:pt x="72" y="13"/>
                    </a:lnTo>
                    <a:lnTo>
                      <a:pt x="78" y="19"/>
                    </a:lnTo>
                    <a:lnTo>
                      <a:pt x="78" y="2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30" name="Freeform 71"/>
              <p:cNvSpPr>
                <a:spLocks/>
              </p:cNvSpPr>
              <p:nvPr/>
            </p:nvSpPr>
            <p:spPr bwMode="auto">
              <a:xfrm>
                <a:off x="2310" y="1264"/>
                <a:ext cx="377" cy="104"/>
              </a:xfrm>
              <a:custGeom>
                <a:avLst/>
                <a:gdLst>
                  <a:gd name="T0" fmla="*/ 5 w 377"/>
                  <a:gd name="T1" fmla="*/ 91 h 104"/>
                  <a:gd name="T2" fmla="*/ 3 w 377"/>
                  <a:gd name="T3" fmla="*/ 94 h 104"/>
                  <a:gd name="T4" fmla="*/ 2 w 377"/>
                  <a:gd name="T5" fmla="*/ 97 h 104"/>
                  <a:gd name="T6" fmla="*/ 2 w 377"/>
                  <a:gd name="T7" fmla="*/ 101 h 104"/>
                  <a:gd name="T8" fmla="*/ 0 w 377"/>
                  <a:gd name="T9" fmla="*/ 104 h 104"/>
                  <a:gd name="T10" fmla="*/ 27 w 377"/>
                  <a:gd name="T11" fmla="*/ 86 h 104"/>
                  <a:gd name="T12" fmla="*/ 55 w 377"/>
                  <a:gd name="T13" fmla="*/ 71 h 104"/>
                  <a:gd name="T14" fmla="*/ 81 w 377"/>
                  <a:gd name="T15" fmla="*/ 60 h 104"/>
                  <a:gd name="T16" fmla="*/ 108 w 377"/>
                  <a:gd name="T17" fmla="*/ 48 h 104"/>
                  <a:gd name="T18" fmla="*/ 135 w 377"/>
                  <a:gd name="T19" fmla="*/ 39 h 104"/>
                  <a:gd name="T20" fmla="*/ 160 w 377"/>
                  <a:gd name="T21" fmla="*/ 32 h 104"/>
                  <a:gd name="T22" fmla="*/ 185 w 377"/>
                  <a:gd name="T23" fmla="*/ 26 h 104"/>
                  <a:gd name="T24" fmla="*/ 208 w 377"/>
                  <a:gd name="T25" fmla="*/ 20 h 104"/>
                  <a:gd name="T26" fmla="*/ 233 w 377"/>
                  <a:gd name="T27" fmla="*/ 17 h 104"/>
                  <a:gd name="T28" fmla="*/ 256 w 377"/>
                  <a:gd name="T29" fmla="*/ 14 h 104"/>
                  <a:gd name="T30" fmla="*/ 278 w 377"/>
                  <a:gd name="T31" fmla="*/ 11 h 104"/>
                  <a:gd name="T32" fmla="*/ 300 w 377"/>
                  <a:gd name="T33" fmla="*/ 9 h 104"/>
                  <a:gd name="T34" fmla="*/ 321 w 377"/>
                  <a:gd name="T35" fmla="*/ 9 h 104"/>
                  <a:gd name="T36" fmla="*/ 340 w 377"/>
                  <a:gd name="T37" fmla="*/ 8 h 104"/>
                  <a:gd name="T38" fmla="*/ 359 w 377"/>
                  <a:gd name="T39" fmla="*/ 8 h 104"/>
                  <a:gd name="T40" fmla="*/ 377 w 377"/>
                  <a:gd name="T41" fmla="*/ 6 h 104"/>
                  <a:gd name="T42" fmla="*/ 365 w 377"/>
                  <a:gd name="T43" fmla="*/ 3 h 104"/>
                  <a:gd name="T44" fmla="*/ 349 w 377"/>
                  <a:gd name="T45" fmla="*/ 2 h 104"/>
                  <a:gd name="T46" fmla="*/ 331 w 377"/>
                  <a:gd name="T47" fmla="*/ 0 h 104"/>
                  <a:gd name="T48" fmla="*/ 309 w 377"/>
                  <a:gd name="T49" fmla="*/ 0 h 104"/>
                  <a:gd name="T50" fmla="*/ 284 w 377"/>
                  <a:gd name="T51" fmla="*/ 0 h 104"/>
                  <a:gd name="T52" fmla="*/ 259 w 377"/>
                  <a:gd name="T53" fmla="*/ 3 h 104"/>
                  <a:gd name="T54" fmla="*/ 230 w 377"/>
                  <a:gd name="T55" fmla="*/ 6 h 104"/>
                  <a:gd name="T56" fmla="*/ 202 w 377"/>
                  <a:gd name="T57" fmla="*/ 11 h 104"/>
                  <a:gd name="T58" fmla="*/ 173 w 377"/>
                  <a:gd name="T59" fmla="*/ 15 h 104"/>
                  <a:gd name="T60" fmla="*/ 145 w 377"/>
                  <a:gd name="T61" fmla="*/ 23 h 104"/>
                  <a:gd name="T62" fmla="*/ 117 w 377"/>
                  <a:gd name="T63" fmla="*/ 30 h 104"/>
                  <a:gd name="T64" fmla="*/ 90 w 377"/>
                  <a:gd name="T65" fmla="*/ 39 h 104"/>
                  <a:gd name="T66" fmla="*/ 65 w 377"/>
                  <a:gd name="T67" fmla="*/ 51 h 104"/>
                  <a:gd name="T68" fmla="*/ 42 w 377"/>
                  <a:gd name="T69" fmla="*/ 63 h 104"/>
                  <a:gd name="T70" fmla="*/ 22 w 377"/>
                  <a:gd name="T71" fmla="*/ 76 h 104"/>
                  <a:gd name="T72" fmla="*/ 5 w 377"/>
                  <a:gd name="T73" fmla="*/ 91 h 10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7"/>
                  <a:gd name="T112" fmla="*/ 0 h 104"/>
                  <a:gd name="T113" fmla="*/ 377 w 377"/>
                  <a:gd name="T114" fmla="*/ 104 h 10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7" h="104">
                    <a:moveTo>
                      <a:pt x="5" y="91"/>
                    </a:moveTo>
                    <a:lnTo>
                      <a:pt x="3" y="94"/>
                    </a:lnTo>
                    <a:lnTo>
                      <a:pt x="2" y="97"/>
                    </a:lnTo>
                    <a:lnTo>
                      <a:pt x="2" y="101"/>
                    </a:lnTo>
                    <a:lnTo>
                      <a:pt x="0" y="104"/>
                    </a:lnTo>
                    <a:lnTo>
                      <a:pt x="27" y="86"/>
                    </a:lnTo>
                    <a:lnTo>
                      <a:pt x="55" y="71"/>
                    </a:lnTo>
                    <a:lnTo>
                      <a:pt x="81" y="60"/>
                    </a:lnTo>
                    <a:lnTo>
                      <a:pt x="108" y="48"/>
                    </a:lnTo>
                    <a:lnTo>
                      <a:pt x="135" y="39"/>
                    </a:lnTo>
                    <a:lnTo>
                      <a:pt x="160" y="32"/>
                    </a:lnTo>
                    <a:lnTo>
                      <a:pt x="185" y="26"/>
                    </a:lnTo>
                    <a:lnTo>
                      <a:pt x="208" y="20"/>
                    </a:lnTo>
                    <a:lnTo>
                      <a:pt x="233" y="17"/>
                    </a:lnTo>
                    <a:lnTo>
                      <a:pt x="256" y="14"/>
                    </a:lnTo>
                    <a:lnTo>
                      <a:pt x="278" y="11"/>
                    </a:lnTo>
                    <a:lnTo>
                      <a:pt x="300" y="9"/>
                    </a:lnTo>
                    <a:lnTo>
                      <a:pt x="321" y="9"/>
                    </a:lnTo>
                    <a:lnTo>
                      <a:pt x="340" y="8"/>
                    </a:lnTo>
                    <a:lnTo>
                      <a:pt x="359" y="8"/>
                    </a:lnTo>
                    <a:lnTo>
                      <a:pt x="377" y="6"/>
                    </a:lnTo>
                    <a:lnTo>
                      <a:pt x="365" y="3"/>
                    </a:lnTo>
                    <a:lnTo>
                      <a:pt x="349" y="2"/>
                    </a:lnTo>
                    <a:lnTo>
                      <a:pt x="331" y="0"/>
                    </a:lnTo>
                    <a:lnTo>
                      <a:pt x="309" y="0"/>
                    </a:lnTo>
                    <a:lnTo>
                      <a:pt x="284" y="0"/>
                    </a:lnTo>
                    <a:lnTo>
                      <a:pt x="259" y="3"/>
                    </a:lnTo>
                    <a:lnTo>
                      <a:pt x="230" y="6"/>
                    </a:lnTo>
                    <a:lnTo>
                      <a:pt x="202" y="11"/>
                    </a:lnTo>
                    <a:lnTo>
                      <a:pt x="173" y="15"/>
                    </a:lnTo>
                    <a:lnTo>
                      <a:pt x="145" y="23"/>
                    </a:lnTo>
                    <a:lnTo>
                      <a:pt x="117" y="30"/>
                    </a:lnTo>
                    <a:lnTo>
                      <a:pt x="90" y="39"/>
                    </a:lnTo>
                    <a:lnTo>
                      <a:pt x="65" y="51"/>
                    </a:lnTo>
                    <a:lnTo>
                      <a:pt x="42" y="63"/>
                    </a:lnTo>
                    <a:lnTo>
                      <a:pt x="22" y="76"/>
                    </a:lnTo>
                    <a:lnTo>
                      <a:pt x="5" y="9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31" name="Freeform 72"/>
              <p:cNvSpPr>
                <a:spLocks/>
              </p:cNvSpPr>
              <p:nvPr/>
            </p:nvSpPr>
            <p:spPr bwMode="auto">
              <a:xfrm>
                <a:off x="2608" y="1270"/>
                <a:ext cx="58" cy="54"/>
              </a:xfrm>
              <a:custGeom>
                <a:avLst/>
                <a:gdLst>
                  <a:gd name="T0" fmla="*/ 57 w 58"/>
                  <a:gd name="T1" fmla="*/ 54 h 54"/>
                  <a:gd name="T2" fmla="*/ 58 w 58"/>
                  <a:gd name="T3" fmla="*/ 51 h 54"/>
                  <a:gd name="T4" fmla="*/ 57 w 58"/>
                  <a:gd name="T5" fmla="*/ 45 h 54"/>
                  <a:gd name="T6" fmla="*/ 52 w 58"/>
                  <a:gd name="T7" fmla="*/ 36 h 54"/>
                  <a:gd name="T8" fmla="*/ 45 w 58"/>
                  <a:gd name="T9" fmla="*/ 27 h 54"/>
                  <a:gd name="T10" fmla="*/ 36 w 58"/>
                  <a:gd name="T11" fmla="*/ 18 h 54"/>
                  <a:gd name="T12" fmla="*/ 26 w 58"/>
                  <a:gd name="T13" fmla="*/ 9 h 54"/>
                  <a:gd name="T14" fmla="*/ 14 w 58"/>
                  <a:gd name="T15" fmla="*/ 3 h 54"/>
                  <a:gd name="T16" fmla="*/ 0 w 58"/>
                  <a:gd name="T17" fmla="*/ 0 h 54"/>
                  <a:gd name="T18" fmla="*/ 8 w 58"/>
                  <a:gd name="T19" fmla="*/ 6 h 54"/>
                  <a:gd name="T20" fmla="*/ 15 w 58"/>
                  <a:gd name="T21" fmla="*/ 14 h 54"/>
                  <a:gd name="T22" fmla="*/ 24 w 58"/>
                  <a:gd name="T23" fmla="*/ 23 h 54"/>
                  <a:gd name="T24" fmla="*/ 31 w 58"/>
                  <a:gd name="T25" fmla="*/ 33 h 54"/>
                  <a:gd name="T26" fmla="*/ 40 w 58"/>
                  <a:gd name="T27" fmla="*/ 42 h 54"/>
                  <a:gd name="T28" fmla="*/ 48 w 58"/>
                  <a:gd name="T29" fmla="*/ 49 h 54"/>
                  <a:gd name="T30" fmla="*/ 52 w 58"/>
                  <a:gd name="T31" fmla="*/ 54 h 54"/>
                  <a:gd name="T32" fmla="*/ 57 w 58"/>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4"/>
                  <a:gd name="T53" fmla="*/ 58 w 5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4">
                    <a:moveTo>
                      <a:pt x="57" y="54"/>
                    </a:moveTo>
                    <a:lnTo>
                      <a:pt x="58" y="51"/>
                    </a:lnTo>
                    <a:lnTo>
                      <a:pt x="57" y="45"/>
                    </a:lnTo>
                    <a:lnTo>
                      <a:pt x="52" y="36"/>
                    </a:lnTo>
                    <a:lnTo>
                      <a:pt x="45" y="27"/>
                    </a:lnTo>
                    <a:lnTo>
                      <a:pt x="36" y="18"/>
                    </a:lnTo>
                    <a:lnTo>
                      <a:pt x="26" y="9"/>
                    </a:lnTo>
                    <a:lnTo>
                      <a:pt x="14" y="3"/>
                    </a:lnTo>
                    <a:lnTo>
                      <a:pt x="0" y="0"/>
                    </a:lnTo>
                    <a:lnTo>
                      <a:pt x="8" y="6"/>
                    </a:lnTo>
                    <a:lnTo>
                      <a:pt x="15" y="14"/>
                    </a:lnTo>
                    <a:lnTo>
                      <a:pt x="24" y="23"/>
                    </a:lnTo>
                    <a:lnTo>
                      <a:pt x="31" y="33"/>
                    </a:lnTo>
                    <a:lnTo>
                      <a:pt x="40" y="42"/>
                    </a:lnTo>
                    <a:lnTo>
                      <a:pt x="48" y="49"/>
                    </a:lnTo>
                    <a:lnTo>
                      <a:pt x="52" y="54"/>
                    </a:lnTo>
                    <a:lnTo>
                      <a:pt x="57"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32" name="Freeform 73"/>
              <p:cNvSpPr>
                <a:spLocks/>
              </p:cNvSpPr>
              <p:nvPr/>
            </p:nvSpPr>
            <p:spPr bwMode="auto">
              <a:xfrm>
                <a:off x="2539" y="1272"/>
                <a:ext cx="75" cy="60"/>
              </a:xfrm>
              <a:custGeom>
                <a:avLst/>
                <a:gdLst>
                  <a:gd name="T0" fmla="*/ 74 w 75"/>
                  <a:gd name="T1" fmla="*/ 60 h 60"/>
                  <a:gd name="T2" fmla="*/ 75 w 75"/>
                  <a:gd name="T3" fmla="*/ 56 h 60"/>
                  <a:gd name="T4" fmla="*/ 72 w 75"/>
                  <a:gd name="T5" fmla="*/ 50 h 60"/>
                  <a:gd name="T6" fmla="*/ 65 w 75"/>
                  <a:gd name="T7" fmla="*/ 40 h 60"/>
                  <a:gd name="T8" fmla="*/ 55 w 75"/>
                  <a:gd name="T9" fmla="*/ 29 h 60"/>
                  <a:gd name="T10" fmla="*/ 43 w 75"/>
                  <a:gd name="T11" fmla="*/ 19 h 60"/>
                  <a:gd name="T12" fmla="*/ 28 w 75"/>
                  <a:gd name="T13" fmla="*/ 10 h 60"/>
                  <a:gd name="T14" fmla="*/ 15 w 75"/>
                  <a:gd name="T15" fmla="*/ 3 h 60"/>
                  <a:gd name="T16" fmla="*/ 0 w 75"/>
                  <a:gd name="T17" fmla="*/ 0 h 60"/>
                  <a:gd name="T18" fmla="*/ 6 w 75"/>
                  <a:gd name="T19" fmla="*/ 4 h 60"/>
                  <a:gd name="T20" fmla="*/ 15 w 75"/>
                  <a:gd name="T21" fmla="*/ 13 h 60"/>
                  <a:gd name="T22" fmla="*/ 25 w 75"/>
                  <a:gd name="T23" fmla="*/ 24 h 60"/>
                  <a:gd name="T24" fmla="*/ 37 w 75"/>
                  <a:gd name="T25" fmla="*/ 34 h 60"/>
                  <a:gd name="T26" fmla="*/ 47 w 75"/>
                  <a:gd name="T27" fmla="*/ 46 h 60"/>
                  <a:gd name="T28" fmla="*/ 59 w 75"/>
                  <a:gd name="T29" fmla="*/ 55 h 60"/>
                  <a:gd name="T30" fmla="*/ 68 w 75"/>
                  <a:gd name="T31" fmla="*/ 60 h 60"/>
                  <a:gd name="T32" fmla="*/ 74 w 75"/>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60"/>
                  <a:gd name="T53" fmla="*/ 75 w 75"/>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60">
                    <a:moveTo>
                      <a:pt x="74" y="60"/>
                    </a:moveTo>
                    <a:lnTo>
                      <a:pt x="75" y="56"/>
                    </a:lnTo>
                    <a:lnTo>
                      <a:pt x="72" y="50"/>
                    </a:lnTo>
                    <a:lnTo>
                      <a:pt x="65" y="40"/>
                    </a:lnTo>
                    <a:lnTo>
                      <a:pt x="55" y="29"/>
                    </a:lnTo>
                    <a:lnTo>
                      <a:pt x="43" y="19"/>
                    </a:lnTo>
                    <a:lnTo>
                      <a:pt x="28" y="10"/>
                    </a:lnTo>
                    <a:lnTo>
                      <a:pt x="15" y="3"/>
                    </a:lnTo>
                    <a:lnTo>
                      <a:pt x="0" y="0"/>
                    </a:lnTo>
                    <a:lnTo>
                      <a:pt x="6" y="4"/>
                    </a:lnTo>
                    <a:lnTo>
                      <a:pt x="15" y="13"/>
                    </a:lnTo>
                    <a:lnTo>
                      <a:pt x="25" y="24"/>
                    </a:lnTo>
                    <a:lnTo>
                      <a:pt x="37" y="34"/>
                    </a:lnTo>
                    <a:lnTo>
                      <a:pt x="47" y="46"/>
                    </a:lnTo>
                    <a:lnTo>
                      <a:pt x="59" y="55"/>
                    </a:lnTo>
                    <a:lnTo>
                      <a:pt x="68" y="60"/>
                    </a:lnTo>
                    <a:lnTo>
                      <a:pt x="74" y="6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33" name="Freeform 74"/>
              <p:cNvSpPr>
                <a:spLocks/>
              </p:cNvSpPr>
              <p:nvPr/>
            </p:nvSpPr>
            <p:spPr bwMode="auto">
              <a:xfrm>
                <a:off x="2505" y="1279"/>
                <a:ext cx="67" cy="70"/>
              </a:xfrm>
              <a:custGeom>
                <a:avLst/>
                <a:gdLst>
                  <a:gd name="T0" fmla="*/ 65 w 67"/>
                  <a:gd name="T1" fmla="*/ 70 h 70"/>
                  <a:gd name="T2" fmla="*/ 67 w 67"/>
                  <a:gd name="T3" fmla="*/ 65 h 70"/>
                  <a:gd name="T4" fmla="*/ 65 w 67"/>
                  <a:gd name="T5" fmla="*/ 56 h 70"/>
                  <a:gd name="T6" fmla="*/ 58 w 67"/>
                  <a:gd name="T7" fmla="*/ 45 h 70"/>
                  <a:gd name="T8" fmla="*/ 49 w 67"/>
                  <a:gd name="T9" fmla="*/ 33 h 70"/>
                  <a:gd name="T10" fmla="*/ 38 w 67"/>
                  <a:gd name="T11" fmla="*/ 21 h 70"/>
                  <a:gd name="T12" fmla="*/ 25 w 67"/>
                  <a:gd name="T13" fmla="*/ 11 h 70"/>
                  <a:gd name="T14" fmla="*/ 13 w 67"/>
                  <a:gd name="T15" fmla="*/ 3 h 70"/>
                  <a:gd name="T16" fmla="*/ 0 w 67"/>
                  <a:gd name="T17" fmla="*/ 0 h 70"/>
                  <a:gd name="T18" fmla="*/ 4 w 67"/>
                  <a:gd name="T19" fmla="*/ 6 h 70"/>
                  <a:gd name="T20" fmla="*/ 12 w 67"/>
                  <a:gd name="T21" fmla="*/ 15 h 70"/>
                  <a:gd name="T22" fmla="*/ 21 w 67"/>
                  <a:gd name="T23" fmla="*/ 27 h 70"/>
                  <a:gd name="T24" fmla="*/ 31 w 67"/>
                  <a:gd name="T25" fmla="*/ 39 h 70"/>
                  <a:gd name="T26" fmla="*/ 41 w 67"/>
                  <a:gd name="T27" fmla="*/ 52 h 70"/>
                  <a:gd name="T28" fmla="*/ 52 w 67"/>
                  <a:gd name="T29" fmla="*/ 62 h 70"/>
                  <a:gd name="T30" fmla="*/ 61 w 67"/>
                  <a:gd name="T31" fmla="*/ 68 h 70"/>
                  <a:gd name="T32" fmla="*/ 65 w 67"/>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70"/>
                  <a:gd name="T53" fmla="*/ 67 w 6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70">
                    <a:moveTo>
                      <a:pt x="65" y="70"/>
                    </a:moveTo>
                    <a:lnTo>
                      <a:pt x="67" y="65"/>
                    </a:lnTo>
                    <a:lnTo>
                      <a:pt x="65" y="56"/>
                    </a:lnTo>
                    <a:lnTo>
                      <a:pt x="58" y="45"/>
                    </a:lnTo>
                    <a:lnTo>
                      <a:pt x="49" y="33"/>
                    </a:lnTo>
                    <a:lnTo>
                      <a:pt x="38" y="21"/>
                    </a:lnTo>
                    <a:lnTo>
                      <a:pt x="25" y="11"/>
                    </a:lnTo>
                    <a:lnTo>
                      <a:pt x="13" y="3"/>
                    </a:lnTo>
                    <a:lnTo>
                      <a:pt x="0" y="0"/>
                    </a:lnTo>
                    <a:lnTo>
                      <a:pt x="4" y="6"/>
                    </a:lnTo>
                    <a:lnTo>
                      <a:pt x="12" y="15"/>
                    </a:lnTo>
                    <a:lnTo>
                      <a:pt x="21" y="27"/>
                    </a:lnTo>
                    <a:lnTo>
                      <a:pt x="31" y="39"/>
                    </a:lnTo>
                    <a:lnTo>
                      <a:pt x="41" y="52"/>
                    </a:lnTo>
                    <a:lnTo>
                      <a:pt x="52" y="62"/>
                    </a:lnTo>
                    <a:lnTo>
                      <a:pt x="61" y="68"/>
                    </a:lnTo>
                    <a:lnTo>
                      <a:pt x="65"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34" name="Freeform 75"/>
              <p:cNvSpPr>
                <a:spLocks/>
              </p:cNvSpPr>
              <p:nvPr/>
            </p:nvSpPr>
            <p:spPr bwMode="auto">
              <a:xfrm>
                <a:off x="2442" y="1291"/>
                <a:ext cx="57" cy="65"/>
              </a:xfrm>
              <a:custGeom>
                <a:avLst/>
                <a:gdLst>
                  <a:gd name="T0" fmla="*/ 56 w 57"/>
                  <a:gd name="T1" fmla="*/ 65 h 65"/>
                  <a:gd name="T2" fmla="*/ 57 w 57"/>
                  <a:gd name="T3" fmla="*/ 61 h 65"/>
                  <a:gd name="T4" fmla="*/ 54 w 57"/>
                  <a:gd name="T5" fmla="*/ 53 h 65"/>
                  <a:gd name="T6" fmla="*/ 48 w 57"/>
                  <a:gd name="T7" fmla="*/ 43 h 65"/>
                  <a:gd name="T8" fmla="*/ 39 w 57"/>
                  <a:gd name="T9" fmla="*/ 31 h 65"/>
                  <a:gd name="T10" fmla="*/ 31 w 57"/>
                  <a:gd name="T11" fmla="*/ 19 h 65"/>
                  <a:gd name="T12" fmla="*/ 20 w 57"/>
                  <a:gd name="T13" fmla="*/ 9 h 65"/>
                  <a:gd name="T14" fmla="*/ 8 w 57"/>
                  <a:gd name="T15" fmla="*/ 3 h 65"/>
                  <a:gd name="T16" fmla="*/ 0 w 57"/>
                  <a:gd name="T17" fmla="*/ 0 h 65"/>
                  <a:gd name="T18" fmla="*/ 4 w 57"/>
                  <a:gd name="T19" fmla="*/ 6 h 65"/>
                  <a:gd name="T20" fmla="*/ 10 w 57"/>
                  <a:gd name="T21" fmla="*/ 15 h 65"/>
                  <a:gd name="T22" fmla="*/ 17 w 57"/>
                  <a:gd name="T23" fmla="*/ 27 h 65"/>
                  <a:gd name="T24" fmla="*/ 26 w 57"/>
                  <a:gd name="T25" fmla="*/ 39 h 65"/>
                  <a:gd name="T26" fmla="*/ 34 w 57"/>
                  <a:gd name="T27" fmla="*/ 50 h 65"/>
                  <a:gd name="T28" fmla="*/ 42 w 57"/>
                  <a:gd name="T29" fmla="*/ 59 h 65"/>
                  <a:gd name="T30" fmla="*/ 50 w 57"/>
                  <a:gd name="T31" fmla="*/ 65 h 65"/>
                  <a:gd name="T32" fmla="*/ 56 w 57"/>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65"/>
                  <a:gd name="T53" fmla="*/ 57 w 57"/>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65">
                    <a:moveTo>
                      <a:pt x="56" y="65"/>
                    </a:moveTo>
                    <a:lnTo>
                      <a:pt x="57" y="61"/>
                    </a:lnTo>
                    <a:lnTo>
                      <a:pt x="54" y="53"/>
                    </a:lnTo>
                    <a:lnTo>
                      <a:pt x="48" y="43"/>
                    </a:lnTo>
                    <a:lnTo>
                      <a:pt x="39" y="31"/>
                    </a:lnTo>
                    <a:lnTo>
                      <a:pt x="31" y="19"/>
                    </a:lnTo>
                    <a:lnTo>
                      <a:pt x="20" y="9"/>
                    </a:lnTo>
                    <a:lnTo>
                      <a:pt x="8" y="3"/>
                    </a:lnTo>
                    <a:lnTo>
                      <a:pt x="0" y="0"/>
                    </a:lnTo>
                    <a:lnTo>
                      <a:pt x="4" y="6"/>
                    </a:lnTo>
                    <a:lnTo>
                      <a:pt x="10" y="15"/>
                    </a:lnTo>
                    <a:lnTo>
                      <a:pt x="17" y="27"/>
                    </a:lnTo>
                    <a:lnTo>
                      <a:pt x="26" y="39"/>
                    </a:lnTo>
                    <a:lnTo>
                      <a:pt x="34" y="50"/>
                    </a:lnTo>
                    <a:lnTo>
                      <a:pt x="42" y="59"/>
                    </a:lnTo>
                    <a:lnTo>
                      <a:pt x="50" y="65"/>
                    </a:lnTo>
                    <a:lnTo>
                      <a:pt x="56" y="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35" name="Freeform 76"/>
              <p:cNvSpPr>
                <a:spLocks/>
              </p:cNvSpPr>
              <p:nvPr/>
            </p:nvSpPr>
            <p:spPr bwMode="auto">
              <a:xfrm>
                <a:off x="2415" y="1301"/>
                <a:ext cx="41" cy="60"/>
              </a:xfrm>
              <a:custGeom>
                <a:avLst/>
                <a:gdLst>
                  <a:gd name="T0" fmla="*/ 38 w 41"/>
                  <a:gd name="T1" fmla="*/ 60 h 60"/>
                  <a:gd name="T2" fmla="*/ 41 w 41"/>
                  <a:gd name="T3" fmla="*/ 57 h 60"/>
                  <a:gd name="T4" fmla="*/ 41 w 41"/>
                  <a:gd name="T5" fmla="*/ 49 h 60"/>
                  <a:gd name="T6" fmla="*/ 40 w 41"/>
                  <a:gd name="T7" fmla="*/ 40 h 60"/>
                  <a:gd name="T8" fmla="*/ 35 w 41"/>
                  <a:gd name="T9" fmla="*/ 30 h 60"/>
                  <a:gd name="T10" fmla="*/ 30 w 41"/>
                  <a:gd name="T11" fmla="*/ 21 h 60"/>
                  <a:gd name="T12" fmla="*/ 22 w 41"/>
                  <a:gd name="T13" fmla="*/ 12 h 60"/>
                  <a:gd name="T14" fmla="*/ 12 w 41"/>
                  <a:gd name="T15" fmla="*/ 5 h 60"/>
                  <a:gd name="T16" fmla="*/ 0 w 41"/>
                  <a:gd name="T17" fmla="*/ 0 h 60"/>
                  <a:gd name="T18" fmla="*/ 9 w 41"/>
                  <a:gd name="T19" fmla="*/ 15 h 60"/>
                  <a:gd name="T20" fmla="*/ 19 w 41"/>
                  <a:gd name="T21" fmla="*/ 36 h 60"/>
                  <a:gd name="T22" fmla="*/ 30 w 41"/>
                  <a:gd name="T23" fmla="*/ 54 h 60"/>
                  <a:gd name="T24" fmla="*/ 38 w 41"/>
                  <a:gd name="T25" fmla="*/ 6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0"/>
                  <a:gd name="T41" fmla="*/ 41 w 41"/>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0">
                    <a:moveTo>
                      <a:pt x="38" y="60"/>
                    </a:moveTo>
                    <a:lnTo>
                      <a:pt x="41" y="57"/>
                    </a:lnTo>
                    <a:lnTo>
                      <a:pt x="41" y="49"/>
                    </a:lnTo>
                    <a:lnTo>
                      <a:pt x="40" y="40"/>
                    </a:lnTo>
                    <a:lnTo>
                      <a:pt x="35" y="30"/>
                    </a:lnTo>
                    <a:lnTo>
                      <a:pt x="30" y="21"/>
                    </a:lnTo>
                    <a:lnTo>
                      <a:pt x="22" y="12"/>
                    </a:lnTo>
                    <a:lnTo>
                      <a:pt x="12" y="5"/>
                    </a:lnTo>
                    <a:lnTo>
                      <a:pt x="0" y="0"/>
                    </a:lnTo>
                    <a:lnTo>
                      <a:pt x="9" y="15"/>
                    </a:lnTo>
                    <a:lnTo>
                      <a:pt x="19" y="36"/>
                    </a:lnTo>
                    <a:lnTo>
                      <a:pt x="30" y="54"/>
                    </a:lnTo>
                    <a:lnTo>
                      <a:pt x="38" y="6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36" name="Freeform 77"/>
              <p:cNvSpPr>
                <a:spLocks/>
              </p:cNvSpPr>
              <p:nvPr/>
            </p:nvSpPr>
            <p:spPr bwMode="auto">
              <a:xfrm>
                <a:off x="2357" y="1330"/>
                <a:ext cx="33" cy="44"/>
              </a:xfrm>
              <a:custGeom>
                <a:avLst/>
                <a:gdLst>
                  <a:gd name="T0" fmla="*/ 30 w 33"/>
                  <a:gd name="T1" fmla="*/ 44 h 44"/>
                  <a:gd name="T2" fmla="*/ 33 w 33"/>
                  <a:gd name="T3" fmla="*/ 35 h 44"/>
                  <a:gd name="T4" fmla="*/ 26 w 33"/>
                  <a:gd name="T5" fmla="*/ 19 h 44"/>
                  <a:gd name="T6" fmla="*/ 12 w 33"/>
                  <a:gd name="T7" fmla="*/ 5 h 44"/>
                  <a:gd name="T8" fmla="*/ 0 w 33"/>
                  <a:gd name="T9" fmla="*/ 0 h 44"/>
                  <a:gd name="T10" fmla="*/ 6 w 33"/>
                  <a:gd name="T11" fmla="*/ 10 h 44"/>
                  <a:gd name="T12" fmla="*/ 14 w 33"/>
                  <a:gd name="T13" fmla="*/ 25 h 44"/>
                  <a:gd name="T14" fmla="*/ 23 w 33"/>
                  <a:gd name="T15" fmla="*/ 38 h 44"/>
                  <a:gd name="T16" fmla="*/ 30 w 33"/>
                  <a:gd name="T17" fmla="*/ 44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44"/>
                  <a:gd name="T29" fmla="*/ 33 w 33"/>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44">
                    <a:moveTo>
                      <a:pt x="30" y="44"/>
                    </a:moveTo>
                    <a:lnTo>
                      <a:pt x="33" y="35"/>
                    </a:lnTo>
                    <a:lnTo>
                      <a:pt x="26" y="19"/>
                    </a:lnTo>
                    <a:lnTo>
                      <a:pt x="12" y="5"/>
                    </a:lnTo>
                    <a:lnTo>
                      <a:pt x="0" y="0"/>
                    </a:lnTo>
                    <a:lnTo>
                      <a:pt x="6" y="10"/>
                    </a:lnTo>
                    <a:lnTo>
                      <a:pt x="14" y="25"/>
                    </a:lnTo>
                    <a:lnTo>
                      <a:pt x="23" y="38"/>
                    </a:lnTo>
                    <a:lnTo>
                      <a:pt x="30" y="4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37" name="Freeform 78"/>
              <p:cNvSpPr>
                <a:spLocks/>
              </p:cNvSpPr>
              <p:nvPr/>
            </p:nvSpPr>
            <p:spPr bwMode="auto">
              <a:xfrm>
                <a:off x="2332" y="1341"/>
                <a:ext cx="24" cy="31"/>
              </a:xfrm>
              <a:custGeom>
                <a:avLst/>
                <a:gdLst>
                  <a:gd name="T0" fmla="*/ 22 w 24"/>
                  <a:gd name="T1" fmla="*/ 30 h 31"/>
                  <a:gd name="T2" fmla="*/ 24 w 24"/>
                  <a:gd name="T3" fmla="*/ 21 h 31"/>
                  <a:gd name="T4" fmla="*/ 20 w 24"/>
                  <a:gd name="T5" fmla="*/ 9 h 31"/>
                  <a:gd name="T6" fmla="*/ 12 w 24"/>
                  <a:gd name="T7" fmla="*/ 0 h 31"/>
                  <a:gd name="T8" fmla="*/ 0 w 24"/>
                  <a:gd name="T9" fmla="*/ 2 h 31"/>
                  <a:gd name="T10" fmla="*/ 9 w 24"/>
                  <a:gd name="T11" fmla="*/ 8 h 31"/>
                  <a:gd name="T12" fmla="*/ 14 w 24"/>
                  <a:gd name="T13" fmla="*/ 20 h 31"/>
                  <a:gd name="T14" fmla="*/ 18 w 24"/>
                  <a:gd name="T15" fmla="*/ 31 h 31"/>
                  <a:gd name="T16" fmla="*/ 22 w 24"/>
                  <a:gd name="T17" fmla="*/ 3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31"/>
                  <a:gd name="T29" fmla="*/ 24 w 24"/>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31">
                    <a:moveTo>
                      <a:pt x="22" y="30"/>
                    </a:moveTo>
                    <a:lnTo>
                      <a:pt x="24" y="21"/>
                    </a:lnTo>
                    <a:lnTo>
                      <a:pt x="20" y="9"/>
                    </a:lnTo>
                    <a:lnTo>
                      <a:pt x="12" y="0"/>
                    </a:lnTo>
                    <a:lnTo>
                      <a:pt x="0" y="2"/>
                    </a:lnTo>
                    <a:lnTo>
                      <a:pt x="9" y="8"/>
                    </a:lnTo>
                    <a:lnTo>
                      <a:pt x="14" y="20"/>
                    </a:lnTo>
                    <a:lnTo>
                      <a:pt x="18" y="31"/>
                    </a:lnTo>
                    <a:lnTo>
                      <a:pt x="22" y="3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38" name="Freeform 79"/>
              <p:cNvSpPr>
                <a:spLocks/>
              </p:cNvSpPr>
              <p:nvPr/>
            </p:nvSpPr>
            <p:spPr bwMode="auto">
              <a:xfrm>
                <a:off x="2572" y="1270"/>
                <a:ext cx="66" cy="58"/>
              </a:xfrm>
              <a:custGeom>
                <a:avLst/>
                <a:gdLst>
                  <a:gd name="T0" fmla="*/ 64 w 66"/>
                  <a:gd name="T1" fmla="*/ 58 h 58"/>
                  <a:gd name="T2" fmla="*/ 66 w 66"/>
                  <a:gd name="T3" fmla="*/ 54 h 58"/>
                  <a:gd name="T4" fmla="*/ 64 w 66"/>
                  <a:gd name="T5" fmla="*/ 48 h 58"/>
                  <a:gd name="T6" fmla="*/ 59 w 66"/>
                  <a:gd name="T7" fmla="*/ 39 h 58"/>
                  <a:gd name="T8" fmla="*/ 50 w 66"/>
                  <a:gd name="T9" fmla="*/ 28 h 58"/>
                  <a:gd name="T10" fmla="*/ 39 w 66"/>
                  <a:gd name="T11" fmla="*/ 20 h 58"/>
                  <a:gd name="T12" fmla="*/ 28 w 66"/>
                  <a:gd name="T13" fmla="*/ 11 h 58"/>
                  <a:gd name="T14" fmla="*/ 13 w 66"/>
                  <a:gd name="T15" fmla="*/ 3 h 58"/>
                  <a:gd name="T16" fmla="*/ 0 w 66"/>
                  <a:gd name="T17" fmla="*/ 0 h 58"/>
                  <a:gd name="T18" fmla="*/ 5 w 66"/>
                  <a:gd name="T19" fmla="*/ 5 h 58"/>
                  <a:gd name="T20" fmla="*/ 13 w 66"/>
                  <a:gd name="T21" fmla="*/ 12 h 58"/>
                  <a:gd name="T22" fmla="*/ 22 w 66"/>
                  <a:gd name="T23" fmla="*/ 23 h 58"/>
                  <a:gd name="T24" fmla="*/ 32 w 66"/>
                  <a:gd name="T25" fmla="*/ 33 h 58"/>
                  <a:gd name="T26" fmla="*/ 42 w 66"/>
                  <a:gd name="T27" fmla="*/ 43 h 58"/>
                  <a:gd name="T28" fmla="*/ 51 w 66"/>
                  <a:gd name="T29" fmla="*/ 52 h 58"/>
                  <a:gd name="T30" fmla="*/ 59 w 66"/>
                  <a:gd name="T31" fmla="*/ 58 h 58"/>
                  <a:gd name="T32" fmla="*/ 64 w 66"/>
                  <a:gd name="T33" fmla="*/ 58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58"/>
                  <a:gd name="T53" fmla="*/ 66 w 66"/>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58">
                    <a:moveTo>
                      <a:pt x="64" y="58"/>
                    </a:moveTo>
                    <a:lnTo>
                      <a:pt x="66" y="54"/>
                    </a:lnTo>
                    <a:lnTo>
                      <a:pt x="64" y="48"/>
                    </a:lnTo>
                    <a:lnTo>
                      <a:pt x="59" y="39"/>
                    </a:lnTo>
                    <a:lnTo>
                      <a:pt x="50" y="28"/>
                    </a:lnTo>
                    <a:lnTo>
                      <a:pt x="39" y="20"/>
                    </a:lnTo>
                    <a:lnTo>
                      <a:pt x="28" y="11"/>
                    </a:lnTo>
                    <a:lnTo>
                      <a:pt x="13" y="3"/>
                    </a:lnTo>
                    <a:lnTo>
                      <a:pt x="0" y="0"/>
                    </a:lnTo>
                    <a:lnTo>
                      <a:pt x="5" y="5"/>
                    </a:lnTo>
                    <a:lnTo>
                      <a:pt x="13" y="12"/>
                    </a:lnTo>
                    <a:lnTo>
                      <a:pt x="22" y="23"/>
                    </a:lnTo>
                    <a:lnTo>
                      <a:pt x="32" y="33"/>
                    </a:lnTo>
                    <a:lnTo>
                      <a:pt x="42" y="43"/>
                    </a:lnTo>
                    <a:lnTo>
                      <a:pt x="51" y="52"/>
                    </a:lnTo>
                    <a:lnTo>
                      <a:pt x="59" y="58"/>
                    </a:lnTo>
                    <a:lnTo>
                      <a:pt x="64" y="5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39" name="Freeform 80"/>
              <p:cNvSpPr>
                <a:spLocks/>
              </p:cNvSpPr>
              <p:nvPr/>
            </p:nvSpPr>
            <p:spPr bwMode="auto">
              <a:xfrm>
                <a:off x="2641" y="1267"/>
                <a:ext cx="52" cy="46"/>
              </a:xfrm>
              <a:custGeom>
                <a:avLst/>
                <a:gdLst>
                  <a:gd name="T0" fmla="*/ 50 w 52"/>
                  <a:gd name="T1" fmla="*/ 46 h 46"/>
                  <a:gd name="T2" fmla="*/ 52 w 52"/>
                  <a:gd name="T3" fmla="*/ 43 h 46"/>
                  <a:gd name="T4" fmla="*/ 52 w 52"/>
                  <a:gd name="T5" fmla="*/ 39 h 46"/>
                  <a:gd name="T6" fmla="*/ 47 w 52"/>
                  <a:gd name="T7" fmla="*/ 31 h 46"/>
                  <a:gd name="T8" fmla="*/ 43 w 52"/>
                  <a:gd name="T9" fmla="*/ 24 h 46"/>
                  <a:gd name="T10" fmla="*/ 34 w 52"/>
                  <a:gd name="T11" fmla="*/ 17 h 46"/>
                  <a:gd name="T12" fmla="*/ 25 w 52"/>
                  <a:gd name="T13" fmla="*/ 9 h 46"/>
                  <a:gd name="T14" fmla="*/ 13 w 52"/>
                  <a:gd name="T15" fmla="*/ 3 h 46"/>
                  <a:gd name="T16" fmla="*/ 0 w 52"/>
                  <a:gd name="T17" fmla="*/ 0 h 46"/>
                  <a:gd name="T18" fmla="*/ 6 w 52"/>
                  <a:gd name="T19" fmla="*/ 6 h 46"/>
                  <a:gd name="T20" fmla="*/ 13 w 52"/>
                  <a:gd name="T21" fmla="*/ 14 h 46"/>
                  <a:gd name="T22" fmla="*/ 21 w 52"/>
                  <a:gd name="T23" fmla="*/ 21 h 46"/>
                  <a:gd name="T24" fmla="*/ 28 w 52"/>
                  <a:gd name="T25" fmla="*/ 30 h 46"/>
                  <a:gd name="T26" fmla="*/ 35 w 52"/>
                  <a:gd name="T27" fmla="*/ 37 h 46"/>
                  <a:gd name="T28" fmla="*/ 41 w 52"/>
                  <a:gd name="T29" fmla="*/ 43 h 46"/>
                  <a:gd name="T30" fmla="*/ 47 w 52"/>
                  <a:gd name="T31" fmla="*/ 46 h 46"/>
                  <a:gd name="T32" fmla="*/ 50 w 52"/>
                  <a:gd name="T33" fmla="*/ 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46"/>
                  <a:gd name="T53" fmla="*/ 52 w 52"/>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46">
                    <a:moveTo>
                      <a:pt x="50" y="46"/>
                    </a:moveTo>
                    <a:lnTo>
                      <a:pt x="52" y="43"/>
                    </a:lnTo>
                    <a:lnTo>
                      <a:pt x="52" y="39"/>
                    </a:lnTo>
                    <a:lnTo>
                      <a:pt x="47" y="31"/>
                    </a:lnTo>
                    <a:lnTo>
                      <a:pt x="43" y="24"/>
                    </a:lnTo>
                    <a:lnTo>
                      <a:pt x="34" y="17"/>
                    </a:lnTo>
                    <a:lnTo>
                      <a:pt x="25" y="9"/>
                    </a:lnTo>
                    <a:lnTo>
                      <a:pt x="13" y="3"/>
                    </a:lnTo>
                    <a:lnTo>
                      <a:pt x="0" y="0"/>
                    </a:lnTo>
                    <a:lnTo>
                      <a:pt x="6" y="6"/>
                    </a:lnTo>
                    <a:lnTo>
                      <a:pt x="13" y="14"/>
                    </a:lnTo>
                    <a:lnTo>
                      <a:pt x="21" y="21"/>
                    </a:lnTo>
                    <a:lnTo>
                      <a:pt x="28" y="30"/>
                    </a:lnTo>
                    <a:lnTo>
                      <a:pt x="35" y="37"/>
                    </a:lnTo>
                    <a:lnTo>
                      <a:pt x="41" y="43"/>
                    </a:lnTo>
                    <a:lnTo>
                      <a:pt x="47" y="46"/>
                    </a:lnTo>
                    <a:lnTo>
                      <a:pt x="50"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40" name="Freeform 81"/>
              <p:cNvSpPr>
                <a:spLocks/>
              </p:cNvSpPr>
              <p:nvPr/>
            </p:nvSpPr>
            <p:spPr bwMode="auto">
              <a:xfrm>
                <a:off x="2468" y="1282"/>
                <a:ext cx="58" cy="64"/>
              </a:xfrm>
              <a:custGeom>
                <a:avLst/>
                <a:gdLst>
                  <a:gd name="T0" fmla="*/ 56 w 58"/>
                  <a:gd name="T1" fmla="*/ 64 h 64"/>
                  <a:gd name="T2" fmla="*/ 58 w 58"/>
                  <a:gd name="T3" fmla="*/ 61 h 64"/>
                  <a:gd name="T4" fmla="*/ 55 w 58"/>
                  <a:gd name="T5" fmla="*/ 52 h 64"/>
                  <a:gd name="T6" fmla="*/ 49 w 58"/>
                  <a:gd name="T7" fmla="*/ 43 h 64"/>
                  <a:gd name="T8" fmla="*/ 40 w 58"/>
                  <a:gd name="T9" fmla="*/ 31 h 64"/>
                  <a:gd name="T10" fmla="*/ 31 w 58"/>
                  <a:gd name="T11" fmla="*/ 19 h 64"/>
                  <a:gd name="T12" fmla="*/ 21 w 58"/>
                  <a:gd name="T13" fmla="*/ 9 h 64"/>
                  <a:gd name="T14" fmla="*/ 9 w 58"/>
                  <a:gd name="T15" fmla="*/ 3 h 64"/>
                  <a:gd name="T16" fmla="*/ 0 w 58"/>
                  <a:gd name="T17" fmla="*/ 0 h 64"/>
                  <a:gd name="T18" fmla="*/ 5 w 58"/>
                  <a:gd name="T19" fmla="*/ 6 h 64"/>
                  <a:gd name="T20" fmla="*/ 10 w 58"/>
                  <a:gd name="T21" fmla="*/ 15 h 64"/>
                  <a:gd name="T22" fmla="*/ 18 w 58"/>
                  <a:gd name="T23" fmla="*/ 27 h 64"/>
                  <a:gd name="T24" fmla="*/ 27 w 58"/>
                  <a:gd name="T25" fmla="*/ 39 h 64"/>
                  <a:gd name="T26" fmla="*/ 34 w 58"/>
                  <a:gd name="T27" fmla="*/ 49 h 64"/>
                  <a:gd name="T28" fmla="*/ 43 w 58"/>
                  <a:gd name="T29" fmla="*/ 58 h 64"/>
                  <a:gd name="T30" fmla="*/ 50 w 58"/>
                  <a:gd name="T31" fmla="*/ 64 h 64"/>
                  <a:gd name="T32" fmla="*/ 56 w 58"/>
                  <a:gd name="T33" fmla="*/ 64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64"/>
                  <a:gd name="T53" fmla="*/ 58 w 58"/>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64">
                    <a:moveTo>
                      <a:pt x="56" y="64"/>
                    </a:moveTo>
                    <a:lnTo>
                      <a:pt x="58" y="61"/>
                    </a:lnTo>
                    <a:lnTo>
                      <a:pt x="55" y="52"/>
                    </a:lnTo>
                    <a:lnTo>
                      <a:pt x="49" y="43"/>
                    </a:lnTo>
                    <a:lnTo>
                      <a:pt x="40" y="31"/>
                    </a:lnTo>
                    <a:lnTo>
                      <a:pt x="31" y="19"/>
                    </a:lnTo>
                    <a:lnTo>
                      <a:pt x="21" y="9"/>
                    </a:lnTo>
                    <a:lnTo>
                      <a:pt x="9" y="3"/>
                    </a:lnTo>
                    <a:lnTo>
                      <a:pt x="0" y="0"/>
                    </a:lnTo>
                    <a:lnTo>
                      <a:pt x="5" y="6"/>
                    </a:lnTo>
                    <a:lnTo>
                      <a:pt x="10" y="15"/>
                    </a:lnTo>
                    <a:lnTo>
                      <a:pt x="18" y="27"/>
                    </a:lnTo>
                    <a:lnTo>
                      <a:pt x="27" y="39"/>
                    </a:lnTo>
                    <a:lnTo>
                      <a:pt x="34" y="49"/>
                    </a:lnTo>
                    <a:lnTo>
                      <a:pt x="43" y="58"/>
                    </a:lnTo>
                    <a:lnTo>
                      <a:pt x="50" y="64"/>
                    </a:lnTo>
                    <a:lnTo>
                      <a:pt x="56" y="6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41" name="Freeform 82"/>
              <p:cNvSpPr>
                <a:spLocks/>
              </p:cNvSpPr>
              <p:nvPr/>
            </p:nvSpPr>
            <p:spPr bwMode="auto">
              <a:xfrm>
                <a:off x="2385" y="1313"/>
                <a:ext cx="43" cy="53"/>
              </a:xfrm>
              <a:custGeom>
                <a:avLst/>
                <a:gdLst>
                  <a:gd name="T0" fmla="*/ 40 w 43"/>
                  <a:gd name="T1" fmla="*/ 53 h 53"/>
                  <a:gd name="T2" fmla="*/ 43 w 43"/>
                  <a:gd name="T3" fmla="*/ 50 h 53"/>
                  <a:gd name="T4" fmla="*/ 42 w 43"/>
                  <a:gd name="T5" fmla="*/ 43 h 53"/>
                  <a:gd name="T6" fmla="*/ 37 w 43"/>
                  <a:gd name="T7" fmla="*/ 34 h 53"/>
                  <a:gd name="T8" fmla="*/ 30 w 43"/>
                  <a:gd name="T9" fmla="*/ 24 h 53"/>
                  <a:gd name="T10" fmla="*/ 23 w 43"/>
                  <a:gd name="T11" fmla="*/ 15 h 53"/>
                  <a:gd name="T12" fmla="*/ 15 w 43"/>
                  <a:gd name="T13" fmla="*/ 8 h 53"/>
                  <a:gd name="T14" fmla="*/ 6 w 43"/>
                  <a:gd name="T15" fmla="*/ 2 h 53"/>
                  <a:gd name="T16" fmla="*/ 0 w 43"/>
                  <a:gd name="T17" fmla="*/ 0 h 53"/>
                  <a:gd name="T18" fmla="*/ 8 w 43"/>
                  <a:gd name="T19" fmla="*/ 12 h 53"/>
                  <a:gd name="T20" fmla="*/ 18 w 43"/>
                  <a:gd name="T21" fmla="*/ 30 h 53"/>
                  <a:gd name="T22" fmla="*/ 30 w 43"/>
                  <a:gd name="T23" fmla="*/ 46 h 53"/>
                  <a:gd name="T24" fmla="*/ 40 w 43"/>
                  <a:gd name="T25" fmla="*/ 53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53"/>
                  <a:gd name="T41" fmla="*/ 43 w 43"/>
                  <a:gd name="T42" fmla="*/ 53 h 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53">
                    <a:moveTo>
                      <a:pt x="40" y="53"/>
                    </a:moveTo>
                    <a:lnTo>
                      <a:pt x="43" y="50"/>
                    </a:lnTo>
                    <a:lnTo>
                      <a:pt x="42" y="43"/>
                    </a:lnTo>
                    <a:lnTo>
                      <a:pt x="37" y="34"/>
                    </a:lnTo>
                    <a:lnTo>
                      <a:pt x="30" y="24"/>
                    </a:lnTo>
                    <a:lnTo>
                      <a:pt x="23" y="15"/>
                    </a:lnTo>
                    <a:lnTo>
                      <a:pt x="15" y="8"/>
                    </a:lnTo>
                    <a:lnTo>
                      <a:pt x="6" y="2"/>
                    </a:lnTo>
                    <a:lnTo>
                      <a:pt x="0" y="0"/>
                    </a:lnTo>
                    <a:lnTo>
                      <a:pt x="8" y="12"/>
                    </a:lnTo>
                    <a:lnTo>
                      <a:pt x="18" y="30"/>
                    </a:lnTo>
                    <a:lnTo>
                      <a:pt x="30" y="46"/>
                    </a:lnTo>
                    <a:lnTo>
                      <a:pt x="40" y="5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42" name="Freeform 83"/>
              <p:cNvSpPr>
                <a:spLocks/>
              </p:cNvSpPr>
              <p:nvPr/>
            </p:nvSpPr>
            <p:spPr bwMode="auto">
              <a:xfrm>
                <a:off x="2666" y="1263"/>
                <a:ext cx="58" cy="9"/>
              </a:xfrm>
              <a:custGeom>
                <a:avLst/>
                <a:gdLst>
                  <a:gd name="T0" fmla="*/ 0 w 58"/>
                  <a:gd name="T1" fmla="*/ 7 h 9"/>
                  <a:gd name="T2" fmla="*/ 4 w 58"/>
                  <a:gd name="T3" fmla="*/ 7 h 9"/>
                  <a:gd name="T4" fmla="*/ 12 w 58"/>
                  <a:gd name="T5" fmla="*/ 6 h 9"/>
                  <a:gd name="T6" fmla="*/ 21 w 58"/>
                  <a:gd name="T7" fmla="*/ 4 h 9"/>
                  <a:gd name="T8" fmla="*/ 31 w 58"/>
                  <a:gd name="T9" fmla="*/ 3 h 9"/>
                  <a:gd name="T10" fmla="*/ 41 w 58"/>
                  <a:gd name="T11" fmla="*/ 1 h 9"/>
                  <a:gd name="T12" fmla="*/ 50 w 58"/>
                  <a:gd name="T13" fmla="*/ 0 h 9"/>
                  <a:gd name="T14" fmla="*/ 56 w 58"/>
                  <a:gd name="T15" fmla="*/ 0 h 9"/>
                  <a:gd name="T16" fmla="*/ 58 w 58"/>
                  <a:gd name="T17" fmla="*/ 3 h 9"/>
                  <a:gd name="T18" fmla="*/ 56 w 58"/>
                  <a:gd name="T19" fmla="*/ 6 h 9"/>
                  <a:gd name="T20" fmla="*/ 50 w 58"/>
                  <a:gd name="T21" fmla="*/ 9 h 9"/>
                  <a:gd name="T22" fmla="*/ 43 w 58"/>
                  <a:gd name="T23" fmla="*/ 9 h 9"/>
                  <a:gd name="T24" fmla="*/ 34 w 58"/>
                  <a:gd name="T25" fmla="*/ 9 h 9"/>
                  <a:gd name="T26" fmla="*/ 24 w 58"/>
                  <a:gd name="T27" fmla="*/ 9 h 9"/>
                  <a:gd name="T28" fmla="*/ 13 w 58"/>
                  <a:gd name="T29" fmla="*/ 9 h 9"/>
                  <a:gd name="T30" fmla="*/ 6 w 58"/>
                  <a:gd name="T31" fmla="*/ 7 h 9"/>
                  <a:gd name="T32" fmla="*/ 0 w 58"/>
                  <a:gd name="T33" fmla="*/ 7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9"/>
                  <a:gd name="T53" fmla="*/ 58 w 58"/>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9">
                    <a:moveTo>
                      <a:pt x="0" y="7"/>
                    </a:moveTo>
                    <a:lnTo>
                      <a:pt x="4" y="7"/>
                    </a:lnTo>
                    <a:lnTo>
                      <a:pt x="12" y="6"/>
                    </a:lnTo>
                    <a:lnTo>
                      <a:pt x="21" y="4"/>
                    </a:lnTo>
                    <a:lnTo>
                      <a:pt x="31" y="3"/>
                    </a:lnTo>
                    <a:lnTo>
                      <a:pt x="41" y="1"/>
                    </a:lnTo>
                    <a:lnTo>
                      <a:pt x="50" y="0"/>
                    </a:lnTo>
                    <a:lnTo>
                      <a:pt x="56" y="0"/>
                    </a:lnTo>
                    <a:lnTo>
                      <a:pt x="58" y="3"/>
                    </a:lnTo>
                    <a:lnTo>
                      <a:pt x="56" y="6"/>
                    </a:lnTo>
                    <a:lnTo>
                      <a:pt x="50" y="9"/>
                    </a:lnTo>
                    <a:lnTo>
                      <a:pt x="43" y="9"/>
                    </a:lnTo>
                    <a:lnTo>
                      <a:pt x="34" y="9"/>
                    </a:lnTo>
                    <a:lnTo>
                      <a:pt x="24" y="9"/>
                    </a:lnTo>
                    <a:lnTo>
                      <a:pt x="13" y="9"/>
                    </a:lnTo>
                    <a:lnTo>
                      <a:pt x="6" y="7"/>
                    </a:lnTo>
                    <a:lnTo>
                      <a:pt x="0" y="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43" name="Freeform 84"/>
              <p:cNvSpPr>
                <a:spLocks/>
              </p:cNvSpPr>
              <p:nvPr/>
            </p:nvSpPr>
            <p:spPr bwMode="auto">
              <a:xfrm>
                <a:off x="2600" y="1199"/>
                <a:ext cx="76" cy="70"/>
              </a:xfrm>
              <a:custGeom>
                <a:avLst/>
                <a:gdLst>
                  <a:gd name="T0" fmla="*/ 0 w 76"/>
                  <a:gd name="T1" fmla="*/ 70 h 70"/>
                  <a:gd name="T2" fmla="*/ 8 w 76"/>
                  <a:gd name="T3" fmla="*/ 65 h 70"/>
                  <a:gd name="T4" fmla="*/ 20 w 76"/>
                  <a:gd name="T5" fmla="*/ 57 h 70"/>
                  <a:gd name="T6" fmla="*/ 35 w 76"/>
                  <a:gd name="T7" fmla="*/ 46 h 70"/>
                  <a:gd name="T8" fmla="*/ 50 w 76"/>
                  <a:gd name="T9" fmla="*/ 34 h 70"/>
                  <a:gd name="T10" fmla="*/ 62 w 76"/>
                  <a:gd name="T11" fmla="*/ 24 h 70"/>
                  <a:gd name="T12" fmla="*/ 72 w 76"/>
                  <a:gd name="T13" fmla="*/ 14 h 70"/>
                  <a:gd name="T14" fmla="*/ 76 w 76"/>
                  <a:gd name="T15" fmla="*/ 5 h 70"/>
                  <a:gd name="T16" fmla="*/ 75 w 76"/>
                  <a:gd name="T17" fmla="*/ 0 h 70"/>
                  <a:gd name="T18" fmla="*/ 69 w 76"/>
                  <a:gd name="T19" fmla="*/ 0 h 70"/>
                  <a:gd name="T20" fmla="*/ 60 w 76"/>
                  <a:gd name="T21" fmla="*/ 6 h 70"/>
                  <a:gd name="T22" fmla="*/ 50 w 76"/>
                  <a:gd name="T23" fmla="*/ 15 h 70"/>
                  <a:gd name="T24" fmla="*/ 39 w 76"/>
                  <a:gd name="T25" fmla="*/ 29 h 70"/>
                  <a:gd name="T26" fmla="*/ 28 w 76"/>
                  <a:gd name="T27" fmla="*/ 40 h 70"/>
                  <a:gd name="T28" fmla="*/ 17 w 76"/>
                  <a:gd name="T29" fmla="*/ 54 h 70"/>
                  <a:gd name="T30" fmla="*/ 7 w 76"/>
                  <a:gd name="T31" fmla="*/ 64 h 70"/>
                  <a:gd name="T32" fmla="*/ 0 w 76"/>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70"/>
                  <a:gd name="T53" fmla="*/ 76 w 76"/>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70">
                    <a:moveTo>
                      <a:pt x="0" y="70"/>
                    </a:moveTo>
                    <a:lnTo>
                      <a:pt x="8" y="65"/>
                    </a:lnTo>
                    <a:lnTo>
                      <a:pt x="20" y="57"/>
                    </a:lnTo>
                    <a:lnTo>
                      <a:pt x="35" y="46"/>
                    </a:lnTo>
                    <a:lnTo>
                      <a:pt x="50" y="34"/>
                    </a:lnTo>
                    <a:lnTo>
                      <a:pt x="62" y="24"/>
                    </a:lnTo>
                    <a:lnTo>
                      <a:pt x="72" y="14"/>
                    </a:lnTo>
                    <a:lnTo>
                      <a:pt x="76" y="5"/>
                    </a:lnTo>
                    <a:lnTo>
                      <a:pt x="75" y="0"/>
                    </a:lnTo>
                    <a:lnTo>
                      <a:pt x="69" y="0"/>
                    </a:lnTo>
                    <a:lnTo>
                      <a:pt x="60" y="6"/>
                    </a:lnTo>
                    <a:lnTo>
                      <a:pt x="50" y="15"/>
                    </a:lnTo>
                    <a:lnTo>
                      <a:pt x="39" y="29"/>
                    </a:lnTo>
                    <a:lnTo>
                      <a:pt x="28" y="40"/>
                    </a:lnTo>
                    <a:lnTo>
                      <a:pt x="17" y="54"/>
                    </a:lnTo>
                    <a:lnTo>
                      <a:pt x="7" y="64"/>
                    </a:lnTo>
                    <a:lnTo>
                      <a:pt x="0"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44" name="Freeform 85"/>
              <p:cNvSpPr>
                <a:spLocks/>
              </p:cNvSpPr>
              <p:nvPr/>
            </p:nvSpPr>
            <p:spPr bwMode="auto">
              <a:xfrm>
                <a:off x="2572" y="1199"/>
                <a:ext cx="69" cy="73"/>
              </a:xfrm>
              <a:custGeom>
                <a:avLst/>
                <a:gdLst>
                  <a:gd name="T0" fmla="*/ 0 w 69"/>
                  <a:gd name="T1" fmla="*/ 73 h 73"/>
                  <a:gd name="T2" fmla="*/ 8 w 69"/>
                  <a:gd name="T3" fmla="*/ 67 h 73"/>
                  <a:gd name="T4" fmla="*/ 20 w 69"/>
                  <a:gd name="T5" fmla="*/ 57 h 73"/>
                  <a:gd name="T6" fmla="*/ 32 w 69"/>
                  <a:gd name="T7" fmla="*/ 46 h 73"/>
                  <a:gd name="T8" fmla="*/ 45 w 69"/>
                  <a:gd name="T9" fmla="*/ 33 h 73"/>
                  <a:gd name="T10" fmla="*/ 57 w 69"/>
                  <a:gd name="T11" fmla="*/ 21 h 73"/>
                  <a:gd name="T12" fmla="*/ 66 w 69"/>
                  <a:gd name="T13" fmla="*/ 11 h 73"/>
                  <a:gd name="T14" fmla="*/ 69 w 69"/>
                  <a:gd name="T15" fmla="*/ 3 h 73"/>
                  <a:gd name="T16" fmla="*/ 67 w 69"/>
                  <a:gd name="T17" fmla="*/ 0 h 73"/>
                  <a:gd name="T18" fmla="*/ 60 w 69"/>
                  <a:gd name="T19" fmla="*/ 3 h 73"/>
                  <a:gd name="T20" fmla="*/ 51 w 69"/>
                  <a:gd name="T21" fmla="*/ 11 h 73"/>
                  <a:gd name="T22" fmla="*/ 42 w 69"/>
                  <a:gd name="T23" fmla="*/ 21 h 73"/>
                  <a:gd name="T24" fmla="*/ 32 w 69"/>
                  <a:gd name="T25" fmla="*/ 34 h 73"/>
                  <a:gd name="T26" fmla="*/ 22 w 69"/>
                  <a:gd name="T27" fmla="*/ 46 h 73"/>
                  <a:gd name="T28" fmla="*/ 13 w 69"/>
                  <a:gd name="T29" fmla="*/ 60 h 73"/>
                  <a:gd name="T30" fmla="*/ 5 w 69"/>
                  <a:gd name="T31" fmla="*/ 68 h 73"/>
                  <a:gd name="T32" fmla="*/ 0 w 69"/>
                  <a:gd name="T33" fmla="*/ 73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73"/>
                  <a:gd name="T53" fmla="*/ 69 w 69"/>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73">
                    <a:moveTo>
                      <a:pt x="0" y="73"/>
                    </a:moveTo>
                    <a:lnTo>
                      <a:pt x="8" y="67"/>
                    </a:lnTo>
                    <a:lnTo>
                      <a:pt x="20" y="57"/>
                    </a:lnTo>
                    <a:lnTo>
                      <a:pt x="32" y="46"/>
                    </a:lnTo>
                    <a:lnTo>
                      <a:pt x="45" y="33"/>
                    </a:lnTo>
                    <a:lnTo>
                      <a:pt x="57" y="21"/>
                    </a:lnTo>
                    <a:lnTo>
                      <a:pt x="66" y="11"/>
                    </a:lnTo>
                    <a:lnTo>
                      <a:pt x="69" y="3"/>
                    </a:lnTo>
                    <a:lnTo>
                      <a:pt x="67" y="0"/>
                    </a:lnTo>
                    <a:lnTo>
                      <a:pt x="60" y="3"/>
                    </a:lnTo>
                    <a:lnTo>
                      <a:pt x="51" y="11"/>
                    </a:lnTo>
                    <a:lnTo>
                      <a:pt x="42" y="21"/>
                    </a:lnTo>
                    <a:lnTo>
                      <a:pt x="32" y="34"/>
                    </a:lnTo>
                    <a:lnTo>
                      <a:pt x="22" y="46"/>
                    </a:lnTo>
                    <a:lnTo>
                      <a:pt x="13" y="60"/>
                    </a:lnTo>
                    <a:lnTo>
                      <a:pt x="5" y="68"/>
                    </a:lnTo>
                    <a:lnTo>
                      <a:pt x="0" y="7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45" name="Freeform 86"/>
              <p:cNvSpPr>
                <a:spLocks/>
              </p:cNvSpPr>
              <p:nvPr/>
            </p:nvSpPr>
            <p:spPr bwMode="auto">
              <a:xfrm>
                <a:off x="2539" y="1198"/>
                <a:ext cx="61" cy="77"/>
              </a:xfrm>
              <a:custGeom>
                <a:avLst/>
                <a:gdLst>
                  <a:gd name="T0" fmla="*/ 0 w 61"/>
                  <a:gd name="T1" fmla="*/ 77 h 77"/>
                  <a:gd name="T2" fmla="*/ 9 w 61"/>
                  <a:gd name="T3" fmla="*/ 69 h 77"/>
                  <a:gd name="T4" fmla="*/ 21 w 61"/>
                  <a:gd name="T5" fmla="*/ 59 h 77"/>
                  <a:gd name="T6" fmla="*/ 33 w 61"/>
                  <a:gd name="T7" fmla="*/ 46 h 77"/>
                  <a:gd name="T8" fmla="*/ 43 w 61"/>
                  <a:gd name="T9" fmla="*/ 34 h 77"/>
                  <a:gd name="T10" fmla="*/ 52 w 61"/>
                  <a:gd name="T11" fmla="*/ 21 h 77"/>
                  <a:gd name="T12" fmla="*/ 59 w 61"/>
                  <a:gd name="T13" fmla="*/ 10 h 77"/>
                  <a:gd name="T14" fmla="*/ 61 w 61"/>
                  <a:gd name="T15" fmla="*/ 3 h 77"/>
                  <a:gd name="T16" fmla="*/ 59 w 61"/>
                  <a:gd name="T17" fmla="*/ 0 h 77"/>
                  <a:gd name="T18" fmla="*/ 53 w 61"/>
                  <a:gd name="T19" fmla="*/ 3 h 77"/>
                  <a:gd name="T20" fmla="*/ 46 w 61"/>
                  <a:gd name="T21" fmla="*/ 10 h 77"/>
                  <a:gd name="T22" fmla="*/ 38 w 61"/>
                  <a:gd name="T23" fmla="*/ 21 h 77"/>
                  <a:gd name="T24" fmla="*/ 30 w 61"/>
                  <a:gd name="T25" fmla="*/ 34 h 77"/>
                  <a:gd name="T26" fmla="*/ 22 w 61"/>
                  <a:gd name="T27" fmla="*/ 49 h 77"/>
                  <a:gd name="T28" fmla="*/ 13 w 61"/>
                  <a:gd name="T29" fmla="*/ 61 h 77"/>
                  <a:gd name="T30" fmla="*/ 6 w 61"/>
                  <a:gd name="T31" fmla="*/ 71 h 77"/>
                  <a:gd name="T32" fmla="*/ 0 w 61"/>
                  <a:gd name="T33" fmla="*/ 77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77"/>
                  <a:gd name="T53" fmla="*/ 61 w 61"/>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77">
                    <a:moveTo>
                      <a:pt x="0" y="77"/>
                    </a:moveTo>
                    <a:lnTo>
                      <a:pt x="9" y="69"/>
                    </a:lnTo>
                    <a:lnTo>
                      <a:pt x="21" y="59"/>
                    </a:lnTo>
                    <a:lnTo>
                      <a:pt x="33" y="46"/>
                    </a:lnTo>
                    <a:lnTo>
                      <a:pt x="43" y="34"/>
                    </a:lnTo>
                    <a:lnTo>
                      <a:pt x="52" y="21"/>
                    </a:lnTo>
                    <a:lnTo>
                      <a:pt x="59" y="10"/>
                    </a:lnTo>
                    <a:lnTo>
                      <a:pt x="61" y="3"/>
                    </a:lnTo>
                    <a:lnTo>
                      <a:pt x="59" y="0"/>
                    </a:lnTo>
                    <a:lnTo>
                      <a:pt x="53" y="3"/>
                    </a:lnTo>
                    <a:lnTo>
                      <a:pt x="46" y="10"/>
                    </a:lnTo>
                    <a:lnTo>
                      <a:pt x="38" y="21"/>
                    </a:lnTo>
                    <a:lnTo>
                      <a:pt x="30" y="34"/>
                    </a:lnTo>
                    <a:lnTo>
                      <a:pt x="22" y="49"/>
                    </a:lnTo>
                    <a:lnTo>
                      <a:pt x="13" y="61"/>
                    </a:lnTo>
                    <a:lnTo>
                      <a:pt x="6" y="71"/>
                    </a:lnTo>
                    <a:lnTo>
                      <a:pt x="0" y="7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46" name="Freeform 87"/>
              <p:cNvSpPr>
                <a:spLocks/>
              </p:cNvSpPr>
              <p:nvPr/>
            </p:nvSpPr>
            <p:spPr bwMode="auto">
              <a:xfrm>
                <a:off x="2507" y="1211"/>
                <a:ext cx="45" cy="71"/>
              </a:xfrm>
              <a:custGeom>
                <a:avLst/>
                <a:gdLst>
                  <a:gd name="T0" fmla="*/ 0 w 45"/>
                  <a:gd name="T1" fmla="*/ 71 h 71"/>
                  <a:gd name="T2" fmla="*/ 7 w 45"/>
                  <a:gd name="T3" fmla="*/ 65 h 71"/>
                  <a:gd name="T4" fmla="*/ 16 w 45"/>
                  <a:gd name="T5" fmla="*/ 55 h 71"/>
                  <a:gd name="T6" fmla="*/ 25 w 45"/>
                  <a:gd name="T7" fmla="*/ 43 h 71"/>
                  <a:gd name="T8" fmla="*/ 33 w 45"/>
                  <a:gd name="T9" fmla="*/ 31 h 71"/>
                  <a:gd name="T10" fmla="*/ 41 w 45"/>
                  <a:gd name="T11" fmla="*/ 19 h 71"/>
                  <a:gd name="T12" fmla="*/ 45 w 45"/>
                  <a:gd name="T13" fmla="*/ 9 h 71"/>
                  <a:gd name="T14" fmla="*/ 45 w 45"/>
                  <a:gd name="T15" fmla="*/ 3 h 71"/>
                  <a:gd name="T16" fmla="*/ 41 w 45"/>
                  <a:gd name="T17" fmla="*/ 0 h 71"/>
                  <a:gd name="T18" fmla="*/ 28 w 45"/>
                  <a:gd name="T19" fmla="*/ 11 h 71"/>
                  <a:gd name="T20" fmla="*/ 19 w 45"/>
                  <a:gd name="T21" fmla="*/ 31 h 71"/>
                  <a:gd name="T22" fmla="*/ 8 w 45"/>
                  <a:gd name="T23" fmla="*/ 55 h 71"/>
                  <a:gd name="T24" fmla="*/ 0 w 45"/>
                  <a:gd name="T25" fmla="*/ 71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
                  <a:gd name="T40" fmla="*/ 0 h 71"/>
                  <a:gd name="T41" fmla="*/ 45 w 45"/>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 h="71">
                    <a:moveTo>
                      <a:pt x="0" y="71"/>
                    </a:moveTo>
                    <a:lnTo>
                      <a:pt x="7" y="65"/>
                    </a:lnTo>
                    <a:lnTo>
                      <a:pt x="16" y="55"/>
                    </a:lnTo>
                    <a:lnTo>
                      <a:pt x="25" y="43"/>
                    </a:lnTo>
                    <a:lnTo>
                      <a:pt x="33" y="31"/>
                    </a:lnTo>
                    <a:lnTo>
                      <a:pt x="41" y="19"/>
                    </a:lnTo>
                    <a:lnTo>
                      <a:pt x="45" y="9"/>
                    </a:lnTo>
                    <a:lnTo>
                      <a:pt x="45" y="3"/>
                    </a:lnTo>
                    <a:lnTo>
                      <a:pt x="41" y="0"/>
                    </a:lnTo>
                    <a:lnTo>
                      <a:pt x="28" y="11"/>
                    </a:lnTo>
                    <a:lnTo>
                      <a:pt x="19" y="31"/>
                    </a:lnTo>
                    <a:lnTo>
                      <a:pt x="8" y="55"/>
                    </a:lnTo>
                    <a:lnTo>
                      <a:pt x="0" y="7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47" name="Freeform 88"/>
              <p:cNvSpPr>
                <a:spLocks/>
              </p:cNvSpPr>
              <p:nvPr/>
            </p:nvSpPr>
            <p:spPr bwMode="auto">
              <a:xfrm>
                <a:off x="2471" y="1220"/>
                <a:ext cx="41" cy="68"/>
              </a:xfrm>
              <a:custGeom>
                <a:avLst/>
                <a:gdLst>
                  <a:gd name="T0" fmla="*/ 0 w 41"/>
                  <a:gd name="T1" fmla="*/ 68 h 68"/>
                  <a:gd name="T2" fmla="*/ 6 w 41"/>
                  <a:gd name="T3" fmla="*/ 62 h 68"/>
                  <a:gd name="T4" fmla="*/ 13 w 41"/>
                  <a:gd name="T5" fmla="*/ 52 h 68"/>
                  <a:gd name="T6" fmla="*/ 21 w 41"/>
                  <a:gd name="T7" fmla="*/ 40 h 68"/>
                  <a:gd name="T8" fmla="*/ 30 w 41"/>
                  <a:gd name="T9" fmla="*/ 27 h 68"/>
                  <a:gd name="T10" fmla="*/ 36 w 41"/>
                  <a:gd name="T11" fmla="*/ 16 h 68"/>
                  <a:gd name="T12" fmla="*/ 40 w 41"/>
                  <a:gd name="T13" fmla="*/ 6 h 68"/>
                  <a:gd name="T14" fmla="*/ 41 w 41"/>
                  <a:gd name="T15" fmla="*/ 0 h 68"/>
                  <a:gd name="T16" fmla="*/ 37 w 41"/>
                  <a:gd name="T17" fmla="*/ 0 h 68"/>
                  <a:gd name="T18" fmla="*/ 24 w 41"/>
                  <a:gd name="T19" fmla="*/ 12 h 68"/>
                  <a:gd name="T20" fmla="*/ 13 w 41"/>
                  <a:gd name="T21" fmla="*/ 33 h 68"/>
                  <a:gd name="T22" fmla="*/ 6 w 41"/>
                  <a:gd name="T23" fmla="*/ 55 h 68"/>
                  <a:gd name="T24" fmla="*/ 0 w 41"/>
                  <a:gd name="T25" fmla="*/ 68 h 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8"/>
                  <a:gd name="T41" fmla="*/ 41 w 41"/>
                  <a:gd name="T42" fmla="*/ 68 h 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8">
                    <a:moveTo>
                      <a:pt x="0" y="68"/>
                    </a:moveTo>
                    <a:lnTo>
                      <a:pt x="6" y="62"/>
                    </a:lnTo>
                    <a:lnTo>
                      <a:pt x="13" y="52"/>
                    </a:lnTo>
                    <a:lnTo>
                      <a:pt x="21" y="40"/>
                    </a:lnTo>
                    <a:lnTo>
                      <a:pt x="30" y="27"/>
                    </a:lnTo>
                    <a:lnTo>
                      <a:pt x="36" y="16"/>
                    </a:lnTo>
                    <a:lnTo>
                      <a:pt x="40" y="6"/>
                    </a:lnTo>
                    <a:lnTo>
                      <a:pt x="41" y="0"/>
                    </a:lnTo>
                    <a:lnTo>
                      <a:pt x="37" y="0"/>
                    </a:lnTo>
                    <a:lnTo>
                      <a:pt x="24" y="12"/>
                    </a:lnTo>
                    <a:lnTo>
                      <a:pt x="13" y="33"/>
                    </a:lnTo>
                    <a:lnTo>
                      <a:pt x="6" y="55"/>
                    </a:lnTo>
                    <a:lnTo>
                      <a:pt x="0"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48" name="Freeform 89"/>
              <p:cNvSpPr>
                <a:spLocks/>
              </p:cNvSpPr>
              <p:nvPr/>
            </p:nvSpPr>
            <p:spPr bwMode="auto">
              <a:xfrm>
                <a:off x="2437" y="1238"/>
                <a:ext cx="21" cy="59"/>
              </a:xfrm>
              <a:custGeom>
                <a:avLst/>
                <a:gdLst>
                  <a:gd name="T0" fmla="*/ 0 w 21"/>
                  <a:gd name="T1" fmla="*/ 59 h 59"/>
                  <a:gd name="T2" fmla="*/ 10 w 21"/>
                  <a:gd name="T3" fmla="*/ 43 h 59"/>
                  <a:gd name="T4" fmla="*/ 18 w 21"/>
                  <a:gd name="T5" fmla="*/ 22 h 59"/>
                  <a:gd name="T6" fmla="*/ 21 w 21"/>
                  <a:gd name="T7" fmla="*/ 6 h 59"/>
                  <a:gd name="T8" fmla="*/ 13 w 21"/>
                  <a:gd name="T9" fmla="*/ 0 h 59"/>
                  <a:gd name="T10" fmla="*/ 5 w 21"/>
                  <a:gd name="T11" fmla="*/ 9 h 59"/>
                  <a:gd name="T12" fmla="*/ 3 w 21"/>
                  <a:gd name="T13" fmla="*/ 25 h 59"/>
                  <a:gd name="T14" fmla="*/ 3 w 21"/>
                  <a:gd name="T15" fmla="*/ 44 h 59"/>
                  <a:gd name="T16" fmla="*/ 0 w 21"/>
                  <a:gd name="T17" fmla="*/ 59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59"/>
                  <a:gd name="T29" fmla="*/ 21 w 21"/>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59">
                    <a:moveTo>
                      <a:pt x="0" y="59"/>
                    </a:moveTo>
                    <a:lnTo>
                      <a:pt x="10" y="43"/>
                    </a:lnTo>
                    <a:lnTo>
                      <a:pt x="18" y="22"/>
                    </a:lnTo>
                    <a:lnTo>
                      <a:pt x="21" y="6"/>
                    </a:lnTo>
                    <a:lnTo>
                      <a:pt x="13" y="0"/>
                    </a:lnTo>
                    <a:lnTo>
                      <a:pt x="5" y="9"/>
                    </a:lnTo>
                    <a:lnTo>
                      <a:pt x="3" y="25"/>
                    </a:lnTo>
                    <a:lnTo>
                      <a:pt x="3" y="44"/>
                    </a:lnTo>
                    <a:lnTo>
                      <a:pt x="0" y="5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49" name="Freeform 90"/>
              <p:cNvSpPr>
                <a:spLocks/>
              </p:cNvSpPr>
              <p:nvPr/>
            </p:nvSpPr>
            <p:spPr bwMode="auto">
              <a:xfrm>
                <a:off x="2408" y="1254"/>
                <a:ext cx="11" cy="52"/>
              </a:xfrm>
              <a:custGeom>
                <a:avLst/>
                <a:gdLst>
                  <a:gd name="T0" fmla="*/ 3 w 11"/>
                  <a:gd name="T1" fmla="*/ 52 h 52"/>
                  <a:gd name="T2" fmla="*/ 7 w 11"/>
                  <a:gd name="T3" fmla="*/ 39 h 52"/>
                  <a:gd name="T4" fmla="*/ 11 w 11"/>
                  <a:gd name="T5" fmla="*/ 21 h 52"/>
                  <a:gd name="T6" fmla="*/ 11 w 11"/>
                  <a:gd name="T7" fmla="*/ 5 h 52"/>
                  <a:gd name="T8" fmla="*/ 6 w 11"/>
                  <a:gd name="T9" fmla="*/ 0 h 52"/>
                  <a:gd name="T10" fmla="*/ 0 w 11"/>
                  <a:gd name="T11" fmla="*/ 8 h 52"/>
                  <a:gd name="T12" fmla="*/ 1 w 11"/>
                  <a:gd name="T13" fmla="*/ 21 h 52"/>
                  <a:gd name="T14" fmla="*/ 3 w 11"/>
                  <a:gd name="T15" fmla="*/ 37 h 52"/>
                  <a:gd name="T16" fmla="*/ 3 w 11"/>
                  <a:gd name="T17" fmla="*/ 5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2"/>
                  <a:gd name="T29" fmla="*/ 11 w 11"/>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2">
                    <a:moveTo>
                      <a:pt x="3" y="52"/>
                    </a:moveTo>
                    <a:lnTo>
                      <a:pt x="7" y="39"/>
                    </a:lnTo>
                    <a:lnTo>
                      <a:pt x="11" y="21"/>
                    </a:lnTo>
                    <a:lnTo>
                      <a:pt x="11" y="5"/>
                    </a:lnTo>
                    <a:lnTo>
                      <a:pt x="6" y="0"/>
                    </a:lnTo>
                    <a:lnTo>
                      <a:pt x="0" y="8"/>
                    </a:lnTo>
                    <a:lnTo>
                      <a:pt x="1" y="21"/>
                    </a:lnTo>
                    <a:lnTo>
                      <a:pt x="3" y="37"/>
                    </a:lnTo>
                    <a:lnTo>
                      <a:pt x="3"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50" name="Freeform 91"/>
              <p:cNvSpPr>
                <a:spLocks/>
              </p:cNvSpPr>
              <p:nvPr/>
            </p:nvSpPr>
            <p:spPr bwMode="auto">
              <a:xfrm>
                <a:off x="2377" y="1264"/>
                <a:ext cx="14" cy="51"/>
              </a:xfrm>
              <a:custGeom>
                <a:avLst/>
                <a:gdLst>
                  <a:gd name="T0" fmla="*/ 10 w 14"/>
                  <a:gd name="T1" fmla="*/ 51 h 51"/>
                  <a:gd name="T2" fmla="*/ 13 w 14"/>
                  <a:gd name="T3" fmla="*/ 39 h 51"/>
                  <a:gd name="T4" fmla="*/ 14 w 14"/>
                  <a:gd name="T5" fmla="*/ 23 h 51"/>
                  <a:gd name="T6" fmla="*/ 11 w 14"/>
                  <a:gd name="T7" fmla="*/ 6 h 51"/>
                  <a:gd name="T8" fmla="*/ 4 w 14"/>
                  <a:gd name="T9" fmla="*/ 0 h 51"/>
                  <a:gd name="T10" fmla="*/ 0 w 14"/>
                  <a:gd name="T11" fmla="*/ 6 h 51"/>
                  <a:gd name="T12" fmla="*/ 3 w 14"/>
                  <a:gd name="T13" fmla="*/ 18 h 51"/>
                  <a:gd name="T14" fmla="*/ 7 w 14"/>
                  <a:gd name="T15" fmla="*/ 34 h 51"/>
                  <a:gd name="T16" fmla="*/ 10 w 14"/>
                  <a:gd name="T17" fmla="*/ 51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1"/>
                  <a:gd name="T29" fmla="*/ 14 w 14"/>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1">
                    <a:moveTo>
                      <a:pt x="10" y="51"/>
                    </a:moveTo>
                    <a:lnTo>
                      <a:pt x="13" y="39"/>
                    </a:lnTo>
                    <a:lnTo>
                      <a:pt x="14" y="23"/>
                    </a:lnTo>
                    <a:lnTo>
                      <a:pt x="11" y="6"/>
                    </a:lnTo>
                    <a:lnTo>
                      <a:pt x="4" y="0"/>
                    </a:lnTo>
                    <a:lnTo>
                      <a:pt x="0" y="6"/>
                    </a:lnTo>
                    <a:lnTo>
                      <a:pt x="3" y="18"/>
                    </a:lnTo>
                    <a:lnTo>
                      <a:pt x="7" y="34"/>
                    </a:lnTo>
                    <a:lnTo>
                      <a:pt x="10" y="5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51" name="Freeform 92"/>
              <p:cNvSpPr>
                <a:spLocks/>
              </p:cNvSpPr>
              <p:nvPr/>
            </p:nvSpPr>
            <p:spPr bwMode="auto">
              <a:xfrm>
                <a:off x="2353" y="1282"/>
                <a:ext cx="15" cy="49"/>
              </a:xfrm>
              <a:custGeom>
                <a:avLst/>
                <a:gdLst>
                  <a:gd name="T0" fmla="*/ 1 w 15"/>
                  <a:gd name="T1" fmla="*/ 49 h 49"/>
                  <a:gd name="T2" fmla="*/ 9 w 15"/>
                  <a:gd name="T3" fmla="*/ 42 h 49"/>
                  <a:gd name="T4" fmla="*/ 15 w 15"/>
                  <a:gd name="T5" fmla="*/ 27 h 49"/>
                  <a:gd name="T6" fmla="*/ 15 w 15"/>
                  <a:gd name="T7" fmla="*/ 11 h 49"/>
                  <a:gd name="T8" fmla="*/ 7 w 15"/>
                  <a:gd name="T9" fmla="*/ 0 h 49"/>
                  <a:gd name="T10" fmla="*/ 0 w 15"/>
                  <a:gd name="T11" fmla="*/ 5 h 49"/>
                  <a:gd name="T12" fmla="*/ 0 w 15"/>
                  <a:gd name="T13" fmla="*/ 18 h 49"/>
                  <a:gd name="T14" fmla="*/ 1 w 15"/>
                  <a:gd name="T15" fmla="*/ 36 h 49"/>
                  <a:gd name="T16" fmla="*/ 1 w 15"/>
                  <a:gd name="T17" fmla="*/ 49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9"/>
                  <a:gd name="T29" fmla="*/ 15 w 15"/>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9">
                    <a:moveTo>
                      <a:pt x="1" y="49"/>
                    </a:moveTo>
                    <a:lnTo>
                      <a:pt x="9" y="42"/>
                    </a:lnTo>
                    <a:lnTo>
                      <a:pt x="15" y="27"/>
                    </a:lnTo>
                    <a:lnTo>
                      <a:pt x="15" y="11"/>
                    </a:lnTo>
                    <a:lnTo>
                      <a:pt x="7" y="0"/>
                    </a:lnTo>
                    <a:lnTo>
                      <a:pt x="0" y="5"/>
                    </a:lnTo>
                    <a:lnTo>
                      <a:pt x="0" y="18"/>
                    </a:lnTo>
                    <a:lnTo>
                      <a:pt x="1" y="36"/>
                    </a:lnTo>
                    <a:lnTo>
                      <a:pt x="1" y="4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52" name="Freeform 93"/>
              <p:cNvSpPr>
                <a:spLocks/>
              </p:cNvSpPr>
              <p:nvPr/>
            </p:nvSpPr>
            <p:spPr bwMode="auto">
              <a:xfrm>
                <a:off x="2335" y="1288"/>
                <a:ext cx="14" cy="55"/>
              </a:xfrm>
              <a:custGeom>
                <a:avLst/>
                <a:gdLst>
                  <a:gd name="T0" fmla="*/ 5 w 14"/>
                  <a:gd name="T1" fmla="*/ 55 h 55"/>
                  <a:gd name="T2" fmla="*/ 9 w 14"/>
                  <a:gd name="T3" fmla="*/ 43 h 55"/>
                  <a:gd name="T4" fmla="*/ 14 w 14"/>
                  <a:gd name="T5" fmla="*/ 27 h 55"/>
                  <a:gd name="T6" fmla="*/ 14 w 14"/>
                  <a:gd name="T7" fmla="*/ 10 h 55"/>
                  <a:gd name="T8" fmla="*/ 8 w 14"/>
                  <a:gd name="T9" fmla="*/ 0 h 55"/>
                  <a:gd name="T10" fmla="*/ 0 w 14"/>
                  <a:gd name="T11" fmla="*/ 5 h 55"/>
                  <a:gd name="T12" fmla="*/ 0 w 14"/>
                  <a:gd name="T13" fmla="*/ 21 h 55"/>
                  <a:gd name="T14" fmla="*/ 2 w 14"/>
                  <a:gd name="T15" fmla="*/ 42 h 55"/>
                  <a:gd name="T16" fmla="*/ 5 w 14"/>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5"/>
                  <a:gd name="T29" fmla="*/ 14 w 14"/>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5">
                    <a:moveTo>
                      <a:pt x="5" y="55"/>
                    </a:moveTo>
                    <a:lnTo>
                      <a:pt x="9" y="43"/>
                    </a:lnTo>
                    <a:lnTo>
                      <a:pt x="14" y="27"/>
                    </a:lnTo>
                    <a:lnTo>
                      <a:pt x="14" y="10"/>
                    </a:lnTo>
                    <a:lnTo>
                      <a:pt x="8" y="0"/>
                    </a:lnTo>
                    <a:lnTo>
                      <a:pt x="0" y="5"/>
                    </a:lnTo>
                    <a:lnTo>
                      <a:pt x="0" y="21"/>
                    </a:lnTo>
                    <a:lnTo>
                      <a:pt x="2" y="42"/>
                    </a:lnTo>
                    <a:lnTo>
                      <a:pt x="5"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53" name="Freeform 94"/>
              <p:cNvSpPr>
                <a:spLocks/>
              </p:cNvSpPr>
              <p:nvPr/>
            </p:nvSpPr>
            <p:spPr bwMode="auto">
              <a:xfrm>
                <a:off x="2631" y="1211"/>
                <a:ext cx="79" cy="58"/>
              </a:xfrm>
              <a:custGeom>
                <a:avLst/>
                <a:gdLst>
                  <a:gd name="T0" fmla="*/ 76 w 79"/>
                  <a:gd name="T1" fmla="*/ 0 h 58"/>
                  <a:gd name="T2" fmla="*/ 72 w 79"/>
                  <a:gd name="T3" fmla="*/ 2 h 58"/>
                  <a:gd name="T4" fmla="*/ 66 w 79"/>
                  <a:gd name="T5" fmla="*/ 8 h 58"/>
                  <a:gd name="T6" fmla="*/ 56 w 79"/>
                  <a:gd name="T7" fmla="*/ 17 h 58"/>
                  <a:gd name="T8" fmla="*/ 45 w 79"/>
                  <a:gd name="T9" fmla="*/ 27 h 58"/>
                  <a:gd name="T10" fmla="*/ 34 w 79"/>
                  <a:gd name="T11" fmla="*/ 37 h 58"/>
                  <a:gd name="T12" fmla="*/ 22 w 79"/>
                  <a:gd name="T13" fmla="*/ 46 h 58"/>
                  <a:gd name="T14" fmla="*/ 10 w 79"/>
                  <a:gd name="T15" fmla="*/ 53 h 58"/>
                  <a:gd name="T16" fmla="*/ 0 w 79"/>
                  <a:gd name="T17" fmla="*/ 58 h 58"/>
                  <a:gd name="T18" fmla="*/ 13 w 79"/>
                  <a:gd name="T19" fmla="*/ 53 h 58"/>
                  <a:gd name="T20" fmla="*/ 28 w 79"/>
                  <a:gd name="T21" fmla="*/ 46 h 58"/>
                  <a:gd name="T22" fmla="*/ 42 w 79"/>
                  <a:gd name="T23" fmla="*/ 39 h 58"/>
                  <a:gd name="T24" fmla="*/ 56 w 79"/>
                  <a:gd name="T25" fmla="*/ 28 h 58"/>
                  <a:gd name="T26" fmla="*/ 67 w 79"/>
                  <a:gd name="T27" fmla="*/ 19 h 58"/>
                  <a:gd name="T28" fmla="*/ 76 w 79"/>
                  <a:gd name="T29" fmla="*/ 11 h 58"/>
                  <a:gd name="T30" fmla="*/ 79 w 79"/>
                  <a:gd name="T31" fmla="*/ 5 h 58"/>
                  <a:gd name="T32" fmla="*/ 76 w 79"/>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58"/>
                  <a:gd name="T53" fmla="*/ 79 w 79"/>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58">
                    <a:moveTo>
                      <a:pt x="76" y="0"/>
                    </a:moveTo>
                    <a:lnTo>
                      <a:pt x="72" y="2"/>
                    </a:lnTo>
                    <a:lnTo>
                      <a:pt x="66" y="8"/>
                    </a:lnTo>
                    <a:lnTo>
                      <a:pt x="56" y="17"/>
                    </a:lnTo>
                    <a:lnTo>
                      <a:pt x="45" y="27"/>
                    </a:lnTo>
                    <a:lnTo>
                      <a:pt x="34" y="37"/>
                    </a:lnTo>
                    <a:lnTo>
                      <a:pt x="22" y="46"/>
                    </a:lnTo>
                    <a:lnTo>
                      <a:pt x="10" y="53"/>
                    </a:lnTo>
                    <a:lnTo>
                      <a:pt x="0" y="58"/>
                    </a:lnTo>
                    <a:lnTo>
                      <a:pt x="13" y="53"/>
                    </a:lnTo>
                    <a:lnTo>
                      <a:pt x="28" y="46"/>
                    </a:lnTo>
                    <a:lnTo>
                      <a:pt x="42" y="39"/>
                    </a:lnTo>
                    <a:lnTo>
                      <a:pt x="56" y="28"/>
                    </a:lnTo>
                    <a:lnTo>
                      <a:pt x="67" y="19"/>
                    </a:lnTo>
                    <a:lnTo>
                      <a:pt x="76" y="11"/>
                    </a:lnTo>
                    <a:lnTo>
                      <a:pt x="79" y="5"/>
                    </a:lnTo>
                    <a:lnTo>
                      <a:pt x="7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54" name="Freeform 95"/>
              <p:cNvSpPr>
                <a:spLocks/>
              </p:cNvSpPr>
              <p:nvPr/>
            </p:nvSpPr>
            <p:spPr bwMode="auto">
              <a:xfrm>
                <a:off x="2666" y="1233"/>
                <a:ext cx="59" cy="37"/>
              </a:xfrm>
              <a:custGeom>
                <a:avLst/>
                <a:gdLst>
                  <a:gd name="T0" fmla="*/ 0 w 59"/>
                  <a:gd name="T1" fmla="*/ 37 h 37"/>
                  <a:gd name="T2" fmla="*/ 7 w 59"/>
                  <a:gd name="T3" fmla="*/ 33 h 37"/>
                  <a:gd name="T4" fmla="*/ 18 w 59"/>
                  <a:gd name="T5" fmla="*/ 29 h 37"/>
                  <a:gd name="T6" fmla="*/ 28 w 59"/>
                  <a:gd name="T7" fmla="*/ 23 h 37"/>
                  <a:gd name="T8" fmla="*/ 38 w 59"/>
                  <a:gd name="T9" fmla="*/ 17 h 37"/>
                  <a:gd name="T10" fmla="*/ 49 w 59"/>
                  <a:gd name="T11" fmla="*/ 12 h 37"/>
                  <a:gd name="T12" fmla="*/ 56 w 59"/>
                  <a:gd name="T13" fmla="*/ 6 h 37"/>
                  <a:gd name="T14" fmla="*/ 59 w 59"/>
                  <a:gd name="T15" fmla="*/ 3 h 37"/>
                  <a:gd name="T16" fmla="*/ 59 w 59"/>
                  <a:gd name="T17" fmla="*/ 0 h 37"/>
                  <a:gd name="T18" fmla="*/ 55 w 59"/>
                  <a:gd name="T19" fmla="*/ 0 h 37"/>
                  <a:gd name="T20" fmla="*/ 47 w 59"/>
                  <a:gd name="T21" fmla="*/ 3 h 37"/>
                  <a:gd name="T22" fmla="*/ 40 w 59"/>
                  <a:gd name="T23" fmla="*/ 9 h 37"/>
                  <a:gd name="T24" fmla="*/ 30 w 59"/>
                  <a:gd name="T25" fmla="*/ 15 h 37"/>
                  <a:gd name="T26" fmla="*/ 21 w 59"/>
                  <a:gd name="T27" fmla="*/ 23 h 37"/>
                  <a:gd name="T28" fmla="*/ 12 w 59"/>
                  <a:gd name="T29" fmla="*/ 29 h 37"/>
                  <a:gd name="T30" fmla="*/ 4 w 59"/>
                  <a:gd name="T31" fmla="*/ 34 h 37"/>
                  <a:gd name="T32" fmla="*/ 0 w 59"/>
                  <a:gd name="T33" fmla="*/ 37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7"/>
                  <a:gd name="T53" fmla="*/ 59 w 5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7">
                    <a:moveTo>
                      <a:pt x="0" y="37"/>
                    </a:moveTo>
                    <a:lnTo>
                      <a:pt x="7" y="33"/>
                    </a:lnTo>
                    <a:lnTo>
                      <a:pt x="18" y="29"/>
                    </a:lnTo>
                    <a:lnTo>
                      <a:pt x="28" y="23"/>
                    </a:lnTo>
                    <a:lnTo>
                      <a:pt x="38" y="17"/>
                    </a:lnTo>
                    <a:lnTo>
                      <a:pt x="49" y="12"/>
                    </a:lnTo>
                    <a:lnTo>
                      <a:pt x="56" y="6"/>
                    </a:lnTo>
                    <a:lnTo>
                      <a:pt x="59" y="3"/>
                    </a:lnTo>
                    <a:lnTo>
                      <a:pt x="59" y="0"/>
                    </a:lnTo>
                    <a:lnTo>
                      <a:pt x="55" y="0"/>
                    </a:lnTo>
                    <a:lnTo>
                      <a:pt x="47" y="3"/>
                    </a:lnTo>
                    <a:lnTo>
                      <a:pt x="40" y="9"/>
                    </a:lnTo>
                    <a:lnTo>
                      <a:pt x="30" y="15"/>
                    </a:lnTo>
                    <a:lnTo>
                      <a:pt x="21" y="23"/>
                    </a:lnTo>
                    <a:lnTo>
                      <a:pt x="12" y="29"/>
                    </a:lnTo>
                    <a:lnTo>
                      <a:pt x="4" y="34"/>
                    </a:lnTo>
                    <a:lnTo>
                      <a:pt x="0" y="3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55" name="Freeform 96"/>
              <p:cNvSpPr>
                <a:spLocks/>
              </p:cNvSpPr>
              <p:nvPr/>
            </p:nvSpPr>
            <p:spPr bwMode="auto">
              <a:xfrm>
                <a:off x="2192" y="1451"/>
                <a:ext cx="326" cy="77"/>
              </a:xfrm>
              <a:custGeom>
                <a:avLst/>
                <a:gdLst>
                  <a:gd name="T0" fmla="*/ 2 w 326"/>
                  <a:gd name="T1" fmla="*/ 13 h 77"/>
                  <a:gd name="T2" fmla="*/ 0 w 326"/>
                  <a:gd name="T3" fmla="*/ 10 h 77"/>
                  <a:gd name="T4" fmla="*/ 2 w 326"/>
                  <a:gd name="T5" fmla="*/ 7 h 77"/>
                  <a:gd name="T6" fmla="*/ 3 w 326"/>
                  <a:gd name="T7" fmla="*/ 4 h 77"/>
                  <a:gd name="T8" fmla="*/ 3 w 326"/>
                  <a:gd name="T9" fmla="*/ 0 h 77"/>
                  <a:gd name="T10" fmla="*/ 24 w 326"/>
                  <a:gd name="T11" fmla="*/ 17 h 77"/>
                  <a:gd name="T12" fmla="*/ 44 w 326"/>
                  <a:gd name="T13" fmla="*/ 31 h 77"/>
                  <a:gd name="T14" fmla="*/ 67 w 326"/>
                  <a:gd name="T15" fmla="*/ 43 h 77"/>
                  <a:gd name="T16" fmla="*/ 89 w 326"/>
                  <a:gd name="T17" fmla="*/ 51 h 77"/>
                  <a:gd name="T18" fmla="*/ 111 w 326"/>
                  <a:gd name="T19" fmla="*/ 59 h 77"/>
                  <a:gd name="T20" fmla="*/ 133 w 326"/>
                  <a:gd name="T21" fmla="*/ 63 h 77"/>
                  <a:gd name="T22" fmla="*/ 155 w 326"/>
                  <a:gd name="T23" fmla="*/ 65 h 77"/>
                  <a:gd name="T24" fmla="*/ 177 w 326"/>
                  <a:gd name="T25" fmla="*/ 66 h 77"/>
                  <a:gd name="T26" fmla="*/ 198 w 326"/>
                  <a:gd name="T27" fmla="*/ 66 h 77"/>
                  <a:gd name="T28" fmla="*/ 220 w 326"/>
                  <a:gd name="T29" fmla="*/ 65 h 77"/>
                  <a:gd name="T30" fmla="*/ 241 w 326"/>
                  <a:gd name="T31" fmla="*/ 62 h 77"/>
                  <a:gd name="T32" fmla="*/ 260 w 326"/>
                  <a:gd name="T33" fmla="*/ 59 h 77"/>
                  <a:gd name="T34" fmla="*/ 278 w 326"/>
                  <a:gd name="T35" fmla="*/ 56 h 77"/>
                  <a:gd name="T36" fmla="*/ 295 w 326"/>
                  <a:gd name="T37" fmla="*/ 53 h 77"/>
                  <a:gd name="T38" fmla="*/ 312 w 326"/>
                  <a:gd name="T39" fmla="*/ 48 h 77"/>
                  <a:gd name="T40" fmla="*/ 326 w 326"/>
                  <a:gd name="T41" fmla="*/ 46 h 77"/>
                  <a:gd name="T42" fmla="*/ 316 w 326"/>
                  <a:gd name="T43" fmla="*/ 53 h 77"/>
                  <a:gd name="T44" fmla="*/ 303 w 326"/>
                  <a:gd name="T45" fmla="*/ 59 h 77"/>
                  <a:gd name="T46" fmla="*/ 285 w 326"/>
                  <a:gd name="T47" fmla="*/ 65 h 77"/>
                  <a:gd name="T48" fmla="*/ 266 w 326"/>
                  <a:gd name="T49" fmla="*/ 69 h 77"/>
                  <a:gd name="T50" fmla="*/ 244 w 326"/>
                  <a:gd name="T51" fmla="*/ 74 h 77"/>
                  <a:gd name="T52" fmla="*/ 220 w 326"/>
                  <a:gd name="T53" fmla="*/ 75 h 77"/>
                  <a:gd name="T54" fmla="*/ 195 w 326"/>
                  <a:gd name="T55" fmla="*/ 77 h 77"/>
                  <a:gd name="T56" fmla="*/ 170 w 326"/>
                  <a:gd name="T57" fmla="*/ 75 h 77"/>
                  <a:gd name="T58" fmla="*/ 145 w 326"/>
                  <a:gd name="T59" fmla="*/ 74 h 77"/>
                  <a:gd name="T60" fmla="*/ 120 w 326"/>
                  <a:gd name="T61" fmla="*/ 71 h 77"/>
                  <a:gd name="T62" fmla="*/ 95 w 326"/>
                  <a:gd name="T63" fmla="*/ 66 h 77"/>
                  <a:gd name="T64" fmla="*/ 71 w 326"/>
                  <a:gd name="T65" fmla="*/ 59 h 77"/>
                  <a:gd name="T66" fmla="*/ 50 w 326"/>
                  <a:gd name="T67" fmla="*/ 50 h 77"/>
                  <a:gd name="T68" fmla="*/ 31 w 326"/>
                  <a:gd name="T69" fmla="*/ 40 h 77"/>
                  <a:gd name="T70" fmla="*/ 15 w 326"/>
                  <a:gd name="T71" fmla="*/ 28 h 77"/>
                  <a:gd name="T72" fmla="*/ 2 w 326"/>
                  <a:gd name="T73" fmla="*/ 13 h 7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77"/>
                  <a:gd name="T113" fmla="*/ 326 w 326"/>
                  <a:gd name="T114" fmla="*/ 77 h 7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77">
                    <a:moveTo>
                      <a:pt x="2" y="13"/>
                    </a:moveTo>
                    <a:lnTo>
                      <a:pt x="0" y="10"/>
                    </a:lnTo>
                    <a:lnTo>
                      <a:pt x="2" y="7"/>
                    </a:lnTo>
                    <a:lnTo>
                      <a:pt x="3" y="4"/>
                    </a:lnTo>
                    <a:lnTo>
                      <a:pt x="3" y="0"/>
                    </a:lnTo>
                    <a:lnTo>
                      <a:pt x="24" y="17"/>
                    </a:lnTo>
                    <a:lnTo>
                      <a:pt x="44" y="31"/>
                    </a:lnTo>
                    <a:lnTo>
                      <a:pt x="67" y="43"/>
                    </a:lnTo>
                    <a:lnTo>
                      <a:pt x="89" y="51"/>
                    </a:lnTo>
                    <a:lnTo>
                      <a:pt x="111" y="59"/>
                    </a:lnTo>
                    <a:lnTo>
                      <a:pt x="133" y="63"/>
                    </a:lnTo>
                    <a:lnTo>
                      <a:pt x="155" y="65"/>
                    </a:lnTo>
                    <a:lnTo>
                      <a:pt x="177" y="66"/>
                    </a:lnTo>
                    <a:lnTo>
                      <a:pt x="198" y="66"/>
                    </a:lnTo>
                    <a:lnTo>
                      <a:pt x="220" y="65"/>
                    </a:lnTo>
                    <a:lnTo>
                      <a:pt x="241" y="62"/>
                    </a:lnTo>
                    <a:lnTo>
                      <a:pt x="260" y="59"/>
                    </a:lnTo>
                    <a:lnTo>
                      <a:pt x="278" y="56"/>
                    </a:lnTo>
                    <a:lnTo>
                      <a:pt x="295" y="53"/>
                    </a:lnTo>
                    <a:lnTo>
                      <a:pt x="312" y="48"/>
                    </a:lnTo>
                    <a:lnTo>
                      <a:pt x="326" y="46"/>
                    </a:lnTo>
                    <a:lnTo>
                      <a:pt x="316" y="53"/>
                    </a:lnTo>
                    <a:lnTo>
                      <a:pt x="303" y="59"/>
                    </a:lnTo>
                    <a:lnTo>
                      <a:pt x="285" y="65"/>
                    </a:lnTo>
                    <a:lnTo>
                      <a:pt x="266" y="69"/>
                    </a:lnTo>
                    <a:lnTo>
                      <a:pt x="244" y="74"/>
                    </a:lnTo>
                    <a:lnTo>
                      <a:pt x="220" y="75"/>
                    </a:lnTo>
                    <a:lnTo>
                      <a:pt x="195" y="77"/>
                    </a:lnTo>
                    <a:lnTo>
                      <a:pt x="170" y="75"/>
                    </a:lnTo>
                    <a:lnTo>
                      <a:pt x="145" y="74"/>
                    </a:lnTo>
                    <a:lnTo>
                      <a:pt x="120" y="71"/>
                    </a:lnTo>
                    <a:lnTo>
                      <a:pt x="95" y="66"/>
                    </a:lnTo>
                    <a:lnTo>
                      <a:pt x="71" y="59"/>
                    </a:lnTo>
                    <a:lnTo>
                      <a:pt x="50" y="50"/>
                    </a:lnTo>
                    <a:lnTo>
                      <a:pt x="31" y="40"/>
                    </a:lnTo>
                    <a:lnTo>
                      <a:pt x="15" y="28"/>
                    </a:lnTo>
                    <a:lnTo>
                      <a:pt x="2"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56" name="Freeform 97"/>
              <p:cNvSpPr>
                <a:spLocks/>
              </p:cNvSpPr>
              <p:nvPr/>
            </p:nvSpPr>
            <p:spPr bwMode="auto">
              <a:xfrm>
                <a:off x="2467" y="1446"/>
                <a:ext cx="40" cy="67"/>
              </a:xfrm>
              <a:custGeom>
                <a:avLst/>
                <a:gdLst>
                  <a:gd name="T0" fmla="*/ 0 w 40"/>
                  <a:gd name="T1" fmla="*/ 67 h 67"/>
                  <a:gd name="T2" fmla="*/ 7 w 40"/>
                  <a:gd name="T3" fmla="*/ 61 h 67"/>
                  <a:gd name="T4" fmla="*/ 16 w 40"/>
                  <a:gd name="T5" fmla="*/ 52 h 67"/>
                  <a:gd name="T6" fmla="*/ 23 w 40"/>
                  <a:gd name="T7" fmla="*/ 42 h 67"/>
                  <a:gd name="T8" fmla="*/ 31 w 40"/>
                  <a:gd name="T9" fmla="*/ 30 h 67"/>
                  <a:gd name="T10" fmla="*/ 35 w 40"/>
                  <a:gd name="T11" fmla="*/ 19 h 67"/>
                  <a:gd name="T12" fmla="*/ 38 w 40"/>
                  <a:gd name="T13" fmla="*/ 11 h 67"/>
                  <a:gd name="T14" fmla="*/ 40 w 40"/>
                  <a:gd name="T15" fmla="*/ 3 h 67"/>
                  <a:gd name="T16" fmla="*/ 38 w 40"/>
                  <a:gd name="T17" fmla="*/ 0 h 67"/>
                  <a:gd name="T18" fmla="*/ 31 w 40"/>
                  <a:gd name="T19" fmla="*/ 6 h 67"/>
                  <a:gd name="T20" fmla="*/ 23 w 40"/>
                  <a:gd name="T21" fmla="*/ 24 h 67"/>
                  <a:gd name="T22" fmla="*/ 13 w 40"/>
                  <a:gd name="T23" fmla="*/ 48 h 67"/>
                  <a:gd name="T24" fmla="*/ 0 w 40"/>
                  <a:gd name="T25" fmla="*/ 6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67"/>
                  <a:gd name="T41" fmla="*/ 40 w 40"/>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67">
                    <a:moveTo>
                      <a:pt x="0" y="67"/>
                    </a:moveTo>
                    <a:lnTo>
                      <a:pt x="7" y="61"/>
                    </a:lnTo>
                    <a:lnTo>
                      <a:pt x="16" y="52"/>
                    </a:lnTo>
                    <a:lnTo>
                      <a:pt x="23" y="42"/>
                    </a:lnTo>
                    <a:lnTo>
                      <a:pt x="31" y="30"/>
                    </a:lnTo>
                    <a:lnTo>
                      <a:pt x="35" y="19"/>
                    </a:lnTo>
                    <a:lnTo>
                      <a:pt x="38" y="11"/>
                    </a:lnTo>
                    <a:lnTo>
                      <a:pt x="40" y="3"/>
                    </a:lnTo>
                    <a:lnTo>
                      <a:pt x="38" y="0"/>
                    </a:lnTo>
                    <a:lnTo>
                      <a:pt x="31" y="6"/>
                    </a:lnTo>
                    <a:lnTo>
                      <a:pt x="23" y="24"/>
                    </a:lnTo>
                    <a:lnTo>
                      <a:pt x="13" y="48"/>
                    </a:lnTo>
                    <a:lnTo>
                      <a:pt x="0" y="6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57" name="Freeform 98"/>
              <p:cNvSpPr>
                <a:spLocks/>
              </p:cNvSpPr>
              <p:nvPr/>
            </p:nvSpPr>
            <p:spPr bwMode="auto">
              <a:xfrm>
                <a:off x="2436" y="1437"/>
                <a:ext cx="59" cy="82"/>
              </a:xfrm>
              <a:custGeom>
                <a:avLst/>
                <a:gdLst>
                  <a:gd name="T0" fmla="*/ 59 w 59"/>
                  <a:gd name="T1" fmla="*/ 0 h 82"/>
                  <a:gd name="T2" fmla="*/ 59 w 59"/>
                  <a:gd name="T3" fmla="*/ 5 h 82"/>
                  <a:gd name="T4" fmla="*/ 57 w 59"/>
                  <a:gd name="T5" fmla="*/ 12 h 82"/>
                  <a:gd name="T6" fmla="*/ 51 w 59"/>
                  <a:gd name="T7" fmla="*/ 24 h 82"/>
                  <a:gd name="T8" fmla="*/ 44 w 59"/>
                  <a:gd name="T9" fmla="*/ 37 h 82"/>
                  <a:gd name="T10" fmla="*/ 35 w 59"/>
                  <a:gd name="T11" fmla="*/ 52 h 82"/>
                  <a:gd name="T12" fmla="*/ 25 w 59"/>
                  <a:gd name="T13" fmla="*/ 64 h 82"/>
                  <a:gd name="T14" fmla="*/ 11 w 59"/>
                  <a:gd name="T15" fmla="*/ 74 h 82"/>
                  <a:gd name="T16" fmla="*/ 0 w 59"/>
                  <a:gd name="T17" fmla="*/ 82 h 82"/>
                  <a:gd name="T18" fmla="*/ 7 w 59"/>
                  <a:gd name="T19" fmla="*/ 73 h 82"/>
                  <a:gd name="T20" fmla="*/ 14 w 59"/>
                  <a:gd name="T21" fmla="*/ 61 h 82"/>
                  <a:gd name="T22" fmla="*/ 23 w 59"/>
                  <a:gd name="T23" fmla="*/ 48 h 82"/>
                  <a:gd name="T24" fmla="*/ 32 w 59"/>
                  <a:gd name="T25" fmla="*/ 33 h 82"/>
                  <a:gd name="T26" fmla="*/ 41 w 59"/>
                  <a:gd name="T27" fmla="*/ 20 h 82"/>
                  <a:gd name="T28" fmla="*/ 48 w 59"/>
                  <a:gd name="T29" fmla="*/ 9 h 82"/>
                  <a:gd name="T30" fmla="*/ 54 w 59"/>
                  <a:gd name="T31" fmla="*/ 2 h 82"/>
                  <a:gd name="T32" fmla="*/ 59 w 59"/>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82"/>
                  <a:gd name="T53" fmla="*/ 59 w 59"/>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82">
                    <a:moveTo>
                      <a:pt x="59" y="0"/>
                    </a:moveTo>
                    <a:lnTo>
                      <a:pt x="59" y="5"/>
                    </a:lnTo>
                    <a:lnTo>
                      <a:pt x="57" y="12"/>
                    </a:lnTo>
                    <a:lnTo>
                      <a:pt x="51" y="24"/>
                    </a:lnTo>
                    <a:lnTo>
                      <a:pt x="44" y="37"/>
                    </a:lnTo>
                    <a:lnTo>
                      <a:pt x="35" y="52"/>
                    </a:lnTo>
                    <a:lnTo>
                      <a:pt x="25" y="64"/>
                    </a:lnTo>
                    <a:lnTo>
                      <a:pt x="11" y="74"/>
                    </a:lnTo>
                    <a:lnTo>
                      <a:pt x="0" y="82"/>
                    </a:lnTo>
                    <a:lnTo>
                      <a:pt x="7" y="73"/>
                    </a:lnTo>
                    <a:lnTo>
                      <a:pt x="14" y="61"/>
                    </a:lnTo>
                    <a:lnTo>
                      <a:pt x="23" y="48"/>
                    </a:lnTo>
                    <a:lnTo>
                      <a:pt x="32" y="33"/>
                    </a:lnTo>
                    <a:lnTo>
                      <a:pt x="41" y="20"/>
                    </a:lnTo>
                    <a:lnTo>
                      <a:pt x="48" y="9"/>
                    </a:lnTo>
                    <a:lnTo>
                      <a:pt x="54" y="2"/>
                    </a:lnTo>
                    <a:lnTo>
                      <a:pt x="5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58" name="Freeform 99"/>
              <p:cNvSpPr>
                <a:spLocks/>
              </p:cNvSpPr>
              <p:nvPr/>
            </p:nvSpPr>
            <p:spPr bwMode="auto">
              <a:xfrm>
                <a:off x="2377" y="1430"/>
                <a:ext cx="76" cy="95"/>
              </a:xfrm>
              <a:custGeom>
                <a:avLst/>
                <a:gdLst>
                  <a:gd name="T0" fmla="*/ 75 w 76"/>
                  <a:gd name="T1" fmla="*/ 0 h 95"/>
                  <a:gd name="T2" fmla="*/ 76 w 76"/>
                  <a:gd name="T3" fmla="*/ 4 h 95"/>
                  <a:gd name="T4" fmla="*/ 72 w 76"/>
                  <a:gd name="T5" fmla="*/ 15 h 95"/>
                  <a:gd name="T6" fmla="*/ 65 w 76"/>
                  <a:gd name="T7" fmla="*/ 28 h 95"/>
                  <a:gd name="T8" fmla="*/ 53 w 76"/>
                  <a:gd name="T9" fmla="*/ 44 h 95"/>
                  <a:gd name="T10" fmla="*/ 41 w 76"/>
                  <a:gd name="T11" fmla="*/ 61 h 95"/>
                  <a:gd name="T12" fmla="*/ 26 w 76"/>
                  <a:gd name="T13" fmla="*/ 75 h 95"/>
                  <a:gd name="T14" fmla="*/ 13 w 76"/>
                  <a:gd name="T15" fmla="*/ 87 h 95"/>
                  <a:gd name="T16" fmla="*/ 0 w 76"/>
                  <a:gd name="T17" fmla="*/ 95 h 95"/>
                  <a:gd name="T18" fmla="*/ 6 w 76"/>
                  <a:gd name="T19" fmla="*/ 87 h 95"/>
                  <a:gd name="T20" fmla="*/ 14 w 76"/>
                  <a:gd name="T21" fmla="*/ 74 h 95"/>
                  <a:gd name="T22" fmla="*/ 25 w 76"/>
                  <a:gd name="T23" fmla="*/ 59 h 95"/>
                  <a:gd name="T24" fmla="*/ 38 w 76"/>
                  <a:gd name="T25" fmla="*/ 41 h 95"/>
                  <a:gd name="T26" fmla="*/ 50 w 76"/>
                  <a:gd name="T27" fmla="*/ 25 h 95"/>
                  <a:gd name="T28" fmla="*/ 60 w 76"/>
                  <a:gd name="T29" fmla="*/ 10 h 95"/>
                  <a:gd name="T30" fmla="*/ 69 w 76"/>
                  <a:gd name="T31" fmla="*/ 1 h 95"/>
                  <a:gd name="T32" fmla="*/ 75 w 76"/>
                  <a:gd name="T33" fmla="*/ 0 h 9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95"/>
                  <a:gd name="T53" fmla="*/ 76 w 76"/>
                  <a:gd name="T54" fmla="*/ 95 h 9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95">
                    <a:moveTo>
                      <a:pt x="75" y="0"/>
                    </a:moveTo>
                    <a:lnTo>
                      <a:pt x="76" y="4"/>
                    </a:lnTo>
                    <a:lnTo>
                      <a:pt x="72" y="15"/>
                    </a:lnTo>
                    <a:lnTo>
                      <a:pt x="65" y="28"/>
                    </a:lnTo>
                    <a:lnTo>
                      <a:pt x="53" y="44"/>
                    </a:lnTo>
                    <a:lnTo>
                      <a:pt x="41" y="61"/>
                    </a:lnTo>
                    <a:lnTo>
                      <a:pt x="26" y="75"/>
                    </a:lnTo>
                    <a:lnTo>
                      <a:pt x="13" y="87"/>
                    </a:lnTo>
                    <a:lnTo>
                      <a:pt x="0" y="95"/>
                    </a:lnTo>
                    <a:lnTo>
                      <a:pt x="6" y="87"/>
                    </a:lnTo>
                    <a:lnTo>
                      <a:pt x="14" y="74"/>
                    </a:lnTo>
                    <a:lnTo>
                      <a:pt x="25" y="59"/>
                    </a:lnTo>
                    <a:lnTo>
                      <a:pt x="38" y="41"/>
                    </a:lnTo>
                    <a:lnTo>
                      <a:pt x="50" y="25"/>
                    </a:lnTo>
                    <a:lnTo>
                      <a:pt x="60" y="10"/>
                    </a:lnTo>
                    <a:lnTo>
                      <a:pt x="69" y="1"/>
                    </a:lnTo>
                    <a:lnTo>
                      <a:pt x="7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59" name="Freeform 100"/>
              <p:cNvSpPr>
                <a:spLocks/>
              </p:cNvSpPr>
              <p:nvPr/>
            </p:nvSpPr>
            <p:spPr bwMode="auto">
              <a:xfrm>
                <a:off x="2318" y="1418"/>
                <a:ext cx="69" cy="104"/>
              </a:xfrm>
              <a:custGeom>
                <a:avLst/>
                <a:gdLst>
                  <a:gd name="T0" fmla="*/ 67 w 69"/>
                  <a:gd name="T1" fmla="*/ 0 h 104"/>
                  <a:gd name="T2" fmla="*/ 69 w 69"/>
                  <a:gd name="T3" fmla="*/ 6 h 104"/>
                  <a:gd name="T4" fmla="*/ 66 w 69"/>
                  <a:gd name="T5" fmla="*/ 18 h 104"/>
                  <a:gd name="T6" fmla="*/ 59 w 69"/>
                  <a:gd name="T7" fmla="*/ 33 h 104"/>
                  <a:gd name="T8" fmla="*/ 48 w 69"/>
                  <a:gd name="T9" fmla="*/ 50 h 104"/>
                  <a:gd name="T10" fmla="*/ 36 w 69"/>
                  <a:gd name="T11" fmla="*/ 68 h 104"/>
                  <a:gd name="T12" fmla="*/ 25 w 69"/>
                  <a:gd name="T13" fmla="*/ 84 h 104"/>
                  <a:gd name="T14" fmla="*/ 11 w 69"/>
                  <a:gd name="T15" fmla="*/ 96 h 104"/>
                  <a:gd name="T16" fmla="*/ 0 w 69"/>
                  <a:gd name="T17" fmla="*/ 104 h 104"/>
                  <a:gd name="T18" fmla="*/ 4 w 69"/>
                  <a:gd name="T19" fmla="*/ 96 h 104"/>
                  <a:gd name="T20" fmla="*/ 11 w 69"/>
                  <a:gd name="T21" fmla="*/ 81 h 104"/>
                  <a:gd name="T22" fmla="*/ 22 w 69"/>
                  <a:gd name="T23" fmla="*/ 65 h 104"/>
                  <a:gd name="T24" fmla="*/ 32 w 69"/>
                  <a:gd name="T25" fmla="*/ 46 h 104"/>
                  <a:gd name="T26" fmla="*/ 44 w 69"/>
                  <a:gd name="T27" fmla="*/ 28 h 104"/>
                  <a:gd name="T28" fmla="*/ 54 w 69"/>
                  <a:gd name="T29" fmla="*/ 13 h 104"/>
                  <a:gd name="T30" fmla="*/ 62 w 69"/>
                  <a:gd name="T31" fmla="*/ 3 h 104"/>
                  <a:gd name="T32" fmla="*/ 67 w 69"/>
                  <a:gd name="T33" fmla="*/ 0 h 10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104"/>
                  <a:gd name="T53" fmla="*/ 69 w 69"/>
                  <a:gd name="T54" fmla="*/ 104 h 10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104">
                    <a:moveTo>
                      <a:pt x="67" y="0"/>
                    </a:moveTo>
                    <a:lnTo>
                      <a:pt x="69" y="6"/>
                    </a:lnTo>
                    <a:lnTo>
                      <a:pt x="66" y="18"/>
                    </a:lnTo>
                    <a:lnTo>
                      <a:pt x="59" y="33"/>
                    </a:lnTo>
                    <a:lnTo>
                      <a:pt x="48" y="50"/>
                    </a:lnTo>
                    <a:lnTo>
                      <a:pt x="36" y="68"/>
                    </a:lnTo>
                    <a:lnTo>
                      <a:pt x="25" y="84"/>
                    </a:lnTo>
                    <a:lnTo>
                      <a:pt x="11" y="96"/>
                    </a:lnTo>
                    <a:lnTo>
                      <a:pt x="0" y="104"/>
                    </a:lnTo>
                    <a:lnTo>
                      <a:pt x="4" y="96"/>
                    </a:lnTo>
                    <a:lnTo>
                      <a:pt x="11" y="81"/>
                    </a:lnTo>
                    <a:lnTo>
                      <a:pt x="22" y="65"/>
                    </a:lnTo>
                    <a:lnTo>
                      <a:pt x="32" y="46"/>
                    </a:lnTo>
                    <a:lnTo>
                      <a:pt x="44" y="28"/>
                    </a:lnTo>
                    <a:lnTo>
                      <a:pt x="54" y="13"/>
                    </a:lnTo>
                    <a:lnTo>
                      <a:pt x="62" y="3"/>
                    </a:lnTo>
                    <a:lnTo>
                      <a:pt x="6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60" name="Freeform 101"/>
              <p:cNvSpPr>
                <a:spLocks/>
              </p:cNvSpPr>
              <p:nvPr/>
            </p:nvSpPr>
            <p:spPr bwMode="auto">
              <a:xfrm>
                <a:off x="2294" y="1418"/>
                <a:ext cx="59" cy="93"/>
              </a:xfrm>
              <a:custGeom>
                <a:avLst/>
                <a:gdLst>
                  <a:gd name="T0" fmla="*/ 59 w 59"/>
                  <a:gd name="T1" fmla="*/ 0 h 93"/>
                  <a:gd name="T2" fmla="*/ 59 w 59"/>
                  <a:gd name="T3" fmla="*/ 5 h 93"/>
                  <a:gd name="T4" fmla="*/ 56 w 59"/>
                  <a:gd name="T5" fmla="*/ 15 h 93"/>
                  <a:gd name="T6" fmla="*/ 49 w 59"/>
                  <a:gd name="T7" fmla="*/ 28 h 93"/>
                  <a:gd name="T8" fmla="*/ 41 w 59"/>
                  <a:gd name="T9" fmla="*/ 45 h 93"/>
                  <a:gd name="T10" fmla="*/ 31 w 59"/>
                  <a:gd name="T11" fmla="*/ 62 h 93"/>
                  <a:gd name="T12" fmla="*/ 19 w 59"/>
                  <a:gd name="T13" fmla="*/ 77 h 93"/>
                  <a:gd name="T14" fmla="*/ 9 w 59"/>
                  <a:gd name="T15" fmla="*/ 87 h 93"/>
                  <a:gd name="T16" fmla="*/ 0 w 59"/>
                  <a:gd name="T17" fmla="*/ 93 h 93"/>
                  <a:gd name="T18" fmla="*/ 4 w 59"/>
                  <a:gd name="T19" fmla="*/ 84 h 93"/>
                  <a:gd name="T20" fmla="*/ 12 w 59"/>
                  <a:gd name="T21" fmla="*/ 71 h 93"/>
                  <a:gd name="T22" fmla="*/ 19 w 59"/>
                  <a:gd name="T23" fmla="*/ 55 h 93"/>
                  <a:gd name="T24" fmla="*/ 28 w 59"/>
                  <a:gd name="T25" fmla="*/ 37 h 93"/>
                  <a:gd name="T26" fmla="*/ 37 w 59"/>
                  <a:gd name="T27" fmla="*/ 22 h 93"/>
                  <a:gd name="T28" fmla="*/ 46 w 59"/>
                  <a:gd name="T29" fmla="*/ 9 h 93"/>
                  <a:gd name="T30" fmla="*/ 53 w 59"/>
                  <a:gd name="T31" fmla="*/ 2 h 93"/>
                  <a:gd name="T32" fmla="*/ 59 w 59"/>
                  <a:gd name="T33" fmla="*/ 0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93"/>
                  <a:gd name="T53" fmla="*/ 59 w 59"/>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93">
                    <a:moveTo>
                      <a:pt x="59" y="0"/>
                    </a:moveTo>
                    <a:lnTo>
                      <a:pt x="59" y="5"/>
                    </a:lnTo>
                    <a:lnTo>
                      <a:pt x="56" y="15"/>
                    </a:lnTo>
                    <a:lnTo>
                      <a:pt x="49" y="28"/>
                    </a:lnTo>
                    <a:lnTo>
                      <a:pt x="41" y="45"/>
                    </a:lnTo>
                    <a:lnTo>
                      <a:pt x="31" y="62"/>
                    </a:lnTo>
                    <a:lnTo>
                      <a:pt x="19" y="77"/>
                    </a:lnTo>
                    <a:lnTo>
                      <a:pt x="9" y="87"/>
                    </a:lnTo>
                    <a:lnTo>
                      <a:pt x="0" y="93"/>
                    </a:lnTo>
                    <a:lnTo>
                      <a:pt x="4" y="84"/>
                    </a:lnTo>
                    <a:lnTo>
                      <a:pt x="12" y="71"/>
                    </a:lnTo>
                    <a:lnTo>
                      <a:pt x="19" y="55"/>
                    </a:lnTo>
                    <a:lnTo>
                      <a:pt x="28" y="37"/>
                    </a:lnTo>
                    <a:lnTo>
                      <a:pt x="37" y="22"/>
                    </a:lnTo>
                    <a:lnTo>
                      <a:pt x="46" y="9"/>
                    </a:lnTo>
                    <a:lnTo>
                      <a:pt x="53" y="2"/>
                    </a:lnTo>
                    <a:lnTo>
                      <a:pt x="5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61" name="Freeform 102"/>
              <p:cNvSpPr>
                <a:spLocks/>
              </p:cNvSpPr>
              <p:nvPr/>
            </p:nvSpPr>
            <p:spPr bwMode="auto">
              <a:xfrm>
                <a:off x="2247" y="1423"/>
                <a:ext cx="50" cy="78"/>
              </a:xfrm>
              <a:custGeom>
                <a:avLst/>
                <a:gdLst>
                  <a:gd name="T0" fmla="*/ 48 w 50"/>
                  <a:gd name="T1" fmla="*/ 0 h 78"/>
                  <a:gd name="T2" fmla="*/ 50 w 50"/>
                  <a:gd name="T3" fmla="*/ 4 h 78"/>
                  <a:gd name="T4" fmla="*/ 48 w 50"/>
                  <a:gd name="T5" fmla="*/ 13 h 78"/>
                  <a:gd name="T6" fmla="*/ 45 w 50"/>
                  <a:gd name="T7" fmla="*/ 25 h 78"/>
                  <a:gd name="T8" fmla="*/ 40 w 50"/>
                  <a:gd name="T9" fmla="*/ 37 h 78"/>
                  <a:gd name="T10" fmla="*/ 32 w 50"/>
                  <a:gd name="T11" fmla="*/ 50 h 78"/>
                  <a:gd name="T12" fmla="*/ 22 w 50"/>
                  <a:gd name="T13" fmla="*/ 62 h 78"/>
                  <a:gd name="T14" fmla="*/ 12 w 50"/>
                  <a:gd name="T15" fmla="*/ 72 h 78"/>
                  <a:gd name="T16" fmla="*/ 0 w 50"/>
                  <a:gd name="T17" fmla="*/ 78 h 78"/>
                  <a:gd name="T18" fmla="*/ 6 w 50"/>
                  <a:gd name="T19" fmla="*/ 71 h 78"/>
                  <a:gd name="T20" fmla="*/ 12 w 50"/>
                  <a:gd name="T21" fmla="*/ 59 h 78"/>
                  <a:gd name="T22" fmla="*/ 19 w 50"/>
                  <a:gd name="T23" fmla="*/ 45 h 78"/>
                  <a:gd name="T24" fmla="*/ 26 w 50"/>
                  <a:gd name="T25" fmla="*/ 32 h 78"/>
                  <a:gd name="T26" fmla="*/ 32 w 50"/>
                  <a:gd name="T27" fmla="*/ 19 h 78"/>
                  <a:gd name="T28" fmla="*/ 40 w 50"/>
                  <a:gd name="T29" fmla="*/ 8 h 78"/>
                  <a:gd name="T30" fmla="*/ 44 w 50"/>
                  <a:gd name="T31" fmla="*/ 1 h 78"/>
                  <a:gd name="T32" fmla="*/ 48 w 50"/>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78"/>
                  <a:gd name="T53" fmla="*/ 50 w 50"/>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78">
                    <a:moveTo>
                      <a:pt x="48" y="0"/>
                    </a:moveTo>
                    <a:lnTo>
                      <a:pt x="50" y="4"/>
                    </a:lnTo>
                    <a:lnTo>
                      <a:pt x="48" y="13"/>
                    </a:lnTo>
                    <a:lnTo>
                      <a:pt x="45" y="25"/>
                    </a:lnTo>
                    <a:lnTo>
                      <a:pt x="40" y="37"/>
                    </a:lnTo>
                    <a:lnTo>
                      <a:pt x="32" y="50"/>
                    </a:lnTo>
                    <a:lnTo>
                      <a:pt x="22" y="62"/>
                    </a:lnTo>
                    <a:lnTo>
                      <a:pt x="12" y="72"/>
                    </a:lnTo>
                    <a:lnTo>
                      <a:pt x="0" y="78"/>
                    </a:lnTo>
                    <a:lnTo>
                      <a:pt x="6" y="71"/>
                    </a:lnTo>
                    <a:lnTo>
                      <a:pt x="12" y="59"/>
                    </a:lnTo>
                    <a:lnTo>
                      <a:pt x="19" y="45"/>
                    </a:lnTo>
                    <a:lnTo>
                      <a:pt x="26" y="32"/>
                    </a:lnTo>
                    <a:lnTo>
                      <a:pt x="32" y="19"/>
                    </a:lnTo>
                    <a:lnTo>
                      <a:pt x="40" y="8"/>
                    </a:lnTo>
                    <a:lnTo>
                      <a:pt x="44" y="1"/>
                    </a:lnTo>
                    <a:lnTo>
                      <a:pt x="4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62" name="Freeform 103"/>
              <p:cNvSpPr>
                <a:spLocks/>
              </p:cNvSpPr>
              <p:nvPr/>
            </p:nvSpPr>
            <p:spPr bwMode="auto">
              <a:xfrm>
                <a:off x="2205" y="1414"/>
                <a:ext cx="14" cy="46"/>
              </a:xfrm>
              <a:custGeom>
                <a:avLst/>
                <a:gdLst>
                  <a:gd name="T0" fmla="*/ 8 w 14"/>
                  <a:gd name="T1" fmla="*/ 0 h 46"/>
                  <a:gd name="T2" fmla="*/ 12 w 14"/>
                  <a:gd name="T3" fmla="*/ 7 h 46"/>
                  <a:gd name="T4" fmla="*/ 14 w 14"/>
                  <a:gd name="T5" fmla="*/ 22 h 46"/>
                  <a:gd name="T6" fmla="*/ 9 w 14"/>
                  <a:gd name="T7" fmla="*/ 37 h 46"/>
                  <a:gd name="T8" fmla="*/ 0 w 14"/>
                  <a:gd name="T9" fmla="*/ 46 h 46"/>
                  <a:gd name="T10" fmla="*/ 5 w 14"/>
                  <a:gd name="T11" fmla="*/ 32 h 46"/>
                  <a:gd name="T12" fmla="*/ 5 w 14"/>
                  <a:gd name="T13" fmla="*/ 16 h 46"/>
                  <a:gd name="T14" fmla="*/ 3 w 14"/>
                  <a:gd name="T15" fmla="*/ 3 h 46"/>
                  <a:gd name="T16" fmla="*/ 8 w 14"/>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6"/>
                  <a:gd name="T29" fmla="*/ 14 w 14"/>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6">
                    <a:moveTo>
                      <a:pt x="8" y="0"/>
                    </a:moveTo>
                    <a:lnTo>
                      <a:pt x="12" y="7"/>
                    </a:lnTo>
                    <a:lnTo>
                      <a:pt x="14" y="22"/>
                    </a:lnTo>
                    <a:lnTo>
                      <a:pt x="9" y="37"/>
                    </a:lnTo>
                    <a:lnTo>
                      <a:pt x="0" y="46"/>
                    </a:lnTo>
                    <a:lnTo>
                      <a:pt x="5" y="32"/>
                    </a:lnTo>
                    <a:lnTo>
                      <a:pt x="5" y="16"/>
                    </a:lnTo>
                    <a:lnTo>
                      <a:pt x="3" y="3"/>
                    </a:lnTo>
                    <a:lnTo>
                      <a:pt x="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63" name="Freeform 104"/>
              <p:cNvSpPr>
                <a:spLocks/>
              </p:cNvSpPr>
              <p:nvPr/>
            </p:nvSpPr>
            <p:spPr bwMode="auto">
              <a:xfrm>
                <a:off x="2403" y="1436"/>
                <a:ext cx="68" cy="87"/>
              </a:xfrm>
              <a:custGeom>
                <a:avLst/>
                <a:gdLst>
                  <a:gd name="T0" fmla="*/ 67 w 68"/>
                  <a:gd name="T1" fmla="*/ 0 h 87"/>
                  <a:gd name="T2" fmla="*/ 68 w 68"/>
                  <a:gd name="T3" fmla="*/ 4 h 87"/>
                  <a:gd name="T4" fmla="*/ 65 w 68"/>
                  <a:gd name="T5" fmla="*/ 15 h 87"/>
                  <a:gd name="T6" fmla="*/ 59 w 68"/>
                  <a:gd name="T7" fmla="*/ 27 h 87"/>
                  <a:gd name="T8" fmla="*/ 50 w 68"/>
                  <a:gd name="T9" fmla="*/ 41 h 87"/>
                  <a:gd name="T10" fmla="*/ 39 w 68"/>
                  <a:gd name="T11" fmla="*/ 55 h 87"/>
                  <a:gd name="T12" fmla="*/ 27 w 68"/>
                  <a:gd name="T13" fmla="*/ 69 h 87"/>
                  <a:gd name="T14" fmla="*/ 13 w 68"/>
                  <a:gd name="T15" fmla="*/ 80 h 87"/>
                  <a:gd name="T16" fmla="*/ 0 w 68"/>
                  <a:gd name="T17" fmla="*/ 87 h 87"/>
                  <a:gd name="T18" fmla="*/ 6 w 68"/>
                  <a:gd name="T19" fmla="*/ 80 h 87"/>
                  <a:gd name="T20" fmla="*/ 13 w 68"/>
                  <a:gd name="T21" fmla="*/ 68 h 87"/>
                  <a:gd name="T22" fmla="*/ 22 w 68"/>
                  <a:gd name="T23" fmla="*/ 53 h 87"/>
                  <a:gd name="T24" fmla="*/ 34 w 68"/>
                  <a:gd name="T25" fmla="*/ 38 h 87"/>
                  <a:gd name="T26" fmla="*/ 44 w 68"/>
                  <a:gd name="T27" fmla="*/ 24 h 87"/>
                  <a:gd name="T28" fmla="*/ 53 w 68"/>
                  <a:gd name="T29" fmla="*/ 10 h 87"/>
                  <a:gd name="T30" fmla="*/ 61 w 68"/>
                  <a:gd name="T31" fmla="*/ 1 h 87"/>
                  <a:gd name="T32" fmla="*/ 67 w 68"/>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87"/>
                  <a:gd name="T53" fmla="*/ 68 w 68"/>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87">
                    <a:moveTo>
                      <a:pt x="67" y="0"/>
                    </a:moveTo>
                    <a:lnTo>
                      <a:pt x="68" y="4"/>
                    </a:lnTo>
                    <a:lnTo>
                      <a:pt x="65" y="15"/>
                    </a:lnTo>
                    <a:lnTo>
                      <a:pt x="59" y="27"/>
                    </a:lnTo>
                    <a:lnTo>
                      <a:pt x="50" y="41"/>
                    </a:lnTo>
                    <a:lnTo>
                      <a:pt x="39" y="55"/>
                    </a:lnTo>
                    <a:lnTo>
                      <a:pt x="27" y="69"/>
                    </a:lnTo>
                    <a:lnTo>
                      <a:pt x="13" y="80"/>
                    </a:lnTo>
                    <a:lnTo>
                      <a:pt x="0" y="87"/>
                    </a:lnTo>
                    <a:lnTo>
                      <a:pt x="6" y="80"/>
                    </a:lnTo>
                    <a:lnTo>
                      <a:pt x="13" y="68"/>
                    </a:lnTo>
                    <a:lnTo>
                      <a:pt x="22" y="53"/>
                    </a:lnTo>
                    <a:lnTo>
                      <a:pt x="34" y="38"/>
                    </a:lnTo>
                    <a:lnTo>
                      <a:pt x="44" y="24"/>
                    </a:lnTo>
                    <a:lnTo>
                      <a:pt x="53" y="10"/>
                    </a:lnTo>
                    <a:lnTo>
                      <a:pt x="61" y="1"/>
                    </a:lnTo>
                    <a:lnTo>
                      <a:pt x="6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64" name="Freeform 105"/>
              <p:cNvSpPr>
                <a:spLocks/>
              </p:cNvSpPr>
              <p:nvPr/>
            </p:nvSpPr>
            <p:spPr bwMode="auto">
              <a:xfrm>
                <a:off x="2349" y="1424"/>
                <a:ext cx="66" cy="101"/>
              </a:xfrm>
              <a:custGeom>
                <a:avLst/>
                <a:gdLst>
                  <a:gd name="T0" fmla="*/ 65 w 66"/>
                  <a:gd name="T1" fmla="*/ 0 h 101"/>
                  <a:gd name="T2" fmla="*/ 66 w 66"/>
                  <a:gd name="T3" fmla="*/ 6 h 101"/>
                  <a:gd name="T4" fmla="*/ 63 w 66"/>
                  <a:gd name="T5" fmla="*/ 18 h 101"/>
                  <a:gd name="T6" fmla="*/ 57 w 66"/>
                  <a:gd name="T7" fmla="*/ 33 h 101"/>
                  <a:gd name="T8" fmla="*/ 48 w 66"/>
                  <a:gd name="T9" fmla="*/ 50 h 101"/>
                  <a:gd name="T10" fmla="*/ 36 w 66"/>
                  <a:gd name="T11" fmla="*/ 67 h 101"/>
                  <a:gd name="T12" fmla="*/ 23 w 66"/>
                  <a:gd name="T13" fmla="*/ 83 h 101"/>
                  <a:gd name="T14" fmla="*/ 11 w 66"/>
                  <a:gd name="T15" fmla="*/ 95 h 101"/>
                  <a:gd name="T16" fmla="*/ 0 w 66"/>
                  <a:gd name="T17" fmla="*/ 101 h 101"/>
                  <a:gd name="T18" fmla="*/ 4 w 66"/>
                  <a:gd name="T19" fmla="*/ 93 h 101"/>
                  <a:gd name="T20" fmla="*/ 11 w 66"/>
                  <a:gd name="T21" fmla="*/ 80 h 101"/>
                  <a:gd name="T22" fmla="*/ 20 w 66"/>
                  <a:gd name="T23" fmla="*/ 62 h 101"/>
                  <a:gd name="T24" fmla="*/ 32 w 66"/>
                  <a:gd name="T25" fmla="*/ 44 h 101"/>
                  <a:gd name="T26" fmla="*/ 42 w 66"/>
                  <a:gd name="T27" fmla="*/ 27 h 101"/>
                  <a:gd name="T28" fmla="*/ 53 w 66"/>
                  <a:gd name="T29" fmla="*/ 12 h 101"/>
                  <a:gd name="T30" fmla="*/ 60 w 66"/>
                  <a:gd name="T31" fmla="*/ 3 h 101"/>
                  <a:gd name="T32" fmla="*/ 65 w 66"/>
                  <a:gd name="T33" fmla="*/ 0 h 1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01"/>
                  <a:gd name="T53" fmla="*/ 66 w 66"/>
                  <a:gd name="T54" fmla="*/ 101 h 10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01">
                    <a:moveTo>
                      <a:pt x="65" y="0"/>
                    </a:moveTo>
                    <a:lnTo>
                      <a:pt x="66" y="6"/>
                    </a:lnTo>
                    <a:lnTo>
                      <a:pt x="63" y="18"/>
                    </a:lnTo>
                    <a:lnTo>
                      <a:pt x="57" y="33"/>
                    </a:lnTo>
                    <a:lnTo>
                      <a:pt x="48" y="50"/>
                    </a:lnTo>
                    <a:lnTo>
                      <a:pt x="36" y="67"/>
                    </a:lnTo>
                    <a:lnTo>
                      <a:pt x="23" y="83"/>
                    </a:lnTo>
                    <a:lnTo>
                      <a:pt x="11" y="95"/>
                    </a:lnTo>
                    <a:lnTo>
                      <a:pt x="0" y="101"/>
                    </a:lnTo>
                    <a:lnTo>
                      <a:pt x="4" y="93"/>
                    </a:lnTo>
                    <a:lnTo>
                      <a:pt x="11" y="80"/>
                    </a:lnTo>
                    <a:lnTo>
                      <a:pt x="20" y="62"/>
                    </a:lnTo>
                    <a:lnTo>
                      <a:pt x="32" y="44"/>
                    </a:lnTo>
                    <a:lnTo>
                      <a:pt x="42" y="27"/>
                    </a:lnTo>
                    <a:lnTo>
                      <a:pt x="53" y="12"/>
                    </a:lnTo>
                    <a:lnTo>
                      <a:pt x="60" y="3"/>
                    </a:lnTo>
                    <a:lnTo>
                      <a:pt x="6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65" name="Freeform 106"/>
              <p:cNvSpPr>
                <a:spLocks/>
              </p:cNvSpPr>
              <p:nvPr/>
            </p:nvSpPr>
            <p:spPr bwMode="auto">
              <a:xfrm>
                <a:off x="2270" y="1417"/>
                <a:ext cx="49" cy="96"/>
              </a:xfrm>
              <a:custGeom>
                <a:avLst/>
                <a:gdLst>
                  <a:gd name="T0" fmla="*/ 48 w 49"/>
                  <a:gd name="T1" fmla="*/ 0 h 96"/>
                  <a:gd name="T2" fmla="*/ 49 w 49"/>
                  <a:gd name="T3" fmla="*/ 4 h 96"/>
                  <a:gd name="T4" fmla="*/ 48 w 49"/>
                  <a:gd name="T5" fmla="*/ 14 h 96"/>
                  <a:gd name="T6" fmla="*/ 45 w 49"/>
                  <a:gd name="T7" fmla="*/ 29 h 96"/>
                  <a:gd name="T8" fmla="*/ 39 w 49"/>
                  <a:gd name="T9" fmla="*/ 44 h 96"/>
                  <a:gd name="T10" fmla="*/ 31 w 49"/>
                  <a:gd name="T11" fmla="*/ 60 h 96"/>
                  <a:gd name="T12" fmla="*/ 22 w 49"/>
                  <a:gd name="T13" fmla="*/ 75 h 96"/>
                  <a:gd name="T14" fmla="*/ 12 w 49"/>
                  <a:gd name="T15" fmla="*/ 88 h 96"/>
                  <a:gd name="T16" fmla="*/ 0 w 49"/>
                  <a:gd name="T17" fmla="*/ 96 h 96"/>
                  <a:gd name="T18" fmla="*/ 5 w 49"/>
                  <a:gd name="T19" fmla="*/ 87 h 96"/>
                  <a:gd name="T20" fmla="*/ 11 w 49"/>
                  <a:gd name="T21" fmla="*/ 72 h 96"/>
                  <a:gd name="T22" fmla="*/ 17 w 49"/>
                  <a:gd name="T23" fmla="*/ 56 h 96"/>
                  <a:gd name="T24" fmla="*/ 24 w 49"/>
                  <a:gd name="T25" fmla="*/ 40 h 96"/>
                  <a:gd name="T26" fmla="*/ 31 w 49"/>
                  <a:gd name="T27" fmla="*/ 23 h 96"/>
                  <a:gd name="T28" fmla="*/ 37 w 49"/>
                  <a:gd name="T29" fmla="*/ 10 h 96"/>
                  <a:gd name="T30" fmla="*/ 43 w 49"/>
                  <a:gd name="T31" fmla="*/ 1 h 96"/>
                  <a:gd name="T32" fmla="*/ 48 w 49"/>
                  <a:gd name="T33" fmla="*/ 0 h 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96"/>
                  <a:gd name="T53" fmla="*/ 49 w 49"/>
                  <a:gd name="T54" fmla="*/ 96 h 9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96">
                    <a:moveTo>
                      <a:pt x="48" y="0"/>
                    </a:moveTo>
                    <a:lnTo>
                      <a:pt x="49" y="4"/>
                    </a:lnTo>
                    <a:lnTo>
                      <a:pt x="48" y="14"/>
                    </a:lnTo>
                    <a:lnTo>
                      <a:pt x="45" y="29"/>
                    </a:lnTo>
                    <a:lnTo>
                      <a:pt x="39" y="44"/>
                    </a:lnTo>
                    <a:lnTo>
                      <a:pt x="31" y="60"/>
                    </a:lnTo>
                    <a:lnTo>
                      <a:pt x="22" y="75"/>
                    </a:lnTo>
                    <a:lnTo>
                      <a:pt x="12" y="88"/>
                    </a:lnTo>
                    <a:lnTo>
                      <a:pt x="0" y="96"/>
                    </a:lnTo>
                    <a:lnTo>
                      <a:pt x="5" y="87"/>
                    </a:lnTo>
                    <a:lnTo>
                      <a:pt x="11" y="72"/>
                    </a:lnTo>
                    <a:lnTo>
                      <a:pt x="17" y="56"/>
                    </a:lnTo>
                    <a:lnTo>
                      <a:pt x="24" y="40"/>
                    </a:lnTo>
                    <a:lnTo>
                      <a:pt x="31" y="23"/>
                    </a:lnTo>
                    <a:lnTo>
                      <a:pt x="37" y="10"/>
                    </a:lnTo>
                    <a:lnTo>
                      <a:pt x="43" y="1"/>
                    </a:lnTo>
                    <a:lnTo>
                      <a:pt x="4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66" name="Freeform 107"/>
              <p:cNvSpPr>
                <a:spLocks/>
              </p:cNvSpPr>
              <p:nvPr/>
            </p:nvSpPr>
            <p:spPr bwMode="auto">
              <a:xfrm>
                <a:off x="2229" y="1420"/>
                <a:ext cx="52" cy="71"/>
              </a:xfrm>
              <a:custGeom>
                <a:avLst/>
                <a:gdLst>
                  <a:gd name="T0" fmla="*/ 50 w 52"/>
                  <a:gd name="T1" fmla="*/ 0 h 71"/>
                  <a:gd name="T2" fmla="*/ 52 w 52"/>
                  <a:gd name="T3" fmla="*/ 4 h 71"/>
                  <a:gd name="T4" fmla="*/ 47 w 52"/>
                  <a:gd name="T5" fmla="*/ 13 h 71"/>
                  <a:gd name="T6" fmla="*/ 41 w 52"/>
                  <a:gd name="T7" fmla="*/ 25 h 71"/>
                  <a:gd name="T8" fmla="*/ 34 w 52"/>
                  <a:gd name="T9" fmla="*/ 37 h 71"/>
                  <a:gd name="T10" fmla="*/ 24 w 52"/>
                  <a:gd name="T11" fmla="*/ 50 h 71"/>
                  <a:gd name="T12" fmla="*/ 15 w 52"/>
                  <a:gd name="T13" fmla="*/ 60 h 71"/>
                  <a:gd name="T14" fmla="*/ 6 w 52"/>
                  <a:gd name="T15" fmla="*/ 68 h 71"/>
                  <a:gd name="T16" fmla="*/ 0 w 52"/>
                  <a:gd name="T17" fmla="*/ 71 h 71"/>
                  <a:gd name="T18" fmla="*/ 4 w 52"/>
                  <a:gd name="T19" fmla="*/ 63 h 71"/>
                  <a:gd name="T20" fmla="*/ 10 w 52"/>
                  <a:gd name="T21" fmla="*/ 54 h 71"/>
                  <a:gd name="T22" fmla="*/ 18 w 52"/>
                  <a:gd name="T23" fmla="*/ 43 h 71"/>
                  <a:gd name="T24" fmla="*/ 25 w 52"/>
                  <a:gd name="T25" fmla="*/ 31 h 71"/>
                  <a:gd name="T26" fmla="*/ 32 w 52"/>
                  <a:gd name="T27" fmla="*/ 19 h 71"/>
                  <a:gd name="T28" fmla="*/ 40 w 52"/>
                  <a:gd name="T29" fmla="*/ 10 h 71"/>
                  <a:gd name="T30" fmla="*/ 46 w 52"/>
                  <a:gd name="T31" fmla="*/ 3 h 71"/>
                  <a:gd name="T32" fmla="*/ 50 w 5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71"/>
                  <a:gd name="T53" fmla="*/ 52 w 5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71">
                    <a:moveTo>
                      <a:pt x="50" y="0"/>
                    </a:moveTo>
                    <a:lnTo>
                      <a:pt x="52" y="4"/>
                    </a:lnTo>
                    <a:lnTo>
                      <a:pt x="47" y="13"/>
                    </a:lnTo>
                    <a:lnTo>
                      <a:pt x="41" y="25"/>
                    </a:lnTo>
                    <a:lnTo>
                      <a:pt x="34" y="37"/>
                    </a:lnTo>
                    <a:lnTo>
                      <a:pt x="24" y="50"/>
                    </a:lnTo>
                    <a:lnTo>
                      <a:pt x="15" y="60"/>
                    </a:lnTo>
                    <a:lnTo>
                      <a:pt x="6" y="68"/>
                    </a:lnTo>
                    <a:lnTo>
                      <a:pt x="0" y="71"/>
                    </a:lnTo>
                    <a:lnTo>
                      <a:pt x="4" y="63"/>
                    </a:lnTo>
                    <a:lnTo>
                      <a:pt x="10" y="54"/>
                    </a:lnTo>
                    <a:lnTo>
                      <a:pt x="18" y="43"/>
                    </a:lnTo>
                    <a:lnTo>
                      <a:pt x="25" y="31"/>
                    </a:lnTo>
                    <a:lnTo>
                      <a:pt x="32" y="19"/>
                    </a:lnTo>
                    <a:lnTo>
                      <a:pt x="40" y="10"/>
                    </a:lnTo>
                    <a:lnTo>
                      <a:pt x="46" y="3"/>
                    </a:lnTo>
                    <a:lnTo>
                      <a:pt x="5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67" name="Freeform 108"/>
              <p:cNvSpPr>
                <a:spLocks/>
              </p:cNvSpPr>
              <p:nvPr/>
            </p:nvSpPr>
            <p:spPr bwMode="auto">
              <a:xfrm>
                <a:off x="2220" y="1430"/>
                <a:ext cx="19" cy="52"/>
              </a:xfrm>
              <a:custGeom>
                <a:avLst/>
                <a:gdLst>
                  <a:gd name="T0" fmla="*/ 16 w 19"/>
                  <a:gd name="T1" fmla="*/ 0 h 52"/>
                  <a:gd name="T2" fmla="*/ 19 w 19"/>
                  <a:gd name="T3" fmla="*/ 9 h 52"/>
                  <a:gd name="T4" fmla="*/ 16 w 19"/>
                  <a:gd name="T5" fmla="*/ 27 h 52"/>
                  <a:gd name="T6" fmla="*/ 10 w 19"/>
                  <a:gd name="T7" fmla="*/ 43 h 52"/>
                  <a:gd name="T8" fmla="*/ 0 w 19"/>
                  <a:gd name="T9" fmla="*/ 52 h 52"/>
                  <a:gd name="T10" fmla="*/ 6 w 19"/>
                  <a:gd name="T11" fmla="*/ 38 h 52"/>
                  <a:gd name="T12" fmla="*/ 9 w 19"/>
                  <a:gd name="T13" fmla="*/ 19 h 52"/>
                  <a:gd name="T14" fmla="*/ 10 w 19"/>
                  <a:gd name="T15" fmla="*/ 4 h 52"/>
                  <a:gd name="T16" fmla="*/ 16 w 19"/>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52"/>
                  <a:gd name="T29" fmla="*/ 19 w 19"/>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52">
                    <a:moveTo>
                      <a:pt x="16" y="0"/>
                    </a:moveTo>
                    <a:lnTo>
                      <a:pt x="19" y="9"/>
                    </a:lnTo>
                    <a:lnTo>
                      <a:pt x="16" y="27"/>
                    </a:lnTo>
                    <a:lnTo>
                      <a:pt x="10" y="43"/>
                    </a:lnTo>
                    <a:lnTo>
                      <a:pt x="0" y="52"/>
                    </a:lnTo>
                    <a:lnTo>
                      <a:pt x="6" y="38"/>
                    </a:lnTo>
                    <a:lnTo>
                      <a:pt x="9" y="19"/>
                    </a:lnTo>
                    <a:lnTo>
                      <a:pt x="10" y="4"/>
                    </a:lnTo>
                    <a:lnTo>
                      <a:pt x="1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68" name="Freeform 109"/>
              <p:cNvSpPr>
                <a:spLocks/>
              </p:cNvSpPr>
              <p:nvPr/>
            </p:nvSpPr>
            <p:spPr bwMode="auto">
              <a:xfrm>
                <a:off x="2492" y="1464"/>
                <a:ext cx="41" cy="41"/>
              </a:xfrm>
              <a:custGeom>
                <a:avLst/>
                <a:gdLst>
                  <a:gd name="T0" fmla="*/ 0 w 41"/>
                  <a:gd name="T1" fmla="*/ 41 h 41"/>
                  <a:gd name="T2" fmla="*/ 7 w 41"/>
                  <a:gd name="T3" fmla="*/ 31 h 41"/>
                  <a:gd name="T4" fmla="*/ 17 w 41"/>
                  <a:gd name="T5" fmla="*/ 15 h 41"/>
                  <a:gd name="T6" fmla="*/ 29 w 41"/>
                  <a:gd name="T7" fmla="*/ 1 h 41"/>
                  <a:gd name="T8" fmla="*/ 40 w 41"/>
                  <a:gd name="T9" fmla="*/ 0 h 41"/>
                  <a:gd name="T10" fmla="*/ 41 w 41"/>
                  <a:gd name="T11" fmla="*/ 4 h 41"/>
                  <a:gd name="T12" fmla="*/ 40 w 41"/>
                  <a:gd name="T13" fmla="*/ 10 h 41"/>
                  <a:gd name="T14" fmla="*/ 34 w 41"/>
                  <a:gd name="T15" fmla="*/ 16 h 41"/>
                  <a:gd name="T16" fmla="*/ 26 w 41"/>
                  <a:gd name="T17" fmla="*/ 22 h 41"/>
                  <a:gd name="T18" fmla="*/ 19 w 41"/>
                  <a:gd name="T19" fmla="*/ 28 h 41"/>
                  <a:gd name="T20" fmla="*/ 12 w 41"/>
                  <a:gd name="T21" fmla="*/ 33 h 41"/>
                  <a:gd name="T22" fmla="*/ 4 w 41"/>
                  <a:gd name="T23" fmla="*/ 38 h 41"/>
                  <a:gd name="T24" fmla="*/ 0 w 41"/>
                  <a:gd name="T25" fmla="*/ 41 h 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1"/>
                  <a:gd name="T41" fmla="*/ 41 w 41"/>
                  <a:gd name="T42" fmla="*/ 41 h 4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1">
                    <a:moveTo>
                      <a:pt x="0" y="41"/>
                    </a:moveTo>
                    <a:lnTo>
                      <a:pt x="7" y="31"/>
                    </a:lnTo>
                    <a:lnTo>
                      <a:pt x="17" y="15"/>
                    </a:lnTo>
                    <a:lnTo>
                      <a:pt x="29" y="1"/>
                    </a:lnTo>
                    <a:lnTo>
                      <a:pt x="40" y="0"/>
                    </a:lnTo>
                    <a:lnTo>
                      <a:pt x="41" y="4"/>
                    </a:lnTo>
                    <a:lnTo>
                      <a:pt x="40" y="10"/>
                    </a:lnTo>
                    <a:lnTo>
                      <a:pt x="34" y="16"/>
                    </a:lnTo>
                    <a:lnTo>
                      <a:pt x="26" y="22"/>
                    </a:lnTo>
                    <a:lnTo>
                      <a:pt x="19" y="28"/>
                    </a:lnTo>
                    <a:lnTo>
                      <a:pt x="12" y="33"/>
                    </a:lnTo>
                    <a:lnTo>
                      <a:pt x="4" y="38"/>
                    </a:lnTo>
                    <a:lnTo>
                      <a:pt x="0" y="4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69" name="Freeform 110"/>
              <p:cNvSpPr>
                <a:spLocks/>
              </p:cNvSpPr>
              <p:nvPr/>
            </p:nvSpPr>
            <p:spPr bwMode="auto">
              <a:xfrm>
                <a:off x="2501" y="1492"/>
                <a:ext cx="53" cy="12"/>
              </a:xfrm>
              <a:custGeom>
                <a:avLst/>
                <a:gdLst>
                  <a:gd name="T0" fmla="*/ 0 w 53"/>
                  <a:gd name="T1" fmla="*/ 10 h 12"/>
                  <a:gd name="T2" fmla="*/ 3 w 53"/>
                  <a:gd name="T3" fmla="*/ 10 h 12"/>
                  <a:gd name="T4" fmla="*/ 10 w 53"/>
                  <a:gd name="T5" fmla="*/ 10 h 12"/>
                  <a:gd name="T6" fmla="*/ 19 w 53"/>
                  <a:gd name="T7" fmla="*/ 10 h 12"/>
                  <a:gd name="T8" fmla="*/ 28 w 53"/>
                  <a:gd name="T9" fmla="*/ 12 h 12"/>
                  <a:gd name="T10" fmla="*/ 37 w 53"/>
                  <a:gd name="T11" fmla="*/ 12 h 12"/>
                  <a:gd name="T12" fmla="*/ 45 w 53"/>
                  <a:gd name="T13" fmla="*/ 10 h 12"/>
                  <a:gd name="T14" fmla="*/ 51 w 53"/>
                  <a:gd name="T15" fmla="*/ 7 h 12"/>
                  <a:gd name="T16" fmla="*/ 53 w 53"/>
                  <a:gd name="T17" fmla="*/ 5 h 12"/>
                  <a:gd name="T18" fmla="*/ 51 w 53"/>
                  <a:gd name="T19" fmla="*/ 2 h 12"/>
                  <a:gd name="T20" fmla="*/ 45 w 53"/>
                  <a:gd name="T21" fmla="*/ 0 h 12"/>
                  <a:gd name="T22" fmla="*/ 38 w 53"/>
                  <a:gd name="T23" fmla="*/ 0 h 12"/>
                  <a:gd name="T24" fmla="*/ 31 w 53"/>
                  <a:gd name="T25" fmla="*/ 2 h 12"/>
                  <a:gd name="T26" fmla="*/ 20 w 53"/>
                  <a:gd name="T27" fmla="*/ 5 h 12"/>
                  <a:gd name="T28" fmla="*/ 13 w 53"/>
                  <a:gd name="T29" fmla="*/ 6 h 12"/>
                  <a:gd name="T30" fmla="*/ 6 w 53"/>
                  <a:gd name="T31" fmla="*/ 9 h 12"/>
                  <a:gd name="T32" fmla="*/ 0 w 53"/>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12"/>
                  <a:gd name="T53" fmla="*/ 53 w 5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12">
                    <a:moveTo>
                      <a:pt x="0" y="10"/>
                    </a:moveTo>
                    <a:lnTo>
                      <a:pt x="3" y="10"/>
                    </a:lnTo>
                    <a:lnTo>
                      <a:pt x="10" y="10"/>
                    </a:lnTo>
                    <a:lnTo>
                      <a:pt x="19" y="10"/>
                    </a:lnTo>
                    <a:lnTo>
                      <a:pt x="28" y="12"/>
                    </a:lnTo>
                    <a:lnTo>
                      <a:pt x="37" y="12"/>
                    </a:lnTo>
                    <a:lnTo>
                      <a:pt x="45" y="10"/>
                    </a:lnTo>
                    <a:lnTo>
                      <a:pt x="51" y="7"/>
                    </a:lnTo>
                    <a:lnTo>
                      <a:pt x="53" y="5"/>
                    </a:lnTo>
                    <a:lnTo>
                      <a:pt x="51" y="2"/>
                    </a:lnTo>
                    <a:lnTo>
                      <a:pt x="45" y="0"/>
                    </a:lnTo>
                    <a:lnTo>
                      <a:pt x="38" y="0"/>
                    </a:lnTo>
                    <a:lnTo>
                      <a:pt x="31" y="2"/>
                    </a:lnTo>
                    <a:lnTo>
                      <a:pt x="20" y="5"/>
                    </a:lnTo>
                    <a:lnTo>
                      <a:pt x="13" y="6"/>
                    </a:lnTo>
                    <a:lnTo>
                      <a:pt x="6" y="9"/>
                    </a:lnTo>
                    <a:lnTo>
                      <a:pt x="0" y="1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70" name="Freeform 111"/>
              <p:cNvSpPr>
                <a:spLocks/>
              </p:cNvSpPr>
              <p:nvPr/>
            </p:nvSpPr>
            <p:spPr bwMode="auto">
              <a:xfrm>
                <a:off x="2490" y="1504"/>
                <a:ext cx="53" cy="40"/>
              </a:xfrm>
              <a:custGeom>
                <a:avLst/>
                <a:gdLst>
                  <a:gd name="T0" fmla="*/ 0 w 53"/>
                  <a:gd name="T1" fmla="*/ 0 h 40"/>
                  <a:gd name="T2" fmla="*/ 8 w 53"/>
                  <a:gd name="T3" fmla="*/ 3 h 40"/>
                  <a:gd name="T4" fmla="*/ 17 w 53"/>
                  <a:gd name="T5" fmla="*/ 9 h 40"/>
                  <a:gd name="T6" fmla="*/ 25 w 53"/>
                  <a:gd name="T7" fmla="*/ 15 h 40"/>
                  <a:gd name="T8" fmla="*/ 36 w 53"/>
                  <a:gd name="T9" fmla="*/ 21 h 40"/>
                  <a:gd name="T10" fmla="*/ 43 w 53"/>
                  <a:gd name="T11" fmla="*/ 27 h 40"/>
                  <a:gd name="T12" fmla="*/ 50 w 53"/>
                  <a:gd name="T13" fmla="*/ 32 h 40"/>
                  <a:gd name="T14" fmla="*/ 53 w 53"/>
                  <a:gd name="T15" fmla="*/ 37 h 40"/>
                  <a:gd name="T16" fmla="*/ 52 w 53"/>
                  <a:gd name="T17" fmla="*/ 40 h 40"/>
                  <a:gd name="T18" fmla="*/ 48 w 53"/>
                  <a:gd name="T19" fmla="*/ 40 h 40"/>
                  <a:gd name="T20" fmla="*/ 42 w 53"/>
                  <a:gd name="T21" fmla="*/ 37 h 40"/>
                  <a:gd name="T22" fmla="*/ 34 w 53"/>
                  <a:gd name="T23" fmla="*/ 32 h 40"/>
                  <a:gd name="T24" fmla="*/ 27 w 53"/>
                  <a:gd name="T25" fmla="*/ 25 h 40"/>
                  <a:gd name="T26" fmla="*/ 18 w 53"/>
                  <a:gd name="T27" fmla="*/ 18 h 40"/>
                  <a:gd name="T28" fmla="*/ 11 w 53"/>
                  <a:gd name="T29" fmla="*/ 10 h 40"/>
                  <a:gd name="T30" fmla="*/ 5 w 53"/>
                  <a:gd name="T31" fmla="*/ 4 h 40"/>
                  <a:gd name="T32" fmla="*/ 0 w 53"/>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40"/>
                  <a:gd name="T53" fmla="*/ 53 w 53"/>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40">
                    <a:moveTo>
                      <a:pt x="0" y="0"/>
                    </a:moveTo>
                    <a:lnTo>
                      <a:pt x="8" y="3"/>
                    </a:lnTo>
                    <a:lnTo>
                      <a:pt x="17" y="9"/>
                    </a:lnTo>
                    <a:lnTo>
                      <a:pt x="25" y="15"/>
                    </a:lnTo>
                    <a:lnTo>
                      <a:pt x="36" y="21"/>
                    </a:lnTo>
                    <a:lnTo>
                      <a:pt x="43" y="27"/>
                    </a:lnTo>
                    <a:lnTo>
                      <a:pt x="50" y="32"/>
                    </a:lnTo>
                    <a:lnTo>
                      <a:pt x="53" y="37"/>
                    </a:lnTo>
                    <a:lnTo>
                      <a:pt x="52" y="40"/>
                    </a:lnTo>
                    <a:lnTo>
                      <a:pt x="48" y="40"/>
                    </a:lnTo>
                    <a:lnTo>
                      <a:pt x="42" y="37"/>
                    </a:lnTo>
                    <a:lnTo>
                      <a:pt x="34" y="32"/>
                    </a:lnTo>
                    <a:lnTo>
                      <a:pt x="27" y="25"/>
                    </a:lnTo>
                    <a:lnTo>
                      <a:pt x="18" y="18"/>
                    </a:lnTo>
                    <a:lnTo>
                      <a:pt x="11" y="10"/>
                    </a:lnTo>
                    <a:lnTo>
                      <a:pt x="5"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71" name="Freeform 112"/>
              <p:cNvSpPr>
                <a:spLocks/>
              </p:cNvSpPr>
              <p:nvPr/>
            </p:nvSpPr>
            <p:spPr bwMode="auto">
              <a:xfrm>
                <a:off x="2223" y="1488"/>
                <a:ext cx="13" cy="66"/>
              </a:xfrm>
              <a:custGeom>
                <a:avLst/>
                <a:gdLst>
                  <a:gd name="T0" fmla="*/ 7 w 13"/>
                  <a:gd name="T1" fmla="*/ 0 h 66"/>
                  <a:gd name="T2" fmla="*/ 10 w 13"/>
                  <a:gd name="T3" fmla="*/ 17 h 66"/>
                  <a:gd name="T4" fmla="*/ 13 w 13"/>
                  <a:gd name="T5" fmla="*/ 38 h 66"/>
                  <a:gd name="T6" fmla="*/ 13 w 13"/>
                  <a:gd name="T7" fmla="*/ 57 h 66"/>
                  <a:gd name="T8" fmla="*/ 6 w 13"/>
                  <a:gd name="T9" fmla="*/ 66 h 66"/>
                  <a:gd name="T10" fmla="*/ 0 w 13"/>
                  <a:gd name="T11" fmla="*/ 59 h 66"/>
                  <a:gd name="T12" fmla="*/ 2 w 13"/>
                  <a:gd name="T13" fmla="*/ 40 h 66"/>
                  <a:gd name="T14" fmla="*/ 5 w 13"/>
                  <a:gd name="T15" fmla="*/ 17 h 66"/>
                  <a:gd name="T16" fmla="*/ 7 w 13"/>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6"/>
                  <a:gd name="T29" fmla="*/ 13 w 13"/>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6">
                    <a:moveTo>
                      <a:pt x="7" y="0"/>
                    </a:moveTo>
                    <a:lnTo>
                      <a:pt x="10" y="17"/>
                    </a:lnTo>
                    <a:lnTo>
                      <a:pt x="13" y="38"/>
                    </a:lnTo>
                    <a:lnTo>
                      <a:pt x="13" y="57"/>
                    </a:lnTo>
                    <a:lnTo>
                      <a:pt x="6" y="66"/>
                    </a:lnTo>
                    <a:lnTo>
                      <a:pt x="0" y="59"/>
                    </a:lnTo>
                    <a:lnTo>
                      <a:pt x="2" y="40"/>
                    </a:lnTo>
                    <a:lnTo>
                      <a:pt x="5" y="17"/>
                    </a:lnTo>
                    <a:lnTo>
                      <a:pt x="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72" name="Freeform 113"/>
              <p:cNvSpPr>
                <a:spLocks/>
              </p:cNvSpPr>
              <p:nvPr/>
            </p:nvSpPr>
            <p:spPr bwMode="auto">
              <a:xfrm>
                <a:off x="2194" y="1477"/>
                <a:ext cx="25" cy="65"/>
              </a:xfrm>
              <a:custGeom>
                <a:avLst/>
                <a:gdLst>
                  <a:gd name="T0" fmla="*/ 25 w 25"/>
                  <a:gd name="T1" fmla="*/ 0 h 65"/>
                  <a:gd name="T2" fmla="*/ 23 w 25"/>
                  <a:gd name="T3" fmla="*/ 15 h 65"/>
                  <a:gd name="T4" fmla="*/ 19 w 25"/>
                  <a:gd name="T5" fmla="*/ 37 h 65"/>
                  <a:gd name="T6" fmla="*/ 13 w 25"/>
                  <a:gd name="T7" fmla="*/ 56 h 65"/>
                  <a:gd name="T8" fmla="*/ 2 w 25"/>
                  <a:gd name="T9" fmla="*/ 65 h 65"/>
                  <a:gd name="T10" fmla="*/ 0 w 25"/>
                  <a:gd name="T11" fmla="*/ 56 h 65"/>
                  <a:gd name="T12" fmla="*/ 7 w 25"/>
                  <a:gd name="T13" fmla="*/ 37 h 65"/>
                  <a:gd name="T14" fmla="*/ 17 w 25"/>
                  <a:gd name="T15" fmla="*/ 15 h 65"/>
                  <a:gd name="T16" fmla="*/ 25 w 25"/>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65"/>
                  <a:gd name="T29" fmla="*/ 25 w 25"/>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65">
                    <a:moveTo>
                      <a:pt x="25" y="0"/>
                    </a:moveTo>
                    <a:lnTo>
                      <a:pt x="23" y="15"/>
                    </a:lnTo>
                    <a:lnTo>
                      <a:pt x="19" y="37"/>
                    </a:lnTo>
                    <a:lnTo>
                      <a:pt x="13" y="56"/>
                    </a:lnTo>
                    <a:lnTo>
                      <a:pt x="2" y="65"/>
                    </a:lnTo>
                    <a:lnTo>
                      <a:pt x="0" y="56"/>
                    </a:lnTo>
                    <a:lnTo>
                      <a:pt x="7" y="37"/>
                    </a:lnTo>
                    <a:lnTo>
                      <a:pt x="17" y="15"/>
                    </a:lnTo>
                    <a:lnTo>
                      <a:pt x="2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73" name="Freeform 114"/>
              <p:cNvSpPr>
                <a:spLocks/>
              </p:cNvSpPr>
              <p:nvPr/>
            </p:nvSpPr>
            <p:spPr bwMode="auto">
              <a:xfrm>
                <a:off x="2250" y="1491"/>
                <a:ext cx="13" cy="62"/>
              </a:xfrm>
              <a:custGeom>
                <a:avLst/>
                <a:gdLst>
                  <a:gd name="T0" fmla="*/ 3 w 13"/>
                  <a:gd name="T1" fmla="*/ 0 h 62"/>
                  <a:gd name="T2" fmla="*/ 9 w 13"/>
                  <a:gd name="T3" fmla="*/ 8 h 62"/>
                  <a:gd name="T4" fmla="*/ 13 w 13"/>
                  <a:gd name="T5" fmla="*/ 28 h 62"/>
                  <a:gd name="T6" fmla="*/ 13 w 13"/>
                  <a:gd name="T7" fmla="*/ 48 h 62"/>
                  <a:gd name="T8" fmla="*/ 6 w 13"/>
                  <a:gd name="T9" fmla="*/ 62 h 62"/>
                  <a:gd name="T10" fmla="*/ 0 w 13"/>
                  <a:gd name="T11" fmla="*/ 57 h 62"/>
                  <a:gd name="T12" fmla="*/ 0 w 13"/>
                  <a:gd name="T13" fmla="*/ 40 h 62"/>
                  <a:gd name="T14" fmla="*/ 3 w 13"/>
                  <a:gd name="T15" fmla="*/ 17 h 62"/>
                  <a:gd name="T16" fmla="*/ 3 w 13"/>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2"/>
                  <a:gd name="T29" fmla="*/ 13 w 13"/>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2">
                    <a:moveTo>
                      <a:pt x="3" y="0"/>
                    </a:moveTo>
                    <a:lnTo>
                      <a:pt x="9" y="8"/>
                    </a:lnTo>
                    <a:lnTo>
                      <a:pt x="13" y="28"/>
                    </a:lnTo>
                    <a:lnTo>
                      <a:pt x="13" y="48"/>
                    </a:lnTo>
                    <a:lnTo>
                      <a:pt x="6" y="62"/>
                    </a:lnTo>
                    <a:lnTo>
                      <a:pt x="0" y="57"/>
                    </a:lnTo>
                    <a:lnTo>
                      <a:pt x="0" y="40"/>
                    </a:lnTo>
                    <a:lnTo>
                      <a:pt x="3" y="17"/>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74" name="Freeform 115"/>
              <p:cNvSpPr>
                <a:spLocks/>
              </p:cNvSpPr>
              <p:nvPr/>
            </p:nvSpPr>
            <p:spPr bwMode="auto">
              <a:xfrm>
                <a:off x="2273" y="1501"/>
                <a:ext cx="15" cy="66"/>
              </a:xfrm>
              <a:custGeom>
                <a:avLst/>
                <a:gdLst>
                  <a:gd name="T0" fmla="*/ 0 w 15"/>
                  <a:gd name="T1" fmla="*/ 0 h 66"/>
                  <a:gd name="T2" fmla="*/ 6 w 15"/>
                  <a:gd name="T3" fmla="*/ 13 h 66"/>
                  <a:gd name="T4" fmla="*/ 12 w 15"/>
                  <a:gd name="T5" fmla="*/ 34 h 66"/>
                  <a:gd name="T6" fmla="*/ 15 w 15"/>
                  <a:gd name="T7" fmla="*/ 55 h 66"/>
                  <a:gd name="T8" fmla="*/ 11 w 15"/>
                  <a:gd name="T9" fmla="*/ 66 h 66"/>
                  <a:gd name="T10" fmla="*/ 6 w 15"/>
                  <a:gd name="T11" fmla="*/ 62 h 66"/>
                  <a:gd name="T12" fmla="*/ 3 w 15"/>
                  <a:gd name="T13" fmla="*/ 44 h 66"/>
                  <a:gd name="T14" fmla="*/ 3 w 15"/>
                  <a:gd name="T15" fmla="*/ 21 h 66"/>
                  <a:gd name="T16" fmla="*/ 0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0" y="0"/>
                    </a:moveTo>
                    <a:lnTo>
                      <a:pt x="6" y="13"/>
                    </a:lnTo>
                    <a:lnTo>
                      <a:pt x="12" y="34"/>
                    </a:lnTo>
                    <a:lnTo>
                      <a:pt x="15" y="55"/>
                    </a:lnTo>
                    <a:lnTo>
                      <a:pt x="11" y="66"/>
                    </a:lnTo>
                    <a:lnTo>
                      <a:pt x="6" y="62"/>
                    </a:lnTo>
                    <a:lnTo>
                      <a:pt x="3" y="44"/>
                    </a:lnTo>
                    <a:lnTo>
                      <a:pt x="3" y="21"/>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75" name="Freeform 116"/>
              <p:cNvSpPr>
                <a:spLocks/>
              </p:cNvSpPr>
              <p:nvPr/>
            </p:nvSpPr>
            <p:spPr bwMode="auto">
              <a:xfrm>
                <a:off x="2297" y="1511"/>
                <a:ext cx="18" cy="67"/>
              </a:xfrm>
              <a:custGeom>
                <a:avLst/>
                <a:gdLst>
                  <a:gd name="T0" fmla="*/ 0 w 18"/>
                  <a:gd name="T1" fmla="*/ 0 h 67"/>
                  <a:gd name="T2" fmla="*/ 6 w 18"/>
                  <a:gd name="T3" fmla="*/ 15 h 67"/>
                  <a:gd name="T4" fmla="*/ 15 w 18"/>
                  <a:gd name="T5" fmla="*/ 37 h 67"/>
                  <a:gd name="T6" fmla="*/ 18 w 18"/>
                  <a:gd name="T7" fmla="*/ 58 h 67"/>
                  <a:gd name="T8" fmla="*/ 15 w 18"/>
                  <a:gd name="T9" fmla="*/ 67 h 67"/>
                  <a:gd name="T10" fmla="*/ 7 w 18"/>
                  <a:gd name="T11" fmla="*/ 59 h 67"/>
                  <a:gd name="T12" fmla="*/ 4 w 18"/>
                  <a:gd name="T13" fmla="*/ 40 h 67"/>
                  <a:gd name="T14" fmla="*/ 3 w 18"/>
                  <a:gd name="T15" fmla="*/ 20 h 67"/>
                  <a:gd name="T16" fmla="*/ 0 w 18"/>
                  <a:gd name="T17" fmla="*/ 0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7"/>
                  <a:gd name="T29" fmla="*/ 18 w 18"/>
                  <a:gd name="T30" fmla="*/ 67 h 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7">
                    <a:moveTo>
                      <a:pt x="0" y="0"/>
                    </a:moveTo>
                    <a:lnTo>
                      <a:pt x="6" y="15"/>
                    </a:lnTo>
                    <a:lnTo>
                      <a:pt x="15" y="37"/>
                    </a:lnTo>
                    <a:lnTo>
                      <a:pt x="18" y="58"/>
                    </a:lnTo>
                    <a:lnTo>
                      <a:pt x="15" y="67"/>
                    </a:lnTo>
                    <a:lnTo>
                      <a:pt x="7" y="59"/>
                    </a:lnTo>
                    <a:lnTo>
                      <a:pt x="4" y="40"/>
                    </a:lnTo>
                    <a:lnTo>
                      <a:pt x="3" y="20"/>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76" name="Freeform 117"/>
              <p:cNvSpPr>
                <a:spLocks/>
              </p:cNvSpPr>
              <p:nvPr/>
            </p:nvSpPr>
            <p:spPr bwMode="auto">
              <a:xfrm>
                <a:off x="2321" y="1516"/>
                <a:ext cx="22" cy="74"/>
              </a:xfrm>
              <a:custGeom>
                <a:avLst/>
                <a:gdLst>
                  <a:gd name="T0" fmla="*/ 0 w 22"/>
                  <a:gd name="T1" fmla="*/ 0 h 74"/>
                  <a:gd name="T2" fmla="*/ 10 w 22"/>
                  <a:gd name="T3" fmla="*/ 19 h 74"/>
                  <a:gd name="T4" fmla="*/ 19 w 22"/>
                  <a:gd name="T5" fmla="*/ 43 h 74"/>
                  <a:gd name="T6" fmla="*/ 22 w 22"/>
                  <a:gd name="T7" fmla="*/ 63 h 74"/>
                  <a:gd name="T8" fmla="*/ 16 w 22"/>
                  <a:gd name="T9" fmla="*/ 74 h 74"/>
                  <a:gd name="T10" fmla="*/ 7 w 22"/>
                  <a:gd name="T11" fmla="*/ 65 h 74"/>
                  <a:gd name="T12" fmla="*/ 4 w 22"/>
                  <a:gd name="T13" fmla="*/ 43 h 74"/>
                  <a:gd name="T14" fmla="*/ 2 w 22"/>
                  <a:gd name="T15" fmla="*/ 17 h 74"/>
                  <a:gd name="T16" fmla="*/ 0 w 22"/>
                  <a:gd name="T17" fmla="*/ 0 h 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74"/>
                  <a:gd name="T29" fmla="*/ 22 w 22"/>
                  <a:gd name="T30" fmla="*/ 74 h 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74">
                    <a:moveTo>
                      <a:pt x="0" y="0"/>
                    </a:moveTo>
                    <a:lnTo>
                      <a:pt x="10" y="19"/>
                    </a:lnTo>
                    <a:lnTo>
                      <a:pt x="19" y="43"/>
                    </a:lnTo>
                    <a:lnTo>
                      <a:pt x="22" y="63"/>
                    </a:lnTo>
                    <a:lnTo>
                      <a:pt x="16" y="74"/>
                    </a:lnTo>
                    <a:lnTo>
                      <a:pt x="7" y="65"/>
                    </a:lnTo>
                    <a:lnTo>
                      <a:pt x="4" y="43"/>
                    </a:lnTo>
                    <a:lnTo>
                      <a:pt x="2" y="1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77" name="Freeform 118"/>
              <p:cNvSpPr>
                <a:spLocks/>
              </p:cNvSpPr>
              <p:nvPr/>
            </p:nvSpPr>
            <p:spPr bwMode="auto">
              <a:xfrm>
                <a:off x="2349" y="1520"/>
                <a:ext cx="29" cy="79"/>
              </a:xfrm>
              <a:custGeom>
                <a:avLst/>
                <a:gdLst>
                  <a:gd name="T0" fmla="*/ 0 w 29"/>
                  <a:gd name="T1" fmla="*/ 0 h 79"/>
                  <a:gd name="T2" fmla="*/ 8 w 29"/>
                  <a:gd name="T3" fmla="*/ 18 h 79"/>
                  <a:gd name="T4" fmla="*/ 22 w 29"/>
                  <a:gd name="T5" fmla="*/ 46 h 79"/>
                  <a:gd name="T6" fmla="*/ 29 w 29"/>
                  <a:gd name="T7" fmla="*/ 70 h 79"/>
                  <a:gd name="T8" fmla="*/ 25 w 29"/>
                  <a:gd name="T9" fmla="*/ 79 h 79"/>
                  <a:gd name="T10" fmla="*/ 14 w 29"/>
                  <a:gd name="T11" fmla="*/ 67 h 79"/>
                  <a:gd name="T12" fmla="*/ 8 w 29"/>
                  <a:gd name="T13" fmla="*/ 42 h 79"/>
                  <a:gd name="T14" fmla="*/ 3 w 29"/>
                  <a:gd name="T15" fmla="*/ 16 h 79"/>
                  <a:gd name="T16" fmla="*/ 0 w 29"/>
                  <a:gd name="T17" fmla="*/ 0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9"/>
                  <a:gd name="T29" fmla="*/ 29 w 29"/>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9">
                    <a:moveTo>
                      <a:pt x="0" y="0"/>
                    </a:moveTo>
                    <a:lnTo>
                      <a:pt x="8" y="18"/>
                    </a:lnTo>
                    <a:lnTo>
                      <a:pt x="22" y="46"/>
                    </a:lnTo>
                    <a:lnTo>
                      <a:pt x="29" y="70"/>
                    </a:lnTo>
                    <a:lnTo>
                      <a:pt x="25" y="79"/>
                    </a:lnTo>
                    <a:lnTo>
                      <a:pt x="14" y="67"/>
                    </a:lnTo>
                    <a:lnTo>
                      <a:pt x="8" y="42"/>
                    </a:lnTo>
                    <a:lnTo>
                      <a:pt x="3" y="1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78" name="Freeform 119"/>
              <p:cNvSpPr>
                <a:spLocks/>
              </p:cNvSpPr>
              <p:nvPr/>
            </p:nvSpPr>
            <p:spPr bwMode="auto">
              <a:xfrm>
                <a:off x="2369" y="1519"/>
                <a:ext cx="39" cy="85"/>
              </a:xfrm>
              <a:custGeom>
                <a:avLst/>
                <a:gdLst>
                  <a:gd name="T0" fmla="*/ 0 w 39"/>
                  <a:gd name="T1" fmla="*/ 0 h 85"/>
                  <a:gd name="T2" fmla="*/ 8 w 39"/>
                  <a:gd name="T3" fmla="*/ 7 h 85"/>
                  <a:gd name="T4" fmla="*/ 16 w 39"/>
                  <a:gd name="T5" fmla="*/ 19 h 85"/>
                  <a:gd name="T6" fmla="*/ 24 w 39"/>
                  <a:gd name="T7" fmla="*/ 32 h 85"/>
                  <a:gd name="T8" fmla="*/ 31 w 39"/>
                  <a:gd name="T9" fmla="*/ 47 h 85"/>
                  <a:gd name="T10" fmla="*/ 36 w 39"/>
                  <a:gd name="T11" fmla="*/ 62 h 85"/>
                  <a:gd name="T12" fmla="*/ 39 w 39"/>
                  <a:gd name="T13" fmla="*/ 74 h 85"/>
                  <a:gd name="T14" fmla="*/ 37 w 39"/>
                  <a:gd name="T15" fmla="*/ 82 h 85"/>
                  <a:gd name="T16" fmla="*/ 33 w 39"/>
                  <a:gd name="T17" fmla="*/ 85 h 85"/>
                  <a:gd name="T18" fmla="*/ 21 w 39"/>
                  <a:gd name="T19" fmla="*/ 77 h 85"/>
                  <a:gd name="T20" fmla="*/ 11 w 39"/>
                  <a:gd name="T21" fmla="*/ 51 h 85"/>
                  <a:gd name="T22" fmla="*/ 5 w 39"/>
                  <a:gd name="T23" fmla="*/ 22 h 85"/>
                  <a:gd name="T24" fmla="*/ 0 w 39"/>
                  <a:gd name="T25" fmla="*/ 0 h 8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
                  <a:gd name="T40" fmla="*/ 0 h 85"/>
                  <a:gd name="T41" fmla="*/ 39 w 39"/>
                  <a:gd name="T42" fmla="*/ 85 h 8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 h="85">
                    <a:moveTo>
                      <a:pt x="0" y="0"/>
                    </a:moveTo>
                    <a:lnTo>
                      <a:pt x="8" y="7"/>
                    </a:lnTo>
                    <a:lnTo>
                      <a:pt x="16" y="19"/>
                    </a:lnTo>
                    <a:lnTo>
                      <a:pt x="24" y="32"/>
                    </a:lnTo>
                    <a:lnTo>
                      <a:pt x="31" y="47"/>
                    </a:lnTo>
                    <a:lnTo>
                      <a:pt x="36" y="62"/>
                    </a:lnTo>
                    <a:lnTo>
                      <a:pt x="39" y="74"/>
                    </a:lnTo>
                    <a:lnTo>
                      <a:pt x="37" y="82"/>
                    </a:lnTo>
                    <a:lnTo>
                      <a:pt x="33" y="85"/>
                    </a:lnTo>
                    <a:lnTo>
                      <a:pt x="21" y="77"/>
                    </a:lnTo>
                    <a:lnTo>
                      <a:pt x="11" y="51"/>
                    </a:lnTo>
                    <a:lnTo>
                      <a:pt x="5" y="2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79" name="Freeform 120"/>
              <p:cNvSpPr>
                <a:spLocks/>
              </p:cNvSpPr>
              <p:nvPr/>
            </p:nvSpPr>
            <p:spPr bwMode="auto">
              <a:xfrm>
                <a:off x="2402" y="1516"/>
                <a:ext cx="59" cy="78"/>
              </a:xfrm>
              <a:custGeom>
                <a:avLst/>
                <a:gdLst>
                  <a:gd name="T0" fmla="*/ 0 w 59"/>
                  <a:gd name="T1" fmla="*/ 0 h 78"/>
                  <a:gd name="T2" fmla="*/ 9 w 59"/>
                  <a:gd name="T3" fmla="*/ 6 h 78"/>
                  <a:gd name="T4" fmla="*/ 19 w 59"/>
                  <a:gd name="T5" fmla="*/ 16 h 78"/>
                  <a:gd name="T6" fmla="*/ 31 w 59"/>
                  <a:gd name="T7" fmla="*/ 28 h 78"/>
                  <a:gd name="T8" fmla="*/ 41 w 59"/>
                  <a:gd name="T9" fmla="*/ 41 h 78"/>
                  <a:gd name="T10" fmla="*/ 50 w 59"/>
                  <a:gd name="T11" fmla="*/ 54 h 78"/>
                  <a:gd name="T12" fmla="*/ 56 w 59"/>
                  <a:gd name="T13" fmla="*/ 65 h 78"/>
                  <a:gd name="T14" fmla="*/ 59 w 59"/>
                  <a:gd name="T15" fmla="*/ 74 h 78"/>
                  <a:gd name="T16" fmla="*/ 57 w 59"/>
                  <a:gd name="T17" fmla="*/ 78 h 78"/>
                  <a:gd name="T18" fmla="*/ 51 w 59"/>
                  <a:gd name="T19" fmla="*/ 78 h 78"/>
                  <a:gd name="T20" fmla="*/ 44 w 59"/>
                  <a:gd name="T21" fmla="*/ 72 h 78"/>
                  <a:gd name="T22" fmla="*/ 35 w 59"/>
                  <a:gd name="T23" fmla="*/ 63 h 78"/>
                  <a:gd name="T24" fmla="*/ 26 w 59"/>
                  <a:gd name="T25" fmla="*/ 51 h 78"/>
                  <a:gd name="T26" fmla="*/ 17 w 59"/>
                  <a:gd name="T27" fmla="*/ 38 h 78"/>
                  <a:gd name="T28" fmla="*/ 10 w 59"/>
                  <a:gd name="T29" fmla="*/ 25 h 78"/>
                  <a:gd name="T30" fmla="*/ 3 w 59"/>
                  <a:gd name="T31" fmla="*/ 12 h 78"/>
                  <a:gd name="T32" fmla="*/ 0 w 59"/>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78"/>
                  <a:gd name="T53" fmla="*/ 59 w 59"/>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78">
                    <a:moveTo>
                      <a:pt x="0" y="0"/>
                    </a:moveTo>
                    <a:lnTo>
                      <a:pt x="9" y="6"/>
                    </a:lnTo>
                    <a:lnTo>
                      <a:pt x="19" y="16"/>
                    </a:lnTo>
                    <a:lnTo>
                      <a:pt x="31" y="28"/>
                    </a:lnTo>
                    <a:lnTo>
                      <a:pt x="41" y="41"/>
                    </a:lnTo>
                    <a:lnTo>
                      <a:pt x="50" y="54"/>
                    </a:lnTo>
                    <a:lnTo>
                      <a:pt x="56" y="65"/>
                    </a:lnTo>
                    <a:lnTo>
                      <a:pt x="59" y="74"/>
                    </a:lnTo>
                    <a:lnTo>
                      <a:pt x="57" y="78"/>
                    </a:lnTo>
                    <a:lnTo>
                      <a:pt x="51" y="78"/>
                    </a:lnTo>
                    <a:lnTo>
                      <a:pt x="44" y="72"/>
                    </a:lnTo>
                    <a:lnTo>
                      <a:pt x="35" y="63"/>
                    </a:lnTo>
                    <a:lnTo>
                      <a:pt x="26" y="51"/>
                    </a:lnTo>
                    <a:lnTo>
                      <a:pt x="17" y="38"/>
                    </a:lnTo>
                    <a:lnTo>
                      <a:pt x="10" y="25"/>
                    </a:lnTo>
                    <a:lnTo>
                      <a:pt x="3" y="1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80" name="Freeform 121"/>
              <p:cNvSpPr>
                <a:spLocks/>
              </p:cNvSpPr>
              <p:nvPr/>
            </p:nvSpPr>
            <p:spPr bwMode="auto">
              <a:xfrm>
                <a:off x="2433" y="1513"/>
                <a:ext cx="74" cy="65"/>
              </a:xfrm>
              <a:custGeom>
                <a:avLst/>
                <a:gdLst>
                  <a:gd name="T0" fmla="*/ 0 w 74"/>
                  <a:gd name="T1" fmla="*/ 0 h 65"/>
                  <a:gd name="T2" fmla="*/ 9 w 74"/>
                  <a:gd name="T3" fmla="*/ 4 h 65"/>
                  <a:gd name="T4" fmla="*/ 20 w 74"/>
                  <a:gd name="T5" fmla="*/ 13 h 65"/>
                  <a:gd name="T6" fmla="*/ 34 w 74"/>
                  <a:gd name="T7" fmla="*/ 22 h 65"/>
                  <a:gd name="T8" fmla="*/ 47 w 74"/>
                  <a:gd name="T9" fmla="*/ 32 h 65"/>
                  <a:gd name="T10" fmla="*/ 60 w 74"/>
                  <a:gd name="T11" fmla="*/ 43 h 65"/>
                  <a:gd name="T12" fmla="*/ 69 w 74"/>
                  <a:gd name="T13" fmla="*/ 52 h 65"/>
                  <a:gd name="T14" fmla="*/ 74 w 74"/>
                  <a:gd name="T15" fmla="*/ 60 h 65"/>
                  <a:gd name="T16" fmla="*/ 72 w 74"/>
                  <a:gd name="T17" fmla="*/ 65 h 65"/>
                  <a:gd name="T18" fmla="*/ 65 w 74"/>
                  <a:gd name="T19" fmla="*/ 65 h 65"/>
                  <a:gd name="T20" fmla="*/ 56 w 74"/>
                  <a:gd name="T21" fmla="*/ 60 h 65"/>
                  <a:gd name="T22" fmla="*/ 44 w 74"/>
                  <a:gd name="T23" fmla="*/ 52 h 65"/>
                  <a:gd name="T24" fmla="*/ 31 w 74"/>
                  <a:gd name="T25" fmla="*/ 41 h 65"/>
                  <a:gd name="T26" fmla="*/ 19 w 74"/>
                  <a:gd name="T27" fmla="*/ 28 h 65"/>
                  <a:gd name="T28" fmla="*/ 9 w 74"/>
                  <a:gd name="T29" fmla="*/ 18 h 65"/>
                  <a:gd name="T30" fmla="*/ 3 w 74"/>
                  <a:gd name="T31" fmla="*/ 7 h 65"/>
                  <a:gd name="T32" fmla="*/ 0 w 74"/>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5"/>
                  <a:gd name="T53" fmla="*/ 74 w 74"/>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5">
                    <a:moveTo>
                      <a:pt x="0" y="0"/>
                    </a:moveTo>
                    <a:lnTo>
                      <a:pt x="9" y="4"/>
                    </a:lnTo>
                    <a:lnTo>
                      <a:pt x="20" y="13"/>
                    </a:lnTo>
                    <a:lnTo>
                      <a:pt x="34" y="22"/>
                    </a:lnTo>
                    <a:lnTo>
                      <a:pt x="47" y="32"/>
                    </a:lnTo>
                    <a:lnTo>
                      <a:pt x="60" y="43"/>
                    </a:lnTo>
                    <a:lnTo>
                      <a:pt x="69" y="52"/>
                    </a:lnTo>
                    <a:lnTo>
                      <a:pt x="74" y="60"/>
                    </a:lnTo>
                    <a:lnTo>
                      <a:pt x="72" y="65"/>
                    </a:lnTo>
                    <a:lnTo>
                      <a:pt x="65" y="65"/>
                    </a:lnTo>
                    <a:lnTo>
                      <a:pt x="56" y="60"/>
                    </a:lnTo>
                    <a:lnTo>
                      <a:pt x="44" y="52"/>
                    </a:lnTo>
                    <a:lnTo>
                      <a:pt x="31" y="41"/>
                    </a:lnTo>
                    <a:lnTo>
                      <a:pt x="19" y="28"/>
                    </a:lnTo>
                    <a:lnTo>
                      <a:pt x="9" y="18"/>
                    </a:lnTo>
                    <a:lnTo>
                      <a:pt x="3" y="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81" name="Freeform 122"/>
              <p:cNvSpPr>
                <a:spLocks/>
              </p:cNvSpPr>
              <p:nvPr/>
            </p:nvSpPr>
            <p:spPr bwMode="auto">
              <a:xfrm>
                <a:off x="2462" y="1508"/>
                <a:ext cx="65" cy="59"/>
              </a:xfrm>
              <a:custGeom>
                <a:avLst/>
                <a:gdLst>
                  <a:gd name="T0" fmla="*/ 62 w 65"/>
                  <a:gd name="T1" fmla="*/ 59 h 59"/>
                  <a:gd name="T2" fmla="*/ 59 w 65"/>
                  <a:gd name="T3" fmla="*/ 58 h 59"/>
                  <a:gd name="T4" fmla="*/ 53 w 65"/>
                  <a:gd name="T5" fmla="*/ 54 h 59"/>
                  <a:gd name="T6" fmla="*/ 45 w 65"/>
                  <a:gd name="T7" fmla="*/ 45 h 59"/>
                  <a:gd name="T8" fmla="*/ 36 w 65"/>
                  <a:gd name="T9" fmla="*/ 34 h 59"/>
                  <a:gd name="T10" fmla="*/ 27 w 65"/>
                  <a:gd name="T11" fmla="*/ 24 h 59"/>
                  <a:gd name="T12" fmla="*/ 16 w 65"/>
                  <a:gd name="T13" fmla="*/ 14 h 59"/>
                  <a:gd name="T14" fmla="*/ 8 w 65"/>
                  <a:gd name="T15" fmla="*/ 6 h 59"/>
                  <a:gd name="T16" fmla="*/ 0 w 65"/>
                  <a:gd name="T17" fmla="*/ 0 h 59"/>
                  <a:gd name="T18" fmla="*/ 11 w 65"/>
                  <a:gd name="T19" fmla="*/ 3 h 59"/>
                  <a:gd name="T20" fmla="*/ 24 w 65"/>
                  <a:gd name="T21" fmla="*/ 9 h 59"/>
                  <a:gd name="T22" fmla="*/ 36 w 65"/>
                  <a:gd name="T23" fmla="*/ 18 h 59"/>
                  <a:gd name="T24" fmla="*/ 47 w 65"/>
                  <a:gd name="T25" fmla="*/ 27 h 59"/>
                  <a:gd name="T26" fmla="*/ 56 w 65"/>
                  <a:gd name="T27" fmla="*/ 37 h 59"/>
                  <a:gd name="T28" fmla="*/ 64 w 65"/>
                  <a:gd name="T29" fmla="*/ 46 h 59"/>
                  <a:gd name="T30" fmla="*/ 65 w 65"/>
                  <a:gd name="T31" fmla="*/ 54 h 59"/>
                  <a:gd name="T32" fmla="*/ 62 w 65"/>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59"/>
                  <a:gd name="T53" fmla="*/ 65 w 6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59">
                    <a:moveTo>
                      <a:pt x="62" y="59"/>
                    </a:moveTo>
                    <a:lnTo>
                      <a:pt x="59" y="58"/>
                    </a:lnTo>
                    <a:lnTo>
                      <a:pt x="53" y="54"/>
                    </a:lnTo>
                    <a:lnTo>
                      <a:pt x="45" y="45"/>
                    </a:lnTo>
                    <a:lnTo>
                      <a:pt x="36" y="34"/>
                    </a:lnTo>
                    <a:lnTo>
                      <a:pt x="27" y="24"/>
                    </a:lnTo>
                    <a:lnTo>
                      <a:pt x="16" y="14"/>
                    </a:lnTo>
                    <a:lnTo>
                      <a:pt x="8" y="6"/>
                    </a:lnTo>
                    <a:lnTo>
                      <a:pt x="0" y="0"/>
                    </a:lnTo>
                    <a:lnTo>
                      <a:pt x="11" y="3"/>
                    </a:lnTo>
                    <a:lnTo>
                      <a:pt x="24" y="9"/>
                    </a:lnTo>
                    <a:lnTo>
                      <a:pt x="36" y="18"/>
                    </a:lnTo>
                    <a:lnTo>
                      <a:pt x="47" y="27"/>
                    </a:lnTo>
                    <a:lnTo>
                      <a:pt x="56" y="37"/>
                    </a:lnTo>
                    <a:lnTo>
                      <a:pt x="64" y="46"/>
                    </a:lnTo>
                    <a:lnTo>
                      <a:pt x="65" y="54"/>
                    </a:lnTo>
                    <a:lnTo>
                      <a:pt x="62" y="5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82" name="Freeform 123"/>
              <p:cNvSpPr>
                <a:spLocks/>
              </p:cNvSpPr>
              <p:nvPr/>
            </p:nvSpPr>
            <p:spPr bwMode="auto">
              <a:xfrm>
                <a:off x="2520" y="1369"/>
                <a:ext cx="302" cy="65"/>
              </a:xfrm>
              <a:custGeom>
                <a:avLst/>
                <a:gdLst>
                  <a:gd name="T0" fmla="*/ 0 w 302"/>
                  <a:gd name="T1" fmla="*/ 9 h 65"/>
                  <a:gd name="T2" fmla="*/ 0 w 302"/>
                  <a:gd name="T3" fmla="*/ 6 h 65"/>
                  <a:gd name="T4" fmla="*/ 1 w 302"/>
                  <a:gd name="T5" fmla="*/ 5 h 65"/>
                  <a:gd name="T6" fmla="*/ 3 w 302"/>
                  <a:gd name="T7" fmla="*/ 2 h 65"/>
                  <a:gd name="T8" fmla="*/ 6 w 302"/>
                  <a:gd name="T9" fmla="*/ 0 h 65"/>
                  <a:gd name="T10" fmla="*/ 25 w 302"/>
                  <a:gd name="T11" fmla="*/ 15 h 65"/>
                  <a:gd name="T12" fmla="*/ 46 w 302"/>
                  <a:gd name="T13" fmla="*/ 28 h 65"/>
                  <a:gd name="T14" fmla="*/ 65 w 302"/>
                  <a:gd name="T15" fmla="*/ 37 h 65"/>
                  <a:gd name="T16" fmla="*/ 85 w 302"/>
                  <a:gd name="T17" fmla="*/ 45 h 65"/>
                  <a:gd name="T18" fmla="*/ 106 w 302"/>
                  <a:gd name="T19" fmla="*/ 49 h 65"/>
                  <a:gd name="T20" fmla="*/ 127 w 302"/>
                  <a:gd name="T21" fmla="*/ 52 h 65"/>
                  <a:gd name="T22" fmla="*/ 147 w 302"/>
                  <a:gd name="T23" fmla="*/ 52 h 65"/>
                  <a:gd name="T24" fmla="*/ 168 w 302"/>
                  <a:gd name="T25" fmla="*/ 52 h 65"/>
                  <a:gd name="T26" fmla="*/ 187 w 302"/>
                  <a:gd name="T27" fmla="*/ 51 h 65"/>
                  <a:gd name="T28" fmla="*/ 207 w 302"/>
                  <a:gd name="T29" fmla="*/ 48 h 65"/>
                  <a:gd name="T30" fmla="*/ 226 w 302"/>
                  <a:gd name="T31" fmla="*/ 43 h 65"/>
                  <a:gd name="T32" fmla="*/ 243 w 302"/>
                  <a:gd name="T33" fmla="*/ 39 h 65"/>
                  <a:gd name="T34" fmla="*/ 260 w 302"/>
                  <a:gd name="T35" fmla="*/ 34 h 65"/>
                  <a:gd name="T36" fmla="*/ 276 w 302"/>
                  <a:gd name="T37" fmla="*/ 28 h 65"/>
                  <a:gd name="T38" fmla="*/ 289 w 302"/>
                  <a:gd name="T39" fmla="*/ 24 h 65"/>
                  <a:gd name="T40" fmla="*/ 302 w 302"/>
                  <a:gd name="T41" fmla="*/ 20 h 65"/>
                  <a:gd name="T42" fmla="*/ 297 w 302"/>
                  <a:gd name="T43" fmla="*/ 28 h 65"/>
                  <a:gd name="T44" fmla="*/ 285 w 302"/>
                  <a:gd name="T45" fmla="*/ 37 h 65"/>
                  <a:gd name="T46" fmla="*/ 271 w 302"/>
                  <a:gd name="T47" fmla="*/ 45 h 65"/>
                  <a:gd name="T48" fmla="*/ 254 w 302"/>
                  <a:gd name="T49" fmla="*/ 51 h 65"/>
                  <a:gd name="T50" fmla="*/ 235 w 302"/>
                  <a:gd name="T51" fmla="*/ 57 h 65"/>
                  <a:gd name="T52" fmla="*/ 212 w 302"/>
                  <a:gd name="T53" fmla="*/ 61 h 65"/>
                  <a:gd name="T54" fmla="*/ 189 w 302"/>
                  <a:gd name="T55" fmla="*/ 64 h 65"/>
                  <a:gd name="T56" fmla="*/ 165 w 302"/>
                  <a:gd name="T57" fmla="*/ 65 h 65"/>
                  <a:gd name="T58" fmla="*/ 140 w 302"/>
                  <a:gd name="T59" fmla="*/ 65 h 65"/>
                  <a:gd name="T60" fmla="*/ 116 w 302"/>
                  <a:gd name="T61" fmla="*/ 64 h 65"/>
                  <a:gd name="T62" fmla="*/ 91 w 302"/>
                  <a:gd name="T63" fmla="*/ 60 h 65"/>
                  <a:gd name="T64" fmla="*/ 69 w 302"/>
                  <a:gd name="T65" fmla="*/ 55 h 65"/>
                  <a:gd name="T66" fmla="*/ 49 w 302"/>
                  <a:gd name="T67" fmla="*/ 46 h 65"/>
                  <a:gd name="T68" fmla="*/ 29 w 302"/>
                  <a:gd name="T69" fmla="*/ 37 h 65"/>
                  <a:gd name="T70" fmla="*/ 13 w 302"/>
                  <a:gd name="T71" fmla="*/ 24 h 65"/>
                  <a:gd name="T72" fmla="*/ 0 w 302"/>
                  <a:gd name="T73" fmla="*/ 9 h 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02"/>
                  <a:gd name="T112" fmla="*/ 0 h 65"/>
                  <a:gd name="T113" fmla="*/ 302 w 302"/>
                  <a:gd name="T114" fmla="*/ 65 h 6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02" h="65">
                    <a:moveTo>
                      <a:pt x="0" y="9"/>
                    </a:moveTo>
                    <a:lnTo>
                      <a:pt x="0" y="6"/>
                    </a:lnTo>
                    <a:lnTo>
                      <a:pt x="1" y="5"/>
                    </a:lnTo>
                    <a:lnTo>
                      <a:pt x="3" y="2"/>
                    </a:lnTo>
                    <a:lnTo>
                      <a:pt x="6" y="0"/>
                    </a:lnTo>
                    <a:lnTo>
                      <a:pt x="25" y="15"/>
                    </a:lnTo>
                    <a:lnTo>
                      <a:pt x="46" y="28"/>
                    </a:lnTo>
                    <a:lnTo>
                      <a:pt x="65" y="37"/>
                    </a:lnTo>
                    <a:lnTo>
                      <a:pt x="85" y="45"/>
                    </a:lnTo>
                    <a:lnTo>
                      <a:pt x="106" y="49"/>
                    </a:lnTo>
                    <a:lnTo>
                      <a:pt x="127" y="52"/>
                    </a:lnTo>
                    <a:lnTo>
                      <a:pt x="147" y="52"/>
                    </a:lnTo>
                    <a:lnTo>
                      <a:pt x="168" y="52"/>
                    </a:lnTo>
                    <a:lnTo>
                      <a:pt x="187" y="51"/>
                    </a:lnTo>
                    <a:lnTo>
                      <a:pt x="207" y="48"/>
                    </a:lnTo>
                    <a:lnTo>
                      <a:pt x="226" y="43"/>
                    </a:lnTo>
                    <a:lnTo>
                      <a:pt x="243" y="39"/>
                    </a:lnTo>
                    <a:lnTo>
                      <a:pt x="260" y="34"/>
                    </a:lnTo>
                    <a:lnTo>
                      <a:pt x="276" y="28"/>
                    </a:lnTo>
                    <a:lnTo>
                      <a:pt x="289" y="24"/>
                    </a:lnTo>
                    <a:lnTo>
                      <a:pt x="302" y="20"/>
                    </a:lnTo>
                    <a:lnTo>
                      <a:pt x="297" y="28"/>
                    </a:lnTo>
                    <a:lnTo>
                      <a:pt x="285" y="37"/>
                    </a:lnTo>
                    <a:lnTo>
                      <a:pt x="271" y="45"/>
                    </a:lnTo>
                    <a:lnTo>
                      <a:pt x="254" y="51"/>
                    </a:lnTo>
                    <a:lnTo>
                      <a:pt x="235" y="57"/>
                    </a:lnTo>
                    <a:lnTo>
                      <a:pt x="212" y="61"/>
                    </a:lnTo>
                    <a:lnTo>
                      <a:pt x="189" y="64"/>
                    </a:lnTo>
                    <a:lnTo>
                      <a:pt x="165" y="65"/>
                    </a:lnTo>
                    <a:lnTo>
                      <a:pt x="140" y="65"/>
                    </a:lnTo>
                    <a:lnTo>
                      <a:pt x="116" y="64"/>
                    </a:lnTo>
                    <a:lnTo>
                      <a:pt x="91" y="60"/>
                    </a:lnTo>
                    <a:lnTo>
                      <a:pt x="69" y="55"/>
                    </a:lnTo>
                    <a:lnTo>
                      <a:pt x="49" y="46"/>
                    </a:lnTo>
                    <a:lnTo>
                      <a:pt x="29" y="37"/>
                    </a:lnTo>
                    <a:lnTo>
                      <a:pt x="13" y="24"/>
                    </a:lnTo>
                    <a:lnTo>
                      <a:pt x="0" y="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83" name="Freeform 124"/>
              <p:cNvSpPr>
                <a:spLocks/>
              </p:cNvSpPr>
              <p:nvPr/>
            </p:nvSpPr>
            <p:spPr bwMode="auto">
              <a:xfrm>
                <a:off x="2783" y="1343"/>
                <a:ext cx="34" cy="68"/>
              </a:xfrm>
              <a:custGeom>
                <a:avLst/>
                <a:gdLst>
                  <a:gd name="T0" fmla="*/ 0 w 34"/>
                  <a:gd name="T1" fmla="*/ 68 h 68"/>
                  <a:gd name="T2" fmla="*/ 14 w 34"/>
                  <a:gd name="T3" fmla="*/ 52 h 68"/>
                  <a:gd name="T4" fmla="*/ 26 w 34"/>
                  <a:gd name="T5" fmla="*/ 29 h 68"/>
                  <a:gd name="T6" fmla="*/ 34 w 34"/>
                  <a:gd name="T7" fmla="*/ 10 h 68"/>
                  <a:gd name="T8" fmla="*/ 32 w 34"/>
                  <a:gd name="T9" fmla="*/ 0 h 68"/>
                  <a:gd name="T10" fmla="*/ 26 w 34"/>
                  <a:gd name="T11" fmla="*/ 6 h 68"/>
                  <a:gd name="T12" fmla="*/ 19 w 34"/>
                  <a:gd name="T13" fmla="*/ 25 h 68"/>
                  <a:gd name="T14" fmla="*/ 10 w 34"/>
                  <a:gd name="T15" fmla="*/ 47 h 68"/>
                  <a:gd name="T16" fmla="*/ 0 w 34"/>
                  <a:gd name="T17" fmla="*/ 68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68"/>
                  <a:gd name="T29" fmla="*/ 34 w 34"/>
                  <a:gd name="T30" fmla="*/ 68 h 6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68">
                    <a:moveTo>
                      <a:pt x="0" y="68"/>
                    </a:moveTo>
                    <a:lnTo>
                      <a:pt x="14" y="52"/>
                    </a:lnTo>
                    <a:lnTo>
                      <a:pt x="26" y="29"/>
                    </a:lnTo>
                    <a:lnTo>
                      <a:pt x="34" y="10"/>
                    </a:lnTo>
                    <a:lnTo>
                      <a:pt x="32" y="0"/>
                    </a:lnTo>
                    <a:lnTo>
                      <a:pt x="26" y="6"/>
                    </a:lnTo>
                    <a:lnTo>
                      <a:pt x="19" y="25"/>
                    </a:lnTo>
                    <a:lnTo>
                      <a:pt x="10" y="47"/>
                    </a:lnTo>
                    <a:lnTo>
                      <a:pt x="0"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84" name="Freeform 125"/>
              <p:cNvSpPr>
                <a:spLocks/>
              </p:cNvSpPr>
              <p:nvPr/>
            </p:nvSpPr>
            <p:spPr bwMode="auto">
              <a:xfrm>
                <a:off x="2758" y="1344"/>
                <a:ext cx="36" cy="76"/>
              </a:xfrm>
              <a:custGeom>
                <a:avLst/>
                <a:gdLst>
                  <a:gd name="T0" fmla="*/ 36 w 36"/>
                  <a:gd name="T1" fmla="*/ 0 h 76"/>
                  <a:gd name="T2" fmla="*/ 36 w 36"/>
                  <a:gd name="T3" fmla="*/ 11 h 76"/>
                  <a:gd name="T4" fmla="*/ 31 w 36"/>
                  <a:gd name="T5" fmla="*/ 31 h 76"/>
                  <a:gd name="T6" fmla="*/ 17 w 36"/>
                  <a:gd name="T7" fmla="*/ 56 h 76"/>
                  <a:gd name="T8" fmla="*/ 0 w 36"/>
                  <a:gd name="T9" fmla="*/ 76 h 76"/>
                  <a:gd name="T10" fmla="*/ 8 w 36"/>
                  <a:gd name="T11" fmla="*/ 55 h 76"/>
                  <a:gd name="T12" fmla="*/ 20 w 36"/>
                  <a:gd name="T13" fmla="*/ 30 h 76"/>
                  <a:gd name="T14" fmla="*/ 29 w 36"/>
                  <a:gd name="T15" fmla="*/ 9 h 76"/>
                  <a:gd name="T16" fmla="*/ 36 w 36"/>
                  <a:gd name="T17" fmla="*/ 0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76"/>
                  <a:gd name="T29" fmla="*/ 36 w 36"/>
                  <a:gd name="T30" fmla="*/ 76 h 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76">
                    <a:moveTo>
                      <a:pt x="36" y="0"/>
                    </a:moveTo>
                    <a:lnTo>
                      <a:pt x="36" y="11"/>
                    </a:lnTo>
                    <a:lnTo>
                      <a:pt x="31" y="31"/>
                    </a:lnTo>
                    <a:lnTo>
                      <a:pt x="17" y="56"/>
                    </a:lnTo>
                    <a:lnTo>
                      <a:pt x="0" y="76"/>
                    </a:lnTo>
                    <a:lnTo>
                      <a:pt x="8" y="55"/>
                    </a:lnTo>
                    <a:lnTo>
                      <a:pt x="20" y="30"/>
                    </a:lnTo>
                    <a:lnTo>
                      <a:pt x="29" y="9"/>
                    </a:lnTo>
                    <a:lnTo>
                      <a:pt x="3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85" name="Freeform 126"/>
              <p:cNvSpPr>
                <a:spLocks/>
              </p:cNvSpPr>
              <p:nvPr/>
            </p:nvSpPr>
            <p:spPr bwMode="auto">
              <a:xfrm>
                <a:off x="2697" y="1332"/>
                <a:ext cx="53" cy="98"/>
              </a:xfrm>
              <a:custGeom>
                <a:avLst/>
                <a:gdLst>
                  <a:gd name="T0" fmla="*/ 52 w 53"/>
                  <a:gd name="T1" fmla="*/ 0 h 98"/>
                  <a:gd name="T2" fmla="*/ 53 w 53"/>
                  <a:gd name="T3" fmla="*/ 5 h 98"/>
                  <a:gd name="T4" fmla="*/ 52 w 53"/>
                  <a:gd name="T5" fmla="*/ 15 h 98"/>
                  <a:gd name="T6" fmla="*/ 47 w 53"/>
                  <a:gd name="T7" fmla="*/ 29 h 98"/>
                  <a:gd name="T8" fmla="*/ 40 w 53"/>
                  <a:gd name="T9" fmla="*/ 45 h 98"/>
                  <a:gd name="T10" fmla="*/ 31 w 53"/>
                  <a:gd name="T11" fmla="*/ 61 h 98"/>
                  <a:gd name="T12" fmla="*/ 22 w 53"/>
                  <a:gd name="T13" fmla="*/ 76 h 98"/>
                  <a:gd name="T14" fmla="*/ 10 w 53"/>
                  <a:gd name="T15" fmla="*/ 89 h 98"/>
                  <a:gd name="T16" fmla="*/ 0 w 53"/>
                  <a:gd name="T17" fmla="*/ 98 h 98"/>
                  <a:gd name="T18" fmla="*/ 4 w 53"/>
                  <a:gd name="T19" fmla="*/ 91 h 98"/>
                  <a:gd name="T20" fmla="*/ 10 w 53"/>
                  <a:gd name="T21" fmla="*/ 77 h 98"/>
                  <a:gd name="T22" fmla="*/ 18 w 53"/>
                  <a:gd name="T23" fmla="*/ 61 h 98"/>
                  <a:gd name="T24" fmla="*/ 27 w 53"/>
                  <a:gd name="T25" fmla="*/ 43 h 98"/>
                  <a:gd name="T26" fmla="*/ 34 w 53"/>
                  <a:gd name="T27" fmla="*/ 26 h 98"/>
                  <a:gd name="T28" fmla="*/ 41 w 53"/>
                  <a:gd name="T29" fmla="*/ 12 h 98"/>
                  <a:gd name="T30" fmla="*/ 47 w 53"/>
                  <a:gd name="T31" fmla="*/ 3 h 98"/>
                  <a:gd name="T32" fmla="*/ 52 w 53"/>
                  <a:gd name="T33" fmla="*/ 0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98"/>
                  <a:gd name="T53" fmla="*/ 53 w 53"/>
                  <a:gd name="T54" fmla="*/ 98 h 9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98">
                    <a:moveTo>
                      <a:pt x="52" y="0"/>
                    </a:moveTo>
                    <a:lnTo>
                      <a:pt x="53" y="5"/>
                    </a:lnTo>
                    <a:lnTo>
                      <a:pt x="52" y="15"/>
                    </a:lnTo>
                    <a:lnTo>
                      <a:pt x="47" y="29"/>
                    </a:lnTo>
                    <a:lnTo>
                      <a:pt x="40" y="45"/>
                    </a:lnTo>
                    <a:lnTo>
                      <a:pt x="31" y="61"/>
                    </a:lnTo>
                    <a:lnTo>
                      <a:pt x="22" y="76"/>
                    </a:lnTo>
                    <a:lnTo>
                      <a:pt x="10" y="89"/>
                    </a:lnTo>
                    <a:lnTo>
                      <a:pt x="0" y="98"/>
                    </a:lnTo>
                    <a:lnTo>
                      <a:pt x="4" y="91"/>
                    </a:lnTo>
                    <a:lnTo>
                      <a:pt x="10" y="77"/>
                    </a:lnTo>
                    <a:lnTo>
                      <a:pt x="18" y="61"/>
                    </a:lnTo>
                    <a:lnTo>
                      <a:pt x="27" y="43"/>
                    </a:lnTo>
                    <a:lnTo>
                      <a:pt x="34" y="26"/>
                    </a:lnTo>
                    <a:lnTo>
                      <a:pt x="41" y="12"/>
                    </a:lnTo>
                    <a:lnTo>
                      <a:pt x="47" y="3"/>
                    </a:lnTo>
                    <a:lnTo>
                      <a:pt x="5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86" name="Freeform 127"/>
              <p:cNvSpPr>
                <a:spLocks/>
              </p:cNvSpPr>
              <p:nvPr/>
            </p:nvSpPr>
            <p:spPr bwMode="auto">
              <a:xfrm>
                <a:off x="2641" y="1322"/>
                <a:ext cx="59" cy="107"/>
              </a:xfrm>
              <a:custGeom>
                <a:avLst/>
                <a:gdLst>
                  <a:gd name="T0" fmla="*/ 57 w 59"/>
                  <a:gd name="T1" fmla="*/ 0 h 107"/>
                  <a:gd name="T2" fmla="*/ 59 w 59"/>
                  <a:gd name="T3" fmla="*/ 6 h 107"/>
                  <a:gd name="T4" fmla="*/ 56 w 59"/>
                  <a:gd name="T5" fmla="*/ 18 h 107"/>
                  <a:gd name="T6" fmla="*/ 50 w 59"/>
                  <a:gd name="T7" fmla="*/ 33 h 107"/>
                  <a:gd name="T8" fmla="*/ 43 w 59"/>
                  <a:gd name="T9" fmla="*/ 50 h 107"/>
                  <a:gd name="T10" fmla="*/ 32 w 59"/>
                  <a:gd name="T11" fmla="*/ 70 h 107"/>
                  <a:gd name="T12" fmla="*/ 22 w 59"/>
                  <a:gd name="T13" fmla="*/ 86 h 107"/>
                  <a:gd name="T14" fmla="*/ 10 w 59"/>
                  <a:gd name="T15" fmla="*/ 99 h 107"/>
                  <a:gd name="T16" fmla="*/ 0 w 59"/>
                  <a:gd name="T17" fmla="*/ 107 h 107"/>
                  <a:gd name="T18" fmla="*/ 4 w 59"/>
                  <a:gd name="T19" fmla="*/ 99 h 107"/>
                  <a:gd name="T20" fmla="*/ 10 w 59"/>
                  <a:gd name="T21" fmla="*/ 84 h 107"/>
                  <a:gd name="T22" fmla="*/ 19 w 59"/>
                  <a:gd name="T23" fmla="*/ 67 h 107"/>
                  <a:gd name="T24" fmla="*/ 28 w 59"/>
                  <a:gd name="T25" fmla="*/ 47 h 107"/>
                  <a:gd name="T26" fmla="*/ 38 w 59"/>
                  <a:gd name="T27" fmla="*/ 30 h 107"/>
                  <a:gd name="T28" fmla="*/ 46 w 59"/>
                  <a:gd name="T29" fmla="*/ 13 h 107"/>
                  <a:gd name="T30" fmla="*/ 53 w 59"/>
                  <a:gd name="T31" fmla="*/ 3 h 107"/>
                  <a:gd name="T32" fmla="*/ 57 w 59"/>
                  <a:gd name="T33" fmla="*/ 0 h 10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107"/>
                  <a:gd name="T53" fmla="*/ 59 w 59"/>
                  <a:gd name="T54" fmla="*/ 107 h 10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107">
                    <a:moveTo>
                      <a:pt x="57" y="0"/>
                    </a:moveTo>
                    <a:lnTo>
                      <a:pt x="59" y="6"/>
                    </a:lnTo>
                    <a:lnTo>
                      <a:pt x="56" y="18"/>
                    </a:lnTo>
                    <a:lnTo>
                      <a:pt x="50" y="33"/>
                    </a:lnTo>
                    <a:lnTo>
                      <a:pt x="43" y="50"/>
                    </a:lnTo>
                    <a:lnTo>
                      <a:pt x="32" y="70"/>
                    </a:lnTo>
                    <a:lnTo>
                      <a:pt x="22" y="86"/>
                    </a:lnTo>
                    <a:lnTo>
                      <a:pt x="10" y="99"/>
                    </a:lnTo>
                    <a:lnTo>
                      <a:pt x="0" y="107"/>
                    </a:lnTo>
                    <a:lnTo>
                      <a:pt x="4" y="99"/>
                    </a:lnTo>
                    <a:lnTo>
                      <a:pt x="10" y="84"/>
                    </a:lnTo>
                    <a:lnTo>
                      <a:pt x="19" y="67"/>
                    </a:lnTo>
                    <a:lnTo>
                      <a:pt x="28" y="47"/>
                    </a:lnTo>
                    <a:lnTo>
                      <a:pt x="38" y="30"/>
                    </a:lnTo>
                    <a:lnTo>
                      <a:pt x="46" y="13"/>
                    </a:lnTo>
                    <a:lnTo>
                      <a:pt x="53" y="3"/>
                    </a:lnTo>
                    <a:lnTo>
                      <a:pt x="5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87" name="Freeform 128"/>
              <p:cNvSpPr>
                <a:spLocks/>
              </p:cNvSpPr>
              <p:nvPr/>
            </p:nvSpPr>
            <p:spPr bwMode="auto">
              <a:xfrm>
                <a:off x="2604" y="1334"/>
                <a:ext cx="63" cy="87"/>
              </a:xfrm>
              <a:custGeom>
                <a:avLst/>
                <a:gdLst>
                  <a:gd name="T0" fmla="*/ 63 w 63"/>
                  <a:gd name="T1" fmla="*/ 0 h 87"/>
                  <a:gd name="T2" fmla="*/ 63 w 63"/>
                  <a:gd name="T3" fmla="*/ 4 h 87"/>
                  <a:gd name="T4" fmla="*/ 59 w 63"/>
                  <a:gd name="T5" fmla="*/ 15 h 87"/>
                  <a:gd name="T6" fmla="*/ 52 w 63"/>
                  <a:gd name="T7" fmla="*/ 28 h 87"/>
                  <a:gd name="T8" fmla="*/ 43 w 63"/>
                  <a:gd name="T9" fmla="*/ 43 h 87"/>
                  <a:gd name="T10" fmla="*/ 31 w 63"/>
                  <a:gd name="T11" fmla="*/ 59 h 87"/>
                  <a:gd name="T12" fmla="*/ 19 w 63"/>
                  <a:gd name="T13" fmla="*/ 72 h 87"/>
                  <a:gd name="T14" fmla="*/ 9 w 63"/>
                  <a:gd name="T15" fmla="*/ 83 h 87"/>
                  <a:gd name="T16" fmla="*/ 0 w 63"/>
                  <a:gd name="T17" fmla="*/ 87 h 87"/>
                  <a:gd name="T18" fmla="*/ 6 w 63"/>
                  <a:gd name="T19" fmla="*/ 78 h 87"/>
                  <a:gd name="T20" fmla="*/ 13 w 63"/>
                  <a:gd name="T21" fmla="*/ 66 h 87"/>
                  <a:gd name="T22" fmla="*/ 22 w 63"/>
                  <a:gd name="T23" fmla="*/ 52 h 87"/>
                  <a:gd name="T24" fmla="*/ 31 w 63"/>
                  <a:gd name="T25" fmla="*/ 35 h 87"/>
                  <a:gd name="T26" fmla="*/ 41 w 63"/>
                  <a:gd name="T27" fmla="*/ 21 h 87"/>
                  <a:gd name="T28" fmla="*/ 50 w 63"/>
                  <a:gd name="T29" fmla="*/ 9 h 87"/>
                  <a:gd name="T30" fmla="*/ 58 w 63"/>
                  <a:gd name="T31" fmla="*/ 1 h 87"/>
                  <a:gd name="T32" fmla="*/ 63 w 63"/>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7"/>
                  <a:gd name="T53" fmla="*/ 63 w 63"/>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7">
                    <a:moveTo>
                      <a:pt x="63" y="0"/>
                    </a:moveTo>
                    <a:lnTo>
                      <a:pt x="63" y="4"/>
                    </a:lnTo>
                    <a:lnTo>
                      <a:pt x="59" y="15"/>
                    </a:lnTo>
                    <a:lnTo>
                      <a:pt x="52" y="28"/>
                    </a:lnTo>
                    <a:lnTo>
                      <a:pt x="43" y="43"/>
                    </a:lnTo>
                    <a:lnTo>
                      <a:pt x="31" y="59"/>
                    </a:lnTo>
                    <a:lnTo>
                      <a:pt x="19" y="72"/>
                    </a:lnTo>
                    <a:lnTo>
                      <a:pt x="9" y="83"/>
                    </a:lnTo>
                    <a:lnTo>
                      <a:pt x="0" y="87"/>
                    </a:lnTo>
                    <a:lnTo>
                      <a:pt x="6" y="78"/>
                    </a:lnTo>
                    <a:lnTo>
                      <a:pt x="13" y="66"/>
                    </a:lnTo>
                    <a:lnTo>
                      <a:pt x="22" y="52"/>
                    </a:lnTo>
                    <a:lnTo>
                      <a:pt x="31" y="35"/>
                    </a:lnTo>
                    <a:lnTo>
                      <a:pt x="41" y="21"/>
                    </a:lnTo>
                    <a:lnTo>
                      <a:pt x="50" y="9"/>
                    </a:lnTo>
                    <a:lnTo>
                      <a:pt x="58" y="1"/>
                    </a:lnTo>
                    <a:lnTo>
                      <a:pt x="6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88" name="Freeform 129"/>
              <p:cNvSpPr>
                <a:spLocks/>
              </p:cNvSpPr>
              <p:nvPr/>
            </p:nvSpPr>
            <p:spPr bwMode="auto">
              <a:xfrm>
                <a:off x="2574" y="1340"/>
                <a:ext cx="57" cy="72"/>
              </a:xfrm>
              <a:custGeom>
                <a:avLst/>
                <a:gdLst>
                  <a:gd name="T0" fmla="*/ 55 w 57"/>
                  <a:gd name="T1" fmla="*/ 0 h 72"/>
                  <a:gd name="T2" fmla="*/ 57 w 57"/>
                  <a:gd name="T3" fmla="*/ 4 h 72"/>
                  <a:gd name="T4" fmla="*/ 54 w 57"/>
                  <a:gd name="T5" fmla="*/ 12 h 72"/>
                  <a:gd name="T6" fmla="*/ 49 w 57"/>
                  <a:gd name="T7" fmla="*/ 22 h 72"/>
                  <a:gd name="T8" fmla="*/ 43 w 57"/>
                  <a:gd name="T9" fmla="*/ 34 h 72"/>
                  <a:gd name="T10" fmla="*/ 34 w 57"/>
                  <a:gd name="T11" fmla="*/ 47 h 72"/>
                  <a:gd name="T12" fmla="*/ 24 w 57"/>
                  <a:gd name="T13" fmla="*/ 57 h 72"/>
                  <a:gd name="T14" fmla="*/ 12 w 57"/>
                  <a:gd name="T15" fmla="*/ 66 h 72"/>
                  <a:gd name="T16" fmla="*/ 0 w 57"/>
                  <a:gd name="T17" fmla="*/ 72 h 72"/>
                  <a:gd name="T18" fmla="*/ 6 w 57"/>
                  <a:gd name="T19" fmla="*/ 65 h 72"/>
                  <a:gd name="T20" fmla="*/ 14 w 57"/>
                  <a:gd name="T21" fmla="*/ 55 h 72"/>
                  <a:gd name="T22" fmla="*/ 21 w 57"/>
                  <a:gd name="T23" fmla="*/ 41 h 72"/>
                  <a:gd name="T24" fmla="*/ 30 w 57"/>
                  <a:gd name="T25" fmla="*/ 28 h 72"/>
                  <a:gd name="T26" fmla="*/ 37 w 57"/>
                  <a:gd name="T27" fmla="*/ 16 h 72"/>
                  <a:gd name="T28" fmla="*/ 45 w 57"/>
                  <a:gd name="T29" fmla="*/ 7 h 72"/>
                  <a:gd name="T30" fmla="*/ 51 w 57"/>
                  <a:gd name="T31" fmla="*/ 1 h 72"/>
                  <a:gd name="T32" fmla="*/ 55 w 57"/>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72"/>
                  <a:gd name="T53" fmla="*/ 57 w 57"/>
                  <a:gd name="T54" fmla="*/ 72 h 7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72">
                    <a:moveTo>
                      <a:pt x="55" y="0"/>
                    </a:moveTo>
                    <a:lnTo>
                      <a:pt x="57" y="4"/>
                    </a:lnTo>
                    <a:lnTo>
                      <a:pt x="54" y="12"/>
                    </a:lnTo>
                    <a:lnTo>
                      <a:pt x="49" y="22"/>
                    </a:lnTo>
                    <a:lnTo>
                      <a:pt x="43" y="34"/>
                    </a:lnTo>
                    <a:lnTo>
                      <a:pt x="34" y="47"/>
                    </a:lnTo>
                    <a:lnTo>
                      <a:pt x="24" y="57"/>
                    </a:lnTo>
                    <a:lnTo>
                      <a:pt x="12" y="66"/>
                    </a:lnTo>
                    <a:lnTo>
                      <a:pt x="0" y="72"/>
                    </a:lnTo>
                    <a:lnTo>
                      <a:pt x="6" y="65"/>
                    </a:lnTo>
                    <a:lnTo>
                      <a:pt x="14" y="55"/>
                    </a:lnTo>
                    <a:lnTo>
                      <a:pt x="21" y="41"/>
                    </a:lnTo>
                    <a:lnTo>
                      <a:pt x="30" y="28"/>
                    </a:lnTo>
                    <a:lnTo>
                      <a:pt x="37" y="16"/>
                    </a:lnTo>
                    <a:lnTo>
                      <a:pt x="45" y="7"/>
                    </a:lnTo>
                    <a:lnTo>
                      <a:pt x="51" y="1"/>
                    </a:lnTo>
                    <a:lnTo>
                      <a:pt x="5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89" name="Freeform 130"/>
              <p:cNvSpPr>
                <a:spLocks/>
              </p:cNvSpPr>
              <p:nvPr/>
            </p:nvSpPr>
            <p:spPr bwMode="auto">
              <a:xfrm>
                <a:off x="2546" y="1341"/>
                <a:ext cx="48" cy="54"/>
              </a:xfrm>
              <a:custGeom>
                <a:avLst/>
                <a:gdLst>
                  <a:gd name="T0" fmla="*/ 48 w 48"/>
                  <a:gd name="T1" fmla="*/ 0 h 54"/>
                  <a:gd name="T2" fmla="*/ 48 w 48"/>
                  <a:gd name="T3" fmla="*/ 5 h 54"/>
                  <a:gd name="T4" fmla="*/ 45 w 48"/>
                  <a:gd name="T5" fmla="*/ 11 h 54"/>
                  <a:gd name="T6" fmla="*/ 39 w 48"/>
                  <a:gd name="T7" fmla="*/ 20 h 54"/>
                  <a:gd name="T8" fmla="*/ 31 w 48"/>
                  <a:gd name="T9" fmla="*/ 30 h 54"/>
                  <a:gd name="T10" fmla="*/ 23 w 48"/>
                  <a:gd name="T11" fmla="*/ 39 h 54"/>
                  <a:gd name="T12" fmla="*/ 14 w 48"/>
                  <a:gd name="T13" fmla="*/ 46 h 54"/>
                  <a:gd name="T14" fmla="*/ 6 w 48"/>
                  <a:gd name="T15" fmla="*/ 52 h 54"/>
                  <a:gd name="T16" fmla="*/ 0 w 48"/>
                  <a:gd name="T17" fmla="*/ 54 h 54"/>
                  <a:gd name="T18" fmla="*/ 5 w 48"/>
                  <a:gd name="T19" fmla="*/ 48 h 54"/>
                  <a:gd name="T20" fmla="*/ 11 w 48"/>
                  <a:gd name="T21" fmla="*/ 40 h 54"/>
                  <a:gd name="T22" fmla="*/ 17 w 48"/>
                  <a:gd name="T23" fmla="*/ 31 h 54"/>
                  <a:gd name="T24" fmla="*/ 24 w 48"/>
                  <a:gd name="T25" fmla="*/ 22 h 54"/>
                  <a:gd name="T26" fmla="*/ 31 w 48"/>
                  <a:gd name="T27" fmla="*/ 15 h 54"/>
                  <a:gd name="T28" fmla="*/ 37 w 48"/>
                  <a:gd name="T29" fmla="*/ 8 h 54"/>
                  <a:gd name="T30" fmla="*/ 43 w 48"/>
                  <a:gd name="T31" fmla="*/ 3 h 54"/>
                  <a:gd name="T32" fmla="*/ 48 w 48"/>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4"/>
                  <a:gd name="T53" fmla="*/ 48 w 4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4">
                    <a:moveTo>
                      <a:pt x="48" y="0"/>
                    </a:moveTo>
                    <a:lnTo>
                      <a:pt x="48" y="5"/>
                    </a:lnTo>
                    <a:lnTo>
                      <a:pt x="45" y="11"/>
                    </a:lnTo>
                    <a:lnTo>
                      <a:pt x="39" y="20"/>
                    </a:lnTo>
                    <a:lnTo>
                      <a:pt x="31" y="30"/>
                    </a:lnTo>
                    <a:lnTo>
                      <a:pt x="23" y="39"/>
                    </a:lnTo>
                    <a:lnTo>
                      <a:pt x="14" y="46"/>
                    </a:lnTo>
                    <a:lnTo>
                      <a:pt x="6" y="52"/>
                    </a:lnTo>
                    <a:lnTo>
                      <a:pt x="0" y="54"/>
                    </a:lnTo>
                    <a:lnTo>
                      <a:pt x="5" y="48"/>
                    </a:lnTo>
                    <a:lnTo>
                      <a:pt x="11" y="40"/>
                    </a:lnTo>
                    <a:lnTo>
                      <a:pt x="17" y="31"/>
                    </a:lnTo>
                    <a:lnTo>
                      <a:pt x="24" y="22"/>
                    </a:lnTo>
                    <a:lnTo>
                      <a:pt x="31" y="15"/>
                    </a:lnTo>
                    <a:lnTo>
                      <a:pt x="37" y="8"/>
                    </a:lnTo>
                    <a:lnTo>
                      <a:pt x="43" y="3"/>
                    </a:lnTo>
                    <a:lnTo>
                      <a:pt x="4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90" name="Freeform 131"/>
              <p:cNvSpPr>
                <a:spLocks/>
              </p:cNvSpPr>
              <p:nvPr/>
            </p:nvSpPr>
            <p:spPr bwMode="auto">
              <a:xfrm>
                <a:off x="2527" y="1350"/>
                <a:ext cx="33" cy="34"/>
              </a:xfrm>
              <a:custGeom>
                <a:avLst/>
                <a:gdLst>
                  <a:gd name="T0" fmla="*/ 33 w 33"/>
                  <a:gd name="T1" fmla="*/ 0 h 34"/>
                  <a:gd name="T2" fmla="*/ 31 w 33"/>
                  <a:gd name="T3" fmla="*/ 9 h 34"/>
                  <a:gd name="T4" fmla="*/ 24 w 33"/>
                  <a:gd name="T5" fmla="*/ 21 h 34"/>
                  <a:gd name="T6" fmla="*/ 12 w 33"/>
                  <a:gd name="T7" fmla="*/ 33 h 34"/>
                  <a:gd name="T8" fmla="*/ 0 w 33"/>
                  <a:gd name="T9" fmla="*/ 34 h 34"/>
                  <a:gd name="T10" fmla="*/ 12 w 33"/>
                  <a:gd name="T11" fmla="*/ 27 h 34"/>
                  <a:gd name="T12" fmla="*/ 21 w 33"/>
                  <a:gd name="T13" fmla="*/ 12 h 34"/>
                  <a:gd name="T14" fmla="*/ 28 w 33"/>
                  <a:gd name="T15" fmla="*/ 0 h 34"/>
                  <a:gd name="T16" fmla="*/ 33 w 33"/>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4"/>
                  <a:gd name="T29" fmla="*/ 33 w 33"/>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4">
                    <a:moveTo>
                      <a:pt x="33" y="0"/>
                    </a:moveTo>
                    <a:lnTo>
                      <a:pt x="31" y="9"/>
                    </a:lnTo>
                    <a:lnTo>
                      <a:pt x="24" y="21"/>
                    </a:lnTo>
                    <a:lnTo>
                      <a:pt x="12" y="33"/>
                    </a:lnTo>
                    <a:lnTo>
                      <a:pt x="0" y="34"/>
                    </a:lnTo>
                    <a:lnTo>
                      <a:pt x="12" y="27"/>
                    </a:lnTo>
                    <a:lnTo>
                      <a:pt x="21" y="12"/>
                    </a:lnTo>
                    <a:lnTo>
                      <a:pt x="28" y="0"/>
                    </a:lnTo>
                    <a:lnTo>
                      <a:pt x="3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91" name="Freeform 132"/>
              <p:cNvSpPr>
                <a:spLocks/>
              </p:cNvSpPr>
              <p:nvPr/>
            </p:nvSpPr>
            <p:spPr bwMode="auto">
              <a:xfrm>
                <a:off x="2806" y="1355"/>
                <a:ext cx="36" cy="42"/>
              </a:xfrm>
              <a:custGeom>
                <a:avLst/>
                <a:gdLst>
                  <a:gd name="T0" fmla="*/ 0 w 36"/>
                  <a:gd name="T1" fmla="*/ 42 h 42"/>
                  <a:gd name="T2" fmla="*/ 5 w 36"/>
                  <a:gd name="T3" fmla="*/ 32 h 42"/>
                  <a:gd name="T4" fmla="*/ 15 w 36"/>
                  <a:gd name="T5" fmla="*/ 16 h 42"/>
                  <a:gd name="T6" fmla="*/ 25 w 36"/>
                  <a:gd name="T7" fmla="*/ 3 h 42"/>
                  <a:gd name="T8" fmla="*/ 34 w 36"/>
                  <a:gd name="T9" fmla="*/ 0 h 42"/>
                  <a:gd name="T10" fmla="*/ 36 w 36"/>
                  <a:gd name="T11" fmla="*/ 4 h 42"/>
                  <a:gd name="T12" fmla="*/ 34 w 36"/>
                  <a:gd name="T13" fmla="*/ 8 h 42"/>
                  <a:gd name="T14" fmla="*/ 30 w 36"/>
                  <a:gd name="T15" fmla="*/ 14 h 42"/>
                  <a:gd name="T16" fmla="*/ 24 w 36"/>
                  <a:gd name="T17" fmla="*/ 22 h 42"/>
                  <a:gd name="T18" fmla="*/ 16 w 36"/>
                  <a:gd name="T19" fmla="*/ 28 h 42"/>
                  <a:gd name="T20" fmla="*/ 11 w 36"/>
                  <a:gd name="T21" fmla="*/ 34 h 42"/>
                  <a:gd name="T22" fmla="*/ 5 w 36"/>
                  <a:gd name="T23" fmla="*/ 40 h 42"/>
                  <a:gd name="T24" fmla="*/ 0 w 36"/>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42"/>
                  <a:gd name="T41" fmla="*/ 36 w 36"/>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42">
                    <a:moveTo>
                      <a:pt x="0" y="42"/>
                    </a:moveTo>
                    <a:lnTo>
                      <a:pt x="5" y="32"/>
                    </a:lnTo>
                    <a:lnTo>
                      <a:pt x="15" y="16"/>
                    </a:lnTo>
                    <a:lnTo>
                      <a:pt x="25" y="3"/>
                    </a:lnTo>
                    <a:lnTo>
                      <a:pt x="34" y="0"/>
                    </a:lnTo>
                    <a:lnTo>
                      <a:pt x="36" y="4"/>
                    </a:lnTo>
                    <a:lnTo>
                      <a:pt x="34" y="8"/>
                    </a:lnTo>
                    <a:lnTo>
                      <a:pt x="30" y="14"/>
                    </a:lnTo>
                    <a:lnTo>
                      <a:pt x="24" y="22"/>
                    </a:lnTo>
                    <a:lnTo>
                      <a:pt x="16" y="28"/>
                    </a:lnTo>
                    <a:lnTo>
                      <a:pt x="11" y="34"/>
                    </a:lnTo>
                    <a:lnTo>
                      <a:pt x="5" y="40"/>
                    </a:lnTo>
                    <a:lnTo>
                      <a:pt x="0" y="4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92" name="Freeform 133"/>
              <p:cNvSpPr>
                <a:spLocks/>
              </p:cNvSpPr>
              <p:nvPr/>
            </p:nvSpPr>
            <p:spPr bwMode="auto">
              <a:xfrm>
                <a:off x="2805" y="1400"/>
                <a:ext cx="46" cy="18"/>
              </a:xfrm>
              <a:custGeom>
                <a:avLst/>
                <a:gdLst>
                  <a:gd name="T0" fmla="*/ 0 w 46"/>
                  <a:gd name="T1" fmla="*/ 0 h 18"/>
                  <a:gd name="T2" fmla="*/ 3 w 46"/>
                  <a:gd name="T3" fmla="*/ 2 h 18"/>
                  <a:gd name="T4" fmla="*/ 9 w 46"/>
                  <a:gd name="T5" fmla="*/ 5 h 18"/>
                  <a:gd name="T6" fmla="*/ 15 w 46"/>
                  <a:gd name="T7" fmla="*/ 8 h 18"/>
                  <a:gd name="T8" fmla="*/ 22 w 46"/>
                  <a:gd name="T9" fmla="*/ 12 h 18"/>
                  <a:gd name="T10" fmla="*/ 29 w 46"/>
                  <a:gd name="T11" fmla="*/ 15 h 18"/>
                  <a:gd name="T12" fmla="*/ 37 w 46"/>
                  <a:gd name="T13" fmla="*/ 18 h 18"/>
                  <a:gd name="T14" fmla="*/ 43 w 46"/>
                  <a:gd name="T15" fmla="*/ 18 h 18"/>
                  <a:gd name="T16" fmla="*/ 46 w 46"/>
                  <a:gd name="T17" fmla="*/ 17 h 18"/>
                  <a:gd name="T18" fmla="*/ 46 w 46"/>
                  <a:gd name="T19" fmla="*/ 14 h 18"/>
                  <a:gd name="T20" fmla="*/ 43 w 46"/>
                  <a:gd name="T21" fmla="*/ 9 h 18"/>
                  <a:gd name="T22" fmla="*/ 37 w 46"/>
                  <a:gd name="T23" fmla="*/ 8 h 18"/>
                  <a:gd name="T24" fmla="*/ 29 w 46"/>
                  <a:gd name="T25" fmla="*/ 5 h 18"/>
                  <a:gd name="T26" fmla="*/ 20 w 46"/>
                  <a:gd name="T27" fmla="*/ 3 h 18"/>
                  <a:gd name="T28" fmla="*/ 12 w 46"/>
                  <a:gd name="T29" fmla="*/ 2 h 18"/>
                  <a:gd name="T30" fmla="*/ 6 w 46"/>
                  <a:gd name="T31" fmla="*/ 0 h 18"/>
                  <a:gd name="T32" fmla="*/ 0 w 4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18"/>
                  <a:gd name="T53" fmla="*/ 46 w 4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18">
                    <a:moveTo>
                      <a:pt x="0" y="0"/>
                    </a:moveTo>
                    <a:lnTo>
                      <a:pt x="3" y="2"/>
                    </a:lnTo>
                    <a:lnTo>
                      <a:pt x="9" y="5"/>
                    </a:lnTo>
                    <a:lnTo>
                      <a:pt x="15" y="8"/>
                    </a:lnTo>
                    <a:lnTo>
                      <a:pt x="22" y="12"/>
                    </a:lnTo>
                    <a:lnTo>
                      <a:pt x="29" y="15"/>
                    </a:lnTo>
                    <a:lnTo>
                      <a:pt x="37" y="18"/>
                    </a:lnTo>
                    <a:lnTo>
                      <a:pt x="43" y="18"/>
                    </a:lnTo>
                    <a:lnTo>
                      <a:pt x="46" y="17"/>
                    </a:lnTo>
                    <a:lnTo>
                      <a:pt x="46" y="14"/>
                    </a:lnTo>
                    <a:lnTo>
                      <a:pt x="43" y="9"/>
                    </a:lnTo>
                    <a:lnTo>
                      <a:pt x="37" y="8"/>
                    </a:lnTo>
                    <a:lnTo>
                      <a:pt x="29" y="5"/>
                    </a:lnTo>
                    <a:lnTo>
                      <a:pt x="20" y="3"/>
                    </a:lnTo>
                    <a:lnTo>
                      <a:pt x="12" y="2"/>
                    </a:lnTo>
                    <a:lnTo>
                      <a:pt x="6" y="0"/>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93" name="Freeform 134"/>
              <p:cNvSpPr>
                <a:spLocks/>
              </p:cNvSpPr>
              <p:nvPr/>
            </p:nvSpPr>
            <p:spPr bwMode="auto">
              <a:xfrm>
                <a:off x="2814" y="1380"/>
                <a:ext cx="50" cy="15"/>
              </a:xfrm>
              <a:custGeom>
                <a:avLst/>
                <a:gdLst>
                  <a:gd name="T0" fmla="*/ 0 w 50"/>
                  <a:gd name="T1" fmla="*/ 15 h 15"/>
                  <a:gd name="T2" fmla="*/ 3 w 50"/>
                  <a:gd name="T3" fmla="*/ 15 h 15"/>
                  <a:gd name="T4" fmla="*/ 10 w 50"/>
                  <a:gd name="T5" fmla="*/ 15 h 15"/>
                  <a:gd name="T6" fmla="*/ 17 w 50"/>
                  <a:gd name="T7" fmla="*/ 13 h 15"/>
                  <a:gd name="T8" fmla="*/ 28 w 50"/>
                  <a:gd name="T9" fmla="*/ 13 h 15"/>
                  <a:gd name="T10" fmla="*/ 35 w 50"/>
                  <a:gd name="T11" fmla="*/ 12 h 15"/>
                  <a:gd name="T12" fmla="*/ 44 w 50"/>
                  <a:gd name="T13" fmla="*/ 10 h 15"/>
                  <a:gd name="T14" fmla="*/ 48 w 50"/>
                  <a:gd name="T15" fmla="*/ 9 h 15"/>
                  <a:gd name="T16" fmla="*/ 50 w 50"/>
                  <a:gd name="T17" fmla="*/ 4 h 15"/>
                  <a:gd name="T18" fmla="*/ 48 w 50"/>
                  <a:gd name="T19" fmla="*/ 1 h 15"/>
                  <a:gd name="T20" fmla="*/ 44 w 50"/>
                  <a:gd name="T21" fmla="*/ 0 h 15"/>
                  <a:gd name="T22" fmla="*/ 37 w 50"/>
                  <a:gd name="T23" fmla="*/ 1 h 15"/>
                  <a:gd name="T24" fmla="*/ 29 w 50"/>
                  <a:gd name="T25" fmla="*/ 4 h 15"/>
                  <a:gd name="T26" fmla="*/ 20 w 50"/>
                  <a:gd name="T27" fmla="*/ 7 h 15"/>
                  <a:gd name="T28" fmla="*/ 11 w 50"/>
                  <a:gd name="T29" fmla="*/ 10 h 15"/>
                  <a:gd name="T30" fmla="*/ 4 w 50"/>
                  <a:gd name="T31" fmla="*/ 13 h 15"/>
                  <a:gd name="T32" fmla="*/ 0 w 50"/>
                  <a:gd name="T33" fmla="*/ 15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5"/>
                  <a:gd name="T53" fmla="*/ 50 w 5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5">
                    <a:moveTo>
                      <a:pt x="0" y="15"/>
                    </a:moveTo>
                    <a:lnTo>
                      <a:pt x="3" y="15"/>
                    </a:lnTo>
                    <a:lnTo>
                      <a:pt x="10" y="15"/>
                    </a:lnTo>
                    <a:lnTo>
                      <a:pt x="17" y="13"/>
                    </a:lnTo>
                    <a:lnTo>
                      <a:pt x="28" y="13"/>
                    </a:lnTo>
                    <a:lnTo>
                      <a:pt x="35" y="12"/>
                    </a:lnTo>
                    <a:lnTo>
                      <a:pt x="44" y="10"/>
                    </a:lnTo>
                    <a:lnTo>
                      <a:pt x="48" y="9"/>
                    </a:lnTo>
                    <a:lnTo>
                      <a:pt x="50" y="4"/>
                    </a:lnTo>
                    <a:lnTo>
                      <a:pt x="48" y="1"/>
                    </a:lnTo>
                    <a:lnTo>
                      <a:pt x="44" y="0"/>
                    </a:lnTo>
                    <a:lnTo>
                      <a:pt x="37" y="1"/>
                    </a:lnTo>
                    <a:lnTo>
                      <a:pt x="29" y="4"/>
                    </a:lnTo>
                    <a:lnTo>
                      <a:pt x="20" y="7"/>
                    </a:lnTo>
                    <a:lnTo>
                      <a:pt x="11" y="10"/>
                    </a:lnTo>
                    <a:lnTo>
                      <a:pt x="4" y="13"/>
                    </a:lnTo>
                    <a:lnTo>
                      <a:pt x="0" y="1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94" name="Freeform 135"/>
              <p:cNvSpPr>
                <a:spLocks/>
              </p:cNvSpPr>
              <p:nvPr/>
            </p:nvSpPr>
            <p:spPr bwMode="auto">
              <a:xfrm>
                <a:off x="2790" y="1408"/>
                <a:ext cx="47" cy="37"/>
              </a:xfrm>
              <a:custGeom>
                <a:avLst/>
                <a:gdLst>
                  <a:gd name="T0" fmla="*/ 0 w 47"/>
                  <a:gd name="T1" fmla="*/ 0 h 37"/>
                  <a:gd name="T2" fmla="*/ 6 w 47"/>
                  <a:gd name="T3" fmla="*/ 3 h 37"/>
                  <a:gd name="T4" fmla="*/ 15 w 47"/>
                  <a:gd name="T5" fmla="*/ 7 h 37"/>
                  <a:gd name="T6" fmla="*/ 22 w 47"/>
                  <a:gd name="T7" fmla="*/ 12 h 37"/>
                  <a:gd name="T8" fmla="*/ 31 w 47"/>
                  <a:gd name="T9" fmla="*/ 18 h 37"/>
                  <a:gd name="T10" fmla="*/ 38 w 47"/>
                  <a:gd name="T11" fmla="*/ 23 h 37"/>
                  <a:gd name="T12" fmla="*/ 44 w 47"/>
                  <a:gd name="T13" fmla="*/ 28 h 37"/>
                  <a:gd name="T14" fmla="*/ 47 w 47"/>
                  <a:gd name="T15" fmla="*/ 32 h 37"/>
                  <a:gd name="T16" fmla="*/ 47 w 47"/>
                  <a:gd name="T17" fmla="*/ 35 h 37"/>
                  <a:gd name="T18" fmla="*/ 43 w 47"/>
                  <a:gd name="T19" fmla="*/ 37 h 37"/>
                  <a:gd name="T20" fmla="*/ 37 w 47"/>
                  <a:gd name="T21" fmla="*/ 34 h 37"/>
                  <a:gd name="T22" fmla="*/ 31 w 47"/>
                  <a:gd name="T23" fmla="*/ 29 h 37"/>
                  <a:gd name="T24" fmla="*/ 24 w 47"/>
                  <a:gd name="T25" fmla="*/ 22 h 37"/>
                  <a:gd name="T26" fmla="*/ 16 w 47"/>
                  <a:gd name="T27" fmla="*/ 16 h 37"/>
                  <a:gd name="T28" fmla="*/ 9 w 47"/>
                  <a:gd name="T29" fmla="*/ 9 h 37"/>
                  <a:gd name="T30" fmla="*/ 3 w 47"/>
                  <a:gd name="T31" fmla="*/ 3 h 37"/>
                  <a:gd name="T32" fmla="*/ 0 w 47"/>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7"/>
                  <a:gd name="T53" fmla="*/ 47 w 47"/>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7">
                    <a:moveTo>
                      <a:pt x="0" y="0"/>
                    </a:moveTo>
                    <a:lnTo>
                      <a:pt x="6" y="3"/>
                    </a:lnTo>
                    <a:lnTo>
                      <a:pt x="15" y="7"/>
                    </a:lnTo>
                    <a:lnTo>
                      <a:pt x="22" y="12"/>
                    </a:lnTo>
                    <a:lnTo>
                      <a:pt x="31" y="18"/>
                    </a:lnTo>
                    <a:lnTo>
                      <a:pt x="38" y="23"/>
                    </a:lnTo>
                    <a:lnTo>
                      <a:pt x="44" y="28"/>
                    </a:lnTo>
                    <a:lnTo>
                      <a:pt x="47" y="32"/>
                    </a:lnTo>
                    <a:lnTo>
                      <a:pt x="47" y="35"/>
                    </a:lnTo>
                    <a:lnTo>
                      <a:pt x="43" y="37"/>
                    </a:lnTo>
                    <a:lnTo>
                      <a:pt x="37" y="34"/>
                    </a:lnTo>
                    <a:lnTo>
                      <a:pt x="31" y="29"/>
                    </a:lnTo>
                    <a:lnTo>
                      <a:pt x="24" y="22"/>
                    </a:lnTo>
                    <a:lnTo>
                      <a:pt x="16" y="16"/>
                    </a:lnTo>
                    <a:lnTo>
                      <a:pt x="9" y="9"/>
                    </a:lnTo>
                    <a:lnTo>
                      <a:pt x="3"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95" name="Freeform 136"/>
              <p:cNvSpPr>
                <a:spLocks/>
              </p:cNvSpPr>
              <p:nvPr/>
            </p:nvSpPr>
            <p:spPr bwMode="auto">
              <a:xfrm>
                <a:off x="2542" y="1392"/>
                <a:ext cx="12" cy="65"/>
              </a:xfrm>
              <a:custGeom>
                <a:avLst/>
                <a:gdLst>
                  <a:gd name="T0" fmla="*/ 7 w 12"/>
                  <a:gd name="T1" fmla="*/ 0 h 65"/>
                  <a:gd name="T2" fmla="*/ 10 w 12"/>
                  <a:gd name="T3" fmla="*/ 16 h 65"/>
                  <a:gd name="T4" fmla="*/ 12 w 12"/>
                  <a:gd name="T5" fmla="*/ 37 h 65"/>
                  <a:gd name="T6" fmla="*/ 10 w 12"/>
                  <a:gd name="T7" fmla="*/ 56 h 65"/>
                  <a:gd name="T8" fmla="*/ 4 w 12"/>
                  <a:gd name="T9" fmla="*/ 65 h 65"/>
                  <a:gd name="T10" fmla="*/ 0 w 12"/>
                  <a:gd name="T11" fmla="*/ 59 h 65"/>
                  <a:gd name="T12" fmla="*/ 1 w 12"/>
                  <a:gd name="T13" fmla="*/ 39 h 65"/>
                  <a:gd name="T14" fmla="*/ 4 w 12"/>
                  <a:gd name="T15" fmla="*/ 17 h 65"/>
                  <a:gd name="T16" fmla="*/ 7 w 12"/>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5"/>
                  <a:gd name="T29" fmla="*/ 12 w 12"/>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5">
                    <a:moveTo>
                      <a:pt x="7" y="0"/>
                    </a:moveTo>
                    <a:lnTo>
                      <a:pt x="10" y="16"/>
                    </a:lnTo>
                    <a:lnTo>
                      <a:pt x="12" y="37"/>
                    </a:lnTo>
                    <a:lnTo>
                      <a:pt x="10" y="56"/>
                    </a:lnTo>
                    <a:lnTo>
                      <a:pt x="4" y="65"/>
                    </a:lnTo>
                    <a:lnTo>
                      <a:pt x="0" y="59"/>
                    </a:lnTo>
                    <a:lnTo>
                      <a:pt x="1" y="39"/>
                    </a:lnTo>
                    <a:lnTo>
                      <a:pt x="4" y="17"/>
                    </a:lnTo>
                    <a:lnTo>
                      <a:pt x="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96" name="Freeform 137"/>
              <p:cNvSpPr>
                <a:spLocks/>
              </p:cNvSpPr>
              <p:nvPr/>
            </p:nvSpPr>
            <p:spPr bwMode="auto">
              <a:xfrm>
                <a:off x="2514" y="1383"/>
                <a:ext cx="19" cy="65"/>
              </a:xfrm>
              <a:custGeom>
                <a:avLst/>
                <a:gdLst>
                  <a:gd name="T0" fmla="*/ 19 w 19"/>
                  <a:gd name="T1" fmla="*/ 0 h 65"/>
                  <a:gd name="T2" fmla="*/ 19 w 19"/>
                  <a:gd name="T3" fmla="*/ 14 h 65"/>
                  <a:gd name="T4" fmla="*/ 18 w 19"/>
                  <a:gd name="T5" fmla="*/ 37 h 65"/>
                  <a:gd name="T6" fmla="*/ 13 w 19"/>
                  <a:gd name="T7" fmla="*/ 56 h 65"/>
                  <a:gd name="T8" fmla="*/ 4 w 19"/>
                  <a:gd name="T9" fmla="*/ 65 h 65"/>
                  <a:gd name="T10" fmla="*/ 0 w 19"/>
                  <a:gd name="T11" fmla="*/ 56 h 65"/>
                  <a:gd name="T12" fmla="*/ 6 w 19"/>
                  <a:gd name="T13" fmla="*/ 37 h 65"/>
                  <a:gd name="T14" fmla="*/ 13 w 19"/>
                  <a:gd name="T15" fmla="*/ 14 h 65"/>
                  <a:gd name="T16" fmla="*/ 19 w 19"/>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65"/>
                  <a:gd name="T29" fmla="*/ 19 w 19"/>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65">
                    <a:moveTo>
                      <a:pt x="19" y="0"/>
                    </a:moveTo>
                    <a:lnTo>
                      <a:pt x="19" y="14"/>
                    </a:lnTo>
                    <a:lnTo>
                      <a:pt x="18" y="37"/>
                    </a:lnTo>
                    <a:lnTo>
                      <a:pt x="13" y="56"/>
                    </a:lnTo>
                    <a:lnTo>
                      <a:pt x="4" y="65"/>
                    </a:lnTo>
                    <a:lnTo>
                      <a:pt x="0" y="56"/>
                    </a:lnTo>
                    <a:lnTo>
                      <a:pt x="6" y="37"/>
                    </a:lnTo>
                    <a:lnTo>
                      <a:pt x="13" y="14"/>
                    </a:lnTo>
                    <a:lnTo>
                      <a:pt x="1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97" name="Freeform 138"/>
              <p:cNvSpPr>
                <a:spLocks/>
              </p:cNvSpPr>
              <p:nvPr/>
            </p:nvSpPr>
            <p:spPr bwMode="auto">
              <a:xfrm>
                <a:off x="2576" y="1411"/>
                <a:ext cx="12" cy="62"/>
              </a:xfrm>
              <a:custGeom>
                <a:avLst/>
                <a:gdLst>
                  <a:gd name="T0" fmla="*/ 1 w 12"/>
                  <a:gd name="T1" fmla="*/ 0 h 62"/>
                  <a:gd name="T2" fmla="*/ 7 w 12"/>
                  <a:gd name="T3" fmla="*/ 9 h 62"/>
                  <a:gd name="T4" fmla="*/ 10 w 12"/>
                  <a:gd name="T5" fmla="*/ 28 h 62"/>
                  <a:gd name="T6" fmla="*/ 12 w 12"/>
                  <a:gd name="T7" fmla="*/ 49 h 62"/>
                  <a:gd name="T8" fmla="*/ 6 w 12"/>
                  <a:gd name="T9" fmla="*/ 62 h 62"/>
                  <a:gd name="T10" fmla="*/ 0 w 12"/>
                  <a:gd name="T11" fmla="*/ 57 h 62"/>
                  <a:gd name="T12" fmla="*/ 0 w 12"/>
                  <a:gd name="T13" fmla="*/ 40 h 62"/>
                  <a:gd name="T14" fmla="*/ 1 w 12"/>
                  <a:gd name="T15" fmla="*/ 18 h 62"/>
                  <a:gd name="T16" fmla="*/ 1 w 12"/>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2"/>
                  <a:gd name="T29" fmla="*/ 12 w 12"/>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2">
                    <a:moveTo>
                      <a:pt x="1" y="0"/>
                    </a:moveTo>
                    <a:lnTo>
                      <a:pt x="7" y="9"/>
                    </a:lnTo>
                    <a:lnTo>
                      <a:pt x="10" y="28"/>
                    </a:lnTo>
                    <a:lnTo>
                      <a:pt x="12" y="49"/>
                    </a:lnTo>
                    <a:lnTo>
                      <a:pt x="6" y="62"/>
                    </a:lnTo>
                    <a:lnTo>
                      <a:pt x="0" y="57"/>
                    </a:lnTo>
                    <a:lnTo>
                      <a:pt x="0" y="40"/>
                    </a:lnTo>
                    <a:lnTo>
                      <a:pt x="1" y="18"/>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98" name="Freeform 139"/>
              <p:cNvSpPr>
                <a:spLocks/>
              </p:cNvSpPr>
              <p:nvPr/>
            </p:nvSpPr>
            <p:spPr bwMode="auto">
              <a:xfrm>
                <a:off x="2603" y="1417"/>
                <a:ext cx="25" cy="71"/>
              </a:xfrm>
              <a:custGeom>
                <a:avLst/>
                <a:gdLst>
                  <a:gd name="T0" fmla="*/ 0 w 25"/>
                  <a:gd name="T1" fmla="*/ 0 h 71"/>
                  <a:gd name="T2" fmla="*/ 10 w 25"/>
                  <a:gd name="T3" fmla="*/ 17 h 71"/>
                  <a:gd name="T4" fmla="*/ 20 w 25"/>
                  <a:gd name="T5" fmla="*/ 40 h 71"/>
                  <a:gd name="T6" fmla="*/ 25 w 25"/>
                  <a:gd name="T7" fmla="*/ 60 h 71"/>
                  <a:gd name="T8" fmla="*/ 20 w 25"/>
                  <a:gd name="T9" fmla="*/ 71 h 71"/>
                  <a:gd name="T10" fmla="*/ 11 w 25"/>
                  <a:gd name="T11" fmla="*/ 63 h 71"/>
                  <a:gd name="T12" fmla="*/ 7 w 25"/>
                  <a:gd name="T13" fmla="*/ 41 h 71"/>
                  <a:gd name="T14" fmla="*/ 4 w 25"/>
                  <a:gd name="T15" fmla="*/ 17 h 71"/>
                  <a:gd name="T16" fmla="*/ 0 w 25"/>
                  <a:gd name="T17" fmla="*/ 0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71"/>
                  <a:gd name="T29" fmla="*/ 25 w 25"/>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71">
                    <a:moveTo>
                      <a:pt x="0" y="0"/>
                    </a:moveTo>
                    <a:lnTo>
                      <a:pt x="10" y="17"/>
                    </a:lnTo>
                    <a:lnTo>
                      <a:pt x="20" y="40"/>
                    </a:lnTo>
                    <a:lnTo>
                      <a:pt x="25" y="60"/>
                    </a:lnTo>
                    <a:lnTo>
                      <a:pt x="20" y="71"/>
                    </a:lnTo>
                    <a:lnTo>
                      <a:pt x="11" y="63"/>
                    </a:lnTo>
                    <a:lnTo>
                      <a:pt x="7" y="41"/>
                    </a:lnTo>
                    <a:lnTo>
                      <a:pt x="4" y="1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99" name="Freeform 140"/>
              <p:cNvSpPr>
                <a:spLocks/>
              </p:cNvSpPr>
              <p:nvPr/>
            </p:nvSpPr>
            <p:spPr bwMode="auto">
              <a:xfrm>
                <a:off x="2636" y="1426"/>
                <a:ext cx="29" cy="78"/>
              </a:xfrm>
              <a:custGeom>
                <a:avLst/>
                <a:gdLst>
                  <a:gd name="T0" fmla="*/ 0 w 29"/>
                  <a:gd name="T1" fmla="*/ 0 h 78"/>
                  <a:gd name="T2" fmla="*/ 9 w 29"/>
                  <a:gd name="T3" fmla="*/ 17 h 78"/>
                  <a:gd name="T4" fmla="*/ 21 w 29"/>
                  <a:gd name="T5" fmla="*/ 44 h 78"/>
                  <a:gd name="T6" fmla="*/ 29 w 29"/>
                  <a:gd name="T7" fmla="*/ 68 h 78"/>
                  <a:gd name="T8" fmla="*/ 26 w 29"/>
                  <a:gd name="T9" fmla="*/ 78 h 78"/>
                  <a:gd name="T10" fmla="*/ 15 w 29"/>
                  <a:gd name="T11" fmla="*/ 66 h 78"/>
                  <a:gd name="T12" fmla="*/ 9 w 29"/>
                  <a:gd name="T13" fmla="*/ 41 h 78"/>
                  <a:gd name="T14" fmla="*/ 3 w 29"/>
                  <a:gd name="T15" fmla="*/ 16 h 78"/>
                  <a:gd name="T16" fmla="*/ 0 w 29"/>
                  <a:gd name="T17" fmla="*/ 0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8"/>
                  <a:gd name="T29" fmla="*/ 29 w 29"/>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8">
                    <a:moveTo>
                      <a:pt x="0" y="0"/>
                    </a:moveTo>
                    <a:lnTo>
                      <a:pt x="9" y="17"/>
                    </a:lnTo>
                    <a:lnTo>
                      <a:pt x="21" y="44"/>
                    </a:lnTo>
                    <a:lnTo>
                      <a:pt x="29" y="68"/>
                    </a:lnTo>
                    <a:lnTo>
                      <a:pt x="26" y="78"/>
                    </a:lnTo>
                    <a:lnTo>
                      <a:pt x="15" y="66"/>
                    </a:lnTo>
                    <a:lnTo>
                      <a:pt x="9" y="41"/>
                    </a:lnTo>
                    <a:lnTo>
                      <a:pt x="3" y="1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00" name="Freeform 141"/>
              <p:cNvSpPr>
                <a:spLocks/>
              </p:cNvSpPr>
              <p:nvPr/>
            </p:nvSpPr>
            <p:spPr bwMode="auto">
              <a:xfrm>
                <a:off x="2696" y="1423"/>
                <a:ext cx="47" cy="81"/>
              </a:xfrm>
              <a:custGeom>
                <a:avLst/>
                <a:gdLst>
                  <a:gd name="T0" fmla="*/ 0 w 47"/>
                  <a:gd name="T1" fmla="*/ 0 h 81"/>
                  <a:gd name="T2" fmla="*/ 7 w 47"/>
                  <a:gd name="T3" fmla="*/ 7 h 81"/>
                  <a:gd name="T4" fmla="*/ 16 w 47"/>
                  <a:gd name="T5" fmla="*/ 17 h 81"/>
                  <a:gd name="T6" fmla="*/ 25 w 47"/>
                  <a:gd name="T7" fmla="*/ 29 h 81"/>
                  <a:gd name="T8" fmla="*/ 33 w 47"/>
                  <a:gd name="T9" fmla="*/ 42 h 81"/>
                  <a:gd name="T10" fmla="*/ 41 w 47"/>
                  <a:gd name="T11" fmla="*/ 56 h 81"/>
                  <a:gd name="T12" fmla="*/ 45 w 47"/>
                  <a:gd name="T13" fmla="*/ 68 h 81"/>
                  <a:gd name="T14" fmla="*/ 47 w 47"/>
                  <a:gd name="T15" fmla="*/ 76 h 81"/>
                  <a:gd name="T16" fmla="*/ 45 w 47"/>
                  <a:gd name="T17" fmla="*/ 81 h 81"/>
                  <a:gd name="T18" fmla="*/ 41 w 47"/>
                  <a:gd name="T19" fmla="*/ 79 h 81"/>
                  <a:gd name="T20" fmla="*/ 35 w 47"/>
                  <a:gd name="T21" fmla="*/ 72 h 81"/>
                  <a:gd name="T22" fmla="*/ 29 w 47"/>
                  <a:gd name="T23" fmla="*/ 60 h 81"/>
                  <a:gd name="T24" fmla="*/ 23 w 47"/>
                  <a:gd name="T25" fmla="*/ 45 h 81"/>
                  <a:gd name="T26" fmla="*/ 17 w 47"/>
                  <a:gd name="T27" fmla="*/ 31 h 81"/>
                  <a:gd name="T28" fmla="*/ 11 w 47"/>
                  <a:gd name="T29" fmla="*/ 16 h 81"/>
                  <a:gd name="T30" fmla="*/ 5 w 47"/>
                  <a:gd name="T31" fmla="*/ 6 h 81"/>
                  <a:gd name="T32" fmla="*/ 0 w 47"/>
                  <a:gd name="T33" fmla="*/ 0 h 8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81"/>
                  <a:gd name="T53" fmla="*/ 47 w 47"/>
                  <a:gd name="T54" fmla="*/ 81 h 8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81">
                    <a:moveTo>
                      <a:pt x="0" y="0"/>
                    </a:moveTo>
                    <a:lnTo>
                      <a:pt x="7" y="7"/>
                    </a:lnTo>
                    <a:lnTo>
                      <a:pt x="16" y="17"/>
                    </a:lnTo>
                    <a:lnTo>
                      <a:pt x="25" y="29"/>
                    </a:lnTo>
                    <a:lnTo>
                      <a:pt x="33" y="42"/>
                    </a:lnTo>
                    <a:lnTo>
                      <a:pt x="41" y="56"/>
                    </a:lnTo>
                    <a:lnTo>
                      <a:pt x="45" y="68"/>
                    </a:lnTo>
                    <a:lnTo>
                      <a:pt x="47" y="76"/>
                    </a:lnTo>
                    <a:lnTo>
                      <a:pt x="45" y="81"/>
                    </a:lnTo>
                    <a:lnTo>
                      <a:pt x="41" y="79"/>
                    </a:lnTo>
                    <a:lnTo>
                      <a:pt x="35" y="72"/>
                    </a:lnTo>
                    <a:lnTo>
                      <a:pt x="29" y="60"/>
                    </a:lnTo>
                    <a:lnTo>
                      <a:pt x="23" y="45"/>
                    </a:lnTo>
                    <a:lnTo>
                      <a:pt x="17" y="31"/>
                    </a:lnTo>
                    <a:lnTo>
                      <a:pt x="11" y="16"/>
                    </a:lnTo>
                    <a:lnTo>
                      <a:pt x="5"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01" name="Freeform 142"/>
              <p:cNvSpPr>
                <a:spLocks/>
              </p:cNvSpPr>
              <p:nvPr/>
            </p:nvSpPr>
            <p:spPr bwMode="auto">
              <a:xfrm>
                <a:off x="2762" y="1411"/>
                <a:ext cx="53" cy="75"/>
              </a:xfrm>
              <a:custGeom>
                <a:avLst/>
                <a:gdLst>
                  <a:gd name="T0" fmla="*/ 0 w 53"/>
                  <a:gd name="T1" fmla="*/ 0 h 75"/>
                  <a:gd name="T2" fmla="*/ 6 w 53"/>
                  <a:gd name="T3" fmla="*/ 6 h 75"/>
                  <a:gd name="T4" fmla="*/ 16 w 53"/>
                  <a:gd name="T5" fmla="*/ 15 h 75"/>
                  <a:gd name="T6" fmla="*/ 25 w 53"/>
                  <a:gd name="T7" fmla="*/ 26 h 75"/>
                  <a:gd name="T8" fmla="*/ 35 w 53"/>
                  <a:gd name="T9" fmla="*/ 38 h 75"/>
                  <a:gd name="T10" fmla="*/ 44 w 53"/>
                  <a:gd name="T11" fmla="*/ 52 h 75"/>
                  <a:gd name="T12" fmla="*/ 52 w 53"/>
                  <a:gd name="T13" fmla="*/ 62 h 75"/>
                  <a:gd name="T14" fmla="*/ 53 w 53"/>
                  <a:gd name="T15" fmla="*/ 71 h 75"/>
                  <a:gd name="T16" fmla="*/ 52 w 53"/>
                  <a:gd name="T17" fmla="*/ 75 h 75"/>
                  <a:gd name="T18" fmla="*/ 46 w 53"/>
                  <a:gd name="T19" fmla="*/ 74 h 75"/>
                  <a:gd name="T20" fmla="*/ 40 w 53"/>
                  <a:gd name="T21" fmla="*/ 66 h 75"/>
                  <a:gd name="T22" fmla="*/ 32 w 53"/>
                  <a:gd name="T23" fmla="*/ 56 h 75"/>
                  <a:gd name="T24" fmla="*/ 25 w 53"/>
                  <a:gd name="T25" fmla="*/ 41 h 75"/>
                  <a:gd name="T26" fmla="*/ 18 w 53"/>
                  <a:gd name="T27" fmla="*/ 28 h 75"/>
                  <a:gd name="T28" fmla="*/ 10 w 53"/>
                  <a:gd name="T29" fmla="*/ 15 h 75"/>
                  <a:gd name="T30" fmla="*/ 4 w 53"/>
                  <a:gd name="T31" fmla="*/ 6 h 75"/>
                  <a:gd name="T32" fmla="*/ 0 w 53"/>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75"/>
                  <a:gd name="T53" fmla="*/ 53 w 53"/>
                  <a:gd name="T54" fmla="*/ 75 h 7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75">
                    <a:moveTo>
                      <a:pt x="0" y="0"/>
                    </a:moveTo>
                    <a:lnTo>
                      <a:pt x="6" y="6"/>
                    </a:lnTo>
                    <a:lnTo>
                      <a:pt x="16" y="15"/>
                    </a:lnTo>
                    <a:lnTo>
                      <a:pt x="25" y="26"/>
                    </a:lnTo>
                    <a:lnTo>
                      <a:pt x="35" y="38"/>
                    </a:lnTo>
                    <a:lnTo>
                      <a:pt x="44" y="52"/>
                    </a:lnTo>
                    <a:lnTo>
                      <a:pt x="52" y="62"/>
                    </a:lnTo>
                    <a:lnTo>
                      <a:pt x="53" y="71"/>
                    </a:lnTo>
                    <a:lnTo>
                      <a:pt x="52" y="75"/>
                    </a:lnTo>
                    <a:lnTo>
                      <a:pt x="46" y="74"/>
                    </a:lnTo>
                    <a:lnTo>
                      <a:pt x="40" y="66"/>
                    </a:lnTo>
                    <a:lnTo>
                      <a:pt x="32" y="56"/>
                    </a:lnTo>
                    <a:lnTo>
                      <a:pt x="25" y="41"/>
                    </a:lnTo>
                    <a:lnTo>
                      <a:pt x="18" y="28"/>
                    </a:lnTo>
                    <a:lnTo>
                      <a:pt x="10" y="15"/>
                    </a:lnTo>
                    <a:lnTo>
                      <a:pt x="4"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02" name="Freeform 143"/>
              <p:cNvSpPr>
                <a:spLocks/>
              </p:cNvSpPr>
              <p:nvPr/>
            </p:nvSpPr>
            <p:spPr bwMode="auto">
              <a:xfrm>
                <a:off x="2666" y="1427"/>
                <a:ext cx="47" cy="70"/>
              </a:xfrm>
              <a:custGeom>
                <a:avLst/>
                <a:gdLst>
                  <a:gd name="T0" fmla="*/ 0 w 47"/>
                  <a:gd name="T1" fmla="*/ 0 h 70"/>
                  <a:gd name="T2" fmla="*/ 6 w 47"/>
                  <a:gd name="T3" fmla="*/ 6 h 70"/>
                  <a:gd name="T4" fmla="*/ 13 w 47"/>
                  <a:gd name="T5" fmla="*/ 15 h 70"/>
                  <a:gd name="T6" fmla="*/ 22 w 47"/>
                  <a:gd name="T7" fmla="*/ 27 h 70"/>
                  <a:gd name="T8" fmla="*/ 31 w 47"/>
                  <a:gd name="T9" fmla="*/ 38 h 70"/>
                  <a:gd name="T10" fmla="*/ 40 w 47"/>
                  <a:gd name="T11" fmla="*/ 49 h 70"/>
                  <a:gd name="T12" fmla="*/ 46 w 47"/>
                  <a:gd name="T13" fmla="*/ 59 h 70"/>
                  <a:gd name="T14" fmla="*/ 47 w 47"/>
                  <a:gd name="T15" fmla="*/ 67 h 70"/>
                  <a:gd name="T16" fmla="*/ 44 w 47"/>
                  <a:gd name="T17" fmla="*/ 70 h 70"/>
                  <a:gd name="T18" fmla="*/ 38 w 47"/>
                  <a:gd name="T19" fmla="*/ 68 h 70"/>
                  <a:gd name="T20" fmla="*/ 31 w 47"/>
                  <a:gd name="T21" fmla="*/ 61 h 70"/>
                  <a:gd name="T22" fmla="*/ 25 w 47"/>
                  <a:gd name="T23" fmla="*/ 52 h 70"/>
                  <a:gd name="T24" fmla="*/ 18 w 47"/>
                  <a:gd name="T25" fmla="*/ 38 h 70"/>
                  <a:gd name="T26" fmla="*/ 12 w 47"/>
                  <a:gd name="T27" fmla="*/ 27 h 70"/>
                  <a:gd name="T28" fmla="*/ 7 w 47"/>
                  <a:gd name="T29" fmla="*/ 15 h 70"/>
                  <a:gd name="T30" fmla="*/ 3 w 47"/>
                  <a:gd name="T31" fmla="*/ 6 h 70"/>
                  <a:gd name="T32" fmla="*/ 0 w 47"/>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70"/>
                  <a:gd name="T53" fmla="*/ 47 w 4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70">
                    <a:moveTo>
                      <a:pt x="0" y="0"/>
                    </a:moveTo>
                    <a:lnTo>
                      <a:pt x="6" y="6"/>
                    </a:lnTo>
                    <a:lnTo>
                      <a:pt x="13" y="15"/>
                    </a:lnTo>
                    <a:lnTo>
                      <a:pt x="22" y="27"/>
                    </a:lnTo>
                    <a:lnTo>
                      <a:pt x="31" y="38"/>
                    </a:lnTo>
                    <a:lnTo>
                      <a:pt x="40" y="49"/>
                    </a:lnTo>
                    <a:lnTo>
                      <a:pt x="46" y="59"/>
                    </a:lnTo>
                    <a:lnTo>
                      <a:pt x="47" y="67"/>
                    </a:lnTo>
                    <a:lnTo>
                      <a:pt x="44" y="70"/>
                    </a:lnTo>
                    <a:lnTo>
                      <a:pt x="38" y="68"/>
                    </a:lnTo>
                    <a:lnTo>
                      <a:pt x="31" y="61"/>
                    </a:lnTo>
                    <a:lnTo>
                      <a:pt x="25" y="52"/>
                    </a:lnTo>
                    <a:lnTo>
                      <a:pt x="18" y="38"/>
                    </a:lnTo>
                    <a:lnTo>
                      <a:pt x="12" y="27"/>
                    </a:lnTo>
                    <a:lnTo>
                      <a:pt x="7" y="15"/>
                    </a:lnTo>
                    <a:lnTo>
                      <a:pt x="3"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03" name="Freeform 144"/>
              <p:cNvSpPr>
                <a:spLocks/>
              </p:cNvSpPr>
              <p:nvPr/>
            </p:nvSpPr>
            <p:spPr bwMode="auto">
              <a:xfrm>
                <a:off x="2670" y="1327"/>
                <a:ext cx="58" cy="106"/>
              </a:xfrm>
              <a:custGeom>
                <a:avLst/>
                <a:gdLst>
                  <a:gd name="T0" fmla="*/ 57 w 58"/>
                  <a:gd name="T1" fmla="*/ 0 h 106"/>
                  <a:gd name="T2" fmla="*/ 58 w 58"/>
                  <a:gd name="T3" fmla="*/ 5 h 106"/>
                  <a:gd name="T4" fmla="*/ 57 w 58"/>
                  <a:gd name="T5" fmla="*/ 17 h 106"/>
                  <a:gd name="T6" fmla="*/ 51 w 58"/>
                  <a:gd name="T7" fmla="*/ 32 h 106"/>
                  <a:gd name="T8" fmla="*/ 42 w 58"/>
                  <a:gd name="T9" fmla="*/ 50 h 106"/>
                  <a:gd name="T10" fmla="*/ 33 w 58"/>
                  <a:gd name="T11" fmla="*/ 69 h 106"/>
                  <a:gd name="T12" fmla="*/ 23 w 58"/>
                  <a:gd name="T13" fmla="*/ 85 h 106"/>
                  <a:gd name="T14" fmla="*/ 11 w 58"/>
                  <a:gd name="T15" fmla="*/ 99 h 106"/>
                  <a:gd name="T16" fmla="*/ 0 w 58"/>
                  <a:gd name="T17" fmla="*/ 106 h 106"/>
                  <a:gd name="T18" fmla="*/ 3 w 58"/>
                  <a:gd name="T19" fmla="*/ 99 h 106"/>
                  <a:gd name="T20" fmla="*/ 11 w 58"/>
                  <a:gd name="T21" fmla="*/ 84 h 106"/>
                  <a:gd name="T22" fmla="*/ 18 w 58"/>
                  <a:gd name="T23" fmla="*/ 66 h 106"/>
                  <a:gd name="T24" fmla="*/ 27 w 58"/>
                  <a:gd name="T25" fmla="*/ 47 h 106"/>
                  <a:gd name="T26" fmla="*/ 37 w 58"/>
                  <a:gd name="T27" fmla="*/ 29 h 106"/>
                  <a:gd name="T28" fmla="*/ 45 w 58"/>
                  <a:gd name="T29" fmla="*/ 13 h 106"/>
                  <a:gd name="T30" fmla="*/ 52 w 58"/>
                  <a:gd name="T31" fmla="*/ 3 h 106"/>
                  <a:gd name="T32" fmla="*/ 57 w 58"/>
                  <a:gd name="T33" fmla="*/ 0 h 1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106"/>
                  <a:gd name="T53" fmla="*/ 58 w 58"/>
                  <a:gd name="T54" fmla="*/ 106 h 10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106">
                    <a:moveTo>
                      <a:pt x="57" y="0"/>
                    </a:moveTo>
                    <a:lnTo>
                      <a:pt x="58" y="5"/>
                    </a:lnTo>
                    <a:lnTo>
                      <a:pt x="57" y="17"/>
                    </a:lnTo>
                    <a:lnTo>
                      <a:pt x="51" y="32"/>
                    </a:lnTo>
                    <a:lnTo>
                      <a:pt x="42" y="50"/>
                    </a:lnTo>
                    <a:lnTo>
                      <a:pt x="33" y="69"/>
                    </a:lnTo>
                    <a:lnTo>
                      <a:pt x="23" y="85"/>
                    </a:lnTo>
                    <a:lnTo>
                      <a:pt x="11" y="99"/>
                    </a:lnTo>
                    <a:lnTo>
                      <a:pt x="0" y="106"/>
                    </a:lnTo>
                    <a:lnTo>
                      <a:pt x="3" y="99"/>
                    </a:lnTo>
                    <a:lnTo>
                      <a:pt x="11" y="84"/>
                    </a:lnTo>
                    <a:lnTo>
                      <a:pt x="18" y="66"/>
                    </a:lnTo>
                    <a:lnTo>
                      <a:pt x="27" y="47"/>
                    </a:lnTo>
                    <a:lnTo>
                      <a:pt x="37" y="29"/>
                    </a:lnTo>
                    <a:lnTo>
                      <a:pt x="45" y="13"/>
                    </a:lnTo>
                    <a:lnTo>
                      <a:pt x="52" y="3"/>
                    </a:lnTo>
                    <a:lnTo>
                      <a:pt x="5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04" name="Freeform 145"/>
              <p:cNvSpPr>
                <a:spLocks/>
              </p:cNvSpPr>
              <p:nvPr/>
            </p:nvSpPr>
            <p:spPr bwMode="auto">
              <a:xfrm>
                <a:off x="2722" y="1341"/>
                <a:ext cx="52" cy="85"/>
              </a:xfrm>
              <a:custGeom>
                <a:avLst/>
                <a:gdLst>
                  <a:gd name="T0" fmla="*/ 50 w 52"/>
                  <a:gd name="T1" fmla="*/ 0 h 85"/>
                  <a:gd name="T2" fmla="*/ 52 w 52"/>
                  <a:gd name="T3" fmla="*/ 5 h 85"/>
                  <a:gd name="T4" fmla="*/ 49 w 52"/>
                  <a:gd name="T5" fmla="*/ 12 h 85"/>
                  <a:gd name="T6" fmla="*/ 46 w 52"/>
                  <a:gd name="T7" fmla="*/ 24 h 85"/>
                  <a:gd name="T8" fmla="*/ 38 w 52"/>
                  <a:gd name="T9" fmla="*/ 37 h 85"/>
                  <a:gd name="T10" fmla="*/ 31 w 52"/>
                  <a:gd name="T11" fmla="*/ 52 h 85"/>
                  <a:gd name="T12" fmla="*/ 22 w 52"/>
                  <a:gd name="T13" fmla="*/ 65 h 85"/>
                  <a:gd name="T14" fmla="*/ 12 w 52"/>
                  <a:gd name="T15" fmla="*/ 77 h 85"/>
                  <a:gd name="T16" fmla="*/ 0 w 52"/>
                  <a:gd name="T17" fmla="*/ 85 h 85"/>
                  <a:gd name="T18" fmla="*/ 6 w 52"/>
                  <a:gd name="T19" fmla="*/ 76 h 85"/>
                  <a:gd name="T20" fmla="*/ 13 w 52"/>
                  <a:gd name="T21" fmla="*/ 62 h 85"/>
                  <a:gd name="T22" fmla="*/ 21 w 52"/>
                  <a:gd name="T23" fmla="*/ 49 h 85"/>
                  <a:gd name="T24" fmla="*/ 28 w 52"/>
                  <a:gd name="T25" fmla="*/ 34 h 85"/>
                  <a:gd name="T26" fmla="*/ 36 w 52"/>
                  <a:gd name="T27" fmla="*/ 21 h 85"/>
                  <a:gd name="T28" fmla="*/ 41 w 52"/>
                  <a:gd name="T29" fmla="*/ 9 h 85"/>
                  <a:gd name="T30" fmla="*/ 47 w 52"/>
                  <a:gd name="T31" fmla="*/ 2 h 85"/>
                  <a:gd name="T32" fmla="*/ 50 w 52"/>
                  <a:gd name="T33" fmla="*/ 0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5"/>
                  <a:gd name="T53" fmla="*/ 52 w 52"/>
                  <a:gd name="T54" fmla="*/ 85 h 8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5">
                    <a:moveTo>
                      <a:pt x="50" y="0"/>
                    </a:moveTo>
                    <a:lnTo>
                      <a:pt x="52" y="5"/>
                    </a:lnTo>
                    <a:lnTo>
                      <a:pt x="49" y="12"/>
                    </a:lnTo>
                    <a:lnTo>
                      <a:pt x="46" y="24"/>
                    </a:lnTo>
                    <a:lnTo>
                      <a:pt x="38" y="37"/>
                    </a:lnTo>
                    <a:lnTo>
                      <a:pt x="31" y="52"/>
                    </a:lnTo>
                    <a:lnTo>
                      <a:pt x="22" y="65"/>
                    </a:lnTo>
                    <a:lnTo>
                      <a:pt x="12" y="77"/>
                    </a:lnTo>
                    <a:lnTo>
                      <a:pt x="0" y="85"/>
                    </a:lnTo>
                    <a:lnTo>
                      <a:pt x="6" y="76"/>
                    </a:lnTo>
                    <a:lnTo>
                      <a:pt x="13" y="62"/>
                    </a:lnTo>
                    <a:lnTo>
                      <a:pt x="21" y="49"/>
                    </a:lnTo>
                    <a:lnTo>
                      <a:pt x="28" y="34"/>
                    </a:lnTo>
                    <a:lnTo>
                      <a:pt x="36" y="21"/>
                    </a:lnTo>
                    <a:lnTo>
                      <a:pt x="41" y="9"/>
                    </a:lnTo>
                    <a:lnTo>
                      <a:pt x="47" y="2"/>
                    </a:lnTo>
                    <a:lnTo>
                      <a:pt x="5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05" name="Freeform 146"/>
              <p:cNvSpPr>
                <a:spLocks/>
              </p:cNvSpPr>
              <p:nvPr/>
            </p:nvSpPr>
            <p:spPr bwMode="auto">
              <a:xfrm>
                <a:off x="2729" y="1420"/>
                <a:ext cx="54" cy="74"/>
              </a:xfrm>
              <a:custGeom>
                <a:avLst/>
                <a:gdLst>
                  <a:gd name="T0" fmla="*/ 0 w 54"/>
                  <a:gd name="T1" fmla="*/ 0 h 74"/>
                  <a:gd name="T2" fmla="*/ 6 w 54"/>
                  <a:gd name="T3" fmla="*/ 6 h 74"/>
                  <a:gd name="T4" fmla="*/ 17 w 54"/>
                  <a:gd name="T5" fmla="*/ 14 h 74"/>
                  <a:gd name="T6" fmla="*/ 26 w 54"/>
                  <a:gd name="T7" fmla="*/ 26 h 74"/>
                  <a:gd name="T8" fmla="*/ 36 w 54"/>
                  <a:gd name="T9" fmla="*/ 38 h 74"/>
                  <a:gd name="T10" fmla="*/ 45 w 54"/>
                  <a:gd name="T11" fmla="*/ 50 h 74"/>
                  <a:gd name="T12" fmla="*/ 52 w 54"/>
                  <a:gd name="T13" fmla="*/ 60 h 74"/>
                  <a:gd name="T14" fmla="*/ 54 w 54"/>
                  <a:gd name="T15" fmla="*/ 69 h 74"/>
                  <a:gd name="T16" fmla="*/ 52 w 54"/>
                  <a:gd name="T17" fmla="*/ 74 h 74"/>
                  <a:gd name="T18" fmla="*/ 46 w 54"/>
                  <a:gd name="T19" fmla="*/ 72 h 74"/>
                  <a:gd name="T20" fmla="*/ 40 w 54"/>
                  <a:gd name="T21" fmla="*/ 66 h 74"/>
                  <a:gd name="T22" fmla="*/ 33 w 54"/>
                  <a:gd name="T23" fmla="*/ 54 h 74"/>
                  <a:gd name="T24" fmla="*/ 24 w 54"/>
                  <a:gd name="T25" fmla="*/ 41 h 74"/>
                  <a:gd name="T26" fmla="*/ 17 w 54"/>
                  <a:gd name="T27" fmla="*/ 26 h 74"/>
                  <a:gd name="T28" fmla="*/ 11 w 54"/>
                  <a:gd name="T29" fmla="*/ 14 h 74"/>
                  <a:gd name="T30" fmla="*/ 5 w 54"/>
                  <a:gd name="T31" fmla="*/ 4 h 74"/>
                  <a:gd name="T32" fmla="*/ 0 w 54"/>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74"/>
                  <a:gd name="T53" fmla="*/ 54 w 54"/>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74">
                    <a:moveTo>
                      <a:pt x="0" y="0"/>
                    </a:moveTo>
                    <a:lnTo>
                      <a:pt x="6" y="6"/>
                    </a:lnTo>
                    <a:lnTo>
                      <a:pt x="17" y="14"/>
                    </a:lnTo>
                    <a:lnTo>
                      <a:pt x="26" y="26"/>
                    </a:lnTo>
                    <a:lnTo>
                      <a:pt x="36" y="38"/>
                    </a:lnTo>
                    <a:lnTo>
                      <a:pt x="45" y="50"/>
                    </a:lnTo>
                    <a:lnTo>
                      <a:pt x="52" y="60"/>
                    </a:lnTo>
                    <a:lnTo>
                      <a:pt x="54" y="69"/>
                    </a:lnTo>
                    <a:lnTo>
                      <a:pt x="52" y="74"/>
                    </a:lnTo>
                    <a:lnTo>
                      <a:pt x="46" y="72"/>
                    </a:lnTo>
                    <a:lnTo>
                      <a:pt x="40" y="66"/>
                    </a:lnTo>
                    <a:lnTo>
                      <a:pt x="33" y="54"/>
                    </a:lnTo>
                    <a:lnTo>
                      <a:pt x="24" y="41"/>
                    </a:lnTo>
                    <a:lnTo>
                      <a:pt x="17" y="26"/>
                    </a:lnTo>
                    <a:lnTo>
                      <a:pt x="11" y="14"/>
                    </a:lnTo>
                    <a:lnTo>
                      <a:pt x="5"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06" name="Freeform 147"/>
              <p:cNvSpPr>
                <a:spLocks/>
              </p:cNvSpPr>
              <p:nvPr/>
            </p:nvSpPr>
            <p:spPr bwMode="auto">
              <a:xfrm>
                <a:off x="2778" y="1253"/>
                <a:ext cx="259" cy="54"/>
              </a:xfrm>
              <a:custGeom>
                <a:avLst/>
                <a:gdLst>
                  <a:gd name="T0" fmla="*/ 0 w 259"/>
                  <a:gd name="T1" fmla="*/ 6 h 54"/>
                  <a:gd name="T2" fmla="*/ 0 w 259"/>
                  <a:gd name="T3" fmla="*/ 4 h 54"/>
                  <a:gd name="T4" fmla="*/ 2 w 259"/>
                  <a:gd name="T5" fmla="*/ 1 h 54"/>
                  <a:gd name="T6" fmla="*/ 3 w 259"/>
                  <a:gd name="T7" fmla="*/ 0 h 54"/>
                  <a:gd name="T8" fmla="*/ 6 w 259"/>
                  <a:gd name="T9" fmla="*/ 0 h 54"/>
                  <a:gd name="T10" fmla="*/ 22 w 259"/>
                  <a:gd name="T11" fmla="*/ 13 h 54"/>
                  <a:gd name="T12" fmla="*/ 39 w 259"/>
                  <a:gd name="T13" fmla="*/ 23 h 54"/>
                  <a:gd name="T14" fmla="*/ 56 w 259"/>
                  <a:gd name="T15" fmla="*/ 31 h 54"/>
                  <a:gd name="T16" fmla="*/ 74 w 259"/>
                  <a:gd name="T17" fmla="*/ 37 h 54"/>
                  <a:gd name="T18" fmla="*/ 92 w 259"/>
                  <a:gd name="T19" fmla="*/ 41 h 54"/>
                  <a:gd name="T20" fmla="*/ 109 w 259"/>
                  <a:gd name="T21" fmla="*/ 43 h 54"/>
                  <a:gd name="T22" fmla="*/ 126 w 259"/>
                  <a:gd name="T23" fmla="*/ 43 h 54"/>
                  <a:gd name="T24" fmla="*/ 143 w 259"/>
                  <a:gd name="T25" fmla="*/ 43 h 54"/>
                  <a:gd name="T26" fmla="*/ 160 w 259"/>
                  <a:gd name="T27" fmla="*/ 41 h 54"/>
                  <a:gd name="T28" fmla="*/ 176 w 259"/>
                  <a:gd name="T29" fmla="*/ 38 h 54"/>
                  <a:gd name="T30" fmla="*/ 192 w 259"/>
                  <a:gd name="T31" fmla="*/ 35 h 54"/>
                  <a:gd name="T32" fmla="*/ 207 w 259"/>
                  <a:gd name="T33" fmla="*/ 31 h 54"/>
                  <a:gd name="T34" fmla="*/ 222 w 259"/>
                  <a:gd name="T35" fmla="*/ 26 h 54"/>
                  <a:gd name="T36" fmla="*/ 235 w 259"/>
                  <a:gd name="T37" fmla="*/ 22 h 54"/>
                  <a:gd name="T38" fmla="*/ 247 w 259"/>
                  <a:gd name="T39" fmla="*/ 19 h 54"/>
                  <a:gd name="T40" fmla="*/ 259 w 259"/>
                  <a:gd name="T41" fmla="*/ 14 h 54"/>
                  <a:gd name="T42" fmla="*/ 253 w 259"/>
                  <a:gd name="T43" fmla="*/ 22 h 54"/>
                  <a:gd name="T44" fmla="*/ 244 w 259"/>
                  <a:gd name="T45" fmla="*/ 29 h 54"/>
                  <a:gd name="T46" fmla="*/ 232 w 259"/>
                  <a:gd name="T47" fmla="*/ 35 h 54"/>
                  <a:gd name="T48" fmla="*/ 217 w 259"/>
                  <a:gd name="T49" fmla="*/ 41 h 54"/>
                  <a:gd name="T50" fmla="*/ 200 w 259"/>
                  <a:gd name="T51" fmla="*/ 47 h 54"/>
                  <a:gd name="T52" fmla="*/ 182 w 259"/>
                  <a:gd name="T53" fmla="*/ 50 h 54"/>
                  <a:gd name="T54" fmla="*/ 161 w 259"/>
                  <a:gd name="T55" fmla="*/ 53 h 54"/>
                  <a:gd name="T56" fmla="*/ 140 w 259"/>
                  <a:gd name="T57" fmla="*/ 54 h 54"/>
                  <a:gd name="T58" fmla="*/ 120 w 259"/>
                  <a:gd name="T59" fmla="*/ 54 h 54"/>
                  <a:gd name="T60" fmla="*/ 99 w 259"/>
                  <a:gd name="T61" fmla="*/ 53 h 54"/>
                  <a:gd name="T62" fmla="*/ 78 w 259"/>
                  <a:gd name="T63" fmla="*/ 48 h 54"/>
                  <a:gd name="T64" fmla="*/ 59 w 259"/>
                  <a:gd name="T65" fmla="*/ 44 h 54"/>
                  <a:gd name="T66" fmla="*/ 42 w 259"/>
                  <a:gd name="T67" fmla="*/ 38 h 54"/>
                  <a:gd name="T68" fmla="*/ 25 w 259"/>
                  <a:gd name="T69" fmla="*/ 29 h 54"/>
                  <a:gd name="T70" fmla="*/ 12 w 259"/>
                  <a:gd name="T71" fmla="*/ 19 h 54"/>
                  <a:gd name="T72" fmla="*/ 0 w 259"/>
                  <a:gd name="T73" fmla="*/ 6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9"/>
                  <a:gd name="T112" fmla="*/ 0 h 54"/>
                  <a:gd name="T113" fmla="*/ 259 w 259"/>
                  <a:gd name="T114" fmla="*/ 54 h 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9" h="54">
                    <a:moveTo>
                      <a:pt x="0" y="6"/>
                    </a:moveTo>
                    <a:lnTo>
                      <a:pt x="0" y="4"/>
                    </a:lnTo>
                    <a:lnTo>
                      <a:pt x="2" y="1"/>
                    </a:lnTo>
                    <a:lnTo>
                      <a:pt x="3" y="0"/>
                    </a:lnTo>
                    <a:lnTo>
                      <a:pt x="6" y="0"/>
                    </a:lnTo>
                    <a:lnTo>
                      <a:pt x="22" y="13"/>
                    </a:lnTo>
                    <a:lnTo>
                      <a:pt x="39" y="23"/>
                    </a:lnTo>
                    <a:lnTo>
                      <a:pt x="56" y="31"/>
                    </a:lnTo>
                    <a:lnTo>
                      <a:pt x="74" y="37"/>
                    </a:lnTo>
                    <a:lnTo>
                      <a:pt x="92" y="41"/>
                    </a:lnTo>
                    <a:lnTo>
                      <a:pt x="109" y="43"/>
                    </a:lnTo>
                    <a:lnTo>
                      <a:pt x="126" y="43"/>
                    </a:lnTo>
                    <a:lnTo>
                      <a:pt x="143" y="43"/>
                    </a:lnTo>
                    <a:lnTo>
                      <a:pt x="160" y="41"/>
                    </a:lnTo>
                    <a:lnTo>
                      <a:pt x="176" y="38"/>
                    </a:lnTo>
                    <a:lnTo>
                      <a:pt x="192" y="35"/>
                    </a:lnTo>
                    <a:lnTo>
                      <a:pt x="207" y="31"/>
                    </a:lnTo>
                    <a:lnTo>
                      <a:pt x="222" y="26"/>
                    </a:lnTo>
                    <a:lnTo>
                      <a:pt x="235" y="22"/>
                    </a:lnTo>
                    <a:lnTo>
                      <a:pt x="247" y="19"/>
                    </a:lnTo>
                    <a:lnTo>
                      <a:pt x="259" y="14"/>
                    </a:lnTo>
                    <a:lnTo>
                      <a:pt x="253" y="22"/>
                    </a:lnTo>
                    <a:lnTo>
                      <a:pt x="244" y="29"/>
                    </a:lnTo>
                    <a:lnTo>
                      <a:pt x="232" y="35"/>
                    </a:lnTo>
                    <a:lnTo>
                      <a:pt x="217" y="41"/>
                    </a:lnTo>
                    <a:lnTo>
                      <a:pt x="200" y="47"/>
                    </a:lnTo>
                    <a:lnTo>
                      <a:pt x="182" y="50"/>
                    </a:lnTo>
                    <a:lnTo>
                      <a:pt x="161" y="53"/>
                    </a:lnTo>
                    <a:lnTo>
                      <a:pt x="140" y="54"/>
                    </a:lnTo>
                    <a:lnTo>
                      <a:pt x="120" y="54"/>
                    </a:lnTo>
                    <a:lnTo>
                      <a:pt x="99" y="53"/>
                    </a:lnTo>
                    <a:lnTo>
                      <a:pt x="78" y="48"/>
                    </a:lnTo>
                    <a:lnTo>
                      <a:pt x="59" y="44"/>
                    </a:lnTo>
                    <a:lnTo>
                      <a:pt x="42" y="38"/>
                    </a:lnTo>
                    <a:lnTo>
                      <a:pt x="25" y="29"/>
                    </a:lnTo>
                    <a:lnTo>
                      <a:pt x="12" y="19"/>
                    </a:lnTo>
                    <a:lnTo>
                      <a:pt x="0" y="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07" name="Freeform 148"/>
              <p:cNvSpPr>
                <a:spLocks/>
              </p:cNvSpPr>
              <p:nvPr/>
            </p:nvSpPr>
            <p:spPr bwMode="auto">
              <a:xfrm>
                <a:off x="3003" y="1229"/>
                <a:ext cx="28" cy="58"/>
              </a:xfrm>
              <a:custGeom>
                <a:avLst/>
                <a:gdLst>
                  <a:gd name="T0" fmla="*/ 0 w 28"/>
                  <a:gd name="T1" fmla="*/ 58 h 58"/>
                  <a:gd name="T2" fmla="*/ 11 w 28"/>
                  <a:gd name="T3" fmla="*/ 43 h 58"/>
                  <a:gd name="T4" fmla="*/ 22 w 28"/>
                  <a:gd name="T5" fmla="*/ 25 h 58"/>
                  <a:gd name="T6" fmla="*/ 28 w 28"/>
                  <a:gd name="T7" fmla="*/ 9 h 58"/>
                  <a:gd name="T8" fmla="*/ 26 w 28"/>
                  <a:gd name="T9" fmla="*/ 0 h 58"/>
                  <a:gd name="T10" fmla="*/ 20 w 28"/>
                  <a:gd name="T11" fmla="*/ 4 h 58"/>
                  <a:gd name="T12" fmla="*/ 16 w 28"/>
                  <a:gd name="T13" fmla="*/ 21 h 58"/>
                  <a:gd name="T14" fmla="*/ 8 w 28"/>
                  <a:gd name="T15" fmla="*/ 40 h 58"/>
                  <a:gd name="T16" fmla="*/ 0 w 28"/>
                  <a:gd name="T17" fmla="*/ 58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58"/>
                  <a:gd name="T29" fmla="*/ 28 w 2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58">
                    <a:moveTo>
                      <a:pt x="0" y="58"/>
                    </a:moveTo>
                    <a:lnTo>
                      <a:pt x="11" y="43"/>
                    </a:lnTo>
                    <a:lnTo>
                      <a:pt x="22" y="25"/>
                    </a:lnTo>
                    <a:lnTo>
                      <a:pt x="28" y="9"/>
                    </a:lnTo>
                    <a:lnTo>
                      <a:pt x="26" y="0"/>
                    </a:lnTo>
                    <a:lnTo>
                      <a:pt x="20" y="4"/>
                    </a:lnTo>
                    <a:lnTo>
                      <a:pt x="16" y="21"/>
                    </a:lnTo>
                    <a:lnTo>
                      <a:pt x="8" y="40"/>
                    </a:lnTo>
                    <a:lnTo>
                      <a:pt x="0" y="5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08" name="Freeform 149"/>
              <p:cNvSpPr>
                <a:spLocks/>
              </p:cNvSpPr>
              <p:nvPr/>
            </p:nvSpPr>
            <p:spPr bwMode="auto">
              <a:xfrm>
                <a:off x="2980" y="1230"/>
                <a:ext cx="33" cy="64"/>
              </a:xfrm>
              <a:custGeom>
                <a:avLst/>
                <a:gdLst>
                  <a:gd name="T0" fmla="*/ 31 w 33"/>
                  <a:gd name="T1" fmla="*/ 0 h 64"/>
                  <a:gd name="T2" fmla="*/ 33 w 33"/>
                  <a:gd name="T3" fmla="*/ 9 h 64"/>
                  <a:gd name="T4" fmla="*/ 27 w 33"/>
                  <a:gd name="T5" fmla="*/ 27 h 64"/>
                  <a:gd name="T6" fmla="*/ 17 w 33"/>
                  <a:gd name="T7" fmla="*/ 48 h 64"/>
                  <a:gd name="T8" fmla="*/ 0 w 33"/>
                  <a:gd name="T9" fmla="*/ 64 h 64"/>
                  <a:gd name="T10" fmla="*/ 8 w 33"/>
                  <a:gd name="T11" fmla="*/ 46 h 64"/>
                  <a:gd name="T12" fmla="*/ 18 w 33"/>
                  <a:gd name="T13" fmla="*/ 26 h 64"/>
                  <a:gd name="T14" fmla="*/ 26 w 33"/>
                  <a:gd name="T15" fmla="*/ 8 h 64"/>
                  <a:gd name="T16" fmla="*/ 31 w 33"/>
                  <a:gd name="T17" fmla="*/ 0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4"/>
                  <a:gd name="T29" fmla="*/ 33 w 33"/>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4">
                    <a:moveTo>
                      <a:pt x="31" y="0"/>
                    </a:moveTo>
                    <a:lnTo>
                      <a:pt x="33" y="9"/>
                    </a:lnTo>
                    <a:lnTo>
                      <a:pt x="27" y="27"/>
                    </a:lnTo>
                    <a:lnTo>
                      <a:pt x="17" y="48"/>
                    </a:lnTo>
                    <a:lnTo>
                      <a:pt x="0" y="64"/>
                    </a:lnTo>
                    <a:lnTo>
                      <a:pt x="8" y="46"/>
                    </a:lnTo>
                    <a:lnTo>
                      <a:pt x="18" y="26"/>
                    </a:lnTo>
                    <a:lnTo>
                      <a:pt x="26" y="8"/>
                    </a:lnTo>
                    <a:lnTo>
                      <a:pt x="3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09" name="Freeform 150"/>
              <p:cNvSpPr>
                <a:spLocks/>
              </p:cNvSpPr>
              <p:nvPr/>
            </p:nvSpPr>
            <p:spPr bwMode="auto">
              <a:xfrm>
                <a:off x="2929" y="1220"/>
                <a:ext cx="46" cy="83"/>
              </a:xfrm>
              <a:custGeom>
                <a:avLst/>
                <a:gdLst>
                  <a:gd name="T0" fmla="*/ 44 w 46"/>
                  <a:gd name="T1" fmla="*/ 0 h 83"/>
                  <a:gd name="T2" fmla="*/ 46 w 46"/>
                  <a:gd name="T3" fmla="*/ 5 h 83"/>
                  <a:gd name="T4" fmla="*/ 44 w 46"/>
                  <a:gd name="T5" fmla="*/ 12 h 83"/>
                  <a:gd name="T6" fmla="*/ 40 w 46"/>
                  <a:gd name="T7" fmla="*/ 24 h 83"/>
                  <a:gd name="T8" fmla="*/ 34 w 46"/>
                  <a:gd name="T9" fmla="*/ 37 h 83"/>
                  <a:gd name="T10" fmla="*/ 26 w 46"/>
                  <a:gd name="T11" fmla="*/ 50 h 83"/>
                  <a:gd name="T12" fmla="*/ 19 w 46"/>
                  <a:gd name="T13" fmla="*/ 64 h 83"/>
                  <a:gd name="T14" fmla="*/ 9 w 46"/>
                  <a:gd name="T15" fmla="*/ 76 h 83"/>
                  <a:gd name="T16" fmla="*/ 0 w 46"/>
                  <a:gd name="T17" fmla="*/ 83 h 83"/>
                  <a:gd name="T18" fmla="*/ 4 w 46"/>
                  <a:gd name="T19" fmla="*/ 76 h 83"/>
                  <a:gd name="T20" fmla="*/ 9 w 46"/>
                  <a:gd name="T21" fmla="*/ 65 h 83"/>
                  <a:gd name="T22" fmla="*/ 16 w 46"/>
                  <a:gd name="T23" fmla="*/ 50 h 83"/>
                  <a:gd name="T24" fmla="*/ 22 w 46"/>
                  <a:gd name="T25" fmla="*/ 36 h 83"/>
                  <a:gd name="T26" fmla="*/ 28 w 46"/>
                  <a:gd name="T27" fmla="*/ 22 h 83"/>
                  <a:gd name="T28" fmla="*/ 35 w 46"/>
                  <a:gd name="T29" fmla="*/ 9 h 83"/>
                  <a:gd name="T30" fmla="*/ 40 w 46"/>
                  <a:gd name="T31" fmla="*/ 2 h 83"/>
                  <a:gd name="T32" fmla="*/ 44 w 46"/>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83"/>
                  <a:gd name="T53" fmla="*/ 46 w 46"/>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83">
                    <a:moveTo>
                      <a:pt x="44" y="0"/>
                    </a:moveTo>
                    <a:lnTo>
                      <a:pt x="46" y="5"/>
                    </a:lnTo>
                    <a:lnTo>
                      <a:pt x="44" y="12"/>
                    </a:lnTo>
                    <a:lnTo>
                      <a:pt x="40" y="24"/>
                    </a:lnTo>
                    <a:lnTo>
                      <a:pt x="34" y="37"/>
                    </a:lnTo>
                    <a:lnTo>
                      <a:pt x="26" y="50"/>
                    </a:lnTo>
                    <a:lnTo>
                      <a:pt x="19" y="64"/>
                    </a:lnTo>
                    <a:lnTo>
                      <a:pt x="9" y="76"/>
                    </a:lnTo>
                    <a:lnTo>
                      <a:pt x="0" y="83"/>
                    </a:lnTo>
                    <a:lnTo>
                      <a:pt x="4" y="76"/>
                    </a:lnTo>
                    <a:lnTo>
                      <a:pt x="9" y="65"/>
                    </a:lnTo>
                    <a:lnTo>
                      <a:pt x="16" y="50"/>
                    </a:lnTo>
                    <a:lnTo>
                      <a:pt x="22" y="36"/>
                    </a:lnTo>
                    <a:lnTo>
                      <a:pt x="28" y="22"/>
                    </a:lnTo>
                    <a:lnTo>
                      <a:pt x="35" y="9"/>
                    </a:lnTo>
                    <a:lnTo>
                      <a:pt x="40" y="2"/>
                    </a:lnTo>
                    <a:lnTo>
                      <a:pt x="4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10" name="Freeform 151"/>
              <p:cNvSpPr>
                <a:spLocks/>
              </p:cNvSpPr>
              <p:nvPr/>
            </p:nvSpPr>
            <p:spPr bwMode="auto">
              <a:xfrm>
                <a:off x="2882" y="1211"/>
                <a:ext cx="50" cy="90"/>
              </a:xfrm>
              <a:custGeom>
                <a:avLst/>
                <a:gdLst>
                  <a:gd name="T0" fmla="*/ 48 w 50"/>
                  <a:gd name="T1" fmla="*/ 0 h 90"/>
                  <a:gd name="T2" fmla="*/ 50 w 50"/>
                  <a:gd name="T3" fmla="*/ 5 h 90"/>
                  <a:gd name="T4" fmla="*/ 47 w 50"/>
                  <a:gd name="T5" fmla="*/ 15 h 90"/>
                  <a:gd name="T6" fmla="*/ 42 w 50"/>
                  <a:gd name="T7" fmla="*/ 28 h 90"/>
                  <a:gd name="T8" fmla="*/ 35 w 50"/>
                  <a:gd name="T9" fmla="*/ 43 h 90"/>
                  <a:gd name="T10" fmla="*/ 28 w 50"/>
                  <a:gd name="T11" fmla="*/ 58 h 90"/>
                  <a:gd name="T12" fmla="*/ 17 w 50"/>
                  <a:gd name="T13" fmla="*/ 73 h 90"/>
                  <a:gd name="T14" fmla="*/ 8 w 50"/>
                  <a:gd name="T15" fmla="*/ 83 h 90"/>
                  <a:gd name="T16" fmla="*/ 0 w 50"/>
                  <a:gd name="T17" fmla="*/ 90 h 90"/>
                  <a:gd name="T18" fmla="*/ 2 w 50"/>
                  <a:gd name="T19" fmla="*/ 83 h 90"/>
                  <a:gd name="T20" fmla="*/ 8 w 50"/>
                  <a:gd name="T21" fmla="*/ 71 h 90"/>
                  <a:gd name="T22" fmla="*/ 16 w 50"/>
                  <a:gd name="T23" fmla="*/ 56 h 90"/>
                  <a:gd name="T24" fmla="*/ 23 w 50"/>
                  <a:gd name="T25" fmla="*/ 40 h 90"/>
                  <a:gd name="T26" fmla="*/ 32 w 50"/>
                  <a:gd name="T27" fmla="*/ 25 h 90"/>
                  <a:gd name="T28" fmla="*/ 39 w 50"/>
                  <a:gd name="T29" fmla="*/ 12 h 90"/>
                  <a:gd name="T30" fmla="*/ 45 w 50"/>
                  <a:gd name="T31" fmla="*/ 3 h 90"/>
                  <a:gd name="T32" fmla="*/ 48 w 50"/>
                  <a:gd name="T33" fmla="*/ 0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0"/>
                  <a:gd name="T53" fmla="*/ 50 w 50"/>
                  <a:gd name="T54" fmla="*/ 90 h 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0">
                    <a:moveTo>
                      <a:pt x="48" y="0"/>
                    </a:moveTo>
                    <a:lnTo>
                      <a:pt x="50" y="5"/>
                    </a:lnTo>
                    <a:lnTo>
                      <a:pt x="47" y="15"/>
                    </a:lnTo>
                    <a:lnTo>
                      <a:pt x="42" y="28"/>
                    </a:lnTo>
                    <a:lnTo>
                      <a:pt x="35" y="43"/>
                    </a:lnTo>
                    <a:lnTo>
                      <a:pt x="28" y="58"/>
                    </a:lnTo>
                    <a:lnTo>
                      <a:pt x="17" y="73"/>
                    </a:lnTo>
                    <a:lnTo>
                      <a:pt x="8" y="83"/>
                    </a:lnTo>
                    <a:lnTo>
                      <a:pt x="0" y="90"/>
                    </a:lnTo>
                    <a:lnTo>
                      <a:pt x="2" y="83"/>
                    </a:lnTo>
                    <a:lnTo>
                      <a:pt x="8" y="71"/>
                    </a:lnTo>
                    <a:lnTo>
                      <a:pt x="16" y="56"/>
                    </a:lnTo>
                    <a:lnTo>
                      <a:pt x="23" y="40"/>
                    </a:lnTo>
                    <a:lnTo>
                      <a:pt x="32" y="25"/>
                    </a:lnTo>
                    <a:lnTo>
                      <a:pt x="39" y="12"/>
                    </a:lnTo>
                    <a:lnTo>
                      <a:pt x="45" y="3"/>
                    </a:lnTo>
                    <a:lnTo>
                      <a:pt x="4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11" name="Freeform 152"/>
              <p:cNvSpPr>
                <a:spLocks/>
              </p:cNvSpPr>
              <p:nvPr/>
            </p:nvSpPr>
            <p:spPr bwMode="auto">
              <a:xfrm>
                <a:off x="2849" y="1222"/>
                <a:ext cx="55" cy="74"/>
              </a:xfrm>
              <a:custGeom>
                <a:avLst/>
                <a:gdLst>
                  <a:gd name="T0" fmla="*/ 55 w 55"/>
                  <a:gd name="T1" fmla="*/ 0 h 74"/>
                  <a:gd name="T2" fmla="*/ 55 w 55"/>
                  <a:gd name="T3" fmla="*/ 3 h 74"/>
                  <a:gd name="T4" fmla="*/ 52 w 55"/>
                  <a:gd name="T5" fmla="*/ 11 h 74"/>
                  <a:gd name="T6" fmla="*/ 44 w 55"/>
                  <a:gd name="T7" fmla="*/ 23 h 74"/>
                  <a:gd name="T8" fmla="*/ 37 w 55"/>
                  <a:gd name="T9" fmla="*/ 37 h 74"/>
                  <a:gd name="T10" fmla="*/ 27 w 55"/>
                  <a:gd name="T11" fmla="*/ 50 h 74"/>
                  <a:gd name="T12" fmla="*/ 16 w 55"/>
                  <a:gd name="T13" fmla="*/ 60 h 74"/>
                  <a:gd name="T14" fmla="*/ 7 w 55"/>
                  <a:gd name="T15" fmla="*/ 69 h 74"/>
                  <a:gd name="T16" fmla="*/ 0 w 55"/>
                  <a:gd name="T17" fmla="*/ 74 h 74"/>
                  <a:gd name="T18" fmla="*/ 4 w 55"/>
                  <a:gd name="T19" fmla="*/ 66 h 74"/>
                  <a:gd name="T20" fmla="*/ 12 w 55"/>
                  <a:gd name="T21" fmla="*/ 56 h 74"/>
                  <a:gd name="T22" fmla="*/ 19 w 55"/>
                  <a:gd name="T23" fmla="*/ 44 h 74"/>
                  <a:gd name="T24" fmla="*/ 28 w 55"/>
                  <a:gd name="T25" fmla="*/ 29 h 74"/>
                  <a:gd name="T26" fmla="*/ 37 w 55"/>
                  <a:gd name="T27" fmla="*/ 17 h 74"/>
                  <a:gd name="T28" fmla="*/ 44 w 55"/>
                  <a:gd name="T29" fmla="*/ 7 h 74"/>
                  <a:gd name="T30" fmla="*/ 50 w 55"/>
                  <a:gd name="T31" fmla="*/ 1 h 74"/>
                  <a:gd name="T32" fmla="*/ 55 w 55"/>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74"/>
                  <a:gd name="T53" fmla="*/ 55 w 55"/>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74">
                    <a:moveTo>
                      <a:pt x="55" y="0"/>
                    </a:moveTo>
                    <a:lnTo>
                      <a:pt x="55" y="3"/>
                    </a:lnTo>
                    <a:lnTo>
                      <a:pt x="52" y="11"/>
                    </a:lnTo>
                    <a:lnTo>
                      <a:pt x="44" y="23"/>
                    </a:lnTo>
                    <a:lnTo>
                      <a:pt x="37" y="37"/>
                    </a:lnTo>
                    <a:lnTo>
                      <a:pt x="27" y="50"/>
                    </a:lnTo>
                    <a:lnTo>
                      <a:pt x="16" y="60"/>
                    </a:lnTo>
                    <a:lnTo>
                      <a:pt x="7" y="69"/>
                    </a:lnTo>
                    <a:lnTo>
                      <a:pt x="0" y="74"/>
                    </a:lnTo>
                    <a:lnTo>
                      <a:pt x="4" y="66"/>
                    </a:lnTo>
                    <a:lnTo>
                      <a:pt x="12" y="56"/>
                    </a:lnTo>
                    <a:lnTo>
                      <a:pt x="19" y="44"/>
                    </a:lnTo>
                    <a:lnTo>
                      <a:pt x="28" y="29"/>
                    </a:lnTo>
                    <a:lnTo>
                      <a:pt x="37" y="17"/>
                    </a:lnTo>
                    <a:lnTo>
                      <a:pt x="44" y="7"/>
                    </a:lnTo>
                    <a:lnTo>
                      <a:pt x="50" y="1"/>
                    </a:lnTo>
                    <a:lnTo>
                      <a:pt x="5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12" name="Freeform 153"/>
              <p:cNvSpPr>
                <a:spLocks/>
              </p:cNvSpPr>
              <p:nvPr/>
            </p:nvSpPr>
            <p:spPr bwMode="auto">
              <a:xfrm>
                <a:off x="2825" y="1226"/>
                <a:ext cx="48" cy="62"/>
              </a:xfrm>
              <a:custGeom>
                <a:avLst/>
                <a:gdLst>
                  <a:gd name="T0" fmla="*/ 46 w 48"/>
                  <a:gd name="T1" fmla="*/ 0 h 62"/>
                  <a:gd name="T2" fmla="*/ 48 w 48"/>
                  <a:gd name="T3" fmla="*/ 3 h 62"/>
                  <a:gd name="T4" fmla="*/ 45 w 48"/>
                  <a:gd name="T5" fmla="*/ 10 h 62"/>
                  <a:gd name="T6" fmla="*/ 42 w 48"/>
                  <a:gd name="T7" fmla="*/ 19 h 62"/>
                  <a:gd name="T8" fmla="*/ 36 w 48"/>
                  <a:gd name="T9" fmla="*/ 30 h 62"/>
                  <a:gd name="T10" fmla="*/ 28 w 48"/>
                  <a:gd name="T11" fmla="*/ 40 h 62"/>
                  <a:gd name="T12" fmla="*/ 20 w 48"/>
                  <a:gd name="T13" fmla="*/ 50 h 62"/>
                  <a:gd name="T14" fmla="*/ 11 w 48"/>
                  <a:gd name="T15" fmla="*/ 58 h 62"/>
                  <a:gd name="T16" fmla="*/ 0 w 48"/>
                  <a:gd name="T17" fmla="*/ 62 h 62"/>
                  <a:gd name="T18" fmla="*/ 5 w 48"/>
                  <a:gd name="T19" fmla="*/ 55 h 62"/>
                  <a:gd name="T20" fmla="*/ 11 w 48"/>
                  <a:gd name="T21" fmla="*/ 46 h 62"/>
                  <a:gd name="T22" fmla="*/ 18 w 48"/>
                  <a:gd name="T23" fmla="*/ 36 h 62"/>
                  <a:gd name="T24" fmla="*/ 26 w 48"/>
                  <a:gd name="T25" fmla="*/ 24 h 62"/>
                  <a:gd name="T26" fmla="*/ 31 w 48"/>
                  <a:gd name="T27" fmla="*/ 15 h 62"/>
                  <a:gd name="T28" fmla="*/ 37 w 48"/>
                  <a:gd name="T29" fmla="*/ 6 h 62"/>
                  <a:gd name="T30" fmla="*/ 43 w 48"/>
                  <a:gd name="T31" fmla="*/ 2 h 62"/>
                  <a:gd name="T32" fmla="*/ 46 w 48"/>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2"/>
                  <a:gd name="T53" fmla="*/ 48 w 48"/>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2">
                    <a:moveTo>
                      <a:pt x="46" y="0"/>
                    </a:moveTo>
                    <a:lnTo>
                      <a:pt x="48" y="3"/>
                    </a:lnTo>
                    <a:lnTo>
                      <a:pt x="45" y="10"/>
                    </a:lnTo>
                    <a:lnTo>
                      <a:pt x="42" y="19"/>
                    </a:lnTo>
                    <a:lnTo>
                      <a:pt x="36" y="30"/>
                    </a:lnTo>
                    <a:lnTo>
                      <a:pt x="28" y="40"/>
                    </a:lnTo>
                    <a:lnTo>
                      <a:pt x="20" y="50"/>
                    </a:lnTo>
                    <a:lnTo>
                      <a:pt x="11" y="58"/>
                    </a:lnTo>
                    <a:lnTo>
                      <a:pt x="0" y="62"/>
                    </a:lnTo>
                    <a:lnTo>
                      <a:pt x="5" y="55"/>
                    </a:lnTo>
                    <a:lnTo>
                      <a:pt x="11" y="46"/>
                    </a:lnTo>
                    <a:lnTo>
                      <a:pt x="18" y="36"/>
                    </a:lnTo>
                    <a:lnTo>
                      <a:pt x="26" y="24"/>
                    </a:lnTo>
                    <a:lnTo>
                      <a:pt x="31" y="15"/>
                    </a:lnTo>
                    <a:lnTo>
                      <a:pt x="37" y="6"/>
                    </a:lnTo>
                    <a:lnTo>
                      <a:pt x="43" y="2"/>
                    </a:lnTo>
                    <a:lnTo>
                      <a:pt x="4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13" name="Freeform 154"/>
              <p:cNvSpPr>
                <a:spLocks/>
              </p:cNvSpPr>
              <p:nvPr/>
            </p:nvSpPr>
            <p:spPr bwMode="auto">
              <a:xfrm>
                <a:off x="2800" y="1228"/>
                <a:ext cx="42" cy="44"/>
              </a:xfrm>
              <a:custGeom>
                <a:avLst/>
                <a:gdLst>
                  <a:gd name="T0" fmla="*/ 40 w 42"/>
                  <a:gd name="T1" fmla="*/ 0 h 44"/>
                  <a:gd name="T2" fmla="*/ 42 w 42"/>
                  <a:gd name="T3" fmla="*/ 2 h 44"/>
                  <a:gd name="T4" fmla="*/ 39 w 42"/>
                  <a:gd name="T5" fmla="*/ 8 h 44"/>
                  <a:gd name="T6" fmla="*/ 34 w 42"/>
                  <a:gd name="T7" fmla="*/ 16 h 44"/>
                  <a:gd name="T8" fmla="*/ 27 w 42"/>
                  <a:gd name="T9" fmla="*/ 25 h 44"/>
                  <a:gd name="T10" fmla="*/ 20 w 42"/>
                  <a:gd name="T11" fmla="*/ 32 h 44"/>
                  <a:gd name="T12" fmla="*/ 12 w 42"/>
                  <a:gd name="T13" fmla="*/ 39 h 44"/>
                  <a:gd name="T14" fmla="*/ 5 w 42"/>
                  <a:gd name="T15" fmla="*/ 42 h 44"/>
                  <a:gd name="T16" fmla="*/ 0 w 42"/>
                  <a:gd name="T17" fmla="*/ 44 h 44"/>
                  <a:gd name="T18" fmla="*/ 9 w 42"/>
                  <a:gd name="T19" fmla="*/ 34 h 44"/>
                  <a:gd name="T20" fmla="*/ 21 w 42"/>
                  <a:gd name="T21" fmla="*/ 19 h 44"/>
                  <a:gd name="T22" fmla="*/ 33 w 42"/>
                  <a:gd name="T23" fmla="*/ 5 h 44"/>
                  <a:gd name="T24" fmla="*/ 40 w 42"/>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44"/>
                  <a:gd name="T41" fmla="*/ 42 w 42"/>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44">
                    <a:moveTo>
                      <a:pt x="40" y="0"/>
                    </a:moveTo>
                    <a:lnTo>
                      <a:pt x="42" y="2"/>
                    </a:lnTo>
                    <a:lnTo>
                      <a:pt x="39" y="8"/>
                    </a:lnTo>
                    <a:lnTo>
                      <a:pt x="34" y="16"/>
                    </a:lnTo>
                    <a:lnTo>
                      <a:pt x="27" y="25"/>
                    </a:lnTo>
                    <a:lnTo>
                      <a:pt x="20" y="32"/>
                    </a:lnTo>
                    <a:lnTo>
                      <a:pt x="12" y="39"/>
                    </a:lnTo>
                    <a:lnTo>
                      <a:pt x="5" y="42"/>
                    </a:lnTo>
                    <a:lnTo>
                      <a:pt x="0" y="44"/>
                    </a:lnTo>
                    <a:lnTo>
                      <a:pt x="9" y="34"/>
                    </a:lnTo>
                    <a:lnTo>
                      <a:pt x="21" y="19"/>
                    </a:lnTo>
                    <a:lnTo>
                      <a:pt x="33" y="5"/>
                    </a:lnTo>
                    <a:lnTo>
                      <a:pt x="4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14" name="Freeform 155"/>
              <p:cNvSpPr>
                <a:spLocks/>
              </p:cNvSpPr>
              <p:nvPr/>
            </p:nvSpPr>
            <p:spPr bwMode="auto">
              <a:xfrm>
                <a:off x="2786" y="1235"/>
                <a:ext cx="26" cy="28"/>
              </a:xfrm>
              <a:custGeom>
                <a:avLst/>
                <a:gdLst>
                  <a:gd name="T0" fmla="*/ 26 w 26"/>
                  <a:gd name="T1" fmla="*/ 0 h 28"/>
                  <a:gd name="T2" fmla="*/ 26 w 26"/>
                  <a:gd name="T3" fmla="*/ 7 h 28"/>
                  <a:gd name="T4" fmla="*/ 19 w 26"/>
                  <a:gd name="T5" fmla="*/ 18 h 28"/>
                  <a:gd name="T6" fmla="*/ 10 w 26"/>
                  <a:gd name="T7" fmla="*/ 27 h 28"/>
                  <a:gd name="T8" fmla="*/ 0 w 26"/>
                  <a:gd name="T9" fmla="*/ 28 h 28"/>
                  <a:gd name="T10" fmla="*/ 8 w 26"/>
                  <a:gd name="T11" fmla="*/ 22 h 28"/>
                  <a:gd name="T12" fmla="*/ 16 w 26"/>
                  <a:gd name="T13" fmla="*/ 10 h 28"/>
                  <a:gd name="T14" fmla="*/ 22 w 26"/>
                  <a:gd name="T15" fmla="*/ 0 h 28"/>
                  <a:gd name="T16" fmla="*/ 26 w 26"/>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28"/>
                  <a:gd name="T29" fmla="*/ 26 w 26"/>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28">
                    <a:moveTo>
                      <a:pt x="26" y="0"/>
                    </a:moveTo>
                    <a:lnTo>
                      <a:pt x="26" y="7"/>
                    </a:lnTo>
                    <a:lnTo>
                      <a:pt x="19" y="18"/>
                    </a:lnTo>
                    <a:lnTo>
                      <a:pt x="10" y="27"/>
                    </a:lnTo>
                    <a:lnTo>
                      <a:pt x="0" y="28"/>
                    </a:lnTo>
                    <a:lnTo>
                      <a:pt x="8" y="22"/>
                    </a:lnTo>
                    <a:lnTo>
                      <a:pt x="16" y="10"/>
                    </a:lnTo>
                    <a:lnTo>
                      <a:pt x="22" y="0"/>
                    </a:lnTo>
                    <a:lnTo>
                      <a:pt x="2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15" name="Freeform 156"/>
              <p:cNvSpPr>
                <a:spLocks/>
              </p:cNvSpPr>
              <p:nvPr/>
            </p:nvSpPr>
            <p:spPr bwMode="auto">
              <a:xfrm>
                <a:off x="3022" y="1238"/>
                <a:ext cx="29" cy="38"/>
              </a:xfrm>
              <a:custGeom>
                <a:avLst/>
                <a:gdLst>
                  <a:gd name="T0" fmla="*/ 0 w 29"/>
                  <a:gd name="T1" fmla="*/ 38 h 38"/>
                  <a:gd name="T2" fmla="*/ 4 w 29"/>
                  <a:gd name="T3" fmla="*/ 29 h 38"/>
                  <a:gd name="T4" fmla="*/ 13 w 29"/>
                  <a:gd name="T5" fmla="*/ 15 h 38"/>
                  <a:gd name="T6" fmla="*/ 22 w 29"/>
                  <a:gd name="T7" fmla="*/ 3 h 38"/>
                  <a:gd name="T8" fmla="*/ 29 w 29"/>
                  <a:gd name="T9" fmla="*/ 0 h 38"/>
                  <a:gd name="T10" fmla="*/ 29 w 29"/>
                  <a:gd name="T11" fmla="*/ 9 h 38"/>
                  <a:gd name="T12" fmla="*/ 20 w 29"/>
                  <a:gd name="T13" fmla="*/ 19 h 38"/>
                  <a:gd name="T14" fmla="*/ 9 w 29"/>
                  <a:gd name="T15" fmla="*/ 31 h 38"/>
                  <a:gd name="T16" fmla="*/ 0 w 29"/>
                  <a:gd name="T17" fmla="*/ 38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8"/>
                  <a:gd name="T29" fmla="*/ 29 w 29"/>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8">
                    <a:moveTo>
                      <a:pt x="0" y="38"/>
                    </a:moveTo>
                    <a:lnTo>
                      <a:pt x="4" y="29"/>
                    </a:lnTo>
                    <a:lnTo>
                      <a:pt x="13" y="15"/>
                    </a:lnTo>
                    <a:lnTo>
                      <a:pt x="22" y="3"/>
                    </a:lnTo>
                    <a:lnTo>
                      <a:pt x="29" y="0"/>
                    </a:lnTo>
                    <a:lnTo>
                      <a:pt x="29" y="9"/>
                    </a:lnTo>
                    <a:lnTo>
                      <a:pt x="20" y="19"/>
                    </a:lnTo>
                    <a:lnTo>
                      <a:pt x="9" y="31"/>
                    </a:lnTo>
                    <a:lnTo>
                      <a:pt x="0" y="3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16" name="Freeform 157"/>
              <p:cNvSpPr>
                <a:spLocks/>
              </p:cNvSpPr>
              <p:nvPr/>
            </p:nvSpPr>
            <p:spPr bwMode="auto">
              <a:xfrm>
                <a:off x="3020" y="1278"/>
                <a:ext cx="40" cy="15"/>
              </a:xfrm>
              <a:custGeom>
                <a:avLst/>
                <a:gdLst>
                  <a:gd name="T0" fmla="*/ 0 w 40"/>
                  <a:gd name="T1" fmla="*/ 0 h 15"/>
                  <a:gd name="T2" fmla="*/ 8 w 40"/>
                  <a:gd name="T3" fmla="*/ 3 h 15"/>
                  <a:gd name="T4" fmla="*/ 20 w 40"/>
                  <a:gd name="T5" fmla="*/ 10 h 15"/>
                  <a:gd name="T6" fmla="*/ 33 w 40"/>
                  <a:gd name="T7" fmla="*/ 15 h 15"/>
                  <a:gd name="T8" fmla="*/ 40 w 40"/>
                  <a:gd name="T9" fmla="*/ 13 h 15"/>
                  <a:gd name="T10" fmla="*/ 40 w 40"/>
                  <a:gd name="T11" fmla="*/ 10 h 15"/>
                  <a:gd name="T12" fmla="*/ 37 w 40"/>
                  <a:gd name="T13" fmla="*/ 7 h 15"/>
                  <a:gd name="T14" fmla="*/ 31 w 40"/>
                  <a:gd name="T15" fmla="*/ 6 h 15"/>
                  <a:gd name="T16" fmla="*/ 25 w 40"/>
                  <a:gd name="T17" fmla="*/ 4 h 15"/>
                  <a:gd name="T18" fmla="*/ 18 w 40"/>
                  <a:gd name="T19" fmla="*/ 3 h 15"/>
                  <a:gd name="T20" fmla="*/ 11 w 40"/>
                  <a:gd name="T21" fmla="*/ 1 h 15"/>
                  <a:gd name="T22" fmla="*/ 5 w 40"/>
                  <a:gd name="T23" fmla="*/ 0 h 15"/>
                  <a:gd name="T24" fmla="*/ 0 w 40"/>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15"/>
                  <a:gd name="T41" fmla="*/ 40 w 40"/>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15">
                    <a:moveTo>
                      <a:pt x="0" y="0"/>
                    </a:moveTo>
                    <a:lnTo>
                      <a:pt x="8" y="3"/>
                    </a:lnTo>
                    <a:lnTo>
                      <a:pt x="20" y="10"/>
                    </a:lnTo>
                    <a:lnTo>
                      <a:pt x="33" y="15"/>
                    </a:lnTo>
                    <a:lnTo>
                      <a:pt x="40" y="13"/>
                    </a:lnTo>
                    <a:lnTo>
                      <a:pt x="40" y="10"/>
                    </a:lnTo>
                    <a:lnTo>
                      <a:pt x="37" y="7"/>
                    </a:lnTo>
                    <a:lnTo>
                      <a:pt x="31" y="6"/>
                    </a:lnTo>
                    <a:lnTo>
                      <a:pt x="25" y="4"/>
                    </a:lnTo>
                    <a:lnTo>
                      <a:pt x="18" y="3"/>
                    </a:lnTo>
                    <a:lnTo>
                      <a:pt x="11" y="1"/>
                    </a:lnTo>
                    <a:lnTo>
                      <a:pt x="5" y="0"/>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17" name="Freeform 158"/>
              <p:cNvSpPr>
                <a:spLocks/>
              </p:cNvSpPr>
              <p:nvPr/>
            </p:nvSpPr>
            <p:spPr bwMode="auto">
              <a:xfrm>
                <a:off x="3028" y="1260"/>
                <a:ext cx="43" cy="13"/>
              </a:xfrm>
              <a:custGeom>
                <a:avLst/>
                <a:gdLst>
                  <a:gd name="T0" fmla="*/ 0 w 43"/>
                  <a:gd name="T1" fmla="*/ 13 h 13"/>
                  <a:gd name="T2" fmla="*/ 3 w 43"/>
                  <a:gd name="T3" fmla="*/ 13 h 13"/>
                  <a:gd name="T4" fmla="*/ 9 w 43"/>
                  <a:gd name="T5" fmla="*/ 12 h 13"/>
                  <a:gd name="T6" fmla="*/ 16 w 43"/>
                  <a:gd name="T7" fmla="*/ 12 h 13"/>
                  <a:gd name="T8" fmla="*/ 23 w 43"/>
                  <a:gd name="T9" fmla="*/ 12 h 13"/>
                  <a:gd name="T10" fmla="*/ 31 w 43"/>
                  <a:gd name="T11" fmla="*/ 10 h 13"/>
                  <a:gd name="T12" fmla="*/ 37 w 43"/>
                  <a:gd name="T13" fmla="*/ 9 h 13"/>
                  <a:gd name="T14" fmla="*/ 41 w 43"/>
                  <a:gd name="T15" fmla="*/ 6 h 13"/>
                  <a:gd name="T16" fmla="*/ 43 w 43"/>
                  <a:gd name="T17" fmla="*/ 3 h 13"/>
                  <a:gd name="T18" fmla="*/ 37 w 43"/>
                  <a:gd name="T19" fmla="*/ 0 h 13"/>
                  <a:gd name="T20" fmla="*/ 25 w 43"/>
                  <a:gd name="T21" fmla="*/ 3 h 13"/>
                  <a:gd name="T22" fmla="*/ 10 w 43"/>
                  <a:gd name="T23" fmla="*/ 9 h 13"/>
                  <a:gd name="T24" fmla="*/ 0 w 43"/>
                  <a:gd name="T25" fmla="*/ 13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13"/>
                  <a:gd name="T41" fmla="*/ 43 w 43"/>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13">
                    <a:moveTo>
                      <a:pt x="0" y="13"/>
                    </a:moveTo>
                    <a:lnTo>
                      <a:pt x="3" y="13"/>
                    </a:lnTo>
                    <a:lnTo>
                      <a:pt x="9" y="12"/>
                    </a:lnTo>
                    <a:lnTo>
                      <a:pt x="16" y="12"/>
                    </a:lnTo>
                    <a:lnTo>
                      <a:pt x="23" y="12"/>
                    </a:lnTo>
                    <a:lnTo>
                      <a:pt x="31" y="10"/>
                    </a:lnTo>
                    <a:lnTo>
                      <a:pt x="37" y="9"/>
                    </a:lnTo>
                    <a:lnTo>
                      <a:pt x="41" y="6"/>
                    </a:lnTo>
                    <a:lnTo>
                      <a:pt x="43" y="3"/>
                    </a:lnTo>
                    <a:lnTo>
                      <a:pt x="37" y="0"/>
                    </a:lnTo>
                    <a:lnTo>
                      <a:pt x="25" y="3"/>
                    </a:lnTo>
                    <a:lnTo>
                      <a:pt x="10" y="9"/>
                    </a:lnTo>
                    <a:lnTo>
                      <a:pt x="0"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18" name="Freeform 159"/>
              <p:cNvSpPr>
                <a:spLocks/>
              </p:cNvSpPr>
              <p:nvPr/>
            </p:nvSpPr>
            <p:spPr bwMode="auto">
              <a:xfrm>
                <a:off x="3007" y="1284"/>
                <a:ext cx="41" cy="31"/>
              </a:xfrm>
              <a:custGeom>
                <a:avLst/>
                <a:gdLst>
                  <a:gd name="T0" fmla="*/ 0 w 41"/>
                  <a:gd name="T1" fmla="*/ 0 h 31"/>
                  <a:gd name="T2" fmla="*/ 6 w 41"/>
                  <a:gd name="T3" fmla="*/ 3 h 31"/>
                  <a:gd name="T4" fmla="*/ 12 w 41"/>
                  <a:gd name="T5" fmla="*/ 6 h 31"/>
                  <a:gd name="T6" fmla="*/ 19 w 41"/>
                  <a:gd name="T7" fmla="*/ 10 h 31"/>
                  <a:gd name="T8" fmla="*/ 28 w 41"/>
                  <a:gd name="T9" fmla="*/ 14 h 31"/>
                  <a:gd name="T10" fmla="*/ 34 w 41"/>
                  <a:gd name="T11" fmla="*/ 20 h 31"/>
                  <a:gd name="T12" fmla="*/ 38 w 41"/>
                  <a:gd name="T13" fmla="*/ 25 h 31"/>
                  <a:gd name="T14" fmla="*/ 41 w 41"/>
                  <a:gd name="T15" fmla="*/ 28 h 31"/>
                  <a:gd name="T16" fmla="*/ 41 w 41"/>
                  <a:gd name="T17" fmla="*/ 31 h 31"/>
                  <a:gd name="T18" fmla="*/ 34 w 41"/>
                  <a:gd name="T19" fmla="*/ 29 h 31"/>
                  <a:gd name="T20" fmla="*/ 21 w 41"/>
                  <a:gd name="T21" fmla="*/ 19 h 31"/>
                  <a:gd name="T22" fmla="*/ 9 w 41"/>
                  <a:gd name="T23" fmla="*/ 9 h 31"/>
                  <a:gd name="T24" fmla="*/ 0 w 41"/>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0"/>
                    </a:moveTo>
                    <a:lnTo>
                      <a:pt x="6" y="3"/>
                    </a:lnTo>
                    <a:lnTo>
                      <a:pt x="12" y="6"/>
                    </a:lnTo>
                    <a:lnTo>
                      <a:pt x="19" y="10"/>
                    </a:lnTo>
                    <a:lnTo>
                      <a:pt x="28" y="14"/>
                    </a:lnTo>
                    <a:lnTo>
                      <a:pt x="34" y="20"/>
                    </a:lnTo>
                    <a:lnTo>
                      <a:pt x="38" y="25"/>
                    </a:lnTo>
                    <a:lnTo>
                      <a:pt x="41" y="28"/>
                    </a:lnTo>
                    <a:lnTo>
                      <a:pt x="41" y="31"/>
                    </a:lnTo>
                    <a:lnTo>
                      <a:pt x="34" y="29"/>
                    </a:lnTo>
                    <a:lnTo>
                      <a:pt x="21" y="19"/>
                    </a:lnTo>
                    <a:lnTo>
                      <a:pt x="9" y="9"/>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19" name="Freeform 160"/>
              <p:cNvSpPr>
                <a:spLocks/>
              </p:cNvSpPr>
              <p:nvPr/>
            </p:nvSpPr>
            <p:spPr bwMode="auto">
              <a:xfrm>
                <a:off x="2796" y="1270"/>
                <a:ext cx="12" cy="57"/>
              </a:xfrm>
              <a:custGeom>
                <a:avLst/>
                <a:gdLst>
                  <a:gd name="T0" fmla="*/ 7 w 12"/>
                  <a:gd name="T1" fmla="*/ 0 h 57"/>
                  <a:gd name="T2" fmla="*/ 10 w 12"/>
                  <a:gd name="T3" fmla="*/ 14 h 57"/>
                  <a:gd name="T4" fmla="*/ 12 w 12"/>
                  <a:gd name="T5" fmla="*/ 33 h 57"/>
                  <a:gd name="T6" fmla="*/ 10 w 12"/>
                  <a:gd name="T7" fmla="*/ 48 h 57"/>
                  <a:gd name="T8" fmla="*/ 4 w 12"/>
                  <a:gd name="T9" fmla="*/ 57 h 57"/>
                  <a:gd name="T10" fmla="*/ 0 w 12"/>
                  <a:gd name="T11" fmla="*/ 51 h 57"/>
                  <a:gd name="T12" fmla="*/ 1 w 12"/>
                  <a:gd name="T13" fmla="*/ 34 h 57"/>
                  <a:gd name="T14" fmla="*/ 6 w 12"/>
                  <a:gd name="T15" fmla="*/ 15 h 57"/>
                  <a:gd name="T16" fmla="*/ 7 w 12"/>
                  <a:gd name="T17" fmla="*/ 0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7"/>
                  <a:gd name="T29" fmla="*/ 12 w 12"/>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7">
                    <a:moveTo>
                      <a:pt x="7" y="0"/>
                    </a:moveTo>
                    <a:lnTo>
                      <a:pt x="10" y="14"/>
                    </a:lnTo>
                    <a:lnTo>
                      <a:pt x="12" y="33"/>
                    </a:lnTo>
                    <a:lnTo>
                      <a:pt x="10" y="48"/>
                    </a:lnTo>
                    <a:lnTo>
                      <a:pt x="4" y="57"/>
                    </a:lnTo>
                    <a:lnTo>
                      <a:pt x="0" y="51"/>
                    </a:lnTo>
                    <a:lnTo>
                      <a:pt x="1" y="34"/>
                    </a:lnTo>
                    <a:lnTo>
                      <a:pt x="6" y="15"/>
                    </a:lnTo>
                    <a:lnTo>
                      <a:pt x="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20" name="Freeform 161"/>
              <p:cNvSpPr>
                <a:spLocks/>
              </p:cNvSpPr>
              <p:nvPr/>
            </p:nvSpPr>
            <p:spPr bwMode="auto">
              <a:xfrm>
                <a:off x="2774" y="1263"/>
                <a:ext cx="16" cy="55"/>
              </a:xfrm>
              <a:custGeom>
                <a:avLst/>
                <a:gdLst>
                  <a:gd name="T0" fmla="*/ 16 w 16"/>
                  <a:gd name="T1" fmla="*/ 0 h 55"/>
                  <a:gd name="T2" fmla="*/ 16 w 16"/>
                  <a:gd name="T3" fmla="*/ 13 h 55"/>
                  <a:gd name="T4" fmla="*/ 15 w 16"/>
                  <a:gd name="T5" fmla="*/ 31 h 55"/>
                  <a:gd name="T6" fmla="*/ 10 w 16"/>
                  <a:gd name="T7" fmla="*/ 47 h 55"/>
                  <a:gd name="T8" fmla="*/ 3 w 16"/>
                  <a:gd name="T9" fmla="*/ 55 h 55"/>
                  <a:gd name="T10" fmla="*/ 0 w 16"/>
                  <a:gd name="T11" fmla="*/ 47 h 55"/>
                  <a:gd name="T12" fmla="*/ 4 w 16"/>
                  <a:gd name="T13" fmla="*/ 31 h 55"/>
                  <a:gd name="T14" fmla="*/ 12 w 16"/>
                  <a:gd name="T15" fmla="*/ 12 h 55"/>
                  <a:gd name="T16" fmla="*/ 16 w 16"/>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5"/>
                  <a:gd name="T29" fmla="*/ 16 w 16"/>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5">
                    <a:moveTo>
                      <a:pt x="16" y="0"/>
                    </a:moveTo>
                    <a:lnTo>
                      <a:pt x="16" y="13"/>
                    </a:lnTo>
                    <a:lnTo>
                      <a:pt x="15" y="31"/>
                    </a:lnTo>
                    <a:lnTo>
                      <a:pt x="10" y="47"/>
                    </a:lnTo>
                    <a:lnTo>
                      <a:pt x="3" y="55"/>
                    </a:lnTo>
                    <a:lnTo>
                      <a:pt x="0" y="47"/>
                    </a:lnTo>
                    <a:lnTo>
                      <a:pt x="4" y="31"/>
                    </a:lnTo>
                    <a:lnTo>
                      <a:pt x="12" y="12"/>
                    </a:lnTo>
                    <a:lnTo>
                      <a:pt x="1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21" name="Freeform 162"/>
              <p:cNvSpPr>
                <a:spLocks/>
              </p:cNvSpPr>
              <p:nvPr/>
            </p:nvSpPr>
            <p:spPr bwMode="auto">
              <a:xfrm>
                <a:off x="2825" y="1287"/>
                <a:ext cx="11" cy="51"/>
              </a:xfrm>
              <a:custGeom>
                <a:avLst/>
                <a:gdLst>
                  <a:gd name="T0" fmla="*/ 3 w 11"/>
                  <a:gd name="T1" fmla="*/ 0 h 51"/>
                  <a:gd name="T2" fmla="*/ 8 w 11"/>
                  <a:gd name="T3" fmla="*/ 7 h 51"/>
                  <a:gd name="T4" fmla="*/ 11 w 11"/>
                  <a:gd name="T5" fmla="*/ 23 h 51"/>
                  <a:gd name="T6" fmla="*/ 11 w 11"/>
                  <a:gd name="T7" fmla="*/ 41 h 51"/>
                  <a:gd name="T8" fmla="*/ 6 w 11"/>
                  <a:gd name="T9" fmla="*/ 51 h 51"/>
                  <a:gd name="T10" fmla="*/ 0 w 11"/>
                  <a:gd name="T11" fmla="*/ 48 h 51"/>
                  <a:gd name="T12" fmla="*/ 0 w 11"/>
                  <a:gd name="T13" fmla="*/ 34 h 51"/>
                  <a:gd name="T14" fmla="*/ 3 w 11"/>
                  <a:gd name="T15" fmla="*/ 14 h 51"/>
                  <a:gd name="T16" fmla="*/ 3 w 11"/>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1"/>
                  <a:gd name="T29" fmla="*/ 11 w 11"/>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1">
                    <a:moveTo>
                      <a:pt x="3" y="0"/>
                    </a:moveTo>
                    <a:lnTo>
                      <a:pt x="8" y="7"/>
                    </a:lnTo>
                    <a:lnTo>
                      <a:pt x="11" y="23"/>
                    </a:lnTo>
                    <a:lnTo>
                      <a:pt x="11" y="41"/>
                    </a:lnTo>
                    <a:lnTo>
                      <a:pt x="6" y="51"/>
                    </a:lnTo>
                    <a:lnTo>
                      <a:pt x="0" y="48"/>
                    </a:lnTo>
                    <a:lnTo>
                      <a:pt x="0" y="34"/>
                    </a:lnTo>
                    <a:lnTo>
                      <a:pt x="3" y="14"/>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22" name="Freeform 163"/>
              <p:cNvSpPr>
                <a:spLocks/>
              </p:cNvSpPr>
              <p:nvPr/>
            </p:nvSpPr>
            <p:spPr bwMode="auto">
              <a:xfrm>
                <a:off x="2849" y="1291"/>
                <a:ext cx="21" cy="61"/>
              </a:xfrm>
              <a:custGeom>
                <a:avLst/>
                <a:gdLst>
                  <a:gd name="T0" fmla="*/ 0 w 21"/>
                  <a:gd name="T1" fmla="*/ 0 h 61"/>
                  <a:gd name="T2" fmla="*/ 9 w 21"/>
                  <a:gd name="T3" fmla="*/ 15 h 61"/>
                  <a:gd name="T4" fmla="*/ 18 w 21"/>
                  <a:gd name="T5" fmla="*/ 34 h 61"/>
                  <a:gd name="T6" fmla="*/ 21 w 21"/>
                  <a:gd name="T7" fmla="*/ 52 h 61"/>
                  <a:gd name="T8" fmla="*/ 18 w 21"/>
                  <a:gd name="T9" fmla="*/ 61 h 61"/>
                  <a:gd name="T10" fmla="*/ 10 w 21"/>
                  <a:gd name="T11" fmla="*/ 55 h 61"/>
                  <a:gd name="T12" fmla="*/ 6 w 21"/>
                  <a:gd name="T13" fmla="*/ 36 h 61"/>
                  <a:gd name="T14" fmla="*/ 3 w 21"/>
                  <a:gd name="T15" fmla="*/ 15 h 61"/>
                  <a:gd name="T16" fmla="*/ 0 w 21"/>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61"/>
                  <a:gd name="T29" fmla="*/ 21 w 21"/>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61">
                    <a:moveTo>
                      <a:pt x="0" y="0"/>
                    </a:moveTo>
                    <a:lnTo>
                      <a:pt x="9" y="15"/>
                    </a:lnTo>
                    <a:lnTo>
                      <a:pt x="18" y="34"/>
                    </a:lnTo>
                    <a:lnTo>
                      <a:pt x="21" y="52"/>
                    </a:lnTo>
                    <a:lnTo>
                      <a:pt x="18" y="61"/>
                    </a:lnTo>
                    <a:lnTo>
                      <a:pt x="10" y="55"/>
                    </a:lnTo>
                    <a:lnTo>
                      <a:pt x="6" y="36"/>
                    </a:lnTo>
                    <a:lnTo>
                      <a:pt x="3" y="15"/>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23" name="Freeform 164"/>
              <p:cNvSpPr>
                <a:spLocks/>
              </p:cNvSpPr>
              <p:nvPr/>
            </p:nvSpPr>
            <p:spPr bwMode="auto">
              <a:xfrm>
                <a:off x="2877" y="1300"/>
                <a:ext cx="24" cy="65"/>
              </a:xfrm>
              <a:custGeom>
                <a:avLst/>
                <a:gdLst>
                  <a:gd name="T0" fmla="*/ 0 w 24"/>
                  <a:gd name="T1" fmla="*/ 0 h 65"/>
                  <a:gd name="T2" fmla="*/ 9 w 24"/>
                  <a:gd name="T3" fmla="*/ 15 h 65"/>
                  <a:gd name="T4" fmla="*/ 18 w 24"/>
                  <a:gd name="T5" fmla="*/ 37 h 65"/>
                  <a:gd name="T6" fmla="*/ 24 w 24"/>
                  <a:gd name="T7" fmla="*/ 58 h 65"/>
                  <a:gd name="T8" fmla="*/ 21 w 24"/>
                  <a:gd name="T9" fmla="*/ 65 h 65"/>
                  <a:gd name="T10" fmla="*/ 13 w 24"/>
                  <a:gd name="T11" fmla="*/ 56 h 65"/>
                  <a:gd name="T12" fmla="*/ 7 w 24"/>
                  <a:gd name="T13" fmla="*/ 35 h 65"/>
                  <a:gd name="T14" fmla="*/ 3 w 24"/>
                  <a:gd name="T15" fmla="*/ 13 h 65"/>
                  <a:gd name="T16" fmla="*/ 0 w 24"/>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5"/>
                  <a:gd name="T29" fmla="*/ 24 w 24"/>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5">
                    <a:moveTo>
                      <a:pt x="0" y="0"/>
                    </a:moveTo>
                    <a:lnTo>
                      <a:pt x="9" y="15"/>
                    </a:lnTo>
                    <a:lnTo>
                      <a:pt x="18" y="37"/>
                    </a:lnTo>
                    <a:lnTo>
                      <a:pt x="24" y="58"/>
                    </a:lnTo>
                    <a:lnTo>
                      <a:pt x="21" y="65"/>
                    </a:lnTo>
                    <a:lnTo>
                      <a:pt x="13" y="56"/>
                    </a:lnTo>
                    <a:lnTo>
                      <a:pt x="7" y="35"/>
                    </a:lnTo>
                    <a:lnTo>
                      <a:pt x="3" y="1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24" name="Freeform 165"/>
              <p:cNvSpPr>
                <a:spLocks/>
              </p:cNvSpPr>
              <p:nvPr/>
            </p:nvSpPr>
            <p:spPr bwMode="auto">
              <a:xfrm>
                <a:off x="2927" y="1297"/>
                <a:ext cx="42" cy="69"/>
              </a:xfrm>
              <a:custGeom>
                <a:avLst/>
                <a:gdLst>
                  <a:gd name="T0" fmla="*/ 0 w 42"/>
                  <a:gd name="T1" fmla="*/ 0 h 69"/>
                  <a:gd name="T2" fmla="*/ 8 w 42"/>
                  <a:gd name="T3" fmla="*/ 6 h 69"/>
                  <a:gd name="T4" fmla="*/ 15 w 42"/>
                  <a:gd name="T5" fmla="*/ 15 h 69"/>
                  <a:gd name="T6" fmla="*/ 22 w 42"/>
                  <a:gd name="T7" fmla="*/ 25 h 69"/>
                  <a:gd name="T8" fmla="*/ 30 w 42"/>
                  <a:gd name="T9" fmla="*/ 37 h 69"/>
                  <a:gd name="T10" fmla="*/ 36 w 42"/>
                  <a:gd name="T11" fmla="*/ 47 h 69"/>
                  <a:gd name="T12" fmla="*/ 40 w 42"/>
                  <a:gd name="T13" fmla="*/ 58 h 69"/>
                  <a:gd name="T14" fmla="*/ 42 w 42"/>
                  <a:gd name="T15" fmla="*/ 65 h 69"/>
                  <a:gd name="T16" fmla="*/ 40 w 42"/>
                  <a:gd name="T17" fmla="*/ 69 h 69"/>
                  <a:gd name="T18" fmla="*/ 31 w 42"/>
                  <a:gd name="T19" fmla="*/ 61 h 69"/>
                  <a:gd name="T20" fmla="*/ 21 w 42"/>
                  <a:gd name="T21" fmla="*/ 38 h 69"/>
                  <a:gd name="T22" fmla="*/ 11 w 42"/>
                  <a:gd name="T23" fmla="*/ 13 h 69"/>
                  <a:gd name="T24" fmla="*/ 0 w 42"/>
                  <a:gd name="T25" fmla="*/ 0 h 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69"/>
                  <a:gd name="T41" fmla="*/ 42 w 42"/>
                  <a:gd name="T42" fmla="*/ 69 h 6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69">
                    <a:moveTo>
                      <a:pt x="0" y="0"/>
                    </a:moveTo>
                    <a:lnTo>
                      <a:pt x="8" y="6"/>
                    </a:lnTo>
                    <a:lnTo>
                      <a:pt x="15" y="15"/>
                    </a:lnTo>
                    <a:lnTo>
                      <a:pt x="22" y="25"/>
                    </a:lnTo>
                    <a:lnTo>
                      <a:pt x="30" y="37"/>
                    </a:lnTo>
                    <a:lnTo>
                      <a:pt x="36" y="47"/>
                    </a:lnTo>
                    <a:lnTo>
                      <a:pt x="40" y="58"/>
                    </a:lnTo>
                    <a:lnTo>
                      <a:pt x="42" y="65"/>
                    </a:lnTo>
                    <a:lnTo>
                      <a:pt x="40" y="69"/>
                    </a:lnTo>
                    <a:lnTo>
                      <a:pt x="31" y="61"/>
                    </a:lnTo>
                    <a:lnTo>
                      <a:pt x="21" y="38"/>
                    </a:lnTo>
                    <a:lnTo>
                      <a:pt x="11" y="1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25" name="Freeform 166"/>
              <p:cNvSpPr>
                <a:spLocks/>
              </p:cNvSpPr>
              <p:nvPr/>
            </p:nvSpPr>
            <p:spPr bwMode="auto">
              <a:xfrm>
                <a:off x="2983" y="1287"/>
                <a:ext cx="48" cy="63"/>
              </a:xfrm>
              <a:custGeom>
                <a:avLst/>
                <a:gdLst>
                  <a:gd name="T0" fmla="*/ 0 w 48"/>
                  <a:gd name="T1" fmla="*/ 0 h 63"/>
                  <a:gd name="T2" fmla="*/ 6 w 48"/>
                  <a:gd name="T3" fmla="*/ 4 h 63"/>
                  <a:gd name="T4" fmla="*/ 14 w 48"/>
                  <a:gd name="T5" fmla="*/ 13 h 63"/>
                  <a:gd name="T6" fmla="*/ 23 w 48"/>
                  <a:gd name="T7" fmla="*/ 22 h 63"/>
                  <a:gd name="T8" fmla="*/ 31 w 48"/>
                  <a:gd name="T9" fmla="*/ 32 h 63"/>
                  <a:gd name="T10" fmla="*/ 39 w 48"/>
                  <a:gd name="T11" fmla="*/ 43 h 63"/>
                  <a:gd name="T12" fmla="*/ 45 w 48"/>
                  <a:gd name="T13" fmla="*/ 51 h 63"/>
                  <a:gd name="T14" fmla="*/ 48 w 48"/>
                  <a:gd name="T15" fmla="*/ 59 h 63"/>
                  <a:gd name="T16" fmla="*/ 46 w 48"/>
                  <a:gd name="T17" fmla="*/ 63 h 63"/>
                  <a:gd name="T18" fmla="*/ 42 w 48"/>
                  <a:gd name="T19" fmla="*/ 62 h 63"/>
                  <a:gd name="T20" fmla="*/ 36 w 48"/>
                  <a:gd name="T21" fmla="*/ 56 h 63"/>
                  <a:gd name="T22" fmla="*/ 28 w 48"/>
                  <a:gd name="T23" fmla="*/ 47 h 63"/>
                  <a:gd name="T24" fmla="*/ 23 w 48"/>
                  <a:gd name="T25" fmla="*/ 35 h 63"/>
                  <a:gd name="T26" fmla="*/ 15 w 48"/>
                  <a:gd name="T27" fmla="*/ 23 h 63"/>
                  <a:gd name="T28" fmla="*/ 9 w 48"/>
                  <a:gd name="T29" fmla="*/ 13 h 63"/>
                  <a:gd name="T30" fmla="*/ 5 w 48"/>
                  <a:gd name="T31" fmla="*/ 4 h 63"/>
                  <a:gd name="T32" fmla="*/ 0 w 48"/>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3"/>
                  <a:gd name="T53" fmla="*/ 48 w 48"/>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3">
                    <a:moveTo>
                      <a:pt x="0" y="0"/>
                    </a:moveTo>
                    <a:lnTo>
                      <a:pt x="6" y="4"/>
                    </a:lnTo>
                    <a:lnTo>
                      <a:pt x="14" y="13"/>
                    </a:lnTo>
                    <a:lnTo>
                      <a:pt x="23" y="22"/>
                    </a:lnTo>
                    <a:lnTo>
                      <a:pt x="31" y="32"/>
                    </a:lnTo>
                    <a:lnTo>
                      <a:pt x="39" y="43"/>
                    </a:lnTo>
                    <a:lnTo>
                      <a:pt x="45" y="51"/>
                    </a:lnTo>
                    <a:lnTo>
                      <a:pt x="48" y="59"/>
                    </a:lnTo>
                    <a:lnTo>
                      <a:pt x="46" y="63"/>
                    </a:lnTo>
                    <a:lnTo>
                      <a:pt x="42" y="62"/>
                    </a:lnTo>
                    <a:lnTo>
                      <a:pt x="36" y="56"/>
                    </a:lnTo>
                    <a:lnTo>
                      <a:pt x="28" y="47"/>
                    </a:lnTo>
                    <a:lnTo>
                      <a:pt x="23" y="35"/>
                    </a:lnTo>
                    <a:lnTo>
                      <a:pt x="15" y="23"/>
                    </a:lnTo>
                    <a:lnTo>
                      <a:pt x="9" y="13"/>
                    </a:lnTo>
                    <a:lnTo>
                      <a:pt x="5"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26" name="Freeform 167"/>
              <p:cNvSpPr>
                <a:spLocks/>
              </p:cNvSpPr>
              <p:nvPr/>
            </p:nvSpPr>
            <p:spPr bwMode="auto">
              <a:xfrm>
                <a:off x="2902" y="1301"/>
                <a:ext cx="40" cy="58"/>
              </a:xfrm>
              <a:custGeom>
                <a:avLst/>
                <a:gdLst>
                  <a:gd name="T0" fmla="*/ 0 w 40"/>
                  <a:gd name="T1" fmla="*/ 0 h 58"/>
                  <a:gd name="T2" fmla="*/ 5 w 40"/>
                  <a:gd name="T3" fmla="*/ 5 h 58"/>
                  <a:gd name="T4" fmla="*/ 12 w 40"/>
                  <a:gd name="T5" fmla="*/ 12 h 58"/>
                  <a:gd name="T6" fmla="*/ 19 w 40"/>
                  <a:gd name="T7" fmla="*/ 21 h 58"/>
                  <a:gd name="T8" fmla="*/ 28 w 40"/>
                  <a:gd name="T9" fmla="*/ 31 h 58"/>
                  <a:gd name="T10" fmla="*/ 34 w 40"/>
                  <a:gd name="T11" fmla="*/ 40 h 58"/>
                  <a:gd name="T12" fmla="*/ 39 w 40"/>
                  <a:gd name="T13" fmla="*/ 49 h 58"/>
                  <a:gd name="T14" fmla="*/ 40 w 40"/>
                  <a:gd name="T15" fmla="*/ 55 h 58"/>
                  <a:gd name="T16" fmla="*/ 37 w 40"/>
                  <a:gd name="T17" fmla="*/ 58 h 58"/>
                  <a:gd name="T18" fmla="*/ 27 w 40"/>
                  <a:gd name="T19" fmla="*/ 51 h 58"/>
                  <a:gd name="T20" fmla="*/ 16 w 40"/>
                  <a:gd name="T21" fmla="*/ 33 h 58"/>
                  <a:gd name="T22" fmla="*/ 6 w 40"/>
                  <a:gd name="T23" fmla="*/ 12 h 58"/>
                  <a:gd name="T24" fmla="*/ 0 w 40"/>
                  <a:gd name="T25" fmla="*/ 0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58"/>
                  <a:gd name="T41" fmla="*/ 40 w 40"/>
                  <a:gd name="T42" fmla="*/ 58 h 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58">
                    <a:moveTo>
                      <a:pt x="0" y="0"/>
                    </a:moveTo>
                    <a:lnTo>
                      <a:pt x="5" y="5"/>
                    </a:lnTo>
                    <a:lnTo>
                      <a:pt x="12" y="12"/>
                    </a:lnTo>
                    <a:lnTo>
                      <a:pt x="19" y="21"/>
                    </a:lnTo>
                    <a:lnTo>
                      <a:pt x="28" y="31"/>
                    </a:lnTo>
                    <a:lnTo>
                      <a:pt x="34" y="40"/>
                    </a:lnTo>
                    <a:lnTo>
                      <a:pt x="39" y="49"/>
                    </a:lnTo>
                    <a:lnTo>
                      <a:pt x="40" y="55"/>
                    </a:lnTo>
                    <a:lnTo>
                      <a:pt x="37" y="58"/>
                    </a:lnTo>
                    <a:lnTo>
                      <a:pt x="27" y="51"/>
                    </a:lnTo>
                    <a:lnTo>
                      <a:pt x="16" y="33"/>
                    </a:lnTo>
                    <a:lnTo>
                      <a:pt x="6" y="1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27" name="Freeform 168"/>
              <p:cNvSpPr>
                <a:spLocks/>
              </p:cNvSpPr>
              <p:nvPr/>
            </p:nvSpPr>
            <p:spPr bwMode="auto">
              <a:xfrm>
                <a:off x="2905" y="1214"/>
                <a:ext cx="50" cy="92"/>
              </a:xfrm>
              <a:custGeom>
                <a:avLst/>
                <a:gdLst>
                  <a:gd name="T0" fmla="*/ 49 w 50"/>
                  <a:gd name="T1" fmla="*/ 0 h 92"/>
                  <a:gd name="T2" fmla="*/ 50 w 50"/>
                  <a:gd name="T3" fmla="*/ 6 h 92"/>
                  <a:gd name="T4" fmla="*/ 49 w 50"/>
                  <a:gd name="T5" fmla="*/ 15 h 92"/>
                  <a:gd name="T6" fmla="*/ 43 w 50"/>
                  <a:gd name="T7" fmla="*/ 30 h 92"/>
                  <a:gd name="T8" fmla="*/ 37 w 50"/>
                  <a:gd name="T9" fmla="*/ 45 h 92"/>
                  <a:gd name="T10" fmla="*/ 28 w 50"/>
                  <a:gd name="T11" fmla="*/ 59 h 92"/>
                  <a:gd name="T12" fmla="*/ 19 w 50"/>
                  <a:gd name="T13" fmla="*/ 74 h 92"/>
                  <a:gd name="T14" fmla="*/ 9 w 50"/>
                  <a:gd name="T15" fmla="*/ 84 h 92"/>
                  <a:gd name="T16" fmla="*/ 0 w 50"/>
                  <a:gd name="T17" fmla="*/ 92 h 92"/>
                  <a:gd name="T18" fmla="*/ 3 w 50"/>
                  <a:gd name="T19" fmla="*/ 84 h 92"/>
                  <a:gd name="T20" fmla="*/ 9 w 50"/>
                  <a:gd name="T21" fmla="*/ 73 h 92"/>
                  <a:gd name="T22" fmla="*/ 16 w 50"/>
                  <a:gd name="T23" fmla="*/ 58 h 92"/>
                  <a:gd name="T24" fmla="*/ 24 w 50"/>
                  <a:gd name="T25" fmla="*/ 42 h 92"/>
                  <a:gd name="T26" fmla="*/ 33 w 50"/>
                  <a:gd name="T27" fmla="*/ 25 h 92"/>
                  <a:gd name="T28" fmla="*/ 40 w 50"/>
                  <a:gd name="T29" fmla="*/ 12 h 92"/>
                  <a:gd name="T30" fmla="*/ 46 w 50"/>
                  <a:gd name="T31" fmla="*/ 3 h 92"/>
                  <a:gd name="T32" fmla="*/ 49 w 50"/>
                  <a:gd name="T33" fmla="*/ 0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2"/>
                  <a:gd name="T53" fmla="*/ 50 w 50"/>
                  <a:gd name="T54" fmla="*/ 92 h 9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2">
                    <a:moveTo>
                      <a:pt x="49" y="0"/>
                    </a:moveTo>
                    <a:lnTo>
                      <a:pt x="50" y="6"/>
                    </a:lnTo>
                    <a:lnTo>
                      <a:pt x="49" y="15"/>
                    </a:lnTo>
                    <a:lnTo>
                      <a:pt x="43" y="30"/>
                    </a:lnTo>
                    <a:lnTo>
                      <a:pt x="37" y="45"/>
                    </a:lnTo>
                    <a:lnTo>
                      <a:pt x="28" y="59"/>
                    </a:lnTo>
                    <a:lnTo>
                      <a:pt x="19" y="74"/>
                    </a:lnTo>
                    <a:lnTo>
                      <a:pt x="9" y="84"/>
                    </a:lnTo>
                    <a:lnTo>
                      <a:pt x="0" y="92"/>
                    </a:lnTo>
                    <a:lnTo>
                      <a:pt x="3" y="84"/>
                    </a:lnTo>
                    <a:lnTo>
                      <a:pt x="9" y="73"/>
                    </a:lnTo>
                    <a:lnTo>
                      <a:pt x="16" y="58"/>
                    </a:lnTo>
                    <a:lnTo>
                      <a:pt x="24" y="42"/>
                    </a:lnTo>
                    <a:lnTo>
                      <a:pt x="33" y="25"/>
                    </a:lnTo>
                    <a:lnTo>
                      <a:pt x="40" y="12"/>
                    </a:lnTo>
                    <a:lnTo>
                      <a:pt x="46" y="3"/>
                    </a:lnTo>
                    <a:lnTo>
                      <a:pt x="4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28" name="Freeform 169"/>
              <p:cNvSpPr>
                <a:spLocks/>
              </p:cNvSpPr>
              <p:nvPr/>
            </p:nvSpPr>
            <p:spPr bwMode="auto">
              <a:xfrm>
                <a:off x="2951" y="1228"/>
                <a:ext cx="43" cy="70"/>
              </a:xfrm>
              <a:custGeom>
                <a:avLst/>
                <a:gdLst>
                  <a:gd name="T0" fmla="*/ 43 w 43"/>
                  <a:gd name="T1" fmla="*/ 0 h 70"/>
                  <a:gd name="T2" fmla="*/ 43 w 43"/>
                  <a:gd name="T3" fmla="*/ 2 h 70"/>
                  <a:gd name="T4" fmla="*/ 41 w 43"/>
                  <a:gd name="T5" fmla="*/ 10 h 70"/>
                  <a:gd name="T6" fmla="*/ 38 w 43"/>
                  <a:gd name="T7" fmla="*/ 20 h 70"/>
                  <a:gd name="T8" fmla="*/ 32 w 43"/>
                  <a:gd name="T9" fmla="*/ 31 h 70"/>
                  <a:gd name="T10" fmla="*/ 25 w 43"/>
                  <a:gd name="T11" fmla="*/ 44 h 70"/>
                  <a:gd name="T12" fmla="*/ 18 w 43"/>
                  <a:gd name="T13" fmla="*/ 54 h 70"/>
                  <a:gd name="T14" fmla="*/ 9 w 43"/>
                  <a:gd name="T15" fmla="*/ 65 h 70"/>
                  <a:gd name="T16" fmla="*/ 0 w 43"/>
                  <a:gd name="T17" fmla="*/ 70 h 70"/>
                  <a:gd name="T18" fmla="*/ 10 w 43"/>
                  <a:gd name="T19" fmla="*/ 53 h 70"/>
                  <a:gd name="T20" fmla="*/ 24 w 43"/>
                  <a:gd name="T21" fmla="*/ 28 h 70"/>
                  <a:gd name="T22" fmla="*/ 35 w 43"/>
                  <a:gd name="T23" fmla="*/ 7 h 70"/>
                  <a:gd name="T24" fmla="*/ 43 w 43"/>
                  <a:gd name="T25" fmla="*/ 0 h 7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70"/>
                  <a:gd name="T41" fmla="*/ 43 w 43"/>
                  <a:gd name="T42" fmla="*/ 70 h 7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70">
                    <a:moveTo>
                      <a:pt x="43" y="0"/>
                    </a:moveTo>
                    <a:lnTo>
                      <a:pt x="43" y="2"/>
                    </a:lnTo>
                    <a:lnTo>
                      <a:pt x="41" y="10"/>
                    </a:lnTo>
                    <a:lnTo>
                      <a:pt x="38" y="20"/>
                    </a:lnTo>
                    <a:lnTo>
                      <a:pt x="32" y="31"/>
                    </a:lnTo>
                    <a:lnTo>
                      <a:pt x="25" y="44"/>
                    </a:lnTo>
                    <a:lnTo>
                      <a:pt x="18" y="54"/>
                    </a:lnTo>
                    <a:lnTo>
                      <a:pt x="9" y="65"/>
                    </a:lnTo>
                    <a:lnTo>
                      <a:pt x="0" y="70"/>
                    </a:lnTo>
                    <a:lnTo>
                      <a:pt x="10" y="53"/>
                    </a:lnTo>
                    <a:lnTo>
                      <a:pt x="24" y="28"/>
                    </a:lnTo>
                    <a:lnTo>
                      <a:pt x="35" y="7"/>
                    </a:lnTo>
                    <a:lnTo>
                      <a:pt x="4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29" name="Freeform 170"/>
              <p:cNvSpPr>
                <a:spLocks/>
              </p:cNvSpPr>
              <p:nvPr/>
            </p:nvSpPr>
            <p:spPr bwMode="auto">
              <a:xfrm>
                <a:off x="2957" y="1294"/>
                <a:ext cx="46" cy="62"/>
              </a:xfrm>
              <a:custGeom>
                <a:avLst/>
                <a:gdLst>
                  <a:gd name="T0" fmla="*/ 0 w 46"/>
                  <a:gd name="T1" fmla="*/ 0 h 62"/>
                  <a:gd name="T2" fmla="*/ 6 w 46"/>
                  <a:gd name="T3" fmla="*/ 4 h 62"/>
                  <a:gd name="T4" fmla="*/ 13 w 46"/>
                  <a:gd name="T5" fmla="*/ 13 h 62"/>
                  <a:gd name="T6" fmla="*/ 21 w 46"/>
                  <a:gd name="T7" fmla="*/ 22 h 62"/>
                  <a:gd name="T8" fmla="*/ 29 w 46"/>
                  <a:gd name="T9" fmla="*/ 33 h 62"/>
                  <a:gd name="T10" fmla="*/ 37 w 46"/>
                  <a:gd name="T11" fmla="*/ 43 h 62"/>
                  <a:gd name="T12" fmla="*/ 43 w 46"/>
                  <a:gd name="T13" fmla="*/ 52 h 62"/>
                  <a:gd name="T14" fmla="*/ 46 w 46"/>
                  <a:gd name="T15" fmla="*/ 58 h 62"/>
                  <a:gd name="T16" fmla="*/ 44 w 46"/>
                  <a:gd name="T17" fmla="*/ 62 h 62"/>
                  <a:gd name="T18" fmla="*/ 40 w 46"/>
                  <a:gd name="T19" fmla="*/ 62 h 62"/>
                  <a:gd name="T20" fmla="*/ 34 w 46"/>
                  <a:gd name="T21" fmla="*/ 56 h 62"/>
                  <a:gd name="T22" fmla="*/ 26 w 46"/>
                  <a:gd name="T23" fmla="*/ 47 h 62"/>
                  <a:gd name="T24" fmla="*/ 21 w 46"/>
                  <a:gd name="T25" fmla="*/ 36 h 62"/>
                  <a:gd name="T26" fmla="*/ 15 w 46"/>
                  <a:gd name="T27" fmla="*/ 24 h 62"/>
                  <a:gd name="T28" fmla="*/ 9 w 46"/>
                  <a:gd name="T29" fmla="*/ 13 h 62"/>
                  <a:gd name="T30" fmla="*/ 3 w 46"/>
                  <a:gd name="T31" fmla="*/ 4 h 62"/>
                  <a:gd name="T32" fmla="*/ 0 w 46"/>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2"/>
                  <a:gd name="T53" fmla="*/ 46 w 46"/>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2">
                    <a:moveTo>
                      <a:pt x="0" y="0"/>
                    </a:moveTo>
                    <a:lnTo>
                      <a:pt x="6" y="4"/>
                    </a:lnTo>
                    <a:lnTo>
                      <a:pt x="13" y="13"/>
                    </a:lnTo>
                    <a:lnTo>
                      <a:pt x="21" y="22"/>
                    </a:lnTo>
                    <a:lnTo>
                      <a:pt x="29" y="33"/>
                    </a:lnTo>
                    <a:lnTo>
                      <a:pt x="37" y="43"/>
                    </a:lnTo>
                    <a:lnTo>
                      <a:pt x="43" y="52"/>
                    </a:lnTo>
                    <a:lnTo>
                      <a:pt x="46" y="58"/>
                    </a:lnTo>
                    <a:lnTo>
                      <a:pt x="44" y="62"/>
                    </a:lnTo>
                    <a:lnTo>
                      <a:pt x="40" y="62"/>
                    </a:lnTo>
                    <a:lnTo>
                      <a:pt x="34" y="56"/>
                    </a:lnTo>
                    <a:lnTo>
                      <a:pt x="26" y="47"/>
                    </a:lnTo>
                    <a:lnTo>
                      <a:pt x="21" y="36"/>
                    </a:lnTo>
                    <a:lnTo>
                      <a:pt x="15" y="24"/>
                    </a:lnTo>
                    <a:lnTo>
                      <a:pt x="9" y="13"/>
                    </a:lnTo>
                    <a:lnTo>
                      <a:pt x="3"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30" name="Freeform 171"/>
              <p:cNvSpPr>
                <a:spLocks/>
              </p:cNvSpPr>
              <p:nvPr/>
            </p:nvSpPr>
            <p:spPr bwMode="auto">
              <a:xfrm>
                <a:off x="1342" y="2241"/>
                <a:ext cx="112" cy="293"/>
              </a:xfrm>
              <a:custGeom>
                <a:avLst/>
                <a:gdLst>
                  <a:gd name="T0" fmla="*/ 20 w 112"/>
                  <a:gd name="T1" fmla="*/ 0 h 293"/>
                  <a:gd name="T2" fmla="*/ 22 w 112"/>
                  <a:gd name="T3" fmla="*/ 0 h 293"/>
                  <a:gd name="T4" fmla="*/ 23 w 112"/>
                  <a:gd name="T5" fmla="*/ 3 h 293"/>
                  <a:gd name="T6" fmla="*/ 25 w 112"/>
                  <a:gd name="T7" fmla="*/ 6 h 293"/>
                  <a:gd name="T8" fmla="*/ 26 w 112"/>
                  <a:gd name="T9" fmla="*/ 8 h 293"/>
                  <a:gd name="T10" fmla="*/ 14 w 112"/>
                  <a:gd name="T11" fmla="*/ 54 h 293"/>
                  <a:gd name="T12" fmla="*/ 13 w 112"/>
                  <a:gd name="T13" fmla="*/ 98 h 293"/>
                  <a:gd name="T14" fmla="*/ 20 w 112"/>
                  <a:gd name="T15" fmla="*/ 139 h 293"/>
                  <a:gd name="T16" fmla="*/ 35 w 112"/>
                  <a:gd name="T17" fmla="*/ 176 h 293"/>
                  <a:gd name="T18" fmla="*/ 53 w 112"/>
                  <a:gd name="T19" fmla="*/ 212 h 293"/>
                  <a:gd name="T20" fmla="*/ 73 w 112"/>
                  <a:gd name="T21" fmla="*/ 243 h 293"/>
                  <a:gd name="T22" fmla="*/ 94 w 112"/>
                  <a:gd name="T23" fmla="*/ 271 h 293"/>
                  <a:gd name="T24" fmla="*/ 112 w 112"/>
                  <a:gd name="T25" fmla="*/ 293 h 293"/>
                  <a:gd name="T26" fmla="*/ 90 w 112"/>
                  <a:gd name="T27" fmla="*/ 281 h 293"/>
                  <a:gd name="T28" fmla="*/ 66 w 112"/>
                  <a:gd name="T29" fmla="*/ 255 h 293"/>
                  <a:gd name="T30" fmla="*/ 42 w 112"/>
                  <a:gd name="T31" fmla="*/ 219 h 293"/>
                  <a:gd name="T32" fmla="*/ 22 w 112"/>
                  <a:gd name="T33" fmla="*/ 175 h 293"/>
                  <a:gd name="T34" fmla="*/ 7 w 112"/>
                  <a:gd name="T35" fmla="*/ 129 h 293"/>
                  <a:gd name="T36" fmla="*/ 0 w 112"/>
                  <a:gd name="T37" fmla="*/ 82 h 293"/>
                  <a:gd name="T38" fmla="*/ 4 w 112"/>
                  <a:gd name="T39" fmla="*/ 37 h 293"/>
                  <a:gd name="T40" fmla="*/ 20 w 112"/>
                  <a:gd name="T41" fmla="*/ 0 h 2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293"/>
                  <a:gd name="T65" fmla="*/ 112 w 112"/>
                  <a:gd name="T66" fmla="*/ 293 h 2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293">
                    <a:moveTo>
                      <a:pt x="20" y="0"/>
                    </a:moveTo>
                    <a:lnTo>
                      <a:pt x="22" y="0"/>
                    </a:lnTo>
                    <a:lnTo>
                      <a:pt x="23" y="3"/>
                    </a:lnTo>
                    <a:lnTo>
                      <a:pt x="25" y="6"/>
                    </a:lnTo>
                    <a:lnTo>
                      <a:pt x="26" y="8"/>
                    </a:lnTo>
                    <a:lnTo>
                      <a:pt x="14" y="54"/>
                    </a:lnTo>
                    <a:lnTo>
                      <a:pt x="13" y="98"/>
                    </a:lnTo>
                    <a:lnTo>
                      <a:pt x="20" y="139"/>
                    </a:lnTo>
                    <a:lnTo>
                      <a:pt x="35" y="176"/>
                    </a:lnTo>
                    <a:lnTo>
                      <a:pt x="53" y="212"/>
                    </a:lnTo>
                    <a:lnTo>
                      <a:pt x="73" y="243"/>
                    </a:lnTo>
                    <a:lnTo>
                      <a:pt x="94" y="271"/>
                    </a:lnTo>
                    <a:lnTo>
                      <a:pt x="112" y="293"/>
                    </a:lnTo>
                    <a:lnTo>
                      <a:pt x="90" y="281"/>
                    </a:lnTo>
                    <a:lnTo>
                      <a:pt x="66" y="255"/>
                    </a:lnTo>
                    <a:lnTo>
                      <a:pt x="42" y="219"/>
                    </a:lnTo>
                    <a:lnTo>
                      <a:pt x="22" y="175"/>
                    </a:lnTo>
                    <a:lnTo>
                      <a:pt x="7" y="129"/>
                    </a:lnTo>
                    <a:lnTo>
                      <a:pt x="0" y="82"/>
                    </a:lnTo>
                    <a:lnTo>
                      <a:pt x="4" y="37"/>
                    </a:lnTo>
                    <a:lnTo>
                      <a:pt x="2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31" name="Freeform 172"/>
              <p:cNvSpPr>
                <a:spLocks/>
              </p:cNvSpPr>
              <p:nvPr/>
            </p:nvSpPr>
            <p:spPr bwMode="auto">
              <a:xfrm>
                <a:off x="1396" y="2469"/>
                <a:ext cx="98" cy="21"/>
              </a:xfrm>
              <a:custGeom>
                <a:avLst/>
                <a:gdLst>
                  <a:gd name="T0" fmla="*/ 98 w 98"/>
                  <a:gd name="T1" fmla="*/ 18 h 21"/>
                  <a:gd name="T2" fmla="*/ 95 w 98"/>
                  <a:gd name="T3" fmla="*/ 19 h 21"/>
                  <a:gd name="T4" fmla="*/ 86 w 98"/>
                  <a:gd name="T5" fmla="*/ 21 h 21"/>
                  <a:gd name="T6" fmla="*/ 74 w 98"/>
                  <a:gd name="T7" fmla="*/ 21 h 21"/>
                  <a:gd name="T8" fmla="*/ 58 w 98"/>
                  <a:gd name="T9" fmla="*/ 19 h 21"/>
                  <a:gd name="T10" fmla="*/ 42 w 98"/>
                  <a:gd name="T11" fmla="*/ 18 h 21"/>
                  <a:gd name="T12" fmla="*/ 25 w 98"/>
                  <a:gd name="T13" fmla="*/ 13 h 21"/>
                  <a:gd name="T14" fmla="*/ 12 w 98"/>
                  <a:gd name="T15" fmla="*/ 8 h 21"/>
                  <a:gd name="T16" fmla="*/ 0 w 98"/>
                  <a:gd name="T17" fmla="*/ 0 h 21"/>
                  <a:gd name="T18" fmla="*/ 11 w 98"/>
                  <a:gd name="T19" fmla="*/ 2 h 21"/>
                  <a:gd name="T20" fmla="*/ 25 w 98"/>
                  <a:gd name="T21" fmla="*/ 5 h 21"/>
                  <a:gd name="T22" fmla="*/ 42 w 98"/>
                  <a:gd name="T23" fmla="*/ 6 h 21"/>
                  <a:gd name="T24" fmla="*/ 58 w 98"/>
                  <a:gd name="T25" fmla="*/ 9 h 21"/>
                  <a:gd name="T26" fmla="*/ 73 w 98"/>
                  <a:gd name="T27" fmla="*/ 10 h 21"/>
                  <a:gd name="T28" fmla="*/ 86 w 98"/>
                  <a:gd name="T29" fmla="*/ 13 h 21"/>
                  <a:gd name="T30" fmla="*/ 95 w 98"/>
                  <a:gd name="T31" fmla="*/ 15 h 21"/>
                  <a:gd name="T32" fmla="*/ 98 w 98"/>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8"/>
                  <a:gd name="T52" fmla="*/ 0 h 21"/>
                  <a:gd name="T53" fmla="*/ 98 w 98"/>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8" h="21">
                    <a:moveTo>
                      <a:pt x="98" y="18"/>
                    </a:moveTo>
                    <a:lnTo>
                      <a:pt x="95" y="19"/>
                    </a:lnTo>
                    <a:lnTo>
                      <a:pt x="86" y="21"/>
                    </a:lnTo>
                    <a:lnTo>
                      <a:pt x="74" y="21"/>
                    </a:lnTo>
                    <a:lnTo>
                      <a:pt x="58" y="19"/>
                    </a:lnTo>
                    <a:lnTo>
                      <a:pt x="42" y="18"/>
                    </a:lnTo>
                    <a:lnTo>
                      <a:pt x="25" y="13"/>
                    </a:lnTo>
                    <a:lnTo>
                      <a:pt x="12" y="8"/>
                    </a:lnTo>
                    <a:lnTo>
                      <a:pt x="0" y="0"/>
                    </a:lnTo>
                    <a:lnTo>
                      <a:pt x="11" y="2"/>
                    </a:lnTo>
                    <a:lnTo>
                      <a:pt x="25" y="5"/>
                    </a:lnTo>
                    <a:lnTo>
                      <a:pt x="42" y="6"/>
                    </a:lnTo>
                    <a:lnTo>
                      <a:pt x="58" y="9"/>
                    </a:lnTo>
                    <a:lnTo>
                      <a:pt x="73" y="10"/>
                    </a:lnTo>
                    <a:lnTo>
                      <a:pt x="86" y="13"/>
                    </a:lnTo>
                    <a:lnTo>
                      <a:pt x="95" y="15"/>
                    </a:lnTo>
                    <a:lnTo>
                      <a:pt x="98" y="1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32" name="Freeform 173"/>
              <p:cNvSpPr>
                <a:spLocks/>
              </p:cNvSpPr>
              <p:nvPr/>
            </p:nvSpPr>
            <p:spPr bwMode="auto">
              <a:xfrm>
                <a:off x="1380" y="2443"/>
                <a:ext cx="117" cy="29"/>
              </a:xfrm>
              <a:custGeom>
                <a:avLst/>
                <a:gdLst>
                  <a:gd name="T0" fmla="*/ 117 w 117"/>
                  <a:gd name="T1" fmla="*/ 25 h 29"/>
                  <a:gd name="T2" fmla="*/ 112 w 117"/>
                  <a:gd name="T3" fmla="*/ 28 h 29"/>
                  <a:gd name="T4" fmla="*/ 102 w 117"/>
                  <a:gd name="T5" fmla="*/ 29 h 29"/>
                  <a:gd name="T6" fmla="*/ 86 w 117"/>
                  <a:gd name="T7" fmla="*/ 28 h 29"/>
                  <a:gd name="T8" fmla="*/ 68 w 117"/>
                  <a:gd name="T9" fmla="*/ 25 h 29"/>
                  <a:gd name="T10" fmla="*/ 49 w 117"/>
                  <a:gd name="T11" fmla="*/ 20 h 29"/>
                  <a:gd name="T12" fmla="*/ 30 w 117"/>
                  <a:gd name="T13" fmla="*/ 14 h 29"/>
                  <a:gd name="T14" fmla="*/ 13 w 117"/>
                  <a:gd name="T15" fmla="*/ 8 h 29"/>
                  <a:gd name="T16" fmla="*/ 0 w 117"/>
                  <a:gd name="T17" fmla="*/ 0 h 29"/>
                  <a:gd name="T18" fmla="*/ 9 w 117"/>
                  <a:gd name="T19" fmla="*/ 2 h 29"/>
                  <a:gd name="T20" fmla="*/ 25 w 117"/>
                  <a:gd name="T21" fmla="*/ 4 h 29"/>
                  <a:gd name="T22" fmla="*/ 43 w 117"/>
                  <a:gd name="T23" fmla="*/ 7 h 29"/>
                  <a:gd name="T24" fmla="*/ 64 w 117"/>
                  <a:gd name="T25" fmla="*/ 10 h 29"/>
                  <a:gd name="T26" fmla="*/ 84 w 117"/>
                  <a:gd name="T27" fmla="*/ 14 h 29"/>
                  <a:gd name="T28" fmla="*/ 100 w 117"/>
                  <a:gd name="T29" fmla="*/ 17 h 29"/>
                  <a:gd name="T30" fmla="*/ 112 w 117"/>
                  <a:gd name="T31" fmla="*/ 20 h 29"/>
                  <a:gd name="T32" fmla="*/ 117 w 117"/>
                  <a:gd name="T33" fmla="*/ 25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7"/>
                  <a:gd name="T52" fmla="*/ 0 h 29"/>
                  <a:gd name="T53" fmla="*/ 117 w 117"/>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7" h="29">
                    <a:moveTo>
                      <a:pt x="117" y="25"/>
                    </a:moveTo>
                    <a:lnTo>
                      <a:pt x="112" y="28"/>
                    </a:lnTo>
                    <a:lnTo>
                      <a:pt x="102" y="29"/>
                    </a:lnTo>
                    <a:lnTo>
                      <a:pt x="86" y="28"/>
                    </a:lnTo>
                    <a:lnTo>
                      <a:pt x="68" y="25"/>
                    </a:lnTo>
                    <a:lnTo>
                      <a:pt x="49" y="20"/>
                    </a:lnTo>
                    <a:lnTo>
                      <a:pt x="30" y="14"/>
                    </a:lnTo>
                    <a:lnTo>
                      <a:pt x="13" y="8"/>
                    </a:lnTo>
                    <a:lnTo>
                      <a:pt x="0" y="0"/>
                    </a:lnTo>
                    <a:lnTo>
                      <a:pt x="9" y="2"/>
                    </a:lnTo>
                    <a:lnTo>
                      <a:pt x="25" y="4"/>
                    </a:lnTo>
                    <a:lnTo>
                      <a:pt x="43" y="7"/>
                    </a:lnTo>
                    <a:lnTo>
                      <a:pt x="64" y="10"/>
                    </a:lnTo>
                    <a:lnTo>
                      <a:pt x="84" y="14"/>
                    </a:lnTo>
                    <a:lnTo>
                      <a:pt x="100" y="17"/>
                    </a:lnTo>
                    <a:lnTo>
                      <a:pt x="112" y="20"/>
                    </a:lnTo>
                    <a:lnTo>
                      <a:pt x="117" y="2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33" name="Freeform 174"/>
              <p:cNvSpPr>
                <a:spLocks/>
              </p:cNvSpPr>
              <p:nvPr/>
            </p:nvSpPr>
            <p:spPr bwMode="auto">
              <a:xfrm>
                <a:off x="1359" y="2401"/>
                <a:ext cx="123" cy="22"/>
              </a:xfrm>
              <a:custGeom>
                <a:avLst/>
                <a:gdLst>
                  <a:gd name="T0" fmla="*/ 123 w 123"/>
                  <a:gd name="T1" fmla="*/ 16 h 22"/>
                  <a:gd name="T2" fmla="*/ 117 w 123"/>
                  <a:gd name="T3" fmla="*/ 19 h 22"/>
                  <a:gd name="T4" fmla="*/ 105 w 123"/>
                  <a:gd name="T5" fmla="*/ 22 h 22"/>
                  <a:gd name="T6" fmla="*/ 89 w 123"/>
                  <a:gd name="T7" fmla="*/ 22 h 22"/>
                  <a:gd name="T8" fmla="*/ 68 w 123"/>
                  <a:gd name="T9" fmla="*/ 21 h 22"/>
                  <a:gd name="T10" fmla="*/ 48 w 123"/>
                  <a:gd name="T11" fmla="*/ 18 h 22"/>
                  <a:gd name="T12" fmla="*/ 28 w 123"/>
                  <a:gd name="T13" fmla="*/ 13 h 22"/>
                  <a:gd name="T14" fmla="*/ 12 w 123"/>
                  <a:gd name="T15" fmla="*/ 8 h 22"/>
                  <a:gd name="T16" fmla="*/ 0 w 123"/>
                  <a:gd name="T17" fmla="*/ 0 h 22"/>
                  <a:gd name="T18" fmla="*/ 9 w 123"/>
                  <a:gd name="T19" fmla="*/ 2 h 22"/>
                  <a:gd name="T20" fmla="*/ 25 w 123"/>
                  <a:gd name="T21" fmla="*/ 2 h 22"/>
                  <a:gd name="T22" fmla="*/ 45 w 123"/>
                  <a:gd name="T23" fmla="*/ 5 h 22"/>
                  <a:gd name="T24" fmla="*/ 67 w 123"/>
                  <a:gd name="T25" fmla="*/ 6 h 22"/>
                  <a:gd name="T26" fmla="*/ 87 w 123"/>
                  <a:gd name="T27" fmla="*/ 9 h 22"/>
                  <a:gd name="T28" fmla="*/ 105 w 123"/>
                  <a:gd name="T29" fmla="*/ 10 h 22"/>
                  <a:gd name="T30" fmla="*/ 118 w 123"/>
                  <a:gd name="T31" fmla="*/ 13 h 22"/>
                  <a:gd name="T32" fmla="*/ 123 w 123"/>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3"/>
                  <a:gd name="T52" fmla="*/ 0 h 22"/>
                  <a:gd name="T53" fmla="*/ 123 w 1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3" h="22">
                    <a:moveTo>
                      <a:pt x="123" y="16"/>
                    </a:moveTo>
                    <a:lnTo>
                      <a:pt x="117" y="19"/>
                    </a:lnTo>
                    <a:lnTo>
                      <a:pt x="105" y="22"/>
                    </a:lnTo>
                    <a:lnTo>
                      <a:pt x="89" y="22"/>
                    </a:lnTo>
                    <a:lnTo>
                      <a:pt x="68" y="21"/>
                    </a:lnTo>
                    <a:lnTo>
                      <a:pt x="48" y="18"/>
                    </a:lnTo>
                    <a:lnTo>
                      <a:pt x="28" y="13"/>
                    </a:lnTo>
                    <a:lnTo>
                      <a:pt x="12" y="8"/>
                    </a:lnTo>
                    <a:lnTo>
                      <a:pt x="0" y="0"/>
                    </a:lnTo>
                    <a:lnTo>
                      <a:pt x="9" y="2"/>
                    </a:lnTo>
                    <a:lnTo>
                      <a:pt x="25" y="2"/>
                    </a:lnTo>
                    <a:lnTo>
                      <a:pt x="45" y="5"/>
                    </a:lnTo>
                    <a:lnTo>
                      <a:pt x="67" y="6"/>
                    </a:lnTo>
                    <a:lnTo>
                      <a:pt x="87" y="9"/>
                    </a:lnTo>
                    <a:lnTo>
                      <a:pt x="105" y="10"/>
                    </a:lnTo>
                    <a:lnTo>
                      <a:pt x="118" y="13"/>
                    </a:lnTo>
                    <a:lnTo>
                      <a:pt x="123" y="1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34" name="Freeform 175"/>
              <p:cNvSpPr>
                <a:spLocks/>
              </p:cNvSpPr>
              <p:nvPr/>
            </p:nvSpPr>
            <p:spPr bwMode="auto">
              <a:xfrm>
                <a:off x="1353" y="2375"/>
                <a:ext cx="108" cy="16"/>
              </a:xfrm>
              <a:custGeom>
                <a:avLst/>
                <a:gdLst>
                  <a:gd name="T0" fmla="*/ 108 w 108"/>
                  <a:gd name="T1" fmla="*/ 13 h 16"/>
                  <a:gd name="T2" fmla="*/ 105 w 108"/>
                  <a:gd name="T3" fmla="*/ 14 h 16"/>
                  <a:gd name="T4" fmla="*/ 93 w 108"/>
                  <a:gd name="T5" fmla="*/ 16 h 16"/>
                  <a:gd name="T6" fmla="*/ 79 w 108"/>
                  <a:gd name="T7" fmla="*/ 16 h 16"/>
                  <a:gd name="T8" fmla="*/ 60 w 108"/>
                  <a:gd name="T9" fmla="*/ 14 h 16"/>
                  <a:gd name="T10" fmla="*/ 40 w 108"/>
                  <a:gd name="T11" fmla="*/ 13 h 16"/>
                  <a:gd name="T12" fmla="*/ 23 w 108"/>
                  <a:gd name="T13" fmla="*/ 10 h 16"/>
                  <a:gd name="T14" fmla="*/ 9 w 108"/>
                  <a:gd name="T15" fmla="*/ 5 h 16"/>
                  <a:gd name="T16" fmla="*/ 0 w 108"/>
                  <a:gd name="T17" fmla="*/ 0 h 16"/>
                  <a:gd name="T18" fmla="*/ 11 w 108"/>
                  <a:gd name="T19" fmla="*/ 1 h 16"/>
                  <a:gd name="T20" fmla="*/ 26 w 108"/>
                  <a:gd name="T21" fmla="*/ 1 h 16"/>
                  <a:gd name="T22" fmla="*/ 43 w 108"/>
                  <a:gd name="T23" fmla="*/ 1 h 16"/>
                  <a:gd name="T24" fmla="*/ 61 w 108"/>
                  <a:gd name="T25" fmla="*/ 2 h 16"/>
                  <a:gd name="T26" fmla="*/ 80 w 108"/>
                  <a:gd name="T27" fmla="*/ 4 h 16"/>
                  <a:gd name="T28" fmla="*/ 95 w 108"/>
                  <a:gd name="T29" fmla="*/ 5 h 16"/>
                  <a:gd name="T30" fmla="*/ 105 w 108"/>
                  <a:gd name="T31" fmla="*/ 8 h 16"/>
                  <a:gd name="T32" fmla="*/ 108 w 108"/>
                  <a:gd name="T33" fmla="*/ 1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8"/>
                  <a:gd name="T52" fmla="*/ 0 h 16"/>
                  <a:gd name="T53" fmla="*/ 108 w 108"/>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8" h="16">
                    <a:moveTo>
                      <a:pt x="108" y="13"/>
                    </a:moveTo>
                    <a:lnTo>
                      <a:pt x="105" y="14"/>
                    </a:lnTo>
                    <a:lnTo>
                      <a:pt x="93" y="16"/>
                    </a:lnTo>
                    <a:lnTo>
                      <a:pt x="79" y="16"/>
                    </a:lnTo>
                    <a:lnTo>
                      <a:pt x="60" y="14"/>
                    </a:lnTo>
                    <a:lnTo>
                      <a:pt x="40" y="13"/>
                    </a:lnTo>
                    <a:lnTo>
                      <a:pt x="23" y="10"/>
                    </a:lnTo>
                    <a:lnTo>
                      <a:pt x="9" y="5"/>
                    </a:lnTo>
                    <a:lnTo>
                      <a:pt x="0" y="0"/>
                    </a:lnTo>
                    <a:lnTo>
                      <a:pt x="11" y="1"/>
                    </a:lnTo>
                    <a:lnTo>
                      <a:pt x="26" y="1"/>
                    </a:lnTo>
                    <a:lnTo>
                      <a:pt x="43" y="1"/>
                    </a:lnTo>
                    <a:lnTo>
                      <a:pt x="61" y="2"/>
                    </a:lnTo>
                    <a:lnTo>
                      <a:pt x="80" y="4"/>
                    </a:lnTo>
                    <a:lnTo>
                      <a:pt x="95" y="5"/>
                    </a:lnTo>
                    <a:lnTo>
                      <a:pt x="105" y="8"/>
                    </a:lnTo>
                    <a:lnTo>
                      <a:pt x="108"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35" name="Freeform 176"/>
              <p:cNvSpPr>
                <a:spLocks/>
              </p:cNvSpPr>
              <p:nvPr/>
            </p:nvSpPr>
            <p:spPr bwMode="auto">
              <a:xfrm>
                <a:off x="1345" y="2326"/>
                <a:ext cx="93" cy="15"/>
              </a:xfrm>
              <a:custGeom>
                <a:avLst/>
                <a:gdLst>
                  <a:gd name="T0" fmla="*/ 93 w 93"/>
                  <a:gd name="T1" fmla="*/ 4 h 15"/>
                  <a:gd name="T2" fmla="*/ 90 w 93"/>
                  <a:gd name="T3" fmla="*/ 7 h 15"/>
                  <a:gd name="T4" fmla="*/ 81 w 93"/>
                  <a:gd name="T5" fmla="*/ 12 h 15"/>
                  <a:gd name="T6" fmla="*/ 69 w 93"/>
                  <a:gd name="T7" fmla="*/ 13 h 15"/>
                  <a:gd name="T8" fmla="*/ 56 w 93"/>
                  <a:gd name="T9" fmla="*/ 15 h 15"/>
                  <a:gd name="T10" fmla="*/ 39 w 93"/>
                  <a:gd name="T11" fmla="*/ 15 h 15"/>
                  <a:gd name="T12" fmla="*/ 25 w 93"/>
                  <a:gd name="T13" fmla="*/ 12 h 15"/>
                  <a:gd name="T14" fmla="*/ 11 w 93"/>
                  <a:gd name="T15" fmla="*/ 7 h 15"/>
                  <a:gd name="T16" fmla="*/ 0 w 93"/>
                  <a:gd name="T17" fmla="*/ 1 h 15"/>
                  <a:gd name="T18" fmla="*/ 8 w 93"/>
                  <a:gd name="T19" fmla="*/ 1 h 15"/>
                  <a:gd name="T20" fmla="*/ 22 w 93"/>
                  <a:gd name="T21" fmla="*/ 1 h 15"/>
                  <a:gd name="T22" fmla="*/ 38 w 93"/>
                  <a:gd name="T23" fmla="*/ 1 h 15"/>
                  <a:gd name="T24" fmla="*/ 53 w 93"/>
                  <a:gd name="T25" fmla="*/ 0 h 15"/>
                  <a:gd name="T26" fmla="*/ 68 w 93"/>
                  <a:gd name="T27" fmla="*/ 0 h 15"/>
                  <a:gd name="T28" fmla="*/ 81 w 93"/>
                  <a:gd name="T29" fmla="*/ 0 h 15"/>
                  <a:gd name="T30" fmla="*/ 90 w 93"/>
                  <a:gd name="T31" fmla="*/ 1 h 15"/>
                  <a:gd name="T32" fmla="*/ 93 w 93"/>
                  <a:gd name="T33" fmla="*/ 4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3"/>
                  <a:gd name="T52" fmla="*/ 0 h 15"/>
                  <a:gd name="T53" fmla="*/ 93 w 9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3" h="15">
                    <a:moveTo>
                      <a:pt x="93" y="4"/>
                    </a:moveTo>
                    <a:lnTo>
                      <a:pt x="90" y="7"/>
                    </a:lnTo>
                    <a:lnTo>
                      <a:pt x="81" y="12"/>
                    </a:lnTo>
                    <a:lnTo>
                      <a:pt x="69" y="13"/>
                    </a:lnTo>
                    <a:lnTo>
                      <a:pt x="56" y="15"/>
                    </a:lnTo>
                    <a:lnTo>
                      <a:pt x="39" y="15"/>
                    </a:lnTo>
                    <a:lnTo>
                      <a:pt x="25" y="12"/>
                    </a:lnTo>
                    <a:lnTo>
                      <a:pt x="11" y="7"/>
                    </a:lnTo>
                    <a:lnTo>
                      <a:pt x="0" y="1"/>
                    </a:lnTo>
                    <a:lnTo>
                      <a:pt x="8" y="1"/>
                    </a:lnTo>
                    <a:lnTo>
                      <a:pt x="22" y="1"/>
                    </a:lnTo>
                    <a:lnTo>
                      <a:pt x="38" y="1"/>
                    </a:lnTo>
                    <a:lnTo>
                      <a:pt x="53" y="0"/>
                    </a:lnTo>
                    <a:lnTo>
                      <a:pt x="68" y="0"/>
                    </a:lnTo>
                    <a:lnTo>
                      <a:pt x="81" y="0"/>
                    </a:lnTo>
                    <a:lnTo>
                      <a:pt x="90" y="1"/>
                    </a:lnTo>
                    <a:lnTo>
                      <a:pt x="93"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36" name="Freeform 177"/>
              <p:cNvSpPr>
                <a:spLocks/>
              </p:cNvSpPr>
              <p:nvPr/>
            </p:nvSpPr>
            <p:spPr bwMode="auto">
              <a:xfrm>
                <a:off x="1356" y="2249"/>
                <a:ext cx="45" cy="18"/>
              </a:xfrm>
              <a:custGeom>
                <a:avLst/>
                <a:gdLst>
                  <a:gd name="T0" fmla="*/ 45 w 45"/>
                  <a:gd name="T1" fmla="*/ 3 h 18"/>
                  <a:gd name="T2" fmla="*/ 43 w 45"/>
                  <a:gd name="T3" fmla="*/ 6 h 18"/>
                  <a:gd name="T4" fmla="*/ 39 w 45"/>
                  <a:gd name="T5" fmla="*/ 9 h 18"/>
                  <a:gd name="T6" fmla="*/ 33 w 45"/>
                  <a:gd name="T7" fmla="*/ 12 h 18"/>
                  <a:gd name="T8" fmla="*/ 26 w 45"/>
                  <a:gd name="T9" fmla="*/ 15 h 18"/>
                  <a:gd name="T10" fmla="*/ 18 w 45"/>
                  <a:gd name="T11" fmla="*/ 18 h 18"/>
                  <a:gd name="T12" fmla="*/ 11 w 45"/>
                  <a:gd name="T13" fmla="*/ 18 h 18"/>
                  <a:gd name="T14" fmla="*/ 5 w 45"/>
                  <a:gd name="T15" fmla="*/ 16 h 18"/>
                  <a:gd name="T16" fmla="*/ 0 w 45"/>
                  <a:gd name="T17" fmla="*/ 13 h 18"/>
                  <a:gd name="T18" fmla="*/ 6 w 45"/>
                  <a:gd name="T19" fmla="*/ 15 h 18"/>
                  <a:gd name="T20" fmla="*/ 14 w 45"/>
                  <a:gd name="T21" fmla="*/ 13 h 18"/>
                  <a:gd name="T22" fmla="*/ 21 w 45"/>
                  <a:gd name="T23" fmla="*/ 10 h 18"/>
                  <a:gd name="T24" fmla="*/ 28 w 45"/>
                  <a:gd name="T25" fmla="*/ 6 h 18"/>
                  <a:gd name="T26" fmla="*/ 34 w 45"/>
                  <a:gd name="T27" fmla="*/ 3 h 18"/>
                  <a:gd name="T28" fmla="*/ 40 w 45"/>
                  <a:gd name="T29" fmla="*/ 0 h 18"/>
                  <a:gd name="T30" fmla="*/ 43 w 45"/>
                  <a:gd name="T31" fmla="*/ 0 h 18"/>
                  <a:gd name="T32" fmla="*/ 45 w 45"/>
                  <a:gd name="T33" fmla="*/ 3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18"/>
                  <a:gd name="T53" fmla="*/ 45 w 45"/>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18">
                    <a:moveTo>
                      <a:pt x="45" y="3"/>
                    </a:moveTo>
                    <a:lnTo>
                      <a:pt x="43" y="6"/>
                    </a:lnTo>
                    <a:lnTo>
                      <a:pt x="39" y="9"/>
                    </a:lnTo>
                    <a:lnTo>
                      <a:pt x="33" y="12"/>
                    </a:lnTo>
                    <a:lnTo>
                      <a:pt x="26" y="15"/>
                    </a:lnTo>
                    <a:lnTo>
                      <a:pt x="18" y="18"/>
                    </a:lnTo>
                    <a:lnTo>
                      <a:pt x="11" y="18"/>
                    </a:lnTo>
                    <a:lnTo>
                      <a:pt x="5" y="16"/>
                    </a:lnTo>
                    <a:lnTo>
                      <a:pt x="0" y="13"/>
                    </a:lnTo>
                    <a:lnTo>
                      <a:pt x="6" y="15"/>
                    </a:lnTo>
                    <a:lnTo>
                      <a:pt x="14" y="13"/>
                    </a:lnTo>
                    <a:lnTo>
                      <a:pt x="21" y="10"/>
                    </a:lnTo>
                    <a:lnTo>
                      <a:pt x="28" y="6"/>
                    </a:lnTo>
                    <a:lnTo>
                      <a:pt x="34" y="3"/>
                    </a:lnTo>
                    <a:lnTo>
                      <a:pt x="40" y="0"/>
                    </a:lnTo>
                    <a:lnTo>
                      <a:pt x="43" y="0"/>
                    </a:lnTo>
                    <a:lnTo>
                      <a:pt x="45"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37" name="Freeform 178"/>
              <p:cNvSpPr>
                <a:spLocks/>
              </p:cNvSpPr>
              <p:nvPr/>
            </p:nvSpPr>
            <p:spPr bwMode="auto">
              <a:xfrm>
                <a:off x="1418" y="2497"/>
                <a:ext cx="83" cy="21"/>
              </a:xfrm>
              <a:custGeom>
                <a:avLst/>
                <a:gdLst>
                  <a:gd name="T0" fmla="*/ 83 w 83"/>
                  <a:gd name="T1" fmla="*/ 18 h 21"/>
                  <a:gd name="T2" fmla="*/ 80 w 83"/>
                  <a:gd name="T3" fmla="*/ 19 h 21"/>
                  <a:gd name="T4" fmla="*/ 74 w 83"/>
                  <a:gd name="T5" fmla="*/ 21 h 21"/>
                  <a:gd name="T6" fmla="*/ 64 w 83"/>
                  <a:gd name="T7" fmla="*/ 21 h 21"/>
                  <a:gd name="T8" fmla="*/ 51 w 83"/>
                  <a:gd name="T9" fmla="*/ 19 h 21"/>
                  <a:gd name="T10" fmla="*/ 37 w 83"/>
                  <a:gd name="T11" fmla="*/ 18 h 21"/>
                  <a:gd name="T12" fmla="*/ 24 w 83"/>
                  <a:gd name="T13" fmla="*/ 14 h 21"/>
                  <a:gd name="T14" fmla="*/ 11 w 83"/>
                  <a:gd name="T15" fmla="*/ 8 h 21"/>
                  <a:gd name="T16" fmla="*/ 0 w 83"/>
                  <a:gd name="T17" fmla="*/ 0 h 21"/>
                  <a:gd name="T18" fmla="*/ 11 w 83"/>
                  <a:gd name="T19" fmla="*/ 3 h 21"/>
                  <a:gd name="T20" fmla="*/ 23 w 83"/>
                  <a:gd name="T21" fmla="*/ 5 h 21"/>
                  <a:gd name="T22" fmla="*/ 36 w 83"/>
                  <a:gd name="T23" fmla="*/ 8 h 21"/>
                  <a:gd name="T24" fmla="*/ 51 w 83"/>
                  <a:gd name="T25" fmla="*/ 9 h 21"/>
                  <a:gd name="T26" fmla="*/ 62 w 83"/>
                  <a:gd name="T27" fmla="*/ 11 h 21"/>
                  <a:gd name="T28" fmla="*/ 73 w 83"/>
                  <a:gd name="T29" fmla="*/ 14 h 21"/>
                  <a:gd name="T30" fmla="*/ 80 w 83"/>
                  <a:gd name="T31" fmla="*/ 15 h 21"/>
                  <a:gd name="T32" fmla="*/ 83 w 83"/>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21"/>
                  <a:gd name="T53" fmla="*/ 83 w 8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21">
                    <a:moveTo>
                      <a:pt x="83" y="18"/>
                    </a:moveTo>
                    <a:lnTo>
                      <a:pt x="80" y="19"/>
                    </a:lnTo>
                    <a:lnTo>
                      <a:pt x="74" y="21"/>
                    </a:lnTo>
                    <a:lnTo>
                      <a:pt x="64" y="21"/>
                    </a:lnTo>
                    <a:lnTo>
                      <a:pt x="51" y="19"/>
                    </a:lnTo>
                    <a:lnTo>
                      <a:pt x="37" y="18"/>
                    </a:lnTo>
                    <a:lnTo>
                      <a:pt x="24" y="14"/>
                    </a:lnTo>
                    <a:lnTo>
                      <a:pt x="11" y="8"/>
                    </a:lnTo>
                    <a:lnTo>
                      <a:pt x="0" y="0"/>
                    </a:lnTo>
                    <a:lnTo>
                      <a:pt x="11" y="3"/>
                    </a:lnTo>
                    <a:lnTo>
                      <a:pt x="23" y="5"/>
                    </a:lnTo>
                    <a:lnTo>
                      <a:pt x="36" y="8"/>
                    </a:lnTo>
                    <a:lnTo>
                      <a:pt x="51" y="9"/>
                    </a:lnTo>
                    <a:lnTo>
                      <a:pt x="62" y="11"/>
                    </a:lnTo>
                    <a:lnTo>
                      <a:pt x="73" y="14"/>
                    </a:lnTo>
                    <a:lnTo>
                      <a:pt x="80" y="15"/>
                    </a:lnTo>
                    <a:lnTo>
                      <a:pt x="83" y="1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38" name="Freeform 179"/>
              <p:cNvSpPr>
                <a:spLocks/>
              </p:cNvSpPr>
              <p:nvPr/>
            </p:nvSpPr>
            <p:spPr bwMode="auto">
              <a:xfrm>
                <a:off x="1371" y="2425"/>
                <a:ext cx="118" cy="22"/>
              </a:xfrm>
              <a:custGeom>
                <a:avLst/>
                <a:gdLst>
                  <a:gd name="T0" fmla="*/ 118 w 118"/>
                  <a:gd name="T1" fmla="*/ 16 h 22"/>
                  <a:gd name="T2" fmla="*/ 114 w 118"/>
                  <a:gd name="T3" fmla="*/ 19 h 22"/>
                  <a:gd name="T4" fmla="*/ 102 w 118"/>
                  <a:gd name="T5" fmla="*/ 22 h 22"/>
                  <a:gd name="T6" fmla="*/ 86 w 118"/>
                  <a:gd name="T7" fmla="*/ 22 h 22"/>
                  <a:gd name="T8" fmla="*/ 67 w 118"/>
                  <a:gd name="T9" fmla="*/ 20 h 22"/>
                  <a:gd name="T10" fmla="*/ 46 w 118"/>
                  <a:gd name="T11" fmla="*/ 18 h 22"/>
                  <a:gd name="T12" fmla="*/ 27 w 118"/>
                  <a:gd name="T13" fmla="*/ 13 h 22"/>
                  <a:gd name="T14" fmla="*/ 11 w 118"/>
                  <a:gd name="T15" fmla="*/ 7 h 22"/>
                  <a:gd name="T16" fmla="*/ 0 w 118"/>
                  <a:gd name="T17" fmla="*/ 0 h 22"/>
                  <a:gd name="T18" fmla="*/ 9 w 118"/>
                  <a:gd name="T19" fmla="*/ 0 h 22"/>
                  <a:gd name="T20" fmla="*/ 24 w 118"/>
                  <a:gd name="T21" fmla="*/ 1 h 22"/>
                  <a:gd name="T22" fmla="*/ 43 w 118"/>
                  <a:gd name="T23" fmla="*/ 3 h 22"/>
                  <a:gd name="T24" fmla="*/ 64 w 118"/>
                  <a:gd name="T25" fmla="*/ 6 h 22"/>
                  <a:gd name="T26" fmla="*/ 84 w 118"/>
                  <a:gd name="T27" fmla="*/ 7 h 22"/>
                  <a:gd name="T28" fmla="*/ 102 w 118"/>
                  <a:gd name="T29" fmla="*/ 10 h 22"/>
                  <a:gd name="T30" fmla="*/ 114 w 118"/>
                  <a:gd name="T31" fmla="*/ 13 h 22"/>
                  <a:gd name="T32" fmla="*/ 118 w 118"/>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8"/>
                  <a:gd name="T52" fmla="*/ 0 h 22"/>
                  <a:gd name="T53" fmla="*/ 118 w 118"/>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8" h="22">
                    <a:moveTo>
                      <a:pt x="118" y="16"/>
                    </a:moveTo>
                    <a:lnTo>
                      <a:pt x="114" y="19"/>
                    </a:lnTo>
                    <a:lnTo>
                      <a:pt x="102" y="22"/>
                    </a:lnTo>
                    <a:lnTo>
                      <a:pt x="86" y="22"/>
                    </a:lnTo>
                    <a:lnTo>
                      <a:pt x="67" y="20"/>
                    </a:lnTo>
                    <a:lnTo>
                      <a:pt x="46" y="18"/>
                    </a:lnTo>
                    <a:lnTo>
                      <a:pt x="27" y="13"/>
                    </a:lnTo>
                    <a:lnTo>
                      <a:pt x="11" y="7"/>
                    </a:lnTo>
                    <a:lnTo>
                      <a:pt x="0" y="0"/>
                    </a:lnTo>
                    <a:lnTo>
                      <a:pt x="9" y="0"/>
                    </a:lnTo>
                    <a:lnTo>
                      <a:pt x="24" y="1"/>
                    </a:lnTo>
                    <a:lnTo>
                      <a:pt x="43" y="3"/>
                    </a:lnTo>
                    <a:lnTo>
                      <a:pt x="64" y="6"/>
                    </a:lnTo>
                    <a:lnTo>
                      <a:pt x="84" y="7"/>
                    </a:lnTo>
                    <a:lnTo>
                      <a:pt x="102" y="10"/>
                    </a:lnTo>
                    <a:lnTo>
                      <a:pt x="114" y="13"/>
                    </a:lnTo>
                    <a:lnTo>
                      <a:pt x="118" y="1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39" name="Freeform 180"/>
              <p:cNvSpPr>
                <a:spLocks/>
              </p:cNvSpPr>
              <p:nvPr/>
            </p:nvSpPr>
            <p:spPr bwMode="auto">
              <a:xfrm>
                <a:off x="1348" y="2348"/>
                <a:ext cx="106" cy="13"/>
              </a:xfrm>
              <a:custGeom>
                <a:avLst/>
                <a:gdLst>
                  <a:gd name="T0" fmla="*/ 106 w 106"/>
                  <a:gd name="T1" fmla="*/ 4 h 13"/>
                  <a:gd name="T2" fmla="*/ 101 w 106"/>
                  <a:gd name="T3" fmla="*/ 7 h 13"/>
                  <a:gd name="T4" fmla="*/ 93 w 106"/>
                  <a:gd name="T5" fmla="*/ 10 h 13"/>
                  <a:gd name="T6" fmla="*/ 78 w 106"/>
                  <a:gd name="T7" fmla="*/ 13 h 13"/>
                  <a:gd name="T8" fmla="*/ 62 w 106"/>
                  <a:gd name="T9" fmla="*/ 13 h 13"/>
                  <a:gd name="T10" fmla="*/ 44 w 106"/>
                  <a:gd name="T11" fmla="*/ 13 h 13"/>
                  <a:gd name="T12" fmla="*/ 26 w 106"/>
                  <a:gd name="T13" fmla="*/ 12 h 13"/>
                  <a:gd name="T14" fmla="*/ 11 w 106"/>
                  <a:gd name="T15" fmla="*/ 7 h 13"/>
                  <a:gd name="T16" fmla="*/ 0 w 106"/>
                  <a:gd name="T17" fmla="*/ 1 h 13"/>
                  <a:gd name="T18" fmla="*/ 10 w 106"/>
                  <a:gd name="T19" fmla="*/ 1 h 13"/>
                  <a:gd name="T20" fmla="*/ 25 w 106"/>
                  <a:gd name="T21" fmla="*/ 1 h 13"/>
                  <a:gd name="T22" fmla="*/ 41 w 106"/>
                  <a:gd name="T23" fmla="*/ 1 h 13"/>
                  <a:gd name="T24" fmla="*/ 60 w 106"/>
                  <a:gd name="T25" fmla="*/ 0 h 13"/>
                  <a:gd name="T26" fmla="*/ 78 w 106"/>
                  <a:gd name="T27" fmla="*/ 0 h 13"/>
                  <a:gd name="T28" fmla="*/ 93 w 106"/>
                  <a:gd name="T29" fmla="*/ 0 h 13"/>
                  <a:gd name="T30" fmla="*/ 101 w 106"/>
                  <a:gd name="T31" fmla="*/ 1 h 13"/>
                  <a:gd name="T32" fmla="*/ 106 w 106"/>
                  <a:gd name="T33" fmla="*/ 4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6"/>
                  <a:gd name="T52" fmla="*/ 0 h 13"/>
                  <a:gd name="T53" fmla="*/ 106 w 106"/>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6" h="13">
                    <a:moveTo>
                      <a:pt x="106" y="4"/>
                    </a:moveTo>
                    <a:lnTo>
                      <a:pt x="101" y="7"/>
                    </a:lnTo>
                    <a:lnTo>
                      <a:pt x="93" y="10"/>
                    </a:lnTo>
                    <a:lnTo>
                      <a:pt x="78" y="13"/>
                    </a:lnTo>
                    <a:lnTo>
                      <a:pt x="62" y="13"/>
                    </a:lnTo>
                    <a:lnTo>
                      <a:pt x="44" y="13"/>
                    </a:lnTo>
                    <a:lnTo>
                      <a:pt x="26" y="12"/>
                    </a:lnTo>
                    <a:lnTo>
                      <a:pt x="11" y="7"/>
                    </a:lnTo>
                    <a:lnTo>
                      <a:pt x="0" y="1"/>
                    </a:lnTo>
                    <a:lnTo>
                      <a:pt x="10" y="1"/>
                    </a:lnTo>
                    <a:lnTo>
                      <a:pt x="25" y="1"/>
                    </a:lnTo>
                    <a:lnTo>
                      <a:pt x="41" y="1"/>
                    </a:lnTo>
                    <a:lnTo>
                      <a:pt x="60" y="0"/>
                    </a:lnTo>
                    <a:lnTo>
                      <a:pt x="78" y="0"/>
                    </a:lnTo>
                    <a:lnTo>
                      <a:pt x="93" y="0"/>
                    </a:lnTo>
                    <a:lnTo>
                      <a:pt x="101" y="1"/>
                    </a:lnTo>
                    <a:lnTo>
                      <a:pt x="106"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40" name="Freeform 181"/>
              <p:cNvSpPr>
                <a:spLocks/>
              </p:cNvSpPr>
              <p:nvPr/>
            </p:nvSpPr>
            <p:spPr bwMode="auto">
              <a:xfrm>
                <a:off x="1346" y="2305"/>
                <a:ext cx="87" cy="12"/>
              </a:xfrm>
              <a:custGeom>
                <a:avLst/>
                <a:gdLst>
                  <a:gd name="T0" fmla="*/ 87 w 87"/>
                  <a:gd name="T1" fmla="*/ 7 h 12"/>
                  <a:gd name="T2" fmla="*/ 84 w 87"/>
                  <a:gd name="T3" fmla="*/ 10 h 12"/>
                  <a:gd name="T4" fmla="*/ 74 w 87"/>
                  <a:gd name="T5" fmla="*/ 12 h 12"/>
                  <a:gd name="T6" fmla="*/ 61 w 87"/>
                  <a:gd name="T7" fmla="*/ 12 h 12"/>
                  <a:gd name="T8" fmla="*/ 46 w 87"/>
                  <a:gd name="T9" fmla="*/ 12 h 12"/>
                  <a:gd name="T10" fmla="*/ 30 w 87"/>
                  <a:gd name="T11" fmla="*/ 10 h 12"/>
                  <a:gd name="T12" fmla="*/ 16 w 87"/>
                  <a:gd name="T13" fmla="*/ 7 h 12"/>
                  <a:gd name="T14" fmla="*/ 6 w 87"/>
                  <a:gd name="T15" fmla="*/ 4 h 12"/>
                  <a:gd name="T16" fmla="*/ 0 w 87"/>
                  <a:gd name="T17" fmla="*/ 0 h 12"/>
                  <a:gd name="T18" fmla="*/ 9 w 87"/>
                  <a:gd name="T19" fmla="*/ 0 h 12"/>
                  <a:gd name="T20" fmla="*/ 19 w 87"/>
                  <a:gd name="T21" fmla="*/ 0 h 12"/>
                  <a:gd name="T22" fmla="*/ 33 w 87"/>
                  <a:gd name="T23" fmla="*/ 2 h 12"/>
                  <a:gd name="T24" fmla="*/ 47 w 87"/>
                  <a:gd name="T25" fmla="*/ 2 h 12"/>
                  <a:gd name="T26" fmla="*/ 61 w 87"/>
                  <a:gd name="T27" fmla="*/ 2 h 12"/>
                  <a:gd name="T28" fmla="*/ 74 w 87"/>
                  <a:gd name="T29" fmla="*/ 3 h 12"/>
                  <a:gd name="T30" fmla="*/ 83 w 87"/>
                  <a:gd name="T31" fmla="*/ 4 h 12"/>
                  <a:gd name="T32" fmla="*/ 87 w 87"/>
                  <a:gd name="T33" fmla="*/ 7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12"/>
                  <a:gd name="T53" fmla="*/ 87 w 8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12">
                    <a:moveTo>
                      <a:pt x="87" y="7"/>
                    </a:moveTo>
                    <a:lnTo>
                      <a:pt x="84" y="10"/>
                    </a:lnTo>
                    <a:lnTo>
                      <a:pt x="74" y="12"/>
                    </a:lnTo>
                    <a:lnTo>
                      <a:pt x="61" y="12"/>
                    </a:lnTo>
                    <a:lnTo>
                      <a:pt x="46" y="12"/>
                    </a:lnTo>
                    <a:lnTo>
                      <a:pt x="30" y="10"/>
                    </a:lnTo>
                    <a:lnTo>
                      <a:pt x="16" y="7"/>
                    </a:lnTo>
                    <a:lnTo>
                      <a:pt x="6" y="4"/>
                    </a:lnTo>
                    <a:lnTo>
                      <a:pt x="0" y="0"/>
                    </a:lnTo>
                    <a:lnTo>
                      <a:pt x="9" y="0"/>
                    </a:lnTo>
                    <a:lnTo>
                      <a:pt x="19" y="0"/>
                    </a:lnTo>
                    <a:lnTo>
                      <a:pt x="33" y="2"/>
                    </a:lnTo>
                    <a:lnTo>
                      <a:pt x="47" y="2"/>
                    </a:lnTo>
                    <a:lnTo>
                      <a:pt x="61" y="2"/>
                    </a:lnTo>
                    <a:lnTo>
                      <a:pt x="74" y="3"/>
                    </a:lnTo>
                    <a:lnTo>
                      <a:pt x="83" y="4"/>
                    </a:lnTo>
                    <a:lnTo>
                      <a:pt x="87" y="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41" name="Freeform 182"/>
              <p:cNvSpPr>
                <a:spLocks/>
              </p:cNvSpPr>
              <p:nvPr/>
            </p:nvSpPr>
            <p:spPr bwMode="auto">
              <a:xfrm>
                <a:off x="1349" y="2277"/>
                <a:ext cx="55" cy="13"/>
              </a:xfrm>
              <a:custGeom>
                <a:avLst/>
                <a:gdLst>
                  <a:gd name="T0" fmla="*/ 55 w 55"/>
                  <a:gd name="T1" fmla="*/ 3 h 13"/>
                  <a:gd name="T2" fmla="*/ 53 w 55"/>
                  <a:gd name="T3" fmla="*/ 6 h 13"/>
                  <a:gd name="T4" fmla="*/ 47 w 55"/>
                  <a:gd name="T5" fmla="*/ 9 h 13"/>
                  <a:gd name="T6" fmla="*/ 40 w 55"/>
                  <a:gd name="T7" fmla="*/ 10 h 13"/>
                  <a:gd name="T8" fmla="*/ 31 w 55"/>
                  <a:gd name="T9" fmla="*/ 13 h 13"/>
                  <a:gd name="T10" fmla="*/ 21 w 55"/>
                  <a:gd name="T11" fmla="*/ 13 h 13"/>
                  <a:gd name="T12" fmla="*/ 12 w 55"/>
                  <a:gd name="T13" fmla="*/ 13 h 13"/>
                  <a:gd name="T14" fmla="*/ 4 w 55"/>
                  <a:gd name="T15" fmla="*/ 12 h 13"/>
                  <a:gd name="T16" fmla="*/ 0 w 55"/>
                  <a:gd name="T17" fmla="*/ 7 h 13"/>
                  <a:gd name="T18" fmla="*/ 7 w 55"/>
                  <a:gd name="T19" fmla="*/ 9 h 13"/>
                  <a:gd name="T20" fmla="*/ 15 w 55"/>
                  <a:gd name="T21" fmla="*/ 9 h 13"/>
                  <a:gd name="T22" fmla="*/ 25 w 55"/>
                  <a:gd name="T23" fmla="*/ 6 h 13"/>
                  <a:gd name="T24" fmla="*/ 34 w 55"/>
                  <a:gd name="T25" fmla="*/ 3 h 13"/>
                  <a:gd name="T26" fmla="*/ 41 w 55"/>
                  <a:gd name="T27" fmla="*/ 1 h 13"/>
                  <a:gd name="T28" fmla="*/ 49 w 55"/>
                  <a:gd name="T29" fmla="*/ 0 h 13"/>
                  <a:gd name="T30" fmla="*/ 53 w 55"/>
                  <a:gd name="T31" fmla="*/ 0 h 13"/>
                  <a:gd name="T32" fmla="*/ 55 w 55"/>
                  <a:gd name="T33" fmla="*/ 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3"/>
                  <a:gd name="T53" fmla="*/ 55 w 55"/>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3">
                    <a:moveTo>
                      <a:pt x="55" y="3"/>
                    </a:moveTo>
                    <a:lnTo>
                      <a:pt x="53" y="6"/>
                    </a:lnTo>
                    <a:lnTo>
                      <a:pt x="47" y="9"/>
                    </a:lnTo>
                    <a:lnTo>
                      <a:pt x="40" y="10"/>
                    </a:lnTo>
                    <a:lnTo>
                      <a:pt x="31" y="13"/>
                    </a:lnTo>
                    <a:lnTo>
                      <a:pt x="21" y="13"/>
                    </a:lnTo>
                    <a:lnTo>
                      <a:pt x="12" y="13"/>
                    </a:lnTo>
                    <a:lnTo>
                      <a:pt x="4" y="12"/>
                    </a:lnTo>
                    <a:lnTo>
                      <a:pt x="0" y="7"/>
                    </a:lnTo>
                    <a:lnTo>
                      <a:pt x="7" y="9"/>
                    </a:lnTo>
                    <a:lnTo>
                      <a:pt x="15" y="9"/>
                    </a:lnTo>
                    <a:lnTo>
                      <a:pt x="25" y="6"/>
                    </a:lnTo>
                    <a:lnTo>
                      <a:pt x="34" y="3"/>
                    </a:lnTo>
                    <a:lnTo>
                      <a:pt x="41" y="1"/>
                    </a:lnTo>
                    <a:lnTo>
                      <a:pt x="49" y="0"/>
                    </a:lnTo>
                    <a:lnTo>
                      <a:pt x="53" y="0"/>
                    </a:lnTo>
                    <a:lnTo>
                      <a:pt x="55"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42" name="Freeform 183"/>
              <p:cNvSpPr>
                <a:spLocks/>
              </p:cNvSpPr>
              <p:nvPr/>
            </p:nvSpPr>
            <p:spPr bwMode="auto">
              <a:xfrm>
                <a:off x="1436" y="2521"/>
                <a:ext cx="53" cy="21"/>
              </a:xfrm>
              <a:custGeom>
                <a:avLst/>
                <a:gdLst>
                  <a:gd name="T0" fmla="*/ 0 w 53"/>
                  <a:gd name="T1" fmla="*/ 0 h 21"/>
                  <a:gd name="T2" fmla="*/ 5 w 53"/>
                  <a:gd name="T3" fmla="*/ 0 h 21"/>
                  <a:gd name="T4" fmla="*/ 12 w 53"/>
                  <a:gd name="T5" fmla="*/ 1 h 21"/>
                  <a:gd name="T6" fmla="*/ 21 w 53"/>
                  <a:gd name="T7" fmla="*/ 3 h 21"/>
                  <a:gd name="T8" fmla="*/ 31 w 53"/>
                  <a:gd name="T9" fmla="*/ 4 h 21"/>
                  <a:gd name="T10" fmla="*/ 40 w 53"/>
                  <a:gd name="T11" fmla="*/ 7 h 21"/>
                  <a:gd name="T12" fmla="*/ 47 w 53"/>
                  <a:gd name="T13" fmla="*/ 9 h 21"/>
                  <a:gd name="T14" fmla="*/ 52 w 53"/>
                  <a:gd name="T15" fmla="*/ 13 h 21"/>
                  <a:gd name="T16" fmla="*/ 53 w 53"/>
                  <a:gd name="T17" fmla="*/ 18 h 21"/>
                  <a:gd name="T18" fmla="*/ 50 w 53"/>
                  <a:gd name="T19" fmla="*/ 21 h 21"/>
                  <a:gd name="T20" fmla="*/ 44 w 53"/>
                  <a:gd name="T21" fmla="*/ 21 h 21"/>
                  <a:gd name="T22" fmla="*/ 36 w 53"/>
                  <a:gd name="T23" fmla="*/ 19 h 21"/>
                  <a:gd name="T24" fmla="*/ 28 w 53"/>
                  <a:gd name="T25" fmla="*/ 15 h 21"/>
                  <a:gd name="T26" fmla="*/ 19 w 53"/>
                  <a:gd name="T27" fmla="*/ 10 h 21"/>
                  <a:gd name="T28" fmla="*/ 12 w 53"/>
                  <a:gd name="T29" fmla="*/ 6 h 21"/>
                  <a:gd name="T30" fmla="*/ 5 w 53"/>
                  <a:gd name="T31" fmla="*/ 3 h 21"/>
                  <a:gd name="T32" fmla="*/ 0 w 53"/>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21"/>
                  <a:gd name="T53" fmla="*/ 53 w 5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21">
                    <a:moveTo>
                      <a:pt x="0" y="0"/>
                    </a:moveTo>
                    <a:lnTo>
                      <a:pt x="5" y="0"/>
                    </a:lnTo>
                    <a:lnTo>
                      <a:pt x="12" y="1"/>
                    </a:lnTo>
                    <a:lnTo>
                      <a:pt x="21" y="3"/>
                    </a:lnTo>
                    <a:lnTo>
                      <a:pt x="31" y="4"/>
                    </a:lnTo>
                    <a:lnTo>
                      <a:pt x="40" y="7"/>
                    </a:lnTo>
                    <a:lnTo>
                      <a:pt x="47" y="9"/>
                    </a:lnTo>
                    <a:lnTo>
                      <a:pt x="52" y="13"/>
                    </a:lnTo>
                    <a:lnTo>
                      <a:pt x="53" y="18"/>
                    </a:lnTo>
                    <a:lnTo>
                      <a:pt x="50" y="21"/>
                    </a:lnTo>
                    <a:lnTo>
                      <a:pt x="44" y="21"/>
                    </a:lnTo>
                    <a:lnTo>
                      <a:pt x="36" y="19"/>
                    </a:lnTo>
                    <a:lnTo>
                      <a:pt x="28" y="15"/>
                    </a:lnTo>
                    <a:lnTo>
                      <a:pt x="19" y="10"/>
                    </a:lnTo>
                    <a:lnTo>
                      <a:pt x="12" y="6"/>
                    </a:lnTo>
                    <a:lnTo>
                      <a:pt x="5"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43" name="Freeform 184"/>
              <p:cNvSpPr>
                <a:spLocks/>
              </p:cNvSpPr>
              <p:nvPr/>
            </p:nvSpPr>
            <p:spPr bwMode="auto">
              <a:xfrm>
                <a:off x="1432" y="2518"/>
                <a:ext cx="10" cy="50"/>
              </a:xfrm>
              <a:custGeom>
                <a:avLst/>
                <a:gdLst>
                  <a:gd name="T0" fmla="*/ 1 w 10"/>
                  <a:gd name="T1" fmla="*/ 0 h 50"/>
                  <a:gd name="T2" fmla="*/ 1 w 10"/>
                  <a:gd name="T3" fmla="*/ 9 h 50"/>
                  <a:gd name="T4" fmla="*/ 0 w 10"/>
                  <a:gd name="T5" fmla="*/ 27 h 50"/>
                  <a:gd name="T6" fmla="*/ 0 w 10"/>
                  <a:gd name="T7" fmla="*/ 43 h 50"/>
                  <a:gd name="T8" fmla="*/ 6 w 10"/>
                  <a:gd name="T9" fmla="*/ 50 h 50"/>
                  <a:gd name="T10" fmla="*/ 10 w 10"/>
                  <a:gd name="T11" fmla="*/ 44 h 50"/>
                  <a:gd name="T12" fmla="*/ 9 w 10"/>
                  <a:gd name="T13" fmla="*/ 29 h 50"/>
                  <a:gd name="T14" fmla="*/ 4 w 10"/>
                  <a:gd name="T15" fmla="*/ 12 h 50"/>
                  <a:gd name="T16" fmla="*/ 1 w 10"/>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0"/>
                  <a:gd name="T29" fmla="*/ 10 w 10"/>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0">
                    <a:moveTo>
                      <a:pt x="1" y="0"/>
                    </a:moveTo>
                    <a:lnTo>
                      <a:pt x="1" y="9"/>
                    </a:lnTo>
                    <a:lnTo>
                      <a:pt x="0" y="27"/>
                    </a:lnTo>
                    <a:lnTo>
                      <a:pt x="0" y="43"/>
                    </a:lnTo>
                    <a:lnTo>
                      <a:pt x="6" y="50"/>
                    </a:lnTo>
                    <a:lnTo>
                      <a:pt x="10" y="44"/>
                    </a:lnTo>
                    <a:lnTo>
                      <a:pt x="9" y="29"/>
                    </a:lnTo>
                    <a:lnTo>
                      <a:pt x="4" y="12"/>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44" name="Freeform 185"/>
              <p:cNvSpPr>
                <a:spLocks/>
              </p:cNvSpPr>
              <p:nvPr/>
            </p:nvSpPr>
            <p:spPr bwMode="auto">
              <a:xfrm>
                <a:off x="1451" y="2533"/>
                <a:ext cx="31" cy="43"/>
              </a:xfrm>
              <a:custGeom>
                <a:avLst/>
                <a:gdLst>
                  <a:gd name="T0" fmla="*/ 0 w 31"/>
                  <a:gd name="T1" fmla="*/ 0 h 43"/>
                  <a:gd name="T2" fmla="*/ 4 w 31"/>
                  <a:gd name="T3" fmla="*/ 9 h 43"/>
                  <a:gd name="T4" fmla="*/ 13 w 31"/>
                  <a:gd name="T5" fmla="*/ 25 h 43"/>
                  <a:gd name="T6" fmla="*/ 21 w 31"/>
                  <a:gd name="T7" fmla="*/ 38 h 43"/>
                  <a:gd name="T8" fmla="*/ 29 w 31"/>
                  <a:gd name="T9" fmla="*/ 43 h 43"/>
                  <a:gd name="T10" fmla="*/ 31 w 31"/>
                  <a:gd name="T11" fmla="*/ 35 h 43"/>
                  <a:gd name="T12" fmla="*/ 22 w 31"/>
                  <a:gd name="T13" fmla="*/ 22 h 43"/>
                  <a:gd name="T14" fmla="*/ 9 w 31"/>
                  <a:gd name="T15" fmla="*/ 9 h 43"/>
                  <a:gd name="T16" fmla="*/ 0 w 31"/>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43"/>
                  <a:gd name="T29" fmla="*/ 31 w 31"/>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43">
                    <a:moveTo>
                      <a:pt x="0" y="0"/>
                    </a:moveTo>
                    <a:lnTo>
                      <a:pt x="4" y="9"/>
                    </a:lnTo>
                    <a:lnTo>
                      <a:pt x="13" y="25"/>
                    </a:lnTo>
                    <a:lnTo>
                      <a:pt x="21" y="38"/>
                    </a:lnTo>
                    <a:lnTo>
                      <a:pt x="29" y="43"/>
                    </a:lnTo>
                    <a:lnTo>
                      <a:pt x="31" y="35"/>
                    </a:lnTo>
                    <a:lnTo>
                      <a:pt x="22" y="22"/>
                    </a:lnTo>
                    <a:lnTo>
                      <a:pt x="9" y="9"/>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45" name="Freeform 186"/>
              <p:cNvSpPr>
                <a:spLocks/>
              </p:cNvSpPr>
              <p:nvPr/>
            </p:nvSpPr>
            <p:spPr bwMode="auto">
              <a:xfrm>
                <a:off x="1289" y="2281"/>
                <a:ext cx="66" cy="15"/>
              </a:xfrm>
              <a:custGeom>
                <a:avLst/>
                <a:gdLst>
                  <a:gd name="T0" fmla="*/ 66 w 66"/>
                  <a:gd name="T1" fmla="*/ 3 h 15"/>
                  <a:gd name="T2" fmla="*/ 59 w 66"/>
                  <a:gd name="T3" fmla="*/ 8 h 15"/>
                  <a:gd name="T4" fmla="*/ 50 w 66"/>
                  <a:gd name="T5" fmla="*/ 11 h 15"/>
                  <a:gd name="T6" fmla="*/ 39 w 66"/>
                  <a:gd name="T7" fmla="*/ 14 h 15"/>
                  <a:gd name="T8" fmla="*/ 29 w 66"/>
                  <a:gd name="T9" fmla="*/ 15 h 15"/>
                  <a:gd name="T10" fmla="*/ 17 w 66"/>
                  <a:gd name="T11" fmla="*/ 15 h 15"/>
                  <a:gd name="T12" fmla="*/ 8 w 66"/>
                  <a:gd name="T13" fmla="*/ 14 h 15"/>
                  <a:gd name="T14" fmla="*/ 2 w 66"/>
                  <a:gd name="T15" fmla="*/ 11 h 15"/>
                  <a:gd name="T16" fmla="*/ 0 w 66"/>
                  <a:gd name="T17" fmla="*/ 6 h 15"/>
                  <a:gd name="T18" fmla="*/ 1 w 66"/>
                  <a:gd name="T19" fmla="*/ 2 h 15"/>
                  <a:gd name="T20" fmla="*/ 7 w 66"/>
                  <a:gd name="T21" fmla="*/ 0 h 15"/>
                  <a:gd name="T22" fmla="*/ 14 w 66"/>
                  <a:gd name="T23" fmla="*/ 0 h 15"/>
                  <a:gd name="T24" fmla="*/ 26 w 66"/>
                  <a:gd name="T25" fmla="*/ 0 h 15"/>
                  <a:gd name="T26" fmla="*/ 36 w 66"/>
                  <a:gd name="T27" fmla="*/ 2 h 15"/>
                  <a:gd name="T28" fmla="*/ 48 w 66"/>
                  <a:gd name="T29" fmla="*/ 2 h 15"/>
                  <a:gd name="T30" fmla="*/ 59 w 66"/>
                  <a:gd name="T31" fmla="*/ 3 h 15"/>
                  <a:gd name="T32" fmla="*/ 66 w 66"/>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3"/>
                    </a:moveTo>
                    <a:lnTo>
                      <a:pt x="59" y="8"/>
                    </a:lnTo>
                    <a:lnTo>
                      <a:pt x="50" y="11"/>
                    </a:lnTo>
                    <a:lnTo>
                      <a:pt x="39" y="14"/>
                    </a:lnTo>
                    <a:lnTo>
                      <a:pt x="29" y="15"/>
                    </a:lnTo>
                    <a:lnTo>
                      <a:pt x="17" y="15"/>
                    </a:lnTo>
                    <a:lnTo>
                      <a:pt x="8" y="14"/>
                    </a:lnTo>
                    <a:lnTo>
                      <a:pt x="2" y="11"/>
                    </a:lnTo>
                    <a:lnTo>
                      <a:pt x="0" y="6"/>
                    </a:lnTo>
                    <a:lnTo>
                      <a:pt x="1" y="2"/>
                    </a:lnTo>
                    <a:lnTo>
                      <a:pt x="7" y="0"/>
                    </a:lnTo>
                    <a:lnTo>
                      <a:pt x="14" y="0"/>
                    </a:lnTo>
                    <a:lnTo>
                      <a:pt x="26" y="0"/>
                    </a:lnTo>
                    <a:lnTo>
                      <a:pt x="36" y="2"/>
                    </a:lnTo>
                    <a:lnTo>
                      <a:pt x="48" y="2"/>
                    </a:lnTo>
                    <a:lnTo>
                      <a:pt x="59" y="3"/>
                    </a:lnTo>
                    <a:lnTo>
                      <a:pt x="66"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46" name="Freeform 187"/>
              <p:cNvSpPr>
                <a:spLocks/>
              </p:cNvSpPr>
              <p:nvPr/>
            </p:nvSpPr>
            <p:spPr bwMode="auto">
              <a:xfrm>
                <a:off x="1303" y="2231"/>
                <a:ext cx="64" cy="27"/>
              </a:xfrm>
              <a:custGeom>
                <a:avLst/>
                <a:gdLst>
                  <a:gd name="T0" fmla="*/ 64 w 64"/>
                  <a:gd name="T1" fmla="*/ 27 h 27"/>
                  <a:gd name="T2" fmla="*/ 58 w 64"/>
                  <a:gd name="T3" fmla="*/ 27 h 27"/>
                  <a:gd name="T4" fmla="*/ 48 w 64"/>
                  <a:gd name="T5" fmla="*/ 25 h 27"/>
                  <a:gd name="T6" fmla="*/ 37 w 64"/>
                  <a:gd name="T7" fmla="*/ 22 h 27"/>
                  <a:gd name="T8" fmla="*/ 27 w 64"/>
                  <a:gd name="T9" fmla="*/ 19 h 27"/>
                  <a:gd name="T10" fmla="*/ 17 w 64"/>
                  <a:gd name="T11" fmla="*/ 16 h 27"/>
                  <a:gd name="T12" fmla="*/ 8 w 64"/>
                  <a:gd name="T13" fmla="*/ 12 h 27"/>
                  <a:gd name="T14" fmla="*/ 2 w 64"/>
                  <a:gd name="T15" fmla="*/ 8 h 27"/>
                  <a:gd name="T16" fmla="*/ 0 w 64"/>
                  <a:gd name="T17" fmla="*/ 3 h 27"/>
                  <a:gd name="T18" fmla="*/ 3 w 64"/>
                  <a:gd name="T19" fmla="*/ 0 h 27"/>
                  <a:gd name="T20" fmla="*/ 9 w 64"/>
                  <a:gd name="T21" fmla="*/ 0 h 27"/>
                  <a:gd name="T22" fmla="*/ 18 w 64"/>
                  <a:gd name="T23" fmla="*/ 3 h 27"/>
                  <a:gd name="T24" fmla="*/ 30 w 64"/>
                  <a:gd name="T25" fmla="*/ 8 h 27"/>
                  <a:gd name="T26" fmla="*/ 40 w 64"/>
                  <a:gd name="T27" fmla="*/ 13 h 27"/>
                  <a:gd name="T28" fmla="*/ 50 w 64"/>
                  <a:gd name="T29" fmla="*/ 19 h 27"/>
                  <a:gd name="T30" fmla="*/ 59 w 64"/>
                  <a:gd name="T31" fmla="*/ 24 h 27"/>
                  <a:gd name="T32" fmla="*/ 64 w 64"/>
                  <a:gd name="T33" fmla="*/ 27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7"/>
                  <a:gd name="T53" fmla="*/ 64 w 64"/>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7">
                    <a:moveTo>
                      <a:pt x="64" y="27"/>
                    </a:moveTo>
                    <a:lnTo>
                      <a:pt x="58" y="27"/>
                    </a:lnTo>
                    <a:lnTo>
                      <a:pt x="48" y="25"/>
                    </a:lnTo>
                    <a:lnTo>
                      <a:pt x="37" y="22"/>
                    </a:lnTo>
                    <a:lnTo>
                      <a:pt x="27" y="19"/>
                    </a:lnTo>
                    <a:lnTo>
                      <a:pt x="17" y="16"/>
                    </a:lnTo>
                    <a:lnTo>
                      <a:pt x="8" y="12"/>
                    </a:lnTo>
                    <a:lnTo>
                      <a:pt x="2" y="8"/>
                    </a:lnTo>
                    <a:lnTo>
                      <a:pt x="0" y="3"/>
                    </a:lnTo>
                    <a:lnTo>
                      <a:pt x="3" y="0"/>
                    </a:lnTo>
                    <a:lnTo>
                      <a:pt x="9" y="0"/>
                    </a:lnTo>
                    <a:lnTo>
                      <a:pt x="18" y="3"/>
                    </a:lnTo>
                    <a:lnTo>
                      <a:pt x="30" y="8"/>
                    </a:lnTo>
                    <a:lnTo>
                      <a:pt x="40" y="13"/>
                    </a:lnTo>
                    <a:lnTo>
                      <a:pt x="50" y="19"/>
                    </a:lnTo>
                    <a:lnTo>
                      <a:pt x="59" y="24"/>
                    </a:lnTo>
                    <a:lnTo>
                      <a:pt x="64" y="2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47" name="Freeform 188"/>
              <p:cNvSpPr>
                <a:spLocks/>
              </p:cNvSpPr>
              <p:nvPr/>
            </p:nvSpPr>
            <p:spPr bwMode="auto">
              <a:xfrm>
                <a:off x="1289" y="2305"/>
                <a:ext cx="60" cy="15"/>
              </a:xfrm>
              <a:custGeom>
                <a:avLst/>
                <a:gdLst>
                  <a:gd name="T0" fmla="*/ 60 w 60"/>
                  <a:gd name="T1" fmla="*/ 0 h 15"/>
                  <a:gd name="T2" fmla="*/ 57 w 60"/>
                  <a:gd name="T3" fmla="*/ 4 h 15"/>
                  <a:gd name="T4" fmla="*/ 51 w 60"/>
                  <a:gd name="T5" fmla="*/ 9 h 15"/>
                  <a:gd name="T6" fmla="*/ 42 w 60"/>
                  <a:gd name="T7" fmla="*/ 12 h 15"/>
                  <a:gd name="T8" fmla="*/ 32 w 60"/>
                  <a:gd name="T9" fmla="*/ 15 h 15"/>
                  <a:gd name="T10" fmla="*/ 22 w 60"/>
                  <a:gd name="T11" fmla="*/ 15 h 15"/>
                  <a:gd name="T12" fmla="*/ 13 w 60"/>
                  <a:gd name="T13" fmla="*/ 15 h 15"/>
                  <a:gd name="T14" fmla="*/ 4 w 60"/>
                  <a:gd name="T15" fmla="*/ 12 h 15"/>
                  <a:gd name="T16" fmla="*/ 0 w 60"/>
                  <a:gd name="T17" fmla="*/ 9 h 15"/>
                  <a:gd name="T18" fmla="*/ 0 w 60"/>
                  <a:gd name="T19" fmla="*/ 6 h 15"/>
                  <a:gd name="T20" fmla="*/ 2 w 60"/>
                  <a:gd name="T21" fmla="*/ 3 h 15"/>
                  <a:gd name="T22" fmla="*/ 10 w 60"/>
                  <a:gd name="T23" fmla="*/ 2 h 15"/>
                  <a:gd name="T24" fmla="*/ 20 w 60"/>
                  <a:gd name="T25" fmla="*/ 2 h 15"/>
                  <a:gd name="T26" fmla="*/ 32 w 60"/>
                  <a:gd name="T27" fmla="*/ 2 h 15"/>
                  <a:gd name="T28" fmla="*/ 42 w 60"/>
                  <a:gd name="T29" fmla="*/ 2 h 15"/>
                  <a:gd name="T30" fmla="*/ 53 w 60"/>
                  <a:gd name="T31" fmla="*/ 2 h 15"/>
                  <a:gd name="T32" fmla="*/ 60 w 60"/>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5"/>
                  <a:gd name="T53" fmla="*/ 60 w 6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5">
                    <a:moveTo>
                      <a:pt x="60" y="0"/>
                    </a:moveTo>
                    <a:lnTo>
                      <a:pt x="57" y="4"/>
                    </a:lnTo>
                    <a:lnTo>
                      <a:pt x="51" y="9"/>
                    </a:lnTo>
                    <a:lnTo>
                      <a:pt x="42" y="12"/>
                    </a:lnTo>
                    <a:lnTo>
                      <a:pt x="32" y="15"/>
                    </a:lnTo>
                    <a:lnTo>
                      <a:pt x="22" y="15"/>
                    </a:lnTo>
                    <a:lnTo>
                      <a:pt x="13" y="15"/>
                    </a:lnTo>
                    <a:lnTo>
                      <a:pt x="4" y="12"/>
                    </a:lnTo>
                    <a:lnTo>
                      <a:pt x="0" y="9"/>
                    </a:lnTo>
                    <a:lnTo>
                      <a:pt x="0" y="6"/>
                    </a:lnTo>
                    <a:lnTo>
                      <a:pt x="2" y="3"/>
                    </a:lnTo>
                    <a:lnTo>
                      <a:pt x="10" y="2"/>
                    </a:lnTo>
                    <a:lnTo>
                      <a:pt x="20" y="2"/>
                    </a:lnTo>
                    <a:lnTo>
                      <a:pt x="32" y="2"/>
                    </a:lnTo>
                    <a:lnTo>
                      <a:pt x="42" y="2"/>
                    </a:lnTo>
                    <a:lnTo>
                      <a:pt x="53" y="2"/>
                    </a:lnTo>
                    <a:lnTo>
                      <a:pt x="6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48" name="Freeform 189"/>
              <p:cNvSpPr>
                <a:spLocks/>
              </p:cNvSpPr>
              <p:nvPr/>
            </p:nvSpPr>
            <p:spPr bwMode="auto">
              <a:xfrm>
                <a:off x="1284" y="2327"/>
                <a:ext cx="65" cy="21"/>
              </a:xfrm>
              <a:custGeom>
                <a:avLst/>
                <a:gdLst>
                  <a:gd name="T0" fmla="*/ 65 w 65"/>
                  <a:gd name="T1" fmla="*/ 0 h 21"/>
                  <a:gd name="T2" fmla="*/ 61 w 65"/>
                  <a:gd name="T3" fmla="*/ 6 h 21"/>
                  <a:gd name="T4" fmla="*/ 53 w 65"/>
                  <a:gd name="T5" fmla="*/ 11 h 21"/>
                  <a:gd name="T6" fmla="*/ 44 w 65"/>
                  <a:gd name="T7" fmla="*/ 15 h 21"/>
                  <a:gd name="T8" fmla="*/ 33 w 65"/>
                  <a:gd name="T9" fmla="*/ 18 h 21"/>
                  <a:gd name="T10" fmla="*/ 22 w 65"/>
                  <a:gd name="T11" fmla="*/ 19 h 21"/>
                  <a:gd name="T12" fmla="*/ 12 w 65"/>
                  <a:gd name="T13" fmla="*/ 21 h 21"/>
                  <a:gd name="T14" fmla="*/ 5 w 65"/>
                  <a:gd name="T15" fmla="*/ 19 h 21"/>
                  <a:gd name="T16" fmla="*/ 0 w 65"/>
                  <a:gd name="T17" fmla="*/ 16 h 21"/>
                  <a:gd name="T18" fmla="*/ 0 w 65"/>
                  <a:gd name="T19" fmla="*/ 14 h 21"/>
                  <a:gd name="T20" fmla="*/ 5 w 65"/>
                  <a:gd name="T21" fmla="*/ 12 h 21"/>
                  <a:gd name="T22" fmla="*/ 12 w 65"/>
                  <a:gd name="T23" fmla="*/ 9 h 21"/>
                  <a:gd name="T24" fmla="*/ 21 w 65"/>
                  <a:gd name="T25" fmla="*/ 8 h 21"/>
                  <a:gd name="T26" fmla="*/ 33 w 65"/>
                  <a:gd name="T27" fmla="*/ 8 h 21"/>
                  <a:gd name="T28" fmla="*/ 44 w 65"/>
                  <a:gd name="T29" fmla="*/ 5 h 21"/>
                  <a:gd name="T30" fmla="*/ 55 w 65"/>
                  <a:gd name="T31" fmla="*/ 3 h 21"/>
                  <a:gd name="T32" fmla="*/ 65 w 65"/>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21"/>
                  <a:gd name="T53" fmla="*/ 65 w 65"/>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21">
                    <a:moveTo>
                      <a:pt x="65" y="0"/>
                    </a:moveTo>
                    <a:lnTo>
                      <a:pt x="61" y="6"/>
                    </a:lnTo>
                    <a:lnTo>
                      <a:pt x="53" y="11"/>
                    </a:lnTo>
                    <a:lnTo>
                      <a:pt x="44" y="15"/>
                    </a:lnTo>
                    <a:lnTo>
                      <a:pt x="33" y="18"/>
                    </a:lnTo>
                    <a:lnTo>
                      <a:pt x="22" y="19"/>
                    </a:lnTo>
                    <a:lnTo>
                      <a:pt x="12" y="21"/>
                    </a:lnTo>
                    <a:lnTo>
                      <a:pt x="5" y="19"/>
                    </a:lnTo>
                    <a:lnTo>
                      <a:pt x="0" y="16"/>
                    </a:lnTo>
                    <a:lnTo>
                      <a:pt x="0" y="14"/>
                    </a:lnTo>
                    <a:lnTo>
                      <a:pt x="5" y="12"/>
                    </a:lnTo>
                    <a:lnTo>
                      <a:pt x="12" y="9"/>
                    </a:lnTo>
                    <a:lnTo>
                      <a:pt x="21" y="8"/>
                    </a:lnTo>
                    <a:lnTo>
                      <a:pt x="33" y="8"/>
                    </a:lnTo>
                    <a:lnTo>
                      <a:pt x="44" y="5"/>
                    </a:lnTo>
                    <a:lnTo>
                      <a:pt x="55" y="3"/>
                    </a:lnTo>
                    <a:lnTo>
                      <a:pt x="6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49" name="Freeform 190"/>
              <p:cNvSpPr>
                <a:spLocks/>
              </p:cNvSpPr>
              <p:nvPr/>
            </p:nvSpPr>
            <p:spPr bwMode="auto">
              <a:xfrm>
                <a:off x="1289" y="2346"/>
                <a:ext cx="62" cy="27"/>
              </a:xfrm>
              <a:custGeom>
                <a:avLst/>
                <a:gdLst>
                  <a:gd name="T0" fmla="*/ 62 w 62"/>
                  <a:gd name="T1" fmla="*/ 0 h 27"/>
                  <a:gd name="T2" fmla="*/ 57 w 62"/>
                  <a:gd name="T3" fmla="*/ 6 h 27"/>
                  <a:gd name="T4" fmla="*/ 48 w 62"/>
                  <a:gd name="T5" fmla="*/ 14 h 27"/>
                  <a:gd name="T6" fmla="*/ 39 w 62"/>
                  <a:gd name="T7" fmla="*/ 18 h 27"/>
                  <a:gd name="T8" fmla="*/ 29 w 62"/>
                  <a:gd name="T9" fmla="*/ 23 h 27"/>
                  <a:gd name="T10" fmla="*/ 19 w 62"/>
                  <a:gd name="T11" fmla="*/ 26 h 27"/>
                  <a:gd name="T12" fmla="*/ 10 w 62"/>
                  <a:gd name="T13" fmla="*/ 27 h 27"/>
                  <a:gd name="T14" fmla="*/ 2 w 62"/>
                  <a:gd name="T15" fmla="*/ 27 h 27"/>
                  <a:gd name="T16" fmla="*/ 0 w 62"/>
                  <a:gd name="T17" fmla="*/ 24 h 27"/>
                  <a:gd name="T18" fmla="*/ 1 w 62"/>
                  <a:gd name="T19" fmla="*/ 21 h 27"/>
                  <a:gd name="T20" fmla="*/ 5 w 62"/>
                  <a:gd name="T21" fmla="*/ 17 h 27"/>
                  <a:gd name="T22" fmla="*/ 13 w 62"/>
                  <a:gd name="T23" fmla="*/ 14 h 27"/>
                  <a:gd name="T24" fmla="*/ 23 w 62"/>
                  <a:gd name="T25" fmla="*/ 12 h 27"/>
                  <a:gd name="T26" fmla="*/ 33 w 62"/>
                  <a:gd name="T27" fmla="*/ 9 h 27"/>
                  <a:gd name="T28" fmla="*/ 44 w 62"/>
                  <a:gd name="T29" fmla="*/ 6 h 27"/>
                  <a:gd name="T30" fmla="*/ 54 w 62"/>
                  <a:gd name="T31" fmla="*/ 3 h 27"/>
                  <a:gd name="T32" fmla="*/ 62 w 62"/>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7"/>
                  <a:gd name="T53" fmla="*/ 62 w 62"/>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7">
                    <a:moveTo>
                      <a:pt x="62" y="0"/>
                    </a:moveTo>
                    <a:lnTo>
                      <a:pt x="57" y="6"/>
                    </a:lnTo>
                    <a:lnTo>
                      <a:pt x="48" y="14"/>
                    </a:lnTo>
                    <a:lnTo>
                      <a:pt x="39" y="18"/>
                    </a:lnTo>
                    <a:lnTo>
                      <a:pt x="29" y="23"/>
                    </a:lnTo>
                    <a:lnTo>
                      <a:pt x="19" y="26"/>
                    </a:lnTo>
                    <a:lnTo>
                      <a:pt x="10" y="27"/>
                    </a:lnTo>
                    <a:lnTo>
                      <a:pt x="2" y="27"/>
                    </a:lnTo>
                    <a:lnTo>
                      <a:pt x="0" y="24"/>
                    </a:lnTo>
                    <a:lnTo>
                      <a:pt x="1" y="21"/>
                    </a:lnTo>
                    <a:lnTo>
                      <a:pt x="5" y="17"/>
                    </a:lnTo>
                    <a:lnTo>
                      <a:pt x="13" y="14"/>
                    </a:lnTo>
                    <a:lnTo>
                      <a:pt x="23" y="12"/>
                    </a:lnTo>
                    <a:lnTo>
                      <a:pt x="33" y="9"/>
                    </a:lnTo>
                    <a:lnTo>
                      <a:pt x="44" y="6"/>
                    </a:lnTo>
                    <a:lnTo>
                      <a:pt x="54" y="3"/>
                    </a:lnTo>
                    <a:lnTo>
                      <a:pt x="6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50" name="Freeform 191"/>
              <p:cNvSpPr>
                <a:spLocks/>
              </p:cNvSpPr>
              <p:nvPr/>
            </p:nvSpPr>
            <p:spPr bwMode="auto">
              <a:xfrm>
                <a:off x="1291" y="2370"/>
                <a:ext cx="65" cy="40"/>
              </a:xfrm>
              <a:custGeom>
                <a:avLst/>
                <a:gdLst>
                  <a:gd name="T0" fmla="*/ 65 w 65"/>
                  <a:gd name="T1" fmla="*/ 0 h 40"/>
                  <a:gd name="T2" fmla="*/ 58 w 65"/>
                  <a:gd name="T3" fmla="*/ 6 h 40"/>
                  <a:gd name="T4" fmla="*/ 51 w 65"/>
                  <a:gd name="T5" fmla="*/ 13 h 40"/>
                  <a:gd name="T6" fmla="*/ 40 w 65"/>
                  <a:gd name="T7" fmla="*/ 22 h 40"/>
                  <a:gd name="T8" fmla="*/ 30 w 65"/>
                  <a:gd name="T9" fmla="*/ 30 h 40"/>
                  <a:gd name="T10" fmla="*/ 20 w 65"/>
                  <a:gd name="T11" fmla="*/ 36 h 40"/>
                  <a:gd name="T12" fmla="*/ 12 w 65"/>
                  <a:gd name="T13" fmla="*/ 39 h 40"/>
                  <a:gd name="T14" fmla="*/ 5 w 65"/>
                  <a:gd name="T15" fmla="*/ 40 h 40"/>
                  <a:gd name="T16" fmla="*/ 0 w 65"/>
                  <a:gd name="T17" fmla="*/ 37 h 40"/>
                  <a:gd name="T18" fmla="*/ 0 w 65"/>
                  <a:gd name="T19" fmla="*/ 33 h 40"/>
                  <a:gd name="T20" fmla="*/ 6 w 65"/>
                  <a:gd name="T21" fmla="*/ 27 h 40"/>
                  <a:gd name="T22" fmla="*/ 14 w 65"/>
                  <a:gd name="T23" fmla="*/ 22 h 40"/>
                  <a:gd name="T24" fmla="*/ 26 w 65"/>
                  <a:gd name="T25" fmla="*/ 16 h 40"/>
                  <a:gd name="T26" fmla="*/ 37 w 65"/>
                  <a:gd name="T27" fmla="*/ 12 h 40"/>
                  <a:gd name="T28" fmla="*/ 49 w 65"/>
                  <a:gd name="T29" fmla="*/ 7 h 40"/>
                  <a:gd name="T30" fmla="*/ 58 w 65"/>
                  <a:gd name="T31" fmla="*/ 3 h 40"/>
                  <a:gd name="T32" fmla="*/ 65 w 65"/>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0"/>
                  <a:gd name="T53" fmla="*/ 65 w 65"/>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0">
                    <a:moveTo>
                      <a:pt x="65" y="0"/>
                    </a:moveTo>
                    <a:lnTo>
                      <a:pt x="58" y="6"/>
                    </a:lnTo>
                    <a:lnTo>
                      <a:pt x="51" y="13"/>
                    </a:lnTo>
                    <a:lnTo>
                      <a:pt x="40" y="22"/>
                    </a:lnTo>
                    <a:lnTo>
                      <a:pt x="30" y="30"/>
                    </a:lnTo>
                    <a:lnTo>
                      <a:pt x="20" y="36"/>
                    </a:lnTo>
                    <a:lnTo>
                      <a:pt x="12" y="39"/>
                    </a:lnTo>
                    <a:lnTo>
                      <a:pt x="5" y="40"/>
                    </a:lnTo>
                    <a:lnTo>
                      <a:pt x="0" y="37"/>
                    </a:lnTo>
                    <a:lnTo>
                      <a:pt x="0" y="33"/>
                    </a:lnTo>
                    <a:lnTo>
                      <a:pt x="6" y="27"/>
                    </a:lnTo>
                    <a:lnTo>
                      <a:pt x="14" y="22"/>
                    </a:lnTo>
                    <a:lnTo>
                      <a:pt x="26" y="16"/>
                    </a:lnTo>
                    <a:lnTo>
                      <a:pt x="37" y="12"/>
                    </a:lnTo>
                    <a:lnTo>
                      <a:pt x="49" y="7"/>
                    </a:lnTo>
                    <a:lnTo>
                      <a:pt x="58" y="3"/>
                    </a:lnTo>
                    <a:lnTo>
                      <a:pt x="6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51" name="Freeform 192"/>
              <p:cNvSpPr>
                <a:spLocks/>
              </p:cNvSpPr>
              <p:nvPr/>
            </p:nvSpPr>
            <p:spPr bwMode="auto">
              <a:xfrm>
                <a:off x="1303" y="2397"/>
                <a:ext cx="64" cy="54"/>
              </a:xfrm>
              <a:custGeom>
                <a:avLst/>
                <a:gdLst>
                  <a:gd name="T0" fmla="*/ 64 w 64"/>
                  <a:gd name="T1" fmla="*/ 0 h 54"/>
                  <a:gd name="T2" fmla="*/ 58 w 64"/>
                  <a:gd name="T3" fmla="*/ 6 h 54"/>
                  <a:gd name="T4" fmla="*/ 50 w 64"/>
                  <a:gd name="T5" fmla="*/ 14 h 54"/>
                  <a:gd name="T6" fmla="*/ 40 w 64"/>
                  <a:gd name="T7" fmla="*/ 25 h 54"/>
                  <a:gd name="T8" fmla="*/ 30 w 64"/>
                  <a:gd name="T9" fmla="*/ 35 h 54"/>
                  <a:gd name="T10" fmla="*/ 19 w 64"/>
                  <a:gd name="T11" fmla="*/ 44 h 54"/>
                  <a:gd name="T12" fmla="*/ 11 w 64"/>
                  <a:gd name="T13" fmla="*/ 51 h 54"/>
                  <a:gd name="T14" fmla="*/ 3 w 64"/>
                  <a:gd name="T15" fmla="*/ 54 h 54"/>
                  <a:gd name="T16" fmla="*/ 0 w 64"/>
                  <a:gd name="T17" fmla="*/ 51 h 54"/>
                  <a:gd name="T18" fmla="*/ 2 w 64"/>
                  <a:gd name="T19" fmla="*/ 46 h 54"/>
                  <a:gd name="T20" fmla="*/ 8 w 64"/>
                  <a:gd name="T21" fmla="*/ 38 h 54"/>
                  <a:gd name="T22" fmla="*/ 17 w 64"/>
                  <a:gd name="T23" fmla="*/ 31 h 54"/>
                  <a:gd name="T24" fmla="*/ 28 w 64"/>
                  <a:gd name="T25" fmla="*/ 23 h 54"/>
                  <a:gd name="T26" fmla="*/ 39 w 64"/>
                  <a:gd name="T27" fmla="*/ 16 h 54"/>
                  <a:gd name="T28" fmla="*/ 50 w 64"/>
                  <a:gd name="T29" fmla="*/ 9 h 54"/>
                  <a:gd name="T30" fmla="*/ 59 w 64"/>
                  <a:gd name="T31" fmla="*/ 4 h 54"/>
                  <a:gd name="T32" fmla="*/ 64 w 64"/>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54"/>
                  <a:gd name="T53" fmla="*/ 64 w 64"/>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54">
                    <a:moveTo>
                      <a:pt x="64" y="0"/>
                    </a:moveTo>
                    <a:lnTo>
                      <a:pt x="58" y="6"/>
                    </a:lnTo>
                    <a:lnTo>
                      <a:pt x="50" y="14"/>
                    </a:lnTo>
                    <a:lnTo>
                      <a:pt x="40" y="25"/>
                    </a:lnTo>
                    <a:lnTo>
                      <a:pt x="30" y="35"/>
                    </a:lnTo>
                    <a:lnTo>
                      <a:pt x="19" y="44"/>
                    </a:lnTo>
                    <a:lnTo>
                      <a:pt x="11" y="51"/>
                    </a:lnTo>
                    <a:lnTo>
                      <a:pt x="3" y="54"/>
                    </a:lnTo>
                    <a:lnTo>
                      <a:pt x="0" y="51"/>
                    </a:lnTo>
                    <a:lnTo>
                      <a:pt x="2" y="46"/>
                    </a:lnTo>
                    <a:lnTo>
                      <a:pt x="8" y="38"/>
                    </a:lnTo>
                    <a:lnTo>
                      <a:pt x="17" y="31"/>
                    </a:lnTo>
                    <a:lnTo>
                      <a:pt x="28" y="23"/>
                    </a:lnTo>
                    <a:lnTo>
                      <a:pt x="39" y="16"/>
                    </a:lnTo>
                    <a:lnTo>
                      <a:pt x="50" y="9"/>
                    </a:lnTo>
                    <a:lnTo>
                      <a:pt x="59" y="4"/>
                    </a:lnTo>
                    <a:lnTo>
                      <a:pt x="6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52" name="Freeform 193"/>
              <p:cNvSpPr>
                <a:spLocks/>
              </p:cNvSpPr>
              <p:nvPr/>
            </p:nvSpPr>
            <p:spPr bwMode="auto">
              <a:xfrm>
                <a:off x="1312" y="2428"/>
                <a:ext cx="65" cy="62"/>
              </a:xfrm>
              <a:custGeom>
                <a:avLst/>
                <a:gdLst>
                  <a:gd name="T0" fmla="*/ 65 w 65"/>
                  <a:gd name="T1" fmla="*/ 0 h 62"/>
                  <a:gd name="T2" fmla="*/ 61 w 65"/>
                  <a:gd name="T3" fmla="*/ 7 h 62"/>
                  <a:gd name="T4" fmla="*/ 53 w 65"/>
                  <a:gd name="T5" fmla="*/ 17 h 62"/>
                  <a:gd name="T6" fmla="*/ 43 w 65"/>
                  <a:gd name="T7" fmla="*/ 29 h 62"/>
                  <a:gd name="T8" fmla="*/ 33 w 65"/>
                  <a:gd name="T9" fmla="*/ 41 h 62"/>
                  <a:gd name="T10" fmla="*/ 22 w 65"/>
                  <a:gd name="T11" fmla="*/ 51 h 62"/>
                  <a:gd name="T12" fmla="*/ 13 w 65"/>
                  <a:gd name="T13" fmla="*/ 59 h 62"/>
                  <a:gd name="T14" fmla="*/ 5 w 65"/>
                  <a:gd name="T15" fmla="*/ 62 h 62"/>
                  <a:gd name="T16" fmla="*/ 0 w 65"/>
                  <a:gd name="T17" fmla="*/ 59 h 62"/>
                  <a:gd name="T18" fmla="*/ 0 w 65"/>
                  <a:gd name="T19" fmla="*/ 53 h 62"/>
                  <a:gd name="T20" fmla="*/ 5 w 65"/>
                  <a:gd name="T21" fmla="*/ 46 h 62"/>
                  <a:gd name="T22" fmla="*/ 15 w 65"/>
                  <a:gd name="T23" fmla="*/ 38 h 62"/>
                  <a:gd name="T24" fmla="*/ 27 w 65"/>
                  <a:gd name="T25" fmla="*/ 29 h 62"/>
                  <a:gd name="T26" fmla="*/ 39 w 65"/>
                  <a:gd name="T27" fmla="*/ 22 h 62"/>
                  <a:gd name="T28" fmla="*/ 50 w 65"/>
                  <a:gd name="T29" fmla="*/ 13 h 62"/>
                  <a:gd name="T30" fmla="*/ 59 w 65"/>
                  <a:gd name="T31" fmla="*/ 6 h 62"/>
                  <a:gd name="T32" fmla="*/ 65 w 65"/>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2"/>
                  <a:gd name="T53" fmla="*/ 65 w 65"/>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2">
                    <a:moveTo>
                      <a:pt x="65" y="0"/>
                    </a:moveTo>
                    <a:lnTo>
                      <a:pt x="61" y="7"/>
                    </a:lnTo>
                    <a:lnTo>
                      <a:pt x="53" y="17"/>
                    </a:lnTo>
                    <a:lnTo>
                      <a:pt x="43" y="29"/>
                    </a:lnTo>
                    <a:lnTo>
                      <a:pt x="33" y="41"/>
                    </a:lnTo>
                    <a:lnTo>
                      <a:pt x="22" y="51"/>
                    </a:lnTo>
                    <a:lnTo>
                      <a:pt x="13" y="59"/>
                    </a:lnTo>
                    <a:lnTo>
                      <a:pt x="5" y="62"/>
                    </a:lnTo>
                    <a:lnTo>
                      <a:pt x="0" y="59"/>
                    </a:lnTo>
                    <a:lnTo>
                      <a:pt x="0" y="53"/>
                    </a:lnTo>
                    <a:lnTo>
                      <a:pt x="5" y="46"/>
                    </a:lnTo>
                    <a:lnTo>
                      <a:pt x="15" y="38"/>
                    </a:lnTo>
                    <a:lnTo>
                      <a:pt x="27" y="29"/>
                    </a:lnTo>
                    <a:lnTo>
                      <a:pt x="39" y="22"/>
                    </a:lnTo>
                    <a:lnTo>
                      <a:pt x="50" y="13"/>
                    </a:lnTo>
                    <a:lnTo>
                      <a:pt x="59" y="6"/>
                    </a:lnTo>
                    <a:lnTo>
                      <a:pt x="6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53" name="Freeform 194"/>
              <p:cNvSpPr>
                <a:spLocks/>
              </p:cNvSpPr>
              <p:nvPr/>
            </p:nvSpPr>
            <p:spPr bwMode="auto">
              <a:xfrm>
                <a:off x="1330" y="2451"/>
                <a:ext cx="62" cy="71"/>
              </a:xfrm>
              <a:custGeom>
                <a:avLst/>
                <a:gdLst>
                  <a:gd name="T0" fmla="*/ 62 w 62"/>
                  <a:gd name="T1" fmla="*/ 0 h 71"/>
                  <a:gd name="T2" fmla="*/ 59 w 62"/>
                  <a:gd name="T3" fmla="*/ 9 h 71"/>
                  <a:gd name="T4" fmla="*/ 53 w 62"/>
                  <a:gd name="T5" fmla="*/ 21 h 71"/>
                  <a:gd name="T6" fmla="*/ 46 w 62"/>
                  <a:gd name="T7" fmla="*/ 33 h 71"/>
                  <a:gd name="T8" fmla="*/ 38 w 62"/>
                  <a:gd name="T9" fmla="*/ 45 h 71"/>
                  <a:gd name="T10" fmla="*/ 29 w 62"/>
                  <a:gd name="T11" fmla="*/ 55 h 71"/>
                  <a:gd name="T12" fmla="*/ 21 w 62"/>
                  <a:gd name="T13" fmla="*/ 64 h 71"/>
                  <a:gd name="T14" fmla="*/ 10 w 62"/>
                  <a:gd name="T15" fmla="*/ 70 h 71"/>
                  <a:gd name="T16" fmla="*/ 1 w 62"/>
                  <a:gd name="T17" fmla="*/ 71 h 71"/>
                  <a:gd name="T18" fmla="*/ 0 w 62"/>
                  <a:gd name="T19" fmla="*/ 68 h 71"/>
                  <a:gd name="T20" fmla="*/ 3 w 62"/>
                  <a:gd name="T21" fmla="*/ 61 h 71"/>
                  <a:gd name="T22" fmla="*/ 12 w 62"/>
                  <a:gd name="T23" fmla="*/ 51 h 71"/>
                  <a:gd name="T24" fmla="*/ 22 w 62"/>
                  <a:gd name="T25" fmla="*/ 39 h 71"/>
                  <a:gd name="T26" fmla="*/ 34 w 62"/>
                  <a:gd name="T27" fmla="*/ 27 h 71"/>
                  <a:gd name="T28" fmla="*/ 46 w 62"/>
                  <a:gd name="T29" fmla="*/ 15 h 71"/>
                  <a:gd name="T30" fmla="*/ 56 w 62"/>
                  <a:gd name="T31" fmla="*/ 6 h 71"/>
                  <a:gd name="T32" fmla="*/ 62 w 6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71"/>
                  <a:gd name="T53" fmla="*/ 62 w 6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71">
                    <a:moveTo>
                      <a:pt x="62" y="0"/>
                    </a:moveTo>
                    <a:lnTo>
                      <a:pt x="59" y="9"/>
                    </a:lnTo>
                    <a:lnTo>
                      <a:pt x="53" y="21"/>
                    </a:lnTo>
                    <a:lnTo>
                      <a:pt x="46" y="33"/>
                    </a:lnTo>
                    <a:lnTo>
                      <a:pt x="38" y="45"/>
                    </a:lnTo>
                    <a:lnTo>
                      <a:pt x="29" y="55"/>
                    </a:lnTo>
                    <a:lnTo>
                      <a:pt x="21" y="64"/>
                    </a:lnTo>
                    <a:lnTo>
                      <a:pt x="10" y="70"/>
                    </a:lnTo>
                    <a:lnTo>
                      <a:pt x="1" y="71"/>
                    </a:lnTo>
                    <a:lnTo>
                      <a:pt x="0" y="68"/>
                    </a:lnTo>
                    <a:lnTo>
                      <a:pt x="3" y="61"/>
                    </a:lnTo>
                    <a:lnTo>
                      <a:pt x="12" y="51"/>
                    </a:lnTo>
                    <a:lnTo>
                      <a:pt x="22" y="39"/>
                    </a:lnTo>
                    <a:lnTo>
                      <a:pt x="34" y="27"/>
                    </a:lnTo>
                    <a:lnTo>
                      <a:pt x="46" y="15"/>
                    </a:lnTo>
                    <a:lnTo>
                      <a:pt x="56" y="6"/>
                    </a:lnTo>
                    <a:lnTo>
                      <a:pt x="6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54" name="Freeform 195"/>
              <p:cNvSpPr>
                <a:spLocks/>
              </p:cNvSpPr>
              <p:nvPr/>
            </p:nvSpPr>
            <p:spPr bwMode="auto">
              <a:xfrm>
                <a:off x="1370" y="2469"/>
                <a:ext cx="28" cy="78"/>
              </a:xfrm>
              <a:custGeom>
                <a:avLst/>
                <a:gdLst>
                  <a:gd name="T0" fmla="*/ 0 w 28"/>
                  <a:gd name="T1" fmla="*/ 78 h 78"/>
                  <a:gd name="T2" fmla="*/ 1 w 28"/>
                  <a:gd name="T3" fmla="*/ 67 h 78"/>
                  <a:gd name="T4" fmla="*/ 9 w 28"/>
                  <a:gd name="T5" fmla="*/ 43 h 78"/>
                  <a:gd name="T6" fmla="*/ 19 w 28"/>
                  <a:gd name="T7" fmla="*/ 18 h 78"/>
                  <a:gd name="T8" fmla="*/ 26 w 28"/>
                  <a:gd name="T9" fmla="*/ 0 h 78"/>
                  <a:gd name="T10" fmla="*/ 28 w 28"/>
                  <a:gd name="T11" fmla="*/ 24 h 78"/>
                  <a:gd name="T12" fmla="*/ 22 w 28"/>
                  <a:gd name="T13" fmla="*/ 52 h 78"/>
                  <a:gd name="T14" fmla="*/ 13 w 28"/>
                  <a:gd name="T15" fmla="*/ 73 h 78"/>
                  <a:gd name="T16" fmla="*/ 0 w 28"/>
                  <a:gd name="T17" fmla="*/ 78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8"/>
                  <a:gd name="T29" fmla="*/ 28 w 28"/>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8">
                    <a:moveTo>
                      <a:pt x="0" y="78"/>
                    </a:moveTo>
                    <a:lnTo>
                      <a:pt x="1" y="67"/>
                    </a:lnTo>
                    <a:lnTo>
                      <a:pt x="9" y="43"/>
                    </a:lnTo>
                    <a:lnTo>
                      <a:pt x="19" y="18"/>
                    </a:lnTo>
                    <a:lnTo>
                      <a:pt x="26" y="0"/>
                    </a:lnTo>
                    <a:lnTo>
                      <a:pt x="28" y="24"/>
                    </a:lnTo>
                    <a:lnTo>
                      <a:pt x="22" y="52"/>
                    </a:lnTo>
                    <a:lnTo>
                      <a:pt x="13" y="73"/>
                    </a:lnTo>
                    <a:lnTo>
                      <a:pt x="0" y="7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55" name="Freeform 196"/>
              <p:cNvSpPr>
                <a:spLocks/>
              </p:cNvSpPr>
              <p:nvPr/>
            </p:nvSpPr>
            <p:spPr bwMode="auto">
              <a:xfrm>
                <a:off x="1392" y="2496"/>
                <a:ext cx="28" cy="75"/>
              </a:xfrm>
              <a:custGeom>
                <a:avLst/>
                <a:gdLst>
                  <a:gd name="T0" fmla="*/ 0 w 28"/>
                  <a:gd name="T1" fmla="*/ 75 h 75"/>
                  <a:gd name="T2" fmla="*/ 1 w 28"/>
                  <a:gd name="T3" fmla="*/ 63 h 75"/>
                  <a:gd name="T4" fmla="*/ 10 w 28"/>
                  <a:gd name="T5" fmla="*/ 40 h 75"/>
                  <a:gd name="T6" fmla="*/ 21 w 28"/>
                  <a:gd name="T7" fmla="*/ 16 h 75"/>
                  <a:gd name="T8" fmla="*/ 26 w 28"/>
                  <a:gd name="T9" fmla="*/ 0 h 75"/>
                  <a:gd name="T10" fmla="*/ 28 w 28"/>
                  <a:gd name="T11" fmla="*/ 23 h 75"/>
                  <a:gd name="T12" fmla="*/ 22 w 28"/>
                  <a:gd name="T13" fmla="*/ 50 h 75"/>
                  <a:gd name="T14" fmla="*/ 13 w 28"/>
                  <a:gd name="T15" fmla="*/ 71 h 75"/>
                  <a:gd name="T16" fmla="*/ 0 w 28"/>
                  <a:gd name="T17" fmla="*/ 75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5"/>
                  <a:gd name="T29" fmla="*/ 28 w 28"/>
                  <a:gd name="T30" fmla="*/ 75 h 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5">
                    <a:moveTo>
                      <a:pt x="0" y="75"/>
                    </a:moveTo>
                    <a:lnTo>
                      <a:pt x="1" y="63"/>
                    </a:lnTo>
                    <a:lnTo>
                      <a:pt x="10" y="40"/>
                    </a:lnTo>
                    <a:lnTo>
                      <a:pt x="21" y="16"/>
                    </a:lnTo>
                    <a:lnTo>
                      <a:pt x="26" y="0"/>
                    </a:lnTo>
                    <a:lnTo>
                      <a:pt x="28" y="23"/>
                    </a:lnTo>
                    <a:lnTo>
                      <a:pt x="22" y="50"/>
                    </a:lnTo>
                    <a:lnTo>
                      <a:pt x="13" y="71"/>
                    </a:lnTo>
                    <a:lnTo>
                      <a:pt x="0" y="7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56" name="Freeform 197"/>
              <p:cNvSpPr>
                <a:spLocks/>
              </p:cNvSpPr>
              <p:nvPr/>
            </p:nvSpPr>
            <p:spPr bwMode="auto">
              <a:xfrm>
                <a:off x="1275" y="2419"/>
                <a:ext cx="83" cy="383"/>
              </a:xfrm>
              <a:custGeom>
                <a:avLst/>
                <a:gdLst>
                  <a:gd name="T0" fmla="*/ 12 w 83"/>
                  <a:gd name="T1" fmla="*/ 4 h 383"/>
                  <a:gd name="T2" fmla="*/ 9 w 83"/>
                  <a:gd name="T3" fmla="*/ 3 h 383"/>
                  <a:gd name="T4" fmla="*/ 6 w 83"/>
                  <a:gd name="T5" fmla="*/ 1 h 383"/>
                  <a:gd name="T6" fmla="*/ 3 w 83"/>
                  <a:gd name="T7" fmla="*/ 1 h 383"/>
                  <a:gd name="T8" fmla="*/ 0 w 83"/>
                  <a:gd name="T9" fmla="*/ 0 h 383"/>
                  <a:gd name="T10" fmla="*/ 28 w 83"/>
                  <a:gd name="T11" fmla="*/ 56 h 383"/>
                  <a:gd name="T12" fmla="*/ 49 w 83"/>
                  <a:gd name="T13" fmla="*/ 111 h 383"/>
                  <a:gd name="T14" fmla="*/ 62 w 83"/>
                  <a:gd name="T15" fmla="*/ 164 h 383"/>
                  <a:gd name="T16" fmla="*/ 70 w 83"/>
                  <a:gd name="T17" fmla="*/ 214 h 383"/>
                  <a:gd name="T18" fmla="*/ 73 w 83"/>
                  <a:gd name="T19" fmla="*/ 261 h 383"/>
                  <a:gd name="T20" fmla="*/ 74 w 83"/>
                  <a:gd name="T21" fmla="*/ 306 h 383"/>
                  <a:gd name="T22" fmla="*/ 74 w 83"/>
                  <a:gd name="T23" fmla="*/ 346 h 383"/>
                  <a:gd name="T24" fmla="*/ 73 w 83"/>
                  <a:gd name="T25" fmla="*/ 383 h 383"/>
                  <a:gd name="T26" fmla="*/ 78 w 83"/>
                  <a:gd name="T27" fmla="*/ 355 h 383"/>
                  <a:gd name="T28" fmla="*/ 83 w 83"/>
                  <a:gd name="T29" fmla="*/ 315 h 383"/>
                  <a:gd name="T30" fmla="*/ 83 w 83"/>
                  <a:gd name="T31" fmla="*/ 263 h 383"/>
                  <a:gd name="T32" fmla="*/ 80 w 83"/>
                  <a:gd name="T33" fmla="*/ 207 h 383"/>
                  <a:gd name="T34" fmla="*/ 71 w 83"/>
                  <a:gd name="T35" fmla="*/ 149 h 383"/>
                  <a:gd name="T36" fmla="*/ 58 w 83"/>
                  <a:gd name="T37" fmla="*/ 93 h 383"/>
                  <a:gd name="T38" fmla="*/ 39 w 83"/>
                  <a:gd name="T39" fmla="*/ 44 h 383"/>
                  <a:gd name="T40" fmla="*/ 12 w 83"/>
                  <a:gd name="T41" fmla="*/ 4 h 3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3"/>
                  <a:gd name="T64" fmla="*/ 0 h 383"/>
                  <a:gd name="T65" fmla="*/ 83 w 83"/>
                  <a:gd name="T66" fmla="*/ 383 h 3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3" h="383">
                    <a:moveTo>
                      <a:pt x="12" y="4"/>
                    </a:moveTo>
                    <a:lnTo>
                      <a:pt x="9" y="3"/>
                    </a:lnTo>
                    <a:lnTo>
                      <a:pt x="6" y="1"/>
                    </a:lnTo>
                    <a:lnTo>
                      <a:pt x="3" y="1"/>
                    </a:lnTo>
                    <a:lnTo>
                      <a:pt x="0" y="0"/>
                    </a:lnTo>
                    <a:lnTo>
                      <a:pt x="28" y="56"/>
                    </a:lnTo>
                    <a:lnTo>
                      <a:pt x="49" y="111"/>
                    </a:lnTo>
                    <a:lnTo>
                      <a:pt x="62" y="164"/>
                    </a:lnTo>
                    <a:lnTo>
                      <a:pt x="70" y="214"/>
                    </a:lnTo>
                    <a:lnTo>
                      <a:pt x="73" y="261"/>
                    </a:lnTo>
                    <a:lnTo>
                      <a:pt x="74" y="306"/>
                    </a:lnTo>
                    <a:lnTo>
                      <a:pt x="74" y="346"/>
                    </a:lnTo>
                    <a:lnTo>
                      <a:pt x="73" y="383"/>
                    </a:lnTo>
                    <a:lnTo>
                      <a:pt x="78" y="355"/>
                    </a:lnTo>
                    <a:lnTo>
                      <a:pt x="83" y="315"/>
                    </a:lnTo>
                    <a:lnTo>
                      <a:pt x="83" y="263"/>
                    </a:lnTo>
                    <a:lnTo>
                      <a:pt x="80" y="207"/>
                    </a:lnTo>
                    <a:lnTo>
                      <a:pt x="71" y="149"/>
                    </a:lnTo>
                    <a:lnTo>
                      <a:pt x="58" y="93"/>
                    </a:lnTo>
                    <a:lnTo>
                      <a:pt x="39" y="44"/>
                    </a:lnTo>
                    <a:lnTo>
                      <a:pt x="12"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57" name="Freeform 198"/>
              <p:cNvSpPr>
                <a:spLocks/>
              </p:cNvSpPr>
              <p:nvPr/>
            </p:nvSpPr>
            <p:spPr bwMode="auto">
              <a:xfrm>
                <a:off x="1296" y="2722"/>
                <a:ext cx="57" cy="56"/>
              </a:xfrm>
              <a:custGeom>
                <a:avLst/>
                <a:gdLst>
                  <a:gd name="T0" fmla="*/ 0 w 57"/>
                  <a:gd name="T1" fmla="*/ 55 h 56"/>
                  <a:gd name="T2" fmla="*/ 3 w 57"/>
                  <a:gd name="T3" fmla="*/ 56 h 56"/>
                  <a:gd name="T4" fmla="*/ 9 w 57"/>
                  <a:gd name="T5" fmla="*/ 55 h 56"/>
                  <a:gd name="T6" fmla="*/ 18 w 57"/>
                  <a:gd name="T7" fmla="*/ 50 h 56"/>
                  <a:gd name="T8" fmla="*/ 28 w 57"/>
                  <a:gd name="T9" fmla="*/ 44 h 56"/>
                  <a:gd name="T10" fmla="*/ 37 w 57"/>
                  <a:gd name="T11" fmla="*/ 35 h 56"/>
                  <a:gd name="T12" fmla="*/ 47 w 57"/>
                  <a:gd name="T13" fmla="*/ 25 h 56"/>
                  <a:gd name="T14" fmla="*/ 53 w 57"/>
                  <a:gd name="T15" fmla="*/ 13 h 56"/>
                  <a:gd name="T16" fmla="*/ 57 w 57"/>
                  <a:gd name="T17" fmla="*/ 0 h 56"/>
                  <a:gd name="T18" fmla="*/ 52 w 57"/>
                  <a:gd name="T19" fmla="*/ 7 h 56"/>
                  <a:gd name="T20" fmla="*/ 43 w 57"/>
                  <a:gd name="T21" fmla="*/ 15 h 56"/>
                  <a:gd name="T22" fmla="*/ 34 w 57"/>
                  <a:gd name="T23" fmla="*/ 22 h 56"/>
                  <a:gd name="T24" fmla="*/ 24 w 57"/>
                  <a:gd name="T25" fmla="*/ 29 h 56"/>
                  <a:gd name="T26" fmla="*/ 13 w 57"/>
                  <a:gd name="T27" fmla="*/ 38 h 56"/>
                  <a:gd name="T28" fmla="*/ 6 w 57"/>
                  <a:gd name="T29" fmla="*/ 44 h 56"/>
                  <a:gd name="T30" fmla="*/ 1 w 57"/>
                  <a:gd name="T31" fmla="*/ 50 h 56"/>
                  <a:gd name="T32" fmla="*/ 0 w 5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56"/>
                  <a:gd name="T53" fmla="*/ 57 w 5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56">
                    <a:moveTo>
                      <a:pt x="0" y="55"/>
                    </a:moveTo>
                    <a:lnTo>
                      <a:pt x="3" y="56"/>
                    </a:lnTo>
                    <a:lnTo>
                      <a:pt x="9" y="55"/>
                    </a:lnTo>
                    <a:lnTo>
                      <a:pt x="18" y="50"/>
                    </a:lnTo>
                    <a:lnTo>
                      <a:pt x="28" y="44"/>
                    </a:lnTo>
                    <a:lnTo>
                      <a:pt x="37" y="35"/>
                    </a:lnTo>
                    <a:lnTo>
                      <a:pt x="47" y="25"/>
                    </a:lnTo>
                    <a:lnTo>
                      <a:pt x="53" y="13"/>
                    </a:lnTo>
                    <a:lnTo>
                      <a:pt x="57" y="0"/>
                    </a:lnTo>
                    <a:lnTo>
                      <a:pt x="52" y="7"/>
                    </a:lnTo>
                    <a:lnTo>
                      <a:pt x="43" y="15"/>
                    </a:lnTo>
                    <a:lnTo>
                      <a:pt x="34" y="22"/>
                    </a:lnTo>
                    <a:lnTo>
                      <a:pt x="24" y="29"/>
                    </a:lnTo>
                    <a:lnTo>
                      <a:pt x="13" y="38"/>
                    </a:lnTo>
                    <a:lnTo>
                      <a:pt x="6" y="44"/>
                    </a:lnTo>
                    <a:lnTo>
                      <a:pt x="1" y="50"/>
                    </a:lnTo>
                    <a:lnTo>
                      <a:pt x="0"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58" name="Freeform 199"/>
              <p:cNvSpPr>
                <a:spLocks/>
              </p:cNvSpPr>
              <p:nvPr/>
            </p:nvSpPr>
            <p:spPr bwMode="auto">
              <a:xfrm>
                <a:off x="1290" y="2654"/>
                <a:ext cx="66" cy="71"/>
              </a:xfrm>
              <a:custGeom>
                <a:avLst/>
                <a:gdLst>
                  <a:gd name="T0" fmla="*/ 0 w 66"/>
                  <a:gd name="T1" fmla="*/ 69 h 71"/>
                  <a:gd name="T2" fmla="*/ 4 w 66"/>
                  <a:gd name="T3" fmla="*/ 71 h 71"/>
                  <a:gd name="T4" fmla="*/ 12 w 66"/>
                  <a:gd name="T5" fmla="*/ 69 h 71"/>
                  <a:gd name="T6" fmla="*/ 21 w 66"/>
                  <a:gd name="T7" fmla="*/ 62 h 71"/>
                  <a:gd name="T8" fmla="*/ 32 w 66"/>
                  <a:gd name="T9" fmla="*/ 53 h 71"/>
                  <a:gd name="T10" fmla="*/ 43 w 66"/>
                  <a:gd name="T11" fmla="*/ 41 h 71"/>
                  <a:gd name="T12" fmla="*/ 53 w 66"/>
                  <a:gd name="T13" fmla="*/ 28 h 71"/>
                  <a:gd name="T14" fmla="*/ 62 w 66"/>
                  <a:gd name="T15" fmla="*/ 15 h 71"/>
                  <a:gd name="T16" fmla="*/ 66 w 66"/>
                  <a:gd name="T17" fmla="*/ 0 h 71"/>
                  <a:gd name="T18" fmla="*/ 62 w 66"/>
                  <a:gd name="T19" fmla="*/ 6 h 71"/>
                  <a:gd name="T20" fmla="*/ 52 w 66"/>
                  <a:gd name="T21" fmla="*/ 13 h 71"/>
                  <a:gd name="T22" fmla="*/ 41 w 66"/>
                  <a:gd name="T23" fmla="*/ 24 h 71"/>
                  <a:gd name="T24" fmla="*/ 30 w 66"/>
                  <a:gd name="T25" fmla="*/ 34 h 71"/>
                  <a:gd name="T26" fmla="*/ 18 w 66"/>
                  <a:gd name="T27" fmla="*/ 44 h 71"/>
                  <a:gd name="T28" fmla="*/ 7 w 66"/>
                  <a:gd name="T29" fmla="*/ 55 h 71"/>
                  <a:gd name="T30" fmla="*/ 1 w 66"/>
                  <a:gd name="T31" fmla="*/ 63 h 71"/>
                  <a:gd name="T32" fmla="*/ 0 w 66"/>
                  <a:gd name="T33" fmla="*/ 69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71"/>
                  <a:gd name="T53" fmla="*/ 66 w 66"/>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71">
                    <a:moveTo>
                      <a:pt x="0" y="69"/>
                    </a:moveTo>
                    <a:lnTo>
                      <a:pt x="4" y="71"/>
                    </a:lnTo>
                    <a:lnTo>
                      <a:pt x="12" y="69"/>
                    </a:lnTo>
                    <a:lnTo>
                      <a:pt x="21" y="62"/>
                    </a:lnTo>
                    <a:lnTo>
                      <a:pt x="32" y="53"/>
                    </a:lnTo>
                    <a:lnTo>
                      <a:pt x="43" y="41"/>
                    </a:lnTo>
                    <a:lnTo>
                      <a:pt x="53" y="28"/>
                    </a:lnTo>
                    <a:lnTo>
                      <a:pt x="62" y="15"/>
                    </a:lnTo>
                    <a:lnTo>
                      <a:pt x="66" y="0"/>
                    </a:lnTo>
                    <a:lnTo>
                      <a:pt x="62" y="6"/>
                    </a:lnTo>
                    <a:lnTo>
                      <a:pt x="52" y="13"/>
                    </a:lnTo>
                    <a:lnTo>
                      <a:pt x="41" y="24"/>
                    </a:lnTo>
                    <a:lnTo>
                      <a:pt x="30" y="34"/>
                    </a:lnTo>
                    <a:lnTo>
                      <a:pt x="18" y="44"/>
                    </a:lnTo>
                    <a:lnTo>
                      <a:pt x="7" y="55"/>
                    </a:lnTo>
                    <a:lnTo>
                      <a:pt x="1" y="63"/>
                    </a:lnTo>
                    <a:lnTo>
                      <a:pt x="0" y="6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59" name="Freeform 200"/>
              <p:cNvSpPr>
                <a:spLocks/>
              </p:cNvSpPr>
              <p:nvPr/>
            </p:nvSpPr>
            <p:spPr bwMode="auto">
              <a:xfrm>
                <a:off x="1277" y="2620"/>
                <a:ext cx="74" cy="62"/>
              </a:xfrm>
              <a:custGeom>
                <a:avLst/>
                <a:gdLst>
                  <a:gd name="T0" fmla="*/ 0 w 74"/>
                  <a:gd name="T1" fmla="*/ 59 h 62"/>
                  <a:gd name="T2" fmla="*/ 4 w 74"/>
                  <a:gd name="T3" fmla="*/ 62 h 62"/>
                  <a:gd name="T4" fmla="*/ 14 w 74"/>
                  <a:gd name="T5" fmla="*/ 60 h 62"/>
                  <a:gd name="T6" fmla="*/ 25 w 74"/>
                  <a:gd name="T7" fmla="*/ 55 h 62"/>
                  <a:gd name="T8" fmla="*/ 38 w 74"/>
                  <a:gd name="T9" fmla="*/ 47 h 62"/>
                  <a:gd name="T10" fmla="*/ 50 w 74"/>
                  <a:gd name="T11" fmla="*/ 37 h 62"/>
                  <a:gd name="T12" fmla="*/ 62 w 74"/>
                  <a:gd name="T13" fmla="*/ 25 h 62"/>
                  <a:gd name="T14" fmla="*/ 69 w 74"/>
                  <a:gd name="T15" fmla="*/ 12 h 62"/>
                  <a:gd name="T16" fmla="*/ 74 w 74"/>
                  <a:gd name="T17" fmla="*/ 0 h 62"/>
                  <a:gd name="T18" fmla="*/ 68 w 74"/>
                  <a:gd name="T19" fmla="*/ 3 h 62"/>
                  <a:gd name="T20" fmla="*/ 59 w 74"/>
                  <a:gd name="T21" fmla="*/ 10 h 62"/>
                  <a:gd name="T22" fmla="*/ 45 w 74"/>
                  <a:gd name="T23" fmla="*/ 18 h 62"/>
                  <a:gd name="T24" fmla="*/ 32 w 74"/>
                  <a:gd name="T25" fmla="*/ 28 h 62"/>
                  <a:gd name="T26" fmla="*/ 20 w 74"/>
                  <a:gd name="T27" fmla="*/ 37 h 62"/>
                  <a:gd name="T28" fmla="*/ 9 w 74"/>
                  <a:gd name="T29" fmla="*/ 47 h 62"/>
                  <a:gd name="T30" fmla="*/ 1 w 74"/>
                  <a:gd name="T31" fmla="*/ 55 h 62"/>
                  <a:gd name="T32" fmla="*/ 0 w 7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2"/>
                  <a:gd name="T53" fmla="*/ 74 w 7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2">
                    <a:moveTo>
                      <a:pt x="0" y="59"/>
                    </a:moveTo>
                    <a:lnTo>
                      <a:pt x="4" y="62"/>
                    </a:lnTo>
                    <a:lnTo>
                      <a:pt x="14" y="60"/>
                    </a:lnTo>
                    <a:lnTo>
                      <a:pt x="25" y="55"/>
                    </a:lnTo>
                    <a:lnTo>
                      <a:pt x="38" y="47"/>
                    </a:lnTo>
                    <a:lnTo>
                      <a:pt x="50" y="37"/>
                    </a:lnTo>
                    <a:lnTo>
                      <a:pt x="62" y="25"/>
                    </a:lnTo>
                    <a:lnTo>
                      <a:pt x="69" y="12"/>
                    </a:lnTo>
                    <a:lnTo>
                      <a:pt x="74" y="0"/>
                    </a:lnTo>
                    <a:lnTo>
                      <a:pt x="68" y="3"/>
                    </a:lnTo>
                    <a:lnTo>
                      <a:pt x="59" y="10"/>
                    </a:lnTo>
                    <a:lnTo>
                      <a:pt x="45" y="18"/>
                    </a:lnTo>
                    <a:lnTo>
                      <a:pt x="32" y="28"/>
                    </a:lnTo>
                    <a:lnTo>
                      <a:pt x="20" y="37"/>
                    </a:lnTo>
                    <a:lnTo>
                      <a:pt x="9" y="47"/>
                    </a:lnTo>
                    <a:lnTo>
                      <a:pt x="1" y="55"/>
                    </a:lnTo>
                    <a:lnTo>
                      <a:pt x="0" y="5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60" name="Freeform 201"/>
              <p:cNvSpPr>
                <a:spLocks/>
              </p:cNvSpPr>
              <p:nvPr/>
            </p:nvSpPr>
            <p:spPr bwMode="auto">
              <a:xfrm>
                <a:off x="1275" y="2555"/>
                <a:ext cx="68" cy="53"/>
              </a:xfrm>
              <a:custGeom>
                <a:avLst/>
                <a:gdLst>
                  <a:gd name="T0" fmla="*/ 0 w 68"/>
                  <a:gd name="T1" fmla="*/ 52 h 53"/>
                  <a:gd name="T2" fmla="*/ 3 w 68"/>
                  <a:gd name="T3" fmla="*/ 53 h 53"/>
                  <a:gd name="T4" fmla="*/ 12 w 68"/>
                  <a:gd name="T5" fmla="*/ 52 h 53"/>
                  <a:gd name="T6" fmla="*/ 22 w 68"/>
                  <a:gd name="T7" fmla="*/ 46 h 53"/>
                  <a:gd name="T8" fmla="*/ 34 w 68"/>
                  <a:gd name="T9" fmla="*/ 38 h 53"/>
                  <a:gd name="T10" fmla="*/ 46 w 68"/>
                  <a:gd name="T11" fmla="*/ 29 h 53"/>
                  <a:gd name="T12" fmla="*/ 56 w 68"/>
                  <a:gd name="T13" fmla="*/ 21 h 53"/>
                  <a:gd name="T14" fmla="*/ 65 w 68"/>
                  <a:gd name="T15" fmla="*/ 10 h 53"/>
                  <a:gd name="T16" fmla="*/ 68 w 68"/>
                  <a:gd name="T17" fmla="*/ 0 h 53"/>
                  <a:gd name="T18" fmla="*/ 62 w 68"/>
                  <a:gd name="T19" fmla="*/ 4 h 53"/>
                  <a:gd name="T20" fmla="*/ 52 w 68"/>
                  <a:gd name="T21" fmla="*/ 10 h 53"/>
                  <a:gd name="T22" fmla="*/ 40 w 68"/>
                  <a:gd name="T23" fmla="*/ 16 h 53"/>
                  <a:gd name="T24" fmla="*/ 28 w 68"/>
                  <a:gd name="T25" fmla="*/ 23 h 53"/>
                  <a:gd name="T26" fmla="*/ 16 w 68"/>
                  <a:gd name="T27" fmla="*/ 31 h 53"/>
                  <a:gd name="T28" fmla="*/ 6 w 68"/>
                  <a:gd name="T29" fmla="*/ 38 h 53"/>
                  <a:gd name="T30" fmla="*/ 2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2" y="52"/>
                    </a:lnTo>
                    <a:lnTo>
                      <a:pt x="22" y="46"/>
                    </a:lnTo>
                    <a:lnTo>
                      <a:pt x="34" y="38"/>
                    </a:lnTo>
                    <a:lnTo>
                      <a:pt x="46" y="29"/>
                    </a:lnTo>
                    <a:lnTo>
                      <a:pt x="56" y="21"/>
                    </a:lnTo>
                    <a:lnTo>
                      <a:pt x="65" y="10"/>
                    </a:lnTo>
                    <a:lnTo>
                      <a:pt x="68" y="0"/>
                    </a:lnTo>
                    <a:lnTo>
                      <a:pt x="62" y="4"/>
                    </a:lnTo>
                    <a:lnTo>
                      <a:pt x="52" y="10"/>
                    </a:lnTo>
                    <a:lnTo>
                      <a:pt x="40" y="16"/>
                    </a:lnTo>
                    <a:lnTo>
                      <a:pt x="28" y="23"/>
                    </a:lnTo>
                    <a:lnTo>
                      <a:pt x="16" y="31"/>
                    </a:lnTo>
                    <a:lnTo>
                      <a:pt x="6" y="38"/>
                    </a:lnTo>
                    <a:lnTo>
                      <a:pt x="2" y="46"/>
                    </a:lnTo>
                    <a:lnTo>
                      <a:pt x="0"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61" name="Freeform 202"/>
              <p:cNvSpPr>
                <a:spLocks/>
              </p:cNvSpPr>
              <p:nvPr/>
            </p:nvSpPr>
            <p:spPr bwMode="auto">
              <a:xfrm>
                <a:off x="1272" y="2528"/>
                <a:ext cx="62" cy="39"/>
              </a:xfrm>
              <a:custGeom>
                <a:avLst/>
                <a:gdLst>
                  <a:gd name="T0" fmla="*/ 0 w 62"/>
                  <a:gd name="T1" fmla="*/ 34 h 39"/>
                  <a:gd name="T2" fmla="*/ 3 w 62"/>
                  <a:gd name="T3" fmla="*/ 37 h 39"/>
                  <a:gd name="T4" fmla="*/ 11 w 62"/>
                  <a:gd name="T5" fmla="*/ 39 h 39"/>
                  <a:gd name="T6" fmla="*/ 19 w 62"/>
                  <a:gd name="T7" fmla="*/ 37 h 39"/>
                  <a:gd name="T8" fmla="*/ 30 w 62"/>
                  <a:gd name="T9" fmla="*/ 34 h 39"/>
                  <a:gd name="T10" fmla="*/ 40 w 62"/>
                  <a:gd name="T11" fmla="*/ 28 h 39"/>
                  <a:gd name="T12" fmla="*/ 50 w 62"/>
                  <a:gd name="T13" fmla="*/ 21 h 39"/>
                  <a:gd name="T14" fmla="*/ 58 w 62"/>
                  <a:gd name="T15" fmla="*/ 12 h 39"/>
                  <a:gd name="T16" fmla="*/ 62 w 62"/>
                  <a:gd name="T17" fmla="*/ 0 h 39"/>
                  <a:gd name="T18" fmla="*/ 56 w 62"/>
                  <a:gd name="T19" fmla="*/ 3 h 39"/>
                  <a:gd name="T20" fmla="*/ 48 w 62"/>
                  <a:gd name="T21" fmla="*/ 8 h 39"/>
                  <a:gd name="T22" fmla="*/ 36 w 62"/>
                  <a:gd name="T23" fmla="*/ 12 h 39"/>
                  <a:gd name="T24" fmla="*/ 25 w 62"/>
                  <a:gd name="T25" fmla="*/ 17 h 39"/>
                  <a:gd name="T26" fmla="*/ 15 w 62"/>
                  <a:gd name="T27" fmla="*/ 21 h 39"/>
                  <a:gd name="T28" fmla="*/ 6 w 62"/>
                  <a:gd name="T29" fmla="*/ 25 h 39"/>
                  <a:gd name="T30" fmla="*/ 2 w 62"/>
                  <a:gd name="T31" fmla="*/ 30 h 39"/>
                  <a:gd name="T32" fmla="*/ 0 w 62"/>
                  <a:gd name="T33" fmla="*/ 34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39"/>
                  <a:gd name="T53" fmla="*/ 62 w 62"/>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39">
                    <a:moveTo>
                      <a:pt x="0" y="34"/>
                    </a:moveTo>
                    <a:lnTo>
                      <a:pt x="3" y="37"/>
                    </a:lnTo>
                    <a:lnTo>
                      <a:pt x="11" y="39"/>
                    </a:lnTo>
                    <a:lnTo>
                      <a:pt x="19" y="37"/>
                    </a:lnTo>
                    <a:lnTo>
                      <a:pt x="30" y="34"/>
                    </a:lnTo>
                    <a:lnTo>
                      <a:pt x="40" y="28"/>
                    </a:lnTo>
                    <a:lnTo>
                      <a:pt x="50" y="21"/>
                    </a:lnTo>
                    <a:lnTo>
                      <a:pt x="58" y="12"/>
                    </a:lnTo>
                    <a:lnTo>
                      <a:pt x="62" y="0"/>
                    </a:lnTo>
                    <a:lnTo>
                      <a:pt x="56" y="3"/>
                    </a:lnTo>
                    <a:lnTo>
                      <a:pt x="48" y="8"/>
                    </a:lnTo>
                    <a:lnTo>
                      <a:pt x="36" y="12"/>
                    </a:lnTo>
                    <a:lnTo>
                      <a:pt x="25" y="17"/>
                    </a:lnTo>
                    <a:lnTo>
                      <a:pt x="15" y="21"/>
                    </a:lnTo>
                    <a:lnTo>
                      <a:pt x="6" y="25"/>
                    </a:lnTo>
                    <a:lnTo>
                      <a:pt x="2" y="30"/>
                    </a:lnTo>
                    <a:lnTo>
                      <a:pt x="0" y="3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62" name="Freeform 203"/>
              <p:cNvSpPr>
                <a:spLocks/>
              </p:cNvSpPr>
              <p:nvPr/>
            </p:nvSpPr>
            <p:spPr bwMode="auto">
              <a:xfrm>
                <a:off x="1263" y="2469"/>
                <a:ext cx="48" cy="30"/>
              </a:xfrm>
              <a:custGeom>
                <a:avLst/>
                <a:gdLst>
                  <a:gd name="T0" fmla="*/ 0 w 48"/>
                  <a:gd name="T1" fmla="*/ 27 h 30"/>
                  <a:gd name="T2" fmla="*/ 3 w 48"/>
                  <a:gd name="T3" fmla="*/ 30 h 30"/>
                  <a:gd name="T4" fmla="*/ 9 w 48"/>
                  <a:gd name="T5" fmla="*/ 30 h 30"/>
                  <a:gd name="T6" fmla="*/ 17 w 48"/>
                  <a:gd name="T7" fmla="*/ 27 h 30"/>
                  <a:gd name="T8" fmla="*/ 26 w 48"/>
                  <a:gd name="T9" fmla="*/ 24 h 30"/>
                  <a:gd name="T10" fmla="*/ 34 w 48"/>
                  <a:gd name="T11" fmla="*/ 18 h 30"/>
                  <a:gd name="T12" fmla="*/ 40 w 48"/>
                  <a:gd name="T13" fmla="*/ 12 h 30"/>
                  <a:gd name="T14" fmla="*/ 46 w 48"/>
                  <a:gd name="T15" fmla="*/ 6 h 30"/>
                  <a:gd name="T16" fmla="*/ 48 w 48"/>
                  <a:gd name="T17" fmla="*/ 0 h 30"/>
                  <a:gd name="T18" fmla="*/ 43 w 48"/>
                  <a:gd name="T19" fmla="*/ 3 h 30"/>
                  <a:gd name="T20" fmla="*/ 36 w 48"/>
                  <a:gd name="T21" fmla="*/ 6 h 30"/>
                  <a:gd name="T22" fmla="*/ 28 w 48"/>
                  <a:gd name="T23" fmla="*/ 9 h 30"/>
                  <a:gd name="T24" fmla="*/ 21 w 48"/>
                  <a:gd name="T25" fmla="*/ 12 h 30"/>
                  <a:gd name="T26" fmla="*/ 14 w 48"/>
                  <a:gd name="T27" fmla="*/ 15 h 30"/>
                  <a:gd name="T28" fmla="*/ 6 w 48"/>
                  <a:gd name="T29" fmla="*/ 19 h 30"/>
                  <a:gd name="T30" fmla="*/ 2 w 48"/>
                  <a:gd name="T31" fmla="*/ 22 h 30"/>
                  <a:gd name="T32" fmla="*/ 0 w 48"/>
                  <a:gd name="T33" fmla="*/ 27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27"/>
                    </a:moveTo>
                    <a:lnTo>
                      <a:pt x="3" y="30"/>
                    </a:lnTo>
                    <a:lnTo>
                      <a:pt x="9" y="30"/>
                    </a:lnTo>
                    <a:lnTo>
                      <a:pt x="17" y="27"/>
                    </a:lnTo>
                    <a:lnTo>
                      <a:pt x="26" y="24"/>
                    </a:lnTo>
                    <a:lnTo>
                      <a:pt x="34" y="18"/>
                    </a:lnTo>
                    <a:lnTo>
                      <a:pt x="40" y="12"/>
                    </a:lnTo>
                    <a:lnTo>
                      <a:pt x="46" y="6"/>
                    </a:lnTo>
                    <a:lnTo>
                      <a:pt x="48" y="0"/>
                    </a:lnTo>
                    <a:lnTo>
                      <a:pt x="43" y="3"/>
                    </a:lnTo>
                    <a:lnTo>
                      <a:pt x="36" y="6"/>
                    </a:lnTo>
                    <a:lnTo>
                      <a:pt x="28" y="9"/>
                    </a:lnTo>
                    <a:lnTo>
                      <a:pt x="21" y="12"/>
                    </a:lnTo>
                    <a:lnTo>
                      <a:pt x="14" y="15"/>
                    </a:lnTo>
                    <a:lnTo>
                      <a:pt x="6" y="19"/>
                    </a:lnTo>
                    <a:lnTo>
                      <a:pt x="2" y="22"/>
                    </a:lnTo>
                    <a:lnTo>
                      <a:pt x="0" y="2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63" name="Freeform 204"/>
              <p:cNvSpPr>
                <a:spLocks/>
              </p:cNvSpPr>
              <p:nvPr/>
            </p:nvSpPr>
            <p:spPr bwMode="auto">
              <a:xfrm>
                <a:off x="1268" y="2443"/>
                <a:ext cx="31" cy="22"/>
              </a:xfrm>
              <a:custGeom>
                <a:avLst/>
                <a:gdLst>
                  <a:gd name="T0" fmla="*/ 1 w 31"/>
                  <a:gd name="T1" fmla="*/ 20 h 22"/>
                  <a:gd name="T2" fmla="*/ 10 w 31"/>
                  <a:gd name="T3" fmla="*/ 22 h 22"/>
                  <a:gd name="T4" fmla="*/ 22 w 31"/>
                  <a:gd name="T5" fmla="*/ 19 h 22"/>
                  <a:gd name="T6" fmla="*/ 31 w 31"/>
                  <a:gd name="T7" fmla="*/ 10 h 22"/>
                  <a:gd name="T8" fmla="*/ 29 w 31"/>
                  <a:gd name="T9" fmla="*/ 0 h 22"/>
                  <a:gd name="T10" fmla="*/ 23 w 31"/>
                  <a:gd name="T11" fmla="*/ 8 h 22"/>
                  <a:gd name="T12" fmla="*/ 12 w 31"/>
                  <a:gd name="T13" fmla="*/ 11 h 22"/>
                  <a:gd name="T14" fmla="*/ 0 w 31"/>
                  <a:gd name="T15" fmla="*/ 14 h 22"/>
                  <a:gd name="T16" fmla="*/ 1 w 31"/>
                  <a:gd name="T17" fmla="*/ 2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22"/>
                  <a:gd name="T29" fmla="*/ 31 w 31"/>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22">
                    <a:moveTo>
                      <a:pt x="1" y="20"/>
                    </a:moveTo>
                    <a:lnTo>
                      <a:pt x="10" y="22"/>
                    </a:lnTo>
                    <a:lnTo>
                      <a:pt x="22" y="19"/>
                    </a:lnTo>
                    <a:lnTo>
                      <a:pt x="31" y="10"/>
                    </a:lnTo>
                    <a:lnTo>
                      <a:pt x="29" y="0"/>
                    </a:lnTo>
                    <a:lnTo>
                      <a:pt x="23" y="8"/>
                    </a:lnTo>
                    <a:lnTo>
                      <a:pt x="12" y="11"/>
                    </a:lnTo>
                    <a:lnTo>
                      <a:pt x="0" y="14"/>
                    </a:lnTo>
                    <a:lnTo>
                      <a:pt x="1" y="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64" name="Freeform 205"/>
              <p:cNvSpPr>
                <a:spLocks/>
              </p:cNvSpPr>
              <p:nvPr/>
            </p:nvSpPr>
            <p:spPr bwMode="auto">
              <a:xfrm>
                <a:off x="1293" y="2686"/>
                <a:ext cx="62" cy="64"/>
              </a:xfrm>
              <a:custGeom>
                <a:avLst/>
                <a:gdLst>
                  <a:gd name="T0" fmla="*/ 0 w 62"/>
                  <a:gd name="T1" fmla="*/ 61 h 64"/>
                  <a:gd name="T2" fmla="*/ 4 w 62"/>
                  <a:gd name="T3" fmla="*/ 64 h 64"/>
                  <a:gd name="T4" fmla="*/ 12 w 62"/>
                  <a:gd name="T5" fmla="*/ 61 h 64"/>
                  <a:gd name="T6" fmla="*/ 21 w 62"/>
                  <a:gd name="T7" fmla="*/ 57 h 64"/>
                  <a:gd name="T8" fmla="*/ 31 w 62"/>
                  <a:gd name="T9" fmla="*/ 49 h 64"/>
                  <a:gd name="T10" fmla="*/ 41 w 62"/>
                  <a:gd name="T11" fmla="*/ 39 h 64"/>
                  <a:gd name="T12" fmla="*/ 50 w 62"/>
                  <a:gd name="T13" fmla="*/ 27 h 64"/>
                  <a:gd name="T14" fmla="*/ 58 w 62"/>
                  <a:gd name="T15" fmla="*/ 14 h 64"/>
                  <a:gd name="T16" fmla="*/ 62 w 62"/>
                  <a:gd name="T17" fmla="*/ 0 h 64"/>
                  <a:gd name="T18" fmla="*/ 58 w 62"/>
                  <a:gd name="T19" fmla="*/ 5 h 64"/>
                  <a:gd name="T20" fmla="*/ 49 w 62"/>
                  <a:gd name="T21" fmla="*/ 12 h 64"/>
                  <a:gd name="T22" fmla="*/ 38 w 62"/>
                  <a:gd name="T23" fmla="*/ 21 h 64"/>
                  <a:gd name="T24" fmla="*/ 27 w 62"/>
                  <a:gd name="T25" fmla="*/ 30 h 64"/>
                  <a:gd name="T26" fmla="*/ 16 w 62"/>
                  <a:gd name="T27" fmla="*/ 39 h 64"/>
                  <a:gd name="T28" fmla="*/ 7 w 62"/>
                  <a:gd name="T29" fmla="*/ 48 h 64"/>
                  <a:gd name="T30" fmla="*/ 1 w 62"/>
                  <a:gd name="T31" fmla="*/ 55 h 64"/>
                  <a:gd name="T32" fmla="*/ 0 w 62"/>
                  <a:gd name="T33" fmla="*/ 61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4"/>
                  <a:gd name="T53" fmla="*/ 62 w 62"/>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4">
                    <a:moveTo>
                      <a:pt x="0" y="61"/>
                    </a:moveTo>
                    <a:lnTo>
                      <a:pt x="4" y="64"/>
                    </a:lnTo>
                    <a:lnTo>
                      <a:pt x="12" y="61"/>
                    </a:lnTo>
                    <a:lnTo>
                      <a:pt x="21" y="57"/>
                    </a:lnTo>
                    <a:lnTo>
                      <a:pt x="31" y="49"/>
                    </a:lnTo>
                    <a:lnTo>
                      <a:pt x="41" y="39"/>
                    </a:lnTo>
                    <a:lnTo>
                      <a:pt x="50" y="27"/>
                    </a:lnTo>
                    <a:lnTo>
                      <a:pt x="58" y="14"/>
                    </a:lnTo>
                    <a:lnTo>
                      <a:pt x="62" y="0"/>
                    </a:lnTo>
                    <a:lnTo>
                      <a:pt x="58" y="5"/>
                    </a:lnTo>
                    <a:lnTo>
                      <a:pt x="49" y="12"/>
                    </a:lnTo>
                    <a:lnTo>
                      <a:pt x="38" y="21"/>
                    </a:lnTo>
                    <a:lnTo>
                      <a:pt x="27" y="30"/>
                    </a:lnTo>
                    <a:lnTo>
                      <a:pt x="16" y="39"/>
                    </a:lnTo>
                    <a:lnTo>
                      <a:pt x="7" y="48"/>
                    </a:lnTo>
                    <a:lnTo>
                      <a:pt x="1" y="55"/>
                    </a:lnTo>
                    <a:lnTo>
                      <a:pt x="0" y="6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65" name="Freeform 206"/>
              <p:cNvSpPr>
                <a:spLocks/>
              </p:cNvSpPr>
              <p:nvPr/>
            </p:nvSpPr>
            <p:spPr bwMode="auto">
              <a:xfrm>
                <a:off x="1305" y="2756"/>
                <a:ext cx="48" cy="49"/>
              </a:xfrm>
              <a:custGeom>
                <a:avLst/>
                <a:gdLst>
                  <a:gd name="T0" fmla="*/ 0 w 48"/>
                  <a:gd name="T1" fmla="*/ 47 h 49"/>
                  <a:gd name="T2" fmla="*/ 3 w 48"/>
                  <a:gd name="T3" fmla="*/ 49 h 49"/>
                  <a:gd name="T4" fmla="*/ 7 w 48"/>
                  <a:gd name="T5" fmla="*/ 49 h 49"/>
                  <a:gd name="T6" fmla="*/ 15 w 48"/>
                  <a:gd name="T7" fmla="*/ 46 h 49"/>
                  <a:gd name="T8" fmla="*/ 23 w 48"/>
                  <a:gd name="T9" fmla="*/ 41 h 49"/>
                  <a:gd name="T10" fmla="*/ 31 w 48"/>
                  <a:gd name="T11" fmla="*/ 34 h 49"/>
                  <a:gd name="T12" fmla="*/ 38 w 48"/>
                  <a:gd name="T13" fmla="*/ 24 h 49"/>
                  <a:gd name="T14" fmla="*/ 46 w 48"/>
                  <a:gd name="T15" fmla="*/ 13 h 49"/>
                  <a:gd name="T16" fmla="*/ 48 w 48"/>
                  <a:gd name="T17" fmla="*/ 0 h 49"/>
                  <a:gd name="T18" fmla="*/ 43 w 48"/>
                  <a:gd name="T19" fmla="*/ 6 h 49"/>
                  <a:gd name="T20" fmla="*/ 35 w 48"/>
                  <a:gd name="T21" fmla="*/ 13 h 49"/>
                  <a:gd name="T22" fmla="*/ 26 w 48"/>
                  <a:gd name="T23" fmla="*/ 19 h 49"/>
                  <a:gd name="T24" fmla="*/ 17 w 48"/>
                  <a:gd name="T25" fmla="*/ 26 h 49"/>
                  <a:gd name="T26" fmla="*/ 10 w 48"/>
                  <a:gd name="T27" fmla="*/ 32 h 49"/>
                  <a:gd name="T28" fmla="*/ 4 w 48"/>
                  <a:gd name="T29" fmla="*/ 38 h 49"/>
                  <a:gd name="T30" fmla="*/ 0 w 48"/>
                  <a:gd name="T31" fmla="*/ 44 h 49"/>
                  <a:gd name="T32" fmla="*/ 0 w 48"/>
                  <a:gd name="T33" fmla="*/ 47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9"/>
                  <a:gd name="T53" fmla="*/ 48 w 4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9">
                    <a:moveTo>
                      <a:pt x="0" y="47"/>
                    </a:moveTo>
                    <a:lnTo>
                      <a:pt x="3" y="49"/>
                    </a:lnTo>
                    <a:lnTo>
                      <a:pt x="7" y="49"/>
                    </a:lnTo>
                    <a:lnTo>
                      <a:pt x="15" y="46"/>
                    </a:lnTo>
                    <a:lnTo>
                      <a:pt x="23" y="41"/>
                    </a:lnTo>
                    <a:lnTo>
                      <a:pt x="31" y="34"/>
                    </a:lnTo>
                    <a:lnTo>
                      <a:pt x="38" y="24"/>
                    </a:lnTo>
                    <a:lnTo>
                      <a:pt x="46" y="13"/>
                    </a:lnTo>
                    <a:lnTo>
                      <a:pt x="48" y="0"/>
                    </a:lnTo>
                    <a:lnTo>
                      <a:pt x="43" y="6"/>
                    </a:lnTo>
                    <a:lnTo>
                      <a:pt x="35" y="13"/>
                    </a:lnTo>
                    <a:lnTo>
                      <a:pt x="26" y="19"/>
                    </a:lnTo>
                    <a:lnTo>
                      <a:pt x="17" y="26"/>
                    </a:lnTo>
                    <a:lnTo>
                      <a:pt x="10" y="32"/>
                    </a:lnTo>
                    <a:lnTo>
                      <a:pt x="4" y="38"/>
                    </a:lnTo>
                    <a:lnTo>
                      <a:pt x="0" y="44"/>
                    </a:lnTo>
                    <a:lnTo>
                      <a:pt x="0" y="4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66" name="Freeform 207"/>
              <p:cNvSpPr>
                <a:spLocks/>
              </p:cNvSpPr>
              <p:nvPr/>
            </p:nvSpPr>
            <p:spPr bwMode="auto">
              <a:xfrm>
                <a:off x="1283" y="2583"/>
                <a:ext cx="68" cy="53"/>
              </a:xfrm>
              <a:custGeom>
                <a:avLst/>
                <a:gdLst>
                  <a:gd name="T0" fmla="*/ 0 w 68"/>
                  <a:gd name="T1" fmla="*/ 52 h 53"/>
                  <a:gd name="T2" fmla="*/ 3 w 68"/>
                  <a:gd name="T3" fmla="*/ 53 h 53"/>
                  <a:gd name="T4" fmla="*/ 11 w 68"/>
                  <a:gd name="T5" fmla="*/ 50 h 53"/>
                  <a:gd name="T6" fmla="*/ 22 w 68"/>
                  <a:gd name="T7" fmla="*/ 46 h 53"/>
                  <a:gd name="T8" fmla="*/ 34 w 68"/>
                  <a:gd name="T9" fmla="*/ 38 h 53"/>
                  <a:gd name="T10" fmla="*/ 45 w 68"/>
                  <a:gd name="T11" fmla="*/ 29 h 53"/>
                  <a:gd name="T12" fmla="*/ 56 w 68"/>
                  <a:gd name="T13" fmla="*/ 19 h 53"/>
                  <a:gd name="T14" fmla="*/ 65 w 68"/>
                  <a:gd name="T15" fmla="*/ 9 h 53"/>
                  <a:gd name="T16" fmla="*/ 68 w 68"/>
                  <a:gd name="T17" fmla="*/ 0 h 53"/>
                  <a:gd name="T18" fmla="*/ 62 w 68"/>
                  <a:gd name="T19" fmla="*/ 4 h 53"/>
                  <a:gd name="T20" fmla="*/ 51 w 68"/>
                  <a:gd name="T21" fmla="*/ 9 h 53"/>
                  <a:gd name="T22" fmla="*/ 39 w 68"/>
                  <a:gd name="T23" fmla="*/ 16 h 53"/>
                  <a:gd name="T24" fmla="*/ 28 w 68"/>
                  <a:gd name="T25" fmla="*/ 24 h 53"/>
                  <a:gd name="T26" fmla="*/ 16 w 68"/>
                  <a:gd name="T27" fmla="*/ 31 h 53"/>
                  <a:gd name="T28" fmla="*/ 6 w 68"/>
                  <a:gd name="T29" fmla="*/ 38 h 53"/>
                  <a:gd name="T30" fmla="*/ 1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1" y="50"/>
                    </a:lnTo>
                    <a:lnTo>
                      <a:pt x="22" y="46"/>
                    </a:lnTo>
                    <a:lnTo>
                      <a:pt x="34" y="38"/>
                    </a:lnTo>
                    <a:lnTo>
                      <a:pt x="45" y="29"/>
                    </a:lnTo>
                    <a:lnTo>
                      <a:pt x="56" y="19"/>
                    </a:lnTo>
                    <a:lnTo>
                      <a:pt x="65" y="9"/>
                    </a:lnTo>
                    <a:lnTo>
                      <a:pt x="68" y="0"/>
                    </a:lnTo>
                    <a:lnTo>
                      <a:pt x="62" y="4"/>
                    </a:lnTo>
                    <a:lnTo>
                      <a:pt x="51" y="9"/>
                    </a:lnTo>
                    <a:lnTo>
                      <a:pt x="39" y="16"/>
                    </a:lnTo>
                    <a:lnTo>
                      <a:pt x="28" y="24"/>
                    </a:lnTo>
                    <a:lnTo>
                      <a:pt x="16" y="31"/>
                    </a:lnTo>
                    <a:lnTo>
                      <a:pt x="6" y="38"/>
                    </a:lnTo>
                    <a:lnTo>
                      <a:pt x="1" y="46"/>
                    </a:lnTo>
                    <a:lnTo>
                      <a:pt x="0"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67" name="Freeform 208"/>
              <p:cNvSpPr>
                <a:spLocks/>
              </p:cNvSpPr>
              <p:nvPr/>
            </p:nvSpPr>
            <p:spPr bwMode="auto">
              <a:xfrm>
                <a:off x="1268" y="2497"/>
                <a:ext cx="56" cy="40"/>
              </a:xfrm>
              <a:custGeom>
                <a:avLst/>
                <a:gdLst>
                  <a:gd name="T0" fmla="*/ 0 w 56"/>
                  <a:gd name="T1" fmla="*/ 37 h 40"/>
                  <a:gd name="T2" fmla="*/ 4 w 56"/>
                  <a:gd name="T3" fmla="*/ 40 h 40"/>
                  <a:gd name="T4" fmla="*/ 10 w 56"/>
                  <a:gd name="T5" fmla="*/ 39 h 40"/>
                  <a:gd name="T6" fmla="*/ 21 w 56"/>
                  <a:gd name="T7" fmla="*/ 34 h 40"/>
                  <a:gd name="T8" fmla="*/ 31 w 56"/>
                  <a:gd name="T9" fmla="*/ 28 h 40"/>
                  <a:gd name="T10" fmla="*/ 40 w 56"/>
                  <a:gd name="T11" fmla="*/ 21 h 40"/>
                  <a:gd name="T12" fmla="*/ 49 w 56"/>
                  <a:gd name="T13" fmla="*/ 14 h 40"/>
                  <a:gd name="T14" fmla="*/ 54 w 56"/>
                  <a:gd name="T15" fmla="*/ 6 h 40"/>
                  <a:gd name="T16" fmla="*/ 56 w 56"/>
                  <a:gd name="T17" fmla="*/ 0 h 40"/>
                  <a:gd name="T18" fmla="*/ 52 w 56"/>
                  <a:gd name="T19" fmla="*/ 3 h 40"/>
                  <a:gd name="T20" fmla="*/ 44 w 56"/>
                  <a:gd name="T21" fmla="*/ 8 h 40"/>
                  <a:gd name="T22" fmla="*/ 35 w 56"/>
                  <a:gd name="T23" fmla="*/ 12 h 40"/>
                  <a:gd name="T24" fmla="*/ 25 w 56"/>
                  <a:gd name="T25" fmla="*/ 16 h 40"/>
                  <a:gd name="T26" fmla="*/ 16 w 56"/>
                  <a:gd name="T27" fmla="*/ 22 h 40"/>
                  <a:gd name="T28" fmla="*/ 9 w 56"/>
                  <a:gd name="T29" fmla="*/ 28 h 40"/>
                  <a:gd name="T30" fmla="*/ 3 w 56"/>
                  <a:gd name="T31" fmla="*/ 33 h 40"/>
                  <a:gd name="T32" fmla="*/ 0 w 56"/>
                  <a:gd name="T33" fmla="*/ 37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40"/>
                  <a:gd name="T53" fmla="*/ 56 w 56"/>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40">
                    <a:moveTo>
                      <a:pt x="0" y="37"/>
                    </a:moveTo>
                    <a:lnTo>
                      <a:pt x="4" y="40"/>
                    </a:lnTo>
                    <a:lnTo>
                      <a:pt x="10" y="39"/>
                    </a:lnTo>
                    <a:lnTo>
                      <a:pt x="21" y="34"/>
                    </a:lnTo>
                    <a:lnTo>
                      <a:pt x="31" y="28"/>
                    </a:lnTo>
                    <a:lnTo>
                      <a:pt x="40" y="21"/>
                    </a:lnTo>
                    <a:lnTo>
                      <a:pt x="49" y="14"/>
                    </a:lnTo>
                    <a:lnTo>
                      <a:pt x="54" y="6"/>
                    </a:lnTo>
                    <a:lnTo>
                      <a:pt x="56" y="0"/>
                    </a:lnTo>
                    <a:lnTo>
                      <a:pt x="52" y="3"/>
                    </a:lnTo>
                    <a:lnTo>
                      <a:pt x="44" y="8"/>
                    </a:lnTo>
                    <a:lnTo>
                      <a:pt x="35" y="12"/>
                    </a:lnTo>
                    <a:lnTo>
                      <a:pt x="25" y="16"/>
                    </a:lnTo>
                    <a:lnTo>
                      <a:pt x="16" y="22"/>
                    </a:lnTo>
                    <a:lnTo>
                      <a:pt x="9" y="28"/>
                    </a:lnTo>
                    <a:lnTo>
                      <a:pt x="3" y="33"/>
                    </a:lnTo>
                    <a:lnTo>
                      <a:pt x="0" y="3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68" name="Freeform 209"/>
              <p:cNvSpPr>
                <a:spLocks/>
              </p:cNvSpPr>
              <p:nvPr/>
            </p:nvSpPr>
            <p:spPr bwMode="auto">
              <a:xfrm>
                <a:off x="1345" y="2781"/>
                <a:ext cx="8" cy="58"/>
              </a:xfrm>
              <a:custGeom>
                <a:avLst/>
                <a:gdLst>
                  <a:gd name="T0" fmla="*/ 4 w 8"/>
                  <a:gd name="T1" fmla="*/ 0 h 58"/>
                  <a:gd name="T2" fmla="*/ 6 w 8"/>
                  <a:gd name="T3" fmla="*/ 12 h 58"/>
                  <a:gd name="T4" fmla="*/ 7 w 8"/>
                  <a:gd name="T5" fmla="*/ 33 h 58"/>
                  <a:gd name="T6" fmla="*/ 8 w 8"/>
                  <a:gd name="T7" fmla="*/ 50 h 58"/>
                  <a:gd name="T8" fmla="*/ 4 w 8"/>
                  <a:gd name="T9" fmla="*/ 58 h 58"/>
                  <a:gd name="T10" fmla="*/ 0 w 8"/>
                  <a:gd name="T11" fmla="*/ 50 h 58"/>
                  <a:gd name="T12" fmla="*/ 0 w 8"/>
                  <a:gd name="T13" fmla="*/ 33 h 58"/>
                  <a:gd name="T14" fmla="*/ 3 w 8"/>
                  <a:gd name="T15" fmla="*/ 13 h 58"/>
                  <a:gd name="T16" fmla="*/ 4 w 8"/>
                  <a:gd name="T17" fmla="*/ 0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58"/>
                  <a:gd name="T29" fmla="*/ 8 w 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58">
                    <a:moveTo>
                      <a:pt x="4" y="0"/>
                    </a:moveTo>
                    <a:lnTo>
                      <a:pt x="6" y="12"/>
                    </a:lnTo>
                    <a:lnTo>
                      <a:pt x="7" y="33"/>
                    </a:lnTo>
                    <a:lnTo>
                      <a:pt x="8" y="50"/>
                    </a:lnTo>
                    <a:lnTo>
                      <a:pt x="4" y="58"/>
                    </a:lnTo>
                    <a:lnTo>
                      <a:pt x="0" y="50"/>
                    </a:lnTo>
                    <a:lnTo>
                      <a:pt x="0" y="33"/>
                    </a:lnTo>
                    <a:lnTo>
                      <a:pt x="3" y="13"/>
                    </a:lnTo>
                    <a:lnTo>
                      <a:pt x="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69" name="Freeform 210"/>
              <p:cNvSpPr>
                <a:spLocks/>
              </p:cNvSpPr>
              <p:nvPr/>
            </p:nvSpPr>
            <p:spPr bwMode="auto">
              <a:xfrm>
                <a:off x="1355" y="2714"/>
                <a:ext cx="63" cy="82"/>
              </a:xfrm>
              <a:custGeom>
                <a:avLst/>
                <a:gdLst>
                  <a:gd name="T0" fmla="*/ 0 w 63"/>
                  <a:gd name="T1" fmla="*/ 0 h 82"/>
                  <a:gd name="T2" fmla="*/ 4 w 63"/>
                  <a:gd name="T3" fmla="*/ 9 h 82"/>
                  <a:gd name="T4" fmla="*/ 12 w 63"/>
                  <a:gd name="T5" fmla="*/ 23 h 82"/>
                  <a:gd name="T6" fmla="*/ 21 w 63"/>
                  <a:gd name="T7" fmla="*/ 37 h 82"/>
                  <a:gd name="T8" fmla="*/ 31 w 63"/>
                  <a:gd name="T9" fmla="*/ 52 h 82"/>
                  <a:gd name="T10" fmla="*/ 41 w 63"/>
                  <a:gd name="T11" fmla="*/ 66 h 82"/>
                  <a:gd name="T12" fmla="*/ 50 w 63"/>
                  <a:gd name="T13" fmla="*/ 76 h 82"/>
                  <a:gd name="T14" fmla="*/ 59 w 63"/>
                  <a:gd name="T15" fmla="*/ 82 h 82"/>
                  <a:gd name="T16" fmla="*/ 63 w 63"/>
                  <a:gd name="T17" fmla="*/ 80 h 82"/>
                  <a:gd name="T18" fmla="*/ 63 w 63"/>
                  <a:gd name="T19" fmla="*/ 74 h 82"/>
                  <a:gd name="T20" fmla="*/ 59 w 63"/>
                  <a:gd name="T21" fmla="*/ 64 h 82"/>
                  <a:gd name="T22" fmla="*/ 50 w 63"/>
                  <a:gd name="T23" fmla="*/ 54 h 82"/>
                  <a:gd name="T24" fmla="*/ 38 w 63"/>
                  <a:gd name="T25" fmla="*/ 42 h 82"/>
                  <a:gd name="T26" fmla="*/ 27 w 63"/>
                  <a:gd name="T27" fmla="*/ 30 h 82"/>
                  <a:gd name="T28" fmla="*/ 15 w 63"/>
                  <a:gd name="T29" fmla="*/ 18 h 82"/>
                  <a:gd name="T30" fmla="*/ 6 w 63"/>
                  <a:gd name="T31" fmla="*/ 8 h 82"/>
                  <a:gd name="T32" fmla="*/ 0 w 63"/>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2"/>
                  <a:gd name="T53" fmla="*/ 63 w 63"/>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2">
                    <a:moveTo>
                      <a:pt x="0" y="0"/>
                    </a:moveTo>
                    <a:lnTo>
                      <a:pt x="4" y="9"/>
                    </a:lnTo>
                    <a:lnTo>
                      <a:pt x="12" y="23"/>
                    </a:lnTo>
                    <a:lnTo>
                      <a:pt x="21" y="37"/>
                    </a:lnTo>
                    <a:lnTo>
                      <a:pt x="31" y="52"/>
                    </a:lnTo>
                    <a:lnTo>
                      <a:pt x="41" y="66"/>
                    </a:lnTo>
                    <a:lnTo>
                      <a:pt x="50" y="76"/>
                    </a:lnTo>
                    <a:lnTo>
                      <a:pt x="59" y="82"/>
                    </a:lnTo>
                    <a:lnTo>
                      <a:pt x="63" y="80"/>
                    </a:lnTo>
                    <a:lnTo>
                      <a:pt x="63" y="74"/>
                    </a:lnTo>
                    <a:lnTo>
                      <a:pt x="59" y="64"/>
                    </a:lnTo>
                    <a:lnTo>
                      <a:pt x="50" y="54"/>
                    </a:lnTo>
                    <a:lnTo>
                      <a:pt x="38" y="42"/>
                    </a:lnTo>
                    <a:lnTo>
                      <a:pt x="27" y="30"/>
                    </a:lnTo>
                    <a:lnTo>
                      <a:pt x="15" y="18"/>
                    </a:lnTo>
                    <a:lnTo>
                      <a:pt x="6" y="8"/>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70" name="Freeform 211"/>
              <p:cNvSpPr>
                <a:spLocks/>
              </p:cNvSpPr>
              <p:nvPr/>
            </p:nvSpPr>
            <p:spPr bwMode="auto">
              <a:xfrm>
                <a:off x="1353" y="2686"/>
                <a:ext cx="68" cy="74"/>
              </a:xfrm>
              <a:custGeom>
                <a:avLst/>
                <a:gdLst>
                  <a:gd name="T0" fmla="*/ 0 w 68"/>
                  <a:gd name="T1" fmla="*/ 0 h 74"/>
                  <a:gd name="T2" fmla="*/ 6 w 68"/>
                  <a:gd name="T3" fmla="*/ 9 h 74"/>
                  <a:gd name="T4" fmla="*/ 15 w 68"/>
                  <a:gd name="T5" fmla="*/ 23 h 74"/>
                  <a:gd name="T6" fmla="*/ 26 w 68"/>
                  <a:gd name="T7" fmla="*/ 36 h 74"/>
                  <a:gd name="T8" fmla="*/ 37 w 68"/>
                  <a:gd name="T9" fmla="*/ 49 h 74"/>
                  <a:gd name="T10" fmla="*/ 48 w 68"/>
                  <a:gd name="T11" fmla="*/ 61 h 74"/>
                  <a:gd name="T12" fmla="*/ 58 w 68"/>
                  <a:gd name="T13" fmla="*/ 70 h 74"/>
                  <a:gd name="T14" fmla="*/ 65 w 68"/>
                  <a:gd name="T15" fmla="*/ 74 h 74"/>
                  <a:gd name="T16" fmla="*/ 68 w 68"/>
                  <a:gd name="T17" fmla="*/ 73 h 74"/>
                  <a:gd name="T18" fmla="*/ 67 w 68"/>
                  <a:gd name="T19" fmla="*/ 65 h 74"/>
                  <a:gd name="T20" fmla="*/ 60 w 68"/>
                  <a:gd name="T21" fmla="*/ 57 h 74"/>
                  <a:gd name="T22" fmla="*/ 49 w 68"/>
                  <a:gd name="T23" fmla="*/ 46 h 74"/>
                  <a:gd name="T24" fmla="*/ 37 w 68"/>
                  <a:gd name="T25" fmla="*/ 34 h 74"/>
                  <a:gd name="T26" fmla="*/ 26 w 68"/>
                  <a:gd name="T27" fmla="*/ 24 h 74"/>
                  <a:gd name="T28" fmla="*/ 14 w 68"/>
                  <a:gd name="T29" fmla="*/ 14 h 74"/>
                  <a:gd name="T30" fmla="*/ 5 w 68"/>
                  <a:gd name="T31" fmla="*/ 6 h 74"/>
                  <a:gd name="T32" fmla="*/ 0 w 68"/>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74"/>
                  <a:gd name="T53" fmla="*/ 68 w 68"/>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74">
                    <a:moveTo>
                      <a:pt x="0" y="0"/>
                    </a:moveTo>
                    <a:lnTo>
                      <a:pt x="6" y="9"/>
                    </a:lnTo>
                    <a:lnTo>
                      <a:pt x="15" y="23"/>
                    </a:lnTo>
                    <a:lnTo>
                      <a:pt x="26" y="36"/>
                    </a:lnTo>
                    <a:lnTo>
                      <a:pt x="37" y="49"/>
                    </a:lnTo>
                    <a:lnTo>
                      <a:pt x="48" y="61"/>
                    </a:lnTo>
                    <a:lnTo>
                      <a:pt x="58" y="70"/>
                    </a:lnTo>
                    <a:lnTo>
                      <a:pt x="65" y="74"/>
                    </a:lnTo>
                    <a:lnTo>
                      <a:pt x="68" y="73"/>
                    </a:lnTo>
                    <a:lnTo>
                      <a:pt x="67" y="65"/>
                    </a:lnTo>
                    <a:lnTo>
                      <a:pt x="60" y="57"/>
                    </a:lnTo>
                    <a:lnTo>
                      <a:pt x="49" y="46"/>
                    </a:lnTo>
                    <a:lnTo>
                      <a:pt x="37" y="34"/>
                    </a:lnTo>
                    <a:lnTo>
                      <a:pt x="26" y="24"/>
                    </a:lnTo>
                    <a:lnTo>
                      <a:pt x="14" y="14"/>
                    </a:lnTo>
                    <a:lnTo>
                      <a:pt x="5"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71" name="Freeform 212"/>
              <p:cNvSpPr>
                <a:spLocks/>
              </p:cNvSpPr>
              <p:nvPr/>
            </p:nvSpPr>
            <p:spPr bwMode="auto">
              <a:xfrm>
                <a:off x="1353" y="2654"/>
                <a:ext cx="71" cy="65"/>
              </a:xfrm>
              <a:custGeom>
                <a:avLst/>
                <a:gdLst>
                  <a:gd name="T0" fmla="*/ 0 w 71"/>
                  <a:gd name="T1" fmla="*/ 0 h 65"/>
                  <a:gd name="T2" fmla="*/ 8 w 71"/>
                  <a:gd name="T3" fmla="*/ 10 h 65"/>
                  <a:gd name="T4" fmla="*/ 17 w 71"/>
                  <a:gd name="T5" fmla="*/ 22 h 65"/>
                  <a:gd name="T6" fmla="*/ 29 w 71"/>
                  <a:gd name="T7" fmla="*/ 34 h 65"/>
                  <a:gd name="T8" fmla="*/ 40 w 71"/>
                  <a:gd name="T9" fmla="*/ 46 h 65"/>
                  <a:gd name="T10" fmla="*/ 51 w 71"/>
                  <a:gd name="T11" fmla="*/ 56 h 65"/>
                  <a:gd name="T12" fmla="*/ 61 w 71"/>
                  <a:gd name="T13" fmla="*/ 62 h 65"/>
                  <a:gd name="T14" fmla="*/ 68 w 71"/>
                  <a:gd name="T15" fmla="*/ 65 h 65"/>
                  <a:gd name="T16" fmla="*/ 71 w 71"/>
                  <a:gd name="T17" fmla="*/ 63 h 65"/>
                  <a:gd name="T18" fmla="*/ 70 w 71"/>
                  <a:gd name="T19" fmla="*/ 58 h 65"/>
                  <a:gd name="T20" fmla="*/ 62 w 71"/>
                  <a:gd name="T21" fmla="*/ 50 h 65"/>
                  <a:gd name="T22" fmla="*/ 52 w 71"/>
                  <a:gd name="T23" fmla="*/ 41 h 65"/>
                  <a:gd name="T24" fmla="*/ 40 w 71"/>
                  <a:gd name="T25" fmla="*/ 32 h 65"/>
                  <a:gd name="T26" fmla="*/ 27 w 71"/>
                  <a:gd name="T27" fmla="*/ 24 h 65"/>
                  <a:gd name="T28" fmla="*/ 15 w 71"/>
                  <a:gd name="T29" fmla="*/ 15 h 65"/>
                  <a:gd name="T30" fmla="*/ 6 w 71"/>
                  <a:gd name="T31" fmla="*/ 7 h 65"/>
                  <a:gd name="T32" fmla="*/ 0 w 71"/>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65"/>
                  <a:gd name="T53" fmla="*/ 71 w 71"/>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65">
                    <a:moveTo>
                      <a:pt x="0" y="0"/>
                    </a:moveTo>
                    <a:lnTo>
                      <a:pt x="8" y="10"/>
                    </a:lnTo>
                    <a:lnTo>
                      <a:pt x="17" y="22"/>
                    </a:lnTo>
                    <a:lnTo>
                      <a:pt x="29" y="34"/>
                    </a:lnTo>
                    <a:lnTo>
                      <a:pt x="40" y="46"/>
                    </a:lnTo>
                    <a:lnTo>
                      <a:pt x="51" y="56"/>
                    </a:lnTo>
                    <a:lnTo>
                      <a:pt x="61" y="62"/>
                    </a:lnTo>
                    <a:lnTo>
                      <a:pt x="68" y="65"/>
                    </a:lnTo>
                    <a:lnTo>
                      <a:pt x="71" y="63"/>
                    </a:lnTo>
                    <a:lnTo>
                      <a:pt x="70" y="58"/>
                    </a:lnTo>
                    <a:lnTo>
                      <a:pt x="62" y="50"/>
                    </a:lnTo>
                    <a:lnTo>
                      <a:pt x="52" y="41"/>
                    </a:lnTo>
                    <a:lnTo>
                      <a:pt x="40" y="32"/>
                    </a:lnTo>
                    <a:lnTo>
                      <a:pt x="27" y="24"/>
                    </a:lnTo>
                    <a:lnTo>
                      <a:pt x="15" y="15"/>
                    </a:lnTo>
                    <a:lnTo>
                      <a:pt x="6" y="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72" name="Freeform 213"/>
              <p:cNvSpPr>
                <a:spLocks/>
              </p:cNvSpPr>
              <p:nvPr/>
            </p:nvSpPr>
            <p:spPr bwMode="auto">
              <a:xfrm>
                <a:off x="1348" y="2621"/>
                <a:ext cx="67" cy="51"/>
              </a:xfrm>
              <a:custGeom>
                <a:avLst/>
                <a:gdLst>
                  <a:gd name="T0" fmla="*/ 0 w 67"/>
                  <a:gd name="T1" fmla="*/ 0 h 51"/>
                  <a:gd name="T2" fmla="*/ 5 w 67"/>
                  <a:gd name="T3" fmla="*/ 8 h 51"/>
                  <a:gd name="T4" fmla="*/ 14 w 67"/>
                  <a:gd name="T5" fmla="*/ 17 h 51"/>
                  <a:gd name="T6" fmla="*/ 26 w 67"/>
                  <a:gd name="T7" fmla="*/ 27 h 51"/>
                  <a:gd name="T8" fmla="*/ 38 w 67"/>
                  <a:gd name="T9" fmla="*/ 36 h 51"/>
                  <a:gd name="T10" fmla="*/ 48 w 67"/>
                  <a:gd name="T11" fmla="*/ 45 h 51"/>
                  <a:gd name="T12" fmla="*/ 59 w 67"/>
                  <a:gd name="T13" fmla="*/ 49 h 51"/>
                  <a:gd name="T14" fmla="*/ 65 w 67"/>
                  <a:gd name="T15" fmla="*/ 51 h 51"/>
                  <a:gd name="T16" fmla="*/ 67 w 67"/>
                  <a:gd name="T17" fmla="*/ 46 h 51"/>
                  <a:gd name="T18" fmla="*/ 65 w 67"/>
                  <a:gd name="T19" fmla="*/ 39 h 51"/>
                  <a:gd name="T20" fmla="*/ 59 w 67"/>
                  <a:gd name="T21" fmla="*/ 33 h 51"/>
                  <a:gd name="T22" fmla="*/ 50 w 67"/>
                  <a:gd name="T23" fmla="*/ 27 h 51"/>
                  <a:gd name="T24" fmla="*/ 38 w 67"/>
                  <a:gd name="T25" fmla="*/ 21 h 51"/>
                  <a:gd name="T26" fmla="*/ 26 w 67"/>
                  <a:gd name="T27" fmla="*/ 15 h 51"/>
                  <a:gd name="T28" fmla="*/ 16 w 67"/>
                  <a:gd name="T29" fmla="*/ 11 h 51"/>
                  <a:gd name="T30" fmla="*/ 5 w 67"/>
                  <a:gd name="T31" fmla="*/ 5 h 51"/>
                  <a:gd name="T32" fmla="*/ 0 w 67"/>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51"/>
                  <a:gd name="T53" fmla="*/ 67 w 67"/>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51">
                    <a:moveTo>
                      <a:pt x="0" y="0"/>
                    </a:moveTo>
                    <a:lnTo>
                      <a:pt x="5" y="8"/>
                    </a:lnTo>
                    <a:lnTo>
                      <a:pt x="14" y="17"/>
                    </a:lnTo>
                    <a:lnTo>
                      <a:pt x="26" y="27"/>
                    </a:lnTo>
                    <a:lnTo>
                      <a:pt x="38" y="36"/>
                    </a:lnTo>
                    <a:lnTo>
                      <a:pt x="48" y="45"/>
                    </a:lnTo>
                    <a:lnTo>
                      <a:pt x="59" y="49"/>
                    </a:lnTo>
                    <a:lnTo>
                      <a:pt x="65" y="51"/>
                    </a:lnTo>
                    <a:lnTo>
                      <a:pt x="67" y="46"/>
                    </a:lnTo>
                    <a:lnTo>
                      <a:pt x="65" y="39"/>
                    </a:lnTo>
                    <a:lnTo>
                      <a:pt x="59" y="33"/>
                    </a:lnTo>
                    <a:lnTo>
                      <a:pt x="50" y="27"/>
                    </a:lnTo>
                    <a:lnTo>
                      <a:pt x="38" y="21"/>
                    </a:lnTo>
                    <a:lnTo>
                      <a:pt x="26" y="15"/>
                    </a:lnTo>
                    <a:lnTo>
                      <a:pt x="16" y="11"/>
                    </a:lnTo>
                    <a:lnTo>
                      <a:pt x="5" y="5"/>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73" name="Freeform 214"/>
              <p:cNvSpPr>
                <a:spLocks/>
              </p:cNvSpPr>
              <p:nvPr/>
            </p:nvSpPr>
            <p:spPr bwMode="auto">
              <a:xfrm>
                <a:off x="1343" y="2584"/>
                <a:ext cx="67" cy="46"/>
              </a:xfrm>
              <a:custGeom>
                <a:avLst/>
                <a:gdLst>
                  <a:gd name="T0" fmla="*/ 0 w 67"/>
                  <a:gd name="T1" fmla="*/ 0 h 46"/>
                  <a:gd name="T2" fmla="*/ 6 w 67"/>
                  <a:gd name="T3" fmla="*/ 6 h 46"/>
                  <a:gd name="T4" fmla="*/ 16 w 67"/>
                  <a:gd name="T5" fmla="*/ 15 h 46"/>
                  <a:gd name="T6" fmla="*/ 28 w 67"/>
                  <a:gd name="T7" fmla="*/ 24 h 46"/>
                  <a:gd name="T8" fmla="*/ 40 w 67"/>
                  <a:gd name="T9" fmla="*/ 33 h 46"/>
                  <a:gd name="T10" fmla="*/ 50 w 67"/>
                  <a:gd name="T11" fmla="*/ 40 h 46"/>
                  <a:gd name="T12" fmla="*/ 59 w 67"/>
                  <a:gd name="T13" fmla="*/ 45 h 46"/>
                  <a:gd name="T14" fmla="*/ 65 w 67"/>
                  <a:gd name="T15" fmla="*/ 46 h 46"/>
                  <a:gd name="T16" fmla="*/ 67 w 67"/>
                  <a:gd name="T17" fmla="*/ 42 h 46"/>
                  <a:gd name="T18" fmla="*/ 64 w 67"/>
                  <a:gd name="T19" fmla="*/ 34 h 46"/>
                  <a:gd name="T20" fmla="*/ 56 w 67"/>
                  <a:gd name="T21" fmla="*/ 28 h 46"/>
                  <a:gd name="T22" fmla="*/ 46 w 67"/>
                  <a:gd name="T23" fmla="*/ 23 h 46"/>
                  <a:gd name="T24" fmla="*/ 36 w 67"/>
                  <a:gd name="T25" fmla="*/ 17 h 46"/>
                  <a:gd name="T26" fmla="*/ 24 w 67"/>
                  <a:gd name="T27" fmla="*/ 12 h 46"/>
                  <a:gd name="T28" fmla="*/ 13 w 67"/>
                  <a:gd name="T29" fmla="*/ 8 h 46"/>
                  <a:gd name="T30" fmla="*/ 5 w 67"/>
                  <a:gd name="T31" fmla="*/ 3 h 46"/>
                  <a:gd name="T32" fmla="*/ 0 w 67"/>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6"/>
                  <a:gd name="T53" fmla="*/ 67 w 67"/>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6">
                    <a:moveTo>
                      <a:pt x="0" y="0"/>
                    </a:moveTo>
                    <a:lnTo>
                      <a:pt x="6" y="6"/>
                    </a:lnTo>
                    <a:lnTo>
                      <a:pt x="16" y="15"/>
                    </a:lnTo>
                    <a:lnTo>
                      <a:pt x="28" y="24"/>
                    </a:lnTo>
                    <a:lnTo>
                      <a:pt x="40" y="33"/>
                    </a:lnTo>
                    <a:lnTo>
                      <a:pt x="50" y="40"/>
                    </a:lnTo>
                    <a:lnTo>
                      <a:pt x="59" y="45"/>
                    </a:lnTo>
                    <a:lnTo>
                      <a:pt x="65" y="46"/>
                    </a:lnTo>
                    <a:lnTo>
                      <a:pt x="67" y="42"/>
                    </a:lnTo>
                    <a:lnTo>
                      <a:pt x="64" y="34"/>
                    </a:lnTo>
                    <a:lnTo>
                      <a:pt x="56" y="28"/>
                    </a:lnTo>
                    <a:lnTo>
                      <a:pt x="46" y="23"/>
                    </a:lnTo>
                    <a:lnTo>
                      <a:pt x="36" y="17"/>
                    </a:lnTo>
                    <a:lnTo>
                      <a:pt x="24" y="12"/>
                    </a:lnTo>
                    <a:lnTo>
                      <a:pt x="13" y="8"/>
                    </a:lnTo>
                    <a:lnTo>
                      <a:pt x="5"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74" name="Freeform 215"/>
              <p:cNvSpPr>
                <a:spLocks/>
              </p:cNvSpPr>
              <p:nvPr/>
            </p:nvSpPr>
            <p:spPr bwMode="auto">
              <a:xfrm>
                <a:off x="1337" y="2550"/>
                <a:ext cx="58" cy="24"/>
              </a:xfrm>
              <a:custGeom>
                <a:avLst/>
                <a:gdLst>
                  <a:gd name="T0" fmla="*/ 0 w 58"/>
                  <a:gd name="T1" fmla="*/ 0 h 24"/>
                  <a:gd name="T2" fmla="*/ 8 w 58"/>
                  <a:gd name="T3" fmla="*/ 6 h 24"/>
                  <a:gd name="T4" fmla="*/ 16 w 58"/>
                  <a:gd name="T5" fmla="*/ 11 h 24"/>
                  <a:gd name="T6" fmla="*/ 25 w 58"/>
                  <a:gd name="T7" fmla="*/ 17 h 24"/>
                  <a:gd name="T8" fmla="*/ 36 w 58"/>
                  <a:gd name="T9" fmla="*/ 21 h 24"/>
                  <a:gd name="T10" fmla="*/ 45 w 58"/>
                  <a:gd name="T11" fmla="*/ 24 h 24"/>
                  <a:gd name="T12" fmla="*/ 52 w 58"/>
                  <a:gd name="T13" fmla="*/ 24 h 24"/>
                  <a:gd name="T14" fmla="*/ 56 w 58"/>
                  <a:gd name="T15" fmla="*/ 23 h 24"/>
                  <a:gd name="T16" fmla="*/ 58 w 58"/>
                  <a:gd name="T17" fmla="*/ 18 h 24"/>
                  <a:gd name="T18" fmla="*/ 55 w 58"/>
                  <a:gd name="T19" fmla="*/ 12 h 24"/>
                  <a:gd name="T20" fmla="*/ 50 w 58"/>
                  <a:gd name="T21" fmla="*/ 8 h 24"/>
                  <a:gd name="T22" fmla="*/ 43 w 58"/>
                  <a:gd name="T23" fmla="*/ 6 h 24"/>
                  <a:gd name="T24" fmla="*/ 34 w 58"/>
                  <a:gd name="T25" fmla="*/ 5 h 24"/>
                  <a:gd name="T26" fmla="*/ 24 w 58"/>
                  <a:gd name="T27" fmla="*/ 5 h 24"/>
                  <a:gd name="T28" fmla="*/ 15 w 58"/>
                  <a:gd name="T29" fmla="*/ 3 h 24"/>
                  <a:gd name="T30" fmla="*/ 6 w 58"/>
                  <a:gd name="T31" fmla="*/ 2 h 24"/>
                  <a:gd name="T32" fmla="*/ 0 w 5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24"/>
                  <a:gd name="T53" fmla="*/ 58 w 5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24">
                    <a:moveTo>
                      <a:pt x="0" y="0"/>
                    </a:moveTo>
                    <a:lnTo>
                      <a:pt x="8" y="6"/>
                    </a:lnTo>
                    <a:lnTo>
                      <a:pt x="16" y="11"/>
                    </a:lnTo>
                    <a:lnTo>
                      <a:pt x="25" y="17"/>
                    </a:lnTo>
                    <a:lnTo>
                      <a:pt x="36" y="21"/>
                    </a:lnTo>
                    <a:lnTo>
                      <a:pt x="45" y="24"/>
                    </a:lnTo>
                    <a:lnTo>
                      <a:pt x="52" y="24"/>
                    </a:lnTo>
                    <a:lnTo>
                      <a:pt x="56" y="23"/>
                    </a:lnTo>
                    <a:lnTo>
                      <a:pt x="58" y="18"/>
                    </a:lnTo>
                    <a:lnTo>
                      <a:pt x="55" y="12"/>
                    </a:lnTo>
                    <a:lnTo>
                      <a:pt x="50" y="8"/>
                    </a:lnTo>
                    <a:lnTo>
                      <a:pt x="43" y="6"/>
                    </a:lnTo>
                    <a:lnTo>
                      <a:pt x="34" y="5"/>
                    </a:lnTo>
                    <a:lnTo>
                      <a:pt x="24" y="5"/>
                    </a:lnTo>
                    <a:lnTo>
                      <a:pt x="15" y="3"/>
                    </a:lnTo>
                    <a:lnTo>
                      <a:pt x="6" y="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75" name="Freeform 216"/>
              <p:cNvSpPr>
                <a:spLocks/>
              </p:cNvSpPr>
              <p:nvPr/>
            </p:nvSpPr>
            <p:spPr bwMode="auto">
              <a:xfrm>
                <a:off x="1331" y="2524"/>
                <a:ext cx="51" cy="12"/>
              </a:xfrm>
              <a:custGeom>
                <a:avLst/>
                <a:gdLst>
                  <a:gd name="T0" fmla="*/ 0 w 51"/>
                  <a:gd name="T1" fmla="*/ 0 h 12"/>
                  <a:gd name="T2" fmla="*/ 6 w 51"/>
                  <a:gd name="T3" fmla="*/ 1 h 12"/>
                  <a:gd name="T4" fmla="*/ 12 w 51"/>
                  <a:gd name="T5" fmla="*/ 4 h 12"/>
                  <a:gd name="T6" fmla="*/ 21 w 51"/>
                  <a:gd name="T7" fmla="*/ 7 h 12"/>
                  <a:gd name="T8" fmla="*/ 30 w 51"/>
                  <a:gd name="T9" fmla="*/ 10 h 12"/>
                  <a:gd name="T10" fmla="*/ 39 w 51"/>
                  <a:gd name="T11" fmla="*/ 12 h 12"/>
                  <a:gd name="T12" fmla="*/ 45 w 51"/>
                  <a:gd name="T13" fmla="*/ 12 h 12"/>
                  <a:gd name="T14" fmla="*/ 49 w 51"/>
                  <a:gd name="T15" fmla="*/ 10 h 12"/>
                  <a:gd name="T16" fmla="*/ 51 w 51"/>
                  <a:gd name="T17" fmla="*/ 6 h 12"/>
                  <a:gd name="T18" fmla="*/ 48 w 51"/>
                  <a:gd name="T19" fmla="*/ 1 h 12"/>
                  <a:gd name="T20" fmla="*/ 43 w 51"/>
                  <a:gd name="T21" fmla="*/ 0 h 12"/>
                  <a:gd name="T22" fmla="*/ 37 w 51"/>
                  <a:gd name="T23" fmla="*/ 0 h 12"/>
                  <a:gd name="T24" fmla="*/ 30 w 51"/>
                  <a:gd name="T25" fmla="*/ 0 h 12"/>
                  <a:gd name="T26" fmla="*/ 22 w 51"/>
                  <a:gd name="T27" fmla="*/ 1 h 12"/>
                  <a:gd name="T28" fmla="*/ 14 w 51"/>
                  <a:gd name="T29" fmla="*/ 1 h 12"/>
                  <a:gd name="T30" fmla="*/ 6 w 51"/>
                  <a:gd name="T31" fmla="*/ 1 h 12"/>
                  <a:gd name="T32" fmla="*/ 0 w 5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0" y="0"/>
                    </a:moveTo>
                    <a:lnTo>
                      <a:pt x="6" y="1"/>
                    </a:lnTo>
                    <a:lnTo>
                      <a:pt x="12" y="4"/>
                    </a:lnTo>
                    <a:lnTo>
                      <a:pt x="21" y="7"/>
                    </a:lnTo>
                    <a:lnTo>
                      <a:pt x="30" y="10"/>
                    </a:lnTo>
                    <a:lnTo>
                      <a:pt x="39" y="12"/>
                    </a:lnTo>
                    <a:lnTo>
                      <a:pt x="45" y="12"/>
                    </a:lnTo>
                    <a:lnTo>
                      <a:pt x="49" y="10"/>
                    </a:lnTo>
                    <a:lnTo>
                      <a:pt x="51" y="6"/>
                    </a:lnTo>
                    <a:lnTo>
                      <a:pt x="48" y="1"/>
                    </a:lnTo>
                    <a:lnTo>
                      <a:pt x="43" y="0"/>
                    </a:lnTo>
                    <a:lnTo>
                      <a:pt x="37" y="0"/>
                    </a:lnTo>
                    <a:lnTo>
                      <a:pt x="30" y="0"/>
                    </a:lnTo>
                    <a:lnTo>
                      <a:pt x="22" y="1"/>
                    </a:lnTo>
                    <a:lnTo>
                      <a:pt x="14" y="1"/>
                    </a:lnTo>
                    <a:lnTo>
                      <a:pt x="6" y="1"/>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76" name="Freeform 217"/>
              <p:cNvSpPr>
                <a:spLocks/>
              </p:cNvSpPr>
              <p:nvPr/>
            </p:nvSpPr>
            <p:spPr bwMode="auto">
              <a:xfrm>
                <a:off x="1322" y="2491"/>
                <a:ext cx="51" cy="15"/>
              </a:xfrm>
              <a:custGeom>
                <a:avLst/>
                <a:gdLst>
                  <a:gd name="T0" fmla="*/ 0 w 51"/>
                  <a:gd name="T1" fmla="*/ 8 h 15"/>
                  <a:gd name="T2" fmla="*/ 5 w 51"/>
                  <a:gd name="T3" fmla="*/ 11 h 15"/>
                  <a:gd name="T4" fmla="*/ 12 w 51"/>
                  <a:gd name="T5" fmla="*/ 12 h 15"/>
                  <a:gd name="T6" fmla="*/ 20 w 51"/>
                  <a:gd name="T7" fmla="*/ 14 h 15"/>
                  <a:gd name="T8" fmla="*/ 29 w 51"/>
                  <a:gd name="T9" fmla="*/ 15 h 15"/>
                  <a:gd name="T10" fmla="*/ 36 w 51"/>
                  <a:gd name="T11" fmla="*/ 14 h 15"/>
                  <a:gd name="T12" fmla="*/ 43 w 51"/>
                  <a:gd name="T13" fmla="*/ 12 h 15"/>
                  <a:gd name="T14" fmla="*/ 48 w 51"/>
                  <a:gd name="T15" fmla="*/ 9 h 15"/>
                  <a:gd name="T16" fmla="*/ 51 w 51"/>
                  <a:gd name="T17" fmla="*/ 5 h 15"/>
                  <a:gd name="T18" fmla="*/ 49 w 51"/>
                  <a:gd name="T19" fmla="*/ 2 h 15"/>
                  <a:gd name="T20" fmla="*/ 46 w 51"/>
                  <a:gd name="T21" fmla="*/ 0 h 15"/>
                  <a:gd name="T22" fmla="*/ 40 w 51"/>
                  <a:gd name="T23" fmla="*/ 0 h 15"/>
                  <a:gd name="T24" fmla="*/ 33 w 51"/>
                  <a:gd name="T25" fmla="*/ 2 h 15"/>
                  <a:gd name="T26" fmla="*/ 24 w 51"/>
                  <a:gd name="T27" fmla="*/ 3 h 15"/>
                  <a:gd name="T28" fmla="*/ 17 w 51"/>
                  <a:gd name="T29" fmla="*/ 6 h 15"/>
                  <a:gd name="T30" fmla="*/ 8 w 51"/>
                  <a:gd name="T31" fmla="*/ 8 h 15"/>
                  <a:gd name="T32" fmla="*/ 0 w 51"/>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5"/>
                  <a:gd name="T53" fmla="*/ 51 w 5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5">
                    <a:moveTo>
                      <a:pt x="0" y="8"/>
                    </a:moveTo>
                    <a:lnTo>
                      <a:pt x="5" y="11"/>
                    </a:lnTo>
                    <a:lnTo>
                      <a:pt x="12" y="12"/>
                    </a:lnTo>
                    <a:lnTo>
                      <a:pt x="20" y="14"/>
                    </a:lnTo>
                    <a:lnTo>
                      <a:pt x="29" y="15"/>
                    </a:lnTo>
                    <a:lnTo>
                      <a:pt x="36" y="14"/>
                    </a:lnTo>
                    <a:lnTo>
                      <a:pt x="43" y="12"/>
                    </a:lnTo>
                    <a:lnTo>
                      <a:pt x="48" y="9"/>
                    </a:lnTo>
                    <a:lnTo>
                      <a:pt x="51" y="5"/>
                    </a:lnTo>
                    <a:lnTo>
                      <a:pt x="49" y="2"/>
                    </a:lnTo>
                    <a:lnTo>
                      <a:pt x="46" y="0"/>
                    </a:lnTo>
                    <a:lnTo>
                      <a:pt x="40" y="0"/>
                    </a:lnTo>
                    <a:lnTo>
                      <a:pt x="33" y="2"/>
                    </a:lnTo>
                    <a:lnTo>
                      <a:pt x="24" y="3"/>
                    </a:lnTo>
                    <a:lnTo>
                      <a:pt x="17" y="6"/>
                    </a:lnTo>
                    <a:lnTo>
                      <a:pt x="8" y="8"/>
                    </a:lnTo>
                    <a:lnTo>
                      <a:pt x="0" y="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77" name="Freeform 218"/>
              <p:cNvSpPr>
                <a:spLocks/>
              </p:cNvSpPr>
              <p:nvPr/>
            </p:nvSpPr>
            <p:spPr bwMode="auto">
              <a:xfrm>
                <a:off x="1297" y="2447"/>
                <a:ext cx="55" cy="15"/>
              </a:xfrm>
              <a:custGeom>
                <a:avLst/>
                <a:gdLst>
                  <a:gd name="T0" fmla="*/ 0 w 55"/>
                  <a:gd name="T1" fmla="*/ 3 h 15"/>
                  <a:gd name="T2" fmla="*/ 5 w 55"/>
                  <a:gd name="T3" fmla="*/ 4 h 15"/>
                  <a:gd name="T4" fmla="*/ 12 w 55"/>
                  <a:gd name="T5" fmla="*/ 7 h 15"/>
                  <a:gd name="T6" fmla="*/ 20 w 55"/>
                  <a:gd name="T7" fmla="*/ 10 h 15"/>
                  <a:gd name="T8" fmla="*/ 28 w 55"/>
                  <a:gd name="T9" fmla="*/ 13 h 15"/>
                  <a:gd name="T10" fmla="*/ 36 w 55"/>
                  <a:gd name="T11" fmla="*/ 15 h 15"/>
                  <a:gd name="T12" fmla="*/ 43 w 55"/>
                  <a:gd name="T13" fmla="*/ 15 h 15"/>
                  <a:gd name="T14" fmla="*/ 51 w 55"/>
                  <a:gd name="T15" fmla="*/ 13 h 15"/>
                  <a:gd name="T16" fmla="*/ 55 w 55"/>
                  <a:gd name="T17" fmla="*/ 10 h 15"/>
                  <a:gd name="T18" fmla="*/ 55 w 55"/>
                  <a:gd name="T19" fmla="*/ 6 h 15"/>
                  <a:gd name="T20" fmla="*/ 52 w 55"/>
                  <a:gd name="T21" fmla="*/ 3 h 15"/>
                  <a:gd name="T22" fmla="*/ 45 w 55"/>
                  <a:gd name="T23" fmla="*/ 1 h 15"/>
                  <a:gd name="T24" fmla="*/ 34 w 55"/>
                  <a:gd name="T25" fmla="*/ 0 h 15"/>
                  <a:gd name="T26" fmla="*/ 24 w 55"/>
                  <a:gd name="T27" fmla="*/ 1 h 15"/>
                  <a:gd name="T28" fmla="*/ 14 w 55"/>
                  <a:gd name="T29" fmla="*/ 1 h 15"/>
                  <a:gd name="T30" fmla="*/ 6 w 55"/>
                  <a:gd name="T31" fmla="*/ 3 h 15"/>
                  <a:gd name="T32" fmla="*/ 0 w 55"/>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5"/>
                  <a:gd name="T53" fmla="*/ 55 w 5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5">
                    <a:moveTo>
                      <a:pt x="0" y="3"/>
                    </a:moveTo>
                    <a:lnTo>
                      <a:pt x="5" y="4"/>
                    </a:lnTo>
                    <a:lnTo>
                      <a:pt x="12" y="7"/>
                    </a:lnTo>
                    <a:lnTo>
                      <a:pt x="20" y="10"/>
                    </a:lnTo>
                    <a:lnTo>
                      <a:pt x="28" y="13"/>
                    </a:lnTo>
                    <a:lnTo>
                      <a:pt x="36" y="15"/>
                    </a:lnTo>
                    <a:lnTo>
                      <a:pt x="43" y="15"/>
                    </a:lnTo>
                    <a:lnTo>
                      <a:pt x="51" y="13"/>
                    </a:lnTo>
                    <a:lnTo>
                      <a:pt x="55" y="10"/>
                    </a:lnTo>
                    <a:lnTo>
                      <a:pt x="55" y="6"/>
                    </a:lnTo>
                    <a:lnTo>
                      <a:pt x="52" y="3"/>
                    </a:lnTo>
                    <a:lnTo>
                      <a:pt x="45" y="1"/>
                    </a:lnTo>
                    <a:lnTo>
                      <a:pt x="34" y="0"/>
                    </a:lnTo>
                    <a:lnTo>
                      <a:pt x="24" y="1"/>
                    </a:lnTo>
                    <a:lnTo>
                      <a:pt x="14" y="1"/>
                    </a:lnTo>
                    <a:lnTo>
                      <a:pt x="6" y="3"/>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78" name="Freeform 219"/>
              <p:cNvSpPr>
                <a:spLocks/>
              </p:cNvSpPr>
              <p:nvPr/>
            </p:nvSpPr>
            <p:spPr bwMode="auto">
              <a:xfrm>
                <a:off x="1353" y="2746"/>
                <a:ext cx="52" cy="84"/>
              </a:xfrm>
              <a:custGeom>
                <a:avLst/>
                <a:gdLst>
                  <a:gd name="T0" fmla="*/ 52 w 52"/>
                  <a:gd name="T1" fmla="*/ 81 h 84"/>
                  <a:gd name="T2" fmla="*/ 51 w 52"/>
                  <a:gd name="T3" fmla="*/ 76 h 84"/>
                  <a:gd name="T4" fmla="*/ 45 w 52"/>
                  <a:gd name="T5" fmla="*/ 69 h 84"/>
                  <a:gd name="T6" fmla="*/ 37 w 52"/>
                  <a:gd name="T7" fmla="*/ 59 h 84"/>
                  <a:gd name="T8" fmla="*/ 29 w 52"/>
                  <a:gd name="T9" fmla="*/ 47 h 84"/>
                  <a:gd name="T10" fmla="*/ 18 w 52"/>
                  <a:gd name="T11" fmla="*/ 35 h 84"/>
                  <a:gd name="T12" fmla="*/ 9 w 52"/>
                  <a:gd name="T13" fmla="*/ 22 h 84"/>
                  <a:gd name="T14" fmla="*/ 3 w 52"/>
                  <a:gd name="T15" fmla="*/ 10 h 84"/>
                  <a:gd name="T16" fmla="*/ 0 w 52"/>
                  <a:gd name="T17" fmla="*/ 0 h 84"/>
                  <a:gd name="T18" fmla="*/ 3 w 52"/>
                  <a:gd name="T19" fmla="*/ 13 h 84"/>
                  <a:gd name="T20" fmla="*/ 9 w 52"/>
                  <a:gd name="T21" fmla="*/ 28 h 84"/>
                  <a:gd name="T22" fmla="*/ 18 w 52"/>
                  <a:gd name="T23" fmla="*/ 44 h 84"/>
                  <a:gd name="T24" fmla="*/ 26 w 52"/>
                  <a:gd name="T25" fmla="*/ 59 h 84"/>
                  <a:gd name="T26" fmla="*/ 34 w 52"/>
                  <a:gd name="T27" fmla="*/ 70 h 84"/>
                  <a:gd name="T28" fmla="*/ 42 w 52"/>
                  <a:gd name="T29" fmla="*/ 79 h 84"/>
                  <a:gd name="T30" fmla="*/ 48 w 52"/>
                  <a:gd name="T31" fmla="*/ 84 h 84"/>
                  <a:gd name="T32" fmla="*/ 52 w 52"/>
                  <a:gd name="T33" fmla="*/ 81 h 8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4"/>
                  <a:gd name="T53" fmla="*/ 52 w 52"/>
                  <a:gd name="T54" fmla="*/ 84 h 8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4">
                    <a:moveTo>
                      <a:pt x="52" y="81"/>
                    </a:moveTo>
                    <a:lnTo>
                      <a:pt x="51" y="76"/>
                    </a:lnTo>
                    <a:lnTo>
                      <a:pt x="45" y="69"/>
                    </a:lnTo>
                    <a:lnTo>
                      <a:pt x="37" y="59"/>
                    </a:lnTo>
                    <a:lnTo>
                      <a:pt x="29" y="47"/>
                    </a:lnTo>
                    <a:lnTo>
                      <a:pt x="18" y="35"/>
                    </a:lnTo>
                    <a:lnTo>
                      <a:pt x="9" y="22"/>
                    </a:lnTo>
                    <a:lnTo>
                      <a:pt x="3" y="10"/>
                    </a:lnTo>
                    <a:lnTo>
                      <a:pt x="0" y="0"/>
                    </a:lnTo>
                    <a:lnTo>
                      <a:pt x="3" y="13"/>
                    </a:lnTo>
                    <a:lnTo>
                      <a:pt x="9" y="28"/>
                    </a:lnTo>
                    <a:lnTo>
                      <a:pt x="18" y="44"/>
                    </a:lnTo>
                    <a:lnTo>
                      <a:pt x="26" y="59"/>
                    </a:lnTo>
                    <a:lnTo>
                      <a:pt x="34" y="70"/>
                    </a:lnTo>
                    <a:lnTo>
                      <a:pt x="42" y="79"/>
                    </a:lnTo>
                    <a:lnTo>
                      <a:pt x="48" y="84"/>
                    </a:lnTo>
                    <a:lnTo>
                      <a:pt x="52" y="8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79" name="Freeform 220"/>
              <p:cNvSpPr>
                <a:spLocks/>
              </p:cNvSpPr>
              <p:nvPr/>
            </p:nvSpPr>
            <p:spPr bwMode="auto">
              <a:xfrm>
                <a:off x="1349" y="2781"/>
                <a:ext cx="33" cy="61"/>
              </a:xfrm>
              <a:custGeom>
                <a:avLst/>
                <a:gdLst>
                  <a:gd name="T0" fmla="*/ 0 w 33"/>
                  <a:gd name="T1" fmla="*/ 0 h 61"/>
                  <a:gd name="T2" fmla="*/ 7 w 33"/>
                  <a:gd name="T3" fmla="*/ 19 h 61"/>
                  <a:gd name="T4" fmla="*/ 18 w 33"/>
                  <a:gd name="T5" fmla="*/ 40 h 61"/>
                  <a:gd name="T6" fmla="*/ 27 w 33"/>
                  <a:gd name="T7" fmla="*/ 58 h 61"/>
                  <a:gd name="T8" fmla="*/ 33 w 33"/>
                  <a:gd name="T9" fmla="*/ 61 h 61"/>
                  <a:gd name="T10" fmla="*/ 30 w 33"/>
                  <a:gd name="T11" fmla="*/ 49 h 61"/>
                  <a:gd name="T12" fmla="*/ 21 w 33"/>
                  <a:gd name="T13" fmla="*/ 31 h 61"/>
                  <a:gd name="T14" fmla="*/ 9 w 33"/>
                  <a:gd name="T15" fmla="*/ 13 h 61"/>
                  <a:gd name="T16" fmla="*/ 0 w 33"/>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1"/>
                  <a:gd name="T29" fmla="*/ 33 w 33"/>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1">
                    <a:moveTo>
                      <a:pt x="0" y="0"/>
                    </a:moveTo>
                    <a:lnTo>
                      <a:pt x="7" y="19"/>
                    </a:lnTo>
                    <a:lnTo>
                      <a:pt x="18" y="40"/>
                    </a:lnTo>
                    <a:lnTo>
                      <a:pt x="27" y="58"/>
                    </a:lnTo>
                    <a:lnTo>
                      <a:pt x="33" y="61"/>
                    </a:lnTo>
                    <a:lnTo>
                      <a:pt x="30" y="49"/>
                    </a:lnTo>
                    <a:lnTo>
                      <a:pt x="21" y="31"/>
                    </a:lnTo>
                    <a:lnTo>
                      <a:pt x="9" y="1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80" name="Freeform 221"/>
              <p:cNvSpPr>
                <a:spLocks/>
              </p:cNvSpPr>
              <p:nvPr/>
            </p:nvSpPr>
            <p:spPr bwMode="auto">
              <a:xfrm>
                <a:off x="1110" y="2296"/>
                <a:ext cx="88" cy="322"/>
              </a:xfrm>
              <a:custGeom>
                <a:avLst/>
                <a:gdLst>
                  <a:gd name="T0" fmla="*/ 77 w 88"/>
                  <a:gd name="T1" fmla="*/ 0 h 322"/>
                  <a:gd name="T2" fmla="*/ 80 w 88"/>
                  <a:gd name="T3" fmla="*/ 0 h 322"/>
                  <a:gd name="T4" fmla="*/ 83 w 88"/>
                  <a:gd name="T5" fmla="*/ 0 h 322"/>
                  <a:gd name="T6" fmla="*/ 86 w 88"/>
                  <a:gd name="T7" fmla="*/ 2 h 322"/>
                  <a:gd name="T8" fmla="*/ 88 w 88"/>
                  <a:gd name="T9" fmla="*/ 2 h 322"/>
                  <a:gd name="T10" fmla="*/ 54 w 88"/>
                  <a:gd name="T11" fmla="*/ 42 h 322"/>
                  <a:gd name="T12" fmla="*/ 32 w 88"/>
                  <a:gd name="T13" fmla="*/ 84 h 322"/>
                  <a:gd name="T14" fmla="*/ 18 w 88"/>
                  <a:gd name="T15" fmla="*/ 129 h 322"/>
                  <a:gd name="T16" fmla="*/ 12 w 88"/>
                  <a:gd name="T17" fmla="*/ 173 h 322"/>
                  <a:gd name="T18" fmla="*/ 10 w 88"/>
                  <a:gd name="T19" fmla="*/ 216 h 322"/>
                  <a:gd name="T20" fmla="*/ 13 w 88"/>
                  <a:gd name="T21" fmla="*/ 256 h 322"/>
                  <a:gd name="T22" fmla="*/ 19 w 88"/>
                  <a:gd name="T23" fmla="*/ 291 h 322"/>
                  <a:gd name="T24" fmla="*/ 23 w 88"/>
                  <a:gd name="T25" fmla="*/ 322 h 322"/>
                  <a:gd name="T26" fmla="*/ 12 w 88"/>
                  <a:gd name="T27" fmla="*/ 297 h 322"/>
                  <a:gd name="T28" fmla="*/ 3 w 88"/>
                  <a:gd name="T29" fmla="*/ 260 h 322"/>
                  <a:gd name="T30" fmla="*/ 0 w 88"/>
                  <a:gd name="T31" fmla="*/ 215 h 322"/>
                  <a:gd name="T32" fmla="*/ 3 w 88"/>
                  <a:gd name="T33" fmla="*/ 164 h 322"/>
                  <a:gd name="T34" fmla="*/ 12 w 88"/>
                  <a:gd name="T35" fmla="*/ 114 h 322"/>
                  <a:gd name="T36" fmla="*/ 26 w 88"/>
                  <a:gd name="T37" fmla="*/ 67 h 322"/>
                  <a:gd name="T38" fmla="*/ 47 w 88"/>
                  <a:gd name="T39" fmla="*/ 28 h 322"/>
                  <a:gd name="T40" fmla="*/ 77 w 88"/>
                  <a:gd name="T41" fmla="*/ 0 h 3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8"/>
                  <a:gd name="T64" fmla="*/ 0 h 322"/>
                  <a:gd name="T65" fmla="*/ 88 w 88"/>
                  <a:gd name="T66" fmla="*/ 322 h 3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8" h="322">
                    <a:moveTo>
                      <a:pt x="77" y="0"/>
                    </a:moveTo>
                    <a:lnTo>
                      <a:pt x="80" y="0"/>
                    </a:lnTo>
                    <a:lnTo>
                      <a:pt x="83" y="0"/>
                    </a:lnTo>
                    <a:lnTo>
                      <a:pt x="86" y="2"/>
                    </a:lnTo>
                    <a:lnTo>
                      <a:pt x="88" y="2"/>
                    </a:lnTo>
                    <a:lnTo>
                      <a:pt x="54" y="42"/>
                    </a:lnTo>
                    <a:lnTo>
                      <a:pt x="32" y="84"/>
                    </a:lnTo>
                    <a:lnTo>
                      <a:pt x="18" y="129"/>
                    </a:lnTo>
                    <a:lnTo>
                      <a:pt x="12" y="173"/>
                    </a:lnTo>
                    <a:lnTo>
                      <a:pt x="10" y="216"/>
                    </a:lnTo>
                    <a:lnTo>
                      <a:pt x="13" y="256"/>
                    </a:lnTo>
                    <a:lnTo>
                      <a:pt x="19" y="291"/>
                    </a:lnTo>
                    <a:lnTo>
                      <a:pt x="23" y="322"/>
                    </a:lnTo>
                    <a:lnTo>
                      <a:pt x="12" y="297"/>
                    </a:lnTo>
                    <a:lnTo>
                      <a:pt x="3" y="260"/>
                    </a:lnTo>
                    <a:lnTo>
                      <a:pt x="0" y="215"/>
                    </a:lnTo>
                    <a:lnTo>
                      <a:pt x="3" y="164"/>
                    </a:lnTo>
                    <a:lnTo>
                      <a:pt x="12" y="114"/>
                    </a:lnTo>
                    <a:lnTo>
                      <a:pt x="26" y="67"/>
                    </a:lnTo>
                    <a:lnTo>
                      <a:pt x="47" y="28"/>
                    </a:lnTo>
                    <a:lnTo>
                      <a:pt x="7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81" name="Freeform 222"/>
              <p:cNvSpPr>
                <a:spLocks/>
              </p:cNvSpPr>
              <p:nvPr/>
            </p:nvSpPr>
            <p:spPr bwMode="auto">
              <a:xfrm>
                <a:off x="1120" y="2567"/>
                <a:ext cx="64" cy="43"/>
              </a:xfrm>
              <a:custGeom>
                <a:avLst/>
                <a:gdLst>
                  <a:gd name="T0" fmla="*/ 0 w 64"/>
                  <a:gd name="T1" fmla="*/ 0 h 43"/>
                  <a:gd name="T2" fmla="*/ 6 w 64"/>
                  <a:gd name="T3" fmla="*/ 9 h 43"/>
                  <a:gd name="T4" fmla="*/ 15 w 64"/>
                  <a:gd name="T5" fmla="*/ 17 h 43"/>
                  <a:gd name="T6" fmla="*/ 24 w 64"/>
                  <a:gd name="T7" fmla="*/ 25 h 43"/>
                  <a:gd name="T8" fmla="*/ 34 w 64"/>
                  <a:gd name="T9" fmla="*/ 32 h 43"/>
                  <a:gd name="T10" fmla="*/ 44 w 64"/>
                  <a:gd name="T11" fmla="*/ 38 h 43"/>
                  <a:gd name="T12" fmla="*/ 53 w 64"/>
                  <a:gd name="T13" fmla="*/ 41 h 43"/>
                  <a:gd name="T14" fmla="*/ 61 w 64"/>
                  <a:gd name="T15" fmla="*/ 43 h 43"/>
                  <a:gd name="T16" fmla="*/ 64 w 64"/>
                  <a:gd name="T17" fmla="*/ 41 h 43"/>
                  <a:gd name="T18" fmla="*/ 64 w 64"/>
                  <a:gd name="T19" fmla="*/ 38 h 43"/>
                  <a:gd name="T20" fmla="*/ 58 w 64"/>
                  <a:gd name="T21" fmla="*/ 34 h 43"/>
                  <a:gd name="T22" fmla="*/ 50 w 64"/>
                  <a:gd name="T23" fmla="*/ 29 h 43"/>
                  <a:gd name="T24" fmla="*/ 42 w 64"/>
                  <a:gd name="T25" fmla="*/ 25 h 43"/>
                  <a:gd name="T26" fmla="*/ 30 w 64"/>
                  <a:gd name="T27" fmla="*/ 19 h 43"/>
                  <a:gd name="T28" fmla="*/ 19 w 64"/>
                  <a:gd name="T29" fmla="*/ 13 h 43"/>
                  <a:gd name="T30" fmla="*/ 9 w 64"/>
                  <a:gd name="T31" fmla="*/ 7 h 43"/>
                  <a:gd name="T32" fmla="*/ 0 w 64"/>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43"/>
                  <a:gd name="T53" fmla="*/ 64 w 64"/>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43">
                    <a:moveTo>
                      <a:pt x="0" y="0"/>
                    </a:moveTo>
                    <a:lnTo>
                      <a:pt x="6" y="9"/>
                    </a:lnTo>
                    <a:lnTo>
                      <a:pt x="15" y="17"/>
                    </a:lnTo>
                    <a:lnTo>
                      <a:pt x="24" y="25"/>
                    </a:lnTo>
                    <a:lnTo>
                      <a:pt x="34" y="32"/>
                    </a:lnTo>
                    <a:lnTo>
                      <a:pt x="44" y="38"/>
                    </a:lnTo>
                    <a:lnTo>
                      <a:pt x="53" y="41"/>
                    </a:lnTo>
                    <a:lnTo>
                      <a:pt x="61" y="43"/>
                    </a:lnTo>
                    <a:lnTo>
                      <a:pt x="64" y="41"/>
                    </a:lnTo>
                    <a:lnTo>
                      <a:pt x="64" y="38"/>
                    </a:lnTo>
                    <a:lnTo>
                      <a:pt x="58" y="34"/>
                    </a:lnTo>
                    <a:lnTo>
                      <a:pt x="50" y="29"/>
                    </a:lnTo>
                    <a:lnTo>
                      <a:pt x="42" y="25"/>
                    </a:lnTo>
                    <a:lnTo>
                      <a:pt x="30" y="19"/>
                    </a:lnTo>
                    <a:lnTo>
                      <a:pt x="19" y="13"/>
                    </a:lnTo>
                    <a:lnTo>
                      <a:pt x="9" y="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82" name="Freeform 223"/>
              <p:cNvSpPr>
                <a:spLocks/>
              </p:cNvSpPr>
              <p:nvPr/>
            </p:nvSpPr>
            <p:spPr bwMode="auto">
              <a:xfrm>
                <a:off x="1117" y="2536"/>
                <a:ext cx="76" cy="63"/>
              </a:xfrm>
              <a:custGeom>
                <a:avLst/>
                <a:gdLst>
                  <a:gd name="T0" fmla="*/ 76 w 76"/>
                  <a:gd name="T1" fmla="*/ 63 h 63"/>
                  <a:gd name="T2" fmla="*/ 71 w 76"/>
                  <a:gd name="T3" fmla="*/ 63 h 63"/>
                  <a:gd name="T4" fmla="*/ 64 w 76"/>
                  <a:gd name="T5" fmla="*/ 60 h 63"/>
                  <a:gd name="T6" fmla="*/ 53 w 76"/>
                  <a:gd name="T7" fmla="*/ 54 h 63"/>
                  <a:gd name="T8" fmla="*/ 40 w 76"/>
                  <a:gd name="T9" fmla="*/ 47 h 63"/>
                  <a:gd name="T10" fmla="*/ 27 w 76"/>
                  <a:gd name="T11" fmla="*/ 37 h 63"/>
                  <a:gd name="T12" fmla="*/ 15 w 76"/>
                  <a:gd name="T13" fmla="*/ 25 h 63"/>
                  <a:gd name="T14" fmla="*/ 6 w 76"/>
                  <a:gd name="T15" fmla="*/ 13 h 63"/>
                  <a:gd name="T16" fmla="*/ 0 w 76"/>
                  <a:gd name="T17" fmla="*/ 0 h 63"/>
                  <a:gd name="T18" fmla="*/ 8 w 76"/>
                  <a:gd name="T19" fmla="*/ 7 h 63"/>
                  <a:gd name="T20" fmla="*/ 19 w 76"/>
                  <a:gd name="T21" fmla="*/ 16 h 63"/>
                  <a:gd name="T22" fmla="*/ 33 w 76"/>
                  <a:gd name="T23" fmla="*/ 26 h 63"/>
                  <a:gd name="T24" fmla="*/ 46 w 76"/>
                  <a:gd name="T25" fmla="*/ 35 h 63"/>
                  <a:gd name="T26" fmla="*/ 58 w 76"/>
                  <a:gd name="T27" fmla="*/ 44 h 63"/>
                  <a:gd name="T28" fmla="*/ 68 w 76"/>
                  <a:gd name="T29" fmla="*/ 53 h 63"/>
                  <a:gd name="T30" fmla="*/ 74 w 76"/>
                  <a:gd name="T31" fmla="*/ 59 h 63"/>
                  <a:gd name="T32" fmla="*/ 76 w 76"/>
                  <a:gd name="T33" fmla="*/ 63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63"/>
                  <a:gd name="T53" fmla="*/ 76 w 76"/>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63">
                    <a:moveTo>
                      <a:pt x="76" y="63"/>
                    </a:moveTo>
                    <a:lnTo>
                      <a:pt x="71" y="63"/>
                    </a:lnTo>
                    <a:lnTo>
                      <a:pt x="64" y="60"/>
                    </a:lnTo>
                    <a:lnTo>
                      <a:pt x="53" y="54"/>
                    </a:lnTo>
                    <a:lnTo>
                      <a:pt x="40" y="47"/>
                    </a:lnTo>
                    <a:lnTo>
                      <a:pt x="27" y="37"/>
                    </a:lnTo>
                    <a:lnTo>
                      <a:pt x="15" y="25"/>
                    </a:lnTo>
                    <a:lnTo>
                      <a:pt x="6" y="13"/>
                    </a:lnTo>
                    <a:lnTo>
                      <a:pt x="0" y="0"/>
                    </a:lnTo>
                    <a:lnTo>
                      <a:pt x="8" y="7"/>
                    </a:lnTo>
                    <a:lnTo>
                      <a:pt x="19" y="16"/>
                    </a:lnTo>
                    <a:lnTo>
                      <a:pt x="33" y="26"/>
                    </a:lnTo>
                    <a:lnTo>
                      <a:pt x="46" y="35"/>
                    </a:lnTo>
                    <a:lnTo>
                      <a:pt x="58" y="44"/>
                    </a:lnTo>
                    <a:lnTo>
                      <a:pt x="68" y="53"/>
                    </a:lnTo>
                    <a:lnTo>
                      <a:pt x="74" y="59"/>
                    </a:lnTo>
                    <a:lnTo>
                      <a:pt x="76" y="6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83" name="Freeform 224"/>
              <p:cNvSpPr>
                <a:spLocks/>
              </p:cNvSpPr>
              <p:nvPr/>
            </p:nvSpPr>
            <p:spPr bwMode="auto">
              <a:xfrm>
                <a:off x="1114" y="2475"/>
                <a:ext cx="90" cy="83"/>
              </a:xfrm>
              <a:custGeom>
                <a:avLst/>
                <a:gdLst>
                  <a:gd name="T0" fmla="*/ 90 w 90"/>
                  <a:gd name="T1" fmla="*/ 81 h 83"/>
                  <a:gd name="T2" fmla="*/ 86 w 90"/>
                  <a:gd name="T3" fmla="*/ 83 h 83"/>
                  <a:gd name="T4" fmla="*/ 76 w 90"/>
                  <a:gd name="T5" fmla="*/ 78 h 83"/>
                  <a:gd name="T6" fmla="*/ 62 w 90"/>
                  <a:gd name="T7" fmla="*/ 70 h 83"/>
                  <a:gd name="T8" fmla="*/ 48 w 90"/>
                  <a:gd name="T9" fmla="*/ 58 h 83"/>
                  <a:gd name="T10" fmla="*/ 33 w 90"/>
                  <a:gd name="T11" fmla="*/ 43 h 83"/>
                  <a:gd name="T12" fmla="*/ 18 w 90"/>
                  <a:gd name="T13" fmla="*/ 28 h 83"/>
                  <a:gd name="T14" fmla="*/ 8 w 90"/>
                  <a:gd name="T15" fmla="*/ 13 h 83"/>
                  <a:gd name="T16" fmla="*/ 0 w 90"/>
                  <a:gd name="T17" fmla="*/ 0 h 83"/>
                  <a:gd name="T18" fmla="*/ 8 w 90"/>
                  <a:gd name="T19" fmla="*/ 6 h 83"/>
                  <a:gd name="T20" fmla="*/ 19 w 90"/>
                  <a:gd name="T21" fmla="*/ 16 h 83"/>
                  <a:gd name="T22" fmla="*/ 34 w 90"/>
                  <a:gd name="T23" fmla="*/ 28 h 83"/>
                  <a:gd name="T24" fmla="*/ 52 w 90"/>
                  <a:gd name="T25" fmla="*/ 41 h 83"/>
                  <a:gd name="T26" fmla="*/ 67 w 90"/>
                  <a:gd name="T27" fmla="*/ 55 h 83"/>
                  <a:gd name="T28" fmla="*/ 80 w 90"/>
                  <a:gd name="T29" fmla="*/ 67 h 83"/>
                  <a:gd name="T30" fmla="*/ 89 w 90"/>
                  <a:gd name="T31" fmla="*/ 75 h 83"/>
                  <a:gd name="T32" fmla="*/ 90 w 90"/>
                  <a:gd name="T33" fmla="*/ 81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83"/>
                  <a:gd name="T53" fmla="*/ 90 w 90"/>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83">
                    <a:moveTo>
                      <a:pt x="90" y="81"/>
                    </a:moveTo>
                    <a:lnTo>
                      <a:pt x="86" y="83"/>
                    </a:lnTo>
                    <a:lnTo>
                      <a:pt x="76" y="78"/>
                    </a:lnTo>
                    <a:lnTo>
                      <a:pt x="62" y="70"/>
                    </a:lnTo>
                    <a:lnTo>
                      <a:pt x="48" y="58"/>
                    </a:lnTo>
                    <a:lnTo>
                      <a:pt x="33" y="43"/>
                    </a:lnTo>
                    <a:lnTo>
                      <a:pt x="18" y="28"/>
                    </a:lnTo>
                    <a:lnTo>
                      <a:pt x="8" y="13"/>
                    </a:lnTo>
                    <a:lnTo>
                      <a:pt x="0" y="0"/>
                    </a:lnTo>
                    <a:lnTo>
                      <a:pt x="8" y="6"/>
                    </a:lnTo>
                    <a:lnTo>
                      <a:pt x="19" y="16"/>
                    </a:lnTo>
                    <a:lnTo>
                      <a:pt x="34" y="28"/>
                    </a:lnTo>
                    <a:lnTo>
                      <a:pt x="52" y="41"/>
                    </a:lnTo>
                    <a:lnTo>
                      <a:pt x="67" y="55"/>
                    </a:lnTo>
                    <a:lnTo>
                      <a:pt x="80" y="67"/>
                    </a:lnTo>
                    <a:lnTo>
                      <a:pt x="89" y="75"/>
                    </a:lnTo>
                    <a:lnTo>
                      <a:pt x="90" y="8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84" name="Freeform 225"/>
              <p:cNvSpPr>
                <a:spLocks/>
              </p:cNvSpPr>
              <p:nvPr/>
            </p:nvSpPr>
            <p:spPr bwMode="auto">
              <a:xfrm>
                <a:off x="1122" y="2417"/>
                <a:ext cx="97" cy="76"/>
              </a:xfrm>
              <a:custGeom>
                <a:avLst/>
                <a:gdLst>
                  <a:gd name="T0" fmla="*/ 97 w 97"/>
                  <a:gd name="T1" fmla="*/ 74 h 76"/>
                  <a:gd name="T2" fmla="*/ 91 w 97"/>
                  <a:gd name="T3" fmla="*/ 76 h 76"/>
                  <a:gd name="T4" fmla="*/ 79 w 97"/>
                  <a:gd name="T5" fmla="*/ 71 h 76"/>
                  <a:gd name="T6" fmla="*/ 65 w 97"/>
                  <a:gd name="T7" fmla="*/ 64 h 76"/>
                  <a:gd name="T8" fmla="*/ 48 w 97"/>
                  <a:gd name="T9" fmla="*/ 52 h 76"/>
                  <a:gd name="T10" fmla="*/ 32 w 97"/>
                  <a:gd name="T11" fmla="*/ 39 h 76"/>
                  <a:gd name="T12" fmla="*/ 17 w 97"/>
                  <a:gd name="T13" fmla="*/ 26 h 76"/>
                  <a:gd name="T14" fmla="*/ 6 w 97"/>
                  <a:gd name="T15" fmla="*/ 12 h 76"/>
                  <a:gd name="T16" fmla="*/ 0 w 97"/>
                  <a:gd name="T17" fmla="*/ 0 h 76"/>
                  <a:gd name="T18" fmla="*/ 7 w 97"/>
                  <a:gd name="T19" fmla="*/ 5 h 76"/>
                  <a:gd name="T20" fmla="*/ 20 w 97"/>
                  <a:gd name="T21" fmla="*/ 14 h 76"/>
                  <a:gd name="T22" fmla="*/ 37 w 97"/>
                  <a:gd name="T23" fmla="*/ 24 h 76"/>
                  <a:gd name="T24" fmla="*/ 54 w 97"/>
                  <a:gd name="T25" fmla="*/ 37 h 76"/>
                  <a:gd name="T26" fmla="*/ 71 w 97"/>
                  <a:gd name="T27" fmla="*/ 49 h 76"/>
                  <a:gd name="T28" fmla="*/ 85 w 97"/>
                  <a:gd name="T29" fmla="*/ 61 h 76"/>
                  <a:gd name="T30" fmla="*/ 94 w 97"/>
                  <a:gd name="T31" fmla="*/ 70 h 76"/>
                  <a:gd name="T32" fmla="*/ 97 w 97"/>
                  <a:gd name="T33" fmla="*/ 74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7"/>
                  <a:gd name="T52" fmla="*/ 0 h 76"/>
                  <a:gd name="T53" fmla="*/ 97 w 97"/>
                  <a:gd name="T54" fmla="*/ 76 h 7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7" h="76">
                    <a:moveTo>
                      <a:pt x="97" y="74"/>
                    </a:moveTo>
                    <a:lnTo>
                      <a:pt x="91" y="76"/>
                    </a:lnTo>
                    <a:lnTo>
                      <a:pt x="79" y="71"/>
                    </a:lnTo>
                    <a:lnTo>
                      <a:pt x="65" y="64"/>
                    </a:lnTo>
                    <a:lnTo>
                      <a:pt x="48" y="52"/>
                    </a:lnTo>
                    <a:lnTo>
                      <a:pt x="32" y="39"/>
                    </a:lnTo>
                    <a:lnTo>
                      <a:pt x="17" y="26"/>
                    </a:lnTo>
                    <a:lnTo>
                      <a:pt x="6" y="12"/>
                    </a:lnTo>
                    <a:lnTo>
                      <a:pt x="0" y="0"/>
                    </a:lnTo>
                    <a:lnTo>
                      <a:pt x="7" y="5"/>
                    </a:lnTo>
                    <a:lnTo>
                      <a:pt x="20" y="14"/>
                    </a:lnTo>
                    <a:lnTo>
                      <a:pt x="37" y="24"/>
                    </a:lnTo>
                    <a:lnTo>
                      <a:pt x="54" y="37"/>
                    </a:lnTo>
                    <a:lnTo>
                      <a:pt x="71" y="49"/>
                    </a:lnTo>
                    <a:lnTo>
                      <a:pt x="85" y="61"/>
                    </a:lnTo>
                    <a:lnTo>
                      <a:pt x="94" y="70"/>
                    </a:lnTo>
                    <a:lnTo>
                      <a:pt x="97" y="7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85" name="Freeform 226"/>
              <p:cNvSpPr>
                <a:spLocks/>
              </p:cNvSpPr>
              <p:nvPr/>
            </p:nvSpPr>
            <p:spPr bwMode="auto">
              <a:xfrm>
                <a:off x="1133" y="2394"/>
                <a:ext cx="89" cy="65"/>
              </a:xfrm>
              <a:custGeom>
                <a:avLst/>
                <a:gdLst>
                  <a:gd name="T0" fmla="*/ 89 w 89"/>
                  <a:gd name="T1" fmla="*/ 65 h 65"/>
                  <a:gd name="T2" fmla="*/ 85 w 89"/>
                  <a:gd name="T3" fmla="*/ 65 h 65"/>
                  <a:gd name="T4" fmla="*/ 74 w 89"/>
                  <a:gd name="T5" fmla="*/ 60 h 65"/>
                  <a:gd name="T6" fmla="*/ 61 w 89"/>
                  <a:gd name="T7" fmla="*/ 53 h 65"/>
                  <a:gd name="T8" fmla="*/ 45 w 89"/>
                  <a:gd name="T9" fmla="*/ 43 h 65"/>
                  <a:gd name="T10" fmla="*/ 29 w 89"/>
                  <a:gd name="T11" fmla="*/ 32 h 65"/>
                  <a:gd name="T12" fmla="*/ 15 w 89"/>
                  <a:gd name="T13" fmla="*/ 20 h 65"/>
                  <a:gd name="T14" fmla="*/ 5 w 89"/>
                  <a:gd name="T15" fmla="*/ 9 h 65"/>
                  <a:gd name="T16" fmla="*/ 0 w 89"/>
                  <a:gd name="T17" fmla="*/ 0 h 65"/>
                  <a:gd name="T18" fmla="*/ 9 w 89"/>
                  <a:gd name="T19" fmla="*/ 6 h 65"/>
                  <a:gd name="T20" fmla="*/ 21 w 89"/>
                  <a:gd name="T21" fmla="*/ 13 h 65"/>
                  <a:gd name="T22" fmla="*/ 37 w 89"/>
                  <a:gd name="T23" fmla="*/ 22 h 65"/>
                  <a:gd name="T24" fmla="*/ 54 w 89"/>
                  <a:gd name="T25" fmla="*/ 31 h 65"/>
                  <a:gd name="T26" fmla="*/ 68 w 89"/>
                  <a:gd name="T27" fmla="*/ 41 h 65"/>
                  <a:gd name="T28" fmla="*/ 80 w 89"/>
                  <a:gd name="T29" fmla="*/ 50 h 65"/>
                  <a:gd name="T30" fmla="*/ 88 w 89"/>
                  <a:gd name="T31" fmla="*/ 59 h 65"/>
                  <a:gd name="T32" fmla="*/ 89 w 89"/>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9"/>
                  <a:gd name="T52" fmla="*/ 0 h 65"/>
                  <a:gd name="T53" fmla="*/ 89 w 89"/>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9" h="65">
                    <a:moveTo>
                      <a:pt x="89" y="65"/>
                    </a:moveTo>
                    <a:lnTo>
                      <a:pt x="85" y="65"/>
                    </a:lnTo>
                    <a:lnTo>
                      <a:pt x="74" y="60"/>
                    </a:lnTo>
                    <a:lnTo>
                      <a:pt x="61" y="53"/>
                    </a:lnTo>
                    <a:lnTo>
                      <a:pt x="45" y="43"/>
                    </a:lnTo>
                    <a:lnTo>
                      <a:pt x="29" y="32"/>
                    </a:lnTo>
                    <a:lnTo>
                      <a:pt x="15" y="20"/>
                    </a:lnTo>
                    <a:lnTo>
                      <a:pt x="5" y="9"/>
                    </a:lnTo>
                    <a:lnTo>
                      <a:pt x="0" y="0"/>
                    </a:lnTo>
                    <a:lnTo>
                      <a:pt x="9" y="6"/>
                    </a:lnTo>
                    <a:lnTo>
                      <a:pt x="21" y="13"/>
                    </a:lnTo>
                    <a:lnTo>
                      <a:pt x="37" y="22"/>
                    </a:lnTo>
                    <a:lnTo>
                      <a:pt x="54" y="31"/>
                    </a:lnTo>
                    <a:lnTo>
                      <a:pt x="68" y="41"/>
                    </a:lnTo>
                    <a:lnTo>
                      <a:pt x="80" y="50"/>
                    </a:lnTo>
                    <a:lnTo>
                      <a:pt x="88" y="59"/>
                    </a:lnTo>
                    <a:lnTo>
                      <a:pt x="89" y="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86" name="Freeform 227"/>
              <p:cNvSpPr>
                <a:spLocks/>
              </p:cNvSpPr>
              <p:nvPr/>
            </p:nvSpPr>
            <p:spPr bwMode="auto">
              <a:xfrm>
                <a:off x="1145" y="2348"/>
                <a:ext cx="76" cy="55"/>
              </a:xfrm>
              <a:custGeom>
                <a:avLst/>
                <a:gdLst>
                  <a:gd name="T0" fmla="*/ 76 w 76"/>
                  <a:gd name="T1" fmla="*/ 53 h 55"/>
                  <a:gd name="T2" fmla="*/ 71 w 76"/>
                  <a:gd name="T3" fmla="*/ 55 h 55"/>
                  <a:gd name="T4" fmla="*/ 62 w 76"/>
                  <a:gd name="T5" fmla="*/ 53 h 55"/>
                  <a:gd name="T6" fmla="*/ 52 w 76"/>
                  <a:gd name="T7" fmla="*/ 49 h 55"/>
                  <a:gd name="T8" fmla="*/ 39 w 76"/>
                  <a:gd name="T9" fmla="*/ 41 h 55"/>
                  <a:gd name="T10" fmla="*/ 27 w 76"/>
                  <a:gd name="T11" fmla="*/ 34 h 55"/>
                  <a:gd name="T12" fmla="*/ 15 w 76"/>
                  <a:gd name="T13" fmla="*/ 24 h 55"/>
                  <a:gd name="T14" fmla="*/ 6 w 76"/>
                  <a:gd name="T15" fmla="*/ 12 h 55"/>
                  <a:gd name="T16" fmla="*/ 0 w 76"/>
                  <a:gd name="T17" fmla="*/ 0 h 55"/>
                  <a:gd name="T18" fmla="*/ 8 w 76"/>
                  <a:gd name="T19" fmla="*/ 6 h 55"/>
                  <a:gd name="T20" fmla="*/ 19 w 76"/>
                  <a:gd name="T21" fmla="*/ 12 h 55"/>
                  <a:gd name="T22" fmla="*/ 33 w 76"/>
                  <a:gd name="T23" fmla="*/ 21 h 55"/>
                  <a:gd name="T24" fmla="*/ 46 w 76"/>
                  <a:gd name="T25" fmla="*/ 28 h 55"/>
                  <a:gd name="T26" fmla="*/ 58 w 76"/>
                  <a:gd name="T27" fmla="*/ 37 h 55"/>
                  <a:gd name="T28" fmla="*/ 68 w 76"/>
                  <a:gd name="T29" fmla="*/ 43 h 55"/>
                  <a:gd name="T30" fmla="*/ 74 w 76"/>
                  <a:gd name="T31" fmla="*/ 49 h 55"/>
                  <a:gd name="T32" fmla="*/ 76 w 76"/>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55"/>
                  <a:gd name="T53" fmla="*/ 76 w 76"/>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55">
                    <a:moveTo>
                      <a:pt x="76" y="53"/>
                    </a:moveTo>
                    <a:lnTo>
                      <a:pt x="71" y="55"/>
                    </a:lnTo>
                    <a:lnTo>
                      <a:pt x="62" y="53"/>
                    </a:lnTo>
                    <a:lnTo>
                      <a:pt x="52" y="49"/>
                    </a:lnTo>
                    <a:lnTo>
                      <a:pt x="39" y="41"/>
                    </a:lnTo>
                    <a:lnTo>
                      <a:pt x="27" y="34"/>
                    </a:lnTo>
                    <a:lnTo>
                      <a:pt x="15" y="24"/>
                    </a:lnTo>
                    <a:lnTo>
                      <a:pt x="6" y="12"/>
                    </a:lnTo>
                    <a:lnTo>
                      <a:pt x="0" y="0"/>
                    </a:lnTo>
                    <a:lnTo>
                      <a:pt x="8" y="6"/>
                    </a:lnTo>
                    <a:lnTo>
                      <a:pt x="19" y="12"/>
                    </a:lnTo>
                    <a:lnTo>
                      <a:pt x="33" y="21"/>
                    </a:lnTo>
                    <a:lnTo>
                      <a:pt x="46" y="28"/>
                    </a:lnTo>
                    <a:lnTo>
                      <a:pt x="58" y="37"/>
                    </a:lnTo>
                    <a:lnTo>
                      <a:pt x="68" y="43"/>
                    </a:lnTo>
                    <a:lnTo>
                      <a:pt x="74" y="49"/>
                    </a:lnTo>
                    <a:lnTo>
                      <a:pt x="76" y="5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87" name="Freeform 228"/>
              <p:cNvSpPr>
                <a:spLocks/>
              </p:cNvSpPr>
              <p:nvPr/>
            </p:nvSpPr>
            <p:spPr bwMode="auto">
              <a:xfrm>
                <a:off x="1191" y="2308"/>
                <a:ext cx="44" cy="15"/>
              </a:xfrm>
              <a:custGeom>
                <a:avLst/>
                <a:gdLst>
                  <a:gd name="T0" fmla="*/ 44 w 44"/>
                  <a:gd name="T1" fmla="*/ 10 h 15"/>
                  <a:gd name="T2" fmla="*/ 41 w 44"/>
                  <a:gd name="T3" fmla="*/ 13 h 15"/>
                  <a:gd name="T4" fmla="*/ 36 w 44"/>
                  <a:gd name="T5" fmla="*/ 15 h 15"/>
                  <a:gd name="T6" fmla="*/ 30 w 44"/>
                  <a:gd name="T7" fmla="*/ 15 h 15"/>
                  <a:gd name="T8" fmla="*/ 21 w 44"/>
                  <a:gd name="T9" fmla="*/ 15 h 15"/>
                  <a:gd name="T10" fmla="*/ 13 w 44"/>
                  <a:gd name="T11" fmla="*/ 13 h 15"/>
                  <a:gd name="T12" fmla="*/ 6 w 44"/>
                  <a:gd name="T13" fmla="*/ 10 h 15"/>
                  <a:gd name="T14" fmla="*/ 2 w 44"/>
                  <a:gd name="T15" fmla="*/ 6 h 15"/>
                  <a:gd name="T16" fmla="*/ 0 w 44"/>
                  <a:gd name="T17" fmla="*/ 0 h 15"/>
                  <a:gd name="T18" fmla="*/ 6 w 44"/>
                  <a:gd name="T19" fmla="*/ 4 h 15"/>
                  <a:gd name="T20" fmla="*/ 12 w 44"/>
                  <a:gd name="T21" fmla="*/ 6 h 15"/>
                  <a:gd name="T22" fmla="*/ 21 w 44"/>
                  <a:gd name="T23" fmla="*/ 6 h 15"/>
                  <a:gd name="T24" fmla="*/ 30 w 44"/>
                  <a:gd name="T25" fmla="*/ 6 h 15"/>
                  <a:gd name="T26" fmla="*/ 37 w 44"/>
                  <a:gd name="T27" fmla="*/ 6 h 15"/>
                  <a:gd name="T28" fmla="*/ 41 w 44"/>
                  <a:gd name="T29" fmla="*/ 6 h 15"/>
                  <a:gd name="T30" fmla="*/ 44 w 44"/>
                  <a:gd name="T31" fmla="*/ 7 h 15"/>
                  <a:gd name="T32" fmla="*/ 44 w 44"/>
                  <a:gd name="T33" fmla="*/ 1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15"/>
                  <a:gd name="T53" fmla="*/ 44 w 44"/>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15">
                    <a:moveTo>
                      <a:pt x="44" y="10"/>
                    </a:moveTo>
                    <a:lnTo>
                      <a:pt x="41" y="13"/>
                    </a:lnTo>
                    <a:lnTo>
                      <a:pt x="36" y="15"/>
                    </a:lnTo>
                    <a:lnTo>
                      <a:pt x="30" y="15"/>
                    </a:lnTo>
                    <a:lnTo>
                      <a:pt x="21" y="15"/>
                    </a:lnTo>
                    <a:lnTo>
                      <a:pt x="13" y="13"/>
                    </a:lnTo>
                    <a:lnTo>
                      <a:pt x="6" y="10"/>
                    </a:lnTo>
                    <a:lnTo>
                      <a:pt x="2" y="6"/>
                    </a:lnTo>
                    <a:lnTo>
                      <a:pt x="0" y="0"/>
                    </a:lnTo>
                    <a:lnTo>
                      <a:pt x="6" y="4"/>
                    </a:lnTo>
                    <a:lnTo>
                      <a:pt x="12" y="6"/>
                    </a:lnTo>
                    <a:lnTo>
                      <a:pt x="21" y="6"/>
                    </a:lnTo>
                    <a:lnTo>
                      <a:pt x="30" y="6"/>
                    </a:lnTo>
                    <a:lnTo>
                      <a:pt x="37" y="6"/>
                    </a:lnTo>
                    <a:lnTo>
                      <a:pt x="41" y="6"/>
                    </a:lnTo>
                    <a:lnTo>
                      <a:pt x="44" y="7"/>
                    </a:lnTo>
                    <a:lnTo>
                      <a:pt x="44" y="1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88" name="Freeform 229"/>
              <p:cNvSpPr>
                <a:spLocks/>
              </p:cNvSpPr>
              <p:nvPr/>
            </p:nvSpPr>
            <p:spPr bwMode="auto">
              <a:xfrm>
                <a:off x="1113" y="2503"/>
                <a:ext cx="84" cy="73"/>
              </a:xfrm>
              <a:custGeom>
                <a:avLst/>
                <a:gdLst>
                  <a:gd name="T0" fmla="*/ 84 w 84"/>
                  <a:gd name="T1" fmla="*/ 71 h 73"/>
                  <a:gd name="T2" fmla="*/ 80 w 84"/>
                  <a:gd name="T3" fmla="*/ 73 h 73"/>
                  <a:gd name="T4" fmla="*/ 71 w 84"/>
                  <a:gd name="T5" fmla="*/ 68 h 73"/>
                  <a:gd name="T6" fmla="*/ 57 w 84"/>
                  <a:gd name="T7" fmla="*/ 62 h 73"/>
                  <a:gd name="T8" fmla="*/ 44 w 84"/>
                  <a:gd name="T9" fmla="*/ 52 h 73"/>
                  <a:gd name="T10" fmla="*/ 29 w 84"/>
                  <a:gd name="T11" fmla="*/ 40 h 73"/>
                  <a:gd name="T12" fmla="*/ 18 w 84"/>
                  <a:gd name="T13" fmla="*/ 27 h 73"/>
                  <a:gd name="T14" fmla="*/ 7 w 84"/>
                  <a:gd name="T15" fmla="*/ 13 h 73"/>
                  <a:gd name="T16" fmla="*/ 0 w 84"/>
                  <a:gd name="T17" fmla="*/ 0 h 73"/>
                  <a:gd name="T18" fmla="*/ 7 w 84"/>
                  <a:gd name="T19" fmla="*/ 6 h 73"/>
                  <a:gd name="T20" fmla="*/ 18 w 84"/>
                  <a:gd name="T21" fmla="*/ 13 h 73"/>
                  <a:gd name="T22" fmla="*/ 32 w 84"/>
                  <a:gd name="T23" fmla="*/ 24 h 73"/>
                  <a:gd name="T24" fmla="*/ 47 w 84"/>
                  <a:gd name="T25" fmla="*/ 36 h 73"/>
                  <a:gd name="T26" fmla="*/ 62 w 84"/>
                  <a:gd name="T27" fmla="*/ 47 h 73"/>
                  <a:gd name="T28" fmla="*/ 74 w 84"/>
                  <a:gd name="T29" fmla="*/ 58 h 73"/>
                  <a:gd name="T30" fmla="*/ 83 w 84"/>
                  <a:gd name="T31" fmla="*/ 65 h 73"/>
                  <a:gd name="T32" fmla="*/ 84 w 84"/>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73"/>
                  <a:gd name="T53" fmla="*/ 84 w 84"/>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73">
                    <a:moveTo>
                      <a:pt x="84" y="71"/>
                    </a:moveTo>
                    <a:lnTo>
                      <a:pt x="80" y="73"/>
                    </a:lnTo>
                    <a:lnTo>
                      <a:pt x="71" y="68"/>
                    </a:lnTo>
                    <a:lnTo>
                      <a:pt x="57" y="62"/>
                    </a:lnTo>
                    <a:lnTo>
                      <a:pt x="44" y="52"/>
                    </a:lnTo>
                    <a:lnTo>
                      <a:pt x="29" y="40"/>
                    </a:lnTo>
                    <a:lnTo>
                      <a:pt x="18" y="27"/>
                    </a:lnTo>
                    <a:lnTo>
                      <a:pt x="7" y="13"/>
                    </a:lnTo>
                    <a:lnTo>
                      <a:pt x="0" y="0"/>
                    </a:lnTo>
                    <a:lnTo>
                      <a:pt x="7" y="6"/>
                    </a:lnTo>
                    <a:lnTo>
                      <a:pt x="18" y="13"/>
                    </a:lnTo>
                    <a:lnTo>
                      <a:pt x="32" y="24"/>
                    </a:lnTo>
                    <a:lnTo>
                      <a:pt x="47" y="36"/>
                    </a:lnTo>
                    <a:lnTo>
                      <a:pt x="62" y="47"/>
                    </a:lnTo>
                    <a:lnTo>
                      <a:pt x="74" y="58"/>
                    </a:lnTo>
                    <a:lnTo>
                      <a:pt x="83" y="65"/>
                    </a:lnTo>
                    <a:lnTo>
                      <a:pt x="84" y="7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89" name="Freeform 230"/>
              <p:cNvSpPr>
                <a:spLocks/>
              </p:cNvSpPr>
              <p:nvPr/>
            </p:nvSpPr>
            <p:spPr bwMode="auto">
              <a:xfrm>
                <a:off x="1116" y="2448"/>
                <a:ext cx="96" cy="73"/>
              </a:xfrm>
              <a:custGeom>
                <a:avLst/>
                <a:gdLst>
                  <a:gd name="T0" fmla="*/ 96 w 96"/>
                  <a:gd name="T1" fmla="*/ 71 h 73"/>
                  <a:gd name="T2" fmla="*/ 90 w 96"/>
                  <a:gd name="T3" fmla="*/ 73 h 73"/>
                  <a:gd name="T4" fmla="*/ 78 w 96"/>
                  <a:gd name="T5" fmla="*/ 68 h 73"/>
                  <a:gd name="T6" fmla="*/ 65 w 96"/>
                  <a:gd name="T7" fmla="*/ 61 h 73"/>
                  <a:gd name="T8" fmla="*/ 48 w 96"/>
                  <a:gd name="T9" fmla="*/ 51 h 73"/>
                  <a:gd name="T10" fmla="*/ 31 w 96"/>
                  <a:gd name="T11" fmla="*/ 39 h 73"/>
                  <a:gd name="T12" fmla="*/ 17 w 96"/>
                  <a:gd name="T13" fmla="*/ 26 h 73"/>
                  <a:gd name="T14" fmla="*/ 6 w 96"/>
                  <a:gd name="T15" fmla="*/ 12 h 73"/>
                  <a:gd name="T16" fmla="*/ 0 w 96"/>
                  <a:gd name="T17" fmla="*/ 0 h 73"/>
                  <a:gd name="T18" fmla="*/ 7 w 96"/>
                  <a:gd name="T19" fmla="*/ 5 h 73"/>
                  <a:gd name="T20" fmla="*/ 20 w 96"/>
                  <a:gd name="T21" fmla="*/ 12 h 73"/>
                  <a:gd name="T22" fmla="*/ 35 w 96"/>
                  <a:gd name="T23" fmla="*/ 24 h 73"/>
                  <a:gd name="T24" fmla="*/ 53 w 96"/>
                  <a:gd name="T25" fmla="*/ 36 h 73"/>
                  <a:gd name="T26" fmla="*/ 71 w 96"/>
                  <a:gd name="T27" fmla="*/ 48 h 73"/>
                  <a:gd name="T28" fmla="*/ 84 w 96"/>
                  <a:gd name="T29" fmla="*/ 58 h 73"/>
                  <a:gd name="T30" fmla="*/ 93 w 96"/>
                  <a:gd name="T31" fmla="*/ 67 h 73"/>
                  <a:gd name="T32" fmla="*/ 96 w 96"/>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73"/>
                  <a:gd name="T53" fmla="*/ 96 w 96"/>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73">
                    <a:moveTo>
                      <a:pt x="96" y="71"/>
                    </a:moveTo>
                    <a:lnTo>
                      <a:pt x="90" y="73"/>
                    </a:lnTo>
                    <a:lnTo>
                      <a:pt x="78" y="68"/>
                    </a:lnTo>
                    <a:lnTo>
                      <a:pt x="65" y="61"/>
                    </a:lnTo>
                    <a:lnTo>
                      <a:pt x="48" y="51"/>
                    </a:lnTo>
                    <a:lnTo>
                      <a:pt x="31" y="39"/>
                    </a:lnTo>
                    <a:lnTo>
                      <a:pt x="17" y="26"/>
                    </a:lnTo>
                    <a:lnTo>
                      <a:pt x="6" y="12"/>
                    </a:lnTo>
                    <a:lnTo>
                      <a:pt x="0" y="0"/>
                    </a:lnTo>
                    <a:lnTo>
                      <a:pt x="7" y="5"/>
                    </a:lnTo>
                    <a:lnTo>
                      <a:pt x="20" y="12"/>
                    </a:lnTo>
                    <a:lnTo>
                      <a:pt x="35" y="24"/>
                    </a:lnTo>
                    <a:lnTo>
                      <a:pt x="53" y="36"/>
                    </a:lnTo>
                    <a:lnTo>
                      <a:pt x="71" y="48"/>
                    </a:lnTo>
                    <a:lnTo>
                      <a:pt x="84" y="58"/>
                    </a:lnTo>
                    <a:lnTo>
                      <a:pt x="93" y="67"/>
                    </a:lnTo>
                    <a:lnTo>
                      <a:pt x="96" y="7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90" name="Freeform 231"/>
              <p:cNvSpPr>
                <a:spLocks/>
              </p:cNvSpPr>
              <p:nvPr/>
            </p:nvSpPr>
            <p:spPr bwMode="auto">
              <a:xfrm>
                <a:off x="1133" y="2370"/>
                <a:ext cx="92" cy="55"/>
              </a:xfrm>
              <a:custGeom>
                <a:avLst/>
                <a:gdLst>
                  <a:gd name="T0" fmla="*/ 92 w 92"/>
                  <a:gd name="T1" fmla="*/ 53 h 55"/>
                  <a:gd name="T2" fmla="*/ 88 w 92"/>
                  <a:gd name="T3" fmla="*/ 55 h 55"/>
                  <a:gd name="T4" fmla="*/ 77 w 92"/>
                  <a:gd name="T5" fmla="*/ 53 h 55"/>
                  <a:gd name="T6" fmla="*/ 64 w 92"/>
                  <a:gd name="T7" fmla="*/ 49 h 55"/>
                  <a:gd name="T8" fmla="*/ 49 w 92"/>
                  <a:gd name="T9" fmla="*/ 41 h 55"/>
                  <a:gd name="T10" fmla="*/ 33 w 92"/>
                  <a:gd name="T11" fmla="*/ 33 h 55"/>
                  <a:gd name="T12" fmla="*/ 18 w 92"/>
                  <a:gd name="T13" fmla="*/ 24 h 55"/>
                  <a:gd name="T14" fmla="*/ 8 w 92"/>
                  <a:gd name="T15" fmla="*/ 12 h 55"/>
                  <a:gd name="T16" fmla="*/ 0 w 92"/>
                  <a:gd name="T17" fmla="*/ 0 h 55"/>
                  <a:gd name="T18" fmla="*/ 9 w 92"/>
                  <a:gd name="T19" fmla="*/ 6 h 55"/>
                  <a:gd name="T20" fmla="*/ 23 w 92"/>
                  <a:gd name="T21" fmla="*/ 12 h 55"/>
                  <a:gd name="T22" fmla="*/ 39 w 92"/>
                  <a:gd name="T23" fmla="*/ 19 h 55"/>
                  <a:gd name="T24" fmla="*/ 55 w 92"/>
                  <a:gd name="T25" fmla="*/ 28 h 55"/>
                  <a:gd name="T26" fmla="*/ 70 w 92"/>
                  <a:gd name="T27" fmla="*/ 36 h 55"/>
                  <a:gd name="T28" fmla="*/ 83 w 92"/>
                  <a:gd name="T29" fmla="*/ 43 h 55"/>
                  <a:gd name="T30" fmla="*/ 91 w 92"/>
                  <a:gd name="T31" fmla="*/ 49 h 55"/>
                  <a:gd name="T32" fmla="*/ 92 w 92"/>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2"/>
                  <a:gd name="T52" fmla="*/ 0 h 55"/>
                  <a:gd name="T53" fmla="*/ 92 w 92"/>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2" h="55">
                    <a:moveTo>
                      <a:pt x="92" y="53"/>
                    </a:moveTo>
                    <a:lnTo>
                      <a:pt x="88" y="55"/>
                    </a:lnTo>
                    <a:lnTo>
                      <a:pt x="77" y="53"/>
                    </a:lnTo>
                    <a:lnTo>
                      <a:pt x="64" y="49"/>
                    </a:lnTo>
                    <a:lnTo>
                      <a:pt x="49" y="41"/>
                    </a:lnTo>
                    <a:lnTo>
                      <a:pt x="33" y="33"/>
                    </a:lnTo>
                    <a:lnTo>
                      <a:pt x="18" y="24"/>
                    </a:lnTo>
                    <a:lnTo>
                      <a:pt x="8" y="12"/>
                    </a:lnTo>
                    <a:lnTo>
                      <a:pt x="0" y="0"/>
                    </a:lnTo>
                    <a:lnTo>
                      <a:pt x="9" y="6"/>
                    </a:lnTo>
                    <a:lnTo>
                      <a:pt x="23" y="12"/>
                    </a:lnTo>
                    <a:lnTo>
                      <a:pt x="39" y="19"/>
                    </a:lnTo>
                    <a:lnTo>
                      <a:pt x="55" y="28"/>
                    </a:lnTo>
                    <a:lnTo>
                      <a:pt x="70" y="36"/>
                    </a:lnTo>
                    <a:lnTo>
                      <a:pt x="83" y="43"/>
                    </a:lnTo>
                    <a:lnTo>
                      <a:pt x="91" y="49"/>
                    </a:lnTo>
                    <a:lnTo>
                      <a:pt x="92" y="5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91" name="Freeform 232"/>
              <p:cNvSpPr>
                <a:spLocks/>
              </p:cNvSpPr>
              <p:nvPr/>
            </p:nvSpPr>
            <p:spPr bwMode="auto">
              <a:xfrm>
                <a:off x="1157" y="2330"/>
                <a:ext cx="68" cy="56"/>
              </a:xfrm>
              <a:custGeom>
                <a:avLst/>
                <a:gdLst>
                  <a:gd name="T0" fmla="*/ 68 w 68"/>
                  <a:gd name="T1" fmla="*/ 55 h 56"/>
                  <a:gd name="T2" fmla="*/ 64 w 68"/>
                  <a:gd name="T3" fmla="*/ 56 h 56"/>
                  <a:gd name="T4" fmla="*/ 55 w 68"/>
                  <a:gd name="T5" fmla="*/ 52 h 56"/>
                  <a:gd name="T6" fmla="*/ 44 w 68"/>
                  <a:gd name="T7" fmla="*/ 45 h 56"/>
                  <a:gd name="T8" fmla="*/ 33 w 68"/>
                  <a:gd name="T9" fmla="*/ 36 h 56"/>
                  <a:gd name="T10" fmla="*/ 19 w 68"/>
                  <a:gd name="T11" fmla="*/ 25 h 56"/>
                  <a:gd name="T12" fmla="*/ 9 w 68"/>
                  <a:gd name="T13" fmla="*/ 15 h 56"/>
                  <a:gd name="T14" fmla="*/ 3 w 68"/>
                  <a:gd name="T15" fmla="*/ 6 h 56"/>
                  <a:gd name="T16" fmla="*/ 0 w 68"/>
                  <a:gd name="T17" fmla="*/ 0 h 56"/>
                  <a:gd name="T18" fmla="*/ 7 w 68"/>
                  <a:gd name="T19" fmla="*/ 5 h 56"/>
                  <a:gd name="T20" fmla="*/ 16 w 68"/>
                  <a:gd name="T21" fmla="*/ 11 h 56"/>
                  <a:gd name="T22" fmla="*/ 28 w 68"/>
                  <a:gd name="T23" fmla="*/ 18 h 56"/>
                  <a:gd name="T24" fmla="*/ 39 w 68"/>
                  <a:gd name="T25" fmla="*/ 27 h 56"/>
                  <a:gd name="T26" fmla="*/ 50 w 68"/>
                  <a:gd name="T27" fmla="*/ 36 h 56"/>
                  <a:gd name="T28" fmla="*/ 59 w 68"/>
                  <a:gd name="T29" fmla="*/ 43 h 56"/>
                  <a:gd name="T30" fmla="*/ 65 w 68"/>
                  <a:gd name="T31" fmla="*/ 50 h 56"/>
                  <a:gd name="T32" fmla="*/ 68 w 68"/>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6"/>
                  <a:gd name="T53" fmla="*/ 68 w 68"/>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6">
                    <a:moveTo>
                      <a:pt x="68" y="55"/>
                    </a:moveTo>
                    <a:lnTo>
                      <a:pt x="64" y="56"/>
                    </a:lnTo>
                    <a:lnTo>
                      <a:pt x="55" y="52"/>
                    </a:lnTo>
                    <a:lnTo>
                      <a:pt x="44" y="45"/>
                    </a:lnTo>
                    <a:lnTo>
                      <a:pt x="33" y="36"/>
                    </a:lnTo>
                    <a:lnTo>
                      <a:pt x="19" y="25"/>
                    </a:lnTo>
                    <a:lnTo>
                      <a:pt x="9" y="15"/>
                    </a:lnTo>
                    <a:lnTo>
                      <a:pt x="3" y="6"/>
                    </a:lnTo>
                    <a:lnTo>
                      <a:pt x="0" y="0"/>
                    </a:lnTo>
                    <a:lnTo>
                      <a:pt x="7" y="5"/>
                    </a:lnTo>
                    <a:lnTo>
                      <a:pt x="16" y="11"/>
                    </a:lnTo>
                    <a:lnTo>
                      <a:pt x="28" y="18"/>
                    </a:lnTo>
                    <a:lnTo>
                      <a:pt x="39" y="27"/>
                    </a:lnTo>
                    <a:lnTo>
                      <a:pt x="50" y="36"/>
                    </a:lnTo>
                    <a:lnTo>
                      <a:pt x="59" y="43"/>
                    </a:lnTo>
                    <a:lnTo>
                      <a:pt x="65" y="50"/>
                    </a:lnTo>
                    <a:lnTo>
                      <a:pt x="68"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92" name="Freeform 233"/>
              <p:cNvSpPr>
                <a:spLocks/>
              </p:cNvSpPr>
              <p:nvPr/>
            </p:nvSpPr>
            <p:spPr bwMode="auto">
              <a:xfrm>
                <a:off x="1166" y="2321"/>
                <a:ext cx="50" cy="22"/>
              </a:xfrm>
              <a:custGeom>
                <a:avLst/>
                <a:gdLst>
                  <a:gd name="T0" fmla="*/ 50 w 50"/>
                  <a:gd name="T1" fmla="*/ 20 h 22"/>
                  <a:gd name="T2" fmla="*/ 47 w 50"/>
                  <a:gd name="T3" fmla="*/ 21 h 22"/>
                  <a:gd name="T4" fmla="*/ 41 w 50"/>
                  <a:gd name="T5" fmla="*/ 22 h 22"/>
                  <a:gd name="T6" fmla="*/ 34 w 50"/>
                  <a:gd name="T7" fmla="*/ 21 h 22"/>
                  <a:gd name="T8" fmla="*/ 25 w 50"/>
                  <a:gd name="T9" fmla="*/ 20 h 22"/>
                  <a:gd name="T10" fmla="*/ 16 w 50"/>
                  <a:gd name="T11" fmla="*/ 17 h 22"/>
                  <a:gd name="T12" fmla="*/ 9 w 50"/>
                  <a:gd name="T13" fmla="*/ 12 h 22"/>
                  <a:gd name="T14" fmla="*/ 3 w 50"/>
                  <a:gd name="T15" fmla="*/ 6 h 22"/>
                  <a:gd name="T16" fmla="*/ 0 w 50"/>
                  <a:gd name="T17" fmla="*/ 0 h 22"/>
                  <a:gd name="T18" fmla="*/ 6 w 50"/>
                  <a:gd name="T19" fmla="*/ 5 h 22"/>
                  <a:gd name="T20" fmla="*/ 13 w 50"/>
                  <a:gd name="T21" fmla="*/ 8 h 22"/>
                  <a:gd name="T22" fmla="*/ 24 w 50"/>
                  <a:gd name="T23" fmla="*/ 9 h 22"/>
                  <a:gd name="T24" fmla="*/ 32 w 50"/>
                  <a:gd name="T25" fmla="*/ 11 h 22"/>
                  <a:gd name="T26" fmla="*/ 41 w 50"/>
                  <a:gd name="T27" fmla="*/ 12 h 22"/>
                  <a:gd name="T28" fmla="*/ 47 w 50"/>
                  <a:gd name="T29" fmla="*/ 14 h 22"/>
                  <a:gd name="T30" fmla="*/ 50 w 50"/>
                  <a:gd name="T31" fmla="*/ 17 h 22"/>
                  <a:gd name="T32" fmla="*/ 50 w 50"/>
                  <a:gd name="T33" fmla="*/ 2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22"/>
                  <a:gd name="T53" fmla="*/ 50 w 5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22">
                    <a:moveTo>
                      <a:pt x="50" y="20"/>
                    </a:moveTo>
                    <a:lnTo>
                      <a:pt x="47" y="21"/>
                    </a:lnTo>
                    <a:lnTo>
                      <a:pt x="41" y="22"/>
                    </a:lnTo>
                    <a:lnTo>
                      <a:pt x="34" y="21"/>
                    </a:lnTo>
                    <a:lnTo>
                      <a:pt x="25" y="20"/>
                    </a:lnTo>
                    <a:lnTo>
                      <a:pt x="16" y="17"/>
                    </a:lnTo>
                    <a:lnTo>
                      <a:pt x="9" y="12"/>
                    </a:lnTo>
                    <a:lnTo>
                      <a:pt x="3" y="6"/>
                    </a:lnTo>
                    <a:lnTo>
                      <a:pt x="0" y="0"/>
                    </a:lnTo>
                    <a:lnTo>
                      <a:pt x="6" y="5"/>
                    </a:lnTo>
                    <a:lnTo>
                      <a:pt x="13" y="8"/>
                    </a:lnTo>
                    <a:lnTo>
                      <a:pt x="24" y="9"/>
                    </a:lnTo>
                    <a:lnTo>
                      <a:pt x="32" y="11"/>
                    </a:lnTo>
                    <a:lnTo>
                      <a:pt x="41" y="12"/>
                    </a:lnTo>
                    <a:lnTo>
                      <a:pt x="47" y="14"/>
                    </a:lnTo>
                    <a:lnTo>
                      <a:pt x="50" y="17"/>
                    </a:lnTo>
                    <a:lnTo>
                      <a:pt x="50" y="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93" name="Freeform 234"/>
              <p:cNvSpPr>
                <a:spLocks/>
              </p:cNvSpPr>
              <p:nvPr/>
            </p:nvSpPr>
            <p:spPr bwMode="auto">
              <a:xfrm>
                <a:off x="1126" y="2592"/>
                <a:ext cx="40" cy="43"/>
              </a:xfrm>
              <a:custGeom>
                <a:avLst/>
                <a:gdLst>
                  <a:gd name="T0" fmla="*/ 0 w 40"/>
                  <a:gd name="T1" fmla="*/ 0 h 43"/>
                  <a:gd name="T2" fmla="*/ 5 w 40"/>
                  <a:gd name="T3" fmla="*/ 3 h 43"/>
                  <a:gd name="T4" fmla="*/ 10 w 40"/>
                  <a:gd name="T5" fmla="*/ 7 h 43"/>
                  <a:gd name="T6" fmla="*/ 18 w 40"/>
                  <a:gd name="T7" fmla="*/ 13 h 43"/>
                  <a:gd name="T8" fmla="*/ 25 w 40"/>
                  <a:gd name="T9" fmla="*/ 19 h 43"/>
                  <a:gd name="T10" fmla="*/ 33 w 40"/>
                  <a:gd name="T11" fmla="*/ 26 h 43"/>
                  <a:gd name="T12" fmla="*/ 37 w 40"/>
                  <a:gd name="T13" fmla="*/ 32 h 43"/>
                  <a:gd name="T14" fmla="*/ 40 w 40"/>
                  <a:gd name="T15" fmla="*/ 38 h 43"/>
                  <a:gd name="T16" fmla="*/ 38 w 40"/>
                  <a:gd name="T17" fmla="*/ 43 h 43"/>
                  <a:gd name="T18" fmla="*/ 30 w 40"/>
                  <a:gd name="T19" fmla="*/ 41 h 43"/>
                  <a:gd name="T20" fmla="*/ 18 w 40"/>
                  <a:gd name="T21" fmla="*/ 28 h 43"/>
                  <a:gd name="T22" fmla="*/ 7 w 40"/>
                  <a:gd name="T23" fmla="*/ 12 h 43"/>
                  <a:gd name="T24" fmla="*/ 0 w 40"/>
                  <a:gd name="T25" fmla="*/ 0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43"/>
                  <a:gd name="T41" fmla="*/ 40 w 40"/>
                  <a:gd name="T42" fmla="*/ 43 h 4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43">
                    <a:moveTo>
                      <a:pt x="0" y="0"/>
                    </a:moveTo>
                    <a:lnTo>
                      <a:pt x="5" y="3"/>
                    </a:lnTo>
                    <a:lnTo>
                      <a:pt x="10" y="7"/>
                    </a:lnTo>
                    <a:lnTo>
                      <a:pt x="18" y="13"/>
                    </a:lnTo>
                    <a:lnTo>
                      <a:pt x="25" y="19"/>
                    </a:lnTo>
                    <a:lnTo>
                      <a:pt x="33" y="26"/>
                    </a:lnTo>
                    <a:lnTo>
                      <a:pt x="37" y="32"/>
                    </a:lnTo>
                    <a:lnTo>
                      <a:pt x="40" y="38"/>
                    </a:lnTo>
                    <a:lnTo>
                      <a:pt x="38" y="43"/>
                    </a:lnTo>
                    <a:lnTo>
                      <a:pt x="30" y="41"/>
                    </a:lnTo>
                    <a:lnTo>
                      <a:pt x="18" y="28"/>
                    </a:lnTo>
                    <a:lnTo>
                      <a:pt x="7" y="1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94" name="Freeform 235"/>
              <p:cNvSpPr>
                <a:spLocks/>
              </p:cNvSpPr>
              <p:nvPr/>
            </p:nvSpPr>
            <p:spPr bwMode="auto">
              <a:xfrm>
                <a:off x="1125" y="2601"/>
                <a:ext cx="10" cy="53"/>
              </a:xfrm>
              <a:custGeom>
                <a:avLst/>
                <a:gdLst>
                  <a:gd name="T0" fmla="*/ 3 w 10"/>
                  <a:gd name="T1" fmla="*/ 0 h 53"/>
                  <a:gd name="T2" fmla="*/ 3 w 10"/>
                  <a:gd name="T3" fmla="*/ 10 h 53"/>
                  <a:gd name="T4" fmla="*/ 0 w 10"/>
                  <a:gd name="T5" fmla="*/ 28 h 53"/>
                  <a:gd name="T6" fmla="*/ 0 w 10"/>
                  <a:gd name="T7" fmla="*/ 45 h 53"/>
                  <a:gd name="T8" fmla="*/ 6 w 10"/>
                  <a:gd name="T9" fmla="*/ 53 h 53"/>
                  <a:gd name="T10" fmla="*/ 10 w 10"/>
                  <a:gd name="T11" fmla="*/ 45 h 53"/>
                  <a:gd name="T12" fmla="*/ 10 w 10"/>
                  <a:gd name="T13" fmla="*/ 31 h 53"/>
                  <a:gd name="T14" fmla="*/ 6 w 10"/>
                  <a:gd name="T15" fmla="*/ 13 h 53"/>
                  <a:gd name="T16" fmla="*/ 3 w 10"/>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3"/>
                  <a:gd name="T29" fmla="*/ 10 w 10"/>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3">
                    <a:moveTo>
                      <a:pt x="3" y="0"/>
                    </a:moveTo>
                    <a:lnTo>
                      <a:pt x="3" y="10"/>
                    </a:lnTo>
                    <a:lnTo>
                      <a:pt x="0" y="28"/>
                    </a:lnTo>
                    <a:lnTo>
                      <a:pt x="0" y="45"/>
                    </a:lnTo>
                    <a:lnTo>
                      <a:pt x="6" y="53"/>
                    </a:lnTo>
                    <a:lnTo>
                      <a:pt x="10" y="45"/>
                    </a:lnTo>
                    <a:lnTo>
                      <a:pt x="10" y="31"/>
                    </a:lnTo>
                    <a:lnTo>
                      <a:pt x="6" y="13"/>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95" name="Freeform 236"/>
              <p:cNvSpPr>
                <a:spLocks/>
              </p:cNvSpPr>
              <p:nvPr/>
            </p:nvSpPr>
            <p:spPr bwMode="auto">
              <a:xfrm>
                <a:off x="1085" y="2590"/>
                <a:ext cx="43" cy="49"/>
              </a:xfrm>
              <a:custGeom>
                <a:avLst/>
                <a:gdLst>
                  <a:gd name="T0" fmla="*/ 43 w 43"/>
                  <a:gd name="T1" fmla="*/ 0 h 49"/>
                  <a:gd name="T2" fmla="*/ 32 w 43"/>
                  <a:gd name="T3" fmla="*/ 15 h 49"/>
                  <a:gd name="T4" fmla="*/ 19 w 43"/>
                  <a:gd name="T5" fmla="*/ 33 h 49"/>
                  <a:gd name="T6" fmla="*/ 7 w 43"/>
                  <a:gd name="T7" fmla="*/ 48 h 49"/>
                  <a:gd name="T8" fmla="*/ 0 w 43"/>
                  <a:gd name="T9" fmla="*/ 49 h 49"/>
                  <a:gd name="T10" fmla="*/ 0 w 43"/>
                  <a:gd name="T11" fmla="*/ 45 h 49"/>
                  <a:gd name="T12" fmla="*/ 3 w 43"/>
                  <a:gd name="T13" fmla="*/ 39 h 49"/>
                  <a:gd name="T14" fmla="*/ 9 w 43"/>
                  <a:gd name="T15" fmla="*/ 33 h 49"/>
                  <a:gd name="T16" fmla="*/ 16 w 43"/>
                  <a:gd name="T17" fmla="*/ 24 h 49"/>
                  <a:gd name="T18" fmla="*/ 25 w 43"/>
                  <a:gd name="T19" fmla="*/ 17 h 49"/>
                  <a:gd name="T20" fmla="*/ 32 w 43"/>
                  <a:gd name="T21" fmla="*/ 11 h 49"/>
                  <a:gd name="T22" fmla="*/ 38 w 43"/>
                  <a:gd name="T23" fmla="*/ 5 h 49"/>
                  <a:gd name="T24" fmla="*/ 43 w 43"/>
                  <a:gd name="T25" fmla="*/ 0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49"/>
                  <a:gd name="T41" fmla="*/ 43 w 43"/>
                  <a:gd name="T42" fmla="*/ 49 h 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49">
                    <a:moveTo>
                      <a:pt x="43" y="0"/>
                    </a:moveTo>
                    <a:lnTo>
                      <a:pt x="32" y="15"/>
                    </a:lnTo>
                    <a:lnTo>
                      <a:pt x="19" y="33"/>
                    </a:lnTo>
                    <a:lnTo>
                      <a:pt x="7" y="48"/>
                    </a:lnTo>
                    <a:lnTo>
                      <a:pt x="0" y="49"/>
                    </a:lnTo>
                    <a:lnTo>
                      <a:pt x="0" y="45"/>
                    </a:lnTo>
                    <a:lnTo>
                      <a:pt x="3" y="39"/>
                    </a:lnTo>
                    <a:lnTo>
                      <a:pt x="9" y="33"/>
                    </a:lnTo>
                    <a:lnTo>
                      <a:pt x="16" y="24"/>
                    </a:lnTo>
                    <a:lnTo>
                      <a:pt x="25" y="17"/>
                    </a:lnTo>
                    <a:lnTo>
                      <a:pt x="32" y="11"/>
                    </a:lnTo>
                    <a:lnTo>
                      <a:pt x="38" y="5"/>
                    </a:lnTo>
                    <a:lnTo>
                      <a:pt x="4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96" name="Freeform 237"/>
              <p:cNvSpPr>
                <a:spLocks/>
              </p:cNvSpPr>
              <p:nvPr/>
            </p:nvSpPr>
            <p:spPr bwMode="auto">
              <a:xfrm>
                <a:off x="1094" y="2320"/>
                <a:ext cx="66" cy="15"/>
              </a:xfrm>
              <a:custGeom>
                <a:avLst/>
                <a:gdLst>
                  <a:gd name="T0" fmla="*/ 66 w 66"/>
                  <a:gd name="T1" fmla="*/ 12 h 15"/>
                  <a:gd name="T2" fmla="*/ 59 w 66"/>
                  <a:gd name="T3" fmla="*/ 13 h 15"/>
                  <a:gd name="T4" fmla="*/ 48 w 66"/>
                  <a:gd name="T5" fmla="*/ 15 h 15"/>
                  <a:gd name="T6" fmla="*/ 38 w 66"/>
                  <a:gd name="T7" fmla="*/ 15 h 15"/>
                  <a:gd name="T8" fmla="*/ 28 w 66"/>
                  <a:gd name="T9" fmla="*/ 15 h 15"/>
                  <a:gd name="T10" fmla="*/ 17 w 66"/>
                  <a:gd name="T11" fmla="*/ 15 h 15"/>
                  <a:gd name="T12" fmla="*/ 8 w 66"/>
                  <a:gd name="T13" fmla="*/ 13 h 15"/>
                  <a:gd name="T14" fmla="*/ 3 w 66"/>
                  <a:gd name="T15" fmla="*/ 10 h 15"/>
                  <a:gd name="T16" fmla="*/ 0 w 66"/>
                  <a:gd name="T17" fmla="*/ 6 h 15"/>
                  <a:gd name="T18" fmla="*/ 1 w 66"/>
                  <a:gd name="T19" fmla="*/ 1 h 15"/>
                  <a:gd name="T20" fmla="*/ 7 w 66"/>
                  <a:gd name="T21" fmla="*/ 0 h 15"/>
                  <a:gd name="T22" fmla="*/ 16 w 66"/>
                  <a:gd name="T23" fmla="*/ 1 h 15"/>
                  <a:gd name="T24" fmla="*/ 26 w 66"/>
                  <a:gd name="T25" fmla="*/ 3 h 15"/>
                  <a:gd name="T26" fmla="*/ 37 w 66"/>
                  <a:gd name="T27" fmla="*/ 6 h 15"/>
                  <a:gd name="T28" fmla="*/ 48 w 66"/>
                  <a:gd name="T29" fmla="*/ 9 h 15"/>
                  <a:gd name="T30" fmla="*/ 59 w 66"/>
                  <a:gd name="T31" fmla="*/ 10 h 15"/>
                  <a:gd name="T32" fmla="*/ 66 w 66"/>
                  <a:gd name="T33" fmla="*/ 1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12"/>
                    </a:moveTo>
                    <a:lnTo>
                      <a:pt x="59" y="13"/>
                    </a:lnTo>
                    <a:lnTo>
                      <a:pt x="48" y="15"/>
                    </a:lnTo>
                    <a:lnTo>
                      <a:pt x="38" y="15"/>
                    </a:lnTo>
                    <a:lnTo>
                      <a:pt x="28" y="15"/>
                    </a:lnTo>
                    <a:lnTo>
                      <a:pt x="17" y="15"/>
                    </a:lnTo>
                    <a:lnTo>
                      <a:pt x="8" y="13"/>
                    </a:lnTo>
                    <a:lnTo>
                      <a:pt x="3" y="10"/>
                    </a:lnTo>
                    <a:lnTo>
                      <a:pt x="0" y="6"/>
                    </a:lnTo>
                    <a:lnTo>
                      <a:pt x="1" y="1"/>
                    </a:lnTo>
                    <a:lnTo>
                      <a:pt x="7" y="0"/>
                    </a:lnTo>
                    <a:lnTo>
                      <a:pt x="16" y="1"/>
                    </a:lnTo>
                    <a:lnTo>
                      <a:pt x="26" y="3"/>
                    </a:lnTo>
                    <a:lnTo>
                      <a:pt x="37" y="6"/>
                    </a:lnTo>
                    <a:lnTo>
                      <a:pt x="48" y="9"/>
                    </a:lnTo>
                    <a:lnTo>
                      <a:pt x="59" y="10"/>
                    </a:lnTo>
                    <a:lnTo>
                      <a:pt x="66" y="1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97" name="Freeform 238"/>
              <p:cNvSpPr>
                <a:spLocks/>
              </p:cNvSpPr>
              <p:nvPr/>
            </p:nvSpPr>
            <p:spPr bwMode="auto">
              <a:xfrm>
                <a:off x="1108" y="2292"/>
                <a:ext cx="62" cy="28"/>
              </a:xfrm>
              <a:custGeom>
                <a:avLst/>
                <a:gdLst>
                  <a:gd name="T0" fmla="*/ 62 w 62"/>
                  <a:gd name="T1" fmla="*/ 28 h 28"/>
                  <a:gd name="T2" fmla="*/ 56 w 62"/>
                  <a:gd name="T3" fmla="*/ 28 h 28"/>
                  <a:gd name="T4" fmla="*/ 48 w 62"/>
                  <a:gd name="T5" fmla="*/ 26 h 28"/>
                  <a:gd name="T6" fmla="*/ 37 w 62"/>
                  <a:gd name="T7" fmla="*/ 23 h 28"/>
                  <a:gd name="T8" fmla="*/ 27 w 62"/>
                  <a:gd name="T9" fmla="*/ 20 h 28"/>
                  <a:gd name="T10" fmla="*/ 18 w 62"/>
                  <a:gd name="T11" fmla="*/ 16 h 28"/>
                  <a:gd name="T12" fmla="*/ 9 w 62"/>
                  <a:gd name="T13" fmla="*/ 12 h 28"/>
                  <a:gd name="T14" fmla="*/ 3 w 62"/>
                  <a:gd name="T15" fmla="*/ 7 h 28"/>
                  <a:gd name="T16" fmla="*/ 0 w 62"/>
                  <a:gd name="T17" fmla="*/ 3 h 28"/>
                  <a:gd name="T18" fmla="*/ 2 w 62"/>
                  <a:gd name="T19" fmla="*/ 0 h 28"/>
                  <a:gd name="T20" fmla="*/ 8 w 62"/>
                  <a:gd name="T21" fmla="*/ 0 h 28"/>
                  <a:gd name="T22" fmla="*/ 18 w 62"/>
                  <a:gd name="T23" fmla="*/ 3 h 28"/>
                  <a:gd name="T24" fmla="*/ 28 w 62"/>
                  <a:gd name="T25" fmla="*/ 9 h 28"/>
                  <a:gd name="T26" fmla="*/ 39 w 62"/>
                  <a:gd name="T27" fmla="*/ 15 h 28"/>
                  <a:gd name="T28" fmla="*/ 49 w 62"/>
                  <a:gd name="T29" fmla="*/ 20 h 28"/>
                  <a:gd name="T30" fmla="*/ 58 w 62"/>
                  <a:gd name="T31" fmla="*/ 25 h 28"/>
                  <a:gd name="T32" fmla="*/ 62 w 62"/>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8"/>
                  <a:gd name="T53" fmla="*/ 62 w 62"/>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8">
                    <a:moveTo>
                      <a:pt x="62" y="28"/>
                    </a:moveTo>
                    <a:lnTo>
                      <a:pt x="56" y="28"/>
                    </a:lnTo>
                    <a:lnTo>
                      <a:pt x="48" y="26"/>
                    </a:lnTo>
                    <a:lnTo>
                      <a:pt x="37" y="23"/>
                    </a:lnTo>
                    <a:lnTo>
                      <a:pt x="27" y="20"/>
                    </a:lnTo>
                    <a:lnTo>
                      <a:pt x="18" y="16"/>
                    </a:lnTo>
                    <a:lnTo>
                      <a:pt x="9" y="12"/>
                    </a:lnTo>
                    <a:lnTo>
                      <a:pt x="3" y="7"/>
                    </a:lnTo>
                    <a:lnTo>
                      <a:pt x="0" y="3"/>
                    </a:lnTo>
                    <a:lnTo>
                      <a:pt x="2" y="0"/>
                    </a:lnTo>
                    <a:lnTo>
                      <a:pt x="8" y="0"/>
                    </a:lnTo>
                    <a:lnTo>
                      <a:pt x="18" y="3"/>
                    </a:lnTo>
                    <a:lnTo>
                      <a:pt x="28" y="9"/>
                    </a:lnTo>
                    <a:lnTo>
                      <a:pt x="39" y="15"/>
                    </a:lnTo>
                    <a:lnTo>
                      <a:pt x="49" y="20"/>
                    </a:lnTo>
                    <a:lnTo>
                      <a:pt x="58" y="25"/>
                    </a:lnTo>
                    <a:lnTo>
                      <a:pt x="62" y="2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98" name="Freeform 239"/>
              <p:cNvSpPr>
                <a:spLocks/>
              </p:cNvSpPr>
              <p:nvPr/>
            </p:nvSpPr>
            <p:spPr bwMode="auto">
              <a:xfrm>
                <a:off x="1094" y="2348"/>
                <a:ext cx="62" cy="15"/>
              </a:xfrm>
              <a:custGeom>
                <a:avLst/>
                <a:gdLst>
                  <a:gd name="T0" fmla="*/ 62 w 62"/>
                  <a:gd name="T1" fmla="*/ 6 h 15"/>
                  <a:gd name="T2" fmla="*/ 59 w 62"/>
                  <a:gd name="T3" fmla="*/ 9 h 15"/>
                  <a:gd name="T4" fmla="*/ 53 w 62"/>
                  <a:gd name="T5" fmla="*/ 12 h 15"/>
                  <a:gd name="T6" fmla="*/ 42 w 62"/>
                  <a:gd name="T7" fmla="*/ 13 h 15"/>
                  <a:gd name="T8" fmla="*/ 32 w 62"/>
                  <a:gd name="T9" fmla="*/ 15 h 15"/>
                  <a:gd name="T10" fmla="*/ 22 w 62"/>
                  <a:gd name="T11" fmla="*/ 15 h 15"/>
                  <a:gd name="T12" fmla="*/ 11 w 62"/>
                  <a:gd name="T13" fmla="*/ 13 h 15"/>
                  <a:gd name="T14" fmla="*/ 4 w 62"/>
                  <a:gd name="T15" fmla="*/ 10 h 15"/>
                  <a:gd name="T16" fmla="*/ 0 w 62"/>
                  <a:gd name="T17" fmla="*/ 6 h 15"/>
                  <a:gd name="T18" fmla="*/ 0 w 62"/>
                  <a:gd name="T19" fmla="*/ 1 h 15"/>
                  <a:gd name="T20" fmla="*/ 4 w 62"/>
                  <a:gd name="T21" fmla="*/ 0 h 15"/>
                  <a:gd name="T22" fmla="*/ 13 w 62"/>
                  <a:gd name="T23" fmla="*/ 0 h 15"/>
                  <a:gd name="T24" fmla="*/ 22 w 62"/>
                  <a:gd name="T25" fmla="*/ 1 h 15"/>
                  <a:gd name="T26" fmla="*/ 34 w 62"/>
                  <a:gd name="T27" fmla="*/ 3 h 15"/>
                  <a:gd name="T28" fmla="*/ 44 w 62"/>
                  <a:gd name="T29" fmla="*/ 4 h 15"/>
                  <a:gd name="T30" fmla="*/ 54 w 62"/>
                  <a:gd name="T31" fmla="*/ 6 h 15"/>
                  <a:gd name="T32" fmla="*/ 62 w 62"/>
                  <a:gd name="T33" fmla="*/ 6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5"/>
                  <a:gd name="T53" fmla="*/ 62 w 6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5">
                    <a:moveTo>
                      <a:pt x="62" y="6"/>
                    </a:moveTo>
                    <a:lnTo>
                      <a:pt x="59" y="9"/>
                    </a:lnTo>
                    <a:lnTo>
                      <a:pt x="53" y="12"/>
                    </a:lnTo>
                    <a:lnTo>
                      <a:pt x="42" y="13"/>
                    </a:lnTo>
                    <a:lnTo>
                      <a:pt x="32" y="15"/>
                    </a:lnTo>
                    <a:lnTo>
                      <a:pt x="22" y="15"/>
                    </a:lnTo>
                    <a:lnTo>
                      <a:pt x="11" y="13"/>
                    </a:lnTo>
                    <a:lnTo>
                      <a:pt x="4" y="10"/>
                    </a:lnTo>
                    <a:lnTo>
                      <a:pt x="0" y="6"/>
                    </a:lnTo>
                    <a:lnTo>
                      <a:pt x="0" y="1"/>
                    </a:lnTo>
                    <a:lnTo>
                      <a:pt x="4" y="0"/>
                    </a:lnTo>
                    <a:lnTo>
                      <a:pt x="13" y="0"/>
                    </a:lnTo>
                    <a:lnTo>
                      <a:pt x="22" y="1"/>
                    </a:lnTo>
                    <a:lnTo>
                      <a:pt x="34" y="3"/>
                    </a:lnTo>
                    <a:lnTo>
                      <a:pt x="44" y="4"/>
                    </a:lnTo>
                    <a:lnTo>
                      <a:pt x="54" y="6"/>
                    </a:lnTo>
                    <a:lnTo>
                      <a:pt x="62" y="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199" name="Freeform 240"/>
              <p:cNvSpPr>
                <a:spLocks/>
              </p:cNvSpPr>
              <p:nvPr/>
            </p:nvSpPr>
            <p:spPr bwMode="auto">
              <a:xfrm>
                <a:off x="1077" y="2375"/>
                <a:ext cx="67" cy="10"/>
              </a:xfrm>
              <a:custGeom>
                <a:avLst/>
                <a:gdLst>
                  <a:gd name="T0" fmla="*/ 67 w 67"/>
                  <a:gd name="T1" fmla="*/ 0 h 10"/>
                  <a:gd name="T2" fmla="*/ 61 w 67"/>
                  <a:gd name="T3" fmla="*/ 2 h 10"/>
                  <a:gd name="T4" fmla="*/ 54 w 67"/>
                  <a:gd name="T5" fmla="*/ 4 h 10"/>
                  <a:gd name="T6" fmla="*/ 43 w 67"/>
                  <a:gd name="T7" fmla="*/ 7 h 10"/>
                  <a:gd name="T8" fmla="*/ 31 w 67"/>
                  <a:gd name="T9" fmla="*/ 8 h 10"/>
                  <a:gd name="T10" fmla="*/ 21 w 67"/>
                  <a:gd name="T11" fmla="*/ 10 h 10"/>
                  <a:gd name="T12" fmla="*/ 11 w 67"/>
                  <a:gd name="T13" fmla="*/ 10 h 10"/>
                  <a:gd name="T14" fmla="*/ 5 w 67"/>
                  <a:gd name="T15" fmla="*/ 8 h 10"/>
                  <a:gd name="T16" fmla="*/ 0 w 67"/>
                  <a:gd name="T17" fmla="*/ 5 h 10"/>
                  <a:gd name="T18" fmla="*/ 0 w 67"/>
                  <a:gd name="T19" fmla="*/ 2 h 10"/>
                  <a:gd name="T20" fmla="*/ 5 w 67"/>
                  <a:gd name="T21" fmla="*/ 0 h 10"/>
                  <a:gd name="T22" fmla="*/ 12 w 67"/>
                  <a:gd name="T23" fmla="*/ 0 h 10"/>
                  <a:gd name="T24" fmla="*/ 23 w 67"/>
                  <a:gd name="T25" fmla="*/ 0 h 10"/>
                  <a:gd name="T26" fmla="*/ 34 w 67"/>
                  <a:gd name="T27" fmla="*/ 0 h 10"/>
                  <a:gd name="T28" fmla="*/ 46 w 67"/>
                  <a:gd name="T29" fmla="*/ 1 h 10"/>
                  <a:gd name="T30" fmla="*/ 56 w 67"/>
                  <a:gd name="T31" fmla="*/ 1 h 10"/>
                  <a:gd name="T32" fmla="*/ 67 w 67"/>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0"/>
                  <a:gd name="T53" fmla="*/ 67 w 67"/>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0">
                    <a:moveTo>
                      <a:pt x="67" y="0"/>
                    </a:moveTo>
                    <a:lnTo>
                      <a:pt x="61" y="2"/>
                    </a:lnTo>
                    <a:lnTo>
                      <a:pt x="54" y="4"/>
                    </a:lnTo>
                    <a:lnTo>
                      <a:pt x="43" y="7"/>
                    </a:lnTo>
                    <a:lnTo>
                      <a:pt x="31" y="8"/>
                    </a:lnTo>
                    <a:lnTo>
                      <a:pt x="21" y="10"/>
                    </a:lnTo>
                    <a:lnTo>
                      <a:pt x="11" y="10"/>
                    </a:lnTo>
                    <a:lnTo>
                      <a:pt x="5" y="8"/>
                    </a:lnTo>
                    <a:lnTo>
                      <a:pt x="0" y="5"/>
                    </a:lnTo>
                    <a:lnTo>
                      <a:pt x="0" y="2"/>
                    </a:lnTo>
                    <a:lnTo>
                      <a:pt x="5" y="0"/>
                    </a:lnTo>
                    <a:lnTo>
                      <a:pt x="12" y="0"/>
                    </a:lnTo>
                    <a:lnTo>
                      <a:pt x="23" y="0"/>
                    </a:lnTo>
                    <a:lnTo>
                      <a:pt x="34" y="0"/>
                    </a:lnTo>
                    <a:lnTo>
                      <a:pt x="46" y="1"/>
                    </a:lnTo>
                    <a:lnTo>
                      <a:pt x="56" y="1"/>
                    </a:lnTo>
                    <a:lnTo>
                      <a:pt x="6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200" name="Freeform 241"/>
              <p:cNvSpPr>
                <a:spLocks/>
              </p:cNvSpPr>
              <p:nvPr/>
            </p:nvSpPr>
            <p:spPr bwMode="auto">
              <a:xfrm>
                <a:off x="1066" y="2397"/>
                <a:ext cx="66" cy="14"/>
              </a:xfrm>
              <a:custGeom>
                <a:avLst/>
                <a:gdLst>
                  <a:gd name="T0" fmla="*/ 66 w 66"/>
                  <a:gd name="T1" fmla="*/ 0 h 14"/>
                  <a:gd name="T2" fmla="*/ 60 w 66"/>
                  <a:gd name="T3" fmla="*/ 1 h 14"/>
                  <a:gd name="T4" fmla="*/ 51 w 66"/>
                  <a:gd name="T5" fmla="*/ 4 h 14"/>
                  <a:gd name="T6" fmla="*/ 39 w 66"/>
                  <a:gd name="T7" fmla="*/ 9 h 14"/>
                  <a:gd name="T8" fmla="*/ 29 w 66"/>
                  <a:gd name="T9" fmla="*/ 12 h 14"/>
                  <a:gd name="T10" fmla="*/ 17 w 66"/>
                  <a:gd name="T11" fmla="*/ 13 h 14"/>
                  <a:gd name="T12" fmla="*/ 8 w 66"/>
                  <a:gd name="T13" fmla="*/ 14 h 14"/>
                  <a:gd name="T14" fmla="*/ 3 w 66"/>
                  <a:gd name="T15" fmla="*/ 13 h 14"/>
                  <a:gd name="T16" fmla="*/ 0 w 66"/>
                  <a:gd name="T17" fmla="*/ 10 h 14"/>
                  <a:gd name="T18" fmla="*/ 1 w 66"/>
                  <a:gd name="T19" fmla="*/ 6 h 14"/>
                  <a:gd name="T20" fmla="*/ 7 w 66"/>
                  <a:gd name="T21" fmla="*/ 4 h 14"/>
                  <a:gd name="T22" fmla="*/ 16 w 66"/>
                  <a:gd name="T23" fmla="*/ 3 h 14"/>
                  <a:gd name="T24" fmla="*/ 26 w 66"/>
                  <a:gd name="T25" fmla="*/ 1 h 14"/>
                  <a:gd name="T26" fmla="*/ 36 w 66"/>
                  <a:gd name="T27" fmla="*/ 1 h 14"/>
                  <a:gd name="T28" fmla="*/ 47 w 66"/>
                  <a:gd name="T29" fmla="*/ 1 h 14"/>
                  <a:gd name="T30" fmla="*/ 57 w 66"/>
                  <a:gd name="T31" fmla="*/ 1 h 14"/>
                  <a:gd name="T32" fmla="*/ 66 w 66"/>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4"/>
                  <a:gd name="T53" fmla="*/ 66 w 66"/>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4">
                    <a:moveTo>
                      <a:pt x="66" y="0"/>
                    </a:moveTo>
                    <a:lnTo>
                      <a:pt x="60" y="1"/>
                    </a:lnTo>
                    <a:lnTo>
                      <a:pt x="51" y="4"/>
                    </a:lnTo>
                    <a:lnTo>
                      <a:pt x="39" y="9"/>
                    </a:lnTo>
                    <a:lnTo>
                      <a:pt x="29" y="12"/>
                    </a:lnTo>
                    <a:lnTo>
                      <a:pt x="17" y="13"/>
                    </a:lnTo>
                    <a:lnTo>
                      <a:pt x="8" y="14"/>
                    </a:lnTo>
                    <a:lnTo>
                      <a:pt x="3" y="13"/>
                    </a:lnTo>
                    <a:lnTo>
                      <a:pt x="0" y="10"/>
                    </a:lnTo>
                    <a:lnTo>
                      <a:pt x="1" y="6"/>
                    </a:lnTo>
                    <a:lnTo>
                      <a:pt x="7" y="4"/>
                    </a:lnTo>
                    <a:lnTo>
                      <a:pt x="16" y="3"/>
                    </a:lnTo>
                    <a:lnTo>
                      <a:pt x="26" y="1"/>
                    </a:lnTo>
                    <a:lnTo>
                      <a:pt x="36" y="1"/>
                    </a:lnTo>
                    <a:lnTo>
                      <a:pt x="47" y="1"/>
                    </a:lnTo>
                    <a:lnTo>
                      <a:pt x="57" y="1"/>
                    </a:lnTo>
                    <a:lnTo>
                      <a:pt x="6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201" name="Freeform 242"/>
              <p:cNvSpPr>
                <a:spLocks/>
              </p:cNvSpPr>
              <p:nvPr/>
            </p:nvSpPr>
            <p:spPr bwMode="auto">
              <a:xfrm>
                <a:off x="1052" y="2420"/>
                <a:ext cx="74" cy="18"/>
              </a:xfrm>
              <a:custGeom>
                <a:avLst/>
                <a:gdLst>
                  <a:gd name="T0" fmla="*/ 74 w 74"/>
                  <a:gd name="T1" fmla="*/ 0 h 18"/>
                  <a:gd name="T2" fmla="*/ 65 w 74"/>
                  <a:gd name="T3" fmla="*/ 5 h 18"/>
                  <a:gd name="T4" fmla="*/ 55 w 74"/>
                  <a:gd name="T5" fmla="*/ 9 h 18"/>
                  <a:gd name="T6" fmla="*/ 43 w 74"/>
                  <a:gd name="T7" fmla="*/ 12 h 18"/>
                  <a:gd name="T8" fmla="*/ 31 w 74"/>
                  <a:gd name="T9" fmla="*/ 17 h 18"/>
                  <a:gd name="T10" fmla="*/ 19 w 74"/>
                  <a:gd name="T11" fmla="*/ 18 h 18"/>
                  <a:gd name="T12" fmla="*/ 9 w 74"/>
                  <a:gd name="T13" fmla="*/ 18 h 18"/>
                  <a:gd name="T14" fmla="*/ 3 w 74"/>
                  <a:gd name="T15" fmla="*/ 15 h 18"/>
                  <a:gd name="T16" fmla="*/ 0 w 74"/>
                  <a:gd name="T17" fmla="*/ 11 h 18"/>
                  <a:gd name="T18" fmla="*/ 2 w 74"/>
                  <a:gd name="T19" fmla="*/ 6 h 18"/>
                  <a:gd name="T20" fmla="*/ 9 w 74"/>
                  <a:gd name="T21" fmla="*/ 3 h 18"/>
                  <a:gd name="T22" fmla="*/ 19 w 74"/>
                  <a:gd name="T23" fmla="*/ 2 h 18"/>
                  <a:gd name="T24" fmla="*/ 31 w 74"/>
                  <a:gd name="T25" fmla="*/ 0 h 18"/>
                  <a:gd name="T26" fmla="*/ 45 w 74"/>
                  <a:gd name="T27" fmla="*/ 2 h 18"/>
                  <a:gd name="T28" fmla="*/ 56 w 74"/>
                  <a:gd name="T29" fmla="*/ 2 h 18"/>
                  <a:gd name="T30" fmla="*/ 67 w 74"/>
                  <a:gd name="T31" fmla="*/ 2 h 18"/>
                  <a:gd name="T32" fmla="*/ 74 w 7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18"/>
                  <a:gd name="T53" fmla="*/ 74 w 7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18">
                    <a:moveTo>
                      <a:pt x="74" y="0"/>
                    </a:moveTo>
                    <a:lnTo>
                      <a:pt x="65" y="5"/>
                    </a:lnTo>
                    <a:lnTo>
                      <a:pt x="55" y="9"/>
                    </a:lnTo>
                    <a:lnTo>
                      <a:pt x="43" y="12"/>
                    </a:lnTo>
                    <a:lnTo>
                      <a:pt x="31" y="17"/>
                    </a:lnTo>
                    <a:lnTo>
                      <a:pt x="19" y="18"/>
                    </a:lnTo>
                    <a:lnTo>
                      <a:pt x="9" y="18"/>
                    </a:lnTo>
                    <a:lnTo>
                      <a:pt x="3" y="15"/>
                    </a:lnTo>
                    <a:lnTo>
                      <a:pt x="0" y="11"/>
                    </a:lnTo>
                    <a:lnTo>
                      <a:pt x="2" y="6"/>
                    </a:lnTo>
                    <a:lnTo>
                      <a:pt x="9" y="3"/>
                    </a:lnTo>
                    <a:lnTo>
                      <a:pt x="19" y="2"/>
                    </a:lnTo>
                    <a:lnTo>
                      <a:pt x="31" y="0"/>
                    </a:lnTo>
                    <a:lnTo>
                      <a:pt x="45" y="2"/>
                    </a:lnTo>
                    <a:lnTo>
                      <a:pt x="56" y="2"/>
                    </a:lnTo>
                    <a:lnTo>
                      <a:pt x="67" y="2"/>
                    </a:lnTo>
                    <a:lnTo>
                      <a:pt x="7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202" name="Freeform 243"/>
              <p:cNvSpPr>
                <a:spLocks/>
              </p:cNvSpPr>
              <p:nvPr/>
            </p:nvSpPr>
            <p:spPr bwMode="auto">
              <a:xfrm>
                <a:off x="1040" y="2447"/>
                <a:ext cx="82" cy="25"/>
              </a:xfrm>
              <a:custGeom>
                <a:avLst/>
                <a:gdLst>
                  <a:gd name="T0" fmla="*/ 82 w 82"/>
                  <a:gd name="T1" fmla="*/ 0 h 25"/>
                  <a:gd name="T2" fmla="*/ 74 w 82"/>
                  <a:gd name="T3" fmla="*/ 3 h 25"/>
                  <a:gd name="T4" fmla="*/ 62 w 82"/>
                  <a:gd name="T5" fmla="*/ 9 h 25"/>
                  <a:gd name="T6" fmla="*/ 48 w 82"/>
                  <a:gd name="T7" fmla="*/ 15 h 25"/>
                  <a:gd name="T8" fmla="*/ 34 w 82"/>
                  <a:gd name="T9" fmla="*/ 19 h 25"/>
                  <a:gd name="T10" fmla="*/ 20 w 82"/>
                  <a:gd name="T11" fmla="*/ 24 h 25"/>
                  <a:gd name="T12" fmla="*/ 9 w 82"/>
                  <a:gd name="T13" fmla="*/ 25 h 25"/>
                  <a:gd name="T14" fmla="*/ 2 w 82"/>
                  <a:gd name="T15" fmla="*/ 25 h 25"/>
                  <a:gd name="T16" fmla="*/ 0 w 82"/>
                  <a:gd name="T17" fmla="*/ 21 h 25"/>
                  <a:gd name="T18" fmla="*/ 5 w 82"/>
                  <a:gd name="T19" fmla="*/ 15 h 25"/>
                  <a:gd name="T20" fmla="*/ 12 w 82"/>
                  <a:gd name="T21" fmla="*/ 12 h 25"/>
                  <a:gd name="T22" fmla="*/ 24 w 82"/>
                  <a:gd name="T23" fmla="*/ 9 h 25"/>
                  <a:gd name="T24" fmla="*/ 39 w 82"/>
                  <a:gd name="T25" fmla="*/ 6 h 25"/>
                  <a:gd name="T26" fmla="*/ 52 w 82"/>
                  <a:gd name="T27" fmla="*/ 4 h 25"/>
                  <a:gd name="T28" fmla="*/ 65 w 82"/>
                  <a:gd name="T29" fmla="*/ 3 h 25"/>
                  <a:gd name="T30" fmla="*/ 76 w 82"/>
                  <a:gd name="T31" fmla="*/ 1 h 25"/>
                  <a:gd name="T32" fmla="*/ 82 w 82"/>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2"/>
                  <a:gd name="T52" fmla="*/ 0 h 25"/>
                  <a:gd name="T53" fmla="*/ 82 w 82"/>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2" h="25">
                    <a:moveTo>
                      <a:pt x="82" y="0"/>
                    </a:moveTo>
                    <a:lnTo>
                      <a:pt x="74" y="3"/>
                    </a:lnTo>
                    <a:lnTo>
                      <a:pt x="62" y="9"/>
                    </a:lnTo>
                    <a:lnTo>
                      <a:pt x="48" y="15"/>
                    </a:lnTo>
                    <a:lnTo>
                      <a:pt x="34" y="19"/>
                    </a:lnTo>
                    <a:lnTo>
                      <a:pt x="20" y="24"/>
                    </a:lnTo>
                    <a:lnTo>
                      <a:pt x="9" y="25"/>
                    </a:lnTo>
                    <a:lnTo>
                      <a:pt x="2" y="25"/>
                    </a:lnTo>
                    <a:lnTo>
                      <a:pt x="0" y="21"/>
                    </a:lnTo>
                    <a:lnTo>
                      <a:pt x="5" y="15"/>
                    </a:lnTo>
                    <a:lnTo>
                      <a:pt x="12" y="12"/>
                    </a:lnTo>
                    <a:lnTo>
                      <a:pt x="24" y="9"/>
                    </a:lnTo>
                    <a:lnTo>
                      <a:pt x="39" y="6"/>
                    </a:lnTo>
                    <a:lnTo>
                      <a:pt x="52" y="4"/>
                    </a:lnTo>
                    <a:lnTo>
                      <a:pt x="65" y="3"/>
                    </a:lnTo>
                    <a:lnTo>
                      <a:pt x="76" y="1"/>
                    </a:lnTo>
                    <a:lnTo>
                      <a:pt x="8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203" name="Freeform 244"/>
              <p:cNvSpPr>
                <a:spLocks/>
              </p:cNvSpPr>
              <p:nvPr/>
            </p:nvSpPr>
            <p:spPr bwMode="auto">
              <a:xfrm>
                <a:off x="1033" y="2468"/>
                <a:ext cx="87" cy="34"/>
              </a:xfrm>
              <a:custGeom>
                <a:avLst/>
                <a:gdLst>
                  <a:gd name="T0" fmla="*/ 87 w 87"/>
                  <a:gd name="T1" fmla="*/ 0 h 34"/>
                  <a:gd name="T2" fmla="*/ 80 w 87"/>
                  <a:gd name="T3" fmla="*/ 7 h 34"/>
                  <a:gd name="T4" fmla="*/ 68 w 87"/>
                  <a:gd name="T5" fmla="*/ 16 h 34"/>
                  <a:gd name="T6" fmla="*/ 53 w 87"/>
                  <a:gd name="T7" fmla="*/ 22 h 34"/>
                  <a:gd name="T8" fmla="*/ 38 w 87"/>
                  <a:gd name="T9" fmla="*/ 28 h 34"/>
                  <a:gd name="T10" fmla="*/ 24 w 87"/>
                  <a:gd name="T11" fmla="*/ 32 h 34"/>
                  <a:gd name="T12" fmla="*/ 12 w 87"/>
                  <a:gd name="T13" fmla="*/ 34 h 34"/>
                  <a:gd name="T14" fmla="*/ 3 w 87"/>
                  <a:gd name="T15" fmla="*/ 32 h 34"/>
                  <a:gd name="T16" fmla="*/ 0 w 87"/>
                  <a:gd name="T17" fmla="*/ 28 h 34"/>
                  <a:gd name="T18" fmla="*/ 2 w 87"/>
                  <a:gd name="T19" fmla="*/ 22 h 34"/>
                  <a:gd name="T20" fmla="*/ 10 w 87"/>
                  <a:gd name="T21" fmla="*/ 16 h 34"/>
                  <a:gd name="T22" fmla="*/ 21 w 87"/>
                  <a:gd name="T23" fmla="*/ 11 h 34"/>
                  <a:gd name="T24" fmla="*/ 36 w 87"/>
                  <a:gd name="T25" fmla="*/ 9 h 34"/>
                  <a:gd name="T26" fmla="*/ 50 w 87"/>
                  <a:gd name="T27" fmla="*/ 6 h 34"/>
                  <a:gd name="T28" fmla="*/ 65 w 87"/>
                  <a:gd name="T29" fmla="*/ 3 h 34"/>
                  <a:gd name="T30" fmla="*/ 78 w 87"/>
                  <a:gd name="T31" fmla="*/ 1 h 34"/>
                  <a:gd name="T32" fmla="*/ 87 w 87"/>
                  <a:gd name="T33" fmla="*/ 0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34"/>
                  <a:gd name="T53" fmla="*/ 87 w 87"/>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34">
                    <a:moveTo>
                      <a:pt x="87" y="0"/>
                    </a:moveTo>
                    <a:lnTo>
                      <a:pt x="80" y="7"/>
                    </a:lnTo>
                    <a:lnTo>
                      <a:pt x="68" y="16"/>
                    </a:lnTo>
                    <a:lnTo>
                      <a:pt x="53" y="22"/>
                    </a:lnTo>
                    <a:lnTo>
                      <a:pt x="38" y="28"/>
                    </a:lnTo>
                    <a:lnTo>
                      <a:pt x="24" y="32"/>
                    </a:lnTo>
                    <a:lnTo>
                      <a:pt x="12" y="34"/>
                    </a:lnTo>
                    <a:lnTo>
                      <a:pt x="3" y="32"/>
                    </a:lnTo>
                    <a:lnTo>
                      <a:pt x="0" y="28"/>
                    </a:lnTo>
                    <a:lnTo>
                      <a:pt x="2" y="22"/>
                    </a:lnTo>
                    <a:lnTo>
                      <a:pt x="10" y="16"/>
                    </a:lnTo>
                    <a:lnTo>
                      <a:pt x="21" y="11"/>
                    </a:lnTo>
                    <a:lnTo>
                      <a:pt x="36" y="9"/>
                    </a:lnTo>
                    <a:lnTo>
                      <a:pt x="50" y="6"/>
                    </a:lnTo>
                    <a:lnTo>
                      <a:pt x="65" y="3"/>
                    </a:lnTo>
                    <a:lnTo>
                      <a:pt x="78" y="1"/>
                    </a:lnTo>
                    <a:lnTo>
                      <a:pt x="8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8884" name="Freeform 245"/>
            <p:cNvSpPr>
              <a:spLocks/>
            </p:cNvSpPr>
            <p:nvPr/>
          </p:nvSpPr>
          <p:spPr bwMode="auto">
            <a:xfrm>
              <a:off x="1039" y="2502"/>
              <a:ext cx="83" cy="54"/>
            </a:xfrm>
            <a:custGeom>
              <a:avLst/>
              <a:gdLst>
                <a:gd name="T0" fmla="*/ 83 w 83"/>
                <a:gd name="T1" fmla="*/ 0 h 54"/>
                <a:gd name="T2" fmla="*/ 75 w 83"/>
                <a:gd name="T3" fmla="*/ 9 h 54"/>
                <a:gd name="T4" fmla="*/ 65 w 83"/>
                <a:gd name="T5" fmla="*/ 17 h 54"/>
                <a:gd name="T6" fmla="*/ 52 w 83"/>
                <a:gd name="T7" fmla="*/ 28 h 54"/>
                <a:gd name="T8" fmla="*/ 38 w 83"/>
                <a:gd name="T9" fmla="*/ 38 h 54"/>
                <a:gd name="T10" fmla="*/ 25 w 83"/>
                <a:gd name="T11" fmla="*/ 45 h 54"/>
                <a:gd name="T12" fmla="*/ 13 w 83"/>
                <a:gd name="T13" fmla="*/ 51 h 54"/>
                <a:gd name="T14" fmla="*/ 4 w 83"/>
                <a:gd name="T15" fmla="*/ 54 h 54"/>
                <a:gd name="T16" fmla="*/ 0 w 83"/>
                <a:gd name="T17" fmla="*/ 51 h 54"/>
                <a:gd name="T18" fmla="*/ 1 w 83"/>
                <a:gd name="T19" fmla="*/ 45 h 54"/>
                <a:gd name="T20" fmla="*/ 7 w 83"/>
                <a:gd name="T21" fmla="*/ 38 h 54"/>
                <a:gd name="T22" fmla="*/ 16 w 83"/>
                <a:gd name="T23" fmla="*/ 31 h 54"/>
                <a:gd name="T24" fmla="*/ 30 w 83"/>
                <a:gd name="T25" fmla="*/ 22 h 54"/>
                <a:gd name="T26" fmla="*/ 43 w 83"/>
                <a:gd name="T27" fmla="*/ 14 h 54"/>
                <a:gd name="T28" fmla="*/ 58 w 83"/>
                <a:gd name="T29" fmla="*/ 7 h 54"/>
                <a:gd name="T30" fmla="*/ 71 w 83"/>
                <a:gd name="T31" fmla="*/ 3 h 54"/>
                <a:gd name="T32" fmla="*/ 83 w 83"/>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54"/>
                <a:gd name="T53" fmla="*/ 83 w 83"/>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54">
                  <a:moveTo>
                    <a:pt x="83" y="0"/>
                  </a:moveTo>
                  <a:lnTo>
                    <a:pt x="75" y="9"/>
                  </a:lnTo>
                  <a:lnTo>
                    <a:pt x="65" y="17"/>
                  </a:lnTo>
                  <a:lnTo>
                    <a:pt x="52" y="28"/>
                  </a:lnTo>
                  <a:lnTo>
                    <a:pt x="38" y="38"/>
                  </a:lnTo>
                  <a:lnTo>
                    <a:pt x="25" y="45"/>
                  </a:lnTo>
                  <a:lnTo>
                    <a:pt x="13" y="51"/>
                  </a:lnTo>
                  <a:lnTo>
                    <a:pt x="4" y="54"/>
                  </a:lnTo>
                  <a:lnTo>
                    <a:pt x="0" y="51"/>
                  </a:lnTo>
                  <a:lnTo>
                    <a:pt x="1" y="45"/>
                  </a:lnTo>
                  <a:lnTo>
                    <a:pt x="7" y="38"/>
                  </a:lnTo>
                  <a:lnTo>
                    <a:pt x="16" y="31"/>
                  </a:lnTo>
                  <a:lnTo>
                    <a:pt x="30" y="22"/>
                  </a:lnTo>
                  <a:lnTo>
                    <a:pt x="43" y="14"/>
                  </a:lnTo>
                  <a:lnTo>
                    <a:pt x="58" y="7"/>
                  </a:lnTo>
                  <a:lnTo>
                    <a:pt x="71" y="3"/>
                  </a:lnTo>
                  <a:lnTo>
                    <a:pt x="8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885" name="Freeform 246"/>
            <p:cNvSpPr>
              <a:spLocks/>
            </p:cNvSpPr>
            <p:nvPr/>
          </p:nvSpPr>
          <p:spPr bwMode="auto">
            <a:xfrm>
              <a:off x="1052" y="2533"/>
              <a:ext cx="70" cy="69"/>
            </a:xfrm>
            <a:custGeom>
              <a:avLst/>
              <a:gdLst>
                <a:gd name="T0" fmla="*/ 70 w 70"/>
                <a:gd name="T1" fmla="*/ 0 h 69"/>
                <a:gd name="T2" fmla="*/ 65 w 70"/>
                <a:gd name="T3" fmla="*/ 9 h 69"/>
                <a:gd name="T4" fmla="*/ 56 w 70"/>
                <a:gd name="T5" fmla="*/ 19 h 69"/>
                <a:gd name="T6" fmla="*/ 46 w 70"/>
                <a:gd name="T7" fmla="*/ 32 h 69"/>
                <a:gd name="T8" fmla="*/ 36 w 70"/>
                <a:gd name="T9" fmla="*/ 44 h 69"/>
                <a:gd name="T10" fmla="*/ 24 w 70"/>
                <a:gd name="T11" fmla="*/ 56 h 69"/>
                <a:gd name="T12" fmla="*/ 14 w 70"/>
                <a:gd name="T13" fmla="*/ 65 h 69"/>
                <a:gd name="T14" fmla="*/ 5 w 70"/>
                <a:gd name="T15" fmla="*/ 69 h 69"/>
                <a:gd name="T16" fmla="*/ 0 w 70"/>
                <a:gd name="T17" fmla="*/ 68 h 69"/>
                <a:gd name="T18" fmla="*/ 0 w 70"/>
                <a:gd name="T19" fmla="*/ 60 h 69"/>
                <a:gd name="T20" fmla="*/ 6 w 70"/>
                <a:gd name="T21" fmla="*/ 51 h 69"/>
                <a:gd name="T22" fmla="*/ 15 w 70"/>
                <a:gd name="T23" fmla="*/ 40 h 69"/>
                <a:gd name="T24" fmla="*/ 27 w 70"/>
                <a:gd name="T25" fmla="*/ 29 h 69"/>
                <a:gd name="T26" fmla="*/ 40 w 70"/>
                <a:gd name="T27" fmla="*/ 17 h 69"/>
                <a:gd name="T28" fmla="*/ 52 w 70"/>
                <a:gd name="T29" fmla="*/ 9 h 69"/>
                <a:gd name="T30" fmla="*/ 62 w 70"/>
                <a:gd name="T31" fmla="*/ 3 h 69"/>
                <a:gd name="T32" fmla="*/ 70 w 70"/>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9"/>
                <a:gd name="T53" fmla="*/ 70 w 70"/>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9">
                  <a:moveTo>
                    <a:pt x="70" y="0"/>
                  </a:moveTo>
                  <a:lnTo>
                    <a:pt x="65" y="9"/>
                  </a:lnTo>
                  <a:lnTo>
                    <a:pt x="56" y="19"/>
                  </a:lnTo>
                  <a:lnTo>
                    <a:pt x="46" y="32"/>
                  </a:lnTo>
                  <a:lnTo>
                    <a:pt x="36" y="44"/>
                  </a:lnTo>
                  <a:lnTo>
                    <a:pt x="24" y="56"/>
                  </a:lnTo>
                  <a:lnTo>
                    <a:pt x="14" y="65"/>
                  </a:lnTo>
                  <a:lnTo>
                    <a:pt x="5" y="69"/>
                  </a:lnTo>
                  <a:lnTo>
                    <a:pt x="0" y="68"/>
                  </a:lnTo>
                  <a:lnTo>
                    <a:pt x="0" y="60"/>
                  </a:lnTo>
                  <a:lnTo>
                    <a:pt x="6" y="51"/>
                  </a:lnTo>
                  <a:lnTo>
                    <a:pt x="15" y="40"/>
                  </a:lnTo>
                  <a:lnTo>
                    <a:pt x="27" y="29"/>
                  </a:lnTo>
                  <a:lnTo>
                    <a:pt x="40" y="17"/>
                  </a:lnTo>
                  <a:lnTo>
                    <a:pt x="52" y="9"/>
                  </a:lnTo>
                  <a:lnTo>
                    <a:pt x="62" y="3"/>
                  </a:lnTo>
                  <a:lnTo>
                    <a:pt x="7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886" name="Freeform 247"/>
            <p:cNvSpPr>
              <a:spLocks/>
            </p:cNvSpPr>
            <p:nvPr/>
          </p:nvSpPr>
          <p:spPr bwMode="auto">
            <a:xfrm>
              <a:off x="1061" y="2562"/>
              <a:ext cx="64" cy="62"/>
            </a:xfrm>
            <a:custGeom>
              <a:avLst/>
              <a:gdLst>
                <a:gd name="T0" fmla="*/ 0 w 64"/>
                <a:gd name="T1" fmla="*/ 59 h 62"/>
                <a:gd name="T2" fmla="*/ 2 w 64"/>
                <a:gd name="T3" fmla="*/ 55 h 62"/>
                <a:gd name="T4" fmla="*/ 8 w 64"/>
                <a:gd name="T5" fmla="*/ 49 h 62"/>
                <a:gd name="T6" fmla="*/ 16 w 64"/>
                <a:gd name="T7" fmla="*/ 43 h 62"/>
                <a:gd name="T8" fmla="*/ 27 w 64"/>
                <a:gd name="T9" fmla="*/ 34 h 62"/>
                <a:gd name="T10" fmla="*/ 39 w 64"/>
                <a:gd name="T11" fmla="*/ 25 h 62"/>
                <a:gd name="T12" fmla="*/ 49 w 64"/>
                <a:gd name="T13" fmla="*/ 16 h 62"/>
                <a:gd name="T14" fmla="*/ 58 w 64"/>
                <a:gd name="T15" fmla="*/ 8 h 62"/>
                <a:gd name="T16" fmla="*/ 64 w 64"/>
                <a:gd name="T17" fmla="*/ 0 h 62"/>
                <a:gd name="T18" fmla="*/ 61 w 64"/>
                <a:gd name="T19" fmla="*/ 11 h 62"/>
                <a:gd name="T20" fmla="*/ 53 w 64"/>
                <a:gd name="T21" fmla="*/ 22 h 62"/>
                <a:gd name="T22" fmla="*/ 44 w 64"/>
                <a:gd name="T23" fmla="*/ 34 h 62"/>
                <a:gd name="T24" fmla="*/ 34 w 64"/>
                <a:gd name="T25" fmla="*/ 46 h 62"/>
                <a:gd name="T26" fmla="*/ 24 w 64"/>
                <a:gd name="T27" fmla="*/ 55 h 62"/>
                <a:gd name="T28" fmla="*/ 15 w 64"/>
                <a:gd name="T29" fmla="*/ 61 h 62"/>
                <a:gd name="T30" fmla="*/ 6 w 64"/>
                <a:gd name="T31" fmla="*/ 62 h 62"/>
                <a:gd name="T32" fmla="*/ 0 w 6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62"/>
                <a:gd name="T53" fmla="*/ 64 w 6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62">
                  <a:moveTo>
                    <a:pt x="0" y="59"/>
                  </a:moveTo>
                  <a:lnTo>
                    <a:pt x="2" y="55"/>
                  </a:lnTo>
                  <a:lnTo>
                    <a:pt x="8" y="49"/>
                  </a:lnTo>
                  <a:lnTo>
                    <a:pt x="16" y="43"/>
                  </a:lnTo>
                  <a:lnTo>
                    <a:pt x="27" y="34"/>
                  </a:lnTo>
                  <a:lnTo>
                    <a:pt x="39" y="25"/>
                  </a:lnTo>
                  <a:lnTo>
                    <a:pt x="49" y="16"/>
                  </a:lnTo>
                  <a:lnTo>
                    <a:pt x="58" y="8"/>
                  </a:lnTo>
                  <a:lnTo>
                    <a:pt x="64" y="0"/>
                  </a:lnTo>
                  <a:lnTo>
                    <a:pt x="61" y="11"/>
                  </a:lnTo>
                  <a:lnTo>
                    <a:pt x="53" y="22"/>
                  </a:lnTo>
                  <a:lnTo>
                    <a:pt x="44" y="34"/>
                  </a:lnTo>
                  <a:lnTo>
                    <a:pt x="34" y="46"/>
                  </a:lnTo>
                  <a:lnTo>
                    <a:pt x="24" y="55"/>
                  </a:lnTo>
                  <a:lnTo>
                    <a:pt x="15" y="61"/>
                  </a:lnTo>
                  <a:lnTo>
                    <a:pt x="6" y="62"/>
                  </a:lnTo>
                  <a:lnTo>
                    <a:pt x="0" y="5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887" name="Freeform 248"/>
            <p:cNvSpPr>
              <a:spLocks/>
            </p:cNvSpPr>
            <p:nvPr/>
          </p:nvSpPr>
          <p:spPr bwMode="auto">
            <a:xfrm>
              <a:off x="1184" y="2627"/>
              <a:ext cx="75" cy="303"/>
            </a:xfrm>
            <a:custGeom>
              <a:avLst/>
              <a:gdLst>
                <a:gd name="T0" fmla="*/ 68 w 75"/>
                <a:gd name="T1" fmla="*/ 0 h 303"/>
                <a:gd name="T2" fmla="*/ 69 w 75"/>
                <a:gd name="T3" fmla="*/ 0 h 303"/>
                <a:gd name="T4" fmla="*/ 72 w 75"/>
                <a:gd name="T5" fmla="*/ 2 h 303"/>
                <a:gd name="T6" fmla="*/ 74 w 75"/>
                <a:gd name="T7" fmla="*/ 5 h 303"/>
                <a:gd name="T8" fmla="*/ 75 w 75"/>
                <a:gd name="T9" fmla="*/ 8 h 303"/>
                <a:gd name="T10" fmla="*/ 45 w 75"/>
                <a:gd name="T11" fmla="*/ 45 h 303"/>
                <a:gd name="T12" fmla="*/ 26 w 75"/>
                <a:gd name="T13" fmla="*/ 85 h 303"/>
                <a:gd name="T14" fmla="*/ 16 w 75"/>
                <a:gd name="T15" fmla="*/ 126 h 303"/>
                <a:gd name="T16" fmla="*/ 14 w 75"/>
                <a:gd name="T17" fmla="*/ 166 h 303"/>
                <a:gd name="T18" fmla="*/ 16 w 75"/>
                <a:gd name="T19" fmla="*/ 206 h 303"/>
                <a:gd name="T20" fmla="*/ 22 w 75"/>
                <a:gd name="T21" fmla="*/ 241 h 303"/>
                <a:gd name="T22" fmla="*/ 29 w 75"/>
                <a:gd name="T23" fmla="*/ 275 h 303"/>
                <a:gd name="T24" fmla="*/ 37 w 75"/>
                <a:gd name="T25" fmla="*/ 303 h 303"/>
                <a:gd name="T26" fmla="*/ 20 w 75"/>
                <a:gd name="T27" fmla="*/ 284 h 303"/>
                <a:gd name="T28" fmla="*/ 9 w 75"/>
                <a:gd name="T29" fmla="*/ 252 h 303"/>
                <a:gd name="T30" fmla="*/ 1 w 75"/>
                <a:gd name="T31" fmla="*/ 210 h 303"/>
                <a:gd name="T32" fmla="*/ 0 w 75"/>
                <a:gd name="T33" fmla="*/ 163 h 303"/>
                <a:gd name="T34" fmla="*/ 6 w 75"/>
                <a:gd name="T35" fmla="*/ 114 h 303"/>
                <a:gd name="T36" fmla="*/ 17 w 75"/>
                <a:gd name="T37" fmla="*/ 67 h 303"/>
                <a:gd name="T38" fmla="*/ 38 w 75"/>
                <a:gd name="T39" fmla="*/ 28 h 303"/>
                <a:gd name="T40" fmla="*/ 68 w 75"/>
                <a:gd name="T41" fmla="*/ 0 h 3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5"/>
                <a:gd name="T64" fmla="*/ 0 h 303"/>
                <a:gd name="T65" fmla="*/ 75 w 75"/>
                <a:gd name="T66" fmla="*/ 303 h 3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5" h="303">
                  <a:moveTo>
                    <a:pt x="68" y="0"/>
                  </a:moveTo>
                  <a:lnTo>
                    <a:pt x="69" y="0"/>
                  </a:lnTo>
                  <a:lnTo>
                    <a:pt x="72" y="2"/>
                  </a:lnTo>
                  <a:lnTo>
                    <a:pt x="74" y="5"/>
                  </a:lnTo>
                  <a:lnTo>
                    <a:pt x="75" y="8"/>
                  </a:lnTo>
                  <a:lnTo>
                    <a:pt x="45" y="45"/>
                  </a:lnTo>
                  <a:lnTo>
                    <a:pt x="26" y="85"/>
                  </a:lnTo>
                  <a:lnTo>
                    <a:pt x="16" y="126"/>
                  </a:lnTo>
                  <a:lnTo>
                    <a:pt x="14" y="166"/>
                  </a:lnTo>
                  <a:lnTo>
                    <a:pt x="16" y="206"/>
                  </a:lnTo>
                  <a:lnTo>
                    <a:pt x="22" y="241"/>
                  </a:lnTo>
                  <a:lnTo>
                    <a:pt x="29" y="275"/>
                  </a:lnTo>
                  <a:lnTo>
                    <a:pt x="37" y="303"/>
                  </a:lnTo>
                  <a:lnTo>
                    <a:pt x="20" y="284"/>
                  </a:lnTo>
                  <a:lnTo>
                    <a:pt x="9" y="252"/>
                  </a:lnTo>
                  <a:lnTo>
                    <a:pt x="1" y="210"/>
                  </a:lnTo>
                  <a:lnTo>
                    <a:pt x="0" y="163"/>
                  </a:lnTo>
                  <a:lnTo>
                    <a:pt x="6" y="114"/>
                  </a:lnTo>
                  <a:lnTo>
                    <a:pt x="17" y="67"/>
                  </a:lnTo>
                  <a:lnTo>
                    <a:pt x="38" y="28"/>
                  </a:lnTo>
                  <a:lnTo>
                    <a:pt x="6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888" name="Freeform 249"/>
            <p:cNvSpPr>
              <a:spLocks/>
            </p:cNvSpPr>
            <p:nvPr/>
          </p:nvSpPr>
          <p:spPr bwMode="auto">
            <a:xfrm>
              <a:off x="1201" y="2889"/>
              <a:ext cx="65" cy="37"/>
            </a:xfrm>
            <a:custGeom>
              <a:avLst/>
              <a:gdLst>
                <a:gd name="T0" fmla="*/ 0 w 65"/>
                <a:gd name="T1" fmla="*/ 0 h 37"/>
                <a:gd name="T2" fmla="*/ 8 w 65"/>
                <a:gd name="T3" fmla="*/ 7 h 37"/>
                <a:gd name="T4" fmla="*/ 17 w 65"/>
                <a:gd name="T5" fmla="*/ 15 h 37"/>
                <a:gd name="T6" fmla="*/ 27 w 65"/>
                <a:gd name="T7" fmla="*/ 22 h 37"/>
                <a:gd name="T8" fmla="*/ 37 w 65"/>
                <a:gd name="T9" fmla="*/ 28 h 37"/>
                <a:gd name="T10" fmla="*/ 48 w 65"/>
                <a:gd name="T11" fmla="*/ 32 h 37"/>
                <a:gd name="T12" fmla="*/ 57 w 65"/>
                <a:gd name="T13" fmla="*/ 37 h 37"/>
                <a:gd name="T14" fmla="*/ 62 w 65"/>
                <a:gd name="T15" fmla="*/ 37 h 37"/>
                <a:gd name="T16" fmla="*/ 65 w 65"/>
                <a:gd name="T17" fmla="*/ 35 h 37"/>
                <a:gd name="T18" fmla="*/ 65 w 65"/>
                <a:gd name="T19" fmla="*/ 32 h 37"/>
                <a:gd name="T20" fmla="*/ 59 w 65"/>
                <a:gd name="T21" fmla="*/ 29 h 37"/>
                <a:gd name="T22" fmla="*/ 52 w 65"/>
                <a:gd name="T23" fmla="*/ 25 h 37"/>
                <a:gd name="T24" fmla="*/ 42 w 65"/>
                <a:gd name="T25" fmla="*/ 21 h 37"/>
                <a:gd name="T26" fmla="*/ 31 w 65"/>
                <a:gd name="T27" fmla="*/ 16 h 37"/>
                <a:gd name="T28" fmla="*/ 20 w 65"/>
                <a:gd name="T29" fmla="*/ 12 h 37"/>
                <a:gd name="T30" fmla="*/ 9 w 65"/>
                <a:gd name="T31" fmla="*/ 6 h 37"/>
                <a:gd name="T32" fmla="*/ 0 w 65"/>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37"/>
                <a:gd name="T53" fmla="*/ 65 w 65"/>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37">
                  <a:moveTo>
                    <a:pt x="0" y="0"/>
                  </a:moveTo>
                  <a:lnTo>
                    <a:pt x="8" y="7"/>
                  </a:lnTo>
                  <a:lnTo>
                    <a:pt x="17" y="15"/>
                  </a:lnTo>
                  <a:lnTo>
                    <a:pt x="27" y="22"/>
                  </a:lnTo>
                  <a:lnTo>
                    <a:pt x="37" y="28"/>
                  </a:lnTo>
                  <a:lnTo>
                    <a:pt x="48" y="32"/>
                  </a:lnTo>
                  <a:lnTo>
                    <a:pt x="57" y="37"/>
                  </a:lnTo>
                  <a:lnTo>
                    <a:pt x="62" y="37"/>
                  </a:lnTo>
                  <a:lnTo>
                    <a:pt x="65" y="35"/>
                  </a:lnTo>
                  <a:lnTo>
                    <a:pt x="65" y="32"/>
                  </a:lnTo>
                  <a:lnTo>
                    <a:pt x="59" y="29"/>
                  </a:lnTo>
                  <a:lnTo>
                    <a:pt x="52" y="25"/>
                  </a:lnTo>
                  <a:lnTo>
                    <a:pt x="42" y="21"/>
                  </a:lnTo>
                  <a:lnTo>
                    <a:pt x="31" y="16"/>
                  </a:lnTo>
                  <a:lnTo>
                    <a:pt x="20" y="12"/>
                  </a:lnTo>
                  <a:lnTo>
                    <a:pt x="9"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889" name="Freeform 250"/>
            <p:cNvSpPr>
              <a:spLocks/>
            </p:cNvSpPr>
            <p:nvPr/>
          </p:nvSpPr>
          <p:spPr bwMode="auto">
            <a:xfrm>
              <a:off x="1194" y="2862"/>
              <a:ext cx="74" cy="45"/>
            </a:xfrm>
            <a:custGeom>
              <a:avLst/>
              <a:gdLst>
                <a:gd name="T0" fmla="*/ 74 w 74"/>
                <a:gd name="T1" fmla="*/ 43 h 45"/>
                <a:gd name="T2" fmla="*/ 71 w 74"/>
                <a:gd name="T3" fmla="*/ 45 h 45"/>
                <a:gd name="T4" fmla="*/ 64 w 74"/>
                <a:gd name="T5" fmla="*/ 43 h 45"/>
                <a:gd name="T6" fmla="*/ 55 w 74"/>
                <a:gd name="T7" fmla="*/ 40 h 45"/>
                <a:gd name="T8" fmla="*/ 43 w 74"/>
                <a:gd name="T9" fmla="*/ 34 h 45"/>
                <a:gd name="T10" fmla="*/ 31 w 74"/>
                <a:gd name="T11" fmla="*/ 28 h 45"/>
                <a:gd name="T12" fmla="*/ 19 w 74"/>
                <a:gd name="T13" fmla="*/ 21 h 45"/>
                <a:gd name="T14" fmla="*/ 9 w 74"/>
                <a:gd name="T15" fmla="*/ 11 h 45"/>
                <a:gd name="T16" fmla="*/ 0 w 74"/>
                <a:gd name="T17" fmla="*/ 0 h 45"/>
                <a:gd name="T18" fmla="*/ 9 w 74"/>
                <a:gd name="T19" fmla="*/ 5 h 45"/>
                <a:gd name="T20" fmla="*/ 21 w 74"/>
                <a:gd name="T21" fmla="*/ 11 h 45"/>
                <a:gd name="T22" fmla="*/ 33 w 74"/>
                <a:gd name="T23" fmla="*/ 17 h 45"/>
                <a:gd name="T24" fmla="*/ 46 w 74"/>
                <a:gd name="T25" fmla="*/ 24 h 45"/>
                <a:gd name="T26" fmla="*/ 56 w 74"/>
                <a:gd name="T27" fmla="*/ 30 h 45"/>
                <a:gd name="T28" fmla="*/ 66 w 74"/>
                <a:gd name="T29" fmla="*/ 34 h 45"/>
                <a:gd name="T30" fmla="*/ 72 w 74"/>
                <a:gd name="T31" fmla="*/ 40 h 45"/>
                <a:gd name="T32" fmla="*/ 74 w 74"/>
                <a:gd name="T33" fmla="*/ 43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45"/>
                <a:gd name="T53" fmla="*/ 74 w 74"/>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45">
                  <a:moveTo>
                    <a:pt x="74" y="43"/>
                  </a:moveTo>
                  <a:lnTo>
                    <a:pt x="71" y="45"/>
                  </a:lnTo>
                  <a:lnTo>
                    <a:pt x="64" y="43"/>
                  </a:lnTo>
                  <a:lnTo>
                    <a:pt x="55" y="40"/>
                  </a:lnTo>
                  <a:lnTo>
                    <a:pt x="43" y="34"/>
                  </a:lnTo>
                  <a:lnTo>
                    <a:pt x="31" y="28"/>
                  </a:lnTo>
                  <a:lnTo>
                    <a:pt x="19" y="21"/>
                  </a:lnTo>
                  <a:lnTo>
                    <a:pt x="9" y="11"/>
                  </a:lnTo>
                  <a:lnTo>
                    <a:pt x="0" y="0"/>
                  </a:lnTo>
                  <a:lnTo>
                    <a:pt x="9" y="5"/>
                  </a:lnTo>
                  <a:lnTo>
                    <a:pt x="21" y="11"/>
                  </a:lnTo>
                  <a:lnTo>
                    <a:pt x="33" y="17"/>
                  </a:lnTo>
                  <a:lnTo>
                    <a:pt x="46" y="24"/>
                  </a:lnTo>
                  <a:lnTo>
                    <a:pt x="56" y="30"/>
                  </a:lnTo>
                  <a:lnTo>
                    <a:pt x="66" y="34"/>
                  </a:lnTo>
                  <a:lnTo>
                    <a:pt x="72" y="40"/>
                  </a:lnTo>
                  <a:lnTo>
                    <a:pt x="74" y="4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890" name="Freeform 251"/>
            <p:cNvSpPr>
              <a:spLocks/>
            </p:cNvSpPr>
            <p:nvPr/>
          </p:nvSpPr>
          <p:spPr bwMode="auto">
            <a:xfrm>
              <a:off x="1188" y="2802"/>
              <a:ext cx="95" cy="59"/>
            </a:xfrm>
            <a:custGeom>
              <a:avLst/>
              <a:gdLst>
                <a:gd name="T0" fmla="*/ 95 w 95"/>
                <a:gd name="T1" fmla="*/ 57 h 59"/>
                <a:gd name="T2" fmla="*/ 90 w 95"/>
                <a:gd name="T3" fmla="*/ 59 h 59"/>
                <a:gd name="T4" fmla="*/ 80 w 95"/>
                <a:gd name="T5" fmla="*/ 56 h 59"/>
                <a:gd name="T6" fmla="*/ 67 w 95"/>
                <a:gd name="T7" fmla="*/ 51 h 59"/>
                <a:gd name="T8" fmla="*/ 52 w 95"/>
                <a:gd name="T9" fmla="*/ 44 h 59"/>
                <a:gd name="T10" fmla="*/ 36 w 95"/>
                <a:gd name="T11" fmla="*/ 34 h 59"/>
                <a:gd name="T12" fmla="*/ 21 w 95"/>
                <a:gd name="T13" fmla="*/ 23 h 59"/>
                <a:gd name="T14" fmla="*/ 8 w 95"/>
                <a:gd name="T15" fmla="*/ 12 h 59"/>
                <a:gd name="T16" fmla="*/ 0 w 95"/>
                <a:gd name="T17" fmla="*/ 0 h 59"/>
                <a:gd name="T18" fmla="*/ 8 w 95"/>
                <a:gd name="T19" fmla="*/ 4 h 59"/>
                <a:gd name="T20" fmla="*/ 19 w 95"/>
                <a:gd name="T21" fmla="*/ 12 h 59"/>
                <a:gd name="T22" fmla="*/ 36 w 95"/>
                <a:gd name="T23" fmla="*/ 20 h 59"/>
                <a:gd name="T24" fmla="*/ 53 w 95"/>
                <a:gd name="T25" fmla="*/ 29 h 59"/>
                <a:gd name="T26" fmla="*/ 70 w 95"/>
                <a:gd name="T27" fmla="*/ 38 h 59"/>
                <a:gd name="T28" fmla="*/ 83 w 95"/>
                <a:gd name="T29" fmla="*/ 46 h 59"/>
                <a:gd name="T30" fmla="*/ 92 w 95"/>
                <a:gd name="T31" fmla="*/ 53 h 59"/>
                <a:gd name="T32" fmla="*/ 95 w 95"/>
                <a:gd name="T33" fmla="*/ 57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5"/>
                <a:gd name="T52" fmla="*/ 0 h 59"/>
                <a:gd name="T53" fmla="*/ 95 w 9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5" h="59">
                  <a:moveTo>
                    <a:pt x="95" y="57"/>
                  </a:moveTo>
                  <a:lnTo>
                    <a:pt x="90" y="59"/>
                  </a:lnTo>
                  <a:lnTo>
                    <a:pt x="80" y="56"/>
                  </a:lnTo>
                  <a:lnTo>
                    <a:pt x="67" y="51"/>
                  </a:lnTo>
                  <a:lnTo>
                    <a:pt x="52" y="44"/>
                  </a:lnTo>
                  <a:lnTo>
                    <a:pt x="36" y="34"/>
                  </a:lnTo>
                  <a:lnTo>
                    <a:pt x="21" y="23"/>
                  </a:lnTo>
                  <a:lnTo>
                    <a:pt x="8" y="12"/>
                  </a:lnTo>
                  <a:lnTo>
                    <a:pt x="0" y="0"/>
                  </a:lnTo>
                  <a:lnTo>
                    <a:pt x="8" y="4"/>
                  </a:lnTo>
                  <a:lnTo>
                    <a:pt x="19" y="12"/>
                  </a:lnTo>
                  <a:lnTo>
                    <a:pt x="36" y="20"/>
                  </a:lnTo>
                  <a:lnTo>
                    <a:pt x="53" y="29"/>
                  </a:lnTo>
                  <a:lnTo>
                    <a:pt x="70" y="38"/>
                  </a:lnTo>
                  <a:lnTo>
                    <a:pt x="83" y="46"/>
                  </a:lnTo>
                  <a:lnTo>
                    <a:pt x="92" y="53"/>
                  </a:lnTo>
                  <a:lnTo>
                    <a:pt x="95" y="5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891" name="Freeform 252"/>
            <p:cNvSpPr>
              <a:spLocks/>
            </p:cNvSpPr>
            <p:nvPr/>
          </p:nvSpPr>
          <p:spPr bwMode="auto">
            <a:xfrm>
              <a:off x="1193" y="2746"/>
              <a:ext cx="103" cy="65"/>
            </a:xfrm>
            <a:custGeom>
              <a:avLst/>
              <a:gdLst>
                <a:gd name="T0" fmla="*/ 103 w 103"/>
                <a:gd name="T1" fmla="*/ 63 h 65"/>
                <a:gd name="T2" fmla="*/ 97 w 103"/>
                <a:gd name="T3" fmla="*/ 65 h 65"/>
                <a:gd name="T4" fmla="*/ 85 w 103"/>
                <a:gd name="T5" fmla="*/ 62 h 65"/>
                <a:gd name="T6" fmla="*/ 70 w 103"/>
                <a:gd name="T7" fmla="*/ 54 h 65"/>
                <a:gd name="T8" fmla="*/ 53 w 103"/>
                <a:gd name="T9" fmla="*/ 45 h 65"/>
                <a:gd name="T10" fmla="*/ 35 w 103"/>
                <a:gd name="T11" fmla="*/ 35 h 65"/>
                <a:gd name="T12" fmla="*/ 20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0" y="54"/>
                  </a:lnTo>
                  <a:lnTo>
                    <a:pt x="53" y="45"/>
                  </a:lnTo>
                  <a:lnTo>
                    <a:pt x="35" y="35"/>
                  </a:lnTo>
                  <a:lnTo>
                    <a:pt x="20"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892" name="Freeform 253"/>
            <p:cNvSpPr>
              <a:spLocks/>
            </p:cNvSpPr>
            <p:nvPr/>
          </p:nvSpPr>
          <p:spPr bwMode="auto">
            <a:xfrm>
              <a:off x="1203" y="2709"/>
              <a:ext cx="83" cy="69"/>
            </a:xfrm>
            <a:custGeom>
              <a:avLst/>
              <a:gdLst>
                <a:gd name="T0" fmla="*/ 83 w 83"/>
                <a:gd name="T1" fmla="*/ 69 h 69"/>
                <a:gd name="T2" fmla="*/ 78 w 83"/>
                <a:gd name="T3" fmla="*/ 69 h 69"/>
                <a:gd name="T4" fmla="*/ 69 w 83"/>
                <a:gd name="T5" fmla="*/ 65 h 69"/>
                <a:gd name="T6" fmla="*/ 56 w 83"/>
                <a:gd name="T7" fmla="*/ 56 h 69"/>
                <a:gd name="T8" fmla="*/ 41 w 83"/>
                <a:gd name="T9" fmla="*/ 45 h 69"/>
                <a:gd name="T10" fmla="*/ 26 w 83"/>
                <a:gd name="T11" fmla="*/ 32 h 69"/>
                <a:gd name="T12" fmla="*/ 13 w 83"/>
                <a:gd name="T13" fmla="*/ 20 h 69"/>
                <a:gd name="T14" fmla="*/ 4 w 83"/>
                <a:gd name="T15" fmla="*/ 8 h 69"/>
                <a:gd name="T16" fmla="*/ 0 w 83"/>
                <a:gd name="T17" fmla="*/ 0 h 69"/>
                <a:gd name="T18" fmla="*/ 7 w 83"/>
                <a:gd name="T19" fmla="*/ 5 h 69"/>
                <a:gd name="T20" fmla="*/ 19 w 83"/>
                <a:gd name="T21" fmla="*/ 14 h 69"/>
                <a:gd name="T22" fmla="*/ 34 w 83"/>
                <a:gd name="T23" fmla="*/ 25 h 69"/>
                <a:gd name="T24" fmla="*/ 50 w 83"/>
                <a:gd name="T25" fmla="*/ 35 h 69"/>
                <a:gd name="T26" fmla="*/ 63 w 83"/>
                <a:gd name="T27" fmla="*/ 45 h 69"/>
                <a:gd name="T28" fmla="*/ 75 w 83"/>
                <a:gd name="T29" fmla="*/ 56 h 69"/>
                <a:gd name="T30" fmla="*/ 83 w 83"/>
                <a:gd name="T31" fmla="*/ 63 h 69"/>
                <a:gd name="T32" fmla="*/ 83 w 83"/>
                <a:gd name="T33" fmla="*/ 69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69"/>
                <a:gd name="T53" fmla="*/ 83 w 83"/>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69">
                  <a:moveTo>
                    <a:pt x="83" y="69"/>
                  </a:moveTo>
                  <a:lnTo>
                    <a:pt x="78" y="69"/>
                  </a:lnTo>
                  <a:lnTo>
                    <a:pt x="69" y="65"/>
                  </a:lnTo>
                  <a:lnTo>
                    <a:pt x="56" y="56"/>
                  </a:lnTo>
                  <a:lnTo>
                    <a:pt x="41" y="45"/>
                  </a:lnTo>
                  <a:lnTo>
                    <a:pt x="26" y="32"/>
                  </a:lnTo>
                  <a:lnTo>
                    <a:pt x="13" y="20"/>
                  </a:lnTo>
                  <a:lnTo>
                    <a:pt x="4" y="8"/>
                  </a:lnTo>
                  <a:lnTo>
                    <a:pt x="0" y="0"/>
                  </a:lnTo>
                  <a:lnTo>
                    <a:pt x="7" y="5"/>
                  </a:lnTo>
                  <a:lnTo>
                    <a:pt x="19" y="14"/>
                  </a:lnTo>
                  <a:lnTo>
                    <a:pt x="34" y="25"/>
                  </a:lnTo>
                  <a:lnTo>
                    <a:pt x="50" y="35"/>
                  </a:lnTo>
                  <a:lnTo>
                    <a:pt x="63" y="45"/>
                  </a:lnTo>
                  <a:lnTo>
                    <a:pt x="75" y="56"/>
                  </a:lnTo>
                  <a:lnTo>
                    <a:pt x="83" y="63"/>
                  </a:lnTo>
                  <a:lnTo>
                    <a:pt x="83" y="6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893" name="Freeform 254"/>
            <p:cNvSpPr>
              <a:spLocks/>
            </p:cNvSpPr>
            <p:nvPr/>
          </p:nvSpPr>
          <p:spPr bwMode="auto">
            <a:xfrm>
              <a:off x="1213" y="2680"/>
              <a:ext cx="70" cy="60"/>
            </a:xfrm>
            <a:custGeom>
              <a:avLst/>
              <a:gdLst>
                <a:gd name="T0" fmla="*/ 70 w 70"/>
                <a:gd name="T1" fmla="*/ 60 h 60"/>
                <a:gd name="T2" fmla="*/ 65 w 70"/>
                <a:gd name="T3" fmla="*/ 60 h 60"/>
                <a:gd name="T4" fmla="*/ 58 w 70"/>
                <a:gd name="T5" fmla="*/ 58 h 60"/>
                <a:gd name="T6" fmla="*/ 47 w 70"/>
                <a:gd name="T7" fmla="*/ 52 h 60"/>
                <a:gd name="T8" fmla="*/ 36 w 70"/>
                <a:gd name="T9" fmla="*/ 45 h 60"/>
                <a:gd name="T10" fmla="*/ 24 w 70"/>
                <a:gd name="T11" fmla="*/ 34 h 60"/>
                <a:gd name="T12" fmla="*/ 14 w 70"/>
                <a:gd name="T13" fmla="*/ 24 h 60"/>
                <a:gd name="T14" fmla="*/ 5 w 70"/>
                <a:gd name="T15" fmla="*/ 12 h 60"/>
                <a:gd name="T16" fmla="*/ 0 w 70"/>
                <a:gd name="T17" fmla="*/ 0 h 60"/>
                <a:gd name="T18" fmla="*/ 8 w 70"/>
                <a:gd name="T19" fmla="*/ 6 h 60"/>
                <a:gd name="T20" fmla="*/ 18 w 70"/>
                <a:gd name="T21" fmla="*/ 15 h 60"/>
                <a:gd name="T22" fmla="*/ 30 w 70"/>
                <a:gd name="T23" fmla="*/ 24 h 60"/>
                <a:gd name="T24" fmla="*/ 43 w 70"/>
                <a:gd name="T25" fmla="*/ 33 h 60"/>
                <a:gd name="T26" fmla="*/ 55 w 70"/>
                <a:gd name="T27" fmla="*/ 42 h 60"/>
                <a:gd name="T28" fmla="*/ 64 w 70"/>
                <a:gd name="T29" fmla="*/ 49 h 60"/>
                <a:gd name="T30" fmla="*/ 70 w 70"/>
                <a:gd name="T31" fmla="*/ 55 h 60"/>
                <a:gd name="T32" fmla="*/ 70 w 70"/>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0"/>
                <a:gd name="T53" fmla="*/ 70 w 70"/>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0">
                  <a:moveTo>
                    <a:pt x="70" y="60"/>
                  </a:moveTo>
                  <a:lnTo>
                    <a:pt x="65" y="60"/>
                  </a:lnTo>
                  <a:lnTo>
                    <a:pt x="58" y="58"/>
                  </a:lnTo>
                  <a:lnTo>
                    <a:pt x="47" y="52"/>
                  </a:lnTo>
                  <a:lnTo>
                    <a:pt x="36" y="45"/>
                  </a:lnTo>
                  <a:lnTo>
                    <a:pt x="24" y="34"/>
                  </a:lnTo>
                  <a:lnTo>
                    <a:pt x="14" y="24"/>
                  </a:lnTo>
                  <a:lnTo>
                    <a:pt x="5" y="12"/>
                  </a:lnTo>
                  <a:lnTo>
                    <a:pt x="0" y="0"/>
                  </a:lnTo>
                  <a:lnTo>
                    <a:pt x="8" y="6"/>
                  </a:lnTo>
                  <a:lnTo>
                    <a:pt x="18" y="15"/>
                  </a:lnTo>
                  <a:lnTo>
                    <a:pt x="30" y="24"/>
                  </a:lnTo>
                  <a:lnTo>
                    <a:pt x="43" y="33"/>
                  </a:lnTo>
                  <a:lnTo>
                    <a:pt x="55" y="42"/>
                  </a:lnTo>
                  <a:lnTo>
                    <a:pt x="64" y="49"/>
                  </a:lnTo>
                  <a:lnTo>
                    <a:pt x="70" y="55"/>
                  </a:lnTo>
                  <a:lnTo>
                    <a:pt x="70" y="6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894" name="Freeform 255"/>
            <p:cNvSpPr>
              <a:spLocks/>
            </p:cNvSpPr>
            <p:nvPr/>
          </p:nvSpPr>
          <p:spPr bwMode="auto">
            <a:xfrm>
              <a:off x="1234" y="2652"/>
              <a:ext cx="49" cy="52"/>
            </a:xfrm>
            <a:custGeom>
              <a:avLst/>
              <a:gdLst>
                <a:gd name="T0" fmla="*/ 49 w 49"/>
                <a:gd name="T1" fmla="*/ 52 h 52"/>
                <a:gd name="T2" fmla="*/ 44 w 49"/>
                <a:gd name="T3" fmla="*/ 52 h 52"/>
                <a:gd name="T4" fmla="*/ 38 w 49"/>
                <a:gd name="T5" fmla="*/ 48 h 52"/>
                <a:gd name="T6" fmla="*/ 29 w 49"/>
                <a:gd name="T7" fmla="*/ 42 h 52"/>
                <a:gd name="T8" fmla="*/ 21 w 49"/>
                <a:gd name="T9" fmla="*/ 33 h 52"/>
                <a:gd name="T10" fmla="*/ 13 w 49"/>
                <a:gd name="T11" fmla="*/ 24 h 52"/>
                <a:gd name="T12" fmla="*/ 6 w 49"/>
                <a:gd name="T13" fmla="*/ 14 h 52"/>
                <a:gd name="T14" fmla="*/ 1 w 49"/>
                <a:gd name="T15" fmla="*/ 6 h 52"/>
                <a:gd name="T16" fmla="*/ 0 w 49"/>
                <a:gd name="T17" fmla="*/ 0 h 52"/>
                <a:gd name="T18" fmla="*/ 4 w 49"/>
                <a:gd name="T19" fmla="*/ 6 h 52"/>
                <a:gd name="T20" fmla="*/ 12 w 49"/>
                <a:gd name="T21" fmla="*/ 12 h 52"/>
                <a:gd name="T22" fmla="*/ 21 w 49"/>
                <a:gd name="T23" fmla="*/ 20 h 52"/>
                <a:gd name="T24" fmla="*/ 28 w 49"/>
                <a:gd name="T25" fmla="*/ 27 h 52"/>
                <a:gd name="T26" fmla="*/ 35 w 49"/>
                <a:gd name="T27" fmla="*/ 34 h 52"/>
                <a:gd name="T28" fmla="*/ 43 w 49"/>
                <a:gd name="T29" fmla="*/ 42 h 52"/>
                <a:gd name="T30" fmla="*/ 47 w 49"/>
                <a:gd name="T31" fmla="*/ 48 h 52"/>
                <a:gd name="T32" fmla="*/ 49 w 49"/>
                <a:gd name="T33" fmla="*/ 52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2"/>
                <a:gd name="T53" fmla="*/ 49 w 49"/>
                <a:gd name="T54" fmla="*/ 52 h 5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2">
                  <a:moveTo>
                    <a:pt x="49" y="52"/>
                  </a:moveTo>
                  <a:lnTo>
                    <a:pt x="44" y="52"/>
                  </a:lnTo>
                  <a:lnTo>
                    <a:pt x="38" y="48"/>
                  </a:lnTo>
                  <a:lnTo>
                    <a:pt x="29" y="42"/>
                  </a:lnTo>
                  <a:lnTo>
                    <a:pt x="21" y="33"/>
                  </a:lnTo>
                  <a:lnTo>
                    <a:pt x="13" y="24"/>
                  </a:lnTo>
                  <a:lnTo>
                    <a:pt x="6" y="14"/>
                  </a:lnTo>
                  <a:lnTo>
                    <a:pt x="1" y="6"/>
                  </a:lnTo>
                  <a:lnTo>
                    <a:pt x="0" y="0"/>
                  </a:lnTo>
                  <a:lnTo>
                    <a:pt x="4" y="6"/>
                  </a:lnTo>
                  <a:lnTo>
                    <a:pt x="12" y="12"/>
                  </a:lnTo>
                  <a:lnTo>
                    <a:pt x="21" y="20"/>
                  </a:lnTo>
                  <a:lnTo>
                    <a:pt x="28" y="27"/>
                  </a:lnTo>
                  <a:lnTo>
                    <a:pt x="35" y="34"/>
                  </a:lnTo>
                  <a:lnTo>
                    <a:pt x="43" y="42"/>
                  </a:lnTo>
                  <a:lnTo>
                    <a:pt x="47" y="48"/>
                  </a:lnTo>
                  <a:lnTo>
                    <a:pt x="49"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895" name="Freeform 256"/>
            <p:cNvSpPr>
              <a:spLocks/>
            </p:cNvSpPr>
            <p:nvPr/>
          </p:nvSpPr>
          <p:spPr bwMode="auto">
            <a:xfrm>
              <a:off x="1246" y="2636"/>
              <a:ext cx="29" cy="34"/>
            </a:xfrm>
            <a:custGeom>
              <a:avLst/>
              <a:gdLst>
                <a:gd name="T0" fmla="*/ 29 w 29"/>
                <a:gd name="T1" fmla="*/ 34 h 34"/>
                <a:gd name="T2" fmla="*/ 22 w 29"/>
                <a:gd name="T3" fmla="*/ 33 h 34"/>
                <a:gd name="T4" fmla="*/ 10 w 29"/>
                <a:gd name="T5" fmla="*/ 24 h 34"/>
                <a:gd name="T6" fmla="*/ 0 w 29"/>
                <a:gd name="T7" fmla="*/ 12 h 34"/>
                <a:gd name="T8" fmla="*/ 0 w 29"/>
                <a:gd name="T9" fmla="*/ 0 h 34"/>
                <a:gd name="T10" fmla="*/ 7 w 29"/>
                <a:gd name="T11" fmla="*/ 12 h 34"/>
                <a:gd name="T12" fmla="*/ 19 w 29"/>
                <a:gd name="T13" fmla="*/ 21 h 34"/>
                <a:gd name="T14" fmla="*/ 29 w 29"/>
                <a:gd name="T15" fmla="*/ 28 h 34"/>
                <a:gd name="T16" fmla="*/ 29 w 29"/>
                <a:gd name="T17" fmla="*/ 34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4"/>
                <a:gd name="T29" fmla="*/ 29 w 29"/>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4">
                  <a:moveTo>
                    <a:pt x="29" y="34"/>
                  </a:moveTo>
                  <a:lnTo>
                    <a:pt x="22" y="33"/>
                  </a:lnTo>
                  <a:lnTo>
                    <a:pt x="10" y="24"/>
                  </a:lnTo>
                  <a:lnTo>
                    <a:pt x="0" y="12"/>
                  </a:lnTo>
                  <a:lnTo>
                    <a:pt x="0" y="0"/>
                  </a:lnTo>
                  <a:lnTo>
                    <a:pt x="7" y="12"/>
                  </a:lnTo>
                  <a:lnTo>
                    <a:pt x="19" y="21"/>
                  </a:lnTo>
                  <a:lnTo>
                    <a:pt x="29" y="28"/>
                  </a:lnTo>
                  <a:lnTo>
                    <a:pt x="29" y="3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896" name="Freeform 257"/>
            <p:cNvSpPr>
              <a:spLocks/>
            </p:cNvSpPr>
            <p:nvPr/>
          </p:nvSpPr>
          <p:spPr bwMode="auto">
            <a:xfrm>
              <a:off x="1213" y="2913"/>
              <a:ext cx="43" cy="37"/>
            </a:xfrm>
            <a:custGeom>
              <a:avLst/>
              <a:gdLst>
                <a:gd name="T0" fmla="*/ 0 w 43"/>
                <a:gd name="T1" fmla="*/ 0 h 37"/>
                <a:gd name="T2" fmla="*/ 3 w 43"/>
                <a:gd name="T3" fmla="*/ 3 h 37"/>
                <a:gd name="T4" fmla="*/ 9 w 43"/>
                <a:gd name="T5" fmla="*/ 5 h 37"/>
                <a:gd name="T6" fmla="*/ 18 w 43"/>
                <a:gd name="T7" fmla="*/ 11 h 37"/>
                <a:gd name="T8" fmla="*/ 25 w 43"/>
                <a:gd name="T9" fmla="*/ 16 h 37"/>
                <a:gd name="T10" fmla="*/ 34 w 43"/>
                <a:gd name="T11" fmla="*/ 22 h 37"/>
                <a:gd name="T12" fmla="*/ 40 w 43"/>
                <a:gd name="T13" fmla="*/ 28 h 37"/>
                <a:gd name="T14" fmla="*/ 43 w 43"/>
                <a:gd name="T15" fmla="*/ 32 h 37"/>
                <a:gd name="T16" fmla="*/ 42 w 43"/>
                <a:gd name="T17" fmla="*/ 37 h 37"/>
                <a:gd name="T18" fmla="*/ 33 w 43"/>
                <a:gd name="T19" fmla="*/ 37 h 37"/>
                <a:gd name="T20" fmla="*/ 21 w 43"/>
                <a:gd name="T21" fmla="*/ 25 h 37"/>
                <a:gd name="T22" fmla="*/ 9 w 43"/>
                <a:gd name="T23" fmla="*/ 10 h 37"/>
                <a:gd name="T24" fmla="*/ 0 w 43"/>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37"/>
                <a:gd name="T41" fmla="*/ 43 w 43"/>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37">
                  <a:moveTo>
                    <a:pt x="0" y="0"/>
                  </a:moveTo>
                  <a:lnTo>
                    <a:pt x="3" y="3"/>
                  </a:lnTo>
                  <a:lnTo>
                    <a:pt x="9" y="5"/>
                  </a:lnTo>
                  <a:lnTo>
                    <a:pt x="18" y="11"/>
                  </a:lnTo>
                  <a:lnTo>
                    <a:pt x="25" y="16"/>
                  </a:lnTo>
                  <a:lnTo>
                    <a:pt x="34" y="22"/>
                  </a:lnTo>
                  <a:lnTo>
                    <a:pt x="40" y="28"/>
                  </a:lnTo>
                  <a:lnTo>
                    <a:pt x="43" y="32"/>
                  </a:lnTo>
                  <a:lnTo>
                    <a:pt x="42" y="37"/>
                  </a:lnTo>
                  <a:lnTo>
                    <a:pt x="33" y="37"/>
                  </a:lnTo>
                  <a:lnTo>
                    <a:pt x="21" y="25"/>
                  </a:lnTo>
                  <a:lnTo>
                    <a:pt x="9" y="10"/>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897" name="Freeform 258"/>
            <p:cNvSpPr>
              <a:spLocks/>
            </p:cNvSpPr>
            <p:nvPr/>
          </p:nvSpPr>
          <p:spPr bwMode="auto">
            <a:xfrm>
              <a:off x="1191" y="2911"/>
              <a:ext cx="21" cy="46"/>
            </a:xfrm>
            <a:custGeom>
              <a:avLst/>
              <a:gdLst>
                <a:gd name="T0" fmla="*/ 21 w 21"/>
                <a:gd name="T1" fmla="*/ 0 h 46"/>
                <a:gd name="T2" fmla="*/ 16 w 21"/>
                <a:gd name="T3" fmla="*/ 7 h 46"/>
                <a:gd name="T4" fmla="*/ 7 w 21"/>
                <a:gd name="T5" fmla="*/ 22 h 46"/>
                <a:gd name="T6" fmla="*/ 0 w 21"/>
                <a:gd name="T7" fmla="*/ 36 h 46"/>
                <a:gd name="T8" fmla="*/ 2 w 21"/>
                <a:gd name="T9" fmla="*/ 46 h 46"/>
                <a:gd name="T10" fmla="*/ 7 w 21"/>
                <a:gd name="T11" fmla="*/ 43 h 46"/>
                <a:gd name="T12" fmla="*/ 13 w 21"/>
                <a:gd name="T13" fmla="*/ 30 h 46"/>
                <a:gd name="T14" fmla="*/ 18 w 21"/>
                <a:gd name="T15" fmla="*/ 12 h 46"/>
                <a:gd name="T16" fmla="*/ 21 w 21"/>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6"/>
                <a:gd name="T29" fmla="*/ 21 w 21"/>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6">
                  <a:moveTo>
                    <a:pt x="21" y="0"/>
                  </a:moveTo>
                  <a:lnTo>
                    <a:pt x="16" y="7"/>
                  </a:lnTo>
                  <a:lnTo>
                    <a:pt x="7" y="22"/>
                  </a:lnTo>
                  <a:lnTo>
                    <a:pt x="0" y="36"/>
                  </a:lnTo>
                  <a:lnTo>
                    <a:pt x="2" y="46"/>
                  </a:lnTo>
                  <a:lnTo>
                    <a:pt x="7" y="43"/>
                  </a:lnTo>
                  <a:lnTo>
                    <a:pt x="13" y="30"/>
                  </a:lnTo>
                  <a:lnTo>
                    <a:pt x="18" y="12"/>
                  </a:lnTo>
                  <a:lnTo>
                    <a:pt x="2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898" name="Freeform 259"/>
            <p:cNvSpPr>
              <a:spLocks/>
            </p:cNvSpPr>
            <p:nvPr/>
          </p:nvSpPr>
          <p:spPr bwMode="auto">
            <a:xfrm>
              <a:off x="1215" y="2920"/>
              <a:ext cx="13" cy="52"/>
            </a:xfrm>
            <a:custGeom>
              <a:avLst/>
              <a:gdLst>
                <a:gd name="T0" fmla="*/ 0 w 13"/>
                <a:gd name="T1" fmla="*/ 0 h 52"/>
                <a:gd name="T2" fmla="*/ 1 w 13"/>
                <a:gd name="T3" fmla="*/ 10 h 52"/>
                <a:gd name="T4" fmla="*/ 1 w 13"/>
                <a:gd name="T5" fmla="*/ 28 h 52"/>
                <a:gd name="T6" fmla="*/ 3 w 13"/>
                <a:gd name="T7" fmla="*/ 44 h 52"/>
                <a:gd name="T8" fmla="*/ 9 w 13"/>
                <a:gd name="T9" fmla="*/ 52 h 52"/>
                <a:gd name="T10" fmla="*/ 13 w 13"/>
                <a:gd name="T11" fmla="*/ 46 h 52"/>
                <a:gd name="T12" fmla="*/ 10 w 13"/>
                <a:gd name="T13" fmla="*/ 30 h 52"/>
                <a:gd name="T14" fmla="*/ 4 w 13"/>
                <a:gd name="T15" fmla="*/ 12 h 52"/>
                <a:gd name="T16" fmla="*/ 0 w 13"/>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2"/>
                <a:gd name="T29" fmla="*/ 13 w 13"/>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2">
                  <a:moveTo>
                    <a:pt x="0" y="0"/>
                  </a:moveTo>
                  <a:lnTo>
                    <a:pt x="1" y="10"/>
                  </a:lnTo>
                  <a:lnTo>
                    <a:pt x="1" y="28"/>
                  </a:lnTo>
                  <a:lnTo>
                    <a:pt x="3" y="44"/>
                  </a:lnTo>
                  <a:lnTo>
                    <a:pt x="9" y="52"/>
                  </a:lnTo>
                  <a:lnTo>
                    <a:pt x="13" y="46"/>
                  </a:lnTo>
                  <a:lnTo>
                    <a:pt x="10" y="30"/>
                  </a:lnTo>
                  <a:lnTo>
                    <a:pt x="4" y="1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899" name="Freeform 260"/>
            <p:cNvSpPr>
              <a:spLocks/>
            </p:cNvSpPr>
            <p:nvPr/>
          </p:nvSpPr>
          <p:spPr bwMode="auto">
            <a:xfrm>
              <a:off x="1166" y="2895"/>
              <a:ext cx="38" cy="46"/>
            </a:xfrm>
            <a:custGeom>
              <a:avLst/>
              <a:gdLst>
                <a:gd name="T0" fmla="*/ 38 w 38"/>
                <a:gd name="T1" fmla="*/ 0 h 46"/>
                <a:gd name="T2" fmla="*/ 30 w 38"/>
                <a:gd name="T3" fmla="*/ 15 h 46"/>
                <a:gd name="T4" fmla="*/ 19 w 38"/>
                <a:gd name="T5" fmla="*/ 31 h 46"/>
                <a:gd name="T6" fmla="*/ 7 w 38"/>
                <a:gd name="T7" fmla="*/ 44 h 46"/>
                <a:gd name="T8" fmla="*/ 0 w 38"/>
                <a:gd name="T9" fmla="*/ 46 h 46"/>
                <a:gd name="T10" fmla="*/ 0 w 38"/>
                <a:gd name="T11" fmla="*/ 41 h 46"/>
                <a:gd name="T12" fmla="*/ 3 w 38"/>
                <a:gd name="T13" fmla="*/ 37 h 46"/>
                <a:gd name="T14" fmla="*/ 7 w 38"/>
                <a:gd name="T15" fmla="*/ 29 h 46"/>
                <a:gd name="T16" fmla="*/ 15 w 38"/>
                <a:gd name="T17" fmla="*/ 22 h 46"/>
                <a:gd name="T18" fmla="*/ 22 w 38"/>
                <a:gd name="T19" fmla="*/ 16 h 46"/>
                <a:gd name="T20" fmla="*/ 30 w 38"/>
                <a:gd name="T21" fmla="*/ 9 h 46"/>
                <a:gd name="T22" fmla="*/ 35 w 38"/>
                <a:gd name="T23" fmla="*/ 4 h 46"/>
                <a:gd name="T24" fmla="*/ 38 w 38"/>
                <a:gd name="T25" fmla="*/ 0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46"/>
                <a:gd name="T41" fmla="*/ 38 w 38"/>
                <a:gd name="T42" fmla="*/ 46 h 4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46">
                  <a:moveTo>
                    <a:pt x="38" y="0"/>
                  </a:moveTo>
                  <a:lnTo>
                    <a:pt x="30" y="15"/>
                  </a:lnTo>
                  <a:lnTo>
                    <a:pt x="19" y="31"/>
                  </a:lnTo>
                  <a:lnTo>
                    <a:pt x="7" y="44"/>
                  </a:lnTo>
                  <a:lnTo>
                    <a:pt x="0" y="46"/>
                  </a:lnTo>
                  <a:lnTo>
                    <a:pt x="0" y="41"/>
                  </a:lnTo>
                  <a:lnTo>
                    <a:pt x="3" y="37"/>
                  </a:lnTo>
                  <a:lnTo>
                    <a:pt x="7" y="29"/>
                  </a:lnTo>
                  <a:lnTo>
                    <a:pt x="15" y="22"/>
                  </a:lnTo>
                  <a:lnTo>
                    <a:pt x="22" y="16"/>
                  </a:lnTo>
                  <a:lnTo>
                    <a:pt x="30" y="9"/>
                  </a:lnTo>
                  <a:lnTo>
                    <a:pt x="35" y="4"/>
                  </a:lnTo>
                  <a:lnTo>
                    <a:pt x="3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00" name="Freeform 261"/>
            <p:cNvSpPr>
              <a:spLocks/>
            </p:cNvSpPr>
            <p:nvPr/>
          </p:nvSpPr>
          <p:spPr bwMode="auto">
            <a:xfrm>
              <a:off x="1170" y="2645"/>
              <a:ext cx="67" cy="13"/>
            </a:xfrm>
            <a:custGeom>
              <a:avLst/>
              <a:gdLst>
                <a:gd name="T0" fmla="*/ 67 w 67"/>
                <a:gd name="T1" fmla="*/ 12 h 13"/>
                <a:gd name="T2" fmla="*/ 59 w 67"/>
                <a:gd name="T3" fmla="*/ 12 h 13"/>
                <a:gd name="T4" fmla="*/ 49 w 67"/>
                <a:gd name="T5" fmla="*/ 13 h 13"/>
                <a:gd name="T6" fmla="*/ 39 w 67"/>
                <a:gd name="T7" fmla="*/ 13 h 13"/>
                <a:gd name="T8" fmla="*/ 28 w 67"/>
                <a:gd name="T9" fmla="*/ 13 h 13"/>
                <a:gd name="T10" fmla="*/ 18 w 67"/>
                <a:gd name="T11" fmla="*/ 13 h 13"/>
                <a:gd name="T12" fmla="*/ 9 w 67"/>
                <a:gd name="T13" fmla="*/ 12 h 13"/>
                <a:gd name="T14" fmla="*/ 3 w 67"/>
                <a:gd name="T15" fmla="*/ 9 h 13"/>
                <a:gd name="T16" fmla="*/ 0 w 67"/>
                <a:gd name="T17" fmla="*/ 4 h 13"/>
                <a:gd name="T18" fmla="*/ 2 w 67"/>
                <a:gd name="T19" fmla="*/ 1 h 13"/>
                <a:gd name="T20" fmla="*/ 8 w 67"/>
                <a:gd name="T21" fmla="*/ 0 h 13"/>
                <a:gd name="T22" fmla="*/ 17 w 67"/>
                <a:gd name="T23" fmla="*/ 0 h 13"/>
                <a:gd name="T24" fmla="*/ 27 w 67"/>
                <a:gd name="T25" fmla="*/ 3 h 13"/>
                <a:gd name="T26" fmla="*/ 37 w 67"/>
                <a:gd name="T27" fmla="*/ 6 h 13"/>
                <a:gd name="T28" fmla="*/ 49 w 67"/>
                <a:gd name="T29" fmla="*/ 9 h 13"/>
                <a:gd name="T30" fmla="*/ 59 w 67"/>
                <a:gd name="T31" fmla="*/ 10 h 13"/>
                <a:gd name="T32" fmla="*/ 67 w 67"/>
                <a:gd name="T33" fmla="*/ 12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3"/>
                <a:gd name="T53" fmla="*/ 67 w 67"/>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3">
                  <a:moveTo>
                    <a:pt x="67" y="12"/>
                  </a:moveTo>
                  <a:lnTo>
                    <a:pt x="59" y="12"/>
                  </a:lnTo>
                  <a:lnTo>
                    <a:pt x="49" y="13"/>
                  </a:lnTo>
                  <a:lnTo>
                    <a:pt x="39" y="13"/>
                  </a:lnTo>
                  <a:lnTo>
                    <a:pt x="28" y="13"/>
                  </a:lnTo>
                  <a:lnTo>
                    <a:pt x="18" y="13"/>
                  </a:lnTo>
                  <a:lnTo>
                    <a:pt x="9" y="12"/>
                  </a:lnTo>
                  <a:lnTo>
                    <a:pt x="3" y="9"/>
                  </a:lnTo>
                  <a:lnTo>
                    <a:pt x="0" y="4"/>
                  </a:lnTo>
                  <a:lnTo>
                    <a:pt x="2" y="1"/>
                  </a:lnTo>
                  <a:lnTo>
                    <a:pt x="8" y="0"/>
                  </a:lnTo>
                  <a:lnTo>
                    <a:pt x="17" y="0"/>
                  </a:lnTo>
                  <a:lnTo>
                    <a:pt x="27" y="3"/>
                  </a:lnTo>
                  <a:lnTo>
                    <a:pt x="37" y="6"/>
                  </a:lnTo>
                  <a:lnTo>
                    <a:pt x="49" y="9"/>
                  </a:lnTo>
                  <a:lnTo>
                    <a:pt x="59" y="10"/>
                  </a:lnTo>
                  <a:lnTo>
                    <a:pt x="67" y="1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01" name="Freeform 262"/>
            <p:cNvSpPr>
              <a:spLocks/>
            </p:cNvSpPr>
            <p:nvPr/>
          </p:nvSpPr>
          <p:spPr bwMode="auto">
            <a:xfrm>
              <a:off x="1182" y="2618"/>
              <a:ext cx="64" cy="23"/>
            </a:xfrm>
            <a:custGeom>
              <a:avLst/>
              <a:gdLst>
                <a:gd name="T0" fmla="*/ 64 w 64"/>
                <a:gd name="T1" fmla="*/ 23 h 23"/>
                <a:gd name="T2" fmla="*/ 58 w 64"/>
                <a:gd name="T3" fmla="*/ 23 h 23"/>
                <a:gd name="T4" fmla="*/ 49 w 64"/>
                <a:gd name="T5" fmla="*/ 21 h 23"/>
                <a:gd name="T6" fmla="*/ 39 w 64"/>
                <a:gd name="T7" fmla="*/ 20 h 23"/>
                <a:gd name="T8" fmla="*/ 28 w 64"/>
                <a:gd name="T9" fmla="*/ 18 h 23"/>
                <a:gd name="T10" fmla="*/ 18 w 64"/>
                <a:gd name="T11" fmla="*/ 15 h 23"/>
                <a:gd name="T12" fmla="*/ 9 w 64"/>
                <a:gd name="T13" fmla="*/ 12 h 23"/>
                <a:gd name="T14" fmla="*/ 3 w 64"/>
                <a:gd name="T15" fmla="*/ 8 h 23"/>
                <a:gd name="T16" fmla="*/ 0 w 64"/>
                <a:gd name="T17" fmla="*/ 3 h 23"/>
                <a:gd name="T18" fmla="*/ 2 w 64"/>
                <a:gd name="T19" fmla="*/ 0 h 23"/>
                <a:gd name="T20" fmla="*/ 9 w 64"/>
                <a:gd name="T21" fmla="*/ 0 h 23"/>
                <a:gd name="T22" fmla="*/ 18 w 64"/>
                <a:gd name="T23" fmla="*/ 3 h 23"/>
                <a:gd name="T24" fmla="*/ 28 w 64"/>
                <a:gd name="T25" fmla="*/ 8 h 23"/>
                <a:gd name="T26" fmla="*/ 40 w 64"/>
                <a:gd name="T27" fmla="*/ 12 h 23"/>
                <a:gd name="T28" fmla="*/ 50 w 64"/>
                <a:gd name="T29" fmla="*/ 17 h 23"/>
                <a:gd name="T30" fmla="*/ 59 w 64"/>
                <a:gd name="T31" fmla="*/ 21 h 23"/>
                <a:gd name="T32" fmla="*/ 64 w 64"/>
                <a:gd name="T33" fmla="*/ 2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3"/>
                <a:gd name="T53" fmla="*/ 64 w 64"/>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3">
                  <a:moveTo>
                    <a:pt x="64" y="23"/>
                  </a:moveTo>
                  <a:lnTo>
                    <a:pt x="58" y="23"/>
                  </a:lnTo>
                  <a:lnTo>
                    <a:pt x="49" y="21"/>
                  </a:lnTo>
                  <a:lnTo>
                    <a:pt x="39" y="20"/>
                  </a:lnTo>
                  <a:lnTo>
                    <a:pt x="28" y="18"/>
                  </a:lnTo>
                  <a:lnTo>
                    <a:pt x="18" y="15"/>
                  </a:lnTo>
                  <a:lnTo>
                    <a:pt x="9" y="12"/>
                  </a:lnTo>
                  <a:lnTo>
                    <a:pt x="3" y="8"/>
                  </a:lnTo>
                  <a:lnTo>
                    <a:pt x="0" y="3"/>
                  </a:lnTo>
                  <a:lnTo>
                    <a:pt x="2" y="0"/>
                  </a:lnTo>
                  <a:lnTo>
                    <a:pt x="9" y="0"/>
                  </a:lnTo>
                  <a:lnTo>
                    <a:pt x="18" y="3"/>
                  </a:lnTo>
                  <a:lnTo>
                    <a:pt x="28" y="8"/>
                  </a:lnTo>
                  <a:lnTo>
                    <a:pt x="40" y="12"/>
                  </a:lnTo>
                  <a:lnTo>
                    <a:pt x="50" y="17"/>
                  </a:lnTo>
                  <a:lnTo>
                    <a:pt x="59" y="21"/>
                  </a:lnTo>
                  <a:lnTo>
                    <a:pt x="64" y="2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02" name="Freeform 263"/>
            <p:cNvSpPr>
              <a:spLocks/>
            </p:cNvSpPr>
            <p:nvPr/>
          </p:nvSpPr>
          <p:spPr bwMode="auto">
            <a:xfrm>
              <a:off x="1153" y="2678"/>
              <a:ext cx="62" cy="13"/>
            </a:xfrm>
            <a:custGeom>
              <a:avLst/>
              <a:gdLst>
                <a:gd name="T0" fmla="*/ 62 w 62"/>
                <a:gd name="T1" fmla="*/ 5 h 13"/>
                <a:gd name="T2" fmla="*/ 59 w 62"/>
                <a:gd name="T3" fmla="*/ 8 h 13"/>
                <a:gd name="T4" fmla="*/ 53 w 62"/>
                <a:gd name="T5" fmla="*/ 10 h 13"/>
                <a:gd name="T6" fmla="*/ 44 w 62"/>
                <a:gd name="T7" fmla="*/ 13 h 13"/>
                <a:gd name="T8" fmla="*/ 34 w 62"/>
                <a:gd name="T9" fmla="*/ 13 h 13"/>
                <a:gd name="T10" fmla="*/ 22 w 62"/>
                <a:gd name="T11" fmla="*/ 13 h 13"/>
                <a:gd name="T12" fmla="*/ 13 w 62"/>
                <a:gd name="T13" fmla="*/ 11 h 13"/>
                <a:gd name="T14" fmla="*/ 4 w 62"/>
                <a:gd name="T15" fmla="*/ 10 h 13"/>
                <a:gd name="T16" fmla="*/ 0 w 62"/>
                <a:gd name="T17" fmla="*/ 5 h 13"/>
                <a:gd name="T18" fmla="*/ 0 w 62"/>
                <a:gd name="T19" fmla="*/ 1 h 13"/>
                <a:gd name="T20" fmla="*/ 4 w 62"/>
                <a:gd name="T21" fmla="*/ 0 h 13"/>
                <a:gd name="T22" fmla="*/ 13 w 62"/>
                <a:gd name="T23" fmla="*/ 0 h 13"/>
                <a:gd name="T24" fmla="*/ 22 w 62"/>
                <a:gd name="T25" fmla="*/ 1 h 13"/>
                <a:gd name="T26" fmla="*/ 34 w 62"/>
                <a:gd name="T27" fmla="*/ 2 h 13"/>
                <a:gd name="T28" fmla="*/ 44 w 62"/>
                <a:gd name="T29" fmla="*/ 4 h 13"/>
                <a:gd name="T30" fmla="*/ 54 w 62"/>
                <a:gd name="T31" fmla="*/ 5 h 13"/>
                <a:gd name="T32" fmla="*/ 62 w 62"/>
                <a:gd name="T33" fmla="*/ 5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3"/>
                <a:gd name="T53" fmla="*/ 62 w 62"/>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3">
                  <a:moveTo>
                    <a:pt x="62" y="5"/>
                  </a:moveTo>
                  <a:lnTo>
                    <a:pt x="59" y="8"/>
                  </a:lnTo>
                  <a:lnTo>
                    <a:pt x="53" y="10"/>
                  </a:lnTo>
                  <a:lnTo>
                    <a:pt x="44" y="13"/>
                  </a:lnTo>
                  <a:lnTo>
                    <a:pt x="34" y="13"/>
                  </a:lnTo>
                  <a:lnTo>
                    <a:pt x="22" y="13"/>
                  </a:lnTo>
                  <a:lnTo>
                    <a:pt x="13" y="11"/>
                  </a:lnTo>
                  <a:lnTo>
                    <a:pt x="4" y="10"/>
                  </a:lnTo>
                  <a:lnTo>
                    <a:pt x="0" y="5"/>
                  </a:lnTo>
                  <a:lnTo>
                    <a:pt x="0" y="1"/>
                  </a:lnTo>
                  <a:lnTo>
                    <a:pt x="4" y="0"/>
                  </a:lnTo>
                  <a:lnTo>
                    <a:pt x="13" y="0"/>
                  </a:lnTo>
                  <a:lnTo>
                    <a:pt x="22" y="1"/>
                  </a:lnTo>
                  <a:lnTo>
                    <a:pt x="34" y="2"/>
                  </a:lnTo>
                  <a:lnTo>
                    <a:pt x="44" y="4"/>
                  </a:lnTo>
                  <a:lnTo>
                    <a:pt x="54" y="5"/>
                  </a:lnTo>
                  <a:lnTo>
                    <a:pt x="62" y="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03" name="Freeform 264"/>
            <p:cNvSpPr>
              <a:spLocks/>
            </p:cNvSpPr>
            <p:nvPr/>
          </p:nvSpPr>
          <p:spPr bwMode="auto">
            <a:xfrm>
              <a:off x="1135" y="2709"/>
              <a:ext cx="72" cy="20"/>
            </a:xfrm>
            <a:custGeom>
              <a:avLst/>
              <a:gdLst>
                <a:gd name="T0" fmla="*/ 72 w 72"/>
                <a:gd name="T1" fmla="*/ 0 h 20"/>
                <a:gd name="T2" fmla="*/ 65 w 72"/>
                <a:gd name="T3" fmla="*/ 4 h 20"/>
                <a:gd name="T4" fmla="*/ 55 w 72"/>
                <a:gd name="T5" fmla="*/ 8 h 20"/>
                <a:gd name="T6" fmla="*/ 43 w 72"/>
                <a:gd name="T7" fmla="*/ 13 h 20"/>
                <a:gd name="T8" fmla="*/ 32 w 72"/>
                <a:gd name="T9" fmla="*/ 17 h 20"/>
                <a:gd name="T10" fmla="*/ 21 w 72"/>
                <a:gd name="T11" fmla="*/ 20 h 20"/>
                <a:gd name="T12" fmla="*/ 10 w 72"/>
                <a:gd name="T13" fmla="*/ 20 h 20"/>
                <a:gd name="T14" fmla="*/ 4 w 72"/>
                <a:gd name="T15" fmla="*/ 20 h 20"/>
                <a:gd name="T16" fmla="*/ 0 w 72"/>
                <a:gd name="T17" fmla="*/ 16 h 20"/>
                <a:gd name="T18" fmla="*/ 1 w 72"/>
                <a:gd name="T19" fmla="*/ 11 h 20"/>
                <a:gd name="T20" fmla="*/ 9 w 72"/>
                <a:gd name="T21" fmla="*/ 8 h 20"/>
                <a:gd name="T22" fmla="*/ 18 w 72"/>
                <a:gd name="T23" fmla="*/ 5 h 20"/>
                <a:gd name="T24" fmla="*/ 29 w 72"/>
                <a:gd name="T25" fmla="*/ 4 h 20"/>
                <a:gd name="T26" fmla="*/ 43 w 72"/>
                <a:gd name="T27" fmla="*/ 4 h 20"/>
                <a:gd name="T28" fmla="*/ 55 w 72"/>
                <a:gd name="T29" fmla="*/ 3 h 20"/>
                <a:gd name="T30" fmla="*/ 65 w 72"/>
                <a:gd name="T31" fmla="*/ 1 h 20"/>
                <a:gd name="T32" fmla="*/ 72 w 72"/>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2"/>
                <a:gd name="T52" fmla="*/ 0 h 20"/>
                <a:gd name="T53" fmla="*/ 72 w 72"/>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2" h="20">
                  <a:moveTo>
                    <a:pt x="72" y="0"/>
                  </a:moveTo>
                  <a:lnTo>
                    <a:pt x="65" y="4"/>
                  </a:lnTo>
                  <a:lnTo>
                    <a:pt x="55" y="8"/>
                  </a:lnTo>
                  <a:lnTo>
                    <a:pt x="43" y="13"/>
                  </a:lnTo>
                  <a:lnTo>
                    <a:pt x="32" y="17"/>
                  </a:lnTo>
                  <a:lnTo>
                    <a:pt x="21" y="20"/>
                  </a:lnTo>
                  <a:lnTo>
                    <a:pt x="10" y="20"/>
                  </a:lnTo>
                  <a:lnTo>
                    <a:pt x="4" y="20"/>
                  </a:lnTo>
                  <a:lnTo>
                    <a:pt x="0" y="16"/>
                  </a:lnTo>
                  <a:lnTo>
                    <a:pt x="1" y="11"/>
                  </a:lnTo>
                  <a:lnTo>
                    <a:pt x="9" y="8"/>
                  </a:lnTo>
                  <a:lnTo>
                    <a:pt x="18" y="5"/>
                  </a:lnTo>
                  <a:lnTo>
                    <a:pt x="29" y="4"/>
                  </a:lnTo>
                  <a:lnTo>
                    <a:pt x="43" y="4"/>
                  </a:lnTo>
                  <a:lnTo>
                    <a:pt x="55" y="3"/>
                  </a:lnTo>
                  <a:lnTo>
                    <a:pt x="65" y="1"/>
                  </a:lnTo>
                  <a:lnTo>
                    <a:pt x="7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04" name="Freeform 265"/>
            <p:cNvSpPr>
              <a:spLocks/>
            </p:cNvSpPr>
            <p:nvPr/>
          </p:nvSpPr>
          <p:spPr bwMode="auto">
            <a:xfrm>
              <a:off x="1117" y="2741"/>
              <a:ext cx="79" cy="25"/>
            </a:xfrm>
            <a:custGeom>
              <a:avLst/>
              <a:gdLst>
                <a:gd name="T0" fmla="*/ 79 w 79"/>
                <a:gd name="T1" fmla="*/ 0 h 25"/>
                <a:gd name="T2" fmla="*/ 71 w 79"/>
                <a:gd name="T3" fmla="*/ 3 h 25"/>
                <a:gd name="T4" fmla="*/ 61 w 79"/>
                <a:gd name="T5" fmla="*/ 9 h 25"/>
                <a:gd name="T6" fmla="*/ 47 w 79"/>
                <a:gd name="T7" fmla="*/ 13 h 25"/>
                <a:gd name="T8" fmla="*/ 34 w 79"/>
                <a:gd name="T9" fmla="*/ 19 h 25"/>
                <a:gd name="T10" fmla="*/ 21 w 79"/>
                <a:gd name="T11" fmla="*/ 22 h 25"/>
                <a:gd name="T12" fmla="*/ 11 w 79"/>
                <a:gd name="T13" fmla="*/ 25 h 25"/>
                <a:gd name="T14" fmla="*/ 3 w 79"/>
                <a:gd name="T15" fmla="*/ 24 h 25"/>
                <a:gd name="T16" fmla="*/ 0 w 79"/>
                <a:gd name="T17" fmla="*/ 21 h 25"/>
                <a:gd name="T18" fmla="*/ 3 w 79"/>
                <a:gd name="T19" fmla="*/ 15 h 25"/>
                <a:gd name="T20" fmla="*/ 12 w 79"/>
                <a:gd name="T21" fmla="*/ 12 h 25"/>
                <a:gd name="T22" fmla="*/ 24 w 79"/>
                <a:gd name="T23" fmla="*/ 9 h 25"/>
                <a:gd name="T24" fmla="*/ 37 w 79"/>
                <a:gd name="T25" fmla="*/ 6 h 25"/>
                <a:gd name="T26" fmla="*/ 50 w 79"/>
                <a:gd name="T27" fmla="*/ 5 h 25"/>
                <a:gd name="T28" fmla="*/ 62 w 79"/>
                <a:gd name="T29" fmla="*/ 3 h 25"/>
                <a:gd name="T30" fmla="*/ 73 w 79"/>
                <a:gd name="T31" fmla="*/ 2 h 25"/>
                <a:gd name="T32" fmla="*/ 79 w 79"/>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25"/>
                <a:gd name="T53" fmla="*/ 79 w 79"/>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25">
                  <a:moveTo>
                    <a:pt x="79" y="0"/>
                  </a:moveTo>
                  <a:lnTo>
                    <a:pt x="71" y="3"/>
                  </a:lnTo>
                  <a:lnTo>
                    <a:pt x="61" y="9"/>
                  </a:lnTo>
                  <a:lnTo>
                    <a:pt x="47" y="13"/>
                  </a:lnTo>
                  <a:lnTo>
                    <a:pt x="34" y="19"/>
                  </a:lnTo>
                  <a:lnTo>
                    <a:pt x="21" y="22"/>
                  </a:lnTo>
                  <a:lnTo>
                    <a:pt x="11" y="25"/>
                  </a:lnTo>
                  <a:lnTo>
                    <a:pt x="3" y="24"/>
                  </a:lnTo>
                  <a:lnTo>
                    <a:pt x="0" y="21"/>
                  </a:lnTo>
                  <a:lnTo>
                    <a:pt x="3" y="15"/>
                  </a:lnTo>
                  <a:lnTo>
                    <a:pt x="12" y="12"/>
                  </a:lnTo>
                  <a:lnTo>
                    <a:pt x="24" y="9"/>
                  </a:lnTo>
                  <a:lnTo>
                    <a:pt x="37" y="6"/>
                  </a:lnTo>
                  <a:lnTo>
                    <a:pt x="50" y="5"/>
                  </a:lnTo>
                  <a:lnTo>
                    <a:pt x="62" y="3"/>
                  </a:lnTo>
                  <a:lnTo>
                    <a:pt x="73" y="2"/>
                  </a:lnTo>
                  <a:lnTo>
                    <a:pt x="7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05" name="Freeform 266"/>
            <p:cNvSpPr>
              <a:spLocks/>
            </p:cNvSpPr>
            <p:nvPr/>
          </p:nvSpPr>
          <p:spPr bwMode="auto">
            <a:xfrm>
              <a:off x="1111" y="2800"/>
              <a:ext cx="85" cy="45"/>
            </a:xfrm>
            <a:custGeom>
              <a:avLst/>
              <a:gdLst>
                <a:gd name="T0" fmla="*/ 85 w 85"/>
                <a:gd name="T1" fmla="*/ 0 h 45"/>
                <a:gd name="T2" fmla="*/ 77 w 85"/>
                <a:gd name="T3" fmla="*/ 8 h 45"/>
                <a:gd name="T4" fmla="*/ 65 w 85"/>
                <a:gd name="T5" fmla="*/ 16 h 45"/>
                <a:gd name="T6" fmla="*/ 53 w 85"/>
                <a:gd name="T7" fmla="*/ 24 h 45"/>
                <a:gd name="T8" fmla="*/ 39 w 85"/>
                <a:gd name="T9" fmla="*/ 31 h 45"/>
                <a:gd name="T10" fmla="*/ 25 w 85"/>
                <a:gd name="T11" fmla="*/ 39 h 45"/>
                <a:gd name="T12" fmla="*/ 14 w 85"/>
                <a:gd name="T13" fmla="*/ 43 h 45"/>
                <a:gd name="T14" fmla="*/ 5 w 85"/>
                <a:gd name="T15" fmla="*/ 45 h 45"/>
                <a:gd name="T16" fmla="*/ 0 w 85"/>
                <a:gd name="T17" fmla="*/ 42 h 45"/>
                <a:gd name="T18" fmla="*/ 2 w 85"/>
                <a:gd name="T19" fmla="*/ 37 h 45"/>
                <a:gd name="T20" fmla="*/ 11 w 85"/>
                <a:gd name="T21" fmla="*/ 33 h 45"/>
                <a:gd name="T22" fmla="*/ 22 w 85"/>
                <a:gd name="T23" fmla="*/ 27 h 45"/>
                <a:gd name="T24" fmla="*/ 37 w 85"/>
                <a:gd name="T25" fmla="*/ 21 h 45"/>
                <a:gd name="T26" fmla="*/ 53 w 85"/>
                <a:gd name="T27" fmla="*/ 16 h 45"/>
                <a:gd name="T28" fmla="*/ 67 w 85"/>
                <a:gd name="T29" fmla="*/ 11 h 45"/>
                <a:gd name="T30" fmla="*/ 79 w 85"/>
                <a:gd name="T31" fmla="*/ 5 h 45"/>
                <a:gd name="T32" fmla="*/ 85 w 85"/>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5"/>
                <a:gd name="T52" fmla="*/ 0 h 45"/>
                <a:gd name="T53" fmla="*/ 85 w 8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5" h="45">
                  <a:moveTo>
                    <a:pt x="85" y="0"/>
                  </a:moveTo>
                  <a:lnTo>
                    <a:pt x="77" y="8"/>
                  </a:lnTo>
                  <a:lnTo>
                    <a:pt x="65" y="16"/>
                  </a:lnTo>
                  <a:lnTo>
                    <a:pt x="53" y="24"/>
                  </a:lnTo>
                  <a:lnTo>
                    <a:pt x="39" y="31"/>
                  </a:lnTo>
                  <a:lnTo>
                    <a:pt x="25" y="39"/>
                  </a:lnTo>
                  <a:lnTo>
                    <a:pt x="14" y="43"/>
                  </a:lnTo>
                  <a:lnTo>
                    <a:pt x="5" y="45"/>
                  </a:lnTo>
                  <a:lnTo>
                    <a:pt x="0" y="42"/>
                  </a:lnTo>
                  <a:lnTo>
                    <a:pt x="2" y="37"/>
                  </a:lnTo>
                  <a:lnTo>
                    <a:pt x="11" y="33"/>
                  </a:lnTo>
                  <a:lnTo>
                    <a:pt x="22" y="27"/>
                  </a:lnTo>
                  <a:lnTo>
                    <a:pt x="37" y="21"/>
                  </a:lnTo>
                  <a:lnTo>
                    <a:pt x="53" y="16"/>
                  </a:lnTo>
                  <a:lnTo>
                    <a:pt x="67" y="11"/>
                  </a:lnTo>
                  <a:lnTo>
                    <a:pt x="79" y="5"/>
                  </a:lnTo>
                  <a:lnTo>
                    <a:pt x="8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06" name="Freeform 267"/>
            <p:cNvSpPr>
              <a:spLocks/>
            </p:cNvSpPr>
            <p:nvPr/>
          </p:nvSpPr>
          <p:spPr bwMode="auto">
            <a:xfrm>
              <a:off x="1125" y="2868"/>
              <a:ext cx="78" cy="50"/>
            </a:xfrm>
            <a:custGeom>
              <a:avLst/>
              <a:gdLst>
                <a:gd name="T0" fmla="*/ 78 w 78"/>
                <a:gd name="T1" fmla="*/ 0 h 50"/>
                <a:gd name="T2" fmla="*/ 72 w 78"/>
                <a:gd name="T3" fmla="*/ 6 h 50"/>
                <a:gd name="T4" fmla="*/ 62 w 78"/>
                <a:gd name="T5" fmla="*/ 15 h 50"/>
                <a:gd name="T6" fmla="*/ 50 w 78"/>
                <a:gd name="T7" fmla="*/ 24 h 50"/>
                <a:gd name="T8" fmla="*/ 37 w 78"/>
                <a:gd name="T9" fmla="*/ 33 h 50"/>
                <a:gd name="T10" fmla="*/ 23 w 78"/>
                <a:gd name="T11" fmla="*/ 42 h 50"/>
                <a:gd name="T12" fmla="*/ 13 w 78"/>
                <a:gd name="T13" fmla="*/ 48 h 50"/>
                <a:gd name="T14" fmla="*/ 4 w 78"/>
                <a:gd name="T15" fmla="*/ 50 h 50"/>
                <a:gd name="T16" fmla="*/ 0 w 78"/>
                <a:gd name="T17" fmla="*/ 48 h 50"/>
                <a:gd name="T18" fmla="*/ 1 w 78"/>
                <a:gd name="T19" fmla="*/ 42 h 50"/>
                <a:gd name="T20" fmla="*/ 8 w 78"/>
                <a:gd name="T21" fmla="*/ 36 h 50"/>
                <a:gd name="T22" fmla="*/ 20 w 78"/>
                <a:gd name="T23" fmla="*/ 28 h 50"/>
                <a:gd name="T24" fmla="*/ 35 w 78"/>
                <a:gd name="T25" fmla="*/ 21 h 50"/>
                <a:gd name="T26" fmla="*/ 48 w 78"/>
                <a:gd name="T27" fmla="*/ 15 h 50"/>
                <a:gd name="T28" fmla="*/ 62 w 78"/>
                <a:gd name="T29" fmla="*/ 9 h 50"/>
                <a:gd name="T30" fmla="*/ 72 w 78"/>
                <a:gd name="T31" fmla="*/ 3 h 50"/>
                <a:gd name="T32" fmla="*/ 78 w 78"/>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50"/>
                <a:gd name="T53" fmla="*/ 78 w 7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50">
                  <a:moveTo>
                    <a:pt x="78" y="0"/>
                  </a:moveTo>
                  <a:lnTo>
                    <a:pt x="72" y="6"/>
                  </a:lnTo>
                  <a:lnTo>
                    <a:pt x="62" y="15"/>
                  </a:lnTo>
                  <a:lnTo>
                    <a:pt x="50" y="24"/>
                  </a:lnTo>
                  <a:lnTo>
                    <a:pt x="37" y="33"/>
                  </a:lnTo>
                  <a:lnTo>
                    <a:pt x="23" y="42"/>
                  </a:lnTo>
                  <a:lnTo>
                    <a:pt x="13" y="48"/>
                  </a:lnTo>
                  <a:lnTo>
                    <a:pt x="4" y="50"/>
                  </a:lnTo>
                  <a:lnTo>
                    <a:pt x="0" y="48"/>
                  </a:lnTo>
                  <a:lnTo>
                    <a:pt x="1" y="42"/>
                  </a:lnTo>
                  <a:lnTo>
                    <a:pt x="8" y="36"/>
                  </a:lnTo>
                  <a:lnTo>
                    <a:pt x="20" y="28"/>
                  </a:lnTo>
                  <a:lnTo>
                    <a:pt x="35" y="21"/>
                  </a:lnTo>
                  <a:lnTo>
                    <a:pt x="48" y="15"/>
                  </a:lnTo>
                  <a:lnTo>
                    <a:pt x="62" y="9"/>
                  </a:lnTo>
                  <a:lnTo>
                    <a:pt x="72" y="3"/>
                  </a:lnTo>
                  <a:lnTo>
                    <a:pt x="7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07" name="Freeform 268"/>
            <p:cNvSpPr>
              <a:spLocks/>
            </p:cNvSpPr>
            <p:nvPr/>
          </p:nvSpPr>
          <p:spPr bwMode="auto">
            <a:xfrm>
              <a:off x="1122" y="2771"/>
              <a:ext cx="71" cy="43"/>
            </a:xfrm>
            <a:custGeom>
              <a:avLst/>
              <a:gdLst>
                <a:gd name="T0" fmla="*/ 71 w 71"/>
                <a:gd name="T1" fmla="*/ 0 h 43"/>
                <a:gd name="T2" fmla="*/ 65 w 71"/>
                <a:gd name="T3" fmla="*/ 6 h 43"/>
                <a:gd name="T4" fmla="*/ 54 w 71"/>
                <a:gd name="T5" fmla="*/ 13 h 43"/>
                <a:gd name="T6" fmla="*/ 44 w 71"/>
                <a:gd name="T7" fmla="*/ 20 h 43"/>
                <a:gd name="T8" fmla="*/ 31 w 71"/>
                <a:gd name="T9" fmla="*/ 29 h 43"/>
                <a:gd name="T10" fmla="*/ 20 w 71"/>
                <a:gd name="T11" fmla="*/ 37 h 43"/>
                <a:gd name="T12" fmla="*/ 10 w 71"/>
                <a:gd name="T13" fmla="*/ 41 h 43"/>
                <a:gd name="T14" fmla="*/ 3 w 71"/>
                <a:gd name="T15" fmla="*/ 43 h 43"/>
                <a:gd name="T16" fmla="*/ 0 w 71"/>
                <a:gd name="T17" fmla="*/ 40 h 43"/>
                <a:gd name="T18" fmla="*/ 3 w 71"/>
                <a:gd name="T19" fmla="*/ 34 h 43"/>
                <a:gd name="T20" fmla="*/ 9 w 71"/>
                <a:gd name="T21" fmla="*/ 28 h 43"/>
                <a:gd name="T22" fmla="*/ 19 w 71"/>
                <a:gd name="T23" fmla="*/ 22 h 43"/>
                <a:gd name="T24" fmla="*/ 32 w 71"/>
                <a:gd name="T25" fmla="*/ 16 h 43"/>
                <a:gd name="T26" fmla="*/ 44 w 71"/>
                <a:gd name="T27" fmla="*/ 10 h 43"/>
                <a:gd name="T28" fmla="*/ 56 w 71"/>
                <a:gd name="T29" fmla="*/ 6 h 43"/>
                <a:gd name="T30" fmla="*/ 65 w 71"/>
                <a:gd name="T31" fmla="*/ 3 h 43"/>
                <a:gd name="T32" fmla="*/ 71 w 71"/>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43"/>
                <a:gd name="T53" fmla="*/ 71 w 71"/>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43">
                  <a:moveTo>
                    <a:pt x="71" y="0"/>
                  </a:moveTo>
                  <a:lnTo>
                    <a:pt x="65" y="6"/>
                  </a:lnTo>
                  <a:lnTo>
                    <a:pt x="54" y="13"/>
                  </a:lnTo>
                  <a:lnTo>
                    <a:pt x="44" y="20"/>
                  </a:lnTo>
                  <a:lnTo>
                    <a:pt x="31" y="29"/>
                  </a:lnTo>
                  <a:lnTo>
                    <a:pt x="20" y="37"/>
                  </a:lnTo>
                  <a:lnTo>
                    <a:pt x="10" y="41"/>
                  </a:lnTo>
                  <a:lnTo>
                    <a:pt x="3" y="43"/>
                  </a:lnTo>
                  <a:lnTo>
                    <a:pt x="0" y="40"/>
                  </a:lnTo>
                  <a:lnTo>
                    <a:pt x="3" y="34"/>
                  </a:lnTo>
                  <a:lnTo>
                    <a:pt x="9" y="28"/>
                  </a:lnTo>
                  <a:lnTo>
                    <a:pt x="19" y="22"/>
                  </a:lnTo>
                  <a:lnTo>
                    <a:pt x="32" y="16"/>
                  </a:lnTo>
                  <a:lnTo>
                    <a:pt x="44" y="10"/>
                  </a:lnTo>
                  <a:lnTo>
                    <a:pt x="56" y="6"/>
                  </a:lnTo>
                  <a:lnTo>
                    <a:pt x="65" y="3"/>
                  </a:lnTo>
                  <a:lnTo>
                    <a:pt x="7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08" name="Freeform 269"/>
            <p:cNvSpPr>
              <a:spLocks/>
            </p:cNvSpPr>
            <p:nvPr/>
          </p:nvSpPr>
          <p:spPr bwMode="auto">
            <a:xfrm>
              <a:off x="1187" y="2774"/>
              <a:ext cx="103" cy="65"/>
            </a:xfrm>
            <a:custGeom>
              <a:avLst/>
              <a:gdLst>
                <a:gd name="T0" fmla="*/ 103 w 103"/>
                <a:gd name="T1" fmla="*/ 63 h 65"/>
                <a:gd name="T2" fmla="*/ 97 w 103"/>
                <a:gd name="T3" fmla="*/ 65 h 65"/>
                <a:gd name="T4" fmla="*/ 85 w 103"/>
                <a:gd name="T5" fmla="*/ 62 h 65"/>
                <a:gd name="T6" fmla="*/ 71 w 103"/>
                <a:gd name="T7" fmla="*/ 54 h 65"/>
                <a:gd name="T8" fmla="*/ 53 w 103"/>
                <a:gd name="T9" fmla="*/ 45 h 65"/>
                <a:gd name="T10" fmla="*/ 35 w 103"/>
                <a:gd name="T11" fmla="*/ 35 h 65"/>
                <a:gd name="T12" fmla="*/ 19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1" y="54"/>
                  </a:lnTo>
                  <a:lnTo>
                    <a:pt x="53" y="45"/>
                  </a:lnTo>
                  <a:lnTo>
                    <a:pt x="35" y="35"/>
                  </a:lnTo>
                  <a:lnTo>
                    <a:pt x="19"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09" name="Freeform 270"/>
            <p:cNvSpPr>
              <a:spLocks/>
            </p:cNvSpPr>
            <p:nvPr/>
          </p:nvSpPr>
          <p:spPr bwMode="auto">
            <a:xfrm>
              <a:off x="1191" y="2827"/>
              <a:ext cx="81" cy="56"/>
            </a:xfrm>
            <a:custGeom>
              <a:avLst/>
              <a:gdLst>
                <a:gd name="T0" fmla="*/ 81 w 81"/>
                <a:gd name="T1" fmla="*/ 56 h 56"/>
                <a:gd name="T2" fmla="*/ 77 w 81"/>
                <a:gd name="T3" fmla="*/ 56 h 56"/>
                <a:gd name="T4" fmla="*/ 69 w 81"/>
                <a:gd name="T5" fmla="*/ 55 h 56"/>
                <a:gd name="T6" fmla="*/ 58 w 81"/>
                <a:gd name="T7" fmla="*/ 50 h 56"/>
                <a:gd name="T8" fmla="*/ 44 w 81"/>
                <a:gd name="T9" fmla="*/ 43 h 56"/>
                <a:gd name="T10" fmla="*/ 31 w 81"/>
                <a:gd name="T11" fmla="*/ 34 h 56"/>
                <a:gd name="T12" fmla="*/ 18 w 81"/>
                <a:gd name="T13" fmla="*/ 23 h 56"/>
                <a:gd name="T14" fmla="*/ 7 w 81"/>
                <a:gd name="T15" fmla="*/ 12 h 56"/>
                <a:gd name="T16" fmla="*/ 0 w 81"/>
                <a:gd name="T17" fmla="*/ 0 h 56"/>
                <a:gd name="T18" fmla="*/ 9 w 81"/>
                <a:gd name="T19" fmla="*/ 7 h 56"/>
                <a:gd name="T20" fmla="*/ 21 w 81"/>
                <a:gd name="T21" fmla="*/ 15 h 56"/>
                <a:gd name="T22" fmla="*/ 36 w 81"/>
                <a:gd name="T23" fmla="*/ 23 h 56"/>
                <a:gd name="T24" fmla="*/ 49 w 81"/>
                <a:gd name="T25" fmla="*/ 32 h 56"/>
                <a:gd name="T26" fmla="*/ 62 w 81"/>
                <a:gd name="T27" fmla="*/ 40 h 56"/>
                <a:gd name="T28" fmla="*/ 72 w 81"/>
                <a:gd name="T29" fmla="*/ 47 h 56"/>
                <a:gd name="T30" fmla="*/ 80 w 81"/>
                <a:gd name="T31" fmla="*/ 53 h 56"/>
                <a:gd name="T32" fmla="*/ 81 w 81"/>
                <a:gd name="T33" fmla="*/ 5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1"/>
                <a:gd name="T52" fmla="*/ 0 h 56"/>
                <a:gd name="T53" fmla="*/ 81 w 81"/>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1" h="56">
                  <a:moveTo>
                    <a:pt x="81" y="56"/>
                  </a:moveTo>
                  <a:lnTo>
                    <a:pt x="77" y="56"/>
                  </a:lnTo>
                  <a:lnTo>
                    <a:pt x="69" y="55"/>
                  </a:lnTo>
                  <a:lnTo>
                    <a:pt x="58" y="50"/>
                  </a:lnTo>
                  <a:lnTo>
                    <a:pt x="44" y="43"/>
                  </a:lnTo>
                  <a:lnTo>
                    <a:pt x="31" y="34"/>
                  </a:lnTo>
                  <a:lnTo>
                    <a:pt x="18" y="23"/>
                  </a:lnTo>
                  <a:lnTo>
                    <a:pt x="7" y="12"/>
                  </a:lnTo>
                  <a:lnTo>
                    <a:pt x="0" y="0"/>
                  </a:lnTo>
                  <a:lnTo>
                    <a:pt x="9" y="7"/>
                  </a:lnTo>
                  <a:lnTo>
                    <a:pt x="21" y="15"/>
                  </a:lnTo>
                  <a:lnTo>
                    <a:pt x="36" y="23"/>
                  </a:lnTo>
                  <a:lnTo>
                    <a:pt x="49" y="32"/>
                  </a:lnTo>
                  <a:lnTo>
                    <a:pt x="62" y="40"/>
                  </a:lnTo>
                  <a:lnTo>
                    <a:pt x="72" y="47"/>
                  </a:lnTo>
                  <a:lnTo>
                    <a:pt x="80" y="53"/>
                  </a:lnTo>
                  <a:lnTo>
                    <a:pt x="81" y="5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10" name="Freeform 271"/>
            <p:cNvSpPr>
              <a:spLocks/>
            </p:cNvSpPr>
            <p:nvPr/>
          </p:nvSpPr>
          <p:spPr bwMode="auto">
            <a:xfrm>
              <a:off x="1120" y="2834"/>
              <a:ext cx="77" cy="50"/>
            </a:xfrm>
            <a:custGeom>
              <a:avLst/>
              <a:gdLst>
                <a:gd name="T0" fmla="*/ 77 w 77"/>
                <a:gd name="T1" fmla="*/ 0 h 50"/>
                <a:gd name="T2" fmla="*/ 71 w 77"/>
                <a:gd name="T3" fmla="*/ 6 h 50"/>
                <a:gd name="T4" fmla="*/ 61 w 77"/>
                <a:gd name="T5" fmla="*/ 15 h 50"/>
                <a:gd name="T6" fmla="*/ 49 w 77"/>
                <a:gd name="T7" fmla="*/ 24 h 50"/>
                <a:gd name="T8" fmla="*/ 37 w 77"/>
                <a:gd name="T9" fmla="*/ 34 h 50"/>
                <a:gd name="T10" fmla="*/ 24 w 77"/>
                <a:gd name="T11" fmla="*/ 42 h 50"/>
                <a:gd name="T12" fmla="*/ 13 w 77"/>
                <a:gd name="T13" fmla="*/ 48 h 50"/>
                <a:gd name="T14" fmla="*/ 5 w 77"/>
                <a:gd name="T15" fmla="*/ 50 h 50"/>
                <a:gd name="T16" fmla="*/ 0 w 77"/>
                <a:gd name="T17" fmla="*/ 48 h 50"/>
                <a:gd name="T18" fmla="*/ 2 w 77"/>
                <a:gd name="T19" fmla="*/ 42 h 50"/>
                <a:gd name="T20" fmla="*/ 8 w 77"/>
                <a:gd name="T21" fmla="*/ 36 h 50"/>
                <a:gd name="T22" fmla="*/ 19 w 77"/>
                <a:gd name="T23" fmla="*/ 30 h 50"/>
                <a:gd name="T24" fmla="*/ 34 w 77"/>
                <a:gd name="T25" fmla="*/ 22 h 50"/>
                <a:gd name="T26" fmla="*/ 47 w 77"/>
                <a:gd name="T27" fmla="*/ 15 h 50"/>
                <a:gd name="T28" fmla="*/ 61 w 77"/>
                <a:gd name="T29" fmla="*/ 9 h 50"/>
                <a:gd name="T30" fmla="*/ 71 w 77"/>
                <a:gd name="T31" fmla="*/ 5 h 50"/>
                <a:gd name="T32" fmla="*/ 77 w 77"/>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
                <a:gd name="T52" fmla="*/ 0 h 50"/>
                <a:gd name="T53" fmla="*/ 77 w 77"/>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 h="50">
                  <a:moveTo>
                    <a:pt x="77" y="0"/>
                  </a:moveTo>
                  <a:lnTo>
                    <a:pt x="71" y="6"/>
                  </a:lnTo>
                  <a:lnTo>
                    <a:pt x="61" y="15"/>
                  </a:lnTo>
                  <a:lnTo>
                    <a:pt x="49" y="24"/>
                  </a:lnTo>
                  <a:lnTo>
                    <a:pt x="37" y="34"/>
                  </a:lnTo>
                  <a:lnTo>
                    <a:pt x="24" y="42"/>
                  </a:lnTo>
                  <a:lnTo>
                    <a:pt x="13" y="48"/>
                  </a:lnTo>
                  <a:lnTo>
                    <a:pt x="5" y="50"/>
                  </a:lnTo>
                  <a:lnTo>
                    <a:pt x="0" y="48"/>
                  </a:lnTo>
                  <a:lnTo>
                    <a:pt x="2" y="42"/>
                  </a:lnTo>
                  <a:lnTo>
                    <a:pt x="8" y="36"/>
                  </a:lnTo>
                  <a:lnTo>
                    <a:pt x="19" y="30"/>
                  </a:lnTo>
                  <a:lnTo>
                    <a:pt x="34" y="22"/>
                  </a:lnTo>
                  <a:lnTo>
                    <a:pt x="47" y="15"/>
                  </a:lnTo>
                  <a:lnTo>
                    <a:pt x="61" y="9"/>
                  </a:lnTo>
                  <a:lnTo>
                    <a:pt x="71" y="5"/>
                  </a:lnTo>
                  <a:lnTo>
                    <a:pt x="7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11" name="Freeform 272"/>
            <p:cNvSpPr>
              <a:spLocks/>
            </p:cNvSpPr>
            <p:nvPr/>
          </p:nvSpPr>
          <p:spPr bwMode="auto">
            <a:xfrm>
              <a:off x="1297" y="2893"/>
              <a:ext cx="62" cy="258"/>
            </a:xfrm>
            <a:custGeom>
              <a:avLst/>
              <a:gdLst>
                <a:gd name="T0" fmla="*/ 56 w 62"/>
                <a:gd name="T1" fmla="*/ 0 h 258"/>
                <a:gd name="T2" fmla="*/ 58 w 62"/>
                <a:gd name="T3" fmla="*/ 0 h 258"/>
                <a:gd name="T4" fmla="*/ 61 w 62"/>
                <a:gd name="T5" fmla="*/ 2 h 258"/>
                <a:gd name="T6" fmla="*/ 62 w 62"/>
                <a:gd name="T7" fmla="*/ 5 h 258"/>
                <a:gd name="T8" fmla="*/ 62 w 62"/>
                <a:gd name="T9" fmla="*/ 6 h 258"/>
                <a:gd name="T10" fmla="*/ 37 w 62"/>
                <a:gd name="T11" fmla="*/ 37 h 258"/>
                <a:gd name="T12" fmla="*/ 21 w 62"/>
                <a:gd name="T13" fmla="*/ 71 h 258"/>
                <a:gd name="T14" fmla="*/ 14 w 62"/>
                <a:gd name="T15" fmla="*/ 107 h 258"/>
                <a:gd name="T16" fmla="*/ 11 w 62"/>
                <a:gd name="T17" fmla="*/ 141 h 258"/>
                <a:gd name="T18" fmla="*/ 14 w 62"/>
                <a:gd name="T19" fmla="*/ 175 h 258"/>
                <a:gd name="T20" fmla="*/ 18 w 62"/>
                <a:gd name="T21" fmla="*/ 206 h 258"/>
                <a:gd name="T22" fmla="*/ 25 w 62"/>
                <a:gd name="T23" fmla="*/ 234 h 258"/>
                <a:gd name="T24" fmla="*/ 31 w 62"/>
                <a:gd name="T25" fmla="*/ 258 h 258"/>
                <a:gd name="T26" fmla="*/ 18 w 62"/>
                <a:gd name="T27" fmla="*/ 241 h 258"/>
                <a:gd name="T28" fmla="*/ 8 w 62"/>
                <a:gd name="T29" fmla="*/ 215 h 258"/>
                <a:gd name="T30" fmla="*/ 2 w 62"/>
                <a:gd name="T31" fmla="*/ 178 h 258"/>
                <a:gd name="T32" fmla="*/ 0 w 62"/>
                <a:gd name="T33" fmla="*/ 138 h 258"/>
                <a:gd name="T34" fmla="*/ 5 w 62"/>
                <a:gd name="T35" fmla="*/ 96 h 258"/>
                <a:gd name="T36" fmla="*/ 15 w 62"/>
                <a:gd name="T37" fmla="*/ 57 h 258"/>
                <a:gd name="T38" fmla="*/ 31 w 62"/>
                <a:gd name="T39" fmla="*/ 24 h 258"/>
                <a:gd name="T40" fmla="*/ 56 w 62"/>
                <a:gd name="T41" fmla="*/ 0 h 2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2"/>
                <a:gd name="T64" fmla="*/ 0 h 258"/>
                <a:gd name="T65" fmla="*/ 62 w 62"/>
                <a:gd name="T66" fmla="*/ 258 h 2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2" h="258">
                  <a:moveTo>
                    <a:pt x="56" y="0"/>
                  </a:moveTo>
                  <a:lnTo>
                    <a:pt x="58" y="0"/>
                  </a:lnTo>
                  <a:lnTo>
                    <a:pt x="61" y="2"/>
                  </a:lnTo>
                  <a:lnTo>
                    <a:pt x="62" y="5"/>
                  </a:lnTo>
                  <a:lnTo>
                    <a:pt x="62" y="6"/>
                  </a:lnTo>
                  <a:lnTo>
                    <a:pt x="37" y="37"/>
                  </a:lnTo>
                  <a:lnTo>
                    <a:pt x="21" y="71"/>
                  </a:lnTo>
                  <a:lnTo>
                    <a:pt x="14" y="107"/>
                  </a:lnTo>
                  <a:lnTo>
                    <a:pt x="11" y="141"/>
                  </a:lnTo>
                  <a:lnTo>
                    <a:pt x="14" y="175"/>
                  </a:lnTo>
                  <a:lnTo>
                    <a:pt x="18" y="206"/>
                  </a:lnTo>
                  <a:lnTo>
                    <a:pt x="25" y="234"/>
                  </a:lnTo>
                  <a:lnTo>
                    <a:pt x="31" y="258"/>
                  </a:lnTo>
                  <a:lnTo>
                    <a:pt x="18" y="241"/>
                  </a:lnTo>
                  <a:lnTo>
                    <a:pt x="8" y="215"/>
                  </a:lnTo>
                  <a:lnTo>
                    <a:pt x="2" y="178"/>
                  </a:lnTo>
                  <a:lnTo>
                    <a:pt x="0" y="138"/>
                  </a:lnTo>
                  <a:lnTo>
                    <a:pt x="5" y="96"/>
                  </a:lnTo>
                  <a:lnTo>
                    <a:pt x="15" y="57"/>
                  </a:lnTo>
                  <a:lnTo>
                    <a:pt x="31" y="24"/>
                  </a:lnTo>
                  <a:lnTo>
                    <a:pt x="5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12" name="Freeform 273"/>
            <p:cNvSpPr>
              <a:spLocks/>
            </p:cNvSpPr>
            <p:nvPr/>
          </p:nvSpPr>
          <p:spPr bwMode="auto">
            <a:xfrm>
              <a:off x="1311" y="3115"/>
              <a:ext cx="56" cy="33"/>
            </a:xfrm>
            <a:custGeom>
              <a:avLst/>
              <a:gdLst>
                <a:gd name="T0" fmla="*/ 0 w 56"/>
                <a:gd name="T1" fmla="*/ 0 h 33"/>
                <a:gd name="T2" fmla="*/ 6 w 56"/>
                <a:gd name="T3" fmla="*/ 6 h 33"/>
                <a:gd name="T4" fmla="*/ 13 w 56"/>
                <a:gd name="T5" fmla="*/ 13 h 33"/>
                <a:gd name="T6" fmla="*/ 22 w 56"/>
                <a:gd name="T7" fmla="*/ 19 h 33"/>
                <a:gd name="T8" fmla="*/ 32 w 56"/>
                <a:gd name="T9" fmla="*/ 24 h 33"/>
                <a:gd name="T10" fmla="*/ 40 w 56"/>
                <a:gd name="T11" fmla="*/ 28 h 33"/>
                <a:gd name="T12" fmla="*/ 47 w 56"/>
                <a:gd name="T13" fmla="*/ 31 h 33"/>
                <a:gd name="T14" fmla="*/ 53 w 56"/>
                <a:gd name="T15" fmla="*/ 33 h 33"/>
                <a:gd name="T16" fmla="*/ 56 w 56"/>
                <a:gd name="T17" fmla="*/ 31 h 33"/>
                <a:gd name="T18" fmla="*/ 56 w 56"/>
                <a:gd name="T19" fmla="*/ 28 h 33"/>
                <a:gd name="T20" fmla="*/ 51 w 56"/>
                <a:gd name="T21" fmla="*/ 25 h 33"/>
                <a:gd name="T22" fmla="*/ 45 w 56"/>
                <a:gd name="T23" fmla="*/ 22 h 33"/>
                <a:gd name="T24" fmla="*/ 37 w 56"/>
                <a:gd name="T25" fmla="*/ 18 h 33"/>
                <a:gd name="T26" fmla="*/ 28 w 56"/>
                <a:gd name="T27" fmla="*/ 15 h 33"/>
                <a:gd name="T28" fmla="*/ 17 w 56"/>
                <a:gd name="T29" fmla="*/ 10 h 33"/>
                <a:gd name="T30" fmla="*/ 7 w 56"/>
                <a:gd name="T31" fmla="*/ 6 h 33"/>
                <a:gd name="T32" fmla="*/ 0 w 56"/>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33"/>
                <a:gd name="T53" fmla="*/ 56 w 56"/>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33">
                  <a:moveTo>
                    <a:pt x="0" y="0"/>
                  </a:moveTo>
                  <a:lnTo>
                    <a:pt x="6" y="6"/>
                  </a:lnTo>
                  <a:lnTo>
                    <a:pt x="13" y="13"/>
                  </a:lnTo>
                  <a:lnTo>
                    <a:pt x="22" y="19"/>
                  </a:lnTo>
                  <a:lnTo>
                    <a:pt x="32" y="24"/>
                  </a:lnTo>
                  <a:lnTo>
                    <a:pt x="40" y="28"/>
                  </a:lnTo>
                  <a:lnTo>
                    <a:pt x="47" y="31"/>
                  </a:lnTo>
                  <a:lnTo>
                    <a:pt x="53" y="33"/>
                  </a:lnTo>
                  <a:lnTo>
                    <a:pt x="56" y="31"/>
                  </a:lnTo>
                  <a:lnTo>
                    <a:pt x="56" y="28"/>
                  </a:lnTo>
                  <a:lnTo>
                    <a:pt x="51" y="25"/>
                  </a:lnTo>
                  <a:lnTo>
                    <a:pt x="45" y="22"/>
                  </a:lnTo>
                  <a:lnTo>
                    <a:pt x="37" y="18"/>
                  </a:lnTo>
                  <a:lnTo>
                    <a:pt x="28" y="15"/>
                  </a:lnTo>
                  <a:lnTo>
                    <a:pt x="17" y="10"/>
                  </a:lnTo>
                  <a:lnTo>
                    <a:pt x="7"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13" name="Freeform 274"/>
            <p:cNvSpPr>
              <a:spLocks/>
            </p:cNvSpPr>
            <p:nvPr/>
          </p:nvSpPr>
          <p:spPr bwMode="auto">
            <a:xfrm>
              <a:off x="1306" y="3093"/>
              <a:ext cx="61" cy="37"/>
            </a:xfrm>
            <a:custGeom>
              <a:avLst/>
              <a:gdLst>
                <a:gd name="T0" fmla="*/ 61 w 61"/>
                <a:gd name="T1" fmla="*/ 35 h 37"/>
                <a:gd name="T2" fmla="*/ 58 w 61"/>
                <a:gd name="T3" fmla="*/ 37 h 37"/>
                <a:gd name="T4" fmla="*/ 53 w 61"/>
                <a:gd name="T5" fmla="*/ 35 h 37"/>
                <a:gd name="T6" fmla="*/ 45 w 61"/>
                <a:gd name="T7" fmla="*/ 34 h 37"/>
                <a:gd name="T8" fmla="*/ 36 w 61"/>
                <a:gd name="T9" fmla="*/ 29 h 37"/>
                <a:gd name="T10" fmla="*/ 25 w 61"/>
                <a:gd name="T11" fmla="*/ 24 h 37"/>
                <a:gd name="T12" fmla="*/ 15 w 61"/>
                <a:gd name="T13" fmla="*/ 16 h 37"/>
                <a:gd name="T14" fmla="*/ 8 w 61"/>
                <a:gd name="T15" fmla="*/ 9 h 37"/>
                <a:gd name="T16" fmla="*/ 0 w 61"/>
                <a:gd name="T17" fmla="*/ 0 h 37"/>
                <a:gd name="T18" fmla="*/ 8 w 61"/>
                <a:gd name="T19" fmla="*/ 4 h 37"/>
                <a:gd name="T20" fmla="*/ 16 w 61"/>
                <a:gd name="T21" fmla="*/ 9 h 37"/>
                <a:gd name="T22" fmla="*/ 27 w 61"/>
                <a:gd name="T23" fmla="*/ 15 h 37"/>
                <a:gd name="T24" fmla="*/ 37 w 61"/>
                <a:gd name="T25" fmla="*/ 19 h 37"/>
                <a:gd name="T26" fmla="*/ 47 w 61"/>
                <a:gd name="T27" fmla="*/ 25 h 37"/>
                <a:gd name="T28" fmla="*/ 55 w 61"/>
                <a:gd name="T29" fmla="*/ 29 h 37"/>
                <a:gd name="T30" fmla="*/ 59 w 61"/>
                <a:gd name="T31" fmla="*/ 32 h 37"/>
                <a:gd name="T32" fmla="*/ 61 w 61"/>
                <a:gd name="T33" fmla="*/ 35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37"/>
                <a:gd name="T53" fmla="*/ 61 w 61"/>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37">
                  <a:moveTo>
                    <a:pt x="61" y="35"/>
                  </a:moveTo>
                  <a:lnTo>
                    <a:pt x="58" y="37"/>
                  </a:lnTo>
                  <a:lnTo>
                    <a:pt x="53" y="35"/>
                  </a:lnTo>
                  <a:lnTo>
                    <a:pt x="45" y="34"/>
                  </a:lnTo>
                  <a:lnTo>
                    <a:pt x="36" y="29"/>
                  </a:lnTo>
                  <a:lnTo>
                    <a:pt x="25" y="24"/>
                  </a:lnTo>
                  <a:lnTo>
                    <a:pt x="15" y="16"/>
                  </a:lnTo>
                  <a:lnTo>
                    <a:pt x="8" y="9"/>
                  </a:lnTo>
                  <a:lnTo>
                    <a:pt x="0" y="0"/>
                  </a:lnTo>
                  <a:lnTo>
                    <a:pt x="8" y="4"/>
                  </a:lnTo>
                  <a:lnTo>
                    <a:pt x="16" y="9"/>
                  </a:lnTo>
                  <a:lnTo>
                    <a:pt x="27" y="15"/>
                  </a:lnTo>
                  <a:lnTo>
                    <a:pt x="37" y="19"/>
                  </a:lnTo>
                  <a:lnTo>
                    <a:pt x="47" y="25"/>
                  </a:lnTo>
                  <a:lnTo>
                    <a:pt x="55" y="29"/>
                  </a:lnTo>
                  <a:lnTo>
                    <a:pt x="59" y="32"/>
                  </a:lnTo>
                  <a:lnTo>
                    <a:pt x="61" y="3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14" name="Freeform 275"/>
            <p:cNvSpPr>
              <a:spLocks/>
            </p:cNvSpPr>
            <p:nvPr/>
          </p:nvSpPr>
          <p:spPr bwMode="auto">
            <a:xfrm>
              <a:off x="1300" y="3041"/>
              <a:ext cx="80" cy="50"/>
            </a:xfrm>
            <a:custGeom>
              <a:avLst/>
              <a:gdLst>
                <a:gd name="T0" fmla="*/ 80 w 80"/>
                <a:gd name="T1" fmla="*/ 49 h 50"/>
                <a:gd name="T2" fmla="*/ 76 w 80"/>
                <a:gd name="T3" fmla="*/ 50 h 50"/>
                <a:gd name="T4" fmla="*/ 67 w 80"/>
                <a:gd name="T5" fmla="*/ 49 h 50"/>
                <a:gd name="T6" fmla="*/ 56 w 80"/>
                <a:gd name="T7" fmla="*/ 44 h 50"/>
                <a:gd name="T8" fmla="*/ 43 w 80"/>
                <a:gd name="T9" fmla="*/ 37 h 50"/>
                <a:gd name="T10" fmla="*/ 30 w 80"/>
                <a:gd name="T11" fmla="*/ 30 h 50"/>
                <a:gd name="T12" fmla="*/ 17 w 80"/>
                <a:gd name="T13" fmla="*/ 21 h 50"/>
                <a:gd name="T14" fmla="*/ 6 w 80"/>
                <a:gd name="T15" fmla="*/ 10 h 50"/>
                <a:gd name="T16" fmla="*/ 0 w 80"/>
                <a:gd name="T17" fmla="*/ 0 h 50"/>
                <a:gd name="T18" fmla="*/ 6 w 80"/>
                <a:gd name="T19" fmla="*/ 5 h 50"/>
                <a:gd name="T20" fmla="*/ 17 w 80"/>
                <a:gd name="T21" fmla="*/ 10 h 50"/>
                <a:gd name="T22" fmla="*/ 31 w 80"/>
                <a:gd name="T23" fmla="*/ 18 h 50"/>
                <a:gd name="T24" fmla="*/ 45 w 80"/>
                <a:gd name="T25" fmla="*/ 25 h 50"/>
                <a:gd name="T26" fmla="*/ 59 w 80"/>
                <a:gd name="T27" fmla="*/ 33 h 50"/>
                <a:gd name="T28" fmla="*/ 71 w 80"/>
                <a:gd name="T29" fmla="*/ 40 h 50"/>
                <a:gd name="T30" fmla="*/ 79 w 80"/>
                <a:gd name="T31" fmla="*/ 44 h 50"/>
                <a:gd name="T32" fmla="*/ 80 w 80"/>
                <a:gd name="T33" fmla="*/ 49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0"/>
                <a:gd name="T52" fmla="*/ 0 h 50"/>
                <a:gd name="T53" fmla="*/ 80 w 80"/>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0" h="50">
                  <a:moveTo>
                    <a:pt x="80" y="49"/>
                  </a:moveTo>
                  <a:lnTo>
                    <a:pt x="76" y="50"/>
                  </a:lnTo>
                  <a:lnTo>
                    <a:pt x="67" y="49"/>
                  </a:lnTo>
                  <a:lnTo>
                    <a:pt x="56" y="44"/>
                  </a:lnTo>
                  <a:lnTo>
                    <a:pt x="43" y="37"/>
                  </a:lnTo>
                  <a:lnTo>
                    <a:pt x="30" y="30"/>
                  </a:lnTo>
                  <a:lnTo>
                    <a:pt x="17" y="21"/>
                  </a:lnTo>
                  <a:lnTo>
                    <a:pt x="6" y="10"/>
                  </a:lnTo>
                  <a:lnTo>
                    <a:pt x="0" y="0"/>
                  </a:lnTo>
                  <a:lnTo>
                    <a:pt x="6" y="5"/>
                  </a:lnTo>
                  <a:lnTo>
                    <a:pt x="17" y="10"/>
                  </a:lnTo>
                  <a:lnTo>
                    <a:pt x="31" y="18"/>
                  </a:lnTo>
                  <a:lnTo>
                    <a:pt x="45" y="25"/>
                  </a:lnTo>
                  <a:lnTo>
                    <a:pt x="59" y="33"/>
                  </a:lnTo>
                  <a:lnTo>
                    <a:pt x="71" y="40"/>
                  </a:lnTo>
                  <a:lnTo>
                    <a:pt x="79" y="44"/>
                  </a:lnTo>
                  <a:lnTo>
                    <a:pt x="80" y="4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15" name="Freeform 276"/>
            <p:cNvSpPr>
              <a:spLocks/>
            </p:cNvSpPr>
            <p:nvPr/>
          </p:nvSpPr>
          <p:spPr bwMode="auto">
            <a:xfrm>
              <a:off x="1305" y="2994"/>
              <a:ext cx="87" cy="56"/>
            </a:xfrm>
            <a:custGeom>
              <a:avLst/>
              <a:gdLst>
                <a:gd name="T0" fmla="*/ 87 w 87"/>
                <a:gd name="T1" fmla="*/ 55 h 56"/>
                <a:gd name="T2" fmla="*/ 82 w 87"/>
                <a:gd name="T3" fmla="*/ 56 h 56"/>
                <a:gd name="T4" fmla="*/ 72 w 87"/>
                <a:gd name="T5" fmla="*/ 53 h 56"/>
                <a:gd name="T6" fmla="*/ 59 w 87"/>
                <a:gd name="T7" fmla="*/ 47 h 56"/>
                <a:gd name="T8" fmla="*/ 44 w 87"/>
                <a:gd name="T9" fmla="*/ 38 h 56"/>
                <a:gd name="T10" fmla="*/ 29 w 87"/>
                <a:gd name="T11" fmla="*/ 29 h 56"/>
                <a:gd name="T12" fmla="*/ 16 w 87"/>
                <a:gd name="T13" fmla="*/ 19 h 56"/>
                <a:gd name="T14" fmla="*/ 6 w 87"/>
                <a:gd name="T15" fmla="*/ 9 h 56"/>
                <a:gd name="T16" fmla="*/ 0 w 87"/>
                <a:gd name="T17" fmla="*/ 0 h 56"/>
                <a:gd name="T18" fmla="*/ 6 w 87"/>
                <a:gd name="T19" fmla="*/ 4 h 56"/>
                <a:gd name="T20" fmla="*/ 17 w 87"/>
                <a:gd name="T21" fmla="*/ 10 h 56"/>
                <a:gd name="T22" fmla="*/ 32 w 87"/>
                <a:gd name="T23" fmla="*/ 18 h 56"/>
                <a:gd name="T24" fmla="*/ 48 w 87"/>
                <a:gd name="T25" fmla="*/ 26 h 56"/>
                <a:gd name="T26" fmla="*/ 63 w 87"/>
                <a:gd name="T27" fmla="*/ 37 h 56"/>
                <a:gd name="T28" fmla="*/ 75 w 87"/>
                <a:gd name="T29" fmla="*/ 44 h 56"/>
                <a:gd name="T30" fmla="*/ 84 w 87"/>
                <a:gd name="T31" fmla="*/ 50 h 56"/>
                <a:gd name="T32" fmla="*/ 87 w 8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6"/>
                <a:gd name="T53" fmla="*/ 87 w 8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6">
                  <a:moveTo>
                    <a:pt x="87" y="55"/>
                  </a:moveTo>
                  <a:lnTo>
                    <a:pt x="82" y="56"/>
                  </a:lnTo>
                  <a:lnTo>
                    <a:pt x="72" y="53"/>
                  </a:lnTo>
                  <a:lnTo>
                    <a:pt x="59" y="47"/>
                  </a:lnTo>
                  <a:lnTo>
                    <a:pt x="44" y="38"/>
                  </a:lnTo>
                  <a:lnTo>
                    <a:pt x="29" y="29"/>
                  </a:lnTo>
                  <a:lnTo>
                    <a:pt x="16" y="19"/>
                  </a:lnTo>
                  <a:lnTo>
                    <a:pt x="6" y="9"/>
                  </a:lnTo>
                  <a:lnTo>
                    <a:pt x="0" y="0"/>
                  </a:lnTo>
                  <a:lnTo>
                    <a:pt x="6" y="4"/>
                  </a:lnTo>
                  <a:lnTo>
                    <a:pt x="17" y="10"/>
                  </a:lnTo>
                  <a:lnTo>
                    <a:pt x="32" y="18"/>
                  </a:lnTo>
                  <a:lnTo>
                    <a:pt x="48" y="26"/>
                  </a:lnTo>
                  <a:lnTo>
                    <a:pt x="63" y="37"/>
                  </a:lnTo>
                  <a:lnTo>
                    <a:pt x="75" y="44"/>
                  </a:lnTo>
                  <a:lnTo>
                    <a:pt x="84" y="50"/>
                  </a:lnTo>
                  <a:lnTo>
                    <a:pt x="87"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16" name="Freeform 277"/>
            <p:cNvSpPr>
              <a:spLocks/>
            </p:cNvSpPr>
            <p:nvPr/>
          </p:nvSpPr>
          <p:spPr bwMode="auto">
            <a:xfrm>
              <a:off x="1312" y="2963"/>
              <a:ext cx="71" cy="59"/>
            </a:xfrm>
            <a:custGeom>
              <a:avLst/>
              <a:gdLst>
                <a:gd name="T0" fmla="*/ 71 w 71"/>
                <a:gd name="T1" fmla="*/ 59 h 59"/>
                <a:gd name="T2" fmla="*/ 67 w 71"/>
                <a:gd name="T3" fmla="*/ 59 h 59"/>
                <a:gd name="T4" fmla="*/ 59 w 71"/>
                <a:gd name="T5" fmla="*/ 54 h 59"/>
                <a:gd name="T6" fmla="*/ 47 w 71"/>
                <a:gd name="T7" fmla="*/ 47 h 59"/>
                <a:gd name="T8" fmla="*/ 36 w 71"/>
                <a:gd name="T9" fmla="*/ 38 h 59"/>
                <a:gd name="T10" fmla="*/ 22 w 71"/>
                <a:gd name="T11" fmla="*/ 28 h 59"/>
                <a:gd name="T12" fmla="*/ 12 w 71"/>
                <a:gd name="T13" fmla="*/ 18 h 59"/>
                <a:gd name="T14" fmla="*/ 3 w 71"/>
                <a:gd name="T15" fmla="*/ 7 h 59"/>
                <a:gd name="T16" fmla="*/ 0 w 71"/>
                <a:gd name="T17" fmla="*/ 0 h 59"/>
                <a:gd name="T18" fmla="*/ 8 w 71"/>
                <a:gd name="T19" fmla="*/ 4 h 59"/>
                <a:gd name="T20" fmla="*/ 18 w 71"/>
                <a:gd name="T21" fmla="*/ 12 h 59"/>
                <a:gd name="T22" fmla="*/ 30 w 71"/>
                <a:gd name="T23" fmla="*/ 20 h 59"/>
                <a:gd name="T24" fmla="*/ 43 w 71"/>
                <a:gd name="T25" fmla="*/ 29 h 59"/>
                <a:gd name="T26" fmla="*/ 55 w 71"/>
                <a:gd name="T27" fmla="*/ 40 h 59"/>
                <a:gd name="T28" fmla="*/ 65 w 71"/>
                <a:gd name="T29" fmla="*/ 47 h 59"/>
                <a:gd name="T30" fmla="*/ 71 w 71"/>
                <a:gd name="T31" fmla="*/ 54 h 59"/>
                <a:gd name="T32" fmla="*/ 71 w 71"/>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59"/>
                <a:gd name="T53" fmla="*/ 71 w 71"/>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59">
                  <a:moveTo>
                    <a:pt x="71" y="59"/>
                  </a:moveTo>
                  <a:lnTo>
                    <a:pt x="67" y="59"/>
                  </a:lnTo>
                  <a:lnTo>
                    <a:pt x="59" y="54"/>
                  </a:lnTo>
                  <a:lnTo>
                    <a:pt x="47" y="47"/>
                  </a:lnTo>
                  <a:lnTo>
                    <a:pt x="36" y="38"/>
                  </a:lnTo>
                  <a:lnTo>
                    <a:pt x="22" y="28"/>
                  </a:lnTo>
                  <a:lnTo>
                    <a:pt x="12" y="18"/>
                  </a:lnTo>
                  <a:lnTo>
                    <a:pt x="3" y="7"/>
                  </a:lnTo>
                  <a:lnTo>
                    <a:pt x="0" y="0"/>
                  </a:lnTo>
                  <a:lnTo>
                    <a:pt x="8" y="4"/>
                  </a:lnTo>
                  <a:lnTo>
                    <a:pt x="18" y="12"/>
                  </a:lnTo>
                  <a:lnTo>
                    <a:pt x="30" y="20"/>
                  </a:lnTo>
                  <a:lnTo>
                    <a:pt x="43" y="29"/>
                  </a:lnTo>
                  <a:lnTo>
                    <a:pt x="55" y="40"/>
                  </a:lnTo>
                  <a:lnTo>
                    <a:pt x="65" y="47"/>
                  </a:lnTo>
                  <a:lnTo>
                    <a:pt x="71" y="54"/>
                  </a:lnTo>
                  <a:lnTo>
                    <a:pt x="71" y="5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17" name="Freeform 278"/>
            <p:cNvSpPr>
              <a:spLocks/>
            </p:cNvSpPr>
            <p:nvPr/>
          </p:nvSpPr>
          <p:spPr bwMode="auto">
            <a:xfrm>
              <a:off x="1322" y="2939"/>
              <a:ext cx="58" cy="49"/>
            </a:xfrm>
            <a:custGeom>
              <a:avLst/>
              <a:gdLst>
                <a:gd name="T0" fmla="*/ 58 w 58"/>
                <a:gd name="T1" fmla="*/ 49 h 49"/>
                <a:gd name="T2" fmla="*/ 55 w 58"/>
                <a:gd name="T3" fmla="*/ 49 h 49"/>
                <a:gd name="T4" fmla="*/ 48 w 58"/>
                <a:gd name="T5" fmla="*/ 47 h 49"/>
                <a:gd name="T6" fmla="*/ 39 w 58"/>
                <a:gd name="T7" fmla="*/ 43 h 49"/>
                <a:gd name="T8" fmla="*/ 30 w 58"/>
                <a:gd name="T9" fmla="*/ 37 h 49"/>
                <a:gd name="T10" fmla="*/ 20 w 58"/>
                <a:gd name="T11" fmla="*/ 28 h 49"/>
                <a:gd name="T12" fmla="*/ 11 w 58"/>
                <a:gd name="T13" fmla="*/ 19 h 49"/>
                <a:gd name="T14" fmla="*/ 3 w 58"/>
                <a:gd name="T15" fmla="*/ 11 h 49"/>
                <a:gd name="T16" fmla="*/ 0 w 58"/>
                <a:gd name="T17" fmla="*/ 0 h 49"/>
                <a:gd name="T18" fmla="*/ 6 w 58"/>
                <a:gd name="T19" fmla="*/ 6 h 49"/>
                <a:gd name="T20" fmla="*/ 15 w 58"/>
                <a:gd name="T21" fmla="*/ 12 h 49"/>
                <a:gd name="T22" fmla="*/ 24 w 58"/>
                <a:gd name="T23" fmla="*/ 19 h 49"/>
                <a:gd name="T24" fmla="*/ 36 w 58"/>
                <a:gd name="T25" fmla="*/ 27 h 49"/>
                <a:gd name="T26" fmla="*/ 45 w 58"/>
                <a:gd name="T27" fmla="*/ 34 h 49"/>
                <a:gd name="T28" fmla="*/ 54 w 58"/>
                <a:gd name="T29" fmla="*/ 42 h 49"/>
                <a:gd name="T30" fmla="*/ 58 w 58"/>
                <a:gd name="T31" fmla="*/ 46 h 49"/>
                <a:gd name="T32" fmla="*/ 58 w 58"/>
                <a:gd name="T33" fmla="*/ 49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49"/>
                <a:gd name="T53" fmla="*/ 58 w 5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49">
                  <a:moveTo>
                    <a:pt x="58" y="49"/>
                  </a:moveTo>
                  <a:lnTo>
                    <a:pt x="55" y="49"/>
                  </a:lnTo>
                  <a:lnTo>
                    <a:pt x="48" y="47"/>
                  </a:lnTo>
                  <a:lnTo>
                    <a:pt x="39" y="43"/>
                  </a:lnTo>
                  <a:lnTo>
                    <a:pt x="30" y="37"/>
                  </a:lnTo>
                  <a:lnTo>
                    <a:pt x="20" y="28"/>
                  </a:lnTo>
                  <a:lnTo>
                    <a:pt x="11" y="19"/>
                  </a:lnTo>
                  <a:lnTo>
                    <a:pt x="3" y="11"/>
                  </a:lnTo>
                  <a:lnTo>
                    <a:pt x="0" y="0"/>
                  </a:lnTo>
                  <a:lnTo>
                    <a:pt x="6" y="6"/>
                  </a:lnTo>
                  <a:lnTo>
                    <a:pt x="15" y="12"/>
                  </a:lnTo>
                  <a:lnTo>
                    <a:pt x="24" y="19"/>
                  </a:lnTo>
                  <a:lnTo>
                    <a:pt x="36" y="27"/>
                  </a:lnTo>
                  <a:lnTo>
                    <a:pt x="45" y="34"/>
                  </a:lnTo>
                  <a:lnTo>
                    <a:pt x="54" y="42"/>
                  </a:lnTo>
                  <a:lnTo>
                    <a:pt x="58" y="46"/>
                  </a:lnTo>
                  <a:lnTo>
                    <a:pt x="58" y="4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18" name="Freeform 279"/>
            <p:cNvSpPr>
              <a:spLocks/>
            </p:cNvSpPr>
            <p:nvPr/>
          </p:nvSpPr>
          <p:spPr bwMode="auto">
            <a:xfrm>
              <a:off x="1339" y="2916"/>
              <a:ext cx="41" cy="42"/>
            </a:xfrm>
            <a:custGeom>
              <a:avLst/>
              <a:gdLst>
                <a:gd name="T0" fmla="*/ 41 w 41"/>
                <a:gd name="T1" fmla="*/ 42 h 42"/>
                <a:gd name="T2" fmla="*/ 38 w 41"/>
                <a:gd name="T3" fmla="*/ 42 h 42"/>
                <a:gd name="T4" fmla="*/ 32 w 41"/>
                <a:gd name="T5" fmla="*/ 39 h 42"/>
                <a:gd name="T6" fmla="*/ 25 w 41"/>
                <a:gd name="T7" fmla="*/ 34 h 42"/>
                <a:gd name="T8" fmla="*/ 17 w 41"/>
                <a:gd name="T9" fmla="*/ 26 h 42"/>
                <a:gd name="T10" fmla="*/ 10 w 41"/>
                <a:gd name="T11" fmla="*/ 19 h 42"/>
                <a:gd name="T12" fmla="*/ 4 w 41"/>
                <a:gd name="T13" fmla="*/ 11 h 42"/>
                <a:gd name="T14" fmla="*/ 1 w 41"/>
                <a:gd name="T15" fmla="*/ 4 h 42"/>
                <a:gd name="T16" fmla="*/ 0 w 41"/>
                <a:gd name="T17" fmla="*/ 0 h 42"/>
                <a:gd name="T18" fmla="*/ 10 w 41"/>
                <a:gd name="T19" fmla="*/ 8 h 42"/>
                <a:gd name="T20" fmla="*/ 23 w 41"/>
                <a:gd name="T21" fmla="*/ 22 h 42"/>
                <a:gd name="T22" fmla="*/ 35 w 41"/>
                <a:gd name="T23" fmla="*/ 34 h 42"/>
                <a:gd name="T24" fmla="*/ 41 w 41"/>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2"/>
                <a:gd name="T41" fmla="*/ 41 w 41"/>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2">
                  <a:moveTo>
                    <a:pt x="41" y="42"/>
                  </a:moveTo>
                  <a:lnTo>
                    <a:pt x="38" y="42"/>
                  </a:lnTo>
                  <a:lnTo>
                    <a:pt x="32" y="39"/>
                  </a:lnTo>
                  <a:lnTo>
                    <a:pt x="25" y="34"/>
                  </a:lnTo>
                  <a:lnTo>
                    <a:pt x="17" y="26"/>
                  </a:lnTo>
                  <a:lnTo>
                    <a:pt x="10" y="19"/>
                  </a:lnTo>
                  <a:lnTo>
                    <a:pt x="4" y="11"/>
                  </a:lnTo>
                  <a:lnTo>
                    <a:pt x="1" y="4"/>
                  </a:lnTo>
                  <a:lnTo>
                    <a:pt x="0" y="0"/>
                  </a:lnTo>
                  <a:lnTo>
                    <a:pt x="10" y="8"/>
                  </a:lnTo>
                  <a:lnTo>
                    <a:pt x="23" y="22"/>
                  </a:lnTo>
                  <a:lnTo>
                    <a:pt x="35" y="34"/>
                  </a:lnTo>
                  <a:lnTo>
                    <a:pt x="41" y="4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19" name="Freeform 280"/>
            <p:cNvSpPr>
              <a:spLocks/>
            </p:cNvSpPr>
            <p:nvPr/>
          </p:nvSpPr>
          <p:spPr bwMode="auto">
            <a:xfrm>
              <a:off x="1349" y="2901"/>
              <a:ext cx="25" cy="28"/>
            </a:xfrm>
            <a:custGeom>
              <a:avLst/>
              <a:gdLst>
                <a:gd name="T0" fmla="*/ 25 w 25"/>
                <a:gd name="T1" fmla="*/ 28 h 28"/>
                <a:gd name="T2" fmla="*/ 18 w 25"/>
                <a:gd name="T3" fmla="*/ 26 h 28"/>
                <a:gd name="T4" fmla="*/ 9 w 25"/>
                <a:gd name="T5" fmla="*/ 20 h 28"/>
                <a:gd name="T6" fmla="*/ 0 w 25"/>
                <a:gd name="T7" fmla="*/ 10 h 28"/>
                <a:gd name="T8" fmla="*/ 0 w 25"/>
                <a:gd name="T9" fmla="*/ 0 h 28"/>
                <a:gd name="T10" fmla="*/ 6 w 25"/>
                <a:gd name="T11" fmla="*/ 10 h 28"/>
                <a:gd name="T12" fmla="*/ 18 w 25"/>
                <a:gd name="T13" fmla="*/ 17 h 28"/>
                <a:gd name="T14" fmla="*/ 25 w 25"/>
                <a:gd name="T15" fmla="*/ 23 h 28"/>
                <a:gd name="T16" fmla="*/ 25 w 25"/>
                <a:gd name="T17" fmla="*/ 28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28"/>
                <a:gd name="T29" fmla="*/ 25 w 25"/>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28">
                  <a:moveTo>
                    <a:pt x="25" y="28"/>
                  </a:moveTo>
                  <a:lnTo>
                    <a:pt x="18" y="26"/>
                  </a:lnTo>
                  <a:lnTo>
                    <a:pt x="9" y="20"/>
                  </a:lnTo>
                  <a:lnTo>
                    <a:pt x="0" y="10"/>
                  </a:lnTo>
                  <a:lnTo>
                    <a:pt x="0" y="0"/>
                  </a:lnTo>
                  <a:lnTo>
                    <a:pt x="6" y="10"/>
                  </a:lnTo>
                  <a:lnTo>
                    <a:pt x="18" y="17"/>
                  </a:lnTo>
                  <a:lnTo>
                    <a:pt x="25" y="23"/>
                  </a:lnTo>
                  <a:lnTo>
                    <a:pt x="25" y="2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20" name="Freeform 281"/>
            <p:cNvSpPr>
              <a:spLocks/>
            </p:cNvSpPr>
            <p:nvPr/>
          </p:nvSpPr>
          <p:spPr bwMode="auto">
            <a:xfrm>
              <a:off x="1321" y="3136"/>
              <a:ext cx="35" cy="32"/>
            </a:xfrm>
            <a:custGeom>
              <a:avLst/>
              <a:gdLst>
                <a:gd name="T0" fmla="*/ 0 w 35"/>
                <a:gd name="T1" fmla="*/ 0 h 32"/>
                <a:gd name="T2" fmla="*/ 9 w 35"/>
                <a:gd name="T3" fmla="*/ 4 h 32"/>
                <a:gd name="T4" fmla="*/ 22 w 35"/>
                <a:gd name="T5" fmla="*/ 13 h 32"/>
                <a:gd name="T6" fmla="*/ 34 w 35"/>
                <a:gd name="T7" fmla="*/ 23 h 32"/>
                <a:gd name="T8" fmla="*/ 35 w 35"/>
                <a:gd name="T9" fmla="*/ 32 h 32"/>
                <a:gd name="T10" fmla="*/ 28 w 35"/>
                <a:gd name="T11" fmla="*/ 31 h 32"/>
                <a:gd name="T12" fmla="*/ 18 w 35"/>
                <a:gd name="T13" fmla="*/ 22 h 32"/>
                <a:gd name="T14" fmla="*/ 7 w 35"/>
                <a:gd name="T15" fmla="*/ 9 h 32"/>
                <a:gd name="T16" fmla="*/ 0 w 35"/>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
                <a:gd name="T28" fmla="*/ 0 h 32"/>
                <a:gd name="T29" fmla="*/ 35 w 35"/>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 h="32">
                  <a:moveTo>
                    <a:pt x="0" y="0"/>
                  </a:moveTo>
                  <a:lnTo>
                    <a:pt x="9" y="4"/>
                  </a:lnTo>
                  <a:lnTo>
                    <a:pt x="22" y="13"/>
                  </a:lnTo>
                  <a:lnTo>
                    <a:pt x="34" y="23"/>
                  </a:lnTo>
                  <a:lnTo>
                    <a:pt x="35" y="32"/>
                  </a:lnTo>
                  <a:lnTo>
                    <a:pt x="28" y="31"/>
                  </a:lnTo>
                  <a:lnTo>
                    <a:pt x="18" y="22"/>
                  </a:lnTo>
                  <a:lnTo>
                    <a:pt x="7" y="9"/>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21" name="Freeform 282"/>
            <p:cNvSpPr>
              <a:spLocks/>
            </p:cNvSpPr>
            <p:nvPr/>
          </p:nvSpPr>
          <p:spPr bwMode="auto">
            <a:xfrm>
              <a:off x="1302" y="3134"/>
              <a:ext cx="18" cy="39"/>
            </a:xfrm>
            <a:custGeom>
              <a:avLst/>
              <a:gdLst>
                <a:gd name="T0" fmla="*/ 18 w 18"/>
                <a:gd name="T1" fmla="*/ 0 h 39"/>
                <a:gd name="T2" fmla="*/ 13 w 18"/>
                <a:gd name="T3" fmla="*/ 8 h 39"/>
                <a:gd name="T4" fmla="*/ 6 w 18"/>
                <a:gd name="T5" fmla="*/ 19 h 39"/>
                <a:gd name="T6" fmla="*/ 0 w 18"/>
                <a:gd name="T7" fmla="*/ 31 h 39"/>
                <a:gd name="T8" fmla="*/ 1 w 18"/>
                <a:gd name="T9" fmla="*/ 39 h 39"/>
                <a:gd name="T10" fmla="*/ 7 w 18"/>
                <a:gd name="T11" fmla="*/ 36 h 39"/>
                <a:gd name="T12" fmla="*/ 12 w 18"/>
                <a:gd name="T13" fmla="*/ 25 h 39"/>
                <a:gd name="T14" fmla="*/ 16 w 18"/>
                <a:gd name="T15" fmla="*/ 11 h 39"/>
                <a:gd name="T16" fmla="*/ 18 w 18"/>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39"/>
                <a:gd name="T29" fmla="*/ 18 w 18"/>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39">
                  <a:moveTo>
                    <a:pt x="18" y="0"/>
                  </a:moveTo>
                  <a:lnTo>
                    <a:pt x="13" y="8"/>
                  </a:lnTo>
                  <a:lnTo>
                    <a:pt x="6" y="19"/>
                  </a:lnTo>
                  <a:lnTo>
                    <a:pt x="0" y="31"/>
                  </a:lnTo>
                  <a:lnTo>
                    <a:pt x="1" y="39"/>
                  </a:lnTo>
                  <a:lnTo>
                    <a:pt x="7" y="36"/>
                  </a:lnTo>
                  <a:lnTo>
                    <a:pt x="12" y="25"/>
                  </a:lnTo>
                  <a:lnTo>
                    <a:pt x="16" y="11"/>
                  </a:lnTo>
                  <a:lnTo>
                    <a:pt x="1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22" name="Freeform 283"/>
            <p:cNvSpPr>
              <a:spLocks/>
            </p:cNvSpPr>
            <p:nvPr/>
          </p:nvSpPr>
          <p:spPr bwMode="auto">
            <a:xfrm>
              <a:off x="1324" y="3143"/>
              <a:ext cx="10" cy="43"/>
            </a:xfrm>
            <a:custGeom>
              <a:avLst/>
              <a:gdLst>
                <a:gd name="T0" fmla="*/ 0 w 10"/>
                <a:gd name="T1" fmla="*/ 0 h 43"/>
                <a:gd name="T2" fmla="*/ 0 w 10"/>
                <a:gd name="T3" fmla="*/ 8 h 43"/>
                <a:gd name="T4" fmla="*/ 0 w 10"/>
                <a:gd name="T5" fmla="*/ 22 h 43"/>
                <a:gd name="T6" fmla="*/ 1 w 10"/>
                <a:gd name="T7" fmla="*/ 37 h 43"/>
                <a:gd name="T8" fmla="*/ 6 w 10"/>
                <a:gd name="T9" fmla="*/ 43 h 43"/>
                <a:gd name="T10" fmla="*/ 10 w 10"/>
                <a:gd name="T11" fmla="*/ 37 h 43"/>
                <a:gd name="T12" fmla="*/ 7 w 10"/>
                <a:gd name="T13" fmla="*/ 24 h 43"/>
                <a:gd name="T14" fmla="*/ 3 w 10"/>
                <a:gd name="T15" fmla="*/ 10 h 43"/>
                <a:gd name="T16" fmla="*/ 0 w 10"/>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43"/>
                <a:gd name="T29" fmla="*/ 10 w 10"/>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43">
                  <a:moveTo>
                    <a:pt x="0" y="0"/>
                  </a:moveTo>
                  <a:lnTo>
                    <a:pt x="0" y="8"/>
                  </a:lnTo>
                  <a:lnTo>
                    <a:pt x="0" y="22"/>
                  </a:lnTo>
                  <a:lnTo>
                    <a:pt x="1" y="37"/>
                  </a:lnTo>
                  <a:lnTo>
                    <a:pt x="6" y="43"/>
                  </a:lnTo>
                  <a:lnTo>
                    <a:pt x="10" y="37"/>
                  </a:lnTo>
                  <a:lnTo>
                    <a:pt x="7" y="24"/>
                  </a:lnTo>
                  <a:lnTo>
                    <a:pt x="3" y="10"/>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23" name="Freeform 284"/>
            <p:cNvSpPr>
              <a:spLocks/>
            </p:cNvSpPr>
            <p:nvPr/>
          </p:nvSpPr>
          <p:spPr bwMode="auto">
            <a:xfrm>
              <a:off x="1281" y="3121"/>
              <a:ext cx="33" cy="38"/>
            </a:xfrm>
            <a:custGeom>
              <a:avLst/>
              <a:gdLst>
                <a:gd name="T0" fmla="*/ 33 w 33"/>
                <a:gd name="T1" fmla="*/ 0 h 38"/>
                <a:gd name="T2" fmla="*/ 25 w 33"/>
                <a:gd name="T3" fmla="*/ 12 h 38"/>
                <a:gd name="T4" fmla="*/ 16 w 33"/>
                <a:gd name="T5" fmla="*/ 27 h 38"/>
                <a:gd name="T6" fmla="*/ 8 w 33"/>
                <a:gd name="T7" fmla="*/ 37 h 38"/>
                <a:gd name="T8" fmla="*/ 0 w 33"/>
                <a:gd name="T9" fmla="*/ 38 h 38"/>
                <a:gd name="T10" fmla="*/ 2 w 33"/>
                <a:gd name="T11" fmla="*/ 31 h 38"/>
                <a:gd name="T12" fmla="*/ 12 w 33"/>
                <a:gd name="T13" fmla="*/ 19 h 38"/>
                <a:gd name="T14" fmla="*/ 24 w 33"/>
                <a:gd name="T15" fmla="*/ 7 h 38"/>
                <a:gd name="T16" fmla="*/ 33 w 33"/>
                <a:gd name="T17" fmla="*/ 0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8"/>
                <a:gd name="T29" fmla="*/ 33 w 33"/>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8">
                  <a:moveTo>
                    <a:pt x="33" y="0"/>
                  </a:moveTo>
                  <a:lnTo>
                    <a:pt x="25" y="12"/>
                  </a:lnTo>
                  <a:lnTo>
                    <a:pt x="16" y="27"/>
                  </a:lnTo>
                  <a:lnTo>
                    <a:pt x="8" y="37"/>
                  </a:lnTo>
                  <a:lnTo>
                    <a:pt x="0" y="38"/>
                  </a:lnTo>
                  <a:lnTo>
                    <a:pt x="2" y="31"/>
                  </a:lnTo>
                  <a:lnTo>
                    <a:pt x="12" y="19"/>
                  </a:lnTo>
                  <a:lnTo>
                    <a:pt x="24" y="7"/>
                  </a:lnTo>
                  <a:lnTo>
                    <a:pt x="3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24" name="Freeform 285"/>
            <p:cNvSpPr>
              <a:spLocks/>
            </p:cNvSpPr>
            <p:nvPr/>
          </p:nvSpPr>
          <p:spPr bwMode="auto">
            <a:xfrm>
              <a:off x="1286" y="2908"/>
              <a:ext cx="56" cy="12"/>
            </a:xfrm>
            <a:custGeom>
              <a:avLst/>
              <a:gdLst>
                <a:gd name="T0" fmla="*/ 56 w 56"/>
                <a:gd name="T1" fmla="*/ 10 h 12"/>
                <a:gd name="T2" fmla="*/ 50 w 56"/>
                <a:gd name="T3" fmla="*/ 10 h 12"/>
                <a:gd name="T4" fmla="*/ 41 w 56"/>
                <a:gd name="T5" fmla="*/ 12 h 12"/>
                <a:gd name="T6" fmla="*/ 32 w 56"/>
                <a:gd name="T7" fmla="*/ 12 h 12"/>
                <a:gd name="T8" fmla="*/ 23 w 56"/>
                <a:gd name="T9" fmla="*/ 12 h 12"/>
                <a:gd name="T10" fmla="*/ 14 w 56"/>
                <a:gd name="T11" fmla="*/ 12 h 12"/>
                <a:gd name="T12" fmla="*/ 7 w 56"/>
                <a:gd name="T13" fmla="*/ 10 h 12"/>
                <a:gd name="T14" fmla="*/ 3 w 56"/>
                <a:gd name="T15" fmla="*/ 8 h 12"/>
                <a:gd name="T16" fmla="*/ 0 w 56"/>
                <a:gd name="T17" fmla="*/ 5 h 12"/>
                <a:gd name="T18" fmla="*/ 1 w 56"/>
                <a:gd name="T19" fmla="*/ 2 h 12"/>
                <a:gd name="T20" fmla="*/ 5 w 56"/>
                <a:gd name="T21" fmla="*/ 0 h 12"/>
                <a:gd name="T22" fmla="*/ 13 w 56"/>
                <a:gd name="T23" fmla="*/ 0 h 12"/>
                <a:gd name="T24" fmla="*/ 22 w 56"/>
                <a:gd name="T25" fmla="*/ 3 h 12"/>
                <a:gd name="T26" fmla="*/ 31 w 56"/>
                <a:gd name="T27" fmla="*/ 5 h 12"/>
                <a:gd name="T28" fmla="*/ 41 w 56"/>
                <a:gd name="T29" fmla="*/ 8 h 12"/>
                <a:gd name="T30" fmla="*/ 48 w 56"/>
                <a:gd name="T31" fmla="*/ 9 h 12"/>
                <a:gd name="T32" fmla="*/ 56 w 56"/>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12"/>
                <a:gd name="T53" fmla="*/ 56 w 5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12">
                  <a:moveTo>
                    <a:pt x="56" y="10"/>
                  </a:moveTo>
                  <a:lnTo>
                    <a:pt x="50" y="10"/>
                  </a:lnTo>
                  <a:lnTo>
                    <a:pt x="41" y="12"/>
                  </a:lnTo>
                  <a:lnTo>
                    <a:pt x="32" y="12"/>
                  </a:lnTo>
                  <a:lnTo>
                    <a:pt x="23" y="12"/>
                  </a:lnTo>
                  <a:lnTo>
                    <a:pt x="14" y="12"/>
                  </a:lnTo>
                  <a:lnTo>
                    <a:pt x="7" y="10"/>
                  </a:lnTo>
                  <a:lnTo>
                    <a:pt x="3" y="8"/>
                  </a:lnTo>
                  <a:lnTo>
                    <a:pt x="0" y="5"/>
                  </a:lnTo>
                  <a:lnTo>
                    <a:pt x="1" y="2"/>
                  </a:lnTo>
                  <a:lnTo>
                    <a:pt x="5" y="0"/>
                  </a:lnTo>
                  <a:lnTo>
                    <a:pt x="13" y="0"/>
                  </a:lnTo>
                  <a:lnTo>
                    <a:pt x="22" y="3"/>
                  </a:lnTo>
                  <a:lnTo>
                    <a:pt x="31" y="5"/>
                  </a:lnTo>
                  <a:lnTo>
                    <a:pt x="41" y="8"/>
                  </a:lnTo>
                  <a:lnTo>
                    <a:pt x="48" y="9"/>
                  </a:lnTo>
                  <a:lnTo>
                    <a:pt x="56" y="1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25" name="Freeform 286"/>
            <p:cNvSpPr>
              <a:spLocks/>
            </p:cNvSpPr>
            <p:nvPr/>
          </p:nvSpPr>
          <p:spPr bwMode="auto">
            <a:xfrm>
              <a:off x="1294" y="2886"/>
              <a:ext cx="55" cy="19"/>
            </a:xfrm>
            <a:custGeom>
              <a:avLst/>
              <a:gdLst>
                <a:gd name="T0" fmla="*/ 55 w 55"/>
                <a:gd name="T1" fmla="*/ 19 h 19"/>
                <a:gd name="T2" fmla="*/ 49 w 55"/>
                <a:gd name="T3" fmla="*/ 19 h 19"/>
                <a:gd name="T4" fmla="*/ 42 w 55"/>
                <a:gd name="T5" fmla="*/ 18 h 19"/>
                <a:gd name="T6" fmla="*/ 33 w 55"/>
                <a:gd name="T7" fmla="*/ 16 h 19"/>
                <a:gd name="T8" fmla="*/ 24 w 55"/>
                <a:gd name="T9" fmla="*/ 15 h 19"/>
                <a:gd name="T10" fmla="*/ 15 w 55"/>
                <a:gd name="T11" fmla="*/ 13 h 19"/>
                <a:gd name="T12" fmla="*/ 8 w 55"/>
                <a:gd name="T13" fmla="*/ 10 h 19"/>
                <a:gd name="T14" fmla="*/ 3 w 55"/>
                <a:gd name="T15" fmla="*/ 6 h 19"/>
                <a:gd name="T16" fmla="*/ 0 w 55"/>
                <a:gd name="T17" fmla="*/ 3 h 19"/>
                <a:gd name="T18" fmla="*/ 2 w 55"/>
                <a:gd name="T19" fmla="*/ 0 h 19"/>
                <a:gd name="T20" fmla="*/ 8 w 55"/>
                <a:gd name="T21" fmla="*/ 0 h 19"/>
                <a:gd name="T22" fmla="*/ 15 w 55"/>
                <a:gd name="T23" fmla="*/ 1 h 19"/>
                <a:gd name="T24" fmla="*/ 24 w 55"/>
                <a:gd name="T25" fmla="*/ 6 h 19"/>
                <a:gd name="T26" fmla="*/ 34 w 55"/>
                <a:gd name="T27" fmla="*/ 10 h 19"/>
                <a:gd name="T28" fmla="*/ 43 w 55"/>
                <a:gd name="T29" fmla="*/ 13 h 19"/>
                <a:gd name="T30" fmla="*/ 51 w 55"/>
                <a:gd name="T31" fmla="*/ 18 h 19"/>
                <a:gd name="T32" fmla="*/ 55 w 55"/>
                <a:gd name="T33" fmla="*/ 19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9"/>
                <a:gd name="T53" fmla="*/ 55 w 55"/>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9">
                  <a:moveTo>
                    <a:pt x="55" y="19"/>
                  </a:moveTo>
                  <a:lnTo>
                    <a:pt x="49" y="19"/>
                  </a:lnTo>
                  <a:lnTo>
                    <a:pt x="42" y="18"/>
                  </a:lnTo>
                  <a:lnTo>
                    <a:pt x="33" y="16"/>
                  </a:lnTo>
                  <a:lnTo>
                    <a:pt x="24" y="15"/>
                  </a:lnTo>
                  <a:lnTo>
                    <a:pt x="15" y="13"/>
                  </a:lnTo>
                  <a:lnTo>
                    <a:pt x="8" y="10"/>
                  </a:lnTo>
                  <a:lnTo>
                    <a:pt x="3" y="6"/>
                  </a:lnTo>
                  <a:lnTo>
                    <a:pt x="0" y="3"/>
                  </a:lnTo>
                  <a:lnTo>
                    <a:pt x="2" y="0"/>
                  </a:lnTo>
                  <a:lnTo>
                    <a:pt x="8" y="0"/>
                  </a:lnTo>
                  <a:lnTo>
                    <a:pt x="15" y="1"/>
                  </a:lnTo>
                  <a:lnTo>
                    <a:pt x="24" y="6"/>
                  </a:lnTo>
                  <a:lnTo>
                    <a:pt x="34" y="10"/>
                  </a:lnTo>
                  <a:lnTo>
                    <a:pt x="43" y="13"/>
                  </a:lnTo>
                  <a:lnTo>
                    <a:pt x="51" y="18"/>
                  </a:lnTo>
                  <a:lnTo>
                    <a:pt x="55" y="1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26" name="Freeform 287"/>
            <p:cNvSpPr>
              <a:spLocks/>
            </p:cNvSpPr>
            <p:nvPr/>
          </p:nvSpPr>
          <p:spPr bwMode="auto">
            <a:xfrm>
              <a:off x="1271" y="2936"/>
              <a:ext cx="51" cy="12"/>
            </a:xfrm>
            <a:custGeom>
              <a:avLst/>
              <a:gdLst>
                <a:gd name="T0" fmla="*/ 51 w 51"/>
                <a:gd name="T1" fmla="*/ 5 h 12"/>
                <a:gd name="T2" fmla="*/ 50 w 51"/>
                <a:gd name="T3" fmla="*/ 8 h 12"/>
                <a:gd name="T4" fmla="*/ 44 w 51"/>
                <a:gd name="T5" fmla="*/ 9 h 12"/>
                <a:gd name="T6" fmla="*/ 37 w 51"/>
                <a:gd name="T7" fmla="*/ 11 h 12"/>
                <a:gd name="T8" fmla="*/ 28 w 51"/>
                <a:gd name="T9" fmla="*/ 12 h 12"/>
                <a:gd name="T10" fmla="*/ 18 w 51"/>
                <a:gd name="T11" fmla="*/ 12 h 12"/>
                <a:gd name="T12" fmla="*/ 10 w 51"/>
                <a:gd name="T13" fmla="*/ 11 h 12"/>
                <a:gd name="T14" fmla="*/ 3 w 51"/>
                <a:gd name="T15" fmla="*/ 9 h 12"/>
                <a:gd name="T16" fmla="*/ 0 w 51"/>
                <a:gd name="T17" fmla="*/ 5 h 12"/>
                <a:gd name="T18" fmla="*/ 0 w 51"/>
                <a:gd name="T19" fmla="*/ 2 h 12"/>
                <a:gd name="T20" fmla="*/ 3 w 51"/>
                <a:gd name="T21" fmla="*/ 0 h 12"/>
                <a:gd name="T22" fmla="*/ 10 w 51"/>
                <a:gd name="T23" fmla="*/ 0 h 12"/>
                <a:gd name="T24" fmla="*/ 18 w 51"/>
                <a:gd name="T25" fmla="*/ 2 h 12"/>
                <a:gd name="T26" fmla="*/ 26 w 51"/>
                <a:gd name="T27" fmla="*/ 3 h 12"/>
                <a:gd name="T28" fmla="*/ 37 w 51"/>
                <a:gd name="T29" fmla="*/ 3 h 12"/>
                <a:gd name="T30" fmla="*/ 44 w 51"/>
                <a:gd name="T31" fmla="*/ 5 h 12"/>
                <a:gd name="T32" fmla="*/ 51 w 51"/>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51" y="5"/>
                  </a:moveTo>
                  <a:lnTo>
                    <a:pt x="50" y="8"/>
                  </a:lnTo>
                  <a:lnTo>
                    <a:pt x="44" y="9"/>
                  </a:lnTo>
                  <a:lnTo>
                    <a:pt x="37" y="11"/>
                  </a:lnTo>
                  <a:lnTo>
                    <a:pt x="28" y="12"/>
                  </a:lnTo>
                  <a:lnTo>
                    <a:pt x="18" y="12"/>
                  </a:lnTo>
                  <a:lnTo>
                    <a:pt x="10" y="11"/>
                  </a:lnTo>
                  <a:lnTo>
                    <a:pt x="3" y="9"/>
                  </a:lnTo>
                  <a:lnTo>
                    <a:pt x="0" y="5"/>
                  </a:lnTo>
                  <a:lnTo>
                    <a:pt x="0" y="2"/>
                  </a:lnTo>
                  <a:lnTo>
                    <a:pt x="3" y="0"/>
                  </a:lnTo>
                  <a:lnTo>
                    <a:pt x="10" y="0"/>
                  </a:lnTo>
                  <a:lnTo>
                    <a:pt x="18" y="2"/>
                  </a:lnTo>
                  <a:lnTo>
                    <a:pt x="26" y="3"/>
                  </a:lnTo>
                  <a:lnTo>
                    <a:pt x="37" y="3"/>
                  </a:lnTo>
                  <a:lnTo>
                    <a:pt x="44" y="5"/>
                  </a:lnTo>
                  <a:lnTo>
                    <a:pt x="51" y="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27" name="Freeform 288"/>
            <p:cNvSpPr>
              <a:spLocks/>
            </p:cNvSpPr>
            <p:nvPr/>
          </p:nvSpPr>
          <p:spPr bwMode="auto">
            <a:xfrm>
              <a:off x="1256" y="2961"/>
              <a:ext cx="61" cy="20"/>
            </a:xfrm>
            <a:custGeom>
              <a:avLst/>
              <a:gdLst>
                <a:gd name="T0" fmla="*/ 61 w 61"/>
                <a:gd name="T1" fmla="*/ 0 h 20"/>
                <a:gd name="T2" fmla="*/ 53 w 61"/>
                <a:gd name="T3" fmla="*/ 5 h 20"/>
                <a:gd name="T4" fmla="*/ 46 w 61"/>
                <a:gd name="T5" fmla="*/ 9 h 20"/>
                <a:gd name="T6" fmla="*/ 35 w 61"/>
                <a:gd name="T7" fmla="*/ 12 h 20"/>
                <a:gd name="T8" fmla="*/ 25 w 61"/>
                <a:gd name="T9" fmla="*/ 17 h 20"/>
                <a:gd name="T10" fmla="*/ 16 w 61"/>
                <a:gd name="T11" fmla="*/ 18 h 20"/>
                <a:gd name="T12" fmla="*/ 7 w 61"/>
                <a:gd name="T13" fmla="*/ 20 h 20"/>
                <a:gd name="T14" fmla="*/ 3 w 61"/>
                <a:gd name="T15" fmla="*/ 18 h 20"/>
                <a:gd name="T16" fmla="*/ 0 w 61"/>
                <a:gd name="T17" fmla="*/ 15 h 20"/>
                <a:gd name="T18" fmla="*/ 2 w 61"/>
                <a:gd name="T19" fmla="*/ 11 h 20"/>
                <a:gd name="T20" fmla="*/ 6 w 61"/>
                <a:gd name="T21" fmla="*/ 8 h 20"/>
                <a:gd name="T22" fmla="*/ 15 w 61"/>
                <a:gd name="T23" fmla="*/ 6 h 20"/>
                <a:gd name="T24" fmla="*/ 25 w 61"/>
                <a:gd name="T25" fmla="*/ 5 h 20"/>
                <a:gd name="T26" fmla="*/ 35 w 61"/>
                <a:gd name="T27" fmla="*/ 5 h 20"/>
                <a:gd name="T28" fmla="*/ 46 w 61"/>
                <a:gd name="T29" fmla="*/ 3 h 20"/>
                <a:gd name="T30" fmla="*/ 55 w 61"/>
                <a:gd name="T31" fmla="*/ 2 h 20"/>
                <a:gd name="T32" fmla="*/ 61 w 61"/>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20"/>
                <a:gd name="T53" fmla="*/ 61 w 61"/>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20">
                  <a:moveTo>
                    <a:pt x="61" y="0"/>
                  </a:moveTo>
                  <a:lnTo>
                    <a:pt x="53" y="5"/>
                  </a:lnTo>
                  <a:lnTo>
                    <a:pt x="46" y="9"/>
                  </a:lnTo>
                  <a:lnTo>
                    <a:pt x="35" y="12"/>
                  </a:lnTo>
                  <a:lnTo>
                    <a:pt x="25" y="17"/>
                  </a:lnTo>
                  <a:lnTo>
                    <a:pt x="16" y="18"/>
                  </a:lnTo>
                  <a:lnTo>
                    <a:pt x="7" y="20"/>
                  </a:lnTo>
                  <a:lnTo>
                    <a:pt x="3" y="18"/>
                  </a:lnTo>
                  <a:lnTo>
                    <a:pt x="0" y="15"/>
                  </a:lnTo>
                  <a:lnTo>
                    <a:pt x="2" y="11"/>
                  </a:lnTo>
                  <a:lnTo>
                    <a:pt x="6" y="8"/>
                  </a:lnTo>
                  <a:lnTo>
                    <a:pt x="15" y="6"/>
                  </a:lnTo>
                  <a:lnTo>
                    <a:pt x="25" y="5"/>
                  </a:lnTo>
                  <a:lnTo>
                    <a:pt x="35" y="5"/>
                  </a:lnTo>
                  <a:lnTo>
                    <a:pt x="46" y="3"/>
                  </a:lnTo>
                  <a:lnTo>
                    <a:pt x="55" y="2"/>
                  </a:lnTo>
                  <a:lnTo>
                    <a:pt x="6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28" name="Freeform 289"/>
            <p:cNvSpPr>
              <a:spLocks/>
            </p:cNvSpPr>
            <p:nvPr/>
          </p:nvSpPr>
          <p:spPr bwMode="auto">
            <a:xfrm>
              <a:off x="1240" y="2989"/>
              <a:ext cx="66" cy="23"/>
            </a:xfrm>
            <a:custGeom>
              <a:avLst/>
              <a:gdLst>
                <a:gd name="T0" fmla="*/ 66 w 66"/>
                <a:gd name="T1" fmla="*/ 0 h 23"/>
                <a:gd name="T2" fmla="*/ 60 w 66"/>
                <a:gd name="T3" fmla="*/ 3 h 23"/>
                <a:gd name="T4" fmla="*/ 50 w 66"/>
                <a:gd name="T5" fmla="*/ 8 h 23"/>
                <a:gd name="T6" fmla="*/ 40 w 66"/>
                <a:gd name="T7" fmla="*/ 12 h 23"/>
                <a:gd name="T8" fmla="*/ 28 w 66"/>
                <a:gd name="T9" fmla="*/ 17 h 23"/>
                <a:gd name="T10" fmla="*/ 18 w 66"/>
                <a:gd name="T11" fmla="*/ 20 h 23"/>
                <a:gd name="T12" fmla="*/ 7 w 66"/>
                <a:gd name="T13" fmla="*/ 23 h 23"/>
                <a:gd name="T14" fmla="*/ 1 w 66"/>
                <a:gd name="T15" fmla="*/ 21 h 23"/>
                <a:gd name="T16" fmla="*/ 0 w 66"/>
                <a:gd name="T17" fmla="*/ 18 h 23"/>
                <a:gd name="T18" fmla="*/ 3 w 66"/>
                <a:gd name="T19" fmla="*/ 14 h 23"/>
                <a:gd name="T20" fmla="*/ 10 w 66"/>
                <a:gd name="T21" fmla="*/ 11 h 23"/>
                <a:gd name="T22" fmla="*/ 19 w 66"/>
                <a:gd name="T23" fmla="*/ 8 h 23"/>
                <a:gd name="T24" fmla="*/ 31 w 66"/>
                <a:gd name="T25" fmla="*/ 6 h 23"/>
                <a:gd name="T26" fmla="*/ 43 w 66"/>
                <a:gd name="T27" fmla="*/ 5 h 23"/>
                <a:gd name="T28" fmla="*/ 53 w 66"/>
                <a:gd name="T29" fmla="*/ 3 h 23"/>
                <a:gd name="T30" fmla="*/ 62 w 66"/>
                <a:gd name="T31" fmla="*/ 2 h 23"/>
                <a:gd name="T32" fmla="*/ 66 w 6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23"/>
                <a:gd name="T53" fmla="*/ 66 w 6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23">
                  <a:moveTo>
                    <a:pt x="66" y="0"/>
                  </a:moveTo>
                  <a:lnTo>
                    <a:pt x="60" y="3"/>
                  </a:lnTo>
                  <a:lnTo>
                    <a:pt x="50" y="8"/>
                  </a:lnTo>
                  <a:lnTo>
                    <a:pt x="40" y="12"/>
                  </a:lnTo>
                  <a:lnTo>
                    <a:pt x="28" y="17"/>
                  </a:lnTo>
                  <a:lnTo>
                    <a:pt x="18" y="20"/>
                  </a:lnTo>
                  <a:lnTo>
                    <a:pt x="7" y="23"/>
                  </a:lnTo>
                  <a:lnTo>
                    <a:pt x="1" y="21"/>
                  </a:lnTo>
                  <a:lnTo>
                    <a:pt x="0" y="18"/>
                  </a:lnTo>
                  <a:lnTo>
                    <a:pt x="3" y="14"/>
                  </a:lnTo>
                  <a:lnTo>
                    <a:pt x="10" y="11"/>
                  </a:lnTo>
                  <a:lnTo>
                    <a:pt x="19" y="8"/>
                  </a:lnTo>
                  <a:lnTo>
                    <a:pt x="31" y="6"/>
                  </a:lnTo>
                  <a:lnTo>
                    <a:pt x="43" y="5"/>
                  </a:lnTo>
                  <a:lnTo>
                    <a:pt x="53" y="3"/>
                  </a:lnTo>
                  <a:lnTo>
                    <a:pt x="62" y="2"/>
                  </a:lnTo>
                  <a:lnTo>
                    <a:pt x="6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29" name="Freeform 290"/>
            <p:cNvSpPr>
              <a:spLocks/>
            </p:cNvSpPr>
            <p:nvPr/>
          </p:nvSpPr>
          <p:spPr bwMode="auto">
            <a:xfrm>
              <a:off x="1235" y="3041"/>
              <a:ext cx="71" cy="36"/>
            </a:xfrm>
            <a:custGeom>
              <a:avLst/>
              <a:gdLst>
                <a:gd name="T0" fmla="*/ 71 w 71"/>
                <a:gd name="T1" fmla="*/ 0 h 36"/>
                <a:gd name="T2" fmla="*/ 64 w 71"/>
                <a:gd name="T3" fmla="*/ 6 h 36"/>
                <a:gd name="T4" fmla="*/ 55 w 71"/>
                <a:gd name="T5" fmla="*/ 13 h 36"/>
                <a:gd name="T6" fmla="*/ 45 w 71"/>
                <a:gd name="T7" fmla="*/ 21 h 36"/>
                <a:gd name="T8" fmla="*/ 33 w 71"/>
                <a:gd name="T9" fmla="*/ 27 h 36"/>
                <a:gd name="T10" fmla="*/ 21 w 71"/>
                <a:gd name="T11" fmla="*/ 31 h 36"/>
                <a:gd name="T12" fmla="*/ 12 w 71"/>
                <a:gd name="T13" fmla="*/ 36 h 36"/>
                <a:gd name="T14" fmla="*/ 5 w 71"/>
                <a:gd name="T15" fmla="*/ 36 h 36"/>
                <a:gd name="T16" fmla="*/ 0 w 71"/>
                <a:gd name="T17" fmla="*/ 34 h 36"/>
                <a:gd name="T18" fmla="*/ 2 w 71"/>
                <a:gd name="T19" fmla="*/ 30 h 36"/>
                <a:gd name="T20" fmla="*/ 9 w 71"/>
                <a:gd name="T21" fmla="*/ 25 h 36"/>
                <a:gd name="T22" fmla="*/ 20 w 71"/>
                <a:gd name="T23" fmla="*/ 21 h 36"/>
                <a:gd name="T24" fmla="*/ 31 w 71"/>
                <a:gd name="T25" fmla="*/ 16 h 36"/>
                <a:gd name="T26" fmla="*/ 45 w 71"/>
                <a:gd name="T27" fmla="*/ 13 h 36"/>
                <a:gd name="T28" fmla="*/ 56 w 71"/>
                <a:gd name="T29" fmla="*/ 9 h 36"/>
                <a:gd name="T30" fmla="*/ 65 w 71"/>
                <a:gd name="T31" fmla="*/ 5 h 36"/>
                <a:gd name="T32" fmla="*/ 71 w 71"/>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36"/>
                <a:gd name="T53" fmla="*/ 71 w 71"/>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36">
                  <a:moveTo>
                    <a:pt x="71" y="0"/>
                  </a:moveTo>
                  <a:lnTo>
                    <a:pt x="64" y="6"/>
                  </a:lnTo>
                  <a:lnTo>
                    <a:pt x="55" y="13"/>
                  </a:lnTo>
                  <a:lnTo>
                    <a:pt x="45" y="21"/>
                  </a:lnTo>
                  <a:lnTo>
                    <a:pt x="33" y="27"/>
                  </a:lnTo>
                  <a:lnTo>
                    <a:pt x="21" y="31"/>
                  </a:lnTo>
                  <a:lnTo>
                    <a:pt x="12" y="36"/>
                  </a:lnTo>
                  <a:lnTo>
                    <a:pt x="5" y="36"/>
                  </a:lnTo>
                  <a:lnTo>
                    <a:pt x="0" y="34"/>
                  </a:lnTo>
                  <a:lnTo>
                    <a:pt x="2" y="30"/>
                  </a:lnTo>
                  <a:lnTo>
                    <a:pt x="9" y="25"/>
                  </a:lnTo>
                  <a:lnTo>
                    <a:pt x="20" y="21"/>
                  </a:lnTo>
                  <a:lnTo>
                    <a:pt x="31" y="16"/>
                  </a:lnTo>
                  <a:lnTo>
                    <a:pt x="45" y="13"/>
                  </a:lnTo>
                  <a:lnTo>
                    <a:pt x="56" y="9"/>
                  </a:lnTo>
                  <a:lnTo>
                    <a:pt x="65" y="5"/>
                  </a:lnTo>
                  <a:lnTo>
                    <a:pt x="7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30" name="Freeform 291"/>
            <p:cNvSpPr>
              <a:spLocks/>
            </p:cNvSpPr>
            <p:nvPr/>
          </p:nvSpPr>
          <p:spPr bwMode="auto">
            <a:xfrm>
              <a:off x="1247" y="3097"/>
              <a:ext cx="65" cy="43"/>
            </a:xfrm>
            <a:custGeom>
              <a:avLst/>
              <a:gdLst>
                <a:gd name="T0" fmla="*/ 65 w 65"/>
                <a:gd name="T1" fmla="*/ 0 h 43"/>
                <a:gd name="T2" fmla="*/ 61 w 65"/>
                <a:gd name="T3" fmla="*/ 6 h 43"/>
                <a:gd name="T4" fmla="*/ 52 w 65"/>
                <a:gd name="T5" fmla="*/ 14 h 43"/>
                <a:gd name="T6" fmla="*/ 42 w 65"/>
                <a:gd name="T7" fmla="*/ 21 h 43"/>
                <a:gd name="T8" fmla="*/ 31 w 65"/>
                <a:gd name="T9" fmla="*/ 30 h 43"/>
                <a:gd name="T10" fmla="*/ 21 w 65"/>
                <a:gd name="T11" fmla="*/ 36 h 43"/>
                <a:gd name="T12" fmla="*/ 11 w 65"/>
                <a:gd name="T13" fmla="*/ 42 h 43"/>
                <a:gd name="T14" fmla="*/ 5 w 65"/>
                <a:gd name="T15" fmla="*/ 43 h 43"/>
                <a:gd name="T16" fmla="*/ 0 w 65"/>
                <a:gd name="T17" fmla="*/ 42 h 43"/>
                <a:gd name="T18" fmla="*/ 2 w 65"/>
                <a:gd name="T19" fmla="*/ 37 h 43"/>
                <a:gd name="T20" fmla="*/ 8 w 65"/>
                <a:gd name="T21" fmla="*/ 31 h 43"/>
                <a:gd name="T22" fmla="*/ 16 w 65"/>
                <a:gd name="T23" fmla="*/ 25 h 43"/>
                <a:gd name="T24" fmla="*/ 28 w 65"/>
                <a:gd name="T25" fmla="*/ 20 h 43"/>
                <a:gd name="T26" fmla="*/ 42 w 65"/>
                <a:gd name="T27" fmla="*/ 14 h 43"/>
                <a:gd name="T28" fmla="*/ 52 w 65"/>
                <a:gd name="T29" fmla="*/ 8 h 43"/>
                <a:gd name="T30" fmla="*/ 61 w 65"/>
                <a:gd name="T31" fmla="*/ 3 h 43"/>
                <a:gd name="T32" fmla="*/ 65 w 65"/>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3"/>
                <a:gd name="T53" fmla="*/ 65 w 65"/>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3">
                  <a:moveTo>
                    <a:pt x="65" y="0"/>
                  </a:moveTo>
                  <a:lnTo>
                    <a:pt x="61" y="6"/>
                  </a:lnTo>
                  <a:lnTo>
                    <a:pt x="52" y="14"/>
                  </a:lnTo>
                  <a:lnTo>
                    <a:pt x="42" y="21"/>
                  </a:lnTo>
                  <a:lnTo>
                    <a:pt x="31" y="30"/>
                  </a:lnTo>
                  <a:lnTo>
                    <a:pt x="21" y="36"/>
                  </a:lnTo>
                  <a:lnTo>
                    <a:pt x="11" y="42"/>
                  </a:lnTo>
                  <a:lnTo>
                    <a:pt x="5" y="43"/>
                  </a:lnTo>
                  <a:lnTo>
                    <a:pt x="0" y="42"/>
                  </a:lnTo>
                  <a:lnTo>
                    <a:pt x="2" y="37"/>
                  </a:lnTo>
                  <a:lnTo>
                    <a:pt x="8" y="31"/>
                  </a:lnTo>
                  <a:lnTo>
                    <a:pt x="16" y="25"/>
                  </a:lnTo>
                  <a:lnTo>
                    <a:pt x="28" y="20"/>
                  </a:lnTo>
                  <a:lnTo>
                    <a:pt x="42" y="14"/>
                  </a:lnTo>
                  <a:lnTo>
                    <a:pt x="52" y="8"/>
                  </a:lnTo>
                  <a:lnTo>
                    <a:pt x="61" y="3"/>
                  </a:lnTo>
                  <a:lnTo>
                    <a:pt x="6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31" name="Freeform 292"/>
            <p:cNvSpPr>
              <a:spLocks/>
            </p:cNvSpPr>
            <p:nvPr/>
          </p:nvSpPr>
          <p:spPr bwMode="auto">
            <a:xfrm>
              <a:off x="1244" y="3015"/>
              <a:ext cx="59" cy="36"/>
            </a:xfrm>
            <a:custGeom>
              <a:avLst/>
              <a:gdLst>
                <a:gd name="T0" fmla="*/ 59 w 59"/>
                <a:gd name="T1" fmla="*/ 0 h 36"/>
                <a:gd name="T2" fmla="*/ 55 w 59"/>
                <a:gd name="T3" fmla="*/ 4 h 36"/>
                <a:gd name="T4" fmla="*/ 46 w 59"/>
                <a:gd name="T5" fmla="*/ 10 h 36"/>
                <a:gd name="T6" fmla="*/ 37 w 59"/>
                <a:gd name="T7" fmla="*/ 17 h 36"/>
                <a:gd name="T8" fmla="*/ 27 w 59"/>
                <a:gd name="T9" fmla="*/ 25 h 36"/>
                <a:gd name="T10" fmla="*/ 18 w 59"/>
                <a:gd name="T11" fmla="*/ 31 h 36"/>
                <a:gd name="T12" fmla="*/ 9 w 59"/>
                <a:gd name="T13" fmla="*/ 35 h 36"/>
                <a:gd name="T14" fmla="*/ 3 w 59"/>
                <a:gd name="T15" fmla="*/ 36 h 36"/>
                <a:gd name="T16" fmla="*/ 0 w 59"/>
                <a:gd name="T17" fmla="*/ 34 h 36"/>
                <a:gd name="T18" fmla="*/ 2 w 59"/>
                <a:gd name="T19" fmla="*/ 29 h 36"/>
                <a:gd name="T20" fmla="*/ 8 w 59"/>
                <a:gd name="T21" fmla="*/ 23 h 36"/>
                <a:gd name="T22" fmla="*/ 16 w 59"/>
                <a:gd name="T23" fmla="*/ 19 h 36"/>
                <a:gd name="T24" fmla="*/ 27 w 59"/>
                <a:gd name="T25" fmla="*/ 14 h 36"/>
                <a:gd name="T26" fmla="*/ 37 w 59"/>
                <a:gd name="T27" fmla="*/ 10 h 36"/>
                <a:gd name="T28" fmla="*/ 47 w 59"/>
                <a:gd name="T29" fmla="*/ 5 h 36"/>
                <a:gd name="T30" fmla="*/ 55 w 59"/>
                <a:gd name="T31" fmla="*/ 2 h 36"/>
                <a:gd name="T32" fmla="*/ 59 w 5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6"/>
                <a:gd name="T53" fmla="*/ 59 w 5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6">
                  <a:moveTo>
                    <a:pt x="59" y="0"/>
                  </a:moveTo>
                  <a:lnTo>
                    <a:pt x="55" y="4"/>
                  </a:lnTo>
                  <a:lnTo>
                    <a:pt x="46" y="10"/>
                  </a:lnTo>
                  <a:lnTo>
                    <a:pt x="37" y="17"/>
                  </a:lnTo>
                  <a:lnTo>
                    <a:pt x="27" y="25"/>
                  </a:lnTo>
                  <a:lnTo>
                    <a:pt x="18" y="31"/>
                  </a:lnTo>
                  <a:lnTo>
                    <a:pt x="9" y="35"/>
                  </a:lnTo>
                  <a:lnTo>
                    <a:pt x="3" y="36"/>
                  </a:lnTo>
                  <a:lnTo>
                    <a:pt x="0" y="34"/>
                  </a:lnTo>
                  <a:lnTo>
                    <a:pt x="2" y="29"/>
                  </a:lnTo>
                  <a:lnTo>
                    <a:pt x="8" y="23"/>
                  </a:lnTo>
                  <a:lnTo>
                    <a:pt x="16" y="19"/>
                  </a:lnTo>
                  <a:lnTo>
                    <a:pt x="27" y="14"/>
                  </a:lnTo>
                  <a:lnTo>
                    <a:pt x="37" y="10"/>
                  </a:lnTo>
                  <a:lnTo>
                    <a:pt x="47" y="5"/>
                  </a:lnTo>
                  <a:lnTo>
                    <a:pt x="55" y="2"/>
                  </a:lnTo>
                  <a:lnTo>
                    <a:pt x="5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32" name="Freeform 293"/>
            <p:cNvSpPr>
              <a:spLocks/>
            </p:cNvSpPr>
            <p:nvPr/>
          </p:nvSpPr>
          <p:spPr bwMode="auto">
            <a:xfrm>
              <a:off x="1299" y="3017"/>
              <a:ext cx="87" cy="57"/>
            </a:xfrm>
            <a:custGeom>
              <a:avLst/>
              <a:gdLst>
                <a:gd name="T0" fmla="*/ 87 w 87"/>
                <a:gd name="T1" fmla="*/ 55 h 57"/>
                <a:gd name="T2" fmla="*/ 83 w 87"/>
                <a:gd name="T3" fmla="*/ 57 h 57"/>
                <a:gd name="T4" fmla="*/ 72 w 87"/>
                <a:gd name="T5" fmla="*/ 54 h 57"/>
                <a:gd name="T6" fmla="*/ 59 w 87"/>
                <a:gd name="T7" fmla="*/ 48 h 57"/>
                <a:gd name="T8" fmla="*/ 44 w 87"/>
                <a:gd name="T9" fmla="*/ 40 h 57"/>
                <a:gd name="T10" fmla="*/ 29 w 87"/>
                <a:gd name="T11" fmla="*/ 30 h 57"/>
                <a:gd name="T12" fmla="*/ 16 w 87"/>
                <a:gd name="T13" fmla="*/ 20 h 57"/>
                <a:gd name="T14" fmla="*/ 6 w 87"/>
                <a:gd name="T15" fmla="*/ 9 h 57"/>
                <a:gd name="T16" fmla="*/ 0 w 87"/>
                <a:gd name="T17" fmla="*/ 0 h 57"/>
                <a:gd name="T18" fmla="*/ 7 w 87"/>
                <a:gd name="T19" fmla="*/ 5 h 57"/>
                <a:gd name="T20" fmla="*/ 18 w 87"/>
                <a:gd name="T21" fmla="*/ 11 h 57"/>
                <a:gd name="T22" fmla="*/ 32 w 87"/>
                <a:gd name="T23" fmla="*/ 18 h 57"/>
                <a:gd name="T24" fmla="*/ 49 w 87"/>
                <a:gd name="T25" fmla="*/ 27 h 57"/>
                <a:gd name="T26" fmla="*/ 63 w 87"/>
                <a:gd name="T27" fmla="*/ 37 h 57"/>
                <a:gd name="T28" fmla="*/ 77 w 87"/>
                <a:gd name="T29" fmla="*/ 45 h 57"/>
                <a:gd name="T30" fmla="*/ 84 w 87"/>
                <a:gd name="T31" fmla="*/ 51 h 57"/>
                <a:gd name="T32" fmla="*/ 87 w 87"/>
                <a:gd name="T33" fmla="*/ 55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7"/>
                <a:gd name="T53" fmla="*/ 87 w 87"/>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7">
                  <a:moveTo>
                    <a:pt x="87" y="55"/>
                  </a:moveTo>
                  <a:lnTo>
                    <a:pt x="83" y="57"/>
                  </a:lnTo>
                  <a:lnTo>
                    <a:pt x="72" y="54"/>
                  </a:lnTo>
                  <a:lnTo>
                    <a:pt x="59" y="48"/>
                  </a:lnTo>
                  <a:lnTo>
                    <a:pt x="44" y="40"/>
                  </a:lnTo>
                  <a:lnTo>
                    <a:pt x="29" y="30"/>
                  </a:lnTo>
                  <a:lnTo>
                    <a:pt x="16" y="20"/>
                  </a:lnTo>
                  <a:lnTo>
                    <a:pt x="6" y="9"/>
                  </a:lnTo>
                  <a:lnTo>
                    <a:pt x="0" y="0"/>
                  </a:lnTo>
                  <a:lnTo>
                    <a:pt x="7" y="5"/>
                  </a:lnTo>
                  <a:lnTo>
                    <a:pt x="18" y="11"/>
                  </a:lnTo>
                  <a:lnTo>
                    <a:pt x="32" y="18"/>
                  </a:lnTo>
                  <a:lnTo>
                    <a:pt x="49" y="27"/>
                  </a:lnTo>
                  <a:lnTo>
                    <a:pt x="63" y="37"/>
                  </a:lnTo>
                  <a:lnTo>
                    <a:pt x="77" y="45"/>
                  </a:lnTo>
                  <a:lnTo>
                    <a:pt x="84" y="51"/>
                  </a:lnTo>
                  <a:lnTo>
                    <a:pt x="87"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33" name="Freeform 294"/>
            <p:cNvSpPr>
              <a:spLocks/>
            </p:cNvSpPr>
            <p:nvPr/>
          </p:nvSpPr>
          <p:spPr bwMode="auto">
            <a:xfrm>
              <a:off x="1303" y="3063"/>
              <a:ext cx="68" cy="48"/>
            </a:xfrm>
            <a:custGeom>
              <a:avLst/>
              <a:gdLst>
                <a:gd name="T0" fmla="*/ 68 w 68"/>
                <a:gd name="T1" fmla="*/ 48 h 48"/>
                <a:gd name="T2" fmla="*/ 65 w 68"/>
                <a:gd name="T3" fmla="*/ 48 h 48"/>
                <a:gd name="T4" fmla="*/ 58 w 68"/>
                <a:gd name="T5" fmla="*/ 46 h 48"/>
                <a:gd name="T6" fmla="*/ 48 w 68"/>
                <a:gd name="T7" fmla="*/ 42 h 48"/>
                <a:gd name="T8" fmla="*/ 37 w 68"/>
                <a:gd name="T9" fmla="*/ 36 h 48"/>
                <a:gd name="T10" fmla="*/ 25 w 68"/>
                <a:gd name="T11" fmla="*/ 28 h 48"/>
                <a:gd name="T12" fmla="*/ 15 w 68"/>
                <a:gd name="T13" fmla="*/ 20 h 48"/>
                <a:gd name="T14" fmla="*/ 6 w 68"/>
                <a:gd name="T15" fmla="*/ 11 h 48"/>
                <a:gd name="T16" fmla="*/ 0 w 68"/>
                <a:gd name="T17" fmla="*/ 0 h 48"/>
                <a:gd name="T18" fmla="*/ 8 w 68"/>
                <a:gd name="T19" fmla="*/ 6 h 48"/>
                <a:gd name="T20" fmla="*/ 18 w 68"/>
                <a:gd name="T21" fmla="*/ 12 h 48"/>
                <a:gd name="T22" fmla="*/ 28 w 68"/>
                <a:gd name="T23" fmla="*/ 20 h 48"/>
                <a:gd name="T24" fmla="*/ 42 w 68"/>
                <a:gd name="T25" fmla="*/ 27 h 48"/>
                <a:gd name="T26" fmla="*/ 52 w 68"/>
                <a:gd name="T27" fmla="*/ 34 h 48"/>
                <a:gd name="T28" fmla="*/ 61 w 68"/>
                <a:gd name="T29" fmla="*/ 40 h 48"/>
                <a:gd name="T30" fmla="*/ 67 w 68"/>
                <a:gd name="T31" fmla="*/ 45 h 48"/>
                <a:gd name="T32" fmla="*/ 68 w 68"/>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48"/>
                <a:gd name="T53" fmla="*/ 68 w 6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48">
                  <a:moveTo>
                    <a:pt x="68" y="48"/>
                  </a:moveTo>
                  <a:lnTo>
                    <a:pt x="65" y="48"/>
                  </a:lnTo>
                  <a:lnTo>
                    <a:pt x="58" y="46"/>
                  </a:lnTo>
                  <a:lnTo>
                    <a:pt x="48" y="42"/>
                  </a:lnTo>
                  <a:lnTo>
                    <a:pt x="37" y="36"/>
                  </a:lnTo>
                  <a:lnTo>
                    <a:pt x="25" y="28"/>
                  </a:lnTo>
                  <a:lnTo>
                    <a:pt x="15" y="20"/>
                  </a:lnTo>
                  <a:lnTo>
                    <a:pt x="6" y="11"/>
                  </a:lnTo>
                  <a:lnTo>
                    <a:pt x="0" y="0"/>
                  </a:lnTo>
                  <a:lnTo>
                    <a:pt x="8" y="6"/>
                  </a:lnTo>
                  <a:lnTo>
                    <a:pt x="18" y="12"/>
                  </a:lnTo>
                  <a:lnTo>
                    <a:pt x="28" y="20"/>
                  </a:lnTo>
                  <a:lnTo>
                    <a:pt x="42" y="27"/>
                  </a:lnTo>
                  <a:lnTo>
                    <a:pt x="52" y="34"/>
                  </a:lnTo>
                  <a:lnTo>
                    <a:pt x="61" y="40"/>
                  </a:lnTo>
                  <a:lnTo>
                    <a:pt x="67" y="45"/>
                  </a:lnTo>
                  <a:lnTo>
                    <a:pt x="68" y="4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34" name="Freeform 295"/>
            <p:cNvSpPr>
              <a:spLocks/>
            </p:cNvSpPr>
            <p:nvPr/>
          </p:nvSpPr>
          <p:spPr bwMode="auto">
            <a:xfrm>
              <a:off x="1241" y="3069"/>
              <a:ext cx="67" cy="42"/>
            </a:xfrm>
            <a:custGeom>
              <a:avLst/>
              <a:gdLst>
                <a:gd name="T0" fmla="*/ 67 w 67"/>
                <a:gd name="T1" fmla="*/ 0 h 42"/>
                <a:gd name="T2" fmla="*/ 62 w 67"/>
                <a:gd name="T3" fmla="*/ 6 h 42"/>
                <a:gd name="T4" fmla="*/ 53 w 67"/>
                <a:gd name="T5" fmla="*/ 14 h 42"/>
                <a:gd name="T6" fmla="*/ 43 w 67"/>
                <a:gd name="T7" fmla="*/ 21 h 42"/>
                <a:gd name="T8" fmla="*/ 33 w 67"/>
                <a:gd name="T9" fmla="*/ 28 h 42"/>
                <a:gd name="T10" fmla="*/ 21 w 67"/>
                <a:gd name="T11" fmla="*/ 36 h 42"/>
                <a:gd name="T12" fmla="*/ 12 w 67"/>
                <a:gd name="T13" fmla="*/ 40 h 42"/>
                <a:gd name="T14" fmla="*/ 5 w 67"/>
                <a:gd name="T15" fmla="*/ 42 h 42"/>
                <a:gd name="T16" fmla="*/ 0 w 67"/>
                <a:gd name="T17" fmla="*/ 40 h 42"/>
                <a:gd name="T18" fmla="*/ 2 w 67"/>
                <a:gd name="T19" fmla="*/ 36 h 42"/>
                <a:gd name="T20" fmla="*/ 8 w 67"/>
                <a:gd name="T21" fmla="*/ 31 h 42"/>
                <a:gd name="T22" fmla="*/ 18 w 67"/>
                <a:gd name="T23" fmla="*/ 25 h 42"/>
                <a:gd name="T24" fmla="*/ 30 w 67"/>
                <a:gd name="T25" fmla="*/ 19 h 42"/>
                <a:gd name="T26" fmla="*/ 43 w 67"/>
                <a:gd name="T27" fmla="*/ 14 h 42"/>
                <a:gd name="T28" fmla="*/ 53 w 67"/>
                <a:gd name="T29" fmla="*/ 8 h 42"/>
                <a:gd name="T30" fmla="*/ 62 w 67"/>
                <a:gd name="T31" fmla="*/ 3 h 42"/>
                <a:gd name="T32" fmla="*/ 67 w 67"/>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2"/>
                <a:gd name="T53" fmla="*/ 67 w 67"/>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2">
                  <a:moveTo>
                    <a:pt x="67" y="0"/>
                  </a:moveTo>
                  <a:lnTo>
                    <a:pt x="62" y="6"/>
                  </a:lnTo>
                  <a:lnTo>
                    <a:pt x="53" y="14"/>
                  </a:lnTo>
                  <a:lnTo>
                    <a:pt x="43" y="21"/>
                  </a:lnTo>
                  <a:lnTo>
                    <a:pt x="33" y="28"/>
                  </a:lnTo>
                  <a:lnTo>
                    <a:pt x="21" y="36"/>
                  </a:lnTo>
                  <a:lnTo>
                    <a:pt x="12" y="40"/>
                  </a:lnTo>
                  <a:lnTo>
                    <a:pt x="5" y="42"/>
                  </a:lnTo>
                  <a:lnTo>
                    <a:pt x="0" y="40"/>
                  </a:lnTo>
                  <a:lnTo>
                    <a:pt x="2" y="36"/>
                  </a:lnTo>
                  <a:lnTo>
                    <a:pt x="8" y="31"/>
                  </a:lnTo>
                  <a:lnTo>
                    <a:pt x="18" y="25"/>
                  </a:lnTo>
                  <a:lnTo>
                    <a:pt x="30" y="19"/>
                  </a:lnTo>
                  <a:lnTo>
                    <a:pt x="43" y="14"/>
                  </a:lnTo>
                  <a:lnTo>
                    <a:pt x="53" y="8"/>
                  </a:lnTo>
                  <a:lnTo>
                    <a:pt x="62" y="3"/>
                  </a:lnTo>
                  <a:lnTo>
                    <a:pt x="6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35" name="Freeform 296"/>
            <p:cNvSpPr>
              <a:spLocks/>
            </p:cNvSpPr>
            <p:nvPr/>
          </p:nvSpPr>
          <p:spPr bwMode="auto">
            <a:xfrm>
              <a:off x="1012" y="1171"/>
              <a:ext cx="652" cy="643"/>
            </a:xfrm>
            <a:custGeom>
              <a:avLst/>
              <a:gdLst>
                <a:gd name="T0" fmla="*/ 257 w 652"/>
                <a:gd name="T1" fmla="*/ 150 h 643"/>
                <a:gd name="T2" fmla="*/ 179 w 652"/>
                <a:gd name="T3" fmla="*/ 95 h 643"/>
                <a:gd name="T4" fmla="*/ 76 w 652"/>
                <a:gd name="T5" fmla="*/ 73 h 643"/>
                <a:gd name="T6" fmla="*/ 37 w 652"/>
                <a:gd name="T7" fmla="*/ 61 h 643"/>
                <a:gd name="T8" fmla="*/ 64 w 652"/>
                <a:gd name="T9" fmla="*/ 148 h 643"/>
                <a:gd name="T10" fmla="*/ 104 w 652"/>
                <a:gd name="T11" fmla="*/ 225 h 643"/>
                <a:gd name="T12" fmla="*/ 182 w 652"/>
                <a:gd name="T13" fmla="*/ 272 h 643"/>
                <a:gd name="T14" fmla="*/ 243 w 652"/>
                <a:gd name="T15" fmla="*/ 306 h 643"/>
                <a:gd name="T16" fmla="*/ 216 w 652"/>
                <a:gd name="T17" fmla="*/ 318 h 643"/>
                <a:gd name="T18" fmla="*/ 166 w 652"/>
                <a:gd name="T19" fmla="*/ 308 h 643"/>
                <a:gd name="T20" fmla="*/ 99 w 652"/>
                <a:gd name="T21" fmla="*/ 339 h 643"/>
                <a:gd name="T22" fmla="*/ 55 w 652"/>
                <a:gd name="T23" fmla="*/ 396 h 643"/>
                <a:gd name="T24" fmla="*/ 11 w 652"/>
                <a:gd name="T25" fmla="*/ 428 h 643"/>
                <a:gd name="T26" fmla="*/ 17 w 652"/>
                <a:gd name="T27" fmla="*/ 448 h 643"/>
                <a:gd name="T28" fmla="*/ 55 w 652"/>
                <a:gd name="T29" fmla="*/ 466 h 643"/>
                <a:gd name="T30" fmla="*/ 135 w 652"/>
                <a:gd name="T31" fmla="*/ 476 h 643"/>
                <a:gd name="T32" fmla="*/ 225 w 652"/>
                <a:gd name="T33" fmla="*/ 422 h 643"/>
                <a:gd name="T34" fmla="*/ 246 w 652"/>
                <a:gd name="T35" fmla="*/ 377 h 643"/>
                <a:gd name="T36" fmla="*/ 272 w 652"/>
                <a:gd name="T37" fmla="*/ 337 h 643"/>
                <a:gd name="T38" fmla="*/ 290 w 652"/>
                <a:gd name="T39" fmla="*/ 355 h 643"/>
                <a:gd name="T40" fmla="*/ 262 w 652"/>
                <a:gd name="T41" fmla="*/ 411 h 643"/>
                <a:gd name="T42" fmla="*/ 215 w 652"/>
                <a:gd name="T43" fmla="*/ 445 h 643"/>
                <a:gd name="T44" fmla="*/ 185 w 652"/>
                <a:gd name="T45" fmla="*/ 515 h 643"/>
                <a:gd name="T46" fmla="*/ 189 w 652"/>
                <a:gd name="T47" fmla="*/ 572 h 643"/>
                <a:gd name="T48" fmla="*/ 182 w 652"/>
                <a:gd name="T49" fmla="*/ 633 h 643"/>
                <a:gd name="T50" fmla="*/ 240 w 652"/>
                <a:gd name="T51" fmla="*/ 634 h 643"/>
                <a:gd name="T52" fmla="*/ 352 w 652"/>
                <a:gd name="T53" fmla="*/ 496 h 643"/>
                <a:gd name="T54" fmla="*/ 321 w 652"/>
                <a:gd name="T55" fmla="*/ 386 h 643"/>
                <a:gd name="T56" fmla="*/ 340 w 652"/>
                <a:gd name="T57" fmla="*/ 365 h 643"/>
                <a:gd name="T58" fmla="*/ 365 w 652"/>
                <a:gd name="T59" fmla="*/ 448 h 643"/>
                <a:gd name="T60" fmla="*/ 399 w 652"/>
                <a:gd name="T61" fmla="*/ 515 h 643"/>
                <a:gd name="T62" fmla="*/ 491 w 652"/>
                <a:gd name="T63" fmla="*/ 556 h 643"/>
                <a:gd name="T64" fmla="*/ 554 w 652"/>
                <a:gd name="T65" fmla="*/ 606 h 643"/>
                <a:gd name="T66" fmla="*/ 553 w 652"/>
                <a:gd name="T67" fmla="*/ 462 h 643"/>
                <a:gd name="T68" fmla="*/ 464 w 652"/>
                <a:gd name="T69" fmla="*/ 392 h 643"/>
                <a:gd name="T70" fmla="*/ 423 w 652"/>
                <a:gd name="T71" fmla="*/ 382 h 643"/>
                <a:gd name="T72" fmla="*/ 430 w 652"/>
                <a:gd name="T73" fmla="*/ 360 h 643"/>
                <a:gd name="T74" fmla="*/ 535 w 652"/>
                <a:gd name="T75" fmla="*/ 389 h 643"/>
                <a:gd name="T76" fmla="*/ 607 w 652"/>
                <a:gd name="T77" fmla="*/ 371 h 643"/>
                <a:gd name="T78" fmla="*/ 646 w 652"/>
                <a:gd name="T79" fmla="*/ 360 h 643"/>
                <a:gd name="T80" fmla="*/ 604 w 652"/>
                <a:gd name="T81" fmla="*/ 330 h 643"/>
                <a:gd name="T82" fmla="*/ 560 w 652"/>
                <a:gd name="T83" fmla="*/ 275 h 643"/>
                <a:gd name="T84" fmla="*/ 471 w 652"/>
                <a:gd name="T85" fmla="*/ 240 h 643"/>
                <a:gd name="T86" fmla="*/ 414 w 652"/>
                <a:gd name="T87" fmla="*/ 263 h 643"/>
                <a:gd name="T88" fmla="*/ 390 w 652"/>
                <a:gd name="T89" fmla="*/ 274 h 643"/>
                <a:gd name="T90" fmla="*/ 393 w 652"/>
                <a:gd name="T91" fmla="*/ 247 h 643"/>
                <a:gd name="T92" fmla="*/ 420 w 652"/>
                <a:gd name="T93" fmla="*/ 240 h 643"/>
                <a:gd name="T94" fmla="*/ 468 w 652"/>
                <a:gd name="T95" fmla="*/ 188 h 643"/>
                <a:gd name="T96" fmla="*/ 476 w 652"/>
                <a:gd name="T97" fmla="*/ 89 h 643"/>
                <a:gd name="T98" fmla="*/ 452 w 652"/>
                <a:gd name="T99" fmla="*/ 14 h 643"/>
                <a:gd name="T100" fmla="*/ 399 w 652"/>
                <a:gd name="T101" fmla="*/ 62 h 643"/>
                <a:gd name="T102" fmla="*/ 328 w 652"/>
                <a:gd name="T103" fmla="*/ 110 h 643"/>
                <a:gd name="T104" fmla="*/ 308 w 652"/>
                <a:gd name="T105" fmla="*/ 234 h 64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2"/>
                <a:gd name="T160" fmla="*/ 0 h 643"/>
                <a:gd name="T161" fmla="*/ 652 w 652"/>
                <a:gd name="T162" fmla="*/ 643 h 64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2" h="643">
                  <a:moveTo>
                    <a:pt x="284" y="235"/>
                  </a:moveTo>
                  <a:lnTo>
                    <a:pt x="282" y="213"/>
                  </a:lnTo>
                  <a:lnTo>
                    <a:pt x="277" y="191"/>
                  </a:lnTo>
                  <a:lnTo>
                    <a:pt x="269" y="170"/>
                  </a:lnTo>
                  <a:lnTo>
                    <a:pt x="257" y="150"/>
                  </a:lnTo>
                  <a:lnTo>
                    <a:pt x="244" y="132"/>
                  </a:lnTo>
                  <a:lnTo>
                    <a:pt x="229" y="117"/>
                  </a:lnTo>
                  <a:lnTo>
                    <a:pt x="213" y="105"/>
                  </a:lnTo>
                  <a:lnTo>
                    <a:pt x="197" y="99"/>
                  </a:lnTo>
                  <a:lnTo>
                    <a:pt x="179" y="95"/>
                  </a:lnTo>
                  <a:lnTo>
                    <a:pt x="158" y="91"/>
                  </a:lnTo>
                  <a:lnTo>
                    <a:pt x="136" y="86"/>
                  </a:lnTo>
                  <a:lnTo>
                    <a:pt x="114" y="82"/>
                  </a:lnTo>
                  <a:lnTo>
                    <a:pt x="93" y="77"/>
                  </a:lnTo>
                  <a:lnTo>
                    <a:pt x="76" y="73"/>
                  </a:lnTo>
                  <a:lnTo>
                    <a:pt x="61" y="68"/>
                  </a:lnTo>
                  <a:lnTo>
                    <a:pt x="52" y="64"/>
                  </a:lnTo>
                  <a:lnTo>
                    <a:pt x="43" y="58"/>
                  </a:lnTo>
                  <a:lnTo>
                    <a:pt x="37" y="57"/>
                  </a:lnTo>
                  <a:lnTo>
                    <a:pt x="37" y="61"/>
                  </a:lnTo>
                  <a:lnTo>
                    <a:pt x="43" y="68"/>
                  </a:lnTo>
                  <a:lnTo>
                    <a:pt x="52" y="82"/>
                  </a:lnTo>
                  <a:lnTo>
                    <a:pt x="57" y="101"/>
                  </a:lnTo>
                  <a:lnTo>
                    <a:pt x="61" y="125"/>
                  </a:lnTo>
                  <a:lnTo>
                    <a:pt x="64" y="148"/>
                  </a:lnTo>
                  <a:lnTo>
                    <a:pt x="67" y="161"/>
                  </a:lnTo>
                  <a:lnTo>
                    <a:pt x="73" y="176"/>
                  </a:lnTo>
                  <a:lnTo>
                    <a:pt x="82" y="192"/>
                  </a:lnTo>
                  <a:lnTo>
                    <a:pt x="92" y="209"/>
                  </a:lnTo>
                  <a:lnTo>
                    <a:pt x="104" y="225"/>
                  </a:lnTo>
                  <a:lnTo>
                    <a:pt x="119" y="240"/>
                  </a:lnTo>
                  <a:lnTo>
                    <a:pt x="133" y="252"/>
                  </a:lnTo>
                  <a:lnTo>
                    <a:pt x="151" y="260"/>
                  </a:lnTo>
                  <a:lnTo>
                    <a:pt x="167" y="266"/>
                  </a:lnTo>
                  <a:lnTo>
                    <a:pt x="182" y="272"/>
                  </a:lnTo>
                  <a:lnTo>
                    <a:pt x="197" y="277"/>
                  </a:lnTo>
                  <a:lnTo>
                    <a:pt x="210" y="283"/>
                  </a:lnTo>
                  <a:lnTo>
                    <a:pt x="222" y="289"/>
                  </a:lnTo>
                  <a:lnTo>
                    <a:pt x="232" y="296"/>
                  </a:lnTo>
                  <a:lnTo>
                    <a:pt x="243" y="306"/>
                  </a:lnTo>
                  <a:lnTo>
                    <a:pt x="251" y="320"/>
                  </a:lnTo>
                  <a:lnTo>
                    <a:pt x="243" y="323"/>
                  </a:lnTo>
                  <a:lnTo>
                    <a:pt x="232" y="323"/>
                  </a:lnTo>
                  <a:lnTo>
                    <a:pt x="225" y="321"/>
                  </a:lnTo>
                  <a:lnTo>
                    <a:pt x="216" y="318"/>
                  </a:lnTo>
                  <a:lnTo>
                    <a:pt x="207" y="317"/>
                  </a:lnTo>
                  <a:lnTo>
                    <a:pt x="200" y="314"/>
                  </a:lnTo>
                  <a:lnTo>
                    <a:pt x="189" y="311"/>
                  </a:lnTo>
                  <a:lnTo>
                    <a:pt x="181" y="309"/>
                  </a:lnTo>
                  <a:lnTo>
                    <a:pt x="166" y="308"/>
                  </a:lnTo>
                  <a:lnTo>
                    <a:pt x="152" y="311"/>
                  </a:lnTo>
                  <a:lnTo>
                    <a:pt x="138" y="315"/>
                  </a:lnTo>
                  <a:lnTo>
                    <a:pt x="124" y="321"/>
                  </a:lnTo>
                  <a:lnTo>
                    <a:pt x="111" y="328"/>
                  </a:lnTo>
                  <a:lnTo>
                    <a:pt x="99" y="339"/>
                  </a:lnTo>
                  <a:lnTo>
                    <a:pt x="90" y="351"/>
                  </a:lnTo>
                  <a:lnTo>
                    <a:pt x="82" y="362"/>
                  </a:lnTo>
                  <a:lnTo>
                    <a:pt x="74" y="374"/>
                  </a:lnTo>
                  <a:lnTo>
                    <a:pt x="65" y="386"/>
                  </a:lnTo>
                  <a:lnTo>
                    <a:pt x="55" y="396"/>
                  </a:lnTo>
                  <a:lnTo>
                    <a:pt x="45" y="405"/>
                  </a:lnTo>
                  <a:lnTo>
                    <a:pt x="36" y="413"/>
                  </a:lnTo>
                  <a:lnTo>
                    <a:pt x="26" y="419"/>
                  </a:lnTo>
                  <a:lnTo>
                    <a:pt x="18" y="425"/>
                  </a:lnTo>
                  <a:lnTo>
                    <a:pt x="11" y="428"/>
                  </a:lnTo>
                  <a:lnTo>
                    <a:pt x="3" y="432"/>
                  </a:lnTo>
                  <a:lnTo>
                    <a:pt x="0" y="436"/>
                  </a:lnTo>
                  <a:lnTo>
                    <a:pt x="5" y="439"/>
                  </a:lnTo>
                  <a:lnTo>
                    <a:pt x="14" y="447"/>
                  </a:lnTo>
                  <a:lnTo>
                    <a:pt x="17" y="448"/>
                  </a:lnTo>
                  <a:lnTo>
                    <a:pt x="23" y="451"/>
                  </a:lnTo>
                  <a:lnTo>
                    <a:pt x="28" y="454"/>
                  </a:lnTo>
                  <a:lnTo>
                    <a:pt x="37" y="459"/>
                  </a:lnTo>
                  <a:lnTo>
                    <a:pt x="45" y="462"/>
                  </a:lnTo>
                  <a:lnTo>
                    <a:pt x="55" y="466"/>
                  </a:lnTo>
                  <a:lnTo>
                    <a:pt x="65" y="469"/>
                  </a:lnTo>
                  <a:lnTo>
                    <a:pt x="77" y="472"/>
                  </a:lnTo>
                  <a:lnTo>
                    <a:pt x="95" y="475"/>
                  </a:lnTo>
                  <a:lnTo>
                    <a:pt x="114" y="476"/>
                  </a:lnTo>
                  <a:lnTo>
                    <a:pt x="135" y="476"/>
                  </a:lnTo>
                  <a:lnTo>
                    <a:pt x="154" y="473"/>
                  </a:lnTo>
                  <a:lnTo>
                    <a:pt x="173" y="466"/>
                  </a:lnTo>
                  <a:lnTo>
                    <a:pt x="192" y="456"/>
                  </a:lnTo>
                  <a:lnTo>
                    <a:pt x="210" y="441"/>
                  </a:lnTo>
                  <a:lnTo>
                    <a:pt x="225" y="422"/>
                  </a:lnTo>
                  <a:lnTo>
                    <a:pt x="229" y="414"/>
                  </a:lnTo>
                  <a:lnTo>
                    <a:pt x="234" y="405"/>
                  </a:lnTo>
                  <a:lnTo>
                    <a:pt x="237" y="398"/>
                  </a:lnTo>
                  <a:lnTo>
                    <a:pt x="241" y="389"/>
                  </a:lnTo>
                  <a:lnTo>
                    <a:pt x="246" y="377"/>
                  </a:lnTo>
                  <a:lnTo>
                    <a:pt x="250" y="365"/>
                  </a:lnTo>
                  <a:lnTo>
                    <a:pt x="254" y="357"/>
                  </a:lnTo>
                  <a:lnTo>
                    <a:pt x="260" y="349"/>
                  </a:lnTo>
                  <a:lnTo>
                    <a:pt x="266" y="342"/>
                  </a:lnTo>
                  <a:lnTo>
                    <a:pt x="272" y="337"/>
                  </a:lnTo>
                  <a:lnTo>
                    <a:pt x="279" y="334"/>
                  </a:lnTo>
                  <a:lnTo>
                    <a:pt x="287" y="333"/>
                  </a:lnTo>
                  <a:lnTo>
                    <a:pt x="287" y="342"/>
                  </a:lnTo>
                  <a:lnTo>
                    <a:pt x="287" y="349"/>
                  </a:lnTo>
                  <a:lnTo>
                    <a:pt x="290" y="355"/>
                  </a:lnTo>
                  <a:lnTo>
                    <a:pt x="293" y="361"/>
                  </a:lnTo>
                  <a:lnTo>
                    <a:pt x="291" y="377"/>
                  </a:lnTo>
                  <a:lnTo>
                    <a:pt x="287" y="391"/>
                  </a:lnTo>
                  <a:lnTo>
                    <a:pt x="277" y="402"/>
                  </a:lnTo>
                  <a:lnTo>
                    <a:pt x="262" y="411"/>
                  </a:lnTo>
                  <a:lnTo>
                    <a:pt x="251" y="416"/>
                  </a:lnTo>
                  <a:lnTo>
                    <a:pt x="243" y="420"/>
                  </a:lnTo>
                  <a:lnTo>
                    <a:pt x="234" y="428"/>
                  </a:lnTo>
                  <a:lnTo>
                    <a:pt x="225" y="435"/>
                  </a:lnTo>
                  <a:lnTo>
                    <a:pt x="215" y="445"/>
                  </a:lnTo>
                  <a:lnTo>
                    <a:pt x="206" y="457"/>
                  </a:lnTo>
                  <a:lnTo>
                    <a:pt x="198" y="470"/>
                  </a:lnTo>
                  <a:lnTo>
                    <a:pt x="192" y="485"/>
                  </a:lnTo>
                  <a:lnTo>
                    <a:pt x="188" y="498"/>
                  </a:lnTo>
                  <a:lnTo>
                    <a:pt x="185" y="515"/>
                  </a:lnTo>
                  <a:lnTo>
                    <a:pt x="184" y="530"/>
                  </a:lnTo>
                  <a:lnTo>
                    <a:pt x="185" y="544"/>
                  </a:lnTo>
                  <a:lnTo>
                    <a:pt x="186" y="555"/>
                  </a:lnTo>
                  <a:lnTo>
                    <a:pt x="188" y="564"/>
                  </a:lnTo>
                  <a:lnTo>
                    <a:pt x="189" y="572"/>
                  </a:lnTo>
                  <a:lnTo>
                    <a:pt x="189" y="580"/>
                  </a:lnTo>
                  <a:lnTo>
                    <a:pt x="191" y="599"/>
                  </a:lnTo>
                  <a:lnTo>
                    <a:pt x="189" y="614"/>
                  </a:lnTo>
                  <a:lnTo>
                    <a:pt x="186" y="626"/>
                  </a:lnTo>
                  <a:lnTo>
                    <a:pt x="182" y="633"/>
                  </a:lnTo>
                  <a:lnTo>
                    <a:pt x="178" y="640"/>
                  </a:lnTo>
                  <a:lnTo>
                    <a:pt x="181" y="643"/>
                  </a:lnTo>
                  <a:lnTo>
                    <a:pt x="188" y="643"/>
                  </a:lnTo>
                  <a:lnTo>
                    <a:pt x="197" y="642"/>
                  </a:lnTo>
                  <a:lnTo>
                    <a:pt x="240" y="634"/>
                  </a:lnTo>
                  <a:lnTo>
                    <a:pt x="278" y="618"/>
                  </a:lnTo>
                  <a:lnTo>
                    <a:pt x="308" y="595"/>
                  </a:lnTo>
                  <a:lnTo>
                    <a:pt x="331" y="565"/>
                  </a:lnTo>
                  <a:lnTo>
                    <a:pt x="346" y="531"/>
                  </a:lnTo>
                  <a:lnTo>
                    <a:pt x="352" y="496"/>
                  </a:lnTo>
                  <a:lnTo>
                    <a:pt x="350" y="460"/>
                  </a:lnTo>
                  <a:lnTo>
                    <a:pt x="340" y="425"/>
                  </a:lnTo>
                  <a:lnTo>
                    <a:pt x="333" y="408"/>
                  </a:lnTo>
                  <a:lnTo>
                    <a:pt x="325" y="395"/>
                  </a:lnTo>
                  <a:lnTo>
                    <a:pt x="321" y="386"/>
                  </a:lnTo>
                  <a:lnTo>
                    <a:pt x="318" y="376"/>
                  </a:lnTo>
                  <a:lnTo>
                    <a:pt x="324" y="374"/>
                  </a:lnTo>
                  <a:lnTo>
                    <a:pt x="331" y="371"/>
                  </a:lnTo>
                  <a:lnTo>
                    <a:pt x="337" y="368"/>
                  </a:lnTo>
                  <a:lnTo>
                    <a:pt x="340" y="365"/>
                  </a:lnTo>
                  <a:lnTo>
                    <a:pt x="350" y="376"/>
                  </a:lnTo>
                  <a:lnTo>
                    <a:pt x="356" y="394"/>
                  </a:lnTo>
                  <a:lnTo>
                    <a:pt x="361" y="413"/>
                  </a:lnTo>
                  <a:lnTo>
                    <a:pt x="364" y="433"/>
                  </a:lnTo>
                  <a:lnTo>
                    <a:pt x="365" y="448"/>
                  </a:lnTo>
                  <a:lnTo>
                    <a:pt x="368" y="463"/>
                  </a:lnTo>
                  <a:lnTo>
                    <a:pt x="372" y="476"/>
                  </a:lnTo>
                  <a:lnTo>
                    <a:pt x="378" y="490"/>
                  </a:lnTo>
                  <a:lnTo>
                    <a:pt x="387" y="503"/>
                  </a:lnTo>
                  <a:lnTo>
                    <a:pt x="399" y="515"/>
                  </a:lnTo>
                  <a:lnTo>
                    <a:pt x="414" y="525"/>
                  </a:lnTo>
                  <a:lnTo>
                    <a:pt x="432" y="534"/>
                  </a:lnTo>
                  <a:lnTo>
                    <a:pt x="452" y="541"/>
                  </a:lnTo>
                  <a:lnTo>
                    <a:pt x="471" y="549"/>
                  </a:lnTo>
                  <a:lnTo>
                    <a:pt x="491" y="556"/>
                  </a:lnTo>
                  <a:lnTo>
                    <a:pt x="507" y="564"/>
                  </a:lnTo>
                  <a:lnTo>
                    <a:pt x="522" y="572"/>
                  </a:lnTo>
                  <a:lnTo>
                    <a:pt x="535" y="581"/>
                  </a:lnTo>
                  <a:lnTo>
                    <a:pt x="545" y="593"/>
                  </a:lnTo>
                  <a:lnTo>
                    <a:pt x="554" y="606"/>
                  </a:lnTo>
                  <a:lnTo>
                    <a:pt x="559" y="586"/>
                  </a:lnTo>
                  <a:lnTo>
                    <a:pt x="561" y="559"/>
                  </a:lnTo>
                  <a:lnTo>
                    <a:pt x="563" y="528"/>
                  </a:lnTo>
                  <a:lnTo>
                    <a:pt x="560" y="494"/>
                  </a:lnTo>
                  <a:lnTo>
                    <a:pt x="553" y="462"/>
                  </a:lnTo>
                  <a:lnTo>
                    <a:pt x="538" y="433"/>
                  </a:lnTo>
                  <a:lnTo>
                    <a:pt x="516" y="411"/>
                  </a:lnTo>
                  <a:lnTo>
                    <a:pt x="485" y="396"/>
                  </a:lnTo>
                  <a:lnTo>
                    <a:pt x="474" y="394"/>
                  </a:lnTo>
                  <a:lnTo>
                    <a:pt x="464" y="392"/>
                  </a:lnTo>
                  <a:lnTo>
                    <a:pt x="454" y="389"/>
                  </a:lnTo>
                  <a:lnTo>
                    <a:pt x="445" y="388"/>
                  </a:lnTo>
                  <a:lnTo>
                    <a:pt x="436" y="385"/>
                  </a:lnTo>
                  <a:lnTo>
                    <a:pt x="429" y="383"/>
                  </a:lnTo>
                  <a:lnTo>
                    <a:pt x="423" y="382"/>
                  </a:lnTo>
                  <a:lnTo>
                    <a:pt x="418" y="380"/>
                  </a:lnTo>
                  <a:lnTo>
                    <a:pt x="421" y="376"/>
                  </a:lnTo>
                  <a:lnTo>
                    <a:pt x="426" y="370"/>
                  </a:lnTo>
                  <a:lnTo>
                    <a:pt x="429" y="364"/>
                  </a:lnTo>
                  <a:lnTo>
                    <a:pt x="430" y="360"/>
                  </a:lnTo>
                  <a:lnTo>
                    <a:pt x="452" y="370"/>
                  </a:lnTo>
                  <a:lnTo>
                    <a:pt x="474" y="379"/>
                  </a:lnTo>
                  <a:lnTo>
                    <a:pt x="495" y="385"/>
                  </a:lnTo>
                  <a:lnTo>
                    <a:pt x="516" y="388"/>
                  </a:lnTo>
                  <a:lnTo>
                    <a:pt x="535" y="389"/>
                  </a:lnTo>
                  <a:lnTo>
                    <a:pt x="553" y="389"/>
                  </a:lnTo>
                  <a:lnTo>
                    <a:pt x="569" y="386"/>
                  </a:lnTo>
                  <a:lnTo>
                    <a:pt x="584" y="382"/>
                  </a:lnTo>
                  <a:lnTo>
                    <a:pt x="597" y="376"/>
                  </a:lnTo>
                  <a:lnTo>
                    <a:pt x="607" y="371"/>
                  </a:lnTo>
                  <a:lnTo>
                    <a:pt x="618" y="367"/>
                  </a:lnTo>
                  <a:lnTo>
                    <a:pt x="626" y="364"/>
                  </a:lnTo>
                  <a:lnTo>
                    <a:pt x="634" y="361"/>
                  </a:lnTo>
                  <a:lnTo>
                    <a:pt x="640" y="360"/>
                  </a:lnTo>
                  <a:lnTo>
                    <a:pt x="646" y="360"/>
                  </a:lnTo>
                  <a:lnTo>
                    <a:pt x="652" y="360"/>
                  </a:lnTo>
                  <a:lnTo>
                    <a:pt x="638" y="354"/>
                  </a:lnTo>
                  <a:lnTo>
                    <a:pt x="626" y="348"/>
                  </a:lnTo>
                  <a:lnTo>
                    <a:pt x="615" y="339"/>
                  </a:lnTo>
                  <a:lnTo>
                    <a:pt x="604" y="330"/>
                  </a:lnTo>
                  <a:lnTo>
                    <a:pt x="595" y="321"/>
                  </a:lnTo>
                  <a:lnTo>
                    <a:pt x="587" y="311"/>
                  </a:lnTo>
                  <a:lnTo>
                    <a:pt x="578" y="299"/>
                  </a:lnTo>
                  <a:lnTo>
                    <a:pt x="570" y="287"/>
                  </a:lnTo>
                  <a:lnTo>
                    <a:pt x="560" y="275"/>
                  </a:lnTo>
                  <a:lnTo>
                    <a:pt x="547" y="263"/>
                  </a:lnTo>
                  <a:lnTo>
                    <a:pt x="529" y="253"/>
                  </a:lnTo>
                  <a:lnTo>
                    <a:pt x="511" y="246"/>
                  </a:lnTo>
                  <a:lnTo>
                    <a:pt x="491" y="241"/>
                  </a:lnTo>
                  <a:lnTo>
                    <a:pt x="471" y="240"/>
                  </a:lnTo>
                  <a:lnTo>
                    <a:pt x="454" y="243"/>
                  </a:lnTo>
                  <a:lnTo>
                    <a:pt x="439" y="249"/>
                  </a:lnTo>
                  <a:lnTo>
                    <a:pt x="430" y="255"/>
                  </a:lnTo>
                  <a:lnTo>
                    <a:pt x="421" y="260"/>
                  </a:lnTo>
                  <a:lnTo>
                    <a:pt x="414" y="263"/>
                  </a:lnTo>
                  <a:lnTo>
                    <a:pt x="408" y="268"/>
                  </a:lnTo>
                  <a:lnTo>
                    <a:pt x="402" y="269"/>
                  </a:lnTo>
                  <a:lnTo>
                    <a:pt x="398" y="272"/>
                  </a:lnTo>
                  <a:lnTo>
                    <a:pt x="393" y="272"/>
                  </a:lnTo>
                  <a:lnTo>
                    <a:pt x="390" y="274"/>
                  </a:lnTo>
                  <a:lnTo>
                    <a:pt x="392" y="269"/>
                  </a:lnTo>
                  <a:lnTo>
                    <a:pt x="392" y="262"/>
                  </a:lnTo>
                  <a:lnTo>
                    <a:pt x="390" y="255"/>
                  </a:lnTo>
                  <a:lnTo>
                    <a:pt x="387" y="250"/>
                  </a:lnTo>
                  <a:lnTo>
                    <a:pt x="393" y="247"/>
                  </a:lnTo>
                  <a:lnTo>
                    <a:pt x="398" y="244"/>
                  </a:lnTo>
                  <a:lnTo>
                    <a:pt x="403" y="243"/>
                  </a:lnTo>
                  <a:lnTo>
                    <a:pt x="409" y="241"/>
                  </a:lnTo>
                  <a:lnTo>
                    <a:pt x="414" y="241"/>
                  </a:lnTo>
                  <a:lnTo>
                    <a:pt x="420" y="240"/>
                  </a:lnTo>
                  <a:lnTo>
                    <a:pt x="426" y="238"/>
                  </a:lnTo>
                  <a:lnTo>
                    <a:pt x="432" y="235"/>
                  </a:lnTo>
                  <a:lnTo>
                    <a:pt x="446" y="224"/>
                  </a:lnTo>
                  <a:lnTo>
                    <a:pt x="458" y="207"/>
                  </a:lnTo>
                  <a:lnTo>
                    <a:pt x="468" y="188"/>
                  </a:lnTo>
                  <a:lnTo>
                    <a:pt x="476" y="166"/>
                  </a:lnTo>
                  <a:lnTo>
                    <a:pt x="482" y="144"/>
                  </a:lnTo>
                  <a:lnTo>
                    <a:pt x="483" y="122"/>
                  </a:lnTo>
                  <a:lnTo>
                    <a:pt x="482" y="104"/>
                  </a:lnTo>
                  <a:lnTo>
                    <a:pt x="476" y="89"/>
                  </a:lnTo>
                  <a:lnTo>
                    <a:pt x="467" y="67"/>
                  </a:lnTo>
                  <a:lnTo>
                    <a:pt x="463" y="42"/>
                  </a:lnTo>
                  <a:lnTo>
                    <a:pt x="461" y="18"/>
                  </a:lnTo>
                  <a:lnTo>
                    <a:pt x="463" y="0"/>
                  </a:lnTo>
                  <a:lnTo>
                    <a:pt x="452" y="14"/>
                  </a:lnTo>
                  <a:lnTo>
                    <a:pt x="442" y="27"/>
                  </a:lnTo>
                  <a:lnTo>
                    <a:pt x="432" y="39"/>
                  </a:lnTo>
                  <a:lnTo>
                    <a:pt x="421" y="48"/>
                  </a:lnTo>
                  <a:lnTo>
                    <a:pt x="409" y="57"/>
                  </a:lnTo>
                  <a:lnTo>
                    <a:pt x="399" y="62"/>
                  </a:lnTo>
                  <a:lnTo>
                    <a:pt x="389" y="68"/>
                  </a:lnTo>
                  <a:lnTo>
                    <a:pt x="380" y="71"/>
                  </a:lnTo>
                  <a:lnTo>
                    <a:pt x="361" y="79"/>
                  </a:lnTo>
                  <a:lnTo>
                    <a:pt x="343" y="92"/>
                  </a:lnTo>
                  <a:lnTo>
                    <a:pt x="328" y="110"/>
                  </a:lnTo>
                  <a:lnTo>
                    <a:pt x="315" y="130"/>
                  </a:lnTo>
                  <a:lnTo>
                    <a:pt x="305" y="154"/>
                  </a:lnTo>
                  <a:lnTo>
                    <a:pt x="300" y="179"/>
                  </a:lnTo>
                  <a:lnTo>
                    <a:pt x="300" y="206"/>
                  </a:lnTo>
                  <a:lnTo>
                    <a:pt x="308" y="234"/>
                  </a:lnTo>
                  <a:lnTo>
                    <a:pt x="303" y="232"/>
                  </a:lnTo>
                  <a:lnTo>
                    <a:pt x="296" y="232"/>
                  </a:lnTo>
                  <a:lnTo>
                    <a:pt x="288" y="232"/>
                  </a:lnTo>
                  <a:lnTo>
                    <a:pt x="284" y="235"/>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36" name="Freeform 297"/>
            <p:cNvSpPr>
              <a:spLocks/>
            </p:cNvSpPr>
            <p:nvPr/>
          </p:nvSpPr>
          <p:spPr bwMode="auto">
            <a:xfrm>
              <a:off x="1194" y="1127"/>
              <a:ext cx="198" cy="279"/>
            </a:xfrm>
            <a:custGeom>
              <a:avLst/>
              <a:gdLst>
                <a:gd name="T0" fmla="*/ 198 w 198"/>
                <a:gd name="T1" fmla="*/ 115 h 279"/>
                <a:gd name="T2" fmla="*/ 186 w 198"/>
                <a:gd name="T3" fmla="*/ 120 h 279"/>
                <a:gd name="T4" fmla="*/ 174 w 198"/>
                <a:gd name="T5" fmla="*/ 127 h 279"/>
                <a:gd name="T6" fmla="*/ 162 w 198"/>
                <a:gd name="T7" fmla="*/ 136 h 279"/>
                <a:gd name="T8" fmla="*/ 151 w 198"/>
                <a:gd name="T9" fmla="*/ 146 h 279"/>
                <a:gd name="T10" fmla="*/ 142 w 198"/>
                <a:gd name="T11" fmla="*/ 158 h 279"/>
                <a:gd name="T12" fmla="*/ 133 w 198"/>
                <a:gd name="T13" fmla="*/ 173 h 279"/>
                <a:gd name="T14" fmla="*/ 126 w 198"/>
                <a:gd name="T15" fmla="*/ 188 h 279"/>
                <a:gd name="T16" fmla="*/ 121 w 198"/>
                <a:gd name="T17" fmla="*/ 204 h 279"/>
                <a:gd name="T18" fmla="*/ 120 w 198"/>
                <a:gd name="T19" fmla="*/ 210 h 279"/>
                <a:gd name="T20" fmla="*/ 120 w 198"/>
                <a:gd name="T21" fmla="*/ 214 h 279"/>
                <a:gd name="T22" fmla="*/ 118 w 198"/>
                <a:gd name="T23" fmla="*/ 220 h 279"/>
                <a:gd name="T24" fmla="*/ 118 w 198"/>
                <a:gd name="T25" fmla="*/ 226 h 279"/>
                <a:gd name="T26" fmla="*/ 118 w 198"/>
                <a:gd name="T27" fmla="*/ 238 h 279"/>
                <a:gd name="T28" fmla="*/ 120 w 198"/>
                <a:gd name="T29" fmla="*/ 251 h 279"/>
                <a:gd name="T30" fmla="*/ 121 w 198"/>
                <a:gd name="T31" fmla="*/ 265 h 279"/>
                <a:gd name="T32" fmla="*/ 126 w 198"/>
                <a:gd name="T33" fmla="*/ 278 h 279"/>
                <a:gd name="T34" fmla="*/ 121 w 198"/>
                <a:gd name="T35" fmla="*/ 276 h 279"/>
                <a:gd name="T36" fmla="*/ 114 w 198"/>
                <a:gd name="T37" fmla="*/ 276 h 279"/>
                <a:gd name="T38" fmla="*/ 106 w 198"/>
                <a:gd name="T39" fmla="*/ 276 h 279"/>
                <a:gd name="T40" fmla="*/ 102 w 198"/>
                <a:gd name="T41" fmla="*/ 279 h 279"/>
                <a:gd name="T42" fmla="*/ 100 w 198"/>
                <a:gd name="T43" fmla="*/ 257 h 279"/>
                <a:gd name="T44" fmla="*/ 95 w 198"/>
                <a:gd name="T45" fmla="*/ 235 h 279"/>
                <a:gd name="T46" fmla="*/ 87 w 198"/>
                <a:gd name="T47" fmla="*/ 214 h 279"/>
                <a:gd name="T48" fmla="*/ 75 w 198"/>
                <a:gd name="T49" fmla="*/ 194 h 279"/>
                <a:gd name="T50" fmla="*/ 62 w 198"/>
                <a:gd name="T51" fmla="*/ 176 h 279"/>
                <a:gd name="T52" fmla="*/ 47 w 198"/>
                <a:gd name="T53" fmla="*/ 161 h 279"/>
                <a:gd name="T54" fmla="*/ 31 w 198"/>
                <a:gd name="T55" fmla="*/ 149 h 279"/>
                <a:gd name="T56" fmla="*/ 15 w 198"/>
                <a:gd name="T57" fmla="*/ 143 h 279"/>
                <a:gd name="T58" fmla="*/ 16 w 198"/>
                <a:gd name="T59" fmla="*/ 130 h 279"/>
                <a:gd name="T60" fmla="*/ 16 w 198"/>
                <a:gd name="T61" fmla="*/ 117 h 279"/>
                <a:gd name="T62" fmla="*/ 10 w 198"/>
                <a:gd name="T63" fmla="*/ 106 h 279"/>
                <a:gd name="T64" fmla="*/ 0 w 198"/>
                <a:gd name="T65" fmla="*/ 99 h 279"/>
                <a:gd name="T66" fmla="*/ 12 w 198"/>
                <a:gd name="T67" fmla="*/ 80 h 279"/>
                <a:gd name="T68" fmla="*/ 22 w 198"/>
                <a:gd name="T69" fmla="*/ 53 h 279"/>
                <a:gd name="T70" fmla="*/ 27 w 198"/>
                <a:gd name="T71" fmla="*/ 24 h 279"/>
                <a:gd name="T72" fmla="*/ 18 w 198"/>
                <a:gd name="T73" fmla="*/ 0 h 279"/>
                <a:gd name="T74" fmla="*/ 27 w 198"/>
                <a:gd name="T75" fmla="*/ 7 h 279"/>
                <a:gd name="T76" fmla="*/ 37 w 198"/>
                <a:gd name="T77" fmla="*/ 16 h 279"/>
                <a:gd name="T78" fmla="*/ 47 w 198"/>
                <a:gd name="T79" fmla="*/ 25 h 279"/>
                <a:gd name="T80" fmla="*/ 59 w 198"/>
                <a:gd name="T81" fmla="*/ 33 h 279"/>
                <a:gd name="T82" fmla="*/ 72 w 198"/>
                <a:gd name="T83" fmla="*/ 38 h 279"/>
                <a:gd name="T84" fmla="*/ 87 w 198"/>
                <a:gd name="T85" fmla="*/ 43 h 279"/>
                <a:gd name="T86" fmla="*/ 103 w 198"/>
                <a:gd name="T87" fmla="*/ 44 h 279"/>
                <a:gd name="T88" fmla="*/ 121 w 198"/>
                <a:gd name="T89" fmla="*/ 43 h 279"/>
                <a:gd name="T90" fmla="*/ 121 w 198"/>
                <a:gd name="T91" fmla="*/ 56 h 279"/>
                <a:gd name="T92" fmla="*/ 123 w 198"/>
                <a:gd name="T93" fmla="*/ 71 h 279"/>
                <a:gd name="T94" fmla="*/ 126 w 198"/>
                <a:gd name="T95" fmla="*/ 86 h 279"/>
                <a:gd name="T96" fmla="*/ 131 w 198"/>
                <a:gd name="T97" fmla="*/ 99 h 279"/>
                <a:gd name="T98" fmla="*/ 142 w 198"/>
                <a:gd name="T99" fmla="*/ 111 h 279"/>
                <a:gd name="T100" fmla="*/ 155 w 198"/>
                <a:gd name="T101" fmla="*/ 117 h 279"/>
                <a:gd name="T102" fmla="*/ 174 w 198"/>
                <a:gd name="T103" fmla="*/ 120 h 279"/>
                <a:gd name="T104" fmla="*/ 198 w 198"/>
                <a:gd name="T105" fmla="*/ 115 h 27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8"/>
                <a:gd name="T160" fmla="*/ 0 h 279"/>
                <a:gd name="T161" fmla="*/ 198 w 198"/>
                <a:gd name="T162" fmla="*/ 279 h 27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8" h="279">
                  <a:moveTo>
                    <a:pt x="198" y="115"/>
                  </a:moveTo>
                  <a:lnTo>
                    <a:pt x="186" y="120"/>
                  </a:lnTo>
                  <a:lnTo>
                    <a:pt x="174" y="127"/>
                  </a:lnTo>
                  <a:lnTo>
                    <a:pt x="162" y="136"/>
                  </a:lnTo>
                  <a:lnTo>
                    <a:pt x="151" y="146"/>
                  </a:lnTo>
                  <a:lnTo>
                    <a:pt x="142" y="158"/>
                  </a:lnTo>
                  <a:lnTo>
                    <a:pt x="133" y="173"/>
                  </a:lnTo>
                  <a:lnTo>
                    <a:pt x="126" y="188"/>
                  </a:lnTo>
                  <a:lnTo>
                    <a:pt x="121" y="204"/>
                  </a:lnTo>
                  <a:lnTo>
                    <a:pt x="120" y="210"/>
                  </a:lnTo>
                  <a:lnTo>
                    <a:pt x="120" y="214"/>
                  </a:lnTo>
                  <a:lnTo>
                    <a:pt x="118" y="220"/>
                  </a:lnTo>
                  <a:lnTo>
                    <a:pt x="118" y="226"/>
                  </a:lnTo>
                  <a:lnTo>
                    <a:pt x="118" y="238"/>
                  </a:lnTo>
                  <a:lnTo>
                    <a:pt x="120" y="251"/>
                  </a:lnTo>
                  <a:lnTo>
                    <a:pt x="121" y="265"/>
                  </a:lnTo>
                  <a:lnTo>
                    <a:pt x="126" y="278"/>
                  </a:lnTo>
                  <a:lnTo>
                    <a:pt x="121" y="276"/>
                  </a:lnTo>
                  <a:lnTo>
                    <a:pt x="114" y="276"/>
                  </a:lnTo>
                  <a:lnTo>
                    <a:pt x="106" y="276"/>
                  </a:lnTo>
                  <a:lnTo>
                    <a:pt x="102" y="279"/>
                  </a:lnTo>
                  <a:lnTo>
                    <a:pt x="100" y="257"/>
                  </a:lnTo>
                  <a:lnTo>
                    <a:pt x="95" y="235"/>
                  </a:lnTo>
                  <a:lnTo>
                    <a:pt x="87" y="214"/>
                  </a:lnTo>
                  <a:lnTo>
                    <a:pt x="75" y="194"/>
                  </a:lnTo>
                  <a:lnTo>
                    <a:pt x="62" y="176"/>
                  </a:lnTo>
                  <a:lnTo>
                    <a:pt x="47" y="161"/>
                  </a:lnTo>
                  <a:lnTo>
                    <a:pt x="31" y="149"/>
                  </a:lnTo>
                  <a:lnTo>
                    <a:pt x="15" y="143"/>
                  </a:lnTo>
                  <a:lnTo>
                    <a:pt x="16" y="130"/>
                  </a:lnTo>
                  <a:lnTo>
                    <a:pt x="16" y="117"/>
                  </a:lnTo>
                  <a:lnTo>
                    <a:pt x="10" y="106"/>
                  </a:lnTo>
                  <a:lnTo>
                    <a:pt x="0" y="99"/>
                  </a:lnTo>
                  <a:lnTo>
                    <a:pt x="12" y="80"/>
                  </a:lnTo>
                  <a:lnTo>
                    <a:pt x="22" y="53"/>
                  </a:lnTo>
                  <a:lnTo>
                    <a:pt x="27" y="24"/>
                  </a:lnTo>
                  <a:lnTo>
                    <a:pt x="18" y="0"/>
                  </a:lnTo>
                  <a:lnTo>
                    <a:pt x="27" y="7"/>
                  </a:lnTo>
                  <a:lnTo>
                    <a:pt x="37" y="16"/>
                  </a:lnTo>
                  <a:lnTo>
                    <a:pt x="47" y="25"/>
                  </a:lnTo>
                  <a:lnTo>
                    <a:pt x="59" y="33"/>
                  </a:lnTo>
                  <a:lnTo>
                    <a:pt x="72" y="38"/>
                  </a:lnTo>
                  <a:lnTo>
                    <a:pt x="87" y="43"/>
                  </a:lnTo>
                  <a:lnTo>
                    <a:pt x="103" y="44"/>
                  </a:lnTo>
                  <a:lnTo>
                    <a:pt x="121" y="43"/>
                  </a:lnTo>
                  <a:lnTo>
                    <a:pt x="121" y="56"/>
                  </a:lnTo>
                  <a:lnTo>
                    <a:pt x="123" y="71"/>
                  </a:lnTo>
                  <a:lnTo>
                    <a:pt x="126" y="86"/>
                  </a:lnTo>
                  <a:lnTo>
                    <a:pt x="131" y="99"/>
                  </a:lnTo>
                  <a:lnTo>
                    <a:pt x="142" y="111"/>
                  </a:lnTo>
                  <a:lnTo>
                    <a:pt x="155" y="117"/>
                  </a:lnTo>
                  <a:lnTo>
                    <a:pt x="174" y="120"/>
                  </a:lnTo>
                  <a:lnTo>
                    <a:pt x="198" y="115"/>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37" name="Freeform 298"/>
            <p:cNvSpPr>
              <a:spLocks/>
            </p:cNvSpPr>
            <p:nvPr/>
          </p:nvSpPr>
          <p:spPr bwMode="auto">
            <a:xfrm>
              <a:off x="1015" y="1593"/>
              <a:ext cx="223" cy="260"/>
            </a:xfrm>
            <a:custGeom>
              <a:avLst/>
              <a:gdLst>
                <a:gd name="T0" fmla="*/ 80 w 223"/>
                <a:gd name="T1" fmla="*/ 51 h 260"/>
                <a:gd name="T2" fmla="*/ 93 w 223"/>
                <a:gd name="T3" fmla="*/ 54 h 260"/>
                <a:gd name="T4" fmla="*/ 107 w 223"/>
                <a:gd name="T5" fmla="*/ 54 h 260"/>
                <a:gd name="T6" fmla="*/ 121 w 223"/>
                <a:gd name="T7" fmla="*/ 54 h 260"/>
                <a:gd name="T8" fmla="*/ 136 w 223"/>
                <a:gd name="T9" fmla="*/ 54 h 260"/>
                <a:gd name="T10" fmla="*/ 149 w 223"/>
                <a:gd name="T11" fmla="*/ 51 h 260"/>
                <a:gd name="T12" fmla="*/ 166 w 223"/>
                <a:gd name="T13" fmla="*/ 47 h 260"/>
                <a:gd name="T14" fmla="*/ 183 w 223"/>
                <a:gd name="T15" fmla="*/ 38 h 260"/>
                <a:gd name="T16" fmla="*/ 200 w 223"/>
                <a:gd name="T17" fmla="*/ 26 h 260"/>
                <a:gd name="T18" fmla="*/ 214 w 223"/>
                <a:gd name="T19" fmla="*/ 10 h 260"/>
                <a:gd name="T20" fmla="*/ 223 w 223"/>
                <a:gd name="T21" fmla="*/ 3 h 260"/>
                <a:gd name="T22" fmla="*/ 223 w 223"/>
                <a:gd name="T23" fmla="*/ 10 h 260"/>
                <a:gd name="T24" fmla="*/ 212 w 223"/>
                <a:gd name="T25" fmla="*/ 23 h 260"/>
                <a:gd name="T26" fmla="*/ 195 w 223"/>
                <a:gd name="T27" fmla="*/ 48 h 260"/>
                <a:gd name="T28" fmla="*/ 185 w 223"/>
                <a:gd name="T29" fmla="*/ 76 h 260"/>
                <a:gd name="T30" fmla="*/ 181 w 223"/>
                <a:gd name="T31" fmla="*/ 108 h 260"/>
                <a:gd name="T32" fmla="*/ 183 w 223"/>
                <a:gd name="T33" fmla="*/ 133 h 260"/>
                <a:gd name="T34" fmla="*/ 186 w 223"/>
                <a:gd name="T35" fmla="*/ 150 h 260"/>
                <a:gd name="T36" fmla="*/ 181 w 223"/>
                <a:gd name="T37" fmla="*/ 156 h 260"/>
                <a:gd name="T38" fmla="*/ 163 w 223"/>
                <a:gd name="T39" fmla="*/ 165 h 260"/>
                <a:gd name="T40" fmla="*/ 147 w 223"/>
                <a:gd name="T41" fmla="*/ 184 h 260"/>
                <a:gd name="T42" fmla="*/ 138 w 223"/>
                <a:gd name="T43" fmla="*/ 218 h 260"/>
                <a:gd name="T44" fmla="*/ 129 w 223"/>
                <a:gd name="T45" fmla="*/ 233 h 260"/>
                <a:gd name="T46" fmla="*/ 102 w 223"/>
                <a:gd name="T47" fmla="*/ 226 h 260"/>
                <a:gd name="T48" fmla="*/ 71 w 223"/>
                <a:gd name="T49" fmla="*/ 229 h 260"/>
                <a:gd name="T50" fmla="*/ 46 w 223"/>
                <a:gd name="T51" fmla="*/ 245 h 260"/>
                <a:gd name="T52" fmla="*/ 39 w 223"/>
                <a:gd name="T53" fmla="*/ 232 h 260"/>
                <a:gd name="T54" fmla="*/ 21 w 223"/>
                <a:gd name="T55" fmla="*/ 177 h 260"/>
                <a:gd name="T56" fmla="*/ 14 w 223"/>
                <a:gd name="T57" fmla="*/ 147 h 260"/>
                <a:gd name="T58" fmla="*/ 24 w 223"/>
                <a:gd name="T59" fmla="*/ 106 h 260"/>
                <a:gd name="T60" fmla="*/ 28 w 223"/>
                <a:gd name="T61" fmla="*/ 90 h 260"/>
                <a:gd name="T62" fmla="*/ 45 w 223"/>
                <a:gd name="T63" fmla="*/ 82 h 260"/>
                <a:gd name="T64" fmla="*/ 59 w 223"/>
                <a:gd name="T65" fmla="*/ 72 h 260"/>
                <a:gd name="T66" fmla="*/ 71 w 223"/>
                <a:gd name="T67" fmla="*/ 59 h 2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3"/>
                <a:gd name="T103" fmla="*/ 0 h 260"/>
                <a:gd name="T104" fmla="*/ 223 w 223"/>
                <a:gd name="T105" fmla="*/ 260 h 2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3" h="260">
                  <a:moveTo>
                    <a:pt x="74" y="50"/>
                  </a:moveTo>
                  <a:lnTo>
                    <a:pt x="80" y="51"/>
                  </a:lnTo>
                  <a:lnTo>
                    <a:pt x="87" y="53"/>
                  </a:lnTo>
                  <a:lnTo>
                    <a:pt x="93" y="54"/>
                  </a:lnTo>
                  <a:lnTo>
                    <a:pt x="101" y="54"/>
                  </a:lnTo>
                  <a:lnTo>
                    <a:pt x="107" y="54"/>
                  </a:lnTo>
                  <a:lnTo>
                    <a:pt x="114" y="54"/>
                  </a:lnTo>
                  <a:lnTo>
                    <a:pt x="121" y="54"/>
                  </a:lnTo>
                  <a:lnTo>
                    <a:pt x="129" y="54"/>
                  </a:lnTo>
                  <a:lnTo>
                    <a:pt x="136" y="54"/>
                  </a:lnTo>
                  <a:lnTo>
                    <a:pt x="144" y="53"/>
                  </a:lnTo>
                  <a:lnTo>
                    <a:pt x="149" y="51"/>
                  </a:lnTo>
                  <a:lnTo>
                    <a:pt x="157" y="50"/>
                  </a:lnTo>
                  <a:lnTo>
                    <a:pt x="166" y="47"/>
                  </a:lnTo>
                  <a:lnTo>
                    <a:pt x="175" y="42"/>
                  </a:lnTo>
                  <a:lnTo>
                    <a:pt x="183" y="38"/>
                  </a:lnTo>
                  <a:lnTo>
                    <a:pt x="192" y="32"/>
                  </a:lnTo>
                  <a:lnTo>
                    <a:pt x="200" y="26"/>
                  </a:lnTo>
                  <a:lnTo>
                    <a:pt x="207" y="19"/>
                  </a:lnTo>
                  <a:lnTo>
                    <a:pt x="214" y="10"/>
                  </a:lnTo>
                  <a:lnTo>
                    <a:pt x="222" y="0"/>
                  </a:lnTo>
                  <a:lnTo>
                    <a:pt x="223" y="3"/>
                  </a:lnTo>
                  <a:lnTo>
                    <a:pt x="223" y="6"/>
                  </a:lnTo>
                  <a:lnTo>
                    <a:pt x="223" y="10"/>
                  </a:lnTo>
                  <a:lnTo>
                    <a:pt x="222" y="13"/>
                  </a:lnTo>
                  <a:lnTo>
                    <a:pt x="212" y="23"/>
                  </a:lnTo>
                  <a:lnTo>
                    <a:pt x="203" y="35"/>
                  </a:lnTo>
                  <a:lnTo>
                    <a:pt x="195" y="48"/>
                  </a:lnTo>
                  <a:lnTo>
                    <a:pt x="189" y="63"/>
                  </a:lnTo>
                  <a:lnTo>
                    <a:pt x="185" y="76"/>
                  </a:lnTo>
                  <a:lnTo>
                    <a:pt x="182" y="93"/>
                  </a:lnTo>
                  <a:lnTo>
                    <a:pt x="181" y="108"/>
                  </a:lnTo>
                  <a:lnTo>
                    <a:pt x="182" y="122"/>
                  </a:lnTo>
                  <a:lnTo>
                    <a:pt x="183" y="133"/>
                  </a:lnTo>
                  <a:lnTo>
                    <a:pt x="185" y="142"/>
                  </a:lnTo>
                  <a:lnTo>
                    <a:pt x="186" y="150"/>
                  </a:lnTo>
                  <a:lnTo>
                    <a:pt x="186" y="158"/>
                  </a:lnTo>
                  <a:lnTo>
                    <a:pt x="181" y="156"/>
                  </a:lnTo>
                  <a:lnTo>
                    <a:pt x="172" y="159"/>
                  </a:lnTo>
                  <a:lnTo>
                    <a:pt x="163" y="165"/>
                  </a:lnTo>
                  <a:lnTo>
                    <a:pt x="154" y="173"/>
                  </a:lnTo>
                  <a:lnTo>
                    <a:pt x="147" y="184"/>
                  </a:lnTo>
                  <a:lnTo>
                    <a:pt x="141" y="201"/>
                  </a:lnTo>
                  <a:lnTo>
                    <a:pt x="138" y="218"/>
                  </a:lnTo>
                  <a:lnTo>
                    <a:pt x="138" y="241"/>
                  </a:lnTo>
                  <a:lnTo>
                    <a:pt x="129" y="233"/>
                  </a:lnTo>
                  <a:lnTo>
                    <a:pt x="116" y="227"/>
                  </a:lnTo>
                  <a:lnTo>
                    <a:pt x="102" y="226"/>
                  </a:lnTo>
                  <a:lnTo>
                    <a:pt x="86" y="226"/>
                  </a:lnTo>
                  <a:lnTo>
                    <a:pt x="71" y="229"/>
                  </a:lnTo>
                  <a:lnTo>
                    <a:pt x="58" y="235"/>
                  </a:lnTo>
                  <a:lnTo>
                    <a:pt x="46" y="245"/>
                  </a:lnTo>
                  <a:lnTo>
                    <a:pt x="39" y="260"/>
                  </a:lnTo>
                  <a:lnTo>
                    <a:pt x="39" y="232"/>
                  </a:lnTo>
                  <a:lnTo>
                    <a:pt x="33" y="201"/>
                  </a:lnTo>
                  <a:lnTo>
                    <a:pt x="21" y="177"/>
                  </a:lnTo>
                  <a:lnTo>
                    <a:pt x="0" y="165"/>
                  </a:lnTo>
                  <a:lnTo>
                    <a:pt x="14" y="147"/>
                  </a:lnTo>
                  <a:lnTo>
                    <a:pt x="21" y="127"/>
                  </a:lnTo>
                  <a:lnTo>
                    <a:pt x="24" y="106"/>
                  </a:lnTo>
                  <a:lnTo>
                    <a:pt x="20" y="93"/>
                  </a:lnTo>
                  <a:lnTo>
                    <a:pt x="28" y="90"/>
                  </a:lnTo>
                  <a:lnTo>
                    <a:pt x="37" y="87"/>
                  </a:lnTo>
                  <a:lnTo>
                    <a:pt x="45" y="82"/>
                  </a:lnTo>
                  <a:lnTo>
                    <a:pt x="54" y="78"/>
                  </a:lnTo>
                  <a:lnTo>
                    <a:pt x="59" y="72"/>
                  </a:lnTo>
                  <a:lnTo>
                    <a:pt x="67" y="66"/>
                  </a:lnTo>
                  <a:lnTo>
                    <a:pt x="71" y="59"/>
                  </a:lnTo>
                  <a:lnTo>
                    <a:pt x="74" y="5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38" name="Freeform 299"/>
            <p:cNvSpPr>
              <a:spLocks/>
            </p:cNvSpPr>
            <p:nvPr/>
          </p:nvSpPr>
          <p:spPr bwMode="auto">
            <a:xfrm>
              <a:off x="1204" y="1158"/>
              <a:ext cx="138" cy="195"/>
            </a:xfrm>
            <a:custGeom>
              <a:avLst/>
              <a:gdLst>
                <a:gd name="T0" fmla="*/ 110 w 138"/>
                <a:gd name="T1" fmla="*/ 179 h 195"/>
                <a:gd name="T2" fmla="*/ 108 w 138"/>
                <a:gd name="T3" fmla="*/ 189 h 195"/>
                <a:gd name="T4" fmla="*/ 102 w 138"/>
                <a:gd name="T5" fmla="*/ 185 h 195"/>
                <a:gd name="T6" fmla="*/ 90 w 138"/>
                <a:gd name="T7" fmla="*/ 158 h 195"/>
                <a:gd name="T8" fmla="*/ 85 w 138"/>
                <a:gd name="T9" fmla="*/ 148 h 195"/>
                <a:gd name="T10" fmla="*/ 73 w 138"/>
                <a:gd name="T11" fmla="*/ 142 h 195"/>
                <a:gd name="T12" fmla="*/ 58 w 138"/>
                <a:gd name="T13" fmla="*/ 138 h 195"/>
                <a:gd name="T14" fmla="*/ 45 w 138"/>
                <a:gd name="T15" fmla="*/ 133 h 195"/>
                <a:gd name="T16" fmla="*/ 39 w 138"/>
                <a:gd name="T17" fmla="*/ 132 h 195"/>
                <a:gd name="T18" fmla="*/ 36 w 138"/>
                <a:gd name="T19" fmla="*/ 129 h 195"/>
                <a:gd name="T20" fmla="*/ 39 w 138"/>
                <a:gd name="T21" fmla="*/ 127 h 195"/>
                <a:gd name="T22" fmla="*/ 54 w 138"/>
                <a:gd name="T23" fmla="*/ 129 h 195"/>
                <a:gd name="T24" fmla="*/ 70 w 138"/>
                <a:gd name="T25" fmla="*/ 132 h 195"/>
                <a:gd name="T26" fmla="*/ 83 w 138"/>
                <a:gd name="T27" fmla="*/ 133 h 195"/>
                <a:gd name="T28" fmla="*/ 83 w 138"/>
                <a:gd name="T29" fmla="*/ 123 h 195"/>
                <a:gd name="T30" fmla="*/ 76 w 138"/>
                <a:gd name="T31" fmla="*/ 108 h 195"/>
                <a:gd name="T32" fmla="*/ 62 w 138"/>
                <a:gd name="T33" fmla="*/ 98 h 195"/>
                <a:gd name="T34" fmla="*/ 42 w 138"/>
                <a:gd name="T35" fmla="*/ 87 h 195"/>
                <a:gd name="T36" fmla="*/ 24 w 138"/>
                <a:gd name="T37" fmla="*/ 77 h 195"/>
                <a:gd name="T38" fmla="*/ 9 w 138"/>
                <a:gd name="T39" fmla="*/ 70 h 195"/>
                <a:gd name="T40" fmla="*/ 2 w 138"/>
                <a:gd name="T41" fmla="*/ 67 h 195"/>
                <a:gd name="T42" fmla="*/ 2 w 138"/>
                <a:gd name="T43" fmla="*/ 62 h 195"/>
                <a:gd name="T44" fmla="*/ 12 w 138"/>
                <a:gd name="T45" fmla="*/ 67 h 195"/>
                <a:gd name="T46" fmla="*/ 27 w 138"/>
                <a:gd name="T47" fmla="*/ 72 h 195"/>
                <a:gd name="T48" fmla="*/ 45 w 138"/>
                <a:gd name="T49" fmla="*/ 81 h 195"/>
                <a:gd name="T50" fmla="*/ 62 w 138"/>
                <a:gd name="T51" fmla="*/ 89 h 195"/>
                <a:gd name="T52" fmla="*/ 65 w 138"/>
                <a:gd name="T53" fmla="*/ 70 h 195"/>
                <a:gd name="T54" fmla="*/ 42 w 138"/>
                <a:gd name="T55" fmla="*/ 21 h 195"/>
                <a:gd name="T56" fmla="*/ 28 w 138"/>
                <a:gd name="T57" fmla="*/ 2 h 195"/>
                <a:gd name="T58" fmla="*/ 34 w 138"/>
                <a:gd name="T59" fmla="*/ 2 h 195"/>
                <a:gd name="T60" fmla="*/ 52 w 138"/>
                <a:gd name="T61" fmla="*/ 24 h 195"/>
                <a:gd name="T62" fmla="*/ 74 w 138"/>
                <a:gd name="T63" fmla="*/ 65 h 195"/>
                <a:gd name="T64" fmla="*/ 89 w 138"/>
                <a:gd name="T65" fmla="*/ 71 h 195"/>
                <a:gd name="T66" fmla="*/ 102 w 138"/>
                <a:gd name="T67" fmla="*/ 38 h 195"/>
                <a:gd name="T68" fmla="*/ 104 w 138"/>
                <a:gd name="T69" fmla="*/ 21 h 195"/>
                <a:gd name="T70" fmla="*/ 107 w 138"/>
                <a:gd name="T71" fmla="*/ 24 h 195"/>
                <a:gd name="T72" fmla="*/ 107 w 138"/>
                <a:gd name="T73" fmla="*/ 43 h 195"/>
                <a:gd name="T74" fmla="*/ 99 w 138"/>
                <a:gd name="T75" fmla="*/ 81 h 195"/>
                <a:gd name="T76" fmla="*/ 90 w 138"/>
                <a:gd name="T77" fmla="*/ 108 h 195"/>
                <a:gd name="T78" fmla="*/ 96 w 138"/>
                <a:gd name="T79" fmla="*/ 129 h 195"/>
                <a:gd name="T80" fmla="*/ 108 w 138"/>
                <a:gd name="T81" fmla="*/ 129 h 195"/>
                <a:gd name="T82" fmla="*/ 124 w 138"/>
                <a:gd name="T83" fmla="*/ 115 h 195"/>
                <a:gd name="T84" fmla="*/ 133 w 138"/>
                <a:gd name="T85" fmla="*/ 99 h 195"/>
                <a:gd name="T86" fmla="*/ 138 w 138"/>
                <a:gd name="T87" fmla="*/ 101 h 195"/>
                <a:gd name="T88" fmla="*/ 133 w 138"/>
                <a:gd name="T89" fmla="*/ 117 h 195"/>
                <a:gd name="T90" fmla="*/ 113 w 138"/>
                <a:gd name="T91" fmla="*/ 142 h 195"/>
                <a:gd name="T92" fmla="*/ 105 w 138"/>
                <a:gd name="T93" fmla="*/ 155 h 195"/>
                <a:gd name="T94" fmla="*/ 110 w 138"/>
                <a:gd name="T95" fmla="*/ 169 h 1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8"/>
                <a:gd name="T145" fmla="*/ 0 h 195"/>
                <a:gd name="T146" fmla="*/ 138 w 138"/>
                <a:gd name="T147" fmla="*/ 195 h 1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8" h="195">
                  <a:moveTo>
                    <a:pt x="111" y="173"/>
                  </a:moveTo>
                  <a:lnTo>
                    <a:pt x="110" y="179"/>
                  </a:lnTo>
                  <a:lnTo>
                    <a:pt x="110" y="183"/>
                  </a:lnTo>
                  <a:lnTo>
                    <a:pt x="108" y="189"/>
                  </a:lnTo>
                  <a:lnTo>
                    <a:pt x="108" y="195"/>
                  </a:lnTo>
                  <a:lnTo>
                    <a:pt x="102" y="185"/>
                  </a:lnTo>
                  <a:lnTo>
                    <a:pt x="96" y="172"/>
                  </a:lnTo>
                  <a:lnTo>
                    <a:pt x="90" y="158"/>
                  </a:lnTo>
                  <a:lnTo>
                    <a:pt x="89" y="149"/>
                  </a:lnTo>
                  <a:lnTo>
                    <a:pt x="85" y="148"/>
                  </a:lnTo>
                  <a:lnTo>
                    <a:pt x="79" y="145"/>
                  </a:lnTo>
                  <a:lnTo>
                    <a:pt x="73" y="142"/>
                  </a:lnTo>
                  <a:lnTo>
                    <a:pt x="65" y="139"/>
                  </a:lnTo>
                  <a:lnTo>
                    <a:pt x="58" y="138"/>
                  </a:lnTo>
                  <a:lnTo>
                    <a:pt x="52" y="135"/>
                  </a:lnTo>
                  <a:lnTo>
                    <a:pt x="45" y="133"/>
                  </a:lnTo>
                  <a:lnTo>
                    <a:pt x="40" y="133"/>
                  </a:lnTo>
                  <a:lnTo>
                    <a:pt x="39" y="132"/>
                  </a:lnTo>
                  <a:lnTo>
                    <a:pt x="37" y="130"/>
                  </a:lnTo>
                  <a:lnTo>
                    <a:pt x="36" y="129"/>
                  </a:lnTo>
                  <a:lnTo>
                    <a:pt x="34" y="127"/>
                  </a:lnTo>
                  <a:lnTo>
                    <a:pt x="39" y="127"/>
                  </a:lnTo>
                  <a:lnTo>
                    <a:pt x="46" y="129"/>
                  </a:lnTo>
                  <a:lnTo>
                    <a:pt x="54" y="129"/>
                  </a:lnTo>
                  <a:lnTo>
                    <a:pt x="62" y="130"/>
                  </a:lnTo>
                  <a:lnTo>
                    <a:pt x="70" y="132"/>
                  </a:lnTo>
                  <a:lnTo>
                    <a:pt x="77" y="133"/>
                  </a:lnTo>
                  <a:lnTo>
                    <a:pt x="83" y="133"/>
                  </a:lnTo>
                  <a:lnTo>
                    <a:pt x="86" y="135"/>
                  </a:lnTo>
                  <a:lnTo>
                    <a:pt x="83" y="123"/>
                  </a:lnTo>
                  <a:lnTo>
                    <a:pt x="80" y="114"/>
                  </a:lnTo>
                  <a:lnTo>
                    <a:pt x="76" y="108"/>
                  </a:lnTo>
                  <a:lnTo>
                    <a:pt x="73" y="102"/>
                  </a:lnTo>
                  <a:lnTo>
                    <a:pt x="62" y="98"/>
                  </a:lnTo>
                  <a:lnTo>
                    <a:pt x="52" y="93"/>
                  </a:lnTo>
                  <a:lnTo>
                    <a:pt x="42" y="87"/>
                  </a:lnTo>
                  <a:lnTo>
                    <a:pt x="33" y="83"/>
                  </a:lnTo>
                  <a:lnTo>
                    <a:pt x="24" y="77"/>
                  </a:lnTo>
                  <a:lnTo>
                    <a:pt x="17" y="72"/>
                  </a:lnTo>
                  <a:lnTo>
                    <a:pt x="9" y="70"/>
                  </a:lnTo>
                  <a:lnTo>
                    <a:pt x="5" y="68"/>
                  </a:lnTo>
                  <a:lnTo>
                    <a:pt x="2" y="67"/>
                  </a:lnTo>
                  <a:lnTo>
                    <a:pt x="0" y="64"/>
                  </a:lnTo>
                  <a:lnTo>
                    <a:pt x="2" y="62"/>
                  </a:lnTo>
                  <a:lnTo>
                    <a:pt x="8" y="64"/>
                  </a:lnTo>
                  <a:lnTo>
                    <a:pt x="12" y="67"/>
                  </a:lnTo>
                  <a:lnTo>
                    <a:pt x="20" y="70"/>
                  </a:lnTo>
                  <a:lnTo>
                    <a:pt x="27" y="72"/>
                  </a:lnTo>
                  <a:lnTo>
                    <a:pt x="36" y="77"/>
                  </a:lnTo>
                  <a:lnTo>
                    <a:pt x="45" y="81"/>
                  </a:lnTo>
                  <a:lnTo>
                    <a:pt x="54" y="86"/>
                  </a:lnTo>
                  <a:lnTo>
                    <a:pt x="62" y="89"/>
                  </a:lnTo>
                  <a:lnTo>
                    <a:pt x="70" y="90"/>
                  </a:lnTo>
                  <a:lnTo>
                    <a:pt x="65" y="70"/>
                  </a:lnTo>
                  <a:lnTo>
                    <a:pt x="54" y="44"/>
                  </a:lnTo>
                  <a:lnTo>
                    <a:pt x="42" y="21"/>
                  </a:lnTo>
                  <a:lnTo>
                    <a:pt x="31" y="7"/>
                  </a:lnTo>
                  <a:lnTo>
                    <a:pt x="28" y="2"/>
                  </a:lnTo>
                  <a:lnTo>
                    <a:pt x="30" y="0"/>
                  </a:lnTo>
                  <a:lnTo>
                    <a:pt x="34" y="2"/>
                  </a:lnTo>
                  <a:lnTo>
                    <a:pt x="42" y="9"/>
                  </a:lnTo>
                  <a:lnTo>
                    <a:pt x="52" y="24"/>
                  </a:lnTo>
                  <a:lnTo>
                    <a:pt x="64" y="44"/>
                  </a:lnTo>
                  <a:lnTo>
                    <a:pt x="74" y="65"/>
                  </a:lnTo>
                  <a:lnTo>
                    <a:pt x="80" y="81"/>
                  </a:lnTo>
                  <a:lnTo>
                    <a:pt x="89" y="71"/>
                  </a:lnTo>
                  <a:lnTo>
                    <a:pt x="96" y="55"/>
                  </a:lnTo>
                  <a:lnTo>
                    <a:pt x="102" y="38"/>
                  </a:lnTo>
                  <a:lnTo>
                    <a:pt x="104" y="25"/>
                  </a:lnTo>
                  <a:lnTo>
                    <a:pt x="104" y="21"/>
                  </a:lnTo>
                  <a:lnTo>
                    <a:pt x="105" y="19"/>
                  </a:lnTo>
                  <a:lnTo>
                    <a:pt x="107" y="24"/>
                  </a:lnTo>
                  <a:lnTo>
                    <a:pt x="107" y="30"/>
                  </a:lnTo>
                  <a:lnTo>
                    <a:pt x="107" y="43"/>
                  </a:lnTo>
                  <a:lnTo>
                    <a:pt x="105" y="61"/>
                  </a:lnTo>
                  <a:lnTo>
                    <a:pt x="99" y="81"/>
                  </a:lnTo>
                  <a:lnTo>
                    <a:pt x="86" y="98"/>
                  </a:lnTo>
                  <a:lnTo>
                    <a:pt x="90" y="108"/>
                  </a:lnTo>
                  <a:lnTo>
                    <a:pt x="95" y="118"/>
                  </a:lnTo>
                  <a:lnTo>
                    <a:pt x="96" y="129"/>
                  </a:lnTo>
                  <a:lnTo>
                    <a:pt x="98" y="135"/>
                  </a:lnTo>
                  <a:lnTo>
                    <a:pt x="108" y="129"/>
                  </a:lnTo>
                  <a:lnTo>
                    <a:pt x="117" y="123"/>
                  </a:lnTo>
                  <a:lnTo>
                    <a:pt x="124" y="115"/>
                  </a:lnTo>
                  <a:lnTo>
                    <a:pt x="130" y="105"/>
                  </a:lnTo>
                  <a:lnTo>
                    <a:pt x="133" y="99"/>
                  </a:lnTo>
                  <a:lnTo>
                    <a:pt x="136" y="98"/>
                  </a:lnTo>
                  <a:lnTo>
                    <a:pt x="138" y="101"/>
                  </a:lnTo>
                  <a:lnTo>
                    <a:pt x="138" y="106"/>
                  </a:lnTo>
                  <a:lnTo>
                    <a:pt x="133" y="117"/>
                  </a:lnTo>
                  <a:lnTo>
                    <a:pt x="124" y="130"/>
                  </a:lnTo>
                  <a:lnTo>
                    <a:pt x="113" y="142"/>
                  </a:lnTo>
                  <a:lnTo>
                    <a:pt x="102" y="149"/>
                  </a:lnTo>
                  <a:lnTo>
                    <a:pt x="105" y="155"/>
                  </a:lnTo>
                  <a:lnTo>
                    <a:pt x="107" y="163"/>
                  </a:lnTo>
                  <a:lnTo>
                    <a:pt x="110" y="169"/>
                  </a:lnTo>
                  <a:lnTo>
                    <a:pt x="111" y="173"/>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39" name="Freeform 300"/>
            <p:cNvSpPr>
              <a:spLocks/>
            </p:cNvSpPr>
            <p:nvPr/>
          </p:nvSpPr>
          <p:spPr bwMode="auto">
            <a:xfrm>
              <a:off x="1036" y="1643"/>
              <a:ext cx="136" cy="176"/>
            </a:xfrm>
            <a:custGeom>
              <a:avLst/>
              <a:gdLst>
                <a:gd name="T0" fmla="*/ 128 w 136"/>
                <a:gd name="T1" fmla="*/ 1 h 176"/>
                <a:gd name="T2" fmla="*/ 115 w 136"/>
                <a:gd name="T3" fmla="*/ 4 h 176"/>
                <a:gd name="T4" fmla="*/ 106 w 136"/>
                <a:gd name="T5" fmla="*/ 12 h 176"/>
                <a:gd name="T6" fmla="*/ 96 w 136"/>
                <a:gd name="T7" fmla="*/ 28 h 176"/>
                <a:gd name="T8" fmla="*/ 81 w 136"/>
                <a:gd name="T9" fmla="*/ 32 h 176"/>
                <a:gd name="T10" fmla="*/ 64 w 136"/>
                <a:gd name="T11" fmla="*/ 35 h 176"/>
                <a:gd name="T12" fmla="*/ 43 w 136"/>
                <a:gd name="T13" fmla="*/ 40 h 176"/>
                <a:gd name="T14" fmla="*/ 27 w 136"/>
                <a:gd name="T15" fmla="*/ 47 h 176"/>
                <a:gd name="T16" fmla="*/ 21 w 136"/>
                <a:gd name="T17" fmla="*/ 55 h 176"/>
                <a:gd name="T18" fmla="*/ 21 w 136"/>
                <a:gd name="T19" fmla="*/ 55 h 176"/>
                <a:gd name="T20" fmla="*/ 30 w 136"/>
                <a:gd name="T21" fmla="*/ 52 h 176"/>
                <a:gd name="T22" fmla="*/ 43 w 136"/>
                <a:gd name="T23" fmla="*/ 47 h 176"/>
                <a:gd name="T24" fmla="*/ 59 w 136"/>
                <a:gd name="T25" fmla="*/ 43 h 176"/>
                <a:gd name="T26" fmla="*/ 77 w 136"/>
                <a:gd name="T27" fmla="*/ 43 h 176"/>
                <a:gd name="T28" fmla="*/ 78 w 136"/>
                <a:gd name="T29" fmla="*/ 56 h 176"/>
                <a:gd name="T30" fmla="*/ 66 w 136"/>
                <a:gd name="T31" fmla="*/ 81 h 176"/>
                <a:gd name="T32" fmla="*/ 56 w 136"/>
                <a:gd name="T33" fmla="*/ 89 h 176"/>
                <a:gd name="T34" fmla="*/ 41 w 136"/>
                <a:gd name="T35" fmla="*/ 93 h 176"/>
                <a:gd name="T36" fmla="*/ 24 w 136"/>
                <a:gd name="T37" fmla="*/ 97 h 176"/>
                <a:gd name="T38" fmla="*/ 9 w 136"/>
                <a:gd name="T39" fmla="*/ 100 h 176"/>
                <a:gd name="T40" fmla="*/ 2 w 136"/>
                <a:gd name="T41" fmla="*/ 103 h 176"/>
                <a:gd name="T42" fmla="*/ 2 w 136"/>
                <a:gd name="T43" fmla="*/ 105 h 176"/>
                <a:gd name="T44" fmla="*/ 12 w 136"/>
                <a:gd name="T45" fmla="*/ 105 h 176"/>
                <a:gd name="T46" fmla="*/ 24 w 136"/>
                <a:gd name="T47" fmla="*/ 103 h 176"/>
                <a:gd name="T48" fmla="*/ 37 w 136"/>
                <a:gd name="T49" fmla="*/ 100 h 176"/>
                <a:gd name="T50" fmla="*/ 52 w 136"/>
                <a:gd name="T51" fmla="*/ 99 h 176"/>
                <a:gd name="T52" fmla="*/ 49 w 136"/>
                <a:gd name="T53" fmla="*/ 109 h 176"/>
                <a:gd name="T54" fmla="*/ 33 w 136"/>
                <a:gd name="T55" fmla="*/ 142 h 176"/>
                <a:gd name="T56" fmla="*/ 37 w 136"/>
                <a:gd name="T57" fmla="*/ 159 h 176"/>
                <a:gd name="T58" fmla="*/ 58 w 136"/>
                <a:gd name="T59" fmla="*/ 117 h 176"/>
                <a:gd name="T60" fmla="*/ 71 w 136"/>
                <a:gd name="T61" fmla="*/ 118 h 176"/>
                <a:gd name="T62" fmla="*/ 84 w 136"/>
                <a:gd name="T63" fmla="*/ 148 h 176"/>
                <a:gd name="T64" fmla="*/ 96 w 136"/>
                <a:gd name="T65" fmla="*/ 162 h 176"/>
                <a:gd name="T66" fmla="*/ 95 w 136"/>
                <a:gd name="T67" fmla="*/ 158 h 176"/>
                <a:gd name="T68" fmla="*/ 86 w 136"/>
                <a:gd name="T69" fmla="*/ 137 h 176"/>
                <a:gd name="T70" fmla="*/ 78 w 136"/>
                <a:gd name="T71" fmla="*/ 106 h 176"/>
                <a:gd name="T72" fmla="*/ 81 w 136"/>
                <a:gd name="T73" fmla="*/ 83 h 176"/>
                <a:gd name="T74" fmla="*/ 96 w 136"/>
                <a:gd name="T75" fmla="*/ 55 h 176"/>
                <a:gd name="T76" fmla="*/ 109 w 136"/>
                <a:gd name="T77" fmla="*/ 56 h 176"/>
                <a:gd name="T78" fmla="*/ 127 w 136"/>
                <a:gd name="T79" fmla="*/ 84 h 176"/>
                <a:gd name="T80" fmla="*/ 131 w 136"/>
                <a:gd name="T81" fmla="*/ 112 h 176"/>
                <a:gd name="T82" fmla="*/ 136 w 136"/>
                <a:gd name="T83" fmla="*/ 108 h 176"/>
                <a:gd name="T84" fmla="*/ 133 w 136"/>
                <a:gd name="T85" fmla="*/ 83 h 176"/>
                <a:gd name="T86" fmla="*/ 121 w 136"/>
                <a:gd name="T87" fmla="*/ 47 h 176"/>
                <a:gd name="T88" fmla="*/ 121 w 136"/>
                <a:gd name="T89" fmla="*/ 29 h 176"/>
                <a:gd name="T90" fmla="*/ 133 w 136"/>
                <a:gd name="T91" fmla="*/ 9 h 176"/>
                <a:gd name="T92" fmla="*/ 136 w 136"/>
                <a:gd name="T93" fmla="*/ 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6"/>
                <a:gd name="T142" fmla="*/ 0 h 176"/>
                <a:gd name="T143" fmla="*/ 136 w 136"/>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6" h="176">
                  <a:moveTo>
                    <a:pt x="136" y="0"/>
                  </a:moveTo>
                  <a:lnTo>
                    <a:pt x="128" y="1"/>
                  </a:lnTo>
                  <a:lnTo>
                    <a:pt x="123" y="3"/>
                  </a:lnTo>
                  <a:lnTo>
                    <a:pt x="115" y="4"/>
                  </a:lnTo>
                  <a:lnTo>
                    <a:pt x="108" y="4"/>
                  </a:lnTo>
                  <a:lnTo>
                    <a:pt x="106" y="12"/>
                  </a:lnTo>
                  <a:lnTo>
                    <a:pt x="102" y="21"/>
                  </a:lnTo>
                  <a:lnTo>
                    <a:pt x="96" y="28"/>
                  </a:lnTo>
                  <a:lnTo>
                    <a:pt x="89" y="31"/>
                  </a:lnTo>
                  <a:lnTo>
                    <a:pt x="81" y="32"/>
                  </a:lnTo>
                  <a:lnTo>
                    <a:pt x="72" y="32"/>
                  </a:lnTo>
                  <a:lnTo>
                    <a:pt x="64" y="35"/>
                  </a:lnTo>
                  <a:lnTo>
                    <a:pt x="53" y="37"/>
                  </a:lnTo>
                  <a:lnTo>
                    <a:pt x="43" y="40"/>
                  </a:lnTo>
                  <a:lnTo>
                    <a:pt x="34" y="44"/>
                  </a:lnTo>
                  <a:lnTo>
                    <a:pt x="27" y="47"/>
                  </a:lnTo>
                  <a:lnTo>
                    <a:pt x="22" y="52"/>
                  </a:lnTo>
                  <a:lnTo>
                    <a:pt x="21" y="55"/>
                  </a:lnTo>
                  <a:lnTo>
                    <a:pt x="19" y="55"/>
                  </a:lnTo>
                  <a:lnTo>
                    <a:pt x="21" y="55"/>
                  </a:lnTo>
                  <a:lnTo>
                    <a:pt x="25" y="53"/>
                  </a:lnTo>
                  <a:lnTo>
                    <a:pt x="30" y="52"/>
                  </a:lnTo>
                  <a:lnTo>
                    <a:pt x="35" y="49"/>
                  </a:lnTo>
                  <a:lnTo>
                    <a:pt x="43" y="47"/>
                  </a:lnTo>
                  <a:lnTo>
                    <a:pt x="50" y="44"/>
                  </a:lnTo>
                  <a:lnTo>
                    <a:pt x="59" y="43"/>
                  </a:lnTo>
                  <a:lnTo>
                    <a:pt x="68" y="43"/>
                  </a:lnTo>
                  <a:lnTo>
                    <a:pt x="77" y="43"/>
                  </a:lnTo>
                  <a:lnTo>
                    <a:pt x="84" y="44"/>
                  </a:lnTo>
                  <a:lnTo>
                    <a:pt x="78" y="56"/>
                  </a:lnTo>
                  <a:lnTo>
                    <a:pt x="72" y="69"/>
                  </a:lnTo>
                  <a:lnTo>
                    <a:pt x="66" y="81"/>
                  </a:lnTo>
                  <a:lnTo>
                    <a:pt x="61" y="87"/>
                  </a:lnTo>
                  <a:lnTo>
                    <a:pt x="56" y="89"/>
                  </a:lnTo>
                  <a:lnTo>
                    <a:pt x="49" y="92"/>
                  </a:lnTo>
                  <a:lnTo>
                    <a:pt x="41" y="93"/>
                  </a:lnTo>
                  <a:lnTo>
                    <a:pt x="33" y="96"/>
                  </a:lnTo>
                  <a:lnTo>
                    <a:pt x="24" y="97"/>
                  </a:lnTo>
                  <a:lnTo>
                    <a:pt x="16" y="99"/>
                  </a:lnTo>
                  <a:lnTo>
                    <a:pt x="9" y="100"/>
                  </a:lnTo>
                  <a:lnTo>
                    <a:pt x="4" y="102"/>
                  </a:lnTo>
                  <a:lnTo>
                    <a:pt x="2" y="103"/>
                  </a:lnTo>
                  <a:lnTo>
                    <a:pt x="0" y="103"/>
                  </a:lnTo>
                  <a:lnTo>
                    <a:pt x="2" y="105"/>
                  </a:lnTo>
                  <a:lnTo>
                    <a:pt x="7" y="105"/>
                  </a:lnTo>
                  <a:lnTo>
                    <a:pt x="12" y="105"/>
                  </a:lnTo>
                  <a:lnTo>
                    <a:pt x="18" y="103"/>
                  </a:lnTo>
                  <a:lnTo>
                    <a:pt x="24" y="103"/>
                  </a:lnTo>
                  <a:lnTo>
                    <a:pt x="31" y="102"/>
                  </a:lnTo>
                  <a:lnTo>
                    <a:pt x="37" y="100"/>
                  </a:lnTo>
                  <a:lnTo>
                    <a:pt x="44" y="100"/>
                  </a:lnTo>
                  <a:lnTo>
                    <a:pt x="52" y="99"/>
                  </a:lnTo>
                  <a:lnTo>
                    <a:pt x="58" y="97"/>
                  </a:lnTo>
                  <a:lnTo>
                    <a:pt x="49" y="109"/>
                  </a:lnTo>
                  <a:lnTo>
                    <a:pt x="40" y="121"/>
                  </a:lnTo>
                  <a:lnTo>
                    <a:pt x="33" y="142"/>
                  </a:lnTo>
                  <a:lnTo>
                    <a:pt x="30" y="176"/>
                  </a:lnTo>
                  <a:lnTo>
                    <a:pt x="37" y="159"/>
                  </a:lnTo>
                  <a:lnTo>
                    <a:pt x="47" y="137"/>
                  </a:lnTo>
                  <a:lnTo>
                    <a:pt x="58" y="117"/>
                  </a:lnTo>
                  <a:lnTo>
                    <a:pt x="68" y="103"/>
                  </a:lnTo>
                  <a:lnTo>
                    <a:pt x="71" y="118"/>
                  </a:lnTo>
                  <a:lnTo>
                    <a:pt x="77" y="134"/>
                  </a:lnTo>
                  <a:lnTo>
                    <a:pt x="84" y="148"/>
                  </a:lnTo>
                  <a:lnTo>
                    <a:pt x="92" y="158"/>
                  </a:lnTo>
                  <a:lnTo>
                    <a:pt x="96" y="162"/>
                  </a:lnTo>
                  <a:lnTo>
                    <a:pt x="96" y="161"/>
                  </a:lnTo>
                  <a:lnTo>
                    <a:pt x="95" y="158"/>
                  </a:lnTo>
                  <a:lnTo>
                    <a:pt x="92" y="154"/>
                  </a:lnTo>
                  <a:lnTo>
                    <a:pt x="86" y="137"/>
                  </a:lnTo>
                  <a:lnTo>
                    <a:pt x="81" y="121"/>
                  </a:lnTo>
                  <a:lnTo>
                    <a:pt x="78" y="106"/>
                  </a:lnTo>
                  <a:lnTo>
                    <a:pt x="78" y="94"/>
                  </a:lnTo>
                  <a:lnTo>
                    <a:pt x="81" y="83"/>
                  </a:lnTo>
                  <a:lnTo>
                    <a:pt x="89" y="68"/>
                  </a:lnTo>
                  <a:lnTo>
                    <a:pt x="96" y="55"/>
                  </a:lnTo>
                  <a:lnTo>
                    <a:pt x="100" y="47"/>
                  </a:lnTo>
                  <a:lnTo>
                    <a:pt x="109" y="56"/>
                  </a:lnTo>
                  <a:lnTo>
                    <a:pt x="120" y="69"/>
                  </a:lnTo>
                  <a:lnTo>
                    <a:pt x="127" y="84"/>
                  </a:lnTo>
                  <a:lnTo>
                    <a:pt x="131" y="105"/>
                  </a:lnTo>
                  <a:lnTo>
                    <a:pt x="131" y="112"/>
                  </a:lnTo>
                  <a:lnTo>
                    <a:pt x="134" y="112"/>
                  </a:lnTo>
                  <a:lnTo>
                    <a:pt x="136" y="108"/>
                  </a:lnTo>
                  <a:lnTo>
                    <a:pt x="136" y="102"/>
                  </a:lnTo>
                  <a:lnTo>
                    <a:pt x="133" y="83"/>
                  </a:lnTo>
                  <a:lnTo>
                    <a:pt x="128" y="62"/>
                  </a:lnTo>
                  <a:lnTo>
                    <a:pt x="121" y="47"/>
                  </a:lnTo>
                  <a:lnTo>
                    <a:pt x="115" y="38"/>
                  </a:lnTo>
                  <a:lnTo>
                    <a:pt x="121" y="29"/>
                  </a:lnTo>
                  <a:lnTo>
                    <a:pt x="127" y="19"/>
                  </a:lnTo>
                  <a:lnTo>
                    <a:pt x="133" y="9"/>
                  </a:lnTo>
                  <a:lnTo>
                    <a:pt x="136" y="0"/>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40" name="Freeform 301"/>
            <p:cNvSpPr>
              <a:spLocks/>
            </p:cNvSpPr>
            <p:nvPr/>
          </p:nvSpPr>
          <p:spPr bwMode="auto">
            <a:xfrm>
              <a:off x="1249" y="1403"/>
              <a:ext cx="193" cy="150"/>
            </a:xfrm>
            <a:custGeom>
              <a:avLst/>
              <a:gdLst>
                <a:gd name="T0" fmla="*/ 115 w 193"/>
                <a:gd name="T1" fmla="*/ 9 h 150"/>
                <a:gd name="T2" fmla="*/ 134 w 193"/>
                <a:gd name="T3" fmla="*/ 9 h 150"/>
                <a:gd name="T4" fmla="*/ 152 w 193"/>
                <a:gd name="T5" fmla="*/ 20 h 150"/>
                <a:gd name="T6" fmla="*/ 155 w 193"/>
                <a:gd name="T7" fmla="*/ 30 h 150"/>
                <a:gd name="T8" fmla="*/ 150 w 193"/>
                <a:gd name="T9" fmla="*/ 46 h 150"/>
                <a:gd name="T10" fmla="*/ 124 w 193"/>
                <a:gd name="T11" fmla="*/ 54 h 150"/>
                <a:gd name="T12" fmla="*/ 112 w 193"/>
                <a:gd name="T13" fmla="*/ 64 h 150"/>
                <a:gd name="T14" fmla="*/ 110 w 193"/>
                <a:gd name="T15" fmla="*/ 68 h 150"/>
                <a:gd name="T16" fmla="*/ 116 w 193"/>
                <a:gd name="T17" fmla="*/ 65 h 150"/>
                <a:gd name="T18" fmla="*/ 135 w 193"/>
                <a:gd name="T19" fmla="*/ 61 h 150"/>
                <a:gd name="T20" fmla="*/ 144 w 193"/>
                <a:gd name="T21" fmla="*/ 68 h 150"/>
                <a:gd name="T22" fmla="*/ 149 w 193"/>
                <a:gd name="T23" fmla="*/ 74 h 150"/>
                <a:gd name="T24" fmla="*/ 149 w 193"/>
                <a:gd name="T25" fmla="*/ 83 h 150"/>
                <a:gd name="T26" fmla="*/ 143 w 193"/>
                <a:gd name="T27" fmla="*/ 94 h 150"/>
                <a:gd name="T28" fmla="*/ 149 w 193"/>
                <a:gd name="T29" fmla="*/ 98 h 150"/>
                <a:gd name="T30" fmla="*/ 169 w 193"/>
                <a:gd name="T31" fmla="*/ 95 h 150"/>
                <a:gd name="T32" fmla="*/ 190 w 193"/>
                <a:gd name="T33" fmla="*/ 113 h 150"/>
                <a:gd name="T34" fmla="*/ 186 w 193"/>
                <a:gd name="T35" fmla="*/ 141 h 150"/>
                <a:gd name="T36" fmla="*/ 158 w 193"/>
                <a:gd name="T37" fmla="*/ 150 h 150"/>
                <a:gd name="T38" fmla="*/ 140 w 193"/>
                <a:gd name="T39" fmla="*/ 130 h 150"/>
                <a:gd name="T40" fmla="*/ 135 w 193"/>
                <a:gd name="T41" fmla="*/ 111 h 150"/>
                <a:gd name="T42" fmla="*/ 110 w 193"/>
                <a:gd name="T43" fmla="*/ 94 h 150"/>
                <a:gd name="T44" fmla="*/ 107 w 193"/>
                <a:gd name="T45" fmla="*/ 94 h 150"/>
                <a:gd name="T46" fmla="*/ 112 w 193"/>
                <a:gd name="T47" fmla="*/ 116 h 150"/>
                <a:gd name="T48" fmla="*/ 100 w 193"/>
                <a:gd name="T49" fmla="*/ 136 h 150"/>
                <a:gd name="T50" fmla="*/ 81 w 193"/>
                <a:gd name="T51" fmla="*/ 144 h 150"/>
                <a:gd name="T52" fmla="*/ 60 w 193"/>
                <a:gd name="T53" fmla="*/ 135 h 150"/>
                <a:gd name="T54" fmla="*/ 50 w 193"/>
                <a:gd name="T55" fmla="*/ 117 h 150"/>
                <a:gd name="T56" fmla="*/ 53 w 193"/>
                <a:gd name="T57" fmla="*/ 98 h 150"/>
                <a:gd name="T58" fmla="*/ 63 w 193"/>
                <a:gd name="T59" fmla="*/ 88 h 150"/>
                <a:gd name="T60" fmla="*/ 44 w 193"/>
                <a:gd name="T61" fmla="*/ 77 h 150"/>
                <a:gd name="T62" fmla="*/ 37 w 193"/>
                <a:gd name="T63" fmla="*/ 85 h 150"/>
                <a:gd name="T64" fmla="*/ 10 w 193"/>
                <a:gd name="T65" fmla="*/ 83 h 150"/>
                <a:gd name="T66" fmla="*/ 0 w 193"/>
                <a:gd name="T67" fmla="*/ 67 h 150"/>
                <a:gd name="T68" fmla="*/ 9 w 193"/>
                <a:gd name="T69" fmla="*/ 45 h 150"/>
                <a:gd name="T70" fmla="*/ 16 w 193"/>
                <a:gd name="T71" fmla="*/ 37 h 150"/>
                <a:gd name="T72" fmla="*/ 26 w 193"/>
                <a:gd name="T73" fmla="*/ 34 h 150"/>
                <a:gd name="T74" fmla="*/ 34 w 193"/>
                <a:gd name="T75" fmla="*/ 33 h 150"/>
                <a:gd name="T76" fmla="*/ 38 w 193"/>
                <a:gd name="T77" fmla="*/ 9 h 150"/>
                <a:gd name="T78" fmla="*/ 59 w 193"/>
                <a:gd name="T79" fmla="*/ 0 h 150"/>
                <a:gd name="T80" fmla="*/ 79 w 193"/>
                <a:gd name="T81" fmla="*/ 6 h 150"/>
                <a:gd name="T82" fmla="*/ 76 w 193"/>
                <a:gd name="T83" fmla="*/ 36 h 150"/>
                <a:gd name="T84" fmla="*/ 94 w 193"/>
                <a:gd name="T85" fmla="*/ 48 h 150"/>
                <a:gd name="T86" fmla="*/ 94 w 193"/>
                <a:gd name="T87" fmla="*/ 60 h 150"/>
                <a:gd name="T88" fmla="*/ 100 w 193"/>
                <a:gd name="T89" fmla="*/ 57 h 150"/>
                <a:gd name="T90" fmla="*/ 107 w 193"/>
                <a:gd name="T91" fmla="*/ 45 h 150"/>
                <a:gd name="T92" fmla="*/ 103 w 193"/>
                <a:gd name="T93" fmla="*/ 24 h 15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93"/>
                <a:gd name="T142" fmla="*/ 0 h 150"/>
                <a:gd name="T143" fmla="*/ 193 w 193"/>
                <a:gd name="T144" fmla="*/ 150 h 15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93" h="150">
                  <a:moveTo>
                    <a:pt x="106" y="15"/>
                  </a:moveTo>
                  <a:lnTo>
                    <a:pt x="109" y="12"/>
                  </a:lnTo>
                  <a:lnTo>
                    <a:pt x="115" y="9"/>
                  </a:lnTo>
                  <a:lnTo>
                    <a:pt x="121" y="8"/>
                  </a:lnTo>
                  <a:lnTo>
                    <a:pt x="128" y="9"/>
                  </a:lnTo>
                  <a:lnTo>
                    <a:pt x="134" y="9"/>
                  </a:lnTo>
                  <a:lnTo>
                    <a:pt x="140" y="11"/>
                  </a:lnTo>
                  <a:lnTo>
                    <a:pt x="146" y="14"/>
                  </a:lnTo>
                  <a:lnTo>
                    <a:pt x="152" y="20"/>
                  </a:lnTo>
                  <a:lnTo>
                    <a:pt x="150" y="18"/>
                  </a:lnTo>
                  <a:lnTo>
                    <a:pt x="153" y="23"/>
                  </a:lnTo>
                  <a:lnTo>
                    <a:pt x="155" y="30"/>
                  </a:lnTo>
                  <a:lnTo>
                    <a:pt x="155" y="37"/>
                  </a:lnTo>
                  <a:lnTo>
                    <a:pt x="153" y="42"/>
                  </a:lnTo>
                  <a:lnTo>
                    <a:pt x="150" y="46"/>
                  </a:lnTo>
                  <a:lnTo>
                    <a:pt x="147" y="52"/>
                  </a:lnTo>
                  <a:lnTo>
                    <a:pt x="138" y="55"/>
                  </a:lnTo>
                  <a:lnTo>
                    <a:pt x="124" y="54"/>
                  </a:lnTo>
                  <a:lnTo>
                    <a:pt x="119" y="57"/>
                  </a:lnTo>
                  <a:lnTo>
                    <a:pt x="116" y="61"/>
                  </a:lnTo>
                  <a:lnTo>
                    <a:pt x="112" y="64"/>
                  </a:lnTo>
                  <a:lnTo>
                    <a:pt x="109" y="65"/>
                  </a:lnTo>
                  <a:lnTo>
                    <a:pt x="110" y="67"/>
                  </a:lnTo>
                  <a:lnTo>
                    <a:pt x="110" y="68"/>
                  </a:lnTo>
                  <a:lnTo>
                    <a:pt x="112" y="70"/>
                  </a:lnTo>
                  <a:lnTo>
                    <a:pt x="112" y="71"/>
                  </a:lnTo>
                  <a:lnTo>
                    <a:pt x="116" y="65"/>
                  </a:lnTo>
                  <a:lnTo>
                    <a:pt x="122" y="61"/>
                  </a:lnTo>
                  <a:lnTo>
                    <a:pt x="128" y="60"/>
                  </a:lnTo>
                  <a:lnTo>
                    <a:pt x="135" y="61"/>
                  </a:lnTo>
                  <a:lnTo>
                    <a:pt x="140" y="64"/>
                  </a:lnTo>
                  <a:lnTo>
                    <a:pt x="143" y="65"/>
                  </a:lnTo>
                  <a:lnTo>
                    <a:pt x="144" y="68"/>
                  </a:lnTo>
                  <a:lnTo>
                    <a:pt x="147" y="71"/>
                  </a:lnTo>
                  <a:lnTo>
                    <a:pt x="149" y="73"/>
                  </a:lnTo>
                  <a:lnTo>
                    <a:pt x="149" y="74"/>
                  </a:lnTo>
                  <a:lnTo>
                    <a:pt x="149" y="77"/>
                  </a:lnTo>
                  <a:lnTo>
                    <a:pt x="149" y="79"/>
                  </a:lnTo>
                  <a:lnTo>
                    <a:pt x="149" y="83"/>
                  </a:lnTo>
                  <a:lnTo>
                    <a:pt x="147" y="86"/>
                  </a:lnTo>
                  <a:lnTo>
                    <a:pt x="146" y="91"/>
                  </a:lnTo>
                  <a:lnTo>
                    <a:pt x="143" y="94"/>
                  </a:lnTo>
                  <a:lnTo>
                    <a:pt x="144" y="95"/>
                  </a:lnTo>
                  <a:lnTo>
                    <a:pt x="146" y="96"/>
                  </a:lnTo>
                  <a:lnTo>
                    <a:pt x="149" y="98"/>
                  </a:lnTo>
                  <a:lnTo>
                    <a:pt x="150" y="99"/>
                  </a:lnTo>
                  <a:lnTo>
                    <a:pt x="159" y="95"/>
                  </a:lnTo>
                  <a:lnTo>
                    <a:pt x="169" y="95"/>
                  </a:lnTo>
                  <a:lnTo>
                    <a:pt x="178" y="98"/>
                  </a:lnTo>
                  <a:lnTo>
                    <a:pt x="186" y="104"/>
                  </a:lnTo>
                  <a:lnTo>
                    <a:pt x="190" y="113"/>
                  </a:lnTo>
                  <a:lnTo>
                    <a:pt x="193" y="123"/>
                  </a:lnTo>
                  <a:lnTo>
                    <a:pt x="190" y="133"/>
                  </a:lnTo>
                  <a:lnTo>
                    <a:pt x="186" y="141"/>
                  </a:lnTo>
                  <a:lnTo>
                    <a:pt x="177" y="147"/>
                  </a:lnTo>
                  <a:lnTo>
                    <a:pt x="168" y="150"/>
                  </a:lnTo>
                  <a:lnTo>
                    <a:pt x="158" y="150"/>
                  </a:lnTo>
                  <a:lnTo>
                    <a:pt x="149" y="145"/>
                  </a:lnTo>
                  <a:lnTo>
                    <a:pt x="143" y="138"/>
                  </a:lnTo>
                  <a:lnTo>
                    <a:pt x="140" y="130"/>
                  </a:lnTo>
                  <a:lnTo>
                    <a:pt x="140" y="123"/>
                  </a:lnTo>
                  <a:lnTo>
                    <a:pt x="141" y="116"/>
                  </a:lnTo>
                  <a:lnTo>
                    <a:pt x="135" y="111"/>
                  </a:lnTo>
                  <a:lnTo>
                    <a:pt x="127" y="105"/>
                  </a:lnTo>
                  <a:lnTo>
                    <a:pt x="116" y="98"/>
                  </a:lnTo>
                  <a:lnTo>
                    <a:pt x="110" y="94"/>
                  </a:lnTo>
                  <a:lnTo>
                    <a:pt x="109" y="92"/>
                  </a:lnTo>
                  <a:lnTo>
                    <a:pt x="107" y="92"/>
                  </a:lnTo>
                  <a:lnTo>
                    <a:pt x="107" y="94"/>
                  </a:lnTo>
                  <a:lnTo>
                    <a:pt x="107" y="95"/>
                  </a:lnTo>
                  <a:lnTo>
                    <a:pt x="112" y="105"/>
                  </a:lnTo>
                  <a:lnTo>
                    <a:pt x="112" y="116"/>
                  </a:lnTo>
                  <a:lnTo>
                    <a:pt x="107" y="126"/>
                  </a:lnTo>
                  <a:lnTo>
                    <a:pt x="103" y="133"/>
                  </a:lnTo>
                  <a:lnTo>
                    <a:pt x="100" y="136"/>
                  </a:lnTo>
                  <a:lnTo>
                    <a:pt x="94" y="139"/>
                  </a:lnTo>
                  <a:lnTo>
                    <a:pt x="87" y="142"/>
                  </a:lnTo>
                  <a:lnTo>
                    <a:pt x="81" y="144"/>
                  </a:lnTo>
                  <a:lnTo>
                    <a:pt x="73" y="142"/>
                  </a:lnTo>
                  <a:lnTo>
                    <a:pt x="66" y="139"/>
                  </a:lnTo>
                  <a:lnTo>
                    <a:pt x="60" y="135"/>
                  </a:lnTo>
                  <a:lnTo>
                    <a:pt x="56" y="129"/>
                  </a:lnTo>
                  <a:lnTo>
                    <a:pt x="53" y="123"/>
                  </a:lnTo>
                  <a:lnTo>
                    <a:pt x="50" y="117"/>
                  </a:lnTo>
                  <a:lnTo>
                    <a:pt x="50" y="110"/>
                  </a:lnTo>
                  <a:lnTo>
                    <a:pt x="50" y="101"/>
                  </a:lnTo>
                  <a:lnTo>
                    <a:pt x="53" y="98"/>
                  </a:lnTo>
                  <a:lnTo>
                    <a:pt x="56" y="94"/>
                  </a:lnTo>
                  <a:lnTo>
                    <a:pt x="59" y="91"/>
                  </a:lnTo>
                  <a:lnTo>
                    <a:pt x="63" y="88"/>
                  </a:lnTo>
                  <a:lnTo>
                    <a:pt x="56" y="86"/>
                  </a:lnTo>
                  <a:lnTo>
                    <a:pt x="50" y="82"/>
                  </a:lnTo>
                  <a:lnTo>
                    <a:pt x="44" y="77"/>
                  </a:lnTo>
                  <a:lnTo>
                    <a:pt x="41" y="71"/>
                  </a:lnTo>
                  <a:lnTo>
                    <a:pt x="40" y="79"/>
                  </a:lnTo>
                  <a:lnTo>
                    <a:pt x="37" y="85"/>
                  </a:lnTo>
                  <a:lnTo>
                    <a:pt x="29" y="88"/>
                  </a:lnTo>
                  <a:lnTo>
                    <a:pt x="17" y="86"/>
                  </a:lnTo>
                  <a:lnTo>
                    <a:pt x="10" y="83"/>
                  </a:lnTo>
                  <a:lnTo>
                    <a:pt x="4" y="77"/>
                  </a:lnTo>
                  <a:lnTo>
                    <a:pt x="1" y="71"/>
                  </a:lnTo>
                  <a:lnTo>
                    <a:pt x="0" y="67"/>
                  </a:lnTo>
                  <a:lnTo>
                    <a:pt x="1" y="60"/>
                  </a:lnTo>
                  <a:lnTo>
                    <a:pt x="4" y="52"/>
                  </a:lnTo>
                  <a:lnTo>
                    <a:pt x="9" y="45"/>
                  </a:lnTo>
                  <a:lnTo>
                    <a:pt x="11" y="40"/>
                  </a:lnTo>
                  <a:lnTo>
                    <a:pt x="13" y="39"/>
                  </a:lnTo>
                  <a:lnTo>
                    <a:pt x="16" y="37"/>
                  </a:lnTo>
                  <a:lnTo>
                    <a:pt x="19" y="36"/>
                  </a:lnTo>
                  <a:lnTo>
                    <a:pt x="22" y="34"/>
                  </a:lnTo>
                  <a:lnTo>
                    <a:pt x="26" y="34"/>
                  </a:lnTo>
                  <a:lnTo>
                    <a:pt x="29" y="33"/>
                  </a:lnTo>
                  <a:lnTo>
                    <a:pt x="31" y="33"/>
                  </a:lnTo>
                  <a:lnTo>
                    <a:pt x="34" y="33"/>
                  </a:lnTo>
                  <a:lnTo>
                    <a:pt x="34" y="26"/>
                  </a:lnTo>
                  <a:lnTo>
                    <a:pt x="34" y="17"/>
                  </a:lnTo>
                  <a:lnTo>
                    <a:pt x="38" y="9"/>
                  </a:lnTo>
                  <a:lnTo>
                    <a:pt x="47" y="3"/>
                  </a:lnTo>
                  <a:lnTo>
                    <a:pt x="51" y="0"/>
                  </a:lnTo>
                  <a:lnTo>
                    <a:pt x="59" y="0"/>
                  </a:lnTo>
                  <a:lnTo>
                    <a:pt x="66" y="0"/>
                  </a:lnTo>
                  <a:lnTo>
                    <a:pt x="71" y="2"/>
                  </a:lnTo>
                  <a:lnTo>
                    <a:pt x="79" y="6"/>
                  </a:lnTo>
                  <a:lnTo>
                    <a:pt x="84" y="17"/>
                  </a:lnTo>
                  <a:lnTo>
                    <a:pt x="84" y="27"/>
                  </a:lnTo>
                  <a:lnTo>
                    <a:pt x="76" y="36"/>
                  </a:lnTo>
                  <a:lnTo>
                    <a:pt x="82" y="37"/>
                  </a:lnTo>
                  <a:lnTo>
                    <a:pt x="90" y="40"/>
                  </a:lnTo>
                  <a:lnTo>
                    <a:pt x="94" y="48"/>
                  </a:lnTo>
                  <a:lnTo>
                    <a:pt x="96" y="55"/>
                  </a:lnTo>
                  <a:lnTo>
                    <a:pt x="94" y="58"/>
                  </a:lnTo>
                  <a:lnTo>
                    <a:pt x="94" y="60"/>
                  </a:lnTo>
                  <a:lnTo>
                    <a:pt x="94" y="61"/>
                  </a:lnTo>
                  <a:lnTo>
                    <a:pt x="97" y="60"/>
                  </a:lnTo>
                  <a:lnTo>
                    <a:pt x="100" y="57"/>
                  </a:lnTo>
                  <a:lnTo>
                    <a:pt x="103" y="52"/>
                  </a:lnTo>
                  <a:lnTo>
                    <a:pt x="106" y="49"/>
                  </a:lnTo>
                  <a:lnTo>
                    <a:pt x="107" y="45"/>
                  </a:lnTo>
                  <a:lnTo>
                    <a:pt x="104" y="37"/>
                  </a:lnTo>
                  <a:lnTo>
                    <a:pt x="103" y="31"/>
                  </a:lnTo>
                  <a:lnTo>
                    <a:pt x="103" y="24"/>
                  </a:lnTo>
                  <a:lnTo>
                    <a:pt x="106" y="15"/>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41" name="Freeform 302"/>
            <p:cNvSpPr>
              <a:spLocks/>
            </p:cNvSpPr>
            <p:nvPr/>
          </p:nvSpPr>
          <p:spPr bwMode="auto">
            <a:xfrm>
              <a:off x="1091" y="1267"/>
              <a:ext cx="180" cy="176"/>
            </a:xfrm>
            <a:custGeom>
              <a:avLst/>
              <a:gdLst>
                <a:gd name="T0" fmla="*/ 174 w 180"/>
                <a:gd name="T1" fmla="*/ 173 h 176"/>
                <a:gd name="T2" fmla="*/ 165 w 180"/>
                <a:gd name="T3" fmla="*/ 169 h 176"/>
                <a:gd name="T4" fmla="*/ 146 w 180"/>
                <a:gd name="T5" fmla="*/ 164 h 176"/>
                <a:gd name="T6" fmla="*/ 128 w 180"/>
                <a:gd name="T7" fmla="*/ 166 h 176"/>
                <a:gd name="T8" fmla="*/ 107 w 180"/>
                <a:gd name="T9" fmla="*/ 166 h 176"/>
                <a:gd name="T10" fmla="*/ 94 w 180"/>
                <a:gd name="T11" fmla="*/ 160 h 176"/>
                <a:gd name="T12" fmla="*/ 102 w 180"/>
                <a:gd name="T13" fmla="*/ 157 h 176"/>
                <a:gd name="T14" fmla="*/ 134 w 180"/>
                <a:gd name="T15" fmla="*/ 153 h 176"/>
                <a:gd name="T16" fmla="*/ 125 w 180"/>
                <a:gd name="T17" fmla="*/ 132 h 176"/>
                <a:gd name="T18" fmla="*/ 106 w 180"/>
                <a:gd name="T19" fmla="*/ 122 h 176"/>
                <a:gd name="T20" fmla="*/ 75 w 180"/>
                <a:gd name="T21" fmla="*/ 126 h 176"/>
                <a:gd name="T22" fmla="*/ 45 w 180"/>
                <a:gd name="T23" fmla="*/ 123 h 176"/>
                <a:gd name="T24" fmla="*/ 35 w 180"/>
                <a:gd name="T25" fmla="*/ 113 h 176"/>
                <a:gd name="T26" fmla="*/ 50 w 180"/>
                <a:gd name="T27" fmla="*/ 116 h 176"/>
                <a:gd name="T28" fmla="*/ 71 w 180"/>
                <a:gd name="T29" fmla="*/ 114 h 176"/>
                <a:gd name="T30" fmla="*/ 91 w 180"/>
                <a:gd name="T31" fmla="*/ 110 h 176"/>
                <a:gd name="T32" fmla="*/ 87 w 180"/>
                <a:gd name="T33" fmla="*/ 92 h 176"/>
                <a:gd name="T34" fmla="*/ 63 w 180"/>
                <a:gd name="T35" fmla="*/ 85 h 176"/>
                <a:gd name="T36" fmla="*/ 31 w 180"/>
                <a:gd name="T37" fmla="*/ 86 h 176"/>
                <a:gd name="T38" fmla="*/ 6 w 180"/>
                <a:gd name="T39" fmla="*/ 76 h 176"/>
                <a:gd name="T40" fmla="*/ 0 w 180"/>
                <a:gd name="T41" fmla="*/ 65 h 176"/>
                <a:gd name="T42" fmla="*/ 11 w 180"/>
                <a:gd name="T43" fmla="*/ 71 h 176"/>
                <a:gd name="T44" fmla="*/ 31 w 180"/>
                <a:gd name="T45" fmla="*/ 74 h 176"/>
                <a:gd name="T46" fmla="*/ 53 w 180"/>
                <a:gd name="T47" fmla="*/ 73 h 176"/>
                <a:gd name="T48" fmla="*/ 44 w 180"/>
                <a:gd name="T49" fmla="*/ 57 h 176"/>
                <a:gd name="T50" fmla="*/ 20 w 180"/>
                <a:gd name="T51" fmla="*/ 31 h 176"/>
                <a:gd name="T52" fmla="*/ 4 w 180"/>
                <a:gd name="T53" fmla="*/ 11 h 176"/>
                <a:gd name="T54" fmla="*/ 6 w 180"/>
                <a:gd name="T55" fmla="*/ 2 h 176"/>
                <a:gd name="T56" fmla="*/ 19 w 180"/>
                <a:gd name="T57" fmla="*/ 17 h 176"/>
                <a:gd name="T58" fmla="*/ 42 w 180"/>
                <a:gd name="T59" fmla="*/ 42 h 176"/>
                <a:gd name="T60" fmla="*/ 62 w 180"/>
                <a:gd name="T61" fmla="*/ 60 h 176"/>
                <a:gd name="T62" fmla="*/ 71 w 180"/>
                <a:gd name="T63" fmla="*/ 30 h 176"/>
                <a:gd name="T64" fmla="*/ 69 w 180"/>
                <a:gd name="T65" fmla="*/ 11 h 176"/>
                <a:gd name="T66" fmla="*/ 78 w 180"/>
                <a:gd name="T67" fmla="*/ 31 h 176"/>
                <a:gd name="T68" fmla="*/ 81 w 180"/>
                <a:gd name="T69" fmla="*/ 68 h 176"/>
                <a:gd name="T70" fmla="*/ 102 w 180"/>
                <a:gd name="T71" fmla="*/ 91 h 176"/>
                <a:gd name="T72" fmla="*/ 124 w 180"/>
                <a:gd name="T73" fmla="*/ 83 h 176"/>
                <a:gd name="T74" fmla="*/ 127 w 180"/>
                <a:gd name="T75" fmla="*/ 48 h 176"/>
                <a:gd name="T76" fmla="*/ 133 w 180"/>
                <a:gd name="T77" fmla="*/ 51 h 176"/>
                <a:gd name="T78" fmla="*/ 137 w 180"/>
                <a:gd name="T79" fmla="*/ 98 h 176"/>
                <a:gd name="T80" fmla="*/ 147 w 180"/>
                <a:gd name="T81" fmla="*/ 126 h 176"/>
                <a:gd name="T82" fmla="*/ 162 w 180"/>
                <a:gd name="T83" fmla="*/ 135 h 176"/>
                <a:gd name="T84" fmla="*/ 169 w 180"/>
                <a:gd name="T85" fmla="*/ 119 h 176"/>
                <a:gd name="T86" fmla="*/ 177 w 180"/>
                <a:gd name="T87" fmla="*/ 116 h 176"/>
                <a:gd name="T88" fmla="*/ 174 w 180"/>
                <a:gd name="T89" fmla="*/ 138 h 176"/>
                <a:gd name="T90" fmla="*/ 171 w 180"/>
                <a:gd name="T91" fmla="*/ 156 h 176"/>
                <a:gd name="T92" fmla="*/ 180 w 180"/>
                <a:gd name="T93" fmla="*/ 17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0"/>
                <a:gd name="T142" fmla="*/ 0 h 176"/>
                <a:gd name="T143" fmla="*/ 180 w 180"/>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0" h="176">
                  <a:moveTo>
                    <a:pt x="180" y="170"/>
                  </a:moveTo>
                  <a:lnTo>
                    <a:pt x="177" y="172"/>
                  </a:lnTo>
                  <a:lnTo>
                    <a:pt x="174" y="173"/>
                  </a:lnTo>
                  <a:lnTo>
                    <a:pt x="171" y="175"/>
                  </a:lnTo>
                  <a:lnTo>
                    <a:pt x="169" y="176"/>
                  </a:lnTo>
                  <a:lnTo>
                    <a:pt x="165" y="169"/>
                  </a:lnTo>
                  <a:lnTo>
                    <a:pt x="161" y="164"/>
                  </a:lnTo>
                  <a:lnTo>
                    <a:pt x="155" y="163"/>
                  </a:lnTo>
                  <a:lnTo>
                    <a:pt x="146" y="164"/>
                  </a:lnTo>
                  <a:lnTo>
                    <a:pt x="140" y="166"/>
                  </a:lnTo>
                  <a:lnTo>
                    <a:pt x="134" y="166"/>
                  </a:lnTo>
                  <a:lnTo>
                    <a:pt x="128" y="166"/>
                  </a:lnTo>
                  <a:lnTo>
                    <a:pt x="121" y="166"/>
                  </a:lnTo>
                  <a:lnTo>
                    <a:pt x="113" y="166"/>
                  </a:lnTo>
                  <a:lnTo>
                    <a:pt x="107" y="166"/>
                  </a:lnTo>
                  <a:lnTo>
                    <a:pt x="103" y="164"/>
                  </a:lnTo>
                  <a:lnTo>
                    <a:pt x="99" y="163"/>
                  </a:lnTo>
                  <a:lnTo>
                    <a:pt x="94" y="160"/>
                  </a:lnTo>
                  <a:lnTo>
                    <a:pt x="93" y="157"/>
                  </a:lnTo>
                  <a:lnTo>
                    <a:pt x="94" y="156"/>
                  </a:lnTo>
                  <a:lnTo>
                    <a:pt x="102" y="157"/>
                  </a:lnTo>
                  <a:lnTo>
                    <a:pt x="112" y="157"/>
                  </a:lnTo>
                  <a:lnTo>
                    <a:pt x="124" y="156"/>
                  </a:lnTo>
                  <a:lnTo>
                    <a:pt x="134" y="153"/>
                  </a:lnTo>
                  <a:lnTo>
                    <a:pt x="141" y="150"/>
                  </a:lnTo>
                  <a:lnTo>
                    <a:pt x="134" y="141"/>
                  </a:lnTo>
                  <a:lnTo>
                    <a:pt x="125" y="132"/>
                  </a:lnTo>
                  <a:lnTo>
                    <a:pt x="118" y="125"/>
                  </a:lnTo>
                  <a:lnTo>
                    <a:pt x="113" y="120"/>
                  </a:lnTo>
                  <a:lnTo>
                    <a:pt x="106" y="122"/>
                  </a:lnTo>
                  <a:lnTo>
                    <a:pt x="96" y="123"/>
                  </a:lnTo>
                  <a:lnTo>
                    <a:pt x="85" y="125"/>
                  </a:lnTo>
                  <a:lnTo>
                    <a:pt x="75" y="126"/>
                  </a:lnTo>
                  <a:lnTo>
                    <a:pt x="63" y="126"/>
                  </a:lnTo>
                  <a:lnTo>
                    <a:pt x="54" y="125"/>
                  </a:lnTo>
                  <a:lnTo>
                    <a:pt x="45" y="123"/>
                  </a:lnTo>
                  <a:lnTo>
                    <a:pt x="40" y="120"/>
                  </a:lnTo>
                  <a:lnTo>
                    <a:pt x="35" y="116"/>
                  </a:lnTo>
                  <a:lnTo>
                    <a:pt x="35" y="113"/>
                  </a:lnTo>
                  <a:lnTo>
                    <a:pt x="38" y="113"/>
                  </a:lnTo>
                  <a:lnTo>
                    <a:pt x="44" y="114"/>
                  </a:lnTo>
                  <a:lnTo>
                    <a:pt x="50" y="116"/>
                  </a:lnTo>
                  <a:lnTo>
                    <a:pt x="56" y="116"/>
                  </a:lnTo>
                  <a:lnTo>
                    <a:pt x="63" y="116"/>
                  </a:lnTo>
                  <a:lnTo>
                    <a:pt x="71" y="114"/>
                  </a:lnTo>
                  <a:lnTo>
                    <a:pt x="78" y="113"/>
                  </a:lnTo>
                  <a:lnTo>
                    <a:pt x="85" y="111"/>
                  </a:lnTo>
                  <a:lnTo>
                    <a:pt x="91" y="110"/>
                  </a:lnTo>
                  <a:lnTo>
                    <a:pt x="97" y="107"/>
                  </a:lnTo>
                  <a:lnTo>
                    <a:pt x="93" y="99"/>
                  </a:lnTo>
                  <a:lnTo>
                    <a:pt x="87" y="92"/>
                  </a:lnTo>
                  <a:lnTo>
                    <a:pt x="79" y="86"/>
                  </a:lnTo>
                  <a:lnTo>
                    <a:pt x="72" y="82"/>
                  </a:lnTo>
                  <a:lnTo>
                    <a:pt x="63" y="85"/>
                  </a:lnTo>
                  <a:lnTo>
                    <a:pt x="53" y="86"/>
                  </a:lnTo>
                  <a:lnTo>
                    <a:pt x="41" y="86"/>
                  </a:lnTo>
                  <a:lnTo>
                    <a:pt x="31" y="86"/>
                  </a:lnTo>
                  <a:lnTo>
                    <a:pt x="22" y="83"/>
                  </a:lnTo>
                  <a:lnTo>
                    <a:pt x="13" y="80"/>
                  </a:lnTo>
                  <a:lnTo>
                    <a:pt x="6" y="76"/>
                  </a:lnTo>
                  <a:lnTo>
                    <a:pt x="1" y="70"/>
                  </a:lnTo>
                  <a:lnTo>
                    <a:pt x="0" y="67"/>
                  </a:lnTo>
                  <a:lnTo>
                    <a:pt x="0" y="65"/>
                  </a:lnTo>
                  <a:lnTo>
                    <a:pt x="3" y="67"/>
                  </a:lnTo>
                  <a:lnTo>
                    <a:pt x="7" y="70"/>
                  </a:lnTo>
                  <a:lnTo>
                    <a:pt x="11" y="71"/>
                  </a:lnTo>
                  <a:lnTo>
                    <a:pt x="16" y="73"/>
                  </a:lnTo>
                  <a:lnTo>
                    <a:pt x="23" y="74"/>
                  </a:lnTo>
                  <a:lnTo>
                    <a:pt x="31" y="74"/>
                  </a:lnTo>
                  <a:lnTo>
                    <a:pt x="38" y="74"/>
                  </a:lnTo>
                  <a:lnTo>
                    <a:pt x="45" y="74"/>
                  </a:lnTo>
                  <a:lnTo>
                    <a:pt x="53" y="73"/>
                  </a:lnTo>
                  <a:lnTo>
                    <a:pt x="59" y="71"/>
                  </a:lnTo>
                  <a:lnTo>
                    <a:pt x="51" y="64"/>
                  </a:lnTo>
                  <a:lnTo>
                    <a:pt x="44" y="57"/>
                  </a:lnTo>
                  <a:lnTo>
                    <a:pt x="37" y="49"/>
                  </a:lnTo>
                  <a:lnTo>
                    <a:pt x="28" y="40"/>
                  </a:lnTo>
                  <a:lnTo>
                    <a:pt x="20" y="31"/>
                  </a:lnTo>
                  <a:lnTo>
                    <a:pt x="13" y="24"/>
                  </a:lnTo>
                  <a:lnTo>
                    <a:pt x="9" y="17"/>
                  </a:lnTo>
                  <a:lnTo>
                    <a:pt x="4" y="11"/>
                  </a:lnTo>
                  <a:lnTo>
                    <a:pt x="1" y="3"/>
                  </a:lnTo>
                  <a:lnTo>
                    <a:pt x="1" y="0"/>
                  </a:lnTo>
                  <a:lnTo>
                    <a:pt x="6" y="2"/>
                  </a:lnTo>
                  <a:lnTo>
                    <a:pt x="10" y="6"/>
                  </a:lnTo>
                  <a:lnTo>
                    <a:pt x="13" y="11"/>
                  </a:lnTo>
                  <a:lnTo>
                    <a:pt x="19" y="17"/>
                  </a:lnTo>
                  <a:lnTo>
                    <a:pt x="26" y="26"/>
                  </a:lnTo>
                  <a:lnTo>
                    <a:pt x="34" y="33"/>
                  </a:lnTo>
                  <a:lnTo>
                    <a:pt x="42" y="42"/>
                  </a:lnTo>
                  <a:lnTo>
                    <a:pt x="50" y="49"/>
                  </a:lnTo>
                  <a:lnTo>
                    <a:pt x="57" y="57"/>
                  </a:lnTo>
                  <a:lnTo>
                    <a:pt x="62" y="60"/>
                  </a:lnTo>
                  <a:lnTo>
                    <a:pt x="66" y="51"/>
                  </a:lnTo>
                  <a:lnTo>
                    <a:pt x="69" y="40"/>
                  </a:lnTo>
                  <a:lnTo>
                    <a:pt x="71" y="30"/>
                  </a:lnTo>
                  <a:lnTo>
                    <a:pt x="69" y="21"/>
                  </a:lnTo>
                  <a:lnTo>
                    <a:pt x="68" y="15"/>
                  </a:lnTo>
                  <a:lnTo>
                    <a:pt x="69" y="11"/>
                  </a:lnTo>
                  <a:lnTo>
                    <a:pt x="71" y="12"/>
                  </a:lnTo>
                  <a:lnTo>
                    <a:pt x="73" y="15"/>
                  </a:lnTo>
                  <a:lnTo>
                    <a:pt x="78" y="31"/>
                  </a:lnTo>
                  <a:lnTo>
                    <a:pt x="81" y="48"/>
                  </a:lnTo>
                  <a:lnTo>
                    <a:pt x="81" y="61"/>
                  </a:lnTo>
                  <a:lnTo>
                    <a:pt x="81" y="68"/>
                  </a:lnTo>
                  <a:lnTo>
                    <a:pt x="88" y="74"/>
                  </a:lnTo>
                  <a:lnTo>
                    <a:pt x="96" y="83"/>
                  </a:lnTo>
                  <a:lnTo>
                    <a:pt x="102" y="91"/>
                  </a:lnTo>
                  <a:lnTo>
                    <a:pt x="107" y="95"/>
                  </a:lnTo>
                  <a:lnTo>
                    <a:pt x="116" y="92"/>
                  </a:lnTo>
                  <a:lnTo>
                    <a:pt x="124" y="83"/>
                  </a:lnTo>
                  <a:lnTo>
                    <a:pt x="128" y="71"/>
                  </a:lnTo>
                  <a:lnTo>
                    <a:pt x="128" y="58"/>
                  </a:lnTo>
                  <a:lnTo>
                    <a:pt x="127" y="48"/>
                  </a:lnTo>
                  <a:lnTo>
                    <a:pt x="128" y="43"/>
                  </a:lnTo>
                  <a:lnTo>
                    <a:pt x="130" y="45"/>
                  </a:lnTo>
                  <a:lnTo>
                    <a:pt x="133" y="51"/>
                  </a:lnTo>
                  <a:lnTo>
                    <a:pt x="136" y="65"/>
                  </a:lnTo>
                  <a:lnTo>
                    <a:pt x="137" y="82"/>
                  </a:lnTo>
                  <a:lnTo>
                    <a:pt x="137" y="98"/>
                  </a:lnTo>
                  <a:lnTo>
                    <a:pt x="131" y="110"/>
                  </a:lnTo>
                  <a:lnTo>
                    <a:pt x="140" y="119"/>
                  </a:lnTo>
                  <a:lnTo>
                    <a:pt x="147" y="126"/>
                  </a:lnTo>
                  <a:lnTo>
                    <a:pt x="152" y="133"/>
                  </a:lnTo>
                  <a:lnTo>
                    <a:pt x="156" y="139"/>
                  </a:lnTo>
                  <a:lnTo>
                    <a:pt x="162" y="135"/>
                  </a:lnTo>
                  <a:lnTo>
                    <a:pt x="165" y="129"/>
                  </a:lnTo>
                  <a:lnTo>
                    <a:pt x="168" y="123"/>
                  </a:lnTo>
                  <a:lnTo>
                    <a:pt x="169" y="119"/>
                  </a:lnTo>
                  <a:lnTo>
                    <a:pt x="171" y="116"/>
                  </a:lnTo>
                  <a:lnTo>
                    <a:pt x="174" y="114"/>
                  </a:lnTo>
                  <a:lnTo>
                    <a:pt x="177" y="116"/>
                  </a:lnTo>
                  <a:lnTo>
                    <a:pt x="178" y="122"/>
                  </a:lnTo>
                  <a:lnTo>
                    <a:pt x="177" y="130"/>
                  </a:lnTo>
                  <a:lnTo>
                    <a:pt x="174" y="138"/>
                  </a:lnTo>
                  <a:lnTo>
                    <a:pt x="171" y="147"/>
                  </a:lnTo>
                  <a:lnTo>
                    <a:pt x="168" y="151"/>
                  </a:lnTo>
                  <a:lnTo>
                    <a:pt x="171" y="156"/>
                  </a:lnTo>
                  <a:lnTo>
                    <a:pt x="174" y="160"/>
                  </a:lnTo>
                  <a:lnTo>
                    <a:pt x="177" y="166"/>
                  </a:lnTo>
                  <a:lnTo>
                    <a:pt x="180" y="170"/>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42" name="Freeform 303"/>
            <p:cNvSpPr>
              <a:spLocks/>
            </p:cNvSpPr>
            <p:nvPr/>
          </p:nvSpPr>
          <p:spPr bwMode="auto">
            <a:xfrm>
              <a:off x="1325" y="1225"/>
              <a:ext cx="145" cy="193"/>
            </a:xfrm>
            <a:custGeom>
              <a:avLst/>
              <a:gdLst>
                <a:gd name="T0" fmla="*/ 20 w 145"/>
                <a:gd name="T1" fmla="*/ 184 h 193"/>
                <a:gd name="T2" fmla="*/ 0 w 145"/>
                <a:gd name="T3" fmla="*/ 146 h 193"/>
                <a:gd name="T4" fmla="*/ 3 w 145"/>
                <a:gd name="T5" fmla="*/ 116 h 193"/>
                <a:gd name="T6" fmla="*/ 8 w 145"/>
                <a:gd name="T7" fmla="*/ 118 h 193"/>
                <a:gd name="T8" fmla="*/ 9 w 145"/>
                <a:gd name="T9" fmla="*/ 138 h 193"/>
                <a:gd name="T10" fmla="*/ 21 w 145"/>
                <a:gd name="T11" fmla="*/ 171 h 193"/>
                <a:gd name="T12" fmla="*/ 37 w 145"/>
                <a:gd name="T13" fmla="*/ 177 h 193"/>
                <a:gd name="T14" fmla="*/ 42 w 145"/>
                <a:gd name="T15" fmla="*/ 167 h 193"/>
                <a:gd name="T16" fmla="*/ 39 w 145"/>
                <a:gd name="T17" fmla="*/ 146 h 193"/>
                <a:gd name="T18" fmla="*/ 31 w 145"/>
                <a:gd name="T19" fmla="*/ 105 h 193"/>
                <a:gd name="T20" fmla="*/ 33 w 145"/>
                <a:gd name="T21" fmla="*/ 84 h 193"/>
                <a:gd name="T22" fmla="*/ 37 w 145"/>
                <a:gd name="T23" fmla="*/ 84 h 193"/>
                <a:gd name="T24" fmla="*/ 39 w 145"/>
                <a:gd name="T25" fmla="*/ 105 h 193"/>
                <a:gd name="T26" fmla="*/ 46 w 145"/>
                <a:gd name="T27" fmla="*/ 137 h 193"/>
                <a:gd name="T28" fmla="*/ 58 w 145"/>
                <a:gd name="T29" fmla="*/ 138 h 193"/>
                <a:gd name="T30" fmla="*/ 68 w 145"/>
                <a:gd name="T31" fmla="*/ 115 h 193"/>
                <a:gd name="T32" fmla="*/ 64 w 145"/>
                <a:gd name="T33" fmla="*/ 84 h 193"/>
                <a:gd name="T34" fmla="*/ 64 w 145"/>
                <a:gd name="T35" fmla="*/ 41 h 193"/>
                <a:gd name="T36" fmla="*/ 76 w 145"/>
                <a:gd name="T37" fmla="*/ 22 h 193"/>
                <a:gd name="T38" fmla="*/ 79 w 145"/>
                <a:gd name="T39" fmla="*/ 23 h 193"/>
                <a:gd name="T40" fmla="*/ 73 w 145"/>
                <a:gd name="T41" fmla="*/ 45 h 193"/>
                <a:gd name="T42" fmla="*/ 74 w 145"/>
                <a:gd name="T43" fmla="*/ 78 h 193"/>
                <a:gd name="T44" fmla="*/ 88 w 145"/>
                <a:gd name="T45" fmla="*/ 76 h 193"/>
                <a:gd name="T46" fmla="*/ 98 w 145"/>
                <a:gd name="T47" fmla="*/ 54 h 193"/>
                <a:gd name="T48" fmla="*/ 102 w 145"/>
                <a:gd name="T49" fmla="*/ 34 h 193"/>
                <a:gd name="T50" fmla="*/ 114 w 145"/>
                <a:gd name="T51" fmla="*/ 11 h 193"/>
                <a:gd name="T52" fmla="*/ 124 w 145"/>
                <a:gd name="T53" fmla="*/ 1 h 193"/>
                <a:gd name="T54" fmla="*/ 132 w 145"/>
                <a:gd name="T55" fmla="*/ 1 h 193"/>
                <a:gd name="T56" fmla="*/ 120 w 145"/>
                <a:gd name="T57" fmla="*/ 19 h 193"/>
                <a:gd name="T58" fmla="*/ 105 w 145"/>
                <a:gd name="T59" fmla="*/ 42 h 193"/>
                <a:gd name="T60" fmla="*/ 102 w 145"/>
                <a:gd name="T61" fmla="*/ 62 h 193"/>
                <a:gd name="T62" fmla="*/ 95 w 145"/>
                <a:gd name="T63" fmla="*/ 84 h 193"/>
                <a:gd name="T64" fmla="*/ 98 w 145"/>
                <a:gd name="T65" fmla="*/ 90 h 193"/>
                <a:gd name="T66" fmla="*/ 113 w 145"/>
                <a:gd name="T67" fmla="*/ 84 h 193"/>
                <a:gd name="T68" fmla="*/ 127 w 145"/>
                <a:gd name="T69" fmla="*/ 76 h 193"/>
                <a:gd name="T70" fmla="*/ 136 w 145"/>
                <a:gd name="T71" fmla="*/ 69 h 193"/>
                <a:gd name="T72" fmla="*/ 142 w 145"/>
                <a:gd name="T73" fmla="*/ 63 h 193"/>
                <a:gd name="T74" fmla="*/ 145 w 145"/>
                <a:gd name="T75" fmla="*/ 65 h 193"/>
                <a:gd name="T76" fmla="*/ 138 w 145"/>
                <a:gd name="T77" fmla="*/ 78 h 193"/>
                <a:gd name="T78" fmla="*/ 123 w 145"/>
                <a:gd name="T79" fmla="*/ 91 h 193"/>
                <a:gd name="T80" fmla="*/ 107 w 145"/>
                <a:gd name="T81" fmla="*/ 99 h 193"/>
                <a:gd name="T82" fmla="*/ 93 w 145"/>
                <a:gd name="T83" fmla="*/ 103 h 193"/>
                <a:gd name="T84" fmla="*/ 83 w 145"/>
                <a:gd name="T85" fmla="*/ 115 h 193"/>
                <a:gd name="T86" fmla="*/ 68 w 145"/>
                <a:gd name="T87" fmla="*/ 144 h 193"/>
                <a:gd name="T88" fmla="*/ 71 w 145"/>
                <a:gd name="T89" fmla="*/ 156 h 193"/>
                <a:gd name="T90" fmla="*/ 86 w 145"/>
                <a:gd name="T91" fmla="*/ 158 h 193"/>
                <a:gd name="T92" fmla="*/ 101 w 145"/>
                <a:gd name="T93" fmla="*/ 155 h 193"/>
                <a:gd name="T94" fmla="*/ 114 w 145"/>
                <a:gd name="T95" fmla="*/ 147 h 193"/>
                <a:gd name="T96" fmla="*/ 123 w 145"/>
                <a:gd name="T97" fmla="*/ 136 h 193"/>
                <a:gd name="T98" fmla="*/ 126 w 145"/>
                <a:gd name="T99" fmla="*/ 136 h 193"/>
                <a:gd name="T100" fmla="*/ 120 w 145"/>
                <a:gd name="T101" fmla="*/ 149 h 193"/>
                <a:gd name="T102" fmla="*/ 107 w 145"/>
                <a:gd name="T103" fmla="*/ 162 h 193"/>
                <a:gd name="T104" fmla="*/ 89 w 145"/>
                <a:gd name="T105" fmla="*/ 168 h 193"/>
                <a:gd name="T106" fmla="*/ 71 w 145"/>
                <a:gd name="T107" fmla="*/ 170 h 193"/>
                <a:gd name="T108" fmla="*/ 59 w 145"/>
                <a:gd name="T109" fmla="*/ 172 h 193"/>
                <a:gd name="T110" fmla="*/ 54 w 145"/>
                <a:gd name="T111" fmla="*/ 183 h 193"/>
                <a:gd name="T112" fmla="*/ 45 w 145"/>
                <a:gd name="T113" fmla="*/ 186 h 193"/>
                <a:gd name="T114" fmla="*/ 33 w 145"/>
                <a:gd name="T115" fmla="*/ 190 h 19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5"/>
                <a:gd name="T175" fmla="*/ 0 h 193"/>
                <a:gd name="T176" fmla="*/ 145 w 145"/>
                <a:gd name="T177" fmla="*/ 193 h 19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5" h="193">
                  <a:moveTo>
                    <a:pt x="30" y="193"/>
                  </a:moveTo>
                  <a:lnTo>
                    <a:pt x="20" y="184"/>
                  </a:lnTo>
                  <a:lnTo>
                    <a:pt x="9" y="167"/>
                  </a:lnTo>
                  <a:lnTo>
                    <a:pt x="0" y="146"/>
                  </a:lnTo>
                  <a:lnTo>
                    <a:pt x="0" y="122"/>
                  </a:lnTo>
                  <a:lnTo>
                    <a:pt x="3" y="116"/>
                  </a:lnTo>
                  <a:lnTo>
                    <a:pt x="5" y="116"/>
                  </a:lnTo>
                  <a:lnTo>
                    <a:pt x="8" y="118"/>
                  </a:lnTo>
                  <a:lnTo>
                    <a:pt x="8" y="122"/>
                  </a:lnTo>
                  <a:lnTo>
                    <a:pt x="9" y="138"/>
                  </a:lnTo>
                  <a:lnTo>
                    <a:pt x="14" y="156"/>
                  </a:lnTo>
                  <a:lnTo>
                    <a:pt x="21" y="171"/>
                  </a:lnTo>
                  <a:lnTo>
                    <a:pt x="33" y="181"/>
                  </a:lnTo>
                  <a:lnTo>
                    <a:pt x="37" y="177"/>
                  </a:lnTo>
                  <a:lnTo>
                    <a:pt x="40" y="171"/>
                  </a:lnTo>
                  <a:lnTo>
                    <a:pt x="42" y="167"/>
                  </a:lnTo>
                  <a:lnTo>
                    <a:pt x="45" y="164"/>
                  </a:lnTo>
                  <a:lnTo>
                    <a:pt x="39" y="146"/>
                  </a:lnTo>
                  <a:lnTo>
                    <a:pt x="34" y="125"/>
                  </a:lnTo>
                  <a:lnTo>
                    <a:pt x="31" y="105"/>
                  </a:lnTo>
                  <a:lnTo>
                    <a:pt x="31" y="91"/>
                  </a:lnTo>
                  <a:lnTo>
                    <a:pt x="33" y="84"/>
                  </a:lnTo>
                  <a:lnTo>
                    <a:pt x="36" y="82"/>
                  </a:lnTo>
                  <a:lnTo>
                    <a:pt x="37" y="84"/>
                  </a:lnTo>
                  <a:lnTo>
                    <a:pt x="39" y="91"/>
                  </a:lnTo>
                  <a:lnTo>
                    <a:pt x="39" y="105"/>
                  </a:lnTo>
                  <a:lnTo>
                    <a:pt x="42" y="121"/>
                  </a:lnTo>
                  <a:lnTo>
                    <a:pt x="46" y="137"/>
                  </a:lnTo>
                  <a:lnTo>
                    <a:pt x="52" y="147"/>
                  </a:lnTo>
                  <a:lnTo>
                    <a:pt x="58" y="138"/>
                  </a:lnTo>
                  <a:lnTo>
                    <a:pt x="64" y="127"/>
                  </a:lnTo>
                  <a:lnTo>
                    <a:pt x="68" y="115"/>
                  </a:lnTo>
                  <a:lnTo>
                    <a:pt x="71" y="106"/>
                  </a:lnTo>
                  <a:lnTo>
                    <a:pt x="64" y="84"/>
                  </a:lnTo>
                  <a:lnTo>
                    <a:pt x="61" y="62"/>
                  </a:lnTo>
                  <a:lnTo>
                    <a:pt x="64" y="41"/>
                  </a:lnTo>
                  <a:lnTo>
                    <a:pt x="71" y="25"/>
                  </a:lnTo>
                  <a:lnTo>
                    <a:pt x="76" y="22"/>
                  </a:lnTo>
                  <a:lnTo>
                    <a:pt x="77" y="22"/>
                  </a:lnTo>
                  <a:lnTo>
                    <a:pt x="79" y="23"/>
                  </a:lnTo>
                  <a:lnTo>
                    <a:pt x="77" y="28"/>
                  </a:lnTo>
                  <a:lnTo>
                    <a:pt x="73" y="45"/>
                  </a:lnTo>
                  <a:lnTo>
                    <a:pt x="71" y="63"/>
                  </a:lnTo>
                  <a:lnTo>
                    <a:pt x="74" y="78"/>
                  </a:lnTo>
                  <a:lnTo>
                    <a:pt x="79" y="88"/>
                  </a:lnTo>
                  <a:lnTo>
                    <a:pt x="88" y="76"/>
                  </a:lnTo>
                  <a:lnTo>
                    <a:pt x="93" y="65"/>
                  </a:lnTo>
                  <a:lnTo>
                    <a:pt x="98" y="54"/>
                  </a:lnTo>
                  <a:lnTo>
                    <a:pt x="99" y="44"/>
                  </a:lnTo>
                  <a:lnTo>
                    <a:pt x="102" y="34"/>
                  </a:lnTo>
                  <a:lnTo>
                    <a:pt x="108" y="22"/>
                  </a:lnTo>
                  <a:lnTo>
                    <a:pt x="114" y="11"/>
                  </a:lnTo>
                  <a:lnTo>
                    <a:pt x="120" y="4"/>
                  </a:lnTo>
                  <a:lnTo>
                    <a:pt x="124" y="1"/>
                  </a:lnTo>
                  <a:lnTo>
                    <a:pt x="130" y="0"/>
                  </a:lnTo>
                  <a:lnTo>
                    <a:pt x="132" y="1"/>
                  </a:lnTo>
                  <a:lnTo>
                    <a:pt x="130" y="5"/>
                  </a:lnTo>
                  <a:lnTo>
                    <a:pt x="120" y="19"/>
                  </a:lnTo>
                  <a:lnTo>
                    <a:pt x="111" y="31"/>
                  </a:lnTo>
                  <a:lnTo>
                    <a:pt x="105" y="42"/>
                  </a:lnTo>
                  <a:lnTo>
                    <a:pt x="104" y="51"/>
                  </a:lnTo>
                  <a:lnTo>
                    <a:pt x="102" y="62"/>
                  </a:lnTo>
                  <a:lnTo>
                    <a:pt x="99" y="73"/>
                  </a:lnTo>
                  <a:lnTo>
                    <a:pt x="95" y="84"/>
                  </a:lnTo>
                  <a:lnTo>
                    <a:pt x="90" y="91"/>
                  </a:lnTo>
                  <a:lnTo>
                    <a:pt x="98" y="90"/>
                  </a:lnTo>
                  <a:lnTo>
                    <a:pt x="105" y="87"/>
                  </a:lnTo>
                  <a:lnTo>
                    <a:pt x="113" y="84"/>
                  </a:lnTo>
                  <a:lnTo>
                    <a:pt x="120" y="81"/>
                  </a:lnTo>
                  <a:lnTo>
                    <a:pt x="127" y="76"/>
                  </a:lnTo>
                  <a:lnTo>
                    <a:pt x="132" y="72"/>
                  </a:lnTo>
                  <a:lnTo>
                    <a:pt x="136" y="69"/>
                  </a:lnTo>
                  <a:lnTo>
                    <a:pt x="139" y="66"/>
                  </a:lnTo>
                  <a:lnTo>
                    <a:pt x="142" y="63"/>
                  </a:lnTo>
                  <a:lnTo>
                    <a:pt x="145" y="62"/>
                  </a:lnTo>
                  <a:lnTo>
                    <a:pt x="145" y="65"/>
                  </a:lnTo>
                  <a:lnTo>
                    <a:pt x="144" y="69"/>
                  </a:lnTo>
                  <a:lnTo>
                    <a:pt x="138" y="78"/>
                  </a:lnTo>
                  <a:lnTo>
                    <a:pt x="130" y="85"/>
                  </a:lnTo>
                  <a:lnTo>
                    <a:pt x="123" y="91"/>
                  </a:lnTo>
                  <a:lnTo>
                    <a:pt x="116" y="96"/>
                  </a:lnTo>
                  <a:lnTo>
                    <a:pt x="107" y="99"/>
                  </a:lnTo>
                  <a:lnTo>
                    <a:pt x="99" y="102"/>
                  </a:lnTo>
                  <a:lnTo>
                    <a:pt x="93" y="103"/>
                  </a:lnTo>
                  <a:lnTo>
                    <a:pt x="89" y="103"/>
                  </a:lnTo>
                  <a:lnTo>
                    <a:pt x="83" y="115"/>
                  </a:lnTo>
                  <a:lnTo>
                    <a:pt x="74" y="130"/>
                  </a:lnTo>
                  <a:lnTo>
                    <a:pt x="68" y="144"/>
                  </a:lnTo>
                  <a:lnTo>
                    <a:pt x="65" y="155"/>
                  </a:lnTo>
                  <a:lnTo>
                    <a:pt x="71" y="156"/>
                  </a:lnTo>
                  <a:lnTo>
                    <a:pt x="77" y="158"/>
                  </a:lnTo>
                  <a:lnTo>
                    <a:pt x="86" y="158"/>
                  </a:lnTo>
                  <a:lnTo>
                    <a:pt x="93" y="156"/>
                  </a:lnTo>
                  <a:lnTo>
                    <a:pt x="101" y="155"/>
                  </a:lnTo>
                  <a:lnTo>
                    <a:pt x="108" y="152"/>
                  </a:lnTo>
                  <a:lnTo>
                    <a:pt x="114" y="147"/>
                  </a:lnTo>
                  <a:lnTo>
                    <a:pt x="119" y="141"/>
                  </a:lnTo>
                  <a:lnTo>
                    <a:pt x="123" y="136"/>
                  </a:lnTo>
                  <a:lnTo>
                    <a:pt x="126" y="134"/>
                  </a:lnTo>
                  <a:lnTo>
                    <a:pt x="126" y="136"/>
                  </a:lnTo>
                  <a:lnTo>
                    <a:pt x="124" y="141"/>
                  </a:lnTo>
                  <a:lnTo>
                    <a:pt x="120" y="149"/>
                  </a:lnTo>
                  <a:lnTo>
                    <a:pt x="114" y="156"/>
                  </a:lnTo>
                  <a:lnTo>
                    <a:pt x="107" y="162"/>
                  </a:lnTo>
                  <a:lnTo>
                    <a:pt x="98" y="165"/>
                  </a:lnTo>
                  <a:lnTo>
                    <a:pt x="89" y="168"/>
                  </a:lnTo>
                  <a:lnTo>
                    <a:pt x="80" y="170"/>
                  </a:lnTo>
                  <a:lnTo>
                    <a:pt x="71" y="170"/>
                  </a:lnTo>
                  <a:lnTo>
                    <a:pt x="64" y="168"/>
                  </a:lnTo>
                  <a:lnTo>
                    <a:pt x="59" y="172"/>
                  </a:lnTo>
                  <a:lnTo>
                    <a:pt x="57" y="177"/>
                  </a:lnTo>
                  <a:lnTo>
                    <a:pt x="54" y="183"/>
                  </a:lnTo>
                  <a:lnTo>
                    <a:pt x="52" y="187"/>
                  </a:lnTo>
                  <a:lnTo>
                    <a:pt x="45" y="186"/>
                  </a:lnTo>
                  <a:lnTo>
                    <a:pt x="39" y="187"/>
                  </a:lnTo>
                  <a:lnTo>
                    <a:pt x="33" y="190"/>
                  </a:lnTo>
                  <a:lnTo>
                    <a:pt x="30" y="193"/>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43" name="Freeform 304"/>
            <p:cNvSpPr>
              <a:spLocks/>
            </p:cNvSpPr>
            <p:nvPr/>
          </p:nvSpPr>
          <p:spPr bwMode="auto">
            <a:xfrm>
              <a:off x="1396" y="1442"/>
              <a:ext cx="232" cy="106"/>
            </a:xfrm>
            <a:custGeom>
              <a:avLst/>
              <a:gdLst>
                <a:gd name="T0" fmla="*/ 2 w 232"/>
                <a:gd name="T1" fmla="*/ 34 h 106"/>
                <a:gd name="T2" fmla="*/ 2 w 232"/>
                <a:gd name="T3" fmla="*/ 38 h 106"/>
                <a:gd name="T4" fmla="*/ 11 w 232"/>
                <a:gd name="T5" fmla="*/ 40 h 106"/>
                <a:gd name="T6" fmla="*/ 30 w 232"/>
                <a:gd name="T7" fmla="*/ 40 h 106"/>
                <a:gd name="T8" fmla="*/ 50 w 232"/>
                <a:gd name="T9" fmla="*/ 43 h 106"/>
                <a:gd name="T10" fmla="*/ 64 w 232"/>
                <a:gd name="T11" fmla="*/ 47 h 106"/>
                <a:gd name="T12" fmla="*/ 73 w 232"/>
                <a:gd name="T13" fmla="*/ 59 h 106"/>
                <a:gd name="T14" fmla="*/ 89 w 232"/>
                <a:gd name="T15" fmla="*/ 86 h 106"/>
                <a:gd name="T16" fmla="*/ 110 w 232"/>
                <a:gd name="T17" fmla="*/ 97 h 106"/>
                <a:gd name="T18" fmla="*/ 110 w 232"/>
                <a:gd name="T19" fmla="*/ 93 h 106"/>
                <a:gd name="T20" fmla="*/ 96 w 232"/>
                <a:gd name="T21" fmla="*/ 78 h 106"/>
                <a:gd name="T22" fmla="*/ 89 w 232"/>
                <a:gd name="T23" fmla="*/ 59 h 106"/>
                <a:gd name="T24" fmla="*/ 98 w 232"/>
                <a:gd name="T25" fmla="*/ 52 h 106"/>
                <a:gd name="T26" fmla="*/ 121 w 232"/>
                <a:gd name="T27" fmla="*/ 56 h 106"/>
                <a:gd name="T28" fmla="*/ 133 w 232"/>
                <a:gd name="T29" fmla="*/ 71 h 106"/>
                <a:gd name="T30" fmla="*/ 154 w 232"/>
                <a:gd name="T31" fmla="*/ 94 h 106"/>
                <a:gd name="T32" fmla="*/ 177 w 232"/>
                <a:gd name="T33" fmla="*/ 106 h 106"/>
                <a:gd name="T34" fmla="*/ 186 w 232"/>
                <a:gd name="T35" fmla="*/ 105 h 106"/>
                <a:gd name="T36" fmla="*/ 167 w 232"/>
                <a:gd name="T37" fmla="*/ 91 h 106"/>
                <a:gd name="T38" fmla="*/ 146 w 232"/>
                <a:gd name="T39" fmla="*/ 72 h 106"/>
                <a:gd name="T40" fmla="*/ 152 w 232"/>
                <a:gd name="T41" fmla="*/ 68 h 106"/>
                <a:gd name="T42" fmla="*/ 176 w 232"/>
                <a:gd name="T43" fmla="*/ 74 h 106"/>
                <a:gd name="T44" fmla="*/ 201 w 232"/>
                <a:gd name="T45" fmla="*/ 78 h 106"/>
                <a:gd name="T46" fmla="*/ 220 w 232"/>
                <a:gd name="T47" fmla="*/ 81 h 106"/>
                <a:gd name="T48" fmla="*/ 231 w 232"/>
                <a:gd name="T49" fmla="*/ 81 h 106"/>
                <a:gd name="T50" fmla="*/ 228 w 232"/>
                <a:gd name="T51" fmla="*/ 75 h 106"/>
                <a:gd name="T52" fmla="*/ 213 w 232"/>
                <a:gd name="T53" fmla="*/ 72 h 106"/>
                <a:gd name="T54" fmla="*/ 192 w 232"/>
                <a:gd name="T55" fmla="*/ 68 h 106"/>
                <a:gd name="T56" fmla="*/ 172 w 232"/>
                <a:gd name="T57" fmla="*/ 60 h 106"/>
                <a:gd name="T58" fmla="*/ 155 w 232"/>
                <a:gd name="T59" fmla="*/ 55 h 106"/>
                <a:gd name="T60" fmla="*/ 158 w 232"/>
                <a:gd name="T61" fmla="*/ 46 h 106"/>
                <a:gd name="T62" fmla="*/ 173 w 232"/>
                <a:gd name="T63" fmla="*/ 38 h 106"/>
                <a:gd name="T64" fmla="*/ 186 w 232"/>
                <a:gd name="T65" fmla="*/ 35 h 106"/>
                <a:gd name="T66" fmla="*/ 185 w 232"/>
                <a:gd name="T67" fmla="*/ 31 h 106"/>
                <a:gd name="T68" fmla="*/ 169 w 232"/>
                <a:gd name="T69" fmla="*/ 28 h 106"/>
                <a:gd name="T70" fmla="*/ 146 w 232"/>
                <a:gd name="T71" fmla="*/ 38 h 106"/>
                <a:gd name="T72" fmla="*/ 135 w 232"/>
                <a:gd name="T73" fmla="*/ 46 h 106"/>
                <a:gd name="T74" fmla="*/ 120 w 232"/>
                <a:gd name="T75" fmla="*/ 43 h 106"/>
                <a:gd name="T76" fmla="*/ 107 w 232"/>
                <a:gd name="T77" fmla="*/ 41 h 106"/>
                <a:gd name="T78" fmla="*/ 96 w 232"/>
                <a:gd name="T79" fmla="*/ 41 h 106"/>
                <a:gd name="T80" fmla="*/ 92 w 232"/>
                <a:gd name="T81" fmla="*/ 32 h 106"/>
                <a:gd name="T82" fmla="*/ 102 w 232"/>
                <a:gd name="T83" fmla="*/ 13 h 106"/>
                <a:gd name="T84" fmla="*/ 120 w 232"/>
                <a:gd name="T85" fmla="*/ 3 h 106"/>
                <a:gd name="T86" fmla="*/ 118 w 232"/>
                <a:gd name="T87" fmla="*/ 0 h 106"/>
                <a:gd name="T88" fmla="*/ 108 w 232"/>
                <a:gd name="T89" fmla="*/ 1 h 106"/>
                <a:gd name="T90" fmla="*/ 95 w 232"/>
                <a:gd name="T91" fmla="*/ 9 h 106"/>
                <a:gd name="T92" fmla="*/ 81 w 232"/>
                <a:gd name="T93" fmla="*/ 19 h 106"/>
                <a:gd name="T94" fmla="*/ 71 w 232"/>
                <a:gd name="T95" fmla="*/ 28 h 106"/>
                <a:gd name="T96" fmla="*/ 62 w 232"/>
                <a:gd name="T97" fmla="*/ 31 h 106"/>
                <a:gd name="T98" fmla="*/ 45 w 232"/>
                <a:gd name="T99" fmla="*/ 31 h 106"/>
                <a:gd name="T100" fmla="*/ 24 w 232"/>
                <a:gd name="T101" fmla="*/ 31 h 106"/>
                <a:gd name="T102" fmla="*/ 6 w 232"/>
                <a:gd name="T103" fmla="*/ 31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2"/>
                <a:gd name="T157" fmla="*/ 0 h 106"/>
                <a:gd name="T158" fmla="*/ 232 w 232"/>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2" h="106">
                  <a:moveTo>
                    <a:pt x="0" y="32"/>
                  </a:moveTo>
                  <a:lnTo>
                    <a:pt x="2" y="34"/>
                  </a:lnTo>
                  <a:lnTo>
                    <a:pt x="2" y="35"/>
                  </a:lnTo>
                  <a:lnTo>
                    <a:pt x="2" y="38"/>
                  </a:lnTo>
                  <a:lnTo>
                    <a:pt x="2" y="40"/>
                  </a:lnTo>
                  <a:lnTo>
                    <a:pt x="11" y="40"/>
                  </a:lnTo>
                  <a:lnTo>
                    <a:pt x="19" y="40"/>
                  </a:lnTo>
                  <a:lnTo>
                    <a:pt x="30" y="40"/>
                  </a:lnTo>
                  <a:lnTo>
                    <a:pt x="40" y="41"/>
                  </a:lnTo>
                  <a:lnTo>
                    <a:pt x="50" y="43"/>
                  </a:lnTo>
                  <a:lnTo>
                    <a:pt x="58" y="46"/>
                  </a:lnTo>
                  <a:lnTo>
                    <a:pt x="64" y="47"/>
                  </a:lnTo>
                  <a:lnTo>
                    <a:pt x="68" y="50"/>
                  </a:lnTo>
                  <a:lnTo>
                    <a:pt x="73" y="59"/>
                  </a:lnTo>
                  <a:lnTo>
                    <a:pt x="79" y="72"/>
                  </a:lnTo>
                  <a:lnTo>
                    <a:pt x="89" y="86"/>
                  </a:lnTo>
                  <a:lnTo>
                    <a:pt x="102" y="96"/>
                  </a:lnTo>
                  <a:lnTo>
                    <a:pt x="110" y="97"/>
                  </a:lnTo>
                  <a:lnTo>
                    <a:pt x="111" y="96"/>
                  </a:lnTo>
                  <a:lnTo>
                    <a:pt x="110" y="93"/>
                  </a:lnTo>
                  <a:lnTo>
                    <a:pt x="104" y="87"/>
                  </a:lnTo>
                  <a:lnTo>
                    <a:pt x="96" y="78"/>
                  </a:lnTo>
                  <a:lnTo>
                    <a:pt x="92" y="69"/>
                  </a:lnTo>
                  <a:lnTo>
                    <a:pt x="89" y="59"/>
                  </a:lnTo>
                  <a:lnTo>
                    <a:pt x="87" y="52"/>
                  </a:lnTo>
                  <a:lnTo>
                    <a:pt x="98" y="52"/>
                  </a:lnTo>
                  <a:lnTo>
                    <a:pt x="111" y="53"/>
                  </a:lnTo>
                  <a:lnTo>
                    <a:pt x="121" y="56"/>
                  </a:lnTo>
                  <a:lnTo>
                    <a:pt x="130" y="59"/>
                  </a:lnTo>
                  <a:lnTo>
                    <a:pt x="133" y="71"/>
                  </a:lnTo>
                  <a:lnTo>
                    <a:pt x="142" y="83"/>
                  </a:lnTo>
                  <a:lnTo>
                    <a:pt x="154" y="94"/>
                  </a:lnTo>
                  <a:lnTo>
                    <a:pt x="167" y="103"/>
                  </a:lnTo>
                  <a:lnTo>
                    <a:pt x="177" y="106"/>
                  </a:lnTo>
                  <a:lnTo>
                    <a:pt x="185" y="106"/>
                  </a:lnTo>
                  <a:lnTo>
                    <a:pt x="186" y="105"/>
                  </a:lnTo>
                  <a:lnTo>
                    <a:pt x="182" y="100"/>
                  </a:lnTo>
                  <a:lnTo>
                    <a:pt x="167" y="91"/>
                  </a:lnTo>
                  <a:lnTo>
                    <a:pt x="155" y="81"/>
                  </a:lnTo>
                  <a:lnTo>
                    <a:pt x="146" y="72"/>
                  </a:lnTo>
                  <a:lnTo>
                    <a:pt x="144" y="63"/>
                  </a:lnTo>
                  <a:lnTo>
                    <a:pt x="152" y="68"/>
                  </a:lnTo>
                  <a:lnTo>
                    <a:pt x="164" y="72"/>
                  </a:lnTo>
                  <a:lnTo>
                    <a:pt x="176" y="74"/>
                  </a:lnTo>
                  <a:lnTo>
                    <a:pt x="189" y="77"/>
                  </a:lnTo>
                  <a:lnTo>
                    <a:pt x="201" y="78"/>
                  </a:lnTo>
                  <a:lnTo>
                    <a:pt x="211" y="80"/>
                  </a:lnTo>
                  <a:lnTo>
                    <a:pt x="220" y="81"/>
                  </a:lnTo>
                  <a:lnTo>
                    <a:pt x="226" y="81"/>
                  </a:lnTo>
                  <a:lnTo>
                    <a:pt x="231" y="81"/>
                  </a:lnTo>
                  <a:lnTo>
                    <a:pt x="232" y="78"/>
                  </a:lnTo>
                  <a:lnTo>
                    <a:pt x="228" y="75"/>
                  </a:lnTo>
                  <a:lnTo>
                    <a:pt x="222" y="74"/>
                  </a:lnTo>
                  <a:lnTo>
                    <a:pt x="213" y="72"/>
                  </a:lnTo>
                  <a:lnTo>
                    <a:pt x="204" y="71"/>
                  </a:lnTo>
                  <a:lnTo>
                    <a:pt x="192" y="68"/>
                  </a:lnTo>
                  <a:lnTo>
                    <a:pt x="182" y="65"/>
                  </a:lnTo>
                  <a:lnTo>
                    <a:pt x="172" y="60"/>
                  </a:lnTo>
                  <a:lnTo>
                    <a:pt x="161" y="57"/>
                  </a:lnTo>
                  <a:lnTo>
                    <a:pt x="155" y="55"/>
                  </a:lnTo>
                  <a:lnTo>
                    <a:pt x="151" y="53"/>
                  </a:lnTo>
                  <a:lnTo>
                    <a:pt x="158" y="46"/>
                  </a:lnTo>
                  <a:lnTo>
                    <a:pt x="166" y="41"/>
                  </a:lnTo>
                  <a:lnTo>
                    <a:pt x="173" y="38"/>
                  </a:lnTo>
                  <a:lnTo>
                    <a:pt x="180" y="37"/>
                  </a:lnTo>
                  <a:lnTo>
                    <a:pt x="186" y="35"/>
                  </a:lnTo>
                  <a:lnTo>
                    <a:pt x="188" y="34"/>
                  </a:lnTo>
                  <a:lnTo>
                    <a:pt x="185" y="31"/>
                  </a:lnTo>
                  <a:lnTo>
                    <a:pt x="177" y="28"/>
                  </a:lnTo>
                  <a:lnTo>
                    <a:pt x="169" y="28"/>
                  </a:lnTo>
                  <a:lnTo>
                    <a:pt x="157" y="32"/>
                  </a:lnTo>
                  <a:lnTo>
                    <a:pt x="146" y="38"/>
                  </a:lnTo>
                  <a:lnTo>
                    <a:pt x="141" y="46"/>
                  </a:lnTo>
                  <a:lnTo>
                    <a:pt x="135" y="46"/>
                  </a:lnTo>
                  <a:lnTo>
                    <a:pt x="127" y="44"/>
                  </a:lnTo>
                  <a:lnTo>
                    <a:pt x="120" y="43"/>
                  </a:lnTo>
                  <a:lnTo>
                    <a:pt x="112" y="43"/>
                  </a:lnTo>
                  <a:lnTo>
                    <a:pt x="107" y="41"/>
                  </a:lnTo>
                  <a:lnTo>
                    <a:pt x="101" y="41"/>
                  </a:lnTo>
                  <a:lnTo>
                    <a:pt x="96" y="41"/>
                  </a:lnTo>
                  <a:lnTo>
                    <a:pt x="93" y="41"/>
                  </a:lnTo>
                  <a:lnTo>
                    <a:pt x="92" y="32"/>
                  </a:lnTo>
                  <a:lnTo>
                    <a:pt x="95" y="22"/>
                  </a:lnTo>
                  <a:lnTo>
                    <a:pt x="102" y="13"/>
                  </a:lnTo>
                  <a:lnTo>
                    <a:pt x="112" y="7"/>
                  </a:lnTo>
                  <a:lnTo>
                    <a:pt x="120" y="3"/>
                  </a:lnTo>
                  <a:lnTo>
                    <a:pt x="121" y="1"/>
                  </a:lnTo>
                  <a:lnTo>
                    <a:pt x="118" y="0"/>
                  </a:lnTo>
                  <a:lnTo>
                    <a:pt x="112" y="0"/>
                  </a:lnTo>
                  <a:lnTo>
                    <a:pt x="108" y="1"/>
                  </a:lnTo>
                  <a:lnTo>
                    <a:pt x="102" y="4"/>
                  </a:lnTo>
                  <a:lnTo>
                    <a:pt x="95" y="9"/>
                  </a:lnTo>
                  <a:lnTo>
                    <a:pt x="89" y="13"/>
                  </a:lnTo>
                  <a:lnTo>
                    <a:pt x="81" y="19"/>
                  </a:lnTo>
                  <a:lnTo>
                    <a:pt x="76" y="23"/>
                  </a:lnTo>
                  <a:lnTo>
                    <a:pt x="71" y="28"/>
                  </a:lnTo>
                  <a:lnTo>
                    <a:pt x="68" y="31"/>
                  </a:lnTo>
                  <a:lnTo>
                    <a:pt x="62" y="31"/>
                  </a:lnTo>
                  <a:lnTo>
                    <a:pt x="53" y="31"/>
                  </a:lnTo>
                  <a:lnTo>
                    <a:pt x="45" y="31"/>
                  </a:lnTo>
                  <a:lnTo>
                    <a:pt x="34" y="31"/>
                  </a:lnTo>
                  <a:lnTo>
                    <a:pt x="24" y="31"/>
                  </a:lnTo>
                  <a:lnTo>
                    <a:pt x="14" y="31"/>
                  </a:lnTo>
                  <a:lnTo>
                    <a:pt x="6" y="31"/>
                  </a:lnTo>
                  <a:lnTo>
                    <a:pt x="0" y="32"/>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44" name="Freeform 305"/>
            <p:cNvSpPr>
              <a:spLocks/>
            </p:cNvSpPr>
            <p:nvPr/>
          </p:nvSpPr>
          <p:spPr bwMode="auto">
            <a:xfrm>
              <a:off x="1373" y="1536"/>
              <a:ext cx="189" cy="216"/>
            </a:xfrm>
            <a:custGeom>
              <a:avLst/>
              <a:gdLst>
                <a:gd name="T0" fmla="*/ 7 w 189"/>
                <a:gd name="T1" fmla="*/ 6 h 216"/>
                <a:gd name="T2" fmla="*/ 25 w 189"/>
                <a:gd name="T3" fmla="*/ 29 h 216"/>
                <a:gd name="T4" fmla="*/ 26 w 189"/>
                <a:gd name="T5" fmla="*/ 51 h 216"/>
                <a:gd name="T6" fmla="*/ 28 w 189"/>
                <a:gd name="T7" fmla="*/ 98 h 216"/>
                <a:gd name="T8" fmla="*/ 34 w 189"/>
                <a:gd name="T9" fmla="*/ 95 h 216"/>
                <a:gd name="T10" fmla="*/ 38 w 189"/>
                <a:gd name="T11" fmla="*/ 58 h 216"/>
                <a:gd name="T12" fmla="*/ 47 w 189"/>
                <a:gd name="T13" fmla="*/ 45 h 216"/>
                <a:gd name="T14" fmla="*/ 51 w 189"/>
                <a:gd name="T15" fmla="*/ 49 h 216"/>
                <a:gd name="T16" fmla="*/ 62 w 189"/>
                <a:gd name="T17" fmla="*/ 61 h 216"/>
                <a:gd name="T18" fmla="*/ 79 w 189"/>
                <a:gd name="T19" fmla="*/ 82 h 216"/>
                <a:gd name="T20" fmla="*/ 82 w 189"/>
                <a:gd name="T21" fmla="*/ 107 h 216"/>
                <a:gd name="T22" fmla="*/ 82 w 189"/>
                <a:gd name="T23" fmla="*/ 147 h 216"/>
                <a:gd name="T24" fmla="*/ 91 w 189"/>
                <a:gd name="T25" fmla="*/ 144 h 216"/>
                <a:gd name="T26" fmla="*/ 94 w 189"/>
                <a:gd name="T27" fmla="*/ 108 h 216"/>
                <a:gd name="T28" fmla="*/ 109 w 189"/>
                <a:gd name="T29" fmla="*/ 105 h 216"/>
                <a:gd name="T30" fmla="*/ 130 w 189"/>
                <a:gd name="T31" fmla="*/ 132 h 216"/>
                <a:gd name="T32" fmla="*/ 155 w 189"/>
                <a:gd name="T33" fmla="*/ 166 h 216"/>
                <a:gd name="T34" fmla="*/ 175 w 189"/>
                <a:gd name="T35" fmla="*/ 197 h 216"/>
                <a:gd name="T36" fmla="*/ 186 w 189"/>
                <a:gd name="T37" fmla="*/ 215 h 216"/>
                <a:gd name="T38" fmla="*/ 189 w 189"/>
                <a:gd name="T39" fmla="*/ 212 h 216"/>
                <a:gd name="T40" fmla="*/ 183 w 189"/>
                <a:gd name="T41" fmla="*/ 196 h 216"/>
                <a:gd name="T42" fmla="*/ 165 w 189"/>
                <a:gd name="T43" fmla="*/ 165 h 216"/>
                <a:gd name="T44" fmla="*/ 141 w 189"/>
                <a:gd name="T45" fmla="*/ 129 h 216"/>
                <a:gd name="T46" fmla="*/ 121 w 189"/>
                <a:gd name="T47" fmla="*/ 101 h 216"/>
                <a:gd name="T48" fmla="*/ 118 w 189"/>
                <a:gd name="T49" fmla="*/ 91 h 216"/>
                <a:gd name="T50" fmla="*/ 130 w 189"/>
                <a:gd name="T51" fmla="*/ 85 h 216"/>
                <a:gd name="T52" fmla="*/ 140 w 189"/>
                <a:gd name="T53" fmla="*/ 82 h 216"/>
                <a:gd name="T54" fmla="*/ 152 w 189"/>
                <a:gd name="T55" fmla="*/ 83 h 216"/>
                <a:gd name="T56" fmla="*/ 167 w 189"/>
                <a:gd name="T57" fmla="*/ 91 h 216"/>
                <a:gd name="T58" fmla="*/ 171 w 189"/>
                <a:gd name="T59" fmla="*/ 91 h 216"/>
                <a:gd name="T60" fmla="*/ 164 w 189"/>
                <a:gd name="T61" fmla="*/ 80 h 216"/>
                <a:gd name="T62" fmla="*/ 147 w 189"/>
                <a:gd name="T63" fmla="*/ 74 h 216"/>
                <a:gd name="T64" fmla="*/ 128 w 189"/>
                <a:gd name="T65" fmla="*/ 73 h 216"/>
                <a:gd name="T66" fmla="*/ 110 w 189"/>
                <a:gd name="T67" fmla="*/ 76 h 216"/>
                <a:gd name="T68" fmla="*/ 93 w 189"/>
                <a:gd name="T69" fmla="*/ 71 h 216"/>
                <a:gd name="T70" fmla="*/ 72 w 189"/>
                <a:gd name="T71" fmla="*/ 52 h 216"/>
                <a:gd name="T72" fmla="*/ 73 w 189"/>
                <a:gd name="T73" fmla="*/ 42 h 216"/>
                <a:gd name="T74" fmla="*/ 96 w 189"/>
                <a:gd name="T75" fmla="*/ 39 h 216"/>
                <a:gd name="T76" fmla="*/ 110 w 189"/>
                <a:gd name="T77" fmla="*/ 42 h 216"/>
                <a:gd name="T78" fmla="*/ 109 w 189"/>
                <a:gd name="T79" fmla="*/ 37 h 216"/>
                <a:gd name="T80" fmla="*/ 99 w 189"/>
                <a:gd name="T81" fmla="*/ 36 h 216"/>
                <a:gd name="T82" fmla="*/ 85 w 189"/>
                <a:gd name="T83" fmla="*/ 33 h 216"/>
                <a:gd name="T84" fmla="*/ 71 w 189"/>
                <a:gd name="T85" fmla="*/ 31 h 216"/>
                <a:gd name="T86" fmla="*/ 57 w 189"/>
                <a:gd name="T87" fmla="*/ 31 h 216"/>
                <a:gd name="T88" fmla="*/ 47 w 189"/>
                <a:gd name="T89" fmla="*/ 30 h 216"/>
                <a:gd name="T90" fmla="*/ 32 w 189"/>
                <a:gd name="T91" fmla="*/ 20 h 216"/>
                <a:gd name="T92" fmla="*/ 17 w 189"/>
                <a:gd name="T93" fmla="*/ 8 h 216"/>
                <a:gd name="T94" fmla="*/ 6 w 189"/>
                <a:gd name="T95" fmla="*/ 0 h 2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89"/>
                <a:gd name="T145" fmla="*/ 0 h 216"/>
                <a:gd name="T146" fmla="*/ 189 w 189"/>
                <a:gd name="T147" fmla="*/ 216 h 21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89" h="216">
                  <a:moveTo>
                    <a:pt x="0" y="0"/>
                  </a:moveTo>
                  <a:lnTo>
                    <a:pt x="7" y="6"/>
                  </a:lnTo>
                  <a:lnTo>
                    <a:pt x="16" y="17"/>
                  </a:lnTo>
                  <a:lnTo>
                    <a:pt x="25" y="29"/>
                  </a:lnTo>
                  <a:lnTo>
                    <a:pt x="31" y="34"/>
                  </a:lnTo>
                  <a:lnTo>
                    <a:pt x="26" y="51"/>
                  </a:lnTo>
                  <a:lnTo>
                    <a:pt x="26" y="74"/>
                  </a:lnTo>
                  <a:lnTo>
                    <a:pt x="28" y="98"/>
                  </a:lnTo>
                  <a:lnTo>
                    <a:pt x="35" y="114"/>
                  </a:lnTo>
                  <a:lnTo>
                    <a:pt x="34" y="95"/>
                  </a:lnTo>
                  <a:lnTo>
                    <a:pt x="35" y="76"/>
                  </a:lnTo>
                  <a:lnTo>
                    <a:pt x="38" y="58"/>
                  </a:lnTo>
                  <a:lnTo>
                    <a:pt x="44" y="48"/>
                  </a:lnTo>
                  <a:lnTo>
                    <a:pt x="47" y="45"/>
                  </a:lnTo>
                  <a:lnTo>
                    <a:pt x="50" y="46"/>
                  </a:lnTo>
                  <a:lnTo>
                    <a:pt x="51" y="49"/>
                  </a:lnTo>
                  <a:lnTo>
                    <a:pt x="54" y="54"/>
                  </a:lnTo>
                  <a:lnTo>
                    <a:pt x="62" y="61"/>
                  </a:lnTo>
                  <a:lnTo>
                    <a:pt x="71" y="71"/>
                  </a:lnTo>
                  <a:lnTo>
                    <a:pt x="79" y="82"/>
                  </a:lnTo>
                  <a:lnTo>
                    <a:pt x="85" y="89"/>
                  </a:lnTo>
                  <a:lnTo>
                    <a:pt x="82" y="107"/>
                  </a:lnTo>
                  <a:lnTo>
                    <a:pt x="79" y="128"/>
                  </a:lnTo>
                  <a:lnTo>
                    <a:pt x="82" y="147"/>
                  </a:lnTo>
                  <a:lnTo>
                    <a:pt x="94" y="163"/>
                  </a:lnTo>
                  <a:lnTo>
                    <a:pt x="91" y="144"/>
                  </a:lnTo>
                  <a:lnTo>
                    <a:pt x="91" y="125"/>
                  </a:lnTo>
                  <a:lnTo>
                    <a:pt x="94" y="108"/>
                  </a:lnTo>
                  <a:lnTo>
                    <a:pt x="102" y="98"/>
                  </a:lnTo>
                  <a:lnTo>
                    <a:pt x="109" y="105"/>
                  </a:lnTo>
                  <a:lnTo>
                    <a:pt x="119" y="116"/>
                  </a:lnTo>
                  <a:lnTo>
                    <a:pt x="130" y="132"/>
                  </a:lnTo>
                  <a:lnTo>
                    <a:pt x="143" y="148"/>
                  </a:lnTo>
                  <a:lnTo>
                    <a:pt x="155" y="166"/>
                  </a:lnTo>
                  <a:lnTo>
                    <a:pt x="167" y="182"/>
                  </a:lnTo>
                  <a:lnTo>
                    <a:pt x="175" y="197"/>
                  </a:lnTo>
                  <a:lnTo>
                    <a:pt x="181" y="207"/>
                  </a:lnTo>
                  <a:lnTo>
                    <a:pt x="186" y="215"/>
                  </a:lnTo>
                  <a:lnTo>
                    <a:pt x="189" y="216"/>
                  </a:lnTo>
                  <a:lnTo>
                    <a:pt x="189" y="212"/>
                  </a:lnTo>
                  <a:lnTo>
                    <a:pt x="187" y="204"/>
                  </a:lnTo>
                  <a:lnTo>
                    <a:pt x="183" y="196"/>
                  </a:lnTo>
                  <a:lnTo>
                    <a:pt x="175" y="182"/>
                  </a:lnTo>
                  <a:lnTo>
                    <a:pt x="165" y="165"/>
                  </a:lnTo>
                  <a:lnTo>
                    <a:pt x="155" y="147"/>
                  </a:lnTo>
                  <a:lnTo>
                    <a:pt x="141" y="129"/>
                  </a:lnTo>
                  <a:lnTo>
                    <a:pt x="131" y="113"/>
                  </a:lnTo>
                  <a:lnTo>
                    <a:pt x="121" y="101"/>
                  </a:lnTo>
                  <a:lnTo>
                    <a:pt x="113" y="94"/>
                  </a:lnTo>
                  <a:lnTo>
                    <a:pt x="118" y="91"/>
                  </a:lnTo>
                  <a:lnTo>
                    <a:pt x="124" y="86"/>
                  </a:lnTo>
                  <a:lnTo>
                    <a:pt x="130" y="85"/>
                  </a:lnTo>
                  <a:lnTo>
                    <a:pt x="135" y="83"/>
                  </a:lnTo>
                  <a:lnTo>
                    <a:pt x="140" y="82"/>
                  </a:lnTo>
                  <a:lnTo>
                    <a:pt x="146" y="82"/>
                  </a:lnTo>
                  <a:lnTo>
                    <a:pt x="152" y="83"/>
                  </a:lnTo>
                  <a:lnTo>
                    <a:pt x="158" y="86"/>
                  </a:lnTo>
                  <a:lnTo>
                    <a:pt x="167" y="91"/>
                  </a:lnTo>
                  <a:lnTo>
                    <a:pt x="171" y="92"/>
                  </a:lnTo>
                  <a:lnTo>
                    <a:pt x="171" y="91"/>
                  </a:lnTo>
                  <a:lnTo>
                    <a:pt x="168" y="85"/>
                  </a:lnTo>
                  <a:lnTo>
                    <a:pt x="164" y="80"/>
                  </a:lnTo>
                  <a:lnTo>
                    <a:pt x="156" y="77"/>
                  </a:lnTo>
                  <a:lnTo>
                    <a:pt x="147" y="74"/>
                  </a:lnTo>
                  <a:lnTo>
                    <a:pt x="138" y="73"/>
                  </a:lnTo>
                  <a:lnTo>
                    <a:pt x="128" y="73"/>
                  </a:lnTo>
                  <a:lnTo>
                    <a:pt x="118" y="74"/>
                  </a:lnTo>
                  <a:lnTo>
                    <a:pt x="110" y="76"/>
                  </a:lnTo>
                  <a:lnTo>
                    <a:pt x="103" y="80"/>
                  </a:lnTo>
                  <a:lnTo>
                    <a:pt x="93" y="71"/>
                  </a:lnTo>
                  <a:lnTo>
                    <a:pt x="82" y="61"/>
                  </a:lnTo>
                  <a:lnTo>
                    <a:pt x="72" y="52"/>
                  </a:lnTo>
                  <a:lnTo>
                    <a:pt x="66" y="46"/>
                  </a:lnTo>
                  <a:lnTo>
                    <a:pt x="73" y="42"/>
                  </a:lnTo>
                  <a:lnTo>
                    <a:pt x="84" y="40"/>
                  </a:lnTo>
                  <a:lnTo>
                    <a:pt x="96" y="39"/>
                  </a:lnTo>
                  <a:lnTo>
                    <a:pt x="106" y="40"/>
                  </a:lnTo>
                  <a:lnTo>
                    <a:pt x="110" y="42"/>
                  </a:lnTo>
                  <a:lnTo>
                    <a:pt x="112" y="40"/>
                  </a:lnTo>
                  <a:lnTo>
                    <a:pt x="109" y="37"/>
                  </a:lnTo>
                  <a:lnTo>
                    <a:pt x="103" y="36"/>
                  </a:lnTo>
                  <a:lnTo>
                    <a:pt x="99" y="36"/>
                  </a:lnTo>
                  <a:lnTo>
                    <a:pt x="93" y="34"/>
                  </a:lnTo>
                  <a:lnTo>
                    <a:pt x="85" y="33"/>
                  </a:lnTo>
                  <a:lnTo>
                    <a:pt x="78" y="33"/>
                  </a:lnTo>
                  <a:lnTo>
                    <a:pt x="71" y="31"/>
                  </a:lnTo>
                  <a:lnTo>
                    <a:pt x="65" y="31"/>
                  </a:lnTo>
                  <a:lnTo>
                    <a:pt x="57" y="31"/>
                  </a:lnTo>
                  <a:lnTo>
                    <a:pt x="53" y="31"/>
                  </a:lnTo>
                  <a:lnTo>
                    <a:pt x="47" y="30"/>
                  </a:lnTo>
                  <a:lnTo>
                    <a:pt x="40" y="26"/>
                  </a:lnTo>
                  <a:lnTo>
                    <a:pt x="32" y="20"/>
                  </a:lnTo>
                  <a:lnTo>
                    <a:pt x="25" y="14"/>
                  </a:lnTo>
                  <a:lnTo>
                    <a:pt x="17" y="8"/>
                  </a:lnTo>
                  <a:lnTo>
                    <a:pt x="11" y="3"/>
                  </a:lnTo>
                  <a:lnTo>
                    <a:pt x="6" y="0"/>
                  </a:lnTo>
                  <a:lnTo>
                    <a:pt x="0" y="0"/>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45" name="Freeform 306"/>
            <p:cNvSpPr>
              <a:spLocks/>
            </p:cNvSpPr>
            <p:nvPr/>
          </p:nvSpPr>
          <p:spPr bwMode="auto">
            <a:xfrm>
              <a:off x="1210" y="1556"/>
              <a:ext cx="142" cy="249"/>
            </a:xfrm>
            <a:custGeom>
              <a:avLst/>
              <a:gdLst>
                <a:gd name="T0" fmla="*/ 93 w 142"/>
                <a:gd name="T1" fmla="*/ 31 h 249"/>
                <a:gd name="T2" fmla="*/ 79 w 142"/>
                <a:gd name="T3" fmla="*/ 45 h 249"/>
                <a:gd name="T4" fmla="*/ 46 w 142"/>
                <a:gd name="T5" fmla="*/ 62 h 249"/>
                <a:gd name="T6" fmla="*/ 18 w 142"/>
                <a:gd name="T7" fmla="*/ 81 h 249"/>
                <a:gd name="T8" fmla="*/ 17 w 142"/>
                <a:gd name="T9" fmla="*/ 93 h 249"/>
                <a:gd name="T10" fmla="*/ 27 w 142"/>
                <a:gd name="T11" fmla="*/ 84 h 249"/>
                <a:gd name="T12" fmla="*/ 48 w 142"/>
                <a:gd name="T13" fmla="*/ 71 h 249"/>
                <a:gd name="T14" fmla="*/ 73 w 142"/>
                <a:gd name="T15" fmla="*/ 62 h 249"/>
                <a:gd name="T16" fmla="*/ 76 w 142"/>
                <a:gd name="T17" fmla="*/ 87 h 249"/>
                <a:gd name="T18" fmla="*/ 58 w 142"/>
                <a:gd name="T19" fmla="*/ 105 h 249"/>
                <a:gd name="T20" fmla="*/ 28 w 142"/>
                <a:gd name="T21" fmla="*/ 118 h 249"/>
                <a:gd name="T22" fmla="*/ 11 w 142"/>
                <a:gd name="T23" fmla="*/ 137 h 249"/>
                <a:gd name="T24" fmla="*/ 11 w 142"/>
                <a:gd name="T25" fmla="*/ 150 h 249"/>
                <a:gd name="T26" fmla="*/ 18 w 142"/>
                <a:gd name="T27" fmla="*/ 139 h 249"/>
                <a:gd name="T28" fmla="*/ 37 w 142"/>
                <a:gd name="T29" fmla="*/ 125 h 249"/>
                <a:gd name="T30" fmla="*/ 62 w 142"/>
                <a:gd name="T31" fmla="*/ 116 h 249"/>
                <a:gd name="T32" fmla="*/ 67 w 142"/>
                <a:gd name="T33" fmla="*/ 142 h 249"/>
                <a:gd name="T34" fmla="*/ 50 w 142"/>
                <a:gd name="T35" fmla="*/ 162 h 249"/>
                <a:gd name="T36" fmla="*/ 27 w 142"/>
                <a:gd name="T37" fmla="*/ 174 h 249"/>
                <a:gd name="T38" fmla="*/ 14 w 142"/>
                <a:gd name="T39" fmla="*/ 193 h 249"/>
                <a:gd name="T40" fmla="*/ 34 w 142"/>
                <a:gd name="T41" fmla="*/ 180 h 249"/>
                <a:gd name="T42" fmla="*/ 53 w 142"/>
                <a:gd name="T43" fmla="*/ 177 h 249"/>
                <a:gd name="T44" fmla="*/ 40 w 142"/>
                <a:gd name="T45" fmla="*/ 208 h 249"/>
                <a:gd name="T46" fmla="*/ 15 w 142"/>
                <a:gd name="T47" fmla="*/ 236 h 249"/>
                <a:gd name="T48" fmla="*/ 0 w 142"/>
                <a:gd name="T49" fmla="*/ 248 h 249"/>
                <a:gd name="T50" fmla="*/ 14 w 142"/>
                <a:gd name="T51" fmla="*/ 245 h 249"/>
                <a:gd name="T52" fmla="*/ 39 w 142"/>
                <a:gd name="T53" fmla="*/ 223 h 249"/>
                <a:gd name="T54" fmla="*/ 62 w 142"/>
                <a:gd name="T55" fmla="*/ 184 h 249"/>
                <a:gd name="T56" fmla="*/ 86 w 142"/>
                <a:gd name="T57" fmla="*/ 180 h 249"/>
                <a:gd name="T58" fmla="*/ 89 w 142"/>
                <a:gd name="T59" fmla="*/ 208 h 249"/>
                <a:gd name="T60" fmla="*/ 95 w 142"/>
                <a:gd name="T61" fmla="*/ 211 h 249"/>
                <a:gd name="T62" fmla="*/ 101 w 142"/>
                <a:gd name="T63" fmla="*/ 198 h 249"/>
                <a:gd name="T64" fmla="*/ 89 w 142"/>
                <a:gd name="T65" fmla="*/ 171 h 249"/>
                <a:gd name="T66" fmla="*/ 81 w 142"/>
                <a:gd name="T67" fmla="*/ 147 h 249"/>
                <a:gd name="T68" fmla="*/ 86 w 142"/>
                <a:gd name="T69" fmla="*/ 112 h 249"/>
                <a:gd name="T70" fmla="*/ 93 w 142"/>
                <a:gd name="T71" fmla="*/ 109 h 249"/>
                <a:gd name="T72" fmla="*/ 117 w 142"/>
                <a:gd name="T73" fmla="*/ 125 h 249"/>
                <a:gd name="T74" fmla="*/ 129 w 142"/>
                <a:gd name="T75" fmla="*/ 159 h 249"/>
                <a:gd name="T76" fmla="*/ 133 w 142"/>
                <a:gd name="T77" fmla="*/ 152 h 249"/>
                <a:gd name="T78" fmla="*/ 129 w 142"/>
                <a:gd name="T79" fmla="*/ 128 h 249"/>
                <a:gd name="T80" fmla="*/ 110 w 142"/>
                <a:gd name="T81" fmla="*/ 103 h 249"/>
                <a:gd name="T82" fmla="*/ 92 w 142"/>
                <a:gd name="T83" fmla="*/ 85 h 249"/>
                <a:gd name="T84" fmla="*/ 98 w 142"/>
                <a:gd name="T85" fmla="*/ 60 h 249"/>
                <a:gd name="T86" fmla="*/ 132 w 142"/>
                <a:gd name="T87" fmla="*/ 77 h 249"/>
                <a:gd name="T88" fmla="*/ 141 w 142"/>
                <a:gd name="T89" fmla="*/ 97 h 249"/>
                <a:gd name="T90" fmla="*/ 138 w 142"/>
                <a:gd name="T91" fmla="*/ 75 h 249"/>
                <a:gd name="T92" fmla="*/ 105 w 142"/>
                <a:gd name="T93" fmla="*/ 45 h 249"/>
                <a:gd name="T94" fmla="*/ 105 w 142"/>
                <a:gd name="T95" fmla="*/ 14 h 249"/>
                <a:gd name="T96" fmla="*/ 99 w 142"/>
                <a:gd name="T97" fmla="*/ 0 h 2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2"/>
                <a:gd name="T148" fmla="*/ 0 h 249"/>
                <a:gd name="T149" fmla="*/ 142 w 142"/>
                <a:gd name="T150" fmla="*/ 249 h 2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2" h="249">
                  <a:moveTo>
                    <a:pt x="95" y="11"/>
                  </a:moveTo>
                  <a:lnTo>
                    <a:pt x="95" y="22"/>
                  </a:lnTo>
                  <a:lnTo>
                    <a:pt x="93" y="31"/>
                  </a:lnTo>
                  <a:lnTo>
                    <a:pt x="90" y="37"/>
                  </a:lnTo>
                  <a:lnTo>
                    <a:pt x="86" y="41"/>
                  </a:lnTo>
                  <a:lnTo>
                    <a:pt x="79" y="45"/>
                  </a:lnTo>
                  <a:lnTo>
                    <a:pt x="68" y="50"/>
                  </a:lnTo>
                  <a:lnTo>
                    <a:pt x="58" y="56"/>
                  </a:lnTo>
                  <a:lnTo>
                    <a:pt x="46" y="62"/>
                  </a:lnTo>
                  <a:lnTo>
                    <a:pt x="34" y="68"/>
                  </a:lnTo>
                  <a:lnTo>
                    <a:pt x="25" y="74"/>
                  </a:lnTo>
                  <a:lnTo>
                    <a:pt x="18" y="81"/>
                  </a:lnTo>
                  <a:lnTo>
                    <a:pt x="15" y="87"/>
                  </a:lnTo>
                  <a:lnTo>
                    <a:pt x="15" y="91"/>
                  </a:lnTo>
                  <a:lnTo>
                    <a:pt x="17" y="93"/>
                  </a:lnTo>
                  <a:lnTo>
                    <a:pt x="18" y="91"/>
                  </a:lnTo>
                  <a:lnTo>
                    <a:pt x="22" y="88"/>
                  </a:lnTo>
                  <a:lnTo>
                    <a:pt x="27" y="84"/>
                  </a:lnTo>
                  <a:lnTo>
                    <a:pt x="33" y="78"/>
                  </a:lnTo>
                  <a:lnTo>
                    <a:pt x="40" y="74"/>
                  </a:lnTo>
                  <a:lnTo>
                    <a:pt x="48" y="71"/>
                  </a:lnTo>
                  <a:lnTo>
                    <a:pt x="55" y="66"/>
                  </a:lnTo>
                  <a:lnTo>
                    <a:pt x="64" y="65"/>
                  </a:lnTo>
                  <a:lnTo>
                    <a:pt x="73" y="62"/>
                  </a:lnTo>
                  <a:lnTo>
                    <a:pt x="80" y="62"/>
                  </a:lnTo>
                  <a:lnTo>
                    <a:pt x="79" y="75"/>
                  </a:lnTo>
                  <a:lnTo>
                    <a:pt x="76" y="87"/>
                  </a:lnTo>
                  <a:lnTo>
                    <a:pt x="71" y="96"/>
                  </a:lnTo>
                  <a:lnTo>
                    <a:pt x="68" y="103"/>
                  </a:lnTo>
                  <a:lnTo>
                    <a:pt x="58" y="105"/>
                  </a:lnTo>
                  <a:lnTo>
                    <a:pt x="46" y="109"/>
                  </a:lnTo>
                  <a:lnTo>
                    <a:pt x="37" y="112"/>
                  </a:lnTo>
                  <a:lnTo>
                    <a:pt x="28" y="118"/>
                  </a:lnTo>
                  <a:lnTo>
                    <a:pt x="19" y="124"/>
                  </a:lnTo>
                  <a:lnTo>
                    <a:pt x="14" y="130"/>
                  </a:lnTo>
                  <a:lnTo>
                    <a:pt x="11" y="137"/>
                  </a:lnTo>
                  <a:lnTo>
                    <a:pt x="9" y="145"/>
                  </a:lnTo>
                  <a:lnTo>
                    <a:pt x="9" y="149"/>
                  </a:lnTo>
                  <a:lnTo>
                    <a:pt x="11" y="150"/>
                  </a:lnTo>
                  <a:lnTo>
                    <a:pt x="14" y="147"/>
                  </a:lnTo>
                  <a:lnTo>
                    <a:pt x="15" y="143"/>
                  </a:lnTo>
                  <a:lnTo>
                    <a:pt x="18" y="139"/>
                  </a:lnTo>
                  <a:lnTo>
                    <a:pt x="22" y="134"/>
                  </a:lnTo>
                  <a:lnTo>
                    <a:pt x="30" y="130"/>
                  </a:lnTo>
                  <a:lnTo>
                    <a:pt x="37" y="125"/>
                  </a:lnTo>
                  <a:lnTo>
                    <a:pt x="46" y="121"/>
                  </a:lnTo>
                  <a:lnTo>
                    <a:pt x="55" y="118"/>
                  </a:lnTo>
                  <a:lnTo>
                    <a:pt x="62" y="116"/>
                  </a:lnTo>
                  <a:lnTo>
                    <a:pt x="70" y="115"/>
                  </a:lnTo>
                  <a:lnTo>
                    <a:pt x="70" y="130"/>
                  </a:lnTo>
                  <a:lnTo>
                    <a:pt x="67" y="142"/>
                  </a:lnTo>
                  <a:lnTo>
                    <a:pt x="64" y="152"/>
                  </a:lnTo>
                  <a:lnTo>
                    <a:pt x="59" y="159"/>
                  </a:lnTo>
                  <a:lnTo>
                    <a:pt x="50" y="162"/>
                  </a:lnTo>
                  <a:lnTo>
                    <a:pt x="42" y="165"/>
                  </a:lnTo>
                  <a:lnTo>
                    <a:pt x="34" y="170"/>
                  </a:lnTo>
                  <a:lnTo>
                    <a:pt x="27" y="174"/>
                  </a:lnTo>
                  <a:lnTo>
                    <a:pt x="21" y="180"/>
                  </a:lnTo>
                  <a:lnTo>
                    <a:pt x="17" y="186"/>
                  </a:lnTo>
                  <a:lnTo>
                    <a:pt x="14" y="193"/>
                  </a:lnTo>
                  <a:lnTo>
                    <a:pt x="12" y="201"/>
                  </a:lnTo>
                  <a:lnTo>
                    <a:pt x="22" y="190"/>
                  </a:lnTo>
                  <a:lnTo>
                    <a:pt x="34" y="180"/>
                  </a:lnTo>
                  <a:lnTo>
                    <a:pt x="46" y="173"/>
                  </a:lnTo>
                  <a:lnTo>
                    <a:pt x="55" y="170"/>
                  </a:lnTo>
                  <a:lnTo>
                    <a:pt x="53" y="177"/>
                  </a:lnTo>
                  <a:lnTo>
                    <a:pt x="50" y="186"/>
                  </a:lnTo>
                  <a:lnTo>
                    <a:pt x="46" y="196"/>
                  </a:lnTo>
                  <a:lnTo>
                    <a:pt x="40" y="208"/>
                  </a:lnTo>
                  <a:lnTo>
                    <a:pt x="31" y="218"/>
                  </a:lnTo>
                  <a:lnTo>
                    <a:pt x="24" y="229"/>
                  </a:lnTo>
                  <a:lnTo>
                    <a:pt x="15" y="236"/>
                  </a:lnTo>
                  <a:lnTo>
                    <a:pt x="6" y="242"/>
                  </a:lnTo>
                  <a:lnTo>
                    <a:pt x="2" y="245"/>
                  </a:lnTo>
                  <a:lnTo>
                    <a:pt x="0" y="248"/>
                  </a:lnTo>
                  <a:lnTo>
                    <a:pt x="2" y="249"/>
                  </a:lnTo>
                  <a:lnTo>
                    <a:pt x="8" y="248"/>
                  </a:lnTo>
                  <a:lnTo>
                    <a:pt x="14" y="245"/>
                  </a:lnTo>
                  <a:lnTo>
                    <a:pt x="21" y="241"/>
                  </a:lnTo>
                  <a:lnTo>
                    <a:pt x="30" y="233"/>
                  </a:lnTo>
                  <a:lnTo>
                    <a:pt x="39" y="223"/>
                  </a:lnTo>
                  <a:lnTo>
                    <a:pt x="48" y="212"/>
                  </a:lnTo>
                  <a:lnTo>
                    <a:pt x="56" y="199"/>
                  </a:lnTo>
                  <a:lnTo>
                    <a:pt x="62" y="184"/>
                  </a:lnTo>
                  <a:lnTo>
                    <a:pt x="67" y="170"/>
                  </a:lnTo>
                  <a:lnTo>
                    <a:pt x="77" y="173"/>
                  </a:lnTo>
                  <a:lnTo>
                    <a:pt x="86" y="180"/>
                  </a:lnTo>
                  <a:lnTo>
                    <a:pt x="92" y="190"/>
                  </a:lnTo>
                  <a:lnTo>
                    <a:pt x="92" y="199"/>
                  </a:lnTo>
                  <a:lnTo>
                    <a:pt x="89" y="208"/>
                  </a:lnTo>
                  <a:lnTo>
                    <a:pt x="89" y="214"/>
                  </a:lnTo>
                  <a:lnTo>
                    <a:pt x="90" y="215"/>
                  </a:lnTo>
                  <a:lnTo>
                    <a:pt x="95" y="211"/>
                  </a:lnTo>
                  <a:lnTo>
                    <a:pt x="98" y="207"/>
                  </a:lnTo>
                  <a:lnTo>
                    <a:pt x="101" y="202"/>
                  </a:lnTo>
                  <a:lnTo>
                    <a:pt x="101" y="198"/>
                  </a:lnTo>
                  <a:lnTo>
                    <a:pt x="99" y="192"/>
                  </a:lnTo>
                  <a:lnTo>
                    <a:pt x="95" y="181"/>
                  </a:lnTo>
                  <a:lnTo>
                    <a:pt x="89" y="171"/>
                  </a:lnTo>
                  <a:lnTo>
                    <a:pt x="83" y="164"/>
                  </a:lnTo>
                  <a:lnTo>
                    <a:pt x="79" y="159"/>
                  </a:lnTo>
                  <a:lnTo>
                    <a:pt x="81" y="147"/>
                  </a:lnTo>
                  <a:lnTo>
                    <a:pt x="83" y="134"/>
                  </a:lnTo>
                  <a:lnTo>
                    <a:pt x="86" y="121"/>
                  </a:lnTo>
                  <a:lnTo>
                    <a:pt x="86" y="112"/>
                  </a:lnTo>
                  <a:lnTo>
                    <a:pt x="87" y="108"/>
                  </a:lnTo>
                  <a:lnTo>
                    <a:pt x="89" y="108"/>
                  </a:lnTo>
                  <a:lnTo>
                    <a:pt x="93" y="109"/>
                  </a:lnTo>
                  <a:lnTo>
                    <a:pt x="101" y="112"/>
                  </a:lnTo>
                  <a:lnTo>
                    <a:pt x="110" y="118"/>
                  </a:lnTo>
                  <a:lnTo>
                    <a:pt x="117" y="125"/>
                  </a:lnTo>
                  <a:lnTo>
                    <a:pt x="124" y="137"/>
                  </a:lnTo>
                  <a:lnTo>
                    <a:pt x="127" y="153"/>
                  </a:lnTo>
                  <a:lnTo>
                    <a:pt x="129" y="159"/>
                  </a:lnTo>
                  <a:lnTo>
                    <a:pt x="130" y="161"/>
                  </a:lnTo>
                  <a:lnTo>
                    <a:pt x="133" y="159"/>
                  </a:lnTo>
                  <a:lnTo>
                    <a:pt x="133" y="152"/>
                  </a:lnTo>
                  <a:lnTo>
                    <a:pt x="133" y="146"/>
                  </a:lnTo>
                  <a:lnTo>
                    <a:pt x="132" y="139"/>
                  </a:lnTo>
                  <a:lnTo>
                    <a:pt x="129" y="128"/>
                  </a:lnTo>
                  <a:lnTo>
                    <a:pt x="124" y="119"/>
                  </a:lnTo>
                  <a:lnTo>
                    <a:pt x="118" y="111"/>
                  </a:lnTo>
                  <a:lnTo>
                    <a:pt x="110" y="103"/>
                  </a:lnTo>
                  <a:lnTo>
                    <a:pt x="101" y="96"/>
                  </a:lnTo>
                  <a:lnTo>
                    <a:pt x="89" y="93"/>
                  </a:lnTo>
                  <a:lnTo>
                    <a:pt x="92" y="85"/>
                  </a:lnTo>
                  <a:lnTo>
                    <a:pt x="95" y="75"/>
                  </a:lnTo>
                  <a:lnTo>
                    <a:pt x="98" y="66"/>
                  </a:lnTo>
                  <a:lnTo>
                    <a:pt x="98" y="60"/>
                  </a:lnTo>
                  <a:lnTo>
                    <a:pt x="110" y="63"/>
                  </a:lnTo>
                  <a:lnTo>
                    <a:pt x="123" y="68"/>
                  </a:lnTo>
                  <a:lnTo>
                    <a:pt x="132" y="77"/>
                  </a:lnTo>
                  <a:lnTo>
                    <a:pt x="138" y="90"/>
                  </a:lnTo>
                  <a:lnTo>
                    <a:pt x="139" y="96"/>
                  </a:lnTo>
                  <a:lnTo>
                    <a:pt x="141" y="97"/>
                  </a:lnTo>
                  <a:lnTo>
                    <a:pt x="142" y="94"/>
                  </a:lnTo>
                  <a:lnTo>
                    <a:pt x="142" y="87"/>
                  </a:lnTo>
                  <a:lnTo>
                    <a:pt x="138" y="75"/>
                  </a:lnTo>
                  <a:lnTo>
                    <a:pt x="129" y="62"/>
                  </a:lnTo>
                  <a:lnTo>
                    <a:pt x="117" y="50"/>
                  </a:lnTo>
                  <a:lnTo>
                    <a:pt x="105" y="45"/>
                  </a:lnTo>
                  <a:lnTo>
                    <a:pt x="105" y="34"/>
                  </a:lnTo>
                  <a:lnTo>
                    <a:pt x="105" y="23"/>
                  </a:lnTo>
                  <a:lnTo>
                    <a:pt x="105" y="14"/>
                  </a:lnTo>
                  <a:lnTo>
                    <a:pt x="105" y="6"/>
                  </a:lnTo>
                  <a:lnTo>
                    <a:pt x="102" y="0"/>
                  </a:lnTo>
                  <a:lnTo>
                    <a:pt x="99" y="0"/>
                  </a:lnTo>
                  <a:lnTo>
                    <a:pt x="96" y="6"/>
                  </a:lnTo>
                  <a:lnTo>
                    <a:pt x="95" y="11"/>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46" name="Freeform 307"/>
            <p:cNvSpPr>
              <a:spLocks/>
            </p:cNvSpPr>
            <p:nvPr/>
          </p:nvSpPr>
          <p:spPr bwMode="auto">
            <a:xfrm>
              <a:off x="1054" y="1498"/>
              <a:ext cx="227" cy="129"/>
            </a:xfrm>
            <a:custGeom>
              <a:avLst/>
              <a:gdLst>
                <a:gd name="T0" fmla="*/ 195 w 227"/>
                <a:gd name="T1" fmla="*/ 6 h 129"/>
                <a:gd name="T2" fmla="*/ 175 w 227"/>
                <a:gd name="T3" fmla="*/ 13 h 129"/>
                <a:gd name="T4" fmla="*/ 153 w 227"/>
                <a:gd name="T5" fmla="*/ 24 h 129"/>
                <a:gd name="T6" fmla="*/ 137 w 227"/>
                <a:gd name="T7" fmla="*/ 31 h 129"/>
                <a:gd name="T8" fmla="*/ 130 w 227"/>
                <a:gd name="T9" fmla="*/ 31 h 129"/>
                <a:gd name="T10" fmla="*/ 116 w 227"/>
                <a:gd name="T11" fmla="*/ 25 h 129"/>
                <a:gd name="T12" fmla="*/ 100 w 227"/>
                <a:gd name="T13" fmla="*/ 22 h 129"/>
                <a:gd name="T14" fmla="*/ 85 w 227"/>
                <a:gd name="T15" fmla="*/ 22 h 129"/>
                <a:gd name="T16" fmla="*/ 74 w 227"/>
                <a:gd name="T17" fmla="*/ 27 h 129"/>
                <a:gd name="T18" fmla="*/ 78 w 227"/>
                <a:gd name="T19" fmla="*/ 28 h 129"/>
                <a:gd name="T20" fmla="*/ 93 w 227"/>
                <a:gd name="T21" fmla="*/ 30 h 129"/>
                <a:gd name="T22" fmla="*/ 116 w 227"/>
                <a:gd name="T23" fmla="*/ 40 h 129"/>
                <a:gd name="T24" fmla="*/ 119 w 227"/>
                <a:gd name="T25" fmla="*/ 50 h 129"/>
                <a:gd name="T26" fmla="*/ 106 w 227"/>
                <a:gd name="T27" fmla="*/ 62 h 129"/>
                <a:gd name="T28" fmla="*/ 93 w 227"/>
                <a:gd name="T29" fmla="*/ 64 h 129"/>
                <a:gd name="T30" fmla="*/ 74 w 227"/>
                <a:gd name="T31" fmla="*/ 61 h 129"/>
                <a:gd name="T32" fmla="*/ 53 w 227"/>
                <a:gd name="T33" fmla="*/ 58 h 129"/>
                <a:gd name="T34" fmla="*/ 37 w 227"/>
                <a:gd name="T35" fmla="*/ 59 h 129"/>
                <a:gd name="T36" fmla="*/ 37 w 227"/>
                <a:gd name="T37" fmla="*/ 61 h 129"/>
                <a:gd name="T38" fmla="*/ 50 w 227"/>
                <a:gd name="T39" fmla="*/ 64 h 129"/>
                <a:gd name="T40" fmla="*/ 65 w 227"/>
                <a:gd name="T41" fmla="*/ 67 h 129"/>
                <a:gd name="T42" fmla="*/ 78 w 227"/>
                <a:gd name="T43" fmla="*/ 71 h 129"/>
                <a:gd name="T44" fmla="*/ 77 w 227"/>
                <a:gd name="T45" fmla="*/ 81 h 129"/>
                <a:gd name="T46" fmla="*/ 57 w 227"/>
                <a:gd name="T47" fmla="*/ 93 h 129"/>
                <a:gd name="T48" fmla="*/ 37 w 227"/>
                <a:gd name="T49" fmla="*/ 101 h 129"/>
                <a:gd name="T50" fmla="*/ 16 w 227"/>
                <a:gd name="T51" fmla="*/ 103 h 129"/>
                <a:gd name="T52" fmla="*/ 3 w 227"/>
                <a:gd name="T53" fmla="*/ 103 h 129"/>
                <a:gd name="T54" fmla="*/ 1 w 227"/>
                <a:gd name="T55" fmla="*/ 106 h 129"/>
                <a:gd name="T56" fmla="*/ 15 w 227"/>
                <a:gd name="T57" fmla="*/ 108 h 129"/>
                <a:gd name="T58" fmla="*/ 35 w 227"/>
                <a:gd name="T59" fmla="*/ 106 h 129"/>
                <a:gd name="T60" fmla="*/ 60 w 227"/>
                <a:gd name="T61" fmla="*/ 102 h 129"/>
                <a:gd name="T62" fmla="*/ 84 w 227"/>
                <a:gd name="T63" fmla="*/ 92 h 129"/>
                <a:gd name="T64" fmla="*/ 100 w 227"/>
                <a:gd name="T65" fmla="*/ 93 h 129"/>
                <a:gd name="T66" fmla="*/ 99 w 227"/>
                <a:gd name="T67" fmla="*/ 114 h 129"/>
                <a:gd name="T68" fmla="*/ 90 w 227"/>
                <a:gd name="T69" fmla="*/ 127 h 129"/>
                <a:gd name="T70" fmla="*/ 94 w 227"/>
                <a:gd name="T71" fmla="*/ 129 h 129"/>
                <a:gd name="T72" fmla="*/ 105 w 227"/>
                <a:gd name="T73" fmla="*/ 120 h 129"/>
                <a:gd name="T74" fmla="*/ 110 w 227"/>
                <a:gd name="T75" fmla="*/ 95 h 129"/>
                <a:gd name="T76" fmla="*/ 119 w 227"/>
                <a:gd name="T77" fmla="*/ 71 h 129"/>
                <a:gd name="T78" fmla="*/ 140 w 227"/>
                <a:gd name="T79" fmla="*/ 50 h 129"/>
                <a:gd name="T80" fmla="*/ 158 w 227"/>
                <a:gd name="T81" fmla="*/ 55 h 129"/>
                <a:gd name="T82" fmla="*/ 161 w 227"/>
                <a:gd name="T83" fmla="*/ 81 h 129"/>
                <a:gd name="T84" fmla="*/ 156 w 227"/>
                <a:gd name="T85" fmla="*/ 98 h 129"/>
                <a:gd name="T86" fmla="*/ 161 w 227"/>
                <a:gd name="T87" fmla="*/ 99 h 129"/>
                <a:gd name="T88" fmla="*/ 168 w 227"/>
                <a:gd name="T89" fmla="*/ 84 h 129"/>
                <a:gd name="T90" fmla="*/ 170 w 227"/>
                <a:gd name="T91" fmla="*/ 55 h 129"/>
                <a:gd name="T92" fmla="*/ 170 w 227"/>
                <a:gd name="T93" fmla="*/ 34 h 129"/>
                <a:gd name="T94" fmla="*/ 184 w 227"/>
                <a:gd name="T95" fmla="*/ 24 h 129"/>
                <a:gd name="T96" fmla="*/ 205 w 227"/>
                <a:gd name="T97" fmla="*/ 12 h 129"/>
                <a:gd name="T98" fmla="*/ 221 w 227"/>
                <a:gd name="T99" fmla="*/ 4 h 129"/>
                <a:gd name="T100" fmla="*/ 223 w 227"/>
                <a:gd name="T101" fmla="*/ 0 h 129"/>
                <a:gd name="T102" fmla="*/ 206 w 227"/>
                <a:gd name="T103" fmla="*/ 3 h 12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7"/>
                <a:gd name="T157" fmla="*/ 0 h 129"/>
                <a:gd name="T158" fmla="*/ 227 w 227"/>
                <a:gd name="T159" fmla="*/ 129 h 12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7" h="129">
                  <a:moveTo>
                    <a:pt x="202" y="3"/>
                  </a:moveTo>
                  <a:lnTo>
                    <a:pt x="195" y="6"/>
                  </a:lnTo>
                  <a:lnTo>
                    <a:pt x="186" y="9"/>
                  </a:lnTo>
                  <a:lnTo>
                    <a:pt x="175" y="13"/>
                  </a:lnTo>
                  <a:lnTo>
                    <a:pt x="164" y="18"/>
                  </a:lnTo>
                  <a:lnTo>
                    <a:pt x="153" y="24"/>
                  </a:lnTo>
                  <a:lnTo>
                    <a:pt x="144" y="28"/>
                  </a:lnTo>
                  <a:lnTo>
                    <a:pt x="137" y="31"/>
                  </a:lnTo>
                  <a:lnTo>
                    <a:pt x="134" y="34"/>
                  </a:lnTo>
                  <a:lnTo>
                    <a:pt x="130" y="31"/>
                  </a:lnTo>
                  <a:lnTo>
                    <a:pt x="124" y="27"/>
                  </a:lnTo>
                  <a:lnTo>
                    <a:pt x="116" y="25"/>
                  </a:lnTo>
                  <a:lnTo>
                    <a:pt x="109" y="22"/>
                  </a:lnTo>
                  <a:lnTo>
                    <a:pt x="100" y="22"/>
                  </a:lnTo>
                  <a:lnTo>
                    <a:pt x="93" y="21"/>
                  </a:lnTo>
                  <a:lnTo>
                    <a:pt x="85" y="22"/>
                  </a:lnTo>
                  <a:lnTo>
                    <a:pt x="78" y="24"/>
                  </a:lnTo>
                  <a:lnTo>
                    <a:pt x="74" y="27"/>
                  </a:lnTo>
                  <a:lnTo>
                    <a:pt x="75" y="28"/>
                  </a:lnTo>
                  <a:lnTo>
                    <a:pt x="78" y="28"/>
                  </a:lnTo>
                  <a:lnTo>
                    <a:pt x="84" y="28"/>
                  </a:lnTo>
                  <a:lnTo>
                    <a:pt x="93" y="30"/>
                  </a:lnTo>
                  <a:lnTo>
                    <a:pt x="106" y="34"/>
                  </a:lnTo>
                  <a:lnTo>
                    <a:pt x="116" y="40"/>
                  </a:lnTo>
                  <a:lnTo>
                    <a:pt x="124" y="44"/>
                  </a:lnTo>
                  <a:lnTo>
                    <a:pt x="119" y="50"/>
                  </a:lnTo>
                  <a:lnTo>
                    <a:pt x="113" y="56"/>
                  </a:lnTo>
                  <a:lnTo>
                    <a:pt x="106" y="62"/>
                  </a:lnTo>
                  <a:lnTo>
                    <a:pt x="102" y="65"/>
                  </a:lnTo>
                  <a:lnTo>
                    <a:pt x="93" y="64"/>
                  </a:lnTo>
                  <a:lnTo>
                    <a:pt x="84" y="62"/>
                  </a:lnTo>
                  <a:lnTo>
                    <a:pt x="74" y="61"/>
                  </a:lnTo>
                  <a:lnTo>
                    <a:pt x="63" y="59"/>
                  </a:lnTo>
                  <a:lnTo>
                    <a:pt x="53" y="58"/>
                  </a:lnTo>
                  <a:lnTo>
                    <a:pt x="44" y="58"/>
                  </a:lnTo>
                  <a:lnTo>
                    <a:pt x="37" y="59"/>
                  </a:lnTo>
                  <a:lnTo>
                    <a:pt x="31" y="61"/>
                  </a:lnTo>
                  <a:lnTo>
                    <a:pt x="37" y="61"/>
                  </a:lnTo>
                  <a:lnTo>
                    <a:pt x="43" y="62"/>
                  </a:lnTo>
                  <a:lnTo>
                    <a:pt x="50" y="64"/>
                  </a:lnTo>
                  <a:lnTo>
                    <a:pt x="57" y="65"/>
                  </a:lnTo>
                  <a:lnTo>
                    <a:pt x="65" y="67"/>
                  </a:lnTo>
                  <a:lnTo>
                    <a:pt x="72" y="68"/>
                  </a:lnTo>
                  <a:lnTo>
                    <a:pt x="78" y="71"/>
                  </a:lnTo>
                  <a:lnTo>
                    <a:pt x="84" y="74"/>
                  </a:lnTo>
                  <a:lnTo>
                    <a:pt x="77" y="81"/>
                  </a:lnTo>
                  <a:lnTo>
                    <a:pt x="68" y="87"/>
                  </a:lnTo>
                  <a:lnTo>
                    <a:pt x="57" y="93"/>
                  </a:lnTo>
                  <a:lnTo>
                    <a:pt x="47" y="98"/>
                  </a:lnTo>
                  <a:lnTo>
                    <a:pt x="37" y="101"/>
                  </a:lnTo>
                  <a:lnTo>
                    <a:pt x="25" y="102"/>
                  </a:lnTo>
                  <a:lnTo>
                    <a:pt x="16" y="103"/>
                  </a:lnTo>
                  <a:lnTo>
                    <a:pt x="9" y="103"/>
                  </a:lnTo>
                  <a:lnTo>
                    <a:pt x="3" y="103"/>
                  </a:lnTo>
                  <a:lnTo>
                    <a:pt x="0" y="105"/>
                  </a:lnTo>
                  <a:lnTo>
                    <a:pt x="1" y="106"/>
                  </a:lnTo>
                  <a:lnTo>
                    <a:pt x="7" y="108"/>
                  </a:lnTo>
                  <a:lnTo>
                    <a:pt x="15" y="108"/>
                  </a:lnTo>
                  <a:lnTo>
                    <a:pt x="23" y="108"/>
                  </a:lnTo>
                  <a:lnTo>
                    <a:pt x="35" y="106"/>
                  </a:lnTo>
                  <a:lnTo>
                    <a:pt x="47" y="105"/>
                  </a:lnTo>
                  <a:lnTo>
                    <a:pt x="60" y="102"/>
                  </a:lnTo>
                  <a:lnTo>
                    <a:pt x="72" y="98"/>
                  </a:lnTo>
                  <a:lnTo>
                    <a:pt x="84" y="92"/>
                  </a:lnTo>
                  <a:lnTo>
                    <a:pt x="94" y="84"/>
                  </a:lnTo>
                  <a:lnTo>
                    <a:pt x="100" y="93"/>
                  </a:lnTo>
                  <a:lnTo>
                    <a:pt x="102" y="103"/>
                  </a:lnTo>
                  <a:lnTo>
                    <a:pt x="99" y="114"/>
                  </a:lnTo>
                  <a:lnTo>
                    <a:pt x="93" y="124"/>
                  </a:lnTo>
                  <a:lnTo>
                    <a:pt x="90" y="127"/>
                  </a:lnTo>
                  <a:lnTo>
                    <a:pt x="90" y="129"/>
                  </a:lnTo>
                  <a:lnTo>
                    <a:pt x="94" y="129"/>
                  </a:lnTo>
                  <a:lnTo>
                    <a:pt x="99" y="126"/>
                  </a:lnTo>
                  <a:lnTo>
                    <a:pt x="105" y="120"/>
                  </a:lnTo>
                  <a:lnTo>
                    <a:pt x="109" y="108"/>
                  </a:lnTo>
                  <a:lnTo>
                    <a:pt x="110" y="95"/>
                  </a:lnTo>
                  <a:lnTo>
                    <a:pt x="109" y="81"/>
                  </a:lnTo>
                  <a:lnTo>
                    <a:pt x="119" y="71"/>
                  </a:lnTo>
                  <a:lnTo>
                    <a:pt x="130" y="59"/>
                  </a:lnTo>
                  <a:lnTo>
                    <a:pt x="140" y="50"/>
                  </a:lnTo>
                  <a:lnTo>
                    <a:pt x="152" y="46"/>
                  </a:lnTo>
                  <a:lnTo>
                    <a:pt x="158" y="55"/>
                  </a:lnTo>
                  <a:lnTo>
                    <a:pt x="161" y="67"/>
                  </a:lnTo>
                  <a:lnTo>
                    <a:pt x="161" y="81"/>
                  </a:lnTo>
                  <a:lnTo>
                    <a:pt x="158" y="93"/>
                  </a:lnTo>
                  <a:lnTo>
                    <a:pt x="156" y="98"/>
                  </a:lnTo>
                  <a:lnTo>
                    <a:pt x="158" y="99"/>
                  </a:lnTo>
                  <a:lnTo>
                    <a:pt x="161" y="99"/>
                  </a:lnTo>
                  <a:lnTo>
                    <a:pt x="164" y="95"/>
                  </a:lnTo>
                  <a:lnTo>
                    <a:pt x="168" y="84"/>
                  </a:lnTo>
                  <a:lnTo>
                    <a:pt x="171" y="71"/>
                  </a:lnTo>
                  <a:lnTo>
                    <a:pt x="170" y="55"/>
                  </a:lnTo>
                  <a:lnTo>
                    <a:pt x="165" y="38"/>
                  </a:lnTo>
                  <a:lnTo>
                    <a:pt x="170" y="34"/>
                  </a:lnTo>
                  <a:lnTo>
                    <a:pt x="177" y="30"/>
                  </a:lnTo>
                  <a:lnTo>
                    <a:pt x="184" y="24"/>
                  </a:lnTo>
                  <a:lnTo>
                    <a:pt x="195" y="18"/>
                  </a:lnTo>
                  <a:lnTo>
                    <a:pt x="205" y="12"/>
                  </a:lnTo>
                  <a:lnTo>
                    <a:pt x="214" y="7"/>
                  </a:lnTo>
                  <a:lnTo>
                    <a:pt x="221" y="4"/>
                  </a:lnTo>
                  <a:lnTo>
                    <a:pt x="227" y="1"/>
                  </a:lnTo>
                  <a:lnTo>
                    <a:pt x="223" y="0"/>
                  </a:lnTo>
                  <a:lnTo>
                    <a:pt x="215" y="1"/>
                  </a:lnTo>
                  <a:lnTo>
                    <a:pt x="206" y="3"/>
                  </a:lnTo>
                  <a:lnTo>
                    <a:pt x="202" y="3"/>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47" name="Freeform 308"/>
            <p:cNvSpPr>
              <a:spLocks/>
            </p:cNvSpPr>
            <p:nvPr/>
          </p:nvSpPr>
          <p:spPr bwMode="auto">
            <a:xfrm>
              <a:off x="1370" y="1427"/>
              <a:ext cx="20" cy="22"/>
            </a:xfrm>
            <a:custGeom>
              <a:avLst/>
              <a:gdLst>
                <a:gd name="T0" fmla="*/ 3 w 20"/>
                <a:gd name="T1" fmla="*/ 2 h 22"/>
                <a:gd name="T2" fmla="*/ 9 w 20"/>
                <a:gd name="T3" fmla="*/ 0 h 22"/>
                <a:gd name="T4" fmla="*/ 13 w 20"/>
                <a:gd name="T5" fmla="*/ 0 h 22"/>
                <a:gd name="T6" fmla="*/ 17 w 20"/>
                <a:gd name="T7" fmla="*/ 2 h 22"/>
                <a:gd name="T8" fmla="*/ 19 w 20"/>
                <a:gd name="T9" fmla="*/ 6 h 22"/>
                <a:gd name="T10" fmla="*/ 20 w 20"/>
                <a:gd name="T11" fmla="*/ 10 h 22"/>
                <a:gd name="T12" fmla="*/ 20 w 20"/>
                <a:gd name="T13" fmla="*/ 15 h 22"/>
                <a:gd name="T14" fmla="*/ 19 w 20"/>
                <a:gd name="T15" fmla="*/ 18 h 22"/>
                <a:gd name="T16" fmla="*/ 17 w 20"/>
                <a:gd name="T17" fmla="*/ 21 h 22"/>
                <a:gd name="T18" fmla="*/ 14 w 20"/>
                <a:gd name="T19" fmla="*/ 22 h 22"/>
                <a:gd name="T20" fmla="*/ 12 w 20"/>
                <a:gd name="T21" fmla="*/ 22 h 22"/>
                <a:gd name="T22" fmla="*/ 7 w 20"/>
                <a:gd name="T23" fmla="*/ 21 h 22"/>
                <a:gd name="T24" fmla="*/ 3 w 20"/>
                <a:gd name="T25" fmla="*/ 18 h 22"/>
                <a:gd name="T26" fmla="*/ 1 w 20"/>
                <a:gd name="T27" fmla="*/ 13 h 22"/>
                <a:gd name="T28" fmla="*/ 0 w 20"/>
                <a:gd name="T29" fmla="*/ 7 h 22"/>
                <a:gd name="T30" fmla="*/ 0 w 20"/>
                <a:gd name="T31" fmla="*/ 3 h 22"/>
                <a:gd name="T32" fmla="*/ 3 w 20"/>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2"/>
                <a:gd name="T53" fmla="*/ 20 w 2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2">
                  <a:moveTo>
                    <a:pt x="3" y="2"/>
                  </a:moveTo>
                  <a:lnTo>
                    <a:pt x="9" y="0"/>
                  </a:lnTo>
                  <a:lnTo>
                    <a:pt x="13" y="0"/>
                  </a:lnTo>
                  <a:lnTo>
                    <a:pt x="17" y="2"/>
                  </a:lnTo>
                  <a:lnTo>
                    <a:pt x="19" y="6"/>
                  </a:lnTo>
                  <a:lnTo>
                    <a:pt x="20" y="10"/>
                  </a:lnTo>
                  <a:lnTo>
                    <a:pt x="20" y="15"/>
                  </a:lnTo>
                  <a:lnTo>
                    <a:pt x="19" y="18"/>
                  </a:lnTo>
                  <a:lnTo>
                    <a:pt x="17" y="21"/>
                  </a:lnTo>
                  <a:lnTo>
                    <a:pt x="14" y="22"/>
                  </a:lnTo>
                  <a:lnTo>
                    <a:pt x="12" y="22"/>
                  </a:lnTo>
                  <a:lnTo>
                    <a:pt x="7" y="21"/>
                  </a:lnTo>
                  <a:lnTo>
                    <a:pt x="3" y="18"/>
                  </a:lnTo>
                  <a:lnTo>
                    <a:pt x="1" y="13"/>
                  </a:lnTo>
                  <a:lnTo>
                    <a:pt x="0" y="7"/>
                  </a:lnTo>
                  <a:lnTo>
                    <a:pt x="0" y="3"/>
                  </a:lnTo>
                  <a:lnTo>
                    <a:pt x="3" y="2"/>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48" name="Freeform 309"/>
            <p:cNvSpPr>
              <a:spLocks/>
            </p:cNvSpPr>
            <p:nvPr/>
          </p:nvSpPr>
          <p:spPr bwMode="auto">
            <a:xfrm>
              <a:off x="1365" y="1479"/>
              <a:ext cx="18" cy="15"/>
            </a:xfrm>
            <a:custGeom>
              <a:avLst/>
              <a:gdLst>
                <a:gd name="T0" fmla="*/ 2 w 18"/>
                <a:gd name="T1" fmla="*/ 1 h 15"/>
                <a:gd name="T2" fmla="*/ 6 w 18"/>
                <a:gd name="T3" fmla="*/ 0 h 15"/>
                <a:gd name="T4" fmla="*/ 9 w 18"/>
                <a:gd name="T5" fmla="*/ 0 h 15"/>
                <a:gd name="T6" fmla="*/ 14 w 18"/>
                <a:gd name="T7" fmla="*/ 1 h 15"/>
                <a:gd name="T8" fmla="*/ 17 w 18"/>
                <a:gd name="T9" fmla="*/ 3 h 15"/>
                <a:gd name="T10" fmla="*/ 18 w 18"/>
                <a:gd name="T11" fmla="*/ 6 h 15"/>
                <a:gd name="T12" fmla="*/ 18 w 18"/>
                <a:gd name="T13" fmla="*/ 7 h 15"/>
                <a:gd name="T14" fmla="*/ 17 w 18"/>
                <a:gd name="T15" fmla="*/ 10 h 15"/>
                <a:gd name="T16" fmla="*/ 15 w 18"/>
                <a:gd name="T17" fmla="*/ 13 h 15"/>
                <a:gd name="T18" fmla="*/ 12 w 18"/>
                <a:gd name="T19" fmla="*/ 15 h 15"/>
                <a:gd name="T20" fmla="*/ 8 w 18"/>
                <a:gd name="T21" fmla="*/ 15 h 15"/>
                <a:gd name="T22" fmla="*/ 3 w 18"/>
                <a:gd name="T23" fmla="*/ 13 h 15"/>
                <a:gd name="T24" fmla="*/ 2 w 18"/>
                <a:gd name="T25" fmla="*/ 12 h 15"/>
                <a:gd name="T26" fmla="*/ 2 w 18"/>
                <a:gd name="T27" fmla="*/ 10 h 15"/>
                <a:gd name="T28" fmla="*/ 0 w 18"/>
                <a:gd name="T29" fmla="*/ 9 h 15"/>
                <a:gd name="T30" fmla="*/ 0 w 18"/>
                <a:gd name="T31" fmla="*/ 4 h 15"/>
                <a:gd name="T32" fmla="*/ 2 w 18"/>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5"/>
                <a:gd name="T53" fmla="*/ 18 w 18"/>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5">
                  <a:moveTo>
                    <a:pt x="2" y="1"/>
                  </a:moveTo>
                  <a:lnTo>
                    <a:pt x="6" y="0"/>
                  </a:lnTo>
                  <a:lnTo>
                    <a:pt x="9" y="0"/>
                  </a:lnTo>
                  <a:lnTo>
                    <a:pt x="14" y="1"/>
                  </a:lnTo>
                  <a:lnTo>
                    <a:pt x="17" y="3"/>
                  </a:lnTo>
                  <a:lnTo>
                    <a:pt x="18" y="6"/>
                  </a:lnTo>
                  <a:lnTo>
                    <a:pt x="18" y="7"/>
                  </a:lnTo>
                  <a:lnTo>
                    <a:pt x="17" y="10"/>
                  </a:lnTo>
                  <a:lnTo>
                    <a:pt x="15" y="13"/>
                  </a:lnTo>
                  <a:lnTo>
                    <a:pt x="12" y="15"/>
                  </a:lnTo>
                  <a:lnTo>
                    <a:pt x="8" y="15"/>
                  </a:lnTo>
                  <a:lnTo>
                    <a:pt x="3" y="13"/>
                  </a:lnTo>
                  <a:lnTo>
                    <a:pt x="2" y="12"/>
                  </a:lnTo>
                  <a:lnTo>
                    <a:pt x="2" y="10"/>
                  </a:lnTo>
                  <a:lnTo>
                    <a:pt x="0" y="9"/>
                  </a:lnTo>
                  <a:lnTo>
                    <a:pt x="0" y="4"/>
                  </a:lnTo>
                  <a:lnTo>
                    <a:pt x="2"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49" name="Freeform 310"/>
            <p:cNvSpPr>
              <a:spLocks/>
            </p:cNvSpPr>
            <p:nvPr/>
          </p:nvSpPr>
          <p:spPr bwMode="auto">
            <a:xfrm>
              <a:off x="1404" y="1514"/>
              <a:ext cx="23" cy="22"/>
            </a:xfrm>
            <a:custGeom>
              <a:avLst/>
              <a:gdLst>
                <a:gd name="T0" fmla="*/ 3 w 23"/>
                <a:gd name="T1" fmla="*/ 6 h 22"/>
                <a:gd name="T2" fmla="*/ 7 w 23"/>
                <a:gd name="T3" fmla="*/ 2 h 22"/>
                <a:gd name="T4" fmla="*/ 11 w 23"/>
                <a:gd name="T5" fmla="*/ 0 h 22"/>
                <a:gd name="T6" fmla="*/ 14 w 23"/>
                <a:gd name="T7" fmla="*/ 0 h 22"/>
                <a:gd name="T8" fmla="*/ 19 w 23"/>
                <a:gd name="T9" fmla="*/ 3 h 22"/>
                <a:gd name="T10" fmla="*/ 22 w 23"/>
                <a:gd name="T11" fmla="*/ 6 h 22"/>
                <a:gd name="T12" fmla="*/ 23 w 23"/>
                <a:gd name="T13" fmla="*/ 11 h 22"/>
                <a:gd name="T14" fmla="*/ 23 w 23"/>
                <a:gd name="T15" fmla="*/ 15 h 22"/>
                <a:gd name="T16" fmla="*/ 20 w 23"/>
                <a:gd name="T17" fmla="*/ 18 h 22"/>
                <a:gd name="T18" fmla="*/ 17 w 23"/>
                <a:gd name="T19" fmla="*/ 21 h 22"/>
                <a:gd name="T20" fmla="*/ 13 w 23"/>
                <a:gd name="T21" fmla="*/ 22 h 22"/>
                <a:gd name="T22" fmla="*/ 7 w 23"/>
                <a:gd name="T23" fmla="*/ 22 h 22"/>
                <a:gd name="T24" fmla="*/ 4 w 23"/>
                <a:gd name="T25" fmla="*/ 21 h 22"/>
                <a:gd name="T26" fmla="*/ 1 w 23"/>
                <a:gd name="T27" fmla="*/ 17 h 22"/>
                <a:gd name="T28" fmla="*/ 0 w 23"/>
                <a:gd name="T29" fmla="*/ 14 h 22"/>
                <a:gd name="T30" fmla="*/ 0 w 23"/>
                <a:gd name="T31" fmla="*/ 9 h 22"/>
                <a:gd name="T32" fmla="*/ 3 w 23"/>
                <a:gd name="T33" fmla="*/ 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2"/>
                <a:gd name="T53" fmla="*/ 23 w 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2">
                  <a:moveTo>
                    <a:pt x="3" y="6"/>
                  </a:moveTo>
                  <a:lnTo>
                    <a:pt x="7" y="2"/>
                  </a:lnTo>
                  <a:lnTo>
                    <a:pt x="11" y="0"/>
                  </a:lnTo>
                  <a:lnTo>
                    <a:pt x="14" y="0"/>
                  </a:lnTo>
                  <a:lnTo>
                    <a:pt x="19" y="3"/>
                  </a:lnTo>
                  <a:lnTo>
                    <a:pt x="22" y="6"/>
                  </a:lnTo>
                  <a:lnTo>
                    <a:pt x="23" y="11"/>
                  </a:lnTo>
                  <a:lnTo>
                    <a:pt x="23" y="15"/>
                  </a:lnTo>
                  <a:lnTo>
                    <a:pt x="20" y="18"/>
                  </a:lnTo>
                  <a:lnTo>
                    <a:pt x="17" y="21"/>
                  </a:lnTo>
                  <a:lnTo>
                    <a:pt x="13" y="22"/>
                  </a:lnTo>
                  <a:lnTo>
                    <a:pt x="7" y="22"/>
                  </a:lnTo>
                  <a:lnTo>
                    <a:pt x="4" y="21"/>
                  </a:lnTo>
                  <a:lnTo>
                    <a:pt x="1" y="17"/>
                  </a:lnTo>
                  <a:lnTo>
                    <a:pt x="0" y="14"/>
                  </a:lnTo>
                  <a:lnTo>
                    <a:pt x="0" y="9"/>
                  </a:lnTo>
                  <a:lnTo>
                    <a:pt x="3" y="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50" name="Freeform 311"/>
            <p:cNvSpPr>
              <a:spLocks/>
            </p:cNvSpPr>
            <p:nvPr/>
          </p:nvSpPr>
          <p:spPr bwMode="auto">
            <a:xfrm>
              <a:off x="1317" y="1505"/>
              <a:ext cx="26" cy="26"/>
            </a:xfrm>
            <a:custGeom>
              <a:avLst/>
              <a:gdLst>
                <a:gd name="T0" fmla="*/ 13 w 26"/>
                <a:gd name="T1" fmla="*/ 0 h 26"/>
                <a:gd name="T2" fmla="*/ 19 w 26"/>
                <a:gd name="T3" fmla="*/ 2 h 26"/>
                <a:gd name="T4" fmla="*/ 23 w 26"/>
                <a:gd name="T5" fmla="*/ 3 h 26"/>
                <a:gd name="T6" fmla="*/ 26 w 26"/>
                <a:gd name="T7" fmla="*/ 8 h 26"/>
                <a:gd name="T8" fmla="*/ 26 w 26"/>
                <a:gd name="T9" fmla="*/ 12 h 26"/>
                <a:gd name="T10" fmla="*/ 25 w 26"/>
                <a:gd name="T11" fmla="*/ 18 h 26"/>
                <a:gd name="T12" fmla="*/ 23 w 26"/>
                <a:gd name="T13" fmla="*/ 23 h 26"/>
                <a:gd name="T14" fmla="*/ 19 w 26"/>
                <a:gd name="T15" fmla="*/ 26 h 26"/>
                <a:gd name="T16" fmla="*/ 14 w 26"/>
                <a:gd name="T17" fmla="*/ 26 h 26"/>
                <a:gd name="T18" fmla="*/ 8 w 26"/>
                <a:gd name="T19" fmla="*/ 24 h 26"/>
                <a:gd name="T20" fmla="*/ 4 w 26"/>
                <a:gd name="T21" fmla="*/ 23 h 26"/>
                <a:gd name="T22" fmla="*/ 1 w 26"/>
                <a:gd name="T23" fmla="*/ 20 h 26"/>
                <a:gd name="T24" fmla="*/ 0 w 26"/>
                <a:gd name="T25" fmla="*/ 15 h 26"/>
                <a:gd name="T26" fmla="*/ 1 w 26"/>
                <a:gd name="T27" fmla="*/ 11 h 26"/>
                <a:gd name="T28" fmla="*/ 3 w 26"/>
                <a:gd name="T29" fmla="*/ 5 h 26"/>
                <a:gd name="T30" fmla="*/ 7 w 26"/>
                <a:gd name="T31" fmla="*/ 2 h 26"/>
                <a:gd name="T32" fmla="*/ 13 w 26"/>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13" y="0"/>
                  </a:moveTo>
                  <a:lnTo>
                    <a:pt x="19" y="2"/>
                  </a:lnTo>
                  <a:lnTo>
                    <a:pt x="23" y="3"/>
                  </a:lnTo>
                  <a:lnTo>
                    <a:pt x="26" y="8"/>
                  </a:lnTo>
                  <a:lnTo>
                    <a:pt x="26" y="12"/>
                  </a:lnTo>
                  <a:lnTo>
                    <a:pt x="25" y="18"/>
                  </a:lnTo>
                  <a:lnTo>
                    <a:pt x="23" y="23"/>
                  </a:lnTo>
                  <a:lnTo>
                    <a:pt x="19" y="26"/>
                  </a:lnTo>
                  <a:lnTo>
                    <a:pt x="14" y="26"/>
                  </a:lnTo>
                  <a:lnTo>
                    <a:pt x="8" y="24"/>
                  </a:lnTo>
                  <a:lnTo>
                    <a:pt x="4" y="23"/>
                  </a:lnTo>
                  <a:lnTo>
                    <a:pt x="1" y="20"/>
                  </a:lnTo>
                  <a:lnTo>
                    <a:pt x="0" y="15"/>
                  </a:lnTo>
                  <a:lnTo>
                    <a:pt x="1" y="11"/>
                  </a:lnTo>
                  <a:lnTo>
                    <a:pt x="3" y="5"/>
                  </a:lnTo>
                  <a:lnTo>
                    <a:pt x="7" y="2"/>
                  </a:lnTo>
                  <a:lnTo>
                    <a:pt x="13" y="0"/>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51" name="Freeform 312"/>
            <p:cNvSpPr>
              <a:spLocks/>
            </p:cNvSpPr>
            <p:nvPr/>
          </p:nvSpPr>
          <p:spPr bwMode="auto">
            <a:xfrm>
              <a:off x="1303" y="1451"/>
              <a:ext cx="27" cy="23"/>
            </a:xfrm>
            <a:custGeom>
              <a:avLst/>
              <a:gdLst>
                <a:gd name="T0" fmla="*/ 0 w 27"/>
                <a:gd name="T1" fmla="*/ 13 h 23"/>
                <a:gd name="T2" fmla="*/ 0 w 27"/>
                <a:gd name="T3" fmla="*/ 7 h 23"/>
                <a:gd name="T4" fmla="*/ 3 w 27"/>
                <a:gd name="T5" fmla="*/ 3 h 23"/>
                <a:gd name="T6" fmla="*/ 8 w 27"/>
                <a:gd name="T7" fmla="*/ 1 h 23"/>
                <a:gd name="T8" fmla="*/ 14 w 27"/>
                <a:gd name="T9" fmla="*/ 0 h 23"/>
                <a:gd name="T10" fmla="*/ 18 w 27"/>
                <a:gd name="T11" fmla="*/ 0 h 23"/>
                <a:gd name="T12" fmla="*/ 22 w 27"/>
                <a:gd name="T13" fmla="*/ 1 h 23"/>
                <a:gd name="T14" fmla="*/ 25 w 27"/>
                <a:gd name="T15" fmla="*/ 4 h 23"/>
                <a:gd name="T16" fmla="*/ 27 w 27"/>
                <a:gd name="T17" fmla="*/ 7 h 23"/>
                <a:gd name="T18" fmla="*/ 27 w 27"/>
                <a:gd name="T19" fmla="*/ 12 h 23"/>
                <a:gd name="T20" fmla="*/ 25 w 27"/>
                <a:gd name="T21" fmla="*/ 16 h 23"/>
                <a:gd name="T22" fmla="*/ 22 w 27"/>
                <a:gd name="T23" fmla="*/ 20 h 23"/>
                <a:gd name="T24" fmla="*/ 18 w 27"/>
                <a:gd name="T25" fmla="*/ 23 h 23"/>
                <a:gd name="T26" fmla="*/ 14 w 27"/>
                <a:gd name="T27" fmla="*/ 23 h 23"/>
                <a:gd name="T28" fmla="*/ 8 w 27"/>
                <a:gd name="T29" fmla="*/ 22 h 23"/>
                <a:gd name="T30" fmla="*/ 3 w 27"/>
                <a:gd name="T31" fmla="*/ 17 h 23"/>
                <a:gd name="T32" fmla="*/ 0 w 27"/>
                <a:gd name="T33" fmla="*/ 1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3"/>
                <a:gd name="T53" fmla="*/ 27 w 27"/>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3">
                  <a:moveTo>
                    <a:pt x="0" y="13"/>
                  </a:moveTo>
                  <a:lnTo>
                    <a:pt x="0" y="7"/>
                  </a:lnTo>
                  <a:lnTo>
                    <a:pt x="3" y="3"/>
                  </a:lnTo>
                  <a:lnTo>
                    <a:pt x="8" y="1"/>
                  </a:lnTo>
                  <a:lnTo>
                    <a:pt x="14" y="0"/>
                  </a:lnTo>
                  <a:lnTo>
                    <a:pt x="18" y="0"/>
                  </a:lnTo>
                  <a:lnTo>
                    <a:pt x="22" y="1"/>
                  </a:lnTo>
                  <a:lnTo>
                    <a:pt x="25" y="4"/>
                  </a:lnTo>
                  <a:lnTo>
                    <a:pt x="27" y="7"/>
                  </a:lnTo>
                  <a:lnTo>
                    <a:pt x="27" y="12"/>
                  </a:lnTo>
                  <a:lnTo>
                    <a:pt x="25" y="16"/>
                  </a:lnTo>
                  <a:lnTo>
                    <a:pt x="22" y="20"/>
                  </a:lnTo>
                  <a:lnTo>
                    <a:pt x="18" y="23"/>
                  </a:lnTo>
                  <a:lnTo>
                    <a:pt x="14" y="23"/>
                  </a:lnTo>
                  <a:lnTo>
                    <a:pt x="8" y="22"/>
                  </a:lnTo>
                  <a:lnTo>
                    <a:pt x="3" y="17"/>
                  </a:lnTo>
                  <a:lnTo>
                    <a:pt x="0" y="13"/>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52" name="Freeform 313"/>
            <p:cNvSpPr>
              <a:spLocks/>
            </p:cNvSpPr>
            <p:nvPr/>
          </p:nvSpPr>
          <p:spPr bwMode="auto">
            <a:xfrm>
              <a:off x="1263" y="1449"/>
              <a:ext cx="23" cy="21"/>
            </a:xfrm>
            <a:custGeom>
              <a:avLst/>
              <a:gdLst>
                <a:gd name="T0" fmla="*/ 0 w 23"/>
                <a:gd name="T1" fmla="*/ 14 h 21"/>
                <a:gd name="T2" fmla="*/ 0 w 23"/>
                <a:gd name="T3" fmla="*/ 9 h 21"/>
                <a:gd name="T4" fmla="*/ 3 w 23"/>
                <a:gd name="T5" fmla="*/ 5 h 21"/>
                <a:gd name="T6" fmla="*/ 6 w 23"/>
                <a:gd name="T7" fmla="*/ 2 h 21"/>
                <a:gd name="T8" fmla="*/ 11 w 23"/>
                <a:gd name="T9" fmla="*/ 0 h 21"/>
                <a:gd name="T10" fmla="*/ 15 w 23"/>
                <a:gd name="T11" fmla="*/ 0 h 21"/>
                <a:gd name="T12" fmla="*/ 20 w 23"/>
                <a:gd name="T13" fmla="*/ 2 h 21"/>
                <a:gd name="T14" fmla="*/ 21 w 23"/>
                <a:gd name="T15" fmla="*/ 6 h 21"/>
                <a:gd name="T16" fmla="*/ 23 w 23"/>
                <a:gd name="T17" fmla="*/ 9 h 21"/>
                <a:gd name="T18" fmla="*/ 21 w 23"/>
                <a:gd name="T19" fmla="*/ 14 h 21"/>
                <a:gd name="T20" fmla="*/ 20 w 23"/>
                <a:gd name="T21" fmla="*/ 16 h 21"/>
                <a:gd name="T22" fmla="*/ 17 w 23"/>
                <a:gd name="T23" fmla="*/ 19 h 21"/>
                <a:gd name="T24" fmla="*/ 14 w 23"/>
                <a:gd name="T25" fmla="*/ 21 h 21"/>
                <a:gd name="T26" fmla="*/ 9 w 23"/>
                <a:gd name="T27" fmla="*/ 21 h 21"/>
                <a:gd name="T28" fmla="*/ 5 w 23"/>
                <a:gd name="T29" fmla="*/ 19 h 21"/>
                <a:gd name="T30" fmla="*/ 0 w 23"/>
                <a:gd name="T31" fmla="*/ 18 h 21"/>
                <a:gd name="T32" fmla="*/ 0 w 23"/>
                <a:gd name="T33" fmla="*/ 1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1"/>
                <a:gd name="T53" fmla="*/ 23 w 2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1">
                  <a:moveTo>
                    <a:pt x="0" y="14"/>
                  </a:moveTo>
                  <a:lnTo>
                    <a:pt x="0" y="9"/>
                  </a:lnTo>
                  <a:lnTo>
                    <a:pt x="3" y="5"/>
                  </a:lnTo>
                  <a:lnTo>
                    <a:pt x="6" y="2"/>
                  </a:lnTo>
                  <a:lnTo>
                    <a:pt x="11" y="0"/>
                  </a:lnTo>
                  <a:lnTo>
                    <a:pt x="15" y="0"/>
                  </a:lnTo>
                  <a:lnTo>
                    <a:pt x="20" y="2"/>
                  </a:lnTo>
                  <a:lnTo>
                    <a:pt x="21" y="6"/>
                  </a:lnTo>
                  <a:lnTo>
                    <a:pt x="23" y="9"/>
                  </a:lnTo>
                  <a:lnTo>
                    <a:pt x="21" y="14"/>
                  </a:lnTo>
                  <a:lnTo>
                    <a:pt x="20" y="16"/>
                  </a:lnTo>
                  <a:lnTo>
                    <a:pt x="17" y="19"/>
                  </a:lnTo>
                  <a:lnTo>
                    <a:pt x="14" y="21"/>
                  </a:lnTo>
                  <a:lnTo>
                    <a:pt x="9" y="21"/>
                  </a:lnTo>
                  <a:lnTo>
                    <a:pt x="5" y="19"/>
                  </a:lnTo>
                  <a:lnTo>
                    <a:pt x="0" y="18"/>
                  </a:lnTo>
                  <a:lnTo>
                    <a:pt x="0" y="14"/>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53" name="Freeform 314"/>
            <p:cNvSpPr>
              <a:spLocks/>
            </p:cNvSpPr>
            <p:nvPr/>
          </p:nvSpPr>
          <p:spPr bwMode="auto">
            <a:xfrm>
              <a:off x="1296" y="1412"/>
              <a:ext cx="24" cy="22"/>
            </a:xfrm>
            <a:custGeom>
              <a:avLst/>
              <a:gdLst>
                <a:gd name="T0" fmla="*/ 0 w 24"/>
                <a:gd name="T1" fmla="*/ 12 h 22"/>
                <a:gd name="T2" fmla="*/ 1 w 24"/>
                <a:gd name="T3" fmla="*/ 9 h 22"/>
                <a:gd name="T4" fmla="*/ 3 w 24"/>
                <a:gd name="T5" fmla="*/ 5 h 22"/>
                <a:gd name="T6" fmla="*/ 6 w 24"/>
                <a:gd name="T7" fmla="*/ 2 h 22"/>
                <a:gd name="T8" fmla="*/ 10 w 24"/>
                <a:gd name="T9" fmla="*/ 0 h 22"/>
                <a:gd name="T10" fmla="*/ 15 w 24"/>
                <a:gd name="T11" fmla="*/ 0 h 22"/>
                <a:gd name="T12" fmla="*/ 19 w 24"/>
                <a:gd name="T13" fmla="*/ 2 h 22"/>
                <a:gd name="T14" fmla="*/ 22 w 24"/>
                <a:gd name="T15" fmla="*/ 5 h 22"/>
                <a:gd name="T16" fmla="*/ 24 w 24"/>
                <a:gd name="T17" fmla="*/ 8 h 22"/>
                <a:gd name="T18" fmla="*/ 24 w 24"/>
                <a:gd name="T19" fmla="*/ 12 h 22"/>
                <a:gd name="T20" fmla="*/ 22 w 24"/>
                <a:gd name="T21" fmla="*/ 17 h 22"/>
                <a:gd name="T22" fmla="*/ 19 w 24"/>
                <a:gd name="T23" fmla="*/ 21 h 22"/>
                <a:gd name="T24" fmla="*/ 15 w 24"/>
                <a:gd name="T25" fmla="*/ 22 h 22"/>
                <a:gd name="T26" fmla="*/ 10 w 24"/>
                <a:gd name="T27" fmla="*/ 22 h 22"/>
                <a:gd name="T28" fmla="*/ 6 w 24"/>
                <a:gd name="T29" fmla="*/ 21 h 22"/>
                <a:gd name="T30" fmla="*/ 1 w 24"/>
                <a:gd name="T31" fmla="*/ 17 h 22"/>
                <a:gd name="T32" fmla="*/ 0 w 24"/>
                <a:gd name="T33" fmla="*/ 1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2"/>
                <a:gd name="T53" fmla="*/ 24 w 24"/>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2">
                  <a:moveTo>
                    <a:pt x="0" y="12"/>
                  </a:moveTo>
                  <a:lnTo>
                    <a:pt x="1" y="9"/>
                  </a:lnTo>
                  <a:lnTo>
                    <a:pt x="3" y="5"/>
                  </a:lnTo>
                  <a:lnTo>
                    <a:pt x="6" y="2"/>
                  </a:lnTo>
                  <a:lnTo>
                    <a:pt x="10" y="0"/>
                  </a:lnTo>
                  <a:lnTo>
                    <a:pt x="15" y="0"/>
                  </a:lnTo>
                  <a:lnTo>
                    <a:pt x="19" y="2"/>
                  </a:lnTo>
                  <a:lnTo>
                    <a:pt x="22" y="5"/>
                  </a:lnTo>
                  <a:lnTo>
                    <a:pt x="24" y="8"/>
                  </a:lnTo>
                  <a:lnTo>
                    <a:pt x="24" y="12"/>
                  </a:lnTo>
                  <a:lnTo>
                    <a:pt x="22" y="17"/>
                  </a:lnTo>
                  <a:lnTo>
                    <a:pt x="19" y="21"/>
                  </a:lnTo>
                  <a:lnTo>
                    <a:pt x="15" y="22"/>
                  </a:lnTo>
                  <a:lnTo>
                    <a:pt x="10" y="22"/>
                  </a:lnTo>
                  <a:lnTo>
                    <a:pt x="6" y="21"/>
                  </a:lnTo>
                  <a:lnTo>
                    <a:pt x="1" y="17"/>
                  </a:lnTo>
                  <a:lnTo>
                    <a:pt x="0" y="12"/>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54" name="Freeform 315"/>
            <p:cNvSpPr>
              <a:spLocks/>
            </p:cNvSpPr>
            <p:nvPr/>
          </p:nvSpPr>
          <p:spPr bwMode="auto">
            <a:xfrm>
              <a:off x="1752" y="1406"/>
              <a:ext cx="168" cy="172"/>
            </a:xfrm>
            <a:custGeom>
              <a:avLst/>
              <a:gdLst>
                <a:gd name="T0" fmla="*/ 18 w 168"/>
                <a:gd name="T1" fmla="*/ 49 h 172"/>
                <a:gd name="T2" fmla="*/ 27 w 168"/>
                <a:gd name="T3" fmla="*/ 83 h 172"/>
                <a:gd name="T4" fmla="*/ 41 w 168"/>
                <a:gd name="T5" fmla="*/ 80 h 172"/>
                <a:gd name="T6" fmla="*/ 55 w 168"/>
                <a:gd name="T7" fmla="*/ 92 h 172"/>
                <a:gd name="T8" fmla="*/ 59 w 168"/>
                <a:gd name="T9" fmla="*/ 101 h 172"/>
                <a:gd name="T10" fmla="*/ 44 w 168"/>
                <a:gd name="T11" fmla="*/ 98 h 172"/>
                <a:gd name="T12" fmla="*/ 36 w 168"/>
                <a:gd name="T13" fmla="*/ 95 h 172"/>
                <a:gd name="T14" fmla="*/ 24 w 168"/>
                <a:gd name="T15" fmla="*/ 88 h 172"/>
                <a:gd name="T16" fmla="*/ 3 w 168"/>
                <a:gd name="T17" fmla="*/ 96 h 172"/>
                <a:gd name="T18" fmla="*/ 2 w 168"/>
                <a:gd name="T19" fmla="*/ 119 h 172"/>
                <a:gd name="T20" fmla="*/ 6 w 168"/>
                <a:gd name="T21" fmla="*/ 129 h 172"/>
                <a:gd name="T22" fmla="*/ 34 w 168"/>
                <a:gd name="T23" fmla="*/ 132 h 172"/>
                <a:gd name="T24" fmla="*/ 49 w 168"/>
                <a:gd name="T25" fmla="*/ 125 h 172"/>
                <a:gd name="T26" fmla="*/ 49 w 168"/>
                <a:gd name="T27" fmla="*/ 133 h 172"/>
                <a:gd name="T28" fmla="*/ 40 w 168"/>
                <a:gd name="T29" fmla="*/ 166 h 172"/>
                <a:gd name="T30" fmla="*/ 68 w 168"/>
                <a:gd name="T31" fmla="*/ 169 h 172"/>
                <a:gd name="T32" fmla="*/ 80 w 168"/>
                <a:gd name="T33" fmla="*/ 145 h 172"/>
                <a:gd name="T34" fmla="*/ 71 w 168"/>
                <a:gd name="T35" fmla="*/ 126 h 172"/>
                <a:gd name="T36" fmla="*/ 77 w 168"/>
                <a:gd name="T37" fmla="*/ 120 h 172"/>
                <a:gd name="T38" fmla="*/ 81 w 168"/>
                <a:gd name="T39" fmla="*/ 129 h 172"/>
                <a:gd name="T40" fmla="*/ 90 w 168"/>
                <a:gd name="T41" fmla="*/ 147 h 172"/>
                <a:gd name="T42" fmla="*/ 114 w 168"/>
                <a:gd name="T43" fmla="*/ 145 h 172"/>
                <a:gd name="T44" fmla="*/ 134 w 168"/>
                <a:gd name="T45" fmla="*/ 151 h 172"/>
                <a:gd name="T46" fmla="*/ 154 w 168"/>
                <a:gd name="T47" fmla="*/ 139 h 172"/>
                <a:gd name="T48" fmla="*/ 158 w 168"/>
                <a:gd name="T49" fmla="*/ 127 h 172"/>
                <a:gd name="T50" fmla="*/ 154 w 168"/>
                <a:gd name="T51" fmla="*/ 120 h 172"/>
                <a:gd name="T52" fmla="*/ 132 w 168"/>
                <a:gd name="T53" fmla="*/ 110 h 172"/>
                <a:gd name="T54" fmla="*/ 117 w 168"/>
                <a:gd name="T55" fmla="*/ 105 h 172"/>
                <a:gd name="T56" fmla="*/ 124 w 168"/>
                <a:gd name="T57" fmla="*/ 89 h 172"/>
                <a:gd name="T58" fmla="*/ 145 w 168"/>
                <a:gd name="T59" fmla="*/ 82 h 172"/>
                <a:gd name="T60" fmla="*/ 165 w 168"/>
                <a:gd name="T61" fmla="*/ 70 h 172"/>
                <a:gd name="T62" fmla="*/ 165 w 168"/>
                <a:gd name="T63" fmla="*/ 49 h 172"/>
                <a:gd name="T64" fmla="*/ 146 w 168"/>
                <a:gd name="T65" fmla="*/ 37 h 172"/>
                <a:gd name="T66" fmla="*/ 126 w 168"/>
                <a:gd name="T67" fmla="*/ 48 h 172"/>
                <a:gd name="T68" fmla="*/ 126 w 168"/>
                <a:gd name="T69" fmla="*/ 61 h 172"/>
                <a:gd name="T70" fmla="*/ 106 w 168"/>
                <a:gd name="T71" fmla="*/ 77 h 172"/>
                <a:gd name="T72" fmla="*/ 99 w 168"/>
                <a:gd name="T73" fmla="*/ 76 h 172"/>
                <a:gd name="T74" fmla="*/ 96 w 168"/>
                <a:gd name="T75" fmla="*/ 65 h 172"/>
                <a:gd name="T76" fmla="*/ 102 w 168"/>
                <a:gd name="T77" fmla="*/ 46 h 172"/>
                <a:gd name="T78" fmla="*/ 118 w 168"/>
                <a:gd name="T79" fmla="*/ 25 h 172"/>
                <a:gd name="T80" fmla="*/ 108 w 168"/>
                <a:gd name="T81" fmla="*/ 3 h 172"/>
                <a:gd name="T82" fmla="*/ 86 w 168"/>
                <a:gd name="T83" fmla="*/ 2 h 172"/>
                <a:gd name="T84" fmla="*/ 72 w 168"/>
                <a:gd name="T85" fmla="*/ 11 h 172"/>
                <a:gd name="T86" fmla="*/ 67 w 168"/>
                <a:gd name="T87" fmla="*/ 21 h 172"/>
                <a:gd name="T88" fmla="*/ 72 w 168"/>
                <a:gd name="T89" fmla="*/ 37 h 172"/>
                <a:gd name="T90" fmla="*/ 81 w 168"/>
                <a:gd name="T91" fmla="*/ 52 h 172"/>
                <a:gd name="T92" fmla="*/ 80 w 168"/>
                <a:gd name="T93" fmla="*/ 68 h 172"/>
                <a:gd name="T94" fmla="*/ 71 w 168"/>
                <a:gd name="T95" fmla="*/ 71 h 172"/>
                <a:gd name="T96" fmla="*/ 61 w 168"/>
                <a:gd name="T97" fmla="*/ 52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8"/>
                <a:gd name="T148" fmla="*/ 0 h 172"/>
                <a:gd name="T149" fmla="*/ 168 w 168"/>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8" h="172">
                  <a:moveTo>
                    <a:pt x="41" y="39"/>
                  </a:moveTo>
                  <a:lnTo>
                    <a:pt x="30" y="42"/>
                  </a:lnTo>
                  <a:lnTo>
                    <a:pt x="18" y="49"/>
                  </a:lnTo>
                  <a:lnTo>
                    <a:pt x="13" y="62"/>
                  </a:lnTo>
                  <a:lnTo>
                    <a:pt x="21" y="80"/>
                  </a:lnTo>
                  <a:lnTo>
                    <a:pt x="27" y="83"/>
                  </a:lnTo>
                  <a:lnTo>
                    <a:pt x="33" y="85"/>
                  </a:lnTo>
                  <a:lnTo>
                    <a:pt x="38" y="83"/>
                  </a:lnTo>
                  <a:lnTo>
                    <a:pt x="41" y="80"/>
                  </a:lnTo>
                  <a:lnTo>
                    <a:pt x="46" y="85"/>
                  </a:lnTo>
                  <a:lnTo>
                    <a:pt x="50" y="88"/>
                  </a:lnTo>
                  <a:lnTo>
                    <a:pt x="55" y="92"/>
                  </a:lnTo>
                  <a:lnTo>
                    <a:pt x="58" y="96"/>
                  </a:lnTo>
                  <a:lnTo>
                    <a:pt x="59" y="99"/>
                  </a:lnTo>
                  <a:lnTo>
                    <a:pt x="59" y="101"/>
                  </a:lnTo>
                  <a:lnTo>
                    <a:pt x="56" y="101"/>
                  </a:lnTo>
                  <a:lnTo>
                    <a:pt x="50" y="99"/>
                  </a:lnTo>
                  <a:lnTo>
                    <a:pt x="44" y="98"/>
                  </a:lnTo>
                  <a:lnTo>
                    <a:pt x="40" y="98"/>
                  </a:lnTo>
                  <a:lnTo>
                    <a:pt x="37" y="96"/>
                  </a:lnTo>
                  <a:lnTo>
                    <a:pt x="36" y="95"/>
                  </a:lnTo>
                  <a:lnTo>
                    <a:pt x="34" y="92"/>
                  </a:lnTo>
                  <a:lnTo>
                    <a:pt x="30" y="89"/>
                  </a:lnTo>
                  <a:lnTo>
                    <a:pt x="24" y="88"/>
                  </a:lnTo>
                  <a:lnTo>
                    <a:pt x="16" y="88"/>
                  </a:lnTo>
                  <a:lnTo>
                    <a:pt x="9" y="91"/>
                  </a:lnTo>
                  <a:lnTo>
                    <a:pt x="3" y="96"/>
                  </a:lnTo>
                  <a:lnTo>
                    <a:pt x="0" y="105"/>
                  </a:lnTo>
                  <a:lnTo>
                    <a:pt x="0" y="114"/>
                  </a:lnTo>
                  <a:lnTo>
                    <a:pt x="2" y="119"/>
                  </a:lnTo>
                  <a:lnTo>
                    <a:pt x="3" y="123"/>
                  </a:lnTo>
                  <a:lnTo>
                    <a:pt x="5" y="126"/>
                  </a:lnTo>
                  <a:lnTo>
                    <a:pt x="6" y="129"/>
                  </a:lnTo>
                  <a:lnTo>
                    <a:pt x="15" y="133"/>
                  </a:lnTo>
                  <a:lnTo>
                    <a:pt x="25" y="133"/>
                  </a:lnTo>
                  <a:lnTo>
                    <a:pt x="34" y="132"/>
                  </a:lnTo>
                  <a:lnTo>
                    <a:pt x="40" y="127"/>
                  </a:lnTo>
                  <a:lnTo>
                    <a:pt x="44" y="125"/>
                  </a:lnTo>
                  <a:lnTo>
                    <a:pt x="49" y="125"/>
                  </a:lnTo>
                  <a:lnTo>
                    <a:pt x="53" y="125"/>
                  </a:lnTo>
                  <a:lnTo>
                    <a:pt x="58" y="126"/>
                  </a:lnTo>
                  <a:lnTo>
                    <a:pt x="49" y="133"/>
                  </a:lnTo>
                  <a:lnTo>
                    <a:pt x="41" y="145"/>
                  </a:lnTo>
                  <a:lnTo>
                    <a:pt x="37" y="157"/>
                  </a:lnTo>
                  <a:lnTo>
                    <a:pt x="40" y="166"/>
                  </a:lnTo>
                  <a:lnTo>
                    <a:pt x="49" y="170"/>
                  </a:lnTo>
                  <a:lnTo>
                    <a:pt x="59" y="172"/>
                  </a:lnTo>
                  <a:lnTo>
                    <a:pt x="68" y="169"/>
                  </a:lnTo>
                  <a:lnTo>
                    <a:pt x="75" y="163"/>
                  </a:lnTo>
                  <a:lnTo>
                    <a:pt x="78" y="154"/>
                  </a:lnTo>
                  <a:lnTo>
                    <a:pt x="80" y="145"/>
                  </a:lnTo>
                  <a:lnTo>
                    <a:pt x="77" y="138"/>
                  </a:lnTo>
                  <a:lnTo>
                    <a:pt x="74" y="130"/>
                  </a:lnTo>
                  <a:lnTo>
                    <a:pt x="71" y="126"/>
                  </a:lnTo>
                  <a:lnTo>
                    <a:pt x="71" y="123"/>
                  </a:lnTo>
                  <a:lnTo>
                    <a:pt x="74" y="122"/>
                  </a:lnTo>
                  <a:lnTo>
                    <a:pt x="77" y="120"/>
                  </a:lnTo>
                  <a:lnTo>
                    <a:pt x="78" y="122"/>
                  </a:lnTo>
                  <a:lnTo>
                    <a:pt x="80" y="125"/>
                  </a:lnTo>
                  <a:lnTo>
                    <a:pt x="81" y="129"/>
                  </a:lnTo>
                  <a:lnTo>
                    <a:pt x="83" y="135"/>
                  </a:lnTo>
                  <a:lnTo>
                    <a:pt x="84" y="141"/>
                  </a:lnTo>
                  <a:lnTo>
                    <a:pt x="90" y="147"/>
                  </a:lnTo>
                  <a:lnTo>
                    <a:pt x="98" y="147"/>
                  </a:lnTo>
                  <a:lnTo>
                    <a:pt x="109" y="141"/>
                  </a:lnTo>
                  <a:lnTo>
                    <a:pt x="114" y="145"/>
                  </a:lnTo>
                  <a:lnTo>
                    <a:pt x="120" y="148"/>
                  </a:lnTo>
                  <a:lnTo>
                    <a:pt x="127" y="151"/>
                  </a:lnTo>
                  <a:lnTo>
                    <a:pt x="134" y="151"/>
                  </a:lnTo>
                  <a:lnTo>
                    <a:pt x="140" y="150"/>
                  </a:lnTo>
                  <a:lnTo>
                    <a:pt x="148" y="147"/>
                  </a:lnTo>
                  <a:lnTo>
                    <a:pt x="154" y="139"/>
                  </a:lnTo>
                  <a:lnTo>
                    <a:pt x="158" y="130"/>
                  </a:lnTo>
                  <a:lnTo>
                    <a:pt x="158" y="129"/>
                  </a:lnTo>
                  <a:lnTo>
                    <a:pt x="158" y="127"/>
                  </a:lnTo>
                  <a:lnTo>
                    <a:pt x="157" y="126"/>
                  </a:lnTo>
                  <a:lnTo>
                    <a:pt x="157" y="125"/>
                  </a:lnTo>
                  <a:lnTo>
                    <a:pt x="154" y="120"/>
                  </a:lnTo>
                  <a:lnTo>
                    <a:pt x="149" y="114"/>
                  </a:lnTo>
                  <a:lnTo>
                    <a:pt x="142" y="110"/>
                  </a:lnTo>
                  <a:lnTo>
                    <a:pt x="132" y="110"/>
                  </a:lnTo>
                  <a:lnTo>
                    <a:pt x="126" y="110"/>
                  </a:lnTo>
                  <a:lnTo>
                    <a:pt x="121" y="108"/>
                  </a:lnTo>
                  <a:lnTo>
                    <a:pt x="117" y="105"/>
                  </a:lnTo>
                  <a:lnTo>
                    <a:pt x="114" y="102"/>
                  </a:lnTo>
                  <a:lnTo>
                    <a:pt x="118" y="96"/>
                  </a:lnTo>
                  <a:lnTo>
                    <a:pt x="124" y="89"/>
                  </a:lnTo>
                  <a:lnTo>
                    <a:pt x="129" y="85"/>
                  </a:lnTo>
                  <a:lnTo>
                    <a:pt x="133" y="82"/>
                  </a:lnTo>
                  <a:lnTo>
                    <a:pt x="145" y="82"/>
                  </a:lnTo>
                  <a:lnTo>
                    <a:pt x="154" y="80"/>
                  </a:lnTo>
                  <a:lnTo>
                    <a:pt x="160" y="76"/>
                  </a:lnTo>
                  <a:lnTo>
                    <a:pt x="165" y="70"/>
                  </a:lnTo>
                  <a:lnTo>
                    <a:pt x="168" y="62"/>
                  </a:lnTo>
                  <a:lnTo>
                    <a:pt x="168" y="57"/>
                  </a:lnTo>
                  <a:lnTo>
                    <a:pt x="165" y="49"/>
                  </a:lnTo>
                  <a:lnTo>
                    <a:pt x="163" y="43"/>
                  </a:lnTo>
                  <a:lnTo>
                    <a:pt x="155" y="39"/>
                  </a:lnTo>
                  <a:lnTo>
                    <a:pt x="146" y="37"/>
                  </a:lnTo>
                  <a:lnTo>
                    <a:pt x="137" y="39"/>
                  </a:lnTo>
                  <a:lnTo>
                    <a:pt x="130" y="42"/>
                  </a:lnTo>
                  <a:lnTo>
                    <a:pt x="126" y="48"/>
                  </a:lnTo>
                  <a:lnTo>
                    <a:pt x="124" y="52"/>
                  </a:lnTo>
                  <a:lnTo>
                    <a:pt x="124" y="57"/>
                  </a:lnTo>
                  <a:lnTo>
                    <a:pt x="126" y="61"/>
                  </a:lnTo>
                  <a:lnTo>
                    <a:pt x="120" y="67"/>
                  </a:lnTo>
                  <a:lnTo>
                    <a:pt x="112" y="73"/>
                  </a:lnTo>
                  <a:lnTo>
                    <a:pt x="106" y="77"/>
                  </a:lnTo>
                  <a:lnTo>
                    <a:pt x="103" y="80"/>
                  </a:lnTo>
                  <a:lnTo>
                    <a:pt x="102" y="77"/>
                  </a:lnTo>
                  <a:lnTo>
                    <a:pt x="99" y="76"/>
                  </a:lnTo>
                  <a:lnTo>
                    <a:pt x="96" y="73"/>
                  </a:lnTo>
                  <a:lnTo>
                    <a:pt x="93" y="71"/>
                  </a:lnTo>
                  <a:lnTo>
                    <a:pt x="96" y="65"/>
                  </a:lnTo>
                  <a:lnTo>
                    <a:pt x="99" y="58"/>
                  </a:lnTo>
                  <a:lnTo>
                    <a:pt x="100" y="52"/>
                  </a:lnTo>
                  <a:lnTo>
                    <a:pt x="102" y="46"/>
                  </a:lnTo>
                  <a:lnTo>
                    <a:pt x="109" y="40"/>
                  </a:lnTo>
                  <a:lnTo>
                    <a:pt x="115" y="33"/>
                  </a:lnTo>
                  <a:lnTo>
                    <a:pt x="118" y="25"/>
                  </a:lnTo>
                  <a:lnTo>
                    <a:pt x="118" y="17"/>
                  </a:lnTo>
                  <a:lnTo>
                    <a:pt x="114" y="9"/>
                  </a:lnTo>
                  <a:lnTo>
                    <a:pt x="108" y="3"/>
                  </a:lnTo>
                  <a:lnTo>
                    <a:pt x="99" y="0"/>
                  </a:lnTo>
                  <a:lnTo>
                    <a:pt x="92" y="0"/>
                  </a:lnTo>
                  <a:lnTo>
                    <a:pt x="86" y="2"/>
                  </a:lnTo>
                  <a:lnTo>
                    <a:pt x="81" y="3"/>
                  </a:lnTo>
                  <a:lnTo>
                    <a:pt x="77" y="8"/>
                  </a:lnTo>
                  <a:lnTo>
                    <a:pt x="72" y="11"/>
                  </a:lnTo>
                  <a:lnTo>
                    <a:pt x="69" y="14"/>
                  </a:lnTo>
                  <a:lnTo>
                    <a:pt x="68" y="18"/>
                  </a:lnTo>
                  <a:lnTo>
                    <a:pt x="67" y="21"/>
                  </a:lnTo>
                  <a:lnTo>
                    <a:pt x="67" y="25"/>
                  </a:lnTo>
                  <a:lnTo>
                    <a:pt x="68" y="33"/>
                  </a:lnTo>
                  <a:lnTo>
                    <a:pt x="72" y="37"/>
                  </a:lnTo>
                  <a:lnTo>
                    <a:pt x="77" y="42"/>
                  </a:lnTo>
                  <a:lnTo>
                    <a:pt x="81" y="45"/>
                  </a:lnTo>
                  <a:lnTo>
                    <a:pt x="81" y="52"/>
                  </a:lnTo>
                  <a:lnTo>
                    <a:pt x="81" y="58"/>
                  </a:lnTo>
                  <a:lnTo>
                    <a:pt x="80" y="64"/>
                  </a:lnTo>
                  <a:lnTo>
                    <a:pt x="80" y="68"/>
                  </a:lnTo>
                  <a:lnTo>
                    <a:pt x="77" y="68"/>
                  </a:lnTo>
                  <a:lnTo>
                    <a:pt x="72" y="70"/>
                  </a:lnTo>
                  <a:lnTo>
                    <a:pt x="71" y="71"/>
                  </a:lnTo>
                  <a:lnTo>
                    <a:pt x="69" y="71"/>
                  </a:lnTo>
                  <a:lnTo>
                    <a:pt x="64" y="64"/>
                  </a:lnTo>
                  <a:lnTo>
                    <a:pt x="61" y="52"/>
                  </a:lnTo>
                  <a:lnTo>
                    <a:pt x="53" y="43"/>
                  </a:lnTo>
                  <a:lnTo>
                    <a:pt x="41" y="39"/>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55" name="Freeform 316"/>
            <p:cNvSpPr>
              <a:spLocks/>
            </p:cNvSpPr>
            <p:nvPr/>
          </p:nvSpPr>
          <p:spPr bwMode="auto">
            <a:xfrm>
              <a:off x="1634" y="1633"/>
              <a:ext cx="173" cy="301"/>
            </a:xfrm>
            <a:custGeom>
              <a:avLst/>
              <a:gdLst>
                <a:gd name="T0" fmla="*/ 171 w 173"/>
                <a:gd name="T1" fmla="*/ 0 h 301"/>
                <a:gd name="T2" fmla="*/ 158 w 173"/>
                <a:gd name="T3" fmla="*/ 19 h 301"/>
                <a:gd name="T4" fmla="*/ 142 w 173"/>
                <a:gd name="T5" fmla="*/ 35 h 301"/>
                <a:gd name="T6" fmla="*/ 124 w 173"/>
                <a:gd name="T7" fmla="*/ 50 h 301"/>
                <a:gd name="T8" fmla="*/ 106 w 173"/>
                <a:gd name="T9" fmla="*/ 60 h 301"/>
                <a:gd name="T10" fmla="*/ 87 w 173"/>
                <a:gd name="T11" fmla="*/ 68 h 301"/>
                <a:gd name="T12" fmla="*/ 68 w 173"/>
                <a:gd name="T13" fmla="*/ 73 h 301"/>
                <a:gd name="T14" fmla="*/ 50 w 173"/>
                <a:gd name="T15" fmla="*/ 76 h 301"/>
                <a:gd name="T16" fmla="*/ 32 w 173"/>
                <a:gd name="T17" fmla="*/ 76 h 301"/>
                <a:gd name="T18" fmla="*/ 32 w 173"/>
                <a:gd name="T19" fmla="*/ 91 h 301"/>
                <a:gd name="T20" fmla="*/ 30 w 173"/>
                <a:gd name="T21" fmla="*/ 107 h 301"/>
                <a:gd name="T22" fmla="*/ 19 w 173"/>
                <a:gd name="T23" fmla="*/ 125 h 301"/>
                <a:gd name="T24" fmla="*/ 0 w 173"/>
                <a:gd name="T25" fmla="*/ 138 h 301"/>
                <a:gd name="T26" fmla="*/ 12 w 173"/>
                <a:gd name="T27" fmla="*/ 158 h 301"/>
                <a:gd name="T28" fmla="*/ 19 w 173"/>
                <a:gd name="T29" fmla="*/ 181 h 301"/>
                <a:gd name="T30" fmla="*/ 21 w 173"/>
                <a:gd name="T31" fmla="*/ 206 h 301"/>
                <a:gd name="T32" fmla="*/ 12 w 173"/>
                <a:gd name="T33" fmla="*/ 227 h 301"/>
                <a:gd name="T34" fmla="*/ 19 w 173"/>
                <a:gd name="T35" fmla="*/ 230 h 301"/>
                <a:gd name="T36" fmla="*/ 28 w 173"/>
                <a:gd name="T37" fmla="*/ 235 h 301"/>
                <a:gd name="T38" fmla="*/ 38 w 173"/>
                <a:gd name="T39" fmla="*/ 239 h 301"/>
                <a:gd name="T40" fmla="*/ 50 w 173"/>
                <a:gd name="T41" fmla="*/ 246 h 301"/>
                <a:gd name="T42" fmla="*/ 61 w 173"/>
                <a:gd name="T43" fmla="*/ 257 h 301"/>
                <a:gd name="T44" fmla="*/ 71 w 173"/>
                <a:gd name="T45" fmla="*/ 269 h 301"/>
                <a:gd name="T46" fmla="*/ 78 w 173"/>
                <a:gd name="T47" fmla="*/ 283 h 301"/>
                <a:gd name="T48" fmla="*/ 84 w 173"/>
                <a:gd name="T49" fmla="*/ 301 h 301"/>
                <a:gd name="T50" fmla="*/ 89 w 173"/>
                <a:gd name="T51" fmla="*/ 291 h 301"/>
                <a:gd name="T52" fmla="*/ 94 w 173"/>
                <a:gd name="T53" fmla="*/ 279 h 301"/>
                <a:gd name="T54" fmla="*/ 102 w 173"/>
                <a:gd name="T55" fmla="*/ 269 h 301"/>
                <a:gd name="T56" fmla="*/ 109 w 173"/>
                <a:gd name="T57" fmla="*/ 258 h 301"/>
                <a:gd name="T58" fmla="*/ 120 w 173"/>
                <a:gd name="T59" fmla="*/ 248 h 301"/>
                <a:gd name="T60" fmla="*/ 131 w 173"/>
                <a:gd name="T61" fmla="*/ 240 h 301"/>
                <a:gd name="T62" fmla="*/ 143 w 173"/>
                <a:gd name="T63" fmla="*/ 236 h 301"/>
                <a:gd name="T64" fmla="*/ 156 w 173"/>
                <a:gd name="T65" fmla="*/ 233 h 301"/>
                <a:gd name="T66" fmla="*/ 151 w 173"/>
                <a:gd name="T67" fmla="*/ 220 h 301"/>
                <a:gd name="T68" fmla="*/ 146 w 173"/>
                <a:gd name="T69" fmla="*/ 202 h 301"/>
                <a:gd name="T70" fmla="*/ 149 w 173"/>
                <a:gd name="T71" fmla="*/ 184 h 301"/>
                <a:gd name="T72" fmla="*/ 161 w 173"/>
                <a:gd name="T73" fmla="*/ 164 h 301"/>
                <a:gd name="T74" fmla="*/ 149 w 173"/>
                <a:gd name="T75" fmla="*/ 131 h 301"/>
                <a:gd name="T76" fmla="*/ 146 w 173"/>
                <a:gd name="T77" fmla="*/ 100 h 301"/>
                <a:gd name="T78" fmla="*/ 148 w 173"/>
                <a:gd name="T79" fmla="*/ 72 h 301"/>
                <a:gd name="T80" fmla="*/ 151 w 173"/>
                <a:gd name="T81" fmla="*/ 51 h 301"/>
                <a:gd name="T82" fmla="*/ 155 w 173"/>
                <a:gd name="T83" fmla="*/ 39 h 301"/>
                <a:gd name="T84" fmla="*/ 161 w 173"/>
                <a:gd name="T85" fmla="*/ 26 h 301"/>
                <a:gd name="T86" fmla="*/ 167 w 173"/>
                <a:gd name="T87" fmla="*/ 14 h 301"/>
                <a:gd name="T88" fmla="*/ 171 w 173"/>
                <a:gd name="T89" fmla="*/ 8 h 301"/>
                <a:gd name="T90" fmla="*/ 173 w 173"/>
                <a:gd name="T91" fmla="*/ 7 h 301"/>
                <a:gd name="T92" fmla="*/ 173 w 173"/>
                <a:gd name="T93" fmla="*/ 4 h 301"/>
                <a:gd name="T94" fmla="*/ 171 w 173"/>
                <a:gd name="T95" fmla="*/ 2 h 301"/>
                <a:gd name="T96" fmla="*/ 171 w 173"/>
                <a:gd name="T97" fmla="*/ 2 h 301"/>
                <a:gd name="T98" fmla="*/ 171 w 173"/>
                <a:gd name="T99" fmla="*/ 0 h 3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1"/>
                <a:gd name="T152" fmla="*/ 173 w 173"/>
                <a:gd name="T153" fmla="*/ 301 h 3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1">
                  <a:moveTo>
                    <a:pt x="171" y="0"/>
                  </a:moveTo>
                  <a:lnTo>
                    <a:pt x="158" y="19"/>
                  </a:lnTo>
                  <a:lnTo>
                    <a:pt x="142" y="35"/>
                  </a:lnTo>
                  <a:lnTo>
                    <a:pt x="124" y="50"/>
                  </a:lnTo>
                  <a:lnTo>
                    <a:pt x="106" y="60"/>
                  </a:lnTo>
                  <a:lnTo>
                    <a:pt x="87" y="68"/>
                  </a:lnTo>
                  <a:lnTo>
                    <a:pt x="68" y="73"/>
                  </a:lnTo>
                  <a:lnTo>
                    <a:pt x="50" y="76"/>
                  </a:lnTo>
                  <a:lnTo>
                    <a:pt x="32" y="76"/>
                  </a:lnTo>
                  <a:lnTo>
                    <a:pt x="32" y="91"/>
                  </a:lnTo>
                  <a:lnTo>
                    <a:pt x="30" y="107"/>
                  </a:lnTo>
                  <a:lnTo>
                    <a:pt x="19" y="125"/>
                  </a:lnTo>
                  <a:lnTo>
                    <a:pt x="0" y="138"/>
                  </a:lnTo>
                  <a:lnTo>
                    <a:pt x="12" y="158"/>
                  </a:lnTo>
                  <a:lnTo>
                    <a:pt x="19" y="181"/>
                  </a:lnTo>
                  <a:lnTo>
                    <a:pt x="21" y="206"/>
                  </a:lnTo>
                  <a:lnTo>
                    <a:pt x="12" y="227"/>
                  </a:lnTo>
                  <a:lnTo>
                    <a:pt x="19" y="230"/>
                  </a:lnTo>
                  <a:lnTo>
                    <a:pt x="28" y="235"/>
                  </a:lnTo>
                  <a:lnTo>
                    <a:pt x="38" y="239"/>
                  </a:lnTo>
                  <a:lnTo>
                    <a:pt x="50" y="246"/>
                  </a:lnTo>
                  <a:lnTo>
                    <a:pt x="61" y="257"/>
                  </a:lnTo>
                  <a:lnTo>
                    <a:pt x="71" y="269"/>
                  </a:lnTo>
                  <a:lnTo>
                    <a:pt x="78" y="283"/>
                  </a:lnTo>
                  <a:lnTo>
                    <a:pt x="84" y="301"/>
                  </a:lnTo>
                  <a:lnTo>
                    <a:pt x="89" y="291"/>
                  </a:lnTo>
                  <a:lnTo>
                    <a:pt x="94" y="279"/>
                  </a:lnTo>
                  <a:lnTo>
                    <a:pt x="102" y="269"/>
                  </a:lnTo>
                  <a:lnTo>
                    <a:pt x="109" y="258"/>
                  </a:lnTo>
                  <a:lnTo>
                    <a:pt x="120" y="248"/>
                  </a:lnTo>
                  <a:lnTo>
                    <a:pt x="131" y="240"/>
                  </a:lnTo>
                  <a:lnTo>
                    <a:pt x="143" y="236"/>
                  </a:lnTo>
                  <a:lnTo>
                    <a:pt x="156" y="233"/>
                  </a:lnTo>
                  <a:lnTo>
                    <a:pt x="151" y="220"/>
                  </a:lnTo>
                  <a:lnTo>
                    <a:pt x="146" y="202"/>
                  </a:lnTo>
                  <a:lnTo>
                    <a:pt x="149" y="184"/>
                  </a:lnTo>
                  <a:lnTo>
                    <a:pt x="161" y="164"/>
                  </a:lnTo>
                  <a:lnTo>
                    <a:pt x="149" y="131"/>
                  </a:lnTo>
                  <a:lnTo>
                    <a:pt x="146" y="100"/>
                  </a:lnTo>
                  <a:lnTo>
                    <a:pt x="148" y="72"/>
                  </a:lnTo>
                  <a:lnTo>
                    <a:pt x="151" y="51"/>
                  </a:lnTo>
                  <a:lnTo>
                    <a:pt x="155" y="39"/>
                  </a:lnTo>
                  <a:lnTo>
                    <a:pt x="161" y="26"/>
                  </a:lnTo>
                  <a:lnTo>
                    <a:pt x="167" y="14"/>
                  </a:lnTo>
                  <a:lnTo>
                    <a:pt x="171" y="8"/>
                  </a:lnTo>
                  <a:lnTo>
                    <a:pt x="173" y="7"/>
                  </a:lnTo>
                  <a:lnTo>
                    <a:pt x="173" y="4"/>
                  </a:lnTo>
                  <a:lnTo>
                    <a:pt x="171" y="2"/>
                  </a:lnTo>
                  <a:lnTo>
                    <a:pt x="171"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56" name="Freeform 317"/>
            <p:cNvSpPr>
              <a:spLocks/>
            </p:cNvSpPr>
            <p:nvPr/>
          </p:nvSpPr>
          <p:spPr bwMode="auto">
            <a:xfrm>
              <a:off x="2075" y="1557"/>
              <a:ext cx="325" cy="248"/>
            </a:xfrm>
            <a:custGeom>
              <a:avLst/>
              <a:gdLst>
                <a:gd name="T0" fmla="*/ 148 w 325"/>
                <a:gd name="T1" fmla="*/ 0 h 248"/>
                <a:gd name="T2" fmla="*/ 136 w 325"/>
                <a:gd name="T3" fmla="*/ 3 h 248"/>
                <a:gd name="T4" fmla="*/ 123 w 325"/>
                <a:gd name="T5" fmla="*/ 9 h 248"/>
                <a:gd name="T6" fmla="*/ 107 w 325"/>
                <a:gd name="T7" fmla="*/ 13 h 248"/>
                <a:gd name="T8" fmla="*/ 89 w 325"/>
                <a:gd name="T9" fmla="*/ 19 h 248"/>
                <a:gd name="T10" fmla="*/ 70 w 325"/>
                <a:gd name="T11" fmla="*/ 25 h 248"/>
                <a:gd name="T12" fmla="*/ 52 w 325"/>
                <a:gd name="T13" fmla="*/ 30 h 248"/>
                <a:gd name="T14" fmla="*/ 36 w 325"/>
                <a:gd name="T15" fmla="*/ 33 h 248"/>
                <a:gd name="T16" fmla="*/ 21 w 325"/>
                <a:gd name="T17" fmla="*/ 34 h 248"/>
                <a:gd name="T18" fmla="*/ 15 w 325"/>
                <a:gd name="T19" fmla="*/ 33 h 248"/>
                <a:gd name="T20" fmla="*/ 9 w 325"/>
                <a:gd name="T21" fmla="*/ 33 h 248"/>
                <a:gd name="T22" fmla="*/ 3 w 325"/>
                <a:gd name="T23" fmla="*/ 31 h 248"/>
                <a:gd name="T24" fmla="*/ 0 w 325"/>
                <a:gd name="T25" fmla="*/ 31 h 248"/>
                <a:gd name="T26" fmla="*/ 18 w 325"/>
                <a:gd name="T27" fmla="*/ 42 h 248"/>
                <a:gd name="T28" fmla="*/ 34 w 325"/>
                <a:gd name="T29" fmla="*/ 56 h 248"/>
                <a:gd name="T30" fmla="*/ 48 w 325"/>
                <a:gd name="T31" fmla="*/ 74 h 248"/>
                <a:gd name="T32" fmla="*/ 61 w 325"/>
                <a:gd name="T33" fmla="*/ 93 h 248"/>
                <a:gd name="T34" fmla="*/ 71 w 325"/>
                <a:gd name="T35" fmla="*/ 115 h 248"/>
                <a:gd name="T36" fmla="*/ 80 w 325"/>
                <a:gd name="T37" fmla="*/ 139 h 248"/>
                <a:gd name="T38" fmla="*/ 86 w 325"/>
                <a:gd name="T39" fmla="*/ 163 h 248"/>
                <a:gd name="T40" fmla="*/ 90 w 325"/>
                <a:gd name="T41" fmla="*/ 186 h 248"/>
                <a:gd name="T42" fmla="*/ 99 w 325"/>
                <a:gd name="T43" fmla="*/ 186 h 248"/>
                <a:gd name="T44" fmla="*/ 110 w 325"/>
                <a:gd name="T45" fmla="*/ 189 h 248"/>
                <a:gd name="T46" fmla="*/ 121 w 325"/>
                <a:gd name="T47" fmla="*/ 195 h 248"/>
                <a:gd name="T48" fmla="*/ 135 w 325"/>
                <a:gd name="T49" fmla="*/ 201 h 248"/>
                <a:gd name="T50" fmla="*/ 147 w 325"/>
                <a:gd name="T51" fmla="*/ 211 h 248"/>
                <a:gd name="T52" fmla="*/ 158 w 325"/>
                <a:gd name="T53" fmla="*/ 222 h 248"/>
                <a:gd name="T54" fmla="*/ 169 w 325"/>
                <a:gd name="T55" fmla="*/ 235 h 248"/>
                <a:gd name="T56" fmla="*/ 176 w 325"/>
                <a:gd name="T57" fmla="*/ 248 h 248"/>
                <a:gd name="T58" fmla="*/ 185 w 325"/>
                <a:gd name="T59" fmla="*/ 241 h 248"/>
                <a:gd name="T60" fmla="*/ 198 w 325"/>
                <a:gd name="T61" fmla="*/ 234 h 248"/>
                <a:gd name="T62" fmla="*/ 213 w 325"/>
                <a:gd name="T63" fmla="*/ 228 h 248"/>
                <a:gd name="T64" fmla="*/ 231 w 325"/>
                <a:gd name="T65" fmla="*/ 223 h 248"/>
                <a:gd name="T66" fmla="*/ 251 w 325"/>
                <a:gd name="T67" fmla="*/ 222 h 248"/>
                <a:gd name="T68" fmla="*/ 275 w 325"/>
                <a:gd name="T69" fmla="*/ 223 h 248"/>
                <a:gd name="T70" fmla="*/ 299 w 325"/>
                <a:gd name="T71" fmla="*/ 231 h 248"/>
                <a:gd name="T72" fmla="*/ 325 w 325"/>
                <a:gd name="T73" fmla="*/ 241 h 248"/>
                <a:gd name="T74" fmla="*/ 318 w 325"/>
                <a:gd name="T75" fmla="*/ 231 h 248"/>
                <a:gd name="T76" fmla="*/ 309 w 325"/>
                <a:gd name="T77" fmla="*/ 220 h 248"/>
                <a:gd name="T78" fmla="*/ 303 w 325"/>
                <a:gd name="T79" fmla="*/ 207 h 248"/>
                <a:gd name="T80" fmla="*/ 297 w 325"/>
                <a:gd name="T81" fmla="*/ 191 h 248"/>
                <a:gd name="T82" fmla="*/ 296 w 325"/>
                <a:gd name="T83" fmla="*/ 173 h 248"/>
                <a:gd name="T84" fmla="*/ 296 w 325"/>
                <a:gd name="T85" fmla="*/ 154 h 248"/>
                <a:gd name="T86" fmla="*/ 302 w 325"/>
                <a:gd name="T87" fmla="*/ 132 h 248"/>
                <a:gd name="T88" fmla="*/ 312 w 325"/>
                <a:gd name="T89" fmla="*/ 107 h 248"/>
                <a:gd name="T90" fmla="*/ 297 w 325"/>
                <a:gd name="T91" fmla="*/ 104 h 248"/>
                <a:gd name="T92" fmla="*/ 281 w 325"/>
                <a:gd name="T93" fmla="*/ 99 h 248"/>
                <a:gd name="T94" fmla="*/ 266 w 325"/>
                <a:gd name="T95" fmla="*/ 92 h 248"/>
                <a:gd name="T96" fmla="*/ 253 w 325"/>
                <a:gd name="T97" fmla="*/ 83 h 248"/>
                <a:gd name="T98" fmla="*/ 241 w 325"/>
                <a:gd name="T99" fmla="*/ 73 h 248"/>
                <a:gd name="T100" fmla="*/ 232 w 325"/>
                <a:gd name="T101" fmla="*/ 56 h 248"/>
                <a:gd name="T102" fmla="*/ 228 w 325"/>
                <a:gd name="T103" fmla="*/ 39 h 248"/>
                <a:gd name="T104" fmla="*/ 226 w 325"/>
                <a:gd name="T105" fmla="*/ 15 h 248"/>
                <a:gd name="T106" fmla="*/ 217 w 325"/>
                <a:gd name="T107" fmla="*/ 16 h 248"/>
                <a:gd name="T108" fmla="*/ 209 w 325"/>
                <a:gd name="T109" fmla="*/ 19 h 248"/>
                <a:gd name="T110" fmla="*/ 200 w 325"/>
                <a:gd name="T111" fmla="*/ 19 h 248"/>
                <a:gd name="T112" fmla="*/ 191 w 325"/>
                <a:gd name="T113" fmla="*/ 19 h 248"/>
                <a:gd name="T114" fmla="*/ 181 w 325"/>
                <a:gd name="T115" fmla="*/ 18 h 248"/>
                <a:gd name="T116" fmla="*/ 170 w 325"/>
                <a:gd name="T117" fmla="*/ 13 h 248"/>
                <a:gd name="T118" fmla="*/ 160 w 325"/>
                <a:gd name="T119" fmla="*/ 8 h 248"/>
                <a:gd name="T120" fmla="*/ 148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8" y="0"/>
                  </a:moveTo>
                  <a:lnTo>
                    <a:pt x="136" y="3"/>
                  </a:lnTo>
                  <a:lnTo>
                    <a:pt x="123" y="9"/>
                  </a:lnTo>
                  <a:lnTo>
                    <a:pt x="107" y="13"/>
                  </a:lnTo>
                  <a:lnTo>
                    <a:pt x="89" y="19"/>
                  </a:lnTo>
                  <a:lnTo>
                    <a:pt x="70" y="25"/>
                  </a:lnTo>
                  <a:lnTo>
                    <a:pt x="52" y="30"/>
                  </a:lnTo>
                  <a:lnTo>
                    <a:pt x="36" y="33"/>
                  </a:lnTo>
                  <a:lnTo>
                    <a:pt x="21" y="34"/>
                  </a:lnTo>
                  <a:lnTo>
                    <a:pt x="15" y="33"/>
                  </a:lnTo>
                  <a:lnTo>
                    <a:pt x="9" y="33"/>
                  </a:lnTo>
                  <a:lnTo>
                    <a:pt x="3" y="31"/>
                  </a:lnTo>
                  <a:lnTo>
                    <a:pt x="0" y="31"/>
                  </a:lnTo>
                  <a:lnTo>
                    <a:pt x="18" y="42"/>
                  </a:lnTo>
                  <a:lnTo>
                    <a:pt x="34" y="56"/>
                  </a:lnTo>
                  <a:lnTo>
                    <a:pt x="48" y="74"/>
                  </a:lnTo>
                  <a:lnTo>
                    <a:pt x="61" y="93"/>
                  </a:lnTo>
                  <a:lnTo>
                    <a:pt x="71" y="115"/>
                  </a:lnTo>
                  <a:lnTo>
                    <a:pt x="80" y="139"/>
                  </a:lnTo>
                  <a:lnTo>
                    <a:pt x="86" y="163"/>
                  </a:lnTo>
                  <a:lnTo>
                    <a:pt x="90" y="186"/>
                  </a:lnTo>
                  <a:lnTo>
                    <a:pt x="99" y="186"/>
                  </a:lnTo>
                  <a:lnTo>
                    <a:pt x="110" y="189"/>
                  </a:lnTo>
                  <a:lnTo>
                    <a:pt x="121" y="195"/>
                  </a:lnTo>
                  <a:lnTo>
                    <a:pt x="135" y="201"/>
                  </a:lnTo>
                  <a:lnTo>
                    <a:pt x="147" y="211"/>
                  </a:lnTo>
                  <a:lnTo>
                    <a:pt x="158" y="222"/>
                  </a:lnTo>
                  <a:lnTo>
                    <a:pt x="169" y="235"/>
                  </a:lnTo>
                  <a:lnTo>
                    <a:pt x="176" y="248"/>
                  </a:lnTo>
                  <a:lnTo>
                    <a:pt x="185" y="241"/>
                  </a:lnTo>
                  <a:lnTo>
                    <a:pt x="198" y="234"/>
                  </a:lnTo>
                  <a:lnTo>
                    <a:pt x="213" y="228"/>
                  </a:lnTo>
                  <a:lnTo>
                    <a:pt x="231" y="223"/>
                  </a:lnTo>
                  <a:lnTo>
                    <a:pt x="251" y="222"/>
                  </a:lnTo>
                  <a:lnTo>
                    <a:pt x="275" y="223"/>
                  </a:lnTo>
                  <a:lnTo>
                    <a:pt x="299" y="231"/>
                  </a:lnTo>
                  <a:lnTo>
                    <a:pt x="325" y="241"/>
                  </a:lnTo>
                  <a:lnTo>
                    <a:pt x="318" y="231"/>
                  </a:lnTo>
                  <a:lnTo>
                    <a:pt x="309" y="220"/>
                  </a:lnTo>
                  <a:lnTo>
                    <a:pt x="303" y="207"/>
                  </a:lnTo>
                  <a:lnTo>
                    <a:pt x="297" y="191"/>
                  </a:lnTo>
                  <a:lnTo>
                    <a:pt x="296" y="173"/>
                  </a:lnTo>
                  <a:lnTo>
                    <a:pt x="296" y="154"/>
                  </a:lnTo>
                  <a:lnTo>
                    <a:pt x="302" y="132"/>
                  </a:lnTo>
                  <a:lnTo>
                    <a:pt x="312" y="107"/>
                  </a:lnTo>
                  <a:lnTo>
                    <a:pt x="297" y="104"/>
                  </a:lnTo>
                  <a:lnTo>
                    <a:pt x="281" y="99"/>
                  </a:lnTo>
                  <a:lnTo>
                    <a:pt x="266" y="92"/>
                  </a:lnTo>
                  <a:lnTo>
                    <a:pt x="253" y="83"/>
                  </a:lnTo>
                  <a:lnTo>
                    <a:pt x="241" y="73"/>
                  </a:lnTo>
                  <a:lnTo>
                    <a:pt x="232" y="56"/>
                  </a:lnTo>
                  <a:lnTo>
                    <a:pt x="228" y="39"/>
                  </a:lnTo>
                  <a:lnTo>
                    <a:pt x="226" y="15"/>
                  </a:lnTo>
                  <a:lnTo>
                    <a:pt x="217" y="16"/>
                  </a:lnTo>
                  <a:lnTo>
                    <a:pt x="209" y="19"/>
                  </a:lnTo>
                  <a:lnTo>
                    <a:pt x="200" y="19"/>
                  </a:lnTo>
                  <a:lnTo>
                    <a:pt x="191" y="19"/>
                  </a:lnTo>
                  <a:lnTo>
                    <a:pt x="181" y="18"/>
                  </a:lnTo>
                  <a:lnTo>
                    <a:pt x="170" y="13"/>
                  </a:lnTo>
                  <a:lnTo>
                    <a:pt x="160" y="8"/>
                  </a:lnTo>
                  <a:lnTo>
                    <a:pt x="148"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57" name="Freeform 318"/>
            <p:cNvSpPr>
              <a:spLocks/>
            </p:cNvSpPr>
            <p:nvPr/>
          </p:nvSpPr>
          <p:spPr bwMode="auto">
            <a:xfrm>
              <a:off x="1909" y="1185"/>
              <a:ext cx="285" cy="351"/>
            </a:xfrm>
            <a:custGeom>
              <a:avLst/>
              <a:gdLst>
                <a:gd name="T0" fmla="*/ 240 w 285"/>
                <a:gd name="T1" fmla="*/ 170 h 351"/>
                <a:gd name="T2" fmla="*/ 203 w 285"/>
                <a:gd name="T3" fmla="*/ 173 h 351"/>
                <a:gd name="T4" fmla="*/ 155 w 285"/>
                <a:gd name="T5" fmla="*/ 189 h 351"/>
                <a:gd name="T6" fmla="*/ 109 w 285"/>
                <a:gd name="T7" fmla="*/ 229 h 351"/>
                <a:gd name="T8" fmla="*/ 82 w 285"/>
                <a:gd name="T9" fmla="*/ 292 h 351"/>
                <a:gd name="T10" fmla="*/ 63 w 285"/>
                <a:gd name="T11" fmla="*/ 331 h 351"/>
                <a:gd name="T12" fmla="*/ 44 w 285"/>
                <a:gd name="T13" fmla="*/ 340 h 351"/>
                <a:gd name="T14" fmla="*/ 31 w 285"/>
                <a:gd name="T15" fmla="*/ 343 h 351"/>
                <a:gd name="T16" fmla="*/ 17 w 285"/>
                <a:gd name="T17" fmla="*/ 346 h 351"/>
                <a:gd name="T18" fmla="*/ 6 w 285"/>
                <a:gd name="T19" fmla="*/ 350 h 351"/>
                <a:gd name="T20" fmla="*/ 1 w 285"/>
                <a:gd name="T21" fmla="*/ 350 h 351"/>
                <a:gd name="T22" fmla="*/ 0 w 285"/>
                <a:gd name="T23" fmla="*/ 347 h 351"/>
                <a:gd name="T24" fmla="*/ 23 w 285"/>
                <a:gd name="T25" fmla="*/ 335 h 351"/>
                <a:gd name="T26" fmla="*/ 54 w 285"/>
                <a:gd name="T27" fmla="*/ 300 h 351"/>
                <a:gd name="T28" fmla="*/ 68 w 285"/>
                <a:gd name="T29" fmla="*/ 257 h 351"/>
                <a:gd name="T30" fmla="*/ 70 w 285"/>
                <a:gd name="T31" fmla="*/ 220 h 351"/>
                <a:gd name="T32" fmla="*/ 69 w 285"/>
                <a:gd name="T33" fmla="*/ 195 h 351"/>
                <a:gd name="T34" fmla="*/ 63 w 285"/>
                <a:gd name="T35" fmla="*/ 167 h 351"/>
                <a:gd name="T36" fmla="*/ 68 w 285"/>
                <a:gd name="T37" fmla="*/ 149 h 351"/>
                <a:gd name="T38" fmla="*/ 90 w 285"/>
                <a:gd name="T39" fmla="*/ 133 h 351"/>
                <a:gd name="T40" fmla="*/ 110 w 285"/>
                <a:gd name="T41" fmla="*/ 108 h 351"/>
                <a:gd name="T42" fmla="*/ 118 w 285"/>
                <a:gd name="T43" fmla="*/ 78 h 351"/>
                <a:gd name="T44" fmla="*/ 125 w 285"/>
                <a:gd name="T45" fmla="*/ 60 h 351"/>
                <a:gd name="T46" fmla="*/ 158 w 285"/>
                <a:gd name="T47" fmla="*/ 50 h 351"/>
                <a:gd name="T48" fmla="*/ 193 w 285"/>
                <a:gd name="T49" fmla="*/ 32 h 351"/>
                <a:gd name="T50" fmla="*/ 223 w 285"/>
                <a:gd name="T51" fmla="*/ 10 h 351"/>
                <a:gd name="T52" fmla="*/ 231 w 285"/>
                <a:gd name="T53" fmla="*/ 13 h 351"/>
                <a:gd name="T54" fmla="*/ 236 w 285"/>
                <a:gd name="T55" fmla="*/ 47 h 351"/>
                <a:gd name="T56" fmla="*/ 249 w 285"/>
                <a:gd name="T57" fmla="*/ 79 h 351"/>
                <a:gd name="T58" fmla="*/ 271 w 285"/>
                <a:gd name="T59" fmla="*/ 106 h 351"/>
                <a:gd name="T60" fmla="*/ 276 w 285"/>
                <a:gd name="T61" fmla="*/ 116 h 351"/>
                <a:gd name="T62" fmla="*/ 258 w 285"/>
                <a:gd name="T63" fmla="*/ 124 h 351"/>
                <a:gd name="T64" fmla="*/ 245 w 285"/>
                <a:gd name="T65" fmla="*/ 137 h 351"/>
                <a:gd name="T66" fmla="*/ 243 w 285"/>
                <a:gd name="T67" fmla="*/ 158 h 3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1"/>
                <a:gd name="T104" fmla="*/ 285 w 285"/>
                <a:gd name="T105" fmla="*/ 351 h 3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1">
                  <a:moveTo>
                    <a:pt x="249" y="170"/>
                  </a:moveTo>
                  <a:lnTo>
                    <a:pt x="240" y="170"/>
                  </a:lnTo>
                  <a:lnTo>
                    <a:pt x="224" y="170"/>
                  </a:lnTo>
                  <a:lnTo>
                    <a:pt x="203" y="173"/>
                  </a:lnTo>
                  <a:lnTo>
                    <a:pt x="180" y="178"/>
                  </a:lnTo>
                  <a:lnTo>
                    <a:pt x="155" y="189"/>
                  </a:lnTo>
                  <a:lnTo>
                    <a:pt x="131" y="205"/>
                  </a:lnTo>
                  <a:lnTo>
                    <a:pt x="109" y="229"/>
                  </a:lnTo>
                  <a:lnTo>
                    <a:pt x="93" y="263"/>
                  </a:lnTo>
                  <a:lnTo>
                    <a:pt x="82" y="292"/>
                  </a:lnTo>
                  <a:lnTo>
                    <a:pt x="73" y="316"/>
                  </a:lnTo>
                  <a:lnTo>
                    <a:pt x="63" y="331"/>
                  </a:lnTo>
                  <a:lnTo>
                    <a:pt x="51" y="338"/>
                  </a:lnTo>
                  <a:lnTo>
                    <a:pt x="44" y="340"/>
                  </a:lnTo>
                  <a:lnTo>
                    <a:pt x="38" y="341"/>
                  </a:lnTo>
                  <a:lnTo>
                    <a:pt x="31" y="343"/>
                  </a:lnTo>
                  <a:lnTo>
                    <a:pt x="23" y="344"/>
                  </a:lnTo>
                  <a:lnTo>
                    <a:pt x="17" y="346"/>
                  </a:lnTo>
                  <a:lnTo>
                    <a:pt x="11" y="347"/>
                  </a:lnTo>
                  <a:lnTo>
                    <a:pt x="6" y="350"/>
                  </a:lnTo>
                  <a:lnTo>
                    <a:pt x="1" y="351"/>
                  </a:lnTo>
                  <a:lnTo>
                    <a:pt x="1" y="350"/>
                  </a:lnTo>
                  <a:lnTo>
                    <a:pt x="1" y="348"/>
                  </a:lnTo>
                  <a:lnTo>
                    <a:pt x="0" y="347"/>
                  </a:lnTo>
                  <a:lnTo>
                    <a:pt x="0" y="346"/>
                  </a:lnTo>
                  <a:lnTo>
                    <a:pt x="23" y="335"/>
                  </a:lnTo>
                  <a:lnTo>
                    <a:pt x="42" y="319"/>
                  </a:lnTo>
                  <a:lnTo>
                    <a:pt x="54" y="300"/>
                  </a:lnTo>
                  <a:lnTo>
                    <a:pt x="63" y="279"/>
                  </a:lnTo>
                  <a:lnTo>
                    <a:pt x="68" y="257"/>
                  </a:lnTo>
                  <a:lnTo>
                    <a:pt x="70" y="238"/>
                  </a:lnTo>
                  <a:lnTo>
                    <a:pt x="70" y="220"/>
                  </a:lnTo>
                  <a:lnTo>
                    <a:pt x="70" y="207"/>
                  </a:lnTo>
                  <a:lnTo>
                    <a:pt x="69" y="195"/>
                  </a:lnTo>
                  <a:lnTo>
                    <a:pt x="68" y="181"/>
                  </a:lnTo>
                  <a:lnTo>
                    <a:pt x="63" y="167"/>
                  </a:lnTo>
                  <a:lnTo>
                    <a:pt x="59" y="150"/>
                  </a:lnTo>
                  <a:lnTo>
                    <a:pt x="68" y="149"/>
                  </a:lnTo>
                  <a:lnTo>
                    <a:pt x="79" y="143"/>
                  </a:lnTo>
                  <a:lnTo>
                    <a:pt x="90" y="133"/>
                  </a:lnTo>
                  <a:lnTo>
                    <a:pt x="101" y="121"/>
                  </a:lnTo>
                  <a:lnTo>
                    <a:pt x="110" y="108"/>
                  </a:lnTo>
                  <a:lnTo>
                    <a:pt x="116" y="93"/>
                  </a:lnTo>
                  <a:lnTo>
                    <a:pt x="118" y="78"/>
                  </a:lnTo>
                  <a:lnTo>
                    <a:pt x="113" y="62"/>
                  </a:lnTo>
                  <a:lnTo>
                    <a:pt x="125" y="60"/>
                  </a:lnTo>
                  <a:lnTo>
                    <a:pt x="141" y="56"/>
                  </a:lnTo>
                  <a:lnTo>
                    <a:pt x="158" y="50"/>
                  </a:lnTo>
                  <a:lnTo>
                    <a:pt x="177" y="41"/>
                  </a:lnTo>
                  <a:lnTo>
                    <a:pt x="193" y="32"/>
                  </a:lnTo>
                  <a:lnTo>
                    <a:pt x="209" y="22"/>
                  </a:lnTo>
                  <a:lnTo>
                    <a:pt x="223" y="10"/>
                  </a:lnTo>
                  <a:lnTo>
                    <a:pt x="231" y="0"/>
                  </a:lnTo>
                  <a:lnTo>
                    <a:pt x="231" y="13"/>
                  </a:lnTo>
                  <a:lnTo>
                    <a:pt x="233" y="29"/>
                  </a:lnTo>
                  <a:lnTo>
                    <a:pt x="236" y="47"/>
                  </a:lnTo>
                  <a:lnTo>
                    <a:pt x="242" y="63"/>
                  </a:lnTo>
                  <a:lnTo>
                    <a:pt x="249" y="79"/>
                  </a:lnTo>
                  <a:lnTo>
                    <a:pt x="259" y="94"/>
                  </a:lnTo>
                  <a:lnTo>
                    <a:pt x="271" y="106"/>
                  </a:lnTo>
                  <a:lnTo>
                    <a:pt x="285" y="115"/>
                  </a:lnTo>
                  <a:lnTo>
                    <a:pt x="276" y="116"/>
                  </a:lnTo>
                  <a:lnTo>
                    <a:pt x="267" y="119"/>
                  </a:lnTo>
                  <a:lnTo>
                    <a:pt x="258" y="124"/>
                  </a:lnTo>
                  <a:lnTo>
                    <a:pt x="251" y="130"/>
                  </a:lnTo>
                  <a:lnTo>
                    <a:pt x="245" y="137"/>
                  </a:lnTo>
                  <a:lnTo>
                    <a:pt x="243" y="147"/>
                  </a:lnTo>
                  <a:lnTo>
                    <a:pt x="243" y="158"/>
                  </a:lnTo>
                  <a:lnTo>
                    <a:pt x="249" y="17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58" name="Freeform 319"/>
            <p:cNvSpPr>
              <a:spLocks/>
            </p:cNvSpPr>
            <p:nvPr/>
          </p:nvSpPr>
          <p:spPr bwMode="auto">
            <a:xfrm>
              <a:off x="1816" y="1191"/>
              <a:ext cx="168" cy="340"/>
            </a:xfrm>
            <a:custGeom>
              <a:avLst/>
              <a:gdLst>
                <a:gd name="T0" fmla="*/ 90 w 168"/>
                <a:gd name="T1" fmla="*/ 335 h 340"/>
                <a:gd name="T2" fmla="*/ 78 w 168"/>
                <a:gd name="T3" fmla="*/ 325 h 340"/>
                <a:gd name="T4" fmla="*/ 62 w 168"/>
                <a:gd name="T5" fmla="*/ 325 h 340"/>
                <a:gd name="T6" fmla="*/ 53 w 168"/>
                <a:gd name="T7" fmla="*/ 320 h 340"/>
                <a:gd name="T8" fmla="*/ 54 w 168"/>
                <a:gd name="T9" fmla="*/ 311 h 340"/>
                <a:gd name="T10" fmla="*/ 65 w 168"/>
                <a:gd name="T11" fmla="*/ 300 h 340"/>
                <a:gd name="T12" fmla="*/ 81 w 168"/>
                <a:gd name="T13" fmla="*/ 297 h 340"/>
                <a:gd name="T14" fmla="*/ 96 w 168"/>
                <a:gd name="T15" fmla="*/ 291 h 340"/>
                <a:gd name="T16" fmla="*/ 103 w 168"/>
                <a:gd name="T17" fmla="*/ 282 h 340"/>
                <a:gd name="T18" fmla="*/ 104 w 168"/>
                <a:gd name="T19" fmla="*/ 274 h 340"/>
                <a:gd name="T20" fmla="*/ 103 w 168"/>
                <a:gd name="T21" fmla="*/ 269 h 340"/>
                <a:gd name="T22" fmla="*/ 100 w 168"/>
                <a:gd name="T23" fmla="*/ 261 h 340"/>
                <a:gd name="T24" fmla="*/ 91 w 168"/>
                <a:gd name="T25" fmla="*/ 254 h 340"/>
                <a:gd name="T26" fmla="*/ 73 w 168"/>
                <a:gd name="T27" fmla="*/ 254 h 340"/>
                <a:gd name="T28" fmla="*/ 62 w 168"/>
                <a:gd name="T29" fmla="*/ 263 h 340"/>
                <a:gd name="T30" fmla="*/ 60 w 168"/>
                <a:gd name="T31" fmla="*/ 272 h 340"/>
                <a:gd name="T32" fmla="*/ 56 w 168"/>
                <a:gd name="T33" fmla="*/ 282 h 340"/>
                <a:gd name="T34" fmla="*/ 42 w 168"/>
                <a:gd name="T35" fmla="*/ 292 h 340"/>
                <a:gd name="T36" fmla="*/ 38 w 168"/>
                <a:gd name="T37" fmla="*/ 292 h 340"/>
                <a:gd name="T38" fmla="*/ 32 w 168"/>
                <a:gd name="T39" fmla="*/ 288 h 340"/>
                <a:gd name="T40" fmla="*/ 32 w 168"/>
                <a:gd name="T41" fmla="*/ 280 h 340"/>
                <a:gd name="T42" fmla="*/ 36 w 168"/>
                <a:gd name="T43" fmla="*/ 267 h 340"/>
                <a:gd name="T44" fmla="*/ 44 w 168"/>
                <a:gd name="T45" fmla="*/ 257 h 340"/>
                <a:gd name="T46" fmla="*/ 53 w 168"/>
                <a:gd name="T47" fmla="*/ 246 h 340"/>
                <a:gd name="T48" fmla="*/ 54 w 168"/>
                <a:gd name="T49" fmla="*/ 238 h 340"/>
                <a:gd name="T50" fmla="*/ 54 w 168"/>
                <a:gd name="T51" fmla="*/ 233 h 340"/>
                <a:gd name="T52" fmla="*/ 51 w 168"/>
                <a:gd name="T53" fmla="*/ 226 h 340"/>
                <a:gd name="T54" fmla="*/ 42 w 168"/>
                <a:gd name="T55" fmla="*/ 218 h 340"/>
                <a:gd name="T56" fmla="*/ 31 w 168"/>
                <a:gd name="T57" fmla="*/ 215 h 340"/>
                <a:gd name="T58" fmla="*/ 22 w 168"/>
                <a:gd name="T59" fmla="*/ 217 h 340"/>
                <a:gd name="T60" fmla="*/ 16 w 168"/>
                <a:gd name="T61" fmla="*/ 220 h 340"/>
                <a:gd name="T62" fmla="*/ 10 w 168"/>
                <a:gd name="T63" fmla="*/ 224 h 340"/>
                <a:gd name="T64" fmla="*/ 0 w 168"/>
                <a:gd name="T65" fmla="*/ 195 h 340"/>
                <a:gd name="T66" fmla="*/ 14 w 168"/>
                <a:gd name="T67" fmla="*/ 128 h 340"/>
                <a:gd name="T68" fmla="*/ 60 w 168"/>
                <a:gd name="T69" fmla="*/ 68 h 340"/>
                <a:gd name="T70" fmla="*/ 118 w 168"/>
                <a:gd name="T71" fmla="*/ 23 h 340"/>
                <a:gd name="T72" fmla="*/ 150 w 168"/>
                <a:gd name="T73" fmla="*/ 5 h 340"/>
                <a:gd name="T74" fmla="*/ 168 w 168"/>
                <a:gd name="T75" fmla="*/ 0 h 340"/>
                <a:gd name="T76" fmla="*/ 153 w 168"/>
                <a:gd name="T77" fmla="*/ 20 h 340"/>
                <a:gd name="T78" fmla="*/ 137 w 168"/>
                <a:gd name="T79" fmla="*/ 59 h 340"/>
                <a:gd name="T80" fmla="*/ 137 w 168"/>
                <a:gd name="T81" fmla="*/ 93 h 340"/>
                <a:gd name="T82" fmla="*/ 146 w 168"/>
                <a:gd name="T83" fmla="*/ 125 h 340"/>
                <a:gd name="T84" fmla="*/ 156 w 168"/>
                <a:gd name="T85" fmla="*/ 161 h 340"/>
                <a:gd name="T86" fmla="*/ 162 w 168"/>
                <a:gd name="T87" fmla="*/ 189 h 340"/>
                <a:gd name="T88" fmla="*/ 163 w 168"/>
                <a:gd name="T89" fmla="*/ 214 h 340"/>
                <a:gd name="T90" fmla="*/ 161 w 168"/>
                <a:gd name="T91" fmla="*/ 251 h 340"/>
                <a:gd name="T92" fmla="*/ 147 w 168"/>
                <a:gd name="T93" fmla="*/ 294 h 340"/>
                <a:gd name="T94" fmla="*/ 116 w 168"/>
                <a:gd name="T95" fmla="*/ 329 h 3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0"/>
                <a:gd name="T146" fmla="*/ 168 w 168"/>
                <a:gd name="T147" fmla="*/ 340 h 34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0">
                  <a:moveTo>
                    <a:pt x="93" y="340"/>
                  </a:moveTo>
                  <a:lnTo>
                    <a:pt x="90" y="335"/>
                  </a:lnTo>
                  <a:lnTo>
                    <a:pt x="85" y="329"/>
                  </a:lnTo>
                  <a:lnTo>
                    <a:pt x="78" y="325"/>
                  </a:lnTo>
                  <a:lnTo>
                    <a:pt x="68" y="325"/>
                  </a:lnTo>
                  <a:lnTo>
                    <a:pt x="62" y="325"/>
                  </a:lnTo>
                  <a:lnTo>
                    <a:pt x="57" y="323"/>
                  </a:lnTo>
                  <a:lnTo>
                    <a:pt x="53" y="320"/>
                  </a:lnTo>
                  <a:lnTo>
                    <a:pt x="50" y="317"/>
                  </a:lnTo>
                  <a:lnTo>
                    <a:pt x="54" y="311"/>
                  </a:lnTo>
                  <a:lnTo>
                    <a:pt x="60" y="304"/>
                  </a:lnTo>
                  <a:lnTo>
                    <a:pt x="65" y="300"/>
                  </a:lnTo>
                  <a:lnTo>
                    <a:pt x="69" y="297"/>
                  </a:lnTo>
                  <a:lnTo>
                    <a:pt x="81" y="297"/>
                  </a:lnTo>
                  <a:lnTo>
                    <a:pt x="90" y="295"/>
                  </a:lnTo>
                  <a:lnTo>
                    <a:pt x="96" y="291"/>
                  </a:lnTo>
                  <a:lnTo>
                    <a:pt x="101" y="285"/>
                  </a:lnTo>
                  <a:lnTo>
                    <a:pt x="103" y="282"/>
                  </a:lnTo>
                  <a:lnTo>
                    <a:pt x="103" y="277"/>
                  </a:lnTo>
                  <a:lnTo>
                    <a:pt x="104" y="274"/>
                  </a:lnTo>
                  <a:lnTo>
                    <a:pt x="104" y="272"/>
                  </a:lnTo>
                  <a:lnTo>
                    <a:pt x="103" y="269"/>
                  </a:lnTo>
                  <a:lnTo>
                    <a:pt x="101" y="264"/>
                  </a:lnTo>
                  <a:lnTo>
                    <a:pt x="100" y="261"/>
                  </a:lnTo>
                  <a:lnTo>
                    <a:pt x="99" y="258"/>
                  </a:lnTo>
                  <a:lnTo>
                    <a:pt x="91" y="254"/>
                  </a:lnTo>
                  <a:lnTo>
                    <a:pt x="82" y="252"/>
                  </a:lnTo>
                  <a:lnTo>
                    <a:pt x="73" y="254"/>
                  </a:lnTo>
                  <a:lnTo>
                    <a:pt x="66" y="257"/>
                  </a:lnTo>
                  <a:lnTo>
                    <a:pt x="62" y="263"/>
                  </a:lnTo>
                  <a:lnTo>
                    <a:pt x="60" y="267"/>
                  </a:lnTo>
                  <a:lnTo>
                    <a:pt x="60" y="272"/>
                  </a:lnTo>
                  <a:lnTo>
                    <a:pt x="62" y="276"/>
                  </a:lnTo>
                  <a:lnTo>
                    <a:pt x="56" y="282"/>
                  </a:lnTo>
                  <a:lnTo>
                    <a:pt x="48" y="288"/>
                  </a:lnTo>
                  <a:lnTo>
                    <a:pt x="42" y="292"/>
                  </a:lnTo>
                  <a:lnTo>
                    <a:pt x="39" y="295"/>
                  </a:lnTo>
                  <a:lnTo>
                    <a:pt x="38" y="292"/>
                  </a:lnTo>
                  <a:lnTo>
                    <a:pt x="35" y="291"/>
                  </a:lnTo>
                  <a:lnTo>
                    <a:pt x="32" y="288"/>
                  </a:lnTo>
                  <a:lnTo>
                    <a:pt x="29" y="286"/>
                  </a:lnTo>
                  <a:lnTo>
                    <a:pt x="32" y="280"/>
                  </a:lnTo>
                  <a:lnTo>
                    <a:pt x="35" y="273"/>
                  </a:lnTo>
                  <a:lnTo>
                    <a:pt x="36" y="267"/>
                  </a:lnTo>
                  <a:lnTo>
                    <a:pt x="38" y="261"/>
                  </a:lnTo>
                  <a:lnTo>
                    <a:pt x="44" y="257"/>
                  </a:lnTo>
                  <a:lnTo>
                    <a:pt x="48" y="252"/>
                  </a:lnTo>
                  <a:lnTo>
                    <a:pt x="53" y="246"/>
                  </a:lnTo>
                  <a:lnTo>
                    <a:pt x="54" y="240"/>
                  </a:lnTo>
                  <a:lnTo>
                    <a:pt x="54" y="238"/>
                  </a:lnTo>
                  <a:lnTo>
                    <a:pt x="54" y="236"/>
                  </a:lnTo>
                  <a:lnTo>
                    <a:pt x="54" y="233"/>
                  </a:lnTo>
                  <a:lnTo>
                    <a:pt x="54" y="232"/>
                  </a:lnTo>
                  <a:lnTo>
                    <a:pt x="51" y="226"/>
                  </a:lnTo>
                  <a:lnTo>
                    <a:pt x="48" y="221"/>
                  </a:lnTo>
                  <a:lnTo>
                    <a:pt x="42" y="218"/>
                  </a:lnTo>
                  <a:lnTo>
                    <a:pt x="34" y="215"/>
                  </a:lnTo>
                  <a:lnTo>
                    <a:pt x="31" y="215"/>
                  </a:lnTo>
                  <a:lnTo>
                    <a:pt x="26" y="215"/>
                  </a:lnTo>
                  <a:lnTo>
                    <a:pt x="22" y="217"/>
                  </a:lnTo>
                  <a:lnTo>
                    <a:pt x="19" y="218"/>
                  </a:lnTo>
                  <a:lnTo>
                    <a:pt x="16" y="220"/>
                  </a:lnTo>
                  <a:lnTo>
                    <a:pt x="13" y="221"/>
                  </a:lnTo>
                  <a:lnTo>
                    <a:pt x="10" y="224"/>
                  </a:lnTo>
                  <a:lnTo>
                    <a:pt x="8" y="226"/>
                  </a:lnTo>
                  <a:lnTo>
                    <a:pt x="0" y="195"/>
                  </a:lnTo>
                  <a:lnTo>
                    <a:pt x="3" y="161"/>
                  </a:lnTo>
                  <a:lnTo>
                    <a:pt x="14" y="128"/>
                  </a:lnTo>
                  <a:lnTo>
                    <a:pt x="35" y="96"/>
                  </a:lnTo>
                  <a:lnTo>
                    <a:pt x="60" y="68"/>
                  </a:lnTo>
                  <a:lnTo>
                    <a:pt x="88" y="42"/>
                  </a:lnTo>
                  <a:lnTo>
                    <a:pt x="118" y="23"/>
                  </a:lnTo>
                  <a:lnTo>
                    <a:pt x="143" y="10"/>
                  </a:lnTo>
                  <a:lnTo>
                    <a:pt x="150" y="5"/>
                  </a:lnTo>
                  <a:lnTo>
                    <a:pt x="161" y="1"/>
                  </a:lnTo>
                  <a:lnTo>
                    <a:pt x="168" y="0"/>
                  </a:lnTo>
                  <a:lnTo>
                    <a:pt x="163" y="5"/>
                  </a:lnTo>
                  <a:lnTo>
                    <a:pt x="153" y="20"/>
                  </a:lnTo>
                  <a:lnTo>
                    <a:pt x="144" y="39"/>
                  </a:lnTo>
                  <a:lnTo>
                    <a:pt x="137" y="59"/>
                  </a:lnTo>
                  <a:lnTo>
                    <a:pt x="135" y="79"/>
                  </a:lnTo>
                  <a:lnTo>
                    <a:pt x="137" y="93"/>
                  </a:lnTo>
                  <a:lnTo>
                    <a:pt x="141" y="107"/>
                  </a:lnTo>
                  <a:lnTo>
                    <a:pt x="146" y="125"/>
                  </a:lnTo>
                  <a:lnTo>
                    <a:pt x="152" y="144"/>
                  </a:lnTo>
                  <a:lnTo>
                    <a:pt x="156" y="161"/>
                  </a:lnTo>
                  <a:lnTo>
                    <a:pt x="161" y="175"/>
                  </a:lnTo>
                  <a:lnTo>
                    <a:pt x="162" y="189"/>
                  </a:lnTo>
                  <a:lnTo>
                    <a:pt x="163" y="201"/>
                  </a:lnTo>
                  <a:lnTo>
                    <a:pt x="163" y="214"/>
                  </a:lnTo>
                  <a:lnTo>
                    <a:pt x="163" y="232"/>
                  </a:lnTo>
                  <a:lnTo>
                    <a:pt x="161" y="251"/>
                  </a:lnTo>
                  <a:lnTo>
                    <a:pt x="156" y="273"/>
                  </a:lnTo>
                  <a:lnTo>
                    <a:pt x="147" y="294"/>
                  </a:lnTo>
                  <a:lnTo>
                    <a:pt x="135" y="313"/>
                  </a:lnTo>
                  <a:lnTo>
                    <a:pt x="116" y="329"/>
                  </a:lnTo>
                  <a:lnTo>
                    <a:pt x="93" y="340"/>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59" name="Freeform 320"/>
            <p:cNvSpPr>
              <a:spLocks/>
            </p:cNvSpPr>
            <p:nvPr/>
          </p:nvSpPr>
          <p:spPr bwMode="auto">
            <a:xfrm>
              <a:off x="1551" y="1355"/>
              <a:ext cx="821" cy="578"/>
            </a:xfrm>
            <a:custGeom>
              <a:avLst/>
              <a:gdLst>
                <a:gd name="T0" fmla="*/ 380 w 821"/>
                <a:gd name="T1" fmla="*/ 492 h 578"/>
                <a:gd name="T2" fmla="*/ 335 w 821"/>
                <a:gd name="T3" fmla="*/ 570 h 578"/>
                <a:gd name="T4" fmla="*/ 299 w 821"/>
                <a:gd name="T5" fmla="*/ 504 h 578"/>
                <a:gd name="T6" fmla="*/ 250 w 821"/>
                <a:gd name="T7" fmla="*/ 452 h 578"/>
                <a:gd name="T8" fmla="*/ 234 w 821"/>
                <a:gd name="T9" fmla="*/ 329 h 578"/>
                <a:gd name="T10" fmla="*/ 268 w 821"/>
                <a:gd name="T11" fmla="*/ 273 h 578"/>
                <a:gd name="T12" fmla="*/ 296 w 821"/>
                <a:gd name="T13" fmla="*/ 214 h 578"/>
                <a:gd name="T14" fmla="*/ 276 w 821"/>
                <a:gd name="T15" fmla="*/ 226 h 578"/>
                <a:gd name="T16" fmla="*/ 254 w 821"/>
                <a:gd name="T17" fmla="*/ 278 h 578"/>
                <a:gd name="T18" fmla="*/ 170 w 821"/>
                <a:gd name="T19" fmla="*/ 346 h 578"/>
                <a:gd name="T20" fmla="*/ 104 w 821"/>
                <a:gd name="T21" fmla="*/ 351 h 578"/>
                <a:gd name="T22" fmla="*/ 62 w 821"/>
                <a:gd name="T23" fmla="*/ 337 h 578"/>
                <a:gd name="T24" fmla="*/ 0 w 821"/>
                <a:gd name="T25" fmla="*/ 309 h 578"/>
                <a:gd name="T26" fmla="*/ 52 w 821"/>
                <a:gd name="T27" fmla="*/ 289 h 578"/>
                <a:gd name="T28" fmla="*/ 96 w 821"/>
                <a:gd name="T29" fmla="*/ 235 h 578"/>
                <a:gd name="T30" fmla="*/ 186 w 821"/>
                <a:gd name="T31" fmla="*/ 177 h 578"/>
                <a:gd name="T32" fmla="*/ 241 w 821"/>
                <a:gd name="T33" fmla="*/ 178 h 578"/>
                <a:gd name="T34" fmla="*/ 251 w 821"/>
                <a:gd name="T35" fmla="*/ 183 h 578"/>
                <a:gd name="T36" fmla="*/ 239 w 821"/>
                <a:gd name="T37" fmla="*/ 214 h 578"/>
                <a:gd name="T38" fmla="*/ 247 w 821"/>
                <a:gd name="T39" fmla="*/ 220 h 578"/>
                <a:gd name="T40" fmla="*/ 276 w 821"/>
                <a:gd name="T41" fmla="*/ 214 h 578"/>
                <a:gd name="T42" fmla="*/ 272 w 821"/>
                <a:gd name="T43" fmla="*/ 177 h 578"/>
                <a:gd name="T44" fmla="*/ 281 w 821"/>
                <a:gd name="T45" fmla="*/ 176 h 578"/>
                <a:gd name="T46" fmla="*/ 299 w 821"/>
                <a:gd name="T47" fmla="*/ 198 h 578"/>
                <a:gd name="T48" fmla="*/ 335 w 821"/>
                <a:gd name="T49" fmla="*/ 202 h 578"/>
                <a:gd name="T50" fmla="*/ 364 w 821"/>
                <a:gd name="T51" fmla="*/ 180 h 578"/>
                <a:gd name="T52" fmla="*/ 396 w 821"/>
                <a:gd name="T53" fmla="*/ 171 h 578"/>
                <a:gd name="T54" fmla="*/ 440 w 821"/>
                <a:gd name="T55" fmla="*/ 122 h 578"/>
                <a:gd name="T56" fmla="*/ 538 w 821"/>
                <a:gd name="T57" fmla="*/ 8 h 578"/>
                <a:gd name="T58" fmla="*/ 614 w 821"/>
                <a:gd name="T59" fmla="*/ 0 h 578"/>
                <a:gd name="T60" fmla="*/ 677 w 821"/>
                <a:gd name="T61" fmla="*/ 11 h 578"/>
                <a:gd name="T62" fmla="*/ 743 w 821"/>
                <a:gd name="T63" fmla="*/ 37 h 578"/>
                <a:gd name="T64" fmla="*/ 808 w 821"/>
                <a:gd name="T65" fmla="*/ 40 h 578"/>
                <a:gd name="T66" fmla="*/ 798 w 821"/>
                <a:gd name="T67" fmla="*/ 72 h 578"/>
                <a:gd name="T68" fmla="*/ 709 w 821"/>
                <a:gd name="T69" fmla="*/ 180 h 578"/>
                <a:gd name="T70" fmla="*/ 631 w 821"/>
                <a:gd name="T71" fmla="*/ 215 h 578"/>
                <a:gd name="T72" fmla="*/ 545 w 821"/>
                <a:gd name="T73" fmla="*/ 236 h 578"/>
                <a:gd name="T74" fmla="*/ 467 w 821"/>
                <a:gd name="T75" fmla="*/ 217 h 578"/>
                <a:gd name="T76" fmla="*/ 426 w 821"/>
                <a:gd name="T77" fmla="*/ 195 h 578"/>
                <a:gd name="T78" fmla="*/ 396 w 821"/>
                <a:gd name="T79" fmla="*/ 186 h 578"/>
                <a:gd name="T80" fmla="*/ 364 w 821"/>
                <a:gd name="T81" fmla="*/ 195 h 578"/>
                <a:gd name="T82" fmla="*/ 366 w 821"/>
                <a:gd name="T83" fmla="*/ 210 h 578"/>
                <a:gd name="T84" fmla="*/ 402 w 821"/>
                <a:gd name="T85" fmla="*/ 208 h 578"/>
                <a:gd name="T86" fmla="*/ 445 w 821"/>
                <a:gd name="T87" fmla="*/ 205 h 578"/>
                <a:gd name="T88" fmla="*/ 524 w 821"/>
                <a:gd name="T89" fmla="*/ 233 h 578"/>
                <a:gd name="T90" fmla="*/ 595 w 821"/>
                <a:gd name="T91" fmla="*/ 317 h 578"/>
                <a:gd name="T92" fmla="*/ 617 w 821"/>
                <a:gd name="T93" fmla="*/ 421 h 578"/>
                <a:gd name="T94" fmla="*/ 575 w 821"/>
                <a:gd name="T95" fmla="*/ 419 h 578"/>
                <a:gd name="T96" fmla="*/ 479 w 821"/>
                <a:gd name="T97" fmla="*/ 393 h 578"/>
                <a:gd name="T98" fmla="*/ 418 w 821"/>
                <a:gd name="T99" fmla="*/ 374 h 578"/>
                <a:gd name="T100" fmla="*/ 371 w 821"/>
                <a:gd name="T101" fmla="*/ 300 h 578"/>
                <a:gd name="T102" fmla="*/ 356 w 821"/>
                <a:gd name="T103" fmla="*/ 232 h 578"/>
                <a:gd name="T104" fmla="*/ 322 w 821"/>
                <a:gd name="T105" fmla="*/ 208 h 578"/>
                <a:gd name="T106" fmla="*/ 304 w 821"/>
                <a:gd name="T107" fmla="*/ 214 h 578"/>
                <a:gd name="T108" fmla="*/ 322 w 821"/>
                <a:gd name="T109" fmla="*/ 245 h 578"/>
                <a:gd name="T110" fmla="*/ 383 w 821"/>
                <a:gd name="T111" fmla="*/ 319 h 5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8"/>
                <a:gd name="T170" fmla="*/ 821 w 821"/>
                <a:gd name="T171" fmla="*/ 578 h 57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8">
                  <a:moveTo>
                    <a:pt x="392" y="341"/>
                  </a:moveTo>
                  <a:lnTo>
                    <a:pt x="400" y="382"/>
                  </a:lnTo>
                  <a:lnTo>
                    <a:pt x="400" y="424"/>
                  </a:lnTo>
                  <a:lnTo>
                    <a:pt x="393" y="462"/>
                  </a:lnTo>
                  <a:lnTo>
                    <a:pt x="380" y="492"/>
                  </a:lnTo>
                  <a:lnTo>
                    <a:pt x="365" y="514"/>
                  </a:lnTo>
                  <a:lnTo>
                    <a:pt x="353" y="535"/>
                  </a:lnTo>
                  <a:lnTo>
                    <a:pt x="344" y="554"/>
                  </a:lnTo>
                  <a:lnTo>
                    <a:pt x="337" y="578"/>
                  </a:lnTo>
                  <a:lnTo>
                    <a:pt x="335" y="570"/>
                  </a:lnTo>
                  <a:lnTo>
                    <a:pt x="331" y="558"/>
                  </a:lnTo>
                  <a:lnTo>
                    <a:pt x="325" y="545"/>
                  </a:lnTo>
                  <a:lnTo>
                    <a:pt x="318" y="532"/>
                  </a:lnTo>
                  <a:lnTo>
                    <a:pt x="309" y="517"/>
                  </a:lnTo>
                  <a:lnTo>
                    <a:pt x="299" y="504"/>
                  </a:lnTo>
                  <a:lnTo>
                    <a:pt x="288" y="490"/>
                  </a:lnTo>
                  <a:lnTo>
                    <a:pt x="278" y="481"/>
                  </a:lnTo>
                  <a:lnTo>
                    <a:pt x="266" y="473"/>
                  </a:lnTo>
                  <a:lnTo>
                    <a:pt x="257" y="462"/>
                  </a:lnTo>
                  <a:lnTo>
                    <a:pt x="250" y="452"/>
                  </a:lnTo>
                  <a:lnTo>
                    <a:pt x="244" y="442"/>
                  </a:lnTo>
                  <a:lnTo>
                    <a:pt x="232" y="409"/>
                  </a:lnTo>
                  <a:lnTo>
                    <a:pt x="229" y="378"/>
                  </a:lnTo>
                  <a:lnTo>
                    <a:pt x="231" y="350"/>
                  </a:lnTo>
                  <a:lnTo>
                    <a:pt x="234" y="329"/>
                  </a:lnTo>
                  <a:lnTo>
                    <a:pt x="238" y="319"/>
                  </a:lnTo>
                  <a:lnTo>
                    <a:pt x="244" y="307"/>
                  </a:lnTo>
                  <a:lnTo>
                    <a:pt x="250" y="295"/>
                  </a:lnTo>
                  <a:lnTo>
                    <a:pt x="259" y="285"/>
                  </a:lnTo>
                  <a:lnTo>
                    <a:pt x="268" y="273"/>
                  </a:lnTo>
                  <a:lnTo>
                    <a:pt x="276" y="260"/>
                  </a:lnTo>
                  <a:lnTo>
                    <a:pt x="284" y="246"/>
                  </a:lnTo>
                  <a:lnTo>
                    <a:pt x="291" y="233"/>
                  </a:lnTo>
                  <a:lnTo>
                    <a:pt x="294" y="224"/>
                  </a:lnTo>
                  <a:lnTo>
                    <a:pt x="296" y="214"/>
                  </a:lnTo>
                  <a:lnTo>
                    <a:pt x="294" y="207"/>
                  </a:lnTo>
                  <a:lnTo>
                    <a:pt x="291" y="205"/>
                  </a:lnTo>
                  <a:lnTo>
                    <a:pt x="284" y="210"/>
                  </a:lnTo>
                  <a:lnTo>
                    <a:pt x="279" y="217"/>
                  </a:lnTo>
                  <a:lnTo>
                    <a:pt x="276" y="226"/>
                  </a:lnTo>
                  <a:lnTo>
                    <a:pt x="273" y="233"/>
                  </a:lnTo>
                  <a:lnTo>
                    <a:pt x="270" y="245"/>
                  </a:lnTo>
                  <a:lnTo>
                    <a:pt x="266" y="257"/>
                  </a:lnTo>
                  <a:lnTo>
                    <a:pt x="260" y="267"/>
                  </a:lnTo>
                  <a:lnTo>
                    <a:pt x="254" y="278"/>
                  </a:lnTo>
                  <a:lnTo>
                    <a:pt x="241" y="297"/>
                  </a:lnTo>
                  <a:lnTo>
                    <a:pt x="225" y="313"/>
                  </a:lnTo>
                  <a:lnTo>
                    <a:pt x="207" y="328"/>
                  </a:lnTo>
                  <a:lnTo>
                    <a:pt x="189" y="338"/>
                  </a:lnTo>
                  <a:lnTo>
                    <a:pt x="170" y="346"/>
                  </a:lnTo>
                  <a:lnTo>
                    <a:pt x="151" y="351"/>
                  </a:lnTo>
                  <a:lnTo>
                    <a:pt x="133" y="354"/>
                  </a:lnTo>
                  <a:lnTo>
                    <a:pt x="115" y="354"/>
                  </a:lnTo>
                  <a:lnTo>
                    <a:pt x="110" y="353"/>
                  </a:lnTo>
                  <a:lnTo>
                    <a:pt x="104" y="351"/>
                  </a:lnTo>
                  <a:lnTo>
                    <a:pt x="98" y="351"/>
                  </a:lnTo>
                  <a:lnTo>
                    <a:pt x="93" y="350"/>
                  </a:lnTo>
                  <a:lnTo>
                    <a:pt x="83" y="346"/>
                  </a:lnTo>
                  <a:lnTo>
                    <a:pt x="73" y="341"/>
                  </a:lnTo>
                  <a:lnTo>
                    <a:pt x="62" y="337"/>
                  </a:lnTo>
                  <a:lnTo>
                    <a:pt x="52" y="331"/>
                  </a:lnTo>
                  <a:lnTo>
                    <a:pt x="42" y="326"/>
                  </a:lnTo>
                  <a:lnTo>
                    <a:pt x="28" y="320"/>
                  </a:lnTo>
                  <a:lnTo>
                    <a:pt x="15" y="314"/>
                  </a:lnTo>
                  <a:lnTo>
                    <a:pt x="0" y="309"/>
                  </a:lnTo>
                  <a:lnTo>
                    <a:pt x="9" y="306"/>
                  </a:lnTo>
                  <a:lnTo>
                    <a:pt x="18" y="303"/>
                  </a:lnTo>
                  <a:lnTo>
                    <a:pt x="30" y="300"/>
                  </a:lnTo>
                  <a:lnTo>
                    <a:pt x="42" y="295"/>
                  </a:lnTo>
                  <a:lnTo>
                    <a:pt x="52" y="289"/>
                  </a:lnTo>
                  <a:lnTo>
                    <a:pt x="62" y="283"/>
                  </a:lnTo>
                  <a:lnTo>
                    <a:pt x="71" y="275"/>
                  </a:lnTo>
                  <a:lnTo>
                    <a:pt x="77" y="266"/>
                  </a:lnTo>
                  <a:lnTo>
                    <a:pt x="86" y="251"/>
                  </a:lnTo>
                  <a:lnTo>
                    <a:pt x="96" y="235"/>
                  </a:lnTo>
                  <a:lnTo>
                    <a:pt x="111" y="218"/>
                  </a:lnTo>
                  <a:lnTo>
                    <a:pt x="127" y="202"/>
                  </a:lnTo>
                  <a:lnTo>
                    <a:pt x="145" y="190"/>
                  </a:lnTo>
                  <a:lnTo>
                    <a:pt x="164" y="181"/>
                  </a:lnTo>
                  <a:lnTo>
                    <a:pt x="186" y="177"/>
                  </a:lnTo>
                  <a:lnTo>
                    <a:pt x="207" y="180"/>
                  </a:lnTo>
                  <a:lnTo>
                    <a:pt x="216" y="184"/>
                  </a:lnTo>
                  <a:lnTo>
                    <a:pt x="226" y="184"/>
                  </a:lnTo>
                  <a:lnTo>
                    <a:pt x="235" y="183"/>
                  </a:lnTo>
                  <a:lnTo>
                    <a:pt x="241" y="178"/>
                  </a:lnTo>
                  <a:lnTo>
                    <a:pt x="245" y="176"/>
                  </a:lnTo>
                  <a:lnTo>
                    <a:pt x="250" y="176"/>
                  </a:lnTo>
                  <a:lnTo>
                    <a:pt x="254" y="176"/>
                  </a:lnTo>
                  <a:lnTo>
                    <a:pt x="259" y="177"/>
                  </a:lnTo>
                  <a:lnTo>
                    <a:pt x="251" y="183"/>
                  </a:lnTo>
                  <a:lnTo>
                    <a:pt x="245" y="192"/>
                  </a:lnTo>
                  <a:lnTo>
                    <a:pt x="239" y="201"/>
                  </a:lnTo>
                  <a:lnTo>
                    <a:pt x="238" y="210"/>
                  </a:lnTo>
                  <a:lnTo>
                    <a:pt x="238" y="211"/>
                  </a:lnTo>
                  <a:lnTo>
                    <a:pt x="239" y="214"/>
                  </a:lnTo>
                  <a:lnTo>
                    <a:pt x="239" y="215"/>
                  </a:lnTo>
                  <a:lnTo>
                    <a:pt x="241" y="217"/>
                  </a:lnTo>
                  <a:lnTo>
                    <a:pt x="242" y="218"/>
                  </a:lnTo>
                  <a:lnTo>
                    <a:pt x="245" y="220"/>
                  </a:lnTo>
                  <a:lnTo>
                    <a:pt x="247" y="220"/>
                  </a:lnTo>
                  <a:lnTo>
                    <a:pt x="248" y="221"/>
                  </a:lnTo>
                  <a:lnTo>
                    <a:pt x="256" y="223"/>
                  </a:lnTo>
                  <a:lnTo>
                    <a:pt x="265" y="221"/>
                  </a:lnTo>
                  <a:lnTo>
                    <a:pt x="270" y="218"/>
                  </a:lnTo>
                  <a:lnTo>
                    <a:pt x="276" y="214"/>
                  </a:lnTo>
                  <a:lnTo>
                    <a:pt x="279" y="205"/>
                  </a:lnTo>
                  <a:lnTo>
                    <a:pt x="281" y="196"/>
                  </a:lnTo>
                  <a:lnTo>
                    <a:pt x="278" y="189"/>
                  </a:lnTo>
                  <a:lnTo>
                    <a:pt x="275" y="181"/>
                  </a:lnTo>
                  <a:lnTo>
                    <a:pt x="272" y="177"/>
                  </a:lnTo>
                  <a:lnTo>
                    <a:pt x="272" y="174"/>
                  </a:lnTo>
                  <a:lnTo>
                    <a:pt x="275" y="173"/>
                  </a:lnTo>
                  <a:lnTo>
                    <a:pt x="278" y="171"/>
                  </a:lnTo>
                  <a:lnTo>
                    <a:pt x="279" y="173"/>
                  </a:lnTo>
                  <a:lnTo>
                    <a:pt x="281" y="176"/>
                  </a:lnTo>
                  <a:lnTo>
                    <a:pt x="282" y="180"/>
                  </a:lnTo>
                  <a:lnTo>
                    <a:pt x="284" y="186"/>
                  </a:lnTo>
                  <a:lnTo>
                    <a:pt x="285" y="192"/>
                  </a:lnTo>
                  <a:lnTo>
                    <a:pt x="291" y="198"/>
                  </a:lnTo>
                  <a:lnTo>
                    <a:pt x="299" y="198"/>
                  </a:lnTo>
                  <a:lnTo>
                    <a:pt x="310" y="192"/>
                  </a:lnTo>
                  <a:lnTo>
                    <a:pt x="315" y="196"/>
                  </a:lnTo>
                  <a:lnTo>
                    <a:pt x="321" y="199"/>
                  </a:lnTo>
                  <a:lnTo>
                    <a:pt x="328" y="202"/>
                  </a:lnTo>
                  <a:lnTo>
                    <a:pt x="335" y="202"/>
                  </a:lnTo>
                  <a:lnTo>
                    <a:pt x="341" y="201"/>
                  </a:lnTo>
                  <a:lnTo>
                    <a:pt x="349" y="198"/>
                  </a:lnTo>
                  <a:lnTo>
                    <a:pt x="355" y="190"/>
                  </a:lnTo>
                  <a:lnTo>
                    <a:pt x="359" y="181"/>
                  </a:lnTo>
                  <a:lnTo>
                    <a:pt x="364" y="180"/>
                  </a:lnTo>
                  <a:lnTo>
                    <a:pt x="369" y="177"/>
                  </a:lnTo>
                  <a:lnTo>
                    <a:pt x="375" y="176"/>
                  </a:lnTo>
                  <a:lnTo>
                    <a:pt x="381" y="174"/>
                  </a:lnTo>
                  <a:lnTo>
                    <a:pt x="389" y="173"/>
                  </a:lnTo>
                  <a:lnTo>
                    <a:pt x="396" y="171"/>
                  </a:lnTo>
                  <a:lnTo>
                    <a:pt x="402" y="170"/>
                  </a:lnTo>
                  <a:lnTo>
                    <a:pt x="409" y="168"/>
                  </a:lnTo>
                  <a:lnTo>
                    <a:pt x="421" y="161"/>
                  </a:lnTo>
                  <a:lnTo>
                    <a:pt x="431" y="146"/>
                  </a:lnTo>
                  <a:lnTo>
                    <a:pt x="440" y="122"/>
                  </a:lnTo>
                  <a:lnTo>
                    <a:pt x="451" y="93"/>
                  </a:lnTo>
                  <a:lnTo>
                    <a:pt x="467" y="59"/>
                  </a:lnTo>
                  <a:lnTo>
                    <a:pt x="489" y="35"/>
                  </a:lnTo>
                  <a:lnTo>
                    <a:pt x="513" y="19"/>
                  </a:lnTo>
                  <a:lnTo>
                    <a:pt x="538" y="8"/>
                  </a:lnTo>
                  <a:lnTo>
                    <a:pt x="561" y="3"/>
                  </a:lnTo>
                  <a:lnTo>
                    <a:pt x="582" y="0"/>
                  </a:lnTo>
                  <a:lnTo>
                    <a:pt x="598" y="0"/>
                  </a:lnTo>
                  <a:lnTo>
                    <a:pt x="607" y="0"/>
                  </a:lnTo>
                  <a:lnTo>
                    <a:pt x="614" y="0"/>
                  </a:lnTo>
                  <a:lnTo>
                    <a:pt x="623" y="1"/>
                  </a:lnTo>
                  <a:lnTo>
                    <a:pt x="635" y="3"/>
                  </a:lnTo>
                  <a:lnTo>
                    <a:pt x="648" y="4"/>
                  </a:lnTo>
                  <a:lnTo>
                    <a:pt x="663" y="8"/>
                  </a:lnTo>
                  <a:lnTo>
                    <a:pt x="677" y="11"/>
                  </a:lnTo>
                  <a:lnTo>
                    <a:pt x="691" y="17"/>
                  </a:lnTo>
                  <a:lnTo>
                    <a:pt x="703" y="23"/>
                  </a:lnTo>
                  <a:lnTo>
                    <a:pt x="715" y="29"/>
                  </a:lnTo>
                  <a:lnTo>
                    <a:pt x="728" y="34"/>
                  </a:lnTo>
                  <a:lnTo>
                    <a:pt x="743" y="37"/>
                  </a:lnTo>
                  <a:lnTo>
                    <a:pt x="756" y="40"/>
                  </a:lnTo>
                  <a:lnTo>
                    <a:pt x="771" y="41"/>
                  </a:lnTo>
                  <a:lnTo>
                    <a:pt x="784" y="41"/>
                  </a:lnTo>
                  <a:lnTo>
                    <a:pt x="796" y="41"/>
                  </a:lnTo>
                  <a:lnTo>
                    <a:pt x="808" y="40"/>
                  </a:lnTo>
                  <a:lnTo>
                    <a:pt x="821" y="40"/>
                  </a:lnTo>
                  <a:lnTo>
                    <a:pt x="821" y="44"/>
                  </a:lnTo>
                  <a:lnTo>
                    <a:pt x="815" y="50"/>
                  </a:lnTo>
                  <a:lnTo>
                    <a:pt x="809" y="56"/>
                  </a:lnTo>
                  <a:lnTo>
                    <a:pt x="798" y="72"/>
                  </a:lnTo>
                  <a:lnTo>
                    <a:pt x="783" y="93"/>
                  </a:lnTo>
                  <a:lnTo>
                    <a:pt x="765" y="116"/>
                  </a:lnTo>
                  <a:lnTo>
                    <a:pt x="747" y="139"/>
                  </a:lnTo>
                  <a:lnTo>
                    <a:pt x="728" y="161"/>
                  </a:lnTo>
                  <a:lnTo>
                    <a:pt x="709" y="180"/>
                  </a:lnTo>
                  <a:lnTo>
                    <a:pt x="690" y="195"/>
                  </a:lnTo>
                  <a:lnTo>
                    <a:pt x="672" y="202"/>
                  </a:lnTo>
                  <a:lnTo>
                    <a:pt x="660" y="205"/>
                  </a:lnTo>
                  <a:lnTo>
                    <a:pt x="647" y="211"/>
                  </a:lnTo>
                  <a:lnTo>
                    <a:pt x="631" y="215"/>
                  </a:lnTo>
                  <a:lnTo>
                    <a:pt x="613" y="221"/>
                  </a:lnTo>
                  <a:lnTo>
                    <a:pt x="594" y="227"/>
                  </a:lnTo>
                  <a:lnTo>
                    <a:pt x="576" y="232"/>
                  </a:lnTo>
                  <a:lnTo>
                    <a:pt x="560" y="235"/>
                  </a:lnTo>
                  <a:lnTo>
                    <a:pt x="545" y="236"/>
                  </a:lnTo>
                  <a:lnTo>
                    <a:pt x="532" y="235"/>
                  </a:lnTo>
                  <a:lnTo>
                    <a:pt x="516" y="232"/>
                  </a:lnTo>
                  <a:lnTo>
                    <a:pt x="498" y="227"/>
                  </a:lnTo>
                  <a:lnTo>
                    <a:pt x="482" y="221"/>
                  </a:lnTo>
                  <a:lnTo>
                    <a:pt x="467" y="217"/>
                  </a:lnTo>
                  <a:lnTo>
                    <a:pt x="454" y="211"/>
                  </a:lnTo>
                  <a:lnTo>
                    <a:pt x="443" y="207"/>
                  </a:lnTo>
                  <a:lnTo>
                    <a:pt x="437" y="204"/>
                  </a:lnTo>
                  <a:lnTo>
                    <a:pt x="431" y="199"/>
                  </a:lnTo>
                  <a:lnTo>
                    <a:pt x="426" y="195"/>
                  </a:lnTo>
                  <a:lnTo>
                    <a:pt x="418" y="190"/>
                  </a:lnTo>
                  <a:lnTo>
                    <a:pt x="412" y="186"/>
                  </a:lnTo>
                  <a:lnTo>
                    <a:pt x="408" y="184"/>
                  </a:lnTo>
                  <a:lnTo>
                    <a:pt x="402" y="184"/>
                  </a:lnTo>
                  <a:lnTo>
                    <a:pt x="396" y="186"/>
                  </a:lnTo>
                  <a:lnTo>
                    <a:pt x="389" y="186"/>
                  </a:lnTo>
                  <a:lnTo>
                    <a:pt x="380" y="189"/>
                  </a:lnTo>
                  <a:lnTo>
                    <a:pt x="374" y="190"/>
                  </a:lnTo>
                  <a:lnTo>
                    <a:pt x="368" y="192"/>
                  </a:lnTo>
                  <a:lnTo>
                    <a:pt x="364" y="195"/>
                  </a:lnTo>
                  <a:lnTo>
                    <a:pt x="359" y="199"/>
                  </a:lnTo>
                  <a:lnTo>
                    <a:pt x="358" y="202"/>
                  </a:lnTo>
                  <a:lnTo>
                    <a:pt x="359" y="205"/>
                  </a:lnTo>
                  <a:lnTo>
                    <a:pt x="364" y="208"/>
                  </a:lnTo>
                  <a:lnTo>
                    <a:pt x="366" y="210"/>
                  </a:lnTo>
                  <a:lnTo>
                    <a:pt x="372" y="210"/>
                  </a:lnTo>
                  <a:lnTo>
                    <a:pt x="378" y="210"/>
                  </a:lnTo>
                  <a:lnTo>
                    <a:pt x="386" y="210"/>
                  </a:lnTo>
                  <a:lnTo>
                    <a:pt x="395" y="208"/>
                  </a:lnTo>
                  <a:lnTo>
                    <a:pt x="402" y="208"/>
                  </a:lnTo>
                  <a:lnTo>
                    <a:pt x="411" y="207"/>
                  </a:lnTo>
                  <a:lnTo>
                    <a:pt x="420" y="205"/>
                  </a:lnTo>
                  <a:lnTo>
                    <a:pt x="427" y="204"/>
                  </a:lnTo>
                  <a:lnTo>
                    <a:pt x="436" y="204"/>
                  </a:lnTo>
                  <a:lnTo>
                    <a:pt x="445" y="205"/>
                  </a:lnTo>
                  <a:lnTo>
                    <a:pt x="455" y="207"/>
                  </a:lnTo>
                  <a:lnTo>
                    <a:pt x="468" y="210"/>
                  </a:lnTo>
                  <a:lnTo>
                    <a:pt x="483" y="215"/>
                  </a:lnTo>
                  <a:lnTo>
                    <a:pt x="502" y="223"/>
                  </a:lnTo>
                  <a:lnTo>
                    <a:pt x="524" y="233"/>
                  </a:lnTo>
                  <a:lnTo>
                    <a:pt x="542" y="244"/>
                  </a:lnTo>
                  <a:lnTo>
                    <a:pt x="558" y="258"/>
                  </a:lnTo>
                  <a:lnTo>
                    <a:pt x="572" y="276"/>
                  </a:lnTo>
                  <a:lnTo>
                    <a:pt x="585" y="295"/>
                  </a:lnTo>
                  <a:lnTo>
                    <a:pt x="595" y="317"/>
                  </a:lnTo>
                  <a:lnTo>
                    <a:pt x="604" y="341"/>
                  </a:lnTo>
                  <a:lnTo>
                    <a:pt x="610" y="365"/>
                  </a:lnTo>
                  <a:lnTo>
                    <a:pt x="614" y="388"/>
                  </a:lnTo>
                  <a:lnTo>
                    <a:pt x="616" y="405"/>
                  </a:lnTo>
                  <a:lnTo>
                    <a:pt x="617" y="421"/>
                  </a:lnTo>
                  <a:lnTo>
                    <a:pt x="617" y="436"/>
                  </a:lnTo>
                  <a:lnTo>
                    <a:pt x="616" y="450"/>
                  </a:lnTo>
                  <a:lnTo>
                    <a:pt x="606" y="439"/>
                  </a:lnTo>
                  <a:lnTo>
                    <a:pt x="592" y="430"/>
                  </a:lnTo>
                  <a:lnTo>
                    <a:pt x="575" y="419"/>
                  </a:lnTo>
                  <a:lnTo>
                    <a:pt x="555" y="412"/>
                  </a:lnTo>
                  <a:lnTo>
                    <a:pt x="535" y="406"/>
                  </a:lnTo>
                  <a:lnTo>
                    <a:pt x="514" y="400"/>
                  </a:lnTo>
                  <a:lnTo>
                    <a:pt x="495" y="396"/>
                  </a:lnTo>
                  <a:lnTo>
                    <a:pt x="479" y="393"/>
                  </a:lnTo>
                  <a:lnTo>
                    <a:pt x="468" y="391"/>
                  </a:lnTo>
                  <a:lnTo>
                    <a:pt x="455" y="388"/>
                  </a:lnTo>
                  <a:lnTo>
                    <a:pt x="443" y="385"/>
                  </a:lnTo>
                  <a:lnTo>
                    <a:pt x="430" y="381"/>
                  </a:lnTo>
                  <a:lnTo>
                    <a:pt x="418" y="374"/>
                  </a:lnTo>
                  <a:lnTo>
                    <a:pt x="406" y="365"/>
                  </a:lnTo>
                  <a:lnTo>
                    <a:pt x="397" y="353"/>
                  </a:lnTo>
                  <a:lnTo>
                    <a:pt x="390" y="338"/>
                  </a:lnTo>
                  <a:lnTo>
                    <a:pt x="381" y="316"/>
                  </a:lnTo>
                  <a:lnTo>
                    <a:pt x="371" y="300"/>
                  </a:lnTo>
                  <a:lnTo>
                    <a:pt x="365" y="280"/>
                  </a:lnTo>
                  <a:lnTo>
                    <a:pt x="365" y="254"/>
                  </a:lnTo>
                  <a:lnTo>
                    <a:pt x="365" y="246"/>
                  </a:lnTo>
                  <a:lnTo>
                    <a:pt x="361" y="239"/>
                  </a:lnTo>
                  <a:lnTo>
                    <a:pt x="356" y="232"/>
                  </a:lnTo>
                  <a:lnTo>
                    <a:pt x="349" y="226"/>
                  </a:lnTo>
                  <a:lnTo>
                    <a:pt x="341" y="220"/>
                  </a:lnTo>
                  <a:lnTo>
                    <a:pt x="334" y="215"/>
                  </a:lnTo>
                  <a:lnTo>
                    <a:pt x="328" y="211"/>
                  </a:lnTo>
                  <a:lnTo>
                    <a:pt x="322" y="208"/>
                  </a:lnTo>
                  <a:lnTo>
                    <a:pt x="315" y="205"/>
                  </a:lnTo>
                  <a:lnTo>
                    <a:pt x="309" y="204"/>
                  </a:lnTo>
                  <a:lnTo>
                    <a:pt x="304" y="204"/>
                  </a:lnTo>
                  <a:lnTo>
                    <a:pt x="303" y="208"/>
                  </a:lnTo>
                  <a:lnTo>
                    <a:pt x="304" y="214"/>
                  </a:lnTo>
                  <a:lnTo>
                    <a:pt x="304" y="220"/>
                  </a:lnTo>
                  <a:lnTo>
                    <a:pt x="306" y="227"/>
                  </a:lnTo>
                  <a:lnTo>
                    <a:pt x="309" y="233"/>
                  </a:lnTo>
                  <a:lnTo>
                    <a:pt x="313" y="238"/>
                  </a:lnTo>
                  <a:lnTo>
                    <a:pt x="322" y="245"/>
                  </a:lnTo>
                  <a:lnTo>
                    <a:pt x="333" y="255"/>
                  </a:lnTo>
                  <a:lnTo>
                    <a:pt x="346" y="267"/>
                  </a:lnTo>
                  <a:lnTo>
                    <a:pt x="359" y="282"/>
                  </a:lnTo>
                  <a:lnTo>
                    <a:pt x="372" y="300"/>
                  </a:lnTo>
                  <a:lnTo>
                    <a:pt x="383" y="319"/>
                  </a:lnTo>
                  <a:lnTo>
                    <a:pt x="392" y="341"/>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60" name="Freeform 321"/>
            <p:cNvSpPr>
              <a:spLocks/>
            </p:cNvSpPr>
            <p:nvPr/>
          </p:nvSpPr>
          <p:spPr bwMode="auto">
            <a:xfrm>
              <a:off x="1565" y="1269"/>
              <a:ext cx="246" cy="251"/>
            </a:xfrm>
            <a:custGeom>
              <a:avLst/>
              <a:gdLst>
                <a:gd name="T0" fmla="*/ 187 w 246"/>
                <a:gd name="T1" fmla="*/ 242 h 251"/>
                <a:gd name="T2" fmla="*/ 196 w 246"/>
                <a:gd name="T3" fmla="*/ 228 h 251"/>
                <a:gd name="T4" fmla="*/ 211 w 246"/>
                <a:gd name="T5" fmla="*/ 225 h 251"/>
                <a:gd name="T6" fmla="*/ 221 w 246"/>
                <a:gd name="T7" fmla="*/ 229 h 251"/>
                <a:gd name="T8" fmla="*/ 224 w 246"/>
                <a:gd name="T9" fmla="*/ 233 h 251"/>
                <a:gd name="T10" fmla="*/ 231 w 246"/>
                <a:gd name="T11" fmla="*/ 235 h 251"/>
                <a:gd name="T12" fmla="*/ 243 w 246"/>
                <a:gd name="T13" fmla="*/ 238 h 251"/>
                <a:gd name="T14" fmla="*/ 246 w 246"/>
                <a:gd name="T15" fmla="*/ 236 h 251"/>
                <a:gd name="T16" fmla="*/ 242 w 246"/>
                <a:gd name="T17" fmla="*/ 229 h 251"/>
                <a:gd name="T18" fmla="*/ 233 w 246"/>
                <a:gd name="T19" fmla="*/ 222 h 251"/>
                <a:gd name="T20" fmla="*/ 225 w 246"/>
                <a:gd name="T21" fmla="*/ 220 h 251"/>
                <a:gd name="T22" fmla="*/ 214 w 246"/>
                <a:gd name="T23" fmla="*/ 220 h 251"/>
                <a:gd name="T24" fmla="*/ 205 w 246"/>
                <a:gd name="T25" fmla="*/ 211 h 251"/>
                <a:gd name="T26" fmla="*/ 202 w 246"/>
                <a:gd name="T27" fmla="*/ 199 h 251"/>
                <a:gd name="T28" fmla="*/ 202 w 246"/>
                <a:gd name="T29" fmla="*/ 192 h 251"/>
                <a:gd name="T30" fmla="*/ 206 w 246"/>
                <a:gd name="T31" fmla="*/ 188 h 251"/>
                <a:gd name="T32" fmla="*/ 212 w 246"/>
                <a:gd name="T33" fmla="*/ 180 h 251"/>
                <a:gd name="T34" fmla="*/ 224 w 246"/>
                <a:gd name="T35" fmla="*/ 176 h 251"/>
                <a:gd name="T36" fmla="*/ 234 w 246"/>
                <a:gd name="T37" fmla="*/ 151 h 251"/>
                <a:gd name="T38" fmla="*/ 225 w 246"/>
                <a:gd name="T39" fmla="*/ 103 h 251"/>
                <a:gd name="T40" fmla="*/ 194 w 246"/>
                <a:gd name="T41" fmla="*/ 63 h 251"/>
                <a:gd name="T42" fmla="*/ 137 w 246"/>
                <a:gd name="T43" fmla="*/ 35 h 251"/>
                <a:gd name="T44" fmla="*/ 85 w 246"/>
                <a:gd name="T45" fmla="*/ 25 h 251"/>
                <a:gd name="T46" fmla="*/ 56 w 246"/>
                <a:gd name="T47" fmla="*/ 18 h 251"/>
                <a:gd name="T48" fmla="*/ 28 w 246"/>
                <a:gd name="T49" fmla="*/ 10 h 251"/>
                <a:gd name="T50" fmla="*/ 7 w 246"/>
                <a:gd name="T51" fmla="*/ 3 h 251"/>
                <a:gd name="T52" fmla="*/ 8 w 246"/>
                <a:gd name="T53" fmla="*/ 12 h 251"/>
                <a:gd name="T54" fmla="*/ 23 w 246"/>
                <a:gd name="T55" fmla="*/ 43 h 251"/>
                <a:gd name="T56" fmla="*/ 35 w 246"/>
                <a:gd name="T57" fmla="*/ 77 h 251"/>
                <a:gd name="T58" fmla="*/ 44 w 246"/>
                <a:gd name="T59" fmla="*/ 109 h 251"/>
                <a:gd name="T60" fmla="*/ 51 w 246"/>
                <a:gd name="T61" fmla="*/ 140 h 251"/>
                <a:gd name="T62" fmla="*/ 68 w 246"/>
                <a:gd name="T63" fmla="*/ 179 h 251"/>
                <a:gd name="T64" fmla="*/ 100 w 246"/>
                <a:gd name="T65" fmla="*/ 220 h 251"/>
                <a:gd name="T66" fmla="*/ 152 w 246"/>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6"/>
                <a:gd name="T103" fmla="*/ 0 h 251"/>
                <a:gd name="T104" fmla="*/ 246 w 246"/>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6" h="251">
                  <a:moveTo>
                    <a:pt x="187" y="251"/>
                  </a:moveTo>
                  <a:lnTo>
                    <a:pt x="187" y="242"/>
                  </a:lnTo>
                  <a:lnTo>
                    <a:pt x="190" y="233"/>
                  </a:lnTo>
                  <a:lnTo>
                    <a:pt x="196" y="228"/>
                  </a:lnTo>
                  <a:lnTo>
                    <a:pt x="203" y="225"/>
                  </a:lnTo>
                  <a:lnTo>
                    <a:pt x="211" y="225"/>
                  </a:lnTo>
                  <a:lnTo>
                    <a:pt x="217" y="226"/>
                  </a:lnTo>
                  <a:lnTo>
                    <a:pt x="221" y="229"/>
                  </a:lnTo>
                  <a:lnTo>
                    <a:pt x="223" y="232"/>
                  </a:lnTo>
                  <a:lnTo>
                    <a:pt x="224" y="233"/>
                  </a:lnTo>
                  <a:lnTo>
                    <a:pt x="227" y="235"/>
                  </a:lnTo>
                  <a:lnTo>
                    <a:pt x="231" y="235"/>
                  </a:lnTo>
                  <a:lnTo>
                    <a:pt x="237" y="236"/>
                  </a:lnTo>
                  <a:lnTo>
                    <a:pt x="243" y="238"/>
                  </a:lnTo>
                  <a:lnTo>
                    <a:pt x="246" y="238"/>
                  </a:lnTo>
                  <a:lnTo>
                    <a:pt x="246" y="236"/>
                  </a:lnTo>
                  <a:lnTo>
                    <a:pt x="245" y="233"/>
                  </a:lnTo>
                  <a:lnTo>
                    <a:pt x="242" y="229"/>
                  </a:lnTo>
                  <a:lnTo>
                    <a:pt x="237" y="225"/>
                  </a:lnTo>
                  <a:lnTo>
                    <a:pt x="233" y="222"/>
                  </a:lnTo>
                  <a:lnTo>
                    <a:pt x="228" y="217"/>
                  </a:lnTo>
                  <a:lnTo>
                    <a:pt x="225" y="220"/>
                  </a:lnTo>
                  <a:lnTo>
                    <a:pt x="220" y="222"/>
                  </a:lnTo>
                  <a:lnTo>
                    <a:pt x="214" y="220"/>
                  </a:lnTo>
                  <a:lnTo>
                    <a:pt x="208" y="217"/>
                  </a:lnTo>
                  <a:lnTo>
                    <a:pt x="205" y="211"/>
                  </a:lnTo>
                  <a:lnTo>
                    <a:pt x="202" y="205"/>
                  </a:lnTo>
                  <a:lnTo>
                    <a:pt x="202" y="199"/>
                  </a:lnTo>
                  <a:lnTo>
                    <a:pt x="202" y="195"/>
                  </a:lnTo>
                  <a:lnTo>
                    <a:pt x="202" y="192"/>
                  </a:lnTo>
                  <a:lnTo>
                    <a:pt x="203" y="189"/>
                  </a:lnTo>
                  <a:lnTo>
                    <a:pt x="206" y="188"/>
                  </a:lnTo>
                  <a:lnTo>
                    <a:pt x="208" y="185"/>
                  </a:lnTo>
                  <a:lnTo>
                    <a:pt x="212" y="180"/>
                  </a:lnTo>
                  <a:lnTo>
                    <a:pt x="218" y="177"/>
                  </a:lnTo>
                  <a:lnTo>
                    <a:pt x="224" y="176"/>
                  </a:lnTo>
                  <a:lnTo>
                    <a:pt x="228" y="176"/>
                  </a:lnTo>
                  <a:lnTo>
                    <a:pt x="234" y="151"/>
                  </a:lnTo>
                  <a:lnTo>
                    <a:pt x="233" y="126"/>
                  </a:lnTo>
                  <a:lnTo>
                    <a:pt x="225" y="103"/>
                  </a:lnTo>
                  <a:lnTo>
                    <a:pt x="214" y="81"/>
                  </a:lnTo>
                  <a:lnTo>
                    <a:pt x="194" y="63"/>
                  </a:lnTo>
                  <a:lnTo>
                    <a:pt x="169" y="47"/>
                  </a:lnTo>
                  <a:lnTo>
                    <a:pt x="137" y="35"/>
                  </a:lnTo>
                  <a:lnTo>
                    <a:pt x="100" y="27"/>
                  </a:lnTo>
                  <a:lnTo>
                    <a:pt x="85" y="25"/>
                  </a:lnTo>
                  <a:lnTo>
                    <a:pt x="70" y="21"/>
                  </a:lnTo>
                  <a:lnTo>
                    <a:pt x="56" y="18"/>
                  </a:lnTo>
                  <a:lnTo>
                    <a:pt x="41" y="13"/>
                  </a:lnTo>
                  <a:lnTo>
                    <a:pt x="28" y="10"/>
                  </a:lnTo>
                  <a:lnTo>
                    <a:pt x="16" y="6"/>
                  </a:lnTo>
                  <a:lnTo>
                    <a:pt x="7" y="3"/>
                  </a:lnTo>
                  <a:lnTo>
                    <a:pt x="0" y="0"/>
                  </a:lnTo>
                  <a:lnTo>
                    <a:pt x="8" y="12"/>
                  </a:lnTo>
                  <a:lnTo>
                    <a:pt x="16" y="27"/>
                  </a:lnTo>
                  <a:lnTo>
                    <a:pt x="23" y="43"/>
                  </a:lnTo>
                  <a:lnTo>
                    <a:pt x="31" y="59"/>
                  </a:lnTo>
                  <a:lnTo>
                    <a:pt x="35" y="77"/>
                  </a:lnTo>
                  <a:lnTo>
                    <a:pt x="39" y="93"/>
                  </a:lnTo>
                  <a:lnTo>
                    <a:pt x="44" y="109"/>
                  </a:lnTo>
                  <a:lnTo>
                    <a:pt x="47" y="124"/>
                  </a:lnTo>
                  <a:lnTo>
                    <a:pt x="51" y="140"/>
                  </a:lnTo>
                  <a:lnTo>
                    <a:pt x="57" y="158"/>
                  </a:lnTo>
                  <a:lnTo>
                    <a:pt x="68" y="179"/>
                  </a:lnTo>
                  <a:lnTo>
                    <a:pt x="82" y="201"/>
                  </a:lnTo>
                  <a:lnTo>
                    <a:pt x="100" y="220"/>
                  </a:lnTo>
                  <a:lnTo>
                    <a:pt x="124" y="236"/>
                  </a:lnTo>
                  <a:lnTo>
                    <a:pt x="152" y="247"/>
                  </a:lnTo>
                  <a:lnTo>
                    <a:pt x="187" y="251"/>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61" name="Freeform 322"/>
            <p:cNvSpPr>
              <a:spLocks/>
            </p:cNvSpPr>
            <p:nvPr/>
          </p:nvSpPr>
          <p:spPr bwMode="auto">
            <a:xfrm>
              <a:off x="1830" y="1418"/>
              <a:ext cx="27" cy="27"/>
            </a:xfrm>
            <a:custGeom>
              <a:avLst/>
              <a:gdLst>
                <a:gd name="T0" fmla="*/ 0 w 27"/>
                <a:gd name="T1" fmla="*/ 12 h 27"/>
                <a:gd name="T2" fmla="*/ 2 w 27"/>
                <a:gd name="T3" fmla="*/ 6 h 27"/>
                <a:gd name="T4" fmla="*/ 5 w 27"/>
                <a:gd name="T5" fmla="*/ 2 h 27"/>
                <a:gd name="T6" fmla="*/ 9 w 27"/>
                <a:gd name="T7" fmla="*/ 0 h 27"/>
                <a:gd name="T8" fmla="*/ 14 w 27"/>
                <a:gd name="T9" fmla="*/ 0 h 27"/>
                <a:gd name="T10" fmla="*/ 20 w 27"/>
                <a:gd name="T11" fmla="*/ 2 h 27"/>
                <a:gd name="T12" fmla="*/ 22 w 27"/>
                <a:gd name="T13" fmla="*/ 5 h 27"/>
                <a:gd name="T14" fmla="*/ 25 w 27"/>
                <a:gd name="T15" fmla="*/ 9 h 27"/>
                <a:gd name="T16" fmla="*/ 27 w 27"/>
                <a:gd name="T17" fmla="*/ 13 h 27"/>
                <a:gd name="T18" fmla="*/ 25 w 27"/>
                <a:gd name="T19" fmla="*/ 19 h 27"/>
                <a:gd name="T20" fmla="*/ 22 w 27"/>
                <a:gd name="T21" fmla="*/ 22 h 27"/>
                <a:gd name="T22" fmla="*/ 20 w 27"/>
                <a:gd name="T23" fmla="*/ 25 h 27"/>
                <a:gd name="T24" fmla="*/ 15 w 27"/>
                <a:gd name="T25" fmla="*/ 27 h 27"/>
                <a:gd name="T26" fmla="*/ 11 w 27"/>
                <a:gd name="T27" fmla="*/ 25 h 27"/>
                <a:gd name="T28" fmla="*/ 6 w 27"/>
                <a:gd name="T29" fmla="*/ 21 h 27"/>
                <a:gd name="T30" fmla="*/ 2 w 27"/>
                <a:gd name="T31" fmla="*/ 16 h 27"/>
                <a:gd name="T32" fmla="*/ 0 w 27"/>
                <a:gd name="T33" fmla="*/ 12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7"/>
                <a:gd name="T53" fmla="*/ 27 w 27"/>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7">
                  <a:moveTo>
                    <a:pt x="0" y="12"/>
                  </a:moveTo>
                  <a:lnTo>
                    <a:pt x="2" y="6"/>
                  </a:lnTo>
                  <a:lnTo>
                    <a:pt x="5" y="2"/>
                  </a:lnTo>
                  <a:lnTo>
                    <a:pt x="9" y="0"/>
                  </a:lnTo>
                  <a:lnTo>
                    <a:pt x="14" y="0"/>
                  </a:lnTo>
                  <a:lnTo>
                    <a:pt x="20" y="2"/>
                  </a:lnTo>
                  <a:lnTo>
                    <a:pt x="22" y="5"/>
                  </a:lnTo>
                  <a:lnTo>
                    <a:pt x="25" y="9"/>
                  </a:lnTo>
                  <a:lnTo>
                    <a:pt x="27" y="13"/>
                  </a:lnTo>
                  <a:lnTo>
                    <a:pt x="25" y="19"/>
                  </a:lnTo>
                  <a:lnTo>
                    <a:pt x="22" y="22"/>
                  </a:lnTo>
                  <a:lnTo>
                    <a:pt x="20" y="25"/>
                  </a:lnTo>
                  <a:lnTo>
                    <a:pt x="15" y="27"/>
                  </a:lnTo>
                  <a:lnTo>
                    <a:pt x="11" y="25"/>
                  </a:lnTo>
                  <a:lnTo>
                    <a:pt x="6" y="21"/>
                  </a:lnTo>
                  <a:lnTo>
                    <a:pt x="2" y="16"/>
                  </a:lnTo>
                  <a:lnTo>
                    <a:pt x="0" y="12"/>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62" name="Freeform 323"/>
            <p:cNvSpPr>
              <a:spLocks/>
            </p:cNvSpPr>
            <p:nvPr/>
          </p:nvSpPr>
          <p:spPr bwMode="auto">
            <a:xfrm>
              <a:off x="1884" y="1454"/>
              <a:ext cx="26" cy="28"/>
            </a:xfrm>
            <a:custGeom>
              <a:avLst/>
              <a:gdLst>
                <a:gd name="T0" fmla="*/ 1 w 26"/>
                <a:gd name="T1" fmla="*/ 4 h 28"/>
                <a:gd name="T2" fmla="*/ 7 w 26"/>
                <a:gd name="T3" fmla="*/ 1 h 28"/>
                <a:gd name="T4" fmla="*/ 13 w 26"/>
                <a:gd name="T5" fmla="*/ 0 h 28"/>
                <a:gd name="T6" fmla="*/ 19 w 26"/>
                <a:gd name="T7" fmla="*/ 1 h 28"/>
                <a:gd name="T8" fmla="*/ 23 w 26"/>
                <a:gd name="T9" fmla="*/ 4 h 28"/>
                <a:gd name="T10" fmla="*/ 26 w 26"/>
                <a:gd name="T11" fmla="*/ 9 h 28"/>
                <a:gd name="T12" fmla="*/ 26 w 26"/>
                <a:gd name="T13" fmla="*/ 14 h 28"/>
                <a:gd name="T14" fmla="*/ 26 w 26"/>
                <a:gd name="T15" fmla="*/ 20 h 28"/>
                <a:gd name="T16" fmla="*/ 25 w 26"/>
                <a:gd name="T17" fmla="*/ 26 h 28"/>
                <a:gd name="T18" fmla="*/ 20 w 26"/>
                <a:gd name="T19" fmla="*/ 28 h 28"/>
                <a:gd name="T20" fmla="*/ 14 w 26"/>
                <a:gd name="T21" fmla="*/ 28 h 28"/>
                <a:gd name="T22" fmla="*/ 7 w 26"/>
                <a:gd name="T23" fmla="*/ 26 h 28"/>
                <a:gd name="T24" fmla="*/ 2 w 26"/>
                <a:gd name="T25" fmla="*/ 22 h 28"/>
                <a:gd name="T26" fmla="*/ 1 w 26"/>
                <a:gd name="T27" fmla="*/ 17 h 28"/>
                <a:gd name="T28" fmla="*/ 0 w 26"/>
                <a:gd name="T29" fmla="*/ 13 h 28"/>
                <a:gd name="T30" fmla="*/ 0 w 26"/>
                <a:gd name="T31" fmla="*/ 9 h 28"/>
                <a:gd name="T32" fmla="*/ 1 w 26"/>
                <a:gd name="T33" fmla="*/ 4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8"/>
                <a:gd name="T53" fmla="*/ 26 w 26"/>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8">
                  <a:moveTo>
                    <a:pt x="1" y="4"/>
                  </a:moveTo>
                  <a:lnTo>
                    <a:pt x="7" y="1"/>
                  </a:lnTo>
                  <a:lnTo>
                    <a:pt x="13" y="0"/>
                  </a:lnTo>
                  <a:lnTo>
                    <a:pt x="19" y="1"/>
                  </a:lnTo>
                  <a:lnTo>
                    <a:pt x="23" y="4"/>
                  </a:lnTo>
                  <a:lnTo>
                    <a:pt x="26" y="9"/>
                  </a:lnTo>
                  <a:lnTo>
                    <a:pt x="26" y="14"/>
                  </a:lnTo>
                  <a:lnTo>
                    <a:pt x="26" y="20"/>
                  </a:lnTo>
                  <a:lnTo>
                    <a:pt x="25" y="26"/>
                  </a:lnTo>
                  <a:lnTo>
                    <a:pt x="20" y="28"/>
                  </a:lnTo>
                  <a:lnTo>
                    <a:pt x="14" y="28"/>
                  </a:lnTo>
                  <a:lnTo>
                    <a:pt x="7" y="26"/>
                  </a:lnTo>
                  <a:lnTo>
                    <a:pt x="2" y="22"/>
                  </a:lnTo>
                  <a:lnTo>
                    <a:pt x="1" y="17"/>
                  </a:lnTo>
                  <a:lnTo>
                    <a:pt x="0" y="13"/>
                  </a:lnTo>
                  <a:lnTo>
                    <a:pt x="0" y="9"/>
                  </a:lnTo>
                  <a:lnTo>
                    <a:pt x="1" y="4"/>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63" name="Freeform 324"/>
            <p:cNvSpPr>
              <a:spLocks/>
            </p:cNvSpPr>
            <p:nvPr/>
          </p:nvSpPr>
          <p:spPr bwMode="auto">
            <a:xfrm>
              <a:off x="1820" y="1488"/>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4 h 28"/>
                <a:gd name="T14" fmla="*/ 25 w 27"/>
                <a:gd name="T15" fmla="*/ 20 h 28"/>
                <a:gd name="T16" fmla="*/ 22 w 27"/>
                <a:gd name="T17" fmla="*/ 23 h 28"/>
                <a:gd name="T18" fmla="*/ 19 w 27"/>
                <a:gd name="T19" fmla="*/ 26 h 28"/>
                <a:gd name="T20" fmla="*/ 13 w 27"/>
                <a:gd name="T21" fmla="*/ 28 h 28"/>
                <a:gd name="T22" fmla="*/ 7 w 27"/>
                <a:gd name="T23" fmla="*/ 28 h 28"/>
                <a:gd name="T24" fmla="*/ 3 w 27"/>
                <a:gd name="T25" fmla="*/ 25 h 28"/>
                <a:gd name="T26" fmla="*/ 0 w 27"/>
                <a:gd name="T27" fmla="*/ 20 h 28"/>
                <a:gd name="T28" fmla="*/ 0 w 27"/>
                <a:gd name="T29" fmla="*/ 14 h 28"/>
                <a:gd name="T30" fmla="*/ 1 w 27"/>
                <a:gd name="T31" fmla="*/ 9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4"/>
                  </a:lnTo>
                  <a:lnTo>
                    <a:pt x="25" y="20"/>
                  </a:lnTo>
                  <a:lnTo>
                    <a:pt x="22" y="23"/>
                  </a:lnTo>
                  <a:lnTo>
                    <a:pt x="19" y="26"/>
                  </a:lnTo>
                  <a:lnTo>
                    <a:pt x="13" y="28"/>
                  </a:lnTo>
                  <a:lnTo>
                    <a:pt x="7" y="28"/>
                  </a:lnTo>
                  <a:lnTo>
                    <a:pt x="3" y="25"/>
                  </a:lnTo>
                  <a:lnTo>
                    <a:pt x="0" y="20"/>
                  </a:lnTo>
                  <a:lnTo>
                    <a:pt x="0" y="14"/>
                  </a:lnTo>
                  <a:lnTo>
                    <a:pt x="1" y="9"/>
                  </a:lnTo>
                  <a:lnTo>
                    <a:pt x="3" y="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64" name="Freeform 325"/>
            <p:cNvSpPr>
              <a:spLocks/>
            </p:cNvSpPr>
            <p:nvPr/>
          </p:nvSpPr>
          <p:spPr bwMode="auto">
            <a:xfrm>
              <a:off x="1776" y="1454"/>
              <a:ext cx="28" cy="26"/>
            </a:xfrm>
            <a:custGeom>
              <a:avLst/>
              <a:gdLst>
                <a:gd name="T0" fmla="*/ 4 w 28"/>
                <a:gd name="T1" fmla="*/ 1 h 26"/>
                <a:gd name="T2" fmla="*/ 1 w 28"/>
                <a:gd name="T3" fmla="*/ 4 h 26"/>
                <a:gd name="T4" fmla="*/ 0 w 28"/>
                <a:gd name="T5" fmla="*/ 10 h 26"/>
                <a:gd name="T6" fmla="*/ 0 w 28"/>
                <a:gd name="T7" fmla="*/ 16 h 26"/>
                <a:gd name="T8" fmla="*/ 3 w 28"/>
                <a:gd name="T9" fmla="*/ 22 h 26"/>
                <a:gd name="T10" fmla="*/ 7 w 28"/>
                <a:gd name="T11" fmla="*/ 25 h 26"/>
                <a:gd name="T12" fmla="*/ 13 w 28"/>
                <a:gd name="T13" fmla="*/ 26 h 26"/>
                <a:gd name="T14" fmla="*/ 19 w 28"/>
                <a:gd name="T15" fmla="*/ 26 h 26"/>
                <a:gd name="T16" fmla="*/ 23 w 28"/>
                <a:gd name="T17" fmla="*/ 23 h 26"/>
                <a:gd name="T18" fmla="*/ 26 w 28"/>
                <a:gd name="T19" fmla="*/ 20 h 26"/>
                <a:gd name="T20" fmla="*/ 28 w 28"/>
                <a:gd name="T21" fmla="*/ 16 h 26"/>
                <a:gd name="T22" fmla="*/ 28 w 28"/>
                <a:gd name="T23" fmla="*/ 11 h 26"/>
                <a:gd name="T24" fmla="*/ 26 w 28"/>
                <a:gd name="T25" fmla="*/ 7 h 26"/>
                <a:gd name="T26" fmla="*/ 22 w 28"/>
                <a:gd name="T27" fmla="*/ 3 h 26"/>
                <a:gd name="T28" fmla="*/ 16 w 28"/>
                <a:gd name="T29" fmla="*/ 0 h 26"/>
                <a:gd name="T30" fmla="*/ 9 w 28"/>
                <a:gd name="T31" fmla="*/ 0 h 26"/>
                <a:gd name="T32" fmla="*/ 4 w 28"/>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6"/>
                <a:gd name="T53" fmla="*/ 28 w 28"/>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6">
                  <a:moveTo>
                    <a:pt x="4" y="1"/>
                  </a:moveTo>
                  <a:lnTo>
                    <a:pt x="1" y="4"/>
                  </a:lnTo>
                  <a:lnTo>
                    <a:pt x="0" y="10"/>
                  </a:lnTo>
                  <a:lnTo>
                    <a:pt x="0" y="16"/>
                  </a:lnTo>
                  <a:lnTo>
                    <a:pt x="3" y="22"/>
                  </a:lnTo>
                  <a:lnTo>
                    <a:pt x="7" y="25"/>
                  </a:lnTo>
                  <a:lnTo>
                    <a:pt x="13" y="26"/>
                  </a:lnTo>
                  <a:lnTo>
                    <a:pt x="19" y="26"/>
                  </a:lnTo>
                  <a:lnTo>
                    <a:pt x="23" y="23"/>
                  </a:lnTo>
                  <a:lnTo>
                    <a:pt x="26" y="20"/>
                  </a:lnTo>
                  <a:lnTo>
                    <a:pt x="28" y="16"/>
                  </a:lnTo>
                  <a:lnTo>
                    <a:pt x="28" y="11"/>
                  </a:lnTo>
                  <a:lnTo>
                    <a:pt x="26" y="7"/>
                  </a:lnTo>
                  <a:lnTo>
                    <a:pt x="22" y="3"/>
                  </a:lnTo>
                  <a:lnTo>
                    <a:pt x="16" y="0"/>
                  </a:lnTo>
                  <a:lnTo>
                    <a:pt x="9" y="0"/>
                  </a:lnTo>
                  <a:lnTo>
                    <a:pt x="4"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65" name="Freeform 326"/>
            <p:cNvSpPr>
              <a:spLocks/>
            </p:cNvSpPr>
            <p:nvPr/>
          </p:nvSpPr>
          <p:spPr bwMode="auto">
            <a:xfrm>
              <a:off x="1759" y="1505"/>
              <a:ext cx="24" cy="24"/>
            </a:xfrm>
            <a:custGeom>
              <a:avLst/>
              <a:gdLst>
                <a:gd name="T0" fmla="*/ 0 w 24"/>
                <a:gd name="T1" fmla="*/ 17 h 24"/>
                <a:gd name="T2" fmla="*/ 0 w 24"/>
                <a:gd name="T3" fmla="*/ 11 h 24"/>
                <a:gd name="T4" fmla="*/ 0 w 24"/>
                <a:gd name="T5" fmla="*/ 6 h 24"/>
                <a:gd name="T6" fmla="*/ 3 w 24"/>
                <a:gd name="T7" fmla="*/ 3 h 24"/>
                <a:gd name="T8" fmla="*/ 9 w 24"/>
                <a:gd name="T9" fmla="*/ 2 h 24"/>
                <a:gd name="T10" fmla="*/ 15 w 24"/>
                <a:gd name="T11" fmla="*/ 0 h 24"/>
                <a:gd name="T12" fmla="*/ 20 w 24"/>
                <a:gd name="T13" fmla="*/ 2 h 24"/>
                <a:gd name="T14" fmla="*/ 23 w 24"/>
                <a:gd name="T15" fmla="*/ 5 h 24"/>
                <a:gd name="T16" fmla="*/ 24 w 24"/>
                <a:gd name="T17" fmla="*/ 8 h 24"/>
                <a:gd name="T18" fmla="*/ 24 w 24"/>
                <a:gd name="T19" fmla="*/ 12 h 24"/>
                <a:gd name="T20" fmla="*/ 23 w 24"/>
                <a:gd name="T21" fmla="*/ 18 h 24"/>
                <a:gd name="T22" fmla="*/ 18 w 24"/>
                <a:gd name="T23" fmla="*/ 21 h 24"/>
                <a:gd name="T24" fmla="*/ 15 w 24"/>
                <a:gd name="T25" fmla="*/ 24 h 24"/>
                <a:gd name="T26" fmla="*/ 11 w 24"/>
                <a:gd name="T27" fmla="*/ 24 h 24"/>
                <a:gd name="T28" fmla="*/ 6 w 24"/>
                <a:gd name="T29" fmla="*/ 23 h 24"/>
                <a:gd name="T30" fmla="*/ 2 w 24"/>
                <a:gd name="T31" fmla="*/ 20 h 24"/>
                <a:gd name="T32" fmla="*/ 0 w 24"/>
                <a:gd name="T33" fmla="*/ 17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17"/>
                  </a:moveTo>
                  <a:lnTo>
                    <a:pt x="0" y="11"/>
                  </a:lnTo>
                  <a:lnTo>
                    <a:pt x="0" y="6"/>
                  </a:lnTo>
                  <a:lnTo>
                    <a:pt x="3" y="3"/>
                  </a:lnTo>
                  <a:lnTo>
                    <a:pt x="9" y="2"/>
                  </a:lnTo>
                  <a:lnTo>
                    <a:pt x="15" y="0"/>
                  </a:lnTo>
                  <a:lnTo>
                    <a:pt x="20" y="2"/>
                  </a:lnTo>
                  <a:lnTo>
                    <a:pt x="23" y="5"/>
                  </a:lnTo>
                  <a:lnTo>
                    <a:pt x="24" y="8"/>
                  </a:lnTo>
                  <a:lnTo>
                    <a:pt x="24" y="12"/>
                  </a:lnTo>
                  <a:lnTo>
                    <a:pt x="23" y="18"/>
                  </a:lnTo>
                  <a:lnTo>
                    <a:pt x="18" y="21"/>
                  </a:lnTo>
                  <a:lnTo>
                    <a:pt x="15" y="24"/>
                  </a:lnTo>
                  <a:lnTo>
                    <a:pt x="11" y="24"/>
                  </a:lnTo>
                  <a:lnTo>
                    <a:pt x="6" y="23"/>
                  </a:lnTo>
                  <a:lnTo>
                    <a:pt x="2" y="20"/>
                  </a:lnTo>
                  <a:lnTo>
                    <a:pt x="0" y="17"/>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66" name="Freeform 327"/>
            <p:cNvSpPr>
              <a:spLocks/>
            </p:cNvSpPr>
            <p:nvPr/>
          </p:nvSpPr>
          <p:spPr bwMode="auto">
            <a:xfrm>
              <a:off x="1802" y="1544"/>
              <a:ext cx="21" cy="28"/>
            </a:xfrm>
            <a:custGeom>
              <a:avLst/>
              <a:gdLst>
                <a:gd name="T0" fmla="*/ 8 w 21"/>
                <a:gd name="T1" fmla="*/ 28 h 28"/>
                <a:gd name="T2" fmla="*/ 3 w 21"/>
                <a:gd name="T3" fmla="*/ 26 h 28"/>
                <a:gd name="T4" fmla="*/ 2 w 21"/>
                <a:gd name="T5" fmla="*/ 23 h 28"/>
                <a:gd name="T6" fmla="*/ 0 w 21"/>
                <a:gd name="T7" fmla="*/ 19 h 28"/>
                <a:gd name="T8" fmla="*/ 0 w 21"/>
                <a:gd name="T9" fmla="*/ 13 h 28"/>
                <a:gd name="T10" fmla="*/ 2 w 21"/>
                <a:gd name="T11" fmla="*/ 7 h 28"/>
                <a:gd name="T12" fmla="*/ 6 w 21"/>
                <a:gd name="T13" fmla="*/ 3 h 28"/>
                <a:gd name="T14" fmla="*/ 9 w 21"/>
                <a:gd name="T15" fmla="*/ 1 h 28"/>
                <a:gd name="T16" fmla="*/ 14 w 21"/>
                <a:gd name="T17" fmla="*/ 0 h 28"/>
                <a:gd name="T18" fmla="*/ 17 w 21"/>
                <a:gd name="T19" fmla="*/ 1 h 28"/>
                <a:gd name="T20" fmla="*/ 19 w 21"/>
                <a:gd name="T21" fmla="*/ 4 h 28"/>
                <a:gd name="T22" fmla="*/ 21 w 21"/>
                <a:gd name="T23" fmla="*/ 10 h 28"/>
                <a:gd name="T24" fmla="*/ 21 w 21"/>
                <a:gd name="T25" fmla="*/ 15 h 28"/>
                <a:gd name="T26" fmla="*/ 19 w 21"/>
                <a:gd name="T27" fmla="*/ 19 h 28"/>
                <a:gd name="T28" fmla="*/ 17 w 21"/>
                <a:gd name="T29" fmla="*/ 23 h 28"/>
                <a:gd name="T30" fmla="*/ 14 w 21"/>
                <a:gd name="T31" fmla="*/ 26 h 28"/>
                <a:gd name="T32" fmla="*/ 8 w 21"/>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28"/>
                <a:gd name="T53" fmla="*/ 21 w 21"/>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28">
                  <a:moveTo>
                    <a:pt x="8" y="28"/>
                  </a:moveTo>
                  <a:lnTo>
                    <a:pt x="3" y="26"/>
                  </a:lnTo>
                  <a:lnTo>
                    <a:pt x="2" y="23"/>
                  </a:lnTo>
                  <a:lnTo>
                    <a:pt x="0" y="19"/>
                  </a:lnTo>
                  <a:lnTo>
                    <a:pt x="0" y="13"/>
                  </a:lnTo>
                  <a:lnTo>
                    <a:pt x="2" y="7"/>
                  </a:lnTo>
                  <a:lnTo>
                    <a:pt x="6" y="3"/>
                  </a:lnTo>
                  <a:lnTo>
                    <a:pt x="9" y="1"/>
                  </a:lnTo>
                  <a:lnTo>
                    <a:pt x="14" y="0"/>
                  </a:lnTo>
                  <a:lnTo>
                    <a:pt x="17" y="1"/>
                  </a:lnTo>
                  <a:lnTo>
                    <a:pt x="19" y="4"/>
                  </a:lnTo>
                  <a:lnTo>
                    <a:pt x="21" y="10"/>
                  </a:lnTo>
                  <a:lnTo>
                    <a:pt x="21" y="15"/>
                  </a:lnTo>
                  <a:lnTo>
                    <a:pt x="19" y="19"/>
                  </a:lnTo>
                  <a:lnTo>
                    <a:pt x="17" y="23"/>
                  </a:lnTo>
                  <a:lnTo>
                    <a:pt x="14" y="26"/>
                  </a:lnTo>
                  <a:lnTo>
                    <a:pt x="8" y="28"/>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67" name="Freeform 328"/>
            <p:cNvSpPr>
              <a:spLocks/>
            </p:cNvSpPr>
            <p:nvPr/>
          </p:nvSpPr>
          <p:spPr bwMode="auto">
            <a:xfrm>
              <a:off x="1841" y="1517"/>
              <a:ext cx="25" cy="31"/>
            </a:xfrm>
            <a:custGeom>
              <a:avLst/>
              <a:gdLst>
                <a:gd name="T0" fmla="*/ 1 w 25"/>
                <a:gd name="T1" fmla="*/ 16 h 31"/>
                <a:gd name="T2" fmla="*/ 3 w 25"/>
                <a:gd name="T3" fmla="*/ 11 h 31"/>
                <a:gd name="T4" fmla="*/ 6 w 25"/>
                <a:gd name="T5" fmla="*/ 6 h 31"/>
                <a:gd name="T6" fmla="*/ 9 w 25"/>
                <a:gd name="T7" fmla="*/ 2 h 31"/>
                <a:gd name="T8" fmla="*/ 14 w 25"/>
                <a:gd name="T9" fmla="*/ 0 h 31"/>
                <a:gd name="T10" fmla="*/ 20 w 25"/>
                <a:gd name="T11" fmla="*/ 2 h 31"/>
                <a:gd name="T12" fmla="*/ 25 w 25"/>
                <a:gd name="T13" fmla="*/ 6 h 31"/>
                <a:gd name="T14" fmla="*/ 25 w 25"/>
                <a:gd name="T15" fmla="*/ 11 h 31"/>
                <a:gd name="T16" fmla="*/ 25 w 25"/>
                <a:gd name="T17" fmla="*/ 16 h 31"/>
                <a:gd name="T18" fmla="*/ 22 w 25"/>
                <a:gd name="T19" fmla="*/ 22 h 31"/>
                <a:gd name="T20" fmla="*/ 17 w 25"/>
                <a:gd name="T21" fmla="*/ 27 h 31"/>
                <a:gd name="T22" fmla="*/ 11 w 25"/>
                <a:gd name="T23" fmla="*/ 30 h 31"/>
                <a:gd name="T24" fmla="*/ 7 w 25"/>
                <a:gd name="T25" fmla="*/ 31 h 31"/>
                <a:gd name="T26" fmla="*/ 4 w 25"/>
                <a:gd name="T27" fmla="*/ 30 h 31"/>
                <a:gd name="T28" fmla="*/ 1 w 25"/>
                <a:gd name="T29" fmla="*/ 25 h 31"/>
                <a:gd name="T30" fmla="*/ 0 w 25"/>
                <a:gd name="T31" fmla="*/ 21 h 31"/>
                <a:gd name="T32" fmla="*/ 1 w 25"/>
                <a:gd name="T33" fmla="*/ 16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1"/>
                <a:gd name="T53" fmla="*/ 25 w 25"/>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1">
                  <a:moveTo>
                    <a:pt x="1" y="16"/>
                  </a:moveTo>
                  <a:lnTo>
                    <a:pt x="3" y="11"/>
                  </a:lnTo>
                  <a:lnTo>
                    <a:pt x="6" y="6"/>
                  </a:lnTo>
                  <a:lnTo>
                    <a:pt x="9" y="2"/>
                  </a:lnTo>
                  <a:lnTo>
                    <a:pt x="14" y="0"/>
                  </a:lnTo>
                  <a:lnTo>
                    <a:pt x="20" y="2"/>
                  </a:lnTo>
                  <a:lnTo>
                    <a:pt x="25" y="6"/>
                  </a:lnTo>
                  <a:lnTo>
                    <a:pt x="25" y="11"/>
                  </a:lnTo>
                  <a:lnTo>
                    <a:pt x="25" y="16"/>
                  </a:lnTo>
                  <a:lnTo>
                    <a:pt x="22" y="22"/>
                  </a:lnTo>
                  <a:lnTo>
                    <a:pt x="17" y="27"/>
                  </a:lnTo>
                  <a:lnTo>
                    <a:pt x="11" y="30"/>
                  </a:lnTo>
                  <a:lnTo>
                    <a:pt x="7" y="31"/>
                  </a:lnTo>
                  <a:lnTo>
                    <a:pt x="4" y="30"/>
                  </a:lnTo>
                  <a:lnTo>
                    <a:pt x="1" y="25"/>
                  </a:lnTo>
                  <a:lnTo>
                    <a:pt x="0" y="21"/>
                  </a:lnTo>
                  <a:lnTo>
                    <a:pt x="1" y="1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68" name="Freeform 329"/>
            <p:cNvSpPr>
              <a:spLocks/>
            </p:cNvSpPr>
            <p:nvPr/>
          </p:nvSpPr>
          <p:spPr bwMode="auto">
            <a:xfrm>
              <a:off x="1873" y="1525"/>
              <a:ext cx="25" cy="23"/>
            </a:xfrm>
            <a:custGeom>
              <a:avLst/>
              <a:gdLst>
                <a:gd name="T0" fmla="*/ 19 w 25"/>
                <a:gd name="T1" fmla="*/ 1 h 23"/>
                <a:gd name="T2" fmla="*/ 22 w 25"/>
                <a:gd name="T3" fmla="*/ 4 h 23"/>
                <a:gd name="T4" fmla="*/ 24 w 25"/>
                <a:gd name="T5" fmla="*/ 7 h 23"/>
                <a:gd name="T6" fmla="*/ 25 w 25"/>
                <a:gd name="T7" fmla="*/ 11 h 23"/>
                <a:gd name="T8" fmla="*/ 24 w 25"/>
                <a:gd name="T9" fmla="*/ 16 h 23"/>
                <a:gd name="T10" fmla="*/ 21 w 25"/>
                <a:gd name="T11" fmla="*/ 20 h 23"/>
                <a:gd name="T12" fmla="*/ 16 w 25"/>
                <a:gd name="T13" fmla="*/ 22 h 23"/>
                <a:gd name="T14" fmla="*/ 12 w 25"/>
                <a:gd name="T15" fmla="*/ 23 h 23"/>
                <a:gd name="T16" fmla="*/ 8 w 25"/>
                <a:gd name="T17" fmla="*/ 23 h 23"/>
                <a:gd name="T18" fmla="*/ 5 w 25"/>
                <a:gd name="T19" fmla="*/ 22 h 23"/>
                <a:gd name="T20" fmla="*/ 2 w 25"/>
                <a:gd name="T21" fmla="*/ 17 h 23"/>
                <a:gd name="T22" fmla="*/ 0 w 25"/>
                <a:gd name="T23" fmla="*/ 13 h 23"/>
                <a:gd name="T24" fmla="*/ 0 w 25"/>
                <a:gd name="T25" fmla="*/ 8 h 23"/>
                <a:gd name="T26" fmla="*/ 3 w 25"/>
                <a:gd name="T27" fmla="*/ 4 h 23"/>
                <a:gd name="T28" fmla="*/ 8 w 25"/>
                <a:gd name="T29" fmla="*/ 0 h 23"/>
                <a:gd name="T30" fmla="*/ 12 w 25"/>
                <a:gd name="T31" fmla="*/ 0 h 23"/>
                <a:gd name="T32" fmla="*/ 19 w 25"/>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3"/>
                <a:gd name="T53" fmla="*/ 25 w 25"/>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3">
                  <a:moveTo>
                    <a:pt x="19" y="1"/>
                  </a:moveTo>
                  <a:lnTo>
                    <a:pt x="22" y="4"/>
                  </a:lnTo>
                  <a:lnTo>
                    <a:pt x="24" y="7"/>
                  </a:lnTo>
                  <a:lnTo>
                    <a:pt x="25" y="11"/>
                  </a:lnTo>
                  <a:lnTo>
                    <a:pt x="24" y="16"/>
                  </a:lnTo>
                  <a:lnTo>
                    <a:pt x="21" y="20"/>
                  </a:lnTo>
                  <a:lnTo>
                    <a:pt x="16" y="22"/>
                  </a:lnTo>
                  <a:lnTo>
                    <a:pt x="12" y="23"/>
                  </a:lnTo>
                  <a:lnTo>
                    <a:pt x="8" y="23"/>
                  </a:lnTo>
                  <a:lnTo>
                    <a:pt x="5" y="22"/>
                  </a:lnTo>
                  <a:lnTo>
                    <a:pt x="2" y="17"/>
                  </a:lnTo>
                  <a:lnTo>
                    <a:pt x="0" y="13"/>
                  </a:lnTo>
                  <a:lnTo>
                    <a:pt x="0" y="8"/>
                  </a:lnTo>
                  <a:lnTo>
                    <a:pt x="3" y="4"/>
                  </a:lnTo>
                  <a:lnTo>
                    <a:pt x="8" y="0"/>
                  </a:lnTo>
                  <a:lnTo>
                    <a:pt x="12" y="0"/>
                  </a:lnTo>
                  <a:lnTo>
                    <a:pt x="19"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69" name="Freeform 330"/>
            <p:cNvSpPr>
              <a:spLocks/>
            </p:cNvSpPr>
            <p:nvPr/>
          </p:nvSpPr>
          <p:spPr bwMode="auto">
            <a:xfrm>
              <a:off x="1590" y="1560"/>
              <a:ext cx="209" cy="145"/>
            </a:xfrm>
            <a:custGeom>
              <a:avLst/>
              <a:gdLst>
                <a:gd name="T0" fmla="*/ 206 w 209"/>
                <a:gd name="T1" fmla="*/ 15 h 145"/>
                <a:gd name="T2" fmla="*/ 200 w 209"/>
                <a:gd name="T3" fmla="*/ 10 h 145"/>
                <a:gd name="T4" fmla="*/ 199 w 209"/>
                <a:gd name="T5" fmla="*/ 5 h 145"/>
                <a:gd name="T6" fmla="*/ 189 w 209"/>
                <a:gd name="T7" fmla="*/ 15 h 145"/>
                <a:gd name="T8" fmla="*/ 168 w 209"/>
                <a:gd name="T9" fmla="*/ 10 h 145"/>
                <a:gd name="T10" fmla="*/ 124 w 209"/>
                <a:gd name="T11" fmla="*/ 2 h 145"/>
                <a:gd name="T12" fmla="*/ 90 w 209"/>
                <a:gd name="T13" fmla="*/ 2 h 145"/>
                <a:gd name="T14" fmla="*/ 84 w 209"/>
                <a:gd name="T15" fmla="*/ 6 h 145"/>
                <a:gd name="T16" fmla="*/ 113 w 209"/>
                <a:gd name="T17" fmla="*/ 5 h 145"/>
                <a:gd name="T18" fmla="*/ 150 w 209"/>
                <a:gd name="T19" fmla="*/ 13 h 145"/>
                <a:gd name="T20" fmla="*/ 177 w 209"/>
                <a:gd name="T21" fmla="*/ 25 h 145"/>
                <a:gd name="T22" fmla="*/ 174 w 209"/>
                <a:gd name="T23" fmla="*/ 31 h 145"/>
                <a:gd name="T24" fmla="*/ 156 w 209"/>
                <a:gd name="T25" fmla="*/ 41 h 145"/>
                <a:gd name="T26" fmla="*/ 138 w 209"/>
                <a:gd name="T27" fmla="*/ 44 h 145"/>
                <a:gd name="T28" fmla="*/ 106 w 209"/>
                <a:gd name="T29" fmla="*/ 34 h 145"/>
                <a:gd name="T30" fmla="*/ 71 w 209"/>
                <a:gd name="T31" fmla="*/ 31 h 145"/>
                <a:gd name="T32" fmla="*/ 53 w 209"/>
                <a:gd name="T33" fmla="*/ 39 h 145"/>
                <a:gd name="T34" fmla="*/ 66 w 209"/>
                <a:gd name="T35" fmla="*/ 39 h 145"/>
                <a:gd name="T36" fmla="*/ 84 w 209"/>
                <a:gd name="T37" fmla="*/ 39 h 145"/>
                <a:gd name="T38" fmla="*/ 103 w 209"/>
                <a:gd name="T39" fmla="*/ 43 h 145"/>
                <a:gd name="T40" fmla="*/ 128 w 209"/>
                <a:gd name="T41" fmla="*/ 50 h 145"/>
                <a:gd name="T42" fmla="*/ 131 w 209"/>
                <a:gd name="T43" fmla="*/ 59 h 145"/>
                <a:gd name="T44" fmla="*/ 100 w 209"/>
                <a:gd name="T45" fmla="*/ 70 h 145"/>
                <a:gd name="T46" fmla="*/ 72 w 209"/>
                <a:gd name="T47" fmla="*/ 64 h 145"/>
                <a:gd name="T48" fmla="*/ 45 w 209"/>
                <a:gd name="T49" fmla="*/ 59 h 145"/>
                <a:gd name="T50" fmla="*/ 54 w 209"/>
                <a:gd name="T51" fmla="*/ 67 h 145"/>
                <a:gd name="T52" fmla="*/ 78 w 209"/>
                <a:gd name="T53" fmla="*/ 77 h 145"/>
                <a:gd name="T54" fmla="*/ 51 w 209"/>
                <a:gd name="T55" fmla="*/ 86 h 145"/>
                <a:gd name="T56" fmla="*/ 17 w 209"/>
                <a:gd name="T57" fmla="*/ 95 h 145"/>
                <a:gd name="T58" fmla="*/ 0 w 209"/>
                <a:gd name="T59" fmla="*/ 101 h 145"/>
                <a:gd name="T60" fmla="*/ 10 w 209"/>
                <a:gd name="T61" fmla="*/ 104 h 145"/>
                <a:gd name="T62" fmla="*/ 40 w 209"/>
                <a:gd name="T63" fmla="*/ 99 h 145"/>
                <a:gd name="T64" fmla="*/ 74 w 209"/>
                <a:gd name="T65" fmla="*/ 90 h 145"/>
                <a:gd name="T66" fmla="*/ 87 w 209"/>
                <a:gd name="T67" fmla="*/ 96 h 145"/>
                <a:gd name="T68" fmla="*/ 72 w 209"/>
                <a:gd name="T69" fmla="*/ 139 h 145"/>
                <a:gd name="T70" fmla="*/ 74 w 209"/>
                <a:gd name="T71" fmla="*/ 145 h 145"/>
                <a:gd name="T72" fmla="*/ 93 w 209"/>
                <a:gd name="T73" fmla="*/ 112 h 145"/>
                <a:gd name="T74" fmla="*/ 107 w 209"/>
                <a:gd name="T75" fmla="*/ 83 h 145"/>
                <a:gd name="T76" fmla="*/ 127 w 209"/>
                <a:gd name="T77" fmla="*/ 74 h 145"/>
                <a:gd name="T78" fmla="*/ 146 w 209"/>
                <a:gd name="T79" fmla="*/ 67 h 145"/>
                <a:gd name="T80" fmla="*/ 149 w 209"/>
                <a:gd name="T81" fmla="*/ 95 h 145"/>
                <a:gd name="T82" fmla="*/ 140 w 209"/>
                <a:gd name="T83" fmla="*/ 132 h 145"/>
                <a:gd name="T84" fmla="*/ 146 w 209"/>
                <a:gd name="T85" fmla="*/ 126 h 145"/>
                <a:gd name="T86" fmla="*/ 162 w 209"/>
                <a:gd name="T87" fmla="*/ 77 h 145"/>
                <a:gd name="T88" fmla="*/ 177 w 209"/>
                <a:gd name="T89" fmla="*/ 46 h 145"/>
                <a:gd name="T90" fmla="*/ 190 w 209"/>
                <a:gd name="T91" fmla="*/ 33 h 145"/>
                <a:gd name="T92" fmla="*/ 195 w 209"/>
                <a:gd name="T93" fmla="*/ 40 h 145"/>
                <a:gd name="T94" fmla="*/ 190 w 209"/>
                <a:gd name="T95" fmla="*/ 89 h 145"/>
                <a:gd name="T96" fmla="*/ 203 w 209"/>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9"/>
                <a:gd name="T148" fmla="*/ 0 h 145"/>
                <a:gd name="T149" fmla="*/ 209 w 209"/>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9" h="145">
                  <a:moveTo>
                    <a:pt x="209" y="16"/>
                  </a:moveTo>
                  <a:lnTo>
                    <a:pt x="208" y="15"/>
                  </a:lnTo>
                  <a:lnTo>
                    <a:pt x="206" y="15"/>
                  </a:lnTo>
                  <a:lnTo>
                    <a:pt x="203" y="13"/>
                  </a:lnTo>
                  <a:lnTo>
                    <a:pt x="202" y="12"/>
                  </a:lnTo>
                  <a:lnTo>
                    <a:pt x="200" y="10"/>
                  </a:lnTo>
                  <a:lnTo>
                    <a:pt x="200" y="9"/>
                  </a:lnTo>
                  <a:lnTo>
                    <a:pt x="199" y="6"/>
                  </a:lnTo>
                  <a:lnTo>
                    <a:pt x="199" y="5"/>
                  </a:lnTo>
                  <a:lnTo>
                    <a:pt x="196" y="9"/>
                  </a:lnTo>
                  <a:lnTo>
                    <a:pt x="193" y="13"/>
                  </a:lnTo>
                  <a:lnTo>
                    <a:pt x="189" y="15"/>
                  </a:lnTo>
                  <a:lnTo>
                    <a:pt x="187" y="18"/>
                  </a:lnTo>
                  <a:lnTo>
                    <a:pt x="178" y="15"/>
                  </a:lnTo>
                  <a:lnTo>
                    <a:pt x="168" y="10"/>
                  </a:lnTo>
                  <a:lnTo>
                    <a:pt x="153" y="7"/>
                  </a:lnTo>
                  <a:lnTo>
                    <a:pt x="138" y="5"/>
                  </a:lnTo>
                  <a:lnTo>
                    <a:pt x="124" y="2"/>
                  </a:lnTo>
                  <a:lnTo>
                    <a:pt x="109" y="0"/>
                  </a:lnTo>
                  <a:lnTo>
                    <a:pt x="99" y="0"/>
                  </a:lnTo>
                  <a:lnTo>
                    <a:pt x="90" y="2"/>
                  </a:lnTo>
                  <a:lnTo>
                    <a:pt x="81" y="5"/>
                  </a:lnTo>
                  <a:lnTo>
                    <a:pt x="79" y="5"/>
                  </a:lnTo>
                  <a:lnTo>
                    <a:pt x="84" y="6"/>
                  </a:lnTo>
                  <a:lnTo>
                    <a:pt x="90" y="5"/>
                  </a:lnTo>
                  <a:lnTo>
                    <a:pt x="102" y="5"/>
                  </a:lnTo>
                  <a:lnTo>
                    <a:pt x="113" y="5"/>
                  </a:lnTo>
                  <a:lnTo>
                    <a:pt x="127" y="7"/>
                  </a:lnTo>
                  <a:lnTo>
                    <a:pt x="138" y="10"/>
                  </a:lnTo>
                  <a:lnTo>
                    <a:pt x="150" y="13"/>
                  </a:lnTo>
                  <a:lnTo>
                    <a:pt x="162" y="18"/>
                  </a:lnTo>
                  <a:lnTo>
                    <a:pt x="171" y="21"/>
                  </a:lnTo>
                  <a:lnTo>
                    <a:pt x="177" y="25"/>
                  </a:lnTo>
                  <a:lnTo>
                    <a:pt x="178" y="28"/>
                  </a:lnTo>
                  <a:lnTo>
                    <a:pt x="177" y="30"/>
                  </a:lnTo>
                  <a:lnTo>
                    <a:pt x="174" y="31"/>
                  </a:lnTo>
                  <a:lnTo>
                    <a:pt x="168" y="34"/>
                  </a:lnTo>
                  <a:lnTo>
                    <a:pt x="162" y="37"/>
                  </a:lnTo>
                  <a:lnTo>
                    <a:pt x="156" y="41"/>
                  </a:lnTo>
                  <a:lnTo>
                    <a:pt x="150" y="44"/>
                  </a:lnTo>
                  <a:lnTo>
                    <a:pt x="146" y="47"/>
                  </a:lnTo>
                  <a:lnTo>
                    <a:pt x="138" y="44"/>
                  </a:lnTo>
                  <a:lnTo>
                    <a:pt x="130" y="41"/>
                  </a:lnTo>
                  <a:lnTo>
                    <a:pt x="118" y="37"/>
                  </a:lnTo>
                  <a:lnTo>
                    <a:pt x="106" y="34"/>
                  </a:lnTo>
                  <a:lnTo>
                    <a:pt x="93" y="33"/>
                  </a:lnTo>
                  <a:lnTo>
                    <a:pt x="81" y="31"/>
                  </a:lnTo>
                  <a:lnTo>
                    <a:pt x="71" y="31"/>
                  </a:lnTo>
                  <a:lnTo>
                    <a:pt x="62" y="34"/>
                  </a:lnTo>
                  <a:lnTo>
                    <a:pt x="56" y="37"/>
                  </a:lnTo>
                  <a:lnTo>
                    <a:pt x="53" y="39"/>
                  </a:lnTo>
                  <a:lnTo>
                    <a:pt x="54" y="40"/>
                  </a:lnTo>
                  <a:lnTo>
                    <a:pt x="60" y="40"/>
                  </a:lnTo>
                  <a:lnTo>
                    <a:pt x="66" y="39"/>
                  </a:lnTo>
                  <a:lnTo>
                    <a:pt x="71" y="39"/>
                  </a:lnTo>
                  <a:lnTo>
                    <a:pt x="76" y="39"/>
                  </a:lnTo>
                  <a:lnTo>
                    <a:pt x="84" y="39"/>
                  </a:lnTo>
                  <a:lnTo>
                    <a:pt x="90" y="40"/>
                  </a:lnTo>
                  <a:lnTo>
                    <a:pt x="96" y="41"/>
                  </a:lnTo>
                  <a:lnTo>
                    <a:pt x="103" y="43"/>
                  </a:lnTo>
                  <a:lnTo>
                    <a:pt x="109" y="44"/>
                  </a:lnTo>
                  <a:lnTo>
                    <a:pt x="119" y="47"/>
                  </a:lnTo>
                  <a:lnTo>
                    <a:pt x="128" y="50"/>
                  </a:lnTo>
                  <a:lnTo>
                    <a:pt x="136" y="52"/>
                  </a:lnTo>
                  <a:lnTo>
                    <a:pt x="138" y="53"/>
                  </a:lnTo>
                  <a:lnTo>
                    <a:pt x="131" y="59"/>
                  </a:lnTo>
                  <a:lnTo>
                    <a:pt x="119" y="64"/>
                  </a:lnTo>
                  <a:lnTo>
                    <a:pt x="107" y="67"/>
                  </a:lnTo>
                  <a:lnTo>
                    <a:pt x="100" y="70"/>
                  </a:lnTo>
                  <a:lnTo>
                    <a:pt x="93" y="70"/>
                  </a:lnTo>
                  <a:lnTo>
                    <a:pt x="82" y="68"/>
                  </a:lnTo>
                  <a:lnTo>
                    <a:pt x="72" y="64"/>
                  </a:lnTo>
                  <a:lnTo>
                    <a:pt x="62" y="61"/>
                  </a:lnTo>
                  <a:lnTo>
                    <a:pt x="53" y="59"/>
                  </a:lnTo>
                  <a:lnTo>
                    <a:pt x="45" y="59"/>
                  </a:lnTo>
                  <a:lnTo>
                    <a:pt x="43" y="61"/>
                  </a:lnTo>
                  <a:lnTo>
                    <a:pt x="45" y="62"/>
                  </a:lnTo>
                  <a:lnTo>
                    <a:pt x="54" y="67"/>
                  </a:lnTo>
                  <a:lnTo>
                    <a:pt x="65" y="70"/>
                  </a:lnTo>
                  <a:lnTo>
                    <a:pt x="72" y="74"/>
                  </a:lnTo>
                  <a:lnTo>
                    <a:pt x="78" y="77"/>
                  </a:lnTo>
                  <a:lnTo>
                    <a:pt x="72" y="78"/>
                  </a:lnTo>
                  <a:lnTo>
                    <a:pt x="63" y="81"/>
                  </a:lnTo>
                  <a:lnTo>
                    <a:pt x="51" y="86"/>
                  </a:lnTo>
                  <a:lnTo>
                    <a:pt x="40" y="89"/>
                  </a:lnTo>
                  <a:lnTo>
                    <a:pt x="28" y="92"/>
                  </a:lnTo>
                  <a:lnTo>
                    <a:pt x="17" y="95"/>
                  </a:lnTo>
                  <a:lnTo>
                    <a:pt x="10" y="98"/>
                  </a:lnTo>
                  <a:lnTo>
                    <a:pt x="4" y="99"/>
                  </a:lnTo>
                  <a:lnTo>
                    <a:pt x="0" y="101"/>
                  </a:lnTo>
                  <a:lnTo>
                    <a:pt x="0" y="102"/>
                  </a:lnTo>
                  <a:lnTo>
                    <a:pt x="3" y="104"/>
                  </a:lnTo>
                  <a:lnTo>
                    <a:pt x="10" y="104"/>
                  </a:lnTo>
                  <a:lnTo>
                    <a:pt x="17" y="104"/>
                  </a:lnTo>
                  <a:lnTo>
                    <a:pt x="28" y="102"/>
                  </a:lnTo>
                  <a:lnTo>
                    <a:pt x="40" y="99"/>
                  </a:lnTo>
                  <a:lnTo>
                    <a:pt x="51" y="96"/>
                  </a:lnTo>
                  <a:lnTo>
                    <a:pt x="63" y="93"/>
                  </a:lnTo>
                  <a:lnTo>
                    <a:pt x="74" y="90"/>
                  </a:lnTo>
                  <a:lnTo>
                    <a:pt x="82" y="87"/>
                  </a:lnTo>
                  <a:lnTo>
                    <a:pt x="88" y="84"/>
                  </a:lnTo>
                  <a:lnTo>
                    <a:pt x="87" y="96"/>
                  </a:lnTo>
                  <a:lnTo>
                    <a:pt x="82" y="114"/>
                  </a:lnTo>
                  <a:lnTo>
                    <a:pt x="78" y="129"/>
                  </a:lnTo>
                  <a:lnTo>
                    <a:pt x="72" y="139"/>
                  </a:lnTo>
                  <a:lnTo>
                    <a:pt x="69" y="143"/>
                  </a:lnTo>
                  <a:lnTo>
                    <a:pt x="71" y="145"/>
                  </a:lnTo>
                  <a:lnTo>
                    <a:pt x="74" y="145"/>
                  </a:lnTo>
                  <a:lnTo>
                    <a:pt x="78" y="141"/>
                  </a:lnTo>
                  <a:lnTo>
                    <a:pt x="84" y="130"/>
                  </a:lnTo>
                  <a:lnTo>
                    <a:pt x="93" y="112"/>
                  </a:lnTo>
                  <a:lnTo>
                    <a:pt x="100" y="96"/>
                  </a:lnTo>
                  <a:lnTo>
                    <a:pt x="103" y="84"/>
                  </a:lnTo>
                  <a:lnTo>
                    <a:pt x="107" y="83"/>
                  </a:lnTo>
                  <a:lnTo>
                    <a:pt x="113" y="80"/>
                  </a:lnTo>
                  <a:lnTo>
                    <a:pt x="121" y="77"/>
                  </a:lnTo>
                  <a:lnTo>
                    <a:pt x="127" y="74"/>
                  </a:lnTo>
                  <a:lnTo>
                    <a:pt x="134" y="71"/>
                  </a:lnTo>
                  <a:lnTo>
                    <a:pt x="140" y="68"/>
                  </a:lnTo>
                  <a:lnTo>
                    <a:pt x="146" y="67"/>
                  </a:lnTo>
                  <a:lnTo>
                    <a:pt x="150" y="65"/>
                  </a:lnTo>
                  <a:lnTo>
                    <a:pt x="150" y="77"/>
                  </a:lnTo>
                  <a:lnTo>
                    <a:pt x="149" y="95"/>
                  </a:lnTo>
                  <a:lnTo>
                    <a:pt x="144" y="112"/>
                  </a:lnTo>
                  <a:lnTo>
                    <a:pt x="141" y="126"/>
                  </a:lnTo>
                  <a:lnTo>
                    <a:pt x="140" y="132"/>
                  </a:lnTo>
                  <a:lnTo>
                    <a:pt x="140" y="135"/>
                  </a:lnTo>
                  <a:lnTo>
                    <a:pt x="141" y="132"/>
                  </a:lnTo>
                  <a:lnTo>
                    <a:pt x="146" y="126"/>
                  </a:lnTo>
                  <a:lnTo>
                    <a:pt x="152" y="112"/>
                  </a:lnTo>
                  <a:lnTo>
                    <a:pt x="158" y="95"/>
                  </a:lnTo>
                  <a:lnTo>
                    <a:pt x="162" y="77"/>
                  </a:lnTo>
                  <a:lnTo>
                    <a:pt x="162" y="61"/>
                  </a:lnTo>
                  <a:lnTo>
                    <a:pt x="171" y="53"/>
                  </a:lnTo>
                  <a:lnTo>
                    <a:pt x="177" y="46"/>
                  </a:lnTo>
                  <a:lnTo>
                    <a:pt x="183" y="40"/>
                  </a:lnTo>
                  <a:lnTo>
                    <a:pt x="187" y="36"/>
                  </a:lnTo>
                  <a:lnTo>
                    <a:pt x="190" y="33"/>
                  </a:lnTo>
                  <a:lnTo>
                    <a:pt x="193" y="31"/>
                  </a:lnTo>
                  <a:lnTo>
                    <a:pt x="195" y="34"/>
                  </a:lnTo>
                  <a:lnTo>
                    <a:pt x="195" y="40"/>
                  </a:lnTo>
                  <a:lnTo>
                    <a:pt x="193" y="52"/>
                  </a:lnTo>
                  <a:lnTo>
                    <a:pt x="192" y="70"/>
                  </a:lnTo>
                  <a:lnTo>
                    <a:pt x="190" y="89"/>
                  </a:lnTo>
                  <a:lnTo>
                    <a:pt x="189" y="101"/>
                  </a:lnTo>
                  <a:lnTo>
                    <a:pt x="196" y="86"/>
                  </a:lnTo>
                  <a:lnTo>
                    <a:pt x="203" y="62"/>
                  </a:lnTo>
                  <a:lnTo>
                    <a:pt x="208" y="37"/>
                  </a:lnTo>
                  <a:lnTo>
                    <a:pt x="209" y="16"/>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70" name="Freeform 331"/>
            <p:cNvSpPr>
              <a:spLocks/>
            </p:cNvSpPr>
            <p:nvPr/>
          </p:nvSpPr>
          <p:spPr bwMode="auto">
            <a:xfrm>
              <a:off x="1604" y="1304"/>
              <a:ext cx="169" cy="160"/>
            </a:xfrm>
            <a:custGeom>
              <a:avLst/>
              <a:gdLst>
                <a:gd name="T0" fmla="*/ 163 w 169"/>
                <a:gd name="T1" fmla="*/ 157 h 160"/>
                <a:gd name="T2" fmla="*/ 167 w 169"/>
                <a:gd name="T3" fmla="*/ 153 h 160"/>
                <a:gd name="T4" fmla="*/ 161 w 169"/>
                <a:gd name="T5" fmla="*/ 144 h 160"/>
                <a:gd name="T6" fmla="*/ 151 w 169"/>
                <a:gd name="T7" fmla="*/ 130 h 160"/>
                <a:gd name="T8" fmla="*/ 150 w 169"/>
                <a:gd name="T9" fmla="*/ 113 h 160"/>
                <a:gd name="T10" fmla="*/ 144 w 169"/>
                <a:gd name="T11" fmla="*/ 74 h 160"/>
                <a:gd name="T12" fmla="*/ 138 w 169"/>
                <a:gd name="T13" fmla="*/ 55 h 160"/>
                <a:gd name="T14" fmla="*/ 133 w 169"/>
                <a:gd name="T15" fmla="*/ 54 h 160"/>
                <a:gd name="T16" fmla="*/ 135 w 169"/>
                <a:gd name="T17" fmla="*/ 71 h 160"/>
                <a:gd name="T18" fmla="*/ 136 w 169"/>
                <a:gd name="T19" fmla="*/ 104 h 160"/>
                <a:gd name="T20" fmla="*/ 127 w 169"/>
                <a:gd name="T21" fmla="*/ 110 h 160"/>
                <a:gd name="T22" fmla="*/ 108 w 169"/>
                <a:gd name="T23" fmla="*/ 96 h 160"/>
                <a:gd name="T24" fmla="*/ 98 w 169"/>
                <a:gd name="T25" fmla="*/ 80 h 160"/>
                <a:gd name="T26" fmla="*/ 91 w 169"/>
                <a:gd name="T27" fmla="*/ 51 h 160"/>
                <a:gd name="T28" fmla="*/ 89 w 169"/>
                <a:gd name="T29" fmla="*/ 30 h 160"/>
                <a:gd name="T30" fmla="*/ 88 w 169"/>
                <a:gd name="T31" fmla="*/ 12 h 160"/>
                <a:gd name="T32" fmla="*/ 82 w 169"/>
                <a:gd name="T33" fmla="*/ 3 h 160"/>
                <a:gd name="T34" fmla="*/ 82 w 169"/>
                <a:gd name="T35" fmla="*/ 9 h 160"/>
                <a:gd name="T36" fmla="*/ 85 w 169"/>
                <a:gd name="T37" fmla="*/ 23 h 160"/>
                <a:gd name="T38" fmla="*/ 82 w 169"/>
                <a:gd name="T39" fmla="*/ 36 h 160"/>
                <a:gd name="T40" fmla="*/ 80 w 169"/>
                <a:gd name="T41" fmla="*/ 49 h 160"/>
                <a:gd name="T42" fmla="*/ 85 w 169"/>
                <a:gd name="T43" fmla="*/ 71 h 160"/>
                <a:gd name="T44" fmla="*/ 74 w 169"/>
                <a:gd name="T45" fmla="*/ 70 h 160"/>
                <a:gd name="T46" fmla="*/ 49 w 169"/>
                <a:gd name="T47" fmla="*/ 45 h 160"/>
                <a:gd name="T48" fmla="*/ 26 w 169"/>
                <a:gd name="T49" fmla="*/ 20 h 160"/>
                <a:gd name="T50" fmla="*/ 6 w 169"/>
                <a:gd name="T51" fmla="*/ 3 h 160"/>
                <a:gd name="T52" fmla="*/ 11 w 169"/>
                <a:gd name="T53" fmla="*/ 15 h 160"/>
                <a:gd name="T54" fmla="*/ 34 w 169"/>
                <a:gd name="T55" fmla="*/ 45 h 160"/>
                <a:gd name="T56" fmla="*/ 46 w 169"/>
                <a:gd name="T57" fmla="*/ 64 h 160"/>
                <a:gd name="T58" fmla="*/ 68 w 169"/>
                <a:gd name="T59" fmla="*/ 83 h 160"/>
                <a:gd name="T60" fmla="*/ 68 w 169"/>
                <a:gd name="T61" fmla="*/ 89 h 160"/>
                <a:gd name="T62" fmla="*/ 46 w 169"/>
                <a:gd name="T63" fmla="*/ 85 h 160"/>
                <a:gd name="T64" fmla="*/ 34 w 169"/>
                <a:gd name="T65" fmla="*/ 79 h 160"/>
                <a:gd name="T66" fmla="*/ 29 w 169"/>
                <a:gd name="T67" fmla="*/ 80 h 160"/>
                <a:gd name="T68" fmla="*/ 36 w 169"/>
                <a:gd name="T69" fmla="*/ 88 h 160"/>
                <a:gd name="T70" fmla="*/ 51 w 169"/>
                <a:gd name="T71" fmla="*/ 95 h 160"/>
                <a:gd name="T72" fmla="*/ 70 w 169"/>
                <a:gd name="T73" fmla="*/ 102 h 160"/>
                <a:gd name="T74" fmla="*/ 89 w 169"/>
                <a:gd name="T75" fmla="*/ 107 h 160"/>
                <a:gd name="T76" fmla="*/ 105 w 169"/>
                <a:gd name="T77" fmla="*/ 110 h 160"/>
                <a:gd name="T78" fmla="*/ 124 w 169"/>
                <a:gd name="T79" fmla="*/ 123 h 160"/>
                <a:gd name="T80" fmla="*/ 126 w 169"/>
                <a:gd name="T81" fmla="*/ 132 h 160"/>
                <a:gd name="T82" fmla="*/ 113 w 169"/>
                <a:gd name="T83" fmla="*/ 136 h 160"/>
                <a:gd name="T84" fmla="*/ 98 w 169"/>
                <a:gd name="T85" fmla="*/ 138 h 160"/>
                <a:gd name="T86" fmla="*/ 85 w 169"/>
                <a:gd name="T87" fmla="*/ 139 h 160"/>
                <a:gd name="T88" fmla="*/ 71 w 169"/>
                <a:gd name="T89" fmla="*/ 136 h 160"/>
                <a:gd name="T90" fmla="*/ 70 w 169"/>
                <a:gd name="T91" fmla="*/ 141 h 160"/>
                <a:gd name="T92" fmla="*/ 88 w 169"/>
                <a:gd name="T93" fmla="*/ 145 h 160"/>
                <a:gd name="T94" fmla="*/ 107 w 169"/>
                <a:gd name="T95" fmla="*/ 145 h 160"/>
                <a:gd name="T96" fmla="*/ 124 w 169"/>
                <a:gd name="T97" fmla="*/ 145 h 160"/>
                <a:gd name="T98" fmla="*/ 139 w 169"/>
                <a:gd name="T99" fmla="*/ 144 h 160"/>
                <a:gd name="T100" fmla="*/ 151 w 169"/>
                <a:gd name="T101" fmla="*/ 145 h 160"/>
                <a:gd name="T102" fmla="*/ 160 w 169"/>
                <a:gd name="T103" fmla="*/ 154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69"/>
                <a:gd name="T157" fmla="*/ 0 h 160"/>
                <a:gd name="T158" fmla="*/ 169 w 169"/>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69" h="160">
                  <a:moveTo>
                    <a:pt x="163" y="160"/>
                  </a:moveTo>
                  <a:lnTo>
                    <a:pt x="163" y="157"/>
                  </a:lnTo>
                  <a:lnTo>
                    <a:pt x="164" y="154"/>
                  </a:lnTo>
                  <a:lnTo>
                    <a:pt x="167" y="153"/>
                  </a:lnTo>
                  <a:lnTo>
                    <a:pt x="169" y="150"/>
                  </a:lnTo>
                  <a:lnTo>
                    <a:pt x="161" y="144"/>
                  </a:lnTo>
                  <a:lnTo>
                    <a:pt x="155" y="136"/>
                  </a:lnTo>
                  <a:lnTo>
                    <a:pt x="151" y="130"/>
                  </a:lnTo>
                  <a:lnTo>
                    <a:pt x="150" y="125"/>
                  </a:lnTo>
                  <a:lnTo>
                    <a:pt x="150" y="113"/>
                  </a:lnTo>
                  <a:lnTo>
                    <a:pt x="148" y="93"/>
                  </a:lnTo>
                  <a:lnTo>
                    <a:pt x="144" y="74"/>
                  </a:lnTo>
                  <a:lnTo>
                    <a:pt x="141" y="61"/>
                  </a:lnTo>
                  <a:lnTo>
                    <a:pt x="138" y="55"/>
                  </a:lnTo>
                  <a:lnTo>
                    <a:pt x="135" y="54"/>
                  </a:lnTo>
                  <a:lnTo>
                    <a:pt x="133" y="54"/>
                  </a:lnTo>
                  <a:lnTo>
                    <a:pt x="133" y="59"/>
                  </a:lnTo>
                  <a:lnTo>
                    <a:pt x="135" y="71"/>
                  </a:lnTo>
                  <a:lnTo>
                    <a:pt x="136" y="88"/>
                  </a:lnTo>
                  <a:lnTo>
                    <a:pt x="136" y="104"/>
                  </a:lnTo>
                  <a:lnTo>
                    <a:pt x="136" y="116"/>
                  </a:lnTo>
                  <a:lnTo>
                    <a:pt x="127" y="110"/>
                  </a:lnTo>
                  <a:lnTo>
                    <a:pt x="117" y="104"/>
                  </a:lnTo>
                  <a:lnTo>
                    <a:pt x="108" y="96"/>
                  </a:lnTo>
                  <a:lnTo>
                    <a:pt x="102" y="91"/>
                  </a:lnTo>
                  <a:lnTo>
                    <a:pt x="98" y="80"/>
                  </a:lnTo>
                  <a:lnTo>
                    <a:pt x="93" y="65"/>
                  </a:lnTo>
                  <a:lnTo>
                    <a:pt x="91" y="51"/>
                  </a:lnTo>
                  <a:lnTo>
                    <a:pt x="89" y="39"/>
                  </a:lnTo>
                  <a:lnTo>
                    <a:pt x="89" y="30"/>
                  </a:lnTo>
                  <a:lnTo>
                    <a:pt x="89" y="20"/>
                  </a:lnTo>
                  <a:lnTo>
                    <a:pt x="88" y="12"/>
                  </a:lnTo>
                  <a:lnTo>
                    <a:pt x="85" y="6"/>
                  </a:lnTo>
                  <a:lnTo>
                    <a:pt x="82" y="3"/>
                  </a:lnTo>
                  <a:lnTo>
                    <a:pt x="82" y="5"/>
                  </a:lnTo>
                  <a:lnTo>
                    <a:pt x="82" y="9"/>
                  </a:lnTo>
                  <a:lnTo>
                    <a:pt x="83" y="15"/>
                  </a:lnTo>
                  <a:lnTo>
                    <a:pt x="85" y="23"/>
                  </a:lnTo>
                  <a:lnTo>
                    <a:pt x="83" y="30"/>
                  </a:lnTo>
                  <a:lnTo>
                    <a:pt x="82" y="36"/>
                  </a:lnTo>
                  <a:lnTo>
                    <a:pt x="80" y="42"/>
                  </a:lnTo>
                  <a:lnTo>
                    <a:pt x="80" y="49"/>
                  </a:lnTo>
                  <a:lnTo>
                    <a:pt x="82" y="61"/>
                  </a:lnTo>
                  <a:lnTo>
                    <a:pt x="85" y="71"/>
                  </a:lnTo>
                  <a:lnTo>
                    <a:pt x="86" y="80"/>
                  </a:lnTo>
                  <a:lnTo>
                    <a:pt x="74" y="70"/>
                  </a:lnTo>
                  <a:lnTo>
                    <a:pt x="62" y="58"/>
                  </a:lnTo>
                  <a:lnTo>
                    <a:pt x="49" y="45"/>
                  </a:lnTo>
                  <a:lnTo>
                    <a:pt x="37" y="31"/>
                  </a:lnTo>
                  <a:lnTo>
                    <a:pt x="26" y="20"/>
                  </a:lnTo>
                  <a:lnTo>
                    <a:pt x="15" y="11"/>
                  </a:lnTo>
                  <a:lnTo>
                    <a:pt x="6" y="3"/>
                  </a:lnTo>
                  <a:lnTo>
                    <a:pt x="0" y="0"/>
                  </a:lnTo>
                  <a:lnTo>
                    <a:pt x="11" y="15"/>
                  </a:lnTo>
                  <a:lnTo>
                    <a:pt x="23" y="30"/>
                  </a:lnTo>
                  <a:lnTo>
                    <a:pt x="34" y="45"/>
                  </a:lnTo>
                  <a:lnTo>
                    <a:pt x="40" y="55"/>
                  </a:lnTo>
                  <a:lnTo>
                    <a:pt x="46" y="64"/>
                  </a:lnTo>
                  <a:lnTo>
                    <a:pt x="58" y="74"/>
                  </a:lnTo>
                  <a:lnTo>
                    <a:pt x="68" y="83"/>
                  </a:lnTo>
                  <a:lnTo>
                    <a:pt x="77" y="89"/>
                  </a:lnTo>
                  <a:lnTo>
                    <a:pt x="68" y="89"/>
                  </a:lnTo>
                  <a:lnTo>
                    <a:pt x="57" y="88"/>
                  </a:lnTo>
                  <a:lnTo>
                    <a:pt x="46" y="85"/>
                  </a:lnTo>
                  <a:lnTo>
                    <a:pt x="39" y="82"/>
                  </a:lnTo>
                  <a:lnTo>
                    <a:pt x="34" y="79"/>
                  </a:lnTo>
                  <a:lnTo>
                    <a:pt x="31" y="79"/>
                  </a:lnTo>
                  <a:lnTo>
                    <a:pt x="29" y="80"/>
                  </a:lnTo>
                  <a:lnTo>
                    <a:pt x="31" y="85"/>
                  </a:lnTo>
                  <a:lnTo>
                    <a:pt x="36" y="88"/>
                  </a:lnTo>
                  <a:lnTo>
                    <a:pt x="43" y="92"/>
                  </a:lnTo>
                  <a:lnTo>
                    <a:pt x="51" y="95"/>
                  </a:lnTo>
                  <a:lnTo>
                    <a:pt x="60" y="99"/>
                  </a:lnTo>
                  <a:lnTo>
                    <a:pt x="70" y="102"/>
                  </a:lnTo>
                  <a:lnTo>
                    <a:pt x="79" y="105"/>
                  </a:lnTo>
                  <a:lnTo>
                    <a:pt x="89" y="107"/>
                  </a:lnTo>
                  <a:lnTo>
                    <a:pt x="96" y="107"/>
                  </a:lnTo>
                  <a:lnTo>
                    <a:pt x="105" y="110"/>
                  </a:lnTo>
                  <a:lnTo>
                    <a:pt x="116" y="116"/>
                  </a:lnTo>
                  <a:lnTo>
                    <a:pt x="124" y="123"/>
                  </a:lnTo>
                  <a:lnTo>
                    <a:pt x="130" y="130"/>
                  </a:lnTo>
                  <a:lnTo>
                    <a:pt x="126" y="132"/>
                  </a:lnTo>
                  <a:lnTo>
                    <a:pt x="120" y="135"/>
                  </a:lnTo>
                  <a:lnTo>
                    <a:pt x="113" y="136"/>
                  </a:lnTo>
                  <a:lnTo>
                    <a:pt x="105" y="138"/>
                  </a:lnTo>
                  <a:lnTo>
                    <a:pt x="98" y="138"/>
                  </a:lnTo>
                  <a:lnTo>
                    <a:pt x="91" y="139"/>
                  </a:lnTo>
                  <a:lnTo>
                    <a:pt x="85" y="139"/>
                  </a:lnTo>
                  <a:lnTo>
                    <a:pt x="79" y="138"/>
                  </a:lnTo>
                  <a:lnTo>
                    <a:pt x="71" y="136"/>
                  </a:lnTo>
                  <a:lnTo>
                    <a:pt x="68" y="138"/>
                  </a:lnTo>
                  <a:lnTo>
                    <a:pt x="70" y="141"/>
                  </a:lnTo>
                  <a:lnTo>
                    <a:pt x="80" y="144"/>
                  </a:lnTo>
                  <a:lnTo>
                    <a:pt x="88" y="145"/>
                  </a:lnTo>
                  <a:lnTo>
                    <a:pt x="96" y="145"/>
                  </a:lnTo>
                  <a:lnTo>
                    <a:pt x="107" y="145"/>
                  </a:lnTo>
                  <a:lnTo>
                    <a:pt x="116" y="145"/>
                  </a:lnTo>
                  <a:lnTo>
                    <a:pt x="124" y="145"/>
                  </a:lnTo>
                  <a:lnTo>
                    <a:pt x="133" y="144"/>
                  </a:lnTo>
                  <a:lnTo>
                    <a:pt x="139" y="144"/>
                  </a:lnTo>
                  <a:lnTo>
                    <a:pt x="144" y="144"/>
                  </a:lnTo>
                  <a:lnTo>
                    <a:pt x="151" y="145"/>
                  </a:lnTo>
                  <a:lnTo>
                    <a:pt x="155" y="150"/>
                  </a:lnTo>
                  <a:lnTo>
                    <a:pt x="160" y="154"/>
                  </a:lnTo>
                  <a:lnTo>
                    <a:pt x="163" y="16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71" name="Freeform 332"/>
            <p:cNvSpPr>
              <a:spLocks/>
            </p:cNvSpPr>
            <p:nvPr/>
          </p:nvSpPr>
          <p:spPr bwMode="auto">
            <a:xfrm>
              <a:off x="1854" y="1242"/>
              <a:ext cx="103" cy="244"/>
            </a:xfrm>
            <a:custGeom>
              <a:avLst/>
              <a:gdLst>
                <a:gd name="T0" fmla="*/ 10 w 103"/>
                <a:gd name="T1" fmla="*/ 201 h 244"/>
                <a:gd name="T2" fmla="*/ 18 w 103"/>
                <a:gd name="T3" fmla="*/ 192 h 244"/>
                <a:gd name="T4" fmla="*/ 24 w 103"/>
                <a:gd name="T5" fmla="*/ 195 h 244"/>
                <a:gd name="T6" fmla="*/ 28 w 103"/>
                <a:gd name="T7" fmla="*/ 173 h 244"/>
                <a:gd name="T8" fmla="*/ 10 w 103"/>
                <a:gd name="T9" fmla="*/ 138 h 244"/>
                <a:gd name="T10" fmla="*/ 0 w 103"/>
                <a:gd name="T11" fmla="*/ 101 h 244"/>
                <a:gd name="T12" fmla="*/ 4 w 103"/>
                <a:gd name="T13" fmla="*/ 102 h 244"/>
                <a:gd name="T14" fmla="*/ 24 w 103"/>
                <a:gd name="T15" fmla="*/ 141 h 244"/>
                <a:gd name="T16" fmla="*/ 40 w 103"/>
                <a:gd name="T17" fmla="*/ 114 h 244"/>
                <a:gd name="T18" fmla="*/ 38 w 103"/>
                <a:gd name="T19" fmla="*/ 68 h 244"/>
                <a:gd name="T20" fmla="*/ 38 w 103"/>
                <a:gd name="T21" fmla="*/ 28 h 244"/>
                <a:gd name="T22" fmla="*/ 43 w 103"/>
                <a:gd name="T23" fmla="*/ 30 h 244"/>
                <a:gd name="T24" fmla="*/ 43 w 103"/>
                <a:gd name="T25" fmla="*/ 54 h 244"/>
                <a:gd name="T26" fmla="*/ 53 w 103"/>
                <a:gd name="T27" fmla="*/ 54 h 244"/>
                <a:gd name="T28" fmla="*/ 78 w 103"/>
                <a:gd name="T29" fmla="*/ 3 h 244"/>
                <a:gd name="T30" fmla="*/ 83 w 103"/>
                <a:gd name="T31" fmla="*/ 3 h 244"/>
                <a:gd name="T32" fmla="*/ 68 w 103"/>
                <a:gd name="T33" fmla="*/ 37 h 244"/>
                <a:gd name="T34" fmla="*/ 66 w 103"/>
                <a:gd name="T35" fmla="*/ 67 h 244"/>
                <a:gd name="T36" fmla="*/ 87 w 103"/>
                <a:gd name="T37" fmla="*/ 58 h 244"/>
                <a:gd name="T38" fmla="*/ 92 w 103"/>
                <a:gd name="T39" fmla="*/ 58 h 244"/>
                <a:gd name="T40" fmla="*/ 72 w 103"/>
                <a:gd name="T41" fmla="*/ 74 h 244"/>
                <a:gd name="T42" fmla="*/ 53 w 103"/>
                <a:gd name="T43" fmla="*/ 101 h 244"/>
                <a:gd name="T44" fmla="*/ 43 w 103"/>
                <a:gd name="T45" fmla="*/ 150 h 244"/>
                <a:gd name="T46" fmla="*/ 65 w 103"/>
                <a:gd name="T47" fmla="*/ 148 h 244"/>
                <a:gd name="T48" fmla="*/ 87 w 103"/>
                <a:gd name="T49" fmla="*/ 144 h 244"/>
                <a:gd name="T50" fmla="*/ 97 w 103"/>
                <a:gd name="T51" fmla="*/ 136 h 244"/>
                <a:gd name="T52" fmla="*/ 96 w 103"/>
                <a:gd name="T53" fmla="*/ 142 h 244"/>
                <a:gd name="T54" fmla="*/ 80 w 103"/>
                <a:gd name="T55" fmla="*/ 153 h 244"/>
                <a:gd name="T56" fmla="*/ 55 w 103"/>
                <a:gd name="T57" fmla="*/ 163 h 244"/>
                <a:gd name="T58" fmla="*/ 40 w 103"/>
                <a:gd name="T59" fmla="*/ 172 h 244"/>
                <a:gd name="T60" fmla="*/ 35 w 103"/>
                <a:gd name="T61" fmla="*/ 197 h 244"/>
                <a:gd name="T62" fmla="*/ 50 w 103"/>
                <a:gd name="T63" fmla="*/ 200 h 244"/>
                <a:gd name="T64" fmla="*/ 80 w 103"/>
                <a:gd name="T65" fmla="*/ 188 h 244"/>
                <a:gd name="T66" fmla="*/ 100 w 103"/>
                <a:gd name="T67" fmla="*/ 173 h 244"/>
                <a:gd name="T68" fmla="*/ 100 w 103"/>
                <a:gd name="T69" fmla="*/ 179 h 244"/>
                <a:gd name="T70" fmla="*/ 74 w 103"/>
                <a:gd name="T71" fmla="*/ 213 h 244"/>
                <a:gd name="T72" fmla="*/ 63 w 103"/>
                <a:gd name="T73" fmla="*/ 213 h 244"/>
                <a:gd name="T74" fmla="*/ 53 w 103"/>
                <a:gd name="T75" fmla="*/ 203 h 244"/>
                <a:gd name="T76" fmla="*/ 28 w 103"/>
                <a:gd name="T77" fmla="*/ 206 h 244"/>
                <a:gd name="T78" fmla="*/ 22 w 103"/>
                <a:gd name="T79" fmla="*/ 221 h 244"/>
                <a:gd name="T80" fmla="*/ 10 w 103"/>
                <a:gd name="T81" fmla="*/ 237 h 244"/>
                <a:gd name="T82" fmla="*/ 7 w 103"/>
                <a:gd name="T83" fmla="*/ 237 h 244"/>
                <a:gd name="T84" fmla="*/ 16 w 103"/>
                <a:gd name="T85" fmla="*/ 216 h 244"/>
                <a:gd name="T86" fmla="*/ 4 w 103"/>
                <a:gd name="T87" fmla="*/ 209 h 2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3"/>
                <a:gd name="T133" fmla="*/ 0 h 244"/>
                <a:gd name="T134" fmla="*/ 103 w 103"/>
                <a:gd name="T135" fmla="*/ 244 h 2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3" h="244">
                  <a:moveTo>
                    <a:pt x="0" y="210"/>
                  </a:moveTo>
                  <a:lnTo>
                    <a:pt x="6" y="206"/>
                  </a:lnTo>
                  <a:lnTo>
                    <a:pt x="10" y="201"/>
                  </a:lnTo>
                  <a:lnTo>
                    <a:pt x="15" y="195"/>
                  </a:lnTo>
                  <a:lnTo>
                    <a:pt x="16" y="189"/>
                  </a:lnTo>
                  <a:lnTo>
                    <a:pt x="18" y="192"/>
                  </a:lnTo>
                  <a:lnTo>
                    <a:pt x="21" y="194"/>
                  </a:lnTo>
                  <a:lnTo>
                    <a:pt x="22" y="194"/>
                  </a:lnTo>
                  <a:lnTo>
                    <a:pt x="24" y="195"/>
                  </a:lnTo>
                  <a:lnTo>
                    <a:pt x="25" y="191"/>
                  </a:lnTo>
                  <a:lnTo>
                    <a:pt x="28" y="184"/>
                  </a:lnTo>
                  <a:lnTo>
                    <a:pt x="28" y="173"/>
                  </a:lnTo>
                  <a:lnTo>
                    <a:pt x="27" y="167"/>
                  </a:lnTo>
                  <a:lnTo>
                    <a:pt x="19" y="155"/>
                  </a:lnTo>
                  <a:lnTo>
                    <a:pt x="10" y="138"/>
                  </a:lnTo>
                  <a:lnTo>
                    <a:pt x="3" y="119"/>
                  </a:lnTo>
                  <a:lnTo>
                    <a:pt x="0" y="107"/>
                  </a:lnTo>
                  <a:lnTo>
                    <a:pt x="0" y="101"/>
                  </a:lnTo>
                  <a:lnTo>
                    <a:pt x="3" y="96"/>
                  </a:lnTo>
                  <a:lnTo>
                    <a:pt x="4" y="98"/>
                  </a:lnTo>
                  <a:lnTo>
                    <a:pt x="4" y="102"/>
                  </a:lnTo>
                  <a:lnTo>
                    <a:pt x="7" y="113"/>
                  </a:lnTo>
                  <a:lnTo>
                    <a:pt x="15" y="127"/>
                  </a:lnTo>
                  <a:lnTo>
                    <a:pt x="24" y="141"/>
                  </a:lnTo>
                  <a:lnTo>
                    <a:pt x="31" y="148"/>
                  </a:lnTo>
                  <a:lnTo>
                    <a:pt x="35" y="135"/>
                  </a:lnTo>
                  <a:lnTo>
                    <a:pt x="40" y="114"/>
                  </a:lnTo>
                  <a:lnTo>
                    <a:pt x="41" y="95"/>
                  </a:lnTo>
                  <a:lnTo>
                    <a:pt x="41" y="82"/>
                  </a:lnTo>
                  <a:lnTo>
                    <a:pt x="38" y="68"/>
                  </a:lnTo>
                  <a:lnTo>
                    <a:pt x="37" y="54"/>
                  </a:lnTo>
                  <a:lnTo>
                    <a:pt x="37" y="39"/>
                  </a:lnTo>
                  <a:lnTo>
                    <a:pt x="38" y="28"/>
                  </a:lnTo>
                  <a:lnTo>
                    <a:pt x="41" y="25"/>
                  </a:lnTo>
                  <a:lnTo>
                    <a:pt x="43" y="25"/>
                  </a:lnTo>
                  <a:lnTo>
                    <a:pt x="43" y="30"/>
                  </a:lnTo>
                  <a:lnTo>
                    <a:pt x="41" y="36"/>
                  </a:lnTo>
                  <a:lnTo>
                    <a:pt x="41" y="45"/>
                  </a:lnTo>
                  <a:lnTo>
                    <a:pt x="43" y="54"/>
                  </a:lnTo>
                  <a:lnTo>
                    <a:pt x="46" y="64"/>
                  </a:lnTo>
                  <a:lnTo>
                    <a:pt x="49" y="70"/>
                  </a:lnTo>
                  <a:lnTo>
                    <a:pt x="53" y="54"/>
                  </a:lnTo>
                  <a:lnTo>
                    <a:pt x="61" y="34"/>
                  </a:lnTo>
                  <a:lnTo>
                    <a:pt x="68" y="15"/>
                  </a:lnTo>
                  <a:lnTo>
                    <a:pt x="78" y="3"/>
                  </a:lnTo>
                  <a:lnTo>
                    <a:pt x="83" y="0"/>
                  </a:lnTo>
                  <a:lnTo>
                    <a:pt x="84" y="0"/>
                  </a:lnTo>
                  <a:lnTo>
                    <a:pt x="83" y="3"/>
                  </a:lnTo>
                  <a:lnTo>
                    <a:pt x="80" y="8"/>
                  </a:lnTo>
                  <a:lnTo>
                    <a:pt x="74" y="18"/>
                  </a:lnTo>
                  <a:lnTo>
                    <a:pt x="68" y="37"/>
                  </a:lnTo>
                  <a:lnTo>
                    <a:pt x="62" y="56"/>
                  </a:lnTo>
                  <a:lnTo>
                    <a:pt x="59" y="68"/>
                  </a:lnTo>
                  <a:lnTo>
                    <a:pt x="66" y="67"/>
                  </a:lnTo>
                  <a:lnTo>
                    <a:pt x="74" y="65"/>
                  </a:lnTo>
                  <a:lnTo>
                    <a:pt x="81" y="61"/>
                  </a:lnTo>
                  <a:lnTo>
                    <a:pt x="87" y="58"/>
                  </a:lnTo>
                  <a:lnTo>
                    <a:pt x="90" y="55"/>
                  </a:lnTo>
                  <a:lnTo>
                    <a:pt x="93" y="55"/>
                  </a:lnTo>
                  <a:lnTo>
                    <a:pt x="92" y="58"/>
                  </a:lnTo>
                  <a:lnTo>
                    <a:pt x="89" y="61"/>
                  </a:lnTo>
                  <a:lnTo>
                    <a:pt x="83" y="67"/>
                  </a:lnTo>
                  <a:lnTo>
                    <a:pt x="72" y="74"/>
                  </a:lnTo>
                  <a:lnTo>
                    <a:pt x="62" y="80"/>
                  </a:lnTo>
                  <a:lnTo>
                    <a:pt x="56" y="85"/>
                  </a:lnTo>
                  <a:lnTo>
                    <a:pt x="53" y="101"/>
                  </a:lnTo>
                  <a:lnTo>
                    <a:pt x="50" y="121"/>
                  </a:lnTo>
                  <a:lnTo>
                    <a:pt x="46" y="139"/>
                  </a:lnTo>
                  <a:lnTo>
                    <a:pt x="43" y="150"/>
                  </a:lnTo>
                  <a:lnTo>
                    <a:pt x="50" y="150"/>
                  </a:lnTo>
                  <a:lnTo>
                    <a:pt x="58" y="148"/>
                  </a:lnTo>
                  <a:lnTo>
                    <a:pt x="65" y="148"/>
                  </a:lnTo>
                  <a:lnTo>
                    <a:pt x="74" y="147"/>
                  </a:lnTo>
                  <a:lnTo>
                    <a:pt x="80" y="145"/>
                  </a:lnTo>
                  <a:lnTo>
                    <a:pt x="87" y="144"/>
                  </a:lnTo>
                  <a:lnTo>
                    <a:pt x="92" y="141"/>
                  </a:lnTo>
                  <a:lnTo>
                    <a:pt x="94" y="139"/>
                  </a:lnTo>
                  <a:lnTo>
                    <a:pt x="97" y="136"/>
                  </a:lnTo>
                  <a:lnTo>
                    <a:pt x="100" y="136"/>
                  </a:lnTo>
                  <a:lnTo>
                    <a:pt x="99" y="139"/>
                  </a:lnTo>
                  <a:lnTo>
                    <a:pt x="96" y="142"/>
                  </a:lnTo>
                  <a:lnTo>
                    <a:pt x="93" y="145"/>
                  </a:lnTo>
                  <a:lnTo>
                    <a:pt x="87" y="148"/>
                  </a:lnTo>
                  <a:lnTo>
                    <a:pt x="80" y="153"/>
                  </a:lnTo>
                  <a:lnTo>
                    <a:pt x="71" y="155"/>
                  </a:lnTo>
                  <a:lnTo>
                    <a:pt x="62" y="160"/>
                  </a:lnTo>
                  <a:lnTo>
                    <a:pt x="55" y="163"/>
                  </a:lnTo>
                  <a:lnTo>
                    <a:pt x="49" y="164"/>
                  </a:lnTo>
                  <a:lnTo>
                    <a:pt x="44" y="166"/>
                  </a:lnTo>
                  <a:lnTo>
                    <a:pt x="40" y="172"/>
                  </a:lnTo>
                  <a:lnTo>
                    <a:pt x="37" y="181"/>
                  </a:lnTo>
                  <a:lnTo>
                    <a:pt x="35" y="189"/>
                  </a:lnTo>
                  <a:lnTo>
                    <a:pt x="35" y="197"/>
                  </a:lnTo>
                  <a:lnTo>
                    <a:pt x="38" y="200"/>
                  </a:lnTo>
                  <a:lnTo>
                    <a:pt x="44" y="200"/>
                  </a:lnTo>
                  <a:lnTo>
                    <a:pt x="50" y="200"/>
                  </a:lnTo>
                  <a:lnTo>
                    <a:pt x="56" y="198"/>
                  </a:lnTo>
                  <a:lnTo>
                    <a:pt x="68" y="194"/>
                  </a:lnTo>
                  <a:lnTo>
                    <a:pt x="80" y="188"/>
                  </a:lnTo>
                  <a:lnTo>
                    <a:pt x="90" y="182"/>
                  </a:lnTo>
                  <a:lnTo>
                    <a:pt x="97" y="178"/>
                  </a:lnTo>
                  <a:lnTo>
                    <a:pt x="100" y="173"/>
                  </a:lnTo>
                  <a:lnTo>
                    <a:pt x="103" y="172"/>
                  </a:lnTo>
                  <a:lnTo>
                    <a:pt x="103" y="173"/>
                  </a:lnTo>
                  <a:lnTo>
                    <a:pt x="100" y="179"/>
                  </a:lnTo>
                  <a:lnTo>
                    <a:pt x="93" y="189"/>
                  </a:lnTo>
                  <a:lnTo>
                    <a:pt x="84" y="203"/>
                  </a:lnTo>
                  <a:lnTo>
                    <a:pt x="74" y="213"/>
                  </a:lnTo>
                  <a:lnTo>
                    <a:pt x="66" y="221"/>
                  </a:lnTo>
                  <a:lnTo>
                    <a:pt x="65" y="218"/>
                  </a:lnTo>
                  <a:lnTo>
                    <a:pt x="63" y="213"/>
                  </a:lnTo>
                  <a:lnTo>
                    <a:pt x="62" y="210"/>
                  </a:lnTo>
                  <a:lnTo>
                    <a:pt x="61" y="207"/>
                  </a:lnTo>
                  <a:lnTo>
                    <a:pt x="53" y="203"/>
                  </a:lnTo>
                  <a:lnTo>
                    <a:pt x="44" y="201"/>
                  </a:lnTo>
                  <a:lnTo>
                    <a:pt x="35" y="203"/>
                  </a:lnTo>
                  <a:lnTo>
                    <a:pt x="28" y="206"/>
                  </a:lnTo>
                  <a:lnTo>
                    <a:pt x="24" y="212"/>
                  </a:lnTo>
                  <a:lnTo>
                    <a:pt x="22" y="216"/>
                  </a:lnTo>
                  <a:lnTo>
                    <a:pt x="22" y="221"/>
                  </a:lnTo>
                  <a:lnTo>
                    <a:pt x="24" y="225"/>
                  </a:lnTo>
                  <a:lnTo>
                    <a:pt x="18" y="231"/>
                  </a:lnTo>
                  <a:lnTo>
                    <a:pt x="10" y="237"/>
                  </a:lnTo>
                  <a:lnTo>
                    <a:pt x="4" y="241"/>
                  </a:lnTo>
                  <a:lnTo>
                    <a:pt x="1" y="244"/>
                  </a:lnTo>
                  <a:lnTo>
                    <a:pt x="7" y="237"/>
                  </a:lnTo>
                  <a:lnTo>
                    <a:pt x="13" y="228"/>
                  </a:lnTo>
                  <a:lnTo>
                    <a:pt x="16" y="222"/>
                  </a:lnTo>
                  <a:lnTo>
                    <a:pt x="16" y="216"/>
                  </a:lnTo>
                  <a:lnTo>
                    <a:pt x="13" y="213"/>
                  </a:lnTo>
                  <a:lnTo>
                    <a:pt x="9" y="210"/>
                  </a:lnTo>
                  <a:lnTo>
                    <a:pt x="4" y="209"/>
                  </a:lnTo>
                  <a:lnTo>
                    <a:pt x="0" y="21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72" name="Freeform 333"/>
            <p:cNvSpPr>
              <a:spLocks/>
            </p:cNvSpPr>
            <p:nvPr/>
          </p:nvSpPr>
          <p:spPr bwMode="auto">
            <a:xfrm>
              <a:off x="1832" y="1378"/>
              <a:ext cx="18" cy="31"/>
            </a:xfrm>
            <a:custGeom>
              <a:avLst/>
              <a:gdLst>
                <a:gd name="T0" fmla="*/ 18 w 18"/>
                <a:gd name="T1" fmla="*/ 28 h 31"/>
                <a:gd name="T2" fmla="*/ 15 w 18"/>
                <a:gd name="T3" fmla="*/ 28 h 31"/>
                <a:gd name="T4" fmla="*/ 10 w 18"/>
                <a:gd name="T5" fmla="*/ 28 h 31"/>
                <a:gd name="T6" fmla="*/ 6 w 18"/>
                <a:gd name="T7" fmla="*/ 30 h 31"/>
                <a:gd name="T8" fmla="*/ 3 w 18"/>
                <a:gd name="T9" fmla="*/ 31 h 31"/>
                <a:gd name="T10" fmla="*/ 1 w 18"/>
                <a:gd name="T11" fmla="*/ 22 h 31"/>
                <a:gd name="T12" fmla="*/ 0 w 18"/>
                <a:gd name="T13" fmla="*/ 17 h 31"/>
                <a:gd name="T14" fmla="*/ 0 w 18"/>
                <a:gd name="T15" fmla="*/ 9 h 31"/>
                <a:gd name="T16" fmla="*/ 0 w 18"/>
                <a:gd name="T17" fmla="*/ 3 h 31"/>
                <a:gd name="T18" fmla="*/ 0 w 18"/>
                <a:gd name="T19" fmla="*/ 0 h 31"/>
                <a:gd name="T20" fmla="*/ 1 w 18"/>
                <a:gd name="T21" fmla="*/ 0 h 31"/>
                <a:gd name="T22" fmla="*/ 3 w 18"/>
                <a:gd name="T23" fmla="*/ 2 h 31"/>
                <a:gd name="T24" fmla="*/ 3 w 18"/>
                <a:gd name="T25" fmla="*/ 5 h 31"/>
                <a:gd name="T26" fmla="*/ 4 w 18"/>
                <a:gd name="T27" fmla="*/ 9 h 31"/>
                <a:gd name="T28" fmla="*/ 9 w 18"/>
                <a:gd name="T29" fmla="*/ 17 h 31"/>
                <a:gd name="T30" fmla="*/ 13 w 18"/>
                <a:gd name="T31" fmla="*/ 24 h 31"/>
                <a:gd name="T32" fmla="*/ 18 w 18"/>
                <a:gd name="T33" fmla="*/ 28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28"/>
                  </a:moveTo>
                  <a:lnTo>
                    <a:pt x="15" y="28"/>
                  </a:lnTo>
                  <a:lnTo>
                    <a:pt x="10" y="28"/>
                  </a:lnTo>
                  <a:lnTo>
                    <a:pt x="6" y="30"/>
                  </a:lnTo>
                  <a:lnTo>
                    <a:pt x="3" y="31"/>
                  </a:lnTo>
                  <a:lnTo>
                    <a:pt x="1" y="22"/>
                  </a:lnTo>
                  <a:lnTo>
                    <a:pt x="0" y="17"/>
                  </a:lnTo>
                  <a:lnTo>
                    <a:pt x="0" y="9"/>
                  </a:lnTo>
                  <a:lnTo>
                    <a:pt x="0" y="3"/>
                  </a:lnTo>
                  <a:lnTo>
                    <a:pt x="0" y="0"/>
                  </a:lnTo>
                  <a:lnTo>
                    <a:pt x="1" y="0"/>
                  </a:lnTo>
                  <a:lnTo>
                    <a:pt x="3" y="2"/>
                  </a:lnTo>
                  <a:lnTo>
                    <a:pt x="3" y="5"/>
                  </a:lnTo>
                  <a:lnTo>
                    <a:pt x="4" y="9"/>
                  </a:lnTo>
                  <a:lnTo>
                    <a:pt x="9" y="17"/>
                  </a:lnTo>
                  <a:lnTo>
                    <a:pt x="13" y="24"/>
                  </a:lnTo>
                  <a:lnTo>
                    <a:pt x="18" y="28"/>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73" name="Freeform 334"/>
            <p:cNvSpPr>
              <a:spLocks/>
            </p:cNvSpPr>
            <p:nvPr/>
          </p:nvSpPr>
          <p:spPr bwMode="auto">
            <a:xfrm>
              <a:off x="1972" y="1369"/>
              <a:ext cx="331" cy="203"/>
            </a:xfrm>
            <a:custGeom>
              <a:avLst/>
              <a:gdLst>
                <a:gd name="T0" fmla="*/ 33 w 331"/>
                <a:gd name="T1" fmla="*/ 142 h 203"/>
                <a:gd name="T2" fmla="*/ 64 w 331"/>
                <a:gd name="T3" fmla="*/ 123 h 203"/>
                <a:gd name="T4" fmla="*/ 84 w 331"/>
                <a:gd name="T5" fmla="*/ 76 h 203"/>
                <a:gd name="T6" fmla="*/ 108 w 331"/>
                <a:gd name="T7" fmla="*/ 39 h 203"/>
                <a:gd name="T8" fmla="*/ 140 w 331"/>
                <a:gd name="T9" fmla="*/ 5 h 203"/>
                <a:gd name="T10" fmla="*/ 149 w 331"/>
                <a:gd name="T11" fmla="*/ 3 h 203"/>
                <a:gd name="T12" fmla="*/ 130 w 331"/>
                <a:gd name="T13" fmla="*/ 26 h 203"/>
                <a:gd name="T14" fmla="*/ 99 w 331"/>
                <a:gd name="T15" fmla="*/ 62 h 203"/>
                <a:gd name="T16" fmla="*/ 86 w 331"/>
                <a:gd name="T17" fmla="*/ 99 h 203"/>
                <a:gd name="T18" fmla="*/ 89 w 331"/>
                <a:gd name="T19" fmla="*/ 110 h 203"/>
                <a:gd name="T20" fmla="*/ 111 w 331"/>
                <a:gd name="T21" fmla="*/ 95 h 203"/>
                <a:gd name="T22" fmla="*/ 134 w 331"/>
                <a:gd name="T23" fmla="*/ 80 h 203"/>
                <a:gd name="T24" fmla="*/ 167 w 331"/>
                <a:gd name="T25" fmla="*/ 42 h 203"/>
                <a:gd name="T26" fmla="*/ 214 w 331"/>
                <a:gd name="T27" fmla="*/ 8 h 203"/>
                <a:gd name="T28" fmla="*/ 233 w 331"/>
                <a:gd name="T29" fmla="*/ 5 h 203"/>
                <a:gd name="T30" fmla="*/ 193 w 331"/>
                <a:gd name="T31" fmla="*/ 33 h 203"/>
                <a:gd name="T32" fmla="*/ 155 w 331"/>
                <a:gd name="T33" fmla="*/ 74 h 203"/>
                <a:gd name="T34" fmla="*/ 160 w 331"/>
                <a:gd name="T35" fmla="*/ 82 h 203"/>
                <a:gd name="T36" fmla="*/ 198 w 331"/>
                <a:gd name="T37" fmla="*/ 74 h 203"/>
                <a:gd name="T38" fmla="*/ 239 w 331"/>
                <a:gd name="T39" fmla="*/ 51 h 203"/>
                <a:gd name="T40" fmla="*/ 287 w 331"/>
                <a:gd name="T41" fmla="*/ 28 h 203"/>
                <a:gd name="T42" fmla="*/ 300 w 331"/>
                <a:gd name="T43" fmla="*/ 28 h 203"/>
                <a:gd name="T44" fmla="*/ 263 w 331"/>
                <a:gd name="T45" fmla="*/ 46 h 203"/>
                <a:gd name="T46" fmla="*/ 230 w 331"/>
                <a:gd name="T47" fmla="*/ 71 h 203"/>
                <a:gd name="T48" fmla="*/ 264 w 331"/>
                <a:gd name="T49" fmla="*/ 74 h 203"/>
                <a:gd name="T50" fmla="*/ 312 w 331"/>
                <a:gd name="T51" fmla="*/ 64 h 203"/>
                <a:gd name="T52" fmla="*/ 331 w 331"/>
                <a:gd name="T53" fmla="*/ 58 h 203"/>
                <a:gd name="T54" fmla="*/ 303 w 331"/>
                <a:gd name="T55" fmla="*/ 76 h 203"/>
                <a:gd name="T56" fmla="*/ 247 w 331"/>
                <a:gd name="T57" fmla="*/ 91 h 203"/>
                <a:gd name="T58" fmla="*/ 253 w 331"/>
                <a:gd name="T59" fmla="*/ 107 h 203"/>
                <a:gd name="T60" fmla="*/ 288 w 331"/>
                <a:gd name="T61" fmla="*/ 125 h 203"/>
                <a:gd name="T62" fmla="*/ 303 w 331"/>
                <a:gd name="T63" fmla="*/ 136 h 203"/>
                <a:gd name="T64" fmla="*/ 264 w 331"/>
                <a:gd name="T65" fmla="*/ 125 h 203"/>
                <a:gd name="T66" fmla="*/ 217 w 331"/>
                <a:gd name="T67" fmla="*/ 101 h 203"/>
                <a:gd name="T68" fmla="*/ 192 w 331"/>
                <a:gd name="T69" fmla="*/ 98 h 203"/>
                <a:gd name="T70" fmla="*/ 167 w 331"/>
                <a:gd name="T71" fmla="*/ 101 h 203"/>
                <a:gd name="T72" fmla="*/ 176 w 331"/>
                <a:gd name="T73" fmla="*/ 120 h 203"/>
                <a:gd name="T74" fmla="*/ 204 w 331"/>
                <a:gd name="T75" fmla="*/ 142 h 203"/>
                <a:gd name="T76" fmla="*/ 235 w 331"/>
                <a:gd name="T77" fmla="*/ 160 h 203"/>
                <a:gd name="T78" fmla="*/ 245 w 331"/>
                <a:gd name="T79" fmla="*/ 173 h 203"/>
                <a:gd name="T80" fmla="*/ 201 w 331"/>
                <a:gd name="T81" fmla="*/ 148 h 203"/>
                <a:gd name="T82" fmla="*/ 158 w 331"/>
                <a:gd name="T83" fmla="*/ 120 h 203"/>
                <a:gd name="T84" fmla="*/ 136 w 331"/>
                <a:gd name="T85" fmla="*/ 111 h 203"/>
                <a:gd name="T86" fmla="*/ 96 w 331"/>
                <a:gd name="T87" fmla="*/ 125 h 203"/>
                <a:gd name="T88" fmla="*/ 90 w 331"/>
                <a:gd name="T89" fmla="*/ 138 h 203"/>
                <a:gd name="T90" fmla="*/ 120 w 331"/>
                <a:gd name="T91" fmla="*/ 162 h 203"/>
                <a:gd name="T92" fmla="*/ 164 w 331"/>
                <a:gd name="T93" fmla="*/ 193 h 203"/>
                <a:gd name="T94" fmla="*/ 170 w 331"/>
                <a:gd name="T95" fmla="*/ 203 h 203"/>
                <a:gd name="T96" fmla="*/ 127 w 331"/>
                <a:gd name="T97" fmla="*/ 176 h 203"/>
                <a:gd name="T98" fmla="*/ 80 w 331"/>
                <a:gd name="T99" fmla="*/ 148 h 203"/>
                <a:gd name="T100" fmla="*/ 53 w 331"/>
                <a:gd name="T101" fmla="*/ 153 h 203"/>
                <a:gd name="T102" fmla="*/ 9 w 331"/>
                <a:gd name="T103" fmla="*/ 166 h 203"/>
                <a:gd name="T104" fmla="*/ 7 w 331"/>
                <a:gd name="T105" fmla="*/ 162 h 20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3"/>
                <a:gd name="T161" fmla="*/ 331 w 331"/>
                <a:gd name="T162" fmla="*/ 203 h 20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3">
                  <a:moveTo>
                    <a:pt x="13" y="156"/>
                  </a:moveTo>
                  <a:lnTo>
                    <a:pt x="18" y="151"/>
                  </a:lnTo>
                  <a:lnTo>
                    <a:pt x="25" y="147"/>
                  </a:lnTo>
                  <a:lnTo>
                    <a:pt x="33" y="142"/>
                  </a:lnTo>
                  <a:lnTo>
                    <a:pt x="43" y="138"/>
                  </a:lnTo>
                  <a:lnTo>
                    <a:pt x="50" y="132"/>
                  </a:lnTo>
                  <a:lnTo>
                    <a:pt x="59" y="128"/>
                  </a:lnTo>
                  <a:lnTo>
                    <a:pt x="64" y="123"/>
                  </a:lnTo>
                  <a:lnTo>
                    <a:pt x="67" y="120"/>
                  </a:lnTo>
                  <a:lnTo>
                    <a:pt x="69" y="110"/>
                  </a:lnTo>
                  <a:lnTo>
                    <a:pt x="77" y="94"/>
                  </a:lnTo>
                  <a:lnTo>
                    <a:pt x="84" y="76"/>
                  </a:lnTo>
                  <a:lnTo>
                    <a:pt x="90" y="62"/>
                  </a:lnTo>
                  <a:lnTo>
                    <a:pt x="95" y="57"/>
                  </a:lnTo>
                  <a:lnTo>
                    <a:pt x="100" y="48"/>
                  </a:lnTo>
                  <a:lnTo>
                    <a:pt x="108" y="39"/>
                  </a:lnTo>
                  <a:lnTo>
                    <a:pt x="117" y="28"/>
                  </a:lnTo>
                  <a:lnTo>
                    <a:pt x="126" y="20"/>
                  </a:lnTo>
                  <a:lnTo>
                    <a:pt x="133" y="11"/>
                  </a:lnTo>
                  <a:lnTo>
                    <a:pt x="140" y="5"/>
                  </a:lnTo>
                  <a:lnTo>
                    <a:pt x="145" y="2"/>
                  </a:lnTo>
                  <a:lnTo>
                    <a:pt x="149" y="0"/>
                  </a:lnTo>
                  <a:lnTo>
                    <a:pt x="151" y="2"/>
                  </a:lnTo>
                  <a:lnTo>
                    <a:pt x="149" y="3"/>
                  </a:lnTo>
                  <a:lnTo>
                    <a:pt x="146" y="6"/>
                  </a:lnTo>
                  <a:lnTo>
                    <a:pt x="143" y="11"/>
                  </a:lnTo>
                  <a:lnTo>
                    <a:pt x="137" y="17"/>
                  </a:lnTo>
                  <a:lnTo>
                    <a:pt x="130" y="26"/>
                  </a:lnTo>
                  <a:lnTo>
                    <a:pt x="121" y="34"/>
                  </a:lnTo>
                  <a:lnTo>
                    <a:pt x="112" y="45"/>
                  </a:lnTo>
                  <a:lnTo>
                    <a:pt x="105" y="55"/>
                  </a:lnTo>
                  <a:lnTo>
                    <a:pt x="99" y="62"/>
                  </a:lnTo>
                  <a:lnTo>
                    <a:pt x="96" y="68"/>
                  </a:lnTo>
                  <a:lnTo>
                    <a:pt x="92" y="79"/>
                  </a:lnTo>
                  <a:lnTo>
                    <a:pt x="89" y="89"/>
                  </a:lnTo>
                  <a:lnTo>
                    <a:pt x="86" y="99"/>
                  </a:lnTo>
                  <a:lnTo>
                    <a:pt x="86" y="107"/>
                  </a:lnTo>
                  <a:lnTo>
                    <a:pt x="86" y="110"/>
                  </a:lnTo>
                  <a:lnTo>
                    <a:pt x="86" y="111"/>
                  </a:lnTo>
                  <a:lnTo>
                    <a:pt x="89" y="110"/>
                  </a:lnTo>
                  <a:lnTo>
                    <a:pt x="95" y="107"/>
                  </a:lnTo>
                  <a:lnTo>
                    <a:pt x="99" y="104"/>
                  </a:lnTo>
                  <a:lnTo>
                    <a:pt x="103" y="99"/>
                  </a:lnTo>
                  <a:lnTo>
                    <a:pt x="111" y="95"/>
                  </a:lnTo>
                  <a:lnTo>
                    <a:pt x="117" y="91"/>
                  </a:lnTo>
                  <a:lnTo>
                    <a:pt x="123" y="86"/>
                  </a:lnTo>
                  <a:lnTo>
                    <a:pt x="130" y="83"/>
                  </a:lnTo>
                  <a:lnTo>
                    <a:pt x="134" y="80"/>
                  </a:lnTo>
                  <a:lnTo>
                    <a:pt x="139" y="79"/>
                  </a:lnTo>
                  <a:lnTo>
                    <a:pt x="146" y="65"/>
                  </a:lnTo>
                  <a:lnTo>
                    <a:pt x="155" y="54"/>
                  </a:lnTo>
                  <a:lnTo>
                    <a:pt x="167" y="42"/>
                  </a:lnTo>
                  <a:lnTo>
                    <a:pt x="180" y="30"/>
                  </a:lnTo>
                  <a:lnTo>
                    <a:pt x="193" y="21"/>
                  </a:lnTo>
                  <a:lnTo>
                    <a:pt x="205" y="12"/>
                  </a:lnTo>
                  <a:lnTo>
                    <a:pt x="214" y="8"/>
                  </a:lnTo>
                  <a:lnTo>
                    <a:pt x="222" y="5"/>
                  </a:lnTo>
                  <a:lnTo>
                    <a:pt x="229" y="3"/>
                  </a:lnTo>
                  <a:lnTo>
                    <a:pt x="233" y="3"/>
                  </a:lnTo>
                  <a:lnTo>
                    <a:pt x="233" y="5"/>
                  </a:lnTo>
                  <a:lnTo>
                    <a:pt x="227" y="8"/>
                  </a:lnTo>
                  <a:lnTo>
                    <a:pt x="217" y="14"/>
                  </a:lnTo>
                  <a:lnTo>
                    <a:pt x="205" y="23"/>
                  </a:lnTo>
                  <a:lnTo>
                    <a:pt x="193" y="33"/>
                  </a:lnTo>
                  <a:lnTo>
                    <a:pt x="182" y="43"/>
                  </a:lnTo>
                  <a:lnTo>
                    <a:pt x="171" y="55"/>
                  </a:lnTo>
                  <a:lnTo>
                    <a:pt x="162" y="65"/>
                  </a:lnTo>
                  <a:lnTo>
                    <a:pt x="155" y="74"/>
                  </a:lnTo>
                  <a:lnTo>
                    <a:pt x="154" y="80"/>
                  </a:lnTo>
                  <a:lnTo>
                    <a:pt x="154" y="83"/>
                  </a:lnTo>
                  <a:lnTo>
                    <a:pt x="157" y="83"/>
                  </a:lnTo>
                  <a:lnTo>
                    <a:pt x="160" y="82"/>
                  </a:lnTo>
                  <a:lnTo>
                    <a:pt x="167" y="82"/>
                  </a:lnTo>
                  <a:lnTo>
                    <a:pt x="177" y="80"/>
                  </a:lnTo>
                  <a:lnTo>
                    <a:pt x="189" y="77"/>
                  </a:lnTo>
                  <a:lnTo>
                    <a:pt x="198" y="74"/>
                  </a:lnTo>
                  <a:lnTo>
                    <a:pt x="205" y="74"/>
                  </a:lnTo>
                  <a:lnTo>
                    <a:pt x="214" y="67"/>
                  </a:lnTo>
                  <a:lnTo>
                    <a:pt x="226" y="58"/>
                  </a:lnTo>
                  <a:lnTo>
                    <a:pt x="239" y="51"/>
                  </a:lnTo>
                  <a:lnTo>
                    <a:pt x="253" y="45"/>
                  </a:lnTo>
                  <a:lnTo>
                    <a:pt x="266" y="39"/>
                  </a:lnTo>
                  <a:lnTo>
                    <a:pt x="278" y="33"/>
                  </a:lnTo>
                  <a:lnTo>
                    <a:pt x="287" y="28"/>
                  </a:lnTo>
                  <a:lnTo>
                    <a:pt x="292" y="26"/>
                  </a:lnTo>
                  <a:lnTo>
                    <a:pt x="298" y="24"/>
                  </a:lnTo>
                  <a:lnTo>
                    <a:pt x="301" y="26"/>
                  </a:lnTo>
                  <a:lnTo>
                    <a:pt x="300" y="28"/>
                  </a:lnTo>
                  <a:lnTo>
                    <a:pt x="292" y="33"/>
                  </a:lnTo>
                  <a:lnTo>
                    <a:pt x="284" y="36"/>
                  </a:lnTo>
                  <a:lnTo>
                    <a:pt x="273" y="40"/>
                  </a:lnTo>
                  <a:lnTo>
                    <a:pt x="263" y="46"/>
                  </a:lnTo>
                  <a:lnTo>
                    <a:pt x="253" y="52"/>
                  </a:lnTo>
                  <a:lnTo>
                    <a:pt x="244" y="58"/>
                  </a:lnTo>
                  <a:lnTo>
                    <a:pt x="236" y="65"/>
                  </a:lnTo>
                  <a:lnTo>
                    <a:pt x="230" y="71"/>
                  </a:lnTo>
                  <a:lnTo>
                    <a:pt x="227" y="76"/>
                  </a:lnTo>
                  <a:lnTo>
                    <a:pt x="238" y="77"/>
                  </a:lnTo>
                  <a:lnTo>
                    <a:pt x="251" y="76"/>
                  </a:lnTo>
                  <a:lnTo>
                    <a:pt x="264" y="74"/>
                  </a:lnTo>
                  <a:lnTo>
                    <a:pt x="278" y="73"/>
                  </a:lnTo>
                  <a:lnTo>
                    <a:pt x="291" y="70"/>
                  </a:lnTo>
                  <a:lnTo>
                    <a:pt x="303" y="67"/>
                  </a:lnTo>
                  <a:lnTo>
                    <a:pt x="312" y="64"/>
                  </a:lnTo>
                  <a:lnTo>
                    <a:pt x="318" y="61"/>
                  </a:lnTo>
                  <a:lnTo>
                    <a:pt x="325" y="58"/>
                  </a:lnTo>
                  <a:lnTo>
                    <a:pt x="331" y="57"/>
                  </a:lnTo>
                  <a:lnTo>
                    <a:pt x="331" y="58"/>
                  </a:lnTo>
                  <a:lnTo>
                    <a:pt x="326" y="62"/>
                  </a:lnTo>
                  <a:lnTo>
                    <a:pt x="320" y="65"/>
                  </a:lnTo>
                  <a:lnTo>
                    <a:pt x="313" y="70"/>
                  </a:lnTo>
                  <a:lnTo>
                    <a:pt x="303" y="76"/>
                  </a:lnTo>
                  <a:lnTo>
                    <a:pt x="289" y="80"/>
                  </a:lnTo>
                  <a:lnTo>
                    <a:pt x="276" y="85"/>
                  </a:lnTo>
                  <a:lnTo>
                    <a:pt x="261" y="89"/>
                  </a:lnTo>
                  <a:lnTo>
                    <a:pt x="247" y="91"/>
                  </a:lnTo>
                  <a:lnTo>
                    <a:pt x="232" y="91"/>
                  </a:lnTo>
                  <a:lnTo>
                    <a:pt x="236" y="95"/>
                  </a:lnTo>
                  <a:lnTo>
                    <a:pt x="244" y="101"/>
                  </a:lnTo>
                  <a:lnTo>
                    <a:pt x="253" y="107"/>
                  </a:lnTo>
                  <a:lnTo>
                    <a:pt x="263" y="111"/>
                  </a:lnTo>
                  <a:lnTo>
                    <a:pt x="272" y="117"/>
                  </a:lnTo>
                  <a:lnTo>
                    <a:pt x="281" y="122"/>
                  </a:lnTo>
                  <a:lnTo>
                    <a:pt x="288" y="125"/>
                  </a:lnTo>
                  <a:lnTo>
                    <a:pt x="294" y="128"/>
                  </a:lnTo>
                  <a:lnTo>
                    <a:pt x="301" y="130"/>
                  </a:lnTo>
                  <a:lnTo>
                    <a:pt x="304" y="135"/>
                  </a:lnTo>
                  <a:lnTo>
                    <a:pt x="303" y="136"/>
                  </a:lnTo>
                  <a:lnTo>
                    <a:pt x="295" y="135"/>
                  </a:lnTo>
                  <a:lnTo>
                    <a:pt x="288" y="132"/>
                  </a:lnTo>
                  <a:lnTo>
                    <a:pt x="278" y="129"/>
                  </a:lnTo>
                  <a:lnTo>
                    <a:pt x="264" y="125"/>
                  </a:lnTo>
                  <a:lnTo>
                    <a:pt x="251" y="119"/>
                  </a:lnTo>
                  <a:lnTo>
                    <a:pt x="238" y="113"/>
                  </a:lnTo>
                  <a:lnTo>
                    <a:pt x="226" y="107"/>
                  </a:lnTo>
                  <a:lnTo>
                    <a:pt x="217" y="101"/>
                  </a:lnTo>
                  <a:lnTo>
                    <a:pt x="211" y="96"/>
                  </a:lnTo>
                  <a:lnTo>
                    <a:pt x="205" y="96"/>
                  </a:lnTo>
                  <a:lnTo>
                    <a:pt x="199" y="98"/>
                  </a:lnTo>
                  <a:lnTo>
                    <a:pt x="192" y="98"/>
                  </a:lnTo>
                  <a:lnTo>
                    <a:pt x="185" y="99"/>
                  </a:lnTo>
                  <a:lnTo>
                    <a:pt x="179" y="99"/>
                  </a:lnTo>
                  <a:lnTo>
                    <a:pt x="171" y="101"/>
                  </a:lnTo>
                  <a:lnTo>
                    <a:pt x="167" y="101"/>
                  </a:lnTo>
                  <a:lnTo>
                    <a:pt x="162" y="102"/>
                  </a:lnTo>
                  <a:lnTo>
                    <a:pt x="165" y="108"/>
                  </a:lnTo>
                  <a:lnTo>
                    <a:pt x="170" y="114"/>
                  </a:lnTo>
                  <a:lnTo>
                    <a:pt x="176" y="120"/>
                  </a:lnTo>
                  <a:lnTo>
                    <a:pt x="183" y="126"/>
                  </a:lnTo>
                  <a:lnTo>
                    <a:pt x="191" y="132"/>
                  </a:lnTo>
                  <a:lnTo>
                    <a:pt x="196" y="138"/>
                  </a:lnTo>
                  <a:lnTo>
                    <a:pt x="204" y="142"/>
                  </a:lnTo>
                  <a:lnTo>
                    <a:pt x="208" y="145"/>
                  </a:lnTo>
                  <a:lnTo>
                    <a:pt x="217" y="151"/>
                  </a:lnTo>
                  <a:lnTo>
                    <a:pt x="226" y="156"/>
                  </a:lnTo>
                  <a:lnTo>
                    <a:pt x="235" y="160"/>
                  </a:lnTo>
                  <a:lnTo>
                    <a:pt x="241" y="163"/>
                  </a:lnTo>
                  <a:lnTo>
                    <a:pt x="245" y="167"/>
                  </a:lnTo>
                  <a:lnTo>
                    <a:pt x="248" y="172"/>
                  </a:lnTo>
                  <a:lnTo>
                    <a:pt x="245" y="173"/>
                  </a:lnTo>
                  <a:lnTo>
                    <a:pt x="235" y="167"/>
                  </a:lnTo>
                  <a:lnTo>
                    <a:pt x="226" y="162"/>
                  </a:lnTo>
                  <a:lnTo>
                    <a:pt x="214" y="156"/>
                  </a:lnTo>
                  <a:lnTo>
                    <a:pt x="201" y="148"/>
                  </a:lnTo>
                  <a:lnTo>
                    <a:pt x="189" y="139"/>
                  </a:lnTo>
                  <a:lnTo>
                    <a:pt x="176" y="132"/>
                  </a:lnTo>
                  <a:lnTo>
                    <a:pt x="165" y="126"/>
                  </a:lnTo>
                  <a:lnTo>
                    <a:pt x="158" y="120"/>
                  </a:lnTo>
                  <a:lnTo>
                    <a:pt x="152" y="116"/>
                  </a:lnTo>
                  <a:lnTo>
                    <a:pt x="146" y="111"/>
                  </a:lnTo>
                  <a:lnTo>
                    <a:pt x="140" y="110"/>
                  </a:lnTo>
                  <a:lnTo>
                    <a:pt x="136" y="111"/>
                  </a:lnTo>
                  <a:lnTo>
                    <a:pt x="130" y="114"/>
                  </a:lnTo>
                  <a:lnTo>
                    <a:pt x="121" y="117"/>
                  </a:lnTo>
                  <a:lnTo>
                    <a:pt x="108" y="122"/>
                  </a:lnTo>
                  <a:lnTo>
                    <a:pt x="96" y="125"/>
                  </a:lnTo>
                  <a:lnTo>
                    <a:pt x="89" y="129"/>
                  </a:lnTo>
                  <a:lnTo>
                    <a:pt x="87" y="132"/>
                  </a:lnTo>
                  <a:lnTo>
                    <a:pt x="87" y="133"/>
                  </a:lnTo>
                  <a:lnTo>
                    <a:pt x="90" y="138"/>
                  </a:lnTo>
                  <a:lnTo>
                    <a:pt x="96" y="142"/>
                  </a:lnTo>
                  <a:lnTo>
                    <a:pt x="102" y="147"/>
                  </a:lnTo>
                  <a:lnTo>
                    <a:pt x="109" y="154"/>
                  </a:lnTo>
                  <a:lnTo>
                    <a:pt x="120" y="162"/>
                  </a:lnTo>
                  <a:lnTo>
                    <a:pt x="131" y="170"/>
                  </a:lnTo>
                  <a:lnTo>
                    <a:pt x="143" y="179"/>
                  </a:lnTo>
                  <a:lnTo>
                    <a:pt x="155" y="187"/>
                  </a:lnTo>
                  <a:lnTo>
                    <a:pt x="164" y="193"/>
                  </a:lnTo>
                  <a:lnTo>
                    <a:pt x="171" y="196"/>
                  </a:lnTo>
                  <a:lnTo>
                    <a:pt x="179" y="200"/>
                  </a:lnTo>
                  <a:lnTo>
                    <a:pt x="177" y="203"/>
                  </a:lnTo>
                  <a:lnTo>
                    <a:pt x="170" y="203"/>
                  </a:lnTo>
                  <a:lnTo>
                    <a:pt x="160" y="197"/>
                  </a:lnTo>
                  <a:lnTo>
                    <a:pt x="151" y="191"/>
                  </a:lnTo>
                  <a:lnTo>
                    <a:pt x="140" y="184"/>
                  </a:lnTo>
                  <a:lnTo>
                    <a:pt x="127" y="176"/>
                  </a:lnTo>
                  <a:lnTo>
                    <a:pt x="114" y="167"/>
                  </a:lnTo>
                  <a:lnTo>
                    <a:pt x="100" y="160"/>
                  </a:lnTo>
                  <a:lnTo>
                    <a:pt x="89" y="154"/>
                  </a:lnTo>
                  <a:lnTo>
                    <a:pt x="80" y="148"/>
                  </a:lnTo>
                  <a:lnTo>
                    <a:pt x="75" y="147"/>
                  </a:lnTo>
                  <a:lnTo>
                    <a:pt x="71" y="147"/>
                  </a:lnTo>
                  <a:lnTo>
                    <a:pt x="64" y="150"/>
                  </a:lnTo>
                  <a:lnTo>
                    <a:pt x="53" y="153"/>
                  </a:lnTo>
                  <a:lnTo>
                    <a:pt x="41" y="157"/>
                  </a:lnTo>
                  <a:lnTo>
                    <a:pt x="30" y="160"/>
                  </a:lnTo>
                  <a:lnTo>
                    <a:pt x="18" y="164"/>
                  </a:lnTo>
                  <a:lnTo>
                    <a:pt x="9" y="166"/>
                  </a:lnTo>
                  <a:lnTo>
                    <a:pt x="3" y="167"/>
                  </a:lnTo>
                  <a:lnTo>
                    <a:pt x="0" y="167"/>
                  </a:lnTo>
                  <a:lnTo>
                    <a:pt x="2" y="164"/>
                  </a:lnTo>
                  <a:lnTo>
                    <a:pt x="7" y="162"/>
                  </a:lnTo>
                  <a:lnTo>
                    <a:pt x="13" y="156"/>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74" name="Freeform 335"/>
            <p:cNvSpPr>
              <a:spLocks/>
            </p:cNvSpPr>
            <p:nvPr/>
          </p:nvSpPr>
          <p:spPr bwMode="auto">
            <a:xfrm>
              <a:off x="1906" y="1573"/>
              <a:ext cx="239" cy="200"/>
            </a:xfrm>
            <a:custGeom>
              <a:avLst/>
              <a:gdLst>
                <a:gd name="T0" fmla="*/ 28 w 239"/>
                <a:gd name="T1" fmla="*/ 17 h 200"/>
                <a:gd name="T2" fmla="*/ 59 w 239"/>
                <a:gd name="T3" fmla="*/ 20 h 200"/>
                <a:gd name="T4" fmla="*/ 107 w 239"/>
                <a:gd name="T5" fmla="*/ 12 h 200"/>
                <a:gd name="T6" fmla="*/ 152 w 239"/>
                <a:gd name="T7" fmla="*/ 12 h 200"/>
                <a:gd name="T8" fmla="*/ 166 w 239"/>
                <a:gd name="T9" fmla="*/ 21 h 200"/>
                <a:gd name="T10" fmla="*/ 141 w 239"/>
                <a:gd name="T11" fmla="*/ 21 h 200"/>
                <a:gd name="T12" fmla="*/ 102 w 239"/>
                <a:gd name="T13" fmla="*/ 23 h 200"/>
                <a:gd name="T14" fmla="*/ 65 w 239"/>
                <a:gd name="T15" fmla="*/ 30 h 200"/>
                <a:gd name="T16" fmla="*/ 71 w 239"/>
                <a:gd name="T17" fmla="*/ 39 h 200"/>
                <a:gd name="T18" fmla="*/ 91 w 239"/>
                <a:gd name="T19" fmla="*/ 48 h 200"/>
                <a:gd name="T20" fmla="*/ 104 w 239"/>
                <a:gd name="T21" fmla="*/ 55 h 200"/>
                <a:gd name="T22" fmla="*/ 149 w 239"/>
                <a:gd name="T23" fmla="*/ 54 h 200"/>
                <a:gd name="T24" fmla="*/ 197 w 239"/>
                <a:gd name="T25" fmla="*/ 61 h 200"/>
                <a:gd name="T26" fmla="*/ 224 w 239"/>
                <a:gd name="T27" fmla="*/ 76 h 200"/>
                <a:gd name="T28" fmla="*/ 211 w 239"/>
                <a:gd name="T29" fmla="*/ 74 h 200"/>
                <a:gd name="T30" fmla="*/ 180 w 239"/>
                <a:gd name="T31" fmla="*/ 67 h 200"/>
                <a:gd name="T32" fmla="*/ 140 w 239"/>
                <a:gd name="T33" fmla="*/ 64 h 200"/>
                <a:gd name="T34" fmla="*/ 133 w 239"/>
                <a:gd name="T35" fmla="*/ 74 h 200"/>
                <a:gd name="T36" fmla="*/ 152 w 239"/>
                <a:gd name="T37" fmla="*/ 89 h 200"/>
                <a:gd name="T38" fmla="*/ 184 w 239"/>
                <a:gd name="T39" fmla="*/ 94 h 200"/>
                <a:gd name="T40" fmla="*/ 223 w 239"/>
                <a:gd name="T41" fmla="*/ 108 h 200"/>
                <a:gd name="T42" fmla="*/ 231 w 239"/>
                <a:gd name="T43" fmla="*/ 126 h 200"/>
                <a:gd name="T44" fmla="*/ 205 w 239"/>
                <a:gd name="T45" fmla="*/ 111 h 200"/>
                <a:gd name="T46" fmla="*/ 177 w 239"/>
                <a:gd name="T47" fmla="*/ 104 h 200"/>
                <a:gd name="T48" fmla="*/ 189 w 239"/>
                <a:gd name="T49" fmla="*/ 126 h 200"/>
                <a:gd name="T50" fmla="*/ 217 w 239"/>
                <a:gd name="T51" fmla="*/ 154 h 200"/>
                <a:gd name="T52" fmla="*/ 230 w 239"/>
                <a:gd name="T53" fmla="*/ 170 h 200"/>
                <a:gd name="T54" fmla="*/ 236 w 239"/>
                <a:gd name="T55" fmla="*/ 193 h 200"/>
                <a:gd name="T56" fmla="*/ 223 w 239"/>
                <a:gd name="T57" fmla="*/ 178 h 200"/>
                <a:gd name="T58" fmla="*/ 186 w 239"/>
                <a:gd name="T59" fmla="*/ 135 h 200"/>
                <a:gd name="T60" fmla="*/ 161 w 239"/>
                <a:gd name="T61" fmla="*/ 110 h 200"/>
                <a:gd name="T62" fmla="*/ 153 w 239"/>
                <a:gd name="T63" fmla="*/ 116 h 200"/>
                <a:gd name="T64" fmla="*/ 165 w 239"/>
                <a:gd name="T65" fmla="*/ 150 h 200"/>
                <a:gd name="T66" fmla="*/ 177 w 239"/>
                <a:gd name="T67" fmla="*/ 182 h 200"/>
                <a:gd name="T68" fmla="*/ 168 w 239"/>
                <a:gd name="T69" fmla="*/ 175 h 200"/>
                <a:gd name="T70" fmla="*/ 143 w 239"/>
                <a:gd name="T71" fmla="*/ 117 h 200"/>
                <a:gd name="T72" fmla="*/ 118 w 239"/>
                <a:gd name="T73" fmla="*/ 82 h 200"/>
                <a:gd name="T74" fmla="*/ 100 w 239"/>
                <a:gd name="T75" fmla="*/ 70 h 200"/>
                <a:gd name="T76" fmla="*/ 94 w 239"/>
                <a:gd name="T77" fmla="*/ 77 h 200"/>
                <a:gd name="T78" fmla="*/ 107 w 239"/>
                <a:gd name="T79" fmla="*/ 135 h 200"/>
                <a:gd name="T80" fmla="*/ 125 w 239"/>
                <a:gd name="T81" fmla="*/ 164 h 200"/>
                <a:gd name="T82" fmla="*/ 106 w 239"/>
                <a:gd name="T83" fmla="*/ 145 h 200"/>
                <a:gd name="T84" fmla="*/ 85 w 239"/>
                <a:gd name="T85" fmla="*/ 62 h 200"/>
                <a:gd name="T86" fmla="*/ 56 w 239"/>
                <a:gd name="T87" fmla="*/ 45 h 200"/>
                <a:gd name="T88" fmla="*/ 47 w 239"/>
                <a:gd name="T89" fmla="*/ 64 h 200"/>
                <a:gd name="T90" fmla="*/ 54 w 239"/>
                <a:gd name="T91" fmla="*/ 102 h 200"/>
                <a:gd name="T92" fmla="*/ 65 w 239"/>
                <a:gd name="T93" fmla="*/ 145 h 200"/>
                <a:gd name="T94" fmla="*/ 56 w 239"/>
                <a:gd name="T95" fmla="*/ 141 h 200"/>
                <a:gd name="T96" fmla="*/ 44 w 239"/>
                <a:gd name="T97" fmla="*/ 83 h 200"/>
                <a:gd name="T98" fmla="*/ 22 w 239"/>
                <a:gd name="T99" fmla="*/ 26 h 200"/>
                <a:gd name="T100" fmla="*/ 0 w 239"/>
                <a:gd name="T101" fmla="*/ 3 h 200"/>
                <a:gd name="T102" fmla="*/ 4 w 239"/>
                <a:gd name="T103" fmla="*/ 0 h 2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0"/>
                <a:gd name="T158" fmla="*/ 239 w 239"/>
                <a:gd name="T159" fmla="*/ 200 h 2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0">
                  <a:moveTo>
                    <a:pt x="9" y="2"/>
                  </a:moveTo>
                  <a:lnTo>
                    <a:pt x="17" y="9"/>
                  </a:lnTo>
                  <a:lnTo>
                    <a:pt x="28" y="17"/>
                  </a:lnTo>
                  <a:lnTo>
                    <a:pt x="38" y="21"/>
                  </a:lnTo>
                  <a:lnTo>
                    <a:pt x="47" y="23"/>
                  </a:lnTo>
                  <a:lnTo>
                    <a:pt x="59" y="20"/>
                  </a:lnTo>
                  <a:lnTo>
                    <a:pt x="73" y="17"/>
                  </a:lnTo>
                  <a:lnTo>
                    <a:pt x="90" y="15"/>
                  </a:lnTo>
                  <a:lnTo>
                    <a:pt x="107" y="12"/>
                  </a:lnTo>
                  <a:lnTo>
                    <a:pt x="124" y="12"/>
                  </a:lnTo>
                  <a:lnTo>
                    <a:pt x="138" y="12"/>
                  </a:lnTo>
                  <a:lnTo>
                    <a:pt x="152" y="12"/>
                  </a:lnTo>
                  <a:lnTo>
                    <a:pt x="159" y="15"/>
                  </a:lnTo>
                  <a:lnTo>
                    <a:pt x="166" y="20"/>
                  </a:lnTo>
                  <a:lnTo>
                    <a:pt x="166" y="21"/>
                  </a:lnTo>
                  <a:lnTo>
                    <a:pt x="161" y="21"/>
                  </a:lnTo>
                  <a:lnTo>
                    <a:pt x="150" y="21"/>
                  </a:lnTo>
                  <a:lnTo>
                    <a:pt x="141" y="21"/>
                  </a:lnTo>
                  <a:lnTo>
                    <a:pt x="130" y="21"/>
                  </a:lnTo>
                  <a:lnTo>
                    <a:pt x="116" y="21"/>
                  </a:lnTo>
                  <a:lnTo>
                    <a:pt x="102" y="23"/>
                  </a:lnTo>
                  <a:lnTo>
                    <a:pt x="87" y="26"/>
                  </a:lnTo>
                  <a:lnTo>
                    <a:pt x="75" y="27"/>
                  </a:lnTo>
                  <a:lnTo>
                    <a:pt x="65" y="30"/>
                  </a:lnTo>
                  <a:lnTo>
                    <a:pt x="59" y="33"/>
                  </a:lnTo>
                  <a:lnTo>
                    <a:pt x="63" y="36"/>
                  </a:lnTo>
                  <a:lnTo>
                    <a:pt x="71" y="39"/>
                  </a:lnTo>
                  <a:lnTo>
                    <a:pt x="76" y="42"/>
                  </a:lnTo>
                  <a:lnTo>
                    <a:pt x="84" y="45"/>
                  </a:lnTo>
                  <a:lnTo>
                    <a:pt x="91" y="48"/>
                  </a:lnTo>
                  <a:lnTo>
                    <a:pt x="97" y="51"/>
                  </a:lnTo>
                  <a:lnTo>
                    <a:pt x="102" y="52"/>
                  </a:lnTo>
                  <a:lnTo>
                    <a:pt x="104" y="55"/>
                  </a:lnTo>
                  <a:lnTo>
                    <a:pt x="116" y="54"/>
                  </a:lnTo>
                  <a:lnTo>
                    <a:pt x="133" y="52"/>
                  </a:lnTo>
                  <a:lnTo>
                    <a:pt x="149" y="54"/>
                  </a:lnTo>
                  <a:lnTo>
                    <a:pt x="166" y="55"/>
                  </a:lnTo>
                  <a:lnTo>
                    <a:pt x="183" y="58"/>
                  </a:lnTo>
                  <a:lnTo>
                    <a:pt x="197" y="61"/>
                  </a:lnTo>
                  <a:lnTo>
                    <a:pt x="209" y="65"/>
                  </a:lnTo>
                  <a:lnTo>
                    <a:pt x="217" y="70"/>
                  </a:lnTo>
                  <a:lnTo>
                    <a:pt x="224" y="76"/>
                  </a:lnTo>
                  <a:lnTo>
                    <a:pt x="224" y="79"/>
                  </a:lnTo>
                  <a:lnTo>
                    <a:pt x="220" y="77"/>
                  </a:lnTo>
                  <a:lnTo>
                    <a:pt x="211" y="74"/>
                  </a:lnTo>
                  <a:lnTo>
                    <a:pt x="203" y="71"/>
                  </a:lnTo>
                  <a:lnTo>
                    <a:pt x="193" y="70"/>
                  </a:lnTo>
                  <a:lnTo>
                    <a:pt x="180" y="67"/>
                  </a:lnTo>
                  <a:lnTo>
                    <a:pt x="166" y="65"/>
                  </a:lnTo>
                  <a:lnTo>
                    <a:pt x="152" y="64"/>
                  </a:lnTo>
                  <a:lnTo>
                    <a:pt x="140" y="64"/>
                  </a:lnTo>
                  <a:lnTo>
                    <a:pt x="128" y="64"/>
                  </a:lnTo>
                  <a:lnTo>
                    <a:pt x="121" y="65"/>
                  </a:lnTo>
                  <a:lnTo>
                    <a:pt x="133" y="74"/>
                  </a:lnTo>
                  <a:lnTo>
                    <a:pt x="141" y="80"/>
                  </a:lnTo>
                  <a:lnTo>
                    <a:pt x="149" y="85"/>
                  </a:lnTo>
                  <a:lnTo>
                    <a:pt x="152" y="89"/>
                  </a:lnTo>
                  <a:lnTo>
                    <a:pt x="161" y="91"/>
                  </a:lnTo>
                  <a:lnTo>
                    <a:pt x="171" y="92"/>
                  </a:lnTo>
                  <a:lnTo>
                    <a:pt x="184" y="94"/>
                  </a:lnTo>
                  <a:lnTo>
                    <a:pt x="197" y="96"/>
                  </a:lnTo>
                  <a:lnTo>
                    <a:pt x="211" y="101"/>
                  </a:lnTo>
                  <a:lnTo>
                    <a:pt x="223" y="108"/>
                  </a:lnTo>
                  <a:lnTo>
                    <a:pt x="233" y="119"/>
                  </a:lnTo>
                  <a:lnTo>
                    <a:pt x="239" y="132"/>
                  </a:lnTo>
                  <a:lnTo>
                    <a:pt x="231" y="126"/>
                  </a:lnTo>
                  <a:lnTo>
                    <a:pt x="224" y="122"/>
                  </a:lnTo>
                  <a:lnTo>
                    <a:pt x="214" y="116"/>
                  </a:lnTo>
                  <a:lnTo>
                    <a:pt x="205" y="111"/>
                  </a:lnTo>
                  <a:lnTo>
                    <a:pt x="196" y="107"/>
                  </a:lnTo>
                  <a:lnTo>
                    <a:pt x="186" y="105"/>
                  </a:lnTo>
                  <a:lnTo>
                    <a:pt x="177" y="104"/>
                  </a:lnTo>
                  <a:lnTo>
                    <a:pt x="168" y="104"/>
                  </a:lnTo>
                  <a:lnTo>
                    <a:pt x="178" y="114"/>
                  </a:lnTo>
                  <a:lnTo>
                    <a:pt x="189" y="126"/>
                  </a:lnTo>
                  <a:lnTo>
                    <a:pt x="199" y="136"/>
                  </a:lnTo>
                  <a:lnTo>
                    <a:pt x="208" y="145"/>
                  </a:lnTo>
                  <a:lnTo>
                    <a:pt x="217" y="154"/>
                  </a:lnTo>
                  <a:lnTo>
                    <a:pt x="224" y="162"/>
                  </a:lnTo>
                  <a:lnTo>
                    <a:pt x="228" y="167"/>
                  </a:lnTo>
                  <a:lnTo>
                    <a:pt x="230" y="170"/>
                  </a:lnTo>
                  <a:lnTo>
                    <a:pt x="231" y="176"/>
                  </a:lnTo>
                  <a:lnTo>
                    <a:pt x="234" y="184"/>
                  </a:lnTo>
                  <a:lnTo>
                    <a:pt x="236" y="193"/>
                  </a:lnTo>
                  <a:lnTo>
                    <a:pt x="239" y="200"/>
                  </a:lnTo>
                  <a:lnTo>
                    <a:pt x="233" y="191"/>
                  </a:lnTo>
                  <a:lnTo>
                    <a:pt x="223" y="178"/>
                  </a:lnTo>
                  <a:lnTo>
                    <a:pt x="211" y="164"/>
                  </a:lnTo>
                  <a:lnTo>
                    <a:pt x="199" y="148"/>
                  </a:lnTo>
                  <a:lnTo>
                    <a:pt x="186" y="135"/>
                  </a:lnTo>
                  <a:lnTo>
                    <a:pt x="175" y="123"/>
                  </a:lnTo>
                  <a:lnTo>
                    <a:pt x="166" y="114"/>
                  </a:lnTo>
                  <a:lnTo>
                    <a:pt x="161" y="110"/>
                  </a:lnTo>
                  <a:lnTo>
                    <a:pt x="156" y="108"/>
                  </a:lnTo>
                  <a:lnTo>
                    <a:pt x="153" y="111"/>
                  </a:lnTo>
                  <a:lnTo>
                    <a:pt x="153" y="116"/>
                  </a:lnTo>
                  <a:lnTo>
                    <a:pt x="155" y="122"/>
                  </a:lnTo>
                  <a:lnTo>
                    <a:pt x="158" y="132"/>
                  </a:lnTo>
                  <a:lnTo>
                    <a:pt x="165" y="150"/>
                  </a:lnTo>
                  <a:lnTo>
                    <a:pt x="172" y="166"/>
                  </a:lnTo>
                  <a:lnTo>
                    <a:pt x="177" y="178"/>
                  </a:lnTo>
                  <a:lnTo>
                    <a:pt x="177" y="182"/>
                  </a:lnTo>
                  <a:lnTo>
                    <a:pt x="175" y="182"/>
                  </a:lnTo>
                  <a:lnTo>
                    <a:pt x="172" y="181"/>
                  </a:lnTo>
                  <a:lnTo>
                    <a:pt x="168" y="175"/>
                  </a:lnTo>
                  <a:lnTo>
                    <a:pt x="161" y="162"/>
                  </a:lnTo>
                  <a:lnTo>
                    <a:pt x="152" y="139"/>
                  </a:lnTo>
                  <a:lnTo>
                    <a:pt x="143" y="117"/>
                  </a:lnTo>
                  <a:lnTo>
                    <a:pt x="143" y="99"/>
                  </a:lnTo>
                  <a:lnTo>
                    <a:pt x="130" y="89"/>
                  </a:lnTo>
                  <a:lnTo>
                    <a:pt x="118" y="82"/>
                  </a:lnTo>
                  <a:lnTo>
                    <a:pt x="107" y="76"/>
                  </a:lnTo>
                  <a:lnTo>
                    <a:pt x="103" y="73"/>
                  </a:lnTo>
                  <a:lnTo>
                    <a:pt x="100" y="70"/>
                  </a:lnTo>
                  <a:lnTo>
                    <a:pt x="97" y="70"/>
                  </a:lnTo>
                  <a:lnTo>
                    <a:pt x="96" y="71"/>
                  </a:lnTo>
                  <a:lnTo>
                    <a:pt x="94" y="77"/>
                  </a:lnTo>
                  <a:lnTo>
                    <a:pt x="96" y="91"/>
                  </a:lnTo>
                  <a:lnTo>
                    <a:pt x="100" y="113"/>
                  </a:lnTo>
                  <a:lnTo>
                    <a:pt x="107" y="135"/>
                  </a:lnTo>
                  <a:lnTo>
                    <a:pt x="119" y="153"/>
                  </a:lnTo>
                  <a:lnTo>
                    <a:pt x="125" y="160"/>
                  </a:lnTo>
                  <a:lnTo>
                    <a:pt x="125" y="164"/>
                  </a:lnTo>
                  <a:lnTo>
                    <a:pt x="121" y="163"/>
                  </a:lnTo>
                  <a:lnTo>
                    <a:pt x="115" y="159"/>
                  </a:lnTo>
                  <a:lnTo>
                    <a:pt x="106" y="145"/>
                  </a:lnTo>
                  <a:lnTo>
                    <a:pt x="94" y="123"/>
                  </a:lnTo>
                  <a:lnTo>
                    <a:pt x="85" y="95"/>
                  </a:lnTo>
                  <a:lnTo>
                    <a:pt x="85" y="62"/>
                  </a:lnTo>
                  <a:lnTo>
                    <a:pt x="76" y="55"/>
                  </a:lnTo>
                  <a:lnTo>
                    <a:pt x="66" y="49"/>
                  </a:lnTo>
                  <a:lnTo>
                    <a:pt x="56" y="45"/>
                  </a:lnTo>
                  <a:lnTo>
                    <a:pt x="50" y="42"/>
                  </a:lnTo>
                  <a:lnTo>
                    <a:pt x="47" y="51"/>
                  </a:lnTo>
                  <a:lnTo>
                    <a:pt x="47" y="64"/>
                  </a:lnTo>
                  <a:lnTo>
                    <a:pt x="50" y="79"/>
                  </a:lnTo>
                  <a:lnTo>
                    <a:pt x="53" y="91"/>
                  </a:lnTo>
                  <a:lnTo>
                    <a:pt x="54" y="102"/>
                  </a:lnTo>
                  <a:lnTo>
                    <a:pt x="57" y="120"/>
                  </a:lnTo>
                  <a:lnTo>
                    <a:pt x="62" y="135"/>
                  </a:lnTo>
                  <a:lnTo>
                    <a:pt x="65" y="145"/>
                  </a:lnTo>
                  <a:lnTo>
                    <a:pt x="65" y="148"/>
                  </a:lnTo>
                  <a:lnTo>
                    <a:pt x="60" y="147"/>
                  </a:lnTo>
                  <a:lnTo>
                    <a:pt x="56" y="141"/>
                  </a:lnTo>
                  <a:lnTo>
                    <a:pt x="51" y="130"/>
                  </a:lnTo>
                  <a:lnTo>
                    <a:pt x="48" y="111"/>
                  </a:lnTo>
                  <a:lnTo>
                    <a:pt x="44" y="83"/>
                  </a:lnTo>
                  <a:lnTo>
                    <a:pt x="38" y="57"/>
                  </a:lnTo>
                  <a:lnTo>
                    <a:pt x="35" y="39"/>
                  </a:lnTo>
                  <a:lnTo>
                    <a:pt x="22" y="26"/>
                  </a:lnTo>
                  <a:lnTo>
                    <a:pt x="11" y="15"/>
                  </a:lnTo>
                  <a:lnTo>
                    <a:pt x="4" y="8"/>
                  </a:lnTo>
                  <a:lnTo>
                    <a:pt x="0" y="3"/>
                  </a:lnTo>
                  <a:lnTo>
                    <a:pt x="0" y="0"/>
                  </a:lnTo>
                  <a:lnTo>
                    <a:pt x="1" y="0"/>
                  </a:lnTo>
                  <a:lnTo>
                    <a:pt x="4" y="0"/>
                  </a:lnTo>
                  <a:lnTo>
                    <a:pt x="9" y="2"/>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75" name="Freeform 336"/>
            <p:cNvSpPr>
              <a:spLocks/>
            </p:cNvSpPr>
            <p:nvPr/>
          </p:nvSpPr>
          <p:spPr bwMode="auto">
            <a:xfrm>
              <a:off x="1782" y="1597"/>
              <a:ext cx="165" cy="275"/>
            </a:xfrm>
            <a:custGeom>
              <a:avLst/>
              <a:gdLst>
                <a:gd name="T0" fmla="*/ 73 w 165"/>
                <a:gd name="T1" fmla="*/ 2 h 275"/>
                <a:gd name="T2" fmla="*/ 78 w 165"/>
                <a:gd name="T3" fmla="*/ 31 h 275"/>
                <a:gd name="T4" fmla="*/ 82 w 165"/>
                <a:gd name="T5" fmla="*/ 43 h 275"/>
                <a:gd name="T6" fmla="*/ 94 w 165"/>
                <a:gd name="T7" fmla="*/ 52 h 275"/>
                <a:gd name="T8" fmla="*/ 110 w 165"/>
                <a:gd name="T9" fmla="*/ 67 h 275"/>
                <a:gd name="T10" fmla="*/ 128 w 165"/>
                <a:gd name="T11" fmla="*/ 87 h 275"/>
                <a:gd name="T12" fmla="*/ 147 w 165"/>
                <a:gd name="T13" fmla="*/ 121 h 275"/>
                <a:gd name="T14" fmla="*/ 162 w 165"/>
                <a:gd name="T15" fmla="*/ 146 h 275"/>
                <a:gd name="T16" fmla="*/ 165 w 165"/>
                <a:gd name="T17" fmla="*/ 158 h 275"/>
                <a:gd name="T18" fmla="*/ 161 w 165"/>
                <a:gd name="T19" fmla="*/ 158 h 275"/>
                <a:gd name="T20" fmla="*/ 153 w 165"/>
                <a:gd name="T21" fmla="*/ 145 h 275"/>
                <a:gd name="T22" fmla="*/ 143 w 165"/>
                <a:gd name="T23" fmla="*/ 126 h 275"/>
                <a:gd name="T24" fmla="*/ 128 w 165"/>
                <a:gd name="T25" fmla="*/ 104 h 275"/>
                <a:gd name="T26" fmla="*/ 115 w 165"/>
                <a:gd name="T27" fmla="*/ 84 h 275"/>
                <a:gd name="T28" fmla="*/ 103 w 165"/>
                <a:gd name="T29" fmla="*/ 74 h 275"/>
                <a:gd name="T30" fmla="*/ 93 w 165"/>
                <a:gd name="T31" fmla="*/ 67 h 275"/>
                <a:gd name="T32" fmla="*/ 87 w 165"/>
                <a:gd name="T33" fmla="*/ 80 h 275"/>
                <a:gd name="T34" fmla="*/ 88 w 165"/>
                <a:gd name="T35" fmla="*/ 111 h 275"/>
                <a:gd name="T36" fmla="*/ 97 w 165"/>
                <a:gd name="T37" fmla="*/ 127 h 275"/>
                <a:gd name="T38" fmla="*/ 116 w 165"/>
                <a:gd name="T39" fmla="*/ 145 h 275"/>
                <a:gd name="T40" fmla="*/ 137 w 165"/>
                <a:gd name="T41" fmla="*/ 170 h 275"/>
                <a:gd name="T42" fmla="*/ 152 w 165"/>
                <a:gd name="T43" fmla="*/ 201 h 275"/>
                <a:gd name="T44" fmla="*/ 155 w 165"/>
                <a:gd name="T45" fmla="*/ 226 h 275"/>
                <a:gd name="T46" fmla="*/ 147 w 165"/>
                <a:gd name="T47" fmla="*/ 213 h 275"/>
                <a:gd name="T48" fmla="*/ 135 w 165"/>
                <a:gd name="T49" fmla="*/ 188 h 275"/>
                <a:gd name="T50" fmla="*/ 124 w 165"/>
                <a:gd name="T51" fmla="*/ 170 h 275"/>
                <a:gd name="T52" fmla="*/ 110 w 165"/>
                <a:gd name="T53" fmla="*/ 155 h 275"/>
                <a:gd name="T54" fmla="*/ 97 w 165"/>
                <a:gd name="T55" fmla="*/ 145 h 275"/>
                <a:gd name="T56" fmla="*/ 100 w 165"/>
                <a:gd name="T57" fmla="*/ 167 h 275"/>
                <a:gd name="T58" fmla="*/ 110 w 165"/>
                <a:gd name="T59" fmla="*/ 237 h 275"/>
                <a:gd name="T60" fmla="*/ 106 w 165"/>
                <a:gd name="T61" fmla="*/ 273 h 275"/>
                <a:gd name="T62" fmla="*/ 103 w 165"/>
                <a:gd name="T63" fmla="*/ 271 h 275"/>
                <a:gd name="T64" fmla="*/ 100 w 165"/>
                <a:gd name="T65" fmla="*/ 241 h 275"/>
                <a:gd name="T66" fmla="*/ 85 w 165"/>
                <a:gd name="T67" fmla="*/ 174 h 275"/>
                <a:gd name="T68" fmla="*/ 68 w 165"/>
                <a:gd name="T69" fmla="*/ 164 h 275"/>
                <a:gd name="T70" fmla="*/ 44 w 165"/>
                <a:gd name="T71" fmla="*/ 198 h 275"/>
                <a:gd name="T72" fmla="*/ 35 w 165"/>
                <a:gd name="T73" fmla="*/ 223 h 275"/>
                <a:gd name="T74" fmla="*/ 31 w 165"/>
                <a:gd name="T75" fmla="*/ 217 h 275"/>
                <a:gd name="T76" fmla="*/ 41 w 165"/>
                <a:gd name="T77" fmla="*/ 189 h 275"/>
                <a:gd name="T78" fmla="*/ 65 w 165"/>
                <a:gd name="T79" fmla="*/ 146 h 275"/>
                <a:gd name="T80" fmla="*/ 75 w 165"/>
                <a:gd name="T81" fmla="*/ 117 h 275"/>
                <a:gd name="T82" fmla="*/ 75 w 165"/>
                <a:gd name="T83" fmla="*/ 80 h 275"/>
                <a:gd name="T84" fmla="*/ 66 w 165"/>
                <a:gd name="T85" fmla="*/ 74 h 275"/>
                <a:gd name="T86" fmla="*/ 45 w 165"/>
                <a:gd name="T87" fmla="*/ 93 h 275"/>
                <a:gd name="T88" fmla="*/ 25 w 165"/>
                <a:gd name="T89" fmla="*/ 118 h 275"/>
                <a:gd name="T90" fmla="*/ 10 w 165"/>
                <a:gd name="T91" fmla="*/ 143 h 275"/>
                <a:gd name="T92" fmla="*/ 3 w 165"/>
                <a:gd name="T93" fmla="*/ 160 h 275"/>
                <a:gd name="T94" fmla="*/ 0 w 165"/>
                <a:gd name="T95" fmla="*/ 157 h 275"/>
                <a:gd name="T96" fmla="*/ 4 w 165"/>
                <a:gd name="T97" fmla="*/ 140 h 275"/>
                <a:gd name="T98" fmla="*/ 19 w 165"/>
                <a:gd name="T99" fmla="*/ 115 h 275"/>
                <a:gd name="T100" fmla="*/ 38 w 165"/>
                <a:gd name="T101" fmla="*/ 84 h 275"/>
                <a:gd name="T102" fmla="*/ 59 w 165"/>
                <a:gd name="T103" fmla="*/ 59 h 275"/>
                <a:gd name="T104" fmla="*/ 72 w 165"/>
                <a:gd name="T105" fmla="*/ 41 h 275"/>
                <a:gd name="T106" fmla="*/ 69 w 165"/>
                <a:gd name="T107" fmla="*/ 18 h 275"/>
                <a:gd name="T108" fmla="*/ 68 w 165"/>
                <a:gd name="T109" fmla="*/ 7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0" y="0"/>
                  </a:moveTo>
                  <a:lnTo>
                    <a:pt x="73" y="2"/>
                  </a:lnTo>
                  <a:lnTo>
                    <a:pt x="76" y="15"/>
                  </a:lnTo>
                  <a:lnTo>
                    <a:pt x="78" y="31"/>
                  </a:lnTo>
                  <a:lnTo>
                    <a:pt x="79" y="40"/>
                  </a:lnTo>
                  <a:lnTo>
                    <a:pt x="82" y="43"/>
                  </a:lnTo>
                  <a:lnTo>
                    <a:pt x="87" y="46"/>
                  </a:lnTo>
                  <a:lnTo>
                    <a:pt x="94" y="52"/>
                  </a:lnTo>
                  <a:lnTo>
                    <a:pt x="102" y="59"/>
                  </a:lnTo>
                  <a:lnTo>
                    <a:pt x="110" y="67"/>
                  </a:lnTo>
                  <a:lnTo>
                    <a:pt x="119" y="77"/>
                  </a:lnTo>
                  <a:lnTo>
                    <a:pt x="128" y="87"/>
                  </a:lnTo>
                  <a:lnTo>
                    <a:pt x="135" y="101"/>
                  </a:lnTo>
                  <a:lnTo>
                    <a:pt x="147" y="121"/>
                  </a:lnTo>
                  <a:lnTo>
                    <a:pt x="156" y="136"/>
                  </a:lnTo>
                  <a:lnTo>
                    <a:pt x="162" y="146"/>
                  </a:lnTo>
                  <a:lnTo>
                    <a:pt x="165" y="154"/>
                  </a:lnTo>
                  <a:lnTo>
                    <a:pt x="165" y="158"/>
                  </a:lnTo>
                  <a:lnTo>
                    <a:pt x="164" y="160"/>
                  </a:lnTo>
                  <a:lnTo>
                    <a:pt x="161" y="158"/>
                  </a:lnTo>
                  <a:lnTo>
                    <a:pt x="156" y="151"/>
                  </a:lnTo>
                  <a:lnTo>
                    <a:pt x="153" y="145"/>
                  </a:lnTo>
                  <a:lnTo>
                    <a:pt x="149" y="136"/>
                  </a:lnTo>
                  <a:lnTo>
                    <a:pt x="143" y="126"/>
                  </a:lnTo>
                  <a:lnTo>
                    <a:pt x="135" y="114"/>
                  </a:lnTo>
                  <a:lnTo>
                    <a:pt x="128" y="104"/>
                  </a:lnTo>
                  <a:lnTo>
                    <a:pt x="121" y="93"/>
                  </a:lnTo>
                  <a:lnTo>
                    <a:pt x="115" y="84"/>
                  </a:lnTo>
                  <a:lnTo>
                    <a:pt x="110" y="80"/>
                  </a:lnTo>
                  <a:lnTo>
                    <a:pt x="103" y="74"/>
                  </a:lnTo>
                  <a:lnTo>
                    <a:pt x="97" y="70"/>
                  </a:lnTo>
                  <a:lnTo>
                    <a:pt x="93" y="67"/>
                  </a:lnTo>
                  <a:lnTo>
                    <a:pt x="88" y="65"/>
                  </a:lnTo>
                  <a:lnTo>
                    <a:pt x="87" y="80"/>
                  </a:lnTo>
                  <a:lnTo>
                    <a:pt x="87" y="96"/>
                  </a:lnTo>
                  <a:lnTo>
                    <a:pt x="88" y="111"/>
                  </a:lnTo>
                  <a:lnTo>
                    <a:pt x="90" y="121"/>
                  </a:lnTo>
                  <a:lnTo>
                    <a:pt x="97" y="127"/>
                  </a:lnTo>
                  <a:lnTo>
                    <a:pt x="106" y="136"/>
                  </a:lnTo>
                  <a:lnTo>
                    <a:pt x="116" y="145"/>
                  </a:lnTo>
                  <a:lnTo>
                    <a:pt x="127" y="157"/>
                  </a:lnTo>
                  <a:lnTo>
                    <a:pt x="137" y="170"/>
                  </a:lnTo>
                  <a:lnTo>
                    <a:pt x="146" y="185"/>
                  </a:lnTo>
                  <a:lnTo>
                    <a:pt x="152" y="201"/>
                  </a:lnTo>
                  <a:lnTo>
                    <a:pt x="155" y="220"/>
                  </a:lnTo>
                  <a:lnTo>
                    <a:pt x="155" y="226"/>
                  </a:lnTo>
                  <a:lnTo>
                    <a:pt x="152" y="223"/>
                  </a:lnTo>
                  <a:lnTo>
                    <a:pt x="147" y="213"/>
                  </a:lnTo>
                  <a:lnTo>
                    <a:pt x="140" y="197"/>
                  </a:lnTo>
                  <a:lnTo>
                    <a:pt x="135" y="188"/>
                  </a:lnTo>
                  <a:lnTo>
                    <a:pt x="131" y="177"/>
                  </a:lnTo>
                  <a:lnTo>
                    <a:pt x="124" y="170"/>
                  </a:lnTo>
                  <a:lnTo>
                    <a:pt x="118" y="161"/>
                  </a:lnTo>
                  <a:lnTo>
                    <a:pt x="110" y="155"/>
                  </a:lnTo>
                  <a:lnTo>
                    <a:pt x="103" y="149"/>
                  </a:lnTo>
                  <a:lnTo>
                    <a:pt x="97" y="145"/>
                  </a:lnTo>
                  <a:lnTo>
                    <a:pt x="91" y="143"/>
                  </a:lnTo>
                  <a:lnTo>
                    <a:pt x="100" y="167"/>
                  </a:lnTo>
                  <a:lnTo>
                    <a:pt x="106" y="201"/>
                  </a:lnTo>
                  <a:lnTo>
                    <a:pt x="110" y="237"/>
                  </a:lnTo>
                  <a:lnTo>
                    <a:pt x="109" y="266"/>
                  </a:lnTo>
                  <a:lnTo>
                    <a:pt x="106" y="273"/>
                  </a:lnTo>
                  <a:lnTo>
                    <a:pt x="104" y="275"/>
                  </a:lnTo>
                  <a:lnTo>
                    <a:pt x="103" y="271"/>
                  </a:lnTo>
                  <a:lnTo>
                    <a:pt x="103" y="262"/>
                  </a:lnTo>
                  <a:lnTo>
                    <a:pt x="100" y="241"/>
                  </a:lnTo>
                  <a:lnTo>
                    <a:pt x="94" y="208"/>
                  </a:lnTo>
                  <a:lnTo>
                    <a:pt x="85" y="174"/>
                  </a:lnTo>
                  <a:lnTo>
                    <a:pt x="79" y="155"/>
                  </a:lnTo>
                  <a:lnTo>
                    <a:pt x="68" y="164"/>
                  </a:lnTo>
                  <a:lnTo>
                    <a:pt x="54" y="179"/>
                  </a:lnTo>
                  <a:lnTo>
                    <a:pt x="44" y="198"/>
                  </a:lnTo>
                  <a:lnTo>
                    <a:pt x="38" y="216"/>
                  </a:lnTo>
                  <a:lnTo>
                    <a:pt x="35" y="223"/>
                  </a:lnTo>
                  <a:lnTo>
                    <a:pt x="32" y="223"/>
                  </a:lnTo>
                  <a:lnTo>
                    <a:pt x="31" y="217"/>
                  </a:lnTo>
                  <a:lnTo>
                    <a:pt x="34" y="207"/>
                  </a:lnTo>
                  <a:lnTo>
                    <a:pt x="41" y="189"/>
                  </a:lnTo>
                  <a:lnTo>
                    <a:pt x="53" y="167"/>
                  </a:lnTo>
                  <a:lnTo>
                    <a:pt x="65" y="146"/>
                  </a:lnTo>
                  <a:lnTo>
                    <a:pt x="73" y="135"/>
                  </a:lnTo>
                  <a:lnTo>
                    <a:pt x="75" y="117"/>
                  </a:lnTo>
                  <a:lnTo>
                    <a:pt x="75" y="96"/>
                  </a:lnTo>
                  <a:lnTo>
                    <a:pt x="75" y="80"/>
                  </a:lnTo>
                  <a:lnTo>
                    <a:pt x="75" y="68"/>
                  </a:lnTo>
                  <a:lnTo>
                    <a:pt x="66" y="74"/>
                  </a:lnTo>
                  <a:lnTo>
                    <a:pt x="56" y="83"/>
                  </a:lnTo>
                  <a:lnTo>
                    <a:pt x="45" y="93"/>
                  </a:lnTo>
                  <a:lnTo>
                    <a:pt x="34" y="105"/>
                  </a:lnTo>
                  <a:lnTo>
                    <a:pt x="25" y="118"/>
                  </a:lnTo>
                  <a:lnTo>
                    <a:pt x="16" y="132"/>
                  </a:lnTo>
                  <a:lnTo>
                    <a:pt x="10" y="143"/>
                  </a:lnTo>
                  <a:lnTo>
                    <a:pt x="6" y="155"/>
                  </a:lnTo>
                  <a:lnTo>
                    <a:pt x="3" y="160"/>
                  </a:lnTo>
                  <a:lnTo>
                    <a:pt x="1" y="160"/>
                  </a:lnTo>
                  <a:lnTo>
                    <a:pt x="0" y="157"/>
                  </a:lnTo>
                  <a:lnTo>
                    <a:pt x="1" y="148"/>
                  </a:lnTo>
                  <a:lnTo>
                    <a:pt x="4" y="140"/>
                  </a:lnTo>
                  <a:lnTo>
                    <a:pt x="10" y="129"/>
                  </a:lnTo>
                  <a:lnTo>
                    <a:pt x="19" y="115"/>
                  </a:lnTo>
                  <a:lnTo>
                    <a:pt x="28" y="101"/>
                  </a:lnTo>
                  <a:lnTo>
                    <a:pt x="38" y="84"/>
                  </a:lnTo>
                  <a:lnTo>
                    <a:pt x="48" y="71"/>
                  </a:lnTo>
                  <a:lnTo>
                    <a:pt x="59" y="59"/>
                  </a:lnTo>
                  <a:lnTo>
                    <a:pt x="68" y="50"/>
                  </a:lnTo>
                  <a:lnTo>
                    <a:pt x="72" y="41"/>
                  </a:lnTo>
                  <a:lnTo>
                    <a:pt x="72" y="30"/>
                  </a:lnTo>
                  <a:lnTo>
                    <a:pt x="69" y="18"/>
                  </a:lnTo>
                  <a:lnTo>
                    <a:pt x="68" y="10"/>
                  </a:lnTo>
                  <a:lnTo>
                    <a:pt x="68" y="7"/>
                  </a:lnTo>
                  <a:lnTo>
                    <a:pt x="68" y="4"/>
                  </a:lnTo>
                  <a:lnTo>
                    <a:pt x="69" y="3"/>
                  </a:lnTo>
                  <a:lnTo>
                    <a:pt x="70" y="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76" name="Freeform 337"/>
            <p:cNvSpPr>
              <a:spLocks/>
            </p:cNvSpPr>
            <p:nvPr/>
          </p:nvSpPr>
          <p:spPr bwMode="auto">
            <a:xfrm>
              <a:off x="1948" y="1239"/>
              <a:ext cx="200" cy="286"/>
            </a:xfrm>
            <a:custGeom>
              <a:avLst/>
              <a:gdLst>
                <a:gd name="T0" fmla="*/ 6 w 200"/>
                <a:gd name="T1" fmla="*/ 272 h 286"/>
                <a:gd name="T2" fmla="*/ 24 w 200"/>
                <a:gd name="T3" fmla="*/ 235 h 286"/>
                <a:gd name="T4" fmla="*/ 36 w 200"/>
                <a:gd name="T5" fmla="*/ 209 h 286"/>
                <a:gd name="T6" fmla="*/ 51 w 200"/>
                <a:gd name="T7" fmla="*/ 172 h 286"/>
                <a:gd name="T8" fmla="*/ 49 w 200"/>
                <a:gd name="T9" fmla="*/ 153 h 286"/>
                <a:gd name="T10" fmla="*/ 37 w 200"/>
                <a:gd name="T11" fmla="*/ 138 h 286"/>
                <a:gd name="T12" fmla="*/ 36 w 200"/>
                <a:gd name="T13" fmla="*/ 122 h 286"/>
                <a:gd name="T14" fmla="*/ 39 w 200"/>
                <a:gd name="T15" fmla="*/ 126 h 286"/>
                <a:gd name="T16" fmla="*/ 46 w 200"/>
                <a:gd name="T17" fmla="*/ 136 h 286"/>
                <a:gd name="T18" fmla="*/ 58 w 200"/>
                <a:gd name="T19" fmla="*/ 142 h 286"/>
                <a:gd name="T20" fmla="*/ 70 w 200"/>
                <a:gd name="T21" fmla="*/ 136 h 286"/>
                <a:gd name="T22" fmla="*/ 85 w 200"/>
                <a:gd name="T23" fmla="*/ 119 h 286"/>
                <a:gd name="T24" fmla="*/ 99 w 200"/>
                <a:gd name="T25" fmla="*/ 101 h 286"/>
                <a:gd name="T26" fmla="*/ 110 w 200"/>
                <a:gd name="T27" fmla="*/ 86 h 286"/>
                <a:gd name="T28" fmla="*/ 111 w 200"/>
                <a:gd name="T29" fmla="*/ 71 h 286"/>
                <a:gd name="T30" fmla="*/ 104 w 200"/>
                <a:gd name="T31" fmla="*/ 39 h 286"/>
                <a:gd name="T32" fmla="*/ 92 w 200"/>
                <a:gd name="T33" fmla="*/ 20 h 286"/>
                <a:gd name="T34" fmla="*/ 91 w 200"/>
                <a:gd name="T35" fmla="*/ 14 h 286"/>
                <a:gd name="T36" fmla="*/ 102 w 200"/>
                <a:gd name="T37" fmla="*/ 25 h 286"/>
                <a:gd name="T38" fmla="*/ 119 w 200"/>
                <a:gd name="T39" fmla="*/ 59 h 286"/>
                <a:gd name="T40" fmla="*/ 129 w 200"/>
                <a:gd name="T41" fmla="*/ 54 h 286"/>
                <a:gd name="T42" fmla="*/ 151 w 200"/>
                <a:gd name="T43" fmla="*/ 15 h 286"/>
                <a:gd name="T44" fmla="*/ 167 w 200"/>
                <a:gd name="T45" fmla="*/ 0 h 286"/>
                <a:gd name="T46" fmla="*/ 167 w 200"/>
                <a:gd name="T47" fmla="*/ 5 h 286"/>
                <a:gd name="T48" fmla="*/ 157 w 200"/>
                <a:gd name="T49" fmla="*/ 24 h 286"/>
                <a:gd name="T50" fmla="*/ 135 w 200"/>
                <a:gd name="T51" fmla="*/ 70 h 286"/>
                <a:gd name="T52" fmla="*/ 135 w 200"/>
                <a:gd name="T53" fmla="*/ 79 h 286"/>
                <a:gd name="T54" fmla="*/ 154 w 200"/>
                <a:gd name="T55" fmla="*/ 74 h 286"/>
                <a:gd name="T56" fmla="*/ 169 w 200"/>
                <a:gd name="T57" fmla="*/ 68 h 286"/>
                <a:gd name="T58" fmla="*/ 182 w 200"/>
                <a:gd name="T59" fmla="*/ 62 h 286"/>
                <a:gd name="T60" fmla="*/ 194 w 200"/>
                <a:gd name="T61" fmla="*/ 55 h 286"/>
                <a:gd name="T62" fmla="*/ 200 w 200"/>
                <a:gd name="T63" fmla="*/ 57 h 286"/>
                <a:gd name="T64" fmla="*/ 191 w 200"/>
                <a:gd name="T65" fmla="*/ 65 h 286"/>
                <a:gd name="T66" fmla="*/ 172 w 200"/>
                <a:gd name="T67" fmla="*/ 76 h 286"/>
                <a:gd name="T68" fmla="*/ 148 w 200"/>
                <a:gd name="T69" fmla="*/ 88 h 286"/>
                <a:gd name="T70" fmla="*/ 129 w 200"/>
                <a:gd name="T71" fmla="*/ 96 h 286"/>
                <a:gd name="T72" fmla="*/ 113 w 200"/>
                <a:gd name="T73" fmla="*/ 102 h 286"/>
                <a:gd name="T74" fmla="*/ 95 w 200"/>
                <a:gd name="T75" fmla="*/ 126 h 286"/>
                <a:gd name="T76" fmla="*/ 95 w 200"/>
                <a:gd name="T77" fmla="*/ 136 h 286"/>
                <a:gd name="T78" fmla="*/ 102 w 200"/>
                <a:gd name="T79" fmla="*/ 141 h 286"/>
                <a:gd name="T80" fmla="*/ 99 w 200"/>
                <a:gd name="T81" fmla="*/ 144 h 286"/>
                <a:gd name="T82" fmla="*/ 91 w 200"/>
                <a:gd name="T83" fmla="*/ 151 h 286"/>
                <a:gd name="T84" fmla="*/ 85 w 200"/>
                <a:gd name="T85" fmla="*/ 153 h 286"/>
                <a:gd name="T86" fmla="*/ 80 w 200"/>
                <a:gd name="T87" fmla="*/ 153 h 286"/>
                <a:gd name="T88" fmla="*/ 76 w 200"/>
                <a:gd name="T89" fmla="*/ 160 h 286"/>
                <a:gd name="T90" fmla="*/ 62 w 200"/>
                <a:gd name="T91" fmla="*/ 185 h 286"/>
                <a:gd name="T92" fmla="*/ 46 w 200"/>
                <a:gd name="T93" fmla="*/ 216 h 286"/>
                <a:gd name="T94" fmla="*/ 37 w 200"/>
                <a:gd name="T95" fmla="*/ 246 h 286"/>
                <a:gd name="T96" fmla="*/ 33 w 200"/>
                <a:gd name="T97" fmla="*/ 262 h 286"/>
                <a:gd name="T98" fmla="*/ 29 w 200"/>
                <a:gd name="T99" fmla="*/ 274 h 286"/>
                <a:gd name="T100" fmla="*/ 20 w 200"/>
                <a:gd name="T101" fmla="*/ 281 h 286"/>
                <a:gd name="T102" fmla="*/ 5 w 200"/>
                <a:gd name="T103" fmla="*/ 286 h 28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0"/>
                <a:gd name="T157" fmla="*/ 0 h 286"/>
                <a:gd name="T158" fmla="*/ 200 w 200"/>
                <a:gd name="T159" fmla="*/ 286 h 28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0" h="286">
                  <a:moveTo>
                    <a:pt x="0" y="286"/>
                  </a:moveTo>
                  <a:lnTo>
                    <a:pt x="6" y="272"/>
                  </a:lnTo>
                  <a:lnTo>
                    <a:pt x="15" y="253"/>
                  </a:lnTo>
                  <a:lnTo>
                    <a:pt x="24" y="235"/>
                  </a:lnTo>
                  <a:lnTo>
                    <a:pt x="30" y="222"/>
                  </a:lnTo>
                  <a:lnTo>
                    <a:pt x="36" y="209"/>
                  </a:lnTo>
                  <a:lnTo>
                    <a:pt x="43" y="190"/>
                  </a:lnTo>
                  <a:lnTo>
                    <a:pt x="51" y="172"/>
                  </a:lnTo>
                  <a:lnTo>
                    <a:pt x="57" y="160"/>
                  </a:lnTo>
                  <a:lnTo>
                    <a:pt x="49" y="153"/>
                  </a:lnTo>
                  <a:lnTo>
                    <a:pt x="42" y="145"/>
                  </a:lnTo>
                  <a:lnTo>
                    <a:pt x="37" y="138"/>
                  </a:lnTo>
                  <a:lnTo>
                    <a:pt x="36" y="127"/>
                  </a:lnTo>
                  <a:lnTo>
                    <a:pt x="36" y="122"/>
                  </a:lnTo>
                  <a:lnTo>
                    <a:pt x="37" y="122"/>
                  </a:lnTo>
                  <a:lnTo>
                    <a:pt x="39" y="126"/>
                  </a:lnTo>
                  <a:lnTo>
                    <a:pt x="42" y="132"/>
                  </a:lnTo>
                  <a:lnTo>
                    <a:pt x="46" y="136"/>
                  </a:lnTo>
                  <a:lnTo>
                    <a:pt x="52" y="139"/>
                  </a:lnTo>
                  <a:lnTo>
                    <a:pt x="58" y="142"/>
                  </a:lnTo>
                  <a:lnTo>
                    <a:pt x="62" y="144"/>
                  </a:lnTo>
                  <a:lnTo>
                    <a:pt x="70" y="136"/>
                  </a:lnTo>
                  <a:lnTo>
                    <a:pt x="77" y="129"/>
                  </a:lnTo>
                  <a:lnTo>
                    <a:pt x="85" y="119"/>
                  </a:lnTo>
                  <a:lnTo>
                    <a:pt x="92" y="110"/>
                  </a:lnTo>
                  <a:lnTo>
                    <a:pt x="99" y="101"/>
                  </a:lnTo>
                  <a:lnTo>
                    <a:pt x="105" y="93"/>
                  </a:lnTo>
                  <a:lnTo>
                    <a:pt x="110" y="86"/>
                  </a:lnTo>
                  <a:lnTo>
                    <a:pt x="111" y="82"/>
                  </a:lnTo>
                  <a:lnTo>
                    <a:pt x="111" y="71"/>
                  </a:lnTo>
                  <a:lnTo>
                    <a:pt x="110" y="55"/>
                  </a:lnTo>
                  <a:lnTo>
                    <a:pt x="104" y="39"/>
                  </a:lnTo>
                  <a:lnTo>
                    <a:pt x="98" y="27"/>
                  </a:lnTo>
                  <a:lnTo>
                    <a:pt x="92" y="20"/>
                  </a:lnTo>
                  <a:lnTo>
                    <a:pt x="91" y="15"/>
                  </a:lnTo>
                  <a:lnTo>
                    <a:pt x="91" y="14"/>
                  </a:lnTo>
                  <a:lnTo>
                    <a:pt x="95" y="17"/>
                  </a:lnTo>
                  <a:lnTo>
                    <a:pt x="102" y="25"/>
                  </a:lnTo>
                  <a:lnTo>
                    <a:pt x="111" y="42"/>
                  </a:lnTo>
                  <a:lnTo>
                    <a:pt x="119" y="59"/>
                  </a:lnTo>
                  <a:lnTo>
                    <a:pt x="120" y="71"/>
                  </a:lnTo>
                  <a:lnTo>
                    <a:pt x="129" y="54"/>
                  </a:lnTo>
                  <a:lnTo>
                    <a:pt x="141" y="33"/>
                  </a:lnTo>
                  <a:lnTo>
                    <a:pt x="151" y="15"/>
                  </a:lnTo>
                  <a:lnTo>
                    <a:pt x="161" y="3"/>
                  </a:lnTo>
                  <a:lnTo>
                    <a:pt x="167" y="0"/>
                  </a:lnTo>
                  <a:lnTo>
                    <a:pt x="169" y="2"/>
                  </a:lnTo>
                  <a:lnTo>
                    <a:pt x="167" y="5"/>
                  </a:lnTo>
                  <a:lnTo>
                    <a:pt x="163" y="11"/>
                  </a:lnTo>
                  <a:lnTo>
                    <a:pt x="157" y="24"/>
                  </a:lnTo>
                  <a:lnTo>
                    <a:pt x="145" y="48"/>
                  </a:lnTo>
                  <a:lnTo>
                    <a:pt x="135" y="70"/>
                  </a:lnTo>
                  <a:lnTo>
                    <a:pt x="126" y="82"/>
                  </a:lnTo>
                  <a:lnTo>
                    <a:pt x="135" y="79"/>
                  </a:lnTo>
                  <a:lnTo>
                    <a:pt x="145" y="76"/>
                  </a:lnTo>
                  <a:lnTo>
                    <a:pt x="154" y="74"/>
                  </a:lnTo>
                  <a:lnTo>
                    <a:pt x="161" y="71"/>
                  </a:lnTo>
                  <a:lnTo>
                    <a:pt x="169" y="68"/>
                  </a:lnTo>
                  <a:lnTo>
                    <a:pt x="176" y="65"/>
                  </a:lnTo>
                  <a:lnTo>
                    <a:pt x="182" y="62"/>
                  </a:lnTo>
                  <a:lnTo>
                    <a:pt x="186" y="59"/>
                  </a:lnTo>
                  <a:lnTo>
                    <a:pt x="194" y="55"/>
                  </a:lnTo>
                  <a:lnTo>
                    <a:pt x="198" y="54"/>
                  </a:lnTo>
                  <a:lnTo>
                    <a:pt x="200" y="57"/>
                  </a:lnTo>
                  <a:lnTo>
                    <a:pt x="197" y="61"/>
                  </a:lnTo>
                  <a:lnTo>
                    <a:pt x="191" y="65"/>
                  </a:lnTo>
                  <a:lnTo>
                    <a:pt x="182" y="70"/>
                  </a:lnTo>
                  <a:lnTo>
                    <a:pt x="172" y="76"/>
                  </a:lnTo>
                  <a:lnTo>
                    <a:pt x="160" y="82"/>
                  </a:lnTo>
                  <a:lnTo>
                    <a:pt x="148" y="88"/>
                  </a:lnTo>
                  <a:lnTo>
                    <a:pt x="138" y="93"/>
                  </a:lnTo>
                  <a:lnTo>
                    <a:pt x="129" y="96"/>
                  </a:lnTo>
                  <a:lnTo>
                    <a:pt x="123" y="98"/>
                  </a:lnTo>
                  <a:lnTo>
                    <a:pt x="113" y="102"/>
                  </a:lnTo>
                  <a:lnTo>
                    <a:pt x="102" y="114"/>
                  </a:lnTo>
                  <a:lnTo>
                    <a:pt x="95" y="126"/>
                  </a:lnTo>
                  <a:lnTo>
                    <a:pt x="93" y="133"/>
                  </a:lnTo>
                  <a:lnTo>
                    <a:pt x="95" y="136"/>
                  </a:lnTo>
                  <a:lnTo>
                    <a:pt x="99" y="139"/>
                  </a:lnTo>
                  <a:lnTo>
                    <a:pt x="102" y="141"/>
                  </a:lnTo>
                  <a:lnTo>
                    <a:pt x="105" y="141"/>
                  </a:lnTo>
                  <a:lnTo>
                    <a:pt x="99" y="144"/>
                  </a:lnTo>
                  <a:lnTo>
                    <a:pt x="95" y="147"/>
                  </a:lnTo>
                  <a:lnTo>
                    <a:pt x="91" y="151"/>
                  </a:lnTo>
                  <a:lnTo>
                    <a:pt x="88" y="154"/>
                  </a:lnTo>
                  <a:lnTo>
                    <a:pt x="85" y="153"/>
                  </a:lnTo>
                  <a:lnTo>
                    <a:pt x="82" y="153"/>
                  </a:lnTo>
                  <a:lnTo>
                    <a:pt x="80" y="153"/>
                  </a:lnTo>
                  <a:lnTo>
                    <a:pt x="76" y="160"/>
                  </a:lnTo>
                  <a:lnTo>
                    <a:pt x="70" y="170"/>
                  </a:lnTo>
                  <a:lnTo>
                    <a:pt x="62" y="185"/>
                  </a:lnTo>
                  <a:lnTo>
                    <a:pt x="54" y="200"/>
                  </a:lnTo>
                  <a:lnTo>
                    <a:pt x="46" y="216"/>
                  </a:lnTo>
                  <a:lnTo>
                    <a:pt x="40" y="232"/>
                  </a:lnTo>
                  <a:lnTo>
                    <a:pt x="37" y="246"/>
                  </a:lnTo>
                  <a:lnTo>
                    <a:pt x="36" y="256"/>
                  </a:lnTo>
                  <a:lnTo>
                    <a:pt x="33" y="262"/>
                  </a:lnTo>
                  <a:lnTo>
                    <a:pt x="31" y="268"/>
                  </a:lnTo>
                  <a:lnTo>
                    <a:pt x="29" y="274"/>
                  </a:lnTo>
                  <a:lnTo>
                    <a:pt x="24" y="278"/>
                  </a:lnTo>
                  <a:lnTo>
                    <a:pt x="20" y="281"/>
                  </a:lnTo>
                  <a:lnTo>
                    <a:pt x="12" y="284"/>
                  </a:lnTo>
                  <a:lnTo>
                    <a:pt x="5" y="286"/>
                  </a:lnTo>
                  <a:lnTo>
                    <a:pt x="0" y="286"/>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77" name="Freeform 338"/>
            <p:cNvSpPr>
              <a:spLocks/>
            </p:cNvSpPr>
            <p:nvPr/>
          </p:nvSpPr>
          <p:spPr bwMode="auto">
            <a:xfrm>
              <a:off x="1658" y="1693"/>
              <a:ext cx="128" cy="222"/>
            </a:xfrm>
            <a:custGeom>
              <a:avLst/>
              <a:gdLst>
                <a:gd name="T0" fmla="*/ 84 w 128"/>
                <a:gd name="T1" fmla="*/ 13 h 222"/>
                <a:gd name="T2" fmla="*/ 72 w 128"/>
                <a:gd name="T3" fmla="*/ 40 h 222"/>
                <a:gd name="T4" fmla="*/ 62 w 128"/>
                <a:gd name="T5" fmla="*/ 47 h 222"/>
                <a:gd name="T6" fmla="*/ 41 w 128"/>
                <a:gd name="T7" fmla="*/ 55 h 222"/>
                <a:gd name="T8" fmla="*/ 20 w 128"/>
                <a:gd name="T9" fmla="*/ 67 h 222"/>
                <a:gd name="T10" fmla="*/ 4 w 128"/>
                <a:gd name="T11" fmla="*/ 77 h 222"/>
                <a:gd name="T12" fmla="*/ 0 w 128"/>
                <a:gd name="T13" fmla="*/ 84 h 222"/>
                <a:gd name="T14" fmla="*/ 1 w 128"/>
                <a:gd name="T15" fmla="*/ 86 h 222"/>
                <a:gd name="T16" fmla="*/ 10 w 128"/>
                <a:gd name="T17" fmla="*/ 81 h 222"/>
                <a:gd name="T18" fmla="*/ 23 w 128"/>
                <a:gd name="T19" fmla="*/ 74 h 222"/>
                <a:gd name="T20" fmla="*/ 41 w 128"/>
                <a:gd name="T21" fmla="*/ 64 h 222"/>
                <a:gd name="T22" fmla="*/ 57 w 128"/>
                <a:gd name="T23" fmla="*/ 58 h 222"/>
                <a:gd name="T24" fmla="*/ 60 w 128"/>
                <a:gd name="T25" fmla="*/ 67 h 222"/>
                <a:gd name="T26" fmla="*/ 54 w 128"/>
                <a:gd name="T27" fmla="*/ 95 h 222"/>
                <a:gd name="T28" fmla="*/ 48 w 128"/>
                <a:gd name="T29" fmla="*/ 109 h 222"/>
                <a:gd name="T30" fmla="*/ 34 w 128"/>
                <a:gd name="T31" fmla="*/ 124 h 222"/>
                <a:gd name="T32" fmla="*/ 19 w 128"/>
                <a:gd name="T33" fmla="*/ 141 h 222"/>
                <a:gd name="T34" fmla="*/ 7 w 128"/>
                <a:gd name="T35" fmla="*/ 152 h 222"/>
                <a:gd name="T36" fmla="*/ 4 w 128"/>
                <a:gd name="T37" fmla="*/ 161 h 222"/>
                <a:gd name="T38" fmla="*/ 7 w 128"/>
                <a:gd name="T39" fmla="*/ 164 h 222"/>
                <a:gd name="T40" fmla="*/ 19 w 128"/>
                <a:gd name="T41" fmla="*/ 151 h 222"/>
                <a:gd name="T42" fmla="*/ 44 w 128"/>
                <a:gd name="T43" fmla="*/ 127 h 222"/>
                <a:gd name="T44" fmla="*/ 54 w 128"/>
                <a:gd name="T45" fmla="*/ 138 h 222"/>
                <a:gd name="T46" fmla="*/ 59 w 128"/>
                <a:gd name="T47" fmla="*/ 197 h 222"/>
                <a:gd name="T48" fmla="*/ 63 w 128"/>
                <a:gd name="T49" fmla="*/ 220 h 222"/>
                <a:gd name="T50" fmla="*/ 65 w 128"/>
                <a:gd name="T51" fmla="*/ 219 h 222"/>
                <a:gd name="T52" fmla="*/ 66 w 128"/>
                <a:gd name="T53" fmla="*/ 192 h 222"/>
                <a:gd name="T54" fmla="*/ 63 w 128"/>
                <a:gd name="T55" fmla="*/ 129 h 222"/>
                <a:gd name="T56" fmla="*/ 68 w 128"/>
                <a:gd name="T57" fmla="*/ 108 h 222"/>
                <a:gd name="T58" fmla="*/ 70 w 128"/>
                <a:gd name="T59" fmla="*/ 111 h 222"/>
                <a:gd name="T60" fmla="*/ 78 w 128"/>
                <a:gd name="T61" fmla="*/ 127 h 222"/>
                <a:gd name="T62" fmla="*/ 106 w 128"/>
                <a:gd name="T63" fmla="*/ 160 h 222"/>
                <a:gd name="T64" fmla="*/ 119 w 128"/>
                <a:gd name="T65" fmla="*/ 167 h 222"/>
                <a:gd name="T66" fmla="*/ 115 w 128"/>
                <a:gd name="T67" fmla="*/ 158 h 222"/>
                <a:gd name="T68" fmla="*/ 100 w 128"/>
                <a:gd name="T69" fmla="*/ 141 h 222"/>
                <a:gd name="T70" fmla="*/ 81 w 128"/>
                <a:gd name="T71" fmla="*/ 114 h 222"/>
                <a:gd name="T72" fmla="*/ 75 w 128"/>
                <a:gd name="T73" fmla="*/ 93 h 222"/>
                <a:gd name="T74" fmla="*/ 76 w 128"/>
                <a:gd name="T75" fmla="*/ 67 h 222"/>
                <a:gd name="T76" fmla="*/ 79 w 128"/>
                <a:gd name="T77" fmla="*/ 56 h 222"/>
                <a:gd name="T78" fmla="*/ 85 w 128"/>
                <a:gd name="T79" fmla="*/ 59 h 222"/>
                <a:gd name="T80" fmla="*/ 97 w 128"/>
                <a:gd name="T81" fmla="*/ 71 h 222"/>
                <a:gd name="T82" fmla="*/ 119 w 128"/>
                <a:gd name="T83" fmla="*/ 92 h 222"/>
                <a:gd name="T84" fmla="*/ 128 w 128"/>
                <a:gd name="T85" fmla="*/ 98 h 222"/>
                <a:gd name="T86" fmla="*/ 121 w 128"/>
                <a:gd name="T87" fmla="*/ 86 h 222"/>
                <a:gd name="T88" fmla="*/ 107 w 128"/>
                <a:gd name="T89" fmla="*/ 71 h 222"/>
                <a:gd name="T90" fmla="*/ 96 w 128"/>
                <a:gd name="T91" fmla="*/ 56 h 222"/>
                <a:gd name="T92" fmla="*/ 90 w 128"/>
                <a:gd name="T93" fmla="*/ 44 h 222"/>
                <a:gd name="T94" fmla="*/ 90 w 128"/>
                <a:gd name="T95" fmla="*/ 22 h 222"/>
                <a:gd name="T96" fmla="*/ 97 w 128"/>
                <a:gd name="T97" fmla="*/ 5 h 222"/>
                <a:gd name="T98" fmla="*/ 94 w 128"/>
                <a:gd name="T99" fmla="*/ 0 h 22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2"/>
                <a:gd name="T152" fmla="*/ 128 w 128"/>
                <a:gd name="T153" fmla="*/ 222 h 22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2">
                  <a:moveTo>
                    <a:pt x="90" y="5"/>
                  </a:moveTo>
                  <a:lnTo>
                    <a:pt x="84" y="13"/>
                  </a:lnTo>
                  <a:lnTo>
                    <a:pt x="78" y="27"/>
                  </a:lnTo>
                  <a:lnTo>
                    <a:pt x="72" y="40"/>
                  </a:lnTo>
                  <a:lnTo>
                    <a:pt x="69" y="47"/>
                  </a:lnTo>
                  <a:lnTo>
                    <a:pt x="62" y="47"/>
                  </a:lnTo>
                  <a:lnTo>
                    <a:pt x="51" y="50"/>
                  </a:lnTo>
                  <a:lnTo>
                    <a:pt x="41" y="55"/>
                  </a:lnTo>
                  <a:lnTo>
                    <a:pt x="31" y="61"/>
                  </a:lnTo>
                  <a:lnTo>
                    <a:pt x="20" y="67"/>
                  </a:lnTo>
                  <a:lnTo>
                    <a:pt x="11" y="71"/>
                  </a:lnTo>
                  <a:lnTo>
                    <a:pt x="4" y="77"/>
                  </a:lnTo>
                  <a:lnTo>
                    <a:pt x="1" y="80"/>
                  </a:lnTo>
                  <a:lnTo>
                    <a:pt x="0" y="84"/>
                  </a:lnTo>
                  <a:lnTo>
                    <a:pt x="0" y="86"/>
                  </a:lnTo>
                  <a:lnTo>
                    <a:pt x="1" y="86"/>
                  </a:lnTo>
                  <a:lnTo>
                    <a:pt x="6" y="84"/>
                  </a:lnTo>
                  <a:lnTo>
                    <a:pt x="10" y="81"/>
                  </a:lnTo>
                  <a:lnTo>
                    <a:pt x="16" y="78"/>
                  </a:lnTo>
                  <a:lnTo>
                    <a:pt x="23" y="74"/>
                  </a:lnTo>
                  <a:lnTo>
                    <a:pt x="32" y="68"/>
                  </a:lnTo>
                  <a:lnTo>
                    <a:pt x="41" y="64"/>
                  </a:lnTo>
                  <a:lnTo>
                    <a:pt x="50" y="61"/>
                  </a:lnTo>
                  <a:lnTo>
                    <a:pt x="57" y="58"/>
                  </a:lnTo>
                  <a:lnTo>
                    <a:pt x="63" y="56"/>
                  </a:lnTo>
                  <a:lnTo>
                    <a:pt x="60" y="67"/>
                  </a:lnTo>
                  <a:lnTo>
                    <a:pt x="57" y="81"/>
                  </a:lnTo>
                  <a:lnTo>
                    <a:pt x="54" y="95"/>
                  </a:lnTo>
                  <a:lnTo>
                    <a:pt x="53" y="104"/>
                  </a:lnTo>
                  <a:lnTo>
                    <a:pt x="48" y="109"/>
                  </a:lnTo>
                  <a:lnTo>
                    <a:pt x="41" y="115"/>
                  </a:lnTo>
                  <a:lnTo>
                    <a:pt x="34" y="124"/>
                  </a:lnTo>
                  <a:lnTo>
                    <a:pt x="26" y="132"/>
                  </a:lnTo>
                  <a:lnTo>
                    <a:pt x="19" y="141"/>
                  </a:lnTo>
                  <a:lnTo>
                    <a:pt x="11" y="146"/>
                  </a:lnTo>
                  <a:lnTo>
                    <a:pt x="7" y="152"/>
                  </a:lnTo>
                  <a:lnTo>
                    <a:pt x="6" y="157"/>
                  </a:lnTo>
                  <a:lnTo>
                    <a:pt x="4" y="161"/>
                  </a:lnTo>
                  <a:lnTo>
                    <a:pt x="4" y="164"/>
                  </a:lnTo>
                  <a:lnTo>
                    <a:pt x="7" y="164"/>
                  </a:lnTo>
                  <a:lnTo>
                    <a:pt x="10" y="160"/>
                  </a:lnTo>
                  <a:lnTo>
                    <a:pt x="19" y="151"/>
                  </a:lnTo>
                  <a:lnTo>
                    <a:pt x="32" y="138"/>
                  </a:lnTo>
                  <a:lnTo>
                    <a:pt x="44" y="127"/>
                  </a:lnTo>
                  <a:lnTo>
                    <a:pt x="53" y="120"/>
                  </a:lnTo>
                  <a:lnTo>
                    <a:pt x="54" y="138"/>
                  </a:lnTo>
                  <a:lnTo>
                    <a:pt x="56" y="167"/>
                  </a:lnTo>
                  <a:lnTo>
                    <a:pt x="59" y="197"/>
                  </a:lnTo>
                  <a:lnTo>
                    <a:pt x="62" y="214"/>
                  </a:lnTo>
                  <a:lnTo>
                    <a:pt x="63" y="220"/>
                  </a:lnTo>
                  <a:lnTo>
                    <a:pt x="65" y="222"/>
                  </a:lnTo>
                  <a:lnTo>
                    <a:pt x="65" y="219"/>
                  </a:lnTo>
                  <a:lnTo>
                    <a:pt x="66" y="211"/>
                  </a:lnTo>
                  <a:lnTo>
                    <a:pt x="66" y="192"/>
                  </a:lnTo>
                  <a:lnTo>
                    <a:pt x="65" y="160"/>
                  </a:lnTo>
                  <a:lnTo>
                    <a:pt x="63" y="129"/>
                  </a:lnTo>
                  <a:lnTo>
                    <a:pt x="66" y="109"/>
                  </a:lnTo>
                  <a:lnTo>
                    <a:pt x="68" y="108"/>
                  </a:lnTo>
                  <a:lnTo>
                    <a:pt x="69" y="108"/>
                  </a:lnTo>
                  <a:lnTo>
                    <a:pt x="70" y="111"/>
                  </a:lnTo>
                  <a:lnTo>
                    <a:pt x="72" y="117"/>
                  </a:lnTo>
                  <a:lnTo>
                    <a:pt x="78" y="127"/>
                  </a:lnTo>
                  <a:lnTo>
                    <a:pt x="91" y="143"/>
                  </a:lnTo>
                  <a:lnTo>
                    <a:pt x="106" y="160"/>
                  </a:lnTo>
                  <a:lnTo>
                    <a:pt x="115" y="167"/>
                  </a:lnTo>
                  <a:lnTo>
                    <a:pt x="119" y="167"/>
                  </a:lnTo>
                  <a:lnTo>
                    <a:pt x="119" y="163"/>
                  </a:lnTo>
                  <a:lnTo>
                    <a:pt x="115" y="158"/>
                  </a:lnTo>
                  <a:lnTo>
                    <a:pt x="109" y="151"/>
                  </a:lnTo>
                  <a:lnTo>
                    <a:pt x="100" y="141"/>
                  </a:lnTo>
                  <a:lnTo>
                    <a:pt x="90" y="127"/>
                  </a:lnTo>
                  <a:lnTo>
                    <a:pt x="81" y="114"/>
                  </a:lnTo>
                  <a:lnTo>
                    <a:pt x="75" y="104"/>
                  </a:lnTo>
                  <a:lnTo>
                    <a:pt x="75" y="93"/>
                  </a:lnTo>
                  <a:lnTo>
                    <a:pt x="75" y="78"/>
                  </a:lnTo>
                  <a:lnTo>
                    <a:pt x="76" y="67"/>
                  </a:lnTo>
                  <a:lnTo>
                    <a:pt x="78" y="59"/>
                  </a:lnTo>
                  <a:lnTo>
                    <a:pt x="79" y="56"/>
                  </a:lnTo>
                  <a:lnTo>
                    <a:pt x="82" y="56"/>
                  </a:lnTo>
                  <a:lnTo>
                    <a:pt x="85" y="59"/>
                  </a:lnTo>
                  <a:lnTo>
                    <a:pt x="88" y="64"/>
                  </a:lnTo>
                  <a:lnTo>
                    <a:pt x="97" y="71"/>
                  </a:lnTo>
                  <a:lnTo>
                    <a:pt x="109" y="81"/>
                  </a:lnTo>
                  <a:lnTo>
                    <a:pt x="119" y="92"/>
                  </a:lnTo>
                  <a:lnTo>
                    <a:pt x="127" y="98"/>
                  </a:lnTo>
                  <a:lnTo>
                    <a:pt x="128" y="98"/>
                  </a:lnTo>
                  <a:lnTo>
                    <a:pt x="125" y="93"/>
                  </a:lnTo>
                  <a:lnTo>
                    <a:pt x="121" y="86"/>
                  </a:lnTo>
                  <a:lnTo>
                    <a:pt x="113" y="78"/>
                  </a:lnTo>
                  <a:lnTo>
                    <a:pt x="107" y="71"/>
                  </a:lnTo>
                  <a:lnTo>
                    <a:pt x="101" y="64"/>
                  </a:lnTo>
                  <a:lnTo>
                    <a:pt x="96" y="56"/>
                  </a:lnTo>
                  <a:lnTo>
                    <a:pt x="93" y="50"/>
                  </a:lnTo>
                  <a:lnTo>
                    <a:pt x="90" y="44"/>
                  </a:lnTo>
                  <a:lnTo>
                    <a:pt x="90" y="34"/>
                  </a:lnTo>
                  <a:lnTo>
                    <a:pt x="90" y="22"/>
                  </a:lnTo>
                  <a:lnTo>
                    <a:pt x="94" y="12"/>
                  </a:lnTo>
                  <a:lnTo>
                    <a:pt x="97" y="5"/>
                  </a:lnTo>
                  <a:lnTo>
                    <a:pt x="97" y="0"/>
                  </a:lnTo>
                  <a:lnTo>
                    <a:pt x="94" y="0"/>
                  </a:lnTo>
                  <a:lnTo>
                    <a:pt x="90" y="5"/>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78" name="Freeform 339"/>
            <p:cNvSpPr>
              <a:spLocks/>
            </p:cNvSpPr>
            <p:nvPr/>
          </p:nvSpPr>
          <p:spPr bwMode="auto">
            <a:xfrm>
              <a:off x="2111" y="1594"/>
              <a:ext cx="255" cy="203"/>
            </a:xfrm>
            <a:custGeom>
              <a:avLst/>
              <a:gdLst>
                <a:gd name="T0" fmla="*/ 6 w 255"/>
                <a:gd name="T1" fmla="*/ 21 h 203"/>
                <a:gd name="T2" fmla="*/ 21 w 255"/>
                <a:gd name="T3" fmla="*/ 34 h 203"/>
                <a:gd name="T4" fmla="*/ 29 w 255"/>
                <a:gd name="T5" fmla="*/ 41 h 203"/>
                <a:gd name="T6" fmla="*/ 50 w 255"/>
                <a:gd name="T7" fmla="*/ 50 h 203"/>
                <a:gd name="T8" fmla="*/ 57 w 255"/>
                <a:gd name="T9" fmla="*/ 74 h 203"/>
                <a:gd name="T10" fmla="*/ 57 w 255"/>
                <a:gd name="T11" fmla="*/ 114 h 203"/>
                <a:gd name="T12" fmla="*/ 63 w 255"/>
                <a:gd name="T13" fmla="*/ 135 h 203"/>
                <a:gd name="T14" fmla="*/ 65 w 255"/>
                <a:gd name="T15" fmla="*/ 129 h 203"/>
                <a:gd name="T16" fmla="*/ 63 w 255"/>
                <a:gd name="T17" fmla="*/ 109 h 203"/>
                <a:gd name="T18" fmla="*/ 68 w 255"/>
                <a:gd name="T19" fmla="*/ 68 h 203"/>
                <a:gd name="T20" fmla="*/ 75 w 255"/>
                <a:gd name="T21" fmla="*/ 59 h 203"/>
                <a:gd name="T22" fmla="*/ 87 w 255"/>
                <a:gd name="T23" fmla="*/ 70 h 203"/>
                <a:gd name="T24" fmla="*/ 100 w 255"/>
                <a:gd name="T25" fmla="*/ 83 h 203"/>
                <a:gd name="T26" fmla="*/ 112 w 255"/>
                <a:gd name="T27" fmla="*/ 93 h 203"/>
                <a:gd name="T28" fmla="*/ 119 w 255"/>
                <a:gd name="T29" fmla="*/ 120 h 203"/>
                <a:gd name="T30" fmla="*/ 131 w 255"/>
                <a:gd name="T31" fmla="*/ 180 h 203"/>
                <a:gd name="T32" fmla="*/ 143 w 255"/>
                <a:gd name="T33" fmla="*/ 203 h 203"/>
                <a:gd name="T34" fmla="*/ 143 w 255"/>
                <a:gd name="T35" fmla="*/ 192 h 203"/>
                <a:gd name="T36" fmla="*/ 137 w 255"/>
                <a:gd name="T37" fmla="*/ 167 h 203"/>
                <a:gd name="T38" fmla="*/ 128 w 255"/>
                <a:gd name="T39" fmla="*/ 120 h 203"/>
                <a:gd name="T40" fmla="*/ 140 w 255"/>
                <a:gd name="T41" fmla="*/ 109 h 203"/>
                <a:gd name="T42" fmla="*/ 176 w 255"/>
                <a:gd name="T43" fmla="*/ 130 h 203"/>
                <a:gd name="T44" fmla="*/ 215 w 255"/>
                <a:gd name="T45" fmla="*/ 152 h 203"/>
                <a:gd name="T46" fmla="*/ 245 w 255"/>
                <a:gd name="T47" fmla="*/ 169 h 203"/>
                <a:gd name="T48" fmla="*/ 254 w 255"/>
                <a:gd name="T49" fmla="*/ 176 h 203"/>
                <a:gd name="T50" fmla="*/ 252 w 255"/>
                <a:gd name="T51" fmla="*/ 170 h 203"/>
                <a:gd name="T52" fmla="*/ 238 w 255"/>
                <a:gd name="T53" fmla="*/ 158 h 203"/>
                <a:gd name="T54" fmla="*/ 208 w 255"/>
                <a:gd name="T55" fmla="*/ 139 h 203"/>
                <a:gd name="T56" fmla="*/ 173 w 255"/>
                <a:gd name="T57" fmla="*/ 117 h 203"/>
                <a:gd name="T58" fmla="*/ 143 w 255"/>
                <a:gd name="T59" fmla="*/ 99 h 203"/>
                <a:gd name="T60" fmla="*/ 130 w 255"/>
                <a:gd name="T61" fmla="*/ 93 h 203"/>
                <a:gd name="T62" fmla="*/ 137 w 255"/>
                <a:gd name="T63" fmla="*/ 92 h 203"/>
                <a:gd name="T64" fmla="*/ 156 w 255"/>
                <a:gd name="T65" fmla="*/ 86 h 203"/>
                <a:gd name="T66" fmla="*/ 183 w 255"/>
                <a:gd name="T67" fmla="*/ 81 h 203"/>
                <a:gd name="T68" fmla="*/ 212 w 255"/>
                <a:gd name="T69" fmla="*/ 78 h 203"/>
                <a:gd name="T70" fmla="*/ 239 w 255"/>
                <a:gd name="T71" fmla="*/ 81 h 203"/>
                <a:gd name="T72" fmla="*/ 255 w 255"/>
                <a:gd name="T73" fmla="*/ 89 h 203"/>
                <a:gd name="T74" fmla="*/ 251 w 255"/>
                <a:gd name="T75" fmla="*/ 81 h 203"/>
                <a:gd name="T76" fmla="*/ 236 w 255"/>
                <a:gd name="T77" fmla="*/ 75 h 203"/>
                <a:gd name="T78" fmla="*/ 207 w 255"/>
                <a:gd name="T79" fmla="*/ 74 h 203"/>
                <a:gd name="T80" fmla="*/ 170 w 255"/>
                <a:gd name="T81" fmla="*/ 74 h 203"/>
                <a:gd name="T82" fmla="*/ 140 w 255"/>
                <a:gd name="T83" fmla="*/ 75 h 203"/>
                <a:gd name="T84" fmla="*/ 128 w 255"/>
                <a:gd name="T85" fmla="*/ 75 h 203"/>
                <a:gd name="T86" fmla="*/ 115 w 255"/>
                <a:gd name="T87" fmla="*/ 68 h 203"/>
                <a:gd name="T88" fmla="*/ 100 w 255"/>
                <a:gd name="T89" fmla="*/ 56 h 203"/>
                <a:gd name="T90" fmla="*/ 88 w 255"/>
                <a:gd name="T91" fmla="*/ 47 h 203"/>
                <a:gd name="T92" fmla="*/ 93 w 255"/>
                <a:gd name="T93" fmla="*/ 40 h 203"/>
                <a:gd name="T94" fmla="*/ 112 w 255"/>
                <a:gd name="T95" fmla="*/ 28 h 203"/>
                <a:gd name="T96" fmla="*/ 134 w 255"/>
                <a:gd name="T97" fmla="*/ 16 h 203"/>
                <a:gd name="T98" fmla="*/ 152 w 255"/>
                <a:gd name="T99" fmla="*/ 7 h 203"/>
                <a:gd name="T100" fmla="*/ 164 w 255"/>
                <a:gd name="T101" fmla="*/ 5 h 203"/>
                <a:gd name="T102" fmla="*/ 156 w 255"/>
                <a:gd name="T103" fmla="*/ 0 h 203"/>
                <a:gd name="T104" fmla="*/ 139 w 255"/>
                <a:gd name="T105" fmla="*/ 6 h 203"/>
                <a:gd name="T106" fmla="*/ 118 w 255"/>
                <a:gd name="T107" fmla="*/ 15 h 203"/>
                <a:gd name="T108" fmla="*/ 96 w 255"/>
                <a:gd name="T109" fmla="*/ 25 h 203"/>
                <a:gd name="T110" fmla="*/ 78 w 255"/>
                <a:gd name="T111" fmla="*/ 33 h 203"/>
                <a:gd name="T112" fmla="*/ 68 w 255"/>
                <a:gd name="T113" fmla="*/ 39 h 203"/>
                <a:gd name="T114" fmla="*/ 54 w 255"/>
                <a:gd name="T115" fmla="*/ 37 h 203"/>
                <a:gd name="T116" fmla="*/ 41 w 255"/>
                <a:gd name="T117" fmla="*/ 30 h 203"/>
                <a:gd name="T118" fmla="*/ 28 w 255"/>
                <a:gd name="T119" fmla="*/ 24 h 203"/>
                <a:gd name="T120" fmla="*/ 15 w 255"/>
                <a:gd name="T121" fmla="*/ 19 h 203"/>
                <a:gd name="T122" fmla="*/ 3 w 255"/>
                <a:gd name="T123" fmla="*/ 16 h 20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5"/>
                <a:gd name="T187" fmla="*/ 0 h 203"/>
                <a:gd name="T188" fmla="*/ 255 w 255"/>
                <a:gd name="T189" fmla="*/ 203 h 20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5" h="203">
                  <a:moveTo>
                    <a:pt x="0" y="16"/>
                  </a:moveTo>
                  <a:lnTo>
                    <a:pt x="6" y="21"/>
                  </a:lnTo>
                  <a:lnTo>
                    <a:pt x="13" y="28"/>
                  </a:lnTo>
                  <a:lnTo>
                    <a:pt x="21" y="34"/>
                  </a:lnTo>
                  <a:lnTo>
                    <a:pt x="23" y="39"/>
                  </a:lnTo>
                  <a:lnTo>
                    <a:pt x="29" y="41"/>
                  </a:lnTo>
                  <a:lnTo>
                    <a:pt x="40" y="44"/>
                  </a:lnTo>
                  <a:lnTo>
                    <a:pt x="50" y="50"/>
                  </a:lnTo>
                  <a:lnTo>
                    <a:pt x="57" y="55"/>
                  </a:lnTo>
                  <a:lnTo>
                    <a:pt x="57" y="74"/>
                  </a:lnTo>
                  <a:lnTo>
                    <a:pt x="57" y="95"/>
                  </a:lnTo>
                  <a:lnTo>
                    <a:pt x="57" y="114"/>
                  </a:lnTo>
                  <a:lnTo>
                    <a:pt x="60" y="129"/>
                  </a:lnTo>
                  <a:lnTo>
                    <a:pt x="63" y="135"/>
                  </a:lnTo>
                  <a:lnTo>
                    <a:pt x="65" y="135"/>
                  </a:lnTo>
                  <a:lnTo>
                    <a:pt x="65" y="129"/>
                  </a:lnTo>
                  <a:lnTo>
                    <a:pt x="63" y="123"/>
                  </a:lnTo>
                  <a:lnTo>
                    <a:pt x="63" y="109"/>
                  </a:lnTo>
                  <a:lnTo>
                    <a:pt x="65" y="89"/>
                  </a:lnTo>
                  <a:lnTo>
                    <a:pt x="68" y="68"/>
                  </a:lnTo>
                  <a:lnTo>
                    <a:pt x="71" y="56"/>
                  </a:lnTo>
                  <a:lnTo>
                    <a:pt x="75" y="59"/>
                  </a:lnTo>
                  <a:lnTo>
                    <a:pt x="80" y="64"/>
                  </a:lnTo>
                  <a:lnTo>
                    <a:pt x="87" y="70"/>
                  </a:lnTo>
                  <a:lnTo>
                    <a:pt x="94" y="77"/>
                  </a:lnTo>
                  <a:lnTo>
                    <a:pt x="100" y="83"/>
                  </a:lnTo>
                  <a:lnTo>
                    <a:pt x="108" y="89"/>
                  </a:lnTo>
                  <a:lnTo>
                    <a:pt x="112" y="93"/>
                  </a:lnTo>
                  <a:lnTo>
                    <a:pt x="117" y="96"/>
                  </a:lnTo>
                  <a:lnTo>
                    <a:pt x="119" y="120"/>
                  </a:lnTo>
                  <a:lnTo>
                    <a:pt x="124" y="151"/>
                  </a:lnTo>
                  <a:lnTo>
                    <a:pt x="131" y="180"/>
                  </a:lnTo>
                  <a:lnTo>
                    <a:pt x="139" y="198"/>
                  </a:lnTo>
                  <a:lnTo>
                    <a:pt x="143" y="203"/>
                  </a:lnTo>
                  <a:lnTo>
                    <a:pt x="145" y="200"/>
                  </a:lnTo>
                  <a:lnTo>
                    <a:pt x="143" y="192"/>
                  </a:lnTo>
                  <a:lnTo>
                    <a:pt x="140" y="183"/>
                  </a:lnTo>
                  <a:lnTo>
                    <a:pt x="137" y="167"/>
                  </a:lnTo>
                  <a:lnTo>
                    <a:pt x="133" y="143"/>
                  </a:lnTo>
                  <a:lnTo>
                    <a:pt x="128" y="120"/>
                  </a:lnTo>
                  <a:lnTo>
                    <a:pt x="128" y="104"/>
                  </a:lnTo>
                  <a:lnTo>
                    <a:pt x="140" y="109"/>
                  </a:lnTo>
                  <a:lnTo>
                    <a:pt x="156" y="120"/>
                  </a:lnTo>
                  <a:lnTo>
                    <a:pt x="176" y="130"/>
                  </a:lnTo>
                  <a:lnTo>
                    <a:pt x="196" y="141"/>
                  </a:lnTo>
                  <a:lnTo>
                    <a:pt x="215" y="152"/>
                  </a:lnTo>
                  <a:lnTo>
                    <a:pt x="232" y="161"/>
                  </a:lnTo>
                  <a:lnTo>
                    <a:pt x="245" y="169"/>
                  </a:lnTo>
                  <a:lnTo>
                    <a:pt x="251" y="173"/>
                  </a:lnTo>
                  <a:lnTo>
                    <a:pt x="254" y="176"/>
                  </a:lnTo>
                  <a:lnTo>
                    <a:pt x="255" y="174"/>
                  </a:lnTo>
                  <a:lnTo>
                    <a:pt x="252" y="170"/>
                  </a:lnTo>
                  <a:lnTo>
                    <a:pt x="245" y="164"/>
                  </a:lnTo>
                  <a:lnTo>
                    <a:pt x="238" y="158"/>
                  </a:lnTo>
                  <a:lnTo>
                    <a:pt x="224" y="149"/>
                  </a:lnTo>
                  <a:lnTo>
                    <a:pt x="208" y="139"/>
                  </a:lnTo>
                  <a:lnTo>
                    <a:pt x="190" y="127"/>
                  </a:lnTo>
                  <a:lnTo>
                    <a:pt x="173" y="117"/>
                  </a:lnTo>
                  <a:lnTo>
                    <a:pt x="156" y="107"/>
                  </a:lnTo>
                  <a:lnTo>
                    <a:pt x="143" y="99"/>
                  </a:lnTo>
                  <a:lnTo>
                    <a:pt x="136" y="95"/>
                  </a:lnTo>
                  <a:lnTo>
                    <a:pt x="130" y="93"/>
                  </a:lnTo>
                  <a:lnTo>
                    <a:pt x="131" y="92"/>
                  </a:lnTo>
                  <a:lnTo>
                    <a:pt x="137" y="92"/>
                  </a:lnTo>
                  <a:lnTo>
                    <a:pt x="148" y="89"/>
                  </a:lnTo>
                  <a:lnTo>
                    <a:pt x="156" y="86"/>
                  </a:lnTo>
                  <a:lnTo>
                    <a:pt x="168" y="83"/>
                  </a:lnTo>
                  <a:lnTo>
                    <a:pt x="183" y="81"/>
                  </a:lnTo>
                  <a:lnTo>
                    <a:pt x="198" y="80"/>
                  </a:lnTo>
                  <a:lnTo>
                    <a:pt x="212" y="78"/>
                  </a:lnTo>
                  <a:lnTo>
                    <a:pt x="227" y="80"/>
                  </a:lnTo>
                  <a:lnTo>
                    <a:pt x="239" y="81"/>
                  </a:lnTo>
                  <a:lnTo>
                    <a:pt x="248" y="84"/>
                  </a:lnTo>
                  <a:lnTo>
                    <a:pt x="255" y="89"/>
                  </a:lnTo>
                  <a:lnTo>
                    <a:pt x="255" y="86"/>
                  </a:lnTo>
                  <a:lnTo>
                    <a:pt x="251" y="81"/>
                  </a:lnTo>
                  <a:lnTo>
                    <a:pt x="243" y="77"/>
                  </a:lnTo>
                  <a:lnTo>
                    <a:pt x="236" y="75"/>
                  </a:lnTo>
                  <a:lnTo>
                    <a:pt x="223" y="74"/>
                  </a:lnTo>
                  <a:lnTo>
                    <a:pt x="207" y="74"/>
                  </a:lnTo>
                  <a:lnTo>
                    <a:pt x="189" y="74"/>
                  </a:lnTo>
                  <a:lnTo>
                    <a:pt x="170" y="74"/>
                  </a:lnTo>
                  <a:lnTo>
                    <a:pt x="153" y="75"/>
                  </a:lnTo>
                  <a:lnTo>
                    <a:pt x="140" y="75"/>
                  </a:lnTo>
                  <a:lnTo>
                    <a:pt x="133" y="77"/>
                  </a:lnTo>
                  <a:lnTo>
                    <a:pt x="128" y="75"/>
                  </a:lnTo>
                  <a:lnTo>
                    <a:pt x="121" y="73"/>
                  </a:lnTo>
                  <a:lnTo>
                    <a:pt x="115" y="68"/>
                  </a:lnTo>
                  <a:lnTo>
                    <a:pt x="108" y="62"/>
                  </a:lnTo>
                  <a:lnTo>
                    <a:pt x="100" y="56"/>
                  </a:lnTo>
                  <a:lnTo>
                    <a:pt x="93" y="50"/>
                  </a:lnTo>
                  <a:lnTo>
                    <a:pt x="88" y="47"/>
                  </a:lnTo>
                  <a:lnTo>
                    <a:pt x="85" y="44"/>
                  </a:lnTo>
                  <a:lnTo>
                    <a:pt x="93" y="40"/>
                  </a:lnTo>
                  <a:lnTo>
                    <a:pt x="102" y="34"/>
                  </a:lnTo>
                  <a:lnTo>
                    <a:pt x="112" y="28"/>
                  </a:lnTo>
                  <a:lnTo>
                    <a:pt x="124" y="22"/>
                  </a:lnTo>
                  <a:lnTo>
                    <a:pt x="134" y="16"/>
                  </a:lnTo>
                  <a:lnTo>
                    <a:pt x="143" y="10"/>
                  </a:lnTo>
                  <a:lnTo>
                    <a:pt x="152" y="7"/>
                  </a:lnTo>
                  <a:lnTo>
                    <a:pt x="158" y="6"/>
                  </a:lnTo>
                  <a:lnTo>
                    <a:pt x="164" y="5"/>
                  </a:lnTo>
                  <a:lnTo>
                    <a:pt x="164" y="2"/>
                  </a:lnTo>
                  <a:lnTo>
                    <a:pt x="156" y="0"/>
                  </a:lnTo>
                  <a:lnTo>
                    <a:pt x="146" y="3"/>
                  </a:lnTo>
                  <a:lnTo>
                    <a:pt x="139" y="6"/>
                  </a:lnTo>
                  <a:lnTo>
                    <a:pt x="130" y="10"/>
                  </a:lnTo>
                  <a:lnTo>
                    <a:pt x="118" y="15"/>
                  </a:lnTo>
                  <a:lnTo>
                    <a:pt x="108" y="19"/>
                  </a:lnTo>
                  <a:lnTo>
                    <a:pt x="96" y="25"/>
                  </a:lnTo>
                  <a:lnTo>
                    <a:pt x="87" y="30"/>
                  </a:lnTo>
                  <a:lnTo>
                    <a:pt x="78" y="33"/>
                  </a:lnTo>
                  <a:lnTo>
                    <a:pt x="74" y="36"/>
                  </a:lnTo>
                  <a:lnTo>
                    <a:pt x="68" y="39"/>
                  </a:lnTo>
                  <a:lnTo>
                    <a:pt x="62" y="39"/>
                  </a:lnTo>
                  <a:lnTo>
                    <a:pt x="54" y="37"/>
                  </a:lnTo>
                  <a:lnTo>
                    <a:pt x="47" y="33"/>
                  </a:lnTo>
                  <a:lnTo>
                    <a:pt x="41" y="30"/>
                  </a:lnTo>
                  <a:lnTo>
                    <a:pt x="35" y="27"/>
                  </a:lnTo>
                  <a:lnTo>
                    <a:pt x="28" y="24"/>
                  </a:lnTo>
                  <a:lnTo>
                    <a:pt x="21" y="22"/>
                  </a:lnTo>
                  <a:lnTo>
                    <a:pt x="15" y="19"/>
                  </a:lnTo>
                  <a:lnTo>
                    <a:pt x="7" y="18"/>
                  </a:lnTo>
                  <a:lnTo>
                    <a:pt x="3" y="16"/>
                  </a:lnTo>
                  <a:lnTo>
                    <a:pt x="0" y="16"/>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79" name="Freeform 340"/>
            <p:cNvSpPr>
              <a:spLocks/>
            </p:cNvSpPr>
            <p:nvPr/>
          </p:nvSpPr>
          <p:spPr bwMode="auto">
            <a:xfrm>
              <a:off x="1227" y="1904"/>
              <a:ext cx="166" cy="172"/>
            </a:xfrm>
            <a:custGeom>
              <a:avLst/>
              <a:gdLst>
                <a:gd name="T0" fmla="*/ 17 w 166"/>
                <a:gd name="T1" fmla="*/ 51 h 172"/>
                <a:gd name="T2" fmla="*/ 25 w 166"/>
                <a:gd name="T3" fmla="*/ 85 h 172"/>
                <a:gd name="T4" fmla="*/ 39 w 166"/>
                <a:gd name="T5" fmla="*/ 82 h 172"/>
                <a:gd name="T6" fmla="*/ 54 w 166"/>
                <a:gd name="T7" fmla="*/ 92 h 172"/>
                <a:gd name="T8" fmla="*/ 59 w 166"/>
                <a:gd name="T9" fmla="*/ 102 h 172"/>
                <a:gd name="T10" fmla="*/ 44 w 166"/>
                <a:gd name="T11" fmla="*/ 100 h 172"/>
                <a:gd name="T12" fmla="*/ 35 w 166"/>
                <a:gd name="T13" fmla="*/ 95 h 172"/>
                <a:gd name="T14" fmla="*/ 22 w 166"/>
                <a:gd name="T15" fmla="*/ 88 h 172"/>
                <a:gd name="T16" fmla="*/ 2 w 166"/>
                <a:gd name="T17" fmla="*/ 98 h 172"/>
                <a:gd name="T18" fmla="*/ 0 w 166"/>
                <a:gd name="T19" fmla="*/ 119 h 172"/>
                <a:gd name="T20" fmla="*/ 5 w 166"/>
                <a:gd name="T21" fmla="*/ 129 h 172"/>
                <a:gd name="T22" fmla="*/ 33 w 166"/>
                <a:gd name="T23" fmla="*/ 134 h 172"/>
                <a:gd name="T24" fmla="*/ 48 w 166"/>
                <a:gd name="T25" fmla="*/ 125 h 172"/>
                <a:gd name="T26" fmla="*/ 48 w 166"/>
                <a:gd name="T27" fmla="*/ 135 h 172"/>
                <a:gd name="T28" fmla="*/ 39 w 166"/>
                <a:gd name="T29" fmla="*/ 168 h 172"/>
                <a:gd name="T30" fmla="*/ 67 w 166"/>
                <a:gd name="T31" fmla="*/ 169 h 172"/>
                <a:gd name="T32" fmla="*/ 78 w 166"/>
                <a:gd name="T33" fmla="*/ 147 h 172"/>
                <a:gd name="T34" fmla="*/ 70 w 166"/>
                <a:gd name="T35" fmla="*/ 128 h 172"/>
                <a:gd name="T36" fmla="*/ 75 w 166"/>
                <a:gd name="T37" fmla="*/ 122 h 172"/>
                <a:gd name="T38" fmla="*/ 81 w 166"/>
                <a:gd name="T39" fmla="*/ 131 h 172"/>
                <a:gd name="T40" fmla="*/ 90 w 166"/>
                <a:gd name="T41" fmla="*/ 147 h 172"/>
                <a:gd name="T42" fmla="*/ 113 w 166"/>
                <a:gd name="T43" fmla="*/ 147 h 172"/>
                <a:gd name="T44" fmla="*/ 134 w 166"/>
                <a:gd name="T45" fmla="*/ 153 h 172"/>
                <a:gd name="T46" fmla="*/ 153 w 166"/>
                <a:gd name="T47" fmla="*/ 141 h 172"/>
                <a:gd name="T48" fmla="*/ 157 w 166"/>
                <a:gd name="T49" fmla="*/ 128 h 172"/>
                <a:gd name="T50" fmla="*/ 153 w 166"/>
                <a:gd name="T51" fmla="*/ 122 h 172"/>
                <a:gd name="T52" fmla="*/ 131 w 166"/>
                <a:gd name="T53" fmla="*/ 110 h 172"/>
                <a:gd name="T54" fmla="*/ 115 w 166"/>
                <a:gd name="T55" fmla="*/ 105 h 172"/>
                <a:gd name="T56" fmla="*/ 122 w 166"/>
                <a:gd name="T57" fmla="*/ 91 h 172"/>
                <a:gd name="T58" fmla="*/ 144 w 166"/>
                <a:gd name="T59" fmla="*/ 83 h 172"/>
                <a:gd name="T60" fmla="*/ 163 w 166"/>
                <a:gd name="T61" fmla="*/ 71 h 172"/>
                <a:gd name="T62" fmla="*/ 165 w 166"/>
                <a:gd name="T63" fmla="*/ 51 h 172"/>
                <a:gd name="T64" fmla="*/ 146 w 166"/>
                <a:gd name="T65" fmla="*/ 39 h 172"/>
                <a:gd name="T66" fmla="*/ 124 w 166"/>
                <a:gd name="T67" fmla="*/ 48 h 172"/>
                <a:gd name="T68" fmla="*/ 124 w 166"/>
                <a:gd name="T69" fmla="*/ 63 h 172"/>
                <a:gd name="T70" fmla="*/ 106 w 166"/>
                <a:gd name="T71" fmla="*/ 77 h 172"/>
                <a:gd name="T72" fmla="*/ 98 w 166"/>
                <a:gd name="T73" fmla="*/ 76 h 172"/>
                <a:gd name="T74" fmla="*/ 95 w 166"/>
                <a:gd name="T75" fmla="*/ 67 h 172"/>
                <a:gd name="T76" fmla="*/ 101 w 166"/>
                <a:gd name="T77" fmla="*/ 48 h 172"/>
                <a:gd name="T78" fmla="*/ 118 w 166"/>
                <a:gd name="T79" fmla="*/ 27 h 172"/>
                <a:gd name="T80" fmla="*/ 106 w 166"/>
                <a:gd name="T81" fmla="*/ 5 h 172"/>
                <a:gd name="T82" fmla="*/ 85 w 166"/>
                <a:gd name="T83" fmla="*/ 2 h 172"/>
                <a:gd name="T84" fmla="*/ 70 w 166"/>
                <a:gd name="T85" fmla="*/ 12 h 172"/>
                <a:gd name="T86" fmla="*/ 64 w 166"/>
                <a:gd name="T87" fmla="*/ 23 h 172"/>
                <a:gd name="T88" fmla="*/ 72 w 166"/>
                <a:gd name="T89" fmla="*/ 39 h 172"/>
                <a:gd name="T90" fmla="*/ 81 w 166"/>
                <a:gd name="T91" fmla="*/ 52 h 172"/>
                <a:gd name="T92" fmla="*/ 79 w 166"/>
                <a:gd name="T93" fmla="*/ 68 h 172"/>
                <a:gd name="T94" fmla="*/ 70 w 166"/>
                <a:gd name="T95" fmla="*/ 71 h 172"/>
                <a:gd name="T96" fmla="*/ 59 w 166"/>
                <a:gd name="T97" fmla="*/ 54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6"/>
                <a:gd name="T148" fmla="*/ 0 h 172"/>
                <a:gd name="T149" fmla="*/ 166 w 166"/>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6" h="172">
                  <a:moveTo>
                    <a:pt x="39" y="39"/>
                  </a:moveTo>
                  <a:lnTo>
                    <a:pt x="28" y="42"/>
                  </a:lnTo>
                  <a:lnTo>
                    <a:pt x="17" y="51"/>
                  </a:lnTo>
                  <a:lnTo>
                    <a:pt x="13" y="64"/>
                  </a:lnTo>
                  <a:lnTo>
                    <a:pt x="20" y="82"/>
                  </a:lnTo>
                  <a:lnTo>
                    <a:pt x="25" y="85"/>
                  </a:lnTo>
                  <a:lnTo>
                    <a:pt x="31" y="85"/>
                  </a:lnTo>
                  <a:lnTo>
                    <a:pt x="36" y="83"/>
                  </a:lnTo>
                  <a:lnTo>
                    <a:pt x="39" y="82"/>
                  </a:lnTo>
                  <a:lnTo>
                    <a:pt x="45" y="85"/>
                  </a:lnTo>
                  <a:lnTo>
                    <a:pt x="50" y="89"/>
                  </a:lnTo>
                  <a:lnTo>
                    <a:pt x="54" y="92"/>
                  </a:lnTo>
                  <a:lnTo>
                    <a:pt x="57" y="97"/>
                  </a:lnTo>
                  <a:lnTo>
                    <a:pt x="59" y="101"/>
                  </a:lnTo>
                  <a:lnTo>
                    <a:pt x="59" y="102"/>
                  </a:lnTo>
                  <a:lnTo>
                    <a:pt x="56" y="102"/>
                  </a:lnTo>
                  <a:lnTo>
                    <a:pt x="50" y="101"/>
                  </a:lnTo>
                  <a:lnTo>
                    <a:pt x="44" y="100"/>
                  </a:lnTo>
                  <a:lnTo>
                    <a:pt x="39" y="98"/>
                  </a:lnTo>
                  <a:lnTo>
                    <a:pt x="36" y="98"/>
                  </a:lnTo>
                  <a:lnTo>
                    <a:pt x="35" y="95"/>
                  </a:lnTo>
                  <a:lnTo>
                    <a:pt x="33" y="92"/>
                  </a:lnTo>
                  <a:lnTo>
                    <a:pt x="29" y="89"/>
                  </a:lnTo>
                  <a:lnTo>
                    <a:pt x="22" y="88"/>
                  </a:lnTo>
                  <a:lnTo>
                    <a:pt x="14" y="89"/>
                  </a:lnTo>
                  <a:lnTo>
                    <a:pt x="7" y="92"/>
                  </a:lnTo>
                  <a:lnTo>
                    <a:pt x="2" y="98"/>
                  </a:lnTo>
                  <a:lnTo>
                    <a:pt x="0" y="105"/>
                  </a:lnTo>
                  <a:lnTo>
                    <a:pt x="0" y="114"/>
                  </a:lnTo>
                  <a:lnTo>
                    <a:pt x="0" y="119"/>
                  </a:lnTo>
                  <a:lnTo>
                    <a:pt x="1" y="123"/>
                  </a:lnTo>
                  <a:lnTo>
                    <a:pt x="4" y="126"/>
                  </a:lnTo>
                  <a:lnTo>
                    <a:pt x="5" y="129"/>
                  </a:lnTo>
                  <a:lnTo>
                    <a:pt x="14" y="134"/>
                  </a:lnTo>
                  <a:lnTo>
                    <a:pt x="25" y="135"/>
                  </a:lnTo>
                  <a:lnTo>
                    <a:pt x="33" y="134"/>
                  </a:lnTo>
                  <a:lnTo>
                    <a:pt x="39" y="129"/>
                  </a:lnTo>
                  <a:lnTo>
                    <a:pt x="44" y="125"/>
                  </a:lnTo>
                  <a:lnTo>
                    <a:pt x="48" y="125"/>
                  </a:lnTo>
                  <a:lnTo>
                    <a:pt x="53" y="126"/>
                  </a:lnTo>
                  <a:lnTo>
                    <a:pt x="57" y="128"/>
                  </a:lnTo>
                  <a:lnTo>
                    <a:pt x="48" y="135"/>
                  </a:lnTo>
                  <a:lnTo>
                    <a:pt x="41" y="147"/>
                  </a:lnTo>
                  <a:lnTo>
                    <a:pt x="36" y="159"/>
                  </a:lnTo>
                  <a:lnTo>
                    <a:pt x="39" y="168"/>
                  </a:lnTo>
                  <a:lnTo>
                    <a:pt x="48" y="172"/>
                  </a:lnTo>
                  <a:lnTo>
                    <a:pt x="57" y="172"/>
                  </a:lnTo>
                  <a:lnTo>
                    <a:pt x="67" y="169"/>
                  </a:lnTo>
                  <a:lnTo>
                    <a:pt x="73" y="163"/>
                  </a:lnTo>
                  <a:lnTo>
                    <a:pt x="78" y="156"/>
                  </a:lnTo>
                  <a:lnTo>
                    <a:pt x="78" y="147"/>
                  </a:lnTo>
                  <a:lnTo>
                    <a:pt x="76" y="138"/>
                  </a:lnTo>
                  <a:lnTo>
                    <a:pt x="73" y="132"/>
                  </a:lnTo>
                  <a:lnTo>
                    <a:pt x="70" y="128"/>
                  </a:lnTo>
                  <a:lnTo>
                    <a:pt x="70" y="125"/>
                  </a:lnTo>
                  <a:lnTo>
                    <a:pt x="72" y="123"/>
                  </a:lnTo>
                  <a:lnTo>
                    <a:pt x="75" y="122"/>
                  </a:lnTo>
                  <a:lnTo>
                    <a:pt x="78" y="122"/>
                  </a:lnTo>
                  <a:lnTo>
                    <a:pt x="79" y="126"/>
                  </a:lnTo>
                  <a:lnTo>
                    <a:pt x="81" y="131"/>
                  </a:lnTo>
                  <a:lnTo>
                    <a:pt x="82" y="135"/>
                  </a:lnTo>
                  <a:lnTo>
                    <a:pt x="84" y="141"/>
                  </a:lnTo>
                  <a:lnTo>
                    <a:pt x="90" y="147"/>
                  </a:lnTo>
                  <a:lnTo>
                    <a:pt x="97" y="148"/>
                  </a:lnTo>
                  <a:lnTo>
                    <a:pt x="109" y="142"/>
                  </a:lnTo>
                  <a:lnTo>
                    <a:pt x="113" y="147"/>
                  </a:lnTo>
                  <a:lnTo>
                    <a:pt x="119" y="150"/>
                  </a:lnTo>
                  <a:lnTo>
                    <a:pt x="126" y="153"/>
                  </a:lnTo>
                  <a:lnTo>
                    <a:pt x="134" y="153"/>
                  </a:lnTo>
                  <a:lnTo>
                    <a:pt x="140" y="151"/>
                  </a:lnTo>
                  <a:lnTo>
                    <a:pt x="147" y="147"/>
                  </a:lnTo>
                  <a:lnTo>
                    <a:pt x="153" y="141"/>
                  </a:lnTo>
                  <a:lnTo>
                    <a:pt x="157" y="131"/>
                  </a:lnTo>
                  <a:lnTo>
                    <a:pt x="157" y="129"/>
                  </a:lnTo>
                  <a:lnTo>
                    <a:pt x="157" y="128"/>
                  </a:lnTo>
                  <a:lnTo>
                    <a:pt x="156" y="128"/>
                  </a:lnTo>
                  <a:lnTo>
                    <a:pt x="156" y="126"/>
                  </a:lnTo>
                  <a:lnTo>
                    <a:pt x="153" y="122"/>
                  </a:lnTo>
                  <a:lnTo>
                    <a:pt x="149" y="114"/>
                  </a:lnTo>
                  <a:lnTo>
                    <a:pt x="141" y="110"/>
                  </a:lnTo>
                  <a:lnTo>
                    <a:pt x="131" y="110"/>
                  </a:lnTo>
                  <a:lnTo>
                    <a:pt x="125" y="111"/>
                  </a:lnTo>
                  <a:lnTo>
                    <a:pt x="119" y="110"/>
                  </a:lnTo>
                  <a:lnTo>
                    <a:pt x="115" y="105"/>
                  </a:lnTo>
                  <a:lnTo>
                    <a:pt x="112" y="102"/>
                  </a:lnTo>
                  <a:lnTo>
                    <a:pt x="118" y="97"/>
                  </a:lnTo>
                  <a:lnTo>
                    <a:pt x="122" y="91"/>
                  </a:lnTo>
                  <a:lnTo>
                    <a:pt x="128" y="86"/>
                  </a:lnTo>
                  <a:lnTo>
                    <a:pt x="132" y="82"/>
                  </a:lnTo>
                  <a:lnTo>
                    <a:pt x="144" y="83"/>
                  </a:lnTo>
                  <a:lnTo>
                    <a:pt x="153" y="80"/>
                  </a:lnTo>
                  <a:lnTo>
                    <a:pt x="159" y="77"/>
                  </a:lnTo>
                  <a:lnTo>
                    <a:pt x="163" y="71"/>
                  </a:lnTo>
                  <a:lnTo>
                    <a:pt x="166" y="64"/>
                  </a:lnTo>
                  <a:lnTo>
                    <a:pt x="166" y="58"/>
                  </a:lnTo>
                  <a:lnTo>
                    <a:pt x="165" y="51"/>
                  </a:lnTo>
                  <a:lnTo>
                    <a:pt x="160" y="45"/>
                  </a:lnTo>
                  <a:lnTo>
                    <a:pt x="155" y="40"/>
                  </a:lnTo>
                  <a:lnTo>
                    <a:pt x="146" y="39"/>
                  </a:lnTo>
                  <a:lnTo>
                    <a:pt x="135" y="40"/>
                  </a:lnTo>
                  <a:lnTo>
                    <a:pt x="128" y="43"/>
                  </a:lnTo>
                  <a:lnTo>
                    <a:pt x="124" y="48"/>
                  </a:lnTo>
                  <a:lnTo>
                    <a:pt x="124" y="52"/>
                  </a:lnTo>
                  <a:lnTo>
                    <a:pt x="124" y="58"/>
                  </a:lnTo>
                  <a:lnTo>
                    <a:pt x="124" y="63"/>
                  </a:lnTo>
                  <a:lnTo>
                    <a:pt x="118" y="68"/>
                  </a:lnTo>
                  <a:lnTo>
                    <a:pt x="112" y="73"/>
                  </a:lnTo>
                  <a:lnTo>
                    <a:pt x="106" y="77"/>
                  </a:lnTo>
                  <a:lnTo>
                    <a:pt x="103" y="80"/>
                  </a:lnTo>
                  <a:lnTo>
                    <a:pt x="100" y="79"/>
                  </a:lnTo>
                  <a:lnTo>
                    <a:pt x="98" y="76"/>
                  </a:lnTo>
                  <a:lnTo>
                    <a:pt x="95" y="74"/>
                  </a:lnTo>
                  <a:lnTo>
                    <a:pt x="93" y="73"/>
                  </a:lnTo>
                  <a:lnTo>
                    <a:pt x="95" y="67"/>
                  </a:lnTo>
                  <a:lnTo>
                    <a:pt x="98" y="60"/>
                  </a:lnTo>
                  <a:lnTo>
                    <a:pt x="100" y="52"/>
                  </a:lnTo>
                  <a:lnTo>
                    <a:pt x="101" y="48"/>
                  </a:lnTo>
                  <a:lnTo>
                    <a:pt x="109" y="42"/>
                  </a:lnTo>
                  <a:lnTo>
                    <a:pt x="115" y="34"/>
                  </a:lnTo>
                  <a:lnTo>
                    <a:pt x="118" y="27"/>
                  </a:lnTo>
                  <a:lnTo>
                    <a:pt x="118" y="18"/>
                  </a:lnTo>
                  <a:lnTo>
                    <a:pt x="113" y="11"/>
                  </a:lnTo>
                  <a:lnTo>
                    <a:pt x="106" y="5"/>
                  </a:lnTo>
                  <a:lnTo>
                    <a:pt x="98" y="0"/>
                  </a:lnTo>
                  <a:lnTo>
                    <a:pt x="90" y="0"/>
                  </a:lnTo>
                  <a:lnTo>
                    <a:pt x="85" y="2"/>
                  </a:lnTo>
                  <a:lnTo>
                    <a:pt x="81" y="5"/>
                  </a:lnTo>
                  <a:lnTo>
                    <a:pt x="75" y="8"/>
                  </a:lnTo>
                  <a:lnTo>
                    <a:pt x="70" y="12"/>
                  </a:lnTo>
                  <a:lnTo>
                    <a:pt x="67" y="15"/>
                  </a:lnTo>
                  <a:lnTo>
                    <a:pt x="66" y="18"/>
                  </a:lnTo>
                  <a:lnTo>
                    <a:pt x="64" y="23"/>
                  </a:lnTo>
                  <a:lnTo>
                    <a:pt x="64" y="26"/>
                  </a:lnTo>
                  <a:lnTo>
                    <a:pt x="67" y="33"/>
                  </a:lnTo>
                  <a:lnTo>
                    <a:pt x="72" y="39"/>
                  </a:lnTo>
                  <a:lnTo>
                    <a:pt x="76" y="43"/>
                  </a:lnTo>
                  <a:lnTo>
                    <a:pt x="81" y="45"/>
                  </a:lnTo>
                  <a:lnTo>
                    <a:pt x="81" y="52"/>
                  </a:lnTo>
                  <a:lnTo>
                    <a:pt x="81" y="60"/>
                  </a:lnTo>
                  <a:lnTo>
                    <a:pt x="79" y="66"/>
                  </a:lnTo>
                  <a:lnTo>
                    <a:pt x="79" y="68"/>
                  </a:lnTo>
                  <a:lnTo>
                    <a:pt x="76" y="68"/>
                  </a:lnTo>
                  <a:lnTo>
                    <a:pt x="72" y="70"/>
                  </a:lnTo>
                  <a:lnTo>
                    <a:pt x="70" y="71"/>
                  </a:lnTo>
                  <a:lnTo>
                    <a:pt x="69" y="71"/>
                  </a:lnTo>
                  <a:lnTo>
                    <a:pt x="63" y="64"/>
                  </a:lnTo>
                  <a:lnTo>
                    <a:pt x="59" y="54"/>
                  </a:lnTo>
                  <a:lnTo>
                    <a:pt x="53" y="43"/>
                  </a:lnTo>
                  <a:lnTo>
                    <a:pt x="39" y="39"/>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80" name="Freeform 341"/>
            <p:cNvSpPr>
              <a:spLocks/>
            </p:cNvSpPr>
            <p:nvPr/>
          </p:nvSpPr>
          <p:spPr bwMode="auto">
            <a:xfrm>
              <a:off x="1108" y="2132"/>
              <a:ext cx="173" cy="300"/>
            </a:xfrm>
            <a:custGeom>
              <a:avLst/>
              <a:gdLst>
                <a:gd name="T0" fmla="*/ 172 w 173"/>
                <a:gd name="T1" fmla="*/ 0 h 300"/>
                <a:gd name="T2" fmla="*/ 158 w 173"/>
                <a:gd name="T3" fmla="*/ 19 h 300"/>
                <a:gd name="T4" fmla="*/ 142 w 173"/>
                <a:gd name="T5" fmla="*/ 36 h 300"/>
                <a:gd name="T6" fmla="*/ 124 w 173"/>
                <a:gd name="T7" fmla="*/ 50 h 300"/>
                <a:gd name="T8" fmla="*/ 105 w 173"/>
                <a:gd name="T9" fmla="*/ 61 h 300"/>
                <a:gd name="T10" fmla="*/ 86 w 173"/>
                <a:gd name="T11" fmla="*/ 68 h 300"/>
                <a:gd name="T12" fmla="*/ 67 w 173"/>
                <a:gd name="T13" fmla="*/ 74 h 300"/>
                <a:gd name="T14" fmla="*/ 49 w 173"/>
                <a:gd name="T15" fmla="*/ 75 h 300"/>
                <a:gd name="T16" fmla="*/ 31 w 173"/>
                <a:gd name="T17" fmla="*/ 75 h 300"/>
                <a:gd name="T18" fmla="*/ 33 w 173"/>
                <a:gd name="T19" fmla="*/ 90 h 300"/>
                <a:gd name="T20" fmla="*/ 30 w 173"/>
                <a:gd name="T21" fmla="*/ 108 h 300"/>
                <a:gd name="T22" fmla="*/ 20 w 173"/>
                <a:gd name="T23" fmla="*/ 126 h 300"/>
                <a:gd name="T24" fmla="*/ 0 w 173"/>
                <a:gd name="T25" fmla="*/ 139 h 300"/>
                <a:gd name="T26" fmla="*/ 12 w 173"/>
                <a:gd name="T27" fmla="*/ 158 h 300"/>
                <a:gd name="T28" fmla="*/ 20 w 173"/>
                <a:gd name="T29" fmla="*/ 182 h 300"/>
                <a:gd name="T30" fmla="*/ 20 w 173"/>
                <a:gd name="T31" fmla="*/ 206 h 300"/>
                <a:gd name="T32" fmla="*/ 12 w 173"/>
                <a:gd name="T33" fmla="*/ 226 h 300"/>
                <a:gd name="T34" fmla="*/ 20 w 173"/>
                <a:gd name="T35" fmla="*/ 229 h 300"/>
                <a:gd name="T36" fmla="*/ 28 w 173"/>
                <a:gd name="T37" fmla="*/ 234 h 300"/>
                <a:gd name="T38" fmla="*/ 39 w 173"/>
                <a:gd name="T39" fmla="*/ 238 h 300"/>
                <a:gd name="T40" fmla="*/ 51 w 173"/>
                <a:gd name="T41" fmla="*/ 245 h 300"/>
                <a:gd name="T42" fmla="*/ 61 w 173"/>
                <a:gd name="T43" fmla="*/ 256 h 300"/>
                <a:gd name="T44" fmla="*/ 70 w 173"/>
                <a:gd name="T45" fmla="*/ 268 h 300"/>
                <a:gd name="T46" fmla="*/ 77 w 173"/>
                <a:gd name="T47" fmla="*/ 282 h 300"/>
                <a:gd name="T48" fmla="*/ 83 w 173"/>
                <a:gd name="T49" fmla="*/ 300 h 300"/>
                <a:gd name="T50" fmla="*/ 88 w 173"/>
                <a:gd name="T51" fmla="*/ 290 h 300"/>
                <a:gd name="T52" fmla="*/ 93 w 173"/>
                <a:gd name="T53" fmla="*/ 278 h 300"/>
                <a:gd name="T54" fmla="*/ 101 w 173"/>
                <a:gd name="T55" fmla="*/ 268 h 300"/>
                <a:gd name="T56" fmla="*/ 110 w 173"/>
                <a:gd name="T57" fmla="*/ 257 h 300"/>
                <a:gd name="T58" fmla="*/ 119 w 173"/>
                <a:gd name="T59" fmla="*/ 247 h 300"/>
                <a:gd name="T60" fmla="*/ 130 w 173"/>
                <a:gd name="T61" fmla="*/ 240 h 300"/>
                <a:gd name="T62" fmla="*/ 142 w 173"/>
                <a:gd name="T63" fmla="*/ 235 h 300"/>
                <a:gd name="T64" fmla="*/ 155 w 173"/>
                <a:gd name="T65" fmla="*/ 232 h 300"/>
                <a:gd name="T66" fmla="*/ 150 w 173"/>
                <a:gd name="T67" fmla="*/ 220 h 300"/>
                <a:gd name="T68" fmla="*/ 147 w 173"/>
                <a:gd name="T69" fmla="*/ 203 h 300"/>
                <a:gd name="T70" fmla="*/ 150 w 173"/>
                <a:gd name="T71" fmla="*/ 185 h 300"/>
                <a:gd name="T72" fmla="*/ 161 w 173"/>
                <a:gd name="T73" fmla="*/ 164 h 300"/>
                <a:gd name="T74" fmla="*/ 150 w 173"/>
                <a:gd name="T75" fmla="*/ 132 h 300"/>
                <a:gd name="T76" fmla="*/ 147 w 173"/>
                <a:gd name="T77" fmla="*/ 101 h 300"/>
                <a:gd name="T78" fmla="*/ 148 w 173"/>
                <a:gd name="T79" fmla="*/ 73 h 300"/>
                <a:gd name="T80" fmla="*/ 151 w 173"/>
                <a:gd name="T81" fmla="*/ 52 h 300"/>
                <a:gd name="T82" fmla="*/ 155 w 173"/>
                <a:gd name="T83" fmla="*/ 40 h 300"/>
                <a:gd name="T84" fmla="*/ 161 w 173"/>
                <a:gd name="T85" fmla="*/ 25 h 300"/>
                <a:gd name="T86" fmla="*/ 167 w 173"/>
                <a:gd name="T87" fmla="*/ 15 h 300"/>
                <a:gd name="T88" fmla="*/ 172 w 173"/>
                <a:gd name="T89" fmla="*/ 9 h 300"/>
                <a:gd name="T90" fmla="*/ 173 w 173"/>
                <a:gd name="T91" fmla="*/ 6 h 300"/>
                <a:gd name="T92" fmla="*/ 173 w 173"/>
                <a:gd name="T93" fmla="*/ 5 h 300"/>
                <a:gd name="T94" fmla="*/ 172 w 173"/>
                <a:gd name="T95" fmla="*/ 2 h 300"/>
                <a:gd name="T96" fmla="*/ 172 w 173"/>
                <a:gd name="T97" fmla="*/ 2 h 300"/>
                <a:gd name="T98" fmla="*/ 172 w 173"/>
                <a:gd name="T99" fmla="*/ 0 h 3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0"/>
                <a:gd name="T152" fmla="*/ 173 w 173"/>
                <a:gd name="T153" fmla="*/ 300 h 30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0">
                  <a:moveTo>
                    <a:pt x="172" y="0"/>
                  </a:moveTo>
                  <a:lnTo>
                    <a:pt x="158" y="19"/>
                  </a:lnTo>
                  <a:lnTo>
                    <a:pt x="142" y="36"/>
                  </a:lnTo>
                  <a:lnTo>
                    <a:pt x="124" y="50"/>
                  </a:lnTo>
                  <a:lnTo>
                    <a:pt x="105" y="61"/>
                  </a:lnTo>
                  <a:lnTo>
                    <a:pt x="86" y="68"/>
                  </a:lnTo>
                  <a:lnTo>
                    <a:pt x="67" y="74"/>
                  </a:lnTo>
                  <a:lnTo>
                    <a:pt x="49" y="75"/>
                  </a:lnTo>
                  <a:lnTo>
                    <a:pt x="31" y="75"/>
                  </a:lnTo>
                  <a:lnTo>
                    <a:pt x="33" y="90"/>
                  </a:lnTo>
                  <a:lnTo>
                    <a:pt x="30" y="108"/>
                  </a:lnTo>
                  <a:lnTo>
                    <a:pt x="20" y="126"/>
                  </a:lnTo>
                  <a:lnTo>
                    <a:pt x="0" y="139"/>
                  </a:lnTo>
                  <a:lnTo>
                    <a:pt x="12" y="158"/>
                  </a:lnTo>
                  <a:lnTo>
                    <a:pt x="20" y="182"/>
                  </a:lnTo>
                  <a:lnTo>
                    <a:pt x="20" y="206"/>
                  </a:lnTo>
                  <a:lnTo>
                    <a:pt x="12" y="226"/>
                  </a:lnTo>
                  <a:lnTo>
                    <a:pt x="20" y="229"/>
                  </a:lnTo>
                  <a:lnTo>
                    <a:pt x="28" y="234"/>
                  </a:lnTo>
                  <a:lnTo>
                    <a:pt x="39" y="238"/>
                  </a:lnTo>
                  <a:lnTo>
                    <a:pt x="51" y="245"/>
                  </a:lnTo>
                  <a:lnTo>
                    <a:pt x="61" y="256"/>
                  </a:lnTo>
                  <a:lnTo>
                    <a:pt x="70" y="268"/>
                  </a:lnTo>
                  <a:lnTo>
                    <a:pt x="77" y="282"/>
                  </a:lnTo>
                  <a:lnTo>
                    <a:pt x="83" y="300"/>
                  </a:lnTo>
                  <a:lnTo>
                    <a:pt x="88" y="290"/>
                  </a:lnTo>
                  <a:lnTo>
                    <a:pt x="93" y="278"/>
                  </a:lnTo>
                  <a:lnTo>
                    <a:pt x="101" y="268"/>
                  </a:lnTo>
                  <a:lnTo>
                    <a:pt x="110" y="257"/>
                  </a:lnTo>
                  <a:lnTo>
                    <a:pt x="119" y="247"/>
                  </a:lnTo>
                  <a:lnTo>
                    <a:pt x="130" y="240"/>
                  </a:lnTo>
                  <a:lnTo>
                    <a:pt x="142" y="235"/>
                  </a:lnTo>
                  <a:lnTo>
                    <a:pt x="155" y="232"/>
                  </a:lnTo>
                  <a:lnTo>
                    <a:pt x="150" y="220"/>
                  </a:lnTo>
                  <a:lnTo>
                    <a:pt x="147" y="203"/>
                  </a:lnTo>
                  <a:lnTo>
                    <a:pt x="150" y="185"/>
                  </a:lnTo>
                  <a:lnTo>
                    <a:pt x="161" y="164"/>
                  </a:lnTo>
                  <a:lnTo>
                    <a:pt x="150" y="132"/>
                  </a:lnTo>
                  <a:lnTo>
                    <a:pt x="147" y="101"/>
                  </a:lnTo>
                  <a:lnTo>
                    <a:pt x="148" y="73"/>
                  </a:lnTo>
                  <a:lnTo>
                    <a:pt x="151" y="52"/>
                  </a:lnTo>
                  <a:lnTo>
                    <a:pt x="155" y="40"/>
                  </a:lnTo>
                  <a:lnTo>
                    <a:pt x="161" y="25"/>
                  </a:lnTo>
                  <a:lnTo>
                    <a:pt x="167" y="15"/>
                  </a:lnTo>
                  <a:lnTo>
                    <a:pt x="172" y="9"/>
                  </a:lnTo>
                  <a:lnTo>
                    <a:pt x="173" y="6"/>
                  </a:lnTo>
                  <a:lnTo>
                    <a:pt x="173" y="5"/>
                  </a:lnTo>
                  <a:lnTo>
                    <a:pt x="172" y="2"/>
                  </a:lnTo>
                  <a:lnTo>
                    <a:pt x="172"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81" name="Freeform 342"/>
            <p:cNvSpPr>
              <a:spLocks/>
            </p:cNvSpPr>
            <p:nvPr/>
          </p:nvSpPr>
          <p:spPr bwMode="auto">
            <a:xfrm>
              <a:off x="1550" y="2057"/>
              <a:ext cx="325" cy="248"/>
            </a:xfrm>
            <a:custGeom>
              <a:avLst/>
              <a:gdLst>
                <a:gd name="T0" fmla="*/ 147 w 325"/>
                <a:gd name="T1" fmla="*/ 0 h 248"/>
                <a:gd name="T2" fmla="*/ 136 w 325"/>
                <a:gd name="T3" fmla="*/ 3 h 248"/>
                <a:gd name="T4" fmla="*/ 122 w 325"/>
                <a:gd name="T5" fmla="*/ 7 h 248"/>
                <a:gd name="T6" fmla="*/ 105 w 325"/>
                <a:gd name="T7" fmla="*/ 13 h 248"/>
                <a:gd name="T8" fmla="*/ 87 w 325"/>
                <a:gd name="T9" fmla="*/ 17 h 248"/>
                <a:gd name="T10" fmla="*/ 69 w 325"/>
                <a:gd name="T11" fmla="*/ 23 h 248"/>
                <a:gd name="T12" fmla="*/ 52 w 325"/>
                <a:gd name="T13" fmla="*/ 28 h 248"/>
                <a:gd name="T14" fmla="*/ 35 w 325"/>
                <a:gd name="T15" fmla="*/ 31 h 248"/>
                <a:gd name="T16" fmla="*/ 21 w 325"/>
                <a:gd name="T17" fmla="*/ 32 h 248"/>
                <a:gd name="T18" fmla="*/ 15 w 325"/>
                <a:gd name="T19" fmla="*/ 32 h 248"/>
                <a:gd name="T20" fmla="*/ 9 w 325"/>
                <a:gd name="T21" fmla="*/ 31 h 248"/>
                <a:gd name="T22" fmla="*/ 3 w 325"/>
                <a:gd name="T23" fmla="*/ 31 h 248"/>
                <a:gd name="T24" fmla="*/ 0 w 325"/>
                <a:gd name="T25" fmla="*/ 31 h 248"/>
                <a:gd name="T26" fmla="*/ 18 w 325"/>
                <a:gd name="T27" fmla="*/ 41 h 248"/>
                <a:gd name="T28" fmla="*/ 32 w 325"/>
                <a:gd name="T29" fmla="*/ 56 h 248"/>
                <a:gd name="T30" fmla="*/ 47 w 325"/>
                <a:gd name="T31" fmla="*/ 74 h 248"/>
                <a:gd name="T32" fmla="*/ 59 w 325"/>
                <a:gd name="T33" fmla="*/ 93 h 248"/>
                <a:gd name="T34" fmla="*/ 71 w 325"/>
                <a:gd name="T35" fmla="*/ 115 h 248"/>
                <a:gd name="T36" fmla="*/ 78 w 325"/>
                <a:gd name="T37" fmla="*/ 137 h 248"/>
                <a:gd name="T38" fmla="*/ 85 w 325"/>
                <a:gd name="T39" fmla="*/ 162 h 248"/>
                <a:gd name="T40" fmla="*/ 90 w 325"/>
                <a:gd name="T41" fmla="*/ 186 h 248"/>
                <a:gd name="T42" fmla="*/ 97 w 325"/>
                <a:gd name="T43" fmla="*/ 186 h 248"/>
                <a:gd name="T44" fmla="*/ 109 w 325"/>
                <a:gd name="T45" fmla="*/ 187 h 248"/>
                <a:gd name="T46" fmla="*/ 121 w 325"/>
                <a:gd name="T47" fmla="*/ 193 h 248"/>
                <a:gd name="T48" fmla="*/ 133 w 325"/>
                <a:gd name="T49" fmla="*/ 201 h 248"/>
                <a:gd name="T50" fmla="*/ 146 w 325"/>
                <a:gd name="T51" fmla="*/ 210 h 248"/>
                <a:gd name="T52" fmla="*/ 158 w 325"/>
                <a:gd name="T53" fmla="*/ 221 h 248"/>
                <a:gd name="T54" fmla="*/ 168 w 325"/>
                <a:gd name="T55" fmla="*/ 233 h 248"/>
                <a:gd name="T56" fmla="*/ 176 w 325"/>
                <a:gd name="T57" fmla="*/ 248 h 248"/>
                <a:gd name="T58" fmla="*/ 184 w 325"/>
                <a:gd name="T59" fmla="*/ 241 h 248"/>
                <a:gd name="T60" fmla="*/ 198 w 325"/>
                <a:gd name="T61" fmla="*/ 233 h 248"/>
                <a:gd name="T62" fmla="*/ 212 w 325"/>
                <a:gd name="T63" fmla="*/ 227 h 248"/>
                <a:gd name="T64" fmla="*/ 230 w 325"/>
                <a:gd name="T65" fmla="*/ 223 h 248"/>
                <a:gd name="T66" fmla="*/ 251 w 325"/>
                <a:gd name="T67" fmla="*/ 221 h 248"/>
                <a:gd name="T68" fmla="*/ 274 w 325"/>
                <a:gd name="T69" fmla="*/ 223 h 248"/>
                <a:gd name="T70" fmla="*/ 298 w 325"/>
                <a:gd name="T71" fmla="*/ 229 h 248"/>
                <a:gd name="T72" fmla="*/ 325 w 325"/>
                <a:gd name="T73" fmla="*/ 239 h 248"/>
                <a:gd name="T74" fmla="*/ 317 w 325"/>
                <a:gd name="T75" fmla="*/ 230 h 248"/>
                <a:gd name="T76" fmla="*/ 308 w 325"/>
                <a:gd name="T77" fmla="*/ 218 h 248"/>
                <a:gd name="T78" fmla="*/ 302 w 325"/>
                <a:gd name="T79" fmla="*/ 205 h 248"/>
                <a:gd name="T80" fmla="*/ 297 w 325"/>
                <a:gd name="T81" fmla="*/ 190 h 248"/>
                <a:gd name="T82" fmla="*/ 295 w 325"/>
                <a:gd name="T83" fmla="*/ 173 h 248"/>
                <a:gd name="T84" fmla="*/ 295 w 325"/>
                <a:gd name="T85" fmla="*/ 152 h 248"/>
                <a:gd name="T86" fmla="*/ 301 w 325"/>
                <a:gd name="T87" fmla="*/ 130 h 248"/>
                <a:gd name="T88" fmla="*/ 311 w 325"/>
                <a:gd name="T89" fmla="*/ 106 h 248"/>
                <a:gd name="T90" fmla="*/ 297 w 325"/>
                <a:gd name="T91" fmla="*/ 102 h 248"/>
                <a:gd name="T92" fmla="*/ 280 w 325"/>
                <a:gd name="T93" fmla="*/ 97 h 248"/>
                <a:gd name="T94" fmla="*/ 266 w 325"/>
                <a:gd name="T95" fmla="*/ 91 h 248"/>
                <a:gd name="T96" fmla="*/ 252 w 325"/>
                <a:gd name="T97" fmla="*/ 83 h 248"/>
                <a:gd name="T98" fmla="*/ 240 w 325"/>
                <a:gd name="T99" fmla="*/ 71 h 248"/>
                <a:gd name="T100" fmla="*/ 232 w 325"/>
                <a:gd name="T101" fmla="*/ 56 h 248"/>
                <a:gd name="T102" fmla="*/ 227 w 325"/>
                <a:gd name="T103" fmla="*/ 37 h 248"/>
                <a:gd name="T104" fmla="*/ 226 w 325"/>
                <a:gd name="T105" fmla="*/ 15 h 248"/>
                <a:gd name="T106" fmla="*/ 217 w 325"/>
                <a:gd name="T107" fmla="*/ 16 h 248"/>
                <a:gd name="T108" fmla="*/ 208 w 325"/>
                <a:gd name="T109" fmla="*/ 17 h 248"/>
                <a:gd name="T110" fmla="*/ 199 w 325"/>
                <a:gd name="T111" fmla="*/ 19 h 248"/>
                <a:gd name="T112" fmla="*/ 190 w 325"/>
                <a:gd name="T113" fmla="*/ 17 h 248"/>
                <a:gd name="T114" fmla="*/ 180 w 325"/>
                <a:gd name="T115" fmla="*/ 16 h 248"/>
                <a:gd name="T116" fmla="*/ 170 w 325"/>
                <a:gd name="T117" fmla="*/ 13 h 248"/>
                <a:gd name="T118" fmla="*/ 159 w 325"/>
                <a:gd name="T119" fmla="*/ 7 h 248"/>
                <a:gd name="T120" fmla="*/ 147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7" y="0"/>
                  </a:moveTo>
                  <a:lnTo>
                    <a:pt x="136" y="3"/>
                  </a:lnTo>
                  <a:lnTo>
                    <a:pt x="122" y="7"/>
                  </a:lnTo>
                  <a:lnTo>
                    <a:pt x="105" y="13"/>
                  </a:lnTo>
                  <a:lnTo>
                    <a:pt x="87" y="17"/>
                  </a:lnTo>
                  <a:lnTo>
                    <a:pt x="69" y="23"/>
                  </a:lnTo>
                  <a:lnTo>
                    <a:pt x="52" y="28"/>
                  </a:lnTo>
                  <a:lnTo>
                    <a:pt x="35" y="31"/>
                  </a:lnTo>
                  <a:lnTo>
                    <a:pt x="21" y="32"/>
                  </a:lnTo>
                  <a:lnTo>
                    <a:pt x="15" y="32"/>
                  </a:lnTo>
                  <a:lnTo>
                    <a:pt x="9" y="31"/>
                  </a:lnTo>
                  <a:lnTo>
                    <a:pt x="3" y="31"/>
                  </a:lnTo>
                  <a:lnTo>
                    <a:pt x="0" y="31"/>
                  </a:lnTo>
                  <a:lnTo>
                    <a:pt x="18" y="41"/>
                  </a:lnTo>
                  <a:lnTo>
                    <a:pt x="32" y="56"/>
                  </a:lnTo>
                  <a:lnTo>
                    <a:pt x="47" y="74"/>
                  </a:lnTo>
                  <a:lnTo>
                    <a:pt x="59" y="93"/>
                  </a:lnTo>
                  <a:lnTo>
                    <a:pt x="71" y="115"/>
                  </a:lnTo>
                  <a:lnTo>
                    <a:pt x="78" y="137"/>
                  </a:lnTo>
                  <a:lnTo>
                    <a:pt x="85" y="162"/>
                  </a:lnTo>
                  <a:lnTo>
                    <a:pt x="90" y="186"/>
                  </a:lnTo>
                  <a:lnTo>
                    <a:pt x="97" y="186"/>
                  </a:lnTo>
                  <a:lnTo>
                    <a:pt x="109" y="187"/>
                  </a:lnTo>
                  <a:lnTo>
                    <a:pt x="121" y="193"/>
                  </a:lnTo>
                  <a:lnTo>
                    <a:pt x="133" y="201"/>
                  </a:lnTo>
                  <a:lnTo>
                    <a:pt x="146" y="210"/>
                  </a:lnTo>
                  <a:lnTo>
                    <a:pt x="158" y="221"/>
                  </a:lnTo>
                  <a:lnTo>
                    <a:pt x="168" y="233"/>
                  </a:lnTo>
                  <a:lnTo>
                    <a:pt x="176" y="248"/>
                  </a:lnTo>
                  <a:lnTo>
                    <a:pt x="184" y="241"/>
                  </a:lnTo>
                  <a:lnTo>
                    <a:pt x="198" y="233"/>
                  </a:lnTo>
                  <a:lnTo>
                    <a:pt x="212" y="227"/>
                  </a:lnTo>
                  <a:lnTo>
                    <a:pt x="230" y="223"/>
                  </a:lnTo>
                  <a:lnTo>
                    <a:pt x="251" y="221"/>
                  </a:lnTo>
                  <a:lnTo>
                    <a:pt x="274" y="223"/>
                  </a:lnTo>
                  <a:lnTo>
                    <a:pt x="298" y="229"/>
                  </a:lnTo>
                  <a:lnTo>
                    <a:pt x="325" y="239"/>
                  </a:lnTo>
                  <a:lnTo>
                    <a:pt x="317" y="230"/>
                  </a:lnTo>
                  <a:lnTo>
                    <a:pt x="308" y="218"/>
                  </a:lnTo>
                  <a:lnTo>
                    <a:pt x="302" y="205"/>
                  </a:lnTo>
                  <a:lnTo>
                    <a:pt x="297" y="190"/>
                  </a:lnTo>
                  <a:lnTo>
                    <a:pt x="295" y="173"/>
                  </a:lnTo>
                  <a:lnTo>
                    <a:pt x="295" y="152"/>
                  </a:lnTo>
                  <a:lnTo>
                    <a:pt x="301" y="130"/>
                  </a:lnTo>
                  <a:lnTo>
                    <a:pt x="311" y="106"/>
                  </a:lnTo>
                  <a:lnTo>
                    <a:pt x="297" y="102"/>
                  </a:lnTo>
                  <a:lnTo>
                    <a:pt x="280" y="97"/>
                  </a:lnTo>
                  <a:lnTo>
                    <a:pt x="266" y="91"/>
                  </a:lnTo>
                  <a:lnTo>
                    <a:pt x="252" y="83"/>
                  </a:lnTo>
                  <a:lnTo>
                    <a:pt x="240" y="71"/>
                  </a:lnTo>
                  <a:lnTo>
                    <a:pt x="232" y="56"/>
                  </a:lnTo>
                  <a:lnTo>
                    <a:pt x="227" y="37"/>
                  </a:lnTo>
                  <a:lnTo>
                    <a:pt x="226" y="15"/>
                  </a:lnTo>
                  <a:lnTo>
                    <a:pt x="217" y="16"/>
                  </a:lnTo>
                  <a:lnTo>
                    <a:pt x="208" y="17"/>
                  </a:lnTo>
                  <a:lnTo>
                    <a:pt x="199" y="19"/>
                  </a:lnTo>
                  <a:lnTo>
                    <a:pt x="190" y="17"/>
                  </a:lnTo>
                  <a:lnTo>
                    <a:pt x="180" y="16"/>
                  </a:lnTo>
                  <a:lnTo>
                    <a:pt x="170" y="13"/>
                  </a:lnTo>
                  <a:lnTo>
                    <a:pt x="159" y="7"/>
                  </a:lnTo>
                  <a:lnTo>
                    <a:pt x="147"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82" name="Freeform 343"/>
            <p:cNvSpPr>
              <a:spLocks/>
            </p:cNvSpPr>
            <p:nvPr/>
          </p:nvSpPr>
          <p:spPr bwMode="auto">
            <a:xfrm>
              <a:off x="1383" y="1683"/>
              <a:ext cx="285" cy="352"/>
            </a:xfrm>
            <a:custGeom>
              <a:avLst/>
              <a:gdLst>
                <a:gd name="T0" fmla="*/ 241 w 285"/>
                <a:gd name="T1" fmla="*/ 171 h 352"/>
                <a:gd name="T2" fmla="*/ 204 w 285"/>
                <a:gd name="T3" fmla="*/ 173 h 352"/>
                <a:gd name="T4" fmla="*/ 155 w 285"/>
                <a:gd name="T5" fmla="*/ 189 h 352"/>
                <a:gd name="T6" fmla="*/ 109 w 285"/>
                <a:gd name="T7" fmla="*/ 230 h 352"/>
                <a:gd name="T8" fmla="*/ 83 w 285"/>
                <a:gd name="T9" fmla="*/ 292 h 352"/>
                <a:gd name="T10" fmla="*/ 63 w 285"/>
                <a:gd name="T11" fmla="*/ 331 h 352"/>
                <a:gd name="T12" fmla="*/ 44 w 285"/>
                <a:gd name="T13" fmla="*/ 340 h 352"/>
                <a:gd name="T14" fmla="*/ 30 w 285"/>
                <a:gd name="T15" fmla="*/ 343 h 352"/>
                <a:gd name="T16" fmla="*/ 16 w 285"/>
                <a:gd name="T17" fmla="*/ 346 h 352"/>
                <a:gd name="T18" fmla="*/ 6 w 285"/>
                <a:gd name="T19" fmla="*/ 350 h 352"/>
                <a:gd name="T20" fmla="*/ 1 w 285"/>
                <a:gd name="T21" fmla="*/ 350 h 352"/>
                <a:gd name="T22" fmla="*/ 0 w 285"/>
                <a:gd name="T23" fmla="*/ 349 h 352"/>
                <a:gd name="T24" fmla="*/ 24 w 285"/>
                <a:gd name="T25" fmla="*/ 335 h 352"/>
                <a:gd name="T26" fmla="*/ 53 w 285"/>
                <a:gd name="T27" fmla="*/ 300 h 352"/>
                <a:gd name="T28" fmla="*/ 66 w 285"/>
                <a:gd name="T29" fmla="*/ 258 h 352"/>
                <a:gd name="T30" fmla="*/ 71 w 285"/>
                <a:gd name="T31" fmla="*/ 221 h 352"/>
                <a:gd name="T32" fmla="*/ 69 w 285"/>
                <a:gd name="T33" fmla="*/ 196 h 352"/>
                <a:gd name="T34" fmla="*/ 63 w 285"/>
                <a:gd name="T35" fmla="*/ 167 h 352"/>
                <a:gd name="T36" fmla="*/ 68 w 285"/>
                <a:gd name="T37" fmla="*/ 149 h 352"/>
                <a:gd name="T38" fmla="*/ 90 w 285"/>
                <a:gd name="T39" fmla="*/ 134 h 352"/>
                <a:gd name="T40" fmla="*/ 109 w 285"/>
                <a:gd name="T41" fmla="*/ 109 h 352"/>
                <a:gd name="T42" fmla="*/ 117 w 285"/>
                <a:gd name="T43" fmla="*/ 78 h 352"/>
                <a:gd name="T44" fmla="*/ 125 w 285"/>
                <a:gd name="T45" fmla="*/ 60 h 352"/>
                <a:gd name="T46" fmla="*/ 158 w 285"/>
                <a:gd name="T47" fmla="*/ 50 h 352"/>
                <a:gd name="T48" fmla="*/ 193 w 285"/>
                <a:gd name="T49" fmla="*/ 32 h 352"/>
                <a:gd name="T50" fmla="*/ 223 w 285"/>
                <a:gd name="T51" fmla="*/ 12 h 352"/>
                <a:gd name="T52" fmla="*/ 232 w 285"/>
                <a:gd name="T53" fmla="*/ 13 h 352"/>
                <a:gd name="T54" fmla="*/ 236 w 285"/>
                <a:gd name="T55" fmla="*/ 47 h 352"/>
                <a:gd name="T56" fmla="*/ 250 w 285"/>
                <a:gd name="T57" fmla="*/ 80 h 352"/>
                <a:gd name="T58" fmla="*/ 272 w 285"/>
                <a:gd name="T59" fmla="*/ 108 h 352"/>
                <a:gd name="T60" fmla="*/ 276 w 285"/>
                <a:gd name="T61" fmla="*/ 118 h 352"/>
                <a:gd name="T62" fmla="*/ 258 w 285"/>
                <a:gd name="T63" fmla="*/ 125 h 352"/>
                <a:gd name="T64" fmla="*/ 245 w 285"/>
                <a:gd name="T65" fmla="*/ 139 h 352"/>
                <a:gd name="T66" fmla="*/ 244 w 285"/>
                <a:gd name="T67" fmla="*/ 159 h 3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2"/>
                <a:gd name="T104" fmla="*/ 285 w 285"/>
                <a:gd name="T105" fmla="*/ 352 h 3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2">
                  <a:moveTo>
                    <a:pt x="250" y="171"/>
                  </a:moveTo>
                  <a:lnTo>
                    <a:pt x="241" y="171"/>
                  </a:lnTo>
                  <a:lnTo>
                    <a:pt x="224" y="171"/>
                  </a:lnTo>
                  <a:lnTo>
                    <a:pt x="204" y="173"/>
                  </a:lnTo>
                  <a:lnTo>
                    <a:pt x="180" y="179"/>
                  </a:lnTo>
                  <a:lnTo>
                    <a:pt x="155" y="189"/>
                  </a:lnTo>
                  <a:lnTo>
                    <a:pt x="131" y="205"/>
                  </a:lnTo>
                  <a:lnTo>
                    <a:pt x="109" y="230"/>
                  </a:lnTo>
                  <a:lnTo>
                    <a:pt x="93" y="263"/>
                  </a:lnTo>
                  <a:lnTo>
                    <a:pt x="83" y="292"/>
                  </a:lnTo>
                  <a:lnTo>
                    <a:pt x="74" y="316"/>
                  </a:lnTo>
                  <a:lnTo>
                    <a:pt x="63" y="331"/>
                  </a:lnTo>
                  <a:lnTo>
                    <a:pt x="52" y="338"/>
                  </a:lnTo>
                  <a:lnTo>
                    <a:pt x="44" y="340"/>
                  </a:lnTo>
                  <a:lnTo>
                    <a:pt x="37" y="341"/>
                  </a:lnTo>
                  <a:lnTo>
                    <a:pt x="30" y="343"/>
                  </a:lnTo>
                  <a:lnTo>
                    <a:pt x="24" y="344"/>
                  </a:lnTo>
                  <a:lnTo>
                    <a:pt x="16" y="346"/>
                  </a:lnTo>
                  <a:lnTo>
                    <a:pt x="10" y="349"/>
                  </a:lnTo>
                  <a:lnTo>
                    <a:pt x="6" y="350"/>
                  </a:lnTo>
                  <a:lnTo>
                    <a:pt x="1" y="352"/>
                  </a:lnTo>
                  <a:lnTo>
                    <a:pt x="1" y="350"/>
                  </a:lnTo>
                  <a:lnTo>
                    <a:pt x="1" y="349"/>
                  </a:lnTo>
                  <a:lnTo>
                    <a:pt x="0" y="349"/>
                  </a:lnTo>
                  <a:lnTo>
                    <a:pt x="0" y="347"/>
                  </a:lnTo>
                  <a:lnTo>
                    <a:pt x="24" y="335"/>
                  </a:lnTo>
                  <a:lnTo>
                    <a:pt x="41" y="321"/>
                  </a:lnTo>
                  <a:lnTo>
                    <a:pt x="53" y="300"/>
                  </a:lnTo>
                  <a:lnTo>
                    <a:pt x="62" y="279"/>
                  </a:lnTo>
                  <a:lnTo>
                    <a:pt x="66" y="258"/>
                  </a:lnTo>
                  <a:lnTo>
                    <a:pt x="69" y="238"/>
                  </a:lnTo>
                  <a:lnTo>
                    <a:pt x="71" y="221"/>
                  </a:lnTo>
                  <a:lnTo>
                    <a:pt x="71" y="208"/>
                  </a:lnTo>
                  <a:lnTo>
                    <a:pt x="69" y="196"/>
                  </a:lnTo>
                  <a:lnTo>
                    <a:pt x="68" y="183"/>
                  </a:lnTo>
                  <a:lnTo>
                    <a:pt x="63" y="167"/>
                  </a:lnTo>
                  <a:lnTo>
                    <a:pt x="59" y="151"/>
                  </a:lnTo>
                  <a:lnTo>
                    <a:pt x="68" y="149"/>
                  </a:lnTo>
                  <a:lnTo>
                    <a:pt x="78" y="143"/>
                  </a:lnTo>
                  <a:lnTo>
                    <a:pt x="90" y="134"/>
                  </a:lnTo>
                  <a:lnTo>
                    <a:pt x="100" y="122"/>
                  </a:lnTo>
                  <a:lnTo>
                    <a:pt x="109" y="109"/>
                  </a:lnTo>
                  <a:lnTo>
                    <a:pt x="115" y="94"/>
                  </a:lnTo>
                  <a:lnTo>
                    <a:pt x="117" y="78"/>
                  </a:lnTo>
                  <a:lnTo>
                    <a:pt x="114" y="62"/>
                  </a:lnTo>
                  <a:lnTo>
                    <a:pt x="125" y="60"/>
                  </a:lnTo>
                  <a:lnTo>
                    <a:pt x="142" y="57"/>
                  </a:lnTo>
                  <a:lnTo>
                    <a:pt x="158" y="50"/>
                  </a:lnTo>
                  <a:lnTo>
                    <a:pt x="177" y="43"/>
                  </a:lnTo>
                  <a:lnTo>
                    <a:pt x="193" y="32"/>
                  </a:lnTo>
                  <a:lnTo>
                    <a:pt x="210" y="22"/>
                  </a:lnTo>
                  <a:lnTo>
                    <a:pt x="223" y="12"/>
                  </a:lnTo>
                  <a:lnTo>
                    <a:pt x="232" y="0"/>
                  </a:lnTo>
                  <a:lnTo>
                    <a:pt x="232" y="13"/>
                  </a:lnTo>
                  <a:lnTo>
                    <a:pt x="233" y="29"/>
                  </a:lnTo>
                  <a:lnTo>
                    <a:pt x="236" y="47"/>
                  </a:lnTo>
                  <a:lnTo>
                    <a:pt x="242" y="63"/>
                  </a:lnTo>
                  <a:lnTo>
                    <a:pt x="250" y="80"/>
                  </a:lnTo>
                  <a:lnTo>
                    <a:pt x="260" y="94"/>
                  </a:lnTo>
                  <a:lnTo>
                    <a:pt x="272" y="108"/>
                  </a:lnTo>
                  <a:lnTo>
                    <a:pt x="285" y="117"/>
                  </a:lnTo>
                  <a:lnTo>
                    <a:pt x="276" y="118"/>
                  </a:lnTo>
                  <a:lnTo>
                    <a:pt x="267" y="121"/>
                  </a:lnTo>
                  <a:lnTo>
                    <a:pt x="258" y="125"/>
                  </a:lnTo>
                  <a:lnTo>
                    <a:pt x="251" y="131"/>
                  </a:lnTo>
                  <a:lnTo>
                    <a:pt x="245" y="139"/>
                  </a:lnTo>
                  <a:lnTo>
                    <a:pt x="244" y="148"/>
                  </a:lnTo>
                  <a:lnTo>
                    <a:pt x="244" y="159"/>
                  </a:lnTo>
                  <a:lnTo>
                    <a:pt x="250" y="171"/>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83" name="Freeform 344"/>
            <p:cNvSpPr>
              <a:spLocks/>
            </p:cNvSpPr>
            <p:nvPr/>
          </p:nvSpPr>
          <p:spPr bwMode="auto">
            <a:xfrm>
              <a:off x="1289" y="1689"/>
              <a:ext cx="168" cy="341"/>
            </a:xfrm>
            <a:custGeom>
              <a:avLst/>
              <a:gdLst>
                <a:gd name="T0" fmla="*/ 91 w 168"/>
                <a:gd name="T1" fmla="*/ 337 h 341"/>
                <a:gd name="T2" fmla="*/ 79 w 168"/>
                <a:gd name="T3" fmla="*/ 325 h 341"/>
                <a:gd name="T4" fmla="*/ 63 w 168"/>
                <a:gd name="T5" fmla="*/ 326 h 341"/>
                <a:gd name="T6" fmla="*/ 53 w 168"/>
                <a:gd name="T7" fmla="*/ 320 h 341"/>
                <a:gd name="T8" fmla="*/ 56 w 168"/>
                <a:gd name="T9" fmla="*/ 312 h 341"/>
                <a:gd name="T10" fmla="*/ 66 w 168"/>
                <a:gd name="T11" fmla="*/ 301 h 341"/>
                <a:gd name="T12" fmla="*/ 82 w 168"/>
                <a:gd name="T13" fmla="*/ 298 h 341"/>
                <a:gd name="T14" fmla="*/ 97 w 168"/>
                <a:gd name="T15" fmla="*/ 292 h 341"/>
                <a:gd name="T16" fmla="*/ 103 w 168"/>
                <a:gd name="T17" fmla="*/ 283 h 341"/>
                <a:gd name="T18" fmla="*/ 104 w 168"/>
                <a:gd name="T19" fmla="*/ 276 h 341"/>
                <a:gd name="T20" fmla="*/ 104 w 168"/>
                <a:gd name="T21" fmla="*/ 269 h 341"/>
                <a:gd name="T22" fmla="*/ 100 w 168"/>
                <a:gd name="T23" fmla="*/ 263 h 341"/>
                <a:gd name="T24" fmla="*/ 93 w 168"/>
                <a:gd name="T25" fmla="*/ 255 h 341"/>
                <a:gd name="T26" fmla="*/ 73 w 168"/>
                <a:gd name="T27" fmla="*/ 255 h 341"/>
                <a:gd name="T28" fmla="*/ 62 w 168"/>
                <a:gd name="T29" fmla="*/ 263 h 341"/>
                <a:gd name="T30" fmla="*/ 62 w 168"/>
                <a:gd name="T31" fmla="*/ 273 h 341"/>
                <a:gd name="T32" fmla="*/ 56 w 168"/>
                <a:gd name="T33" fmla="*/ 283 h 341"/>
                <a:gd name="T34" fmla="*/ 44 w 168"/>
                <a:gd name="T35" fmla="*/ 292 h 341"/>
                <a:gd name="T36" fmla="*/ 38 w 168"/>
                <a:gd name="T37" fmla="*/ 294 h 341"/>
                <a:gd name="T38" fmla="*/ 33 w 168"/>
                <a:gd name="T39" fmla="*/ 289 h 341"/>
                <a:gd name="T40" fmla="*/ 33 w 168"/>
                <a:gd name="T41" fmla="*/ 282 h 341"/>
                <a:gd name="T42" fmla="*/ 38 w 168"/>
                <a:gd name="T43" fmla="*/ 267 h 341"/>
                <a:gd name="T44" fmla="*/ 45 w 168"/>
                <a:gd name="T45" fmla="*/ 258 h 341"/>
                <a:gd name="T46" fmla="*/ 54 w 168"/>
                <a:gd name="T47" fmla="*/ 247 h 341"/>
                <a:gd name="T48" fmla="*/ 56 w 168"/>
                <a:gd name="T49" fmla="*/ 239 h 341"/>
                <a:gd name="T50" fmla="*/ 56 w 168"/>
                <a:gd name="T51" fmla="*/ 235 h 341"/>
                <a:gd name="T52" fmla="*/ 53 w 168"/>
                <a:gd name="T53" fmla="*/ 227 h 341"/>
                <a:gd name="T54" fmla="*/ 44 w 168"/>
                <a:gd name="T55" fmla="*/ 220 h 341"/>
                <a:gd name="T56" fmla="*/ 31 w 168"/>
                <a:gd name="T57" fmla="*/ 215 h 341"/>
                <a:gd name="T58" fmla="*/ 23 w 168"/>
                <a:gd name="T59" fmla="*/ 217 h 341"/>
                <a:gd name="T60" fmla="*/ 17 w 168"/>
                <a:gd name="T61" fmla="*/ 220 h 341"/>
                <a:gd name="T62" fmla="*/ 11 w 168"/>
                <a:gd name="T63" fmla="*/ 224 h 341"/>
                <a:gd name="T64" fmla="*/ 0 w 168"/>
                <a:gd name="T65" fmla="*/ 195 h 341"/>
                <a:gd name="T66" fmla="*/ 16 w 168"/>
                <a:gd name="T67" fmla="*/ 128 h 341"/>
                <a:gd name="T68" fmla="*/ 62 w 168"/>
                <a:gd name="T69" fmla="*/ 68 h 341"/>
                <a:gd name="T70" fmla="*/ 118 w 168"/>
                <a:gd name="T71" fmla="*/ 23 h 341"/>
                <a:gd name="T72" fmla="*/ 152 w 168"/>
                <a:gd name="T73" fmla="*/ 7 h 341"/>
                <a:gd name="T74" fmla="*/ 168 w 168"/>
                <a:gd name="T75" fmla="*/ 0 h 341"/>
                <a:gd name="T76" fmla="*/ 155 w 168"/>
                <a:gd name="T77" fmla="*/ 22 h 341"/>
                <a:gd name="T78" fmla="*/ 138 w 168"/>
                <a:gd name="T79" fmla="*/ 60 h 341"/>
                <a:gd name="T80" fmla="*/ 138 w 168"/>
                <a:gd name="T81" fmla="*/ 93 h 341"/>
                <a:gd name="T82" fmla="*/ 147 w 168"/>
                <a:gd name="T83" fmla="*/ 125 h 341"/>
                <a:gd name="T84" fmla="*/ 157 w 168"/>
                <a:gd name="T85" fmla="*/ 161 h 341"/>
                <a:gd name="T86" fmla="*/ 163 w 168"/>
                <a:gd name="T87" fmla="*/ 190 h 341"/>
                <a:gd name="T88" fmla="*/ 165 w 168"/>
                <a:gd name="T89" fmla="*/ 215 h 341"/>
                <a:gd name="T90" fmla="*/ 160 w 168"/>
                <a:gd name="T91" fmla="*/ 252 h 341"/>
                <a:gd name="T92" fmla="*/ 147 w 168"/>
                <a:gd name="T93" fmla="*/ 294 h 341"/>
                <a:gd name="T94" fmla="*/ 118 w 168"/>
                <a:gd name="T95" fmla="*/ 329 h 34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1"/>
                <a:gd name="T146" fmla="*/ 168 w 168"/>
                <a:gd name="T147" fmla="*/ 341 h 34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1">
                  <a:moveTo>
                    <a:pt x="94" y="341"/>
                  </a:moveTo>
                  <a:lnTo>
                    <a:pt x="91" y="337"/>
                  </a:lnTo>
                  <a:lnTo>
                    <a:pt x="87" y="329"/>
                  </a:lnTo>
                  <a:lnTo>
                    <a:pt x="79" y="325"/>
                  </a:lnTo>
                  <a:lnTo>
                    <a:pt x="69" y="325"/>
                  </a:lnTo>
                  <a:lnTo>
                    <a:pt x="63" y="326"/>
                  </a:lnTo>
                  <a:lnTo>
                    <a:pt x="57" y="325"/>
                  </a:lnTo>
                  <a:lnTo>
                    <a:pt x="53" y="320"/>
                  </a:lnTo>
                  <a:lnTo>
                    <a:pt x="50" y="317"/>
                  </a:lnTo>
                  <a:lnTo>
                    <a:pt x="56" y="312"/>
                  </a:lnTo>
                  <a:lnTo>
                    <a:pt x="60" y="306"/>
                  </a:lnTo>
                  <a:lnTo>
                    <a:pt x="66" y="301"/>
                  </a:lnTo>
                  <a:lnTo>
                    <a:pt x="70" y="297"/>
                  </a:lnTo>
                  <a:lnTo>
                    <a:pt x="82" y="298"/>
                  </a:lnTo>
                  <a:lnTo>
                    <a:pt x="91" y="295"/>
                  </a:lnTo>
                  <a:lnTo>
                    <a:pt x="97" y="292"/>
                  </a:lnTo>
                  <a:lnTo>
                    <a:pt x="101" y="286"/>
                  </a:lnTo>
                  <a:lnTo>
                    <a:pt x="103" y="283"/>
                  </a:lnTo>
                  <a:lnTo>
                    <a:pt x="104" y="279"/>
                  </a:lnTo>
                  <a:lnTo>
                    <a:pt x="104" y="276"/>
                  </a:lnTo>
                  <a:lnTo>
                    <a:pt x="104" y="272"/>
                  </a:lnTo>
                  <a:lnTo>
                    <a:pt x="104" y="269"/>
                  </a:lnTo>
                  <a:lnTo>
                    <a:pt x="103" y="266"/>
                  </a:lnTo>
                  <a:lnTo>
                    <a:pt x="100" y="263"/>
                  </a:lnTo>
                  <a:lnTo>
                    <a:pt x="98" y="260"/>
                  </a:lnTo>
                  <a:lnTo>
                    <a:pt x="93" y="255"/>
                  </a:lnTo>
                  <a:lnTo>
                    <a:pt x="84" y="254"/>
                  </a:lnTo>
                  <a:lnTo>
                    <a:pt x="73" y="255"/>
                  </a:lnTo>
                  <a:lnTo>
                    <a:pt x="66" y="258"/>
                  </a:lnTo>
                  <a:lnTo>
                    <a:pt x="62" y="263"/>
                  </a:lnTo>
                  <a:lnTo>
                    <a:pt x="62" y="267"/>
                  </a:lnTo>
                  <a:lnTo>
                    <a:pt x="62" y="273"/>
                  </a:lnTo>
                  <a:lnTo>
                    <a:pt x="62" y="278"/>
                  </a:lnTo>
                  <a:lnTo>
                    <a:pt x="56" y="283"/>
                  </a:lnTo>
                  <a:lnTo>
                    <a:pt x="50" y="288"/>
                  </a:lnTo>
                  <a:lnTo>
                    <a:pt x="44" y="292"/>
                  </a:lnTo>
                  <a:lnTo>
                    <a:pt x="41" y="295"/>
                  </a:lnTo>
                  <a:lnTo>
                    <a:pt x="38" y="294"/>
                  </a:lnTo>
                  <a:lnTo>
                    <a:pt x="36" y="291"/>
                  </a:lnTo>
                  <a:lnTo>
                    <a:pt x="33" y="289"/>
                  </a:lnTo>
                  <a:lnTo>
                    <a:pt x="31" y="288"/>
                  </a:lnTo>
                  <a:lnTo>
                    <a:pt x="33" y="282"/>
                  </a:lnTo>
                  <a:lnTo>
                    <a:pt x="36" y="275"/>
                  </a:lnTo>
                  <a:lnTo>
                    <a:pt x="38" y="267"/>
                  </a:lnTo>
                  <a:lnTo>
                    <a:pt x="39" y="263"/>
                  </a:lnTo>
                  <a:lnTo>
                    <a:pt x="45" y="258"/>
                  </a:lnTo>
                  <a:lnTo>
                    <a:pt x="50" y="254"/>
                  </a:lnTo>
                  <a:lnTo>
                    <a:pt x="54" y="247"/>
                  </a:lnTo>
                  <a:lnTo>
                    <a:pt x="56" y="241"/>
                  </a:lnTo>
                  <a:lnTo>
                    <a:pt x="56" y="239"/>
                  </a:lnTo>
                  <a:lnTo>
                    <a:pt x="56" y="236"/>
                  </a:lnTo>
                  <a:lnTo>
                    <a:pt x="56" y="235"/>
                  </a:lnTo>
                  <a:lnTo>
                    <a:pt x="56" y="233"/>
                  </a:lnTo>
                  <a:lnTo>
                    <a:pt x="53" y="227"/>
                  </a:lnTo>
                  <a:lnTo>
                    <a:pt x="48" y="223"/>
                  </a:lnTo>
                  <a:lnTo>
                    <a:pt x="44" y="220"/>
                  </a:lnTo>
                  <a:lnTo>
                    <a:pt x="35" y="217"/>
                  </a:lnTo>
                  <a:lnTo>
                    <a:pt x="31" y="215"/>
                  </a:lnTo>
                  <a:lnTo>
                    <a:pt x="28" y="215"/>
                  </a:lnTo>
                  <a:lnTo>
                    <a:pt x="23" y="217"/>
                  </a:lnTo>
                  <a:lnTo>
                    <a:pt x="20" y="218"/>
                  </a:lnTo>
                  <a:lnTo>
                    <a:pt x="17" y="220"/>
                  </a:lnTo>
                  <a:lnTo>
                    <a:pt x="14" y="223"/>
                  </a:lnTo>
                  <a:lnTo>
                    <a:pt x="11" y="224"/>
                  </a:lnTo>
                  <a:lnTo>
                    <a:pt x="8" y="227"/>
                  </a:lnTo>
                  <a:lnTo>
                    <a:pt x="0" y="195"/>
                  </a:lnTo>
                  <a:lnTo>
                    <a:pt x="2" y="162"/>
                  </a:lnTo>
                  <a:lnTo>
                    <a:pt x="16" y="128"/>
                  </a:lnTo>
                  <a:lnTo>
                    <a:pt x="36" y="97"/>
                  </a:lnTo>
                  <a:lnTo>
                    <a:pt x="62" y="68"/>
                  </a:lnTo>
                  <a:lnTo>
                    <a:pt x="90" y="43"/>
                  </a:lnTo>
                  <a:lnTo>
                    <a:pt x="118" y="23"/>
                  </a:lnTo>
                  <a:lnTo>
                    <a:pt x="144" y="10"/>
                  </a:lnTo>
                  <a:lnTo>
                    <a:pt x="152" y="7"/>
                  </a:lnTo>
                  <a:lnTo>
                    <a:pt x="162" y="1"/>
                  </a:lnTo>
                  <a:lnTo>
                    <a:pt x="168" y="0"/>
                  </a:lnTo>
                  <a:lnTo>
                    <a:pt x="165" y="7"/>
                  </a:lnTo>
                  <a:lnTo>
                    <a:pt x="155" y="22"/>
                  </a:lnTo>
                  <a:lnTo>
                    <a:pt x="144" y="40"/>
                  </a:lnTo>
                  <a:lnTo>
                    <a:pt x="138" y="60"/>
                  </a:lnTo>
                  <a:lnTo>
                    <a:pt x="137" y="81"/>
                  </a:lnTo>
                  <a:lnTo>
                    <a:pt x="138" y="93"/>
                  </a:lnTo>
                  <a:lnTo>
                    <a:pt x="143" y="108"/>
                  </a:lnTo>
                  <a:lnTo>
                    <a:pt x="147" y="125"/>
                  </a:lnTo>
                  <a:lnTo>
                    <a:pt x="153" y="145"/>
                  </a:lnTo>
                  <a:lnTo>
                    <a:pt x="157" y="161"/>
                  </a:lnTo>
                  <a:lnTo>
                    <a:pt x="162" y="177"/>
                  </a:lnTo>
                  <a:lnTo>
                    <a:pt x="163" y="190"/>
                  </a:lnTo>
                  <a:lnTo>
                    <a:pt x="165" y="202"/>
                  </a:lnTo>
                  <a:lnTo>
                    <a:pt x="165" y="215"/>
                  </a:lnTo>
                  <a:lnTo>
                    <a:pt x="163" y="232"/>
                  </a:lnTo>
                  <a:lnTo>
                    <a:pt x="160" y="252"/>
                  </a:lnTo>
                  <a:lnTo>
                    <a:pt x="156" y="273"/>
                  </a:lnTo>
                  <a:lnTo>
                    <a:pt x="147" y="294"/>
                  </a:lnTo>
                  <a:lnTo>
                    <a:pt x="135" y="315"/>
                  </a:lnTo>
                  <a:lnTo>
                    <a:pt x="118" y="329"/>
                  </a:lnTo>
                  <a:lnTo>
                    <a:pt x="94" y="341"/>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84" name="Freeform 345"/>
            <p:cNvSpPr>
              <a:spLocks/>
            </p:cNvSpPr>
            <p:nvPr/>
          </p:nvSpPr>
          <p:spPr bwMode="auto">
            <a:xfrm>
              <a:off x="1026" y="1854"/>
              <a:ext cx="821" cy="577"/>
            </a:xfrm>
            <a:custGeom>
              <a:avLst/>
              <a:gdLst>
                <a:gd name="T0" fmla="*/ 379 w 821"/>
                <a:gd name="T1" fmla="*/ 492 h 577"/>
                <a:gd name="T2" fmla="*/ 335 w 821"/>
                <a:gd name="T3" fmla="*/ 569 h 577"/>
                <a:gd name="T4" fmla="*/ 296 w 821"/>
                <a:gd name="T5" fmla="*/ 503 h 577"/>
                <a:gd name="T6" fmla="*/ 249 w 821"/>
                <a:gd name="T7" fmla="*/ 453 h 577"/>
                <a:gd name="T8" fmla="*/ 233 w 821"/>
                <a:gd name="T9" fmla="*/ 330 h 577"/>
                <a:gd name="T10" fmla="*/ 265 w 821"/>
                <a:gd name="T11" fmla="*/ 272 h 577"/>
                <a:gd name="T12" fmla="*/ 294 w 821"/>
                <a:gd name="T13" fmla="*/ 215 h 577"/>
                <a:gd name="T14" fmla="*/ 276 w 821"/>
                <a:gd name="T15" fmla="*/ 225 h 577"/>
                <a:gd name="T16" fmla="*/ 254 w 821"/>
                <a:gd name="T17" fmla="*/ 278 h 577"/>
                <a:gd name="T18" fmla="*/ 168 w 821"/>
                <a:gd name="T19" fmla="*/ 346 h 577"/>
                <a:gd name="T20" fmla="*/ 103 w 821"/>
                <a:gd name="T21" fmla="*/ 352 h 577"/>
                <a:gd name="T22" fmla="*/ 62 w 821"/>
                <a:gd name="T23" fmla="*/ 336 h 577"/>
                <a:gd name="T24" fmla="*/ 0 w 821"/>
                <a:gd name="T25" fmla="*/ 308 h 577"/>
                <a:gd name="T26" fmla="*/ 51 w 821"/>
                <a:gd name="T27" fmla="*/ 290 h 577"/>
                <a:gd name="T28" fmla="*/ 96 w 821"/>
                <a:gd name="T29" fmla="*/ 234 h 577"/>
                <a:gd name="T30" fmla="*/ 184 w 821"/>
                <a:gd name="T31" fmla="*/ 176 h 577"/>
                <a:gd name="T32" fmla="*/ 240 w 821"/>
                <a:gd name="T33" fmla="*/ 179 h 577"/>
                <a:gd name="T34" fmla="*/ 251 w 821"/>
                <a:gd name="T35" fmla="*/ 184 h 577"/>
                <a:gd name="T36" fmla="*/ 239 w 821"/>
                <a:gd name="T37" fmla="*/ 213 h 577"/>
                <a:gd name="T38" fmla="*/ 246 w 821"/>
                <a:gd name="T39" fmla="*/ 220 h 577"/>
                <a:gd name="T40" fmla="*/ 274 w 821"/>
                <a:gd name="T41" fmla="*/ 213 h 577"/>
                <a:gd name="T42" fmla="*/ 271 w 821"/>
                <a:gd name="T43" fmla="*/ 178 h 577"/>
                <a:gd name="T44" fmla="*/ 280 w 821"/>
                <a:gd name="T45" fmla="*/ 176 h 577"/>
                <a:gd name="T46" fmla="*/ 298 w 821"/>
                <a:gd name="T47" fmla="*/ 198 h 577"/>
                <a:gd name="T48" fmla="*/ 335 w 821"/>
                <a:gd name="T49" fmla="*/ 203 h 577"/>
                <a:gd name="T50" fmla="*/ 363 w 821"/>
                <a:gd name="T51" fmla="*/ 179 h 577"/>
                <a:gd name="T52" fmla="*/ 394 w 821"/>
                <a:gd name="T53" fmla="*/ 170 h 577"/>
                <a:gd name="T54" fmla="*/ 440 w 821"/>
                <a:gd name="T55" fmla="*/ 121 h 577"/>
                <a:gd name="T56" fmla="*/ 537 w 821"/>
                <a:gd name="T57" fmla="*/ 8 h 577"/>
                <a:gd name="T58" fmla="*/ 614 w 821"/>
                <a:gd name="T59" fmla="*/ 0 h 577"/>
                <a:gd name="T60" fmla="*/ 676 w 821"/>
                <a:gd name="T61" fmla="*/ 12 h 577"/>
                <a:gd name="T62" fmla="*/ 742 w 821"/>
                <a:gd name="T63" fmla="*/ 36 h 577"/>
                <a:gd name="T64" fmla="*/ 807 w 821"/>
                <a:gd name="T65" fmla="*/ 39 h 577"/>
                <a:gd name="T66" fmla="*/ 797 w 821"/>
                <a:gd name="T67" fmla="*/ 73 h 577"/>
                <a:gd name="T68" fmla="*/ 708 w 821"/>
                <a:gd name="T69" fmla="*/ 179 h 577"/>
                <a:gd name="T70" fmla="*/ 629 w 821"/>
                <a:gd name="T71" fmla="*/ 216 h 577"/>
                <a:gd name="T72" fmla="*/ 545 w 821"/>
                <a:gd name="T73" fmla="*/ 235 h 577"/>
                <a:gd name="T74" fmla="*/ 466 w 821"/>
                <a:gd name="T75" fmla="*/ 216 h 577"/>
                <a:gd name="T76" fmla="*/ 425 w 821"/>
                <a:gd name="T77" fmla="*/ 194 h 577"/>
                <a:gd name="T78" fmla="*/ 394 w 821"/>
                <a:gd name="T79" fmla="*/ 185 h 577"/>
                <a:gd name="T80" fmla="*/ 363 w 821"/>
                <a:gd name="T81" fmla="*/ 194 h 577"/>
                <a:gd name="T82" fmla="*/ 366 w 821"/>
                <a:gd name="T83" fmla="*/ 210 h 577"/>
                <a:gd name="T84" fmla="*/ 401 w 821"/>
                <a:gd name="T85" fmla="*/ 207 h 577"/>
                <a:gd name="T86" fmla="*/ 444 w 821"/>
                <a:gd name="T87" fmla="*/ 204 h 577"/>
                <a:gd name="T88" fmla="*/ 524 w 821"/>
                <a:gd name="T89" fmla="*/ 234 h 577"/>
                <a:gd name="T90" fmla="*/ 595 w 821"/>
                <a:gd name="T91" fmla="*/ 318 h 577"/>
                <a:gd name="T92" fmla="*/ 617 w 821"/>
                <a:gd name="T93" fmla="*/ 420 h 577"/>
                <a:gd name="T94" fmla="*/ 574 w 821"/>
                <a:gd name="T95" fmla="*/ 420 h 577"/>
                <a:gd name="T96" fmla="*/ 477 w 821"/>
                <a:gd name="T97" fmla="*/ 392 h 577"/>
                <a:gd name="T98" fmla="*/ 418 w 821"/>
                <a:gd name="T99" fmla="*/ 374 h 577"/>
                <a:gd name="T100" fmla="*/ 370 w 821"/>
                <a:gd name="T101" fmla="*/ 300 h 577"/>
                <a:gd name="T102" fmla="*/ 356 w 821"/>
                <a:gd name="T103" fmla="*/ 232 h 577"/>
                <a:gd name="T104" fmla="*/ 322 w 821"/>
                <a:gd name="T105" fmla="*/ 209 h 577"/>
                <a:gd name="T106" fmla="*/ 302 w 821"/>
                <a:gd name="T107" fmla="*/ 213 h 577"/>
                <a:gd name="T108" fmla="*/ 322 w 821"/>
                <a:gd name="T109" fmla="*/ 246 h 577"/>
                <a:gd name="T110" fmla="*/ 382 w 821"/>
                <a:gd name="T111" fmla="*/ 318 h 57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7"/>
                <a:gd name="T170" fmla="*/ 821 w 821"/>
                <a:gd name="T171" fmla="*/ 577 h 57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7">
                  <a:moveTo>
                    <a:pt x="391" y="340"/>
                  </a:moveTo>
                  <a:lnTo>
                    <a:pt x="398" y="382"/>
                  </a:lnTo>
                  <a:lnTo>
                    <a:pt x="398" y="423"/>
                  </a:lnTo>
                  <a:lnTo>
                    <a:pt x="392" y="463"/>
                  </a:lnTo>
                  <a:lnTo>
                    <a:pt x="379" y="492"/>
                  </a:lnTo>
                  <a:lnTo>
                    <a:pt x="364" y="515"/>
                  </a:lnTo>
                  <a:lnTo>
                    <a:pt x="353" y="534"/>
                  </a:lnTo>
                  <a:lnTo>
                    <a:pt x="344" y="555"/>
                  </a:lnTo>
                  <a:lnTo>
                    <a:pt x="336" y="577"/>
                  </a:lnTo>
                  <a:lnTo>
                    <a:pt x="335" y="569"/>
                  </a:lnTo>
                  <a:lnTo>
                    <a:pt x="330" y="557"/>
                  </a:lnTo>
                  <a:lnTo>
                    <a:pt x="325" y="544"/>
                  </a:lnTo>
                  <a:lnTo>
                    <a:pt x="316" y="531"/>
                  </a:lnTo>
                  <a:lnTo>
                    <a:pt x="307" y="516"/>
                  </a:lnTo>
                  <a:lnTo>
                    <a:pt x="296" y="503"/>
                  </a:lnTo>
                  <a:lnTo>
                    <a:pt x="286" y="489"/>
                  </a:lnTo>
                  <a:lnTo>
                    <a:pt x="276" y="481"/>
                  </a:lnTo>
                  <a:lnTo>
                    <a:pt x="265" y="472"/>
                  </a:lnTo>
                  <a:lnTo>
                    <a:pt x="257" y="461"/>
                  </a:lnTo>
                  <a:lnTo>
                    <a:pt x="249" y="453"/>
                  </a:lnTo>
                  <a:lnTo>
                    <a:pt x="243" y="442"/>
                  </a:lnTo>
                  <a:lnTo>
                    <a:pt x="232" y="410"/>
                  </a:lnTo>
                  <a:lnTo>
                    <a:pt x="229" y="379"/>
                  </a:lnTo>
                  <a:lnTo>
                    <a:pt x="230" y="351"/>
                  </a:lnTo>
                  <a:lnTo>
                    <a:pt x="233" y="330"/>
                  </a:lnTo>
                  <a:lnTo>
                    <a:pt x="236" y="318"/>
                  </a:lnTo>
                  <a:lnTo>
                    <a:pt x="242" y="306"/>
                  </a:lnTo>
                  <a:lnTo>
                    <a:pt x="249" y="296"/>
                  </a:lnTo>
                  <a:lnTo>
                    <a:pt x="258" y="284"/>
                  </a:lnTo>
                  <a:lnTo>
                    <a:pt x="265" y="272"/>
                  </a:lnTo>
                  <a:lnTo>
                    <a:pt x="274" y="259"/>
                  </a:lnTo>
                  <a:lnTo>
                    <a:pt x="283" y="246"/>
                  </a:lnTo>
                  <a:lnTo>
                    <a:pt x="291" y="232"/>
                  </a:lnTo>
                  <a:lnTo>
                    <a:pt x="294" y="223"/>
                  </a:lnTo>
                  <a:lnTo>
                    <a:pt x="294" y="215"/>
                  </a:lnTo>
                  <a:lnTo>
                    <a:pt x="292" y="207"/>
                  </a:lnTo>
                  <a:lnTo>
                    <a:pt x="289" y="206"/>
                  </a:lnTo>
                  <a:lnTo>
                    <a:pt x="283" y="210"/>
                  </a:lnTo>
                  <a:lnTo>
                    <a:pt x="279" y="216"/>
                  </a:lnTo>
                  <a:lnTo>
                    <a:pt x="276" y="225"/>
                  </a:lnTo>
                  <a:lnTo>
                    <a:pt x="273" y="232"/>
                  </a:lnTo>
                  <a:lnTo>
                    <a:pt x="270" y="246"/>
                  </a:lnTo>
                  <a:lnTo>
                    <a:pt x="265" y="257"/>
                  </a:lnTo>
                  <a:lnTo>
                    <a:pt x="260" y="268"/>
                  </a:lnTo>
                  <a:lnTo>
                    <a:pt x="254" y="278"/>
                  </a:lnTo>
                  <a:lnTo>
                    <a:pt x="240" y="297"/>
                  </a:lnTo>
                  <a:lnTo>
                    <a:pt x="224" y="314"/>
                  </a:lnTo>
                  <a:lnTo>
                    <a:pt x="206" y="328"/>
                  </a:lnTo>
                  <a:lnTo>
                    <a:pt x="187" y="339"/>
                  </a:lnTo>
                  <a:lnTo>
                    <a:pt x="168" y="346"/>
                  </a:lnTo>
                  <a:lnTo>
                    <a:pt x="149" y="352"/>
                  </a:lnTo>
                  <a:lnTo>
                    <a:pt x="131" y="353"/>
                  </a:lnTo>
                  <a:lnTo>
                    <a:pt x="113" y="353"/>
                  </a:lnTo>
                  <a:lnTo>
                    <a:pt x="107" y="353"/>
                  </a:lnTo>
                  <a:lnTo>
                    <a:pt x="103" y="352"/>
                  </a:lnTo>
                  <a:lnTo>
                    <a:pt x="97" y="351"/>
                  </a:lnTo>
                  <a:lnTo>
                    <a:pt x="93" y="349"/>
                  </a:lnTo>
                  <a:lnTo>
                    <a:pt x="82" y="346"/>
                  </a:lnTo>
                  <a:lnTo>
                    <a:pt x="72" y="342"/>
                  </a:lnTo>
                  <a:lnTo>
                    <a:pt x="62" y="336"/>
                  </a:lnTo>
                  <a:lnTo>
                    <a:pt x="51" y="331"/>
                  </a:lnTo>
                  <a:lnTo>
                    <a:pt x="40" y="325"/>
                  </a:lnTo>
                  <a:lnTo>
                    <a:pt x="28" y="319"/>
                  </a:lnTo>
                  <a:lnTo>
                    <a:pt x="14" y="314"/>
                  </a:lnTo>
                  <a:lnTo>
                    <a:pt x="0" y="308"/>
                  </a:lnTo>
                  <a:lnTo>
                    <a:pt x="9" y="305"/>
                  </a:lnTo>
                  <a:lnTo>
                    <a:pt x="17" y="302"/>
                  </a:lnTo>
                  <a:lnTo>
                    <a:pt x="29" y="299"/>
                  </a:lnTo>
                  <a:lnTo>
                    <a:pt x="41" y="294"/>
                  </a:lnTo>
                  <a:lnTo>
                    <a:pt x="51" y="290"/>
                  </a:lnTo>
                  <a:lnTo>
                    <a:pt x="62" y="283"/>
                  </a:lnTo>
                  <a:lnTo>
                    <a:pt x="71" y="275"/>
                  </a:lnTo>
                  <a:lnTo>
                    <a:pt x="76" y="265"/>
                  </a:lnTo>
                  <a:lnTo>
                    <a:pt x="84" y="250"/>
                  </a:lnTo>
                  <a:lnTo>
                    <a:pt x="96" y="234"/>
                  </a:lnTo>
                  <a:lnTo>
                    <a:pt x="109" y="218"/>
                  </a:lnTo>
                  <a:lnTo>
                    <a:pt x="127" y="201"/>
                  </a:lnTo>
                  <a:lnTo>
                    <a:pt x="144" y="189"/>
                  </a:lnTo>
                  <a:lnTo>
                    <a:pt x="164" y="181"/>
                  </a:lnTo>
                  <a:lnTo>
                    <a:pt x="184" y="176"/>
                  </a:lnTo>
                  <a:lnTo>
                    <a:pt x="206" y="179"/>
                  </a:lnTo>
                  <a:lnTo>
                    <a:pt x="215" y="184"/>
                  </a:lnTo>
                  <a:lnTo>
                    <a:pt x="226" y="185"/>
                  </a:lnTo>
                  <a:lnTo>
                    <a:pt x="234" y="184"/>
                  </a:lnTo>
                  <a:lnTo>
                    <a:pt x="240" y="179"/>
                  </a:lnTo>
                  <a:lnTo>
                    <a:pt x="245" y="175"/>
                  </a:lnTo>
                  <a:lnTo>
                    <a:pt x="249" y="175"/>
                  </a:lnTo>
                  <a:lnTo>
                    <a:pt x="254" y="176"/>
                  </a:lnTo>
                  <a:lnTo>
                    <a:pt x="258" y="178"/>
                  </a:lnTo>
                  <a:lnTo>
                    <a:pt x="251" y="184"/>
                  </a:lnTo>
                  <a:lnTo>
                    <a:pt x="243" y="192"/>
                  </a:lnTo>
                  <a:lnTo>
                    <a:pt x="239" y="201"/>
                  </a:lnTo>
                  <a:lnTo>
                    <a:pt x="237" y="210"/>
                  </a:lnTo>
                  <a:lnTo>
                    <a:pt x="237" y="212"/>
                  </a:lnTo>
                  <a:lnTo>
                    <a:pt x="239" y="213"/>
                  </a:lnTo>
                  <a:lnTo>
                    <a:pt x="239" y="216"/>
                  </a:lnTo>
                  <a:lnTo>
                    <a:pt x="240" y="218"/>
                  </a:lnTo>
                  <a:lnTo>
                    <a:pt x="242" y="219"/>
                  </a:lnTo>
                  <a:lnTo>
                    <a:pt x="243" y="219"/>
                  </a:lnTo>
                  <a:lnTo>
                    <a:pt x="246" y="220"/>
                  </a:lnTo>
                  <a:lnTo>
                    <a:pt x="248" y="222"/>
                  </a:lnTo>
                  <a:lnTo>
                    <a:pt x="255" y="223"/>
                  </a:lnTo>
                  <a:lnTo>
                    <a:pt x="263" y="222"/>
                  </a:lnTo>
                  <a:lnTo>
                    <a:pt x="270" y="218"/>
                  </a:lnTo>
                  <a:lnTo>
                    <a:pt x="274" y="213"/>
                  </a:lnTo>
                  <a:lnTo>
                    <a:pt x="279" y="206"/>
                  </a:lnTo>
                  <a:lnTo>
                    <a:pt x="279" y="197"/>
                  </a:lnTo>
                  <a:lnTo>
                    <a:pt x="277" y="188"/>
                  </a:lnTo>
                  <a:lnTo>
                    <a:pt x="274" y="182"/>
                  </a:lnTo>
                  <a:lnTo>
                    <a:pt x="271" y="178"/>
                  </a:lnTo>
                  <a:lnTo>
                    <a:pt x="271" y="175"/>
                  </a:lnTo>
                  <a:lnTo>
                    <a:pt x="273" y="173"/>
                  </a:lnTo>
                  <a:lnTo>
                    <a:pt x="276" y="172"/>
                  </a:lnTo>
                  <a:lnTo>
                    <a:pt x="279" y="172"/>
                  </a:lnTo>
                  <a:lnTo>
                    <a:pt x="280" y="176"/>
                  </a:lnTo>
                  <a:lnTo>
                    <a:pt x="282" y="181"/>
                  </a:lnTo>
                  <a:lnTo>
                    <a:pt x="283" y="185"/>
                  </a:lnTo>
                  <a:lnTo>
                    <a:pt x="285" y="191"/>
                  </a:lnTo>
                  <a:lnTo>
                    <a:pt x="291" y="197"/>
                  </a:lnTo>
                  <a:lnTo>
                    <a:pt x="298" y="198"/>
                  </a:lnTo>
                  <a:lnTo>
                    <a:pt x="310" y="192"/>
                  </a:lnTo>
                  <a:lnTo>
                    <a:pt x="314" y="197"/>
                  </a:lnTo>
                  <a:lnTo>
                    <a:pt x="320" y="200"/>
                  </a:lnTo>
                  <a:lnTo>
                    <a:pt x="327" y="203"/>
                  </a:lnTo>
                  <a:lnTo>
                    <a:pt x="335" y="203"/>
                  </a:lnTo>
                  <a:lnTo>
                    <a:pt x="341" y="201"/>
                  </a:lnTo>
                  <a:lnTo>
                    <a:pt x="348" y="197"/>
                  </a:lnTo>
                  <a:lnTo>
                    <a:pt x="354" y="191"/>
                  </a:lnTo>
                  <a:lnTo>
                    <a:pt x="358" y="181"/>
                  </a:lnTo>
                  <a:lnTo>
                    <a:pt x="363" y="179"/>
                  </a:lnTo>
                  <a:lnTo>
                    <a:pt x="367" y="178"/>
                  </a:lnTo>
                  <a:lnTo>
                    <a:pt x="373" y="175"/>
                  </a:lnTo>
                  <a:lnTo>
                    <a:pt x="381" y="173"/>
                  </a:lnTo>
                  <a:lnTo>
                    <a:pt x="387" y="172"/>
                  </a:lnTo>
                  <a:lnTo>
                    <a:pt x="394" y="170"/>
                  </a:lnTo>
                  <a:lnTo>
                    <a:pt x="401" y="169"/>
                  </a:lnTo>
                  <a:lnTo>
                    <a:pt x="409" y="167"/>
                  </a:lnTo>
                  <a:lnTo>
                    <a:pt x="420" y="160"/>
                  </a:lnTo>
                  <a:lnTo>
                    <a:pt x="431" y="145"/>
                  </a:lnTo>
                  <a:lnTo>
                    <a:pt x="440" y="121"/>
                  </a:lnTo>
                  <a:lnTo>
                    <a:pt x="450" y="92"/>
                  </a:lnTo>
                  <a:lnTo>
                    <a:pt x="466" y="59"/>
                  </a:lnTo>
                  <a:lnTo>
                    <a:pt x="488" y="34"/>
                  </a:lnTo>
                  <a:lnTo>
                    <a:pt x="512" y="18"/>
                  </a:lnTo>
                  <a:lnTo>
                    <a:pt x="537" y="8"/>
                  </a:lnTo>
                  <a:lnTo>
                    <a:pt x="561" y="2"/>
                  </a:lnTo>
                  <a:lnTo>
                    <a:pt x="581" y="0"/>
                  </a:lnTo>
                  <a:lnTo>
                    <a:pt x="598" y="0"/>
                  </a:lnTo>
                  <a:lnTo>
                    <a:pt x="607" y="0"/>
                  </a:lnTo>
                  <a:lnTo>
                    <a:pt x="614" y="0"/>
                  </a:lnTo>
                  <a:lnTo>
                    <a:pt x="623" y="2"/>
                  </a:lnTo>
                  <a:lnTo>
                    <a:pt x="635" y="3"/>
                  </a:lnTo>
                  <a:lnTo>
                    <a:pt x="648" y="5"/>
                  </a:lnTo>
                  <a:lnTo>
                    <a:pt x="663" y="8"/>
                  </a:lnTo>
                  <a:lnTo>
                    <a:pt x="676" y="12"/>
                  </a:lnTo>
                  <a:lnTo>
                    <a:pt x="691" y="16"/>
                  </a:lnTo>
                  <a:lnTo>
                    <a:pt x="702" y="22"/>
                  </a:lnTo>
                  <a:lnTo>
                    <a:pt x="714" y="28"/>
                  </a:lnTo>
                  <a:lnTo>
                    <a:pt x="728" y="33"/>
                  </a:lnTo>
                  <a:lnTo>
                    <a:pt x="742" y="36"/>
                  </a:lnTo>
                  <a:lnTo>
                    <a:pt x="756" y="39"/>
                  </a:lnTo>
                  <a:lnTo>
                    <a:pt x="770" y="40"/>
                  </a:lnTo>
                  <a:lnTo>
                    <a:pt x="784" y="40"/>
                  </a:lnTo>
                  <a:lnTo>
                    <a:pt x="795" y="40"/>
                  </a:lnTo>
                  <a:lnTo>
                    <a:pt x="807" y="39"/>
                  </a:lnTo>
                  <a:lnTo>
                    <a:pt x="821" y="39"/>
                  </a:lnTo>
                  <a:lnTo>
                    <a:pt x="821" y="45"/>
                  </a:lnTo>
                  <a:lnTo>
                    <a:pt x="815" y="50"/>
                  </a:lnTo>
                  <a:lnTo>
                    <a:pt x="809" y="56"/>
                  </a:lnTo>
                  <a:lnTo>
                    <a:pt x="797" y="73"/>
                  </a:lnTo>
                  <a:lnTo>
                    <a:pt x="782" y="93"/>
                  </a:lnTo>
                  <a:lnTo>
                    <a:pt x="764" y="116"/>
                  </a:lnTo>
                  <a:lnTo>
                    <a:pt x="747" y="138"/>
                  </a:lnTo>
                  <a:lnTo>
                    <a:pt x="728" y="160"/>
                  </a:lnTo>
                  <a:lnTo>
                    <a:pt x="708" y="179"/>
                  </a:lnTo>
                  <a:lnTo>
                    <a:pt x="689" y="194"/>
                  </a:lnTo>
                  <a:lnTo>
                    <a:pt x="671" y="203"/>
                  </a:lnTo>
                  <a:lnTo>
                    <a:pt x="660" y="206"/>
                  </a:lnTo>
                  <a:lnTo>
                    <a:pt x="646" y="210"/>
                  </a:lnTo>
                  <a:lnTo>
                    <a:pt x="629" y="216"/>
                  </a:lnTo>
                  <a:lnTo>
                    <a:pt x="611" y="220"/>
                  </a:lnTo>
                  <a:lnTo>
                    <a:pt x="593" y="226"/>
                  </a:lnTo>
                  <a:lnTo>
                    <a:pt x="576" y="231"/>
                  </a:lnTo>
                  <a:lnTo>
                    <a:pt x="559" y="234"/>
                  </a:lnTo>
                  <a:lnTo>
                    <a:pt x="545" y="235"/>
                  </a:lnTo>
                  <a:lnTo>
                    <a:pt x="531" y="234"/>
                  </a:lnTo>
                  <a:lnTo>
                    <a:pt x="515" y="231"/>
                  </a:lnTo>
                  <a:lnTo>
                    <a:pt x="497" y="226"/>
                  </a:lnTo>
                  <a:lnTo>
                    <a:pt x="481" y="220"/>
                  </a:lnTo>
                  <a:lnTo>
                    <a:pt x="466" y="216"/>
                  </a:lnTo>
                  <a:lnTo>
                    <a:pt x="453" y="210"/>
                  </a:lnTo>
                  <a:lnTo>
                    <a:pt x="443" y="206"/>
                  </a:lnTo>
                  <a:lnTo>
                    <a:pt x="437" y="203"/>
                  </a:lnTo>
                  <a:lnTo>
                    <a:pt x="431" y="198"/>
                  </a:lnTo>
                  <a:lnTo>
                    <a:pt x="425" y="194"/>
                  </a:lnTo>
                  <a:lnTo>
                    <a:pt x="418" y="189"/>
                  </a:lnTo>
                  <a:lnTo>
                    <a:pt x="412" y="186"/>
                  </a:lnTo>
                  <a:lnTo>
                    <a:pt x="407" y="185"/>
                  </a:lnTo>
                  <a:lnTo>
                    <a:pt x="401" y="185"/>
                  </a:lnTo>
                  <a:lnTo>
                    <a:pt x="394" y="185"/>
                  </a:lnTo>
                  <a:lnTo>
                    <a:pt x="387" y="186"/>
                  </a:lnTo>
                  <a:lnTo>
                    <a:pt x="379" y="188"/>
                  </a:lnTo>
                  <a:lnTo>
                    <a:pt x="373" y="189"/>
                  </a:lnTo>
                  <a:lnTo>
                    <a:pt x="367" y="192"/>
                  </a:lnTo>
                  <a:lnTo>
                    <a:pt x="363" y="194"/>
                  </a:lnTo>
                  <a:lnTo>
                    <a:pt x="357" y="198"/>
                  </a:lnTo>
                  <a:lnTo>
                    <a:pt x="356" y="203"/>
                  </a:lnTo>
                  <a:lnTo>
                    <a:pt x="357" y="206"/>
                  </a:lnTo>
                  <a:lnTo>
                    <a:pt x="361" y="209"/>
                  </a:lnTo>
                  <a:lnTo>
                    <a:pt x="366" y="210"/>
                  </a:lnTo>
                  <a:lnTo>
                    <a:pt x="372" y="210"/>
                  </a:lnTo>
                  <a:lnTo>
                    <a:pt x="378" y="209"/>
                  </a:lnTo>
                  <a:lnTo>
                    <a:pt x="385" y="209"/>
                  </a:lnTo>
                  <a:lnTo>
                    <a:pt x="392" y="207"/>
                  </a:lnTo>
                  <a:lnTo>
                    <a:pt x="401" y="207"/>
                  </a:lnTo>
                  <a:lnTo>
                    <a:pt x="410" y="206"/>
                  </a:lnTo>
                  <a:lnTo>
                    <a:pt x="418" y="204"/>
                  </a:lnTo>
                  <a:lnTo>
                    <a:pt x="426" y="203"/>
                  </a:lnTo>
                  <a:lnTo>
                    <a:pt x="434" y="203"/>
                  </a:lnTo>
                  <a:lnTo>
                    <a:pt x="444" y="204"/>
                  </a:lnTo>
                  <a:lnTo>
                    <a:pt x="454" y="206"/>
                  </a:lnTo>
                  <a:lnTo>
                    <a:pt x="468" y="210"/>
                  </a:lnTo>
                  <a:lnTo>
                    <a:pt x="482" y="216"/>
                  </a:lnTo>
                  <a:lnTo>
                    <a:pt x="502" y="223"/>
                  </a:lnTo>
                  <a:lnTo>
                    <a:pt x="524" y="234"/>
                  </a:lnTo>
                  <a:lnTo>
                    <a:pt x="542" y="244"/>
                  </a:lnTo>
                  <a:lnTo>
                    <a:pt x="556" y="259"/>
                  </a:lnTo>
                  <a:lnTo>
                    <a:pt x="571" y="277"/>
                  </a:lnTo>
                  <a:lnTo>
                    <a:pt x="583" y="296"/>
                  </a:lnTo>
                  <a:lnTo>
                    <a:pt x="595" y="318"/>
                  </a:lnTo>
                  <a:lnTo>
                    <a:pt x="602" y="340"/>
                  </a:lnTo>
                  <a:lnTo>
                    <a:pt x="609" y="365"/>
                  </a:lnTo>
                  <a:lnTo>
                    <a:pt x="614" y="389"/>
                  </a:lnTo>
                  <a:lnTo>
                    <a:pt x="615" y="405"/>
                  </a:lnTo>
                  <a:lnTo>
                    <a:pt x="617" y="420"/>
                  </a:lnTo>
                  <a:lnTo>
                    <a:pt x="615" y="435"/>
                  </a:lnTo>
                  <a:lnTo>
                    <a:pt x="614" y="450"/>
                  </a:lnTo>
                  <a:lnTo>
                    <a:pt x="605" y="439"/>
                  </a:lnTo>
                  <a:lnTo>
                    <a:pt x="590" y="429"/>
                  </a:lnTo>
                  <a:lnTo>
                    <a:pt x="574" y="420"/>
                  </a:lnTo>
                  <a:lnTo>
                    <a:pt x="555" y="411"/>
                  </a:lnTo>
                  <a:lnTo>
                    <a:pt x="534" y="405"/>
                  </a:lnTo>
                  <a:lnTo>
                    <a:pt x="514" y="399"/>
                  </a:lnTo>
                  <a:lnTo>
                    <a:pt x="494" y="395"/>
                  </a:lnTo>
                  <a:lnTo>
                    <a:pt x="477" y="392"/>
                  </a:lnTo>
                  <a:lnTo>
                    <a:pt x="466" y="390"/>
                  </a:lnTo>
                  <a:lnTo>
                    <a:pt x="454" y="387"/>
                  </a:lnTo>
                  <a:lnTo>
                    <a:pt x="441" y="385"/>
                  </a:lnTo>
                  <a:lnTo>
                    <a:pt x="429" y="380"/>
                  </a:lnTo>
                  <a:lnTo>
                    <a:pt x="418" y="374"/>
                  </a:lnTo>
                  <a:lnTo>
                    <a:pt x="406" y="364"/>
                  </a:lnTo>
                  <a:lnTo>
                    <a:pt x="397" y="352"/>
                  </a:lnTo>
                  <a:lnTo>
                    <a:pt x="389" y="337"/>
                  </a:lnTo>
                  <a:lnTo>
                    <a:pt x="379" y="317"/>
                  </a:lnTo>
                  <a:lnTo>
                    <a:pt x="370" y="300"/>
                  </a:lnTo>
                  <a:lnTo>
                    <a:pt x="364" y="281"/>
                  </a:lnTo>
                  <a:lnTo>
                    <a:pt x="364" y="254"/>
                  </a:lnTo>
                  <a:lnTo>
                    <a:pt x="364" y="247"/>
                  </a:lnTo>
                  <a:lnTo>
                    <a:pt x="360" y="238"/>
                  </a:lnTo>
                  <a:lnTo>
                    <a:pt x="356" y="232"/>
                  </a:lnTo>
                  <a:lnTo>
                    <a:pt x="348" y="225"/>
                  </a:lnTo>
                  <a:lnTo>
                    <a:pt x="341" y="220"/>
                  </a:lnTo>
                  <a:lnTo>
                    <a:pt x="333" y="215"/>
                  </a:lnTo>
                  <a:lnTo>
                    <a:pt x="327" y="212"/>
                  </a:lnTo>
                  <a:lnTo>
                    <a:pt x="322" y="209"/>
                  </a:lnTo>
                  <a:lnTo>
                    <a:pt x="314" y="206"/>
                  </a:lnTo>
                  <a:lnTo>
                    <a:pt x="307" y="203"/>
                  </a:lnTo>
                  <a:lnTo>
                    <a:pt x="302" y="204"/>
                  </a:lnTo>
                  <a:lnTo>
                    <a:pt x="301" y="207"/>
                  </a:lnTo>
                  <a:lnTo>
                    <a:pt x="302" y="213"/>
                  </a:lnTo>
                  <a:lnTo>
                    <a:pt x="302" y="220"/>
                  </a:lnTo>
                  <a:lnTo>
                    <a:pt x="305" y="226"/>
                  </a:lnTo>
                  <a:lnTo>
                    <a:pt x="308" y="234"/>
                  </a:lnTo>
                  <a:lnTo>
                    <a:pt x="313" y="238"/>
                  </a:lnTo>
                  <a:lnTo>
                    <a:pt x="322" y="246"/>
                  </a:lnTo>
                  <a:lnTo>
                    <a:pt x="332" y="256"/>
                  </a:lnTo>
                  <a:lnTo>
                    <a:pt x="345" y="268"/>
                  </a:lnTo>
                  <a:lnTo>
                    <a:pt x="358" y="283"/>
                  </a:lnTo>
                  <a:lnTo>
                    <a:pt x="372" y="299"/>
                  </a:lnTo>
                  <a:lnTo>
                    <a:pt x="382" y="318"/>
                  </a:lnTo>
                  <a:lnTo>
                    <a:pt x="391" y="340"/>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85" name="Freeform 346"/>
            <p:cNvSpPr>
              <a:spLocks/>
            </p:cNvSpPr>
            <p:nvPr/>
          </p:nvSpPr>
          <p:spPr bwMode="auto">
            <a:xfrm>
              <a:off x="1039" y="1767"/>
              <a:ext cx="247" cy="251"/>
            </a:xfrm>
            <a:custGeom>
              <a:avLst/>
              <a:gdLst>
                <a:gd name="T0" fmla="*/ 188 w 247"/>
                <a:gd name="T1" fmla="*/ 242 h 251"/>
                <a:gd name="T2" fmla="*/ 195 w 247"/>
                <a:gd name="T3" fmla="*/ 229 h 251"/>
                <a:gd name="T4" fmla="*/ 210 w 247"/>
                <a:gd name="T5" fmla="*/ 225 h 251"/>
                <a:gd name="T6" fmla="*/ 221 w 247"/>
                <a:gd name="T7" fmla="*/ 229 h 251"/>
                <a:gd name="T8" fmla="*/ 224 w 247"/>
                <a:gd name="T9" fmla="*/ 235 h 251"/>
                <a:gd name="T10" fmla="*/ 232 w 247"/>
                <a:gd name="T11" fmla="*/ 237 h 251"/>
                <a:gd name="T12" fmla="*/ 244 w 247"/>
                <a:gd name="T13" fmla="*/ 239 h 251"/>
                <a:gd name="T14" fmla="*/ 247 w 247"/>
                <a:gd name="T15" fmla="*/ 238 h 251"/>
                <a:gd name="T16" fmla="*/ 242 w 247"/>
                <a:gd name="T17" fmla="*/ 229 h 251"/>
                <a:gd name="T18" fmla="*/ 233 w 247"/>
                <a:gd name="T19" fmla="*/ 222 h 251"/>
                <a:gd name="T20" fmla="*/ 224 w 247"/>
                <a:gd name="T21" fmla="*/ 220 h 251"/>
                <a:gd name="T22" fmla="*/ 213 w 247"/>
                <a:gd name="T23" fmla="*/ 222 h 251"/>
                <a:gd name="T24" fmla="*/ 204 w 247"/>
                <a:gd name="T25" fmla="*/ 213 h 251"/>
                <a:gd name="T26" fmla="*/ 201 w 247"/>
                <a:gd name="T27" fmla="*/ 200 h 251"/>
                <a:gd name="T28" fmla="*/ 202 w 247"/>
                <a:gd name="T29" fmla="*/ 192 h 251"/>
                <a:gd name="T30" fmla="*/ 207 w 247"/>
                <a:gd name="T31" fmla="*/ 188 h 251"/>
                <a:gd name="T32" fmla="*/ 213 w 247"/>
                <a:gd name="T33" fmla="*/ 180 h 251"/>
                <a:gd name="T34" fmla="*/ 223 w 247"/>
                <a:gd name="T35" fmla="*/ 176 h 251"/>
                <a:gd name="T36" fmla="*/ 233 w 247"/>
                <a:gd name="T37" fmla="*/ 151 h 251"/>
                <a:gd name="T38" fmla="*/ 226 w 247"/>
                <a:gd name="T39" fmla="*/ 103 h 251"/>
                <a:gd name="T40" fmla="*/ 193 w 247"/>
                <a:gd name="T41" fmla="*/ 64 h 251"/>
                <a:gd name="T42" fmla="*/ 137 w 247"/>
                <a:gd name="T43" fmla="*/ 35 h 251"/>
                <a:gd name="T44" fmla="*/ 86 w 247"/>
                <a:gd name="T45" fmla="*/ 25 h 251"/>
                <a:gd name="T46" fmla="*/ 56 w 247"/>
                <a:gd name="T47" fmla="*/ 18 h 251"/>
                <a:gd name="T48" fmla="*/ 28 w 247"/>
                <a:gd name="T49" fmla="*/ 10 h 251"/>
                <a:gd name="T50" fmla="*/ 7 w 247"/>
                <a:gd name="T51" fmla="*/ 3 h 251"/>
                <a:gd name="T52" fmla="*/ 9 w 247"/>
                <a:gd name="T53" fmla="*/ 12 h 251"/>
                <a:gd name="T54" fmla="*/ 24 w 247"/>
                <a:gd name="T55" fmla="*/ 43 h 251"/>
                <a:gd name="T56" fmla="*/ 34 w 247"/>
                <a:gd name="T57" fmla="*/ 77 h 251"/>
                <a:gd name="T58" fmla="*/ 44 w 247"/>
                <a:gd name="T59" fmla="*/ 109 h 251"/>
                <a:gd name="T60" fmla="*/ 52 w 247"/>
                <a:gd name="T61" fmla="*/ 140 h 251"/>
                <a:gd name="T62" fmla="*/ 68 w 247"/>
                <a:gd name="T63" fmla="*/ 180 h 251"/>
                <a:gd name="T64" fmla="*/ 99 w 247"/>
                <a:gd name="T65" fmla="*/ 220 h 251"/>
                <a:gd name="T66" fmla="*/ 152 w 247"/>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7"/>
                <a:gd name="T103" fmla="*/ 0 h 251"/>
                <a:gd name="T104" fmla="*/ 247 w 247"/>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7" h="251">
                  <a:moveTo>
                    <a:pt x="188" y="251"/>
                  </a:moveTo>
                  <a:lnTo>
                    <a:pt x="188" y="242"/>
                  </a:lnTo>
                  <a:lnTo>
                    <a:pt x="190" y="235"/>
                  </a:lnTo>
                  <a:lnTo>
                    <a:pt x="195" y="229"/>
                  </a:lnTo>
                  <a:lnTo>
                    <a:pt x="202" y="226"/>
                  </a:lnTo>
                  <a:lnTo>
                    <a:pt x="210" y="225"/>
                  </a:lnTo>
                  <a:lnTo>
                    <a:pt x="217" y="226"/>
                  </a:lnTo>
                  <a:lnTo>
                    <a:pt x="221" y="229"/>
                  </a:lnTo>
                  <a:lnTo>
                    <a:pt x="223" y="232"/>
                  </a:lnTo>
                  <a:lnTo>
                    <a:pt x="224" y="235"/>
                  </a:lnTo>
                  <a:lnTo>
                    <a:pt x="227" y="235"/>
                  </a:lnTo>
                  <a:lnTo>
                    <a:pt x="232" y="237"/>
                  </a:lnTo>
                  <a:lnTo>
                    <a:pt x="238" y="238"/>
                  </a:lnTo>
                  <a:lnTo>
                    <a:pt x="244" y="239"/>
                  </a:lnTo>
                  <a:lnTo>
                    <a:pt x="247" y="239"/>
                  </a:lnTo>
                  <a:lnTo>
                    <a:pt x="247" y="238"/>
                  </a:lnTo>
                  <a:lnTo>
                    <a:pt x="245" y="234"/>
                  </a:lnTo>
                  <a:lnTo>
                    <a:pt x="242" y="229"/>
                  </a:lnTo>
                  <a:lnTo>
                    <a:pt x="238" y="226"/>
                  </a:lnTo>
                  <a:lnTo>
                    <a:pt x="233" y="222"/>
                  </a:lnTo>
                  <a:lnTo>
                    <a:pt x="227" y="219"/>
                  </a:lnTo>
                  <a:lnTo>
                    <a:pt x="224" y="220"/>
                  </a:lnTo>
                  <a:lnTo>
                    <a:pt x="219" y="222"/>
                  </a:lnTo>
                  <a:lnTo>
                    <a:pt x="213" y="222"/>
                  </a:lnTo>
                  <a:lnTo>
                    <a:pt x="208" y="219"/>
                  </a:lnTo>
                  <a:lnTo>
                    <a:pt x="204" y="213"/>
                  </a:lnTo>
                  <a:lnTo>
                    <a:pt x="201" y="205"/>
                  </a:lnTo>
                  <a:lnTo>
                    <a:pt x="201" y="200"/>
                  </a:lnTo>
                  <a:lnTo>
                    <a:pt x="201" y="195"/>
                  </a:lnTo>
                  <a:lnTo>
                    <a:pt x="202" y="192"/>
                  </a:lnTo>
                  <a:lnTo>
                    <a:pt x="204" y="189"/>
                  </a:lnTo>
                  <a:lnTo>
                    <a:pt x="207" y="188"/>
                  </a:lnTo>
                  <a:lnTo>
                    <a:pt x="208" y="185"/>
                  </a:lnTo>
                  <a:lnTo>
                    <a:pt x="213" y="180"/>
                  </a:lnTo>
                  <a:lnTo>
                    <a:pt x="219" y="177"/>
                  </a:lnTo>
                  <a:lnTo>
                    <a:pt x="223" y="176"/>
                  </a:lnTo>
                  <a:lnTo>
                    <a:pt x="227" y="176"/>
                  </a:lnTo>
                  <a:lnTo>
                    <a:pt x="233" y="151"/>
                  </a:lnTo>
                  <a:lnTo>
                    <a:pt x="232" y="127"/>
                  </a:lnTo>
                  <a:lnTo>
                    <a:pt x="226" y="103"/>
                  </a:lnTo>
                  <a:lnTo>
                    <a:pt x="213" y="83"/>
                  </a:lnTo>
                  <a:lnTo>
                    <a:pt x="193" y="64"/>
                  </a:lnTo>
                  <a:lnTo>
                    <a:pt x="168" y="49"/>
                  </a:lnTo>
                  <a:lnTo>
                    <a:pt x="137" y="35"/>
                  </a:lnTo>
                  <a:lnTo>
                    <a:pt x="100" y="28"/>
                  </a:lnTo>
                  <a:lnTo>
                    <a:pt x="86" y="25"/>
                  </a:lnTo>
                  <a:lnTo>
                    <a:pt x="71" y="22"/>
                  </a:lnTo>
                  <a:lnTo>
                    <a:pt x="56" y="18"/>
                  </a:lnTo>
                  <a:lnTo>
                    <a:pt x="41" y="13"/>
                  </a:lnTo>
                  <a:lnTo>
                    <a:pt x="28" y="10"/>
                  </a:lnTo>
                  <a:lnTo>
                    <a:pt x="16" y="6"/>
                  </a:lnTo>
                  <a:lnTo>
                    <a:pt x="7" y="3"/>
                  </a:lnTo>
                  <a:lnTo>
                    <a:pt x="0" y="0"/>
                  </a:lnTo>
                  <a:lnTo>
                    <a:pt x="9" y="12"/>
                  </a:lnTo>
                  <a:lnTo>
                    <a:pt x="16" y="27"/>
                  </a:lnTo>
                  <a:lnTo>
                    <a:pt x="24" y="43"/>
                  </a:lnTo>
                  <a:lnTo>
                    <a:pt x="30" y="59"/>
                  </a:lnTo>
                  <a:lnTo>
                    <a:pt x="34" y="77"/>
                  </a:lnTo>
                  <a:lnTo>
                    <a:pt x="40" y="95"/>
                  </a:lnTo>
                  <a:lnTo>
                    <a:pt x="44" y="109"/>
                  </a:lnTo>
                  <a:lnTo>
                    <a:pt x="47" y="124"/>
                  </a:lnTo>
                  <a:lnTo>
                    <a:pt x="52" y="140"/>
                  </a:lnTo>
                  <a:lnTo>
                    <a:pt x="58" y="160"/>
                  </a:lnTo>
                  <a:lnTo>
                    <a:pt x="68" y="180"/>
                  </a:lnTo>
                  <a:lnTo>
                    <a:pt x="81" y="201"/>
                  </a:lnTo>
                  <a:lnTo>
                    <a:pt x="99" y="220"/>
                  </a:lnTo>
                  <a:lnTo>
                    <a:pt x="123" y="237"/>
                  </a:lnTo>
                  <a:lnTo>
                    <a:pt x="152" y="247"/>
                  </a:lnTo>
                  <a:lnTo>
                    <a:pt x="188" y="251"/>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86" name="Freeform 347"/>
            <p:cNvSpPr>
              <a:spLocks/>
            </p:cNvSpPr>
            <p:nvPr/>
          </p:nvSpPr>
          <p:spPr bwMode="auto">
            <a:xfrm>
              <a:off x="1305" y="1918"/>
              <a:ext cx="25" cy="26"/>
            </a:xfrm>
            <a:custGeom>
              <a:avLst/>
              <a:gdLst>
                <a:gd name="T0" fmla="*/ 0 w 25"/>
                <a:gd name="T1" fmla="*/ 10 h 26"/>
                <a:gd name="T2" fmla="*/ 1 w 25"/>
                <a:gd name="T3" fmla="*/ 4 h 26"/>
                <a:gd name="T4" fmla="*/ 4 w 25"/>
                <a:gd name="T5" fmla="*/ 1 h 26"/>
                <a:gd name="T6" fmla="*/ 9 w 25"/>
                <a:gd name="T7" fmla="*/ 0 h 26"/>
                <a:gd name="T8" fmla="*/ 13 w 25"/>
                <a:gd name="T9" fmla="*/ 0 h 26"/>
                <a:gd name="T10" fmla="*/ 17 w 25"/>
                <a:gd name="T11" fmla="*/ 1 h 26"/>
                <a:gd name="T12" fmla="*/ 22 w 25"/>
                <a:gd name="T13" fmla="*/ 4 h 26"/>
                <a:gd name="T14" fmla="*/ 23 w 25"/>
                <a:gd name="T15" fmla="*/ 7 h 26"/>
                <a:gd name="T16" fmla="*/ 25 w 25"/>
                <a:gd name="T17" fmla="*/ 13 h 26"/>
                <a:gd name="T18" fmla="*/ 23 w 25"/>
                <a:gd name="T19" fmla="*/ 19 h 26"/>
                <a:gd name="T20" fmla="*/ 22 w 25"/>
                <a:gd name="T21" fmla="*/ 22 h 26"/>
                <a:gd name="T22" fmla="*/ 17 w 25"/>
                <a:gd name="T23" fmla="*/ 25 h 26"/>
                <a:gd name="T24" fmla="*/ 15 w 25"/>
                <a:gd name="T25" fmla="*/ 26 h 26"/>
                <a:gd name="T26" fmla="*/ 10 w 25"/>
                <a:gd name="T27" fmla="*/ 25 h 26"/>
                <a:gd name="T28" fmla="*/ 4 w 25"/>
                <a:gd name="T29" fmla="*/ 20 h 26"/>
                <a:gd name="T30" fmla="*/ 1 w 25"/>
                <a:gd name="T31" fmla="*/ 16 h 26"/>
                <a:gd name="T32" fmla="*/ 0 w 25"/>
                <a:gd name="T33" fmla="*/ 1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6"/>
                <a:gd name="T53" fmla="*/ 25 w 25"/>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6">
                  <a:moveTo>
                    <a:pt x="0" y="10"/>
                  </a:moveTo>
                  <a:lnTo>
                    <a:pt x="1" y="4"/>
                  </a:lnTo>
                  <a:lnTo>
                    <a:pt x="4" y="1"/>
                  </a:lnTo>
                  <a:lnTo>
                    <a:pt x="9" y="0"/>
                  </a:lnTo>
                  <a:lnTo>
                    <a:pt x="13" y="0"/>
                  </a:lnTo>
                  <a:lnTo>
                    <a:pt x="17" y="1"/>
                  </a:lnTo>
                  <a:lnTo>
                    <a:pt x="22" y="4"/>
                  </a:lnTo>
                  <a:lnTo>
                    <a:pt x="23" y="7"/>
                  </a:lnTo>
                  <a:lnTo>
                    <a:pt x="25" y="13"/>
                  </a:lnTo>
                  <a:lnTo>
                    <a:pt x="23" y="19"/>
                  </a:lnTo>
                  <a:lnTo>
                    <a:pt x="22" y="22"/>
                  </a:lnTo>
                  <a:lnTo>
                    <a:pt x="17" y="25"/>
                  </a:lnTo>
                  <a:lnTo>
                    <a:pt x="15" y="26"/>
                  </a:lnTo>
                  <a:lnTo>
                    <a:pt x="10" y="25"/>
                  </a:lnTo>
                  <a:lnTo>
                    <a:pt x="4" y="20"/>
                  </a:lnTo>
                  <a:lnTo>
                    <a:pt x="1" y="16"/>
                  </a:lnTo>
                  <a:lnTo>
                    <a:pt x="0" y="10"/>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87" name="Freeform 348"/>
            <p:cNvSpPr>
              <a:spLocks/>
            </p:cNvSpPr>
            <p:nvPr/>
          </p:nvSpPr>
          <p:spPr bwMode="auto">
            <a:xfrm>
              <a:off x="1356" y="1953"/>
              <a:ext cx="28" cy="28"/>
            </a:xfrm>
            <a:custGeom>
              <a:avLst/>
              <a:gdLst>
                <a:gd name="T0" fmla="*/ 3 w 28"/>
                <a:gd name="T1" fmla="*/ 3 h 28"/>
                <a:gd name="T2" fmla="*/ 8 w 28"/>
                <a:gd name="T3" fmla="*/ 0 h 28"/>
                <a:gd name="T4" fmla="*/ 15 w 28"/>
                <a:gd name="T5" fmla="*/ 0 h 28"/>
                <a:gd name="T6" fmla="*/ 21 w 28"/>
                <a:gd name="T7" fmla="*/ 2 h 28"/>
                <a:gd name="T8" fmla="*/ 26 w 28"/>
                <a:gd name="T9" fmla="*/ 5 h 28"/>
                <a:gd name="T10" fmla="*/ 28 w 28"/>
                <a:gd name="T11" fmla="*/ 9 h 28"/>
                <a:gd name="T12" fmla="*/ 28 w 28"/>
                <a:gd name="T13" fmla="*/ 15 h 28"/>
                <a:gd name="T14" fmla="*/ 28 w 28"/>
                <a:gd name="T15" fmla="*/ 21 h 28"/>
                <a:gd name="T16" fmla="*/ 27 w 28"/>
                <a:gd name="T17" fmla="*/ 25 h 28"/>
                <a:gd name="T18" fmla="*/ 23 w 28"/>
                <a:gd name="T19" fmla="*/ 28 h 28"/>
                <a:gd name="T20" fmla="*/ 15 w 28"/>
                <a:gd name="T21" fmla="*/ 28 h 28"/>
                <a:gd name="T22" fmla="*/ 9 w 28"/>
                <a:gd name="T23" fmla="*/ 25 h 28"/>
                <a:gd name="T24" fmla="*/ 5 w 28"/>
                <a:gd name="T25" fmla="*/ 22 h 28"/>
                <a:gd name="T26" fmla="*/ 2 w 28"/>
                <a:gd name="T27" fmla="*/ 18 h 28"/>
                <a:gd name="T28" fmla="*/ 0 w 28"/>
                <a:gd name="T29" fmla="*/ 12 h 28"/>
                <a:gd name="T30" fmla="*/ 0 w 28"/>
                <a:gd name="T31" fmla="*/ 8 h 28"/>
                <a:gd name="T32" fmla="*/ 3 w 28"/>
                <a:gd name="T33" fmla="*/ 3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3" y="3"/>
                  </a:moveTo>
                  <a:lnTo>
                    <a:pt x="8" y="0"/>
                  </a:lnTo>
                  <a:lnTo>
                    <a:pt x="15" y="0"/>
                  </a:lnTo>
                  <a:lnTo>
                    <a:pt x="21" y="2"/>
                  </a:lnTo>
                  <a:lnTo>
                    <a:pt x="26" y="5"/>
                  </a:lnTo>
                  <a:lnTo>
                    <a:pt x="28" y="9"/>
                  </a:lnTo>
                  <a:lnTo>
                    <a:pt x="28" y="15"/>
                  </a:lnTo>
                  <a:lnTo>
                    <a:pt x="28" y="21"/>
                  </a:lnTo>
                  <a:lnTo>
                    <a:pt x="27" y="25"/>
                  </a:lnTo>
                  <a:lnTo>
                    <a:pt x="23" y="28"/>
                  </a:lnTo>
                  <a:lnTo>
                    <a:pt x="15" y="28"/>
                  </a:lnTo>
                  <a:lnTo>
                    <a:pt x="9" y="25"/>
                  </a:lnTo>
                  <a:lnTo>
                    <a:pt x="5" y="22"/>
                  </a:lnTo>
                  <a:lnTo>
                    <a:pt x="2" y="18"/>
                  </a:lnTo>
                  <a:lnTo>
                    <a:pt x="0" y="12"/>
                  </a:lnTo>
                  <a:lnTo>
                    <a:pt x="0" y="8"/>
                  </a:lnTo>
                  <a:lnTo>
                    <a:pt x="3" y="3"/>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88" name="Freeform 349"/>
            <p:cNvSpPr>
              <a:spLocks/>
            </p:cNvSpPr>
            <p:nvPr/>
          </p:nvSpPr>
          <p:spPr bwMode="auto">
            <a:xfrm>
              <a:off x="1294" y="1986"/>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5 h 28"/>
                <a:gd name="T14" fmla="*/ 26 w 27"/>
                <a:gd name="T15" fmla="*/ 20 h 28"/>
                <a:gd name="T16" fmla="*/ 23 w 27"/>
                <a:gd name="T17" fmla="*/ 25 h 28"/>
                <a:gd name="T18" fmla="*/ 18 w 27"/>
                <a:gd name="T19" fmla="*/ 26 h 28"/>
                <a:gd name="T20" fmla="*/ 14 w 27"/>
                <a:gd name="T21" fmla="*/ 28 h 28"/>
                <a:gd name="T22" fmla="*/ 8 w 27"/>
                <a:gd name="T23" fmla="*/ 28 h 28"/>
                <a:gd name="T24" fmla="*/ 3 w 27"/>
                <a:gd name="T25" fmla="*/ 25 h 28"/>
                <a:gd name="T26" fmla="*/ 0 w 27"/>
                <a:gd name="T27" fmla="*/ 20 h 28"/>
                <a:gd name="T28" fmla="*/ 0 w 27"/>
                <a:gd name="T29" fmla="*/ 15 h 28"/>
                <a:gd name="T30" fmla="*/ 2 w 27"/>
                <a:gd name="T31" fmla="*/ 10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5"/>
                  </a:lnTo>
                  <a:lnTo>
                    <a:pt x="26" y="20"/>
                  </a:lnTo>
                  <a:lnTo>
                    <a:pt x="23" y="25"/>
                  </a:lnTo>
                  <a:lnTo>
                    <a:pt x="18" y="26"/>
                  </a:lnTo>
                  <a:lnTo>
                    <a:pt x="14" y="28"/>
                  </a:lnTo>
                  <a:lnTo>
                    <a:pt x="8" y="28"/>
                  </a:lnTo>
                  <a:lnTo>
                    <a:pt x="3" y="25"/>
                  </a:lnTo>
                  <a:lnTo>
                    <a:pt x="0" y="20"/>
                  </a:lnTo>
                  <a:lnTo>
                    <a:pt x="0" y="15"/>
                  </a:lnTo>
                  <a:lnTo>
                    <a:pt x="2" y="10"/>
                  </a:lnTo>
                  <a:lnTo>
                    <a:pt x="3" y="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89" name="Freeform 350"/>
            <p:cNvSpPr>
              <a:spLocks/>
            </p:cNvSpPr>
            <p:nvPr/>
          </p:nvSpPr>
          <p:spPr bwMode="auto">
            <a:xfrm>
              <a:off x="1250" y="1952"/>
              <a:ext cx="28" cy="28"/>
            </a:xfrm>
            <a:custGeom>
              <a:avLst/>
              <a:gdLst>
                <a:gd name="T0" fmla="*/ 5 w 28"/>
                <a:gd name="T1" fmla="*/ 1 h 28"/>
                <a:gd name="T2" fmla="*/ 2 w 28"/>
                <a:gd name="T3" fmla="*/ 6 h 28"/>
                <a:gd name="T4" fmla="*/ 0 w 28"/>
                <a:gd name="T5" fmla="*/ 12 h 28"/>
                <a:gd name="T6" fmla="*/ 0 w 28"/>
                <a:gd name="T7" fmla="*/ 18 h 28"/>
                <a:gd name="T8" fmla="*/ 2 w 28"/>
                <a:gd name="T9" fmla="*/ 22 h 28"/>
                <a:gd name="T10" fmla="*/ 6 w 28"/>
                <a:gd name="T11" fmla="*/ 25 h 28"/>
                <a:gd name="T12" fmla="*/ 13 w 28"/>
                <a:gd name="T13" fmla="*/ 28 h 28"/>
                <a:gd name="T14" fmla="*/ 19 w 28"/>
                <a:gd name="T15" fmla="*/ 28 h 28"/>
                <a:gd name="T16" fmla="*/ 24 w 28"/>
                <a:gd name="T17" fmla="*/ 25 h 28"/>
                <a:gd name="T18" fmla="*/ 27 w 28"/>
                <a:gd name="T19" fmla="*/ 20 h 28"/>
                <a:gd name="T20" fmla="*/ 28 w 28"/>
                <a:gd name="T21" fmla="*/ 16 h 28"/>
                <a:gd name="T22" fmla="*/ 28 w 28"/>
                <a:gd name="T23" fmla="*/ 12 h 28"/>
                <a:gd name="T24" fmla="*/ 27 w 28"/>
                <a:gd name="T25" fmla="*/ 7 h 28"/>
                <a:gd name="T26" fmla="*/ 22 w 28"/>
                <a:gd name="T27" fmla="*/ 4 h 28"/>
                <a:gd name="T28" fmla="*/ 16 w 28"/>
                <a:gd name="T29" fmla="*/ 1 h 28"/>
                <a:gd name="T30" fmla="*/ 9 w 28"/>
                <a:gd name="T31" fmla="*/ 0 h 28"/>
                <a:gd name="T32" fmla="*/ 5 w 28"/>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5" y="1"/>
                  </a:moveTo>
                  <a:lnTo>
                    <a:pt x="2" y="6"/>
                  </a:lnTo>
                  <a:lnTo>
                    <a:pt x="0" y="12"/>
                  </a:lnTo>
                  <a:lnTo>
                    <a:pt x="0" y="18"/>
                  </a:lnTo>
                  <a:lnTo>
                    <a:pt x="2" y="22"/>
                  </a:lnTo>
                  <a:lnTo>
                    <a:pt x="6" y="25"/>
                  </a:lnTo>
                  <a:lnTo>
                    <a:pt x="13" y="28"/>
                  </a:lnTo>
                  <a:lnTo>
                    <a:pt x="19" y="28"/>
                  </a:lnTo>
                  <a:lnTo>
                    <a:pt x="24" y="25"/>
                  </a:lnTo>
                  <a:lnTo>
                    <a:pt x="27" y="20"/>
                  </a:lnTo>
                  <a:lnTo>
                    <a:pt x="28" y="16"/>
                  </a:lnTo>
                  <a:lnTo>
                    <a:pt x="28" y="12"/>
                  </a:lnTo>
                  <a:lnTo>
                    <a:pt x="27" y="7"/>
                  </a:lnTo>
                  <a:lnTo>
                    <a:pt x="22" y="4"/>
                  </a:lnTo>
                  <a:lnTo>
                    <a:pt x="16" y="1"/>
                  </a:lnTo>
                  <a:lnTo>
                    <a:pt x="9" y="0"/>
                  </a:lnTo>
                  <a:lnTo>
                    <a:pt x="5"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90" name="Freeform 351"/>
            <p:cNvSpPr>
              <a:spLocks/>
            </p:cNvSpPr>
            <p:nvPr/>
          </p:nvSpPr>
          <p:spPr bwMode="auto">
            <a:xfrm>
              <a:off x="1234" y="2004"/>
              <a:ext cx="24" cy="25"/>
            </a:xfrm>
            <a:custGeom>
              <a:avLst/>
              <a:gdLst>
                <a:gd name="T0" fmla="*/ 0 w 24"/>
                <a:gd name="T1" fmla="*/ 16 h 25"/>
                <a:gd name="T2" fmla="*/ 0 w 24"/>
                <a:gd name="T3" fmla="*/ 11 h 25"/>
                <a:gd name="T4" fmla="*/ 0 w 24"/>
                <a:gd name="T5" fmla="*/ 7 h 25"/>
                <a:gd name="T6" fmla="*/ 3 w 24"/>
                <a:gd name="T7" fmla="*/ 4 h 25"/>
                <a:gd name="T8" fmla="*/ 7 w 24"/>
                <a:gd name="T9" fmla="*/ 1 h 25"/>
                <a:gd name="T10" fmla="*/ 15 w 24"/>
                <a:gd name="T11" fmla="*/ 0 h 25"/>
                <a:gd name="T12" fmla="*/ 19 w 24"/>
                <a:gd name="T13" fmla="*/ 1 h 25"/>
                <a:gd name="T14" fmla="*/ 22 w 24"/>
                <a:gd name="T15" fmla="*/ 4 h 25"/>
                <a:gd name="T16" fmla="*/ 24 w 24"/>
                <a:gd name="T17" fmla="*/ 8 h 25"/>
                <a:gd name="T18" fmla="*/ 24 w 24"/>
                <a:gd name="T19" fmla="*/ 13 h 25"/>
                <a:gd name="T20" fmla="*/ 22 w 24"/>
                <a:gd name="T21" fmla="*/ 19 h 25"/>
                <a:gd name="T22" fmla="*/ 18 w 24"/>
                <a:gd name="T23" fmla="*/ 22 h 25"/>
                <a:gd name="T24" fmla="*/ 15 w 24"/>
                <a:gd name="T25" fmla="*/ 25 h 25"/>
                <a:gd name="T26" fmla="*/ 10 w 24"/>
                <a:gd name="T27" fmla="*/ 25 h 25"/>
                <a:gd name="T28" fmla="*/ 6 w 24"/>
                <a:gd name="T29" fmla="*/ 22 h 25"/>
                <a:gd name="T30" fmla="*/ 1 w 24"/>
                <a:gd name="T31" fmla="*/ 19 h 25"/>
                <a:gd name="T32" fmla="*/ 0 w 24"/>
                <a:gd name="T33" fmla="*/ 16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5"/>
                <a:gd name="T53" fmla="*/ 24 w 24"/>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5">
                  <a:moveTo>
                    <a:pt x="0" y="16"/>
                  </a:moveTo>
                  <a:lnTo>
                    <a:pt x="0" y="11"/>
                  </a:lnTo>
                  <a:lnTo>
                    <a:pt x="0" y="7"/>
                  </a:lnTo>
                  <a:lnTo>
                    <a:pt x="3" y="4"/>
                  </a:lnTo>
                  <a:lnTo>
                    <a:pt x="7" y="1"/>
                  </a:lnTo>
                  <a:lnTo>
                    <a:pt x="15" y="0"/>
                  </a:lnTo>
                  <a:lnTo>
                    <a:pt x="19" y="1"/>
                  </a:lnTo>
                  <a:lnTo>
                    <a:pt x="22" y="4"/>
                  </a:lnTo>
                  <a:lnTo>
                    <a:pt x="24" y="8"/>
                  </a:lnTo>
                  <a:lnTo>
                    <a:pt x="24" y="13"/>
                  </a:lnTo>
                  <a:lnTo>
                    <a:pt x="22" y="19"/>
                  </a:lnTo>
                  <a:lnTo>
                    <a:pt x="18" y="22"/>
                  </a:lnTo>
                  <a:lnTo>
                    <a:pt x="15" y="25"/>
                  </a:lnTo>
                  <a:lnTo>
                    <a:pt x="10" y="25"/>
                  </a:lnTo>
                  <a:lnTo>
                    <a:pt x="6" y="22"/>
                  </a:lnTo>
                  <a:lnTo>
                    <a:pt x="1" y="19"/>
                  </a:lnTo>
                  <a:lnTo>
                    <a:pt x="0" y="1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91" name="Freeform 352"/>
            <p:cNvSpPr>
              <a:spLocks/>
            </p:cNvSpPr>
            <p:nvPr/>
          </p:nvSpPr>
          <p:spPr bwMode="auto">
            <a:xfrm>
              <a:off x="1277" y="2042"/>
              <a:ext cx="20" cy="28"/>
            </a:xfrm>
            <a:custGeom>
              <a:avLst/>
              <a:gdLst>
                <a:gd name="T0" fmla="*/ 7 w 20"/>
                <a:gd name="T1" fmla="*/ 28 h 28"/>
                <a:gd name="T2" fmla="*/ 3 w 20"/>
                <a:gd name="T3" fmla="*/ 27 h 28"/>
                <a:gd name="T4" fmla="*/ 0 w 20"/>
                <a:gd name="T5" fmla="*/ 24 h 28"/>
                <a:gd name="T6" fmla="*/ 0 w 20"/>
                <a:gd name="T7" fmla="*/ 19 h 28"/>
                <a:gd name="T8" fmla="*/ 0 w 20"/>
                <a:gd name="T9" fmla="*/ 13 h 28"/>
                <a:gd name="T10" fmla="*/ 1 w 20"/>
                <a:gd name="T11" fmla="*/ 9 h 28"/>
                <a:gd name="T12" fmla="*/ 4 w 20"/>
                <a:gd name="T13" fmla="*/ 4 h 28"/>
                <a:gd name="T14" fmla="*/ 9 w 20"/>
                <a:gd name="T15" fmla="*/ 1 h 28"/>
                <a:gd name="T16" fmla="*/ 13 w 20"/>
                <a:gd name="T17" fmla="*/ 0 h 28"/>
                <a:gd name="T18" fmla="*/ 16 w 20"/>
                <a:gd name="T19" fmla="*/ 1 h 28"/>
                <a:gd name="T20" fmla="*/ 19 w 20"/>
                <a:gd name="T21" fmla="*/ 4 h 28"/>
                <a:gd name="T22" fmla="*/ 20 w 20"/>
                <a:gd name="T23" fmla="*/ 10 h 28"/>
                <a:gd name="T24" fmla="*/ 20 w 20"/>
                <a:gd name="T25" fmla="*/ 15 h 28"/>
                <a:gd name="T26" fmla="*/ 19 w 20"/>
                <a:gd name="T27" fmla="*/ 19 h 28"/>
                <a:gd name="T28" fmla="*/ 16 w 20"/>
                <a:gd name="T29" fmla="*/ 24 h 28"/>
                <a:gd name="T30" fmla="*/ 13 w 20"/>
                <a:gd name="T31" fmla="*/ 27 h 28"/>
                <a:gd name="T32" fmla="*/ 7 w 20"/>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8"/>
                <a:gd name="T53" fmla="*/ 20 w 20"/>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8">
                  <a:moveTo>
                    <a:pt x="7" y="28"/>
                  </a:moveTo>
                  <a:lnTo>
                    <a:pt x="3" y="27"/>
                  </a:lnTo>
                  <a:lnTo>
                    <a:pt x="0" y="24"/>
                  </a:lnTo>
                  <a:lnTo>
                    <a:pt x="0" y="19"/>
                  </a:lnTo>
                  <a:lnTo>
                    <a:pt x="0" y="13"/>
                  </a:lnTo>
                  <a:lnTo>
                    <a:pt x="1" y="9"/>
                  </a:lnTo>
                  <a:lnTo>
                    <a:pt x="4" y="4"/>
                  </a:lnTo>
                  <a:lnTo>
                    <a:pt x="9" y="1"/>
                  </a:lnTo>
                  <a:lnTo>
                    <a:pt x="13" y="0"/>
                  </a:lnTo>
                  <a:lnTo>
                    <a:pt x="16" y="1"/>
                  </a:lnTo>
                  <a:lnTo>
                    <a:pt x="19" y="4"/>
                  </a:lnTo>
                  <a:lnTo>
                    <a:pt x="20" y="10"/>
                  </a:lnTo>
                  <a:lnTo>
                    <a:pt x="20" y="15"/>
                  </a:lnTo>
                  <a:lnTo>
                    <a:pt x="19" y="19"/>
                  </a:lnTo>
                  <a:lnTo>
                    <a:pt x="16" y="24"/>
                  </a:lnTo>
                  <a:lnTo>
                    <a:pt x="13" y="27"/>
                  </a:lnTo>
                  <a:lnTo>
                    <a:pt x="7" y="28"/>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92" name="Freeform 353"/>
            <p:cNvSpPr>
              <a:spLocks/>
            </p:cNvSpPr>
            <p:nvPr/>
          </p:nvSpPr>
          <p:spPr bwMode="auto">
            <a:xfrm>
              <a:off x="1314" y="2015"/>
              <a:ext cx="25" cy="33"/>
            </a:xfrm>
            <a:custGeom>
              <a:avLst/>
              <a:gdLst>
                <a:gd name="T0" fmla="*/ 1 w 25"/>
                <a:gd name="T1" fmla="*/ 18 h 33"/>
                <a:gd name="T2" fmla="*/ 4 w 25"/>
                <a:gd name="T3" fmla="*/ 12 h 33"/>
                <a:gd name="T4" fmla="*/ 7 w 25"/>
                <a:gd name="T5" fmla="*/ 6 h 33"/>
                <a:gd name="T6" fmla="*/ 10 w 25"/>
                <a:gd name="T7" fmla="*/ 2 h 33"/>
                <a:gd name="T8" fmla="*/ 16 w 25"/>
                <a:gd name="T9" fmla="*/ 0 h 33"/>
                <a:gd name="T10" fmla="*/ 22 w 25"/>
                <a:gd name="T11" fmla="*/ 2 h 33"/>
                <a:gd name="T12" fmla="*/ 25 w 25"/>
                <a:gd name="T13" fmla="*/ 6 h 33"/>
                <a:gd name="T14" fmla="*/ 25 w 25"/>
                <a:gd name="T15" fmla="*/ 11 h 33"/>
                <a:gd name="T16" fmla="*/ 25 w 25"/>
                <a:gd name="T17" fmla="*/ 17 h 33"/>
                <a:gd name="T18" fmla="*/ 22 w 25"/>
                <a:gd name="T19" fmla="*/ 23 h 33"/>
                <a:gd name="T20" fmla="*/ 19 w 25"/>
                <a:gd name="T21" fmla="*/ 27 h 33"/>
                <a:gd name="T22" fmla="*/ 13 w 25"/>
                <a:gd name="T23" fmla="*/ 31 h 33"/>
                <a:gd name="T24" fmla="*/ 8 w 25"/>
                <a:gd name="T25" fmla="*/ 33 h 33"/>
                <a:gd name="T26" fmla="*/ 4 w 25"/>
                <a:gd name="T27" fmla="*/ 31 h 33"/>
                <a:gd name="T28" fmla="*/ 1 w 25"/>
                <a:gd name="T29" fmla="*/ 27 h 33"/>
                <a:gd name="T30" fmla="*/ 0 w 25"/>
                <a:gd name="T31" fmla="*/ 23 h 33"/>
                <a:gd name="T32" fmla="*/ 1 w 25"/>
                <a:gd name="T33" fmla="*/ 1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3"/>
                <a:gd name="T53" fmla="*/ 25 w 25"/>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3">
                  <a:moveTo>
                    <a:pt x="1" y="18"/>
                  </a:moveTo>
                  <a:lnTo>
                    <a:pt x="4" y="12"/>
                  </a:lnTo>
                  <a:lnTo>
                    <a:pt x="7" y="6"/>
                  </a:lnTo>
                  <a:lnTo>
                    <a:pt x="10" y="2"/>
                  </a:lnTo>
                  <a:lnTo>
                    <a:pt x="16" y="0"/>
                  </a:lnTo>
                  <a:lnTo>
                    <a:pt x="22" y="2"/>
                  </a:lnTo>
                  <a:lnTo>
                    <a:pt x="25" y="6"/>
                  </a:lnTo>
                  <a:lnTo>
                    <a:pt x="25" y="11"/>
                  </a:lnTo>
                  <a:lnTo>
                    <a:pt x="25" y="17"/>
                  </a:lnTo>
                  <a:lnTo>
                    <a:pt x="22" y="23"/>
                  </a:lnTo>
                  <a:lnTo>
                    <a:pt x="19" y="27"/>
                  </a:lnTo>
                  <a:lnTo>
                    <a:pt x="13" y="31"/>
                  </a:lnTo>
                  <a:lnTo>
                    <a:pt x="8" y="33"/>
                  </a:lnTo>
                  <a:lnTo>
                    <a:pt x="4" y="31"/>
                  </a:lnTo>
                  <a:lnTo>
                    <a:pt x="1" y="27"/>
                  </a:lnTo>
                  <a:lnTo>
                    <a:pt x="0" y="23"/>
                  </a:lnTo>
                  <a:lnTo>
                    <a:pt x="1" y="18"/>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93" name="Freeform 354"/>
            <p:cNvSpPr>
              <a:spLocks/>
            </p:cNvSpPr>
            <p:nvPr/>
          </p:nvSpPr>
          <p:spPr bwMode="auto">
            <a:xfrm>
              <a:off x="1348" y="2023"/>
              <a:ext cx="25" cy="25"/>
            </a:xfrm>
            <a:custGeom>
              <a:avLst/>
              <a:gdLst>
                <a:gd name="T0" fmla="*/ 19 w 25"/>
                <a:gd name="T1" fmla="*/ 1 h 25"/>
                <a:gd name="T2" fmla="*/ 22 w 25"/>
                <a:gd name="T3" fmla="*/ 4 h 25"/>
                <a:gd name="T4" fmla="*/ 23 w 25"/>
                <a:gd name="T5" fmla="*/ 9 h 25"/>
                <a:gd name="T6" fmla="*/ 25 w 25"/>
                <a:gd name="T7" fmla="*/ 12 h 25"/>
                <a:gd name="T8" fmla="*/ 23 w 25"/>
                <a:gd name="T9" fmla="*/ 16 h 25"/>
                <a:gd name="T10" fmla="*/ 19 w 25"/>
                <a:gd name="T11" fmla="*/ 20 h 25"/>
                <a:gd name="T12" fmla="*/ 16 w 25"/>
                <a:gd name="T13" fmla="*/ 23 h 25"/>
                <a:gd name="T14" fmla="*/ 11 w 25"/>
                <a:gd name="T15" fmla="*/ 25 h 25"/>
                <a:gd name="T16" fmla="*/ 7 w 25"/>
                <a:gd name="T17" fmla="*/ 25 h 25"/>
                <a:gd name="T18" fmla="*/ 4 w 25"/>
                <a:gd name="T19" fmla="*/ 23 h 25"/>
                <a:gd name="T20" fmla="*/ 1 w 25"/>
                <a:gd name="T21" fmla="*/ 19 h 25"/>
                <a:gd name="T22" fmla="*/ 0 w 25"/>
                <a:gd name="T23" fmla="*/ 15 h 25"/>
                <a:gd name="T24" fmla="*/ 0 w 25"/>
                <a:gd name="T25" fmla="*/ 10 h 25"/>
                <a:gd name="T26" fmla="*/ 3 w 25"/>
                <a:gd name="T27" fmla="*/ 4 h 25"/>
                <a:gd name="T28" fmla="*/ 7 w 25"/>
                <a:gd name="T29" fmla="*/ 1 h 25"/>
                <a:gd name="T30" fmla="*/ 11 w 25"/>
                <a:gd name="T31" fmla="*/ 0 h 25"/>
                <a:gd name="T32" fmla="*/ 19 w 25"/>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5"/>
                <a:gd name="T53" fmla="*/ 25 w 2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5">
                  <a:moveTo>
                    <a:pt x="19" y="1"/>
                  </a:moveTo>
                  <a:lnTo>
                    <a:pt x="22" y="4"/>
                  </a:lnTo>
                  <a:lnTo>
                    <a:pt x="23" y="9"/>
                  </a:lnTo>
                  <a:lnTo>
                    <a:pt x="25" y="12"/>
                  </a:lnTo>
                  <a:lnTo>
                    <a:pt x="23" y="16"/>
                  </a:lnTo>
                  <a:lnTo>
                    <a:pt x="19" y="20"/>
                  </a:lnTo>
                  <a:lnTo>
                    <a:pt x="16" y="23"/>
                  </a:lnTo>
                  <a:lnTo>
                    <a:pt x="11" y="25"/>
                  </a:lnTo>
                  <a:lnTo>
                    <a:pt x="7" y="25"/>
                  </a:lnTo>
                  <a:lnTo>
                    <a:pt x="4" y="23"/>
                  </a:lnTo>
                  <a:lnTo>
                    <a:pt x="1" y="19"/>
                  </a:lnTo>
                  <a:lnTo>
                    <a:pt x="0" y="15"/>
                  </a:lnTo>
                  <a:lnTo>
                    <a:pt x="0" y="10"/>
                  </a:lnTo>
                  <a:lnTo>
                    <a:pt x="3" y="4"/>
                  </a:lnTo>
                  <a:lnTo>
                    <a:pt x="7" y="1"/>
                  </a:lnTo>
                  <a:lnTo>
                    <a:pt x="11" y="0"/>
                  </a:lnTo>
                  <a:lnTo>
                    <a:pt x="19"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94" name="Freeform 355"/>
            <p:cNvSpPr>
              <a:spLocks/>
            </p:cNvSpPr>
            <p:nvPr/>
          </p:nvSpPr>
          <p:spPr bwMode="auto">
            <a:xfrm>
              <a:off x="1064" y="2058"/>
              <a:ext cx="210" cy="145"/>
            </a:xfrm>
            <a:custGeom>
              <a:avLst/>
              <a:gdLst>
                <a:gd name="T0" fmla="*/ 205 w 210"/>
                <a:gd name="T1" fmla="*/ 15 h 145"/>
                <a:gd name="T2" fmla="*/ 201 w 210"/>
                <a:gd name="T3" fmla="*/ 12 h 145"/>
                <a:gd name="T4" fmla="*/ 199 w 210"/>
                <a:gd name="T5" fmla="*/ 6 h 145"/>
                <a:gd name="T6" fmla="*/ 189 w 210"/>
                <a:gd name="T7" fmla="*/ 16 h 145"/>
                <a:gd name="T8" fmla="*/ 168 w 210"/>
                <a:gd name="T9" fmla="*/ 12 h 145"/>
                <a:gd name="T10" fmla="*/ 124 w 210"/>
                <a:gd name="T11" fmla="*/ 3 h 145"/>
                <a:gd name="T12" fmla="*/ 90 w 210"/>
                <a:gd name="T13" fmla="*/ 2 h 145"/>
                <a:gd name="T14" fmla="*/ 84 w 210"/>
                <a:gd name="T15" fmla="*/ 8 h 145"/>
                <a:gd name="T16" fmla="*/ 114 w 210"/>
                <a:gd name="T17" fmla="*/ 6 h 145"/>
                <a:gd name="T18" fmla="*/ 151 w 210"/>
                <a:gd name="T19" fmla="*/ 15 h 145"/>
                <a:gd name="T20" fmla="*/ 176 w 210"/>
                <a:gd name="T21" fmla="*/ 27 h 145"/>
                <a:gd name="T22" fmla="*/ 173 w 210"/>
                <a:gd name="T23" fmla="*/ 33 h 145"/>
                <a:gd name="T24" fmla="*/ 157 w 210"/>
                <a:gd name="T25" fmla="*/ 42 h 145"/>
                <a:gd name="T26" fmla="*/ 139 w 210"/>
                <a:gd name="T27" fmla="*/ 45 h 145"/>
                <a:gd name="T28" fmla="*/ 106 w 210"/>
                <a:gd name="T29" fmla="*/ 36 h 145"/>
                <a:gd name="T30" fmla="*/ 71 w 210"/>
                <a:gd name="T31" fmla="*/ 33 h 145"/>
                <a:gd name="T32" fmla="*/ 53 w 210"/>
                <a:gd name="T33" fmla="*/ 40 h 145"/>
                <a:gd name="T34" fmla="*/ 65 w 210"/>
                <a:gd name="T35" fmla="*/ 40 h 145"/>
                <a:gd name="T36" fmla="*/ 83 w 210"/>
                <a:gd name="T37" fmla="*/ 40 h 145"/>
                <a:gd name="T38" fmla="*/ 103 w 210"/>
                <a:gd name="T39" fmla="*/ 43 h 145"/>
                <a:gd name="T40" fmla="*/ 129 w 210"/>
                <a:gd name="T41" fmla="*/ 50 h 145"/>
                <a:gd name="T42" fmla="*/ 132 w 210"/>
                <a:gd name="T43" fmla="*/ 59 h 145"/>
                <a:gd name="T44" fmla="*/ 100 w 210"/>
                <a:gd name="T45" fmla="*/ 70 h 145"/>
                <a:gd name="T46" fmla="*/ 71 w 210"/>
                <a:gd name="T47" fmla="*/ 65 h 145"/>
                <a:gd name="T48" fmla="*/ 46 w 210"/>
                <a:gd name="T49" fmla="*/ 59 h 145"/>
                <a:gd name="T50" fmla="*/ 55 w 210"/>
                <a:gd name="T51" fmla="*/ 67 h 145"/>
                <a:gd name="T52" fmla="*/ 78 w 210"/>
                <a:gd name="T53" fmla="*/ 77 h 145"/>
                <a:gd name="T54" fmla="*/ 52 w 210"/>
                <a:gd name="T55" fmla="*/ 86 h 145"/>
                <a:gd name="T56" fmla="*/ 18 w 210"/>
                <a:gd name="T57" fmla="*/ 96 h 145"/>
                <a:gd name="T58" fmla="*/ 0 w 210"/>
                <a:gd name="T59" fmla="*/ 102 h 145"/>
                <a:gd name="T60" fmla="*/ 10 w 210"/>
                <a:gd name="T61" fmla="*/ 104 h 145"/>
                <a:gd name="T62" fmla="*/ 38 w 210"/>
                <a:gd name="T63" fmla="*/ 101 h 145"/>
                <a:gd name="T64" fmla="*/ 72 w 210"/>
                <a:gd name="T65" fmla="*/ 92 h 145"/>
                <a:gd name="T66" fmla="*/ 86 w 210"/>
                <a:gd name="T67" fmla="*/ 98 h 145"/>
                <a:gd name="T68" fmla="*/ 72 w 210"/>
                <a:gd name="T69" fmla="*/ 139 h 145"/>
                <a:gd name="T70" fmla="*/ 74 w 210"/>
                <a:gd name="T71" fmla="*/ 145 h 145"/>
                <a:gd name="T72" fmla="*/ 92 w 210"/>
                <a:gd name="T73" fmla="*/ 114 h 145"/>
                <a:gd name="T74" fmla="*/ 106 w 210"/>
                <a:gd name="T75" fmla="*/ 84 h 145"/>
                <a:gd name="T76" fmla="*/ 127 w 210"/>
                <a:gd name="T77" fmla="*/ 76 h 145"/>
                <a:gd name="T78" fmla="*/ 146 w 210"/>
                <a:gd name="T79" fmla="*/ 67 h 145"/>
                <a:gd name="T80" fmla="*/ 148 w 210"/>
                <a:gd name="T81" fmla="*/ 96 h 145"/>
                <a:gd name="T82" fmla="*/ 139 w 210"/>
                <a:gd name="T83" fmla="*/ 133 h 145"/>
                <a:gd name="T84" fmla="*/ 146 w 210"/>
                <a:gd name="T85" fmla="*/ 126 h 145"/>
                <a:gd name="T86" fmla="*/ 163 w 210"/>
                <a:gd name="T87" fmla="*/ 79 h 145"/>
                <a:gd name="T88" fmla="*/ 177 w 210"/>
                <a:gd name="T89" fmla="*/ 46 h 145"/>
                <a:gd name="T90" fmla="*/ 191 w 210"/>
                <a:gd name="T91" fmla="*/ 33 h 145"/>
                <a:gd name="T92" fmla="*/ 195 w 210"/>
                <a:gd name="T93" fmla="*/ 40 h 145"/>
                <a:gd name="T94" fmla="*/ 191 w 210"/>
                <a:gd name="T95" fmla="*/ 89 h 145"/>
                <a:gd name="T96" fmla="*/ 202 w 210"/>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0"/>
                <a:gd name="T148" fmla="*/ 0 h 145"/>
                <a:gd name="T149" fmla="*/ 210 w 210"/>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0" h="145">
                  <a:moveTo>
                    <a:pt x="210" y="18"/>
                  </a:moveTo>
                  <a:lnTo>
                    <a:pt x="208" y="16"/>
                  </a:lnTo>
                  <a:lnTo>
                    <a:pt x="205" y="15"/>
                  </a:lnTo>
                  <a:lnTo>
                    <a:pt x="204" y="15"/>
                  </a:lnTo>
                  <a:lnTo>
                    <a:pt x="202" y="14"/>
                  </a:lnTo>
                  <a:lnTo>
                    <a:pt x="201" y="12"/>
                  </a:lnTo>
                  <a:lnTo>
                    <a:pt x="201" y="9"/>
                  </a:lnTo>
                  <a:lnTo>
                    <a:pt x="199" y="8"/>
                  </a:lnTo>
                  <a:lnTo>
                    <a:pt x="199" y="6"/>
                  </a:lnTo>
                  <a:lnTo>
                    <a:pt x="196" y="11"/>
                  </a:lnTo>
                  <a:lnTo>
                    <a:pt x="194" y="14"/>
                  </a:lnTo>
                  <a:lnTo>
                    <a:pt x="189" y="16"/>
                  </a:lnTo>
                  <a:lnTo>
                    <a:pt x="188" y="18"/>
                  </a:lnTo>
                  <a:lnTo>
                    <a:pt x="179" y="15"/>
                  </a:lnTo>
                  <a:lnTo>
                    <a:pt x="168" y="12"/>
                  </a:lnTo>
                  <a:lnTo>
                    <a:pt x="154" y="9"/>
                  </a:lnTo>
                  <a:lnTo>
                    <a:pt x="139" y="5"/>
                  </a:lnTo>
                  <a:lnTo>
                    <a:pt x="124" y="3"/>
                  </a:lnTo>
                  <a:lnTo>
                    <a:pt x="109" y="2"/>
                  </a:lnTo>
                  <a:lnTo>
                    <a:pt x="99" y="0"/>
                  </a:lnTo>
                  <a:lnTo>
                    <a:pt x="90" y="2"/>
                  </a:lnTo>
                  <a:lnTo>
                    <a:pt x="81" y="5"/>
                  </a:lnTo>
                  <a:lnTo>
                    <a:pt x="80" y="6"/>
                  </a:lnTo>
                  <a:lnTo>
                    <a:pt x="84" y="8"/>
                  </a:lnTo>
                  <a:lnTo>
                    <a:pt x="90" y="6"/>
                  </a:lnTo>
                  <a:lnTo>
                    <a:pt x="102" y="5"/>
                  </a:lnTo>
                  <a:lnTo>
                    <a:pt x="114" y="6"/>
                  </a:lnTo>
                  <a:lnTo>
                    <a:pt x="126" y="8"/>
                  </a:lnTo>
                  <a:lnTo>
                    <a:pt x="139" y="11"/>
                  </a:lnTo>
                  <a:lnTo>
                    <a:pt x="151" y="15"/>
                  </a:lnTo>
                  <a:lnTo>
                    <a:pt x="161" y="18"/>
                  </a:lnTo>
                  <a:lnTo>
                    <a:pt x="170" y="22"/>
                  </a:lnTo>
                  <a:lnTo>
                    <a:pt x="176" y="27"/>
                  </a:lnTo>
                  <a:lnTo>
                    <a:pt x="179" y="30"/>
                  </a:lnTo>
                  <a:lnTo>
                    <a:pt x="177" y="31"/>
                  </a:lnTo>
                  <a:lnTo>
                    <a:pt x="173" y="33"/>
                  </a:lnTo>
                  <a:lnTo>
                    <a:pt x="168" y="36"/>
                  </a:lnTo>
                  <a:lnTo>
                    <a:pt x="163" y="39"/>
                  </a:lnTo>
                  <a:lnTo>
                    <a:pt x="157" y="42"/>
                  </a:lnTo>
                  <a:lnTo>
                    <a:pt x="151" y="45"/>
                  </a:lnTo>
                  <a:lnTo>
                    <a:pt x="146" y="48"/>
                  </a:lnTo>
                  <a:lnTo>
                    <a:pt x="139" y="45"/>
                  </a:lnTo>
                  <a:lnTo>
                    <a:pt x="130" y="42"/>
                  </a:lnTo>
                  <a:lnTo>
                    <a:pt x="118" y="39"/>
                  </a:lnTo>
                  <a:lnTo>
                    <a:pt x="106" y="36"/>
                  </a:lnTo>
                  <a:lnTo>
                    <a:pt x="93" y="34"/>
                  </a:lnTo>
                  <a:lnTo>
                    <a:pt x="81" y="33"/>
                  </a:lnTo>
                  <a:lnTo>
                    <a:pt x="71" y="33"/>
                  </a:lnTo>
                  <a:lnTo>
                    <a:pt x="62" y="36"/>
                  </a:lnTo>
                  <a:lnTo>
                    <a:pt x="56" y="39"/>
                  </a:lnTo>
                  <a:lnTo>
                    <a:pt x="53" y="40"/>
                  </a:lnTo>
                  <a:lnTo>
                    <a:pt x="53" y="42"/>
                  </a:lnTo>
                  <a:lnTo>
                    <a:pt x="61" y="40"/>
                  </a:lnTo>
                  <a:lnTo>
                    <a:pt x="65" y="40"/>
                  </a:lnTo>
                  <a:lnTo>
                    <a:pt x="71" y="40"/>
                  </a:lnTo>
                  <a:lnTo>
                    <a:pt x="77" y="40"/>
                  </a:lnTo>
                  <a:lnTo>
                    <a:pt x="83" y="40"/>
                  </a:lnTo>
                  <a:lnTo>
                    <a:pt x="90" y="40"/>
                  </a:lnTo>
                  <a:lnTo>
                    <a:pt x="96" y="42"/>
                  </a:lnTo>
                  <a:lnTo>
                    <a:pt x="103" y="43"/>
                  </a:lnTo>
                  <a:lnTo>
                    <a:pt x="109" y="45"/>
                  </a:lnTo>
                  <a:lnTo>
                    <a:pt x="120" y="48"/>
                  </a:lnTo>
                  <a:lnTo>
                    <a:pt x="129" y="50"/>
                  </a:lnTo>
                  <a:lnTo>
                    <a:pt x="134" y="52"/>
                  </a:lnTo>
                  <a:lnTo>
                    <a:pt x="139" y="55"/>
                  </a:lnTo>
                  <a:lnTo>
                    <a:pt x="132" y="59"/>
                  </a:lnTo>
                  <a:lnTo>
                    <a:pt x="120" y="64"/>
                  </a:lnTo>
                  <a:lnTo>
                    <a:pt x="108" y="67"/>
                  </a:lnTo>
                  <a:lnTo>
                    <a:pt x="100" y="70"/>
                  </a:lnTo>
                  <a:lnTo>
                    <a:pt x="93" y="71"/>
                  </a:lnTo>
                  <a:lnTo>
                    <a:pt x="83" y="68"/>
                  </a:lnTo>
                  <a:lnTo>
                    <a:pt x="71" y="65"/>
                  </a:lnTo>
                  <a:lnTo>
                    <a:pt x="62" y="62"/>
                  </a:lnTo>
                  <a:lnTo>
                    <a:pt x="53" y="59"/>
                  </a:lnTo>
                  <a:lnTo>
                    <a:pt x="46" y="59"/>
                  </a:lnTo>
                  <a:lnTo>
                    <a:pt x="41" y="61"/>
                  </a:lnTo>
                  <a:lnTo>
                    <a:pt x="46" y="64"/>
                  </a:lnTo>
                  <a:lnTo>
                    <a:pt x="55" y="67"/>
                  </a:lnTo>
                  <a:lnTo>
                    <a:pt x="65" y="70"/>
                  </a:lnTo>
                  <a:lnTo>
                    <a:pt x="72" y="74"/>
                  </a:lnTo>
                  <a:lnTo>
                    <a:pt x="78" y="77"/>
                  </a:lnTo>
                  <a:lnTo>
                    <a:pt x="72" y="79"/>
                  </a:lnTo>
                  <a:lnTo>
                    <a:pt x="64" y="82"/>
                  </a:lnTo>
                  <a:lnTo>
                    <a:pt x="52" y="86"/>
                  </a:lnTo>
                  <a:lnTo>
                    <a:pt x="40" y="89"/>
                  </a:lnTo>
                  <a:lnTo>
                    <a:pt x="28" y="92"/>
                  </a:lnTo>
                  <a:lnTo>
                    <a:pt x="18" y="96"/>
                  </a:lnTo>
                  <a:lnTo>
                    <a:pt x="9" y="99"/>
                  </a:lnTo>
                  <a:lnTo>
                    <a:pt x="5" y="101"/>
                  </a:lnTo>
                  <a:lnTo>
                    <a:pt x="0" y="102"/>
                  </a:lnTo>
                  <a:lnTo>
                    <a:pt x="0" y="104"/>
                  </a:lnTo>
                  <a:lnTo>
                    <a:pt x="3" y="104"/>
                  </a:lnTo>
                  <a:lnTo>
                    <a:pt x="10" y="104"/>
                  </a:lnTo>
                  <a:lnTo>
                    <a:pt x="18" y="104"/>
                  </a:lnTo>
                  <a:lnTo>
                    <a:pt x="28" y="102"/>
                  </a:lnTo>
                  <a:lnTo>
                    <a:pt x="38" y="101"/>
                  </a:lnTo>
                  <a:lnTo>
                    <a:pt x="52" y="98"/>
                  </a:lnTo>
                  <a:lnTo>
                    <a:pt x="62" y="95"/>
                  </a:lnTo>
                  <a:lnTo>
                    <a:pt x="72" y="92"/>
                  </a:lnTo>
                  <a:lnTo>
                    <a:pt x="81" y="89"/>
                  </a:lnTo>
                  <a:lnTo>
                    <a:pt x="87" y="86"/>
                  </a:lnTo>
                  <a:lnTo>
                    <a:pt x="86" y="98"/>
                  </a:lnTo>
                  <a:lnTo>
                    <a:pt x="83" y="114"/>
                  </a:lnTo>
                  <a:lnTo>
                    <a:pt x="78" y="129"/>
                  </a:lnTo>
                  <a:lnTo>
                    <a:pt x="72" y="139"/>
                  </a:lnTo>
                  <a:lnTo>
                    <a:pt x="69" y="144"/>
                  </a:lnTo>
                  <a:lnTo>
                    <a:pt x="71" y="145"/>
                  </a:lnTo>
                  <a:lnTo>
                    <a:pt x="74" y="145"/>
                  </a:lnTo>
                  <a:lnTo>
                    <a:pt x="77" y="141"/>
                  </a:lnTo>
                  <a:lnTo>
                    <a:pt x="83" y="130"/>
                  </a:lnTo>
                  <a:lnTo>
                    <a:pt x="92" y="114"/>
                  </a:lnTo>
                  <a:lnTo>
                    <a:pt x="99" y="98"/>
                  </a:lnTo>
                  <a:lnTo>
                    <a:pt x="102" y="86"/>
                  </a:lnTo>
                  <a:lnTo>
                    <a:pt x="106" y="84"/>
                  </a:lnTo>
                  <a:lnTo>
                    <a:pt x="114" y="82"/>
                  </a:lnTo>
                  <a:lnTo>
                    <a:pt x="120" y="79"/>
                  </a:lnTo>
                  <a:lnTo>
                    <a:pt x="127" y="76"/>
                  </a:lnTo>
                  <a:lnTo>
                    <a:pt x="134" y="73"/>
                  </a:lnTo>
                  <a:lnTo>
                    <a:pt x="140" y="70"/>
                  </a:lnTo>
                  <a:lnTo>
                    <a:pt x="146" y="67"/>
                  </a:lnTo>
                  <a:lnTo>
                    <a:pt x="149" y="65"/>
                  </a:lnTo>
                  <a:lnTo>
                    <a:pt x="149" y="79"/>
                  </a:lnTo>
                  <a:lnTo>
                    <a:pt x="148" y="96"/>
                  </a:lnTo>
                  <a:lnTo>
                    <a:pt x="145" y="114"/>
                  </a:lnTo>
                  <a:lnTo>
                    <a:pt x="142" y="126"/>
                  </a:lnTo>
                  <a:lnTo>
                    <a:pt x="139" y="133"/>
                  </a:lnTo>
                  <a:lnTo>
                    <a:pt x="139" y="135"/>
                  </a:lnTo>
                  <a:lnTo>
                    <a:pt x="142" y="133"/>
                  </a:lnTo>
                  <a:lnTo>
                    <a:pt x="146" y="126"/>
                  </a:lnTo>
                  <a:lnTo>
                    <a:pt x="152" y="114"/>
                  </a:lnTo>
                  <a:lnTo>
                    <a:pt x="158" y="96"/>
                  </a:lnTo>
                  <a:lnTo>
                    <a:pt x="163" y="79"/>
                  </a:lnTo>
                  <a:lnTo>
                    <a:pt x="163" y="61"/>
                  </a:lnTo>
                  <a:lnTo>
                    <a:pt x="171" y="53"/>
                  </a:lnTo>
                  <a:lnTo>
                    <a:pt x="177" y="46"/>
                  </a:lnTo>
                  <a:lnTo>
                    <a:pt x="183" y="40"/>
                  </a:lnTo>
                  <a:lnTo>
                    <a:pt x="188" y="36"/>
                  </a:lnTo>
                  <a:lnTo>
                    <a:pt x="191" y="33"/>
                  </a:lnTo>
                  <a:lnTo>
                    <a:pt x="194" y="33"/>
                  </a:lnTo>
                  <a:lnTo>
                    <a:pt x="195" y="36"/>
                  </a:lnTo>
                  <a:lnTo>
                    <a:pt x="195" y="40"/>
                  </a:lnTo>
                  <a:lnTo>
                    <a:pt x="194" y="53"/>
                  </a:lnTo>
                  <a:lnTo>
                    <a:pt x="192" y="71"/>
                  </a:lnTo>
                  <a:lnTo>
                    <a:pt x="191" y="89"/>
                  </a:lnTo>
                  <a:lnTo>
                    <a:pt x="189" y="102"/>
                  </a:lnTo>
                  <a:lnTo>
                    <a:pt x="196" y="87"/>
                  </a:lnTo>
                  <a:lnTo>
                    <a:pt x="202" y="62"/>
                  </a:lnTo>
                  <a:lnTo>
                    <a:pt x="207" y="37"/>
                  </a:lnTo>
                  <a:lnTo>
                    <a:pt x="210" y="18"/>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95" name="Freeform 356"/>
            <p:cNvSpPr>
              <a:spLocks/>
            </p:cNvSpPr>
            <p:nvPr/>
          </p:nvSpPr>
          <p:spPr bwMode="auto">
            <a:xfrm>
              <a:off x="1077" y="1802"/>
              <a:ext cx="170" cy="160"/>
            </a:xfrm>
            <a:custGeom>
              <a:avLst/>
              <a:gdLst>
                <a:gd name="T0" fmla="*/ 164 w 170"/>
                <a:gd name="T1" fmla="*/ 157 h 160"/>
                <a:gd name="T2" fmla="*/ 169 w 170"/>
                <a:gd name="T3" fmla="*/ 153 h 160"/>
                <a:gd name="T4" fmla="*/ 163 w 170"/>
                <a:gd name="T5" fmla="*/ 144 h 160"/>
                <a:gd name="T6" fmla="*/ 152 w 170"/>
                <a:gd name="T7" fmla="*/ 131 h 160"/>
                <a:gd name="T8" fmla="*/ 150 w 170"/>
                <a:gd name="T9" fmla="*/ 113 h 160"/>
                <a:gd name="T10" fmla="*/ 145 w 170"/>
                <a:gd name="T11" fmla="*/ 74 h 160"/>
                <a:gd name="T12" fmla="*/ 138 w 170"/>
                <a:gd name="T13" fmla="*/ 55 h 160"/>
                <a:gd name="T14" fmla="*/ 133 w 170"/>
                <a:gd name="T15" fmla="*/ 55 h 160"/>
                <a:gd name="T16" fmla="*/ 136 w 170"/>
                <a:gd name="T17" fmla="*/ 73 h 160"/>
                <a:gd name="T18" fmla="*/ 138 w 170"/>
                <a:gd name="T19" fmla="*/ 105 h 160"/>
                <a:gd name="T20" fmla="*/ 127 w 170"/>
                <a:gd name="T21" fmla="*/ 110 h 160"/>
                <a:gd name="T22" fmla="*/ 110 w 170"/>
                <a:gd name="T23" fmla="*/ 97 h 160"/>
                <a:gd name="T24" fmla="*/ 99 w 170"/>
                <a:gd name="T25" fmla="*/ 82 h 160"/>
                <a:gd name="T26" fmla="*/ 92 w 170"/>
                <a:gd name="T27" fmla="*/ 51 h 160"/>
                <a:gd name="T28" fmla="*/ 90 w 170"/>
                <a:gd name="T29" fmla="*/ 30 h 160"/>
                <a:gd name="T30" fmla="*/ 89 w 170"/>
                <a:gd name="T31" fmla="*/ 12 h 160"/>
                <a:gd name="T32" fmla="*/ 83 w 170"/>
                <a:gd name="T33" fmla="*/ 3 h 160"/>
                <a:gd name="T34" fmla="*/ 83 w 170"/>
                <a:gd name="T35" fmla="*/ 9 h 160"/>
                <a:gd name="T36" fmla="*/ 85 w 170"/>
                <a:gd name="T37" fmla="*/ 24 h 160"/>
                <a:gd name="T38" fmla="*/ 82 w 170"/>
                <a:gd name="T39" fmla="*/ 37 h 160"/>
                <a:gd name="T40" fmla="*/ 82 w 170"/>
                <a:gd name="T41" fmla="*/ 51 h 160"/>
                <a:gd name="T42" fmla="*/ 85 w 170"/>
                <a:gd name="T43" fmla="*/ 73 h 160"/>
                <a:gd name="T44" fmla="*/ 74 w 170"/>
                <a:gd name="T45" fmla="*/ 71 h 160"/>
                <a:gd name="T46" fmla="*/ 51 w 170"/>
                <a:gd name="T47" fmla="*/ 46 h 160"/>
                <a:gd name="T48" fmla="*/ 27 w 170"/>
                <a:gd name="T49" fmla="*/ 21 h 160"/>
                <a:gd name="T50" fmla="*/ 8 w 170"/>
                <a:gd name="T51" fmla="*/ 3 h 160"/>
                <a:gd name="T52" fmla="*/ 11 w 170"/>
                <a:gd name="T53" fmla="*/ 15 h 160"/>
                <a:gd name="T54" fmla="*/ 34 w 170"/>
                <a:gd name="T55" fmla="*/ 46 h 160"/>
                <a:gd name="T56" fmla="*/ 48 w 170"/>
                <a:gd name="T57" fmla="*/ 66 h 160"/>
                <a:gd name="T58" fmla="*/ 70 w 170"/>
                <a:gd name="T59" fmla="*/ 85 h 160"/>
                <a:gd name="T60" fmla="*/ 70 w 170"/>
                <a:gd name="T61" fmla="*/ 91 h 160"/>
                <a:gd name="T62" fmla="*/ 48 w 170"/>
                <a:gd name="T63" fmla="*/ 86 h 160"/>
                <a:gd name="T64" fmla="*/ 36 w 170"/>
                <a:gd name="T65" fmla="*/ 79 h 160"/>
                <a:gd name="T66" fmla="*/ 30 w 170"/>
                <a:gd name="T67" fmla="*/ 80 h 160"/>
                <a:gd name="T68" fmla="*/ 37 w 170"/>
                <a:gd name="T69" fmla="*/ 88 h 160"/>
                <a:gd name="T70" fmla="*/ 52 w 170"/>
                <a:gd name="T71" fmla="*/ 97 h 160"/>
                <a:gd name="T72" fmla="*/ 71 w 170"/>
                <a:gd name="T73" fmla="*/ 104 h 160"/>
                <a:gd name="T74" fmla="*/ 90 w 170"/>
                <a:gd name="T75" fmla="*/ 108 h 160"/>
                <a:gd name="T76" fmla="*/ 107 w 170"/>
                <a:gd name="T77" fmla="*/ 111 h 160"/>
                <a:gd name="T78" fmla="*/ 126 w 170"/>
                <a:gd name="T79" fmla="*/ 125 h 160"/>
                <a:gd name="T80" fmla="*/ 127 w 170"/>
                <a:gd name="T81" fmla="*/ 134 h 160"/>
                <a:gd name="T82" fmla="*/ 114 w 170"/>
                <a:gd name="T83" fmla="*/ 138 h 160"/>
                <a:gd name="T84" fmla="*/ 99 w 170"/>
                <a:gd name="T85" fmla="*/ 139 h 160"/>
                <a:gd name="T86" fmla="*/ 86 w 170"/>
                <a:gd name="T87" fmla="*/ 139 h 160"/>
                <a:gd name="T88" fmla="*/ 73 w 170"/>
                <a:gd name="T89" fmla="*/ 138 h 160"/>
                <a:gd name="T90" fmla="*/ 71 w 170"/>
                <a:gd name="T91" fmla="*/ 142 h 160"/>
                <a:gd name="T92" fmla="*/ 89 w 170"/>
                <a:gd name="T93" fmla="*/ 147 h 160"/>
                <a:gd name="T94" fmla="*/ 108 w 170"/>
                <a:gd name="T95" fmla="*/ 147 h 160"/>
                <a:gd name="T96" fmla="*/ 126 w 170"/>
                <a:gd name="T97" fmla="*/ 147 h 160"/>
                <a:gd name="T98" fmla="*/ 141 w 170"/>
                <a:gd name="T99" fmla="*/ 145 h 160"/>
                <a:gd name="T100" fmla="*/ 152 w 170"/>
                <a:gd name="T101" fmla="*/ 147 h 160"/>
                <a:gd name="T102" fmla="*/ 160 w 170"/>
                <a:gd name="T103" fmla="*/ 156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0"/>
                <a:gd name="T157" fmla="*/ 0 h 160"/>
                <a:gd name="T158" fmla="*/ 170 w 170"/>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0" h="160">
                  <a:moveTo>
                    <a:pt x="163" y="160"/>
                  </a:moveTo>
                  <a:lnTo>
                    <a:pt x="164" y="157"/>
                  </a:lnTo>
                  <a:lnTo>
                    <a:pt x="166" y="154"/>
                  </a:lnTo>
                  <a:lnTo>
                    <a:pt x="169" y="153"/>
                  </a:lnTo>
                  <a:lnTo>
                    <a:pt x="170" y="150"/>
                  </a:lnTo>
                  <a:lnTo>
                    <a:pt x="163" y="144"/>
                  </a:lnTo>
                  <a:lnTo>
                    <a:pt x="157" y="138"/>
                  </a:lnTo>
                  <a:lnTo>
                    <a:pt x="152" y="131"/>
                  </a:lnTo>
                  <a:lnTo>
                    <a:pt x="151" y="125"/>
                  </a:lnTo>
                  <a:lnTo>
                    <a:pt x="150" y="113"/>
                  </a:lnTo>
                  <a:lnTo>
                    <a:pt x="148" y="94"/>
                  </a:lnTo>
                  <a:lnTo>
                    <a:pt x="145" y="74"/>
                  </a:lnTo>
                  <a:lnTo>
                    <a:pt x="142" y="61"/>
                  </a:lnTo>
                  <a:lnTo>
                    <a:pt x="138" y="55"/>
                  </a:lnTo>
                  <a:lnTo>
                    <a:pt x="135" y="54"/>
                  </a:lnTo>
                  <a:lnTo>
                    <a:pt x="133" y="55"/>
                  </a:lnTo>
                  <a:lnTo>
                    <a:pt x="135" y="61"/>
                  </a:lnTo>
                  <a:lnTo>
                    <a:pt x="136" y="73"/>
                  </a:lnTo>
                  <a:lnTo>
                    <a:pt x="138" y="89"/>
                  </a:lnTo>
                  <a:lnTo>
                    <a:pt x="138" y="105"/>
                  </a:lnTo>
                  <a:lnTo>
                    <a:pt x="136" y="116"/>
                  </a:lnTo>
                  <a:lnTo>
                    <a:pt x="127" y="110"/>
                  </a:lnTo>
                  <a:lnTo>
                    <a:pt x="119" y="104"/>
                  </a:lnTo>
                  <a:lnTo>
                    <a:pt x="110" y="97"/>
                  </a:lnTo>
                  <a:lnTo>
                    <a:pt x="104" y="91"/>
                  </a:lnTo>
                  <a:lnTo>
                    <a:pt x="99" y="82"/>
                  </a:lnTo>
                  <a:lnTo>
                    <a:pt x="95" y="67"/>
                  </a:lnTo>
                  <a:lnTo>
                    <a:pt x="92" y="51"/>
                  </a:lnTo>
                  <a:lnTo>
                    <a:pt x="90" y="39"/>
                  </a:lnTo>
                  <a:lnTo>
                    <a:pt x="90" y="30"/>
                  </a:lnTo>
                  <a:lnTo>
                    <a:pt x="90" y="21"/>
                  </a:lnTo>
                  <a:lnTo>
                    <a:pt x="89" y="12"/>
                  </a:lnTo>
                  <a:lnTo>
                    <a:pt x="86" y="6"/>
                  </a:lnTo>
                  <a:lnTo>
                    <a:pt x="83" y="3"/>
                  </a:lnTo>
                  <a:lnTo>
                    <a:pt x="83" y="5"/>
                  </a:lnTo>
                  <a:lnTo>
                    <a:pt x="83" y="9"/>
                  </a:lnTo>
                  <a:lnTo>
                    <a:pt x="85" y="17"/>
                  </a:lnTo>
                  <a:lnTo>
                    <a:pt x="85" y="24"/>
                  </a:lnTo>
                  <a:lnTo>
                    <a:pt x="83" y="32"/>
                  </a:lnTo>
                  <a:lnTo>
                    <a:pt x="82" y="37"/>
                  </a:lnTo>
                  <a:lnTo>
                    <a:pt x="82" y="43"/>
                  </a:lnTo>
                  <a:lnTo>
                    <a:pt x="82" y="51"/>
                  </a:lnTo>
                  <a:lnTo>
                    <a:pt x="83" y="63"/>
                  </a:lnTo>
                  <a:lnTo>
                    <a:pt x="85" y="73"/>
                  </a:lnTo>
                  <a:lnTo>
                    <a:pt x="86" y="82"/>
                  </a:lnTo>
                  <a:lnTo>
                    <a:pt x="74" y="71"/>
                  </a:lnTo>
                  <a:lnTo>
                    <a:pt x="62" y="60"/>
                  </a:lnTo>
                  <a:lnTo>
                    <a:pt x="51" y="46"/>
                  </a:lnTo>
                  <a:lnTo>
                    <a:pt x="39" y="33"/>
                  </a:lnTo>
                  <a:lnTo>
                    <a:pt x="27" y="21"/>
                  </a:lnTo>
                  <a:lnTo>
                    <a:pt x="17" y="11"/>
                  </a:lnTo>
                  <a:lnTo>
                    <a:pt x="8" y="3"/>
                  </a:lnTo>
                  <a:lnTo>
                    <a:pt x="0" y="0"/>
                  </a:lnTo>
                  <a:lnTo>
                    <a:pt x="11" y="15"/>
                  </a:lnTo>
                  <a:lnTo>
                    <a:pt x="24" y="32"/>
                  </a:lnTo>
                  <a:lnTo>
                    <a:pt x="34" y="46"/>
                  </a:lnTo>
                  <a:lnTo>
                    <a:pt x="42" y="57"/>
                  </a:lnTo>
                  <a:lnTo>
                    <a:pt x="48" y="66"/>
                  </a:lnTo>
                  <a:lnTo>
                    <a:pt x="59" y="76"/>
                  </a:lnTo>
                  <a:lnTo>
                    <a:pt x="70" y="85"/>
                  </a:lnTo>
                  <a:lnTo>
                    <a:pt x="79" y="91"/>
                  </a:lnTo>
                  <a:lnTo>
                    <a:pt x="70" y="91"/>
                  </a:lnTo>
                  <a:lnTo>
                    <a:pt x="58" y="89"/>
                  </a:lnTo>
                  <a:lnTo>
                    <a:pt x="48" y="86"/>
                  </a:lnTo>
                  <a:lnTo>
                    <a:pt x="40" y="82"/>
                  </a:lnTo>
                  <a:lnTo>
                    <a:pt x="36" y="79"/>
                  </a:lnTo>
                  <a:lnTo>
                    <a:pt x="31" y="79"/>
                  </a:lnTo>
                  <a:lnTo>
                    <a:pt x="30" y="80"/>
                  </a:lnTo>
                  <a:lnTo>
                    <a:pt x="33" y="85"/>
                  </a:lnTo>
                  <a:lnTo>
                    <a:pt x="37" y="88"/>
                  </a:lnTo>
                  <a:lnTo>
                    <a:pt x="45" y="92"/>
                  </a:lnTo>
                  <a:lnTo>
                    <a:pt x="52" y="97"/>
                  </a:lnTo>
                  <a:lnTo>
                    <a:pt x="61" y="100"/>
                  </a:lnTo>
                  <a:lnTo>
                    <a:pt x="71" y="104"/>
                  </a:lnTo>
                  <a:lnTo>
                    <a:pt x="80" y="105"/>
                  </a:lnTo>
                  <a:lnTo>
                    <a:pt x="90" y="108"/>
                  </a:lnTo>
                  <a:lnTo>
                    <a:pt x="98" y="108"/>
                  </a:lnTo>
                  <a:lnTo>
                    <a:pt x="107" y="111"/>
                  </a:lnTo>
                  <a:lnTo>
                    <a:pt x="117" y="117"/>
                  </a:lnTo>
                  <a:lnTo>
                    <a:pt x="126" y="125"/>
                  </a:lnTo>
                  <a:lnTo>
                    <a:pt x="132" y="132"/>
                  </a:lnTo>
                  <a:lnTo>
                    <a:pt x="127" y="134"/>
                  </a:lnTo>
                  <a:lnTo>
                    <a:pt x="121" y="136"/>
                  </a:lnTo>
                  <a:lnTo>
                    <a:pt x="114" y="138"/>
                  </a:lnTo>
                  <a:lnTo>
                    <a:pt x="107" y="138"/>
                  </a:lnTo>
                  <a:lnTo>
                    <a:pt x="99" y="139"/>
                  </a:lnTo>
                  <a:lnTo>
                    <a:pt x="92" y="139"/>
                  </a:lnTo>
                  <a:lnTo>
                    <a:pt x="86" y="139"/>
                  </a:lnTo>
                  <a:lnTo>
                    <a:pt x="80" y="139"/>
                  </a:lnTo>
                  <a:lnTo>
                    <a:pt x="73" y="138"/>
                  </a:lnTo>
                  <a:lnTo>
                    <a:pt x="68" y="139"/>
                  </a:lnTo>
                  <a:lnTo>
                    <a:pt x="71" y="142"/>
                  </a:lnTo>
                  <a:lnTo>
                    <a:pt x="82" y="145"/>
                  </a:lnTo>
                  <a:lnTo>
                    <a:pt x="89" y="147"/>
                  </a:lnTo>
                  <a:lnTo>
                    <a:pt x="98" y="147"/>
                  </a:lnTo>
                  <a:lnTo>
                    <a:pt x="108" y="147"/>
                  </a:lnTo>
                  <a:lnTo>
                    <a:pt x="117" y="147"/>
                  </a:lnTo>
                  <a:lnTo>
                    <a:pt x="126" y="147"/>
                  </a:lnTo>
                  <a:lnTo>
                    <a:pt x="135" y="145"/>
                  </a:lnTo>
                  <a:lnTo>
                    <a:pt x="141" y="145"/>
                  </a:lnTo>
                  <a:lnTo>
                    <a:pt x="145" y="145"/>
                  </a:lnTo>
                  <a:lnTo>
                    <a:pt x="152" y="147"/>
                  </a:lnTo>
                  <a:lnTo>
                    <a:pt x="157" y="150"/>
                  </a:lnTo>
                  <a:lnTo>
                    <a:pt x="160" y="156"/>
                  </a:lnTo>
                  <a:lnTo>
                    <a:pt x="163" y="16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96" name="Freeform 357"/>
            <p:cNvSpPr>
              <a:spLocks/>
            </p:cNvSpPr>
            <p:nvPr/>
          </p:nvSpPr>
          <p:spPr bwMode="auto">
            <a:xfrm>
              <a:off x="1328" y="1742"/>
              <a:ext cx="104" cy="242"/>
            </a:xfrm>
            <a:custGeom>
              <a:avLst/>
              <a:gdLst>
                <a:gd name="T0" fmla="*/ 11 w 104"/>
                <a:gd name="T1" fmla="*/ 201 h 242"/>
                <a:gd name="T2" fmla="*/ 18 w 104"/>
                <a:gd name="T3" fmla="*/ 191 h 242"/>
                <a:gd name="T4" fmla="*/ 24 w 104"/>
                <a:gd name="T5" fmla="*/ 194 h 242"/>
                <a:gd name="T6" fmla="*/ 28 w 104"/>
                <a:gd name="T7" fmla="*/ 173 h 242"/>
                <a:gd name="T8" fmla="*/ 11 w 104"/>
                <a:gd name="T9" fmla="*/ 137 h 242"/>
                <a:gd name="T10" fmla="*/ 0 w 104"/>
                <a:gd name="T11" fmla="*/ 99 h 242"/>
                <a:gd name="T12" fmla="*/ 5 w 104"/>
                <a:gd name="T13" fmla="*/ 100 h 242"/>
                <a:gd name="T14" fmla="*/ 23 w 104"/>
                <a:gd name="T15" fmla="*/ 140 h 242"/>
                <a:gd name="T16" fmla="*/ 40 w 104"/>
                <a:gd name="T17" fmla="*/ 114 h 242"/>
                <a:gd name="T18" fmla="*/ 39 w 104"/>
                <a:gd name="T19" fmla="*/ 68 h 242"/>
                <a:gd name="T20" fmla="*/ 37 w 104"/>
                <a:gd name="T21" fmla="*/ 28 h 242"/>
                <a:gd name="T22" fmla="*/ 42 w 104"/>
                <a:gd name="T23" fmla="*/ 29 h 242"/>
                <a:gd name="T24" fmla="*/ 43 w 104"/>
                <a:gd name="T25" fmla="*/ 53 h 242"/>
                <a:gd name="T26" fmla="*/ 54 w 104"/>
                <a:gd name="T27" fmla="*/ 53 h 242"/>
                <a:gd name="T28" fmla="*/ 77 w 104"/>
                <a:gd name="T29" fmla="*/ 3 h 242"/>
                <a:gd name="T30" fmla="*/ 83 w 104"/>
                <a:gd name="T31" fmla="*/ 3 h 242"/>
                <a:gd name="T32" fmla="*/ 67 w 104"/>
                <a:gd name="T33" fmla="*/ 37 h 242"/>
                <a:gd name="T34" fmla="*/ 65 w 104"/>
                <a:gd name="T35" fmla="*/ 66 h 242"/>
                <a:gd name="T36" fmla="*/ 87 w 104"/>
                <a:gd name="T37" fmla="*/ 56 h 242"/>
                <a:gd name="T38" fmla="*/ 92 w 104"/>
                <a:gd name="T39" fmla="*/ 56 h 242"/>
                <a:gd name="T40" fmla="*/ 73 w 104"/>
                <a:gd name="T41" fmla="*/ 72 h 242"/>
                <a:gd name="T42" fmla="*/ 54 w 104"/>
                <a:gd name="T43" fmla="*/ 100 h 242"/>
                <a:gd name="T44" fmla="*/ 43 w 104"/>
                <a:gd name="T45" fmla="*/ 149 h 242"/>
                <a:gd name="T46" fmla="*/ 65 w 104"/>
                <a:gd name="T47" fmla="*/ 148 h 242"/>
                <a:gd name="T48" fmla="*/ 87 w 104"/>
                <a:gd name="T49" fmla="*/ 142 h 242"/>
                <a:gd name="T50" fmla="*/ 98 w 104"/>
                <a:gd name="T51" fmla="*/ 136 h 242"/>
                <a:gd name="T52" fmla="*/ 96 w 104"/>
                <a:gd name="T53" fmla="*/ 142 h 242"/>
                <a:gd name="T54" fmla="*/ 80 w 104"/>
                <a:gd name="T55" fmla="*/ 152 h 242"/>
                <a:gd name="T56" fmla="*/ 55 w 104"/>
                <a:gd name="T57" fmla="*/ 162 h 242"/>
                <a:gd name="T58" fmla="*/ 40 w 104"/>
                <a:gd name="T59" fmla="*/ 170 h 242"/>
                <a:gd name="T60" fmla="*/ 36 w 104"/>
                <a:gd name="T61" fmla="*/ 195 h 242"/>
                <a:gd name="T62" fmla="*/ 51 w 104"/>
                <a:gd name="T63" fmla="*/ 199 h 242"/>
                <a:gd name="T64" fmla="*/ 80 w 104"/>
                <a:gd name="T65" fmla="*/ 186 h 242"/>
                <a:gd name="T66" fmla="*/ 101 w 104"/>
                <a:gd name="T67" fmla="*/ 173 h 242"/>
                <a:gd name="T68" fmla="*/ 101 w 104"/>
                <a:gd name="T69" fmla="*/ 179 h 242"/>
                <a:gd name="T70" fmla="*/ 74 w 104"/>
                <a:gd name="T71" fmla="*/ 211 h 242"/>
                <a:gd name="T72" fmla="*/ 64 w 104"/>
                <a:gd name="T73" fmla="*/ 213 h 242"/>
                <a:gd name="T74" fmla="*/ 54 w 104"/>
                <a:gd name="T75" fmla="*/ 202 h 242"/>
                <a:gd name="T76" fmla="*/ 27 w 104"/>
                <a:gd name="T77" fmla="*/ 205 h 242"/>
                <a:gd name="T78" fmla="*/ 23 w 104"/>
                <a:gd name="T79" fmla="*/ 220 h 242"/>
                <a:gd name="T80" fmla="*/ 11 w 104"/>
                <a:gd name="T81" fmla="*/ 235 h 242"/>
                <a:gd name="T82" fmla="*/ 8 w 104"/>
                <a:gd name="T83" fmla="*/ 235 h 242"/>
                <a:gd name="T84" fmla="*/ 17 w 104"/>
                <a:gd name="T85" fmla="*/ 216 h 242"/>
                <a:gd name="T86" fmla="*/ 5 w 104"/>
                <a:gd name="T87" fmla="*/ 207 h 2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242"/>
                <a:gd name="T134" fmla="*/ 104 w 104"/>
                <a:gd name="T135" fmla="*/ 242 h 2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242">
                  <a:moveTo>
                    <a:pt x="0" y="210"/>
                  </a:moveTo>
                  <a:lnTo>
                    <a:pt x="6" y="205"/>
                  </a:lnTo>
                  <a:lnTo>
                    <a:pt x="11" y="201"/>
                  </a:lnTo>
                  <a:lnTo>
                    <a:pt x="15" y="194"/>
                  </a:lnTo>
                  <a:lnTo>
                    <a:pt x="17" y="188"/>
                  </a:lnTo>
                  <a:lnTo>
                    <a:pt x="18" y="191"/>
                  </a:lnTo>
                  <a:lnTo>
                    <a:pt x="21" y="192"/>
                  </a:lnTo>
                  <a:lnTo>
                    <a:pt x="23" y="194"/>
                  </a:lnTo>
                  <a:lnTo>
                    <a:pt x="24" y="194"/>
                  </a:lnTo>
                  <a:lnTo>
                    <a:pt x="25" y="189"/>
                  </a:lnTo>
                  <a:lnTo>
                    <a:pt x="27" y="182"/>
                  </a:lnTo>
                  <a:lnTo>
                    <a:pt x="28" y="173"/>
                  </a:lnTo>
                  <a:lnTo>
                    <a:pt x="27" y="167"/>
                  </a:lnTo>
                  <a:lnTo>
                    <a:pt x="20" y="155"/>
                  </a:lnTo>
                  <a:lnTo>
                    <a:pt x="11" y="137"/>
                  </a:lnTo>
                  <a:lnTo>
                    <a:pt x="3" y="118"/>
                  </a:lnTo>
                  <a:lnTo>
                    <a:pt x="0" y="106"/>
                  </a:lnTo>
                  <a:lnTo>
                    <a:pt x="0" y="99"/>
                  </a:lnTo>
                  <a:lnTo>
                    <a:pt x="3" y="96"/>
                  </a:lnTo>
                  <a:lnTo>
                    <a:pt x="5" y="96"/>
                  </a:lnTo>
                  <a:lnTo>
                    <a:pt x="5" y="100"/>
                  </a:lnTo>
                  <a:lnTo>
                    <a:pt x="8" y="111"/>
                  </a:lnTo>
                  <a:lnTo>
                    <a:pt x="14" y="126"/>
                  </a:lnTo>
                  <a:lnTo>
                    <a:pt x="23" y="140"/>
                  </a:lnTo>
                  <a:lnTo>
                    <a:pt x="31" y="148"/>
                  </a:lnTo>
                  <a:lnTo>
                    <a:pt x="36" y="133"/>
                  </a:lnTo>
                  <a:lnTo>
                    <a:pt x="40" y="114"/>
                  </a:lnTo>
                  <a:lnTo>
                    <a:pt x="42" y="94"/>
                  </a:lnTo>
                  <a:lnTo>
                    <a:pt x="42" y="80"/>
                  </a:lnTo>
                  <a:lnTo>
                    <a:pt x="39" y="68"/>
                  </a:lnTo>
                  <a:lnTo>
                    <a:pt x="37" y="52"/>
                  </a:lnTo>
                  <a:lnTo>
                    <a:pt x="36" y="37"/>
                  </a:lnTo>
                  <a:lnTo>
                    <a:pt x="37" y="28"/>
                  </a:lnTo>
                  <a:lnTo>
                    <a:pt x="40" y="25"/>
                  </a:lnTo>
                  <a:lnTo>
                    <a:pt x="42" y="25"/>
                  </a:lnTo>
                  <a:lnTo>
                    <a:pt x="42" y="29"/>
                  </a:lnTo>
                  <a:lnTo>
                    <a:pt x="42" y="35"/>
                  </a:lnTo>
                  <a:lnTo>
                    <a:pt x="42" y="44"/>
                  </a:lnTo>
                  <a:lnTo>
                    <a:pt x="43" y="53"/>
                  </a:lnTo>
                  <a:lnTo>
                    <a:pt x="45" y="62"/>
                  </a:lnTo>
                  <a:lnTo>
                    <a:pt x="48" y="68"/>
                  </a:lnTo>
                  <a:lnTo>
                    <a:pt x="54" y="53"/>
                  </a:lnTo>
                  <a:lnTo>
                    <a:pt x="59" y="32"/>
                  </a:lnTo>
                  <a:lnTo>
                    <a:pt x="67" y="15"/>
                  </a:lnTo>
                  <a:lnTo>
                    <a:pt x="77" y="3"/>
                  </a:lnTo>
                  <a:lnTo>
                    <a:pt x="83" y="0"/>
                  </a:lnTo>
                  <a:lnTo>
                    <a:pt x="85" y="0"/>
                  </a:lnTo>
                  <a:lnTo>
                    <a:pt x="83" y="3"/>
                  </a:lnTo>
                  <a:lnTo>
                    <a:pt x="80" y="7"/>
                  </a:lnTo>
                  <a:lnTo>
                    <a:pt x="74" y="18"/>
                  </a:lnTo>
                  <a:lnTo>
                    <a:pt x="67" y="37"/>
                  </a:lnTo>
                  <a:lnTo>
                    <a:pt x="61" y="56"/>
                  </a:lnTo>
                  <a:lnTo>
                    <a:pt x="58" y="68"/>
                  </a:lnTo>
                  <a:lnTo>
                    <a:pt x="65" y="66"/>
                  </a:lnTo>
                  <a:lnTo>
                    <a:pt x="74" y="63"/>
                  </a:lnTo>
                  <a:lnTo>
                    <a:pt x="82" y="60"/>
                  </a:lnTo>
                  <a:lnTo>
                    <a:pt x="87" y="56"/>
                  </a:lnTo>
                  <a:lnTo>
                    <a:pt x="90" y="55"/>
                  </a:lnTo>
                  <a:lnTo>
                    <a:pt x="93" y="55"/>
                  </a:lnTo>
                  <a:lnTo>
                    <a:pt x="92" y="56"/>
                  </a:lnTo>
                  <a:lnTo>
                    <a:pt x="89" y="60"/>
                  </a:lnTo>
                  <a:lnTo>
                    <a:pt x="82" y="65"/>
                  </a:lnTo>
                  <a:lnTo>
                    <a:pt x="73" y="72"/>
                  </a:lnTo>
                  <a:lnTo>
                    <a:pt x="62" y="78"/>
                  </a:lnTo>
                  <a:lnTo>
                    <a:pt x="56" y="83"/>
                  </a:lnTo>
                  <a:lnTo>
                    <a:pt x="54" y="100"/>
                  </a:lnTo>
                  <a:lnTo>
                    <a:pt x="49" y="120"/>
                  </a:lnTo>
                  <a:lnTo>
                    <a:pt x="46" y="139"/>
                  </a:lnTo>
                  <a:lnTo>
                    <a:pt x="43" y="149"/>
                  </a:lnTo>
                  <a:lnTo>
                    <a:pt x="51" y="149"/>
                  </a:lnTo>
                  <a:lnTo>
                    <a:pt x="58" y="148"/>
                  </a:lnTo>
                  <a:lnTo>
                    <a:pt x="65" y="148"/>
                  </a:lnTo>
                  <a:lnTo>
                    <a:pt x="74" y="146"/>
                  </a:lnTo>
                  <a:lnTo>
                    <a:pt x="80" y="145"/>
                  </a:lnTo>
                  <a:lnTo>
                    <a:pt x="87" y="142"/>
                  </a:lnTo>
                  <a:lnTo>
                    <a:pt x="92" y="140"/>
                  </a:lnTo>
                  <a:lnTo>
                    <a:pt x="95" y="139"/>
                  </a:lnTo>
                  <a:lnTo>
                    <a:pt x="98" y="136"/>
                  </a:lnTo>
                  <a:lnTo>
                    <a:pt x="99" y="136"/>
                  </a:lnTo>
                  <a:lnTo>
                    <a:pt x="99" y="139"/>
                  </a:lnTo>
                  <a:lnTo>
                    <a:pt x="96" y="142"/>
                  </a:lnTo>
                  <a:lnTo>
                    <a:pt x="93" y="145"/>
                  </a:lnTo>
                  <a:lnTo>
                    <a:pt x="87" y="148"/>
                  </a:lnTo>
                  <a:lnTo>
                    <a:pt x="80" y="152"/>
                  </a:lnTo>
                  <a:lnTo>
                    <a:pt x="71" y="155"/>
                  </a:lnTo>
                  <a:lnTo>
                    <a:pt x="62" y="160"/>
                  </a:lnTo>
                  <a:lnTo>
                    <a:pt x="55" y="162"/>
                  </a:lnTo>
                  <a:lnTo>
                    <a:pt x="49" y="164"/>
                  </a:lnTo>
                  <a:lnTo>
                    <a:pt x="45" y="165"/>
                  </a:lnTo>
                  <a:lnTo>
                    <a:pt x="40" y="170"/>
                  </a:lnTo>
                  <a:lnTo>
                    <a:pt x="37" y="179"/>
                  </a:lnTo>
                  <a:lnTo>
                    <a:pt x="36" y="189"/>
                  </a:lnTo>
                  <a:lnTo>
                    <a:pt x="36" y="195"/>
                  </a:lnTo>
                  <a:lnTo>
                    <a:pt x="39" y="198"/>
                  </a:lnTo>
                  <a:lnTo>
                    <a:pt x="43" y="199"/>
                  </a:lnTo>
                  <a:lnTo>
                    <a:pt x="51" y="199"/>
                  </a:lnTo>
                  <a:lnTo>
                    <a:pt x="55" y="198"/>
                  </a:lnTo>
                  <a:lnTo>
                    <a:pt x="68" y="192"/>
                  </a:lnTo>
                  <a:lnTo>
                    <a:pt x="80" y="186"/>
                  </a:lnTo>
                  <a:lnTo>
                    <a:pt x="90" y="180"/>
                  </a:lnTo>
                  <a:lnTo>
                    <a:pt x="96" y="176"/>
                  </a:lnTo>
                  <a:lnTo>
                    <a:pt x="101" y="173"/>
                  </a:lnTo>
                  <a:lnTo>
                    <a:pt x="104" y="171"/>
                  </a:lnTo>
                  <a:lnTo>
                    <a:pt x="104" y="173"/>
                  </a:lnTo>
                  <a:lnTo>
                    <a:pt x="101" y="179"/>
                  </a:lnTo>
                  <a:lnTo>
                    <a:pt x="93" y="189"/>
                  </a:lnTo>
                  <a:lnTo>
                    <a:pt x="83" y="201"/>
                  </a:lnTo>
                  <a:lnTo>
                    <a:pt x="74" y="211"/>
                  </a:lnTo>
                  <a:lnTo>
                    <a:pt x="65" y="219"/>
                  </a:lnTo>
                  <a:lnTo>
                    <a:pt x="65" y="216"/>
                  </a:lnTo>
                  <a:lnTo>
                    <a:pt x="64" y="213"/>
                  </a:lnTo>
                  <a:lnTo>
                    <a:pt x="61" y="210"/>
                  </a:lnTo>
                  <a:lnTo>
                    <a:pt x="59" y="207"/>
                  </a:lnTo>
                  <a:lnTo>
                    <a:pt x="54" y="202"/>
                  </a:lnTo>
                  <a:lnTo>
                    <a:pt x="45" y="201"/>
                  </a:lnTo>
                  <a:lnTo>
                    <a:pt x="34" y="202"/>
                  </a:lnTo>
                  <a:lnTo>
                    <a:pt x="27" y="205"/>
                  </a:lnTo>
                  <a:lnTo>
                    <a:pt x="23" y="210"/>
                  </a:lnTo>
                  <a:lnTo>
                    <a:pt x="23" y="214"/>
                  </a:lnTo>
                  <a:lnTo>
                    <a:pt x="23" y="220"/>
                  </a:lnTo>
                  <a:lnTo>
                    <a:pt x="23" y="225"/>
                  </a:lnTo>
                  <a:lnTo>
                    <a:pt x="17" y="230"/>
                  </a:lnTo>
                  <a:lnTo>
                    <a:pt x="11" y="235"/>
                  </a:lnTo>
                  <a:lnTo>
                    <a:pt x="5" y="239"/>
                  </a:lnTo>
                  <a:lnTo>
                    <a:pt x="2" y="242"/>
                  </a:lnTo>
                  <a:lnTo>
                    <a:pt x="8" y="235"/>
                  </a:lnTo>
                  <a:lnTo>
                    <a:pt x="14" y="228"/>
                  </a:lnTo>
                  <a:lnTo>
                    <a:pt x="17" y="220"/>
                  </a:lnTo>
                  <a:lnTo>
                    <a:pt x="17" y="216"/>
                  </a:lnTo>
                  <a:lnTo>
                    <a:pt x="14" y="211"/>
                  </a:lnTo>
                  <a:lnTo>
                    <a:pt x="9" y="208"/>
                  </a:lnTo>
                  <a:lnTo>
                    <a:pt x="5" y="207"/>
                  </a:lnTo>
                  <a:lnTo>
                    <a:pt x="0" y="21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97" name="Freeform 358"/>
            <p:cNvSpPr>
              <a:spLocks/>
            </p:cNvSpPr>
            <p:nvPr/>
          </p:nvSpPr>
          <p:spPr bwMode="auto">
            <a:xfrm>
              <a:off x="1306" y="1876"/>
              <a:ext cx="18" cy="31"/>
            </a:xfrm>
            <a:custGeom>
              <a:avLst/>
              <a:gdLst>
                <a:gd name="T0" fmla="*/ 18 w 18"/>
                <a:gd name="T1" fmla="*/ 30 h 31"/>
                <a:gd name="T2" fmla="*/ 14 w 18"/>
                <a:gd name="T3" fmla="*/ 28 h 31"/>
                <a:gd name="T4" fmla="*/ 11 w 18"/>
                <a:gd name="T5" fmla="*/ 28 h 31"/>
                <a:gd name="T6" fmla="*/ 6 w 18"/>
                <a:gd name="T7" fmla="*/ 30 h 31"/>
                <a:gd name="T8" fmla="*/ 3 w 18"/>
                <a:gd name="T9" fmla="*/ 31 h 31"/>
                <a:gd name="T10" fmla="*/ 2 w 18"/>
                <a:gd name="T11" fmla="*/ 24 h 31"/>
                <a:gd name="T12" fmla="*/ 0 w 18"/>
                <a:gd name="T13" fmla="*/ 17 h 31"/>
                <a:gd name="T14" fmla="*/ 0 w 18"/>
                <a:gd name="T15" fmla="*/ 11 h 31"/>
                <a:gd name="T16" fmla="*/ 0 w 18"/>
                <a:gd name="T17" fmla="*/ 3 h 31"/>
                <a:gd name="T18" fmla="*/ 0 w 18"/>
                <a:gd name="T19" fmla="*/ 0 h 31"/>
                <a:gd name="T20" fmla="*/ 2 w 18"/>
                <a:gd name="T21" fmla="*/ 0 h 31"/>
                <a:gd name="T22" fmla="*/ 3 w 18"/>
                <a:gd name="T23" fmla="*/ 2 h 31"/>
                <a:gd name="T24" fmla="*/ 3 w 18"/>
                <a:gd name="T25" fmla="*/ 5 h 31"/>
                <a:gd name="T26" fmla="*/ 5 w 18"/>
                <a:gd name="T27" fmla="*/ 11 h 31"/>
                <a:gd name="T28" fmla="*/ 9 w 18"/>
                <a:gd name="T29" fmla="*/ 17 h 31"/>
                <a:gd name="T30" fmla="*/ 14 w 18"/>
                <a:gd name="T31" fmla="*/ 24 h 31"/>
                <a:gd name="T32" fmla="*/ 18 w 18"/>
                <a:gd name="T33" fmla="*/ 3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30"/>
                  </a:moveTo>
                  <a:lnTo>
                    <a:pt x="14" y="28"/>
                  </a:lnTo>
                  <a:lnTo>
                    <a:pt x="11" y="28"/>
                  </a:lnTo>
                  <a:lnTo>
                    <a:pt x="6" y="30"/>
                  </a:lnTo>
                  <a:lnTo>
                    <a:pt x="3" y="31"/>
                  </a:lnTo>
                  <a:lnTo>
                    <a:pt x="2" y="24"/>
                  </a:lnTo>
                  <a:lnTo>
                    <a:pt x="0" y="17"/>
                  </a:lnTo>
                  <a:lnTo>
                    <a:pt x="0" y="11"/>
                  </a:lnTo>
                  <a:lnTo>
                    <a:pt x="0" y="3"/>
                  </a:lnTo>
                  <a:lnTo>
                    <a:pt x="0" y="0"/>
                  </a:lnTo>
                  <a:lnTo>
                    <a:pt x="2" y="0"/>
                  </a:lnTo>
                  <a:lnTo>
                    <a:pt x="3" y="2"/>
                  </a:lnTo>
                  <a:lnTo>
                    <a:pt x="3" y="5"/>
                  </a:lnTo>
                  <a:lnTo>
                    <a:pt x="5" y="11"/>
                  </a:lnTo>
                  <a:lnTo>
                    <a:pt x="9" y="17"/>
                  </a:lnTo>
                  <a:lnTo>
                    <a:pt x="14" y="24"/>
                  </a:lnTo>
                  <a:lnTo>
                    <a:pt x="18" y="3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98" name="Freeform 359"/>
            <p:cNvSpPr>
              <a:spLocks/>
            </p:cNvSpPr>
            <p:nvPr/>
          </p:nvSpPr>
          <p:spPr bwMode="auto">
            <a:xfrm>
              <a:off x="1446" y="1869"/>
              <a:ext cx="331" cy="201"/>
            </a:xfrm>
            <a:custGeom>
              <a:avLst/>
              <a:gdLst>
                <a:gd name="T0" fmla="*/ 33 w 331"/>
                <a:gd name="T1" fmla="*/ 142 h 201"/>
                <a:gd name="T2" fmla="*/ 64 w 331"/>
                <a:gd name="T3" fmla="*/ 123 h 201"/>
                <a:gd name="T4" fmla="*/ 83 w 331"/>
                <a:gd name="T5" fmla="*/ 74 h 201"/>
                <a:gd name="T6" fmla="*/ 108 w 331"/>
                <a:gd name="T7" fmla="*/ 37 h 201"/>
                <a:gd name="T8" fmla="*/ 139 w 331"/>
                <a:gd name="T9" fmla="*/ 4 h 201"/>
                <a:gd name="T10" fmla="*/ 150 w 331"/>
                <a:gd name="T11" fmla="*/ 1 h 201"/>
                <a:gd name="T12" fmla="*/ 129 w 331"/>
                <a:gd name="T13" fmla="*/ 25 h 201"/>
                <a:gd name="T14" fmla="*/ 99 w 331"/>
                <a:gd name="T15" fmla="*/ 62 h 201"/>
                <a:gd name="T16" fmla="*/ 86 w 331"/>
                <a:gd name="T17" fmla="*/ 99 h 201"/>
                <a:gd name="T18" fmla="*/ 89 w 331"/>
                <a:gd name="T19" fmla="*/ 108 h 201"/>
                <a:gd name="T20" fmla="*/ 111 w 331"/>
                <a:gd name="T21" fmla="*/ 95 h 201"/>
                <a:gd name="T22" fmla="*/ 135 w 331"/>
                <a:gd name="T23" fmla="*/ 78 h 201"/>
                <a:gd name="T24" fmla="*/ 167 w 331"/>
                <a:gd name="T25" fmla="*/ 40 h 201"/>
                <a:gd name="T26" fmla="*/ 215 w 331"/>
                <a:gd name="T27" fmla="*/ 6 h 201"/>
                <a:gd name="T28" fmla="*/ 234 w 331"/>
                <a:gd name="T29" fmla="*/ 3 h 201"/>
                <a:gd name="T30" fmla="*/ 194 w 331"/>
                <a:gd name="T31" fmla="*/ 31 h 201"/>
                <a:gd name="T32" fmla="*/ 156 w 331"/>
                <a:gd name="T33" fmla="*/ 72 h 201"/>
                <a:gd name="T34" fmla="*/ 160 w 331"/>
                <a:gd name="T35" fmla="*/ 81 h 201"/>
                <a:gd name="T36" fmla="*/ 198 w 331"/>
                <a:gd name="T37" fmla="*/ 74 h 201"/>
                <a:gd name="T38" fmla="*/ 238 w 331"/>
                <a:gd name="T39" fmla="*/ 50 h 201"/>
                <a:gd name="T40" fmla="*/ 287 w 331"/>
                <a:gd name="T41" fmla="*/ 28 h 201"/>
                <a:gd name="T42" fmla="*/ 300 w 331"/>
                <a:gd name="T43" fmla="*/ 28 h 201"/>
                <a:gd name="T44" fmla="*/ 263 w 331"/>
                <a:gd name="T45" fmla="*/ 44 h 201"/>
                <a:gd name="T46" fmla="*/ 231 w 331"/>
                <a:gd name="T47" fmla="*/ 69 h 201"/>
                <a:gd name="T48" fmla="*/ 265 w 331"/>
                <a:gd name="T49" fmla="*/ 74 h 201"/>
                <a:gd name="T50" fmla="*/ 312 w 331"/>
                <a:gd name="T51" fmla="*/ 62 h 201"/>
                <a:gd name="T52" fmla="*/ 331 w 331"/>
                <a:gd name="T53" fmla="*/ 56 h 201"/>
                <a:gd name="T54" fmla="*/ 303 w 331"/>
                <a:gd name="T55" fmla="*/ 74 h 201"/>
                <a:gd name="T56" fmla="*/ 247 w 331"/>
                <a:gd name="T57" fmla="*/ 89 h 201"/>
                <a:gd name="T58" fmla="*/ 253 w 331"/>
                <a:gd name="T59" fmla="*/ 105 h 201"/>
                <a:gd name="T60" fmla="*/ 288 w 331"/>
                <a:gd name="T61" fmla="*/ 124 h 201"/>
                <a:gd name="T62" fmla="*/ 303 w 331"/>
                <a:gd name="T63" fmla="*/ 135 h 201"/>
                <a:gd name="T64" fmla="*/ 265 w 331"/>
                <a:gd name="T65" fmla="*/ 123 h 201"/>
                <a:gd name="T66" fmla="*/ 218 w 331"/>
                <a:gd name="T67" fmla="*/ 101 h 201"/>
                <a:gd name="T68" fmla="*/ 192 w 331"/>
                <a:gd name="T69" fmla="*/ 98 h 201"/>
                <a:gd name="T70" fmla="*/ 166 w 331"/>
                <a:gd name="T71" fmla="*/ 101 h 201"/>
                <a:gd name="T72" fmla="*/ 176 w 331"/>
                <a:gd name="T73" fmla="*/ 118 h 201"/>
                <a:gd name="T74" fmla="*/ 203 w 331"/>
                <a:gd name="T75" fmla="*/ 140 h 201"/>
                <a:gd name="T76" fmla="*/ 234 w 331"/>
                <a:gd name="T77" fmla="*/ 158 h 201"/>
                <a:gd name="T78" fmla="*/ 246 w 331"/>
                <a:gd name="T79" fmla="*/ 173 h 201"/>
                <a:gd name="T80" fmla="*/ 201 w 331"/>
                <a:gd name="T81" fmla="*/ 146 h 201"/>
                <a:gd name="T82" fmla="*/ 158 w 331"/>
                <a:gd name="T83" fmla="*/ 118 h 201"/>
                <a:gd name="T84" fmla="*/ 136 w 331"/>
                <a:gd name="T85" fmla="*/ 109 h 201"/>
                <a:gd name="T86" fmla="*/ 96 w 331"/>
                <a:gd name="T87" fmla="*/ 124 h 201"/>
                <a:gd name="T88" fmla="*/ 89 w 331"/>
                <a:gd name="T89" fmla="*/ 136 h 201"/>
                <a:gd name="T90" fmla="*/ 120 w 331"/>
                <a:gd name="T91" fmla="*/ 161 h 201"/>
                <a:gd name="T92" fmla="*/ 164 w 331"/>
                <a:gd name="T93" fmla="*/ 192 h 201"/>
                <a:gd name="T94" fmla="*/ 170 w 331"/>
                <a:gd name="T95" fmla="*/ 201 h 201"/>
                <a:gd name="T96" fmla="*/ 127 w 331"/>
                <a:gd name="T97" fmla="*/ 174 h 201"/>
                <a:gd name="T98" fmla="*/ 80 w 331"/>
                <a:gd name="T99" fmla="*/ 146 h 201"/>
                <a:gd name="T100" fmla="*/ 52 w 331"/>
                <a:gd name="T101" fmla="*/ 151 h 201"/>
                <a:gd name="T102" fmla="*/ 9 w 331"/>
                <a:gd name="T103" fmla="*/ 164 h 201"/>
                <a:gd name="T104" fmla="*/ 8 w 331"/>
                <a:gd name="T105" fmla="*/ 161 h 2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1"/>
                <a:gd name="T161" fmla="*/ 331 w 331"/>
                <a:gd name="T162" fmla="*/ 201 h 20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1">
                  <a:moveTo>
                    <a:pt x="14" y="155"/>
                  </a:moveTo>
                  <a:lnTo>
                    <a:pt x="18" y="151"/>
                  </a:lnTo>
                  <a:lnTo>
                    <a:pt x="26" y="146"/>
                  </a:lnTo>
                  <a:lnTo>
                    <a:pt x="33" y="142"/>
                  </a:lnTo>
                  <a:lnTo>
                    <a:pt x="43" y="136"/>
                  </a:lnTo>
                  <a:lnTo>
                    <a:pt x="51" y="132"/>
                  </a:lnTo>
                  <a:lnTo>
                    <a:pt x="60" y="127"/>
                  </a:lnTo>
                  <a:lnTo>
                    <a:pt x="64" y="123"/>
                  </a:lnTo>
                  <a:lnTo>
                    <a:pt x="67" y="120"/>
                  </a:lnTo>
                  <a:lnTo>
                    <a:pt x="70" y="109"/>
                  </a:lnTo>
                  <a:lnTo>
                    <a:pt x="76" y="93"/>
                  </a:lnTo>
                  <a:lnTo>
                    <a:pt x="83" y="74"/>
                  </a:lnTo>
                  <a:lnTo>
                    <a:pt x="91" y="61"/>
                  </a:lnTo>
                  <a:lnTo>
                    <a:pt x="95" y="55"/>
                  </a:lnTo>
                  <a:lnTo>
                    <a:pt x="101" y="46"/>
                  </a:lnTo>
                  <a:lnTo>
                    <a:pt x="108" y="37"/>
                  </a:lnTo>
                  <a:lnTo>
                    <a:pt x="116" y="27"/>
                  </a:lnTo>
                  <a:lnTo>
                    <a:pt x="125" y="18"/>
                  </a:lnTo>
                  <a:lnTo>
                    <a:pt x="132" y="10"/>
                  </a:lnTo>
                  <a:lnTo>
                    <a:pt x="139" y="4"/>
                  </a:lnTo>
                  <a:lnTo>
                    <a:pt x="144" y="1"/>
                  </a:lnTo>
                  <a:lnTo>
                    <a:pt x="150" y="0"/>
                  </a:lnTo>
                  <a:lnTo>
                    <a:pt x="151" y="0"/>
                  </a:lnTo>
                  <a:lnTo>
                    <a:pt x="150" y="1"/>
                  </a:lnTo>
                  <a:lnTo>
                    <a:pt x="147" y="6"/>
                  </a:lnTo>
                  <a:lnTo>
                    <a:pt x="144" y="10"/>
                  </a:lnTo>
                  <a:lnTo>
                    <a:pt x="138" y="16"/>
                  </a:lnTo>
                  <a:lnTo>
                    <a:pt x="129" y="25"/>
                  </a:lnTo>
                  <a:lnTo>
                    <a:pt x="122" y="34"/>
                  </a:lnTo>
                  <a:lnTo>
                    <a:pt x="113" y="44"/>
                  </a:lnTo>
                  <a:lnTo>
                    <a:pt x="105" y="55"/>
                  </a:lnTo>
                  <a:lnTo>
                    <a:pt x="99" y="62"/>
                  </a:lnTo>
                  <a:lnTo>
                    <a:pt x="95" y="68"/>
                  </a:lnTo>
                  <a:lnTo>
                    <a:pt x="91" y="78"/>
                  </a:lnTo>
                  <a:lnTo>
                    <a:pt x="88" y="89"/>
                  </a:lnTo>
                  <a:lnTo>
                    <a:pt x="86" y="99"/>
                  </a:lnTo>
                  <a:lnTo>
                    <a:pt x="85" y="105"/>
                  </a:lnTo>
                  <a:lnTo>
                    <a:pt x="85" y="109"/>
                  </a:lnTo>
                  <a:lnTo>
                    <a:pt x="86" y="109"/>
                  </a:lnTo>
                  <a:lnTo>
                    <a:pt x="89" y="108"/>
                  </a:lnTo>
                  <a:lnTo>
                    <a:pt x="95" y="105"/>
                  </a:lnTo>
                  <a:lnTo>
                    <a:pt x="99" y="102"/>
                  </a:lnTo>
                  <a:lnTo>
                    <a:pt x="104" y="99"/>
                  </a:lnTo>
                  <a:lnTo>
                    <a:pt x="111" y="95"/>
                  </a:lnTo>
                  <a:lnTo>
                    <a:pt x="117" y="90"/>
                  </a:lnTo>
                  <a:lnTo>
                    <a:pt x="123" y="86"/>
                  </a:lnTo>
                  <a:lnTo>
                    <a:pt x="130" y="81"/>
                  </a:lnTo>
                  <a:lnTo>
                    <a:pt x="135" y="78"/>
                  </a:lnTo>
                  <a:lnTo>
                    <a:pt x="139" y="77"/>
                  </a:lnTo>
                  <a:lnTo>
                    <a:pt x="147" y="65"/>
                  </a:lnTo>
                  <a:lnTo>
                    <a:pt x="156" y="52"/>
                  </a:lnTo>
                  <a:lnTo>
                    <a:pt x="167" y="40"/>
                  </a:lnTo>
                  <a:lnTo>
                    <a:pt x="181" y="28"/>
                  </a:lnTo>
                  <a:lnTo>
                    <a:pt x="194" y="19"/>
                  </a:lnTo>
                  <a:lnTo>
                    <a:pt x="206" y="12"/>
                  </a:lnTo>
                  <a:lnTo>
                    <a:pt x="215" y="6"/>
                  </a:lnTo>
                  <a:lnTo>
                    <a:pt x="222" y="3"/>
                  </a:lnTo>
                  <a:lnTo>
                    <a:pt x="229" y="1"/>
                  </a:lnTo>
                  <a:lnTo>
                    <a:pt x="234" y="1"/>
                  </a:lnTo>
                  <a:lnTo>
                    <a:pt x="234" y="3"/>
                  </a:lnTo>
                  <a:lnTo>
                    <a:pt x="228" y="6"/>
                  </a:lnTo>
                  <a:lnTo>
                    <a:pt x="218" y="12"/>
                  </a:lnTo>
                  <a:lnTo>
                    <a:pt x="206" y="21"/>
                  </a:lnTo>
                  <a:lnTo>
                    <a:pt x="194" y="31"/>
                  </a:lnTo>
                  <a:lnTo>
                    <a:pt x="182" y="41"/>
                  </a:lnTo>
                  <a:lnTo>
                    <a:pt x="172" y="53"/>
                  </a:lnTo>
                  <a:lnTo>
                    <a:pt x="163" y="64"/>
                  </a:lnTo>
                  <a:lnTo>
                    <a:pt x="156" y="72"/>
                  </a:lnTo>
                  <a:lnTo>
                    <a:pt x="154" y="78"/>
                  </a:lnTo>
                  <a:lnTo>
                    <a:pt x="154" y="81"/>
                  </a:lnTo>
                  <a:lnTo>
                    <a:pt x="157" y="81"/>
                  </a:lnTo>
                  <a:lnTo>
                    <a:pt x="160" y="81"/>
                  </a:lnTo>
                  <a:lnTo>
                    <a:pt x="167" y="80"/>
                  </a:lnTo>
                  <a:lnTo>
                    <a:pt x="178" y="78"/>
                  </a:lnTo>
                  <a:lnTo>
                    <a:pt x="188" y="75"/>
                  </a:lnTo>
                  <a:lnTo>
                    <a:pt x="198" y="74"/>
                  </a:lnTo>
                  <a:lnTo>
                    <a:pt x="206" y="72"/>
                  </a:lnTo>
                  <a:lnTo>
                    <a:pt x="215" y="65"/>
                  </a:lnTo>
                  <a:lnTo>
                    <a:pt x="225" y="58"/>
                  </a:lnTo>
                  <a:lnTo>
                    <a:pt x="238" y="50"/>
                  </a:lnTo>
                  <a:lnTo>
                    <a:pt x="253" y="43"/>
                  </a:lnTo>
                  <a:lnTo>
                    <a:pt x="266" y="37"/>
                  </a:lnTo>
                  <a:lnTo>
                    <a:pt x="278" y="31"/>
                  </a:lnTo>
                  <a:lnTo>
                    <a:pt x="287" y="28"/>
                  </a:lnTo>
                  <a:lnTo>
                    <a:pt x="293" y="25"/>
                  </a:lnTo>
                  <a:lnTo>
                    <a:pt x="299" y="24"/>
                  </a:lnTo>
                  <a:lnTo>
                    <a:pt x="302" y="25"/>
                  </a:lnTo>
                  <a:lnTo>
                    <a:pt x="300" y="28"/>
                  </a:lnTo>
                  <a:lnTo>
                    <a:pt x="293" y="31"/>
                  </a:lnTo>
                  <a:lnTo>
                    <a:pt x="284" y="34"/>
                  </a:lnTo>
                  <a:lnTo>
                    <a:pt x="274" y="40"/>
                  </a:lnTo>
                  <a:lnTo>
                    <a:pt x="263" y="44"/>
                  </a:lnTo>
                  <a:lnTo>
                    <a:pt x="253" y="50"/>
                  </a:lnTo>
                  <a:lnTo>
                    <a:pt x="244" y="58"/>
                  </a:lnTo>
                  <a:lnTo>
                    <a:pt x="237" y="64"/>
                  </a:lnTo>
                  <a:lnTo>
                    <a:pt x="231" y="69"/>
                  </a:lnTo>
                  <a:lnTo>
                    <a:pt x="228" y="75"/>
                  </a:lnTo>
                  <a:lnTo>
                    <a:pt x="238" y="77"/>
                  </a:lnTo>
                  <a:lnTo>
                    <a:pt x="251" y="75"/>
                  </a:lnTo>
                  <a:lnTo>
                    <a:pt x="265" y="74"/>
                  </a:lnTo>
                  <a:lnTo>
                    <a:pt x="278" y="71"/>
                  </a:lnTo>
                  <a:lnTo>
                    <a:pt x="291" y="68"/>
                  </a:lnTo>
                  <a:lnTo>
                    <a:pt x="303" y="65"/>
                  </a:lnTo>
                  <a:lnTo>
                    <a:pt x="312" y="62"/>
                  </a:lnTo>
                  <a:lnTo>
                    <a:pt x="318" y="61"/>
                  </a:lnTo>
                  <a:lnTo>
                    <a:pt x="325" y="56"/>
                  </a:lnTo>
                  <a:lnTo>
                    <a:pt x="331" y="55"/>
                  </a:lnTo>
                  <a:lnTo>
                    <a:pt x="331" y="56"/>
                  </a:lnTo>
                  <a:lnTo>
                    <a:pt x="327" y="61"/>
                  </a:lnTo>
                  <a:lnTo>
                    <a:pt x="321" y="65"/>
                  </a:lnTo>
                  <a:lnTo>
                    <a:pt x="313" y="69"/>
                  </a:lnTo>
                  <a:lnTo>
                    <a:pt x="303" y="74"/>
                  </a:lnTo>
                  <a:lnTo>
                    <a:pt x="290" y="80"/>
                  </a:lnTo>
                  <a:lnTo>
                    <a:pt x="277" y="84"/>
                  </a:lnTo>
                  <a:lnTo>
                    <a:pt x="262" y="87"/>
                  </a:lnTo>
                  <a:lnTo>
                    <a:pt x="247" y="89"/>
                  </a:lnTo>
                  <a:lnTo>
                    <a:pt x="232" y="89"/>
                  </a:lnTo>
                  <a:lnTo>
                    <a:pt x="237" y="95"/>
                  </a:lnTo>
                  <a:lnTo>
                    <a:pt x="244" y="99"/>
                  </a:lnTo>
                  <a:lnTo>
                    <a:pt x="253" y="105"/>
                  </a:lnTo>
                  <a:lnTo>
                    <a:pt x="263" y="111"/>
                  </a:lnTo>
                  <a:lnTo>
                    <a:pt x="272" y="115"/>
                  </a:lnTo>
                  <a:lnTo>
                    <a:pt x="281" y="121"/>
                  </a:lnTo>
                  <a:lnTo>
                    <a:pt x="288" y="124"/>
                  </a:lnTo>
                  <a:lnTo>
                    <a:pt x="294" y="127"/>
                  </a:lnTo>
                  <a:lnTo>
                    <a:pt x="302" y="130"/>
                  </a:lnTo>
                  <a:lnTo>
                    <a:pt x="305" y="133"/>
                  </a:lnTo>
                  <a:lnTo>
                    <a:pt x="303" y="135"/>
                  </a:lnTo>
                  <a:lnTo>
                    <a:pt x="296" y="133"/>
                  </a:lnTo>
                  <a:lnTo>
                    <a:pt x="288" y="132"/>
                  </a:lnTo>
                  <a:lnTo>
                    <a:pt x="278" y="127"/>
                  </a:lnTo>
                  <a:lnTo>
                    <a:pt x="265" y="123"/>
                  </a:lnTo>
                  <a:lnTo>
                    <a:pt x="251" y="117"/>
                  </a:lnTo>
                  <a:lnTo>
                    <a:pt x="238" y="111"/>
                  </a:lnTo>
                  <a:lnTo>
                    <a:pt x="226" y="106"/>
                  </a:lnTo>
                  <a:lnTo>
                    <a:pt x="218" y="101"/>
                  </a:lnTo>
                  <a:lnTo>
                    <a:pt x="212" y="96"/>
                  </a:lnTo>
                  <a:lnTo>
                    <a:pt x="206" y="96"/>
                  </a:lnTo>
                  <a:lnTo>
                    <a:pt x="200" y="98"/>
                  </a:lnTo>
                  <a:lnTo>
                    <a:pt x="192" y="98"/>
                  </a:lnTo>
                  <a:lnTo>
                    <a:pt x="185" y="98"/>
                  </a:lnTo>
                  <a:lnTo>
                    <a:pt x="178" y="99"/>
                  </a:lnTo>
                  <a:lnTo>
                    <a:pt x="172" y="99"/>
                  </a:lnTo>
                  <a:lnTo>
                    <a:pt x="166" y="101"/>
                  </a:lnTo>
                  <a:lnTo>
                    <a:pt x="161" y="101"/>
                  </a:lnTo>
                  <a:lnTo>
                    <a:pt x="164" y="106"/>
                  </a:lnTo>
                  <a:lnTo>
                    <a:pt x="170" y="112"/>
                  </a:lnTo>
                  <a:lnTo>
                    <a:pt x="176" y="118"/>
                  </a:lnTo>
                  <a:lnTo>
                    <a:pt x="184" y="124"/>
                  </a:lnTo>
                  <a:lnTo>
                    <a:pt x="189" y="130"/>
                  </a:lnTo>
                  <a:lnTo>
                    <a:pt x="197" y="136"/>
                  </a:lnTo>
                  <a:lnTo>
                    <a:pt x="203" y="140"/>
                  </a:lnTo>
                  <a:lnTo>
                    <a:pt x="207" y="143"/>
                  </a:lnTo>
                  <a:lnTo>
                    <a:pt x="216" y="149"/>
                  </a:lnTo>
                  <a:lnTo>
                    <a:pt x="226" y="154"/>
                  </a:lnTo>
                  <a:lnTo>
                    <a:pt x="234" y="158"/>
                  </a:lnTo>
                  <a:lnTo>
                    <a:pt x="241" y="163"/>
                  </a:lnTo>
                  <a:lnTo>
                    <a:pt x="246" y="167"/>
                  </a:lnTo>
                  <a:lnTo>
                    <a:pt x="249" y="171"/>
                  </a:lnTo>
                  <a:lnTo>
                    <a:pt x="246" y="173"/>
                  </a:lnTo>
                  <a:lnTo>
                    <a:pt x="234" y="167"/>
                  </a:lnTo>
                  <a:lnTo>
                    <a:pt x="225" y="161"/>
                  </a:lnTo>
                  <a:lnTo>
                    <a:pt x="213" y="154"/>
                  </a:lnTo>
                  <a:lnTo>
                    <a:pt x="201" y="146"/>
                  </a:lnTo>
                  <a:lnTo>
                    <a:pt x="189" y="139"/>
                  </a:lnTo>
                  <a:lnTo>
                    <a:pt x="176" y="132"/>
                  </a:lnTo>
                  <a:lnTo>
                    <a:pt x="166" y="124"/>
                  </a:lnTo>
                  <a:lnTo>
                    <a:pt x="158" y="118"/>
                  </a:lnTo>
                  <a:lnTo>
                    <a:pt x="153" y="114"/>
                  </a:lnTo>
                  <a:lnTo>
                    <a:pt x="147" y="109"/>
                  </a:lnTo>
                  <a:lnTo>
                    <a:pt x="141" y="108"/>
                  </a:lnTo>
                  <a:lnTo>
                    <a:pt x="136" y="109"/>
                  </a:lnTo>
                  <a:lnTo>
                    <a:pt x="130" y="112"/>
                  </a:lnTo>
                  <a:lnTo>
                    <a:pt x="122" y="115"/>
                  </a:lnTo>
                  <a:lnTo>
                    <a:pt x="108" y="120"/>
                  </a:lnTo>
                  <a:lnTo>
                    <a:pt x="96" y="124"/>
                  </a:lnTo>
                  <a:lnTo>
                    <a:pt x="89" y="127"/>
                  </a:lnTo>
                  <a:lnTo>
                    <a:pt x="88" y="130"/>
                  </a:lnTo>
                  <a:lnTo>
                    <a:pt x="88" y="133"/>
                  </a:lnTo>
                  <a:lnTo>
                    <a:pt x="89" y="136"/>
                  </a:lnTo>
                  <a:lnTo>
                    <a:pt x="95" y="142"/>
                  </a:lnTo>
                  <a:lnTo>
                    <a:pt x="101" y="146"/>
                  </a:lnTo>
                  <a:lnTo>
                    <a:pt x="110" y="152"/>
                  </a:lnTo>
                  <a:lnTo>
                    <a:pt x="120" y="161"/>
                  </a:lnTo>
                  <a:lnTo>
                    <a:pt x="132" y="169"/>
                  </a:lnTo>
                  <a:lnTo>
                    <a:pt x="144" y="177"/>
                  </a:lnTo>
                  <a:lnTo>
                    <a:pt x="156" y="185"/>
                  </a:lnTo>
                  <a:lnTo>
                    <a:pt x="164" y="192"/>
                  </a:lnTo>
                  <a:lnTo>
                    <a:pt x="172" y="195"/>
                  </a:lnTo>
                  <a:lnTo>
                    <a:pt x="178" y="200"/>
                  </a:lnTo>
                  <a:lnTo>
                    <a:pt x="176" y="201"/>
                  </a:lnTo>
                  <a:lnTo>
                    <a:pt x="170" y="201"/>
                  </a:lnTo>
                  <a:lnTo>
                    <a:pt x="158" y="195"/>
                  </a:lnTo>
                  <a:lnTo>
                    <a:pt x="151" y="189"/>
                  </a:lnTo>
                  <a:lnTo>
                    <a:pt x="139" y="182"/>
                  </a:lnTo>
                  <a:lnTo>
                    <a:pt x="127" y="174"/>
                  </a:lnTo>
                  <a:lnTo>
                    <a:pt x="114" y="166"/>
                  </a:lnTo>
                  <a:lnTo>
                    <a:pt x="101" y="158"/>
                  </a:lnTo>
                  <a:lnTo>
                    <a:pt x="89" y="152"/>
                  </a:lnTo>
                  <a:lnTo>
                    <a:pt x="80" y="146"/>
                  </a:lnTo>
                  <a:lnTo>
                    <a:pt x="76" y="145"/>
                  </a:lnTo>
                  <a:lnTo>
                    <a:pt x="71" y="145"/>
                  </a:lnTo>
                  <a:lnTo>
                    <a:pt x="62" y="148"/>
                  </a:lnTo>
                  <a:lnTo>
                    <a:pt x="52" y="151"/>
                  </a:lnTo>
                  <a:lnTo>
                    <a:pt x="40" y="155"/>
                  </a:lnTo>
                  <a:lnTo>
                    <a:pt x="29" y="158"/>
                  </a:lnTo>
                  <a:lnTo>
                    <a:pt x="18" y="163"/>
                  </a:lnTo>
                  <a:lnTo>
                    <a:pt x="9" y="164"/>
                  </a:lnTo>
                  <a:lnTo>
                    <a:pt x="3" y="166"/>
                  </a:lnTo>
                  <a:lnTo>
                    <a:pt x="0" y="166"/>
                  </a:lnTo>
                  <a:lnTo>
                    <a:pt x="2" y="164"/>
                  </a:lnTo>
                  <a:lnTo>
                    <a:pt x="8" y="161"/>
                  </a:lnTo>
                  <a:lnTo>
                    <a:pt x="14" y="155"/>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999" name="Freeform 360"/>
            <p:cNvSpPr>
              <a:spLocks/>
            </p:cNvSpPr>
            <p:nvPr/>
          </p:nvSpPr>
          <p:spPr bwMode="auto">
            <a:xfrm>
              <a:off x="1380" y="2072"/>
              <a:ext cx="239" cy="201"/>
            </a:xfrm>
            <a:custGeom>
              <a:avLst/>
              <a:gdLst>
                <a:gd name="T0" fmla="*/ 27 w 239"/>
                <a:gd name="T1" fmla="*/ 17 h 201"/>
                <a:gd name="T2" fmla="*/ 58 w 239"/>
                <a:gd name="T3" fmla="*/ 20 h 201"/>
                <a:gd name="T4" fmla="*/ 108 w 239"/>
                <a:gd name="T5" fmla="*/ 13 h 201"/>
                <a:gd name="T6" fmla="*/ 152 w 239"/>
                <a:gd name="T7" fmla="*/ 13 h 201"/>
                <a:gd name="T8" fmla="*/ 167 w 239"/>
                <a:gd name="T9" fmla="*/ 22 h 201"/>
                <a:gd name="T10" fmla="*/ 140 w 239"/>
                <a:gd name="T11" fmla="*/ 20 h 201"/>
                <a:gd name="T12" fmla="*/ 102 w 239"/>
                <a:gd name="T13" fmla="*/ 23 h 201"/>
                <a:gd name="T14" fmla="*/ 65 w 239"/>
                <a:gd name="T15" fmla="*/ 31 h 201"/>
                <a:gd name="T16" fmla="*/ 71 w 239"/>
                <a:gd name="T17" fmla="*/ 39 h 201"/>
                <a:gd name="T18" fmla="*/ 92 w 239"/>
                <a:gd name="T19" fmla="*/ 48 h 201"/>
                <a:gd name="T20" fmla="*/ 105 w 239"/>
                <a:gd name="T21" fmla="*/ 54 h 201"/>
                <a:gd name="T22" fmla="*/ 149 w 239"/>
                <a:gd name="T23" fmla="*/ 53 h 201"/>
                <a:gd name="T24" fmla="*/ 198 w 239"/>
                <a:gd name="T25" fmla="*/ 60 h 201"/>
                <a:gd name="T26" fmla="*/ 223 w 239"/>
                <a:gd name="T27" fmla="*/ 76 h 201"/>
                <a:gd name="T28" fmla="*/ 211 w 239"/>
                <a:gd name="T29" fmla="*/ 75 h 201"/>
                <a:gd name="T30" fmla="*/ 180 w 239"/>
                <a:gd name="T31" fmla="*/ 68 h 201"/>
                <a:gd name="T32" fmla="*/ 139 w 239"/>
                <a:gd name="T33" fmla="*/ 63 h 201"/>
                <a:gd name="T34" fmla="*/ 131 w 239"/>
                <a:gd name="T35" fmla="*/ 73 h 201"/>
                <a:gd name="T36" fmla="*/ 152 w 239"/>
                <a:gd name="T37" fmla="*/ 90 h 201"/>
                <a:gd name="T38" fmla="*/ 185 w 239"/>
                <a:gd name="T39" fmla="*/ 93 h 201"/>
                <a:gd name="T40" fmla="*/ 223 w 239"/>
                <a:gd name="T41" fmla="*/ 109 h 201"/>
                <a:gd name="T42" fmla="*/ 232 w 239"/>
                <a:gd name="T43" fmla="*/ 127 h 201"/>
                <a:gd name="T44" fmla="*/ 205 w 239"/>
                <a:gd name="T45" fmla="*/ 110 h 201"/>
                <a:gd name="T46" fmla="*/ 177 w 239"/>
                <a:gd name="T47" fmla="*/ 103 h 201"/>
                <a:gd name="T48" fmla="*/ 189 w 239"/>
                <a:gd name="T49" fmla="*/ 125 h 201"/>
                <a:gd name="T50" fmla="*/ 217 w 239"/>
                <a:gd name="T51" fmla="*/ 155 h 201"/>
                <a:gd name="T52" fmla="*/ 230 w 239"/>
                <a:gd name="T53" fmla="*/ 171 h 201"/>
                <a:gd name="T54" fmla="*/ 236 w 239"/>
                <a:gd name="T55" fmla="*/ 193 h 201"/>
                <a:gd name="T56" fmla="*/ 223 w 239"/>
                <a:gd name="T57" fmla="*/ 178 h 201"/>
                <a:gd name="T58" fmla="*/ 186 w 239"/>
                <a:gd name="T59" fmla="*/ 134 h 201"/>
                <a:gd name="T60" fmla="*/ 161 w 239"/>
                <a:gd name="T61" fmla="*/ 109 h 201"/>
                <a:gd name="T62" fmla="*/ 154 w 239"/>
                <a:gd name="T63" fmla="*/ 116 h 201"/>
                <a:gd name="T64" fmla="*/ 164 w 239"/>
                <a:gd name="T65" fmla="*/ 149 h 201"/>
                <a:gd name="T66" fmla="*/ 177 w 239"/>
                <a:gd name="T67" fmla="*/ 181 h 201"/>
                <a:gd name="T68" fmla="*/ 168 w 239"/>
                <a:gd name="T69" fmla="*/ 174 h 201"/>
                <a:gd name="T70" fmla="*/ 143 w 239"/>
                <a:gd name="T71" fmla="*/ 116 h 201"/>
                <a:gd name="T72" fmla="*/ 118 w 239"/>
                <a:gd name="T73" fmla="*/ 81 h 201"/>
                <a:gd name="T74" fmla="*/ 100 w 239"/>
                <a:gd name="T75" fmla="*/ 70 h 201"/>
                <a:gd name="T76" fmla="*/ 95 w 239"/>
                <a:gd name="T77" fmla="*/ 76 h 201"/>
                <a:gd name="T78" fmla="*/ 108 w 239"/>
                <a:gd name="T79" fmla="*/ 134 h 201"/>
                <a:gd name="T80" fmla="*/ 124 w 239"/>
                <a:gd name="T81" fmla="*/ 164 h 201"/>
                <a:gd name="T82" fmla="*/ 106 w 239"/>
                <a:gd name="T83" fmla="*/ 146 h 201"/>
                <a:gd name="T84" fmla="*/ 86 w 239"/>
                <a:gd name="T85" fmla="*/ 63 h 201"/>
                <a:gd name="T86" fmla="*/ 56 w 239"/>
                <a:gd name="T87" fmla="*/ 45 h 201"/>
                <a:gd name="T88" fmla="*/ 47 w 239"/>
                <a:gd name="T89" fmla="*/ 65 h 201"/>
                <a:gd name="T90" fmla="*/ 55 w 239"/>
                <a:gd name="T91" fmla="*/ 103 h 201"/>
                <a:gd name="T92" fmla="*/ 64 w 239"/>
                <a:gd name="T93" fmla="*/ 144 h 201"/>
                <a:gd name="T94" fmla="*/ 56 w 239"/>
                <a:gd name="T95" fmla="*/ 140 h 201"/>
                <a:gd name="T96" fmla="*/ 43 w 239"/>
                <a:gd name="T97" fmla="*/ 82 h 201"/>
                <a:gd name="T98" fmla="*/ 22 w 239"/>
                <a:gd name="T99" fmla="*/ 26 h 201"/>
                <a:gd name="T100" fmla="*/ 0 w 239"/>
                <a:gd name="T101" fmla="*/ 2 h 201"/>
                <a:gd name="T102" fmla="*/ 4 w 239"/>
                <a:gd name="T103" fmla="*/ 0 h 2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1"/>
                <a:gd name="T158" fmla="*/ 239 w 239"/>
                <a:gd name="T159" fmla="*/ 201 h 2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1">
                  <a:moveTo>
                    <a:pt x="7" y="2"/>
                  </a:moveTo>
                  <a:lnTo>
                    <a:pt x="16" y="10"/>
                  </a:lnTo>
                  <a:lnTo>
                    <a:pt x="27" y="17"/>
                  </a:lnTo>
                  <a:lnTo>
                    <a:pt x="37" y="22"/>
                  </a:lnTo>
                  <a:lnTo>
                    <a:pt x="46" y="23"/>
                  </a:lnTo>
                  <a:lnTo>
                    <a:pt x="58" y="20"/>
                  </a:lnTo>
                  <a:lnTo>
                    <a:pt x="72" y="17"/>
                  </a:lnTo>
                  <a:lnTo>
                    <a:pt x="90" y="14"/>
                  </a:lnTo>
                  <a:lnTo>
                    <a:pt x="108" y="13"/>
                  </a:lnTo>
                  <a:lnTo>
                    <a:pt x="124" y="11"/>
                  </a:lnTo>
                  <a:lnTo>
                    <a:pt x="139" y="11"/>
                  </a:lnTo>
                  <a:lnTo>
                    <a:pt x="152" y="13"/>
                  </a:lnTo>
                  <a:lnTo>
                    <a:pt x="160" y="14"/>
                  </a:lnTo>
                  <a:lnTo>
                    <a:pt x="167" y="19"/>
                  </a:lnTo>
                  <a:lnTo>
                    <a:pt x="167" y="22"/>
                  </a:lnTo>
                  <a:lnTo>
                    <a:pt x="161" y="22"/>
                  </a:lnTo>
                  <a:lnTo>
                    <a:pt x="149" y="20"/>
                  </a:lnTo>
                  <a:lnTo>
                    <a:pt x="140" y="20"/>
                  </a:lnTo>
                  <a:lnTo>
                    <a:pt x="130" y="20"/>
                  </a:lnTo>
                  <a:lnTo>
                    <a:pt x="115" y="22"/>
                  </a:lnTo>
                  <a:lnTo>
                    <a:pt x="102" y="23"/>
                  </a:lnTo>
                  <a:lnTo>
                    <a:pt x="87" y="25"/>
                  </a:lnTo>
                  <a:lnTo>
                    <a:pt x="75" y="28"/>
                  </a:lnTo>
                  <a:lnTo>
                    <a:pt x="65" y="31"/>
                  </a:lnTo>
                  <a:lnTo>
                    <a:pt x="59" y="34"/>
                  </a:lnTo>
                  <a:lnTo>
                    <a:pt x="64" y="36"/>
                  </a:lnTo>
                  <a:lnTo>
                    <a:pt x="71" y="39"/>
                  </a:lnTo>
                  <a:lnTo>
                    <a:pt x="77" y="42"/>
                  </a:lnTo>
                  <a:lnTo>
                    <a:pt x="84" y="45"/>
                  </a:lnTo>
                  <a:lnTo>
                    <a:pt x="92" y="48"/>
                  </a:lnTo>
                  <a:lnTo>
                    <a:pt x="97" y="50"/>
                  </a:lnTo>
                  <a:lnTo>
                    <a:pt x="102" y="53"/>
                  </a:lnTo>
                  <a:lnTo>
                    <a:pt x="105" y="54"/>
                  </a:lnTo>
                  <a:lnTo>
                    <a:pt x="117" y="53"/>
                  </a:lnTo>
                  <a:lnTo>
                    <a:pt x="133" y="51"/>
                  </a:lnTo>
                  <a:lnTo>
                    <a:pt x="149" y="53"/>
                  </a:lnTo>
                  <a:lnTo>
                    <a:pt x="167" y="54"/>
                  </a:lnTo>
                  <a:lnTo>
                    <a:pt x="183" y="57"/>
                  </a:lnTo>
                  <a:lnTo>
                    <a:pt x="198" y="60"/>
                  </a:lnTo>
                  <a:lnTo>
                    <a:pt x="210" y="65"/>
                  </a:lnTo>
                  <a:lnTo>
                    <a:pt x="217" y="69"/>
                  </a:lnTo>
                  <a:lnTo>
                    <a:pt x="223" y="76"/>
                  </a:lnTo>
                  <a:lnTo>
                    <a:pt x="224" y="79"/>
                  </a:lnTo>
                  <a:lnTo>
                    <a:pt x="220" y="78"/>
                  </a:lnTo>
                  <a:lnTo>
                    <a:pt x="211" y="75"/>
                  </a:lnTo>
                  <a:lnTo>
                    <a:pt x="204" y="72"/>
                  </a:lnTo>
                  <a:lnTo>
                    <a:pt x="193" y="69"/>
                  </a:lnTo>
                  <a:lnTo>
                    <a:pt x="180" y="68"/>
                  </a:lnTo>
                  <a:lnTo>
                    <a:pt x="167" y="65"/>
                  </a:lnTo>
                  <a:lnTo>
                    <a:pt x="152" y="63"/>
                  </a:lnTo>
                  <a:lnTo>
                    <a:pt x="139" y="63"/>
                  </a:lnTo>
                  <a:lnTo>
                    <a:pt x="128" y="63"/>
                  </a:lnTo>
                  <a:lnTo>
                    <a:pt x="121" y="65"/>
                  </a:lnTo>
                  <a:lnTo>
                    <a:pt x="131" y="73"/>
                  </a:lnTo>
                  <a:lnTo>
                    <a:pt x="142" y="79"/>
                  </a:lnTo>
                  <a:lnTo>
                    <a:pt x="149" y="85"/>
                  </a:lnTo>
                  <a:lnTo>
                    <a:pt x="152" y="90"/>
                  </a:lnTo>
                  <a:lnTo>
                    <a:pt x="161" y="90"/>
                  </a:lnTo>
                  <a:lnTo>
                    <a:pt x="171" y="91"/>
                  </a:lnTo>
                  <a:lnTo>
                    <a:pt x="185" y="93"/>
                  </a:lnTo>
                  <a:lnTo>
                    <a:pt x="198" y="96"/>
                  </a:lnTo>
                  <a:lnTo>
                    <a:pt x="211" y="101"/>
                  </a:lnTo>
                  <a:lnTo>
                    <a:pt x="223" y="109"/>
                  </a:lnTo>
                  <a:lnTo>
                    <a:pt x="232" y="119"/>
                  </a:lnTo>
                  <a:lnTo>
                    <a:pt x="239" y="133"/>
                  </a:lnTo>
                  <a:lnTo>
                    <a:pt x="232" y="127"/>
                  </a:lnTo>
                  <a:lnTo>
                    <a:pt x="224" y="121"/>
                  </a:lnTo>
                  <a:lnTo>
                    <a:pt x="214" y="116"/>
                  </a:lnTo>
                  <a:lnTo>
                    <a:pt x="205" y="110"/>
                  </a:lnTo>
                  <a:lnTo>
                    <a:pt x="196" y="107"/>
                  </a:lnTo>
                  <a:lnTo>
                    <a:pt x="186" y="104"/>
                  </a:lnTo>
                  <a:lnTo>
                    <a:pt x="177" y="103"/>
                  </a:lnTo>
                  <a:lnTo>
                    <a:pt x="168" y="103"/>
                  </a:lnTo>
                  <a:lnTo>
                    <a:pt x="179" y="115"/>
                  </a:lnTo>
                  <a:lnTo>
                    <a:pt x="189" y="125"/>
                  </a:lnTo>
                  <a:lnTo>
                    <a:pt x="199" y="137"/>
                  </a:lnTo>
                  <a:lnTo>
                    <a:pt x="208" y="146"/>
                  </a:lnTo>
                  <a:lnTo>
                    <a:pt x="217" y="155"/>
                  </a:lnTo>
                  <a:lnTo>
                    <a:pt x="224" y="162"/>
                  </a:lnTo>
                  <a:lnTo>
                    <a:pt x="229" y="168"/>
                  </a:lnTo>
                  <a:lnTo>
                    <a:pt x="230" y="171"/>
                  </a:lnTo>
                  <a:lnTo>
                    <a:pt x="232" y="177"/>
                  </a:lnTo>
                  <a:lnTo>
                    <a:pt x="233" y="184"/>
                  </a:lnTo>
                  <a:lnTo>
                    <a:pt x="236" y="193"/>
                  </a:lnTo>
                  <a:lnTo>
                    <a:pt x="239" y="201"/>
                  </a:lnTo>
                  <a:lnTo>
                    <a:pt x="232" y="190"/>
                  </a:lnTo>
                  <a:lnTo>
                    <a:pt x="223" y="178"/>
                  </a:lnTo>
                  <a:lnTo>
                    <a:pt x="211" y="164"/>
                  </a:lnTo>
                  <a:lnTo>
                    <a:pt x="198" y="149"/>
                  </a:lnTo>
                  <a:lnTo>
                    <a:pt x="186" y="134"/>
                  </a:lnTo>
                  <a:lnTo>
                    <a:pt x="176" y="122"/>
                  </a:lnTo>
                  <a:lnTo>
                    <a:pt x="167" y="113"/>
                  </a:lnTo>
                  <a:lnTo>
                    <a:pt x="161" y="109"/>
                  </a:lnTo>
                  <a:lnTo>
                    <a:pt x="155" y="107"/>
                  </a:lnTo>
                  <a:lnTo>
                    <a:pt x="154" y="110"/>
                  </a:lnTo>
                  <a:lnTo>
                    <a:pt x="154" y="116"/>
                  </a:lnTo>
                  <a:lnTo>
                    <a:pt x="155" y="122"/>
                  </a:lnTo>
                  <a:lnTo>
                    <a:pt x="158" y="133"/>
                  </a:lnTo>
                  <a:lnTo>
                    <a:pt x="164" y="149"/>
                  </a:lnTo>
                  <a:lnTo>
                    <a:pt x="171" y="167"/>
                  </a:lnTo>
                  <a:lnTo>
                    <a:pt x="176" y="177"/>
                  </a:lnTo>
                  <a:lnTo>
                    <a:pt x="177" y="181"/>
                  </a:lnTo>
                  <a:lnTo>
                    <a:pt x="176" y="181"/>
                  </a:lnTo>
                  <a:lnTo>
                    <a:pt x="171" y="180"/>
                  </a:lnTo>
                  <a:lnTo>
                    <a:pt x="168" y="174"/>
                  </a:lnTo>
                  <a:lnTo>
                    <a:pt x="161" y="161"/>
                  </a:lnTo>
                  <a:lnTo>
                    <a:pt x="151" y="138"/>
                  </a:lnTo>
                  <a:lnTo>
                    <a:pt x="143" y="116"/>
                  </a:lnTo>
                  <a:lnTo>
                    <a:pt x="143" y="100"/>
                  </a:lnTo>
                  <a:lnTo>
                    <a:pt x="130" y="90"/>
                  </a:lnTo>
                  <a:lnTo>
                    <a:pt x="118" y="81"/>
                  </a:lnTo>
                  <a:lnTo>
                    <a:pt x="108" y="75"/>
                  </a:lnTo>
                  <a:lnTo>
                    <a:pt x="103" y="72"/>
                  </a:lnTo>
                  <a:lnTo>
                    <a:pt x="100" y="70"/>
                  </a:lnTo>
                  <a:lnTo>
                    <a:pt x="97" y="69"/>
                  </a:lnTo>
                  <a:lnTo>
                    <a:pt x="96" y="70"/>
                  </a:lnTo>
                  <a:lnTo>
                    <a:pt x="95" y="76"/>
                  </a:lnTo>
                  <a:lnTo>
                    <a:pt x="96" y="90"/>
                  </a:lnTo>
                  <a:lnTo>
                    <a:pt x="100" y="112"/>
                  </a:lnTo>
                  <a:lnTo>
                    <a:pt x="108" y="134"/>
                  </a:lnTo>
                  <a:lnTo>
                    <a:pt x="120" y="153"/>
                  </a:lnTo>
                  <a:lnTo>
                    <a:pt x="126" y="161"/>
                  </a:lnTo>
                  <a:lnTo>
                    <a:pt x="124" y="164"/>
                  </a:lnTo>
                  <a:lnTo>
                    <a:pt x="121" y="162"/>
                  </a:lnTo>
                  <a:lnTo>
                    <a:pt x="115" y="158"/>
                  </a:lnTo>
                  <a:lnTo>
                    <a:pt x="106" y="146"/>
                  </a:lnTo>
                  <a:lnTo>
                    <a:pt x="95" y="124"/>
                  </a:lnTo>
                  <a:lnTo>
                    <a:pt x="86" y="94"/>
                  </a:lnTo>
                  <a:lnTo>
                    <a:pt x="86" y="63"/>
                  </a:lnTo>
                  <a:lnTo>
                    <a:pt x="77" y="56"/>
                  </a:lnTo>
                  <a:lnTo>
                    <a:pt x="66" y="50"/>
                  </a:lnTo>
                  <a:lnTo>
                    <a:pt x="56" y="45"/>
                  </a:lnTo>
                  <a:lnTo>
                    <a:pt x="49" y="42"/>
                  </a:lnTo>
                  <a:lnTo>
                    <a:pt x="47" y="51"/>
                  </a:lnTo>
                  <a:lnTo>
                    <a:pt x="47" y="65"/>
                  </a:lnTo>
                  <a:lnTo>
                    <a:pt x="50" y="79"/>
                  </a:lnTo>
                  <a:lnTo>
                    <a:pt x="53" y="91"/>
                  </a:lnTo>
                  <a:lnTo>
                    <a:pt x="55" y="103"/>
                  </a:lnTo>
                  <a:lnTo>
                    <a:pt x="58" y="119"/>
                  </a:lnTo>
                  <a:lnTo>
                    <a:pt x="61" y="135"/>
                  </a:lnTo>
                  <a:lnTo>
                    <a:pt x="64" y="144"/>
                  </a:lnTo>
                  <a:lnTo>
                    <a:pt x="65" y="147"/>
                  </a:lnTo>
                  <a:lnTo>
                    <a:pt x="61" y="146"/>
                  </a:lnTo>
                  <a:lnTo>
                    <a:pt x="56" y="140"/>
                  </a:lnTo>
                  <a:lnTo>
                    <a:pt x="52" y="130"/>
                  </a:lnTo>
                  <a:lnTo>
                    <a:pt x="49" y="110"/>
                  </a:lnTo>
                  <a:lnTo>
                    <a:pt x="43" y="82"/>
                  </a:lnTo>
                  <a:lnTo>
                    <a:pt x="38" y="56"/>
                  </a:lnTo>
                  <a:lnTo>
                    <a:pt x="35" y="39"/>
                  </a:lnTo>
                  <a:lnTo>
                    <a:pt x="22" y="26"/>
                  </a:lnTo>
                  <a:lnTo>
                    <a:pt x="12" y="16"/>
                  </a:lnTo>
                  <a:lnTo>
                    <a:pt x="4" y="8"/>
                  </a:lnTo>
                  <a:lnTo>
                    <a:pt x="0" y="2"/>
                  </a:lnTo>
                  <a:lnTo>
                    <a:pt x="0" y="0"/>
                  </a:lnTo>
                  <a:lnTo>
                    <a:pt x="2" y="0"/>
                  </a:lnTo>
                  <a:lnTo>
                    <a:pt x="4" y="0"/>
                  </a:lnTo>
                  <a:lnTo>
                    <a:pt x="7" y="2"/>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00" name="Freeform 361"/>
            <p:cNvSpPr>
              <a:spLocks/>
            </p:cNvSpPr>
            <p:nvPr/>
          </p:nvSpPr>
          <p:spPr bwMode="auto">
            <a:xfrm>
              <a:off x="1256" y="2095"/>
              <a:ext cx="165" cy="275"/>
            </a:xfrm>
            <a:custGeom>
              <a:avLst/>
              <a:gdLst>
                <a:gd name="T0" fmla="*/ 74 w 165"/>
                <a:gd name="T1" fmla="*/ 3 h 275"/>
                <a:gd name="T2" fmla="*/ 78 w 165"/>
                <a:gd name="T3" fmla="*/ 33 h 275"/>
                <a:gd name="T4" fmla="*/ 83 w 165"/>
                <a:gd name="T5" fmla="*/ 45 h 275"/>
                <a:gd name="T6" fmla="*/ 95 w 165"/>
                <a:gd name="T7" fmla="*/ 53 h 275"/>
                <a:gd name="T8" fmla="*/ 111 w 165"/>
                <a:gd name="T9" fmla="*/ 68 h 275"/>
                <a:gd name="T10" fmla="*/ 127 w 165"/>
                <a:gd name="T11" fmla="*/ 89 h 275"/>
                <a:gd name="T12" fmla="*/ 146 w 165"/>
                <a:gd name="T13" fmla="*/ 123 h 275"/>
                <a:gd name="T14" fmla="*/ 162 w 165"/>
                <a:gd name="T15" fmla="*/ 148 h 275"/>
                <a:gd name="T16" fmla="*/ 165 w 165"/>
                <a:gd name="T17" fmla="*/ 160 h 275"/>
                <a:gd name="T18" fmla="*/ 161 w 165"/>
                <a:gd name="T19" fmla="*/ 160 h 275"/>
                <a:gd name="T20" fmla="*/ 154 w 165"/>
                <a:gd name="T21" fmla="*/ 146 h 275"/>
                <a:gd name="T22" fmla="*/ 143 w 165"/>
                <a:gd name="T23" fmla="*/ 127 h 275"/>
                <a:gd name="T24" fmla="*/ 128 w 165"/>
                <a:gd name="T25" fmla="*/ 105 h 275"/>
                <a:gd name="T26" fmla="*/ 115 w 165"/>
                <a:gd name="T27" fmla="*/ 86 h 275"/>
                <a:gd name="T28" fmla="*/ 103 w 165"/>
                <a:gd name="T29" fmla="*/ 76 h 275"/>
                <a:gd name="T30" fmla="*/ 93 w 165"/>
                <a:gd name="T31" fmla="*/ 68 h 275"/>
                <a:gd name="T32" fmla="*/ 87 w 165"/>
                <a:gd name="T33" fmla="*/ 81 h 275"/>
                <a:gd name="T34" fmla="*/ 89 w 165"/>
                <a:gd name="T35" fmla="*/ 112 h 275"/>
                <a:gd name="T36" fmla="*/ 97 w 165"/>
                <a:gd name="T37" fmla="*/ 129 h 275"/>
                <a:gd name="T38" fmla="*/ 117 w 165"/>
                <a:gd name="T39" fmla="*/ 146 h 275"/>
                <a:gd name="T40" fmla="*/ 137 w 165"/>
                <a:gd name="T41" fmla="*/ 172 h 275"/>
                <a:gd name="T42" fmla="*/ 152 w 165"/>
                <a:gd name="T43" fmla="*/ 203 h 275"/>
                <a:gd name="T44" fmla="*/ 155 w 165"/>
                <a:gd name="T45" fmla="*/ 226 h 275"/>
                <a:gd name="T46" fmla="*/ 146 w 165"/>
                <a:gd name="T47" fmla="*/ 214 h 275"/>
                <a:gd name="T48" fmla="*/ 136 w 165"/>
                <a:gd name="T49" fmla="*/ 188 h 275"/>
                <a:gd name="T50" fmla="*/ 124 w 165"/>
                <a:gd name="T51" fmla="*/ 170 h 275"/>
                <a:gd name="T52" fmla="*/ 111 w 165"/>
                <a:gd name="T53" fmla="*/ 157 h 275"/>
                <a:gd name="T54" fmla="*/ 97 w 165"/>
                <a:gd name="T55" fmla="*/ 146 h 275"/>
                <a:gd name="T56" fmla="*/ 100 w 165"/>
                <a:gd name="T57" fmla="*/ 169 h 275"/>
                <a:gd name="T58" fmla="*/ 109 w 165"/>
                <a:gd name="T59" fmla="*/ 238 h 275"/>
                <a:gd name="T60" fmla="*/ 106 w 165"/>
                <a:gd name="T61" fmla="*/ 275 h 275"/>
                <a:gd name="T62" fmla="*/ 103 w 165"/>
                <a:gd name="T63" fmla="*/ 271 h 275"/>
                <a:gd name="T64" fmla="*/ 100 w 165"/>
                <a:gd name="T65" fmla="*/ 243 h 275"/>
                <a:gd name="T66" fmla="*/ 86 w 165"/>
                <a:gd name="T67" fmla="*/ 176 h 275"/>
                <a:gd name="T68" fmla="*/ 68 w 165"/>
                <a:gd name="T69" fmla="*/ 166 h 275"/>
                <a:gd name="T70" fmla="*/ 44 w 165"/>
                <a:gd name="T71" fmla="*/ 198 h 275"/>
                <a:gd name="T72" fmla="*/ 35 w 165"/>
                <a:gd name="T73" fmla="*/ 223 h 275"/>
                <a:gd name="T74" fmla="*/ 31 w 165"/>
                <a:gd name="T75" fmla="*/ 217 h 275"/>
                <a:gd name="T76" fmla="*/ 41 w 165"/>
                <a:gd name="T77" fmla="*/ 191 h 275"/>
                <a:gd name="T78" fmla="*/ 64 w 165"/>
                <a:gd name="T79" fmla="*/ 148 h 275"/>
                <a:gd name="T80" fmla="*/ 74 w 165"/>
                <a:gd name="T81" fmla="*/ 117 h 275"/>
                <a:gd name="T82" fmla="*/ 74 w 165"/>
                <a:gd name="T83" fmla="*/ 80 h 275"/>
                <a:gd name="T84" fmla="*/ 65 w 165"/>
                <a:gd name="T85" fmla="*/ 76 h 275"/>
                <a:gd name="T86" fmla="*/ 44 w 165"/>
                <a:gd name="T87" fmla="*/ 95 h 275"/>
                <a:gd name="T88" fmla="*/ 25 w 165"/>
                <a:gd name="T89" fmla="*/ 118 h 275"/>
                <a:gd name="T90" fmla="*/ 10 w 165"/>
                <a:gd name="T91" fmla="*/ 144 h 275"/>
                <a:gd name="T92" fmla="*/ 3 w 165"/>
                <a:gd name="T93" fmla="*/ 161 h 275"/>
                <a:gd name="T94" fmla="*/ 0 w 165"/>
                <a:gd name="T95" fmla="*/ 158 h 275"/>
                <a:gd name="T96" fmla="*/ 4 w 165"/>
                <a:gd name="T97" fmla="*/ 142 h 275"/>
                <a:gd name="T98" fmla="*/ 19 w 165"/>
                <a:gd name="T99" fmla="*/ 115 h 275"/>
                <a:gd name="T100" fmla="*/ 38 w 165"/>
                <a:gd name="T101" fmla="*/ 86 h 275"/>
                <a:gd name="T102" fmla="*/ 59 w 165"/>
                <a:gd name="T103" fmla="*/ 59 h 275"/>
                <a:gd name="T104" fmla="*/ 72 w 165"/>
                <a:gd name="T105" fmla="*/ 43 h 275"/>
                <a:gd name="T106" fmla="*/ 69 w 165"/>
                <a:gd name="T107" fmla="*/ 19 h 275"/>
                <a:gd name="T108" fmla="*/ 68 w 165"/>
                <a:gd name="T109" fmla="*/ 8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1" y="0"/>
                  </a:moveTo>
                  <a:lnTo>
                    <a:pt x="74" y="3"/>
                  </a:lnTo>
                  <a:lnTo>
                    <a:pt x="75" y="16"/>
                  </a:lnTo>
                  <a:lnTo>
                    <a:pt x="78" y="33"/>
                  </a:lnTo>
                  <a:lnTo>
                    <a:pt x="80" y="42"/>
                  </a:lnTo>
                  <a:lnTo>
                    <a:pt x="83" y="45"/>
                  </a:lnTo>
                  <a:lnTo>
                    <a:pt x="87" y="47"/>
                  </a:lnTo>
                  <a:lnTo>
                    <a:pt x="95" y="53"/>
                  </a:lnTo>
                  <a:lnTo>
                    <a:pt x="102" y="59"/>
                  </a:lnTo>
                  <a:lnTo>
                    <a:pt x="111" y="68"/>
                  </a:lnTo>
                  <a:lnTo>
                    <a:pt x="120" y="77"/>
                  </a:lnTo>
                  <a:lnTo>
                    <a:pt x="127" y="89"/>
                  </a:lnTo>
                  <a:lnTo>
                    <a:pt x="134" y="101"/>
                  </a:lnTo>
                  <a:lnTo>
                    <a:pt x="146" y="123"/>
                  </a:lnTo>
                  <a:lnTo>
                    <a:pt x="157" y="138"/>
                  </a:lnTo>
                  <a:lnTo>
                    <a:pt x="162" y="148"/>
                  </a:lnTo>
                  <a:lnTo>
                    <a:pt x="165" y="155"/>
                  </a:lnTo>
                  <a:lnTo>
                    <a:pt x="165" y="160"/>
                  </a:lnTo>
                  <a:lnTo>
                    <a:pt x="164" y="161"/>
                  </a:lnTo>
                  <a:lnTo>
                    <a:pt x="161" y="160"/>
                  </a:lnTo>
                  <a:lnTo>
                    <a:pt x="157" y="152"/>
                  </a:lnTo>
                  <a:lnTo>
                    <a:pt x="154" y="146"/>
                  </a:lnTo>
                  <a:lnTo>
                    <a:pt x="149" y="138"/>
                  </a:lnTo>
                  <a:lnTo>
                    <a:pt x="143" y="127"/>
                  </a:lnTo>
                  <a:lnTo>
                    <a:pt x="136" y="115"/>
                  </a:lnTo>
                  <a:lnTo>
                    <a:pt x="128" y="105"/>
                  </a:lnTo>
                  <a:lnTo>
                    <a:pt x="121" y="95"/>
                  </a:lnTo>
                  <a:lnTo>
                    <a:pt x="115" y="86"/>
                  </a:lnTo>
                  <a:lnTo>
                    <a:pt x="111" y="81"/>
                  </a:lnTo>
                  <a:lnTo>
                    <a:pt x="103" y="76"/>
                  </a:lnTo>
                  <a:lnTo>
                    <a:pt x="97" y="71"/>
                  </a:lnTo>
                  <a:lnTo>
                    <a:pt x="93" y="68"/>
                  </a:lnTo>
                  <a:lnTo>
                    <a:pt x="89" y="67"/>
                  </a:lnTo>
                  <a:lnTo>
                    <a:pt x="87" y="81"/>
                  </a:lnTo>
                  <a:lnTo>
                    <a:pt x="87" y="96"/>
                  </a:lnTo>
                  <a:lnTo>
                    <a:pt x="89" y="112"/>
                  </a:lnTo>
                  <a:lnTo>
                    <a:pt x="90" y="123"/>
                  </a:lnTo>
                  <a:lnTo>
                    <a:pt x="97" y="129"/>
                  </a:lnTo>
                  <a:lnTo>
                    <a:pt x="106" y="136"/>
                  </a:lnTo>
                  <a:lnTo>
                    <a:pt x="117" y="146"/>
                  </a:lnTo>
                  <a:lnTo>
                    <a:pt x="127" y="158"/>
                  </a:lnTo>
                  <a:lnTo>
                    <a:pt x="137" y="172"/>
                  </a:lnTo>
                  <a:lnTo>
                    <a:pt x="146" y="186"/>
                  </a:lnTo>
                  <a:lnTo>
                    <a:pt x="152" y="203"/>
                  </a:lnTo>
                  <a:lnTo>
                    <a:pt x="155" y="220"/>
                  </a:lnTo>
                  <a:lnTo>
                    <a:pt x="155" y="226"/>
                  </a:lnTo>
                  <a:lnTo>
                    <a:pt x="152" y="225"/>
                  </a:lnTo>
                  <a:lnTo>
                    <a:pt x="146" y="214"/>
                  </a:lnTo>
                  <a:lnTo>
                    <a:pt x="140" y="198"/>
                  </a:lnTo>
                  <a:lnTo>
                    <a:pt x="136" y="188"/>
                  </a:lnTo>
                  <a:lnTo>
                    <a:pt x="131" y="179"/>
                  </a:lnTo>
                  <a:lnTo>
                    <a:pt x="124" y="170"/>
                  </a:lnTo>
                  <a:lnTo>
                    <a:pt x="118" y="163"/>
                  </a:lnTo>
                  <a:lnTo>
                    <a:pt x="111" y="157"/>
                  </a:lnTo>
                  <a:lnTo>
                    <a:pt x="103" y="151"/>
                  </a:lnTo>
                  <a:lnTo>
                    <a:pt x="97" y="146"/>
                  </a:lnTo>
                  <a:lnTo>
                    <a:pt x="92" y="145"/>
                  </a:lnTo>
                  <a:lnTo>
                    <a:pt x="100" y="169"/>
                  </a:lnTo>
                  <a:lnTo>
                    <a:pt x="106" y="201"/>
                  </a:lnTo>
                  <a:lnTo>
                    <a:pt x="109" y="238"/>
                  </a:lnTo>
                  <a:lnTo>
                    <a:pt x="108" y="268"/>
                  </a:lnTo>
                  <a:lnTo>
                    <a:pt x="106" y="275"/>
                  </a:lnTo>
                  <a:lnTo>
                    <a:pt x="105" y="275"/>
                  </a:lnTo>
                  <a:lnTo>
                    <a:pt x="103" y="271"/>
                  </a:lnTo>
                  <a:lnTo>
                    <a:pt x="103" y="263"/>
                  </a:lnTo>
                  <a:lnTo>
                    <a:pt x="100" y="243"/>
                  </a:lnTo>
                  <a:lnTo>
                    <a:pt x="95" y="209"/>
                  </a:lnTo>
                  <a:lnTo>
                    <a:pt x="86" y="176"/>
                  </a:lnTo>
                  <a:lnTo>
                    <a:pt x="80" y="157"/>
                  </a:lnTo>
                  <a:lnTo>
                    <a:pt x="68" y="166"/>
                  </a:lnTo>
                  <a:lnTo>
                    <a:pt x="55" y="180"/>
                  </a:lnTo>
                  <a:lnTo>
                    <a:pt x="44" y="198"/>
                  </a:lnTo>
                  <a:lnTo>
                    <a:pt x="38" y="217"/>
                  </a:lnTo>
                  <a:lnTo>
                    <a:pt x="35" y="223"/>
                  </a:lnTo>
                  <a:lnTo>
                    <a:pt x="33" y="223"/>
                  </a:lnTo>
                  <a:lnTo>
                    <a:pt x="31" y="217"/>
                  </a:lnTo>
                  <a:lnTo>
                    <a:pt x="33" y="207"/>
                  </a:lnTo>
                  <a:lnTo>
                    <a:pt x="41" y="191"/>
                  </a:lnTo>
                  <a:lnTo>
                    <a:pt x="53" y="169"/>
                  </a:lnTo>
                  <a:lnTo>
                    <a:pt x="64" y="148"/>
                  </a:lnTo>
                  <a:lnTo>
                    <a:pt x="72" y="135"/>
                  </a:lnTo>
                  <a:lnTo>
                    <a:pt x="74" y="117"/>
                  </a:lnTo>
                  <a:lnTo>
                    <a:pt x="75" y="98"/>
                  </a:lnTo>
                  <a:lnTo>
                    <a:pt x="74" y="80"/>
                  </a:lnTo>
                  <a:lnTo>
                    <a:pt x="74" y="70"/>
                  </a:lnTo>
                  <a:lnTo>
                    <a:pt x="65" y="76"/>
                  </a:lnTo>
                  <a:lnTo>
                    <a:pt x="55" y="84"/>
                  </a:lnTo>
                  <a:lnTo>
                    <a:pt x="44" y="95"/>
                  </a:lnTo>
                  <a:lnTo>
                    <a:pt x="34" y="107"/>
                  </a:lnTo>
                  <a:lnTo>
                    <a:pt x="25" y="118"/>
                  </a:lnTo>
                  <a:lnTo>
                    <a:pt x="16" y="132"/>
                  </a:lnTo>
                  <a:lnTo>
                    <a:pt x="10" y="144"/>
                  </a:lnTo>
                  <a:lnTo>
                    <a:pt x="6" y="155"/>
                  </a:lnTo>
                  <a:lnTo>
                    <a:pt x="3" y="161"/>
                  </a:lnTo>
                  <a:lnTo>
                    <a:pt x="2" y="161"/>
                  </a:lnTo>
                  <a:lnTo>
                    <a:pt x="0" y="158"/>
                  </a:lnTo>
                  <a:lnTo>
                    <a:pt x="2" y="149"/>
                  </a:lnTo>
                  <a:lnTo>
                    <a:pt x="4" y="142"/>
                  </a:lnTo>
                  <a:lnTo>
                    <a:pt x="10" y="130"/>
                  </a:lnTo>
                  <a:lnTo>
                    <a:pt x="19" y="115"/>
                  </a:lnTo>
                  <a:lnTo>
                    <a:pt x="28" y="101"/>
                  </a:lnTo>
                  <a:lnTo>
                    <a:pt x="38" y="86"/>
                  </a:lnTo>
                  <a:lnTo>
                    <a:pt x="49" y="71"/>
                  </a:lnTo>
                  <a:lnTo>
                    <a:pt x="59" y="59"/>
                  </a:lnTo>
                  <a:lnTo>
                    <a:pt x="68" y="52"/>
                  </a:lnTo>
                  <a:lnTo>
                    <a:pt x="72" y="43"/>
                  </a:lnTo>
                  <a:lnTo>
                    <a:pt x="72" y="30"/>
                  </a:lnTo>
                  <a:lnTo>
                    <a:pt x="69" y="19"/>
                  </a:lnTo>
                  <a:lnTo>
                    <a:pt x="68" y="12"/>
                  </a:lnTo>
                  <a:lnTo>
                    <a:pt x="68" y="8"/>
                  </a:lnTo>
                  <a:lnTo>
                    <a:pt x="68" y="6"/>
                  </a:lnTo>
                  <a:lnTo>
                    <a:pt x="69" y="3"/>
                  </a:lnTo>
                  <a:lnTo>
                    <a:pt x="71" y="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01" name="Freeform 362"/>
            <p:cNvSpPr>
              <a:spLocks/>
            </p:cNvSpPr>
            <p:nvPr/>
          </p:nvSpPr>
          <p:spPr bwMode="auto">
            <a:xfrm>
              <a:off x="1423" y="1739"/>
              <a:ext cx="199" cy="285"/>
            </a:xfrm>
            <a:custGeom>
              <a:avLst/>
              <a:gdLst>
                <a:gd name="T0" fmla="*/ 6 w 199"/>
                <a:gd name="T1" fmla="*/ 272 h 285"/>
                <a:gd name="T2" fmla="*/ 22 w 199"/>
                <a:gd name="T3" fmla="*/ 233 h 285"/>
                <a:gd name="T4" fmla="*/ 34 w 199"/>
                <a:gd name="T5" fmla="*/ 207 h 285"/>
                <a:gd name="T6" fmla="*/ 50 w 199"/>
                <a:gd name="T7" fmla="*/ 170 h 285"/>
                <a:gd name="T8" fmla="*/ 47 w 199"/>
                <a:gd name="T9" fmla="*/ 152 h 285"/>
                <a:gd name="T10" fmla="*/ 37 w 199"/>
                <a:gd name="T11" fmla="*/ 137 h 285"/>
                <a:gd name="T12" fmla="*/ 35 w 199"/>
                <a:gd name="T13" fmla="*/ 120 h 285"/>
                <a:gd name="T14" fmla="*/ 38 w 199"/>
                <a:gd name="T15" fmla="*/ 124 h 285"/>
                <a:gd name="T16" fmla="*/ 46 w 199"/>
                <a:gd name="T17" fmla="*/ 134 h 285"/>
                <a:gd name="T18" fmla="*/ 57 w 199"/>
                <a:gd name="T19" fmla="*/ 142 h 285"/>
                <a:gd name="T20" fmla="*/ 68 w 199"/>
                <a:gd name="T21" fmla="*/ 136 h 285"/>
                <a:gd name="T22" fmla="*/ 84 w 199"/>
                <a:gd name="T23" fmla="*/ 118 h 285"/>
                <a:gd name="T24" fmla="*/ 99 w 199"/>
                <a:gd name="T25" fmla="*/ 100 h 285"/>
                <a:gd name="T26" fmla="*/ 108 w 199"/>
                <a:gd name="T27" fmla="*/ 86 h 285"/>
                <a:gd name="T28" fmla="*/ 111 w 199"/>
                <a:gd name="T29" fmla="*/ 71 h 285"/>
                <a:gd name="T30" fmla="*/ 102 w 199"/>
                <a:gd name="T31" fmla="*/ 37 h 285"/>
                <a:gd name="T32" fmla="*/ 91 w 199"/>
                <a:gd name="T33" fmla="*/ 18 h 285"/>
                <a:gd name="T34" fmla="*/ 90 w 199"/>
                <a:gd name="T35" fmla="*/ 13 h 285"/>
                <a:gd name="T36" fmla="*/ 102 w 199"/>
                <a:gd name="T37" fmla="*/ 25 h 285"/>
                <a:gd name="T38" fmla="*/ 117 w 199"/>
                <a:gd name="T39" fmla="*/ 58 h 285"/>
                <a:gd name="T40" fmla="*/ 128 w 199"/>
                <a:gd name="T41" fmla="*/ 53 h 285"/>
                <a:gd name="T42" fmla="*/ 150 w 199"/>
                <a:gd name="T43" fmla="*/ 13 h 285"/>
                <a:gd name="T44" fmla="*/ 167 w 199"/>
                <a:gd name="T45" fmla="*/ 0 h 285"/>
                <a:gd name="T46" fmla="*/ 167 w 199"/>
                <a:gd name="T47" fmla="*/ 4 h 285"/>
                <a:gd name="T48" fmla="*/ 155 w 199"/>
                <a:gd name="T49" fmla="*/ 24 h 285"/>
                <a:gd name="T50" fmla="*/ 133 w 199"/>
                <a:gd name="T51" fmla="*/ 69 h 285"/>
                <a:gd name="T52" fmla="*/ 134 w 199"/>
                <a:gd name="T53" fmla="*/ 78 h 285"/>
                <a:gd name="T54" fmla="*/ 153 w 199"/>
                <a:gd name="T55" fmla="*/ 72 h 285"/>
                <a:gd name="T56" fmla="*/ 168 w 199"/>
                <a:gd name="T57" fmla="*/ 68 h 285"/>
                <a:gd name="T58" fmla="*/ 180 w 199"/>
                <a:gd name="T59" fmla="*/ 62 h 285"/>
                <a:gd name="T60" fmla="*/ 192 w 199"/>
                <a:gd name="T61" fmla="*/ 55 h 285"/>
                <a:gd name="T62" fmla="*/ 199 w 199"/>
                <a:gd name="T63" fmla="*/ 55 h 285"/>
                <a:gd name="T64" fmla="*/ 189 w 199"/>
                <a:gd name="T65" fmla="*/ 63 h 285"/>
                <a:gd name="T66" fmla="*/ 171 w 199"/>
                <a:gd name="T67" fmla="*/ 75 h 285"/>
                <a:gd name="T68" fmla="*/ 148 w 199"/>
                <a:gd name="T69" fmla="*/ 87 h 285"/>
                <a:gd name="T70" fmla="*/ 127 w 199"/>
                <a:gd name="T71" fmla="*/ 95 h 285"/>
                <a:gd name="T72" fmla="*/ 112 w 199"/>
                <a:gd name="T73" fmla="*/ 102 h 285"/>
                <a:gd name="T74" fmla="*/ 94 w 199"/>
                <a:gd name="T75" fmla="*/ 124 h 285"/>
                <a:gd name="T76" fmla="*/ 94 w 199"/>
                <a:gd name="T77" fmla="*/ 134 h 285"/>
                <a:gd name="T78" fmla="*/ 102 w 199"/>
                <a:gd name="T79" fmla="*/ 139 h 285"/>
                <a:gd name="T80" fmla="*/ 99 w 199"/>
                <a:gd name="T81" fmla="*/ 143 h 285"/>
                <a:gd name="T82" fmla="*/ 90 w 199"/>
                <a:gd name="T83" fmla="*/ 151 h 285"/>
                <a:gd name="T84" fmla="*/ 84 w 199"/>
                <a:gd name="T85" fmla="*/ 152 h 285"/>
                <a:gd name="T86" fmla="*/ 80 w 199"/>
                <a:gd name="T87" fmla="*/ 152 h 285"/>
                <a:gd name="T88" fmla="*/ 75 w 199"/>
                <a:gd name="T89" fmla="*/ 158 h 285"/>
                <a:gd name="T90" fmla="*/ 62 w 199"/>
                <a:gd name="T91" fmla="*/ 183 h 285"/>
                <a:gd name="T92" fmla="*/ 46 w 199"/>
                <a:gd name="T93" fmla="*/ 216 h 285"/>
                <a:gd name="T94" fmla="*/ 37 w 199"/>
                <a:gd name="T95" fmla="*/ 245 h 285"/>
                <a:gd name="T96" fmla="*/ 32 w 199"/>
                <a:gd name="T97" fmla="*/ 262 h 285"/>
                <a:gd name="T98" fmla="*/ 26 w 199"/>
                <a:gd name="T99" fmla="*/ 273 h 285"/>
                <a:gd name="T100" fmla="*/ 19 w 199"/>
                <a:gd name="T101" fmla="*/ 279 h 285"/>
                <a:gd name="T102" fmla="*/ 4 w 199"/>
                <a:gd name="T103" fmla="*/ 284 h 2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9"/>
                <a:gd name="T157" fmla="*/ 0 h 285"/>
                <a:gd name="T158" fmla="*/ 199 w 199"/>
                <a:gd name="T159" fmla="*/ 285 h 28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9" h="285">
                  <a:moveTo>
                    <a:pt x="0" y="285"/>
                  </a:moveTo>
                  <a:lnTo>
                    <a:pt x="6" y="272"/>
                  </a:lnTo>
                  <a:lnTo>
                    <a:pt x="15" y="253"/>
                  </a:lnTo>
                  <a:lnTo>
                    <a:pt x="22" y="233"/>
                  </a:lnTo>
                  <a:lnTo>
                    <a:pt x="28" y="220"/>
                  </a:lnTo>
                  <a:lnTo>
                    <a:pt x="34" y="207"/>
                  </a:lnTo>
                  <a:lnTo>
                    <a:pt x="41" y="188"/>
                  </a:lnTo>
                  <a:lnTo>
                    <a:pt x="50" y="170"/>
                  </a:lnTo>
                  <a:lnTo>
                    <a:pt x="54" y="160"/>
                  </a:lnTo>
                  <a:lnTo>
                    <a:pt x="47" y="152"/>
                  </a:lnTo>
                  <a:lnTo>
                    <a:pt x="41" y="145"/>
                  </a:lnTo>
                  <a:lnTo>
                    <a:pt x="37" y="137"/>
                  </a:lnTo>
                  <a:lnTo>
                    <a:pt x="35" y="127"/>
                  </a:lnTo>
                  <a:lnTo>
                    <a:pt x="35" y="120"/>
                  </a:lnTo>
                  <a:lnTo>
                    <a:pt x="37" y="120"/>
                  </a:lnTo>
                  <a:lnTo>
                    <a:pt x="38" y="124"/>
                  </a:lnTo>
                  <a:lnTo>
                    <a:pt x="41" y="130"/>
                  </a:lnTo>
                  <a:lnTo>
                    <a:pt x="46" y="134"/>
                  </a:lnTo>
                  <a:lnTo>
                    <a:pt x="52" y="139"/>
                  </a:lnTo>
                  <a:lnTo>
                    <a:pt x="57" y="142"/>
                  </a:lnTo>
                  <a:lnTo>
                    <a:pt x="62" y="143"/>
                  </a:lnTo>
                  <a:lnTo>
                    <a:pt x="68" y="136"/>
                  </a:lnTo>
                  <a:lnTo>
                    <a:pt x="77" y="129"/>
                  </a:lnTo>
                  <a:lnTo>
                    <a:pt x="84" y="118"/>
                  </a:lnTo>
                  <a:lnTo>
                    <a:pt x="91" y="109"/>
                  </a:lnTo>
                  <a:lnTo>
                    <a:pt x="99" y="100"/>
                  </a:lnTo>
                  <a:lnTo>
                    <a:pt x="105" y="93"/>
                  </a:lnTo>
                  <a:lnTo>
                    <a:pt x="108" y="86"/>
                  </a:lnTo>
                  <a:lnTo>
                    <a:pt x="111" y="81"/>
                  </a:lnTo>
                  <a:lnTo>
                    <a:pt x="111" y="71"/>
                  </a:lnTo>
                  <a:lnTo>
                    <a:pt x="108" y="53"/>
                  </a:lnTo>
                  <a:lnTo>
                    <a:pt x="102" y="37"/>
                  </a:lnTo>
                  <a:lnTo>
                    <a:pt x="96" y="25"/>
                  </a:lnTo>
                  <a:lnTo>
                    <a:pt x="91" y="18"/>
                  </a:lnTo>
                  <a:lnTo>
                    <a:pt x="88" y="13"/>
                  </a:lnTo>
                  <a:lnTo>
                    <a:pt x="90" y="13"/>
                  </a:lnTo>
                  <a:lnTo>
                    <a:pt x="94" y="16"/>
                  </a:lnTo>
                  <a:lnTo>
                    <a:pt x="102" y="25"/>
                  </a:lnTo>
                  <a:lnTo>
                    <a:pt x="111" y="41"/>
                  </a:lnTo>
                  <a:lnTo>
                    <a:pt x="117" y="58"/>
                  </a:lnTo>
                  <a:lnTo>
                    <a:pt x="119" y="71"/>
                  </a:lnTo>
                  <a:lnTo>
                    <a:pt x="128" y="53"/>
                  </a:lnTo>
                  <a:lnTo>
                    <a:pt x="140" y="32"/>
                  </a:lnTo>
                  <a:lnTo>
                    <a:pt x="150" y="13"/>
                  </a:lnTo>
                  <a:lnTo>
                    <a:pt x="161" y="3"/>
                  </a:lnTo>
                  <a:lnTo>
                    <a:pt x="167" y="0"/>
                  </a:lnTo>
                  <a:lnTo>
                    <a:pt x="168" y="0"/>
                  </a:lnTo>
                  <a:lnTo>
                    <a:pt x="167" y="4"/>
                  </a:lnTo>
                  <a:lnTo>
                    <a:pt x="162" y="9"/>
                  </a:lnTo>
                  <a:lnTo>
                    <a:pt x="155" y="24"/>
                  </a:lnTo>
                  <a:lnTo>
                    <a:pt x="145" y="47"/>
                  </a:lnTo>
                  <a:lnTo>
                    <a:pt x="133" y="69"/>
                  </a:lnTo>
                  <a:lnTo>
                    <a:pt x="125" y="81"/>
                  </a:lnTo>
                  <a:lnTo>
                    <a:pt x="134" y="78"/>
                  </a:lnTo>
                  <a:lnTo>
                    <a:pt x="145" y="75"/>
                  </a:lnTo>
                  <a:lnTo>
                    <a:pt x="153" y="72"/>
                  </a:lnTo>
                  <a:lnTo>
                    <a:pt x="161" y="69"/>
                  </a:lnTo>
                  <a:lnTo>
                    <a:pt x="168" y="68"/>
                  </a:lnTo>
                  <a:lnTo>
                    <a:pt x="176" y="65"/>
                  </a:lnTo>
                  <a:lnTo>
                    <a:pt x="180" y="62"/>
                  </a:lnTo>
                  <a:lnTo>
                    <a:pt x="184" y="59"/>
                  </a:lnTo>
                  <a:lnTo>
                    <a:pt x="192" y="55"/>
                  </a:lnTo>
                  <a:lnTo>
                    <a:pt x="198" y="53"/>
                  </a:lnTo>
                  <a:lnTo>
                    <a:pt x="199" y="55"/>
                  </a:lnTo>
                  <a:lnTo>
                    <a:pt x="195" y="59"/>
                  </a:lnTo>
                  <a:lnTo>
                    <a:pt x="189" y="63"/>
                  </a:lnTo>
                  <a:lnTo>
                    <a:pt x="181" y="68"/>
                  </a:lnTo>
                  <a:lnTo>
                    <a:pt x="171" y="75"/>
                  </a:lnTo>
                  <a:lnTo>
                    <a:pt x="159" y="81"/>
                  </a:lnTo>
                  <a:lnTo>
                    <a:pt x="148" y="87"/>
                  </a:lnTo>
                  <a:lnTo>
                    <a:pt x="136" y="92"/>
                  </a:lnTo>
                  <a:lnTo>
                    <a:pt x="127" y="95"/>
                  </a:lnTo>
                  <a:lnTo>
                    <a:pt x="121" y="96"/>
                  </a:lnTo>
                  <a:lnTo>
                    <a:pt x="112" y="102"/>
                  </a:lnTo>
                  <a:lnTo>
                    <a:pt x="102" y="112"/>
                  </a:lnTo>
                  <a:lnTo>
                    <a:pt x="94" y="124"/>
                  </a:lnTo>
                  <a:lnTo>
                    <a:pt x="91" y="131"/>
                  </a:lnTo>
                  <a:lnTo>
                    <a:pt x="94" y="134"/>
                  </a:lnTo>
                  <a:lnTo>
                    <a:pt x="97" y="137"/>
                  </a:lnTo>
                  <a:lnTo>
                    <a:pt x="102" y="139"/>
                  </a:lnTo>
                  <a:lnTo>
                    <a:pt x="105" y="139"/>
                  </a:lnTo>
                  <a:lnTo>
                    <a:pt x="99" y="143"/>
                  </a:lnTo>
                  <a:lnTo>
                    <a:pt x="94" y="146"/>
                  </a:lnTo>
                  <a:lnTo>
                    <a:pt x="90" y="151"/>
                  </a:lnTo>
                  <a:lnTo>
                    <a:pt x="87" y="154"/>
                  </a:lnTo>
                  <a:lnTo>
                    <a:pt x="84" y="152"/>
                  </a:lnTo>
                  <a:lnTo>
                    <a:pt x="81" y="152"/>
                  </a:lnTo>
                  <a:lnTo>
                    <a:pt x="80" y="152"/>
                  </a:lnTo>
                  <a:lnTo>
                    <a:pt x="75" y="158"/>
                  </a:lnTo>
                  <a:lnTo>
                    <a:pt x="69" y="170"/>
                  </a:lnTo>
                  <a:lnTo>
                    <a:pt x="62" y="183"/>
                  </a:lnTo>
                  <a:lnTo>
                    <a:pt x="53" y="199"/>
                  </a:lnTo>
                  <a:lnTo>
                    <a:pt x="46" y="216"/>
                  </a:lnTo>
                  <a:lnTo>
                    <a:pt x="40" y="231"/>
                  </a:lnTo>
                  <a:lnTo>
                    <a:pt x="37" y="245"/>
                  </a:lnTo>
                  <a:lnTo>
                    <a:pt x="35" y="256"/>
                  </a:lnTo>
                  <a:lnTo>
                    <a:pt x="32" y="262"/>
                  </a:lnTo>
                  <a:lnTo>
                    <a:pt x="29" y="267"/>
                  </a:lnTo>
                  <a:lnTo>
                    <a:pt x="26" y="273"/>
                  </a:lnTo>
                  <a:lnTo>
                    <a:pt x="23" y="276"/>
                  </a:lnTo>
                  <a:lnTo>
                    <a:pt x="19" y="279"/>
                  </a:lnTo>
                  <a:lnTo>
                    <a:pt x="12" y="282"/>
                  </a:lnTo>
                  <a:lnTo>
                    <a:pt x="4" y="284"/>
                  </a:lnTo>
                  <a:lnTo>
                    <a:pt x="0" y="285"/>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02" name="Freeform 363"/>
            <p:cNvSpPr>
              <a:spLocks/>
            </p:cNvSpPr>
            <p:nvPr/>
          </p:nvSpPr>
          <p:spPr bwMode="auto">
            <a:xfrm>
              <a:off x="1132" y="2193"/>
              <a:ext cx="128" cy="220"/>
            </a:xfrm>
            <a:custGeom>
              <a:avLst/>
              <a:gdLst>
                <a:gd name="T0" fmla="*/ 84 w 128"/>
                <a:gd name="T1" fmla="*/ 13 h 220"/>
                <a:gd name="T2" fmla="*/ 71 w 128"/>
                <a:gd name="T3" fmla="*/ 38 h 220"/>
                <a:gd name="T4" fmla="*/ 61 w 128"/>
                <a:gd name="T5" fmla="*/ 46 h 220"/>
                <a:gd name="T6" fmla="*/ 40 w 128"/>
                <a:gd name="T7" fmla="*/ 53 h 220"/>
                <a:gd name="T8" fmla="*/ 19 w 128"/>
                <a:gd name="T9" fmla="*/ 65 h 220"/>
                <a:gd name="T10" fmla="*/ 4 w 128"/>
                <a:gd name="T11" fmla="*/ 75 h 220"/>
                <a:gd name="T12" fmla="*/ 0 w 128"/>
                <a:gd name="T13" fmla="*/ 84 h 220"/>
                <a:gd name="T14" fmla="*/ 1 w 128"/>
                <a:gd name="T15" fmla="*/ 85 h 220"/>
                <a:gd name="T16" fmla="*/ 10 w 128"/>
                <a:gd name="T17" fmla="*/ 81 h 220"/>
                <a:gd name="T18" fmla="*/ 24 w 128"/>
                <a:gd name="T19" fmla="*/ 72 h 220"/>
                <a:gd name="T20" fmla="*/ 41 w 128"/>
                <a:gd name="T21" fmla="*/ 63 h 220"/>
                <a:gd name="T22" fmla="*/ 58 w 128"/>
                <a:gd name="T23" fmla="*/ 56 h 220"/>
                <a:gd name="T24" fmla="*/ 61 w 128"/>
                <a:gd name="T25" fmla="*/ 65 h 220"/>
                <a:gd name="T26" fmla="*/ 55 w 128"/>
                <a:gd name="T27" fmla="*/ 94 h 220"/>
                <a:gd name="T28" fmla="*/ 47 w 128"/>
                <a:gd name="T29" fmla="*/ 109 h 220"/>
                <a:gd name="T30" fmla="*/ 34 w 128"/>
                <a:gd name="T31" fmla="*/ 124 h 220"/>
                <a:gd name="T32" fmla="*/ 18 w 128"/>
                <a:gd name="T33" fmla="*/ 140 h 220"/>
                <a:gd name="T34" fmla="*/ 7 w 128"/>
                <a:gd name="T35" fmla="*/ 152 h 220"/>
                <a:gd name="T36" fmla="*/ 4 w 128"/>
                <a:gd name="T37" fmla="*/ 161 h 220"/>
                <a:gd name="T38" fmla="*/ 7 w 128"/>
                <a:gd name="T39" fmla="*/ 164 h 220"/>
                <a:gd name="T40" fmla="*/ 18 w 128"/>
                <a:gd name="T41" fmla="*/ 150 h 220"/>
                <a:gd name="T42" fmla="*/ 44 w 128"/>
                <a:gd name="T43" fmla="*/ 127 h 220"/>
                <a:gd name="T44" fmla="*/ 55 w 128"/>
                <a:gd name="T45" fmla="*/ 137 h 220"/>
                <a:gd name="T46" fmla="*/ 59 w 128"/>
                <a:gd name="T47" fmla="*/ 196 h 220"/>
                <a:gd name="T48" fmla="*/ 64 w 128"/>
                <a:gd name="T49" fmla="*/ 218 h 220"/>
                <a:gd name="T50" fmla="*/ 65 w 128"/>
                <a:gd name="T51" fmla="*/ 218 h 220"/>
                <a:gd name="T52" fmla="*/ 65 w 128"/>
                <a:gd name="T53" fmla="*/ 192 h 220"/>
                <a:gd name="T54" fmla="*/ 64 w 128"/>
                <a:gd name="T55" fmla="*/ 128 h 220"/>
                <a:gd name="T56" fmla="*/ 68 w 128"/>
                <a:gd name="T57" fmla="*/ 108 h 220"/>
                <a:gd name="T58" fmla="*/ 71 w 128"/>
                <a:gd name="T59" fmla="*/ 109 h 220"/>
                <a:gd name="T60" fmla="*/ 78 w 128"/>
                <a:gd name="T61" fmla="*/ 127 h 220"/>
                <a:gd name="T62" fmla="*/ 105 w 128"/>
                <a:gd name="T63" fmla="*/ 158 h 220"/>
                <a:gd name="T64" fmla="*/ 120 w 128"/>
                <a:gd name="T65" fmla="*/ 165 h 220"/>
                <a:gd name="T66" fmla="*/ 114 w 128"/>
                <a:gd name="T67" fmla="*/ 156 h 220"/>
                <a:gd name="T68" fmla="*/ 100 w 128"/>
                <a:gd name="T69" fmla="*/ 139 h 220"/>
                <a:gd name="T70" fmla="*/ 81 w 128"/>
                <a:gd name="T71" fmla="*/ 112 h 220"/>
                <a:gd name="T72" fmla="*/ 75 w 128"/>
                <a:gd name="T73" fmla="*/ 91 h 220"/>
                <a:gd name="T74" fmla="*/ 77 w 128"/>
                <a:gd name="T75" fmla="*/ 65 h 220"/>
                <a:gd name="T76" fmla="*/ 80 w 128"/>
                <a:gd name="T77" fmla="*/ 54 h 220"/>
                <a:gd name="T78" fmla="*/ 84 w 128"/>
                <a:gd name="T79" fmla="*/ 57 h 220"/>
                <a:gd name="T80" fmla="*/ 97 w 128"/>
                <a:gd name="T81" fmla="*/ 71 h 220"/>
                <a:gd name="T82" fmla="*/ 120 w 128"/>
                <a:gd name="T83" fmla="*/ 91 h 220"/>
                <a:gd name="T84" fmla="*/ 128 w 128"/>
                <a:gd name="T85" fmla="*/ 97 h 220"/>
                <a:gd name="T86" fmla="*/ 120 w 128"/>
                <a:gd name="T87" fmla="*/ 85 h 220"/>
                <a:gd name="T88" fmla="*/ 108 w 128"/>
                <a:gd name="T89" fmla="*/ 71 h 220"/>
                <a:gd name="T90" fmla="*/ 95 w 128"/>
                <a:gd name="T91" fmla="*/ 54 h 220"/>
                <a:gd name="T92" fmla="*/ 90 w 128"/>
                <a:gd name="T93" fmla="*/ 44 h 220"/>
                <a:gd name="T94" fmla="*/ 90 w 128"/>
                <a:gd name="T95" fmla="*/ 22 h 220"/>
                <a:gd name="T96" fmla="*/ 97 w 128"/>
                <a:gd name="T97" fmla="*/ 3 h 220"/>
                <a:gd name="T98" fmla="*/ 95 w 128"/>
                <a:gd name="T99" fmla="*/ 0 h 2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0"/>
                <a:gd name="T152" fmla="*/ 128 w 128"/>
                <a:gd name="T153" fmla="*/ 220 h 22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0">
                  <a:moveTo>
                    <a:pt x="90" y="4"/>
                  </a:moveTo>
                  <a:lnTo>
                    <a:pt x="84" y="13"/>
                  </a:lnTo>
                  <a:lnTo>
                    <a:pt x="77" y="26"/>
                  </a:lnTo>
                  <a:lnTo>
                    <a:pt x="71" y="38"/>
                  </a:lnTo>
                  <a:lnTo>
                    <a:pt x="68" y="46"/>
                  </a:lnTo>
                  <a:lnTo>
                    <a:pt x="61" y="46"/>
                  </a:lnTo>
                  <a:lnTo>
                    <a:pt x="52" y="48"/>
                  </a:lnTo>
                  <a:lnTo>
                    <a:pt x="40" y="53"/>
                  </a:lnTo>
                  <a:lnTo>
                    <a:pt x="30" y="59"/>
                  </a:lnTo>
                  <a:lnTo>
                    <a:pt x="19" y="65"/>
                  </a:lnTo>
                  <a:lnTo>
                    <a:pt x="10" y="71"/>
                  </a:lnTo>
                  <a:lnTo>
                    <a:pt x="4" y="75"/>
                  </a:lnTo>
                  <a:lnTo>
                    <a:pt x="1" y="80"/>
                  </a:lnTo>
                  <a:lnTo>
                    <a:pt x="0" y="84"/>
                  </a:lnTo>
                  <a:lnTo>
                    <a:pt x="0" y="85"/>
                  </a:lnTo>
                  <a:lnTo>
                    <a:pt x="1" y="85"/>
                  </a:lnTo>
                  <a:lnTo>
                    <a:pt x="6" y="82"/>
                  </a:lnTo>
                  <a:lnTo>
                    <a:pt x="10" y="81"/>
                  </a:lnTo>
                  <a:lnTo>
                    <a:pt x="16" y="77"/>
                  </a:lnTo>
                  <a:lnTo>
                    <a:pt x="24" y="72"/>
                  </a:lnTo>
                  <a:lnTo>
                    <a:pt x="32" y="68"/>
                  </a:lnTo>
                  <a:lnTo>
                    <a:pt x="41" y="63"/>
                  </a:lnTo>
                  <a:lnTo>
                    <a:pt x="50" y="59"/>
                  </a:lnTo>
                  <a:lnTo>
                    <a:pt x="58" y="56"/>
                  </a:lnTo>
                  <a:lnTo>
                    <a:pt x="64" y="54"/>
                  </a:lnTo>
                  <a:lnTo>
                    <a:pt x="61" y="65"/>
                  </a:lnTo>
                  <a:lnTo>
                    <a:pt x="58" y="80"/>
                  </a:lnTo>
                  <a:lnTo>
                    <a:pt x="55" y="94"/>
                  </a:lnTo>
                  <a:lnTo>
                    <a:pt x="53" y="103"/>
                  </a:lnTo>
                  <a:lnTo>
                    <a:pt x="47" y="109"/>
                  </a:lnTo>
                  <a:lnTo>
                    <a:pt x="41" y="115"/>
                  </a:lnTo>
                  <a:lnTo>
                    <a:pt x="34" y="124"/>
                  </a:lnTo>
                  <a:lnTo>
                    <a:pt x="25" y="131"/>
                  </a:lnTo>
                  <a:lnTo>
                    <a:pt x="18" y="140"/>
                  </a:lnTo>
                  <a:lnTo>
                    <a:pt x="12" y="146"/>
                  </a:lnTo>
                  <a:lnTo>
                    <a:pt x="7" y="152"/>
                  </a:lnTo>
                  <a:lnTo>
                    <a:pt x="4" y="156"/>
                  </a:lnTo>
                  <a:lnTo>
                    <a:pt x="4" y="161"/>
                  </a:lnTo>
                  <a:lnTo>
                    <a:pt x="4" y="164"/>
                  </a:lnTo>
                  <a:lnTo>
                    <a:pt x="7" y="164"/>
                  </a:lnTo>
                  <a:lnTo>
                    <a:pt x="10" y="159"/>
                  </a:lnTo>
                  <a:lnTo>
                    <a:pt x="18" y="150"/>
                  </a:lnTo>
                  <a:lnTo>
                    <a:pt x="31" y="137"/>
                  </a:lnTo>
                  <a:lnTo>
                    <a:pt x="44" y="127"/>
                  </a:lnTo>
                  <a:lnTo>
                    <a:pt x="53" y="119"/>
                  </a:lnTo>
                  <a:lnTo>
                    <a:pt x="55" y="137"/>
                  </a:lnTo>
                  <a:lnTo>
                    <a:pt x="56" y="167"/>
                  </a:lnTo>
                  <a:lnTo>
                    <a:pt x="59" y="196"/>
                  </a:lnTo>
                  <a:lnTo>
                    <a:pt x="62" y="213"/>
                  </a:lnTo>
                  <a:lnTo>
                    <a:pt x="64" y="218"/>
                  </a:lnTo>
                  <a:lnTo>
                    <a:pt x="65" y="220"/>
                  </a:lnTo>
                  <a:lnTo>
                    <a:pt x="65" y="218"/>
                  </a:lnTo>
                  <a:lnTo>
                    <a:pt x="66" y="211"/>
                  </a:lnTo>
                  <a:lnTo>
                    <a:pt x="65" y="192"/>
                  </a:lnTo>
                  <a:lnTo>
                    <a:pt x="65" y="159"/>
                  </a:lnTo>
                  <a:lnTo>
                    <a:pt x="64" y="128"/>
                  </a:lnTo>
                  <a:lnTo>
                    <a:pt x="66" y="109"/>
                  </a:lnTo>
                  <a:lnTo>
                    <a:pt x="68" y="108"/>
                  </a:lnTo>
                  <a:lnTo>
                    <a:pt x="69" y="108"/>
                  </a:lnTo>
                  <a:lnTo>
                    <a:pt x="71" y="109"/>
                  </a:lnTo>
                  <a:lnTo>
                    <a:pt x="72" y="115"/>
                  </a:lnTo>
                  <a:lnTo>
                    <a:pt x="78" y="127"/>
                  </a:lnTo>
                  <a:lnTo>
                    <a:pt x="92" y="142"/>
                  </a:lnTo>
                  <a:lnTo>
                    <a:pt x="105" y="158"/>
                  </a:lnTo>
                  <a:lnTo>
                    <a:pt x="115" y="165"/>
                  </a:lnTo>
                  <a:lnTo>
                    <a:pt x="120" y="165"/>
                  </a:lnTo>
                  <a:lnTo>
                    <a:pt x="118" y="162"/>
                  </a:lnTo>
                  <a:lnTo>
                    <a:pt x="114" y="156"/>
                  </a:lnTo>
                  <a:lnTo>
                    <a:pt x="108" y="149"/>
                  </a:lnTo>
                  <a:lnTo>
                    <a:pt x="100" y="139"/>
                  </a:lnTo>
                  <a:lnTo>
                    <a:pt x="90" y="125"/>
                  </a:lnTo>
                  <a:lnTo>
                    <a:pt x="81" y="112"/>
                  </a:lnTo>
                  <a:lnTo>
                    <a:pt x="75" y="102"/>
                  </a:lnTo>
                  <a:lnTo>
                    <a:pt x="75" y="91"/>
                  </a:lnTo>
                  <a:lnTo>
                    <a:pt x="75" y="78"/>
                  </a:lnTo>
                  <a:lnTo>
                    <a:pt x="77" y="65"/>
                  </a:lnTo>
                  <a:lnTo>
                    <a:pt x="78" y="57"/>
                  </a:lnTo>
                  <a:lnTo>
                    <a:pt x="80" y="54"/>
                  </a:lnTo>
                  <a:lnTo>
                    <a:pt x="81" y="54"/>
                  </a:lnTo>
                  <a:lnTo>
                    <a:pt x="84" y="57"/>
                  </a:lnTo>
                  <a:lnTo>
                    <a:pt x="89" y="62"/>
                  </a:lnTo>
                  <a:lnTo>
                    <a:pt x="97" y="71"/>
                  </a:lnTo>
                  <a:lnTo>
                    <a:pt x="108" y="81"/>
                  </a:lnTo>
                  <a:lnTo>
                    <a:pt x="120" y="91"/>
                  </a:lnTo>
                  <a:lnTo>
                    <a:pt x="127" y="97"/>
                  </a:lnTo>
                  <a:lnTo>
                    <a:pt x="128" y="97"/>
                  </a:lnTo>
                  <a:lnTo>
                    <a:pt x="126" y="91"/>
                  </a:lnTo>
                  <a:lnTo>
                    <a:pt x="120" y="85"/>
                  </a:lnTo>
                  <a:lnTo>
                    <a:pt x="114" y="78"/>
                  </a:lnTo>
                  <a:lnTo>
                    <a:pt x="108" y="71"/>
                  </a:lnTo>
                  <a:lnTo>
                    <a:pt x="100" y="62"/>
                  </a:lnTo>
                  <a:lnTo>
                    <a:pt x="95" y="54"/>
                  </a:lnTo>
                  <a:lnTo>
                    <a:pt x="92" y="50"/>
                  </a:lnTo>
                  <a:lnTo>
                    <a:pt x="90" y="44"/>
                  </a:lnTo>
                  <a:lnTo>
                    <a:pt x="89" y="34"/>
                  </a:lnTo>
                  <a:lnTo>
                    <a:pt x="90" y="22"/>
                  </a:lnTo>
                  <a:lnTo>
                    <a:pt x="95" y="10"/>
                  </a:lnTo>
                  <a:lnTo>
                    <a:pt x="97" y="3"/>
                  </a:lnTo>
                  <a:lnTo>
                    <a:pt x="97" y="0"/>
                  </a:lnTo>
                  <a:lnTo>
                    <a:pt x="95" y="0"/>
                  </a:lnTo>
                  <a:lnTo>
                    <a:pt x="90" y="4"/>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003" name="Freeform 364"/>
            <p:cNvSpPr>
              <a:spLocks/>
            </p:cNvSpPr>
            <p:nvPr/>
          </p:nvSpPr>
          <p:spPr bwMode="auto">
            <a:xfrm>
              <a:off x="1585" y="2094"/>
              <a:ext cx="256" cy="202"/>
            </a:xfrm>
            <a:custGeom>
              <a:avLst/>
              <a:gdLst>
                <a:gd name="T0" fmla="*/ 5 w 256"/>
                <a:gd name="T1" fmla="*/ 20 h 202"/>
                <a:gd name="T2" fmla="*/ 19 w 256"/>
                <a:gd name="T3" fmla="*/ 32 h 202"/>
                <a:gd name="T4" fmla="*/ 30 w 256"/>
                <a:gd name="T5" fmla="*/ 40 h 202"/>
                <a:gd name="T6" fmla="*/ 50 w 256"/>
                <a:gd name="T7" fmla="*/ 48 h 202"/>
                <a:gd name="T8" fmla="*/ 56 w 256"/>
                <a:gd name="T9" fmla="*/ 74 h 202"/>
                <a:gd name="T10" fmla="*/ 58 w 256"/>
                <a:gd name="T11" fmla="*/ 113 h 202"/>
                <a:gd name="T12" fmla="*/ 62 w 256"/>
                <a:gd name="T13" fmla="*/ 134 h 202"/>
                <a:gd name="T14" fmla="*/ 65 w 256"/>
                <a:gd name="T15" fmla="*/ 128 h 202"/>
                <a:gd name="T16" fmla="*/ 64 w 256"/>
                <a:gd name="T17" fmla="*/ 108 h 202"/>
                <a:gd name="T18" fmla="*/ 68 w 256"/>
                <a:gd name="T19" fmla="*/ 66 h 202"/>
                <a:gd name="T20" fmla="*/ 74 w 256"/>
                <a:gd name="T21" fmla="*/ 57 h 202"/>
                <a:gd name="T22" fmla="*/ 86 w 256"/>
                <a:gd name="T23" fmla="*/ 69 h 202"/>
                <a:gd name="T24" fmla="*/ 101 w 256"/>
                <a:gd name="T25" fmla="*/ 82 h 202"/>
                <a:gd name="T26" fmla="*/ 112 w 256"/>
                <a:gd name="T27" fmla="*/ 93 h 202"/>
                <a:gd name="T28" fmla="*/ 120 w 256"/>
                <a:gd name="T29" fmla="*/ 118 h 202"/>
                <a:gd name="T30" fmla="*/ 132 w 256"/>
                <a:gd name="T31" fmla="*/ 180 h 202"/>
                <a:gd name="T32" fmla="*/ 143 w 256"/>
                <a:gd name="T33" fmla="*/ 202 h 202"/>
                <a:gd name="T34" fmla="*/ 143 w 256"/>
                <a:gd name="T35" fmla="*/ 192 h 202"/>
                <a:gd name="T36" fmla="*/ 136 w 256"/>
                <a:gd name="T37" fmla="*/ 167 h 202"/>
                <a:gd name="T38" fmla="*/ 129 w 256"/>
                <a:gd name="T39" fmla="*/ 119 h 202"/>
                <a:gd name="T40" fmla="*/ 141 w 256"/>
                <a:gd name="T41" fmla="*/ 109 h 202"/>
                <a:gd name="T42" fmla="*/ 176 w 256"/>
                <a:gd name="T43" fmla="*/ 128 h 202"/>
                <a:gd name="T44" fmla="*/ 214 w 256"/>
                <a:gd name="T45" fmla="*/ 150 h 202"/>
                <a:gd name="T46" fmla="*/ 245 w 256"/>
                <a:gd name="T47" fmla="*/ 168 h 202"/>
                <a:gd name="T48" fmla="*/ 254 w 256"/>
                <a:gd name="T49" fmla="*/ 176 h 202"/>
                <a:gd name="T50" fmla="*/ 253 w 256"/>
                <a:gd name="T51" fmla="*/ 170 h 202"/>
                <a:gd name="T52" fmla="*/ 238 w 256"/>
                <a:gd name="T53" fmla="*/ 156 h 202"/>
                <a:gd name="T54" fmla="*/ 208 w 256"/>
                <a:gd name="T55" fmla="*/ 137 h 202"/>
                <a:gd name="T56" fmla="*/ 173 w 256"/>
                <a:gd name="T57" fmla="*/ 115 h 202"/>
                <a:gd name="T58" fmla="*/ 143 w 256"/>
                <a:gd name="T59" fmla="*/ 99 h 202"/>
                <a:gd name="T60" fmla="*/ 129 w 256"/>
                <a:gd name="T61" fmla="*/ 91 h 202"/>
                <a:gd name="T62" fmla="*/ 138 w 256"/>
                <a:gd name="T63" fmla="*/ 90 h 202"/>
                <a:gd name="T64" fmla="*/ 155 w 256"/>
                <a:gd name="T65" fmla="*/ 84 h 202"/>
                <a:gd name="T66" fmla="*/ 182 w 256"/>
                <a:gd name="T67" fmla="*/ 79 h 202"/>
                <a:gd name="T68" fmla="*/ 213 w 256"/>
                <a:gd name="T69" fmla="*/ 78 h 202"/>
                <a:gd name="T70" fmla="*/ 238 w 256"/>
                <a:gd name="T71" fmla="*/ 81 h 202"/>
                <a:gd name="T72" fmla="*/ 256 w 256"/>
                <a:gd name="T73" fmla="*/ 87 h 202"/>
                <a:gd name="T74" fmla="*/ 251 w 256"/>
                <a:gd name="T75" fmla="*/ 79 h 202"/>
                <a:gd name="T76" fmla="*/ 236 w 256"/>
                <a:gd name="T77" fmla="*/ 74 h 202"/>
                <a:gd name="T78" fmla="*/ 207 w 256"/>
                <a:gd name="T79" fmla="*/ 72 h 202"/>
                <a:gd name="T80" fmla="*/ 170 w 256"/>
                <a:gd name="T81" fmla="*/ 74 h 202"/>
                <a:gd name="T82" fmla="*/ 141 w 256"/>
                <a:gd name="T83" fmla="*/ 75 h 202"/>
                <a:gd name="T84" fmla="*/ 129 w 256"/>
                <a:gd name="T85" fmla="*/ 74 h 202"/>
                <a:gd name="T86" fmla="*/ 115 w 256"/>
                <a:gd name="T87" fmla="*/ 66 h 202"/>
                <a:gd name="T88" fmla="*/ 99 w 256"/>
                <a:gd name="T89" fmla="*/ 56 h 202"/>
                <a:gd name="T90" fmla="*/ 87 w 256"/>
                <a:gd name="T91" fmla="*/ 46 h 202"/>
                <a:gd name="T92" fmla="*/ 92 w 256"/>
                <a:gd name="T93" fmla="*/ 38 h 202"/>
                <a:gd name="T94" fmla="*/ 112 w 256"/>
                <a:gd name="T95" fmla="*/ 28 h 202"/>
                <a:gd name="T96" fmla="*/ 133 w 256"/>
                <a:gd name="T97" fmla="*/ 16 h 202"/>
                <a:gd name="T98" fmla="*/ 152 w 256"/>
                <a:gd name="T99" fmla="*/ 7 h 202"/>
                <a:gd name="T100" fmla="*/ 164 w 256"/>
                <a:gd name="T101" fmla="*/ 4 h 202"/>
                <a:gd name="T102" fmla="*/ 155 w 256"/>
                <a:gd name="T103" fmla="*/ 0 h 202"/>
                <a:gd name="T104" fmla="*/ 138 w 256"/>
                <a:gd name="T105" fmla="*/ 6 h 202"/>
                <a:gd name="T106" fmla="*/ 118 w 256"/>
                <a:gd name="T107" fmla="*/ 13 h 202"/>
                <a:gd name="T108" fmla="*/ 96 w 256"/>
                <a:gd name="T109" fmla="*/ 25 h 202"/>
                <a:gd name="T110" fmla="*/ 79 w 256"/>
                <a:gd name="T111" fmla="*/ 32 h 202"/>
                <a:gd name="T112" fmla="*/ 68 w 256"/>
                <a:gd name="T113" fmla="*/ 38 h 202"/>
                <a:gd name="T114" fmla="*/ 55 w 256"/>
                <a:gd name="T115" fmla="*/ 37 h 202"/>
                <a:gd name="T116" fmla="*/ 40 w 256"/>
                <a:gd name="T117" fmla="*/ 29 h 202"/>
                <a:gd name="T118" fmla="*/ 27 w 256"/>
                <a:gd name="T119" fmla="*/ 23 h 202"/>
                <a:gd name="T120" fmla="*/ 14 w 256"/>
                <a:gd name="T121" fmla="*/ 19 h 202"/>
                <a:gd name="T122" fmla="*/ 3 w 256"/>
                <a:gd name="T123" fmla="*/ 16 h 2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6"/>
                <a:gd name="T187" fmla="*/ 0 h 202"/>
                <a:gd name="T188" fmla="*/ 256 w 256"/>
                <a:gd name="T189" fmla="*/ 202 h 2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6" h="202">
                  <a:moveTo>
                    <a:pt x="0" y="16"/>
                  </a:moveTo>
                  <a:lnTo>
                    <a:pt x="5" y="20"/>
                  </a:lnTo>
                  <a:lnTo>
                    <a:pt x="12" y="26"/>
                  </a:lnTo>
                  <a:lnTo>
                    <a:pt x="19" y="32"/>
                  </a:lnTo>
                  <a:lnTo>
                    <a:pt x="24" y="37"/>
                  </a:lnTo>
                  <a:lnTo>
                    <a:pt x="30" y="40"/>
                  </a:lnTo>
                  <a:lnTo>
                    <a:pt x="40" y="44"/>
                  </a:lnTo>
                  <a:lnTo>
                    <a:pt x="50" y="48"/>
                  </a:lnTo>
                  <a:lnTo>
                    <a:pt x="56" y="54"/>
                  </a:lnTo>
                  <a:lnTo>
                    <a:pt x="56" y="74"/>
                  </a:lnTo>
                  <a:lnTo>
                    <a:pt x="56" y="94"/>
                  </a:lnTo>
                  <a:lnTo>
                    <a:pt x="58" y="113"/>
                  </a:lnTo>
                  <a:lnTo>
                    <a:pt x="59" y="128"/>
                  </a:lnTo>
                  <a:lnTo>
                    <a:pt x="62" y="134"/>
                  </a:lnTo>
                  <a:lnTo>
                    <a:pt x="64" y="133"/>
                  </a:lnTo>
                  <a:lnTo>
                    <a:pt x="65" y="128"/>
                  </a:lnTo>
                  <a:lnTo>
                    <a:pt x="64" y="121"/>
                  </a:lnTo>
                  <a:lnTo>
                    <a:pt x="64" y="108"/>
                  </a:lnTo>
                  <a:lnTo>
                    <a:pt x="65" y="87"/>
                  </a:lnTo>
                  <a:lnTo>
                    <a:pt x="68" y="66"/>
                  </a:lnTo>
                  <a:lnTo>
                    <a:pt x="70" y="54"/>
                  </a:lnTo>
                  <a:lnTo>
                    <a:pt x="74" y="57"/>
                  </a:lnTo>
                  <a:lnTo>
                    <a:pt x="80" y="63"/>
                  </a:lnTo>
                  <a:lnTo>
                    <a:pt x="86" y="69"/>
                  </a:lnTo>
                  <a:lnTo>
                    <a:pt x="93" y="77"/>
                  </a:lnTo>
                  <a:lnTo>
                    <a:pt x="101" y="82"/>
                  </a:lnTo>
                  <a:lnTo>
                    <a:pt x="108" y="88"/>
                  </a:lnTo>
                  <a:lnTo>
                    <a:pt x="112" y="93"/>
                  </a:lnTo>
                  <a:lnTo>
                    <a:pt x="117" y="94"/>
                  </a:lnTo>
                  <a:lnTo>
                    <a:pt x="120" y="118"/>
                  </a:lnTo>
                  <a:lnTo>
                    <a:pt x="124" y="149"/>
                  </a:lnTo>
                  <a:lnTo>
                    <a:pt x="132" y="180"/>
                  </a:lnTo>
                  <a:lnTo>
                    <a:pt x="139" y="198"/>
                  </a:lnTo>
                  <a:lnTo>
                    <a:pt x="143" y="202"/>
                  </a:lnTo>
                  <a:lnTo>
                    <a:pt x="145" y="199"/>
                  </a:lnTo>
                  <a:lnTo>
                    <a:pt x="143" y="192"/>
                  </a:lnTo>
                  <a:lnTo>
                    <a:pt x="141" y="183"/>
                  </a:lnTo>
                  <a:lnTo>
                    <a:pt x="136" y="167"/>
                  </a:lnTo>
                  <a:lnTo>
                    <a:pt x="132" y="143"/>
                  </a:lnTo>
                  <a:lnTo>
                    <a:pt x="129" y="119"/>
                  </a:lnTo>
                  <a:lnTo>
                    <a:pt x="129" y="103"/>
                  </a:lnTo>
                  <a:lnTo>
                    <a:pt x="141" y="109"/>
                  </a:lnTo>
                  <a:lnTo>
                    <a:pt x="157" y="118"/>
                  </a:lnTo>
                  <a:lnTo>
                    <a:pt x="176" y="128"/>
                  </a:lnTo>
                  <a:lnTo>
                    <a:pt x="195" y="140"/>
                  </a:lnTo>
                  <a:lnTo>
                    <a:pt x="214" y="150"/>
                  </a:lnTo>
                  <a:lnTo>
                    <a:pt x="232" y="161"/>
                  </a:lnTo>
                  <a:lnTo>
                    <a:pt x="245" y="168"/>
                  </a:lnTo>
                  <a:lnTo>
                    <a:pt x="251" y="173"/>
                  </a:lnTo>
                  <a:lnTo>
                    <a:pt x="254" y="176"/>
                  </a:lnTo>
                  <a:lnTo>
                    <a:pt x="256" y="174"/>
                  </a:lnTo>
                  <a:lnTo>
                    <a:pt x="253" y="170"/>
                  </a:lnTo>
                  <a:lnTo>
                    <a:pt x="245" y="162"/>
                  </a:lnTo>
                  <a:lnTo>
                    <a:pt x="238" y="156"/>
                  </a:lnTo>
                  <a:lnTo>
                    <a:pt x="225" y="147"/>
                  </a:lnTo>
                  <a:lnTo>
                    <a:pt x="208" y="137"/>
                  </a:lnTo>
                  <a:lnTo>
                    <a:pt x="191" y="127"/>
                  </a:lnTo>
                  <a:lnTo>
                    <a:pt x="173" y="115"/>
                  </a:lnTo>
                  <a:lnTo>
                    <a:pt x="157" y="106"/>
                  </a:lnTo>
                  <a:lnTo>
                    <a:pt x="143" y="99"/>
                  </a:lnTo>
                  <a:lnTo>
                    <a:pt x="135" y="94"/>
                  </a:lnTo>
                  <a:lnTo>
                    <a:pt x="129" y="91"/>
                  </a:lnTo>
                  <a:lnTo>
                    <a:pt x="130" y="90"/>
                  </a:lnTo>
                  <a:lnTo>
                    <a:pt x="138" y="90"/>
                  </a:lnTo>
                  <a:lnTo>
                    <a:pt x="146" y="87"/>
                  </a:lnTo>
                  <a:lnTo>
                    <a:pt x="155" y="84"/>
                  </a:lnTo>
                  <a:lnTo>
                    <a:pt x="169" y="81"/>
                  </a:lnTo>
                  <a:lnTo>
                    <a:pt x="182" y="79"/>
                  </a:lnTo>
                  <a:lnTo>
                    <a:pt x="198" y="78"/>
                  </a:lnTo>
                  <a:lnTo>
                    <a:pt x="213" y="78"/>
                  </a:lnTo>
                  <a:lnTo>
                    <a:pt x="228" y="79"/>
                  </a:lnTo>
                  <a:lnTo>
                    <a:pt x="238" y="81"/>
                  </a:lnTo>
                  <a:lnTo>
                    <a:pt x="247" y="84"/>
                  </a:lnTo>
                  <a:lnTo>
                    <a:pt x="256" y="87"/>
                  </a:lnTo>
                  <a:lnTo>
                    <a:pt x="256" y="85"/>
                  </a:lnTo>
                  <a:lnTo>
                    <a:pt x="251" y="79"/>
                  </a:lnTo>
                  <a:lnTo>
                    <a:pt x="244" y="75"/>
                  </a:lnTo>
                  <a:lnTo>
                    <a:pt x="236" y="74"/>
                  </a:lnTo>
                  <a:lnTo>
                    <a:pt x="223" y="74"/>
                  </a:lnTo>
                  <a:lnTo>
                    <a:pt x="207" y="72"/>
                  </a:lnTo>
                  <a:lnTo>
                    <a:pt x="189" y="72"/>
                  </a:lnTo>
                  <a:lnTo>
                    <a:pt x="170" y="74"/>
                  </a:lnTo>
                  <a:lnTo>
                    <a:pt x="154" y="74"/>
                  </a:lnTo>
                  <a:lnTo>
                    <a:pt x="141" y="75"/>
                  </a:lnTo>
                  <a:lnTo>
                    <a:pt x="133" y="75"/>
                  </a:lnTo>
                  <a:lnTo>
                    <a:pt x="129" y="74"/>
                  </a:lnTo>
                  <a:lnTo>
                    <a:pt x="121" y="71"/>
                  </a:lnTo>
                  <a:lnTo>
                    <a:pt x="115" y="66"/>
                  </a:lnTo>
                  <a:lnTo>
                    <a:pt x="107" y="60"/>
                  </a:lnTo>
                  <a:lnTo>
                    <a:pt x="99" y="56"/>
                  </a:lnTo>
                  <a:lnTo>
                    <a:pt x="93" y="50"/>
                  </a:lnTo>
                  <a:lnTo>
                    <a:pt x="87" y="46"/>
                  </a:lnTo>
                  <a:lnTo>
                    <a:pt x="84" y="43"/>
                  </a:lnTo>
                  <a:lnTo>
                    <a:pt x="92" y="38"/>
                  </a:lnTo>
                  <a:lnTo>
                    <a:pt x="102" y="34"/>
                  </a:lnTo>
                  <a:lnTo>
                    <a:pt x="112" y="28"/>
                  </a:lnTo>
                  <a:lnTo>
                    <a:pt x="123" y="22"/>
                  </a:lnTo>
                  <a:lnTo>
                    <a:pt x="133" y="16"/>
                  </a:lnTo>
                  <a:lnTo>
                    <a:pt x="143" y="10"/>
                  </a:lnTo>
                  <a:lnTo>
                    <a:pt x="152" y="7"/>
                  </a:lnTo>
                  <a:lnTo>
                    <a:pt x="158" y="6"/>
                  </a:lnTo>
                  <a:lnTo>
                    <a:pt x="164" y="4"/>
                  </a:lnTo>
                  <a:lnTo>
                    <a:pt x="163" y="1"/>
                  </a:lnTo>
                  <a:lnTo>
                    <a:pt x="155" y="0"/>
                  </a:lnTo>
                  <a:lnTo>
                    <a:pt x="145" y="3"/>
                  </a:lnTo>
                  <a:lnTo>
                    <a:pt x="138" y="6"/>
                  </a:lnTo>
                  <a:lnTo>
                    <a:pt x="129" y="9"/>
                  </a:lnTo>
                  <a:lnTo>
                    <a:pt x="118" y="13"/>
                  </a:lnTo>
                  <a:lnTo>
                    <a:pt x="107" y="19"/>
                  </a:lnTo>
                  <a:lnTo>
                    <a:pt x="96" y="25"/>
                  </a:lnTo>
                  <a:lnTo>
                    <a:pt x="86" y="29"/>
                  </a:lnTo>
                  <a:lnTo>
                    <a:pt x="79" y="32"/>
                  </a:lnTo>
                  <a:lnTo>
                    <a:pt x="74" y="35"/>
                  </a:lnTo>
                  <a:lnTo>
                    <a:pt x="68" y="38"/>
                  </a:lnTo>
                  <a:lnTo>
                    <a:pt x="62" y="38"/>
                  </a:lnTo>
                  <a:lnTo>
                    <a:pt x="55" y="37"/>
                  </a:lnTo>
                  <a:lnTo>
                    <a:pt x="46" y="32"/>
                  </a:lnTo>
                  <a:lnTo>
                    <a:pt x="40" y="29"/>
                  </a:lnTo>
                  <a:lnTo>
                    <a:pt x="34" y="26"/>
                  </a:lnTo>
                  <a:lnTo>
                    <a:pt x="27" y="23"/>
                  </a:lnTo>
                  <a:lnTo>
                    <a:pt x="21" y="20"/>
                  </a:lnTo>
                  <a:lnTo>
                    <a:pt x="14" y="19"/>
                  </a:lnTo>
                  <a:lnTo>
                    <a:pt x="8" y="17"/>
                  </a:lnTo>
                  <a:lnTo>
                    <a:pt x="3" y="16"/>
                  </a:lnTo>
                  <a:lnTo>
                    <a:pt x="0" y="16"/>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grpSp>
        <p:nvGrpSpPr>
          <p:cNvPr id="8220" name="Group 42"/>
          <p:cNvGrpSpPr>
            <a:grpSpLocks noChangeAspect="1"/>
          </p:cNvGrpSpPr>
          <p:nvPr/>
        </p:nvGrpSpPr>
        <p:grpSpPr bwMode="auto">
          <a:xfrm rot="10800000" flipH="1">
            <a:off x="1524000" y="5695950"/>
            <a:ext cx="1219200" cy="1162050"/>
            <a:chOff x="1008" y="1127"/>
            <a:chExt cx="2064" cy="2059"/>
          </a:xfrm>
        </p:grpSpPr>
        <p:sp>
          <p:nvSpPr>
            <p:cNvPr id="51552" name="AutoShape 43"/>
            <p:cNvSpPr>
              <a:spLocks noChangeAspect="1" noChangeArrowheads="1" noTextEdit="1"/>
            </p:cNvSpPr>
            <p:nvPr/>
          </p:nvSpPr>
          <p:spPr bwMode="auto">
            <a:xfrm>
              <a:off x="1008" y="1127"/>
              <a:ext cx="2064" cy="20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defRPr/>
              </a:pPr>
              <a:endParaRPr lang="en-US">
                <a:effectLst>
                  <a:outerShdw blurRad="38100" dist="38100" dir="2700000" algn="tl">
                    <a:srgbClr val="000000">
                      <a:alpha val="43137"/>
                    </a:srgbClr>
                  </a:outerShdw>
                </a:effectLst>
              </a:endParaRPr>
            </a:p>
          </p:txBody>
        </p:sp>
        <p:grpSp>
          <p:nvGrpSpPr>
            <p:cNvPr id="8561" name="Group 44"/>
            <p:cNvGrpSpPr>
              <a:grpSpLocks/>
            </p:cNvGrpSpPr>
            <p:nvPr/>
          </p:nvGrpSpPr>
          <p:grpSpPr bwMode="auto">
            <a:xfrm>
              <a:off x="1033" y="1136"/>
              <a:ext cx="2038" cy="1706"/>
              <a:chOff x="1033" y="1136"/>
              <a:chExt cx="2038" cy="1706"/>
            </a:xfrm>
          </p:grpSpPr>
          <p:sp>
            <p:nvSpPr>
              <p:cNvPr id="8682" name="Freeform 45"/>
              <p:cNvSpPr>
                <a:spLocks/>
              </p:cNvSpPr>
              <p:nvPr/>
            </p:nvSpPr>
            <p:spPr bwMode="auto">
              <a:xfrm>
                <a:off x="2127" y="1182"/>
                <a:ext cx="287" cy="125"/>
              </a:xfrm>
              <a:custGeom>
                <a:avLst/>
                <a:gdLst>
                  <a:gd name="T0" fmla="*/ 0 w 287"/>
                  <a:gd name="T1" fmla="*/ 109 h 125"/>
                  <a:gd name="T2" fmla="*/ 0 w 287"/>
                  <a:gd name="T3" fmla="*/ 108 h 125"/>
                  <a:gd name="T4" fmla="*/ 5 w 287"/>
                  <a:gd name="T5" fmla="*/ 106 h 125"/>
                  <a:gd name="T6" fmla="*/ 7 w 287"/>
                  <a:gd name="T7" fmla="*/ 105 h 125"/>
                  <a:gd name="T8" fmla="*/ 7 w 287"/>
                  <a:gd name="T9" fmla="*/ 103 h 125"/>
                  <a:gd name="T10" fmla="*/ 31 w 287"/>
                  <a:gd name="T11" fmla="*/ 109 h 125"/>
                  <a:gd name="T12" fmla="*/ 55 w 287"/>
                  <a:gd name="T13" fmla="*/ 112 h 125"/>
                  <a:gd name="T14" fmla="*/ 77 w 287"/>
                  <a:gd name="T15" fmla="*/ 114 h 125"/>
                  <a:gd name="T16" fmla="*/ 98 w 287"/>
                  <a:gd name="T17" fmla="*/ 111 h 125"/>
                  <a:gd name="T18" fmla="*/ 118 w 287"/>
                  <a:gd name="T19" fmla="*/ 106 h 125"/>
                  <a:gd name="T20" fmla="*/ 139 w 287"/>
                  <a:gd name="T21" fmla="*/ 100 h 125"/>
                  <a:gd name="T22" fmla="*/ 158 w 287"/>
                  <a:gd name="T23" fmla="*/ 93 h 125"/>
                  <a:gd name="T24" fmla="*/ 176 w 287"/>
                  <a:gd name="T25" fmla="*/ 84 h 125"/>
                  <a:gd name="T26" fmla="*/ 194 w 287"/>
                  <a:gd name="T27" fmla="*/ 74 h 125"/>
                  <a:gd name="T28" fmla="*/ 210 w 287"/>
                  <a:gd name="T29" fmla="*/ 63 h 125"/>
                  <a:gd name="T30" fmla="*/ 225 w 287"/>
                  <a:gd name="T31" fmla="*/ 53 h 125"/>
                  <a:gd name="T32" fmla="*/ 239 w 287"/>
                  <a:gd name="T33" fmla="*/ 41 h 125"/>
                  <a:gd name="T34" fmla="*/ 253 w 287"/>
                  <a:gd name="T35" fmla="*/ 29 h 125"/>
                  <a:gd name="T36" fmla="*/ 264 w 287"/>
                  <a:gd name="T37" fmla="*/ 19 h 125"/>
                  <a:gd name="T38" fmla="*/ 276 w 287"/>
                  <a:gd name="T39" fmla="*/ 9 h 125"/>
                  <a:gd name="T40" fmla="*/ 287 w 287"/>
                  <a:gd name="T41" fmla="*/ 0 h 125"/>
                  <a:gd name="T42" fmla="*/ 284 w 287"/>
                  <a:gd name="T43" fmla="*/ 12 h 125"/>
                  <a:gd name="T44" fmla="*/ 276 w 287"/>
                  <a:gd name="T45" fmla="*/ 23 h 125"/>
                  <a:gd name="T46" fmla="*/ 266 w 287"/>
                  <a:gd name="T47" fmla="*/ 35 h 125"/>
                  <a:gd name="T48" fmla="*/ 251 w 287"/>
                  <a:gd name="T49" fmla="*/ 48 h 125"/>
                  <a:gd name="T50" fmla="*/ 235 w 287"/>
                  <a:gd name="T51" fmla="*/ 62 h 125"/>
                  <a:gd name="T52" fmla="*/ 217 w 287"/>
                  <a:gd name="T53" fmla="*/ 75 h 125"/>
                  <a:gd name="T54" fmla="*/ 196 w 287"/>
                  <a:gd name="T55" fmla="*/ 87 h 125"/>
                  <a:gd name="T56" fmla="*/ 174 w 287"/>
                  <a:gd name="T57" fmla="*/ 97 h 125"/>
                  <a:gd name="T58" fmla="*/ 152 w 287"/>
                  <a:gd name="T59" fmla="*/ 108 h 125"/>
                  <a:gd name="T60" fmla="*/ 129 w 287"/>
                  <a:gd name="T61" fmla="*/ 115 h 125"/>
                  <a:gd name="T62" fmla="*/ 105 w 287"/>
                  <a:gd name="T63" fmla="*/ 121 h 125"/>
                  <a:gd name="T64" fmla="*/ 83 w 287"/>
                  <a:gd name="T65" fmla="*/ 125 h 125"/>
                  <a:gd name="T66" fmla="*/ 59 w 287"/>
                  <a:gd name="T67" fmla="*/ 125 h 125"/>
                  <a:gd name="T68" fmla="*/ 38 w 287"/>
                  <a:gd name="T69" fmla="*/ 124 h 125"/>
                  <a:gd name="T70" fmla="*/ 18 w 287"/>
                  <a:gd name="T71" fmla="*/ 118 h 125"/>
                  <a:gd name="T72" fmla="*/ 0 w 287"/>
                  <a:gd name="T73" fmla="*/ 109 h 1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7"/>
                  <a:gd name="T112" fmla="*/ 0 h 125"/>
                  <a:gd name="T113" fmla="*/ 287 w 287"/>
                  <a:gd name="T114" fmla="*/ 125 h 1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7" h="125">
                    <a:moveTo>
                      <a:pt x="0" y="109"/>
                    </a:moveTo>
                    <a:lnTo>
                      <a:pt x="0" y="108"/>
                    </a:lnTo>
                    <a:lnTo>
                      <a:pt x="5" y="106"/>
                    </a:lnTo>
                    <a:lnTo>
                      <a:pt x="7" y="105"/>
                    </a:lnTo>
                    <a:lnTo>
                      <a:pt x="7" y="103"/>
                    </a:lnTo>
                    <a:lnTo>
                      <a:pt x="31" y="109"/>
                    </a:lnTo>
                    <a:lnTo>
                      <a:pt x="55" y="112"/>
                    </a:lnTo>
                    <a:lnTo>
                      <a:pt x="77" y="114"/>
                    </a:lnTo>
                    <a:lnTo>
                      <a:pt x="98" y="111"/>
                    </a:lnTo>
                    <a:lnTo>
                      <a:pt x="118" y="106"/>
                    </a:lnTo>
                    <a:lnTo>
                      <a:pt x="139" y="100"/>
                    </a:lnTo>
                    <a:lnTo>
                      <a:pt x="158" y="93"/>
                    </a:lnTo>
                    <a:lnTo>
                      <a:pt x="176" y="84"/>
                    </a:lnTo>
                    <a:lnTo>
                      <a:pt x="194" y="74"/>
                    </a:lnTo>
                    <a:lnTo>
                      <a:pt x="210" y="63"/>
                    </a:lnTo>
                    <a:lnTo>
                      <a:pt x="225" y="53"/>
                    </a:lnTo>
                    <a:lnTo>
                      <a:pt x="239" y="41"/>
                    </a:lnTo>
                    <a:lnTo>
                      <a:pt x="253" y="29"/>
                    </a:lnTo>
                    <a:lnTo>
                      <a:pt x="264" y="19"/>
                    </a:lnTo>
                    <a:lnTo>
                      <a:pt x="276" y="9"/>
                    </a:lnTo>
                    <a:lnTo>
                      <a:pt x="287" y="0"/>
                    </a:lnTo>
                    <a:lnTo>
                      <a:pt x="284" y="12"/>
                    </a:lnTo>
                    <a:lnTo>
                      <a:pt x="276" y="23"/>
                    </a:lnTo>
                    <a:lnTo>
                      <a:pt x="266" y="35"/>
                    </a:lnTo>
                    <a:lnTo>
                      <a:pt x="251" y="48"/>
                    </a:lnTo>
                    <a:lnTo>
                      <a:pt x="235" y="62"/>
                    </a:lnTo>
                    <a:lnTo>
                      <a:pt x="217" y="75"/>
                    </a:lnTo>
                    <a:lnTo>
                      <a:pt x="196" y="87"/>
                    </a:lnTo>
                    <a:lnTo>
                      <a:pt x="174" y="97"/>
                    </a:lnTo>
                    <a:lnTo>
                      <a:pt x="152" y="108"/>
                    </a:lnTo>
                    <a:lnTo>
                      <a:pt x="129" y="115"/>
                    </a:lnTo>
                    <a:lnTo>
                      <a:pt x="105" y="121"/>
                    </a:lnTo>
                    <a:lnTo>
                      <a:pt x="83" y="125"/>
                    </a:lnTo>
                    <a:lnTo>
                      <a:pt x="59" y="125"/>
                    </a:lnTo>
                    <a:lnTo>
                      <a:pt x="38" y="124"/>
                    </a:lnTo>
                    <a:lnTo>
                      <a:pt x="18" y="118"/>
                    </a:lnTo>
                    <a:lnTo>
                      <a:pt x="0" y="10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83" name="Freeform 46"/>
              <p:cNvSpPr>
                <a:spLocks/>
              </p:cNvSpPr>
              <p:nvPr/>
            </p:nvSpPr>
            <p:spPr bwMode="auto">
              <a:xfrm>
                <a:off x="2352" y="1145"/>
                <a:ext cx="16" cy="97"/>
              </a:xfrm>
              <a:custGeom>
                <a:avLst/>
                <a:gdLst>
                  <a:gd name="T0" fmla="*/ 11 w 16"/>
                  <a:gd name="T1" fmla="*/ 0 h 97"/>
                  <a:gd name="T2" fmla="*/ 16 w 16"/>
                  <a:gd name="T3" fmla="*/ 12 h 97"/>
                  <a:gd name="T4" fmla="*/ 16 w 16"/>
                  <a:gd name="T5" fmla="*/ 40 h 97"/>
                  <a:gd name="T6" fmla="*/ 11 w 16"/>
                  <a:gd name="T7" fmla="*/ 72 h 97"/>
                  <a:gd name="T8" fmla="*/ 0 w 16"/>
                  <a:gd name="T9" fmla="*/ 97 h 97"/>
                  <a:gd name="T10" fmla="*/ 2 w 16"/>
                  <a:gd name="T11" fmla="*/ 72 h 97"/>
                  <a:gd name="T12" fmla="*/ 5 w 16"/>
                  <a:gd name="T13" fmla="*/ 40 h 97"/>
                  <a:gd name="T14" fmla="*/ 8 w 16"/>
                  <a:gd name="T15" fmla="*/ 12 h 97"/>
                  <a:gd name="T16" fmla="*/ 11 w 16"/>
                  <a:gd name="T17" fmla="*/ 0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97"/>
                  <a:gd name="T29" fmla="*/ 16 w 16"/>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97">
                    <a:moveTo>
                      <a:pt x="11" y="0"/>
                    </a:moveTo>
                    <a:lnTo>
                      <a:pt x="16" y="12"/>
                    </a:lnTo>
                    <a:lnTo>
                      <a:pt x="16" y="40"/>
                    </a:lnTo>
                    <a:lnTo>
                      <a:pt x="11" y="72"/>
                    </a:lnTo>
                    <a:lnTo>
                      <a:pt x="0" y="97"/>
                    </a:lnTo>
                    <a:lnTo>
                      <a:pt x="2" y="72"/>
                    </a:lnTo>
                    <a:lnTo>
                      <a:pt x="5" y="40"/>
                    </a:lnTo>
                    <a:lnTo>
                      <a:pt x="8" y="12"/>
                    </a:lnTo>
                    <a:lnTo>
                      <a:pt x="1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84" name="Freeform 47"/>
              <p:cNvSpPr>
                <a:spLocks/>
              </p:cNvSpPr>
              <p:nvPr/>
            </p:nvSpPr>
            <p:spPr bwMode="auto">
              <a:xfrm>
                <a:off x="2328" y="1143"/>
                <a:ext cx="21" cy="117"/>
              </a:xfrm>
              <a:custGeom>
                <a:avLst/>
                <a:gdLst>
                  <a:gd name="T0" fmla="*/ 16 w 21"/>
                  <a:gd name="T1" fmla="*/ 0 h 117"/>
                  <a:gd name="T2" fmla="*/ 21 w 21"/>
                  <a:gd name="T3" fmla="*/ 15 h 117"/>
                  <a:gd name="T4" fmla="*/ 19 w 21"/>
                  <a:gd name="T5" fmla="*/ 49 h 117"/>
                  <a:gd name="T6" fmla="*/ 13 w 21"/>
                  <a:gd name="T7" fmla="*/ 87 h 117"/>
                  <a:gd name="T8" fmla="*/ 0 w 21"/>
                  <a:gd name="T9" fmla="*/ 117 h 117"/>
                  <a:gd name="T10" fmla="*/ 3 w 21"/>
                  <a:gd name="T11" fmla="*/ 93 h 117"/>
                  <a:gd name="T12" fmla="*/ 6 w 21"/>
                  <a:gd name="T13" fmla="*/ 53 h 117"/>
                  <a:gd name="T14" fmla="*/ 10 w 21"/>
                  <a:gd name="T15" fmla="*/ 17 h 117"/>
                  <a:gd name="T16" fmla="*/ 16 w 21"/>
                  <a:gd name="T17" fmla="*/ 0 h 1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117"/>
                  <a:gd name="T29" fmla="*/ 21 w 21"/>
                  <a:gd name="T30" fmla="*/ 117 h 1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117">
                    <a:moveTo>
                      <a:pt x="16" y="0"/>
                    </a:moveTo>
                    <a:lnTo>
                      <a:pt x="21" y="15"/>
                    </a:lnTo>
                    <a:lnTo>
                      <a:pt x="19" y="49"/>
                    </a:lnTo>
                    <a:lnTo>
                      <a:pt x="13" y="87"/>
                    </a:lnTo>
                    <a:lnTo>
                      <a:pt x="0" y="117"/>
                    </a:lnTo>
                    <a:lnTo>
                      <a:pt x="3" y="93"/>
                    </a:lnTo>
                    <a:lnTo>
                      <a:pt x="6" y="53"/>
                    </a:lnTo>
                    <a:lnTo>
                      <a:pt x="10" y="17"/>
                    </a:lnTo>
                    <a:lnTo>
                      <a:pt x="1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85" name="Freeform 48"/>
              <p:cNvSpPr>
                <a:spLocks/>
              </p:cNvSpPr>
              <p:nvPr/>
            </p:nvSpPr>
            <p:spPr bwMode="auto">
              <a:xfrm>
                <a:off x="2287" y="1161"/>
                <a:ext cx="16" cy="123"/>
              </a:xfrm>
              <a:custGeom>
                <a:avLst/>
                <a:gdLst>
                  <a:gd name="T0" fmla="*/ 8 w 16"/>
                  <a:gd name="T1" fmla="*/ 0 h 123"/>
                  <a:gd name="T2" fmla="*/ 14 w 16"/>
                  <a:gd name="T3" fmla="*/ 16 h 123"/>
                  <a:gd name="T4" fmla="*/ 16 w 16"/>
                  <a:gd name="T5" fmla="*/ 53 h 123"/>
                  <a:gd name="T6" fmla="*/ 11 w 16"/>
                  <a:gd name="T7" fmla="*/ 95 h 123"/>
                  <a:gd name="T8" fmla="*/ 0 w 16"/>
                  <a:gd name="T9" fmla="*/ 123 h 123"/>
                  <a:gd name="T10" fmla="*/ 0 w 16"/>
                  <a:gd name="T11" fmla="*/ 98 h 123"/>
                  <a:gd name="T12" fmla="*/ 1 w 16"/>
                  <a:gd name="T13" fmla="*/ 56 h 123"/>
                  <a:gd name="T14" fmla="*/ 4 w 16"/>
                  <a:gd name="T15" fmla="*/ 18 h 123"/>
                  <a:gd name="T16" fmla="*/ 8 w 16"/>
                  <a:gd name="T17" fmla="*/ 0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3"/>
                  <a:gd name="T29" fmla="*/ 16 w 16"/>
                  <a:gd name="T30" fmla="*/ 123 h 1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3">
                    <a:moveTo>
                      <a:pt x="8" y="0"/>
                    </a:moveTo>
                    <a:lnTo>
                      <a:pt x="14" y="16"/>
                    </a:lnTo>
                    <a:lnTo>
                      <a:pt x="16" y="53"/>
                    </a:lnTo>
                    <a:lnTo>
                      <a:pt x="11" y="95"/>
                    </a:lnTo>
                    <a:lnTo>
                      <a:pt x="0" y="123"/>
                    </a:lnTo>
                    <a:lnTo>
                      <a:pt x="0" y="98"/>
                    </a:lnTo>
                    <a:lnTo>
                      <a:pt x="1" y="56"/>
                    </a:lnTo>
                    <a:lnTo>
                      <a:pt x="4" y="18"/>
                    </a:lnTo>
                    <a:lnTo>
                      <a:pt x="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86" name="Freeform 49"/>
              <p:cNvSpPr>
                <a:spLocks/>
              </p:cNvSpPr>
              <p:nvPr/>
            </p:nvSpPr>
            <p:spPr bwMode="auto">
              <a:xfrm>
                <a:off x="2260" y="1183"/>
                <a:ext cx="13" cy="110"/>
              </a:xfrm>
              <a:custGeom>
                <a:avLst/>
                <a:gdLst>
                  <a:gd name="T0" fmla="*/ 7 w 13"/>
                  <a:gd name="T1" fmla="*/ 0 h 110"/>
                  <a:gd name="T2" fmla="*/ 12 w 13"/>
                  <a:gd name="T3" fmla="*/ 15 h 110"/>
                  <a:gd name="T4" fmla="*/ 13 w 13"/>
                  <a:gd name="T5" fmla="*/ 49 h 110"/>
                  <a:gd name="T6" fmla="*/ 10 w 13"/>
                  <a:gd name="T7" fmla="*/ 86 h 110"/>
                  <a:gd name="T8" fmla="*/ 1 w 13"/>
                  <a:gd name="T9" fmla="*/ 110 h 110"/>
                  <a:gd name="T10" fmla="*/ 1 w 13"/>
                  <a:gd name="T11" fmla="*/ 84 h 110"/>
                  <a:gd name="T12" fmla="*/ 0 w 13"/>
                  <a:gd name="T13" fmla="*/ 47 h 110"/>
                  <a:gd name="T14" fmla="*/ 1 w 13"/>
                  <a:gd name="T15" fmla="*/ 15 h 110"/>
                  <a:gd name="T16" fmla="*/ 7 w 13"/>
                  <a:gd name="T17" fmla="*/ 0 h 1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110"/>
                  <a:gd name="T29" fmla="*/ 13 w 13"/>
                  <a:gd name="T30" fmla="*/ 110 h 1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110">
                    <a:moveTo>
                      <a:pt x="7" y="0"/>
                    </a:moveTo>
                    <a:lnTo>
                      <a:pt x="12" y="15"/>
                    </a:lnTo>
                    <a:lnTo>
                      <a:pt x="13" y="49"/>
                    </a:lnTo>
                    <a:lnTo>
                      <a:pt x="10" y="86"/>
                    </a:lnTo>
                    <a:lnTo>
                      <a:pt x="1" y="110"/>
                    </a:lnTo>
                    <a:lnTo>
                      <a:pt x="1" y="84"/>
                    </a:lnTo>
                    <a:lnTo>
                      <a:pt x="0" y="47"/>
                    </a:lnTo>
                    <a:lnTo>
                      <a:pt x="1" y="15"/>
                    </a:lnTo>
                    <a:lnTo>
                      <a:pt x="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87" name="Freeform 50"/>
              <p:cNvSpPr>
                <a:spLocks/>
              </p:cNvSpPr>
              <p:nvPr/>
            </p:nvSpPr>
            <p:spPr bwMode="auto">
              <a:xfrm>
                <a:off x="2208" y="1211"/>
                <a:ext cx="17" cy="92"/>
              </a:xfrm>
              <a:custGeom>
                <a:avLst/>
                <a:gdLst>
                  <a:gd name="T0" fmla="*/ 3 w 17"/>
                  <a:gd name="T1" fmla="*/ 0 h 92"/>
                  <a:gd name="T2" fmla="*/ 11 w 17"/>
                  <a:gd name="T3" fmla="*/ 11 h 92"/>
                  <a:gd name="T4" fmla="*/ 17 w 17"/>
                  <a:gd name="T5" fmla="*/ 37 h 92"/>
                  <a:gd name="T6" fmla="*/ 15 w 17"/>
                  <a:gd name="T7" fmla="*/ 67 h 92"/>
                  <a:gd name="T8" fmla="*/ 6 w 17"/>
                  <a:gd name="T9" fmla="*/ 92 h 92"/>
                  <a:gd name="T10" fmla="*/ 5 w 17"/>
                  <a:gd name="T11" fmla="*/ 70 h 92"/>
                  <a:gd name="T12" fmla="*/ 2 w 17"/>
                  <a:gd name="T13" fmla="*/ 39 h 92"/>
                  <a:gd name="T14" fmla="*/ 0 w 17"/>
                  <a:gd name="T15" fmla="*/ 12 h 92"/>
                  <a:gd name="T16" fmla="*/ 3 w 17"/>
                  <a:gd name="T17" fmla="*/ 0 h 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92"/>
                  <a:gd name="T29" fmla="*/ 17 w 17"/>
                  <a:gd name="T30" fmla="*/ 92 h 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92">
                    <a:moveTo>
                      <a:pt x="3" y="0"/>
                    </a:moveTo>
                    <a:lnTo>
                      <a:pt x="11" y="11"/>
                    </a:lnTo>
                    <a:lnTo>
                      <a:pt x="17" y="37"/>
                    </a:lnTo>
                    <a:lnTo>
                      <a:pt x="15" y="67"/>
                    </a:lnTo>
                    <a:lnTo>
                      <a:pt x="6" y="92"/>
                    </a:lnTo>
                    <a:lnTo>
                      <a:pt x="5" y="70"/>
                    </a:lnTo>
                    <a:lnTo>
                      <a:pt x="2" y="39"/>
                    </a:lnTo>
                    <a:lnTo>
                      <a:pt x="0" y="12"/>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88" name="Freeform 51"/>
              <p:cNvSpPr>
                <a:spLocks/>
              </p:cNvSpPr>
              <p:nvPr/>
            </p:nvSpPr>
            <p:spPr bwMode="auto">
              <a:xfrm>
                <a:off x="2133" y="1253"/>
                <a:ext cx="19" cy="44"/>
              </a:xfrm>
              <a:custGeom>
                <a:avLst/>
                <a:gdLst>
                  <a:gd name="T0" fmla="*/ 3 w 19"/>
                  <a:gd name="T1" fmla="*/ 0 h 44"/>
                  <a:gd name="T2" fmla="*/ 9 w 19"/>
                  <a:gd name="T3" fmla="*/ 4 h 44"/>
                  <a:gd name="T4" fmla="*/ 16 w 19"/>
                  <a:gd name="T5" fmla="*/ 17 h 44"/>
                  <a:gd name="T6" fmla="*/ 19 w 19"/>
                  <a:gd name="T7" fmla="*/ 34 h 44"/>
                  <a:gd name="T8" fmla="*/ 15 w 19"/>
                  <a:gd name="T9" fmla="*/ 44 h 44"/>
                  <a:gd name="T10" fmla="*/ 15 w 19"/>
                  <a:gd name="T11" fmla="*/ 29 h 44"/>
                  <a:gd name="T12" fmla="*/ 7 w 19"/>
                  <a:gd name="T13" fmla="*/ 14 h 44"/>
                  <a:gd name="T14" fmla="*/ 0 w 19"/>
                  <a:gd name="T15" fmla="*/ 4 h 44"/>
                  <a:gd name="T16" fmla="*/ 3 w 19"/>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44"/>
                  <a:gd name="T29" fmla="*/ 19 w 19"/>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44">
                    <a:moveTo>
                      <a:pt x="3" y="0"/>
                    </a:moveTo>
                    <a:lnTo>
                      <a:pt x="9" y="4"/>
                    </a:lnTo>
                    <a:lnTo>
                      <a:pt x="16" y="17"/>
                    </a:lnTo>
                    <a:lnTo>
                      <a:pt x="19" y="34"/>
                    </a:lnTo>
                    <a:lnTo>
                      <a:pt x="15" y="44"/>
                    </a:lnTo>
                    <a:lnTo>
                      <a:pt x="15" y="29"/>
                    </a:lnTo>
                    <a:lnTo>
                      <a:pt x="7" y="14"/>
                    </a:lnTo>
                    <a:lnTo>
                      <a:pt x="0" y="4"/>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89" name="Freeform 52"/>
              <p:cNvSpPr>
                <a:spLocks/>
              </p:cNvSpPr>
              <p:nvPr/>
            </p:nvSpPr>
            <p:spPr bwMode="auto">
              <a:xfrm>
                <a:off x="2380" y="1136"/>
                <a:ext cx="16" cy="84"/>
              </a:xfrm>
              <a:custGeom>
                <a:avLst/>
                <a:gdLst>
                  <a:gd name="T0" fmla="*/ 11 w 16"/>
                  <a:gd name="T1" fmla="*/ 0 h 84"/>
                  <a:gd name="T2" fmla="*/ 16 w 16"/>
                  <a:gd name="T3" fmla="*/ 9 h 84"/>
                  <a:gd name="T4" fmla="*/ 16 w 16"/>
                  <a:gd name="T5" fmla="*/ 32 h 84"/>
                  <a:gd name="T6" fmla="*/ 11 w 16"/>
                  <a:gd name="T7" fmla="*/ 59 h 84"/>
                  <a:gd name="T8" fmla="*/ 0 w 16"/>
                  <a:gd name="T9" fmla="*/ 84 h 84"/>
                  <a:gd name="T10" fmla="*/ 3 w 16"/>
                  <a:gd name="T11" fmla="*/ 60 h 84"/>
                  <a:gd name="T12" fmla="*/ 4 w 16"/>
                  <a:gd name="T13" fmla="*/ 32 h 84"/>
                  <a:gd name="T14" fmla="*/ 7 w 16"/>
                  <a:gd name="T15" fmla="*/ 10 h 84"/>
                  <a:gd name="T16" fmla="*/ 11 w 16"/>
                  <a:gd name="T17" fmla="*/ 0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84"/>
                  <a:gd name="T29" fmla="*/ 16 w 16"/>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84">
                    <a:moveTo>
                      <a:pt x="11" y="0"/>
                    </a:moveTo>
                    <a:lnTo>
                      <a:pt x="16" y="9"/>
                    </a:lnTo>
                    <a:lnTo>
                      <a:pt x="16" y="32"/>
                    </a:lnTo>
                    <a:lnTo>
                      <a:pt x="11" y="59"/>
                    </a:lnTo>
                    <a:lnTo>
                      <a:pt x="0" y="84"/>
                    </a:lnTo>
                    <a:lnTo>
                      <a:pt x="3" y="60"/>
                    </a:lnTo>
                    <a:lnTo>
                      <a:pt x="4" y="32"/>
                    </a:lnTo>
                    <a:lnTo>
                      <a:pt x="7" y="10"/>
                    </a:lnTo>
                    <a:lnTo>
                      <a:pt x="1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90" name="Freeform 53"/>
              <p:cNvSpPr>
                <a:spLocks/>
              </p:cNvSpPr>
              <p:nvPr/>
            </p:nvSpPr>
            <p:spPr bwMode="auto">
              <a:xfrm>
                <a:off x="2310" y="1152"/>
                <a:ext cx="16" cy="120"/>
              </a:xfrm>
              <a:custGeom>
                <a:avLst/>
                <a:gdLst>
                  <a:gd name="T0" fmla="*/ 9 w 16"/>
                  <a:gd name="T1" fmla="*/ 0 h 120"/>
                  <a:gd name="T2" fmla="*/ 15 w 16"/>
                  <a:gd name="T3" fmla="*/ 16 h 120"/>
                  <a:gd name="T4" fmla="*/ 16 w 16"/>
                  <a:gd name="T5" fmla="*/ 52 h 120"/>
                  <a:gd name="T6" fmla="*/ 12 w 16"/>
                  <a:gd name="T7" fmla="*/ 92 h 120"/>
                  <a:gd name="T8" fmla="*/ 0 w 16"/>
                  <a:gd name="T9" fmla="*/ 120 h 120"/>
                  <a:gd name="T10" fmla="*/ 0 w 16"/>
                  <a:gd name="T11" fmla="*/ 96 h 120"/>
                  <a:gd name="T12" fmla="*/ 2 w 16"/>
                  <a:gd name="T13" fmla="*/ 55 h 120"/>
                  <a:gd name="T14" fmla="*/ 5 w 16"/>
                  <a:gd name="T15" fmla="*/ 16 h 120"/>
                  <a:gd name="T16" fmla="*/ 9 w 16"/>
                  <a:gd name="T17" fmla="*/ 0 h 1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0"/>
                  <a:gd name="T29" fmla="*/ 16 w 16"/>
                  <a:gd name="T30" fmla="*/ 120 h 1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0">
                    <a:moveTo>
                      <a:pt x="9" y="0"/>
                    </a:moveTo>
                    <a:lnTo>
                      <a:pt x="15" y="16"/>
                    </a:lnTo>
                    <a:lnTo>
                      <a:pt x="16" y="52"/>
                    </a:lnTo>
                    <a:lnTo>
                      <a:pt x="12" y="92"/>
                    </a:lnTo>
                    <a:lnTo>
                      <a:pt x="0" y="120"/>
                    </a:lnTo>
                    <a:lnTo>
                      <a:pt x="0" y="96"/>
                    </a:lnTo>
                    <a:lnTo>
                      <a:pt x="2" y="55"/>
                    </a:lnTo>
                    <a:lnTo>
                      <a:pt x="5" y="16"/>
                    </a:lnTo>
                    <a:lnTo>
                      <a:pt x="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91" name="Freeform 54"/>
              <p:cNvSpPr>
                <a:spLocks/>
              </p:cNvSpPr>
              <p:nvPr/>
            </p:nvSpPr>
            <p:spPr bwMode="auto">
              <a:xfrm>
                <a:off x="2229" y="1194"/>
                <a:ext cx="16" cy="104"/>
              </a:xfrm>
              <a:custGeom>
                <a:avLst/>
                <a:gdLst>
                  <a:gd name="T0" fmla="*/ 3 w 16"/>
                  <a:gd name="T1" fmla="*/ 0 h 104"/>
                  <a:gd name="T2" fmla="*/ 10 w 16"/>
                  <a:gd name="T3" fmla="*/ 13 h 104"/>
                  <a:gd name="T4" fmla="*/ 16 w 16"/>
                  <a:gd name="T5" fmla="*/ 42 h 104"/>
                  <a:gd name="T6" fmla="*/ 16 w 16"/>
                  <a:gd name="T7" fmla="*/ 78 h 104"/>
                  <a:gd name="T8" fmla="*/ 7 w 16"/>
                  <a:gd name="T9" fmla="*/ 104 h 104"/>
                  <a:gd name="T10" fmla="*/ 6 w 16"/>
                  <a:gd name="T11" fmla="*/ 79 h 104"/>
                  <a:gd name="T12" fmla="*/ 3 w 16"/>
                  <a:gd name="T13" fmla="*/ 45 h 104"/>
                  <a:gd name="T14" fmla="*/ 0 w 16"/>
                  <a:gd name="T15" fmla="*/ 13 h 104"/>
                  <a:gd name="T16" fmla="*/ 3 w 16"/>
                  <a:gd name="T17" fmla="*/ 0 h 1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4"/>
                  <a:gd name="T29" fmla="*/ 16 w 16"/>
                  <a:gd name="T30" fmla="*/ 104 h 1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4">
                    <a:moveTo>
                      <a:pt x="3" y="0"/>
                    </a:moveTo>
                    <a:lnTo>
                      <a:pt x="10" y="13"/>
                    </a:lnTo>
                    <a:lnTo>
                      <a:pt x="16" y="42"/>
                    </a:lnTo>
                    <a:lnTo>
                      <a:pt x="16" y="78"/>
                    </a:lnTo>
                    <a:lnTo>
                      <a:pt x="7" y="104"/>
                    </a:lnTo>
                    <a:lnTo>
                      <a:pt x="6" y="79"/>
                    </a:lnTo>
                    <a:lnTo>
                      <a:pt x="3" y="45"/>
                    </a:lnTo>
                    <a:lnTo>
                      <a:pt x="0" y="13"/>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92" name="Freeform 55"/>
              <p:cNvSpPr>
                <a:spLocks/>
              </p:cNvSpPr>
              <p:nvPr/>
            </p:nvSpPr>
            <p:spPr bwMode="auto">
              <a:xfrm>
                <a:off x="2191" y="1216"/>
                <a:ext cx="8" cy="87"/>
              </a:xfrm>
              <a:custGeom>
                <a:avLst/>
                <a:gdLst>
                  <a:gd name="T0" fmla="*/ 3 w 8"/>
                  <a:gd name="T1" fmla="*/ 0 h 87"/>
                  <a:gd name="T2" fmla="*/ 7 w 8"/>
                  <a:gd name="T3" fmla="*/ 13 h 87"/>
                  <a:gd name="T4" fmla="*/ 8 w 8"/>
                  <a:gd name="T5" fmla="*/ 41 h 87"/>
                  <a:gd name="T6" fmla="*/ 7 w 8"/>
                  <a:gd name="T7" fmla="*/ 71 h 87"/>
                  <a:gd name="T8" fmla="*/ 1 w 8"/>
                  <a:gd name="T9" fmla="*/ 87 h 87"/>
                  <a:gd name="T10" fmla="*/ 1 w 8"/>
                  <a:gd name="T11" fmla="*/ 68 h 87"/>
                  <a:gd name="T12" fmla="*/ 0 w 8"/>
                  <a:gd name="T13" fmla="*/ 41 h 87"/>
                  <a:gd name="T14" fmla="*/ 0 w 8"/>
                  <a:gd name="T15" fmla="*/ 14 h 87"/>
                  <a:gd name="T16" fmla="*/ 3 w 8"/>
                  <a:gd name="T17" fmla="*/ 0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87"/>
                  <a:gd name="T29" fmla="*/ 8 w 8"/>
                  <a:gd name="T30" fmla="*/ 87 h 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87">
                    <a:moveTo>
                      <a:pt x="3" y="0"/>
                    </a:moveTo>
                    <a:lnTo>
                      <a:pt x="7" y="13"/>
                    </a:lnTo>
                    <a:lnTo>
                      <a:pt x="8" y="41"/>
                    </a:lnTo>
                    <a:lnTo>
                      <a:pt x="7" y="71"/>
                    </a:lnTo>
                    <a:lnTo>
                      <a:pt x="1" y="87"/>
                    </a:lnTo>
                    <a:lnTo>
                      <a:pt x="1" y="68"/>
                    </a:lnTo>
                    <a:lnTo>
                      <a:pt x="0" y="41"/>
                    </a:lnTo>
                    <a:lnTo>
                      <a:pt x="0" y="14"/>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93" name="Freeform 56"/>
              <p:cNvSpPr>
                <a:spLocks/>
              </p:cNvSpPr>
              <p:nvPr/>
            </p:nvSpPr>
            <p:spPr bwMode="auto">
              <a:xfrm>
                <a:off x="2160" y="1248"/>
                <a:ext cx="17" cy="53"/>
              </a:xfrm>
              <a:custGeom>
                <a:avLst/>
                <a:gdLst>
                  <a:gd name="T0" fmla="*/ 3 w 17"/>
                  <a:gd name="T1" fmla="*/ 0 h 53"/>
                  <a:gd name="T2" fmla="*/ 8 w 17"/>
                  <a:gd name="T3" fmla="*/ 6 h 53"/>
                  <a:gd name="T4" fmla="*/ 14 w 17"/>
                  <a:gd name="T5" fmla="*/ 22 h 53"/>
                  <a:gd name="T6" fmla="*/ 17 w 17"/>
                  <a:gd name="T7" fmla="*/ 42 h 53"/>
                  <a:gd name="T8" fmla="*/ 11 w 17"/>
                  <a:gd name="T9" fmla="*/ 53 h 53"/>
                  <a:gd name="T10" fmla="*/ 11 w 17"/>
                  <a:gd name="T11" fmla="*/ 39 h 53"/>
                  <a:gd name="T12" fmla="*/ 5 w 17"/>
                  <a:gd name="T13" fmla="*/ 21 h 53"/>
                  <a:gd name="T14" fmla="*/ 0 w 17"/>
                  <a:gd name="T15" fmla="*/ 6 h 53"/>
                  <a:gd name="T16" fmla="*/ 3 w 17"/>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3"/>
                  <a:gd name="T29" fmla="*/ 17 w 17"/>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3">
                    <a:moveTo>
                      <a:pt x="3" y="0"/>
                    </a:moveTo>
                    <a:lnTo>
                      <a:pt x="8" y="6"/>
                    </a:lnTo>
                    <a:lnTo>
                      <a:pt x="14" y="22"/>
                    </a:lnTo>
                    <a:lnTo>
                      <a:pt x="17" y="42"/>
                    </a:lnTo>
                    <a:lnTo>
                      <a:pt x="11" y="53"/>
                    </a:lnTo>
                    <a:lnTo>
                      <a:pt x="11" y="39"/>
                    </a:lnTo>
                    <a:lnTo>
                      <a:pt x="5" y="21"/>
                    </a:lnTo>
                    <a:lnTo>
                      <a:pt x="0" y="6"/>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94" name="Freeform 57"/>
              <p:cNvSpPr>
                <a:spLocks/>
              </p:cNvSpPr>
              <p:nvPr/>
            </p:nvSpPr>
            <p:spPr bwMode="auto">
              <a:xfrm>
                <a:off x="2402" y="1146"/>
                <a:ext cx="17" cy="55"/>
              </a:xfrm>
              <a:custGeom>
                <a:avLst/>
                <a:gdLst>
                  <a:gd name="T0" fmla="*/ 0 w 17"/>
                  <a:gd name="T1" fmla="*/ 55 h 55"/>
                  <a:gd name="T2" fmla="*/ 0 w 17"/>
                  <a:gd name="T3" fmla="*/ 43 h 55"/>
                  <a:gd name="T4" fmla="*/ 1 w 17"/>
                  <a:gd name="T5" fmla="*/ 22 h 55"/>
                  <a:gd name="T6" fmla="*/ 6 w 17"/>
                  <a:gd name="T7" fmla="*/ 6 h 55"/>
                  <a:gd name="T8" fmla="*/ 13 w 17"/>
                  <a:gd name="T9" fmla="*/ 0 h 55"/>
                  <a:gd name="T10" fmla="*/ 17 w 17"/>
                  <a:gd name="T11" fmla="*/ 9 h 55"/>
                  <a:gd name="T12" fmla="*/ 13 w 17"/>
                  <a:gd name="T13" fmla="*/ 25 h 55"/>
                  <a:gd name="T14" fmla="*/ 6 w 17"/>
                  <a:gd name="T15" fmla="*/ 43 h 55"/>
                  <a:gd name="T16" fmla="*/ 0 w 17"/>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5"/>
                  <a:gd name="T29" fmla="*/ 17 w 17"/>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5">
                    <a:moveTo>
                      <a:pt x="0" y="55"/>
                    </a:moveTo>
                    <a:lnTo>
                      <a:pt x="0" y="43"/>
                    </a:lnTo>
                    <a:lnTo>
                      <a:pt x="1" y="22"/>
                    </a:lnTo>
                    <a:lnTo>
                      <a:pt x="6" y="6"/>
                    </a:lnTo>
                    <a:lnTo>
                      <a:pt x="13" y="0"/>
                    </a:lnTo>
                    <a:lnTo>
                      <a:pt x="17" y="9"/>
                    </a:lnTo>
                    <a:lnTo>
                      <a:pt x="13" y="25"/>
                    </a:lnTo>
                    <a:lnTo>
                      <a:pt x="6" y="43"/>
                    </a:lnTo>
                    <a:lnTo>
                      <a:pt x="0"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95" name="Freeform 58"/>
              <p:cNvSpPr>
                <a:spLocks/>
              </p:cNvSpPr>
              <p:nvPr/>
            </p:nvSpPr>
            <p:spPr bwMode="auto">
              <a:xfrm>
                <a:off x="2399" y="1192"/>
                <a:ext cx="50" cy="12"/>
              </a:xfrm>
              <a:custGeom>
                <a:avLst/>
                <a:gdLst>
                  <a:gd name="T0" fmla="*/ 0 w 50"/>
                  <a:gd name="T1" fmla="*/ 10 h 12"/>
                  <a:gd name="T2" fmla="*/ 3 w 50"/>
                  <a:gd name="T3" fmla="*/ 10 h 12"/>
                  <a:gd name="T4" fmla="*/ 9 w 50"/>
                  <a:gd name="T5" fmla="*/ 10 h 12"/>
                  <a:gd name="T6" fmla="*/ 17 w 50"/>
                  <a:gd name="T7" fmla="*/ 10 h 12"/>
                  <a:gd name="T8" fmla="*/ 26 w 50"/>
                  <a:gd name="T9" fmla="*/ 12 h 12"/>
                  <a:gd name="T10" fmla="*/ 35 w 50"/>
                  <a:gd name="T11" fmla="*/ 12 h 12"/>
                  <a:gd name="T12" fmla="*/ 43 w 50"/>
                  <a:gd name="T13" fmla="*/ 10 h 12"/>
                  <a:gd name="T14" fmla="*/ 47 w 50"/>
                  <a:gd name="T15" fmla="*/ 7 h 12"/>
                  <a:gd name="T16" fmla="*/ 50 w 50"/>
                  <a:gd name="T17" fmla="*/ 4 h 12"/>
                  <a:gd name="T18" fmla="*/ 48 w 50"/>
                  <a:gd name="T19" fmla="*/ 2 h 12"/>
                  <a:gd name="T20" fmla="*/ 44 w 50"/>
                  <a:gd name="T21" fmla="*/ 0 h 12"/>
                  <a:gd name="T22" fmla="*/ 38 w 50"/>
                  <a:gd name="T23" fmla="*/ 0 h 12"/>
                  <a:gd name="T24" fmla="*/ 29 w 50"/>
                  <a:gd name="T25" fmla="*/ 2 h 12"/>
                  <a:gd name="T26" fmla="*/ 20 w 50"/>
                  <a:gd name="T27" fmla="*/ 4 h 12"/>
                  <a:gd name="T28" fmla="*/ 12 w 50"/>
                  <a:gd name="T29" fmla="*/ 6 h 12"/>
                  <a:gd name="T30" fmla="*/ 6 w 50"/>
                  <a:gd name="T31" fmla="*/ 9 h 12"/>
                  <a:gd name="T32" fmla="*/ 0 w 50"/>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2"/>
                  <a:gd name="T53" fmla="*/ 50 w 5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2">
                    <a:moveTo>
                      <a:pt x="0" y="10"/>
                    </a:moveTo>
                    <a:lnTo>
                      <a:pt x="3" y="10"/>
                    </a:lnTo>
                    <a:lnTo>
                      <a:pt x="9" y="10"/>
                    </a:lnTo>
                    <a:lnTo>
                      <a:pt x="17" y="10"/>
                    </a:lnTo>
                    <a:lnTo>
                      <a:pt x="26" y="12"/>
                    </a:lnTo>
                    <a:lnTo>
                      <a:pt x="35" y="12"/>
                    </a:lnTo>
                    <a:lnTo>
                      <a:pt x="43" y="10"/>
                    </a:lnTo>
                    <a:lnTo>
                      <a:pt x="47" y="7"/>
                    </a:lnTo>
                    <a:lnTo>
                      <a:pt x="50" y="4"/>
                    </a:lnTo>
                    <a:lnTo>
                      <a:pt x="48" y="2"/>
                    </a:lnTo>
                    <a:lnTo>
                      <a:pt x="44" y="0"/>
                    </a:lnTo>
                    <a:lnTo>
                      <a:pt x="38" y="0"/>
                    </a:lnTo>
                    <a:lnTo>
                      <a:pt x="29" y="2"/>
                    </a:lnTo>
                    <a:lnTo>
                      <a:pt x="20" y="4"/>
                    </a:lnTo>
                    <a:lnTo>
                      <a:pt x="12" y="6"/>
                    </a:lnTo>
                    <a:lnTo>
                      <a:pt x="6" y="9"/>
                    </a:lnTo>
                    <a:lnTo>
                      <a:pt x="0" y="1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96" name="Freeform 59"/>
              <p:cNvSpPr>
                <a:spLocks/>
              </p:cNvSpPr>
              <p:nvPr/>
            </p:nvSpPr>
            <p:spPr bwMode="auto">
              <a:xfrm>
                <a:off x="2412" y="1152"/>
                <a:ext cx="41" cy="31"/>
              </a:xfrm>
              <a:custGeom>
                <a:avLst/>
                <a:gdLst>
                  <a:gd name="T0" fmla="*/ 0 w 41"/>
                  <a:gd name="T1" fmla="*/ 31 h 31"/>
                  <a:gd name="T2" fmla="*/ 3 w 41"/>
                  <a:gd name="T3" fmla="*/ 30 h 31"/>
                  <a:gd name="T4" fmla="*/ 9 w 41"/>
                  <a:gd name="T5" fmla="*/ 27 h 31"/>
                  <a:gd name="T6" fmla="*/ 16 w 41"/>
                  <a:gd name="T7" fmla="*/ 22 h 31"/>
                  <a:gd name="T8" fmla="*/ 24 w 41"/>
                  <a:gd name="T9" fmla="*/ 18 h 31"/>
                  <a:gd name="T10" fmla="*/ 31 w 41"/>
                  <a:gd name="T11" fmla="*/ 13 h 31"/>
                  <a:gd name="T12" fmla="*/ 38 w 41"/>
                  <a:gd name="T13" fmla="*/ 9 h 31"/>
                  <a:gd name="T14" fmla="*/ 41 w 41"/>
                  <a:gd name="T15" fmla="*/ 5 h 31"/>
                  <a:gd name="T16" fmla="*/ 41 w 41"/>
                  <a:gd name="T17" fmla="*/ 0 h 31"/>
                  <a:gd name="T18" fmla="*/ 34 w 41"/>
                  <a:gd name="T19" fmla="*/ 0 h 31"/>
                  <a:gd name="T20" fmla="*/ 22 w 41"/>
                  <a:gd name="T21" fmla="*/ 9 h 31"/>
                  <a:gd name="T22" fmla="*/ 9 w 41"/>
                  <a:gd name="T23" fmla="*/ 22 h 31"/>
                  <a:gd name="T24" fmla="*/ 0 w 41"/>
                  <a:gd name="T25" fmla="*/ 31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31"/>
                    </a:moveTo>
                    <a:lnTo>
                      <a:pt x="3" y="30"/>
                    </a:lnTo>
                    <a:lnTo>
                      <a:pt x="9" y="27"/>
                    </a:lnTo>
                    <a:lnTo>
                      <a:pt x="16" y="22"/>
                    </a:lnTo>
                    <a:lnTo>
                      <a:pt x="24" y="18"/>
                    </a:lnTo>
                    <a:lnTo>
                      <a:pt x="31" y="13"/>
                    </a:lnTo>
                    <a:lnTo>
                      <a:pt x="38" y="9"/>
                    </a:lnTo>
                    <a:lnTo>
                      <a:pt x="41" y="5"/>
                    </a:lnTo>
                    <a:lnTo>
                      <a:pt x="41" y="0"/>
                    </a:lnTo>
                    <a:lnTo>
                      <a:pt x="34" y="0"/>
                    </a:lnTo>
                    <a:lnTo>
                      <a:pt x="22" y="9"/>
                    </a:lnTo>
                    <a:lnTo>
                      <a:pt x="9" y="22"/>
                    </a:lnTo>
                    <a:lnTo>
                      <a:pt x="0" y="3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97" name="Freeform 60"/>
              <p:cNvSpPr>
                <a:spLocks/>
              </p:cNvSpPr>
              <p:nvPr/>
            </p:nvSpPr>
            <p:spPr bwMode="auto">
              <a:xfrm>
                <a:off x="2170" y="1296"/>
                <a:ext cx="15" cy="66"/>
              </a:xfrm>
              <a:custGeom>
                <a:avLst/>
                <a:gdLst>
                  <a:gd name="T0" fmla="*/ 1 w 15"/>
                  <a:gd name="T1" fmla="*/ 0 h 66"/>
                  <a:gd name="T2" fmla="*/ 10 w 15"/>
                  <a:gd name="T3" fmla="*/ 16 h 66"/>
                  <a:gd name="T4" fmla="*/ 15 w 15"/>
                  <a:gd name="T5" fmla="*/ 36 h 66"/>
                  <a:gd name="T6" fmla="*/ 13 w 15"/>
                  <a:gd name="T7" fmla="*/ 56 h 66"/>
                  <a:gd name="T8" fmla="*/ 7 w 15"/>
                  <a:gd name="T9" fmla="*/ 66 h 66"/>
                  <a:gd name="T10" fmla="*/ 1 w 15"/>
                  <a:gd name="T11" fmla="*/ 60 h 66"/>
                  <a:gd name="T12" fmla="*/ 0 w 15"/>
                  <a:gd name="T13" fmla="*/ 41 h 66"/>
                  <a:gd name="T14" fmla="*/ 1 w 15"/>
                  <a:gd name="T15" fmla="*/ 19 h 66"/>
                  <a:gd name="T16" fmla="*/ 1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1" y="0"/>
                    </a:moveTo>
                    <a:lnTo>
                      <a:pt x="10" y="16"/>
                    </a:lnTo>
                    <a:lnTo>
                      <a:pt x="15" y="36"/>
                    </a:lnTo>
                    <a:lnTo>
                      <a:pt x="13" y="56"/>
                    </a:lnTo>
                    <a:lnTo>
                      <a:pt x="7" y="66"/>
                    </a:lnTo>
                    <a:lnTo>
                      <a:pt x="1" y="60"/>
                    </a:lnTo>
                    <a:lnTo>
                      <a:pt x="0" y="41"/>
                    </a:lnTo>
                    <a:lnTo>
                      <a:pt x="1" y="19"/>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98" name="Freeform 61"/>
              <p:cNvSpPr>
                <a:spLocks/>
              </p:cNvSpPr>
              <p:nvPr/>
            </p:nvSpPr>
            <p:spPr bwMode="auto">
              <a:xfrm>
                <a:off x="2121" y="1287"/>
                <a:ext cx="22" cy="63"/>
              </a:xfrm>
              <a:custGeom>
                <a:avLst/>
                <a:gdLst>
                  <a:gd name="T0" fmla="*/ 22 w 22"/>
                  <a:gd name="T1" fmla="*/ 0 h 63"/>
                  <a:gd name="T2" fmla="*/ 21 w 22"/>
                  <a:gd name="T3" fmla="*/ 14 h 63"/>
                  <a:gd name="T4" fmla="*/ 18 w 22"/>
                  <a:gd name="T5" fmla="*/ 35 h 63"/>
                  <a:gd name="T6" fmla="*/ 12 w 22"/>
                  <a:gd name="T7" fmla="*/ 54 h 63"/>
                  <a:gd name="T8" fmla="*/ 3 w 22"/>
                  <a:gd name="T9" fmla="*/ 63 h 63"/>
                  <a:gd name="T10" fmla="*/ 0 w 22"/>
                  <a:gd name="T11" fmla="*/ 54 h 63"/>
                  <a:gd name="T12" fmla="*/ 6 w 22"/>
                  <a:gd name="T13" fmla="*/ 35 h 63"/>
                  <a:gd name="T14" fmla="*/ 16 w 22"/>
                  <a:gd name="T15" fmla="*/ 13 h 63"/>
                  <a:gd name="T16" fmla="*/ 22 w 22"/>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63"/>
                  <a:gd name="T29" fmla="*/ 22 w 22"/>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63">
                    <a:moveTo>
                      <a:pt x="22" y="0"/>
                    </a:moveTo>
                    <a:lnTo>
                      <a:pt x="21" y="14"/>
                    </a:lnTo>
                    <a:lnTo>
                      <a:pt x="18" y="35"/>
                    </a:lnTo>
                    <a:lnTo>
                      <a:pt x="12" y="54"/>
                    </a:lnTo>
                    <a:lnTo>
                      <a:pt x="3" y="63"/>
                    </a:lnTo>
                    <a:lnTo>
                      <a:pt x="0" y="54"/>
                    </a:lnTo>
                    <a:lnTo>
                      <a:pt x="6" y="35"/>
                    </a:lnTo>
                    <a:lnTo>
                      <a:pt x="16" y="13"/>
                    </a:lnTo>
                    <a:lnTo>
                      <a:pt x="2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99" name="Freeform 62"/>
              <p:cNvSpPr>
                <a:spLocks/>
              </p:cNvSpPr>
              <p:nvPr/>
            </p:nvSpPr>
            <p:spPr bwMode="auto">
              <a:xfrm>
                <a:off x="2192" y="1300"/>
                <a:ext cx="16" cy="61"/>
              </a:xfrm>
              <a:custGeom>
                <a:avLst/>
                <a:gdLst>
                  <a:gd name="T0" fmla="*/ 0 w 16"/>
                  <a:gd name="T1" fmla="*/ 0 h 61"/>
                  <a:gd name="T2" fmla="*/ 9 w 16"/>
                  <a:gd name="T3" fmla="*/ 9 h 61"/>
                  <a:gd name="T4" fmla="*/ 15 w 16"/>
                  <a:gd name="T5" fmla="*/ 27 h 61"/>
                  <a:gd name="T6" fmla="*/ 16 w 16"/>
                  <a:gd name="T7" fmla="*/ 47 h 61"/>
                  <a:gd name="T8" fmla="*/ 12 w 16"/>
                  <a:gd name="T9" fmla="*/ 61 h 61"/>
                  <a:gd name="T10" fmla="*/ 6 w 16"/>
                  <a:gd name="T11" fmla="*/ 58 h 61"/>
                  <a:gd name="T12" fmla="*/ 4 w 16"/>
                  <a:gd name="T13" fmla="*/ 40 h 61"/>
                  <a:gd name="T14" fmla="*/ 3 w 16"/>
                  <a:gd name="T15" fmla="*/ 18 h 61"/>
                  <a:gd name="T16" fmla="*/ 0 w 16"/>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61"/>
                  <a:gd name="T29" fmla="*/ 16 w 16"/>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61">
                    <a:moveTo>
                      <a:pt x="0" y="0"/>
                    </a:moveTo>
                    <a:lnTo>
                      <a:pt x="9" y="9"/>
                    </a:lnTo>
                    <a:lnTo>
                      <a:pt x="15" y="27"/>
                    </a:lnTo>
                    <a:lnTo>
                      <a:pt x="16" y="47"/>
                    </a:lnTo>
                    <a:lnTo>
                      <a:pt x="12" y="61"/>
                    </a:lnTo>
                    <a:lnTo>
                      <a:pt x="6" y="58"/>
                    </a:lnTo>
                    <a:lnTo>
                      <a:pt x="4" y="40"/>
                    </a:lnTo>
                    <a:lnTo>
                      <a:pt x="3" y="18"/>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00" name="Freeform 63"/>
              <p:cNvSpPr>
                <a:spLocks/>
              </p:cNvSpPr>
              <p:nvPr/>
            </p:nvSpPr>
            <p:spPr bwMode="auto">
              <a:xfrm>
                <a:off x="2214" y="1300"/>
                <a:ext cx="24" cy="63"/>
              </a:xfrm>
              <a:custGeom>
                <a:avLst/>
                <a:gdLst>
                  <a:gd name="T0" fmla="*/ 0 w 24"/>
                  <a:gd name="T1" fmla="*/ 0 h 63"/>
                  <a:gd name="T2" fmla="*/ 12 w 24"/>
                  <a:gd name="T3" fmla="*/ 10 h 63"/>
                  <a:gd name="T4" fmla="*/ 19 w 24"/>
                  <a:gd name="T5" fmla="*/ 31 h 63"/>
                  <a:gd name="T6" fmla="*/ 24 w 24"/>
                  <a:gd name="T7" fmla="*/ 52 h 63"/>
                  <a:gd name="T8" fmla="*/ 21 w 24"/>
                  <a:gd name="T9" fmla="*/ 63 h 63"/>
                  <a:gd name="T10" fmla="*/ 15 w 24"/>
                  <a:gd name="T11" fmla="*/ 59 h 63"/>
                  <a:gd name="T12" fmla="*/ 11 w 24"/>
                  <a:gd name="T13" fmla="*/ 43 h 63"/>
                  <a:gd name="T14" fmla="*/ 6 w 24"/>
                  <a:gd name="T15" fmla="*/ 21 h 63"/>
                  <a:gd name="T16" fmla="*/ 0 w 24"/>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3"/>
                  <a:gd name="T29" fmla="*/ 24 w 24"/>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3">
                    <a:moveTo>
                      <a:pt x="0" y="0"/>
                    </a:moveTo>
                    <a:lnTo>
                      <a:pt x="12" y="10"/>
                    </a:lnTo>
                    <a:lnTo>
                      <a:pt x="19" y="31"/>
                    </a:lnTo>
                    <a:lnTo>
                      <a:pt x="24" y="52"/>
                    </a:lnTo>
                    <a:lnTo>
                      <a:pt x="21" y="63"/>
                    </a:lnTo>
                    <a:lnTo>
                      <a:pt x="15" y="59"/>
                    </a:lnTo>
                    <a:lnTo>
                      <a:pt x="11" y="43"/>
                    </a:lnTo>
                    <a:lnTo>
                      <a:pt x="6" y="21"/>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01" name="Freeform 64"/>
              <p:cNvSpPr>
                <a:spLocks/>
              </p:cNvSpPr>
              <p:nvPr/>
            </p:nvSpPr>
            <p:spPr bwMode="auto">
              <a:xfrm>
                <a:off x="2233" y="1297"/>
                <a:ext cx="30" cy="59"/>
              </a:xfrm>
              <a:custGeom>
                <a:avLst/>
                <a:gdLst>
                  <a:gd name="T0" fmla="*/ 0 w 30"/>
                  <a:gd name="T1" fmla="*/ 0 h 59"/>
                  <a:gd name="T2" fmla="*/ 14 w 30"/>
                  <a:gd name="T3" fmla="*/ 12 h 59"/>
                  <a:gd name="T4" fmla="*/ 24 w 30"/>
                  <a:gd name="T5" fmla="*/ 31 h 59"/>
                  <a:gd name="T6" fmla="*/ 30 w 30"/>
                  <a:gd name="T7" fmla="*/ 50 h 59"/>
                  <a:gd name="T8" fmla="*/ 27 w 30"/>
                  <a:gd name="T9" fmla="*/ 59 h 59"/>
                  <a:gd name="T10" fmla="*/ 20 w 30"/>
                  <a:gd name="T11" fmla="*/ 55 h 59"/>
                  <a:gd name="T12" fmla="*/ 14 w 30"/>
                  <a:gd name="T13" fmla="*/ 37 h 59"/>
                  <a:gd name="T14" fmla="*/ 8 w 30"/>
                  <a:gd name="T15" fmla="*/ 16 h 59"/>
                  <a:gd name="T16" fmla="*/ 0 w 30"/>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59"/>
                  <a:gd name="T29" fmla="*/ 30 w 30"/>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59">
                    <a:moveTo>
                      <a:pt x="0" y="0"/>
                    </a:moveTo>
                    <a:lnTo>
                      <a:pt x="14" y="12"/>
                    </a:lnTo>
                    <a:lnTo>
                      <a:pt x="24" y="31"/>
                    </a:lnTo>
                    <a:lnTo>
                      <a:pt x="30" y="50"/>
                    </a:lnTo>
                    <a:lnTo>
                      <a:pt x="27" y="59"/>
                    </a:lnTo>
                    <a:lnTo>
                      <a:pt x="20" y="55"/>
                    </a:lnTo>
                    <a:lnTo>
                      <a:pt x="14" y="37"/>
                    </a:lnTo>
                    <a:lnTo>
                      <a:pt x="8" y="1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02" name="Freeform 65"/>
              <p:cNvSpPr>
                <a:spLocks/>
              </p:cNvSpPr>
              <p:nvPr/>
            </p:nvSpPr>
            <p:spPr bwMode="auto">
              <a:xfrm>
                <a:off x="2256" y="1290"/>
                <a:ext cx="44" cy="62"/>
              </a:xfrm>
              <a:custGeom>
                <a:avLst/>
                <a:gdLst>
                  <a:gd name="T0" fmla="*/ 0 w 44"/>
                  <a:gd name="T1" fmla="*/ 0 h 62"/>
                  <a:gd name="T2" fmla="*/ 7 w 44"/>
                  <a:gd name="T3" fmla="*/ 6 h 62"/>
                  <a:gd name="T4" fmla="*/ 14 w 44"/>
                  <a:gd name="T5" fmla="*/ 14 h 62"/>
                  <a:gd name="T6" fmla="*/ 23 w 44"/>
                  <a:gd name="T7" fmla="*/ 23 h 62"/>
                  <a:gd name="T8" fmla="*/ 32 w 44"/>
                  <a:gd name="T9" fmla="*/ 32 h 62"/>
                  <a:gd name="T10" fmla="*/ 38 w 44"/>
                  <a:gd name="T11" fmla="*/ 42 h 62"/>
                  <a:gd name="T12" fmla="*/ 42 w 44"/>
                  <a:gd name="T13" fmla="*/ 51 h 62"/>
                  <a:gd name="T14" fmla="*/ 44 w 44"/>
                  <a:gd name="T15" fmla="*/ 57 h 62"/>
                  <a:gd name="T16" fmla="*/ 41 w 44"/>
                  <a:gd name="T17" fmla="*/ 62 h 62"/>
                  <a:gd name="T18" fmla="*/ 31 w 44"/>
                  <a:gd name="T19" fmla="*/ 57 h 62"/>
                  <a:gd name="T20" fmla="*/ 19 w 44"/>
                  <a:gd name="T21" fmla="*/ 38 h 62"/>
                  <a:gd name="T22" fmla="*/ 8 w 44"/>
                  <a:gd name="T23" fmla="*/ 16 h 62"/>
                  <a:gd name="T24" fmla="*/ 0 w 44"/>
                  <a:gd name="T25" fmla="*/ 0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4"/>
                  <a:gd name="T40" fmla="*/ 0 h 62"/>
                  <a:gd name="T41" fmla="*/ 44 w 44"/>
                  <a:gd name="T42" fmla="*/ 62 h 6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4" h="62">
                    <a:moveTo>
                      <a:pt x="0" y="0"/>
                    </a:moveTo>
                    <a:lnTo>
                      <a:pt x="7" y="6"/>
                    </a:lnTo>
                    <a:lnTo>
                      <a:pt x="14" y="14"/>
                    </a:lnTo>
                    <a:lnTo>
                      <a:pt x="23" y="23"/>
                    </a:lnTo>
                    <a:lnTo>
                      <a:pt x="32" y="32"/>
                    </a:lnTo>
                    <a:lnTo>
                      <a:pt x="38" y="42"/>
                    </a:lnTo>
                    <a:lnTo>
                      <a:pt x="42" y="51"/>
                    </a:lnTo>
                    <a:lnTo>
                      <a:pt x="44" y="57"/>
                    </a:lnTo>
                    <a:lnTo>
                      <a:pt x="41" y="62"/>
                    </a:lnTo>
                    <a:lnTo>
                      <a:pt x="31" y="57"/>
                    </a:lnTo>
                    <a:lnTo>
                      <a:pt x="19" y="38"/>
                    </a:lnTo>
                    <a:lnTo>
                      <a:pt x="8" y="1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03" name="Freeform 66"/>
              <p:cNvSpPr>
                <a:spLocks/>
              </p:cNvSpPr>
              <p:nvPr/>
            </p:nvSpPr>
            <p:spPr bwMode="auto">
              <a:xfrm>
                <a:off x="2282" y="1278"/>
                <a:ext cx="58" cy="59"/>
              </a:xfrm>
              <a:custGeom>
                <a:avLst/>
                <a:gdLst>
                  <a:gd name="T0" fmla="*/ 0 w 58"/>
                  <a:gd name="T1" fmla="*/ 0 h 59"/>
                  <a:gd name="T2" fmla="*/ 8 w 58"/>
                  <a:gd name="T3" fmla="*/ 4 h 59"/>
                  <a:gd name="T4" fmla="*/ 16 w 58"/>
                  <a:gd name="T5" fmla="*/ 12 h 59"/>
                  <a:gd name="T6" fmla="*/ 27 w 58"/>
                  <a:gd name="T7" fmla="*/ 22 h 59"/>
                  <a:gd name="T8" fmla="*/ 39 w 58"/>
                  <a:gd name="T9" fmla="*/ 31 h 59"/>
                  <a:gd name="T10" fmla="*/ 47 w 58"/>
                  <a:gd name="T11" fmla="*/ 41 h 59"/>
                  <a:gd name="T12" fmla="*/ 55 w 58"/>
                  <a:gd name="T13" fmla="*/ 49 h 59"/>
                  <a:gd name="T14" fmla="*/ 58 w 58"/>
                  <a:gd name="T15" fmla="*/ 56 h 59"/>
                  <a:gd name="T16" fmla="*/ 56 w 58"/>
                  <a:gd name="T17" fmla="*/ 59 h 59"/>
                  <a:gd name="T18" fmla="*/ 50 w 58"/>
                  <a:gd name="T19" fmla="*/ 59 h 59"/>
                  <a:gd name="T20" fmla="*/ 43 w 58"/>
                  <a:gd name="T21" fmla="*/ 53 h 59"/>
                  <a:gd name="T22" fmla="*/ 34 w 58"/>
                  <a:gd name="T23" fmla="*/ 44 h 59"/>
                  <a:gd name="T24" fmla="*/ 25 w 58"/>
                  <a:gd name="T25" fmla="*/ 34 h 59"/>
                  <a:gd name="T26" fmla="*/ 18 w 58"/>
                  <a:gd name="T27" fmla="*/ 22 h 59"/>
                  <a:gd name="T28" fmla="*/ 10 w 58"/>
                  <a:gd name="T29" fmla="*/ 12 h 59"/>
                  <a:gd name="T30" fmla="*/ 5 w 58"/>
                  <a:gd name="T31" fmla="*/ 4 h 59"/>
                  <a:gd name="T32" fmla="*/ 0 w 58"/>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9"/>
                  <a:gd name="T53" fmla="*/ 58 w 58"/>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9">
                    <a:moveTo>
                      <a:pt x="0" y="0"/>
                    </a:moveTo>
                    <a:lnTo>
                      <a:pt x="8" y="4"/>
                    </a:lnTo>
                    <a:lnTo>
                      <a:pt x="16" y="12"/>
                    </a:lnTo>
                    <a:lnTo>
                      <a:pt x="27" y="22"/>
                    </a:lnTo>
                    <a:lnTo>
                      <a:pt x="39" y="31"/>
                    </a:lnTo>
                    <a:lnTo>
                      <a:pt x="47" y="41"/>
                    </a:lnTo>
                    <a:lnTo>
                      <a:pt x="55" y="49"/>
                    </a:lnTo>
                    <a:lnTo>
                      <a:pt x="58" y="56"/>
                    </a:lnTo>
                    <a:lnTo>
                      <a:pt x="56" y="59"/>
                    </a:lnTo>
                    <a:lnTo>
                      <a:pt x="50" y="59"/>
                    </a:lnTo>
                    <a:lnTo>
                      <a:pt x="43" y="53"/>
                    </a:lnTo>
                    <a:lnTo>
                      <a:pt x="34" y="44"/>
                    </a:lnTo>
                    <a:lnTo>
                      <a:pt x="25" y="34"/>
                    </a:lnTo>
                    <a:lnTo>
                      <a:pt x="18" y="22"/>
                    </a:lnTo>
                    <a:lnTo>
                      <a:pt x="10" y="12"/>
                    </a:lnTo>
                    <a:lnTo>
                      <a:pt x="5"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04" name="Freeform 67"/>
              <p:cNvSpPr>
                <a:spLocks/>
              </p:cNvSpPr>
              <p:nvPr/>
            </p:nvSpPr>
            <p:spPr bwMode="auto">
              <a:xfrm>
                <a:off x="2313" y="1264"/>
                <a:ext cx="65" cy="63"/>
              </a:xfrm>
              <a:custGeom>
                <a:avLst/>
                <a:gdLst>
                  <a:gd name="T0" fmla="*/ 0 w 65"/>
                  <a:gd name="T1" fmla="*/ 0 h 63"/>
                  <a:gd name="T2" fmla="*/ 8 w 65"/>
                  <a:gd name="T3" fmla="*/ 5 h 63"/>
                  <a:gd name="T4" fmla="*/ 18 w 65"/>
                  <a:gd name="T5" fmla="*/ 11 h 63"/>
                  <a:gd name="T6" fmla="*/ 30 w 65"/>
                  <a:gd name="T7" fmla="*/ 20 h 63"/>
                  <a:gd name="T8" fmla="*/ 41 w 65"/>
                  <a:gd name="T9" fmla="*/ 30 h 63"/>
                  <a:gd name="T10" fmla="*/ 53 w 65"/>
                  <a:gd name="T11" fmla="*/ 40 h 63"/>
                  <a:gd name="T12" fmla="*/ 61 w 65"/>
                  <a:gd name="T13" fmla="*/ 49 h 63"/>
                  <a:gd name="T14" fmla="*/ 65 w 65"/>
                  <a:gd name="T15" fmla="*/ 57 h 63"/>
                  <a:gd name="T16" fmla="*/ 64 w 65"/>
                  <a:gd name="T17" fmla="*/ 63 h 63"/>
                  <a:gd name="T18" fmla="*/ 58 w 65"/>
                  <a:gd name="T19" fmla="*/ 63 h 63"/>
                  <a:gd name="T20" fmla="*/ 50 w 65"/>
                  <a:gd name="T21" fmla="*/ 58 h 63"/>
                  <a:gd name="T22" fmla="*/ 41 w 65"/>
                  <a:gd name="T23" fmla="*/ 49 h 63"/>
                  <a:gd name="T24" fmla="*/ 33 w 65"/>
                  <a:gd name="T25" fmla="*/ 37 h 63"/>
                  <a:gd name="T26" fmla="*/ 22 w 65"/>
                  <a:gd name="T27" fmla="*/ 26 h 63"/>
                  <a:gd name="T28" fmla="*/ 13 w 65"/>
                  <a:gd name="T29" fmla="*/ 15 h 63"/>
                  <a:gd name="T30" fmla="*/ 6 w 65"/>
                  <a:gd name="T31" fmla="*/ 6 h 63"/>
                  <a:gd name="T32" fmla="*/ 0 w 65"/>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3"/>
                  <a:gd name="T53" fmla="*/ 65 w 65"/>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3">
                    <a:moveTo>
                      <a:pt x="0" y="0"/>
                    </a:moveTo>
                    <a:lnTo>
                      <a:pt x="8" y="5"/>
                    </a:lnTo>
                    <a:lnTo>
                      <a:pt x="18" y="11"/>
                    </a:lnTo>
                    <a:lnTo>
                      <a:pt x="30" y="20"/>
                    </a:lnTo>
                    <a:lnTo>
                      <a:pt x="41" y="30"/>
                    </a:lnTo>
                    <a:lnTo>
                      <a:pt x="53" y="40"/>
                    </a:lnTo>
                    <a:lnTo>
                      <a:pt x="61" y="49"/>
                    </a:lnTo>
                    <a:lnTo>
                      <a:pt x="65" y="57"/>
                    </a:lnTo>
                    <a:lnTo>
                      <a:pt x="64" y="63"/>
                    </a:lnTo>
                    <a:lnTo>
                      <a:pt x="58" y="63"/>
                    </a:lnTo>
                    <a:lnTo>
                      <a:pt x="50" y="58"/>
                    </a:lnTo>
                    <a:lnTo>
                      <a:pt x="41" y="49"/>
                    </a:lnTo>
                    <a:lnTo>
                      <a:pt x="33" y="37"/>
                    </a:lnTo>
                    <a:lnTo>
                      <a:pt x="22" y="26"/>
                    </a:lnTo>
                    <a:lnTo>
                      <a:pt x="13" y="15"/>
                    </a:lnTo>
                    <a:lnTo>
                      <a:pt x="6"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05" name="Freeform 68"/>
              <p:cNvSpPr>
                <a:spLocks/>
              </p:cNvSpPr>
              <p:nvPr/>
            </p:nvSpPr>
            <p:spPr bwMode="auto">
              <a:xfrm>
                <a:off x="2335" y="1250"/>
                <a:ext cx="74" cy="56"/>
              </a:xfrm>
              <a:custGeom>
                <a:avLst/>
                <a:gdLst>
                  <a:gd name="T0" fmla="*/ 0 w 74"/>
                  <a:gd name="T1" fmla="*/ 0 h 56"/>
                  <a:gd name="T2" fmla="*/ 9 w 74"/>
                  <a:gd name="T3" fmla="*/ 3 h 56"/>
                  <a:gd name="T4" fmla="*/ 21 w 74"/>
                  <a:gd name="T5" fmla="*/ 7 h 56"/>
                  <a:gd name="T6" fmla="*/ 33 w 74"/>
                  <a:gd name="T7" fmla="*/ 13 h 56"/>
                  <a:gd name="T8" fmla="*/ 45 w 74"/>
                  <a:gd name="T9" fmla="*/ 19 h 56"/>
                  <a:gd name="T10" fmla="*/ 56 w 74"/>
                  <a:gd name="T11" fmla="*/ 28 h 56"/>
                  <a:gd name="T12" fmla="*/ 65 w 74"/>
                  <a:gd name="T13" fmla="*/ 35 h 56"/>
                  <a:gd name="T14" fmla="*/ 71 w 74"/>
                  <a:gd name="T15" fmla="*/ 46 h 56"/>
                  <a:gd name="T16" fmla="*/ 74 w 74"/>
                  <a:gd name="T17" fmla="*/ 54 h 56"/>
                  <a:gd name="T18" fmla="*/ 71 w 74"/>
                  <a:gd name="T19" fmla="*/ 56 h 56"/>
                  <a:gd name="T20" fmla="*/ 65 w 74"/>
                  <a:gd name="T21" fmla="*/ 53 h 56"/>
                  <a:gd name="T22" fmla="*/ 53 w 74"/>
                  <a:gd name="T23" fmla="*/ 46 h 56"/>
                  <a:gd name="T24" fmla="*/ 42 w 74"/>
                  <a:gd name="T25" fmla="*/ 35 h 56"/>
                  <a:gd name="T26" fmla="*/ 28 w 74"/>
                  <a:gd name="T27" fmla="*/ 25 h 56"/>
                  <a:gd name="T28" fmla="*/ 17 w 74"/>
                  <a:gd name="T29" fmla="*/ 14 h 56"/>
                  <a:gd name="T30" fmla="*/ 6 w 74"/>
                  <a:gd name="T31" fmla="*/ 6 h 56"/>
                  <a:gd name="T32" fmla="*/ 0 w 74"/>
                  <a:gd name="T33" fmla="*/ 0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56"/>
                  <a:gd name="T53" fmla="*/ 74 w 74"/>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56">
                    <a:moveTo>
                      <a:pt x="0" y="0"/>
                    </a:moveTo>
                    <a:lnTo>
                      <a:pt x="9" y="3"/>
                    </a:lnTo>
                    <a:lnTo>
                      <a:pt x="21" y="7"/>
                    </a:lnTo>
                    <a:lnTo>
                      <a:pt x="33" y="13"/>
                    </a:lnTo>
                    <a:lnTo>
                      <a:pt x="45" y="19"/>
                    </a:lnTo>
                    <a:lnTo>
                      <a:pt x="56" y="28"/>
                    </a:lnTo>
                    <a:lnTo>
                      <a:pt x="65" y="35"/>
                    </a:lnTo>
                    <a:lnTo>
                      <a:pt x="71" y="46"/>
                    </a:lnTo>
                    <a:lnTo>
                      <a:pt x="74" y="54"/>
                    </a:lnTo>
                    <a:lnTo>
                      <a:pt x="71" y="56"/>
                    </a:lnTo>
                    <a:lnTo>
                      <a:pt x="65" y="53"/>
                    </a:lnTo>
                    <a:lnTo>
                      <a:pt x="53" y="46"/>
                    </a:lnTo>
                    <a:lnTo>
                      <a:pt x="42" y="35"/>
                    </a:lnTo>
                    <a:lnTo>
                      <a:pt x="28" y="25"/>
                    </a:lnTo>
                    <a:lnTo>
                      <a:pt x="17" y="14"/>
                    </a:lnTo>
                    <a:lnTo>
                      <a:pt x="6"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06" name="Freeform 69"/>
              <p:cNvSpPr>
                <a:spLocks/>
              </p:cNvSpPr>
              <p:nvPr/>
            </p:nvSpPr>
            <p:spPr bwMode="auto">
              <a:xfrm>
                <a:off x="2353" y="1239"/>
                <a:ext cx="78" cy="27"/>
              </a:xfrm>
              <a:custGeom>
                <a:avLst/>
                <a:gdLst>
                  <a:gd name="T0" fmla="*/ 78 w 78"/>
                  <a:gd name="T1" fmla="*/ 25 h 27"/>
                  <a:gd name="T2" fmla="*/ 75 w 78"/>
                  <a:gd name="T3" fmla="*/ 27 h 27"/>
                  <a:gd name="T4" fmla="*/ 66 w 78"/>
                  <a:gd name="T5" fmla="*/ 25 h 27"/>
                  <a:gd name="T6" fmla="*/ 56 w 78"/>
                  <a:gd name="T7" fmla="*/ 23 h 27"/>
                  <a:gd name="T8" fmla="*/ 44 w 78"/>
                  <a:gd name="T9" fmla="*/ 18 h 27"/>
                  <a:gd name="T10" fmla="*/ 31 w 78"/>
                  <a:gd name="T11" fmla="*/ 14 h 27"/>
                  <a:gd name="T12" fmla="*/ 19 w 78"/>
                  <a:gd name="T13" fmla="*/ 9 h 27"/>
                  <a:gd name="T14" fmla="*/ 7 w 78"/>
                  <a:gd name="T15" fmla="*/ 5 h 27"/>
                  <a:gd name="T16" fmla="*/ 0 w 78"/>
                  <a:gd name="T17" fmla="*/ 3 h 27"/>
                  <a:gd name="T18" fmla="*/ 10 w 78"/>
                  <a:gd name="T19" fmla="*/ 0 h 27"/>
                  <a:gd name="T20" fmla="*/ 22 w 78"/>
                  <a:gd name="T21" fmla="*/ 0 h 27"/>
                  <a:gd name="T22" fmla="*/ 37 w 78"/>
                  <a:gd name="T23" fmla="*/ 2 h 27"/>
                  <a:gd name="T24" fmla="*/ 50 w 78"/>
                  <a:gd name="T25" fmla="*/ 5 h 27"/>
                  <a:gd name="T26" fmla="*/ 63 w 78"/>
                  <a:gd name="T27" fmla="*/ 8 h 27"/>
                  <a:gd name="T28" fmla="*/ 72 w 78"/>
                  <a:gd name="T29" fmla="*/ 14 h 27"/>
                  <a:gd name="T30" fmla="*/ 78 w 78"/>
                  <a:gd name="T31" fmla="*/ 20 h 27"/>
                  <a:gd name="T32" fmla="*/ 78 w 78"/>
                  <a:gd name="T33" fmla="*/ 25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7"/>
                  <a:gd name="T53" fmla="*/ 78 w 78"/>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7">
                    <a:moveTo>
                      <a:pt x="78" y="25"/>
                    </a:moveTo>
                    <a:lnTo>
                      <a:pt x="75" y="27"/>
                    </a:lnTo>
                    <a:lnTo>
                      <a:pt x="66" y="25"/>
                    </a:lnTo>
                    <a:lnTo>
                      <a:pt x="56" y="23"/>
                    </a:lnTo>
                    <a:lnTo>
                      <a:pt x="44" y="18"/>
                    </a:lnTo>
                    <a:lnTo>
                      <a:pt x="31" y="14"/>
                    </a:lnTo>
                    <a:lnTo>
                      <a:pt x="19" y="9"/>
                    </a:lnTo>
                    <a:lnTo>
                      <a:pt x="7" y="5"/>
                    </a:lnTo>
                    <a:lnTo>
                      <a:pt x="0" y="3"/>
                    </a:lnTo>
                    <a:lnTo>
                      <a:pt x="10" y="0"/>
                    </a:lnTo>
                    <a:lnTo>
                      <a:pt x="22" y="0"/>
                    </a:lnTo>
                    <a:lnTo>
                      <a:pt x="37" y="2"/>
                    </a:lnTo>
                    <a:lnTo>
                      <a:pt x="50" y="5"/>
                    </a:lnTo>
                    <a:lnTo>
                      <a:pt x="63" y="8"/>
                    </a:lnTo>
                    <a:lnTo>
                      <a:pt x="72" y="14"/>
                    </a:lnTo>
                    <a:lnTo>
                      <a:pt x="78" y="20"/>
                    </a:lnTo>
                    <a:lnTo>
                      <a:pt x="78" y="2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07" name="Freeform 70"/>
              <p:cNvSpPr>
                <a:spLocks/>
              </p:cNvSpPr>
              <p:nvPr/>
            </p:nvSpPr>
            <p:spPr bwMode="auto">
              <a:xfrm>
                <a:off x="2377" y="1216"/>
                <a:ext cx="78" cy="25"/>
              </a:xfrm>
              <a:custGeom>
                <a:avLst/>
                <a:gdLst>
                  <a:gd name="T0" fmla="*/ 78 w 78"/>
                  <a:gd name="T1" fmla="*/ 25 h 25"/>
                  <a:gd name="T2" fmla="*/ 73 w 78"/>
                  <a:gd name="T3" fmla="*/ 25 h 25"/>
                  <a:gd name="T4" fmla="*/ 66 w 78"/>
                  <a:gd name="T5" fmla="*/ 23 h 25"/>
                  <a:gd name="T6" fmla="*/ 54 w 78"/>
                  <a:gd name="T7" fmla="*/ 20 h 25"/>
                  <a:gd name="T8" fmla="*/ 42 w 78"/>
                  <a:gd name="T9" fmla="*/ 17 h 25"/>
                  <a:gd name="T10" fmla="*/ 29 w 78"/>
                  <a:gd name="T11" fmla="*/ 13 h 25"/>
                  <a:gd name="T12" fmla="*/ 17 w 78"/>
                  <a:gd name="T13" fmla="*/ 9 h 25"/>
                  <a:gd name="T14" fmla="*/ 7 w 78"/>
                  <a:gd name="T15" fmla="*/ 6 h 25"/>
                  <a:gd name="T16" fmla="*/ 0 w 78"/>
                  <a:gd name="T17" fmla="*/ 3 h 25"/>
                  <a:gd name="T18" fmla="*/ 10 w 78"/>
                  <a:gd name="T19" fmla="*/ 0 h 25"/>
                  <a:gd name="T20" fmla="*/ 23 w 78"/>
                  <a:gd name="T21" fmla="*/ 0 h 25"/>
                  <a:gd name="T22" fmla="*/ 37 w 78"/>
                  <a:gd name="T23" fmla="*/ 1 h 25"/>
                  <a:gd name="T24" fmla="*/ 50 w 78"/>
                  <a:gd name="T25" fmla="*/ 4 h 25"/>
                  <a:gd name="T26" fmla="*/ 63 w 78"/>
                  <a:gd name="T27" fmla="*/ 7 h 25"/>
                  <a:gd name="T28" fmla="*/ 72 w 78"/>
                  <a:gd name="T29" fmla="*/ 13 h 25"/>
                  <a:gd name="T30" fmla="*/ 78 w 78"/>
                  <a:gd name="T31" fmla="*/ 19 h 25"/>
                  <a:gd name="T32" fmla="*/ 78 w 78"/>
                  <a:gd name="T33" fmla="*/ 25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5"/>
                  <a:gd name="T53" fmla="*/ 78 w 78"/>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5">
                    <a:moveTo>
                      <a:pt x="78" y="25"/>
                    </a:moveTo>
                    <a:lnTo>
                      <a:pt x="73" y="25"/>
                    </a:lnTo>
                    <a:lnTo>
                      <a:pt x="66" y="23"/>
                    </a:lnTo>
                    <a:lnTo>
                      <a:pt x="54" y="20"/>
                    </a:lnTo>
                    <a:lnTo>
                      <a:pt x="42" y="17"/>
                    </a:lnTo>
                    <a:lnTo>
                      <a:pt x="29" y="13"/>
                    </a:lnTo>
                    <a:lnTo>
                      <a:pt x="17" y="9"/>
                    </a:lnTo>
                    <a:lnTo>
                      <a:pt x="7" y="6"/>
                    </a:lnTo>
                    <a:lnTo>
                      <a:pt x="0" y="3"/>
                    </a:lnTo>
                    <a:lnTo>
                      <a:pt x="10" y="0"/>
                    </a:lnTo>
                    <a:lnTo>
                      <a:pt x="23" y="0"/>
                    </a:lnTo>
                    <a:lnTo>
                      <a:pt x="37" y="1"/>
                    </a:lnTo>
                    <a:lnTo>
                      <a:pt x="50" y="4"/>
                    </a:lnTo>
                    <a:lnTo>
                      <a:pt x="63" y="7"/>
                    </a:lnTo>
                    <a:lnTo>
                      <a:pt x="72" y="13"/>
                    </a:lnTo>
                    <a:lnTo>
                      <a:pt x="78" y="19"/>
                    </a:lnTo>
                    <a:lnTo>
                      <a:pt x="78" y="2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08" name="Freeform 71"/>
              <p:cNvSpPr>
                <a:spLocks/>
              </p:cNvSpPr>
              <p:nvPr/>
            </p:nvSpPr>
            <p:spPr bwMode="auto">
              <a:xfrm>
                <a:off x="2310" y="1264"/>
                <a:ext cx="377" cy="104"/>
              </a:xfrm>
              <a:custGeom>
                <a:avLst/>
                <a:gdLst>
                  <a:gd name="T0" fmla="*/ 5 w 377"/>
                  <a:gd name="T1" fmla="*/ 91 h 104"/>
                  <a:gd name="T2" fmla="*/ 3 w 377"/>
                  <a:gd name="T3" fmla="*/ 94 h 104"/>
                  <a:gd name="T4" fmla="*/ 2 w 377"/>
                  <a:gd name="T5" fmla="*/ 97 h 104"/>
                  <a:gd name="T6" fmla="*/ 2 w 377"/>
                  <a:gd name="T7" fmla="*/ 101 h 104"/>
                  <a:gd name="T8" fmla="*/ 0 w 377"/>
                  <a:gd name="T9" fmla="*/ 104 h 104"/>
                  <a:gd name="T10" fmla="*/ 27 w 377"/>
                  <a:gd name="T11" fmla="*/ 86 h 104"/>
                  <a:gd name="T12" fmla="*/ 55 w 377"/>
                  <a:gd name="T13" fmla="*/ 71 h 104"/>
                  <a:gd name="T14" fmla="*/ 81 w 377"/>
                  <a:gd name="T15" fmla="*/ 60 h 104"/>
                  <a:gd name="T16" fmla="*/ 108 w 377"/>
                  <a:gd name="T17" fmla="*/ 48 h 104"/>
                  <a:gd name="T18" fmla="*/ 135 w 377"/>
                  <a:gd name="T19" fmla="*/ 39 h 104"/>
                  <a:gd name="T20" fmla="*/ 160 w 377"/>
                  <a:gd name="T21" fmla="*/ 32 h 104"/>
                  <a:gd name="T22" fmla="*/ 185 w 377"/>
                  <a:gd name="T23" fmla="*/ 26 h 104"/>
                  <a:gd name="T24" fmla="*/ 208 w 377"/>
                  <a:gd name="T25" fmla="*/ 20 h 104"/>
                  <a:gd name="T26" fmla="*/ 233 w 377"/>
                  <a:gd name="T27" fmla="*/ 17 h 104"/>
                  <a:gd name="T28" fmla="*/ 256 w 377"/>
                  <a:gd name="T29" fmla="*/ 14 h 104"/>
                  <a:gd name="T30" fmla="*/ 278 w 377"/>
                  <a:gd name="T31" fmla="*/ 11 h 104"/>
                  <a:gd name="T32" fmla="*/ 300 w 377"/>
                  <a:gd name="T33" fmla="*/ 9 h 104"/>
                  <a:gd name="T34" fmla="*/ 321 w 377"/>
                  <a:gd name="T35" fmla="*/ 9 h 104"/>
                  <a:gd name="T36" fmla="*/ 340 w 377"/>
                  <a:gd name="T37" fmla="*/ 8 h 104"/>
                  <a:gd name="T38" fmla="*/ 359 w 377"/>
                  <a:gd name="T39" fmla="*/ 8 h 104"/>
                  <a:gd name="T40" fmla="*/ 377 w 377"/>
                  <a:gd name="T41" fmla="*/ 6 h 104"/>
                  <a:gd name="T42" fmla="*/ 365 w 377"/>
                  <a:gd name="T43" fmla="*/ 3 h 104"/>
                  <a:gd name="T44" fmla="*/ 349 w 377"/>
                  <a:gd name="T45" fmla="*/ 2 h 104"/>
                  <a:gd name="T46" fmla="*/ 331 w 377"/>
                  <a:gd name="T47" fmla="*/ 0 h 104"/>
                  <a:gd name="T48" fmla="*/ 309 w 377"/>
                  <a:gd name="T49" fmla="*/ 0 h 104"/>
                  <a:gd name="T50" fmla="*/ 284 w 377"/>
                  <a:gd name="T51" fmla="*/ 0 h 104"/>
                  <a:gd name="T52" fmla="*/ 259 w 377"/>
                  <a:gd name="T53" fmla="*/ 3 h 104"/>
                  <a:gd name="T54" fmla="*/ 230 w 377"/>
                  <a:gd name="T55" fmla="*/ 6 h 104"/>
                  <a:gd name="T56" fmla="*/ 202 w 377"/>
                  <a:gd name="T57" fmla="*/ 11 h 104"/>
                  <a:gd name="T58" fmla="*/ 173 w 377"/>
                  <a:gd name="T59" fmla="*/ 15 h 104"/>
                  <a:gd name="T60" fmla="*/ 145 w 377"/>
                  <a:gd name="T61" fmla="*/ 23 h 104"/>
                  <a:gd name="T62" fmla="*/ 117 w 377"/>
                  <a:gd name="T63" fmla="*/ 30 h 104"/>
                  <a:gd name="T64" fmla="*/ 90 w 377"/>
                  <a:gd name="T65" fmla="*/ 39 h 104"/>
                  <a:gd name="T66" fmla="*/ 65 w 377"/>
                  <a:gd name="T67" fmla="*/ 51 h 104"/>
                  <a:gd name="T68" fmla="*/ 42 w 377"/>
                  <a:gd name="T69" fmla="*/ 63 h 104"/>
                  <a:gd name="T70" fmla="*/ 22 w 377"/>
                  <a:gd name="T71" fmla="*/ 76 h 104"/>
                  <a:gd name="T72" fmla="*/ 5 w 377"/>
                  <a:gd name="T73" fmla="*/ 91 h 10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7"/>
                  <a:gd name="T112" fmla="*/ 0 h 104"/>
                  <a:gd name="T113" fmla="*/ 377 w 377"/>
                  <a:gd name="T114" fmla="*/ 104 h 10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7" h="104">
                    <a:moveTo>
                      <a:pt x="5" y="91"/>
                    </a:moveTo>
                    <a:lnTo>
                      <a:pt x="3" y="94"/>
                    </a:lnTo>
                    <a:lnTo>
                      <a:pt x="2" y="97"/>
                    </a:lnTo>
                    <a:lnTo>
                      <a:pt x="2" y="101"/>
                    </a:lnTo>
                    <a:lnTo>
                      <a:pt x="0" y="104"/>
                    </a:lnTo>
                    <a:lnTo>
                      <a:pt x="27" y="86"/>
                    </a:lnTo>
                    <a:lnTo>
                      <a:pt x="55" y="71"/>
                    </a:lnTo>
                    <a:lnTo>
                      <a:pt x="81" y="60"/>
                    </a:lnTo>
                    <a:lnTo>
                      <a:pt x="108" y="48"/>
                    </a:lnTo>
                    <a:lnTo>
                      <a:pt x="135" y="39"/>
                    </a:lnTo>
                    <a:lnTo>
                      <a:pt x="160" y="32"/>
                    </a:lnTo>
                    <a:lnTo>
                      <a:pt x="185" y="26"/>
                    </a:lnTo>
                    <a:lnTo>
                      <a:pt x="208" y="20"/>
                    </a:lnTo>
                    <a:lnTo>
                      <a:pt x="233" y="17"/>
                    </a:lnTo>
                    <a:lnTo>
                      <a:pt x="256" y="14"/>
                    </a:lnTo>
                    <a:lnTo>
                      <a:pt x="278" y="11"/>
                    </a:lnTo>
                    <a:lnTo>
                      <a:pt x="300" y="9"/>
                    </a:lnTo>
                    <a:lnTo>
                      <a:pt x="321" y="9"/>
                    </a:lnTo>
                    <a:lnTo>
                      <a:pt x="340" y="8"/>
                    </a:lnTo>
                    <a:lnTo>
                      <a:pt x="359" y="8"/>
                    </a:lnTo>
                    <a:lnTo>
                      <a:pt x="377" y="6"/>
                    </a:lnTo>
                    <a:lnTo>
                      <a:pt x="365" y="3"/>
                    </a:lnTo>
                    <a:lnTo>
                      <a:pt x="349" y="2"/>
                    </a:lnTo>
                    <a:lnTo>
                      <a:pt x="331" y="0"/>
                    </a:lnTo>
                    <a:lnTo>
                      <a:pt x="309" y="0"/>
                    </a:lnTo>
                    <a:lnTo>
                      <a:pt x="284" y="0"/>
                    </a:lnTo>
                    <a:lnTo>
                      <a:pt x="259" y="3"/>
                    </a:lnTo>
                    <a:lnTo>
                      <a:pt x="230" y="6"/>
                    </a:lnTo>
                    <a:lnTo>
                      <a:pt x="202" y="11"/>
                    </a:lnTo>
                    <a:lnTo>
                      <a:pt x="173" y="15"/>
                    </a:lnTo>
                    <a:lnTo>
                      <a:pt x="145" y="23"/>
                    </a:lnTo>
                    <a:lnTo>
                      <a:pt x="117" y="30"/>
                    </a:lnTo>
                    <a:lnTo>
                      <a:pt x="90" y="39"/>
                    </a:lnTo>
                    <a:lnTo>
                      <a:pt x="65" y="51"/>
                    </a:lnTo>
                    <a:lnTo>
                      <a:pt x="42" y="63"/>
                    </a:lnTo>
                    <a:lnTo>
                      <a:pt x="22" y="76"/>
                    </a:lnTo>
                    <a:lnTo>
                      <a:pt x="5" y="9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09" name="Freeform 72"/>
              <p:cNvSpPr>
                <a:spLocks/>
              </p:cNvSpPr>
              <p:nvPr/>
            </p:nvSpPr>
            <p:spPr bwMode="auto">
              <a:xfrm>
                <a:off x="2608" y="1270"/>
                <a:ext cx="58" cy="54"/>
              </a:xfrm>
              <a:custGeom>
                <a:avLst/>
                <a:gdLst>
                  <a:gd name="T0" fmla="*/ 57 w 58"/>
                  <a:gd name="T1" fmla="*/ 54 h 54"/>
                  <a:gd name="T2" fmla="*/ 58 w 58"/>
                  <a:gd name="T3" fmla="*/ 51 h 54"/>
                  <a:gd name="T4" fmla="*/ 57 w 58"/>
                  <a:gd name="T5" fmla="*/ 45 h 54"/>
                  <a:gd name="T6" fmla="*/ 52 w 58"/>
                  <a:gd name="T7" fmla="*/ 36 h 54"/>
                  <a:gd name="T8" fmla="*/ 45 w 58"/>
                  <a:gd name="T9" fmla="*/ 27 h 54"/>
                  <a:gd name="T10" fmla="*/ 36 w 58"/>
                  <a:gd name="T11" fmla="*/ 18 h 54"/>
                  <a:gd name="T12" fmla="*/ 26 w 58"/>
                  <a:gd name="T13" fmla="*/ 9 h 54"/>
                  <a:gd name="T14" fmla="*/ 14 w 58"/>
                  <a:gd name="T15" fmla="*/ 3 h 54"/>
                  <a:gd name="T16" fmla="*/ 0 w 58"/>
                  <a:gd name="T17" fmla="*/ 0 h 54"/>
                  <a:gd name="T18" fmla="*/ 8 w 58"/>
                  <a:gd name="T19" fmla="*/ 6 h 54"/>
                  <a:gd name="T20" fmla="*/ 15 w 58"/>
                  <a:gd name="T21" fmla="*/ 14 h 54"/>
                  <a:gd name="T22" fmla="*/ 24 w 58"/>
                  <a:gd name="T23" fmla="*/ 23 h 54"/>
                  <a:gd name="T24" fmla="*/ 31 w 58"/>
                  <a:gd name="T25" fmla="*/ 33 h 54"/>
                  <a:gd name="T26" fmla="*/ 40 w 58"/>
                  <a:gd name="T27" fmla="*/ 42 h 54"/>
                  <a:gd name="T28" fmla="*/ 48 w 58"/>
                  <a:gd name="T29" fmla="*/ 49 h 54"/>
                  <a:gd name="T30" fmla="*/ 52 w 58"/>
                  <a:gd name="T31" fmla="*/ 54 h 54"/>
                  <a:gd name="T32" fmla="*/ 57 w 58"/>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4"/>
                  <a:gd name="T53" fmla="*/ 58 w 5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4">
                    <a:moveTo>
                      <a:pt x="57" y="54"/>
                    </a:moveTo>
                    <a:lnTo>
                      <a:pt x="58" y="51"/>
                    </a:lnTo>
                    <a:lnTo>
                      <a:pt x="57" y="45"/>
                    </a:lnTo>
                    <a:lnTo>
                      <a:pt x="52" y="36"/>
                    </a:lnTo>
                    <a:lnTo>
                      <a:pt x="45" y="27"/>
                    </a:lnTo>
                    <a:lnTo>
                      <a:pt x="36" y="18"/>
                    </a:lnTo>
                    <a:lnTo>
                      <a:pt x="26" y="9"/>
                    </a:lnTo>
                    <a:lnTo>
                      <a:pt x="14" y="3"/>
                    </a:lnTo>
                    <a:lnTo>
                      <a:pt x="0" y="0"/>
                    </a:lnTo>
                    <a:lnTo>
                      <a:pt x="8" y="6"/>
                    </a:lnTo>
                    <a:lnTo>
                      <a:pt x="15" y="14"/>
                    </a:lnTo>
                    <a:lnTo>
                      <a:pt x="24" y="23"/>
                    </a:lnTo>
                    <a:lnTo>
                      <a:pt x="31" y="33"/>
                    </a:lnTo>
                    <a:lnTo>
                      <a:pt x="40" y="42"/>
                    </a:lnTo>
                    <a:lnTo>
                      <a:pt x="48" y="49"/>
                    </a:lnTo>
                    <a:lnTo>
                      <a:pt x="52" y="54"/>
                    </a:lnTo>
                    <a:lnTo>
                      <a:pt x="57"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10" name="Freeform 73"/>
              <p:cNvSpPr>
                <a:spLocks/>
              </p:cNvSpPr>
              <p:nvPr/>
            </p:nvSpPr>
            <p:spPr bwMode="auto">
              <a:xfrm>
                <a:off x="2539" y="1272"/>
                <a:ext cx="75" cy="60"/>
              </a:xfrm>
              <a:custGeom>
                <a:avLst/>
                <a:gdLst>
                  <a:gd name="T0" fmla="*/ 74 w 75"/>
                  <a:gd name="T1" fmla="*/ 60 h 60"/>
                  <a:gd name="T2" fmla="*/ 75 w 75"/>
                  <a:gd name="T3" fmla="*/ 56 h 60"/>
                  <a:gd name="T4" fmla="*/ 72 w 75"/>
                  <a:gd name="T5" fmla="*/ 50 h 60"/>
                  <a:gd name="T6" fmla="*/ 65 w 75"/>
                  <a:gd name="T7" fmla="*/ 40 h 60"/>
                  <a:gd name="T8" fmla="*/ 55 w 75"/>
                  <a:gd name="T9" fmla="*/ 29 h 60"/>
                  <a:gd name="T10" fmla="*/ 43 w 75"/>
                  <a:gd name="T11" fmla="*/ 19 h 60"/>
                  <a:gd name="T12" fmla="*/ 28 w 75"/>
                  <a:gd name="T13" fmla="*/ 10 h 60"/>
                  <a:gd name="T14" fmla="*/ 15 w 75"/>
                  <a:gd name="T15" fmla="*/ 3 h 60"/>
                  <a:gd name="T16" fmla="*/ 0 w 75"/>
                  <a:gd name="T17" fmla="*/ 0 h 60"/>
                  <a:gd name="T18" fmla="*/ 6 w 75"/>
                  <a:gd name="T19" fmla="*/ 4 h 60"/>
                  <a:gd name="T20" fmla="*/ 15 w 75"/>
                  <a:gd name="T21" fmla="*/ 13 h 60"/>
                  <a:gd name="T22" fmla="*/ 25 w 75"/>
                  <a:gd name="T23" fmla="*/ 24 h 60"/>
                  <a:gd name="T24" fmla="*/ 37 w 75"/>
                  <a:gd name="T25" fmla="*/ 34 h 60"/>
                  <a:gd name="T26" fmla="*/ 47 w 75"/>
                  <a:gd name="T27" fmla="*/ 46 h 60"/>
                  <a:gd name="T28" fmla="*/ 59 w 75"/>
                  <a:gd name="T29" fmla="*/ 55 h 60"/>
                  <a:gd name="T30" fmla="*/ 68 w 75"/>
                  <a:gd name="T31" fmla="*/ 60 h 60"/>
                  <a:gd name="T32" fmla="*/ 74 w 75"/>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60"/>
                  <a:gd name="T53" fmla="*/ 75 w 75"/>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60">
                    <a:moveTo>
                      <a:pt x="74" y="60"/>
                    </a:moveTo>
                    <a:lnTo>
                      <a:pt x="75" y="56"/>
                    </a:lnTo>
                    <a:lnTo>
                      <a:pt x="72" y="50"/>
                    </a:lnTo>
                    <a:lnTo>
                      <a:pt x="65" y="40"/>
                    </a:lnTo>
                    <a:lnTo>
                      <a:pt x="55" y="29"/>
                    </a:lnTo>
                    <a:lnTo>
                      <a:pt x="43" y="19"/>
                    </a:lnTo>
                    <a:lnTo>
                      <a:pt x="28" y="10"/>
                    </a:lnTo>
                    <a:lnTo>
                      <a:pt x="15" y="3"/>
                    </a:lnTo>
                    <a:lnTo>
                      <a:pt x="0" y="0"/>
                    </a:lnTo>
                    <a:lnTo>
                      <a:pt x="6" y="4"/>
                    </a:lnTo>
                    <a:lnTo>
                      <a:pt x="15" y="13"/>
                    </a:lnTo>
                    <a:lnTo>
                      <a:pt x="25" y="24"/>
                    </a:lnTo>
                    <a:lnTo>
                      <a:pt x="37" y="34"/>
                    </a:lnTo>
                    <a:lnTo>
                      <a:pt x="47" y="46"/>
                    </a:lnTo>
                    <a:lnTo>
                      <a:pt x="59" y="55"/>
                    </a:lnTo>
                    <a:lnTo>
                      <a:pt x="68" y="60"/>
                    </a:lnTo>
                    <a:lnTo>
                      <a:pt x="74" y="6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11" name="Freeform 74"/>
              <p:cNvSpPr>
                <a:spLocks/>
              </p:cNvSpPr>
              <p:nvPr/>
            </p:nvSpPr>
            <p:spPr bwMode="auto">
              <a:xfrm>
                <a:off x="2505" y="1279"/>
                <a:ext cx="67" cy="70"/>
              </a:xfrm>
              <a:custGeom>
                <a:avLst/>
                <a:gdLst>
                  <a:gd name="T0" fmla="*/ 65 w 67"/>
                  <a:gd name="T1" fmla="*/ 70 h 70"/>
                  <a:gd name="T2" fmla="*/ 67 w 67"/>
                  <a:gd name="T3" fmla="*/ 65 h 70"/>
                  <a:gd name="T4" fmla="*/ 65 w 67"/>
                  <a:gd name="T5" fmla="*/ 56 h 70"/>
                  <a:gd name="T6" fmla="*/ 58 w 67"/>
                  <a:gd name="T7" fmla="*/ 45 h 70"/>
                  <a:gd name="T8" fmla="*/ 49 w 67"/>
                  <a:gd name="T9" fmla="*/ 33 h 70"/>
                  <a:gd name="T10" fmla="*/ 38 w 67"/>
                  <a:gd name="T11" fmla="*/ 21 h 70"/>
                  <a:gd name="T12" fmla="*/ 25 w 67"/>
                  <a:gd name="T13" fmla="*/ 11 h 70"/>
                  <a:gd name="T14" fmla="*/ 13 w 67"/>
                  <a:gd name="T15" fmla="*/ 3 h 70"/>
                  <a:gd name="T16" fmla="*/ 0 w 67"/>
                  <a:gd name="T17" fmla="*/ 0 h 70"/>
                  <a:gd name="T18" fmla="*/ 4 w 67"/>
                  <a:gd name="T19" fmla="*/ 6 h 70"/>
                  <a:gd name="T20" fmla="*/ 12 w 67"/>
                  <a:gd name="T21" fmla="*/ 15 h 70"/>
                  <a:gd name="T22" fmla="*/ 21 w 67"/>
                  <a:gd name="T23" fmla="*/ 27 h 70"/>
                  <a:gd name="T24" fmla="*/ 31 w 67"/>
                  <a:gd name="T25" fmla="*/ 39 h 70"/>
                  <a:gd name="T26" fmla="*/ 41 w 67"/>
                  <a:gd name="T27" fmla="*/ 52 h 70"/>
                  <a:gd name="T28" fmla="*/ 52 w 67"/>
                  <a:gd name="T29" fmla="*/ 62 h 70"/>
                  <a:gd name="T30" fmla="*/ 61 w 67"/>
                  <a:gd name="T31" fmla="*/ 68 h 70"/>
                  <a:gd name="T32" fmla="*/ 65 w 67"/>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70"/>
                  <a:gd name="T53" fmla="*/ 67 w 6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70">
                    <a:moveTo>
                      <a:pt x="65" y="70"/>
                    </a:moveTo>
                    <a:lnTo>
                      <a:pt x="67" y="65"/>
                    </a:lnTo>
                    <a:lnTo>
                      <a:pt x="65" y="56"/>
                    </a:lnTo>
                    <a:lnTo>
                      <a:pt x="58" y="45"/>
                    </a:lnTo>
                    <a:lnTo>
                      <a:pt x="49" y="33"/>
                    </a:lnTo>
                    <a:lnTo>
                      <a:pt x="38" y="21"/>
                    </a:lnTo>
                    <a:lnTo>
                      <a:pt x="25" y="11"/>
                    </a:lnTo>
                    <a:lnTo>
                      <a:pt x="13" y="3"/>
                    </a:lnTo>
                    <a:lnTo>
                      <a:pt x="0" y="0"/>
                    </a:lnTo>
                    <a:lnTo>
                      <a:pt x="4" y="6"/>
                    </a:lnTo>
                    <a:lnTo>
                      <a:pt x="12" y="15"/>
                    </a:lnTo>
                    <a:lnTo>
                      <a:pt x="21" y="27"/>
                    </a:lnTo>
                    <a:lnTo>
                      <a:pt x="31" y="39"/>
                    </a:lnTo>
                    <a:lnTo>
                      <a:pt x="41" y="52"/>
                    </a:lnTo>
                    <a:lnTo>
                      <a:pt x="52" y="62"/>
                    </a:lnTo>
                    <a:lnTo>
                      <a:pt x="61" y="68"/>
                    </a:lnTo>
                    <a:lnTo>
                      <a:pt x="65"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12" name="Freeform 75"/>
              <p:cNvSpPr>
                <a:spLocks/>
              </p:cNvSpPr>
              <p:nvPr/>
            </p:nvSpPr>
            <p:spPr bwMode="auto">
              <a:xfrm>
                <a:off x="2442" y="1291"/>
                <a:ext cx="57" cy="65"/>
              </a:xfrm>
              <a:custGeom>
                <a:avLst/>
                <a:gdLst>
                  <a:gd name="T0" fmla="*/ 56 w 57"/>
                  <a:gd name="T1" fmla="*/ 65 h 65"/>
                  <a:gd name="T2" fmla="*/ 57 w 57"/>
                  <a:gd name="T3" fmla="*/ 61 h 65"/>
                  <a:gd name="T4" fmla="*/ 54 w 57"/>
                  <a:gd name="T5" fmla="*/ 53 h 65"/>
                  <a:gd name="T6" fmla="*/ 48 w 57"/>
                  <a:gd name="T7" fmla="*/ 43 h 65"/>
                  <a:gd name="T8" fmla="*/ 39 w 57"/>
                  <a:gd name="T9" fmla="*/ 31 h 65"/>
                  <a:gd name="T10" fmla="*/ 31 w 57"/>
                  <a:gd name="T11" fmla="*/ 19 h 65"/>
                  <a:gd name="T12" fmla="*/ 20 w 57"/>
                  <a:gd name="T13" fmla="*/ 9 h 65"/>
                  <a:gd name="T14" fmla="*/ 8 w 57"/>
                  <a:gd name="T15" fmla="*/ 3 h 65"/>
                  <a:gd name="T16" fmla="*/ 0 w 57"/>
                  <a:gd name="T17" fmla="*/ 0 h 65"/>
                  <a:gd name="T18" fmla="*/ 4 w 57"/>
                  <a:gd name="T19" fmla="*/ 6 h 65"/>
                  <a:gd name="T20" fmla="*/ 10 w 57"/>
                  <a:gd name="T21" fmla="*/ 15 h 65"/>
                  <a:gd name="T22" fmla="*/ 17 w 57"/>
                  <a:gd name="T23" fmla="*/ 27 h 65"/>
                  <a:gd name="T24" fmla="*/ 26 w 57"/>
                  <a:gd name="T25" fmla="*/ 39 h 65"/>
                  <a:gd name="T26" fmla="*/ 34 w 57"/>
                  <a:gd name="T27" fmla="*/ 50 h 65"/>
                  <a:gd name="T28" fmla="*/ 42 w 57"/>
                  <a:gd name="T29" fmla="*/ 59 h 65"/>
                  <a:gd name="T30" fmla="*/ 50 w 57"/>
                  <a:gd name="T31" fmla="*/ 65 h 65"/>
                  <a:gd name="T32" fmla="*/ 56 w 57"/>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65"/>
                  <a:gd name="T53" fmla="*/ 57 w 57"/>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65">
                    <a:moveTo>
                      <a:pt x="56" y="65"/>
                    </a:moveTo>
                    <a:lnTo>
                      <a:pt x="57" y="61"/>
                    </a:lnTo>
                    <a:lnTo>
                      <a:pt x="54" y="53"/>
                    </a:lnTo>
                    <a:lnTo>
                      <a:pt x="48" y="43"/>
                    </a:lnTo>
                    <a:lnTo>
                      <a:pt x="39" y="31"/>
                    </a:lnTo>
                    <a:lnTo>
                      <a:pt x="31" y="19"/>
                    </a:lnTo>
                    <a:lnTo>
                      <a:pt x="20" y="9"/>
                    </a:lnTo>
                    <a:lnTo>
                      <a:pt x="8" y="3"/>
                    </a:lnTo>
                    <a:lnTo>
                      <a:pt x="0" y="0"/>
                    </a:lnTo>
                    <a:lnTo>
                      <a:pt x="4" y="6"/>
                    </a:lnTo>
                    <a:lnTo>
                      <a:pt x="10" y="15"/>
                    </a:lnTo>
                    <a:lnTo>
                      <a:pt x="17" y="27"/>
                    </a:lnTo>
                    <a:lnTo>
                      <a:pt x="26" y="39"/>
                    </a:lnTo>
                    <a:lnTo>
                      <a:pt x="34" y="50"/>
                    </a:lnTo>
                    <a:lnTo>
                      <a:pt x="42" y="59"/>
                    </a:lnTo>
                    <a:lnTo>
                      <a:pt x="50" y="65"/>
                    </a:lnTo>
                    <a:lnTo>
                      <a:pt x="56" y="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13" name="Freeform 76"/>
              <p:cNvSpPr>
                <a:spLocks/>
              </p:cNvSpPr>
              <p:nvPr/>
            </p:nvSpPr>
            <p:spPr bwMode="auto">
              <a:xfrm>
                <a:off x="2415" y="1301"/>
                <a:ext cx="41" cy="60"/>
              </a:xfrm>
              <a:custGeom>
                <a:avLst/>
                <a:gdLst>
                  <a:gd name="T0" fmla="*/ 38 w 41"/>
                  <a:gd name="T1" fmla="*/ 60 h 60"/>
                  <a:gd name="T2" fmla="*/ 41 w 41"/>
                  <a:gd name="T3" fmla="*/ 57 h 60"/>
                  <a:gd name="T4" fmla="*/ 41 w 41"/>
                  <a:gd name="T5" fmla="*/ 49 h 60"/>
                  <a:gd name="T6" fmla="*/ 40 w 41"/>
                  <a:gd name="T7" fmla="*/ 40 h 60"/>
                  <a:gd name="T8" fmla="*/ 35 w 41"/>
                  <a:gd name="T9" fmla="*/ 30 h 60"/>
                  <a:gd name="T10" fmla="*/ 30 w 41"/>
                  <a:gd name="T11" fmla="*/ 21 h 60"/>
                  <a:gd name="T12" fmla="*/ 22 w 41"/>
                  <a:gd name="T13" fmla="*/ 12 h 60"/>
                  <a:gd name="T14" fmla="*/ 12 w 41"/>
                  <a:gd name="T15" fmla="*/ 5 h 60"/>
                  <a:gd name="T16" fmla="*/ 0 w 41"/>
                  <a:gd name="T17" fmla="*/ 0 h 60"/>
                  <a:gd name="T18" fmla="*/ 9 w 41"/>
                  <a:gd name="T19" fmla="*/ 15 h 60"/>
                  <a:gd name="T20" fmla="*/ 19 w 41"/>
                  <a:gd name="T21" fmla="*/ 36 h 60"/>
                  <a:gd name="T22" fmla="*/ 30 w 41"/>
                  <a:gd name="T23" fmla="*/ 54 h 60"/>
                  <a:gd name="T24" fmla="*/ 38 w 41"/>
                  <a:gd name="T25" fmla="*/ 6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0"/>
                  <a:gd name="T41" fmla="*/ 41 w 41"/>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0">
                    <a:moveTo>
                      <a:pt x="38" y="60"/>
                    </a:moveTo>
                    <a:lnTo>
                      <a:pt x="41" y="57"/>
                    </a:lnTo>
                    <a:lnTo>
                      <a:pt x="41" y="49"/>
                    </a:lnTo>
                    <a:lnTo>
                      <a:pt x="40" y="40"/>
                    </a:lnTo>
                    <a:lnTo>
                      <a:pt x="35" y="30"/>
                    </a:lnTo>
                    <a:lnTo>
                      <a:pt x="30" y="21"/>
                    </a:lnTo>
                    <a:lnTo>
                      <a:pt x="22" y="12"/>
                    </a:lnTo>
                    <a:lnTo>
                      <a:pt x="12" y="5"/>
                    </a:lnTo>
                    <a:lnTo>
                      <a:pt x="0" y="0"/>
                    </a:lnTo>
                    <a:lnTo>
                      <a:pt x="9" y="15"/>
                    </a:lnTo>
                    <a:lnTo>
                      <a:pt x="19" y="36"/>
                    </a:lnTo>
                    <a:lnTo>
                      <a:pt x="30" y="54"/>
                    </a:lnTo>
                    <a:lnTo>
                      <a:pt x="38" y="6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14" name="Freeform 77"/>
              <p:cNvSpPr>
                <a:spLocks/>
              </p:cNvSpPr>
              <p:nvPr/>
            </p:nvSpPr>
            <p:spPr bwMode="auto">
              <a:xfrm>
                <a:off x="2357" y="1330"/>
                <a:ext cx="33" cy="44"/>
              </a:xfrm>
              <a:custGeom>
                <a:avLst/>
                <a:gdLst>
                  <a:gd name="T0" fmla="*/ 30 w 33"/>
                  <a:gd name="T1" fmla="*/ 44 h 44"/>
                  <a:gd name="T2" fmla="*/ 33 w 33"/>
                  <a:gd name="T3" fmla="*/ 35 h 44"/>
                  <a:gd name="T4" fmla="*/ 26 w 33"/>
                  <a:gd name="T5" fmla="*/ 19 h 44"/>
                  <a:gd name="T6" fmla="*/ 12 w 33"/>
                  <a:gd name="T7" fmla="*/ 5 h 44"/>
                  <a:gd name="T8" fmla="*/ 0 w 33"/>
                  <a:gd name="T9" fmla="*/ 0 h 44"/>
                  <a:gd name="T10" fmla="*/ 6 w 33"/>
                  <a:gd name="T11" fmla="*/ 10 h 44"/>
                  <a:gd name="T12" fmla="*/ 14 w 33"/>
                  <a:gd name="T13" fmla="*/ 25 h 44"/>
                  <a:gd name="T14" fmla="*/ 23 w 33"/>
                  <a:gd name="T15" fmla="*/ 38 h 44"/>
                  <a:gd name="T16" fmla="*/ 30 w 33"/>
                  <a:gd name="T17" fmla="*/ 44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44"/>
                  <a:gd name="T29" fmla="*/ 33 w 33"/>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44">
                    <a:moveTo>
                      <a:pt x="30" y="44"/>
                    </a:moveTo>
                    <a:lnTo>
                      <a:pt x="33" y="35"/>
                    </a:lnTo>
                    <a:lnTo>
                      <a:pt x="26" y="19"/>
                    </a:lnTo>
                    <a:lnTo>
                      <a:pt x="12" y="5"/>
                    </a:lnTo>
                    <a:lnTo>
                      <a:pt x="0" y="0"/>
                    </a:lnTo>
                    <a:lnTo>
                      <a:pt x="6" y="10"/>
                    </a:lnTo>
                    <a:lnTo>
                      <a:pt x="14" y="25"/>
                    </a:lnTo>
                    <a:lnTo>
                      <a:pt x="23" y="38"/>
                    </a:lnTo>
                    <a:lnTo>
                      <a:pt x="30" y="4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15" name="Freeform 78"/>
              <p:cNvSpPr>
                <a:spLocks/>
              </p:cNvSpPr>
              <p:nvPr/>
            </p:nvSpPr>
            <p:spPr bwMode="auto">
              <a:xfrm>
                <a:off x="2332" y="1341"/>
                <a:ext cx="24" cy="31"/>
              </a:xfrm>
              <a:custGeom>
                <a:avLst/>
                <a:gdLst>
                  <a:gd name="T0" fmla="*/ 22 w 24"/>
                  <a:gd name="T1" fmla="*/ 30 h 31"/>
                  <a:gd name="T2" fmla="*/ 24 w 24"/>
                  <a:gd name="T3" fmla="*/ 21 h 31"/>
                  <a:gd name="T4" fmla="*/ 20 w 24"/>
                  <a:gd name="T5" fmla="*/ 9 h 31"/>
                  <a:gd name="T6" fmla="*/ 12 w 24"/>
                  <a:gd name="T7" fmla="*/ 0 h 31"/>
                  <a:gd name="T8" fmla="*/ 0 w 24"/>
                  <a:gd name="T9" fmla="*/ 2 h 31"/>
                  <a:gd name="T10" fmla="*/ 9 w 24"/>
                  <a:gd name="T11" fmla="*/ 8 h 31"/>
                  <a:gd name="T12" fmla="*/ 14 w 24"/>
                  <a:gd name="T13" fmla="*/ 20 h 31"/>
                  <a:gd name="T14" fmla="*/ 18 w 24"/>
                  <a:gd name="T15" fmla="*/ 31 h 31"/>
                  <a:gd name="T16" fmla="*/ 22 w 24"/>
                  <a:gd name="T17" fmla="*/ 3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31"/>
                  <a:gd name="T29" fmla="*/ 24 w 24"/>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31">
                    <a:moveTo>
                      <a:pt x="22" y="30"/>
                    </a:moveTo>
                    <a:lnTo>
                      <a:pt x="24" y="21"/>
                    </a:lnTo>
                    <a:lnTo>
                      <a:pt x="20" y="9"/>
                    </a:lnTo>
                    <a:lnTo>
                      <a:pt x="12" y="0"/>
                    </a:lnTo>
                    <a:lnTo>
                      <a:pt x="0" y="2"/>
                    </a:lnTo>
                    <a:lnTo>
                      <a:pt x="9" y="8"/>
                    </a:lnTo>
                    <a:lnTo>
                      <a:pt x="14" y="20"/>
                    </a:lnTo>
                    <a:lnTo>
                      <a:pt x="18" y="31"/>
                    </a:lnTo>
                    <a:lnTo>
                      <a:pt x="22" y="3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16" name="Freeform 79"/>
              <p:cNvSpPr>
                <a:spLocks/>
              </p:cNvSpPr>
              <p:nvPr/>
            </p:nvSpPr>
            <p:spPr bwMode="auto">
              <a:xfrm>
                <a:off x="2572" y="1270"/>
                <a:ext cx="66" cy="58"/>
              </a:xfrm>
              <a:custGeom>
                <a:avLst/>
                <a:gdLst>
                  <a:gd name="T0" fmla="*/ 64 w 66"/>
                  <a:gd name="T1" fmla="*/ 58 h 58"/>
                  <a:gd name="T2" fmla="*/ 66 w 66"/>
                  <a:gd name="T3" fmla="*/ 54 h 58"/>
                  <a:gd name="T4" fmla="*/ 64 w 66"/>
                  <a:gd name="T5" fmla="*/ 48 h 58"/>
                  <a:gd name="T6" fmla="*/ 59 w 66"/>
                  <a:gd name="T7" fmla="*/ 39 h 58"/>
                  <a:gd name="T8" fmla="*/ 50 w 66"/>
                  <a:gd name="T9" fmla="*/ 28 h 58"/>
                  <a:gd name="T10" fmla="*/ 39 w 66"/>
                  <a:gd name="T11" fmla="*/ 20 h 58"/>
                  <a:gd name="T12" fmla="*/ 28 w 66"/>
                  <a:gd name="T13" fmla="*/ 11 h 58"/>
                  <a:gd name="T14" fmla="*/ 13 w 66"/>
                  <a:gd name="T15" fmla="*/ 3 h 58"/>
                  <a:gd name="T16" fmla="*/ 0 w 66"/>
                  <a:gd name="T17" fmla="*/ 0 h 58"/>
                  <a:gd name="T18" fmla="*/ 5 w 66"/>
                  <a:gd name="T19" fmla="*/ 5 h 58"/>
                  <a:gd name="T20" fmla="*/ 13 w 66"/>
                  <a:gd name="T21" fmla="*/ 12 h 58"/>
                  <a:gd name="T22" fmla="*/ 22 w 66"/>
                  <a:gd name="T23" fmla="*/ 23 h 58"/>
                  <a:gd name="T24" fmla="*/ 32 w 66"/>
                  <a:gd name="T25" fmla="*/ 33 h 58"/>
                  <a:gd name="T26" fmla="*/ 42 w 66"/>
                  <a:gd name="T27" fmla="*/ 43 h 58"/>
                  <a:gd name="T28" fmla="*/ 51 w 66"/>
                  <a:gd name="T29" fmla="*/ 52 h 58"/>
                  <a:gd name="T30" fmla="*/ 59 w 66"/>
                  <a:gd name="T31" fmla="*/ 58 h 58"/>
                  <a:gd name="T32" fmla="*/ 64 w 66"/>
                  <a:gd name="T33" fmla="*/ 58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58"/>
                  <a:gd name="T53" fmla="*/ 66 w 66"/>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58">
                    <a:moveTo>
                      <a:pt x="64" y="58"/>
                    </a:moveTo>
                    <a:lnTo>
                      <a:pt x="66" y="54"/>
                    </a:lnTo>
                    <a:lnTo>
                      <a:pt x="64" y="48"/>
                    </a:lnTo>
                    <a:lnTo>
                      <a:pt x="59" y="39"/>
                    </a:lnTo>
                    <a:lnTo>
                      <a:pt x="50" y="28"/>
                    </a:lnTo>
                    <a:lnTo>
                      <a:pt x="39" y="20"/>
                    </a:lnTo>
                    <a:lnTo>
                      <a:pt x="28" y="11"/>
                    </a:lnTo>
                    <a:lnTo>
                      <a:pt x="13" y="3"/>
                    </a:lnTo>
                    <a:lnTo>
                      <a:pt x="0" y="0"/>
                    </a:lnTo>
                    <a:lnTo>
                      <a:pt x="5" y="5"/>
                    </a:lnTo>
                    <a:lnTo>
                      <a:pt x="13" y="12"/>
                    </a:lnTo>
                    <a:lnTo>
                      <a:pt x="22" y="23"/>
                    </a:lnTo>
                    <a:lnTo>
                      <a:pt x="32" y="33"/>
                    </a:lnTo>
                    <a:lnTo>
                      <a:pt x="42" y="43"/>
                    </a:lnTo>
                    <a:lnTo>
                      <a:pt x="51" y="52"/>
                    </a:lnTo>
                    <a:lnTo>
                      <a:pt x="59" y="58"/>
                    </a:lnTo>
                    <a:lnTo>
                      <a:pt x="64" y="5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17" name="Freeform 80"/>
              <p:cNvSpPr>
                <a:spLocks/>
              </p:cNvSpPr>
              <p:nvPr/>
            </p:nvSpPr>
            <p:spPr bwMode="auto">
              <a:xfrm>
                <a:off x="2641" y="1267"/>
                <a:ext cx="52" cy="46"/>
              </a:xfrm>
              <a:custGeom>
                <a:avLst/>
                <a:gdLst>
                  <a:gd name="T0" fmla="*/ 50 w 52"/>
                  <a:gd name="T1" fmla="*/ 46 h 46"/>
                  <a:gd name="T2" fmla="*/ 52 w 52"/>
                  <a:gd name="T3" fmla="*/ 43 h 46"/>
                  <a:gd name="T4" fmla="*/ 52 w 52"/>
                  <a:gd name="T5" fmla="*/ 39 h 46"/>
                  <a:gd name="T6" fmla="*/ 47 w 52"/>
                  <a:gd name="T7" fmla="*/ 31 h 46"/>
                  <a:gd name="T8" fmla="*/ 43 w 52"/>
                  <a:gd name="T9" fmla="*/ 24 h 46"/>
                  <a:gd name="T10" fmla="*/ 34 w 52"/>
                  <a:gd name="T11" fmla="*/ 17 h 46"/>
                  <a:gd name="T12" fmla="*/ 25 w 52"/>
                  <a:gd name="T13" fmla="*/ 9 h 46"/>
                  <a:gd name="T14" fmla="*/ 13 w 52"/>
                  <a:gd name="T15" fmla="*/ 3 h 46"/>
                  <a:gd name="T16" fmla="*/ 0 w 52"/>
                  <a:gd name="T17" fmla="*/ 0 h 46"/>
                  <a:gd name="T18" fmla="*/ 6 w 52"/>
                  <a:gd name="T19" fmla="*/ 6 h 46"/>
                  <a:gd name="T20" fmla="*/ 13 w 52"/>
                  <a:gd name="T21" fmla="*/ 14 h 46"/>
                  <a:gd name="T22" fmla="*/ 21 w 52"/>
                  <a:gd name="T23" fmla="*/ 21 h 46"/>
                  <a:gd name="T24" fmla="*/ 28 w 52"/>
                  <a:gd name="T25" fmla="*/ 30 h 46"/>
                  <a:gd name="T26" fmla="*/ 35 w 52"/>
                  <a:gd name="T27" fmla="*/ 37 h 46"/>
                  <a:gd name="T28" fmla="*/ 41 w 52"/>
                  <a:gd name="T29" fmla="*/ 43 h 46"/>
                  <a:gd name="T30" fmla="*/ 47 w 52"/>
                  <a:gd name="T31" fmla="*/ 46 h 46"/>
                  <a:gd name="T32" fmla="*/ 50 w 52"/>
                  <a:gd name="T33" fmla="*/ 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46"/>
                  <a:gd name="T53" fmla="*/ 52 w 52"/>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46">
                    <a:moveTo>
                      <a:pt x="50" y="46"/>
                    </a:moveTo>
                    <a:lnTo>
                      <a:pt x="52" y="43"/>
                    </a:lnTo>
                    <a:lnTo>
                      <a:pt x="52" y="39"/>
                    </a:lnTo>
                    <a:lnTo>
                      <a:pt x="47" y="31"/>
                    </a:lnTo>
                    <a:lnTo>
                      <a:pt x="43" y="24"/>
                    </a:lnTo>
                    <a:lnTo>
                      <a:pt x="34" y="17"/>
                    </a:lnTo>
                    <a:lnTo>
                      <a:pt x="25" y="9"/>
                    </a:lnTo>
                    <a:lnTo>
                      <a:pt x="13" y="3"/>
                    </a:lnTo>
                    <a:lnTo>
                      <a:pt x="0" y="0"/>
                    </a:lnTo>
                    <a:lnTo>
                      <a:pt x="6" y="6"/>
                    </a:lnTo>
                    <a:lnTo>
                      <a:pt x="13" y="14"/>
                    </a:lnTo>
                    <a:lnTo>
                      <a:pt x="21" y="21"/>
                    </a:lnTo>
                    <a:lnTo>
                      <a:pt x="28" y="30"/>
                    </a:lnTo>
                    <a:lnTo>
                      <a:pt x="35" y="37"/>
                    </a:lnTo>
                    <a:lnTo>
                      <a:pt x="41" y="43"/>
                    </a:lnTo>
                    <a:lnTo>
                      <a:pt x="47" y="46"/>
                    </a:lnTo>
                    <a:lnTo>
                      <a:pt x="50"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18" name="Freeform 81"/>
              <p:cNvSpPr>
                <a:spLocks/>
              </p:cNvSpPr>
              <p:nvPr/>
            </p:nvSpPr>
            <p:spPr bwMode="auto">
              <a:xfrm>
                <a:off x="2468" y="1282"/>
                <a:ext cx="58" cy="64"/>
              </a:xfrm>
              <a:custGeom>
                <a:avLst/>
                <a:gdLst>
                  <a:gd name="T0" fmla="*/ 56 w 58"/>
                  <a:gd name="T1" fmla="*/ 64 h 64"/>
                  <a:gd name="T2" fmla="*/ 58 w 58"/>
                  <a:gd name="T3" fmla="*/ 61 h 64"/>
                  <a:gd name="T4" fmla="*/ 55 w 58"/>
                  <a:gd name="T5" fmla="*/ 52 h 64"/>
                  <a:gd name="T6" fmla="*/ 49 w 58"/>
                  <a:gd name="T7" fmla="*/ 43 h 64"/>
                  <a:gd name="T8" fmla="*/ 40 w 58"/>
                  <a:gd name="T9" fmla="*/ 31 h 64"/>
                  <a:gd name="T10" fmla="*/ 31 w 58"/>
                  <a:gd name="T11" fmla="*/ 19 h 64"/>
                  <a:gd name="T12" fmla="*/ 21 w 58"/>
                  <a:gd name="T13" fmla="*/ 9 h 64"/>
                  <a:gd name="T14" fmla="*/ 9 w 58"/>
                  <a:gd name="T15" fmla="*/ 3 h 64"/>
                  <a:gd name="T16" fmla="*/ 0 w 58"/>
                  <a:gd name="T17" fmla="*/ 0 h 64"/>
                  <a:gd name="T18" fmla="*/ 5 w 58"/>
                  <a:gd name="T19" fmla="*/ 6 h 64"/>
                  <a:gd name="T20" fmla="*/ 10 w 58"/>
                  <a:gd name="T21" fmla="*/ 15 h 64"/>
                  <a:gd name="T22" fmla="*/ 18 w 58"/>
                  <a:gd name="T23" fmla="*/ 27 h 64"/>
                  <a:gd name="T24" fmla="*/ 27 w 58"/>
                  <a:gd name="T25" fmla="*/ 39 h 64"/>
                  <a:gd name="T26" fmla="*/ 34 w 58"/>
                  <a:gd name="T27" fmla="*/ 49 h 64"/>
                  <a:gd name="T28" fmla="*/ 43 w 58"/>
                  <a:gd name="T29" fmla="*/ 58 h 64"/>
                  <a:gd name="T30" fmla="*/ 50 w 58"/>
                  <a:gd name="T31" fmla="*/ 64 h 64"/>
                  <a:gd name="T32" fmla="*/ 56 w 58"/>
                  <a:gd name="T33" fmla="*/ 64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64"/>
                  <a:gd name="T53" fmla="*/ 58 w 58"/>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64">
                    <a:moveTo>
                      <a:pt x="56" y="64"/>
                    </a:moveTo>
                    <a:lnTo>
                      <a:pt x="58" y="61"/>
                    </a:lnTo>
                    <a:lnTo>
                      <a:pt x="55" y="52"/>
                    </a:lnTo>
                    <a:lnTo>
                      <a:pt x="49" y="43"/>
                    </a:lnTo>
                    <a:lnTo>
                      <a:pt x="40" y="31"/>
                    </a:lnTo>
                    <a:lnTo>
                      <a:pt x="31" y="19"/>
                    </a:lnTo>
                    <a:lnTo>
                      <a:pt x="21" y="9"/>
                    </a:lnTo>
                    <a:lnTo>
                      <a:pt x="9" y="3"/>
                    </a:lnTo>
                    <a:lnTo>
                      <a:pt x="0" y="0"/>
                    </a:lnTo>
                    <a:lnTo>
                      <a:pt x="5" y="6"/>
                    </a:lnTo>
                    <a:lnTo>
                      <a:pt x="10" y="15"/>
                    </a:lnTo>
                    <a:lnTo>
                      <a:pt x="18" y="27"/>
                    </a:lnTo>
                    <a:lnTo>
                      <a:pt x="27" y="39"/>
                    </a:lnTo>
                    <a:lnTo>
                      <a:pt x="34" y="49"/>
                    </a:lnTo>
                    <a:lnTo>
                      <a:pt x="43" y="58"/>
                    </a:lnTo>
                    <a:lnTo>
                      <a:pt x="50" y="64"/>
                    </a:lnTo>
                    <a:lnTo>
                      <a:pt x="56" y="6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19" name="Freeform 82"/>
              <p:cNvSpPr>
                <a:spLocks/>
              </p:cNvSpPr>
              <p:nvPr/>
            </p:nvSpPr>
            <p:spPr bwMode="auto">
              <a:xfrm>
                <a:off x="2385" y="1313"/>
                <a:ext cx="43" cy="53"/>
              </a:xfrm>
              <a:custGeom>
                <a:avLst/>
                <a:gdLst>
                  <a:gd name="T0" fmla="*/ 40 w 43"/>
                  <a:gd name="T1" fmla="*/ 53 h 53"/>
                  <a:gd name="T2" fmla="*/ 43 w 43"/>
                  <a:gd name="T3" fmla="*/ 50 h 53"/>
                  <a:gd name="T4" fmla="*/ 42 w 43"/>
                  <a:gd name="T5" fmla="*/ 43 h 53"/>
                  <a:gd name="T6" fmla="*/ 37 w 43"/>
                  <a:gd name="T7" fmla="*/ 34 h 53"/>
                  <a:gd name="T8" fmla="*/ 30 w 43"/>
                  <a:gd name="T9" fmla="*/ 24 h 53"/>
                  <a:gd name="T10" fmla="*/ 23 w 43"/>
                  <a:gd name="T11" fmla="*/ 15 h 53"/>
                  <a:gd name="T12" fmla="*/ 15 w 43"/>
                  <a:gd name="T13" fmla="*/ 8 h 53"/>
                  <a:gd name="T14" fmla="*/ 6 w 43"/>
                  <a:gd name="T15" fmla="*/ 2 h 53"/>
                  <a:gd name="T16" fmla="*/ 0 w 43"/>
                  <a:gd name="T17" fmla="*/ 0 h 53"/>
                  <a:gd name="T18" fmla="*/ 8 w 43"/>
                  <a:gd name="T19" fmla="*/ 12 h 53"/>
                  <a:gd name="T20" fmla="*/ 18 w 43"/>
                  <a:gd name="T21" fmla="*/ 30 h 53"/>
                  <a:gd name="T22" fmla="*/ 30 w 43"/>
                  <a:gd name="T23" fmla="*/ 46 h 53"/>
                  <a:gd name="T24" fmla="*/ 40 w 43"/>
                  <a:gd name="T25" fmla="*/ 53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53"/>
                  <a:gd name="T41" fmla="*/ 43 w 43"/>
                  <a:gd name="T42" fmla="*/ 53 h 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53">
                    <a:moveTo>
                      <a:pt x="40" y="53"/>
                    </a:moveTo>
                    <a:lnTo>
                      <a:pt x="43" y="50"/>
                    </a:lnTo>
                    <a:lnTo>
                      <a:pt x="42" y="43"/>
                    </a:lnTo>
                    <a:lnTo>
                      <a:pt x="37" y="34"/>
                    </a:lnTo>
                    <a:lnTo>
                      <a:pt x="30" y="24"/>
                    </a:lnTo>
                    <a:lnTo>
                      <a:pt x="23" y="15"/>
                    </a:lnTo>
                    <a:lnTo>
                      <a:pt x="15" y="8"/>
                    </a:lnTo>
                    <a:lnTo>
                      <a:pt x="6" y="2"/>
                    </a:lnTo>
                    <a:lnTo>
                      <a:pt x="0" y="0"/>
                    </a:lnTo>
                    <a:lnTo>
                      <a:pt x="8" y="12"/>
                    </a:lnTo>
                    <a:lnTo>
                      <a:pt x="18" y="30"/>
                    </a:lnTo>
                    <a:lnTo>
                      <a:pt x="30" y="46"/>
                    </a:lnTo>
                    <a:lnTo>
                      <a:pt x="40" y="5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20" name="Freeform 83"/>
              <p:cNvSpPr>
                <a:spLocks/>
              </p:cNvSpPr>
              <p:nvPr/>
            </p:nvSpPr>
            <p:spPr bwMode="auto">
              <a:xfrm>
                <a:off x="2666" y="1263"/>
                <a:ext cx="58" cy="9"/>
              </a:xfrm>
              <a:custGeom>
                <a:avLst/>
                <a:gdLst>
                  <a:gd name="T0" fmla="*/ 0 w 58"/>
                  <a:gd name="T1" fmla="*/ 7 h 9"/>
                  <a:gd name="T2" fmla="*/ 4 w 58"/>
                  <a:gd name="T3" fmla="*/ 7 h 9"/>
                  <a:gd name="T4" fmla="*/ 12 w 58"/>
                  <a:gd name="T5" fmla="*/ 6 h 9"/>
                  <a:gd name="T6" fmla="*/ 21 w 58"/>
                  <a:gd name="T7" fmla="*/ 4 h 9"/>
                  <a:gd name="T8" fmla="*/ 31 w 58"/>
                  <a:gd name="T9" fmla="*/ 3 h 9"/>
                  <a:gd name="T10" fmla="*/ 41 w 58"/>
                  <a:gd name="T11" fmla="*/ 1 h 9"/>
                  <a:gd name="T12" fmla="*/ 50 w 58"/>
                  <a:gd name="T13" fmla="*/ 0 h 9"/>
                  <a:gd name="T14" fmla="*/ 56 w 58"/>
                  <a:gd name="T15" fmla="*/ 0 h 9"/>
                  <a:gd name="T16" fmla="*/ 58 w 58"/>
                  <a:gd name="T17" fmla="*/ 3 h 9"/>
                  <a:gd name="T18" fmla="*/ 56 w 58"/>
                  <a:gd name="T19" fmla="*/ 6 h 9"/>
                  <a:gd name="T20" fmla="*/ 50 w 58"/>
                  <a:gd name="T21" fmla="*/ 9 h 9"/>
                  <a:gd name="T22" fmla="*/ 43 w 58"/>
                  <a:gd name="T23" fmla="*/ 9 h 9"/>
                  <a:gd name="T24" fmla="*/ 34 w 58"/>
                  <a:gd name="T25" fmla="*/ 9 h 9"/>
                  <a:gd name="T26" fmla="*/ 24 w 58"/>
                  <a:gd name="T27" fmla="*/ 9 h 9"/>
                  <a:gd name="T28" fmla="*/ 13 w 58"/>
                  <a:gd name="T29" fmla="*/ 9 h 9"/>
                  <a:gd name="T30" fmla="*/ 6 w 58"/>
                  <a:gd name="T31" fmla="*/ 7 h 9"/>
                  <a:gd name="T32" fmla="*/ 0 w 58"/>
                  <a:gd name="T33" fmla="*/ 7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9"/>
                  <a:gd name="T53" fmla="*/ 58 w 58"/>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9">
                    <a:moveTo>
                      <a:pt x="0" y="7"/>
                    </a:moveTo>
                    <a:lnTo>
                      <a:pt x="4" y="7"/>
                    </a:lnTo>
                    <a:lnTo>
                      <a:pt x="12" y="6"/>
                    </a:lnTo>
                    <a:lnTo>
                      <a:pt x="21" y="4"/>
                    </a:lnTo>
                    <a:lnTo>
                      <a:pt x="31" y="3"/>
                    </a:lnTo>
                    <a:lnTo>
                      <a:pt x="41" y="1"/>
                    </a:lnTo>
                    <a:lnTo>
                      <a:pt x="50" y="0"/>
                    </a:lnTo>
                    <a:lnTo>
                      <a:pt x="56" y="0"/>
                    </a:lnTo>
                    <a:lnTo>
                      <a:pt x="58" y="3"/>
                    </a:lnTo>
                    <a:lnTo>
                      <a:pt x="56" y="6"/>
                    </a:lnTo>
                    <a:lnTo>
                      <a:pt x="50" y="9"/>
                    </a:lnTo>
                    <a:lnTo>
                      <a:pt x="43" y="9"/>
                    </a:lnTo>
                    <a:lnTo>
                      <a:pt x="34" y="9"/>
                    </a:lnTo>
                    <a:lnTo>
                      <a:pt x="24" y="9"/>
                    </a:lnTo>
                    <a:lnTo>
                      <a:pt x="13" y="9"/>
                    </a:lnTo>
                    <a:lnTo>
                      <a:pt x="6" y="7"/>
                    </a:lnTo>
                    <a:lnTo>
                      <a:pt x="0" y="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21" name="Freeform 84"/>
              <p:cNvSpPr>
                <a:spLocks/>
              </p:cNvSpPr>
              <p:nvPr/>
            </p:nvSpPr>
            <p:spPr bwMode="auto">
              <a:xfrm>
                <a:off x="2600" y="1199"/>
                <a:ext cx="76" cy="70"/>
              </a:xfrm>
              <a:custGeom>
                <a:avLst/>
                <a:gdLst>
                  <a:gd name="T0" fmla="*/ 0 w 76"/>
                  <a:gd name="T1" fmla="*/ 70 h 70"/>
                  <a:gd name="T2" fmla="*/ 8 w 76"/>
                  <a:gd name="T3" fmla="*/ 65 h 70"/>
                  <a:gd name="T4" fmla="*/ 20 w 76"/>
                  <a:gd name="T5" fmla="*/ 57 h 70"/>
                  <a:gd name="T6" fmla="*/ 35 w 76"/>
                  <a:gd name="T7" fmla="*/ 46 h 70"/>
                  <a:gd name="T8" fmla="*/ 50 w 76"/>
                  <a:gd name="T9" fmla="*/ 34 h 70"/>
                  <a:gd name="T10" fmla="*/ 62 w 76"/>
                  <a:gd name="T11" fmla="*/ 24 h 70"/>
                  <a:gd name="T12" fmla="*/ 72 w 76"/>
                  <a:gd name="T13" fmla="*/ 14 h 70"/>
                  <a:gd name="T14" fmla="*/ 76 w 76"/>
                  <a:gd name="T15" fmla="*/ 5 h 70"/>
                  <a:gd name="T16" fmla="*/ 75 w 76"/>
                  <a:gd name="T17" fmla="*/ 0 h 70"/>
                  <a:gd name="T18" fmla="*/ 69 w 76"/>
                  <a:gd name="T19" fmla="*/ 0 h 70"/>
                  <a:gd name="T20" fmla="*/ 60 w 76"/>
                  <a:gd name="T21" fmla="*/ 6 h 70"/>
                  <a:gd name="T22" fmla="*/ 50 w 76"/>
                  <a:gd name="T23" fmla="*/ 15 h 70"/>
                  <a:gd name="T24" fmla="*/ 39 w 76"/>
                  <a:gd name="T25" fmla="*/ 29 h 70"/>
                  <a:gd name="T26" fmla="*/ 28 w 76"/>
                  <a:gd name="T27" fmla="*/ 40 h 70"/>
                  <a:gd name="T28" fmla="*/ 17 w 76"/>
                  <a:gd name="T29" fmla="*/ 54 h 70"/>
                  <a:gd name="T30" fmla="*/ 7 w 76"/>
                  <a:gd name="T31" fmla="*/ 64 h 70"/>
                  <a:gd name="T32" fmla="*/ 0 w 76"/>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70"/>
                  <a:gd name="T53" fmla="*/ 76 w 76"/>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70">
                    <a:moveTo>
                      <a:pt x="0" y="70"/>
                    </a:moveTo>
                    <a:lnTo>
                      <a:pt x="8" y="65"/>
                    </a:lnTo>
                    <a:lnTo>
                      <a:pt x="20" y="57"/>
                    </a:lnTo>
                    <a:lnTo>
                      <a:pt x="35" y="46"/>
                    </a:lnTo>
                    <a:lnTo>
                      <a:pt x="50" y="34"/>
                    </a:lnTo>
                    <a:lnTo>
                      <a:pt x="62" y="24"/>
                    </a:lnTo>
                    <a:lnTo>
                      <a:pt x="72" y="14"/>
                    </a:lnTo>
                    <a:lnTo>
                      <a:pt x="76" y="5"/>
                    </a:lnTo>
                    <a:lnTo>
                      <a:pt x="75" y="0"/>
                    </a:lnTo>
                    <a:lnTo>
                      <a:pt x="69" y="0"/>
                    </a:lnTo>
                    <a:lnTo>
                      <a:pt x="60" y="6"/>
                    </a:lnTo>
                    <a:lnTo>
                      <a:pt x="50" y="15"/>
                    </a:lnTo>
                    <a:lnTo>
                      <a:pt x="39" y="29"/>
                    </a:lnTo>
                    <a:lnTo>
                      <a:pt x="28" y="40"/>
                    </a:lnTo>
                    <a:lnTo>
                      <a:pt x="17" y="54"/>
                    </a:lnTo>
                    <a:lnTo>
                      <a:pt x="7" y="64"/>
                    </a:lnTo>
                    <a:lnTo>
                      <a:pt x="0"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22" name="Freeform 85"/>
              <p:cNvSpPr>
                <a:spLocks/>
              </p:cNvSpPr>
              <p:nvPr/>
            </p:nvSpPr>
            <p:spPr bwMode="auto">
              <a:xfrm>
                <a:off x="2572" y="1199"/>
                <a:ext cx="69" cy="73"/>
              </a:xfrm>
              <a:custGeom>
                <a:avLst/>
                <a:gdLst>
                  <a:gd name="T0" fmla="*/ 0 w 69"/>
                  <a:gd name="T1" fmla="*/ 73 h 73"/>
                  <a:gd name="T2" fmla="*/ 8 w 69"/>
                  <a:gd name="T3" fmla="*/ 67 h 73"/>
                  <a:gd name="T4" fmla="*/ 20 w 69"/>
                  <a:gd name="T5" fmla="*/ 57 h 73"/>
                  <a:gd name="T6" fmla="*/ 32 w 69"/>
                  <a:gd name="T7" fmla="*/ 46 h 73"/>
                  <a:gd name="T8" fmla="*/ 45 w 69"/>
                  <a:gd name="T9" fmla="*/ 33 h 73"/>
                  <a:gd name="T10" fmla="*/ 57 w 69"/>
                  <a:gd name="T11" fmla="*/ 21 h 73"/>
                  <a:gd name="T12" fmla="*/ 66 w 69"/>
                  <a:gd name="T13" fmla="*/ 11 h 73"/>
                  <a:gd name="T14" fmla="*/ 69 w 69"/>
                  <a:gd name="T15" fmla="*/ 3 h 73"/>
                  <a:gd name="T16" fmla="*/ 67 w 69"/>
                  <a:gd name="T17" fmla="*/ 0 h 73"/>
                  <a:gd name="T18" fmla="*/ 60 w 69"/>
                  <a:gd name="T19" fmla="*/ 3 h 73"/>
                  <a:gd name="T20" fmla="*/ 51 w 69"/>
                  <a:gd name="T21" fmla="*/ 11 h 73"/>
                  <a:gd name="T22" fmla="*/ 42 w 69"/>
                  <a:gd name="T23" fmla="*/ 21 h 73"/>
                  <a:gd name="T24" fmla="*/ 32 w 69"/>
                  <a:gd name="T25" fmla="*/ 34 h 73"/>
                  <a:gd name="T26" fmla="*/ 22 w 69"/>
                  <a:gd name="T27" fmla="*/ 46 h 73"/>
                  <a:gd name="T28" fmla="*/ 13 w 69"/>
                  <a:gd name="T29" fmla="*/ 60 h 73"/>
                  <a:gd name="T30" fmla="*/ 5 w 69"/>
                  <a:gd name="T31" fmla="*/ 68 h 73"/>
                  <a:gd name="T32" fmla="*/ 0 w 69"/>
                  <a:gd name="T33" fmla="*/ 73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73"/>
                  <a:gd name="T53" fmla="*/ 69 w 69"/>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73">
                    <a:moveTo>
                      <a:pt x="0" y="73"/>
                    </a:moveTo>
                    <a:lnTo>
                      <a:pt x="8" y="67"/>
                    </a:lnTo>
                    <a:lnTo>
                      <a:pt x="20" y="57"/>
                    </a:lnTo>
                    <a:lnTo>
                      <a:pt x="32" y="46"/>
                    </a:lnTo>
                    <a:lnTo>
                      <a:pt x="45" y="33"/>
                    </a:lnTo>
                    <a:lnTo>
                      <a:pt x="57" y="21"/>
                    </a:lnTo>
                    <a:lnTo>
                      <a:pt x="66" y="11"/>
                    </a:lnTo>
                    <a:lnTo>
                      <a:pt x="69" y="3"/>
                    </a:lnTo>
                    <a:lnTo>
                      <a:pt x="67" y="0"/>
                    </a:lnTo>
                    <a:lnTo>
                      <a:pt x="60" y="3"/>
                    </a:lnTo>
                    <a:lnTo>
                      <a:pt x="51" y="11"/>
                    </a:lnTo>
                    <a:lnTo>
                      <a:pt x="42" y="21"/>
                    </a:lnTo>
                    <a:lnTo>
                      <a:pt x="32" y="34"/>
                    </a:lnTo>
                    <a:lnTo>
                      <a:pt x="22" y="46"/>
                    </a:lnTo>
                    <a:lnTo>
                      <a:pt x="13" y="60"/>
                    </a:lnTo>
                    <a:lnTo>
                      <a:pt x="5" y="68"/>
                    </a:lnTo>
                    <a:lnTo>
                      <a:pt x="0" y="7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23" name="Freeform 86"/>
              <p:cNvSpPr>
                <a:spLocks/>
              </p:cNvSpPr>
              <p:nvPr/>
            </p:nvSpPr>
            <p:spPr bwMode="auto">
              <a:xfrm>
                <a:off x="2539" y="1198"/>
                <a:ext cx="61" cy="77"/>
              </a:xfrm>
              <a:custGeom>
                <a:avLst/>
                <a:gdLst>
                  <a:gd name="T0" fmla="*/ 0 w 61"/>
                  <a:gd name="T1" fmla="*/ 77 h 77"/>
                  <a:gd name="T2" fmla="*/ 9 w 61"/>
                  <a:gd name="T3" fmla="*/ 69 h 77"/>
                  <a:gd name="T4" fmla="*/ 21 w 61"/>
                  <a:gd name="T5" fmla="*/ 59 h 77"/>
                  <a:gd name="T6" fmla="*/ 33 w 61"/>
                  <a:gd name="T7" fmla="*/ 46 h 77"/>
                  <a:gd name="T8" fmla="*/ 43 w 61"/>
                  <a:gd name="T9" fmla="*/ 34 h 77"/>
                  <a:gd name="T10" fmla="*/ 52 w 61"/>
                  <a:gd name="T11" fmla="*/ 21 h 77"/>
                  <a:gd name="T12" fmla="*/ 59 w 61"/>
                  <a:gd name="T13" fmla="*/ 10 h 77"/>
                  <a:gd name="T14" fmla="*/ 61 w 61"/>
                  <a:gd name="T15" fmla="*/ 3 h 77"/>
                  <a:gd name="T16" fmla="*/ 59 w 61"/>
                  <a:gd name="T17" fmla="*/ 0 h 77"/>
                  <a:gd name="T18" fmla="*/ 53 w 61"/>
                  <a:gd name="T19" fmla="*/ 3 h 77"/>
                  <a:gd name="T20" fmla="*/ 46 w 61"/>
                  <a:gd name="T21" fmla="*/ 10 h 77"/>
                  <a:gd name="T22" fmla="*/ 38 w 61"/>
                  <a:gd name="T23" fmla="*/ 21 h 77"/>
                  <a:gd name="T24" fmla="*/ 30 w 61"/>
                  <a:gd name="T25" fmla="*/ 34 h 77"/>
                  <a:gd name="T26" fmla="*/ 22 w 61"/>
                  <a:gd name="T27" fmla="*/ 49 h 77"/>
                  <a:gd name="T28" fmla="*/ 13 w 61"/>
                  <a:gd name="T29" fmla="*/ 61 h 77"/>
                  <a:gd name="T30" fmla="*/ 6 w 61"/>
                  <a:gd name="T31" fmla="*/ 71 h 77"/>
                  <a:gd name="T32" fmla="*/ 0 w 61"/>
                  <a:gd name="T33" fmla="*/ 77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77"/>
                  <a:gd name="T53" fmla="*/ 61 w 61"/>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77">
                    <a:moveTo>
                      <a:pt x="0" y="77"/>
                    </a:moveTo>
                    <a:lnTo>
                      <a:pt x="9" y="69"/>
                    </a:lnTo>
                    <a:lnTo>
                      <a:pt x="21" y="59"/>
                    </a:lnTo>
                    <a:lnTo>
                      <a:pt x="33" y="46"/>
                    </a:lnTo>
                    <a:lnTo>
                      <a:pt x="43" y="34"/>
                    </a:lnTo>
                    <a:lnTo>
                      <a:pt x="52" y="21"/>
                    </a:lnTo>
                    <a:lnTo>
                      <a:pt x="59" y="10"/>
                    </a:lnTo>
                    <a:lnTo>
                      <a:pt x="61" y="3"/>
                    </a:lnTo>
                    <a:lnTo>
                      <a:pt x="59" y="0"/>
                    </a:lnTo>
                    <a:lnTo>
                      <a:pt x="53" y="3"/>
                    </a:lnTo>
                    <a:lnTo>
                      <a:pt x="46" y="10"/>
                    </a:lnTo>
                    <a:lnTo>
                      <a:pt x="38" y="21"/>
                    </a:lnTo>
                    <a:lnTo>
                      <a:pt x="30" y="34"/>
                    </a:lnTo>
                    <a:lnTo>
                      <a:pt x="22" y="49"/>
                    </a:lnTo>
                    <a:lnTo>
                      <a:pt x="13" y="61"/>
                    </a:lnTo>
                    <a:lnTo>
                      <a:pt x="6" y="71"/>
                    </a:lnTo>
                    <a:lnTo>
                      <a:pt x="0" y="7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24" name="Freeform 87"/>
              <p:cNvSpPr>
                <a:spLocks/>
              </p:cNvSpPr>
              <p:nvPr/>
            </p:nvSpPr>
            <p:spPr bwMode="auto">
              <a:xfrm>
                <a:off x="2507" y="1211"/>
                <a:ext cx="45" cy="71"/>
              </a:xfrm>
              <a:custGeom>
                <a:avLst/>
                <a:gdLst>
                  <a:gd name="T0" fmla="*/ 0 w 45"/>
                  <a:gd name="T1" fmla="*/ 71 h 71"/>
                  <a:gd name="T2" fmla="*/ 7 w 45"/>
                  <a:gd name="T3" fmla="*/ 65 h 71"/>
                  <a:gd name="T4" fmla="*/ 16 w 45"/>
                  <a:gd name="T5" fmla="*/ 55 h 71"/>
                  <a:gd name="T6" fmla="*/ 25 w 45"/>
                  <a:gd name="T7" fmla="*/ 43 h 71"/>
                  <a:gd name="T8" fmla="*/ 33 w 45"/>
                  <a:gd name="T9" fmla="*/ 31 h 71"/>
                  <a:gd name="T10" fmla="*/ 41 w 45"/>
                  <a:gd name="T11" fmla="*/ 19 h 71"/>
                  <a:gd name="T12" fmla="*/ 45 w 45"/>
                  <a:gd name="T13" fmla="*/ 9 h 71"/>
                  <a:gd name="T14" fmla="*/ 45 w 45"/>
                  <a:gd name="T15" fmla="*/ 3 h 71"/>
                  <a:gd name="T16" fmla="*/ 41 w 45"/>
                  <a:gd name="T17" fmla="*/ 0 h 71"/>
                  <a:gd name="T18" fmla="*/ 28 w 45"/>
                  <a:gd name="T19" fmla="*/ 11 h 71"/>
                  <a:gd name="T20" fmla="*/ 19 w 45"/>
                  <a:gd name="T21" fmla="*/ 31 h 71"/>
                  <a:gd name="T22" fmla="*/ 8 w 45"/>
                  <a:gd name="T23" fmla="*/ 55 h 71"/>
                  <a:gd name="T24" fmla="*/ 0 w 45"/>
                  <a:gd name="T25" fmla="*/ 71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
                  <a:gd name="T40" fmla="*/ 0 h 71"/>
                  <a:gd name="T41" fmla="*/ 45 w 45"/>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 h="71">
                    <a:moveTo>
                      <a:pt x="0" y="71"/>
                    </a:moveTo>
                    <a:lnTo>
                      <a:pt x="7" y="65"/>
                    </a:lnTo>
                    <a:lnTo>
                      <a:pt x="16" y="55"/>
                    </a:lnTo>
                    <a:lnTo>
                      <a:pt x="25" y="43"/>
                    </a:lnTo>
                    <a:lnTo>
                      <a:pt x="33" y="31"/>
                    </a:lnTo>
                    <a:lnTo>
                      <a:pt x="41" y="19"/>
                    </a:lnTo>
                    <a:lnTo>
                      <a:pt x="45" y="9"/>
                    </a:lnTo>
                    <a:lnTo>
                      <a:pt x="45" y="3"/>
                    </a:lnTo>
                    <a:lnTo>
                      <a:pt x="41" y="0"/>
                    </a:lnTo>
                    <a:lnTo>
                      <a:pt x="28" y="11"/>
                    </a:lnTo>
                    <a:lnTo>
                      <a:pt x="19" y="31"/>
                    </a:lnTo>
                    <a:lnTo>
                      <a:pt x="8" y="55"/>
                    </a:lnTo>
                    <a:lnTo>
                      <a:pt x="0" y="7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25" name="Freeform 88"/>
              <p:cNvSpPr>
                <a:spLocks/>
              </p:cNvSpPr>
              <p:nvPr/>
            </p:nvSpPr>
            <p:spPr bwMode="auto">
              <a:xfrm>
                <a:off x="2471" y="1220"/>
                <a:ext cx="41" cy="68"/>
              </a:xfrm>
              <a:custGeom>
                <a:avLst/>
                <a:gdLst>
                  <a:gd name="T0" fmla="*/ 0 w 41"/>
                  <a:gd name="T1" fmla="*/ 68 h 68"/>
                  <a:gd name="T2" fmla="*/ 6 w 41"/>
                  <a:gd name="T3" fmla="*/ 62 h 68"/>
                  <a:gd name="T4" fmla="*/ 13 w 41"/>
                  <a:gd name="T5" fmla="*/ 52 h 68"/>
                  <a:gd name="T6" fmla="*/ 21 w 41"/>
                  <a:gd name="T7" fmla="*/ 40 h 68"/>
                  <a:gd name="T8" fmla="*/ 30 w 41"/>
                  <a:gd name="T9" fmla="*/ 27 h 68"/>
                  <a:gd name="T10" fmla="*/ 36 w 41"/>
                  <a:gd name="T11" fmla="*/ 16 h 68"/>
                  <a:gd name="T12" fmla="*/ 40 w 41"/>
                  <a:gd name="T13" fmla="*/ 6 h 68"/>
                  <a:gd name="T14" fmla="*/ 41 w 41"/>
                  <a:gd name="T15" fmla="*/ 0 h 68"/>
                  <a:gd name="T16" fmla="*/ 37 w 41"/>
                  <a:gd name="T17" fmla="*/ 0 h 68"/>
                  <a:gd name="T18" fmla="*/ 24 w 41"/>
                  <a:gd name="T19" fmla="*/ 12 h 68"/>
                  <a:gd name="T20" fmla="*/ 13 w 41"/>
                  <a:gd name="T21" fmla="*/ 33 h 68"/>
                  <a:gd name="T22" fmla="*/ 6 w 41"/>
                  <a:gd name="T23" fmla="*/ 55 h 68"/>
                  <a:gd name="T24" fmla="*/ 0 w 41"/>
                  <a:gd name="T25" fmla="*/ 68 h 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8"/>
                  <a:gd name="T41" fmla="*/ 41 w 41"/>
                  <a:gd name="T42" fmla="*/ 68 h 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8">
                    <a:moveTo>
                      <a:pt x="0" y="68"/>
                    </a:moveTo>
                    <a:lnTo>
                      <a:pt x="6" y="62"/>
                    </a:lnTo>
                    <a:lnTo>
                      <a:pt x="13" y="52"/>
                    </a:lnTo>
                    <a:lnTo>
                      <a:pt x="21" y="40"/>
                    </a:lnTo>
                    <a:lnTo>
                      <a:pt x="30" y="27"/>
                    </a:lnTo>
                    <a:lnTo>
                      <a:pt x="36" y="16"/>
                    </a:lnTo>
                    <a:lnTo>
                      <a:pt x="40" y="6"/>
                    </a:lnTo>
                    <a:lnTo>
                      <a:pt x="41" y="0"/>
                    </a:lnTo>
                    <a:lnTo>
                      <a:pt x="37" y="0"/>
                    </a:lnTo>
                    <a:lnTo>
                      <a:pt x="24" y="12"/>
                    </a:lnTo>
                    <a:lnTo>
                      <a:pt x="13" y="33"/>
                    </a:lnTo>
                    <a:lnTo>
                      <a:pt x="6" y="55"/>
                    </a:lnTo>
                    <a:lnTo>
                      <a:pt x="0"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26" name="Freeform 89"/>
              <p:cNvSpPr>
                <a:spLocks/>
              </p:cNvSpPr>
              <p:nvPr/>
            </p:nvSpPr>
            <p:spPr bwMode="auto">
              <a:xfrm>
                <a:off x="2437" y="1238"/>
                <a:ext cx="21" cy="59"/>
              </a:xfrm>
              <a:custGeom>
                <a:avLst/>
                <a:gdLst>
                  <a:gd name="T0" fmla="*/ 0 w 21"/>
                  <a:gd name="T1" fmla="*/ 59 h 59"/>
                  <a:gd name="T2" fmla="*/ 10 w 21"/>
                  <a:gd name="T3" fmla="*/ 43 h 59"/>
                  <a:gd name="T4" fmla="*/ 18 w 21"/>
                  <a:gd name="T5" fmla="*/ 22 h 59"/>
                  <a:gd name="T6" fmla="*/ 21 w 21"/>
                  <a:gd name="T7" fmla="*/ 6 h 59"/>
                  <a:gd name="T8" fmla="*/ 13 w 21"/>
                  <a:gd name="T9" fmla="*/ 0 h 59"/>
                  <a:gd name="T10" fmla="*/ 5 w 21"/>
                  <a:gd name="T11" fmla="*/ 9 h 59"/>
                  <a:gd name="T12" fmla="*/ 3 w 21"/>
                  <a:gd name="T13" fmla="*/ 25 h 59"/>
                  <a:gd name="T14" fmla="*/ 3 w 21"/>
                  <a:gd name="T15" fmla="*/ 44 h 59"/>
                  <a:gd name="T16" fmla="*/ 0 w 21"/>
                  <a:gd name="T17" fmla="*/ 59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59"/>
                  <a:gd name="T29" fmla="*/ 21 w 21"/>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59">
                    <a:moveTo>
                      <a:pt x="0" y="59"/>
                    </a:moveTo>
                    <a:lnTo>
                      <a:pt x="10" y="43"/>
                    </a:lnTo>
                    <a:lnTo>
                      <a:pt x="18" y="22"/>
                    </a:lnTo>
                    <a:lnTo>
                      <a:pt x="21" y="6"/>
                    </a:lnTo>
                    <a:lnTo>
                      <a:pt x="13" y="0"/>
                    </a:lnTo>
                    <a:lnTo>
                      <a:pt x="5" y="9"/>
                    </a:lnTo>
                    <a:lnTo>
                      <a:pt x="3" y="25"/>
                    </a:lnTo>
                    <a:lnTo>
                      <a:pt x="3" y="44"/>
                    </a:lnTo>
                    <a:lnTo>
                      <a:pt x="0" y="5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27" name="Freeform 90"/>
              <p:cNvSpPr>
                <a:spLocks/>
              </p:cNvSpPr>
              <p:nvPr/>
            </p:nvSpPr>
            <p:spPr bwMode="auto">
              <a:xfrm>
                <a:off x="2408" y="1254"/>
                <a:ext cx="11" cy="52"/>
              </a:xfrm>
              <a:custGeom>
                <a:avLst/>
                <a:gdLst>
                  <a:gd name="T0" fmla="*/ 3 w 11"/>
                  <a:gd name="T1" fmla="*/ 52 h 52"/>
                  <a:gd name="T2" fmla="*/ 7 w 11"/>
                  <a:gd name="T3" fmla="*/ 39 h 52"/>
                  <a:gd name="T4" fmla="*/ 11 w 11"/>
                  <a:gd name="T5" fmla="*/ 21 h 52"/>
                  <a:gd name="T6" fmla="*/ 11 w 11"/>
                  <a:gd name="T7" fmla="*/ 5 h 52"/>
                  <a:gd name="T8" fmla="*/ 6 w 11"/>
                  <a:gd name="T9" fmla="*/ 0 h 52"/>
                  <a:gd name="T10" fmla="*/ 0 w 11"/>
                  <a:gd name="T11" fmla="*/ 8 h 52"/>
                  <a:gd name="T12" fmla="*/ 1 w 11"/>
                  <a:gd name="T13" fmla="*/ 21 h 52"/>
                  <a:gd name="T14" fmla="*/ 3 w 11"/>
                  <a:gd name="T15" fmla="*/ 37 h 52"/>
                  <a:gd name="T16" fmla="*/ 3 w 11"/>
                  <a:gd name="T17" fmla="*/ 5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2"/>
                  <a:gd name="T29" fmla="*/ 11 w 11"/>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2">
                    <a:moveTo>
                      <a:pt x="3" y="52"/>
                    </a:moveTo>
                    <a:lnTo>
                      <a:pt x="7" y="39"/>
                    </a:lnTo>
                    <a:lnTo>
                      <a:pt x="11" y="21"/>
                    </a:lnTo>
                    <a:lnTo>
                      <a:pt x="11" y="5"/>
                    </a:lnTo>
                    <a:lnTo>
                      <a:pt x="6" y="0"/>
                    </a:lnTo>
                    <a:lnTo>
                      <a:pt x="0" y="8"/>
                    </a:lnTo>
                    <a:lnTo>
                      <a:pt x="1" y="21"/>
                    </a:lnTo>
                    <a:lnTo>
                      <a:pt x="3" y="37"/>
                    </a:lnTo>
                    <a:lnTo>
                      <a:pt x="3"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28" name="Freeform 91"/>
              <p:cNvSpPr>
                <a:spLocks/>
              </p:cNvSpPr>
              <p:nvPr/>
            </p:nvSpPr>
            <p:spPr bwMode="auto">
              <a:xfrm>
                <a:off x="2377" y="1264"/>
                <a:ext cx="14" cy="51"/>
              </a:xfrm>
              <a:custGeom>
                <a:avLst/>
                <a:gdLst>
                  <a:gd name="T0" fmla="*/ 10 w 14"/>
                  <a:gd name="T1" fmla="*/ 51 h 51"/>
                  <a:gd name="T2" fmla="*/ 13 w 14"/>
                  <a:gd name="T3" fmla="*/ 39 h 51"/>
                  <a:gd name="T4" fmla="*/ 14 w 14"/>
                  <a:gd name="T5" fmla="*/ 23 h 51"/>
                  <a:gd name="T6" fmla="*/ 11 w 14"/>
                  <a:gd name="T7" fmla="*/ 6 h 51"/>
                  <a:gd name="T8" fmla="*/ 4 w 14"/>
                  <a:gd name="T9" fmla="*/ 0 h 51"/>
                  <a:gd name="T10" fmla="*/ 0 w 14"/>
                  <a:gd name="T11" fmla="*/ 6 h 51"/>
                  <a:gd name="T12" fmla="*/ 3 w 14"/>
                  <a:gd name="T13" fmla="*/ 18 h 51"/>
                  <a:gd name="T14" fmla="*/ 7 w 14"/>
                  <a:gd name="T15" fmla="*/ 34 h 51"/>
                  <a:gd name="T16" fmla="*/ 10 w 14"/>
                  <a:gd name="T17" fmla="*/ 51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1"/>
                  <a:gd name="T29" fmla="*/ 14 w 14"/>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1">
                    <a:moveTo>
                      <a:pt x="10" y="51"/>
                    </a:moveTo>
                    <a:lnTo>
                      <a:pt x="13" y="39"/>
                    </a:lnTo>
                    <a:lnTo>
                      <a:pt x="14" y="23"/>
                    </a:lnTo>
                    <a:lnTo>
                      <a:pt x="11" y="6"/>
                    </a:lnTo>
                    <a:lnTo>
                      <a:pt x="4" y="0"/>
                    </a:lnTo>
                    <a:lnTo>
                      <a:pt x="0" y="6"/>
                    </a:lnTo>
                    <a:lnTo>
                      <a:pt x="3" y="18"/>
                    </a:lnTo>
                    <a:lnTo>
                      <a:pt x="7" y="34"/>
                    </a:lnTo>
                    <a:lnTo>
                      <a:pt x="10" y="5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29" name="Freeform 92"/>
              <p:cNvSpPr>
                <a:spLocks/>
              </p:cNvSpPr>
              <p:nvPr/>
            </p:nvSpPr>
            <p:spPr bwMode="auto">
              <a:xfrm>
                <a:off x="2353" y="1282"/>
                <a:ext cx="15" cy="49"/>
              </a:xfrm>
              <a:custGeom>
                <a:avLst/>
                <a:gdLst>
                  <a:gd name="T0" fmla="*/ 1 w 15"/>
                  <a:gd name="T1" fmla="*/ 49 h 49"/>
                  <a:gd name="T2" fmla="*/ 9 w 15"/>
                  <a:gd name="T3" fmla="*/ 42 h 49"/>
                  <a:gd name="T4" fmla="*/ 15 w 15"/>
                  <a:gd name="T5" fmla="*/ 27 h 49"/>
                  <a:gd name="T6" fmla="*/ 15 w 15"/>
                  <a:gd name="T7" fmla="*/ 11 h 49"/>
                  <a:gd name="T8" fmla="*/ 7 w 15"/>
                  <a:gd name="T9" fmla="*/ 0 h 49"/>
                  <a:gd name="T10" fmla="*/ 0 w 15"/>
                  <a:gd name="T11" fmla="*/ 5 h 49"/>
                  <a:gd name="T12" fmla="*/ 0 w 15"/>
                  <a:gd name="T13" fmla="*/ 18 h 49"/>
                  <a:gd name="T14" fmla="*/ 1 w 15"/>
                  <a:gd name="T15" fmla="*/ 36 h 49"/>
                  <a:gd name="T16" fmla="*/ 1 w 15"/>
                  <a:gd name="T17" fmla="*/ 49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9"/>
                  <a:gd name="T29" fmla="*/ 15 w 15"/>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9">
                    <a:moveTo>
                      <a:pt x="1" y="49"/>
                    </a:moveTo>
                    <a:lnTo>
                      <a:pt x="9" y="42"/>
                    </a:lnTo>
                    <a:lnTo>
                      <a:pt x="15" y="27"/>
                    </a:lnTo>
                    <a:lnTo>
                      <a:pt x="15" y="11"/>
                    </a:lnTo>
                    <a:lnTo>
                      <a:pt x="7" y="0"/>
                    </a:lnTo>
                    <a:lnTo>
                      <a:pt x="0" y="5"/>
                    </a:lnTo>
                    <a:lnTo>
                      <a:pt x="0" y="18"/>
                    </a:lnTo>
                    <a:lnTo>
                      <a:pt x="1" y="36"/>
                    </a:lnTo>
                    <a:lnTo>
                      <a:pt x="1" y="4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30" name="Freeform 93"/>
              <p:cNvSpPr>
                <a:spLocks/>
              </p:cNvSpPr>
              <p:nvPr/>
            </p:nvSpPr>
            <p:spPr bwMode="auto">
              <a:xfrm>
                <a:off x="2335" y="1288"/>
                <a:ext cx="14" cy="55"/>
              </a:xfrm>
              <a:custGeom>
                <a:avLst/>
                <a:gdLst>
                  <a:gd name="T0" fmla="*/ 5 w 14"/>
                  <a:gd name="T1" fmla="*/ 55 h 55"/>
                  <a:gd name="T2" fmla="*/ 9 w 14"/>
                  <a:gd name="T3" fmla="*/ 43 h 55"/>
                  <a:gd name="T4" fmla="*/ 14 w 14"/>
                  <a:gd name="T5" fmla="*/ 27 h 55"/>
                  <a:gd name="T6" fmla="*/ 14 w 14"/>
                  <a:gd name="T7" fmla="*/ 10 h 55"/>
                  <a:gd name="T8" fmla="*/ 8 w 14"/>
                  <a:gd name="T9" fmla="*/ 0 h 55"/>
                  <a:gd name="T10" fmla="*/ 0 w 14"/>
                  <a:gd name="T11" fmla="*/ 5 h 55"/>
                  <a:gd name="T12" fmla="*/ 0 w 14"/>
                  <a:gd name="T13" fmla="*/ 21 h 55"/>
                  <a:gd name="T14" fmla="*/ 2 w 14"/>
                  <a:gd name="T15" fmla="*/ 42 h 55"/>
                  <a:gd name="T16" fmla="*/ 5 w 14"/>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5"/>
                  <a:gd name="T29" fmla="*/ 14 w 14"/>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5">
                    <a:moveTo>
                      <a:pt x="5" y="55"/>
                    </a:moveTo>
                    <a:lnTo>
                      <a:pt x="9" y="43"/>
                    </a:lnTo>
                    <a:lnTo>
                      <a:pt x="14" y="27"/>
                    </a:lnTo>
                    <a:lnTo>
                      <a:pt x="14" y="10"/>
                    </a:lnTo>
                    <a:lnTo>
                      <a:pt x="8" y="0"/>
                    </a:lnTo>
                    <a:lnTo>
                      <a:pt x="0" y="5"/>
                    </a:lnTo>
                    <a:lnTo>
                      <a:pt x="0" y="21"/>
                    </a:lnTo>
                    <a:lnTo>
                      <a:pt x="2" y="42"/>
                    </a:lnTo>
                    <a:lnTo>
                      <a:pt x="5"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31" name="Freeform 94"/>
              <p:cNvSpPr>
                <a:spLocks/>
              </p:cNvSpPr>
              <p:nvPr/>
            </p:nvSpPr>
            <p:spPr bwMode="auto">
              <a:xfrm>
                <a:off x="2631" y="1211"/>
                <a:ext cx="79" cy="58"/>
              </a:xfrm>
              <a:custGeom>
                <a:avLst/>
                <a:gdLst>
                  <a:gd name="T0" fmla="*/ 76 w 79"/>
                  <a:gd name="T1" fmla="*/ 0 h 58"/>
                  <a:gd name="T2" fmla="*/ 72 w 79"/>
                  <a:gd name="T3" fmla="*/ 2 h 58"/>
                  <a:gd name="T4" fmla="*/ 66 w 79"/>
                  <a:gd name="T5" fmla="*/ 8 h 58"/>
                  <a:gd name="T6" fmla="*/ 56 w 79"/>
                  <a:gd name="T7" fmla="*/ 17 h 58"/>
                  <a:gd name="T8" fmla="*/ 45 w 79"/>
                  <a:gd name="T9" fmla="*/ 27 h 58"/>
                  <a:gd name="T10" fmla="*/ 34 w 79"/>
                  <a:gd name="T11" fmla="*/ 37 h 58"/>
                  <a:gd name="T12" fmla="*/ 22 w 79"/>
                  <a:gd name="T13" fmla="*/ 46 h 58"/>
                  <a:gd name="T14" fmla="*/ 10 w 79"/>
                  <a:gd name="T15" fmla="*/ 53 h 58"/>
                  <a:gd name="T16" fmla="*/ 0 w 79"/>
                  <a:gd name="T17" fmla="*/ 58 h 58"/>
                  <a:gd name="T18" fmla="*/ 13 w 79"/>
                  <a:gd name="T19" fmla="*/ 53 h 58"/>
                  <a:gd name="T20" fmla="*/ 28 w 79"/>
                  <a:gd name="T21" fmla="*/ 46 h 58"/>
                  <a:gd name="T22" fmla="*/ 42 w 79"/>
                  <a:gd name="T23" fmla="*/ 39 h 58"/>
                  <a:gd name="T24" fmla="*/ 56 w 79"/>
                  <a:gd name="T25" fmla="*/ 28 h 58"/>
                  <a:gd name="T26" fmla="*/ 67 w 79"/>
                  <a:gd name="T27" fmla="*/ 19 h 58"/>
                  <a:gd name="T28" fmla="*/ 76 w 79"/>
                  <a:gd name="T29" fmla="*/ 11 h 58"/>
                  <a:gd name="T30" fmla="*/ 79 w 79"/>
                  <a:gd name="T31" fmla="*/ 5 h 58"/>
                  <a:gd name="T32" fmla="*/ 76 w 79"/>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58"/>
                  <a:gd name="T53" fmla="*/ 79 w 79"/>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58">
                    <a:moveTo>
                      <a:pt x="76" y="0"/>
                    </a:moveTo>
                    <a:lnTo>
                      <a:pt x="72" y="2"/>
                    </a:lnTo>
                    <a:lnTo>
                      <a:pt x="66" y="8"/>
                    </a:lnTo>
                    <a:lnTo>
                      <a:pt x="56" y="17"/>
                    </a:lnTo>
                    <a:lnTo>
                      <a:pt x="45" y="27"/>
                    </a:lnTo>
                    <a:lnTo>
                      <a:pt x="34" y="37"/>
                    </a:lnTo>
                    <a:lnTo>
                      <a:pt x="22" y="46"/>
                    </a:lnTo>
                    <a:lnTo>
                      <a:pt x="10" y="53"/>
                    </a:lnTo>
                    <a:lnTo>
                      <a:pt x="0" y="58"/>
                    </a:lnTo>
                    <a:lnTo>
                      <a:pt x="13" y="53"/>
                    </a:lnTo>
                    <a:lnTo>
                      <a:pt x="28" y="46"/>
                    </a:lnTo>
                    <a:lnTo>
                      <a:pt x="42" y="39"/>
                    </a:lnTo>
                    <a:lnTo>
                      <a:pt x="56" y="28"/>
                    </a:lnTo>
                    <a:lnTo>
                      <a:pt x="67" y="19"/>
                    </a:lnTo>
                    <a:lnTo>
                      <a:pt x="76" y="11"/>
                    </a:lnTo>
                    <a:lnTo>
                      <a:pt x="79" y="5"/>
                    </a:lnTo>
                    <a:lnTo>
                      <a:pt x="7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32" name="Freeform 95"/>
              <p:cNvSpPr>
                <a:spLocks/>
              </p:cNvSpPr>
              <p:nvPr/>
            </p:nvSpPr>
            <p:spPr bwMode="auto">
              <a:xfrm>
                <a:off x="2666" y="1233"/>
                <a:ext cx="59" cy="37"/>
              </a:xfrm>
              <a:custGeom>
                <a:avLst/>
                <a:gdLst>
                  <a:gd name="T0" fmla="*/ 0 w 59"/>
                  <a:gd name="T1" fmla="*/ 37 h 37"/>
                  <a:gd name="T2" fmla="*/ 7 w 59"/>
                  <a:gd name="T3" fmla="*/ 33 h 37"/>
                  <a:gd name="T4" fmla="*/ 18 w 59"/>
                  <a:gd name="T5" fmla="*/ 29 h 37"/>
                  <a:gd name="T6" fmla="*/ 28 w 59"/>
                  <a:gd name="T7" fmla="*/ 23 h 37"/>
                  <a:gd name="T8" fmla="*/ 38 w 59"/>
                  <a:gd name="T9" fmla="*/ 17 h 37"/>
                  <a:gd name="T10" fmla="*/ 49 w 59"/>
                  <a:gd name="T11" fmla="*/ 12 h 37"/>
                  <a:gd name="T12" fmla="*/ 56 w 59"/>
                  <a:gd name="T13" fmla="*/ 6 h 37"/>
                  <a:gd name="T14" fmla="*/ 59 w 59"/>
                  <a:gd name="T15" fmla="*/ 3 h 37"/>
                  <a:gd name="T16" fmla="*/ 59 w 59"/>
                  <a:gd name="T17" fmla="*/ 0 h 37"/>
                  <a:gd name="T18" fmla="*/ 55 w 59"/>
                  <a:gd name="T19" fmla="*/ 0 h 37"/>
                  <a:gd name="T20" fmla="*/ 47 w 59"/>
                  <a:gd name="T21" fmla="*/ 3 h 37"/>
                  <a:gd name="T22" fmla="*/ 40 w 59"/>
                  <a:gd name="T23" fmla="*/ 9 h 37"/>
                  <a:gd name="T24" fmla="*/ 30 w 59"/>
                  <a:gd name="T25" fmla="*/ 15 h 37"/>
                  <a:gd name="T26" fmla="*/ 21 w 59"/>
                  <a:gd name="T27" fmla="*/ 23 h 37"/>
                  <a:gd name="T28" fmla="*/ 12 w 59"/>
                  <a:gd name="T29" fmla="*/ 29 h 37"/>
                  <a:gd name="T30" fmla="*/ 4 w 59"/>
                  <a:gd name="T31" fmla="*/ 34 h 37"/>
                  <a:gd name="T32" fmla="*/ 0 w 59"/>
                  <a:gd name="T33" fmla="*/ 37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7"/>
                  <a:gd name="T53" fmla="*/ 59 w 5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7">
                    <a:moveTo>
                      <a:pt x="0" y="37"/>
                    </a:moveTo>
                    <a:lnTo>
                      <a:pt x="7" y="33"/>
                    </a:lnTo>
                    <a:lnTo>
                      <a:pt x="18" y="29"/>
                    </a:lnTo>
                    <a:lnTo>
                      <a:pt x="28" y="23"/>
                    </a:lnTo>
                    <a:lnTo>
                      <a:pt x="38" y="17"/>
                    </a:lnTo>
                    <a:lnTo>
                      <a:pt x="49" y="12"/>
                    </a:lnTo>
                    <a:lnTo>
                      <a:pt x="56" y="6"/>
                    </a:lnTo>
                    <a:lnTo>
                      <a:pt x="59" y="3"/>
                    </a:lnTo>
                    <a:lnTo>
                      <a:pt x="59" y="0"/>
                    </a:lnTo>
                    <a:lnTo>
                      <a:pt x="55" y="0"/>
                    </a:lnTo>
                    <a:lnTo>
                      <a:pt x="47" y="3"/>
                    </a:lnTo>
                    <a:lnTo>
                      <a:pt x="40" y="9"/>
                    </a:lnTo>
                    <a:lnTo>
                      <a:pt x="30" y="15"/>
                    </a:lnTo>
                    <a:lnTo>
                      <a:pt x="21" y="23"/>
                    </a:lnTo>
                    <a:lnTo>
                      <a:pt x="12" y="29"/>
                    </a:lnTo>
                    <a:lnTo>
                      <a:pt x="4" y="34"/>
                    </a:lnTo>
                    <a:lnTo>
                      <a:pt x="0" y="3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33" name="Freeform 96"/>
              <p:cNvSpPr>
                <a:spLocks/>
              </p:cNvSpPr>
              <p:nvPr/>
            </p:nvSpPr>
            <p:spPr bwMode="auto">
              <a:xfrm>
                <a:off x="2192" y="1451"/>
                <a:ext cx="326" cy="77"/>
              </a:xfrm>
              <a:custGeom>
                <a:avLst/>
                <a:gdLst>
                  <a:gd name="T0" fmla="*/ 2 w 326"/>
                  <a:gd name="T1" fmla="*/ 13 h 77"/>
                  <a:gd name="T2" fmla="*/ 0 w 326"/>
                  <a:gd name="T3" fmla="*/ 10 h 77"/>
                  <a:gd name="T4" fmla="*/ 2 w 326"/>
                  <a:gd name="T5" fmla="*/ 7 h 77"/>
                  <a:gd name="T6" fmla="*/ 3 w 326"/>
                  <a:gd name="T7" fmla="*/ 4 h 77"/>
                  <a:gd name="T8" fmla="*/ 3 w 326"/>
                  <a:gd name="T9" fmla="*/ 0 h 77"/>
                  <a:gd name="T10" fmla="*/ 24 w 326"/>
                  <a:gd name="T11" fmla="*/ 17 h 77"/>
                  <a:gd name="T12" fmla="*/ 44 w 326"/>
                  <a:gd name="T13" fmla="*/ 31 h 77"/>
                  <a:gd name="T14" fmla="*/ 67 w 326"/>
                  <a:gd name="T15" fmla="*/ 43 h 77"/>
                  <a:gd name="T16" fmla="*/ 89 w 326"/>
                  <a:gd name="T17" fmla="*/ 51 h 77"/>
                  <a:gd name="T18" fmla="*/ 111 w 326"/>
                  <a:gd name="T19" fmla="*/ 59 h 77"/>
                  <a:gd name="T20" fmla="*/ 133 w 326"/>
                  <a:gd name="T21" fmla="*/ 63 h 77"/>
                  <a:gd name="T22" fmla="*/ 155 w 326"/>
                  <a:gd name="T23" fmla="*/ 65 h 77"/>
                  <a:gd name="T24" fmla="*/ 177 w 326"/>
                  <a:gd name="T25" fmla="*/ 66 h 77"/>
                  <a:gd name="T26" fmla="*/ 198 w 326"/>
                  <a:gd name="T27" fmla="*/ 66 h 77"/>
                  <a:gd name="T28" fmla="*/ 220 w 326"/>
                  <a:gd name="T29" fmla="*/ 65 h 77"/>
                  <a:gd name="T30" fmla="*/ 241 w 326"/>
                  <a:gd name="T31" fmla="*/ 62 h 77"/>
                  <a:gd name="T32" fmla="*/ 260 w 326"/>
                  <a:gd name="T33" fmla="*/ 59 h 77"/>
                  <a:gd name="T34" fmla="*/ 278 w 326"/>
                  <a:gd name="T35" fmla="*/ 56 h 77"/>
                  <a:gd name="T36" fmla="*/ 295 w 326"/>
                  <a:gd name="T37" fmla="*/ 53 h 77"/>
                  <a:gd name="T38" fmla="*/ 312 w 326"/>
                  <a:gd name="T39" fmla="*/ 48 h 77"/>
                  <a:gd name="T40" fmla="*/ 326 w 326"/>
                  <a:gd name="T41" fmla="*/ 46 h 77"/>
                  <a:gd name="T42" fmla="*/ 316 w 326"/>
                  <a:gd name="T43" fmla="*/ 53 h 77"/>
                  <a:gd name="T44" fmla="*/ 303 w 326"/>
                  <a:gd name="T45" fmla="*/ 59 h 77"/>
                  <a:gd name="T46" fmla="*/ 285 w 326"/>
                  <a:gd name="T47" fmla="*/ 65 h 77"/>
                  <a:gd name="T48" fmla="*/ 266 w 326"/>
                  <a:gd name="T49" fmla="*/ 69 h 77"/>
                  <a:gd name="T50" fmla="*/ 244 w 326"/>
                  <a:gd name="T51" fmla="*/ 74 h 77"/>
                  <a:gd name="T52" fmla="*/ 220 w 326"/>
                  <a:gd name="T53" fmla="*/ 75 h 77"/>
                  <a:gd name="T54" fmla="*/ 195 w 326"/>
                  <a:gd name="T55" fmla="*/ 77 h 77"/>
                  <a:gd name="T56" fmla="*/ 170 w 326"/>
                  <a:gd name="T57" fmla="*/ 75 h 77"/>
                  <a:gd name="T58" fmla="*/ 145 w 326"/>
                  <a:gd name="T59" fmla="*/ 74 h 77"/>
                  <a:gd name="T60" fmla="*/ 120 w 326"/>
                  <a:gd name="T61" fmla="*/ 71 h 77"/>
                  <a:gd name="T62" fmla="*/ 95 w 326"/>
                  <a:gd name="T63" fmla="*/ 66 h 77"/>
                  <a:gd name="T64" fmla="*/ 71 w 326"/>
                  <a:gd name="T65" fmla="*/ 59 h 77"/>
                  <a:gd name="T66" fmla="*/ 50 w 326"/>
                  <a:gd name="T67" fmla="*/ 50 h 77"/>
                  <a:gd name="T68" fmla="*/ 31 w 326"/>
                  <a:gd name="T69" fmla="*/ 40 h 77"/>
                  <a:gd name="T70" fmla="*/ 15 w 326"/>
                  <a:gd name="T71" fmla="*/ 28 h 77"/>
                  <a:gd name="T72" fmla="*/ 2 w 326"/>
                  <a:gd name="T73" fmla="*/ 13 h 7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77"/>
                  <a:gd name="T113" fmla="*/ 326 w 326"/>
                  <a:gd name="T114" fmla="*/ 77 h 7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77">
                    <a:moveTo>
                      <a:pt x="2" y="13"/>
                    </a:moveTo>
                    <a:lnTo>
                      <a:pt x="0" y="10"/>
                    </a:lnTo>
                    <a:lnTo>
                      <a:pt x="2" y="7"/>
                    </a:lnTo>
                    <a:lnTo>
                      <a:pt x="3" y="4"/>
                    </a:lnTo>
                    <a:lnTo>
                      <a:pt x="3" y="0"/>
                    </a:lnTo>
                    <a:lnTo>
                      <a:pt x="24" y="17"/>
                    </a:lnTo>
                    <a:lnTo>
                      <a:pt x="44" y="31"/>
                    </a:lnTo>
                    <a:lnTo>
                      <a:pt x="67" y="43"/>
                    </a:lnTo>
                    <a:lnTo>
                      <a:pt x="89" y="51"/>
                    </a:lnTo>
                    <a:lnTo>
                      <a:pt x="111" y="59"/>
                    </a:lnTo>
                    <a:lnTo>
                      <a:pt x="133" y="63"/>
                    </a:lnTo>
                    <a:lnTo>
                      <a:pt x="155" y="65"/>
                    </a:lnTo>
                    <a:lnTo>
                      <a:pt x="177" y="66"/>
                    </a:lnTo>
                    <a:lnTo>
                      <a:pt x="198" y="66"/>
                    </a:lnTo>
                    <a:lnTo>
                      <a:pt x="220" y="65"/>
                    </a:lnTo>
                    <a:lnTo>
                      <a:pt x="241" y="62"/>
                    </a:lnTo>
                    <a:lnTo>
                      <a:pt x="260" y="59"/>
                    </a:lnTo>
                    <a:lnTo>
                      <a:pt x="278" y="56"/>
                    </a:lnTo>
                    <a:lnTo>
                      <a:pt x="295" y="53"/>
                    </a:lnTo>
                    <a:lnTo>
                      <a:pt x="312" y="48"/>
                    </a:lnTo>
                    <a:lnTo>
                      <a:pt x="326" y="46"/>
                    </a:lnTo>
                    <a:lnTo>
                      <a:pt x="316" y="53"/>
                    </a:lnTo>
                    <a:lnTo>
                      <a:pt x="303" y="59"/>
                    </a:lnTo>
                    <a:lnTo>
                      <a:pt x="285" y="65"/>
                    </a:lnTo>
                    <a:lnTo>
                      <a:pt x="266" y="69"/>
                    </a:lnTo>
                    <a:lnTo>
                      <a:pt x="244" y="74"/>
                    </a:lnTo>
                    <a:lnTo>
                      <a:pt x="220" y="75"/>
                    </a:lnTo>
                    <a:lnTo>
                      <a:pt x="195" y="77"/>
                    </a:lnTo>
                    <a:lnTo>
                      <a:pt x="170" y="75"/>
                    </a:lnTo>
                    <a:lnTo>
                      <a:pt x="145" y="74"/>
                    </a:lnTo>
                    <a:lnTo>
                      <a:pt x="120" y="71"/>
                    </a:lnTo>
                    <a:lnTo>
                      <a:pt x="95" y="66"/>
                    </a:lnTo>
                    <a:lnTo>
                      <a:pt x="71" y="59"/>
                    </a:lnTo>
                    <a:lnTo>
                      <a:pt x="50" y="50"/>
                    </a:lnTo>
                    <a:lnTo>
                      <a:pt x="31" y="40"/>
                    </a:lnTo>
                    <a:lnTo>
                      <a:pt x="15" y="28"/>
                    </a:lnTo>
                    <a:lnTo>
                      <a:pt x="2"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34" name="Freeform 97"/>
              <p:cNvSpPr>
                <a:spLocks/>
              </p:cNvSpPr>
              <p:nvPr/>
            </p:nvSpPr>
            <p:spPr bwMode="auto">
              <a:xfrm>
                <a:off x="2467" y="1446"/>
                <a:ext cx="40" cy="67"/>
              </a:xfrm>
              <a:custGeom>
                <a:avLst/>
                <a:gdLst>
                  <a:gd name="T0" fmla="*/ 0 w 40"/>
                  <a:gd name="T1" fmla="*/ 67 h 67"/>
                  <a:gd name="T2" fmla="*/ 7 w 40"/>
                  <a:gd name="T3" fmla="*/ 61 h 67"/>
                  <a:gd name="T4" fmla="*/ 16 w 40"/>
                  <a:gd name="T5" fmla="*/ 52 h 67"/>
                  <a:gd name="T6" fmla="*/ 23 w 40"/>
                  <a:gd name="T7" fmla="*/ 42 h 67"/>
                  <a:gd name="T8" fmla="*/ 31 w 40"/>
                  <a:gd name="T9" fmla="*/ 30 h 67"/>
                  <a:gd name="T10" fmla="*/ 35 w 40"/>
                  <a:gd name="T11" fmla="*/ 19 h 67"/>
                  <a:gd name="T12" fmla="*/ 38 w 40"/>
                  <a:gd name="T13" fmla="*/ 11 h 67"/>
                  <a:gd name="T14" fmla="*/ 40 w 40"/>
                  <a:gd name="T15" fmla="*/ 3 h 67"/>
                  <a:gd name="T16" fmla="*/ 38 w 40"/>
                  <a:gd name="T17" fmla="*/ 0 h 67"/>
                  <a:gd name="T18" fmla="*/ 31 w 40"/>
                  <a:gd name="T19" fmla="*/ 6 h 67"/>
                  <a:gd name="T20" fmla="*/ 23 w 40"/>
                  <a:gd name="T21" fmla="*/ 24 h 67"/>
                  <a:gd name="T22" fmla="*/ 13 w 40"/>
                  <a:gd name="T23" fmla="*/ 48 h 67"/>
                  <a:gd name="T24" fmla="*/ 0 w 40"/>
                  <a:gd name="T25" fmla="*/ 6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67"/>
                  <a:gd name="T41" fmla="*/ 40 w 40"/>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67">
                    <a:moveTo>
                      <a:pt x="0" y="67"/>
                    </a:moveTo>
                    <a:lnTo>
                      <a:pt x="7" y="61"/>
                    </a:lnTo>
                    <a:lnTo>
                      <a:pt x="16" y="52"/>
                    </a:lnTo>
                    <a:lnTo>
                      <a:pt x="23" y="42"/>
                    </a:lnTo>
                    <a:lnTo>
                      <a:pt x="31" y="30"/>
                    </a:lnTo>
                    <a:lnTo>
                      <a:pt x="35" y="19"/>
                    </a:lnTo>
                    <a:lnTo>
                      <a:pt x="38" y="11"/>
                    </a:lnTo>
                    <a:lnTo>
                      <a:pt x="40" y="3"/>
                    </a:lnTo>
                    <a:lnTo>
                      <a:pt x="38" y="0"/>
                    </a:lnTo>
                    <a:lnTo>
                      <a:pt x="31" y="6"/>
                    </a:lnTo>
                    <a:lnTo>
                      <a:pt x="23" y="24"/>
                    </a:lnTo>
                    <a:lnTo>
                      <a:pt x="13" y="48"/>
                    </a:lnTo>
                    <a:lnTo>
                      <a:pt x="0" y="6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35" name="Freeform 98"/>
              <p:cNvSpPr>
                <a:spLocks/>
              </p:cNvSpPr>
              <p:nvPr/>
            </p:nvSpPr>
            <p:spPr bwMode="auto">
              <a:xfrm>
                <a:off x="2436" y="1437"/>
                <a:ext cx="59" cy="82"/>
              </a:xfrm>
              <a:custGeom>
                <a:avLst/>
                <a:gdLst>
                  <a:gd name="T0" fmla="*/ 59 w 59"/>
                  <a:gd name="T1" fmla="*/ 0 h 82"/>
                  <a:gd name="T2" fmla="*/ 59 w 59"/>
                  <a:gd name="T3" fmla="*/ 5 h 82"/>
                  <a:gd name="T4" fmla="*/ 57 w 59"/>
                  <a:gd name="T5" fmla="*/ 12 h 82"/>
                  <a:gd name="T6" fmla="*/ 51 w 59"/>
                  <a:gd name="T7" fmla="*/ 24 h 82"/>
                  <a:gd name="T8" fmla="*/ 44 w 59"/>
                  <a:gd name="T9" fmla="*/ 37 h 82"/>
                  <a:gd name="T10" fmla="*/ 35 w 59"/>
                  <a:gd name="T11" fmla="*/ 52 h 82"/>
                  <a:gd name="T12" fmla="*/ 25 w 59"/>
                  <a:gd name="T13" fmla="*/ 64 h 82"/>
                  <a:gd name="T14" fmla="*/ 11 w 59"/>
                  <a:gd name="T15" fmla="*/ 74 h 82"/>
                  <a:gd name="T16" fmla="*/ 0 w 59"/>
                  <a:gd name="T17" fmla="*/ 82 h 82"/>
                  <a:gd name="T18" fmla="*/ 7 w 59"/>
                  <a:gd name="T19" fmla="*/ 73 h 82"/>
                  <a:gd name="T20" fmla="*/ 14 w 59"/>
                  <a:gd name="T21" fmla="*/ 61 h 82"/>
                  <a:gd name="T22" fmla="*/ 23 w 59"/>
                  <a:gd name="T23" fmla="*/ 48 h 82"/>
                  <a:gd name="T24" fmla="*/ 32 w 59"/>
                  <a:gd name="T25" fmla="*/ 33 h 82"/>
                  <a:gd name="T26" fmla="*/ 41 w 59"/>
                  <a:gd name="T27" fmla="*/ 20 h 82"/>
                  <a:gd name="T28" fmla="*/ 48 w 59"/>
                  <a:gd name="T29" fmla="*/ 9 h 82"/>
                  <a:gd name="T30" fmla="*/ 54 w 59"/>
                  <a:gd name="T31" fmla="*/ 2 h 82"/>
                  <a:gd name="T32" fmla="*/ 59 w 59"/>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82"/>
                  <a:gd name="T53" fmla="*/ 59 w 59"/>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82">
                    <a:moveTo>
                      <a:pt x="59" y="0"/>
                    </a:moveTo>
                    <a:lnTo>
                      <a:pt x="59" y="5"/>
                    </a:lnTo>
                    <a:lnTo>
                      <a:pt x="57" y="12"/>
                    </a:lnTo>
                    <a:lnTo>
                      <a:pt x="51" y="24"/>
                    </a:lnTo>
                    <a:lnTo>
                      <a:pt x="44" y="37"/>
                    </a:lnTo>
                    <a:lnTo>
                      <a:pt x="35" y="52"/>
                    </a:lnTo>
                    <a:lnTo>
                      <a:pt x="25" y="64"/>
                    </a:lnTo>
                    <a:lnTo>
                      <a:pt x="11" y="74"/>
                    </a:lnTo>
                    <a:lnTo>
                      <a:pt x="0" y="82"/>
                    </a:lnTo>
                    <a:lnTo>
                      <a:pt x="7" y="73"/>
                    </a:lnTo>
                    <a:lnTo>
                      <a:pt x="14" y="61"/>
                    </a:lnTo>
                    <a:lnTo>
                      <a:pt x="23" y="48"/>
                    </a:lnTo>
                    <a:lnTo>
                      <a:pt x="32" y="33"/>
                    </a:lnTo>
                    <a:lnTo>
                      <a:pt x="41" y="20"/>
                    </a:lnTo>
                    <a:lnTo>
                      <a:pt x="48" y="9"/>
                    </a:lnTo>
                    <a:lnTo>
                      <a:pt x="54" y="2"/>
                    </a:lnTo>
                    <a:lnTo>
                      <a:pt x="5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36" name="Freeform 99"/>
              <p:cNvSpPr>
                <a:spLocks/>
              </p:cNvSpPr>
              <p:nvPr/>
            </p:nvSpPr>
            <p:spPr bwMode="auto">
              <a:xfrm>
                <a:off x="2377" y="1430"/>
                <a:ext cx="76" cy="95"/>
              </a:xfrm>
              <a:custGeom>
                <a:avLst/>
                <a:gdLst>
                  <a:gd name="T0" fmla="*/ 75 w 76"/>
                  <a:gd name="T1" fmla="*/ 0 h 95"/>
                  <a:gd name="T2" fmla="*/ 76 w 76"/>
                  <a:gd name="T3" fmla="*/ 4 h 95"/>
                  <a:gd name="T4" fmla="*/ 72 w 76"/>
                  <a:gd name="T5" fmla="*/ 15 h 95"/>
                  <a:gd name="T6" fmla="*/ 65 w 76"/>
                  <a:gd name="T7" fmla="*/ 28 h 95"/>
                  <a:gd name="T8" fmla="*/ 53 w 76"/>
                  <a:gd name="T9" fmla="*/ 44 h 95"/>
                  <a:gd name="T10" fmla="*/ 41 w 76"/>
                  <a:gd name="T11" fmla="*/ 61 h 95"/>
                  <a:gd name="T12" fmla="*/ 26 w 76"/>
                  <a:gd name="T13" fmla="*/ 75 h 95"/>
                  <a:gd name="T14" fmla="*/ 13 w 76"/>
                  <a:gd name="T15" fmla="*/ 87 h 95"/>
                  <a:gd name="T16" fmla="*/ 0 w 76"/>
                  <a:gd name="T17" fmla="*/ 95 h 95"/>
                  <a:gd name="T18" fmla="*/ 6 w 76"/>
                  <a:gd name="T19" fmla="*/ 87 h 95"/>
                  <a:gd name="T20" fmla="*/ 14 w 76"/>
                  <a:gd name="T21" fmla="*/ 74 h 95"/>
                  <a:gd name="T22" fmla="*/ 25 w 76"/>
                  <a:gd name="T23" fmla="*/ 59 h 95"/>
                  <a:gd name="T24" fmla="*/ 38 w 76"/>
                  <a:gd name="T25" fmla="*/ 41 h 95"/>
                  <a:gd name="T26" fmla="*/ 50 w 76"/>
                  <a:gd name="T27" fmla="*/ 25 h 95"/>
                  <a:gd name="T28" fmla="*/ 60 w 76"/>
                  <a:gd name="T29" fmla="*/ 10 h 95"/>
                  <a:gd name="T30" fmla="*/ 69 w 76"/>
                  <a:gd name="T31" fmla="*/ 1 h 95"/>
                  <a:gd name="T32" fmla="*/ 75 w 76"/>
                  <a:gd name="T33" fmla="*/ 0 h 9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95"/>
                  <a:gd name="T53" fmla="*/ 76 w 76"/>
                  <a:gd name="T54" fmla="*/ 95 h 9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95">
                    <a:moveTo>
                      <a:pt x="75" y="0"/>
                    </a:moveTo>
                    <a:lnTo>
                      <a:pt x="76" y="4"/>
                    </a:lnTo>
                    <a:lnTo>
                      <a:pt x="72" y="15"/>
                    </a:lnTo>
                    <a:lnTo>
                      <a:pt x="65" y="28"/>
                    </a:lnTo>
                    <a:lnTo>
                      <a:pt x="53" y="44"/>
                    </a:lnTo>
                    <a:lnTo>
                      <a:pt x="41" y="61"/>
                    </a:lnTo>
                    <a:lnTo>
                      <a:pt x="26" y="75"/>
                    </a:lnTo>
                    <a:lnTo>
                      <a:pt x="13" y="87"/>
                    </a:lnTo>
                    <a:lnTo>
                      <a:pt x="0" y="95"/>
                    </a:lnTo>
                    <a:lnTo>
                      <a:pt x="6" y="87"/>
                    </a:lnTo>
                    <a:lnTo>
                      <a:pt x="14" y="74"/>
                    </a:lnTo>
                    <a:lnTo>
                      <a:pt x="25" y="59"/>
                    </a:lnTo>
                    <a:lnTo>
                      <a:pt x="38" y="41"/>
                    </a:lnTo>
                    <a:lnTo>
                      <a:pt x="50" y="25"/>
                    </a:lnTo>
                    <a:lnTo>
                      <a:pt x="60" y="10"/>
                    </a:lnTo>
                    <a:lnTo>
                      <a:pt x="69" y="1"/>
                    </a:lnTo>
                    <a:lnTo>
                      <a:pt x="7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37" name="Freeform 100"/>
              <p:cNvSpPr>
                <a:spLocks/>
              </p:cNvSpPr>
              <p:nvPr/>
            </p:nvSpPr>
            <p:spPr bwMode="auto">
              <a:xfrm>
                <a:off x="2318" y="1418"/>
                <a:ext cx="69" cy="104"/>
              </a:xfrm>
              <a:custGeom>
                <a:avLst/>
                <a:gdLst>
                  <a:gd name="T0" fmla="*/ 67 w 69"/>
                  <a:gd name="T1" fmla="*/ 0 h 104"/>
                  <a:gd name="T2" fmla="*/ 69 w 69"/>
                  <a:gd name="T3" fmla="*/ 6 h 104"/>
                  <a:gd name="T4" fmla="*/ 66 w 69"/>
                  <a:gd name="T5" fmla="*/ 18 h 104"/>
                  <a:gd name="T6" fmla="*/ 59 w 69"/>
                  <a:gd name="T7" fmla="*/ 33 h 104"/>
                  <a:gd name="T8" fmla="*/ 48 w 69"/>
                  <a:gd name="T9" fmla="*/ 50 h 104"/>
                  <a:gd name="T10" fmla="*/ 36 w 69"/>
                  <a:gd name="T11" fmla="*/ 68 h 104"/>
                  <a:gd name="T12" fmla="*/ 25 w 69"/>
                  <a:gd name="T13" fmla="*/ 84 h 104"/>
                  <a:gd name="T14" fmla="*/ 11 w 69"/>
                  <a:gd name="T15" fmla="*/ 96 h 104"/>
                  <a:gd name="T16" fmla="*/ 0 w 69"/>
                  <a:gd name="T17" fmla="*/ 104 h 104"/>
                  <a:gd name="T18" fmla="*/ 4 w 69"/>
                  <a:gd name="T19" fmla="*/ 96 h 104"/>
                  <a:gd name="T20" fmla="*/ 11 w 69"/>
                  <a:gd name="T21" fmla="*/ 81 h 104"/>
                  <a:gd name="T22" fmla="*/ 22 w 69"/>
                  <a:gd name="T23" fmla="*/ 65 h 104"/>
                  <a:gd name="T24" fmla="*/ 32 w 69"/>
                  <a:gd name="T25" fmla="*/ 46 h 104"/>
                  <a:gd name="T26" fmla="*/ 44 w 69"/>
                  <a:gd name="T27" fmla="*/ 28 h 104"/>
                  <a:gd name="T28" fmla="*/ 54 w 69"/>
                  <a:gd name="T29" fmla="*/ 13 h 104"/>
                  <a:gd name="T30" fmla="*/ 62 w 69"/>
                  <a:gd name="T31" fmla="*/ 3 h 104"/>
                  <a:gd name="T32" fmla="*/ 67 w 69"/>
                  <a:gd name="T33" fmla="*/ 0 h 10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104"/>
                  <a:gd name="T53" fmla="*/ 69 w 69"/>
                  <a:gd name="T54" fmla="*/ 104 h 10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104">
                    <a:moveTo>
                      <a:pt x="67" y="0"/>
                    </a:moveTo>
                    <a:lnTo>
                      <a:pt x="69" y="6"/>
                    </a:lnTo>
                    <a:lnTo>
                      <a:pt x="66" y="18"/>
                    </a:lnTo>
                    <a:lnTo>
                      <a:pt x="59" y="33"/>
                    </a:lnTo>
                    <a:lnTo>
                      <a:pt x="48" y="50"/>
                    </a:lnTo>
                    <a:lnTo>
                      <a:pt x="36" y="68"/>
                    </a:lnTo>
                    <a:lnTo>
                      <a:pt x="25" y="84"/>
                    </a:lnTo>
                    <a:lnTo>
                      <a:pt x="11" y="96"/>
                    </a:lnTo>
                    <a:lnTo>
                      <a:pt x="0" y="104"/>
                    </a:lnTo>
                    <a:lnTo>
                      <a:pt x="4" y="96"/>
                    </a:lnTo>
                    <a:lnTo>
                      <a:pt x="11" y="81"/>
                    </a:lnTo>
                    <a:lnTo>
                      <a:pt x="22" y="65"/>
                    </a:lnTo>
                    <a:lnTo>
                      <a:pt x="32" y="46"/>
                    </a:lnTo>
                    <a:lnTo>
                      <a:pt x="44" y="28"/>
                    </a:lnTo>
                    <a:lnTo>
                      <a:pt x="54" y="13"/>
                    </a:lnTo>
                    <a:lnTo>
                      <a:pt x="62" y="3"/>
                    </a:lnTo>
                    <a:lnTo>
                      <a:pt x="6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38" name="Freeform 101"/>
              <p:cNvSpPr>
                <a:spLocks/>
              </p:cNvSpPr>
              <p:nvPr/>
            </p:nvSpPr>
            <p:spPr bwMode="auto">
              <a:xfrm>
                <a:off x="2294" y="1418"/>
                <a:ext cx="59" cy="93"/>
              </a:xfrm>
              <a:custGeom>
                <a:avLst/>
                <a:gdLst>
                  <a:gd name="T0" fmla="*/ 59 w 59"/>
                  <a:gd name="T1" fmla="*/ 0 h 93"/>
                  <a:gd name="T2" fmla="*/ 59 w 59"/>
                  <a:gd name="T3" fmla="*/ 5 h 93"/>
                  <a:gd name="T4" fmla="*/ 56 w 59"/>
                  <a:gd name="T5" fmla="*/ 15 h 93"/>
                  <a:gd name="T6" fmla="*/ 49 w 59"/>
                  <a:gd name="T7" fmla="*/ 28 h 93"/>
                  <a:gd name="T8" fmla="*/ 41 w 59"/>
                  <a:gd name="T9" fmla="*/ 45 h 93"/>
                  <a:gd name="T10" fmla="*/ 31 w 59"/>
                  <a:gd name="T11" fmla="*/ 62 h 93"/>
                  <a:gd name="T12" fmla="*/ 19 w 59"/>
                  <a:gd name="T13" fmla="*/ 77 h 93"/>
                  <a:gd name="T14" fmla="*/ 9 w 59"/>
                  <a:gd name="T15" fmla="*/ 87 h 93"/>
                  <a:gd name="T16" fmla="*/ 0 w 59"/>
                  <a:gd name="T17" fmla="*/ 93 h 93"/>
                  <a:gd name="T18" fmla="*/ 4 w 59"/>
                  <a:gd name="T19" fmla="*/ 84 h 93"/>
                  <a:gd name="T20" fmla="*/ 12 w 59"/>
                  <a:gd name="T21" fmla="*/ 71 h 93"/>
                  <a:gd name="T22" fmla="*/ 19 w 59"/>
                  <a:gd name="T23" fmla="*/ 55 h 93"/>
                  <a:gd name="T24" fmla="*/ 28 w 59"/>
                  <a:gd name="T25" fmla="*/ 37 h 93"/>
                  <a:gd name="T26" fmla="*/ 37 w 59"/>
                  <a:gd name="T27" fmla="*/ 22 h 93"/>
                  <a:gd name="T28" fmla="*/ 46 w 59"/>
                  <a:gd name="T29" fmla="*/ 9 h 93"/>
                  <a:gd name="T30" fmla="*/ 53 w 59"/>
                  <a:gd name="T31" fmla="*/ 2 h 93"/>
                  <a:gd name="T32" fmla="*/ 59 w 59"/>
                  <a:gd name="T33" fmla="*/ 0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93"/>
                  <a:gd name="T53" fmla="*/ 59 w 59"/>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93">
                    <a:moveTo>
                      <a:pt x="59" y="0"/>
                    </a:moveTo>
                    <a:lnTo>
                      <a:pt x="59" y="5"/>
                    </a:lnTo>
                    <a:lnTo>
                      <a:pt x="56" y="15"/>
                    </a:lnTo>
                    <a:lnTo>
                      <a:pt x="49" y="28"/>
                    </a:lnTo>
                    <a:lnTo>
                      <a:pt x="41" y="45"/>
                    </a:lnTo>
                    <a:lnTo>
                      <a:pt x="31" y="62"/>
                    </a:lnTo>
                    <a:lnTo>
                      <a:pt x="19" y="77"/>
                    </a:lnTo>
                    <a:lnTo>
                      <a:pt x="9" y="87"/>
                    </a:lnTo>
                    <a:lnTo>
                      <a:pt x="0" y="93"/>
                    </a:lnTo>
                    <a:lnTo>
                      <a:pt x="4" y="84"/>
                    </a:lnTo>
                    <a:lnTo>
                      <a:pt x="12" y="71"/>
                    </a:lnTo>
                    <a:lnTo>
                      <a:pt x="19" y="55"/>
                    </a:lnTo>
                    <a:lnTo>
                      <a:pt x="28" y="37"/>
                    </a:lnTo>
                    <a:lnTo>
                      <a:pt x="37" y="22"/>
                    </a:lnTo>
                    <a:lnTo>
                      <a:pt x="46" y="9"/>
                    </a:lnTo>
                    <a:lnTo>
                      <a:pt x="53" y="2"/>
                    </a:lnTo>
                    <a:lnTo>
                      <a:pt x="5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39" name="Freeform 102"/>
              <p:cNvSpPr>
                <a:spLocks/>
              </p:cNvSpPr>
              <p:nvPr/>
            </p:nvSpPr>
            <p:spPr bwMode="auto">
              <a:xfrm>
                <a:off x="2247" y="1423"/>
                <a:ext cx="50" cy="78"/>
              </a:xfrm>
              <a:custGeom>
                <a:avLst/>
                <a:gdLst>
                  <a:gd name="T0" fmla="*/ 48 w 50"/>
                  <a:gd name="T1" fmla="*/ 0 h 78"/>
                  <a:gd name="T2" fmla="*/ 50 w 50"/>
                  <a:gd name="T3" fmla="*/ 4 h 78"/>
                  <a:gd name="T4" fmla="*/ 48 w 50"/>
                  <a:gd name="T5" fmla="*/ 13 h 78"/>
                  <a:gd name="T6" fmla="*/ 45 w 50"/>
                  <a:gd name="T7" fmla="*/ 25 h 78"/>
                  <a:gd name="T8" fmla="*/ 40 w 50"/>
                  <a:gd name="T9" fmla="*/ 37 h 78"/>
                  <a:gd name="T10" fmla="*/ 32 w 50"/>
                  <a:gd name="T11" fmla="*/ 50 h 78"/>
                  <a:gd name="T12" fmla="*/ 22 w 50"/>
                  <a:gd name="T13" fmla="*/ 62 h 78"/>
                  <a:gd name="T14" fmla="*/ 12 w 50"/>
                  <a:gd name="T15" fmla="*/ 72 h 78"/>
                  <a:gd name="T16" fmla="*/ 0 w 50"/>
                  <a:gd name="T17" fmla="*/ 78 h 78"/>
                  <a:gd name="T18" fmla="*/ 6 w 50"/>
                  <a:gd name="T19" fmla="*/ 71 h 78"/>
                  <a:gd name="T20" fmla="*/ 12 w 50"/>
                  <a:gd name="T21" fmla="*/ 59 h 78"/>
                  <a:gd name="T22" fmla="*/ 19 w 50"/>
                  <a:gd name="T23" fmla="*/ 45 h 78"/>
                  <a:gd name="T24" fmla="*/ 26 w 50"/>
                  <a:gd name="T25" fmla="*/ 32 h 78"/>
                  <a:gd name="T26" fmla="*/ 32 w 50"/>
                  <a:gd name="T27" fmla="*/ 19 h 78"/>
                  <a:gd name="T28" fmla="*/ 40 w 50"/>
                  <a:gd name="T29" fmla="*/ 8 h 78"/>
                  <a:gd name="T30" fmla="*/ 44 w 50"/>
                  <a:gd name="T31" fmla="*/ 1 h 78"/>
                  <a:gd name="T32" fmla="*/ 48 w 50"/>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78"/>
                  <a:gd name="T53" fmla="*/ 50 w 50"/>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78">
                    <a:moveTo>
                      <a:pt x="48" y="0"/>
                    </a:moveTo>
                    <a:lnTo>
                      <a:pt x="50" y="4"/>
                    </a:lnTo>
                    <a:lnTo>
                      <a:pt x="48" y="13"/>
                    </a:lnTo>
                    <a:lnTo>
                      <a:pt x="45" y="25"/>
                    </a:lnTo>
                    <a:lnTo>
                      <a:pt x="40" y="37"/>
                    </a:lnTo>
                    <a:lnTo>
                      <a:pt x="32" y="50"/>
                    </a:lnTo>
                    <a:lnTo>
                      <a:pt x="22" y="62"/>
                    </a:lnTo>
                    <a:lnTo>
                      <a:pt x="12" y="72"/>
                    </a:lnTo>
                    <a:lnTo>
                      <a:pt x="0" y="78"/>
                    </a:lnTo>
                    <a:lnTo>
                      <a:pt x="6" y="71"/>
                    </a:lnTo>
                    <a:lnTo>
                      <a:pt x="12" y="59"/>
                    </a:lnTo>
                    <a:lnTo>
                      <a:pt x="19" y="45"/>
                    </a:lnTo>
                    <a:lnTo>
                      <a:pt x="26" y="32"/>
                    </a:lnTo>
                    <a:lnTo>
                      <a:pt x="32" y="19"/>
                    </a:lnTo>
                    <a:lnTo>
                      <a:pt x="40" y="8"/>
                    </a:lnTo>
                    <a:lnTo>
                      <a:pt x="44" y="1"/>
                    </a:lnTo>
                    <a:lnTo>
                      <a:pt x="4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40" name="Freeform 103"/>
              <p:cNvSpPr>
                <a:spLocks/>
              </p:cNvSpPr>
              <p:nvPr/>
            </p:nvSpPr>
            <p:spPr bwMode="auto">
              <a:xfrm>
                <a:off x="2205" y="1414"/>
                <a:ext cx="14" cy="46"/>
              </a:xfrm>
              <a:custGeom>
                <a:avLst/>
                <a:gdLst>
                  <a:gd name="T0" fmla="*/ 8 w 14"/>
                  <a:gd name="T1" fmla="*/ 0 h 46"/>
                  <a:gd name="T2" fmla="*/ 12 w 14"/>
                  <a:gd name="T3" fmla="*/ 7 h 46"/>
                  <a:gd name="T4" fmla="*/ 14 w 14"/>
                  <a:gd name="T5" fmla="*/ 22 h 46"/>
                  <a:gd name="T6" fmla="*/ 9 w 14"/>
                  <a:gd name="T7" fmla="*/ 37 h 46"/>
                  <a:gd name="T8" fmla="*/ 0 w 14"/>
                  <a:gd name="T9" fmla="*/ 46 h 46"/>
                  <a:gd name="T10" fmla="*/ 5 w 14"/>
                  <a:gd name="T11" fmla="*/ 32 h 46"/>
                  <a:gd name="T12" fmla="*/ 5 w 14"/>
                  <a:gd name="T13" fmla="*/ 16 h 46"/>
                  <a:gd name="T14" fmla="*/ 3 w 14"/>
                  <a:gd name="T15" fmla="*/ 3 h 46"/>
                  <a:gd name="T16" fmla="*/ 8 w 14"/>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6"/>
                  <a:gd name="T29" fmla="*/ 14 w 14"/>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6">
                    <a:moveTo>
                      <a:pt x="8" y="0"/>
                    </a:moveTo>
                    <a:lnTo>
                      <a:pt x="12" y="7"/>
                    </a:lnTo>
                    <a:lnTo>
                      <a:pt x="14" y="22"/>
                    </a:lnTo>
                    <a:lnTo>
                      <a:pt x="9" y="37"/>
                    </a:lnTo>
                    <a:lnTo>
                      <a:pt x="0" y="46"/>
                    </a:lnTo>
                    <a:lnTo>
                      <a:pt x="5" y="32"/>
                    </a:lnTo>
                    <a:lnTo>
                      <a:pt x="5" y="16"/>
                    </a:lnTo>
                    <a:lnTo>
                      <a:pt x="3" y="3"/>
                    </a:lnTo>
                    <a:lnTo>
                      <a:pt x="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41" name="Freeform 104"/>
              <p:cNvSpPr>
                <a:spLocks/>
              </p:cNvSpPr>
              <p:nvPr/>
            </p:nvSpPr>
            <p:spPr bwMode="auto">
              <a:xfrm>
                <a:off x="2403" y="1436"/>
                <a:ext cx="68" cy="87"/>
              </a:xfrm>
              <a:custGeom>
                <a:avLst/>
                <a:gdLst>
                  <a:gd name="T0" fmla="*/ 67 w 68"/>
                  <a:gd name="T1" fmla="*/ 0 h 87"/>
                  <a:gd name="T2" fmla="*/ 68 w 68"/>
                  <a:gd name="T3" fmla="*/ 4 h 87"/>
                  <a:gd name="T4" fmla="*/ 65 w 68"/>
                  <a:gd name="T5" fmla="*/ 15 h 87"/>
                  <a:gd name="T6" fmla="*/ 59 w 68"/>
                  <a:gd name="T7" fmla="*/ 27 h 87"/>
                  <a:gd name="T8" fmla="*/ 50 w 68"/>
                  <a:gd name="T9" fmla="*/ 41 h 87"/>
                  <a:gd name="T10" fmla="*/ 39 w 68"/>
                  <a:gd name="T11" fmla="*/ 55 h 87"/>
                  <a:gd name="T12" fmla="*/ 27 w 68"/>
                  <a:gd name="T13" fmla="*/ 69 h 87"/>
                  <a:gd name="T14" fmla="*/ 13 w 68"/>
                  <a:gd name="T15" fmla="*/ 80 h 87"/>
                  <a:gd name="T16" fmla="*/ 0 w 68"/>
                  <a:gd name="T17" fmla="*/ 87 h 87"/>
                  <a:gd name="T18" fmla="*/ 6 w 68"/>
                  <a:gd name="T19" fmla="*/ 80 h 87"/>
                  <a:gd name="T20" fmla="*/ 13 w 68"/>
                  <a:gd name="T21" fmla="*/ 68 h 87"/>
                  <a:gd name="T22" fmla="*/ 22 w 68"/>
                  <a:gd name="T23" fmla="*/ 53 h 87"/>
                  <a:gd name="T24" fmla="*/ 34 w 68"/>
                  <a:gd name="T25" fmla="*/ 38 h 87"/>
                  <a:gd name="T26" fmla="*/ 44 w 68"/>
                  <a:gd name="T27" fmla="*/ 24 h 87"/>
                  <a:gd name="T28" fmla="*/ 53 w 68"/>
                  <a:gd name="T29" fmla="*/ 10 h 87"/>
                  <a:gd name="T30" fmla="*/ 61 w 68"/>
                  <a:gd name="T31" fmla="*/ 1 h 87"/>
                  <a:gd name="T32" fmla="*/ 67 w 68"/>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87"/>
                  <a:gd name="T53" fmla="*/ 68 w 68"/>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87">
                    <a:moveTo>
                      <a:pt x="67" y="0"/>
                    </a:moveTo>
                    <a:lnTo>
                      <a:pt x="68" y="4"/>
                    </a:lnTo>
                    <a:lnTo>
                      <a:pt x="65" y="15"/>
                    </a:lnTo>
                    <a:lnTo>
                      <a:pt x="59" y="27"/>
                    </a:lnTo>
                    <a:lnTo>
                      <a:pt x="50" y="41"/>
                    </a:lnTo>
                    <a:lnTo>
                      <a:pt x="39" y="55"/>
                    </a:lnTo>
                    <a:lnTo>
                      <a:pt x="27" y="69"/>
                    </a:lnTo>
                    <a:lnTo>
                      <a:pt x="13" y="80"/>
                    </a:lnTo>
                    <a:lnTo>
                      <a:pt x="0" y="87"/>
                    </a:lnTo>
                    <a:lnTo>
                      <a:pt x="6" y="80"/>
                    </a:lnTo>
                    <a:lnTo>
                      <a:pt x="13" y="68"/>
                    </a:lnTo>
                    <a:lnTo>
                      <a:pt x="22" y="53"/>
                    </a:lnTo>
                    <a:lnTo>
                      <a:pt x="34" y="38"/>
                    </a:lnTo>
                    <a:lnTo>
                      <a:pt x="44" y="24"/>
                    </a:lnTo>
                    <a:lnTo>
                      <a:pt x="53" y="10"/>
                    </a:lnTo>
                    <a:lnTo>
                      <a:pt x="61" y="1"/>
                    </a:lnTo>
                    <a:lnTo>
                      <a:pt x="6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42" name="Freeform 105"/>
              <p:cNvSpPr>
                <a:spLocks/>
              </p:cNvSpPr>
              <p:nvPr/>
            </p:nvSpPr>
            <p:spPr bwMode="auto">
              <a:xfrm>
                <a:off x="2349" y="1424"/>
                <a:ext cx="66" cy="101"/>
              </a:xfrm>
              <a:custGeom>
                <a:avLst/>
                <a:gdLst>
                  <a:gd name="T0" fmla="*/ 65 w 66"/>
                  <a:gd name="T1" fmla="*/ 0 h 101"/>
                  <a:gd name="T2" fmla="*/ 66 w 66"/>
                  <a:gd name="T3" fmla="*/ 6 h 101"/>
                  <a:gd name="T4" fmla="*/ 63 w 66"/>
                  <a:gd name="T5" fmla="*/ 18 h 101"/>
                  <a:gd name="T6" fmla="*/ 57 w 66"/>
                  <a:gd name="T7" fmla="*/ 33 h 101"/>
                  <a:gd name="T8" fmla="*/ 48 w 66"/>
                  <a:gd name="T9" fmla="*/ 50 h 101"/>
                  <a:gd name="T10" fmla="*/ 36 w 66"/>
                  <a:gd name="T11" fmla="*/ 67 h 101"/>
                  <a:gd name="T12" fmla="*/ 23 w 66"/>
                  <a:gd name="T13" fmla="*/ 83 h 101"/>
                  <a:gd name="T14" fmla="*/ 11 w 66"/>
                  <a:gd name="T15" fmla="*/ 95 h 101"/>
                  <a:gd name="T16" fmla="*/ 0 w 66"/>
                  <a:gd name="T17" fmla="*/ 101 h 101"/>
                  <a:gd name="T18" fmla="*/ 4 w 66"/>
                  <a:gd name="T19" fmla="*/ 93 h 101"/>
                  <a:gd name="T20" fmla="*/ 11 w 66"/>
                  <a:gd name="T21" fmla="*/ 80 h 101"/>
                  <a:gd name="T22" fmla="*/ 20 w 66"/>
                  <a:gd name="T23" fmla="*/ 62 h 101"/>
                  <a:gd name="T24" fmla="*/ 32 w 66"/>
                  <a:gd name="T25" fmla="*/ 44 h 101"/>
                  <a:gd name="T26" fmla="*/ 42 w 66"/>
                  <a:gd name="T27" fmla="*/ 27 h 101"/>
                  <a:gd name="T28" fmla="*/ 53 w 66"/>
                  <a:gd name="T29" fmla="*/ 12 h 101"/>
                  <a:gd name="T30" fmla="*/ 60 w 66"/>
                  <a:gd name="T31" fmla="*/ 3 h 101"/>
                  <a:gd name="T32" fmla="*/ 65 w 66"/>
                  <a:gd name="T33" fmla="*/ 0 h 1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01"/>
                  <a:gd name="T53" fmla="*/ 66 w 66"/>
                  <a:gd name="T54" fmla="*/ 101 h 10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01">
                    <a:moveTo>
                      <a:pt x="65" y="0"/>
                    </a:moveTo>
                    <a:lnTo>
                      <a:pt x="66" y="6"/>
                    </a:lnTo>
                    <a:lnTo>
                      <a:pt x="63" y="18"/>
                    </a:lnTo>
                    <a:lnTo>
                      <a:pt x="57" y="33"/>
                    </a:lnTo>
                    <a:lnTo>
                      <a:pt x="48" y="50"/>
                    </a:lnTo>
                    <a:lnTo>
                      <a:pt x="36" y="67"/>
                    </a:lnTo>
                    <a:lnTo>
                      <a:pt x="23" y="83"/>
                    </a:lnTo>
                    <a:lnTo>
                      <a:pt x="11" y="95"/>
                    </a:lnTo>
                    <a:lnTo>
                      <a:pt x="0" y="101"/>
                    </a:lnTo>
                    <a:lnTo>
                      <a:pt x="4" y="93"/>
                    </a:lnTo>
                    <a:lnTo>
                      <a:pt x="11" y="80"/>
                    </a:lnTo>
                    <a:lnTo>
                      <a:pt x="20" y="62"/>
                    </a:lnTo>
                    <a:lnTo>
                      <a:pt x="32" y="44"/>
                    </a:lnTo>
                    <a:lnTo>
                      <a:pt x="42" y="27"/>
                    </a:lnTo>
                    <a:lnTo>
                      <a:pt x="53" y="12"/>
                    </a:lnTo>
                    <a:lnTo>
                      <a:pt x="60" y="3"/>
                    </a:lnTo>
                    <a:lnTo>
                      <a:pt x="6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43" name="Freeform 106"/>
              <p:cNvSpPr>
                <a:spLocks/>
              </p:cNvSpPr>
              <p:nvPr/>
            </p:nvSpPr>
            <p:spPr bwMode="auto">
              <a:xfrm>
                <a:off x="2270" y="1417"/>
                <a:ext cx="49" cy="96"/>
              </a:xfrm>
              <a:custGeom>
                <a:avLst/>
                <a:gdLst>
                  <a:gd name="T0" fmla="*/ 48 w 49"/>
                  <a:gd name="T1" fmla="*/ 0 h 96"/>
                  <a:gd name="T2" fmla="*/ 49 w 49"/>
                  <a:gd name="T3" fmla="*/ 4 h 96"/>
                  <a:gd name="T4" fmla="*/ 48 w 49"/>
                  <a:gd name="T5" fmla="*/ 14 h 96"/>
                  <a:gd name="T6" fmla="*/ 45 w 49"/>
                  <a:gd name="T7" fmla="*/ 29 h 96"/>
                  <a:gd name="T8" fmla="*/ 39 w 49"/>
                  <a:gd name="T9" fmla="*/ 44 h 96"/>
                  <a:gd name="T10" fmla="*/ 31 w 49"/>
                  <a:gd name="T11" fmla="*/ 60 h 96"/>
                  <a:gd name="T12" fmla="*/ 22 w 49"/>
                  <a:gd name="T13" fmla="*/ 75 h 96"/>
                  <a:gd name="T14" fmla="*/ 12 w 49"/>
                  <a:gd name="T15" fmla="*/ 88 h 96"/>
                  <a:gd name="T16" fmla="*/ 0 w 49"/>
                  <a:gd name="T17" fmla="*/ 96 h 96"/>
                  <a:gd name="T18" fmla="*/ 5 w 49"/>
                  <a:gd name="T19" fmla="*/ 87 h 96"/>
                  <a:gd name="T20" fmla="*/ 11 w 49"/>
                  <a:gd name="T21" fmla="*/ 72 h 96"/>
                  <a:gd name="T22" fmla="*/ 17 w 49"/>
                  <a:gd name="T23" fmla="*/ 56 h 96"/>
                  <a:gd name="T24" fmla="*/ 24 w 49"/>
                  <a:gd name="T25" fmla="*/ 40 h 96"/>
                  <a:gd name="T26" fmla="*/ 31 w 49"/>
                  <a:gd name="T27" fmla="*/ 23 h 96"/>
                  <a:gd name="T28" fmla="*/ 37 w 49"/>
                  <a:gd name="T29" fmla="*/ 10 h 96"/>
                  <a:gd name="T30" fmla="*/ 43 w 49"/>
                  <a:gd name="T31" fmla="*/ 1 h 96"/>
                  <a:gd name="T32" fmla="*/ 48 w 49"/>
                  <a:gd name="T33" fmla="*/ 0 h 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96"/>
                  <a:gd name="T53" fmla="*/ 49 w 49"/>
                  <a:gd name="T54" fmla="*/ 96 h 9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96">
                    <a:moveTo>
                      <a:pt x="48" y="0"/>
                    </a:moveTo>
                    <a:lnTo>
                      <a:pt x="49" y="4"/>
                    </a:lnTo>
                    <a:lnTo>
                      <a:pt x="48" y="14"/>
                    </a:lnTo>
                    <a:lnTo>
                      <a:pt x="45" y="29"/>
                    </a:lnTo>
                    <a:lnTo>
                      <a:pt x="39" y="44"/>
                    </a:lnTo>
                    <a:lnTo>
                      <a:pt x="31" y="60"/>
                    </a:lnTo>
                    <a:lnTo>
                      <a:pt x="22" y="75"/>
                    </a:lnTo>
                    <a:lnTo>
                      <a:pt x="12" y="88"/>
                    </a:lnTo>
                    <a:lnTo>
                      <a:pt x="0" y="96"/>
                    </a:lnTo>
                    <a:lnTo>
                      <a:pt x="5" y="87"/>
                    </a:lnTo>
                    <a:lnTo>
                      <a:pt x="11" y="72"/>
                    </a:lnTo>
                    <a:lnTo>
                      <a:pt x="17" y="56"/>
                    </a:lnTo>
                    <a:lnTo>
                      <a:pt x="24" y="40"/>
                    </a:lnTo>
                    <a:lnTo>
                      <a:pt x="31" y="23"/>
                    </a:lnTo>
                    <a:lnTo>
                      <a:pt x="37" y="10"/>
                    </a:lnTo>
                    <a:lnTo>
                      <a:pt x="43" y="1"/>
                    </a:lnTo>
                    <a:lnTo>
                      <a:pt x="4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44" name="Freeform 107"/>
              <p:cNvSpPr>
                <a:spLocks/>
              </p:cNvSpPr>
              <p:nvPr/>
            </p:nvSpPr>
            <p:spPr bwMode="auto">
              <a:xfrm>
                <a:off x="2229" y="1420"/>
                <a:ext cx="52" cy="71"/>
              </a:xfrm>
              <a:custGeom>
                <a:avLst/>
                <a:gdLst>
                  <a:gd name="T0" fmla="*/ 50 w 52"/>
                  <a:gd name="T1" fmla="*/ 0 h 71"/>
                  <a:gd name="T2" fmla="*/ 52 w 52"/>
                  <a:gd name="T3" fmla="*/ 4 h 71"/>
                  <a:gd name="T4" fmla="*/ 47 w 52"/>
                  <a:gd name="T5" fmla="*/ 13 h 71"/>
                  <a:gd name="T6" fmla="*/ 41 w 52"/>
                  <a:gd name="T7" fmla="*/ 25 h 71"/>
                  <a:gd name="T8" fmla="*/ 34 w 52"/>
                  <a:gd name="T9" fmla="*/ 37 h 71"/>
                  <a:gd name="T10" fmla="*/ 24 w 52"/>
                  <a:gd name="T11" fmla="*/ 50 h 71"/>
                  <a:gd name="T12" fmla="*/ 15 w 52"/>
                  <a:gd name="T13" fmla="*/ 60 h 71"/>
                  <a:gd name="T14" fmla="*/ 6 w 52"/>
                  <a:gd name="T15" fmla="*/ 68 h 71"/>
                  <a:gd name="T16" fmla="*/ 0 w 52"/>
                  <a:gd name="T17" fmla="*/ 71 h 71"/>
                  <a:gd name="T18" fmla="*/ 4 w 52"/>
                  <a:gd name="T19" fmla="*/ 63 h 71"/>
                  <a:gd name="T20" fmla="*/ 10 w 52"/>
                  <a:gd name="T21" fmla="*/ 54 h 71"/>
                  <a:gd name="T22" fmla="*/ 18 w 52"/>
                  <a:gd name="T23" fmla="*/ 43 h 71"/>
                  <a:gd name="T24" fmla="*/ 25 w 52"/>
                  <a:gd name="T25" fmla="*/ 31 h 71"/>
                  <a:gd name="T26" fmla="*/ 32 w 52"/>
                  <a:gd name="T27" fmla="*/ 19 h 71"/>
                  <a:gd name="T28" fmla="*/ 40 w 52"/>
                  <a:gd name="T29" fmla="*/ 10 h 71"/>
                  <a:gd name="T30" fmla="*/ 46 w 52"/>
                  <a:gd name="T31" fmla="*/ 3 h 71"/>
                  <a:gd name="T32" fmla="*/ 50 w 5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71"/>
                  <a:gd name="T53" fmla="*/ 52 w 5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71">
                    <a:moveTo>
                      <a:pt x="50" y="0"/>
                    </a:moveTo>
                    <a:lnTo>
                      <a:pt x="52" y="4"/>
                    </a:lnTo>
                    <a:lnTo>
                      <a:pt x="47" y="13"/>
                    </a:lnTo>
                    <a:lnTo>
                      <a:pt x="41" y="25"/>
                    </a:lnTo>
                    <a:lnTo>
                      <a:pt x="34" y="37"/>
                    </a:lnTo>
                    <a:lnTo>
                      <a:pt x="24" y="50"/>
                    </a:lnTo>
                    <a:lnTo>
                      <a:pt x="15" y="60"/>
                    </a:lnTo>
                    <a:lnTo>
                      <a:pt x="6" y="68"/>
                    </a:lnTo>
                    <a:lnTo>
                      <a:pt x="0" y="71"/>
                    </a:lnTo>
                    <a:lnTo>
                      <a:pt x="4" y="63"/>
                    </a:lnTo>
                    <a:lnTo>
                      <a:pt x="10" y="54"/>
                    </a:lnTo>
                    <a:lnTo>
                      <a:pt x="18" y="43"/>
                    </a:lnTo>
                    <a:lnTo>
                      <a:pt x="25" y="31"/>
                    </a:lnTo>
                    <a:lnTo>
                      <a:pt x="32" y="19"/>
                    </a:lnTo>
                    <a:lnTo>
                      <a:pt x="40" y="10"/>
                    </a:lnTo>
                    <a:lnTo>
                      <a:pt x="46" y="3"/>
                    </a:lnTo>
                    <a:lnTo>
                      <a:pt x="5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45" name="Freeform 108"/>
              <p:cNvSpPr>
                <a:spLocks/>
              </p:cNvSpPr>
              <p:nvPr/>
            </p:nvSpPr>
            <p:spPr bwMode="auto">
              <a:xfrm>
                <a:off x="2220" y="1430"/>
                <a:ext cx="19" cy="52"/>
              </a:xfrm>
              <a:custGeom>
                <a:avLst/>
                <a:gdLst>
                  <a:gd name="T0" fmla="*/ 16 w 19"/>
                  <a:gd name="T1" fmla="*/ 0 h 52"/>
                  <a:gd name="T2" fmla="*/ 19 w 19"/>
                  <a:gd name="T3" fmla="*/ 9 h 52"/>
                  <a:gd name="T4" fmla="*/ 16 w 19"/>
                  <a:gd name="T5" fmla="*/ 27 h 52"/>
                  <a:gd name="T6" fmla="*/ 10 w 19"/>
                  <a:gd name="T7" fmla="*/ 43 h 52"/>
                  <a:gd name="T8" fmla="*/ 0 w 19"/>
                  <a:gd name="T9" fmla="*/ 52 h 52"/>
                  <a:gd name="T10" fmla="*/ 6 w 19"/>
                  <a:gd name="T11" fmla="*/ 38 h 52"/>
                  <a:gd name="T12" fmla="*/ 9 w 19"/>
                  <a:gd name="T13" fmla="*/ 19 h 52"/>
                  <a:gd name="T14" fmla="*/ 10 w 19"/>
                  <a:gd name="T15" fmla="*/ 4 h 52"/>
                  <a:gd name="T16" fmla="*/ 16 w 19"/>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52"/>
                  <a:gd name="T29" fmla="*/ 19 w 19"/>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52">
                    <a:moveTo>
                      <a:pt x="16" y="0"/>
                    </a:moveTo>
                    <a:lnTo>
                      <a:pt x="19" y="9"/>
                    </a:lnTo>
                    <a:lnTo>
                      <a:pt x="16" y="27"/>
                    </a:lnTo>
                    <a:lnTo>
                      <a:pt x="10" y="43"/>
                    </a:lnTo>
                    <a:lnTo>
                      <a:pt x="0" y="52"/>
                    </a:lnTo>
                    <a:lnTo>
                      <a:pt x="6" y="38"/>
                    </a:lnTo>
                    <a:lnTo>
                      <a:pt x="9" y="19"/>
                    </a:lnTo>
                    <a:lnTo>
                      <a:pt x="10" y="4"/>
                    </a:lnTo>
                    <a:lnTo>
                      <a:pt x="1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46" name="Freeform 109"/>
              <p:cNvSpPr>
                <a:spLocks/>
              </p:cNvSpPr>
              <p:nvPr/>
            </p:nvSpPr>
            <p:spPr bwMode="auto">
              <a:xfrm>
                <a:off x="2492" y="1464"/>
                <a:ext cx="41" cy="41"/>
              </a:xfrm>
              <a:custGeom>
                <a:avLst/>
                <a:gdLst>
                  <a:gd name="T0" fmla="*/ 0 w 41"/>
                  <a:gd name="T1" fmla="*/ 41 h 41"/>
                  <a:gd name="T2" fmla="*/ 7 w 41"/>
                  <a:gd name="T3" fmla="*/ 31 h 41"/>
                  <a:gd name="T4" fmla="*/ 17 w 41"/>
                  <a:gd name="T5" fmla="*/ 15 h 41"/>
                  <a:gd name="T6" fmla="*/ 29 w 41"/>
                  <a:gd name="T7" fmla="*/ 1 h 41"/>
                  <a:gd name="T8" fmla="*/ 40 w 41"/>
                  <a:gd name="T9" fmla="*/ 0 h 41"/>
                  <a:gd name="T10" fmla="*/ 41 w 41"/>
                  <a:gd name="T11" fmla="*/ 4 h 41"/>
                  <a:gd name="T12" fmla="*/ 40 w 41"/>
                  <a:gd name="T13" fmla="*/ 10 h 41"/>
                  <a:gd name="T14" fmla="*/ 34 w 41"/>
                  <a:gd name="T15" fmla="*/ 16 h 41"/>
                  <a:gd name="T16" fmla="*/ 26 w 41"/>
                  <a:gd name="T17" fmla="*/ 22 h 41"/>
                  <a:gd name="T18" fmla="*/ 19 w 41"/>
                  <a:gd name="T19" fmla="*/ 28 h 41"/>
                  <a:gd name="T20" fmla="*/ 12 w 41"/>
                  <a:gd name="T21" fmla="*/ 33 h 41"/>
                  <a:gd name="T22" fmla="*/ 4 w 41"/>
                  <a:gd name="T23" fmla="*/ 38 h 41"/>
                  <a:gd name="T24" fmla="*/ 0 w 41"/>
                  <a:gd name="T25" fmla="*/ 41 h 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1"/>
                  <a:gd name="T41" fmla="*/ 41 w 41"/>
                  <a:gd name="T42" fmla="*/ 41 h 4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1">
                    <a:moveTo>
                      <a:pt x="0" y="41"/>
                    </a:moveTo>
                    <a:lnTo>
                      <a:pt x="7" y="31"/>
                    </a:lnTo>
                    <a:lnTo>
                      <a:pt x="17" y="15"/>
                    </a:lnTo>
                    <a:lnTo>
                      <a:pt x="29" y="1"/>
                    </a:lnTo>
                    <a:lnTo>
                      <a:pt x="40" y="0"/>
                    </a:lnTo>
                    <a:lnTo>
                      <a:pt x="41" y="4"/>
                    </a:lnTo>
                    <a:lnTo>
                      <a:pt x="40" y="10"/>
                    </a:lnTo>
                    <a:lnTo>
                      <a:pt x="34" y="16"/>
                    </a:lnTo>
                    <a:lnTo>
                      <a:pt x="26" y="22"/>
                    </a:lnTo>
                    <a:lnTo>
                      <a:pt x="19" y="28"/>
                    </a:lnTo>
                    <a:lnTo>
                      <a:pt x="12" y="33"/>
                    </a:lnTo>
                    <a:lnTo>
                      <a:pt x="4" y="38"/>
                    </a:lnTo>
                    <a:lnTo>
                      <a:pt x="0" y="4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47" name="Freeform 110"/>
              <p:cNvSpPr>
                <a:spLocks/>
              </p:cNvSpPr>
              <p:nvPr/>
            </p:nvSpPr>
            <p:spPr bwMode="auto">
              <a:xfrm>
                <a:off x="2501" y="1492"/>
                <a:ext cx="53" cy="12"/>
              </a:xfrm>
              <a:custGeom>
                <a:avLst/>
                <a:gdLst>
                  <a:gd name="T0" fmla="*/ 0 w 53"/>
                  <a:gd name="T1" fmla="*/ 10 h 12"/>
                  <a:gd name="T2" fmla="*/ 3 w 53"/>
                  <a:gd name="T3" fmla="*/ 10 h 12"/>
                  <a:gd name="T4" fmla="*/ 10 w 53"/>
                  <a:gd name="T5" fmla="*/ 10 h 12"/>
                  <a:gd name="T6" fmla="*/ 19 w 53"/>
                  <a:gd name="T7" fmla="*/ 10 h 12"/>
                  <a:gd name="T8" fmla="*/ 28 w 53"/>
                  <a:gd name="T9" fmla="*/ 12 h 12"/>
                  <a:gd name="T10" fmla="*/ 37 w 53"/>
                  <a:gd name="T11" fmla="*/ 12 h 12"/>
                  <a:gd name="T12" fmla="*/ 45 w 53"/>
                  <a:gd name="T13" fmla="*/ 10 h 12"/>
                  <a:gd name="T14" fmla="*/ 51 w 53"/>
                  <a:gd name="T15" fmla="*/ 7 h 12"/>
                  <a:gd name="T16" fmla="*/ 53 w 53"/>
                  <a:gd name="T17" fmla="*/ 5 h 12"/>
                  <a:gd name="T18" fmla="*/ 51 w 53"/>
                  <a:gd name="T19" fmla="*/ 2 h 12"/>
                  <a:gd name="T20" fmla="*/ 45 w 53"/>
                  <a:gd name="T21" fmla="*/ 0 h 12"/>
                  <a:gd name="T22" fmla="*/ 38 w 53"/>
                  <a:gd name="T23" fmla="*/ 0 h 12"/>
                  <a:gd name="T24" fmla="*/ 31 w 53"/>
                  <a:gd name="T25" fmla="*/ 2 h 12"/>
                  <a:gd name="T26" fmla="*/ 20 w 53"/>
                  <a:gd name="T27" fmla="*/ 5 h 12"/>
                  <a:gd name="T28" fmla="*/ 13 w 53"/>
                  <a:gd name="T29" fmla="*/ 6 h 12"/>
                  <a:gd name="T30" fmla="*/ 6 w 53"/>
                  <a:gd name="T31" fmla="*/ 9 h 12"/>
                  <a:gd name="T32" fmla="*/ 0 w 53"/>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12"/>
                  <a:gd name="T53" fmla="*/ 53 w 5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12">
                    <a:moveTo>
                      <a:pt x="0" y="10"/>
                    </a:moveTo>
                    <a:lnTo>
                      <a:pt x="3" y="10"/>
                    </a:lnTo>
                    <a:lnTo>
                      <a:pt x="10" y="10"/>
                    </a:lnTo>
                    <a:lnTo>
                      <a:pt x="19" y="10"/>
                    </a:lnTo>
                    <a:lnTo>
                      <a:pt x="28" y="12"/>
                    </a:lnTo>
                    <a:lnTo>
                      <a:pt x="37" y="12"/>
                    </a:lnTo>
                    <a:lnTo>
                      <a:pt x="45" y="10"/>
                    </a:lnTo>
                    <a:lnTo>
                      <a:pt x="51" y="7"/>
                    </a:lnTo>
                    <a:lnTo>
                      <a:pt x="53" y="5"/>
                    </a:lnTo>
                    <a:lnTo>
                      <a:pt x="51" y="2"/>
                    </a:lnTo>
                    <a:lnTo>
                      <a:pt x="45" y="0"/>
                    </a:lnTo>
                    <a:lnTo>
                      <a:pt x="38" y="0"/>
                    </a:lnTo>
                    <a:lnTo>
                      <a:pt x="31" y="2"/>
                    </a:lnTo>
                    <a:lnTo>
                      <a:pt x="20" y="5"/>
                    </a:lnTo>
                    <a:lnTo>
                      <a:pt x="13" y="6"/>
                    </a:lnTo>
                    <a:lnTo>
                      <a:pt x="6" y="9"/>
                    </a:lnTo>
                    <a:lnTo>
                      <a:pt x="0" y="1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48" name="Freeform 111"/>
              <p:cNvSpPr>
                <a:spLocks/>
              </p:cNvSpPr>
              <p:nvPr/>
            </p:nvSpPr>
            <p:spPr bwMode="auto">
              <a:xfrm>
                <a:off x="2490" y="1504"/>
                <a:ext cx="53" cy="40"/>
              </a:xfrm>
              <a:custGeom>
                <a:avLst/>
                <a:gdLst>
                  <a:gd name="T0" fmla="*/ 0 w 53"/>
                  <a:gd name="T1" fmla="*/ 0 h 40"/>
                  <a:gd name="T2" fmla="*/ 8 w 53"/>
                  <a:gd name="T3" fmla="*/ 3 h 40"/>
                  <a:gd name="T4" fmla="*/ 17 w 53"/>
                  <a:gd name="T5" fmla="*/ 9 h 40"/>
                  <a:gd name="T6" fmla="*/ 25 w 53"/>
                  <a:gd name="T7" fmla="*/ 15 h 40"/>
                  <a:gd name="T8" fmla="*/ 36 w 53"/>
                  <a:gd name="T9" fmla="*/ 21 h 40"/>
                  <a:gd name="T10" fmla="*/ 43 w 53"/>
                  <a:gd name="T11" fmla="*/ 27 h 40"/>
                  <a:gd name="T12" fmla="*/ 50 w 53"/>
                  <a:gd name="T13" fmla="*/ 32 h 40"/>
                  <a:gd name="T14" fmla="*/ 53 w 53"/>
                  <a:gd name="T15" fmla="*/ 37 h 40"/>
                  <a:gd name="T16" fmla="*/ 52 w 53"/>
                  <a:gd name="T17" fmla="*/ 40 h 40"/>
                  <a:gd name="T18" fmla="*/ 48 w 53"/>
                  <a:gd name="T19" fmla="*/ 40 h 40"/>
                  <a:gd name="T20" fmla="*/ 42 w 53"/>
                  <a:gd name="T21" fmla="*/ 37 h 40"/>
                  <a:gd name="T22" fmla="*/ 34 w 53"/>
                  <a:gd name="T23" fmla="*/ 32 h 40"/>
                  <a:gd name="T24" fmla="*/ 27 w 53"/>
                  <a:gd name="T25" fmla="*/ 25 h 40"/>
                  <a:gd name="T26" fmla="*/ 18 w 53"/>
                  <a:gd name="T27" fmla="*/ 18 h 40"/>
                  <a:gd name="T28" fmla="*/ 11 w 53"/>
                  <a:gd name="T29" fmla="*/ 10 h 40"/>
                  <a:gd name="T30" fmla="*/ 5 w 53"/>
                  <a:gd name="T31" fmla="*/ 4 h 40"/>
                  <a:gd name="T32" fmla="*/ 0 w 53"/>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40"/>
                  <a:gd name="T53" fmla="*/ 53 w 53"/>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40">
                    <a:moveTo>
                      <a:pt x="0" y="0"/>
                    </a:moveTo>
                    <a:lnTo>
                      <a:pt x="8" y="3"/>
                    </a:lnTo>
                    <a:lnTo>
                      <a:pt x="17" y="9"/>
                    </a:lnTo>
                    <a:lnTo>
                      <a:pt x="25" y="15"/>
                    </a:lnTo>
                    <a:lnTo>
                      <a:pt x="36" y="21"/>
                    </a:lnTo>
                    <a:lnTo>
                      <a:pt x="43" y="27"/>
                    </a:lnTo>
                    <a:lnTo>
                      <a:pt x="50" y="32"/>
                    </a:lnTo>
                    <a:lnTo>
                      <a:pt x="53" y="37"/>
                    </a:lnTo>
                    <a:lnTo>
                      <a:pt x="52" y="40"/>
                    </a:lnTo>
                    <a:lnTo>
                      <a:pt x="48" y="40"/>
                    </a:lnTo>
                    <a:lnTo>
                      <a:pt x="42" y="37"/>
                    </a:lnTo>
                    <a:lnTo>
                      <a:pt x="34" y="32"/>
                    </a:lnTo>
                    <a:lnTo>
                      <a:pt x="27" y="25"/>
                    </a:lnTo>
                    <a:lnTo>
                      <a:pt x="18" y="18"/>
                    </a:lnTo>
                    <a:lnTo>
                      <a:pt x="11" y="10"/>
                    </a:lnTo>
                    <a:lnTo>
                      <a:pt x="5"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49" name="Freeform 112"/>
              <p:cNvSpPr>
                <a:spLocks/>
              </p:cNvSpPr>
              <p:nvPr/>
            </p:nvSpPr>
            <p:spPr bwMode="auto">
              <a:xfrm>
                <a:off x="2223" y="1488"/>
                <a:ext cx="13" cy="66"/>
              </a:xfrm>
              <a:custGeom>
                <a:avLst/>
                <a:gdLst>
                  <a:gd name="T0" fmla="*/ 7 w 13"/>
                  <a:gd name="T1" fmla="*/ 0 h 66"/>
                  <a:gd name="T2" fmla="*/ 10 w 13"/>
                  <a:gd name="T3" fmla="*/ 17 h 66"/>
                  <a:gd name="T4" fmla="*/ 13 w 13"/>
                  <a:gd name="T5" fmla="*/ 38 h 66"/>
                  <a:gd name="T6" fmla="*/ 13 w 13"/>
                  <a:gd name="T7" fmla="*/ 57 h 66"/>
                  <a:gd name="T8" fmla="*/ 6 w 13"/>
                  <a:gd name="T9" fmla="*/ 66 h 66"/>
                  <a:gd name="T10" fmla="*/ 0 w 13"/>
                  <a:gd name="T11" fmla="*/ 59 h 66"/>
                  <a:gd name="T12" fmla="*/ 2 w 13"/>
                  <a:gd name="T13" fmla="*/ 40 h 66"/>
                  <a:gd name="T14" fmla="*/ 5 w 13"/>
                  <a:gd name="T15" fmla="*/ 17 h 66"/>
                  <a:gd name="T16" fmla="*/ 7 w 13"/>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6"/>
                  <a:gd name="T29" fmla="*/ 13 w 13"/>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6">
                    <a:moveTo>
                      <a:pt x="7" y="0"/>
                    </a:moveTo>
                    <a:lnTo>
                      <a:pt x="10" y="17"/>
                    </a:lnTo>
                    <a:lnTo>
                      <a:pt x="13" y="38"/>
                    </a:lnTo>
                    <a:lnTo>
                      <a:pt x="13" y="57"/>
                    </a:lnTo>
                    <a:lnTo>
                      <a:pt x="6" y="66"/>
                    </a:lnTo>
                    <a:lnTo>
                      <a:pt x="0" y="59"/>
                    </a:lnTo>
                    <a:lnTo>
                      <a:pt x="2" y="40"/>
                    </a:lnTo>
                    <a:lnTo>
                      <a:pt x="5" y="17"/>
                    </a:lnTo>
                    <a:lnTo>
                      <a:pt x="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50" name="Freeform 113"/>
              <p:cNvSpPr>
                <a:spLocks/>
              </p:cNvSpPr>
              <p:nvPr/>
            </p:nvSpPr>
            <p:spPr bwMode="auto">
              <a:xfrm>
                <a:off x="2194" y="1477"/>
                <a:ext cx="25" cy="65"/>
              </a:xfrm>
              <a:custGeom>
                <a:avLst/>
                <a:gdLst>
                  <a:gd name="T0" fmla="*/ 25 w 25"/>
                  <a:gd name="T1" fmla="*/ 0 h 65"/>
                  <a:gd name="T2" fmla="*/ 23 w 25"/>
                  <a:gd name="T3" fmla="*/ 15 h 65"/>
                  <a:gd name="T4" fmla="*/ 19 w 25"/>
                  <a:gd name="T5" fmla="*/ 37 h 65"/>
                  <a:gd name="T6" fmla="*/ 13 w 25"/>
                  <a:gd name="T7" fmla="*/ 56 h 65"/>
                  <a:gd name="T8" fmla="*/ 2 w 25"/>
                  <a:gd name="T9" fmla="*/ 65 h 65"/>
                  <a:gd name="T10" fmla="*/ 0 w 25"/>
                  <a:gd name="T11" fmla="*/ 56 h 65"/>
                  <a:gd name="T12" fmla="*/ 7 w 25"/>
                  <a:gd name="T13" fmla="*/ 37 h 65"/>
                  <a:gd name="T14" fmla="*/ 17 w 25"/>
                  <a:gd name="T15" fmla="*/ 15 h 65"/>
                  <a:gd name="T16" fmla="*/ 25 w 25"/>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65"/>
                  <a:gd name="T29" fmla="*/ 25 w 25"/>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65">
                    <a:moveTo>
                      <a:pt x="25" y="0"/>
                    </a:moveTo>
                    <a:lnTo>
                      <a:pt x="23" y="15"/>
                    </a:lnTo>
                    <a:lnTo>
                      <a:pt x="19" y="37"/>
                    </a:lnTo>
                    <a:lnTo>
                      <a:pt x="13" y="56"/>
                    </a:lnTo>
                    <a:lnTo>
                      <a:pt x="2" y="65"/>
                    </a:lnTo>
                    <a:lnTo>
                      <a:pt x="0" y="56"/>
                    </a:lnTo>
                    <a:lnTo>
                      <a:pt x="7" y="37"/>
                    </a:lnTo>
                    <a:lnTo>
                      <a:pt x="17" y="15"/>
                    </a:lnTo>
                    <a:lnTo>
                      <a:pt x="2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51" name="Freeform 114"/>
              <p:cNvSpPr>
                <a:spLocks/>
              </p:cNvSpPr>
              <p:nvPr/>
            </p:nvSpPr>
            <p:spPr bwMode="auto">
              <a:xfrm>
                <a:off x="2250" y="1491"/>
                <a:ext cx="13" cy="62"/>
              </a:xfrm>
              <a:custGeom>
                <a:avLst/>
                <a:gdLst>
                  <a:gd name="T0" fmla="*/ 3 w 13"/>
                  <a:gd name="T1" fmla="*/ 0 h 62"/>
                  <a:gd name="T2" fmla="*/ 9 w 13"/>
                  <a:gd name="T3" fmla="*/ 8 h 62"/>
                  <a:gd name="T4" fmla="*/ 13 w 13"/>
                  <a:gd name="T5" fmla="*/ 28 h 62"/>
                  <a:gd name="T6" fmla="*/ 13 w 13"/>
                  <a:gd name="T7" fmla="*/ 48 h 62"/>
                  <a:gd name="T8" fmla="*/ 6 w 13"/>
                  <a:gd name="T9" fmla="*/ 62 h 62"/>
                  <a:gd name="T10" fmla="*/ 0 w 13"/>
                  <a:gd name="T11" fmla="*/ 57 h 62"/>
                  <a:gd name="T12" fmla="*/ 0 w 13"/>
                  <a:gd name="T13" fmla="*/ 40 h 62"/>
                  <a:gd name="T14" fmla="*/ 3 w 13"/>
                  <a:gd name="T15" fmla="*/ 17 h 62"/>
                  <a:gd name="T16" fmla="*/ 3 w 13"/>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2"/>
                  <a:gd name="T29" fmla="*/ 13 w 13"/>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2">
                    <a:moveTo>
                      <a:pt x="3" y="0"/>
                    </a:moveTo>
                    <a:lnTo>
                      <a:pt x="9" y="8"/>
                    </a:lnTo>
                    <a:lnTo>
                      <a:pt x="13" y="28"/>
                    </a:lnTo>
                    <a:lnTo>
                      <a:pt x="13" y="48"/>
                    </a:lnTo>
                    <a:lnTo>
                      <a:pt x="6" y="62"/>
                    </a:lnTo>
                    <a:lnTo>
                      <a:pt x="0" y="57"/>
                    </a:lnTo>
                    <a:lnTo>
                      <a:pt x="0" y="40"/>
                    </a:lnTo>
                    <a:lnTo>
                      <a:pt x="3" y="17"/>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52" name="Freeform 115"/>
              <p:cNvSpPr>
                <a:spLocks/>
              </p:cNvSpPr>
              <p:nvPr/>
            </p:nvSpPr>
            <p:spPr bwMode="auto">
              <a:xfrm>
                <a:off x="2273" y="1501"/>
                <a:ext cx="15" cy="66"/>
              </a:xfrm>
              <a:custGeom>
                <a:avLst/>
                <a:gdLst>
                  <a:gd name="T0" fmla="*/ 0 w 15"/>
                  <a:gd name="T1" fmla="*/ 0 h 66"/>
                  <a:gd name="T2" fmla="*/ 6 w 15"/>
                  <a:gd name="T3" fmla="*/ 13 h 66"/>
                  <a:gd name="T4" fmla="*/ 12 w 15"/>
                  <a:gd name="T5" fmla="*/ 34 h 66"/>
                  <a:gd name="T6" fmla="*/ 15 w 15"/>
                  <a:gd name="T7" fmla="*/ 55 h 66"/>
                  <a:gd name="T8" fmla="*/ 11 w 15"/>
                  <a:gd name="T9" fmla="*/ 66 h 66"/>
                  <a:gd name="T10" fmla="*/ 6 w 15"/>
                  <a:gd name="T11" fmla="*/ 62 h 66"/>
                  <a:gd name="T12" fmla="*/ 3 w 15"/>
                  <a:gd name="T13" fmla="*/ 44 h 66"/>
                  <a:gd name="T14" fmla="*/ 3 w 15"/>
                  <a:gd name="T15" fmla="*/ 21 h 66"/>
                  <a:gd name="T16" fmla="*/ 0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0" y="0"/>
                    </a:moveTo>
                    <a:lnTo>
                      <a:pt x="6" y="13"/>
                    </a:lnTo>
                    <a:lnTo>
                      <a:pt x="12" y="34"/>
                    </a:lnTo>
                    <a:lnTo>
                      <a:pt x="15" y="55"/>
                    </a:lnTo>
                    <a:lnTo>
                      <a:pt x="11" y="66"/>
                    </a:lnTo>
                    <a:lnTo>
                      <a:pt x="6" y="62"/>
                    </a:lnTo>
                    <a:lnTo>
                      <a:pt x="3" y="44"/>
                    </a:lnTo>
                    <a:lnTo>
                      <a:pt x="3" y="21"/>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53" name="Freeform 116"/>
              <p:cNvSpPr>
                <a:spLocks/>
              </p:cNvSpPr>
              <p:nvPr/>
            </p:nvSpPr>
            <p:spPr bwMode="auto">
              <a:xfrm>
                <a:off x="2297" y="1511"/>
                <a:ext cx="18" cy="67"/>
              </a:xfrm>
              <a:custGeom>
                <a:avLst/>
                <a:gdLst>
                  <a:gd name="T0" fmla="*/ 0 w 18"/>
                  <a:gd name="T1" fmla="*/ 0 h 67"/>
                  <a:gd name="T2" fmla="*/ 6 w 18"/>
                  <a:gd name="T3" fmla="*/ 15 h 67"/>
                  <a:gd name="T4" fmla="*/ 15 w 18"/>
                  <a:gd name="T5" fmla="*/ 37 h 67"/>
                  <a:gd name="T6" fmla="*/ 18 w 18"/>
                  <a:gd name="T7" fmla="*/ 58 h 67"/>
                  <a:gd name="T8" fmla="*/ 15 w 18"/>
                  <a:gd name="T9" fmla="*/ 67 h 67"/>
                  <a:gd name="T10" fmla="*/ 7 w 18"/>
                  <a:gd name="T11" fmla="*/ 59 h 67"/>
                  <a:gd name="T12" fmla="*/ 4 w 18"/>
                  <a:gd name="T13" fmla="*/ 40 h 67"/>
                  <a:gd name="T14" fmla="*/ 3 w 18"/>
                  <a:gd name="T15" fmla="*/ 20 h 67"/>
                  <a:gd name="T16" fmla="*/ 0 w 18"/>
                  <a:gd name="T17" fmla="*/ 0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7"/>
                  <a:gd name="T29" fmla="*/ 18 w 18"/>
                  <a:gd name="T30" fmla="*/ 67 h 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7">
                    <a:moveTo>
                      <a:pt x="0" y="0"/>
                    </a:moveTo>
                    <a:lnTo>
                      <a:pt x="6" y="15"/>
                    </a:lnTo>
                    <a:lnTo>
                      <a:pt x="15" y="37"/>
                    </a:lnTo>
                    <a:lnTo>
                      <a:pt x="18" y="58"/>
                    </a:lnTo>
                    <a:lnTo>
                      <a:pt x="15" y="67"/>
                    </a:lnTo>
                    <a:lnTo>
                      <a:pt x="7" y="59"/>
                    </a:lnTo>
                    <a:lnTo>
                      <a:pt x="4" y="40"/>
                    </a:lnTo>
                    <a:lnTo>
                      <a:pt x="3" y="20"/>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54" name="Freeform 117"/>
              <p:cNvSpPr>
                <a:spLocks/>
              </p:cNvSpPr>
              <p:nvPr/>
            </p:nvSpPr>
            <p:spPr bwMode="auto">
              <a:xfrm>
                <a:off x="2321" y="1516"/>
                <a:ext cx="22" cy="74"/>
              </a:xfrm>
              <a:custGeom>
                <a:avLst/>
                <a:gdLst>
                  <a:gd name="T0" fmla="*/ 0 w 22"/>
                  <a:gd name="T1" fmla="*/ 0 h 74"/>
                  <a:gd name="T2" fmla="*/ 10 w 22"/>
                  <a:gd name="T3" fmla="*/ 19 h 74"/>
                  <a:gd name="T4" fmla="*/ 19 w 22"/>
                  <a:gd name="T5" fmla="*/ 43 h 74"/>
                  <a:gd name="T6" fmla="*/ 22 w 22"/>
                  <a:gd name="T7" fmla="*/ 63 h 74"/>
                  <a:gd name="T8" fmla="*/ 16 w 22"/>
                  <a:gd name="T9" fmla="*/ 74 h 74"/>
                  <a:gd name="T10" fmla="*/ 7 w 22"/>
                  <a:gd name="T11" fmla="*/ 65 h 74"/>
                  <a:gd name="T12" fmla="*/ 4 w 22"/>
                  <a:gd name="T13" fmla="*/ 43 h 74"/>
                  <a:gd name="T14" fmla="*/ 2 w 22"/>
                  <a:gd name="T15" fmla="*/ 17 h 74"/>
                  <a:gd name="T16" fmla="*/ 0 w 22"/>
                  <a:gd name="T17" fmla="*/ 0 h 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74"/>
                  <a:gd name="T29" fmla="*/ 22 w 22"/>
                  <a:gd name="T30" fmla="*/ 74 h 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74">
                    <a:moveTo>
                      <a:pt x="0" y="0"/>
                    </a:moveTo>
                    <a:lnTo>
                      <a:pt x="10" y="19"/>
                    </a:lnTo>
                    <a:lnTo>
                      <a:pt x="19" y="43"/>
                    </a:lnTo>
                    <a:lnTo>
                      <a:pt x="22" y="63"/>
                    </a:lnTo>
                    <a:lnTo>
                      <a:pt x="16" y="74"/>
                    </a:lnTo>
                    <a:lnTo>
                      <a:pt x="7" y="65"/>
                    </a:lnTo>
                    <a:lnTo>
                      <a:pt x="4" y="43"/>
                    </a:lnTo>
                    <a:lnTo>
                      <a:pt x="2" y="1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55" name="Freeform 118"/>
              <p:cNvSpPr>
                <a:spLocks/>
              </p:cNvSpPr>
              <p:nvPr/>
            </p:nvSpPr>
            <p:spPr bwMode="auto">
              <a:xfrm>
                <a:off x="2349" y="1520"/>
                <a:ext cx="29" cy="79"/>
              </a:xfrm>
              <a:custGeom>
                <a:avLst/>
                <a:gdLst>
                  <a:gd name="T0" fmla="*/ 0 w 29"/>
                  <a:gd name="T1" fmla="*/ 0 h 79"/>
                  <a:gd name="T2" fmla="*/ 8 w 29"/>
                  <a:gd name="T3" fmla="*/ 18 h 79"/>
                  <a:gd name="T4" fmla="*/ 22 w 29"/>
                  <a:gd name="T5" fmla="*/ 46 h 79"/>
                  <a:gd name="T6" fmla="*/ 29 w 29"/>
                  <a:gd name="T7" fmla="*/ 70 h 79"/>
                  <a:gd name="T8" fmla="*/ 25 w 29"/>
                  <a:gd name="T9" fmla="*/ 79 h 79"/>
                  <a:gd name="T10" fmla="*/ 14 w 29"/>
                  <a:gd name="T11" fmla="*/ 67 h 79"/>
                  <a:gd name="T12" fmla="*/ 8 w 29"/>
                  <a:gd name="T13" fmla="*/ 42 h 79"/>
                  <a:gd name="T14" fmla="*/ 3 w 29"/>
                  <a:gd name="T15" fmla="*/ 16 h 79"/>
                  <a:gd name="T16" fmla="*/ 0 w 29"/>
                  <a:gd name="T17" fmla="*/ 0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9"/>
                  <a:gd name="T29" fmla="*/ 29 w 29"/>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9">
                    <a:moveTo>
                      <a:pt x="0" y="0"/>
                    </a:moveTo>
                    <a:lnTo>
                      <a:pt x="8" y="18"/>
                    </a:lnTo>
                    <a:lnTo>
                      <a:pt x="22" y="46"/>
                    </a:lnTo>
                    <a:lnTo>
                      <a:pt x="29" y="70"/>
                    </a:lnTo>
                    <a:lnTo>
                      <a:pt x="25" y="79"/>
                    </a:lnTo>
                    <a:lnTo>
                      <a:pt x="14" y="67"/>
                    </a:lnTo>
                    <a:lnTo>
                      <a:pt x="8" y="42"/>
                    </a:lnTo>
                    <a:lnTo>
                      <a:pt x="3" y="1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56" name="Freeform 119"/>
              <p:cNvSpPr>
                <a:spLocks/>
              </p:cNvSpPr>
              <p:nvPr/>
            </p:nvSpPr>
            <p:spPr bwMode="auto">
              <a:xfrm>
                <a:off x="2369" y="1519"/>
                <a:ext cx="39" cy="85"/>
              </a:xfrm>
              <a:custGeom>
                <a:avLst/>
                <a:gdLst>
                  <a:gd name="T0" fmla="*/ 0 w 39"/>
                  <a:gd name="T1" fmla="*/ 0 h 85"/>
                  <a:gd name="T2" fmla="*/ 8 w 39"/>
                  <a:gd name="T3" fmla="*/ 7 h 85"/>
                  <a:gd name="T4" fmla="*/ 16 w 39"/>
                  <a:gd name="T5" fmla="*/ 19 h 85"/>
                  <a:gd name="T6" fmla="*/ 24 w 39"/>
                  <a:gd name="T7" fmla="*/ 32 h 85"/>
                  <a:gd name="T8" fmla="*/ 31 w 39"/>
                  <a:gd name="T9" fmla="*/ 47 h 85"/>
                  <a:gd name="T10" fmla="*/ 36 w 39"/>
                  <a:gd name="T11" fmla="*/ 62 h 85"/>
                  <a:gd name="T12" fmla="*/ 39 w 39"/>
                  <a:gd name="T13" fmla="*/ 74 h 85"/>
                  <a:gd name="T14" fmla="*/ 37 w 39"/>
                  <a:gd name="T15" fmla="*/ 82 h 85"/>
                  <a:gd name="T16" fmla="*/ 33 w 39"/>
                  <a:gd name="T17" fmla="*/ 85 h 85"/>
                  <a:gd name="T18" fmla="*/ 21 w 39"/>
                  <a:gd name="T19" fmla="*/ 77 h 85"/>
                  <a:gd name="T20" fmla="*/ 11 w 39"/>
                  <a:gd name="T21" fmla="*/ 51 h 85"/>
                  <a:gd name="T22" fmla="*/ 5 w 39"/>
                  <a:gd name="T23" fmla="*/ 22 h 85"/>
                  <a:gd name="T24" fmla="*/ 0 w 39"/>
                  <a:gd name="T25" fmla="*/ 0 h 8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
                  <a:gd name="T40" fmla="*/ 0 h 85"/>
                  <a:gd name="T41" fmla="*/ 39 w 39"/>
                  <a:gd name="T42" fmla="*/ 85 h 8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 h="85">
                    <a:moveTo>
                      <a:pt x="0" y="0"/>
                    </a:moveTo>
                    <a:lnTo>
                      <a:pt x="8" y="7"/>
                    </a:lnTo>
                    <a:lnTo>
                      <a:pt x="16" y="19"/>
                    </a:lnTo>
                    <a:lnTo>
                      <a:pt x="24" y="32"/>
                    </a:lnTo>
                    <a:lnTo>
                      <a:pt x="31" y="47"/>
                    </a:lnTo>
                    <a:lnTo>
                      <a:pt x="36" y="62"/>
                    </a:lnTo>
                    <a:lnTo>
                      <a:pt x="39" y="74"/>
                    </a:lnTo>
                    <a:lnTo>
                      <a:pt x="37" y="82"/>
                    </a:lnTo>
                    <a:lnTo>
                      <a:pt x="33" y="85"/>
                    </a:lnTo>
                    <a:lnTo>
                      <a:pt x="21" y="77"/>
                    </a:lnTo>
                    <a:lnTo>
                      <a:pt x="11" y="51"/>
                    </a:lnTo>
                    <a:lnTo>
                      <a:pt x="5" y="2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57" name="Freeform 120"/>
              <p:cNvSpPr>
                <a:spLocks/>
              </p:cNvSpPr>
              <p:nvPr/>
            </p:nvSpPr>
            <p:spPr bwMode="auto">
              <a:xfrm>
                <a:off x="2402" y="1516"/>
                <a:ext cx="59" cy="78"/>
              </a:xfrm>
              <a:custGeom>
                <a:avLst/>
                <a:gdLst>
                  <a:gd name="T0" fmla="*/ 0 w 59"/>
                  <a:gd name="T1" fmla="*/ 0 h 78"/>
                  <a:gd name="T2" fmla="*/ 9 w 59"/>
                  <a:gd name="T3" fmla="*/ 6 h 78"/>
                  <a:gd name="T4" fmla="*/ 19 w 59"/>
                  <a:gd name="T5" fmla="*/ 16 h 78"/>
                  <a:gd name="T6" fmla="*/ 31 w 59"/>
                  <a:gd name="T7" fmla="*/ 28 h 78"/>
                  <a:gd name="T8" fmla="*/ 41 w 59"/>
                  <a:gd name="T9" fmla="*/ 41 h 78"/>
                  <a:gd name="T10" fmla="*/ 50 w 59"/>
                  <a:gd name="T11" fmla="*/ 54 h 78"/>
                  <a:gd name="T12" fmla="*/ 56 w 59"/>
                  <a:gd name="T13" fmla="*/ 65 h 78"/>
                  <a:gd name="T14" fmla="*/ 59 w 59"/>
                  <a:gd name="T15" fmla="*/ 74 h 78"/>
                  <a:gd name="T16" fmla="*/ 57 w 59"/>
                  <a:gd name="T17" fmla="*/ 78 h 78"/>
                  <a:gd name="T18" fmla="*/ 51 w 59"/>
                  <a:gd name="T19" fmla="*/ 78 h 78"/>
                  <a:gd name="T20" fmla="*/ 44 w 59"/>
                  <a:gd name="T21" fmla="*/ 72 h 78"/>
                  <a:gd name="T22" fmla="*/ 35 w 59"/>
                  <a:gd name="T23" fmla="*/ 63 h 78"/>
                  <a:gd name="T24" fmla="*/ 26 w 59"/>
                  <a:gd name="T25" fmla="*/ 51 h 78"/>
                  <a:gd name="T26" fmla="*/ 17 w 59"/>
                  <a:gd name="T27" fmla="*/ 38 h 78"/>
                  <a:gd name="T28" fmla="*/ 10 w 59"/>
                  <a:gd name="T29" fmla="*/ 25 h 78"/>
                  <a:gd name="T30" fmla="*/ 3 w 59"/>
                  <a:gd name="T31" fmla="*/ 12 h 78"/>
                  <a:gd name="T32" fmla="*/ 0 w 59"/>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78"/>
                  <a:gd name="T53" fmla="*/ 59 w 59"/>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78">
                    <a:moveTo>
                      <a:pt x="0" y="0"/>
                    </a:moveTo>
                    <a:lnTo>
                      <a:pt x="9" y="6"/>
                    </a:lnTo>
                    <a:lnTo>
                      <a:pt x="19" y="16"/>
                    </a:lnTo>
                    <a:lnTo>
                      <a:pt x="31" y="28"/>
                    </a:lnTo>
                    <a:lnTo>
                      <a:pt x="41" y="41"/>
                    </a:lnTo>
                    <a:lnTo>
                      <a:pt x="50" y="54"/>
                    </a:lnTo>
                    <a:lnTo>
                      <a:pt x="56" y="65"/>
                    </a:lnTo>
                    <a:lnTo>
                      <a:pt x="59" y="74"/>
                    </a:lnTo>
                    <a:lnTo>
                      <a:pt x="57" y="78"/>
                    </a:lnTo>
                    <a:lnTo>
                      <a:pt x="51" y="78"/>
                    </a:lnTo>
                    <a:lnTo>
                      <a:pt x="44" y="72"/>
                    </a:lnTo>
                    <a:lnTo>
                      <a:pt x="35" y="63"/>
                    </a:lnTo>
                    <a:lnTo>
                      <a:pt x="26" y="51"/>
                    </a:lnTo>
                    <a:lnTo>
                      <a:pt x="17" y="38"/>
                    </a:lnTo>
                    <a:lnTo>
                      <a:pt x="10" y="25"/>
                    </a:lnTo>
                    <a:lnTo>
                      <a:pt x="3" y="1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58" name="Freeform 121"/>
              <p:cNvSpPr>
                <a:spLocks/>
              </p:cNvSpPr>
              <p:nvPr/>
            </p:nvSpPr>
            <p:spPr bwMode="auto">
              <a:xfrm>
                <a:off x="2433" y="1513"/>
                <a:ext cx="74" cy="65"/>
              </a:xfrm>
              <a:custGeom>
                <a:avLst/>
                <a:gdLst>
                  <a:gd name="T0" fmla="*/ 0 w 74"/>
                  <a:gd name="T1" fmla="*/ 0 h 65"/>
                  <a:gd name="T2" fmla="*/ 9 w 74"/>
                  <a:gd name="T3" fmla="*/ 4 h 65"/>
                  <a:gd name="T4" fmla="*/ 20 w 74"/>
                  <a:gd name="T5" fmla="*/ 13 h 65"/>
                  <a:gd name="T6" fmla="*/ 34 w 74"/>
                  <a:gd name="T7" fmla="*/ 22 h 65"/>
                  <a:gd name="T8" fmla="*/ 47 w 74"/>
                  <a:gd name="T9" fmla="*/ 32 h 65"/>
                  <a:gd name="T10" fmla="*/ 60 w 74"/>
                  <a:gd name="T11" fmla="*/ 43 h 65"/>
                  <a:gd name="T12" fmla="*/ 69 w 74"/>
                  <a:gd name="T13" fmla="*/ 52 h 65"/>
                  <a:gd name="T14" fmla="*/ 74 w 74"/>
                  <a:gd name="T15" fmla="*/ 60 h 65"/>
                  <a:gd name="T16" fmla="*/ 72 w 74"/>
                  <a:gd name="T17" fmla="*/ 65 h 65"/>
                  <a:gd name="T18" fmla="*/ 65 w 74"/>
                  <a:gd name="T19" fmla="*/ 65 h 65"/>
                  <a:gd name="T20" fmla="*/ 56 w 74"/>
                  <a:gd name="T21" fmla="*/ 60 h 65"/>
                  <a:gd name="T22" fmla="*/ 44 w 74"/>
                  <a:gd name="T23" fmla="*/ 52 h 65"/>
                  <a:gd name="T24" fmla="*/ 31 w 74"/>
                  <a:gd name="T25" fmla="*/ 41 h 65"/>
                  <a:gd name="T26" fmla="*/ 19 w 74"/>
                  <a:gd name="T27" fmla="*/ 28 h 65"/>
                  <a:gd name="T28" fmla="*/ 9 w 74"/>
                  <a:gd name="T29" fmla="*/ 18 h 65"/>
                  <a:gd name="T30" fmla="*/ 3 w 74"/>
                  <a:gd name="T31" fmla="*/ 7 h 65"/>
                  <a:gd name="T32" fmla="*/ 0 w 74"/>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5"/>
                  <a:gd name="T53" fmla="*/ 74 w 74"/>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5">
                    <a:moveTo>
                      <a:pt x="0" y="0"/>
                    </a:moveTo>
                    <a:lnTo>
                      <a:pt x="9" y="4"/>
                    </a:lnTo>
                    <a:lnTo>
                      <a:pt x="20" y="13"/>
                    </a:lnTo>
                    <a:lnTo>
                      <a:pt x="34" y="22"/>
                    </a:lnTo>
                    <a:lnTo>
                      <a:pt x="47" y="32"/>
                    </a:lnTo>
                    <a:lnTo>
                      <a:pt x="60" y="43"/>
                    </a:lnTo>
                    <a:lnTo>
                      <a:pt x="69" y="52"/>
                    </a:lnTo>
                    <a:lnTo>
                      <a:pt x="74" y="60"/>
                    </a:lnTo>
                    <a:lnTo>
                      <a:pt x="72" y="65"/>
                    </a:lnTo>
                    <a:lnTo>
                      <a:pt x="65" y="65"/>
                    </a:lnTo>
                    <a:lnTo>
                      <a:pt x="56" y="60"/>
                    </a:lnTo>
                    <a:lnTo>
                      <a:pt x="44" y="52"/>
                    </a:lnTo>
                    <a:lnTo>
                      <a:pt x="31" y="41"/>
                    </a:lnTo>
                    <a:lnTo>
                      <a:pt x="19" y="28"/>
                    </a:lnTo>
                    <a:lnTo>
                      <a:pt x="9" y="18"/>
                    </a:lnTo>
                    <a:lnTo>
                      <a:pt x="3" y="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59" name="Freeform 122"/>
              <p:cNvSpPr>
                <a:spLocks/>
              </p:cNvSpPr>
              <p:nvPr/>
            </p:nvSpPr>
            <p:spPr bwMode="auto">
              <a:xfrm>
                <a:off x="2462" y="1508"/>
                <a:ext cx="65" cy="59"/>
              </a:xfrm>
              <a:custGeom>
                <a:avLst/>
                <a:gdLst>
                  <a:gd name="T0" fmla="*/ 62 w 65"/>
                  <a:gd name="T1" fmla="*/ 59 h 59"/>
                  <a:gd name="T2" fmla="*/ 59 w 65"/>
                  <a:gd name="T3" fmla="*/ 58 h 59"/>
                  <a:gd name="T4" fmla="*/ 53 w 65"/>
                  <a:gd name="T5" fmla="*/ 54 h 59"/>
                  <a:gd name="T6" fmla="*/ 45 w 65"/>
                  <a:gd name="T7" fmla="*/ 45 h 59"/>
                  <a:gd name="T8" fmla="*/ 36 w 65"/>
                  <a:gd name="T9" fmla="*/ 34 h 59"/>
                  <a:gd name="T10" fmla="*/ 27 w 65"/>
                  <a:gd name="T11" fmla="*/ 24 h 59"/>
                  <a:gd name="T12" fmla="*/ 16 w 65"/>
                  <a:gd name="T13" fmla="*/ 14 h 59"/>
                  <a:gd name="T14" fmla="*/ 8 w 65"/>
                  <a:gd name="T15" fmla="*/ 6 h 59"/>
                  <a:gd name="T16" fmla="*/ 0 w 65"/>
                  <a:gd name="T17" fmla="*/ 0 h 59"/>
                  <a:gd name="T18" fmla="*/ 11 w 65"/>
                  <a:gd name="T19" fmla="*/ 3 h 59"/>
                  <a:gd name="T20" fmla="*/ 24 w 65"/>
                  <a:gd name="T21" fmla="*/ 9 h 59"/>
                  <a:gd name="T22" fmla="*/ 36 w 65"/>
                  <a:gd name="T23" fmla="*/ 18 h 59"/>
                  <a:gd name="T24" fmla="*/ 47 w 65"/>
                  <a:gd name="T25" fmla="*/ 27 h 59"/>
                  <a:gd name="T26" fmla="*/ 56 w 65"/>
                  <a:gd name="T27" fmla="*/ 37 h 59"/>
                  <a:gd name="T28" fmla="*/ 64 w 65"/>
                  <a:gd name="T29" fmla="*/ 46 h 59"/>
                  <a:gd name="T30" fmla="*/ 65 w 65"/>
                  <a:gd name="T31" fmla="*/ 54 h 59"/>
                  <a:gd name="T32" fmla="*/ 62 w 65"/>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59"/>
                  <a:gd name="T53" fmla="*/ 65 w 6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59">
                    <a:moveTo>
                      <a:pt x="62" y="59"/>
                    </a:moveTo>
                    <a:lnTo>
                      <a:pt x="59" y="58"/>
                    </a:lnTo>
                    <a:lnTo>
                      <a:pt x="53" y="54"/>
                    </a:lnTo>
                    <a:lnTo>
                      <a:pt x="45" y="45"/>
                    </a:lnTo>
                    <a:lnTo>
                      <a:pt x="36" y="34"/>
                    </a:lnTo>
                    <a:lnTo>
                      <a:pt x="27" y="24"/>
                    </a:lnTo>
                    <a:lnTo>
                      <a:pt x="16" y="14"/>
                    </a:lnTo>
                    <a:lnTo>
                      <a:pt x="8" y="6"/>
                    </a:lnTo>
                    <a:lnTo>
                      <a:pt x="0" y="0"/>
                    </a:lnTo>
                    <a:lnTo>
                      <a:pt x="11" y="3"/>
                    </a:lnTo>
                    <a:lnTo>
                      <a:pt x="24" y="9"/>
                    </a:lnTo>
                    <a:lnTo>
                      <a:pt x="36" y="18"/>
                    </a:lnTo>
                    <a:lnTo>
                      <a:pt x="47" y="27"/>
                    </a:lnTo>
                    <a:lnTo>
                      <a:pt x="56" y="37"/>
                    </a:lnTo>
                    <a:lnTo>
                      <a:pt x="64" y="46"/>
                    </a:lnTo>
                    <a:lnTo>
                      <a:pt x="65" y="54"/>
                    </a:lnTo>
                    <a:lnTo>
                      <a:pt x="62" y="5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60" name="Freeform 123"/>
              <p:cNvSpPr>
                <a:spLocks/>
              </p:cNvSpPr>
              <p:nvPr/>
            </p:nvSpPr>
            <p:spPr bwMode="auto">
              <a:xfrm>
                <a:off x="2520" y="1369"/>
                <a:ext cx="302" cy="65"/>
              </a:xfrm>
              <a:custGeom>
                <a:avLst/>
                <a:gdLst>
                  <a:gd name="T0" fmla="*/ 0 w 302"/>
                  <a:gd name="T1" fmla="*/ 9 h 65"/>
                  <a:gd name="T2" fmla="*/ 0 w 302"/>
                  <a:gd name="T3" fmla="*/ 6 h 65"/>
                  <a:gd name="T4" fmla="*/ 1 w 302"/>
                  <a:gd name="T5" fmla="*/ 5 h 65"/>
                  <a:gd name="T6" fmla="*/ 3 w 302"/>
                  <a:gd name="T7" fmla="*/ 2 h 65"/>
                  <a:gd name="T8" fmla="*/ 6 w 302"/>
                  <a:gd name="T9" fmla="*/ 0 h 65"/>
                  <a:gd name="T10" fmla="*/ 25 w 302"/>
                  <a:gd name="T11" fmla="*/ 15 h 65"/>
                  <a:gd name="T12" fmla="*/ 46 w 302"/>
                  <a:gd name="T13" fmla="*/ 28 h 65"/>
                  <a:gd name="T14" fmla="*/ 65 w 302"/>
                  <a:gd name="T15" fmla="*/ 37 h 65"/>
                  <a:gd name="T16" fmla="*/ 85 w 302"/>
                  <a:gd name="T17" fmla="*/ 45 h 65"/>
                  <a:gd name="T18" fmla="*/ 106 w 302"/>
                  <a:gd name="T19" fmla="*/ 49 h 65"/>
                  <a:gd name="T20" fmla="*/ 127 w 302"/>
                  <a:gd name="T21" fmla="*/ 52 h 65"/>
                  <a:gd name="T22" fmla="*/ 147 w 302"/>
                  <a:gd name="T23" fmla="*/ 52 h 65"/>
                  <a:gd name="T24" fmla="*/ 168 w 302"/>
                  <a:gd name="T25" fmla="*/ 52 h 65"/>
                  <a:gd name="T26" fmla="*/ 187 w 302"/>
                  <a:gd name="T27" fmla="*/ 51 h 65"/>
                  <a:gd name="T28" fmla="*/ 207 w 302"/>
                  <a:gd name="T29" fmla="*/ 48 h 65"/>
                  <a:gd name="T30" fmla="*/ 226 w 302"/>
                  <a:gd name="T31" fmla="*/ 43 h 65"/>
                  <a:gd name="T32" fmla="*/ 243 w 302"/>
                  <a:gd name="T33" fmla="*/ 39 h 65"/>
                  <a:gd name="T34" fmla="*/ 260 w 302"/>
                  <a:gd name="T35" fmla="*/ 34 h 65"/>
                  <a:gd name="T36" fmla="*/ 276 w 302"/>
                  <a:gd name="T37" fmla="*/ 28 h 65"/>
                  <a:gd name="T38" fmla="*/ 289 w 302"/>
                  <a:gd name="T39" fmla="*/ 24 h 65"/>
                  <a:gd name="T40" fmla="*/ 302 w 302"/>
                  <a:gd name="T41" fmla="*/ 20 h 65"/>
                  <a:gd name="T42" fmla="*/ 297 w 302"/>
                  <a:gd name="T43" fmla="*/ 28 h 65"/>
                  <a:gd name="T44" fmla="*/ 285 w 302"/>
                  <a:gd name="T45" fmla="*/ 37 h 65"/>
                  <a:gd name="T46" fmla="*/ 271 w 302"/>
                  <a:gd name="T47" fmla="*/ 45 h 65"/>
                  <a:gd name="T48" fmla="*/ 254 w 302"/>
                  <a:gd name="T49" fmla="*/ 51 h 65"/>
                  <a:gd name="T50" fmla="*/ 235 w 302"/>
                  <a:gd name="T51" fmla="*/ 57 h 65"/>
                  <a:gd name="T52" fmla="*/ 212 w 302"/>
                  <a:gd name="T53" fmla="*/ 61 h 65"/>
                  <a:gd name="T54" fmla="*/ 189 w 302"/>
                  <a:gd name="T55" fmla="*/ 64 h 65"/>
                  <a:gd name="T56" fmla="*/ 165 w 302"/>
                  <a:gd name="T57" fmla="*/ 65 h 65"/>
                  <a:gd name="T58" fmla="*/ 140 w 302"/>
                  <a:gd name="T59" fmla="*/ 65 h 65"/>
                  <a:gd name="T60" fmla="*/ 116 w 302"/>
                  <a:gd name="T61" fmla="*/ 64 h 65"/>
                  <a:gd name="T62" fmla="*/ 91 w 302"/>
                  <a:gd name="T63" fmla="*/ 60 h 65"/>
                  <a:gd name="T64" fmla="*/ 69 w 302"/>
                  <a:gd name="T65" fmla="*/ 55 h 65"/>
                  <a:gd name="T66" fmla="*/ 49 w 302"/>
                  <a:gd name="T67" fmla="*/ 46 h 65"/>
                  <a:gd name="T68" fmla="*/ 29 w 302"/>
                  <a:gd name="T69" fmla="*/ 37 h 65"/>
                  <a:gd name="T70" fmla="*/ 13 w 302"/>
                  <a:gd name="T71" fmla="*/ 24 h 65"/>
                  <a:gd name="T72" fmla="*/ 0 w 302"/>
                  <a:gd name="T73" fmla="*/ 9 h 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02"/>
                  <a:gd name="T112" fmla="*/ 0 h 65"/>
                  <a:gd name="T113" fmla="*/ 302 w 302"/>
                  <a:gd name="T114" fmla="*/ 65 h 6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02" h="65">
                    <a:moveTo>
                      <a:pt x="0" y="9"/>
                    </a:moveTo>
                    <a:lnTo>
                      <a:pt x="0" y="6"/>
                    </a:lnTo>
                    <a:lnTo>
                      <a:pt x="1" y="5"/>
                    </a:lnTo>
                    <a:lnTo>
                      <a:pt x="3" y="2"/>
                    </a:lnTo>
                    <a:lnTo>
                      <a:pt x="6" y="0"/>
                    </a:lnTo>
                    <a:lnTo>
                      <a:pt x="25" y="15"/>
                    </a:lnTo>
                    <a:lnTo>
                      <a:pt x="46" y="28"/>
                    </a:lnTo>
                    <a:lnTo>
                      <a:pt x="65" y="37"/>
                    </a:lnTo>
                    <a:lnTo>
                      <a:pt x="85" y="45"/>
                    </a:lnTo>
                    <a:lnTo>
                      <a:pt x="106" y="49"/>
                    </a:lnTo>
                    <a:lnTo>
                      <a:pt x="127" y="52"/>
                    </a:lnTo>
                    <a:lnTo>
                      <a:pt x="147" y="52"/>
                    </a:lnTo>
                    <a:lnTo>
                      <a:pt x="168" y="52"/>
                    </a:lnTo>
                    <a:lnTo>
                      <a:pt x="187" y="51"/>
                    </a:lnTo>
                    <a:lnTo>
                      <a:pt x="207" y="48"/>
                    </a:lnTo>
                    <a:lnTo>
                      <a:pt x="226" y="43"/>
                    </a:lnTo>
                    <a:lnTo>
                      <a:pt x="243" y="39"/>
                    </a:lnTo>
                    <a:lnTo>
                      <a:pt x="260" y="34"/>
                    </a:lnTo>
                    <a:lnTo>
                      <a:pt x="276" y="28"/>
                    </a:lnTo>
                    <a:lnTo>
                      <a:pt x="289" y="24"/>
                    </a:lnTo>
                    <a:lnTo>
                      <a:pt x="302" y="20"/>
                    </a:lnTo>
                    <a:lnTo>
                      <a:pt x="297" y="28"/>
                    </a:lnTo>
                    <a:lnTo>
                      <a:pt x="285" y="37"/>
                    </a:lnTo>
                    <a:lnTo>
                      <a:pt x="271" y="45"/>
                    </a:lnTo>
                    <a:lnTo>
                      <a:pt x="254" y="51"/>
                    </a:lnTo>
                    <a:lnTo>
                      <a:pt x="235" y="57"/>
                    </a:lnTo>
                    <a:lnTo>
                      <a:pt x="212" y="61"/>
                    </a:lnTo>
                    <a:lnTo>
                      <a:pt x="189" y="64"/>
                    </a:lnTo>
                    <a:lnTo>
                      <a:pt x="165" y="65"/>
                    </a:lnTo>
                    <a:lnTo>
                      <a:pt x="140" y="65"/>
                    </a:lnTo>
                    <a:lnTo>
                      <a:pt x="116" y="64"/>
                    </a:lnTo>
                    <a:lnTo>
                      <a:pt x="91" y="60"/>
                    </a:lnTo>
                    <a:lnTo>
                      <a:pt x="69" y="55"/>
                    </a:lnTo>
                    <a:lnTo>
                      <a:pt x="49" y="46"/>
                    </a:lnTo>
                    <a:lnTo>
                      <a:pt x="29" y="37"/>
                    </a:lnTo>
                    <a:lnTo>
                      <a:pt x="13" y="24"/>
                    </a:lnTo>
                    <a:lnTo>
                      <a:pt x="0" y="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61" name="Freeform 124"/>
              <p:cNvSpPr>
                <a:spLocks/>
              </p:cNvSpPr>
              <p:nvPr/>
            </p:nvSpPr>
            <p:spPr bwMode="auto">
              <a:xfrm>
                <a:off x="2783" y="1343"/>
                <a:ext cx="34" cy="68"/>
              </a:xfrm>
              <a:custGeom>
                <a:avLst/>
                <a:gdLst>
                  <a:gd name="T0" fmla="*/ 0 w 34"/>
                  <a:gd name="T1" fmla="*/ 68 h 68"/>
                  <a:gd name="T2" fmla="*/ 14 w 34"/>
                  <a:gd name="T3" fmla="*/ 52 h 68"/>
                  <a:gd name="T4" fmla="*/ 26 w 34"/>
                  <a:gd name="T5" fmla="*/ 29 h 68"/>
                  <a:gd name="T6" fmla="*/ 34 w 34"/>
                  <a:gd name="T7" fmla="*/ 10 h 68"/>
                  <a:gd name="T8" fmla="*/ 32 w 34"/>
                  <a:gd name="T9" fmla="*/ 0 h 68"/>
                  <a:gd name="T10" fmla="*/ 26 w 34"/>
                  <a:gd name="T11" fmla="*/ 6 h 68"/>
                  <a:gd name="T12" fmla="*/ 19 w 34"/>
                  <a:gd name="T13" fmla="*/ 25 h 68"/>
                  <a:gd name="T14" fmla="*/ 10 w 34"/>
                  <a:gd name="T15" fmla="*/ 47 h 68"/>
                  <a:gd name="T16" fmla="*/ 0 w 34"/>
                  <a:gd name="T17" fmla="*/ 68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68"/>
                  <a:gd name="T29" fmla="*/ 34 w 34"/>
                  <a:gd name="T30" fmla="*/ 68 h 6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68">
                    <a:moveTo>
                      <a:pt x="0" y="68"/>
                    </a:moveTo>
                    <a:lnTo>
                      <a:pt x="14" y="52"/>
                    </a:lnTo>
                    <a:lnTo>
                      <a:pt x="26" y="29"/>
                    </a:lnTo>
                    <a:lnTo>
                      <a:pt x="34" y="10"/>
                    </a:lnTo>
                    <a:lnTo>
                      <a:pt x="32" y="0"/>
                    </a:lnTo>
                    <a:lnTo>
                      <a:pt x="26" y="6"/>
                    </a:lnTo>
                    <a:lnTo>
                      <a:pt x="19" y="25"/>
                    </a:lnTo>
                    <a:lnTo>
                      <a:pt x="10" y="47"/>
                    </a:lnTo>
                    <a:lnTo>
                      <a:pt x="0"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62" name="Freeform 125"/>
              <p:cNvSpPr>
                <a:spLocks/>
              </p:cNvSpPr>
              <p:nvPr/>
            </p:nvSpPr>
            <p:spPr bwMode="auto">
              <a:xfrm>
                <a:off x="2758" y="1344"/>
                <a:ext cx="36" cy="76"/>
              </a:xfrm>
              <a:custGeom>
                <a:avLst/>
                <a:gdLst>
                  <a:gd name="T0" fmla="*/ 36 w 36"/>
                  <a:gd name="T1" fmla="*/ 0 h 76"/>
                  <a:gd name="T2" fmla="*/ 36 w 36"/>
                  <a:gd name="T3" fmla="*/ 11 h 76"/>
                  <a:gd name="T4" fmla="*/ 31 w 36"/>
                  <a:gd name="T5" fmla="*/ 31 h 76"/>
                  <a:gd name="T6" fmla="*/ 17 w 36"/>
                  <a:gd name="T7" fmla="*/ 56 h 76"/>
                  <a:gd name="T8" fmla="*/ 0 w 36"/>
                  <a:gd name="T9" fmla="*/ 76 h 76"/>
                  <a:gd name="T10" fmla="*/ 8 w 36"/>
                  <a:gd name="T11" fmla="*/ 55 h 76"/>
                  <a:gd name="T12" fmla="*/ 20 w 36"/>
                  <a:gd name="T13" fmla="*/ 30 h 76"/>
                  <a:gd name="T14" fmla="*/ 29 w 36"/>
                  <a:gd name="T15" fmla="*/ 9 h 76"/>
                  <a:gd name="T16" fmla="*/ 36 w 36"/>
                  <a:gd name="T17" fmla="*/ 0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76"/>
                  <a:gd name="T29" fmla="*/ 36 w 36"/>
                  <a:gd name="T30" fmla="*/ 76 h 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76">
                    <a:moveTo>
                      <a:pt x="36" y="0"/>
                    </a:moveTo>
                    <a:lnTo>
                      <a:pt x="36" y="11"/>
                    </a:lnTo>
                    <a:lnTo>
                      <a:pt x="31" y="31"/>
                    </a:lnTo>
                    <a:lnTo>
                      <a:pt x="17" y="56"/>
                    </a:lnTo>
                    <a:lnTo>
                      <a:pt x="0" y="76"/>
                    </a:lnTo>
                    <a:lnTo>
                      <a:pt x="8" y="55"/>
                    </a:lnTo>
                    <a:lnTo>
                      <a:pt x="20" y="30"/>
                    </a:lnTo>
                    <a:lnTo>
                      <a:pt x="29" y="9"/>
                    </a:lnTo>
                    <a:lnTo>
                      <a:pt x="3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63" name="Freeform 126"/>
              <p:cNvSpPr>
                <a:spLocks/>
              </p:cNvSpPr>
              <p:nvPr/>
            </p:nvSpPr>
            <p:spPr bwMode="auto">
              <a:xfrm>
                <a:off x="2697" y="1332"/>
                <a:ext cx="53" cy="98"/>
              </a:xfrm>
              <a:custGeom>
                <a:avLst/>
                <a:gdLst>
                  <a:gd name="T0" fmla="*/ 52 w 53"/>
                  <a:gd name="T1" fmla="*/ 0 h 98"/>
                  <a:gd name="T2" fmla="*/ 53 w 53"/>
                  <a:gd name="T3" fmla="*/ 5 h 98"/>
                  <a:gd name="T4" fmla="*/ 52 w 53"/>
                  <a:gd name="T5" fmla="*/ 15 h 98"/>
                  <a:gd name="T6" fmla="*/ 47 w 53"/>
                  <a:gd name="T7" fmla="*/ 29 h 98"/>
                  <a:gd name="T8" fmla="*/ 40 w 53"/>
                  <a:gd name="T9" fmla="*/ 45 h 98"/>
                  <a:gd name="T10" fmla="*/ 31 w 53"/>
                  <a:gd name="T11" fmla="*/ 61 h 98"/>
                  <a:gd name="T12" fmla="*/ 22 w 53"/>
                  <a:gd name="T13" fmla="*/ 76 h 98"/>
                  <a:gd name="T14" fmla="*/ 10 w 53"/>
                  <a:gd name="T15" fmla="*/ 89 h 98"/>
                  <a:gd name="T16" fmla="*/ 0 w 53"/>
                  <a:gd name="T17" fmla="*/ 98 h 98"/>
                  <a:gd name="T18" fmla="*/ 4 w 53"/>
                  <a:gd name="T19" fmla="*/ 91 h 98"/>
                  <a:gd name="T20" fmla="*/ 10 w 53"/>
                  <a:gd name="T21" fmla="*/ 77 h 98"/>
                  <a:gd name="T22" fmla="*/ 18 w 53"/>
                  <a:gd name="T23" fmla="*/ 61 h 98"/>
                  <a:gd name="T24" fmla="*/ 27 w 53"/>
                  <a:gd name="T25" fmla="*/ 43 h 98"/>
                  <a:gd name="T26" fmla="*/ 34 w 53"/>
                  <a:gd name="T27" fmla="*/ 26 h 98"/>
                  <a:gd name="T28" fmla="*/ 41 w 53"/>
                  <a:gd name="T29" fmla="*/ 12 h 98"/>
                  <a:gd name="T30" fmla="*/ 47 w 53"/>
                  <a:gd name="T31" fmla="*/ 3 h 98"/>
                  <a:gd name="T32" fmla="*/ 52 w 53"/>
                  <a:gd name="T33" fmla="*/ 0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98"/>
                  <a:gd name="T53" fmla="*/ 53 w 53"/>
                  <a:gd name="T54" fmla="*/ 98 h 9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98">
                    <a:moveTo>
                      <a:pt x="52" y="0"/>
                    </a:moveTo>
                    <a:lnTo>
                      <a:pt x="53" y="5"/>
                    </a:lnTo>
                    <a:lnTo>
                      <a:pt x="52" y="15"/>
                    </a:lnTo>
                    <a:lnTo>
                      <a:pt x="47" y="29"/>
                    </a:lnTo>
                    <a:lnTo>
                      <a:pt x="40" y="45"/>
                    </a:lnTo>
                    <a:lnTo>
                      <a:pt x="31" y="61"/>
                    </a:lnTo>
                    <a:lnTo>
                      <a:pt x="22" y="76"/>
                    </a:lnTo>
                    <a:lnTo>
                      <a:pt x="10" y="89"/>
                    </a:lnTo>
                    <a:lnTo>
                      <a:pt x="0" y="98"/>
                    </a:lnTo>
                    <a:lnTo>
                      <a:pt x="4" y="91"/>
                    </a:lnTo>
                    <a:lnTo>
                      <a:pt x="10" y="77"/>
                    </a:lnTo>
                    <a:lnTo>
                      <a:pt x="18" y="61"/>
                    </a:lnTo>
                    <a:lnTo>
                      <a:pt x="27" y="43"/>
                    </a:lnTo>
                    <a:lnTo>
                      <a:pt x="34" y="26"/>
                    </a:lnTo>
                    <a:lnTo>
                      <a:pt x="41" y="12"/>
                    </a:lnTo>
                    <a:lnTo>
                      <a:pt x="47" y="3"/>
                    </a:lnTo>
                    <a:lnTo>
                      <a:pt x="5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64" name="Freeform 127"/>
              <p:cNvSpPr>
                <a:spLocks/>
              </p:cNvSpPr>
              <p:nvPr/>
            </p:nvSpPr>
            <p:spPr bwMode="auto">
              <a:xfrm>
                <a:off x="2641" y="1322"/>
                <a:ext cx="59" cy="107"/>
              </a:xfrm>
              <a:custGeom>
                <a:avLst/>
                <a:gdLst>
                  <a:gd name="T0" fmla="*/ 57 w 59"/>
                  <a:gd name="T1" fmla="*/ 0 h 107"/>
                  <a:gd name="T2" fmla="*/ 59 w 59"/>
                  <a:gd name="T3" fmla="*/ 6 h 107"/>
                  <a:gd name="T4" fmla="*/ 56 w 59"/>
                  <a:gd name="T5" fmla="*/ 18 h 107"/>
                  <a:gd name="T6" fmla="*/ 50 w 59"/>
                  <a:gd name="T7" fmla="*/ 33 h 107"/>
                  <a:gd name="T8" fmla="*/ 43 w 59"/>
                  <a:gd name="T9" fmla="*/ 50 h 107"/>
                  <a:gd name="T10" fmla="*/ 32 w 59"/>
                  <a:gd name="T11" fmla="*/ 70 h 107"/>
                  <a:gd name="T12" fmla="*/ 22 w 59"/>
                  <a:gd name="T13" fmla="*/ 86 h 107"/>
                  <a:gd name="T14" fmla="*/ 10 w 59"/>
                  <a:gd name="T15" fmla="*/ 99 h 107"/>
                  <a:gd name="T16" fmla="*/ 0 w 59"/>
                  <a:gd name="T17" fmla="*/ 107 h 107"/>
                  <a:gd name="T18" fmla="*/ 4 w 59"/>
                  <a:gd name="T19" fmla="*/ 99 h 107"/>
                  <a:gd name="T20" fmla="*/ 10 w 59"/>
                  <a:gd name="T21" fmla="*/ 84 h 107"/>
                  <a:gd name="T22" fmla="*/ 19 w 59"/>
                  <a:gd name="T23" fmla="*/ 67 h 107"/>
                  <a:gd name="T24" fmla="*/ 28 w 59"/>
                  <a:gd name="T25" fmla="*/ 47 h 107"/>
                  <a:gd name="T26" fmla="*/ 38 w 59"/>
                  <a:gd name="T27" fmla="*/ 30 h 107"/>
                  <a:gd name="T28" fmla="*/ 46 w 59"/>
                  <a:gd name="T29" fmla="*/ 13 h 107"/>
                  <a:gd name="T30" fmla="*/ 53 w 59"/>
                  <a:gd name="T31" fmla="*/ 3 h 107"/>
                  <a:gd name="T32" fmla="*/ 57 w 59"/>
                  <a:gd name="T33" fmla="*/ 0 h 10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107"/>
                  <a:gd name="T53" fmla="*/ 59 w 59"/>
                  <a:gd name="T54" fmla="*/ 107 h 10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107">
                    <a:moveTo>
                      <a:pt x="57" y="0"/>
                    </a:moveTo>
                    <a:lnTo>
                      <a:pt x="59" y="6"/>
                    </a:lnTo>
                    <a:lnTo>
                      <a:pt x="56" y="18"/>
                    </a:lnTo>
                    <a:lnTo>
                      <a:pt x="50" y="33"/>
                    </a:lnTo>
                    <a:lnTo>
                      <a:pt x="43" y="50"/>
                    </a:lnTo>
                    <a:lnTo>
                      <a:pt x="32" y="70"/>
                    </a:lnTo>
                    <a:lnTo>
                      <a:pt x="22" y="86"/>
                    </a:lnTo>
                    <a:lnTo>
                      <a:pt x="10" y="99"/>
                    </a:lnTo>
                    <a:lnTo>
                      <a:pt x="0" y="107"/>
                    </a:lnTo>
                    <a:lnTo>
                      <a:pt x="4" y="99"/>
                    </a:lnTo>
                    <a:lnTo>
                      <a:pt x="10" y="84"/>
                    </a:lnTo>
                    <a:lnTo>
                      <a:pt x="19" y="67"/>
                    </a:lnTo>
                    <a:lnTo>
                      <a:pt x="28" y="47"/>
                    </a:lnTo>
                    <a:lnTo>
                      <a:pt x="38" y="30"/>
                    </a:lnTo>
                    <a:lnTo>
                      <a:pt x="46" y="13"/>
                    </a:lnTo>
                    <a:lnTo>
                      <a:pt x="53" y="3"/>
                    </a:lnTo>
                    <a:lnTo>
                      <a:pt x="5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65" name="Freeform 128"/>
              <p:cNvSpPr>
                <a:spLocks/>
              </p:cNvSpPr>
              <p:nvPr/>
            </p:nvSpPr>
            <p:spPr bwMode="auto">
              <a:xfrm>
                <a:off x="2604" y="1334"/>
                <a:ext cx="63" cy="87"/>
              </a:xfrm>
              <a:custGeom>
                <a:avLst/>
                <a:gdLst>
                  <a:gd name="T0" fmla="*/ 63 w 63"/>
                  <a:gd name="T1" fmla="*/ 0 h 87"/>
                  <a:gd name="T2" fmla="*/ 63 w 63"/>
                  <a:gd name="T3" fmla="*/ 4 h 87"/>
                  <a:gd name="T4" fmla="*/ 59 w 63"/>
                  <a:gd name="T5" fmla="*/ 15 h 87"/>
                  <a:gd name="T6" fmla="*/ 52 w 63"/>
                  <a:gd name="T7" fmla="*/ 28 h 87"/>
                  <a:gd name="T8" fmla="*/ 43 w 63"/>
                  <a:gd name="T9" fmla="*/ 43 h 87"/>
                  <a:gd name="T10" fmla="*/ 31 w 63"/>
                  <a:gd name="T11" fmla="*/ 59 h 87"/>
                  <a:gd name="T12" fmla="*/ 19 w 63"/>
                  <a:gd name="T13" fmla="*/ 72 h 87"/>
                  <a:gd name="T14" fmla="*/ 9 w 63"/>
                  <a:gd name="T15" fmla="*/ 83 h 87"/>
                  <a:gd name="T16" fmla="*/ 0 w 63"/>
                  <a:gd name="T17" fmla="*/ 87 h 87"/>
                  <a:gd name="T18" fmla="*/ 6 w 63"/>
                  <a:gd name="T19" fmla="*/ 78 h 87"/>
                  <a:gd name="T20" fmla="*/ 13 w 63"/>
                  <a:gd name="T21" fmla="*/ 66 h 87"/>
                  <a:gd name="T22" fmla="*/ 22 w 63"/>
                  <a:gd name="T23" fmla="*/ 52 h 87"/>
                  <a:gd name="T24" fmla="*/ 31 w 63"/>
                  <a:gd name="T25" fmla="*/ 35 h 87"/>
                  <a:gd name="T26" fmla="*/ 41 w 63"/>
                  <a:gd name="T27" fmla="*/ 21 h 87"/>
                  <a:gd name="T28" fmla="*/ 50 w 63"/>
                  <a:gd name="T29" fmla="*/ 9 h 87"/>
                  <a:gd name="T30" fmla="*/ 58 w 63"/>
                  <a:gd name="T31" fmla="*/ 1 h 87"/>
                  <a:gd name="T32" fmla="*/ 63 w 63"/>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7"/>
                  <a:gd name="T53" fmla="*/ 63 w 63"/>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7">
                    <a:moveTo>
                      <a:pt x="63" y="0"/>
                    </a:moveTo>
                    <a:lnTo>
                      <a:pt x="63" y="4"/>
                    </a:lnTo>
                    <a:lnTo>
                      <a:pt x="59" y="15"/>
                    </a:lnTo>
                    <a:lnTo>
                      <a:pt x="52" y="28"/>
                    </a:lnTo>
                    <a:lnTo>
                      <a:pt x="43" y="43"/>
                    </a:lnTo>
                    <a:lnTo>
                      <a:pt x="31" y="59"/>
                    </a:lnTo>
                    <a:lnTo>
                      <a:pt x="19" y="72"/>
                    </a:lnTo>
                    <a:lnTo>
                      <a:pt x="9" y="83"/>
                    </a:lnTo>
                    <a:lnTo>
                      <a:pt x="0" y="87"/>
                    </a:lnTo>
                    <a:lnTo>
                      <a:pt x="6" y="78"/>
                    </a:lnTo>
                    <a:lnTo>
                      <a:pt x="13" y="66"/>
                    </a:lnTo>
                    <a:lnTo>
                      <a:pt x="22" y="52"/>
                    </a:lnTo>
                    <a:lnTo>
                      <a:pt x="31" y="35"/>
                    </a:lnTo>
                    <a:lnTo>
                      <a:pt x="41" y="21"/>
                    </a:lnTo>
                    <a:lnTo>
                      <a:pt x="50" y="9"/>
                    </a:lnTo>
                    <a:lnTo>
                      <a:pt x="58" y="1"/>
                    </a:lnTo>
                    <a:lnTo>
                      <a:pt x="6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66" name="Freeform 129"/>
              <p:cNvSpPr>
                <a:spLocks/>
              </p:cNvSpPr>
              <p:nvPr/>
            </p:nvSpPr>
            <p:spPr bwMode="auto">
              <a:xfrm>
                <a:off x="2574" y="1340"/>
                <a:ext cx="57" cy="72"/>
              </a:xfrm>
              <a:custGeom>
                <a:avLst/>
                <a:gdLst>
                  <a:gd name="T0" fmla="*/ 55 w 57"/>
                  <a:gd name="T1" fmla="*/ 0 h 72"/>
                  <a:gd name="T2" fmla="*/ 57 w 57"/>
                  <a:gd name="T3" fmla="*/ 4 h 72"/>
                  <a:gd name="T4" fmla="*/ 54 w 57"/>
                  <a:gd name="T5" fmla="*/ 12 h 72"/>
                  <a:gd name="T6" fmla="*/ 49 w 57"/>
                  <a:gd name="T7" fmla="*/ 22 h 72"/>
                  <a:gd name="T8" fmla="*/ 43 w 57"/>
                  <a:gd name="T9" fmla="*/ 34 h 72"/>
                  <a:gd name="T10" fmla="*/ 34 w 57"/>
                  <a:gd name="T11" fmla="*/ 47 h 72"/>
                  <a:gd name="T12" fmla="*/ 24 w 57"/>
                  <a:gd name="T13" fmla="*/ 57 h 72"/>
                  <a:gd name="T14" fmla="*/ 12 w 57"/>
                  <a:gd name="T15" fmla="*/ 66 h 72"/>
                  <a:gd name="T16" fmla="*/ 0 w 57"/>
                  <a:gd name="T17" fmla="*/ 72 h 72"/>
                  <a:gd name="T18" fmla="*/ 6 w 57"/>
                  <a:gd name="T19" fmla="*/ 65 h 72"/>
                  <a:gd name="T20" fmla="*/ 14 w 57"/>
                  <a:gd name="T21" fmla="*/ 55 h 72"/>
                  <a:gd name="T22" fmla="*/ 21 w 57"/>
                  <a:gd name="T23" fmla="*/ 41 h 72"/>
                  <a:gd name="T24" fmla="*/ 30 w 57"/>
                  <a:gd name="T25" fmla="*/ 28 h 72"/>
                  <a:gd name="T26" fmla="*/ 37 w 57"/>
                  <a:gd name="T27" fmla="*/ 16 h 72"/>
                  <a:gd name="T28" fmla="*/ 45 w 57"/>
                  <a:gd name="T29" fmla="*/ 7 h 72"/>
                  <a:gd name="T30" fmla="*/ 51 w 57"/>
                  <a:gd name="T31" fmla="*/ 1 h 72"/>
                  <a:gd name="T32" fmla="*/ 55 w 57"/>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72"/>
                  <a:gd name="T53" fmla="*/ 57 w 57"/>
                  <a:gd name="T54" fmla="*/ 72 h 7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72">
                    <a:moveTo>
                      <a:pt x="55" y="0"/>
                    </a:moveTo>
                    <a:lnTo>
                      <a:pt x="57" y="4"/>
                    </a:lnTo>
                    <a:lnTo>
                      <a:pt x="54" y="12"/>
                    </a:lnTo>
                    <a:lnTo>
                      <a:pt x="49" y="22"/>
                    </a:lnTo>
                    <a:lnTo>
                      <a:pt x="43" y="34"/>
                    </a:lnTo>
                    <a:lnTo>
                      <a:pt x="34" y="47"/>
                    </a:lnTo>
                    <a:lnTo>
                      <a:pt x="24" y="57"/>
                    </a:lnTo>
                    <a:lnTo>
                      <a:pt x="12" y="66"/>
                    </a:lnTo>
                    <a:lnTo>
                      <a:pt x="0" y="72"/>
                    </a:lnTo>
                    <a:lnTo>
                      <a:pt x="6" y="65"/>
                    </a:lnTo>
                    <a:lnTo>
                      <a:pt x="14" y="55"/>
                    </a:lnTo>
                    <a:lnTo>
                      <a:pt x="21" y="41"/>
                    </a:lnTo>
                    <a:lnTo>
                      <a:pt x="30" y="28"/>
                    </a:lnTo>
                    <a:lnTo>
                      <a:pt x="37" y="16"/>
                    </a:lnTo>
                    <a:lnTo>
                      <a:pt x="45" y="7"/>
                    </a:lnTo>
                    <a:lnTo>
                      <a:pt x="51" y="1"/>
                    </a:lnTo>
                    <a:lnTo>
                      <a:pt x="5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67" name="Freeform 130"/>
              <p:cNvSpPr>
                <a:spLocks/>
              </p:cNvSpPr>
              <p:nvPr/>
            </p:nvSpPr>
            <p:spPr bwMode="auto">
              <a:xfrm>
                <a:off x="2546" y="1341"/>
                <a:ext cx="48" cy="54"/>
              </a:xfrm>
              <a:custGeom>
                <a:avLst/>
                <a:gdLst>
                  <a:gd name="T0" fmla="*/ 48 w 48"/>
                  <a:gd name="T1" fmla="*/ 0 h 54"/>
                  <a:gd name="T2" fmla="*/ 48 w 48"/>
                  <a:gd name="T3" fmla="*/ 5 h 54"/>
                  <a:gd name="T4" fmla="*/ 45 w 48"/>
                  <a:gd name="T5" fmla="*/ 11 h 54"/>
                  <a:gd name="T6" fmla="*/ 39 w 48"/>
                  <a:gd name="T7" fmla="*/ 20 h 54"/>
                  <a:gd name="T8" fmla="*/ 31 w 48"/>
                  <a:gd name="T9" fmla="*/ 30 h 54"/>
                  <a:gd name="T10" fmla="*/ 23 w 48"/>
                  <a:gd name="T11" fmla="*/ 39 h 54"/>
                  <a:gd name="T12" fmla="*/ 14 w 48"/>
                  <a:gd name="T13" fmla="*/ 46 h 54"/>
                  <a:gd name="T14" fmla="*/ 6 w 48"/>
                  <a:gd name="T15" fmla="*/ 52 h 54"/>
                  <a:gd name="T16" fmla="*/ 0 w 48"/>
                  <a:gd name="T17" fmla="*/ 54 h 54"/>
                  <a:gd name="T18" fmla="*/ 5 w 48"/>
                  <a:gd name="T19" fmla="*/ 48 h 54"/>
                  <a:gd name="T20" fmla="*/ 11 w 48"/>
                  <a:gd name="T21" fmla="*/ 40 h 54"/>
                  <a:gd name="T22" fmla="*/ 17 w 48"/>
                  <a:gd name="T23" fmla="*/ 31 h 54"/>
                  <a:gd name="T24" fmla="*/ 24 w 48"/>
                  <a:gd name="T25" fmla="*/ 22 h 54"/>
                  <a:gd name="T26" fmla="*/ 31 w 48"/>
                  <a:gd name="T27" fmla="*/ 15 h 54"/>
                  <a:gd name="T28" fmla="*/ 37 w 48"/>
                  <a:gd name="T29" fmla="*/ 8 h 54"/>
                  <a:gd name="T30" fmla="*/ 43 w 48"/>
                  <a:gd name="T31" fmla="*/ 3 h 54"/>
                  <a:gd name="T32" fmla="*/ 48 w 48"/>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4"/>
                  <a:gd name="T53" fmla="*/ 48 w 4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4">
                    <a:moveTo>
                      <a:pt x="48" y="0"/>
                    </a:moveTo>
                    <a:lnTo>
                      <a:pt x="48" y="5"/>
                    </a:lnTo>
                    <a:lnTo>
                      <a:pt x="45" y="11"/>
                    </a:lnTo>
                    <a:lnTo>
                      <a:pt x="39" y="20"/>
                    </a:lnTo>
                    <a:lnTo>
                      <a:pt x="31" y="30"/>
                    </a:lnTo>
                    <a:lnTo>
                      <a:pt x="23" y="39"/>
                    </a:lnTo>
                    <a:lnTo>
                      <a:pt x="14" y="46"/>
                    </a:lnTo>
                    <a:lnTo>
                      <a:pt x="6" y="52"/>
                    </a:lnTo>
                    <a:lnTo>
                      <a:pt x="0" y="54"/>
                    </a:lnTo>
                    <a:lnTo>
                      <a:pt x="5" y="48"/>
                    </a:lnTo>
                    <a:lnTo>
                      <a:pt x="11" y="40"/>
                    </a:lnTo>
                    <a:lnTo>
                      <a:pt x="17" y="31"/>
                    </a:lnTo>
                    <a:lnTo>
                      <a:pt x="24" y="22"/>
                    </a:lnTo>
                    <a:lnTo>
                      <a:pt x="31" y="15"/>
                    </a:lnTo>
                    <a:lnTo>
                      <a:pt x="37" y="8"/>
                    </a:lnTo>
                    <a:lnTo>
                      <a:pt x="43" y="3"/>
                    </a:lnTo>
                    <a:lnTo>
                      <a:pt x="4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68" name="Freeform 131"/>
              <p:cNvSpPr>
                <a:spLocks/>
              </p:cNvSpPr>
              <p:nvPr/>
            </p:nvSpPr>
            <p:spPr bwMode="auto">
              <a:xfrm>
                <a:off x="2527" y="1350"/>
                <a:ext cx="33" cy="34"/>
              </a:xfrm>
              <a:custGeom>
                <a:avLst/>
                <a:gdLst>
                  <a:gd name="T0" fmla="*/ 33 w 33"/>
                  <a:gd name="T1" fmla="*/ 0 h 34"/>
                  <a:gd name="T2" fmla="*/ 31 w 33"/>
                  <a:gd name="T3" fmla="*/ 9 h 34"/>
                  <a:gd name="T4" fmla="*/ 24 w 33"/>
                  <a:gd name="T5" fmla="*/ 21 h 34"/>
                  <a:gd name="T6" fmla="*/ 12 w 33"/>
                  <a:gd name="T7" fmla="*/ 33 h 34"/>
                  <a:gd name="T8" fmla="*/ 0 w 33"/>
                  <a:gd name="T9" fmla="*/ 34 h 34"/>
                  <a:gd name="T10" fmla="*/ 12 w 33"/>
                  <a:gd name="T11" fmla="*/ 27 h 34"/>
                  <a:gd name="T12" fmla="*/ 21 w 33"/>
                  <a:gd name="T13" fmla="*/ 12 h 34"/>
                  <a:gd name="T14" fmla="*/ 28 w 33"/>
                  <a:gd name="T15" fmla="*/ 0 h 34"/>
                  <a:gd name="T16" fmla="*/ 33 w 33"/>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4"/>
                  <a:gd name="T29" fmla="*/ 33 w 33"/>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4">
                    <a:moveTo>
                      <a:pt x="33" y="0"/>
                    </a:moveTo>
                    <a:lnTo>
                      <a:pt x="31" y="9"/>
                    </a:lnTo>
                    <a:lnTo>
                      <a:pt x="24" y="21"/>
                    </a:lnTo>
                    <a:lnTo>
                      <a:pt x="12" y="33"/>
                    </a:lnTo>
                    <a:lnTo>
                      <a:pt x="0" y="34"/>
                    </a:lnTo>
                    <a:lnTo>
                      <a:pt x="12" y="27"/>
                    </a:lnTo>
                    <a:lnTo>
                      <a:pt x="21" y="12"/>
                    </a:lnTo>
                    <a:lnTo>
                      <a:pt x="28" y="0"/>
                    </a:lnTo>
                    <a:lnTo>
                      <a:pt x="3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69" name="Freeform 132"/>
              <p:cNvSpPr>
                <a:spLocks/>
              </p:cNvSpPr>
              <p:nvPr/>
            </p:nvSpPr>
            <p:spPr bwMode="auto">
              <a:xfrm>
                <a:off x="2806" y="1355"/>
                <a:ext cx="36" cy="42"/>
              </a:xfrm>
              <a:custGeom>
                <a:avLst/>
                <a:gdLst>
                  <a:gd name="T0" fmla="*/ 0 w 36"/>
                  <a:gd name="T1" fmla="*/ 42 h 42"/>
                  <a:gd name="T2" fmla="*/ 5 w 36"/>
                  <a:gd name="T3" fmla="*/ 32 h 42"/>
                  <a:gd name="T4" fmla="*/ 15 w 36"/>
                  <a:gd name="T5" fmla="*/ 16 h 42"/>
                  <a:gd name="T6" fmla="*/ 25 w 36"/>
                  <a:gd name="T7" fmla="*/ 3 h 42"/>
                  <a:gd name="T8" fmla="*/ 34 w 36"/>
                  <a:gd name="T9" fmla="*/ 0 h 42"/>
                  <a:gd name="T10" fmla="*/ 36 w 36"/>
                  <a:gd name="T11" fmla="*/ 4 h 42"/>
                  <a:gd name="T12" fmla="*/ 34 w 36"/>
                  <a:gd name="T13" fmla="*/ 8 h 42"/>
                  <a:gd name="T14" fmla="*/ 30 w 36"/>
                  <a:gd name="T15" fmla="*/ 14 h 42"/>
                  <a:gd name="T16" fmla="*/ 24 w 36"/>
                  <a:gd name="T17" fmla="*/ 22 h 42"/>
                  <a:gd name="T18" fmla="*/ 16 w 36"/>
                  <a:gd name="T19" fmla="*/ 28 h 42"/>
                  <a:gd name="T20" fmla="*/ 11 w 36"/>
                  <a:gd name="T21" fmla="*/ 34 h 42"/>
                  <a:gd name="T22" fmla="*/ 5 w 36"/>
                  <a:gd name="T23" fmla="*/ 40 h 42"/>
                  <a:gd name="T24" fmla="*/ 0 w 36"/>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42"/>
                  <a:gd name="T41" fmla="*/ 36 w 36"/>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42">
                    <a:moveTo>
                      <a:pt x="0" y="42"/>
                    </a:moveTo>
                    <a:lnTo>
                      <a:pt x="5" y="32"/>
                    </a:lnTo>
                    <a:lnTo>
                      <a:pt x="15" y="16"/>
                    </a:lnTo>
                    <a:lnTo>
                      <a:pt x="25" y="3"/>
                    </a:lnTo>
                    <a:lnTo>
                      <a:pt x="34" y="0"/>
                    </a:lnTo>
                    <a:lnTo>
                      <a:pt x="36" y="4"/>
                    </a:lnTo>
                    <a:lnTo>
                      <a:pt x="34" y="8"/>
                    </a:lnTo>
                    <a:lnTo>
                      <a:pt x="30" y="14"/>
                    </a:lnTo>
                    <a:lnTo>
                      <a:pt x="24" y="22"/>
                    </a:lnTo>
                    <a:lnTo>
                      <a:pt x="16" y="28"/>
                    </a:lnTo>
                    <a:lnTo>
                      <a:pt x="11" y="34"/>
                    </a:lnTo>
                    <a:lnTo>
                      <a:pt x="5" y="40"/>
                    </a:lnTo>
                    <a:lnTo>
                      <a:pt x="0" y="4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70" name="Freeform 133"/>
              <p:cNvSpPr>
                <a:spLocks/>
              </p:cNvSpPr>
              <p:nvPr/>
            </p:nvSpPr>
            <p:spPr bwMode="auto">
              <a:xfrm>
                <a:off x="2805" y="1400"/>
                <a:ext cx="46" cy="18"/>
              </a:xfrm>
              <a:custGeom>
                <a:avLst/>
                <a:gdLst>
                  <a:gd name="T0" fmla="*/ 0 w 46"/>
                  <a:gd name="T1" fmla="*/ 0 h 18"/>
                  <a:gd name="T2" fmla="*/ 3 w 46"/>
                  <a:gd name="T3" fmla="*/ 2 h 18"/>
                  <a:gd name="T4" fmla="*/ 9 w 46"/>
                  <a:gd name="T5" fmla="*/ 5 h 18"/>
                  <a:gd name="T6" fmla="*/ 15 w 46"/>
                  <a:gd name="T7" fmla="*/ 8 h 18"/>
                  <a:gd name="T8" fmla="*/ 22 w 46"/>
                  <a:gd name="T9" fmla="*/ 12 h 18"/>
                  <a:gd name="T10" fmla="*/ 29 w 46"/>
                  <a:gd name="T11" fmla="*/ 15 h 18"/>
                  <a:gd name="T12" fmla="*/ 37 w 46"/>
                  <a:gd name="T13" fmla="*/ 18 h 18"/>
                  <a:gd name="T14" fmla="*/ 43 w 46"/>
                  <a:gd name="T15" fmla="*/ 18 h 18"/>
                  <a:gd name="T16" fmla="*/ 46 w 46"/>
                  <a:gd name="T17" fmla="*/ 17 h 18"/>
                  <a:gd name="T18" fmla="*/ 46 w 46"/>
                  <a:gd name="T19" fmla="*/ 14 h 18"/>
                  <a:gd name="T20" fmla="*/ 43 w 46"/>
                  <a:gd name="T21" fmla="*/ 9 h 18"/>
                  <a:gd name="T22" fmla="*/ 37 w 46"/>
                  <a:gd name="T23" fmla="*/ 8 h 18"/>
                  <a:gd name="T24" fmla="*/ 29 w 46"/>
                  <a:gd name="T25" fmla="*/ 5 h 18"/>
                  <a:gd name="T26" fmla="*/ 20 w 46"/>
                  <a:gd name="T27" fmla="*/ 3 h 18"/>
                  <a:gd name="T28" fmla="*/ 12 w 46"/>
                  <a:gd name="T29" fmla="*/ 2 h 18"/>
                  <a:gd name="T30" fmla="*/ 6 w 46"/>
                  <a:gd name="T31" fmla="*/ 0 h 18"/>
                  <a:gd name="T32" fmla="*/ 0 w 4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18"/>
                  <a:gd name="T53" fmla="*/ 46 w 4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18">
                    <a:moveTo>
                      <a:pt x="0" y="0"/>
                    </a:moveTo>
                    <a:lnTo>
                      <a:pt x="3" y="2"/>
                    </a:lnTo>
                    <a:lnTo>
                      <a:pt x="9" y="5"/>
                    </a:lnTo>
                    <a:lnTo>
                      <a:pt x="15" y="8"/>
                    </a:lnTo>
                    <a:lnTo>
                      <a:pt x="22" y="12"/>
                    </a:lnTo>
                    <a:lnTo>
                      <a:pt x="29" y="15"/>
                    </a:lnTo>
                    <a:lnTo>
                      <a:pt x="37" y="18"/>
                    </a:lnTo>
                    <a:lnTo>
                      <a:pt x="43" y="18"/>
                    </a:lnTo>
                    <a:lnTo>
                      <a:pt x="46" y="17"/>
                    </a:lnTo>
                    <a:lnTo>
                      <a:pt x="46" y="14"/>
                    </a:lnTo>
                    <a:lnTo>
                      <a:pt x="43" y="9"/>
                    </a:lnTo>
                    <a:lnTo>
                      <a:pt x="37" y="8"/>
                    </a:lnTo>
                    <a:lnTo>
                      <a:pt x="29" y="5"/>
                    </a:lnTo>
                    <a:lnTo>
                      <a:pt x="20" y="3"/>
                    </a:lnTo>
                    <a:lnTo>
                      <a:pt x="12" y="2"/>
                    </a:lnTo>
                    <a:lnTo>
                      <a:pt x="6" y="0"/>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71" name="Freeform 134"/>
              <p:cNvSpPr>
                <a:spLocks/>
              </p:cNvSpPr>
              <p:nvPr/>
            </p:nvSpPr>
            <p:spPr bwMode="auto">
              <a:xfrm>
                <a:off x="2814" y="1380"/>
                <a:ext cx="50" cy="15"/>
              </a:xfrm>
              <a:custGeom>
                <a:avLst/>
                <a:gdLst>
                  <a:gd name="T0" fmla="*/ 0 w 50"/>
                  <a:gd name="T1" fmla="*/ 15 h 15"/>
                  <a:gd name="T2" fmla="*/ 3 w 50"/>
                  <a:gd name="T3" fmla="*/ 15 h 15"/>
                  <a:gd name="T4" fmla="*/ 10 w 50"/>
                  <a:gd name="T5" fmla="*/ 15 h 15"/>
                  <a:gd name="T6" fmla="*/ 17 w 50"/>
                  <a:gd name="T7" fmla="*/ 13 h 15"/>
                  <a:gd name="T8" fmla="*/ 28 w 50"/>
                  <a:gd name="T9" fmla="*/ 13 h 15"/>
                  <a:gd name="T10" fmla="*/ 35 w 50"/>
                  <a:gd name="T11" fmla="*/ 12 h 15"/>
                  <a:gd name="T12" fmla="*/ 44 w 50"/>
                  <a:gd name="T13" fmla="*/ 10 h 15"/>
                  <a:gd name="T14" fmla="*/ 48 w 50"/>
                  <a:gd name="T15" fmla="*/ 9 h 15"/>
                  <a:gd name="T16" fmla="*/ 50 w 50"/>
                  <a:gd name="T17" fmla="*/ 4 h 15"/>
                  <a:gd name="T18" fmla="*/ 48 w 50"/>
                  <a:gd name="T19" fmla="*/ 1 h 15"/>
                  <a:gd name="T20" fmla="*/ 44 w 50"/>
                  <a:gd name="T21" fmla="*/ 0 h 15"/>
                  <a:gd name="T22" fmla="*/ 37 w 50"/>
                  <a:gd name="T23" fmla="*/ 1 h 15"/>
                  <a:gd name="T24" fmla="*/ 29 w 50"/>
                  <a:gd name="T25" fmla="*/ 4 h 15"/>
                  <a:gd name="T26" fmla="*/ 20 w 50"/>
                  <a:gd name="T27" fmla="*/ 7 h 15"/>
                  <a:gd name="T28" fmla="*/ 11 w 50"/>
                  <a:gd name="T29" fmla="*/ 10 h 15"/>
                  <a:gd name="T30" fmla="*/ 4 w 50"/>
                  <a:gd name="T31" fmla="*/ 13 h 15"/>
                  <a:gd name="T32" fmla="*/ 0 w 50"/>
                  <a:gd name="T33" fmla="*/ 15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5"/>
                  <a:gd name="T53" fmla="*/ 50 w 5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5">
                    <a:moveTo>
                      <a:pt x="0" y="15"/>
                    </a:moveTo>
                    <a:lnTo>
                      <a:pt x="3" y="15"/>
                    </a:lnTo>
                    <a:lnTo>
                      <a:pt x="10" y="15"/>
                    </a:lnTo>
                    <a:lnTo>
                      <a:pt x="17" y="13"/>
                    </a:lnTo>
                    <a:lnTo>
                      <a:pt x="28" y="13"/>
                    </a:lnTo>
                    <a:lnTo>
                      <a:pt x="35" y="12"/>
                    </a:lnTo>
                    <a:lnTo>
                      <a:pt x="44" y="10"/>
                    </a:lnTo>
                    <a:lnTo>
                      <a:pt x="48" y="9"/>
                    </a:lnTo>
                    <a:lnTo>
                      <a:pt x="50" y="4"/>
                    </a:lnTo>
                    <a:lnTo>
                      <a:pt x="48" y="1"/>
                    </a:lnTo>
                    <a:lnTo>
                      <a:pt x="44" y="0"/>
                    </a:lnTo>
                    <a:lnTo>
                      <a:pt x="37" y="1"/>
                    </a:lnTo>
                    <a:lnTo>
                      <a:pt x="29" y="4"/>
                    </a:lnTo>
                    <a:lnTo>
                      <a:pt x="20" y="7"/>
                    </a:lnTo>
                    <a:lnTo>
                      <a:pt x="11" y="10"/>
                    </a:lnTo>
                    <a:lnTo>
                      <a:pt x="4" y="13"/>
                    </a:lnTo>
                    <a:lnTo>
                      <a:pt x="0" y="1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72" name="Freeform 135"/>
              <p:cNvSpPr>
                <a:spLocks/>
              </p:cNvSpPr>
              <p:nvPr/>
            </p:nvSpPr>
            <p:spPr bwMode="auto">
              <a:xfrm>
                <a:off x="2790" y="1408"/>
                <a:ext cx="47" cy="37"/>
              </a:xfrm>
              <a:custGeom>
                <a:avLst/>
                <a:gdLst>
                  <a:gd name="T0" fmla="*/ 0 w 47"/>
                  <a:gd name="T1" fmla="*/ 0 h 37"/>
                  <a:gd name="T2" fmla="*/ 6 w 47"/>
                  <a:gd name="T3" fmla="*/ 3 h 37"/>
                  <a:gd name="T4" fmla="*/ 15 w 47"/>
                  <a:gd name="T5" fmla="*/ 7 h 37"/>
                  <a:gd name="T6" fmla="*/ 22 w 47"/>
                  <a:gd name="T7" fmla="*/ 12 h 37"/>
                  <a:gd name="T8" fmla="*/ 31 w 47"/>
                  <a:gd name="T9" fmla="*/ 18 h 37"/>
                  <a:gd name="T10" fmla="*/ 38 w 47"/>
                  <a:gd name="T11" fmla="*/ 23 h 37"/>
                  <a:gd name="T12" fmla="*/ 44 w 47"/>
                  <a:gd name="T13" fmla="*/ 28 h 37"/>
                  <a:gd name="T14" fmla="*/ 47 w 47"/>
                  <a:gd name="T15" fmla="*/ 32 h 37"/>
                  <a:gd name="T16" fmla="*/ 47 w 47"/>
                  <a:gd name="T17" fmla="*/ 35 h 37"/>
                  <a:gd name="T18" fmla="*/ 43 w 47"/>
                  <a:gd name="T19" fmla="*/ 37 h 37"/>
                  <a:gd name="T20" fmla="*/ 37 w 47"/>
                  <a:gd name="T21" fmla="*/ 34 h 37"/>
                  <a:gd name="T22" fmla="*/ 31 w 47"/>
                  <a:gd name="T23" fmla="*/ 29 h 37"/>
                  <a:gd name="T24" fmla="*/ 24 w 47"/>
                  <a:gd name="T25" fmla="*/ 22 h 37"/>
                  <a:gd name="T26" fmla="*/ 16 w 47"/>
                  <a:gd name="T27" fmla="*/ 16 h 37"/>
                  <a:gd name="T28" fmla="*/ 9 w 47"/>
                  <a:gd name="T29" fmla="*/ 9 h 37"/>
                  <a:gd name="T30" fmla="*/ 3 w 47"/>
                  <a:gd name="T31" fmla="*/ 3 h 37"/>
                  <a:gd name="T32" fmla="*/ 0 w 47"/>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7"/>
                  <a:gd name="T53" fmla="*/ 47 w 47"/>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7">
                    <a:moveTo>
                      <a:pt x="0" y="0"/>
                    </a:moveTo>
                    <a:lnTo>
                      <a:pt x="6" y="3"/>
                    </a:lnTo>
                    <a:lnTo>
                      <a:pt x="15" y="7"/>
                    </a:lnTo>
                    <a:lnTo>
                      <a:pt x="22" y="12"/>
                    </a:lnTo>
                    <a:lnTo>
                      <a:pt x="31" y="18"/>
                    </a:lnTo>
                    <a:lnTo>
                      <a:pt x="38" y="23"/>
                    </a:lnTo>
                    <a:lnTo>
                      <a:pt x="44" y="28"/>
                    </a:lnTo>
                    <a:lnTo>
                      <a:pt x="47" y="32"/>
                    </a:lnTo>
                    <a:lnTo>
                      <a:pt x="47" y="35"/>
                    </a:lnTo>
                    <a:lnTo>
                      <a:pt x="43" y="37"/>
                    </a:lnTo>
                    <a:lnTo>
                      <a:pt x="37" y="34"/>
                    </a:lnTo>
                    <a:lnTo>
                      <a:pt x="31" y="29"/>
                    </a:lnTo>
                    <a:lnTo>
                      <a:pt x="24" y="22"/>
                    </a:lnTo>
                    <a:lnTo>
                      <a:pt x="16" y="16"/>
                    </a:lnTo>
                    <a:lnTo>
                      <a:pt x="9" y="9"/>
                    </a:lnTo>
                    <a:lnTo>
                      <a:pt x="3"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73" name="Freeform 136"/>
              <p:cNvSpPr>
                <a:spLocks/>
              </p:cNvSpPr>
              <p:nvPr/>
            </p:nvSpPr>
            <p:spPr bwMode="auto">
              <a:xfrm>
                <a:off x="2542" y="1392"/>
                <a:ext cx="12" cy="65"/>
              </a:xfrm>
              <a:custGeom>
                <a:avLst/>
                <a:gdLst>
                  <a:gd name="T0" fmla="*/ 7 w 12"/>
                  <a:gd name="T1" fmla="*/ 0 h 65"/>
                  <a:gd name="T2" fmla="*/ 10 w 12"/>
                  <a:gd name="T3" fmla="*/ 16 h 65"/>
                  <a:gd name="T4" fmla="*/ 12 w 12"/>
                  <a:gd name="T5" fmla="*/ 37 h 65"/>
                  <a:gd name="T6" fmla="*/ 10 w 12"/>
                  <a:gd name="T7" fmla="*/ 56 h 65"/>
                  <a:gd name="T8" fmla="*/ 4 w 12"/>
                  <a:gd name="T9" fmla="*/ 65 h 65"/>
                  <a:gd name="T10" fmla="*/ 0 w 12"/>
                  <a:gd name="T11" fmla="*/ 59 h 65"/>
                  <a:gd name="T12" fmla="*/ 1 w 12"/>
                  <a:gd name="T13" fmla="*/ 39 h 65"/>
                  <a:gd name="T14" fmla="*/ 4 w 12"/>
                  <a:gd name="T15" fmla="*/ 17 h 65"/>
                  <a:gd name="T16" fmla="*/ 7 w 12"/>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5"/>
                  <a:gd name="T29" fmla="*/ 12 w 12"/>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5">
                    <a:moveTo>
                      <a:pt x="7" y="0"/>
                    </a:moveTo>
                    <a:lnTo>
                      <a:pt x="10" y="16"/>
                    </a:lnTo>
                    <a:lnTo>
                      <a:pt x="12" y="37"/>
                    </a:lnTo>
                    <a:lnTo>
                      <a:pt x="10" y="56"/>
                    </a:lnTo>
                    <a:lnTo>
                      <a:pt x="4" y="65"/>
                    </a:lnTo>
                    <a:lnTo>
                      <a:pt x="0" y="59"/>
                    </a:lnTo>
                    <a:lnTo>
                      <a:pt x="1" y="39"/>
                    </a:lnTo>
                    <a:lnTo>
                      <a:pt x="4" y="17"/>
                    </a:lnTo>
                    <a:lnTo>
                      <a:pt x="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74" name="Freeform 137"/>
              <p:cNvSpPr>
                <a:spLocks/>
              </p:cNvSpPr>
              <p:nvPr/>
            </p:nvSpPr>
            <p:spPr bwMode="auto">
              <a:xfrm>
                <a:off x="2514" y="1383"/>
                <a:ext cx="19" cy="65"/>
              </a:xfrm>
              <a:custGeom>
                <a:avLst/>
                <a:gdLst>
                  <a:gd name="T0" fmla="*/ 19 w 19"/>
                  <a:gd name="T1" fmla="*/ 0 h 65"/>
                  <a:gd name="T2" fmla="*/ 19 w 19"/>
                  <a:gd name="T3" fmla="*/ 14 h 65"/>
                  <a:gd name="T4" fmla="*/ 18 w 19"/>
                  <a:gd name="T5" fmla="*/ 37 h 65"/>
                  <a:gd name="T6" fmla="*/ 13 w 19"/>
                  <a:gd name="T7" fmla="*/ 56 h 65"/>
                  <a:gd name="T8" fmla="*/ 4 w 19"/>
                  <a:gd name="T9" fmla="*/ 65 h 65"/>
                  <a:gd name="T10" fmla="*/ 0 w 19"/>
                  <a:gd name="T11" fmla="*/ 56 h 65"/>
                  <a:gd name="T12" fmla="*/ 6 w 19"/>
                  <a:gd name="T13" fmla="*/ 37 h 65"/>
                  <a:gd name="T14" fmla="*/ 13 w 19"/>
                  <a:gd name="T15" fmla="*/ 14 h 65"/>
                  <a:gd name="T16" fmla="*/ 19 w 19"/>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65"/>
                  <a:gd name="T29" fmla="*/ 19 w 19"/>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65">
                    <a:moveTo>
                      <a:pt x="19" y="0"/>
                    </a:moveTo>
                    <a:lnTo>
                      <a:pt x="19" y="14"/>
                    </a:lnTo>
                    <a:lnTo>
                      <a:pt x="18" y="37"/>
                    </a:lnTo>
                    <a:lnTo>
                      <a:pt x="13" y="56"/>
                    </a:lnTo>
                    <a:lnTo>
                      <a:pt x="4" y="65"/>
                    </a:lnTo>
                    <a:lnTo>
                      <a:pt x="0" y="56"/>
                    </a:lnTo>
                    <a:lnTo>
                      <a:pt x="6" y="37"/>
                    </a:lnTo>
                    <a:lnTo>
                      <a:pt x="13" y="14"/>
                    </a:lnTo>
                    <a:lnTo>
                      <a:pt x="1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75" name="Freeform 138"/>
              <p:cNvSpPr>
                <a:spLocks/>
              </p:cNvSpPr>
              <p:nvPr/>
            </p:nvSpPr>
            <p:spPr bwMode="auto">
              <a:xfrm>
                <a:off x="2576" y="1411"/>
                <a:ext cx="12" cy="62"/>
              </a:xfrm>
              <a:custGeom>
                <a:avLst/>
                <a:gdLst>
                  <a:gd name="T0" fmla="*/ 1 w 12"/>
                  <a:gd name="T1" fmla="*/ 0 h 62"/>
                  <a:gd name="T2" fmla="*/ 7 w 12"/>
                  <a:gd name="T3" fmla="*/ 9 h 62"/>
                  <a:gd name="T4" fmla="*/ 10 w 12"/>
                  <a:gd name="T5" fmla="*/ 28 h 62"/>
                  <a:gd name="T6" fmla="*/ 12 w 12"/>
                  <a:gd name="T7" fmla="*/ 49 h 62"/>
                  <a:gd name="T8" fmla="*/ 6 w 12"/>
                  <a:gd name="T9" fmla="*/ 62 h 62"/>
                  <a:gd name="T10" fmla="*/ 0 w 12"/>
                  <a:gd name="T11" fmla="*/ 57 h 62"/>
                  <a:gd name="T12" fmla="*/ 0 w 12"/>
                  <a:gd name="T13" fmla="*/ 40 h 62"/>
                  <a:gd name="T14" fmla="*/ 1 w 12"/>
                  <a:gd name="T15" fmla="*/ 18 h 62"/>
                  <a:gd name="T16" fmla="*/ 1 w 12"/>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2"/>
                  <a:gd name="T29" fmla="*/ 12 w 12"/>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2">
                    <a:moveTo>
                      <a:pt x="1" y="0"/>
                    </a:moveTo>
                    <a:lnTo>
                      <a:pt x="7" y="9"/>
                    </a:lnTo>
                    <a:lnTo>
                      <a:pt x="10" y="28"/>
                    </a:lnTo>
                    <a:lnTo>
                      <a:pt x="12" y="49"/>
                    </a:lnTo>
                    <a:lnTo>
                      <a:pt x="6" y="62"/>
                    </a:lnTo>
                    <a:lnTo>
                      <a:pt x="0" y="57"/>
                    </a:lnTo>
                    <a:lnTo>
                      <a:pt x="0" y="40"/>
                    </a:lnTo>
                    <a:lnTo>
                      <a:pt x="1" y="18"/>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76" name="Freeform 139"/>
              <p:cNvSpPr>
                <a:spLocks/>
              </p:cNvSpPr>
              <p:nvPr/>
            </p:nvSpPr>
            <p:spPr bwMode="auto">
              <a:xfrm>
                <a:off x="2603" y="1417"/>
                <a:ext cx="25" cy="71"/>
              </a:xfrm>
              <a:custGeom>
                <a:avLst/>
                <a:gdLst>
                  <a:gd name="T0" fmla="*/ 0 w 25"/>
                  <a:gd name="T1" fmla="*/ 0 h 71"/>
                  <a:gd name="T2" fmla="*/ 10 w 25"/>
                  <a:gd name="T3" fmla="*/ 17 h 71"/>
                  <a:gd name="T4" fmla="*/ 20 w 25"/>
                  <a:gd name="T5" fmla="*/ 40 h 71"/>
                  <a:gd name="T6" fmla="*/ 25 w 25"/>
                  <a:gd name="T7" fmla="*/ 60 h 71"/>
                  <a:gd name="T8" fmla="*/ 20 w 25"/>
                  <a:gd name="T9" fmla="*/ 71 h 71"/>
                  <a:gd name="T10" fmla="*/ 11 w 25"/>
                  <a:gd name="T11" fmla="*/ 63 h 71"/>
                  <a:gd name="T12" fmla="*/ 7 w 25"/>
                  <a:gd name="T13" fmla="*/ 41 h 71"/>
                  <a:gd name="T14" fmla="*/ 4 w 25"/>
                  <a:gd name="T15" fmla="*/ 17 h 71"/>
                  <a:gd name="T16" fmla="*/ 0 w 25"/>
                  <a:gd name="T17" fmla="*/ 0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71"/>
                  <a:gd name="T29" fmla="*/ 25 w 25"/>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71">
                    <a:moveTo>
                      <a:pt x="0" y="0"/>
                    </a:moveTo>
                    <a:lnTo>
                      <a:pt x="10" y="17"/>
                    </a:lnTo>
                    <a:lnTo>
                      <a:pt x="20" y="40"/>
                    </a:lnTo>
                    <a:lnTo>
                      <a:pt x="25" y="60"/>
                    </a:lnTo>
                    <a:lnTo>
                      <a:pt x="20" y="71"/>
                    </a:lnTo>
                    <a:lnTo>
                      <a:pt x="11" y="63"/>
                    </a:lnTo>
                    <a:lnTo>
                      <a:pt x="7" y="41"/>
                    </a:lnTo>
                    <a:lnTo>
                      <a:pt x="4" y="1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77" name="Freeform 140"/>
              <p:cNvSpPr>
                <a:spLocks/>
              </p:cNvSpPr>
              <p:nvPr/>
            </p:nvSpPr>
            <p:spPr bwMode="auto">
              <a:xfrm>
                <a:off x="2636" y="1426"/>
                <a:ext cx="29" cy="78"/>
              </a:xfrm>
              <a:custGeom>
                <a:avLst/>
                <a:gdLst>
                  <a:gd name="T0" fmla="*/ 0 w 29"/>
                  <a:gd name="T1" fmla="*/ 0 h 78"/>
                  <a:gd name="T2" fmla="*/ 9 w 29"/>
                  <a:gd name="T3" fmla="*/ 17 h 78"/>
                  <a:gd name="T4" fmla="*/ 21 w 29"/>
                  <a:gd name="T5" fmla="*/ 44 h 78"/>
                  <a:gd name="T6" fmla="*/ 29 w 29"/>
                  <a:gd name="T7" fmla="*/ 68 h 78"/>
                  <a:gd name="T8" fmla="*/ 26 w 29"/>
                  <a:gd name="T9" fmla="*/ 78 h 78"/>
                  <a:gd name="T10" fmla="*/ 15 w 29"/>
                  <a:gd name="T11" fmla="*/ 66 h 78"/>
                  <a:gd name="T12" fmla="*/ 9 w 29"/>
                  <a:gd name="T13" fmla="*/ 41 h 78"/>
                  <a:gd name="T14" fmla="*/ 3 w 29"/>
                  <a:gd name="T15" fmla="*/ 16 h 78"/>
                  <a:gd name="T16" fmla="*/ 0 w 29"/>
                  <a:gd name="T17" fmla="*/ 0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8"/>
                  <a:gd name="T29" fmla="*/ 29 w 29"/>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8">
                    <a:moveTo>
                      <a:pt x="0" y="0"/>
                    </a:moveTo>
                    <a:lnTo>
                      <a:pt x="9" y="17"/>
                    </a:lnTo>
                    <a:lnTo>
                      <a:pt x="21" y="44"/>
                    </a:lnTo>
                    <a:lnTo>
                      <a:pt x="29" y="68"/>
                    </a:lnTo>
                    <a:lnTo>
                      <a:pt x="26" y="78"/>
                    </a:lnTo>
                    <a:lnTo>
                      <a:pt x="15" y="66"/>
                    </a:lnTo>
                    <a:lnTo>
                      <a:pt x="9" y="41"/>
                    </a:lnTo>
                    <a:lnTo>
                      <a:pt x="3" y="1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78" name="Freeform 141"/>
              <p:cNvSpPr>
                <a:spLocks/>
              </p:cNvSpPr>
              <p:nvPr/>
            </p:nvSpPr>
            <p:spPr bwMode="auto">
              <a:xfrm>
                <a:off x="2696" y="1423"/>
                <a:ext cx="47" cy="81"/>
              </a:xfrm>
              <a:custGeom>
                <a:avLst/>
                <a:gdLst>
                  <a:gd name="T0" fmla="*/ 0 w 47"/>
                  <a:gd name="T1" fmla="*/ 0 h 81"/>
                  <a:gd name="T2" fmla="*/ 7 w 47"/>
                  <a:gd name="T3" fmla="*/ 7 h 81"/>
                  <a:gd name="T4" fmla="*/ 16 w 47"/>
                  <a:gd name="T5" fmla="*/ 17 h 81"/>
                  <a:gd name="T6" fmla="*/ 25 w 47"/>
                  <a:gd name="T7" fmla="*/ 29 h 81"/>
                  <a:gd name="T8" fmla="*/ 33 w 47"/>
                  <a:gd name="T9" fmla="*/ 42 h 81"/>
                  <a:gd name="T10" fmla="*/ 41 w 47"/>
                  <a:gd name="T11" fmla="*/ 56 h 81"/>
                  <a:gd name="T12" fmla="*/ 45 w 47"/>
                  <a:gd name="T13" fmla="*/ 68 h 81"/>
                  <a:gd name="T14" fmla="*/ 47 w 47"/>
                  <a:gd name="T15" fmla="*/ 76 h 81"/>
                  <a:gd name="T16" fmla="*/ 45 w 47"/>
                  <a:gd name="T17" fmla="*/ 81 h 81"/>
                  <a:gd name="T18" fmla="*/ 41 w 47"/>
                  <a:gd name="T19" fmla="*/ 79 h 81"/>
                  <a:gd name="T20" fmla="*/ 35 w 47"/>
                  <a:gd name="T21" fmla="*/ 72 h 81"/>
                  <a:gd name="T22" fmla="*/ 29 w 47"/>
                  <a:gd name="T23" fmla="*/ 60 h 81"/>
                  <a:gd name="T24" fmla="*/ 23 w 47"/>
                  <a:gd name="T25" fmla="*/ 45 h 81"/>
                  <a:gd name="T26" fmla="*/ 17 w 47"/>
                  <a:gd name="T27" fmla="*/ 31 h 81"/>
                  <a:gd name="T28" fmla="*/ 11 w 47"/>
                  <a:gd name="T29" fmla="*/ 16 h 81"/>
                  <a:gd name="T30" fmla="*/ 5 w 47"/>
                  <a:gd name="T31" fmla="*/ 6 h 81"/>
                  <a:gd name="T32" fmla="*/ 0 w 47"/>
                  <a:gd name="T33" fmla="*/ 0 h 8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81"/>
                  <a:gd name="T53" fmla="*/ 47 w 47"/>
                  <a:gd name="T54" fmla="*/ 81 h 8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81">
                    <a:moveTo>
                      <a:pt x="0" y="0"/>
                    </a:moveTo>
                    <a:lnTo>
                      <a:pt x="7" y="7"/>
                    </a:lnTo>
                    <a:lnTo>
                      <a:pt x="16" y="17"/>
                    </a:lnTo>
                    <a:lnTo>
                      <a:pt x="25" y="29"/>
                    </a:lnTo>
                    <a:lnTo>
                      <a:pt x="33" y="42"/>
                    </a:lnTo>
                    <a:lnTo>
                      <a:pt x="41" y="56"/>
                    </a:lnTo>
                    <a:lnTo>
                      <a:pt x="45" y="68"/>
                    </a:lnTo>
                    <a:lnTo>
                      <a:pt x="47" y="76"/>
                    </a:lnTo>
                    <a:lnTo>
                      <a:pt x="45" y="81"/>
                    </a:lnTo>
                    <a:lnTo>
                      <a:pt x="41" y="79"/>
                    </a:lnTo>
                    <a:lnTo>
                      <a:pt x="35" y="72"/>
                    </a:lnTo>
                    <a:lnTo>
                      <a:pt x="29" y="60"/>
                    </a:lnTo>
                    <a:lnTo>
                      <a:pt x="23" y="45"/>
                    </a:lnTo>
                    <a:lnTo>
                      <a:pt x="17" y="31"/>
                    </a:lnTo>
                    <a:lnTo>
                      <a:pt x="11" y="16"/>
                    </a:lnTo>
                    <a:lnTo>
                      <a:pt x="5"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79" name="Freeform 142"/>
              <p:cNvSpPr>
                <a:spLocks/>
              </p:cNvSpPr>
              <p:nvPr/>
            </p:nvSpPr>
            <p:spPr bwMode="auto">
              <a:xfrm>
                <a:off x="2762" y="1411"/>
                <a:ext cx="53" cy="75"/>
              </a:xfrm>
              <a:custGeom>
                <a:avLst/>
                <a:gdLst>
                  <a:gd name="T0" fmla="*/ 0 w 53"/>
                  <a:gd name="T1" fmla="*/ 0 h 75"/>
                  <a:gd name="T2" fmla="*/ 6 w 53"/>
                  <a:gd name="T3" fmla="*/ 6 h 75"/>
                  <a:gd name="T4" fmla="*/ 16 w 53"/>
                  <a:gd name="T5" fmla="*/ 15 h 75"/>
                  <a:gd name="T6" fmla="*/ 25 w 53"/>
                  <a:gd name="T7" fmla="*/ 26 h 75"/>
                  <a:gd name="T8" fmla="*/ 35 w 53"/>
                  <a:gd name="T9" fmla="*/ 38 h 75"/>
                  <a:gd name="T10" fmla="*/ 44 w 53"/>
                  <a:gd name="T11" fmla="*/ 52 h 75"/>
                  <a:gd name="T12" fmla="*/ 52 w 53"/>
                  <a:gd name="T13" fmla="*/ 62 h 75"/>
                  <a:gd name="T14" fmla="*/ 53 w 53"/>
                  <a:gd name="T15" fmla="*/ 71 h 75"/>
                  <a:gd name="T16" fmla="*/ 52 w 53"/>
                  <a:gd name="T17" fmla="*/ 75 h 75"/>
                  <a:gd name="T18" fmla="*/ 46 w 53"/>
                  <a:gd name="T19" fmla="*/ 74 h 75"/>
                  <a:gd name="T20" fmla="*/ 40 w 53"/>
                  <a:gd name="T21" fmla="*/ 66 h 75"/>
                  <a:gd name="T22" fmla="*/ 32 w 53"/>
                  <a:gd name="T23" fmla="*/ 56 h 75"/>
                  <a:gd name="T24" fmla="*/ 25 w 53"/>
                  <a:gd name="T25" fmla="*/ 41 h 75"/>
                  <a:gd name="T26" fmla="*/ 18 w 53"/>
                  <a:gd name="T27" fmla="*/ 28 h 75"/>
                  <a:gd name="T28" fmla="*/ 10 w 53"/>
                  <a:gd name="T29" fmla="*/ 15 h 75"/>
                  <a:gd name="T30" fmla="*/ 4 w 53"/>
                  <a:gd name="T31" fmla="*/ 6 h 75"/>
                  <a:gd name="T32" fmla="*/ 0 w 53"/>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75"/>
                  <a:gd name="T53" fmla="*/ 53 w 53"/>
                  <a:gd name="T54" fmla="*/ 75 h 7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75">
                    <a:moveTo>
                      <a:pt x="0" y="0"/>
                    </a:moveTo>
                    <a:lnTo>
                      <a:pt x="6" y="6"/>
                    </a:lnTo>
                    <a:lnTo>
                      <a:pt x="16" y="15"/>
                    </a:lnTo>
                    <a:lnTo>
                      <a:pt x="25" y="26"/>
                    </a:lnTo>
                    <a:lnTo>
                      <a:pt x="35" y="38"/>
                    </a:lnTo>
                    <a:lnTo>
                      <a:pt x="44" y="52"/>
                    </a:lnTo>
                    <a:lnTo>
                      <a:pt x="52" y="62"/>
                    </a:lnTo>
                    <a:lnTo>
                      <a:pt x="53" y="71"/>
                    </a:lnTo>
                    <a:lnTo>
                      <a:pt x="52" y="75"/>
                    </a:lnTo>
                    <a:lnTo>
                      <a:pt x="46" y="74"/>
                    </a:lnTo>
                    <a:lnTo>
                      <a:pt x="40" y="66"/>
                    </a:lnTo>
                    <a:lnTo>
                      <a:pt x="32" y="56"/>
                    </a:lnTo>
                    <a:lnTo>
                      <a:pt x="25" y="41"/>
                    </a:lnTo>
                    <a:lnTo>
                      <a:pt x="18" y="28"/>
                    </a:lnTo>
                    <a:lnTo>
                      <a:pt x="10" y="15"/>
                    </a:lnTo>
                    <a:lnTo>
                      <a:pt x="4"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80" name="Freeform 143"/>
              <p:cNvSpPr>
                <a:spLocks/>
              </p:cNvSpPr>
              <p:nvPr/>
            </p:nvSpPr>
            <p:spPr bwMode="auto">
              <a:xfrm>
                <a:off x="2666" y="1427"/>
                <a:ext cx="47" cy="70"/>
              </a:xfrm>
              <a:custGeom>
                <a:avLst/>
                <a:gdLst>
                  <a:gd name="T0" fmla="*/ 0 w 47"/>
                  <a:gd name="T1" fmla="*/ 0 h 70"/>
                  <a:gd name="T2" fmla="*/ 6 w 47"/>
                  <a:gd name="T3" fmla="*/ 6 h 70"/>
                  <a:gd name="T4" fmla="*/ 13 w 47"/>
                  <a:gd name="T5" fmla="*/ 15 h 70"/>
                  <a:gd name="T6" fmla="*/ 22 w 47"/>
                  <a:gd name="T7" fmla="*/ 27 h 70"/>
                  <a:gd name="T8" fmla="*/ 31 w 47"/>
                  <a:gd name="T9" fmla="*/ 38 h 70"/>
                  <a:gd name="T10" fmla="*/ 40 w 47"/>
                  <a:gd name="T11" fmla="*/ 49 h 70"/>
                  <a:gd name="T12" fmla="*/ 46 w 47"/>
                  <a:gd name="T13" fmla="*/ 59 h 70"/>
                  <a:gd name="T14" fmla="*/ 47 w 47"/>
                  <a:gd name="T15" fmla="*/ 67 h 70"/>
                  <a:gd name="T16" fmla="*/ 44 w 47"/>
                  <a:gd name="T17" fmla="*/ 70 h 70"/>
                  <a:gd name="T18" fmla="*/ 38 w 47"/>
                  <a:gd name="T19" fmla="*/ 68 h 70"/>
                  <a:gd name="T20" fmla="*/ 31 w 47"/>
                  <a:gd name="T21" fmla="*/ 61 h 70"/>
                  <a:gd name="T22" fmla="*/ 25 w 47"/>
                  <a:gd name="T23" fmla="*/ 52 h 70"/>
                  <a:gd name="T24" fmla="*/ 18 w 47"/>
                  <a:gd name="T25" fmla="*/ 38 h 70"/>
                  <a:gd name="T26" fmla="*/ 12 w 47"/>
                  <a:gd name="T27" fmla="*/ 27 h 70"/>
                  <a:gd name="T28" fmla="*/ 7 w 47"/>
                  <a:gd name="T29" fmla="*/ 15 h 70"/>
                  <a:gd name="T30" fmla="*/ 3 w 47"/>
                  <a:gd name="T31" fmla="*/ 6 h 70"/>
                  <a:gd name="T32" fmla="*/ 0 w 47"/>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70"/>
                  <a:gd name="T53" fmla="*/ 47 w 4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70">
                    <a:moveTo>
                      <a:pt x="0" y="0"/>
                    </a:moveTo>
                    <a:lnTo>
                      <a:pt x="6" y="6"/>
                    </a:lnTo>
                    <a:lnTo>
                      <a:pt x="13" y="15"/>
                    </a:lnTo>
                    <a:lnTo>
                      <a:pt x="22" y="27"/>
                    </a:lnTo>
                    <a:lnTo>
                      <a:pt x="31" y="38"/>
                    </a:lnTo>
                    <a:lnTo>
                      <a:pt x="40" y="49"/>
                    </a:lnTo>
                    <a:lnTo>
                      <a:pt x="46" y="59"/>
                    </a:lnTo>
                    <a:lnTo>
                      <a:pt x="47" y="67"/>
                    </a:lnTo>
                    <a:lnTo>
                      <a:pt x="44" y="70"/>
                    </a:lnTo>
                    <a:lnTo>
                      <a:pt x="38" y="68"/>
                    </a:lnTo>
                    <a:lnTo>
                      <a:pt x="31" y="61"/>
                    </a:lnTo>
                    <a:lnTo>
                      <a:pt x="25" y="52"/>
                    </a:lnTo>
                    <a:lnTo>
                      <a:pt x="18" y="38"/>
                    </a:lnTo>
                    <a:lnTo>
                      <a:pt x="12" y="27"/>
                    </a:lnTo>
                    <a:lnTo>
                      <a:pt x="7" y="15"/>
                    </a:lnTo>
                    <a:lnTo>
                      <a:pt x="3"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81" name="Freeform 144"/>
              <p:cNvSpPr>
                <a:spLocks/>
              </p:cNvSpPr>
              <p:nvPr/>
            </p:nvSpPr>
            <p:spPr bwMode="auto">
              <a:xfrm>
                <a:off x="2670" y="1327"/>
                <a:ext cx="58" cy="106"/>
              </a:xfrm>
              <a:custGeom>
                <a:avLst/>
                <a:gdLst>
                  <a:gd name="T0" fmla="*/ 57 w 58"/>
                  <a:gd name="T1" fmla="*/ 0 h 106"/>
                  <a:gd name="T2" fmla="*/ 58 w 58"/>
                  <a:gd name="T3" fmla="*/ 5 h 106"/>
                  <a:gd name="T4" fmla="*/ 57 w 58"/>
                  <a:gd name="T5" fmla="*/ 17 h 106"/>
                  <a:gd name="T6" fmla="*/ 51 w 58"/>
                  <a:gd name="T7" fmla="*/ 32 h 106"/>
                  <a:gd name="T8" fmla="*/ 42 w 58"/>
                  <a:gd name="T9" fmla="*/ 50 h 106"/>
                  <a:gd name="T10" fmla="*/ 33 w 58"/>
                  <a:gd name="T11" fmla="*/ 69 h 106"/>
                  <a:gd name="T12" fmla="*/ 23 w 58"/>
                  <a:gd name="T13" fmla="*/ 85 h 106"/>
                  <a:gd name="T14" fmla="*/ 11 w 58"/>
                  <a:gd name="T15" fmla="*/ 99 h 106"/>
                  <a:gd name="T16" fmla="*/ 0 w 58"/>
                  <a:gd name="T17" fmla="*/ 106 h 106"/>
                  <a:gd name="T18" fmla="*/ 3 w 58"/>
                  <a:gd name="T19" fmla="*/ 99 h 106"/>
                  <a:gd name="T20" fmla="*/ 11 w 58"/>
                  <a:gd name="T21" fmla="*/ 84 h 106"/>
                  <a:gd name="T22" fmla="*/ 18 w 58"/>
                  <a:gd name="T23" fmla="*/ 66 h 106"/>
                  <a:gd name="T24" fmla="*/ 27 w 58"/>
                  <a:gd name="T25" fmla="*/ 47 h 106"/>
                  <a:gd name="T26" fmla="*/ 37 w 58"/>
                  <a:gd name="T27" fmla="*/ 29 h 106"/>
                  <a:gd name="T28" fmla="*/ 45 w 58"/>
                  <a:gd name="T29" fmla="*/ 13 h 106"/>
                  <a:gd name="T30" fmla="*/ 52 w 58"/>
                  <a:gd name="T31" fmla="*/ 3 h 106"/>
                  <a:gd name="T32" fmla="*/ 57 w 58"/>
                  <a:gd name="T33" fmla="*/ 0 h 1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106"/>
                  <a:gd name="T53" fmla="*/ 58 w 58"/>
                  <a:gd name="T54" fmla="*/ 106 h 10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106">
                    <a:moveTo>
                      <a:pt x="57" y="0"/>
                    </a:moveTo>
                    <a:lnTo>
                      <a:pt x="58" y="5"/>
                    </a:lnTo>
                    <a:lnTo>
                      <a:pt x="57" y="17"/>
                    </a:lnTo>
                    <a:lnTo>
                      <a:pt x="51" y="32"/>
                    </a:lnTo>
                    <a:lnTo>
                      <a:pt x="42" y="50"/>
                    </a:lnTo>
                    <a:lnTo>
                      <a:pt x="33" y="69"/>
                    </a:lnTo>
                    <a:lnTo>
                      <a:pt x="23" y="85"/>
                    </a:lnTo>
                    <a:lnTo>
                      <a:pt x="11" y="99"/>
                    </a:lnTo>
                    <a:lnTo>
                      <a:pt x="0" y="106"/>
                    </a:lnTo>
                    <a:lnTo>
                      <a:pt x="3" y="99"/>
                    </a:lnTo>
                    <a:lnTo>
                      <a:pt x="11" y="84"/>
                    </a:lnTo>
                    <a:lnTo>
                      <a:pt x="18" y="66"/>
                    </a:lnTo>
                    <a:lnTo>
                      <a:pt x="27" y="47"/>
                    </a:lnTo>
                    <a:lnTo>
                      <a:pt x="37" y="29"/>
                    </a:lnTo>
                    <a:lnTo>
                      <a:pt x="45" y="13"/>
                    </a:lnTo>
                    <a:lnTo>
                      <a:pt x="52" y="3"/>
                    </a:lnTo>
                    <a:lnTo>
                      <a:pt x="5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82" name="Freeform 145"/>
              <p:cNvSpPr>
                <a:spLocks/>
              </p:cNvSpPr>
              <p:nvPr/>
            </p:nvSpPr>
            <p:spPr bwMode="auto">
              <a:xfrm>
                <a:off x="2722" y="1341"/>
                <a:ext cx="52" cy="85"/>
              </a:xfrm>
              <a:custGeom>
                <a:avLst/>
                <a:gdLst>
                  <a:gd name="T0" fmla="*/ 50 w 52"/>
                  <a:gd name="T1" fmla="*/ 0 h 85"/>
                  <a:gd name="T2" fmla="*/ 52 w 52"/>
                  <a:gd name="T3" fmla="*/ 5 h 85"/>
                  <a:gd name="T4" fmla="*/ 49 w 52"/>
                  <a:gd name="T5" fmla="*/ 12 h 85"/>
                  <a:gd name="T6" fmla="*/ 46 w 52"/>
                  <a:gd name="T7" fmla="*/ 24 h 85"/>
                  <a:gd name="T8" fmla="*/ 38 w 52"/>
                  <a:gd name="T9" fmla="*/ 37 h 85"/>
                  <a:gd name="T10" fmla="*/ 31 w 52"/>
                  <a:gd name="T11" fmla="*/ 52 h 85"/>
                  <a:gd name="T12" fmla="*/ 22 w 52"/>
                  <a:gd name="T13" fmla="*/ 65 h 85"/>
                  <a:gd name="T14" fmla="*/ 12 w 52"/>
                  <a:gd name="T15" fmla="*/ 77 h 85"/>
                  <a:gd name="T16" fmla="*/ 0 w 52"/>
                  <a:gd name="T17" fmla="*/ 85 h 85"/>
                  <a:gd name="T18" fmla="*/ 6 w 52"/>
                  <a:gd name="T19" fmla="*/ 76 h 85"/>
                  <a:gd name="T20" fmla="*/ 13 w 52"/>
                  <a:gd name="T21" fmla="*/ 62 h 85"/>
                  <a:gd name="T22" fmla="*/ 21 w 52"/>
                  <a:gd name="T23" fmla="*/ 49 h 85"/>
                  <a:gd name="T24" fmla="*/ 28 w 52"/>
                  <a:gd name="T25" fmla="*/ 34 h 85"/>
                  <a:gd name="T26" fmla="*/ 36 w 52"/>
                  <a:gd name="T27" fmla="*/ 21 h 85"/>
                  <a:gd name="T28" fmla="*/ 41 w 52"/>
                  <a:gd name="T29" fmla="*/ 9 h 85"/>
                  <a:gd name="T30" fmla="*/ 47 w 52"/>
                  <a:gd name="T31" fmla="*/ 2 h 85"/>
                  <a:gd name="T32" fmla="*/ 50 w 52"/>
                  <a:gd name="T33" fmla="*/ 0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5"/>
                  <a:gd name="T53" fmla="*/ 52 w 52"/>
                  <a:gd name="T54" fmla="*/ 85 h 8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5">
                    <a:moveTo>
                      <a:pt x="50" y="0"/>
                    </a:moveTo>
                    <a:lnTo>
                      <a:pt x="52" y="5"/>
                    </a:lnTo>
                    <a:lnTo>
                      <a:pt x="49" y="12"/>
                    </a:lnTo>
                    <a:lnTo>
                      <a:pt x="46" y="24"/>
                    </a:lnTo>
                    <a:lnTo>
                      <a:pt x="38" y="37"/>
                    </a:lnTo>
                    <a:lnTo>
                      <a:pt x="31" y="52"/>
                    </a:lnTo>
                    <a:lnTo>
                      <a:pt x="22" y="65"/>
                    </a:lnTo>
                    <a:lnTo>
                      <a:pt x="12" y="77"/>
                    </a:lnTo>
                    <a:lnTo>
                      <a:pt x="0" y="85"/>
                    </a:lnTo>
                    <a:lnTo>
                      <a:pt x="6" y="76"/>
                    </a:lnTo>
                    <a:lnTo>
                      <a:pt x="13" y="62"/>
                    </a:lnTo>
                    <a:lnTo>
                      <a:pt x="21" y="49"/>
                    </a:lnTo>
                    <a:lnTo>
                      <a:pt x="28" y="34"/>
                    </a:lnTo>
                    <a:lnTo>
                      <a:pt x="36" y="21"/>
                    </a:lnTo>
                    <a:lnTo>
                      <a:pt x="41" y="9"/>
                    </a:lnTo>
                    <a:lnTo>
                      <a:pt x="47" y="2"/>
                    </a:lnTo>
                    <a:lnTo>
                      <a:pt x="5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83" name="Freeform 146"/>
              <p:cNvSpPr>
                <a:spLocks/>
              </p:cNvSpPr>
              <p:nvPr/>
            </p:nvSpPr>
            <p:spPr bwMode="auto">
              <a:xfrm>
                <a:off x="2729" y="1420"/>
                <a:ext cx="54" cy="74"/>
              </a:xfrm>
              <a:custGeom>
                <a:avLst/>
                <a:gdLst>
                  <a:gd name="T0" fmla="*/ 0 w 54"/>
                  <a:gd name="T1" fmla="*/ 0 h 74"/>
                  <a:gd name="T2" fmla="*/ 6 w 54"/>
                  <a:gd name="T3" fmla="*/ 6 h 74"/>
                  <a:gd name="T4" fmla="*/ 17 w 54"/>
                  <a:gd name="T5" fmla="*/ 14 h 74"/>
                  <a:gd name="T6" fmla="*/ 26 w 54"/>
                  <a:gd name="T7" fmla="*/ 26 h 74"/>
                  <a:gd name="T8" fmla="*/ 36 w 54"/>
                  <a:gd name="T9" fmla="*/ 38 h 74"/>
                  <a:gd name="T10" fmla="*/ 45 w 54"/>
                  <a:gd name="T11" fmla="*/ 50 h 74"/>
                  <a:gd name="T12" fmla="*/ 52 w 54"/>
                  <a:gd name="T13" fmla="*/ 60 h 74"/>
                  <a:gd name="T14" fmla="*/ 54 w 54"/>
                  <a:gd name="T15" fmla="*/ 69 h 74"/>
                  <a:gd name="T16" fmla="*/ 52 w 54"/>
                  <a:gd name="T17" fmla="*/ 74 h 74"/>
                  <a:gd name="T18" fmla="*/ 46 w 54"/>
                  <a:gd name="T19" fmla="*/ 72 h 74"/>
                  <a:gd name="T20" fmla="*/ 40 w 54"/>
                  <a:gd name="T21" fmla="*/ 66 h 74"/>
                  <a:gd name="T22" fmla="*/ 33 w 54"/>
                  <a:gd name="T23" fmla="*/ 54 h 74"/>
                  <a:gd name="T24" fmla="*/ 24 w 54"/>
                  <a:gd name="T25" fmla="*/ 41 h 74"/>
                  <a:gd name="T26" fmla="*/ 17 w 54"/>
                  <a:gd name="T27" fmla="*/ 26 h 74"/>
                  <a:gd name="T28" fmla="*/ 11 w 54"/>
                  <a:gd name="T29" fmla="*/ 14 h 74"/>
                  <a:gd name="T30" fmla="*/ 5 w 54"/>
                  <a:gd name="T31" fmla="*/ 4 h 74"/>
                  <a:gd name="T32" fmla="*/ 0 w 54"/>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74"/>
                  <a:gd name="T53" fmla="*/ 54 w 54"/>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74">
                    <a:moveTo>
                      <a:pt x="0" y="0"/>
                    </a:moveTo>
                    <a:lnTo>
                      <a:pt x="6" y="6"/>
                    </a:lnTo>
                    <a:lnTo>
                      <a:pt x="17" y="14"/>
                    </a:lnTo>
                    <a:lnTo>
                      <a:pt x="26" y="26"/>
                    </a:lnTo>
                    <a:lnTo>
                      <a:pt x="36" y="38"/>
                    </a:lnTo>
                    <a:lnTo>
                      <a:pt x="45" y="50"/>
                    </a:lnTo>
                    <a:lnTo>
                      <a:pt x="52" y="60"/>
                    </a:lnTo>
                    <a:lnTo>
                      <a:pt x="54" y="69"/>
                    </a:lnTo>
                    <a:lnTo>
                      <a:pt x="52" y="74"/>
                    </a:lnTo>
                    <a:lnTo>
                      <a:pt x="46" y="72"/>
                    </a:lnTo>
                    <a:lnTo>
                      <a:pt x="40" y="66"/>
                    </a:lnTo>
                    <a:lnTo>
                      <a:pt x="33" y="54"/>
                    </a:lnTo>
                    <a:lnTo>
                      <a:pt x="24" y="41"/>
                    </a:lnTo>
                    <a:lnTo>
                      <a:pt x="17" y="26"/>
                    </a:lnTo>
                    <a:lnTo>
                      <a:pt x="11" y="14"/>
                    </a:lnTo>
                    <a:lnTo>
                      <a:pt x="5"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84" name="Freeform 147"/>
              <p:cNvSpPr>
                <a:spLocks/>
              </p:cNvSpPr>
              <p:nvPr/>
            </p:nvSpPr>
            <p:spPr bwMode="auto">
              <a:xfrm>
                <a:off x="2778" y="1253"/>
                <a:ext cx="259" cy="54"/>
              </a:xfrm>
              <a:custGeom>
                <a:avLst/>
                <a:gdLst>
                  <a:gd name="T0" fmla="*/ 0 w 259"/>
                  <a:gd name="T1" fmla="*/ 6 h 54"/>
                  <a:gd name="T2" fmla="*/ 0 w 259"/>
                  <a:gd name="T3" fmla="*/ 4 h 54"/>
                  <a:gd name="T4" fmla="*/ 2 w 259"/>
                  <a:gd name="T5" fmla="*/ 1 h 54"/>
                  <a:gd name="T6" fmla="*/ 3 w 259"/>
                  <a:gd name="T7" fmla="*/ 0 h 54"/>
                  <a:gd name="T8" fmla="*/ 6 w 259"/>
                  <a:gd name="T9" fmla="*/ 0 h 54"/>
                  <a:gd name="T10" fmla="*/ 22 w 259"/>
                  <a:gd name="T11" fmla="*/ 13 h 54"/>
                  <a:gd name="T12" fmla="*/ 39 w 259"/>
                  <a:gd name="T13" fmla="*/ 23 h 54"/>
                  <a:gd name="T14" fmla="*/ 56 w 259"/>
                  <a:gd name="T15" fmla="*/ 31 h 54"/>
                  <a:gd name="T16" fmla="*/ 74 w 259"/>
                  <a:gd name="T17" fmla="*/ 37 h 54"/>
                  <a:gd name="T18" fmla="*/ 92 w 259"/>
                  <a:gd name="T19" fmla="*/ 41 h 54"/>
                  <a:gd name="T20" fmla="*/ 109 w 259"/>
                  <a:gd name="T21" fmla="*/ 43 h 54"/>
                  <a:gd name="T22" fmla="*/ 126 w 259"/>
                  <a:gd name="T23" fmla="*/ 43 h 54"/>
                  <a:gd name="T24" fmla="*/ 143 w 259"/>
                  <a:gd name="T25" fmla="*/ 43 h 54"/>
                  <a:gd name="T26" fmla="*/ 160 w 259"/>
                  <a:gd name="T27" fmla="*/ 41 h 54"/>
                  <a:gd name="T28" fmla="*/ 176 w 259"/>
                  <a:gd name="T29" fmla="*/ 38 h 54"/>
                  <a:gd name="T30" fmla="*/ 192 w 259"/>
                  <a:gd name="T31" fmla="*/ 35 h 54"/>
                  <a:gd name="T32" fmla="*/ 207 w 259"/>
                  <a:gd name="T33" fmla="*/ 31 h 54"/>
                  <a:gd name="T34" fmla="*/ 222 w 259"/>
                  <a:gd name="T35" fmla="*/ 26 h 54"/>
                  <a:gd name="T36" fmla="*/ 235 w 259"/>
                  <a:gd name="T37" fmla="*/ 22 h 54"/>
                  <a:gd name="T38" fmla="*/ 247 w 259"/>
                  <a:gd name="T39" fmla="*/ 19 h 54"/>
                  <a:gd name="T40" fmla="*/ 259 w 259"/>
                  <a:gd name="T41" fmla="*/ 14 h 54"/>
                  <a:gd name="T42" fmla="*/ 253 w 259"/>
                  <a:gd name="T43" fmla="*/ 22 h 54"/>
                  <a:gd name="T44" fmla="*/ 244 w 259"/>
                  <a:gd name="T45" fmla="*/ 29 h 54"/>
                  <a:gd name="T46" fmla="*/ 232 w 259"/>
                  <a:gd name="T47" fmla="*/ 35 h 54"/>
                  <a:gd name="T48" fmla="*/ 217 w 259"/>
                  <a:gd name="T49" fmla="*/ 41 h 54"/>
                  <a:gd name="T50" fmla="*/ 200 w 259"/>
                  <a:gd name="T51" fmla="*/ 47 h 54"/>
                  <a:gd name="T52" fmla="*/ 182 w 259"/>
                  <a:gd name="T53" fmla="*/ 50 h 54"/>
                  <a:gd name="T54" fmla="*/ 161 w 259"/>
                  <a:gd name="T55" fmla="*/ 53 h 54"/>
                  <a:gd name="T56" fmla="*/ 140 w 259"/>
                  <a:gd name="T57" fmla="*/ 54 h 54"/>
                  <a:gd name="T58" fmla="*/ 120 w 259"/>
                  <a:gd name="T59" fmla="*/ 54 h 54"/>
                  <a:gd name="T60" fmla="*/ 99 w 259"/>
                  <a:gd name="T61" fmla="*/ 53 h 54"/>
                  <a:gd name="T62" fmla="*/ 78 w 259"/>
                  <a:gd name="T63" fmla="*/ 48 h 54"/>
                  <a:gd name="T64" fmla="*/ 59 w 259"/>
                  <a:gd name="T65" fmla="*/ 44 h 54"/>
                  <a:gd name="T66" fmla="*/ 42 w 259"/>
                  <a:gd name="T67" fmla="*/ 38 h 54"/>
                  <a:gd name="T68" fmla="*/ 25 w 259"/>
                  <a:gd name="T69" fmla="*/ 29 h 54"/>
                  <a:gd name="T70" fmla="*/ 12 w 259"/>
                  <a:gd name="T71" fmla="*/ 19 h 54"/>
                  <a:gd name="T72" fmla="*/ 0 w 259"/>
                  <a:gd name="T73" fmla="*/ 6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9"/>
                  <a:gd name="T112" fmla="*/ 0 h 54"/>
                  <a:gd name="T113" fmla="*/ 259 w 259"/>
                  <a:gd name="T114" fmla="*/ 54 h 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9" h="54">
                    <a:moveTo>
                      <a:pt x="0" y="6"/>
                    </a:moveTo>
                    <a:lnTo>
                      <a:pt x="0" y="4"/>
                    </a:lnTo>
                    <a:lnTo>
                      <a:pt x="2" y="1"/>
                    </a:lnTo>
                    <a:lnTo>
                      <a:pt x="3" y="0"/>
                    </a:lnTo>
                    <a:lnTo>
                      <a:pt x="6" y="0"/>
                    </a:lnTo>
                    <a:lnTo>
                      <a:pt x="22" y="13"/>
                    </a:lnTo>
                    <a:lnTo>
                      <a:pt x="39" y="23"/>
                    </a:lnTo>
                    <a:lnTo>
                      <a:pt x="56" y="31"/>
                    </a:lnTo>
                    <a:lnTo>
                      <a:pt x="74" y="37"/>
                    </a:lnTo>
                    <a:lnTo>
                      <a:pt x="92" y="41"/>
                    </a:lnTo>
                    <a:lnTo>
                      <a:pt x="109" y="43"/>
                    </a:lnTo>
                    <a:lnTo>
                      <a:pt x="126" y="43"/>
                    </a:lnTo>
                    <a:lnTo>
                      <a:pt x="143" y="43"/>
                    </a:lnTo>
                    <a:lnTo>
                      <a:pt x="160" y="41"/>
                    </a:lnTo>
                    <a:lnTo>
                      <a:pt x="176" y="38"/>
                    </a:lnTo>
                    <a:lnTo>
                      <a:pt x="192" y="35"/>
                    </a:lnTo>
                    <a:lnTo>
                      <a:pt x="207" y="31"/>
                    </a:lnTo>
                    <a:lnTo>
                      <a:pt x="222" y="26"/>
                    </a:lnTo>
                    <a:lnTo>
                      <a:pt x="235" y="22"/>
                    </a:lnTo>
                    <a:lnTo>
                      <a:pt x="247" y="19"/>
                    </a:lnTo>
                    <a:lnTo>
                      <a:pt x="259" y="14"/>
                    </a:lnTo>
                    <a:lnTo>
                      <a:pt x="253" y="22"/>
                    </a:lnTo>
                    <a:lnTo>
                      <a:pt x="244" y="29"/>
                    </a:lnTo>
                    <a:lnTo>
                      <a:pt x="232" y="35"/>
                    </a:lnTo>
                    <a:lnTo>
                      <a:pt x="217" y="41"/>
                    </a:lnTo>
                    <a:lnTo>
                      <a:pt x="200" y="47"/>
                    </a:lnTo>
                    <a:lnTo>
                      <a:pt x="182" y="50"/>
                    </a:lnTo>
                    <a:lnTo>
                      <a:pt x="161" y="53"/>
                    </a:lnTo>
                    <a:lnTo>
                      <a:pt x="140" y="54"/>
                    </a:lnTo>
                    <a:lnTo>
                      <a:pt x="120" y="54"/>
                    </a:lnTo>
                    <a:lnTo>
                      <a:pt x="99" y="53"/>
                    </a:lnTo>
                    <a:lnTo>
                      <a:pt x="78" y="48"/>
                    </a:lnTo>
                    <a:lnTo>
                      <a:pt x="59" y="44"/>
                    </a:lnTo>
                    <a:lnTo>
                      <a:pt x="42" y="38"/>
                    </a:lnTo>
                    <a:lnTo>
                      <a:pt x="25" y="29"/>
                    </a:lnTo>
                    <a:lnTo>
                      <a:pt x="12" y="19"/>
                    </a:lnTo>
                    <a:lnTo>
                      <a:pt x="0" y="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85" name="Freeform 148"/>
              <p:cNvSpPr>
                <a:spLocks/>
              </p:cNvSpPr>
              <p:nvPr/>
            </p:nvSpPr>
            <p:spPr bwMode="auto">
              <a:xfrm>
                <a:off x="3003" y="1229"/>
                <a:ext cx="28" cy="58"/>
              </a:xfrm>
              <a:custGeom>
                <a:avLst/>
                <a:gdLst>
                  <a:gd name="T0" fmla="*/ 0 w 28"/>
                  <a:gd name="T1" fmla="*/ 58 h 58"/>
                  <a:gd name="T2" fmla="*/ 11 w 28"/>
                  <a:gd name="T3" fmla="*/ 43 h 58"/>
                  <a:gd name="T4" fmla="*/ 22 w 28"/>
                  <a:gd name="T5" fmla="*/ 25 h 58"/>
                  <a:gd name="T6" fmla="*/ 28 w 28"/>
                  <a:gd name="T7" fmla="*/ 9 h 58"/>
                  <a:gd name="T8" fmla="*/ 26 w 28"/>
                  <a:gd name="T9" fmla="*/ 0 h 58"/>
                  <a:gd name="T10" fmla="*/ 20 w 28"/>
                  <a:gd name="T11" fmla="*/ 4 h 58"/>
                  <a:gd name="T12" fmla="*/ 16 w 28"/>
                  <a:gd name="T13" fmla="*/ 21 h 58"/>
                  <a:gd name="T14" fmla="*/ 8 w 28"/>
                  <a:gd name="T15" fmla="*/ 40 h 58"/>
                  <a:gd name="T16" fmla="*/ 0 w 28"/>
                  <a:gd name="T17" fmla="*/ 58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58"/>
                  <a:gd name="T29" fmla="*/ 28 w 2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58">
                    <a:moveTo>
                      <a:pt x="0" y="58"/>
                    </a:moveTo>
                    <a:lnTo>
                      <a:pt x="11" y="43"/>
                    </a:lnTo>
                    <a:lnTo>
                      <a:pt x="22" y="25"/>
                    </a:lnTo>
                    <a:lnTo>
                      <a:pt x="28" y="9"/>
                    </a:lnTo>
                    <a:lnTo>
                      <a:pt x="26" y="0"/>
                    </a:lnTo>
                    <a:lnTo>
                      <a:pt x="20" y="4"/>
                    </a:lnTo>
                    <a:lnTo>
                      <a:pt x="16" y="21"/>
                    </a:lnTo>
                    <a:lnTo>
                      <a:pt x="8" y="40"/>
                    </a:lnTo>
                    <a:lnTo>
                      <a:pt x="0" y="5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86" name="Freeform 149"/>
              <p:cNvSpPr>
                <a:spLocks/>
              </p:cNvSpPr>
              <p:nvPr/>
            </p:nvSpPr>
            <p:spPr bwMode="auto">
              <a:xfrm>
                <a:off x="2980" y="1230"/>
                <a:ext cx="33" cy="64"/>
              </a:xfrm>
              <a:custGeom>
                <a:avLst/>
                <a:gdLst>
                  <a:gd name="T0" fmla="*/ 31 w 33"/>
                  <a:gd name="T1" fmla="*/ 0 h 64"/>
                  <a:gd name="T2" fmla="*/ 33 w 33"/>
                  <a:gd name="T3" fmla="*/ 9 h 64"/>
                  <a:gd name="T4" fmla="*/ 27 w 33"/>
                  <a:gd name="T5" fmla="*/ 27 h 64"/>
                  <a:gd name="T6" fmla="*/ 17 w 33"/>
                  <a:gd name="T7" fmla="*/ 48 h 64"/>
                  <a:gd name="T8" fmla="*/ 0 w 33"/>
                  <a:gd name="T9" fmla="*/ 64 h 64"/>
                  <a:gd name="T10" fmla="*/ 8 w 33"/>
                  <a:gd name="T11" fmla="*/ 46 h 64"/>
                  <a:gd name="T12" fmla="*/ 18 w 33"/>
                  <a:gd name="T13" fmla="*/ 26 h 64"/>
                  <a:gd name="T14" fmla="*/ 26 w 33"/>
                  <a:gd name="T15" fmla="*/ 8 h 64"/>
                  <a:gd name="T16" fmla="*/ 31 w 33"/>
                  <a:gd name="T17" fmla="*/ 0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4"/>
                  <a:gd name="T29" fmla="*/ 33 w 33"/>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4">
                    <a:moveTo>
                      <a:pt x="31" y="0"/>
                    </a:moveTo>
                    <a:lnTo>
                      <a:pt x="33" y="9"/>
                    </a:lnTo>
                    <a:lnTo>
                      <a:pt x="27" y="27"/>
                    </a:lnTo>
                    <a:lnTo>
                      <a:pt x="17" y="48"/>
                    </a:lnTo>
                    <a:lnTo>
                      <a:pt x="0" y="64"/>
                    </a:lnTo>
                    <a:lnTo>
                      <a:pt x="8" y="46"/>
                    </a:lnTo>
                    <a:lnTo>
                      <a:pt x="18" y="26"/>
                    </a:lnTo>
                    <a:lnTo>
                      <a:pt x="26" y="8"/>
                    </a:lnTo>
                    <a:lnTo>
                      <a:pt x="3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87" name="Freeform 150"/>
              <p:cNvSpPr>
                <a:spLocks/>
              </p:cNvSpPr>
              <p:nvPr/>
            </p:nvSpPr>
            <p:spPr bwMode="auto">
              <a:xfrm>
                <a:off x="2929" y="1220"/>
                <a:ext cx="46" cy="83"/>
              </a:xfrm>
              <a:custGeom>
                <a:avLst/>
                <a:gdLst>
                  <a:gd name="T0" fmla="*/ 44 w 46"/>
                  <a:gd name="T1" fmla="*/ 0 h 83"/>
                  <a:gd name="T2" fmla="*/ 46 w 46"/>
                  <a:gd name="T3" fmla="*/ 5 h 83"/>
                  <a:gd name="T4" fmla="*/ 44 w 46"/>
                  <a:gd name="T5" fmla="*/ 12 h 83"/>
                  <a:gd name="T6" fmla="*/ 40 w 46"/>
                  <a:gd name="T7" fmla="*/ 24 h 83"/>
                  <a:gd name="T8" fmla="*/ 34 w 46"/>
                  <a:gd name="T9" fmla="*/ 37 h 83"/>
                  <a:gd name="T10" fmla="*/ 26 w 46"/>
                  <a:gd name="T11" fmla="*/ 50 h 83"/>
                  <a:gd name="T12" fmla="*/ 19 w 46"/>
                  <a:gd name="T13" fmla="*/ 64 h 83"/>
                  <a:gd name="T14" fmla="*/ 9 w 46"/>
                  <a:gd name="T15" fmla="*/ 76 h 83"/>
                  <a:gd name="T16" fmla="*/ 0 w 46"/>
                  <a:gd name="T17" fmla="*/ 83 h 83"/>
                  <a:gd name="T18" fmla="*/ 4 w 46"/>
                  <a:gd name="T19" fmla="*/ 76 h 83"/>
                  <a:gd name="T20" fmla="*/ 9 w 46"/>
                  <a:gd name="T21" fmla="*/ 65 h 83"/>
                  <a:gd name="T22" fmla="*/ 16 w 46"/>
                  <a:gd name="T23" fmla="*/ 50 h 83"/>
                  <a:gd name="T24" fmla="*/ 22 w 46"/>
                  <a:gd name="T25" fmla="*/ 36 h 83"/>
                  <a:gd name="T26" fmla="*/ 28 w 46"/>
                  <a:gd name="T27" fmla="*/ 22 h 83"/>
                  <a:gd name="T28" fmla="*/ 35 w 46"/>
                  <a:gd name="T29" fmla="*/ 9 h 83"/>
                  <a:gd name="T30" fmla="*/ 40 w 46"/>
                  <a:gd name="T31" fmla="*/ 2 h 83"/>
                  <a:gd name="T32" fmla="*/ 44 w 46"/>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83"/>
                  <a:gd name="T53" fmla="*/ 46 w 46"/>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83">
                    <a:moveTo>
                      <a:pt x="44" y="0"/>
                    </a:moveTo>
                    <a:lnTo>
                      <a:pt x="46" y="5"/>
                    </a:lnTo>
                    <a:lnTo>
                      <a:pt x="44" y="12"/>
                    </a:lnTo>
                    <a:lnTo>
                      <a:pt x="40" y="24"/>
                    </a:lnTo>
                    <a:lnTo>
                      <a:pt x="34" y="37"/>
                    </a:lnTo>
                    <a:lnTo>
                      <a:pt x="26" y="50"/>
                    </a:lnTo>
                    <a:lnTo>
                      <a:pt x="19" y="64"/>
                    </a:lnTo>
                    <a:lnTo>
                      <a:pt x="9" y="76"/>
                    </a:lnTo>
                    <a:lnTo>
                      <a:pt x="0" y="83"/>
                    </a:lnTo>
                    <a:lnTo>
                      <a:pt x="4" y="76"/>
                    </a:lnTo>
                    <a:lnTo>
                      <a:pt x="9" y="65"/>
                    </a:lnTo>
                    <a:lnTo>
                      <a:pt x="16" y="50"/>
                    </a:lnTo>
                    <a:lnTo>
                      <a:pt x="22" y="36"/>
                    </a:lnTo>
                    <a:lnTo>
                      <a:pt x="28" y="22"/>
                    </a:lnTo>
                    <a:lnTo>
                      <a:pt x="35" y="9"/>
                    </a:lnTo>
                    <a:lnTo>
                      <a:pt x="40" y="2"/>
                    </a:lnTo>
                    <a:lnTo>
                      <a:pt x="4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88" name="Freeform 151"/>
              <p:cNvSpPr>
                <a:spLocks/>
              </p:cNvSpPr>
              <p:nvPr/>
            </p:nvSpPr>
            <p:spPr bwMode="auto">
              <a:xfrm>
                <a:off x="2882" y="1211"/>
                <a:ext cx="50" cy="90"/>
              </a:xfrm>
              <a:custGeom>
                <a:avLst/>
                <a:gdLst>
                  <a:gd name="T0" fmla="*/ 48 w 50"/>
                  <a:gd name="T1" fmla="*/ 0 h 90"/>
                  <a:gd name="T2" fmla="*/ 50 w 50"/>
                  <a:gd name="T3" fmla="*/ 5 h 90"/>
                  <a:gd name="T4" fmla="*/ 47 w 50"/>
                  <a:gd name="T5" fmla="*/ 15 h 90"/>
                  <a:gd name="T6" fmla="*/ 42 w 50"/>
                  <a:gd name="T7" fmla="*/ 28 h 90"/>
                  <a:gd name="T8" fmla="*/ 35 w 50"/>
                  <a:gd name="T9" fmla="*/ 43 h 90"/>
                  <a:gd name="T10" fmla="*/ 28 w 50"/>
                  <a:gd name="T11" fmla="*/ 58 h 90"/>
                  <a:gd name="T12" fmla="*/ 17 w 50"/>
                  <a:gd name="T13" fmla="*/ 73 h 90"/>
                  <a:gd name="T14" fmla="*/ 8 w 50"/>
                  <a:gd name="T15" fmla="*/ 83 h 90"/>
                  <a:gd name="T16" fmla="*/ 0 w 50"/>
                  <a:gd name="T17" fmla="*/ 90 h 90"/>
                  <a:gd name="T18" fmla="*/ 2 w 50"/>
                  <a:gd name="T19" fmla="*/ 83 h 90"/>
                  <a:gd name="T20" fmla="*/ 8 w 50"/>
                  <a:gd name="T21" fmla="*/ 71 h 90"/>
                  <a:gd name="T22" fmla="*/ 16 w 50"/>
                  <a:gd name="T23" fmla="*/ 56 h 90"/>
                  <a:gd name="T24" fmla="*/ 23 w 50"/>
                  <a:gd name="T25" fmla="*/ 40 h 90"/>
                  <a:gd name="T26" fmla="*/ 32 w 50"/>
                  <a:gd name="T27" fmla="*/ 25 h 90"/>
                  <a:gd name="T28" fmla="*/ 39 w 50"/>
                  <a:gd name="T29" fmla="*/ 12 h 90"/>
                  <a:gd name="T30" fmla="*/ 45 w 50"/>
                  <a:gd name="T31" fmla="*/ 3 h 90"/>
                  <a:gd name="T32" fmla="*/ 48 w 50"/>
                  <a:gd name="T33" fmla="*/ 0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0"/>
                  <a:gd name="T53" fmla="*/ 50 w 50"/>
                  <a:gd name="T54" fmla="*/ 90 h 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0">
                    <a:moveTo>
                      <a:pt x="48" y="0"/>
                    </a:moveTo>
                    <a:lnTo>
                      <a:pt x="50" y="5"/>
                    </a:lnTo>
                    <a:lnTo>
                      <a:pt x="47" y="15"/>
                    </a:lnTo>
                    <a:lnTo>
                      <a:pt x="42" y="28"/>
                    </a:lnTo>
                    <a:lnTo>
                      <a:pt x="35" y="43"/>
                    </a:lnTo>
                    <a:lnTo>
                      <a:pt x="28" y="58"/>
                    </a:lnTo>
                    <a:lnTo>
                      <a:pt x="17" y="73"/>
                    </a:lnTo>
                    <a:lnTo>
                      <a:pt x="8" y="83"/>
                    </a:lnTo>
                    <a:lnTo>
                      <a:pt x="0" y="90"/>
                    </a:lnTo>
                    <a:lnTo>
                      <a:pt x="2" y="83"/>
                    </a:lnTo>
                    <a:lnTo>
                      <a:pt x="8" y="71"/>
                    </a:lnTo>
                    <a:lnTo>
                      <a:pt x="16" y="56"/>
                    </a:lnTo>
                    <a:lnTo>
                      <a:pt x="23" y="40"/>
                    </a:lnTo>
                    <a:lnTo>
                      <a:pt x="32" y="25"/>
                    </a:lnTo>
                    <a:lnTo>
                      <a:pt x="39" y="12"/>
                    </a:lnTo>
                    <a:lnTo>
                      <a:pt x="45" y="3"/>
                    </a:lnTo>
                    <a:lnTo>
                      <a:pt x="4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89" name="Freeform 152"/>
              <p:cNvSpPr>
                <a:spLocks/>
              </p:cNvSpPr>
              <p:nvPr/>
            </p:nvSpPr>
            <p:spPr bwMode="auto">
              <a:xfrm>
                <a:off x="2849" y="1222"/>
                <a:ext cx="55" cy="74"/>
              </a:xfrm>
              <a:custGeom>
                <a:avLst/>
                <a:gdLst>
                  <a:gd name="T0" fmla="*/ 55 w 55"/>
                  <a:gd name="T1" fmla="*/ 0 h 74"/>
                  <a:gd name="T2" fmla="*/ 55 w 55"/>
                  <a:gd name="T3" fmla="*/ 3 h 74"/>
                  <a:gd name="T4" fmla="*/ 52 w 55"/>
                  <a:gd name="T5" fmla="*/ 11 h 74"/>
                  <a:gd name="T6" fmla="*/ 44 w 55"/>
                  <a:gd name="T7" fmla="*/ 23 h 74"/>
                  <a:gd name="T8" fmla="*/ 37 w 55"/>
                  <a:gd name="T9" fmla="*/ 37 h 74"/>
                  <a:gd name="T10" fmla="*/ 27 w 55"/>
                  <a:gd name="T11" fmla="*/ 50 h 74"/>
                  <a:gd name="T12" fmla="*/ 16 w 55"/>
                  <a:gd name="T13" fmla="*/ 60 h 74"/>
                  <a:gd name="T14" fmla="*/ 7 w 55"/>
                  <a:gd name="T15" fmla="*/ 69 h 74"/>
                  <a:gd name="T16" fmla="*/ 0 w 55"/>
                  <a:gd name="T17" fmla="*/ 74 h 74"/>
                  <a:gd name="T18" fmla="*/ 4 w 55"/>
                  <a:gd name="T19" fmla="*/ 66 h 74"/>
                  <a:gd name="T20" fmla="*/ 12 w 55"/>
                  <a:gd name="T21" fmla="*/ 56 h 74"/>
                  <a:gd name="T22" fmla="*/ 19 w 55"/>
                  <a:gd name="T23" fmla="*/ 44 h 74"/>
                  <a:gd name="T24" fmla="*/ 28 w 55"/>
                  <a:gd name="T25" fmla="*/ 29 h 74"/>
                  <a:gd name="T26" fmla="*/ 37 w 55"/>
                  <a:gd name="T27" fmla="*/ 17 h 74"/>
                  <a:gd name="T28" fmla="*/ 44 w 55"/>
                  <a:gd name="T29" fmla="*/ 7 h 74"/>
                  <a:gd name="T30" fmla="*/ 50 w 55"/>
                  <a:gd name="T31" fmla="*/ 1 h 74"/>
                  <a:gd name="T32" fmla="*/ 55 w 55"/>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74"/>
                  <a:gd name="T53" fmla="*/ 55 w 55"/>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74">
                    <a:moveTo>
                      <a:pt x="55" y="0"/>
                    </a:moveTo>
                    <a:lnTo>
                      <a:pt x="55" y="3"/>
                    </a:lnTo>
                    <a:lnTo>
                      <a:pt x="52" y="11"/>
                    </a:lnTo>
                    <a:lnTo>
                      <a:pt x="44" y="23"/>
                    </a:lnTo>
                    <a:lnTo>
                      <a:pt x="37" y="37"/>
                    </a:lnTo>
                    <a:lnTo>
                      <a:pt x="27" y="50"/>
                    </a:lnTo>
                    <a:lnTo>
                      <a:pt x="16" y="60"/>
                    </a:lnTo>
                    <a:lnTo>
                      <a:pt x="7" y="69"/>
                    </a:lnTo>
                    <a:lnTo>
                      <a:pt x="0" y="74"/>
                    </a:lnTo>
                    <a:lnTo>
                      <a:pt x="4" y="66"/>
                    </a:lnTo>
                    <a:lnTo>
                      <a:pt x="12" y="56"/>
                    </a:lnTo>
                    <a:lnTo>
                      <a:pt x="19" y="44"/>
                    </a:lnTo>
                    <a:lnTo>
                      <a:pt x="28" y="29"/>
                    </a:lnTo>
                    <a:lnTo>
                      <a:pt x="37" y="17"/>
                    </a:lnTo>
                    <a:lnTo>
                      <a:pt x="44" y="7"/>
                    </a:lnTo>
                    <a:lnTo>
                      <a:pt x="50" y="1"/>
                    </a:lnTo>
                    <a:lnTo>
                      <a:pt x="5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90" name="Freeform 153"/>
              <p:cNvSpPr>
                <a:spLocks/>
              </p:cNvSpPr>
              <p:nvPr/>
            </p:nvSpPr>
            <p:spPr bwMode="auto">
              <a:xfrm>
                <a:off x="2825" y="1226"/>
                <a:ext cx="48" cy="62"/>
              </a:xfrm>
              <a:custGeom>
                <a:avLst/>
                <a:gdLst>
                  <a:gd name="T0" fmla="*/ 46 w 48"/>
                  <a:gd name="T1" fmla="*/ 0 h 62"/>
                  <a:gd name="T2" fmla="*/ 48 w 48"/>
                  <a:gd name="T3" fmla="*/ 3 h 62"/>
                  <a:gd name="T4" fmla="*/ 45 w 48"/>
                  <a:gd name="T5" fmla="*/ 10 h 62"/>
                  <a:gd name="T6" fmla="*/ 42 w 48"/>
                  <a:gd name="T7" fmla="*/ 19 h 62"/>
                  <a:gd name="T8" fmla="*/ 36 w 48"/>
                  <a:gd name="T9" fmla="*/ 30 h 62"/>
                  <a:gd name="T10" fmla="*/ 28 w 48"/>
                  <a:gd name="T11" fmla="*/ 40 h 62"/>
                  <a:gd name="T12" fmla="*/ 20 w 48"/>
                  <a:gd name="T13" fmla="*/ 50 h 62"/>
                  <a:gd name="T14" fmla="*/ 11 w 48"/>
                  <a:gd name="T15" fmla="*/ 58 h 62"/>
                  <a:gd name="T16" fmla="*/ 0 w 48"/>
                  <a:gd name="T17" fmla="*/ 62 h 62"/>
                  <a:gd name="T18" fmla="*/ 5 w 48"/>
                  <a:gd name="T19" fmla="*/ 55 h 62"/>
                  <a:gd name="T20" fmla="*/ 11 w 48"/>
                  <a:gd name="T21" fmla="*/ 46 h 62"/>
                  <a:gd name="T22" fmla="*/ 18 w 48"/>
                  <a:gd name="T23" fmla="*/ 36 h 62"/>
                  <a:gd name="T24" fmla="*/ 26 w 48"/>
                  <a:gd name="T25" fmla="*/ 24 h 62"/>
                  <a:gd name="T26" fmla="*/ 31 w 48"/>
                  <a:gd name="T27" fmla="*/ 15 h 62"/>
                  <a:gd name="T28" fmla="*/ 37 w 48"/>
                  <a:gd name="T29" fmla="*/ 6 h 62"/>
                  <a:gd name="T30" fmla="*/ 43 w 48"/>
                  <a:gd name="T31" fmla="*/ 2 h 62"/>
                  <a:gd name="T32" fmla="*/ 46 w 48"/>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2"/>
                  <a:gd name="T53" fmla="*/ 48 w 48"/>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2">
                    <a:moveTo>
                      <a:pt x="46" y="0"/>
                    </a:moveTo>
                    <a:lnTo>
                      <a:pt x="48" y="3"/>
                    </a:lnTo>
                    <a:lnTo>
                      <a:pt x="45" y="10"/>
                    </a:lnTo>
                    <a:lnTo>
                      <a:pt x="42" y="19"/>
                    </a:lnTo>
                    <a:lnTo>
                      <a:pt x="36" y="30"/>
                    </a:lnTo>
                    <a:lnTo>
                      <a:pt x="28" y="40"/>
                    </a:lnTo>
                    <a:lnTo>
                      <a:pt x="20" y="50"/>
                    </a:lnTo>
                    <a:lnTo>
                      <a:pt x="11" y="58"/>
                    </a:lnTo>
                    <a:lnTo>
                      <a:pt x="0" y="62"/>
                    </a:lnTo>
                    <a:lnTo>
                      <a:pt x="5" y="55"/>
                    </a:lnTo>
                    <a:lnTo>
                      <a:pt x="11" y="46"/>
                    </a:lnTo>
                    <a:lnTo>
                      <a:pt x="18" y="36"/>
                    </a:lnTo>
                    <a:lnTo>
                      <a:pt x="26" y="24"/>
                    </a:lnTo>
                    <a:lnTo>
                      <a:pt x="31" y="15"/>
                    </a:lnTo>
                    <a:lnTo>
                      <a:pt x="37" y="6"/>
                    </a:lnTo>
                    <a:lnTo>
                      <a:pt x="43" y="2"/>
                    </a:lnTo>
                    <a:lnTo>
                      <a:pt x="4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91" name="Freeform 154"/>
              <p:cNvSpPr>
                <a:spLocks/>
              </p:cNvSpPr>
              <p:nvPr/>
            </p:nvSpPr>
            <p:spPr bwMode="auto">
              <a:xfrm>
                <a:off x="2800" y="1228"/>
                <a:ext cx="42" cy="44"/>
              </a:xfrm>
              <a:custGeom>
                <a:avLst/>
                <a:gdLst>
                  <a:gd name="T0" fmla="*/ 40 w 42"/>
                  <a:gd name="T1" fmla="*/ 0 h 44"/>
                  <a:gd name="T2" fmla="*/ 42 w 42"/>
                  <a:gd name="T3" fmla="*/ 2 h 44"/>
                  <a:gd name="T4" fmla="*/ 39 w 42"/>
                  <a:gd name="T5" fmla="*/ 8 h 44"/>
                  <a:gd name="T6" fmla="*/ 34 w 42"/>
                  <a:gd name="T7" fmla="*/ 16 h 44"/>
                  <a:gd name="T8" fmla="*/ 27 w 42"/>
                  <a:gd name="T9" fmla="*/ 25 h 44"/>
                  <a:gd name="T10" fmla="*/ 20 w 42"/>
                  <a:gd name="T11" fmla="*/ 32 h 44"/>
                  <a:gd name="T12" fmla="*/ 12 w 42"/>
                  <a:gd name="T13" fmla="*/ 39 h 44"/>
                  <a:gd name="T14" fmla="*/ 5 w 42"/>
                  <a:gd name="T15" fmla="*/ 42 h 44"/>
                  <a:gd name="T16" fmla="*/ 0 w 42"/>
                  <a:gd name="T17" fmla="*/ 44 h 44"/>
                  <a:gd name="T18" fmla="*/ 9 w 42"/>
                  <a:gd name="T19" fmla="*/ 34 h 44"/>
                  <a:gd name="T20" fmla="*/ 21 w 42"/>
                  <a:gd name="T21" fmla="*/ 19 h 44"/>
                  <a:gd name="T22" fmla="*/ 33 w 42"/>
                  <a:gd name="T23" fmla="*/ 5 h 44"/>
                  <a:gd name="T24" fmla="*/ 40 w 42"/>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44"/>
                  <a:gd name="T41" fmla="*/ 42 w 42"/>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44">
                    <a:moveTo>
                      <a:pt x="40" y="0"/>
                    </a:moveTo>
                    <a:lnTo>
                      <a:pt x="42" y="2"/>
                    </a:lnTo>
                    <a:lnTo>
                      <a:pt x="39" y="8"/>
                    </a:lnTo>
                    <a:lnTo>
                      <a:pt x="34" y="16"/>
                    </a:lnTo>
                    <a:lnTo>
                      <a:pt x="27" y="25"/>
                    </a:lnTo>
                    <a:lnTo>
                      <a:pt x="20" y="32"/>
                    </a:lnTo>
                    <a:lnTo>
                      <a:pt x="12" y="39"/>
                    </a:lnTo>
                    <a:lnTo>
                      <a:pt x="5" y="42"/>
                    </a:lnTo>
                    <a:lnTo>
                      <a:pt x="0" y="44"/>
                    </a:lnTo>
                    <a:lnTo>
                      <a:pt x="9" y="34"/>
                    </a:lnTo>
                    <a:lnTo>
                      <a:pt x="21" y="19"/>
                    </a:lnTo>
                    <a:lnTo>
                      <a:pt x="33" y="5"/>
                    </a:lnTo>
                    <a:lnTo>
                      <a:pt x="4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92" name="Freeform 155"/>
              <p:cNvSpPr>
                <a:spLocks/>
              </p:cNvSpPr>
              <p:nvPr/>
            </p:nvSpPr>
            <p:spPr bwMode="auto">
              <a:xfrm>
                <a:off x="2786" y="1235"/>
                <a:ext cx="26" cy="28"/>
              </a:xfrm>
              <a:custGeom>
                <a:avLst/>
                <a:gdLst>
                  <a:gd name="T0" fmla="*/ 26 w 26"/>
                  <a:gd name="T1" fmla="*/ 0 h 28"/>
                  <a:gd name="T2" fmla="*/ 26 w 26"/>
                  <a:gd name="T3" fmla="*/ 7 h 28"/>
                  <a:gd name="T4" fmla="*/ 19 w 26"/>
                  <a:gd name="T5" fmla="*/ 18 h 28"/>
                  <a:gd name="T6" fmla="*/ 10 w 26"/>
                  <a:gd name="T7" fmla="*/ 27 h 28"/>
                  <a:gd name="T8" fmla="*/ 0 w 26"/>
                  <a:gd name="T9" fmla="*/ 28 h 28"/>
                  <a:gd name="T10" fmla="*/ 8 w 26"/>
                  <a:gd name="T11" fmla="*/ 22 h 28"/>
                  <a:gd name="T12" fmla="*/ 16 w 26"/>
                  <a:gd name="T13" fmla="*/ 10 h 28"/>
                  <a:gd name="T14" fmla="*/ 22 w 26"/>
                  <a:gd name="T15" fmla="*/ 0 h 28"/>
                  <a:gd name="T16" fmla="*/ 26 w 26"/>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28"/>
                  <a:gd name="T29" fmla="*/ 26 w 26"/>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28">
                    <a:moveTo>
                      <a:pt x="26" y="0"/>
                    </a:moveTo>
                    <a:lnTo>
                      <a:pt x="26" y="7"/>
                    </a:lnTo>
                    <a:lnTo>
                      <a:pt x="19" y="18"/>
                    </a:lnTo>
                    <a:lnTo>
                      <a:pt x="10" y="27"/>
                    </a:lnTo>
                    <a:lnTo>
                      <a:pt x="0" y="28"/>
                    </a:lnTo>
                    <a:lnTo>
                      <a:pt x="8" y="22"/>
                    </a:lnTo>
                    <a:lnTo>
                      <a:pt x="16" y="10"/>
                    </a:lnTo>
                    <a:lnTo>
                      <a:pt x="22" y="0"/>
                    </a:lnTo>
                    <a:lnTo>
                      <a:pt x="2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93" name="Freeform 156"/>
              <p:cNvSpPr>
                <a:spLocks/>
              </p:cNvSpPr>
              <p:nvPr/>
            </p:nvSpPr>
            <p:spPr bwMode="auto">
              <a:xfrm>
                <a:off x="3022" y="1238"/>
                <a:ext cx="29" cy="38"/>
              </a:xfrm>
              <a:custGeom>
                <a:avLst/>
                <a:gdLst>
                  <a:gd name="T0" fmla="*/ 0 w 29"/>
                  <a:gd name="T1" fmla="*/ 38 h 38"/>
                  <a:gd name="T2" fmla="*/ 4 w 29"/>
                  <a:gd name="T3" fmla="*/ 29 h 38"/>
                  <a:gd name="T4" fmla="*/ 13 w 29"/>
                  <a:gd name="T5" fmla="*/ 15 h 38"/>
                  <a:gd name="T6" fmla="*/ 22 w 29"/>
                  <a:gd name="T7" fmla="*/ 3 h 38"/>
                  <a:gd name="T8" fmla="*/ 29 w 29"/>
                  <a:gd name="T9" fmla="*/ 0 h 38"/>
                  <a:gd name="T10" fmla="*/ 29 w 29"/>
                  <a:gd name="T11" fmla="*/ 9 h 38"/>
                  <a:gd name="T12" fmla="*/ 20 w 29"/>
                  <a:gd name="T13" fmla="*/ 19 h 38"/>
                  <a:gd name="T14" fmla="*/ 9 w 29"/>
                  <a:gd name="T15" fmla="*/ 31 h 38"/>
                  <a:gd name="T16" fmla="*/ 0 w 29"/>
                  <a:gd name="T17" fmla="*/ 38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8"/>
                  <a:gd name="T29" fmla="*/ 29 w 29"/>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8">
                    <a:moveTo>
                      <a:pt x="0" y="38"/>
                    </a:moveTo>
                    <a:lnTo>
                      <a:pt x="4" y="29"/>
                    </a:lnTo>
                    <a:lnTo>
                      <a:pt x="13" y="15"/>
                    </a:lnTo>
                    <a:lnTo>
                      <a:pt x="22" y="3"/>
                    </a:lnTo>
                    <a:lnTo>
                      <a:pt x="29" y="0"/>
                    </a:lnTo>
                    <a:lnTo>
                      <a:pt x="29" y="9"/>
                    </a:lnTo>
                    <a:lnTo>
                      <a:pt x="20" y="19"/>
                    </a:lnTo>
                    <a:lnTo>
                      <a:pt x="9" y="31"/>
                    </a:lnTo>
                    <a:lnTo>
                      <a:pt x="0" y="3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94" name="Freeform 157"/>
              <p:cNvSpPr>
                <a:spLocks/>
              </p:cNvSpPr>
              <p:nvPr/>
            </p:nvSpPr>
            <p:spPr bwMode="auto">
              <a:xfrm>
                <a:off x="3020" y="1278"/>
                <a:ext cx="40" cy="15"/>
              </a:xfrm>
              <a:custGeom>
                <a:avLst/>
                <a:gdLst>
                  <a:gd name="T0" fmla="*/ 0 w 40"/>
                  <a:gd name="T1" fmla="*/ 0 h 15"/>
                  <a:gd name="T2" fmla="*/ 8 w 40"/>
                  <a:gd name="T3" fmla="*/ 3 h 15"/>
                  <a:gd name="T4" fmla="*/ 20 w 40"/>
                  <a:gd name="T5" fmla="*/ 10 h 15"/>
                  <a:gd name="T6" fmla="*/ 33 w 40"/>
                  <a:gd name="T7" fmla="*/ 15 h 15"/>
                  <a:gd name="T8" fmla="*/ 40 w 40"/>
                  <a:gd name="T9" fmla="*/ 13 h 15"/>
                  <a:gd name="T10" fmla="*/ 40 w 40"/>
                  <a:gd name="T11" fmla="*/ 10 h 15"/>
                  <a:gd name="T12" fmla="*/ 37 w 40"/>
                  <a:gd name="T13" fmla="*/ 7 h 15"/>
                  <a:gd name="T14" fmla="*/ 31 w 40"/>
                  <a:gd name="T15" fmla="*/ 6 h 15"/>
                  <a:gd name="T16" fmla="*/ 25 w 40"/>
                  <a:gd name="T17" fmla="*/ 4 h 15"/>
                  <a:gd name="T18" fmla="*/ 18 w 40"/>
                  <a:gd name="T19" fmla="*/ 3 h 15"/>
                  <a:gd name="T20" fmla="*/ 11 w 40"/>
                  <a:gd name="T21" fmla="*/ 1 h 15"/>
                  <a:gd name="T22" fmla="*/ 5 w 40"/>
                  <a:gd name="T23" fmla="*/ 0 h 15"/>
                  <a:gd name="T24" fmla="*/ 0 w 40"/>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15"/>
                  <a:gd name="T41" fmla="*/ 40 w 40"/>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15">
                    <a:moveTo>
                      <a:pt x="0" y="0"/>
                    </a:moveTo>
                    <a:lnTo>
                      <a:pt x="8" y="3"/>
                    </a:lnTo>
                    <a:lnTo>
                      <a:pt x="20" y="10"/>
                    </a:lnTo>
                    <a:lnTo>
                      <a:pt x="33" y="15"/>
                    </a:lnTo>
                    <a:lnTo>
                      <a:pt x="40" y="13"/>
                    </a:lnTo>
                    <a:lnTo>
                      <a:pt x="40" y="10"/>
                    </a:lnTo>
                    <a:lnTo>
                      <a:pt x="37" y="7"/>
                    </a:lnTo>
                    <a:lnTo>
                      <a:pt x="31" y="6"/>
                    </a:lnTo>
                    <a:lnTo>
                      <a:pt x="25" y="4"/>
                    </a:lnTo>
                    <a:lnTo>
                      <a:pt x="18" y="3"/>
                    </a:lnTo>
                    <a:lnTo>
                      <a:pt x="11" y="1"/>
                    </a:lnTo>
                    <a:lnTo>
                      <a:pt x="5" y="0"/>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95" name="Freeform 158"/>
              <p:cNvSpPr>
                <a:spLocks/>
              </p:cNvSpPr>
              <p:nvPr/>
            </p:nvSpPr>
            <p:spPr bwMode="auto">
              <a:xfrm>
                <a:off x="3028" y="1260"/>
                <a:ext cx="43" cy="13"/>
              </a:xfrm>
              <a:custGeom>
                <a:avLst/>
                <a:gdLst>
                  <a:gd name="T0" fmla="*/ 0 w 43"/>
                  <a:gd name="T1" fmla="*/ 13 h 13"/>
                  <a:gd name="T2" fmla="*/ 3 w 43"/>
                  <a:gd name="T3" fmla="*/ 13 h 13"/>
                  <a:gd name="T4" fmla="*/ 9 w 43"/>
                  <a:gd name="T5" fmla="*/ 12 h 13"/>
                  <a:gd name="T6" fmla="*/ 16 w 43"/>
                  <a:gd name="T7" fmla="*/ 12 h 13"/>
                  <a:gd name="T8" fmla="*/ 23 w 43"/>
                  <a:gd name="T9" fmla="*/ 12 h 13"/>
                  <a:gd name="T10" fmla="*/ 31 w 43"/>
                  <a:gd name="T11" fmla="*/ 10 h 13"/>
                  <a:gd name="T12" fmla="*/ 37 w 43"/>
                  <a:gd name="T13" fmla="*/ 9 h 13"/>
                  <a:gd name="T14" fmla="*/ 41 w 43"/>
                  <a:gd name="T15" fmla="*/ 6 h 13"/>
                  <a:gd name="T16" fmla="*/ 43 w 43"/>
                  <a:gd name="T17" fmla="*/ 3 h 13"/>
                  <a:gd name="T18" fmla="*/ 37 w 43"/>
                  <a:gd name="T19" fmla="*/ 0 h 13"/>
                  <a:gd name="T20" fmla="*/ 25 w 43"/>
                  <a:gd name="T21" fmla="*/ 3 h 13"/>
                  <a:gd name="T22" fmla="*/ 10 w 43"/>
                  <a:gd name="T23" fmla="*/ 9 h 13"/>
                  <a:gd name="T24" fmla="*/ 0 w 43"/>
                  <a:gd name="T25" fmla="*/ 13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13"/>
                  <a:gd name="T41" fmla="*/ 43 w 43"/>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13">
                    <a:moveTo>
                      <a:pt x="0" y="13"/>
                    </a:moveTo>
                    <a:lnTo>
                      <a:pt x="3" y="13"/>
                    </a:lnTo>
                    <a:lnTo>
                      <a:pt x="9" y="12"/>
                    </a:lnTo>
                    <a:lnTo>
                      <a:pt x="16" y="12"/>
                    </a:lnTo>
                    <a:lnTo>
                      <a:pt x="23" y="12"/>
                    </a:lnTo>
                    <a:lnTo>
                      <a:pt x="31" y="10"/>
                    </a:lnTo>
                    <a:lnTo>
                      <a:pt x="37" y="9"/>
                    </a:lnTo>
                    <a:lnTo>
                      <a:pt x="41" y="6"/>
                    </a:lnTo>
                    <a:lnTo>
                      <a:pt x="43" y="3"/>
                    </a:lnTo>
                    <a:lnTo>
                      <a:pt x="37" y="0"/>
                    </a:lnTo>
                    <a:lnTo>
                      <a:pt x="25" y="3"/>
                    </a:lnTo>
                    <a:lnTo>
                      <a:pt x="10" y="9"/>
                    </a:lnTo>
                    <a:lnTo>
                      <a:pt x="0"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96" name="Freeform 159"/>
              <p:cNvSpPr>
                <a:spLocks/>
              </p:cNvSpPr>
              <p:nvPr/>
            </p:nvSpPr>
            <p:spPr bwMode="auto">
              <a:xfrm>
                <a:off x="3007" y="1284"/>
                <a:ext cx="41" cy="31"/>
              </a:xfrm>
              <a:custGeom>
                <a:avLst/>
                <a:gdLst>
                  <a:gd name="T0" fmla="*/ 0 w 41"/>
                  <a:gd name="T1" fmla="*/ 0 h 31"/>
                  <a:gd name="T2" fmla="*/ 6 w 41"/>
                  <a:gd name="T3" fmla="*/ 3 h 31"/>
                  <a:gd name="T4" fmla="*/ 12 w 41"/>
                  <a:gd name="T5" fmla="*/ 6 h 31"/>
                  <a:gd name="T6" fmla="*/ 19 w 41"/>
                  <a:gd name="T7" fmla="*/ 10 h 31"/>
                  <a:gd name="T8" fmla="*/ 28 w 41"/>
                  <a:gd name="T9" fmla="*/ 14 h 31"/>
                  <a:gd name="T10" fmla="*/ 34 w 41"/>
                  <a:gd name="T11" fmla="*/ 20 h 31"/>
                  <a:gd name="T12" fmla="*/ 38 w 41"/>
                  <a:gd name="T13" fmla="*/ 25 h 31"/>
                  <a:gd name="T14" fmla="*/ 41 w 41"/>
                  <a:gd name="T15" fmla="*/ 28 h 31"/>
                  <a:gd name="T16" fmla="*/ 41 w 41"/>
                  <a:gd name="T17" fmla="*/ 31 h 31"/>
                  <a:gd name="T18" fmla="*/ 34 w 41"/>
                  <a:gd name="T19" fmla="*/ 29 h 31"/>
                  <a:gd name="T20" fmla="*/ 21 w 41"/>
                  <a:gd name="T21" fmla="*/ 19 h 31"/>
                  <a:gd name="T22" fmla="*/ 9 w 41"/>
                  <a:gd name="T23" fmla="*/ 9 h 31"/>
                  <a:gd name="T24" fmla="*/ 0 w 41"/>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0"/>
                    </a:moveTo>
                    <a:lnTo>
                      <a:pt x="6" y="3"/>
                    </a:lnTo>
                    <a:lnTo>
                      <a:pt x="12" y="6"/>
                    </a:lnTo>
                    <a:lnTo>
                      <a:pt x="19" y="10"/>
                    </a:lnTo>
                    <a:lnTo>
                      <a:pt x="28" y="14"/>
                    </a:lnTo>
                    <a:lnTo>
                      <a:pt x="34" y="20"/>
                    </a:lnTo>
                    <a:lnTo>
                      <a:pt x="38" y="25"/>
                    </a:lnTo>
                    <a:lnTo>
                      <a:pt x="41" y="28"/>
                    </a:lnTo>
                    <a:lnTo>
                      <a:pt x="41" y="31"/>
                    </a:lnTo>
                    <a:lnTo>
                      <a:pt x="34" y="29"/>
                    </a:lnTo>
                    <a:lnTo>
                      <a:pt x="21" y="19"/>
                    </a:lnTo>
                    <a:lnTo>
                      <a:pt x="9" y="9"/>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97" name="Freeform 160"/>
              <p:cNvSpPr>
                <a:spLocks/>
              </p:cNvSpPr>
              <p:nvPr/>
            </p:nvSpPr>
            <p:spPr bwMode="auto">
              <a:xfrm>
                <a:off x="2796" y="1270"/>
                <a:ext cx="12" cy="57"/>
              </a:xfrm>
              <a:custGeom>
                <a:avLst/>
                <a:gdLst>
                  <a:gd name="T0" fmla="*/ 7 w 12"/>
                  <a:gd name="T1" fmla="*/ 0 h 57"/>
                  <a:gd name="T2" fmla="*/ 10 w 12"/>
                  <a:gd name="T3" fmla="*/ 14 h 57"/>
                  <a:gd name="T4" fmla="*/ 12 w 12"/>
                  <a:gd name="T5" fmla="*/ 33 h 57"/>
                  <a:gd name="T6" fmla="*/ 10 w 12"/>
                  <a:gd name="T7" fmla="*/ 48 h 57"/>
                  <a:gd name="T8" fmla="*/ 4 w 12"/>
                  <a:gd name="T9" fmla="*/ 57 h 57"/>
                  <a:gd name="T10" fmla="*/ 0 w 12"/>
                  <a:gd name="T11" fmla="*/ 51 h 57"/>
                  <a:gd name="T12" fmla="*/ 1 w 12"/>
                  <a:gd name="T13" fmla="*/ 34 h 57"/>
                  <a:gd name="T14" fmla="*/ 6 w 12"/>
                  <a:gd name="T15" fmla="*/ 15 h 57"/>
                  <a:gd name="T16" fmla="*/ 7 w 12"/>
                  <a:gd name="T17" fmla="*/ 0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7"/>
                  <a:gd name="T29" fmla="*/ 12 w 12"/>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7">
                    <a:moveTo>
                      <a:pt x="7" y="0"/>
                    </a:moveTo>
                    <a:lnTo>
                      <a:pt x="10" y="14"/>
                    </a:lnTo>
                    <a:lnTo>
                      <a:pt x="12" y="33"/>
                    </a:lnTo>
                    <a:lnTo>
                      <a:pt x="10" y="48"/>
                    </a:lnTo>
                    <a:lnTo>
                      <a:pt x="4" y="57"/>
                    </a:lnTo>
                    <a:lnTo>
                      <a:pt x="0" y="51"/>
                    </a:lnTo>
                    <a:lnTo>
                      <a:pt x="1" y="34"/>
                    </a:lnTo>
                    <a:lnTo>
                      <a:pt x="6" y="15"/>
                    </a:lnTo>
                    <a:lnTo>
                      <a:pt x="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98" name="Freeform 161"/>
              <p:cNvSpPr>
                <a:spLocks/>
              </p:cNvSpPr>
              <p:nvPr/>
            </p:nvSpPr>
            <p:spPr bwMode="auto">
              <a:xfrm>
                <a:off x="2774" y="1263"/>
                <a:ext cx="16" cy="55"/>
              </a:xfrm>
              <a:custGeom>
                <a:avLst/>
                <a:gdLst>
                  <a:gd name="T0" fmla="*/ 16 w 16"/>
                  <a:gd name="T1" fmla="*/ 0 h 55"/>
                  <a:gd name="T2" fmla="*/ 16 w 16"/>
                  <a:gd name="T3" fmla="*/ 13 h 55"/>
                  <a:gd name="T4" fmla="*/ 15 w 16"/>
                  <a:gd name="T5" fmla="*/ 31 h 55"/>
                  <a:gd name="T6" fmla="*/ 10 w 16"/>
                  <a:gd name="T7" fmla="*/ 47 h 55"/>
                  <a:gd name="T8" fmla="*/ 3 w 16"/>
                  <a:gd name="T9" fmla="*/ 55 h 55"/>
                  <a:gd name="T10" fmla="*/ 0 w 16"/>
                  <a:gd name="T11" fmla="*/ 47 h 55"/>
                  <a:gd name="T12" fmla="*/ 4 w 16"/>
                  <a:gd name="T13" fmla="*/ 31 h 55"/>
                  <a:gd name="T14" fmla="*/ 12 w 16"/>
                  <a:gd name="T15" fmla="*/ 12 h 55"/>
                  <a:gd name="T16" fmla="*/ 16 w 16"/>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5"/>
                  <a:gd name="T29" fmla="*/ 16 w 16"/>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5">
                    <a:moveTo>
                      <a:pt x="16" y="0"/>
                    </a:moveTo>
                    <a:lnTo>
                      <a:pt x="16" y="13"/>
                    </a:lnTo>
                    <a:lnTo>
                      <a:pt x="15" y="31"/>
                    </a:lnTo>
                    <a:lnTo>
                      <a:pt x="10" y="47"/>
                    </a:lnTo>
                    <a:lnTo>
                      <a:pt x="3" y="55"/>
                    </a:lnTo>
                    <a:lnTo>
                      <a:pt x="0" y="47"/>
                    </a:lnTo>
                    <a:lnTo>
                      <a:pt x="4" y="31"/>
                    </a:lnTo>
                    <a:lnTo>
                      <a:pt x="12" y="12"/>
                    </a:lnTo>
                    <a:lnTo>
                      <a:pt x="1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799" name="Freeform 162"/>
              <p:cNvSpPr>
                <a:spLocks/>
              </p:cNvSpPr>
              <p:nvPr/>
            </p:nvSpPr>
            <p:spPr bwMode="auto">
              <a:xfrm>
                <a:off x="2825" y="1287"/>
                <a:ext cx="11" cy="51"/>
              </a:xfrm>
              <a:custGeom>
                <a:avLst/>
                <a:gdLst>
                  <a:gd name="T0" fmla="*/ 3 w 11"/>
                  <a:gd name="T1" fmla="*/ 0 h 51"/>
                  <a:gd name="T2" fmla="*/ 8 w 11"/>
                  <a:gd name="T3" fmla="*/ 7 h 51"/>
                  <a:gd name="T4" fmla="*/ 11 w 11"/>
                  <a:gd name="T5" fmla="*/ 23 h 51"/>
                  <a:gd name="T6" fmla="*/ 11 w 11"/>
                  <a:gd name="T7" fmla="*/ 41 h 51"/>
                  <a:gd name="T8" fmla="*/ 6 w 11"/>
                  <a:gd name="T9" fmla="*/ 51 h 51"/>
                  <a:gd name="T10" fmla="*/ 0 w 11"/>
                  <a:gd name="T11" fmla="*/ 48 h 51"/>
                  <a:gd name="T12" fmla="*/ 0 w 11"/>
                  <a:gd name="T13" fmla="*/ 34 h 51"/>
                  <a:gd name="T14" fmla="*/ 3 w 11"/>
                  <a:gd name="T15" fmla="*/ 14 h 51"/>
                  <a:gd name="T16" fmla="*/ 3 w 11"/>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1"/>
                  <a:gd name="T29" fmla="*/ 11 w 11"/>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1">
                    <a:moveTo>
                      <a:pt x="3" y="0"/>
                    </a:moveTo>
                    <a:lnTo>
                      <a:pt x="8" y="7"/>
                    </a:lnTo>
                    <a:lnTo>
                      <a:pt x="11" y="23"/>
                    </a:lnTo>
                    <a:lnTo>
                      <a:pt x="11" y="41"/>
                    </a:lnTo>
                    <a:lnTo>
                      <a:pt x="6" y="51"/>
                    </a:lnTo>
                    <a:lnTo>
                      <a:pt x="0" y="48"/>
                    </a:lnTo>
                    <a:lnTo>
                      <a:pt x="0" y="34"/>
                    </a:lnTo>
                    <a:lnTo>
                      <a:pt x="3" y="14"/>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00" name="Freeform 163"/>
              <p:cNvSpPr>
                <a:spLocks/>
              </p:cNvSpPr>
              <p:nvPr/>
            </p:nvSpPr>
            <p:spPr bwMode="auto">
              <a:xfrm>
                <a:off x="2849" y="1291"/>
                <a:ext cx="21" cy="61"/>
              </a:xfrm>
              <a:custGeom>
                <a:avLst/>
                <a:gdLst>
                  <a:gd name="T0" fmla="*/ 0 w 21"/>
                  <a:gd name="T1" fmla="*/ 0 h 61"/>
                  <a:gd name="T2" fmla="*/ 9 w 21"/>
                  <a:gd name="T3" fmla="*/ 15 h 61"/>
                  <a:gd name="T4" fmla="*/ 18 w 21"/>
                  <a:gd name="T5" fmla="*/ 34 h 61"/>
                  <a:gd name="T6" fmla="*/ 21 w 21"/>
                  <a:gd name="T7" fmla="*/ 52 h 61"/>
                  <a:gd name="T8" fmla="*/ 18 w 21"/>
                  <a:gd name="T9" fmla="*/ 61 h 61"/>
                  <a:gd name="T10" fmla="*/ 10 w 21"/>
                  <a:gd name="T11" fmla="*/ 55 h 61"/>
                  <a:gd name="T12" fmla="*/ 6 w 21"/>
                  <a:gd name="T13" fmla="*/ 36 h 61"/>
                  <a:gd name="T14" fmla="*/ 3 w 21"/>
                  <a:gd name="T15" fmla="*/ 15 h 61"/>
                  <a:gd name="T16" fmla="*/ 0 w 21"/>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61"/>
                  <a:gd name="T29" fmla="*/ 21 w 21"/>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61">
                    <a:moveTo>
                      <a:pt x="0" y="0"/>
                    </a:moveTo>
                    <a:lnTo>
                      <a:pt x="9" y="15"/>
                    </a:lnTo>
                    <a:lnTo>
                      <a:pt x="18" y="34"/>
                    </a:lnTo>
                    <a:lnTo>
                      <a:pt x="21" y="52"/>
                    </a:lnTo>
                    <a:lnTo>
                      <a:pt x="18" y="61"/>
                    </a:lnTo>
                    <a:lnTo>
                      <a:pt x="10" y="55"/>
                    </a:lnTo>
                    <a:lnTo>
                      <a:pt x="6" y="36"/>
                    </a:lnTo>
                    <a:lnTo>
                      <a:pt x="3" y="15"/>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01" name="Freeform 164"/>
              <p:cNvSpPr>
                <a:spLocks/>
              </p:cNvSpPr>
              <p:nvPr/>
            </p:nvSpPr>
            <p:spPr bwMode="auto">
              <a:xfrm>
                <a:off x="2877" y="1300"/>
                <a:ext cx="24" cy="65"/>
              </a:xfrm>
              <a:custGeom>
                <a:avLst/>
                <a:gdLst>
                  <a:gd name="T0" fmla="*/ 0 w 24"/>
                  <a:gd name="T1" fmla="*/ 0 h 65"/>
                  <a:gd name="T2" fmla="*/ 9 w 24"/>
                  <a:gd name="T3" fmla="*/ 15 h 65"/>
                  <a:gd name="T4" fmla="*/ 18 w 24"/>
                  <a:gd name="T5" fmla="*/ 37 h 65"/>
                  <a:gd name="T6" fmla="*/ 24 w 24"/>
                  <a:gd name="T7" fmla="*/ 58 h 65"/>
                  <a:gd name="T8" fmla="*/ 21 w 24"/>
                  <a:gd name="T9" fmla="*/ 65 h 65"/>
                  <a:gd name="T10" fmla="*/ 13 w 24"/>
                  <a:gd name="T11" fmla="*/ 56 h 65"/>
                  <a:gd name="T12" fmla="*/ 7 w 24"/>
                  <a:gd name="T13" fmla="*/ 35 h 65"/>
                  <a:gd name="T14" fmla="*/ 3 w 24"/>
                  <a:gd name="T15" fmla="*/ 13 h 65"/>
                  <a:gd name="T16" fmla="*/ 0 w 24"/>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5"/>
                  <a:gd name="T29" fmla="*/ 24 w 24"/>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5">
                    <a:moveTo>
                      <a:pt x="0" y="0"/>
                    </a:moveTo>
                    <a:lnTo>
                      <a:pt x="9" y="15"/>
                    </a:lnTo>
                    <a:lnTo>
                      <a:pt x="18" y="37"/>
                    </a:lnTo>
                    <a:lnTo>
                      <a:pt x="24" y="58"/>
                    </a:lnTo>
                    <a:lnTo>
                      <a:pt x="21" y="65"/>
                    </a:lnTo>
                    <a:lnTo>
                      <a:pt x="13" y="56"/>
                    </a:lnTo>
                    <a:lnTo>
                      <a:pt x="7" y="35"/>
                    </a:lnTo>
                    <a:lnTo>
                      <a:pt x="3" y="1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02" name="Freeform 165"/>
              <p:cNvSpPr>
                <a:spLocks/>
              </p:cNvSpPr>
              <p:nvPr/>
            </p:nvSpPr>
            <p:spPr bwMode="auto">
              <a:xfrm>
                <a:off x="2927" y="1297"/>
                <a:ext cx="42" cy="69"/>
              </a:xfrm>
              <a:custGeom>
                <a:avLst/>
                <a:gdLst>
                  <a:gd name="T0" fmla="*/ 0 w 42"/>
                  <a:gd name="T1" fmla="*/ 0 h 69"/>
                  <a:gd name="T2" fmla="*/ 8 w 42"/>
                  <a:gd name="T3" fmla="*/ 6 h 69"/>
                  <a:gd name="T4" fmla="*/ 15 w 42"/>
                  <a:gd name="T5" fmla="*/ 15 h 69"/>
                  <a:gd name="T6" fmla="*/ 22 w 42"/>
                  <a:gd name="T7" fmla="*/ 25 h 69"/>
                  <a:gd name="T8" fmla="*/ 30 w 42"/>
                  <a:gd name="T9" fmla="*/ 37 h 69"/>
                  <a:gd name="T10" fmla="*/ 36 w 42"/>
                  <a:gd name="T11" fmla="*/ 47 h 69"/>
                  <a:gd name="T12" fmla="*/ 40 w 42"/>
                  <a:gd name="T13" fmla="*/ 58 h 69"/>
                  <a:gd name="T14" fmla="*/ 42 w 42"/>
                  <a:gd name="T15" fmla="*/ 65 h 69"/>
                  <a:gd name="T16" fmla="*/ 40 w 42"/>
                  <a:gd name="T17" fmla="*/ 69 h 69"/>
                  <a:gd name="T18" fmla="*/ 31 w 42"/>
                  <a:gd name="T19" fmla="*/ 61 h 69"/>
                  <a:gd name="T20" fmla="*/ 21 w 42"/>
                  <a:gd name="T21" fmla="*/ 38 h 69"/>
                  <a:gd name="T22" fmla="*/ 11 w 42"/>
                  <a:gd name="T23" fmla="*/ 13 h 69"/>
                  <a:gd name="T24" fmla="*/ 0 w 42"/>
                  <a:gd name="T25" fmla="*/ 0 h 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69"/>
                  <a:gd name="T41" fmla="*/ 42 w 42"/>
                  <a:gd name="T42" fmla="*/ 69 h 6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69">
                    <a:moveTo>
                      <a:pt x="0" y="0"/>
                    </a:moveTo>
                    <a:lnTo>
                      <a:pt x="8" y="6"/>
                    </a:lnTo>
                    <a:lnTo>
                      <a:pt x="15" y="15"/>
                    </a:lnTo>
                    <a:lnTo>
                      <a:pt x="22" y="25"/>
                    </a:lnTo>
                    <a:lnTo>
                      <a:pt x="30" y="37"/>
                    </a:lnTo>
                    <a:lnTo>
                      <a:pt x="36" y="47"/>
                    </a:lnTo>
                    <a:lnTo>
                      <a:pt x="40" y="58"/>
                    </a:lnTo>
                    <a:lnTo>
                      <a:pt x="42" y="65"/>
                    </a:lnTo>
                    <a:lnTo>
                      <a:pt x="40" y="69"/>
                    </a:lnTo>
                    <a:lnTo>
                      <a:pt x="31" y="61"/>
                    </a:lnTo>
                    <a:lnTo>
                      <a:pt x="21" y="38"/>
                    </a:lnTo>
                    <a:lnTo>
                      <a:pt x="11" y="1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03" name="Freeform 166"/>
              <p:cNvSpPr>
                <a:spLocks/>
              </p:cNvSpPr>
              <p:nvPr/>
            </p:nvSpPr>
            <p:spPr bwMode="auto">
              <a:xfrm>
                <a:off x="2983" y="1287"/>
                <a:ext cx="48" cy="63"/>
              </a:xfrm>
              <a:custGeom>
                <a:avLst/>
                <a:gdLst>
                  <a:gd name="T0" fmla="*/ 0 w 48"/>
                  <a:gd name="T1" fmla="*/ 0 h 63"/>
                  <a:gd name="T2" fmla="*/ 6 w 48"/>
                  <a:gd name="T3" fmla="*/ 4 h 63"/>
                  <a:gd name="T4" fmla="*/ 14 w 48"/>
                  <a:gd name="T5" fmla="*/ 13 h 63"/>
                  <a:gd name="T6" fmla="*/ 23 w 48"/>
                  <a:gd name="T7" fmla="*/ 22 h 63"/>
                  <a:gd name="T8" fmla="*/ 31 w 48"/>
                  <a:gd name="T9" fmla="*/ 32 h 63"/>
                  <a:gd name="T10" fmla="*/ 39 w 48"/>
                  <a:gd name="T11" fmla="*/ 43 h 63"/>
                  <a:gd name="T12" fmla="*/ 45 w 48"/>
                  <a:gd name="T13" fmla="*/ 51 h 63"/>
                  <a:gd name="T14" fmla="*/ 48 w 48"/>
                  <a:gd name="T15" fmla="*/ 59 h 63"/>
                  <a:gd name="T16" fmla="*/ 46 w 48"/>
                  <a:gd name="T17" fmla="*/ 63 h 63"/>
                  <a:gd name="T18" fmla="*/ 42 w 48"/>
                  <a:gd name="T19" fmla="*/ 62 h 63"/>
                  <a:gd name="T20" fmla="*/ 36 w 48"/>
                  <a:gd name="T21" fmla="*/ 56 h 63"/>
                  <a:gd name="T22" fmla="*/ 28 w 48"/>
                  <a:gd name="T23" fmla="*/ 47 h 63"/>
                  <a:gd name="T24" fmla="*/ 23 w 48"/>
                  <a:gd name="T25" fmla="*/ 35 h 63"/>
                  <a:gd name="T26" fmla="*/ 15 w 48"/>
                  <a:gd name="T27" fmla="*/ 23 h 63"/>
                  <a:gd name="T28" fmla="*/ 9 w 48"/>
                  <a:gd name="T29" fmla="*/ 13 h 63"/>
                  <a:gd name="T30" fmla="*/ 5 w 48"/>
                  <a:gd name="T31" fmla="*/ 4 h 63"/>
                  <a:gd name="T32" fmla="*/ 0 w 48"/>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3"/>
                  <a:gd name="T53" fmla="*/ 48 w 48"/>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3">
                    <a:moveTo>
                      <a:pt x="0" y="0"/>
                    </a:moveTo>
                    <a:lnTo>
                      <a:pt x="6" y="4"/>
                    </a:lnTo>
                    <a:lnTo>
                      <a:pt x="14" y="13"/>
                    </a:lnTo>
                    <a:lnTo>
                      <a:pt x="23" y="22"/>
                    </a:lnTo>
                    <a:lnTo>
                      <a:pt x="31" y="32"/>
                    </a:lnTo>
                    <a:lnTo>
                      <a:pt x="39" y="43"/>
                    </a:lnTo>
                    <a:lnTo>
                      <a:pt x="45" y="51"/>
                    </a:lnTo>
                    <a:lnTo>
                      <a:pt x="48" y="59"/>
                    </a:lnTo>
                    <a:lnTo>
                      <a:pt x="46" y="63"/>
                    </a:lnTo>
                    <a:lnTo>
                      <a:pt x="42" y="62"/>
                    </a:lnTo>
                    <a:lnTo>
                      <a:pt x="36" y="56"/>
                    </a:lnTo>
                    <a:lnTo>
                      <a:pt x="28" y="47"/>
                    </a:lnTo>
                    <a:lnTo>
                      <a:pt x="23" y="35"/>
                    </a:lnTo>
                    <a:lnTo>
                      <a:pt x="15" y="23"/>
                    </a:lnTo>
                    <a:lnTo>
                      <a:pt x="9" y="13"/>
                    </a:lnTo>
                    <a:lnTo>
                      <a:pt x="5"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04" name="Freeform 167"/>
              <p:cNvSpPr>
                <a:spLocks/>
              </p:cNvSpPr>
              <p:nvPr/>
            </p:nvSpPr>
            <p:spPr bwMode="auto">
              <a:xfrm>
                <a:off x="2902" y="1301"/>
                <a:ext cx="40" cy="58"/>
              </a:xfrm>
              <a:custGeom>
                <a:avLst/>
                <a:gdLst>
                  <a:gd name="T0" fmla="*/ 0 w 40"/>
                  <a:gd name="T1" fmla="*/ 0 h 58"/>
                  <a:gd name="T2" fmla="*/ 5 w 40"/>
                  <a:gd name="T3" fmla="*/ 5 h 58"/>
                  <a:gd name="T4" fmla="*/ 12 w 40"/>
                  <a:gd name="T5" fmla="*/ 12 h 58"/>
                  <a:gd name="T6" fmla="*/ 19 w 40"/>
                  <a:gd name="T7" fmla="*/ 21 h 58"/>
                  <a:gd name="T8" fmla="*/ 28 w 40"/>
                  <a:gd name="T9" fmla="*/ 31 h 58"/>
                  <a:gd name="T10" fmla="*/ 34 w 40"/>
                  <a:gd name="T11" fmla="*/ 40 h 58"/>
                  <a:gd name="T12" fmla="*/ 39 w 40"/>
                  <a:gd name="T13" fmla="*/ 49 h 58"/>
                  <a:gd name="T14" fmla="*/ 40 w 40"/>
                  <a:gd name="T15" fmla="*/ 55 h 58"/>
                  <a:gd name="T16" fmla="*/ 37 w 40"/>
                  <a:gd name="T17" fmla="*/ 58 h 58"/>
                  <a:gd name="T18" fmla="*/ 27 w 40"/>
                  <a:gd name="T19" fmla="*/ 51 h 58"/>
                  <a:gd name="T20" fmla="*/ 16 w 40"/>
                  <a:gd name="T21" fmla="*/ 33 h 58"/>
                  <a:gd name="T22" fmla="*/ 6 w 40"/>
                  <a:gd name="T23" fmla="*/ 12 h 58"/>
                  <a:gd name="T24" fmla="*/ 0 w 40"/>
                  <a:gd name="T25" fmla="*/ 0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58"/>
                  <a:gd name="T41" fmla="*/ 40 w 40"/>
                  <a:gd name="T42" fmla="*/ 58 h 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58">
                    <a:moveTo>
                      <a:pt x="0" y="0"/>
                    </a:moveTo>
                    <a:lnTo>
                      <a:pt x="5" y="5"/>
                    </a:lnTo>
                    <a:lnTo>
                      <a:pt x="12" y="12"/>
                    </a:lnTo>
                    <a:lnTo>
                      <a:pt x="19" y="21"/>
                    </a:lnTo>
                    <a:lnTo>
                      <a:pt x="28" y="31"/>
                    </a:lnTo>
                    <a:lnTo>
                      <a:pt x="34" y="40"/>
                    </a:lnTo>
                    <a:lnTo>
                      <a:pt x="39" y="49"/>
                    </a:lnTo>
                    <a:lnTo>
                      <a:pt x="40" y="55"/>
                    </a:lnTo>
                    <a:lnTo>
                      <a:pt x="37" y="58"/>
                    </a:lnTo>
                    <a:lnTo>
                      <a:pt x="27" y="51"/>
                    </a:lnTo>
                    <a:lnTo>
                      <a:pt x="16" y="33"/>
                    </a:lnTo>
                    <a:lnTo>
                      <a:pt x="6" y="1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05" name="Freeform 168"/>
              <p:cNvSpPr>
                <a:spLocks/>
              </p:cNvSpPr>
              <p:nvPr/>
            </p:nvSpPr>
            <p:spPr bwMode="auto">
              <a:xfrm>
                <a:off x="2905" y="1214"/>
                <a:ext cx="50" cy="92"/>
              </a:xfrm>
              <a:custGeom>
                <a:avLst/>
                <a:gdLst>
                  <a:gd name="T0" fmla="*/ 49 w 50"/>
                  <a:gd name="T1" fmla="*/ 0 h 92"/>
                  <a:gd name="T2" fmla="*/ 50 w 50"/>
                  <a:gd name="T3" fmla="*/ 6 h 92"/>
                  <a:gd name="T4" fmla="*/ 49 w 50"/>
                  <a:gd name="T5" fmla="*/ 15 h 92"/>
                  <a:gd name="T6" fmla="*/ 43 w 50"/>
                  <a:gd name="T7" fmla="*/ 30 h 92"/>
                  <a:gd name="T8" fmla="*/ 37 w 50"/>
                  <a:gd name="T9" fmla="*/ 45 h 92"/>
                  <a:gd name="T10" fmla="*/ 28 w 50"/>
                  <a:gd name="T11" fmla="*/ 59 h 92"/>
                  <a:gd name="T12" fmla="*/ 19 w 50"/>
                  <a:gd name="T13" fmla="*/ 74 h 92"/>
                  <a:gd name="T14" fmla="*/ 9 w 50"/>
                  <a:gd name="T15" fmla="*/ 84 h 92"/>
                  <a:gd name="T16" fmla="*/ 0 w 50"/>
                  <a:gd name="T17" fmla="*/ 92 h 92"/>
                  <a:gd name="T18" fmla="*/ 3 w 50"/>
                  <a:gd name="T19" fmla="*/ 84 h 92"/>
                  <a:gd name="T20" fmla="*/ 9 w 50"/>
                  <a:gd name="T21" fmla="*/ 73 h 92"/>
                  <a:gd name="T22" fmla="*/ 16 w 50"/>
                  <a:gd name="T23" fmla="*/ 58 h 92"/>
                  <a:gd name="T24" fmla="*/ 24 w 50"/>
                  <a:gd name="T25" fmla="*/ 42 h 92"/>
                  <a:gd name="T26" fmla="*/ 33 w 50"/>
                  <a:gd name="T27" fmla="*/ 25 h 92"/>
                  <a:gd name="T28" fmla="*/ 40 w 50"/>
                  <a:gd name="T29" fmla="*/ 12 h 92"/>
                  <a:gd name="T30" fmla="*/ 46 w 50"/>
                  <a:gd name="T31" fmla="*/ 3 h 92"/>
                  <a:gd name="T32" fmla="*/ 49 w 50"/>
                  <a:gd name="T33" fmla="*/ 0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2"/>
                  <a:gd name="T53" fmla="*/ 50 w 50"/>
                  <a:gd name="T54" fmla="*/ 92 h 9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2">
                    <a:moveTo>
                      <a:pt x="49" y="0"/>
                    </a:moveTo>
                    <a:lnTo>
                      <a:pt x="50" y="6"/>
                    </a:lnTo>
                    <a:lnTo>
                      <a:pt x="49" y="15"/>
                    </a:lnTo>
                    <a:lnTo>
                      <a:pt x="43" y="30"/>
                    </a:lnTo>
                    <a:lnTo>
                      <a:pt x="37" y="45"/>
                    </a:lnTo>
                    <a:lnTo>
                      <a:pt x="28" y="59"/>
                    </a:lnTo>
                    <a:lnTo>
                      <a:pt x="19" y="74"/>
                    </a:lnTo>
                    <a:lnTo>
                      <a:pt x="9" y="84"/>
                    </a:lnTo>
                    <a:lnTo>
                      <a:pt x="0" y="92"/>
                    </a:lnTo>
                    <a:lnTo>
                      <a:pt x="3" y="84"/>
                    </a:lnTo>
                    <a:lnTo>
                      <a:pt x="9" y="73"/>
                    </a:lnTo>
                    <a:lnTo>
                      <a:pt x="16" y="58"/>
                    </a:lnTo>
                    <a:lnTo>
                      <a:pt x="24" y="42"/>
                    </a:lnTo>
                    <a:lnTo>
                      <a:pt x="33" y="25"/>
                    </a:lnTo>
                    <a:lnTo>
                      <a:pt x="40" y="12"/>
                    </a:lnTo>
                    <a:lnTo>
                      <a:pt x="46" y="3"/>
                    </a:lnTo>
                    <a:lnTo>
                      <a:pt x="4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06" name="Freeform 169"/>
              <p:cNvSpPr>
                <a:spLocks/>
              </p:cNvSpPr>
              <p:nvPr/>
            </p:nvSpPr>
            <p:spPr bwMode="auto">
              <a:xfrm>
                <a:off x="2951" y="1228"/>
                <a:ext cx="43" cy="70"/>
              </a:xfrm>
              <a:custGeom>
                <a:avLst/>
                <a:gdLst>
                  <a:gd name="T0" fmla="*/ 43 w 43"/>
                  <a:gd name="T1" fmla="*/ 0 h 70"/>
                  <a:gd name="T2" fmla="*/ 43 w 43"/>
                  <a:gd name="T3" fmla="*/ 2 h 70"/>
                  <a:gd name="T4" fmla="*/ 41 w 43"/>
                  <a:gd name="T5" fmla="*/ 10 h 70"/>
                  <a:gd name="T6" fmla="*/ 38 w 43"/>
                  <a:gd name="T7" fmla="*/ 20 h 70"/>
                  <a:gd name="T8" fmla="*/ 32 w 43"/>
                  <a:gd name="T9" fmla="*/ 31 h 70"/>
                  <a:gd name="T10" fmla="*/ 25 w 43"/>
                  <a:gd name="T11" fmla="*/ 44 h 70"/>
                  <a:gd name="T12" fmla="*/ 18 w 43"/>
                  <a:gd name="T13" fmla="*/ 54 h 70"/>
                  <a:gd name="T14" fmla="*/ 9 w 43"/>
                  <a:gd name="T15" fmla="*/ 65 h 70"/>
                  <a:gd name="T16" fmla="*/ 0 w 43"/>
                  <a:gd name="T17" fmla="*/ 70 h 70"/>
                  <a:gd name="T18" fmla="*/ 10 w 43"/>
                  <a:gd name="T19" fmla="*/ 53 h 70"/>
                  <a:gd name="T20" fmla="*/ 24 w 43"/>
                  <a:gd name="T21" fmla="*/ 28 h 70"/>
                  <a:gd name="T22" fmla="*/ 35 w 43"/>
                  <a:gd name="T23" fmla="*/ 7 h 70"/>
                  <a:gd name="T24" fmla="*/ 43 w 43"/>
                  <a:gd name="T25" fmla="*/ 0 h 7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70"/>
                  <a:gd name="T41" fmla="*/ 43 w 43"/>
                  <a:gd name="T42" fmla="*/ 70 h 7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70">
                    <a:moveTo>
                      <a:pt x="43" y="0"/>
                    </a:moveTo>
                    <a:lnTo>
                      <a:pt x="43" y="2"/>
                    </a:lnTo>
                    <a:lnTo>
                      <a:pt x="41" y="10"/>
                    </a:lnTo>
                    <a:lnTo>
                      <a:pt x="38" y="20"/>
                    </a:lnTo>
                    <a:lnTo>
                      <a:pt x="32" y="31"/>
                    </a:lnTo>
                    <a:lnTo>
                      <a:pt x="25" y="44"/>
                    </a:lnTo>
                    <a:lnTo>
                      <a:pt x="18" y="54"/>
                    </a:lnTo>
                    <a:lnTo>
                      <a:pt x="9" y="65"/>
                    </a:lnTo>
                    <a:lnTo>
                      <a:pt x="0" y="70"/>
                    </a:lnTo>
                    <a:lnTo>
                      <a:pt x="10" y="53"/>
                    </a:lnTo>
                    <a:lnTo>
                      <a:pt x="24" y="28"/>
                    </a:lnTo>
                    <a:lnTo>
                      <a:pt x="35" y="7"/>
                    </a:lnTo>
                    <a:lnTo>
                      <a:pt x="4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07" name="Freeform 170"/>
              <p:cNvSpPr>
                <a:spLocks/>
              </p:cNvSpPr>
              <p:nvPr/>
            </p:nvSpPr>
            <p:spPr bwMode="auto">
              <a:xfrm>
                <a:off x="2957" y="1294"/>
                <a:ext cx="46" cy="62"/>
              </a:xfrm>
              <a:custGeom>
                <a:avLst/>
                <a:gdLst>
                  <a:gd name="T0" fmla="*/ 0 w 46"/>
                  <a:gd name="T1" fmla="*/ 0 h 62"/>
                  <a:gd name="T2" fmla="*/ 6 w 46"/>
                  <a:gd name="T3" fmla="*/ 4 h 62"/>
                  <a:gd name="T4" fmla="*/ 13 w 46"/>
                  <a:gd name="T5" fmla="*/ 13 h 62"/>
                  <a:gd name="T6" fmla="*/ 21 w 46"/>
                  <a:gd name="T7" fmla="*/ 22 h 62"/>
                  <a:gd name="T8" fmla="*/ 29 w 46"/>
                  <a:gd name="T9" fmla="*/ 33 h 62"/>
                  <a:gd name="T10" fmla="*/ 37 w 46"/>
                  <a:gd name="T11" fmla="*/ 43 h 62"/>
                  <a:gd name="T12" fmla="*/ 43 w 46"/>
                  <a:gd name="T13" fmla="*/ 52 h 62"/>
                  <a:gd name="T14" fmla="*/ 46 w 46"/>
                  <a:gd name="T15" fmla="*/ 58 h 62"/>
                  <a:gd name="T16" fmla="*/ 44 w 46"/>
                  <a:gd name="T17" fmla="*/ 62 h 62"/>
                  <a:gd name="T18" fmla="*/ 40 w 46"/>
                  <a:gd name="T19" fmla="*/ 62 h 62"/>
                  <a:gd name="T20" fmla="*/ 34 w 46"/>
                  <a:gd name="T21" fmla="*/ 56 h 62"/>
                  <a:gd name="T22" fmla="*/ 26 w 46"/>
                  <a:gd name="T23" fmla="*/ 47 h 62"/>
                  <a:gd name="T24" fmla="*/ 21 w 46"/>
                  <a:gd name="T25" fmla="*/ 36 h 62"/>
                  <a:gd name="T26" fmla="*/ 15 w 46"/>
                  <a:gd name="T27" fmla="*/ 24 h 62"/>
                  <a:gd name="T28" fmla="*/ 9 w 46"/>
                  <a:gd name="T29" fmla="*/ 13 h 62"/>
                  <a:gd name="T30" fmla="*/ 3 w 46"/>
                  <a:gd name="T31" fmla="*/ 4 h 62"/>
                  <a:gd name="T32" fmla="*/ 0 w 46"/>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2"/>
                  <a:gd name="T53" fmla="*/ 46 w 46"/>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2">
                    <a:moveTo>
                      <a:pt x="0" y="0"/>
                    </a:moveTo>
                    <a:lnTo>
                      <a:pt x="6" y="4"/>
                    </a:lnTo>
                    <a:lnTo>
                      <a:pt x="13" y="13"/>
                    </a:lnTo>
                    <a:lnTo>
                      <a:pt x="21" y="22"/>
                    </a:lnTo>
                    <a:lnTo>
                      <a:pt x="29" y="33"/>
                    </a:lnTo>
                    <a:lnTo>
                      <a:pt x="37" y="43"/>
                    </a:lnTo>
                    <a:lnTo>
                      <a:pt x="43" y="52"/>
                    </a:lnTo>
                    <a:lnTo>
                      <a:pt x="46" y="58"/>
                    </a:lnTo>
                    <a:lnTo>
                      <a:pt x="44" y="62"/>
                    </a:lnTo>
                    <a:lnTo>
                      <a:pt x="40" y="62"/>
                    </a:lnTo>
                    <a:lnTo>
                      <a:pt x="34" y="56"/>
                    </a:lnTo>
                    <a:lnTo>
                      <a:pt x="26" y="47"/>
                    </a:lnTo>
                    <a:lnTo>
                      <a:pt x="21" y="36"/>
                    </a:lnTo>
                    <a:lnTo>
                      <a:pt x="15" y="24"/>
                    </a:lnTo>
                    <a:lnTo>
                      <a:pt x="9" y="13"/>
                    </a:lnTo>
                    <a:lnTo>
                      <a:pt x="3"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08" name="Freeform 171"/>
              <p:cNvSpPr>
                <a:spLocks/>
              </p:cNvSpPr>
              <p:nvPr/>
            </p:nvSpPr>
            <p:spPr bwMode="auto">
              <a:xfrm>
                <a:off x="1342" y="2241"/>
                <a:ext cx="112" cy="293"/>
              </a:xfrm>
              <a:custGeom>
                <a:avLst/>
                <a:gdLst>
                  <a:gd name="T0" fmla="*/ 20 w 112"/>
                  <a:gd name="T1" fmla="*/ 0 h 293"/>
                  <a:gd name="T2" fmla="*/ 22 w 112"/>
                  <a:gd name="T3" fmla="*/ 0 h 293"/>
                  <a:gd name="T4" fmla="*/ 23 w 112"/>
                  <a:gd name="T5" fmla="*/ 3 h 293"/>
                  <a:gd name="T6" fmla="*/ 25 w 112"/>
                  <a:gd name="T7" fmla="*/ 6 h 293"/>
                  <a:gd name="T8" fmla="*/ 26 w 112"/>
                  <a:gd name="T9" fmla="*/ 8 h 293"/>
                  <a:gd name="T10" fmla="*/ 14 w 112"/>
                  <a:gd name="T11" fmla="*/ 54 h 293"/>
                  <a:gd name="T12" fmla="*/ 13 w 112"/>
                  <a:gd name="T13" fmla="*/ 98 h 293"/>
                  <a:gd name="T14" fmla="*/ 20 w 112"/>
                  <a:gd name="T15" fmla="*/ 139 h 293"/>
                  <a:gd name="T16" fmla="*/ 35 w 112"/>
                  <a:gd name="T17" fmla="*/ 176 h 293"/>
                  <a:gd name="T18" fmla="*/ 53 w 112"/>
                  <a:gd name="T19" fmla="*/ 212 h 293"/>
                  <a:gd name="T20" fmla="*/ 73 w 112"/>
                  <a:gd name="T21" fmla="*/ 243 h 293"/>
                  <a:gd name="T22" fmla="*/ 94 w 112"/>
                  <a:gd name="T23" fmla="*/ 271 h 293"/>
                  <a:gd name="T24" fmla="*/ 112 w 112"/>
                  <a:gd name="T25" fmla="*/ 293 h 293"/>
                  <a:gd name="T26" fmla="*/ 90 w 112"/>
                  <a:gd name="T27" fmla="*/ 281 h 293"/>
                  <a:gd name="T28" fmla="*/ 66 w 112"/>
                  <a:gd name="T29" fmla="*/ 255 h 293"/>
                  <a:gd name="T30" fmla="*/ 42 w 112"/>
                  <a:gd name="T31" fmla="*/ 219 h 293"/>
                  <a:gd name="T32" fmla="*/ 22 w 112"/>
                  <a:gd name="T33" fmla="*/ 175 h 293"/>
                  <a:gd name="T34" fmla="*/ 7 w 112"/>
                  <a:gd name="T35" fmla="*/ 129 h 293"/>
                  <a:gd name="T36" fmla="*/ 0 w 112"/>
                  <a:gd name="T37" fmla="*/ 82 h 293"/>
                  <a:gd name="T38" fmla="*/ 4 w 112"/>
                  <a:gd name="T39" fmla="*/ 37 h 293"/>
                  <a:gd name="T40" fmla="*/ 20 w 112"/>
                  <a:gd name="T41" fmla="*/ 0 h 2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293"/>
                  <a:gd name="T65" fmla="*/ 112 w 112"/>
                  <a:gd name="T66" fmla="*/ 293 h 2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293">
                    <a:moveTo>
                      <a:pt x="20" y="0"/>
                    </a:moveTo>
                    <a:lnTo>
                      <a:pt x="22" y="0"/>
                    </a:lnTo>
                    <a:lnTo>
                      <a:pt x="23" y="3"/>
                    </a:lnTo>
                    <a:lnTo>
                      <a:pt x="25" y="6"/>
                    </a:lnTo>
                    <a:lnTo>
                      <a:pt x="26" y="8"/>
                    </a:lnTo>
                    <a:lnTo>
                      <a:pt x="14" y="54"/>
                    </a:lnTo>
                    <a:lnTo>
                      <a:pt x="13" y="98"/>
                    </a:lnTo>
                    <a:lnTo>
                      <a:pt x="20" y="139"/>
                    </a:lnTo>
                    <a:lnTo>
                      <a:pt x="35" y="176"/>
                    </a:lnTo>
                    <a:lnTo>
                      <a:pt x="53" y="212"/>
                    </a:lnTo>
                    <a:lnTo>
                      <a:pt x="73" y="243"/>
                    </a:lnTo>
                    <a:lnTo>
                      <a:pt x="94" y="271"/>
                    </a:lnTo>
                    <a:lnTo>
                      <a:pt x="112" y="293"/>
                    </a:lnTo>
                    <a:lnTo>
                      <a:pt x="90" y="281"/>
                    </a:lnTo>
                    <a:lnTo>
                      <a:pt x="66" y="255"/>
                    </a:lnTo>
                    <a:lnTo>
                      <a:pt x="42" y="219"/>
                    </a:lnTo>
                    <a:lnTo>
                      <a:pt x="22" y="175"/>
                    </a:lnTo>
                    <a:lnTo>
                      <a:pt x="7" y="129"/>
                    </a:lnTo>
                    <a:lnTo>
                      <a:pt x="0" y="82"/>
                    </a:lnTo>
                    <a:lnTo>
                      <a:pt x="4" y="37"/>
                    </a:lnTo>
                    <a:lnTo>
                      <a:pt x="2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09" name="Freeform 172"/>
              <p:cNvSpPr>
                <a:spLocks/>
              </p:cNvSpPr>
              <p:nvPr/>
            </p:nvSpPr>
            <p:spPr bwMode="auto">
              <a:xfrm>
                <a:off x="1396" y="2469"/>
                <a:ext cx="98" cy="21"/>
              </a:xfrm>
              <a:custGeom>
                <a:avLst/>
                <a:gdLst>
                  <a:gd name="T0" fmla="*/ 98 w 98"/>
                  <a:gd name="T1" fmla="*/ 18 h 21"/>
                  <a:gd name="T2" fmla="*/ 95 w 98"/>
                  <a:gd name="T3" fmla="*/ 19 h 21"/>
                  <a:gd name="T4" fmla="*/ 86 w 98"/>
                  <a:gd name="T5" fmla="*/ 21 h 21"/>
                  <a:gd name="T6" fmla="*/ 74 w 98"/>
                  <a:gd name="T7" fmla="*/ 21 h 21"/>
                  <a:gd name="T8" fmla="*/ 58 w 98"/>
                  <a:gd name="T9" fmla="*/ 19 h 21"/>
                  <a:gd name="T10" fmla="*/ 42 w 98"/>
                  <a:gd name="T11" fmla="*/ 18 h 21"/>
                  <a:gd name="T12" fmla="*/ 25 w 98"/>
                  <a:gd name="T13" fmla="*/ 13 h 21"/>
                  <a:gd name="T14" fmla="*/ 12 w 98"/>
                  <a:gd name="T15" fmla="*/ 8 h 21"/>
                  <a:gd name="T16" fmla="*/ 0 w 98"/>
                  <a:gd name="T17" fmla="*/ 0 h 21"/>
                  <a:gd name="T18" fmla="*/ 11 w 98"/>
                  <a:gd name="T19" fmla="*/ 2 h 21"/>
                  <a:gd name="T20" fmla="*/ 25 w 98"/>
                  <a:gd name="T21" fmla="*/ 5 h 21"/>
                  <a:gd name="T22" fmla="*/ 42 w 98"/>
                  <a:gd name="T23" fmla="*/ 6 h 21"/>
                  <a:gd name="T24" fmla="*/ 58 w 98"/>
                  <a:gd name="T25" fmla="*/ 9 h 21"/>
                  <a:gd name="T26" fmla="*/ 73 w 98"/>
                  <a:gd name="T27" fmla="*/ 10 h 21"/>
                  <a:gd name="T28" fmla="*/ 86 w 98"/>
                  <a:gd name="T29" fmla="*/ 13 h 21"/>
                  <a:gd name="T30" fmla="*/ 95 w 98"/>
                  <a:gd name="T31" fmla="*/ 15 h 21"/>
                  <a:gd name="T32" fmla="*/ 98 w 98"/>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8"/>
                  <a:gd name="T52" fmla="*/ 0 h 21"/>
                  <a:gd name="T53" fmla="*/ 98 w 98"/>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8" h="21">
                    <a:moveTo>
                      <a:pt x="98" y="18"/>
                    </a:moveTo>
                    <a:lnTo>
                      <a:pt x="95" y="19"/>
                    </a:lnTo>
                    <a:lnTo>
                      <a:pt x="86" y="21"/>
                    </a:lnTo>
                    <a:lnTo>
                      <a:pt x="74" y="21"/>
                    </a:lnTo>
                    <a:lnTo>
                      <a:pt x="58" y="19"/>
                    </a:lnTo>
                    <a:lnTo>
                      <a:pt x="42" y="18"/>
                    </a:lnTo>
                    <a:lnTo>
                      <a:pt x="25" y="13"/>
                    </a:lnTo>
                    <a:lnTo>
                      <a:pt x="12" y="8"/>
                    </a:lnTo>
                    <a:lnTo>
                      <a:pt x="0" y="0"/>
                    </a:lnTo>
                    <a:lnTo>
                      <a:pt x="11" y="2"/>
                    </a:lnTo>
                    <a:lnTo>
                      <a:pt x="25" y="5"/>
                    </a:lnTo>
                    <a:lnTo>
                      <a:pt x="42" y="6"/>
                    </a:lnTo>
                    <a:lnTo>
                      <a:pt x="58" y="9"/>
                    </a:lnTo>
                    <a:lnTo>
                      <a:pt x="73" y="10"/>
                    </a:lnTo>
                    <a:lnTo>
                      <a:pt x="86" y="13"/>
                    </a:lnTo>
                    <a:lnTo>
                      <a:pt x="95" y="15"/>
                    </a:lnTo>
                    <a:lnTo>
                      <a:pt x="98" y="1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10" name="Freeform 173"/>
              <p:cNvSpPr>
                <a:spLocks/>
              </p:cNvSpPr>
              <p:nvPr/>
            </p:nvSpPr>
            <p:spPr bwMode="auto">
              <a:xfrm>
                <a:off x="1380" y="2443"/>
                <a:ext cx="117" cy="29"/>
              </a:xfrm>
              <a:custGeom>
                <a:avLst/>
                <a:gdLst>
                  <a:gd name="T0" fmla="*/ 117 w 117"/>
                  <a:gd name="T1" fmla="*/ 25 h 29"/>
                  <a:gd name="T2" fmla="*/ 112 w 117"/>
                  <a:gd name="T3" fmla="*/ 28 h 29"/>
                  <a:gd name="T4" fmla="*/ 102 w 117"/>
                  <a:gd name="T5" fmla="*/ 29 h 29"/>
                  <a:gd name="T6" fmla="*/ 86 w 117"/>
                  <a:gd name="T7" fmla="*/ 28 h 29"/>
                  <a:gd name="T8" fmla="*/ 68 w 117"/>
                  <a:gd name="T9" fmla="*/ 25 h 29"/>
                  <a:gd name="T10" fmla="*/ 49 w 117"/>
                  <a:gd name="T11" fmla="*/ 20 h 29"/>
                  <a:gd name="T12" fmla="*/ 30 w 117"/>
                  <a:gd name="T13" fmla="*/ 14 h 29"/>
                  <a:gd name="T14" fmla="*/ 13 w 117"/>
                  <a:gd name="T15" fmla="*/ 8 h 29"/>
                  <a:gd name="T16" fmla="*/ 0 w 117"/>
                  <a:gd name="T17" fmla="*/ 0 h 29"/>
                  <a:gd name="T18" fmla="*/ 9 w 117"/>
                  <a:gd name="T19" fmla="*/ 2 h 29"/>
                  <a:gd name="T20" fmla="*/ 25 w 117"/>
                  <a:gd name="T21" fmla="*/ 4 h 29"/>
                  <a:gd name="T22" fmla="*/ 43 w 117"/>
                  <a:gd name="T23" fmla="*/ 7 h 29"/>
                  <a:gd name="T24" fmla="*/ 64 w 117"/>
                  <a:gd name="T25" fmla="*/ 10 h 29"/>
                  <a:gd name="T26" fmla="*/ 84 w 117"/>
                  <a:gd name="T27" fmla="*/ 14 h 29"/>
                  <a:gd name="T28" fmla="*/ 100 w 117"/>
                  <a:gd name="T29" fmla="*/ 17 h 29"/>
                  <a:gd name="T30" fmla="*/ 112 w 117"/>
                  <a:gd name="T31" fmla="*/ 20 h 29"/>
                  <a:gd name="T32" fmla="*/ 117 w 117"/>
                  <a:gd name="T33" fmla="*/ 25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7"/>
                  <a:gd name="T52" fmla="*/ 0 h 29"/>
                  <a:gd name="T53" fmla="*/ 117 w 117"/>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7" h="29">
                    <a:moveTo>
                      <a:pt x="117" y="25"/>
                    </a:moveTo>
                    <a:lnTo>
                      <a:pt x="112" y="28"/>
                    </a:lnTo>
                    <a:lnTo>
                      <a:pt x="102" y="29"/>
                    </a:lnTo>
                    <a:lnTo>
                      <a:pt x="86" y="28"/>
                    </a:lnTo>
                    <a:lnTo>
                      <a:pt x="68" y="25"/>
                    </a:lnTo>
                    <a:lnTo>
                      <a:pt x="49" y="20"/>
                    </a:lnTo>
                    <a:lnTo>
                      <a:pt x="30" y="14"/>
                    </a:lnTo>
                    <a:lnTo>
                      <a:pt x="13" y="8"/>
                    </a:lnTo>
                    <a:lnTo>
                      <a:pt x="0" y="0"/>
                    </a:lnTo>
                    <a:lnTo>
                      <a:pt x="9" y="2"/>
                    </a:lnTo>
                    <a:lnTo>
                      <a:pt x="25" y="4"/>
                    </a:lnTo>
                    <a:lnTo>
                      <a:pt x="43" y="7"/>
                    </a:lnTo>
                    <a:lnTo>
                      <a:pt x="64" y="10"/>
                    </a:lnTo>
                    <a:lnTo>
                      <a:pt x="84" y="14"/>
                    </a:lnTo>
                    <a:lnTo>
                      <a:pt x="100" y="17"/>
                    </a:lnTo>
                    <a:lnTo>
                      <a:pt x="112" y="20"/>
                    </a:lnTo>
                    <a:lnTo>
                      <a:pt x="117" y="2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11" name="Freeform 174"/>
              <p:cNvSpPr>
                <a:spLocks/>
              </p:cNvSpPr>
              <p:nvPr/>
            </p:nvSpPr>
            <p:spPr bwMode="auto">
              <a:xfrm>
                <a:off x="1359" y="2401"/>
                <a:ext cx="123" cy="22"/>
              </a:xfrm>
              <a:custGeom>
                <a:avLst/>
                <a:gdLst>
                  <a:gd name="T0" fmla="*/ 123 w 123"/>
                  <a:gd name="T1" fmla="*/ 16 h 22"/>
                  <a:gd name="T2" fmla="*/ 117 w 123"/>
                  <a:gd name="T3" fmla="*/ 19 h 22"/>
                  <a:gd name="T4" fmla="*/ 105 w 123"/>
                  <a:gd name="T5" fmla="*/ 22 h 22"/>
                  <a:gd name="T6" fmla="*/ 89 w 123"/>
                  <a:gd name="T7" fmla="*/ 22 h 22"/>
                  <a:gd name="T8" fmla="*/ 68 w 123"/>
                  <a:gd name="T9" fmla="*/ 21 h 22"/>
                  <a:gd name="T10" fmla="*/ 48 w 123"/>
                  <a:gd name="T11" fmla="*/ 18 h 22"/>
                  <a:gd name="T12" fmla="*/ 28 w 123"/>
                  <a:gd name="T13" fmla="*/ 13 h 22"/>
                  <a:gd name="T14" fmla="*/ 12 w 123"/>
                  <a:gd name="T15" fmla="*/ 8 h 22"/>
                  <a:gd name="T16" fmla="*/ 0 w 123"/>
                  <a:gd name="T17" fmla="*/ 0 h 22"/>
                  <a:gd name="T18" fmla="*/ 9 w 123"/>
                  <a:gd name="T19" fmla="*/ 2 h 22"/>
                  <a:gd name="T20" fmla="*/ 25 w 123"/>
                  <a:gd name="T21" fmla="*/ 2 h 22"/>
                  <a:gd name="T22" fmla="*/ 45 w 123"/>
                  <a:gd name="T23" fmla="*/ 5 h 22"/>
                  <a:gd name="T24" fmla="*/ 67 w 123"/>
                  <a:gd name="T25" fmla="*/ 6 h 22"/>
                  <a:gd name="T26" fmla="*/ 87 w 123"/>
                  <a:gd name="T27" fmla="*/ 9 h 22"/>
                  <a:gd name="T28" fmla="*/ 105 w 123"/>
                  <a:gd name="T29" fmla="*/ 10 h 22"/>
                  <a:gd name="T30" fmla="*/ 118 w 123"/>
                  <a:gd name="T31" fmla="*/ 13 h 22"/>
                  <a:gd name="T32" fmla="*/ 123 w 123"/>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3"/>
                  <a:gd name="T52" fmla="*/ 0 h 22"/>
                  <a:gd name="T53" fmla="*/ 123 w 1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3" h="22">
                    <a:moveTo>
                      <a:pt x="123" y="16"/>
                    </a:moveTo>
                    <a:lnTo>
                      <a:pt x="117" y="19"/>
                    </a:lnTo>
                    <a:lnTo>
                      <a:pt x="105" y="22"/>
                    </a:lnTo>
                    <a:lnTo>
                      <a:pt x="89" y="22"/>
                    </a:lnTo>
                    <a:lnTo>
                      <a:pt x="68" y="21"/>
                    </a:lnTo>
                    <a:lnTo>
                      <a:pt x="48" y="18"/>
                    </a:lnTo>
                    <a:lnTo>
                      <a:pt x="28" y="13"/>
                    </a:lnTo>
                    <a:lnTo>
                      <a:pt x="12" y="8"/>
                    </a:lnTo>
                    <a:lnTo>
                      <a:pt x="0" y="0"/>
                    </a:lnTo>
                    <a:lnTo>
                      <a:pt x="9" y="2"/>
                    </a:lnTo>
                    <a:lnTo>
                      <a:pt x="25" y="2"/>
                    </a:lnTo>
                    <a:lnTo>
                      <a:pt x="45" y="5"/>
                    </a:lnTo>
                    <a:lnTo>
                      <a:pt x="67" y="6"/>
                    </a:lnTo>
                    <a:lnTo>
                      <a:pt x="87" y="9"/>
                    </a:lnTo>
                    <a:lnTo>
                      <a:pt x="105" y="10"/>
                    </a:lnTo>
                    <a:lnTo>
                      <a:pt x="118" y="13"/>
                    </a:lnTo>
                    <a:lnTo>
                      <a:pt x="123" y="1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12" name="Freeform 175"/>
              <p:cNvSpPr>
                <a:spLocks/>
              </p:cNvSpPr>
              <p:nvPr/>
            </p:nvSpPr>
            <p:spPr bwMode="auto">
              <a:xfrm>
                <a:off x="1353" y="2375"/>
                <a:ext cx="108" cy="16"/>
              </a:xfrm>
              <a:custGeom>
                <a:avLst/>
                <a:gdLst>
                  <a:gd name="T0" fmla="*/ 108 w 108"/>
                  <a:gd name="T1" fmla="*/ 13 h 16"/>
                  <a:gd name="T2" fmla="*/ 105 w 108"/>
                  <a:gd name="T3" fmla="*/ 14 h 16"/>
                  <a:gd name="T4" fmla="*/ 93 w 108"/>
                  <a:gd name="T5" fmla="*/ 16 h 16"/>
                  <a:gd name="T6" fmla="*/ 79 w 108"/>
                  <a:gd name="T7" fmla="*/ 16 h 16"/>
                  <a:gd name="T8" fmla="*/ 60 w 108"/>
                  <a:gd name="T9" fmla="*/ 14 h 16"/>
                  <a:gd name="T10" fmla="*/ 40 w 108"/>
                  <a:gd name="T11" fmla="*/ 13 h 16"/>
                  <a:gd name="T12" fmla="*/ 23 w 108"/>
                  <a:gd name="T13" fmla="*/ 10 h 16"/>
                  <a:gd name="T14" fmla="*/ 9 w 108"/>
                  <a:gd name="T15" fmla="*/ 5 h 16"/>
                  <a:gd name="T16" fmla="*/ 0 w 108"/>
                  <a:gd name="T17" fmla="*/ 0 h 16"/>
                  <a:gd name="T18" fmla="*/ 11 w 108"/>
                  <a:gd name="T19" fmla="*/ 1 h 16"/>
                  <a:gd name="T20" fmla="*/ 26 w 108"/>
                  <a:gd name="T21" fmla="*/ 1 h 16"/>
                  <a:gd name="T22" fmla="*/ 43 w 108"/>
                  <a:gd name="T23" fmla="*/ 1 h 16"/>
                  <a:gd name="T24" fmla="*/ 61 w 108"/>
                  <a:gd name="T25" fmla="*/ 2 h 16"/>
                  <a:gd name="T26" fmla="*/ 80 w 108"/>
                  <a:gd name="T27" fmla="*/ 4 h 16"/>
                  <a:gd name="T28" fmla="*/ 95 w 108"/>
                  <a:gd name="T29" fmla="*/ 5 h 16"/>
                  <a:gd name="T30" fmla="*/ 105 w 108"/>
                  <a:gd name="T31" fmla="*/ 8 h 16"/>
                  <a:gd name="T32" fmla="*/ 108 w 108"/>
                  <a:gd name="T33" fmla="*/ 1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8"/>
                  <a:gd name="T52" fmla="*/ 0 h 16"/>
                  <a:gd name="T53" fmla="*/ 108 w 108"/>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8" h="16">
                    <a:moveTo>
                      <a:pt x="108" y="13"/>
                    </a:moveTo>
                    <a:lnTo>
                      <a:pt x="105" y="14"/>
                    </a:lnTo>
                    <a:lnTo>
                      <a:pt x="93" y="16"/>
                    </a:lnTo>
                    <a:lnTo>
                      <a:pt x="79" y="16"/>
                    </a:lnTo>
                    <a:lnTo>
                      <a:pt x="60" y="14"/>
                    </a:lnTo>
                    <a:lnTo>
                      <a:pt x="40" y="13"/>
                    </a:lnTo>
                    <a:lnTo>
                      <a:pt x="23" y="10"/>
                    </a:lnTo>
                    <a:lnTo>
                      <a:pt x="9" y="5"/>
                    </a:lnTo>
                    <a:lnTo>
                      <a:pt x="0" y="0"/>
                    </a:lnTo>
                    <a:lnTo>
                      <a:pt x="11" y="1"/>
                    </a:lnTo>
                    <a:lnTo>
                      <a:pt x="26" y="1"/>
                    </a:lnTo>
                    <a:lnTo>
                      <a:pt x="43" y="1"/>
                    </a:lnTo>
                    <a:lnTo>
                      <a:pt x="61" y="2"/>
                    </a:lnTo>
                    <a:lnTo>
                      <a:pt x="80" y="4"/>
                    </a:lnTo>
                    <a:lnTo>
                      <a:pt x="95" y="5"/>
                    </a:lnTo>
                    <a:lnTo>
                      <a:pt x="105" y="8"/>
                    </a:lnTo>
                    <a:lnTo>
                      <a:pt x="108"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13" name="Freeform 176"/>
              <p:cNvSpPr>
                <a:spLocks/>
              </p:cNvSpPr>
              <p:nvPr/>
            </p:nvSpPr>
            <p:spPr bwMode="auto">
              <a:xfrm>
                <a:off x="1345" y="2326"/>
                <a:ext cx="93" cy="15"/>
              </a:xfrm>
              <a:custGeom>
                <a:avLst/>
                <a:gdLst>
                  <a:gd name="T0" fmla="*/ 93 w 93"/>
                  <a:gd name="T1" fmla="*/ 4 h 15"/>
                  <a:gd name="T2" fmla="*/ 90 w 93"/>
                  <a:gd name="T3" fmla="*/ 7 h 15"/>
                  <a:gd name="T4" fmla="*/ 81 w 93"/>
                  <a:gd name="T5" fmla="*/ 12 h 15"/>
                  <a:gd name="T6" fmla="*/ 69 w 93"/>
                  <a:gd name="T7" fmla="*/ 13 h 15"/>
                  <a:gd name="T8" fmla="*/ 56 w 93"/>
                  <a:gd name="T9" fmla="*/ 15 h 15"/>
                  <a:gd name="T10" fmla="*/ 39 w 93"/>
                  <a:gd name="T11" fmla="*/ 15 h 15"/>
                  <a:gd name="T12" fmla="*/ 25 w 93"/>
                  <a:gd name="T13" fmla="*/ 12 h 15"/>
                  <a:gd name="T14" fmla="*/ 11 w 93"/>
                  <a:gd name="T15" fmla="*/ 7 h 15"/>
                  <a:gd name="T16" fmla="*/ 0 w 93"/>
                  <a:gd name="T17" fmla="*/ 1 h 15"/>
                  <a:gd name="T18" fmla="*/ 8 w 93"/>
                  <a:gd name="T19" fmla="*/ 1 h 15"/>
                  <a:gd name="T20" fmla="*/ 22 w 93"/>
                  <a:gd name="T21" fmla="*/ 1 h 15"/>
                  <a:gd name="T22" fmla="*/ 38 w 93"/>
                  <a:gd name="T23" fmla="*/ 1 h 15"/>
                  <a:gd name="T24" fmla="*/ 53 w 93"/>
                  <a:gd name="T25" fmla="*/ 0 h 15"/>
                  <a:gd name="T26" fmla="*/ 68 w 93"/>
                  <a:gd name="T27" fmla="*/ 0 h 15"/>
                  <a:gd name="T28" fmla="*/ 81 w 93"/>
                  <a:gd name="T29" fmla="*/ 0 h 15"/>
                  <a:gd name="T30" fmla="*/ 90 w 93"/>
                  <a:gd name="T31" fmla="*/ 1 h 15"/>
                  <a:gd name="T32" fmla="*/ 93 w 93"/>
                  <a:gd name="T33" fmla="*/ 4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3"/>
                  <a:gd name="T52" fmla="*/ 0 h 15"/>
                  <a:gd name="T53" fmla="*/ 93 w 9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3" h="15">
                    <a:moveTo>
                      <a:pt x="93" y="4"/>
                    </a:moveTo>
                    <a:lnTo>
                      <a:pt x="90" y="7"/>
                    </a:lnTo>
                    <a:lnTo>
                      <a:pt x="81" y="12"/>
                    </a:lnTo>
                    <a:lnTo>
                      <a:pt x="69" y="13"/>
                    </a:lnTo>
                    <a:lnTo>
                      <a:pt x="56" y="15"/>
                    </a:lnTo>
                    <a:lnTo>
                      <a:pt x="39" y="15"/>
                    </a:lnTo>
                    <a:lnTo>
                      <a:pt x="25" y="12"/>
                    </a:lnTo>
                    <a:lnTo>
                      <a:pt x="11" y="7"/>
                    </a:lnTo>
                    <a:lnTo>
                      <a:pt x="0" y="1"/>
                    </a:lnTo>
                    <a:lnTo>
                      <a:pt x="8" y="1"/>
                    </a:lnTo>
                    <a:lnTo>
                      <a:pt x="22" y="1"/>
                    </a:lnTo>
                    <a:lnTo>
                      <a:pt x="38" y="1"/>
                    </a:lnTo>
                    <a:lnTo>
                      <a:pt x="53" y="0"/>
                    </a:lnTo>
                    <a:lnTo>
                      <a:pt x="68" y="0"/>
                    </a:lnTo>
                    <a:lnTo>
                      <a:pt x="81" y="0"/>
                    </a:lnTo>
                    <a:lnTo>
                      <a:pt x="90" y="1"/>
                    </a:lnTo>
                    <a:lnTo>
                      <a:pt x="93"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14" name="Freeform 177"/>
              <p:cNvSpPr>
                <a:spLocks/>
              </p:cNvSpPr>
              <p:nvPr/>
            </p:nvSpPr>
            <p:spPr bwMode="auto">
              <a:xfrm>
                <a:off x="1356" y="2249"/>
                <a:ext cx="45" cy="18"/>
              </a:xfrm>
              <a:custGeom>
                <a:avLst/>
                <a:gdLst>
                  <a:gd name="T0" fmla="*/ 45 w 45"/>
                  <a:gd name="T1" fmla="*/ 3 h 18"/>
                  <a:gd name="T2" fmla="*/ 43 w 45"/>
                  <a:gd name="T3" fmla="*/ 6 h 18"/>
                  <a:gd name="T4" fmla="*/ 39 w 45"/>
                  <a:gd name="T5" fmla="*/ 9 h 18"/>
                  <a:gd name="T6" fmla="*/ 33 w 45"/>
                  <a:gd name="T7" fmla="*/ 12 h 18"/>
                  <a:gd name="T8" fmla="*/ 26 w 45"/>
                  <a:gd name="T9" fmla="*/ 15 h 18"/>
                  <a:gd name="T10" fmla="*/ 18 w 45"/>
                  <a:gd name="T11" fmla="*/ 18 h 18"/>
                  <a:gd name="T12" fmla="*/ 11 w 45"/>
                  <a:gd name="T13" fmla="*/ 18 h 18"/>
                  <a:gd name="T14" fmla="*/ 5 w 45"/>
                  <a:gd name="T15" fmla="*/ 16 h 18"/>
                  <a:gd name="T16" fmla="*/ 0 w 45"/>
                  <a:gd name="T17" fmla="*/ 13 h 18"/>
                  <a:gd name="T18" fmla="*/ 6 w 45"/>
                  <a:gd name="T19" fmla="*/ 15 h 18"/>
                  <a:gd name="T20" fmla="*/ 14 w 45"/>
                  <a:gd name="T21" fmla="*/ 13 h 18"/>
                  <a:gd name="T22" fmla="*/ 21 w 45"/>
                  <a:gd name="T23" fmla="*/ 10 h 18"/>
                  <a:gd name="T24" fmla="*/ 28 w 45"/>
                  <a:gd name="T25" fmla="*/ 6 h 18"/>
                  <a:gd name="T26" fmla="*/ 34 w 45"/>
                  <a:gd name="T27" fmla="*/ 3 h 18"/>
                  <a:gd name="T28" fmla="*/ 40 w 45"/>
                  <a:gd name="T29" fmla="*/ 0 h 18"/>
                  <a:gd name="T30" fmla="*/ 43 w 45"/>
                  <a:gd name="T31" fmla="*/ 0 h 18"/>
                  <a:gd name="T32" fmla="*/ 45 w 45"/>
                  <a:gd name="T33" fmla="*/ 3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18"/>
                  <a:gd name="T53" fmla="*/ 45 w 45"/>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18">
                    <a:moveTo>
                      <a:pt x="45" y="3"/>
                    </a:moveTo>
                    <a:lnTo>
                      <a:pt x="43" y="6"/>
                    </a:lnTo>
                    <a:lnTo>
                      <a:pt x="39" y="9"/>
                    </a:lnTo>
                    <a:lnTo>
                      <a:pt x="33" y="12"/>
                    </a:lnTo>
                    <a:lnTo>
                      <a:pt x="26" y="15"/>
                    </a:lnTo>
                    <a:lnTo>
                      <a:pt x="18" y="18"/>
                    </a:lnTo>
                    <a:lnTo>
                      <a:pt x="11" y="18"/>
                    </a:lnTo>
                    <a:lnTo>
                      <a:pt x="5" y="16"/>
                    </a:lnTo>
                    <a:lnTo>
                      <a:pt x="0" y="13"/>
                    </a:lnTo>
                    <a:lnTo>
                      <a:pt x="6" y="15"/>
                    </a:lnTo>
                    <a:lnTo>
                      <a:pt x="14" y="13"/>
                    </a:lnTo>
                    <a:lnTo>
                      <a:pt x="21" y="10"/>
                    </a:lnTo>
                    <a:lnTo>
                      <a:pt x="28" y="6"/>
                    </a:lnTo>
                    <a:lnTo>
                      <a:pt x="34" y="3"/>
                    </a:lnTo>
                    <a:lnTo>
                      <a:pt x="40" y="0"/>
                    </a:lnTo>
                    <a:lnTo>
                      <a:pt x="43" y="0"/>
                    </a:lnTo>
                    <a:lnTo>
                      <a:pt x="45"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15" name="Freeform 178"/>
              <p:cNvSpPr>
                <a:spLocks/>
              </p:cNvSpPr>
              <p:nvPr/>
            </p:nvSpPr>
            <p:spPr bwMode="auto">
              <a:xfrm>
                <a:off x="1418" y="2497"/>
                <a:ext cx="83" cy="21"/>
              </a:xfrm>
              <a:custGeom>
                <a:avLst/>
                <a:gdLst>
                  <a:gd name="T0" fmla="*/ 83 w 83"/>
                  <a:gd name="T1" fmla="*/ 18 h 21"/>
                  <a:gd name="T2" fmla="*/ 80 w 83"/>
                  <a:gd name="T3" fmla="*/ 19 h 21"/>
                  <a:gd name="T4" fmla="*/ 74 w 83"/>
                  <a:gd name="T5" fmla="*/ 21 h 21"/>
                  <a:gd name="T6" fmla="*/ 64 w 83"/>
                  <a:gd name="T7" fmla="*/ 21 h 21"/>
                  <a:gd name="T8" fmla="*/ 51 w 83"/>
                  <a:gd name="T9" fmla="*/ 19 h 21"/>
                  <a:gd name="T10" fmla="*/ 37 w 83"/>
                  <a:gd name="T11" fmla="*/ 18 h 21"/>
                  <a:gd name="T12" fmla="*/ 24 w 83"/>
                  <a:gd name="T13" fmla="*/ 14 h 21"/>
                  <a:gd name="T14" fmla="*/ 11 w 83"/>
                  <a:gd name="T15" fmla="*/ 8 h 21"/>
                  <a:gd name="T16" fmla="*/ 0 w 83"/>
                  <a:gd name="T17" fmla="*/ 0 h 21"/>
                  <a:gd name="T18" fmla="*/ 11 w 83"/>
                  <a:gd name="T19" fmla="*/ 3 h 21"/>
                  <a:gd name="T20" fmla="*/ 23 w 83"/>
                  <a:gd name="T21" fmla="*/ 5 h 21"/>
                  <a:gd name="T22" fmla="*/ 36 w 83"/>
                  <a:gd name="T23" fmla="*/ 8 h 21"/>
                  <a:gd name="T24" fmla="*/ 51 w 83"/>
                  <a:gd name="T25" fmla="*/ 9 h 21"/>
                  <a:gd name="T26" fmla="*/ 62 w 83"/>
                  <a:gd name="T27" fmla="*/ 11 h 21"/>
                  <a:gd name="T28" fmla="*/ 73 w 83"/>
                  <a:gd name="T29" fmla="*/ 14 h 21"/>
                  <a:gd name="T30" fmla="*/ 80 w 83"/>
                  <a:gd name="T31" fmla="*/ 15 h 21"/>
                  <a:gd name="T32" fmla="*/ 83 w 83"/>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21"/>
                  <a:gd name="T53" fmla="*/ 83 w 8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21">
                    <a:moveTo>
                      <a:pt x="83" y="18"/>
                    </a:moveTo>
                    <a:lnTo>
                      <a:pt x="80" y="19"/>
                    </a:lnTo>
                    <a:lnTo>
                      <a:pt x="74" y="21"/>
                    </a:lnTo>
                    <a:lnTo>
                      <a:pt x="64" y="21"/>
                    </a:lnTo>
                    <a:lnTo>
                      <a:pt x="51" y="19"/>
                    </a:lnTo>
                    <a:lnTo>
                      <a:pt x="37" y="18"/>
                    </a:lnTo>
                    <a:lnTo>
                      <a:pt x="24" y="14"/>
                    </a:lnTo>
                    <a:lnTo>
                      <a:pt x="11" y="8"/>
                    </a:lnTo>
                    <a:lnTo>
                      <a:pt x="0" y="0"/>
                    </a:lnTo>
                    <a:lnTo>
                      <a:pt x="11" y="3"/>
                    </a:lnTo>
                    <a:lnTo>
                      <a:pt x="23" y="5"/>
                    </a:lnTo>
                    <a:lnTo>
                      <a:pt x="36" y="8"/>
                    </a:lnTo>
                    <a:lnTo>
                      <a:pt x="51" y="9"/>
                    </a:lnTo>
                    <a:lnTo>
                      <a:pt x="62" y="11"/>
                    </a:lnTo>
                    <a:lnTo>
                      <a:pt x="73" y="14"/>
                    </a:lnTo>
                    <a:lnTo>
                      <a:pt x="80" y="15"/>
                    </a:lnTo>
                    <a:lnTo>
                      <a:pt x="83" y="1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16" name="Freeform 179"/>
              <p:cNvSpPr>
                <a:spLocks/>
              </p:cNvSpPr>
              <p:nvPr/>
            </p:nvSpPr>
            <p:spPr bwMode="auto">
              <a:xfrm>
                <a:off x="1371" y="2425"/>
                <a:ext cx="118" cy="22"/>
              </a:xfrm>
              <a:custGeom>
                <a:avLst/>
                <a:gdLst>
                  <a:gd name="T0" fmla="*/ 118 w 118"/>
                  <a:gd name="T1" fmla="*/ 16 h 22"/>
                  <a:gd name="T2" fmla="*/ 114 w 118"/>
                  <a:gd name="T3" fmla="*/ 19 h 22"/>
                  <a:gd name="T4" fmla="*/ 102 w 118"/>
                  <a:gd name="T5" fmla="*/ 22 h 22"/>
                  <a:gd name="T6" fmla="*/ 86 w 118"/>
                  <a:gd name="T7" fmla="*/ 22 h 22"/>
                  <a:gd name="T8" fmla="*/ 67 w 118"/>
                  <a:gd name="T9" fmla="*/ 20 h 22"/>
                  <a:gd name="T10" fmla="*/ 46 w 118"/>
                  <a:gd name="T11" fmla="*/ 18 h 22"/>
                  <a:gd name="T12" fmla="*/ 27 w 118"/>
                  <a:gd name="T13" fmla="*/ 13 h 22"/>
                  <a:gd name="T14" fmla="*/ 11 w 118"/>
                  <a:gd name="T15" fmla="*/ 7 h 22"/>
                  <a:gd name="T16" fmla="*/ 0 w 118"/>
                  <a:gd name="T17" fmla="*/ 0 h 22"/>
                  <a:gd name="T18" fmla="*/ 9 w 118"/>
                  <a:gd name="T19" fmla="*/ 0 h 22"/>
                  <a:gd name="T20" fmla="*/ 24 w 118"/>
                  <a:gd name="T21" fmla="*/ 1 h 22"/>
                  <a:gd name="T22" fmla="*/ 43 w 118"/>
                  <a:gd name="T23" fmla="*/ 3 h 22"/>
                  <a:gd name="T24" fmla="*/ 64 w 118"/>
                  <a:gd name="T25" fmla="*/ 6 h 22"/>
                  <a:gd name="T26" fmla="*/ 84 w 118"/>
                  <a:gd name="T27" fmla="*/ 7 h 22"/>
                  <a:gd name="T28" fmla="*/ 102 w 118"/>
                  <a:gd name="T29" fmla="*/ 10 h 22"/>
                  <a:gd name="T30" fmla="*/ 114 w 118"/>
                  <a:gd name="T31" fmla="*/ 13 h 22"/>
                  <a:gd name="T32" fmla="*/ 118 w 118"/>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8"/>
                  <a:gd name="T52" fmla="*/ 0 h 22"/>
                  <a:gd name="T53" fmla="*/ 118 w 118"/>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8" h="22">
                    <a:moveTo>
                      <a:pt x="118" y="16"/>
                    </a:moveTo>
                    <a:lnTo>
                      <a:pt x="114" y="19"/>
                    </a:lnTo>
                    <a:lnTo>
                      <a:pt x="102" y="22"/>
                    </a:lnTo>
                    <a:lnTo>
                      <a:pt x="86" y="22"/>
                    </a:lnTo>
                    <a:lnTo>
                      <a:pt x="67" y="20"/>
                    </a:lnTo>
                    <a:lnTo>
                      <a:pt x="46" y="18"/>
                    </a:lnTo>
                    <a:lnTo>
                      <a:pt x="27" y="13"/>
                    </a:lnTo>
                    <a:lnTo>
                      <a:pt x="11" y="7"/>
                    </a:lnTo>
                    <a:lnTo>
                      <a:pt x="0" y="0"/>
                    </a:lnTo>
                    <a:lnTo>
                      <a:pt x="9" y="0"/>
                    </a:lnTo>
                    <a:lnTo>
                      <a:pt x="24" y="1"/>
                    </a:lnTo>
                    <a:lnTo>
                      <a:pt x="43" y="3"/>
                    </a:lnTo>
                    <a:lnTo>
                      <a:pt x="64" y="6"/>
                    </a:lnTo>
                    <a:lnTo>
                      <a:pt x="84" y="7"/>
                    </a:lnTo>
                    <a:lnTo>
                      <a:pt x="102" y="10"/>
                    </a:lnTo>
                    <a:lnTo>
                      <a:pt x="114" y="13"/>
                    </a:lnTo>
                    <a:lnTo>
                      <a:pt x="118" y="1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17" name="Freeform 180"/>
              <p:cNvSpPr>
                <a:spLocks/>
              </p:cNvSpPr>
              <p:nvPr/>
            </p:nvSpPr>
            <p:spPr bwMode="auto">
              <a:xfrm>
                <a:off x="1348" y="2348"/>
                <a:ext cx="106" cy="13"/>
              </a:xfrm>
              <a:custGeom>
                <a:avLst/>
                <a:gdLst>
                  <a:gd name="T0" fmla="*/ 106 w 106"/>
                  <a:gd name="T1" fmla="*/ 4 h 13"/>
                  <a:gd name="T2" fmla="*/ 101 w 106"/>
                  <a:gd name="T3" fmla="*/ 7 h 13"/>
                  <a:gd name="T4" fmla="*/ 93 w 106"/>
                  <a:gd name="T5" fmla="*/ 10 h 13"/>
                  <a:gd name="T6" fmla="*/ 78 w 106"/>
                  <a:gd name="T7" fmla="*/ 13 h 13"/>
                  <a:gd name="T8" fmla="*/ 62 w 106"/>
                  <a:gd name="T9" fmla="*/ 13 h 13"/>
                  <a:gd name="T10" fmla="*/ 44 w 106"/>
                  <a:gd name="T11" fmla="*/ 13 h 13"/>
                  <a:gd name="T12" fmla="*/ 26 w 106"/>
                  <a:gd name="T13" fmla="*/ 12 h 13"/>
                  <a:gd name="T14" fmla="*/ 11 w 106"/>
                  <a:gd name="T15" fmla="*/ 7 h 13"/>
                  <a:gd name="T16" fmla="*/ 0 w 106"/>
                  <a:gd name="T17" fmla="*/ 1 h 13"/>
                  <a:gd name="T18" fmla="*/ 10 w 106"/>
                  <a:gd name="T19" fmla="*/ 1 h 13"/>
                  <a:gd name="T20" fmla="*/ 25 w 106"/>
                  <a:gd name="T21" fmla="*/ 1 h 13"/>
                  <a:gd name="T22" fmla="*/ 41 w 106"/>
                  <a:gd name="T23" fmla="*/ 1 h 13"/>
                  <a:gd name="T24" fmla="*/ 60 w 106"/>
                  <a:gd name="T25" fmla="*/ 0 h 13"/>
                  <a:gd name="T26" fmla="*/ 78 w 106"/>
                  <a:gd name="T27" fmla="*/ 0 h 13"/>
                  <a:gd name="T28" fmla="*/ 93 w 106"/>
                  <a:gd name="T29" fmla="*/ 0 h 13"/>
                  <a:gd name="T30" fmla="*/ 101 w 106"/>
                  <a:gd name="T31" fmla="*/ 1 h 13"/>
                  <a:gd name="T32" fmla="*/ 106 w 106"/>
                  <a:gd name="T33" fmla="*/ 4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6"/>
                  <a:gd name="T52" fmla="*/ 0 h 13"/>
                  <a:gd name="T53" fmla="*/ 106 w 106"/>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6" h="13">
                    <a:moveTo>
                      <a:pt x="106" y="4"/>
                    </a:moveTo>
                    <a:lnTo>
                      <a:pt x="101" y="7"/>
                    </a:lnTo>
                    <a:lnTo>
                      <a:pt x="93" y="10"/>
                    </a:lnTo>
                    <a:lnTo>
                      <a:pt x="78" y="13"/>
                    </a:lnTo>
                    <a:lnTo>
                      <a:pt x="62" y="13"/>
                    </a:lnTo>
                    <a:lnTo>
                      <a:pt x="44" y="13"/>
                    </a:lnTo>
                    <a:lnTo>
                      <a:pt x="26" y="12"/>
                    </a:lnTo>
                    <a:lnTo>
                      <a:pt x="11" y="7"/>
                    </a:lnTo>
                    <a:lnTo>
                      <a:pt x="0" y="1"/>
                    </a:lnTo>
                    <a:lnTo>
                      <a:pt x="10" y="1"/>
                    </a:lnTo>
                    <a:lnTo>
                      <a:pt x="25" y="1"/>
                    </a:lnTo>
                    <a:lnTo>
                      <a:pt x="41" y="1"/>
                    </a:lnTo>
                    <a:lnTo>
                      <a:pt x="60" y="0"/>
                    </a:lnTo>
                    <a:lnTo>
                      <a:pt x="78" y="0"/>
                    </a:lnTo>
                    <a:lnTo>
                      <a:pt x="93" y="0"/>
                    </a:lnTo>
                    <a:lnTo>
                      <a:pt x="101" y="1"/>
                    </a:lnTo>
                    <a:lnTo>
                      <a:pt x="106"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18" name="Freeform 181"/>
              <p:cNvSpPr>
                <a:spLocks/>
              </p:cNvSpPr>
              <p:nvPr/>
            </p:nvSpPr>
            <p:spPr bwMode="auto">
              <a:xfrm>
                <a:off x="1346" y="2305"/>
                <a:ext cx="87" cy="12"/>
              </a:xfrm>
              <a:custGeom>
                <a:avLst/>
                <a:gdLst>
                  <a:gd name="T0" fmla="*/ 87 w 87"/>
                  <a:gd name="T1" fmla="*/ 7 h 12"/>
                  <a:gd name="T2" fmla="*/ 84 w 87"/>
                  <a:gd name="T3" fmla="*/ 10 h 12"/>
                  <a:gd name="T4" fmla="*/ 74 w 87"/>
                  <a:gd name="T5" fmla="*/ 12 h 12"/>
                  <a:gd name="T6" fmla="*/ 61 w 87"/>
                  <a:gd name="T7" fmla="*/ 12 h 12"/>
                  <a:gd name="T8" fmla="*/ 46 w 87"/>
                  <a:gd name="T9" fmla="*/ 12 h 12"/>
                  <a:gd name="T10" fmla="*/ 30 w 87"/>
                  <a:gd name="T11" fmla="*/ 10 h 12"/>
                  <a:gd name="T12" fmla="*/ 16 w 87"/>
                  <a:gd name="T13" fmla="*/ 7 h 12"/>
                  <a:gd name="T14" fmla="*/ 6 w 87"/>
                  <a:gd name="T15" fmla="*/ 4 h 12"/>
                  <a:gd name="T16" fmla="*/ 0 w 87"/>
                  <a:gd name="T17" fmla="*/ 0 h 12"/>
                  <a:gd name="T18" fmla="*/ 9 w 87"/>
                  <a:gd name="T19" fmla="*/ 0 h 12"/>
                  <a:gd name="T20" fmla="*/ 19 w 87"/>
                  <a:gd name="T21" fmla="*/ 0 h 12"/>
                  <a:gd name="T22" fmla="*/ 33 w 87"/>
                  <a:gd name="T23" fmla="*/ 2 h 12"/>
                  <a:gd name="T24" fmla="*/ 47 w 87"/>
                  <a:gd name="T25" fmla="*/ 2 h 12"/>
                  <a:gd name="T26" fmla="*/ 61 w 87"/>
                  <a:gd name="T27" fmla="*/ 2 h 12"/>
                  <a:gd name="T28" fmla="*/ 74 w 87"/>
                  <a:gd name="T29" fmla="*/ 3 h 12"/>
                  <a:gd name="T30" fmla="*/ 83 w 87"/>
                  <a:gd name="T31" fmla="*/ 4 h 12"/>
                  <a:gd name="T32" fmla="*/ 87 w 87"/>
                  <a:gd name="T33" fmla="*/ 7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12"/>
                  <a:gd name="T53" fmla="*/ 87 w 8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12">
                    <a:moveTo>
                      <a:pt x="87" y="7"/>
                    </a:moveTo>
                    <a:lnTo>
                      <a:pt x="84" y="10"/>
                    </a:lnTo>
                    <a:lnTo>
                      <a:pt x="74" y="12"/>
                    </a:lnTo>
                    <a:lnTo>
                      <a:pt x="61" y="12"/>
                    </a:lnTo>
                    <a:lnTo>
                      <a:pt x="46" y="12"/>
                    </a:lnTo>
                    <a:lnTo>
                      <a:pt x="30" y="10"/>
                    </a:lnTo>
                    <a:lnTo>
                      <a:pt x="16" y="7"/>
                    </a:lnTo>
                    <a:lnTo>
                      <a:pt x="6" y="4"/>
                    </a:lnTo>
                    <a:lnTo>
                      <a:pt x="0" y="0"/>
                    </a:lnTo>
                    <a:lnTo>
                      <a:pt x="9" y="0"/>
                    </a:lnTo>
                    <a:lnTo>
                      <a:pt x="19" y="0"/>
                    </a:lnTo>
                    <a:lnTo>
                      <a:pt x="33" y="2"/>
                    </a:lnTo>
                    <a:lnTo>
                      <a:pt x="47" y="2"/>
                    </a:lnTo>
                    <a:lnTo>
                      <a:pt x="61" y="2"/>
                    </a:lnTo>
                    <a:lnTo>
                      <a:pt x="74" y="3"/>
                    </a:lnTo>
                    <a:lnTo>
                      <a:pt x="83" y="4"/>
                    </a:lnTo>
                    <a:lnTo>
                      <a:pt x="87" y="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19" name="Freeform 182"/>
              <p:cNvSpPr>
                <a:spLocks/>
              </p:cNvSpPr>
              <p:nvPr/>
            </p:nvSpPr>
            <p:spPr bwMode="auto">
              <a:xfrm>
                <a:off x="1349" y="2277"/>
                <a:ext cx="55" cy="13"/>
              </a:xfrm>
              <a:custGeom>
                <a:avLst/>
                <a:gdLst>
                  <a:gd name="T0" fmla="*/ 55 w 55"/>
                  <a:gd name="T1" fmla="*/ 3 h 13"/>
                  <a:gd name="T2" fmla="*/ 53 w 55"/>
                  <a:gd name="T3" fmla="*/ 6 h 13"/>
                  <a:gd name="T4" fmla="*/ 47 w 55"/>
                  <a:gd name="T5" fmla="*/ 9 h 13"/>
                  <a:gd name="T6" fmla="*/ 40 w 55"/>
                  <a:gd name="T7" fmla="*/ 10 h 13"/>
                  <a:gd name="T8" fmla="*/ 31 w 55"/>
                  <a:gd name="T9" fmla="*/ 13 h 13"/>
                  <a:gd name="T10" fmla="*/ 21 w 55"/>
                  <a:gd name="T11" fmla="*/ 13 h 13"/>
                  <a:gd name="T12" fmla="*/ 12 w 55"/>
                  <a:gd name="T13" fmla="*/ 13 h 13"/>
                  <a:gd name="T14" fmla="*/ 4 w 55"/>
                  <a:gd name="T15" fmla="*/ 12 h 13"/>
                  <a:gd name="T16" fmla="*/ 0 w 55"/>
                  <a:gd name="T17" fmla="*/ 7 h 13"/>
                  <a:gd name="T18" fmla="*/ 7 w 55"/>
                  <a:gd name="T19" fmla="*/ 9 h 13"/>
                  <a:gd name="T20" fmla="*/ 15 w 55"/>
                  <a:gd name="T21" fmla="*/ 9 h 13"/>
                  <a:gd name="T22" fmla="*/ 25 w 55"/>
                  <a:gd name="T23" fmla="*/ 6 h 13"/>
                  <a:gd name="T24" fmla="*/ 34 w 55"/>
                  <a:gd name="T25" fmla="*/ 3 h 13"/>
                  <a:gd name="T26" fmla="*/ 41 w 55"/>
                  <a:gd name="T27" fmla="*/ 1 h 13"/>
                  <a:gd name="T28" fmla="*/ 49 w 55"/>
                  <a:gd name="T29" fmla="*/ 0 h 13"/>
                  <a:gd name="T30" fmla="*/ 53 w 55"/>
                  <a:gd name="T31" fmla="*/ 0 h 13"/>
                  <a:gd name="T32" fmla="*/ 55 w 55"/>
                  <a:gd name="T33" fmla="*/ 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3"/>
                  <a:gd name="T53" fmla="*/ 55 w 55"/>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3">
                    <a:moveTo>
                      <a:pt x="55" y="3"/>
                    </a:moveTo>
                    <a:lnTo>
                      <a:pt x="53" y="6"/>
                    </a:lnTo>
                    <a:lnTo>
                      <a:pt x="47" y="9"/>
                    </a:lnTo>
                    <a:lnTo>
                      <a:pt x="40" y="10"/>
                    </a:lnTo>
                    <a:lnTo>
                      <a:pt x="31" y="13"/>
                    </a:lnTo>
                    <a:lnTo>
                      <a:pt x="21" y="13"/>
                    </a:lnTo>
                    <a:lnTo>
                      <a:pt x="12" y="13"/>
                    </a:lnTo>
                    <a:lnTo>
                      <a:pt x="4" y="12"/>
                    </a:lnTo>
                    <a:lnTo>
                      <a:pt x="0" y="7"/>
                    </a:lnTo>
                    <a:lnTo>
                      <a:pt x="7" y="9"/>
                    </a:lnTo>
                    <a:lnTo>
                      <a:pt x="15" y="9"/>
                    </a:lnTo>
                    <a:lnTo>
                      <a:pt x="25" y="6"/>
                    </a:lnTo>
                    <a:lnTo>
                      <a:pt x="34" y="3"/>
                    </a:lnTo>
                    <a:lnTo>
                      <a:pt x="41" y="1"/>
                    </a:lnTo>
                    <a:lnTo>
                      <a:pt x="49" y="0"/>
                    </a:lnTo>
                    <a:lnTo>
                      <a:pt x="53" y="0"/>
                    </a:lnTo>
                    <a:lnTo>
                      <a:pt x="55"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20" name="Freeform 183"/>
              <p:cNvSpPr>
                <a:spLocks/>
              </p:cNvSpPr>
              <p:nvPr/>
            </p:nvSpPr>
            <p:spPr bwMode="auto">
              <a:xfrm>
                <a:off x="1436" y="2521"/>
                <a:ext cx="53" cy="21"/>
              </a:xfrm>
              <a:custGeom>
                <a:avLst/>
                <a:gdLst>
                  <a:gd name="T0" fmla="*/ 0 w 53"/>
                  <a:gd name="T1" fmla="*/ 0 h 21"/>
                  <a:gd name="T2" fmla="*/ 5 w 53"/>
                  <a:gd name="T3" fmla="*/ 0 h 21"/>
                  <a:gd name="T4" fmla="*/ 12 w 53"/>
                  <a:gd name="T5" fmla="*/ 1 h 21"/>
                  <a:gd name="T6" fmla="*/ 21 w 53"/>
                  <a:gd name="T7" fmla="*/ 3 h 21"/>
                  <a:gd name="T8" fmla="*/ 31 w 53"/>
                  <a:gd name="T9" fmla="*/ 4 h 21"/>
                  <a:gd name="T10" fmla="*/ 40 w 53"/>
                  <a:gd name="T11" fmla="*/ 7 h 21"/>
                  <a:gd name="T12" fmla="*/ 47 w 53"/>
                  <a:gd name="T13" fmla="*/ 9 h 21"/>
                  <a:gd name="T14" fmla="*/ 52 w 53"/>
                  <a:gd name="T15" fmla="*/ 13 h 21"/>
                  <a:gd name="T16" fmla="*/ 53 w 53"/>
                  <a:gd name="T17" fmla="*/ 18 h 21"/>
                  <a:gd name="T18" fmla="*/ 50 w 53"/>
                  <a:gd name="T19" fmla="*/ 21 h 21"/>
                  <a:gd name="T20" fmla="*/ 44 w 53"/>
                  <a:gd name="T21" fmla="*/ 21 h 21"/>
                  <a:gd name="T22" fmla="*/ 36 w 53"/>
                  <a:gd name="T23" fmla="*/ 19 h 21"/>
                  <a:gd name="T24" fmla="*/ 28 w 53"/>
                  <a:gd name="T25" fmla="*/ 15 h 21"/>
                  <a:gd name="T26" fmla="*/ 19 w 53"/>
                  <a:gd name="T27" fmla="*/ 10 h 21"/>
                  <a:gd name="T28" fmla="*/ 12 w 53"/>
                  <a:gd name="T29" fmla="*/ 6 h 21"/>
                  <a:gd name="T30" fmla="*/ 5 w 53"/>
                  <a:gd name="T31" fmla="*/ 3 h 21"/>
                  <a:gd name="T32" fmla="*/ 0 w 53"/>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21"/>
                  <a:gd name="T53" fmla="*/ 53 w 5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21">
                    <a:moveTo>
                      <a:pt x="0" y="0"/>
                    </a:moveTo>
                    <a:lnTo>
                      <a:pt x="5" y="0"/>
                    </a:lnTo>
                    <a:lnTo>
                      <a:pt x="12" y="1"/>
                    </a:lnTo>
                    <a:lnTo>
                      <a:pt x="21" y="3"/>
                    </a:lnTo>
                    <a:lnTo>
                      <a:pt x="31" y="4"/>
                    </a:lnTo>
                    <a:lnTo>
                      <a:pt x="40" y="7"/>
                    </a:lnTo>
                    <a:lnTo>
                      <a:pt x="47" y="9"/>
                    </a:lnTo>
                    <a:lnTo>
                      <a:pt x="52" y="13"/>
                    </a:lnTo>
                    <a:lnTo>
                      <a:pt x="53" y="18"/>
                    </a:lnTo>
                    <a:lnTo>
                      <a:pt x="50" y="21"/>
                    </a:lnTo>
                    <a:lnTo>
                      <a:pt x="44" y="21"/>
                    </a:lnTo>
                    <a:lnTo>
                      <a:pt x="36" y="19"/>
                    </a:lnTo>
                    <a:lnTo>
                      <a:pt x="28" y="15"/>
                    </a:lnTo>
                    <a:lnTo>
                      <a:pt x="19" y="10"/>
                    </a:lnTo>
                    <a:lnTo>
                      <a:pt x="12" y="6"/>
                    </a:lnTo>
                    <a:lnTo>
                      <a:pt x="5"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21" name="Freeform 184"/>
              <p:cNvSpPr>
                <a:spLocks/>
              </p:cNvSpPr>
              <p:nvPr/>
            </p:nvSpPr>
            <p:spPr bwMode="auto">
              <a:xfrm>
                <a:off x="1432" y="2518"/>
                <a:ext cx="10" cy="50"/>
              </a:xfrm>
              <a:custGeom>
                <a:avLst/>
                <a:gdLst>
                  <a:gd name="T0" fmla="*/ 1 w 10"/>
                  <a:gd name="T1" fmla="*/ 0 h 50"/>
                  <a:gd name="T2" fmla="*/ 1 w 10"/>
                  <a:gd name="T3" fmla="*/ 9 h 50"/>
                  <a:gd name="T4" fmla="*/ 0 w 10"/>
                  <a:gd name="T5" fmla="*/ 27 h 50"/>
                  <a:gd name="T6" fmla="*/ 0 w 10"/>
                  <a:gd name="T7" fmla="*/ 43 h 50"/>
                  <a:gd name="T8" fmla="*/ 6 w 10"/>
                  <a:gd name="T9" fmla="*/ 50 h 50"/>
                  <a:gd name="T10" fmla="*/ 10 w 10"/>
                  <a:gd name="T11" fmla="*/ 44 h 50"/>
                  <a:gd name="T12" fmla="*/ 9 w 10"/>
                  <a:gd name="T13" fmla="*/ 29 h 50"/>
                  <a:gd name="T14" fmla="*/ 4 w 10"/>
                  <a:gd name="T15" fmla="*/ 12 h 50"/>
                  <a:gd name="T16" fmla="*/ 1 w 10"/>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0"/>
                  <a:gd name="T29" fmla="*/ 10 w 10"/>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0">
                    <a:moveTo>
                      <a:pt x="1" y="0"/>
                    </a:moveTo>
                    <a:lnTo>
                      <a:pt x="1" y="9"/>
                    </a:lnTo>
                    <a:lnTo>
                      <a:pt x="0" y="27"/>
                    </a:lnTo>
                    <a:lnTo>
                      <a:pt x="0" y="43"/>
                    </a:lnTo>
                    <a:lnTo>
                      <a:pt x="6" y="50"/>
                    </a:lnTo>
                    <a:lnTo>
                      <a:pt x="10" y="44"/>
                    </a:lnTo>
                    <a:lnTo>
                      <a:pt x="9" y="29"/>
                    </a:lnTo>
                    <a:lnTo>
                      <a:pt x="4" y="12"/>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22" name="Freeform 185"/>
              <p:cNvSpPr>
                <a:spLocks/>
              </p:cNvSpPr>
              <p:nvPr/>
            </p:nvSpPr>
            <p:spPr bwMode="auto">
              <a:xfrm>
                <a:off x="1451" y="2533"/>
                <a:ext cx="31" cy="43"/>
              </a:xfrm>
              <a:custGeom>
                <a:avLst/>
                <a:gdLst>
                  <a:gd name="T0" fmla="*/ 0 w 31"/>
                  <a:gd name="T1" fmla="*/ 0 h 43"/>
                  <a:gd name="T2" fmla="*/ 4 w 31"/>
                  <a:gd name="T3" fmla="*/ 9 h 43"/>
                  <a:gd name="T4" fmla="*/ 13 w 31"/>
                  <a:gd name="T5" fmla="*/ 25 h 43"/>
                  <a:gd name="T6" fmla="*/ 21 w 31"/>
                  <a:gd name="T7" fmla="*/ 38 h 43"/>
                  <a:gd name="T8" fmla="*/ 29 w 31"/>
                  <a:gd name="T9" fmla="*/ 43 h 43"/>
                  <a:gd name="T10" fmla="*/ 31 w 31"/>
                  <a:gd name="T11" fmla="*/ 35 h 43"/>
                  <a:gd name="T12" fmla="*/ 22 w 31"/>
                  <a:gd name="T13" fmla="*/ 22 h 43"/>
                  <a:gd name="T14" fmla="*/ 9 w 31"/>
                  <a:gd name="T15" fmla="*/ 9 h 43"/>
                  <a:gd name="T16" fmla="*/ 0 w 31"/>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43"/>
                  <a:gd name="T29" fmla="*/ 31 w 31"/>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43">
                    <a:moveTo>
                      <a:pt x="0" y="0"/>
                    </a:moveTo>
                    <a:lnTo>
                      <a:pt x="4" y="9"/>
                    </a:lnTo>
                    <a:lnTo>
                      <a:pt x="13" y="25"/>
                    </a:lnTo>
                    <a:lnTo>
                      <a:pt x="21" y="38"/>
                    </a:lnTo>
                    <a:lnTo>
                      <a:pt x="29" y="43"/>
                    </a:lnTo>
                    <a:lnTo>
                      <a:pt x="31" y="35"/>
                    </a:lnTo>
                    <a:lnTo>
                      <a:pt x="22" y="22"/>
                    </a:lnTo>
                    <a:lnTo>
                      <a:pt x="9" y="9"/>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23" name="Freeform 186"/>
              <p:cNvSpPr>
                <a:spLocks/>
              </p:cNvSpPr>
              <p:nvPr/>
            </p:nvSpPr>
            <p:spPr bwMode="auto">
              <a:xfrm>
                <a:off x="1289" y="2281"/>
                <a:ext cx="66" cy="15"/>
              </a:xfrm>
              <a:custGeom>
                <a:avLst/>
                <a:gdLst>
                  <a:gd name="T0" fmla="*/ 66 w 66"/>
                  <a:gd name="T1" fmla="*/ 3 h 15"/>
                  <a:gd name="T2" fmla="*/ 59 w 66"/>
                  <a:gd name="T3" fmla="*/ 8 h 15"/>
                  <a:gd name="T4" fmla="*/ 50 w 66"/>
                  <a:gd name="T5" fmla="*/ 11 h 15"/>
                  <a:gd name="T6" fmla="*/ 39 w 66"/>
                  <a:gd name="T7" fmla="*/ 14 h 15"/>
                  <a:gd name="T8" fmla="*/ 29 w 66"/>
                  <a:gd name="T9" fmla="*/ 15 h 15"/>
                  <a:gd name="T10" fmla="*/ 17 w 66"/>
                  <a:gd name="T11" fmla="*/ 15 h 15"/>
                  <a:gd name="T12" fmla="*/ 8 w 66"/>
                  <a:gd name="T13" fmla="*/ 14 h 15"/>
                  <a:gd name="T14" fmla="*/ 2 w 66"/>
                  <a:gd name="T15" fmla="*/ 11 h 15"/>
                  <a:gd name="T16" fmla="*/ 0 w 66"/>
                  <a:gd name="T17" fmla="*/ 6 h 15"/>
                  <a:gd name="T18" fmla="*/ 1 w 66"/>
                  <a:gd name="T19" fmla="*/ 2 h 15"/>
                  <a:gd name="T20" fmla="*/ 7 w 66"/>
                  <a:gd name="T21" fmla="*/ 0 h 15"/>
                  <a:gd name="T22" fmla="*/ 14 w 66"/>
                  <a:gd name="T23" fmla="*/ 0 h 15"/>
                  <a:gd name="T24" fmla="*/ 26 w 66"/>
                  <a:gd name="T25" fmla="*/ 0 h 15"/>
                  <a:gd name="T26" fmla="*/ 36 w 66"/>
                  <a:gd name="T27" fmla="*/ 2 h 15"/>
                  <a:gd name="T28" fmla="*/ 48 w 66"/>
                  <a:gd name="T29" fmla="*/ 2 h 15"/>
                  <a:gd name="T30" fmla="*/ 59 w 66"/>
                  <a:gd name="T31" fmla="*/ 3 h 15"/>
                  <a:gd name="T32" fmla="*/ 66 w 66"/>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3"/>
                    </a:moveTo>
                    <a:lnTo>
                      <a:pt x="59" y="8"/>
                    </a:lnTo>
                    <a:lnTo>
                      <a:pt x="50" y="11"/>
                    </a:lnTo>
                    <a:lnTo>
                      <a:pt x="39" y="14"/>
                    </a:lnTo>
                    <a:lnTo>
                      <a:pt x="29" y="15"/>
                    </a:lnTo>
                    <a:lnTo>
                      <a:pt x="17" y="15"/>
                    </a:lnTo>
                    <a:lnTo>
                      <a:pt x="8" y="14"/>
                    </a:lnTo>
                    <a:lnTo>
                      <a:pt x="2" y="11"/>
                    </a:lnTo>
                    <a:lnTo>
                      <a:pt x="0" y="6"/>
                    </a:lnTo>
                    <a:lnTo>
                      <a:pt x="1" y="2"/>
                    </a:lnTo>
                    <a:lnTo>
                      <a:pt x="7" y="0"/>
                    </a:lnTo>
                    <a:lnTo>
                      <a:pt x="14" y="0"/>
                    </a:lnTo>
                    <a:lnTo>
                      <a:pt x="26" y="0"/>
                    </a:lnTo>
                    <a:lnTo>
                      <a:pt x="36" y="2"/>
                    </a:lnTo>
                    <a:lnTo>
                      <a:pt x="48" y="2"/>
                    </a:lnTo>
                    <a:lnTo>
                      <a:pt x="59" y="3"/>
                    </a:lnTo>
                    <a:lnTo>
                      <a:pt x="66"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24" name="Freeform 187"/>
              <p:cNvSpPr>
                <a:spLocks/>
              </p:cNvSpPr>
              <p:nvPr/>
            </p:nvSpPr>
            <p:spPr bwMode="auto">
              <a:xfrm>
                <a:off x="1303" y="2231"/>
                <a:ext cx="64" cy="27"/>
              </a:xfrm>
              <a:custGeom>
                <a:avLst/>
                <a:gdLst>
                  <a:gd name="T0" fmla="*/ 64 w 64"/>
                  <a:gd name="T1" fmla="*/ 27 h 27"/>
                  <a:gd name="T2" fmla="*/ 58 w 64"/>
                  <a:gd name="T3" fmla="*/ 27 h 27"/>
                  <a:gd name="T4" fmla="*/ 48 w 64"/>
                  <a:gd name="T5" fmla="*/ 25 h 27"/>
                  <a:gd name="T6" fmla="*/ 37 w 64"/>
                  <a:gd name="T7" fmla="*/ 22 h 27"/>
                  <a:gd name="T8" fmla="*/ 27 w 64"/>
                  <a:gd name="T9" fmla="*/ 19 h 27"/>
                  <a:gd name="T10" fmla="*/ 17 w 64"/>
                  <a:gd name="T11" fmla="*/ 16 h 27"/>
                  <a:gd name="T12" fmla="*/ 8 w 64"/>
                  <a:gd name="T13" fmla="*/ 12 h 27"/>
                  <a:gd name="T14" fmla="*/ 2 w 64"/>
                  <a:gd name="T15" fmla="*/ 8 h 27"/>
                  <a:gd name="T16" fmla="*/ 0 w 64"/>
                  <a:gd name="T17" fmla="*/ 3 h 27"/>
                  <a:gd name="T18" fmla="*/ 3 w 64"/>
                  <a:gd name="T19" fmla="*/ 0 h 27"/>
                  <a:gd name="T20" fmla="*/ 9 w 64"/>
                  <a:gd name="T21" fmla="*/ 0 h 27"/>
                  <a:gd name="T22" fmla="*/ 18 w 64"/>
                  <a:gd name="T23" fmla="*/ 3 h 27"/>
                  <a:gd name="T24" fmla="*/ 30 w 64"/>
                  <a:gd name="T25" fmla="*/ 8 h 27"/>
                  <a:gd name="T26" fmla="*/ 40 w 64"/>
                  <a:gd name="T27" fmla="*/ 13 h 27"/>
                  <a:gd name="T28" fmla="*/ 50 w 64"/>
                  <a:gd name="T29" fmla="*/ 19 h 27"/>
                  <a:gd name="T30" fmla="*/ 59 w 64"/>
                  <a:gd name="T31" fmla="*/ 24 h 27"/>
                  <a:gd name="T32" fmla="*/ 64 w 64"/>
                  <a:gd name="T33" fmla="*/ 27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7"/>
                  <a:gd name="T53" fmla="*/ 64 w 64"/>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7">
                    <a:moveTo>
                      <a:pt x="64" y="27"/>
                    </a:moveTo>
                    <a:lnTo>
                      <a:pt x="58" y="27"/>
                    </a:lnTo>
                    <a:lnTo>
                      <a:pt x="48" y="25"/>
                    </a:lnTo>
                    <a:lnTo>
                      <a:pt x="37" y="22"/>
                    </a:lnTo>
                    <a:lnTo>
                      <a:pt x="27" y="19"/>
                    </a:lnTo>
                    <a:lnTo>
                      <a:pt x="17" y="16"/>
                    </a:lnTo>
                    <a:lnTo>
                      <a:pt x="8" y="12"/>
                    </a:lnTo>
                    <a:lnTo>
                      <a:pt x="2" y="8"/>
                    </a:lnTo>
                    <a:lnTo>
                      <a:pt x="0" y="3"/>
                    </a:lnTo>
                    <a:lnTo>
                      <a:pt x="3" y="0"/>
                    </a:lnTo>
                    <a:lnTo>
                      <a:pt x="9" y="0"/>
                    </a:lnTo>
                    <a:lnTo>
                      <a:pt x="18" y="3"/>
                    </a:lnTo>
                    <a:lnTo>
                      <a:pt x="30" y="8"/>
                    </a:lnTo>
                    <a:lnTo>
                      <a:pt x="40" y="13"/>
                    </a:lnTo>
                    <a:lnTo>
                      <a:pt x="50" y="19"/>
                    </a:lnTo>
                    <a:lnTo>
                      <a:pt x="59" y="24"/>
                    </a:lnTo>
                    <a:lnTo>
                      <a:pt x="64" y="2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25" name="Freeform 188"/>
              <p:cNvSpPr>
                <a:spLocks/>
              </p:cNvSpPr>
              <p:nvPr/>
            </p:nvSpPr>
            <p:spPr bwMode="auto">
              <a:xfrm>
                <a:off x="1289" y="2305"/>
                <a:ext cx="60" cy="15"/>
              </a:xfrm>
              <a:custGeom>
                <a:avLst/>
                <a:gdLst>
                  <a:gd name="T0" fmla="*/ 60 w 60"/>
                  <a:gd name="T1" fmla="*/ 0 h 15"/>
                  <a:gd name="T2" fmla="*/ 57 w 60"/>
                  <a:gd name="T3" fmla="*/ 4 h 15"/>
                  <a:gd name="T4" fmla="*/ 51 w 60"/>
                  <a:gd name="T5" fmla="*/ 9 h 15"/>
                  <a:gd name="T6" fmla="*/ 42 w 60"/>
                  <a:gd name="T7" fmla="*/ 12 h 15"/>
                  <a:gd name="T8" fmla="*/ 32 w 60"/>
                  <a:gd name="T9" fmla="*/ 15 h 15"/>
                  <a:gd name="T10" fmla="*/ 22 w 60"/>
                  <a:gd name="T11" fmla="*/ 15 h 15"/>
                  <a:gd name="T12" fmla="*/ 13 w 60"/>
                  <a:gd name="T13" fmla="*/ 15 h 15"/>
                  <a:gd name="T14" fmla="*/ 4 w 60"/>
                  <a:gd name="T15" fmla="*/ 12 h 15"/>
                  <a:gd name="T16" fmla="*/ 0 w 60"/>
                  <a:gd name="T17" fmla="*/ 9 h 15"/>
                  <a:gd name="T18" fmla="*/ 0 w 60"/>
                  <a:gd name="T19" fmla="*/ 6 h 15"/>
                  <a:gd name="T20" fmla="*/ 2 w 60"/>
                  <a:gd name="T21" fmla="*/ 3 h 15"/>
                  <a:gd name="T22" fmla="*/ 10 w 60"/>
                  <a:gd name="T23" fmla="*/ 2 h 15"/>
                  <a:gd name="T24" fmla="*/ 20 w 60"/>
                  <a:gd name="T25" fmla="*/ 2 h 15"/>
                  <a:gd name="T26" fmla="*/ 32 w 60"/>
                  <a:gd name="T27" fmla="*/ 2 h 15"/>
                  <a:gd name="T28" fmla="*/ 42 w 60"/>
                  <a:gd name="T29" fmla="*/ 2 h 15"/>
                  <a:gd name="T30" fmla="*/ 53 w 60"/>
                  <a:gd name="T31" fmla="*/ 2 h 15"/>
                  <a:gd name="T32" fmla="*/ 60 w 60"/>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5"/>
                  <a:gd name="T53" fmla="*/ 60 w 6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5">
                    <a:moveTo>
                      <a:pt x="60" y="0"/>
                    </a:moveTo>
                    <a:lnTo>
                      <a:pt x="57" y="4"/>
                    </a:lnTo>
                    <a:lnTo>
                      <a:pt x="51" y="9"/>
                    </a:lnTo>
                    <a:lnTo>
                      <a:pt x="42" y="12"/>
                    </a:lnTo>
                    <a:lnTo>
                      <a:pt x="32" y="15"/>
                    </a:lnTo>
                    <a:lnTo>
                      <a:pt x="22" y="15"/>
                    </a:lnTo>
                    <a:lnTo>
                      <a:pt x="13" y="15"/>
                    </a:lnTo>
                    <a:lnTo>
                      <a:pt x="4" y="12"/>
                    </a:lnTo>
                    <a:lnTo>
                      <a:pt x="0" y="9"/>
                    </a:lnTo>
                    <a:lnTo>
                      <a:pt x="0" y="6"/>
                    </a:lnTo>
                    <a:lnTo>
                      <a:pt x="2" y="3"/>
                    </a:lnTo>
                    <a:lnTo>
                      <a:pt x="10" y="2"/>
                    </a:lnTo>
                    <a:lnTo>
                      <a:pt x="20" y="2"/>
                    </a:lnTo>
                    <a:lnTo>
                      <a:pt x="32" y="2"/>
                    </a:lnTo>
                    <a:lnTo>
                      <a:pt x="42" y="2"/>
                    </a:lnTo>
                    <a:lnTo>
                      <a:pt x="53" y="2"/>
                    </a:lnTo>
                    <a:lnTo>
                      <a:pt x="6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26" name="Freeform 189"/>
              <p:cNvSpPr>
                <a:spLocks/>
              </p:cNvSpPr>
              <p:nvPr/>
            </p:nvSpPr>
            <p:spPr bwMode="auto">
              <a:xfrm>
                <a:off x="1284" y="2327"/>
                <a:ext cx="65" cy="21"/>
              </a:xfrm>
              <a:custGeom>
                <a:avLst/>
                <a:gdLst>
                  <a:gd name="T0" fmla="*/ 65 w 65"/>
                  <a:gd name="T1" fmla="*/ 0 h 21"/>
                  <a:gd name="T2" fmla="*/ 61 w 65"/>
                  <a:gd name="T3" fmla="*/ 6 h 21"/>
                  <a:gd name="T4" fmla="*/ 53 w 65"/>
                  <a:gd name="T5" fmla="*/ 11 h 21"/>
                  <a:gd name="T6" fmla="*/ 44 w 65"/>
                  <a:gd name="T7" fmla="*/ 15 h 21"/>
                  <a:gd name="T8" fmla="*/ 33 w 65"/>
                  <a:gd name="T9" fmla="*/ 18 h 21"/>
                  <a:gd name="T10" fmla="*/ 22 w 65"/>
                  <a:gd name="T11" fmla="*/ 19 h 21"/>
                  <a:gd name="T12" fmla="*/ 12 w 65"/>
                  <a:gd name="T13" fmla="*/ 21 h 21"/>
                  <a:gd name="T14" fmla="*/ 5 w 65"/>
                  <a:gd name="T15" fmla="*/ 19 h 21"/>
                  <a:gd name="T16" fmla="*/ 0 w 65"/>
                  <a:gd name="T17" fmla="*/ 16 h 21"/>
                  <a:gd name="T18" fmla="*/ 0 w 65"/>
                  <a:gd name="T19" fmla="*/ 14 h 21"/>
                  <a:gd name="T20" fmla="*/ 5 w 65"/>
                  <a:gd name="T21" fmla="*/ 12 h 21"/>
                  <a:gd name="T22" fmla="*/ 12 w 65"/>
                  <a:gd name="T23" fmla="*/ 9 h 21"/>
                  <a:gd name="T24" fmla="*/ 21 w 65"/>
                  <a:gd name="T25" fmla="*/ 8 h 21"/>
                  <a:gd name="T26" fmla="*/ 33 w 65"/>
                  <a:gd name="T27" fmla="*/ 8 h 21"/>
                  <a:gd name="T28" fmla="*/ 44 w 65"/>
                  <a:gd name="T29" fmla="*/ 5 h 21"/>
                  <a:gd name="T30" fmla="*/ 55 w 65"/>
                  <a:gd name="T31" fmla="*/ 3 h 21"/>
                  <a:gd name="T32" fmla="*/ 65 w 65"/>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21"/>
                  <a:gd name="T53" fmla="*/ 65 w 65"/>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21">
                    <a:moveTo>
                      <a:pt x="65" y="0"/>
                    </a:moveTo>
                    <a:lnTo>
                      <a:pt x="61" y="6"/>
                    </a:lnTo>
                    <a:lnTo>
                      <a:pt x="53" y="11"/>
                    </a:lnTo>
                    <a:lnTo>
                      <a:pt x="44" y="15"/>
                    </a:lnTo>
                    <a:lnTo>
                      <a:pt x="33" y="18"/>
                    </a:lnTo>
                    <a:lnTo>
                      <a:pt x="22" y="19"/>
                    </a:lnTo>
                    <a:lnTo>
                      <a:pt x="12" y="21"/>
                    </a:lnTo>
                    <a:lnTo>
                      <a:pt x="5" y="19"/>
                    </a:lnTo>
                    <a:lnTo>
                      <a:pt x="0" y="16"/>
                    </a:lnTo>
                    <a:lnTo>
                      <a:pt x="0" y="14"/>
                    </a:lnTo>
                    <a:lnTo>
                      <a:pt x="5" y="12"/>
                    </a:lnTo>
                    <a:lnTo>
                      <a:pt x="12" y="9"/>
                    </a:lnTo>
                    <a:lnTo>
                      <a:pt x="21" y="8"/>
                    </a:lnTo>
                    <a:lnTo>
                      <a:pt x="33" y="8"/>
                    </a:lnTo>
                    <a:lnTo>
                      <a:pt x="44" y="5"/>
                    </a:lnTo>
                    <a:lnTo>
                      <a:pt x="55" y="3"/>
                    </a:lnTo>
                    <a:lnTo>
                      <a:pt x="6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27" name="Freeform 190"/>
              <p:cNvSpPr>
                <a:spLocks/>
              </p:cNvSpPr>
              <p:nvPr/>
            </p:nvSpPr>
            <p:spPr bwMode="auto">
              <a:xfrm>
                <a:off x="1289" y="2346"/>
                <a:ext cx="62" cy="27"/>
              </a:xfrm>
              <a:custGeom>
                <a:avLst/>
                <a:gdLst>
                  <a:gd name="T0" fmla="*/ 62 w 62"/>
                  <a:gd name="T1" fmla="*/ 0 h 27"/>
                  <a:gd name="T2" fmla="*/ 57 w 62"/>
                  <a:gd name="T3" fmla="*/ 6 h 27"/>
                  <a:gd name="T4" fmla="*/ 48 w 62"/>
                  <a:gd name="T5" fmla="*/ 14 h 27"/>
                  <a:gd name="T6" fmla="*/ 39 w 62"/>
                  <a:gd name="T7" fmla="*/ 18 h 27"/>
                  <a:gd name="T8" fmla="*/ 29 w 62"/>
                  <a:gd name="T9" fmla="*/ 23 h 27"/>
                  <a:gd name="T10" fmla="*/ 19 w 62"/>
                  <a:gd name="T11" fmla="*/ 26 h 27"/>
                  <a:gd name="T12" fmla="*/ 10 w 62"/>
                  <a:gd name="T13" fmla="*/ 27 h 27"/>
                  <a:gd name="T14" fmla="*/ 2 w 62"/>
                  <a:gd name="T15" fmla="*/ 27 h 27"/>
                  <a:gd name="T16" fmla="*/ 0 w 62"/>
                  <a:gd name="T17" fmla="*/ 24 h 27"/>
                  <a:gd name="T18" fmla="*/ 1 w 62"/>
                  <a:gd name="T19" fmla="*/ 21 h 27"/>
                  <a:gd name="T20" fmla="*/ 5 w 62"/>
                  <a:gd name="T21" fmla="*/ 17 h 27"/>
                  <a:gd name="T22" fmla="*/ 13 w 62"/>
                  <a:gd name="T23" fmla="*/ 14 h 27"/>
                  <a:gd name="T24" fmla="*/ 23 w 62"/>
                  <a:gd name="T25" fmla="*/ 12 h 27"/>
                  <a:gd name="T26" fmla="*/ 33 w 62"/>
                  <a:gd name="T27" fmla="*/ 9 h 27"/>
                  <a:gd name="T28" fmla="*/ 44 w 62"/>
                  <a:gd name="T29" fmla="*/ 6 h 27"/>
                  <a:gd name="T30" fmla="*/ 54 w 62"/>
                  <a:gd name="T31" fmla="*/ 3 h 27"/>
                  <a:gd name="T32" fmla="*/ 62 w 62"/>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7"/>
                  <a:gd name="T53" fmla="*/ 62 w 62"/>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7">
                    <a:moveTo>
                      <a:pt x="62" y="0"/>
                    </a:moveTo>
                    <a:lnTo>
                      <a:pt x="57" y="6"/>
                    </a:lnTo>
                    <a:lnTo>
                      <a:pt x="48" y="14"/>
                    </a:lnTo>
                    <a:lnTo>
                      <a:pt x="39" y="18"/>
                    </a:lnTo>
                    <a:lnTo>
                      <a:pt x="29" y="23"/>
                    </a:lnTo>
                    <a:lnTo>
                      <a:pt x="19" y="26"/>
                    </a:lnTo>
                    <a:lnTo>
                      <a:pt x="10" y="27"/>
                    </a:lnTo>
                    <a:lnTo>
                      <a:pt x="2" y="27"/>
                    </a:lnTo>
                    <a:lnTo>
                      <a:pt x="0" y="24"/>
                    </a:lnTo>
                    <a:lnTo>
                      <a:pt x="1" y="21"/>
                    </a:lnTo>
                    <a:lnTo>
                      <a:pt x="5" y="17"/>
                    </a:lnTo>
                    <a:lnTo>
                      <a:pt x="13" y="14"/>
                    </a:lnTo>
                    <a:lnTo>
                      <a:pt x="23" y="12"/>
                    </a:lnTo>
                    <a:lnTo>
                      <a:pt x="33" y="9"/>
                    </a:lnTo>
                    <a:lnTo>
                      <a:pt x="44" y="6"/>
                    </a:lnTo>
                    <a:lnTo>
                      <a:pt x="54" y="3"/>
                    </a:lnTo>
                    <a:lnTo>
                      <a:pt x="6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28" name="Freeform 191"/>
              <p:cNvSpPr>
                <a:spLocks/>
              </p:cNvSpPr>
              <p:nvPr/>
            </p:nvSpPr>
            <p:spPr bwMode="auto">
              <a:xfrm>
                <a:off x="1291" y="2370"/>
                <a:ext cx="65" cy="40"/>
              </a:xfrm>
              <a:custGeom>
                <a:avLst/>
                <a:gdLst>
                  <a:gd name="T0" fmla="*/ 65 w 65"/>
                  <a:gd name="T1" fmla="*/ 0 h 40"/>
                  <a:gd name="T2" fmla="*/ 58 w 65"/>
                  <a:gd name="T3" fmla="*/ 6 h 40"/>
                  <a:gd name="T4" fmla="*/ 51 w 65"/>
                  <a:gd name="T5" fmla="*/ 13 h 40"/>
                  <a:gd name="T6" fmla="*/ 40 w 65"/>
                  <a:gd name="T7" fmla="*/ 22 h 40"/>
                  <a:gd name="T8" fmla="*/ 30 w 65"/>
                  <a:gd name="T9" fmla="*/ 30 h 40"/>
                  <a:gd name="T10" fmla="*/ 20 w 65"/>
                  <a:gd name="T11" fmla="*/ 36 h 40"/>
                  <a:gd name="T12" fmla="*/ 12 w 65"/>
                  <a:gd name="T13" fmla="*/ 39 h 40"/>
                  <a:gd name="T14" fmla="*/ 5 w 65"/>
                  <a:gd name="T15" fmla="*/ 40 h 40"/>
                  <a:gd name="T16" fmla="*/ 0 w 65"/>
                  <a:gd name="T17" fmla="*/ 37 h 40"/>
                  <a:gd name="T18" fmla="*/ 0 w 65"/>
                  <a:gd name="T19" fmla="*/ 33 h 40"/>
                  <a:gd name="T20" fmla="*/ 6 w 65"/>
                  <a:gd name="T21" fmla="*/ 27 h 40"/>
                  <a:gd name="T22" fmla="*/ 14 w 65"/>
                  <a:gd name="T23" fmla="*/ 22 h 40"/>
                  <a:gd name="T24" fmla="*/ 26 w 65"/>
                  <a:gd name="T25" fmla="*/ 16 h 40"/>
                  <a:gd name="T26" fmla="*/ 37 w 65"/>
                  <a:gd name="T27" fmla="*/ 12 h 40"/>
                  <a:gd name="T28" fmla="*/ 49 w 65"/>
                  <a:gd name="T29" fmla="*/ 7 h 40"/>
                  <a:gd name="T30" fmla="*/ 58 w 65"/>
                  <a:gd name="T31" fmla="*/ 3 h 40"/>
                  <a:gd name="T32" fmla="*/ 65 w 65"/>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0"/>
                  <a:gd name="T53" fmla="*/ 65 w 65"/>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0">
                    <a:moveTo>
                      <a:pt x="65" y="0"/>
                    </a:moveTo>
                    <a:lnTo>
                      <a:pt x="58" y="6"/>
                    </a:lnTo>
                    <a:lnTo>
                      <a:pt x="51" y="13"/>
                    </a:lnTo>
                    <a:lnTo>
                      <a:pt x="40" y="22"/>
                    </a:lnTo>
                    <a:lnTo>
                      <a:pt x="30" y="30"/>
                    </a:lnTo>
                    <a:lnTo>
                      <a:pt x="20" y="36"/>
                    </a:lnTo>
                    <a:lnTo>
                      <a:pt x="12" y="39"/>
                    </a:lnTo>
                    <a:lnTo>
                      <a:pt x="5" y="40"/>
                    </a:lnTo>
                    <a:lnTo>
                      <a:pt x="0" y="37"/>
                    </a:lnTo>
                    <a:lnTo>
                      <a:pt x="0" y="33"/>
                    </a:lnTo>
                    <a:lnTo>
                      <a:pt x="6" y="27"/>
                    </a:lnTo>
                    <a:lnTo>
                      <a:pt x="14" y="22"/>
                    </a:lnTo>
                    <a:lnTo>
                      <a:pt x="26" y="16"/>
                    </a:lnTo>
                    <a:lnTo>
                      <a:pt x="37" y="12"/>
                    </a:lnTo>
                    <a:lnTo>
                      <a:pt x="49" y="7"/>
                    </a:lnTo>
                    <a:lnTo>
                      <a:pt x="58" y="3"/>
                    </a:lnTo>
                    <a:lnTo>
                      <a:pt x="6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29" name="Freeform 192"/>
              <p:cNvSpPr>
                <a:spLocks/>
              </p:cNvSpPr>
              <p:nvPr/>
            </p:nvSpPr>
            <p:spPr bwMode="auto">
              <a:xfrm>
                <a:off x="1303" y="2397"/>
                <a:ext cx="64" cy="54"/>
              </a:xfrm>
              <a:custGeom>
                <a:avLst/>
                <a:gdLst>
                  <a:gd name="T0" fmla="*/ 64 w 64"/>
                  <a:gd name="T1" fmla="*/ 0 h 54"/>
                  <a:gd name="T2" fmla="*/ 58 w 64"/>
                  <a:gd name="T3" fmla="*/ 6 h 54"/>
                  <a:gd name="T4" fmla="*/ 50 w 64"/>
                  <a:gd name="T5" fmla="*/ 14 h 54"/>
                  <a:gd name="T6" fmla="*/ 40 w 64"/>
                  <a:gd name="T7" fmla="*/ 25 h 54"/>
                  <a:gd name="T8" fmla="*/ 30 w 64"/>
                  <a:gd name="T9" fmla="*/ 35 h 54"/>
                  <a:gd name="T10" fmla="*/ 19 w 64"/>
                  <a:gd name="T11" fmla="*/ 44 h 54"/>
                  <a:gd name="T12" fmla="*/ 11 w 64"/>
                  <a:gd name="T13" fmla="*/ 51 h 54"/>
                  <a:gd name="T14" fmla="*/ 3 w 64"/>
                  <a:gd name="T15" fmla="*/ 54 h 54"/>
                  <a:gd name="T16" fmla="*/ 0 w 64"/>
                  <a:gd name="T17" fmla="*/ 51 h 54"/>
                  <a:gd name="T18" fmla="*/ 2 w 64"/>
                  <a:gd name="T19" fmla="*/ 46 h 54"/>
                  <a:gd name="T20" fmla="*/ 8 w 64"/>
                  <a:gd name="T21" fmla="*/ 38 h 54"/>
                  <a:gd name="T22" fmla="*/ 17 w 64"/>
                  <a:gd name="T23" fmla="*/ 31 h 54"/>
                  <a:gd name="T24" fmla="*/ 28 w 64"/>
                  <a:gd name="T25" fmla="*/ 23 h 54"/>
                  <a:gd name="T26" fmla="*/ 39 w 64"/>
                  <a:gd name="T27" fmla="*/ 16 h 54"/>
                  <a:gd name="T28" fmla="*/ 50 w 64"/>
                  <a:gd name="T29" fmla="*/ 9 h 54"/>
                  <a:gd name="T30" fmla="*/ 59 w 64"/>
                  <a:gd name="T31" fmla="*/ 4 h 54"/>
                  <a:gd name="T32" fmla="*/ 64 w 64"/>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54"/>
                  <a:gd name="T53" fmla="*/ 64 w 64"/>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54">
                    <a:moveTo>
                      <a:pt x="64" y="0"/>
                    </a:moveTo>
                    <a:lnTo>
                      <a:pt x="58" y="6"/>
                    </a:lnTo>
                    <a:lnTo>
                      <a:pt x="50" y="14"/>
                    </a:lnTo>
                    <a:lnTo>
                      <a:pt x="40" y="25"/>
                    </a:lnTo>
                    <a:lnTo>
                      <a:pt x="30" y="35"/>
                    </a:lnTo>
                    <a:lnTo>
                      <a:pt x="19" y="44"/>
                    </a:lnTo>
                    <a:lnTo>
                      <a:pt x="11" y="51"/>
                    </a:lnTo>
                    <a:lnTo>
                      <a:pt x="3" y="54"/>
                    </a:lnTo>
                    <a:lnTo>
                      <a:pt x="0" y="51"/>
                    </a:lnTo>
                    <a:lnTo>
                      <a:pt x="2" y="46"/>
                    </a:lnTo>
                    <a:lnTo>
                      <a:pt x="8" y="38"/>
                    </a:lnTo>
                    <a:lnTo>
                      <a:pt x="17" y="31"/>
                    </a:lnTo>
                    <a:lnTo>
                      <a:pt x="28" y="23"/>
                    </a:lnTo>
                    <a:lnTo>
                      <a:pt x="39" y="16"/>
                    </a:lnTo>
                    <a:lnTo>
                      <a:pt x="50" y="9"/>
                    </a:lnTo>
                    <a:lnTo>
                      <a:pt x="59" y="4"/>
                    </a:lnTo>
                    <a:lnTo>
                      <a:pt x="6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30" name="Freeform 193"/>
              <p:cNvSpPr>
                <a:spLocks/>
              </p:cNvSpPr>
              <p:nvPr/>
            </p:nvSpPr>
            <p:spPr bwMode="auto">
              <a:xfrm>
                <a:off x="1312" y="2428"/>
                <a:ext cx="65" cy="62"/>
              </a:xfrm>
              <a:custGeom>
                <a:avLst/>
                <a:gdLst>
                  <a:gd name="T0" fmla="*/ 65 w 65"/>
                  <a:gd name="T1" fmla="*/ 0 h 62"/>
                  <a:gd name="T2" fmla="*/ 61 w 65"/>
                  <a:gd name="T3" fmla="*/ 7 h 62"/>
                  <a:gd name="T4" fmla="*/ 53 w 65"/>
                  <a:gd name="T5" fmla="*/ 17 h 62"/>
                  <a:gd name="T6" fmla="*/ 43 w 65"/>
                  <a:gd name="T7" fmla="*/ 29 h 62"/>
                  <a:gd name="T8" fmla="*/ 33 w 65"/>
                  <a:gd name="T9" fmla="*/ 41 h 62"/>
                  <a:gd name="T10" fmla="*/ 22 w 65"/>
                  <a:gd name="T11" fmla="*/ 51 h 62"/>
                  <a:gd name="T12" fmla="*/ 13 w 65"/>
                  <a:gd name="T13" fmla="*/ 59 h 62"/>
                  <a:gd name="T14" fmla="*/ 5 w 65"/>
                  <a:gd name="T15" fmla="*/ 62 h 62"/>
                  <a:gd name="T16" fmla="*/ 0 w 65"/>
                  <a:gd name="T17" fmla="*/ 59 h 62"/>
                  <a:gd name="T18" fmla="*/ 0 w 65"/>
                  <a:gd name="T19" fmla="*/ 53 h 62"/>
                  <a:gd name="T20" fmla="*/ 5 w 65"/>
                  <a:gd name="T21" fmla="*/ 46 h 62"/>
                  <a:gd name="T22" fmla="*/ 15 w 65"/>
                  <a:gd name="T23" fmla="*/ 38 h 62"/>
                  <a:gd name="T24" fmla="*/ 27 w 65"/>
                  <a:gd name="T25" fmla="*/ 29 h 62"/>
                  <a:gd name="T26" fmla="*/ 39 w 65"/>
                  <a:gd name="T27" fmla="*/ 22 h 62"/>
                  <a:gd name="T28" fmla="*/ 50 w 65"/>
                  <a:gd name="T29" fmla="*/ 13 h 62"/>
                  <a:gd name="T30" fmla="*/ 59 w 65"/>
                  <a:gd name="T31" fmla="*/ 6 h 62"/>
                  <a:gd name="T32" fmla="*/ 65 w 65"/>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2"/>
                  <a:gd name="T53" fmla="*/ 65 w 65"/>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2">
                    <a:moveTo>
                      <a:pt x="65" y="0"/>
                    </a:moveTo>
                    <a:lnTo>
                      <a:pt x="61" y="7"/>
                    </a:lnTo>
                    <a:lnTo>
                      <a:pt x="53" y="17"/>
                    </a:lnTo>
                    <a:lnTo>
                      <a:pt x="43" y="29"/>
                    </a:lnTo>
                    <a:lnTo>
                      <a:pt x="33" y="41"/>
                    </a:lnTo>
                    <a:lnTo>
                      <a:pt x="22" y="51"/>
                    </a:lnTo>
                    <a:lnTo>
                      <a:pt x="13" y="59"/>
                    </a:lnTo>
                    <a:lnTo>
                      <a:pt x="5" y="62"/>
                    </a:lnTo>
                    <a:lnTo>
                      <a:pt x="0" y="59"/>
                    </a:lnTo>
                    <a:lnTo>
                      <a:pt x="0" y="53"/>
                    </a:lnTo>
                    <a:lnTo>
                      <a:pt x="5" y="46"/>
                    </a:lnTo>
                    <a:lnTo>
                      <a:pt x="15" y="38"/>
                    </a:lnTo>
                    <a:lnTo>
                      <a:pt x="27" y="29"/>
                    </a:lnTo>
                    <a:lnTo>
                      <a:pt x="39" y="22"/>
                    </a:lnTo>
                    <a:lnTo>
                      <a:pt x="50" y="13"/>
                    </a:lnTo>
                    <a:lnTo>
                      <a:pt x="59" y="6"/>
                    </a:lnTo>
                    <a:lnTo>
                      <a:pt x="6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31" name="Freeform 194"/>
              <p:cNvSpPr>
                <a:spLocks/>
              </p:cNvSpPr>
              <p:nvPr/>
            </p:nvSpPr>
            <p:spPr bwMode="auto">
              <a:xfrm>
                <a:off x="1330" y="2451"/>
                <a:ext cx="62" cy="71"/>
              </a:xfrm>
              <a:custGeom>
                <a:avLst/>
                <a:gdLst>
                  <a:gd name="T0" fmla="*/ 62 w 62"/>
                  <a:gd name="T1" fmla="*/ 0 h 71"/>
                  <a:gd name="T2" fmla="*/ 59 w 62"/>
                  <a:gd name="T3" fmla="*/ 9 h 71"/>
                  <a:gd name="T4" fmla="*/ 53 w 62"/>
                  <a:gd name="T5" fmla="*/ 21 h 71"/>
                  <a:gd name="T6" fmla="*/ 46 w 62"/>
                  <a:gd name="T7" fmla="*/ 33 h 71"/>
                  <a:gd name="T8" fmla="*/ 38 w 62"/>
                  <a:gd name="T9" fmla="*/ 45 h 71"/>
                  <a:gd name="T10" fmla="*/ 29 w 62"/>
                  <a:gd name="T11" fmla="*/ 55 h 71"/>
                  <a:gd name="T12" fmla="*/ 21 w 62"/>
                  <a:gd name="T13" fmla="*/ 64 h 71"/>
                  <a:gd name="T14" fmla="*/ 10 w 62"/>
                  <a:gd name="T15" fmla="*/ 70 h 71"/>
                  <a:gd name="T16" fmla="*/ 1 w 62"/>
                  <a:gd name="T17" fmla="*/ 71 h 71"/>
                  <a:gd name="T18" fmla="*/ 0 w 62"/>
                  <a:gd name="T19" fmla="*/ 68 h 71"/>
                  <a:gd name="T20" fmla="*/ 3 w 62"/>
                  <a:gd name="T21" fmla="*/ 61 h 71"/>
                  <a:gd name="T22" fmla="*/ 12 w 62"/>
                  <a:gd name="T23" fmla="*/ 51 h 71"/>
                  <a:gd name="T24" fmla="*/ 22 w 62"/>
                  <a:gd name="T25" fmla="*/ 39 h 71"/>
                  <a:gd name="T26" fmla="*/ 34 w 62"/>
                  <a:gd name="T27" fmla="*/ 27 h 71"/>
                  <a:gd name="T28" fmla="*/ 46 w 62"/>
                  <a:gd name="T29" fmla="*/ 15 h 71"/>
                  <a:gd name="T30" fmla="*/ 56 w 62"/>
                  <a:gd name="T31" fmla="*/ 6 h 71"/>
                  <a:gd name="T32" fmla="*/ 62 w 6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71"/>
                  <a:gd name="T53" fmla="*/ 62 w 6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71">
                    <a:moveTo>
                      <a:pt x="62" y="0"/>
                    </a:moveTo>
                    <a:lnTo>
                      <a:pt x="59" y="9"/>
                    </a:lnTo>
                    <a:lnTo>
                      <a:pt x="53" y="21"/>
                    </a:lnTo>
                    <a:lnTo>
                      <a:pt x="46" y="33"/>
                    </a:lnTo>
                    <a:lnTo>
                      <a:pt x="38" y="45"/>
                    </a:lnTo>
                    <a:lnTo>
                      <a:pt x="29" y="55"/>
                    </a:lnTo>
                    <a:lnTo>
                      <a:pt x="21" y="64"/>
                    </a:lnTo>
                    <a:lnTo>
                      <a:pt x="10" y="70"/>
                    </a:lnTo>
                    <a:lnTo>
                      <a:pt x="1" y="71"/>
                    </a:lnTo>
                    <a:lnTo>
                      <a:pt x="0" y="68"/>
                    </a:lnTo>
                    <a:lnTo>
                      <a:pt x="3" y="61"/>
                    </a:lnTo>
                    <a:lnTo>
                      <a:pt x="12" y="51"/>
                    </a:lnTo>
                    <a:lnTo>
                      <a:pt x="22" y="39"/>
                    </a:lnTo>
                    <a:lnTo>
                      <a:pt x="34" y="27"/>
                    </a:lnTo>
                    <a:lnTo>
                      <a:pt x="46" y="15"/>
                    </a:lnTo>
                    <a:lnTo>
                      <a:pt x="56" y="6"/>
                    </a:lnTo>
                    <a:lnTo>
                      <a:pt x="6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32" name="Freeform 195"/>
              <p:cNvSpPr>
                <a:spLocks/>
              </p:cNvSpPr>
              <p:nvPr/>
            </p:nvSpPr>
            <p:spPr bwMode="auto">
              <a:xfrm>
                <a:off x="1370" y="2469"/>
                <a:ext cx="28" cy="78"/>
              </a:xfrm>
              <a:custGeom>
                <a:avLst/>
                <a:gdLst>
                  <a:gd name="T0" fmla="*/ 0 w 28"/>
                  <a:gd name="T1" fmla="*/ 78 h 78"/>
                  <a:gd name="T2" fmla="*/ 1 w 28"/>
                  <a:gd name="T3" fmla="*/ 67 h 78"/>
                  <a:gd name="T4" fmla="*/ 9 w 28"/>
                  <a:gd name="T5" fmla="*/ 43 h 78"/>
                  <a:gd name="T6" fmla="*/ 19 w 28"/>
                  <a:gd name="T7" fmla="*/ 18 h 78"/>
                  <a:gd name="T8" fmla="*/ 26 w 28"/>
                  <a:gd name="T9" fmla="*/ 0 h 78"/>
                  <a:gd name="T10" fmla="*/ 28 w 28"/>
                  <a:gd name="T11" fmla="*/ 24 h 78"/>
                  <a:gd name="T12" fmla="*/ 22 w 28"/>
                  <a:gd name="T13" fmla="*/ 52 h 78"/>
                  <a:gd name="T14" fmla="*/ 13 w 28"/>
                  <a:gd name="T15" fmla="*/ 73 h 78"/>
                  <a:gd name="T16" fmla="*/ 0 w 28"/>
                  <a:gd name="T17" fmla="*/ 78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8"/>
                  <a:gd name="T29" fmla="*/ 28 w 28"/>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8">
                    <a:moveTo>
                      <a:pt x="0" y="78"/>
                    </a:moveTo>
                    <a:lnTo>
                      <a:pt x="1" y="67"/>
                    </a:lnTo>
                    <a:lnTo>
                      <a:pt x="9" y="43"/>
                    </a:lnTo>
                    <a:lnTo>
                      <a:pt x="19" y="18"/>
                    </a:lnTo>
                    <a:lnTo>
                      <a:pt x="26" y="0"/>
                    </a:lnTo>
                    <a:lnTo>
                      <a:pt x="28" y="24"/>
                    </a:lnTo>
                    <a:lnTo>
                      <a:pt x="22" y="52"/>
                    </a:lnTo>
                    <a:lnTo>
                      <a:pt x="13" y="73"/>
                    </a:lnTo>
                    <a:lnTo>
                      <a:pt x="0" y="7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33" name="Freeform 196"/>
              <p:cNvSpPr>
                <a:spLocks/>
              </p:cNvSpPr>
              <p:nvPr/>
            </p:nvSpPr>
            <p:spPr bwMode="auto">
              <a:xfrm>
                <a:off x="1392" y="2496"/>
                <a:ext cx="28" cy="75"/>
              </a:xfrm>
              <a:custGeom>
                <a:avLst/>
                <a:gdLst>
                  <a:gd name="T0" fmla="*/ 0 w 28"/>
                  <a:gd name="T1" fmla="*/ 75 h 75"/>
                  <a:gd name="T2" fmla="*/ 1 w 28"/>
                  <a:gd name="T3" fmla="*/ 63 h 75"/>
                  <a:gd name="T4" fmla="*/ 10 w 28"/>
                  <a:gd name="T5" fmla="*/ 40 h 75"/>
                  <a:gd name="T6" fmla="*/ 21 w 28"/>
                  <a:gd name="T7" fmla="*/ 16 h 75"/>
                  <a:gd name="T8" fmla="*/ 26 w 28"/>
                  <a:gd name="T9" fmla="*/ 0 h 75"/>
                  <a:gd name="T10" fmla="*/ 28 w 28"/>
                  <a:gd name="T11" fmla="*/ 23 h 75"/>
                  <a:gd name="T12" fmla="*/ 22 w 28"/>
                  <a:gd name="T13" fmla="*/ 50 h 75"/>
                  <a:gd name="T14" fmla="*/ 13 w 28"/>
                  <a:gd name="T15" fmla="*/ 71 h 75"/>
                  <a:gd name="T16" fmla="*/ 0 w 28"/>
                  <a:gd name="T17" fmla="*/ 75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5"/>
                  <a:gd name="T29" fmla="*/ 28 w 28"/>
                  <a:gd name="T30" fmla="*/ 75 h 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5">
                    <a:moveTo>
                      <a:pt x="0" y="75"/>
                    </a:moveTo>
                    <a:lnTo>
                      <a:pt x="1" y="63"/>
                    </a:lnTo>
                    <a:lnTo>
                      <a:pt x="10" y="40"/>
                    </a:lnTo>
                    <a:lnTo>
                      <a:pt x="21" y="16"/>
                    </a:lnTo>
                    <a:lnTo>
                      <a:pt x="26" y="0"/>
                    </a:lnTo>
                    <a:lnTo>
                      <a:pt x="28" y="23"/>
                    </a:lnTo>
                    <a:lnTo>
                      <a:pt x="22" y="50"/>
                    </a:lnTo>
                    <a:lnTo>
                      <a:pt x="13" y="71"/>
                    </a:lnTo>
                    <a:lnTo>
                      <a:pt x="0" y="7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34" name="Freeform 197"/>
              <p:cNvSpPr>
                <a:spLocks/>
              </p:cNvSpPr>
              <p:nvPr/>
            </p:nvSpPr>
            <p:spPr bwMode="auto">
              <a:xfrm>
                <a:off x="1275" y="2419"/>
                <a:ext cx="83" cy="383"/>
              </a:xfrm>
              <a:custGeom>
                <a:avLst/>
                <a:gdLst>
                  <a:gd name="T0" fmla="*/ 12 w 83"/>
                  <a:gd name="T1" fmla="*/ 4 h 383"/>
                  <a:gd name="T2" fmla="*/ 9 w 83"/>
                  <a:gd name="T3" fmla="*/ 3 h 383"/>
                  <a:gd name="T4" fmla="*/ 6 w 83"/>
                  <a:gd name="T5" fmla="*/ 1 h 383"/>
                  <a:gd name="T6" fmla="*/ 3 w 83"/>
                  <a:gd name="T7" fmla="*/ 1 h 383"/>
                  <a:gd name="T8" fmla="*/ 0 w 83"/>
                  <a:gd name="T9" fmla="*/ 0 h 383"/>
                  <a:gd name="T10" fmla="*/ 28 w 83"/>
                  <a:gd name="T11" fmla="*/ 56 h 383"/>
                  <a:gd name="T12" fmla="*/ 49 w 83"/>
                  <a:gd name="T13" fmla="*/ 111 h 383"/>
                  <a:gd name="T14" fmla="*/ 62 w 83"/>
                  <a:gd name="T15" fmla="*/ 164 h 383"/>
                  <a:gd name="T16" fmla="*/ 70 w 83"/>
                  <a:gd name="T17" fmla="*/ 214 h 383"/>
                  <a:gd name="T18" fmla="*/ 73 w 83"/>
                  <a:gd name="T19" fmla="*/ 261 h 383"/>
                  <a:gd name="T20" fmla="*/ 74 w 83"/>
                  <a:gd name="T21" fmla="*/ 306 h 383"/>
                  <a:gd name="T22" fmla="*/ 74 w 83"/>
                  <a:gd name="T23" fmla="*/ 346 h 383"/>
                  <a:gd name="T24" fmla="*/ 73 w 83"/>
                  <a:gd name="T25" fmla="*/ 383 h 383"/>
                  <a:gd name="T26" fmla="*/ 78 w 83"/>
                  <a:gd name="T27" fmla="*/ 355 h 383"/>
                  <a:gd name="T28" fmla="*/ 83 w 83"/>
                  <a:gd name="T29" fmla="*/ 315 h 383"/>
                  <a:gd name="T30" fmla="*/ 83 w 83"/>
                  <a:gd name="T31" fmla="*/ 263 h 383"/>
                  <a:gd name="T32" fmla="*/ 80 w 83"/>
                  <a:gd name="T33" fmla="*/ 207 h 383"/>
                  <a:gd name="T34" fmla="*/ 71 w 83"/>
                  <a:gd name="T35" fmla="*/ 149 h 383"/>
                  <a:gd name="T36" fmla="*/ 58 w 83"/>
                  <a:gd name="T37" fmla="*/ 93 h 383"/>
                  <a:gd name="T38" fmla="*/ 39 w 83"/>
                  <a:gd name="T39" fmla="*/ 44 h 383"/>
                  <a:gd name="T40" fmla="*/ 12 w 83"/>
                  <a:gd name="T41" fmla="*/ 4 h 3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3"/>
                  <a:gd name="T64" fmla="*/ 0 h 383"/>
                  <a:gd name="T65" fmla="*/ 83 w 83"/>
                  <a:gd name="T66" fmla="*/ 383 h 3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3" h="383">
                    <a:moveTo>
                      <a:pt x="12" y="4"/>
                    </a:moveTo>
                    <a:lnTo>
                      <a:pt x="9" y="3"/>
                    </a:lnTo>
                    <a:lnTo>
                      <a:pt x="6" y="1"/>
                    </a:lnTo>
                    <a:lnTo>
                      <a:pt x="3" y="1"/>
                    </a:lnTo>
                    <a:lnTo>
                      <a:pt x="0" y="0"/>
                    </a:lnTo>
                    <a:lnTo>
                      <a:pt x="28" y="56"/>
                    </a:lnTo>
                    <a:lnTo>
                      <a:pt x="49" y="111"/>
                    </a:lnTo>
                    <a:lnTo>
                      <a:pt x="62" y="164"/>
                    </a:lnTo>
                    <a:lnTo>
                      <a:pt x="70" y="214"/>
                    </a:lnTo>
                    <a:lnTo>
                      <a:pt x="73" y="261"/>
                    </a:lnTo>
                    <a:lnTo>
                      <a:pt x="74" y="306"/>
                    </a:lnTo>
                    <a:lnTo>
                      <a:pt x="74" y="346"/>
                    </a:lnTo>
                    <a:lnTo>
                      <a:pt x="73" y="383"/>
                    </a:lnTo>
                    <a:lnTo>
                      <a:pt x="78" y="355"/>
                    </a:lnTo>
                    <a:lnTo>
                      <a:pt x="83" y="315"/>
                    </a:lnTo>
                    <a:lnTo>
                      <a:pt x="83" y="263"/>
                    </a:lnTo>
                    <a:lnTo>
                      <a:pt x="80" y="207"/>
                    </a:lnTo>
                    <a:lnTo>
                      <a:pt x="71" y="149"/>
                    </a:lnTo>
                    <a:lnTo>
                      <a:pt x="58" y="93"/>
                    </a:lnTo>
                    <a:lnTo>
                      <a:pt x="39" y="44"/>
                    </a:lnTo>
                    <a:lnTo>
                      <a:pt x="12"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35" name="Freeform 198"/>
              <p:cNvSpPr>
                <a:spLocks/>
              </p:cNvSpPr>
              <p:nvPr/>
            </p:nvSpPr>
            <p:spPr bwMode="auto">
              <a:xfrm>
                <a:off x="1296" y="2722"/>
                <a:ext cx="57" cy="56"/>
              </a:xfrm>
              <a:custGeom>
                <a:avLst/>
                <a:gdLst>
                  <a:gd name="T0" fmla="*/ 0 w 57"/>
                  <a:gd name="T1" fmla="*/ 55 h 56"/>
                  <a:gd name="T2" fmla="*/ 3 w 57"/>
                  <a:gd name="T3" fmla="*/ 56 h 56"/>
                  <a:gd name="T4" fmla="*/ 9 w 57"/>
                  <a:gd name="T5" fmla="*/ 55 h 56"/>
                  <a:gd name="T6" fmla="*/ 18 w 57"/>
                  <a:gd name="T7" fmla="*/ 50 h 56"/>
                  <a:gd name="T8" fmla="*/ 28 w 57"/>
                  <a:gd name="T9" fmla="*/ 44 h 56"/>
                  <a:gd name="T10" fmla="*/ 37 w 57"/>
                  <a:gd name="T11" fmla="*/ 35 h 56"/>
                  <a:gd name="T12" fmla="*/ 47 w 57"/>
                  <a:gd name="T13" fmla="*/ 25 h 56"/>
                  <a:gd name="T14" fmla="*/ 53 w 57"/>
                  <a:gd name="T15" fmla="*/ 13 h 56"/>
                  <a:gd name="T16" fmla="*/ 57 w 57"/>
                  <a:gd name="T17" fmla="*/ 0 h 56"/>
                  <a:gd name="T18" fmla="*/ 52 w 57"/>
                  <a:gd name="T19" fmla="*/ 7 h 56"/>
                  <a:gd name="T20" fmla="*/ 43 w 57"/>
                  <a:gd name="T21" fmla="*/ 15 h 56"/>
                  <a:gd name="T22" fmla="*/ 34 w 57"/>
                  <a:gd name="T23" fmla="*/ 22 h 56"/>
                  <a:gd name="T24" fmla="*/ 24 w 57"/>
                  <a:gd name="T25" fmla="*/ 29 h 56"/>
                  <a:gd name="T26" fmla="*/ 13 w 57"/>
                  <a:gd name="T27" fmla="*/ 38 h 56"/>
                  <a:gd name="T28" fmla="*/ 6 w 57"/>
                  <a:gd name="T29" fmla="*/ 44 h 56"/>
                  <a:gd name="T30" fmla="*/ 1 w 57"/>
                  <a:gd name="T31" fmla="*/ 50 h 56"/>
                  <a:gd name="T32" fmla="*/ 0 w 5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56"/>
                  <a:gd name="T53" fmla="*/ 57 w 5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56">
                    <a:moveTo>
                      <a:pt x="0" y="55"/>
                    </a:moveTo>
                    <a:lnTo>
                      <a:pt x="3" y="56"/>
                    </a:lnTo>
                    <a:lnTo>
                      <a:pt x="9" y="55"/>
                    </a:lnTo>
                    <a:lnTo>
                      <a:pt x="18" y="50"/>
                    </a:lnTo>
                    <a:lnTo>
                      <a:pt x="28" y="44"/>
                    </a:lnTo>
                    <a:lnTo>
                      <a:pt x="37" y="35"/>
                    </a:lnTo>
                    <a:lnTo>
                      <a:pt x="47" y="25"/>
                    </a:lnTo>
                    <a:lnTo>
                      <a:pt x="53" y="13"/>
                    </a:lnTo>
                    <a:lnTo>
                      <a:pt x="57" y="0"/>
                    </a:lnTo>
                    <a:lnTo>
                      <a:pt x="52" y="7"/>
                    </a:lnTo>
                    <a:lnTo>
                      <a:pt x="43" y="15"/>
                    </a:lnTo>
                    <a:lnTo>
                      <a:pt x="34" y="22"/>
                    </a:lnTo>
                    <a:lnTo>
                      <a:pt x="24" y="29"/>
                    </a:lnTo>
                    <a:lnTo>
                      <a:pt x="13" y="38"/>
                    </a:lnTo>
                    <a:lnTo>
                      <a:pt x="6" y="44"/>
                    </a:lnTo>
                    <a:lnTo>
                      <a:pt x="1" y="50"/>
                    </a:lnTo>
                    <a:lnTo>
                      <a:pt x="0"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36" name="Freeform 199"/>
              <p:cNvSpPr>
                <a:spLocks/>
              </p:cNvSpPr>
              <p:nvPr/>
            </p:nvSpPr>
            <p:spPr bwMode="auto">
              <a:xfrm>
                <a:off x="1290" y="2654"/>
                <a:ext cx="66" cy="71"/>
              </a:xfrm>
              <a:custGeom>
                <a:avLst/>
                <a:gdLst>
                  <a:gd name="T0" fmla="*/ 0 w 66"/>
                  <a:gd name="T1" fmla="*/ 69 h 71"/>
                  <a:gd name="T2" fmla="*/ 4 w 66"/>
                  <a:gd name="T3" fmla="*/ 71 h 71"/>
                  <a:gd name="T4" fmla="*/ 12 w 66"/>
                  <a:gd name="T5" fmla="*/ 69 h 71"/>
                  <a:gd name="T6" fmla="*/ 21 w 66"/>
                  <a:gd name="T7" fmla="*/ 62 h 71"/>
                  <a:gd name="T8" fmla="*/ 32 w 66"/>
                  <a:gd name="T9" fmla="*/ 53 h 71"/>
                  <a:gd name="T10" fmla="*/ 43 w 66"/>
                  <a:gd name="T11" fmla="*/ 41 h 71"/>
                  <a:gd name="T12" fmla="*/ 53 w 66"/>
                  <a:gd name="T13" fmla="*/ 28 h 71"/>
                  <a:gd name="T14" fmla="*/ 62 w 66"/>
                  <a:gd name="T15" fmla="*/ 15 h 71"/>
                  <a:gd name="T16" fmla="*/ 66 w 66"/>
                  <a:gd name="T17" fmla="*/ 0 h 71"/>
                  <a:gd name="T18" fmla="*/ 62 w 66"/>
                  <a:gd name="T19" fmla="*/ 6 h 71"/>
                  <a:gd name="T20" fmla="*/ 52 w 66"/>
                  <a:gd name="T21" fmla="*/ 13 h 71"/>
                  <a:gd name="T22" fmla="*/ 41 w 66"/>
                  <a:gd name="T23" fmla="*/ 24 h 71"/>
                  <a:gd name="T24" fmla="*/ 30 w 66"/>
                  <a:gd name="T25" fmla="*/ 34 h 71"/>
                  <a:gd name="T26" fmla="*/ 18 w 66"/>
                  <a:gd name="T27" fmla="*/ 44 h 71"/>
                  <a:gd name="T28" fmla="*/ 7 w 66"/>
                  <a:gd name="T29" fmla="*/ 55 h 71"/>
                  <a:gd name="T30" fmla="*/ 1 w 66"/>
                  <a:gd name="T31" fmla="*/ 63 h 71"/>
                  <a:gd name="T32" fmla="*/ 0 w 66"/>
                  <a:gd name="T33" fmla="*/ 69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71"/>
                  <a:gd name="T53" fmla="*/ 66 w 66"/>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71">
                    <a:moveTo>
                      <a:pt x="0" y="69"/>
                    </a:moveTo>
                    <a:lnTo>
                      <a:pt x="4" y="71"/>
                    </a:lnTo>
                    <a:lnTo>
                      <a:pt x="12" y="69"/>
                    </a:lnTo>
                    <a:lnTo>
                      <a:pt x="21" y="62"/>
                    </a:lnTo>
                    <a:lnTo>
                      <a:pt x="32" y="53"/>
                    </a:lnTo>
                    <a:lnTo>
                      <a:pt x="43" y="41"/>
                    </a:lnTo>
                    <a:lnTo>
                      <a:pt x="53" y="28"/>
                    </a:lnTo>
                    <a:lnTo>
                      <a:pt x="62" y="15"/>
                    </a:lnTo>
                    <a:lnTo>
                      <a:pt x="66" y="0"/>
                    </a:lnTo>
                    <a:lnTo>
                      <a:pt x="62" y="6"/>
                    </a:lnTo>
                    <a:lnTo>
                      <a:pt x="52" y="13"/>
                    </a:lnTo>
                    <a:lnTo>
                      <a:pt x="41" y="24"/>
                    </a:lnTo>
                    <a:lnTo>
                      <a:pt x="30" y="34"/>
                    </a:lnTo>
                    <a:lnTo>
                      <a:pt x="18" y="44"/>
                    </a:lnTo>
                    <a:lnTo>
                      <a:pt x="7" y="55"/>
                    </a:lnTo>
                    <a:lnTo>
                      <a:pt x="1" y="63"/>
                    </a:lnTo>
                    <a:lnTo>
                      <a:pt x="0" y="6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37" name="Freeform 200"/>
              <p:cNvSpPr>
                <a:spLocks/>
              </p:cNvSpPr>
              <p:nvPr/>
            </p:nvSpPr>
            <p:spPr bwMode="auto">
              <a:xfrm>
                <a:off x="1277" y="2620"/>
                <a:ext cx="74" cy="62"/>
              </a:xfrm>
              <a:custGeom>
                <a:avLst/>
                <a:gdLst>
                  <a:gd name="T0" fmla="*/ 0 w 74"/>
                  <a:gd name="T1" fmla="*/ 59 h 62"/>
                  <a:gd name="T2" fmla="*/ 4 w 74"/>
                  <a:gd name="T3" fmla="*/ 62 h 62"/>
                  <a:gd name="T4" fmla="*/ 14 w 74"/>
                  <a:gd name="T5" fmla="*/ 60 h 62"/>
                  <a:gd name="T6" fmla="*/ 25 w 74"/>
                  <a:gd name="T7" fmla="*/ 55 h 62"/>
                  <a:gd name="T8" fmla="*/ 38 w 74"/>
                  <a:gd name="T9" fmla="*/ 47 h 62"/>
                  <a:gd name="T10" fmla="*/ 50 w 74"/>
                  <a:gd name="T11" fmla="*/ 37 h 62"/>
                  <a:gd name="T12" fmla="*/ 62 w 74"/>
                  <a:gd name="T13" fmla="*/ 25 h 62"/>
                  <a:gd name="T14" fmla="*/ 69 w 74"/>
                  <a:gd name="T15" fmla="*/ 12 h 62"/>
                  <a:gd name="T16" fmla="*/ 74 w 74"/>
                  <a:gd name="T17" fmla="*/ 0 h 62"/>
                  <a:gd name="T18" fmla="*/ 68 w 74"/>
                  <a:gd name="T19" fmla="*/ 3 h 62"/>
                  <a:gd name="T20" fmla="*/ 59 w 74"/>
                  <a:gd name="T21" fmla="*/ 10 h 62"/>
                  <a:gd name="T22" fmla="*/ 45 w 74"/>
                  <a:gd name="T23" fmla="*/ 18 h 62"/>
                  <a:gd name="T24" fmla="*/ 32 w 74"/>
                  <a:gd name="T25" fmla="*/ 28 h 62"/>
                  <a:gd name="T26" fmla="*/ 20 w 74"/>
                  <a:gd name="T27" fmla="*/ 37 h 62"/>
                  <a:gd name="T28" fmla="*/ 9 w 74"/>
                  <a:gd name="T29" fmla="*/ 47 h 62"/>
                  <a:gd name="T30" fmla="*/ 1 w 74"/>
                  <a:gd name="T31" fmla="*/ 55 h 62"/>
                  <a:gd name="T32" fmla="*/ 0 w 7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2"/>
                  <a:gd name="T53" fmla="*/ 74 w 7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2">
                    <a:moveTo>
                      <a:pt x="0" y="59"/>
                    </a:moveTo>
                    <a:lnTo>
                      <a:pt x="4" y="62"/>
                    </a:lnTo>
                    <a:lnTo>
                      <a:pt x="14" y="60"/>
                    </a:lnTo>
                    <a:lnTo>
                      <a:pt x="25" y="55"/>
                    </a:lnTo>
                    <a:lnTo>
                      <a:pt x="38" y="47"/>
                    </a:lnTo>
                    <a:lnTo>
                      <a:pt x="50" y="37"/>
                    </a:lnTo>
                    <a:lnTo>
                      <a:pt x="62" y="25"/>
                    </a:lnTo>
                    <a:lnTo>
                      <a:pt x="69" y="12"/>
                    </a:lnTo>
                    <a:lnTo>
                      <a:pt x="74" y="0"/>
                    </a:lnTo>
                    <a:lnTo>
                      <a:pt x="68" y="3"/>
                    </a:lnTo>
                    <a:lnTo>
                      <a:pt x="59" y="10"/>
                    </a:lnTo>
                    <a:lnTo>
                      <a:pt x="45" y="18"/>
                    </a:lnTo>
                    <a:lnTo>
                      <a:pt x="32" y="28"/>
                    </a:lnTo>
                    <a:lnTo>
                      <a:pt x="20" y="37"/>
                    </a:lnTo>
                    <a:lnTo>
                      <a:pt x="9" y="47"/>
                    </a:lnTo>
                    <a:lnTo>
                      <a:pt x="1" y="55"/>
                    </a:lnTo>
                    <a:lnTo>
                      <a:pt x="0" y="5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38" name="Freeform 201"/>
              <p:cNvSpPr>
                <a:spLocks/>
              </p:cNvSpPr>
              <p:nvPr/>
            </p:nvSpPr>
            <p:spPr bwMode="auto">
              <a:xfrm>
                <a:off x="1275" y="2555"/>
                <a:ext cx="68" cy="53"/>
              </a:xfrm>
              <a:custGeom>
                <a:avLst/>
                <a:gdLst>
                  <a:gd name="T0" fmla="*/ 0 w 68"/>
                  <a:gd name="T1" fmla="*/ 52 h 53"/>
                  <a:gd name="T2" fmla="*/ 3 w 68"/>
                  <a:gd name="T3" fmla="*/ 53 h 53"/>
                  <a:gd name="T4" fmla="*/ 12 w 68"/>
                  <a:gd name="T5" fmla="*/ 52 h 53"/>
                  <a:gd name="T6" fmla="*/ 22 w 68"/>
                  <a:gd name="T7" fmla="*/ 46 h 53"/>
                  <a:gd name="T8" fmla="*/ 34 w 68"/>
                  <a:gd name="T9" fmla="*/ 38 h 53"/>
                  <a:gd name="T10" fmla="*/ 46 w 68"/>
                  <a:gd name="T11" fmla="*/ 29 h 53"/>
                  <a:gd name="T12" fmla="*/ 56 w 68"/>
                  <a:gd name="T13" fmla="*/ 21 h 53"/>
                  <a:gd name="T14" fmla="*/ 65 w 68"/>
                  <a:gd name="T15" fmla="*/ 10 h 53"/>
                  <a:gd name="T16" fmla="*/ 68 w 68"/>
                  <a:gd name="T17" fmla="*/ 0 h 53"/>
                  <a:gd name="T18" fmla="*/ 62 w 68"/>
                  <a:gd name="T19" fmla="*/ 4 h 53"/>
                  <a:gd name="T20" fmla="*/ 52 w 68"/>
                  <a:gd name="T21" fmla="*/ 10 h 53"/>
                  <a:gd name="T22" fmla="*/ 40 w 68"/>
                  <a:gd name="T23" fmla="*/ 16 h 53"/>
                  <a:gd name="T24" fmla="*/ 28 w 68"/>
                  <a:gd name="T25" fmla="*/ 23 h 53"/>
                  <a:gd name="T26" fmla="*/ 16 w 68"/>
                  <a:gd name="T27" fmla="*/ 31 h 53"/>
                  <a:gd name="T28" fmla="*/ 6 w 68"/>
                  <a:gd name="T29" fmla="*/ 38 h 53"/>
                  <a:gd name="T30" fmla="*/ 2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2" y="52"/>
                    </a:lnTo>
                    <a:lnTo>
                      <a:pt x="22" y="46"/>
                    </a:lnTo>
                    <a:lnTo>
                      <a:pt x="34" y="38"/>
                    </a:lnTo>
                    <a:lnTo>
                      <a:pt x="46" y="29"/>
                    </a:lnTo>
                    <a:lnTo>
                      <a:pt x="56" y="21"/>
                    </a:lnTo>
                    <a:lnTo>
                      <a:pt x="65" y="10"/>
                    </a:lnTo>
                    <a:lnTo>
                      <a:pt x="68" y="0"/>
                    </a:lnTo>
                    <a:lnTo>
                      <a:pt x="62" y="4"/>
                    </a:lnTo>
                    <a:lnTo>
                      <a:pt x="52" y="10"/>
                    </a:lnTo>
                    <a:lnTo>
                      <a:pt x="40" y="16"/>
                    </a:lnTo>
                    <a:lnTo>
                      <a:pt x="28" y="23"/>
                    </a:lnTo>
                    <a:lnTo>
                      <a:pt x="16" y="31"/>
                    </a:lnTo>
                    <a:lnTo>
                      <a:pt x="6" y="38"/>
                    </a:lnTo>
                    <a:lnTo>
                      <a:pt x="2" y="46"/>
                    </a:lnTo>
                    <a:lnTo>
                      <a:pt x="0"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39" name="Freeform 202"/>
              <p:cNvSpPr>
                <a:spLocks/>
              </p:cNvSpPr>
              <p:nvPr/>
            </p:nvSpPr>
            <p:spPr bwMode="auto">
              <a:xfrm>
                <a:off x="1272" y="2528"/>
                <a:ext cx="62" cy="39"/>
              </a:xfrm>
              <a:custGeom>
                <a:avLst/>
                <a:gdLst>
                  <a:gd name="T0" fmla="*/ 0 w 62"/>
                  <a:gd name="T1" fmla="*/ 34 h 39"/>
                  <a:gd name="T2" fmla="*/ 3 w 62"/>
                  <a:gd name="T3" fmla="*/ 37 h 39"/>
                  <a:gd name="T4" fmla="*/ 11 w 62"/>
                  <a:gd name="T5" fmla="*/ 39 h 39"/>
                  <a:gd name="T6" fmla="*/ 19 w 62"/>
                  <a:gd name="T7" fmla="*/ 37 h 39"/>
                  <a:gd name="T8" fmla="*/ 30 w 62"/>
                  <a:gd name="T9" fmla="*/ 34 h 39"/>
                  <a:gd name="T10" fmla="*/ 40 w 62"/>
                  <a:gd name="T11" fmla="*/ 28 h 39"/>
                  <a:gd name="T12" fmla="*/ 50 w 62"/>
                  <a:gd name="T13" fmla="*/ 21 h 39"/>
                  <a:gd name="T14" fmla="*/ 58 w 62"/>
                  <a:gd name="T15" fmla="*/ 12 h 39"/>
                  <a:gd name="T16" fmla="*/ 62 w 62"/>
                  <a:gd name="T17" fmla="*/ 0 h 39"/>
                  <a:gd name="T18" fmla="*/ 56 w 62"/>
                  <a:gd name="T19" fmla="*/ 3 h 39"/>
                  <a:gd name="T20" fmla="*/ 48 w 62"/>
                  <a:gd name="T21" fmla="*/ 8 h 39"/>
                  <a:gd name="T22" fmla="*/ 36 w 62"/>
                  <a:gd name="T23" fmla="*/ 12 h 39"/>
                  <a:gd name="T24" fmla="*/ 25 w 62"/>
                  <a:gd name="T25" fmla="*/ 17 h 39"/>
                  <a:gd name="T26" fmla="*/ 15 w 62"/>
                  <a:gd name="T27" fmla="*/ 21 h 39"/>
                  <a:gd name="T28" fmla="*/ 6 w 62"/>
                  <a:gd name="T29" fmla="*/ 25 h 39"/>
                  <a:gd name="T30" fmla="*/ 2 w 62"/>
                  <a:gd name="T31" fmla="*/ 30 h 39"/>
                  <a:gd name="T32" fmla="*/ 0 w 62"/>
                  <a:gd name="T33" fmla="*/ 34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39"/>
                  <a:gd name="T53" fmla="*/ 62 w 62"/>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39">
                    <a:moveTo>
                      <a:pt x="0" y="34"/>
                    </a:moveTo>
                    <a:lnTo>
                      <a:pt x="3" y="37"/>
                    </a:lnTo>
                    <a:lnTo>
                      <a:pt x="11" y="39"/>
                    </a:lnTo>
                    <a:lnTo>
                      <a:pt x="19" y="37"/>
                    </a:lnTo>
                    <a:lnTo>
                      <a:pt x="30" y="34"/>
                    </a:lnTo>
                    <a:lnTo>
                      <a:pt x="40" y="28"/>
                    </a:lnTo>
                    <a:lnTo>
                      <a:pt x="50" y="21"/>
                    </a:lnTo>
                    <a:lnTo>
                      <a:pt x="58" y="12"/>
                    </a:lnTo>
                    <a:lnTo>
                      <a:pt x="62" y="0"/>
                    </a:lnTo>
                    <a:lnTo>
                      <a:pt x="56" y="3"/>
                    </a:lnTo>
                    <a:lnTo>
                      <a:pt x="48" y="8"/>
                    </a:lnTo>
                    <a:lnTo>
                      <a:pt x="36" y="12"/>
                    </a:lnTo>
                    <a:lnTo>
                      <a:pt x="25" y="17"/>
                    </a:lnTo>
                    <a:lnTo>
                      <a:pt x="15" y="21"/>
                    </a:lnTo>
                    <a:lnTo>
                      <a:pt x="6" y="25"/>
                    </a:lnTo>
                    <a:lnTo>
                      <a:pt x="2" y="30"/>
                    </a:lnTo>
                    <a:lnTo>
                      <a:pt x="0" y="3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40" name="Freeform 203"/>
              <p:cNvSpPr>
                <a:spLocks/>
              </p:cNvSpPr>
              <p:nvPr/>
            </p:nvSpPr>
            <p:spPr bwMode="auto">
              <a:xfrm>
                <a:off x="1263" y="2469"/>
                <a:ext cx="48" cy="30"/>
              </a:xfrm>
              <a:custGeom>
                <a:avLst/>
                <a:gdLst>
                  <a:gd name="T0" fmla="*/ 0 w 48"/>
                  <a:gd name="T1" fmla="*/ 27 h 30"/>
                  <a:gd name="T2" fmla="*/ 3 w 48"/>
                  <a:gd name="T3" fmla="*/ 30 h 30"/>
                  <a:gd name="T4" fmla="*/ 9 w 48"/>
                  <a:gd name="T5" fmla="*/ 30 h 30"/>
                  <a:gd name="T6" fmla="*/ 17 w 48"/>
                  <a:gd name="T7" fmla="*/ 27 h 30"/>
                  <a:gd name="T8" fmla="*/ 26 w 48"/>
                  <a:gd name="T9" fmla="*/ 24 h 30"/>
                  <a:gd name="T10" fmla="*/ 34 w 48"/>
                  <a:gd name="T11" fmla="*/ 18 h 30"/>
                  <a:gd name="T12" fmla="*/ 40 w 48"/>
                  <a:gd name="T13" fmla="*/ 12 h 30"/>
                  <a:gd name="T14" fmla="*/ 46 w 48"/>
                  <a:gd name="T15" fmla="*/ 6 h 30"/>
                  <a:gd name="T16" fmla="*/ 48 w 48"/>
                  <a:gd name="T17" fmla="*/ 0 h 30"/>
                  <a:gd name="T18" fmla="*/ 43 w 48"/>
                  <a:gd name="T19" fmla="*/ 3 h 30"/>
                  <a:gd name="T20" fmla="*/ 36 w 48"/>
                  <a:gd name="T21" fmla="*/ 6 h 30"/>
                  <a:gd name="T22" fmla="*/ 28 w 48"/>
                  <a:gd name="T23" fmla="*/ 9 h 30"/>
                  <a:gd name="T24" fmla="*/ 21 w 48"/>
                  <a:gd name="T25" fmla="*/ 12 h 30"/>
                  <a:gd name="T26" fmla="*/ 14 w 48"/>
                  <a:gd name="T27" fmla="*/ 15 h 30"/>
                  <a:gd name="T28" fmla="*/ 6 w 48"/>
                  <a:gd name="T29" fmla="*/ 19 h 30"/>
                  <a:gd name="T30" fmla="*/ 2 w 48"/>
                  <a:gd name="T31" fmla="*/ 22 h 30"/>
                  <a:gd name="T32" fmla="*/ 0 w 48"/>
                  <a:gd name="T33" fmla="*/ 27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27"/>
                    </a:moveTo>
                    <a:lnTo>
                      <a:pt x="3" y="30"/>
                    </a:lnTo>
                    <a:lnTo>
                      <a:pt x="9" y="30"/>
                    </a:lnTo>
                    <a:lnTo>
                      <a:pt x="17" y="27"/>
                    </a:lnTo>
                    <a:lnTo>
                      <a:pt x="26" y="24"/>
                    </a:lnTo>
                    <a:lnTo>
                      <a:pt x="34" y="18"/>
                    </a:lnTo>
                    <a:lnTo>
                      <a:pt x="40" y="12"/>
                    </a:lnTo>
                    <a:lnTo>
                      <a:pt x="46" y="6"/>
                    </a:lnTo>
                    <a:lnTo>
                      <a:pt x="48" y="0"/>
                    </a:lnTo>
                    <a:lnTo>
                      <a:pt x="43" y="3"/>
                    </a:lnTo>
                    <a:lnTo>
                      <a:pt x="36" y="6"/>
                    </a:lnTo>
                    <a:lnTo>
                      <a:pt x="28" y="9"/>
                    </a:lnTo>
                    <a:lnTo>
                      <a:pt x="21" y="12"/>
                    </a:lnTo>
                    <a:lnTo>
                      <a:pt x="14" y="15"/>
                    </a:lnTo>
                    <a:lnTo>
                      <a:pt x="6" y="19"/>
                    </a:lnTo>
                    <a:lnTo>
                      <a:pt x="2" y="22"/>
                    </a:lnTo>
                    <a:lnTo>
                      <a:pt x="0" y="2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41" name="Freeform 204"/>
              <p:cNvSpPr>
                <a:spLocks/>
              </p:cNvSpPr>
              <p:nvPr/>
            </p:nvSpPr>
            <p:spPr bwMode="auto">
              <a:xfrm>
                <a:off x="1268" y="2443"/>
                <a:ext cx="31" cy="22"/>
              </a:xfrm>
              <a:custGeom>
                <a:avLst/>
                <a:gdLst>
                  <a:gd name="T0" fmla="*/ 1 w 31"/>
                  <a:gd name="T1" fmla="*/ 20 h 22"/>
                  <a:gd name="T2" fmla="*/ 10 w 31"/>
                  <a:gd name="T3" fmla="*/ 22 h 22"/>
                  <a:gd name="T4" fmla="*/ 22 w 31"/>
                  <a:gd name="T5" fmla="*/ 19 h 22"/>
                  <a:gd name="T6" fmla="*/ 31 w 31"/>
                  <a:gd name="T7" fmla="*/ 10 h 22"/>
                  <a:gd name="T8" fmla="*/ 29 w 31"/>
                  <a:gd name="T9" fmla="*/ 0 h 22"/>
                  <a:gd name="T10" fmla="*/ 23 w 31"/>
                  <a:gd name="T11" fmla="*/ 8 h 22"/>
                  <a:gd name="T12" fmla="*/ 12 w 31"/>
                  <a:gd name="T13" fmla="*/ 11 h 22"/>
                  <a:gd name="T14" fmla="*/ 0 w 31"/>
                  <a:gd name="T15" fmla="*/ 14 h 22"/>
                  <a:gd name="T16" fmla="*/ 1 w 31"/>
                  <a:gd name="T17" fmla="*/ 2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22"/>
                  <a:gd name="T29" fmla="*/ 31 w 31"/>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22">
                    <a:moveTo>
                      <a:pt x="1" y="20"/>
                    </a:moveTo>
                    <a:lnTo>
                      <a:pt x="10" y="22"/>
                    </a:lnTo>
                    <a:lnTo>
                      <a:pt x="22" y="19"/>
                    </a:lnTo>
                    <a:lnTo>
                      <a:pt x="31" y="10"/>
                    </a:lnTo>
                    <a:lnTo>
                      <a:pt x="29" y="0"/>
                    </a:lnTo>
                    <a:lnTo>
                      <a:pt x="23" y="8"/>
                    </a:lnTo>
                    <a:lnTo>
                      <a:pt x="12" y="11"/>
                    </a:lnTo>
                    <a:lnTo>
                      <a:pt x="0" y="14"/>
                    </a:lnTo>
                    <a:lnTo>
                      <a:pt x="1" y="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42" name="Freeform 205"/>
              <p:cNvSpPr>
                <a:spLocks/>
              </p:cNvSpPr>
              <p:nvPr/>
            </p:nvSpPr>
            <p:spPr bwMode="auto">
              <a:xfrm>
                <a:off x="1293" y="2686"/>
                <a:ext cx="62" cy="64"/>
              </a:xfrm>
              <a:custGeom>
                <a:avLst/>
                <a:gdLst>
                  <a:gd name="T0" fmla="*/ 0 w 62"/>
                  <a:gd name="T1" fmla="*/ 61 h 64"/>
                  <a:gd name="T2" fmla="*/ 4 w 62"/>
                  <a:gd name="T3" fmla="*/ 64 h 64"/>
                  <a:gd name="T4" fmla="*/ 12 w 62"/>
                  <a:gd name="T5" fmla="*/ 61 h 64"/>
                  <a:gd name="T6" fmla="*/ 21 w 62"/>
                  <a:gd name="T7" fmla="*/ 57 h 64"/>
                  <a:gd name="T8" fmla="*/ 31 w 62"/>
                  <a:gd name="T9" fmla="*/ 49 h 64"/>
                  <a:gd name="T10" fmla="*/ 41 w 62"/>
                  <a:gd name="T11" fmla="*/ 39 h 64"/>
                  <a:gd name="T12" fmla="*/ 50 w 62"/>
                  <a:gd name="T13" fmla="*/ 27 h 64"/>
                  <a:gd name="T14" fmla="*/ 58 w 62"/>
                  <a:gd name="T15" fmla="*/ 14 h 64"/>
                  <a:gd name="T16" fmla="*/ 62 w 62"/>
                  <a:gd name="T17" fmla="*/ 0 h 64"/>
                  <a:gd name="T18" fmla="*/ 58 w 62"/>
                  <a:gd name="T19" fmla="*/ 5 h 64"/>
                  <a:gd name="T20" fmla="*/ 49 w 62"/>
                  <a:gd name="T21" fmla="*/ 12 h 64"/>
                  <a:gd name="T22" fmla="*/ 38 w 62"/>
                  <a:gd name="T23" fmla="*/ 21 h 64"/>
                  <a:gd name="T24" fmla="*/ 27 w 62"/>
                  <a:gd name="T25" fmla="*/ 30 h 64"/>
                  <a:gd name="T26" fmla="*/ 16 w 62"/>
                  <a:gd name="T27" fmla="*/ 39 h 64"/>
                  <a:gd name="T28" fmla="*/ 7 w 62"/>
                  <a:gd name="T29" fmla="*/ 48 h 64"/>
                  <a:gd name="T30" fmla="*/ 1 w 62"/>
                  <a:gd name="T31" fmla="*/ 55 h 64"/>
                  <a:gd name="T32" fmla="*/ 0 w 62"/>
                  <a:gd name="T33" fmla="*/ 61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4"/>
                  <a:gd name="T53" fmla="*/ 62 w 62"/>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4">
                    <a:moveTo>
                      <a:pt x="0" y="61"/>
                    </a:moveTo>
                    <a:lnTo>
                      <a:pt x="4" y="64"/>
                    </a:lnTo>
                    <a:lnTo>
                      <a:pt x="12" y="61"/>
                    </a:lnTo>
                    <a:lnTo>
                      <a:pt x="21" y="57"/>
                    </a:lnTo>
                    <a:lnTo>
                      <a:pt x="31" y="49"/>
                    </a:lnTo>
                    <a:lnTo>
                      <a:pt x="41" y="39"/>
                    </a:lnTo>
                    <a:lnTo>
                      <a:pt x="50" y="27"/>
                    </a:lnTo>
                    <a:lnTo>
                      <a:pt x="58" y="14"/>
                    </a:lnTo>
                    <a:lnTo>
                      <a:pt x="62" y="0"/>
                    </a:lnTo>
                    <a:lnTo>
                      <a:pt x="58" y="5"/>
                    </a:lnTo>
                    <a:lnTo>
                      <a:pt x="49" y="12"/>
                    </a:lnTo>
                    <a:lnTo>
                      <a:pt x="38" y="21"/>
                    </a:lnTo>
                    <a:lnTo>
                      <a:pt x="27" y="30"/>
                    </a:lnTo>
                    <a:lnTo>
                      <a:pt x="16" y="39"/>
                    </a:lnTo>
                    <a:lnTo>
                      <a:pt x="7" y="48"/>
                    </a:lnTo>
                    <a:lnTo>
                      <a:pt x="1" y="55"/>
                    </a:lnTo>
                    <a:lnTo>
                      <a:pt x="0" y="6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43" name="Freeform 206"/>
              <p:cNvSpPr>
                <a:spLocks/>
              </p:cNvSpPr>
              <p:nvPr/>
            </p:nvSpPr>
            <p:spPr bwMode="auto">
              <a:xfrm>
                <a:off x="1305" y="2756"/>
                <a:ext cx="48" cy="49"/>
              </a:xfrm>
              <a:custGeom>
                <a:avLst/>
                <a:gdLst>
                  <a:gd name="T0" fmla="*/ 0 w 48"/>
                  <a:gd name="T1" fmla="*/ 47 h 49"/>
                  <a:gd name="T2" fmla="*/ 3 w 48"/>
                  <a:gd name="T3" fmla="*/ 49 h 49"/>
                  <a:gd name="T4" fmla="*/ 7 w 48"/>
                  <a:gd name="T5" fmla="*/ 49 h 49"/>
                  <a:gd name="T6" fmla="*/ 15 w 48"/>
                  <a:gd name="T7" fmla="*/ 46 h 49"/>
                  <a:gd name="T8" fmla="*/ 23 w 48"/>
                  <a:gd name="T9" fmla="*/ 41 h 49"/>
                  <a:gd name="T10" fmla="*/ 31 w 48"/>
                  <a:gd name="T11" fmla="*/ 34 h 49"/>
                  <a:gd name="T12" fmla="*/ 38 w 48"/>
                  <a:gd name="T13" fmla="*/ 24 h 49"/>
                  <a:gd name="T14" fmla="*/ 46 w 48"/>
                  <a:gd name="T15" fmla="*/ 13 h 49"/>
                  <a:gd name="T16" fmla="*/ 48 w 48"/>
                  <a:gd name="T17" fmla="*/ 0 h 49"/>
                  <a:gd name="T18" fmla="*/ 43 w 48"/>
                  <a:gd name="T19" fmla="*/ 6 h 49"/>
                  <a:gd name="T20" fmla="*/ 35 w 48"/>
                  <a:gd name="T21" fmla="*/ 13 h 49"/>
                  <a:gd name="T22" fmla="*/ 26 w 48"/>
                  <a:gd name="T23" fmla="*/ 19 h 49"/>
                  <a:gd name="T24" fmla="*/ 17 w 48"/>
                  <a:gd name="T25" fmla="*/ 26 h 49"/>
                  <a:gd name="T26" fmla="*/ 10 w 48"/>
                  <a:gd name="T27" fmla="*/ 32 h 49"/>
                  <a:gd name="T28" fmla="*/ 4 w 48"/>
                  <a:gd name="T29" fmla="*/ 38 h 49"/>
                  <a:gd name="T30" fmla="*/ 0 w 48"/>
                  <a:gd name="T31" fmla="*/ 44 h 49"/>
                  <a:gd name="T32" fmla="*/ 0 w 48"/>
                  <a:gd name="T33" fmla="*/ 47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9"/>
                  <a:gd name="T53" fmla="*/ 48 w 4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9">
                    <a:moveTo>
                      <a:pt x="0" y="47"/>
                    </a:moveTo>
                    <a:lnTo>
                      <a:pt x="3" y="49"/>
                    </a:lnTo>
                    <a:lnTo>
                      <a:pt x="7" y="49"/>
                    </a:lnTo>
                    <a:lnTo>
                      <a:pt x="15" y="46"/>
                    </a:lnTo>
                    <a:lnTo>
                      <a:pt x="23" y="41"/>
                    </a:lnTo>
                    <a:lnTo>
                      <a:pt x="31" y="34"/>
                    </a:lnTo>
                    <a:lnTo>
                      <a:pt x="38" y="24"/>
                    </a:lnTo>
                    <a:lnTo>
                      <a:pt x="46" y="13"/>
                    </a:lnTo>
                    <a:lnTo>
                      <a:pt x="48" y="0"/>
                    </a:lnTo>
                    <a:lnTo>
                      <a:pt x="43" y="6"/>
                    </a:lnTo>
                    <a:lnTo>
                      <a:pt x="35" y="13"/>
                    </a:lnTo>
                    <a:lnTo>
                      <a:pt x="26" y="19"/>
                    </a:lnTo>
                    <a:lnTo>
                      <a:pt x="17" y="26"/>
                    </a:lnTo>
                    <a:lnTo>
                      <a:pt x="10" y="32"/>
                    </a:lnTo>
                    <a:lnTo>
                      <a:pt x="4" y="38"/>
                    </a:lnTo>
                    <a:lnTo>
                      <a:pt x="0" y="44"/>
                    </a:lnTo>
                    <a:lnTo>
                      <a:pt x="0" y="4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44" name="Freeform 207"/>
              <p:cNvSpPr>
                <a:spLocks/>
              </p:cNvSpPr>
              <p:nvPr/>
            </p:nvSpPr>
            <p:spPr bwMode="auto">
              <a:xfrm>
                <a:off x="1283" y="2583"/>
                <a:ext cx="68" cy="53"/>
              </a:xfrm>
              <a:custGeom>
                <a:avLst/>
                <a:gdLst>
                  <a:gd name="T0" fmla="*/ 0 w 68"/>
                  <a:gd name="T1" fmla="*/ 52 h 53"/>
                  <a:gd name="T2" fmla="*/ 3 w 68"/>
                  <a:gd name="T3" fmla="*/ 53 h 53"/>
                  <a:gd name="T4" fmla="*/ 11 w 68"/>
                  <a:gd name="T5" fmla="*/ 50 h 53"/>
                  <a:gd name="T6" fmla="*/ 22 w 68"/>
                  <a:gd name="T7" fmla="*/ 46 h 53"/>
                  <a:gd name="T8" fmla="*/ 34 w 68"/>
                  <a:gd name="T9" fmla="*/ 38 h 53"/>
                  <a:gd name="T10" fmla="*/ 45 w 68"/>
                  <a:gd name="T11" fmla="*/ 29 h 53"/>
                  <a:gd name="T12" fmla="*/ 56 w 68"/>
                  <a:gd name="T13" fmla="*/ 19 h 53"/>
                  <a:gd name="T14" fmla="*/ 65 w 68"/>
                  <a:gd name="T15" fmla="*/ 9 h 53"/>
                  <a:gd name="T16" fmla="*/ 68 w 68"/>
                  <a:gd name="T17" fmla="*/ 0 h 53"/>
                  <a:gd name="T18" fmla="*/ 62 w 68"/>
                  <a:gd name="T19" fmla="*/ 4 h 53"/>
                  <a:gd name="T20" fmla="*/ 51 w 68"/>
                  <a:gd name="T21" fmla="*/ 9 h 53"/>
                  <a:gd name="T22" fmla="*/ 39 w 68"/>
                  <a:gd name="T23" fmla="*/ 16 h 53"/>
                  <a:gd name="T24" fmla="*/ 28 w 68"/>
                  <a:gd name="T25" fmla="*/ 24 h 53"/>
                  <a:gd name="T26" fmla="*/ 16 w 68"/>
                  <a:gd name="T27" fmla="*/ 31 h 53"/>
                  <a:gd name="T28" fmla="*/ 6 w 68"/>
                  <a:gd name="T29" fmla="*/ 38 h 53"/>
                  <a:gd name="T30" fmla="*/ 1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1" y="50"/>
                    </a:lnTo>
                    <a:lnTo>
                      <a:pt x="22" y="46"/>
                    </a:lnTo>
                    <a:lnTo>
                      <a:pt x="34" y="38"/>
                    </a:lnTo>
                    <a:lnTo>
                      <a:pt x="45" y="29"/>
                    </a:lnTo>
                    <a:lnTo>
                      <a:pt x="56" y="19"/>
                    </a:lnTo>
                    <a:lnTo>
                      <a:pt x="65" y="9"/>
                    </a:lnTo>
                    <a:lnTo>
                      <a:pt x="68" y="0"/>
                    </a:lnTo>
                    <a:lnTo>
                      <a:pt x="62" y="4"/>
                    </a:lnTo>
                    <a:lnTo>
                      <a:pt x="51" y="9"/>
                    </a:lnTo>
                    <a:lnTo>
                      <a:pt x="39" y="16"/>
                    </a:lnTo>
                    <a:lnTo>
                      <a:pt x="28" y="24"/>
                    </a:lnTo>
                    <a:lnTo>
                      <a:pt x="16" y="31"/>
                    </a:lnTo>
                    <a:lnTo>
                      <a:pt x="6" y="38"/>
                    </a:lnTo>
                    <a:lnTo>
                      <a:pt x="1" y="46"/>
                    </a:lnTo>
                    <a:lnTo>
                      <a:pt x="0"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45" name="Freeform 208"/>
              <p:cNvSpPr>
                <a:spLocks/>
              </p:cNvSpPr>
              <p:nvPr/>
            </p:nvSpPr>
            <p:spPr bwMode="auto">
              <a:xfrm>
                <a:off x="1268" y="2497"/>
                <a:ext cx="56" cy="40"/>
              </a:xfrm>
              <a:custGeom>
                <a:avLst/>
                <a:gdLst>
                  <a:gd name="T0" fmla="*/ 0 w 56"/>
                  <a:gd name="T1" fmla="*/ 37 h 40"/>
                  <a:gd name="T2" fmla="*/ 4 w 56"/>
                  <a:gd name="T3" fmla="*/ 40 h 40"/>
                  <a:gd name="T4" fmla="*/ 10 w 56"/>
                  <a:gd name="T5" fmla="*/ 39 h 40"/>
                  <a:gd name="T6" fmla="*/ 21 w 56"/>
                  <a:gd name="T7" fmla="*/ 34 h 40"/>
                  <a:gd name="T8" fmla="*/ 31 w 56"/>
                  <a:gd name="T9" fmla="*/ 28 h 40"/>
                  <a:gd name="T10" fmla="*/ 40 w 56"/>
                  <a:gd name="T11" fmla="*/ 21 h 40"/>
                  <a:gd name="T12" fmla="*/ 49 w 56"/>
                  <a:gd name="T13" fmla="*/ 14 h 40"/>
                  <a:gd name="T14" fmla="*/ 54 w 56"/>
                  <a:gd name="T15" fmla="*/ 6 h 40"/>
                  <a:gd name="T16" fmla="*/ 56 w 56"/>
                  <a:gd name="T17" fmla="*/ 0 h 40"/>
                  <a:gd name="T18" fmla="*/ 52 w 56"/>
                  <a:gd name="T19" fmla="*/ 3 h 40"/>
                  <a:gd name="T20" fmla="*/ 44 w 56"/>
                  <a:gd name="T21" fmla="*/ 8 h 40"/>
                  <a:gd name="T22" fmla="*/ 35 w 56"/>
                  <a:gd name="T23" fmla="*/ 12 h 40"/>
                  <a:gd name="T24" fmla="*/ 25 w 56"/>
                  <a:gd name="T25" fmla="*/ 16 h 40"/>
                  <a:gd name="T26" fmla="*/ 16 w 56"/>
                  <a:gd name="T27" fmla="*/ 22 h 40"/>
                  <a:gd name="T28" fmla="*/ 9 w 56"/>
                  <a:gd name="T29" fmla="*/ 28 h 40"/>
                  <a:gd name="T30" fmla="*/ 3 w 56"/>
                  <a:gd name="T31" fmla="*/ 33 h 40"/>
                  <a:gd name="T32" fmla="*/ 0 w 56"/>
                  <a:gd name="T33" fmla="*/ 37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40"/>
                  <a:gd name="T53" fmla="*/ 56 w 56"/>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40">
                    <a:moveTo>
                      <a:pt x="0" y="37"/>
                    </a:moveTo>
                    <a:lnTo>
                      <a:pt x="4" y="40"/>
                    </a:lnTo>
                    <a:lnTo>
                      <a:pt x="10" y="39"/>
                    </a:lnTo>
                    <a:lnTo>
                      <a:pt x="21" y="34"/>
                    </a:lnTo>
                    <a:lnTo>
                      <a:pt x="31" y="28"/>
                    </a:lnTo>
                    <a:lnTo>
                      <a:pt x="40" y="21"/>
                    </a:lnTo>
                    <a:lnTo>
                      <a:pt x="49" y="14"/>
                    </a:lnTo>
                    <a:lnTo>
                      <a:pt x="54" y="6"/>
                    </a:lnTo>
                    <a:lnTo>
                      <a:pt x="56" y="0"/>
                    </a:lnTo>
                    <a:lnTo>
                      <a:pt x="52" y="3"/>
                    </a:lnTo>
                    <a:lnTo>
                      <a:pt x="44" y="8"/>
                    </a:lnTo>
                    <a:lnTo>
                      <a:pt x="35" y="12"/>
                    </a:lnTo>
                    <a:lnTo>
                      <a:pt x="25" y="16"/>
                    </a:lnTo>
                    <a:lnTo>
                      <a:pt x="16" y="22"/>
                    </a:lnTo>
                    <a:lnTo>
                      <a:pt x="9" y="28"/>
                    </a:lnTo>
                    <a:lnTo>
                      <a:pt x="3" y="33"/>
                    </a:lnTo>
                    <a:lnTo>
                      <a:pt x="0" y="3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46" name="Freeform 209"/>
              <p:cNvSpPr>
                <a:spLocks/>
              </p:cNvSpPr>
              <p:nvPr/>
            </p:nvSpPr>
            <p:spPr bwMode="auto">
              <a:xfrm>
                <a:off x="1345" y="2781"/>
                <a:ext cx="8" cy="58"/>
              </a:xfrm>
              <a:custGeom>
                <a:avLst/>
                <a:gdLst>
                  <a:gd name="T0" fmla="*/ 4 w 8"/>
                  <a:gd name="T1" fmla="*/ 0 h 58"/>
                  <a:gd name="T2" fmla="*/ 6 w 8"/>
                  <a:gd name="T3" fmla="*/ 12 h 58"/>
                  <a:gd name="T4" fmla="*/ 7 w 8"/>
                  <a:gd name="T5" fmla="*/ 33 h 58"/>
                  <a:gd name="T6" fmla="*/ 8 w 8"/>
                  <a:gd name="T7" fmla="*/ 50 h 58"/>
                  <a:gd name="T8" fmla="*/ 4 w 8"/>
                  <a:gd name="T9" fmla="*/ 58 h 58"/>
                  <a:gd name="T10" fmla="*/ 0 w 8"/>
                  <a:gd name="T11" fmla="*/ 50 h 58"/>
                  <a:gd name="T12" fmla="*/ 0 w 8"/>
                  <a:gd name="T13" fmla="*/ 33 h 58"/>
                  <a:gd name="T14" fmla="*/ 3 w 8"/>
                  <a:gd name="T15" fmla="*/ 13 h 58"/>
                  <a:gd name="T16" fmla="*/ 4 w 8"/>
                  <a:gd name="T17" fmla="*/ 0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58"/>
                  <a:gd name="T29" fmla="*/ 8 w 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58">
                    <a:moveTo>
                      <a:pt x="4" y="0"/>
                    </a:moveTo>
                    <a:lnTo>
                      <a:pt x="6" y="12"/>
                    </a:lnTo>
                    <a:lnTo>
                      <a:pt x="7" y="33"/>
                    </a:lnTo>
                    <a:lnTo>
                      <a:pt x="8" y="50"/>
                    </a:lnTo>
                    <a:lnTo>
                      <a:pt x="4" y="58"/>
                    </a:lnTo>
                    <a:lnTo>
                      <a:pt x="0" y="50"/>
                    </a:lnTo>
                    <a:lnTo>
                      <a:pt x="0" y="33"/>
                    </a:lnTo>
                    <a:lnTo>
                      <a:pt x="3" y="13"/>
                    </a:lnTo>
                    <a:lnTo>
                      <a:pt x="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47" name="Freeform 210"/>
              <p:cNvSpPr>
                <a:spLocks/>
              </p:cNvSpPr>
              <p:nvPr/>
            </p:nvSpPr>
            <p:spPr bwMode="auto">
              <a:xfrm>
                <a:off x="1355" y="2714"/>
                <a:ext cx="63" cy="82"/>
              </a:xfrm>
              <a:custGeom>
                <a:avLst/>
                <a:gdLst>
                  <a:gd name="T0" fmla="*/ 0 w 63"/>
                  <a:gd name="T1" fmla="*/ 0 h 82"/>
                  <a:gd name="T2" fmla="*/ 4 w 63"/>
                  <a:gd name="T3" fmla="*/ 9 h 82"/>
                  <a:gd name="T4" fmla="*/ 12 w 63"/>
                  <a:gd name="T5" fmla="*/ 23 h 82"/>
                  <a:gd name="T6" fmla="*/ 21 w 63"/>
                  <a:gd name="T7" fmla="*/ 37 h 82"/>
                  <a:gd name="T8" fmla="*/ 31 w 63"/>
                  <a:gd name="T9" fmla="*/ 52 h 82"/>
                  <a:gd name="T10" fmla="*/ 41 w 63"/>
                  <a:gd name="T11" fmla="*/ 66 h 82"/>
                  <a:gd name="T12" fmla="*/ 50 w 63"/>
                  <a:gd name="T13" fmla="*/ 76 h 82"/>
                  <a:gd name="T14" fmla="*/ 59 w 63"/>
                  <a:gd name="T15" fmla="*/ 82 h 82"/>
                  <a:gd name="T16" fmla="*/ 63 w 63"/>
                  <a:gd name="T17" fmla="*/ 80 h 82"/>
                  <a:gd name="T18" fmla="*/ 63 w 63"/>
                  <a:gd name="T19" fmla="*/ 74 h 82"/>
                  <a:gd name="T20" fmla="*/ 59 w 63"/>
                  <a:gd name="T21" fmla="*/ 64 h 82"/>
                  <a:gd name="T22" fmla="*/ 50 w 63"/>
                  <a:gd name="T23" fmla="*/ 54 h 82"/>
                  <a:gd name="T24" fmla="*/ 38 w 63"/>
                  <a:gd name="T25" fmla="*/ 42 h 82"/>
                  <a:gd name="T26" fmla="*/ 27 w 63"/>
                  <a:gd name="T27" fmla="*/ 30 h 82"/>
                  <a:gd name="T28" fmla="*/ 15 w 63"/>
                  <a:gd name="T29" fmla="*/ 18 h 82"/>
                  <a:gd name="T30" fmla="*/ 6 w 63"/>
                  <a:gd name="T31" fmla="*/ 8 h 82"/>
                  <a:gd name="T32" fmla="*/ 0 w 63"/>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2"/>
                  <a:gd name="T53" fmla="*/ 63 w 63"/>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2">
                    <a:moveTo>
                      <a:pt x="0" y="0"/>
                    </a:moveTo>
                    <a:lnTo>
                      <a:pt x="4" y="9"/>
                    </a:lnTo>
                    <a:lnTo>
                      <a:pt x="12" y="23"/>
                    </a:lnTo>
                    <a:lnTo>
                      <a:pt x="21" y="37"/>
                    </a:lnTo>
                    <a:lnTo>
                      <a:pt x="31" y="52"/>
                    </a:lnTo>
                    <a:lnTo>
                      <a:pt x="41" y="66"/>
                    </a:lnTo>
                    <a:lnTo>
                      <a:pt x="50" y="76"/>
                    </a:lnTo>
                    <a:lnTo>
                      <a:pt x="59" y="82"/>
                    </a:lnTo>
                    <a:lnTo>
                      <a:pt x="63" y="80"/>
                    </a:lnTo>
                    <a:lnTo>
                      <a:pt x="63" y="74"/>
                    </a:lnTo>
                    <a:lnTo>
                      <a:pt x="59" y="64"/>
                    </a:lnTo>
                    <a:lnTo>
                      <a:pt x="50" y="54"/>
                    </a:lnTo>
                    <a:lnTo>
                      <a:pt x="38" y="42"/>
                    </a:lnTo>
                    <a:lnTo>
                      <a:pt x="27" y="30"/>
                    </a:lnTo>
                    <a:lnTo>
                      <a:pt x="15" y="18"/>
                    </a:lnTo>
                    <a:lnTo>
                      <a:pt x="6" y="8"/>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48" name="Freeform 211"/>
              <p:cNvSpPr>
                <a:spLocks/>
              </p:cNvSpPr>
              <p:nvPr/>
            </p:nvSpPr>
            <p:spPr bwMode="auto">
              <a:xfrm>
                <a:off x="1353" y="2686"/>
                <a:ext cx="68" cy="74"/>
              </a:xfrm>
              <a:custGeom>
                <a:avLst/>
                <a:gdLst>
                  <a:gd name="T0" fmla="*/ 0 w 68"/>
                  <a:gd name="T1" fmla="*/ 0 h 74"/>
                  <a:gd name="T2" fmla="*/ 6 w 68"/>
                  <a:gd name="T3" fmla="*/ 9 h 74"/>
                  <a:gd name="T4" fmla="*/ 15 w 68"/>
                  <a:gd name="T5" fmla="*/ 23 h 74"/>
                  <a:gd name="T6" fmla="*/ 26 w 68"/>
                  <a:gd name="T7" fmla="*/ 36 h 74"/>
                  <a:gd name="T8" fmla="*/ 37 w 68"/>
                  <a:gd name="T9" fmla="*/ 49 h 74"/>
                  <a:gd name="T10" fmla="*/ 48 w 68"/>
                  <a:gd name="T11" fmla="*/ 61 h 74"/>
                  <a:gd name="T12" fmla="*/ 58 w 68"/>
                  <a:gd name="T13" fmla="*/ 70 h 74"/>
                  <a:gd name="T14" fmla="*/ 65 w 68"/>
                  <a:gd name="T15" fmla="*/ 74 h 74"/>
                  <a:gd name="T16" fmla="*/ 68 w 68"/>
                  <a:gd name="T17" fmla="*/ 73 h 74"/>
                  <a:gd name="T18" fmla="*/ 67 w 68"/>
                  <a:gd name="T19" fmla="*/ 65 h 74"/>
                  <a:gd name="T20" fmla="*/ 60 w 68"/>
                  <a:gd name="T21" fmla="*/ 57 h 74"/>
                  <a:gd name="T22" fmla="*/ 49 w 68"/>
                  <a:gd name="T23" fmla="*/ 46 h 74"/>
                  <a:gd name="T24" fmla="*/ 37 w 68"/>
                  <a:gd name="T25" fmla="*/ 34 h 74"/>
                  <a:gd name="T26" fmla="*/ 26 w 68"/>
                  <a:gd name="T27" fmla="*/ 24 h 74"/>
                  <a:gd name="T28" fmla="*/ 14 w 68"/>
                  <a:gd name="T29" fmla="*/ 14 h 74"/>
                  <a:gd name="T30" fmla="*/ 5 w 68"/>
                  <a:gd name="T31" fmla="*/ 6 h 74"/>
                  <a:gd name="T32" fmla="*/ 0 w 68"/>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74"/>
                  <a:gd name="T53" fmla="*/ 68 w 68"/>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74">
                    <a:moveTo>
                      <a:pt x="0" y="0"/>
                    </a:moveTo>
                    <a:lnTo>
                      <a:pt x="6" y="9"/>
                    </a:lnTo>
                    <a:lnTo>
                      <a:pt x="15" y="23"/>
                    </a:lnTo>
                    <a:lnTo>
                      <a:pt x="26" y="36"/>
                    </a:lnTo>
                    <a:lnTo>
                      <a:pt x="37" y="49"/>
                    </a:lnTo>
                    <a:lnTo>
                      <a:pt x="48" y="61"/>
                    </a:lnTo>
                    <a:lnTo>
                      <a:pt x="58" y="70"/>
                    </a:lnTo>
                    <a:lnTo>
                      <a:pt x="65" y="74"/>
                    </a:lnTo>
                    <a:lnTo>
                      <a:pt x="68" y="73"/>
                    </a:lnTo>
                    <a:lnTo>
                      <a:pt x="67" y="65"/>
                    </a:lnTo>
                    <a:lnTo>
                      <a:pt x="60" y="57"/>
                    </a:lnTo>
                    <a:lnTo>
                      <a:pt x="49" y="46"/>
                    </a:lnTo>
                    <a:lnTo>
                      <a:pt x="37" y="34"/>
                    </a:lnTo>
                    <a:lnTo>
                      <a:pt x="26" y="24"/>
                    </a:lnTo>
                    <a:lnTo>
                      <a:pt x="14" y="14"/>
                    </a:lnTo>
                    <a:lnTo>
                      <a:pt x="5"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49" name="Freeform 212"/>
              <p:cNvSpPr>
                <a:spLocks/>
              </p:cNvSpPr>
              <p:nvPr/>
            </p:nvSpPr>
            <p:spPr bwMode="auto">
              <a:xfrm>
                <a:off x="1353" y="2654"/>
                <a:ext cx="71" cy="65"/>
              </a:xfrm>
              <a:custGeom>
                <a:avLst/>
                <a:gdLst>
                  <a:gd name="T0" fmla="*/ 0 w 71"/>
                  <a:gd name="T1" fmla="*/ 0 h 65"/>
                  <a:gd name="T2" fmla="*/ 8 w 71"/>
                  <a:gd name="T3" fmla="*/ 10 h 65"/>
                  <a:gd name="T4" fmla="*/ 17 w 71"/>
                  <a:gd name="T5" fmla="*/ 22 h 65"/>
                  <a:gd name="T6" fmla="*/ 29 w 71"/>
                  <a:gd name="T7" fmla="*/ 34 h 65"/>
                  <a:gd name="T8" fmla="*/ 40 w 71"/>
                  <a:gd name="T9" fmla="*/ 46 h 65"/>
                  <a:gd name="T10" fmla="*/ 51 w 71"/>
                  <a:gd name="T11" fmla="*/ 56 h 65"/>
                  <a:gd name="T12" fmla="*/ 61 w 71"/>
                  <a:gd name="T13" fmla="*/ 62 h 65"/>
                  <a:gd name="T14" fmla="*/ 68 w 71"/>
                  <a:gd name="T15" fmla="*/ 65 h 65"/>
                  <a:gd name="T16" fmla="*/ 71 w 71"/>
                  <a:gd name="T17" fmla="*/ 63 h 65"/>
                  <a:gd name="T18" fmla="*/ 70 w 71"/>
                  <a:gd name="T19" fmla="*/ 58 h 65"/>
                  <a:gd name="T20" fmla="*/ 62 w 71"/>
                  <a:gd name="T21" fmla="*/ 50 h 65"/>
                  <a:gd name="T22" fmla="*/ 52 w 71"/>
                  <a:gd name="T23" fmla="*/ 41 h 65"/>
                  <a:gd name="T24" fmla="*/ 40 w 71"/>
                  <a:gd name="T25" fmla="*/ 32 h 65"/>
                  <a:gd name="T26" fmla="*/ 27 w 71"/>
                  <a:gd name="T27" fmla="*/ 24 h 65"/>
                  <a:gd name="T28" fmla="*/ 15 w 71"/>
                  <a:gd name="T29" fmla="*/ 15 h 65"/>
                  <a:gd name="T30" fmla="*/ 6 w 71"/>
                  <a:gd name="T31" fmla="*/ 7 h 65"/>
                  <a:gd name="T32" fmla="*/ 0 w 71"/>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65"/>
                  <a:gd name="T53" fmla="*/ 71 w 71"/>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65">
                    <a:moveTo>
                      <a:pt x="0" y="0"/>
                    </a:moveTo>
                    <a:lnTo>
                      <a:pt x="8" y="10"/>
                    </a:lnTo>
                    <a:lnTo>
                      <a:pt x="17" y="22"/>
                    </a:lnTo>
                    <a:lnTo>
                      <a:pt x="29" y="34"/>
                    </a:lnTo>
                    <a:lnTo>
                      <a:pt x="40" y="46"/>
                    </a:lnTo>
                    <a:lnTo>
                      <a:pt x="51" y="56"/>
                    </a:lnTo>
                    <a:lnTo>
                      <a:pt x="61" y="62"/>
                    </a:lnTo>
                    <a:lnTo>
                      <a:pt x="68" y="65"/>
                    </a:lnTo>
                    <a:lnTo>
                      <a:pt x="71" y="63"/>
                    </a:lnTo>
                    <a:lnTo>
                      <a:pt x="70" y="58"/>
                    </a:lnTo>
                    <a:lnTo>
                      <a:pt x="62" y="50"/>
                    </a:lnTo>
                    <a:lnTo>
                      <a:pt x="52" y="41"/>
                    </a:lnTo>
                    <a:lnTo>
                      <a:pt x="40" y="32"/>
                    </a:lnTo>
                    <a:lnTo>
                      <a:pt x="27" y="24"/>
                    </a:lnTo>
                    <a:lnTo>
                      <a:pt x="15" y="15"/>
                    </a:lnTo>
                    <a:lnTo>
                      <a:pt x="6" y="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50" name="Freeform 213"/>
              <p:cNvSpPr>
                <a:spLocks/>
              </p:cNvSpPr>
              <p:nvPr/>
            </p:nvSpPr>
            <p:spPr bwMode="auto">
              <a:xfrm>
                <a:off x="1348" y="2621"/>
                <a:ext cx="67" cy="51"/>
              </a:xfrm>
              <a:custGeom>
                <a:avLst/>
                <a:gdLst>
                  <a:gd name="T0" fmla="*/ 0 w 67"/>
                  <a:gd name="T1" fmla="*/ 0 h 51"/>
                  <a:gd name="T2" fmla="*/ 5 w 67"/>
                  <a:gd name="T3" fmla="*/ 8 h 51"/>
                  <a:gd name="T4" fmla="*/ 14 w 67"/>
                  <a:gd name="T5" fmla="*/ 17 h 51"/>
                  <a:gd name="T6" fmla="*/ 26 w 67"/>
                  <a:gd name="T7" fmla="*/ 27 h 51"/>
                  <a:gd name="T8" fmla="*/ 38 w 67"/>
                  <a:gd name="T9" fmla="*/ 36 h 51"/>
                  <a:gd name="T10" fmla="*/ 48 w 67"/>
                  <a:gd name="T11" fmla="*/ 45 h 51"/>
                  <a:gd name="T12" fmla="*/ 59 w 67"/>
                  <a:gd name="T13" fmla="*/ 49 h 51"/>
                  <a:gd name="T14" fmla="*/ 65 w 67"/>
                  <a:gd name="T15" fmla="*/ 51 h 51"/>
                  <a:gd name="T16" fmla="*/ 67 w 67"/>
                  <a:gd name="T17" fmla="*/ 46 h 51"/>
                  <a:gd name="T18" fmla="*/ 65 w 67"/>
                  <a:gd name="T19" fmla="*/ 39 h 51"/>
                  <a:gd name="T20" fmla="*/ 59 w 67"/>
                  <a:gd name="T21" fmla="*/ 33 h 51"/>
                  <a:gd name="T22" fmla="*/ 50 w 67"/>
                  <a:gd name="T23" fmla="*/ 27 h 51"/>
                  <a:gd name="T24" fmla="*/ 38 w 67"/>
                  <a:gd name="T25" fmla="*/ 21 h 51"/>
                  <a:gd name="T26" fmla="*/ 26 w 67"/>
                  <a:gd name="T27" fmla="*/ 15 h 51"/>
                  <a:gd name="T28" fmla="*/ 16 w 67"/>
                  <a:gd name="T29" fmla="*/ 11 h 51"/>
                  <a:gd name="T30" fmla="*/ 5 w 67"/>
                  <a:gd name="T31" fmla="*/ 5 h 51"/>
                  <a:gd name="T32" fmla="*/ 0 w 67"/>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51"/>
                  <a:gd name="T53" fmla="*/ 67 w 67"/>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51">
                    <a:moveTo>
                      <a:pt x="0" y="0"/>
                    </a:moveTo>
                    <a:lnTo>
                      <a:pt x="5" y="8"/>
                    </a:lnTo>
                    <a:lnTo>
                      <a:pt x="14" y="17"/>
                    </a:lnTo>
                    <a:lnTo>
                      <a:pt x="26" y="27"/>
                    </a:lnTo>
                    <a:lnTo>
                      <a:pt x="38" y="36"/>
                    </a:lnTo>
                    <a:lnTo>
                      <a:pt x="48" y="45"/>
                    </a:lnTo>
                    <a:lnTo>
                      <a:pt x="59" y="49"/>
                    </a:lnTo>
                    <a:lnTo>
                      <a:pt x="65" y="51"/>
                    </a:lnTo>
                    <a:lnTo>
                      <a:pt x="67" y="46"/>
                    </a:lnTo>
                    <a:lnTo>
                      <a:pt x="65" y="39"/>
                    </a:lnTo>
                    <a:lnTo>
                      <a:pt x="59" y="33"/>
                    </a:lnTo>
                    <a:lnTo>
                      <a:pt x="50" y="27"/>
                    </a:lnTo>
                    <a:lnTo>
                      <a:pt x="38" y="21"/>
                    </a:lnTo>
                    <a:lnTo>
                      <a:pt x="26" y="15"/>
                    </a:lnTo>
                    <a:lnTo>
                      <a:pt x="16" y="11"/>
                    </a:lnTo>
                    <a:lnTo>
                      <a:pt x="5" y="5"/>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51" name="Freeform 214"/>
              <p:cNvSpPr>
                <a:spLocks/>
              </p:cNvSpPr>
              <p:nvPr/>
            </p:nvSpPr>
            <p:spPr bwMode="auto">
              <a:xfrm>
                <a:off x="1343" y="2584"/>
                <a:ext cx="67" cy="46"/>
              </a:xfrm>
              <a:custGeom>
                <a:avLst/>
                <a:gdLst>
                  <a:gd name="T0" fmla="*/ 0 w 67"/>
                  <a:gd name="T1" fmla="*/ 0 h 46"/>
                  <a:gd name="T2" fmla="*/ 6 w 67"/>
                  <a:gd name="T3" fmla="*/ 6 h 46"/>
                  <a:gd name="T4" fmla="*/ 16 w 67"/>
                  <a:gd name="T5" fmla="*/ 15 h 46"/>
                  <a:gd name="T6" fmla="*/ 28 w 67"/>
                  <a:gd name="T7" fmla="*/ 24 h 46"/>
                  <a:gd name="T8" fmla="*/ 40 w 67"/>
                  <a:gd name="T9" fmla="*/ 33 h 46"/>
                  <a:gd name="T10" fmla="*/ 50 w 67"/>
                  <a:gd name="T11" fmla="*/ 40 h 46"/>
                  <a:gd name="T12" fmla="*/ 59 w 67"/>
                  <a:gd name="T13" fmla="*/ 45 h 46"/>
                  <a:gd name="T14" fmla="*/ 65 w 67"/>
                  <a:gd name="T15" fmla="*/ 46 h 46"/>
                  <a:gd name="T16" fmla="*/ 67 w 67"/>
                  <a:gd name="T17" fmla="*/ 42 h 46"/>
                  <a:gd name="T18" fmla="*/ 64 w 67"/>
                  <a:gd name="T19" fmla="*/ 34 h 46"/>
                  <a:gd name="T20" fmla="*/ 56 w 67"/>
                  <a:gd name="T21" fmla="*/ 28 h 46"/>
                  <a:gd name="T22" fmla="*/ 46 w 67"/>
                  <a:gd name="T23" fmla="*/ 23 h 46"/>
                  <a:gd name="T24" fmla="*/ 36 w 67"/>
                  <a:gd name="T25" fmla="*/ 17 h 46"/>
                  <a:gd name="T26" fmla="*/ 24 w 67"/>
                  <a:gd name="T27" fmla="*/ 12 h 46"/>
                  <a:gd name="T28" fmla="*/ 13 w 67"/>
                  <a:gd name="T29" fmla="*/ 8 h 46"/>
                  <a:gd name="T30" fmla="*/ 5 w 67"/>
                  <a:gd name="T31" fmla="*/ 3 h 46"/>
                  <a:gd name="T32" fmla="*/ 0 w 67"/>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6"/>
                  <a:gd name="T53" fmla="*/ 67 w 67"/>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6">
                    <a:moveTo>
                      <a:pt x="0" y="0"/>
                    </a:moveTo>
                    <a:lnTo>
                      <a:pt x="6" y="6"/>
                    </a:lnTo>
                    <a:lnTo>
                      <a:pt x="16" y="15"/>
                    </a:lnTo>
                    <a:lnTo>
                      <a:pt x="28" y="24"/>
                    </a:lnTo>
                    <a:lnTo>
                      <a:pt x="40" y="33"/>
                    </a:lnTo>
                    <a:lnTo>
                      <a:pt x="50" y="40"/>
                    </a:lnTo>
                    <a:lnTo>
                      <a:pt x="59" y="45"/>
                    </a:lnTo>
                    <a:lnTo>
                      <a:pt x="65" y="46"/>
                    </a:lnTo>
                    <a:lnTo>
                      <a:pt x="67" y="42"/>
                    </a:lnTo>
                    <a:lnTo>
                      <a:pt x="64" y="34"/>
                    </a:lnTo>
                    <a:lnTo>
                      <a:pt x="56" y="28"/>
                    </a:lnTo>
                    <a:lnTo>
                      <a:pt x="46" y="23"/>
                    </a:lnTo>
                    <a:lnTo>
                      <a:pt x="36" y="17"/>
                    </a:lnTo>
                    <a:lnTo>
                      <a:pt x="24" y="12"/>
                    </a:lnTo>
                    <a:lnTo>
                      <a:pt x="13" y="8"/>
                    </a:lnTo>
                    <a:lnTo>
                      <a:pt x="5"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52" name="Freeform 215"/>
              <p:cNvSpPr>
                <a:spLocks/>
              </p:cNvSpPr>
              <p:nvPr/>
            </p:nvSpPr>
            <p:spPr bwMode="auto">
              <a:xfrm>
                <a:off x="1337" y="2550"/>
                <a:ext cx="58" cy="24"/>
              </a:xfrm>
              <a:custGeom>
                <a:avLst/>
                <a:gdLst>
                  <a:gd name="T0" fmla="*/ 0 w 58"/>
                  <a:gd name="T1" fmla="*/ 0 h 24"/>
                  <a:gd name="T2" fmla="*/ 8 w 58"/>
                  <a:gd name="T3" fmla="*/ 6 h 24"/>
                  <a:gd name="T4" fmla="*/ 16 w 58"/>
                  <a:gd name="T5" fmla="*/ 11 h 24"/>
                  <a:gd name="T6" fmla="*/ 25 w 58"/>
                  <a:gd name="T7" fmla="*/ 17 h 24"/>
                  <a:gd name="T8" fmla="*/ 36 w 58"/>
                  <a:gd name="T9" fmla="*/ 21 h 24"/>
                  <a:gd name="T10" fmla="*/ 45 w 58"/>
                  <a:gd name="T11" fmla="*/ 24 h 24"/>
                  <a:gd name="T12" fmla="*/ 52 w 58"/>
                  <a:gd name="T13" fmla="*/ 24 h 24"/>
                  <a:gd name="T14" fmla="*/ 56 w 58"/>
                  <a:gd name="T15" fmla="*/ 23 h 24"/>
                  <a:gd name="T16" fmla="*/ 58 w 58"/>
                  <a:gd name="T17" fmla="*/ 18 h 24"/>
                  <a:gd name="T18" fmla="*/ 55 w 58"/>
                  <a:gd name="T19" fmla="*/ 12 h 24"/>
                  <a:gd name="T20" fmla="*/ 50 w 58"/>
                  <a:gd name="T21" fmla="*/ 8 h 24"/>
                  <a:gd name="T22" fmla="*/ 43 w 58"/>
                  <a:gd name="T23" fmla="*/ 6 h 24"/>
                  <a:gd name="T24" fmla="*/ 34 w 58"/>
                  <a:gd name="T25" fmla="*/ 5 h 24"/>
                  <a:gd name="T26" fmla="*/ 24 w 58"/>
                  <a:gd name="T27" fmla="*/ 5 h 24"/>
                  <a:gd name="T28" fmla="*/ 15 w 58"/>
                  <a:gd name="T29" fmla="*/ 3 h 24"/>
                  <a:gd name="T30" fmla="*/ 6 w 58"/>
                  <a:gd name="T31" fmla="*/ 2 h 24"/>
                  <a:gd name="T32" fmla="*/ 0 w 5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24"/>
                  <a:gd name="T53" fmla="*/ 58 w 5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24">
                    <a:moveTo>
                      <a:pt x="0" y="0"/>
                    </a:moveTo>
                    <a:lnTo>
                      <a:pt x="8" y="6"/>
                    </a:lnTo>
                    <a:lnTo>
                      <a:pt x="16" y="11"/>
                    </a:lnTo>
                    <a:lnTo>
                      <a:pt x="25" y="17"/>
                    </a:lnTo>
                    <a:lnTo>
                      <a:pt x="36" y="21"/>
                    </a:lnTo>
                    <a:lnTo>
                      <a:pt x="45" y="24"/>
                    </a:lnTo>
                    <a:lnTo>
                      <a:pt x="52" y="24"/>
                    </a:lnTo>
                    <a:lnTo>
                      <a:pt x="56" y="23"/>
                    </a:lnTo>
                    <a:lnTo>
                      <a:pt x="58" y="18"/>
                    </a:lnTo>
                    <a:lnTo>
                      <a:pt x="55" y="12"/>
                    </a:lnTo>
                    <a:lnTo>
                      <a:pt x="50" y="8"/>
                    </a:lnTo>
                    <a:lnTo>
                      <a:pt x="43" y="6"/>
                    </a:lnTo>
                    <a:lnTo>
                      <a:pt x="34" y="5"/>
                    </a:lnTo>
                    <a:lnTo>
                      <a:pt x="24" y="5"/>
                    </a:lnTo>
                    <a:lnTo>
                      <a:pt x="15" y="3"/>
                    </a:lnTo>
                    <a:lnTo>
                      <a:pt x="6" y="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53" name="Freeform 216"/>
              <p:cNvSpPr>
                <a:spLocks/>
              </p:cNvSpPr>
              <p:nvPr/>
            </p:nvSpPr>
            <p:spPr bwMode="auto">
              <a:xfrm>
                <a:off x="1331" y="2524"/>
                <a:ext cx="51" cy="12"/>
              </a:xfrm>
              <a:custGeom>
                <a:avLst/>
                <a:gdLst>
                  <a:gd name="T0" fmla="*/ 0 w 51"/>
                  <a:gd name="T1" fmla="*/ 0 h 12"/>
                  <a:gd name="T2" fmla="*/ 6 w 51"/>
                  <a:gd name="T3" fmla="*/ 1 h 12"/>
                  <a:gd name="T4" fmla="*/ 12 w 51"/>
                  <a:gd name="T5" fmla="*/ 4 h 12"/>
                  <a:gd name="T6" fmla="*/ 21 w 51"/>
                  <a:gd name="T7" fmla="*/ 7 h 12"/>
                  <a:gd name="T8" fmla="*/ 30 w 51"/>
                  <a:gd name="T9" fmla="*/ 10 h 12"/>
                  <a:gd name="T10" fmla="*/ 39 w 51"/>
                  <a:gd name="T11" fmla="*/ 12 h 12"/>
                  <a:gd name="T12" fmla="*/ 45 w 51"/>
                  <a:gd name="T13" fmla="*/ 12 h 12"/>
                  <a:gd name="T14" fmla="*/ 49 w 51"/>
                  <a:gd name="T15" fmla="*/ 10 h 12"/>
                  <a:gd name="T16" fmla="*/ 51 w 51"/>
                  <a:gd name="T17" fmla="*/ 6 h 12"/>
                  <a:gd name="T18" fmla="*/ 48 w 51"/>
                  <a:gd name="T19" fmla="*/ 1 h 12"/>
                  <a:gd name="T20" fmla="*/ 43 w 51"/>
                  <a:gd name="T21" fmla="*/ 0 h 12"/>
                  <a:gd name="T22" fmla="*/ 37 w 51"/>
                  <a:gd name="T23" fmla="*/ 0 h 12"/>
                  <a:gd name="T24" fmla="*/ 30 w 51"/>
                  <a:gd name="T25" fmla="*/ 0 h 12"/>
                  <a:gd name="T26" fmla="*/ 22 w 51"/>
                  <a:gd name="T27" fmla="*/ 1 h 12"/>
                  <a:gd name="T28" fmla="*/ 14 w 51"/>
                  <a:gd name="T29" fmla="*/ 1 h 12"/>
                  <a:gd name="T30" fmla="*/ 6 w 51"/>
                  <a:gd name="T31" fmla="*/ 1 h 12"/>
                  <a:gd name="T32" fmla="*/ 0 w 5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0" y="0"/>
                    </a:moveTo>
                    <a:lnTo>
                      <a:pt x="6" y="1"/>
                    </a:lnTo>
                    <a:lnTo>
                      <a:pt x="12" y="4"/>
                    </a:lnTo>
                    <a:lnTo>
                      <a:pt x="21" y="7"/>
                    </a:lnTo>
                    <a:lnTo>
                      <a:pt x="30" y="10"/>
                    </a:lnTo>
                    <a:lnTo>
                      <a:pt x="39" y="12"/>
                    </a:lnTo>
                    <a:lnTo>
                      <a:pt x="45" y="12"/>
                    </a:lnTo>
                    <a:lnTo>
                      <a:pt x="49" y="10"/>
                    </a:lnTo>
                    <a:lnTo>
                      <a:pt x="51" y="6"/>
                    </a:lnTo>
                    <a:lnTo>
                      <a:pt x="48" y="1"/>
                    </a:lnTo>
                    <a:lnTo>
                      <a:pt x="43" y="0"/>
                    </a:lnTo>
                    <a:lnTo>
                      <a:pt x="37" y="0"/>
                    </a:lnTo>
                    <a:lnTo>
                      <a:pt x="30" y="0"/>
                    </a:lnTo>
                    <a:lnTo>
                      <a:pt x="22" y="1"/>
                    </a:lnTo>
                    <a:lnTo>
                      <a:pt x="14" y="1"/>
                    </a:lnTo>
                    <a:lnTo>
                      <a:pt x="6" y="1"/>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54" name="Freeform 217"/>
              <p:cNvSpPr>
                <a:spLocks/>
              </p:cNvSpPr>
              <p:nvPr/>
            </p:nvSpPr>
            <p:spPr bwMode="auto">
              <a:xfrm>
                <a:off x="1322" y="2491"/>
                <a:ext cx="51" cy="15"/>
              </a:xfrm>
              <a:custGeom>
                <a:avLst/>
                <a:gdLst>
                  <a:gd name="T0" fmla="*/ 0 w 51"/>
                  <a:gd name="T1" fmla="*/ 8 h 15"/>
                  <a:gd name="T2" fmla="*/ 5 w 51"/>
                  <a:gd name="T3" fmla="*/ 11 h 15"/>
                  <a:gd name="T4" fmla="*/ 12 w 51"/>
                  <a:gd name="T5" fmla="*/ 12 h 15"/>
                  <a:gd name="T6" fmla="*/ 20 w 51"/>
                  <a:gd name="T7" fmla="*/ 14 h 15"/>
                  <a:gd name="T8" fmla="*/ 29 w 51"/>
                  <a:gd name="T9" fmla="*/ 15 h 15"/>
                  <a:gd name="T10" fmla="*/ 36 w 51"/>
                  <a:gd name="T11" fmla="*/ 14 h 15"/>
                  <a:gd name="T12" fmla="*/ 43 w 51"/>
                  <a:gd name="T13" fmla="*/ 12 h 15"/>
                  <a:gd name="T14" fmla="*/ 48 w 51"/>
                  <a:gd name="T15" fmla="*/ 9 h 15"/>
                  <a:gd name="T16" fmla="*/ 51 w 51"/>
                  <a:gd name="T17" fmla="*/ 5 h 15"/>
                  <a:gd name="T18" fmla="*/ 49 w 51"/>
                  <a:gd name="T19" fmla="*/ 2 h 15"/>
                  <a:gd name="T20" fmla="*/ 46 w 51"/>
                  <a:gd name="T21" fmla="*/ 0 h 15"/>
                  <a:gd name="T22" fmla="*/ 40 w 51"/>
                  <a:gd name="T23" fmla="*/ 0 h 15"/>
                  <a:gd name="T24" fmla="*/ 33 w 51"/>
                  <a:gd name="T25" fmla="*/ 2 h 15"/>
                  <a:gd name="T26" fmla="*/ 24 w 51"/>
                  <a:gd name="T27" fmla="*/ 3 h 15"/>
                  <a:gd name="T28" fmla="*/ 17 w 51"/>
                  <a:gd name="T29" fmla="*/ 6 h 15"/>
                  <a:gd name="T30" fmla="*/ 8 w 51"/>
                  <a:gd name="T31" fmla="*/ 8 h 15"/>
                  <a:gd name="T32" fmla="*/ 0 w 51"/>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5"/>
                  <a:gd name="T53" fmla="*/ 51 w 5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5">
                    <a:moveTo>
                      <a:pt x="0" y="8"/>
                    </a:moveTo>
                    <a:lnTo>
                      <a:pt x="5" y="11"/>
                    </a:lnTo>
                    <a:lnTo>
                      <a:pt x="12" y="12"/>
                    </a:lnTo>
                    <a:lnTo>
                      <a:pt x="20" y="14"/>
                    </a:lnTo>
                    <a:lnTo>
                      <a:pt x="29" y="15"/>
                    </a:lnTo>
                    <a:lnTo>
                      <a:pt x="36" y="14"/>
                    </a:lnTo>
                    <a:lnTo>
                      <a:pt x="43" y="12"/>
                    </a:lnTo>
                    <a:lnTo>
                      <a:pt x="48" y="9"/>
                    </a:lnTo>
                    <a:lnTo>
                      <a:pt x="51" y="5"/>
                    </a:lnTo>
                    <a:lnTo>
                      <a:pt x="49" y="2"/>
                    </a:lnTo>
                    <a:lnTo>
                      <a:pt x="46" y="0"/>
                    </a:lnTo>
                    <a:lnTo>
                      <a:pt x="40" y="0"/>
                    </a:lnTo>
                    <a:lnTo>
                      <a:pt x="33" y="2"/>
                    </a:lnTo>
                    <a:lnTo>
                      <a:pt x="24" y="3"/>
                    </a:lnTo>
                    <a:lnTo>
                      <a:pt x="17" y="6"/>
                    </a:lnTo>
                    <a:lnTo>
                      <a:pt x="8" y="8"/>
                    </a:lnTo>
                    <a:lnTo>
                      <a:pt x="0" y="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55" name="Freeform 218"/>
              <p:cNvSpPr>
                <a:spLocks/>
              </p:cNvSpPr>
              <p:nvPr/>
            </p:nvSpPr>
            <p:spPr bwMode="auto">
              <a:xfrm>
                <a:off x="1297" y="2447"/>
                <a:ext cx="55" cy="15"/>
              </a:xfrm>
              <a:custGeom>
                <a:avLst/>
                <a:gdLst>
                  <a:gd name="T0" fmla="*/ 0 w 55"/>
                  <a:gd name="T1" fmla="*/ 3 h 15"/>
                  <a:gd name="T2" fmla="*/ 5 w 55"/>
                  <a:gd name="T3" fmla="*/ 4 h 15"/>
                  <a:gd name="T4" fmla="*/ 12 w 55"/>
                  <a:gd name="T5" fmla="*/ 7 h 15"/>
                  <a:gd name="T6" fmla="*/ 20 w 55"/>
                  <a:gd name="T7" fmla="*/ 10 h 15"/>
                  <a:gd name="T8" fmla="*/ 28 w 55"/>
                  <a:gd name="T9" fmla="*/ 13 h 15"/>
                  <a:gd name="T10" fmla="*/ 36 w 55"/>
                  <a:gd name="T11" fmla="*/ 15 h 15"/>
                  <a:gd name="T12" fmla="*/ 43 w 55"/>
                  <a:gd name="T13" fmla="*/ 15 h 15"/>
                  <a:gd name="T14" fmla="*/ 51 w 55"/>
                  <a:gd name="T15" fmla="*/ 13 h 15"/>
                  <a:gd name="T16" fmla="*/ 55 w 55"/>
                  <a:gd name="T17" fmla="*/ 10 h 15"/>
                  <a:gd name="T18" fmla="*/ 55 w 55"/>
                  <a:gd name="T19" fmla="*/ 6 h 15"/>
                  <a:gd name="T20" fmla="*/ 52 w 55"/>
                  <a:gd name="T21" fmla="*/ 3 h 15"/>
                  <a:gd name="T22" fmla="*/ 45 w 55"/>
                  <a:gd name="T23" fmla="*/ 1 h 15"/>
                  <a:gd name="T24" fmla="*/ 34 w 55"/>
                  <a:gd name="T25" fmla="*/ 0 h 15"/>
                  <a:gd name="T26" fmla="*/ 24 w 55"/>
                  <a:gd name="T27" fmla="*/ 1 h 15"/>
                  <a:gd name="T28" fmla="*/ 14 w 55"/>
                  <a:gd name="T29" fmla="*/ 1 h 15"/>
                  <a:gd name="T30" fmla="*/ 6 w 55"/>
                  <a:gd name="T31" fmla="*/ 3 h 15"/>
                  <a:gd name="T32" fmla="*/ 0 w 55"/>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5"/>
                  <a:gd name="T53" fmla="*/ 55 w 5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5">
                    <a:moveTo>
                      <a:pt x="0" y="3"/>
                    </a:moveTo>
                    <a:lnTo>
                      <a:pt x="5" y="4"/>
                    </a:lnTo>
                    <a:lnTo>
                      <a:pt x="12" y="7"/>
                    </a:lnTo>
                    <a:lnTo>
                      <a:pt x="20" y="10"/>
                    </a:lnTo>
                    <a:lnTo>
                      <a:pt x="28" y="13"/>
                    </a:lnTo>
                    <a:lnTo>
                      <a:pt x="36" y="15"/>
                    </a:lnTo>
                    <a:lnTo>
                      <a:pt x="43" y="15"/>
                    </a:lnTo>
                    <a:lnTo>
                      <a:pt x="51" y="13"/>
                    </a:lnTo>
                    <a:lnTo>
                      <a:pt x="55" y="10"/>
                    </a:lnTo>
                    <a:lnTo>
                      <a:pt x="55" y="6"/>
                    </a:lnTo>
                    <a:lnTo>
                      <a:pt x="52" y="3"/>
                    </a:lnTo>
                    <a:lnTo>
                      <a:pt x="45" y="1"/>
                    </a:lnTo>
                    <a:lnTo>
                      <a:pt x="34" y="0"/>
                    </a:lnTo>
                    <a:lnTo>
                      <a:pt x="24" y="1"/>
                    </a:lnTo>
                    <a:lnTo>
                      <a:pt x="14" y="1"/>
                    </a:lnTo>
                    <a:lnTo>
                      <a:pt x="6" y="3"/>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56" name="Freeform 219"/>
              <p:cNvSpPr>
                <a:spLocks/>
              </p:cNvSpPr>
              <p:nvPr/>
            </p:nvSpPr>
            <p:spPr bwMode="auto">
              <a:xfrm>
                <a:off x="1353" y="2746"/>
                <a:ext cx="52" cy="84"/>
              </a:xfrm>
              <a:custGeom>
                <a:avLst/>
                <a:gdLst>
                  <a:gd name="T0" fmla="*/ 52 w 52"/>
                  <a:gd name="T1" fmla="*/ 81 h 84"/>
                  <a:gd name="T2" fmla="*/ 51 w 52"/>
                  <a:gd name="T3" fmla="*/ 76 h 84"/>
                  <a:gd name="T4" fmla="*/ 45 w 52"/>
                  <a:gd name="T5" fmla="*/ 69 h 84"/>
                  <a:gd name="T6" fmla="*/ 37 w 52"/>
                  <a:gd name="T7" fmla="*/ 59 h 84"/>
                  <a:gd name="T8" fmla="*/ 29 w 52"/>
                  <a:gd name="T9" fmla="*/ 47 h 84"/>
                  <a:gd name="T10" fmla="*/ 18 w 52"/>
                  <a:gd name="T11" fmla="*/ 35 h 84"/>
                  <a:gd name="T12" fmla="*/ 9 w 52"/>
                  <a:gd name="T13" fmla="*/ 22 h 84"/>
                  <a:gd name="T14" fmla="*/ 3 w 52"/>
                  <a:gd name="T15" fmla="*/ 10 h 84"/>
                  <a:gd name="T16" fmla="*/ 0 w 52"/>
                  <a:gd name="T17" fmla="*/ 0 h 84"/>
                  <a:gd name="T18" fmla="*/ 3 w 52"/>
                  <a:gd name="T19" fmla="*/ 13 h 84"/>
                  <a:gd name="T20" fmla="*/ 9 w 52"/>
                  <a:gd name="T21" fmla="*/ 28 h 84"/>
                  <a:gd name="T22" fmla="*/ 18 w 52"/>
                  <a:gd name="T23" fmla="*/ 44 h 84"/>
                  <a:gd name="T24" fmla="*/ 26 w 52"/>
                  <a:gd name="T25" fmla="*/ 59 h 84"/>
                  <a:gd name="T26" fmla="*/ 34 w 52"/>
                  <a:gd name="T27" fmla="*/ 70 h 84"/>
                  <a:gd name="T28" fmla="*/ 42 w 52"/>
                  <a:gd name="T29" fmla="*/ 79 h 84"/>
                  <a:gd name="T30" fmla="*/ 48 w 52"/>
                  <a:gd name="T31" fmla="*/ 84 h 84"/>
                  <a:gd name="T32" fmla="*/ 52 w 52"/>
                  <a:gd name="T33" fmla="*/ 81 h 8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4"/>
                  <a:gd name="T53" fmla="*/ 52 w 52"/>
                  <a:gd name="T54" fmla="*/ 84 h 8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4">
                    <a:moveTo>
                      <a:pt x="52" y="81"/>
                    </a:moveTo>
                    <a:lnTo>
                      <a:pt x="51" y="76"/>
                    </a:lnTo>
                    <a:lnTo>
                      <a:pt x="45" y="69"/>
                    </a:lnTo>
                    <a:lnTo>
                      <a:pt x="37" y="59"/>
                    </a:lnTo>
                    <a:lnTo>
                      <a:pt x="29" y="47"/>
                    </a:lnTo>
                    <a:lnTo>
                      <a:pt x="18" y="35"/>
                    </a:lnTo>
                    <a:lnTo>
                      <a:pt x="9" y="22"/>
                    </a:lnTo>
                    <a:lnTo>
                      <a:pt x="3" y="10"/>
                    </a:lnTo>
                    <a:lnTo>
                      <a:pt x="0" y="0"/>
                    </a:lnTo>
                    <a:lnTo>
                      <a:pt x="3" y="13"/>
                    </a:lnTo>
                    <a:lnTo>
                      <a:pt x="9" y="28"/>
                    </a:lnTo>
                    <a:lnTo>
                      <a:pt x="18" y="44"/>
                    </a:lnTo>
                    <a:lnTo>
                      <a:pt x="26" y="59"/>
                    </a:lnTo>
                    <a:lnTo>
                      <a:pt x="34" y="70"/>
                    </a:lnTo>
                    <a:lnTo>
                      <a:pt x="42" y="79"/>
                    </a:lnTo>
                    <a:lnTo>
                      <a:pt x="48" y="84"/>
                    </a:lnTo>
                    <a:lnTo>
                      <a:pt x="52" y="8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57" name="Freeform 220"/>
              <p:cNvSpPr>
                <a:spLocks/>
              </p:cNvSpPr>
              <p:nvPr/>
            </p:nvSpPr>
            <p:spPr bwMode="auto">
              <a:xfrm>
                <a:off x="1349" y="2781"/>
                <a:ext cx="33" cy="61"/>
              </a:xfrm>
              <a:custGeom>
                <a:avLst/>
                <a:gdLst>
                  <a:gd name="T0" fmla="*/ 0 w 33"/>
                  <a:gd name="T1" fmla="*/ 0 h 61"/>
                  <a:gd name="T2" fmla="*/ 7 w 33"/>
                  <a:gd name="T3" fmla="*/ 19 h 61"/>
                  <a:gd name="T4" fmla="*/ 18 w 33"/>
                  <a:gd name="T5" fmla="*/ 40 h 61"/>
                  <a:gd name="T6" fmla="*/ 27 w 33"/>
                  <a:gd name="T7" fmla="*/ 58 h 61"/>
                  <a:gd name="T8" fmla="*/ 33 w 33"/>
                  <a:gd name="T9" fmla="*/ 61 h 61"/>
                  <a:gd name="T10" fmla="*/ 30 w 33"/>
                  <a:gd name="T11" fmla="*/ 49 h 61"/>
                  <a:gd name="T12" fmla="*/ 21 w 33"/>
                  <a:gd name="T13" fmla="*/ 31 h 61"/>
                  <a:gd name="T14" fmla="*/ 9 w 33"/>
                  <a:gd name="T15" fmla="*/ 13 h 61"/>
                  <a:gd name="T16" fmla="*/ 0 w 33"/>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1"/>
                  <a:gd name="T29" fmla="*/ 33 w 33"/>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1">
                    <a:moveTo>
                      <a:pt x="0" y="0"/>
                    </a:moveTo>
                    <a:lnTo>
                      <a:pt x="7" y="19"/>
                    </a:lnTo>
                    <a:lnTo>
                      <a:pt x="18" y="40"/>
                    </a:lnTo>
                    <a:lnTo>
                      <a:pt x="27" y="58"/>
                    </a:lnTo>
                    <a:lnTo>
                      <a:pt x="33" y="61"/>
                    </a:lnTo>
                    <a:lnTo>
                      <a:pt x="30" y="49"/>
                    </a:lnTo>
                    <a:lnTo>
                      <a:pt x="21" y="31"/>
                    </a:lnTo>
                    <a:lnTo>
                      <a:pt x="9" y="1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58" name="Freeform 221"/>
              <p:cNvSpPr>
                <a:spLocks/>
              </p:cNvSpPr>
              <p:nvPr/>
            </p:nvSpPr>
            <p:spPr bwMode="auto">
              <a:xfrm>
                <a:off x="1110" y="2296"/>
                <a:ext cx="88" cy="322"/>
              </a:xfrm>
              <a:custGeom>
                <a:avLst/>
                <a:gdLst>
                  <a:gd name="T0" fmla="*/ 77 w 88"/>
                  <a:gd name="T1" fmla="*/ 0 h 322"/>
                  <a:gd name="T2" fmla="*/ 80 w 88"/>
                  <a:gd name="T3" fmla="*/ 0 h 322"/>
                  <a:gd name="T4" fmla="*/ 83 w 88"/>
                  <a:gd name="T5" fmla="*/ 0 h 322"/>
                  <a:gd name="T6" fmla="*/ 86 w 88"/>
                  <a:gd name="T7" fmla="*/ 2 h 322"/>
                  <a:gd name="T8" fmla="*/ 88 w 88"/>
                  <a:gd name="T9" fmla="*/ 2 h 322"/>
                  <a:gd name="T10" fmla="*/ 54 w 88"/>
                  <a:gd name="T11" fmla="*/ 42 h 322"/>
                  <a:gd name="T12" fmla="*/ 32 w 88"/>
                  <a:gd name="T13" fmla="*/ 84 h 322"/>
                  <a:gd name="T14" fmla="*/ 18 w 88"/>
                  <a:gd name="T15" fmla="*/ 129 h 322"/>
                  <a:gd name="T16" fmla="*/ 12 w 88"/>
                  <a:gd name="T17" fmla="*/ 173 h 322"/>
                  <a:gd name="T18" fmla="*/ 10 w 88"/>
                  <a:gd name="T19" fmla="*/ 216 h 322"/>
                  <a:gd name="T20" fmla="*/ 13 w 88"/>
                  <a:gd name="T21" fmla="*/ 256 h 322"/>
                  <a:gd name="T22" fmla="*/ 19 w 88"/>
                  <a:gd name="T23" fmla="*/ 291 h 322"/>
                  <a:gd name="T24" fmla="*/ 23 w 88"/>
                  <a:gd name="T25" fmla="*/ 322 h 322"/>
                  <a:gd name="T26" fmla="*/ 12 w 88"/>
                  <a:gd name="T27" fmla="*/ 297 h 322"/>
                  <a:gd name="T28" fmla="*/ 3 w 88"/>
                  <a:gd name="T29" fmla="*/ 260 h 322"/>
                  <a:gd name="T30" fmla="*/ 0 w 88"/>
                  <a:gd name="T31" fmla="*/ 215 h 322"/>
                  <a:gd name="T32" fmla="*/ 3 w 88"/>
                  <a:gd name="T33" fmla="*/ 164 h 322"/>
                  <a:gd name="T34" fmla="*/ 12 w 88"/>
                  <a:gd name="T35" fmla="*/ 114 h 322"/>
                  <a:gd name="T36" fmla="*/ 26 w 88"/>
                  <a:gd name="T37" fmla="*/ 67 h 322"/>
                  <a:gd name="T38" fmla="*/ 47 w 88"/>
                  <a:gd name="T39" fmla="*/ 28 h 322"/>
                  <a:gd name="T40" fmla="*/ 77 w 88"/>
                  <a:gd name="T41" fmla="*/ 0 h 3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8"/>
                  <a:gd name="T64" fmla="*/ 0 h 322"/>
                  <a:gd name="T65" fmla="*/ 88 w 88"/>
                  <a:gd name="T66" fmla="*/ 322 h 3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8" h="322">
                    <a:moveTo>
                      <a:pt x="77" y="0"/>
                    </a:moveTo>
                    <a:lnTo>
                      <a:pt x="80" y="0"/>
                    </a:lnTo>
                    <a:lnTo>
                      <a:pt x="83" y="0"/>
                    </a:lnTo>
                    <a:lnTo>
                      <a:pt x="86" y="2"/>
                    </a:lnTo>
                    <a:lnTo>
                      <a:pt x="88" y="2"/>
                    </a:lnTo>
                    <a:lnTo>
                      <a:pt x="54" y="42"/>
                    </a:lnTo>
                    <a:lnTo>
                      <a:pt x="32" y="84"/>
                    </a:lnTo>
                    <a:lnTo>
                      <a:pt x="18" y="129"/>
                    </a:lnTo>
                    <a:lnTo>
                      <a:pt x="12" y="173"/>
                    </a:lnTo>
                    <a:lnTo>
                      <a:pt x="10" y="216"/>
                    </a:lnTo>
                    <a:lnTo>
                      <a:pt x="13" y="256"/>
                    </a:lnTo>
                    <a:lnTo>
                      <a:pt x="19" y="291"/>
                    </a:lnTo>
                    <a:lnTo>
                      <a:pt x="23" y="322"/>
                    </a:lnTo>
                    <a:lnTo>
                      <a:pt x="12" y="297"/>
                    </a:lnTo>
                    <a:lnTo>
                      <a:pt x="3" y="260"/>
                    </a:lnTo>
                    <a:lnTo>
                      <a:pt x="0" y="215"/>
                    </a:lnTo>
                    <a:lnTo>
                      <a:pt x="3" y="164"/>
                    </a:lnTo>
                    <a:lnTo>
                      <a:pt x="12" y="114"/>
                    </a:lnTo>
                    <a:lnTo>
                      <a:pt x="26" y="67"/>
                    </a:lnTo>
                    <a:lnTo>
                      <a:pt x="47" y="28"/>
                    </a:lnTo>
                    <a:lnTo>
                      <a:pt x="7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59" name="Freeform 222"/>
              <p:cNvSpPr>
                <a:spLocks/>
              </p:cNvSpPr>
              <p:nvPr/>
            </p:nvSpPr>
            <p:spPr bwMode="auto">
              <a:xfrm>
                <a:off x="1120" y="2567"/>
                <a:ext cx="64" cy="43"/>
              </a:xfrm>
              <a:custGeom>
                <a:avLst/>
                <a:gdLst>
                  <a:gd name="T0" fmla="*/ 0 w 64"/>
                  <a:gd name="T1" fmla="*/ 0 h 43"/>
                  <a:gd name="T2" fmla="*/ 6 w 64"/>
                  <a:gd name="T3" fmla="*/ 9 h 43"/>
                  <a:gd name="T4" fmla="*/ 15 w 64"/>
                  <a:gd name="T5" fmla="*/ 17 h 43"/>
                  <a:gd name="T6" fmla="*/ 24 w 64"/>
                  <a:gd name="T7" fmla="*/ 25 h 43"/>
                  <a:gd name="T8" fmla="*/ 34 w 64"/>
                  <a:gd name="T9" fmla="*/ 32 h 43"/>
                  <a:gd name="T10" fmla="*/ 44 w 64"/>
                  <a:gd name="T11" fmla="*/ 38 h 43"/>
                  <a:gd name="T12" fmla="*/ 53 w 64"/>
                  <a:gd name="T13" fmla="*/ 41 h 43"/>
                  <a:gd name="T14" fmla="*/ 61 w 64"/>
                  <a:gd name="T15" fmla="*/ 43 h 43"/>
                  <a:gd name="T16" fmla="*/ 64 w 64"/>
                  <a:gd name="T17" fmla="*/ 41 h 43"/>
                  <a:gd name="T18" fmla="*/ 64 w 64"/>
                  <a:gd name="T19" fmla="*/ 38 h 43"/>
                  <a:gd name="T20" fmla="*/ 58 w 64"/>
                  <a:gd name="T21" fmla="*/ 34 h 43"/>
                  <a:gd name="T22" fmla="*/ 50 w 64"/>
                  <a:gd name="T23" fmla="*/ 29 h 43"/>
                  <a:gd name="T24" fmla="*/ 42 w 64"/>
                  <a:gd name="T25" fmla="*/ 25 h 43"/>
                  <a:gd name="T26" fmla="*/ 30 w 64"/>
                  <a:gd name="T27" fmla="*/ 19 h 43"/>
                  <a:gd name="T28" fmla="*/ 19 w 64"/>
                  <a:gd name="T29" fmla="*/ 13 h 43"/>
                  <a:gd name="T30" fmla="*/ 9 w 64"/>
                  <a:gd name="T31" fmla="*/ 7 h 43"/>
                  <a:gd name="T32" fmla="*/ 0 w 64"/>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43"/>
                  <a:gd name="T53" fmla="*/ 64 w 64"/>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43">
                    <a:moveTo>
                      <a:pt x="0" y="0"/>
                    </a:moveTo>
                    <a:lnTo>
                      <a:pt x="6" y="9"/>
                    </a:lnTo>
                    <a:lnTo>
                      <a:pt x="15" y="17"/>
                    </a:lnTo>
                    <a:lnTo>
                      <a:pt x="24" y="25"/>
                    </a:lnTo>
                    <a:lnTo>
                      <a:pt x="34" y="32"/>
                    </a:lnTo>
                    <a:lnTo>
                      <a:pt x="44" y="38"/>
                    </a:lnTo>
                    <a:lnTo>
                      <a:pt x="53" y="41"/>
                    </a:lnTo>
                    <a:lnTo>
                      <a:pt x="61" y="43"/>
                    </a:lnTo>
                    <a:lnTo>
                      <a:pt x="64" y="41"/>
                    </a:lnTo>
                    <a:lnTo>
                      <a:pt x="64" y="38"/>
                    </a:lnTo>
                    <a:lnTo>
                      <a:pt x="58" y="34"/>
                    </a:lnTo>
                    <a:lnTo>
                      <a:pt x="50" y="29"/>
                    </a:lnTo>
                    <a:lnTo>
                      <a:pt x="42" y="25"/>
                    </a:lnTo>
                    <a:lnTo>
                      <a:pt x="30" y="19"/>
                    </a:lnTo>
                    <a:lnTo>
                      <a:pt x="19" y="13"/>
                    </a:lnTo>
                    <a:lnTo>
                      <a:pt x="9" y="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60" name="Freeform 223"/>
              <p:cNvSpPr>
                <a:spLocks/>
              </p:cNvSpPr>
              <p:nvPr/>
            </p:nvSpPr>
            <p:spPr bwMode="auto">
              <a:xfrm>
                <a:off x="1117" y="2536"/>
                <a:ext cx="76" cy="63"/>
              </a:xfrm>
              <a:custGeom>
                <a:avLst/>
                <a:gdLst>
                  <a:gd name="T0" fmla="*/ 76 w 76"/>
                  <a:gd name="T1" fmla="*/ 63 h 63"/>
                  <a:gd name="T2" fmla="*/ 71 w 76"/>
                  <a:gd name="T3" fmla="*/ 63 h 63"/>
                  <a:gd name="T4" fmla="*/ 64 w 76"/>
                  <a:gd name="T5" fmla="*/ 60 h 63"/>
                  <a:gd name="T6" fmla="*/ 53 w 76"/>
                  <a:gd name="T7" fmla="*/ 54 h 63"/>
                  <a:gd name="T8" fmla="*/ 40 w 76"/>
                  <a:gd name="T9" fmla="*/ 47 h 63"/>
                  <a:gd name="T10" fmla="*/ 27 w 76"/>
                  <a:gd name="T11" fmla="*/ 37 h 63"/>
                  <a:gd name="T12" fmla="*/ 15 w 76"/>
                  <a:gd name="T13" fmla="*/ 25 h 63"/>
                  <a:gd name="T14" fmla="*/ 6 w 76"/>
                  <a:gd name="T15" fmla="*/ 13 h 63"/>
                  <a:gd name="T16" fmla="*/ 0 w 76"/>
                  <a:gd name="T17" fmla="*/ 0 h 63"/>
                  <a:gd name="T18" fmla="*/ 8 w 76"/>
                  <a:gd name="T19" fmla="*/ 7 h 63"/>
                  <a:gd name="T20" fmla="*/ 19 w 76"/>
                  <a:gd name="T21" fmla="*/ 16 h 63"/>
                  <a:gd name="T22" fmla="*/ 33 w 76"/>
                  <a:gd name="T23" fmla="*/ 26 h 63"/>
                  <a:gd name="T24" fmla="*/ 46 w 76"/>
                  <a:gd name="T25" fmla="*/ 35 h 63"/>
                  <a:gd name="T26" fmla="*/ 58 w 76"/>
                  <a:gd name="T27" fmla="*/ 44 h 63"/>
                  <a:gd name="T28" fmla="*/ 68 w 76"/>
                  <a:gd name="T29" fmla="*/ 53 h 63"/>
                  <a:gd name="T30" fmla="*/ 74 w 76"/>
                  <a:gd name="T31" fmla="*/ 59 h 63"/>
                  <a:gd name="T32" fmla="*/ 76 w 76"/>
                  <a:gd name="T33" fmla="*/ 63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63"/>
                  <a:gd name="T53" fmla="*/ 76 w 76"/>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63">
                    <a:moveTo>
                      <a:pt x="76" y="63"/>
                    </a:moveTo>
                    <a:lnTo>
                      <a:pt x="71" y="63"/>
                    </a:lnTo>
                    <a:lnTo>
                      <a:pt x="64" y="60"/>
                    </a:lnTo>
                    <a:lnTo>
                      <a:pt x="53" y="54"/>
                    </a:lnTo>
                    <a:lnTo>
                      <a:pt x="40" y="47"/>
                    </a:lnTo>
                    <a:lnTo>
                      <a:pt x="27" y="37"/>
                    </a:lnTo>
                    <a:lnTo>
                      <a:pt x="15" y="25"/>
                    </a:lnTo>
                    <a:lnTo>
                      <a:pt x="6" y="13"/>
                    </a:lnTo>
                    <a:lnTo>
                      <a:pt x="0" y="0"/>
                    </a:lnTo>
                    <a:lnTo>
                      <a:pt x="8" y="7"/>
                    </a:lnTo>
                    <a:lnTo>
                      <a:pt x="19" y="16"/>
                    </a:lnTo>
                    <a:lnTo>
                      <a:pt x="33" y="26"/>
                    </a:lnTo>
                    <a:lnTo>
                      <a:pt x="46" y="35"/>
                    </a:lnTo>
                    <a:lnTo>
                      <a:pt x="58" y="44"/>
                    </a:lnTo>
                    <a:lnTo>
                      <a:pt x="68" y="53"/>
                    </a:lnTo>
                    <a:lnTo>
                      <a:pt x="74" y="59"/>
                    </a:lnTo>
                    <a:lnTo>
                      <a:pt x="76" y="6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61" name="Freeform 224"/>
              <p:cNvSpPr>
                <a:spLocks/>
              </p:cNvSpPr>
              <p:nvPr/>
            </p:nvSpPr>
            <p:spPr bwMode="auto">
              <a:xfrm>
                <a:off x="1114" y="2475"/>
                <a:ext cx="90" cy="83"/>
              </a:xfrm>
              <a:custGeom>
                <a:avLst/>
                <a:gdLst>
                  <a:gd name="T0" fmla="*/ 90 w 90"/>
                  <a:gd name="T1" fmla="*/ 81 h 83"/>
                  <a:gd name="T2" fmla="*/ 86 w 90"/>
                  <a:gd name="T3" fmla="*/ 83 h 83"/>
                  <a:gd name="T4" fmla="*/ 76 w 90"/>
                  <a:gd name="T5" fmla="*/ 78 h 83"/>
                  <a:gd name="T6" fmla="*/ 62 w 90"/>
                  <a:gd name="T7" fmla="*/ 70 h 83"/>
                  <a:gd name="T8" fmla="*/ 48 w 90"/>
                  <a:gd name="T9" fmla="*/ 58 h 83"/>
                  <a:gd name="T10" fmla="*/ 33 w 90"/>
                  <a:gd name="T11" fmla="*/ 43 h 83"/>
                  <a:gd name="T12" fmla="*/ 18 w 90"/>
                  <a:gd name="T13" fmla="*/ 28 h 83"/>
                  <a:gd name="T14" fmla="*/ 8 w 90"/>
                  <a:gd name="T15" fmla="*/ 13 h 83"/>
                  <a:gd name="T16" fmla="*/ 0 w 90"/>
                  <a:gd name="T17" fmla="*/ 0 h 83"/>
                  <a:gd name="T18" fmla="*/ 8 w 90"/>
                  <a:gd name="T19" fmla="*/ 6 h 83"/>
                  <a:gd name="T20" fmla="*/ 19 w 90"/>
                  <a:gd name="T21" fmla="*/ 16 h 83"/>
                  <a:gd name="T22" fmla="*/ 34 w 90"/>
                  <a:gd name="T23" fmla="*/ 28 h 83"/>
                  <a:gd name="T24" fmla="*/ 52 w 90"/>
                  <a:gd name="T25" fmla="*/ 41 h 83"/>
                  <a:gd name="T26" fmla="*/ 67 w 90"/>
                  <a:gd name="T27" fmla="*/ 55 h 83"/>
                  <a:gd name="T28" fmla="*/ 80 w 90"/>
                  <a:gd name="T29" fmla="*/ 67 h 83"/>
                  <a:gd name="T30" fmla="*/ 89 w 90"/>
                  <a:gd name="T31" fmla="*/ 75 h 83"/>
                  <a:gd name="T32" fmla="*/ 90 w 90"/>
                  <a:gd name="T33" fmla="*/ 81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83"/>
                  <a:gd name="T53" fmla="*/ 90 w 90"/>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83">
                    <a:moveTo>
                      <a:pt x="90" y="81"/>
                    </a:moveTo>
                    <a:lnTo>
                      <a:pt x="86" y="83"/>
                    </a:lnTo>
                    <a:lnTo>
                      <a:pt x="76" y="78"/>
                    </a:lnTo>
                    <a:lnTo>
                      <a:pt x="62" y="70"/>
                    </a:lnTo>
                    <a:lnTo>
                      <a:pt x="48" y="58"/>
                    </a:lnTo>
                    <a:lnTo>
                      <a:pt x="33" y="43"/>
                    </a:lnTo>
                    <a:lnTo>
                      <a:pt x="18" y="28"/>
                    </a:lnTo>
                    <a:lnTo>
                      <a:pt x="8" y="13"/>
                    </a:lnTo>
                    <a:lnTo>
                      <a:pt x="0" y="0"/>
                    </a:lnTo>
                    <a:lnTo>
                      <a:pt x="8" y="6"/>
                    </a:lnTo>
                    <a:lnTo>
                      <a:pt x="19" y="16"/>
                    </a:lnTo>
                    <a:lnTo>
                      <a:pt x="34" y="28"/>
                    </a:lnTo>
                    <a:lnTo>
                      <a:pt x="52" y="41"/>
                    </a:lnTo>
                    <a:lnTo>
                      <a:pt x="67" y="55"/>
                    </a:lnTo>
                    <a:lnTo>
                      <a:pt x="80" y="67"/>
                    </a:lnTo>
                    <a:lnTo>
                      <a:pt x="89" y="75"/>
                    </a:lnTo>
                    <a:lnTo>
                      <a:pt x="90" y="8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62" name="Freeform 225"/>
              <p:cNvSpPr>
                <a:spLocks/>
              </p:cNvSpPr>
              <p:nvPr/>
            </p:nvSpPr>
            <p:spPr bwMode="auto">
              <a:xfrm>
                <a:off x="1122" y="2417"/>
                <a:ext cx="97" cy="76"/>
              </a:xfrm>
              <a:custGeom>
                <a:avLst/>
                <a:gdLst>
                  <a:gd name="T0" fmla="*/ 97 w 97"/>
                  <a:gd name="T1" fmla="*/ 74 h 76"/>
                  <a:gd name="T2" fmla="*/ 91 w 97"/>
                  <a:gd name="T3" fmla="*/ 76 h 76"/>
                  <a:gd name="T4" fmla="*/ 79 w 97"/>
                  <a:gd name="T5" fmla="*/ 71 h 76"/>
                  <a:gd name="T6" fmla="*/ 65 w 97"/>
                  <a:gd name="T7" fmla="*/ 64 h 76"/>
                  <a:gd name="T8" fmla="*/ 48 w 97"/>
                  <a:gd name="T9" fmla="*/ 52 h 76"/>
                  <a:gd name="T10" fmla="*/ 32 w 97"/>
                  <a:gd name="T11" fmla="*/ 39 h 76"/>
                  <a:gd name="T12" fmla="*/ 17 w 97"/>
                  <a:gd name="T13" fmla="*/ 26 h 76"/>
                  <a:gd name="T14" fmla="*/ 6 w 97"/>
                  <a:gd name="T15" fmla="*/ 12 h 76"/>
                  <a:gd name="T16" fmla="*/ 0 w 97"/>
                  <a:gd name="T17" fmla="*/ 0 h 76"/>
                  <a:gd name="T18" fmla="*/ 7 w 97"/>
                  <a:gd name="T19" fmla="*/ 5 h 76"/>
                  <a:gd name="T20" fmla="*/ 20 w 97"/>
                  <a:gd name="T21" fmla="*/ 14 h 76"/>
                  <a:gd name="T22" fmla="*/ 37 w 97"/>
                  <a:gd name="T23" fmla="*/ 24 h 76"/>
                  <a:gd name="T24" fmla="*/ 54 w 97"/>
                  <a:gd name="T25" fmla="*/ 37 h 76"/>
                  <a:gd name="T26" fmla="*/ 71 w 97"/>
                  <a:gd name="T27" fmla="*/ 49 h 76"/>
                  <a:gd name="T28" fmla="*/ 85 w 97"/>
                  <a:gd name="T29" fmla="*/ 61 h 76"/>
                  <a:gd name="T30" fmla="*/ 94 w 97"/>
                  <a:gd name="T31" fmla="*/ 70 h 76"/>
                  <a:gd name="T32" fmla="*/ 97 w 97"/>
                  <a:gd name="T33" fmla="*/ 74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7"/>
                  <a:gd name="T52" fmla="*/ 0 h 76"/>
                  <a:gd name="T53" fmla="*/ 97 w 97"/>
                  <a:gd name="T54" fmla="*/ 76 h 7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7" h="76">
                    <a:moveTo>
                      <a:pt x="97" y="74"/>
                    </a:moveTo>
                    <a:lnTo>
                      <a:pt x="91" y="76"/>
                    </a:lnTo>
                    <a:lnTo>
                      <a:pt x="79" y="71"/>
                    </a:lnTo>
                    <a:lnTo>
                      <a:pt x="65" y="64"/>
                    </a:lnTo>
                    <a:lnTo>
                      <a:pt x="48" y="52"/>
                    </a:lnTo>
                    <a:lnTo>
                      <a:pt x="32" y="39"/>
                    </a:lnTo>
                    <a:lnTo>
                      <a:pt x="17" y="26"/>
                    </a:lnTo>
                    <a:lnTo>
                      <a:pt x="6" y="12"/>
                    </a:lnTo>
                    <a:lnTo>
                      <a:pt x="0" y="0"/>
                    </a:lnTo>
                    <a:lnTo>
                      <a:pt x="7" y="5"/>
                    </a:lnTo>
                    <a:lnTo>
                      <a:pt x="20" y="14"/>
                    </a:lnTo>
                    <a:lnTo>
                      <a:pt x="37" y="24"/>
                    </a:lnTo>
                    <a:lnTo>
                      <a:pt x="54" y="37"/>
                    </a:lnTo>
                    <a:lnTo>
                      <a:pt x="71" y="49"/>
                    </a:lnTo>
                    <a:lnTo>
                      <a:pt x="85" y="61"/>
                    </a:lnTo>
                    <a:lnTo>
                      <a:pt x="94" y="70"/>
                    </a:lnTo>
                    <a:lnTo>
                      <a:pt x="97" y="7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63" name="Freeform 226"/>
              <p:cNvSpPr>
                <a:spLocks/>
              </p:cNvSpPr>
              <p:nvPr/>
            </p:nvSpPr>
            <p:spPr bwMode="auto">
              <a:xfrm>
                <a:off x="1133" y="2394"/>
                <a:ext cx="89" cy="65"/>
              </a:xfrm>
              <a:custGeom>
                <a:avLst/>
                <a:gdLst>
                  <a:gd name="T0" fmla="*/ 89 w 89"/>
                  <a:gd name="T1" fmla="*/ 65 h 65"/>
                  <a:gd name="T2" fmla="*/ 85 w 89"/>
                  <a:gd name="T3" fmla="*/ 65 h 65"/>
                  <a:gd name="T4" fmla="*/ 74 w 89"/>
                  <a:gd name="T5" fmla="*/ 60 h 65"/>
                  <a:gd name="T6" fmla="*/ 61 w 89"/>
                  <a:gd name="T7" fmla="*/ 53 h 65"/>
                  <a:gd name="T8" fmla="*/ 45 w 89"/>
                  <a:gd name="T9" fmla="*/ 43 h 65"/>
                  <a:gd name="T10" fmla="*/ 29 w 89"/>
                  <a:gd name="T11" fmla="*/ 32 h 65"/>
                  <a:gd name="T12" fmla="*/ 15 w 89"/>
                  <a:gd name="T13" fmla="*/ 20 h 65"/>
                  <a:gd name="T14" fmla="*/ 5 w 89"/>
                  <a:gd name="T15" fmla="*/ 9 h 65"/>
                  <a:gd name="T16" fmla="*/ 0 w 89"/>
                  <a:gd name="T17" fmla="*/ 0 h 65"/>
                  <a:gd name="T18" fmla="*/ 9 w 89"/>
                  <a:gd name="T19" fmla="*/ 6 h 65"/>
                  <a:gd name="T20" fmla="*/ 21 w 89"/>
                  <a:gd name="T21" fmla="*/ 13 h 65"/>
                  <a:gd name="T22" fmla="*/ 37 w 89"/>
                  <a:gd name="T23" fmla="*/ 22 h 65"/>
                  <a:gd name="T24" fmla="*/ 54 w 89"/>
                  <a:gd name="T25" fmla="*/ 31 h 65"/>
                  <a:gd name="T26" fmla="*/ 68 w 89"/>
                  <a:gd name="T27" fmla="*/ 41 h 65"/>
                  <a:gd name="T28" fmla="*/ 80 w 89"/>
                  <a:gd name="T29" fmla="*/ 50 h 65"/>
                  <a:gd name="T30" fmla="*/ 88 w 89"/>
                  <a:gd name="T31" fmla="*/ 59 h 65"/>
                  <a:gd name="T32" fmla="*/ 89 w 89"/>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9"/>
                  <a:gd name="T52" fmla="*/ 0 h 65"/>
                  <a:gd name="T53" fmla="*/ 89 w 89"/>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9" h="65">
                    <a:moveTo>
                      <a:pt x="89" y="65"/>
                    </a:moveTo>
                    <a:lnTo>
                      <a:pt x="85" y="65"/>
                    </a:lnTo>
                    <a:lnTo>
                      <a:pt x="74" y="60"/>
                    </a:lnTo>
                    <a:lnTo>
                      <a:pt x="61" y="53"/>
                    </a:lnTo>
                    <a:lnTo>
                      <a:pt x="45" y="43"/>
                    </a:lnTo>
                    <a:lnTo>
                      <a:pt x="29" y="32"/>
                    </a:lnTo>
                    <a:lnTo>
                      <a:pt x="15" y="20"/>
                    </a:lnTo>
                    <a:lnTo>
                      <a:pt x="5" y="9"/>
                    </a:lnTo>
                    <a:lnTo>
                      <a:pt x="0" y="0"/>
                    </a:lnTo>
                    <a:lnTo>
                      <a:pt x="9" y="6"/>
                    </a:lnTo>
                    <a:lnTo>
                      <a:pt x="21" y="13"/>
                    </a:lnTo>
                    <a:lnTo>
                      <a:pt x="37" y="22"/>
                    </a:lnTo>
                    <a:lnTo>
                      <a:pt x="54" y="31"/>
                    </a:lnTo>
                    <a:lnTo>
                      <a:pt x="68" y="41"/>
                    </a:lnTo>
                    <a:lnTo>
                      <a:pt x="80" y="50"/>
                    </a:lnTo>
                    <a:lnTo>
                      <a:pt x="88" y="59"/>
                    </a:lnTo>
                    <a:lnTo>
                      <a:pt x="89" y="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64" name="Freeform 227"/>
              <p:cNvSpPr>
                <a:spLocks/>
              </p:cNvSpPr>
              <p:nvPr/>
            </p:nvSpPr>
            <p:spPr bwMode="auto">
              <a:xfrm>
                <a:off x="1145" y="2348"/>
                <a:ext cx="76" cy="55"/>
              </a:xfrm>
              <a:custGeom>
                <a:avLst/>
                <a:gdLst>
                  <a:gd name="T0" fmla="*/ 76 w 76"/>
                  <a:gd name="T1" fmla="*/ 53 h 55"/>
                  <a:gd name="T2" fmla="*/ 71 w 76"/>
                  <a:gd name="T3" fmla="*/ 55 h 55"/>
                  <a:gd name="T4" fmla="*/ 62 w 76"/>
                  <a:gd name="T5" fmla="*/ 53 h 55"/>
                  <a:gd name="T6" fmla="*/ 52 w 76"/>
                  <a:gd name="T7" fmla="*/ 49 h 55"/>
                  <a:gd name="T8" fmla="*/ 39 w 76"/>
                  <a:gd name="T9" fmla="*/ 41 h 55"/>
                  <a:gd name="T10" fmla="*/ 27 w 76"/>
                  <a:gd name="T11" fmla="*/ 34 h 55"/>
                  <a:gd name="T12" fmla="*/ 15 w 76"/>
                  <a:gd name="T13" fmla="*/ 24 h 55"/>
                  <a:gd name="T14" fmla="*/ 6 w 76"/>
                  <a:gd name="T15" fmla="*/ 12 h 55"/>
                  <a:gd name="T16" fmla="*/ 0 w 76"/>
                  <a:gd name="T17" fmla="*/ 0 h 55"/>
                  <a:gd name="T18" fmla="*/ 8 w 76"/>
                  <a:gd name="T19" fmla="*/ 6 h 55"/>
                  <a:gd name="T20" fmla="*/ 19 w 76"/>
                  <a:gd name="T21" fmla="*/ 12 h 55"/>
                  <a:gd name="T22" fmla="*/ 33 w 76"/>
                  <a:gd name="T23" fmla="*/ 21 h 55"/>
                  <a:gd name="T24" fmla="*/ 46 w 76"/>
                  <a:gd name="T25" fmla="*/ 28 h 55"/>
                  <a:gd name="T26" fmla="*/ 58 w 76"/>
                  <a:gd name="T27" fmla="*/ 37 h 55"/>
                  <a:gd name="T28" fmla="*/ 68 w 76"/>
                  <a:gd name="T29" fmla="*/ 43 h 55"/>
                  <a:gd name="T30" fmla="*/ 74 w 76"/>
                  <a:gd name="T31" fmla="*/ 49 h 55"/>
                  <a:gd name="T32" fmla="*/ 76 w 76"/>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55"/>
                  <a:gd name="T53" fmla="*/ 76 w 76"/>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55">
                    <a:moveTo>
                      <a:pt x="76" y="53"/>
                    </a:moveTo>
                    <a:lnTo>
                      <a:pt x="71" y="55"/>
                    </a:lnTo>
                    <a:lnTo>
                      <a:pt x="62" y="53"/>
                    </a:lnTo>
                    <a:lnTo>
                      <a:pt x="52" y="49"/>
                    </a:lnTo>
                    <a:lnTo>
                      <a:pt x="39" y="41"/>
                    </a:lnTo>
                    <a:lnTo>
                      <a:pt x="27" y="34"/>
                    </a:lnTo>
                    <a:lnTo>
                      <a:pt x="15" y="24"/>
                    </a:lnTo>
                    <a:lnTo>
                      <a:pt x="6" y="12"/>
                    </a:lnTo>
                    <a:lnTo>
                      <a:pt x="0" y="0"/>
                    </a:lnTo>
                    <a:lnTo>
                      <a:pt x="8" y="6"/>
                    </a:lnTo>
                    <a:lnTo>
                      <a:pt x="19" y="12"/>
                    </a:lnTo>
                    <a:lnTo>
                      <a:pt x="33" y="21"/>
                    </a:lnTo>
                    <a:lnTo>
                      <a:pt x="46" y="28"/>
                    </a:lnTo>
                    <a:lnTo>
                      <a:pt x="58" y="37"/>
                    </a:lnTo>
                    <a:lnTo>
                      <a:pt x="68" y="43"/>
                    </a:lnTo>
                    <a:lnTo>
                      <a:pt x="74" y="49"/>
                    </a:lnTo>
                    <a:lnTo>
                      <a:pt x="76" y="5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65" name="Freeform 228"/>
              <p:cNvSpPr>
                <a:spLocks/>
              </p:cNvSpPr>
              <p:nvPr/>
            </p:nvSpPr>
            <p:spPr bwMode="auto">
              <a:xfrm>
                <a:off x="1191" y="2308"/>
                <a:ext cx="44" cy="15"/>
              </a:xfrm>
              <a:custGeom>
                <a:avLst/>
                <a:gdLst>
                  <a:gd name="T0" fmla="*/ 44 w 44"/>
                  <a:gd name="T1" fmla="*/ 10 h 15"/>
                  <a:gd name="T2" fmla="*/ 41 w 44"/>
                  <a:gd name="T3" fmla="*/ 13 h 15"/>
                  <a:gd name="T4" fmla="*/ 36 w 44"/>
                  <a:gd name="T5" fmla="*/ 15 h 15"/>
                  <a:gd name="T6" fmla="*/ 30 w 44"/>
                  <a:gd name="T7" fmla="*/ 15 h 15"/>
                  <a:gd name="T8" fmla="*/ 21 w 44"/>
                  <a:gd name="T9" fmla="*/ 15 h 15"/>
                  <a:gd name="T10" fmla="*/ 13 w 44"/>
                  <a:gd name="T11" fmla="*/ 13 h 15"/>
                  <a:gd name="T12" fmla="*/ 6 w 44"/>
                  <a:gd name="T13" fmla="*/ 10 h 15"/>
                  <a:gd name="T14" fmla="*/ 2 w 44"/>
                  <a:gd name="T15" fmla="*/ 6 h 15"/>
                  <a:gd name="T16" fmla="*/ 0 w 44"/>
                  <a:gd name="T17" fmla="*/ 0 h 15"/>
                  <a:gd name="T18" fmla="*/ 6 w 44"/>
                  <a:gd name="T19" fmla="*/ 4 h 15"/>
                  <a:gd name="T20" fmla="*/ 12 w 44"/>
                  <a:gd name="T21" fmla="*/ 6 h 15"/>
                  <a:gd name="T22" fmla="*/ 21 w 44"/>
                  <a:gd name="T23" fmla="*/ 6 h 15"/>
                  <a:gd name="T24" fmla="*/ 30 w 44"/>
                  <a:gd name="T25" fmla="*/ 6 h 15"/>
                  <a:gd name="T26" fmla="*/ 37 w 44"/>
                  <a:gd name="T27" fmla="*/ 6 h 15"/>
                  <a:gd name="T28" fmla="*/ 41 w 44"/>
                  <a:gd name="T29" fmla="*/ 6 h 15"/>
                  <a:gd name="T30" fmla="*/ 44 w 44"/>
                  <a:gd name="T31" fmla="*/ 7 h 15"/>
                  <a:gd name="T32" fmla="*/ 44 w 44"/>
                  <a:gd name="T33" fmla="*/ 1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15"/>
                  <a:gd name="T53" fmla="*/ 44 w 44"/>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15">
                    <a:moveTo>
                      <a:pt x="44" y="10"/>
                    </a:moveTo>
                    <a:lnTo>
                      <a:pt x="41" y="13"/>
                    </a:lnTo>
                    <a:lnTo>
                      <a:pt x="36" y="15"/>
                    </a:lnTo>
                    <a:lnTo>
                      <a:pt x="30" y="15"/>
                    </a:lnTo>
                    <a:lnTo>
                      <a:pt x="21" y="15"/>
                    </a:lnTo>
                    <a:lnTo>
                      <a:pt x="13" y="13"/>
                    </a:lnTo>
                    <a:lnTo>
                      <a:pt x="6" y="10"/>
                    </a:lnTo>
                    <a:lnTo>
                      <a:pt x="2" y="6"/>
                    </a:lnTo>
                    <a:lnTo>
                      <a:pt x="0" y="0"/>
                    </a:lnTo>
                    <a:lnTo>
                      <a:pt x="6" y="4"/>
                    </a:lnTo>
                    <a:lnTo>
                      <a:pt x="12" y="6"/>
                    </a:lnTo>
                    <a:lnTo>
                      <a:pt x="21" y="6"/>
                    </a:lnTo>
                    <a:lnTo>
                      <a:pt x="30" y="6"/>
                    </a:lnTo>
                    <a:lnTo>
                      <a:pt x="37" y="6"/>
                    </a:lnTo>
                    <a:lnTo>
                      <a:pt x="41" y="6"/>
                    </a:lnTo>
                    <a:lnTo>
                      <a:pt x="44" y="7"/>
                    </a:lnTo>
                    <a:lnTo>
                      <a:pt x="44" y="1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66" name="Freeform 229"/>
              <p:cNvSpPr>
                <a:spLocks/>
              </p:cNvSpPr>
              <p:nvPr/>
            </p:nvSpPr>
            <p:spPr bwMode="auto">
              <a:xfrm>
                <a:off x="1113" y="2503"/>
                <a:ext cx="84" cy="73"/>
              </a:xfrm>
              <a:custGeom>
                <a:avLst/>
                <a:gdLst>
                  <a:gd name="T0" fmla="*/ 84 w 84"/>
                  <a:gd name="T1" fmla="*/ 71 h 73"/>
                  <a:gd name="T2" fmla="*/ 80 w 84"/>
                  <a:gd name="T3" fmla="*/ 73 h 73"/>
                  <a:gd name="T4" fmla="*/ 71 w 84"/>
                  <a:gd name="T5" fmla="*/ 68 h 73"/>
                  <a:gd name="T6" fmla="*/ 57 w 84"/>
                  <a:gd name="T7" fmla="*/ 62 h 73"/>
                  <a:gd name="T8" fmla="*/ 44 w 84"/>
                  <a:gd name="T9" fmla="*/ 52 h 73"/>
                  <a:gd name="T10" fmla="*/ 29 w 84"/>
                  <a:gd name="T11" fmla="*/ 40 h 73"/>
                  <a:gd name="T12" fmla="*/ 18 w 84"/>
                  <a:gd name="T13" fmla="*/ 27 h 73"/>
                  <a:gd name="T14" fmla="*/ 7 w 84"/>
                  <a:gd name="T15" fmla="*/ 13 h 73"/>
                  <a:gd name="T16" fmla="*/ 0 w 84"/>
                  <a:gd name="T17" fmla="*/ 0 h 73"/>
                  <a:gd name="T18" fmla="*/ 7 w 84"/>
                  <a:gd name="T19" fmla="*/ 6 h 73"/>
                  <a:gd name="T20" fmla="*/ 18 w 84"/>
                  <a:gd name="T21" fmla="*/ 13 h 73"/>
                  <a:gd name="T22" fmla="*/ 32 w 84"/>
                  <a:gd name="T23" fmla="*/ 24 h 73"/>
                  <a:gd name="T24" fmla="*/ 47 w 84"/>
                  <a:gd name="T25" fmla="*/ 36 h 73"/>
                  <a:gd name="T26" fmla="*/ 62 w 84"/>
                  <a:gd name="T27" fmla="*/ 47 h 73"/>
                  <a:gd name="T28" fmla="*/ 74 w 84"/>
                  <a:gd name="T29" fmla="*/ 58 h 73"/>
                  <a:gd name="T30" fmla="*/ 83 w 84"/>
                  <a:gd name="T31" fmla="*/ 65 h 73"/>
                  <a:gd name="T32" fmla="*/ 84 w 84"/>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73"/>
                  <a:gd name="T53" fmla="*/ 84 w 84"/>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73">
                    <a:moveTo>
                      <a:pt x="84" y="71"/>
                    </a:moveTo>
                    <a:lnTo>
                      <a:pt x="80" y="73"/>
                    </a:lnTo>
                    <a:lnTo>
                      <a:pt x="71" y="68"/>
                    </a:lnTo>
                    <a:lnTo>
                      <a:pt x="57" y="62"/>
                    </a:lnTo>
                    <a:lnTo>
                      <a:pt x="44" y="52"/>
                    </a:lnTo>
                    <a:lnTo>
                      <a:pt x="29" y="40"/>
                    </a:lnTo>
                    <a:lnTo>
                      <a:pt x="18" y="27"/>
                    </a:lnTo>
                    <a:lnTo>
                      <a:pt x="7" y="13"/>
                    </a:lnTo>
                    <a:lnTo>
                      <a:pt x="0" y="0"/>
                    </a:lnTo>
                    <a:lnTo>
                      <a:pt x="7" y="6"/>
                    </a:lnTo>
                    <a:lnTo>
                      <a:pt x="18" y="13"/>
                    </a:lnTo>
                    <a:lnTo>
                      <a:pt x="32" y="24"/>
                    </a:lnTo>
                    <a:lnTo>
                      <a:pt x="47" y="36"/>
                    </a:lnTo>
                    <a:lnTo>
                      <a:pt x="62" y="47"/>
                    </a:lnTo>
                    <a:lnTo>
                      <a:pt x="74" y="58"/>
                    </a:lnTo>
                    <a:lnTo>
                      <a:pt x="83" y="65"/>
                    </a:lnTo>
                    <a:lnTo>
                      <a:pt x="84" y="7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67" name="Freeform 230"/>
              <p:cNvSpPr>
                <a:spLocks/>
              </p:cNvSpPr>
              <p:nvPr/>
            </p:nvSpPr>
            <p:spPr bwMode="auto">
              <a:xfrm>
                <a:off x="1116" y="2448"/>
                <a:ext cx="96" cy="73"/>
              </a:xfrm>
              <a:custGeom>
                <a:avLst/>
                <a:gdLst>
                  <a:gd name="T0" fmla="*/ 96 w 96"/>
                  <a:gd name="T1" fmla="*/ 71 h 73"/>
                  <a:gd name="T2" fmla="*/ 90 w 96"/>
                  <a:gd name="T3" fmla="*/ 73 h 73"/>
                  <a:gd name="T4" fmla="*/ 78 w 96"/>
                  <a:gd name="T5" fmla="*/ 68 h 73"/>
                  <a:gd name="T6" fmla="*/ 65 w 96"/>
                  <a:gd name="T7" fmla="*/ 61 h 73"/>
                  <a:gd name="T8" fmla="*/ 48 w 96"/>
                  <a:gd name="T9" fmla="*/ 51 h 73"/>
                  <a:gd name="T10" fmla="*/ 31 w 96"/>
                  <a:gd name="T11" fmla="*/ 39 h 73"/>
                  <a:gd name="T12" fmla="*/ 17 w 96"/>
                  <a:gd name="T13" fmla="*/ 26 h 73"/>
                  <a:gd name="T14" fmla="*/ 6 w 96"/>
                  <a:gd name="T15" fmla="*/ 12 h 73"/>
                  <a:gd name="T16" fmla="*/ 0 w 96"/>
                  <a:gd name="T17" fmla="*/ 0 h 73"/>
                  <a:gd name="T18" fmla="*/ 7 w 96"/>
                  <a:gd name="T19" fmla="*/ 5 h 73"/>
                  <a:gd name="T20" fmla="*/ 20 w 96"/>
                  <a:gd name="T21" fmla="*/ 12 h 73"/>
                  <a:gd name="T22" fmla="*/ 35 w 96"/>
                  <a:gd name="T23" fmla="*/ 24 h 73"/>
                  <a:gd name="T24" fmla="*/ 53 w 96"/>
                  <a:gd name="T25" fmla="*/ 36 h 73"/>
                  <a:gd name="T26" fmla="*/ 71 w 96"/>
                  <a:gd name="T27" fmla="*/ 48 h 73"/>
                  <a:gd name="T28" fmla="*/ 84 w 96"/>
                  <a:gd name="T29" fmla="*/ 58 h 73"/>
                  <a:gd name="T30" fmla="*/ 93 w 96"/>
                  <a:gd name="T31" fmla="*/ 67 h 73"/>
                  <a:gd name="T32" fmla="*/ 96 w 96"/>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73"/>
                  <a:gd name="T53" fmla="*/ 96 w 96"/>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73">
                    <a:moveTo>
                      <a:pt x="96" y="71"/>
                    </a:moveTo>
                    <a:lnTo>
                      <a:pt x="90" y="73"/>
                    </a:lnTo>
                    <a:lnTo>
                      <a:pt x="78" y="68"/>
                    </a:lnTo>
                    <a:lnTo>
                      <a:pt x="65" y="61"/>
                    </a:lnTo>
                    <a:lnTo>
                      <a:pt x="48" y="51"/>
                    </a:lnTo>
                    <a:lnTo>
                      <a:pt x="31" y="39"/>
                    </a:lnTo>
                    <a:lnTo>
                      <a:pt x="17" y="26"/>
                    </a:lnTo>
                    <a:lnTo>
                      <a:pt x="6" y="12"/>
                    </a:lnTo>
                    <a:lnTo>
                      <a:pt x="0" y="0"/>
                    </a:lnTo>
                    <a:lnTo>
                      <a:pt x="7" y="5"/>
                    </a:lnTo>
                    <a:lnTo>
                      <a:pt x="20" y="12"/>
                    </a:lnTo>
                    <a:lnTo>
                      <a:pt x="35" y="24"/>
                    </a:lnTo>
                    <a:lnTo>
                      <a:pt x="53" y="36"/>
                    </a:lnTo>
                    <a:lnTo>
                      <a:pt x="71" y="48"/>
                    </a:lnTo>
                    <a:lnTo>
                      <a:pt x="84" y="58"/>
                    </a:lnTo>
                    <a:lnTo>
                      <a:pt x="93" y="67"/>
                    </a:lnTo>
                    <a:lnTo>
                      <a:pt x="96" y="7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68" name="Freeform 231"/>
              <p:cNvSpPr>
                <a:spLocks/>
              </p:cNvSpPr>
              <p:nvPr/>
            </p:nvSpPr>
            <p:spPr bwMode="auto">
              <a:xfrm>
                <a:off x="1133" y="2370"/>
                <a:ext cx="92" cy="55"/>
              </a:xfrm>
              <a:custGeom>
                <a:avLst/>
                <a:gdLst>
                  <a:gd name="T0" fmla="*/ 92 w 92"/>
                  <a:gd name="T1" fmla="*/ 53 h 55"/>
                  <a:gd name="T2" fmla="*/ 88 w 92"/>
                  <a:gd name="T3" fmla="*/ 55 h 55"/>
                  <a:gd name="T4" fmla="*/ 77 w 92"/>
                  <a:gd name="T5" fmla="*/ 53 h 55"/>
                  <a:gd name="T6" fmla="*/ 64 w 92"/>
                  <a:gd name="T7" fmla="*/ 49 h 55"/>
                  <a:gd name="T8" fmla="*/ 49 w 92"/>
                  <a:gd name="T9" fmla="*/ 41 h 55"/>
                  <a:gd name="T10" fmla="*/ 33 w 92"/>
                  <a:gd name="T11" fmla="*/ 33 h 55"/>
                  <a:gd name="T12" fmla="*/ 18 w 92"/>
                  <a:gd name="T13" fmla="*/ 24 h 55"/>
                  <a:gd name="T14" fmla="*/ 8 w 92"/>
                  <a:gd name="T15" fmla="*/ 12 h 55"/>
                  <a:gd name="T16" fmla="*/ 0 w 92"/>
                  <a:gd name="T17" fmla="*/ 0 h 55"/>
                  <a:gd name="T18" fmla="*/ 9 w 92"/>
                  <a:gd name="T19" fmla="*/ 6 h 55"/>
                  <a:gd name="T20" fmla="*/ 23 w 92"/>
                  <a:gd name="T21" fmla="*/ 12 h 55"/>
                  <a:gd name="T22" fmla="*/ 39 w 92"/>
                  <a:gd name="T23" fmla="*/ 19 h 55"/>
                  <a:gd name="T24" fmla="*/ 55 w 92"/>
                  <a:gd name="T25" fmla="*/ 28 h 55"/>
                  <a:gd name="T26" fmla="*/ 70 w 92"/>
                  <a:gd name="T27" fmla="*/ 36 h 55"/>
                  <a:gd name="T28" fmla="*/ 83 w 92"/>
                  <a:gd name="T29" fmla="*/ 43 h 55"/>
                  <a:gd name="T30" fmla="*/ 91 w 92"/>
                  <a:gd name="T31" fmla="*/ 49 h 55"/>
                  <a:gd name="T32" fmla="*/ 92 w 92"/>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2"/>
                  <a:gd name="T52" fmla="*/ 0 h 55"/>
                  <a:gd name="T53" fmla="*/ 92 w 92"/>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2" h="55">
                    <a:moveTo>
                      <a:pt x="92" y="53"/>
                    </a:moveTo>
                    <a:lnTo>
                      <a:pt x="88" y="55"/>
                    </a:lnTo>
                    <a:lnTo>
                      <a:pt x="77" y="53"/>
                    </a:lnTo>
                    <a:lnTo>
                      <a:pt x="64" y="49"/>
                    </a:lnTo>
                    <a:lnTo>
                      <a:pt x="49" y="41"/>
                    </a:lnTo>
                    <a:lnTo>
                      <a:pt x="33" y="33"/>
                    </a:lnTo>
                    <a:lnTo>
                      <a:pt x="18" y="24"/>
                    </a:lnTo>
                    <a:lnTo>
                      <a:pt x="8" y="12"/>
                    </a:lnTo>
                    <a:lnTo>
                      <a:pt x="0" y="0"/>
                    </a:lnTo>
                    <a:lnTo>
                      <a:pt x="9" y="6"/>
                    </a:lnTo>
                    <a:lnTo>
                      <a:pt x="23" y="12"/>
                    </a:lnTo>
                    <a:lnTo>
                      <a:pt x="39" y="19"/>
                    </a:lnTo>
                    <a:lnTo>
                      <a:pt x="55" y="28"/>
                    </a:lnTo>
                    <a:lnTo>
                      <a:pt x="70" y="36"/>
                    </a:lnTo>
                    <a:lnTo>
                      <a:pt x="83" y="43"/>
                    </a:lnTo>
                    <a:lnTo>
                      <a:pt x="91" y="49"/>
                    </a:lnTo>
                    <a:lnTo>
                      <a:pt x="92" y="5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69" name="Freeform 232"/>
              <p:cNvSpPr>
                <a:spLocks/>
              </p:cNvSpPr>
              <p:nvPr/>
            </p:nvSpPr>
            <p:spPr bwMode="auto">
              <a:xfrm>
                <a:off x="1157" y="2330"/>
                <a:ext cx="68" cy="56"/>
              </a:xfrm>
              <a:custGeom>
                <a:avLst/>
                <a:gdLst>
                  <a:gd name="T0" fmla="*/ 68 w 68"/>
                  <a:gd name="T1" fmla="*/ 55 h 56"/>
                  <a:gd name="T2" fmla="*/ 64 w 68"/>
                  <a:gd name="T3" fmla="*/ 56 h 56"/>
                  <a:gd name="T4" fmla="*/ 55 w 68"/>
                  <a:gd name="T5" fmla="*/ 52 h 56"/>
                  <a:gd name="T6" fmla="*/ 44 w 68"/>
                  <a:gd name="T7" fmla="*/ 45 h 56"/>
                  <a:gd name="T8" fmla="*/ 33 w 68"/>
                  <a:gd name="T9" fmla="*/ 36 h 56"/>
                  <a:gd name="T10" fmla="*/ 19 w 68"/>
                  <a:gd name="T11" fmla="*/ 25 h 56"/>
                  <a:gd name="T12" fmla="*/ 9 w 68"/>
                  <a:gd name="T13" fmla="*/ 15 h 56"/>
                  <a:gd name="T14" fmla="*/ 3 w 68"/>
                  <a:gd name="T15" fmla="*/ 6 h 56"/>
                  <a:gd name="T16" fmla="*/ 0 w 68"/>
                  <a:gd name="T17" fmla="*/ 0 h 56"/>
                  <a:gd name="T18" fmla="*/ 7 w 68"/>
                  <a:gd name="T19" fmla="*/ 5 h 56"/>
                  <a:gd name="T20" fmla="*/ 16 w 68"/>
                  <a:gd name="T21" fmla="*/ 11 h 56"/>
                  <a:gd name="T22" fmla="*/ 28 w 68"/>
                  <a:gd name="T23" fmla="*/ 18 h 56"/>
                  <a:gd name="T24" fmla="*/ 39 w 68"/>
                  <a:gd name="T25" fmla="*/ 27 h 56"/>
                  <a:gd name="T26" fmla="*/ 50 w 68"/>
                  <a:gd name="T27" fmla="*/ 36 h 56"/>
                  <a:gd name="T28" fmla="*/ 59 w 68"/>
                  <a:gd name="T29" fmla="*/ 43 h 56"/>
                  <a:gd name="T30" fmla="*/ 65 w 68"/>
                  <a:gd name="T31" fmla="*/ 50 h 56"/>
                  <a:gd name="T32" fmla="*/ 68 w 68"/>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6"/>
                  <a:gd name="T53" fmla="*/ 68 w 68"/>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6">
                    <a:moveTo>
                      <a:pt x="68" y="55"/>
                    </a:moveTo>
                    <a:lnTo>
                      <a:pt x="64" y="56"/>
                    </a:lnTo>
                    <a:lnTo>
                      <a:pt x="55" y="52"/>
                    </a:lnTo>
                    <a:lnTo>
                      <a:pt x="44" y="45"/>
                    </a:lnTo>
                    <a:lnTo>
                      <a:pt x="33" y="36"/>
                    </a:lnTo>
                    <a:lnTo>
                      <a:pt x="19" y="25"/>
                    </a:lnTo>
                    <a:lnTo>
                      <a:pt x="9" y="15"/>
                    </a:lnTo>
                    <a:lnTo>
                      <a:pt x="3" y="6"/>
                    </a:lnTo>
                    <a:lnTo>
                      <a:pt x="0" y="0"/>
                    </a:lnTo>
                    <a:lnTo>
                      <a:pt x="7" y="5"/>
                    </a:lnTo>
                    <a:lnTo>
                      <a:pt x="16" y="11"/>
                    </a:lnTo>
                    <a:lnTo>
                      <a:pt x="28" y="18"/>
                    </a:lnTo>
                    <a:lnTo>
                      <a:pt x="39" y="27"/>
                    </a:lnTo>
                    <a:lnTo>
                      <a:pt x="50" y="36"/>
                    </a:lnTo>
                    <a:lnTo>
                      <a:pt x="59" y="43"/>
                    </a:lnTo>
                    <a:lnTo>
                      <a:pt x="65" y="50"/>
                    </a:lnTo>
                    <a:lnTo>
                      <a:pt x="68"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70" name="Freeform 233"/>
              <p:cNvSpPr>
                <a:spLocks/>
              </p:cNvSpPr>
              <p:nvPr/>
            </p:nvSpPr>
            <p:spPr bwMode="auto">
              <a:xfrm>
                <a:off x="1166" y="2321"/>
                <a:ext cx="50" cy="22"/>
              </a:xfrm>
              <a:custGeom>
                <a:avLst/>
                <a:gdLst>
                  <a:gd name="T0" fmla="*/ 50 w 50"/>
                  <a:gd name="T1" fmla="*/ 20 h 22"/>
                  <a:gd name="T2" fmla="*/ 47 w 50"/>
                  <a:gd name="T3" fmla="*/ 21 h 22"/>
                  <a:gd name="T4" fmla="*/ 41 w 50"/>
                  <a:gd name="T5" fmla="*/ 22 h 22"/>
                  <a:gd name="T6" fmla="*/ 34 w 50"/>
                  <a:gd name="T7" fmla="*/ 21 h 22"/>
                  <a:gd name="T8" fmla="*/ 25 w 50"/>
                  <a:gd name="T9" fmla="*/ 20 h 22"/>
                  <a:gd name="T10" fmla="*/ 16 w 50"/>
                  <a:gd name="T11" fmla="*/ 17 h 22"/>
                  <a:gd name="T12" fmla="*/ 9 w 50"/>
                  <a:gd name="T13" fmla="*/ 12 h 22"/>
                  <a:gd name="T14" fmla="*/ 3 w 50"/>
                  <a:gd name="T15" fmla="*/ 6 h 22"/>
                  <a:gd name="T16" fmla="*/ 0 w 50"/>
                  <a:gd name="T17" fmla="*/ 0 h 22"/>
                  <a:gd name="T18" fmla="*/ 6 w 50"/>
                  <a:gd name="T19" fmla="*/ 5 h 22"/>
                  <a:gd name="T20" fmla="*/ 13 w 50"/>
                  <a:gd name="T21" fmla="*/ 8 h 22"/>
                  <a:gd name="T22" fmla="*/ 24 w 50"/>
                  <a:gd name="T23" fmla="*/ 9 h 22"/>
                  <a:gd name="T24" fmla="*/ 32 w 50"/>
                  <a:gd name="T25" fmla="*/ 11 h 22"/>
                  <a:gd name="T26" fmla="*/ 41 w 50"/>
                  <a:gd name="T27" fmla="*/ 12 h 22"/>
                  <a:gd name="T28" fmla="*/ 47 w 50"/>
                  <a:gd name="T29" fmla="*/ 14 h 22"/>
                  <a:gd name="T30" fmla="*/ 50 w 50"/>
                  <a:gd name="T31" fmla="*/ 17 h 22"/>
                  <a:gd name="T32" fmla="*/ 50 w 50"/>
                  <a:gd name="T33" fmla="*/ 2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22"/>
                  <a:gd name="T53" fmla="*/ 50 w 5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22">
                    <a:moveTo>
                      <a:pt x="50" y="20"/>
                    </a:moveTo>
                    <a:lnTo>
                      <a:pt x="47" y="21"/>
                    </a:lnTo>
                    <a:lnTo>
                      <a:pt x="41" y="22"/>
                    </a:lnTo>
                    <a:lnTo>
                      <a:pt x="34" y="21"/>
                    </a:lnTo>
                    <a:lnTo>
                      <a:pt x="25" y="20"/>
                    </a:lnTo>
                    <a:lnTo>
                      <a:pt x="16" y="17"/>
                    </a:lnTo>
                    <a:lnTo>
                      <a:pt x="9" y="12"/>
                    </a:lnTo>
                    <a:lnTo>
                      <a:pt x="3" y="6"/>
                    </a:lnTo>
                    <a:lnTo>
                      <a:pt x="0" y="0"/>
                    </a:lnTo>
                    <a:lnTo>
                      <a:pt x="6" y="5"/>
                    </a:lnTo>
                    <a:lnTo>
                      <a:pt x="13" y="8"/>
                    </a:lnTo>
                    <a:lnTo>
                      <a:pt x="24" y="9"/>
                    </a:lnTo>
                    <a:lnTo>
                      <a:pt x="32" y="11"/>
                    </a:lnTo>
                    <a:lnTo>
                      <a:pt x="41" y="12"/>
                    </a:lnTo>
                    <a:lnTo>
                      <a:pt x="47" y="14"/>
                    </a:lnTo>
                    <a:lnTo>
                      <a:pt x="50" y="17"/>
                    </a:lnTo>
                    <a:lnTo>
                      <a:pt x="50" y="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71" name="Freeform 234"/>
              <p:cNvSpPr>
                <a:spLocks/>
              </p:cNvSpPr>
              <p:nvPr/>
            </p:nvSpPr>
            <p:spPr bwMode="auto">
              <a:xfrm>
                <a:off x="1126" y="2592"/>
                <a:ext cx="40" cy="43"/>
              </a:xfrm>
              <a:custGeom>
                <a:avLst/>
                <a:gdLst>
                  <a:gd name="T0" fmla="*/ 0 w 40"/>
                  <a:gd name="T1" fmla="*/ 0 h 43"/>
                  <a:gd name="T2" fmla="*/ 5 w 40"/>
                  <a:gd name="T3" fmla="*/ 3 h 43"/>
                  <a:gd name="T4" fmla="*/ 10 w 40"/>
                  <a:gd name="T5" fmla="*/ 7 h 43"/>
                  <a:gd name="T6" fmla="*/ 18 w 40"/>
                  <a:gd name="T7" fmla="*/ 13 h 43"/>
                  <a:gd name="T8" fmla="*/ 25 w 40"/>
                  <a:gd name="T9" fmla="*/ 19 h 43"/>
                  <a:gd name="T10" fmla="*/ 33 w 40"/>
                  <a:gd name="T11" fmla="*/ 26 h 43"/>
                  <a:gd name="T12" fmla="*/ 37 w 40"/>
                  <a:gd name="T13" fmla="*/ 32 h 43"/>
                  <a:gd name="T14" fmla="*/ 40 w 40"/>
                  <a:gd name="T15" fmla="*/ 38 h 43"/>
                  <a:gd name="T16" fmla="*/ 38 w 40"/>
                  <a:gd name="T17" fmla="*/ 43 h 43"/>
                  <a:gd name="T18" fmla="*/ 30 w 40"/>
                  <a:gd name="T19" fmla="*/ 41 h 43"/>
                  <a:gd name="T20" fmla="*/ 18 w 40"/>
                  <a:gd name="T21" fmla="*/ 28 h 43"/>
                  <a:gd name="T22" fmla="*/ 7 w 40"/>
                  <a:gd name="T23" fmla="*/ 12 h 43"/>
                  <a:gd name="T24" fmla="*/ 0 w 40"/>
                  <a:gd name="T25" fmla="*/ 0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43"/>
                  <a:gd name="T41" fmla="*/ 40 w 40"/>
                  <a:gd name="T42" fmla="*/ 43 h 4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43">
                    <a:moveTo>
                      <a:pt x="0" y="0"/>
                    </a:moveTo>
                    <a:lnTo>
                      <a:pt x="5" y="3"/>
                    </a:lnTo>
                    <a:lnTo>
                      <a:pt x="10" y="7"/>
                    </a:lnTo>
                    <a:lnTo>
                      <a:pt x="18" y="13"/>
                    </a:lnTo>
                    <a:lnTo>
                      <a:pt x="25" y="19"/>
                    </a:lnTo>
                    <a:lnTo>
                      <a:pt x="33" y="26"/>
                    </a:lnTo>
                    <a:lnTo>
                      <a:pt x="37" y="32"/>
                    </a:lnTo>
                    <a:lnTo>
                      <a:pt x="40" y="38"/>
                    </a:lnTo>
                    <a:lnTo>
                      <a:pt x="38" y="43"/>
                    </a:lnTo>
                    <a:lnTo>
                      <a:pt x="30" y="41"/>
                    </a:lnTo>
                    <a:lnTo>
                      <a:pt x="18" y="28"/>
                    </a:lnTo>
                    <a:lnTo>
                      <a:pt x="7" y="1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72" name="Freeform 235"/>
              <p:cNvSpPr>
                <a:spLocks/>
              </p:cNvSpPr>
              <p:nvPr/>
            </p:nvSpPr>
            <p:spPr bwMode="auto">
              <a:xfrm>
                <a:off x="1125" y="2601"/>
                <a:ext cx="10" cy="53"/>
              </a:xfrm>
              <a:custGeom>
                <a:avLst/>
                <a:gdLst>
                  <a:gd name="T0" fmla="*/ 3 w 10"/>
                  <a:gd name="T1" fmla="*/ 0 h 53"/>
                  <a:gd name="T2" fmla="*/ 3 w 10"/>
                  <a:gd name="T3" fmla="*/ 10 h 53"/>
                  <a:gd name="T4" fmla="*/ 0 w 10"/>
                  <a:gd name="T5" fmla="*/ 28 h 53"/>
                  <a:gd name="T6" fmla="*/ 0 w 10"/>
                  <a:gd name="T7" fmla="*/ 45 h 53"/>
                  <a:gd name="T8" fmla="*/ 6 w 10"/>
                  <a:gd name="T9" fmla="*/ 53 h 53"/>
                  <a:gd name="T10" fmla="*/ 10 w 10"/>
                  <a:gd name="T11" fmla="*/ 45 h 53"/>
                  <a:gd name="T12" fmla="*/ 10 w 10"/>
                  <a:gd name="T13" fmla="*/ 31 h 53"/>
                  <a:gd name="T14" fmla="*/ 6 w 10"/>
                  <a:gd name="T15" fmla="*/ 13 h 53"/>
                  <a:gd name="T16" fmla="*/ 3 w 10"/>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3"/>
                  <a:gd name="T29" fmla="*/ 10 w 10"/>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3">
                    <a:moveTo>
                      <a:pt x="3" y="0"/>
                    </a:moveTo>
                    <a:lnTo>
                      <a:pt x="3" y="10"/>
                    </a:lnTo>
                    <a:lnTo>
                      <a:pt x="0" y="28"/>
                    </a:lnTo>
                    <a:lnTo>
                      <a:pt x="0" y="45"/>
                    </a:lnTo>
                    <a:lnTo>
                      <a:pt x="6" y="53"/>
                    </a:lnTo>
                    <a:lnTo>
                      <a:pt x="10" y="45"/>
                    </a:lnTo>
                    <a:lnTo>
                      <a:pt x="10" y="31"/>
                    </a:lnTo>
                    <a:lnTo>
                      <a:pt x="6" y="13"/>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73" name="Freeform 236"/>
              <p:cNvSpPr>
                <a:spLocks/>
              </p:cNvSpPr>
              <p:nvPr/>
            </p:nvSpPr>
            <p:spPr bwMode="auto">
              <a:xfrm>
                <a:off x="1085" y="2590"/>
                <a:ext cx="43" cy="49"/>
              </a:xfrm>
              <a:custGeom>
                <a:avLst/>
                <a:gdLst>
                  <a:gd name="T0" fmla="*/ 43 w 43"/>
                  <a:gd name="T1" fmla="*/ 0 h 49"/>
                  <a:gd name="T2" fmla="*/ 32 w 43"/>
                  <a:gd name="T3" fmla="*/ 15 h 49"/>
                  <a:gd name="T4" fmla="*/ 19 w 43"/>
                  <a:gd name="T5" fmla="*/ 33 h 49"/>
                  <a:gd name="T6" fmla="*/ 7 w 43"/>
                  <a:gd name="T7" fmla="*/ 48 h 49"/>
                  <a:gd name="T8" fmla="*/ 0 w 43"/>
                  <a:gd name="T9" fmla="*/ 49 h 49"/>
                  <a:gd name="T10" fmla="*/ 0 w 43"/>
                  <a:gd name="T11" fmla="*/ 45 h 49"/>
                  <a:gd name="T12" fmla="*/ 3 w 43"/>
                  <a:gd name="T13" fmla="*/ 39 h 49"/>
                  <a:gd name="T14" fmla="*/ 9 w 43"/>
                  <a:gd name="T15" fmla="*/ 33 h 49"/>
                  <a:gd name="T16" fmla="*/ 16 w 43"/>
                  <a:gd name="T17" fmla="*/ 24 h 49"/>
                  <a:gd name="T18" fmla="*/ 25 w 43"/>
                  <a:gd name="T19" fmla="*/ 17 h 49"/>
                  <a:gd name="T20" fmla="*/ 32 w 43"/>
                  <a:gd name="T21" fmla="*/ 11 h 49"/>
                  <a:gd name="T22" fmla="*/ 38 w 43"/>
                  <a:gd name="T23" fmla="*/ 5 h 49"/>
                  <a:gd name="T24" fmla="*/ 43 w 43"/>
                  <a:gd name="T25" fmla="*/ 0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49"/>
                  <a:gd name="T41" fmla="*/ 43 w 43"/>
                  <a:gd name="T42" fmla="*/ 49 h 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49">
                    <a:moveTo>
                      <a:pt x="43" y="0"/>
                    </a:moveTo>
                    <a:lnTo>
                      <a:pt x="32" y="15"/>
                    </a:lnTo>
                    <a:lnTo>
                      <a:pt x="19" y="33"/>
                    </a:lnTo>
                    <a:lnTo>
                      <a:pt x="7" y="48"/>
                    </a:lnTo>
                    <a:lnTo>
                      <a:pt x="0" y="49"/>
                    </a:lnTo>
                    <a:lnTo>
                      <a:pt x="0" y="45"/>
                    </a:lnTo>
                    <a:lnTo>
                      <a:pt x="3" y="39"/>
                    </a:lnTo>
                    <a:lnTo>
                      <a:pt x="9" y="33"/>
                    </a:lnTo>
                    <a:lnTo>
                      <a:pt x="16" y="24"/>
                    </a:lnTo>
                    <a:lnTo>
                      <a:pt x="25" y="17"/>
                    </a:lnTo>
                    <a:lnTo>
                      <a:pt x="32" y="11"/>
                    </a:lnTo>
                    <a:lnTo>
                      <a:pt x="38" y="5"/>
                    </a:lnTo>
                    <a:lnTo>
                      <a:pt x="4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74" name="Freeform 237"/>
              <p:cNvSpPr>
                <a:spLocks/>
              </p:cNvSpPr>
              <p:nvPr/>
            </p:nvSpPr>
            <p:spPr bwMode="auto">
              <a:xfrm>
                <a:off x="1094" y="2320"/>
                <a:ext cx="66" cy="15"/>
              </a:xfrm>
              <a:custGeom>
                <a:avLst/>
                <a:gdLst>
                  <a:gd name="T0" fmla="*/ 66 w 66"/>
                  <a:gd name="T1" fmla="*/ 12 h 15"/>
                  <a:gd name="T2" fmla="*/ 59 w 66"/>
                  <a:gd name="T3" fmla="*/ 13 h 15"/>
                  <a:gd name="T4" fmla="*/ 48 w 66"/>
                  <a:gd name="T5" fmla="*/ 15 h 15"/>
                  <a:gd name="T6" fmla="*/ 38 w 66"/>
                  <a:gd name="T7" fmla="*/ 15 h 15"/>
                  <a:gd name="T8" fmla="*/ 28 w 66"/>
                  <a:gd name="T9" fmla="*/ 15 h 15"/>
                  <a:gd name="T10" fmla="*/ 17 w 66"/>
                  <a:gd name="T11" fmla="*/ 15 h 15"/>
                  <a:gd name="T12" fmla="*/ 8 w 66"/>
                  <a:gd name="T13" fmla="*/ 13 h 15"/>
                  <a:gd name="T14" fmla="*/ 3 w 66"/>
                  <a:gd name="T15" fmla="*/ 10 h 15"/>
                  <a:gd name="T16" fmla="*/ 0 w 66"/>
                  <a:gd name="T17" fmla="*/ 6 h 15"/>
                  <a:gd name="T18" fmla="*/ 1 w 66"/>
                  <a:gd name="T19" fmla="*/ 1 h 15"/>
                  <a:gd name="T20" fmla="*/ 7 w 66"/>
                  <a:gd name="T21" fmla="*/ 0 h 15"/>
                  <a:gd name="T22" fmla="*/ 16 w 66"/>
                  <a:gd name="T23" fmla="*/ 1 h 15"/>
                  <a:gd name="T24" fmla="*/ 26 w 66"/>
                  <a:gd name="T25" fmla="*/ 3 h 15"/>
                  <a:gd name="T26" fmla="*/ 37 w 66"/>
                  <a:gd name="T27" fmla="*/ 6 h 15"/>
                  <a:gd name="T28" fmla="*/ 48 w 66"/>
                  <a:gd name="T29" fmla="*/ 9 h 15"/>
                  <a:gd name="T30" fmla="*/ 59 w 66"/>
                  <a:gd name="T31" fmla="*/ 10 h 15"/>
                  <a:gd name="T32" fmla="*/ 66 w 66"/>
                  <a:gd name="T33" fmla="*/ 1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12"/>
                    </a:moveTo>
                    <a:lnTo>
                      <a:pt x="59" y="13"/>
                    </a:lnTo>
                    <a:lnTo>
                      <a:pt x="48" y="15"/>
                    </a:lnTo>
                    <a:lnTo>
                      <a:pt x="38" y="15"/>
                    </a:lnTo>
                    <a:lnTo>
                      <a:pt x="28" y="15"/>
                    </a:lnTo>
                    <a:lnTo>
                      <a:pt x="17" y="15"/>
                    </a:lnTo>
                    <a:lnTo>
                      <a:pt x="8" y="13"/>
                    </a:lnTo>
                    <a:lnTo>
                      <a:pt x="3" y="10"/>
                    </a:lnTo>
                    <a:lnTo>
                      <a:pt x="0" y="6"/>
                    </a:lnTo>
                    <a:lnTo>
                      <a:pt x="1" y="1"/>
                    </a:lnTo>
                    <a:lnTo>
                      <a:pt x="7" y="0"/>
                    </a:lnTo>
                    <a:lnTo>
                      <a:pt x="16" y="1"/>
                    </a:lnTo>
                    <a:lnTo>
                      <a:pt x="26" y="3"/>
                    </a:lnTo>
                    <a:lnTo>
                      <a:pt x="37" y="6"/>
                    </a:lnTo>
                    <a:lnTo>
                      <a:pt x="48" y="9"/>
                    </a:lnTo>
                    <a:lnTo>
                      <a:pt x="59" y="10"/>
                    </a:lnTo>
                    <a:lnTo>
                      <a:pt x="66" y="1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75" name="Freeform 238"/>
              <p:cNvSpPr>
                <a:spLocks/>
              </p:cNvSpPr>
              <p:nvPr/>
            </p:nvSpPr>
            <p:spPr bwMode="auto">
              <a:xfrm>
                <a:off x="1108" y="2292"/>
                <a:ext cx="62" cy="28"/>
              </a:xfrm>
              <a:custGeom>
                <a:avLst/>
                <a:gdLst>
                  <a:gd name="T0" fmla="*/ 62 w 62"/>
                  <a:gd name="T1" fmla="*/ 28 h 28"/>
                  <a:gd name="T2" fmla="*/ 56 w 62"/>
                  <a:gd name="T3" fmla="*/ 28 h 28"/>
                  <a:gd name="T4" fmla="*/ 48 w 62"/>
                  <a:gd name="T5" fmla="*/ 26 h 28"/>
                  <a:gd name="T6" fmla="*/ 37 w 62"/>
                  <a:gd name="T7" fmla="*/ 23 h 28"/>
                  <a:gd name="T8" fmla="*/ 27 w 62"/>
                  <a:gd name="T9" fmla="*/ 20 h 28"/>
                  <a:gd name="T10" fmla="*/ 18 w 62"/>
                  <a:gd name="T11" fmla="*/ 16 h 28"/>
                  <a:gd name="T12" fmla="*/ 9 w 62"/>
                  <a:gd name="T13" fmla="*/ 12 h 28"/>
                  <a:gd name="T14" fmla="*/ 3 w 62"/>
                  <a:gd name="T15" fmla="*/ 7 h 28"/>
                  <a:gd name="T16" fmla="*/ 0 w 62"/>
                  <a:gd name="T17" fmla="*/ 3 h 28"/>
                  <a:gd name="T18" fmla="*/ 2 w 62"/>
                  <a:gd name="T19" fmla="*/ 0 h 28"/>
                  <a:gd name="T20" fmla="*/ 8 w 62"/>
                  <a:gd name="T21" fmla="*/ 0 h 28"/>
                  <a:gd name="T22" fmla="*/ 18 w 62"/>
                  <a:gd name="T23" fmla="*/ 3 h 28"/>
                  <a:gd name="T24" fmla="*/ 28 w 62"/>
                  <a:gd name="T25" fmla="*/ 9 h 28"/>
                  <a:gd name="T26" fmla="*/ 39 w 62"/>
                  <a:gd name="T27" fmla="*/ 15 h 28"/>
                  <a:gd name="T28" fmla="*/ 49 w 62"/>
                  <a:gd name="T29" fmla="*/ 20 h 28"/>
                  <a:gd name="T30" fmla="*/ 58 w 62"/>
                  <a:gd name="T31" fmla="*/ 25 h 28"/>
                  <a:gd name="T32" fmla="*/ 62 w 62"/>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8"/>
                  <a:gd name="T53" fmla="*/ 62 w 62"/>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8">
                    <a:moveTo>
                      <a:pt x="62" y="28"/>
                    </a:moveTo>
                    <a:lnTo>
                      <a:pt x="56" y="28"/>
                    </a:lnTo>
                    <a:lnTo>
                      <a:pt x="48" y="26"/>
                    </a:lnTo>
                    <a:lnTo>
                      <a:pt x="37" y="23"/>
                    </a:lnTo>
                    <a:lnTo>
                      <a:pt x="27" y="20"/>
                    </a:lnTo>
                    <a:lnTo>
                      <a:pt x="18" y="16"/>
                    </a:lnTo>
                    <a:lnTo>
                      <a:pt x="9" y="12"/>
                    </a:lnTo>
                    <a:lnTo>
                      <a:pt x="3" y="7"/>
                    </a:lnTo>
                    <a:lnTo>
                      <a:pt x="0" y="3"/>
                    </a:lnTo>
                    <a:lnTo>
                      <a:pt x="2" y="0"/>
                    </a:lnTo>
                    <a:lnTo>
                      <a:pt x="8" y="0"/>
                    </a:lnTo>
                    <a:lnTo>
                      <a:pt x="18" y="3"/>
                    </a:lnTo>
                    <a:lnTo>
                      <a:pt x="28" y="9"/>
                    </a:lnTo>
                    <a:lnTo>
                      <a:pt x="39" y="15"/>
                    </a:lnTo>
                    <a:lnTo>
                      <a:pt x="49" y="20"/>
                    </a:lnTo>
                    <a:lnTo>
                      <a:pt x="58" y="25"/>
                    </a:lnTo>
                    <a:lnTo>
                      <a:pt x="62" y="2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76" name="Freeform 239"/>
              <p:cNvSpPr>
                <a:spLocks/>
              </p:cNvSpPr>
              <p:nvPr/>
            </p:nvSpPr>
            <p:spPr bwMode="auto">
              <a:xfrm>
                <a:off x="1094" y="2348"/>
                <a:ext cx="62" cy="15"/>
              </a:xfrm>
              <a:custGeom>
                <a:avLst/>
                <a:gdLst>
                  <a:gd name="T0" fmla="*/ 62 w 62"/>
                  <a:gd name="T1" fmla="*/ 6 h 15"/>
                  <a:gd name="T2" fmla="*/ 59 w 62"/>
                  <a:gd name="T3" fmla="*/ 9 h 15"/>
                  <a:gd name="T4" fmla="*/ 53 w 62"/>
                  <a:gd name="T5" fmla="*/ 12 h 15"/>
                  <a:gd name="T6" fmla="*/ 42 w 62"/>
                  <a:gd name="T7" fmla="*/ 13 h 15"/>
                  <a:gd name="T8" fmla="*/ 32 w 62"/>
                  <a:gd name="T9" fmla="*/ 15 h 15"/>
                  <a:gd name="T10" fmla="*/ 22 w 62"/>
                  <a:gd name="T11" fmla="*/ 15 h 15"/>
                  <a:gd name="T12" fmla="*/ 11 w 62"/>
                  <a:gd name="T13" fmla="*/ 13 h 15"/>
                  <a:gd name="T14" fmla="*/ 4 w 62"/>
                  <a:gd name="T15" fmla="*/ 10 h 15"/>
                  <a:gd name="T16" fmla="*/ 0 w 62"/>
                  <a:gd name="T17" fmla="*/ 6 h 15"/>
                  <a:gd name="T18" fmla="*/ 0 w 62"/>
                  <a:gd name="T19" fmla="*/ 1 h 15"/>
                  <a:gd name="T20" fmla="*/ 4 w 62"/>
                  <a:gd name="T21" fmla="*/ 0 h 15"/>
                  <a:gd name="T22" fmla="*/ 13 w 62"/>
                  <a:gd name="T23" fmla="*/ 0 h 15"/>
                  <a:gd name="T24" fmla="*/ 22 w 62"/>
                  <a:gd name="T25" fmla="*/ 1 h 15"/>
                  <a:gd name="T26" fmla="*/ 34 w 62"/>
                  <a:gd name="T27" fmla="*/ 3 h 15"/>
                  <a:gd name="T28" fmla="*/ 44 w 62"/>
                  <a:gd name="T29" fmla="*/ 4 h 15"/>
                  <a:gd name="T30" fmla="*/ 54 w 62"/>
                  <a:gd name="T31" fmla="*/ 6 h 15"/>
                  <a:gd name="T32" fmla="*/ 62 w 62"/>
                  <a:gd name="T33" fmla="*/ 6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5"/>
                  <a:gd name="T53" fmla="*/ 62 w 6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5">
                    <a:moveTo>
                      <a:pt x="62" y="6"/>
                    </a:moveTo>
                    <a:lnTo>
                      <a:pt x="59" y="9"/>
                    </a:lnTo>
                    <a:lnTo>
                      <a:pt x="53" y="12"/>
                    </a:lnTo>
                    <a:lnTo>
                      <a:pt x="42" y="13"/>
                    </a:lnTo>
                    <a:lnTo>
                      <a:pt x="32" y="15"/>
                    </a:lnTo>
                    <a:lnTo>
                      <a:pt x="22" y="15"/>
                    </a:lnTo>
                    <a:lnTo>
                      <a:pt x="11" y="13"/>
                    </a:lnTo>
                    <a:lnTo>
                      <a:pt x="4" y="10"/>
                    </a:lnTo>
                    <a:lnTo>
                      <a:pt x="0" y="6"/>
                    </a:lnTo>
                    <a:lnTo>
                      <a:pt x="0" y="1"/>
                    </a:lnTo>
                    <a:lnTo>
                      <a:pt x="4" y="0"/>
                    </a:lnTo>
                    <a:lnTo>
                      <a:pt x="13" y="0"/>
                    </a:lnTo>
                    <a:lnTo>
                      <a:pt x="22" y="1"/>
                    </a:lnTo>
                    <a:lnTo>
                      <a:pt x="34" y="3"/>
                    </a:lnTo>
                    <a:lnTo>
                      <a:pt x="44" y="4"/>
                    </a:lnTo>
                    <a:lnTo>
                      <a:pt x="54" y="6"/>
                    </a:lnTo>
                    <a:lnTo>
                      <a:pt x="62" y="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77" name="Freeform 240"/>
              <p:cNvSpPr>
                <a:spLocks/>
              </p:cNvSpPr>
              <p:nvPr/>
            </p:nvSpPr>
            <p:spPr bwMode="auto">
              <a:xfrm>
                <a:off x="1077" y="2375"/>
                <a:ext cx="67" cy="10"/>
              </a:xfrm>
              <a:custGeom>
                <a:avLst/>
                <a:gdLst>
                  <a:gd name="T0" fmla="*/ 67 w 67"/>
                  <a:gd name="T1" fmla="*/ 0 h 10"/>
                  <a:gd name="T2" fmla="*/ 61 w 67"/>
                  <a:gd name="T3" fmla="*/ 2 h 10"/>
                  <a:gd name="T4" fmla="*/ 54 w 67"/>
                  <a:gd name="T5" fmla="*/ 4 h 10"/>
                  <a:gd name="T6" fmla="*/ 43 w 67"/>
                  <a:gd name="T7" fmla="*/ 7 h 10"/>
                  <a:gd name="T8" fmla="*/ 31 w 67"/>
                  <a:gd name="T9" fmla="*/ 8 h 10"/>
                  <a:gd name="T10" fmla="*/ 21 w 67"/>
                  <a:gd name="T11" fmla="*/ 10 h 10"/>
                  <a:gd name="T12" fmla="*/ 11 w 67"/>
                  <a:gd name="T13" fmla="*/ 10 h 10"/>
                  <a:gd name="T14" fmla="*/ 5 w 67"/>
                  <a:gd name="T15" fmla="*/ 8 h 10"/>
                  <a:gd name="T16" fmla="*/ 0 w 67"/>
                  <a:gd name="T17" fmla="*/ 5 h 10"/>
                  <a:gd name="T18" fmla="*/ 0 w 67"/>
                  <a:gd name="T19" fmla="*/ 2 h 10"/>
                  <a:gd name="T20" fmla="*/ 5 w 67"/>
                  <a:gd name="T21" fmla="*/ 0 h 10"/>
                  <a:gd name="T22" fmla="*/ 12 w 67"/>
                  <a:gd name="T23" fmla="*/ 0 h 10"/>
                  <a:gd name="T24" fmla="*/ 23 w 67"/>
                  <a:gd name="T25" fmla="*/ 0 h 10"/>
                  <a:gd name="T26" fmla="*/ 34 w 67"/>
                  <a:gd name="T27" fmla="*/ 0 h 10"/>
                  <a:gd name="T28" fmla="*/ 46 w 67"/>
                  <a:gd name="T29" fmla="*/ 1 h 10"/>
                  <a:gd name="T30" fmla="*/ 56 w 67"/>
                  <a:gd name="T31" fmla="*/ 1 h 10"/>
                  <a:gd name="T32" fmla="*/ 67 w 67"/>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0"/>
                  <a:gd name="T53" fmla="*/ 67 w 67"/>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0">
                    <a:moveTo>
                      <a:pt x="67" y="0"/>
                    </a:moveTo>
                    <a:lnTo>
                      <a:pt x="61" y="2"/>
                    </a:lnTo>
                    <a:lnTo>
                      <a:pt x="54" y="4"/>
                    </a:lnTo>
                    <a:lnTo>
                      <a:pt x="43" y="7"/>
                    </a:lnTo>
                    <a:lnTo>
                      <a:pt x="31" y="8"/>
                    </a:lnTo>
                    <a:lnTo>
                      <a:pt x="21" y="10"/>
                    </a:lnTo>
                    <a:lnTo>
                      <a:pt x="11" y="10"/>
                    </a:lnTo>
                    <a:lnTo>
                      <a:pt x="5" y="8"/>
                    </a:lnTo>
                    <a:lnTo>
                      <a:pt x="0" y="5"/>
                    </a:lnTo>
                    <a:lnTo>
                      <a:pt x="0" y="2"/>
                    </a:lnTo>
                    <a:lnTo>
                      <a:pt x="5" y="0"/>
                    </a:lnTo>
                    <a:lnTo>
                      <a:pt x="12" y="0"/>
                    </a:lnTo>
                    <a:lnTo>
                      <a:pt x="23" y="0"/>
                    </a:lnTo>
                    <a:lnTo>
                      <a:pt x="34" y="0"/>
                    </a:lnTo>
                    <a:lnTo>
                      <a:pt x="46" y="1"/>
                    </a:lnTo>
                    <a:lnTo>
                      <a:pt x="56" y="1"/>
                    </a:lnTo>
                    <a:lnTo>
                      <a:pt x="6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78" name="Freeform 241"/>
              <p:cNvSpPr>
                <a:spLocks/>
              </p:cNvSpPr>
              <p:nvPr/>
            </p:nvSpPr>
            <p:spPr bwMode="auto">
              <a:xfrm>
                <a:off x="1066" y="2397"/>
                <a:ext cx="66" cy="14"/>
              </a:xfrm>
              <a:custGeom>
                <a:avLst/>
                <a:gdLst>
                  <a:gd name="T0" fmla="*/ 66 w 66"/>
                  <a:gd name="T1" fmla="*/ 0 h 14"/>
                  <a:gd name="T2" fmla="*/ 60 w 66"/>
                  <a:gd name="T3" fmla="*/ 1 h 14"/>
                  <a:gd name="T4" fmla="*/ 51 w 66"/>
                  <a:gd name="T5" fmla="*/ 4 h 14"/>
                  <a:gd name="T6" fmla="*/ 39 w 66"/>
                  <a:gd name="T7" fmla="*/ 9 h 14"/>
                  <a:gd name="T8" fmla="*/ 29 w 66"/>
                  <a:gd name="T9" fmla="*/ 12 h 14"/>
                  <a:gd name="T10" fmla="*/ 17 w 66"/>
                  <a:gd name="T11" fmla="*/ 13 h 14"/>
                  <a:gd name="T12" fmla="*/ 8 w 66"/>
                  <a:gd name="T13" fmla="*/ 14 h 14"/>
                  <a:gd name="T14" fmla="*/ 3 w 66"/>
                  <a:gd name="T15" fmla="*/ 13 h 14"/>
                  <a:gd name="T16" fmla="*/ 0 w 66"/>
                  <a:gd name="T17" fmla="*/ 10 h 14"/>
                  <a:gd name="T18" fmla="*/ 1 w 66"/>
                  <a:gd name="T19" fmla="*/ 6 h 14"/>
                  <a:gd name="T20" fmla="*/ 7 w 66"/>
                  <a:gd name="T21" fmla="*/ 4 h 14"/>
                  <a:gd name="T22" fmla="*/ 16 w 66"/>
                  <a:gd name="T23" fmla="*/ 3 h 14"/>
                  <a:gd name="T24" fmla="*/ 26 w 66"/>
                  <a:gd name="T25" fmla="*/ 1 h 14"/>
                  <a:gd name="T26" fmla="*/ 36 w 66"/>
                  <a:gd name="T27" fmla="*/ 1 h 14"/>
                  <a:gd name="T28" fmla="*/ 47 w 66"/>
                  <a:gd name="T29" fmla="*/ 1 h 14"/>
                  <a:gd name="T30" fmla="*/ 57 w 66"/>
                  <a:gd name="T31" fmla="*/ 1 h 14"/>
                  <a:gd name="T32" fmla="*/ 66 w 66"/>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4"/>
                  <a:gd name="T53" fmla="*/ 66 w 66"/>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4">
                    <a:moveTo>
                      <a:pt x="66" y="0"/>
                    </a:moveTo>
                    <a:lnTo>
                      <a:pt x="60" y="1"/>
                    </a:lnTo>
                    <a:lnTo>
                      <a:pt x="51" y="4"/>
                    </a:lnTo>
                    <a:lnTo>
                      <a:pt x="39" y="9"/>
                    </a:lnTo>
                    <a:lnTo>
                      <a:pt x="29" y="12"/>
                    </a:lnTo>
                    <a:lnTo>
                      <a:pt x="17" y="13"/>
                    </a:lnTo>
                    <a:lnTo>
                      <a:pt x="8" y="14"/>
                    </a:lnTo>
                    <a:lnTo>
                      <a:pt x="3" y="13"/>
                    </a:lnTo>
                    <a:lnTo>
                      <a:pt x="0" y="10"/>
                    </a:lnTo>
                    <a:lnTo>
                      <a:pt x="1" y="6"/>
                    </a:lnTo>
                    <a:lnTo>
                      <a:pt x="7" y="4"/>
                    </a:lnTo>
                    <a:lnTo>
                      <a:pt x="16" y="3"/>
                    </a:lnTo>
                    <a:lnTo>
                      <a:pt x="26" y="1"/>
                    </a:lnTo>
                    <a:lnTo>
                      <a:pt x="36" y="1"/>
                    </a:lnTo>
                    <a:lnTo>
                      <a:pt x="47" y="1"/>
                    </a:lnTo>
                    <a:lnTo>
                      <a:pt x="57" y="1"/>
                    </a:lnTo>
                    <a:lnTo>
                      <a:pt x="6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79" name="Freeform 242"/>
              <p:cNvSpPr>
                <a:spLocks/>
              </p:cNvSpPr>
              <p:nvPr/>
            </p:nvSpPr>
            <p:spPr bwMode="auto">
              <a:xfrm>
                <a:off x="1052" y="2420"/>
                <a:ext cx="74" cy="18"/>
              </a:xfrm>
              <a:custGeom>
                <a:avLst/>
                <a:gdLst>
                  <a:gd name="T0" fmla="*/ 74 w 74"/>
                  <a:gd name="T1" fmla="*/ 0 h 18"/>
                  <a:gd name="T2" fmla="*/ 65 w 74"/>
                  <a:gd name="T3" fmla="*/ 5 h 18"/>
                  <a:gd name="T4" fmla="*/ 55 w 74"/>
                  <a:gd name="T5" fmla="*/ 9 h 18"/>
                  <a:gd name="T6" fmla="*/ 43 w 74"/>
                  <a:gd name="T7" fmla="*/ 12 h 18"/>
                  <a:gd name="T8" fmla="*/ 31 w 74"/>
                  <a:gd name="T9" fmla="*/ 17 h 18"/>
                  <a:gd name="T10" fmla="*/ 19 w 74"/>
                  <a:gd name="T11" fmla="*/ 18 h 18"/>
                  <a:gd name="T12" fmla="*/ 9 w 74"/>
                  <a:gd name="T13" fmla="*/ 18 h 18"/>
                  <a:gd name="T14" fmla="*/ 3 w 74"/>
                  <a:gd name="T15" fmla="*/ 15 h 18"/>
                  <a:gd name="T16" fmla="*/ 0 w 74"/>
                  <a:gd name="T17" fmla="*/ 11 h 18"/>
                  <a:gd name="T18" fmla="*/ 2 w 74"/>
                  <a:gd name="T19" fmla="*/ 6 h 18"/>
                  <a:gd name="T20" fmla="*/ 9 w 74"/>
                  <a:gd name="T21" fmla="*/ 3 h 18"/>
                  <a:gd name="T22" fmla="*/ 19 w 74"/>
                  <a:gd name="T23" fmla="*/ 2 h 18"/>
                  <a:gd name="T24" fmla="*/ 31 w 74"/>
                  <a:gd name="T25" fmla="*/ 0 h 18"/>
                  <a:gd name="T26" fmla="*/ 45 w 74"/>
                  <a:gd name="T27" fmla="*/ 2 h 18"/>
                  <a:gd name="T28" fmla="*/ 56 w 74"/>
                  <a:gd name="T29" fmla="*/ 2 h 18"/>
                  <a:gd name="T30" fmla="*/ 67 w 74"/>
                  <a:gd name="T31" fmla="*/ 2 h 18"/>
                  <a:gd name="T32" fmla="*/ 74 w 7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18"/>
                  <a:gd name="T53" fmla="*/ 74 w 7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18">
                    <a:moveTo>
                      <a:pt x="74" y="0"/>
                    </a:moveTo>
                    <a:lnTo>
                      <a:pt x="65" y="5"/>
                    </a:lnTo>
                    <a:lnTo>
                      <a:pt x="55" y="9"/>
                    </a:lnTo>
                    <a:lnTo>
                      <a:pt x="43" y="12"/>
                    </a:lnTo>
                    <a:lnTo>
                      <a:pt x="31" y="17"/>
                    </a:lnTo>
                    <a:lnTo>
                      <a:pt x="19" y="18"/>
                    </a:lnTo>
                    <a:lnTo>
                      <a:pt x="9" y="18"/>
                    </a:lnTo>
                    <a:lnTo>
                      <a:pt x="3" y="15"/>
                    </a:lnTo>
                    <a:lnTo>
                      <a:pt x="0" y="11"/>
                    </a:lnTo>
                    <a:lnTo>
                      <a:pt x="2" y="6"/>
                    </a:lnTo>
                    <a:lnTo>
                      <a:pt x="9" y="3"/>
                    </a:lnTo>
                    <a:lnTo>
                      <a:pt x="19" y="2"/>
                    </a:lnTo>
                    <a:lnTo>
                      <a:pt x="31" y="0"/>
                    </a:lnTo>
                    <a:lnTo>
                      <a:pt x="45" y="2"/>
                    </a:lnTo>
                    <a:lnTo>
                      <a:pt x="56" y="2"/>
                    </a:lnTo>
                    <a:lnTo>
                      <a:pt x="67" y="2"/>
                    </a:lnTo>
                    <a:lnTo>
                      <a:pt x="7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80" name="Freeform 243"/>
              <p:cNvSpPr>
                <a:spLocks/>
              </p:cNvSpPr>
              <p:nvPr/>
            </p:nvSpPr>
            <p:spPr bwMode="auto">
              <a:xfrm>
                <a:off x="1040" y="2447"/>
                <a:ext cx="82" cy="25"/>
              </a:xfrm>
              <a:custGeom>
                <a:avLst/>
                <a:gdLst>
                  <a:gd name="T0" fmla="*/ 82 w 82"/>
                  <a:gd name="T1" fmla="*/ 0 h 25"/>
                  <a:gd name="T2" fmla="*/ 74 w 82"/>
                  <a:gd name="T3" fmla="*/ 3 h 25"/>
                  <a:gd name="T4" fmla="*/ 62 w 82"/>
                  <a:gd name="T5" fmla="*/ 9 h 25"/>
                  <a:gd name="T6" fmla="*/ 48 w 82"/>
                  <a:gd name="T7" fmla="*/ 15 h 25"/>
                  <a:gd name="T8" fmla="*/ 34 w 82"/>
                  <a:gd name="T9" fmla="*/ 19 h 25"/>
                  <a:gd name="T10" fmla="*/ 20 w 82"/>
                  <a:gd name="T11" fmla="*/ 24 h 25"/>
                  <a:gd name="T12" fmla="*/ 9 w 82"/>
                  <a:gd name="T13" fmla="*/ 25 h 25"/>
                  <a:gd name="T14" fmla="*/ 2 w 82"/>
                  <a:gd name="T15" fmla="*/ 25 h 25"/>
                  <a:gd name="T16" fmla="*/ 0 w 82"/>
                  <a:gd name="T17" fmla="*/ 21 h 25"/>
                  <a:gd name="T18" fmla="*/ 5 w 82"/>
                  <a:gd name="T19" fmla="*/ 15 h 25"/>
                  <a:gd name="T20" fmla="*/ 12 w 82"/>
                  <a:gd name="T21" fmla="*/ 12 h 25"/>
                  <a:gd name="T22" fmla="*/ 24 w 82"/>
                  <a:gd name="T23" fmla="*/ 9 h 25"/>
                  <a:gd name="T24" fmla="*/ 39 w 82"/>
                  <a:gd name="T25" fmla="*/ 6 h 25"/>
                  <a:gd name="T26" fmla="*/ 52 w 82"/>
                  <a:gd name="T27" fmla="*/ 4 h 25"/>
                  <a:gd name="T28" fmla="*/ 65 w 82"/>
                  <a:gd name="T29" fmla="*/ 3 h 25"/>
                  <a:gd name="T30" fmla="*/ 76 w 82"/>
                  <a:gd name="T31" fmla="*/ 1 h 25"/>
                  <a:gd name="T32" fmla="*/ 82 w 82"/>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2"/>
                  <a:gd name="T52" fmla="*/ 0 h 25"/>
                  <a:gd name="T53" fmla="*/ 82 w 82"/>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2" h="25">
                    <a:moveTo>
                      <a:pt x="82" y="0"/>
                    </a:moveTo>
                    <a:lnTo>
                      <a:pt x="74" y="3"/>
                    </a:lnTo>
                    <a:lnTo>
                      <a:pt x="62" y="9"/>
                    </a:lnTo>
                    <a:lnTo>
                      <a:pt x="48" y="15"/>
                    </a:lnTo>
                    <a:lnTo>
                      <a:pt x="34" y="19"/>
                    </a:lnTo>
                    <a:lnTo>
                      <a:pt x="20" y="24"/>
                    </a:lnTo>
                    <a:lnTo>
                      <a:pt x="9" y="25"/>
                    </a:lnTo>
                    <a:lnTo>
                      <a:pt x="2" y="25"/>
                    </a:lnTo>
                    <a:lnTo>
                      <a:pt x="0" y="21"/>
                    </a:lnTo>
                    <a:lnTo>
                      <a:pt x="5" y="15"/>
                    </a:lnTo>
                    <a:lnTo>
                      <a:pt x="12" y="12"/>
                    </a:lnTo>
                    <a:lnTo>
                      <a:pt x="24" y="9"/>
                    </a:lnTo>
                    <a:lnTo>
                      <a:pt x="39" y="6"/>
                    </a:lnTo>
                    <a:lnTo>
                      <a:pt x="52" y="4"/>
                    </a:lnTo>
                    <a:lnTo>
                      <a:pt x="65" y="3"/>
                    </a:lnTo>
                    <a:lnTo>
                      <a:pt x="76" y="1"/>
                    </a:lnTo>
                    <a:lnTo>
                      <a:pt x="8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881" name="Freeform 244"/>
              <p:cNvSpPr>
                <a:spLocks/>
              </p:cNvSpPr>
              <p:nvPr/>
            </p:nvSpPr>
            <p:spPr bwMode="auto">
              <a:xfrm>
                <a:off x="1033" y="2468"/>
                <a:ext cx="87" cy="34"/>
              </a:xfrm>
              <a:custGeom>
                <a:avLst/>
                <a:gdLst>
                  <a:gd name="T0" fmla="*/ 87 w 87"/>
                  <a:gd name="T1" fmla="*/ 0 h 34"/>
                  <a:gd name="T2" fmla="*/ 80 w 87"/>
                  <a:gd name="T3" fmla="*/ 7 h 34"/>
                  <a:gd name="T4" fmla="*/ 68 w 87"/>
                  <a:gd name="T5" fmla="*/ 16 h 34"/>
                  <a:gd name="T6" fmla="*/ 53 w 87"/>
                  <a:gd name="T7" fmla="*/ 22 h 34"/>
                  <a:gd name="T8" fmla="*/ 38 w 87"/>
                  <a:gd name="T9" fmla="*/ 28 h 34"/>
                  <a:gd name="T10" fmla="*/ 24 w 87"/>
                  <a:gd name="T11" fmla="*/ 32 h 34"/>
                  <a:gd name="T12" fmla="*/ 12 w 87"/>
                  <a:gd name="T13" fmla="*/ 34 h 34"/>
                  <a:gd name="T14" fmla="*/ 3 w 87"/>
                  <a:gd name="T15" fmla="*/ 32 h 34"/>
                  <a:gd name="T16" fmla="*/ 0 w 87"/>
                  <a:gd name="T17" fmla="*/ 28 h 34"/>
                  <a:gd name="T18" fmla="*/ 2 w 87"/>
                  <a:gd name="T19" fmla="*/ 22 h 34"/>
                  <a:gd name="T20" fmla="*/ 10 w 87"/>
                  <a:gd name="T21" fmla="*/ 16 h 34"/>
                  <a:gd name="T22" fmla="*/ 21 w 87"/>
                  <a:gd name="T23" fmla="*/ 11 h 34"/>
                  <a:gd name="T24" fmla="*/ 36 w 87"/>
                  <a:gd name="T25" fmla="*/ 9 h 34"/>
                  <a:gd name="T26" fmla="*/ 50 w 87"/>
                  <a:gd name="T27" fmla="*/ 6 h 34"/>
                  <a:gd name="T28" fmla="*/ 65 w 87"/>
                  <a:gd name="T29" fmla="*/ 3 h 34"/>
                  <a:gd name="T30" fmla="*/ 78 w 87"/>
                  <a:gd name="T31" fmla="*/ 1 h 34"/>
                  <a:gd name="T32" fmla="*/ 87 w 87"/>
                  <a:gd name="T33" fmla="*/ 0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34"/>
                  <a:gd name="T53" fmla="*/ 87 w 87"/>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34">
                    <a:moveTo>
                      <a:pt x="87" y="0"/>
                    </a:moveTo>
                    <a:lnTo>
                      <a:pt x="80" y="7"/>
                    </a:lnTo>
                    <a:lnTo>
                      <a:pt x="68" y="16"/>
                    </a:lnTo>
                    <a:lnTo>
                      <a:pt x="53" y="22"/>
                    </a:lnTo>
                    <a:lnTo>
                      <a:pt x="38" y="28"/>
                    </a:lnTo>
                    <a:lnTo>
                      <a:pt x="24" y="32"/>
                    </a:lnTo>
                    <a:lnTo>
                      <a:pt x="12" y="34"/>
                    </a:lnTo>
                    <a:lnTo>
                      <a:pt x="3" y="32"/>
                    </a:lnTo>
                    <a:lnTo>
                      <a:pt x="0" y="28"/>
                    </a:lnTo>
                    <a:lnTo>
                      <a:pt x="2" y="22"/>
                    </a:lnTo>
                    <a:lnTo>
                      <a:pt x="10" y="16"/>
                    </a:lnTo>
                    <a:lnTo>
                      <a:pt x="21" y="11"/>
                    </a:lnTo>
                    <a:lnTo>
                      <a:pt x="36" y="9"/>
                    </a:lnTo>
                    <a:lnTo>
                      <a:pt x="50" y="6"/>
                    </a:lnTo>
                    <a:lnTo>
                      <a:pt x="65" y="3"/>
                    </a:lnTo>
                    <a:lnTo>
                      <a:pt x="78" y="1"/>
                    </a:lnTo>
                    <a:lnTo>
                      <a:pt x="8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grpSp>
        <p:sp>
          <p:nvSpPr>
            <p:cNvPr id="8562" name="Freeform 245"/>
            <p:cNvSpPr>
              <a:spLocks/>
            </p:cNvSpPr>
            <p:nvPr/>
          </p:nvSpPr>
          <p:spPr bwMode="auto">
            <a:xfrm>
              <a:off x="1039" y="2502"/>
              <a:ext cx="83" cy="54"/>
            </a:xfrm>
            <a:custGeom>
              <a:avLst/>
              <a:gdLst>
                <a:gd name="T0" fmla="*/ 83 w 83"/>
                <a:gd name="T1" fmla="*/ 0 h 54"/>
                <a:gd name="T2" fmla="*/ 75 w 83"/>
                <a:gd name="T3" fmla="*/ 9 h 54"/>
                <a:gd name="T4" fmla="*/ 65 w 83"/>
                <a:gd name="T5" fmla="*/ 17 h 54"/>
                <a:gd name="T6" fmla="*/ 52 w 83"/>
                <a:gd name="T7" fmla="*/ 28 h 54"/>
                <a:gd name="T8" fmla="*/ 38 w 83"/>
                <a:gd name="T9" fmla="*/ 38 h 54"/>
                <a:gd name="T10" fmla="*/ 25 w 83"/>
                <a:gd name="T11" fmla="*/ 45 h 54"/>
                <a:gd name="T12" fmla="*/ 13 w 83"/>
                <a:gd name="T13" fmla="*/ 51 h 54"/>
                <a:gd name="T14" fmla="*/ 4 w 83"/>
                <a:gd name="T15" fmla="*/ 54 h 54"/>
                <a:gd name="T16" fmla="*/ 0 w 83"/>
                <a:gd name="T17" fmla="*/ 51 h 54"/>
                <a:gd name="T18" fmla="*/ 1 w 83"/>
                <a:gd name="T19" fmla="*/ 45 h 54"/>
                <a:gd name="T20" fmla="*/ 7 w 83"/>
                <a:gd name="T21" fmla="*/ 38 h 54"/>
                <a:gd name="T22" fmla="*/ 16 w 83"/>
                <a:gd name="T23" fmla="*/ 31 h 54"/>
                <a:gd name="T24" fmla="*/ 30 w 83"/>
                <a:gd name="T25" fmla="*/ 22 h 54"/>
                <a:gd name="T26" fmla="*/ 43 w 83"/>
                <a:gd name="T27" fmla="*/ 14 h 54"/>
                <a:gd name="T28" fmla="*/ 58 w 83"/>
                <a:gd name="T29" fmla="*/ 7 h 54"/>
                <a:gd name="T30" fmla="*/ 71 w 83"/>
                <a:gd name="T31" fmla="*/ 3 h 54"/>
                <a:gd name="T32" fmla="*/ 83 w 83"/>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54"/>
                <a:gd name="T53" fmla="*/ 83 w 83"/>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54">
                  <a:moveTo>
                    <a:pt x="83" y="0"/>
                  </a:moveTo>
                  <a:lnTo>
                    <a:pt x="75" y="9"/>
                  </a:lnTo>
                  <a:lnTo>
                    <a:pt x="65" y="17"/>
                  </a:lnTo>
                  <a:lnTo>
                    <a:pt x="52" y="28"/>
                  </a:lnTo>
                  <a:lnTo>
                    <a:pt x="38" y="38"/>
                  </a:lnTo>
                  <a:lnTo>
                    <a:pt x="25" y="45"/>
                  </a:lnTo>
                  <a:lnTo>
                    <a:pt x="13" y="51"/>
                  </a:lnTo>
                  <a:lnTo>
                    <a:pt x="4" y="54"/>
                  </a:lnTo>
                  <a:lnTo>
                    <a:pt x="0" y="51"/>
                  </a:lnTo>
                  <a:lnTo>
                    <a:pt x="1" y="45"/>
                  </a:lnTo>
                  <a:lnTo>
                    <a:pt x="7" y="38"/>
                  </a:lnTo>
                  <a:lnTo>
                    <a:pt x="16" y="31"/>
                  </a:lnTo>
                  <a:lnTo>
                    <a:pt x="30" y="22"/>
                  </a:lnTo>
                  <a:lnTo>
                    <a:pt x="43" y="14"/>
                  </a:lnTo>
                  <a:lnTo>
                    <a:pt x="58" y="7"/>
                  </a:lnTo>
                  <a:lnTo>
                    <a:pt x="71" y="3"/>
                  </a:lnTo>
                  <a:lnTo>
                    <a:pt x="8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563" name="Freeform 246"/>
            <p:cNvSpPr>
              <a:spLocks/>
            </p:cNvSpPr>
            <p:nvPr/>
          </p:nvSpPr>
          <p:spPr bwMode="auto">
            <a:xfrm>
              <a:off x="1052" y="2533"/>
              <a:ext cx="70" cy="69"/>
            </a:xfrm>
            <a:custGeom>
              <a:avLst/>
              <a:gdLst>
                <a:gd name="T0" fmla="*/ 70 w 70"/>
                <a:gd name="T1" fmla="*/ 0 h 69"/>
                <a:gd name="T2" fmla="*/ 65 w 70"/>
                <a:gd name="T3" fmla="*/ 9 h 69"/>
                <a:gd name="T4" fmla="*/ 56 w 70"/>
                <a:gd name="T5" fmla="*/ 19 h 69"/>
                <a:gd name="T6" fmla="*/ 46 w 70"/>
                <a:gd name="T7" fmla="*/ 32 h 69"/>
                <a:gd name="T8" fmla="*/ 36 w 70"/>
                <a:gd name="T9" fmla="*/ 44 h 69"/>
                <a:gd name="T10" fmla="*/ 24 w 70"/>
                <a:gd name="T11" fmla="*/ 56 h 69"/>
                <a:gd name="T12" fmla="*/ 14 w 70"/>
                <a:gd name="T13" fmla="*/ 65 h 69"/>
                <a:gd name="T14" fmla="*/ 5 w 70"/>
                <a:gd name="T15" fmla="*/ 69 h 69"/>
                <a:gd name="T16" fmla="*/ 0 w 70"/>
                <a:gd name="T17" fmla="*/ 68 h 69"/>
                <a:gd name="T18" fmla="*/ 0 w 70"/>
                <a:gd name="T19" fmla="*/ 60 h 69"/>
                <a:gd name="T20" fmla="*/ 6 w 70"/>
                <a:gd name="T21" fmla="*/ 51 h 69"/>
                <a:gd name="T22" fmla="*/ 15 w 70"/>
                <a:gd name="T23" fmla="*/ 40 h 69"/>
                <a:gd name="T24" fmla="*/ 27 w 70"/>
                <a:gd name="T25" fmla="*/ 29 h 69"/>
                <a:gd name="T26" fmla="*/ 40 w 70"/>
                <a:gd name="T27" fmla="*/ 17 h 69"/>
                <a:gd name="T28" fmla="*/ 52 w 70"/>
                <a:gd name="T29" fmla="*/ 9 h 69"/>
                <a:gd name="T30" fmla="*/ 62 w 70"/>
                <a:gd name="T31" fmla="*/ 3 h 69"/>
                <a:gd name="T32" fmla="*/ 70 w 70"/>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9"/>
                <a:gd name="T53" fmla="*/ 70 w 70"/>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9">
                  <a:moveTo>
                    <a:pt x="70" y="0"/>
                  </a:moveTo>
                  <a:lnTo>
                    <a:pt x="65" y="9"/>
                  </a:lnTo>
                  <a:lnTo>
                    <a:pt x="56" y="19"/>
                  </a:lnTo>
                  <a:lnTo>
                    <a:pt x="46" y="32"/>
                  </a:lnTo>
                  <a:lnTo>
                    <a:pt x="36" y="44"/>
                  </a:lnTo>
                  <a:lnTo>
                    <a:pt x="24" y="56"/>
                  </a:lnTo>
                  <a:lnTo>
                    <a:pt x="14" y="65"/>
                  </a:lnTo>
                  <a:lnTo>
                    <a:pt x="5" y="69"/>
                  </a:lnTo>
                  <a:lnTo>
                    <a:pt x="0" y="68"/>
                  </a:lnTo>
                  <a:lnTo>
                    <a:pt x="0" y="60"/>
                  </a:lnTo>
                  <a:lnTo>
                    <a:pt x="6" y="51"/>
                  </a:lnTo>
                  <a:lnTo>
                    <a:pt x="15" y="40"/>
                  </a:lnTo>
                  <a:lnTo>
                    <a:pt x="27" y="29"/>
                  </a:lnTo>
                  <a:lnTo>
                    <a:pt x="40" y="17"/>
                  </a:lnTo>
                  <a:lnTo>
                    <a:pt x="52" y="9"/>
                  </a:lnTo>
                  <a:lnTo>
                    <a:pt x="62" y="3"/>
                  </a:lnTo>
                  <a:lnTo>
                    <a:pt x="7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564" name="Freeform 247"/>
            <p:cNvSpPr>
              <a:spLocks/>
            </p:cNvSpPr>
            <p:nvPr/>
          </p:nvSpPr>
          <p:spPr bwMode="auto">
            <a:xfrm>
              <a:off x="1061" y="2562"/>
              <a:ext cx="64" cy="62"/>
            </a:xfrm>
            <a:custGeom>
              <a:avLst/>
              <a:gdLst>
                <a:gd name="T0" fmla="*/ 0 w 64"/>
                <a:gd name="T1" fmla="*/ 59 h 62"/>
                <a:gd name="T2" fmla="*/ 2 w 64"/>
                <a:gd name="T3" fmla="*/ 55 h 62"/>
                <a:gd name="T4" fmla="*/ 8 w 64"/>
                <a:gd name="T5" fmla="*/ 49 h 62"/>
                <a:gd name="T6" fmla="*/ 16 w 64"/>
                <a:gd name="T7" fmla="*/ 43 h 62"/>
                <a:gd name="T8" fmla="*/ 27 w 64"/>
                <a:gd name="T9" fmla="*/ 34 h 62"/>
                <a:gd name="T10" fmla="*/ 39 w 64"/>
                <a:gd name="T11" fmla="*/ 25 h 62"/>
                <a:gd name="T12" fmla="*/ 49 w 64"/>
                <a:gd name="T13" fmla="*/ 16 h 62"/>
                <a:gd name="T14" fmla="*/ 58 w 64"/>
                <a:gd name="T15" fmla="*/ 8 h 62"/>
                <a:gd name="T16" fmla="*/ 64 w 64"/>
                <a:gd name="T17" fmla="*/ 0 h 62"/>
                <a:gd name="T18" fmla="*/ 61 w 64"/>
                <a:gd name="T19" fmla="*/ 11 h 62"/>
                <a:gd name="T20" fmla="*/ 53 w 64"/>
                <a:gd name="T21" fmla="*/ 22 h 62"/>
                <a:gd name="T22" fmla="*/ 44 w 64"/>
                <a:gd name="T23" fmla="*/ 34 h 62"/>
                <a:gd name="T24" fmla="*/ 34 w 64"/>
                <a:gd name="T25" fmla="*/ 46 h 62"/>
                <a:gd name="T26" fmla="*/ 24 w 64"/>
                <a:gd name="T27" fmla="*/ 55 h 62"/>
                <a:gd name="T28" fmla="*/ 15 w 64"/>
                <a:gd name="T29" fmla="*/ 61 h 62"/>
                <a:gd name="T30" fmla="*/ 6 w 64"/>
                <a:gd name="T31" fmla="*/ 62 h 62"/>
                <a:gd name="T32" fmla="*/ 0 w 6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62"/>
                <a:gd name="T53" fmla="*/ 64 w 6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62">
                  <a:moveTo>
                    <a:pt x="0" y="59"/>
                  </a:moveTo>
                  <a:lnTo>
                    <a:pt x="2" y="55"/>
                  </a:lnTo>
                  <a:lnTo>
                    <a:pt x="8" y="49"/>
                  </a:lnTo>
                  <a:lnTo>
                    <a:pt x="16" y="43"/>
                  </a:lnTo>
                  <a:lnTo>
                    <a:pt x="27" y="34"/>
                  </a:lnTo>
                  <a:lnTo>
                    <a:pt x="39" y="25"/>
                  </a:lnTo>
                  <a:lnTo>
                    <a:pt x="49" y="16"/>
                  </a:lnTo>
                  <a:lnTo>
                    <a:pt x="58" y="8"/>
                  </a:lnTo>
                  <a:lnTo>
                    <a:pt x="64" y="0"/>
                  </a:lnTo>
                  <a:lnTo>
                    <a:pt x="61" y="11"/>
                  </a:lnTo>
                  <a:lnTo>
                    <a:pt x="53" y="22"/>
                  </a:lnTo>
                  <a:lnTo>
                    <a:pt x="44" y="34"/>
                  </a:lnTo>
                  <a:lnTo>
                    <a:pt x="34" y="46"/>
                  </a:lnTo>
                  <a:lnTo>
                    <a:pt x="24" y="55"/>
                  </a:lnTo>
                  <a:lnTo>
                    <a:pt x="15" y="61"/>
                  </a:lnTo>
                  <a:lnTo>
                    <a:pt x="6" y="62"/>
                  </a:lnTo>
                  <a:lnTo>
                    <a:pt x="0" y="5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565" name="Freeform 248"/>
            <p:cNvSpPr>
              <a:spLocks/>
            </p:cNvSpPr>
            <p:nvPr/>
          </p:nvSpPr>
          <p:spPr bwMode="auto">
            <a:xfrm>
              <a:off x="1184" y="2627"/>
              <a:ext cx="75" cy="303"/>
            </a:xfrm>
            <a:custGeom>
              <a:avLst/>
              <a:gdLst>
                <a:gd name="T0" fmla="*/ 68 w 75"/>
                <a:gd name="T1" fmla="*/ 0 h 303"/>
                <a:gd name="T2" fmla="*/ 69 w 75"/>
                <a:gd name="T3" fmla="*/ 0 h 303"/>
                <a:gd name="T4" fmla="*/ 72 w 75"/>
                <a:gd name="T5" fmla="*/ 2 h 303"/>
                <a:gd name="T6" fmla="*/ 74 w 75"/>
                <a:gd name="T7" fmla="*/ 5 h 303"/>
                <a:gd name="T8" fmla="*/ 75 w 75"/>
                <a:gd name="T9" fmla="*/ 8 h 303"/>
                <a:gd name="T10" fmla="*/ 45 w 75"/>
                <a:gd name="T11" fmla="*/ 45 h 303"/>
                <a:gd name="T12" fmla="*/ 26 w 75"/>
                <a:gd name="T13" fmla="*/ 85 h 303"/>
                <a:gd name="T14" fmla="*/ 16 w 75"/>
                <a:gd name="T15" fmla="*/ 126 h 303"/>
                <a:gd name="T16" fmla="*/ 14 w 75"/>
                <a:gd name="T17" fmla="*/ 166 h 303"/>
                <a:gd name="T18" fmla="*/ 16 w 75"/>
                <a:gd name="T19" fmla="*/ 206 h 303"/>
                <a:gd name="T20" fmla="*/ 22 w 75"/>
                <a:gd name="T21" fmla="*/ 241 h 303"/>
                <a:gd name="T22" fmla="*/ 29 w 75"/>
                <a:gd name="T23" fmla="*/ 275 h 303"/>
                <a:gd name="T24" fmla="*/ 37 w 75"/>
                <a:gd name="T25" fmla="*/ 303 h 303"/>
                <a:gd name="T26" fmla="*/ 20 w 75"/>
                <a:gd name="T27" fmla="*/ 284 h 303"/>
                <a:gd name="T28" fmla="*/ 9 w 75"/>
                <a:gd name="T29" fmla="*/ 252 h 303"/>
                <a:gd name="T30" fmla="*/ 1 w 75"/>
                <a:gd name="T31" fmla="*/ 210 h 303"/>
                <a:gd name="T32" fmla="*/ 0 w 75"/>
                <a:gd name="T33" fmla="*/ 163 h 303"/>
                <a:gd name="T34" fmla="*/ 6 w 75"/>
                <a:gd name="T35" fmla="*/ 114 h 303"/>
                <a:gd name="T36" fmla="*/ 17 w 75"/>
                <a:gd name="T37" fmla="*/ 67 h 303"/>
                <a:gd name="T38" fmla="*/ 38 w 75"/>
                <a:gd name="T39" fmla="*/ 28 h 303"/>
                <a:gd name="T40" fmla="*/ 68 w 75"/>
                <a:gd name="T41" fmla="*/ 0 h 3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5"/>
                <a:gd name="T64" fmla="*/ 0 h 303"/>
                <a:gd name="T65" fmla="*/ 75 w 75"/>
                <a:gd name="T66" fmla="*/ 303 h 3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5" h="303">
                  <a:moveTo>
                    <a:pt x="68" y="0"/>
                  </a:moveTo>
                  <a:lnTo>
                    <a:pt x="69" y="0"/>
                  </a:lnTo>
                  <a:lnTo>
                    <a:pt x="72" y="2"/>
                  </a:lnTo>
                  <a:lnTo>
                    <a:pt x="74" y="5"/>
                  </a:lnTo>
                  <a:lnTo>
                    <a:pt x="75" y="8"/>
                  </a:lnTo>
                  <a:lnTo>
                    <a:pt x="45" y="45"/>
                  </a:lnTo>
                  <a:lnTo>
                    <a:pt x="26" y="85"/>
                  </a:lnTo>
                  <a:lnTo>
                    <a:pt x="16" y="126"/>
                  </a:lnTo>
                  <a:lnTo>
                    <a:pt x="14" y="166"/>
                  </a:lnTo>
                  <a:lnTo>
                    <a:pt x="16" y="206"/>
                  </a:lnTo>
                  <a:lnTo>
                    <a:pt x="22" y="241"/>
                  </a:lnTo>
                  <a:lnTo>
                    <a:pt x="29" y="275"/>
                  </a:lnTo>
                  <a:lnTo>
                    <a:pt x="37" y="303"/>
                  </a:lnTo>
                  <a:lnTo>
                    <a:pt x="20" y="284"/>
                  </a:lnTo>
                  <a:lnTo>
                    <a:pt x="9" y="252"/>
                  </a:lnTo>
                  <a:lnTo>
                    <a:pt x="1" y="210"/>
                  </a:lnTo>
                  <a:lnTo>
                    <a:pt x="0" y="163"/>
                  </a:lnTo>
                  <a:lnTo>
                    <a:pt x="6" y="114"/>
                  </a:lnTo>
                  <a:lnTo>
                    <a:pt x="17" y="67"/>
                  </a:lnTo>
                  <a:lnTo>
                    <a:pt x="38" y="28"/>
                  </a:lnTo>
                  <a:lnTo>
                    <a:pt x="6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566" name="Freeform 249"/>
            <p:cNvSpPr>
              <a:spLocks/>
            </p:cNvSpPr>
            <p:nvPr/>
          </p:nvSpPr>
          <p:spPr bwMode="auto">
            <a:xfrm>
              <a:off x="1201" y="2889"/>
              <a:ext cx="65" cy="37"/>
            </a:xfrm>
            <a:custGeom>
              <a:avLst/>
              <a:gdLst>
                <a:gd name="T0" fmla="*/ 0 w 65"/>
                <a:gd name="T1" fmla="*/ 0 h 37"/>
                <a:gd name="T2" fmla="*/ 8 w 65"/>
                <a:gd name="T3" fmla="*/ 7 h 37"/>
                <a:gd name="T4" fmla="*/ 17 w 65"/>
                <a:gd name="T5" fmla="*/ 15 h 37"/>
                <a:gd name="T6" fmla="*/ 27 w 65"/>
                <a:gd name="T7" fmla="*/ 22 h 37"/>
                <a:gd name="T8" fmla="*/ 37 w 65"/>
                <a:gd name="T9" fmla="*/ 28 h 37"/>
                <a:gd name="T10" fmla="*/ 48 w 65"/>
                <a:gd name="T11" fmla="*/ 32 h 37"/>
                <a:gd name="T12" fmla="*/ 57 w 65"/>
                <a:gd name="T13" fmla="*/ 37 h 37"/>
                <a:gd name="T14" fmla="*/ 62 w 65"/>
                <a:gd name="T15" fmla="*/ 37 h 37"/>
                <a:gd name="T16" fmla="*/ 65 w 65"/>
                <a:gd name="T17" fmla="*/ 35 h 37"/>
                <a:gd name="T18" fmla="*/ 65 w 65"/>
                <a:gd name="T19" fmla="*/ 32 h 37"/>
                <a:gd name="T20" fmla="*/ 59 w 65"/>
                <a:gd name="T21" fmla="*/ 29 h 37"/>
                <a:gd name="T22" fmla="*/ 52 w 65"/>
                <a:gd name="T23" fmla="*/ 25 h 37"/>
                <a:gd name="T24" fmla="*/ 42 w 65"/>
                <a:gd name="T25" fmla="*/ 21 h 37"/>
                <a:gd name="T26" fmla="*/ 31 w 65"/>
                <a:gd name="T27" fmla="*/ 16 h 37"/>
                <a:gd name="T28" fmla="*/ 20 w 65"/>
                <a:gd name="T29" fmla="*/ 12 h 37"/>
                <a:gd name="T30" fmla="*/ 9 w 65"/>
                <a:gd name="T31" fmla="*/ 6 h 37"/>
                <a:gd name="T32" fmla="*/ 0 w 65"/>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37"/>
                <a:gd name="T53" fmla="*/ 65 w 65"/>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37">
                  <a:moveTo>
                    <a:pt x="0" y="0"/>
                  </a:moveTo>
                  <a:lnTo>
                    <a:pt x="8" y="7"/>
                  </a:lnTo>
                  <a:lnTo>
                    <a:pt x="17" y="15"/>
                  </a:lnTo>
                  <a:lnTo>
                    <a:pt x="27" y="22"/>
                  </a:lnTo>
                  <a:lnTo>
                    <a:pt x="37" y="28"/>
                  </a:lnTo>
                  <a:lnTo>
                    <a:pt x="48" y="32"/>
                  </a:lnTo>
                  <a:lnTo>
                    <a:pt x="57" y="37"/>
                  </a:lnTo>
                  <a:lnTo>
                    <a:pt x="62" y="37"/>
                  </a:lnTo>
                  <a:lnTo>
                    <a:pt x="65" y="35"/>
                  </a:lnTo>
                  <a:lnTo>
                    <a:pt x="65" y="32"/>
                  </a:lnTo>
                  <a:lnTo>
                    <a:pt x="59" y="29"/>
                  </a:lnTo>
                  <a:lnTo>
                    <a:pt x="52" y="25"/>
                  </a:lnTo>
                  <a:lnTo>
                    <a:pt x="42" y="21"/>
                  </a:lnTo>
                  <a:lnTo>
                    <a:pt x="31" y="16"/>
                  </a:lnTo>
                  <a:lnTo>
                    <a:pt x="20" y="12"/>
                  </a:lnTo>
                  <a:lnTo>
                    <a:pt x="9"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567" name="Freeform 250"/>
            <p:cNvSpPr>
              <a:spLocks/>
            </p:cNvSpPr>
            <p:nvPr/>
          </p:nvSpPr>
          <p:spPr bwMode="auto">
            <a:xfrm>
              <a:off x="1194" y="2862"/>
              <a:ext cx="74" cy="45"/>
            </a:xfrm>
            <a:custGeom>
              <a:avLst/>
              <a:gdLst>
                <a:gd name="T0" fmla="*/ 74 w 74"/>
                <a:gd name="T1" fmla="*/ 43 h 45"/>
                <a:gd name="T2" fmla="*/ 71 w 74"/>
                <a:gd name="T3" fmla="*/ 45 h 45"/>
                <a:gd name="T4" fmla="*/ 64 w 74"/>
                <a:gd name="T5" fmla="*/ 43 h 45"/>
                <a:gd name="T6" fmla="*/ 55 w 74"/>
                <a:gd name="T7" fmla="*/ 40 h 45"/>
                <a:gd name="T8" fmla="*/ 43 w 74"/>
                <a:gd name="T9" fmla="*/ 34 h 45"/>
                <a:gd name="T10" fmla="*/ 31 w 74"/>
                <a:gd name="T11" fmla="*/ 28 h 45"/>
                <a:gd name="T12" fmla="*/ 19 w 74"/>
                <a:gd name="T13" fmla="*/ 21 h 45"/>
                <a:gd name="T14" fmla="*/ 9 w 74"/>
                <a:gd name="T15" fmla="*/ 11 h 45"/>
                <a:gd name="T16" fmla="*/ 0 w 74"/>
                <a:gd name="T17" fmla="*/ 0 h 45"/>
                <a:gd name="T18" fmla="*/ 9 w 74"/>
                <a:gd name="T19" fmla="*/ 5 h 45"/>
                <a:gd name="T20" fmla="*/ 21 w 74"/>
                <a:gd name="T21" fmla="*/ 11 h 45"/>
                <a:gd name="T22" fmla="*/ 33 w 74"/>
                <a:gd name="T23" fmla="*/ 17 h 45"/>
                <a:gd name="T24" fmla="*/ 46 w 74"/>
                <a:gd name="T25" fmla="*/ 24 h 45"/>
                <a:gd name="T26" fmla="*/ 56 w 74"/>
                <a:gd name="T27" fmla="*/ 30 h 45"/>
                <a:gd name="T28" fmla="*/ 66 w 74"/>
                <a:gd name="T29" fmla="*/ 34 h 45"/>
                <a:gd name="T30" fmla="*/ 72 w 74"/>
                <a:gd name="T31" fmla="*/ 40 h 45"/>
                <a:gd name="T32" fmla="*/ 74 w 74"/>
                <a:gd name="T33" fmla="*/ 43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45"/>
                <a:gd name="T53" fmla="*/ 74 w 74"/>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45">
                  <a:moveTo>
                    <a:pt x="74" y="43"/>
                  </a:moveTo>
                  <a:lnTo>
                    <a:pt x="71" y="45"/>
                  </a:lnTo>
                  <a:lnTo>
                    <a:pt x="64" y="43"/>
                  </a:lnTo>
                  <a:lnTo>
                    <a:pt x="55" y="40"/>
                  </a:lnTo>
                  <a:lnTo>
                    <a:pt x="43" y="34"/>
                  </a:lnTo>
                  <a:lnTo>
                    <a:pt x="31" y="28"/>
                  </a:lnTo>
                  <a:lnTo>
                    <a:pt x="19" y="21"/>
                  </a:lnTo>
                  <a:lnTo>
                    <a:pt x="9" y="11"/>
                  </a:lnTo>
                  <a:lnTo>
                    <a:pt x="0" y="0"/>
                  </a:lnTo>
                  <a:lnTo>
                    <a:pt x="9" y="5"/>
                  </a:lnTo>
                  <a:lnTo>
                    <a:pt x="21" y="11"/>
                  </a:lnTo>
                  <a:lnTo>
                    <a:pt x="33" y="17"/>
                  </a:lnTo>
                  <a:lnTo>
                    <a:pt x="46" y="24"/>
                  </a:lnTo>
                  <a:lnTo>
                    <a:pt x="56" y="30"/>
                  </a:lnTo>
                  <a:lnTo>
                    <a:pt x="66" y="34"/>
                  </a:lnTo>
                  <a:lnTo>
                    <a:pt x="72" y="40"/>
                  </a:lnTo>
                  <a:lnTo>
                    <a:pt x="74" y="4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568" name="Freeform 251"/>
            <p:cNvSpPr>
              <a:spLocks/>
            </p:cNvSpPr>
            <p:nvPr/>
          </p:nvSpPr>
          <p:spPr bwMode="auto">
            <a:xfrm>
              <a:off x="1188" y="2802"/>
              <a:ext cx="95" cy="59"/>
            </a:xfrm>
            <a:custGeom>
              <a:avLst/>
              <a:gdLst>
                <a:gd name="T0" fmla="*/ 95 w 95"/>
                <a:gd name="T1" fmla="*/ 57 h 59"/>
                <a:gd name="T2" fmla="*/ 90 w 95"/>
                <a:gd name="T3" fmla="*/ 59 h 59"/>
                <a:gd name="T4" fmla="*/ 80 w 95"/>
                <a:gd name="T5" fmla="*/ 56 h 59"/>
                <a:gd name="T6" fmla="*/ 67 w 95"/>
                <a:gd name="T7" fmla="*/ 51 h 59"/>
                <a:gd name="T8" fmla="*/ 52 w 95"/>
                <a:gd name="T9" fmla="*/ 44 h 59"/>
                <a:gd name="T10" fmla="*/ 36 w 95"/>
                <a:gd name="T11" fmla="*/ 34 h 59"/>
                <a:gd name="T12" fmla="*/ 21 w 95"/>
                <a:gd name="T13" fmla="*/ 23 h 59"/>
                <a:gd name="T14" fmla="*/ 8 w 95"/>
                <a:gd name="T15" fmla="*/ 12 h 59"/>
                <a:gd name="T16" fmla="*/ 0 w 95"/>
                <a:gd name="T17" fmla="*/ 0 h 59"/>
                <a:gd name="T18" fmla="*/ 8 w 95"/>
                <a:gd name="T19" fmla="*/ 4 h 59"/>
                <a:gd name="T20" fmla="*/ 19 w 95"/>
                <a:gd name="T21" fmla="*/ 12 h 59"/>
                <a:gd name="T22" fmla="*/ 36 w 95"/>
                <a:gd name="T23" fmla="*/ 20 h 59"/>
                <a:gd name="T24" fmla="*/ 53 w 95"/>
                <a:gd name="T25" fmla="*/ 29 h 59"/>
                <a:gd name="T26" fmla="*/ 70 w 95"/>
                <a:gd name="T27" fmla="*/ 38 h 59"/>
                <a:gd name="T28" fmla="*/ 83 w 95"/>
                <a:gd name="T29" fmla="*/ 46 h 59"/>
                <a:gd name="T30" fmla="*/ 92 w 95"/>
                <a:gd name="T31" fmla="*/ 53 h 59"/>
                <a:gd name="T32" fmla="*/ 95 w 95"/>
                <a:gd name="T33" fmla="*/ 57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5"/>
                <a:gd name="T52" fmla="*/ 0 h 59"/>
                <a:gd name="T53" fmla="*/ 95 w 9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5" h="59">
                  <a:moveTo>
                    <a:pt x="95" y="57"/>
                  </a:moveTo>
                  <a:lnTo>
                    <a:pt x="90" y="59"/>
                  </a:lnTo>
                  <a:lnTo>
                    <a:pt x="80" y="56"/>
                  </a:lnTo>
                  <a:lnTo>
                    <a:pt x="67" y="51"/>
                  </a:lnTo>
                  <a:lnTo>
                    <a:pt x="52" y="44"/>
                  </a:lnTo>
                  <a:lnTo>
                    <a:pt x="36" y="34"/>
                  </a:lnTo>
                  <a:lnTo>
                    <a:pt x="21" y="23"/>
                  </a:lnTo>
                  <a:lnTo>
                    <a:pt x="8" y="12"/>
                  </a:lnTo>
                  <a:lnTo>
                    <a:pt x="0" y="0"/>
                  </a:lnTo>
                  <a:lnTo>
                    <a:pt x="8" y="4"/>
                  </a:lnTo>
                  <a:lnTo>
                    <a:pt x="19" y="12"/>
                  </a:lnTo>
                  <a:lnTo>
                    <a:pt x="36" y="20"/>
                  </a:lnTo>
                  <a:lnTo>
                    <a:pt x="53" y="29"/>
                  </a:lnTo>
                  <a:lnTo>
                    <a:pt x="70" y="38"/>
                  </a:lnTo>
                  <a:lnTo>
                    <a:pt x="83" y="46"/>
                  </a:lnTo>
                  <a:lnTo>
                    <a:pt x="92" y="53"/>
                  </a:lnTo>
                  <a:lnTo>
                    <a:pt x="95" y="5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569" name="Freeform 252"/>
            <p:cNvSpPr>
              <a:spLocks/>
            </p:cNvSpPr>
            <p:nvPr/>
          </p:nvSpPr>
          <p:spPr bwMode="auto">
            <a:xfrm>
              <a:off x="1193" y="2746"/>
              <a:ext cx="103" cy="65"/>
            </a:xfrm>
            <a:custGeom>
              <a:avLst/>
              <a:gdLst>
                <a:gd name="T0" fmla="*/ 103 w 103"/>
                <a:gd name="T1" fmla="*/ 63 h 65"/>
                <a:gd name="T2" fmla="*/ 97 w 103"/>
                <a:gd name="T3" fmla="*/ 65 h 65"/>
                <a:gd name="T4" fmla="*/ 85 w 103"/>
                <a:gd name="T5" fmla="*/ 62 h 65"/>
                <a:gd name="T6" fmla="*/ 70 w 103"/>
                <a:gd name="T7" fmla="*/ 54 h 65"/>
                <a:gd name="T8" fmla="*/ 53 w 103"/>
                <a:gd name="T9" fmla="*/ 45 h 65"/>
                <a:gd name="T10" fmla="*/ 35 w 103"/>
                <a:gd name="T11" fmla="*/ 35 h 65"/>
                <a:gd name="T12" fmla="*/ 20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0" y="54"/>
                  </a:lnTo>
                  <a:lnTo>
                    <a:pt x="53" y="45"/>
                  </a:lnTo>
                  <a:lnTo>
                    <a:pt x="35" y="35"/>
                  </a:lnTo>
                  <a:lnTo>
                    <a:pt x="20"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570" name="Freeform 253"/>
            <p:cNvSpPr>
              <a:spLocks/>
            </p:cNvSpPr>
            <p:nvPr/>
          </p:nvSpPr>
          <p:spPr bwMode="auto">
            <a:xfrm>
              <a:off x="1203" y="2709"/>
              <a:ext cx="83" cy="69"/>
            </a:xfrm>
            <a:custGeom>
              <a:avLst/>
              <a:gdLst>
                <a:gd name="T0" fmla="*/ 83 w 83"/>
                <a:gd name="T1" fmla="*/ 69 h 69"/>
                <a:gd name="T2" fmla="*/ 78 w 83"/>
                <a:gd name="T3" fmla="*/ 69 h 69"/>
                <a:gd name="T4" fmla="*/ 69 w 83"/>
                <a:gd name="T5" fmla="*/ 65 h 69"/>
                <a:gd name="T6" fmla="*/ 56 w 83"/>
                <a:gd name="T7" fmla="*/ 56 h 69"/>
                <a:gd name="T8" fmla="*/ 41 w 83"/>
                <a:gd name="T9" fmla="*/ 45 h 69"/>
                <a:gd name="T10" fmla="*/ 26 w 83"/>
                <a:gd name="T11" fmla="*/ 32 h 69"/>
                <a:gd name="T12" fmla="*/ 13 w 83"/>
                <a:gd name="T13" fmla="*/ 20 h 69"/>
                <a:gd name="T14" fmla="*/ 4 w 83"/>
                <a:gd name="T15" fmla="*/ 8 h 69"/>
                <a:gd name="T16" fmla="*/ 0 w 83"/>
                <a:gd name="T17" fmla="*/ 0 h 69"/>
                <a:gd name="T18" fmla="*/ 7 w 83"/>
                <a:gd name="T19" fmla="*/ 5 h 69"/>
                <a:gd name="T20" fmla="*/ 19 w 83"/>
                <a:gd name="T21" fmla="*/ 14 h 69"/>
                <a:gd name="T22" fmla="*/ 34 w 83"/>
                <a:gd name="T23" fmla="*/ 25 h 69"/>
                <a:gd name="T24" fmla="*/ 50 w 83"/>
                <a:gd name="T25" fmla="*/ 35 h 69"/>
                <a:gd name="T26" fmla="*/ 63 w 83"/>
                <a:gd name="T27" fmla="*/ 45 h 69"/>
                <a:gd name="T28" fmla="*/ 75 w 83"/>
                <a:gd name="T29" fmla="*/ 56 h 69"/>
                <a:gd name="T30" fmla="*/ 83 w 83"/>
                <a:gd name="T31" fmla="*/ 63 h 69"/>
                <a:gd name="T32" fmla="*/ 83 w 83"/>
                <a:gd name="T33" fmla="*/ 69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69"/>
                <a:gd name="T53" fmla="*/ 83 w 83"/>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69">
                  <a:moveTo>
                    <a:pt x="83" y="69"/>
                  </a:moveTo>
                  <a:lnTo>
                    <a:pt x="78" y="69"/>
                  </a:lnTo>
                  <a:lnTo>
                    <a:pt x="69" y="65"/>
                  </a:lnTo>
                  <a:lnTo>
                    <a:pt x="56" y="56"/>
                  </a:lnTo>
                  <a:lnTo>
                    <a:pt x="41" y="45"/>
                  </a:lnTo>
                  <a:lnTo>
                    <a:pt x="26" y="32"/>
                  </a:lnTo>
                  <a:lnTo>
                    <a:pt x="13" y="20"/>
                  </a:lnTo>
                  <a:lnTo>
                    <a:pt x="4" y="8"/>
                  </a:lnTo>
                  <a:lnTo>
                    <a:pt x="0" y="0"/>
                  </a:lnTo>
                  <a:lnTo>
                    <a:pt x="7" y="5"/>
                  </a:lnTo>
                  <a:lnTo>
                    <a:pt x="19" y="14"/>
                  </a:lnTo>
                  <a:lnTo>
                    <a:pt x="34" y="25"/>
                  </a:lnTo>
                  <a:lnTo>
                    <a:pt x="50" y="35"/>
                  </a:lnTo>
                  <a:lnTo>
                    <a:pt x="63" y="45"/>
                  </a:lnTo>
                  <a:lnTo>
                    <a:pt x="75" y="56"/>
                  </a:lnTo>
                  <a:lnTo>
                    <a:pt x="83" y="63"/>
                  </a:lnTo>
                  <a:lnTo>
                    <a:pt x="83" y="6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571" name="Freeform 254"/>
            <p:cNvSpPr>
              <a:spLocks/>
            </p:cNvSpPr>
            <p:nvPr/>
          </p:nvSpPr>
          <p:spPr bwMode="auto">
            <a:xfrm>
              <a:off x="1213" y="2680"/>
              <a:ext cx="70" cy="60"/>
            </a:xfrm>
            <a:custGeom>
              <a:avLst/>
              <a:gdLst>
                <a:gd name="T0" fmla="*/ 70 w 70"/>
                <a:gd name="T1" fmla="*/ 60 h 60"/>
                <a:gd name="T2" fmla="*/ 65 w 70"/>
                <a:gd name="T3" fmla="*/ 60 h 60"/>
                <a:gd name="T4" fmla="*/ 58 w 70"/>
                <a:gd name="T5" fmla="*/ 58 h 60"/>
                <a:gd name="T6" fmla="*/ 47 w 70"/>
                <a:gd name="T7" fmla="*/ 52 h 60"/>
                <a:gd name="T8" fmla="*/ 36 w 70"/>
                <a:gd name="T9" fmla="*/ 45 h 60"/>
                <a:gd name="T10" fmla="*/ 24 w 70"/>
                <a:gd name="T11" fmla="*/ 34 h 60"/>
                <a:gd name="T12" fmla="*/ 14 w 70"/>
                <a:gd name="T13" fmla="*/ 24 h 60"/>
                <a:gd name="T14" fmla="*/ 5 w 70"/>
                <a:gd name="T15" fmla="*/ 12 h 60"/>
                <a:gd name="T16" fmla="*/ 0 w 70"/>
                <a:gd name="T17" fmla="*/ 0 h 60"/>
                <a:gd name="T18" fmla="*/ 8 w 70"/>
                <a:gd name="T19" fmla="*/ 6 h 60"/>
                <a:gd name="T20" fmla="*/ 18 w 70"/>
                <a:gd name="T21" fmla="*/ 15 h 60"/>
                <a:gd name="T22" fmla="*/ 30 w 70"/>
                <a:gd name="T23" fmla="*/ 24 h 60"/>
                <a:gd name="T24" fmla="*/ 43 w 70"/>
                <a:gd name="T25" fmla="*/ 33 h 60"/>
                <a:gd name="T26" fmla="*/ 55 w 70"/>
                <a:gd name="T27" fmla="*/ 42 h 60"/>
                <a:gd name="T28" fmla="*/ 64 w 70"/>
                <a:gd name="T29" fmla="*/ 49 h 60"/>
                <a:gd name="T30" fmla="*/ 70 w 70"/>
                <a:gd name="T31" fmla="*/ 55 h 60"/>
                <a:gd name="T32" fmla="*/ 70 w 70"/>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0"/>
                <a:gd name="T53" fmla="*/ 70 w 70"/>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0">
                  <a:moveTo>
                    <a:pt x="70" y="60"/>
                  </a:moveTo>
                  <a:lnTo>
                    <a:pt x="65" y="60"/>
                  </a:lnTo>
                  <a:lnTo>
                    <a:pt x="58" y="58"/>
                  </a:lnTo>
                  <a:lnTo>
                    <a:pt x="47" y="52"/>
                  </a:lnTo>
                  <a:lnTo>
                    <a:pt x="36" y="45"/>
                  </a:lnTo>
                  <a:lnTo>
                    <a:pt x="24" y="34"/>
                  </a:lnTo>
                  <a:lnTo>
                    <a:pt x="14" y="24"/>
                  </a:lnTo>
                  <a:lnTo>
                    <a:pt x="5" y="12"/>
                  </a:lnTo>
                  <a:lnTo>
                    <a:pt x="0" y="0"/>
                  </a:lnTo>
                  <a:lnTo>
                    <a:pt x="8" y="6"/>
                  </a:lnTo>
                  <a:lnTo>
                    <a:pt x="18" y="15"/>
                  </a:lnTo>
                  <a:lnTo>
                    <a:pt x="30" y="24"/>
                  </a:lnTo>
                  <a:lnTo>
                    <a:pt x="43" y="33"/>
                  </a:lnTo>
                  <a:lnTo>
                    <a:pt x="55" y="42"/>
                  </a:lnTo>
                  <a:lnTo>
                    <a:pt x="64" y="49"/>
                  </a:lnTo>
                  <a:lnTo>
                    <a:pt x="70" y="55"/>
                  </a:lnTo>
                  <a:lnTo>
                    <a:pt x="70" y="6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572" name="Freeform 255"/>
            <p:cNvSpPr>
              <a:spLocks/>
            </p:cNvSpPr>
            <p:nvPr/>
          </p:nvSpPr>
          <p:spPr bwMode="auto">
            <a:xfrm>
              <a:off x="1234" y="2652"/>
              <a:ext cx="49" cy="52"/>
            </a:xfrm>
            <a:custGeom>
              <a:avLst/>
              <a:gdLst>
                <a:gd name="T0" fmla="*/ 49 w 49"/>
                <a:gd name="T1" fmla="*/ 52 h 52"/>
                <a:gd name="T2" fmla="*/ 44 w 49"/>
                <a:gd name="T3" fmla="*/ 52 h 52"/>
                <a:gd name="T4" fmla="*/ 38 w 49"/>
                <a:gd name="T5" fmla="*/ 48 h 52"/>
                <a:gd name="T6" fmla="*/ 29 w 49"/>
                <a:gd name="T7" fmla="*/ 42 h 52"/>
                <a:gd name="T8" fmla="*/ 21 w 49"/>
                <a:gd name="T9" fmla="*/ 33 h 52"/>
                <a:gd name="T10" fmla="*/ 13 w 49"/>
                <a:gd name="T11" fmla="*/ 24 h 52"/>
                <a:gd name="T12" fmla="*/ 6 w 49"/>
                <a:gd name="T13" fmla="*/ 14 h 52"/>
                <a:gd name="T14" fmla="*/ 1 w 49"/>
                <a:gd name="T15" fmla="*/ 6 h 52"/>
                <a:gd name="T16" fmla="*/ 0 w 49"/>
                <a:gd name="T17" fmla="*/ 0 h 52"/>
                <a:gd name="T18" fmla="*/ 4 w 49"/>
                <a:gd name="T19" fmla="*/ 6 h 52"/>
                <a:gd name="T20" fmla="*/ 12 w 49"/>
                <a:gd name="T21" fmla="*/ 12 h 52"/>
                <a:gd name="T22" fmla="*/ 21 w 49"/>
                <a:gd name="T23" fmla="*/ 20 h 52"/>
                <a:gd name="T24" fmla="*/ 28 w 49"/>
                <a:gd name="T25" fmla="*/ 27 h 52"/>
                <a:gd name="T26" fmla="*/ 35 w 49"/>
                <a:gd name="T27" fmla="*/ 34 h 52"/>
                <a:gd name="T28" fmla="*/ 43 w 49"/>
                <a:gd name="T29" fmla="*/ 42 h 52"/>
                <a:gd name="T30" fmla="*/ 47 w 49"/>
                <a:gd name="T31" fmla="*/ 48 h 52"/>
                <a:gd name="T32" fmla="*/ 49 w 49"/>
                <a:gd name="T33" fmla="*/ 52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2"/>
                <a:gd name="T53" fmla="*/ 49 w 49"/>
                <a:gd name="T54" fmla="*/ 52 h 5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2">
                  <a:moveTo>
                    <a:pt x="49" y="52"/>
                  </a:moveTo>
                  <a:lnTo>
                    <a:pt x="44" y="52"/>
                  </a:lnTo>
                  <a:lnTo>
                    <a:pt x="38" y="48"/>
                  </a:lnTo>
                  <a:lnTo>
                    <a:pt x="29" y="42"/>
                  </a:lnTo>
                  <a:lnTo>
                    <a:pt x="21" y="33"/>
                  </a:lnTo>
                  <a:lnTo>
                    <a:pt x="13" y="24"/>
                  </a:lnTo>
                  <a:lnTo>
                    <a:pt x="6" y="14"/>
                  </a:lnTo>
                  <a:lnTo>
                    <a:pt x="1" y="6"/>
                  </a:lnTo>
                  <a:lnTo>
                    <a:pt x="0" y="0"/>
                  </a:lnTo>
                  <a:lnTo>
                    <a:pt x="4" y="6"/>
                  </a:lnTo>
                  <a:lnTo>
                    <a:pt x="12" y="12"/>
                  </a:lnTo>
                  <a:lnTo>
                    <a:pt x="21" y="20"/>
                  </a:lnTo>
                  <a:lnTo>
                    <a:pt x="28" y="27"/>
                  </a:lnTo>
                  <a:lnTo>
                    <a:pt x="35" y="34"/>
                  </a:lnTo>
                  <a:lnTo>
                    <a:pt x="43" y="42"/>
                  </a:lnTo>
                  <a:lnTo>
                    <a:pt x="47" y="48"/>
                  </a:lnTo>
                  <a:lnTo>
                    <a:pt x="49"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573" name="Freeform 256"/>
            <p:cNvSpPr>
              <a:spLocks/>
            </p:cNvSpPr>
            <p:nvPr/>
          </p:nvSpPr>
          <p:spPr bwMode="auto">
            <a:xfrm>
              <a:off x="1246" y="2636"/>
              <a:ext cx="29" cy="34"/>
            </a:xfrm>
            <a:custGeom>
              <a:avLst/>
              <a:gdLst>
                <a:gd name="T0" fmla="*/ 29 w 29"/>
                <a:gd name="T1" fmla="*/ 34 h 34"/>
                <a:gd name="T2" fmla="*/ 22 w 29"/>
                <a:gd name="T3" fmla="*/ 33 h 34"/>
                <a:gd name="T4" fmla="*/ 10 w 29"/>
                <a:gd name="T5" fmla="*/ 24 h 34"/>
                <a:gd name="T6" fmla="*/ 0 w 29"/>
                <a:gd name="T7" fmla="*/ 12 h 34"/>
                <a:gd name="T8" fmla="*/ 0 w 29"/>
                <a:gd name="T9" fmla="*/ 0 h 34"/>
                <a:gd name="T10" fmla="*/ 7 w 29"/>
                <a:gd name="T11" fmla="*/ 12 h 34"/>
                <a:gd name="T12" fmla="*/ 19 w 29"/>
                <a:gd name="T13" fmla="*/ 21 h 34"/>
                <a:gd name="T14" fmla="*/ 29 w 29"/>
                <a:gd name="T15" fmla="*/ 28 h 34"/>
                <a:gd name="T16" fmla="*/ 29 w 29"/>
                <a:gd name="T17" fmla="*/ 34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4"/>
                <a:gd name="T29" fmla="*/ 29 w 29"/>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4">
                  <a:moveTo>
                    <a:pt x="29" y="34"/>
                  </a:moveTo>
                  <a:lnTo>
                    <a:pt x="22" y="33"/>
                  </a:lnTo>
                  <a:lnTo>
                    <a:pt x="10" y="24"/>
                  </a:lnTo>
                  <a:lnTo>
                    <a:pt x="0" y="12"/>
                  </a:lnTo>
                  <a:lnTo>
                    <a:pt x="0" y="0"/>
                  </a:lnTo>
                  <a:lnTo>
                    <a:pt x="7" y="12"/>
                  </a:lnTo>
                  <a:lnTo>
                    <a:pt x="19" y="21"/>
                  </a:lnTo>
                  <a:lnTo>
                    <a:pt x="29" y="28"/>
                  </a:lnTo>
                  <a:lnTo>
                    <a:pt x="29" y="3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574" name="Freeform 257"/>
            <p:cNvSpPr>
              <a:spLocks/>
            </p:cNvSpPr>
            <p:nvPr/>
          </p:nvSpPr>
          <p:spPr bwMode="auto">
            <a:xfrm>
              <a:off x="1213" y="2913"/>
              <a:ext cx="43" cy="37"/>
            </a:xfrm>
            <a:custGeom>
              <a:avLst/>
              <a:gdLst>
                <a:gd name="T0" fmla="*/ 0 w 43"/>
                <a:gd name="T1" fmla="*/ 0 h 37"/>
                <a:gd name="T2" fmla="*/ 3 w 43"/>
                <a:gd name="T3" fmla="*/ 3 h 37"/>
                <a:gd name="T4" fmla="*/ 9 w 43"/>
                <a:gd name="T5" fmla="*/ 5 h 37"/>
                <a:gd name="T6" fmla="*/ 18 w 43"/>
                <a:gd name="T7" fmla="*/ 11 h 37"/>
                <a:gd name="T8" fmla="*/ 25 w 43"/>
                <a:gd name="T9" fmla="*/ 16 h 37"/>
                <a:gd name="T10" fmla="*/ 34 w 43"/>
                <a:gd name="T11" fmla="*/ 22 h 37"/>
                <a:gd name="T12" fmla="*/ 40 w 43"/>
                <a:gd name="T13" fmla="*/ 28 h 37"/>
                <a:gd name="T14" fmla="*/ 43 w 43"/>
                <a:gd name="T15" fmla="*/ 32 h 37"/>
                <a:gd name="T16" fmla="*/ 42 w 43"/>
                <a:gd name="T17" fmla="*/ 37 h 37"/>
                <a:gd name="T18" fmla="*/ 33 w 43"/>
                <a:gd name="T19" fmla="*/ 37 h 37"/>
                <a:gd name="T20" fmla="*/ 21 w 43"/>
                <a:gd name="T21" fmla="*/ 25 h 37"/>
                <a:gd name="T22" fmla="*/ 9 w 43"/>
                <a:gd name="T23" fmla="*/ 10 h 37"/>
                <a:gd name="T24" fmla="*/ 0 w 43"/>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37"/>
                <a:gd name="T41" fmla="*/ 43 w 43"/>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37">
                  <a:moveTo>
                    <a:pt x="0" y="0"/>
                  </a:moveTo>
                  <a:lnTo>
                    <a:pt x="3" y="3"/>
                  </a:lnTo>
                  <a:lnTo>
                    <a:pt x="9" y="5"/>
                  </a:lnTo>
                  <a:lnTo>
                    <a:pt x="18" y="11"/>
                  </a:lnTo>
                  <a:lnTo>
                    <a:pt x="25" y="16"/>
                  </a:lnTo>
                  <a:lnTo>
                    <a:pt x="34" y="22"/>
                  </a:lnTo>
                  <a:lnTo>
                    <a:pt x="40" y="28"/>
                  </a:lnTo>
                  <a:lnTo>
                    <a:pt x="43" y="32"/>
                  </a:lnTo>
                  <a:lnTo>
                    <a:pt x="42" y="37"/>
                  </a:lnTo>
                  <a:lnTo>
                    <a:pt x="33" y="37"/>
                  </a:lnTo>
                  <a:lnTo>
                    <a:pt x="21" y="25"/>
                  </a:lnTo>
                  <a:lnTo>
                    <a:pt x="9" y="10"/>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575" name="Freeform 258"/>
            <p:cNvSpPr>
              <a:spLocks/>
            </p:cNvSpPr>
            <p:nvPr/>
          </p:nvSpPr>
          <p:spPr bwMode="auto">
            <a:xfrm>
              <a:off x="1191" y="2911"/>
              <a:ext cx="21" cy="46"/>
            </a:xfrm>
            <a:custGeom>
              <a:avLst/>
              <a:gdLst>
                <a:gd name="T0" fmla="*/ 21 w 21"/>
                <a:gd name="T1" fmla="*/ 0 h 46"/>
                <a:gd name="T2" fmla="*/ 16 w 21"/>
                <a:gd name="T3" fmla="*/ 7 h 46"/>
                <a:gd name="T4" fmla="*/ 7 w 21"/>
                <a:gd name="T5" fmla="*/ 22 h 46"/>
                <a:gd name="T6" fmla="*/ 0 w 21"/>
                <a:gd name="T7" fmla="*/ 36 h 46"/>
                <a:gd name="T8" fmla="*/ 2 w 21"/>
                <a:gd name="T9" fmla="*/ 46 h 46"/>
                <a:gd name="T10" fmla="*/ 7 w 21"/>
                <a:gd name="T11" fmla="*/ 43 h 46"/>
                <a:gd name="T12" fmla="*/ 13 w 21"/>
                <a:gd name="T13" fmla="*/ 30 h 46"/>
                <a:gd name="T14" fmla="*/ 18 w 21"/>
                <a:gd name="T15" fmla="*/ 12 h 46"/>
                <a:gd name="T16" fmla="*/ 21 w 21"/>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6"/>
                <a:gd name="T29" fmla="*/ 21 w 21"/>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6">
                  <a:moveTo>
                    <a:pt x="21" y="0"/>
                  </a:moveTo>
                  <a:lnTo>
                    <a:pt x="16" y="7"/>
                  </a:lnTo>
                  <a:lnTo>
                    <a:pt x="7" y="22"/>
                  </a:lnTo>
                  <a:lnTo>
                    <a:pt x="0" y="36"/>
                  </a:lnTo>
                  <a:lnTo>
                    <a:pt x="2" y="46"/>
                  </a:lnTo>
                  <a:lnTo>
                    <a:pt x="7" y="43"/>
                  </a:lnTo>
                  <a:lnTo>
                    <a:pt x="13" y="30"/>
                  </a:lnTo>
                  <a:lnTo>
                    <a:pt x="18" y="12"/>
                  </a:lnTo>
                  <a:lnTo>
                    <a:pt x="2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576" name="Freeform 259"/>
            <p:cNvSpPr>
              <a:spLocks/>
            </p:cNvSpPr>
            <p:nvPr/>
          </p:nvSpPr>
          <p:spPr bwMode="auto">
            <a:xfrm>
              <a:off x="1215" y="2920"/>
              <a:ext cx="13" cy="52"/>
            </a:xfrm>
            <a:custGeom>
              <a:avLst/>
              <a:gdLst>
                <a:gd name="T0" fmla="*/ 0 w 13"/>
                <a:gd name="T1" fmla="*/ 0 h 52"/>
                <a:gd name="T2" fmla="*/ 1 w 13"/>
                <a:gd name="T3" fmla="*/ 10 h 52"/>
                <a:gd name="T4" fmla="*/ 1 w 13"/>
                <a:gd name="T5" fmla="*/ 28 h 52"/>
                <a:gd name="T6" fmla="*/ 3 w 13"/>
                <a:gd name="T7" fmla="*/ 44 h 52"/>
                <a:gd name="T8" fmla="*/ 9 w 13"/>
                <a:gd name="T9" fmla="*/ 52 h 52"/>
                <a:gd name="T10" fmla="*/ 13 w 13"/>
                <a:gd name="T11" fmla="*/ 46 h 52"/>
                <a:gd name="T12" fmla="*/ 10 w 13"/>
                <a:gd name="T13" fmla="*/ 30 h 52"/>
                <a:gd name="T14" fmla="*/ 4 w 13"/>
                <a:gd name="T15" fmla="*/ 12 h 52"/>
                <a:gd name="T16" fmla="*/ 0 w 13"/>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2"/>
                <a:gd name="T29" fmla="*/ 13 w 13"/>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2">
                  <a:moveTo>
                    <a:pt x="0" y="0"/>
                  </a:moveTo>
                  <a:lnTo>
                    <a:pt x="1" y="10"/>
                  </a:lnTo>
                  <a:lnTo>
                    <a:pt x="1" y="28"/>
                  </a:lnTo>
                  <a:lnTo>
                    <a:pt x="3" y="44"/>
                  </a:lnTo>
                  <a:lnTo>
                    <a:pt x="9" y="52"/>
                  </a:lnTo>
                  <a:lnTo>
                    <a:pt x="13" y="46"/>
                  </a:lnTo>
                  <a:lnTo>
                    <a:pt x="10" y="30"/>
                  </a:lnTo>
                  <a:lnTo>
                    <a:pt x="4" y="1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577" name="Freeform 260"/>
            <p:cNvSpPr>
              <a:spLocks/>
            </p:cNvSpPr>
            <p:nvPr/>
          </p:nvSpPr>
          <p:spPr bwMode="auto">
            <a:xfrm>
              <a:off x="1166" y="2895"/>
              <a:ext cx="38" cy="46"/>
            </a:xfrm>
            <a:custGeom>
              <a:avLst/>
              <a:gdLst>
                <a:gd name="T0" fmla="*/ 38 w 38"/>
                <a:gd name="T1" fmla="*/ 0 h 46"/>
                <a:gd name="T2" fmla="*/ 30 w 38"/>
                <a:gd name="T3" fmla="*/ 15 h 46"/>
                <a:gd name="T4" fmla="*/ 19 w 38"/>
                <a:gd name="T5" fmla="*/ 31 h 46"/>
                <a:gd name="T6" fmla="*/ 7 w 38"/>
                <a:gd name="T7" fmla="*/ 44 h 46"/>
                <a:gd name="T8" fmla="*/ 0 w 38"/>
                <a:gd name="T9" fmla="*/ 46 h 46"/>
                <a:gd name="T10" fmla="*/ 0 w 38"/>
                <a:gd name="T11" fmla="*/ 41 h 46"/>
                <a:gd name="T12" fmla="*/ 3 w 38"/>
                <a:gd name="T13" fmla="*/ 37 h 46"/>
                <a:gd name="T14" fmla="*/ 7 w 38"/>
                <a:gd name="T15" fmla="*/ 29 h 46"/>
                <a:gd name="T16" fmla="*/ 15 w 38"/>
                <a:gd name="T17" fmla="*/ 22 h 46"/>
                <a:gd name="T18" fmla="*/ 22 w 38"/>
                <a:gd name="T19" fmla="*/ 16 h 46"/>
                <a:gd name="T20" fmla="*/ 30 w 38"/>
                <a:gd name="T21" fmla="*/ 9 h 46"/>
                <a:gd name="T22" fmla="*/ 35 w 38"/>
                <a:gd name="T23" fmla="*/ 4 h 46"/>
                <a:gd name="T24" fmla="*/ 38 w 38"/>
                <a:gd name="T25" fmla="*/ 0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46"/>
                <a:gd name="T41" fmla="*/ 38 w 38"/>
                <a:gd name="T42" fmla="*/ 46 h 4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46">
                  <a:moveTo>
                    <a:pt x="38" y="0"/>
                  </a:moveTo>
                  <a:lnTo>
                    <a:pt x="30" y="15"/>
                  </a:lnTo>
                  <a:lnTo>
                    <a:pt x="19" y="31"/>
                  </a:lnTo>
                  <a:lnTo>
                    <a:pt x="7" y="44"/>
                  </a:lnTo>
                  <a:lnTo>
                    <a:pt x="0" y="46"/>
                  </a:lnTo>
                  <a:lnTo>
                    <a:pt x="0" y="41"/>
                  </a:lnTo>
                  <a:lnTo>
                    <a:pt x="3" y="37"/>
                  </a:lnTo>
                  <a:lnTo>
                    <a:pt x="7" y="29"/>
                  </a:lnTo>
                  <a:lnTo>
                    <a:pt x="15" y="22"/>
                  </a:lnTo>
                  <a:lnTo>
                    <a:pt x="22" y="16"/>
                  </a:lnTo>
                  <a:lnTo>
                    <a:pt x="30" y="9"/>
                  </a:lnTo>
                  <a:lnTo>
                    <a:pt x="35" y="4"/>
                  </a:lnTo>
                  <a:lnTo>
                    <a:pt x="3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578" name="Freeform 261"/>
            <p:cNvSpPr>
              <a:spLocks/>
            </p:cNvSpPr>
            <p:nvPr/>
          </p:nvSpPr>
          <p:spPr bwMode="auto">
            <a:xfrm>
              <a:off x="1170" y="2645"/>
              <a:ext cx="67" cy="13"/>
            </a:xfrm>
            <a:custGeom>
              <a:avLst/>
              <a:gdLst>
                <a:gd name="T0" fmla="*/ 67 w 67"/>
                <a:gd name="T1" fmla="*/ 12 h 13"/>
                <a:gd name="T2" fmla="*/ 59 w 67"/>
                <a:gd name="T3" fmla="*/ 12 h 13"/>
                <a:gd name="T4" fmla="*/ 49 w 67"/>
                <a:gd name="T5" fmla="*/ 13 h 13"/>
                <a:gd name="T6" fmla="*/ 39 w 67"/>
                <a:gd name="T7" fmla="*/ 13 h 13"/>
                <a:gd name="T8" fmla="*/ 28 w 67"/>
                <a:gd name="T9" fmla="*/ 13 h 13"/>
                <a:gd name="T10" fmla="*/ 18 w 67"/>
                <a:gd name="T11" fmla="*/ 13 h 13"/>
                <a:gd name="T12" fmla="*/ 9 w 67"/>
                <a:gd name="T13" fmla="*/ 12 h 13"/>
                <a:gd name="T14" fmla="*/ 3 w 67"/>
                <a:gd name="T15" fmla="*/ 9 h 13"/>
                <a:gd name="T16" fmla="*/ 0 w 67"/>
                <a:gd name="T17" fmla="*/ 4 h 13"/>
                <a:gd name="T18" fmla="*/ 2 w 67"/>
                <a:gd name="T19" fmla="*/ 1 h 13"/>
                <a:gd name="T20" fmla="*/ 8 w 67"/>
                <a:gd name="T21" fmla="*/ 0 h 13"/>
                <a:gd name="T22" fmla="*/ 17 w 67"/>
                <a:gd name="T23" fmla="*/ 0 h 13"/>
                <a:gd name="T24" fmla="*/ 27 w 67"/>
                <a:gd name="T25" fmla="*/ 3 h 13"/>
                <a:gd name="T26" fmla="*/ 37 w 67"/>
                <a:gd name="T27" fmla="*/ 6 h 13"/>
                <a:gd name="T28" fmla="*/ 49 w 67"/>
                <a:gd name="T29" fmla="*/ 9 h 13"/>
                <a:gd name="T30" fmla="*/ 59 w 67"/>
                <a:gd name="T31" fmla="*/ 10 h 13"/>
                <a:gd name="T32" fmla="*/ 67 w 67"/>
                <a:gd name="T33" fmla="*/ 12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3"/>
                <a:gd name="T53" fmla="*/ 67 w 67"/>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3">
                  <a:moveTo>
                    <a:pt x="67" y="12"/>
                  </a:moveTo>
                  <a:lnTo>
                    <a:pt x="59" y="12"/>
                  </a:lnTo>
                  <a:lnTo>
                    <a:pt x="49" y="13"/>
                  </a:lnTo>
                  <a:lnTo>
                    <a:pt x="39" y="13"/>
                  </a:lnTo>
                  <a:lnTo>
                    <a:pt x="28" y="13"/>
                  </a:lnTo>
                  <a:lnTo>
                    <a:pt x="18" y="13"/>
                  </a:lnTo>
                  <a:lnTo>
                    <a:pt x="9" y="12"/>
                  </a:lnTo>
                  <a:lnTo>
                    <a:pt x="3" y="9"/>
                  </a:lnTo>
                  <a:lnTo>
                    <a:pt x="0" y="4"/>
                  </a:lnTo>
                  <a:lnTo>
                    <a:pt x="2" y="1"/>
                  </a:lnTo>
                  <a:lnTo>
                    <a:pt x="8" y="0"/>
                  </a:lnTo>
                  <a:lnTo>
                    <a:pt x="17" y="0"/>
                  </a:lnTo>
                  <a:lnTo>
                    <a:pt x="27" y="3"/>
                  </a:lnTo>
                  <a:lnTo>
                    <a:pt x="37" y="6"/>
                  </a:lnTo>
                  <a:lnTo>
                    <a:pt x="49" y="9"/>
                  </a:lnTo>
                  <a:lnTo>
                    <a:pt x="59" y="10"/>
                  </a:lnTo>
                  <a:lnTo>
                    <a:pt x="67" y="1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579" name="Freeform 262"/>
            <p:cNvSpPr>
              <a:spLocks/>
            </p:cNvSpPr>
            <p:nvPr/>
          </p:nvSpPr>
          <p:spPr bwMode="auto">
            <a:xfrm>
              <a:off x="1182" y="2618"/>
              <a:ext cx="64" cy="23"/>
            </a:xfrm>
            <a:custGeom>
              <a:avLst/>
              <a:gdLst>
                <a:gd name="T0" fmla="*/ 64 w 64"/>
                <a:gd name="T1" fmla="*/ 23 h 23"/>
                <a:gd name="T2" fmla="*/ 58 w 64"/>
                <a:gd name="T3" fmla="*/ 23 h 23"/>
                <a:gd name="T4" fmla="*/ 49 w 64"/>
                <a:gd name="T5" fmla="*/ 21 h 23"/>
                <a:gd name="T6" fmla="*/ 39 w 64"/>
                <a:gd name="T7" fmla="*/ 20 h 23"/>
                <a:gd name="T8" fmla="*/ 28 w 64"/>
                <a:gd name="T9" fmla="*/ 18 h 23"/>
                <a:gd name="T10" fmla="*/ 18 w 64"/>
                <a:gd name="T11" fmla="*/ 15 h 23"/>
                <a:gd name="T12" fmla="*/ 9 w 64"/>
                <a:gd name="T13" fmla="*/ 12 h 23"/>
                <a:gd name="T14" fmla="*/ 3 w 64"/>
                <a:gd name="T15" fmla="*/ 8 h 23"/>
                <a:gd name="T16" fmla="*/ 0 w 64"/>
                <a:gd name="T17" fmla="*/ 3 h 23"/>
                <a:gd name="T18" fmla="*/ 2 w 64"/>
                <a:gd name="T19" fmla="*/ 0 h 23"/>
                <a:gd name="T20" fmla="*/ 9 w 64"/>
                <a:gd name="T21" fmla="*/ 0 h 23"/>
                <a:gd name="T22" fmla="*/ 18 w 64"/>
                <a:gd name="T23" fmla="*/ 3 h 23"/>
                <a:gd name="T24" fmla="*/ 28 w 64"/>
                <a:gd name="T25" fmla="*/ 8 h 23"/>
                <a:gd name="T26" fmla="*/ 40 w 64"/>
                <a:gd name="T27" fmla="*/ 12 h 23"/>
                <a:gd name="T28" fmla="*/ 50 w 64"/>
                <a:gd name="T29" fmla="*/ 17 h 23"/>
                <a:gd name="T30" fmla="*/ 59 w 64"/>
                <a:gd name="T31" fmla="*/ 21 h 23"/>
                <a:gd name="T32" fmla="*/ 64 w 64"/>
                <a:gd name="T33" fmla="*/ 2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3"/>
                <a:gd name="T53" fmla="*/ 64 w 64"/>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3">
                  <a:moveTo>
                    <a:pt x="64" y="23"/>
                  </a:moveTo>
                  <a:lnTo>
                    <a:pt x="58" y="23"/>
                  </a:lnTo>
                  <a:lnTo>
                    <a:pt x="49" y="21"/>
                  </a:lnTo>
                  <a:lnTo>
                    <a:pt x="39" y="20"/>
                  </a:lnTo>
                  <a:lnTo>
                    <a:pt x="28" y="18"/>
                  </a:lnTo>
                  <a:lnTo>
                    <a:pt x="18" y="15"/>
                  </a:lnTo>
                  <a:lnTo>
                    <a:pt x="9" y="12"/>
                  </a:lnTo>
                  <a:lnTo>
                    <a:pt x="3" y="8"/>
                  </a:lnTo>
                  <a:lnTo>
                    <a:pt x="0" y="3"/>
                  </a:lnTo>
                  <a:lnTo>
                    <a:pt x="2" y="0"/>
                  </a:lnTo>
                  <a:lnTo>
                    <a:pt x="9" y="0"/>
                  </a:lnTo>
                  <a:lnTo>
                    <a:pt x="18" y="3"/>
                  </a:lnTo>
                  <a:lnTo>
                    <a:pt x="28" y="8"/>
                  </a:lnTo>
                  <a:lnTo>
                    <a:pt x="40" y="12"/>
                  </a:lnTo>
                  <a:lnTo>
                    <a:pt x="50" y="17"/>
                  </a:lnTo>
                  <a:lnTo>
                    <a:pt x="59" y="21"/>
                  </a:lnTo>
                  <a:lnTo>
                    <a:pt x="64" y="2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580" name="Freeform 263"/>
            <p:cNvSpPr>
              <a:spLocks/>
            </p:cNvSpPr>
            <p:nvPr/>
          </p:nvSpPr>
          <p:spPr bwMode="auto">
            <a:xfrm>
              <a:off x="1153" y="2678"/>
              <a:ext cx="62" cy="13"/>
            </a:xfrm>
            <a:custGeom>
              <a:avLst/>
              <a:gdLst>
                <a:gd name="T0" fmla="*/ 62 w 62"/>
                <a:gd name="T1" fmla="*/ 5 h 13"/>
                <a:gd name="T2" fmla="*/ 59 w 62"/>
                <a:gd name="T3" fmla="*/ 8 h 13"/>
                <a:gd name="T4" fmla="*/ 53 w 62"/>
                <a:gd name="T5" fmla="*/ 10 h 13"/>
                <a:gd name="T6" fmla="*/ 44 w 62"/>
                <a:gd name="T7" fmla="*/ 13 h 13"/>
                <a:gd name="T8" fmla="*/ 34 w 62"/>
                <a:gd name="T9" fmla="*/ 13 h 13"/>
                <a:gd name="T10" fmla="*/ 22 w 62"/>
                <a:gd name="T11" fmla="*/ 13 h 13"/>
                <a:gd name="T12" fmla="*/ 13 w 62"/>
                <a:gd name="T13" fmla="*/ 11 h 13"/>
                <a:gd name="T14" fmla="*/ 4 w 62"/>
                <a:gd name="T15" fmla="*/ 10 h 13"/>
                <a:gd name="T16" fmla="*/ 0 w 62"/>
                <a:gd name="T17" fmla="*/ 5 h 13"/>
                <a:gd name="T18" fmla="*/ 0 w 62"/>
                <a:gd name="T19" fmla="*/ 1 h 13"/>
                <a:gd name="T20" fmla="*/ 4 w 62"/>
                <a:gd name="T21" fmla="*/ 0 h 13"/>
                <a:gd name="T22" fmla="*/ 13 w 62"/>
                <a:gd name="T23" fmla="*/ 0 h 13"/>
                <a:gd name="T24" fmla="*/ 22 w 62"/>
                <a:gd name="T25" fmla="*/ 1 h 13"/>
                <a:gd name="T26" fmla="*/ 34 w 62"/>
                <a:gd name="T27" fmla="*/ 2 h 13"/>
                <a:gd name="T28" fmla="*/ 44 w 62"/>
                <a:gd name="T29" fmla="*/ 4 h 13"/>
                <a:gd name="T30" fmla="*/ 54 w 62"/>
                <a:gd name="T31" fmla="*/ 5 h 13"/>
                <a:gd name="T32" fmla="*/ 62 w 62"/>
                <a:gd name="T33" fmla="*/ 5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3"/>
                <a:gd name="T53" fmla="*/ 62 w 62"/>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3">
                  <a:moveTo>
                    <a:pt x="62" y="5"/>
                  </a:moveTo>
                  <a:lnTo>
                    <a:pt x="59" y="8"/>
                  </a:lnTo>
                  <a:lnTo>
                    <a:pt x="53" y="10"/>
                  </a:lnTo>
                  <a:lnTo>
                    <a:pt x="44" y="13"/>
                  </a:lnTo>
                  <a:lnTo>
                    <a:pt x="34" y="13"/>
                  </a:lnTo>
                  <a:lnTo>
                    <a:pt x="22" y="13"/>
                  </a:lnTo>
                  <a:lnTo>
                    <a:pt x="13" y="11"/>
                  </a:lnTo>
                  <a:lnTo>
                    <a:pt x="4" y="10"/>
                  </a:lnTo>
                  <a:lnTo>
                    <a:pt x="0" y="5"/>
                  </a:lnTo>
                  <a:lnTo>
                    <a:pt x="0" y="1"/>
                  </a:lnTo>
                  <a:lnTo>
                    <a:pt x="4" y="0"/>
                  </a:lnTo>
                  <a:lnTo>
                    <a:pt x="13" y="0"/>
                  </a:lnTo>
                  <a:lnTo>
                    <a:pt x="22" y="1"/>
                  </a:lnTo>
                  <a:lnTo>
                    <a:pt x="34" y="2"/>
                  </a:lnTo>
                  <a:lnTo>
                    <a:pt x="44" y="4"/>
                  </a:lnTo>
                  <a:lnTo>
                    <a:pt x="54" y="5"/>
                  </a:lnTo>
                  <a:lnTo>
                    <a:pt x="62" y="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581" name="Freeform 264"/>
            <p:cNvSpPr>
              <a:spLocks/>
            </p:cNvSpPr>
            <p:nvPr/>
          </p:nvSpPr>
          <p:spPr bwMode="auto">
            <a:xfrm>
              <a:off x="1135" y="2709"/>
              <a:ext cx="72" cy="20"/>
            </a:xfrm>
            <a:custGeom>
              <a:avLst/>
              <a:gdLst>
                <a:gd name="T0" fmla="*/ 72 w 72"/>
                <a:gd name="T1" fmla="*/ 0 h 20"/>
                <a:gd name="T2" fmla="*/ 65 w 72"/>
                <a:gd name="T3" fmla="*/ 4 h 20"/>
                <a:gd name="T4" fmla="*/ 55 w 72"/>
                <a:gd name="T5" fmla="*/ 8 h 20"/>
                <a:gd name="T6" fmla="*/ 43 w 72"/>
                <a:gd name="T7" fmla="*/ 13 h 20"/>
                <a:gd name="T8" fmla="*/ 32 w 72"/>
                <a:gd name="T9" fmla="*/ 17 h 20"/>
                <a:gd name="T10" fmla="*/ 21 w 72"/>
                <a:gd name="T11" fmla="*/ 20 h 20"/>
                <a:gd name="T12" fmla="*/ 10 w 72"/>
                <a:gd name="T13" fmla="*/ 20 h 20"/>
                <a:gd name="T14" fmla="*/ 4 w 72"/>
                <a:gd name="T15" fmla="*/ 20 h 20"/>
                <a:gd name="T16" fmla="*/ 0 w 72"/>
                <a:gd name="T17" fmla="*/ 16 h 20"/>
                <a:gd name="T18" fmla="*/ 1 w 72"/>
                <a:gd name="T19" fmla="*/ 11 h 20"/>
                <a:gd name="T20" fmla="*/ 9 w 72"/>
                <a:gd name="T21" fmla="*/ 8 h 20"/>
                <a:gd name="T22" fmla="*/ 18 w 72"/>
                <a:gd name="T23" fmla="*/ 5 h 20"/>
                <a:gd name="T24" fmla="*/ 29 w 72"/>
                <a:gd name="T25" fmla="*/ 4 h 20"/>
                <a:gd name="T26" fmla="*/ 43 w 72"/>
                <a:gd name="T27" fmla="*/ 4 h 20"/>
                <a:gd name="T28" fmla="*/ 55 w 72"/>
                <a:gd name="T29" fmla="*/ 3 h 20"/>
                <a:gd name="T30" fmla="*/ 65 w 72"/>
                <a:gd name="T31" fmla="*/ 1 h 20"/>
                <a:gd name="T32" fmla="*/ 72 w 72"/>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2"/>
                <a:gd name="T52" fmla="*/ 0 h 20"/>
                <a:gd name="T53" fmla="*/ 72 w 72"/>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2" h="20">
                  <a:moveTo>
                    <a:pt x="72" y="0"/>
                  </a:moveTo>
                  <a:lnTo>
                    <a:pt x="65" y="4"/>
                  </a:lnTo>
                  <a:lnTo>
                    <a:pt x="55" y="8"/>
                  </a:lnTo>
                  <a:lnTo>
                    <a:pt x="43" y="13"/>
                  </a:lnTo>
                  <a:lnTo>
                    <a:pt x="32" y="17"/>
                  </a:lnTo>
                  <a:lnTo>
                    <a:pt x="21" y="20"/>
                  </a:lnTo>
                  <a:lnTo>
                    <a:pt x="10" y="20"/>
                  </a:lnTo>
                  <a:lnTo>
                    <a:pt x="4" y="20"/>
                  </a:lnTo>
                  <a:lnTo>
                    <a:pt x="0" y="16"/>
                  </a:lnTo>
                  <a:lnTo>
                    <a:pt x="1" y="11"/>
                  </a:lnTo>
                  <a:lnTo>
                    <a:pt x="9" y="8"/>
                  </a:lnTo>
                  <a:lnTo>
                    <a:pt x="18" y="5"/>
                  </a:lnTo>
                  <a:lnTo>
                    <a:pt x="29" y="4"/>
                  </a:lnTo>
                  <a:lnTo>
                    <a:pt x="43" y="4"/>
                  </a:lnTo>
                  <a:lnTo>
                    <a:pt x="55" y="3"/>
                  </a:lnTo>
                  <a:lnTo>
                    <a:pt x="65" y="1"/>
                  </a:lnTo>
                  <a:lnTo>
                    <a:pt x="7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582" name="Freeform 265"/>
            <p:cNvSpPr>
              <a:spLocks/>
            </p:cNvSpPr>
            <p:nvPr/>
          </p:nvSpPr>
          <p:spPr bwMode="auto">
            <a:xfrm>
              <a:off x="1117" y="2741"/>
              <a:ext cx="79" cy="25"/>
            </a:xfrm>
            <a:custGeom>
              <a:avLst/>
              <a:gdLst>
                <a:gd name="T0" fmla="*/ 79 w 79"/>
                <a:gd name="T1" fmla="*/ 0 h 25"/>
                <a:gd name="T2" fmla="*/ 71 w 79"/>
                <a:gd name="T3" fmla="*/ 3 h 25"/>
                <a:gd name="T4" fmla="*/ 61 w 79"/>
                <a:gd name="T5" fmla="*/ 9 h 25"/>
                <a:gd name="T6" fmla="*/ 47 w 79"/>
                <a:gd name="T7" fmla="*/ 13 h 25"/>
                <a:gd name="T8" fmla="*/ 34 w 79"/>
                <a:gd name="T9" fmla="*/ 19 h 25"/>
                <a:gd name="T10" fmla="*/ 21 w 79"/>
                <a:gd name="T11" fmla="*/ 22 h 25"/>
                <a:gd name="T12" fmla="*/ 11 w 79"/>
                <a:gd name="T13" fmla="*/ 25 h 25"/>
                <a:gd name="T14" fmla="*/ 3 w 79"/>
                <a:gd name="T15" fmla="*/ 24 h 25"/>
                <a:gd name="T16" fmla="*/ 0 w 79"/>
                <a:gd name="T17" fmla="*/ 21 h 25"/>
                <a:gd name="T18" fmla="*/ 3 w 79"/>
                <a:gd name="T19" fmla="*/ 15 h 25"/>
                <a:gd name="T20" fmla="*/ 12 w 79"/>
                <a:gd name="T21" fmla="*/ 12 h 25"/>
                <a:gd name="T22" fmla="*/ 24 w 79"/>
                <a:gd name="T23" fmla="*/ 9 h 25"/>
                <a:gd name="T24" fmla="*/ 37 w 79"/>
                <a:gd name="T25" fmla="*/ 6 h 25"/>
                <a:gd name="T26" fmla="*/ 50 w 79"/>
                <a:gd name="T27" fmla="*/ 5 h 25"/>
                <a:gd name="T28" fmla="*/ 62 w 79"/>
                <a:gd name="T29" fmla="*/ 3 h 25"/>
                <a:gd name="T30" fmla="*/ 73 w 79"/>
                <a:gd name="T31" fmla="*/ 2 h 25"/>
                <a:gd name="T32" fmla="*/ 79 w 79"/>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25"/>
                <a:gd name="T53" fmla="*/ 79 w 79"/>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25">
                  <a:moveTo>
                    <a:pt x="79" y="0"/>
                  </a:moveTo>
                  <a:lnTo>
                    <a:pt x="71" y="3"/>
                  </a:lnTo>
                  <a:lnTo>
                    <a:pt x="61" y="9"/>
                  </a:lnTo>
                  <a:lnTo>
                    <a:pt x="47" y="13"/>
                  </a:lnTo>
                  <a:lnTo>
                    <a:pt x="34" y="19"/>
                  </a:lnTo>
                  <a:lnTo>
                    <a:pt x="21" y="22"/>
                  </a:lnTo>
                  <a:lnTo>
                    <a:pt x="11" y="25"/>
                  </a:lnTo>
                  <a:lnTo>
                    <a:pt x="3" y="24"/>
                  </a:lnTo>
                  <a:lnTo>
                    <a:pt x="0" y="21"/>
                  </a:lnTo>
                  <a:lnTo>
                    <a:pt x="3" y="15"/>
                  </a:lnTo>
                  <a:lnTo>
                    <a:pt x="12" y="12"/>
                  </a:lnTo>
                  <a:lnTo>
                    <a:pt x="24" y="9"/>
                  </a:lnTo>
                  <a:lnTo>
                    <a:pt x="37" y="6"/>
                  </a:lnTo>
                  <a:lnTo>
                    <a:pt x="50" y="5"/>
                  </a:lnTo>
                  <a:lnTo>
                    <a:pt x="62" y="3"/>
                  </a:lnTo>
                  <a:lnTo>
                    <a:pt x="73" y="2"/>
                  </a:lnTo>
                  <a:lnTo>
                    <a:pt x="7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583" name="Freeform 266"/>
            <p:cNvSpPr>
              <a:spLocks/>
            </p:cNvSpPr>
            <p:nvPr/>
          </p:nvSpPr>
          <p:spPr bwMode="auto">
            <a:xfrm>
              <a:off x="1111" y="2800"/>
              <a:ext cx="85" cy="45"/>
            </a:xfrm>
            <a:custGeom>
              <a:avLst/>
              <a:gdLst>
                <a:gd name="T0" fmla="*/ 85 w 85"/>
                <a:gd name="T1" fmla="*/ 0 h 45"/>
                <a:gd name="T2" fmla="*/ 77 w 85"/>
                <a:gd name="T3" fmla="*/ 8 h 45"/>
                <a:gd name="T4" fmla="*/ 65 w 85"/>
                <a:gd name="T5" fmla="*/ 16 h 45"/>
                <a:gd name="T6" fmla="*/ 53 w 85"/>
                <a:gd name="T7" fmla="*/ 24 h 45"/>
                <a:gd name="T8" fmla="*/ 39 w 85"/>
                <a:gd name="T9" fmla="*/ 31 h 45"/>
                <a:gd name="T10" fmla="*/ 25 w 85"/>
                <a:gd name="T11" fmla="*/ 39 h 45"/>
                <a:gd name="T12" fmla="*/ 14 w 85"/>
                <a:gd name="T13" fmla="*/ 43 h 45"/>
                <a:gd name="T14" fmla="*/ 5 w 85"/>
                <a:gd name="T15" fmla="*/ 45 h 45"/>
                <a:gd name="T16" fmla="*/ 0 w 85"/>
                <a:gd name="T17" fmla="*/ 42 h 45"/>
                <a:gd name="T18" fmla="*/ 2 w 85"/>
                <a:gd name="T19" fmla="*/ 37 h 45"/>
                <a:gd name="T20" fmla="*/ 11 w 85"/>
                <a:gd name="T21" fmla="*/ 33 h 45"/>
                <a:gd name="T22" fmla="*/ 22 w 85"/>
                <a:gd name="T23" fmla="*/ 27 h 45"/>
                <a:gd name="T24" fmla="*/ 37 w 85"/>
                <a:gd name="T25" fmla="*/ 21 h 45"/>
                <a:gd name="T26" fmla="*/ 53 w 85"/>
                <a:gd name="T27" fmla="*/ 16 h 45"/>
                <a:gd name="T28" fmla="*/ 67 w 85"/>
                <a:gd name="T29" fmla="*/ 11 h 45"/>
                <a:gd name="T30" fmla="*/ 79 w 85"/>
                <a:gd name="T31" fmla="*/ 5 h 45"/>
                <a:gd name="T32" fmla="*/ 85 w 85"/>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5"/>
                <a:gd name="T52" fmla="*/ 0 h 45"/>
                <a:gd name="T53" fmla="*/ 85 w 8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5" h="45">
                  <a:moveTo>
                    <a:pt x="85" y="0"/>
                  </a:moveTo>
                  <a:lnTo>
                    <a:pt x="77" y="8"/>
                  </a:lnTo>
                  <a:lnTo>
                    <a:pt x="65" y="16"/>
                  </a:lnTo>
                  <a:lnTo>
                    <a:pt x="53" y="24"/>
                  </a:lnTo>
                  <a:lnTo>
                    <a:pt x="39" y="31"/>
                  </a:lnTo>
                  <a:lnTo>
                    <a:pt x="25" y="39"/>
                  </a:lnTo>
                  <a:lnTo>
                    <a:pt x="14" y="43"/>
                  </a:lnTo>
                  <a:lnTo>
                    <a:pt x="5" y="45"/>
                  </a:lnTo>
                  <a:lnTo>
                    <a:pt x="0" y="42"/>
                  </a:lnTo>
                  <a:lnTo>
                    <a:pt x="2" y="37"/>
                  </a:lnTo>
                  <a:lnTo>
                    <a:pt x="11" y="33"/>
                  </a:lnTo>
                  <a:lnTo>
                    <a:pt x="22" y="27"/>
                  </a:lnTo>
                  <a:lnTo>
                    <a:pt x="37" y="21"/>
                  </a:lnTo>
                  <a:lnTo>
                    <a:pt x="53" y="16"/>
                  </a:lnTo>
                  <a:lnTo>
                    <a:pt x="67" y="11"/>
                  </a:lnTo>
                  <a:lnTo>
                    <a:pt x="79" y="5"/>
                  </a:lnTo>
                  <a:lnTo>
                    <a:pt x="8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584" name="Freeform 267"/>
            <p:cNvSpPr>
              <a:spLocks/>
            </p:cNvSpPr>
            <p:nvPr/>
          </p:nvSpPr>
          <p:spPr bwMode="auto">
            <a:xfrm>
              <a:off x="1125" y="2868"/>
              <a:ext cx="78" cy="50"/>
            </a:xfrm>
            <a:custGeom>
              <a:avLst/>
              <a:gdLst>
                <a:gd name="T0" fmla="*/ 78 w 78"/>
                <a:gd name="T1" fmla="*/ 0 h 50"/>
                <a:gd name="T2" fmla="*/ 72 w 78"/>
                <a:gd name="T3" fmla="*/ 6 h 50"/>
                <a:gd name="T4" fmla="*/ 62 w 78"/>
                <a:gd name="T5" fmla="*/ 15 h 50"/>
                <a:gd name="T6" fmla="*/ 50 w 78"/>
                <a:gd name="T7" fmla="*/ 24 h 50"/>
                <a:gd name="T8" fmla="*/ 37 w 78"/>
                <a:gd name="T9" fmla="*/ 33 h 50"/>
                <a:gd name="T10" fmla="*/ 23 w 78"/>
                <a:gd name="T11" fmla="*/ 42 h 50"/>
                <a:gd name="T12" fmla="*/ 13 w 78"/>
                <a:gd name="T13" fmla="*/ 48 h 50"/>
                <a:gd name="T14" fmla="*/ 4 w 78"/>
                <a:gd name="T15" fmla="*/ 50 h 50"/>
                <a:gd name="T16" fmla="*/ 0 w 78"/>
                <a:gd name="T17" fmla="*/ 48 h 50"/>
                <a:gd name="T18" fmla="*/ 1 w 78"/>
                <a:gd name="T19" fmla="*/ 42 h 50"/>
                <a:gd name="T20" fmla="*/ 8 w 78"/>
                <a:gd name="T21" fmla="*/ 36 h 50"/>
                <a:gd name="T22" fmla="*/ 20 w 78"/>
                <a:gd name="T23" fmla="*/ 28 h 50"/>
                <a:gd name="T24" fmla="*/ 35 w 78"/>
                <a:gd name="T25" fmla="*/ 21 h 50"/>
                <a:gd name="T26" fmla="*/ 48 w 78"/>
                <a:gd name="T27" fmla="*/ 15 h 50"/>
                <a:gd name="T28" fmla="*/ 62 w 78"/>
                <a:gd name="T29" fmla="*/ 9 h 50"/>
                <a:gd name="T30" fmla="*/ 72 w 78"/>
                <a:gd name="T31" fmla="*/ 3 h 50"/>
                <a:gd name="T32" fmla="*/ 78 w 78"/>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50"/>
                <a:gd name="T53" fmla="*/ 78 w 7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50">
                  <a:moveTo>
                    <a:pt x="78" y="0"/>
                  </a:moveTo>
                  <a:lnTo>
                    <a:pt x="72" y="6"/>
                  </a:lnTo>
                  <a:lnTo>
                    <a:pt x="62" y="15"/>
                  </a:lnTo>
                  <a:lnTo>
                    <a:pt x="50" y="24"/>
                  </a:lnTo>
                  <a:lnTo>
                    <a:pt x="37" y="33"/>
                  </a:lnTo>
                  <a:lnTo>
                    <a:pt x="23" y="42"/>
                  </a:lnTo>
                  <a:lnTo>
                    <a:pt x="13" y="48"/>
                  </a:lnTo>
                  <a:lnTo>
                    <a:pt x="4" y="50"/>
                  </a:lnTo>
                  <a:lnTo>
                    <a:pt x="0" y="48"/>
                  </a:lnTo>
                  <a:lnTo>
                    <a:pt x="1" y="42"/>
                  </a:lnTo>
                  <a:lnTo>
                    <a:pt x="8" y="36"/>
                  </a:lnTo>
                  <a:lnTo>
                    <a:pt x="20" y="28"/>
                  </a:lnTo>
                  <a:lnTo>
                    <a:pt x="35" y="21"/>
                  </a:lnTo>
                  <a:lnTo>
                    <a:pt x="48" y="15"/>
                  </a:lnTo>
                  <a:lnTo>
                    <a:pt x="62" y="9"/>
                  </a:lnTo>
                  <a:lnTo>
                    <a:pt x="72" y="3"/>
                  </a:lnTo>
                  <a:lnTo>
                    <a:pt x="7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585" name="Freeform 268"/>
            <p:cNvSpPr>
              <a:spLocks/>
            </p:cNvSpPr>
            <p:nvPr/>
          </p:nvSpPr>
          <p:spPr bwMode="auto">
            <a:xfrm>
              <a:off x="1122" y="2771"/>
              <a:ext cx="71" cy="43"/>
            </a:xfrm>
            <a:custGeom>
              <a:avLst/>
              <a:gdLst>
                <a:gd name="T0" fmla="*/ 71 w 71"/>
                <a:gd name="T1" fmla="*/ 0 h 43"/>
                <a:gd name="T2" fmla="*/ 65 w 71"/>
                <a:gd name="T3" fmla="*/ 6 h 43"/>
                <a:gd name="T4" fmla="*/ 54 w 71"/>
                <a:gd name="T5" fmla="*/ 13 h 43"/>
                <a:gd name="T6" fmla="*/ 44 w 71"/>
                <a:gd name="T7" fmla="*/ 20 h 43"/>
                <a:gd name="T8" fmla="*/ 31 w 71"/>
                <a:gd name="T9" fmla="*/ 29 h 43"/>
                <a:gd name="T10" fmla="*/ 20 w 71"/>
                <a:gd name="T11" fmla="*/ 37 h 43"/>
                <a:gd name="T12" fmla="*/ 10 w 71"/>
                <a:gd name="T13" fmla="*/ 41 h 43"/>
                <a:gd name="T14" fmla="*/ 3 w 71"/>
                <a:gd name="T15" fmla="*/ 43 h 43"/>
                <a:gd name="T16" fmla="*/ 0 w 71"/>
                <a:gd name="T17" fmla="*/ 40 h 43"/>
                <a:gd name="T18" fmla="*/ 3 w 71"/>
                <a:gd name="T19" fmla="*/ 34 h 43"/>
                <a:gd name="T20" fmla="*/ 9 w 71"/>
                <a:gd name="T21" fmla="*/ 28 h 43"/>
                <a:gd name="T22" fmla="*/ 19 w 71"/>
                <a:gd name="T23" fmla="*/ 22 h 43"/>
                <a:gd name="T24" fmla="*/ 32 w 71"/>
                <a:gd name="T25" fmla="*/ 16 h 43"/>
                <a:gd name="T26" fmla="*/ 44 w 71"/>
                <a:gd name="T27" fmla="*/ 10 h 43"/>
                <a:gd name="T28" fmla="*/ 56 w 71"/>
                <a:gd name="T29" fmla="*/ 6 h 43"/>
                <a:gd name="T30" fmla="*/ 65 w 71"/>
                <a:gd name="T31" fmla="*/ 3 h 43"/>
                <a:gd name="T32" fmla="*/ 71 w 71"/>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43"/>
                <a:gd name="T53" fmla="*/ 71 w 71"/>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43">
                  <a:moveTo>
                    <a:pt x="71" y="0"/>
                  </a:moveTo>
                  <a:lnTo>
                    <a:pt x="65" y="6"/>
                  </a:lnTo>
                  <a:lnTo>
                    <a:pt x="54" y="13"/>
                  </a:lnTo>
                  <a:lnTo>
                    <a:pt x="44" y="20"/>
                  </a:lnTo>
                  <a:lnTo>
                    <a:pt x="31" y="29"/>
                  </a:lnTo>
                  <a:lnTo>
                    <a:pt x="20" y="37"/>
                  </a:lnTo>
                  <a:lnTo>
                    <a:pt x="10" y="41"/>
                  </a:lnTo>
                  <a:lnTo>
                    <a:pt x="3" y="43"/>
                  </a:lnTo>
                  <a:lnTo>
                    <a:pt x="0" y="40"/>
                  </a:lnTo>
                  <a:lnTo>
                    <a:pt x="3" y="34"/>
                  </a:lnTo>
                  <a:lnTo>
                    <a:pt x="9" y="28"/>
                  </a:lnTo>
                  <a:lnTo>
                    <a:pt x="19" y="22"/>
                  </a:lnTo>
                  <a:lnTo>
                    <a:pt x="32" y="16"/>
                  </a:lnTo>
                  <a:lnTo>
                    <a:pt x="44" y="10"/>
                  </a:lnTo>
                  <a:lnTo>
                    <a:pt x="56" y="6"/>
                  </a:lnTo>
                  <a:lnTo>
                    <a:pt x="65" y="3"/>
                  </a:lnTo>
                  <a:lnTo>
                    <a:pt x="7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586" name="Freeform 269"/>
            <p:cNvSpPr>
              <a:spLocks/>
            </p:cNvSpPr>
            <p:nvPr/>
          </p:nvSpPr>
          <p:spPr bwMode="auto">
            <a:xfrm>
              <a:off x="1187" y="2774"/>
              <a:ext cx="103" cy="65"/>
            </a:xfrm>
            <a:custGeom>
              <a:avLst/>
              <a:gdLst>
                <a:gd name="T0" fmla="*/ 103 w 103"/>
                <a:gd name="T1" fmla="*/ 63 h 65"/>
                <a:gd name="T2" fmla="*/ 97 w 103"/>
                <a:gd name="T3" fmla="*/ 65 h 65"/>
                <a:gd name="T4" fmla="*/ 85 w 103"/>
                <a:gd name="T5" fmla="*/ 62 h 65"/>
                <a:gd name="T6" fmla="*/ 71 w 103"/>
                <a:gd name="T7" fmla="*/ 54 h 65"/>
                <a:gd name="T8" fmla="*/ 53 w 103"/>
                <a:gd name="T9" fmla="*/ 45 h 65"/>
                <a:gd name="T10" fmla="*/ 35 w 103"/>
                <a:gd name="T11" fmla="*/ 35 h 65"/>
                <a:gd name="T12" fmla="*/ 19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1" y="54"/>
                  </a:lnTo>
                  <a:lnTo>
                    <a:pt x="53" y="45"/>
                  </a:lnTo>
                  <a:lnTo>
                    <a:pt x="35" y="35"/>
                  </a:lnTo>
                  <a:lnTo>
                    <a:pt x="19"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587" name="Freeform 270"/>
            <p:cNvSpPr>
              <a:spLocks/>
            </p:cNvSpPr>
            <p:nvPr/>
          </p:nvSpPr>
          <p:spPr bwMode="auto">
            <a:xfrm>
              <a:off x="1191" y="2827"/>
              <a:ext cx="81" cy="56"/>
            </a:xfrm>
            <a:custGeom>
              <a:avLst/>
              <a:gdLst>
                <a:gd name="T0" fmla="*/ 81 w 81"/>
                <a:gd name="T1" fmla="*/ 56 h 56"/>
                <a:gd name="T2" fmla="*/ 77 w 81"/>
                <a:gd name="T3" fmla="*/ 56 h 56"/>
                <a:gd name="T4" fmla="*/ 69 w 81"/>
                <a:gd name="T5" fmla="*/ 55 h 56"/>
                <a:gd name="T6" fmla="*/ 58 w 81"/>
                <a:gd name="T7" fmla="*/ 50 h 56"/>
                <a:gd name="T8" fmla="*/ 44 w 81"/>
                <a:gd name="T9" fmla="*/ 43 h 56"/>
                <a:gd name="T10" fmla="*/ 31 w 81"/>
                <a:gd name="T11" fmla="*/ 34 h 56"/>
                <a:gd name="T12" fmla="*/ 18 w 81"/>
                <a:gd name="T13" fmla="*/ 23 h 56"/>
                <a:gd name="T14" fmla="*/ 7 w 81"/>
                <a:gd name="T15" fmla="*/ 12 h 56"/>
                <a:gd name="T16" fmla="*/ 0 w 81"/>
                <a:gd name="T17" fmla="*/ 0 h 56"/>
                <a:gd name="T18" fmla="*/ 9 w 81"/>
                <a:gd name="T19" fmla="*/ 7 h 56"/>
                <a:gd name="T20" fmla="*/ 21 w 81"/>
                <a:gd name="T21" fmla="*/ 15 h 56"/>
                <a:gd name="T22" fmla="*/ 36 w 81"/>
                <a:gd name="T23" fmla="*/ 23 h 56"/>
                <a:gd name="T24" fmla="*/ 49 w 81"/>
                <a:gd name="T25" fmla="*/ 32 h 56"/>
                <a:gd name="T26" fmla="*/ 62 w 81"/>
                <a:gd name="T27" fmla="*/ 40 h 56"/>
                <a:gd name="T28" fmla="*/ 72 w 81"/>
                <a:gd name="T29" fmla="*/ 47 h 56"/>
                <a:gd name="T30" fmla="*/ 80 w 81"/>
                <a:gd name="T31" fmla="*/ 53 h 56"/>
                <a:gd name="T32" fmla="*/ 81 w 81"/>
                <a:gd name="T33" fmla="*/ 5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1"/>
                <a:gd name="T52" fmla="*/ 0 h 56"/>
                <a:gd name="T53" fmla="*/ 81 w 81"/>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1" h="56">
                  <a:moveTo>
                    <a:pt x="81" y="56"/>
                  </a:moveTo>
                  <a:lnTo>
                    <a:pt x="77" y="56"/>
                  </a:lnTo>
                  <a:lnTo>
                    <a:pt x="69" y="55"/>
                  </a:lnTo>
                  <a:lnTo>
                    <a:pt x="58" y="50"/>
                  </a:lnTo>
                  <a:lnTo>
                    <a:pt x="44" y="43"/>
                  </a:lnTo>
                  <a:lnTo>
                    <a:pt x="31" y="34"/>
                  </a:lnTo>
                  <a:lnTo>
                    <a:pt x="18" y="23"/>
                  </a:lnTo>
                  <a:lnTo>
                    <a:pt x="7" y="12"/>
                  </a:lnTo>
                  <a:lnTo>
                    <a:pt x="0" y="0"/>
                  </a:lnTo>
                  <a:lnTo>
                    <a:pt x="9" y="7"/>
                  </a:lnTo>
                  <a:lnTo>
                    <a:pt x="21" y="15"/>
                  </a:lnTo>
                  <a:lnTo>
                    <a:pt x="36" y="23"/>
                  </a:lnTo>
                  <a:lnTo>
                    <a:pt x="49" y="32"/>
                  </a:lnTo>
                  <a:lnTo>
                    <a:pt x="62" y="40"/>
                  </a:lnTo>
                  <a:lnTo>
                    <a:pt x="72" y="47"/>
                  </a:lnTo>
                  <a:lnTo>
                    <a:pt x="80" y="53"/>
                  </a:lnTo>
                  <a:lnTo>
                    <a:pt x="81" y="5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588" name="Freeform 271"/>
            <p:cNvSpPr>
              <a:spLocks/>
            </p:cNvSpPr>
            <p:nvPr/>
          </p:nvSpPr>
          <p:spPr bwMode="auto">
            <a:xfrm>
              <a:off x="1120" y="2834"/>
              <a:ext cx="77" cy="50"/>
            </a:xfrm>
            <a:custGeom>
              <a:avLst/>
              <a:gdLst>
                <a:gd name="T0" fmla="*/ 77 w 77"/>
                <a:gd name="T1" fmla="*/ 0 h 50"/>
                <a:gd name="T2" fmla="*/ 71 w 77"/>
                <a:gd name="T3" fmla="*/ 6 h 50"/>
                <a:gd name="T4" fmla="*/ 61 w 77"/>
                <a:gd name="T5" fmla="*/ 15 h 50"/>
                <a:gd name="T6" fmla="*/ 49 w 77"/>
                <a:gd name="T7" fmla="*/ 24 h 50"/>
                <a:gd name="T8" fmla="*/ 37 w 77"/>
                <a:gd name="T9" fmla="*/ 34 h 50"/>
                <a:gd name="T10" fmla="*/ 24 w 77"/>
                <a:gd name="T11" fmla="*/ 42 h 50"/>
                <a:gd name="T12" fmla="*/ 13 w 77"/>
                <a:gd name="T13" fmla="*/ 48 h 50"/>
                <a:gd name="T14" fmla="*/ 5 w 77"/>
                <a:gd name="T15" fmla="*/ 50 h 50"/>
                <a:gd name="T16" fmla="*/ 0 w 77"/>
                <a:gd name="T17" fmla="*/ 48 h 50"/>
                <a:gd name="T18" fmla="*/ 2 w 77"/>
                <a:gd name="T19" fmla="*/ 42 h 50"/>
                <a:gd name="T20" fmla="*/ 8 w 77"/>
                <a:gd name="T21" fmla="*/ 36 h 50"/>
                <a:gd name="T22" fmla="*/ 19 w 77"/>
                <a:gd name="T23" fmla="*/ 30 h 50"/>
                <a:gd name="T24" fmla="*/ 34 w 77"/>
                <a:gd name="T25" fmla="*/ 22 h 50"/>
                <a:gd name="T26" fmla="*/ 47 w 77"/>
                <a:gd name="T27" fmla="*/ 15 h 50"/>
                <a:gd name="T28" fmla="*/ 61 w 77"/>
                <a:gd name="T29" fmla="*/ 9 h 50"/>
                <a:gd name="T30" fmla="*/ 71 w 77"/>
                <a:gd name="T31" fmla="*/ 5 h 50"/>
                <a:gd name="T32" fmla="*/ 77 w 77"/>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
                <a:gd name="T52" fmla="*/ 0 h 50"/>
                <a:gd name="T53" fmla="*/ 77 w 77"/>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 h="50">
                  <a:moveTo>
                    <a:pt x="77" y="0"/>
                  </a:moveTo>
                  <a:lnTo>
                    <a:pt x="71" y="6"/>
                  </a:lnTo>
                  <a:lnTo>
                    <a:pt x="61" y="15"/>
                  </a:lnTo>
                  <a:lnTo>
                    <a:pt x="49" y="24"/>
                  </a:lnTo>
                  <a:lnTo>
                    <a:pt x="37" y="34"/>
                  </a:lnTo>
                  <a:lnTo>
                    <a:pt x="24" y="42"/>
                  </a:lnTo>
                  <a:lnTo>
                    <a:pt x="13" y="48"/>
                  </a:lnTo>
                  <a:lnTo>
                    <a:pt x="5" y="50"/>
                  </a:lnTo>
                  <a:lnTo>
                    <a:pt x="0" y="48"/>
                  </a:lnTo>
                  <a:lnTo>
                    <a:pt x="2" y="42"/>
                  </a:lnTo>
                  <a:lnTo>
                    <a:pt x="8" y="36"/>
                  </a:lnTo>
                  <a:lnTo>
                    <a:pt x="19" y="30"/>
                  </a:lnTo>
                  <a:lnTo>
                    <a:pt x="34" y="22"/>
                  </a:lnTo>
                  <a:lnTo>
                    <a:pt x="47" y="15"/>
                  </a:lnTo>
                  <a:lnTo>
                    <a:pt x="61" y="9"/>
                  </a:lnTo>
                  <a:lnTo>
                    <a:pt x="71" y="5"/>
                  </a:lnTo>
                  <a:lnTo>
                    <a:pt x="7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589" name="Freeform 272"/>
            <p:cNvSpPr>
              <a:spLocks/>
            </p:cNvSpPr>
            <p:nvPr/>
          </p:nvSpPr>
          <p:spPr bwMode="auto">
            <a:xfrm>
              <a:off x="1297" y="2893"/>
              <a:ext cx="62" cy="258"/>
            </a:xfrm>
            <a:custGeom>
              <a:avLst/>
              <a:gdLst>
                <a:gd name="T0" fmla="*/ 56 w 62"/>
                <a:gd name="T1" fmla="*/ 0 h 258"/>
                <a:gd name="T2" fmla="*/ 58 w 62"/>
                <a:gd name="T3" fmla="*/ 0 h 258"/>
                <a:gd name="T4" fmla="*/ 61 w 62"/>
                <a:gd name="T5" fmla="*/ 2 h 258"/>
                <a:gd name="T6" fmla="*/ 62 w 62"/>
                <a:gd name="T7" fmla="*/ 5 h 258"/>
                <a:gd name="T8" fmla="*/ 62 w 62"/>
                <a:gd name="T9" fmla="*/ 6 h 258"/>
                <a:gd name="T10" fmla="*/ 37 w 62"/>
                <a:gd name="T11" fmla="*/ 37 h 258"/>
                <a:gd name="T12" fmla="*/ 21 w 62"/>
                <a:gd name="T13" fmla="*/ 71 h 258"/>
                <a:gd name="T14" fmla="*/ 14 w 62"/>
                <a:gd name="T15" fmla="*/ 107 h 258"/>
                <a:gd name="T16" fmla="*/ 11 w 62"/>
                <a:gd name="T17" fmla="*/ 141 h 258"/>
                <a:gd name="T18" fmla="*/ 14 w 62"/>
                <a:gd name="T19" fmla="*/ 175 h 258"/>
                <a:gd name="T20" fmla="*/ 18 w 62"/>
                <a:gd name="T21" fmla="*/ 206 h 258"/>
                <a:gd name="T22" fmla="*/ 25 w 62"/>
                <a:gd name="T23" fmla="*/ 234 h 258"/>
                <a:gd name="T24" fmla="*/ 31 w 62"/>
                <a:gd name="T25" fmla="*/ 258 h 258"/>
                <a:gd name="T26" fmla="*/ 18 w 62"/>
                <a:gd name="T27" fmla="*/ 241 h 258"/>
                <a:gd name="T28" fmla="*/ 8 w 62"/>
                <a:gd name="T29" fmla="*/ 215 h 258"/>
                <a:gd name="T30" fmla="*/ 2 w 62"/>
                <a:gd name="T31" fmla="*/ 178 h 258"/>
                <a:gd name="T32" fmla="*/ 0 w 62"/>
                <a:gd name="T33" fmla="*/ 138 h 258"/>
                <a:gd name="T34" fmla="*/ 5 w 62"/>
                <a:gd name="T35" fmla="*/ 96 h 258"/>
                <a:gd name="T36" fmla="*/ 15 w 62"/>
                <a:gd name="T37" fmla="*/ 57 h 258"/>
                <a:gd name="T38" fmla="*/ 31 w 62"/>
                <a:gd name="T39" fmla="*/ 24 h 258"/>
                <a:gd name="T40" fmla="*/ 56 w 62"/>
                <a:gd name="T41" fmla="*/ 0 h 2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2"/>
                <a:gd name="T64" fmla="*/ 0 h 258"/>
                <a:gd name="T65" fmla="*/ 62 w 62"/>
                <a:gd name="T66" fmla="*/ 258 h 2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2" h="258">
                  <a:moveTo>
                    <a:pt x="56" y="0"/>
                  </a:moveTo>
                  <a:lnTo>
                    <a:pt x="58" y="0"/>
                  </a:lnTo>
                  <a:lnTo>
                    <a:pt x="61" y="2"/>
                  </a:lnTo>
                  <a:lnTo>
                    <a:pt x="62" y="5"/>
                  </a:lnTo>
                  <a:lnTo>
                    <a:pt x="62" y="6"/>
                  </a:lnTo>
                  <a:lnTo>
                    <a:pt x="37" y="37"/>
                  </a:lnTo>
                  <a:lnTo>
                    <a:pt x="21" y="71"/>
                  </a:lnTo>
                  <a:lnTo>
                    <a:pt x="14" y="107"/>
                  </a:lnTo>
                  <a:lnTo>
                    <a:pt x="11" y="141"/>
                  </a:lnTo>
                  <a:lnTo>
                    <a:pt x="14" y="175"/>
                  </a:lnTo>
                  <a:lnTo>
                    <a:pt x="18" y="206"/>
                  </a:lnTo>
                  <a:lnTo>
                    <a:pt x="25" y="234"/>
                  </a:lnTo>
                  <a:lnTo>
                    <a:pt x="31" y="258"/>
                  </a:lnTo>
                  <a:lnTo>
                    <a:pt x="18" y="241"/>
                  </a:lnTo>
                  <a:lnTo>
                    <a:pt x="8" y="215"/>
                  </a:lnTo>
                  <a:lnTo>
                    <a:pt x="2" y="178"/>
                  </a:lnTo>
                  <a:lnTo>
                    <a:pt x="0" y="138"/>
                  </a:lnTo>
                  <a:lnTo>
                    <a:pt x="5" y="96"/>
                  </a:lnTo>
                  <a:lnTo>
                    <a:pt x="15" y="57"/>
                  </a:lnTo>
                  <a:lnTo>
                    <a:pt x="31" y="24"/>
                  </a:lnTo>
                  <a:lnTo>
                    <a:pt x="5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590" name="Freeform 273"/>
            <p:cNvSpPr>
              <a:spLocks/>
            </p:cNvSpPr>
            <p:nvPr/>
          </p:nvSpPr>
          <p:spPr bwMode="auto">
            <a:xfrm>
              <a:off x="1311" y="3115"/>
              <a:ext cx="56" cy="33"/>
            </a:xfrm>
            <a:custGeom>
              <a:avLst/>
              <a:gdLst>
                <a:gd name="T0" fmla="*/ 0 w 56"/>
                <a:gd name="T1" fmla="*/ 0 h 33"/>
                <a:gd name="T2" fmla="*/ 6 w 56"/>
                <a:gd name="T3" fmla="*/ 6 h 33"/>
                <a:gd name="T4" fmla="*/ 13 w 56"/>
                <a:gd name="T5" fmla="*/ 13 h 33"/>
                <a:gd name="T6" fmla="*/ 22 w 56"/>
                <a:gd name="T7" fmla="*/ 19 h 33"/>
                <a:gd name="T8" fmla="*/ 32 w 56"/>
                <a:gd name="T9" fmla="*/ 24 h 33"/>
                <a:gd name="T10" fmla="*/ 40 w 56"/>
                <a:gd name="T11" fmla="*/ 28 h 33"/>
                <a:gd name="T12" fmla="*/ 47 w 56"/>
                <a:gd name="T13" fmla="*/ 31 h 33"/>
                <a:gd name="T14" fmla="*/ 53 w 56"/>
                <a:gd name="T15" fmla="*/ 33 h 33"/>
                <a:gd name="T16" fmla="*/ 56 w 56"/>
                <a:gd name="T17" fmla="*/ 31 h 33"/>
                <a:gd name="T18" fmla="*/ 56 w 56"/>
                <a:gd name="T19" fmla="*/ 28 h 33"/>
                <a:gd name="T20" fmla="*/ 51 w 56"/>
                <a:gd name="T21" fmla="*/ 25 h 33"/>
                <a:gd name="T22" fmla="*/ 45 w 56"/>
                <a:gd name="T23" fmla="*/ 22 h 33"/>
                <a:gd name="T24" fmla="*/ 37 w 56"/>
                <a:gd name="T25" fmla="*/ 18 h 33"/>
                <a:gd name="T26" fmla="*/ 28 w 56"/>
                <a:gd name="T27" fmla="*/ 15 h 33"/>
                <a:gd name="T28" fmla="*/ 17 w 56"/>
                <a:gd name="T29" fmla="*/ 10 h 33"/>
                <a:gd name="T30" fmla="*/ 7 w 56"/>
                <a:gd name="T31" fmla="*/ 6 h 33"/>
                <a:gd name="T32" fmla="*/ 0 w 56"/>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33"/>
                <a:gd name="T53" fmla="*/ 56 w 56"/>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33">
                  <a:moveTo>
                    <a:pt x="0" y="0"/>
                  </a:moveTo>
                  <a:lnTo>
                    <a:pt x="6" y="6"/>
                  </a:lnTo>
                  <a:lnTo>
                    <a:pt x="13" y="13"/>
                  </a:lnTo>
                  <a:lnTo>
                    <a:pt x="22" y="19"/>
                  </a:lnTo>
                  <a:lnTo>
                    <a:pt x="32" y="24"/>
                  </a:lnTo>
                  <a:lnTo>
                    <a:pt x="40" y="28"/>
                  </a:lnTo>
                  <a:lnTo>
                    <a:pt x="47" y="31"/>
                  </a:lnTo>
                  <a:lnTo>
                    <a:pt x="53" y="33"/>
                  </a:lnTo>
                  <a:lnTo>
                    <a:pt x="56" y="31"/>
                  </a:lnTo>
                  <a:lnTo>
                    <a:pt x="56" y="28"/>
                  </a:lnTo>
                  <a:lnTo>
                    <a:pt x="51" y="25"/>
                  </a:lnTo>
                  <a:lnTo>
                    <a:pt x="45" y="22"/>
                  </a:lnTo>
                  <a:lnTo>
                    <a:pt x="37" y="18"/>
                  </a:lnTo>
                  <a:lnTo>
                    <a:pt x="28" y="15"/>
                  </a:lnTo>
                  <a:lnTo>
                    <a:pt x="17" y="10"/>
                  </a:lnTo>
                  <a:lnTo>
                    <a:pt x="7"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591" name="Freeform 274"/>
            <p:cNvSpPr>
              <a:spLocks/>
            </p:cNvSpPr>
            <p:nvPr/>
          </p:nvSpPr>
          <p:spPr bwMode="auto">
            <a:xfrm>
              <a:off x="1306" y="3093"/>
              <a:ext cx="61" cy="37"/>
            </a:xfrm>
            <a:custGeom>
              <a:avLst/>
              <a:gdLst>
                <a:gd name="T0" fmla="*/ 61 w 61"/>
                <a:gd name="T1" fmla="*/ 35 h 37"/>
                <a:gd name="T2" fmla="*/ 58 w 61"/>
                <a:gd name="T3" fmla="*/ 37 h 37"/>
                <a:gd name="T4" fmla="*/ 53 w 61"/>
                <a:gd name="T5" fmla="*/ 35 h 37"/>
                <a:gd name="T6" fmla="*/ 45 w 61"/>
                <a:gd name="T7" fmla="*/ 34 h 37"/>
                <a:gd name="T8" fmla="*/ 36 w 61"/>
                <a:gd name="T9" fmla="*/ 29 h 37"/>
                <a:gd name="T10" fmla="*/ 25 w 61"/>
                <a:gd name="T11" fmla="*/ 24 h 37"/>
                <a:gd name="T12" fmla="*/ 15 w 61"/>
                <a:gd name="T13" fmla="*/ 16 h 37"/>
                <a:gd name="T14" fmla="*/ 8 w 61"/>
                <a:gd name="T15" fmla="*/ 9 h 37"/>
                <a:gd name="T16" fmla="*/ 0 w 61"/>
                <a:gd name="T17" fmla="*/ 0 h 37"/>
                <a:gd name="T18" fmla="*/ 8 w 61"/>
                <a:gd name="T19" fmla="*/ 4 h 37"/>
                <a:gd name="T20" fmla="*/ 16 w 61"/>
                <a:gd name="T21" fmla="*/ 9 h 37"/>
                <a:gd name="T22" fmla="*/ 27 w 61"/>
                <a:gd name="T23" fmla="*/ 15 h 37"/>
                <a:gd name="T24" fmla="*/ 37 w 61"/>
                <a:gd name="T25" fmla="*/ 19 h 37"/>
                <a:gd name="T26" fmla="*/ 47 w 61"/>
                <a:gd name="T27" fmla="*/ 25 h 37"/>
                <a:gd name="T28" fmla="*/ 55 w 61"/>
                <a:gd name="T29" fmla="*/ 29 h 37"/>
                <a:gd name="T30" fmla="*/ 59 w 61"/>
                <a:gd name="T31" fmla="*/ 32 h 37"/>
                <a:gd name="T32" fmla="*/ 61 w 61"/>
                <a:gd name="T33" fmla="*/ 35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37"/>
                <a:gd name="T53" fmla="*/ 61 w 61"/>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37">
                  <a:moveTo>
                    <a:pt x="61" y="35"/>
                  </a:moveTo>
                  <a:lnTo>
                    <a:pt x="58" y="37"/>
                  </a:lnTo>
                  <a:lnTo>
                    <a:pt x="53" y="35"/>
                  </a:lnTo>
                  <a:lnTo>
                    <a:pt x="45" y="34"/>
                  </a:lnTo>
                  <a:lnTo>
                    <a:pt x="36" y="29"/>
                  </a:lnTo>
                  <a:lnTo>
                    <a:pt x="25" y="24"/>
                  </a:lnTo>
                  <a:lnTo>
                    <a:pt x="15" y="16"/>
                  </a:lnTo>
                  <a:lnTo>
                    <a:pt x="8" y="9"/>
                  </a:lnTo>
                  <a:lnTo>
                    <a:pt x="0" y="0"/>
                  </a:lnTo>
                  <a:lnTo>
                    <a:pt x="8" y="4"/>
                  </a:lnTo>
                  <a:lnTo>
                    <a:pt x="16" y="9"/>
                  </a:lnTo>
                  <a:lnTo>
                    <a:pt x="27" y="15"/>
                  </a:lnTo>
                  <a:lnTo>
                    <a:pt x="37" y="19"/>
                  </a:lnTo>
                  <a:lnTo>
                    <a:pt x="47" y="25"/>
                  </a:lnTo>
                  <a:lnTo>
                    <a:pt x="55" y="29"/>
                  </a:lnTo>
                  <a:lnTo>
                    <a:pt x="59" y="32"/>
                  </a:lnTo>
                  <a:lnTo>
                    <a:pt x="61" y="3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592" name="Freeform 275"/>
            <p:cNvSpPr>
              <a:spLocks/>
            </p:cNvSpPr>
            <p:nvPr/>
          </p:nvSpPr>
          <p:spPr bwMode="auto">
            <a:xfrm>
              <a:off x="1300" y="3041"/>
              <a:ext cx="80" cy="50"/>
            </a:xfrm>
            <a:custGeom>
              <a:avLst/>
              <a:gdLst>
                <a:gd name="T0" fmla="*/ 80 w 80"/>
                <a:gd name="T1" fmla="*/ 49 h 50"/>
                <a:gd name="T2" fmla="*/ 76 w 80"/>
                <a:gd name="T3" fmla="*/ 50 h 50"/>
                <a:gd name="T4" fmla="*/ 67 w 80"/>
                <a:gd name="T5" fmla="*/ 49 h 50"/>
                <a:gd name="T6" fmla="*/ 56 w 80"/>
                <a:gd name="T7" fmla="*/ 44 h 50"/>
                <a:gd name="T8" fmla="*/ 43 w 80"/>
                <a:gd name="T9" fmla="*/ 37 h 50"/>
                <a:gd name="T10" fmla="*/ 30 w 80"/>
                <a:gd name="T11" fmla="*/ 30 h 50"/>
                <a:gd name="T12" fmla="*/ 17 w 80"/>
                <a:gd name="T13" fmla="*/ 21 h 50"/>
                <a:gd name="T14" fmla="*/ 6 w 80"/>
                <a:gd name="T15" fmla="*/ 10 h 50"/>
                <a:gd name="T16" fmla="*/ 0 w 80"/>
                <a:gd name="T17" fmla="*/ 0 h 50"/>
                <a:gd name="T18" fmla="*/ 6 w 80"/>
                <a:gd name="T19" fmla="*/ 5 h 50"/>
                <a:gd name="T20" fmla="*/ 17 w 80"/>
                <a:gd name="T21" fmla="*/ 10 h 50"/>
                <a:gd name="T22" fmla="*/ 31 w 80"/>
                <a:gd name="T23" fmla="*/ 18 h 50"/>
                <a:gd name="T24" fmla="*/ 45 w 80"/>
                <a:gd name="T25" fmla="*/ 25 h 50"/>
                <a:gd name="T26" fmla="*/ 59 w 80"/>
                <a:gd name="T27" fmla="*/ 33 h 50"/>
                <a:gd name="T28" fmla="*/ 71 w 80"/>
                <a:gd name="T29" fmla="*/ 40 h 50"/>
                <a:gd name="T30" fmla="*/ 79 w 80"/>
                <a:gd name="T31" fmla="*/ 44 h 50"/>
                <a:gd name="T32" fmla="*/ 80 w 80"/>
                <a:gd name="T33" fmla="*/ 49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0"/>
                <a:gd name="T52" fmla="*/ 0 h 50"/>
                <a:gd name="T53" fmla="*/ 80 w 80"/>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0" h="50">
                  <a:moveTo>
                    <a:pt x="80" y="49"/>
                  </a:moveTo>
                  <a:lnTo>
                    <a:pt x="76" y="50"/>
                  </a:lnTo>
                  <a:lnTo>
                    <a:pt x="67" y="49"/>
                  </a:lnTo>
                  <a:lnTo>
                    <a:pt x="56" y="44"/>
                  </a:lnTo>
                  <a:lnTo>
                    <a:pt x="43" y="37"/>
                  </a:lnTo>
                  <a:lnTo>
                    <a:pt x="30" y="30"/>
                  </a:lnTo>
                  <a:lnTo>
                    <a:pt x="17" y="21"/>
                  </a:lnTo>
                  <a:lnTo>
                    <a:pt x="6" y="10"/>
                  </a:lnTo>
                  <a:lnTo>
                    <a:pt x="0" y="0"/>
                  </a:lnTo>
                  <a:lnTo>
                    <a:pt x="6" y="5"/>
                  </a:lnTo>
                  <a:lnTo>
                    <a:pt x="17" y="10"/>
                  </a:lnTo>
                  <a:lnTo>
                    <a:pt x="31" y="18"/>
                  </a:lnTo>
                  <a:lnTo>
                    <a:pt x="45" y="25"/>
                  </a:lnTo>
                  <a:lnTo>
                    <a:pt x="59" y="33"/>
                  </a:lnTo>
                  <a:lnTo>
                    <a:pt x="71" y="40"/>
                  </a:lnTo>
                  <a:lnTo>
                    <a:pt x="79" y="44"/>
                  </a:lnTo>
                  <a:lnTo>
                    <a:pt x="80" y="4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593" name="Freeform 276"/>
            <p:cNvSpPr>
              <a:spLocks/>
            </p:cNvSpPr>
            <p:nvPr/>
          </p:nvSpPr>
          <p:spPr bwMode="auto">
            <a:xfrm>
              <a:off x="1305" y="2994"/>
              <a:ext cx="87" cy="56"/>
            </a:xfrm>
            <a:custGeom>
              <a:avLst/>
              <a:gdLst>
                <a:gd name="T0" fmla="*/ 87 w 87"/>
                <a:gd name="T1" fmla="*/ 55 h 56"/>
                <a:gd name="T2" fmla="*/ 82 w 87"/>
                <a:gd name="T3" fmla="*/ 56 h 56"/>
                <a:gd name="T4" fmla="*/ 72 w 87"/>
                <a:gd name="T5" fmla="*/ 53 h 56"/>
                <a:gd name="T6" fmla="*/ 59 w 87"/>
                <a:gd name="T7" fmla="*/ 47 h 56"/>
                <a:gd name="T8" fmla="*/ 44 w 87"/>
                <a:gd name="T9" fmla="*/ 38 h 56"/>
                <a:gd name="T10" fmla="*/ 29 w 87"/>
                <a:gd name="T11" fmla="*/ 29 h 56"/>
                <a:gd name="T12" fmla="*/ 16 w 87"/>
                <a:gd name="T13" fmla="*/ 19 h 56"/>
                <a:gd name="T14" fmla="*/ 6 w 87"/>
                <a:gd name="T15" fmla="*/ 9 h 56"/>
                <a:gd name="T16" fmla="*/ 0 w 87"/>
                <a:gd name="T17" fmla="*/ 0 h 56"/>
                <a:gd name="T18" fmla="*/ 6 w 87"/>
                <a:gd name="T19" fmla="*/ 4 h 56"/>
                <a:gd name="T20" fmla="*/ 17 w 87"/>
                <a:gd name="T21" fmla="*/ 10 h 56"/>
                <a:gd name="T22" fmla="*/ 32 w 87"/>
                <a:gd name="T23" fmla="*/ 18 h 56"/>
                <a:gd name="T24" fmla="*/ 48 w 87"/>
                <a:gd name="T25" fmla="*/ 26 h 56"/>
                <a:gd name="T26" fmla="*/ 63 w 87"/>
                <a:gd name="T27" fmla="*/ 37 h 56"/>
                <a:gd name="T28" fmla="*/ 75 w 87"/>
                <a:gd name="T29" fmla="*/ 44 h 56"/>
                <a:gd name="T30" fmla="*/ 84 w 87"/>
                <a:gd name="T31" fmla="*/ 50 h 56"/>
                <a:gd name="T32" fmla="*/ 87 w 8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6"/>
                <a:gd name="T53" fmla="*/ 87 w 8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6">
                  <a:moveTo>
                    <a:pt x="87" y="55"/>
                  </a:moveTo>
                  <a:lnTo>
                    <a:pt x="82" y="56"/>
                  </a:lnTo>
                  <a:lnTo>
                    <a:pt x="72" y="53"/>
                  </a:lnTo>
                  <a:lnTo>
                    <a:pt x="59" y="47"/>
                  </a:lnTo>
                  <a:lnTo>
                    <a:pt x="44" y="38"/>
                  </a:lnTo>
                  <a:lnTo>
                    <a:pt x="29" y="29"/>
                  </a:lnTo>
                  <a:lnTo>
                    <a:pt x="16" y="19"/>
                  </a:lnTo>
                  <a:lnTo>
                    <a:pt x="6" y="9"/>
                  </a:lnTo>
                  <a:lnTo>
                    <a:pt x="0" y="0"/>
                  </a:lnTo>
                  <a:lnTo>
                    <a:pt x="6" y="4"/>
                  </a:lnTo>
                  <a:lnTo>
                    <a:pt x="17" y="10"/>
                  </a:lnTo>
                  <a:lnTo>
                    <a:pt x="32" y="18"/>
                  </a:lnTo>
                  <a:lnTo>
                    <a:pt x="48" y="26"/>
                  </a:lnTo>
                  <a:lnTo>
                    <a:pt x="63" y="37"/>
                  </a:lnTo>
                  <a:lnTo>
                    <a:pt x="75" y="44"/>
                  </a:lnTo>
                  <a:lnTo>
                    <a:pt x="84" y="50"/>
                  </a:lnTo>
                  <a:lnTo>
                    <a:pt x="87"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594" name="Freeform 277"/>
            <p:cNvSpPr>
              <a:spLocks/>
            </p:cNvSpPr>
            <p:nvPr/>
          </p:nvSpPr>
          <p:spPr bwMode="auto">
            <a:xfrm>
              <a:off x="1312" y="2963"/>
              <a:ext cx="71" cy="59"/>
            </a:xfrm>
            <a:custGeom>
              <a:avLst/>
              <a:gdLst>
                <a:gd name="T0" fmla="*/ 71 w 71"/>
                <a:gd name="T1" fmla="*/ 59 h 59"/>
                <a:gd name="T2" fmla="*/ 67 w 71"/>
                <a:gd name="T3" fmla="*/ 59 h 59"/>
                <a:gd name="T4" fmla="*/ 59 w 71"/>
                <a:gd name="T5" fmla="*/ 54 h 59"/>
                <a:gd name="T6" fmla="*/ 47 w 71"/>
                <a:gd name="T7" fmla="*/ 47 h 59"/>
                <a:gd name="T8" fmla="*/ 36 w 71"/>
                <a:gd name="T9" fmla="*/ 38 h 59"/>
                <a:gd name="T10" fmla="*/ 22 w 71"/>
                <a:gd name="T11" fmla="*/ 28 h 59"/>
                <a:gd name="T12" fmla="*/ 12 w 71"/>
                <a:gd name="T13" fmla="*/ 18 h 59"/>
                <a:gd name="T14" fmla="*/ 3 w 71"/>
                <a:gd name="T15" fmla="*/ 7 h 59"/>
                <a:gd name="T16" fmla="*/ 0 w 71"/>
                <a:gd name="T17" fmla="*/ 0 h 59"/>
                <a:gd name="T18" fmla="*/ 8 w 71"/>
                <a:gd name="T19" fmla="*/ 4 h 59"/>
                <a:gd name="T20" fmla="*/ 18 w 71"/>
                <a:gd name="T21" fmla="*/ 12 h 59"/>
                <a:gd name="T22" fmla="*/ 30 w 71"/>
                <a:gd name="T23" fmla="*/ 20 h 59"/>
                <a:gd name="T24" fmla="*/ 43 w 71"/>
                <a:gd name="T25" fmla="*/ 29 h 59"/>
                <a:gd name="T26" fmla="*/ 55 w 71"/>
                <a:gd name="T27" fmla="*/ 40 h 59"/>
                <a:gd name="T28" fmla="*/ 65 w 71"/>
                <a:gd name="T29" fmla="*/ 47 h 59"/>
                <a:gd name="T30" fmla="*/ 71 w 71"/>
                <a:gd name="T31" fmla="*/ 54 h 59"/>
                <a:gd name="T32" fmla="*/ 71 w 71"/>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59"/>
                <a:gd name="T53" fmla="*/ 71 w 71"/>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59">
                  <a:moveTo>
                    <a:pt x="71" y="59"/>
                  </a:moveTo>
                  <a:lnTo>
                    <a:pt x="67" y="59"/>
                  </a:lnTo>
                  <a:lnTo>
                    <a:pt x="59" y="54"/>
                  </a:lnTo>
                  <a:lnTo>
                    <a:pt x="47" y="47"/>
                  </a:lnTo>
                  <a:lnTo>
                    <a:pt x="36" y="38"/>
                  </a:lnTo>
                  <a:lnTo>
                    <a:pt x="22" y="28"/>
                  </a:lnTo>
                  <a:lnTo>
                    <a:pt x="12" y="18"/>
                  </a:lnTo>
                  <a:lnTo>
                    <a:pt x="3" y="7"/>
                  </a:lnTo>
                  <a:lnTo>
                    <a:pt x="0" y="0"/>
                  </a:lnTo>
                  <a:lnTo>
                    <a:pt x="8" y="4"/>
                  </a:lnTo>
                  <a:lnTo>
                    <a:pt x="18" y="12"/>
                  </a:lnTo>
                  <a:lnTo>
                    <a:pt x="30" y="20"/>
                  </a:lnTo>
                  <a:lnTo>
                    <a:pt x="43" y="29"/>
                  </a:lnTo>
                  <a:lnTo>
                    <a:pt x="55" y="40"/>
                  </a:lnTo>
                  <a:lnTo>
                    <a:pt x="65" y="47"/>
                  </a:lnTo>
                  <a:lnTo>
                    <a:pt x="71" y="54"/>
                  </a:lnTo>
                  <a:lnTo>
                    <a:pt x="71" y="5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595" name="Freeform 278"/>
            <p:cNvSpPr>
              <a:spLocks/>
            </p:cNvSpPr>
            <p:nvPr/>
          </p:nvSpPr>
          <p:spPr bwMode="auto">
            <a:xfrm>
              <a:off x="1322" y="2939"/>
              <a:ext cx="58" cy="49"/>
            </a:xfrm>
            <a:custGeom>
              <a:avLst/>
              <a:gdLst>
                <a:gd name="T0" fmla="*/ 58 w 58"/>
                <a:gd name="T1" fmla="*/ 49 h 49"/>
                <a:gd name="T2" fmla="*/ 55 w 58"/>
                <a:gd name="T3" fmla="*/ 49 h 49"/>
                <a:gd name="T4" fmla="*/ 48 w 58"/>
                <a:gd name="T5" fmla="*/ 47 h 49"/>
                <a:gd name="T6" fmla="*/ 39 w 58"/>
                <a:gd name="T7" fmla="*/ 43 h 49"/>
                <a:gd name="T8" fmla="*/ 30 w 58"/>
                <a:gd name="T9" fmla="*/ 37 h 49"/>
                <a:gd name="T10" fmla="*/ 20 w 58"/>
                <a:gd name="T11" fmla="*/ 28 h 49"/>
                <a:gd name="T12" fmla="*/ 11 w 58"/>
                <a:gd name="T13" fmla="*/ 19 h 49"/>
                <a:gd name="T14" fmla="*/ 3 w 58"/>
                <a:gd name="T15" fmla="*/ 11 h 49"/>
                <a:gd name="T16" fmla="*/ 0 w 58"/>
                <a:gd name="T17" fmla="*/ 0 h 49"/>
                <a:gd name="T18" fmla="*/ 6 w 58"/>
                <a:gd name="T19" fmla="*/ 6 h 49"/>
                <a:gd name="T20" fmla="*/ 15 w 58"/>
                <a:gd name="T21" fmla="*/ 12 h 49"/>
                <a:gd name="T22" fmla="*/ 24 w 58"/>
                <a:gd name="T23" fmla="*/ 19 h 49"/>
                <a:gd name="T24" fmla="*/ 36 w 58"/>
                <a:gd name="T25" fmla="*/ 27 h 49"/>
                <a:gd name="T26" fmla="*/ 45 w 58"/>
                <a:gd name="T27" fmla="*/ 34 h 49"/>
                <a:gd name="T28" fmla="*/ 54 w 58"/>
                <a:gd name="T29" fmla="*/ 42 h 49"/>
                <a:gd name="T30" fmla="*/ 58 w 58"/>
                <a:gd name="T31" fmla="*/ 46 h 49"/>
                <a:gd name="T32" fmla="*/ 58 w 58"/>
                <a:gd name="T33" fmla="*/ 49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49"/>
                <a:gd name="T53" fmla="*/ 58 w 5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49">
                  <a:moveTo>
                    <a:pt x="58" y="49"/>
                  </a:moveTo>
                  <a:lnTo>
                    <a:pt x="55" y="49"/>
                  </a:lnTo>
                  <a:lnTo>
                    <a:pt x="48" y="47"/>
                  </a:lnTo>
                  <a:lnTo>
                    <a:pt x="39" y="43"/>
                  </a:lnTo>
                  <a:lnTo>
                    <a:pt x="30" y="37"/>
                  </a:lnTo>
                  <a:lnTo>
                    <a:pt x="20" y="28"/>
                  </a:lnTo>
                  <a:lnTo>
                    <a:pt x="11" y="19"/>
                  </a:lnTo>
                  <a:lnTo>
                    <a:pt x="3" y="11"/>
                  </a:lnTo>
                  <a:lnTo>
                    <a:pt x="0" y="0"/>
                  </a:lnTo>
                  <a:lnTo>
                    <a:pt x="6" y="6"/>
                  </a:lnTo>
                  <a:lnTo>
                    <a:pt x="15" y="12"/>
                  </a:lnTo>
                  <a:lnTo>
                    <a:pt x="24" y="19"/>
                  </a:lnTo>
                  <a:lnTo>
                    <a:pt x="36" y="27"/>
                  </a:lnTo>
                  <a:lnTo>
                    <a:pt x="45" y="34"/>
                  </a:lnTo>
                  <a:lnTo>
                    <a:pt x="54" y="42"/>
                  </a:lnTo>
                  <a:lnTo>
                    <a:pt x="58" y="46"/>
                  </a:lnTo>
                  <a:lnTo>
                    <a:pt x="58" y="4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596" name="Freeform 279"/>
            <p:cNvSpPr>
              <a:spLocks/>
            </p:cNvSpPr>
            <p:nvPr/>
          </p:nvSpPr>
          <p:spPr bwMode="auto">
            <a:xfrm>
              <a:off x="1339" y="2916"/>
              <a:ext cx="41" cy="42"/>
            </a:xfrm>
            <a:custGeom>
              <a:avLst/>
              <a:gdLst>
                <a:gd name="T0" fmla="*/ 41 w 41"/>
                <a:gd name="T1" fmla="*/ 42 h 42"/>
                <a:gd name="T2" fmla="*/ 38 w 41"/>
                <a:gd name="T3" fmla="*/ 42 h 42"/>
                <a:gd name="T4" fmla="*/ 32 w 41"/>
                <a:gd name="T5" fmla="*/ 39 h 42"/>
                <a:gd name="T6" fmla="*/ 25 w 41"/>
                <a:gd name="T7" fmla="*/ 34 h 42"/>
                <a:gd name="T8" fmla="*/ 17 w 41"/>
                <a:gd name="T9" fmla="*/ 26 h 42"/>
                <a:gd name="T10" fmla="*/ 10 w 41"/>
                <a:gd name="T11" fmla="*/ 19 h 42"/>
                <a:gd name="T12" fmla="*/ 4 w 41"/>
                <a:gd name="T13" fmla="*/ 11 h 42"/>
                <a:gd name="T14" fmla="*/ 1 w 41"/>
                <a:gd name="T15" fmla="*/ 4 h 42"/>
                <a:gd name="T16" fmla="*/ 0 w 41"/>
                <a:gd name="T17" fmla="*/ 0 h 42"/>
                <a:gd name="T18" fmla="*/ 10 w 41"/>
                <a:gd name="T19" fmla="*/ 8 h 42"/>
                <a:gd name="T20" fmla="*/ 23 w 41"/>
                <a:gd name="T21" fmla="*/ 22 h 42"/>
                <a:gd name="T22" fmla="*/ 35 w 41"/>
                <a:gd name="T23" fmla="*/ 34 h 42"/>
                <a:gd name="T24" fmla="*/ 41 w 41"/>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2"/>
                <a:gd name="T41" fmla="*/ 41 w 41"/>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2">
                  <a:moveTo>
                    <a:pt x="41" y="42"/>
                  </a:moveTo>
                  <a:lnTo>
                    <a:pt x="38" y="42"/>
                  </a:lnTo>
                  <a:lnTo>
                    <a:pt x="32" y="39"/>
                  </a:lnTo>
                  <a:lnTo>
                    <a:pt x="25" y="34"/>
                  </a:lnTo>
                  <a:lnTo>
                    <a:pt x="17" y="26"/>
                  </a:lnTo>
                  <a:lnTo>
                    <a:pt x="10" y="19"/>
                  </a:lnTo>
                  <a:lnTo>
                    <a:pt x="4" y="11"/>
                  </a:lnTo>
                  <a:lnTo>
                    <a:pt x="1" y="4"/>
                  </a:lnTo>
                  <a:lnTo>
                    <a:pt x="0" y="0"/>
                  </a:lnTo>
                  <a:lnTo>
                    <a:pt x="10" y="8"/>
                  </a:lnTo>
                  <a:lnTo>
                    <a:pt x="23" y="22"/>
                  </a:lnTo>
                  <a:lnTo>
                    <a:pt x="35" y="34"/>
                  </a:lnTo>
                  <a:lnTo>
                    <a:pt x="41" y="4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597" name="Freeform 280"/>
            <p:cNvSpPr>
              <a:spLocks/>
            </p:cNvSpPr>
            <p:nvPr/>
          </p:nvSpPr>
          <p:spPr bwMode="auto">
            <a:xfrm>
              <a:off x="1349" y="2901"/>
              <a:ext cx="25" cy="28"/>
            </a:xfrm>
            <a:custGeom>
              <a:avLst/>
              <a:gdLst>
                <a:gd name="T0" fmla="*/ 25 w 25"/>
                <a:gd name="T1" fmla="*/ 28 h 28"/>
                <a:gd name="T2" fmla="*/ 18 w 25"/>
                <a:gd name="T3" fmla="*/ 26 h 28"/>
                <a:gd name="T4" fmla="*/ 9 w 25"/>
                <a:gd name="T5" fmla="*/ 20 h 28"/>
                <a:gd name="T6" fmla="*/ 0 w 25"/>
                <a:gd name="T7" fmla="*/ 10 h 28"/>
                <a:gd name="T8" fmla="*/ 0 w 25"/>
                <a:gd name="T9" fmla="*/ 0 h 28"/>
                <a:gd name="T10" fmla="*/ 6 w 25"/>
                <a:gd name="T11" fmla="*/ 10 h 28"/>
                <a:gd name="T12" fmla="*/ 18 w 25"/>
                <a:gd name="T13" fmla="*/ 17 h 28"/>
                <a:gd name="T14" fmla="*/ 25 w 25"/>
                <a:gd name="T15" fmla="*/ 23 h 28"/>
                <a:gd name="T16" fmla="*/ 25 w 25"/>
                <a:gd name="T17" fmla="*/ 28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28"/>
                <a:gd name="T29" fmla="*/ 25 w 25"/>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28">
                  <a:moveTo>
                    <a:pt x="25" y="28"/>
                  </a:moveTo>
                  <a:lnTo>
                    <a:pt x="18" y="26"/>
                  </a:lnTo>
                  <a:lnTo>
                    <a:pt x="9" y="20"/>
                  </a:lnTo>
                  <a:lnTo>
                    <a:pt x="0" y="10"/>
                  </a:lnTo>
                  <a:lnTo>
                    <a:pt x="0" y="0"/>
                  </a:lnTo>
                  <a:lnTo>
                    <a:pt x="6" y="10"/>
                  </a:lnTo>
                  <a:lnTo>
                    <a:pt x="18" y="17"/>
                  </a:lnTo>
                  <a:lnTo>
                    <a:pt x="25" y="23"/>
                  </a:lnTo>
                  <a:lnTo>
                    <a:pt x="25" y="2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598" name="Freeform 281"/>
            <p:cNvSpPr>
              <a:spLocks/>
            </p:cNvSpPr>
            <p:nvPr/>
          </p:nvSpPr>
          <p:spPr bwMode="auto">
            <a:xfrm>
              <a:off x="1321" y="3136"/>
              <a:ext cx="35" cy="32"/>
            </a:xfrm>
            <a:custGeom>
              <a:avLst/>
              <a:gdLst>
                <a:gd name="T0" fmla="*/ 0 w 35"/>
                <a:gd name="T1" fmla="*/ 0 h 32"/>
                <a:gd name="T2" fmla="*/ 9 w 35"/>
                <a:gd name="T3" fmla="*/ 4 h 32"/>
                <a:gd name="T4" fmla="*/ 22 w 35"/>
                <a:gd name="T5" fmla="*/ 13 h 32"/>
                <a:gd name="T6" fmla="*/ 34 w 35"/>
                <a:gd name="T7" fmla="*/ 23 h 32"/>
                <a:gd name="T8" fmla="*/ 35 w 35"/>
                <a:gd name="T9" fmla="*/ 32 h 32"/>
                <a:gd name="T10" fmla="*/ 28 w 35"/>
                <a:gd name="T11" fmla="*/ 31 h 32"/>
                <a:gd name="T12" fmla="*/ 18 w 35"/>
                <a:gd name="T13" fmla="*/ 22 h 32"/>
                <a:gd name="T14" fmla="*/ 7 w 35"/>
                <a:gd name="T15" fmla="*/ 9 h 32"/>
                <a:gd name="T16" fmla="*/ 0 w 35"/>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
                <a:gd name="T28" fmla="*/ 0 h 32"/>
                <a:gd name="T29" fmla="*/ 35 w 35"/>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 h="32">
                  <a:moveTo>
                    <a:pt x="0" y="0"/>
                  </a:moveTo>
                  <a:lnTo>
                    <a:pt x="9" y="4"/>
                  </a:lnTo>
                  <a:lnTo>
                    <a:pt x="22" y="13"/>
                  </a:lnTo>
                  <a:lnTo>
                    <a:pt x="34" y="23"/>
                  </a:lnTo>
                  <a:lnTo>
                    <a:pt x="35" y="32"/>
                  </a:lnTo>
                  <a:lnTo>
                    <a:pt x="28" y="31"/>
                  </a:lnTo>
                  <a:lnTo>
                    <a:pt x="18" y="22"/>
                  </a:lnTo>
                  <a:lnTo>
                    <a:pt x="7" y="9"/>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599" name="Freeform 282"/>
            <p:cNvSpPr>
              <a:spLocks/>
            </p:cNvSpPr>
            <p:nvPr/>
          </p:nvSpPr>
          <p:spPr bwMode="auto">
            <a:xfrm>
              <a:off x="1302" y="3134"/>
              <a:ext cx="18" cy="39"/>
            </a:xfrm>
            <a:custGeom>
              <a:avLst/>
              <a:gdLst>
                <a:gd name="T0" fmla="*/ 18 w 18"/>
                <a:gd name="T1" fmla="*/ 0 h 39"/>
                <a:gd name="T2" fmla="*/ 13 w 18"/>
                <a:gd name="T3" fmla="*/ 8 h 39"/>
                <a:gd name="T4" fmla="*/ 6 w 18"/>
                <a:gd name="T5" fmla="*/ 19 h 39"/>
                <a:gd name="T6" fmla="*/ 0 w 18"/>
                <a:gd name="T7" fmla="*/ 31 h 39"/>
                <a:gd name="T8" fmla="*/ 1 w 18"/>
                <a:gd name="T9" fmla="*/ 39 h 39"/>
                <a:gd name="T10" fmla="*/ 7 w 18"/>
                <a:gd name="T11" fmla="*/ 36 h 39"/>
                <a:gd name="T12" fmla="*/ 12 w 18"/>
                <a:gd name="T13" fmla="*/ 25 h 39"/>
                <a:gd name="T14" fmla="*/ 16 w 18"/>
                <a:gd name="T15" fmla="*/ 11 h 39"/>
                <a:gd name="T16" fmla="*/ 18 w 18"/>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39"/>
                <a:gd name="T29" fmla="*/ 18 w 18"/>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39">
                  <a:moveTo>
                    <a:pt x="18" y="0"/>
                  </a:moveTo>
                  <a:lnTo>
                    <a:pt x="13" y="8"/>
                  </a:lnTo>
                  <a:lnTo>
                    <a:pt x="6" y="19"/>
                  </a:lnTo>
                  <a:lnTo>
                    <a:pt x="0" y="31"/>
                  </a:lnTo>
                  <a:lnTo>
                    <a:pt x="1" y="39"/>
                  </a:lnTo>
                  <a:lnTo>
                    <a:pt x="7" y="36"/>
                  </a:lnTo>
                  <a:lnTo>
                    <a:pt x="12" y="25"/>
                  </a:lnTo>
                  <a:lnTo>
                    <a:pt x="16" y="11"/>
                  </a:lnTo>
                  <a:lnTo>
                    <a:pt x="1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00" name="Freeform 283"/>
            <p:cNvSpPr>
              <a:spLocks/>
            </p:cNvSpPr>
            <p:nvPr/>
          </p:nvSpPr>
          <p:spPr bwMode="auto">
            <a:xfrm>
              <a:off x="1324" y="3143"/>
              <a:ext cx="10" cy="43"/>
            </a:xfrm>
            <a:custGeom>
              <a:avLst/>
              <a:gdLst>
                <a:gd name="T0" fmla="*/ 0 w 10"/>
                <a:gd name="T1" fmla="*/ 0 h 43"/>
                <a:gd name="T2" fmla="*/ 0 w 10"/>
                <a:gd name="T3" fmla="*/ 8 h 43"/>
                <a:gd name="T4" fmla="*/ 0 w 10"/>
                <a:gd name="T5" fmla="*/ 22 h 43"/>
                <a:gd name="T6" fmla="*/ 1 w 10"/>
                <a:gd name="T7" fmla="*/ 37 h 43"/>
                <a:gd name="T8" fmla="*/ 6 w 10"/>
                <a:gd name="T9" fmla="*/ 43 h 43"/>
                <a:gd name="T10" fmla="*/ 10 w 10"/>
                <a:gd name="T11" fmla="*/ 37 h 43"/>
                <a:gd name="T12" fmla="*/ 7 w 10"/>
                <a:gd name="T13" fmla="*/ 24 h 43"/>
                <a:gd name="T14" fmla="*/ 3 w 10"/>
                <a:gd name="T15" fmla="*/ 10 h 43"/>
                <a:gd name="T16" fmla="*/ 0 w 10"/>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43"/>
                <a:gd name="T29" fmla="*/ 10 w 10"/>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43">
                  <a:moveTo>
                    <a:pt x="0" y="0"/>
                  </a:moveTo>
                  <a:lnTo>
                    <a:pt x="0" y="8"/>
                  </a:lnTo>
                  <a:lnTo>
                    <a:pt x="0" y="22"/>
                  </a:lnTo>
                  <a:lnTo>
                    <a:pt x="1" y="37"/>
                  </a:lnTo>
                  <a:lnTo>
                    <a:pt x="6" y="43"/>
                  </a:lnTo>
                  <a:lnTo>
                    <a:pt x="10" y="37"/>
                  </a:lnTo>
                  <a:lnTo>
                    <a:pt x="7" y="24"/>
                  </a:lnTo>
                  <a:lnTo>
                    <a:pt x="3" y="10"/>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01" name="Freeform 284"/>
            <p:cNvSpPr>
              <a:spLocks/>
            </p:cNvSpPr>
            <p:nvPr/>
          </p:nvSpPr>
          <p:spPr bwMode="auto">
            <a:xfrm>
              <a:off x="1281" y="3121"/>
              <a:ext cx="33" cy="38"/>
            </a:xfrm>
            <a:custGeom>
              <a:avLst/>
              <a:gdLst>
                <a:gd name="T0" fmla="*/ 33 w 33"/>
                <a:gd name="T1" fmla="*/ 0 h 38"/>
                <a:gd name="T2" fmla="*/ 25 w 33"/>
                <a:gd name="T3" fmla="*/ 12 h 38"/>
                <a:gd name="T4" fmla="*/ 16 w 33"/>
                <a:gd name="T5" fmla="*/ 27 h 38"/>
                <a:gd name="T6" fmla="*/ 8 w 33"/>
                <a:gd name="T7" fmla="*/ 37 h 38"/>
                <a:gd name="T8" fmla="*/ 0 w 33"/>
                <a:gd name="T9" fmla="*/ 38 h 38"/>
                <a:gd name="T10" fmla="*/ 2 w 33"/>
                <a:gd name="T11" fmla="*/ 31 h 38"/>
                <a:gd name="T12" fmla="*/ 12 w 33"/>
                <a:gd name="T13" fmla="*/ 19 h 38"/>
                <a:gd name="T14" fmla="*/ 24 w 33"/>
                <a:gd name="T15" fmla="*/ 7 h 38"/>
                <a:gd name="T16" fmla="*/ 33 w 33"/>
                <a:gd name="T17" fmla="*/ 0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8"/>
                <a:gd name="T29" fmla="*/ 33 w 33"/>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8">
                  <a:moveTo>
                    <a:pt x="33" y="0"/>
                  </a:moveTo>
                  <a:lnTo>
                    <a:pt x="25" y="12"/>
                  </a:lnTo>
                  <a:lnTo>
                    <a:pt x="16" y="27"/>
                  </a:lnTo>
                  <a:lnTo>
                    <a:pt x="8" y="37"/>
                  </a:lnTo>
                  <a:lnTo>
                    <a:pt x="0" y="38"/>
                  </a:lnTo>
                  <a:lnTo>
                    <a:pt x="2" y="31"/>
                  </a:lnTo>
                  <a:lnTo>
                    <a:pt x="12" y="19"/>
                  </a:lnTo>
                  <a:lnTo>
                    <a:pt x="24" y="7"/>
                  </a:lnTo>
                  <a:lnTo>
                    <a:pt x="3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02" name="Freeform 285"/>
            <p:cNvSpPr>
              <a:spLocks/>
            </p:cNvSpPr>
            <p:nvPr/>
          </p:nvSpPr>
          <p:spPr bwMode="auto">
            <a:xfrm>
              <a:off x="1286" y="2908"/>
              <a:ext cx="56" cy="12"/>
            </a:xfrm>
            <a:custGeom>
              <a:avLst/>
              <a:gdLst>
                <a:gd name="T0" fmla="*/ 56 w 56"/>
                <a:gd name="T1" fmla="*/ 10 h 12"/>
                <a:gd name="T2" fmla="*/ 50 w 56"/>
                <a:gd name="T3" fmla="*/ 10 h 12"/>
                <a:gd name="T4" fmla="*/ 41 w 56"/>
                <a:gd name="T5" fmla="*/ 12 h 12"/>
                <a:gd name="T6" fmla="*/ 32 w 56"/>
                <a:gd name="T7" fmla="*/ 12 h 12"/>
                <a:gd name="T8" fmla="*/ 23 w 56"/>
                <a:gd name="T9" fmla="*/ 12 h 12"/>
                <a:gd name="T10" fmla="*/ 14 w 56"/>
                <a:gd name="T11" fmla="*/ 12 h 12"/>
                <a:gd name="T12" fmla="*/ 7 w 56"/>
                <a:gd name="T13" fmla="*/ 10 h 12"/>
                <a:gd name="T14" fmla="*/ 3 w 56"/>
                <a:gd name="T15" fmla="*/ 8 h 12"/>
                <a:gd name="T16" fmla="*/ 0 w 56"/>
                <a:gd name="T17" fmla="*/ 5 h 12"/>
                <a:gd name="T18" fmla="*/ 1 w 56"/>
                <a:gd name="T19" fmla="*/ 2 h 12"/>
                <a:gd name="T20" fmla="*/ 5 w 56"/>
                <a:gd name="T21" fmla="*/ 0 h 12"/>
                <a:gd name="T22" fmla="*/ 13 w 56"/>
                <a:gd name="T23" fmla="*/ 0 h 12"/>
                <a:gd name="T24" fmla="*/ 22 w 56"/>
                <a:gd name="T25" fmla="*/ 3 h 12"/>
                <a:gd name="T26" fmla="*/ 31 w 56"/>
                <a:gd name="T27" fmla="*/ 5 h 12"/>
                <a:gd name="T28" fmla="*/ 41 w 56"/>
                <a:gd name="T29" fmla="*/ 8 h 12"/>
                <a:gd name="T30" fmla="*/ 48 w 56"/>
                <a:gd name="T31" fmla="*/ 9 h 12"/>
                <a:gd name="T32" fmla="*/ 56 w 56"/>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12"/>
                <a:gd name="T53" fmla="*/ 56 w 5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12">
                  <a:moveTo>
                    <a:pt x="56" y="10"/>
                  </a:moveTo>
                  <a:lnTo>
                    <a:pt x="50" y="10"/>
                  </a:lnTo>
                  <a:lnTo>
                    <a:pt x="41" y="12"/>
                  </a:lnTo>
                  <a:lnTo>
                    <a:pt x="32" y="12"/>
                  </a:lnTo>
                  <a:lnTo>
                    <a:pt x="23" y="12"/>
                  </a:lnTo>
                  <a:lnTo>
                    <a:pt x="14" y="12"/>
                  </a:lnTo>
                  <a:lnTo>
                    <a:pt x="7" y="10"/>
                  </a:lnTo>
                  <a:lnTo>
                    <a:pt x="3" y="8"/>
                  </a:lnTo>
                  <a:lnTo>
                    <a:pt x="0" y="5"/>
                  </a:lnTo>
                  <a:lnTo>
                    <a:pt x="1" y="2"/>
                  </a:lnTo>
                  <a:lnTo>
                    <a:pt x="5" y="0"/>
                  </a:lnTo>
                  <a:lnTo>
                    <a:pt x="13" y="0"/>
                  </a:lnTo>
                  <a:lnTo>
                    <a:pt x="22" y="3"/>
                  </a:lnTo>
                  <a:lnTo>
                    <a:pt x="31" y="5"/>
                  </a:lnTo>
                  <a:lnTo>
                    <a:pt x="41" y="8"/>
                  </a:lnTo>
                  <a:lnTo>
                    <a:pt x="48" y="9"/>
                  </a:lnTo>
                  <a:lnTo>
                    <a:pt x="56" y="1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03" name="Freeform 286"/>
            <p:cNvSpPr>
              <a:spLocks/>
            </p:cNvSpPr>
            <p:nvPr/>
          </p:nvSpPr>
          <p:spPr bwMode="auto">
            <a:xfrm>
              <a:off x="1294" y="2886"/>
              <a:ext cx="55" cy="19"/>
            </a:xfrm>
            <a:custGeom>
              <a:avLst/>
              <a:gdLst>
                <a:gd name="T0" fmla="*/ 55 w 55"/>
                <a:gd name="T1" fmla="*/ 19 h 19"/>
                <a:gd name="T2" fmla="*/ 49 w 55"/>
                <a:gd name="T3" fmla="*/ 19 h 19"/>
                <a:gd name="T4" fmla="*/ 42 w 55"/>
                <a:gd name="T5" fmla="*/ 18 h 19"/>
                <a:gd name="T6" fmla="*/ 33 w 55"/>
                <a:gd name="T7" fmla="*/ 16 h 19"/>
                <a:gd name="T8" fmla="*/ 24 w 55"/>
                <a:gd name="T9" fmla="*/ 15 h 19"/>
                <a:gd name="T10" fmla="*/ 15 w 55"/>
                <a:gd name="T11" fmla="*/ 13 h 19"/>
                <a:gd name="T12" fmla="*/ 8 w 55"/>
                <a:gd name="T13" fmla="*/ 10 h 19"/>
                <a:gd name="T14" fmla="*/ 3 w 55"/>
                <a:gd name="T15" fmla="*/ 6 h 19"/>
                <a:gd name="T16" fmla="*/ 0 w 55"/>
                <a:gd name="T17" fmla="*/ 3 h 19"/>
                <a:gd name="T18" fmla="*/ 2 w 55"/>
                <a:gd name="T19" fmla="*/ 0 h 19"/>
                <a:gd name="T20" fmla="*/ 8 w 55"/>
                <a:gd name="T21" fmla="*/ 0 h 19"/>
                <a:gd name="T22" fmla="*/ 15 w 55"/>
                <a:gd name="T23" fmla="*/ 1 h 19"/>
                <a:gd name="T24" fmla="*/ 24 w 55"/>
                <a:gd name="T25" fmla="*/ 6 h 19"/>
                <a:gd name="T26" fmla="*/ 34 w 55"/>
                <a:gd name="T27" fmla="*/ 10 h 19"/>
                <a:gd name="T28" fmla="*/ 43 w 55"/>
                <a:gd name="T29" fmla="*/ 13 h 19"/>
                <a:gd name="T30" fmla="*/ 51 w 55"/>
                <a:gd name="T31" fmla="*/ 18 h 19"/>
                <a:gd name="T32" fmla="*/ 55 w 55"/>
                <a:gd name="T33" fmla="*/ 19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9"/>
                <a:gd name="T53" fmla="*/ 55 w 55"/>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9">
                  <a:moveTo>
                    <a:pt x="55" y="19"/>
                  </a:moveTo>
                  <a:lnTo>
                    <a:pt x="49" y="19"/>
                  </a:lnTo>
                  <a:lnTo>
                    <a:pt x="42" y="18"/>
                  </a:lnTo>
                  <a:lnTo>
                    <a:pt x="33" y="16"/>
                  </a:lnTo>
                  <a:lnTo>
                    <a:pt x="24" y="15"/>
                  </a:lnTo>
                  <a:lnTo>
                    <a:pt x="15" y="13"/>
                  </a:lnTo>
                  <a:lnTo>
                    <a:pt x="8" y="10"/>
                  </a:lnTo>
                  <a:lnTo>
                    <a:pt x="3" y="6"/>
                  </a:lnTo>
                  <a:lnTo>
                    <a:pt x="0" y="3"/>
                  </a:lnTo>
                  <a:lnTo>
                    <a:pt x="2" y="0"/>
                  </a:lnTo>
                  <a:lnTo>
                    <a:pt x="8" y="0"/>
                  </a:lnTo>
                  <a:lnTo>
                    <a:pt x="15" y="1"/>
                  </a:lnTo>
                  <a:lnTo>
                    <a:pt x="24" y="6"/>
                  </a:lnTo>
                  <a:lnTo>
                    <a:pt x="34" y="10"/>
                  </a:lnTo>
                  <a:lnTo>
                    <a:pt x="43" y="13"/>
                  </a:lnTo>
                  <a:lnTo>
                    <a:pt x="51" y="18"/>
                  </a:lnTo>
                  <a:lnTo>
                    <a:pt x="55" y="1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04" name="Freeform 287"/>
            <p:cNvSpPr>
              <a:spLocks/>
            </p:cNvSpPr>
            <p:nvPr/>
          </p:nvSpPr>
          <p:spPr bwMode="auto">
            <a:xfrm>
              <a:off x="1271" y="2936"/>
              <a:ext cx="51" cy="12"/>
            </a:xfrm>
            <a:custGeom>
              <a:avLst/>
              <a:gdLst>
                <a:gd name="T0" fmla="*/ 51 w 51"/>
                <a:gd name="T1" fmla="*/ 5 h 12"/>
                <a:gd name="T2" fmla="*/ 50 w 51"/>
                <a:gd name="T3" fmla="*/ 8 h 12"/>
                <a:gd name="T4" fmla="*/ 44 w 51"/>
                <a:gd name="T5" fmla="*/ 9 h 12"/>
                <a:gd name="T6" fmla="*/ 37 w 51"/>
                <a:gd name="T7" fmla="*/ 11 h 12"/>
                <a:gd name="T8" fmla="*/ 28 w 51"/>
                <a:gd name="T9" fmla="*/ 12 h 12"/>
                <a:gd name="T10" fmla="*/ 18 w 51"/>
                <a:gd name="T11" fmla="*/ 12 h 12"/>
                <a:gd name="T12" fmla="*/ 10 w 51"/>
                <a:gd name="T13" fmla="*/ 11 h 12"/>
                <a:gd name="T14" fmla="*/ 3 w 51"/>
                <a:gd name="T15" fmla="*/ 9 h 12"/>
                <a:gd name="T16" fmla="*/ 0 w 51"/>
                <a:gd name="T17" fmla="*/ 5 h 12"/>
                <a:gd name="T18" fmla="*/ 0 w 51"/>
                <a:gd name="T19" fmla="*/ 2 h 12"/>
                <a:gd name="T20" fmla="*/ 3 w 51"/>
                <a:gd name="T21" fmla="*/ 0 h 12"/>
                <a:gd name="T22" fmla="*/ 10 w 51"/>
                <a:gd name="T23" fmla="*/ 0 h 12"/>
                <a:gd name="T24" fmla="*/ 18 w 51"/>
                <a:gd name="T25" fmla="*/ 2 h 12"/>
                <a:gd name="T26" fmla="*/ 26 w 51"/>
                <a:gd name="T27" fmla="*/ 3 h 12"/>
                <a:gd name="T28" fmla="*/ 37 w 51"/>
                <a:gd name="T29" fmla="*/ 3 h 12"/>
                <a:gd name="T30" fmla="*/ 44 w 51"/>
                <a:gd name="T31" fmla="*/ 5 h 12"/>
                <a:gd name="T32" fmla="*/ 51 w 51"/>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51" y="5"/>
                  </a:moveTo>
                  <a:lnTo>
                    <a:pt x="50" y="8"/>
                  </a:lnTo>
                  <a:lnTo>
                    <a:pt x="44" y="9"/>
                  </a:lnTo>
                  <a:lnTo>
                    <a:pt x="37" y="11"/>
                  </a:lnTo>
                  <a:lnTo>
                    <a:pt x="28" y="12"/>
                  </a:lnTo>
                  <a:lnTo>
                    <a:pt x="18" y="12"/>
                  </a:lnTo>
                  <a:lnTo>
                    <a:pt x="10" y="11"/>
                  </a:lnTo>
                  <a:lnTo>
                    <a:pt x="3" y="9"/>
                  </a:lnTo>
                  <a:lnTo>
                    <a:pt x="0" y="5"/>
                  </a:lnTo>
                  <a:lnTo>
                    <a:pt x="0" y="2"/>
                  </a:lnTo>
                  <a:lnTo>
                    <a:pt x="3" y="0"/>
                  </a:lnTo>
                  <a:lnTo>
                    <a:pt x="10" y="0"/>
                  </a:lnTo>
                  <a:lnTo>
                    <a:pt x="18" y="2"/>
                  </a:lnTo>
                  <a:lnTo>
                    <a:pt x="26" y="3"/>
                  </a:lnTo>
                  <a:lnTo>
                    <a:pt x="37" y="3"/>
                  </a:lnTo>
                  <a:lnTo>
                    <a:pt x="44" y="5"/>
                  </a:lnTo>
                  <a:lnTo>
                    <a:pt x="51" y="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05" name="Freeform 288"/>
            <p:cNvSpPr>
              <a:spLocks/>
            </p:cNvSpPr>
            <p:nvPr/>
          </p:nvSpPr>
          <p:spPr bwMode="auto">
            <a:xfrm>
              <a:off x="1256" y="2961"/>
              <a:ext cx="61" cy="20"/>
            </a:xfrm>
            <a:custGeom>
              <a:avLst/>
              <a:gdLst>
                <a:gd name="T0" fmla="*/ 61 w 61"/>
                <a:gd name="T1" fmla="*/ 0 h 20"/>
                <a:gd name="T2" fmla="*/ 53 w 61"/>
                <a:gd name="T3" fmla="*/ 5 h 20"/>
                <a:gd name="T4" fmla="*/ 46 w 61"/>
                <a:gd name="T5" fmla="*/ 9 h 20"/>
                <a:gd name="T6" fmla="*/ 35 w 61"/>
                <a:gd name="T7" fmla="*/ 12 h 20"/>
                <a:gd name="T8" fmla="*/ 25 w 61"/>
                <a:gd name="T9" fmla="*/ 17 h 20"/>
                <a:gd name="T10" fmla="*/ 16 w 61"/>
                <a:gd name="T11" fmla="*/ 18 h 20"/>
                <a:gd name="T12" fmla="*/ 7 w 61"/>
                <a:gd name="T13" fmla="*/ 20 h 20"/>
                <a:gd name="T14" fmla="*/ 3 w 61"/>
                <a:gd name="T15" fmla="*/ 18 h 20"/>
                <a:gd name="T16" fmla="*/ 0 w 61"/>
                <a:gd name="T17" fmla="*/ 15 h 20"/>
                <a:gd name="T18" fmla="*/ 2 w 61"/>
                <a:gd name="T19" fmla="*/ 11 h 20"/>
                <a:gd name="T20" fmla="*/ 6 w 61"/>
                <a:gd name="T21" fmla="*/ 8 h 20"/>
                <a:gd name="T22" fmla="*/ 15 w 61"/>
                <a:gd name="T23" fmla="*/ 6 h 20"/>
                <a:gd name="T24" fmla="*/ 25 w 61"/>
                <a:gd name="T25" fmla="*/ 5 h 20"/>
                <a:gd name="T26" fmla="*/ 35 w 61"/>
                <a:gd name="T27" fmla="*/ 5 h 20"/>
                <a:gd name="T28" fmla="*/ 46 w 61"/>
                <a:gd name="T29" fmla="*/ 3 h 20"/>
                <a:gd name="T30" fmla="*/ 55 w 61"/>
                <a:gd name="T31" fmla="*/ 2 h 20"/>
                <a:gd name="T32" fmla="*/ 61 w 61"/>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20"/>
                <a:gd name="T53" fmla="*/ 61 w 61"/>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20">
                  <a:moveTo>
                    <a:pt x="61" y="0"/>
                  </a:moveTo>
                  <a:lnTo>
                    <a:pt x="53" y="5"/>
                  </a:lnTo>
                  <a:lnTo>
                    <a:pt x="46" y="9"/>
                  </a:lnTo>
                  <a:lnTo>
                    <a:pt x="35" y="12"/>
                  </a:lnTo>
                  <a:lnTo>
                    <a:pt x="25" y="17"/>
                  </a:lnTo>
                  <a:lnTo>
                    <a:pt x="16" y="18"/>
                  </a:lnTo>
                  <a:lnTo>
                    <a:pt x="7" y="20"/>
                  </a:lnTo>
                  <a:lnTo>
                    <a:pt x="3" y="18"/>
                  </a:lnTo>
                  <a:lnTo>
                    <a:pt x="0" y="15"/>
                  </a:lnTo>
                  <a:lnTo>
                    <a:pt x="2" y="11"/>
                  </a:lnTo>
                  <a:lnTo>
                    <a:pt x="6" y="8"/>
                  </a:lnTo>
                  <a:lnTo>
                    <a:pt x="15" y="6"/>
                  </a:lnTo>
                  <a:lnTo>
                    <a:pt x="25" y="5"/>
                  </a:lnTo>
                  <a:lnTo>
                    <a:pt x="35" y="5"/>
                  </a:lnTo>
                  <a:lnTo>
                    <a:pt x="46" y="3"/>
                  </a:lnTo>
                  <a:lnTo>
                    <a:pt x="55" y="2"/>
                  </a:lnTo>
                  <a:lnTo>
                    <a:pt x="6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06" name="Freeform 289"/>
            <p:cNvSpPr>
              <a:spLocks/>
            </p:cNvSpPr>
            <p:nvPr/>
          </p:nvSpPr>
          <p:spPr bwMode="auto">
            <a:xfrm>
              <a:off x="1240" y="2989"/>
              <a:ext cx="66" cy="23"/>
            </a:xfrm>
            <a:custGeom>
              <a:avLst/>
              <a:gdLst>
                <a:gd name="T0" fmla="*/ 66 w 66"/>
                <a:gd name="T1" fmla="*/ 0 h 23"/>
                <a:gd name="T2" fmla="*/ 60 w 66"/>
                <a:gd name="T3" fmla="*/ 3 h 23"/>
                <a:gd name="T4" fmla="*/ 50 w 66"/>
                <a:gd name="T5" fmla="*/ 8 h 23"/>
                <a:gd name="T6" fmla="*/ 40 w 66"/>
                <a:gd name="T7" fmla="*/ 12 h 23"/>
                <a:gd name="T8" fmla="*/ 28 w 66"/>
                <a:gd name="T9" fmla="*/ 17 h 23"/>
                <a:gd name="T10" fmla="*/ 18 w 66"/>
                <a:gd name="T11" fmla="*/ 20 h 23"/>
                <a:gd name="T12" fmla="*/ 7 w 66"/>
                <a:gd name="T13" fmla="*/ 23 h 23"/>
                <a:gd name="T14" fmla="*/ 1 w 66"/>
                <a:gd name="T15" fmla="*/ 21 h 23"/>
                <a:gd name="T16" fmla="*/ 0 w 66"/>
                <a:gd name="T17" fmla="*/ 18 h 23"/>
                <a:gd name="T18" fmla="*/ 3 w 66"/>
                <a:gd name="T19" fmla="*/ 14 h 23"/>
                <a:gd name="T20" fmla="*/ 10 w 66"/>
                <a:gd name="T21" fmla="*/ 11 h 23"/>
                <a:gd name="T22" fmla="*/ 19 w 66"/>
                <a:gd name="T23" fmla="*/ 8 h 23"/>
                <a:gd name="T24" fmla="*/ 31 w 66"/>
                <a:gd name="T25" fmla="*/ 6 h 23"/>
                <a:gd name="T26" fmla="*/ 43 w 66"/>
                <a:gd name="T27" fmla="*/ 5 h 23"/>
                <a:gd name="T28" fmla="*/ 53 w 66"/>
                <a:gd name="T29" fmla="*/ 3 h 23"/>
                <a:gd name="T30" fmla="*/ 62 w 66"/>
                <a:gd name="T31" fmla="*/ 2 h 23"/>
                <a:gd name="T32" fmla="*/ 66 w 6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23"/>
                <a:gd name="T53" fmla="*/ 66 w 6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23">
                  <a:moveTo>
                    <a:pt x="66" y="0"/>
                  </a:moveTo>
                  <a:lnTo>
                    <a:pt x="60" y="3"/>
                  </a:lnTo>
                  <a:lnTo>
                    <a:pt x="50" y="8"/>
                  </a:lnTo>
                  <a:lnTo>
                    <a:pt x="40" y="12"/>
                  </a:lnTo>
                  <a:lnTo>
                    <a:pt x="28" y="17"/>
                  </a:lnTo>
                  <a:lnTo>
                    <a:pt x="18" y="20"/>
                  </a:lnTo>
                  <a:lnTo>
                    <a:pt x="7" y="23"/>
                  </a:lnTo>
                  <a:lnTo>
                    <a:pt x="1" y="21"/>
                  </a:lnTo>
                  <a:lnTo>
                    <a:pt x="0" y="18"/>
                  </a:lnTo>
                  <a:lnTo>
                    <a:pt x="3" y="14"/>
                  </a:lnTo>
                  <a:lnTo>
                    <a:pt x="10" y="11"/>
                  </a:lnTo>
                  <a:lnTo>
                    <a:pt x="19" y="8"/>
                  </a:lnTo>
                  <a:lnTo>
                    <a:pt x="31" y="6"/>
                  </a:lnTo>
                  <a:lnTo>
                    <a:pt x="43" y="5"/>
                  </a:lnTo>
                  <a:lnTo>
                    <a:pt x="53" y="3"/>
                  </a:lnTo>
                  <a:lnTo>
                    <a:pt x="62" y="2"/>
                  </a:lnTo>
                  <a:lnTo>
                    <a:pt x="6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07" name="Freeform 290"/>
            <p:cNvSpPr>
              <a:spLocks/>
            </p:cNvSpPr>
            <p:nvPr/>
          </p:nvSpPr>
          <p:spPr bwMode="auto">
            <a:xfrm>
              <a:off x="1235" y="3041"/>
              <a:ext cx="71" cy="36"/>
            </a:xfrm>
            <a:custGeom>
              <a:avLst/>
              <a:gdLst>
                <a:gd name="T0" fmla="*/ 71 w 71"/>
                <a:gd name="T1" fmla="*/ 0 h 36"/>
                <a:gd name="T2" fmla="*/ 64 w 71"/>
                <a:gd name="T3" fmla="*/ 6 h 36"/>
                <a:gd name="T4" fmla="*/ 55 w 71"/>
                <a:gd name="T5" fmla="*/ 13 h 36"/>
                <a:gd name="T6" fmla="*/ 45 w 71"/>
                <a:gd name="T7" fmla="*/ 21 h 36"/>
                <a:gd name="T8" fmla="*/ 33 w 71"/>
                <a:gd name="T9" fmla="*/ 27 h 36"/>
                <a:gd name="T10" fmla="*/ 21 w 71"/>
                <a:gd name="T11" fmla="*/ 31 h 36"/>
                <a:gd name="T12" fmla="*/ 12 w 71"/>
                <a:gd name="T13" fmla="*/ 36 h 36"/>
                <a:gd name="T14" fmla="*/ 5 w 71"/>
                <a:gd name="T15" fmla="*/ 36 h 36"/>
                <a:gd name="T16" fmla="*/ 0 w 71"/>
                <a:gd name="T17" fmla="*/ 34 h 36"/>
                <a:gd name="T18" fmla="*/ 2 w 71"/>
                <a:gd name="T19" fmla="*/ 30 h 36"/>
                <a:gd name="T20" fmla="*/ 9 w 71"/>
                <a:gd name="T21" fmla="*/ 25 h 36"/>
                <a:gd name="T22" fmla="*/ 20 w 71"/>
                <a:gd name="T23" fmla="*/ 21 h 36"/>
                <a:gd name="T24" fmla="*/ 31 w 71"/>
                <a:gd name="T25" fmla="*/ 16 h 36"/>
                <a:gd name="T26" fmla="*/ 45 w 71"/>
                <a:gd name="T27" fmla="*/ 13 h 36"/>
                <a:gd name="T28" fmla="*/ 56 w 71"/>
                <a:gd name="T29" fmla="*/ 9 h 36"/>
                <a:gd name="T30" fmla="*/ 65 w 71"/>
                <a:gd name="T31" fmla="*/ 5 h 36"/>
                <a:gd name="T32" fmla="*/ 71 w 71"/>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36"/>
                <a:gd name="T53" fmla="*/ 71 w 71"/>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36">
                  <a:moveTo>
                    <a:pt x="71" y="0"/>
                  </a:moveTo>
                  <a:lnTo>
                    <a:pt x="64" y="6"/>
                  </a:lnTo>
                  <a:lnTo>
                    <a:pt x="55" y="13"/>
                  </a:lnTo>
                  <a:lnTo>
                    <a:pt x="45" y="21"/>
                  </a:lnTo>
                  <a:lnTo>
                    <a:pt x="33" y="27"/>
                  </a:lnTo>
                  <a:lnTo>
                    <a:pt x="21" y="31"/>
                  </a:lnTo>
                  <a:lnTo>
                    <a:pt x="12" y="36"/>
                  </a:lnTo>
                  <a:lnTo>
                    <a:pt x="5" y="36"/>
                  </a:lnTo>
                  <a:lnTo>
                    <a:pt x="0" y="34"/>
                  </a:lnTo>
                  <a:lnTo>
                    <a:pt x="2" y="30"/>
                  </a:lnTo>
                  <a:lnTo>
                    <a:pt x="9" y="25"/>
                  </a:lnTo>
                  <a:lnTo>
                    <a:pt x="20" y="21"/>
                  </a:lnTo>
                  <a:lnTo>
                    <a:pt x="31" y="16"/>
                  </a:lnTo>
                  <a:lnTo>
                    <a:pt x="45" y="13"/>
                  </a:lnTo>
                  <a:lnTo>
                    <a:pt x="56" y="9"/>
                  </a:lnTo>
                  <a:lnTo>
                    <a:pt x="65" y="5"/>
                  </a:lnTo>
                  <a:lnTo>
                    <a:pt x="7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08" name="Freeform 291"/>
            <p:cNvSpPr>
              <a:spLocks/>
            </p:cNvSpPr>
            <p:nvPr/>
          </p:nvSpPr>
          <p:spPr bwMode="auto">
            <a:xfrm>
              <a:off x="1247" y="3097"/>
              <a:ext cx="65" cy="43"/>
            </a:xfrm>
            <a:custGeom>
              <a:avLst/>
              <a:gdLst>
                <a:gd name="T0" fmla="*/ 65 w 65"/>
                <a:gd name="T1" fmla="*/ 0 h 43"/>
                <a:gd name="T2" fmla="*/ 61 w 65"/>
                <a:gd name="T3" fmla="*/ 6 h 43"/>
                <a:gd name="T4" fmla="*/ 52 w 65"/>
                <a:gd name="T5" fmla="*/ 14 h 43"/>
                <a:gd name="T6" fmla="*/ 42 w 65"/>
                <a:gd name="T7" fmla="*/ 21 h 43"/>
                <a:gd name="T8" fmla="*/ 31 w 65"/>
                <a:gd name="T9" fmla="*/ 30 h 43"/>
                <a:gd name="T10" fmla="*/ 21 w 65"/>
                <a:gd name="T11" fmla="*/ 36 h 43"/>
                <a:gd name="T12" fmla="*/ 11 w 65"/>
                <a:gd name="T13" fmla="*/ 42 h 43"/>
                <a:gd name="T14" fmla="*/ 5 w 65"/>
                <a:gd name="T15" fmla="*/ 43 h 43"/>
                <a:gd name="T16" fmla="*/ 0 w 65"/>
                <a:gd name="T17" fmla="*/ 42 h 43"/>
                <a:gd name="T18" fmla="*/ 2 w 65"/>
                <a:gd name="T19" fmla="*/ 37 h 43"/>
                <a:gd name="T20" fmla="*/ 8 w 65"/>
                <a:gd name="T21" fmla="*/ 31 h 43"/>
                <a:gd name="T22" fmla="*/ 16 w 65"/>
                <a:gd name="T23" fmla="*/ 25 h 43"/>
                <a:gd name="T24" fmla="*/ 28 w 65"/>
                <a:gd name="T25" fmla="*/ 20 h 43"/>
                <a:gd name="T26" fmla="*/ 42 w 65"/>
                <a:gd name="T27" fmla="*/ 14 h 43"/>
                <a:gd name="T28" fmla="*/ 52 w 65"/>
                <a:gd name="T29" fmla="*/ 8 h 43"/>
                <a:gd name="T30" fmla="*/ 61 w 65"/>
                <a:gd name="T31" fmla="*/ 3 h 43"/>
                <a:gd name="T32" fmla="*/ 65 w 65"/>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3"/>
                <a:gd name="T53" fmla="*/ 65 w 65"/>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3">
                  <a:moveTo>
                    <a:pt x="65" y="0"/>
                  </a:moveTo>
                  <a:lnTo>
                    <a:pt x="61" y="6"/>
                  </a:lnTo>
                  <a:lnTo>
                    <a:pt x="52" y="14"/>
                  </a:lnTo>
                  <a:lnTo>
                    <a:pt x="42" y="21"/>
                  </a:lnTo>
                  <a:lnTo>
                    <a:pt x="31" y="30"/>
                  </a:lnTo>
                  <a:lnTo>
                    <a:pt x="21" y="36"/>
                  </a:lnTo>
                  <a:lnTo>
                    <a:pt x="11" y="42"/>
                  </a:lnTo>
                  <a:lnTo>
                    <a:pt x="5" y="43"/>
                  </a:lnTo>
                  <a:lnTo>
                    <a:pt x="0" y="42"/>
                  </a:lnTo>
                  <a:lnTo>
                    <a:pt x="2" y="37"/>
                  </a:lnTo>
                  <a:lnTo>
                    <a:pt x="8" y="31"/>
                  </a:lnTo>
                  <a:lnTo>
                    <a:pt x="16" y="25"/>
                  </a:lnTo>
                  <a:lnTo>
                    <a:pt x="28" y="20"/>
                  </a:lnTo>
                  <a:lnTo>
                    <a:pt x="42" y="14"/>
                  </a:lnTo>
                  <a:lnTo>
                    <a:pt x="52" y="8"/>
                  </a:lnTo>
                  <a:lnTo>
                    <a:pt x="61" y="3"/>
                  </a:lnTo>
                  <a:lnTo>
                    <a:pt x="6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09" name="Freeform 292"/>
            <p:cNvSpPr>
              <a:spLocks/>
            </p:cNvSpPr>
            <p:nvPr/>
          </p:nvSpPr>
          <p:spPr bwMode="auto">
            <a:xfrm>
              <a:off x="1244" y="3015"/>
              <a:ext cx="59" cy="36"/>
            </a:xfrm>
            <a:custGeom>
              <a:avLst/>
              <a:gdLst>
                <a:gd name="T0" fmla="*/ 59 w 59"/>
                <a:gd name="T1" fmla="*/ 0 h 36"/>
                <a:gd name="T2" fmla="*/ 55 w 59"/>
                <a:gd name="T3" fmla="*/ 4 h 36"/>
                <a:gd name="T4" fmla="*/ 46 w 59"/>
                <a:gd name="T5" fmla="*/ 10 h 36"/>
                <a:gd name="T6" fmla="*/ 37 w 59"/>
                <a:gd name="T7" fmla="*/ 17 h 36"/>
                <a:gd name="T8" fmla="*/ 27 w 59"/>
                <a:gd name="T9" fmla="*/ 25 h 36"/>
                <a:gd name="T10" fmla="*/ 18 w 59"/>
                <a:gd name="T11" fmla="*/ 31 h 36"/>
                <a:gd name="T12" fmla="*/ 9 w 59"/>
                <a:gd name="T13" fmla="*/ 35 h 36"/>
                <a:gd name="T14" fmla="*/ 3 w 59"/>
                <a:gd name="T15" fmla="*/ 36 h 36"/>
                <a:gd name="T16" fmla="*/ 0 w 59"/>
                <a:gd name="T17" fmla="*/ 34 h 36"/>
                <a:gd name="T18" fmla="*/ 2 w 59"/>
                <a:gd name="T19" fmla="*/ 29 h 36"/>
                <a:gd name="T20" fmla="*/ 8 w 59"/>
                <a:gd name="T21" fmla="*/ 23 h 36"/>
                <a:gd name="T22" fmla="*/ 16 w 59"/>
                <a:gd name="T23" fmla="*/ 19 h 36"/>
                <a:gd name="T24" fmla="*/ 27 w 59"/>
                <a:gd name="T25" fmla="*/ 14 h 36"/>
                <a:gd name="T26" fmla="*/ 37 w 59"/>
                <a:gd name="T27" fmla="*/ 10 h 36"/>
                <a:gd name="T28" fmla="*/ 47 w 59"/>
                <a:gd name="T29" fmla="*/ 5 h 36"/>
                <a:gd name="T30" fmla="*/ 55 w 59"/>
                <a:gd name="T31" fmla="*/ 2 h 36"/>
                <a:gd name="T32" fmla="*/ 59 w 5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6"/>
                <a:gd name="T53" fmla="*/ 59 w 5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6">
                  <a:moveTo>
                    <a:pt x="59" y="0"/>
                  </a:moveTo>
                  <a:lnTo>
                    <a:pt x="55" y="4"/>
                  </a:lnTo>
                  <a:lnTo>
                    <a:pt x="46" y="10"/>
                  </a:lnTo>
                  <a:lnTo>
                    <a:pt x="37" y="17"/>
                  </a:lnTo>
                  <a:lnTo>
                    <a:pt x="27" y="25"/>
                  </a:lnTo>
                  <a:lnTo>
                    <a:pt x="18" y="31"/>
                  </a:lnTo>
                  <a:lnTo>
                    <a:pt x="9" y="35"/>
                  </a:lnTo>
                  <a:lnTo>
                    <a:pt x="3" y="36"/>
                  </a:lnTo>
                  <a:lnTo>
                    <a:pt x="0" y="34"/>
                  </a:lnTo>
                  <a:lnTo>
                    <a:pt x="2" y="29"/>
                  </a:lnTo>
                  <a:lnTo>
                    <a:pt x="8" y="23"/>
                  </a:lnTo>
                  <a:lnTo>
                    <a:pt x="16" y="19"/>
                  </a:lnTo>
                  <a:lnTo>
                    <a:pt x="27" y="14"/>
                  </a:lnTo>
                  <a:lnTo>
                    <a:pt x="37" y="10"/>
                  </a:lnTo>
                  <a:lnTo>
                    <a:pt x="47" y="5"/>
                  </a:lnTo>
                  <a:lnTo>
                    <a:pt x="55" y="2"/>
                  </a:lnTo>
                  <a:lnTo>
                    <a:pt x="5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10" name="Freeform 293"/>
            <p:cNvSpPr>
              <a:spLocks/>
            </p:cNvSpPr>
            <p:nvPr/>
          </p:nvSpPr>
          <p:spPr bwMode="auto">
            <a:xfrm>
              <a:off x="1299" y="3017"/>
              <a:ext cx="87" cy="57"/>
            </a:xfrm>
            <a:custGeom>
              <a:avLst/>
              <a:gdLst>
                <a:gd name="T0" fmla="*/ 87 w 87"/>
                <a:gd name="T1" fmla="*/ 55 h 57"/>
                <a:gd name="T2" fmla="*/ 83 w 87"/>
                <a:gd name="T3" fmla="*/ 57 h 57"/>
                <a:gd name="T4" fmla="*/ 72 w 87"/>
                <a:gd name="T5" fmla="*/ 54 h 57"/>
                <a:gd name="T6" fmla="*/ 59 w 87"/>
                <a:gd name="T7" fmla="*/ 48 h 57"/>
                <a:gd name="T8" fmla="*/ 44 w 87"/>
                <a:gd name="T9" fmla="*/ 40 h 57"/>
                <a:gd name="T10" fmla="*/ 29 w 87"/>
                <a:gd name="T11" fmla="*/ 30 h 57"/>
                <a:gd name="T12" fmla="*/ 16 w 87"/>
                <a:gd name="T13" fmla="*/ 20 h 57"/>
                <a:gd name="T14" fmla="*/ 6 w 87"/>
                <a:gd name="T15" fmla="*/ 9 h 57"/>
                <a:gd name="T16" fmla="*/ 0 w 87"/>
                <a:gd name="T17" fmla="*/ 0 h 57"/>
                <a:gd name="T18" fmla="*/ 7 w 87"/>
                <a:gd name="T19" fmla="*/ 5 h 57"/>
                <a:gd name="T20" fmla="*/ 18 w 87"/>
                <a:gd name="T21" fmla="*/ 11 h 57"/>
                <a:gd name="T22" fmla="*/ 32 w 87"/>
                <a:gd name="T23" fmla="*/ 18 h 57"/>
                <a:gd name="T24" fmla="*/ 49 w 87"/>
                <a:gd name="T25" fmla="*/ 27 h 57"/>
                <a:gd name="T26" fmla="*/ 63 w 87"/>
                <a:gd name="T27" fmla="*/ 37 h 57"/>
                <a:gd name="T28" fmla="*/ 77 w 87"/>
                <a:gd name="T29" fmla="*/ 45 h 57"/>
                <a:gd name="T30" fmla="*/ 84 w 87"/>
                <a:gd name="T31" fmla="*/ 51 h 57"/>
                <a:gd name="T32" fmla="*/ 87 w 87"/>
                <a:gd name="T33" fmla="*/ 55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7"/>
                <a:gd name="T53" fmla="*/ 87 w 87"/>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7">
                  <a:moveTo>
                    <a:pt x="87" y="55"/>
                  </a:moveTo>
                  <a:lnTo>
                    <a:pt x="83" y="57"/>
                  </a:lnTo>
                  <a:lnTo>
                    <a:pt x="72" y="54"/>
                  </a:lnTo>
                  <a:lnTo>
                    <a:pt x="59" y="48"/>
                  </a:lnTo>
                  <a:lnTo>
                    <a:pt x="44" y="40"/>
                  </a:lnTo>
                  <a:lnTo>
                    <a:pt x="29" y="30"/>
                  </a:lnTo>
                  <a:lnTo>
                    <a:pt x="16" y="20"/>
                  </a:lnTo>
                  <a:lnTo>
                    <a:pt x="6" y="9"/>
                  </a:lnTo>
                  <a:lnTo>
                    <a:pt x="0" y="0"/>
                  </a:lnTo>
                  <a:lnTo>
                    <a:pt x="7" y="5"/>
                  </a:lnTo>
                  <a:lnTo>
                    <a:pt x="18" y="11"/>
                  </a:lnTo>
                  <a:lnTo>
                    <a:pt x="32" y="18"/>
                  </a:lnTo>
                  <a:lnTo>
                    <a:pt x="49" y="27"/>
                  </a:lnTo>
                  <a:lnTo>
                    <a:pt x="63" y="37"/>
                  </a:lnTo>
                  <a:lnTo>
                    <a:pt x="77" y="45"/>
                  </a:lnTo>
                  <a:lnTo>
                    <a:pt x="84" y="51"/>
                  </a:lnTo>
                  <a:lnTo>
                    <a:pt x="87"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11" name="Freeform 294"/>
            <p:cNvSpPr>
              <a:spLocks/>
            </p:cNvSpPr>
            <p:nvPr/>
          </p:nvSpPr>
          <p:spPr bwMode="auto">
            <a:xfrm>
              <a:off x="1303" y="3063"/>
              <a:ext cx="68" cy="48"/>
            </a:xfrm>
            <a:custGeom>
              <a:avLst/>
              <a:gdLst>
                <a:gd name="T0" fmla="*/ 68 w 68"/>
                <a:gd name="T1" fmla="*/ 48 h 48"/>
                <a:gd name="T2" fmla="*/ 65 w 68"/>
                <a:gd name="T3" fmla="*/ 48 h 48"/>
                <a:gd name="T4" fmla="*/ 58 w 68"/>
                <a:gd name="T5" fmla="*/ 46 h 48"/>
                <a:gd name="T6" fmla="*/ 48 w 68"/>
                <a:gd name="T7" fmla="*/ 42 h 48"/>
                <a:gd name="T8" fmla="*/ 37 w 68"/>
                <a:gd name="T9" fmla="*/ 36 h 48"/>
                <a:gd name="T10" fmla="*/ 25 w 68"/>
                <a:gd name="T11" fmla="*/ 28 h 48"/>
                <a:gd name="T12" fmla="*/ 15 w 68"/>
                <a:gd name="T13" fmla="*/ 20 h 48"/>
                <a:gd name="T14" fmla="*/ 6 w 68"/>
                <a:gd name="T15" fmla="*/ 11 h 48"/>
                <a:gd name="T16" fmla="*/ 0 w 68"/>
                <a:gd name="T17" fmla="*/ 0 h 48"/>
                <a:gd name="T18" fmla="*/ 8 w 68"/>
                <a:gd name="T19" fmla="*/ 6 h 48"/>
                <a:gd name="T20" fmla="*/ 18 w 68"/>
                <a:gd name="T21" fmla="*/ 12 h 48"/>
                <a:gd name="T22" fmla="*/ 28 w 68"/>
                <a:gd name="T23" fmla="*/ 20 h 48"/>
                <a:gd name="T24" fmla="*/ 42 w 68"/>
                <a:gd name="T25" fmla="*/ 27 h 48"/>
                <a:gd name="T26" fmla="*/ 52 w 68"/>
                <a:gd name="T27" fmla="*/ 34 h 48"/>
                <a:gd name="T28" fmla="*/ 61 w 68"/>
                <a:gd name="T29" fmla="*/ 40 h 48"/>
                <a:gd name="T30" fmla="*/ 67 w 68"/>
                <a:gd name="T31" fmla="*/ 45 h 48"/>
                <a:gd name="T32" fmla="*/ 68 w 68"/>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48"/>
                <a:gd name="T53" fmla="*/ 68 w 6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48">
                  <a:moveTo>
                    <a:pt x="68" y="48"/>
                  </a:moveTo>
                  <a:lnTo>
                    <a:pt x="65" y="48"/>
                  </a:lnTo>
                  <a:lnTo>
                    <a:pt x="58" y="46"/>
                  </a:lnTo>
                  <a:lnTo>
                    <a:pt x="48" y="42"/>
                  </a:lnTo>
                  <a:lnTo>
                    <a:pt x="37" y="36"/>
                  </a:lnTo>
                  <a:lnTo>
                    <a:pt x="25" y="28"/>
                  </a:lnTo>
                  <a:lnTo>
                    <a:pt x="15" y="20"/>
                  </a:lnTo>
                  <a:lnTo>
                    <a:pt x="6" y="11"/>
                  </a:lnTo>
                  <a:lnTo>
                    <a:pt x="0" y="0"/>
                  </a:lnTo>
                  <a:lnTo>
                    <a:pt x="8" y="6"/>
                  </a:lnTo>
                  <a:lnTo>
                    <a:pt x="18" y="12"/>
                  </a:lnTo>
                  <a:lnTo>
                    <a:pt x="28" y="20"/>
                  </a:lnTo>
                  <a:lnTo>
                    <a:pt x="42" y="27"/>
                  </a:lnTo>
                  <a:lnTo>
                    <a:pt x="52" y="34"/>
                  </a:lnTo>
                  <a:lnTo>
                    <a:pt x="61" y="40"/>
                  </a:lnTo>
                  <a:lnTo>
                    <a:pt x="67" y="45"/>
                  </a:lnTo>
                  <a:lnTo>
                    <a:pt x="68" y="4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12" name="Freeform 295"/>
            <p:cNvSpPr>
              <a:spLocks/>
            </p:cNvSpPr>
            <p:nvPr/>
          </p:nvSpPr>
          <p:spPr bwMode="auto">
            <a:xfrm>
              <a:off x="1241" y="3069"/>
              <a:ext cx="67" cy="42"/>
            </a:xfrm>
            <a:custGeom>
              <a:avLst/>
              <a:gdLst>
                <a:gd name="T0" fmla="*/ 67 w 67"/>
                <a:gd name="T1" fmla="*/ 0 h 42"/>
                <a:gd name="T2" fmla="*/ 62 w 67"/>
                <a:gd name="T3" fmla="*/ 6 h 42"/>
                <a:gd name="T4" fmla="*/ 53 w 67"/>
                <a:gd name="T5" fmla="*/ 14 h 42"/>
                <a:gd name="T6" fmla="*/ 43 w 67"/>
                <a:gd name="T7" fmla="*/ 21 h 42"/>
                <a:gd name="T8" fmla="*/ 33 w 67"/>
                <a:gd name="T9" fmla="*/ 28 h 42"/>
                <a:gd name="T10" fmla="*/ 21 w 67"/>
                <a:gd name="T11" fmla="*/ 36 h 42"/>
                <a:gd name="T12" fmla="*/ 12 w 67"/>
                <a:gd name="T13" fmla="*/ 40 h 42"/>
                <a:gd name="T14" fmla="*/ 5 w 67"/>
                <a:gd name="T15" fmla="*/ 42 h 42"/>
                <a:gd name="T16" fmla="*/ 0 w 67"/>
                <a:gd name="T17" fmla="*/ 40 h 42"/>
                <a:gd name="T18" fmla="*/ 2 w 67"/>
                <a:gd name="T19" fmla="*/ 36 h 42"/>
                <a:gd name="T20" fmla="*/ 8 w 67"/>
                <a:gd name="T21" fmla="*/ 31 h 42"/>
                <a:gd name="T22" fmla="*/ 18 w 67"/>
                <a:gd name="T23" fmla="*/ 25 h 42"/>
                <a:gd name="T24" fmla="*/ 30 w 67"/>
                <a:gd name="T25" fmla="*/ 19 h 42"/>
                <a:gd name="T26" fmla="*/ 43 w 67"/>
                <a:gd name="T27" fmla="*/ 14 h 42"/>
                <a:gd name="T28" fmla="*/ 53 w 67"/>
                <a:gd name="T29" fmla="*/ 8 h 42"/>
                <a:gd name="T30" fmla="*/ 62 w 67"/>
                <a:gd name="T31" fmla="*/ 3 h 42"/>
                <a:gd name="T32" fmla="*/ 67 w 67"/>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2"/>
                <a:gd name="T53" fmla="*/ 67 w 67"/>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2">
                  <a:moveTo>
                    <a:pt x="67" y="0"/>
                  </a:moveTo>
                  <a:lnTo>
                    <a:pt x="62" y="6"/>
                  </a:lnTo>
                  <a:lnTo>
                    <a:pt x="53" y="14"/>
                  </a:lnTo>
                  <a:lnTo>
                    <a:pt x="43" y="21"/>
                  </a:lnTo>
                  <a:lnTo>
                    <a:pt x="33" y="28"/>
                  </a:lnTo>
                  <a:lnTo>
                    <a:pt x="21" y="36"/>
                  </a:lnTo>
                  <a:lnTo>
                    <a:pt x="12" y="40"/>
                  </a:lnTo>
                  <a:lnTo>
                    <a:pt x="5" y="42"/>
                  </a:lnTo>
                  <a:lnTo>
                    <a:pt x="0" y="40"/>
                  </a:lnTo>
                  <a:lnTo>
                    <a:pt x="2" y="36"/>
                  </a:lnTo>
                  <a:lnTo>
                    <a:pt x="8" y="31"/>
                  </a:lnTo>
                  <a:lnTo>
                    <a:pt x="18" y="25"/>
                  </a:lnTo>
                  <a:lnTo>
                    <a:pt x="30" y="19"/>
                  </a:lnTo>
                  <a:lnTo>
                    <a:pt x="43" y="14"/>
                  </a:lnTo>
                  <a:lnTo>
                    <a:pt x="53" y="8"/>
                  </a:lnTo>
                  <a:lnTo>
                    <a:pt x="62" y="3"/>
                  </a:lnTo>
                  <a:lnTo>
                    <a:pt x="6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13" name="Freeform 296"/>
            <p:cNvSpPr>
              <a:spLocks/>
            </p:cNvSpPr>
            <p:nvPr/>
          </p:nvSpPr>
          <p:spPr bwMode="auto">
            <a:xfrm>
              <a:off x="1012" y="1171"/>
              <a:ext cx="652" cy="643"/>
            </a:xfrm>
            <a:custGeom>
              <a:avLst/>
              <a:gdLst>
                <a:gd name="T0" fmla="*/ 257 w 652"/>
                <a:gd name="T1" fmla="*/ 150 h 643"/>
                <a:gd name="T2" fmla="*/ 179 w 652"/>
                <a:gd name="T3" fmla="*/ 95 h 643"/>
                <a:gd name="T4" fmla="*/ 76 w 652"/>
                <a:gd name="T5" fmla="*/ 73 h 643"/>
                <a:gd name="T6" fmla="*/ 37 w 652"/>
                <a:gd name="T7" fmla="*/ 61 h 643"/>
                <a:gd name="T8" fmla="*/ 64 w 652"/>
                <a:gd name="T9" fmla="*/ 148 h 643"/>
                <a:gd name="T10" fmla="*/ 104 w 652"/>
                <a:gd name="T11" fmla="*/ 225 h 643"/>
                <a:gd name="T12" fmla="*/ 182 w 652"/>
                <a:gd name="T13" fmla="*/ 272 h 643"/>
                <a:gd name="T14" fmla="*/ 243 w 652"/>
                <a:gd name="T15" fmla="*/ 306 h 643"/>
                <a:gd name="T16" fmla="*/ 216 w 652"/>
                <a:gd name="T17" fmla="*/ 318 h 643"/>
                <a:gd name="T18" fmla="*/ 166 w 652"/>
                <a:gd name="T19" fmla="*/ 308 h 643"/>
                <a:gd name="T20" fmla="*/ 99 w 652"/>
                <a:gd name="T21" fmla="*/ 339 h 643"/>
                <a:gd name="T22" fmla="*/ 55 w 652"/>
                <a:gd name="T23" fmla="*/ 396 h 643"/>
                <a:gd name="T24" fmla="*/ 11 w 652"/>
                <a:gd name="T25" fmla="*/ 428 h 643"/>
                <a:gd name="T26" fmla="*/ 17 w 652"/>
                <a:gd name="T27" fmla="*/ 448 h 643"/>
                <a:gd name="T28" fmla="*/ 55 w 652"/>
                <a:gd name="T29" fmla="*/ 466 h 643"/>
                <a:gd name="T30" fmla="*/ 135 w 652"/>
                <a:gd name="T31" fmla="*/ 476 h 643"/>
                <a:gd name="T32" fmla="*/ 225 w 652"/>
                <a:gd name="T33" fmla="*/ 422 h 643"/>
                <a:gd name="T34" fmla="*/ 246 w 652"/>
                <a:gd name="T35" fmla="*/ 377 h 643"/>
                <a:gd name="T36" fmla="*/ 272 w 652"/>
                <a:gd name="T37" fmla="*/ 337 h 643"/>
                <a:gd name="T38" fmla="*/ 290 w 652"/>
                <a:gd name="T39" fmla="*/ 355 h 643"/>
                <a:gd name="T40" fmla="*/ 262 w 652"/>
                <a:gd name="T41" fmla="*/ 411 h 643"/>
                <a:gd name="T42" fmla="*/ 215 w 652"/>
                <a:gd name="T43" fmla="*/ 445 h 643"/>
                <a:gd name="T44" fmla="*/ 185 w 652"/>
                <a:gd name="T45" fmla="*/ 515 h 643"/>
                <a:gd name="T46" fmla="*/ 189 w 652"/>
                <a:gd name="T47" fmla="*/ 572 h 643"/>
                <a:gd name="T48" fmla="*/ 182 w 652"/>
                <a:gd name="T49" fmla="*/ 633 h 643"/>
                <a:gd name="T50" fmla="*/ 240 w 652"/>
                <a:gd name="T51" fmla="*/ 634 h 643"/>
                <a:gd name="T52" fmla="*/ 352 w 652"/>
                <a:gd name="T53" fmla="*/ 496 h 643"/>
                <a:gd name="T54" fmla="*/ 321 w 652"/>
                <a:gd name="T55" fmla="*/ 386 h 643"/>
                <a:gd name="T56" fmla="*/ 340 w 652"/>
                <a:gd name="T57" fmla="*/ 365 h 643"/>
                <a:gd name="T58" fmla="*/ 365 w 652"/>
                <a:gd name="T59" fmla="*/ 448 h 643"/>
                <a:gd name="T60" fmla="*/ 399 w 652"/>
                <a:gd name="T61" fmla="*/ 515 h 643"/>
                <a:gd name="T62" fmla="*/ 491 w 652"/>
                <a:gd name="T63" fmla="*/ 556 h 643"/>
                <a:gd name="T64" fmla="*/ 554 w 652"/>
                <a:gd name="T65" fmla="*/ 606 h 643"/>
                <a:gd name="T66" fmla="*/ 553 w 652"/>
                <a:gd name="T67" fmla="*/ 462 h 643"/>
                <a:gd name="T68" fmla="*/ 464 w 652"/>
                <a:gd name="T69" fmla="*/ 392 h 643"/>
                <a:gd name="T70" fmla="*/ 423 w 652"/>
                <a:gd name="T71" fmla="*/ 382 h 643"/>
                <a:gd name="T72" fmla="*/ 430 w 652"/>
                <a:gd name="T73" fmla="*/ 360 h 643"/>
                <a:gd name="T74" fmla="*/ 535 w 652"/>
                <a:gd name="T75" fmla="*/ 389 h 643"/>
                <a:gd name="T76" fmla="*/ 607 w 652"/>
                <a:gd name="T77" fmla="*/ 371 h 643"/>
                <a:gd name="T78" fmla="*/ 646 w 652"/>
                <a:gd name="T79" fmla="*/ 360 h 643"/>
                <a:gd name="T80" fmla="*/ 604 w 652"/>
                <a:gd name="T81" fmla="*/ 330 h 643"/>
                <a:gd name="T82" fmla="*/ 560 w 652"/>
                <a:gd name="T83" fmla="*/ 275 h 643"/>
                <a:gd name="T84" fmla="*/ 471 w 652"/>
                <a:gd name="T85" fmla="*/ 240 h 643"/>
                <a:gd name="T86" fmla="*/ 414 w 652"/>
                <a:gd name="T87" fmla="*/ 263 h 643"/>
                <a:gd name="T88" fmla="*/ 390 w 652"/>
                <a:gd name="T89" fmla="*/ 274 h 643"/>
                <a:gd name="T90" fmla="*/ 393 w 652"/>
                <a:gd name="T91" fmla="*/ 247 h 643"/>
                <a:gd name="T92" fmla="*/ 420 w 652"/>
                <a:gd name="T93" fmla="*/ 240 h 643"/>
                <a:gd name="T94" fmla="*/ 468 w 652"/>
                <a:gd name="T95" fmla="*/ 188 h 643"/>
                <a:gd name="T96" fmla="*/ 476 w 652"/>
                <a:gd name="T97" fmla="*/ 89 h 643"/>
                <a:gd name="T98" fmla="*/ 452 w 652"/>
                <a:gd name="T99" fmla="*/ 14 h 643"/>
                <a:gd name="T100" fmla="*/ 399 w 652"/>
                <a:gd name="T101" fmla="*/ 62 h 643"/>
                <a:gd name="T102" fmla="*/ 328 w 652"/>
                <a:gd name="T103" fmla="*/ 110 h 643"/>
                <a:gd name="T104" fmla="*/ 308 w 652"/>
                <a:gd name="T105" fmla="*/ 234 h 64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2"/>
                <a:gd name="T160" fmla="*/ 0 h 643"/>
                <a:gd name="T161" fmla="*/ 652 w 652"/>
                <a:gd name="T162" fmla="*/ 643 h 64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2" h="643">
                  <a:moveTo>
                    <a:pt x="284" y="235"/>
                  </a:moveTo>
                  <a:lnTo>
                    <a:pt x="282" y="213"/>
                  </a:lnTo>
                  <a:lnTo>
                    <a:pt x="277" y="191"/>
                  </a:lnTo>
                  <a:lnTo>
                    <a:pt x="269" y="170"/>
                  </a:lnTo>
                  <a:lnTo>
                    <a:pt x="257" y="150"/>
                  </a:lnTo>
                  <a:lnTo>
                    <a:pt x="244" y="132"/>
                  </a:lnTo>
                  <a:lnTo>
                    <a:pt x="229" y="117"/>
                  </a:lnTo>
                  <a:lnTo>
                    <a:pt x="213" y="105"/>
                  </a:lnTo>
                  <a:lnTo>
                    <a:pt x="197" y="99"/>
                  </a:lnTo>
                  <a:lnTo>
                    <a:pt x="179" y="95"/>
                  </a:lnTo>
                  <a:lnTo>
                    <a:pt x="158" y="91"/>
                  </a:lnTo>
                  <a:lnTo>
                    <a:pt x="136" y="86"/>
                  </a:lnTo>
                  <a:lnTo>
                    <a:pt x="114" y="82"/>
                  </a:lnTo>
                  <a:lnTo>
                    <a:pt x="93" y="77"/>
                  </a:lnTo>
                  <a:lnTo>
                    <a:pt x="76" y="73"/>
                  </a:lnTo>
                  <a:lnTo>
                    <a:pt x="61" y="68"/>
                  </a:lnTo>
                  <a:lnTo>
                    <a:pt x="52" y="64"/>
                  </a:lnTo>
                  <a:lnTo>
                    <a:pt x="43" y="58"/>
                  </a:lnTo>
                  <a:lnTo>
                    <a:pt x="37" y="57"/>
                  </a:lnTo>
                  <a:lnTo>
                    <a:pt x="37" y="61"/>
                  </a:lnTo>
                  <a:lnTo>
                    <a:pt x="43" y="68"/>
                  </a:lnTo>
                  <a:lnTo>
                    <a:pt x="52" y="82"/>
                  </a:lnTo>
                  <a:lnTo>
                    <a:pt x="57" y="101"/>
                  </a:lnTo>
                  <a:lnTo>
                    <a:pt x="61" y="125"/>
                  </a:lnTo>
                  <a:lnTo>
                    <a:pt x="64" y="148"/>
                  </a:lnTo>
                  <a:lnTo>
                    <a:pt x="67" y="161"/>
                  </a:lnTo>
                  <a:lnTo>
                    <a:pt x="73" y="176"/>
                  </a:lnTo>
                  <a:lnTo>
                    <a:pt x="82" y="192"/>
                  </a:lnTo>
                  <a:lnTo>
                    <a:pt x="92" y="209"/>
                  </a:lnTo>
                  <a:lnTo>
                    <a:pt x="104" y="225"/>
                  </a:lnTo>
                  <a:lnTo>
                    <a:pt x="119" y="240"/>
                  </a:lnTo>
                  <a:lnTo>
                    <a:pt x="133" y="252"/>
                  </a:lnTo>
                  <a:lnTo>
                    <a:pt x="151" y="260"/>
                  </a:lnTo>
                  <a:lnTo>
                    <a:pt x="167" y="266"/>
                  </a:lnTo>
                  <a:lnTo>
                    <a:pt x="182" y="272"/>
                  </a:lnTo>
                  <a:lnTo>
                    <a:pt x="197" y="277"/>
                  </a:lnTo>
                  <a:lnTo>
                    <a:pt x="210" y="283"/>
                  </a:lnTo>
                  <a:lnTo>
                    <a:pt x="222" y="289"/>
                  </a:lnTo>
                  <a:lnTo>
                    <a:pt x="232" y="296"/>
                  </a:lnTo>
                  <a:lnTo>
                    <a:pt x="243" y="306"/>
                  </a:lnTo>
                  <a:lnTo>
                    <a:pt x="251" y="320"/>
                  </a:lnTo>
                  <a:lnTo>
                    <a:pt x="243" y="323"/>
                  </a:lnTo>
                  <a:lnTo>
                    <a:pt x="232" y="323"/>
                  </a:lnTo>
                  <a:lnTo>
                    <a:pt x="225" y="321"/>
                  </a:lnTo>
                  <a:lnTo>
                    <a:pt x="216" y="318"/>
                  </a:lnTo>
                  <a:lnTo>
                    <a:pt x="207" y="317"/>
                  </a:lnTo>
                  <a:lnTo>
                    <a:pt x="200" y="314"/>
                  </a:lnTo>
                  <a:lnTo>
                    <a:pt x="189" y="311"/>
                  </a:lnTo>
                  <a:lnTo>
                    <a:pt x="181" y="309"/>
                  </a:lnTo>
                  <a:lnTo>
                    <a:pt x="166" y="308"/>
                  </a:lnTo>
                  <a:lnTo>
                    <a:pt x="152" y="311"/>
                  </a:lnTo>
                  <a:lnTo>
                    <a:pt x="138" y="315"/>
                  </a:lnTo>
                  <a:lnTo>
                    <a:pt x="124" y="321"/>
                  </a:lnTo>
                  <a:lnTo>
                    <a:pt x="111" y="328"/>
                  </a:lnTo>
                  <a:lnTo>
                    <a:pt x="99" y="339"/>
                  </a:lnTo>
                  <a:lnTo>
                    <a:pt x="90" y="351"/>
                  </a:lnTo>
                  <a:lnTo>
                    <a:pt x="82" y="362"/>
                  </a:lnTo>
                  <a:lnTo>
                    <a:pt x="74" y="374"/>
                  </a:lnTo>
                  <a:lnTo>
                    <a:pt x="65" y="386"/>
                  </a:lnTo>
                  <a:lnTo>
                    <a:pt x="55" y="396"/>
                  </a:lnTo>
                  <a:lnTo>
                    <a:pt x="45" y="405"/>
                  </a:lnTo>
                  <a:lnTo>
                    <a:pt x="36" y="413"/>
                  </a:lnTo>
                  <a:lnTo>
                    <a:pt x="26" y="419"/>
                  </a:lnTo>
                  <a:lnTo>
                    <a:pt x="18" y="425"/>
                  </a:lnTo>
                  <a:lnTo>
                    <a:pt x="11" y="428"/>
                  </a:lnTo>
                  <a:lnTo>
                    <a:pt x="3" y="432"/>
                  </a:lnTo>
                  <a:lnTo>
                    <a:pt x="0" y="436"/>
                  </a:lnTo>
                  <a:lnTo>
                    <a:pt x="5" y="439"/>
                  </a:lnTo>
                  <a:lnTo>
                    <a:pt x="14" y="447"/>
                  </a:lnTo>
                  <a:lnTo>
                    <a:pt x="17" y="448"/>
                  </a:lnTo>
                  <a:lnTo>
                    <a:pt x="23" y="451"/>
                  </a:lnTo>
                  <a:lnTo>
                    <a:pt x="28" y="454"/>
                  </a:lnTo>
                  <a:lnTo>
                    <a:pt x="37" y="459"/>
                  </a:lnTo>
                  <a:lnTo>
                    <a:pt x="45" y="462"/>
                  </a:lnTo>
                  <a:lnTo>
                    <a:pt x="55" y="466"/>
                  </a:lnTo>
                  <a:lnTo>
                    <a:pt x="65" y="469"/>
                  </a:lnTo>
                  <a:lnTo>
                    <a:pt x="77" y="472"/>
                  </a:lnTo>
                  <a:lnTo>
                    <a:pt x="95" y="475"/>
                  </a:lnTo>
                  <a:lnTo>
                    <a:pt x="114" y="476"/>
                  </a:lnTo>
                  <a:lnTo>
                    <a:pt x="135" y="476"/>
                  </a:lnTo>
                  <a:lnTo>
                    <a:pt x="154" y="473"/>
                  </a:lnTo>
                  <a:lnTo>
                    <a:pt x="173" y="466"/>
                  </a:lnTo>
                  <a:lnTo>
                    <a:pt x="192" y="456"/>
                  </a:lnTo>
                  <a:lnTo>
                    <a:pt x="210" y="441"/>
                  </a:lnTo>
                  <a:lnTo>
                    <a:pt x="225" y="422"/>
                  </a:lnTo>
                  <a:lnTo>
                    <a:pt x="229" y="414"/>
                  </a:lnTo>
                  <a:lnTo>
                    <a:pt x="234" y="405"/>
                  </a:lnTo>
                  <a:lnTo>
                    <a:pt x="237" y="398"/>
                  </a:lnTo>
                  <a:lnTo>
                    <a:pt x="241" y="389"/>
                  </a:lnTo>
                  <a:lnTo>
                    <a:pt x="246" y="377"/>
                  </a:lnTo>
                  <a:lnTo>
                    <a:pt x="250" y="365"/>
                  </a:lnTo>
                  <a:lnTo>
                    <a:pt x="254" y="357"/>
                  </a:lnTo>
                  <a:lnTo>
                    <a:pt x="260" y="349"/>
                  </a:lnTo>
                  <a:lnTo>
                    <a:pt x="266" y="342"/>
                  </a:lnTo>
                  <a:lnTo>
                    <a:pt x="272" y="337"/>
                  </a:lnTo>
                  <a:lnTo>
                    <a:pt x="279" y="334"/>
                  </a:lnTo>
                  <a:lnTo>
                    <a:pt x="287" y="333"/>
                  </a:lnTo>
                  <a:lnTo>
                    <a:pt x="287" y="342"/>
                  </a:lnTo>
                  <a:lnTo>
                    <a:pt x="287" y="349"/>
                  </a:lnTo>
                  <a:lnTo>
                    <a:pt x="290" y="355"/>
                  </a:lnTo>
                  <a:lnTo>
                    <a:pt x="293" y="361"/>
                  </a:lnTo>
                  <a:lnTo>
                    <a:pt x="291" y="377"/>
                  </a:lnTo>
                  <a:lnTo>
                    <a:pt x="287" y="391"/>
                  </a:lnTo>
                  <a:lnTo>
                    <a:pt x="277" y="402"/>
                  </a:lnTo>
                  <a:lnTo>
                    <a:pt x="262" y="411"/>
                  </a:lnTo>
                  <a:lnTo>
                    <a:pt x="251" y="416"/>
                  </a:lnTo>
                  <a:lnTo>
                    <a:pt x="243" y="420"/>
                  </a:lnTo>
                  <a:lnTo>
                    <a:pt x="234" y="428"/>
                  </a:lnTo>
                  <a:lnTo>
                    <a:pt x="225" y="435"/>
                  </a:lnTo>
                  <a:lnTo>
                    <a:pt x="215" y="445"/>
                  </a:lnTo>
                  <a:lnTo>
                    <a:pt x="206" y="457"/>
                  </a:lnTo>
                  <a:lnTo>
                    <a:pt x="198" y="470"/>
                  </a:lnTo>
                  <a:lnTo>
                    <a:pt x="192" y="485"/>
                  </a:lnTo>
                  <a:lnTo>
                    <a:pt x="188" y="498"/>
                  </a:lnTo>
                  <a:lnTo>
                    <a:pt x="185" y="515"/>
                  </a:lnTo>
                  <a:lnTo>
                    <a:pt x="184" y="530"/>
                  </a:lnTo>
                  <a:lnTo>
                    <a:pt x="185" y="544"/>
                  </a:lnTo>
                  <a:lnTo>
                    <a:pt x="186" y="555"/>
                  </a:lnTo>
                  <a:lnTo>
                    <a:pt x="188" y="564"/>
                  </a:lnTo>
                  <a:lnTo>
                    <a:pt x="189" y="572"/>
                  </a:lnTo>
                  <a:lnTo>
                    <a:pt x="189" y="580"/>
                  </a:lnTo>
                  <a:lnTo>
                    <a:pt x="191" y="599"/>
                  </a:lnTo>
                  <a:lnTo>
                    <a:pt x="189" y="614"/>
                  </a:lnTo>
                  <a:lnTo>
                    <a:pt x="186" y="626"/>
                  </a:lnTo>
                  <a:lnTo>
                    <a:pt x="182" y="633"/>
                  </a:lnTo>
                  <a:lnTo>
                    <a:pt x="178" y="640"/>
                  </a:lnTo>
                  <a:lnTo>
                    <a:pt x="181" y="643"/>
                  </a:lnTo>
                  <a:lnTo>
                    <a:pt x="188" y="643"/>
                  </a:lnTo>
                  <a:lnTo>
                    <a:pt x="197" y="642"/>
                  </a:lnTo>
                  <a:lnTo>
                    <a:pt x="240" y="634"/>
                  </a:lnTo>
                  <a:lnTo>
                    <a:pt x="278" y="618"/>
                  </a:lnTo>
                  <a:lnTo>
                    <a:pt x="308" y="595"/>
                  </a:lnTo>
                  <a:lnTo>
                    <a:pt x="331" y="565"/>
                  </a:lnTo>
                  <a:lnTo>
                    <a:pt x="346" y="531"/>
                  </a:lnTo>
                  <a:lnTo>
                    <a:pt x="352" y="496"/>
                  </a:lnTo>
                  <a:lnTo>
                    <a:pt x="350" y="460"/>
                  </a:lnTo>
                  <a:lnTo>
                    <a:pt x="340" y="425"/>
                  </a:lnTo>
                  <a:lnTo>
                    <a:pt x="333" y="408"/>
                  </a:lnTo>
                  <a:lnTo>
                    <a:pt x="325" y="395"/>
                  </a:lnTo>
                  <a:lnTo>
                    <a:pt x="321" y="386"/>
                  </a:lnTo>
                  <a:lnTo>
                    <a:pt x="318" y="376"/>
                  </a:lnTo>
                  <a:lnTo>
                    <a:pt x="324" y="374"/>
                  </a:lnTo>
                  <a:lnTo>
                    <a:pt x="331" y="371"/>
                  </a:lnTo>
                  <a:lnTo>
                    <a:pt x="337" y="368"/>
                  </a:lnTo>
                  <a:lnTo>
                    <a:pt x="340" y="365"/>
                  </a:lnTo>
                  <a:lnTo>
                    <a:pt x="350" y="376"/>
                  </a:lnTo>
                  <a:lnTo>
                    <a:pt x="356" y="394"/>
                  </a:lnTo>
                  <a:lnTo>
                    <a:pt x="361" y="413"/>
                  </a:lnTo>
                  <a:lnTo>
                    <a:pt x="364" y="433"/>
                  </a:lnTo>
                  <a:lnTo>
                    <a:pt x="365" y="448"/>
                  </a:lnTo>
                  <a:lnTo>
                    <a:pt x="368" y="463"/>
                  </a:lnTo>
                  <a:lnTo>
                    <a:pt x="372" y="476"/>
                  </a:lnTo>
                  <a:lnTo>
                    <a:pt x="378" y="490"/>
                  </a:lnTo>
                  <a:lnTo>
                    <a:pt x="387" y="503"/>
                  </a:lnTo>
                  <a:lnTo>
                    <a:pt x="399" y="515"/>
                  </a:lnTo>
                  <a:lnTo>
                    <a:pt x="414" y="525"/>
                  </a:lnTo>
                  <a:lnTo>
                    <a:pt x="432" y="534"/>
                  </a:lnTo>
                  <a:lnTo>
                    <a:pt x="452" y="541"/>
                  </a:lnTo>
                  <a:lnTo>
                    <a:pt x="471" y="549"/>
                  </a:lnTo>
                  <a:lnTo>
                    <a:pt x="491" y="556"/>
                  </a:lnTo>
                  <a:lnTo>
                    <a:pt x="507" y="564"/>
                  </a:lnTo>
                  <a:lnTo>
                    <a:pt x="522" y="572"/>
                  </a:lnTo>
                  <a:lnTo>
                    <a:pt x="535" y="581"/>
                  </a:lnTo>
                  <a:lnTo>
                    <a:pt x="545" y="593"/>
                  </a:lnTo>
                  <a:lnTo>
                    <a:pt x="554" y="606"/>
                  </a:lnTo>
                  <a:lnTo>
                    <a:pt x="559" y="586"/>
                  </a:lnTo>
                  <a:lnTo>
                    <a:pt x="561" y="559"/>
                  </a:lnTo>
                  <a:lnTo>
                    <a:pt x="563" y="528"/>
                  </a:lnTo>
                  <a:lnTo>
                    <a:pt x="560" y="494"/>
                  </a:lnTo>
                  <a:lnTo>
                    <a:pt x="553" y="462"/>
                  </a:lnTo>
                  <a:lnTo>
                    <a:pt x="538" y="433"/>
                  </a:lnTo>
                  <a:lnTo>
                    <a:pt x="516" y="411"/>
                  </a:lnTo>
                  <a:lnTo>
                    <a:pt x="485" y="396"/>
                  </a:lnTo>
                  <a:lnTo>
                    <a:pt x="474" y="394"/>
                  </a:lnTo>
                  <a:lnTo>
                    <a:pt x="464" y="392"/>
                  </a:lnTo>
                  <a:lnTo>
                    <a:pt x="454" y="389"/>
                  </a:lnTo>
                  <a:lnTo>
                    <a:pt x="445" y="388"/>
                  </a:lnTo>
                  <a:lnTo>
                    <a:pt x="436" y="385"/>
                  </a:lnTo>
                  <a:lnTo>
                    <a:pt x="429" y="383"/>
                  </a:lnTo>
                  <a:lnTo>
                    <a:pt x="423" y="382"/>
                  </a:lnTo>
                  <a:lnTo>
                    <a:pt x="418" y="380"/>
                  </a:lnTo>
                  <a:lnTo>
                    <a:pt x="421" y="376"/>
                  </a:lnTo>
                  <a:lnTo>
                    <a:pt x="426" y="370"/>
                  </a:lnTo>
                  <a:lnTo>
                    <a:pt x="429" y="364"/>
                  </a:lnTo>
                  <a:lnTo>
                    <a:pt x="430" y="360"/>
                  </a:lnTo>
                  <a:lnTo>
                    <a:pt x="452" y="370"/>
                  </a:lnTo>
                  <a:lnTo>
                    <a:pt x="474" y="379"/>
                  </a:lnTo>
                  <a:lnTo>
                    <a:pt x="495" y="385"/>
                  </a:lnTo>
                  <a:lnTo>
                    <a:pt x="516" y="388"/>
                  </a:lnTo>
                  <a:lnTo>
                    <a:pt x="535" y="389"/>
                  </a:lnTo>
                  <a:lnTo>
                    <a:pt x="553" y="389"/>
                  </a:lnTo>
                  <a:lnTo>
                    <a:pt x="569" y="386"/>
                  </a:lnTo>
                  <a:lnTo>
                    <a:pt x="584" y="382"/>
                  </a:lnTo>
                  <a:lnTo>
                    <a:pt x="597" y="376"/>
                  </a:lnTo>
                  <a:lnTo>
                    <a:pt x="607" y="371"/>
                  </a:lnTo>
                  <a:lnTo>
                    <a:pt x="618" y="367"/>
                  </a:lnTo>
                  <a:lnTo>
                    <a:pt x="626" y="364"/>
                  </a:lnTo>
                  <a:lnTo>
                    <a:pt x="634" y="361"/>
                  </a:lnTo>
                  <a:lnTo>
                    <a:pt x="640" y="360"/>
                  </a:lnTo>
                  <a:lnTo>
                    <a:pt x="646" y="360"/>
                  </a:lnTo>
                  <a:lnTo>
                    <a:pt x="652" y="360"/>
                  </a:lnTo>
                  <a:lnTo>
                    <a:pt x="638" y="354"/>
                  </a:lnTo>
                  <a:lnTo>
                    <a:pt x="626" y="348"/>
                  </a:lnTo>
                  <a:lnTo>
                    <a:pt x="615" y="339"/>
                  </a:lnTo>
                  <a:lnTo>
                    <a:pt x="604" y="330"/>
                  </a:lnTo>
                  <a:lnTo>
                    <a:pt x="595" y="321"/>
                  </a:lnTo>
                  <a:lnTo>
                    <a:pt x="587" y="311"/>
                  </a:lnTo>
                  <a:lnTo>
                    <a:pt x="578" y="299"/>
                  </a:lnTo>
                  <a:lnTo>
                    <a:pt x="570" y="287"/>
                  </a:lnTo>
                  <a:lnTo>
                    <a:pt x="560" y="275"/>
                  </a:lnTo>
                  <a:lnTo>
                    <a:pt x="547" y="263"/>
                  </a:lnTo>
                  <a:lnTo>
                    <a:pt x="529" y="253"/>
                  </a:lnTo>
                  <a:lnTo>
                    <a:pt x="511" y="246"/>
                  </a:lnTo>
                  <a:lnTo>
                    <a:pt x="491" y="241"/>
                  </a:lnTo>
                  <a:lnTo>
                    <a:pt x="471" y="240"/>
                  </a:lnTo>
                  <a:lnTo>
                    <a:pt x="454" y="243"/>
                  </a:lnTo>
                  <a:lnTo>
                    <a:pt x="439" y="249"/>
                  </a:lnTo>
                  <a:lnTo>
                    <a:pt x="430" y="255"/>
                  </a:lnTo>
                  <a:lnTo>
                    <a:pt x="421" y="260"/>
                  </a:lnTo>
                  <a:lnTo>
                    <a:pt x="414" y="263"/>
                  </a:lnTo>
                  <a:lnTo>
                    <a:pt x="408" y="268"/>
                  </a:lnTo>
                  <a:lnTo>
                    <a:pt x="402" y="269"/>
                  </a:lnTo>
                  <a:lnTo>
                    <a:pt x="398" y="272"/>
                  </a:lnTo>
                  <a:lnTo>
                    <a:pt x="393" y="272"/>
                  </a:lnTo>
                  <a:lnTo>
                    <a:pt x="390" y="274"/>
                  </a:lnTo>
                  <a:lnTo>
                    <a:pt x="392" y="269"/>
                  </a:lnTo>
                  <a:lnTo>
                    <a:pt x="392" y="262"/>
                  </a:lnTo>
                  <a:lnTo>
                    <a:pt x="390" y="255"/>
                  </a:lnTo>
                  <a:lnTo>
                    <a:pt x="387" y="250"/>
                  </a:lnTo>
                  <a:lnTo>
                    <a:pt x="393" y="247"/>
                  </a:lnTo>
                  <a:lnTo>
                    <a:pt x="398" y="244"/>
                  </a:lnTo>
                  <a:lnTo>
                    <a:pt x="403" y="243"/>
                  </a:lnTo>
                  <a:lnTo>
                    <a:pt x="409" y="241"/>
                  </a:lnTo>
                  <a:lnTo>
                    <a:pt x="414" y="241"/>
                  </a:lnTo>
                  <a:lnTo>
                    <a:pt x="420" y="240"/>
                  </a:lnTo>
                  <a:lnTo>
                    <a:pt x="426" y="238"/>
                  </a:lnTo>
                  <a:lnTo>
                    <a:pt x="432" y="235"/>
                  </a:lnTo>
                  <a:lnTo>
                    <a:pt x="446" y="224"/>
                  </a:lnTo>
                  <a:lnTo>
                    <a:pt x="458" y="207"/>
                  </a:lnTo>
                  <a:lnTo>
                    <a:pt x="468" y="188"/>
                  </a:lnTo>
                  <a:lnTo>
                    <a:pt x="476" y="166"/>
                  </a:lnTo>
                  <a:lnTo>
                    <a:pt x="482" y="144"/>
                  </a:lnTo>
                  <a:lnTo>
                    <a:pt x="483" y="122"/>
                  </a:lnTo>
                  <a:lnTo>
                    <a:pt x="482" y="104"/>
                  </a:lnTo>
                  <a:lnTo>
                    <a:pt x="476" y="89"/>
                  </a:lnTo>
                  <a:lnTo>
                    <a:pt x="467" y="67"/>
                  </a:lnTo>
                  <a:lnTo>
                    <a:pt x="463" y="42"/>
                  </a:lnTo>
                  <a:lnTo>
                    <a:pt x="461" y="18"/>
                  </a:lnTo>
                  <a:lnTo>
                    <a:pt x="463" y="0"/>
                  </a:lnTo>
                  <a:lnTo>
                    <a:pt x="452" y="14"/>
                  </a:lnTo>
                  <a:lnTo>
                    <a:pt x="442" y="27"/>
                  </a:lnTo>
                  <a:lnTo>
                    <a:pt x="432" y="39"/>
                  </a:lnTo>
                  <a:lnTo>
                    <a:pt x="421" y="48"/>
                  </a:lnTo>
                  <a:lnTo>
                    <a:pt x="409" y="57"/>
                  </a:lnTo>
                  <a:lnTo>
                    <a:pt x="399" y="62"/>
                  </a:lnTo>
                  <a:lnTo>
                    <a:pt x="389" y="68"/>
                  </a:lnTo>
                  <a:lnTo>
                    <a:pt x="380" y="71"/>
                  </a:lnTo>
                  <a:lnTo>
                    <a:pt x="361" y="79"/>
                  </a:lnTo>
                  <a:lnTo>
                    <a:pt x="343" y="92"/>
                  </a:lnTo>
                  <a:lnTo>
                    <a:pt x="328" y="110"/>
                  </a:lnTo>
                  <a:lnTo>
                    <a:pt x="315" y="130"/>
                  </a:lnTo>
                  <a:lnTo>
                    <a:pt x="305" y="154"/>
                  </a:lnTo>
                  <a:lnTo>
                    <a:pt x="300" y="179"/>
                  </a:lnTo>
                  <a:lnTo>
                    <a:pt x="300" y="206"/>
                  </a:lnTo>
                  <a:lnTo>
                    <a:pt x="308" y="234"/>
                  </a:lnTo>
                  <a:lnTo>
                    <a:pt x="303" y="232"/>
                  </a:lnTo>
                  <a:lnTo>
                    <a:pt x="296" y="232"/>
                  </a:lnTo>
                  <a:lnTo>
                    <a:pt x="288" y="232"/>
                  </a:lnTo>
                  <a:lnTo>
                    <a:pt x="284" y="235"/>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14" name="Freeform 297"/>
            <p:cNvSpPr>
              <a:spLocks/>
            </p:cNvSpPr>
            <p:nvPr/>
          </p:nvSpPr>
          <p:spPr bwMode="auto">
            <a:xfrm>
              <a:off x="1194" y="1127"/>
              <a:ext cx="198" cy="279"/>
            </a:xfrm>
            <a:custGeom>
              <a:avLst/>
              <a:gdLst>
                <a:gd name="T0" fmla="*/ 198 w 198"/>
                <a:gd name="T1" fmla="*/ 115 h 279"/>
                <a:gd name="T2" fmla="*/ 186 w 198"/>
                <a:gd name="T3" fmla="*/ 120 h 279"/>
                <a:gd name="T4" fmla="*/ 174 w 198"/>
                <a:gd name="T5" fmla="*/ 127 h 279"/>
                <a:gd name="T6" fmla="*/ 162 w 198"/>
                <a:gd name="T7" fmla="*/ 136 h 279"/>
                <a:gd name="T8" fmla="*/ 151 w 198"/>
                <a:gd name="T9" fmla="*/ 146 h 279"/>
                <a:gd name="T10" fmla="*/ 142 w 198"/>
                <a:gd name="T11" fmla="*/ 158 h 279"/>
                <a:gd name="T12" fmla="*/ 133 w 198"/>
                <a:gd name="T13" fmla="*/ 173 h 279"/>
                <a:gd name="T14" fmla="*/ 126 w 198"/>
                <a:gd name="T15" fmla="*/ 188 h 279"/>
                <a:gd name="T16" fmla="*/ 121 w 198"/>
                <a:gd name="T17" fmla="*/ 204 h 279"/>
                <a:gd name="T18" fmla="*/ 120 w 198"/>
                <a:gd name="T19" fmla="*/ 210 h 279"/>
                <a:gd name="T20" fmla="*/ 120 w 198"/>
                <a:gd name="T21" fmla="*/ 214 h 279"/>
                <a:gd name="T22" fmla="*/ 118 w 198"/>
                <a:gd name="T23" fmla="*/ 220 h 279"/>
                <a:gd name="T24" fmla="*/ 118 w 198"/>
                <a:gd name="T25" fmla="*/ 226 h 279"/>
                <a:gd name="T26" fmla="*/ 118 w 198"/>
                <a:gd name="T27" fmla="*/ 238 h 279"/>
                <a:gd name="T28" fmla="*/ 120 w 198"/>
                <a:gd name="T29" fmla="*/ 251 h 279"/>
                <a:gd name="T30" fmla="*/ 121 w 198"/>
                <a:gd name="T31" fmla="*/ 265 h 279"/>
                <a:gd name="T32" fmla="*/ 126 w 198"/>
                <a:gd name="T33" fmla="*/ 278 h 279"/>
                <a:gd name="T34" fmla="*/ 121 w 198"/>
                <a:gd name="T35" fmla="*/ 276 h 279"/>
                <a:gd name="T36" fmla="*/ 114 w 198"/>
                <a:gd name="T37" fmla="*/ 276 h 279"/>
                <a:gd name="T38" fmla="*/ 106 w 198"/>
                <a:gd name="T39" fmla="*/ 276 h 279"/>
                <a:gd name="T40" fmla="*/ 102 w 198"/>
                <a:gd name="T41" fmla="*/ 279 h 279"/>
                <a:gd name="T42" fmla="*/ 100 w 198"/>
                <a:gd name="T43" fmla="*/ 257 h 279"/>
                <a:gd name="T44" fmla="*/ 95 w 198"/>
                <a:gd name="T45" fmla="*/ 235 h 279"/>
                <a:gd name="T46" fmla="*/ 87 w 198"/>
                <a:gd name="T47" fmla="*/ 214 h 279"/>
                <a:gd name="T48" fmla="*/ 75 w 198"/>
                <a:gd name="T49" fmla="*/ 194 h 279"/>
                <a:gd name="T50" fmla="*/ 62 w 198"/>
                <a:gd name="T51" fmla="*/ 176 h 279"/>
                <a:gd name="T52" fmla="*/ 47 w 198"/>
                <a:gd name="T53" fmla="*/ 161 h 279"/>
                <a:gd name="T54" fmla="*/ 31 w 198"/>
                <a:gd name="T55" fmla="*/ 149 h 279"/>
                <a:gd name="T56" fmla="*/ 15 w 198"/>
                <a:gd name="T57" fmla="*/ 143 h 279"/>
                <a:gd name="T58" fmla="*/ 16 w 198"/>
                <a:gd name="T59" fmla="*/ 130 h 279"/>
                <a:gd name="T60" fmla="*/ 16 w 198"/>
                <a:gd name="T61" fmla="*/ 117 h 279"/>
                <a:gd name="T62" fmla="*/ 10 w 198"/>
                <a:gd name="T63" fmla="*/ 106 h 279"/>
                <a:gd name="T64" fmla="*/ 0 w 198"/>
                <a:gd name="T65" fmla="*/ 99 h 279"/>
                <a:gd name="T66" fmla="*/ 12 w 198"/>
                <a:gd name="T67" fmla="*/ 80 h 279"/>
                <a:gd name="T68" fmla="*/ 22 w 198"/>
                <a:gd name="T69" fmla="*/ 53 h 279"/>
                <a:gd name="T70" fmla="*/ 27 w 198"/>
                <a:gd name="T71" fmla="*/ 24 h 279"/>
                <a:gd name="T72" fmla="*/ 18 w 198"/>
                <a:gd name="T73" fmla="*/ 0 h 279"/>
                <a:gd name="T74" fmla="*/ 27 w 198"/>
                <a:gd name="T75" fmla="*/ 7 h 279"/>
                <a:gd name="T76" fmla="*/ 37 w 198"/>
                <a:gd name="T77" fmla="*/ 16 h 279"/>
                <a:gd name="T78" fmla="*/ 47 w 198"/>
                <a:gd name="T79" fmla="*/ 25 h 279"/>
                <a:gd name="T80" fmla="*/ 59 w 198"/>
                <a:gd name="T81" fmla="*/ 33 h 279"/>
                <a:gd name="T82" fmla="*/ 72 w 198"/>
                <a:gd name="T83" fmla="*/ 38 h 279"/>
                <a:gd name="T84" fmla="*/ 87 w 198"/>
                <a:gd name="T85" fmla="*/ 43 h 279"/>
                <a:gd name="T86" fmla="*/ 103 w 198"/>
                <a:gd name="T87" fmla="*/ 44 h 279"/>
                <a:gd name="T88" fmla="*/ 121 w 198"/>
                <a:gd name="T89" fmla="*/ 43 h 279"/>
                <a:gd name="T90" fmla="*/ 121 w 198"/>
                <a:gd name="T91" fmla="*/ 56 h 279"/>
                <a:gd name="T92" fmla="*/ 123 w 198"/>
                <a:gd name="T93" fmla="*/ 71 h 279"/>
                <a:gd name="T94" fmla="*/ 126 w 198"/>
                <a:gd name="T95" fmla="*/ 86 h 279"/>
                <a:gd name="T96" fmla="*/ 131 w 198"/>
                <a:gd name="T97" fmla="*/ 99 h 279"/>
                <a:gd name="T98" fmla="*/ 142 w 198"/>
                <a:gd name="T99" fmla="*/ 111 h 279"/>
                <a:gd name="T100" fmla="*/ 155 w 198"/>
                <a:gd name="T101" fmla="*/ 117 h 279"/>
                <a:gd name="T102" fmla="*/ 174 w 198"/>
                <a:gd name="T103" fmla="*/ 120 h 279"/>
                <a:gd name="T104" fmla="*/ 198 w 198"/>
                <a:gd name="T105" fmla="*/ 115 h 27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8"/>
                <a:gd name="T160" fmla="*/ 0 h 279"/>
                <a:gd name="T161" fmla="*/ 198 w 198"/>
                <a:gd name="T162" fmla="*/ 279 h 27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8" h="279">
                  <a:moveTo>
                    <a:pt x="198" y="115"/>
                  </a:moveTo>
                  <a:lnTo>
                    <a:pt x="186" y="120"/>
                  </a:lnTo>
                  <a:lnTo>
                    <a:pt x="174" y="127"/>
                  </a:lnTo>
                  <a:lnTo>
                    <a:pt x="162" y="136"/>
                  </a:lnTo>
                  <a:lnTo>
                    <a:pt x="151" y="146"/>
                  </a:lnTo>
                  <a:lnTo>
                    <a:pt x="142" y="158"/>
                  </a:lnTo>
                  <a:lnTo>
                    <a:pt x="133" y="173"/>
                  </a:lnTo>
                  <a:lnTo>
                    <a:pt x="126" y="188"/>
                  </a:lnTo>
                  <a:lnTo>
                    <a:pt x="121" y="204"/>
                  </a:lnTo>
                  <a:lnTo>
                    <a:pt x="120" y="210"/>
                  </a:lnTo>
                  <a:lnTo>
                    <a:pt x="120" y="214"/>
                  </a:lnTo>
                  <a:lnTo>
                    <a:pt x="118" y="220"/>
                  </a:lnTo>
                  <a:lnTo>
                    <a:pt x="118" y="226"/>
                  </a:lnTo>
                  <a:lnTo>
                    <a:pt x="118" y="238"/>
                  </a:lnTo>
                  <a:lnTo>
                    <a:pt x="120" y="251"/>
                  </a:lnTo>
                  <a:lnTo>
                    <a:pt x="121" y="265"/>
                  </a:lnTo>
                  <a:lnTo>
                    <a:pt x="126" y="278"/>
                  </a:lnTo>
                  <a:lnTo>
                    <a:pt x="121" y="276"/>
                  </a:lnTo>
                  <a:lnTo>
                    <a:pt x="114" y="276"/>
                  </a:lnTo>
                  <a:lnTo>
                    <a:pt x="106" y="276"/>
                  </a:lnTo>
                  <a:lnTo>
                    <a:pt x="102" y="279"/>
                  </a:lnTo>
                  <a:lnTo>
                    <a:pt x="100" y="257"/>
                  </a:lnTo>
                  <a:lnTo>
                    <a:pt x="95" y="235"/>
                  </a:lnTo>
                  <a:lnTo>
                    <a:pt x="87" y="214"/>
                  </a:lnTo>
                  <a:lnTo>
                    <a:pt x="75" y="194"/>
                  </a:lnTo>
                  <a:lnTo>
                    <a:pt x="62" y="176"/>
                  </a:lnTo>
                  <a:lnTo>
                    <a:pt x="47" y="161"/>
                  </a:lnTo>
                  <a:lnTo>
                    <a:pt x="31" y="149"/>
                  </a:lnTo>
                  <a:lnTo>
                    <a:pt x="15" y="143"/>
                  </a:lnTo>
                  <a:lnTo>
                    <a:pt x="16" y="130"/>
                  </a:lnTo>
                  <a:lnTo>
                    <a:pt x="16" y="117"/>
                  </a:lnTo>
                  <a:lnTo>
                    <a:pt x="10" y="106"/>
                  </a:lnTo>
                  <a:lnTo>
                    <a:pt x="0" y="99"/>
                  </a:lnTo>
                  <a:lnTo>
                    <a:pt x="12" y="80"/>
                  </a:lnTo>
                  <a:lnTo>
                    <a:pt x="22" y="53"/>
                  </a:lnTo>
                  <a:lnTo>
                    <a:pt x="27" y="24"/>
                  </a:lnTo>
                  <a:lnTo>
                    <a:pt x="18" y="0"/>
                  </a:lnTo>
                  <a:lnTo>
                    <a:pt x="27" y="7"/>
                  </a:lnTo>
                  <a:lnTo>
                    <a:pt x="37" y="16"/>
                  </a:lnTo>
                  <a:lnTo>
                    <a:pt x="47" y="25"/>
                  </a:lnTo>
                  <a:lnTo>
                    <a:pt x="59" y="33"/>
                  </a:lnTo>
                  <a:lnTo>
                    <a:pt x="72" y="38"/>
                  </a:lnTo>
                  <a:lnTo>
                    <a:pt x="87" y="43"/>
                  </a:lnTo>
                  <a:lnTo>
                    <a:pt x="103" y="44"/>
                  </a:lnTo>
                  <a:lnTo>
                    <a:pt x="121" y="43"/>
                  </a:lnTo>
                  <a:lnTo>
                    <a:pt x="121" y="56"/>
                  </a:lnTo>
                  <a:lnTo>
                    <a:pt x="123" y="71"/>
                  </a:lnTo>
                  <a:lnTo>
                    <a:pt x="126" y="86"/>
                  </a:lnTo>
                  <a:lnTo>
                    <a:pt x="131" y="99"/>
                  </a:lnTo>
                  <a:lnTo>
                    <a:pt x="142" y="111"/>
                  </a:lnTo>
                  <a:lnTo>
                    <a:pt x="155" y="117"/>
                  </a:lnTo>
                  <a:lnTo>
                    <a:pt x="174" y="120"/>
                  </a:lnTo>
                  <a:lnTo>
                    <a:pt x="198" y="115"/>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15" name="Freeform 298"/>
            <p:cNvSpPr>
              <a:spLocks/>
            </p:cNvSpPr>
            <p:nvPr/>
          </p:nvSpPr>
          <p:spPr bwMode="auto">
            <a:xfrm>
              <a:off x="1015" y="1593"/>
              <a:ext cx="223" cy="260"/>
            </a:xfrm>
            <a:custGeom>
              <a:avLst/>
              <a:gdLst>
                <a:gd name="T0" fmla="*/ 80 w 223"/>
                <a:gd name="T1" fmla="*/ 51 h 260"/>
                <a:gd name="T2" fmla="*/ 93 w 223"/>
                <a:gd name="T3" fmla="*/ 54 h 260"/>
                <a:gd name="T4" fmla="*/ 107 w 223"/>
                <a:gd name="T5" fmla="*/ 54 h 260"/>
                <a:gd name="T6" fmla="*/ 121 w 223"/>
                <a:gd name="T7" fmla="*/ 54 h 260"/>
                <a:gd name="T8" fmla="*/ 136 w 223"/>
                <a:gd name="T9" fmla="*/ 54 h 260"/>
                <a:gd name="T10" fmla="*/ 149 w 223"/>
                <a:gd name="T11" fmla="*/ 51 h 260"/>
                <a:gd name="T12" fmla="*/ 166 w 223"/>
                <a:gd name="T13" fmla="*/ 47 h 260"/>
                <a:gd name="T14" fmla="*/ 183 w 223"/>
                <a:gd name="T15" fmla="*/ 38 h 260"/>
                <a:gd name="T16" fmla="*/ 200 w 223"/>
                <a:gd name="T17" fmla="*/ 26 h 260"/>
                <a:gd name="T18" fmla="*/ 214 w 223"/>
                <a:gd name="T19" fmla="*/ 10 h 260"/>
                <a:gd name="T20" fmla="*/ 223 w 223"/>
                <a:gd name="T21" fmla="*/ 3 h 260"/>
                <a:gd name="T22" fmla="*/ 223 w 223"/>
                <a:gd name="T23" fmla="*/ 10 h 260"/>
                <a:gd name="T24" fmla="*/ 212 w 223"/>
                <a:gd name="T25" fmla="*/ 23 h 260"/>
                <a:gd name="T26" fmla="*/ 195 w 223"/>
                <a:gd name="T27" fmla="*/ 48 h 260"/>
                <a:gd name="T28" fmla="*/ 185 w 223"/>
                <a:gd name="T29" fmla="*/ 76 h 260"/>
                <a:gd name="T30" fmla="*/ 181 w 223"/>
                <a:gd name="T31" fmla="*/ 108 h 260"/>
                <a:gd name="T32" fmla="*/ 183 w 223"/>
                <a:gd name="T33" fmla="*/ 133 h 260"/>
                <a:gd name="T34" fmla="*/ 186 w 223"/>
                <a:gd name="T35" fmla="*/ 150 h 260"/>
                <a:gd name="T36" fmla="*/ 181 w 223"/>
                <a:gd name="T37" fmla="*/ 156 h 260"/>
                <a:gd name="T38" fmla="*/ 163 w 223"/>
                <a:gd name="T39" fmla="*/ 165 h 260"/>
                <a:gd name="T40" fmla="*/ 147 w 223"/>
                <a:gd name="T41" fmla="*/ 184 h 260"/>
                <a:gd name="T42" fmla="*/ 138 w 223"/>
                <a:gd name="T43" fmla="*/ 218 h 260"/>
                <a:gd name="T44" fmla="*/ 129 w 223"/>
                <a:gd name="T45" fmla="*/ 233 h 260"/>
                <a:gd name="T46" fmla="*/ 102 w 223"/>
                <a:gd name="T47" fmla="*/ 226 h 260"/>
                <a:gd name="T48" fmla="*/ 71 w 223"/>
                <a:gd name="T49" fmla="*/ 229 h 260"/>
                <a:gd name="T50" fmla="*/ 46 w 223"/>
                <a:gd name="T51" fmla="*/ 245 h 260"/>
                <a:gd name="T52" fmla="*/ 39 w 223"/>
                <a:gd name="T53" fmla="*/ 232 h 260"/>
                <a:gd name="T54" fmla="*/ 21 w 223"/>
                <a:gd name="T55" fmla="*/ 177 h 260"/>
                <a:gd name="T56" fmla="*/ 14 w 223"/>
                <a:gd name="T57" fmla="*/ 147 h 260"/>
                <a:gd name="T58" fmla="*/ 24 w 223"/>
                <a:gd name="T59" fmla="*/ 106 h 260"/>
                <a:gd name="T60" fmla="*/ 28 w 223"/>
                <a:gd name="T61" fmla="*/ 90 h 260"/>
                <a:gd name="T62" fmla="*/ 45 w 223"/>
                <a:gd name="T63" fmla="*/ 82 h 260"/>
                <a:gd name="T64" fmla="*/ 59 w 223"/>
                <a:gd name="T65" fmla="*/ 72 h 260"/>
                <a:gd name="T66" fmla="*/ 71 w 223"/>
                <a:gd name="T67" fmla="*/ 59 h 2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3"/>
                <a:gd name="T103" fmla="*/ 0 h 260"/>
                <a:gd name="T104" fmla="*/ 223 w 223"/>
                <a:gd name="T105" fmla="*/ 260 h 2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3" h="260">
                  <a:moveTo>
                    <a:pt x="74" y="50"/>
                  </a:moveTo>
                  <a:lnTo>
                    <a:pt x="80" y="51"/>
                  </a:lnTo>
                  <a:lnTo>
                    <a:pt x="87" y="53"/>
                  </a:lnTo>
                  <a:lnTo>
                    <a:pt x="93" y="54"/>
                  </a:lnTo>
                  <a:lnTo>
                    <a:pt x="101" y="54"/>
                  </a:lnTo>
                  <a:lnTo>
                    <a:pt x="107" y="54"/>
                  </a:lnTo>
                  <a:lnTo>
                    <a:pt x="114" y="54"/>
                  </a:lnTo>
                  <a:lnTo>
                    <a:pt x="121" y="54"/>
                  </a:lnTo>
                  <a:lnTo>
                    <a:pt x="129" y="54"/>
                  </a:lnTo>
                  <a:lnTo>
                    <a:pt x="136" y="54"/>
                  </a:lnTo>
                  <a:lnTo>
                    <a:pt x="144" y="53"/>
                  </a:lnTo>
                  <a:lnTo>
                    <a:pt x="149" y="51"/>
                  </a:lnTo>
                  <a:lnTo>
                    <a:pt x="157" y="50"/>
                  </a:lnTo>
                  <a:lnTo>
                    <a:pt x="166" y="47"/>
                  </a:lnTo>
                  <a:lnTo>
                    <a:pt x="175" y="42"/>
                  </a:lnTo>
                  <a:lnTo>
                    <a:pt x="183" y="38"/>
                  </a:lnTo>
                  <a:lnTo>
                    <a:pt x="192" y="32"/>
                  </a:lnTo>
                  <a:lnTo>
                    <a:pt x="200" y="26"/>
                  </a:lnTo>
                  <a:lnTo>
                    <a:pt x="207" y="19"/>
                  </a:lnTo>
                  <a:lnTo>
                    <a:pt x="214" y="10"/>
                  </a:lnTo>
                  <a:lnTo>
                    <a:pt x="222" y="0"/>
                  </a:lnTo>
                  <a:lnTo>
                    <a:pt x="223" y="3"/>
                  </a:lnTo>
                  <a:lnTo>
                    <a:pt x="223" y="6"/>
                  </a:lnTo>
                  <a:lnTo>
                    <a:pt x="223" y="10"/>
                  </a:lnTo>
                  <a:lnTo>
                    <a:pt x="222" y="13"/>
                  </a:lnTo>
                  <a:lnTo>
                    <a:pt x="212" y="23"/>
                  </a:lnTo>
                  <a:lnTo>
                    <a:pt x="203" y="35"/>
                  </a:lnTo>
                  <a:lnTo>
                    <a:pt x="195" y="48"/>
                  </a:lnTo>
                  <a:lnTo>
                    <a:pt x="189" y="63"/>
                  </a:lnTo>
                  <a:lnTo>
                    <a:pt x="185" y="76"/>
                  </a:lnTo>
                  <a:lnTo>
                    <a:pt x="182" y="93"/>
                  </a:lnTo>
                  <a:lnTo>
                    <a:pt x="181" y="108"/>
                  </a:lnTo>
                  <a:lnTo>
                    <a:pt x="182" y="122"/>
                  </a:lnTo>
                  <a:lnTo>
                    <a:pt x="183" y="133"/>
                  </a:lnTo>
                  <a:lnTo>
                    <a:pt x="185" y="142"/>
                  </a:lnTo>
                  <a:lnTo>
                    <a:pt x="186" y="150"/>
                  </a:lnTo>
                  <a:lnTo>
                    <a:pt x="186" y="158"/>
                  </a:lnTo>
                  <a:lnTo>
                    <a:pt x="181" y="156"/>
                  </a:lnTo>
                  <a:lnTo>
                    <a:pt x="172" y="159"/>
                  </a:lnTo>
                  <a:lnTo>
                    <a:pt x="163" y="165"/>
                  </a:lnTo>
                  <a:lnTo>
                    <a:pt x="154" y="173"/>
                  </a:lnTo>
                  <a:lnTo>
                    <a:pt x="147" y="184"/>
                  </a:lnTo>
                  <a:lnTo>
                    <a:pt x="141" y="201"/>
                  </a:lnTo>
                  <a:lnTo>
                    <a:pt x="138" y="218"/>
                  </a:lnTo>
                  <a:lnTo>
                    <a:pt x="138" y="241"/>
                  </a:lnTo>
                  <a:lnTo>
                    <a:pt x="129" y="233"/>
                  </a:lnTo>
                  <a:lnTo>
                    <a:pt x="116" y="227"/>
                  </a:lnTo>
                  <a:lnTo>
                    <a:pt x="102" y="226"/>
                  </a:lnTo>
                  <a:lnTo>
                    <a:pt x="86" y="226"/>
                  </a:lnTo>
                  <a:lnTo>
                    <a:pt x="71" y="229"/>
                  </a:lnTo>
                  <a:lnTo>
                    <a:pt x="58" y="235"/>
                  </a:lnTo>
                  <a:lnTo>
                    <a:pt x="46" y="245"/>
                  </a:lnTo>
                  <a:lnTo>
                    <a:pt x="39" y="260"/>
                  </a:lnTo>
                  <a:lnTo>
                    <a:pt x="39" y="232"/>
                  </a:lnTo>
                  <a:lnTo>
                    <a:pt x="33" y="201"/>
                  </a:lnTo>
                  <a:lnTo>
                    <a:pt x="21" y="177"/>
                  </a:lnTo>
                  <a:lnTo>
                    <a:pt x="0" y="165"/>
                  </a:lnTo>
                  <a:lnTo>
                    <a:pt x="14" y="147"/>
                  </a:lnTo>
                  <a:lnTo>
                    <a:pt x="21" y="127"/>
                  </a:lnTo>
                  <a:lnTo>
                    <a:pt x="24" y="106"/>
                  </a:lnTo>
                  <a:lnTo>
                    <a:pt x="20" y="93"/>
                  </a:lnTo>
                  <a:lnTo>
                    <a:pt x="28" y="90"/>
                  </a:lnTo>
                  <a:lnTo>
                    <a:pt x="37" y="87"/>
                  </a:lnTo>
                  <a:lnTo>
                    <a:pt x="45" y="82"/>
                  </a:lnTo>
                  <a:lnTo>
                    <a:pt x="54" y="78"/>
                  </a:lnTo>
                  <a:lnTo>
                    <a:pt x="59" y="72"/>
                  </a:lnTo>
                  <a:lnTo>
                    <a:pt x="67" y="66"/>
                  </a:lnTo>
                  <a:lnTo>
                    <a:pt x="71" y="59"/>
                  </a:lnTo>
                  <a:lnTo>
                    <a:pt x="74" y="5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16" name="Freeform 299"/>
            <p:cNvSpPr>
              <a:spLocks/>
            </p:cNvSpPr>
            <p:nvPr/>
          </p:nvSpPr>
          <p:spPr bwMode="auto">
            <a:xfrm>
              <a:off x="1204" y="1158"/>
              <a:ext cx="138" cy="195"/>
            </a:xfrm>
            <a:custGeom>
              <a:avLst/>
              <a:gdLst>
                <a:gd name="T0" fmla="*/ 110 w 138"/>
                <a:gd name="T1" fmla="*/ 179 h 195"/>
                <a:gd name="T2" fmla="*/ 108 w 138"/>
                <a:gd name="T3" fmla="*/ 189 h 195"/>
                <a:gd name="T4" fmla="*/ 102 w 138"/>
                <a:gd name="T5" fmla="*/ 185 h 195"/>
                <a:gd name="T6" fmla="*/ 90 w 138"/>
                <a:gd name="T7" fmla="*/ 158 h 195"/>
                <a:gd name="T8" fmla="*/ 85 w 138"/>
                <a:gd name="T9" fmla="*/ 148 h 195"/>
                <a:gd name="T10" fmla="*/ 73 w 138"/>
                <a:gd name="T11" fmla="*/ 142 h 195"/>
                <a:gd name="T12" fmla="*/ 58 w 138"/>
                <a:gd name="T13" fmla="*/ 138 h 195"/>
                <a:gd name="T14" fmla="*/ 45 w 138"/>
                <a:gd name="T15" fmla="*/ 133 h 195"/>
                <a:gd name="T16" fmla="*/ 39 w 138"/>
                <a:gd name="T17" fmla="*/ 132 h 195"/>
                <a:gd name="T18" fmla="*/ 36 w 138"/>
                <a:gd name="T19" fmla="*/ 129 h 195"/>
                <a:gd name="T20" fmla="*/ 39 w 138"/>
                <a:gd name="T21" fmla="*/ 127 h 195"/>
                <a:gd name="T22" fmla="*/ 54 w 138"/>
                <a:gd name="T23" fmla="*/ 129 h 195"/>
                <a:gd name="T24" fmla="*/ 70 w 138"/>
                <a:gd name="T25" fmla="*/ 132 h 195"/>
                <a:gd name="T26" fmla="*/ 83 w 138"/>
                <a:gd name="T27" fmla="*/ 133 h 195"/>
                <a:gd name="T28" fmla="*/ 83 w 138"/>
                <a:gd name="T29" fmla="*/ 123 h 195"/>
                <a:gd name="T30" fmla="*/ 76 w 138"/>
                <a:gd name="T31" fmla="*/ 108 h 195"/>
                <a:gd name="T32" fmla="*/ 62 w 138"/>
                <a:gd name="T33" fmla="*/ 98 h 195"/>
                <a:gd name="T34" fmla="*/ 42 w 138"/>
                <a:gd name="T35" fmla="*/ 87 h 195"/>
                <a:gd name="T36" fmla="*/ 24 w 138"/>
                <a:gd name="T37" fmla="*/ 77 h 195"/>
                <a:gd name="T38" fmla="*/ 9 w 138"/>
                <a:gd name="T39" fmla="*/ 70 h 195"/>
                <a:gd name="T40" fmla="*/ 2 w 138"/>
                <a:gd name="T41" fmla="*/ 67 h 195"/>
                <a:gd name="T42" fmla="*/ 2 w 138"/>
                <a:gd name="T43" fmla="*/ 62 h 195"/>
                <a:gd name="T44" fmla="*/ 12 w 138"/>
                <a:gd name="T45" fmla="*/ 67 h 195"/>
                <a:gd name="T46" fmla="*/ 27 w 138"/>
                <a:gd name="T47" fmla="*/ 72 h 195"/>
                <a:gd name="T48" fmla="*/ 45 w 138"/>
                <a:gd name="T49" fmla="*/ 81 h 195"/>
                <a:gd name="T50" fmla="*/ 62 w 138"/>
                <a:gd name="T51" fmla="*/ 89 h 195"/>
                <a:gd name="T52" fmla="*/ 65 w 138"/>
                <a:gd name="T53" fmla="*/ 70 h 195"/>
                <a:gd name="T54" fmla="*/ 42 w 138"/>
                <a:gd name="T55" fmla="*/ 21 h 195"/>
                <a:gd name="T56" fmla="*/ 28 w 138"/>
                <a:gd name="T57" fmla="*/ 2 h 195"/>
                <a:gd name="T58" fmla="*/ 34 w 138"/>
                <a:gd name="T59" fmla="*/ 2 h 195"/>
                <a:gd name="T60" fmla="*/ 52 w 138"/>
                <a:gd name="T61" fmla="*/ 24 h 195"/>
                <a:gd name="T62" fmla="*/ 74 w 138"/>
                <a:gd name="T63" fmla="*/ 65 h 195"/>
                <a:gd name="T64" fmla="*/ 89 w 138"/>
                <a:gd name="T65" fmla="*/ 71 h 195"/>
                <a:gd name="T66" fmla="*/ 102 w 138"/>
                <a:gd name="T67" fmla="*/ 38 h 195"/>
                <a:gd name="T68" fmla="*/ 104 w 138"/>
                <a:gd name="T69" fmla="*/ 21 h 195"/>
                <a:gd name="T70" fmla="*/ 107 w 138"/>
                <a:gd name="T71" fmla="*/ 24 h 195"/>
                <a:gd name="T72" fmla="*/ 107 w 138"/>
                <a:gd name="T73" fmla="*/ 43 h 195"/>
                <a:gd name="T74" fmla="*/ 99 w 138"/>
                <a:gd name="T75" fmla="*/ 81 h 195"/>
                <a:gd name="T76" fmla="*/ 90 w 138"/>
                <a:gd name="T77" fmla="*/ 108 h 195"/>
                <a:gd name="T78" fmla="*/ 96 w 138"/>
                <a:gd name="T79" fmla="*/ 129 h 195"/>
                <a:gd name="T80" fmla="*/ 108 w 138"/>
                <a:gd name="T81" fmla="*/ 129 h 195"/>
                <a:gd name="T82" fmla="*/ 124 w 138"/>
                <a:gd name="T83" fmla="*/ 115 h 195"/>
                <a:gd name="T84" fmla="*/ 133 w 138"/>
                <a:gd name="T85" fmla="*/ 99 h 195"/>
                <a:gd name="T86" fmla="*/ 138 w 138"/>
                <a:gd name="T87" fmla="*/ 101 h 195"/>
                <a:gd name="T88" fmla="*/ 133 w 138"/>
                <a:gd name="T89" fmla="*/ 117 h 195"/>
                <a:gd name="T90" fmla="*/ 113 w 138"/>
                <a:gd name="T91" fmla="*/ 142 h 195"/>
                <a:gd name="T92" fmla="*/ 105 w 138"/>
                <a:gd name="T93" fmla="*/ 155 h 195"/>
                <a:gd name="T94" fmla="*/ 110 w 138"/>
                <a:gd name="T95" fmla="*/ 169 h 1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8"/>
                <a:gd name="T145" fmla="*/ 0 h 195"/>
                <a:gd name="T146" fmla="*/ 138 w 138"/>
                <a:gd name="T147" fmla="*/ 195 h 1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8" h="195">
                  <a:moveTo>
                    <a:pt x="111" y="173"/>
                  </a:moveTo>
                  <a:lnTo>
                    <a:pt x="110" y="179"/>
                  </a:lnTo>
                  <a:lnTo>
                    <a:pt x="110" y="183"/>
                  </a:lnTo>
                  <a:lnTo>
                    <a:pt x="108" y="189"/>
                  </a:lnTo>
                  <a:lnTo>
                    <a:pt x="108" y="195"/>
                  </a:lnTo>
                  <a:lnTo>
                    <a:pt x="102" y="185"/>
                  </a:lnTo>
                  <a:lnTo>
                    <a:pt x="96" y="172"/>
                  </a:lnTo>
                  <a:lnTo>
                    <a:pt x="90" y="158"/>
                  </a:lnTo>
                  <a:lnTo>
                    <a:pt x="89" y="149"/>
                  </a:lnTo>
                  <a:lnTo>
                    <a:pt x="85" y="148"/>
                  </a:lnTo>
                  <a:lnTo>
                    <a:pt x="79" y="145"/>
                  </a:lnTo>
                  <a:lnTo>
                    <a:pt x="73" y="142"/>
                  </a:lnTo>
                  <a:lnTo>
                    <a:pt x="65" y="139"/>
                  </a:lnTo>
                  <a:lnTo>
                    <a:pt x="58" y="138"/>
                  </a:lnTo>
                  <a:lnTo>
                    <a:pt x="52" y="135"/>
                  </a:lnTo>
                  <a:lnTo>
                    <a:pt x="45" y="133"/>
                  </a:lnTo>
                  <a:lnTo>
                    <a:pt x="40" y="133"/>
                  </a:lnTo>
                  <a:lnTo>
                    <a:pt x="39" y="132"/>
                  </a:lnTo>
                  <a:lnTo>
                    <a:pt x="37" y="130"/>
                  </a:lnTo>
                  <a:lnTo>
                    <a:pt x="36" y="129"/>
                  </a:lnTo>
                  <a:lnTo>
                    <a:pt x="34" y="127"/>
                  </a:lnTo>
                  <a:lnTo>
                    <a:pt x="39" y="127"/>
                  </a:lnTo>
                  <a:lnTo>
                    <a:pt x="46" y="129"/>
                  </a:lnTo>
                  <a:lnTo>
                    <a:pt x="54" y="129"/>
                  </a:lnTo>
                  <a:lnTo>
                    <a:pt x="62" y="130"/>
                  </a:lnTo>
                  <a:lnTo>
                    <a:pt x="70" y="132"/>
                  </a:lnTo>
                  <a:lnTo>
                    <a:pt x="77" y="133"/>
                  </a:lnTo>
                  <a:lnTo>
                    <a:pt x="83" y="133"/>
                  </a:lnTo>
                  <a:lnTo>
                    <a:pt x="86" y="135"/>
                  </a:lnTo>
                  <a:lnTo>
                    <a:pt x="83" y="123"/>
                  </a:lnTo>
                  <a:lnTo>
                    <a:pt x="80" y="114"/>
                  </a:lnTo>
                  <a:lnTo>
                    <a:pt x="76" y="108"/>
                  </a:lnTo>
                  <a:lnTo>
                    <a:pt x="73" y="102"/>
                  </a:lnTo>
                  <a:lnTo>
                    <a:pt x="62" y="98"/>
                  </a:lnTo>
                  <a:lnTo>
                    <a:pt x="52" y="93"/>
                  </a:lnTo>
                  <a:lnTo>
                    <a:pt x="42" y="87"/>
                  </a:lnTo>
                  <a:lnTo>
                    <a:pt x="33" y="83"/>
                  </a:lnTo>
                  <a:lnTo>
                    <a:pt x="24" y="77"/>
                  </a:lnTo>
                  <a:lnTo>
                    <a:pt x="17" y="72"/>
                  </a:lnTo>
                  <a:lnTo>
                    <a:pt x="9" y="70"/>
                  </a:lnTo>
                  <a:lnTo>
                    <a:pt x="5" y="68"/>
                  </a:lnTo>
                  <a:lnTo>
                    <a:pt x="2" y="67"/>
                  </a:lnTo>
                  <a:lnTo>
                    <a:pt x="0" y="64"/>
                  </a:lnTo>
                  <a:lnTo>
                    <a:pt x="2" y="62"/>
                  </a:lnTo>
                  <a:lnTo>
                    <a:pt x="8" y="64"/>
                  </a:lnTo>
                  <a:lnTo>
                    <a:pt x="12" y="67"/>
                  </a:lnTo>
                  <a:lnTo>
                    <a:pt x="20" y="70"/>
                  </a:lnTo>
                  <a:lnTo>
                    <a:pt x="27" y="72"/>
                  </a:lnTo>
                  <a:lnTo>
                    <a:pt x="36" y="77"/>
                  </a:lnTo>
                  <a:lnTo>
                    <a:pt x="45" y="81"/>
                  </a:lnTo>
                  <a:lnTo>
                    <a:pt x="54" y="86"/>
                  </a:lnTo>
                  <a:lnTo>
                    <a:pt x="62" y="89"/>
                  </a:lnTo>
                  <a:lnTo>
                    <a:pt x="70" y="90"/>
                  </a:lnTo>
                  <a:lnTo>
                    <a:pt x="65" y="70"/>
                  </a:lnTo>
                  <a:lnTo>
                    <a:pt x="54" y="44"/>
                  </a:lnTo>
                  <a:lnTo>
                    <a:pt x="42" y="21"/>
                  </a:lnTo>
                  <a:lnTo>
                    <a:pt x="31" y="7"/>
                  </a:lnTo>
                  <a:lnTo>
                    <a:pt x="28" y="2"/>
                  </a:lnTo>
                  <a:lnTo>
                    <a:pt x="30" y="0"/>
                  </a:lnTo>
                  <a:lnTo>
                    <a:pt x="34" y="2"/>
                  </a:lnTo>
                  <a:lnTo>
                    <a:pt x="42" y="9"/>
                  </a:lnTo>
                  <a:lnTo>
                    <a:pt x="52" y="24"/>
                  </a:lnTo>
                  <a:lnTo>
                    <a:pt x="64" y="44"/>
                  </a:lnTo>
                  <a:lnTo>
                    <a:pt x="74" y="65"/>
                  </a:lnTo>
                  <a:lnTo>
                    <a:pt x="80" y="81"/>
                  </a:lnTo>
                  <a:lnTo>
                    <a:pt x="89" y="71"/>
                  </a:lnTo>
                  <a:lnTo>
                    <a:pt x="96" y="55"/>
                  </a:lnTo>
                  <a:lnTo>
                    <a:pt x="102" y="38"/>
                  </a:lnTo>
                  <a:lnTo>
                    <a:pt x="104" y="25"/>
                  </a:lnTo>
                  <a:lnTo>
                    <a:pt x="104" y="21"/>
                  </a:lnTo>
                  <a:lnTo>
                    <a:pt x="105" y="19"/>
                  </a:lnTo>
                  <a:lnTo>
                    <a:pt x="107" y="24"/>
                  </a:lnTo>
                  <a:lnTo>
                    <a:pt x="107" y="30"/>
                  </a:lnTo>
                  <a:lnTo>
                    <a:pt x="107" y="43"/>
                  </a:lnTo>
                  <a:lnTo>
                    <a:pt x="105" y="61"/>
                  </a:lnTo>
                  <a:lnTo>
                    <a:pt x="99" y="81"/>
                  </a:lnTo>
                  <a:lnTo>
                    <a:pt x="86" y="98"/>
                  </a:lnTo>
                  <a:lnTo>
                    <a:pt x="90" y="108"/>
                  </a:lnTo>
                  <a:lnTo>
                    <a:pt x="95" y="118"/>
                  </a:lnTo>
                  <a:lnTo>
                    <a:pt x="96" y="129"/>
                  </a:lnTo>
                  <a:lnTo>
                    <a:pt x="98" y="135"/>
                  </a:lnTo>
                  <a:lnTo>
                    <a:pt x="108" y="129"/>
                  </a:lnTo>
                  <a:lnTo>
                    <a:pt x="117" y="123"/>
                  </a:lnTo>
                  <a:lnTo>
                    <a:pt x="124" y="115"/>
                  </a:lnTo>
                  <a:lnTo>
                    <a:pt x="130" y="105"/>
                  </a:lnTo>
                  <a:lnTo>
                    <a:pt x="133" y="99"/>
                  </a:lnTo>
                  <a:lnTo>
                    <a:pt x="136" y="98"/>
                  </a:lnTo>
                  <a:lnTo>
                    <a:pt x="138" y="101"/>
                  </a:lnTo>
                  <a:lnTo>
                    <a:pt x="138" y="106"/>
                  </a:lnTo>
                  <a:lnTo>
                    <a:pt x="133" y="117"/>
                  </a:lnTo>
                  <a:lnTo>
                    <a:pt x="124" y="130"/>
                  </a:lnTo>
                  <a:lnTo>
                    <a:pt x="113" y="142"/>
                  </a:lnTo>
                  <a:lnTo>
                    <a:pt x="102" y="149"/>
                  </a:lnTo>
                  <a:lnTo>
                    <a:pt x="105" y="155"/>
                  </a:lnTo>
                  <a:lnTo>
                    <a:pt x="107" y="163"/>
                  </a:lnTo>
                  <a:lnTo>
                    <a:pt x="110" y="169"/>
                  </a:lnTo>
                  <a:lnTo>
                    <a:pt x="111" y="173"/>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17" name="Freeform 300"/>
            <p:cNvSpPr>
              <a:spLocks/>
            </p:cNvSpPr>
            <p:nvPr/>
          </p:nvSpPr>
          <p:spPr bwMode="auto">
            <a:xfrm>
              <a:off x="1036" y="1643"/>
              <a:ext cx="136" cy="176"/>
            </a:xfrm>
            <a:custGeom>
              <a:avLst/>
              <a:gdLst>
                <a:gd name="T0" fmla="*/ 128 w 136"/>
                <a:gd name="T1" fmla="*/ 1 h 176"/>
                <a:gd name="T2" fmla="*/ 115 w 136"/>
                <a:gd name="T3" fmla="*/ 4 h 176"/>
                <a:gd name="T4" fmla="*/ 106 w 136"/>
                <a:gd name="T5" fmla="*/ 12 h 176"/>
                <a:gd name="T6" fmla="*/ 96 w 136"/>
                <a:gd name="T7" fmla="*/ 28 h 176"/>
                <a:gd name="T8" fmla="*/ 81 w 136"/>
                <a:gd name="T9" fmla="*/ 32 h 176"/>
                <a:gd name="T10" fmla="*/ 64 w 136"/>
                <a:gd name="T11" fmla="*/ 35 h 176"/>
                <a:gd name="T12" fmla="*/ 43 w 136"/>
                <a:gd name="T13" fmla="*/ 40 h 176"/>
                <a:gd name="T14" fmla="*/ 27 w 136"/>
                <a:gd name="T15" fmla="*/ 47 h 176"/>
                <a:gd name="T16" fmla="*/ 21 w 136"/>
                <a:gd name="T17" fmla="*/ 55 h 176"/>
                <a:gd name="T18" fmla="*/ 21 w 136"/>
                <a:gd name="T19" fmla="*/ 55 h 176"/>
                <a:gd name="T20" fmla="*/ 30 w 136"/>
                <a:gd name="T21" fmla="*/ 52 h 176"/>
                <a:gd name="T22" fmla="*/ 43 w 136"/>
                <a:gd name="T23" fmla="*/ 47 h 176"/>
                <a:gd name="T24" fmla="*/ 59 w 136"/>
                <a:gd name="T25" fmla="*/ 43 h 176"/>
                <a:gd name="T26" fmla="*/ 77 w 136"/>
                <a:gd name="T27" fmla="*/ 43 h 176"/>
                <a:gd name="T28" fmla="*/ 78 w 136"/>
                <a:gd name="T29" fmla="*/ 56 h 176"/>
                <a:gd name="T30" fmla="*/ 66 w 136"/>
                <a:gd name="T31" fmla="*/ 81 h 176"/>
                <a:gd name="T32" fmla="*/ 56 w 136"/>
                <a:gd name="T33" fmla="*/ 89 h 176"/>
                <a:gd name="T34" fmla="*/ 41 w 136"/>
                <a:gd name="T35" fmla="*/ 93 h 176"/>
                <a:gd name="T36" fmla="*/ 24 w 136"/>
                <a:gd name="T37" fmla="*/ 97 h 176"/>
                <a:gd name="T38" fmla="*/ 9 w 136"/>
                <a:gd name="T39" fmla="*/ 100 h 176"/>
                <a:gd name="T40" fmla="*/ 2 w 136"/>
                <a:gd name="T41" fmla="*/ 103 h 176"/>
                <a:gd name="T42" fmla="*/ 2 w 136"/>
                <a:gd name="T43" fmla="*/ 105 h 176"/>
                <a:gd name="T44" fmla="*/ 12 w 136"/>
                <a:gd name="T45" fmla="*/ 105 h 176"/>
                <a:gd name="T46" fmla="*/ 24 w 136"/>
                <a:gd name="T47" fmla="*/ 103 h 176"/>
                <a:gd name="T48" fmla="*/ 37 w 136"/>
                <a:gd name="T49" fmla="*/ 100 h 176"/>
                <a:gd name="T50" fmla="*/ 52 w 136"/>
                <a:gd name="T51" fmla="*/ 99 h 176"/>
                <a:gd name="T52" fmla="*/ 49 w 136"/>
                <a:gd name="T53" fmla="*/ 109 h 176"/>
                <a:gd name="T54" fmla="*/ 33 w 136"/>
                <a:gd name="T55" fmla="*/ 142 h 176"/>
                <a:gd name="T56" fmla="*/ 37 w 136"/>
                <a:gd name="T57" fmla="*/ 159 h 176"/>
                <a:gd name="T58" fmla="*/ 58 w 136"/>
                <a:gd name="T59" fmla="*/ 117 h 176"/>
                <a:gd name="T60" fmla="*/ 71 w 136"/>
                <a:gd name="T61" fmla="*/ 118 h 176"/>
                <a:gd name="T62" fmla="*/ 84 w 136"/>
                <a:gd name="T63" fmla="*/ 148 h 176"/>
                <a:gd name="T64" fmla="*/ 96 w 136"/>
                <a:gd name="T65" fmla="*/ 162 h 176"/>
                <a:gd name="T66" fmla="*/ 95 w 136"/>
                <a:gd name="T67" fmla="*/ 158 h 176"/>
                <a:gd name="T68" fmla="*/ 86 w 136"/>
                <a:gd name="T69" fmla="*/ 137 h 176"/>
                <a:gd name="T70" fmla="*/ 78 w 136"/>
                <a:gd name="T71" fmla="*/ 106 h 176"/>
                <a:gd name="T72" fmla="*/ 81 w 136"/>
                <a:gd name="T73" fmla="*/ 83 h 176"/>
                <a:gd name="T74" fmla="*/ 96 w 136"/>
                <a:gd name="T75" fmla="*/ 55 h 176"/>
                <a:gd name="T76" fmla="*/ 109 w 136"/>
                <a:gd name="T77" fmla="*/ 56 h 176"/>
                <a:gd name="T78" fmla="*/ 127 w 136"/>
                <a:gd name="T79" fmla="*/ 84 h 176"/>
                <a:gd name="T80" fmla="*/ 131 w 136"/>
                <a:gd name="T81" fmla="*/ 112 h 176"/>
                <a:gd name="T82" fmla="*/ 136 w 136"/>
                <a:gd name="T83" fmla="*/ 108 h 176"/>
                <a:gd name="T84" fmla="*/ 133 w 136"/>
                <a:gd name="T85" fmla="*/ 83 h 176"/>
                <a:gd name="T86" fmla="*/ 121 w 136"/>
                <a:gd name="T87" fmla="*/ 47 h 176"/>
                <a:gd name="T88" fmla="*/ 121 w 136"/>
                <a:gd name="T89" fmla="*/ 29 h 176"/>
                <a:gd name="T90" fmla="*/ 133 w 136"/>
                <a:gd name="T91" fmla="*/ 9 h 176"/>
                <a:gd name="T92" fmla="*/ 136 w 136"/>
                <a:gd name="T93" fmla="*/ 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6"/>
                <a:gd name="T142" fmla="*/ 0 h 176"/>
                <a:gd name="T143" fmla="*/ 136 w 136"/>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6" h="176">
                  <a:moveTo>
                    <a:pt x="136" y="0"/>
                  </a:moveTo>
                  <a:lnTo>
                    <a:pt x="128" y="1"/>
                  </a:lnTo>
                  <a:lnTo>
                    <a:pt x="123" y="3"/>
                  </a:lnTo>
                  <a:lnTo>
                    <a:pt x="115" y="4"/>
                  </a:lnTo>
                  <a:lnTo>
                    <a:pt x="108" y="4"/>
                  </a:lnTo>
                  <a:lnTo>
                    <a:pt x="106" y="12"/>
                  </a:lnTo>
                  <a:lnTo>
                    <a:pt x="102" y="21"/>
                  </a:lnTo>
                  <a:lnTo>
                    <a:pt x="96" y="28"/>
                  </a:lnTo>
                  <a:lnTo>
                    <a:pt x="89" y="31"/>
                  </a:lnTo>
                  <a:lnTo>
                    <a:pt x="81" y="32"/>
                  </a:lnTo>
                  <a:lnTo>
                    <a:pt x="72" y="32"/>
                  </a:lnTo>
                  <a:lnTo>
                    <a:pt x="64" y="35"/>
                  </a:lnTo>
                  <a:lnTo>
                    <a:pt x="53" y="37"/>
                  </a:lnTo>
                  <a:lnTo>
                    <a:pt x="43" y="40"/>
                  </a:lnTo>
                  <a:lnTo>
                    <a:pt x="34" y="44"/>
                  </a:lnTo>
                  <a:lnTo>
                    <a:pt x="27" y="47"/>
                  </a:lnTo>
                  <a:lnTo>
                    <a:pt x="22" y="52"/>
                  </a:lnTo>
                  <a:lnTo>
                    <a:pt x="21" y="55"/>
                  </a:lnTo>
                  <a:lnTo>
                    <a:pt x="19" y="55"/>
                  </a:lnTo>
                  <a:lnTo>
                    <a:pt x="21" y="55"/>
                  </a:lnTo>
                  <a:lnTo>
                    <a:pt x="25" y="53"/>
                  </a:lnTo>
                  <a:lnTo>
                    <a:pt x="30" y="52"/>
                  </a:lnTo>
                  <a:lnTo>
                    <a:pt x="35" y="49"/>
                  </a:lnTo>
                  <a:lnTo>
                    <a:pt x="43" y="47"/>
                  </a:lnTo>
                  <a:lnTo>
                    <a:pt x="50" y="44"/>
                  </a:lnTo>
                  <a:lnTo>
                    <a:pt x="59" y="43"/>
                  </a:lnTo>
                  <a:lnTo>
                    <a:pt x="68" y="43"/>
                  </a:lnTo>
                  <a:lnTo>
                    <a:pt x="77" y="43"/>
                  </a:lnTo>
                  <a:lnTo>
                    <a:pt x="84" y="44"/>
                  </a:lnTo>
                  <a:lnTo>
                    <a:pt x="78" y="56"/>
                  </a:lnTo>
                  <a:lnTo>
                    <a:pt x="72" y="69"/>
                  </a:lnTo>
                  <a:lnTo>
                    <a:pt x="66" y="81"/>
                  </a:lnTo>
                  <a:lnTo>
                    <a:pt x="61" y="87"/>
                  </a:lnTo>
                  <a:lnTo>
                    <a:pt x="56" y="89"/>
                  </a:lnTo>
                  <a:lnTo>
                    <a:pt x="49" y="92"/>
                  </a:lnTo>
                  <a:lnTo>
                    <a:pt x="41" y="93"/>
                  </a:lnTo>
                  <a:lnTo>
                    <a:pt x="33" y="96"/>
                  </a:lnTo>
                  <a:lnTo>
                    <a:pt x="24" y="97"/>
                  </a:lnTo>
                  <a:lnTo>
                    <a:pt x="16" y="99"/>
                  </a:lnTo>
                  <a:lnTo>
                    <a:pt x="9" y="100"/>
                  </a:lnTo>
                  <a:lnTo>
                    <a:pt x="4" y="102"/>
                  </a:lnTo>
                  <a:lnTo>
                    <a:pt x="2" y="103"/>
                  </a:lnTo>
                  <a:lnTo>
                    <a:pt x="0" y="103"/>
                  </a:lnTo>
                  <a:lnTo>
                    <a:pt x="2" y="105"/>
                  </a:lnTo>
                  <a:lnTo>
                    <a:pt x="7" y="105"/>
                  </a:lnTo>
                  <a:lnTo>
                    <a:pt x="12" y="105"/>
                  </a:lnTo>
                  <a:lnTo>
                    <a:pt x="18" y="103"/>
                  </a:lnTo>
                  <a:lnTo>
                    <a:pt x="24" y="103"/>
                  </a:lnTo>
                  <a:lnTo>
                    <a:pt x="31" y="102"/>
                  </a:lnTo>
                  <a:lnTo>
                    <a:pt x="37" y="100"/>
                  </a:lnTo>
                  <a:lnTo>
                    <a:pt x="44" y="100"/>
                  </a:lnTo>
                  <a:lnTo>
                    <a:pt x="52" y="99"/>
                  </a:lnTo>
                  <a:lnTo>
                    <a:pt x="58" y="97"/>
                  </a:lnTo>
                  <a:lnTo>
                    <a:pt x="49" y="109"/>
                  </a:lnTo>
                  <a:lnTo>
                    <a:pt x="40" y="121"/>
                  </a:lnTo>
                  <a:lnTo>
                    <a:pt x="33" y="142"/>
                  </a:lnTo>
                  <a:lnTo>
                    <a:pt x="30" y="176"/>
                  </a:lnTo>
                  <a:lnTo>
                    <a:pt x="37" y="159"/>
                  </a:lnTo>
                  <a:lnTo>
                    <a:pt x="47" y="137"/>
                  </a:lnTo>
                  <a:lnTo>
                    <a:pt x="58" y="117"/>
                  </a:lnTo>
                  <a:lnTo>
                    <a:pt x="68" y="103"/>
                  </a:lnTo>
                  <a:lnTo>
                    <a:pt x="71" y="118"/>
                  </a:lnTo>
                  <a:lnTo>
                    <a:pt x="77" y="134"/>
                  </a:lnTo>
                  <a:lnTo>
                    <a:pt x="84" y="148"/>
                  </a:lnTo>
                  <a:lnTo>
                    <a:pt x="92" y="158"/>
                  </a:lnTo>
                  <a:lnTo>
                    <a:pt x="96" y="162"/>
                  </a:lnTo>
                  <a:lnTo>
                    <a:pt x="96" y="161"/>
                  </a:lnTo>
                  <a:lnTo>
                    <a:pt x="95" y="158"/>
                  </a:lnTo>
                  <a:lnTo>
                    <a:pt x="92" y="154"/>
                  </a:lnTo>
                  <a:lnTo>
                    <a:pt x="86" y="137"/>
                  </a:lnTo>
                  <a:lnTo>
                    <a:pt x="81" y="121"/>
                  </a:lnTo>
                  <a:lnTo>
                    <a:pt x="78" y="106"/>
                  </a:lnTo>
                  <a:lnTo>
                    <a:pt x="78" y="94"/>
                  </a:lnTo>
                  <a:lnTo>
                    <a:pt x="81" y="83"/>
                  </a:lnTo>
                  <a:lnTo>
                    <a:pt x="89" y="68"/>
                  </a:lnTo>
                  <a:lnTo>
                    <a:pt x="96" y="55"/>
                  </a:lnTo>
                  <a:lnTo>
                    <a:pt x="100" y="47"/>
                  </a:lnTo>
                  <a:lnTo>
                    <a:pt x="109" y="56"/>
                  </a:lnTo>
                  <a:lnTo>
                    <a:pt x="120" y="69"/>
                  </a:lnTo>
                  <a:lnTo>
                    <a:pt x="127" y="84"/>
                  </a:lnTo>
                  <a:lnTo>
                    <a:pt x="131" y="105"/>
                  </a:lnTo>
                  <a:lnTo>
                    <a:pt x="131" y="112"/>
                  </a:lnTo>
                  <a:lnTo>
                    <a:pt x="134" y="112"/>
                  </a:lnTo>
                  <a:lnTo>
                    <a:pt x="136" y="108"/>
                  </a:lnTo>
                  <a:lnTo>
                    <a:pt x="136" y="102"/>
                  </a:lnTo>
                  <a:lnTo>
                    <a:pt x="133" y="83"/>
                  </a:lnTo>
                  <a:lnTo>
                    <a:pt x="128" y="62"/>
                  </a:lnTo>
                  <a:lnTo>
                    <a:pt x="121" y="47"/>
                  </a:lnTo>
                  <a:lnTo>
                    <a:pt x="115" y="38"/>
                  </a:lnTo>
                  <a:lnTo>
                    <a:pt x="121" y="29"/>
                  </a:lnTo>
                  <a:lnTo>
                    <a:pt x="127" y="19"/>
                  </a:lnTo>
                  <a:lnTo>
                    <a:pt x="133" y="9"/>
                  </a:lnTo>
                  <a:lnTo>
                    <a:pt x="136" y="0"/>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18" name="Freeform 301"/>
            <p:cNvSpPr>
              <a:spLocks/>
            </p:cNvSpPr>
            <p:nvPr/>
          </p:nvSpPr>
          <p:spPr bwMode="auto">
            <a:xfrm>
              <a:off x="1249" y="1403"/>
              <a:ext cx="193" cy="150"/>
            </a:xfrm>
            <a:custGeom>
              <a:avLst/>
              <a:gdLst>
                <a:gd name="T0" fmla="*/ 115 w 193"/>
                <a:gd name="T1" fmla="*/ 9 h 150"/>
                <a:gd name="T2" fmla="*/ 134 w 193"/>
                <a:gd name="T3" fmla="*/ 9 h 150"/>
                <a:gd name="T4" fmla="*/ 152 w 193"/>
                <a:gd name="T5" fmla="*/ 20 h 150"/>
                <a:gd name="T6" fmla="*/ 155 w 193"/>
                <a:gd name="T7" fmla="*/ 30 h 150"/>
                <a:gd name="T8" fmla="*/ 150 w 193"/>
                <a:gd name="T9" fmla="*/ 46 h 150"/>
                <a:gd name="T10" fmla="*/ 124 w 193"/>
                <a:gd name="T11" fmla="*/ 54 h 150"/>
                <a:gd name="T12" fmla="*/ 112 w 193"/>
                <a:gd name="T13" fmla="*/ 64 h 150"/>
                <a:gd name="T14" fmla="*/ 110 w 193"/>
                <a:gd name="T15" fmla="*/ 68 h 150"/>
                <a:gd name="T16" fmla="*/ 116 w 193"/>
                <a:gd name="T17" fmla="*/ 65 h 150"/>
                <a:gd name="T18" fmla="*/ 135 w 193"/>
                <a:gd name="T19" fmla="*/ 61 h 150"/>
                <a:gd name="T20" fmla="*/ 144 w 193"/>
                <a:gd name="T21" fmla="*/ 68 h 150"/>
                <a:gd name="T22" fmla="*/ 149 w 193"/>
                <a:gd name="T23" fmla="*/ 74 h 150"/>
                <a:gd name="T24" fmla="*/ 149 w 193"/>
                <a:gd name="T25" fmla="*/ 83 h 150"/>
                <a:gd name="T26" fmla="*/ 143 w 193"/>
                <a:gd name="T27" fmla="*/ 94 h 150"/>
                <a:gd name="T28" fmla="*/ 149 w 193"/>
                <a:gd name="T29" fmla="*/ 98 h 150"/>
                <a:gd name="T30" fmla="*/ 169 w 193"/>
                <a:gd name="T31" fmla="*/ 95 h 150"/>
                <a:gd name="T32" fmla="*/ 190 w 193"/>
                <a:gd name="T33" fmla="*/ 113 h 150"/>
                <a:gd name="T34" fmla="*/ 186 w 193"/>
                <a:gd name="T35" fmla="*/ 141 h 150"/>
                <a:gd name="T36" fmla="*/ 158 w 193"/>
                <a:gd name="T37" fmla="*/ 150 h 150"/>
                <a:gd name="T38" fmla="*/ 140 w 193"/>
                <a:gd name="T39" fmla="*/ 130 h 150"/>
                <a:gd name="T40" fmla="*/ 135 w 193"/>
                <a:gd name="T41" fmla="*/ 111 h 150"/>
                <a:gd name="T42" fmla="*/ 110 w 193"/>
                <a:gd name="T43" fmla="*/ 94 h 150"/>
                <a:gd name="T44" fmla="*/ 107 w 193"/>
                <a:gd name="T45" fmla="*/ 94 h 150"/>
                <a:gd name="T46" fmla="*/ 112 w 193"/>
                <a:gd name="T47" fmla="*/ 116 h 150"/>
                <a:gd name="T48" fmla="*/ 100 w 193"/>
                <a:gd name="T49" fmla="*/ 136 h 150"/>
                <a:gd name="T50" fmla="*/ 81 w 193"/>
                <a:gd name="T51" fmla="*/ 144 h 150"/>
                <a:gd name="T52" fmla="*/ 60 w 193"/>
                <a:gd name="T53" fmla="*/ 135 h 150"/>
                <a:gd name="T54" fmla="*/ 50 w 193"/>
                <a:gd name="T55" fmla="*/ 117 h 150"/>
                <a:gd name="T56" fmla="*/ 53 w 193"/>
                <a:gd name="T57" fmla="*/ 98 h 150"/>
                <a:gd name="T58" fmla="*/ 63 w 193"/>
                <a:gd name="T59" fmla="*/ 88 h 150"/>
                <a:gd name="T60" fmla="*/ 44 w 193"/>
                <a:gd name="T61" fmla="*/ 77 h 150"/>
                <a:gd name="T62" fmla="*/ 37 w 193"/>
                <a:gd name="T63" fmla="*/ 85 h 150"/>
                <a:gd name="T64" fmla="*/ 10 w 193"/>
                <a:gd name="T65" fmla="*/ 83 h 150"/>
                <a:gd name="T66" fmla="*/ 0 w 193"/>
                <a:gd name="T67" fmla="*/ 67 h 150"/>
                <a:gd name="T68" fmla="*/ 9 w 193"/>
                <a:gd name="T69" fmla="*/ 45 h 150"/>
                <a:gd name="T70" fmla="*/ 16 w 193"/>
                <a:gd name="T71" fmla="*/ 37 h 150"/>
                <a:gd name="T72" fmla="*/ 26 w 193"/>
                <a:gd name="T73" fmla="*/ 34 h 150"/>
                <a:gd name="T74" fmla="*/ 34 w 193"/>
                <a:gd name="T75" fmla="*/ 33 h 150"/>
                <a:gd name="T76" fmla="*/ 38 w 193"/>
                <a:gd name="T77" fmla="*/ 9 h 150"/>
                <a:gd name="T78" fmla="*/ 59 w 193"/>
                <a:gd name="T79" fmla="*/ 0 h 150"/>
                <a:gd name="T80" fmla="*/ 79 w 193"/>
                <a:gd name="T81" fmla="*/ 6 h 150"/>
                <a:gd name="T82" fmla="*/ 76 w 193"/>
                <a:gd name="T83" fmla="*/ 36 h 150"/>
                <a:gd name="T84" fmla="*/ 94 w 193"/>
                <a:gd name="T85" fmla="*/ 48 h 150"/>
                <a:gd name="T86" fmla="*/ 94 w 193"/>
                <a:gd name="T87" fmla="*/ 60 h 150"/>
                <a:gd name="T88" fmla="*/ 100 w 193"/>
                <a:gd name="T89" fmla="*/ 57 h 150"/>
                <a:gd name="T90" fmla="*/ 107 w 193"/>
                <a:gd name="T91" fmla="*/ 45 h 150"/>
                <a:gd name="T92" fmla="*/ 103 w 193"/>
                <a:gd name="T93" fmla="*/ 24 h 15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93"/>
                <a:gd name="T142" fmla="*/ 0 h 150"/>
                <a:gd name="T143" fmla="*/ 193 w 193"/>
                <a:gd name="T144" fmla="*/ 150 h 15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93" h="150">
                  <a:moveTo>
                    <a:pt x="106" y="15"/>
                  </a:moveTo>
                  <a:lnTo>
                    <a:pt x="109" y="12"/>
                  </a:lnTo>
                  <a:lnTo>
                    <a:pt x="115" y="9"/>
                  </a:lnTo>
                  <a:lnTo>
                    <a:pt x="121" y="8"/>
                  </a:lnTo>
                  <a:lnTo>
                    <a:pt x="128" y="9"/>
                  </a:lnTo>
                  <a:lnTo>
                    <a:pt x="134" y="9"/>
                  </a:lnTo>
                  <a:lnTo>
                    <a:pt x="140" y="11"/>
                  </a:lnTo>
                  <a:lnTo>
                    <a:pt x="146" y="14"/>
                  </a:lnTo>
                  <a:lnTo>
                    <a:pt x="152" y="20"/>
                  </a:lnTo>
                  <a:lnTo>
                    <a:pt x="150" y="18"/>
                  </a:lnTo>
                  <a:lnTo>
                    <a:pt x="153" y="23"/>
                  </a:lnTo>
                  <a:lnTo>
                    <a:pt x="155" y="30"/>
                  </a:lnTo>
                  <a:lnTo>
                    <a:pt x="155" y="37"/>
                  </a:lnTo>
                  <a:lnTo>
                    <a:pt x="153" y="42"/>
                  </a:lnTo>
                  <a:lnTo>
                    <a:pt x="150" y="46"/>
                  </a:lnTo>
                  <a:lnTo>
                    <a:pt x="147" y="52"/>
                  </a:lnTo>
                  <a:lnTo>
                    <a:pt x="138" y="55"/>
                  </a:lnTo>
                  <a:lnTo>
                    <a:pt x="124" y="54"/>
                  </a:lnTo>
                  <a:lnTo>
                    <a:pt x="119" y="57"/>
                  </a:lnTo>
                  <a:lnTo>
                    <a:pt x="116" y="61"/>
                  </a:lnTo>
                  <a:lnTo>
                    <a:pt x="112" y="64"/>
                  </a:lnTo>
                  <a:lnTo>
                    <a:pt x="109" y="65"/>
                  </a:lnTo>
                  <a:lnTo>
                    <a:pt x="110" y="67"/>
                  </a:lnTo>
                  <a:lnTo>
                    <a:pt x="110" y="68"/>
                  </a:lnTo>
                  <a:lnTo>
                    <a:pt x="112" y="70"/>
                  </a:lnTo>
                  <a:lnTo>
                    <a:pt x="112" y="71"/>
                  </a:lnTo>
                  <a:lnTo>
                    <a:pt x="116" y="65"/>
                  </a:lnTo>
                  <a:lnTo>
                    <a:pt x="122" y="61"/>
                  </a:lnTo>
                  <a:lnTo>
                    <a:pt x="128" y="60"/>
                  </a:lnTo>
                  <a:lnTo>
                    <a:pt x="135" y="61"/>
                  </a:lnTo>
                  <a:lnTo>
                    <a:pt x="140" y="64"/>
                  </a:lnTo>
                  <a:lnTo>
                    <a:pt x="143" y="65"/>
                  </a:lnTo>
                  <a:lnTo>
                    <a:pt x="144" y="68"/>
                  </a:lnTo>
                  <a:lnTo>
                    <a:pt x="147" y="71"/>
                  </a:lnTo>
                  <a:lnTo>
                    <a:pt x="149" y="73"/>
                  </a:lnTo>
                  <a:lnTo>
                    <a:pt x="149" y="74"/>
                  </a:lnTo>
                  <a:lnTo>
                    <a:pt x="149" y="77"/>
                  </a:lnTo>
                  <a:lnTo>
                    <a:pt x="149" y="79"/>
                  </a:lnTo>
                  <a:lnTo>
                    <a:pt x="149" y="83"/>
                  </a:lnTo>
                  <a:lnTo>
                    <a:pt x="147" y="86"/>
                  </a:lnTo>
                  <a:lnTo>
                    <a:pt x="146" y="91"/>
                  </a:lnTo>
                  <a:lnTo>
                    <a:pt x="143" y="94"/>
                  </a:lnTo>
                  <a:lnTo>
                    <a:pt x="144" y="95"/>
                  </a:lnTo>
                  <a:lnTo>
                    <a:pt x="146" y="96"/>
                  </a:lnTo>
                  <a:lnTo>
                    <a:pt x="149" y="98"/>
                  </a:lnTo>
                  <a:lnTo>
                    <a:pt x="150" y="99"/>
                  </a:lnTo>
                  <a:lnTo>
                    <a:pt x="159" y="95"/>
                  </a:lnTo>
                  <a:lnTo>
                    <a:pt x="169" y="95"/>
                  </a:lnTo>
                  <a:lnTo>
                    <a:pt x="178" y="98"/>
                  </a:lnTo>
                  <a:lnTo>
                    <a:pt x="186" y="104"/>
                  </a:lnTo>
                  <a:lnTo>
                    <a:pt x="190" y="113"/>
                  </a:lnTo>
                  <a:lnTo>
                    <a:pt x="193" y="123"/>
                  </a:lnTo>
                  <a:lnTo>
                    <a:pt x="190" y="133"/>
                  </a:lnTo>
                  <a:lnTo>
                    <a:pt x="186" y="141"/>
                  </a:lnTo>
                  <a:lnTo>
                    <a:pt x="177" y="147"/>
                  </a:lnTo>
                  <a:lnTo>
                    <a:pt x="168" y="150"/>
                  </a:lnTo>
                  <a:lnTo>
                    <a:pt x="158" y="150"/>
                  </a:lnTo>
                  <a:lnTo>
                    <a:pt x="149" y="145"/>
                  </a:lnTo>
                  <a:lnTo>
                    <a:pt x="143" y="138"/>
                  </a:lnTo>
                  <a:lnTo>
                    <a:pt x="140" y="130"/>
                  </a:lnTo>
                  <a:lnTo>
                    <a:pt x="140" y="123"/>
                  </a:lnTo>
                  <a:lnTo>
                    <a:pt x="141" y="116"/>
                  </a:lnTo>
                  <a:lnTo>
                    <a:pt x="135" y="111"/>
                  </a:lnTo>
                  <a:lnTo>
                    <a:pt x="127" y="105"/>
                  </a:lnTo>
                  <a:lnTo>
                    <a:pt x="116" y="98"/>
                  </a:lnTo>
                  <a:lnTo>
                    <a:pt x="110" y="94"/>
                  </a:lnTo>
                  <a:lnTo>
                    <a:pt x="109" y="92"/>
                  </a:lnTo>
                  <a:lnTo>
                    <a:pt x="107" y="92"/>
                  </a:lnTo>
                  <a:lnTo>
                    <a:pt x="107" y="94"/>
                  </a:lnTo>
                  <a:lnTo>
                    <a:pt x="107" y="95"/>
                  </a:lnTo>
                  <a:lnTo>
                    <a:pt x="112" y="105"/>
                  </a:lnTo>
                  <a:lnTo>
                    <a:pt x="112" y="116"/>
                  </a:lnTo>
                  <a:lnTo>
                    <a:pt x="107" y="126"/>
                  </a:lnTo>
                  <a:lnTo>
                    <a:pt x="103" y="133"/>
                  </a:lnTo>
                  <a:lnTo>
                    <a:pt x="100" y="136"/>
                  </a:lnTo>
                  <a:lnTo>
                    <a:pt x="94" y="139"/>
                  </a:lnTo>
                  <a:lnTo>
                    <a:pt x="87" y="142"/>
                  </a:lnTo>
                  <a:lnTo>
                    <a:pt x="81" y="144"/>
                  </a:lnTo>
                  <a:lnTo>
                    <a:pt x="73" y="142"/>
                  </a:lnTo>
                  <a:lnTo>
                    <a:pt x="66" y="139"/>
                  </a:lnTo>
                  <a:lnTo>
                    <a:pt x="60" y="135"/>
                  </a:lnTo>
                  <a:lnTo>
                    <a:pt x="56" y="129"/>
                  </a:lnTo>
                  <a:lnTo>
                    <a:pt x="53" y="123"/>
                  </a:lnTo>
                  <a:lnTo>
                    <a:pt x="50" y="117"/>
                  </a:lnTo>
                  <a:lnTo>
                    <a:pt x="50" y="110"/>
                  </a:lnTo>
                  <a:lnTo>
                    <a:pt x="50" y="101"/>
                  </a:lnTo>
                  <a:lnTo>
                    <a:pt x="53" y="98"/>
                  </a:lnTo>
                  <a:lnTo>
                    <a:pt x="56" y="94"/>
                  </a:lnTo>
                  <a:lnTo>
                    <a:pt x="59" y="91"/>
                  </a:lnTo>
                  <a:lnTo>
                    <a:pt x="63" y="88"/>
                  </a:lnTo>
                  <a:lnTo>
                    <a:pt x="56" y="86"/>
                  </a:lnTo>
                  <a:lnTo>
                    <a:pt x="50" y="82"/>
                  </a:lnTo>
                  <a:lnTo>
                    <a:pt x="44" y="77"/>
                  </a:lnTo>
                  <a:lnTo>
                    <a:pt x="41" y="71"/>
                  </a:lnTo>
                  <a:lnTo>
                    <a:pt x="40" y="79"/>
                  </a:lnTo>
                  <a:lnTo>
                    <a:pt x="37" y="85"/>
                  </a:lnTo>
                  <a:lnTo>
                    <a:pt x="29" y="88"/>
                  </a:lnTo>
                  <a:lnTo>
                    <a:pt x="17" y="86"/>
                  </a:lnTo>
                  <a:lnTo>
                    <a:pt x="10" y="83"/>
                  </a:lnTo>
                  <a:lnTo>
                    <a:pt x="4" y="77"/>
                  </a:lnTo>
                  <a:lnTo>
                    <a:pt x="1" y="71"/>
                  </a:lnTo>
                  <a:lnTo>
                    <a:pt x="0" y="67"/>
                  </a:lnTo>
                  <a:lnTo>
                    <a:pt x="1" y="60"/>
                  </a:lnTo>
                  <a:lnTo>
                    <a:pt x="4" y="52"/>
                  </a:lnTo>
                  <a:lnTo>
                    <a:pt x="9" y="45"/>
                  </a:lnTo>
                  <a:lnTo>
                    <a:pt x="11" y="40"/>
                  </a:lnTo>
                  <a:lnTo>
                    <a:pt x="13" y="39"/>
                  </a:lnTo>
                  <a:lnTo>
                    <a:pt x="16" y="37"/>
                  </a:lnTo>
                  <a:lnTo>
                    <a:pt x="19" y="36"/>
                  </a:lnTo>
                  <a:lnTo>
                    <a:pt x="22" y="34"/>
                  </a:lnTo>
                  <a:lnTo>
                    <a:pt x="26" y="34"/>
                  </a:lnTo>
                  <a:lnTo>
                    <a:pt x="29" y="33"/>
                  </a:lnTo>
                  <a:lnTo>
                    <a:pt x="31" y="33"/>
                  </a:lnTo>
                  <a:lnTo>
                    <a:pt x="34" y="33"/>
                  </a:lnTo>
                  <a:lnTo>
                    <a:pt x="34" y="26"/>
                  </a:lnTo>
                  <a:lnTo>
                    <a:pt x="34" y="17"/>
                  </a:lnTo>
                  <a:lnTo>
                    <a:pt x="38" y="9"/>
                  </a:lnTo>
                  <a:lnTo>
                    <a:pt x="47" y="3"/>
                  </a:lnTo>
                  <a:lnTo>
                    <a:pt x="51" y="0"/>
                  </a:lnTo>
                  <a:lnTo>
                    <a:pt x="59" y="0"/>
                  </a:lnTo>
                  <a:lnTo>
                    <a:pt x="66" y="0"/>
                  </a:lnTo>
                  <a:lnTo>
                    <a:pt x="71" y="2"/>
                  </a:lnTo>
                  <a:lnTo>
                    <a:pt x="79" y="6"/>
                  </a:lnTo>
                  <a:lnTo>
                    <a:pt x="84" y="17"/>
                  </a:lnTo>
                  <a:lnTo>
                    <a:pt x="84" y="27"/>
                  </a:lnTo>
                  <a:lnTo>
                    <a:pt x="76" y="36"/>
                  </a:lnTo>
                  <a:lnTo>
                    <a:pt x="82" y="37"/>
                  </a:lnTo>
                  <a:lnTo>
                    <a:pt x="90" y="40"/>
                  </a:lnTo>
                  <a:lnTo>
                    <a:pt x="94" y="48"/>
                  </a:lnTo>
                  <a:lnTo>
                    <a:pt x="96" y="55"/>
                  </a:lnTo>
                  <a:lnTo>
                    <a:pt x="94" y="58"/>
                  </a:lnTo>
                  <a:lnTo>
                    <a:pt x="94" y="60"/>
                  </a:lnTo>
                  <a:lnTo>
                    <a:pt x="94" y="61"/>
                  </a:lnTo>
                  <a:lnTo>
                    <a:pt x="97" y="60"/>
                  </a:lnTo>
                  <a:lnTo>
                    <a:pt x="100" y="57"/>
                  </a:lnTo>
                  <a:lnTo>
                    <a:pt x="103" y="52"/>
                  </a:lnTo>
                  <a:lnTo>
                    <a:pt x="106" y="49"/>
                  </a:lnTo>
                  <a:lnTo>
                    <a:pt x="107" y="45"/>
                  </a:lnTo>
                  <a:lnTo>
                    <a:pt x="104" y="37"/>
                  </a:lnTo>
                  <a:lnTo>
                    <a:pt x="103" y="31"/>
                  </a:lnTo>
                  <a:lnTo>
                    <a:pt x="103" y="24"/>
                  </a:lnTo>
                  <a:lnTo>
                    <a:pt x="106" y="15"/>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19" name="Freeform 302"/>
            <p:cNvSpPr>
              <a:spLocks/>
            </p:cNvSpPr>
            <p:nvPr/>
          </p:nvSpPr>
          <p:spPr bwMode="auto">
            <a:xfrm>
              <a:off x="1091" y="1267"/>
              <a:ext cx="180" cy="176"/>
            </a:xfrm>
            <a:custGeom>
              <a:avLst/>
              <a:gdLst>
                <a:gd name="T0" fmla="*/ 174 w 180"/>
                <a:gd name="T1" fmla="*/ 173 h 176"/>
                <a:gd name="T2" fmla="*/ 165 w 180"/>
                <a:gd name="T3" fmla="*/ 169 h 176"/>
                <a:gd name="T4" fmla="*/ 146 w 180"/>
                <a:gd name="T5" fmla="*/ 164 h 176"/>
                <a:gd name="T6" fmla="*/ 128 w 180"/>
                <a:gd name="T7" fmla="*/ 166 h 176"/>
                <a:gd name="T8" fmla="*/ 107 w 180"/>
                <a:gd name="T9" fmla="*/ 166 h 176"/>
                <a:gd name="T10" fmla="*/ 94 w 180"/>
                <a:gd name="T11" fmla="*/ 160 h 176"/>
                <a:gd name="T12" fmla="*/ 102 w 180"/>
                <a:gd name="T13" fmla="*/ 157 h 176"/>
                <a:gd name="T14" fmla="*/ 134 w 180"/>
                <a:gd name="T15" fmla="*/ 153 h 176"/>
                <a:gd name="T16" fmla="*/ 125 w 180"/>
                <a:gd name="T17" fmla="*/ 132 h 176"/>
                <a:gd name="T18" fmla="*/ 106 w 180"/>
                <a:gd name="T19" fmla="*/ 122 h 176"/>
                <a:gd name="T20" fmla="*/ 75 w 180"/>
                <a:gd name="T21" fmla="*/ 126 h 176"/>
                <a:gd name="T22" fmla="*/ 45 w 180"/>
                <a:gd name="T23" fmla="*/ 123 h 176"/>
                <a:gd name="T24" fmla="*/ 35 w 180"/>
                <a:gd name="T25" fmla="*/ 113 h 176"/>
                <a:gd name="T26" fmla="*/ 50 w 180"/>
                <a:gd name="T27" fmla="*/ 116 h 176"/>
                <a:gd name="T28" fmla="*/ 71 w 180"/>
                <a:gd name="T29" fmla="*/ 114 h 176"/>
                <a:gd name="T30" fmla="*/ 91 w 180"/>
                <a:gd name="T31" fmla="*/ 110 h 176"/>
                <a:gd name="T32" fmla="*/ 87 w 180"/>
                <a:gd name="T33" fmla="*/ 92 h 176"/>
                <a:gd name="T34" fmla="*/ 63 w 180"/>
                <a:gd name="T35" fmla="*/ 85 h 176"/>
                <a:gd name="T36" fmla="*/ 31 w 180"/>
                <a:gd name="T37" fmla="*/ 86 h 176"/>
                <a:gd name="T38" fmla="*/ 6 w 180"/>
                <a:gd name="T39" fmla="*/ 76 h 176"/>
                <a:gd name="T40" fmla="*/ 0 w 180"/>
                <a:gd name="T41" fmla="*/ 65 h 176"/>
                <a:gd name="T42" fmla="*/ 11 w 180"/>
                <a:gd name="T43" fmla="*/ 71 h 176"/>
                <a:gd name="T44" fmla="*/ 31 w 180"/>
                <a:gd name="T45" fmla="*/ 74 h 176"/>
                <a:gd name="T46" fmla="*/ 53 w 180"/>
                <a:gd name="T47" fmla="*/ 73 h 176"/>
                <a:gd name="T48" fmla="*/ 44 w 180"/>
                <a:gd name="T49" fmla="*/ 57 h 176"/>
                <a:gd name="T50" fmla="*/ 20 w 180"/>
                <a:gd name="T51" fmla="*/ 31 h 176"/>
                <a:gd name="T52" fmla="*/ 4 w 180"/>
                <a:gd name="T53" fmla="*/ 11 h 176"/>
                <a:gd name="T54" fmla="*/ 6 w 180"/>
                <a:gd name="T55" fmla="*/ 2 h 176"/>
                <a:gd name="T56" fmla="*/ 19 w 180"/>
                <a:gd name="T57" fmla="*/ 17 h 176"/>
                <a:gd name="T58" fmla="*/ 42 w 180"/>
                <a:gd name="T59" fmla="*/ 42 h 176"/>
                <a:gd name="T60" fmla="*/ 62 w 180"/>
                <a:gd name="T61" fmla="*/ 60 h 176"/>
                <a:gd name="T62" fmla="*/ 71 w 180"/>
                <a:gd name="T63" fmla="*/ 30 h 176"/>
                <a:gd name="T64" fmla="*/ 69 w 180"/>
                <a:gd name="T65" fmla="*/ 11 h 176"/>
                <a:gd name="T66" fmla="*/ 78 w 180"/>
                <a:gd name="T67" fmla="*/ 31 h 176"/>
                <a:gd name="T68" fmla="*/ 81 w 180"/>
                <a:gd name="T69" fmla="*/ 68 h 176"/>
                <a:gd name="T70" fmla="*/ 102 w 180"/>
                <a:gd name="T71" fmla="*/ 91 h 176"/>
                <a:gd name="T72" fmla="*/ 124 w 180"/>
                <a:gd name="T73" fmla="*/ 83 h 176"/>
                <a:gd name="T74" fmla="*/ 127 w 180"/>
                <a:gd name="T75" fmla="*/ 48 h 176"/>
                <a:gd name="T76" fmla="*/ 133 w 180"/>
                <a:gd name="T77" fmla="*/ 51 h 176"/>
                <a:gd name="T78" fmla="*/ 137 w 180"/>
                <a:gd name="T79" fmla="*/ 98 h 176"/>
                <a:gd name="T80" fmla="*/ 147 w 180"/>
                <a:gd name="T81" fmla="*/ 126 h 176"/>
                <a:gd name="T82" fmla="*/ 162 w 180"/>
                <a:gd name="T83" fmla="*/ 135 h 176"/>
                <a:gd name="T84" fmla="*/ 169 w 180"/>
                <a:gd name="T85" fmla="*/ 119 h 176"/>
                <a:gd name="T86" fmla="*/ 177 w 180"/>
                <a:gd name="T87" fmla="*/ 116 h 176"/>
                <a:gd name="T88" fmla="*/ 174 w 180"/>
                <a:gd name="T89" fmla="*/ 138 h 176"/>
                <a:gd name="T90" fmla="*/ 171 w 180"/>
                <a:gd name="T91" fmla="*/ 156 h 176"/>
                <a:gd name="T92" fmla="*/ 180 w 180"/>
                <a:gd name="T93" fmla="*/ 17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0"/>
                <a:gd name="T142" fmla="*/ 0 h 176"/>
                <a:gd name="T143" fmla="*/ 180 w 180"/>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0" h="176">
                  <a:moveTo>
                    <a:pt x="180" y="170"/>
                  </a:moveTo>
                  <a:lnTo>
                    <a:pt x="177" y="172"/>
                  </a:lnTo>
                  <a:lnTo>
                    <a:pt x="174" y="173"/>
                  </a:lnTo>
                  <a:lnTo>
                    <a:pt x="171" y="175"/>
                  </a:lnTo>
                  <a:lnTo>
                    <a:pt x="169" y="176"/>
                  </a:lnTo>
                  <a:lnTo>
                    <a:pt x="165" y="169"/>
                  </a:lnTo>
                  <a:lnTo>
                    <a:pt x="161" y="164"/>
                  </a:lnTo>
                  <a:lnTo>
                    <a:pt x="155" y="163"/>
                  </a:lnTo>
                  <a:lnTo>
                    <a:pt x="146" y="164"/>
                  </a:lnTo>
                  <a:lnTo>
                    <a:pt x="140" y="166"/>
                  </a:lnTo>
                  <a:lnTo>
                    <a:pt x="134" y="166"/>
                  </a:lnTo>
                  <a:lnTo>
                    <a:pt x="128" y="166"/>
                  </a:lnTo>
                  <a:lnTo>
                    <a:pt x="121" y="166"/>
                  </a:lnTo>
                  <a:lnTo>
                    <a:pt x="113" y="166"/>
                  </a:lnTo>
                  <a:lnTo>
                    <a:pt x="107" y="166"/>
                  </a:lnTo>
                  <a:lnTo>
                    <a:pt x="103" y="164"/>
                  </a:lnTo>
                  <a:lnTo>
                    <a:pt x="99" y="163"/>
                  </a:lnTo>
                  <a:lnTo>
                    <a:pt x="94" y="160"/>
                  </a:lnTo>
                  <a:lnTo>
                    <a:pt x="93" y="157"/>
                  </a:lnTo>
                  <a:lnTo>
                    <a:pt x="94" y="156"/>
                  </a:lnTo>
                  <a:lnTo>
                    <a:pt x="102" y="157"/>
                  </a:lnTo>
                  <a:lnTo>
                    <a:pt x="112" y="157"/>
                  </a:lnTo>
                  <a:lnTo>
                    <a:pt x="124" y="156"/>
                  </a:lnTo>
                  <a:lnTo>
                    <a:pt x="134" y="153"/>
                  </a:lnTo>
                  <a:lnTo>
                    <a:pt x="141" y="150"/>
                  </a:lnTo>
                  <a:lnTo>
                    <a:pt x="134" y="141"/>
                  </a:lnTo>
                  <a:lnTo>
                    <a:pt x="125" y="132"/>
                  </a:lnTo>
                  <a:lnTo>
                    <a:pt x="118" y="125"/>
                  </a:lnTo>
                  <a:lnTo>
                    <a:pt x="113" y="120"/>
                  </a:lnTo>
                  <a:lnTo>
                    <a:pt x="106" y="122"/>
                  </a:lnTo>
                  <a:lnTo>
                    <a:pt x="96" y="123"/>
                  </a:lnTo>
                  <a:lnTo>
                    <a:pt x="85" y="125"/>
                  </a:lnTo>
                  <a:lnTo>
                    <a:pt x="75" y="126"/>
                  </a:lnTo>
                  <a:lnTo>
                    <a:pt x="63" y="126"/>
                  </a:lnTo>
                  <a:lnTo>
                    <a:pt x="54" y="125"/>
                  </a:lnTo>
                  <a:lnTo>
                    <a:pt x="45" y="123"/>
                  </a:lnTo>
                  <a:lnTo>
                    <a:pt x="40" y="120"/>
                  </a:lnTo>
                  <a:lnTo>
                    <a:pt x="35" y="116"/>
                  </a:lnTo>
                  <a:lnTo>
                    <a:pt x="35" y="113"/>
                  </a:lnTo>
                  <a:lnTo>
                    <a:pt x="38" y="113"/>
                  </a:lnTo>
                  <a:lnTo>
                    <a:pt x="44" y="114"/>
                  </a:lnTo>
                  <a:lnTo>
                    <a:pt x="50" y="116"/>
                  </a:lnTo>
                  <a:lnTo>
                    <a:pt x="56" y="116"/>
                  </a:lnTo>
                  <a:lnTo>
                    <a:pt x="63" y="116"/>
                  </a:lnTo>
                  <a:lnTo>
                    <a:pt x="71" y="114"/>
                  </a:lnTo>
                  <a:lnTo>
                    <a:pt x="78" y="113"/>
                  </a:lnTo>
                  <a:lnTo>
                    <a:pt x="85" y="111"/>
                  </a:lnTo>
                  <a:lnTo>
                    <a:pt x="91" y="110"/>
                  </a:lnTo>
                  <a:lnTo>
                    <a:pt x="97" y="107"/>
                  </a:lnTo>
                  <a:lnTo>
                    <a:pt x="93" y="99"/>
                  </a:lnTo>
                  <a:lnTo>
                    <a:pt x="87" y="92"/>
                  </a:lnTo>
                  <a:lnTo>
                    <a:pt x="79" y="86"/>
                  </a:lnTo>
                  <a:lnTo>
                    <a:pt x="72" y="82"/>
                  </a:lnTo>
                  <a:lnTo>
                    <a:pt x="63" y="85"/>
                  </a:lnTo>
                  <a:lnTo>
                    <a:pt x="53" y="86"/>
                  </a:lnTo>
                  <a:lnTo>
                    <a:pt x="41" y="86"/>
                  </a:lnTo>
                  <a:lnTo>
                    <a:pt x="31" y="86"/>
                  </a:lnTo>
                  <a:lnTo>
                    <a:pt x="22" y="83"/>
                  </a:lnTo>
                  <a:lnTo>
                    <a:pt x="13" y="80"/>
                  </a:lnTo>
                  <a:lnTo>
                    <a:pt x="6" y="76"/>
                  </a:lnTo>
                  <a:lnTo>
                    <a:pt x="1" y="70"/>
                  </a:lnTo>
                  <a:lnTo>
                    <a:pt x="0" y="67"/>
                  </a:lnTo>
                  <a:lnTo>
                    <a:pt x="0" y="65"/>
                  </a:lnTo>
                  <a:lnTo>
                    <a:pt x="3" y="67"/>
                  </a:lnTo>
                  <a:lnTo>
                    <a:pt x="7" y="70"/>
                  </a:lnTo>
                  <a:lnTo>
                    <a:pt x="11" y="71"/>
                  </a:lnTo>
                  <a:lnTo>
                    <a:pt x="16" y="73"/>
                  </a:lnTo>
                  <a:lnTo>
                    <a:pt x="23" y="74"/>
                  </a:lnTo>
                  <a:lnTo>
                    <a:pt x="31" y="74"/>
                  </a:lnTo>
                  <a:lnTo>
                    <a:pt x="38" y="74"/>
                  </a:lnTo>
                  <a:lnTo>
                    <a:pt x="45" y="74"/>
                  </a:lnTo>
                  <a:lnTo>
                    <a:pt x="53" y="73"/>
                  </a:lnTo>
                  <a:lnTo>
                    <a:pt x="59" y="71"/>
                  </a:lnTo>
                  <a:lnTo>
                    <a:pt x="51" y="64"/>
                  </a:lnTo>
                  <a:lnTo>
                    <a:pt x="44" y="57"/>
                  </a:lnTo>
                  <a:lnTo>
                    <a:pt x="37" y="49"/>
                  </a:lnTo>
                  <a:lnTo>
                    <a:pt x="28" y="40"/>
                  </a:lnTo>
                  <a:lnTo>
                    <a:pt x="20" y="31"/>
                  </a:lnTo>
                  <a:lnTo>
                    <a:pt x="13" y="24"/>
                  </a:lnTo>
                  <a:lnTo>
                    <a:pt x="9" y="17"/>
                  </a:lnTo>
                  <a:lnTo>
                    <a:pt x="4" y="11"/>
                  </a:lnTo>
                  <a:lnTo>
                    <a:pt x="1" y="3"/>
                  </a:lnTo>
                  <a:lnTo>
                    <a:pt x="1" y="0"/>
                  </a:lnTo>
                  <a:lnTo>
                    <a:pt x="6" y="2"/>
                  </a:lnTo>
                  <a:lnTo>
                    <a:pt x="10" y="6"/>
                  </a:lnTo>
                  <a:lnTo>
                    <a:pt x="13" y="11"/>
                  </a:lnTo>
                  <a:lnTo>
                    <a:pt x="19" y="17"/>
                  </a:lnTo>
                  <a:lnTo>
                    <a:pt x="26" y="26"/>
                  </a:lnTo>
                  <a:lnTo>
                    <a:pt x="34" y="33"/>
                  </a:lnTo>
                  <a:lnTo>
                    <a:pt x="42" y="42"/>
                  </a:lnTo>
                  <a:lnTo>
                    <a:pt x="50" y="49"/>
                  </a:lnTo>
                  <a:lnTo>
                    <a:pt x="57" y="57"/>
                  </a:lnTo>
                  <a:lnTo>
                    <a:pt x="62" y="60"/>
                  </a:lnTo>
                  <a:lnTo>
                    <a:pt x="66" y="51"/>
                  </a:lnTo>
                  <a:lnTo>
                    <a:pt x="69" y="40"/>
                  </a:lnTo>
                  <a:lnTo>
                    <a:pt x="71" y="30"/>
                  </a:lnTo>
                  <a:lnTo>
                    <a:pt x="69" y="21"/>
                  </a:lnTo>
                  <a:lnTo>
                    <a:pt x="68" y="15"/>
                  </a:lnTo>
                  <a:lnTo>
                    <a:pt x="69" y="11"/>
                  </a:lnTo>
                  <a:lnTo>
                    <a:pt x="71" y="12"/>
                  </a:lnTo>
                  <a:lnTo>
                    <a:pt x="73" y="15"/>
                  </a:lnTo>
                  <a:lnTo>
                    <a:pt x="78" y="31"/>
                  </a:lnTo>
                  <a:lnTo>
                    <a:pt x="81" y="48"/>
                  </a:lnTo>
                  <a:lnTo>
                    <a:pt x="81" y="61"/>
                  </a:lnTo>
                  <a:lnTo>
                    <a:pt x="81" y="68"/>
                  </a:lnTo>
                  <a:lnTo>
                    <a:pt x="88" y="74"/>
                  </a:lnTo>
                  <a:lnTo>
                    <a:pt x="96" y="83"/>
                  </a:lnTo>
                  <a:lnTo>
                    <a:pt x="102" y="91"/>
                  </a:lnTo>
                  <a:lnTo>
                    <a:pt x="107" y="95"/>
                  </a:lnTo>
                  <a:lnTo>
                    <a:pt x="116" y="92"/>
                  </a:lnTo>
                  <a:lnTo>
                    <a:pt x="124" y="83"/>
                  </a:lnTo>
                  <a:lnTo>
                    <a:pt x="128" y="71"/>
                  </a:lnTo>
                  <a:lnTo>
                    <a:pt x="128" y="58"/>
                  </a:lnTo>
                  <a:lnTo>
                    <a:pt x="127" y="48"/>
                  </a:lnTo>
                  <a:lnTo>
                    <a:pt x="128" y="43"/>
                  </a:lnTo>
                  <a:lnTo>
                    <a:pt x="130" y="45"/>
                  </a:lnTo>
                  <a:lnTo>
                    <a:pt x="133" y="51"/>
                  </a:lnTo>
                  <a:lnTo>
                    <a:pt x="136" y="65"/>
                  </a:lnTo>
                  <a:lnTo>
                    <a:pt x="137" y="82"/>
                  </a:lnTo>
                  <a:lnTo>
                    <a:pt x="137" y="98"/>
                  </a:lnTo>
                  <a:lnTo>
                    <a:pt x="131" y="110"/>
                  </a:lnTo>
                  <a:lnTo>
                    <a:pt x="140" y="119"/>
                  </a:lnTo>
                  <a:lnTo>
                    <a:pt x="147" y="126"/>
                  </a:lnTo>
                  <a:lnTo>
                    <a:pt x="152" y="133"/>
                  </a:lnTo>
                  <a:lnTo>
                    <a:pt x="156" y="139"/>
                  </a:lnTo>
                  <a:lnTo>
                    <a:pt x="162" y="135"/>
                  </a:lnTo>
                  <a:lnTo>
                    <a:pt x="165" y="129"/>
                  </a:lnTo>
                  <a:lnTo>
                    <a:pt x="168" y="123"/>
                  </a:lnTo>
                  <a:lnTo>
                    <a:pt x="169" y="119"/>
                  </a:lnTo>
                  <a:lnTo>
                    <a:pt x="171" y="116"/>
                  </a:lnTo>
                  <a:lnTo>
                    <a:pt x="174" y="114"/>
                  </a:lnTo>
                  <a:lnTo>
                    <a:pt x="177" y="116"/>
                  </a:lnTo>
                  <a:lnTo>
                    <a:pt x="178" y="122"/>
                  </a:lnTo>
                  <a:lnTo>
                    <a:pt x="177" y="130"/>
                  </a:lnTo>
                  <a:lnTo>
                    <a:pt x="174" y="138"/>
                  </a:lnTo>
                  <a:lnTo>
                    <a:pt x="171" y="147"/>
                  </a:lnTo>
                  <a:lnTo>
                    <a:pt x="168" y="151"/>
                  </a:lnTo>
                  <a:lnTo>
                    <a:pt x="171" y="156"/>
                  </a:lnTo>
                  <a:lnTo>
                    <a:pt x="174" y="160"/>
                  </a:lnTo>
                  <a:lnTo>
                    <a:pt x="177" y="166"/>
                  </a:lnTo>
                  <a:lnTo>
                    <a:pt x="180" y="170"/>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20" name="Freeform 303"/>
            <p:cNvSpPr>
              <a:spLocks/>
            </p:cNvSpPr>
            <p:nvPr/>
          </p:nvSpPr>
          <p:spPr bwMode="auto">
            <a:xfrm>
              <a:off x="1325" y="1225"/>
              <a:ext cx="145" cy="193"/>
            </a:xfrm>
            <a:custGeom>
              <a:avLst/>
              <a:gdLst>
                <a:gd name="T0" fmla="*/ 20 w 145"/>
                <a:gd name="T1" fmla="*/ 184 h 193"/>
                <a:gd name="T2" fmla="*/ 0 w 145"/>
                <a:gd name="T3" fmla="*/ 146 h 193"/>
                <a:gd name="T4" fmla="*/ 3 w 145"/>
                <a:gd name="T5" fmla="*/ 116 h 193"/>
                <a:gd name="T6" fmla="*/ 8 w 145"/>
                <a:gd name="T7" fmla="*/ 118 h 193"/>
                <a:gd name="T8" fmla="*/ 9 w 145"/>
                <a:gd name="T9" fmla="*/ 138 h 193"/>
                <a:gd name="T10" fmla="*/ 21 w 145"/>
                <a:gd name="T11" fmla="*/ 171 h 193"/>
                <a:gd name="T12" fmla="*/ 37 w 145"/>
                <a:gd name="T13" fmla="*/ 177 h 193"/>
                <a:gd name="T14" fmla="*/ 42 w 145"/>
                <a:gd name="T15" fmla="*/ 167 h 193"/>
                <a:gd name="T16" fmla="*/ 39 w 145"/>
                <a:gd name="T17" fmla="*/ 146 h 193"/>
                <a:gd name="T18" fmla="*/ 31 w 145"/>
                <a:gd name="T19" fmla="*/ 105 h 193"/>
                <a:gd name="T20" fmla="*/ 33 w 145"/>
                <a:gd name="T21" fmla="*/ 84 h 193"/>
                <a:gd name="T22" fmla="*/ 37 w 145"/>
                <a:gd name="T23" fmla="*/ 84 h 193"/>
                <a:gd name="T24" fmla="*/ 39 w 145"/>
                <a:gd name="T25" fmla="*/ 105 h 193"/>
                <a:gd name="T26" fmla="*/ 46 w 145"/>
                <a:gd name="T27" fmla="*/ 137 h 193"/>
                <a:gd name="T28" fmla="*/ 58 w 145"/>
                <a:gd name="T29" fmla="*/ 138 h 193"/>
                <a:gd name="T30" fmla="*/ 68 w 145"/>
                <a:gd name="T31" fmla="*/ 115 h 193"/>
                <a:gd name="T32" fmla="*/ 64 w 145"/>
                <a:gd name="T33" fmla="*/ 84 h 193"/>
                <a:gd name="T34" fmla="*/ 64 w 145"/>
                <a:gd name="T35" fmla="*/ 41 h 193"/>
                <a:gd name="T36" fmla="*/ 76 w 145"/>
                <a:gd name="T37" fmla="*/ 22 h 193"/>
                <a:gd name="T38" fmla="*/ 79 w 145"/>
                <a:gd name="T39" fmla="*/ 23 h 193"/>
                <a:gd name="T40" fmla="*/ 73 w 145"/>
                <a:gd name="T41" fmla="*/ 45 h 193"/>
                <a:gd name="T42" fmla="*/ 74 w 145"/>
                <a:gd name="T43" fmla="*/ 78 h 193"/>
                <a:gd name="T44" fmla="*/ 88 w 145"/>
                <a:gd name="T45" fmla="*/ 76 h 193"/>
                <a:gd name="T46" fmla="*/ 98 w 145"/>
                <a:gd name="T47" fmla="*/ 54 h 193"/>
                <a:gd name="T48" fmla="*/ 102 w 145"/>
                <a:gd name="T49" fmla="*/ 34 h 193"/>
                <a:gd name="T50" fmla="*/ 114 w 145"/>
                <a:gd name="T51" fmla="*/ 11 h 193"/>
                <a:gd name="T52" fmla="*/ 124 w 145"/>
                <a:gd name="T53" fmla="*/ 1 h 193"/>
                <a:gd name="T54" fmla="*/ 132 w 145"/>
                <a:gd name="T55" fmla="*/ 1 h 193"/>
                <a:gd name="T56" fmla="*/ 120 w 145"/>
                <a:gd name="T57" fmla="*/ 19 h 193"/>
                <a:gd name="T58" fmla="*/ 105 w 145"/>
                <a:gd name="T59" fmla="*/ 42 h 193"/>
                <a:gd name="T60" fmla="*/ 102 w 145"/>
                <a:gd name="T61" fmla="*/ 62 h 193"/>
                <a:gd name="T62" fmla="*/ 95 w 145"/>
                <a:gd name="T63" fmla="*/ 84 h 193"/>
                <a:gd name="T64" fmla="*/ 98 w 145"/>
                <a:gd name="T65" fmla="*/ 90 h 193"/>
                <a:gd name="T66" fmla="*/ 113 w 145"/>
                <a:gd name="T67" fmla="*/ 84 h 193"/>
                <a:gd name="T68" fmla="*/ 127 w 145"/>
                <a:gd name="T69" fmla="*/ 76 h 193"/>
                <a:gd name="T70" fmla="*/ 136 w 145"/>
                <a:gd name="T71" fmla="*/ 69 h 193"/>
                <a:gd name="T72" fmla="*/ 142 w 145"/>
                <a:gd name="T73" fmla="*/ 63 h 193"/>
                <a:gd name="T74" fmla="*/ 145 w 145"/>
                <a:gd name="T75" fmla="*/ 65 h 193"/>
                <a:gd name="T76" fmla="*/ 138 w 145"/>
                <a:gd name="T77" fmla="*/ 78 h 193"/>
                <a:gd name="T78" fmla="*/ 123 w 145"/>
                <a:gd name="T79" fmla="*/ 91 h 193"/>
                <a:gd name="T80" fmla="*/ 107 w 145"/>
                <a:gd name="T81" fmla="*/ 99 h 193"/>
                <a:gd name="T82" fmla="*/ 93 w 145"/>
                <a:gd name="T83" fmla="*/ 103 h 193"/>
                <a:gd name="T84" fmla="*/ 83 w 145"/>
                <a:gd name="T85" fmla="*/ 115 h 193"/>
                <a:gd name="T86" fmla="*/ 68 w 145"/>
                <a:gd name="T87" fmla="*/ 144 h 193"/>
                <a:gd name="T88" fmla="*/ 71 w 145"/>
                <a:gd name="T89" fmla="*/ 156 h 193"/>
                <a:gd name="T90" fmla="*/ 86 w 145"/>
                <a:gd name="T91" fmla="*/ 158 h 193"/>
                <a:gd name="T92" fmla="*/ 101 w 145"/>
                <a:gd name="T93" fmla="*/ 155 h 193"/>
                <a:gd name="T94" fmla="*/ 114 w 145"/>
                <a:gd name="T95" fmla="*/ 147 h 193"/>
                <a:gd name="T96" fmla="*/ 123 w 145"/>
                <a:gd name="T97" fmla="*/ 136 h 193"/>
                <a:gd name="T98" fmla="*/ 126 w 145"/>
                <a:gd name="T99" fmla="*/ 136 h 193"/>
                <a:gd name="T100" fmla="*/ 120 w 145"/>
                <a:gd name="T101" fmla="*/ 149 h 193"/>
                <a:gd name="T102" fmla="*/ 107 w 145"/>
                <a:gd name="T103" fmla="*/ 162 h 193"/>
                <a:gd name="T104" fmla="*/ 89 w 145"/>
                <a:gd name="T105" fmla="*/ 168 h 193"/>
                <a:gd name="T106" fmla="*/ 71 w 145"/>
                <a:gd name="T107" fmla="*/ 170 h 193"/>
                <a:gd name="T108" fmla="*/ 59 w 145"/>
                <a:gd name="T109" fmla="*/ 172 h 193"/>
                <a:gd name="T110" fmla="*/ 54 w 145"/>
                <a:gd name="T111" fmla="*/ 183 h 193"/>
                <a:gd name="T112" fmla="*/ 45 w 145"/>
                <a:gd name="T113" fmla="*/ 186 h 193"/>
                <a:gd name="T114" fmla="*/ 33 w 145"/>
                <a:gd name="T115" fmla="*/ 190 h 19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5"/>
                <a:gd name="T175" fmla="*/ 0 h 193"/>
                <a:gd name="T176" fmla="*/ 145 w 145"/>
                <a:gd name="T177" fmla="*/ 193 h 19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5" h="193">
                  <a:moveTo>
                    <a:pt x="30" y="193"/>
                  </a:moveTo>
                  <a:lnTo>
                    <a:pt x="20" y="184"/>
                  </a:lnTo>
                  <a:lnTo>
                    <a:pt x="9" y="167"/>
                  </a:lnTo>
                  <a:lnTo>
                    <a:pt x="0" y="146"/>
                  </a:lnTo>
                  <a:lnTo>
                    <a:pt x="0" y="122"/>
                  </a:lnTo>
                  <a:lnTo>
                    <a:pt x="3" y="116"/>
                  </a:lnTo>
                  <a:lnTo>
                    <a:pt x="5" y="116"/>
                  </a:lnTo>
                  <a:lnTo>
                    <a:pt x="8" y="118"/>
                  </a:lnTo>
                  <a:lnTo>
                    <a:pt x="8" y="122"/>
                  </a:lnTo>
                  <a:lnTo>
                    <a:pt x="9" y="138"/>
                  </a:lnTo>
                  <a:lnTo>
                    <a:pt x="14" y="156"/>
                  </a:lnTo>
                  <a:lnTo>
                    <a:pt x="21" y="171"/>
                  </a:lnTo>
                  <a:lnTo>
                    <a:pt x="33" y="181"/>
                  </a:lnTo>
                  <a:lnTo>
                    <a:pt x="37" y="177"/>
                  </a:lnTo>
                  <a:lnTo>
                    <a:pt x="40" y="171"/>
                  </a:lnTo>
                  <a:lnTo>
                    <a:pt x="42" y="167"/>
                  </a:lnTo>
                  <a:lnTo>
                    <a:pt x="45" y="164"/>
                  </a:lnTo>
                  <a:lnTo>
                    <a:pt x="39" y="146"/>
                  </a:lnTo>
                  <a:lnTo>
                    <a:pt x="34" y="125"/>
                  </a:lnTo>
                  <a:lnTo>
                    <a:pt x="31" y="105"/>
                  </a:lnTo>
                  <a:lnTo>
                    <a:pt x="31" y="91"/>
                  </a:lnTo>
                  <a:lnTo>
                    <a:pt x="33" y="84"/>
                  </a:lnTo>
                  <a:lnTo>
                    <a:pt x="36" y="82"/>
                  </a:lnTo>
                  <a:lnTo>
                    <a:pt x="37" y="84"/>
                  </a:lnTo>
                  <a:lnTo>
                    <a:pt x="39" y="91"/>
                  </a:lnTo>
                  <a:lnTo>
                    <a:pt x="39" y="105"/>
                  </a:lnTo>
                  <a:lnTo>
                    <a:pt x="42" y="121"/>
                  </a:lnTo>
                  <a:lnTo>
                    <a:pt x="46" y="137"/>
                  </a:lnTo>
                  <a:lnTo>
                    <a:pt x="52" y="147"/>
                  </a:lnTo>
                  <a:lnTo>
                    <a:pt x="58" y="138"/>
                  </a:lnTo>
                  <a:lnTo>
                    <a:pt x="64" y="127"/>
                  </a:lnTo>
                  <a:lnTo>
                    <a:pt x="68" y="115"/>
                  </a:lnTo>
                  <a:lnTo>
                    <a:pt x="71" y="106"/>
                  </a:lnTo>
                  <a:lnTo>
                    <a:pt x="64" y="84"/>
                  </a:lnTo>
                  <a:lnTo>
                    <a:pt x="61" y="62"/>
                  </a:lnTo>
                  <a:lnTo>
                    <a:pt x="64" y="41"/>
                  </a:lnTo>
                  <a:lnTo>
                    <a:pt x="71" y="25"/>
                  </a:lnTo>
                  <a:lnTo>
                    <a:pt x="76" y="22"/>
                  </a:lnTo>
                  <a:lnTo>
                    <a:pt x="77" y="22"/>
                  </a:lnTo>
                  <a:lnTo>
                    <a:pt x="79" y="23"/>
                  </a:lnTo>
                  <a:lnTo>
                    <a:pt x="77" y="28"/>
                  </a:lnTo>
                  <a:lnTo>
                    <a:pt x="73" y="45"/>
                  </a:lnTo>
                  <a:lnTo>
                    <a:pt x="71" y="63"/>
                  </a:lnTo>
                  <a:lnTo>
                    <a:pt x="74" y="78"/>
                  </a:lnTo>
                  <a:lnTo>
                    <a:pt x="79" y="88"/>
                  </a:lnTo>
                  <a:lnTo>
                    <a:pt x="88" y="76"/>
                  </a:lnTo>
                  <a:lnTo>
                    <a:pt x="93" y="65"/>
                  </a:lnTo>
                  <a:lnTo>
                    <a:pt x="98" y="54"/>
                  </a:lnTo>
                  <a:lnTo>
                    <a:pt x="99" y="44"/>
                  </a:lnTo>
                  <a:lnTo>
                    <a:pt x="102" y="34"/>
                  </a:lnTo>
                  <a:lnTo>
                    <a:pt x="108" y="22"/>
                  </a:lnTo>
                  <a:lnTo>
                    <a:pt x="114" y="11"/>
                  </a:lnTo>
                  <a:lnTo>
                    <a:pt x="120" y="4"/>
                  </a:lnTo>
                  <a:lnTo>
                    <a:pt x="124" y="1"/>
                  </a:lnTo>
                  <a:lnTo>
                    <a:pt x="130" y="0"/>
                  </a:lnTo>
                  <a:lnTo>
                    <a:pt x="132" y="1"/>
                  </a:lnTo>
                  <a:lnTo>
                    <a:pt x="130" y="5"/>
                  </a:lnTo>
                  <a:lnTo>
                    <a:pt x="120" y="19"/>
                  </a:lnTo>
                  <a:lnTo>
                    <a:pt x="111" y="31"/>
                  </a:lnTo>
                  <a:lnTo>
                    <a:pt x="105" y="42"/>
                  </a:lnTo>
                  <a:lnTo>
                    <a:pt x="104" y="51"/>
                  </a:lnTo>
                  <a:lnTo>
                    <a:pt x="102" y="62"/>
                  </a:lnTo>
                  <a:lnTo>
                    <a:pt x="99" y="73"/>
                  </a:lnTo>
                  <a:lnTo>
                    <a:pt x="95" y="84"/>
                  </a:lnTo>
                  <a:lnTo>
                    <a:pt x="90" y="91"/>
                  </a:lnTo>
                  <a:lnTo>
                    <a:pt x="98" y="90"/>
                  </a:lnTo>
                  <a:lnTo>
                    <a:pt x="105" y="87"/>
                  </a:lnTo>
                  <a:lnTo>
                    <a:pt x="113" y="84"/>
                  </a:lnTo>
                  <a:lnTo>
                    <a:pt x="120" y="81"/>
                  </a:lnTo>
                  <a:lnTo>
                    <a:pt x="127" y="76"/>
                  </a:lnTo>
                  <a:lnTo>
                    <a:pt x="132" y="72"/>
                  </a:lnTo>
                  <a:lnTo>
                    <a:pt x="136" y="69"/>
                  </a:lnTo>
                  <a:lnTo>
                    <a:pt x="139" y="66"/>
                  </a:lnTo>
                  <a:lnTo>
                    <a:pt x="142" y="63"/>
                  </a:lnTo>
                  <a:lnTo>
                    <a:pt x="145" y="62"/>
                  </a:lnTo>
                  <a:lnTo>
                    <a:pt x="145" y="65"/>
                  </a:lnTo>
                  <a:lnTo>
                    <a:pt x="144" y="69"/>
                  </a:lnTo>
                  <a:lnTo>
                    <a:pt x="138" y="78"/>
                  </a:lnTo>
                  <a:lnTo>
                    <a:pt x="130" y="85"/>
                  </a:lnTo>
                  <a:lnTo>
                    <a:pt x="123" y="91"/>
                  </a:lnTo>
                  <a:lnTo>
                    <a:pt x="116" y="96"/>
                  </a:lnTo>
                  <a:lnTo>
                    <a:pt x="107" y="99"/>
                  </a:lnTo>
                  <a:lnTo>
                    <a:pt x="99" y="102"/>
                  </a:lnTo>
                  <a:lnTo>
                    <a:pt x="93" y="103"/>
                  </a:lnTo>
                  <a:lnTo>
                    <a:pt x="89" y="103"/>
                  </a:lnTo>
                  <a:lnTo>
                    <a:pt x="83" y="115"/>
                  </a:lnTo>
                  <a:lnTo>
                    <a:pt x="74" y="130"/>
                  </a:lnTo>
                  <a:lnTo>
                    <a:pt x="68" y="144"/>
                  </a:lnTo>
                  <a:lnTo>
                    <a:pt x="65" y="155"/>
                  </a:lnTo>
                  <a:lnTo>
                    <a:pt x="71" y="156"/>
                  </a:lnTo>
                  <a:lnTo>
                    <a:pt x="77" y="158"/>
                  </a:lnTo>
                  <a:lnTo>
                    <a:pt x="86" y="158"/>
                  </a:lnTo>
                  <a:lnTo>
                    <a:pt x="93" y="156"/>
                  </a:lnTo>
                  <a:lnTo>
                    <a:pt x="101" y="155"/>
                  </a:lnTo>
                  <a:lnTo>
                    <a:pt x="108" y="152"/>
                  </a:lnTo>
                  <a:lnTo>
                    <a:pt x="114" y="147"/>
                  </a:lnTo>
                  <a:lnTo>
                    <a:pt x="119" y="141"/>
                  </a:lnTo>
                  <a:lnTo>
                    <a:pt x="123" y="136"/>
                  </a:lnTo>
                  <a:lnTo>
                    <a:pt x="126" y="134"/>
                  </a:lnTo>
                  <a:lnTo>
                    <a:pt x="126" y="136"/>
                  </a:lnTo>
                  <a:lnTo>
                    <a:pt x="124" y="141"/>
                  </a:lnTo>
                  <a:lnTo>
                    <a:pt x="120" y="149"/>
                  </a:lnTo>
                  <a:lnTo>
                    <a:pt x="114" y="156"/>
                  </a:lnTo>
                  <a:lnTo>
                    <a:pt x="107" y="162"/>
                  </a:lnTo>
                  <a:lnTo>
                    <a:pt x="98" y="165"/>
                  </a:lnTo>
                  <a:lnTo>
                    <a:pt x="89" y="168"/>
                  </a:lnTo>
                  <a:lnTo>
                    <a:pt x="80" y="170"/>
                  </a:lnTo>
                  <a:lnTo>
                    <a:pt x="71" y="170"/>
                  </a:lnTo>
                  <a:lnTo>
                    <a:pt x="64" y="168"/>
                  </a:lnTo>
                  <a:lnTo>
                    <a:pt x="59" y="172"/>
                  </a:lnTo>
                  <a:lnTo>
                    <a:pt x="57" y="177"/>
                  </a:lnTo>
                  <a:lnTo>
                    <a:pt x="54" y="183"/>
                  </a:lnTo>
                  <a:lnTo>
                    <a:pt x="52" y="187"/>
                  </a:lnTo>
                  <a:lnTo>
                    <a:pt x="45" y="186"/>
                  </a:lnTo>
                  <a:lnTo>
                    <a:pt x="39" y="187"/>
                  </a:lnTo>
                  <a:lnTo>
                    <a:pt x="33" y="190"/>
                  </a:lnTo>
                  <a:lnTo>
                    <a:pt x="30" y="193"/>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21" name="Freeform 304"/>
            <p:cNvSpPr>
              <a:spLocks/>
            </p:cNvSpPr>
            <p:nvPr/>
          </p:nvSpPr>
          <p:spPr bwMode="auto">
            <a:xfrm>
              <a:off x="1396" y="1442"/>
              <a:ext cx="232" cy="106"/>
            </a:xfrm>
            <a:custGeom>
              <a:avLst/>
              <a:gdLst>
                <a:gd name="T0" fmla="*/ 2 w 232"/>
                <a:gd name="T1" fmla="*/ 34 h 106"/>
                <a:gd name="T2" fmla="*/ 2 w 232"/>
                <a:gd name="T3" fmla="*/ 38 h 106"/>
                <a:gd name="T4" fmla="*/ 11 w 232"/>
                <a:gd name="T5" fmla="*/ 40 h 106"/>
                <a:gd name="T6" fmla="*/ 30 w 232"/>
                <a:gd name="T7" fmla="*/ 40 h 106"/>
                <a:gd name="T8" fmla="*/ 50 w 232"/>
                <a:gd name="T9" fmla="*/ 43 h 106"/>
                <a:gd name="T10" fmla="*/ 64 w 232"/>
                <a:gd name="T11" fmla="*/ 47 h 106"/>
                <a:gd name="T12" fmla="*/ 73 w 232"/>
                <a:gd name="T13" fmla="*/ 59 h 106"/>
                <a:gd name="T14" fmla="*/ 89 w 232"/>
                <a:gd name="T15" fmla="*/ 86 h 106"/>
                <a:gd name="T16" fmla="*/ 110 w 232"/>
                <a:gd name="T17" fmla="*/ 97 h 106"/>
                <a:gd name="T18" fmla="*/ 110 w 232"/>
                <a:gd name="T19" fmla="*/ 93 h 106"/>
                <a:gd name="T20" fmla="*/ 96 w 232"/>
                <a:gd name="T21" fmla="*/ 78 h 106"/>
                <a:gd name="T22" fmla="*/ 89 w 232"/>
                <a:gd name="T23" fmla="*/ 59 h 106"/>
                <a:gd name="T24" fmla="*/ 98 w 232"/>
                <a:gd name="T25" fmla="*/ 52 h 106"/>
                <a:gd name="T26" fmla="*/ 121 w 232"/>
                <a:gd name="T27" fmla="*/ 56 h 106"/>
                <a:gd name="T28" fmla="*/ 133 w 232"/>
                <a:gd name="T29" fmla="*/ 71 h 106"/>
                <a:gd name="T30" fmla="*/ 154 w 232"/>
                <a:gd name="T31" fmla="*/ 94 h 106"/>
                <a:gd name="T32" fmla="*/ 177 w 232"/>
                <a:gd name="T33" fmla="*/ 106 h 106"/>
                <a:gd name="T34" fmla="*/ 186 w 232"/>
                <a:gd name="T35" fmla="*/ 105 h 106"/>
                <a:gd name="T36" fmla="*/ 167 w 232"/>
                <a:gd name="T37" fmla="*/ 91 h 106"/>
                <a:gd name="T38" fmla="*/ 146 w 232"/>
                <a:gd name="T39" fmla="*/ 72 h 106"/>
                <a:gd name="T40" fmla="*/ 152 w 232"/>
                <a:gd name="T41" fmla="*/ 68 h 106"/>
                <a:gd name="T42" fmla="*/ 176 w 232"/>
                <a:gd name="T43" fmla="*/ 74 h 106"/>
                <a:gd name="T44" fmla="*/ 201 w 232"/>
                <a:gd name="T45" fmla="*/ 78 h 106"/>
                <a:gd name="T46" fmla="*/ 220 w 232"/>
                <a:gd name="T47" fmla="*/ 81 h 106"/>
                <a:gd name="T48" fmla="*/ 231 w 232"/>
                <a:gd name="T49" fmla="*/ 81 h 106"/>
                <a:gd name="T50" fmla="*/ 228 w 232"/>
                <a:gd name="T51" fmla="*/ 75 h 106"/>
                <a:gd name="T52" fmla="*/ 213 w 232"/>
                <a:gd name="T53" fmla="*/ 72 h 106"/>
                <a:gd name="T54" fmla="*/ 192 w 232"/>
                <a:gd name="T55" fmla="*/ 68 h 106"/>
                <a:gd name="T56" fmla="*/ 172 w 232"/>
                <a:gd name="T57" fmla="*/ 60 h 106"/>
                <a:gd name="T58" fmla="*/ 155 w 232"/>
                <a:gd name="T59" fmla="*/ 55 h 106"/>
                <a:gd name="T60" fmla="*/ 158 w 232"/>
                <a:gd name="T61" fmla="*/ 46 h 106"/>
                <a:gd name="T62" fmla="*/ 173 w 232"/>
                <a:gd name="T63" fmla="*/ 38 h 106"/>
                <a:gd name="T64" fmla="*/ 186 w 232"/>
                <a:gd name="T65" fmla="*/ 35 h 106"/>
                <a:gd name="T66" fmla="*/ 185 w 232"/>
                <a:gd name="T67" fmla="*/ 31 h 106"/>
                <a:gd name="T68" fmla="*/ 169 w 232"/>
                <a:gd name="T69" fmla="*/ 28 h 106"/>
                <a:gd name="T70" fmla="*/ 146 w 232"/>
                <a:gd name="T71" fmla="*/ 38 h 106"/>
                <a:gd name="T72" fmla="*/ 135 w 232"/>
                <a:gd name="T73" fmla="*/ 46 h 106"/>
                <a:gd name="T74" fmla="*/ 120 w 232"/>
                <a:gd name="T75" fmla="*/ 43 h 106"/>
                <a:gd name="T76" fmla="*/ 107 w 232"/>
                <a:gd name="T77" fmla="*/ 41 h 106"/>
                <a:gd name="T78" fmla="*/ 96 w 232"/>
                <a:gd name="T79" fmla="*/ 41 h 106"/>
                <a:gd name="T80" fmla="*/ 92 w 232"/>
                <a:gd name="T81" fmla="*/ 32 h 106"/>
                <a:gd name="T82" fmla="*/ 102 w 232"/>
                <a:gd name="T83" fmla="*/ 13 h 106"/>
                <a:gd name="T84" fmla="*/ 120 w 232"/>
                <a:gd name="T85" fmla="*/ 3 h 106"/>
                <a:gd name="T86" fmla="*/ 118 w 232"/>
                <a:gd name="T87" fmla="*/ 0 h 106"/>
                <a:gd name="T88" fmla="*/ 108 w 232"/>
                <a:gd name="T89" fmla="*/ 1 h 106"/>
                <a:gd name="T90" fmla="*/ 95 w 232"/>
                <a:gd name="T91" fmla="*/ 9 h 106"/>
                <a:gd name="T92" fmla="*/ 81 w 232"/>
                <a:gd name="T93" fmla="*/ 19 h 106"/>
                <a:gd name="T94" fmla="*/ 71 w 232"/>
                <a:gd name="T95" fmla="*/ 28 h 106"/>
                <a:gd name="T96" fmla="*/ 62 w 232"/>
                <a:gd name="T97" fmla="*/ 31 h 106"/>
                <a:gd name="T98" fmla="*/ 45 w 232"/>
                <a:gd name="T99" fmla="*/ 31 h 106"/>
                <a:gd name="T100" fmla="*/ 24 w 232"/>
                <a:gd name="T101" fmla="*/ 31 h 106"/>
                <a:gd name="T102" fmla="*/ 6 w 232"/>
                <a:gd name="T103" fmla="*/ 31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2"/>
                <a:gd name="T157" fmla="*/ 0 h 106"/>
                <a:gd name="T158" fmla="*/ 232 w 232"/>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2" h="106">
                  <a:moveTo>
                    <a:pt x="0" y="32"/>
                  </a:moveTo>
                  <a:lnTo>
                    <a:pt x="2" y="34"/>
                  </a:lnTo>
                  <a:lnTo>
                    <a:pt x="2" y="35"/>
                  </a:lnTo>
                  <a:lnTo>
                    <a:pt x="2" y="38"/>
                  </a:lnTo>
                  <a:lnTo>
                    <a:pt x="2" y="40"/>
                  </a:lnTo>
                  <a:lnTo>
                    <a:pt x="11" y="40"/>
                  </a:lnTo>
                  <a:lnTo>
                    <a:pt x="19" y="40"/>
                  </a:lnTo>
                  <a:lnTo>
                    <a:pt x="30" y="40"/>
                  </a:lnTo>
                  <a:lnTo>
                    <a:pt x="40" y="41"/>
                  </a:lnTo>
                  <a:lnTo>
                    <a:pt x="50" y="43"/>
                  </a:lnTo>
                  <a:lnTo>
                    <a:pt x="58" y="46"/>
                  </a:lnTo>
                  <a:lnTo>
                    <a:pt x="64" y="47"/>
                  </a:lnTo>
                  <a:lnTo>
                    <a:pt x="68" y="50"/>
                  </a:lnTo>
                  <a:lnTo>
                    <a:pt x="73" y="59"/>
                  </a:lnTo>
                  <a:lnTo>
                    <a:pt x="79" y="72"/>
                  </a:lnTo>
                  <a:lnTo>
                    <a:pt x="89" y="86"/>
                  </a:lnTo>
                  <a:lnTo>
                    <a:pt x="102" y="96"/>
                  </a:lnTo>
                  <a:lnTo>
                    <a:pt x="110" y="97"/>
                  </a:lnTo>
                  <a:lnTo>
                    <a:pt x="111" y="96"/>
                  </a:lnTo>
                  <a:lnTo>
                    <a:pt x="110" y="93"/>
                  </a:lnTo>
                  <a:lnTo>
                    <a:pt x="104" y="87"/>
                  </a:lnTo>
                  <a:lnTo>
                    <a:pt x="96" y="78"/>
                  </a:lnTo>
                  <a:lnTo>
                    <a:pt x="92" y="69"/>
                  </a:lnTo>
                  <a:lnTo>
                    <a:pt x="89" y="59"/>
                  </a:lnTo>
                  <a:lnTo>
                    <a:pt x="87" y="52"/>
                  </a:lnTo>
                  <a:lnTo>
                    <a:pt x="98" y="52"/>
                  </a:lnTo>
                  <a:lnTo>
                    <a:pt x="111" y="53"/>
                  </a:lnTo>
                  <a:lnTo>
                    <a:pt x="121" y="56"/>
                  </a:lnTo>
                  <a:lnTo>
                    <a:pt x="130" y="59"/>
                  </a:lnTo>
                  <a:lnTo>
                    <a:pt x="133" y="71"/>
                  </a:lnTo>
                  <a:lnTo>
                    <a:pt x="142" y="83"/>
                  </a:lnTo>
                  <a:lnTo>
                    <a:pt x="154" y="94"/>
                  </a:lnTo>
                  <a:lnTo>
                    <a:pt x="167" y="103"/>
                  </a:lnTo>
                  <a:lnTo>
                    <a:pt x="177" y="106"/>
                  </a:lnTo>
                  <a:lnTo>
                    <a:pt x="185" y="106"/>
                  </a:lnTo>
                  <a:lnTo>
                    <a:pt x="186" y="105"/>
                  </a:lnTo>
                  <a:lnTo>
                    <a:pt x="182" y="100"/>
                  </a:lnTo>
                  <a:lnTo>
                    <a:pt x="167" y="91"/>
                  </a:lnTo>
                  <a:lnTo>
                    <a:pt x="155" y="81"/>
                  </a:lnTo>
                  <a:lnTo>
                    <a:pt x="146" y="72"/>
                  </a:lnTo>
                  <a:lnTo>
                    <a:pt x="144" y="63"/>
                  </a:lnTo>
                  <a:lnTo>
                    <a:pt x="152" y="68"/>
                  </a:lnTo>
                  <a:lnTo>
                    <a:pt x="164" y="72"/>
                  </a:lnTo>
                  <a:lnTo>
                    <a:pt x="176" y="74"/>
                  </a:lnTo>
                  <a:lnTo>
                    <a:pt x="189" y="77"/>
                  </a:lnTo>
                  <a:lnTo>
                    <a:pt x="201" y="78"/>
                  </a:lnTo>
                  <a:lnTo>
                    <a:pt x="211" y="80"/>
                  </a:lnTo>
                  <a:lnTo>
                    <a:pt x="220" y="81"/>
                  </a:lnTo>
                  <a:lnTo>
                    <a:pt x="226" y="81"/>
                  </a:lnTo>
                  <a:lnTo>
                    <a:pt x="231" y="81"/>
                  </a:lnTo>
                  <a:lnTo>
                    <a:pt x="232" y="78"/>
                  </a:lnTo>
                  <a:lnTo>
                    <a:pt x="228" y="75"/>
                  </a:lnTo>
                  <a:lnTo>
                    <a:pt x="222" y="74"/>
                  </a:lnTo>
                  <a:lnTo>
                    <a:pt x="213" y="72"/>
                  </a:lnTo>
                  <a:lnTo>
                    <a:pt x="204" y="71"/>
                  </a:lnTo>
                  <a:lnTo>
                    <a:pt x="192" y="68"/>
                  </a:lnTo>
                  <a:lnTo>
                    <a:pt x="182" y="65"/>
                  </a:lnTo>
                  <a:lnTo>
                    <a:pt x="172" y="60"/>
                  </a:lnTo>
                  <a:lnTo>
                    <a:pt x="161" y="57"/>
                  </a:lnTo>
                  <a:lnTo>
                    <a:pt x="155" y="55"/>
                  </a:lnTo>
                  <a:lnTo>
                    <a:pt x="151" y="53"/>
                  </a:lnTo>
                  <a:lnTo>
                    <a:pt x="158" y="46"/>
                  </a:lnTo>
                  <a:lnTo>
                    <a:pt x="166" y="41"/>
                  </a:lnTo>
                  <a:lnTo>
                    <a:pt x="173" y="38"/>
                  </a:lnTo>
                  <a:lnTo>
                    <a:pt x="180" y="37"/>
                  </a:lnTo>
                  <a:lnTo>
                    <a:pt x="186" y="35"/>
                  </a:lnTo>
                  <a:lnTo>
                    <a:pt x="188" y="34"/>
                  </a:lnTo>
                  <a:lnTo>
                    <a:pt x="185" y="31"/>
                  </a:lnTo>
                  <a:lnTo>
                    <a:pt x="177" y="28"/>
                  </a:lnTo>
                  <a:lnTo>
                    <a:pt x="169" y="28"/>
                  </a:lnTo>
                  <a:lnTo>
                    <a:pt x="157" y="32"/>
                  </a:lnTo>
                  <a:lnTo>
                    <a:pt x="146" y="38"/>
                  </a:lnTo>
                  <a:lnTo>
                    <a:pt x="141" y="46"/>
                  </a:lnTo>
                  <a:lnTo>
                    <a:pt x="135" y="46"/>
                  </a:lnTo>
                  <a:lnTo>
                    <a:pt x="127" y="44"/>
                  </a:lnTo>
                  <a:lnTo>
                    <a:pt x="120" y="43"/>
                  </a:lnTo>
                  <a:lnTo>
                    <a:pt x="112" y="43"/>
                  </a:lnTo>
                  <a:lnTo>
                    <a:pt x="107" y="41"/>
                  </a:lnTo>
                  <a:lnTo>
                    <a:pt x="101" y="41"/>
                  </a:lnTo>
                  <a:lnTo>
                    <a:pt x="96" y="41"/>
                  </a:lnTo>
                  <a:lnTo>
                    <a:pt x="93" y="41"/>
                  </a:lnTo>
                  <a:lnTo>
                    <a:pt x="92" y="32"/>
                  </a:lnTo>
                  <a:lnTo>
                    <a:pt x="95" y="22"/>
                  </a:lnTo>
                  <a:lnTo>
                    <a:pt x="102" y="13"/>
                  </a:lnTo>
                  <a:lnTo>
                    <a:pt x="112" y="7"/>
                  </a:lnTo>
                  <a:lnTo>
                    <a:pt x="120" y="3"/>
                  </a:lnTo>
                  <a:lnTo>
                    <a:pt x="121" y="1"/>
                  </a:lnTo>
                  <a:lnTo>
                    <a:pt x="118" y="0"/>
                  </a:lnTo>
                  <a:lnTo>
                    <a:pt x="112" y="0"/>
                  </a:lnTo>
                  <a:lnTo>
                    <a:pt x="108" y="1"/>
                  </a:lnTo>
                  <a:lnTo>
                    <a:pt x="102" y="4"/>
                  </a:lnTo>
                  <a:lnTo>
                    <a:pt x="95" y="9"/>
                  </a:lnTo>
                  <a:lnTo>
                    <a:pt x="89" y="13"/>
                  </a:lnTo>
                  <a:lnTo>
                    <a:pt x="81" y="19"/>
                  </a:lnTo>
                  <a:lnTo>
                    <a:pt x="76" y="23"/>
                  </a:lnTo>
                  <a:lnTo>
                    <a:pt x="71" y="28"/>
                  </a:lnTo>
                  <a:lnTo>
                    <a:pt x="68" y="31"/>
                  </a:lnTo>
                  <a:lnTo>
                    <a:pt x="62" y="31"/>
                  </a:lnTo>
                  <a:lnTo>
                    <a:pt x="53" y="31"/>
                  </a:lnTo>
                  <a:lnTo>
                    <a:pt x="45" y="31"/>
                  </a:lnTo>
                  <a:lnTo>
                    <a:pt x="34" y="31"/>
                  </a:lnTo>
                  <a:lnTo>
                    <a:pt x="24" y="31"/>
                  </a:lnTo>
                  <a:lnTo>
                    <a:pt x="14" y="31"/>
                  </a:lnTo>
                  <a:lnTo>
                    <a:pt x="6" y="31"/>
                  </a:lnTo>
                  <a:lnTo>
                    <a:pt x="0" y="32"/>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22" name="Freeform 305"/>
            <p:cNvSpPr>
              <a:spLocks/>
            </p:cNvSpPr>
            <p:nvPr/>
          </p:nvSpPr>
          <p:spPr bwMode="auto">
            <a:xfrm>
              <a:off x="1373" y="1536"/>
              <a:ext cx="189" cy="216"/>
            </a:xfrm>
            <a:custGeom>
              <a:avLst/>
              <a:gdLst>
                <a:gd name="T0" fmla="*/ 7 w 189"/>
                <a:gd name="T1" fmla="*/ 6 h 216"/>
                <a:gd name="T2" fmla="*/ 25 w 189"/>
                <a:gd name="T3" fmla="*/ 29 h 216"/>
                <a:gd name="T4" fmla="*/ 26 w 189"/>
                <a:gd name="T5" fmla="*/ 51 h 216"/>
                <a:gd name="T6" fmla="*/ 28 w 189"/>
                <a:gd name="T7" fmla="*/ 98 h 216"/>
                <a:gd name="T8" fmla="*/ 34 w 189"/>
                <a:gd name="T9" fmla="*/ 95 h 216"/>
                <a:gd name="T10" fmla="*/ 38 w 189"/>
                <a:gd name="T11" fmla="*/ 58 h 216"/>
                <a:gd name="T12" fmla="*/ 47 w 189"/>
                <a:gd name="T13" fmla="*/ 45 h 216"/>
                <a:gd name="T14" fmla="*/ 51 w 189"/>
                <a:gd name="T15" fmla="*/ 49 h 216"/>
                <a:gd name="T16" fmla="*/ 62 w 189"/>
                <a:gd name="T17" fmla="*/ 61 h 216"/>
                <a:gd name="T18" fmla="*/ 79 w 189"/>
                <a:gd name="T19" fmla="*/ 82 h 216"/>
                <a:gd name="T20" fmla="*/ 82 w 189"/>
                <a:gd name="T21" fmla="*/ 107 h 216"/>
                <a:gd name="T22" fmla="*/ 82 w 189"/>
                <a:gd name="T23" fmla="*/ 147 h 216"/>
                <a:gd name="T24" fmla="*/ 91 w 189"/>
                <a:gd name="T25" fmla="*/ 144 h 216"/>
                <a:gd name="T26" fmla="*/ 94 w 189"/>
                <a:gd name="T27" fmla="*/ 108 h 216"/>
                <a:gd name="T28" fmla="*/ 109 w 189"/>
                <a:gd name="T29" fmla="*/ 105 h 216"/>
                <a:gd name="T30" fmla="*/ 130 w 189"/>
                <a:gd name="T31" fmla="*/ 132 h 216"/>
                <a:gd name="T32" fmla="*/ 155 w 189"/>
                <a:gd name="T33" fmla="*/ 166 h 216"/>
                <a:gd name="T34" fmla="*/ 175 w 189"/>
                <a:gd name="T35" fmla="*/ 197 h 216"/>
                <a:gd name="T36" fmla="*/ 186 w 189"/>
                <a:gd name="T37" fmla="*/ 215 h 216"/>
                <a:gd name="T38" fmla="*/ 189 w 189"/>
                <a:gd name="T39" fmla="*/ 212 h 216"/>
                <a:gd name="T40" fmla="*/ 183 w 189"/>
                <a:gd name="T41" fmla="*/ 196 h 216"/>
                <a:gd name="T42" fmla="*/ 165 w 189"/>
                <a:gd name="T43" fmla="*/ 165 h 216"/>
                <a:gd name="T44" fmla="*/ 141 w 189"/>
                <a:gd name="T45" fmla="*/ 129 h 216"/>
                <a:gd name="T46" fmla="*/ 121 w 189"/>
                <a:gd name="T47" fmla="*/ 101 h 216"/>
                <a:gd name="T48" fmla="*/ 118 w 189"/>
                <a:gd name="T49" fmla="*/ 91 h 216"/>
                <a:gd name="T50" fmla="*/ 130 w 189"/>
                <a:gd name="T51" fmla="*/ 85 h 216"/>
                <a:gd name="T52" fmla="*/ 140 w 189"/>
                <a:gd name="T53" fmla="*/ 82 h 216"/>
                <a:gd name="T54" fmla="*/ 152 w 189"/>
                <a:gd name="T55" fmla="*/ 83 h 216"/>
                <a:gd name="T56" fmla="*/ 167 w 189"/>
                <a:gd name="T57" fmla="*/ 91 h 216"/>
                <a:gd name="T58" fmla="*/ 171 w 189"/>
                <a:gd name="T59" fmla="*/ 91 h 216"/>
                <a:gd name="T60" fmla="*/ 164 w 189"/>
                <a:gd name="T61" fmla="*/ 80 h 216"/>
                <a:gd name="T62" fmla="*/ 147 w 189"/>
                <a:gd name="T63" fmla="*/ 74 h 216"/>
                <a:gd name="T64" fmla="*/ 128 w 189"/>
                <a:gd name="T65" fmla="*/ 73 h 216"/>
                <a:gd name="T66" fmla="*/ 110 w 189"/>
                <a:gd name="T67" fmla="*/ 76 h 216"/>
                <a:gd name="T68" fmla="*/ 93 w 189"/>
                <a:gd name="T69" fmla="*/ 71 h 216"/>
                <a:gd name="T70" fmla="*/ 72 w 189"/>
                <a:gd name="T71" fmla="*/ 52 h 216"/>
                <a:gd name="T72" fmla="*/ 73 w 189"/>
                <a:gd name="T73" fmla="*/ 42 h 216"/>
                <a:gd name="T74" fmla="*/ 96 w 189"/>
                <a:gd name="T75" fmla="*/ 39 h 216"/>
                <a:gd name="T76" fmla="*/ 110 w 189"/>
                <a:gd name="T77" fmla="*/ 42 h 216"/>
                <a:gd name="T78" fmla="*/ 109 w 189"/>
                <a:gd name="T79" fmla="*/ 37 h 216"/>
                <a:gd name="T80" fmla="*/ 99 w 189"/>
                <a:gd name="T81" fmla="*/ 36 h 216"/>
                <a:gd name="T82" fmla="*/ 85 w 189"/>
                <a:gd name="T83" fmla="*/ 33 h 216"/>
                <a:gd name="T84" fmla="*/ 71 w 189"/>
                <a:gd name="T85" fmla="*/ 31 h 216"/>
                <a:gd name="T86" fmla="*/ 57 w 189"/>
                <a:gd name="T87" fmla="*/ 31 h 216"/>
                <a:gd name="T88" fmla="*/ 47 w 189"/>
                <a:gd name="T89" fmla="*/ 30 h 216"/>
                <a:gd name="T90" fmla="*/ 32 w 189"/>
                <a:gd name="T91" fmla="*/ 20 h 216"/>
                <a:gd name="T92" fmla="*/ 17 w 189"/>
                <a:gd name="T93" fmla="*/ 8 h 216"/>
                <a:gd name="T94" fmla="*/ 6 w 189"/>
                <a:gd name="T95" fmla="*/ 0 h 2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89"/>
                <a:gd name="T145" fmla="*/ 0 h 216"/>
                <a:gd name="T146" fmla="*/ 189 w 189"/>
                <a:gd name="T147" fmla="*/ 216 h 21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89" h="216">
                  <a:moveTo>
                    <a:pt x="0" y="0"/>
                  </a:moveTo>
                  <a:lnTo>
                    <a:pt x="7" y="6"/>
                  </a:lnTo>
                  <a:lnTo>
                    <a:pt x="16" y="17"/>
                  </a:lnTo>
                  <a:lnTo>
                    <a:pt x="25" y="29"/>
                  </a:lnTo>
                  <a:lnTo>
                    <a:pt x="31" y="34"/>
                  </a:lnTo>
                  <a:lnTo>
                    <a:pt x="26" y="51"/>
                  </a:lnTo>
                  <a:lnTo>
                    <a:pt x="26" y="74"/>
                  </a:lnTo>
                  <a:lnTo>
                    <a:pt x="28" y="98"/>
                  </a:lnTo>
                  <a:lnTo>
                    <a:pt x="35" y="114"/>
                  </a:lnTo>
                  <a:lnTo>
                    <a:pt x="34" y="95"/>
                  </a:lnTo>
                  <a:lnTo>
                    <a:pt x="35" y="76"/>
                  </a:lnTo>
                  <a:lnTo>
                    <a:pt x="38" y="58"/>
                  </a:lnTo>
                  <a:lnTo>
                    <a:pt x="44" y="48"/>
                  </a:lnTo>
                  <a:lnTo>
                    <a:pt x="47" y="45"/>
                  </a:lnTo>
                  <a:lnTo>
                    <a:pt x="50" y="46"/>
                  </a:lnTo>
                  <a:lnTo>
                    <a:pt x="51" y="49"/>
                  </a:lnTo>
                  <a:lnTo>
                    <a:pt x="54" y="54"/>
                  </a:lnTo>
                  <a:lnTo>
                    <a:pt x="62" y="61"/>
                  </a:lnTo>
                  <a:lnTo>
                    <a:pt x="71" y="71"/>
                  </a:lnTo>
                  <a:lnTo>
                    <a:pt x="79" y="82"/>
                  </a:lnTo>
                  <a:lnTo>
                    <a:pt x="85" y="89"/>
                  </a:lnTo>
                  <a:lnTo>
                    <a:pt x="82" y="107"/>
                  </a:lnTo>
                  <a:lnTo>
                    <a:pt x="79" y="128"/>
                  </a:lnTo>
                  <a:lnTo>
                    <a:pt x="82" y="147"/>
                  </a:lnTo>
                  <a:lnTo>
                    <a:pt x="94" y="163"/>
                  </a:lnTo>
                  <a:lnTo>
                    <a:pt x="91" y="144"/>
                  </a:lnTo>
                  <a:lnTo>
                    <a:pt x="91" y="125"/>
                  </a:lnTo>
                  <a:lnTo>
                    <a:pt x="94" y="108"/>
                  </a:lnTo>
                  <a:lnTo>
                    <a:pt x="102" y="98"/>
                  </a:lnTo>
                  <a:lnTo>
                    <a:pt x="109" y="105"/>
                  </a:lnTo>
                  <a:lnTo>
                    <a:pt x="119" y="116"/>
                  </a:lnTo>
                  <a:lnTo>
                    <a:pt x="130" y="132"/>
                  </a:lnTo>
                  <a:lnTo>
                    <a:pt x="143" y="148"/>
                  </a:lnTo>
                  <a:lnTo>
                    <a:pt x="155" y="166"/>
                  </a:lnTo>
                  <a:lnTo>
                    <a:pt x="167" y="182"/>
                  </a:lnTo>
                  <a:lnTo>
                    <a:pt x="175" y="197"/>
                  </a:lnTo>
                  <a:lnTo>
                    <a:pt x="181" y="207"/>
                  </a:lnTo>
                  <a:lnTo>
                    <a:pt x="186" y="215"/>
                  </a:lnTo>
                  <a:lnTo>
                    <a:pt x="189" y="216"/>
                  </a:lnTo>
                  <a:lnTo>
                    <a:pt x="189" y="212"/>
                  </a:lnTo>
                  <a:lnTo>
                    <a:pt x="187" y="204"/>
                  </a:lnTo>
                  <a:lnTo>
                    <a:pt x="183" y="196"/>
                  </a:lnTo>
                  <a:lnTo>
                    <a:pt x="175" y="182"/>
                  </a:lnTo>
                  <a:lnTo>
                    <a:pt x="165" y="165"/>
                  </a:lnTo>
                  <a:lnTo>
                    <a:pt x="155" y="147"/>
                  </a:lnTo>
                  <a:lnTo>
                    <a:pt x="141" y="129"/>
                  </a:lnTo>
                  <a:lnTo>
                    <a:pt x="131" y="113"/>
                  </a:lnTo>
                  <a:lnTo>
                    <a:pt x="121" y="101"/>
                  </a:lnTo>
                  <a:lnTo>
                    <a:pt x="113" y="94"/>
                  </a:lnTo>
                  <a:lnTo>
                    <a:pt x="118" y="91"/>
                  </a:lnTo>
                  <a:lnTo>
                    <a:pt x="124" y="86"/>
                  </a:lnTo>
                  <a:lnTo>
                    <a:pt x="130" y="85"/>
                  </a:lnTo>
                  <a:lnTo>
                    <a:pt x="135" y="83"/>
                  </a:lnTo>
                  <a:lnTo>
                    <a:pt x="140" y="82"/>
                  </a:lnTo>
                  <a:lnTo>
                    <a:pt x="146" y="82"/>
                  </a:lnTo>
                  <a:lnTo>
                    <a:pt x="152" y="83"/>
                  </a:lnTo>
                  <a:lnTo>
                    <a:pt x="158" y="86"/>
                  </a:lnTo>
                  <a:lnTo>
                    <a:pt x="167" y="91"/>
                  </a:lnTo>
                  <a:lnTo>
                    <a:pt x="171" y="92"/>
                  </a:lnTo>
                  <a:lnTo>
                    <a:pt x="171" y="91"/>
                  </a:lnTo>
                  <a:lnTo>
                    <a:pt x="168" y="85"/>
                  </a:lnTo>
                  <a:lnTo>
                    <a:pt x="164" y="80"/>
                  </a:lnTo>
                  <a:lnTo>
                    <a:pt x="156" y="77"/>
                  </a:lnTo>
                  <a:lnTo>
                    <a:pt x="147" y="74"/>
                  </a:lnTo>
                  <a:lnTo>
                    <a:pt x="138" y="73"/>
                  </a:lnTo>
                  <a:lnTo>
                    <a:pt x="128" y="73"/>
                  </a:lnTo>
                  <a:lnTo>
                    <a:pt x="118" y="74"/>
                  </a:lnTo>
                  <a:lnTo>
                    <a:pt x="110" y="76"/>
                  </a:lnTo>
                  <a:lnTo>
                    <a:pt x="103" y="80"/>
                  </a:lnTo>
                  <a:lnTo>
                    <a:pt x="93" y="71"/>
                  </a:lnTo>
                  <a:lnTo>
                    <a:pt x="82" y="61"/>
                  </a:lnTo>
                  <a:lnTo>
                    <a:pt x="72" y="52"/>
                  </a:lnTo>
                  <a:lnTo>
                    <a:pt x="66" y="46"/>
                  </a:lnTo>
                  <a:lnTo>
                    <a:pt x="73" y="42"/>
                  </a:lnTo>
                  <a:lnTo>
                    <a:pt x="84" y="40"/>
                  </a:lnTo>
                  <a:lnTo>
                    <a:pt x="96" y="39"/>
                  </a:lnTo>
                  <a:lnTo>
                    <a:pt x="106" y="40"/>
                  </a:lnTo>
                  <a:lnTo>
                    <a:pt x="110" y="42"/>
                  </a:lnTo>
                  <a:lnTo>
                    <a:pt x="112" y="40"/>
                  </a:lnTo>
                  <a:lnTo>
                    <a:pt x="109" y="37"/>
                  </a:lnTo>
                  <a:lnTo>
                    <a:pt x="103" y="36"/>
                  </a:lnTo>
                  <a:lnTo>
                    <a:pt x="99" y="36"/>
                  </a:lnTo>
                  <a:lnTo>
                    <a:pt x="93" y="34"/>
                  </a:lnTo>
                  <a:lnTo>
                    <a:pt x="85" y="33"/>
                  </a:lnTo>
                  <a:lnTo>
                    <a:pt x="78" y="33"/>
                  </a:lnTo>
                  <a:lnTo>
                    <a:pt x="71" y="31"/>
                  </a:lnTo>
                  <a:lnTo>
                    <a:pt x="65" y="31"/>
                  </a:lnTo>
                  <a:lnTo>
                    <a:pt x="57" y="31"/>
                  </a:lnTo>
                  <a:lnTo>
                    <a:pt x="53" y="31"/>
                  </a:lnTo>
                  <a:lnTo>
                    <a:pt x="47" y="30"/>
                  </a:lnTo>
                  <a:lnTo>
                    <a:pt x="40" y="26"/>
                  </a:lnTo>
                  <a:lnTo>
                    <a:pt x="32" y="20"/>
                  </a:lnTo>
                  <a:lnTo>
                    <a:pt x="25" y="14"/>
                  </a:lnTo>
                  <a:lnTo>
                    <a:pt x="17" y="8"/>
                  </a:lnTo>
                  <a:lnTo>
                    <a:pt x="11" y="3"/>
                  </a:lnTo>
                  <a:lnTo>
                    <a:pt x="6" y="0"/>
                  </a:lnTo>
                  <a:lnTo>
                    <a:pt x="0" y="0"/>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23" name="Freeform 306"/>
            <p:cNvSpPr>
              <a:spLocks/>
            </p:cNvSpPr>
            <p:nvPr/>
          </p:nvSpPr>
          <p:spPr bwMode="auto">
            <a:xfrm>
              <a:off x="1210" y="1556"/>
              <a:ext cx="142" cy="249"/>
            </a:xfrm>
            <a:custGeom>
              <a:avLst/>
              <a:gdLst>
                <a:gd name="T0" fmla="*/ 93 w 142"/>
                <a:gd name="T1" fmla="*/ 31 h 249"/>
                <a:gd name="T2" fmla="*/ 79 w 142"/>
                <a:gd name="T3" fmla="*/ 45 h 249"/>
                <a:gd name="T4" fmla="*/ 46 w 142"/>
                <a:gd name="T5" fmla="*/ 62 h 249"/>
                <a:gd name="T6" fmla="*/ 18 w 142"/>
                <a:gd name="T7" fmla="*/ 81 h 249"/>
                <a:gd name="T8" fmla="*/ 17 w 142"/>
                <a:gd name="T9" fmla="*/ 93 h 249"/>
                <a:gd name="T10" fmla="*/ 27 w 142"/>
                <a:gd name="T11" fmla="*/ 84 h 249"/>
                <a:gd name="T12" fmla="*/ 48 w 142"/>
                <a:gd name="T13" fmla="*/ 71 h 249"/>
                <a:gd name="T14" fmla="*/ 73 w 142"/>
                <a:gd name="T15" fmla="*/ 62 h 249"/>
                <a:gd name="T16" fmla="*/ 76 w 142"/>
                <a:gd name="T17" fmla="*/ 87 h 249"/>
                <a:gd name="T18" fmla="*/ 58 w 142"/>
                <a:gd name="T19" fmla="*/ 105 h 249"/>
                <a:gd name="T20" fmla="*/ 28 w 142"/>
                <a:gd name="T21" fmla="*/ 118 h 249"/>
                <a:gd name="T22" fmla="*/ 11 w 142"/>
                <a:gd name="T23" fmla="*/ 137 h 249"/>
                <a:gd name="T24" fmla="*/ 11 w 142"/>
                <a:gd name="T25" fmla="*/ 150 h 249"/>
                <a:gd name="T26" fmla="*/ 18 w 142"/>
                <a:gd name="T27" fmla="*/ 139 h 249"/>
                <a:gd name="T28" fmla="*/ 37 w 142"/>
                <a:gd name="T29" fmla="*/ 125 h 249"/>
                <a:gd name="T30" fmla="*/ 62 w 142"/>
                <a:gd name="T31" fmla="*/ 116 h 249"/>
                <a:gd name="T32" fmla="*/ 67 w 142"/>
                <a:gd name="T33" fmla="*/ 142 h 249"/>
                <a:gd name="T34" fmla="*/ 50 w 142"/>
                <a:gd name="T35" fmla="*/ 162 h 249"/>
                <a:gd name="T36" fmla="*/ 27 w 142"/>
                <a:gd name="T37" fmla="*/ 174 h 249"/>
                <a:gd name="T38" fmla="*/ 14 w 142"/>
                <a:gd name="T39" fmla="*/ 193 h 249"/>
                <a:gd name="T40" fmla="*/ 34 w 142"/>
                <a:gd name="T41" fmla="*/ 180 h 249"/>
                <a:gd name="T42" fmla="*/ 53 w 142"/>
                <a:gd name="T43" fmla="*/ 177 h 249"/>
                <a:gd name="T44" fmla="*/ 40 w 142"/>
                <a:gd name="T45" fmla="*/ 208 h 249"/>
                <a:gd name="T46" fmla="*/ 15 w 142"/>
                <a:gd name="T47" fmla="*/ 236 h 249"/>
                <a:gd name="T48" fmla="*/ 0 w 142"/>
                <a:gd name="T49" fmla="*/ 248 h 249"/>
                <a:gd name="T50" fmla="*/ 14 w 142"/>
                <a:gd name="T51" fmla="*/ 245 h 249"/>
                <a:gd name="T52" fmla="*/ 39 w 142"/>
                <a:gd name="T53" fmla="*/ 223 h 249"/>
                <a:gd name="T54" fmla="*/ 62 w 142"/>
                <a:gd name="T55" fmla="*/ 184 h 249"/>
                <a:gd name="T56" fmla="*/ 86 w 142"/>
                <a:gd name="T57" fmla="*/ 180 h 249"/>
                <a:gd name="T58" fmla="*/ 89 w 142"/>
                <a:gd name="T59" fmla="*/ 208 h 249"/>
                <a:gd name="T60" fmla="*/ 95 w 142"/>
                <a:gd name="T61" fmla="*/ 211 h 249"/>
                <a:gd name="T62" fmla="*/ 101 w 142"/>
                <a:gd name="T63" fmla="*/ 198 h 249"/>
                <a:gd name="T64" fmla="*/ 89 w 142"/>
                <a:gd name="T65" fmla="*/ 171 h 249"/>
                <a:gd name="T66" fmla="*/ 81 w 142"/>
                <a:gd name="T67" fmla="*/ 147 h 249"/>
                <a:gd name="T68" fmla="*/ 86 w 142"/>
                <a:gd name="T69" fmla="*/ 112 h 249"/>
                <a:gd name="T70" fmla="*/ 93 w 142"/>
                <a:gd name="T71" fmla="*/ 109 h 249"/>
                <a:gd name="T72" fmla="*/ 117 w 142"/>
                <a:gd name="T73" fmla="*/ 125 h 249"/>
                <a:gd name="T74" fmla="*/ 129 w 142"/>
                <a:gd name="T75" fmla="*/ 159 h 249"/>
                <a:gd name="T76" fmla="*/ 133 w 142"/>
                <a:gd name="T77" fmla="*/ 152 h 249"/>
                <a:gd name="T78" fmla="*/ 129 w 142"/>
                <a:gd name="T79" fmla="*/ 128 h 249"/>
                <a:gd name="T80" fmla="*/ 110 w 142"/>
                <a:gd name="T81" fmla="*/ 103 h 249"/>
                <a:gd name="T82" fmla="*/ 92 w 142"/>
                <a:gd name="T83" fmla="*/ 85 h 249"/>
                <a:gd name="T84" fmla="*/ 98 w 142"/>
                <a:gd name="T85" fmla="*/ 60 h 249"/>
                <a:gd name="T86" fmla="*/ 132 w 142"/>
                <a:gd name="T87" fmla="*/ 77 h 249"/>
                <a:gd name="T88" fmla="*/ 141 w 142"/>
                <a:gd name="T89" fmla="*/ 97 h 249"/>
                <a:gd name="T90" fmla="*/ 138 w 142"/>
                <a:gd name="T91" fmla="*/ 75 h 249"/>
                <a:gd name="T92" fmla="*/ 105 w 142"/>
                <a:gd name="T93" fmla="*/ 45 h 249"/>
                <a:gd name="T94" fmla="*/ 105 w 142"/>
                <a:gd name="T95" fmla="*/ 14 h 249"/>
                <a:gd name="T96" fmla="*/ 99 w 142"/>
                <a:gd name="T97" fmla="*/ 0 h 2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2"/>
                <a:gd name="T148" fmla="*/ 0 h 249"/>
                <a:gd name="T149" fmla="*/ 142 w 142"/>
                <a:gd name="T150" fmla="*/ 249 h 2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2" h="249">
                  <a:moveTo>
                    <a:pt x="95" y="11"/>
                  </a:moveTo>
                  <a:lnTo>
                    <a:pt x="95" y="22"/>
                  </a:lnTo>
                  <a:lnTo>
                    <a:pt x="93" y="31"/>
                  </a:lnTo>
                  <a:lnTo>
                    <a:pt x="90" y="37"/>
                  </a:lnTo>
                  <a:lnTo>
                    <a:pt x="86" y="41"/>
                  </a:lnTo>
                  <a:lnTo>
                    <a:pt x="79" y="45"/>
                  </a:lnTo>
                  <a:lnTo>
                    <a:pt x="68" y="50"/>
                  </a:lnTo>
                  <a:lnTo>
                    <a:pt x="58" y="56"/>
                  </a:lnTo>
                  <a:lnTo>
                    <a:pt x="46" y="62"/>
                  </a:lnTo>
                  <a:lnTo>
                    <a:pt x="34" y="68"/>
                  </a:lnTo>
                  <a:lnTo>
                    <a:pt x="25" y="74"/>
                  </a:lnTo>
                  <a:lnTo>
                    <a:pt x="18" y="81"/>
                  </a:lnTo>
                  <a:lnTo>
                    <a:pt x="15" y="87"/>
                  </a:lnTo>
                  <a:lnTo>
                    <a:pt x="15" y="91"/>
                  </a:lnTo>
                  <a:lnTo>
                    <a:pt x="17" y="93"/>
                  </a:lnTo>
                  <a:lnTo>
                    <a:pt x="18" y="91"/>
                  </a:lnTo>
                  <a:lnTo>
                    <a:pt x="22" y="88"/>
                  </a:lnTo>
                  <a:lnTo>
                    <a:pt x="27" y="84"/>
                  </a:lnTo>
                  <a:lnTo>
                    <a:pt x="33" y="78"/>
                  </a:lnTo>
                  <a:lnTo>
                    <a:pt x="40" y="74"/>
                  </a:lnTo>
                  <a:lnTo>
                    <a:pt x="48" y="71"/>
                  </a:lnTo>
                  <a:lnTo>
                    <a:pt x="55" y="66"/>
                  </a:lnTo>
                  <a:lnTo>
                    <a:pt x="64" y="65"/>
                  </a:lnTo>
                  <a:lnTo>
                    <a:pt x="73" y="62"/>
                  </a:lnTo>
                  <a:lnTo>
                    <a:pt x="80" y="62"/>
                  </a:lnTo>
                  <a:lnTo>
                    <a:pt x="79" y="75"/>
                  </a:lnTo>
                  <a:lnTo>
                    <a:pt x="76" y="87"/>
                  </a:lnTo>
                  <a:lnTo>
                    <a:pt x="71" y="96"/>
                  </a:lnTo>
                  <a:lnTo>
                    <a:pt x="68" y="103"/>
                  </a:lnTo>
                  <a:lnTo>
                    <a:pt x="58" y="105"/>
                  </a:lnTo>
                  <a:lnTo>
                    <a:pt x="46" y="109"/>
                  </a:lnTo>
                  <a:lnTo>
                    <a:pt x="37" y="112"/>
                  </a:lnTo>
                  <a:lnTo>
                    <a:pt x="28" y="118"/>
                  </a:lnTo>
                  <a:lnTo>
                    <a:pt x="19" y="124"/>
                  </a:lnTo>
                  <a:lnTo>
                    <a:pt x="14" y="130"/>
                  </a:lnTo>
                  <a:lnTo>
                    <a:pt x="11" y="137"/>
                  </a:lnTo>
                  <a:lnTo>
                    <a:pt x="9" y="145"/>
                  </a:lnTo>
                  <a:lnTo>
                    <a:pt x="9" y="149"/>
                  </a:lnTo>
                  <a:lnTo>
                    <a:pt x="11" y="150"/>
                  </a:lnTo>
                  <a:lnTo>
                    <a:pt x="14" y="147"/>
                  </a:lnTo>
                  <a:lnTo>
                    <a:pt x="15" y="143"/>
                  </a:lnTo>
                  <a:lnTo>
                    <a:pt x="18" y="139"/>
                  </a:lnTo>
                  <a:lnTo>
                    <a:pt x="22" y="134"/>
                  </a:lnTo>
                  <a:lnTo>
                    <a:pt x="30" y="130"/>
                  </a:lnTo>
                  <a:lnTo>
                    <a:pt x="37" y="125"/>
                  </a:lnTo>
                  <a:lnTo>
                    <a:pt x="46" y="121"/>
                  </a:lnTo>
                  <a:lnTo>
                    <a:pt x="55" y="118"/>
                  </a:lnTo>
                  <a:lnTo>
                    <a:pt x="62" y="116"/>
                  </a:lnTo>
                  <a:lnTo>
                    <a:pt x="70" y="115"/>
                  </a:lnTo>
                  <a:lnTo>
                    <a:pt x="70" y="130"/>
                  </a:lnTo>
                  <a:lnTo>
                    <a:pt x="67" y="142"/>
                  </a:lnTo>
                  <a:lnTo>
                    <a:pt x="64" y="152"/>
                  </a:lnTo>
                  <a:lnTo>
                    <a:pt x="59" y="159"/>
                  </a:lnTo>
                  <a:lnTo>
                    <a:pt x="50" y="162"/>
                  </a:lnTo>
                  <a:lnTo>
                    <a:pt x="42" y="165"/>
                  </a:lnTo>
                  <a:lnTo>
                    <a:pt x="34" y="170"/>
                  </a:lnTo>
                  <a:lnTo>
                    <a:pt x="27" y="174"/>
                  </a:lnTo>
                  <a:lnTo>
                    <a:pt x="21" y="180"/>
                  </a:lnTo>
                  <a:lnTo>
                    <a:pt x="17" y="186"/>
                  </a:lnTo>
                  <a:lnTo>
                    <a:pt x="14" y="193"/>
                  </a:lnTo>
                  <a:lnTo>
                    <a:pt x="12" y="201"/>
                  </a:lnTo>
                  <a:lnTo>
                    <a:pt x="22" y="190"/>
                  </a:lnTo>
                  <a:lnTo>
                    <a:pt x="34" y="180"/>
                  </a:lnTo>
                  <a:lnTo>
                    <a:pt x="46" y="173"/>
                  </a:lnTo>
                  <a:lnTo>
                    <a:pt x="55" y="170"/>
                  </a:lnTo>
                  <a:lnTo>
                    <a:pt x="53" y="177"/>
                  </a:lnTo>
                  <a:lnTo>
                    <a:pt x="50" y="186"/>
                  </a:lnTo>
                  <a:lnTo>
                    <a:pt x="46" y="196"/>
                  </a:lnTo>
                  <a:lnTo>
                    <a:pt x="40" y="208"/>
                  </a:lnTo>
                  <a:lnTo>
                    <a:pt x="31" y="218"/>
                  </a:lnTo>
                  <a:lnTo>
                    <a:pt x="24" y="229"/>
                  </a:lnTo>
                  <a:lnTo>
                    <a:pt x="15" y="236"/>
                  </a:lnTo>
                  <a:lnTo>
                    <a:pt x="6" y="242"/>
                  </a:lnTo>
                  <a:lnTo>
                    <a:pt x="2" y="245"/>
                  </a:lnTo>
                  <a:lnTo>
                    <a:pt x="0" y="248"/>
                  </a:lnTo>
                  <a:lnTo>
                    <a:pt x="2" y="249"/>
                  </a:lnTo>
                  <a:lnTo>
                    <a:pt x="8" y="248"/>
                  </a:lnTo>
                  <a:lnTo>
                    <a:pt x="14" y="245"/>
                  </a:lnTo>
                  <a:lnTo>
                    <a:pt x="21" y="241"/>
                  </a:lnTo>
                  <a:lnTo>
                    <a:pt x="30" y="233"/>
                  </a:lnTo>
                  <a:lnTo>
                    <a:pt x="39" y="223"/>
                  </a:lnTo>
                  <a:lnTo>
                    <a:pt x="48" y="212"/>
                  </a:lnTo>
                  <a:lnTo>
                    <a:pt x="56" y="199"/>
                  </a:lnTo>
                  <a:lnTo>
                    <a:pt x="62" y="184"/>
                  </a:lnTo>
                  <a:lnTo>
                    <a:pt x="67" y="170"/>
                  </a:lnTo>
                  <a:lnTo>
                    <a:pt x="77" y="173"/>
                  </a:lnTo>
                  <a:lnTo>
                    <a:pt x="86" y="180"/>
                  </a:lnTo>
                  <a:lnTo>
                    <a:pt x="92" y="190"/>
                  </a:lnTo>
                  <a:lnTo>
                    <a:pt x="92" y="199"/>
                  </a:lnTo>
                  <a:lnTo>
                    <a:pt x="89" y="208"/>
                  </a:lnTo>
                  <a:lnTo>
                    <a:pt x="89" y="214"/>
                  </a:lnTo>
                  <a:lnTo>
                    <a:pt x="90" y="215"/>
                  </a:lnTo>
                  <a:lnTo>
                    <a:pt x="95" y="211"/>
                  </a:lnTo>
                  <a:lnTo>
                    <a:pt x="98" y="207"/>
                  </a:lnTo>
                  <a:lnTo>
                    <a:pt x="101" y="202"/>
                  </a:lnTo>
                  <a:lnTo>
                    <a:pt x="101" y="198"/>
                  </a:lnTo>
                  <a:lnTo>
                    <a:pt x="99" y="192"/>
                  </a:lnTo>
                  <a:lnTo>
                    <a:pt x="95" y="181"/>
                  </a:lnTo>
                  <a:lnTo>
                    <a:pt x="89" y="171"/>
                  </a:lnTo>
                  <a:lnTo>
                    <a:pt x="83" y="164"/>
                  </a:lnTo>
                  <a:lnTo>
                    <a:pt x="79" y="159"/>
                  </a:lnTo>
                  <a:lnTo>
                    <a:pt x="81" y="147"/>
                  </a:lnTo>
                  <a:lnTo>
                    <a:pt x="83" y="134"/>
                  </a:lnTo>
                  <a:lnTo>
                    <a:pt x="86" y="121"/>
                  </a:lnTo>
                  <a:lnTo>
                    <a:pt x="86" y="112"/>
                  </a:lnTo>
                  <a:lnTo>
                    <a:pt x="87" y="108"/>
                  </a:lnTo>
                  <a:lnTo>
                    <a:pt x="89" y="108"/>
                  </a:lnTo>
                  <a:lnTo>
                    <a:pt x="93" y="109"/>
                  </a:lnTo>
                  <a:lnTo>
                    <a:pt x="101" y="112"/>
                  </a:lnTo>
                  <a:lnTo>
                    <a:pt x="110" y="118"/>
                  </a:lnTo>
                  <a:lnTo>
                    <a:pt x="117" y="125"/>
                  </a:lnTo>
                  <a:lnTo>
                    <a:pt x="124" y="137"/>
                  </a:lnTo>
                  <a:lnTo>
                    <a:pt x="127" y="153"/>
                  </a:lnTo>
                  <a:lnTo>
                    <a:pt x="129" y="159"/>
                  </a:lnTo>
                  <a:lnTo>
                    <a:pt x="130" y="161"/>
                  </a:lnTo>
                  <a:lnTo>
                    <a:pt x="133" y="159"/>
                  </a:lnTo>
                  <a:lnTo>
                    <a:pt x="133" y="152"/>
                  </a:lnTo>
                  <a:lnTo>
                    <a:pt x="133" y="146"/>
                  </a:lnTo>
                  <a:lnTo>
                    <a:pt x="132" y="139"/>
                  </a:lnTo>
                  <a:lnTo>
                    <a:pt x="129" y="128"/>
                  </a:lnTo>
                  <a:lnTo>
                    <a:pt x="124" y="119"/>
                  </a:lnTo>
                  <a:lnTo>
                    <a:pt x="118" y="111"/>
                  </a:lnTo>
                  <a:lnTo>
                    <a:pt x="110" y="103"/>
                  </a:lnTo>
                  <a:lnTo>
                    <a:pt x="101" y="96"/>
                  </a:lnTo>
                  <a:lnTo>
                    <a:pt x="89" y="93"/>
                  </a:lnTo>
                  <a:lnTo>
                    <a:pt x="92" y="85"/>
                  </a:lnTo>
                  <a:lnTo>
                    <a:pt x="95" y="75"/>
                  </a:lnTo>
                  <a:lnTo>
                    <a:pt x="98" y="66"/>
                  </a:lnTo>
                  <a:lnTo>
                    <a:pt x="98" y="60"/>
                  </a:lnTo>
                  <a:lnTo>
                    <a:pt x="110" y="63"/>
                  </a:lnTo>
                  <a:lnTo>
                    <a:pt x="123" y="68"/>
                  </a:lnTo>
                  <a:lnTo>
                    <a:pt x="132" y="77"/>
                  </a:lnTo>
                  <a:lnTo>
                    <a:pt x="138" y="90"/>
                  </a:lnTo>
                  <a:lnTo>
                    <a:pt x="139" y="96"/>
                  </a:lnTo>
                  <a:lnTo>
                    <a:pt x="141" y="97"/>
                  </a:lnTo>
                  <a:lnTo>
                    <a:pt x="142" y="94"/>
                  </a:lnTo>
                  <a:lnTo>
                    <a:pt x="142" y="87"/>
                  </a:lnTo>
                  <a:lnTo>
                    <a:pt x="138" y="75"/>
                  </a:lnTo>
                  <a:lnTo>
                    <a:pt x="129" y="62"/>
                  </a:lnTo>
                  <a:lnTo>
                    <a:pt x="117" y="50"/>
                  </a:lnTo>
                  <a:lnTo>
                    <a:pt x="105" y="45"/>
                  </a:lnTo>
                  <a:lnTo>
                    <a:pt x="105" y="34"/>
                  </a:lnTo>
                  <a:lnTo>
                    <a:pt x="105" y="23"/>
                  </a:lnTo>
                  <a:lnTo>
                    <a:pt x="105" y="14"/>
                  </a:lnTo>
                  <a:lnTo>
                    <a:pt x="105" y="6"/>
                  </a:lnTo>
                  <a:lnTo>
                    <a:pt x="102" y="0"/>
                  </a:lnTo>
                  <a:lnTo>
                    <a:pt x="99" y="0"/>
                  </a:lnTo>
                  <a:lnTo>
                    <a:pt x="96" y="6"/>
                  </a:lnTo>
                  <a:lnTo>
                    <a:pt x="95" y="11"/>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24" name="Freeform 307"/>
            <p:cNvSpPr>
              <a:spLocks/>
            </p:cNvSpPr>
            <p:nvPr/>
          </p:nvSpPr>
          <p:spPr bwMode="auto">
            <a:xfrm>
              <a:off x="1054" y="1498"/>
              <a:ext cx="227" cy="129"/>
            </a:xfrm>
            <a:custGeom>
              <a:avLst/>
              <a:gdLst>
                <a:gd name="T0" fmla="*/ 195 w 227"/>
                <a:gd name="T1" fmla="*/ 6 h 129"/>
                <a:gd name="T2" fmla="*/ 175 w 227"/>
                <a:gd name="T3" fmla="*/ 13 h 129"/>
                <a:gd name="T4" fmla="*/ 153 w 227"/>
                <a:gd name="T5" fmla="*/ 24 h 129"/>
                <a:gd name="T6" fmla="*/ 137 w 227"/>
                <a:gd name="T7" fmla="*/ 31 h 129"/>
                <a:gd name="T8" fmla="*/ 130 w 227"/>
                <a:gd name="T9" fmla="*/ 31 h 129"/>
                <a:gd name="T10" fmla="*/ 116 w 227"/>
                <a:gd name="T11" fmla="*/ 25 h 129"/>
                <a:gd name="T12" fmla="*/ 100 w 227"/>
                <a:gd name="T13" fmla="*/ 22 h 129"/>
                <a:gd name="T14" fmla="*/ 85 w 227"/>
                <a:gd name="T15" fmla="*/ 22 h 129"/>
                <a:gd name="T16" fmla="*/ 74 w 227"/>
                <a:gd name="T17" fmla="*/ 27 h 129"/>
                <a:gd name="T18" fmla="*/ 78 w 227"/>
                <a:gd name="T19" fmla="*/ 28 h 129"/>
                <a:gd name="T20" fmla="*/ 93 w 227"/>
                <a:gd name="T21" fmla="*/ 30 h 129"/>
                <a:gd name="T22" fmla="*/ 116 w 227"/>
                <a:gd name="T23" fmla="*/ 40 h 129"/>
                <a:gd name="T24" fmla="*/ 119 w 227"/>
                <a:gd name="T25" fmla="*/ 50 h 129"/>
                <a:gd name="T26" fmla="*/ 106 w 227"/>
                <a:gd name="T27" fmla="*/ 62 h 129"/>
                <a:gd name="T28" fmla="*/ 93 w 227"/>
                <a:gd name="T29" fmla="*/ 64 h 129"/>
                <a:gd name="T30" fmla="*/ 74 w 227"/>
                <a:gd name="T31" fmla="*/ 61 h 129"/>
                <a:gd name="T32" fmla="*/ 53 w 227"/>
                <a:gd name="T33" fmla="*/ 58 h 129"/>
                <a:gd name="T34" fmla="*/ 37 w 227"/>
                <a:gd name="T35" fmla="*/ 59 h 129"/>
                <a:gd name="T36" fmla="*/ 37 w 227"/>
                <a:gd name="T37" fmla="*/ 61 h 129"/>
                <a:gd name="T38" fmla="*/ 50 w 227"/>
                <a:gd name="T39" fmla="*/ 64 h 129"/>
                <a:gd name="T40" fmla="*/ 65 w 227"/>
                <a:gd name="T41" fmla="*/ 67 h 129"/>
                <a:gd name="T42" fmla="*/ 78 w 227"/>
                <a:gd name="T43" fmla="*/ 71 h 129"/>
                <a:gd name="T44" fmla="*/ 77 w 227"/>
                <a:gd name="T45" fmla="*/ 81 h 129"/>
                <a:gd name="T46" fmla="*/ 57 w 227"/>
                <a:gd name="T47" fmla="*/ 93 h 129"/>
                <a:gd name="T48" fmla="*/ 37 w 227"/>
                <a:gd name="T49" fmla="*/ 101 h 129"/>
                <a:gd name="T50" fmla="*/ 16 w 227"/>
                <a:gd name="T51" fmla="*/ 103 h 129"/>
                <a:gd name="T52" fmla="*/ 3 w 227"/>
                <a:gd name="T53" fmla="*/ 103 h 129"/>
                <a:gd name="T54" fmla="*/ 1 w 227"/>
                <a:gd name="T55" fmla="*/ 106 h 129"/>
                <a:gd name="T56" fmla="*/ 15 w 227"/>
                <a:gd name="T57" fmla="*/ 108 h 129"/>
                <a:gd name="T58" fmla="*/ 35 w 227"/>
                <a:gd name="T59" fmla="*/ 106 h 129"/>
                <a:gd name="T60" fmla="*/ 60 w 227"/>
                <a:gd name="T61" fmla="*/ 102 h 129"/>
                <a:gd name="T62" fmla="*/ 84 w 227"/>
                <a:gd name="T63" fmla="*/ 92 h 129"/>
                <a:gd name="T64" fmla="*/ 100 w 227"/>
                <a:gd name="T65" fmla="*/ 93 h 129"/>
                <a:gd name="T66" fmla="*/ 99 w 227"/>
                <a:gd name="T67" fmla="*/ 114 h 129"/>
                <a:gd name="T68" fmla="*/ 90 w 227"/>
                <a:gd name="T69" fmla="*/ 127 h 129"/>
                <a:gd name="T70" fmla="*/ 94 w 227"/>
                <a:gd name="T71" fmla="*/ 129 h 129"/>
                <a:gd name="T72" fmla="*/ 105 w 227"/>
                <a:gd name="T73" fmla="*/ 120 h 129"/>
                <a:gd name="T74" fmla="*/ 110 w 227"/>
                <a:gd name="T75" fmla="*/ 95 h 129"/>
                <a:gd name="T76" fmla="*/ 119 w 227"/>
                <a:gd name="T77" fmla="*/ 71 h 129"/>
                <a:gd name="T78" fmla="*/ 140 w 227"/>
                <a:gd name="T79" fmla="*/ 50 h 129"/>
                <a:gd name="T80" fmla="*/ 158 w 227"/>
                <a:gd name="T81" fmla="*/ 55 h 129"/>
                <a:gd name="T82" fmla="*/ 161 w 227"/>
                <a:gd name="T83" fmla="*/ 81 h 129"/>
                <a:gd name="T84" fmla="*/ 156 w 227"/>
                <a:gd name="T85" fmla="*/ 98 h 129"/>
                <a:gd name="T86" fmla="*/ 161 w 227"/>
                <a:gd name="T87" fmla="*/ 99 h 129"/>
                <a:gd name="T88" fmla="*/ 168 w 227"/>
                <a:gd name="T89" fmla="*/ 84 h 129"/>
                <a:gd name="T90" fmla="*/ 170 w 227"/>
                <a:gd name="T91" fmla="*/ 55 h 129"/>
                <a:gd name="T92" fmla="*/ 170 w 227"/>
                <a:gd name="T93" fmla="*/ 34 h 129"/>
                <a:gd name="T94" fmla="*/ 184 w 227"/>
                <a:gd name="T95" fmla="*/ 24 h 129"/>
                <a:gd name="T96" fmla="*/ 205 w 227"/>
                <a:gd name="T97" fmla="*/ 12 h 129"/>
                <a:gd name="T98" fmla="*/ 221 w 227"/>
                <a:gd name="T99" fmla="*/ 4 h 129"/>
                <a:gd name="T100" fmla="*/ 223 w 227"/>
                <a:gd name="T101" fmla="*/ 0 h 129"/>
                <a:gd name="T102" fmla="*/ 206 w 227"/>
                <a:gd name="T103" fmla="*/ 3 h 12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7"/>
                <a:gd name="T157" fmla="*/ 0 h 129"/>
                <a:gd name="T158" fmla="*/ 227 w 227"/>
                <a:gd name="T159" fmla="*/ 129 h 12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7" h="129">
                  <a:moveTo>
                    <a:pt x="202" y="3"/>
                  </a:moveTo>
                  <a:lnTo>
                    <a:pt x="195" y="6"/>
                  </a:lnTo>
                  <a:lnTo>
                    <a:pt x="186" y="9"/>
                  </a:lnTo>
                  <a:lnTo>
                    <a:pt x="175" y="13"/>
                  </a:lnTo>
                  <a:lnTo>
                    <a:pt x="164" y="18"/>
                  </a:lnTo>
                  <a:lnTo>
                    <a:pt x="153" y="24"/>
                  </a:lnTo>
                  <a:lnTo>
                    <a:pt x="144" y="28"/>
                  </a:lnTo>
                  <a:lnTo>
                    <a:pt x="137" y="31"/>
                  </a:lnTo>
                  <a:lnTo>
                    <a:pt x="134" y="34"/>
                  </a:lnTo>
                  <a:lnTo>
                    <a:pt x="130" y="31"/>
                  </a:lnTo>
                  <a:lnTo>
                    <a:pt x="124" y="27"/>
                  </a:lnTo>
                  <a:lnTo>
                    <a:pt x="116" y="25"/>
                  </a:lnTo>
                  <a:lnTo>
                    <a:pt x="109" y="22"/>
                  </a:lnTo>
                  <a:lnTo>
                    <a:pt x="100" y="22"/>
                  </a:lnTo>
                  <a:lnTo>
                    <a:pt x="93" y="21"/>
                  </a:lnTo>
                  <a:lnTo>
                    <a:pt x="85" y="22"/>
                  </a:lnTo>
                  <a:lnTo>
                    <a:pt x="78" y="24"/>
                  </a:lnTo>
                  <a:lnTo>
                    <a:pt x="74" y="27"/>
                  </a:lnTo>
                  <a:lnTo>
                    <a:pt x="75" y="28"/>
                  </a:lnTo>
                  <a:lnTo>
                    <a:pt x="78" y="28"/>
                  </a:lnTo>
                  <a:lnTo>
                    <a:pt x="84" y="28"/>
                  </a:lnTo>
                  <a:lnTo>
                    <a:pt x="93" y="30"/>
                  </a:lnTo>
                  <a:lnTo>
                    <a:pt x="106" y="34"/>
                  </a:lnTo>
                  <a:lnTo>
                    <a:pt x="116" y="40"/>
                  </a:lnTo>
                  <a:lnTo>
                    <a:pt x="124" y="44"/>
                  </a:lnTo>
                  <a:lnTo>
                    <a:pt x="119" y="50"/>
                  </a:lnTo>
                  <a:lnTo>
                    <a:pt x="113" y="56"/>
                  </a:lnTo>
                  <a:lnTo>
                    <a:pt x="106" y="62"/>
                  </a:lnTo>
                  <a:lnTo>
                    <a:pt x="102" y="65"/>
                  </a:lnTo>
                  <a:lnTo>
                    <a:pt x="93" y="64"/>
                  </a:lnTo>
                  <a:lnTo>
                    <a:pt x="84" y="62"/>
                  </a:lnTo>
                  <a:lnTo>
                    <a:pt x="74" y="61"/>
                  </a:lnTo>
                  <a:lnTo>
                    <a:pt x="63" y="59"/>
                  </a:lnTo>
                  <a:lnTo>
                    <a:pt x="53" y="58"/>
                  </a:lnTo>
                  <a:lnTo>
                    <a:pt x="44" y="58"/>
                  </a:lnTo>
                  <a:lnTo>
                    <a:pt x="37" y="59"/>
                  </a:lnTo>
                  <a:lnTo>
                    <a:pt x="31" y="61"/>
                  </a:lnTo>
                  <a:lnTo>
                    <a:pt x="37" y="61"/>
                  </a:lnTo>
                  <a:lnTo>
                    <a:pt x="43" y="62"/>
                  </a:lnTo>
                  <a:lnTo>
                    <a:pt x="50" y="64"/>
                  </a:lnTo>
                  <a:lnTo>
                    <a:pt x="57" y="65"/>
                  </a:lnTo>
                  <a:lnTo>
                    <a:pt x="65" y="67"/>
                  </a:lnTo>
                  <a:lnTo>
                    <a:pt x="72" y="68"/>
                  </a:lnTo>
                  <a:lnTo>
                    <a:pt x="78" y="71"/>
                  </a:lnTo>
                  <a:lnTo>
                    <a:pt x="84" y="74"/>
                  </a:lnTo>
                  <a:lnTo>
                    <a:pt x="77" y="81"/>
                  </a:lnTo>
                  <a:lnTo>
                    <a:pt x="68" y="87"/>
                  </a:lnTo>
                  <a:lnTo>
                    <a:pt x="57" y="93"/>
                  </a:lnTo>
                  <a:lnTo>
                    <a:pt x="47" y="98"/>
                  </a:lnTo>
                  <a:lnTo>
                    <a:pt x="37" y="101"/>
                  </a:lnTo>
                  <a:lnTo>
                    <a:pt x="25" y="102"/>
                  </a:lnTo>
                  <a:lnTo>
                    <a:pt x="16" y="103"/>
                  </a:lnTo>
                  <a:lnTo>
                    <a:pt x="9" y="103"/>
                  </a:lnTo>
                  <a:lnTo>
                    <a:pt x="3" y="103"/>
                  </a:lnTo>
                  <a:lnTo>
                    <a:pt x="0" y="105"/>
                  </a:lnTo>
                  <a:lnTo>
                    <a:pt x="1" y="106"/>
                  </a:lnTo>
                  <a:lnTo>
                    <a:pt x="7" y="108"/>
                  </a:lnTo>
                  <a:lnTo>
                    <a:pt x="15" y="108"/>
                  </a:lnTo>
                  <a:lnTo>
                    <a:pt x="23" y="108"/>
                  </a:lnTo>
                  <a:lnTo>
                    <a:pt x="35" y="106"/>
                  </a:lnTo>
                  <a:lnTo>
                    <a:pt x="47" y="105"/>
                  </a:lnTo>
                  <a:lnTo>
                    <a:pt x="60" y="102"/>
                  </a:lnTo>
                  <a:lnTo>
                    <a:pt x="72" y="98"/>
                  </a:lnTo>
                  <a:lnTo>
                    <a:pt x="84" y="92"/>
                  </a:lnTo>
                  <a:lnTo>
                    <a:pt x="94" y="84"/>
                  </a:lnTo>
                  <a:lnTo>
                    <a:pt x="100" y="93"/>
                  </a:lnTo>
                  <a:lnTo>
                    <a:pt x="102" y="103"/>
                  </a:lnTo>
                  <a:lnTo>
                    <a:pt x="99" y="114"/>
                  </a:lnTo>
                  <a:lnTo>
                    <a:pt x="93" y="124"/>
                  </a:lnTo>
                  <a:lnTo>
                    <a:pt x="90" y="127"/>
                  </a:lnTo>
                  <a:lnTo>
                    <a:pt x="90" y="129"/>
                  </a:lnTo>
                  <a:lnTo>
                    <a:pt x="94" y="129"/>
                  </a:lnTo>
                  <a:lnTo>
                    <a:pt x="99" y="126"/>
                  </a:lnTo>
                  <a:lnTo>
                    <a:pt x="105" y="120"/>
                  </a:lnTo>
                  <a:lnTo>
                    <a:pt x="109" y="108"/>
                  </a:lnTo>
                  <a:lnTo>
                    <a:pt x="110" y="95"/>
                  </a:lnTo>
                  <a:lnTo>
                    <a:pt x="109" y="81"/>
                  </a:lnTo>
                  <a:lnTo>
                    <a:pt x="119" y="71"/>
                  </a:lnTo>
                  <a:lnTo>
                    <a:pt x="130" y="59"/>
                  </a:lnTo>
                  <a:lnTo>
                    <a:pt x="140" y="50"/>
                  </a:lnTo>
                  <a:lnTo>
                    <a:pt x="152" y="46"/>
                  </a:lnTo>
                  <a:lnTo>
                    <a:pt x="158" y="55"/>
                  </a:lnTo>
                  <a:lnTo>
                    <a:pt x="161" y="67"/>
                  </a:lnTo>
                  <a:lnTo>
                    <a:pt x="161" y="81"/>
                  </a:lnTo>
                  <a:lnTo>
                    <a:pt x="158" y="93"/>
                  </a:lnTo>
                  <a:lnTo>
                    <a:pt x="156" y="98"/>
                  </a:lnTo>
                  <a:lnTo>
                    <a:pt x="158" y="99"/>
                  </a:lnTo>
                  <a:lnTo>
                    <a:pt x="161" y="99"/>
                  </a:lnTo>
                  <a:lnTo>
                    <a:pt x="164" y="95"/>
                  </a:lnTo>
                  <a:lnTo>
                    <a:pt x="168" y="84"/>
                  </a:lnTo>
                  <a:lnTo>
                    <a:pt x="171" y="71"/>
                  </a:lnTo>
                  <a:lnTo>
                    <a:pt x="170" y="55"/>
                  </a:lnTo>
                  <a:lnTo>
                    <a:pt x="165" y="38"/>
                  </a:lnTo>
                  <a:lnTo>
                    <a:pt x="170" y="34"/>
                  </a:lnTo>
                  <a:lnTo>
                    <a:pt x="177" y="30"/>
                  </a:lnTo>
                  <a:lnTo>
                    <a:pt x="184" y="24"/>
                  </a:lnTo>
                  <a:lnTo>
                    <a:pt x="195" y="18"/>
                  </a:lnTo>
                  <a:lnTo>
                    <a:pt x="205" y="12"/>
                  </a:lnTo>
                  <a:lnTo>
                    <a:pt x="214" y="7"/>
                  </a:lnTo>
                  <a:lnTo>
                    <a:pt x="221" y="4"/>
                  </a:lnTo>
                  <a:lnTo>
                    <a:pt x="227" y="1"/>
                  </a:lnTo>
                  <a:lnTo>
                    <a:pt x="223" y="0"/>
                  </a:lnTo>
                  <a:lnTo>
                    <a:pt x="215" y="1"/>
                  </a:lnTo>
                  <a:lnTo>
                    <a:pt x="206" y="3"/>
                  </a:lnTo>
                  <a:lnTo>
                    <a:pt x="202" y="3"/>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25" name="Freeform 308"/>
            <p:cNvSpPr>
              <a:spLocks/>
            </p:cNvSpPr>
            <p:nvPr/>
          </p:nvSpPr>
          <p:spPr bwMode="auto">
            <a:xfrm>
              <a:off x="1370" y="1427"/>
              <a:ext cx="20" cy="22"/>
            </a:xfrm>
            <a:custGeom>
              <a:avLst/>
              <a:gdLst>
                <a:gd name="T0" fmla="*/ 3 w 20"/>
                <a:gd name="T1" fmla="*/ 2 h 22"/>
                <a:gd name="T2" fmla="*/ 9 w 20"/>
                <a:gd name="T3" fmla="*/ 0 h 22"/>
                <a:gd name="T4" fmla="*/ 13 w 20"/>
                <a:gd name="T5" fmla="*/ 0 h 22"/>
                <a:gd name="T6" fmla="*/ 17 w 20"/>
                <a:gd name="T7" fmla="*/ 2 h 22"/>
                <a:gd name="T8" fmla="*/ 19 w 20"/>
                <a:gd name="T9" fmla="*/ 6 h 22"/>
                <a:gd name="T10" fmla="*/ 20 w 20"/>
                <a:gd name="T11" fmla="*/ 10 h 22"/>
                <a:gd name="T12" fmla="*/ 20 w 20"/>
                <a:gd name="T13" fmla="*/ 15 h 22"/>
                <a:gd name="T14" fmla="*/ 19 w 20"/>
                <a:gd name="T15" fmla="*/ 18 h 22"/>
                <a:gd name="T16" fmla="*/ 17 w 20"/>
                <a:gd name="T17" fmla="*/ 21 h 22"/>
                <a:gd name="T18" fmla="*/ 14 w 20"/>
                <a:gd name="T19" fmla="*/ 22 h 22"/>
                <a:gd name="T20" fmla="*/ 12 w 20"/>
                <a:gd name="T21" fmla="*/ 22 h 22"/>
                <a:gd name="T22" fmla="*/ 7 w 20"/>
                <a:gd name="T23" fmla="*/ 21 h 22"/>
                <a:gd name="T24" fmla="*/ 3 w 20"/>
                <a:gd name="T25" fmla="*/ 18 h 22"/>
                <a:gd name="T26" fmla="*/ 1 w 20"/>
                <a:gd name="T27" fmla="*/ 13 h 22"/>
                <a:gd name="T28" fmla="*/ 0 w 20"/>
                <a:gd name="T29" fmla="*/ 7 h 22"/>
                <a:gd name="T30" fmla="*/ 0 w 20"/>
                <a:gd name="T31" fmla="*/ 3 h 22"/>
                <a:gd name="T32" fmla="*/ 3 w 20"/>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2"/>
                <a:gd name="T53" fmla="*/ 20 w 2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2">
                  <a:moveTo>
                    <a:pt x="3" y="2"/>
                  </a:moveTo>
                  <a:lnTo>
                    <a:pt x="9" y="0"/>
                  </a:lnTo>
                  <a:lnTo>
                    <a:pt x="13" y="0"/>
                  </a:lnTo>
                  <a:lnTo>
                    <a:pt x="17" y="2"/>
                  </a:lnTo>
                  <a:lnTo>
                    <a:pt x="19" y="6"/>
                  </a:lnTo>
                  <a:lnTo>
                    <a:pt x="20" y="10"/>
                  </a:lnTo>
                  <a:lnTo>
                    <a:pt x="20" y="15"/>
                  </a:lnTo>
                  <a:lnTo>
                    <a:pt x="19" y="18"/>
                  </a:lnTo>
                  <a:lnTo>
                    <a:pt x="17" y="21"/>
                  </a:lnTo>
                  <a:lnTo>
                    <a:pt x="14" y="22"/>
                  </a:lnTo>
                  <a:lnTo>
                    <a:pt x="12" y="22"/>
                  </a:lnTo>
                  <a:lnTo>
                    <a:pt x="7" y="21"/>
                  </a:lnTo>
                  <a:lnTo>
                    <a:pt x="3" y="18"/>
                  </a:lnTo>
                  <a:lnTo>
                    <a:pt x="1" y="13"/>
                  </a:lnTo>
                  <a:lnTo>
                    <a:pt x="0" y="7"/>
                  </a:lnTo>
                  <a:lnTo>
                    <a:pt x="0" y="3"/>
                  </a:lnTo>
                  <a:lnTo>
                    <a:pt x="3" y="2"/>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26" name="Freeform 309"/>
            <p:cNvSpPr>
              <a:spLocks/>
            </p:cNvSpPr>
            <p:nvPr/>
          </p:nvSpPr>
          <p:spPr bwMode="auto">
            <a:xfrm>
              <a:off x="1365" y="1479"/>
              <a:ext cx="18" cy="15"/>
            </a:xfrm>
            <a:custGeom>
              <a:avLst/>
              <a:gdLst>
                <a:gd name="T0" fmla="*/ 2 w 18"/>
                <a:gd name="T1" fmla="*/ 1 h 15"/>
                <a:gd name="T2" fmla="*/ 6 w 18"/>
                <a:gd name="T3" fmla="*/ 0 h 15"/>
                <a:gd name="T4" fmla="*/ 9 w 18"/>
                <a:gd name="T5" fmla="*/ 0 h 15"/>
                <a:gd name="T6" fmla="*/ 14 w 18"/>
                <a:gd name="T7" fmla="*/ 1 h 15"/>
                <a:gd name="T8" fmla="*/ 17 w 18"/>
                <a:gd name="T9" fmla="*/ 3 h 15"/>
                <a:gd name="T10" fmla="*/ 18 w 18"/>
                <a:gd name="T11" fmla="*/ 6 h 15"/>
                <a:gd name="T12" fmla="*/ 18 w 18"/>
                <a:gd name="T13" fmla="*/ 7 h 15"/>
                <a:gd name="T14" fmla="*/ 17 w 18"/>
                <a:gd name="T15" fmla="*/ 10 h 15"/>
                <a:gd name="T16" fmla="*/ 15 w 18"/>
                <a:gd name="T17" fmla="*/ 13 h 15"/>
                <a:gd name="T18" fmla="*/ 12 w 18"/>
                <a:gd name="T19" fmla="*/ 15 h 15"/>
                <a:gd name="T20" fmla="*/ 8 w 18"/>
                <a:gd name="T21" fmla="*/ 15 h 15"/>
                <a:gd name="T22" fmla="*/ 3 w 18"/>
                <a:gd name="T23" fmla="*/ 13 h 15"/>
                <a:gd name="T24" fmla="*/ 2 w 18"/>
                <a:gd name="T25" fmla="*/ 12 h 15"/>
                <a:gd name="T26" fmla="*/ 2 w 18"/>
                <a:gd name="T27" fmla="*/ 10 h 15"/>
                <a:gd name="T28" fmla="*/ 0 w 18"/>
                <a:gd name="T29" fmla="*/ 9 h 15"/>
                <a:gd name="T30" fmla="*/ 0 w 18"/>
                <a:gd name="T31" fmla="*/ 4 h 15"/>
                <a:gd name="T32" fmla="*/ 2 w 18"/>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5"/>
                <a:gd name="T53" fmla="*/ 18 w 18"/>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5">
                  <a:moveTo>
                    <a:pt x="2" y="1"/>
                  </a:moveTo>
                  <a:lnTo>
                    <a:pt x="6" y="0"/>
                  </a:lnTo>
                  <a:lnTo>
                    <a:pt x="9" y="0"/>
                  </a:lnTo>
                  <a:lnTo>
                    <a:pt x="14" y="1"/>
                  </a:lnTo>
                  <a:lnTo>
                    <a:pt x="17" y="3"/>
                  </a:lnTo>
                  <a:lnTo>
                    <a:pt x="18" y="6"/>
                  </a:lnTo>
                  <a:lnTo>
                    <a:pt x="18" y="7"/>
                  </a:lnTo>
                  <a:lnTo>
                    <a:pt x="17" y="10"/>
                  </a:lnTo>
                  <a:lnTo>
                    <a:pt x="15" y="13"/>
                  </a:lnTo>
                  <a:lnTo>
                    <a:pt x="12" y="15"/>
                  </a:lnTo>
                  <a:lnTo>
                    <a:pt x="8" y="15"/>
                  </a:lnTo>
                  <a:lnTo>
                    <a:pt x="3" y="13"/>
                  </a:lnTo>
                  <a:lnTo>
                    <a:pt x="2" y="12"/>
                  </a:lnTo>
                  <a:lnTo>
                    <a:pt x="2" y="10"/>
                  </a:lnTo>
                  <a:lnTo>
                    <a:pt x="0" y="9"/>
                  </a:lnTo>
                  <a:lnTo>
                    <a:pt x="0" y="4"/>
                  </a:lnTo>
                  <a:lnTo>
                    <a:pt x="2"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27" name="Freeform 310"/>
            <p:cNvSpPr>
              <a:spLocks/>
            </p:cNvSpPr>
            <p:nvPr/>
          </p:nvSpPr>
          <p:spPr bwMode="auto">
            <a:xfrm>
              <a:off x="1404" y="1514"/>
              <a:ext cx="23" cy="22"/>
            </a:xfrm>
            <a:custGeom>
              <a:avLst/>
              <a:gdLst>
                <a:gd name="T0" fmla="*/ 3 w 23"/>
                <a:gd name="T1" fmla="*/ 6 h 22"/>
                <a:gd name="T2" fmla="*/ 7 w 23"/>
                <a:gd name="T3" fmla="*/ 2 h 22"/>
                <a:gd name="T4" fmla="*/ 11 w 23"/>
                <a:gd name="T5" fmla="*/ 0 h 22"/>
                <a:gd name="T6" fmla="*/ 14 w 23"/>
                <a:gd name="T7" fmla="*/ 0 h 22"/>
                <a:gd name="T8" fmla="*/ 19 w 23"/>
                <a:gd name="T9" fmla="*/ 3 h 22"/>
                <a:gd name="T10" fmla="*/ 22 w 23"/>
                <a:gd name="T11" fmla="*/ 6 h 22"/>
                <a:gd name="T12" fmla="*/ 23 w 23"/>
                <a:gd name="T13" fmla="*/ 11 h 22"/>
                <a:gd name="T14" fmla="*/ 23 w 23"/>
                <a:gd name="T15" fmla="*/ 15 h 22"/>
                <a:gd name="T16" fmla="*/ 20 w 23"/>
                <a:gd name="T17" fmla="*/ 18 h 22"/>
                <a:gd name="T18" fmla="*/ 17 w 23"/>
                <a:gd name="T19" fmla="*/ 21 h 22"/>
                <a:gd name="T20" fmla="*/ 13 w 23"/>
                <a:gd name="T21" fmla="*/ 22 h 22"/>
                <a:gd name="T22" fmla="*/ 7 w 23"/>
                <a:gd name="T23" fmla="*/ 22 h 22"/>
                <a:gd name="T24" fmla="*/ 4 w 23"/>
                <a:gd name="T25" fmla="*/ 21 h 22"/>
                <a:gd name="T26" fmla="*/ 1 w 23"/>
                <a:gd name="T27" fmla="*/ 17 h 22"/>
                <a:gd name="T28" fmla="*/ 0 w 23"/>
                <a:gd name="T29" fmla="*/ 14 h 22"/>
                <a:gd name="T30" fmla="*/ 0 w 23"/>
                <a:gd name="T31" fmla="*/ 9 h 22"/>
                <a:gd name="T32" fmla="*/ 3 w 23"/>
                <a:gd name="T33" fmla="*/ 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2"/>
                <a:gd name="T53" fmla="*/ 23 w 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2">
                  <a:moveTo>
                    <a:pt x="3" y="6"/>
                  </a:moveTo>
                  <a:lnTo>
                    <a:pt x="7" y="2"/>
                  </a:lnTo>
                  <a:lnTo>
                    <a:pt x="11" y="0"/>
                  </a:lnTo>
                  <a:lnTo>
                    <a:pt x="14" y="0"/>
                  </a:lnTo>
                  <a:lnTo>
                    <a:pt x="19" y="3"/>
                  </a:lnTo>
                  <a:lnTo>
                    <a:pt x="22" y="6"/>
                  </a:lnTo>
                  <a:lnTo>
                    <a:pt x="23" y="11"/>
                  </a:lnTo>
                  <a:lnTo>
                    <a:pt x="23" y="15"/>
                  </a:lnTo>
                  <a:lnTo>
                    <a:pt x="20" y="18"/>
                  </a:lnTo>
                  <a:lnTo>
                    <a:pt x="17" y="21"/>
                  </a:lnTo>
                  <a:lnTo>
                    <a:pt x="13" y="22"/>
                  </a:lnTo>
                  <a:lnTo>
                    <a:pt x="7" y="22"/>
                  </a:lnTo>
                  <a:lnTo>
                    <a:pt x="4" y="21"/>
                  </a:lnTo>
                  <a:lnTo>
                    <a:pt x="1" y="17"/>
                  </a:lnTo>
                  <a:lnTo>
                    <a:pt x="0" y="14"/>
                  </a:lnTo>
                  <a:lnTo>
                    <a:pt x="0" y="9"/>
                  </a:lnTo>
                  <a:lnTo>
                    <a:pt x="3" y="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28" name="Freeform 311"/>
            <p:cNvSpPr>
              <a:spLocks/>
            </p:cNvSpPr>
            <p:nvPr/>
          </p:nvSpPr>
          <p:spPr bwMode="auto">
            <a:xfrm>
              <a:off x="1317" y="1505"/>
              <a:ext cx="26" cy="26"/>
            </a:xfrm>
            <a:custGeom>
              <a:avLst/>
              <a:gdLst>
                <a:gd name="T0" fmla="*/ 13 w 26"/>
                <a:gd name="T1" fmla="*/ 0 h 26"/>
                <a:gd name="T2" fmla="*/ 19 w 26"/>
                <a:gd name="T3" fmla="*/ 2 h 26"/>
                <a:gd name="T4" fmla="*/ 23 w 26"/>
                <a:gd name="T5" fmla="*/ 3 h 26"/>
                <a:gd name="T6" fmla="*/ 26 w 26"/>
                <a:gd name="T7" fmla="*/ 8 h 26"/>
                <a:gd name="T8" fmla="*/ 26 w 26"/>
                <a:gd name="T9" fmla="*/ 12 h 26"/>
                <a:gd name="T10" fmla="*/ 25 w 26"/>
                <a:gd name="T11" fmla="*/ 18 h 26"/>
                <a:gd name="T12" fmla="*/ 23 w 26"/>
                <a:gd name="T13" fmla="*/ 23 h 26"/>
                <a:gd name="T14" fmla="*/ 19 w 26"/>
                <a:gd name="T15" fmla="*/ 26 h 26"/>
                <a:gd name="T16" fmla="*/ 14 w 26"/>
                <a:gd name="T17" fmla="*/ 26 h 26"/>
                <a:gd name="T18" fmla="*/ 8 w 26"/>
                <a:gd name="T19" fmla="*/ 24 h 26"/>
                <a:gd name="T20" fmla="*/ 4 w 26"/>
                <a:gd name="T21" fmla="*/ 23 h 26"/>
                <a:gd name="T22" fmla="*/ 1 w 26"/>
                <a:gd name="T23" fmla="*/ 20 h 26"/>
                <a:gd name="T24" fmla="*/ 0 w 26"/>
                <a:gd name="T25" fmla="*/ 15 h 26"/>
                <a:gd name="T26" fmla="*/ 1 w 26"/>
                <a:gd name="T27" fmla="*/ 11 h 26"/>
                <a:gd name="T28" fmla="*/ 3 w 26"/>
                <a:gd name="T29" fmla="*/ 5 h 26"/>
                <a:gd name="T30" fmla="*/ 7 w 26"/>
                <a:gd name="T31" fmla="*/ 2 h 26"/>
                <a:gd name="T32" fmla="*/ 13 w 26"/>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13" y="0"/>
                  </a:moveTo>
                  <a:lnTo>
                    <a:pt x="19" y="2"/>
                  </a:lnTo>
                  <a:lnTo>
                    <a:pt x="23" y="3"/>
                  </a:lnTo>
                  <a:lnTo>
                    <a:pt x="26" y="8"/>
                  </a:lnTo>
                  <a:lnTo>
                    <a:pt x="26" y="12"/>
                  </a:lnTo>
                  <a:lnTo>
                    <a:pt x="25" y="18"/>
                  </a:lnTo>
                  <a:lnTo>
                    <a:pt x="23" y="23"/>
                  </a:lnTo>
                  <a:lnTo>
                    <a:pt x="19" y="26"/>
                  </a:lnTo>
                  <a:lnTo>
                    <a:pt x="14" y="26"/>
                  </a:lnTo>
                  <a:lnTo>
                    <a:pt x="8" y="24"/>
                  </a:lnTo>
                  <a:lnTo>
                    <a:pt x="4" y="23"/>
                  </a:lnTo>
                  <a:lnTo>
                    <a:pt x="1" y="20"/>
                  </a:lnTo>
                  <a:lnTo>
                    <a:pt x="0" y="15"/>
                  </a:lnTo>
                  <a:lnTo>
                    <a:pt x="1" y="11"/>
                  </a:lnTo>
                  <a:lnTo>
                    <a:pt x="3" y="5"/>
                  </a:lnTo>
                  <a:lnTo>
                    <a:pt x="7" y="2"/>
                  </a:lnTo>
                  <a:lnTo>
                    <a:pt x="13" y="0"/>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29" name="Freeform 312"/>
            <p:cNvSpPr>
              <a:spLocks/>
            </p:cNvSpPr>
            <p:nvPr/>
          </p:nvSpPr>
          <p:spPr bwMode="auto">
            <a:xfrm>
              <a:off x="1303" y="1451"/>
              <a:ext cx="27" cy="23"/>
            </a:xfrm>
            <a:custGeom>
              <a:avLst/>
              <a:gdLst>
                <a:gd name="T0" fmla="*/ 0 w 27"/>
                <a:gd name="T1" fmla="*/ 13 h 23"/>
                <a:gd name="T2" fmla="*/ 0 w 27"/>
                <a:gd name="T3" fmla="*/ 7 h 23"/>
                <a:gd name="T4" fmla="*/ 3 w 27"/>
                <a:gd name="T5" fmla="*/ 3 h 23"/>
                <a:gd name="T6" fmla="*/ 8 w 27"/>
                <a:gd name="T7" fmla="*/ 1 h 23"/>
                <a:gd name="T8" fmla="*/ 14 w 27"/>
                <a:gd name="T9" fmla="*/ 0 h 23"/>
                <a:gd name="T10" fmla="*/ 18 w 27"/>
                <a:gd name="T11" fmla="*/ 0 h 23"/>
                <a:gd name="T12" fmla="*/ 22 w 27"/>
                <a:gd name="T13" fmla="*/ 1 h 23"/>
                <a:gd name="T14" fmla="*/ 25 w 27"/>
                <a:gd name="T15" fmla="*/ 4 h 23"/>
                <a:gd name="T16" fmla="*/ 27 w 27"/>
                <a:gd name="T17" fmla="*/ 7 h 23"/>
                <a:gd name="T18" fmla="*/ 27 w 27"/>
                <a:gd name="T19" fmla="*/ 12 h 23"/>
                <a:gd name="T20" fmla="*/ 25 w 27"/>
                <a:gd name="T21" fmla="*/ 16 h 23"/>
                <a:gd name="T22" fmla="*/ 22 w 27"/>
                <a:gd name="T23" fmla="*/ 20 h 23"/>
                <a:gd name="T24" fmla="*/ 18 w 27"/>
                <a:gd name="T25" fmla="*/ 23 h 23"/>
                <a:gd name="T26" fmla="*/ 14 w 27"/>
                <a:gd name="T27" fmla="*/ 23 h 23"/>
                <a:gd name="T28" fmla="*/ 8 w 27"/>
                <a:gd name="T29" fmla="*/ 22 h 23"/>
                <a:gd name="T30" fmla="*/ 3 w 27"/>
                <a:gd name="T31" fmla="*/ 17 h 23"/>
                <a:gd name="T32" fmla="*/ 0 w 27"/>
                <a:gd name="T33" fmla="*/ 1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3"/>
                <a:gd name="T53" fmla="*/ 27 w 27"/>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3">
                  <a:moveTo>
                    <a:pt x="0" y="13"/>
                  </a:moveTo>
                  <a:lnTo>
                    <a:pt x="0" y="7"/>
                  </a:lnTo>
                  <a:lnTo>
                    <a:pt x="3" y="3"/>
                  </a:lnTo>
                  <a:lnTo>
                    <a:pt x="8" y="1"/>
                  </a:lnTo>
                  <a:lnTo>
                    <a:pt x="14" y="0"/>
                  </a:lnTo>
                  <a:lnTo>
                    <a:pt x="18" y="0"/>
                  </a:lnTo>
                  <a:lnTo>
                    <a:pt x="22" y="1"/>
                  </a:lnTo>
                  <a:lnTo>
                    <a:pt x="25" y="4"/>
                  </a:lnTo>
                  <a:lnTo>
                    <a:pt x="27" y="7"/>
                  </a:lnTo>
                  <a:lnTo>
                    <a:pt x="27" y="12"/>
                  </a:lnTo>
                  <a:lnTo>
                    <a:pt x="25" y="16"/>
                  </a:lnTo>
                  <a:lnTo>
                    <a:pt x="22" y="20"/>
                  </a:lnTo>
                  <a:lnTo>
                    <a:pt x="18" y="23"/>
                  </a:lnTo>
                  <a:lnTo>
                    <a:pt x="14" y="23"/>
                  </a:lnTo>
                  <a:lnTo>
                    <a:pt x="8" y="22"/>
                  </a:lnTo>
                  <a:lnTo>
                    <a:pt x="3" y="17"/>
                  </a:lnTo>
                  <a:lnTo>
                    <a:pt x="0" y="13"/>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30" name="Freeform 313"/>
            <p:cNvSpPr>
              <a:spLocks/>
            </p:cNvSpPr>
            <p:nvPr/>
          </p:nvSpPr>
          <p:spPr bwMode="auto">
            <a:xfrm>
              <a:off x="1263" y="1449"/>
              <a:ext cx="23" cy="21"/>
            </a:xfrm>
            <a:custGeom>
              <a:avLst/>
              <a:gdLst>
                <a:gd name="T0" fmla="*/ 0 w 23"/>
                <a:gd name="T1" fmla="*/ 14 h 21"/>
                <a:gd name="T2" fmla="*/ 0 w 23"/>
                <a:gd name="T3" fmla="*/ 9 h 21"/>
                <a:gd name="T4" fmla="*/ 3 w 23"/>
                <a:gd name="T5" fmla="*/ 5 h 21"/>
                <a:gd name="T6" fmla="*/ 6 w 23"/>
                <a:gd name="T7" fmla="*/ 2 h 21"/>
                <a:gd name="T8" fmla="*/ 11 w 23"/>
                <a:gd name="T9" fmla="*/ 0 h 21"/>
                <a:gd name="T10" fmla="*/ 15 w 23"/>
                <a:gd name="T11" fmla="*/ 0 h 21"/>
                <a:gd name="T12" fmla="*/ 20 w 23"/>
                <a:gd name="T13" fmla="*/ 2 h 21"/>
                <a:gd name="T14" fmla="*/ 21 w 23"/>
                <a:gd name="T15" fmla="*/ 6 h 21"/>
                <a:gd name="T16" fmla="*/ 23 w 23"/>
                <a:gd name="T17" fmla="*/ 9 h 21"/>
                <a:gd name="T18" fmla="*/ 21 w 23"/>
                <a:gd name="T19" fmla="*/ 14 h 21"/>
                <a:gd name="T20" fmla="*/ 20 w 23"/>
                <a:gd name="T21" fmla="*/ 16 h 21"/>
                <a:gd name="T22" fmla="*/ 17 w 23"/>
                <a:gd name="T23" fmla="*/ 19 h 21"/>
                <a:gd name="T24" fmla="*/ 14 w 23"/>
                <a:gd name="T25" fmla="*/ 21 h 21"/>
                <a:gd name="T26" fmla="*/ 9 w 23"/>
                <a:gd name="T27" fmla="*/ 21 h 21"/>
                <a:gd name="T28" fmla="*/ 5 w 23"/>
                <a:gd name="T29" fmla="*/ 19 h 21"/>
                <a:gd name="T30" fmla="*/ 0 w 23"/>
                <a:gd name="T31" fmla="*/ 18 h 21"/>
                <a:gd name="T32" fmla="*/ 0 w 23"/>
                <a:gd name="T33" fmla="*/ 1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1"/>
                <a:gd name="T53" fmla="*/ 23 w 2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1">
                  <a:moveTo>
                    <a:pt x="0" y="14"/>
                  </a:moveTo>
                  <a:lnTo>
                    <a:pt x="0" y="9"/>
                  </a:lnTo>
                  <a:lnTo>
                    <a:pt x="3" y="5"/>
                  </a:lnTo>
                  <a:lnTo>
                    <a:pt x="6" y="2"/>
                  </a:lnTo>
                  <a:lnTo>
                    <a:pt x="11" y="0"/>
                  </a:lnTo>
                  <a:lnTo>
                    <a:pt x="15" y="0"/>
                  </a:lnTo>
                  <a:lnTo>
                    <a:pt x="20" y="2"/>
                  </a:lnTo>
                  <a:lnTo>
                    <a:pt x="21" y="6"/>
                  </a:lnTo>
                  <a:lnTo>
                    <a:pt x="23" y="9"/>
                  </a:lnTo>
                  <a:lnTo>
                    <a:pt x="21" y="14"/>
                  </a:lnTo>
                  <a:lnTo>
                    <a:pt x="20" y="16"/>
                  </a:lnTo>
                  <a:lnTo>
                    <a:pt x="17" y="19"/>
                  </a:lnTo>
                  <a:lnTo>
                    <a:pt x="14" y="21"/>
                  </a:lnTo>
                  <a:lnTo>
                    <a:pt x="9" y="21"/>
                  </a:lnTo>
                  <a:lnTo>
                    <a:pt x="5" y="19"/>
                  </a:lnTo>
                  <a:lnTo>
                    <a:pt x="0" y="18"/>
                  </a:lnTo>
                  <a:lnTo>
                    <a:pt x="0" y="14"/>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31" name="Freeform 314"/>
            <p:cNvSpPr>
              <a:spLocks/>
            </p:cNvSpPr>
            <p:nvPr/>
          </p:nvSpPr>
          <p:spPr bwMode="auto">
            <a:xfrm>
              <a:off x="1296" y="1412"/>
              <a:ext cx="24" cy="22"/>
            </a:xfrm>
            <a:custGeom>
              <a:avLst/>
              <a:gdLst>
                <a:gd name="T0" fmla="*/ 0 w 24"/>
                <a:gd name="T1" fmla="*/ 12 h 22"/>
                <a:gd name="T2" fmla="*/ 1 w 24"/>
                <a:gd name="T3" fmla="*/ 9 h 22"/>
                <a:gd name="T4" fmla="*/ 3 w 24"/>
                <a:gd name="T5" fmla="*/ 5 h 22"/>
                <a:gd name="T6" fmla="*/ 6 w 24"/>
                <a:gd name="T7" fmla="*/ 2 h 22"/>
                <a:gd name="T8" fmla="*/ 10 w 24"/>
                <a:gd name="T9" fmla="*/ 0 h 22"/>
                <a:gd name="T10" fmla="*/ 15 w 24"/>
                <a:gd name="T11" fmla="*/ 0 h 22"/>
                <a:gd name="T12" fmla="*/ 19 w 24"/>
                <a:gd name="T13" fmla="*/ 2 h 22"/>
                <a:gd name="T14" fmla="*/ 22 w 24"/>
                <a:gd name="T15" fmla="*/ 5 h 22"/>
                <a:gd name="T16" fmla="*/ 24 w 24"/>
                <a:gd name="T17" fmla="*/ 8 h 22"/>
                <a:gd name="T18" fmla="*/ 24 w 24"/>
                <a:gd name="T19" fmla="*/ 12 h 22"/>
                <a:gd name="T20" fmla="*/ 22 w 24"/>
                <a:gd name="T21" fmla="*/ 17 h 22"/>
                <a:gd name="T22" fmla="*/ 19 w 24"/>
                <a:gd name="T23" fmla="*/ 21 h 22"/>
                <a:gd name="T24" fmla="*/ 15 w 24"/>
                <a:gd name="T25" fmla="*/ 22 h 22"/>
                <a:gd name="T26" fmla="*/ 10 w 24"/>
                <a:gd name="T27" fmla="*/ 22 h 22"/>
                <a:gd name="T28" fmla="*/ 6 w 24"/>
                <a:gd name="T29" fmla="*/ 21 h 22"/>
                <a:gd name="T30" fmla="*/ 1 w 24"/>
                <a:gd name="T31" fmla="*/ 17 h 22"/>
                <a:gd name="T32" fmla="*/ 0 w 24"/>
                <a:gd name="T33" fmla="*/ 1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2"/>
                <a:gd name="T53" fmla="*/ 24 w 24"/>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2">
                  <a:moveTo>
                    <a:pt x="0" y="12"/>
                  </a:moveTo>
                  <a:lnTo>
                    <a:pt x="1" y="9"/>
                  </a:lnTo>
                  <a:lnTo>
                    <a:pt x="3" y="5"/>
                  </a:lnTo>
                  <a:lnTo>
                    <a:pt x="6" y="2"/>
                  </a:lnTo>
                  <a:lnTo>
                    <a:pt x="10" y="0"/>
                  </a:lnTo>
                  <a:lnTo>
                    <a:pt x="15" y="0"/>
                  </a:lnTo>
                  <a:lnTo>
                    <a:pt x="19" y="2"/>
                  </a:lnTo>
                  <a:lnTo>
                    <a:pt x="22" y="5"/>
                  </a:lnTo>
                  <a:lnTo>
                    <a:pt x="24" y="8"/>
                  </a:lnTo>
                  <a:lnTo>
                    <a:pt x="24" y="12"/>
                  </a:lnTo>
                  <a:lnTo>
                    <a:pt x="22" y="17"/>
                  </a:lnTo>
                  <a:lnTo>
                    <a:pt x="19" y="21"/>
                  </a:lnTo>
                  <a:lnTo>
                    <a:pt x="15" y="22"/>
                  </a:lnTo>
                  <a:lnTo>
                    <a:pt x="10" y="22"/>
                  </a:lnTo>
                  <a:lnTo>
                    <a:pt x="6" y="21"/>
                  </a:lnTo>
                  <a:lnTo>
                    <a:pt x="1" y="17"/>
                  </a:lnTo>
                  <a:lnTo>
                    <a:pt x="0" y="12"/>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32" name="Freeform 315"/>
            <p:cNvSpPr>
              <a:spLocks/>
            </p:cNvSpPr>
            <p:nvPr/>
          </p:nvSpPr>
          <p:spPr bwMode="auto">
            <a:xfrm>
              <a:off x="1752" y="1406"/>
              <a:ext cx="168" cy="172"/>
            </a:xfrm>
            <a:custGeom>
              <a:avLst/>
              <a:gdLst>
                <a:gd name="T0" fmla="*/ 18 w 168"/>
                <a:gd name="T1" fmla="*/ 49 h 172"/>
                <a:gd name="T2" fmla="*/ 27 w 168"/>
                <a:gd name="T3" fmla="*/ 83 h 172"/>
                <a:gd name="T4" fmla="*/ 41 w 168"/>
                <a:gd name="T5" fmla="*/ 80 h 172"/>
                <a:gd name="T6" fmla="*/ 55 w 168"/>
                <a:gd name="T7" fmla="*/ 92 h 172"/>
                <a:gd name="T8" fmla="*/ 59 w 168"/>
                <a:gd name="T9" fmla="*/ 101 h 172"/>
                <a:gd name="T10" fmla="*/ 44 w 168"/>
                <a:gd name="T11" fmla="*/ 98 h 172"/>
                <a:gd name="T12" fmla="*/ 36 w 168"/>
                <a:gd name="T13" fmla="*/ 95 h 172"/>
                <a:gd name="T14" fmla="*/ 24 w 168"/>
                <a:gd name="T15" fmla="*/ 88 h 172"/>
                <a:gd name="T16" fmla="*/ 3 w 168"/>
                <a:gd name="T17" fmla="*/ 96 h 172"/>
                <a:gd name="T18" fmla="*/ 2 w 168"/>
                <a:gd name="T19" fmla="*/ 119 h 172"/>
                <a:gd name="T20" fmla="*/ 6 w 168"/>
                <a:gd name="T21" fmla="*/ 129 h 172"/>
                <a:gd name="T22" fmla="*/ 34 w 168"/>
                <a:gd name="T23" fmla="*/ 132 h 172"/>
                <a:gd name="T24" fmla="*/ 49 w 168"/>
                <a:gd name="T25" fmla="*/ 125 h 172"/>
                <a:gd name="T26" fmla="*/ 49 w 168"/>
                <a:gd name="T27" fmla="*/ 133 h 172"/>
                <a:gd name="T28" fmla="*/ 40 w 168"/>
                <a:gd name="T29" fmla="*/ 166 h 172"/>
                <a:gd name="T30" fmla="*/ 68 w 168"/>
                <a:gd name="T31" fmla="*/ 169 h 172"/>
                <a:gd name="T32" fmla="*/ 80 w 168"/>
                <a:gd name="T33" fmla="*/ 145 h 172"/>
                <a:gd name="T34" fmla="*/ 71 w 168"/>
                <a:gd name="T35" fmla="*/ 126 h 172"/>
                <a:gd name="T36" fmla="*/ 77 w 168"/>
                <a:gd name="T37" fmla="*/ 120 h 172"/>
                <a:gd name="T38" fmla="*/ 81 w 168"/>
                <a:gd name="T39" fmla="*/ 129 h 172"/>
                <a:gd name="T40" fmla="*/ 90 w 168"/>
                <a:gd name="T41" fmla="*/ 147 h 172"/>
                <a:gd name="T42" fmla="*/ 114 w 168"/>
                <a:gd name="T43" fmla="*/ 145 h 172"/>
                <a:gd name="T44" fmla="*/ 134 w 168"/>
                <a:gd name="T45" fmla="*/ 151 h 172"/>
                <a:gd name="T46" fmla="*/ 154 w 168"/>
                <a:gd name="T47" fmla="*/ 139 h 172"/>
                <a:gd name="T48" fmla="*/ 158 w 168"/>
                <a:gd name="T49" fmla="*/ 127 h 172"/>
                <a:gd name="T50" fmla="*/ 154 w 168"/>
                <a:gd name="T51" fmla="*/ 120 h 172"/>
                <a:gd name="T52" fmla="*/ 132 w 168"/>
                <a:gd name="T53" fmla="*/ 110 h 172"/>
                <a:gd name="T54" fmla="*/ 117 w 168"/>
                <a:gd name="T55" fmla="*/ 105 h 172"/>
                <a:gd name="T56" fmla="*/ 124 w 168"/>
                <a:gd name="T57" fmla="*/ 89 h 172"/>
                <a:gd name="T58" fmla="*/ 145 w 168"/>
                <a:gd name="T59" fmla="*/ 82 h 172"/>
                <a:gd name="T60" fmla="*/ 165 w 168"/>
                <a:gd name="T61" fmla="*/ 70 h 172"/>
                <a:gd name="T62" fmla="*/ 165 w 168"/>
                <a:gd name="T63" fmla="*/ 49 h 172"/>
                <a:gd name="T64" fmla="*/ 146 w 168"/>
                <a:gd name="T65" fmla="*/ 37 h 172"/>
                <a:gd name="T66" fmla="*/ 126 w 168"/>
                <a:gd name="T67" fmla="*/ 48 h 172"/>
                <a:gd name="T68" fmla="*/ 126 w 168"/>
                <a:gd name="T69" fmla="*/ 61 h 172"/>
                <a:gd name="T70" fmla="*/ 106 w 168"/>
                <a:gd name="T71" fmla="*/ 77 h 172"/>
                <a:gd name="T72" fmla="*/ 99 w 168"/>
                <a:gd name="T73" fmla="*/ 76 h 172"/>
                <a:gd name="T74" fmla="*/ 96 w 168"/>
                <a:gd name="T75" fmla="*/ 65 h 172"/>
                <a:gd name="T76" fmla="*/ 102 w 168"/>
                <a:gd name="T77" fmla="*/ 46 h 172"/>
                <a:gd name="T78" fmla="*/ 118 w 168"/>
                <a:gd name="T79" fmla="*/ 25 h 172"/>
                <a:gd name="T80" fmla="*/ 108 w 168"/>
                <a:gd name="T81" fmla="*/ 3 h 172"/>
                <a:gd name="T82" fmla="*/ 86 w 168"/>
                <a:gd name="T83" fmla="*/ 2 h 172"/>
                <a:gd name="T84" fmla="*/ 72 w 168"/>
                <a:gd name="T85" fmla="*/ 11 h 172"/>
                <a:gd name="T86" fmla="*/ 67 w 168"/>
                <a:gd name="T87" fmla="*/ 21 h 172"/>
                <a:gd name="T88" fmla="*/ 72 w 168"/>
                <a:gd name="T89" fmla="*/ 37 h 172"/>
                <a:gd name="T90" fmla="*/ 81 w 168"/>
                <a:gd name="T91" fmla="*/ 52 h 172"/>
                <a:gd name="T92" fmla="*/ 80 w 168"/>
                <a:gd name="T93" fmla="*/ 68 h 172"/>
                <a:gd name="T94" fmla="*/ 71 w 168"/>
                <a:gd name="T95" fmla="*/ 71 h 172"/>
                <a:gd name="T96" fmla="*/ 61 w 168"/>
                <a:gd name="T97" fmla="*/ 52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8"/>
                <a:gd name="T148" fmla="*/ 0 h 172"/>
                <a:gd name="T149" fmla="*/ 168 w 168"/>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8" h="172">
                  <a:moveTo>
                    <a:pt x="41" y="39"/>
                  </a:moveTo>
                  <a:lnTo>
                    <a:pt x="30" y="42"/>
                  </a:lnTo>
                  <a:lnTo>
                    <a:pt x="18" y="49"/>
                  </a:lnTo>
                  <a:lnTo>
                    <a:pt x="13" y="62"/>
                  </a:lnTo>
                  <a:lnTo>
                    <a:pt x="21" y="80"/>
                  </a:lnTo>
                  <a:lnTo>
                    <a:pt x="27" y="83"/>
                  </a:lnTo>
                  <a:lnTo>
                    <a:pt x="33" y="85"/>
                  </a:lnTo>
                  <a:lnTo>
                    <a:pt x="38" y="83"/>
                  </a:lnTo>
                  <a:lnTo>
                    <a:pt x="41" y="80"/>
                  </a:lnTo>
                  <a:lnTo>
                    <a:pt x="46" y="85"/>
                  </a:lnTo>
                  <a:lnTo>
                    <a:pt x="50" y="88"/>
                  </a:lnTo>
                  <a:lnTo>
                    <a:pt x="55" y="92"/>
                  </a:lnTo>
                  <a:lnTo>
                    <a:pt x="58" y="96"/>
                  </a:lnTo>
                  <a:lnTo>
                    <a:pt x="59" y="99"/>
                  </a:lnTo>
                  <a:lnTo>
                    <a:pt x="59" y="101"/>
                  </a:lnTo>
                  <a:lnTo>
                    <a:pt x="56" y="101"/>
                  </a:lnTo>
                  <a:lnTo>
                    <a:pt x="50" y="99"/>
                  </a:lnTo>
                  <a:lnTo>
                    <a:pt x="44" y="98"/>
                  </a:lnTo>
                  <a:lnTo>
                    <a:pt x="40" y="98"/>
                  </a:lnTo>
                  <a:lnTo>
                    <a:pt x="37" y="96"/>
                  </a:lnTo>
                  <a:lnTo>
                    <a:pt x="36" y="95"/>
                  </a:lnTo>
                  <a:lnTo>
                    <a:pt x="34" y="92"/>
                  </a:lnTo>
                  <a:lnTo>
                    <a:pt x="30" y="89"/>
                  </a:lnTo>
                  <a:lnTo>
                    <a:pt x="24" y="88"/>
                  </a:lnTo>
                  <a:lnTo>
                    <a:pt x="16" y="88"/>
                  </a:lnTo>
                  <a:lnTo>
                    <a:pt x="9" y="91"/>
                  </a:lnTo>
                  <a:lnTo>
                    <a:pt x="3" y="96"/>
                  </a:lnTo>
                  <a:lnTo>
                    <a:pt x="0" y="105"/>
                  </a:lnTo>
                  <a:lnTo>
                    <a:pt x="0" y="114"/>
                  </a:lnTo>
                  <a:lnTo>
                    <a:pt x="2" y="119"/>
                  </a:lnTo>
                  <a:lnTo>
                    <a:pt x="3" y="123"/>
                  </a:lnTo>
                  <a:lnTo>
                    <a:pt x="5" y="126"/>
                  </a:lnTo>
                  <a:lnTo>
                    <a:pt x="6" y="129"/>
                  </a:lnTo>
                  <a:lnTo>
                    <a:pt x="15" y="133"/>
                  </a:lnTo>
                  <a:lnTo>
                    <a:pt x="25" y="133"/>
                  </a:lnTo>
                  <a:lnTo>
                    <a:pt x="34" y="132"/>
                  </a:lnTo>
                  <a:lnTo>
                    <a:pt x="40" y="127"/>
                  </a:lnTo>
                  <a:lnTo>
                    <a:pt x="44" y="125"/>
                  </a:lnTo>
                  <a:lnTo>
                    <a:pt x="49" y="125"/>
                  </a:lnTo>
                  <a:lnTo>
                    <a:pt x="53" y="125"/>
                  </a:lnTo>
                  <a:lnTo>
                    <a:pt x="58" y="126"/>
                  </a:lnTo>
                  <a:lnTo>
                    <a:pt x="49" y="133"/>
                  </a:lnTo>
                  <a:lnTo>
                    <a:pt x="41" y="145"/>
                  </a:lnTo>
                  <a:lnTo>
                    <a:pt x="37" y="157"/>
                  </a:lnTo>
                  <a:lnTo>
                    <a:pt x="40" y="166"/>
                  </a:lnTo>
                  <a:lnTo>
                    <a:pt x="49" y="170"/>
                  </a:lnTo>
                  <a:lnTo>
                    <a:pt x="59" y="172"/>
                  </a:lnTo>
                  <a:lnTo>
                    <a:pt x="68" y="169"/>
                  </a:lnTo>
                  <a:lnTo>
                    <a:pt x="75" y="163"/>
                  </a:lnTo>
                  <a:lnTo>
                    <a:pt x="78" y="154"/>
                  </a:lnTo>
                  <a:lnTo>
                    <a:pt x="80" y="145"/>
                  </a:lnTo>
                  <a:lnTo>
                    <a:pt x="77" y="138"/>
                  </a:lnTo>
                  <a:lnTo>
                    <a:pt x="74" y="130"/>
                  </a:lnTo>
                  <a:lnTo>
                    <a:pt x="71" y="126"/>
                  </a:lnTo>
                  <a:lnTo>
                    <a:pt x="71" y="123"/>
                  </a:lnTo>
                  <a:lnTo>
                    <a:pt x="74" y="122"/>
                  </a:lnTo>
                  <a:lnTo>
                    <a:pt x="77" y="120"/>
                  </a:lnTo>
                  <a:lnTo>
                    <a:pt x="78" y="122"/>
                  </a:lnTo>
                  <a:lnTo>
                    <a:pt x="80" y="125"/>
                  </a:lnTo>
                  <a:lnTo>
                    <a:pt x="81" y="129"/>
                  </a:lnTo>
                  <a:lnTo>
                    <a:pt x="83" y="135"/>
                  </a:lnTo>
                  <a:lnTo>
                    <a:pt x="84" y="141"/>
                  </a:lnTo>
                  <a:lnTo>
                    <a:pt x="90" y="147"/>
                  </a:lnTo>
                  <a:lnTo>
                    <a:pt x="98" y="147"/>
                  </a:lnTo>
                  <a:lnTo>
                    <a:pt x="109" y="141"/>
                  </a:lnTo>
                  <a:lnTo>
                    <a:pt x="114" y="145"/>
                  </a:lnTo>
                  <a:lnTo>
                    <a:pt x="120" y="148"/>
                  </a:lnTo>
                  <a:lnTo>
                    <a:pt x="127" y="151"/>
                  </a:lnTo>
                  <a:lnTo>
                    <a:pt x="134" y="151"/>
                  </a:lnTo>
                  <a:lnTo>
                    <a:pt x="140" y="150"/>
                  </a:lnTo>
                  <a:lnTo>
                    <a:pt x="148" y="147"/>
                  </a:lnTo>
                  <a:lnTo>
                    <a:pt x="154" y="139"/>
                  </a:lnTo>
                  <a:lnTo>
                    <a:pt x="158" y="130"/>
                  </a:lnTo>
                  <a:lnTo>
                    <a:pt x="158" y="129"/>
                  </a:lnTo>
                  <a:lnTo>
                    <a:pt x="158" y="127"/>
                  </a:lnTo>
                  <a:lnTo>
                    <a:pt x="157" y="126"/>
                  </a:lnTo>
                  <a:lnTo>
                    <a:pt x="157" y="125"/>
                  </a:lnTo>
                  <a:lnTo>
                    <a:pt x="154" y="120"/>
                  </a:lnTo>
                  <a:lnTo>
                    <a:pt x="149" y="114"/>
                  </a:lnTo>
                  <a:lnTo>
                    <a:pt x="142" y="110"/>
                  </a:lnTo>
                  <a:lnTo>
                    <a:pt x="132" y="110"/>
                  </a:lnTo>
                  <a:lnTo>
                    <a:pt x="126" y="110"/>
                  </a:lnTo>
                  <a:lnTo>
                    <a:pt x="121" y="108"/>
                  </a:lnTo>
                  <a:lnTo>
                    <a:pt x="117" y="105"/>
                  </a:lnTo>
                  <a:lnTo>
                    <a:pt x="114" y="102"/>
                  </a:lnTo>
                  <a:lnTo>
                    <a:pt x="118" y="96"/>
                  </a:lnTo>
                  <a:lnTo>
                    <a:pt x="124" y="89"/>
                  </a:lnTo>
                  <a:lnTo>
                    <a:pt x="129" y="85"/>
                  </a:lnTo>
                  <a:lnTo>
                    <a:pt x="133" y="82"/>
                  </a:lnTo>
                  <a:lnTo>
                    <a:pt x="145" y="82"/>
                  </a:lnTo>
                  <a:lnTo>
                    <a:pt x="154" y="80"/>
                  </a:lnTo>
                  <a:lnTo>
                    <a:pt x="160" y="76"/>
                  </a:lnTo>
                  <a:lnTo>
                    <a:pt x="165" y="70"/>
                  </a:lnTo>
                  <a:lnTo>
                    <a:pt x="168" y="62"/>
                  </a:lnTo>
                  <a:lnTo>
                    <a:pt x="168" y="57"/>
                  </a:lnTo>
                  <a:lnTo>
                    <a:pt x="165" y="49"/>
                  </a:lnTo>
                  <a:lnTo>
                    <a:pt x="163" y="43"/>
                  </a:lnTo>
                  <a:lnTo>
                    <a:pt x="155" y="39"/>
                  </a:lnTo>
                  <a:lnTo>
                    <a:pt x="146" y="37"/>
                  </a:lnTo>
                  <a:lnTo>
                    <a:pt x="137" y="39"/>
                  </a:lnTo>
                  <a:lnTo>
                    <a:pt x="130" y="42"/>
                  </a:lnTo>
                  <a:lnTo>
                    <a:pt x="126" y="48"/>
                  </a:lnTo>
                  <a:lnTo>
                    <a:pt x="124" y="52"/>
                  </a:lnTo>
                  <a:lnTo>
                    <a:pt x="124" y="57"/>
                  </a:lnTo>
                  <a:lnTo>
                    <a:pt x="126" y="61"/>
                  </a:lnTo>
                  <a:lnTo>
                    <a:pt x="120" y="67"/>
                  </a:lnTo>
                  <a:lnTo>
                    <a:pt x="112" y="73"/>
                  </a:lnTo>
                  <a:lnTo>
                    <a:pt x="106" y="77"/>
                  </a:lnTo>
                  <a:lnTo>
                    <a:pt x="103" y="80"/>
                  </a:lnTo>
                  <a:lnTo>
                    <a:pt x="102" y="77"/>
                  </a:lnTo>
                  <a:lnTo>
                    <a:pt x="99" y="76"/>
                  </a:lnTo>
                  <a:lnTo>
                    <a:pt x="96" y="73"/>
                  </a:lnTo>
                  <a:lnTo>
                    <a:pt x="93" y="71"/>
                  </a:lnTo>
                  <a:lnTo>
                    <a:pt x="96" y="65"/>
                  </a:lnTo>
                  <a:lnTo>
                    <a:pt x="99" y="58"/>
                  </a:lnTo>
                  <a:lnTo>
                    <a:pt x="100" y="52"/>
                  </a:lnTo>
                  <a:lnTo>
                    <a:pt x="102" y="46"/>
                  </a:lnTo>
                  <a:lnTo>
                    <a:pt x="109" y="40"/>
                  </a:lnTo>
                  <a:lnTo>
                    <a:pt x="115" y="33"/>
                  </a:lnTo>
                  <a:lnTo>
                    <a:pt x="118" y="25"/>
                  </a:lnTo>
                  <a:lnTo>
                    <a:pt x="118" y="17"/>
                  </a:lnTo>
                  <a:lnTo>
                    <a:pt x="114" y="9"/>
                  </a:lnTo>
                  <a:lnTo>
                    <a:pt x="108" y="3"/>
                  </a:lnTo>
                  <a:lnTo>
                    <a:pt x="99" y="0"/>
                  </a:lnTo>
                  <a:lnTo>
                    <a:pt x="92" y="0"/>
                  </a:lnTo>
                  <a:lnTo>
                    <a:pt x="86" y="2"/>
                  </a:lnTo>
                  <a:lnTo>
                    <a:pt x="81" y="3"/>
                  </a:lnTo>
                  <a:lnTo>
                    <a:pt x="77" y="8"/>
                  </a:lnTo>
                  <a:lnTo>
                    <a:pt x="72" y="11"/>
                  </a:lnTo>
                  <a:lnTo>
                    <a:pt x="69" y="14"/>
                  </a:lnTo>
                  <a:lnTo>
                    <a:pt x="68" y="18"/>
                  </a:lnTo>
                  <a:lnTo>
                    <a:pt x="67" y="21"/>
                  </a:lnTo>
                  <a:lnTo>
                    <a:pt x="67" y="25"/>
                  </a:lnTo>
                  <a:lnTo>
                    <a:pt x="68" y="33"/>
                  </a:lnTo>
                  <a:lnTo>
                    <a:pt x="72" y="37"/>
                  </a:lnTo>
                  <a:lnTo>
                    <a:pt x="77" y="42"/>
                  </a:lnTo>
                  <a:lnTo>
                    <a:pt x="81" y="45"/>
                  </a:lnTo>
                  <a:lnTo>
                    <a:pt x="81" y="52"/>
                  </a:lnTo>
                  <a:lnTo>
                    <a:pt x="81" y="58"/>
                  </a:lnTo>
                  <a:lnTo>
                    <a:pt x="80" y="64"/>
                  </a:lnTo>
                  <a:lnTo>
                    <a:pt x="80" y="68"/>
                  </a:lnTo>
                  <a:lnTo>
                    <a:pt x="77" y="68"/>
                  </a:lnTo>
                  <a:lnTo>
                    <a:pt x="72" y="70"/>
                  </a:lnTo>
                  <a:lnTo>
                    <a:pt x="71" y="71"/>
                  </a:lnTo>
                  <a:lnTo>
                    <a:pt x="69" y="71"/>
                  </a:lnTo>
                  <a:lnTo>
                    <a:pt x="64" y="64"/>
                  </a:lnTo>
                  <a:lnTo>
                    <a:pt x="61" y="52"/>
                  </a:lnTo>
                  <a:lnTo>
                    <a:pt x="53" y="43"/>
                  </a:lnTo>
                  <a:lnTo>
                    <a:pt x="41" y="39"/>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33" name="Freeform 316"/>
            <p:cNvSpPr>
              <a:spLocks/>
            </p:cNvSpPr>
            <p:nvPr/>
          </p:nvSpPr>
          <p:spPr bwMode="auto">
            <a:xfrm>
              <a:off x="1634" y="1633"/>
              <a:ext cx="173" cy="301"/>
            </a:xfrm>
            <a:custGeom>
              <a:avLst/>
              <a:gdLst>
                <a:gd name="T0" fmla="*/ 171 w 173"/>
                <a:gd name="T1" fmla="*/ 0 h 301"/>
                <a:gd name="T2" fmla="*/ 158 w 173"/>
                <a:gd name="T3" fmla="*/ 19 h 301"/>
                <a:gd name="T4" fmla="*/ 142 w 173"/>
                <a:gd name="T5" fmla="*/ 35 h 301"/>
                <a:gd name="T6" fmla="*/ 124 w 173"/>
                <a:gd name="T7" fmla="*/ 50 h 301"/>
                <a:gd name="T8" fmla="*/ 106 w 173"/>
                <a:gd name="T9" fmla="*/ 60 h 301"/>
                <a:gd name="T10" fmla="*/ 87 w 173"/>
                <a:gd name="T11" fmla="*/ 68 h 301"/>
                <a:gd name="T12" fmla="*/ 68 w 173"/>
                <a:gd name="T13" fmla="*/ 73 h 301"/>
                <a:gd name="T14" fmla="*/ 50 w 173"/>
                <a:gd name="T15" fmla="*/ 76 h 301"/>
                <a:gd name="T16" fmla="*/ 32 w 173"/>
                <a:gd name="T17" fmla="*/ 76 h 301"/>
                <a:gd name="T18" fmla="*/ 32 w 173"/>
                <a:gd name="T19" fmla="*/ 91 h 301"/>
                <a:gd name="T20" fmla="*/ 30 w 173"/>
                <a:gd name="T21" fmla="*/ 107 h 301"/>
                <a:gd name="T22" fmla="*/ 19 w 173"/>
                <a:gd name="T23" fmla="*/ 125 h 301"/>
                <a:gd name="T24" fmla="*/ 0 w 173"/>
                <a:gd name="T25" fmla="*/ 138 h 301"/>
                <a:gd name="T26" fmla="*/ 12 w 173"/>
                <a:gd name="T27" fmla="*/ 158 h 301"/>
                <a:gd name="T28" fmla="*/ 19 w 173"/>
                <a:gd name="T29" fmla="*/ 181 h 301"/>
                <a:gd name="T30" fmla="*/ 21 w 173"/>
                <a:gd name="T31" fmla="*/ 206 h 301"/>
                <a:gd name="T32" fmla="*/ 12 w 173"/>
                <a:gd name="T33" fmla="*/ 227 h 301"/>
                <a:gd name="T34" fmla="*/ 19 w 173"/>
                <a:gd name="T35" fmla="*/ 230 h 301"/>
                <a:gd name="T36" fmla="*/ 28 w 173"/>
                <a:gd name="T37" fmla="*/ 235 h 301"/>
                <a:gd name="T38" fmla="*/ 38 w 173"/>
                <a:gd name="T39" fmla="*/ 239 h 301"/>
                <a:gd name="T40" fmla="*/ 50 w 173"/>
                <a:gd name="T41" fmla="*/ 246 h 301"/>
                <a:gd name="T42" fmla="*/ 61 w 173"/>
                <a:gd name="T43" fmla="*/ 257 h 301"/>
                <a:gd name="T44" fmla="*/ 71 w 173"/>
                <a:gd name="T45" fmla="*/ 269 h 301"/>
                <a:gd name="T46" fmla="*/ 78 w 173"/>
                <a:gd name="T47" fmla="*/ 283 h 301"/>
                <a:gd name="T48" fmla="*/ 84 w 173"/>
                <a:gd name="T49" fmla="*/ 301 h 301"/>
                <a:gd name="T50" fmla="*/ 89 w 173"/>
                <a:gd name="T51" fmla="*/ 291 h 301"/>
                <a:gd name="T52" fmla="*/ 94 w 173"/>
                <a:gd name="T53" fmla="*/ 279 h 301"/>
                <a:gd name="T54" fmla="*/ 102 w 173"/>
                <a:gd name="T55" fmla="*/ 269 h 301"/>
                <a:gd name="T56" fmla="*/ 109 w 173"/>
                <a:gd name="T57" fmla="*/ 258 h 301"/>
                <a:gd name="T58" fmla="*/ 120 w 173"/>
                <a:gd name="T59" fmla="*/ 248 h 301"/>
                <a:gd name="T60" fmla="*/ 131 w 173"/>
                <a:gd name="T61" fmla="*/ 240 h 301"/>
                <a:gd name="T62" fmla="*/ 143 w 173"/>
                <a:gd name="T63" fmla="*/ 236 h 301"/>
                <a:gd name="T64" fmla="*/ 156 w 173"/>
                <a:gd name="T65" fmla="*/ 233 h 301"/>
                <a:gd name="T66" fmla="*/ 151 w 173"/>
                <a:gd name="T67" fmla="*/ 220 h 301"/>
                <a:gd name="T68" fmla="*/ 146 w 173"/>
                <a:gd name="T69" fmla="*/ 202 h 301"/>
                <a:gd name="T70" fmla="*/ 149 w 173"/>
                <a:gd name="T71" fmla="*/ 184 h 301"/>
                <a:gd name="T72" fmla="*/ 161 w 173"/>
                <a:gd name="T73" fmla="*/ 164 h 301"/>
                <a:gd name="T74" fmla="*/ 149 w 173"/>
                <a:gd name="T75" fmla="*/ 131 h 301"/>
                <a:gd name="T76" fmla="*/ 146 w 173"/>
                <a:gd name="T77" fmla="*/ 100 h 301"/>
                <a:gd name="T78" fmla="*/ 148 w 173"/>
                <a:gd name="T79" fmla="*/ 72 h 301"/>
                <a:gd name="T80" fmla="*/ 151 w 173"/>
                <a:gd name="T81" fmla="*/ 51 h 301"/>
                <a:gd name="T82" fmla="*/ 155 w 173"/>
                <a:gd name="T83" fmla="*/ 39 h 301"/>
                <a:gd name="T84" fmla="*/ 161 w 173"/>
                <a:gd name="T85" fmla="*/ 26 h 301"/>
                <a:gd name="T86" fmla="*/ 167 w 173"/>
                <a:gd name="T87" fmla="*/ 14 h 301"/>
                <a:gd name="T88" fmla="*/ 171 w 173"/>
                <a:gd name="T89" fmla="*/ 8 h 301"/>
                <a:gd name="T90" fmla="*/ 173 w 173"/>
                <a:gd name="T91" fmla="*/ 7 h 301"/>
                <a:gd name="T92" fmla="*/ 173 w 173"/>
                <a:gd name="T93" fmla="*/ 4 h 301"/>
                <a:gd name="T94" fmla="*/ 171 w 173"/>
                <a:gd name="T95" fmla="*/ 2 h 301"/>
                <a:gd name="T96" fmla="*/ 171 w 173"/>
                <a:gd name="T97" fmla="*/ 2 h 301"/>
                <a:gd name="T98" fmla="*/ 171 w 173"/>
                <a:gd name="T99" fmla="*/ 0 h 3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1"/>
                <a:gd name="T152" fmla="*/ 173 w 173"/>
                <a:gd name="T153" fmla="*/ 301 h 3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1">
                  <a:moveTo>
                    <a:pt x="171" y="0"/>
                  </a:moveTo>
                  <a:lnTo>
                    <a:pt x="158" y="19"/>
                  </a:lnTo>
                  <a:lnTo>
                    <a:pt x="142" y="35"/>
                  </a:lnTo>
                  <a:lnTo>
                    <a:pt x="124" y="50"/>
                  </a:lnTo>
                  <a:lnTo>
                    <a:pt x="106" y="60"/>
                  </a:lnTo>
                  <a:lnTo>
                    <a:pt x="87" y="68"/>
                  </a:lnTo>
                  <a:lnTo>
                    <a:pt x="68" y="73"/>
                  </a:lnTo>
                  <a:lnTo>
                    <a:pt x="50" y="76"/>
                  </a:lnTo>
                  <a:lnTo>
                    <a:pt x="32" y="76"/>
                  </a:lnTo>
                  <a:lnTo>
                    <a:pt x="32" y="91"/>
                  </a:lnTo>
                  <a:lnTo>
                    <a:pt x="30" y="107"/>
                  </a:lnTo>
                  <a:lnTo>
                    <a:pt x="19" y="125"/>
                  </a:lnTo>
                  <a:lnTo>
                    <a:pt x="0" y="138"/>
                  </a:lnTo>
                  <a:lnTo>
                    <a:pt x="12" y="158"/>
                  </a:lnTo>
                  <a:lnTo>
                    <a:pt x="19" y="181"/>
                  </a:lnTo>
                  <a:lnTo>
                    <a:pt x="21" y="206"/>
                  </a:lnTo>
                  <a:lnTo>
                    <a:pt x="12" y="227"/>
                  </a:lnTo>
                  <a:lnTo>
                    <a:pt x="19" y="230"/>
                  </a:lnTo>
                  <a:lnTo>
                    <a:pt x="28" y="235"/>
                  </a:lnTo>
                  <a:lnTo>
                    <a:pt x="38" y="239"/>
                  </a:lnTo>
                  <a:lnTo>
                    <a:pt x="50" y="246"/>
                  </a:lnTo>
                  <a:lnTo>
                    <a:pt x="61" y="257"/>
                  </a:lnTo>
                  <a:lnTo>
                    <a:pt x="71" y="269"/>
                  </a:lnTo>
                  <a:lnTo>
                    <a:pt x="78" y="283"/>
                  </a:lnTo>
                  <a:lnTo>
                    <a:pt x="84" y="301"/>
                  </a:lnTo>
                  <a:lnTo>
                    <a:pt x="89" y="291"/>
                  </a:lnTo>
                  <a:lnTo>
                    <a:pt x="94" y="279"/>
                  </a:lnTo>
                  <a:lnTo>
                    <a:pt x="102" y="269"/>
                  </a:lnTo>
                  <a:lnTo>
                    <a:pt x="109" y="258"/>
                  </a:lnTo>
                  <a:lnTo>
                    <a:pt x="120" y="248"/>
                  </a:lnTo>
                  <a:lnTo>
                    <a:pt x="131" y="240"/>
                  </a:lnTo>
                  <a:lnTo>
                    <a:pt x="143" y="236"/>
                  </a:lnTo>
                  <a:lnTo>
                    <a:pt x="156" y="233"/>
                  </a:lnTo>
                  <a:lnTo>
                    <a:pt x="151" y="220"/>
                  </a:lnTo>
                  <a:lnTo>
                    <a:pt x="146" y="202"/>
                  </a:lnTo>
                  <a:lnTo>
                    <a:pt x="149" y="184"/>
                  </a:lnTo>
                  <a:lnTo>
                    <a:pt x="161" y="164"/>
                  </a:lnTo>
                  <a:lnTo>
                    <a:pt x="149" y="131"/>
                  </a:lnTo>
                  <a:lnTo>
                    <a:pt x="146" y="100"/>
                  </a:lnTo>
                  <a:lnTo>
                    <a:pt x="148" y="72"/>
                  </a:lnTo>
                  <a:lnTo>
                    <a:pt x="151" y="51"/>
                  </a:lnTo>
                  <a:lnTo>
                    <a:pt x="155" y="39"/>
                  </a:lnTo>
                  <a:lnTo>
                    <a:pt x="161" y="26"/>
                  </a:lnTo>
                  <a:lnTo>
                    <a:pt x="167" y="14"/>
                  </a:lnTo>
                  <a:lnTo>
                    <a:pt x="171" y="8"/>
                  </a:lnTo>
                  <a:lnTo>
                    <a:pt x="173" y="7"/>
                  </a:lnTo>
                  <a:lnTo>
                    <a:pt x="173" y="4"/>
                  </a:lnTo>
                  <a:lnTo>
                    <a:pt x="171" y="2"/>
                  </a:lnTo>
                  <a:lnTo>
                    <a:pt x="171"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34" name="Freeform 317"/>
            <p:cNvSpPr>
              <a:spLocks/>
            </p:cNvSpPr>
            <p:nvPr/>
          </p:nvSpPr>
          <p:spPr bwMode="auto">
            <a:xfrm>
              <a:off x="2075" y="1557"/>
              <a:ext cx="325" cy="248"/>
            </a:xfrm>
            <a:custGeom>
              <a:avLst/>
              <a:gdLst>
                <a:gd name="T0" fmla="*/ 148 w 325"/>
                <a:gd name="T1" fmla="*/ 0 h 248"/>
                <a:gd name="T2" fmla="*/ 136 w 325"/>
                <a:gd name="T3" fmla="*/ 3 h 248"/>
                <a:gd name="T4" fmla="*/ 123 w 325"/>
                <a:gd name="T5" fmla="*/ 9 h 248"/>
                <a:gd name="T6" fmla="*/ 107 w 325"/>
                <a:gd name="T7" fmla="*/ 13 h 248"/>
                <a:gd name="T8" fmla="*/ 89 w 325"/>
                <a:gd name="T9" fmla="*/ 19 h 248"/>
                <a:gd name="T10" fmla="*/ 70 w 325"/>
                <a:gd name="T11" fmla="*/ 25 h 248"/>
                <a:gd name="T12" fmla="*/ 52 w 325"/>
                <a:gd name="T13" fmla="*/ 30 h 248"/>
                <a:gd name="T14" fmla="*/ 36 w 325"/>
                <a:gd name="T15" fmla="*/ 33 h 248"/>
                <a:gd name="T16" fmla="*/ 21 w 325"/>
                <a:gd name="T17" fmla="*/ 34 h 248"/>
                <a:gd name="T18" fmla="*/ 15 w 325"/>
                <a:gd name="T19" fmla="*/ 33 h 248"/>
                <a:gd name="T20" fmla="*/ 9 w 325"/>
                <a:gd name="T21" fmla="*/ 33 h 248"/>
                <a:gd name="T22" fmla="*/ 3 w 325"/>
                <a:gd name="T23" fmla="*/ 31 h 248"/>
                <a:gd name="T24" fmla="*/ 0 w 325"/>
                <a:gd name="T25" fmla="*/ 31 h 248"/>
                <a:gd name="T26" fmla="*/ 18 w 325"/>
                <a:gd name="T27" fmla="*/ 42 h 248"/>
                <a:gd name="T28" fmla="*/ 34 w 325"/>
                <a:gd name="T29" fmla="*/ 56 h 248"/>
                <a:gd name="T30" fmla="*/ 48 w 325"/>
                <a:gd name="T31" fmla="*/ 74 h 248"/>
                <a:gd name="T32" fmla="*/ 61 w 325"/>
                <a:gd name="T33" fmla="*/ 93 h 248"/>
                <a:gd name="T34" fmla="*/ 71 w 325"/>
                <a:gd name="T35" fmla="*/ 115 h 248"/>
                <a:gd name="T36" fmla="*/ 80 w 325"/>
                <a:gd name="T37" fmla="*/ 139 h 248"/>
                <a:gd name="T38" fmla="*/ 86 w 325"/>
                <a:gd name="T39" fmla="*/ 163 h 248"/>
                <a:gd name="T40" fmla="*/ 90 w 325"/>
                <a:gd name="T41" fmla="*/ 186 h 248"/>
                <a:gd name="T42" fmla="*/ 99 w 325"/>
                <a:gd name="T43" fmla="*/ 186 h 248"/>
                <a:gd name="T44" fmla="*/ 110 w 325"/>
                <a:gd name="T45" fmla="*/ 189 h 248"/>
                <a:gd name="T46" fmla="*/ 121 w 325"/>
                <a:gd name="T47" fmla="*/ 195 h 248"/>
                <a:gd name="T48" fmla="*/ 135 w 325"/>
                <a:gd name="T49" fmla="*/ 201 h 248"/>
                <a:gd name="T50" fmla="*/ 147 w 325"/>
                <a:gd name="T51" fmla="*/ 211 h 248"/>
                <a:gd name="T52" fmla="*/ 158 w 325"/>
                <a:gd name="T53" fmla="*/ 222 h 248"/>
                <a:gd name="T54" fmla="*/ 169 w 325"/>
                <a:gd name="T55" fmla="*/ 235 h 248"/>
                <a:gd name="T56" fmla="*/ 176 w 325"/>
                <a:gd name="T57" fmla="*/ 248 h 248"/>
                <a:gd name="T58" fmla="*/ 185 w 325"/>
                <a:gd name="T59" fmla="*/ 241 h 248"/>
                <a:gd name="T60" fmla="*/ 198 w 325"/>
                <a:gd name="T61" fmla="*/ 234 h 248"/>
                <a:gd name="T62" fmla="*/ 213 w 325"/>
                <a:gd name="T63" fmla="*/ 228 h 248"/>
                <a:gd name="T64" fmla="*/ 231 w 325"/>
                <a:gd name="T65" fmla="*/ 223 h 248"/>
                <a:gd name="T66" fmla="*/ 251 w 325"/>
                <a:gd name="T67" fmla="*/ 222 h 248"/>
                <a:gd name="T68" fmla="*/ 275 w 325"/>
                <a:gd name="T69" fmla="*/ 223 h 248"/>
                <a:gd name="T70" fmla="*/ 299 w 325"/>
                <a:gd name="T71" fmla="*/ 231 h 248"/>
                <a:gd name="T72" fmla="*/ 325 w 325"/>
                <a:gd name="T73" fmla="*/ 241 h 248"/>
                <a:gd name="T74" fmla="*/ 318 w 325"/>
                <a:gd name="T75" fmla="*/ 231 h 248"/>
                <a:gd name="T76" fmla="*/ 309 w 325"/>
                <a:gd name="T77" fmla="*/ 220 h 248"/>
                <a:gd name="T78" fmla="*/ 303 w 325"/>
                <a:gd name="T79" fmla="*/ 207 h 248"/>
                <a:gd name="T80" fmla="*/ 297 w 325"/>
                <a:gd name="T81" fmla="*/ 191 h 248"/>
                <a:gd name="T82" fmla="*/ 296 w 325"/>
                <a:gd name="T83" fmla="*/ 173 h 248"/>
                <a:gd name="T84" fmla="*/ 296 w 325"/>
                <a:gd name="T85" fmla="*/ 154 h 248"/>
                <a:gd name="T86" fmla="*/ 302 w 325"/>
                <a:gd name="T87" fmla="*/ 132 h 248"/>
                <a:gd name="T88" fmla="*/ 312 w 325"/>
                <a:gd name="T89" fmla="*/ 107 h 248"/>
                <a:gd name="T90" fmla="*/ 297 w 325"/>
                <a:gd name="T91" fmla="*/ 104 h 248"/>
                <a:gd name="T92" fmla="*/ 281 w 325"/>
                <a:gd name="T93" fmla="*/ 99 h 248"/>
                <a:gd name="T94" fmla="*/ 266 w 325"/>
                <a:gd name="T95" fmla="*/ 92 h 248"/>
                <a:gd name="T96" fmla="*/ 253 w 325"/>
                <a:gd name="T97" fmla="*/ 83 h 248"/>
                <a:gd name="T98" fmla="*/ 241 w 325"/>
                <a:gd name="T99" fmla="*/ 73 h 248"/>
                <a:gd name="T100" fmla="*/ 232 w 325"/>
                <a:gd name="T101" fmla="*/ 56 h 248"/>
                <a:gd name="T102" fmla="*/ 228 w 325"/>
                <a:gd name="T103" fmla="*/ 39 h 248"/>
                <a:gd name="T104" fmla="*/ 226 w 325"/>
                <a:gd name="T105" fmla="*/ 15 h 248"/>
                <a:gd name="T106" fmla="*/ 217 w 325"/>
                <a:gd name="T107" fmla="*/ 16 h 248"/>
                <a:gd name="T108" fmla="*/ 209 w 325"/>
                <a:gd name="T109" fmla="*/ 19 h 248"/>
                <a:gd name="T110" fmla="*/ 200 w 325"/>
                <a:gd name="T111" fmla="*/ 19 h 248"/>
                <a:gd name="T112" fmla="*/ 191 w 325"/>
                <a:gd name="T113" fmla="*/ 19 h 248"/>
                <a:gd name="T114" fmla="*/ 181 w 325"/>
                <a:gd name="T115" fmla="*/ 18 h 248"/>
                <a:gd name="T116" fmla="*/ 170 w 325"/>
                <a:gd name="T117" fmla="*/ 13 h 248"/>
                <a:gd name="T118" fmla="*/ 160 w 325"/>
                <a:gd name="T119" fmla="*/ 8 h 248"/>
                <a:gd name="T120" fmla="*/ 148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8" y="0"/>
                  </a:moveTo>
                  <a:lnTo>
                    <a:pt x="136" y="3"/>
                  </a:lnTo>
                  <a:lnTo>
                    <a:pt x="123" y="9"/>
                  </a:lnTo>
                  <a:lnTo>
                    <a:pt x="107" y="13"/>
                  </a:lnTo>
                  <a:lnTo>
                    <a:pt x="89" y="19"/>
                  </a:lnTo>
                  <a:lnTo>
                    <a:pt x="70" y="25"/>
                  </a:lnTo>
                  <a:lnTo>
                    <a:pt x="52" y="30"/>
                  </a:lnTo>
                  <a:lnTo>
                    <a:pt x="36" y="33"/>
                  </a:lnTo>
                  <a:lnTo>
                    <a:pt x="21" y="34"/>
                  </a:lnTo>
                  <a:lnTo>
                    <a:pt x="15" y="33"/>
                  </a:lnTo>
                  <a:lnTo>
                    <a:pt x="9" y="33"/>
                  </a:lnTo>
                  <a:lnTo>
                    <a:pt x="3" y="31"/>
                  </a:lnTo>
                  <a:lnTo>
                    <a:pt x="0" y="31"/>
                  </a:lnTo>
                  <a:lnTo>
                    <a:pt x="18" y="42"/>
                  </a:lnTo>
                  <a:lnTo>
                    <a:pt x="34" y="56"/>
                  </a:lnTo>
                  <a:lnTo>
                    <a:pt x="48" y="74"/>
                  </a:lnTo>
                  <a:lnTo>
                    <a:pt x="61" y="93"/>
                  </a:lnTo>
                  <a:lnTo>
                    <a:pt x="71" y="115"/>
                  </a:lnTo>
                  <a:lnTo>
                    <a:pt x="80" y="139"/>
                  </a:lnTo>
                  <a:lnTo>
                    <a:pt x="86" y="163"/>
                  </a:lnTo>
                  <a:lnTo>
                    <a:pt x="90" y="186"/>
                  </a:lnTo>
                  <a:lnTo>
                    <a:pt x="99" y="186"/>
                  </a:lnTo>
                  <a:lnTo>
                    <a:pt x="110" y="189"/>
                  </a:lnTo>
                  <a:lnTo>
                    <a:pt x="121" y="195"/>
                  </a:lnTo>
                  <a:lnTo>
                    <a:pt x="135" y="201"/>
                  </a:lnTo>
                  <a:lnTo>
                    <a:pt x="147" y="211"/>
                  </a:lnTo>
                  <a:lnTo>
                    <a:pt x="158" y="222"/>
                  </a:lnTo>
                  <a:lnTo>
                    <a:pt x="169" y="235"/>
                  </a:lnTo>
                  <a:lnTo>
                    <a:pt x="176" y="248"/>
                  </a:lnTo>
                  <a:lnTo>
                    <a:pt x="185" y="241"/>
                  </a:lnTo>
                  <a:lnTo>
                    <a:pt x="198" y="234"/>
                  </a:lnTo>
                  <a:lnTo>
                    <a:pt x="213" y="228"/>
                  </a:lnTo>
                  <a:lnTo>
                    <a:pt x="231" y="223"/>
                  </a:lnTo>
                  <a:lnTo>
                    <a:pt x="251" y="222"/>
                  </a:lnTo>
                  <a:lnTo>
                    <a:pt x="275" y="223"/>
                  </a:lnTo>
                  <a:lnTo>
                    <a:pt x="299" y="231"/>
                  </a:lnTo>
                  <a:lnTo>
                    <a:pt x="325" y="241"/>
                  </a:lnTo>
                  <a:lnTo>
                    <a:pt x="318" y="231"/>
                  </a:lnTo>
                  <a:lnTo>
                    <a:pt x="309" y="220"/>
                  </a:lnTo>
                  <a:lnTo>
                    <a:pt x="303" y="207"/>
                  </a:lnTo>
                  <a:lnTo>
                    <a:pt x="297" y="191"/>
                  </a:lnTo>
                  <a:lnTo>
                    <a:pt x="296" y="173"/>
                  </a:lnTo>
                  <a:lnTo>
                    <a:pt x="296" y="154"/>
                  </a:lnTo>
                  <a:lnTo>
                    <a:pt x="302" y="132"/>
                  </a:lnTo>
                  <a:lnTo>
                    <a:pt x="312" y="107"/>
                  </a:lnTo>
                  <a:lnTo>
                    <a:pt x="297" y="104"/>
                  </a:lnTo>
                  <a:lnTo>
                    <a:pt x="281" y="99"/>
                  </a:lnTo>
                  <a:lnTo>
                    <a:pt x="266" y="92"/>
                  </a:lnTo>
                  <a:lnTo>
                    <a:pt x="253" y="83"/>
                  </a:lnTo>
                  <a:lnTo>
                    <a:pt x="241" y="73"/>
                  </a:lnTo>
                  <a:lnTo>
                    <a:pt x="232" y="56"/>
                  </a:lnTo>
                  <a:lnTo>
                    <a:pt x="228" y="39"/>
                  </a:lnTo>
                  <a:lnTo>
                    <a:pt x="226" y="15"/>
                  </a:lnTo>
                  <a:lnTo>
                    <a:pt x="217" y="16"/>
                  </a:lnTo>
                  <a:lnTo>
                    <a:pt x="209" y="19"/>
                  </a:lnTo>
                  <a:lnTo>
                    <a:pt x="200" y="19"/>
                  </a:lnTo>
                  <a:lnTo>
                    <a:pt x="191" y="19"/>
                  </a:lnTo>
                  <a:lnTo>
                    <a:pt x="181" y="18"/>
                  </a:lnTo>
                  <a:lnTo>
                    <a:pt x="170" y="13"/>
                  </a:lnTo>
                  <a:lnTo>
                    <a:pt x="160" y="8"/>
                  </a:lnTo>
                  <a:lnTo>
                    <a:pt x="148"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35" name="Freeform 318"/>
            <p:cNvSpPr>
              <a:spLocks/>
            </p:cNvSpPr>
            <p:nvPr/>
          </p:nvSpPr>
          <p:spPr bwMode="auto">
            <a:xfrm>
              <a:off x="1909" y="1185"/>
              <a:ext cx="285" cy="351"/>
            </a:xfrm>
            <a:custGeom>
              <a:avLst/>
              <a:gdLst>
                <a:gd name="T0" fmla="*/ 240 w 285"/>
                <a:gd name="T1" fmla="*/ 170 h 351"/>
                <a:gd name="T2" fmla="*/ 203 w 285"/>
                <a:gd name="T3" fmla="*/ 173 h 351"/>
                <a:gd name="T4" fmla="*/ 155 w 285"/>
                <a:gd name="T5" fmla="*/ 189 h 351"/>
                <a:gd name="T6" fmla="*/ 109 w 285"/>
                <a:gd name="T7" fmla="*/ 229 h 351"/>
                <a:gd name="T8" fmla="*/ 82 w 285"/>
                <a:gd name="T9" fmla="*/ 292 h 351"/>
                <a:gd name="T10" fmla="*/ 63 w 285"/>
                <a:gd name="T11" fmla="*/ 331 h 351"/>
                <a:gd name="T12" fmla="*/ 44 w 285"/>
                <a:gd name="T13" fmla="*/ 340 h 351"/>
                <a:gd name="T14" fmla="*/ 31 w 285"/>
                <a:gd name="T15" fmla="*/ 343 h 351"/>
                <a:gd name="T16" fmla="*/ 17 w 285"/>
                <a:gd name="T17" fmla="*/ 346 h 351"/>
                <a:gd name="T18" fmla="*/ 6 w 285"/>
                <a:gd name="T19" fmla="*/ 350 h 351"/>
                <a:gd name="T20" fmla="*/ 1 w 285"/>
                <a:gd name="T21" fmla="*/ 350 h 351"/>
                <a:gd name="T22" fmla="*/ 0 w 285"/>
                <a:gd name="T23" fmla="*/ 347 h 351"/>
                <a:gd name="T24" fmla="*/ 23 w 285"/>
                <a:gd name="T25" fmla="*/ 335 h 351"/>
                <a:gd name="T26" fmla="*/ 54 w 285"/>
                <a:gd name="T27" fmla="*/ 300 h 351"/>
                <a:gd name="T28" fmla="*/ 68 w 285"/>
                <a:gd name="T29" fmla="*/ 257 h 351"/>
                <a:gd name="T30" fmla="*/ 70 w 285"/>
                <a:gd name="T31" fmla="*/ 220 h 351"/>
                <a:gd name="T32" fmla="*/ 69 w 285"/>
                <a:gd name="T33" fmla="*/ 195 h 351"/>
                <a:gd name="T34" fmla="*/ 63 w 285"/>
                <a:gd name="T35" fmla="*/ 167 h 351"/>
                <a:gd name="T36" fmla="*/ 68 w 285"/>
                <a:gd name="T37" fmla="*/ 149 h 351"/>
                <a:gd name="T38" fmla="*/ 90 w 285"/>
                <a:gd name="T39" fmla="*/ 133 h 351"/>
                <a:gd name="T40" fmla="*/ 110 w 285"/>
                <a:gd name="T41" fmla="*/ 108 h 351"/>
                <a:gd name="T42" fmla="*/ 118 w 285"/>
                <a:gd name="T43" fmla="*/ 78 h 351"/>
                <a:gd name="T44" fmla="*/ 125 w 285"/>
                <a:gd name="T45" fmla="*/ 60 h 351"/>
                <a:gd name="T46" fmla="*/ 158 w 285"/>
                <a:gd name="T47" fmla="*/ 50 h 351"/>
                <a:gd name="T48" fmla="*/ 193 w 285"/>
                <a:gd name="T49" fmla="*/ 32 h 351"/>
                <a:gd name="T50" fmla="*/ 223 w 285"/>
                <a:gd name="T51" fmla="*/ 10 h 351"/>
                <a:gd name="T52" fmla="*/ 231 w 285"/>
                <a:gd name="T53" fmla="*/ 13 h 351"/>
                <a:gd name="T54" fmla="*/ 236 w 285"/>
                <a:gd name="T55" fmla="*/ 47 h 351"/>
                <a:gd name="T56" fmla="*/ 249 w 285"/>
                <a:gd name="T57" fmla="*/ 79 h 351"/>
                <a:gd name="T58" fmla="*/ 271 w 285"/>
                <a:gd name="T59" fmla="*/ 106 h 351"/>
                <a:gd name="T60" fmla="*/ 276 w 285"/>
                <a:gd name="T61" fmla="*/ 116 h 351"/>
                <a:gd name="T62" fmla="*/ 258 w 285"/>
                <a:gd name="T63" fmla="*/ 124 h 351"/>
                <a:gd name="T64" fmla="*/ 245 w 285"/>
                <a:gd name="T65" fmla="*/ 137 h 351"/>
                <a:gd name="T66" fmla="*/ 243 w 285"/>
                <a:gd name="T67" fmla="*/ 158 h 3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1"/>
                <a:gd name="T104" fmla="*/ 285 w 285"/>
                <a:gd name="T105" fmla="*/ 351 h 3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1">
                  <a:moveTo>
                    <a:pt x="249" y="170"/>
                  </a:moveTo>
                  <a:lnTo>
                    <a:pt x="240" y="170"/>
                  </a:lnTo>
                  <a:lnTo>
                    <a:pt x="224" y="170"/>
                  </a:lnTo>
                  <a:lnTo>
                    <a:pt x="203" y="173"/>
                  </a:lnTo>
                  <a:lnTo>
                    <a:pt x="180" y="178"/>
                  </a:lnTo>
                  <a:lnTo>
                    <a:pt x="155" y="189"/>
                  </a:lnTo>
                  <a:lnTo>
                    <a:pt x="131" y="205"/>
                  </a:lnTo>
                  <a:lnTo>
                    <a:pt x="109" y="229"/>
                  </a:lnTo>
                  <a:lnTo>
                    <a:pt x="93" y="263"/>
                  </a:lnTo>
                  <a:lnTo>
                    <a:pt x="82" y="292"/>
                  </a:lnTo>
                  <a:lnTo>
                    <a:pt x="73" y="316"/>
                  </a:lnTo>
                  <a:lnTo>
                    <a:pt x="63" y="331"/>
                  </a:lnTo>
                  <a:lnTo>
                    <a:pt x="51" y="338"/>
                  </a:lnTo>
                  <a:lnTo>
                    <a:pt x="44" y="340"/>
                  </a:lnTo>
                  <a:lnTo>
                    <a:pt x="38" y="341"/>
                  </a:lnTo>
                  <a:lnTo>
                    <a:pt x="31" y="343"/>
                  </a:lnTo>
                  <a:lnTo>
                    <a:pt x="23" y="344"/>
                  </a:lnTo>
                  <a:lnTo>
                    <a:pt x="17" y="346"/>
                  </a:lnTo>
                  <a:lnTo>
                    <a:pt x="11" y="347"/>
                  </a:lnTo>
                  <a:lnTo>
                    <a:pt x="6" y="350"/>
                  </a:lnTo>
                  <a:lnTo>
                    <a:pt x="1" y="351"/>
                  </a:lnTo>
                  <a:lnTo>
                    <a:pt x="1" y="350"/>
                  </a:lnTo>
                  <a:lnTo>
                    <a:pt x="1" y="348"/>
                  </a:lnTo>
                  <a:lnTo>
                    <a:pt x="0" y="347"/>
                  </a:lnTo>
                  <a:lnTo>
                    <a:pt x="0" y="346"/>
                  </a:lnTo>
                  <a:lnTo>
                    <a:pt x="23" y="335"/>
                  </a:lnTo>
                  <a:lnTo>
                    <a:pt x="42" y="319"/>
                  </a:lnTo>
                  <a:lnTo>
                    <a:pt x="54" y="300"/>
                  </a:lnTo>
                  <a:lnTo>
                    <a:pt x="63" y="279"/>
                  </a:lnTo>
                  <a:lnTo>
                    <a:pt x="68" y="257"/>
                  </a:lnTo>
                  <a:lnTo>
                    <a:pt x="70" y="238"/>
                  </a:lnTo>
                  <a:lnTo>
                    <a:pt x="70" y="220"/>
                  </a:lnTo>
                  <a:lnTo>
                    <a:pt x="70" y="207"/>
                  </a:lnTo>
                  <a:lnTo>
                    <a:pt x="69" y="195"/>
                  </a:lnTo>
                  <a:lnTo>
                    <a:pt x="68" y="181"/>
                  </a:lnTo>
                  <a:lnTo>
                    <a:pt x="63" y="167"/>
                  </a:lnTo>
                  <a:lnTo>
                    <a:pt x="59" y="150"/>
                  </a:lnTo>
                  <a:lnTo>
                    <a:pt x="68" y="149"/>
                  </a:lnTo>
                  <a:lnTo>
                    <a:pt x="79" y="143"/>
                  </a:lnTo>
                  <a:lnTo>
                    <a:pt x="90" y="133"/>
                  </a:lnTo>
                  <a:lnTo>
                    <a:pt x="101" y="121"/>
                  </a:lnTo>
                  <a:lnTo>
                    <a:pt x="110" y="108"/>
                  </a:lnTo>
                  <a:lnTo>
                    <a:pt x="116" y="93"/>
                  </a:lnTo>
                  <a:lnTo>
                    <a:pt x="118" y="78"/>
                  </a:lnTo>
                  <a:lnTo>
                    <a:pt x="113" y="62"/>
                  </a:lnTo>
                  <a:lnTo>
                    <a:pt x="125" y="60"/>
                  </a:lnTo>
                  <a:lnTo>
                    <a:pt x="141" y="56"/>
                  </a:lnTo>
                  <a:lnTo>
                    <a:pt x="158" y="50"/>
                  </a:lnTo>
                  <a:lnTo>
                    <a:pt x="177" y="41"/>
                  </a:lnTo>
                  <a:lnTo>
                    <a:pt x="193" y="32"/>
                  </a:lnTo>
                  <a:lnTo>
                    <a:pt x="209" y="22"/>
                  </a:lnTo>
                  <a:lnTo>
                    <a:pt x="223" y="10"/>
                  </a:lnTo>
                  <a:lnTo>
                    <a:pt x="231" y="0"/>
                  </a:lnTo>
                  <a:lnTo>
                    <a:pt x="231" y="13"/>
                  </a:lnTo>
                  <a:lnTo>
                    <a:pt x="233" y="29"/>
                  </a:lnTo>
                  <a:lnTo>
                    <a:pt x="236" y="47"/>
                  </a:lnTo>
                  <a:lnTo>
                    <a:pt x="242" y="63"/>
                  </a:lnTo>
                  <a:lnTo>
                    <a:pt x="249" y="79"/>
                  </a:lnTo>
                  <a:lnTo>
                    <a:pt x="259" y="94"/>
                  </a:lnTo>
                  <a:lnTo>
                    <a:pt x="271" y="106"/>
                  </a:lnTo>
                  <a:lnTo>
                    <a:pt x="285" y="115"/>
                  </a:lnTo>
                  <a:lnTo>
                    <a:pt x="276" y="116"/>
                  </a:lnTo>
                  <a:lnTo>
                    <a:pt x="267" y="119"/>
                  </a:lnTo>
                  <a:lnTo>
                    <a:pt x="258" y="124"/>
                  </a:lnTo>
                  <a:lnTo>
                    <a:pt x="251" y="130"/>
                  </a:lnTo>
                  <a:lnTo>
                    <a:pt x="245" y="137"/>
                  </a:lnTo>
                  <a:lnTo>
                    <a:pt x="243" y="147"/>
                  </a:lnTo>
                  <a:lnTo>
                    <a:pt x="243" y="158"/>
                  </a:lnTo>
                  <a:lnTo>
                    <a:pt x="249" y="17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36" name="Freeform 319"/>
            <p:cNvSpPr>
              <a:spLocks/>
            </p:cNvSpPr>
            <p:nvPr/>
          </p:nvSpPr>
          <p:spPr bwMode="auto">
            <a:xfrm>
              <a:off x="1816" y="1191"/>
              <a:ext cx="168" cy="340"/>
            </a:xfrm>
            <a:custGeom>
              <a:avLst/>
              <a:gdLst>
                <a:gd name="T0" fmla="*/ 90 w 168"/>
                <a:gd name="T1" fmla="*/ 335 h 340"/>
                <a:gd name="T2" fmla="*/ 78 w 168"/>
                <a:gd name="T3" fmla="*/ 325 h 340"/>
                <a:gd name="T4" fmla="*/ 62 w 168"/>
                <a:gd name="T5" fmla="*/ 325 h 340"/>
                <a:gd name="T6" fmla="*/ 53 w 168"/>
                <a:gd name="T7" fmla="*/ 320 h 340"/>
                <a:gd name="T8" fmla="*/ 54 w 168"/>
                <a:gd name="T9" fmla="*/ 311 h 340"/>
                <a:gd name="T10" fmla="*/ 65 w 168"/>
                <a:gd name="T11" fmla="*/ 300 h 340"/>
                <a:gd name="T12" fmla="*/ 81 w 168"/>
                <a:gd name="T13" fmla="*/ 297 h 340"/>
                <a:gd name="T14" fmla="*/ 96 w 168"/>
                <a:gd name="T15" fmla="*/ 291 h 340"/>
                <a:gd name="T16" fmla="*/ 103 w 168"/>
                <a:gd name="T17" fmla="*/ 282 h 340"/>
                <a:gd name="T18" fmla="*/ 104 w 168"/>
                <a:gd name="T19" fmla="*/ 274 h 340"/>
                <a:gd name="T20" fmla="*/ 103 w 168"/>
                <a:gd name="T21" fmla="*/ 269 h 340"/>
                <a:gd name="T22" fmla="*/ 100 w 168"/>
                <a:gd name="T23" fmla="*/ 261 h 340"/>
                <a:gd name="T24" fmla="*/ 91 w 168"/>
                <a:gd name="T25" fmla="*/ 254 h 340"/>
                <a:gd name="T26" fmla="*/ 73 w 168"/>
                <a:gd name="T27" fmla="*/ 254 h 340"/>
                <a:gd name="T28" fmla="*/ 62 w 168"/>
                <a:gd name="T29" fmla="*/ 263 h 340"/>
                <a:gd name="T30" fmla="*/ 60 w 168"/>
                <a:gd name="T31" fmla="*/ 272 h 340"/>
                <a:gd name="T32" fmla="*/ 56 w 168"/>
                <a:gd name="T33" fmla="*/ 282 h 340"/>
                <a:gd name="T34" fmla="*/ 42 w 168"/>
                <a:gd name="T35" fmla="*/ 292 h 340"/>
                <a:gd name="T36" fmla="*/ 38 w 168"/>
                <a:gd name="T37" fmla="*/ 292 h 340"/>
                <a:gd name="T38" fmla="*/ 32 w 168"/>
                <a:gd name="T39" fmla="*/ 288 h 340"/>
                <a:gd name="T40" fmla="*/ 32 w 168"/>
                <a:gd name="T41" fmla="*/ 280 h 340"/>
                <a:gd name="T42" fmla="*/ 36 w 168"/>
                <a:gd name="T43" fmla="*/ 267 h 340"/>
                <a:gd name="T44" fmla="*/ 44 w 168"/>
                <a:gd name="T45" fmla="*/ 257 h 340"/>
                <a:gd name="T46" fmla="*/ 53 w 168"/>
                <a:gd name="T47" fmla="*/ 246 h 340"/>
                <a:gd name="T48" fmla="*/ 54 w 168"/>
                <a:gd name="T49" fmla="*/ 238 h 340"/>
                <a:gd name="T50" fmla="*/ 54 w 168"/>
                <a:gd name="T51" fmla="*/ 233 h 340"/>
                <a:gd name="T52" fmla="*/ 51 w 168"/>
                <a:gd name="T53" fmla="*/ 226 h 340"/>
                <a:gd name="T54" fmla="*/ 42 w 168"/>
                <a:gd name="T55" fmla="*/ 218 h 340"/>
                <a:gd name="T56" fmla="*/ 31 w 168"/>
                <a:gd name="T57" fmla="*/ 215 h 340"/>
                <a:gd name="T58" fmla="*/ 22 w 168"/>
                <a:gd name="T59" fmla="*/ 217 h 340"/>
                <a:gd name="T60" fmla="*/ 16 w 168"/>
                <a:gd name="T61" fmla="*/ 220 h 340"/>
                <a:gd name="T62" fmla="*/ 10 w 168"/>
                <a:gd name="T63" fmla="*/ 224 h 340"/>
                <a:gd name="T64" fmla="*/ 0 w 168"/>
                <a:gd name="T65" fmla="*/ 195 h 340"/>
                <a:gd name="T66" fmla="*/ 14 w 168"/>
                <a:gd name="T67" fmla="*/ 128 h 340"/>
                <a:gd name="T68" fmla="*/ 60 w 168"/>
                <a:gd name="T69" fmla="*/ 68 h 340"/>
                <a:gd name="T70" fmla="*/ 118 w 168"/>
                <a:gd name="T71" fmla="*/ 23 h 340"/>
                <a:gd name="T72" fmla="*/ 150 w 168"/>
                <a:gd name="T73" fmla="*/ 5 h 340"/>
                <a:gd name="T74" fmla="*/ 168 w 168"/>
                <a:gd name="T75" fmla="*/ 0 h 340"/>
                <a:gd name="T76" fmla="*/ 153 w 168"/>
                <a:gd name="T77" fmla="*/ 20 h 340"/>
                <a:gd name="T78" fmla="*/ 137 w 168"/>
                <a:gd name="T79" fmla="*/ 59 h 340"/>
                <a:gd name="T80" fmla="*/ 137 w 168"/>
                <a:gd name="T81" fmla="*/ 93 h 340"/>
                <a:gd name="T82" fmla="*/ 146 w 168"/>
                <a:gd name="T83" fmla="*/ 125 h 340"/>
                <a:gd name="T84" fmla="*/ 156 w 168"/>
                <a:gd name="T85" fmla="*/ 161 h 340"/>
                <a:gd name="T86" fmla="*/ 162 w 168"/>
                <a:gd name="T87" fmla="*/ 189 h 340"/>
                <a:gd name="T88" fmla="*/ 163 w 168"/>
                <a:gd name="T89" fmla="*/ 214 h 340"/>
                <a:gd name="T90" fmla="*/ 161 w 168"/>
                <a:gd name="T91" fmla="*/ 251 h 340"/>
                <a:gd name="T92" fmla="*/ 147 w 168"/>
                <a:gd name="T93" fmla="*/ 294 h 340"/>
                <a:gd name="T94" fmla="*/ 116 w 168"/>
                <a:gd name="T95" fmla="*/ 329 h 3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0"/>
                <a:gd name="T146" fmla="*/ 168 w 168"/>
                <a:gd name="T147" fmla="*/ 340 h 34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0">
                  <a:moveTo>
                    <a:pt x="93" y="340"/>
                  </a:moveTo>
                  <a:lnTo>
                    <a:pt x="90" y="335"/>
                  </a:lnTo>
                  <a:lnTo>
                    <a:pt x="85" y="329"/>
                  </a:lnTo>
                  <a:lnTo>
                    <a:pt x="78" y="325"/>
                  </a:lnTo>
                  <a:lnTo>
                    <a:pt x="68" y="325"/>
                  </a:lnTo>
                  <a:lnTo>
                    <a:pt x="62" y="325"/>
                  </a:lnTo>
                  <a:lnTo>
                    <a:pt x="57" y="323"/>
                  </a:lnTo>
                  <a:lnTo>
                    <a:pt x="53" y="320"/>
                  </a:lnTo>
                  <a:lnTo>
                    <a:pt x="50" y="317"/>
                  </a:lnTo>
                  <a:lnTo>
                    <a:pt x="54" y="311"/>
                  </a:lnTo>
                  <a:lnTo>
                    <a:pt x="60" y="304"/>
                  </a:lnTo>
                  <a:lnTo>
                    <a:pt x="65" y="300"/>
                  </a:lnTo>
                  <a:lnTo>
                    <a:pt x="69" y="297"/>
                  </a:lnTo>
                  <a:lnTo>
                    <a:pt x="81" y="297"/>
                  </a:lnTo>
                  <a:lnTo>
                    <a:pt x="90" y="295"/>
                  </a:lnTo>
                  <a:lnTo>
                    <a:pt x="96" y="291"/>
                  </a:lnTo>
                  <a:lnTo>
                    <a:pt x="101" y="285"/>
                  </a:lnTo>
                  <a:lnTo>
                    <a:pt x="103" y="282"/>
                  </a:lnTo>
                  <a:lnTo>
                    <a:pt x="103" y="277"/>
                  </a:lnTo>
                  <a:lnTo>
                    <a:pt x="104" y="274"/>
                  </a:lnTo>
                  <a:lnTo>
                    <a:pt x="104" y="272"/>
                  </a:lnTo>
                  <a:lnTo>
                    <a:pt x="103" y="269"/>
                  </a:lnTo>
                  <a:lnTo>
                    <a:pt x="101" y="264"/>
                  </a:lnTo>
                  <a:lnTo>
                    <a:pt x="100" y="261"/>
                  </a:lnTo>
                  <a:lnTo>
                    <a:pt x="99" y="258"/>
                  </a:lnTo>
                  <a:lnTo>
                    <a:pt x="91" y="254"/>
                  </a:lnTo>
                  <a:lnTo>
                    <a:pt x="82" y="252"/>
                  </a:lnTo>
                  <a:lnTo>
                    <a:pt x="73" y="254"/>
                  </a:lnTo>
                  <a:lnTo>
                    <a:pt x="66" y="257"/>
                  </a:lnTo>
                  <a:lnTo>
                    <a:pt x="62" y="263"/>
                  </a:lnTo>
                  <a:lnTo>
                    <a:pt x="60" y="267"/>
                  </a:lnTo>
                  <a:lnTo>
                    <a:pt x="60" y="272"/>
                  </a:lnTo>
                  <a:lnTo>
                    <a:pt x="62" y="276"/>
                  </a:lnTo>
                  <a:lnTo>
                    <a:pt x="56" y="282"/>
                  </a:lnTo>
                  <a:lnTo>
                    <a:pt x="48" y="288"/>
                  </a:lnTo>
                  <a:lnTo>
                    <a:pt x="42" y="292"/>
                  </a:lnTo>
                  <a:lnTo>
                    <a:pt x="39" y="295"/>
                  </a:lnTo>
                  <a:lnTo>
                    <a:pt x="38" y="292"/>
                  </a:lnTo>
                  <a:lnTo>
                    <a:pt x="35" y="291"/>
                  </a:lnTo>
                  <a:lnTo>
                    <a:pt x="32" y="288"/>
                  </a:lnTo>
                  <a:lnTo>
                    <a:pt x="29" y="286"/>
                  </a:lnTo>
                  <a:lnTo>
                    <a:pt x="32" y="280"/>
                  </a:lnTo>
                  <a:lnTo>
                    <a:pt x="35" y="273"/>
                  </a:lnTo>
                  <a:lnTo>
                    <a:pt x="36" y="267"/>
                  </a:lnTo>
                  <a:lnTo>
                    <a:pt x="38" y="261"/>
                  </a:lnTo>
                  <a:lnTo>
                    <a:pt x="44" y="257"/>
                  </a:lnTo>
                  <a:lnTo>
                    <a:pt x="48" y="252"/>
                  </a:lnTo>
                  <a:lnTo>
                    <a:pt x="53" y="246"/>
                  </a:lnTo>
                  <a:lnTo>
                    <a:pt x="54" y="240"/>
                  </a:lnTo>
                  <a:lnTo>
                    <a:pt x="54" y="238"/>
                  </a:lnTo>
                  <a:lnTo>
                    <a:pt x="54" y="236"/>
                  </a:lnTo>
                  <a:lnTo>
                    <a:pt x="54" y="233"/>
                  </a:lnTo>
                  <a:lnTo>
                    <a:pt x="54" y="232"/>
                  </a:lnTo>
                  <a:lnTo>
                    <a:pt x="51" y="226"/>
                  </a:lnTo>
                  <a:lnTo>
                    <a:pt x="48" y="221"/>
                  </a:lnTo>
                  <a:lnTo>
                    <a:pt x="42" y="218"/>
                  </a:lnTo>
                  <a:lnTo>
                    <a:pt x="34" y="215"/>
                  </a:lnTo>
                  <a:lnTo>
                    <a:pt x="31" y="215"/>
                  </a:lnTo>
                  <a:lnTo>
                    <a:pt x="26" y="215"/>
                  </a:lnTo>
                  <a:lnTo>
                    <a:pt x="22" y="217"/>
                  </a:lnTo>
                  <a:lnTo>
                    <a:pt x="19" y="218"/>
                  </a:lnTo>
                  <a:lnTo>
                    <a:pt x="16" y="220"/>
                  </a:lnTo>
                  <a:lnTo>
                    <a:pt x="13" y="221"/>
                  </a:lnTo>
                  <a:lnTo>
                    <a:pt x="10" y="224"/>
                  </a:lnTo>
                  <a:lnTo>
                    <a:pt x="8" y="226"/>
                  </a:lnTo>
                  <a:lnTo>
                    <a:pt x="0" y="195"/>
                  </a:lnTo>
                  <a:lnTo>
                    <a:pt x="3" y="161"/>
                  </a:lnTo>
                  <a:lnTo>
                    <a:pt x="14" y="128"/>
                  </a:lnTo>
                  <a:lnTo>
                    <a:pt x="35" y="96"/>
                  </a:lnTo>
                  <a:lnTo>
                    <a:pt x="60" y="68"/>
                  </a:lnTo>
                  <a:lnTo>
                    <a:pt x="88" y="42"/>
                  </a:lnTo>
                  <a:lnTo>
                    <a:pt x="118" y="23"/>
                  </a:lnTo>
                  <a:lnTo>
                    <a:pt x="143" y="10"/>
                  </a:lnTo>
                  <a:lnTo>
                    <a:pt x="150" y="5"/>
                  </a:lnTo>
                  <a:lnTo>
                    <a:pt x="161" y="1"/>
                  </a:lnTo>
                  <a:lnTo>
                    <a:pt x="168" y="0"/>
                  </a:lnTo>
                  <a:lnTo>
                    <a:pt x="163" y="5"/>
                  </a:lnTo>
                  <a:lnTo>
                    <a:pt x="153" y="20"/>
                  </a:lnTo>
                  <a:lnTo>
                    <a:pt x="144" y="39"/>
                  </a:lnTo>
                  <a:lnTo>
                    <a:pt x="137" y="59"/>
                  </a:lnTo>
                  <a:lnTo>
                    <a:pt x="135" y="79"/>
                  </a:lnTo>
                  <a:lnTo>
                    <a:pt x="137" y="93"/>
                  </a:lnTo>
                  <a:lnTo>
                    <a:pt x="141" y="107"/>
                  </a:lnTo>
                  <a:lnTo>
                    <a:pt x="146" y="125"/>
                  </a:lnTo>
                  <a:lnTo>
                    <a:pt x="152" y="144"/>
                  </a:lnTo>
                  <a:lnTo>
                    <a:pt x="156" y="161"/>
                  </a:lnTo>
                  <a:lnTo>
                    <a:pt x="161" y="175"/>
                  </a:lnTo>
                  <a:lnTo>
                    <a:pt x="162" y="189"/>
                  </a:lnTo>
                  <a:lnTo>
                    <a:pt x="163" y="201"/>
                  </a:lnTo>
                  <a:lnTo>
                    <a:pt x="163" y="214"/>
                  </a:lnTo>
                  <a:lnTo>
                    <a:pt x="163" y="232"/>
                  </a:lnTo>
                  <a:lnTo>
                    <a:pt x="161" y="251"/>
                  </a:lnTo>
                  <a:lnTo>
                    <a:pt x="156" y="273"/>
                  </a:lnTo>
                  <a:lnTo>
                    <a:pt x="147" y="294"/>
                  </a:lnTo>
                  <a:lnTo>
                    <a:pt x="135" y="313"/>
                  </a:lnTo>
                  <a:lnTo>
                    <a:pt x="116" y="329"/>
                  </a:lnTo>
                  <a:lnTo>
                    <a:pt x="93" y="340"/>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37" name="Freeform 320"/>
            <p:cNvSpPr>
              <a:spLocks/>
            </p:cNvSpPr>
            <p:nvPr/>
          </p:nvSpPr>
          <p:spPr bwMode="auto">
            <a:xfrm>
              <a:off x="1551" y="1355"/>
              <a:ext cx="821" cy="578"/>
            </a:xfrm>
            <a:custGeom>
              <a:avLst/>
              <a:gdLst>
                <a:gd name="T0" fmla="*/ 380 w 821"/>
                <a:gd name="T1" fmla="*/ 492 h 578"/>
                <a:gd name="T2" fmla="*/ 335 w 821"/>
                <a:gd name="T3" fmla="*/ 570 h 578"/>
                <a:gd name="T4" fmla="*/ 299 w 821"/>
                <a:gd name="T5" fmla="*/ 504 h 578"/>
                <a:gd name="T6" fmla="*/ 250 w 821"/>
                <a:gd name="T7" fmla="*/ 452 h 578"/>
                <a:gd name="T8" fmla="*/ 234 w 821"/>
                <a:gd name="T9" fmla="*/ 329 h 578"/>
                <a:gd name="T10" fmla="*/ 268 w 821"/>
                <a:gd name="T11" fmla="*/ 273 h 578"/>
                <a:gd name="T12" fmla="*/ 296 w 821"/>
                <a:gd name="T13" fmla="*/ 214 h 578"/>
                <a:gd name="T14" fmla="*/ 276 w 821"/>
                <a:gd name="T15" fmla="*/ 226 h 578"/>
                <a:gd name="T16" fmla="*/ 254 w 821"/>
                <a:gd name="T17" fmla="*/ 278 h 578"/>
                <a:gd name="T18" fmla="*/ 170 w 821"/>
                <a:gd name="T19" fmla="*/ 346 h 578"/>
                <a:gd name="T20" fmla="*/ 104 w 821"/>
                <a:gd name="T21" fmla="*/ 351 h 578"/>
                <a:gd name="T22" fmla="*/ 62 w 821"/>
                <a:gd name="T23" fmla="*/ 337 h 578"/>
                <a:gd name="T24" fmla="*/ 0 w 821"/>
                <a:gd name="T25" fmla="*/ 309 h 578"/>
                <a:gd name="T26" fmla="*/ 52 w 821"/>
                <a:gd name="T27" fmla="*/ 289 h 578"/>
                <a:gd name="T28" fmla="*/ 96 w 821"/>
                <a:gd name="T29" fmla="*/ 235 h 578"/>
                <a:gd name="T30" fmla="*/ 186 w 821"/>
                <a:gd name="T31" fmla="*/ 177 h 578"/>
                <a:gd name="T32" fmla="*/ 241 w 821"/>
                <a:gd name="T33" fmla="*/ 178 h 578"/>
                <a:gd name="T34" fmla="*/ 251 w 821"/>
                <a:gd name="T35" fmla="*/ 183 h 578"/>
                <a:gd name="T36" fmla="*/ 239 w 821"/>
                <a:gd name="T37" fmla="*/ 214 h 578"/>
                <a:gd name="T38" fmla="*/ 247 w 821"/>
                <a:gd name="T39" fmla="*/ 220 h 578"/>
                <a:gd name="T40" fmla="*/ 276 w 821"/>
                <a:gd name="T41" fmla="*/ 214 h 578"/>
                <a:gd name="T42" fmla="*/ 272 w 821"/>
                <a:gd name="T43" fmla="*/ 177 h 578"/>
                <a:gd name="T44" fmla="*/ 281 w 821"/>
                <a:gd name="T45" fmla="*/ 176 h 578"/>
                <a:gd name="T46" fmla="*/ 299 w 821"/>
                <a:gd name="T47" fmla="*/ 198 h 578"/>
                <a:gd name="T48" fmla="*/ 335 w 821"/>
                <a:gd name="T49" fmla="*/ 202 h 578"/>
                <a:gd name="T50" fmla="*/ 364 w 821"/>
                <a:gd name="T51" fmla="*/ 180 h 578"/>
                <a:gd name="T52" fmla="*/ 396 w 821"/>
                <a:gd name="T53" fmla="*/ 171 h 578"/>
                <a:gd name="T54" fmla="*/ 440 w 821"/>
                <a:gd name="T55" fmla="*/ 122 h 578"/>
                <a:gd name="T56" fmla="*/ 538 w 821"/>
                <a:gd name="T57" fmla="*/ 8 h 578"/>
                <a:gd name="T58" fmla="*/ 614 w 821"/>
                <a:gd name="T59" fmla="*/ 0 h 578"/>
                <a:gd name="T60" fmla="*/ 677 w 821"/>
                <a:gd name="T61" fmla="*/ 11 h 578"/>
                <a:gd name="T62" fmla="*/ 743 w 821"/>
                <a:gd name="T63" fmla="*/ 37 h 578"/>
                <a:gd name="T64" fmla="*/ 808 w 821"/>
                <a:gd name="T65" fmla="*/ 40 h 578"/>
                <a:gd name="T66" fmla="*/ 798 w 821"/>
                <a:gd name="T67" fmla="*/ 72 h 578"/>
                <a:gd name="T68" fmla="*/ 709 w 821"/>
                <a:gd name="T69" fmla="*/ 180 h 578"/>
                <a:gd name="T70" fmla="*/ 631 w 821"/>
                <a:gd name="T71" fmla="*/ 215 h 578"/>
                <a:gd name="T72" fmla="*/ 545 w 821"/>
                <a:gd name="T73" fmla="*/ 236 h 578"/>
                <a:gd name="T74" fmla="*/ 467 w 821"/>
                <a:gd name="T75" fmla="*/ 217 h 578"/>
                <a:gd name="T76" fmla="*/ 426 w 821"/>
                <a:gd name="T77" fmla="*/ 195 h 578"/>
                <a:gd name="T78" fmla="*/ 396 w 821"/>
                <a:gd name="T79" fmla="*/ 186 h 578"/>
                <a:gd name="T80" fmla="*/ 364 w 821"/>
                <a:gd name="T81" fmla="*/ 195 h 578"/>
                <a:gd name="T82" fmla="*/ 366 w 821"/>
                <a:gd name="T83" fmla="*/ 210 h 578"/>
                <a:gd name="T84" fmla="*/ 402 w 821"/>
                <a:gd name="T85" fmla="*/ 208 h 578"/>
                <a:gd name="T86" fmla="*/ 445 w 821"/>
                <a:gd name="T87" fmla="*/ 205 h 578"/>
                <a:gd name="T88" fmla="*/ 524 w 821"/>
                <a:gd name="T89" fmla="*/ 233 h 578"/>
                <a:gd name="T90" fmla="*/ 595 w 821"/>
                <a:gd name="T91" fmla="*/ 317 h 578"/>
                <a:gd name="T92" fmla="*/ 617 w 821"/>
                <a:gd name="T93" fmla="*/ 421 h 578"/>
                <a:gd name="T94" fmla="*/ 575 w 821"/>
                <a:gd name="T95" fmla="*/ 419 h 578"/>
                <a:gd name="T96" fmla="*/ 479 w 821"/>
                <a:gd name="T97" fmla="*/ 393 h 578"/>
                <a:gd name="T98" fmla="*/ 418 w 821"/>
                <a:gd name="T99" fmla="*/ 374 h 578"/>
                <a:gd name="T100" fmla="*/ 371 w 821"/>
                <a:gd name="T101" fmla="*/ 300 h 578"/>
                <a:gd name="T102" fmla="*/ 356 w 821"/>
                <a:gd name="T103" fmla="*/ 232 h 578"/>
                <a:gd name="T104" fmla="*/ 322 w 821"/>
                <a:gd name="T105" fmla="*/ 208 h 578"/>
                <a:gd name="T106" fmla="*/ 304 w 821"/>
                <a:gd name="T107" fmla="*/ 214 h 578"/>
                <a:gd name="T108" fmla="*/ 322 w 821"/>
                <a:gd name="T109" fmla="*/ 245 h 578"/>
                <a:gd name="T110" fmla="*/ 383 w 821"/>
                <a:gd name="T111" fmla="*/ 319 h 5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8"/>
                <a:gd name="T170" fmla="*/ 821 w 821"/>
                <a:gd name="T171" fmla="*/ 578 h 57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8">
                  <a:moveTo>
                    <a:pt x="392" y="341"/>
                  </a:moveTo>
                  <a:lnTo>
                    <a:pt x="400" y="382"/>
                  </a:lnTo>
                  <a:lnTo>
                    <a:pt x="400" y="424"/>
                  </a:lnTo>
                  <a:lnTo>
                    <a:pt x="393" y="462"/>
                  </a:lnTo>
                  <a:lnTo>
                    <a:pt x="380" y="492"/>
                  </a:lnTo>
                  <a:lnTo>
                    <a:pt x="365" y="514"/>
                  </a:lnTo>
                  <a:lnTo>
                    <a:pt x="353" y="535"/>
                  </a:lnTo>
                  <a:lnTo>
                    <a:pt x="344" y="554"/>
                  </a:lnTo>
                  <a:lnTo>
                    <a:pt x="337" y="578"/>
                  </a:lnTo>
                  <a:lnTo>
                    <a:pt x="335" y="570"/>
                  </a:lnTo>
                  <a:lnTo>
                    <a:pt x="331" y="558"/>
                  </a:lnTo>
                  <a:lnTo>
                    <a:pt x="325" y="545"/>
                  </a:lnTo>
                  <a:lnTo>
                    <a:pt x="318" y="532"/>
                  </a:lnTo>
                  <a:lnTo>
                    <a:pt x="309" y="517"/>
                  </a:lnTo>
                  <a:lnTo>
                    <a:pt x="299" y="504"/>
                  </a:lnTo>
                  <a:lnTo>
                    <a:pt x="288" y="490"/>
                  </a:lnTo>
                  <a:lnTo>
                    <a:pt x="278" y="481"/>
                  </a:lnTo>
                  <a:lnTo>
                    <a:pt x="266" y="473"/>
                  </a:lnTo>
                  <a:lnTo>
                    <a:pt x="257" y="462"/>
                  </a:lnTo>
                  <a:lnTo>
                    <a:pt x="250" y="452"/>
                  </a:lnTo>
                  <a:lnTo>
                    <a:pt x="244" y="442"/>
                  </a:lnTo>
                  <a:lnTo>
                    <a:pt x="232" y="409"/>
                  </a:lnTo>
                  <a:lnTo>
                    <a:pt x="229" y="378"/>
                  </a:lnTo>
                  <a:lnTo>
                    <a:pt x="231" y="350"/>
                  </a:lnTo>
                  <a:lnTo>
                    <a:pt x="234" y="329"/>
                  </a:lnTo>
                  <a:lnTo>
                    <a:pt x="238" y="319"/>
                  </a:lnTo>
                  <a:lnTo>
                    <a:pt x="244" y="307"/>
                  </a:lnTo>
                  <a:lnTo>
                    <a:pt x="250" y="295"/>
                  </a:lnTo>
                  <a:lnTo>
                    <a:pt x="259" y="285"/>
                  </a:lnTo>
                  <a:lnTo>
                    <a:pt x="268" y="273"/>
                  </a:lnTo>
                  <a:lnTo>
                    <a:pt x="276" y="260"/>
                  </a:lnTo>
                  <a:lnTo>
                    <a:pt x="284" y="246"/>
                  </a:lnTo>
                  <a:lnTo>
                    <a:pt x="291" y="233"/>
                  </a:lnTo>
                  <a:lnTo>
                    <a:pt x="294" y="224"/>
                  </a:lnTo>
                  <a:lnTo>
                    <a:pt x="296" y="214"/>
                  </a:lnTo>
                  <a:lnTo>
                    <a:pt x="294" y="207"/>
                  </a:lnTo>
                  <a:lnTo>
                    <a:pt x="291" y="205"/>
                  </a:lnTo>
                  <a:lnTo>
                    <a:pt x="284" y="210"/>
                  </a:lnTo>
                  <a:lnTo>
                    <a:pt x="279" y="217"/>
                  </a:lnTo>
                  <a:lnTo>
                    <a:pt x="276" y="226"/>
                  </a:lnTo>
                  <a:lnTo>
                    <a:pt x="273" y="233"/>
                  </a:lnTo>
                  <a:lnTo>
                    <a:pt x="270" y="245"/>
                  </a:lnTo>
                  <a:lnTo>
                    <a:pt x="266" y="257"/>
                  </a:lnTo>
                  <a:lnTo>
                    <a:pt x="260" y="267"/>
                  </a:lnTo>
                  <a:lnTo>
                    <a:pt x="254" y="278"/>
                  </a:lnTo>
                  <a:lnTo>
                    <a:pt x="241" y="297"/>
                  </a:lnTo>
                  <a:lnTo>
                    <a:pt x="225" y="313"/>
                  </a:lnTo>
                  <a:lnTo>
                    <a:pt x="207" y="328"/>
                  </a:lnTo>
                  <a:lnTo>
                    <a:pt x="189" y="338"/>
                  </a:lnTo>
                  <a:lnTo>
                    <a:pt x="170" y="346"/>
                  </a:lnTo>
                  <a:lnTo>
                    <a:pt x="151" y="351"/>
                  </a:lnTo>
                  <a:lnTo>
                    <a:pt x="133" y="354"/>
                  </a:lnTo>
                  <a:lnTo>
                    <a:pt x="115" y="354"/>
                  </a:lnTo>
                  <a:lnTo>
                    <a:pt x="110" y="353"/>
                  </a:lnTo>
                  <a:lnTo>
                    <a:pt x="104" y="351"/>
                  </a:lnTo>
                  <a:lnTo>
                    <a:pt x="98" y="351"/>
                  </a:lnTo>
                  <a:lnTo>
                    <a:pt x="93" y="350"/>
                  </a:lnTo>
                  <a:lnTo>
                    <a:pt x="83" y="346"/>
                  </a:lnTo>
                  <a:lnTo>
                    <a:pt x="73" y="341"/>
                  </a:lnTo>
                  <a:lnTo>
                    <a:pt x="62" y="337"/>
                  </a:lnTo>
                  <a:lnTo>
                    <a:pt x="52" y="331"/>
                  </a:lnTo>
                  <a:lnTo>
                    <a:pt x="42" y="326"/>
                  </a:lnTo>
                  <a:lnTo>
                    <a:pt x="28" y="320"/>
                  </a:lnTo>
                  <a:lnTo>
                    <a:pt x="15" y="314"/>
                  </a:lnTo>
                  <a:lnTo>
                    <a:pt x="0" y="309"/>
                  </a:lnTo>
                  <a:lnTo>
                    <a:pt x="9" y="306"/>
                  </a:lnTo>
                  <a:lnTo>
                    <a:pt x="18" y="303"/>
                  </a:lnTo>
                  <a:lnTo>
                    <a:pt x="30" y="300"/>
                  </a:lnTo>
                  <a:lnTo>
                    <a:pt x="42" y="295"/>
                  </a:lnTo>
                  <a:lnTo>
                    <a:pt x="52" y="289"/>
                  </a:lnTo>
                  <a:lnTo>
                    <a:pt x="62" y="283"/>
                  </a:lnTo>
                  <a:lnTo>
                    <a:pt x="71" y="275"/>
                  </a:lnTo>
                  <a:lnTo>
                    <a:pt x="77" y="266"/>
                  </a:lnTo>
                  <a:lnTo>
                    <a:pt x="86" y="251"/>
                  </a:lnTo>
                  <a:lnTo>
                    <a:pt x="96" y="235"/>
                  </a:lnTo>
                  <a:lnTo>
                    <a:pt x="111" y="218"/>
                  </a:lnTo>
                  <a:lnTo>
                    <a:pt x="127" y="202"/>
                  </a:lnTo>
                  <a:lnTo>
                    <a:pt x="145" y="190"/>
                  </a:lnTo>
                  <a:lnTo>
                    <a:pt x="164" y="181"/>
                  </a:lnTo>
                  <a:lnTo>
                    <a:pt x="186" y="177"/>
                  </a:lnTo>
                  <a:lnTo>
                    <a:pt x="207" y="180"/>
                  </a:lnTo>
                  <a:lnTo>
                    <a:pt x="216" y="184"/>
                  </a:lnTo>
                  <a:lnTo>
                    <a:pt x="226" y="184"/>
                  </a:lnTo>
                  <a:lnTo>
                    <a:pt x="235" y="183"/>
                  </a:lnTo>
                  <a:lnTo>
                    <a:pt x="241" y="178"/>
                  </a:lnTo>
                  <a:lnTo>
                    <a:pt x="245" y="176"/>
                  </a:lnTo>
                  <a:lnTo>
                    <a:pt x="250" y="176"/>
                  </a:lnTo>
                  <a:lnTo>
                    <a:pt x="254" y="176"/>
                  </a:lnTo>
                  <a:lnTo>
                    <a:pt x="259" y="177"/>
                  </a:lnTo>
                  <a:lnTo>
                    <a:pt x="251" y="183"/>
                  </a:lnTo>
                  <a:lnTo>
                    <a:pt x="245" y="192"/>
                  </a:lnTo>
                  <a:lnTo>
                    <a:pt x="239" y="201"/>
                  </a:lnTo>
                  <a:lnTo>
                    <a:pt x="238" y="210"/>
                  </a:lnTo>
                  <a:lnTo>
                    <a:pt x="238" y="211"/>
                  </a:lnTo>
                  <a:lnTo>
                    <a:pt x="239" y="214"/>
                  </a:lnTo>
                  <a:lnTo>
                    <a:pt x="239" y="215"/>
                  </a:lnTo>
                  <a:lnTo>
                    <a:pt x="241" y="217"/>
                  </a:lnTo>
                  <a:lnTo>
                    <a:pt x="242" y="218"/>
                  </a:lnTo>
                  <a:lnTo>
                    <a:pt x="245" y="220"/>
                  </a:lnTo>
                  <a:lnTo>
                    <a:pt x="247" y="220"/>
                  </a:lnTo>
                  <a:lnTo>
                    <a:pt x="248" y="221"/>
                  </a:lnTo>
                  <a:lnTo>
                    <a:pt x="256" y="223"/>
                  </a:lnTo>
                  <a:lnTo>
                    <a:pt x="265" y="221"/>
                  </a:lnTo>
                  <a:lnTo>
                    <a:pt x="270" y="218"/>
                  </a:lnTo>
                  <a:lnTo>
                    <a:pt x="276" y="214"/>
                  </a:lnTo>
                  <a:lnTo>
                    <a:pt x="279" y="205"/>
                  </a:lnTo>
                  <a:lnTo>
                    <a:pt x="281" y="196"/>
                  </a:lnTo>
                  <a:lnTo>
                    <a:pt x="278" y="189"/>
                  </a:lnTo>
                  <a:lnTo>
                    <a:pt x="275" y="181"/>
                  </a:lnTo>
                  <a:lnTo>
                    <a:pt x="272" y="177"/>
                  </a:lnTo>
                  <a:lnTo>
                    <a:pt x="272" y="174"/>
                  </a:lnTo>
                  <a:lnTo>
                    <a:pt x="275" y="173"/>
                  </a:lnTo>
                  <a:lnTo>
                    <a:pt x="278" y="171"/>
                  </a:lnTo>
                  <a:lnTo>
                    <a:pt x="279" y="173"/>
                  </a:lnTo>
                  <a:lnTo>
                    <a:pt x="281" y="176"/>
                  </a:lnTo>
                  <a:lnTo>
                    <a:pt x="282" y="180"/>
                  </a:lnTo>
                  <a:lnTo>
                    <a:pt x="284" y="186"/>
                  </a:lnTo>
                  <a:lnTo>
                    <a:pt x="285" y="192"/>
                  </a:lnTo>
                  <a:lnTo>
                    <a:pt x="291" y="198"/>
                  </a:lnTo>
                  <a:lnTo>
                    <a:pt x="299" y="198"/>
                  </a:lnTo>
                  <a:lnTo>
                    <a:pt x="310" y="192"/>
                  </a:lnTo>
                  <a:lnTo>
                    <a:pt x="315" y="196"/>
                  </a:lnTo>
                  <a:lnTo>
                    <a:pt x="321" y="199"/>
                  </a:lnTo>
                  <a:lnTo>
                    <a:pt x="328" y="202"/>
                  </a:lnTo>
                  <a:lnTo>
                    <a:pt x="335" y="202"/>
                  </a:lnTo>
                  <a:lnTo>
                    <a:pt x="341" y="201"/>
                  </a:lnTo>
                  <a:lnTo>
                    <a:pt x="349" y="198"/>
                  </a:lnTo>
                  <a:lnTo>
                    <a:pt x="355" y="190"/>
                  </a:lnTo>
                  <a:lnTo>
                    <a:pt x="359" y="181"/>
                  </a:lnTo>
                  <a:lnTo>
                    <a:pt x="364" y="180"/>
                  </a:lnTo>
                  <a:lnTo>
                    <a:pt x="369" y="177"/>
                  </a:lnTo>
                  <a:lnTo>
                    <a:pt x="375" y="176"/>
                  </a:lnTo>
                  <a:lnTo>
                    <a:pt x="381" y="174"/>
                  </a:lnTo>
                  <a:lnTo>
                    <a:pt x="389" y="173"/>
                  </a:lnTo>
                  <a:lnTo>
                    <a:pt x="396" y="171"/>
                  </a:lnTo>
                  <a:lnTo>
                    <a:pt x="402" y="170"/>
                  </a:lnTo>
                  <a:lnTo>
                    <a:pt x="409" y="168"/>
                  </a:lnTo>
                  <a:lnTo>
                    <a:pt x="421" y="161"/>
                  </a:lnTo>
                  <a:lnTo>
                    <a:pt x="431" y="146"/>
                  </a:lnTo>
                  <a:lnTo>
                    <a:pt x="440" y="122"/>
                  </a:lnTo>
                  <a:lnTo>
                    <a:pt x="451" y="93"/>
                  </a:lnTo>
                  <a:lnTo>
                    <a:pt x="467" y="59"/>
                  </a:lnTo>
                  <a:lnTo>
                    <a:pt x="489" y="35"/>
                  </a:lnTo>
                  <a:lnTo>
                    <a:pt x="513" y="19"/>
                  </a:lnTo>
                  <a:lnTo>
                    <a:pt x="538" y="8"/>
                  </a:lnTo>
                  <a:lnTo>
                    <a:pt x="561" y="3"/>
                  </a:lnTo>
                  <a:lnTo>
                    <a:pt x="582" y="0"/>
                  </a:lnTo>
                  <a:lnTo>
                    <a:pt x="598" y="0"/>
                  </a:lnTo>
                  <a:lnTo>
                    <a:pt x="607" y="0"/>
                  </a:lnTo>
                  <a:lnTo>
                    <a:pt x="614" y="0"/>
                  </a:lnTo>
                  <a:lnTo>
                    <a:pt x="623" y="1"/>
                  </a:lnTo>
                  <a:lnTo>
                    <a:pt x="635" y="3"/>
                  </a:lnTo>
                  <a:lnTo>
                    <a:pt x="648" y="4"/>
                  </a:lnTo>
                  <a:lnTo>
                    <a:pt x="663" y="8"/>
                  </a:lnTo>
                  <a:lnTo>
                    <a:pt x="677" y="11"/>
                  </a:lnTo>
                  <a:lnTo>
                    <a:pt x="691" y="17"/>
                  </a:lnTo>
                  <a:lnTo>
                    <a:pt x="703" y="23"/>
                  </a:lnTo>
                  <a:lnTo>
                    <a:pt x="715" y="29"/>
                  </a:lnTo>
                  <a:lnTo>
                    <a:pt x="728" y="34"/>
                  </a:lnTo>
                  <a:lnTo>
                    <a:pt x="743" y="37"/>
                  </a:lnTo>
                  <a:lnTo>
                    <a:pt x="756" y="40"/>
                  </a:lnTo>
                  <a:lnTo>
                    <a:pt x="771" y="41"/>
                  </a:lnTo>
                  <a:lnTo>
                    <a:pt x="784" y="41"/>
                  </a:lnTo>
                  <a:lnTo>
                    <a:pt x="796" y="41"/>
                  </a:lnTo>
                  <a:lnTo>
                    <a:pt x="808" y="40"/>
                  </a:lnTo>
                  <a:lnTo>
                    <a:pt x="821" y="40"/>
                  </a:lnTo>
                  <a:lnTo>
                    <a:pt x="821" y="44"/>
                  </a:lnTo>
                  <a:lnTo>
                    <a:pt x="815" y="50"/>
                  </a:lnTo>
                  <a:lnTo>
                    <a:pt x="809" y="56"/>
                  </a:lnTo>
                  <a:lnTo>
                    <a:pt x="798" y="72"/>
                  </a:lnTo>
                  <a:lnTo>
                    <a:pt x="783" y="93"/>
                  </a:lnTo>
                  <a:lnTo>
                    <a:pt x="765" y="116"/>
                  </a:lnTo>
                  <a:lnTo>
                    <a:pt x="747" y="139"/>
                  </a:lnTo>
                  <a:lnTo>
                    <a:pt x="728" y="161"/>
                  </a:lnTo>
                  <a:lnTo>
                    <a:pt x="709" y="180"/>
                  </a:lnTo>
                  <a:lnTo>
                    <a:pt x="690" y="195"/>
                  </a:lnTo>
                  <a:lnTo>
                    <a:pt x="672" y="202"/>
                  </a:lnTo>
                  <a:lnTo>
                    <a:pt x="660" y="205"/>
                  </a:lnTo>
                  <a:lnTo>
                    <a:pt x="647" y="211"/>
                  </a:lnTo>
                  <a:lnTo>
                    <a:pt x="631" y="215"/>
                  </a:lnTo>
                  <a:lnTo>
                    <a:pt x="613" y="221"/>
                  </a:lnTo>
                  <a:lnTo>
                    <a:pt x="594" y="227"/>
                  </a:lnTo>
                  <a:lnTo>
                    <a:pt x="576" y="232"/>
                  </a:lnTo>
                  <a:lnTo>
                    <a:pt x="560" y="235"/>
                  </a:lnTo>
                  <a:lnTo>
                    <a:pt x="545" y="236"/>
                  </a:lnTo>
                  <a:lnTo>
                    <a:pt x="532" y="235"/>
                  </a:lnTo>
                  <a:lnTo>
                    <a:pt x="516" y="232"/>
                  </a:lnTo>
                  <a:lnTo>
                    <a:pt x="498" y="227"/>
                  </a:lnTo>
                  <a:lnTo>
                    <a:pt x="482" y="221"/>
                  </a:lnTo>
                  <a:lnTo>
                    <a:pt x="467" y="217"/>
                  </a:lnTo>
                  <a:lnTo>
                    <a:pt x="454" y="211"/>
                  </a:lnTo>
                  <a:lnTo>
                    <a:pt x="443" y="207"/>
                  </a:lnTo>
                  <a:lnTo>
                    <a:pt x="437" y="204"/>
                  </a:lnTo>
                  <a:lnTo>
                    <a:pt x="431" y="199"/>
                  </a:lnTo>
                  <a:lnTo>
                    <a:pt x="426" y="195"/>
                  </a:lnTo>
                  <a:lnTo>
                    <a:pt x="418" y="190"/>
                  </a:lnTo>
                  <a:lnTo>
                    <a:pt x="412" y="186"/>
                  </a:lnTo>
                  <a:lnTo>
                    <a:pt x="408" y="184"/>
                  </a:lnTo>
                  <a:lnTo>
                    <a:pt x="402" y="184"/>
                  </a:lnTo>
                  <a:lnTo>
                    <a:pt x="396" y="186"/>
                  </a:lnTo>
                  <a:lnTo>
                    <a:pt x="389" y="186"/>
                  </a:lnTo>
                  <a:lnTo>
                    <a:pt x="380" y="189"/>
                  </a:lnTo>
                  <a:lnTo>
                    <a:pt x="374" y="190"/>
                  </a:lnTo>
                  <a:lnTo>
                    <a:pt x="368" y="192"/>
                  </a:lnTo>
                  <a:lnTo>
                    <a:pt x="364" y="195"/>
                  </a:lnTo>
                  <a:lnTo>
                    <a:pt x="359" y="199"/>
                  </a:lnTo>
                  <a:lnTo>
                    <a:pt x="358" y="202"/>
                  </a:lnTo>
                  <a:lnTo>
                    <a:pt x="359" y="205"/>
                  </a:lnTo>
                  <a:lnTo>
                    <a:pt x="364" y="208"/>
                  </a:lnTo>
                  <a:lnTo>
                    <a:pt x="366" y="210"/>
                  </a:lnTo>
                  <a:lnTo>
                    <a:pt x="372" y="210"/>
                  </a:lnTo>
                  <a:lnTo>
                    <a:pt x="378" y="210"/>
                  </a:lnTo>
                  <a:lnTo>
                    <a:pt x="386" y="210"/>
                  </a:lnTo>
                  <a:lnTo>
                    <a:pt x="395" y="208"/>
                  </a:lnTo>
                  <a:lnTo>
                    <a:pt x="402" y="208"/>
                  </a:lnTo>
                  <a:lnTo>
                    <a:pt x="411" y="207"/>
                  </a:lnTo>
                  <a:lnTo>
                    <a:pt x="420" y="205"/>
                  </a:lnTo>
                  <a:lnTo>
                    <a:pt x="427" y="204"/>
                  </a:lnTo>
                  <a:lnTo>
                    <a:pt x="436" y="204"/>
                  </a:lnTo>
                  <a:lnTo>
                    <a:pt x="445" y="205"/>
                  </a:lnTo>
                  <a:lnTo>
                    <a:pt x="455" y="207"/>
                  </a:lnTo>
                  <a:lnTo>
                    <a:pt x="468" y="210"/>
                  </a:lnTo>
                  <a:lnTo>
                    <a:pt x="483" y="215"/>
                  </a:lnTo>
                  <a:lnTo>
                    <a:pt x="502" y="223"/>
                  </a:lnTo>
                  <a:lnTo>
                    <a:pt x="524" y="233"/>
                  </a:lnTo>
                  <a:lnTo>
                    <a:pt x="542" y="244"/>
                  </a:lnTo>
                  <a:lnTo>
                    <a:pt x="558" y="258"/>
                  </a:lnTo>
                  <a:lnTo>
                    <a:pt x="572" y="276"/>
                  </a:lnTo>
                  <a:lnTo>
                    <a:pt x="585" y="295"/>
                  </a:lnTo>
                  <a:lnTo>
                    <a:pt x="595" y="317"/>
                  </a:lnTo>
                  <a:lnTo>
                    <a:pt x="604" y="341"/>
                  </a:lnTo>
                  <a:lnTo>
                    <a:pt x="610" y="365"/>
                  </a:lnTo>
                  <a:lnTo>
                    <a:pt x="614" y="388"/>
                  </a:lnTo>
                  <a:lnTo>
                    <a:pt x="616" y="405"/>
                  </a:lnTo>
                  <a:lnTo>
                    <a:pt x="617" y="421"/>
                  </a:lnTo>
                  <a:lnTo>
                    <a:pt x="617" y="436"/>
                  </a:lnTo>
                  <a:lnTo>
                    <a:pt x="616" y="450"/>
                  </a:lnTo>
                  <a:lnTo>
                    <a:pt x="606" y="439"/>
                  </a:lnTo>
                  <a:lnTo>
                    <a:pt x="592" y="430"/>
                  </a:lnTo>
                  <a:lnTo>
                    <a:pt x="575" y="419"/>
                  </a:lnTo>
                  <a:lnTo>
                    <a:pt x="555" y="412"/>
                  </a:lnTo>
                  <a:lnTo>
                    <a:pt x="535" y="406"/>
                  </a:lnTo>
                  <a:lnTo>
                    <a:pt x="514" y="400"/>
                  </a:lnTo>
                  <a:lnTo>
                    <a:pt x="495" y="396"/>
                  </a:lnTo>
                  <a:lnTo>
                    <a:pt x="479" y="393"/>
                  </a:lnTo>
                  <a:lnTo>
                    <a:pt x="468" y="391"/>
                  </a:lnTo>
                  <a:lnTo>
                    <a:pt x="455" y="388"/>
                  </a:lnTo>
                  <a:lnTo>
                    <a:pt x="443" y="385"/>
                  </a:lnTo>
                  <a:lnTo>
                    <a:pt x="430" y="381"/>
                  </a:lnTo>
                  <a:lnTo>
                    <a:pt x="418" y="374"/>
                  </a:lnTo>
                  <a:lnTo>
                    <a:pt x="406" y="365"/>
                  </a:lnTo>
                  <a:lnTo>
                    <a:pt x="397" y="353"/>
                  </a:lnTo>
                  <a:lnTo>
                    <a:pt x="390" y="338"/>
                  </a:lnTo>
                  <a:lnTo>
                    <a:pt x="381" y="316"/>
                  </a:lnTo>
                  <a:lnTo>
                    <a:pt x="371" y="300"/>
                  </a:lnTo>
                  <a:lnTo>
                    <a:pt x="365" y="280"/>
                  </a:lnTo>
                  <a:lnTo>
                    <a:pt x="365" y="254"/>
                  </a:lnTo>
                  <a:lnTo>
                    <a:pt x="365" y="246"/>
                  </a:lnTo>
                  <a:lnTo>
                    <a:pt x="361" y="239"/>
                  </a:lnTo>
                  <a:lnTo>
                    <a:pt x="356" y="232"/>
                  </a:lnTo>
                  <a:lnTo>
                    <a:pt x="349" y="226"/>
                  </a:lnTo>
                  <a:lnTo>
                    <a:pt x="341" y="220"/>
                  </a:lnTo>
                  <a:lnTo>
                    <a:pt x="334" y="215"/>
                  </a:lnTo>
                  <a:lnTo>
                    <a:pt x="328" y="211"/>
                  </a:lnTo>
                  <a:lnTo>
                    <a:pt x="322" y="208"/>
                  </a:lnTo>
                  <a:lnTo>
                    <a:pt x="315" y="205"/>
                  </a:lnTo>
                  <a:lnTo>
                    <a:pt x="309" y="204"/>
                  </a:lnTo>
                  <a:lnTo>
                    <a:pt x="304" y="204"/>
                  </a:lnTo>
                  <a:lnTo>
                    <a:pt x="303" y="208"/>
                  </a:lnTo>
                  <a:lnTo>
                    <a:pt x="304" y="214"/>
                  </a:lnTo>
                  <a:lnTo>
                    <a:pt x="304" y="220"/>
                  </a:lnTo>
                  <a:lnTo>
                    <a:pt x="306" y="227"/>
                  </a:lnTo>
                  <a:lnTo>
                    <a:pt x="309" y="233"/>
                  </a:lnTo>
                  <a:lnTo>
                    <a:pt x="313" y="238"/>
                  </a:lnTo>
                  <a:lnTo>
                    <a:pt x="322" y="245"/>
                  </a:lnTo>
                  <a:lnTo>
                    <a:pt x="333" y="255"/>
                  </a:lnTo>
                  <a:lnTo>
                    <a:pt x="346" y="267"/>
                  </a:lnTo>
                  <a:lnTo>
                    <a:pt x="359" y="282"/>
                  </a:lnTo>
                  <a:lnTo>
                    <a:pt x="372" y="300"/>
                  </a:lnTo>
                  <a:lnTo>
                    <a:pt x="383" y="319"/>
                  </a:lnTo>
                  <a:lnTo>
                    <a:pt x="392" y="341"/>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38" name="Freeform 321"/>
            <p:cNvSpPr>
              <a:spLocks/>
            </p:cNvSpPr>
            <p:nvPr/>
          </p:nvSpPr>
          <p:spPr bwMode="auto">
            <a:xfrm>
              <a:off x="1565" y="1269"/>
              <a:ext cx="246" cy="251"/>
            </a:xfrm>
            <a:custGeom>
              <a:avLst/>
              <a:gdLst>
                <a:gd name="T0" fmla="*/ 187 w 246"/>
                <a:gd name="T1" fmla="*/ 242 h 251"/>
                <a:gd name="T2" fmla="*/ 196 w 246"/>
                <a:gd name="T3" fmla="*/ 228 h 251"/>
                <a:gd name="T4" fmla="*/ 211 w 246"/>
                <a:gd name="T5" fmla="*/ 225 h 251"/>
                <a:gd name="T6" fmla="*/ 221 w 246"/>
                <a:gd name="T7" fmla="*/ 229 h 251"/>
                <a:gd name="T8" fmla="*/ 224 w 246"/>
                <a:gd name="T9" fmla="*/ 233 h 251"/>
                <a:gd name="T10" fmla="*/ 231 w 246"/>
                <a:gd name="T11" fmla="*/ 235 h 251"/>
                <a:gd name="T12" fmla="*/ 243 w 246"/>
                <a:gd name="T13" fmla="*/ 238 h 251"/>
                <a:gd name="T14" fmla="*/ 246 w 246"/>
                <a:gd name="T15" fmla="*/ 236 h 251"/>
                <a:gd name="T16" fmla="*/ 242 w 246"/>
                <a:gd name="T17" fmla="*/ 229 h 251"/>
                <a:gd name="T18" fmla="*/ 233 w 246"/>
                <a:gd name="T19" fmla="*/ 222 h 251"/>
                <a:gd name="T20" fmla="*/ 225 w 246"/>
                <a:gd name="T21" fmla="*/ 220 h 251"/>
                <a:gd name="T22" fmla="*/ 214 w 246"/>
                <a:gd name="T23" fmla="*/ 220 h 251"/>
                <a:gd name="T24" fmla="*/ 205 w 246"/>
                <a:gd name="T25" fmla="*/ 211 h 251"/>
                <a:gd name="T26" fmla="*/ 202 w 246"/>
                <a:gd name="T27" fmla="*/ 199 h 251"/>
                <a:gd name="T28" fmla="*/ 202 w 246"/>
                <a:gd name="T29" fmla="*/ 192 h 251"/>
                <a:gd name="T30" fmla="*/ 206 w 246"/>
                <a:gd name="T31" fmla="*/ 188 h 251"/>
                <a:gd name="T32" fmla="*/ 212 w 246"/>
                <a:gd name="T33" fmla="*/ 180 h 251"/>
                <a:gd name="T34" fmla="*/ 224 w 246"/>
                <a:gd name="T35" fmla="*/ 176 h 251"/>
                <a:gd name="T36" fmla="*/ 234 w 246"/>
                <a:gd name="T37" fmla="*/ 151 h 251"/>
                <a:gd name="T38" fmla="*/ 225 w 246"/>
                <a:gd name="T39" fmla="*/ 103 h 251"/>
                <a:gd name="T40" fmla="*/ 194 w 246"/>
                <a:gd name="T41" fmla="*/ 63 h 251"/>
                <a:gd name="T42" fmla="*/ 137 w 246"/>
                <a:gd name="T43" fmla="*/ 35 h 251"/>
                <a:gd name="T44" fmla="*/ 85 w 246"/>
                <a:gd name="T45" fmla="*/ 25 h 251"/>
                <a:gd name="T46" fmla="*/ 56 w 246"/>
                <a:gd name="T47" fmla="*/ 18 h 251"/>
                <a:gd name="T48" fmla="*/ 28 w 246"/>
                <a:gd name="T49" fmla="*/ 10 h 251"/>
                <a:gd name="T50" fmla="*/ 7 w 246"/>
                <a:gd name="T51" fmla="*/ 3 h 251"/>
                <a:gd name="T52" fmla="*/ 8 w 246"/>
                <a:gd name="T53" fmla="*/ 12 h 251"/>
                <a:gd name="T54" fmla="*/ 23 w 246"/>
                <a:gd name="T55" fmla="*/ 43 h 251"/>
                <a:gd name="T56" fmla="*/ 35 w 246"/>
                <a:gd name="T57" fmla="*/ 77 h 251"/>
                <a:gd name="T58" fmla="*/ 44 w 246"/>
                <a:gd name="T59" fmla="*/ 109 h 251"/>
                <a:gd name="T60" fmla="*/ 51 w 246"/>
                <a:gd name="T61" fmla="*/ 140 h 251"/>
                <a:gd name="T62" fmla="*/ 68 w 246"/>
                <a:gd name="T63" fmla="*/ 179 h 251"/>
                <a:gd name="T64" fmla="*/ 100 w 246"/>
                <a:gd name="T65" fmla="*/ 220 h 251"/>
                <a:gd name="T66" fmla="*/ 152 w 246"/>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6"/>
                <a:gd name="T103" fmla="*/ 0 h 251"/>
                <a:gd name="T104" fmla="*/ 246 w 246"/>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6" h="251">
                  <a:moveTo>
                    <a:pt x="187" y="251"/>
                  </a:moveTo>
                  <a:lnTo>
                    <a:pt x="187" y="242"/>
                  </a:lnTo>
                  <a:lnTo>
                    <a:pt x="190" y="233"/>
                  </a:lnTo>
                  <a:lnTo>
                    <a:pt x="196" y="228"/>
                  </a:lnTo>
                  <a:lnTo>
                    <a:pt x="203" y="225"/>
                  </a:lnTo>
                  <a:lnTo>
                    <a:pt x="211" y="225"/>
                  </a:lnTo>
                  <a:lnTo>
                    <a:pt x="217" y="226"/>
                  </a:lnTo>
                  <a:lnTo>
                    <a:pt x="221" y="229"/>
                  </a:lnTo>
                  <a:lnTo>
                    <a:pt x="223" y="232"/>
                  </a:lnTo>
                  <a:lnTo>
                    <a:pt x="224" y="233"/>
                  </a:lnTo>
                  <a:lnTo>
                    <a:pt x="227" y="235"/>
                  </a:lnTo>
                  <a:lnTo>
                    <a:pt x="231" y="235"/>
                  </a:lnTo>
                  <a:lnTo>
                    <a:pt x="237" y="236"/>
                  </a:lnTo>
                  <a:lnTo>
                    <a:pt x="243" y="238"/>
                  </a:lnTo>
                  <a:lnTo>
                    <a:pt x="246" y="238"/>
                  </a:lnTo>
                  <a:lnTo>
                    <a:pt x="246" y="236"/>
                  </a:lnTo>
                  <a:lnTo>
                    <a:pt x="245" y="233"/>
                  </a:lnTo>
                  <a:lnTo>
                    <a:pt x="242" y="229"/>
                  </a:lnTo>
                  <a:lnTo>
                    <a:pt x="237" y="225"/>
                  </a:lnTo>
                  <a:lnTo>
                    <a:pt x="233" y="222"/>
                  </a:lnTo>
                  <a:lnTo>
                    <a:pt x="228" y="217"/>
                  </a:lnTo>
                  <a:lnTo>
                    <a:pt x="225" y="220"/>
                  </a:lnTo>
                  <a:lnTo>
                    <a:pt x="220" y="222"/>
                  </a:lnTo>
                  <a:lnTo>
                    <a:pt x="214" y="220"/>
                  </a:lnTo>
                  <a:lnTo>
                    <a:pt x="208" y="217"/>
                  </a:lnTo>
                  <a:lnTo>
                    <a:pt x="205" y="211"/>
                  </a:lnTo>
                  <a:lnTo>
                    <a:pt x="202" y="205"/>
                  </a:lnTo>
                  <a:lnTo>
                    <a:pt x="202" y="199"/>
                  </a:lnTo>
                  <a:lnTo>
                    <a:pt x="202" y="195"/>
                  </a:lnTo>
                  <a:lnTo>
                    <a:pt x="202" y="192"/>
                  </a:lnTo>
                  <a:lnTo>
                    <a:pt x="203" y="189"/>
                  </a:lnTo>
                  <a:lnTo>
                    <a:pt x="206" y="188"/>
                  </a:lnTo>
                  <a:lnTo>
                    <a:pt x="208" y="185"/>
                  </a:lnTo>
                  <a:lnTo>
                    <a:pt x="212" y="180"/>
                  </a:lnTo>
                  <a:lnTo>
                    <a:pt x="218" y="177"/>
                  </a:lnTo>
                  <a:lnTo>
                    <a:pt x="224" y="176"/>
                  </a:lnTo>
                  <a:lnTo>
                    <a:pt x="228" y="176"/>
                  </a:lnTo>
                  <a:lnTo>
                    <a:pt x="234" y="151"/>
                  </a:lnTo>
                  <a:lnTo>
                    <a:pt x="233" y="126"/>
                  </a:lnTo>
                  <a:lnTo>
                    <a:pt x="225" y="103"/>
                  </a:lnTo>
                  <a:lnTo>
                    <a:pt x="214" y="81"/>
                  </a:lnTo>
                  <a:lnTo>
                    <a:pt x="194" y="63"/>
                  </a:lnTo>
                  <a:lnTo>
                    <a:pt x="169" y="47"/>
                  </a:lnTo>
                  <a:lnTo>
                    <a:pt x="137" y="35"/>
                  </a:lnTo>
                  <a:lnTo>
                    <a:pt x="100" y="27"/>
                  </a:lnTo>
                  <a:lnTo>
                    <a:pt x="85" y="25"/>
                  </a:lnTo>
                  <a:lnTo>
                    <a:pt x="70" y="21"/>
                  </a:lnTo>
                  <a:lnTo>
                    <a:pt x="56" y="18"/>
                  </a:lnTo>
                  <a:lnTo>
                    <a:pt x="41" y="13"/>
                  </a:lnTo>
                  <a:lnTo>
                    <a:pt x="28" y="10"/>
                  </a:lnTo>
                  <a:lnTo>
                    <a:pt x="16" y="6"/>
                  </a:lnTo>
                  <a:lnTo>
                    <a:pt x="7" y="3"/>
                  </a:lnTo>
                  <a:lnTo>
                    <a:pt x="0" y="0"/>
                  </a:lnTo>
                  <a:lnTo>
                    <a:pt x="8" y="12"/>
                  </a:lnTo>
                  <a:lnTo>
                    <a:pt x="16" y="27"/>
                  </a:lnTo>
                  <a:lnTo>
                    <a:pt x="23" y="43"/>
                  </a:lnTo>
                  <a:lnTo>
                    <a:pt x="31" y="59"/>
                  </a:lnTo>
                  <a:lnTo>
                    <a:pt x="35" y="77"/>
                  </a:lnTo>
                  <a:lnTo>
                    <a:pt x="39" y="93"/>
                  </a:lnTo>
                  <a:lnTo>
                    <a:pt x="44" y="109"/>
                  </a:lnTo>
                  <a:lnTo>
                    <a:pt x="47" y="124"/>
                  </a:lnTo>
                  <a:lnTo>
                    <a:pt x="51" y="140"/>
                  </a:lnTo>
                  <a:lnTo>
                    <a:pt x="57" y="158"/>
                  </a:lnTo>
                  <a:lnTo>
                    <a:pt x="68" y="179"/>
                  </a:lnTo>
                  <a:lnTo>
                    <a:pt x="82" y="201"/>
                  </a:lnTo>
                  <a:lnTo>
                    <a:pt x="100" y="220"/>
                  </a:lnTo>
                  <a:lnTo>
                    <a:pt x="124" y="236"/>
                  </a:lnTo>
                  <a:lnTo>
                    <a:pt x="152" y="247"/>
                  </a:lnTo>
                  <a:lnTo>
                    <a:pt x="187" y="251"/>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39" name="Freeform 322"/>
            <p:cNvSpPr>
              <a:spLocks/>
            </p:cNvSpPr>
            <p:nvPr/>
          </p:nvSpPr>
          <p:spPr bwMode="auto">
            <a:xfrm>
              <a:off x="1830" y="1418"/>
              <a:ext cx="27" cy="27"/>
            </a:xfrm>
            <a:custGeom>
              <a:avLst/>
              <a:gdLst>
                <a:gd name="T0" fmla="*/ 0 w 27"/>
                <a:gd name="T1" fmla="*/ 12 h 27"/>
                <a:gd name="T2" fmla="*/ 2 w 27"/>
                <a:gd name="T3" fmla="*/ 6 h 27"/>
                <a:gd name="T4" fmla="*/ 5 w 27"/>
                <a:gd name="T5" fmla="*/ 2 h 27"/>
                <a:gd name="T6" fmla="*/ 9 w 27"/>
                <a:gd name="T7" fmla="*/ 0 h 27"/>
                <a:gd name="T8" fmla="*/ 14 w 27"/>
                <a:gd name="T9" fmla="*/ 0 h 27"/>
                <a:gd name="T10" fmla="*/ 20 w 27"/>
                <a:gd name="T11" fmla="*/ 2 h 27"/>
                <a:gd name="T12" fmla="*/ 22 w 27"/>
                <a:gd name="T13" fmla="*/ 5 h 27"/>
                <a:gd name="T14" fmla="*/ 25 w 27"/>
                <a:gd name="T15" fmla="*/ 9 h 27"/>
                <a:gd name="T16" fmla="*/ 27 w 27"/>
                <a:gd name="T17" fmla="*/ 13 h 27"/>
                <a:gd name="T18" fmla="*/ 25 w 27"/>
                <a:gd name="T19" fmla="*/ 19 h 27"/>
                <a:gd name="T20" fmla="*/ 22 w 27"/>
                <a:gd name="T21" fmla="*/ 22 h 27"/>
                <a:gd name="T22" fmla="*/ 20 w 27"/>
                <a:gd name="T23" fmla="*/ 25 h 27"/>
                <a:gd name="T24" fmla="*/ 15 w 27"/>
                <a:gd name="T25" fmla="*/ 27 h 27"/>
                <a:gd name="T26" fmla="*/ 11 w 27"/>
                <a:gd name="T27" fmla="*/ 25 h 27"/>
                <a:gd name="T28" fmla="*/ 6 w 27"/>
                <a:gd name="T29" fmla="*/ 21 h 27"/>
                <a:gd name="T30" fmla="*/ 2 w 27"/>
                <a:gd name="T31" fmla="*/ 16 h 27"/>
                <a:gd name="T32" fmla="*/ 0 w 27"/>
                <a:gd name="T33" fmla="*/ 12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7"/>
                <a:gd name="T53" fmla="*/ 27 w 27"/>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7">
                  <a:moveTo>
                    <a:pt x="0" y="12"/>
                  </a:moveTo>
                  <a:lnTo>
                    <a:pt x="2" y="6"/>
                  </a:lnTo>
                  <a:lnTo>
                    <a:pt x="5" y="2"/>
                  </a:lnTo>
                  <a:lnTo>
                    <a:pt x="9" y="0"/>
                  </a:lnTo>
                  <a:lnTo>
                    <a:pt x="14" y="0"/>
                  </a:lnTo>
                  <a:lnTo>
                    <a:pt x="20" y="2"/>
                  </a:lnTo>
                  <a:lnTo>
                    <a:pt x="22" y="5"/>
                  </a:lnTo>
                  <a:lnTo>
                    <a:pt x="25" y="9"/>
                  </a:lnTo>
                  <a:lnTo>
                    <a:pt x="27" y="13"/>
                  </a:lnTo>
                  <a:lnTo>
                    <a:pt x="25" y="19"/>
                  </a:lnTo>
                  <a:lnTo>
                    <a:pt x="22" y="22"/>
                  </a:lnTo>
                  <a:lnTo>
                    <a:pt x="20" y="25"/>
                  </a:lnTo>
                  <a:lnTo>
                    <a:pt x="15" y="27"/>
                  </a:lnTo>
                  <a:lnTo>
                    <a:pt x="11" y="25"/>
                  </a:lnTo>
                  <a:lnTo>
                    <a:pt x="6" y="21"/>
                  </a:lnTo>
                  <a:lnTo>
                    <a:pt x="2" y="16"/>
                  </a:lnTo>
                  <a:lnTo>
                    <a:pt x="0" y="12"/>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40" name="Freeform 323"/>
            <p:cNvSpPr>
              <a:spLocks/>
            </p:cNvSpPr>
            <p:nvPr/>
          </p:nvSpPr>
          <p:spPr bwMode="auto">
            <a:xfrm>
              <a:off x="1884" y="1454"/>
              <a:ext cx="26" cy="28"/>
            </a:xfrm>
            <a:custGeom>
              <a:avLst/>
              <a:gdLst>
                <a:gd name="T0" fmla="*/ 1 w 26"/>
                <a:gd name="T1" fmla="*/ 4 h 28"/>
                <a:gd name="T2" fmla="*/ 7 w 26"/>
                <a:gd name="T3" fmla="*/ 1 h 28"/>
                <a:gd name="T4" fmla="*/ 13 w 26"/>
                <a:gd name="T5" fmla="*/ 0 h 28"/>
                <a:gd name="T6" fmla="*/ 19 w 26"/>
                <a:gd name="T7" fmla="*/ 1 h 28"/>
                <a:gd name="T8" fmla="*/ 23 w 26"/>
                <a:gd name="T9" fmla="*/ 4 h 28"/>
                <a:gd name="T10" fmla="*/ 26 w 26"/>
                <a:gd name="T11" fmla="*/ 9 h 28"/>
                <a:gd name="T12" fmla="*/ 26 w 26"/>
                <a:gd name="T13" fmla="*/ 14 h 28"/>
                <a:gd name="T14" fmla="*/ 26 w 26"/>
                <a:gd name="T15" fmla="*/ 20 h 28"/>
                <a:gd name="T16" fmla="*/ 25 w 26"/>
                <a:gd name="T17" fmla="*/ 26 h 28"/>
                <a:gd name="T18" fmla="*/ 20 w 26"/>
                <a:gd name="T19" fmla="*/ 28 h 28"/>
                <a:gd name="T20" fmla="*/ 14 w 26"/>
                <a:gd name="T21" fmla="*/ 28 h 28"/>
                <a:gd name="T22" fmla="*/ 7 w 26"/>
                <a:gd name="T23" fmla="*/ 26 h 28"/>
                <a:gd name="T24" fmla="*/ 2 w 26"/>
                <a:gd name="T25" fmla="*/ 22 h 28"/>
                <a:gd name="T26" fmla="*/ 1 w 26"/>
                <a:gd name="T27" fmla="*/ 17 h 28"/>
                <a:gd name="T28" fmla="*/ 0 w 26"/>
                <a:gd name="T29" fmla="*/ 13 h 28"/>
                <a:gd name="T30" fmla="*/ 0 w 26"/>
                <a:gd name="T31" fmla="*/ 9 h 28"/>
                <a:gd name="T32" fmla="*/ 1 w 26"/>
                <a:gd name="T33" fmla="*/ 4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8"/>
                <a:gd name="T53" fmla="*/ 26 w 26"/>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8">
                  <a:moveTo>
                    <a:pt x="1" y="4"/>
                  </a:moveTo>
                  <a:lnTo>
                    <a:pt x="7" y="1"/>
                  </a:lnTo>
                  <a:lnTo>
                    <a:pt x="13" y="0"/>
                  </a:lnTo>
                  <a:lnTo>
                    <a:pt x="19" y="1"/>
                  </a:lnTo>
                  <a:lnTo>
                    <a:pt x="23" y="4"/>
                  </a:lnTo>
                  <a:lnTo>
                    <a:pt x="26" y="9"/>
                  </a:lnTo>
                  <a:lnTo>
                    <a:pt x="26" y="14"/>
                  </a:lnTo>
                  <a:lnTo>
                    <a:pt x="26" y="20"/>
                  </a:lnTo>
                  <a:lnTo>
                    <a:pt x="25" y="26"/>
                  </a:lnTo>
                  <a:lnTo>
                    <a:pt x="20" y="28"/>
                  </a:lnTo>
                  <a:lnTo>
                    <a:pt x="14" y="28"/>
                  </a:lnTo>
                  <a:lnTo>
                    <a:pt x="7" y="26"/>
                  </a:lnTo>
                  <a:lnTo>
                    <a:pt x="2" y="22"/>
                  </a:lnTo>
                  <a:lnTo>
                    <a:pt x="1" y="17"/>
                  </a:lnTo>
                  <a:lnTo>
                    <a:pt x="0" y="13"/>
                  </a:lnTo>
                  <a:lnTo>
                    <a:pt x="0" y="9"/>
                  </a:lnTo>
                  <a:lnTo>
                    <a:pt x="1" y="4"/>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41" name="Freeform 324"/>
            <p:cNvSpPr>
              <a:spLocks/>
            </p:cNvSpPr>
            <p:nvPr/>
          </p:nvSpPr>
          <p:spPr bwMode="auto">
            <a:xfrm>
              <a:off x="1820" y="1488"/>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4 h 28"/>
                <a:gd name="T14" fmla="*/ 25 w 27"/>
                <a:gd name="T15" fmla="*/ 20 h 28"/>
                <a:gd name="T16" fmla="*/ 22 w 27"/>
                <a:gd name="T17" fmla="*/ 23 h 28"/>
                <a:gd name="T18" fmla="*/ 19 w 27"/>
                <a:gd name="T19" fmla="*/ 26 h 28"/>
                <a:gd name="T20" fmla="*/ 13 w 27"/>
                <a:gd name="T21" fmla="*/ 28 h 28"/>
                <a:gd name="T22" fmla="*/ 7 w 27"/>
                <a:gd name="T23" fmla="*/ 28 h 28"/>
                <a:gd name="T24" fmla="*/ 3 w 27"/>
                <a:gd name="T25" fmla="*/ 25 h 28"/>
                <a:gd name="T26" fmla="*/ 0 w 27"/>
                <a:gd name="T27" fmla="*/ 20 h 28"/>
                <a:gd name="T28" fmla="*/ 0 w 27"/>
                <a:gd name="T29" fmla="*/ 14 h 28"/>
                <a:gd name="T30" fmla="*/ 1 w 27"/>
                <a:gd name="T31" fmla="*/ 9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4"/>
                  </a:lnTo>
                  <a:lnTo>
                    <a:pt x="25" y="20"/>
                  </a:lnTo>
                  <a:lnTo>
                    <a:pt x="22" y="23"/>
                  </a:lnTo>
                  <a:lnTo>
                    <a:pt x="19" y="26"/>
                  </a:lnTo>
                  <a:lnTo>
                    <a:pt x="13" y="28"/>
                  </a:lnTo>
                  <a:lnTo>
                    <a:pt x="7" y="28"/>
                  </a:lnTo>
                  <a:lnTo>
                    <a:pt x="3" y="25"/>
                  </a:lnTo>
                  <a:lnTo>
                    <a:pt x="0" y="20"/>
                  </a:lnTo>
                  <a:lnTo>
                    <a:pt x="0" y="14"/>
                  </a:lnTo>
                  <a:lnTo>
                    <a:pt x="1" y="9"/>
                  </a:lnTo>
                  <a:lnTo>
                    <a:pt x="3" y="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42" name="Freeform 325"/>
            <p:cNvSpPr>
              <a:spLocks/>
            </p:cNvSpPr>
            <p:nvPr/>
          </p:nvSpPr>
          <p:spPr bwMode="auto">
            <a:xfrm>
              <a:off x="1776" y="1454"/>
              <a:ext cx="28" cy="26"/>
            </a:xfrm>
            <a:custGeom>
              <a:avLst/>
              <a:gdLst>
                <a:gd name="T0" fmla="*/ 4 w 28"/>
                <a:gd name="T1" fmla="*/ 1 h 26"/>
                <a:gd name="T2" fmla="*/ 1 w 28"/>
                <a:gd name="T3" fmla="*/ 4 h 26"/>
                <a:gd name="T4" fmla="*/ 0 w 28"/>
                <a:gd name="T5" fmla="*/ 10 h 26"/>
                <a:gd name="T6" fmla="*/ 0 w 28"/>
                <a:gd name="T7" fmla="*/ 16 h 26"/>
                <a:gd name="T8" fmla="*/ 3 w 28"/>
                <a:gd name="T9" fmla="*/ 22 h 26"/>
                <a:gd name="T10" fmla="*/ 7 w 28"/>
                <a:gd name="T11" fmla="*/ 25 h 26"/>
                <a:gd name="T12" fmla="*/ 13 w 28"/>
                <a:gd name="T13" fmla="*/ 26 h 26"/>
                <a:gd name="T14" fmla="*/ 19 w 28"/>
                <a:gd name="T15" fmla="*/ 26 h 26"/>
                <a:gd name="T16" fmla="*/ 23 w 28"/>
                <a:gd name="T17" fmla="*/ 23 h 26"/>
                <a:gd name="T18" fmla="*/ 26 w 28"/>
                <a:gd name="T19" fmla="*/ 20 h 26"/>
                <a:gd name="T20" fmla="*/ 28 w 28"/>
                <a:gd name="T21" fmla="*/ 16 h 26"/>
                <a:gd name="T22" fmla="*/ 28 w 28"/>
                <a:gd name="T23" fmla="*/ 11 h 26"/>
                <a:gd name="T24" fmla="*/ 26 w 28"/>
                <a:gd name="T25" fmla="*/ 7 h 26"/>
                <a:gd name="T26" fmla="*/ 22 w 28"/>
                <a:gd name="T27" fmla="*/ 3 h 26"/>
                <a:gd name="T28" fmla="*/ 16 w 28"/>
                <a:gd name="T29" fmla="*/ 0 h 26"/>
                <a:gd name="T30" fmla="*/ 9 w 28"/>
                <a:gd name="T31" fmla="*/ 0 h 26"/>
                <a:gd name="T32" fmla="*/ 4 w 28"/>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6"/>
                <a:gd name="T53" fmla="*/ 28 w 28"/>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6">
                  <a:moveTo>
                    <a:pt x="4" y="1"/>
                  </a:moveTo>
                  <a:lnTo>
                    <a:pt x="1" y="4"/>
                  </a:lnTo>
                  <a:lnTo>
                    <a:pt x="0" y="10"/>
                  </a:lnTo>
                  <a:lnTo>
                    <a:pt x="0" y="16"/>
                  </a:lnTo>
                  <a:lnTo>
                    <a:pt x="3" y="22"/>
                  </a:lnTo>
                  <a:lnTo>
                    <a:pt x="7" y="25"/>
                  </a:lnTo>
                  <a:lnTo>
                    <a:pt x="13" y="26"/>
                  </a:lnTo>
                  <a:lnTo>
                    <a:pt x="19" y="26"/>
                  </a:lnTo>
                  <a:lnTo>
                    <a:pt x="23" y="23"/>
                  </a:lnTo>
                  <a:lnTo>
                    <a:pt x="26" y="20"/>
                  </a:lnTo>
                  <a:lnTo>
                    <a:pt x="28" y="16"/>
                  </a:lnTo>
                  <a:lnTo>
                    <a:pt x="28" y="11"/>
                  </a:lnTo>
                  <a:lnTo>
                    <a:pt x="26" y="7"/>
                  </a:lnTo>
                  <a:lnTo>
                    <a:pt x="22" y="3"/>
                  </a:lnTo>
                  <a:lnTo>
                    <a:pt x="16" y="0"/>
                  </a:lnTo>
                  <a:lnTo>
                    <a:pt x="9" y="0"/>
                  </a:lnTo>
                  <a:lnTo>
                    <a:pt x="4"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43" name="Freeform 326"/>
            <p:cNvSpPr>
              <a:spLocks/>
            </p:cNvSpPr>
            <p:nvPr/>
          </p:nvSpPr>
          <p:spPr bwMode="auto">
            <a:xfrm>
              <a:off x="1759" y="1505"/>
              <a:ext cx="24" cy="24"/>
            </a:xfrm>
            <a:custGeom>
              <a:avLst/>
              <a:gdLst>
                <a:gd name="T0" fmla="*/ 0 w 24"/>
                <a:gd name="T1" fmla="*/ 17 h 24"/>
                <a:gd name="T2" fmla="*/ 0 w 24"/>
                <a:gd name="T3" fmla="*/ 11 h 24"/>
                <a:gd name="T4" fmla="*/ 0 w 24"/>
                <a:gd name="T5" fmla="*/ 6 h 24"/>
                <a:gd name="T6" fmla="*/ 3 w 24"/>
                <a:gd name="T7" fmla="*/ 3 h 24"/>
                <a:gd name="T8" fmla="*/ 9 w 24"/>
                <a:gd name="T9" fmla="*/ 2 h 24"/>
                <a:gd name="T10" fmla="*/ 15 w 24"/>
                <a:gd name="T11" fmla="*/ 0 h 24"/>
                <a:gd name="T12" fmla="*/ 20 w 24"/>
                <a:gd name="T13" fmla="*/ 2 h 24"/>
                <a:gd name="T14" fmla="*/ 23 w 24"/>
                <a:gd name="T15" fmla="*/ 5 h 24"/>
                <a:gd name="T16" fmla="*/ 24 w 24"/>
                <a:gd name="T17" fmla="*/ 8 h 24"/>
                <a:gd name="T18" fmla="*/ 24 w 24"/>
                <a:gd name="T19" fmla="*/ 12 h 24"/>
                <a:gd name="T20" fmla="*/ 23 w 24"/>
                <a:gd name="T21" fmla="*/ 18 h 24"/>
                <a:gd name="T22" fmla="*/ 18 w 24"/>
                <a:gd name="T23" fmla="*/ 21 h 24"/>
                <a:gd name="T24" fmla="*/ 15 w 24"/>
                <a:gd name="T25" fmla="*/ 24 h 24"/>
                <a:gd name="T26" fmla="*/ 11 w 24"/>
                <a:gd name="T27" fmla="*/ 24 h 24"/>
                <a:gd name="T28" fmla="*/ 6 w 24"/>
                <a:gd name="T29" fmla="*/ 23 h 24"/>
                <a:gd name="T30" fmla="*/ 2 w 24"/>
                <a:gd name="T31" fmla="*/ 20 h 24"/>
                <a:gd name="T32" fmla="*/ 0 w 24"/>
                <a:gd name="T33" fmla="*/ 17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17"/>
                  </a:moveTo>
                  <a:lnTo>
                    <a:pt x="0" y="11"/>
                  </a:lnTo>
                  <a:lnTo>
                    <a:pt x="0" y="6"/>
                  </a:lnTo>
                  <a:lnTo>
                    <a:pt x="3" y="3"/>
                  </a:lnTo>
                  <a:lnTo>
                    <a:pt x="9" y="2"/>
                  </a:lnTo>
                  <a:lnTo>
                    <a:pt x="15" y="0"/>
                  </a:lnTo>
                  <a:lnTo>
                    <a:pt x="20" y="2"/>
                  </a:lnTo>
                  <a:lnTo>
                    <a:pt x="23" y="5"/>
                  </a:lnTo>
                  <a:lnTo>
                    <a:pt x="24" y="8"/>
                  </a:lnTo>
                  <a:lnTo>
                    <a:pt x="24" y="12"/>
                  </a:lnTo>
                  <a:lnTo>
                    <a:pt x="23" y="18"/>
                  </a:lnTo>
                  <a:lnTo>
                    <a:pt x="18" y="21"/>
                  </a:lnTo>
                  <a:lnTo>
                    <a:pt x="15" y="24"/>
                  </a:lnTo>
                  <a:lnTo>
                    <a:pt x="11" y="24"/>
                  </a:lnTo>
                  <a:lnTo>
                    <a:pt x="6" y="23"/>
                  </a:lnTo>
                  <a:lnTo>
                    <a:pt x="2" y="20"/>
                  </a:lnTo>
                  <a:lnTo>
                    <a:pt x="0" y="17"/>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44" name="Freeform 327"/>
            <p:cNvSpPr>
              <a:spLocks/>
            </p:cNvSpPr>
            <p:nvPr/>
          </p:nvSpPr>
          <p:spPr bwMode="auto">
            <a:xfrm>
              <a:off x="1802" y="1544"/>
              <a:ext cx="21" cy="28"/>
            </a:xfrm>
            <a:custGeom>
              <a:avLst/>
              <a:gdLst>
                <a:gd name="T0" fmla="*/ 8 w 21"/>
                <a:gd name="T1" fmla="*/ 28 h 28"/>
                <a:gd name="T2" fmla="*/ 3 w 21"/>
                <a:gd name="T3" fmla="*/ 26 h 28"/>
                <a:gd name="T4" fmla="*/ 2 w 21"/>
                <a:gd name="T5" fmla="*/ 23 h 28"/>
                <a:gd name="T6" fmla="*/ 0 w 21"/>
                <a:gd name="T7" fmla="*/ 19 h 28"/>
                <a:gd name="T8" fmla="*/ 0 w 21"/>
                <a:gd name="T9" fmla="*/ 13 h 28"/>
                <a:gd name="T10" fmla="*/ 2 w 21"/>
                <a:gd name="T11" fmla="*/ 7 h 28"/>
                <a:gd name="T12" fmla="*/ 6 w 21"/>
                <a:gd name="T13" fmla="*/ 3 h 28"/>
                <a:gd name="T14" fmla="*/ 9 w 21"/>
                <a:gd name="T15" fmla="*/ 1 h 28"/>
                <a:gd name="T16" fmla="*/ 14 w 21"/>
                <a:gd name="T17" fmla="*/ 0 h 28"/>
                <a:gd name="T18" fmla="*/ 17 w 21"/>
                <a:gd name="T19" fmla="*/ 1 h 28"/>
                <a:gd name="T20" fmla="*/ 19 w 21"/>
                <a:gd name="T21" fmla="*/ 4 h 28"/>
                <a:gd name="T22" fmla="*/ 21 w 21"/>
                <a:gd name="T23" fmla="*/ 10 h 28"/>
                <a:gd name="T24" fmla="*/ 21 w 21"/>
                <a:gd name="T25" fmla="*/ 15 h 28"/>
                <a:gd name="T26" fmla="*/ 19 w 21"/>
                <a:gd name="T27" fmla="*/ 19 h 28"/>
                <a:gd name="T28" fmla="*/ 17 w 21"/>
                <a:gd name="T29" fmla="*/ 23 h 28"/>
                <a:gd name="T30" fmla="*/ 14 w 21"/>
                <a:gd name="T31" fmla="*/ 26 h 28"/>
                <a:gd name="T32" fmla="*/ 8 w 21"/>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28"/>
                <a:gd name="T53" fmla="*/ 21 w 21"/>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28">
                  <a:moveTo>
                    <a:pt x="8" y="28"/>
                  </a:moveTo>
                  <a:lnTo>
                    <a:pt x="3" y="26"/>
                  </a:lnTo>
                  <a:lnTo>
                    <a:pt x="2" y="23"/>
                  </a:lnTo>
                  <a:lnTo>
                    <a:pt x="0" y="19"/>
                  </a:lnTo>
                  <a:lnTo>
                    <a:pt x="0" y="13"/>
                  </a:lnTo>
                  <a:lnTo>
                    <a:pt x="2" y="7"/>
                  </a:lnTo>
                  <a:lnTo>
                    <a:pt x="6" y="3"/>
                  </a:lnTo>
                  <a:lnTo>
                    <a:pt x="9" y="1"/>
                  </a:lnTo>
                  <a:lnTo>
                    <a:pt x="14" y="0"/>
                  </a:lnTo>
                  <a:lnTo>
                    <a:pt x="17" y="1"/>
                  </a:lnTo>
                  <a:lnTo>
                    <a:pt x="19" y="4"/>
                  </a:lnTo>
                  <a:lnTo>
                    <a:pt x="21" y="10"/>
                  </a:lnTo>
                  <a:lnTo>
                    <a:pt x="21" y="15"/>
                  </a:lnTo>
                  <a:lnTo>
                    <a:pt x="19" y="19"/>
                  </a:lnTo>
                  <a:lnTo>
                    <a:pt x="17" y="23"/>
                  </a:lnTo>
                  <a:lnTo>
                    <a:pt x="14" y="26"/>
                  </a:lnTo>
                  <a:lnTo>
                    <a:pt x="8" y="28"/>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45" name="Freeform 328"/>
            <p:cNvSpPr>
              <a:spLocks/>
            </p:cNvSpPr>
            <p:nvPr/>
          </p:nvSpPr>
          <p:spPr bwMode="auto">
            <a:xfrm>
              <a:off x="1841" y="1517"/>
              <a:ext cx="25" cy="31"/>
            </a:xfrm>
            <a:custGeom>
              <a:avLst/>
              <a:gdLst>
                <a:gd name="T0" fmla="*/ 1 w 25"/>
                <a:gd name="T1" fmla="*/ 16 h 31"/>
                <a:gd name="T2" fmla="*/ 3 w 25"/>
                <a:gd name="T3" fmla="*/ 11 h 31"/>
                <a:gd name="T4" fmla="*/ 6 w 25"/>
                <a:gd name="T5" fmla="*/ 6 h 31"/>
                <a:gd name="T6" fmla="*/ 9 w 25"/>
                <a:gd name="T7" fmla="*/ 2 h 31"/>
                <a:gd name="T8" fmla="*/ 14 w 25"/>
                <a:gd name="T9" fmla="*/ 0 h 31"/>
                <a:gd name="T10" fmla="*/ 20 w 25"/>
                <a:gd name="T11" fmla="*/ 2 h 31"/>
                <a:gd name="T12" fmla="*/ 25 w 25"/>
                <a:gd name="T13" fmla="*/ 6 h 31"/>
                <a:gd name="T14" fmla="*/ 25 w 25"/>
                <a:gd name="T15" fmla="*/ 11 h 31"/>
                <a:gd name="T16" fmla="*/ 25 w 25"/>
                <a:gd name="T17" fmla="*/ 16 h 31"/>
                <a:gd name="T18" fmla="*/ 22 w 25"/>
                <a:gd name="T19" fmla="*/ 22 h 31"/>
                <a:gd name="T20" fmla="*/ 17 w 25"/>
                <a:gd name="T21" fmla="*/ 27 h 31"/>
                <a:gd name="T22" fmla="*/ 11 w 25"/>
                <a:gd name="T23" fmla="*/ 30 h 31"/>
                <a:gd name="T24" fmla="*/ 7 w 25"/>
                <a:gd name="T25" fmla="*/ 31 h 31"/>
                <a:gd name="T26" fmla="*/ 4 w 25"/>
                <a:gd name="T27" fmla="*/ 30 h 31"/>
                <a:gd name="T28" fmla="*/ 1 w 25"/>
                <a:gd name="T29" fmla="*/ 25 h 31"/>
                <a:gd name="T30" fmla="*/ 0 w 25"/>
                <a:gd name="T31" fmla="*/ 21 h 31"/>
                <a:gd name="T32" fmla="*/ 1 w 25"/>
                <a:gd name="T33" fmla="*/ 16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1"/>
                <a:gd name="T53" fmla="*/ 25 w 25"/>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1">
                  <a:moveTo>
                    <a:pt x="1" y="16"/>
                  </a:moveTo>
                  <a:lnTo>
                    <a:pt x="3" y="11"/>
                  </a:lnTo>
                  <a:lnTo>
                    <a:pt x="6" y="6"/>
                  </a:lnTo>
                  <a:lnTo>
                    <a:pt x="9" y="2"/>
                  </a:lnTo>
                  <a:lnTo>
                    <a:pt x="14" y="0"/>
                  </a:lnTo>
                  <a:lnTo>
                    <a:pt x="20" y="2"/>
                  </a:lnTo>
                  <a:lnTo>
                    <a:pt x="25" y="6"/>
                  </a:lnTo>
                  <a:lnTo>
                    <a:pt x="25" y="11"/>
                  </a:lnTo>
                  <a:lnTo>
                    <a:pt x="25" y="16"/>
                  </a:lnTo>
                  <a:lnTo>
                    <a:pt x="22" y="22"/>
                  </a:lnTo>
                  <a:lnTo>
                    <a:pt x="17" y="27"/>
                  </a:lnTo>
                  <a:lnTo>
                    <a:pt x="11" y="30"/>
                  </a:lnTo>
                  <a:lnTo>
                    <a:pt x="7" y="31"/>
                  </a:lnTo>
                  <a:lnTo>
                    <a:pt x="4" y="30"/>
                  </a:lnTo>
                  <a:lnTo>
                    <a:pt x="1" y="25"/>
                  </a:lnTo>
                  <a:lnTo>
                    <a:pt x="0" y="21"/>
                  </a:lnTo>
                  <a:lnTo>
                    <a:pt x="1" y="1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46" name="Freeform 329"/>
            <p:cNvSpPr>
              <a:spLocks/>
            </p:cNvSpPr>
            <p:nvPr/>
          </p:nvSpPr>
          <p:spPr bwMode="auto">
            <a:xfrm>
              <a:off x="1873" y="1525"/>
              <a:ext cx="25" cy="23"/>
            </a:xfrm>
            <a:custGeom>
              <a:avLst/>
              <a:gdLst>
                <a:gd name="T0" fmla="*/ 19 w 25"/>
                <a:gd name="T1" fmla="*/ 1 h 23"/>
                <a:gd name="T2" fmla="*/ 22 w 25"/>
                <a:gd name="T3" fmla="*/ 4 h 23"/>
                <a:gd name="T4" fmla="*/ 24 w 25"/>
                <a:gd name="T5" fmla="*/ 7 h 23"/>
                <a:gd name="T6" fmla="*/ 25 w 25"/>
                <a:gd name="T7" fmla="*/ 11 h 23"/>
                <a:gd name="T8" fmla="*/ 24 w 25"/>
                <a:gd name="T9" fmla="*/ 16 h 23"/>
                <a:gd name="T10" fmla="*/ 21 w 25"/>
                <a:gd name="T11" fmla="*/ 20 h 23"/>
                <a:gd name="T12" fmla="*/ 16 w 25"/>
                <a:gd name="T13" fmla="*/ 22 h 23"/>
                <a:gd name="T14" fmla="*/ 12 w 25"/>
                <a:gd name="T15" fmla="*/ 23 h 23"/>
                <a:gd name="T16" fmla="*/ 8 w 25"/>
                <a:gd name="T17" fmla="*/ 23 h 23"/>
                <a:gd name="T18" fmla="*/ 5 w 25"/>
                <a:gd name="T19" fmla="*/ 22 h 23"/>
                <a:gd name="T20" fmla="*/ 2 w 25"/>
                <a:gd name="T21" fmla="*/ 17 h 23"/>
                <a:gd name="T22" fmla="*/ 0 w 25"/>
                <a:gd name="T23" fmla="*/ 13 h 23"/>
                <a:gd name="T24" fmla="*/ 0 w 25"/>
                <a:gd name="T25" fmla="*/ 8 h 23"/>
                <a:gd name="T26" fmla="*/ 3 w 25"/>
                <a:gd name="T27" fmla="*/ 4 h 23"/>
                <a:gd name="T28" fmla="*/ 8 w 25"/>
                <a:gd name="T29" fmla="*/ 0 h 23"/>
                <a:gd name="T30" fmla="*/ 12 w 25"/>
                <a:gd name="T31" fmla="*/ 0 h 23"/>
                <a:gd name="T32" fmla="*/ 19 w 25"/>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3"/>
                <a:gd name="T53" fmla="*/ 25 w 25"/>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3">
                  <a:moveTo>
                    <a:pt x="19" y="1"/>
                  </a:moveTo>
                  <a:lnTo>
                    <a:pt x="22" y="4"/>
                  </a:lnTo>
                  <a:lnTo>
                    <a:pt x="24" y="7"/>
                  </a:lnTo>
                  <a:lnTo>
                    <a:pt x="25" y="11"/>
                  </a:lnTo>
                  <a:lnTo>
                    <a:pt x="24" y="16"/>
                  </a:lnTo>
                  <a:lnTo>
                    <a:pt x="21" y="20"/>
                  </a:lnTo>
                  <a:lnTo>
                    <a:pt x="16" y="22"/>
                  </a:lnTo>
                  <a:lnTo>
                    <a:pt x="12" y="23"/>
                  </a:lnTo>
                  <a:lnTo>
                    <a:pt x="8" y="23"/>
                  </a:lnTo>
                  <a:lnTo>
                    <a:pt x="5" y="22"/>
                  </a:lnTo>
                  <a:lnTo>
                    <a:pt x="2" y="17"/>
                  </a:lnTo>
                  <a:lnTo>
                    <a:pt x="0" y="13"/>
                  </a:lnTo>
                  <a:lnTo>
                    <a:pt x="0" y="8"/>
                  </a:lnTo>
                  <a:lnTo>
                    <a:pt x="3" y="4"/>
                  </a:lnTo>
                  <a:lnTo>
                    <a:pt x="8" y="0"/>
                  </a:lnTo>
                  <a:lnTo>
                    <a:pt x="12" y="0"/>
                  </a:lnTo>
                  <a:lnTo>
                    <a:pt x="19"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47" name="Freeform 330"/>
            <p:cNvSpPr>
              <a:spLocks/>
            </p:cNvSpPr>
            <p:nvPr/>
          </p:nvSpPr>
          <p:spPr bwMode="auto">
            <a:xfrm>
              <a:off x="1590" y="1560"/>
              <a:ext cx="209" cy="145"/>
            </a:xfrm>
            <a:custGeom>
              <a:avLst/>
              <a:gdLst>
                <a:gd name="T0" fmla="*/ 206 w 209"/>
                <a:gd name="T1" fmla="*/ 15 h 145"/>
                <a:gd name="T2" fmla="*/ 200 w 209"/>
                <a:gd name="T3" fmla="*/ 10 h 145"/>
                <a:gd name="T4" fmla="*/ 199 w 209"/>
                <a:gd name="T5" fmla="*/ 5 h 145"/>
                <a:gd name="T6" fmla="*/ 189 w 209"/>
                <a:gd name="T7" fmla="*/ 15 h 145"/>
                <a:gd name="T8" fmla="*/ 168 w 209"/>
                <a:gd name="T9" fmla="*/ 10 h 145"/>
                <a:gd name="T10" fmla="*/ 124 w 209"/>
                <a:gd name="T11" fmla="*/ 2 h 145"/>
                <a:gd name="T12" fmla="*/ 90 w 209"/>
                <a:gd name="T13" fmla="*/ 2 h 145"/>
                <a:gd name="T14" fmla="*/ 84 w 209"/>
                <a:gd name="T15" fmla="*/ 6 h 145"/>
                <a:gd name="T16" fmla="*/ 113 w 209"/>
                <a:gd name="T17" fmla="*/ 5 h 145"/>
                <a:gd name="T18" fmla="*/ 150 w 209"/>
                <a:gd name="T19" fmla="*/ 13 h 145"/>
                <a:gd name="T20" fmla="*/ 177 w 209"/>
                <a:gd name="T21" fmla="*/ 25 h 145"/>
                <a:gd name="T22" fmla="*/ 174 w 209"/>
                <a:gd name="T23" fmla="*/ 31 h 145"/>
                <a:gd name="T24" fmla="*/ 156 w 209"/>
                <a:gd name="T25" fmla="*/ 41 h 145"/>
                <a:gd name="T26" fmla="*/ 138 w 209"/>
                <a:gd name="T27" fmla="*/ 44 h 145"/>
                <a:gd name="T28" fmla="*/ 106 w 209"/>
                <a:gd name="T29" fmla="*/ 34 h 145"/>
                <a:gd name="T30" fmla="*/ 71 w 209"/>
                <a:gd name="T31" fmla="*/ 31 h 145"/>
                <a:gd name="T32" fmla="*/ 53 w 209"/>
                <a:gd name="T33" fmla="*/ 39 h 145"/>
                <a:gd name="T34" fmla="*/ 66 w 209"/>
                <a:gd name="T35" fmla="*/ 39 h 145"/>
                <a:gd name="T36" fmla="*/ 84 w 209"/>
                <a:gd name="T37" fmla="*/ 39 h 145"/>
                <a:gd name="T38" fmla="*/ 103 w 209"/>
                <a:gd name="T39" fmla="*/ 43 h 145"/>
                <a:gd name="T40" fmla="*/ 128 w 209"/>
                <a:gd name="T41" fmla="*/ 50 h 145"/>
                <a:gd name="T42" fmla="*/ 131 w 209"/>
                <a:gd name="T43" fmla="*/ 59 h 145"/>
                <a:gd name="T44" fmla="*/ 100 w 209"/>
                <a:gd name="T45" fmla="*/ 70 h 145"/>
                <a:gd name="T46" fmla="*/ 72 w 209"/>
                <a:gd name="T47" fmla="*/ 64 h 145"/>
                <a:gd name="T48" fmla="*/ 45 w 209"/>
                <a:gd name="T49" fmla="*/ 59 h 145"/>
                <a:gd name="T50" fmla="*/ 54 w 209"/>
                <a:gd name="T51" fmla="*/ 67 h 145"/>
                <a:gd name="T52" fmla="*/ 78 w 209"/>
                <a:gd name="T53" fmla="*/ 77 h 145"/>
                <a:gd name="T54" fmla="*/ 51 w 209"/>
                <a:gd name="T55" fmla="*/ 86 h 145"/>
                <a:gd name="T56" fmla="*/ 17 w 209"/>
                <a:gd name="T57" fmla="*/ 95 h 145"/>
                <a:gd name="T58" fmla="*/ 0 w 209"/>
                <a:gd name="T59" fmla="*/ 101 h 145"/>
                <a:gd name="T60" fmla="*/ 10 w 209"/>
                <a:gd name="T61" fmla="*/ 104 h 145"/>
                <a:gd name="T62" fmla="*/ 40 w 209"/>
                <a:gd name="T63" fmla="*/ 99 h 145"/>
                <a:gd name="T64" fmla="*/ 74 w 209"/>
                <a:gd name="T65" fmla="*/ 90 h 145"/>
                <a:gd name="T66" fmla="*/ 87 w 209"/>
                <a:gd name="T67" fmla="*/ 96 h 145"/>
                <a:gd name="T68" fmla="*/ 72 w 209"/>
                <a:gd name="T69" fmla="*/ 139 h 145"/>
                <a:gd name="T70" fmla="*/ 74 w 209"/>
                <a:gd name="T71" fmla="*/ 145 h 145"/>
                <a:gd name="T72" fmla="*/ 93 w 209"/>
                <a:gd name="T73" fmla="*/ 112 h 145"/>
                <a:gd name="T74" fmla="*/ 107 w 209"/>
                <a:gd name="T75" fmla="*/ 83 h 145"/>
                <a:gd name="T76" fmla="*/ 127 w 209"/>
                <a:gd name="T77" fmla="*/ 74 h 145"/>
                <a:gd name="T78" fmla="*/ 146 w 209"/>
                <a:gd name="T79" fmla="*/ 67 h 145"/>
                <a:gd name="T80" fmla="*/ 149 w 209"/>
                <a:gd name="T81" fmla="*/ 95 h 145"/>
                <a:gd name="T82" fmla="*/ 140 w 209"/>
                <a:gd name="T83" fmla="*/ 132 h 145"/>
                <a:gd name="T84" fmla="*/ 146 w 209"/>
                <a:gd name="T85" fmla="*/ 126 h 145"/>
                <a:gd name="T86" fmla="*/ 162 w 209"/>
                <a:gd name="T87" fmla="*/ 77 h 145"/>
                <a:gd name="T88" fmla="*/ 177 w 209"/>
                <a:gd name="T89" fmla="*/ 46 h 145"/>
                <a:gd name="T90" fmla="*/ 190 w 209"/>
                <a:gd name="T91" fmla="*/ 33 h 145"/>
                <a:gd name="T92" fmla="*/ 195 w 209"/>
                <a:gd name="T93" fmla="*/ 40 h 145"/>
                <a:gd name="T94" fmla="*/ 190 w 209"/>
                <a:gd name="T95" fmla="*/ 89 h 145"/>
                <a:gd name="T96" fmla="*/ 203 w 209"/>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9"/>
                <a:gd name="T148" fmla="*/ 0 h 145"/>
                <a:gd name="T149" fmla="*/ 209 w 209"/>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9" h="145">
                  <a:moveTo>
                    <a:pt x="209" y="16"/>
                  </a:moveTo>
                  <a:lnTo>
                    <a:pt x="208" y="15"/>
                  </a:lnTo>
                  <a:lnTo>
                    <a:pt x="206" y="15"/>
                  </a:lnTo>
                  <a:lnTo>
                    <a:pt x="203" y="13"/>
                  </a:lnTo>
                  <a:lnTo>
                    <a:pt x="202" y="12"/>
                  </a:lnTo>
                  <a:lnTo>
                    <a:pt x="200" y="10"/>
                  </a:lnTo>
                  <a:lnTo>
                    <a:pt x="200" y="9"/>
                  </a:lnTo>
                  <a:lnTo>
                    <a:pt x="199" y="6"/>
                  </a:lnTo>
                  <a:lnTo>
                    <a:pt x="199" y="5"/>
                  </a:lnTo>
                  <a:lnTo>
                    <a:pt x="196" y="9"/>
                  </a:lnTo>
                  <a:lnTo>
                    <a:pt x="193" y="13"/>
                  </a:lnTo>
                  <a:lnTo>
                    <a:pt x="189" y="15"/>
                  </a:lnTo>
                  <a:lnTo>
                    <a:pt x="187" y="18"/>
                  </a:lnTo>
                  <a:lnTo>
                    <a:pt x="178" y="15"/>
                  </a:lnTo>
                  <a:lnTo>
                    <a:pt x="168" y="10"/>
                  </a:lnTo>
                  <a:lnTo>
                    <a:pt x="153" y="7"/>
                  </a:lnTo>
                  <a:lnTo>
                    <a:pt x="138" y="5"/>
                  </a:lnTo>
                  <a:lnTo>
                    <a:pt x="124" y="2"/>
                  </a:lnTo>
                  <a:lnTo>
                    <a:pt x="109" y="0"/>
                  </a:lnTo>
                  <a:lnTo>
                    <a:pt x="99" y="0"/>
                  </a:lnTo>
                  <a:lnTo>
                    <a:pt x="90" y="2"/>
                  </a:lnTo>
                  <a:lnTo>
                    <a:pt x="81" y="5"/>
                  </a:lnTo>
                  <a:lnTo>
                    <a:pt x="79" y="5"/>
                  </a:lnTo>
                  <a:lnTo>
                    <a:pt x="84" y="6"/>
                  </a:lnTo>
                  <a:lnTo>
                    <a:pt x="90" y="5"/>
                  </a:lnTo>
                  <a:lnTo>
                    <a:pt x="102" y="5"/>
                  </a:lnTo>
                  <a:lnTo>
                    <a:pt x="113" y="5"/>
                  </a:lnTo>
                  <a:lnTo>
                    <a:pt x="127" y="7"/>
                  </a:lnTo>
                  <a:lnTo>
                    <a:pt x="138" y="10"/>
                  </a:lnTo>
                  <a:lnTo>
                    <a:pt x="150" y="13"/>
                  </a:lnTo>
                  <a:lnTo>
                    <a:pt x="162" y="18"/>
                  </a:lnTo>
                  <a:lnTo>
                    <a:pt x="171" y="21"/>
                  </a:lnTo>
                  <a:lnTo>
                    <a:pt x="177" y="25"/>
                  </a:lnTo>
                  <a:lnTo>
                    <a:pt x="178" y="28"/>
                  </a:lnTo>
                  <a:lnTo>
                    <a:pt x="177" y="30"/>
                  </a:lnTo>
                  <a:lnTo>
                    <a:pt x="174" y="31"/>
                  </a:lnTo>
                  <a:lnTo>
                    <a:pt x="168" y="34"/>
                  </a:lnTo>
                  <a:lnTo>
                    <a:pt x="162" y="37"/>
                  </a:lnTo>
                  <a:lnTo>
                    <a:pt x="156" y="41"/>
                  </a:lnTo>
                  <a:lnTo>
                    <a:pt x="150" y="44"/>
                  </a:lnTo>
                  <a:lnTo>
                    <a:pt x="146" y="47"/>
                  </a:lnTo>
                  <a:lnTo>
                    <a:pt x="138" y="44"/>
                  </a:lnTo>
                  <a:lnTo>
                    <a:pt x="130" y="41"/>
                  </a:lnTo>
                  <a:lnTo>
                    <a:pt x="118" y="37"/>
                  </a:lnTo>
                  <a:lnTo>
                    <a:pt x="106" y="34"/>
                  </a:lnTo>
                  <a:lnTo>
                    <a:pt x="93" y="33"/>
                  </a:lnTo>
                  <a:lnTo>
                    <a:pt x="81" y="31"/>
                  </a:lnTo>
                  <a:lnTo>
                    <a:pt x="71" y="31"/>
                  </a:lnTo>
                  <a:lnTo>
                    <a:pt x="62" y="34"/>
                  </a:lnTo>
                  <a:lnTo>
                    <a:pt x="56" y="37"/>
                  </a:lnTo>
                  <a:lnTo>
                    <a:pt x="53" y="39"/>
                  </a:lnTo>
                  <a:lnTo>
                    <a:pt x="54" y="40"/>
                  </a:lnTo>
                  <a:lnTo>
                    <a:pt x="60" y="40"/>
                  </a:lnTo>
                  <a:lnTo>
                    <a:pt x="66" y="39"/>
                  </a:lnTo>
                  <a:lnTo>
                    <a:pt x="71" y="39"/>
                  </a:lnTo>
                  <a:lnTo>
                    <a:pt x="76" y="39"/>
                  </a:lnTo>
                  <a:lnTo>
                    <a:pt x="84" y="39"/>
                  </a:lnTo>
                  <a:lnTo>
                    <a:pt x="90" y="40"/>
                  </a:lnTo>
                  <a:lnTo>
                    <a:pt x="96" y="41"/>
                  </a:lnTo>
                  <a:lnTo>
                    <a:pt x="103" y="43"/>
                  </a:lnTo>
                  <a:lnTo>
                    <a:pt x="109" y="44"/>
                  </a:lnTo>
                  <a:lnTo>
                    <a:pt x="119" y="47"/>
                  </a:lnTo>
                  <a:lnTo>
                    <a:pt x="128" y="50"/>
                  </a:lnTo>
                  <a:lnTo>
                    <a:pt x="136" y="52"/>
                  </a:lnTo>
                  <a:lnTo>
                    <a:pt x="138" y="53"/>
                  </a:lnTo>
                  <a:lnTo>
                    <a:pt x="131" y="59"/>
                  </a:lnTo>
                  <a:lnTo>
                    <a:pt x="119" y="64"/>
                  </a:lnTo>
                  <a:lnTo>
                    <a:pt x="107" y="67"/>
                  </a:lnTo>
                  <a:lnTo>
                    <a:pt x="100" y="70"/>
                  </a:lnTo>
                  <a:lnTo>
                    <a:pt x="93" y="70"/>
                  </a:lnTo>
                  <a:lnTo>
                    <a:pt x="82" y="68"/>
                  </a:lnTo>
                  <a:lnTo>
                    <a:pt x="72" y="64"/>
                  </a:lnTo>
                  <a:lnTo>
                    <a:pt x="62" y="61"/>
                  </a:lnTo>
                  <a:lnTo>
                    <a:pt x="53" y="59"/>
                  </a:lnTo>
                  <a:lnTo>
                    <a:pt x="45" y="59"/>
                  </a:lnTo>
                  <a:lnTo>
                    <a:pt x="43" y="61"/>
                  </a:lnTo>
                  <a:lnTo>
                    <a:pt x="45" y="62"/>
                  </a:lnTo>
                  <a:lnTo>
                    <a:pt x="54" y="67"/>
                  </a:lnTo>
                  <a:lnTo>
                    <a:pt x="65" y="70"/>
                  </a:lnTo>
                  <a:lnTo>
                    <a:pt x="72" y="74"/>
                  </a:lnTo>
                  <a:lnTo>
                    <a:pt x="78" y="77"/>
                  </a:lnTo>
                  <a:lnTo>
                    <a:pt x="72" y="78"/>
                  </a:lnTo>
                  <a:lnTo>
                    <a:pt x="63" y="81"/>
                  </a:lnTo>
                  <a:lnTo>
                    <a:pt x="51" y="86"/>
                  </a:lnTo>
                  <a:lnTo>
                    <a:pt x="40" y="89"/>
                  </a:lnTo>
                  <a:lnTo>
                    <a:pt x="28" y="92"/>
                  </a:lnTo>
                  <a:lnTo>
                    <a:pt x="17" y="95"/>
                  </a:lnTo>
                  <a:lnTo>
                    <a:pt x="10" y="98"/>
                  </a:lnTo>
                  <a:lnTo>
                    <a:pt x="4" y="99"/>
                  </a:lnTo>
                  <a:lnTo>
                    <a:pt x="0" y="101"/>
                  </a:lnTo>
                  <a:lnTo>
                    <a:pt x="0" y="102"/>
                  </a:lnTo>
                  <a:lnTo>
                    <a:pt x="3" y="104"/>
                  </a:lnTo>
                  <a:lnTo>
                    <a:pt x="10" y="104"/>
                  </a:lnTo>
                  <a:lnTo>
                    <a:pt x="17" y="104"/>
                  </a:lnTo>
                  <a:lnTo>
                    <a:pt x="28" y="102"/>
                  </a:lnTo>
                  <a:lnTo>
                    <a:pt x="40" y="99"/>
                  </a:lnTo>
                  <a:lnTo>
                    <a:pt x="51" y="96"/>
                  </a:lnTo>
                  <a:lnTo>
                    <a:pt x="63" y="93"/>
                  </a:lnTo>
                  <a:lnTo>
                    <a:pt x="74" y="90"/>
                  </a:lnTo>
                  <a:lnTo>
                    <a:pt x="82" y="87"/>
                  </a:lnTo>
                  <a:lnTo>
                    <a:pt x="88" y="84"/>
                  </a:lnTo>
                  <a:lnTo>
                    <a:pt x="87" y="96"/>
                  </a:lnTo>
                  <a:lnTo>
                    <a:pt x="82" y="114"/>
                  </a:lnTo>
                  <a:lnTo>
                    <a:pt x="78" y="129"/>
                  </a:lnTo>
                  <a:lnTo>
                    <a:pt x="72" y="139"/>
                  </a:lnTo>
                  <a:lnTo>
                    <a:pt x="69" y="143"/>
                  </a:lnTo>
                  <a:lnTo>
                    <a:pt x="71" y="145"/>
                  </a:lnTo>
                  <a:lnTo>
                    <a:pt x="74" y="145"/>
                  </a:lnTo>
                  <a:lnTo>
                    <a:pt x="78" y="141"/>
                  </a:lnTo>
                  <a:lnTo>
                    <a:pt x="84" y="130"/>
                  </a:lnTo>
                  <a:lnTo>
                    <a:pt x="93" y="112"/>
                  </a:lnTo>
                  <a:lnTo>
                    <a:pt x="100" y="96"/>
                  </a:lnTo>
                  <a:lnTo>
                    <a:pt x="103" y="84"/>
                  </a:lnTo>
                  <a:lnTo>
                    <a:pt x="107" y="83"/>
                  </a:lnTo>
                  <a:lnTo>
                    <a:pt x="113" y="80"/>
                  </a:lnTo>
                  <a:lnTo>
                    <a:pt x="121" y="77"/>
                  </a:lnTo>
                  <a:lnTo>
                    <a:pt x="127" y="74"/>
                  </a:lnTo>
                  <a:lnTo>
                    <a:pt x="134" y="71"/>
                  </a:lnTo>
                  <a:lnTo>
                    <a:pt x="140" y="68"/>
                  </a:lnTo>
                  <a:lnTo>
                    <a:pt x="146" y="67"/>
                  </a:lnTo>
                  <a:lnTo>
                    <a:pt x="150" y="65"/>
                  </a:lnTo>
                  <a:lnTo>
                    <a:pt x="150" y="77"/>
                  </a:lnTo>
                  <a:lnTo>
                    <a:pt x="149" y="95"/>
                  </a:lnTo>
                  <a:lnTo>
                    <a:pt x="144" y="112"/>
                  </a:lnTo>
                  <a:lnTo>
                    <a:pt x="141" y="126"/>
                  </a:lnTo>
                  <a:lnTo>
                    <a:pt x="140" y="132"/>
                  </a:lnTo>
                  <a:lnTo>
                    <a:pt x="140" y="135"/>
                  </a:lnTo>
                  <a:lnTo>
                    <a:pt x="141" y="132"/>
                  </a:lnTo>
                  <a:lnTo>
                    <a:pt x="146" y="126"/>
                  </a:lnTo>
                  <a:lnTo>
                    <a:pt x="152" y="112"/>
                  </a:lnTo>
                  <a:lnTo>
                    <a:pt x="158" y="95"/>
                  </a:lnTo>
                  <a:lnTo>
                    <a:pt x="162" y="77"/>
                  </a:lnTo>
                  <a:lnTo>
                    <a:pt x="162" y="61"/>
                  </a:lnTo>
                  <a:lnTo>
                    <a:pt x="171" y="53"/>
                  </a:lnTo>
                  <a:lnTo>
                    <a:pt x="177" y="46"/>
                  </a:lnTo>
                  <a:lnTo>
                    <a:pt x="183" y="40"/>
                  </a:lnTo>
                  <a:lnTo>
                    <a:pt x="187" y="36"/>
                  </a:lnTo>
                  <a:lnTo>
                    <a:pt x="190" y="33"/>
                  </a:lnTo>
                  <a:lnTo>
                    <a:pt x="193" y="31"/>
                  </a:lnTo>
                  <a:lnTo>
                    <a:pt x="195" y="34"/>
                  </a:lnTo>
                  <a:lnTo>
                    <a:pt x="195" y="40"/>
                  </a:lnTo>
                  <a:lnTo>
                    <a:pt x="193" y="52"/>
                  </a:lnTo>
                  <a:lnTo>
                    <a:pt x="192" y="70"/>
                  </a:lnTo>
                  <a:lnTo>
                    <a:pt x="190" y="89"/>
                  </a:lnTo>
                  <a:lnTo>
                    <a:pt x="189" y="101"/>
                  </a:lnTo>
                  <a:lnTo>
                    <a:pt x="196" y="86"/>
                  </a:lnTo>
                  <a:lnTo>
                    <a:pt x="203" y="62"/>
                  </a:lnTo>
                  <a:lnTo>
                    <a:pt x="208" y="37"/>
                  </a:lnTo>
                  <a:lnTo>
                    <a:pt x="209" y="16"/>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48" name="Freeform 331"/>
            <p:cNvSpPr>
              <a:spLocks/>
            </p:cNvSpPr>
            <p:nvPr/>
          </p:nvSpPr>
          <p:spPr bwMode="auto">
            <a:xfrm>
              <a:off x="1604" y="1304"/>
              <a:ext cx="169" cy="160"/>
            </a:xfrm>
            <a:custGeom>
              <a:avLst/>
              <a:gdLst>
                <a:gd name="T0" fmla="*/ 163 w 169"/>
                <a:gd name="T1" fmla="*/ 157 h 160"/>
                <a:gd name="T2" fmla="*/ 167 w 169"/>
                <a:gd name="T3" fmla="*/ 153 h 160"/>
                <a:gd name="T4" fmla="*/ 161 w 169"/>
                <a:gd name="T5" fmla="*/ 144 h 160"/>
                <a:gd name="T6" fmla="*/ 151 w 169"/>
                <a:gd name="T7" fmla="*/ 130 h 160"/>
                <a:gd name="T8" fmla="*/ 150 w 169"/>
                <a:gd name="T9" fmla="*/ 113 h 160"/>
                <a:gd name="T10" fmla="*/ 144 w 169"/>
                <a:gd name="T11" fmla="*/ 74 h 160"/>
                <a:gd name="T12" fmla="*/ 138 w 169"/>
                <a:gd name="T13" fmla="*/ 55 h 160"/>
                <a:gd name="T14" fmla="*/ 133 w 169"/>
                <a:gd name="T15" fmla="*/ 54 h 160"/>
                <a:gd name="T16" fmla="*/ 135 w 169"/>
                <a:gd name="T17" fmla="*/ 71 h 160"/>
                <a:gd name="T18" fmla="*/ 136 w 169"/>
                <a:gd name="T19" fmla="*/ 104 h 160"/>
                <a:gd name="T20" fmla="*/ 127 w 169"/>
                <a:gd name="T21" fmla="*/ 110 h 160"/>
                <a:gd name="T22" fmla="*/ 108 w 169"/>
                <a:gd name="T23" fmla="*/ 96 h 160"/>
                <a:gd name="T24" fmla="*/ 98 w 169"/>
                <a:gd name="T25" fmla="*/ 80 h 160"/>
                <a:gd name="T26" fmla="*/ 91 w 169"/>
                <a:gd name="T27" fmla="*/ 51 h 160"/>
                <a:gd name="T28" fmla="*/ 89 w 169"/>
                <a:gd name="T29" fmla="*/ 30 h 160"/>
                <a:gd name="T30" fmla="*/ 88 w 169"/>
                <a:gd name="T31" fmla="*/ 12 h 160"/>
                <a:gd name="T32" fmla="*/ 82 w 169"/>
                <a:gd name="T33" fmla="*/ 3 h 160"/>
                <a:gd name="T34" fmla="*/ 82 w 169"/>
                <a:gd name="T35" fmla="*/ 9 h 160"/>
                <a:gd name="T36" fmla="*/ 85 w 169"/>
                <a:gd name="T37" fmla="*/ 23 h 160"/>
                <a:gd name="T38" fmla="*/ 82 w 169"/>
                <a:gd name="T39" fmla="*/ 36 h 160"/>
                <a:gd name="T40" fmla="*/ 80 w 169"/>
                <a:gd name="T41" fmla="*/ 49 h 160"/>
                <a:gd name="T42" fmla="*/ 85 w 169"/>
                <a:gd name="T43" fmla="*/ 71 h 160"/>
                <a:gd name="T44" fmla="*/ 74 w 169"/>
                <a:gd name="T45" fmla="*/ 70 h 160"/>
                <a:gd name="T46" fmla="*/ 49 w 169"/>
                <a:gd name="T47" fmla="*/ 45 h 160"/>
                <a:gd name="T48" fmla="*/ 26 w 169"/>
                <a:gd name="T49" fmla="*/ 20 h 160"/>
                <a:gd name="T50" fmla="*/ 6 w 169"/>
                <a:gd name="T51" fmla="*/ 3 h 160"/>
                <a:gd name="T52" fmla="*/ 11 w 169"/>
                <a:gd name="T53" fmla="*/ 15 h 160"/>
                <a:gd name="T54" fmla="*/ 34 w 169"/>
                <a:gd name="T55" fmla="*/ 45 h 160"/>
                <a:gd name="T56" fmla="*/ 46 w 169"/>
                <a:gd name="T57" fmla="*/ 64 h 160"/>
                <a:gd name="T58" fmla="*/ 68 w 169"/>
                <a:gd name="T59" fmla="*/ 83 h 160"/>
                <a:gd name="T60" fmla="*/ 68 w 169"/>
                <a:gd name="T61" fmla="*/ 89 h 160"/>
                <a:gd name="T62" fmla="*/ 46 w 169"/>
                <a:gd name="T63" fmla="*/ 85 h 160"/>
                <a:gd name="T64" fmla="*/ 34 w 169"/>
                <a:gd name="T65" fmla="*/ 79 h 160"/>
                <a:gd name="T66" fmla="*/ 29 w 169"/>
                <a:gd name="T67" fmla="*/ 80 h 160"/>
                <a:gd name="T68" fmla="*/ 36 w 169"/>
                <a:gd name="T69" fmla="*/ 88 h 160"/>
                <a:gd name="T70" fmla="*/ 51 w 169"/>
                <a:gd name="T71" fmla="*/ 95 h 160"/>
                <a:gd name="T72" fmla="*/ 70 w 169"/>
                <a:gd name="T73" fmla="*/ 102 h 160"/>
                <a:gd name="T74" fmla="*/ 89 w 169"/>
                <a:gd name="T75" fmla="*/ 107 h 160"/>
                <a:gd name="T76" fmla="*/ 105 w 169"/>
                <a:gd name="T77" fmla="*/ 110 h 160"/>
                <a:gd name="T78" fmla="*/ 124 w 169"/>
                <a:gd name="T79" fmla="*/ 123 h 160"/>
                <a:gd name="T80" fmla="*/ 126 w 169"/>
                <a:gd name="T81" fmla="*/ 132 h 160"/>
                <a:gd name="T82" fmla="*/ 113 w 169"/>
                <a:gd name="T83" fmla="*/ 136 h 160"/>
                <a:gd name="T84" fmla="*/ 98 w 169"/>
                <a:gd name="T85" fmla="*/ 138 h 160"/>
                <a:gd name="T86" fmla="*/ 85 w 169"/>
                <a:gd name="T87" fmla="*/ 139 h 160"/>
                <a:gd name="T88" fmla="*/ 71 w 169"/>
                <a:gd name="T89" fmla="*/ 136 h 160"/>
                <a:gd name="T90" fmla="*/ 70 w 169"/>
                <a:gd name="T91" fmla="*/ 141 h 160"/>
                <a:gd name="T92" fmla="*/ 88 w 169"/>
                <a:gd name="T93" fmla="*/ 145 h 160"/>
                <a:gd name="T94" fmla="*/ 107 w 169"/>
                <a:gd name="T95" fmla="*/ 145 h 160"/>
                <a:gd name="T96" fmla="*/ 124 w 169"/>
                <a:gd name="T97" fmla="*/ 145 h 160"/>
                <a:gd name="T98" fmla="*/ 139 w 169"/>
                <a:gd name="T99" fmla="*/ 144 h 160"/>
                <a:gd name="T100" fmla="*/ 151 w 169"/>
                <a:gd name="T101" fmla="*/ 145 h 160"/>
                <a:gd name="T102" fmla="*/ 160 w 169"/>
                <a:gd name="T103" fmla="*/ 154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69"/>
                <a:gd name="T157" fmla="*/ 0 h 160"/>
                <a:gd name="T158" fmla="*/ 169 w 169"/>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69" h="160">
                  <a:moveTo>
                    <a:pt x="163" y="160"/>
                  </a:moveTo>
                  <a:lnTo>
                    <a:pt x="163" y="157"/>
                  </a:lnTo>
                  <a:lnTo>
                    <a:pt x="164" y="154"/>
                  </a:lnTo>
                  <a:lnTo>
                    <a:pt x="167" y="153"/>
                  </a:lnTo>
                  <a:lnTo>
                    <a:pt x="169" y="150"/>
                  </a:lnTo>
                  <a:lnTo>
                    <a:pt x="161" y="144"/>
                  </a:lnTo>
                  <a:lnTo>
                    <a:pt x="155" y="136"/>
                  </a:lnTo>
                  <a:lnTo>
                    <a:pt x="151" y="130"/>
                  </a:lnTo>
                  <a:lnTo>
                    <a:pt x="150" y="125"/>
                  </a:lnTo>
                  <a:lnTo>
                    <a:pt x="150" y="113"/>
                  </a:lnTo>
                  <a:lnTo>
                    <a:pt x="148" y="93"/>
                  </a:lnTo>
                  <a:lnTo>
                    <a:pt x="144" y="74"/>
                  </a:lnTo>
                  <a:lnTo>
                    <a:pt x="141" y="61"/>
                  </a:lnTo>
                  <a:lnTo>
                    <a:pt x="138" y="55"/>
                  </a:lnTo>
                  <a:lnTo>
                    <a:pt x="135" y="54"/>
                  </a:lnTo>
                  <a:lnTo>
                    <a:pt x="133" y="54"/>
                  </a:lnTo>
                  <a:lnTo>
                    <a:pt x="133" y="59"/>
                  </a:lnTo>
                  <a:lnTo>
                    <a:pt x="135" y="71"/>
                  </a:lnTo>
                  <a:lnTo>
                    <a:pt x="136" y="88"/>
                  </a:lnTo>
                  <a:lnTo>
                    <a:pt x="136" y="104"/>
                  </a:lnTo>
                  <a:lnTo>
                    <a:pt x="136" y="116"/>
                  </a:lnTo>
                  <a:lnTo>
                    <a:pt x="127" y="110"/>
                  </a:lnTo>
                  <a:lnTo>
                    <a:pt x="117" y="104"/>
                  </a:lnTo>
                  <a:lnTo>
                    <a:pt x="108" y="96"/>
                  </a:lnTo>
                  <a:lnTo>
                    <a:pt x="102" y="91"/>
                  </a:lnTo>
                  <a:lnTo>
                    <a:pt x="98" y="80"/>
                  </a:lnTo>
                  <a:lnTo>
                    <a:pt x="93" y="65"/>
                  </a:lnTo>
                  <a:lnTo>
                    <a:pt x="91" y="51"/>
                  </a:lnTo>
                  <a:lnTo>
                    <a:pt x="89" y="39"/>
                  </a:lnTo>
                  <a:lnTo>
                    <a:pt x="89" y="30"/>
                  </a:lnTo>
                  <a:lnTo>
                    <a:pt x="89" y="20"/>
                  </a:lnTo>
                  <a:lnTo>
                    <a:pt x="88" y="12"/>
                  </a:lnTo>
                  <a:lnTo>
                    <a:pt x="85" y="6"/>
                  </a:lnTo>
                  <a:lnTo>
                    <a:pt x="82" y="3"/>
                  </a:lnTo>
                  <a:lnTo>
                    <a:pt x="82" y="5"/>
                  </a:lnTo>
                  <a:lnTo>
                    <a:pt x="82" y="9"/>
                  </a:lnTo>
                  <a:lnTo>
                    <a:pt x="83" y="15"/>
                  </a:lnTo>
                  <a:lnTo>
                    <a:pt x="85" y="23"/>
                  </a:lnTo>
                  <a:lnTo>
                    <a:pt x="83" y="30"/>
                  </a:lnTo>
                  <a:lnTo>
                    <a:pt x="82" y="36"/>
                  </a:lnTo>
                  <a:lnTo>
                    <a:pt x="80" y="42"/>
                  </a:lnTo>
                  <a:lnTo>
                    <a:pt x="80" y="49"/>
                  </a:lnTo>
                  <a:lnTo>
                    <a:pt x="82" y="61"/>
                  </a:lnTo>
                  <a:lnTo>
                    <a:pt x="85" y="71"/>
                  </a:lnTo>
                  <a:lnTo>
                    <a:pt x="86" y="80"/>
                  </a:lnTo>
                  <a:lnTo>
                    <a:pt x="74" y="70"/>
                  </a:lnTo>
                  <a:lnTo>
                    <a:pt x="62" y="58"/>
                  </a:lnTo>
                  <a:lnTo>
                    <a:pt x="49" y="45"/>
                  </a:lnTo>
                  <a:lnTo>
                    <a:pt x="37" y="31"/>
                  </a:lnTo>
                  <a:lnTo>
                    <a:pt x="26" y="20"/>
                  </a:lnTo>
                  <a:lnTo>
                    <a:pt x="15" y="11"/>
                  </a:lnTo>
                  <a:lnTo>
                    <a:pt x="6" y="3"/>
                  </a:lnTo>
                  <a:lnTo>
                    <a:pt x="0" y="0"/>
                  </a:lnTo>
                  <a:lnTo>
                    <a:pt x="11" y="15"/>
                  </a:lnTo>
                  <a:lnTo>
                    <a:pt x="23" y="30"/>
                  </a:lnTo>
                  <a:lnTo>
                    <a:pt x="34" y="45"/>
                  </a:lnTo>
                  <a:lnTo>
                    <a:pt x="40" y="55"/>
                  </a:lnTo>
                  <a:lnTo>
                    <a:pt x="46" y="64"/>
                  </a:lnTo>
                  <a:lnTo>
                    <a:pt x="58" y="74"/>
                  </a:lnTo>
                  <a:lnTo>
                    <a:pt x="68" y="83"/>
                  </a:lnTo>
                  <a:lnTo>
                    <a:pt x="77" y="89"/>
                  </a:lnTo>
                  <a:lnTo>
                    <a:pt x="68" y="89"/>
                  </a:lnTo>
                  <a:lnTo>
                    <a:pt x="57" y="88"/>
                  </a:lnTo>
                  <a:lnTo>
                    <a:pt x="46" y="85"/>
                  </a:lnTo>
                  <a:lnTo>
                    <a:pt x="39" y="82"/>
                  </a:lnTo>
                  <a:lnTo>
                    <a:pt x="34" y="79"/>
                  </a:lnTo>
                  <a:lnTo>
                    <a:pt x="31" y="79"/>
                  </a:lnTo>
                  <a:lnTo>
                    <a:pt x="29" y="80"/>
                  </a:lnTo>
                  <a:lnTo>
                    <a:pt x="31" y="85"/>
                  </a:lnTo>
                  <a:lnTo>
                    <a:pt x="36" y="88"/>
                  </a:lnTo>
                  <a:lnTo>
                    <a:pt x="43" y="92"/>
                  </a:lnTo>
                  <a:lnTo>
                    <a:pt x="51" y="95"/>
                  </a:lnTo>
                  <a:lnTo>
                    <a:pt x="60" y="99"/>
                  </a:lnTo>
                  <a:lnTo>
                    <a:pt x="70" y="102"/>
                  </a:lnTo>
                  <a:lnTo>
                    <a:pt x="79" y="105"/>
                  </a:lnTo>
                  <a:lnTo>
                    <a:pt x="89" y="107"/>
                  </a:lnTo>
                  <a:lnTo>
                    <a:pt x="96" y="107"/>
                  </a:lnTo>
                  <a:lnTo>
                    <a:pt x="105" y="110"/>
                  </a:lnTo>
                  <a:lnTo>
                    <a:pt x="116" y="116"/>
                  </a:lnTo>
                  <a:lnTo>
                    <a:pt x="124" y="123"/>
                  </a:lnTo>
                  <a:lnTo>
                    <a:pt x="130" y="130"/>
                  </a:lnTo>
                  <a:lnTo>
                    <a:pt x="126" y="132"/>
                  </a:lnTo>
                  <a:lnTo>
                    <a:pt x="120" y="135"/>
                  </a:lnTo>
                  <a:lnTo>
                    <a:pt x="113" y="136"/>
                  </a:lnTo>
                  <a:lnTo>
                    <a:pt x="105" y="138"/>
                  </a:lnTo>
                  <a:lnTo>
                    <a:pt x="98" y="138"/>
                  </a:lnTo>
                  <a:lnTo>
                    <a:pt x="91" y="139"/>
                  </a:lnTo>
                  <a:lnTo>
                    <a:pt x="85" y="139"/>
                  </a:lnTo>
                  <a:lnTo>
                    <a:pt x="79" y="138"/>
                  </a:lnTo>
                  <a:lnTo>
                    <a:pt x="71" y="136"/>
                  </a:lnTo>
                  <a:lnTo>
                    <a:pt x="68" y="138"/>
                  </a:lnTo>
                  <a:lnTo>
                    <a:pt x="70" y="141"/>
                  </a:lnTo>
                  <a:lnTo>
                    <a:pt x="80" y="144"/>
                  </a:lnTo>
                  <a:lnTo>
                    <a:pt x="88" y="145"/>
                  </a:lnTo>
                  <a:lnTo>
                    <a:pt x="96" y="145"/>
                  </a:lnTo>
                  <a:lnTo>
                    <a:pt x="107" y="145"/>
                  </a:lnTo>
                  <a:lnTo>
                    <a:pt x="116" y="145"/>
                  </a:lnTo>
                  <a:lnTo>
                    <a:pt x="124" y="145"/>
                  </a:lnTo>
                  <a:lnTo>
                    <a:pt x="133" y="144"/>
                  </a:lnTo>
                  <a:lnTo>
                    <a:pt x="139" y="144"/>
                  </a:lnTo>
                  <a:lnTo>
                    <a:pt x="144" y="144"/>
                  </a:lnTo>
                  <a:lnTo>
                    <a:pt x="151" y="145"/>
                  </a:lnTo>
                  <a:lnTo>
                    <a:pt x="155" y="150"/>
                  </a:lnTo>
                  <a:lnTo>
                    <a:pt x="160" y="154"/>
                  </a:lnTo>
                  <a:lnTo>
                    <a:pt x="163" y="16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49" name="Freeform 332"/>
            <p:cNvSpPr>
              <a:spLocks/>
            </p:cNvSpPr>
            <p:nvPr/>
          </p:nvSpPr>
          <p:spPr bwMode="auto">
            <a:xfrm>
              <a:off x="1854" y="1242"/>
              <a:ext cx="103" cy="244"/>
            </a:xfrm>
            <a:custGeom>
              <a:avLst/>
              <a:gdLst>
                <a:gd name="T0" fmla="*/ 10 w 103"/>
                <a:gd name="T1" fmla="*/ 201 h 244"/>
                <a:gd name="T2" fmla="*/ 18 w 103"/>
                <a:gd name="T3" fmla="*/ 192 h 244"/>
                <a:gd name="T4" fmla="*/ 24 w 103"/>
                <a:gd name="T5" fmla="*/ 195 h 244"/>
                <a:gd name="T6" fmla="*/ 28 w 103"/>
                <a:gd name="T7" fmla="*/ 173 h 244"/>
                <a:gd name="T8" fmla="*/ 10 w 103"/>
                <a:gd name="T9" fmla="*/ 138 h 244"/>
                <a:gd name="T10" fmla="*/ 0 w 103"/>
                <a:gd name="T11" fmla="*/ 101 h 244"/>
                <a:gd name="T12" fmla="*/ 4 w 103"/>
                <a:gd name="T13" fmla="*/ 102 h 244"/>
                <a:gd name="T14" fmla="*/ 24 w 103"/>
                <a:gd name="T15" fmla="*/ 141 h 244"/>
                <a:gd name="T16" fmla="*/ 40 w 103"/>
                <a:gd name="T17" fmla="*/ 114 h 244"/>
                <a:gd name="T18" fmla="*/ 38 w 103"/>
                <a:gd name="T19" fmla="*/ 68 h 244"/>
                <a:gd name="T20" fmla="*/ 38 w 103"/>
                <a:gd name="T21" fmla="*/ 28 h 244"/>
                <a:gd name="T22" fmla="*/ 43 w 103"/>
                <a:gd name="T23" fmla="*/ 30 h 244"/>
                <a:gd name="T24" fmla="*/ 43 w 103"/>
                <a:gd name="T25" fmla="*/ 54 h 244"/>
                <a:gd name="T26" fmla="*/ 53 w 103"/>
                <a:gd name="T27" fmla="*/ 54 h 244"/>
                <a:gd name="T28" fmla="*/ 78 w 103"/>
                <a:gd name="T29" fmla="*/ 3 h 244"/>
                <a:gd name="T30" fmla="*/ 83 w 103"/>
                <a:gd name="T31" fmla="*/ 3 h 244"/>
                <a:gd name="T32" fmla="*/ 68 w 103"/>
                <a:gd name="T33" fmla="*/ 37 h 244"/>
                <a:gd name="T34" fmla="*/ 66 w 103"/>
                <a:gd name="T35" fmla="*/ 67 h 244"/>
                <a:gd name="T36" fmla="*/ 87 w 103"/>
                <a:gd name="T37" fmla="*/ 58 h 244"/>
                <a:gd name="T38" fmla="*/ 92 w 103"/>
                <a:gd name="T39" fmla="*/ 58 h 244"/>
                <a:gd name="T40" fmla="*/ 72 w 103"/>
                <a:gd name="T41" fmla="*/ 74 h 244"/>
                <a:gd name="T42" fmla="*/ 53 w 103"/>
                <a:gd name="T43" fmla="*/ 101 h 244"/>
                <a:gd name="T44" fmla="*/ 43 w 103"/>
                <a:gd name="T45" fmla="*/ 150 h 244"/>
                <a:gd name="T46" fmla="*/ 65 w 103"/>
                <a:gd name="T47" fmla="*/ 148 h 244"/>
                <a:gd name="T48" fmla="*/ 87 w 103"/>
                <a:gd name="T49" fmla="*/ 144 h 244"/>
                <a:gd name="T50" fmla="*/ 97 w 103"/>
                <a:gd name="T51" fmla="*/ 136 h 244"/>
                <a:gd name="T52" fmla="*/ 96 w 103"/>
                <a:gd name="T53" fmla="*/ 142 h 244"/>
                <a:gd name="T54" fmla="*/ 80 w 103"/>
                <a:gd name="T55" fmla="*/ 153 h 244"/>
                <a:gd name="T56" fmla="*/ 55 w 103"/>
                <a:gd name="T57" fmla="*/ 163 h 244"/>
                <a:gd name="T58" fmla="*/ 40 w 103"/>
                <a:gd name="T59" fmla="*/ 172 h 244"/>
                <a:gd name="T60" fmla="*/ 35 w 103"/>
                <a:gd name="T61" fmla="*/ 197 h 244"/>
                <a:gd name="T62" fmla="*/ 50 w 103"/>
                <a:gd name="T63" fmla="*/ 200 h 244"/>
                <a:gd name="T64" fmla="*/ 80 w 103"/>
                <a:gd name="T65" fmla="*/ 188 h 244"/>
                <a:gd name="T66" fmla="*/ 100 w 103"/>
                <a:gd name="T67" fmla="*/ 173 h 244"/>
                <a:gd name="T68" fmla="*/ 100 w 103"/>
                <a:gd name="T69" fmla="*/ 179 h 244"/>
                <a:gd name="T70" fmla="*/ 74 w 103"/>
                <a:gd name="T71" fmla="*/ 213 h 244"/>
                <a:gd name="T72" fmla="*/ 63 w 103"/>
                <a:gd name="T73" fmla="*/ 213 h 244"/>
                <a:gd name="T74" fmla="*/ 53 w 103"/>
                <a:gd name="T75" fmla="*/ 203 h 244"/>
                <a:gd name="T76" fmla="*/ 28 w 103"/>
                <a:gd name="T77" fmla="*/ 206 h 244"/>
                <a:gd name="T78" fmla="*/ 22 w 103"/>
                <a:gd name="T79" fmla="*/ 221 h 244"/>
                <a:gd name="T80" fmla="*/ 10 w 103"/>
                <a:gd name="T81" fmla="*/ 237 h 244"/>
                <a:gd name="T82" fmla="*/ 7 w 103"/>
                <a:gd name="T83" fmla="*/ 237 h 244"/>
                <a:gd name="T84" fmla="*/ 16 w 103"/>
                <a:gd name="T85" fmla="*/ 216 h 244"/>
                <a:gd name="T86" fmla="*/ 4 w 103"/>
                <a:gd name="T87" fmla="*/ 209 h 2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3"/>
                <a:gd name="T133" fmla="*/ 0 h 244"/>
                <a:gd name="T134" fmla="*/ 103 w 103"/>
                <a:gd name="T135" fmla="*/ 244 h 2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3" h="244">
                  <a:moveTo>
                    <a:pt x="0" y="210"/>
                  </a:moveTo>
                  <a:lnTo>
                    <a:pt x="6" y="206"/>
                  </a:lnTo>
                  <a:lnTo>
                    <a:pt x="10" y="201"/>
                  </a:lnTo>
                  <a:lnTo>
                    <a:pt x="15" y="195"/>
                  </a:lnTo>
                  <a:lnTo>
                    <a:pt x="16" y="189"/>
                  </a:lnTo>
                  <a:lnTo>
                    <a:pt x="18" y="192"/>
                  </a:lnTo>
                  <a:lnTo>
                    <a:pt x="21" y="194"/>
                  </a:lnTo>
                  <a:lnTo>
                    <a:pt x="22" y="194"/>
                  </a:lnTo>
                  <a:lnTo>
                    <a:pt x="24" y="195"/>
                  </a:lnTo>
                  <a:lnTo>
                    <a:pt x="25" y="191"/>
                  </a:lnTo>
                  <a:lnTo>
                    <a:pt x="28" y="184"/>
                  </a:lnTo>
                  <a:lnTo>
                    <a:pt x="28" y="173"/>
                  </a:lnTo>
                  <a:lnTo>
                    <a:pt x="27" y="167"/>
                  </a:lnTo>
                  <a:lnTo>
                    <a:pt x="19" y="155"/>
                  </a:lnTo>
                  <a:lnTo>
                    <a:pt x="10" y="138"/>
                  </a:lnTo>
                  <a:lnTo>
                    <a:pt x="3" y="119"/>
                  </a:lnTo>
                  <a:lnTo>
                    <a:pt x="0" y="107"/>
                  </a:lnTo>
                  <a:lnTo>
                    <a:pt x="0" y="101"/>
                  </a:lnTo>
                  <a:lnTo>
                    <a:pt x="3" y="96"/>
                  </a:lnTo>
                  <a:lnTo>
                    <a:pt x="4" y="98"/>
                  </a:lnTo>
                  <a:lnTo>
                    <a:pt x="4" y="102"/>
                  </a:lnTo>
                  <a:lnTo>
                    <a:pt x="7" y="113"/>
                  </a:lnTo>
                  <a:lnTo>
                    <a:pt x="15" y="127"/>
                  </a:lnTo>
                  <a:lnTo>
                    <a:pt x="24" y="141"/>
                  </a:lnTo>
                  <a:lnTo>
                    <a:pt x="31" y="148"/>
                  </a:lnTo>
                  <a:lnTo>
                    <a:pt x="35" y="135"/>
                  </a:lnTo>
                  <a:lnTo>
                    <a:pt x="40" y="114"/>
                  </a:lnTo>
                  <a:lnTo>
                    <a:pt x="41" y="95"/>
                  </a:lnTo>
                  <a:lnTo>
                    <a:pt x="41" y="82"/>
                  </a:lnTo>
                  <a:lnTo>
                    <a:pt x="38" y="68"/>
                  </a:lnTo>
                  <a:lnTo>
                    <a:pt x="37" y="54"/>
                  </a:lnTo>
                  <a:lnTo>
                    <a:pt x="37" y="39"/>
                  </a:lnTo>
                  <a:lnTo>
                    <a:pt x="38" y="28"/>
                  </a:lnTo>
                  <a:lnTo>
                    <a:pt x="41" y="25"/>
                  </a:lnTo>
                  <a:lnTo>
                    <a:pt x="43" y="25"/>
                  </a:lnTo>
                  <a:lnTo>
                    <a:pt x="43" y="30"/>
                  </a:lnTo>
                  <a:lnTo>
                    <a:pt x="41" y="36"/>
                  </a:lnTo>
                  <a:lnTo>
                    <a:pt x="41" y="45"/>
                  </a:lnTo>
                  <a:lnTo>
                    <a:pt x="43" y="54"/>
                  </a:lnTo>
                  <a:lnTo>
                    <a:pt x="46" y="64"/>
                  </a:lnTo>
                  <a:lnTo>
                    <a:pt x="49" y="70"/>
                  </a:lnTo>
                  <a:lnTo>
                    <a:pt x="53" y="54"/>
                  </a:lnTo>
                  <a:lnTo>
                    <a:pt x="61" y="34"/>
                  </a:lnTo>
                  <a:lnTo>
                    <a:pt x="68" y="15"/>
                  </a:lnTo>
                  <a:lnTo>
                    <a:pt x="78" y="3"/>
                  </a:lnTo>
                  <a:lnTo>
                    <a:pt x="83" y="0"/>
                  </a:lnTo>
                  <a:lnTo>
                    <a:pt x="84" y="0"/>
                  </a:lnTo>
                  <a:lnTo>
                    <a:pt x="83" y="3"/>
                  </a:lnTo>
                  <a:lnTo>
                    <a:pt x="80" y="8"/>
                  </a:lnTo>
                  <a:lnTo>
                    <a:pt x="74" y="18"/>
                  </a:lnTo>
                  <a:lnTo>
                    <a:pt x="68" y="37"/>
                  </a:lnTo>
                  <a:lnTo>
                    <a:pt x="62" y="56"/>
                  </a:lnTo>
                  <a:lnTo>
                    <a:pt x="59" y="68"/>
                  </a:lnTo>
                  <a:lnTo>
                    <a:pt x="66" y="67"/>
                  </a:lnTo>
                  <a:lnTo>
                    <a:pt x="74" y="65"/>
                  </a:lnTo>
                  <a:lnTo>
                    <a:pt x="81" y="61"/>
                  </a:lnTo>
                  <a:lnTo>
                    <a:pt x="87" y="58"/>
                  </a:lnTo>
                  <a:lnTo>
                    <a:pt x="90" y="55"/>
                  </a:lnTo>
                  <a:lnTo>
                    <a:pt x="93" y="55"/>
                  </a:lnTo>
                  <a:lnTo>
                    <a:pt x="92" y="58"/>
                  </a:lnTo>
                  <a:lnTo>
                    <a:pt x="89" y="61"/>
                  </a:lnTo>
                  <a:lnTo>
                    <a:pt x="83" y="67"/>
                  </a:lnTo>
                  <a:lnTo>
                    <a:pt x="72" y="74"/>
                  </a:lnTo>
                  <a:lnTo>
                    <a:pt x="62" y="80"/>
                  </a:lnTo>
                  <a:lnTo>
                    <a:pt x="56" y="85"/>
                  </a:lnTo>
                  <a:lnTo>
                    <a:pt x="53" y="101"/>
                  </a:lnTo>
                  <a:lnTo>
                    <a:pt x="50" y="121"/>
                  </a:lnTo>
                  <a:lnTo>
                    <a:pt x="46" y="139"/>
                  </a:lnTo>
                  <a:lnTo>
                    <a:pt x="43" y="150"/>
                  </a:lnTo>
                  <a:lnTo>
                    <a:pt x="50" y="150"/>
                  </a:lnTo>
                  <a:lnTo>
                    <a:pt x="58" y="148"/>
                  </a:lnTo>
                  <a:lnTo>
                    <a:pt x="65" y="148"/>
                  </a:lnTo>
                  <a:lnTo>
                    <a:pt x="74" y="147"/>
                  </a:lnTo>
                  <a:lnTo>
                    <a:pt x="80" y="145"/>
                  </a:lnTo>
                  <a:lnTo>
                    <a:pt x="87" y="144"/>
                  </a:lnTo>
                  <a:lnTo>
                    <a:pt x="92" y="141"/>
                  </a:lnTo>
                  <a:lnTo>
                    <a:pt x="94" y="139"/>
                  </a:lnTo>
                  <a:lnTo>
                    <a:pt x="97" y="136"/>
                  </a:lnTo>
                  <a:lnTo>
                    <a:pt x="100" y="136"/>
                  </a:lnTo>
                  <a:lnTo>
                    <a:pt x="99" y="139"/>
                  </a:lnTo>
                  <a:lnTo>
                    <a:pt x="96" y="142"/>
                  </a:lnTo>
                  <a:lnTo>
                    <a:pt x="93" y="145"/>
                  </a:lnTo>
                  <a:lnTo>
                    <a:pt x="87" y="148"/>
                  </a:lnTo>
                  <a:lnTo>
                    <a:pt x="80" y="153"/>
                  </a:lnTo>
                  <a:lnTo>
                    <a:pt x="71" y="155"/>
                  </a:lnTo>
                  <a:lnTo>
                    <a:pt x="62" y="160"/>
                  </a:lnTo>
                  <a:lnTo>
                    <a:pt x="55" y="163"/>
                  </a:lnTo>
                  <a:lnTo>
                    <a:pt x="49" y="164"/>
                  </a:lnTo>
                  <a:lnTo>
                    <a:pt x="44" y="166"/>
                  </a:lnTo>
                  <a:lnTo>
                    <a:pt x="40" y="172"/>
                  </a:lnTo>
                  <a:lnTo>
                    <a:pt x="37" y="181"/>
                  </a:lnTo>
                  <a:lnTo>
                    <a:pt x="35" y="189"/>
                  </a:lnTo>
                  <a:lnTo>
                    <a:pt x="35" y="197"/>
                  </a:lnTo>
                  <a:lnTo>
                    <a:pt x="38" y="200"/>
                  </a:lnTo>
                  <a:lnTo>
                    <a:pt x="44" y="200"/>
                  </a:lnTo>
                  <a:lnTo>
                    <a:pt x="50" y="200"/>
                  </a:lnTo>
                  <a:lnTo>
                    <a:pt x="56" y="198"/>
                  </a:lnTo>
                  <a:lnTo>
                    <a:pt x="68" y="194"/>
                  </a:lnTo>
                  <a:lnTo>
                    <a:pt x="80" y="188"/>
                  </a:lnTo>
                  <a:lnTo>
                    <a:pt x="90" y="182"/>
                  </a:lnTo>
                  <a:lnTo>
                    <a:pt x="97" y="178"/>
                  </a:lnTo>
                  <a:lnTo>
                    <a:pt x="100" y="173"/>
                  </a:lnTo>
                  <a:lnTo>
                    <a:pt x="103" y="172"/>
                  </a:lnTo>
                  <a:lnTo>
                    <a:pt x="103" y="173"/>
                  </a:lnTo>
                  <a:lnTo>
                    <a:pt x="100" y="179"/>
                  </a:lnTo>
                  <a:lnTo>
                    <a:pt x="93" y="189"/>
                  </a:lnTo>
                  <a:lnTo>
                    <a:pt x="84" y="203"/>
                  </a:lnTo>
                  <a:lnTo>
                    <a:pt x="74" y="213"/>
                  </a:lnTo>
                  <a:lnTo>
                    <a:pt x="66" y="221"/>
                  </a:lnTo>
                  <a:lnTo>
                    <a:pt x="65" y="218"/>
                  </a:lnTo>
                  <a:lnTo>
                    <a:pt x="63" y="213"/>
                  </a:lnTo>
                  <a:lnTo>
                    <a:pt x="62" y="210"/>
                  </a:lnTo>
                  <a:lnTo>
                    <a:pt x="61" y="207"/>
                  </a:lnTo>
                  <a:lnTo>
                    <a:pt x="53" y="203"/>
                  </a:lnTo>
                  <a:lnTo>
                    <a:pt x="44" y="201"/>
                  </a:lnTo>
                  <a:lnTo>
                    <a:pt x="35" y="203"/>
                  </a:lnTo>
                  <a:lnTo>
                    <a:pt x="28" y="206"/>
                  </a:lnTo>
                  <a:lnTo>
                    <a:pt x="24" y="212"/>
                  </a:lnTo>
                  <a:lnTo>
                    <a:pt x="22" y="216"/>
                  </a:lnTo>
                  <a:lnTo>
                    <a:pt x="22" y="221"/>
                  </a:lnTo>
                  <a:lnTo>
                    <a:pt x="24" y="225"/>
                  </a:lnTo>
                  <a:lnTo>
                    <a:pt x="18" y="231"/>
                  </a:lnTo>
                  <a:lnTo>
                    <a:pt x="10" y="237"/>
                  </a:lnTo>
                  <a:lnTo>
                    <a:pt x="4" y="241"/>
                  </a:lnTo>
                  <a:lnTo>
                    <a:pt x="1" y="244"/>
                  </a:lnTo>
                  <a:lnTo>
                    <a:pt x="7" y="237"/>
                  </a:lnTo>
                  <a:lnTo>
                    <a:pt x="13" y="228"/>
                  </a:lnTo>
                  <a:lnTo>
                    <a:pt x="16" y="222"/>
                  </a:lnTo>
                  <a:lnTo>
                    <a:pt x="16" y="216"/>
                  </a:lnTo>
                  <a:lnTo>
                    <a:pt x="13" y="213"/>
                  </a:lnTo>
                  <a:lnTo>
                    <a:pt x="9" y="210"/>
                  </a:lnTo>
                  <a:lnTo>
                    <a:pt x="4" y="209"/>
                  </a:lnTo>
                  <a:lnTo>
                    <a:pt x="0" y="21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50" name="Freeform 333"/>
            <p:cNvSpPr>
              <a:spLocks/>
            </p:cNvSpPr>
            <p:nvPr/>
          </p:nvSpPr>
          <p:spPr bwMode="auto">
            <a:xfrm>
              <a:off x="1832" y="1378"/>
              <a:ext cx="18" cy="31"/>
            </a:xfrm>
            <a:custGeom>
              <a:avLst/>
              <a:gdLst>
                <a:gd name="T0" fmla="*/ 18 w 18"/>
                <a:gd name="T1" fmla="*/ 28 h 31"/>
                <a:gd name="T2" fmla="*/ 15 w 18"/>
                <a:gd name="T3" fmla="*/ 28 h 31"/>
                <a:gd name="T4" fmla="*/ 10 w 18"/>
                <a:gd name="T5" fmla="*/ 28 h 31"/>
                <a:gd name="T6" fmla="*/ 6 w 18"/>
                <a:gd name="T7" fmla="*/ 30 h 31"/>
                <a:gd name="T8" fmla="*/ 3 w 18"/>
                <a:gd name="T9" fmla="*/ 31 h 31"/>
                <a:gd name="T10" fmla="*/ 1 w 18"/>
                <a:gd name="T11" fmla="*/ 22 h 31"/>
                <a:gd name="T12" fmla="*/ 0 w 18"/>
                <a:gd name="T13" fmla="*/ 17 h 31"/>
                <a:gd name="T14" fmla="*/ 0 w 18"/>
                <a:gd name="T15" fmla="*/ 9 h 31"/>
                <a:gd name="T16" fmla="*/ 0 w 18"/>
                <a:gd name="T17" fmla="*/ 3 h 31"/>
                <a:gd name="T18" fmla="*/ 0 w 18"/>
                <a:gd name="T19" fmla="*/ 0 h 31"/>
                <a:gd name="T20" fmla="*/ 1 w 18"/>
                <a:gd name="T21" fmla="*/ 0 h 31"/>
                <a:gd name="T22" fmla="*/ 3 w 18"/>
                <a:gd name="T23" fmla="*/ 2 h 31"/>
                <a:gd name="T24" fmla="*/ 3 w 18"/>
                <a:gd name="T25" fmla="*/ 5 h 31"/>
                <a:gd name="T26" fmla="*/ 4 w 18"/>
                <a:gd name="T27" fmla="*/ 9 h 31"/>
                <a:gd name="T28" fmla="*/ 9 w 18"/>
                <a:gd name="T29" fmla="*/ 17 h 31"/>
                <a:gd name="T30" fmla="*/ 13 w 18"/>
                <a:gd name="T31" fmla="*/ 24 h 31"/>
                <a:gd name="T32" fmla="*/ 18 w 18"/>
                <a:gd name="T33" fmla="*/ 28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28"/>
                  </a:moveTo>
                  <a:lnTo>
                    <a:pt x="15" y="28"/>
                  </a:lnTo>
                  <a:lnTo>
                    <a:pt x="10" y="28"/>
                  </a:lnTo>
                  <a:lnTo>
                    <a:pt x="6" y="30"/>
                  </a:lnTo>
                  <a:lnTo>
                    <a:pt x="3" y="31"/>
                  </a:lnTo>
                  <a:lnTo>
                    <a:pt x="1" y="22"/>
                  </a:lnTo>
                  <a:lnTo>
                    <a:pt x="0" y="17"/>
                  </a:lnTo>
                  <a:lnTo>
                    <a:pt x="0" y="9"/>
                  </a:lnTo>
                  <a:lnTo>
                    <a:pt x="0" y="3"/>
                  </a:lnTo>
                  <a:lnTo>
                    <a:pt x="0" y="0"/>
                  </a:lnTo>
                  <a:lnTo>
                    <a:pt x="1" y="0"/>
                  </a:lnTo>
                  <a:lnTo>
                    <a:pt x="3" y="2"/>
                  </a:lnTo>
                  <a:lnTo>
                    <a:pt x="3" y="5"/>
                  </a:lnTo>
                  <a:lnTo>
                    <a:pt x="4" y="9"/>
                  </a:lnTo>
                  <a:lnTo>
                    <a:pt x="9" y="17"/>
                  </a:lnTo>
                  <a:lnTo>
                    <a:pt x="13" y="24"/>
                  </a:lnTo>
                  <a:lnTo>
                    <a:pt x="18" y="28"/>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51" name="Freeform 334"/>
            <p:cNvSpPr>
              <a:spLocks/>
            </p:cNvSpPr>
            <p:nvPr/>
          </p:nvSpPr>
          <p:spPr bwMode="auto">
            <a:xfrm>
              <a:off x="1972" y="1369"/>
              <a:ext cx="331" cy="203"/>
            </a:xfrm>
            <a:custGeom>
              <a:avLst/>
              <a:gdLst>
                <a:gd name="T0" fmla="*/ 33 w 331"/>
                <a:gd name="T1" fmla="*/ 142 h 203"/>
                <a:gd name="T2" fmla="*/ 64 w 331"/>
                <a:gd name="T3" fmla="*/ 123 h 203"/>
                <a:gd name="T4" fmla="*/ 84 w 331"/>
                <a:gd name="T5" fmla="*/ 76 h 203"/>
                <a:gd name="T6" fmla="*/ 108 w 331"/>
                <a:gd name="T7" fmla="*/ 39 h 203"/>
                <a:gd name="T8" fmla="*/ 140 w 331"/>
                <a:gd name="T9" fmla="*/ 5 h 203"/>
                <a:gd name="T10" fmla="*/ 149 w 331"/>
                <a:gd name="T11" fmla="*/ 3 h 203"/>
                <a:gd name="T12" fmla="*/ 130 w 331"/>
                <a:gd name="T13" fmla="*/ 26 h 203"/>
                <a:gd name="T14" fmla="*/ 99 w 331"/>
                <a:gd name="T15" fmla="*/ 62 h 203"/>
                <a:gd name="T16" fmla="*/ 86 w 331"/>
                <a:gd name="T17" fmla="*/ 99 h 203"/>
                <a:gd name="T18" fmla="*/ 89 w 331"/>
                <a:gd name="T19" fmla="*/ 110 h 203"/>
                <a:gd name="T20" fmla="*/ 111 w 331"/>
                <a:gd name="T21" fmla="*/ 95 h 203"/>
                <a:gd name="T22" fmla="*/ 134 w 331"/>
                <a:gd name="T23" fmla="*/ 80 h 203"/>
                <a:gd name="T24" fmla="*/ 167 w 331"/>
                <a:gd name="T25" fmla="*/ 42 h 203"/>
                <a:gd name="T26" fmla="*/ 214 w 331"/>
                <a:gd name="T27" fmla="*/ 8 h 203"/>
                <a:gd name="T28" fmla="*/ 233 w 331"/>
                <a:gd name="T29" fmla="*/ 5 h 203"/>
                <a:gd name="T30" fmla="*/ 193 w 331"/>
                <a:gd name="T31" fmla="*/ 33 h 203"/>
                <a:gd name="T32" fmla="*/ 155 w 331"/>
                <a:gd name="T33" fmla="*/ 74 h 203"/>
                <a:gd name="T34" fmla="*/ 160 w 331"/>
                <a:gd name="T35" fmla="*/ 82 h 203"/>
                <a:gd name="T36" fmla="*/ 198 w 331"/>
                <a:gd name="T37" fmla="*/ 74 h 203"/>
                <a:gd name="T38" fmla="*/ 239 w 331"/>
                <a:gd name="T39" fmla="*/ 51 h 203"/>
                <a:gd name="T40" fmla="*/ 287 w 331"/>
                <a:gd name="T41" fmla="*/ 28 h 203"/>
                <a:gd name="T42" fmla="*/ 300 w 331"/>
                <a:gd name="T43" fmla="*/ 28 h 203"/>
                <a:gd name="T44" fmla="*/ 263 w 331"/>
                <a:gd name="T45" fmla="*/ 46 h 203"/>
                <a:gd name="T46" fmla="*/ 230 w 331"/>
                <a:gd name="T47" fmla="*/ 71 h 203"/>
                <a:gd name="T48" fmla="*/ 264 w 331"/>
                <a:gd name="T49" fmla="*/ 74 h 203"/>
                <a:gd name="T50" fmla="*/ 312 w 331"/>
                <a:gd name="T51" fmla="*/ 64 h 203"/>
                <a:gd name="T52" fmla="*/ 331 w 331"/>
                <a:gd name="T53" fmla="*/ 58 h 203"/>
                <a:gd name="T54" fmla="*/ 303 w 331"/>
                <a:gd name="T55" fmla="*/ 76 h 203"/>
                <a:gd name="T56" fmla="*/ 247 w 331"/>
                <a:gd name="T57" fmla="*/ 91 h 203"/>
                <a:gd name="T58" fmla="*/ 253 w 331"/>
                <a:gd name="T59" fmla="*/ 107 h 203"/>
                <a:gd name="T60" fmla="*/ 288 w 331"/>
                <a:gd name="T61" fmla="*/ 125 h 203"/>
                <a:gd name="T62" fmla="*/ 303 w 331"/>
                <a:gd name="T63" fmla="*/ 136 h 203"/>
                <a:gd name="T64" fmla="*/ 264 w 331"/>
                <a:gd name="T65" fmla="*/ 125 h 203"/>
                <a:gd name="T66" fmla="*/ 217 w 331"/>
                <a:gd name="T67" fmla="*/ 101 h 203"/>
                <a:gd name="T68" fmla="*/ 192 w 331"/>
                <a:gd name="T69" fmla="*/ 98 h 203"/>
                <a:gd name="T70" fmla="*/ 167 w 331"/>
                <a:gd name="T71" fmla="*/ 101 h 203"/>
                <a:gd name="T72" fmla="*/ 176 w 331"/>
                <a:gd name="T73" fmla="*/ 120 h 203"/>
                <a:gd name="T74" fmla="*/ 204 w 331"/>
                <a:gd name="T75" fmla="*/ 142 h 203"/>
                <a:gd name="T76" fmla="*/ 235 w 331"/>
                <a:gd name="T77" fmla="*/ 160 h 203"/>
                <a:gd name="T78" fmla="*/ 245 w 331"/>
                <a:gd name="T79" fmla="*/ 173 h 203"/>
                <a:gd name="T80" fmla="*/ 201 w 331"/>
                <a:gd name="T81" fmla="*/ 148 h 203"/>
                <a:gd name="T82" fmla="*/ 158 w 331"/>
                <a:gd name="T83" fmla="*/ 120 h 203"/>
                <a:gd name="T84" fmla="*/ 136 w 331"/>
                <a:gd name="T85" fmla="*/ 111 h 203"/>
                <a:gd name="T86" fmla="*/ 96 w 331"/>
                <a:gd name="T87" fmla="*/ 125 h 203"/>
                <a:gd name="T88" fmla="*/ 90 w 331"/>
                <a:gd name="T89" fmla="*/ 138 h 203"/>
                <a:gd name="T90" fmla="*/ 120 w 331"/>
                <a:gd name="T91" fmla="*/ 162 h 203"/>
                <a:gd name="T92" fmla="*/ 164 w 331"/>
                <a:gd name="T93" fmla="*/ 193 h 203"/>
                <a:gd name="T94" fmla="*/ 170 w 331"/>
                <a:gd name="T95" fmla="*/ 203 h 203"/>
                <a:gd name="T96" fmla="*/ 127 w 331"/>
                <a:gd name="T97" fmla="*/ 176 h 203"/>
                <a:gd name="T98" fmla="*/ 80 w 331"/>
                <a:gd name="T99" fmla="*/ 148 h 203"/>
                <a:gd name="T100" fmla="*/ 53 w 331"/>
                <a:gd name="T101" fmla="*/ 153 h 203"/>
                <a:gd name="T102" fmla="*/ 9 w 331"/>
                <a:gd name="T103" fmla="*/ 166 h 203"/>
                <a:gd name="T104" fmla="*/ 7 w 331"/>
                <a:gd name="T105" fmla="*/ 162 h 20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3"/>
                <a:gd name="T161" fmla="*/ 331 w 331"/>
                <a:gd name="T162" fmla="*/ 203 h 20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3">
                  <a:moveTo>
                    <a:pt x="13" y="156"/>
                  </a:moveTo>
                  <a:lnTo>
                    <a:pt x="18" y="151"/>
                  </a:lnTo>
                  <a:lnTo>
                    <a:pt x="25" y="147"/>
                  </a:lnTo>
                  <a:lnTo>
                    <a:pt x="33" y="142"/>
                  </a:lnTo>
                  <a:lnTo>
                    <a:pt x="43" y="138"/>
                  </a:lnTo>
                  <a:lnTo>
                    <a:pt x="50" y="132"/>
                  </a:lnTo>
                  <a:lnTo>
                    <a:pt x="59" y="128"/>
                  </a:lnTo>
                  <a:lnTo>
                    <a:pt x="64" y="123"/>
                  </a:lnTo>
                  <a:lnTo>
                    <a:pt x="67" y="120"/>
                  </a:lnTo>
                  <a:lnTo>
                    <a:pt x="69" y="110"/>
                  </a:lnTo>
                  <a:lnTo>
                    <a:pt x="77" y="94"/>
                  </a:lnTo>
                  <a:lnTo>
                    <a:pt x="84" y="76"/>
                  </a:lnTo>
                  <a:lnTo>
                    <a:pt x="90" y="62"/>
                  </a:lnTo>
                  <a:lnTo>
                    <a:pt x="95" y="57"/>
                  </a:lnTo>
                  <a:lnTo>
                    <a:pt x="100" y="48"/>
                  </a:lnTo>
                  <a:lnTo>
                    <a:pt x="108" y="39"/>
                  </a:lnTo>
                  <a:lnTo>
                    <a:pt x="117" y="28"/>
                  </a:lnTo>
                  <a:lnTo>
                    <a:pt x="126" y="20"/>
                  </a:lnTo>
                  <a:lnTo>
                    <a:pt x="133" y="11"/>
                  </a:lnTo>
                  <a:lnTo>
                    <a:pt x="140" y="5"/>
                  </a:lnTo>
                  <a:lnTo>
                    <a:pt x="145" y="2"/>
                  </a:lnTo>
                  <a:lnTo>
                    <a:pt x="149" y="0"/>
                  </a:lnTo>
                  <a:lnTo>
                    <a:pt x="151" y="2"/>
                  </a:lnTo>
                  <a:lnTo>
                    <a:pt x="149" y="3"/>
                  </a:lnTo>
                  <a:lnTo>
                    <a:pt x="146" y="6"/>
                  </a:lnTo>
                  <a:lnTo>
                    <a:pt x="143" y="11"/>
                  </a:lnTo>
                  <a:lnTo>
                    <a:pt x="137" y="17"/>
                  </a:lnTo>
                  <a:lnTo>
                    <a:pt x="130" y="26"/>
                  </a:lnTo>
                  <a:lnTo>
                    <a:pt x="121" y="34"/>
                  </a:lnTo>
                  <a:lnTo>
                    <a:pt x="112" y="45"/>
                  </a:lnTo>
                  <a:lnTo>
                    <a:pt x="105" y="55"/>
                  </a:lnTo>
                  <a:lnTo>
                    <a:pt x="99" y="62"/>
                  </a:lnTo>
                  <a:lnTo>
                    <a:pt x="96" y="68"/>
                  </a:lnTo>
                  <a:lnTo>
                    <a:pt x="92" y="79"/>
                  </a:lnTo>
                  <a:lnTo>
                    <a:pt x="89" y="89"/>
                  </a:lnTo>
                  <a:lnTo>
                    <a:pt x="86" y="99"/>
                  </a:lnTo>
                  <a:lnTo>
                    <a:pt x="86" y="107"/>
                  </a:lnTo>
                  <a:lnTo>
                    <a:pt x="86" y="110"/>
                  </a:lnTo>
                  <a:lnTo>
                    <a:pt x="86" y="111"/>
                  </a:lnTo>
                  <a:lnTo>
                    <a:pt x="89" y="110"/>
                  </a:lnTo>
                  <a:lnTo>
                    <a:pt x="95" y="107"/>
                  </a:lnTo>
                  <a:lnTo>
                    <a:pt x="99" y="104"/>
                  </a:lnTo>
                  <a:lnTo>
                    <a:pt x="103" y="99"/>
                  </a:lnTo>
                  <a:lnTo>
                    <a:pt x="111" y="95"/>
                  </a:lnTo>
                  <a:lnTo>
                    <a:pt x="117" y="91"/>
                  </a:lnTo>
                  <a:lnTo>
                    <a:pt x="123" y="86"/>
                  </a:lnTo>
                  <a:lnTo>
                    <a:pt x="130" y="83"/>
                  </a:lnTo>
                  <a:lnTo>
                    <a:pt x="134" y="80"/>
                  </a:lnTo>
                  <a:lnTo>
                    <a:pt x="139" y="79"/>
                  </a:lnTo>
                  <a:lnTo>
                    <a:pt x="146" y="65"/>
                  </a:lnTo>
                  <a:lnTo>
                    <a:pt x="155" y="54"/>
                  </a:lnTo>
                  <a:lnTo>
                    <a:pt x="167" y="42"/>
                  </a:lnTo>
                  <a:lnTo>
                    <a:pt x="180" y="30"/>
                  </a:lnTo>
                  <a:lnTo>
                    <a:pt x="193" y="21"/>
                  </a:lnTo>
                  <a:lnTo>
                    <a:pt x="205" y="12"/>
                  </a:lnTo>
                  <a:lnTo>
                    <a:pt x="214" y="8"/>
                  </a:lnTo>
                  <a:lnTo>
                    <a:pt x="222" y="5"/>
                  </a:lnTo>
                  <a:lnTo>
                    <a:pt x="229" y="3"/>
                  </a:lnTo>
                  <a:lnTo>
                    <a:pt x="233" y="3"/>
                  </a:lnTo>
                  <a:lnTo>
                    <a:pt x="233" y="5"/>
                  </a:lnTo>
                  <a:lnTo>
                    <a:pt x="227" y="8"/>
                  </a:lnTo>
                  <a:lnTo>
                    <a:pt x="217" y="14"/>
                  </a:lnTo>
                  <a:lnTo>
                    <a:pt x="205" y="23"/>
                  </a:lnTo>
                  <a:lnTo>
                    <a:pt x="193" y="33"/>
                  </a:lnTo>
                  <a:lnTo>
                    <a:pt x="182" y="43"/>
                  </a:lnTo>
                  <a:lnTo>
                    <a:pt x="171" y="55"/>
                  </a:lnTo>
                  <a:lnTo>
                    <a:pt x="162" y="65"/>
                  </a:lnTo>
                  <a:lnTo>
                    <a:pt x="155" y="74"/>
                  </a:lnTo>
                  <a:lnTo>
                    <a:pt x="154" y="80"/>
                  </a:lnTo>
                  <a:lnTo>
                    <a:pt x="154" y="83"/>
                  </a:lnTo>
                  <a:lnTo>
                    <a:pt x="157" y="83"/>
                  </a:lnTo>
                  <a:lnTo>
                    <a:pt x="160" y="82"/>
                  </a:lnTo>
                  <a:lnTo>
                    <a:pt x="167" y="82"/>
                  </a:lnTo>
                  <a:lnTo>
                    <a:pt x="177" y="80"/>
                  </a:lnTo>
                  <a:lnTo>
                    <a:pt x="189" y="77"/>
                  </a:lnTo>
                  <a:lnTo>
                    <a:pt x="198" y="74"/>
                  </a:lnTo>
                  <a:lnTo>
                    <a:pt x="205" y="74"/>
                  </a:lnTo>
                  <a:lnTo>
                    <a:pt x="214" y="67"/>
                  </a:lnTo>
                  <a:lnTo>
                    <a:pt x="226" y="58"/>
                  </a:lnTo>
                  <a:lnTo>
                    <a:pt x="239" y="51"/>
                  </a:lnTo>
                  <a:lnTo>
                    <a:pt x="253" y="45"/>
                  </a:lnTo>
                  <a:lnTo>
                    <a:pt x="266" y="39"/>
                  </a:lnTo>
                  <a:lnTo>
                    <a:pt x="278" y="33"/>
                  </a:lnTo>
                  <a:lnTo>
                    <a:pt x="287" y="28"/>
                  </a:lnTo>
                  <a:lnTo>
                    <a:pt x="292" y="26"/>
                  </a:lnTo>
                  <a:lnTo>
                    <a:pt x="298" y="24"/>
                  </a:lnTo>
                  <a:lnTo>
                    <a:pt x="301" y="26"/>
                  </a:lnTo>
                  <a:lnTo>
                    <a:pt x="300" y="28"/>
                  </a:lnTo>
                  <a:lnTo>
                    <a:pt x="292" y="33"/>
                  </a:lnTo>
                  <a:lnTo>
                    <a:pt x="284" y="36"/>
                  </a:lnTo>
                  <a:lnTo>
                    <a:pt x="273" y="40"/>
                  </a:lnTo>
                  <a:lnTo>
                    <a:pt x="263" y="46"/>
                  </a:lnTo>
                  <a:lnTo>
                    <a:pt x="253" y="52"/>
                  </a:lnTo>
                  <a:lnTo>
                    <a:pt x="244" y="58"/>
                  </a:lnTo>
                  <a:lnTo>
                    <a:pt x="236" y="65"/>
                  </a:lnTo>
                  <a:lnTo>
                    <a:pt x="230" y="71"/>
                  </a:lnTo>
                  <a:lnTo>
                    <a:pt x="227" y="76"/>
                  </a:lnTo>
                  <a:lnTo>
                    <a:pt x="238" y="77"/>
                  </a:lnTo>
                  <a:lnTo>
                    <a:pt x="251" y="76"/>
                  </a:lnTo>
                  <a:lnTo>
                    <a:pt x="264" y="74"/>
                  </a:lnTo>
                  <a:lnTo>
                    <a:pt x="278" y="73"/>
                  </a:lnTo>
                  <a:lnTo>
                    <a:pt x="291" y="70"/>
                  </a:lnTo>
                  <a:lnTo>
                    <a:pt x="303" y="67"/>
                  </a:lnTo>
                  <a:lnTo>
                    <a:pt x="312" y="64"/>
                  </a:lnTo>
                  <a:lnTo>
                    <a:pt x="318" y="61"/>
                  </a:lnTo>
                  <a:lnTo>
                    <a:pt x="325" y="58"/>
                  </a:lnTo>
                  <a:lnTo>
                    <a:pt x="331" y="57"/>
                  </a:lnTo>
                  <a:lnTo>
                    <a:pt x="331" y="58"/>
                  </a:lnTo>
                  <a:lnTo>
                    <a:pt x="326" y="62"/>
                  </a:lnTo>
                  <a:lnTo>
                    <a:pt x="320" y="65"/>
                  </a:lnTo>
                  <a:lnTo>
                    <a:pt x="313" y="70"/>
                  </a:lnTo>
                  <a:lnTo>
                    <a:pt x="303" y="76"/>
                  </a:lnTo>
                  <a:lnTo>
                    <a:pt x="289" y="80"/>
                  </a:lnTo>
                  <a:lnTo>
                    <a:pt x="276" y="85"/>
                  </a:lnTo>
                  <a:lnTo>
                    <a:pt x="261" y="89"/>
                  </a:lnTo>
                  <a:lnTo>
                    <a:pt x="247" y="91"/>
                  </a:lnTo>
                  <a:lnTo>
                    <a:pt x="232" y="91"/>
                  </a:lnTo>
                  <a:lnTo>
                    <a:pt x="236" y="95"/>
                  </a:lnTo>
                  <a:lnTo>
                    <a:pt x="244" y="101"/>
                  </a:lnTo>
                  <a:lnTo>
                    <a:pt x="253" y="107"/>
                  </a:lnTo>
                  <a:lnTo>
                    <a:pt x="263" y="111"/>
                  </a:lnTo>
                  <a:lnTo>
                    <a:pt x="272" y="117"/>
                  </a:lnTo>
                  <a:lnTo>
                    <a:pt x="281" y="122"/>
                  </a:lnTo>
                  <a:lnTo>
                    <a:pt x="288" y="125"/>
                  </a:lnTo>
                  <a:lnTo>
                    <a:pt x="294" y="128"/>
                  </a:lnTo>
                  <a:lnTo>
                    <a:pt x="301" y="130"/>
                  </a:lnTo>
                  <a:lnTo>
                    <a:pt x="304" y="135"/>
                  </a:lnTo>
                  <a:lnTo>
                    <a:pt x="303" y="136"/>
                  </a:lnTo>
                  <a:lnTo>
                    <a:pt x="295" y="135"/>
                  </a:lnTo>
                  <a:lnTo>
                    <a:pt x="288" y="132"/>
                  </a:lnTo>
                  <a:lnTo>
                    <a:pt x="278" y="129"/>
                  </a:lnTo>
                  <a:lnTo>
                    <a:pt x="264" y="125"/>
                  </a:lnTo>
                  <a:lnTo>
                    <a:pt x="251" y="119"/>
                  </a:lnTo>
                  <a:lnTo>
                    <a:pt x="238" y="113"/>
                  </a:lnTo>
                  <a:lnTo>
                    <a:pt x="226" y="107"/>
                  </a:lnTo>
                  <a:lnTo>
                    <a:pt x="217" y="101"/>
                  </a:lnTo>
                  <a:lnTo>
                    <a:pt x="211" y="96"/>
                  </a:lnTo>
                  <a:lnTo>
                    <a:pt x="205" y="96"/>
                  </a:lnTo>
                  <a:lnTo>
                    <a:pt x="199" y="98"/>
                  </a:lnTo>
                  <a:lnTo>
                    <a:pt x="192" y="98"/>
                  </a:lnTo>
                  <a:lnTo>
                    <a:pt x="185" y="99"/>
                  </a:lnTo>
                  <a:lnTo>
                    <a:pt x="179" y="99"/>
                  </a:lnTo>
                  <a:lnTo>
                    <a:pt x="171" y="101"/>
                  </a:lnTo>
                  <a:lnTo>
                    <a:pt x="167" y="101"/>
                  </a:lnTo>
                  <a:lnTo>
                    <a:pt x="162" y="102"/>
                  </a:lnTo>
                  <a:lnTo>
                    <a:pt x="165" y="108"/>
                  </a:lnTo>
                  <a:lnTo>
                    <a:pt x="170" y="114"/>
                  </a:lnTo>
                  <a:lnTo>
                    <a:pt x="176" y="120"/>
                  </a:lnTo>
                  <a:lnTo>
                    <a:pt x="183" y="126"/>
                  </a:lnTo>
                  <a:lnTo>
                    <a:pt x="191" y="132"/>
                  </a:lnTo>
                  <a:lnTo>
                    <a:pt x="196" y="138"/>
                  </a:lnTo>
                  <a:lnTo>
                    <a:pt x="204" y="142"/>
                  </a:lnTo>
                  <a:lnTo>
                    <a:pt x="208" y="145"/>
                  </a:lnTo>
                  <a:lnTo>
                    <a:pt x="217" y="151"/>
                  </a:lnTo>
                  <a:lnTo>
                    <a:pt x="226" y="156"/>
                  </a:lnTo>
                  <a:lnTo>
                    <a:pt x="235" y="160"/>
                  </a:lnTo>
                  <a:lnTo>
                    <a:pt x="241" y="163"/>
                  </a:lnTo>
                  <a:lnTo>
                    <a:pt x="245" y="167"/>
                  </a:lnTo>
                  <a:lnTo>
                    <a:pt x="248" y="172"/>
                  </a:lnTo>
                  <a:lnTo>
                    <a:pt x="245" y="173"/>
                  </a:lnTo>
                  <a:lnTo>
                    <a:pt x="235" y="167"/>
                  </a:lnTo>
                  <a:lnTo>
                    <a:pt x="226" y="162"/>
                  </a:lnTo>
                  <a:lnTo>
                    <a:pt x="214" y="156"/>
                  </a:lnTo>
                  <a:lnTo>
                    <a:pt x="201" y="148"/>
                  </a:lnTo>
                  <a:lnTo>
                    <a:pt x="189" y="139"/>
                  </a:lnTo>
                  <a:lnTo>
                    <a:pt x="176" y="132"/>
                  </a:lnTo>
                  <a:lnTo>
                    <a:pt x="165" y="126"/>
                  </a:lnTo>
                  <a:lnTo>
                    <a:pt x="158" y="120"/>
                  </a:lnTo>
                  <a:lnTo>
                    <a:pt x="152" y="116"/>
                  </a:lnTo>
                  <a:lnTo>
                    <a:pt x="146" y="111"/>
                  </a:lnTo>
                  <a:lnTo>
                    <a:pt x="140" y="110"/>
                  </a:lnTo>
                  <a:lnTo>
                    <a:pt x="136" y="111"/>
                  </a:lnTo>
                  <a:lnTo>
                    <a:pt x="130" y="114"/>
                  </a:lnTo>
                  <a:lnTo>
                    <a:pt x="121" y="117"/>
                  </a:lnTo>
                  <a:lnTo>
                    <a:pt x="108" y="122"/>
                  </a:lnTo>
                  <a:lnTo>
                    <a:pt x="96" y="125"/>
                  </a:lnTo>
                  <a:lnTo>
                    <a:pt x="89" y="129"/>
                  </a:lnTo>
                  <a:lnTo>
                    <a:pt x="87" y="132"/>
                  </a:lnTo>
                  <a:lnTo>
                    <a:pt x="87" y="133"/>
                  </a:lnTo>
                  <a:lnTo>
                    <a:pt x="90" y="138"/>
                  </a:lnTo>
                  <a:lnTo>
                    <a:pt x="96" y="142"/>
                  </a:lnTo>
                  <a:lnTo>
                    <a:pt x="102" y="147"/>
                  </a:lnTo>
                  <a:lnTo>
                    <a:pt x="109" y="154"/>
                  </a:lnTo>
                  <a:lnTo>
                    <a:pt x="120" y="162"/>
                  </a:lnTo>
                  <a:lnTo>
                    <a:pt x="131" y="170"/>
                  </a:lnTo>
                  <a:lnTo>
                    <a:pt x="143" y="179"/>
                  </a:lnTo>
                  <a:lnTo>
                    <a:pt x="155" y="187"/>
                  </a:lnTo>
                  <a:lnTo>
                    <a:pt x="164" y="193"/>
                  </a:lnTo>
                  <a:lnTo>
                    <a:pt x="171" y="196"/>
                  </a:lnTo>
                  <a:lnTo>
                    <a:pt x="179" y="200"/>
                  </a:lnTo>
                  <a:lnTo>
                    <a:pt x="177" y="203"/>
                  </a:lnTo>
                  <a:lnTo>
                    <a:pt x="170" y="203"/>
                  </a:lnTo>
                  <a:lnTo>
                    <a:pt x="160" y="197"/>
                  </a:lnTo>
                  <a:lnTo>
                    <a:pt x="151" y="191"/>
                  </a:lnTo>
                  <a:lnTo>
                    <a:pt x="140" y="184"/>
                  </a:lnTo>
                  <a:lnTo>
                    <a:pt x="127" y="176"/>
                  </a:lnTo>
                  <a:lnTo>
                    <a:pt x="114" y="167"/>
                  </a:lnTo>
                  <a:lnTo>
                    <a:pt x="100" y="160"/>
                  </a:lnTo>
                  <a:lnTo>
                    <a:pt x="89" y="154"/>
                  </a:lnTo>
                  <a:lnTo>
                    <a:pt x="80" y="148"/>
                  </a:lnTo>
                  <a:lnTo>
                    <a:pt x="75" y="147"/>
                  </a:lnTo>
                  <a:lnTo>
                    <a:pt x="71" y="147"/>
                  </a:lnTo>
                  <a:lnTo>
                    <a:pt x="64" y="150"/>
                  </a:lnTo>
                  <a:lnTo>
                    <a:pt x="53" y="153"/>
                  </a:lnTo>
                  <a:lnTo>
                    <a:pt x="41" y="157"/>
                  </a:lnTo>
                  <a:lnTo>
                    <a:pt x="30" y="160"/>
                  </a:lnTo>
                  <a:lnTo>
                    <a:pt x="18" y="164"/>
                  </a:lnTo>
                  <a:lnTo>
                    <a:pt x="9" y="166"/>
                  </a:lnTo>
                  <a:lnTo>
                    <a:pt x="3" y="167"/>
                  </a:lnTo>
                  <a:lnTo>
                    <a:pt x="0" y="167"/>
                  </a:lnTo>
                  <a:lnTo>
                    <a:pt x="2" y="164"/>
                  </a:lnTo>
                  <a:lnTo>
                    <a:pt x="7" y="162"/>
                  </a:lnTo>
                  <a:lnTo>
                    <a:pt x="13" y="156"/>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52" name="Freeform 335"/>
            <p:cNvSpPr>
              <a:spLocks/>
            </p:cNvSpPr>
            <p:nvPr/>
          </p:nvSpPr>
          <p:spPr bwMode="auto">
            <a:xfrm>
              <a:off x="1906" y="1573"/>
              <a:ext cx="239" cy="200"/>
            </a:xfrm>
            <a:custGeom>
              <a:avLst/>
              <a:gdLst>
                <a:gd name="T0" fmla="*/ 28 w 239"/>
                <a:gd name="T1" fmla="*/ 17 h 200"/>
                <a:gd name="T2" fmla="*/ 59 w 239"/>
                <a:gd name="T3" fmla="*/ 20 h 200"/>
                <a:gd name="T4" fmla="*/ 107 w 239"/>
                <a:gd name="T5" fmla="*/ 12 h 200"/>
                <a:gd name="T6" fmla="*/ 152 w 239"/>
                <a:gd name="T7" fmla="*/ 12 h 200"/>
                <a:gd name="T8" fmla="*/ 166 w 239"/>
                <a:gd name="T9" fmla="*/ 21 h 200"/>
                <a:gd name="T10" fmla="*/ 141 w 239"/>
                <a:gd name="T11" fmla="*/ 21 h 200"/>
                <a:gd name="T12" fmla="*/ 102 w 239"/>
                <a:gd name="T13" fmla="*/ 23 h 200"/>
                <a:gd name="T14" fmla="*/ 65 w 239"/>
                <a:gd name="T15" fmla="*/ 30 h 200"/>
                <a:gd name="T16" fmla="*/ 71 w 239"/>
                <a:gd name="T17" fmla="*/ 39 h 200"/>
                <a:gd name="T18" fmla="*/ 91 w 239"/>
                <a:gd name="T19" fmla="*/ 48 h 200"/>
                <a:gd name="T20" fmla="*/ 104 w 239"/>
                <a:gd name="T21" fmla="*/ 55 h 200"/>
                <a:gd name="T22" fmla="*/ 149 w 239"/>
                <a:gd name="T23" fmla="*/ 54 h 200"/>
                <a:gd name="T24" fmla="*/ 197 w 239"/>
                <a:gd name="T25" fmla="*/ 61 h 200"/>
                <a:gd name="T26" fmla="*/ 224 w 239"/>
                <a:gd name="T27" fmla="*/ 76 h 200"/>
                <a:gd name="T28" fmla="*/ 211 w 239"/>
                <a:gd name="T29" fmla="*/ 74 h 200"/>
                <a:gd name="T30" fmla="*/ 180 w 239"/>
                <a:gd name="T31" fmla="*/ 67 h 200"/>
                <a:gd name="T32" fmla="*/ 140 w 239"/>
                <a:gd name="T33" fmla="*/ 64 h 200"/>
                <a:gd name="T34" fmla="*/ 133 w 239"/>
                <a:gd name="T35" fmla="*/ 74 h 200"/>
                <a:gd name="T36" fmla="*/ 152 w 239"/>
                <a:gd name="T37" fmla="*/ 89 h 200"/>
                <a:gd name="T38" fmla="*/ 184 w 239"/>
                <a:gd name="T39" fmla="*/ 94 h 200"/>
                <a:gd name="T40" fmla="*/ 223 w 239"/>
                <a:gd name="T41" fmla="*/ 108 h 200"/>
                <a:gd name="T42" fmla="*/ 231 w 239"/>
                <a:gd name="T43" fmla="*/ 126 h 200"/>
                <a:gd name="T44" fmla="*/ 205 w 239"/>
                <a:gd name="T45" fmla="*/ 111 h 200"/>
                <a:gd name="T46" fmla="*/ 177 w 239"/>
                <a:gd name="T47" fmla="*/ 104 h 200"/>
                <a:gd name="T48" fmla="*/ 189 w 239"/>
                <a:gd name="T49" fmla="*/ 126 h 200"/>
                <a:gd name="T50" fmla="*/ 217 w 239"/>
                <a:gd name="T51" fmla="*/ 154 h 200"/>
                <a:gd name="T52" fmla="*/ 230 w 239"/>
                <a:gd name="T53" fmla="*/ 170 h 200"/>
                <a:gd name="T54" fmla="*/ 236 w 239"/>
                <a:gd name="T55" fmla="*/ 193 h 200"/>
                <a:gd name="T56" fmla="*/ 223 w 239"/>
                <a:gd name="T57" fmla="*/ 178 h 200"/>
                <a:gd name="T58" fmla="*/ 186 w 239"/>
                <a:gd name="T59" fmla="*/ 135 h 200"/>
                <a:gd name="T60" fmla="*/ 161 w 239"/>
                <a:gd name="T61" fmla="*/ 110 h 200"/>
                <a:gd name="T62" fmla="*/ 153 w 239"/>
                <a:gd name="T63" fmla="*/ 116 h 200"/>
                <a:gd name="T64" fmla="*/ 165 w 239"/>
                <a:gd name="T65" fmla="*/ 150 h 200"/>
                <a:gd name="T66" fmla="*/ 177 w 239"/>
                <a:gd name="T67" fmla="*/ 182 h 200"/>
                <a:gd name="T68" fmla="*/ 168 w 239"/>
                <a:gd name="T69" fmla="*/ 175 h 200"/>
                <a:gd name="T70" fmla="*/ 143 w 239"/>
                <a:gd name="T71" fmla="*/ 117 h 200"/>
                <a:gd name="T72" fmla="*/ 118 w 239"/>
                <a:gd name="T73" fmla="*/ 82 h 200"/>
                <a:gd name="T74" fmla="*/ 100 w 239"/>
                <a:gd name="T75" fmla="*/ 70 h 200"/>
                <a:gd name="T76" fmla="*/ 94 w 239"/>
                <a:gd name="T77" fmla="*/ 77 h 200"/>
                <a:gd name="T78" fmla="*/ 107 w 239"/>
                <a:gd name="T79" fmla="*/ 135 h 200"/>
                <a:gd name="T80" fmla="*/ 125 w 239"/>
                <a:gd name="T81" fmla="*/ 164 h 200"/>
                <a:gd name="T82" fmla="*/ 106 w 239"/>
                <a:gd name="T83" fmla="*/ 145 h 200"/>
                <a:gd name="T84" fmla="*/ 85 w 239"/>
                <a:gd name="T85" fmla="*/ 62 h 200"/>
                <a:gd name="T86" fmla="*/ 56 w 239"/>
                <a:gd name="T87" fmla="*/ 45 h 200"/>
                <a:gd name="T88" fmla="*/ 47 w 239"/>
                <a:gd name="T89" fmla="*/ 64 h 200"/>
                <a:gd name="T90" fmla="*/ 54 w 239"/>
                <a:gd name="T91" fmla="*/ 102 h 200"/>
                <a:gd name="T92" fmla="*/ 65 w 239"/>
                <a:gd name="T93" fmla="*/ 145 h 200"/>
                <a:gd name="T94" fmla="*/ 56 w 239"/>
                <a:gd name="T95" fmla="*/ 141 h 200"/>
                <a:gd name="T96" fmla="*/ 44 w 239"/>
                <a:gd name="T97" fmla="*/ 83 h 200"/>
                <a:gd name="T98" fmla="*/ 22 w 239"/>
                <a:gd name="T99" fmla="*/ 26 h 200"/>
                <a:gd name="T100" fmla="*/ 0 w 239"/>
                <a:gd name="T101" fmla="*/ 3 h 200"/>
                <a:gd name="T102" fmla="*/ 4 w 239"/>
                <a:gd name="T103" fmla="*/ 0 h 2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0"/>
                <a:gd name="T158" fmla="*/ 239 w 239"/>
                <a:gd name="T159" fmla="*/ 200 h 2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0">
                  <a:moveTo>
                    <a:pt x="9" y="2"/>
                  </a:moveTo>
                  <a:lnTo>
                    <a:pt x="17" y="9"/>
                  </a:lnTo>
                  <a:lnTo>
                    <a:pt x="28" y="17"/>
                  </a:lnTo>
                  <a:lnTo>
                    <a:pt x="38" y="21"/>
                  </a:lnTo>
                  <a:lnTo>
                    <a:pt x="47" y="23"/>
                  </a:lnTo>
                  <a:lnTo>
                    <a:pt x="59" y="20"/>
                  </a:lnTo>
                  <a:lnTo>
                    <a:pt x="73" y="17"/>
                  </a:lnTo>
                  <a:lnTo>
                    <a:pt x="90" y="15"/>
                  </a:lnTo>
                  <a:lnTo>
                    <a:pt x="107" y="12"/>
                  </a:lnTo>
                  <a:lnTo>
                    <a:pt x="124" y="12"/>
                  </a:lnTo>
                  <a:lnTo>
                    <a:pt x="138" y="12"/>
                  </a:lnTo>
                  <a:lnTo>
                    <a:pt x="152" y="12"/>
                  </a:lnTo>
                  <a:lnTo>
                    <a:pt x="159" y="15"/>
                  </a:lnTo>
                  <a:lnTo>
                    <a:pt x="166" y="20"/>
                  </a:lnTo>
                  <a:lnTo>
                    <a:pt x="166" y="21"/>
                  </a:lnTo>
                  <a:lnTo>
                    <a:pt x="161" y="21"/>
                  </a:lnTo>
                  <a:lnTo>
                    <a:pt x="150" y="21"/>
                  </a:lnTo>
                  <a:lnTo>
                    <a:pt x="141" y="21"/>
                  </a:lnTo>
                  <a:lnTo>
                    <a:pt x="130" y="21"/>
                  </a:lnTo>
                  <a:lnTo>
                    <a:pt x="116" y="21"/>
                  </a:lnTo>
                  <a:lnTo>
                    <a:pt x="102" y="23"/>
                  </a:lnTo>
                  <a:lnTo>
                    <a:pt x="87" y="26"/>
                  </a:lnTo>
                  <a:lnTo>
                    <a:pt x="75" y="27"/>
                  </a:lnTo>
                  <a:lnTo>
                    <a:pt x="65" y="30"/>
                  </a:lnTo>
                  <a:lnTo>
                    <a:pt x="59" y="33"/>
                  </a:lnTo>
                  <a:lnTo>
                    <a:pt x="63" y="36"/>
                  </a:lnTo>
                  <a:lnTo>
                    <a:pt x="71" y="39"/>
                  </a:lnTo>
                  <a:lnTo>
                    <a:pt x="76" y="42"/>
                  </a:lnTo>
                  <a:lnTo>
                    <a:pt x="84" y="45"/>
                  </a:lnTo>
                  <a:lnTo>
                    <a:pt x="91" y="48"/>
                  </a:lnTo>
                  <a:lnTo>
                    <a:pt x="97" y="51"/>
                  </a:lnTo>
                  <a:lnTo>
                    <a:pt x="102" y="52"/>
                  </a:lnTo>
                  <a:lnTo>
                    <a:pt x="104" y="55"/>
                  </a:lnTo>
                  <a:lnTo>
                    <a:pt x="116" y="54"/>
                  </a:lnTo>
                  <a:lnTo>
                    <a:pt x="133" y="52"/>
                  </a:lnTo>
                  <a:lnTo>
                    <a:pt x="149" y="54"/>
                  </a:lnTo>
                  <a:lnTo>
                    <a:pt x="166" y="55"/>
                  </a:lnTo>
                  <a:lnTo>
                    <a:pt x="183" y="58"/>
                  </a:lnTo>
                  <a:lnTo>
                    <a:pt x="197" y="61"/>
                  </a:lnTo>
                  <a:lnTo>
                    <a:pt x="209" y="65"/>
                  </a:lnTo>
                  <a:lnTo>
                    <a:pt x="217" y="70"/>
                  </a:lnTo>
                  <a:lnTo>
                    <a:pt x="224" y="76"/>
                  </a:lnTo>
                  <a:lnTo>
                    <a:pt x="224" y="79"/>
                  </a:lnTo>
                  <a:lnTo>
                    <a:pt x="220" y="77"/>
                  </a:lnTo>
                  <a:lnTo>
                    <a:pt x="211" y="74"/>
                  </a:lnTo>
                  <a:lnTo>
                    <a:pt x="203" y="71"/>
                  </a:lnTo>
                  <a:lnTo>
                    <a:pt x="193" y="70"/>
                  </a:lnTo>
                  <a:lnTo>
                    <a:pt x="180" y="67"/>
                  </a:lnTo>
                  <a:lnTo>
                    <a:pt x="166" y="65"/>
                  </a:lnTo>
                  <a:lnTo>
                    <a:pt x="152" y="64"/>
                  </a:lnTo>
                  <a:lnTo>
                    <a:pt x="140" y="64"/>
                  </a:lnTo>
                  <a:lnTo>
                    <a:pt x="128" y="64"/>
                  </a:lnTo>
                  <a:lnTo>
                    <a:pt x="121" y="65"/>
                  </a:lnTo>
                  <a:lnTo>
                    <a:pt x="133" y="74"/>
                  </a:lnTo>
                  <a:lnTo>
                    <a:pt x="141" y="80"/>
                  </a:lnTo>
                  <a:lnTo>
                    <a:pt x="149" y="85"/>
                  </a:lnTo>
                  <a:lnTo>
                    <a:pt x="152" y="89"/>
                  </a:lnTo>
                  <a:lnTo>
                    <a:pt x="161" y="91"/>
                  </a:lnTo>
                  <a:lnTo>
                    <a:pt x="171" y="92"/>
                  </a:lnTo>
                  <a:lnTo>
                    <a:pt x="184" y="94"/>
                  </a:lnTo>
                  <a:lnTo>
                    <a:pt x="197" y="96"/>
                  </a:lnTo>
                  <a:lnTo>
                    <a:pt x="211" y="101"/>
                  </a:lnTo>
                  <a:lnTo>
                    <a:pt x="223" y="108"/>
                  </a:lnTo>
                  <a:lnTo>
                    <a:pt x="233" y="119"/>
                  </a:lnTo>
                  <a:lnTo>
                    <a:pt x="239" y="132"/>
                  </a:lnTo>
                  <a:lnTo>
                    <a:pt x="231" y="126"/>
                  </a:lnTo>
                  <a:lnTo>
                    <a:pt x="224" y="122"/>
                  </a:lnTo>
                  <a:lnTo>
                    <a:pt x="214" y="116"/>
                  </a:lnTo>
                  <a:lnTo>
                    <a:pt x="205" y="111"/>
                  </a:lnTo>
                  <a:lnTo>
                    <a:pt x="196" y="107"/>
                  </a:lnTo>
                  <a:lnTo>
                    <a:pt x="186" y="105"/>
                  </a:lnTo>
                  <a:lnTo>
                    <a:pt x="177" y="104"/>
                  </a:lnTo>
                  <a:lnTo>
                    <a:pt x="168" y="104"/>
                  </a:lnTo>
                  <a:lnTo>
                    <a:pt x="178" y="114"/>
                  </a:lnTo>
                  <a:lnTo>
                    <a:pt x="189" y="126"/>
                  </a:lnTo>
                  <a:lnTo>
                    <a:pt x="199" y="136"/>
                  </a:lnTo>
                  <a:lnTo>
                    <a:pt x="208" y="145"/>
                  </a:lnTo>
                  <a:lnTo>
                    <a:pt x="217" y="154"/>
                  </a:lnTo>
                  <a:lnTo>
                    <a:pt x="224" y="162"/>
                  </a:lnTo>
                  <a:lnTo>
                    <a:pt x="228" y="167"/>
                  </a:lnTo>
                  <a:lnTo>
                    <a:pt x="230" y="170"/>
                  </a:lnTo>
                  <a:lnTo>
                    <a:pt x="231" y="176"/>
                  </a:lnTo>
                  <a:lnTo>
                    <a:pt x="234" y="184"/>
                  </a:lnTo>
                  <a:lnTo>
                    <a:pt x="236" y="193"/>
                  </a:lnTo>
                  <a:lnTo>
                    <a:pt x="239" y="200"/>
                  </a:lnTo>
                  <a:lnTo>
                    <a:pt x="233" y="191"/>
                  </a:lnTo>
                  <a:lnTo>
                    <a:pt x="223" y="178"/>
                  </a:lnTo>
                  <a:lnTo>
                    <a:pt x="211" y="164"/>
                  </a:lnTo>
                  <a:lnTo>
                    <a:pt x="199" y="148"/>
                  </a:lnTo>
                  <a:lnTo>
                    <a:pt x="186" y="135"/>
                  </a:lnTo>
                  <a:lnTo>
                    <a:pt x="175" y="123"/>
                  </a:lnTo>
                  <a:lnTo>
                    <a:pt x="166" y="114"/>
                  </a:lnTo>
                  <a:lnTo>
                    <a:pt x="161" y="110"/>
                  </a:lnTo>
                  <a:lnTo>
                    <a:pt x="156" y="108"/>
                  </a:lnTo>
                  <a:lnTo>
                    <a:pt x="153" y="111"/>
                  </a:lnTo>
                  <a:lnTo>
                    <a:pt x="153" y="116"/>
                  </a:lnTo>
                  <a:lnTo>
                    <a:pt x="155" y="122"/>
                  </a:lnTo>
                  <a:lnTo>
                    <a:pt x="158" y="132"/>
                  </a:lnTo>
                  <a:lnTo>
                    <a:pt x="165" y="150"/>
                  </a:lnTo>
                  <a:lnTo>
                    <a:pt x="172" y="166"/>
                  </a:lnTo>
                  <a:lnTo>
                    <a:pt x="177" y="178"/>
                  </a:lnTo>
                  <a:lnTo>
                    <a:pt x="177" y="182"/>
                  </a:lnTo>
                  <a:lnTo>
                    <a:pt x="175" y="182"/>
                  </a:lnTo>
                  <a:lnTo>
                    <a:pt x="172" y="181"/>
                  </a:lnTo>
                  <a:lnTo>
                    <a:pt x="168" y="175"/>
                  </a:lnTo>
                  <a:lnTo>
                    <a:pt x="161" y="162"/>
                  </a:lnTo>
                  <a:lnTo>
                    <a:pt x="152" y="139"/>
                  </a:lnTo>
                  <a:lnTo>
                    <a:pt x="143" y="117"/>
                  </a:lnTo>
                  <a:lnTo>
                    <a:pt x="143" y="99"/>
                  </a:lnTo>
                  <a:lnTo>
                    <a:pt x="130" y="89"/>
                  </a:lnTo>
                  <a:lnTo>
                    <a:pt x="118" y="82"/>
                  </a:lnTo>
                  <a:lnTo>
                    <a:pt x="107" y="76"/>
                  </a:lnTo>
                  <a:lnTo>
                    <a:pt x="103" y="73"/>
                  </a:lnTo>
                  <a:lnTo>
                    <a:pt x="100" y="70"/>
                  </a:lnTo>
                  <a:lnTo>
                    <a:pt x="97" y="70"/>
                  </a:lnTo>
                  <a:lnTo>
                    <a:pt x="96" y="71"/>
                  </a:lnTo>
                  <a:lnTo>
                    <a:pt x="94" y="77"/>
                  </a:lnTo>
                  <a:lnTo>
                    <a:pt x="96" y="91"/>
                  </a:lnTo>
                  <a:lnTo>
                    <a:pt x="100" y="113"/>
                  </a:lnTo>
                  <a:lnTo>
                    <a:pt x="107" y="135"/>
                  </a:lnTo>
                  <a:lnTo>
                    <a:pt x="119" y="153"/>
                  </a:lnTo>
                  <a:lnTo>
                    <a:pt x="125" y="160"/>
                  </a:lnTo>
                  <a:lnTo>
                    <a:pt x="125" y="164"/>
                  </a:lnTo>
                  <a:lnTo>
                    <a:pt x="121" y="163"/>
                  </a:lnTo>
                  <a:lnTo>
                    <a:pt x="115" y="159"/>
                  </a:lnTo>
                  <a:lnTo>
                    <a:pt x="106" y="145"/>
                  </a:lnTo>
                  <a:lnTo>
                    <a:pt x="94" y="123"/>
                  </a:lnTo>
                  <a:lnTo>
                    <a:pt x="85" y="95"/>
                  </a:lnTo>
                  <a:lnTo>
                    <a:pt x="85" y="62"/>
                  </a:lnTo>
                  <a:lnTo>
                    <a:pt x="76" y="55"/>
                  </a:lnTo>
                  <a:lnTo>
                    <a:pt x="66" y="49"/>
                  </a:lnTo>
                  <a:lnTo>
                    <a:pt x="56" y="45"/>
                  </a:lnTo>
                  <a:lnTo>
                    <a:pt x="50" y="42"/>
                  </a:lnTo>
                  <a:lnTo>
                    <a:pt x="47" y="51"/>
                  </a:lnTo>
                  <a:lnTo>
                    <a:pt x="47" y="64"/>
                  </a:lnTo>
                  <a:lnTo>
                    <a:pt x="50" y="79"/>
                  </a:lnTo>
                  <a:lnTo>
                    <a:pt x="53" y="91"/>
                  </a:lnTo>
                  <a:lnTo>
                    <a:pt x="54" y="102"/>
                  </a:lnTo>
                  <a:lnTo>
                    <a:pt x="57" y="120"/>
                  </a:lnTo>
                  <a:lnTo>
                    <a:pt x="62" y="135"/>
                  </a:lnTo>
                  <a:lnTo>
                    <a:pt x="65" y="145"/>
                  </a:lnTo>
                  <a:lnTo>
                    <a:pt x="65" y="148"/>
                  </a:lnTo>
                  <a:lnTo>
                    <a:pt x="60" y="147"/>
                  </a:lnTo>
                  <a:lnTo>
                    <a:pt x="56" y="141"/>
                  </a:lnTo>
                  <a:lnTo>
                    <a:pt x="51" y="130"/>
                  </a:lnTo>
                  <a:lnTo>
                    <a:pt x="48" y="111"/>
                  </a:lnTo>
                  <a:lnTo>
                    <a:pt x="44" y="83"/>
                  </a:lnTo>
                  <a:lnTo>
                    <a:pt x="38" y="57"/>
                  </a:lnTo>
                  <a:lnTo>
                    <a:pt x="35" y="39"/>
                  </a:lnTo>
                  <a:lnTo>
                    <a:pt x="22" y="26"/>
                  </a:lnTo>
                  <a:lnTo>
                    <a:pt x="11" y="15"/>
                  </a:lnTo>
                  <a:lnTo>
                    <a:pt x="4" y="8"/>
                  </a:lnTo>
                  <a:lnTo>
                    <a:pt x="0" y="3"/>
                  </a:lnTo>
                  <a:lnTo>
                    <a:pt x="0" y="0"/>
                  </a:lnTo>
                  <a:lnTo>
                    <a:pt x="1" y="0"/>
                  </a:lnTo>
                  <a:lnTo>
                    <a:pt x="4" y="0"/>
                  </a:lnTo>
                  <a:lnTo>
                    <a:pt x="9" y="2"/>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53" name="Freeform 336"/>
            <p:cNvSpPr>
              <a:spLocks/>
            </p:cNvSpPr>
            <p:nvPr/>
          </p:nvSpPr>
          <p:spPr bwMode="auto">
            <a:xfrm>
              <a:off x="1782" y="1597"/>
              <a:ext cx="165" cy="275"/>
            </a:xfrm>
            <a:custGeom>
              <a:avLst/>
              <a:gdLst>
                <a:gd name="T0" fmla="*/ 73 w 165"/>
                <a:gd name="T1" fmla="*/ 2 h 275"/>
                <a:gd name="T2" fmla="*/ 78 w 165"/>
                <a:gd name="T3" fmla="*/ 31 h 275"/>
                <a:gd name="T4" fmla="*/ 82 w 165"/>
                <a:gd name="T5" fmla="*/ 43 h 275"/>
                <a:gd name="T6" fmla="*/ 94 w 165"/>
                <a:gd name="T7" fmla="*/ 52 h 275"/>
                <a:gd name="T8" fmla="*/ 110 w 165"/>
                <a:gd name="T9" fmla="*/ 67 h 275"/>
                <a:gd name="T10" fmla="*/ 128 w 165"/>
                <a:gd name="T11" fmla="*/ 87 h 275"/>
                <a:gd name="T12" fmla="*/ 147 w 165"/>
                <a:gd name="T13" fmla="*/ 121 h 275"/>
                <a:gd name="T14" fmla="*/ 162 w 165"/>
                <a:gd name="T15" fmla="*/ 146 h 275"/>
                <a:gd name="T16" fmla="*/ 165 w 165"/>
                <a:gd name="T17" fmla="*/ 158 h 275"/>
                <a:gd name="T18" fmla="*/ 161 w 165"/>
                <a:gd name="T19" fmla="*/ 158 h 275"/>
                <a:gd name="T20" fmla="*/ 153 w 165"/>
                <a:gd name="T21" fmla="*/ 145 h 275"/>
                <a:gd name="T22" fmla="*/ 143 w 165"/>
                <a:gd name="T23" fmla="*/ 126 h 275"/>
                <a:gd name="T24" fmla="*/ 128 w 165"/>
                <a:gd name="T25" fmla="*/ 104 h 275"/>
                <a:gd name="T26" fmla="*/ 115 w 165"/>
                <a:gd name="T27" fmla="*/ 84 h 275"/>
                <a:gd name="T28" fmla="*/ 103 w 165"/>
                <a:gd name="T29" fmla="*/ 74 h 275"/>
                <a:gd name="T30" fmla="*/ 93 w 165"/>
                <a:gd name="T31" fmla="*/ 67 h 275"/>
                <a:gd name="T32" fmla="*/ 87 w 165"/>
                <a:gd name="T33" fmla="*/ 80 h 275"/>
                <a:gd name="T34" fmla="*/ 88 w 165"/>
                <a:gd name="T35" fmla="*/ 111 h 275"/>
                <a:gd name="T36" fmla="*/ 97 w 165"/>
                <a:gd name="T37" fmla="*/ 127 h 275"/>
                <a:gd name="T38" fmla="*/ 116 w 165"/>
                <a:gd name="T39" fmla="*/ 145 h 275"/>
                <a:gd name="T40" fmla="*/ 137 w 165"/>
                <a:gd name="T41" fmla="*/ 170 h 275"/>
                <a:gd name="T42" fmla="*/ 152 w 165"/>
                <a:gd name="T43" fmla="*/ 201 h 275"/>
                <a:gd name="T44" fmla="*/ 155 w 165"/>
                <a:gd name="T45" fmla="*/ 226 h 275"/>
                <a:gd name="T46" fmla="*/ 147 w 165"/>
                <a:gd name="T47" fmla="*/ 213 h 275"/>
                <a:gd name="T48" fmla="*/ 135 w 165"/>
                <a:gd name="T49" fmla="*/ 188 h 275"/>
                <a:gd name="T50" fmla="*/ 124 w 165"/>
                <a:gd name="T51" fmla="*/ 170 h 275"/>
                <a:gd name="T52" fmla="*/ 110 w 165"/>
                <a:gd name="T53" fmla="*/ 155 h 275"/>
                <a:gd name="T54" fmla="*/ 97 w 165"/>
                <a:gd name="T55" fmla="*/ 145 h 275"/>
                <a:gd name="T56" fmla="*/ 100 w 165"/>
                <a:gd name="T57" fmla="*/ 167 h 275"/>
                <a:gd name="T58" fmla="*/ 110 w 165"/>
                <a:gd name="T59" fmla="*/ 237 h 275"/>
                <a:gd name="T60" fmla="*/ 106 w 165"/>
                <a:gd name="T61" fmla="*/ 273 h 275"/>
                <a:gd name="T62" fmla="*/ 103 w 165"/>
                <a:gd name="T63" fmla="*/ 271 h 275"/>
                <a:gd name="T64" fmla="*/ 100 w 165"/>
                <a:gd name="T65" fmla="*/ 241 h 275"/>
                <a:gd name="T66" fmla="*/ 85 w 165"/>
                <a:gd name="T67" fmla="*/ 174 h 275"/>
                <a:gd name="T68" fmla="*/ 68 w 165"/>
                <a:gd name="T69" fmla="*/ 164 h 275"/>
                <a:gd name="T70" fmla="*/ 44 w 165"/>
                <a:gd name="T71" fmla="*/ 198 h 275"/>
                <a:gd name="T72" fmla="*/ 35 w 165"/>
                <a:gd name="T73" fmla="*/ 223 h 275"/>
                <a:gd name="T74" fmla="*/ 31 w 165"/>
                <a:gd name="T75" fmla="*/ 217 h 275"/>
                <a:gd name="T76" fmla="*/ 41 w 165"/>
                <a:gd name="T77" fmla="*/ 189 h 275"/>
                <a:gd name="T78" fmla="*/ 65 w 165"/>
                <a:gd name="T79" fmla="*/ 146 h 275"/>
                <a:gd name="T80" fmla="*/ 75 w 165"/>
                <a:gd name="T81" fmla="*/ 117 h 275"/>
                <a:gd name="T82" fmla="*/ 75 w 165"/>
                <a:gd name="T83" fmla="*/ 80 h 275"/>
                <a:gd name="T84" fmla="*/ 66 w 165"/>
                <a:gd name="T85" fmla="*/ 74 h 275"/>
                <a:gd name="T86" fmla="*/ 45 w 165"/>
                <a:gd name="T87" fmla="*/ 93 h 275"/>
                <a:gd name="T88" fmla="*/ 25 w 165"/>
                <a:gd name="T89" fmla="*/ 118 h 275"/>
                <a:gd name="T90" fmla="*/ 10 w 165"/>
                <a:gd name="T91" fmla="*/ 143 h 275"/>
                <a:gd name="T92" fmla="*/ 3 w 165"/>
                <a:gd name="T93" fmla="*/ 160 h 275"/>
                <a:gd name="T94" fmla="*/ 0 w 165"/>
                <a:gd name="T95" fmla="*/ 157 h 275"/>
                <a:gd name="T96" fmla="*/ 4 w 165"/>
                <a:gd name="T97" fmla="*/ 140 h 275"/>
                <a:gd name="T98" fmla="*/ 19 w 165"/>
                <a:gd name="T99" fmla="*/ 115 h 275"/>
                <a:gd name="T100" fmla="*/ 38 w 165"/>
                <a:gd name="T101" fmla="*/ 84 h 275"/>
                <a:gd name="T102" fmla="*/ 59 w 165"/>
                <a:gd name="T103" fmla="*/ 59 h 275"/>
                <a:gd name="T104" fmla="*/ 72 w 165"/>
                <a:gd name="T105" fmla="*/ 41 h 275"/>
                <a:gd name="T106" fmla="*/ 69 w 165"/>
                <a:gd name="T107" fmla="*/ 18 h 275"/>
                <a:gd name="T108" fmla="*/ 68 w 165"/>
                <a:gd name="T109" fmla="*/ 7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0" y="0"/>
                  </a:moveTo>
                  <a:lnTo>
                    <a:pt x="73" y="2"/>
                  </a:lnTo>
                  <a:lnTo>
                    <a:pt x="76" y="15"/>
                  </a:lnTo>
                  <a:lnTo>
                    <a:pt x="78" y="31"/>
                  </a:lnTo>
                  <a:lnTo>
                    <a:pt x="79" y="40"/>
                  </a:lnTo>
                  <a:lnTo>
                    <a:pt x="82" y="43"/>
                  </a:lnTo>
                  <a:lnTo>
                    <a:pt x="87" y="46"/>
                  </a:lnTo>
                  <a:lnTo>
                    <a:pt x="94" y="52"/>
                  </a:lnTo>
                  <a:lnTo>
                    <a:pt x="102" y="59"/>
                  </a:lnTo>
                  <a:lnTo>
                    <a:pt x="110" y="67"/>
                  </a:lnTo>
                  <a:lnTo>
                    <a:pt x="119" y="77"/>
                  </a:lnTo>
                  <a:lnTo>
                    <a:pt x="128" y="87"/>
                  </a:lnTo>
                  <a:lnTo>
                    <a:pt x="135" y="101"/>
                  </a:lnTo>
                  <a:lnTo>
                    <a:pt x="147" y="121"/>
                  </a:lnTo>
                  <a:lnTo>
                    <a:pt x="156" y="136"/>
                  </a:lnTo>
                  <a:lnTo>
                    <a:pt x="162" y="146"/>
                  </a:lnTo>
                  <a:lnTo>
                    <a:pt x="165" y="154"/>
                  </a:lnTo>
                  <a:lnTo>
                    <a:pt x="165" y="158"/>
                  </a:lnTo>
                  <a:lnTo>
                    <a:pt x="164" y="160"/>
                  </a:lnTo>
                  <a:lnTo>
                    <a:pt x="161" y="158"/>
                  </a:lnTo>
                  <a:lnTo>
                    <a:pt x="156" y="151"/>
                  </a:lnTo>
                  <a:lnTo>
                    <a:pt x="153" y="145"/>
                  </a:lnTo>
                  <a:lnTo>
                    <a:pt x="149" y="136"/>
                  </a:lnTo>
                  <a:lnTo>
                    <a:pt x="143" y="126"/>
                  </a:lnTo>
                  <a:lnTo>
                    <a:pt x="135" y="114"/>
                  </a:lnTo>
                  <a:lnTo>
                    <a:pt x="128" y="104"/>
                  </a:lnTo>
                  <a:lnTo>
                    <a:pt x="121" y="93"/>
                  </a:lnTo>
                  <a:lnTo>
                    <a:pt x="115" y="84"/>
                  </a:lnTo>
                  <a:lnTo>
                    <a:pt x="110" y="80"/>
                  </a:lnTo>
                  <a:lnTo>
                    <a:pt x="103" y="74"/>
                  </a:lnTo>
                  <a:lnTo>
                    <a:pt x="97" y="70"/>
                  </a:lnTo>
                  <a:lnTo>
                    <a:pt x="93" y="67"/>
                  </a:lnTo>
                  <a:lnTo>
                    <a:pt x="88" y="65"/>
                  </a:lnTo>
                  <a:lnTo>
                    <a:pt x="87" y="80"/>
                  </a:lnTo>
                  <a:lnTo>
                    <a:pt x="87" y="96"/>
                  </a:lnTo>
                  <a:lnTo>
                    <a:pt x="88" y="111"/>
                  </a:lnTo>
                  <a:lnTo>
                    <a:pt x="90" y="121"/>
                  </a:lnTo>
                  <a:lnTo>
                    <a:pt x="97" y="127"/>
                  </a:lnTo>
                  <a:lnTo>
                    <a:pt x="106" y="136"/>
                  </a:lnTo>
                  <a:lnTo>
                    <a:pt x="116" y="145"/>
                  </a:lnTo>
                  <a:lnTo>
                    <a:pt x="127" y="157"/>
                  </a:lnTo>
                  <a:lnTo>
                    <a:pt x="137" y="170"/>
                  </a:lnTo>
                  <a:lnTo>
                    <a:pt x="146" y="185"/>
                  </a:lnTo>
                  <a:lnTo>
                    <a:pt x="152" y="201"/>
                  </a:lnTo>
                  <a:lnTo>
                    <a:pt x="155" y="220"/>
                  </a:lnTo>
                  <a:lnTo>
                    <a:pt x="155" y="226"/>
                  </a:lnTo>
                  <a:lnTo>
                    <a:pt x="152" y="223"/>
                  </a:lnTo>
                  <a:lnTo>
                    <a:pt x="147" y="213"/>
                  </a:lnTo>
                  <a:lnTo>
                    <a:pt x="140" y="197"/>
                  </a:lnTo>
                  <a:lnTo>
                    <a:pt x="135" y="188"/>
                  </a:lnTo>
                  <a:lnTo>
                    <a:pt x="131" y="177"/>
                  </a:lnTo>
                  <a:lnTo>
                    <a:pt x="124" y="170"/>
                  </a:lnTo>
                  <a:lnTo>
                    <a:pt x="118" y="161"/>
                  </a:lnTo>
                  <a:lnTo>
                    <a:pt x="110" y="155"/>
                  </a:lnTo>
                  <a:lnTo>
                    <a:pt x="103" y="149"/>
                  </a:lnTo>
                  <a:lnTo>
                    <a:pt x="97" y="145"/>
                  </a:lnTo>
                  <a:lnTo>
                    <a:pt x="91" y="143"/>
                  </a:lnTo>
                  <a:lnTo>
                    <a:pt x="100" y="167"/>
                  </a:lnTo>
                  <a:lnTo>
                    <a:pt x="106" y="201"/>
                  </a:lnTo>
                  <a:lnTo>
                    <a:pt x="110" y="237"/>
                  </a:lnTo>
                  <a:lnTo>
                    <a:pt x="109" y="266"/>
                  </a:lnTo>
                  <a:lnTo>
                    <a:pt x="106" y="273"/>
                  </a:lnTo>
                  <a:lnTo>
                    <a:pt x="104" y="275"/>
                  </a:lnTo>
                  <a:lnTo>
                    <a:pt x="103" y="271"/>
                  </a:lnTo>
                  <a:lnTo>
                    <a:pt x="103" y="262"/>
                  </a:lnTo>
                  <a:lnTo>
                    <a:pt x="100" y="241"/>
                  </a:lnTo>
                  <a:lnTo>
                    <a:pt x="94" y="208"/>
                  </a:lnTo>
                  <a:lnTo>
                    <a:pt x="85" y="174"/>
                  </a:lnTo>
                  <a:lnTo>
                    <a:pt x="79" y="155"/>
                  </a:lnTo>
                  <a:lnTo>
                    <a:pt x="68" y="164"/>
                  </a:lnTo>
                  <a:lnTo>
                    <a:pt x="54" y="179"/>
                  </a:lnTo>
                  <a:lnTo>
                    <a:pt x="44" y="198"/>
                  </a:lnTo>
                  <a:lnTo>
                    <a:pt x="38" y="216"/>
                  </a:lnTo>
                  <a:lnTo>
                    <a:pt x="35" y="223"/>
                  </a:lnTo>
                  <a:lnTo>
                    <a:pt x="32" y="223"/>
                  </a:lnTo>
                  <a:lnTo>
                    <a:pt x="31" y="217"/>
                  </a:lnTo>
                  <a:lnTo>
                    <a:pt x="34" y="207"/>
                  </a:lnTo>
                  <a:lnTo>
                    <a:pt x="41" y="189"/>
                  </a:lnTo>
                  <a:lnTo>
                    <a:pt x="53" y="167"/>
                  </a:lnTo>
                  <a:lnTo>
                    <a:pt x="65" y="146"/>
                  </a:lnTo>
                  <a:lnTo>
                    <a:pt x="73" y="135"/>
                  </a:lnTo>
                  <a:lnTo>
                    <a:pt x="75" y="117"/>
                  </a:lnTo>
                  <a:lnTo>
                    <a:pt x="75" y="96"/>
                  </a:lnTo>
                  <a:lnTo>
                    <a:pt x="75" y="80"/>
                  </a:lnTo>
                  <a:lnTo>
                    <a:pt x="75" y="68"/>
                  </a:lnTo>
                  <a:lnTo>
                    <a:pt x="66" y="74"/>
                  </a:lnTo>
                  <a:lnTo>
                    <a:pt x="56" y="83"/>
                  </a:lnTo>
                  <a:lnTo>
                    <a:pt x="45" y="93"/>
                  </a:lnTo>
                  <a:lnTo>
                    <a:pt x="34" y="105"/>
                  </a:lnTo>
                  <a:lnTo>
                    <a:pt x="25" y="118"/>
                  </a:lnTo>
                  <a:lnTo>
                    <a:pt x="16" y="132"/>
                  </a:lnTo>
                  <a:lnTo>
                    <a:pt x="10" y="143"/>
                  </a:lnTo>
                  <a:lnTo>
                    <a:pt x="6" y="155"/>
                  </a:lnTo>
                  <a:lnTo>
                    <a:pt x="3" y="160"/>
                  </a:lnTo>
                  <a:lnTo>
                    <a:pt x="1" y="160"/>
                  </a:lnTo>
                  <a:lnTo>
                    <a:pt x="0" y="157"/>
                  </a:lnTo>
                  <a:lnTo>
                    <a:pt x="1" y="148"/>
                  </a:lnTo>
                  <a:lnTo>
                    <a:pt x="4" y="140"/>
                  </a:lnTo>
                  <a:lnTo>
                    <a:pt x="10" y="129"/>
                  </a:lnTo>
                  <a:lnTo>
                    <a:pt x="19" y="115"/>
                  </a:lnTo>
                  <a:lnTo>
                    <a:pt x="28" y="101"/>
                  </a:lnTo>
                  <a:lnTo>
                    <a:pt x="38" y="84"/>
                  </a:lnTo>
                  <a:lnTo>
                    <a:pt x="48" y="71"/>
                  </a:lnTo>
                  <a:lnTo>
                    <a:pt x="59" y="59"/>
                  </a:lnTo>
                  <a:lnTo>
                    <a:pt x="68" y="50"/>
                  </a:lnTo>
                  <a:lnTo>
                    <a:pt x="72" y="41"/>
                  </a:lnTo>
                  <a:lnTo>
                    <a:pt x="72" y="30"/>
                  </a:lnTo>
                  <a:lnTo>
                    <a:pt x="69" y="18"/>
                  </a:lnTo>
                  <a:lnTo>
                    <a:pt x="68" y="10"/>
                  </a:lnTo>
                  <a:lnTo>
                    <a:pt x="68" y="7"/>
                  </a:lnTo>
                  <a:lnTo>
                    <a:pt x="68" y="4"/>
                  </a:lnTo>
                  <a:lnTo>
                    <a:pt x="69" y="3"/>
                  </a:lnTo>
                  <a:lnTo>
                    <a:pt x="70" y="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54" name="Freeform 337"/>
            <p:cNvSpPr>
              <a:spLocks/>
            </p:cNvSpPr>
            <p:nvPr/>
          </p:nvSpPr>
          <p:spPr bwMode="auto">
            <a:xfrm>
              <a:off x="1948" y="1239"/>
              <a:ext cx="200" cy="286"/>
            </a:xfrm>
            <a:custGeom>
              <a:avLst/>
              <a:gdLst>
                <a:gd name="T0" fmla="*/ 6 w 200"/>
                <a:gd name="T1" fmla="*/ 272 h 286"/>
                <a:gd name="T2" fmla="*/ 24 w 200"/>
                <a:gd name="T3" fmla="*/ 235 h 286"/>
                <a:gd name="T4" fmla="*/ 36 w 200"/>
                <a:gd name="T5" fmla="*/ 209 h 286"/>
                <a:gd name="T6" fmla="*/ 51 w 200"/>
                <a:gd name="T7" fmla="*/ 172 h 286"/>
                <a:gd name="T8" fmla="*/ 49 w 200"/>
                <a:gd name="T9" fmla="*/ 153 h 286"/>
                <a:gd name="T10" fmla="*/ 37 w 200"/>
                <a:gd name="T11" fmla="*/ 138 h 286"/>
                <a:gd name="T12" fmla="*/ 36 w 200"/>
                <a:gd name="T13" fmla="*/ 122 h 286"/>
                <a:gd name="T14" fmla="*/ 39 w 200"/>
                <a:gd name="T15" fmla="*/ 126 h 286"/>
                <a:gd name="T16" fmla="*/ 46 w 200"/>
                <a:gd name="T17" fmla="*/ 136 h 286"/>
                <a:gd name="T18" fmla="*/ 58 w 200"/>
                <a:gd name="T19" fmla="*/ 142 h 286"/>
                <a:gd name="T20" fmla="*/ 70 w 200"/>
                <a:gd name="T21" fmla="*/ 136 h 286"/>
                <a:gd name="T22" fmla="*/ 85 w 200"/>
                <a:gd name="T23" fmla="*/ 119 h 286"/>
                <a:gd name="T24" fmla="*/ 99 w 200"/>
                <a:gd name="T25" fmla="*/ 101 h 286"/>
                <a:gd name="T26" fmla="*/ 110 w 200"/>
                <a:gd name="T27" fmla="*/ 86 h 286"/>
                <a:gd name="T28" fmla="*/ 111 w 200"/>
                <a:gd name="T29" fmla="*/ 71 h 286"/>
                <a:gd name="T30" fmla="*/ 104 w 200"/>
                <a:gd name="T31" fmla="*/ 39 h 286"/>
                <a:gd name="T32" fmla="*/ 92 w 200"/>
                <a:gd name="T33" fmla="*/ 20 h 286"/>
                <a:gd name="T34" fmla="*/ 91 w 200"/>
                <a:gd name="T35" fmla="*/ 14 h 286"/>
                <a:gd name="T36" fmla="*/ 102 w 200"/>
                <a:gd name="T37" fmla="*/ 25 h 286"/>
                <a:gd name="T38" fmla="*/ 119 w 200"/>
                <a:gd name="T39" fmla="*/ 59 h 286"/>
                <a:gd name="T40" fmla="*/ 129 w 200"/>
                <a:gd name="T41" fmla="*/ 54 h 286"/>
                <a:gd name="T42" fmla="*/ 151 w 200"/>
                <a:gd name="T43" fmla="*/ 15 h 286"/>
                <a:gd name="T44" fmla="*/ 167 w 200"/>
                <a:gd name="T45" fmla="*/ 0 h 286"/>
                <a:gd name="T46" fmla="*/ 167 w 200"/>
                <a:gd name="T47" fmla="*/ 5 h 286"/>
                <a:gd name="T48" fmla="*/ 157 w 200"/>
                <a:gd name="T49" fmla="*/ 24 h 286"/>
                <a:gd name="T50" fmla="*/ 135 w 200"/>
                <a:gd name="T51" fmla="*/ 70 h 286"/>
                <a:gd name="T52" fmla="*/ 135 w 200"/>
                <a:gd name="T53" fmla="*/ 79 h 286"/>
                <a:gd name="T54" fmla="*/ 154 w 200"/>
                <a:gd name="T55" fmla="*/ 74 h 286"/>
                <a:gd name="T56" fmla="*/ 169 w 200"/>
                <a:gd name="T57" fmla="*/ 68 h 286"/>
                <a:gd name="T58" fmla="*/ 182 w 200"/>
                <a:gd name="T59" fmla="*/ 62 h 286"/>
                <a:gd name="T60" fmla="*/ 194 w 200"/>
                <a:gd name="T61" fmla="*/ 55 h 286"/>
                <a:gd name="T62" fmla="*/ 200 w 200"/>
                <a:gd name="T63" fmla="*/ 57 h 286"/>
                <a:gd name="T64" fmla="*/ 191 w 200"/>
                <a:gd name="T65" fmla="*/ 65 h 286"/>
                <a:gd name="T66" fmla="*/ 172 w 200"/>
                <a:gd name="T67" fmla="*/ 76 h 286"/>
                <a:gd name="T68" fmla="*/ 148 w 200"/>
                <a:gd name="T69" fmla="*/ 88 h 286"/>
                <a:gd name="T70" fmla="*/ 129 w 200"/>
                <a:gd name="T71" fmla="*/ 96 h 286"/>
                <a:gd name="T72" fmla="*/ 113 w 200"/>
                <a:gd name="T73" fmla="*/ 102 h 286"/>
                <a:gd name="T74" fmla="*/ 95 w 200"/>
                <a:gd name="T75" fmla="*/ 126 h 286"/>
                <a:gd name="T76" fmla="*/ 95 w 200"/>
                <a:gd name="T77" fmla="*/ 136 h 286"/>
                <a:gd name="T78" fmla="*/ 102 w 200"/>
                <a:gd name="T79" fmla="*/ 141 h 286"/>
                <a:gd name="T80" fmla="*/ 99 w 200"/>
                <a:gd name="T81" fmla="*/ 144 h 286"/>
                <a:gd name="T82" fmla="*/ 91 w 200"/>
                <a:gd name="T83" fmla="*/ 151 h 286"/>
                <a:gd name="T84" fmla="*/ 85 w 200"/>
                <a:gd name="T85" fmla="*/ 153 h 286"/>
                <a:gd name="T86" fmla="*/ 80 w 200"/>
                <a:gd name="T87" fmla="*/ 153 h 286"/>
                <a:gd name="T88" fmla="*/ 76 w 200"/>
                <a:gd name="T89" fmla="*/ 160 h 286"/>
                <a:gd name="T90" fmla="*/ 62 w 200"/>
                <a:gd name="T91" fmla="*/ 185 h 286"/>
                <a:gd name="T92" fmla="*/ 46 w 200"/>
                <a:gd name="T93" fmla="*/ 216 h 286"/>
                <a:gd name="T94" fmla="*/ 37 w 200"/>
                <a:gd name="T95" fmla="*/ 246 h 286"/>
                <a:gd name="T96" fmla="*/ 33 w 200"/>
                <a:gd name="T97" fmla="*/ 262 h 286"/>
                <a:gd name="T98" fmla="*/ 29 w 200"/>
                <a:gd name="T99" fmla="*/ 274 h 286"/>
                <a:gd name="T100" fmla="*/ 20 w 200"/>
                <a:gd name="T101" fmla="*/ 281 h 286"/>
                <a:gd name="T102" fmla="*/ 5 w 200"/>
                <a:gd name="T103" fmla="*/ 286 h 28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0"/>
                <a:gd name="T157" fmla="*/ 0 h 286"/>
                <a:gd name="T158" fmla="*/ 200 w 200"/>
                <a:gd name="T159" fmla="*/ 286 h 28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0" h="286">
                  <a:moveTo>
                    <a:pt x="0" y="286"/>
                  </a:moveTo>
                  <a:lnTo>
                    <a:pt x="6" y="272"/>
                  </a:lnTo>
                  <a:lnTo>
                    <a:pt x="15" y="253"/>
                  </a:lnTo>
                  <a:lnTo>
                    <a:pt x="24" y="235"/>
                  </a:lnTo>
                  <a:lnTo>
                    <a:pt x="30" y="222"/>
                  </a:lnTo>
                  <a:lnTo>
                    <a:pt x="36" y="209"/>
                  </a:lnTo>
                  <a:lnTo>
                    <a:pt x="43" y="190"/>
                  </a:lnTo>
                  <a:lnTo>
                    <a:pt x="51" y="172"/>
                  </a:lnTo>
                  <a:lnTo>
                    <a:pt x="57" y="160"/>
                  </a:lnTo>
                  <a:lnTo>
                    <a:pt x="49" y="153"/>
                  </a:lnTo>
                  <a:lnTo>
                    <a:pt x="42" y="145"/>
                  </a:lnTo>
                  <a:lnTo>
                    <a:pt x="37" y="138"/>
                  </a:lnTo>
                  <a:lnTo>
                    <a:pt x="36" y="127"/>
                  </a:lnTo>
                  <a:lnTo>
                    <a:pt x="36" y="122"/>
                  </a:lnTo>
                  <a:lnTo>
                    <a:pt x="37" y="122"/>
                  </a:lnTo>
                  <a:lnTo>
                    <a:pt x="39" y="126"/>
                  </a:lnTo>
                  <a:lnTo>
                    <a:pt x="42" y="132"/>
                  </a:lnTo>
                  <a:lnTo>
                    <a:pt x="46" y="136"/>
                  </a:lnTo>
                  <a:lnTo>
                    <a:pt x="52" y="139"/>
                  </a:lnTo>
                  <a:lnTo>
                    <a:pt x="58" y="142"/>
                  </a:lnTo>
                  <a:lnTo>
                    <a:pt x="62" y="144"/>
                  </a:lnTo>
                  <a:lnTo>
                    <a:pt x="70" y="136"/>
                  </a:lnTo>
                  <a:lnTo>
                    <a:pt x="77" y="129"/>
                  </a:lnTo>
                  <a:lnTo>
                    <a:pt x="85" y="119"/>
                  </a:lnTo>
                  <a:lnTo>
                    <a:pt x="92" y="110"/>
                  </a:lnTo>
                  <a:lnTo>
                    <a:pt x="99" y="101"/>
                  </a:lnTo>
                  <a:lnTo>
                    <a:pt x="105" y="93"/>
                  </a:lnTo>
                  <a:lnTo>
                    <a:pt x="110" y="86"/>
                  </a:lnTo>
                  <a:lnTo>
                    <a:pt x="111" y="82"/>
                  </a:lnTo>
                  <a:lnTo>
                    <a:pt x="111" y="71"/>
                  </a:lnTo>
                  <a:lnTo>
                    <a:pt x="110" y="55"/>
                  </a:lnTo>
                  <a:lnTo>
                    <a:pt x="104" y="39"/>
                  </a:lnTo>
                  <a:lnTo>
                    <a:pt x="98" y="27"/>
                  </a:lnTo>
                  <a:lnTo>
                    <a:pt x="92" y="20"/>
                  </a:lnTo>
                  <a:lnTo>
                    <a:pt x="91" y="15"/>
                  </a:lnTo>
                  <a:lnTo>
                    <a:pt x="91" y="14"/>
                  </a:lnTo>
                  <a:lnTo>
                    <a:pt x="95" y="17"/>
                  </a:lnTo>
                  <a:lnTo>
                    <a:pt x="102" y="25"/>
                  </a:lnTo>
                  <a:lnTo>
                    <a:pt x="111" y="42"/>
                  </a:lnTo>
                  <a:lnTo>
                    <a:pt x="119" y="59"/>
                  </a:lnTo>
                  <a:lnTo>
                    <a:pt x="120" y="71"/>
                  </a:lnTo>
                  <a:lnTo>
                    <a:pt x="129" y="54"/>
                  </a:lnTo>
                  <a:lnTo>
                    <a:pt x="141" y="33"/>
                  </a:lnTo>
                  <a:lnTo>
                    <a:pt x="151" y="15"/>
                  </a:lnTo>
                  <a:lnTo>
                    <a:pt x="161" y="3"/>
                  </a:lnTo>
                  <a:lnTo>
                    <a:pt x="167" y="0"/>
                  </a:lnTo>
                  <a:lnTo>
                    <a:pt x="169" y="2"/>
                  </a:lnTo>
                  <a:lnTo>
                    <a:pt x="167" y="5"/>
                  </a:lnTo>
                  <a:lnTo>
                    <a:pt x="163" y="11"/>
                  </a:lnTo>
                  <a:lnTo>
                    <a:pt x="157" y="24"/>
                  </a:lnTo>
                  <a:lnTo>
                    <a:pt x="145" y="48"/>
                  </a:lnTo>
                  <a:lnTo>
                    <a:pt x="135" y="70"/>
                  </a:lnTo>
                  <a:lnTo>
                    <a:pt x="126" y="82"/>
                  </a:lnTo>
                  <a:lnTo>
                    <a:pt x="135" y="79"/>
                  </a:lnTo>
                  <a:lnTo>
                    <a:pt x="145" y="76"/>
                  </a:lnTo>
                  <a:lnTo>
                    <a:pt x="154" y="74"/>
                  </a:lnTo>
                  <a:lnTo>
                    <a:pt x="161" y="71"/>
                  </a:lnTo>
                  <a:lnTo>
                    <a:pt x="169" y="68"/>
                  </a:lnTo>
                  <a:lnTo>
                    <a:pt x="176" y="65"/>
                  </a:lnTo>
                  <a:lnTo>
                    <a:pt x="182" y="62"/>
                  </a:lnTo>
                  <a:lnTo>
                    <a:pt x="186" y="59"/>
                  </a:lnTo>
                  <a:lnTo>
                    <a:pt x="194" y="55"/>
                  </a:lnTo>
                  <a:lnTo>
                    <a:pt x="198" y="54"/>
                  </a:lnTo>
                  <a:lnTo>
                    <a:pt x="200" y="57"/>
                  </a:lnTo>
                  <a:lnTo>
                    <a:pt x="197" y="61"/>
                  </a:lnTo>
                  <a:lnTo>
                    <a:pt x="191" y="65"/>
                  </a:lnTo>
                  <a:lnTo>
                    <a:pt x="182" y="70"/>
                  </a:lnTo>
                  <a:lnTo>
                    <a:pt x="172" y="76"/>
                  </a:lnTo>
                  <a:lnTo>
                    <a:pt x="160" y="82"/>
                  </a:lnTo>
                  <a:lnTo>
                    <a:pt x="148" y="88"/>
                  </a:lnTo>
                  <a:lnTo>
                    <a:pt x="138" y="93"/>
                  </a:lnTo>
                  <a:lnTo>
                    <a:pt x="129" y="96"/>
                  </a:lnTo>
                  <a:lnTo>
                    <a:pt x="123" y="98"/>
                  </a:lnTo>
                  <a:lnTo>
                    <a:pt x="113" y="102"/>
                  </a:lnTo>
                  <a:lnTo>
                    <a:pt x="102" y="114"/>
                  </a:lnTo>
                  <a:lnTo>
                    <a:pt x="95" y="126"/>
                  </a:lnTo>
                  <a:lnTo>
                    <a:pt x="93" y="133"/>
                  </a:lnTo>
                  <a:lnTo>
                    <a:pt x="95" y="136"/>
                  </a:lnTo>
                  <a:lnTo>
                    <a:pt x="99" y="139"/>
                  </a:lnTo>
                  <a:lnTo>
                    <a:pt x="102" y="141"/>
                  </a:lnTo>
                  <a:lnTo>
                    <a:pt x="105" y="141"/>
                  </a:lnTo>
                  <a:lnTo>
                    <a:pt x="99" y="144"/>
                  </a:lnTo>
                  <a:lnTo>
                    <a:pt x="95" y="147"/>
                  </a:lnTo>
                  <a:lnTo>
                    <a:pt x="91" y="151"/>
                  </a:lnTo>
                  <a:lnTo>
                    <a:pt x="88" y="154"/>
                  </a:lnTo>
                  <a:lnTo>
                    <a:pt x="85" y="153"/>
                  </a:lnTo>
                  <a:lnTo>
                    <a:pt x="82" y="153"/>
                  </a:lnTo>
                  <a:lnTo>
                    <a:pt x="80" y="153"/>
                  </a:lnTo>
                  <a:lnTo>
                    <a:pt x="76" y="160"/>
                  </a:lnTo>
                  <a:lnTo>
                    <a:pt x="70" y="170"/>
                  </a:lnTo>
                  <a:lnTo>
                    <a:pt x="62" y="185"/>
                  </a:lnTo>
                  <a:lnTo>
                    <a:pt x="54" y="200"/>
                  </a:lnTo>
                  <a:lnTo>
                    <a:pt x="46" y="216"/>
                  </a:lnTo>
                  <a:lnTo>
                    <a:pt x="40" y="232"/>
                  </a:lnTo>
                  <a:lnTo>
                    <a:pt x="37" y="246"/>
                  </a:lnTo>
                  <a:lnTo>
                    <a:pt x="36" y="256"/>
                  </a:lnTo>
                  <a:lnTo>
                    <a:pt x="33" y="262"/>
                  </a:lnTo>
                  <a:lnTo>
                    <a:pt x="31" y="268"/>
                  </a:lnTo>
                  <a:lnTo>
                    <a:pt x="29" y="274"/>
                  </a:lnTo>
                  <a:lnTo>
                    <a:pt x="24" y="278"/>
                  </a:lnTo>
                  <a:lnTo>
                    <a:pt x="20" y="281"/>
                  </a:lnTo>
                  <a:lnTo>
                    <a:pt x="12" y="284"/>
                  </a:lnTo>
                  <a:lnTo>
                    <a:pt x="5" y="286"/>
                  </a:lnTo>
                  <a:lnTo>
                    <a:pt x="0" y="286"/>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55" name="Freeform 338"/>
            <p:cNvSpPr>
              <a:spLocks/>
            </p:cNvSpPr>
            <p:nvPr/>
          </p:nvSpPr>
          <p:spPr bwMode="auto">
            <a:xfrm>
              <a:off x="1658" y="1693"/>
              <a:ext cx="128" cy="222"/>
            </a:xfrm>
            <a:custGeom>
              <a:avLst/>
              <a:gdLst>
                <a:gd name="T0" fmla="*/ 84 w 128"/>
                <a:gd name="T1" fmla="*/ 13 h 222"/>
                <a:gd name="T2" fmla="*/ 72 w 128"/>
                <a:gd name="T3" fmla="*/ 40 h 222"/>
                <a:gd name="T4" fmla="*/ 62 w 128"/>
                <a:gd name="T5" fmla="*/ 47 h 222"/>
                <a:gd name="T6" fmla="*/ 41 w 128"/>
                <a:gd name="T7" fmla="*/ 55 h 222"/>
                <a:gd name="T8" fmla="*/ 20 w 128"/>
                <a:gd name="T9" fmla="*/ 67 h 222"/>
                <a:gd name="T10" fmla="*/ 4 w 128"/>
                <a:gd name="T11" fmla="*/ 77 h 222"/>
                <a:gd name="T12" fmla="*/ 0 w 128"/>
                <a:gd name="T13" fmla="*/ 84 h 222"/>
                <a:gd name="T14" fmla="*/ 1 w 128"/>
                <a:gd name="T15" fmla="*/ 86 h 222"/>
                <a:gd name="T16" fmla="*/ 10 w 128"/>
                <a:gd name="T17" fmla="*/ 81 h 222"/>
                <a:gd name="T18" fmla="*/ 23 w 128"/>
                <a:gd name="T19" fmla="*/ 74 h 222"/>
                <a:gd name="T20" fmla="*/ 41 w 128"/>
                <a:gd name="T21" fmla="*/ 64 h 222"/>
                <a:gd name="T22" fmla="*/ 57 w 128"/>
                <a:gd name="T23" fmla="*/ 58 h 222"/>
                <a:gd name="T24" fmla="*/ 60 w 128"/>
                <a:gd name="T25" fmla="*/ 67 h 222"/>
                <a:gd name="T26" fmla="*/ 54 w 128"/>
                <a:gd name="T27" fmla="*/ 95 h 222"/>
                <a:gd name="T28" fmla="*/ 48 w 128"/>
                <a:gd name="T29" fmla="*/ 109 h 222"/>
                <a:gd name="T30" fmla="*/ 34 w 128"/>
                <a:gd name="T31" fmla="*/ 124 h 222"/>
                <a:gd name="T32" fmla="*/ 19 w 128"/>
                <a:gd name="T33" fmla="*/ 141 h 222"/>
                <a:gd name="T34" fmla="*/ 7 w 128"/>
                <a:gd name="T35" fmla="*/ 152 h 222"/>
                <a:gd name="T36" fmla="*/ 4 w 128"/>
                <a:gd name="T37" fmla="*/ 161 h 222"/>
                <a:gd name="T38" fmla="*/ 7 w 128"/>
                <a:gd name="T39" fmla="*/ 164 h 222"/>
                <a:gd name="T40" fmla="*/ 19 w 128"/>
                <a:gd name="T41" fmla="*/ 151 h 222"/>
                <a:gd name="T42" fmla="*/ 44 w 128"/>
                <a:gd name="T43" fmla="*/ 127 h 222"/>
                <a:gd name="T44" fmla="*/ 54 w 128"/>
                <a:gd name="T45" fmla="*/ 138 h 222"/>
                <a:gd name="T46" fmla="*/ 59 w 128"/>
                <a:gd name="T47" fmla="*/ 197 h 222"/>
                <a:gd name="T48" fmla="*/ 63 w 128"/>
                <a:gd name="T49" fmla="*/ 220 h 222"/>
                <a:gd name="T50" fmla="*/ 65 w 128"/>
                <a:gd name="T51" fmla="*/ 219 h 222"/>
                <a:gd name="T52" fmla="*/ 66 w 128"/>
                <a:gd name="T53" fmla="*/ 192 h 222"/>
                <a:gd name="T54" fmla="*/ 63 w 128"/>
                <a:gd name="T55" fmla="*/ 129 h 222"/>
                <a:gd name="T56" fmla="*/ 68 w 128"/>
                <a:gd name="T57" fmla="*/ 108 h 222"/>
                <a:gd name="T58" fmla="*/ 70 w 128"/>
                <a:gd name="T59" fmla="*/ 111 h 222"/>
                <a:gd name="T60" fmla="*/ 78 w 128"/>
                <a:gd name="T61" fmla="*/ 127 h 222"/>
                <a:gd name="T62" fmla="*/ 106 w 128"/>
                <a:gd name="T63" fmla="*/ 160 h 222"/>
                <a:gd name="T64" fmla="*/ 119 w 128"/>
                <a:gd name="T65" fmla="*/ 167 h 222"/>
                <a:gd name="T66" fmla="*/ 115 w 128"/>
                <a:gd name="T67" fmla="*/ 158 h 222"/>
                <a:gd name="T68" fmla="*/ 100 w 128"/>
                <a:gd name="T69" fmla="*/ 141 h 222"/>
                <a:gd name="T70" fmla="*/ 81 w 128"/>
                <a:gd name="T71" fmla="*/ 114 h 222"/>
                <a:gd name="T72" fmla="*/ 75 w 128"/>
                <a:gd name="T73" fmla="*/ 93 h 222"/>
                <a:gd name="T74" fmla="*/ 76 w 128"/>
                <a:gd name="T75" fmla="*/ 67 h 222"/>
                <a:gd name="T76" fmla="*/ 79 w 128"/>
                <a:gd name="T77" fmla="*/ 56 h 222"/>
                <a:gd name="T78" fmla="*/ 85 w 128"/>
                <a:gd name="T79" fmla="*/ 59 h 222"/>
                <a:gd name="T80" fmla="*/ 97 w 128"/>
                <a:gd name="T81" fmla="*/ 71 h 222"/>
                <a:gd name="T82" fmla="*/ 119 w 128"/>
                <a:gd name="T83" fmla="*/ 92 h 222"/>
                <a:gd name="T84" fmla="*/ 128 w 128"/>
                <a:gd name="T85" fmla="*/ 98 h 222"/>
                <a:gd name="T86" fmla="*/ 121 w 128"/>
                <a:gd name="T87" fmla="*/ 86 h 222"/>
                <a:gd name="T88" fmla="*/ 107 w 128"/>
                <a:gd name="T89" fmla="*/ 71 h 222"/>
                <a:gd name="T90" fmla="*/ 96 w 128"/>
                <a:gd name="T91" fmla="*/ 56 h 222"/>
                <a:gd name="T92" fmla="*/ 90 w 128"/>
                <a:gd name="T93" fmla="*/ 44 h 222"/>
                <a:gd name="T94" fmla="*/ 90 w 128"/>
                <a:gd name="T95" fmla="*/ 22 h 222"/>
                <a:gd name="T96" fmla="*/ 97 w 128"/>
                <a:gd name="T97" fmla="*/ 5 h 222"/>
                <a:gd name="T98" fmla="*/ 94 w 128"/>
                <a:gd name="T99" fmla="*/ 0 h 22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2"/>
                <a:gd name="T152" fmla="*/ 128 w 128"/>
                <a:gd name="T153" fmla="*/ 222 h 22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2">
                  <a:moveTo>
                    <a:pt x="90" y="5"/>
                  </a:moveTo>
                  <a:lnTo>
                    <a:pt x="84" y="13"/>
                  </a:lnTo>
                  <a:lnTo>
                    <a:pt x="78" y="27"/>
                  </a:lnTo>
                  <a:lnTo>
                    <a:pt x="72" y="40"/>
                  </a:lnTo>
                  <a:lnTo>
                    <a:pt x="69" y="47"/>
                  </a:lnTo>
                  <a:lnTo>
                    <a:pt x="62" y="47"/>
                  </a:lnTo>
                  <a:lnTo>
                    <a:pt x="51" y="50"/>
                  </a:lnTo>
                  <a:lnTo>
                    <a:pt x="41" y="55"/>
                  </a:lnTo>
                  <a:lnTo>
                    <a:pt x="31" y="61"/>
                  </a:lnTo>
                  <a:lnTo>
                    <a:pt x="20" y="67"/>
                  </a:lnTo>
                  <a:lnTo>
                    <a:pt x="11" y="71"/>
                  </a:lnTo>
                  <a:lnTo>
                    <a:pt x="4" y="77"/>
                  </a:lnTo>
                  <a:lnTo>
                    <a:pt x="1" y="80"/>
                  </a:lnTo>
                  <a:lnTo>
                    <a:pt x="0" y="84"/>
                  </a:lnTo>
                  <a:lnTo>
                    <a:pt x="0" y="86"/>
                  </a:lnTo>
                  <a:lnTo>
                    <a:pt x="1" y="86"/>
                  </a:lnTo>
                  <a:lnTo>
                    <a:pt x="6" y="84"/>
                  </a:lnTo>
                  <a:lnTo>
                    <a:pt x="10" y="81"/>
                  </a:lnTo>
                  <a:lnTo>
                    <a:pt x="16" y="78"/>
                  </a:lnTo>
                  <a:lnTo>
                    <a:pt x="23" y="74"/>
                  </a:lnTo>
                  <a:lnTo>
                    <a:pt x="32" y="68"/>
                  </a:lnTo>
                  <a:lnTo>
                    <a:pt x="41" y="64"/>
                  </a:lnTo>
                  <a:lnTo>
                    <a:pt x="50" y="61"/>
                  </a:lnTo>
                  <a:lnTo>
                    <a:pt x="57" y="58"/>
                  </a:lnTo>
                  <a:lnTo>
                    <a:pt x="63" y="56"/>
                  </a:lnTo>
                  <a:lnTo>
                    <a:pt x="60" y="67"/>
                  </a:lnTo>
                  <a:lnTo>
                    <a:pt x="57" y="81"/>
                  </a:lnTo>
                  <a:lnTo>
                    <a:pt x="54" y="95"/>
                  </a:lnTo>
                  <a:lnTo>
                    <a:pt x="53" y="104"/>
                  </a:lnTo>
                  <a:lnTo>
                    <a:pt x="48" y="109"/>
                  </a:lnTo>
                  <a:lnTo>
                    <a:pt x="41" y="115"/>
                  </a:lnTo>
                  <a:lnTo>
                    <a:pt x="34" y="124"/>
                  </a:lnTo>
                  <a:lnTo>
                    <a:pt x="26" y="132"/>
                  </a:lnTo>
                  <a:lnTo>
                    <a:pt x="19" y="141"/>
                  </a:lnTo>
                  <a:lnTo>
                    <a:pt x="11" y="146"/>
                  </a:lnTo>
                  <a:lnTo>
                    <a:pt x="7" y="152"/>
                  </a:lnTo>
                  <a:lnTo>
                    <a:pt x="6" y="157"/>
                  </a:lnTo>
                  <a:lnTo>
                    <a:pt x="4" y="161"/>
                  </a:lnTo>
                  <a:lnTo>
                    <a:pt x="4" y="164"/>
                  </a:lnTo>
                  <a:lnTo>
                    <a:pt x="7" y="164"/>
                  </a:lnTo>
                  <a:lnTo>
                    <a:pt x="10" y="160"/>
                  </a:lnTo>
                  <a:lnTo>
                    <a:pt x="19" y="151"/>
                  </a:lnTo>
                  <a:lnTo>
                    <a:pt x="32" y="138"/>
                  </a:lnTo>
                  <a:lnTo>
                    <a:pt x="44" y="127"/>
                  </a:lnTo>
                  <a:lnTo>
                    <a:pt x="53" y="120"/>
                  </a:lnTo>
                  <a:lnTo>
                    <a:pt x="54" y="138"/>
                  </a:lnTo>
                  <a:lnTo>
                    <a:pt x="56" y="167"/>
                  </a:lnTo>
                  <a:lnTo>
                    <a:pt x="59" y="197"/>
                  </a:lnTo>
                  <a:lnTo>
                    <a:pt x="62" y="214"/>
                  </a:lnTo>
                  <a:lnTo>
                    <a:pt x="63" y="220"/>
                  </a:lnTo>
                  <a:lnTo>
                    <a:pt x="65" y="222"/>
                  </a:lnTo>
                  <a:lnTo>
                    <a:pt x="65" y="219"/>
                  </a:lnTo>
                  <a:lnTo>
                    <a:pt x="66" y="211"/>
                  </a:lnTo>
                  <a:lnTo>
                    <a:pt x="66" y="192"/>
                  </a:lnTo>
                  <a:lnTo>
                    <a:pt x="65" y="160"/>
                  </a:lnTo>
                  <a:lnTo>
                    <a:pt x="63" y="129"/>
                  </a:lnTo>
                  <a:lnTo>
                    <a:pt x="66" y="109"/>
                  </a:lnTo>
                  <a:lnTo>
                    <a:pt x="68" y="108"/>
                  </a:lnTo>
                  <a:lnTo>
                    <a:pt x="69" y="108"/>
                  </a:lnTo>
                  <a:lnTo>
                    <a:pt x="70" y="111"/>
                  </a:lnTo>
                  <a:lnTo>
                    <a:pt x="72" y="117"/>
                  </a:lnTo>
                  <a:lnTo>
                    <a:pt x="78" y="127"/>
                  </a:lnTo>
                  <a:lnTo>
                    <a:pt x="91" y="143"/>
                  </a:lnTo>
                  <a:lnTo>
                    <a:pt x="106" y="160"/>
                  </a:lnTo>
                  <a:lnTo>
                    <a:pt x="115" y="167"/>
                  </a:lnTo>
                  <a:lnTo>
                    <a:pt x="119" y="167"/>
                  </a:lnTo>
                  <a:lnTo>
                    <a:pt x="119" y="163"/>
                  </a:lnTo>
                  <a:lnTo>
                    <a:pt x="115" y="158"/>
                  </a:lnTo>
                  <a:lnTo>
                    <a:pt x="109" y="151"/>
                  </a:lnTo>
                  <a:lnTo>
                    <a:pt x="100" y="141"/>
                  </a:lnTo>
                  <a:lnTo>
                    <a:pt x="90" y="127"/>
                  </a:lnTo>
                  <a:lnTo>
                    <a:pt x="81" y="114"/>
                  </a:lnTo>
                  <a:lnTo>
                    <a:pt x="75" y="104"/>
                  </a:lnTo>
                  <a:lnTo>
                    <a:pt x="75" y="93"/>
                  </a:lnTo>
                  <a:lnTo>
                    <a:pt x="75" y="78"/>
                  </a:lnTo>
                  <a:lnTo>
                    <a:pt x="76" y="67"/>
                  </a:lnTo>
                  <a:lnTo>
                    <a:pt x="78" y="59"/>
                  </a:lnTo>
                  <a:lnTo>
                    <a:pt x="79" y="56"/>
                  </a:lnTo>
                  <a:lnTo>
                    <a:pt x="82" y="56"/>
                  </a:lnTo>
                  <a:lnTo>
                    <a:pt x="85" y="59"/>
                  </a:lnTo>
                  <a:lnTo>
                    <a:pt x="88" y="64"/>
                  </a:lnTo>
                  <a:lnTo>
                    <a:pt x="97" y="71"/>
                  </a:lnTo>
                  <a:lnTo>
                    <a:pt x="109" y="81"/>
                  </a:lnTo>
                  <a:lnTo>
                    <a:pt x="119" y="92"/>
                  </a:lnTo>
                  <a:lnTo>
                    <a:pt x="127" y="98"/>
                  </a:lnTo>
                  <a:lnTo>
                    <a:pt x="128" y="98"/>
                  </a:lnTo>
                  <a:lnTo>
                    <a:pt x="125" y="93"/>
                  </a:lnTo>
                  <a:lnTo>
                    <a:pt x="121" y="86"/>
                  </a:lnTo>
                  <a:lnTo>
                    <a:pt x="113" y="78"/>
                  </a:lnTo>
                  <a:lnTo>
                    <a:pt x="107" y="71"/>
                  </a:lnTo>
                  <a:lnTo>
                    <a:pt x="101" y="64"/>
                  </a:lnTo>
                  <a:lnTo>
                    <a:pt x="96" y="56"/>
                  </a:lnTo>
                  <a:lnTo>
                    <a:pt x="93" y="50"/>
                  </a:lnTo>
                  <a:lnTo>
                    <a:pt x="90" y="44"/>
                  </a:lnTo>
                  <a:lnTo>
                    <a:pt x="90" y="34"/>
                  </a:lnTo>
                  <a:lnTo>
                    <a:pt x="90" y="22"/>
                  </a:lnTo>
                  <a:lnTo>
                    <a:pt x="94" y="12"/>
                  </a:lnTo>
                  <a:lnTo>
                    <a:pt x="97" y="5"/>
                  </a:lnTo>
                  <a:lnTo>
                    <a:pt x="97" y="0"/>
                  </a:lnTo>
                  <a:lnTo>
                    <a:pt x="94" y="0"/>
                  </a:lnTo>
                  <a:lnTo>
                    <a:pt x="90" y="5"/>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56" name="Freeform 339"/>
            <p:cNvSpPr>
              <a:spLocks/>
            </p:cNvSpPr>
            <p:nvPr/>
          </p:nvSpPr>
          <p:spPr bwMode="auto">
            <a:xfrm>
              <a:off x="2111" y="1594"/>
              <a:ext cx="255" cy="203"/>
            </a:xfrm>
            <a:custGeom>
              <a:avLst/>
              <a:gdLst>
                <a:gd name="T0" fmla="*/ 6 w 255"/>
                <a:gd name="T1" fmla="*/ 21 h 203"/>
                <a:gd name="T2" fmla="*/ 21 w 255"/>
                <a:gd name="T3" fmla="*/ 34 h 203"/>
                <a:gd name="T4" fmla="*/ 29 w 255"/>
                <a:gd name="T5" fmla="*/ 41 h 203"/>
                <a:gd name="T6" fmla="*/ 50 w 255"/>
                <a:gd name="T7" fmla="*/ 50 h 203"/>
                <a:gd name="T8" fmla="*/ 57 w 255"/>
                <a:gd name="T9" fmla="*/ 74 h 203"/>
                <a:gd name="T10" fmla="*/ 57 w 255"/>
                <a:gd name="T11" fmla="*/ 114 h 203"/>
                <a:gd name="T12" fmla="*/ 63 w 255"/>
                <a:gd name="T13" fmla="*/ 135 h 203"/>
                <a:gd name="T14" fmla="*/ 65 w 255"/>
                <a:gd name="T15" fmla="*/ 129 h 203"/>
                <a:gd name="T16" fmla="*/ 63 w 255"/>
                <a:gd name="T17" fmla="*/ 109 h 203"/>
                <a:gd name="T18" fmla="*/ 68 w 255"/>
                <a:gd name="T19" fmla="*/ 68 h 203"/>
                <a:gd name="T20" fmla="*/ 75 w 255"/>
                <a:gd name="T21" fmla="*/ 59 h 203"/>
                <a:gd name="T22" fmla="*/ 87 w 255"/>
                <a:gd name="T23" fmla="*/ 70 h 203"/>
                <a:gd name="T24" fmla="*/ 100 w 255"/>
                <a:gd name="T25" fmla="*/ 83 h 203"/>
                <a:gd name="T26" fmla="*/ 112 w 255"/>
                <a:gd name="T27" fmla="*/ 93 h 203"/>
                <a:gd name="T28" fmla="*/ 119 w 255"/>
                <a:gd name="T29" fmla="*/ 120 h 203"/>
                <a:gd name="T30" fmla="*/ 131 w 255"/>
                <a:gd name="T31" fmla="*/ 180 h 203"/>
                <a:gd name="T32" fmla="*/ 143 w 255"/>
                <a:gd name="T33" fmla="*/ 203 h 203"/>
                <a:gd name="T34" fmla="*/ 143 w 255"/>
                <a:gd name="T35" fmla="*/ 192 h 203"/>
                <a:gd name="T36" fmla="*/ 137 w 255"/>
                <a:gd name="T37" fmla="*/ 167 h 203"/>
                <a:gd name="T38" fmla="*/ 128 w 255"/>
                <a:gd name="T39" fmla="*/ 120 h 203"/>
                <a:gd name="T40" fmla="*/ 140 w 255"/>
                <a:gd name="T41" fmla="*/ 109 h 203"/>
                <a:gd name="T42" fmla="*/ 176 w 255"/>
                <a:gd name="T43" fmla="*/ 130 h 203"/>
                <a:gd name="T44" fmla="*/ 215 w 255"/>
                <a:gd name="T45" fmla="*/ 152 h 203"/>
                <a:gd name="T46" fmla="*/ 245 w 255"/>
                <a:gd name="T47" fmla="*/ 169 h 203"/>
                <a:gd name="T48" fmla="*/ 254 w 255"/>
                <a:gd name="T49" fmla="*/ 176 h 203"/>
                <a:gd name="T50" fmla="*/ 252 w 255"/>
                <a:gd name="T51" fmla="*/ 170 h 203"/>
                <a:gd name="T52" fmla="*/ 238 w 255"/>
                <a:gd name="T53" fmla="*/ 158 h 203"/>
                <a:gd name="T54" fmla="*/ 208 w 255"/>
                <a:gd name="T55" fmla="*/ 139 h 203"/>
                <a:gd name="T56" fmla="*/ 173 w 255"/>
                <a:gd name="T57" fmla="*/ 117 h 203"/>
                <a:gd name="T58" fmla="*/ 143 w 255"/>
                <a:gd name="T59" fmla="*/ 99 h 203"/>
                <a:gd name="T60" fmla="*/ 130 w 255"/>
                <a:gd name="T61" fmla="*/ 93 h 203"/>
                <a:gd name="T62" fmla="*/ 137 w 255"/>
                <a:gd name="T63" fmla="*/ 92 h 203"/>
                <a:gd name="T64" fmla="*/ 156 w 255"/>
                <a:gd name="T65" fmla="*/ 86 h 203"/>
                <a:gd name="T66" fmla="*/ 183 w 255"/>
                <a:gd name="T67" fmla="*/ 81 h 203"/>
                <a:gd name="T68" fmla="*/ 212 w 255"/>
                <a:gd name="T69" fmla="*/ 78 h 203"/>
                <a:gd name="T70" fmla="*/ 239 w 255"/>
                <a:gd name="T71" fmla="*/ 81 h 203"/>
                <a:gd name="T72" fmla="*/ 255 w 255"/>
                <a:gd name="T73" fmla="*/ 89 h 203"/>
                <a:gd name="T74" fmla="*/ 251 w 255"/>
                <a:gd name="T75" fmla="*/ 81 h 203"/>
                <a:gd name="T76" fmla="*/ 236 w 255"/>
                <a:gd name="T77" fmla="*/ 75 h 203"/>
                <a:gd name="T78" fmla="*/ 207 w 255"/>
                <a:gd name="T79" fmla="*/ 74 h 203"/>
                <a:gd name="T80" fmla="*/ 170 w 255"/>
                <a:gd name="T81" fmla="*/ 74 h 203"/>
                <a:gd name="T82" fmla="*/ 140 w 255"/>
                <a:gd name="T83" fmla="*/ 75 h 203"/>
                <a:gd name="T84" fmla="*/ 128 w 255"/>
                <a:gd name="T85" fmla="*/ 75 h 203"/>
                <a:gd name="T86" fmla="*/ 115 w 255"/>
                <a:gd name="T87" fmla="*/ 68 h 203"/>
                <a:gd name="T88" fmla="*/ 100 w 255"/>
                <a:gd name="T89" fmla="*/ 56 h 203"/>
                <a:gd name="T90" fmla="*/ 88 w 255"/>
                <a:gd name="T91" fmla="*/ 47 h 203"/>
                <a:gd name="T92" fmla="*/ 93 w 255"/>
                <a:gd name="T93" fmla="*/ 40 h 203"/>
                <a:gd name="T94" fmla="*/ 112 w 255"/>
                <a:gd name="T95" fmla="*/ 28 h 203"/>
                <a:gd name="T96" fmla="*/ 134 w 255"/>
                <a:gd name="T97" fmla="*/ 16 h 203"/>
                <a:gd name="T98" fmla="*/ 152 w 255"/>
                <a:gd name="T99" fmla="*/ 7 h 203"/>
                <a:gd name="T100" fmla="*/ 164 w 255"/>
                <a:gd name="T101" fmla="*/ 5 h 203"/>
                <a:gd name="T102" fmla="*/ 156 w 255"/>
                <a:gd name="T103" fmla="*/ 0 h 203"/>
                <a:gd name="T104" fmla="*/ 139 w 255"/>
                <a:gd name="T105" fmla="*/ 6 h 203"/>
                <a:gd name="T106" fmla="*/ 118 w 255"/>
                <a:gd name="T107" fmla="*/ 15 h 203"/>
                <a:gd name="T108" fmla="*/ 96 w 255"/>
                <a:gd name="T109" fmla="*/ 25 h 203"/>
                <a:gd name="T110" fmla="*/ 78 w 255"/>
                <a:gd name="T111" fmla="*/ 33 h 203"/>
                <a:gd name="T112" fmla="*/ 68 w 255"/>
                <a:gd name="T113" fmla="*/ 39 h 203"/>
                <a:gd name="T114" fmla="*/ 54 w 255"/>
                <a:gd name="T115" fmla="*/ 37 h 203"/>
                <a:gd name="T116" fmla="*/ 41 w 255"/>
                <a:gd name="T117" fmla="*/ 30 h 203"/>
                <a:gd name="T118" fmla="*/ 28 w 255"/>
                <a:gd name="T119" fmla="*/ 24 h 203"/>
                <a:gd name="T120" fmla="*/ 15 w 255"/>
                <a:gd name="T121" fmla="*/ 19 h 203"/>
                <a:gd name="T122" fmla="*/ 3 w 255"/>
                <a:gd name="T123" fmla="*/ 16 h 20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5"/>
                <a:gd name="T187" fmla="*/ 0 h 203"/>
                <a:gd name="T188" fmla="*/ 255 w 255"/>
                <a:gd name="T189" fmla="*/ 203 h 20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5" h="203">
                  <a:moveTo>
                    <a:pt x="0" y="16"/>
                  </a:moveTo>
                  <a:lnTo>
                    <a:pt x="6" y="21"/>
                  </a:lnTo>
                  <a:lnTo>
                    <a:pt x="13" y="28"/>
                  </a:lnTo>
                  <a:lnTo>
                    <a:pt x="21" y="34"/>
                  </a:lnTo>
                  <a:lnTo>
                    <a:pt x="23" y="39"/>
                  </a:lnTo>
                  <a:lnTo>
                    <a:pt x="29" y="41"/>
                  </a:lnTo>
                  <a:lnTo>
                    <a:pt x="40" y="44"/>
                  </a:lnTo>
                  <a:lnTo>
                    <a:pt x="50" y="50"/>
                  </a:lnTo>
                  <a:lnTo>
                    <a:pt x="57" y="55"/>
                  </a:lnTo>
                  <a:lnTo>
                    <a:pt x="57" y="74"/>
                  </a:lnTo>
                  <a:lnTo>
                    <a:pt x="57" y="95"/>
                  </a:lnTo>
                  <a:lnTo>
                    <a:pt x="57" y="114"/>
                  </a:lnTo>
                  <a:lnTo>
                    <a:pt x="60" y="129"/>
                  </a:lnTo>
                  <a:lnTo>
                    <a:pt x="63" y="135"/>
                  </a:lnTo>
                  <a:lnTo>
                    <a:pt x="65" y="135"/>
                  </a:lnTo>
                  <a:lnTo>
                    <a:pt x="65" y="129"/>
                  </a:lnTo>
                  <a:lnTo>
                    <a:pt x="63" y="123"/>
                  </a:lnTo>
                  <a:lnTo>
                    <a:pt x="63" y="109"/>
                  </a:lnTo>
                  <a:lnTo>
                    <a:pt x="65" y="89"/>
                  </a:lnTo>
                  <a:lnTo>
                    <a:pt x="68" y="68"/>
                  </a:lnTo>
                  <a:lnTo>
                    <a:pt x="71" y="56"/>
                  </a:lnTo>
                  <a:lnTo>
                    <a:pt x="75" y="59"/>
                  </a:lnTo>
                  <a:lnTo>
                    <a:pt x="80" y="64"/>
                  </a:lnTo>
                  <a:lnTo>
                    <a:pt x="87" y="70"/>
                  </a:lnTo>
                  <a:lnTo>
                    <a:pt x="94" y="77"/>
                  </a:lnTo>
                  <a:lnTo>
                    <a:pt x="100" y="83"/>
                  </a:lnTo>
                  <a:lnTo>
                    <a:pt x="108" y="89"/>
                  </a:lnTo>
                  <a:lnTo>
                    <a:pt x="112" y="93"/>
                  </a:lnTo>
                  <a:lnTo>
                    <a:pt x="117" y="96"/>
                  </a:lnTo>
                  <a:lnTo>
                    <a:pt x="119" y="120"/>
                  </a:lnTo>
                  <a:lnTo>
                    <a:pt x="124" y="151"/>
                  </a:lnTo>
                  <a:lnTo>
                    <a:pt x="131" y="180"/>
                  </a:lnTo>
                  <a:lnTo>
                    <a:pt x="139" y="198"/>
                  </a:lnTo>
                  <a:lnTo>
                    <a:pt x="143" y="203"/>
                  </a:lnTo>
                  <a:lnTo>
                    <a:pt x="145" y="200"/>
                  </a:lnTo>
                  <a:lnTo>
                    <a:pt x="143" y="192"/>
                  </a:lnTo>
                  <a:lnTo>
                    <a:pt x="140" y="183"/>
                  </a:lnTo>
                  <a:lnTo>
                    <a:pt x="137" y="167"/>
                  </a:lnTo>
                  <a:lnTo>
                    <a:pt x="133" y="143"/>
                  </a:lnTo>
                  <a:lnTo>
                    <a:pt x="128" y="120"/>
                  </a:lnTo>
                  <a:lnTo>
                    <a:pt x="128" y="104"/>
                  </a:lnTo>
                  <a:lnTo>
                    <a:pt x="140" y="109"/>
                  </a:lnTo>
                  <a:lnTo>
                    <a:pt x="156" y="120"/>
                  </a:lnTo>
                  <a:lnTo>
                    <a:pt x="176" y="130"/>
                  </a:lnTo>
                  <a:lnTo>
                    <a:pt x="196" y="141"/>
                  </a:lnTo>
                  <a:lnTo>
                    <a:pt x="215" y="152"/>
                  </a:lnTo>
                  <a:lnTo>
                    <a:pt x="232" y="161"/>
                  </a:lnTo>
                  <a:lnTo>
                    <a:pt x="245" y="169"/>
                  </a:lnTo>
                  <a:lnTo>
                    <a:pt x="251" y="173"/>
                  </a:lnTo>
                  <a:lnTo>
                    <a:pt x="254" y="176"/>
                  </a:lnTo>
                  <a:lnTo>
                    <a:pt x="255" y="174"/>
                  </a:lnTo>
                  <a:lnTo>
                    <a:pt x="252" y="170"/>
                  </a:lnTo>
                  <a:lnTo>
                    <a:pt x="245" y="164"/>
                  </a:lnTo>
                  <a:lnTo>
                    <a:pt x="238" y="158"/>
                  </a:lnTo>
                  <a:lnTo>
                    <a:pt x="224" y="149"/>
                  </a:lnTo>
                  <a:lnTo>
                    <a:pt x="208" y="139"/>
                  </a:lnTo>
                  <a:lnTo>
                    <a:pt x="190" y="127"/>
                  </a:lnTo>
                  <a:lnTo>
                    <a:pt x="173" y="117"/>
                  </a:lnTo>
                  <a:lnTo>
                    <a:pt x="156" y="107"/>
                  </a:lnTo>
                  <a:lnTo>
                    <a:pt x="143" y="99"/>
                  </a:lnTo>
                  <a:lnTo>
                    <a:pt x="136" y="95"/>
                  </a:lnTo>
                  <a:lnTo>
                    <a:pt x="130" y="93"/>
                  </a:lnTo>
                  <a:lnTo>
                    <a:pt x="131" y="92"/>
                  </a:lnTo>
                  <a:lnTo>
                    <a:pt x="137" y="92"/>
                  </a:lnTo>
                  <a:lnTo>
                    <a:pt x="148" y="89"/>
                  </a:lnTo>
                  <a:lnTo>
                    <a:pt x="156" y="86"/>
                  </a:lnTo>
                  <a:lnTo>
                    <a:pt x="168" y="83"/>
                  </a:lnTo>
                  <a:lnTo>
                    <a:pt x="183" y="81"/>
                  </a:lnTo>
                  <a:lnTo>
                    <a:pt x="198" y="80"/>
                  </a:lnTo>
                  <a:lnTo>
                    <a:pt x="212" y="78"/>
                  </a:lnTo>
                  <a:lnTo>
                    <a:pt x="227" y="80"/>
                  </a:lnTo>
                  <a:lnTo>
                    <a:pt x="239" y="81"/>
                  </a:lnTo>
                  <a:lnTo>
                    <a:pt x="248" y="84"/>
                  </a:lnTo>
                  <a:lnTo>
                    <a:pt x="255" y="89"/>
                  </a:lnTo>
                  <a:lnTo>
                    <a:pt x="255" y="86"/>
                  </a:lnTo>
                  <a:lnTo>
                    <a:pt x="251" y="81"/>
                  </a:lnTo>
                  <a:lnTo>
                    <a:pt x="243" y="77"/>
                  </a:lnTo>
                  <a:lnTo>
                    <a:pt x="236" y="75"/>
                  </a:lnTo>
                  <a:lnTo>
                    <a:pt x="223" y="74"/>
                  </a:lnTo>
                  <a:lnTo>
                    <a:pt x="207" y="74"/>
                  </a:lnTo>
                  <a:lnTo>
                    <a:pt x="189" y="74"/>
                  </a:lnTo>
                  <a:lnTo>
                    <a:pt x="170" y="74"/>
                  </a:lnTo>
                  <a:lnTo>
                    <a:pt x="153" y="75"/>
                  </a:lnTo>
                  <a:lnTo>
                    <a:pt x="140" y="75"/>
                  </a:lnTo>
                  <a:lnTo>
                    <a:pt x="133" y="77"/>
                  </a:lnTo>
                  <a:lnTo>
                    <a:pt x="128" y="75"/>
                  </a:lnTo>
                  <a:lnTo>
                    <a:pt x="121" y="73"/>
                  </a:lnTo>
                  <a:lnTo>
                    <a:pt x="115" y="68"/>
                  </a:lnTo>
                  <a:lnTo>
                    <a:pt x="108" y="62"/>
                  </a:lnTo>
                  <a:lnTo>
                    <a:pt x="100" y="56"/>
                  </a:lnTo>
                  <a:lnTo>
                    <a:pt x="93" y="50"/>
                  </a:lnTo>
                  <a:lnTo>
                    <a:pt x="88" y="47"/>
                  </a:lnTo>
                  <a:lnTo>
                    <a:pt x="85" y="44"/>
                  </a:lnTo>
                  <a:lnTo>
                    <a:pt x="93" y="40"/>
                  </a:lnTo>
                  <a:lnTo>
                    <a:pt x="102" y="34"/>
                  </a:lnTo>
                  <a:lnTo>
                    <a:pt x="112" y="28"/>
                  </a:lnTo>
                  <a:lnTo>
                    <a:pt x="124" y="22"/>
                  </a:lnTo>
                  <a:lnTo>
                    <a:pt x="134" y="16"/>
                  </a:lnTo>
                  <a:lnTo>
                    <a:pt x="143" y="10"/>
                  </a:lnTo>
                  <a:lnTo>
                    <a:pt x="152" y="7"/>
                  </a:lnTo>
                  <a:lnTo>
                    <a:pt x="158" y="6"/>
                  </a:lnTo>
                  <a:lnTo>
                    <a:pt x="164" y="5"/>
                  </a:lnTo>
                  <a:lnTo>
                    <a:pt x="164" y="2"/>
                  </a:lnTo>
                  <a:lnTo>
                    <a:pt x="156" y="0"/>
                  </a:lnTo>
                  <a:lnTo>
                    <a:pt x="146" y="3"/>
                  </a:lnTo>
                  <a:lnTo>
                    <a:pt x="139" y="6"/>
                  </a:lnTo>
                  <a:lnTo>
                    <a:pt x="130" y="10"/>
                  </a:lnTo>
                  <a:lnTo>
                    <a:pt x="118" y="15"/>
                  </a:lnTo>
                  <a:lnTo>
                    <a:pt x="108" y="19"/>
                  </a:lnTo>
                  <a:lnTo>
                    <a:pt x="96" y="25"/>
                  </a:lnTo>
                  <a:lnTo>
                    <a:pt x="87" y="30"/>
                  </a:lnTo>
                  <a:lnTo>
                    <a:pt x="78" y="33"/>
                  </a:lnTo>
                  <a:lnTo>
                    <a:pt x="74" y="36"/>
                  </a:lnTo>
                  <a:lnTo>
                    <a:pt x="68" y="39"/>
                  </a:lnTo>
                  <a:lnTo>
                    <a:pt x="62" y="39"/>
                  </a:lnTo>
                  <a:lnTo>
                    <a:pt x="54" y="37"/>
                  </a:lnTo>
                  <a:lnTo>
                    <a:pt x="47" y="33"/>
                  </a:lnTo>
                  <a:lnTo>
                    <a:pt x="41" y="30"/>
                  </a:lnTo>
                  <a:lnTo>
                    <a:pt x="35" y="27"/>
                  </a:lnTo>
                  <a:lnTo>
                    <a:pt x="28" y="24"/>
                  </a:lnTo>
                  <a:lnTo>
                    <a:pt x="21" y="22"/>
                  </a:lnTo>
                  <a:lnTo>
                    <a:pt x="15" y="19"/>
                  </a:lnTo>
                  <a:lnTo>
                    <a:pt x="7" y="18"/>
                  </a:lnTo>
                  <a:lnTo>
                    <a:pt x="3" y="16"/>
                  </a:lnTo>
                  <a:lnTo>
                    <a:pt x="0" y="16"/>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57" name="Freeform 340"/>
            <p:cNvSpPr>
              <a:spLocks/>
            </p:cNvSpPr>
            <p:nvPr/>
          </p:nvSpPr>
          <p:spPr bwMode="auto">
            <a:xfrm>
              <a:off x="1227" y="1904"/>
              <a:ext cx="166" cy="172"/>
            </a:xfrm>
            <a:custGeom>
              <a:avLst/>
              <a:gdLst>
                <a:gd name="T0" fmla="*/ 17 w 166"/>
                <a:gd name="T1" fmla="*/ 51 h 172"/>
                <a:gd name="T2" fmla="*/ 25 w 166"/>
                <a:gd name="T3" fmla="*/ 85 h 172"/>
                <a:gd name="T4" fmla="*/ 39 w 166"/>
                <a:gd name="T5" fmla="*/ 82 h 172"/>
                <a:gd name="T6" fmla="*/ 54 w 166"/>
                <a:gd name="T7" fmla="*/ 92 h 172"/>
                <a:gd name="T8" fmla="*/ 59 w 166"/>
                <a:gd name="T9" fmla="*/ 102 h 172"/>
                <a:gd name="T10" fmla="*/ 44 w 166"/>
                <a:gd name="T11" fmla="*/ 100 h 172"/>
                <a:gd name="T12" fmla="*/ 35 w 166"/>
                <a:gd name="T13" fmla="*/ 95 h 172"/>
                <a:gd name="T14" fmla="*/ 22 w 166"/>
                <a:gd name="T15" fmla="*/ 88 h 172"/>
                <a:gd name="T16" fmla="*/ 2 w 166"/>
                <a:gd name="T17" fmla="*/ 98 h 172"/>
                <a:gd name="T18" fmla="*/ 0 w 166"/>
                <a:gd name="T19" fmla="*/ 119 h 172"/>
                <a:gd name="T20" fmla="*/ 5 w 166"/>
                <a:gd name="T21" fmla="*/ 129 h 172"/>
                <a:gd name="T22" fmla="*/ 33 w 166"/>
                <a:gd name="T23" fmla="*/ 134 h 172"/>
                <a:gd name="T24" fmla="*/ 48 w 166"/>
                <a:gd name="T25" fmla="*/ 125 h 172"/>
                <a:gd name="T26" fmla="*/ 48 w 166"/>
                <a:gd name="T27" fmla="*/ 135 h 172"/>
                <a:gd name="T28" fmla="*/ 39 w 166"/>
                <a:gd name="T29" fmla="*/ 168 h 172"/>
                <a:gd name="T30" fmla="*/ 67 w 166"/>
                <a:gd name="T31" fmla="*/ 169 h 172"/>
                <a:gd name="T32" fmla="*/ 78 w 166"/>
                <a:gd name="T33" fmla="*/ 147 h 172"/>
                <a:gd name="T34" fmla="*/ 70 w 166"/>
                <a:gd name="T35" fmla="*/ 128 h 172"/>
                <a:gd name="T36" fmla="*/ 75 w 166"/>
                <a:gd name="T37" fmla="*/ 122 h 172"/>
                <a:gd name="T38" fmla="*/ 81 w 166"/>
                <a:gd name="T39" fmla="*/ 131 h 172"/>
                <a:gd name="T40" fmla="*/ 90 w 166"/>
                <a:gd name="T41" fmla="*/ 147 h 172"/>
                <a:gd name="T42" fmla="*/ 113 w 166"/>
                <a:gd name="T43" fmla="*/ 147 h 172"/>
                <a:gd name="T44" fmla="*/ 134 w 166"/>
                <a:gd name="T45" fmla="*/ 153 h 172"/>
                <a:gd name="T46" fmla="*/ 153 w 166"/>
                <a:gd name="T47" fmla="*/ 141 h 172"/>
                <a:gd name="T48" fmla="*/ 157 w 166"/>
                <a:gd name="T49" fmla="*/ 128 h 172"/>
                <a:gd name="T50" fmla="*/ 153 w 166"/>
                <a:gd name="T51" fmla="*/ 122 h 172"/>
                <a:gd name="T52" fmla="*/ 131 w 166"/>
                <a:gd name="T53" fmla="*/ 110 h 172"/>
                <a:gd name="T54" fmla="*/ 115 w 166"/>
                <a:gd name="T55" fmla="*/ 105 h 172"/>
                <a:gd name="T56" fmla="*/ 122 w 166"/>
                <a:gd name="T57" fmla="*/ 91 h 172"/>
                <a:gd name="T58" fmla="*/ 144 w 166"/>
                <a:gd name="T59" fmla="*/ 83 h 172"/>
                <a:gd name="T60" fmla="*/ 163 w 166"/>
                <a:gd name="T61" fmla="*/ 71 h 172"/>
                <a:gd name="T62" fmla="*/ 165 w 166"/>
                <a:gd name="T63" fmla="*/ 51 h 172"/>
                <a:gd name="T64" fmla="*/ 146 w 166"/>
                <a:gd name="T65" fmla="*/ 39 h 172"/>
                <a:gd name="T66" fmla="*/ 124 w 166"/>
                <a:gd name="T67" fmla="*/ 48 h 172"/>
                <a:gd name="T68" fmla="*/ 124 w 166"/>
                <a:gd name="T69" fmla="*/ 63 h 172"/>
                <a:gd name="T70" fmla="*/ 106 w 166"/>
                <a:gd name="T71" fmla="*/ 77 h 172"/>
                <a:gd name="T72" fmla="*/ 98 w 166"/>
                <a:gd name="T73" fmla="*/ 76 h 172"/>
                <a:gd name="T74" fmla="*/ 95 w 166"/>
                <a:gd name="T75" fmla="*/ 67 h 172"/>
                <a:gd name="T76" fmla="*/ 101 w 166"/>
                <a:gd name="T77" fmla="*/ 48 h 172"/>
                <a:gd name="T78" fmla="*/ 118 w 166"/>
                <a:gd name="T79" fmla="*/ 27 h 172"/>
                <a:gd name="T80" fmla="*/ 106 w 166"/>
                <a:gd name="T81" fmla="*/ 5 h 172"/>
                <a:gd name="T82" fmla="*/ 85 w 166"/>
                <a:gd name="T83" fmla="*/ 2 h 172"/>
                <a:gd name="T84" fmla="*/ 70 w 166"/>
                <a:gd name="T85" fmla="*/ 12 h 172"/>
                <a:gd name="T86" fmla="*/ 64 w 166"/>
                <a:gd name="T87" fmla="*/ 23 h 172"/>
                <a:gd name="T88" fmla="*/ 72 w 166"/>
                <a:gd name="T89" fmla="*/ 39 h 172"/>
                <a:gd name="T90" fmla="*/ 81 w 166"/>
                <a:gd name="T91" fmla="*/ 52 h 172"/>
                <a:gd name="T92" fmla="*/ 79 w 166"/>
                <a:gd name="T93" fmla="*/ 68 h 172"/>
                <a:gd name="T94" fmla="*/ 70 w 166"/>
                <a:gd name="T95" fmla="*/ 71 h 172"/>
                <a:gd name="T96" fmla="*/ 59 w 166"/>
                <a:gd name="T97" fmla="*/ 54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6"/>
                <a:gd name="T148" fmla="*/ 0 h 172"/>
                <a:gd name="T149" fmla="*/ 166 w 166"/>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6" h="172">
                  <a:moveTo>
                    <a:pt x="39" y="39"/>
                  </a:moveTo>
                  <a:lnTo>
                    <a:pt x="28" y="42"/>
                  </a:lnTo>
                  <a:lnTo>
                    <a:pt x="17" y="51"/>
                  </a:lnTo>
                  <a:lnTo>
                    <a:pt x="13" y="64"/>
                  </a:lnTo>
                  <a:lnTo>
                    <a:pt x="20" y="82"/>
                  </a:lnTo>
                  <a:lnTo>
                    <a:pt x="25" y="85"/>
                  </a:lnTo>
                  <a:lnTo>
                    <a:pt x="31" y="85"/>
                  </a:lnTo>
                  <a:lnTo>
                    <a:pt x="36" y="83"/>
                  </a:lnTo>
                  <a:lnTo>
                    <a:pt x="39" y="82"/>
                  </a:lnTo>
                  <a:lnTo>
                    <a:pt x="45" y="85"/>
                  </a:lnTo>
                  <a:lnTo>
                    <a:pt x="50" y="89"/>
                  </a:lnTo>
                  <a:lnTo>
                    <a:pt x="54" y="92"/>
                  </a:lnTo>
                  <a:lnTo>
                    <a:pt x="57" y="97"/>
                  </a:lnTo>
                  <a:lnTo>
                    <a:pt x="59" y="101"/>
                  </a:lnTo>
                  <a:lnTo>
                    <a:pt x="59" y="102"/>
                  </a:lnTo>
                  <a:lnTo>
                    <a:pt x="56" y="102"/>
                  </a:lnTo>
                  <a:lnTo>
                    <a:pt x="50" y="101"/>
                  </a:lnTo>
                  <a:lnTo>
                    <a:pt x="44" y="100"/>
                  </a:lnTo>
                  <a:lnTo>
                    <a:pt x="39" y="98"/>
                  </a:lnTo>
                  <a:lnTo>
                    <a:pt x="36" y="98"/>
                  </a:lnTo>
                  <a:lnTo>
                    <a:pt x="35" y="95"/>
                  </a:lnTo>
                  <a:lnTo>
                    <a:pt x="33" y="92"/>
                  </a:lnTo>
                  <a:lnTo>
                    <a:pt x="29" y="89"/>
                  </a:lnTo>
                  <a:lnTo>
                    <a:pt x="22" y="88"/>
                  </a:lnTo>
                  <a:lnTo>
                    <a:pt x="14" y="89"/>
                  </a:lnTo>
                  <a:lnTo>
                    <a:pt x="7" y="92"/>
                  </a:lnTo>
                  <a:lnTo>
                    <a:pt x="2" y="98"/>
                  </a:lnTo>
                  <a:lnTo>
                    <a:pt x="0" y="105"/>
                  </a:lnTo>
                  <a:lnTo>
                    <a:pt x="0" y="114"/>
                  </a:lnTo>
                  <a:lnTo>
                    <a:pt x="0" y="119"/>
                  </a:lnTo>
                  <a:lnTo>
                    <a:pt x="1" y="123"/>
                  </a:lnTo>
                  <a:lnTo>
                    <a:pt x="4" y="126"/>
                  </a:lnTo>
                  <a:lnTo>
                    <a:pt x="5" y="129"/>
                  </a:lnTo>
                  <a:lnTo>
                    <a:pt x="14" y="134"/>
                  </a:lnTo>
                  <a:lnTo>
                    <a:pt x="25" y="135"/>
                  </a:lnTo>
                  <a:lnTo>
                    <a:pt x="33" y="134"/>
                  </a:lnTo>
                  <a:lnTo>
                    <a:pt x="39" y="129"/>
                  </a:lnTo>
                  <a:lnTo>
                    <a:pt x="44" y="125"/>
                  </a:lnTo>
                  <a:lnTo>
                    <a:pt x="48" y="125"/>
                  </a:lnTo>
                  <a:lnTo>
                    <a:pt x="53" y="126"/>
                  </a:lnTo>
                  <a:lnTo>
                    <a:pt x="57" y="128"/>
                  </a:lnTo>
                  <a:lnTo>
                    <a:pt x="48" y="135"/>
                  </a:lnTo>
                  <a:lnTo>
                    <a:pt x="41" y="147"/>
                  </a:lnTo>
                  <a:lnTo>
                    <a:pt x="36" y="159"/>
                  </a:lnTo>
                  <a:lnTo>
                    <a:pt x="39" y="168"/>
                  </a:lnTo>
                  <a:lnTo>
                    <a:pt x="48" y="172"/>
                  </a:lnTo>
                  <a:lnTo>
                    <a:pt x="57" y="172"/>
                  </a:lnTo>
                  <a:lnTo>
                    <a:pt x="67" y="169"/>
                  </a:lnTo>
                  <a:lnTo>
                    <a:pt x="73" y="163"/>
                  </a:lnTo>
                  <a:lnTo>
                    <a:pt x="78" y="156"/>
                  </a:lnTo>
                  <a:lnTo>
                    <a:pt x="78" y="147"/>
                  </a:lnTo>
                  <a:lnTo>
                    <a:pt x="76" y="138"/>
                  </a:lnTo>
                  <a:lnTo>
                    <a:pt x="73" y="132"/>
                  </a:lnTo>
                  <a:lnTo>
                    <a:pt x="70" y="128"/>
                  </a:lnTo>
                  <a:lnTo>
                    <a:pt x="70" y="125"/>
                  </a:lnTo>
                  <a:lnTo>
                    <a:pt x="72" y="123"/>
                  </a:lnTo>
                  <a:lnTo>
                    <a:pt x="75" y="122"/>
                  </a:lnTo>
                  <a:lnTo>
                    <a:pt x="78" y="122"/>
                  </a:lnTo>
                  <a:lnTo>
                    <a:pt x="79" y="126"/>
                  </a:lnTo>
                  <a:lnTo>
                    <a:pt x="81" y="131"/>
                  </a:lnTo>
                  <a:lnTo>
                    <a:pt x="82" y="135"/>
                  </a:lnTo>
                  <a:lnTo>
                    <a:pt x="84" y="141"/>
                  </a:lnTo>
                  <a:lnTo>
                    <a:pt x="90" y="147"/>
                  </a:lnTo>
                  <a:lnTo>
                    <a:pt x="97" y="148"/>
                  </a:lnTo>
                  <a:lnTo>
                    <a:pt x="109" y="142"/>
                  </a:lnTo>
                  <a:lnTo>
                    <a:pt x="113" y="147"/>
                  </a:lnTo>
                  <a:lnTo>
                    <a:pt x="119" y="150"/>
                  </a:lnTo>
                  <a:lnTo>
                    <a:pt x="126" y="153"/>
                  </a:lnTo>
                  <a:lnTo>
                    <a:pt x="134" y="153"/>
                  </a:lnTo>
                  <a:lnTo>
                    <a:pt x="140" y="151"/>
                  </a:lnTo>
                  <a:lnTo>
                    <a:pt x="147" y="147"/>
                  </a:lnTo>
                  <a:lnTo>
                    <a:pt x="153" y="141"/>
                  </a:lnTo>
                  <a:lnTo>
                    <a:pt x="157" y="131"/>
                  </a:lnTo>
                  <a:lnTo>
                    <a:pt x="157" y="129"/>
                  </a:lnTo>
                  <a:lnTo>
                    <a:pt x="157" y="128"/>
                  </a:lnTo>
                  <a:lnTo>
                    <a:pt x="156" y="128"/>
                  </a:lnTo>
                  <a:lnTo>
                    <a:pt x="156" y="126"/>
                  </a:lnTo>
                  <a:lnTo>
                    <a:pt x="153" y="122"/>
                  </a:lnTo>
                  <a:lnTo>
                    <a:pt x="149" y="114"/>
                  </a:lnTo>
                  <a:lnTo>
                    <a:pt x="141" y="110"/>
                  </a:lnTo>
                  <a:lnTo>
                    <a:pt x="131" y="110"/>
                  </a:lnTo>
                  <a:lnTo>
                    <a:pt x="125" y="111"/>
                  </a:lnTo>
                  <a:lnTo>
                    <a:pt x="119" y="110"/>
                  </a:lnTo>
                  <a:lnTo>
                    <a:pt x="115" y="105"/>
                  </a:lnTo>
                  <a:lnTo>
                    <a:pt x="112" y="102"/>
                  </a:lnTo>
                  <a:lnTo>
                    <a:pt x="118" y="97"/>
                  </a:lnTo>
                  <a:lnTo>
                    <a:pt x="122" y="91"/>
                  </a:lnTo>
                  <a:lnTo>
                    <a:pt x="128" y="86"/>
                  </a:lnTo>
                  <a:lnTo>
                    <a:pt x="132" y="82"/>
                  </a:lnTo>
                  <a:lnTo>
                    <a:pt x="144" y="83"/>
                  </a:lnTo>
                  <a:lnTo>
                    <a:pt x="153" y="80"/>
                  </a:lnTo>
                  <a:lnTo>
                    <a:pt x="159" y="77"/>
                  </a:lnTo>
                  <a:lnTo>
                    <a:pt x="163" y="71"/>
                  </a:lnTo>
                  <a:lnTo>
                    <a:pt x="166" y="64"/>
                  </a:lnTo>
                  <a:lnTo>
                    <a:pt x="166" y="58"/>
                  </a:lnTo>
                  <a:lnTo>
                    <a:pt x="165" y="51"/>
                  </a:lnTo>
                  <a:lnTo>
                    <a:pt x="160" y="45"/>
                  </a:lnTo>
                  <a:lnTo>
                    <a:pt x="155" y="40"/>
                  </a:lnTo>
                  <a:lnTo>
                    <a:pt x="146" y="39"/>
                  </a:lnTo>
                  <a:lnTo>
                    <a:pt x="135" y="40"/>
                  </a:lnTo>
                  <a:lnTo>
                    <a:pt x="128" y="43"/>
                  </a:lnTo>
                  <a:lnTo>
                    <a:pt x="124" y="48"/>
                  </a:lnTo>
                  <a:lnTo>
                    <a:pt x="124" y="52"/>
                  </a:lnTo>
                  <a:lnTo>
                    <a:pt x="124" y="58"/>
                  </a:lnTo>
                  <a:lnTo>
                    <a:pt x="124" y="63"/>
                  </a:lnTo>
                  <a:lnTo>
                    <a:pt x="118" y="68"/>
                  </a:lnTo>
                  <a:lnTo>
                    <a:pt x="112" y="73"/>
                  </a:lnTo>
                  <a:lnTo>
                    <a:pt x="106" y="77"/>
                  </a:lnTo>
                  <a:lnTo>
                    <a:pt x="103" y="80"/>
                  </a:lnTo>
                  <a:lnTo>
                    <a:pt x="100" y="79"/>
                  </a:lnTo>
                  <a:lnTo>
                    <a:pt x="98" y="76"/>
                  </a:lnTo>
                  <a:lnTo>
                    <a:pt x="95" y="74"/>
                  </a:lnTo>
                  <a:lnTo>
                    <a:pt x="93" y="73"/>
                  </a:lnTo>
                  <a:lnTo>
                    <a:pt x="95" y="67"/>
                  </a:lnTo>
                  <a:lnTo>
                    <a:pt x="98" y="60"/>
                  </a:lnTo>
                  <a:lnTo>
                    <a:pt x="100" y="52"/>
                  </a:lnTo>
                  <a:lnTo>
                    <a:pt x="101" y="48"/>
                  </a:lnTo>
                  <a:lnTo>
                    <a:pt x="109" y="42"/>
                  </a:lnTo>
                  <a:lnTo>
                    <a:pt x="115" y="34"/>
                  </a:lnTo>
                  <a:lnTo>
                    <a:pt x="118" y="27"/>
                  </a:lnTo>
                  <a:lnTo>
                    <a:pt x="118" y="18"/>
                  </a:lnTo>
                  <a:lnTo>
                    <a:pt x="113" y="11"/>
                  </a:lnTo>
                  <a:lnTo>
                    <a:pt x="106" y="5"/>
                  </a:lnTo>
                  <a:lnTo>
                    <a:pt x="98" y="0"/>
                  </a:lnTo>
                  <a:lnTo>
                    <a:pt x="90" y="0"/>
                  </a:lnTo>
                  <a:lnTo>
                    <a:pt x="85" y="2"/>
                  </a:lnTo>
                  <a:lnTo>
                    <a:pt x="81" y="5"/>
                  </a:lnTo>
                  <a:lnTo>
                    <a:pt x="75" y="8"/>
                  </a:lnTo>
                  <a:lnTo>
                    <a:pt x="70" y="12"/>
                  </a:lnTo>
                  <a:lnTo>
                    <a:pt x="67" y="15"/>
                  </a:lnTo>
                  <a:lnTo>
                    <a:pt x="66" y="18"/>
                  </a:lnTo>
                  <a:lnTo>
                    <a:pt x="64" y="23"/>
                  </a:lnTo>
                  <a:lnTo>
                    <a:pt x="64" y="26"/>
                  </a:lnTo>
                  <a:lnTo>
                    <a:pt x="67" y="33"/>
                  </a:lnTo>
                  <a:lnTo>
                    <a:pt x="72" y="39"/>
                  </a:lnTo>
                  <a:lnTo>
                    <a:pt x="76" y="43"/>
                  </a:lnTo>
                  <a:lnTo>
                    <a:pt x="81" y="45"/>
                  </a:lnTo>
                  <a:lnTo>
                    <a:pt x="81" y="52"/>
                  </a:lnTo>
                  <a:lnTo>
                    <a:pt x="81" y="60"/>
                  </a:lnTo>
                  <a:lnTo>
                    <a:pt x="79" y="66"/>
                  </a:lnTo>
                  <a:lnTo>
                    <a:pt x="79" y="68"/>
                  </a:lnTo>
                  <a:lnTo>
                    <a:pt x="76" y="68"/>
                  </a:lnTo>
                  <a:lnTo>
                    <a:pt x="72" y="70"/>
                  </a:lnTo>
                  <a:lnTo>
                    <a:pt x="70" y="71"/>
                  </a:lnTo>
                  <a:lnTo>
                    <a:pt x="69" y="71"/>
                  </a:lnTo>
                  <a:lnTo>
                    <a:pt x="63" y="64"/>
                  </a:lnTo>
                  <a:lnTo>
                    <a:pt x="59" y="54"/>
                  </a:lnTo>
                  <a:lnTo>
                    <a:pt x="53" y="43"/>
                  </a:lnTo>
                  <a:lnTo>
                    <a:pt x="39" y="39"/>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58" name="Freeform 341"/>
            <p:cNvSpPr>
              <a:spLocks/>
            </p:cNvSpPr>
            <p:nvPr/>
          </p:nvSpPr>
          <p:spPr bwMode="auto">
            <a:xfrm>
              <a:off x="1108" y="2132"/>
              <a:ext cx="173" cy="300"/>
            </a:xfrm>
            <a:custGeom>
              <a:avLst/>
              <a:gdLst>
                <a:gd name="T0" fmla="*/ 172 w 173"/>
                <a:gd name="T1" fmla="*/ 0 h 300"/>
                <a:gd name="T2" fmla="*/ 158 w 173"/>
                <a:gd name="T3" fmla="*/ 19 h 300"/>
                <a:gd name="T4" fmla="*/ 142 w 173"/>
                <a:gd name="T5" fmla="*/ 36 h 300"/>
                <a:gd name="T6" fmla="*/ 124 w 173"/>
                <a:gd name="T7" fmla="*/ 50 h 300"/>
                <a:gd name="T8" fmla="*/ 105 w 173"/>
                <a:gd name="T9" fmla="*/ 61 h 300"/>
                <a:gd name="T10" fmla="*/ 86 w 173"/>
                <a:gd name="T11" fmla="*/ 68 h 300"/>
                <a:gd name="T12" fmla="*/ 67 w 173"/>
                <a:gd name="T13" fmla="*/ 74 h 300"/>
                <a:gd name="T14" fmla="*/ 49 w 173"/>
                <a:gd name="T15" fmla="*/ 75 h 300"/>
                <a:gd name="T16" fmla="*/ 31 w 173"/>
                <a:gd name="T17" fmla="*/ 75 h 300"/>
                <a:gd name="T18" fmla="*/ 33 w 173"/>
                <a:gd name="T19" fmla="*/ 90 h 300"/>
                <a:gd name="T20" fmla="*/ 30 w 173"/>
                <a:gd name="T21" fmla="*/ 108 h 300"/>
                <a:gd name="T22" fmla="*/ 20 w 173"/>
                <a:gd name="T23" fmla="*/ 126 h 300"/>
                <a:gd name="T24" fmla="*/ 0 w 173"/>
                <a:gd name="T25" fmla="*/ 139 h 300"/>
                <a:gd name="T26" fmla="*/ 12 w 173"/>
                <a:gd name="T27" fmla="*/ 158 h 300"/>
                <a:gd name="T28" fmla="*/ 20 w 173"/>
                <a:gd name="T29" fmla="*/ 182 h 300"/>
                <a:gd name="T30" fmla="*/ 20 w 173"/>
                <a:gd name="T31" fmla="*/ 206 h 300"/>
                <a:gd name="T32" fmla="*/ 12 w 173"/>
                <a:gd name="T33" fmla="*/ 226 h 300"/>
                <a:gd name="T34" fmla="*/ 20 w 173"/>
                <a:gd name="T35" fmla="*/ 229 h 300"/>
                <a:gd name="T36" fmla="*/ 28 w 173"/>
                <a:gd name="T37" fmla="*/ 234 h 300"/>
                <a:gd name="T38" fmla="*/ 39 w 173"/>
                <a:gd name="T39" fmla="*/ 238 h 300"/>
                <a:gd name="T40" fmla="*/ 51 w 173"/>
                <a:gd name="T41" fmla="*/ 245 h 300"/>
                <a:gd name="T42" fmla="*/ 61 w 173"/>
                <a:gd name="T43" fmla="*/ 256 h 300"/>
                <a:gd name="T44" fmla="*/ 70 w 173"/>
                <a:gd name="T45" fmla="*/ 268 h 300"/>
                <a:gd name="T46" fmla="*/ 77 w 173"/>
                <a:gd name="T47" fmla="*/ 282 h 300"/>
                <a:gd name="T48" fmla="*/ 83 w 173"/>
                <a:gd name="T49" fmla="*/ 300 h 300"/>
                <a:gd name="T50" fmla="*/ 88 w 173"/>
                <a:gd name="T51" fmla="*/ 290 h 300"/>
                <a:gd name="T52" fmla="*/ 93 w 173"/>
                <a:gd name="T53" fmla="*/ 278 h 300"/>
                <a:gd name="T54" fmla="*/ 101 w 173"/>
                <a:gd name="T55" fmla="*/ 268 h 300"/>
                <a:gd name="T56" fmla="*/ 110 w 173"/>
                <a:gd name="T57" fmla="*/ 257 h 300"/>
                <a:gd name="T58" fmla="*/ 119 w 173"/>
                <a:gd name="T59" fmla="*/ 247 h 300"/>
                <a:gd name="T60" fmla="*/ 130 w 173"/>
                <a:gd name="T61" fmla="*/ 240 h 300"/>
                <a:gd name="T62" fmla="*/ 142 w 173"/>
                <a:gd name="T63" fmla="*/ 235 h 300"/>
                <a:gd name="T64" fmla="*/ 155 w 173"/>
                <a:gd name="T65" fmla="*/ 232 h 300"/>
                <a:gd name="T66" fmla="*/ 150 w 173"/>
                <a:gd name="T67" fmla="*/ 220 h 300"/>
                <a:gd name="T68" fmla="*/ 147 w 173"/>
                <a:gd name="T69" fmla="*/ 203 h 300"/>
                <a:gd name="T70" fmla="*/ 150 w 173"/>
                <a:gd name="T71" fmla="*/ 185 h 300"/>
                <a:gd name="T72" fmla="*/ 161 w 173"/>
                <a:gd name="T73" fmla="*/ 164 h 300"/>
                <a:gd name="T74" fmla="*/ 150 w 173"/>
                <a:gd name="T75" fmla="*/ 132 h 300"/>
                <a:gd name="T76" fmla="*/ 147 w 173"/>
                <a:gd name="T77" fmla="*/ 101 h 300"/>
                <a:gd name="T78" fmla="*/ 148 w 173"/>
                <a:gd name="T79" fmla="*/ 73 h 300"/>
                <a:gd name="T80" fmla="*/ 151 w 173"/>
                <a:gd name="T81" fmla="*/ 52 h 300"/>
                <a:gd name="T82" fmla="*/ 155 w 173"/>
                <a:gd name="T83" fmla="*/ 40 h 300"/>
                <a:gd name="T84" fmla="*/ 161 w 173"/>
                <a:gd name="T85" fmla="*/ 25 h 300"/>
                <a:gd name="T86" fmla="*/ 167 w 173"/>
                <a:gd name="T87" fmla="*/ 15 h 300"/>
                <a:gd name="T88" fmla="*/ 172 w 173"/>
                <a:gd name="T89" fmla="*/ 9 h 300"/>
                <a:gd name="T90" fmla="*/ 173 w 173"/>
                <a:gd name="T91" fmla="*/ 6 h 300"/>
                <a:gd name="T92" fmla="*/ 173 w 173"/>
                <a:gd name="T93" fmla="*/ 5 h 300"/>
                <a:gd name="T94" fmla="*/ 172 w 173"/>
                <a:gd name="T95" fmla="*/ 2 h 300"/>
                <a:gd name="T96" fmla="*/ 172 w 173"/>
                <a:gd name="T97" fmla="*/ 2 h 300"/>
                <a:gd name="T98" fmla="*/ 172 w 173"/>
                <a:gd name="T99" fmla="*/ 0 h 3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0"/>
                <a:gd name="T152" fmla="*/ 173 w 173"/>
                <a:gd name="T153" fmla="*/ 300 h 30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0">
                  <a:moveTo>
                    <a:pt x="172" y="0"/>
                  </a:moveTo>
                  <a:lnTo>
                    <a:pt x="158" y="19"/>
                  </a:lnTo>
                  <a:lnTo>
                    <a:pt x="142" y="36"/>
                  </a:lnTo>
                  <a:lnTo>
                    <a:pt x="124" y="50"/>
                  </a:lnTo>
                  <a:lnTo>
                    <a:pt x="105" y="61"/>
                  </a:lnTo>
                  <a:lnTo>
                    <a:pt x="86" y="68"/>
                  </a:lnTo>
                  <a:lnTo>
                    <a:pt x="67" y="74"/>
                  </a:lnTo>
                  <a:lnTo>
                    <a:pt x="49" y="75"/>
                  </a:lnTo>
                  <a:lnTo>
                    <a:pt x="31" y="75"/>
                  </a:lnTo>
                  <a:lnTo>
                    <a:pt x="33" y="90"/>
                  </a:lnTo>
                  <a:lnTo>
                    <a:pt x="30" y="108"/>
                  </a:lnTo>
                  <a:lnTo>
                    <a:pt x="20" y="126"/>
                  </a:lnTo>
                  <a:lnTo>
                    <a:pt x="0" y="139"/>
                  </a:lnTo>
                  <a:lnTo>
                    <a:pt x="12" y="158"/>
                  </a:lnTo>
                  <a:lnTo>
                    <a:pt x="20" y="182"/>
                  </a:lnTo>
                  <a:lnTo>
                    <a:pt x="20" y="206"/>
                  </a:lnTo>
                  <a:lnTo>
                    <a:pt x="12" y="226"/>
                  </a:lnTo>
                  <a:lnTo>
                    <a:pt x="20" y="229"/>
                  </a:lnTo>
                  <a:lnTo>
                    <a:pt x="28" y="234"/>
                  </a:lnTo>
                  <a:lnTo>
                    <a:pt x="39" y="238"/>
                  </a:lnTo>
                  <a:lnTo>
                    <a:pt x="51" y="245"/>
                  </a:lnTo>
                  <a:lnTo>
                    <a:pt x="61" y="256"/>
                  </a:lnTo>
                  <a:lnTo>
                    <a:pt x="70" y="268"/>
                  </a:lnTo>
                  <a:lnTo>
                    <a:pt x="77" y="282"/>
                  </a:lnTo>
                  <a:lnTo>
                    <a:pt x="83" y="300"/>
                  </a:lnTo>
                  <a:lnTo>
                    <a:pt x="88" y="290"/>
                  </a:lnTo>
                  <a:lnTo>
                    <a:pt x="93" y="278"/>
                  </a:lnTo>
                  <a:lnTo>
                    <a:pt x="101" y="268"/>
                  </a:lnTo>
                  <a:lnTo>
                    <a:pt x="110" y="257"/>
                  </a:lnTo>
                  <a:lnTo>
                    <a:pt x="119" y="247"/>
                  </a:lnTo>
                  <a:lnTo>
                    <a:pt x="130" y="240"/>
                  </a:lnTo>
                  <a:lnTo>
                    <a:pt x="142" y="235"/>
                  </a:lnTo>
                  <a:lnTo>
                    <a:pt x="155" y="232"/>
                  </a:lnTo>
                  <a:lnTo>
                    <a:pt x="150" y="220"/>
                  </a:lnTo>
                  <a:lnTo>
                    <a:pt x="147" y="203"/>
                  </a:lnTo>
                  <a:lnTo>
                    <a:pt x="150" y="185"/>
                  </a:lnTo>
                  <a:lnTo>
                    <a:pt x="161" y="164"/>
                  </a:lnTo>
                  <a:lnTo>
                    <a:pt x="150" y="132"/>
                  </a:lnTo>
                  <a:lnTo>
                    <a:pt x="147" y="101"/>
                  </a:lnTo>
                  <a:lnTo>
                    <a:pt x="148" y="73"/>
                  </a:lnTo>
                  <a:lnTo>
                    <a:pt x="151" y="52"/>
                  </a:lnTo>
                  <a:lnTo>
                    <a:pt x="155" y="40"/>
                  </a:lnTo>
                  <a:lnTo>
                    <a:pt x="161" y="25"/>
                  </a:lnTo>
                  <a:lnTo>
                    <a:pt x="167" y="15"/>
                  </a:lnTo>
                  <a:lnTo>
                    <a:pt x="172" y="9"/>
                  </a:lnTo>
                  <a:lnTo>
                    <a:pt x="173" y="6"/>
                  </a:lnTo>
                  <a:lnTo>
                    <a:pt x="173" y="5"/>
                  </a:lnTo>
                  <a:lnTo>
                    <a:pt x="172" y="2"/>
                  </a:lnTo>
                  <a:lnTo>
                    <a:pt x="172"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59" name="Freeform 342"/>
            <p:cNvSpPr>
              <a:spLocks/>
            </p:cNvSpPr>
            <p:nvPr/>
          </p:nvSpPr>
          <p:spPr bwMode="auto">
            <a:xfrm>
              <a:off x="1550" y="2057"/>
              <a:ext cx="325" cy="248"/>
            </a:xfrm>
            <a:custGeom>
              <a:avLst/>
              <a:gdLst>
                <a:gd name="T0" fmla="*/ 147 w 325"/>
                <a:gd name="T1" fmla="*/ 0 h 248"/>
                <a:gd name="T2" fmla="*/ 136 w 325"/>
                <a:gd name="T3" fmla="*/ 3 h 248"/>
                <a:gd name="T4" fmla="*/ 122 w 325"/>
                <a:gd name="T5" fmla="*/ 7 h 248"/>
                <a:gd name="T6" fmla="*/ 105 w 325"/>
                <a:gd name="T7" fmla="*/ 13 h 248"/>
                <a:gd name="T8" fmla="*/ 87 w 325"/>
                <a:gd name="T9" fmla="*/ 17 h 248"/>
                <a:gd name="T10" fmla="*/ 69 w 325"/>
                <a:gd name="T11" fmla="*/ 23 h 248"/>
                <a:gd name="T12" fmla="*/ 52 w 325"/>
                <a:gd name="T13" fmla="*/ 28 h 248"/>
                <a:gd name="T14" fmla="*/ 35 w 325"/>
                <a:gd name="T15" fmla="*/ 31 h 248"/>
                <a:gd name="T16" fmla="*/ 21 w 325"/>
                <a:gd name="T17" fmla="*/ 32 h 248"/>
                <a:gd name="T18" fmla="*/ 15 w 325"/>
                <a:gd name="T19" fmla="*/ 32 h 248"/>
                <a:gd name="T20" fmla="*/ 9 w 325"/>
                <a:gd name="T21" fmla="*/ 31 h 248"/>
                <a:gd name="T22" fmla="*/ 3 w 325"/>
                <a:gd name="T23" fmla="*/ 31 h 248"/>
                <a:gd name="T24" fmla="*/ 0 w 325"/>
                <a:gd name="T25" fmla="*/ 31 h 248"/>
                <a:gd name="T26" fmla="*/ 18 w 325"/>
                <a:gd name="T27" fmla="*/ 41 h 248"/>
                <a:gd name="T28" fmla="*/ 32 w 325"/>
                <a:gd name="T29" fmla="*/ 56 h 248"/>
                <a:gd name="T30" fmla="*/ 47 w 325"/>
                <a:gd name="T31" fmla="*/ 74 h 248"/>
                <a:gd name="T32" fmla="*/ 59 w 325"/>
                <a:gd name="T33" fmla="*/ 93 h 248"/>
                <a:gd name="T34" fmla="*/ 71 w 325"/>
                <a:gd name="T35" fmla="*/ 115 h 248"/>
                <a:gd name="T36" fmla="*/ 78 w 325"/>
                <a:gd name="T37" fmla="*/ 137 h 248"/>
                <a:gd name="T38" fmla="*/ 85 w 325"/>
                <a:gd name="T39" fmla="*/ 162 h 248"/>
                <a:gd name="T40" fmla="*/ 90 w 325"/>
                <a:gd name="T41" fmla="*/ 186 h 248"/>
                <a:gd name="T42" fmla="*/ 97 w 325"/>
                <a:gd name="T43" fmla="*/ 186 h 248"/>
                <a:gd name="T44" fmla="*/ 109 w 325"/>
                <a:gd name="T45" fmla="*/ 187 h 248"/>
                <a:gd name="T46" fmla="*/ 121 w 325"/>
                <a:gd name="T47" fmla="*/ 193 h 248"/>
                <a:gd name="T48" fmla="*/ 133 w 325"/>
                <a:gd name="T49" fmla="*/ 201 h 248"/>
                <a:gd name="T50" fmla="*/ 146 w 325"/>
                <a:gd name="T51" fmla="*/ 210 h 248"/>
                <a:gd name="T52" fmla="*/ 158 w 325"/>
                <a:gd name="T53" fmla="*/ 221 h 248"/>
                <a:gd name="T54" fmla="*/ 168 w 325"/>
                <a:gd name="T55" fmla="*/ 233 h 248"/>
                <a:gd name="T56" fmla="*/ 176 w 325"/>
                <a:gd name="T57" fmla="*/ 248 h 248"/>
                <a:gd name="T58" fmla="*/ 184 w 325"/>
                <a:gd name="T59" fmla="*/ 241 h 248"/>
                <a:gd name="T60" fmla="*/ 198 w 325"/>
                <a:gd name="T61" fmla="*/ 233 h 248"/>
                <a:gd name="T62" fmla="*/ 212 w 325"/>
                <a:gd name="T63" fmla="*/ 227 h 248"/>
                <a:gd name="T64" fmla="*/ 230 w 325"/>
                <a:gd name="T65" fmla="*/ 223 h 248"/>
                <a:gd name="T66" fmla="*/ 251 w 325"/>
                <a:gd name="T67" fmla="*/ 221 h 248"/>
                <a:gd name="T68" fmla="*/ 274 w 325"/>
                <a:gd name="T69" fmla="*/ 223 h 248"/>
                <a:gd name="T70" fmla="*/ 298 w 325"/>
                <a:gd name="T71" fmla="*/ 229 h 248"/>
                <a:gd name="T72" fmla="*/ 325 w 325"/>
                <a:gd name="T73" fmla="*/ 239 h 248"/>
                <a:gd name="T74" fmla="*/ 317 w 325"/>
                <a:gd name="T75" fmla="*/ 230 h 248"/>
                <a:gd name="T76" fmla="*/ 308 w 325"/>
                <a:gd name="T77" fmla="*/ 218 h 248"/>
                <a:gd name="T78" fmla="*/ 302 w 325"/>
                <a:gd name="T79" fmla="*/ 205 h 248"/>
                <a:gd name="T80" fmla="*/ 297 w 325"/>
                <a:gd name="T81" fmla="*/ 190 h 248"/>
                <a:gd name="T82" fmla="*/ 295 w 325"/>
                <a:gd name="T83" fmla="*/ 173 h 248"/>
                <a:gd name="T84" fmla="*/ 295 w 325"/>
                <a:gd name="T85" fmla="*/ 152 h 248"/>
                <a:gd name="T86" fmla="*/ 301 w 325"/>
                <a:gd name="T87" fmla="*/ 130 h 248"/>
                <a:gd name="T88" fmla="*/ 311 w 325"/>
                <a:gd name="T89" fmla="*/ 106 h 248"/>
                <a:gd name="T90" fmla="*/ 297 w 325"/>
                <a:gd name="T91" fmla="*/ 102 h 248"/>
                <a:gd name="T92" fmla="*/ 280 w 325"/>
                <a:gd name="T93" fmla="*/ 97 h 248"/>
                <a:gd name="T94" fmla="*/ 266 w 325"/>
                <a:gd name="T95" fmla="*/ 91 h 248"/>
                <a:gd name="T96" fmla="*/ 252 w 325"/>
                <a:gd name="T97" fmla="*/ 83 h 248"/>
                <a:gd name="T98" fmla="*/ 240 w 325"/>
                <a:gd name="T99" fmla="*/ 71 h 248"/>
                <a:gd name="T100" fmla="*/ 232 w 325"/>
                <a:gd name="T101" fmla="*/ 56 h 248"/>
                <a:gd name="T102" fmla="*/ 227 w 325"/>
                <a:gd name="T103" fmla="*/ 37 h 248"/>
                <a:gd name="T104" fmla="*/ 226 w 325"/>
                <a:gd name="T105" fmla="*/ 15 h 248"/>
                <a:gd name="T106" fmla="*/ 217 w 325"/>
                <a:gd name="T107" fmla="*/ 16 h 248"/>
                <a:gd name="T108" fmla="*/ 208 w 325"/>
                <a:gd name="T109" fmla="*/ 17 h 248"/>
                <a:gd name="T110" fmla="*/ 199 w 325"/>
                <a:gd name="T111" fmla="*/ 19 h 248"/>
                <a:gd name="T112" fmla="*/ 190 w 325"/>
                <a:gd name="T113" fmla="*/ 17 h 248"/>
                <a:gd name="T114" fmla="*/ 180 w 325"/>
                <a:gd name="T115" fmla="*/ 16 h 248"/>
                <a:gd name="T116" fmla="*/ 170 w 325"/>
                <a:gd name="T117" fmla="*/ 13 h 248"/>
                <a:gd name="T118" fmla="*/ 159 w 325"/>
                <a:gd name="T119" fmla="*/ 7 h 248"/>
                <a:gd name="T120" fmla="*/ 147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7" y="0"/>
                  </a:moveTo>
                  <a:lnTo>
                    <a:pt x="136" y="3"/>
                  </a:lnTo>
                  <a:lnTo>
                    <a:pt x="122" y="7"/>
                  </a:lnTo>
                  <a:lnTo>
                    <a:pt x="105" y="13"/>
                  </a:lnTo>
                  <a:lnTo>
                    <a:pt x="87" y="17"/>
                  </a:lnTo>
                  <a:lnTo>
                    <a:pt x="69" y="23"/>
                  </a:lnTo>
                  <a:lnTo>
                    <a:pt x="52" y="28"/>
                  </a:lnTo>
                  <a:lnTo>
                    <a:pt x="35" y="31"/>
                  </a:lnTo>
                  <a:lnTo>
                    <a:pt x="21" y="32"/>
                  </a:lnTo>
                  <a:lnTo>
                    <a:pt x="15" y="32"/>
                  </a:lnTo>
                  <a:lnTo>
                    <a:pt x="9" y="31"/>
                  </a:lnTo>
                  <a:lnTo>
                    <a:pt x="3" y="31"/>
                  </a:lnTo>
                  <a:lnTo>
                    <a:pt x="0" y="31"/>
                  </a:lnTo>
                  <a:lnTo>
                    <a:pt x="18" y="41"/>
                  </a:lnTo>
                  <a:lnTo>
                    <a:pt x="32" y="56"/>
                  </a:lnTo>
                  <a:lnTo>
                    <a:pt x="47" y="74"/>
                  </a:lnTo>
                  <a:lnTo>
                    <a:pt x="59" y="93"/>
                  </a:lnTo>
                  <a:lnTo>
                    <a:pt x="71" y="115"/>
                  </a:lnTo>
                  <a:lnTo>
                    <a:pt x="78" y="137"/>
                  </a:lnTo>
                  <a:lnTo>
                    <a:pt x="85" y="162"/>
                  </a:lnTo>
                  <a:lnTo>
                    <a:pt x="90" y="186"/>
                  </a:lnTo>
                  <a:lnTo>
                    <a:pt x="97" y="186"/>
                  </a:lnTo>
                  <a:lnTo>
                    <a:pt x="109" y="187"/>
                  </a:lnTo>
                  <a:lnTo>
                    <a:pt x="121" y="193"/>
                  </a:lnTo>
                  <a:lnTo>
                    <a:pt x="133" y="201"/>
                  </a:lnTo>
                  <a:lnTo>
                    <a:pt x="146" y="210"/>
                  </a:lnTo>
                  <a:lnTo>
                    <a:pt x="158" y="221"/>
                  </a:lnTo>
                  <a:lnTo>
                    <a:pt x="168" y="233"/>
                  </a:lnTo>
                  <a:lnTo>
                    <a:pt x="176" y="248"/>
                  </a:lnTo>
                  <a:lnTo>
                    <a:pt x="184" y="241"/>
                  </a:lnTo>
                  <a:lnTo>
                    <a:pt x="198" y="233"/>
                  </a:lnTo>
                  <a:lnTo>
                    <a:pt x="212" y="227"/>
                  </a:lnTo>
                  <a:lnTo>
                    <a:pt x="230" y="223"/>
                  </a:lnTo>
                  <a:lnTo>
                    <a:pt x="251" y="221"/>
                  </a:lnTo>
                  <a:lnTo>
                    <a:pt x="274" y="223"/>
                  </a:lnTo>
                  <a:lnTo>
                    <a:pt x="298" y="229"/>
                  </a:lnTo>
                  <a:lnTo>
                    <a:pt x="325" y="239"/>
                  </a:lnTo>
                  <a:lnTo>
                    <a:pt x="317" y="230"/>
                  </a:lnTo>
                  <a:lnTo>
                    <a:pt x="308" y="218"/>
                  </a:lnTo>
                  <a:lnTo>
                    <a:pt x="302" y="205"/>
                  </a:lnTo>
                  <a:lnTo>
                    <a:pt x="297" y="190"/>
                  </a:lnTo>
                  <a:lnTo>
                    <a:pt x="295" y="173"/>
                  </a:lnTo>
                  <a:lnTo>
                    <a:pt x="295" y="152"/>
                  </a:lnTo>
                  <a:lnTo>
                    <a:pt x="301" y="130"/>
                  </a:lnTo>
                  <a:lnTo>
                    <a:pt x="311" y="106"/>
                  </a:lnTo>
                  <a:lnTo>
                    <a:pt x="297" y="102"/>
                  </a:lnTo>
                  <a:lnTo>
                    <a:pt x="280" y="97"/>
                  </a:lnTo>
                  <a:lnTo>
                    <a:pt x="266" y="91"/>
                  </a:lnTo>
                  <a:lnTo>
                    <a:pt x="252" y="83"/>
                  </a:lnTo>
                  <a:lnTo>
                    <a:pt x="240" y="71"/>
                  </a:lnTo>
                  <a:lnTo>
                    <a:pt x="232" y="56"/>
                  </a:lnTo>
                  <a:lnTo>
                    <a:pt x="227" y="37"/>
                  </a:lnTo>
                  <a:lnTo>
                    <a:pt x="226" y="15"/>
                  </a:lnTo>
                  <a:lnTo>
                    <a:pt x="217" y="16"/>
                  </a:lnTo>
                  <a:lnTo>
                    <a:pt x="208" y="17"/>
                  </a:lnTo>
                  <a:lnTo>
                    <a:pt x="199" y="19"/>
                  </a:lnTo>
                  <a:lnTo>
                    <a:pt x="190" y="17"/>
                  </a:lnTo>
                  <a:lnTo>
                    <a:pt x="180" y="16"/>
                  </a:lnTo>
                  <a:lnTo>
                    <a:pt x="170" y="13"/>
                  </a:lnTo>
                  <a:lnTo>
                    <a:pt x="159" y="7"/>
                  </a:lnTo>
                  <a:lnTo>
                    <a:pt x="147"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60" name="Freeform 343"/>
            <p:cNvSpPr>
              <a:spLocks/>
            </p:cNvSpPr>
            <p:nvPr/>
          </p:nvSpPr>
          <p:spPr bwMode="auto">
            <a:xfrm>
              <a:off x="1383" y="1683"/>
              <a:ext cx="285" cy="352"/>
            </a:xfrm>
            <a:custGeom>
              <a:avLst/>
              <a:gdLst>
                <a:gd name="T0" fmla="*/ 241 w 285"/>
                <a:gd name="T1" fmla="*/ 171 h 352"/>
                <a:gd name="T2" fmla="*/ 204 w 285"/>
                <a:gd name="T3" fmla="*/ 173 h 352"/>
                <a:gd name="T4" fmla="*/ 155 w 285"/>
                <a:gd name="T5" fmla="*/ 189 h 352"/>
                <a:gd name="T6" fmla="*/ 109 w 285"/>
                <a:gd name="T7" fmla="*/ 230 h 352"/>
                <a:gd name="T8" fmla="*/ 83 w 285"/>
                <a:gd name="T9" fmla="*/ 292 h 352"/>
                <a:gd name="T10" fmla="*/ 63 w 285"/>
                <a:gd name="T11" fmla="*/ 331 h 352"/>
                <a:gd name="T12" fmla="*/ 44 w 285"/>
                <a:gd name="T13" fmla="*/ 340 h 352"/>
                <a:gd name="T14" fmla="*/ 30 w 285"/>
                <a:gd name="T15" fmla="*/ 343 h 352"/>
                <a:gd name="T16" fmla="*/ 16 w 285"/>
                <a:gd name="T17" fmla="*/ 346 h 352"/>
                <a:gd name="T18" fmla="*/ 6 w 285"/>
                <a:gd name="T19" fmla="*/ 350 h 352"/>
                <a:gd name="T20" fmla="*/ 1 w 285"/>
                <a:gd name="T21" fmla="*/ 350 h 352"/>
                <a:gd name="T22" fmla="*/ 0 w 285"/>
                <a:gd name="T23" fmla="*/ 349 h 352"/>
                <a:gd name="T24" fmla="*/ 24 w 285"/>
                <a:gd name="T25" fmla="*/ 335 h 352"/>
                <a:gd name="T26" fmla="*/ 53 w 285"/>
                <a:gd name="T27" fmla="*/ 300 h 352"/>
                <a:gd name="T28" fmla="*/ 66 w 285"/>
                <a:gd name="T29" fmla="*/ 258 h 352"/>
                <a:gd name="T30" fmla="*/ 71 w 285"/>
                <a:gd name="T31" fmla="*/ 221 h 352"/>
                <a:gd name="T32" fmla="*/ 69 w 285"/>
                <a:gd name="T33" fmla="*/ 196 h 352"/>
                <a:gd name="T34" fmla="*/ 63 w 285"/>
                <a:gd name="T35" fmla="*/ 167 h 352"/>
                <a:gd name="T36" fmla="*/ 68 w 285"/>
                <a:gd name="T37" fmla="*/ 149 h 352"/>
                <a:gd name="T38" fmla="*/ 90 w 285"/>
                <a:gd name="T39" fmla="*/ 134 h 352"/>
                <a:gd name="T40" fmla="*/ 109 w 285"/>
                <a:gd name="T41" fmla="*/ 109 h 352"/>
                <a:gd name="T42" fmla="*/ 117 w 285"/>
                <a:gd name="T43" fmla="*/ 78 h 352"/>
                <a:gd name="T44" fmla="*/ 125 w 285"/>
                <a:gd name="T45" fmla="*/ 60 h 352"/>
                <a:gd name="T46" fmla="*/ 158 w 285"/>
                <a:gd name="T47" fmla="*/ 50 h 352"/>
                <a:gd name="T48" fmla="*/ 193 w 285"/>
                <a:gd name="T49" fmla="*/ 32 h 352"/>
                <a:gd name="T50" fmla="*/ 223 w 285"/>
                <a:gd name="T51" fmla="*/ 12 h 352"/>
                <a:gd name="T52" fmla="*/ 232 w 285"/>
                <a:gd name="T53" fmla="*/ 13 h 352"/>
                <a:gd name="T54" fmla="*/ 236 w 285"/>
                <a:gd name="T55" fmla="*/ 47 h 352"/>
                <a:gd name="T56" fmla="*/ 250 w 285"/>
                <a:gd name="T57" fmla="*/ 80 h 352"/>
                <a:gd name="T58" fmla="*/ 272 w 285"/>
                <a:gd name="T59" fmla="*/ 108 h 352"/>
                <a:gd name="T60" fmla="*/ 276 w 285"/>
                <a:gd name="T61" fmla="*/ 118 h 352"/>
                <a:gd name="T62" fmla="*/ 258 w 285"/>
                <a:gd name="T63" fmla="*/ 125 h 352"/>
                <a:gd name="T64" fmla="*/ 245 w 285"/>
                <a:gd name="T65" fmla="*/ 139 h 352"/>
                <a:gd name="T66" fmla="*/ 244 w 285"/>
                <a:gd name="T67" fmla="*/ 159 h 3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2"/>
                <a:gd name="T104" fmla="*/ 285 w 285"/>
                <a:gd name="T105" fmla="*/ 352 h 3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2">
                  <a:moveTo>
                    <a:pt x="250" y="171"/>
                  </a:moveTo>
                  <a:lnTo>
                    <a:pt x="241" y="171"/>
                  </a:lnTo>
                  <a:lnTo>
                    <a:pt x="224" y="171"/>
                  </a:lnTo>
                  <a:lnTo>
                    <a:pt x="204" y="173"/>
                  </a:lnTo>
                  <a:lnTo>
                    <a:pt x="180" y="179"/>
                  </a:lnTo>
                  <a:lnTo>
                    <a:pt x="155" y="189"/>
                  </a:lnTo>
                  <a:lnTo>
                    <a:pt x="131" y="205"/>
                  </a:lnTo>
                  <a:lnTo>
                    <a:pt x="109" y="230"/>
                  </a:lnTo>
                  <a:lnTo>
                    <a:pt x="93" y="263"/>
                  </a:lnTo>
                  <a:lnTo>
                    <a:pt x="83" y="292"/>
                  </a:lnTo>
                  <a:lnTo>
                    <a:pt x="74" y="316"/>
                  </a:lnTo>
                  <a:lnTo>
                    <a:pt x="63" y="331"/>
                  </a:lnTo>
                  <a:lnTo>
                    <a:pt x="52" y="338"/>
                  </a:lnTo>
                  <a:lnTo>
                    <a:pt x="44" y="340"/>
                  </a:lnTo>
                  <a:lnTo>
                    <a:pt x="37" y="341"/>
                  </a:lnTo>
                  <a:lnTo>
                    <a:pt x="30" y="343"/>
                  </a:lnTo>
                  <a:lnTo>
                    <a:pt x="24" y="344"/>
                  </a:lnTo>
                  <a:lnTo>
                    <a:pt x="16" y="346"/>
                  </a:lnTo>
                  <a:lnTo>
                    <a:pt x="10" y="349"/>
                  </a:lnTo>
                  <a:lnTo>
                    <a:pt x="6" y="350"/>
                  </a:lnTo>
                  <a:lnTo>
                    <a:pt x="1" y="352"/>
                  </a:lnTo>
                  <a:lnTo>
                    <a:pt x="1" y="350"/>
                  </a:lnTo>
                  <a:lnTo>
                    <a:pt x="1" y="349"/>
                  </a:lnTo>
                  <a:lnTo>
                    <a:pt x="0" y="349"/>
                  </a:lnTo>
                  <a:lnTo>
                    <a:pt x="0" y="347"/>
                  </a:lnTo>
                  <a:lnTo>
                    <a:pt x="24" y="335"/>
                  </a:lnTo>
                  <a:lnTo>
                    <a:pt x="41" y="321"/>
                  </a:lnTo>
                  <a:lnTo>
                    <a:pt x="53" y="300"/>
                  </a:lnTo>
                  <a:lnTo>
                    <a:pt x="62" y="279"/>
                  </a:lnTo>
                  <a:lnTo>
                    <a:pt x="66" y="258"/>
                  </a:lnTo>
                  <a:lnTo>
                    <a:pt x="69" y="238"/>
                  </a:lnTo>
                  <a:lnTo>
                    <a:pt x="71" y="221"/>
                  </a:lnTo>
                  <a:lnTo>
                    <a:pt x="71" y="208"/>
                  </a:lnTo>
                  <a:lnTo>
                    <a:pt x="69" y="196"/>
                  </a:lnTo>
                  <a:lnTo>
                    <a:pt x="68" y="183"/>
                  </a:lnTo>
                  <a:lnTo>
                    <a:pt x="63" y="167"/>
                  </a:lnTo>
                  <a:lnTo>
                    <a:pt x="59" y="151"/>
                  </a:lnTo>
                  <a:lnTo>
                    <a:pt x="68" y="149"/>
                  </a:lnTo>
                  <a:lnTo>
                    <a:pt x="78" y="143"/>
                  </a:lnTo>
                  <a:lnTo>
                    <a:pt x="90" y="134"/>
                  </a:lnTo>
                  <a:lnTo>
                    <a:pt x="100" y="122"/>
                  </a:lnTo>
                  <a:lnTo>
                    <a:pt x="109" y="109"/>
                  </a:lnTo>
                  <a:lnTo>
                    <a:pt x="115" y="94"/>
                  </a:lnTo>
                  <a:lnTo>
                    <a:pt x="117" y="78"/>
                  </a:lnTo>
                  <a:lnTo>
                    <a:pt x="114" y="62"/>
                  </a:lnTo>
                  <a:lnTo>
                    <a:pt x="125" y="60"/>
                  </a:lnTo>
                  <a:lnTo>
                    <a:pt x="142" y="57"/>
                  </a:lnTo>
                  <a:lnTo>
                    <a:pt x="158" y="50"/>
                  </a:lnTo>
                  <a:lnTo>
                    <a:pt x="177" y="43"/>
                  </a:lnTo>
                  <a:lnTo>
                    <a:pt x="193" y="32"/>
                  </a:lnTo>
                  <a:lnTo>
                    <a:pt x="210" y="22"/>
                  </a:lnTo>
                  <a:lnTo>
                    <a:pt x="223" y="12"/>
                  </a:lnTo>
                  <a:lnTo>
                    <a:pt x="232" y="0"/>
                  </a:lnTo>
                  <a:lnTo>
                    <a:pt x="232" y="13"/>
                  </a:lnTo>
                  <a:lnTo>
                    <a:pt x="233" y="29"/>
                  </a:lnTo>
                  <a:lnTo>
                    <a:pt x="236" y="47"/>
                  </a:lnTo>
                  <a:lnTo>
                    <a:pt x="242" y="63"/>
                  </a:lnTo>
                  <a:lnTo>
                    <a:pt x="250" y="80"/>
                  </a:lnTo>
                  <a:lnTo>
                    <a:pt x="260" y="94"/>
                  </a:lnTo>
                  <a:lnTo>
                    <a:pt x="272" y="108"/>
                  </a:lnTo>
                  <a:lnTo>
                    <a:pt x="285" y="117"/>
                  </a:lnTo>
                  <a:lnTo>
                    <a:pt x="276" y="118"/>
                  </a:lnTo>
                  <a:lnTo>
                    <a:pt x="267" y="121"/>
                  </a:lnTo>
                  <a:lnTo>
                    <a:pt x="258" y="125"/>
                  </a:lnTo>
                  <a:lnTo>
                    <a:pt x="251" y="131"/>
                  </a:lnTo>
                  <a:lnTo>
                    <a:pt x="245" y="139"/>
                  </a:lnTo>
                  <a:lnTo>
                    <a:pt x="244" y="148"/>
                  </a:lnTo>
                  <a:lnTo>
                    <a:pt x="244" y="159"/>
                  </a:lnTo>
                  <a:lnTo>
                    <a:pt x="250" y="171"/>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61" name="Freeform 344"/>
            <p:cNvSpPr>
              <a:spLocks/>
            </p:cNvSpPr>
            <p:nvPr/>
          </p:nvSpPr>
          <p:spPr bwMode="auto">
            <a:xfrm>
              <a:off x="1289" y="1689"/>
              <a:ext cx="168" cy="341"/>
            </a:xfrm>
            <a:custGeom>
              <a:avLst/>
              <a:gdLst>
                <a:gd name="T0" fmla="*/ 91 w 168"/>
                <a:gd name="T1" fmla="*/ 337 h 341"/>
                <a:gd name="T2" fmla="*/ 79 w 168"/>
                <a:gd name="T3" fmla="*/ 325 h 341"/>
                <a:gd name="T4" fmla="*/ 63 w 168"/>
                <a:gd name="T5" fmla="*/ 326 h 341"/>
                <a:gd name="T6" fmla="*/ 53 w 168"/>
                <a:gd name="T7" fmla="*/ 320 h 341"/>
                <a:gd name="T8" fmla="*/ 56 w 168"/>
                <a:gd name="T9" fmla="*/ 312 h 341"/>
                <a:gd name="T10" fmla="*/ 66 w 168"/>
                <a:gd name="T11" fmla="*/ 301 h 341"/>
                <a:gd name="T12" fmla="*/ 82 w 168"/>
                <a:gd name="T13" fmla="*/ 298 h 341"/>
                <a:gd name="T14" fmla="*/ 97 w 168"/>
                <a:gd name="T15" fmla="*/ 292 h 341"/>
                <a:gd name="T16" fmla="*/ 103 w 168"/>
                <a:gd name="T17" fmla="*/ 283 h 341"/>
                <a:gd name="T18" fmla="*/ 104 w 168"/>
                <a:gd name="T19" fmla="*/ 276 h 341"/>
                <a:gd name="T20" fmla="*/ 104 w 168"/>
                <a:gd name="T21" fmla="*/ 269 h 341"/>
                <a:gd name="T22" fmla="*/ 100 w 168"/>
                <a:gd name="T23" fmla="*/ 263 h 341"/>
                <a:gd name="T24" fmla="*/ 93 w 168"/>
                <a:gd name="T25" fmla="*/ 255 h 341"/>
                <a:gd name="T26" fmla="*/ 73 w 168"/>
                <a:gd name="T27" fmla="*/ 255 h 341"/>
                <a:gd name="T28" fmla="*/ 62 w 168"/>
                <a:gd name="T29" fmla="*/ 263 h 341"/>
                <a:gd name="T30" fmla="*/ 62 w 168"/>
                <a:gd name="T31" fmla="*/ 273 h 341"/>
                <a:gd name="T32" fmla="*/ 56 w 168"/>
                <a:gd name="T33" fmla="*/ 283 h 341"/>
                <a:gd name="T34" fmla="*/ 44 w 168"/>
                <a:gd name="T35" fmla="*/ 292 h 341"/>
                <a:gd name="T36" fmla="*/ 38 w 168"/>
                <a:gd name="T37" fmla="*/ 294 h 341"/>
                <a:gd name="T38" fmla="*/ 33 w 168"/>
                <a:gd name="T39" fmla="*/ 289 h 341"/>
                <a:gd name="T40" fmla="*/ 33 w 168"/>
                <a:gd name="T41" fmla="*/ 282 h 341"/>
                <a:gd name="T42" fmla="*/ 38 w 168"/>
                <a:gd name="T43" fmla="*/ 267 h 341"/>
                <a:gd name="T44" fmla="*/ 45 w 168"/>
                <a:gd name="T45" fmla="*/ 258 h 341"/>
                <a:gd name="T46" fmla="*/ 54 w 168"/>
                <a:gd name="T47" fmla="*/ 247 h 341"/>
                <a:gd name="T48" fmla="*/ 56 w 168"/>
                <a:gd name="T49" fmla="*/ 239 h 341"/>
                <a:gd name="T50" fmla="*/ 56 w 168"/>
                <a:gd name="T51" fmla="*/ 235 h 341"/>
                <a:gd name="T52" fmla="*/ 53 w 168"/>
                <a:gd name="T53" fmla="*/ 227 h 341"/>
                <a:gd name="T54" fmla="*/ 44 w 168"/>
                <a:gd name="T55" fmla="*/ 220 h 341"/>
                <a:gd name="T56" fmla="*/ 31 w 168"/>
                <a:gd name="T57" fmla="*/ 215 h 341"/>
                <a:gd name="T58" fmla="*/ 23 w 168"/>
                <a:gd name="T59" fmla="*/ 217 h 341"/>
                <a:gd name="T60" fmla="*/ 17 w 168"/>
                <a:gd name="T61" fmla="*/ 220 h 341"/>
                <a:gd name="T62" fmla="*/ 11 w 168"/>
                <a:gd name="T63" fmla="*/ 224 h 341"/>
                <a:gd name="T64" fmla="*/ 0 w 168"/>
                <a:gd name="T65" fmla="*/ 195 h 341"/>
                <a:gd name="T66" fmla="*/ 16 w 168"/>
                <a:gd name="T67" fmla="*/ 128 h 341"/>
                <a:gd name="T68" fmla="*/ 62 w 168"/>
                <a:gd name="T69" fmla="*/ 68 h 341"/>
                <a:gd name="T70" fmla="*/ 118 w 168"/>
                <a:gd name="T71" fmla="*/ 23 h 341"/>
                <a:gd name="T72" fmla="*/ 152 w 168"/>
                <a:gd name="T73" fmla="*/ 7 h 341"/>
                <a:gd name="T74" fmla="*/ 168 w 168"/>
                <a:gd name="T75" fmla="*/ 0 h 341"/>
                <a:gd name="T76" fmla="*/ 155 w 168"/>
                <a:gd name="T77" fmla="*/ 22 h 341"/>
                <a:gd name="T78" fmla="*/ 138 w 168"/>
                <a:gd name="T79" fmla="*/ 60 h 341"/>
                <a:gd name="T80" fmla="*/ 138 w 168"/>
                <a:gd name="T81" fmla="*/ 93 h 341"/>
                <a:gd name="T82" fmla="*/ 147 w 168"/>
                <a:gd name="T83" fmla="*/ 125 h 341"/>
                <a:gd name="T84" fmla="*/ 157 w 168"/>
                <a:gd name="T85" fmla="*/ 161 h 341"/>
                <a:gd name="T86" fmla="*/ 163 w 168"/>
                <a:gd name="T87" fmla="*/ 190 h 341"/>
                <a:gd name="T88" fmla="*/ 165 w 168"/>
                <a:gd name="T89" fmla="*/ 215 h 341"/>
                <a:gd name="T90" fmla="*/ 160 w 168"/>
                <a:gd name="T91" fmla="*/ 252 h 341"/>
                <a:gd name="T92" fmla="*/ 147 w 168"/>
                <a:gd name="T93" fmla="*/ 294 h 341"/>
                <a:gd name="T94" fmla="*/ 118 w 168"/>
                <a:gd name="T95" fmla="*/ 329 h 34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1"/>
                <a:gd name="T146" fmla="*/ 168 w 168"/>
                <a:gd name="T147" fmla="*/ 341 h 34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1">
                  <a:moveTo>
                    <a:pt x="94" y="341"/>
                  </a:moveTo>
                  <a:lnTo>
                    <a:pt x="91" y="337"/>
                  </a:lnTo>
                  <a:lnTo>
                    <a:pt x="87" y="329"/>
                  </a:lnTo>
                  <a:lnTo>
                    <a:pt x="79" y="325"/>
                  </a:lnTo>
                  <a:lnTo>
                    <a:pt x="69" y="325"/>
                  </a:lnTo>
                  <a:lnTo>
                    <a:pt x="63" y="326"/>
                  </a:lnTo>
                  <a:lnTo>
                    <a:pt x="57" y="325"/>
                  </a:lnTo>
                  <a:lnTo>
                    <a:pt x="53" y="320"/>
                  </a:lnTo>
                  <a:lnTo>
                    <a:pt x="50" y="317"/>
                  </a:lnTo>
                  <a:lnTo>
                    <a:pt x="56" y="312"/>
                  </a:lnTo>
                  <a:lnTo>
                    <a:pt x="60" y="306"/>
                  </a:lnTo>
                  <a:lnTo>
                    <a:pt x="66" y="301"/>
                  </a:lnTo>
                  <a:lnTo>
                    <a:pt x="70" y="297"/>
                  </a:lnTo>
                  <a:lnTo>
                    <a:pt x="82" y="298"/>
                  </a:lnTo>
                  <a:lnTo>
                    <a:pt x="91" y="295"/>
                  </a:lnTo>
                  <a:lnTo>
                    <a:pt x="97" y="292"/>
                  </a:lnTo>
                  <a:lnTo>
                    <a:pt x="101" y="286"/>
                  </a:lnTo>
                  <a:lnTo>
                    <a:pt x="103" y="283"/>
                  </a:lnTo>
                  <a:lnTo>
                    <a:pt x="104" y="279"/>
                  </a:lnTo>
                  <a:lnTo>
                    <a:pt x="104" y="276"/>
                  </a:lnTo>
                  <a:lnTo>
                    <a:pt x="104" y="272"/>
                  </a:lnTo>
                  <a:lnTo>
                    <a:pt x="104" y="269"/>
                  </a:lnTo>
                  <a:lnTo>
                    <a:pt x="103" y="266"/>
                  </a:lnTo>
                  <a:lnTo>
                    <a:pt x="100" y="263"/>
                  </a:lnTo>
                  <a:lnTo>
                    <a:pt x="98" y="260"/>
                  </a:lnTo>
                  <a:lnTo>
                    <a:pt x="93" y="255"/>
                  </a:lnTo>
                  <a:lnTo>
                    <a:pt x="84" y="254"/>
                  </a:lnTo>
                  <a:lnTo>
                    <a:pt x="73" y="255"/>
                  </a:lnTo>
                  <a:lnTo>
                    <a:pt x="66" y="258"/>
                  </a:lnTo>
                  <a:lnTo>
                    <a:pt x="62" y="263"/>
                  </a:lnTo>
                  <a:lnTo>
                    <a:pt x="62" y="267"/>
                  </a:lnTo>
                  <a:lnTo>
                    <a:pt x="62" y="273"/>
                  </a:lnTo>
                  <a:lnTo>
                    <a:pt x="62" y="278"/>
                  </a:lnTo>
                  <a:lnTo>
                    <a:pt x="56" y="283"/>
                  </a:lnTo>
                  <a:lnTo>
                    <a:pt x="50" y="288"/>
                  </a:lnTo>
                  <a:lnTo>
                    <a:pt x="44" y="292"/>
                  </a:lnTo>
                  <a:lnTo>
                    <a:pt x="41" y="295"/>
                  </a:lnTo>
                  <a:lnTo>
                    <a:pt x="38" y="294"/>
                  </a:lnTo>
                  <a:lnTo>
                    <a:pt x="36" y="291"/>
                  </a:lnTo>
                  <a:lnTo>
                    <a:pt x="33" y="289"/>
                  </a:lnTo>
                  <a:lnTo>
                    <a:pt x="31" y="288"/>
                  </a:lnTo>
                  <a:lnTo>
                    <a:pt x="33" y="282"/>
                  </a:lnTo>
                  <a:lnTo>
                    <a:pt x="36" y="275"/>
                  </a:lnTo>
                  <a:lnTo>
                    <a:pt x="38" y="267"/>
                  </a:lnTo>
                  <a:lnTo>
                    <a:pt x="39" y="263"/>
                  </a:lnTo>
                  <a:lnTo>
                    <a:pt x="45" y="258"/>
                  </a:lnTo>
                  <a:lnTo>
                    <a:pt x="50" y="254"/>
                  </a:lnTo>
                  <a:lnTo>
                    <a:pt x="54" y="247"/>
                  </a:lnTo>
                  <a:lnTo>
                    <a:pt x="56" y="241"/>
                  </a:lnTo>
                  <a:lnTo>
                    <a:pt x="56" y="239"/>
                  </a:lnTo>
                  <a:lnTo>
                    <a:pt x="56" y="236"/>
                  </a:lnTo>
                  <a:lnTo>
                    <a:pt x="56" y="235"/>
                  </a:lnTo>
                  <a:lnTo>
                    <a:pt x="56" y="233"/>
                  </a:lnTo>
                  <a:lnTo>
                    <a:pt x="53" y="227"/>
                  </a:lnTo>
                  <a:lnTo>
                    <a:pt x="48" y="223"/>
                  </a:lnTo>
                  <a:lnTo>
                    <a:pt x="44" y="220"/>
                  </a:lnTo>
                  <a:lnTo>
                    <a:pt x="35" y="217"/>
                  </a:lnTo>
                  <a:lnTo>
                    <a:pt x="31" y="215"/>
                  </a:lnTo>
                  <a:lnTo>
                    <a:pt x="28" y="215"/>
                  </a:lnTo>
                  <a:lnTo>
                    <a:pt x="23" y="217"/>
                  </a:lnTo>
                  <a:lnTo>
                    <a:pt x="20" y="218"/>
                  </a:lnTo>
                  <a:lnTo>
                    <a:pt x="17" y="220"/>
                  </a:lnTo>
                  <a:lnTo>
                    <a:pt x="14" y="223"/>
                  </a:lnTo>
                  <a:lnTo>
                    <a:pt x="11" y="224"/>
                  </a:lnTo>
                  <a:lnTo>
                    <a:pt x="8" y="227"/>
                  </a:lnTo>
                  <a:lnTo>
                    <a:pt x="0" y="195"/>
                  </a:lnTo>
                  <a:lnTo>
                    <a:pt x="2" y="162"/>
                  </a:lnTo>
                  <a:lnTo>
                    <a:pt x="16" y="128"/>
                  </a:lnTo>
                  <a:lnTo>
                    <a:pt x="36" y="97"/>
                  </a:lnTo>
                  <a:lnTo>
                    <a:pt x="62" y="68"/>
                  </a:lnTo>
                  <a:lnTo>
                    <a:pt x="90" y="43"/>
                  </a:lnTo>
                  <a:lnTo>
                    <a:pt x="118" y="23"/>
                  </a:lnTo>
                  <a:lnTo>
                    <a:pt x="144" y="10"/>
                  </a:lnTo>
                  <a:lnTo>
                    <a:pt x="152" y="7"/>
                  </a:lnTo>
                  <a:lnTo>
                    <a:pt x="162" y="1"/>
                  </a:lnTo>
                  <a:lnTo>
                    <a:pt x="168" y="0"/>
                  </a:lnTo>
                  <a:lnTo>
                    <a:pt x="165" y="7"/>
                  </a:lnTo>
                  <a:lnTo>
                    <a:pt x="155" y="22"/>
                  </a:lnTo>
                  <a:lnTo>
                    <a:pt x="144" y="40"/>
                  </a:lnTo>
                  <a:lnTo>
                    <a:pt x="138" y="60"/>
                  </a:lnTo>
                  <a:lnTo>
                    <a:pt x="137" y="81"/>
                  </a:lnTo>
                  <a:lnTo>
                    <a:pt x="138" y="93"/>
                  </a:lnTo>
                  <a:lnTo>
                    <a:pt x="143" y="108"/>
                  </a:lnTo>
                  <a:lnTo>
                    <a:pt x="147" y="125"/>
                  </a:lnTo>
                  <a:lnTo>
                    <a:pt x="153" y="145"/>
                  </a:lnTo>
                  <a:lnTo>
                    <a:pt x="157" y="161"/>
                  </a:lnTo>
                  <a:lnTo>
                    <a:pt x="162" y="177"/>
                  </a:lnTo>
                  <a:lnTo>
                    <a:pt x="163" y="190"/>
                  </a:lnTo>
                  <a:lnTo>
                    <a:pt x="165" y="202"/>
                  </a:lnTo>
                  <a:lnTo>
                    <a:pt x="165" y="215"/>
                  </a:lnTo>
                  <a:lnTo>
                    <a:pt x="163" y="232"/>
                  </a:lnTo>
                  <a:lnTo>
                    <a:pt x="160" y="252"/>
                  </a:lnTo>
                  <a:lnTo>
                    <a:pt x="156" y="273"/>
                  </a:lnTo>
                  <a:lnTo>
                    <a:pt x="147" y="294"/>
                  </a:lnTo>
                  <a:lnTo>
                    <a:pt x="135" y="315"/>
                  </a:lnTo>
                  <a:lnTo>
                    <a:pt x="118" y="329"/>
                  </a:lnTo>
                  <a:lnTo>
                    <a:pt x="94" y="341"/>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62" name="Freeform 345"/>
            <p:cNvSpPr>
              <a:spLocks/>
            </p:cNvSpPr>
            <p:nvPr/>
          </p:nvSpPr>
          <p:spPr bwMode="auto">
            <a:xfrm>
              <a:off x="1026" y="1854"/>
              <a:ext cx="821" cy="577"/>
            </a:xfrm>
            <a:custGeom>
              <a:avLst/>
              <a:gdLst>
                <a:gd name="T0" fmla="*/ 379 w 821"/>
                <a:gd name="T1" fmla="*/ 492 h 577"/>
                <a:gd name="T2" fmla="*/ 335 w 821"/>
                <a:gd name="T3" fmla="*/ 569 h 577"/>
                <a:gd name="T4" fmla="*/ 296 w 821"/>
                <a:gd name="T5" fmla="*/ 503 h 577"/>
                <a:gd name="T6" fmla="*/ 249 w 821"/>
                <a:gd name="T7" fmla="*/ 453 h 577"/>
                <a:gd name="T8" fmla="*/ 233 w 821"/>
                <a:gd name="T9" fmla="*/ 330 h 577"/>
                <a:gd name="T10" fmla="*/ 265 w 821"/>
                <a:gd name="T11" fmla="*/ 272 h 577"/>
                <a:gd name="T12" fmla="*/ 294 w 821"/>
                <a:gd name="T13" fmla="*/ 215 h 577"/>
                <a:gd name="T14" fmla="*/ 276 w 821"/>
                <a:gd name="T15" fmla="*/ 225 h 577"/>
                <a:gd name="T16" fmla="*/ 254 w 821"/>
                <a:gd name="T17" fmla="*/ 278 h 577"/>
                <a:gd name="T18" fmla="*/ 168 w 821"/>
                <a:gd name="T19" fmla="*/ 346 h 577"/>
                <a:gd name="T20" fmla="*/ 103 w 821"/>
                <a:gd name="T21" fmla="*/ 352 h 577"/>
                <a:gd name="T22" fmla="*/ 62 w 821"/>
                <a:gd name="T23" fmla="*/ 336 h 577"/>
                <a:gd name="T24" fmla="*/ 0 w 821"/>
                <a:gd name="T25" fmla="*/ 308 h 577"/>
                <a:gd name="T26" fmla="*/ 51 w 821"/>
                <a:gd name="T27" fmla="*/ 290 h 577"/>
                <a:gd name="T28" fmla="*/ 96 w 821"/>
                <a:gd name="T29" fmla="*/ 234 h 577"/>
                <a:gd name="T30" fmla="*/ 184 w 821"/>
                <a:gd name="T31" fmla="*/ 176 h 577"/>
                <a:gd name="T32" fmla="*/ 240 w 821"/>
                <a:gd name="T33" fmla="*/ 179 h 577"/>
                <a:gd name="T34" fmla="*/ 251 w 821"/>
                <a:gd name="T35" fmla="*/ 184 h 577"/>
                <a:gd name="T36" fmla="*/ 239 w 821"/>
                <a:gd name="T37" fmla="*/ 213 h 577"/>
                <a:gd name="T38" fmla="*/ 246 w 821"/>
                <a:gd name="T39" fmla="*/ 220 h 577"/>
                <a:gd name="T40" fmla="*/ 274 w 821"/>
                <a:gd name="T41" fmla="*/ 213 h 577"/>
                <a:gd name="T42" fmla="*/ 271 w 821"/>
                <a:gd name="T43" fmla="*/ 178 h 577"/>
                <a:gd name="T44" fmla="*/ 280 w 821"/>
                <a:gd name="T45" fmla="*/ 176 h 577"/>
                <a:gd name="T46" fmla="*/ 298 w 821"/>
                <a:gd name="T47" fmla="*/ 198 h 577"/>
                <a:gd name="T48" fmla="*/ 335 w 821"/>
                <a:gd name="T49" fmla="*/ 203 h 577"/>
                <a:gd name="T50" fmla="*/ 363 w 821"/>
                <a:gd name="T51" fmla="*/ 179 h 577"/>
                <a:gd name="T52" fmla="*/ 394 w 821"/>
                <a:gd name="T53" fmla="*/ 170 h 577"/>
                <a:gd name="T54" fmla="*/ 440 w 821"/>
                <a:gd name="T55" fmla="*/ 121 h 577"/>
                <a:gd name="T56" fmla="*/ 537 w 821"/>
                <a:gd name="T57" fmla="*/ 8 h 577"/>
                <a:gd name="T58" fmla="*/ 614 w 821"/>
                <a:gd name="T59" fmla="*/ 0 h 577"/>
                <a:gd name="T60" fmla="*/ 676 w 821"/>
                <a:gd name="T61" fmla="*/ 12 h 577"/>
                <a:gd name="T62" fmla="*/ 742 w 821"/>
                <a:gd name="T63" fmla="*/ 36 h 577"/>
                <a:gd name="T64" fmla="*/ 807 w 821"/>
                <a:gd name="T65" fmla="*/ 39 h 577"/>
                <a:gd name="T66" fmla="*/ 797 w 821"/>
                <a:gd name="T67" fmla="*/ 73 h 577"/>
                <a:gd name="T68" fmla="*/ 708 w 821"/>
                <a:gd name="T69" fmla="*/ 179 h 577"/>
                <a:gd name="T70" fmla="*/ 629 w 821"/>
                <a:gd name="T71" fmla="*/ 216 h 577"/>
                <a:gd name="T72" fmla="*/ 545 w 821"/>
                <a:gd name="T73" fmla="*/ 235 h 577"/>
                <a:gd name="T74" fmla="*/ 466 w 821"/>
                <a:gd name="T75" fmla="*/ 216 h 577"/>
                <a:gd name="T76" fmla="*/ 425 w 821"/>
                <a:gd name="T77" fmla="*/ 194 h 577"/>
                <a:gd name="T78" fmla="*/ 394 w 821"/>
                <a:gd name="T79" fmla="*/ 185 h 577"/>
                <a:gd name="T80" fmla="*/ 363 w 821"/>
                <a:gd name="T81" fmla="*/ 194 h 577"/>
                <a:gd name="T82" fmla="*/ 366 w 821"/>
                <a:gd name="T83" fmla="*/ 210 h 577"/>
                <a:gd name="T84" fmla="*/ 401 w 821"/>
                <a:gd name="T85" fmla="*/ 207 h 577"/>
                <a:gd name="T86" fmla="*/ 444 w 821"/>
                <a:gd name="T87" fmla="*/ 204 h 577"/>
                <a:gd name="T88" fmla="*/ 524 w 821"/>
                <a:gd name="T89" fmla="*/ 234 h 577"/>
                <a:gd name="T90" fmla="*/ 595 w 821"/>
                <a:gd name="T91" fmla="*/ 318 h 577"/>
                <a:gd name="T92" fmla="*/ 617 w 821"/>
                <a:gd name="T93" fmla="*/ 420 h 577"/>
                <a:gd name="T94" fmla="*/ 574 w 821"/>
                <a:gd name="T95" fmla="*/ 420 h 577"/>
                <a:gd name="T96" fmla="*/ 477 w 821"/>
                <a:gd name="T97" fmla="*/ 392 h 577"/>
                <a:gd name="T98" fmla="*/ 418 w 821"/>
                <a:gd name="T99" fmla="*/ 374 h 577"/>
                <a:gd name="T100" fmla="*/ 370 w 821"/>
                <a:gd name="T101" fmla="*/ 300 h 577"/>
                <a:gd name="T102" fmla="*/ 356 w 821"/>
                <a:gd name="T103" fmla="*/ 232 h 577"/>
                <a:gd name="T104" fmla="*/ 322 w 821"/>
                <a:gd name="T105" fmla="*/ 209 h 577"/>
                <a:gd name="T106" fmla="*/ 302 w 821"/>
                <a:gd name="T107" fmla="*/ 213 h 577"/>
                <a:gd name="T108" fmla="*/ 322 w 821"/>
                <a:gd name="T109" fmla="*/ 246 h 577"/>
                <a:gd name="T110" fmla="*/ 382 w 821"/>
                <a:gd name="T111" fmla="*/ 318 h 57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7"/>
                <a:gd name="T170" fmla="*/ 821 w 821"/>
                <a:gd name="T171" fmla="*/ 577 h 57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7">
                  <a:moveTo>
                    <a:pt x="391" y="340"/>
                  </a:moveTo>
                  <a:lnTo>
                    <a:pt x="398" y="382"/>
                  </a:lnTo>
                  <a:lnTo>
                    <a:pt x="398" y="423"/>
                  </a:lnTo>
                  <a:lnTo>
                    <a:pt x="392" y="463"/>
                  </a:lnTo>
                  <a:lnTo>
                    <a:pt x="379" y="492"/>
                  </a:lnTo>
                  <a:lnTo>
                    <a:pt x="364" y="515"/>
                  </a:lnTo>
                  <a:lnTo>
                    <a:pt x="353" y="534"/>
                  </a:lnTo>
                  <a:lnTo>
                    <a:pt x="344" y="555"/>
                  </a:lnTo>
                  <a:lnTo>
                    <a:pt x="336" y="577"/>
                  </a:lnTo>
                  <a:lnTo>
                    <a:pt x="335" y="569"/>
                  </a:lnTo>
                  <a:lnTo>
                    <a:pt x="330" y="557"/>
                  </a:lnTo>
                  <a:lnTo>
                    <a:pt x="325" y="544"/>
                  </a:lnTo>
                  <a:lnTo>
                    <a:pt x="316" y="531"/>
                  </a:lnTo>
                  <a:lnTo>
                    <a:pt x="307" y="516"/>
                  </a:lnTo>
                  <a:lnTo>
                    <a:pt x="296" y="503"/>
                  </a:lnTo>
                  <a:lnTo>
                    <a:pt x="286" y="489"/>
                  </a:lnTo>
                  <a:lnTo>
                    <a:pt x="276" y="481"/>
                  </a:lnTo>
                  <a:lnTo>
                    <a:pt x="265" y="472"/>
                  </a:lnTo>
                  <a:lnTo>
                    <a:pt x="257" y="461"/>
                  </a:lnTo>
                  <a:lnTo>
                    <a:pt x="249" y="453"/>
                  </a:lnTo>
                  <a:lnTo>
                    <a:pt x="243" y="442"/>
                  </a:lnTo>
                  <a:lnTo>
                    <a:pt x="232" y="410"/>
                  </a:lnTo>
                  <a:lnTo>
                    <a:pt x="229" y="379"/>
                  </a:lnTo>
                  <a:lnTo>
                    <a:pt x="230" y="351"/>
                  </a:lnTo>
                  <a:lnTo>
                    <a:pt x="233" y="330"/>
                  </a:lnTo>
                  <a:lnTo>
                    <a:pt x="236" y="318"/>
                  </a:lnTo>
                  <a:lnTo>
                    <a:pt x="242" y="306"/>
                  </a:lnTo>
                  <a:lnTo>
                    <a:pt x="249" y="296"/>
                  </a:lnTo>
                  <a:lnTo>
                    <a:pt x="258" y="284"/>
                  </a:lnTo>
                  <a:lnTo>
                    <a:pt x="265" y="272"/>
                  </a:lnTo>
                  <a:lnTo>
                    <a:pt x="274" y="259"/>
                  </a:lnTo>
                  <a:lnTo>
                    <a:pt x="283" y="246"/>
                  </a:lnTo>
                  <a:lnTo>
                    <a:pt x="291" y="232"/>
                  </a:lnTo>
                  <a:lnTo>
                    <a:pt x="294" y="223"/>
                  </a:lnTo>
                  <a:lnTo>
                    <a:pt x="294" y="215"/>
                  </a:lnTo>
                  <a:lnTo>
                    <a:pt x="292" y="207"/>
                  </a:lnTo>
                  <a:lnTo>
                    <a:pt x="289" y="206"/>
                  </a:lnTo>
                  <a:lnTo>
                    <a:pt x="283" y="210"/>
                  </a:lnTo>
                  <a:lnTo>
                    <a:pt x="279" y="216"/>
                  </a:lnTo>
                  <a:lnTo>
                    <a:pt x="276" y="225"/>
                  </a:lnTo>
                  <a:lnTo>
                    <a:pt x="273" y="232"/>
                  </a:lnTo>
                  <a:lnTo>
                    <a:pt x="270" y="246"/>
                  </a:lnTo>
                  <a:lnTo>
                    <a:pt x="265" y="257"/>
                  </a:lnTo>
                  <a:lnTo>
                    <a:pt x="260" y="268"/>
                  </a:lnTo>
                  <a:lnTo>
                    <a:pt x="254" y="278"/>
                  </a:lnTo>
                  <a:lnTo>
                    <a:pt x="240" y="297"/>
                  </a:lnTo>
                  <a:lnTo>
                    <a:pt x="224" y="314"/>
                  </a:lnTo>
                  <a:lnTo>
                    <a:pt x="206" y="328"/>
                  </a:lnTo>
                  <a:lnTo>
                    <a:pt x="187" y="339"/>
                  </a:lnTo>
                  <a:lnTo>
                    <a:pt x="168" y="346"/>
                  </a:lnTo>
                  <a:lnTo>
                    <a:pt x="149" y="352"/>
                  </a:lnTo>
                  <a:lnTo>
                    <a:pt x="131" y="353"/>
                  </a:lnTo>
                  <a:lnTo>
                    <a:pt x="113" y="353"/>
                  </a:lnTo>
                  <a:lnTo>
                    <a:pt x="107" y="353"/>
                  </a:lnTo>
                  <a:lnTo>
                    <a:pt x="103" y="352"/>
                  </a:lnTo>
                  <a:lnTo>
                    <a:pt x="97" y="351"/>
                  </a:lnTo>
                  <a:lnTo>
                    <a:pt x="93" y="349"/>
                  </a:lnTo>
                  <a:lnTo>
                    <a:pt x="82" y="346"/>
                  </a:lnTo>
                  <a:lnTo>
                    <a:pt x="72" y="342"/>
                  </a:lnTo>
                  <a:lnTo>
                    <a:pt x="62" y="336"/>
                  </a:lnTo>
                  <a:lnTo>
                    <a:pt x="51" y="331"/>
                  </a:lnTo>
                  <a:lnTo>
                    <a:pt x="40" y="325"/>
                  </a:lnTo>
                  <a:lnTo>
                    <a:pt x="28" y="319"/>
                  </a:lnTo>
                  <a:lnTo>
                    <a:pt x="14" y="314"/>
                  </a:lnTo>
                  <a:lnTo>
                    <a:pt x="0" y="308"/>
                  </a:lnTo>
                  <a:lnTo>
                    <a:pt x="9" y="305"/>
                  </a:lnTo>
                  <a:lnTo>
                    <a:pt x="17" y="302"/>
                  </a:lnTo>
                  <a:lnTo>
                    <a:pt x="29" y="299"/>
                  </a:lnTo>
                  <a:lnTo>
                    <a:pt x="41" y="294"/>
                  </a:lnTo>
                  <a:lnTo>
                    <a:pt x="51" y="290"/>
                  </a:lnTo>
                  <a:lnTo>
                    <a:pt x="62" y="283"/>
                  </a:lnTo>
                  <a:lnTo>
                    <a:pt x="71" y="275"/>
                  </a:lnTo>
                  <a:lnTo>
                    <a:pt x="76" y="265"/>
                  </a:lnTo>
                  <a:lnTo>
                    <a:pt x="84" y="250"/>
                  </a:lnTo>
                  <a:lnTo>
                    <a:pt x="96" y="234"/>
                  </a:lnTo>
                  <a:lnTo>
                    <a:pt x="109" y="218"/>
                  </a:lnTo>
                  <a:lnTo>
                    <a:pt x="127" y="201"/>
                  </a:lnTo>
                  <a:lnTo>
                    <a:pt x="144" y="189"/>
                  </a:lnTo>
                  <a:lnTo>
                    <a:pt x="164" y="181"/>
                  </a:lnTo>
                  <a:lnTo>
                    <a:pt x="184" y="176"/>
                  </a:lnTo>
                  <a:lnTo>
                    <a:pt x="206" y="179"/>
                  </a:lnTo>
                  <a:lnTo>
                    <a:pt x="215" y="184"/>
                  </a:lnTo>
                  <a:lnTo>
                    <a:pt x="226" y="185"/>
                  </a:lnTo>
                  <a:lnTo>
                    <a:pt x="234" y="184"/>
                  </a:lnTo>
                  <a:lnTo>
                    <a:pt x="240" y="179"/>
                  </a:lnTo>
                  <a:lnTo>
                    <a:pt x="245" y="175"/>
                  </a:lnTo>
                  <a:lnTo>
                    <a:pt x="249" y="175"/>
                  </a:lnTo>
                  <a:lnTo>
                    <a:pt x="254" y="176"/>
                  </a:lnTo>
                  <a:lnTo>
                    <a:pt x="258" y="178"/>
                  </a:lnTo>
                  <a:lnTo>
                    <a:pt x="251" y="184"/>
                  </a:lnTo>
                  <a:lnTo>
                    <a:pt x="243" y="192"/>
                  </a:lnTo>
                  <a:lnTo>
                    <a:pt x="239" y="201"/>
                  </a:lnTo>
                  <a:lnTo>
                    <a:pt x="237" y="210"/>
                  </a:lnTo>
                  <a:lnTo>
                    <a:pt x="237" y="212"/>
                  </a:lnTo>
                  <a:lnTo>
                    <a:pt x="239" y="213"/>
                  </a:lnTo>
                  <a:lnTo>
                    <a:pt x="239" y="216"/>
                  </a:lnTo>
                  <a:lnTo>
                    <a:pt x="240" y="218"/>
                  </a:lnTo>
                  <a:lnTo>
                    <a:pt x="242" y="219"/>
                  </a:lnTo>
                  <a:lnTo>
                    <a:pt x="243" y="219"/>
                  </a:lnTo>
                  <a:lnTo>
                    <a:pt x="246" y="220"/>
                  </a:lnTo>
                  <a:lnTo>
                    <a:pt x="248" y="222"/>
                  </a:lnTo>
                  <a:lnTo>
                    <a:pt x="255" y="223"/>
                  </a:lnTo>
                  <a:lnTo>
                    <a:pt x="263" y="222"/>
                  </a:lnTo>
                  <a:lnTo>
                    <a:pt x="270" y="218"/>
                  </a:lnTo>
                  <a:lnTo>
                    <a:pt x="274" y="213"/>
                  </a:lnTo>
                  <a:lnTo>
                    <a:pt x="279" y="206"/>
                  </a:lnTo>
                  <a:lnTo>
                    <a:pt x="279" y="197"/>
                  </a:lnTo>
                  <a:lnTo>
                    <a:pt x="277" y="188"/>
                  </a:lnTo>
                  <a:lnTo>
                    <a:pt x="274" y="182"/>
                  </a:lnTo>
                  <a:lnTo>
                    <a:pt x="271" y="178"/>
                  </a:lnTo>
                  <a:lnTo>
                    <a:pt x="271" y="175"/>
                  </a:lnTo>
                  <a:lnTo>
                    <a:pt x="273" y="173"/>
                  </a:lnTo>
                  <a:lnTo>
                    <a:pt x="276" y="172"/>
                  </a:lnTo>
                  <a:lnTo>
                    <a:pt x="279" y="172"/>
                  </a:lnTo>
                  <a:lnTo>
                    <a:pt x="280" y="176"/>
                  </a:lnTo>
                  <a:lnTo>
                    <a:pt x="282" y="181"/>
                  </a:lnTo>
                  <a:lnTo>
                    <a:pt x="283" y="185"/>
                  </a:lnTo>
                  <a:lnTo>
                    <a:pt x="285" y="191"/>
                  </a:lnTo>
                  <a:lnTo>
                    <a:pt x="291" y="197"/>
                  </a:lnTo>
                  <a:lnTo>
                    <a:pt x="298" y="198"/>
                  </a:lnTo>
                  <a:lnTo>
                    <a:pt x="310" y="192"/>
                  </a:lnTo>
                  <a:lnTo>
                    <a:pt x="314" y="197"/>
                  </a:lnTo>
                  <a:lnTo>
                    <a:pt x="320" y="200"/>
                  </a:lnTo>
                  <a:lnTo>
                    <a:pt x="327" y="203"/>
                  </a:lnTo>
                  <a:lnTo>
                    <a:pt x="335" y="203"/>
                  </a:lnTo>
                  <a:lnTo>
                    <a:pt x="341" y="201"/>
                  </a:lnTo>
                  <a:lnTo>
                    <a:pt x="348" y="197"/>
                  </a:lnTo>
                  <a:lnTo>
                    <a:pt x="354" y="191"/>
                  </a:lnTo>
                  <a:lnTo>
                    <a:pt x="358" y="181"/>
                  </a:lnTo>
                  <a:lnTo>
                    <a:pt x="363" y="179"/>
                  </a:lnTo>
                  <a:lnTo>
                    <a:pt x="367" y="178"/>
                  </a:lnTo>
                  <a:lnTo>
                    <a:pt x="373" y="175"/>
                  </a:lnTo>
                  <a:lnTo>
                    <a:pt x="381" y="173"/>
                  </a:lnTo>
                  <a:lnTo>
                    <a:pt x="387" y="172"/>
                  </a:lnTo>
                  <a:lnTo>
                    <a:pt x="394" y="170"/>
                  </a:lnTo>
                  <a:lnTo>
                    <a:pt x="401" y="169"/>
                  </a:lnTo>
                  <a:lnTo>
                    <a:pt x="409" y="167"/>
                  </a:lnTo>
                  <a:lnTo>
                    <a:pt x="420" y="160"/>
                  </a:lnTo>
                  <a:lnTo>
                    <a:pt x="431" y="145"/>
                  </a:lnTo>
                  <a:lnTo>
                    <a:pt x="440" y="121"/>
                  </a:lnTo>
                  <a:lnTo>
                    <a:pt x="450" y="92"/>
                  </a:lnTo>
                  <a:lnTo>
                    <a:pt x="466" y="59"/>
                  </a:lnTo>
                  <a:lnTo>
                    <a:pt x="488" y="34"/>
                  </a:lnTo>
                  <a:lnTo>
                    <a:pt x="512" y="18"/>
                  </a:lnTo>
                  <a:lnTo>
                    <a:pt x="537" y="8"/>
                  </a:lnTo>
                  <a:lnTo>
                    <a:pt x="561" y="2"/>
                  </a:lnTo>
                  <a:lnTo>
                    <a:pt x="581" y="0"/>
                  </a:lnTo>
                  <a:lnTo>
                    <a:pt x="598" y="0"/>
                  </a:lnTo>
                  <a:lnTo>
                    <a:pt x="607" y="0"/>
                  </a:lnTo>
                  <a:lnTo>
                    <a:pt x="614" y="0"/>
                  </a:lnTo>
                  <a:lnTo>
                    <a:pt x="623" y="2"/>
                  </a:lnTo>
                  <a:lnTo>
                    <a:pt x="635" y="3"/>
                  </a:lnTo>
                  <a:lnTo>
                    <a:pt x="648" y="5"/>
                  </a:lnTo>
                  <a:lnTo>
                    <a:pt x="663" y="8"/>
                  </a:lnTo>
                  <a:lnTo>
                    <a:pt x="676" y="12"/>
                  </a:lnTo>
                  <a:lnTo>
                    <a:pt x="691" y="16"/>
                  </a:lnTo>
                  <a:lnTo>
                    <a:pt x="702" y="22"/>
                  </a:lnTo>
                  <a:lnTo>
                    <a:pt x="714" y="28"/>
                  </a:lnTo>
                  <a:lnTo>
                    <a:pt x="728" y="33"/>
                  </a:lnTo>
                  <a:lnTo>
                    <a:pt x="742" y="36"/>
                  </a:lnTo>
                  <a:lnTo>
                    <a:pt x="756" y="39"/>
                  </a:lnTo>
                  <a:lnTo>
                    <a:pt x="770" y="40"/>
                  </a:lnTo>
                  <a:lnTo>
                    <a:pt x="784" y="40"/>
                  </a:lnTo>
                  <a:lnTo>
                    <a:pt x="795" y="40"/>
                  </a:lnTo>
                  <a:lnTo>
                    <a:pt x="807" y="39"/>
                  </a:lnTo>
                  <a:lnTo>
                    <a:pt x="821" y="39"/>
                  </a:lnTo>
                  <a:lnTo>
                    <a:pt x="821" y="45"/>
                  </a:lnTo>
                  <a:lnTo>
                    <a:pt x="815" y="50"/>
                  </a:lnTo>
                  <a:lnTo>
                    <a:pt x="809" y="56"/>
                  </a:lnTo>
                  <a:lnTo>
                    <a:pt x="797" y="73"/>
                  </a:lnTo>
                  <a:lnTo>
                    <a:pt x="782" y="93"/>
                  </a:lnTo>
                  <a:lnTo>
                    <a:pt x="764" y="116"/>
                  </a:lnTo>
                  <a:lnTo>
                    <a:pt x="747" y="138"/>
                  </a:lnTo>
                  <a:lnTo>
                    <a:pt x="728" y="160"/>
                  </a:lnTo>
                  <a:lnTo>
                    <a:pt x="708" y="179"/>
                  </a:lnTo>
                  <a:lnTo>
                    <a:pt x="689" y="194"/>
                  </a:lnTo>
                  <a:lnTo>
                    <a:pt x="671" y="203"/>
                  </a:lnTo>
                  <a:lnTo>
                    <a:pt x="660" y="206"/>
                  </a:lnTo>
                  <a:lnTo>
                    <a:pt x="646" y="210"/>
                  </a:lnTo>
                  <a:lnTo>
                    <a:pt x="629" y="216"/>
                  </a:lnTo>
                  <a:lnTo>
                    <a:pt x="611" y="220"/>
                  </a:lnTo>
                  <a:lnTo>
                    <a:pt x="593" y="226"/>
                  </a:lnTo>
                  <a:lnTo>
                    <a:pt x="576" y="231"/>
                  </a:lnTo>
                  <a:lnTo>
                    <a:pt x="559" y="234"/>
                  </a:lnTo>
                  <a:lnTo>
                    <a:pt x="545" y="235"/>
                  </a:lnTo>
                  <a:lnTo>
                    <a:pt x="531" y="234"/>
                  </a:lnTo>
                  <a:lnTo>
                    <a:pt x="515" y="231"/>
                  </a:lnTo>
                  <a:lnTo>
                    <a:pt x="497" y="226"/>
                  </a:lnTo>
                  <a:lnTo>
                    <a:pt x="481" y="220"/>
                  </a:lnTo>
                  <a:lnTo>
                    <a:pt x="466" y="216"/>
                  </a:lnTo>
                  <a:lnTo>
                    <a:pt x="453" y="210"/>
                  </a:lnTo>
                  <a:lnTo>
                    <a:pt x="443" y="206"/>
                  </a:lnTo>
                  <a:lnTo>
                    <a:pt x="437" y="203"/>
                  </a:lnTo>
                  <a:lnTo>
                    <a:pt x="431" y="198"/>
                  </a:lnTo>
                  <a:lnTo>
                    <a:pt x="425" y="194"/>
                  </a:lnTo>
                  <a:lnTo>
                    <a:pt x="418" y="189"/>
                  </a:lnTo>
                  <a:lnTo>
                    <a:pt x="412" y="186"/>
                  </a:lnTo>
                  <a:lnTo>
                    <a:pt x="407" y="185"/>
                  </a:lnTo>
                  <a:lnTo>
                    <a:pt x="401" y="185"/>
                  </a:lnTo>
                  <a:lnTo>
                    <a:pt x="394" y="185"/>
                  </a:lnTo>
                  <a:lnTo>
                    <a:pt x="387" y="186"/>
                  </a:lnTo>
                  <a:lnTo>
                    <a:pt x="379" y="188"/>
                  </a:lnTo>
                  <a:lnTo>
                    <a:pt x="373" y="189"/>
                  </a:lnTo>
                  <a:lnTo>
                    <a:pt x="367" y="192"/>
                  </a:lnTo>
                  <a:lnTo>
                    <a:pt x="363" y="194"/>
                  </a:lnTo>
                  <a:lnTo>
                    <a:pt x="357" y="198"/>
                  </a:lnTo>
                  <a:lnTo>
                    <a:pt x="356" y="203"/>
                  </a:lnTo>
                  <a:lnTo>
                    <a:pt x="357" y="206"/>
                  </a:lnTo>
                  <a:lnTo>
                    <a:pt x="361" y="209"/>
                  </a:lnTo>
                  <a:lnTo>
                    <a:pt x="366" y="210"/>
                  </a:lnTo>
                  <a:lnTo>
                    <a:pt x="372" y="210"/>
                  </a:lnTo>
                  <a:lnTo>
                    <a:pt x="378" y="209"/>
                  </a:lnTo>
                  <a:lnTo>
                    <a:pt x="385" y="209"/>
                  </a:lnTo>
                  <a:lnTo>
                    <a:pt x="392" y="207"/>
                  </a:lnTo>
                  <a:lnTo>
                    <a:pt x="401" y="207"/>
                  </a:lnTo>
                  <a:lnTo>
                    <a:pt x="410" y="206"/>
                  </a:lnTo>
                  <a:lnTo>
                    <a:pt x="418" y="204"/>
                  </a:lnTo>
                  <a:lnTo>
                    <a:pt x="426" y="203"/>
                  </a:lnTo>
                  <a:lnTo>
                    <a:pt x="434" y="203"/>
                  </a:lnTo>
                  <a:lnTo>
                    <a:pt x="444" y="204"/>
                  </a:lnTo>
                  <a:lnTo>
                    <a:pt x="454" y="206"/>
                  </a:lnTo>
                  <a:lnTo>
                    <a:pt x="468" y="210"/>
                  </a:lnTo>
                  <a:lnTo>
                    <a:pt x="482" y="216"/>
                  </a:lnTo>
                  <a:lnTo>
                    <a:pt x="502" y="223"/>
                  </a:lnTo>
                  <a:lnTo>
                    <a:pt x="524" y="234"/>
                  </a:lnTo>
                  <a:lnTo>
                    <a:pt x="542" y="244"/>
                  </a:lnTo>
                  <a:lnTo>
                    <a:pt x="556" y="259"/>
                  </a:lnTo>
                  <a:lnTo>
                    <a:pt x="571" y="277"/>
                  </a:lnTo>
                  <a:lnTo>
                    <a:pt x="583" y="296"/>
                  </a:lnTo>
                  <a:lnTo>
                    <a:pt x="595" y="318"/>
                  </a:lnTo>
                  <a:lnTo>
                    <a:pt x="602" y="340"/>
                  </a:lnTo>
                  <a:lnTo>
                    <a:pt x="609" y="365"/>
                  </a:lnTo>
                  <a:lnTo>
                    <a:pt x="614" y="389"/>
                  </a:lnTo>
                  <a:lnTo>
                    <a:pt x="615" y="405"/>
                  </a:lnTo>
                  <a:lnTo>
                    <a:pt x="617" y="420"/>
                  </a:lnTo>
                  <a:lnTo>
                    <a:pt x="615" y="435"/>
                  </a:lnTo>
                  <a:lnTo>
                    <a:pt x="614" y="450"/>
                  </a:lnTo>
                  <a:lnTo>
                    <a:pt x="605" y="439"/>
                  </a:lnTo>
                  <a:lnTo>
                    <a:pt x="590" y="429"/>
                  </a:lnTo>
                  <a:lnTo>
                    <a:pt x="574" y="420"/>
                  </a:lnTo>
                  <a:lnTo>
                    <a:pt x="555" y="411"/>
                  </a:lnTo>
                  <a:lnTo>
                    <a:pt x="534" y="405"/>
                  </a:lnTo>
                  <a:lnTo>
                    <a:pt x="514" y="399"/>
                  </a:lnTo>
                  <a:lnTo>
                    <a:pt x="494" y="395"/>
                  </a:lnTo>
                  <a:lnTo>
                    <a:pt x="477" y="392"/>
                  </a:lnTo>
                  <a:lnTo>
                    <a:pt x="466" y="390"/>
                  </a:lnTo>
                  <a:lnTo>
                    <a:pt x="454" y="387"/>
                  </a:lnTo>
                  <a:lnTo>
                    <a:pt x="441" y="385"/>
                  </a:lnTo>
                  <a:lnTo>
                    <a:pt x="429" y="380"/>
                  </a:lnTo>
                  <a:lnTo>
                    <a:pt x="418" y="374"/>
                  </a:lnTo>
                  <a:lnTo>
                    <a:pt x="406" y="364"/>
                  </a:lnTo>
                  <a:lnTo>
                    <a:pt x="397" y="352"/>
                  </a:lnTo>
                  <a:lnTo>
                    <a:pt x="389" y="337"/>
                  </a:lnTo>
                  <a:lnTo>
                    <a:pt x="379" y="317"/>
                  </a:lnTo>
                  <a:lnTo>
                    <a:pt x="370" y="300"/>
                  </a:lnTo>
                  <a:lnTo>
                    <a:pt x="364" y="281"/>
                  </a:lnTo>
                  <a:lnTo>
                    <a:pt x="364" y="254"/>
                  </a:lnTo>
                  <a:lnTo>
                    <a:pt x="364" y="247"/>
                  </a:lnTo>
                  <a:lnTo>
                    <a:pt x="360" y="238"/>
                  </a:lnTo>
                  <a:lnTo>
                    <a:pt x="356" y="232"/>
                  </a:lnTo>
                  <a:lnTo>
                    <a:pt x="348" y="225"/>
                  </a:lnTo>
                  <a:lnTo>
                    <a:pt x="341" y="220"/>
                  </a:lnTo>
                  <a:lnTo>
                    <a:pt x="333" y="215"/>
                  </a:lnTo>
                  <a:lnTo>
                    <a:pt x="327" y="212"/>
                  </a:lnTo>
                  <a:lnTo>
                    <a:pt x="322" y="209"/>
                  </a:lnTo>
                  <a:lnTo>
                    <a:pt x="314" y="206"/>
                  </a:lnTo>
                  <a:lnTo>
                    <a:pt x="307" y="203"/>
                  </a:lnTo>
                  <a:lnTo>
                    <a:pt x="302" y="204"/>
                  </a:lnTo>
                  <a:lnTo>
                    <a:pt x="301" y="207"/>
                  </a:lnTo>
                  <a:lnTo>
                    <a:pt x="302" y="213"/>
                  </a:lnTo>
                  <a:lnTo>
                    <a:pt x="302" y="220"/>
                  </a:lnTo>
                  <a:lnTo>
                    <a:pt x="305" y="226"/>
                  </a:lnTo>
                  <a:lnTo>
                    <a:pt x="308" y="234"/>
                  </a:lnTo>
                  <a:lnTo>
                    <a:pt x="313" y="238"/>
                  </a:lnTo>
                  <a:lnTo>
                    <a:pt x="322" y="246"/>
                  </a:lnTo>
                  <a:lnTo>
                    <a:pt x="332" y="256"/>
                  </a:lnTo>
                  <a:lnTo>
                    <a:pt x="345" y="268"/>
                  </a:lnTo>
                  <a:lnTo>
                    <a:pt x="358" y="283"/>
                  </a:lnTo>
                  <a:lnTo>
                    <a:pt x="372" y="299"/>
                  </a:lnTo>
                  <a:lnTo>
                    <a:pt x="382" y="318"/>
                  </a:lnTo>
                  <a:lnTo>
                    <a:pt x="391" y="340"/>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63" name="Freeform 346"/>
            <p:cNvSpPr>
              <a:spLocks/>
            </p:cNvSpPr>
            <p:nvPr/>
          </p:nvSpPr>
          <p:spPr bwMode="auto">
            <a:xfrm>
              <a:off x="1039" y="1767"/>
              <a:ext cx="247" cy="251"/>
            </a:xfrm>
            <a:custGeom>
              <a:avLst/>
              <a:gdLst>
                <a:gd name="T0" fmla="*/ 188 w 247"/>
                <a:gd name="T1" fmla="*/ 242 h 251"/>
                <a:gd name="T2" fmla="*/ 195 w 247"/>
                <a:gd name="T3" fmla="*/ 229 h 251"/>
                <a:gd name="T4" fmla="*/ 210 w 247"/>
                <a:gd name="T5" fmla="*/ 225 h 251"/>
                <a:gd name="T6" fmla="*/ 221 w 247"/>
                <a:gd name="T7" fmla="*/ 229 h 251"/>
                <a:gd name="T8" fmla="*/ 224 w 247"/>
                <a:gd name="T9" fmla="*/ 235 h 251"/>
                <a:gd name="T10" fmla="*/ 232 w 247"/>
                <a:gd name="T11" fmla="*/ 237 h 251"/>
                <a:gd name="T12" fmla="*/ 244 w 247"/>
                <a:gd name="T13" fmla="*/ 239 h 251"/>
                <a:gd name="T14" fmla="*/ 247 w 247"/>
                <a:gd name="T15" fmla="*/ 238 h 251"/>
                <a:gd name="T16" fmla="*/ 242 w 247"/>
                <a:gd name="T17" fmla="*/ 229 h 251"/>
                <a:gd name="T18" fmla="*/ 233 w 247"/>
                <a:gd name="T19" fmla="*/ 222 h 251"/>
                <a:gd name="T20" fmla="*/ 224 w 247"/>
                <a:gd name="T21" fmla="*/ 220 h 251"/>
                <a:gd name="T22" fmla="*/ 213 w 247"/>
                <a:gd name="T23" fmla="*/ 222 h 251"/>
                <a:gd name="T24" fmla="*/ 204 w 247"/>
                <a:gd name="T25" fmla="*/ 213 h 251"/>
                <a:gd name="T26" fmla="*/ 201 w 247"/>
                <a:gd name="T27" fmla="*/ 200 h 251"/>
                <a:gd name="T28" fmla="*/ 202 w 247"/>
                <a:gd name="T29" fmla="*/ 192 h 251"/>
                <a:gd name="T30" fmla="*/ 207 w 247"/>
                <a:gd name="T31" fmla="*/ 188 h 251"/>
                <a:gd name="T32" fmla="*/ 213 w 247"/>
                <a:gd name="T33" fmla="*/ 180 h 251"/>
                <a:gd name="T34" fmla="*/ 223 w 247"/>
                <a:gd name="T35" fmla="*/ 176 h 251"/>
                <a:gd name="T36" fmla="*/ 233 w 247"/>
                <a:gd name="T37" fmla="*/ 151 h 251"/>
                <a:gd name="T38" fmla="*/ 226 w 247"/>
                <a:gd name="T39" fmla="*/ 103 h 251"/>
                <a:gd name="T40" fmla="*/ 193 w 247"/>
                <a:gd name="T41" fmla="*/ 64 h 251"/>
                <a:gd name="T42" fmla="*/ 137 w 247"/>
                <a:gd name="T43" fmla="*/ 35 h 251"/>
                <a:gd name="T44" fmla="*/ 86 w 247"/>
                <a:gd name="T45" fmla="*/ 25 h 251"/>
                <a:gd name="T46" fmla="*/ 56 w 247"/>
                <a:gd name="T47" fmla="*/ 18 h 251"/>
                <a:gd name="T48" fmla="*/ 28 w 247"/>
                <a:gd name="T49" fmla="*/ 10 h 251"/>
                <a:gd name="T50" fmla="*/ 7 w 247"/>
                <a:gd name="T51" fmla="*/ 3 h 251"/>
                <a:gd name="T52" fmla="*/ 9 w 247"/>
                <a:gd name="T53" fmla="*/ 12 h 251"/>
                <a:gd name="T54" fmla="*/ 24 w 247"/>
                <a:gd name="T55" fmla="*/ 43 h 251"/>
                <a:gd name="T56" fmla="*/ 34 w 247"/>
                <a:gd name="T57" fmla="*/ 77 h 251"/>
                <a:gd name="T58" fmla="*/ 44 w 247"/>
                <a:gd name="T59" fmla="*/ 109 h 251"/>
                <a:gd name="T60" fmla="*/ 52 w 247"/>
                <a:gd name="T61" fmla="*/ 140 h 251"/>
                <a:gd name="T62" fmla="*/ 68 w 247"/>
                <a:gd name="T63" fmla="*/ 180 h 251"/>
                <a:gd name="T64" fmla="*/ 99 w 247"/>
                <a:gd name="T65" fmla="*/ 220 h 251"/>
                <a:gd name="T66" fmla="*/ 152 w 247"/>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7"/>
                <a:gd name="T103" fmla="*/ 0 h 251"/>
                <a:gd name="T104" fmla="*/ 247 w 247"/>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7" h="251">
                  <a:moveTo>
                    <a:pt x="188" y="251"/>
                  </a:moveTo>
                  <a:lnTo>
                    <a:pt x="188" y="242"/>
                  </a:lnTo>
                  <a:lnTo>
                    <a:pt x="190" y="235"/>
                  </a:lnTo>
                  <a:lnTo>
                    <a:pt x="195" y="229"/>
                  </a:lnTo>
                  <a:lnTo>
                    <a:pt x="202" y="226"/>
                  </a:lnTo>
                  <a:lnTo>
                    <a:pt x="210" y="225"/>
                  </a:lnTo>
                  <a:lnTo>
                    <a:pt x="217" y="226"/>
                  </a:lnTo>
                  <a:lnTo>
                    <a:pt x="221" y="229"/>
                  </a:lnTo>
                  <a:lnTo>
                    <a:pt x="223" y="232"/>
                  </a:lnTo>
                  <a:lnTo>
                    <a:pt x="224" y="235"/>
                  </a:lnTo>
                  <a:lnTo>
                    <a:pt x="227" y="235"/>
                  </a:lnTo>
                  <a:lnTo>
                    <a:pt x="232" y="237"/>
                  </a:lnTo>
                  <a:lnTo>
                    <a:pt x="238" y="238"/>
                  </a:lnTo>
                  <a:lnTo>
                    <a:pt x="244" y="239"/>
                  </a:lnTo>
                  <a:lnTo>
                    <a:pt x="247" y="239"/>
                  </a:lnTo>
                  <a:lnTo>
                    <a:pt x="247" y="238"/>
                  </a:lnTo>
                  <a:lnTo>
                    <a:pt x="245" y="234"/>
                  </a:lnTo>
                  <a:lnTo>
                    <a:pt x="242" y="229"/>
                  </a:lnTo>
                  <a:lnTo>
                    <a:pt x="238" y="226"/>
                  </a:lnTo>
                  <a:lnTo>
                    <a:pt x="233" y="222"/>
                  </a:lnTo>
                  <a:lnTo>
                    <a:pt x="227" y="219"/>
                  </a:lnTo>
                  <a:lnTo>
                    <a:pt x="224" y="220"/>
                  </a:lnTo>
                  <a:lnTo>
                    <a:pt x="219" y="222"/>
                  </a:lnTo>
                  <a:lnTo>
                    <a:pt x="213" y="222"/>
                  </a:lnTo>
                  <a:lnTo>
                    <a:pt x="208" y="219"/>
                  </a:lnTo>
                  <a:lnTo>
                    <a:pt x="204" y="213"/>
                  </a:lnTo>
                  <a:lnTo>
                    <a:pt x="201" y="205"/>
                  </a:lnTo>
                  <a:lnTo>
                    <a:pt x="201" y="200"/>
                  </a:lnTo>
                  <a:lnTo>
                    <a:pt x="201" y="195"/>
                  </a:lnTo>
                  <a:lnTo>
                    <a:pt x="202" y="192"/>
                  </a:lnTo>
                  <a:lnTo>
                    <a:pt x="204" y="189"/>
                  </a:lnTo>
                  <a:lnTo>
                    <a:pt x="207" y="188"/>
                  </a:lnTo>
                  <a:lnTo>
                    <a:pt x="208" y="185"/>
                  </a:lnTo>
                  <a:lnTo>
                    <a:pt x="213" y="180"/>
                  </a:lnTo>
                  <a:lnTo>
                    <a:pt x="219" y="177"/>
                  </a:lnTo>
                  <a:lnTo>
                    <a:pt x="223" y="176"/>
                  </a:lnTo>
                  <a:lnTo>
                    <a:pt x="227" y="176"/>
                  </a:lnTo>
                  <a:lnTo>
                    <a:pt x="233" y="151"/>
                  </a:lnTo>
                  <a:lnTo>
                    <a:pt x="232" y="127"/>
                  </a:lnTo>
                  <a:lnTo>
                    <a:pt x="226" y="103"/>
                  </a:lnTo>
                  <a:lnTo>
                    <a:pt x="213" y="83"/>
                  </a:lnTo>
                  <a:lnTo>
                    <a:pt x="193" y="64"/>
                  </a:lnTo>
                  <a:lnTo>
                    <a:pt x="168" y="49"/>
                  </a:lnTo>
                  <a:lnTo>
                    <a:pt x="137" y="35"/>
                  </a:lnTo>
                  <a:lnTo>
                    <a:pt x="100" y="28"/>
                  </a:lnTo>
                  <a:lnTo>
                    <a:pt x="86" y="25"/>
                  </a:lnTo>
                  <a:lnTo>
                    <a:pt x="71" y="22"/>
                  </a:lnTo>
                  <a:lnTo>
                    <a:pt x="56" y="18"/>
                  </a:lnTo>
                  <a:lnTo>
                    <a:pt x="41" y="13"/>
                  </a:lnTo>
                  <a:lnTo>
                    <a:pt x="28" y="10"/>
                  </a:lnTo>
                  <a:lnTo>
                    <a:pt x="16" y="6"/>
                  </a:lnTo>
                  <a:lnTo>
                    <a:pt x="7" y="3"/>
                  </a:lnTo>
                  <a:lnTo>
                    <a:pt x="0" y="0"/>
                  </a:lnTo>
                  <a:lnTo>
                    <a:pt x="9" y="12"/>
                  </a:lnTo>
                  <a:lnTo>
                    <a:pt x="16" y="27"/>
                  </a:lnTo>
                  <a:lnTo>
                    <a:pt x="24" y="43"/>
                  </a:lnTo>
                  <a:lnTo>
                    <a:pt x="30" y="59"/>
                  </a:lnTo>
                  <a:lnTo>
                    <a:pt x="34" y="77"/>
                  </a:lnTo>
                  <a:lnTo>
                    <a:pt x="40" y="95"/>
                  </a:lnTo>
                  <a:lnTo>
                    <a:pt x="44" y="109"/>
                  </a:lnTo>
                  <a:lnTo>
                    <a:pt x="47" y="124"/>
                  </a:lnTo>
                  <a:lnTo>
                    <a:pt x="52" y="140"/>
                  </a:lnTo>
                  <a:lnTo>
                    <a:pt x="58" y="160"/>
                  </a:lnTo>
                  <a:lnTo>
                    <a:pt x="68" y="180"/>
                  </a:lnTo>
                  <a:lnTo>
                    <a:pt x="81" y="201"/>
                  </a:lnTo>
                  <a:lnTo>
                    <a:pt x="99" y="220"/>
                  </a:lnTo>
                  <a:lnTo>
                    <a:pt x="123" y="237"/>
                  </a:lnTo>
                  <a:lnTo>
                    <a:pt x="152" y="247"/>
                  </a:lnTo>
                  <a:lnTo>
                    <a:pt x="188" y="251"/>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64" name="Freeform 347"/>
            <p:cNvSpPr>
              <a:spLocks/>
            </p:cNvSpPr>
            <p:nvPr/>
          </p:nvSpPr>
          <p:spPr bwMode="auto">
            <a:xfrm>
              <a:off x="1305" y="1918"/>
              <a:ext cx="25" cy="26"/>
            </a:xfrm>
            <a:custGeom>
              <a:avLst/>
              <a:gdLst>
                <a:gd name="T0" fmla="*/ 0 w 25"/>
                <a:gd name="T1" fmla="*/ 10 h 26"/>
                <a:gd name="T2" fmla="*/ 1 w 25"/>
                <a:gd name="T3" fmla="*/ 4 h 26"/>
                <a:gd name="T4" fmla="*/ 4 w 25"/>
                <a:gd name="T5" fmla="*/ 1 h 26"/>
                <a:gd name="T6" fmla="*/ 9 w 25"/>
                <a:gd name="T7" fmla="*/ 0 h 26"/>
                <a:gd name="T8" fmla="*/ 13 w 25"/>
                <a:gd name="T9" fmla="*/ 0 h 26"/>
                <a:gd name="T10" fmla="*/ 17 w 25"/>
                <a:gd name="T11" fmla="*/ 1 h 26"/>
                <a:gd name="T12" fmla="*/ 22 w 25"/>
                <a:gd name="T13" fmla="*/ 4 h 26"/>
                <a:gd name="T14" fmla="*/ 23 w 25"/>
                <a:gd name="T15" fmla="*/ 7 h 26"/>
                <a:gd name="T16" fmla="*/ 25 w 25"/>
                <a:gd name="T17" fmla="*/ 13 h 26"/>
                <a:gd name="T18" fmla="*/ 23 w 25"/>
                <a:gd name="T19" fmla="*/ 19 h 26"/>
                <a:gd name="T20" fmla="*/ 22 w 25"/>
                <a:gd name="T21" fmla="*/ 22 h 26"/>
                <a:gd name="T22" fmla="*/ 17 w 25"/>
                <a:gd name="T23" fmla="*/ 25 h 26"/>
                <a:gd name="T24" fmla="*/ 15 w 25"/>
                <a:gd name="T25" fmla="*/ 26 h 26"/>
                <a:gd name="T26" fmla="*/ 10 w 25"/>
                <a:gd name="T27" fmla="*/ 25 h 26"/>
                <a:gd name="T28" fmla="*/ 4 w 25"/>
                <a:gd name="T29" fmla="*/ 20 h 26"/>
                <a:gd name="T30" fmla="*/ 1 w 25"/>
                <a:gd name="T31" fmla="*/ 16 h 26"/>
                <a:gd name="T32" fmla="*/ 0 w 25"/>
                <a:gd name="T33" fmla="*/ 1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6"/>
                <a:gd name="T53" fmla="*/ 25 w 25"/>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6">
                  <a:moveTo>
                    <a:pt x="0" y="10"/>
                  </a:moveTo>
                  <a:lnTo>
                    <a:pt x="1" y="4"/>
                  </a:lnTo>
                  <a:lnTo>
                    <a:pt x="4" y="1"/>
                  </a:lnTo>
                  <a:lnTo>
                    <a:pt x="9" y="0"/>
                  </a:lnTo>
                  <a:lnTo>
                    <a:pt x="13" y="0"/>
                  </a:lnTo>
                  <a:lnTo>
                    <a:pt x="17" y="1"/>
                  </a:lnTo>
                  <a:lnTo>
                    <a:pt x="22" y="4"/>
                  </a:lnTo>
                  <a:lnTo>
                    <a:pt x="23" y="7"/>
                  </a:lnTo>
                  <a:lnTo>
                    <a:pt x="25" y="13"/>
                  </a:lnTo>
                  <a:lnTo>
                    <a:pt x="23" y="19"/>
                  </a:lnTo>
                  <a:lnTo>
                    <a:pt x="22" y="22"/>
                  </a:lnTo>
                  <a:lnTo>
                    <a:pt x="17" y="25"/>
                  </a:lnTo>
                  <a:lnTo>
                    <a:pt x="15" y="26"/>
                  </a:lnTo>
                  <a:lnTo>
                    <a:pt x="10" y="25"/>
                  </a:lnTo>
                  <a:lnTo>
                    <a:pt x="4" y="20"/>
                  </a:lnTo>
                  <a:lnTo>
                    <a:pt x="1" y="16"/>
                  </a:lnTo>
                  <a:lnTo>
                    <a:pt x="0" y="10"/>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65" name="Freeform 348"/>
            <p:cNvSpPr>
              <a:spLocks/>
            </p:cNvSpPr>
            <p:nvPr/>
          </p:nvSpPr>
          <p:spPr bwMode="auto">
            <a:xfrm>
              <a:off x="1356" y="1953"/>
              <a:ext cx="28" cy="28"/>
            </a:xfrm>
            <a:custGeom>
              <a:avLst/>
              <a:gdLst>
                <a:gd name="T0" fmla="*/ 3 w 28"/>
                <a:gd name="T1" fmla="*/ 3 h 28"/>
                <a:gd name="T2" fmla="*/ 8 w 28"/>
                <a:gd name="T3" fmla="*/ 0 h 28"/>
                <a:gd name="T4" fmla="*/ 15 w 28"/>
                <a:gd name="T5" fmla="*/ 0 h 28"/>
                <a:gd name="T6" fmla="*/ 21 w 28"/>
                <a:gd name="T7" fmla="*/ 2 h 28"/>
                <a:gd name="T8" fmla="*/ 26 w 28"/>
                <a:gd name="T9" fmla="*/ 5 h 28"/>
                <a:gd name="T10" fmla="*/ 28 w 28"/>
                <a:gd name="T11" fmla="*/ 9 h 28"/>
                <a:gd name="T12" fmla="*/ 28 w 28"/>
                <a:gd name="T13" fmla="*/ 15 h 28"/>
                <a:gd name="T14" fmla="*/ 28 w 28"/>
                <a:gd name="T15" fmla="*/ 21 h 28"/>
                <a:gd name="T16" fmla="*/ 27 w 28"/>
                <a:gd name="T17" fmla="*/ 25 h 28"/>
                <a:gd name="T18" fmla="*/ 23 w 28"/>
                <a:gd name="T19" fmla="*/ 28 h 28"/>
                <a:gd name="T20" fmla="*/ 15 w 28"/>
                <a:gd name="T21" fmla="*/ 28 h 28"/>
                <a:gd name="T22" fmla="*/ 9 w 28"/>
                <a:gd name="T23" fmla="*/ 25 h 28"/>
                <a:gd name="T24" fmla="*/ 5 w 28"/>
                <a:gd name="T25" fmla="*/ 22 h 28"/>
                <a:gd name="T26" fmla="*/ 2 w 28"/>
                <a:gd name="T27" fmla="*/ 18 h 28"/>
                <a:gd name="T28" fmla="*/ 0 w 28"/>
                <a:gd name="T29" fmla="*/ 12 h 28"/>
                <a:gd name="T30" fmla="*/ 0 w 28"/>
                <a:gd name="T31" fmla="*/ 8 h 28"/>
                <a:gd name="T32" fmla="*/ 3 w 28"/>
                <a:gd name="T33" fmla="*/ 3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3" y="3"/>
                  </a:moveTo>
                  <a:lnTo>
                    <a:pt x="8" y="0"/>
                  </a:lnTo>
                  <a:lnTo>
                    <a:pt x="15" y="0"/>
                  </a:lnTo>
                  <a:lnTo>
                    <a:pt x="21" y="2"/>
                  </a:lnTo>
                  <a:lnTo>
                    <a:pt x="26" y="5"/>
                  </a:lnTo>
                  <a:lnTo>
                    <a:pt x="28" y="9"/>
                  </a:lnTo>
                  <a:lnTo>
                    <a:pt x="28" y="15"/>
                  </a:lnTo>
                  <a:lnTo>
                    <a:pt x="28" y="21"/>
                  </a:lnTo>
                  <a:lnTo>
                    <a:pt x="27" y="25"/>
                  </a:lnTo>
                  <a:lnTo>
                    <a:pt x="23" y="28"/>
                  </a:lnTo>
                  <a:lnTo>
                    <a:pt x="15" y="28"/>
                  </a:lnTo>
                  <a:lnTo>
                    <a:pt x="9" y="25"/>
                  </a:lnTo>
                  <a:lnTo>
                    <a:pt x="5" y="22"/>
                  </a:lnTo>
                  <a:lnTo>
                    <a:pt x="2" y="18"/>
                  </a:lnTo>
                  <a:lnTo>
                    <a:pt x="0" y="12"/>
                  </a:lnTo>
                  <a:lnTo>
                    <a:pt x="0" y="8"/>
                  </a:lnTo>
                  <a:lnTo>
                    <a:pt x="3" y="3"/>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66" name="Freeform 349"/>
            <p:cNvSpPr>
              <a:spLocks/>
            </p:cNvSpPr>
            <p:nvPr/>
          </p:nvSpPr>
          <p:spPr bwMode="auto">
            <a:xfrm>
              <a:off x="1294" y="1986"/>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5 h 28"/>
                <a:gd name="T14" fmla="*/ 26 w 27"/>
                <a:gd name="T15" fmla="*/ 20 h 28"/>
                <a:gd name="T16" fmla="*/ 23 w 27"/>
                <a:gd name="T17" fmla="*/ 25 h 28"/>
                <a:gd name="T18" fmla="*/ 18 w 27"/>
                <a:gd name="T19" fmla="*/ 26 h 28"/>
                <a:gd name="T20" fmla="*/ 14 w 27"/>
                <a:gd name="T21" fmla="*/ 28 h 28"/>
                <a:gd name="T22" fmla="*/ 8 w 27"/>
                <a:gd name="T23" fmla="*/ 28 h 28"/>
                <a:gd name="T24" fmla="*/ 3 w 27"/>
                <a:gd name="T25" fmla="*/ 25 h 28"/>
                <a:gd name="T26" fmla="*/ 0 w 27"/>
                <a:gd name="T27" fmla="*/ 20 h 28"/>
                <a:gd name="T28" fmla="*/ 0 w 27"/>
                <a:gd name="T29" fmla="*/ 15 h 28"/>
                <a:gd name="T30" fmla="*/ 2 w 27"/>
                <a:gd name="T31" fmla="*/ 10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5"/>
                  </a:lnTo>
                  <a:lnTo>
                    <a:pt x="26" y="20"/>
                  </a:lnTo>
                  <a:lnTo>
                    <a:pt x="23" y="25"/>
                  </a:lnTo>
                  <a:lnTo>
                    <a:pt x="18" y="26"/>
                  </a:lnTo>
                  <a:lnTo>
                    <a:pt x="14" y="28"/>
                  </a:lnTo>
                  <a:lnTo>
                    <a:pt x="8" y="28"/>
                  </a:lnTo>
                  <a:lnTo>
                    <a:pt x="3" y="25"/>
                  </a:lnTo>
                  <a:lnTo>
                    <a:pt x="0" y="20"/>
                  </a:lnTo>
                  <a:lnTo>
                    <a:pt x="0" y="15"/>
                  </a:lnTo>
                  <a:lnTo>
                    <a:pt x="2" y="10"/>
                  </a:lnTo>
                  <a:lnTo>
                    <a:pt x="3" y="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67" name="Freeform 350"/>
            <p:cNvSpPr>
              <a:spLocks/>
            </p:cNvSpPr>
            <p:nvPr/>
          </p:nvSpPr>
          <p:spPr bwMode="auto">
            <a:xfrm>
              <a:off x="1250" y="1952"/>
              <a:ext cx="28" cy="28"/>
            </a:xfrm>
            <a:custGeom>
              <a:avLst/>
              <a:gdLst>
                <a:gd name="T0" fmla="*/ 5 w 28"/>
                <a:gd name="T1" fmla="*/ 1 h 28"/>
                <a:gd name="T2" fmla="*/ 2 w 28"/>
                <a:gd name="T3" fmla="*/ 6 h 28"/>
                <a:gd name="T4" fmla="*/ 0 w 28"/>
                <a:gd name="T5" fmla="*/ 12 h 28"/>
                <a:gd name="T6" fmla="*/ 0 w 28"/>
                <a:gd name="T7" fmla="*/ 18 h 28"/>
                <a:gd name="T8" fmla="*/ 2 w 28"/>
                <a:gd name="T9" fmla="*/ 22 h 28"/>
                <a:gd name="T10" fmla="*/ 6 w 28"/>
                <a:gd name="T11" fmla="*/ 25 h 28"/>
                <a:gd name="T12" fmla="*/ 13 w 28"/>
                <a:gd name="T13" fmla="*/ 28 h 28"/>
                <a:gd name="T14" fmla="*/ 19 w 28"/>
                <a:gd name="T15" fmla="*/ 28 h 28"/>
                <a:gd name="T16" fmla="*/ 24 w 28"/>
                <a:gd name="T17" fmla="*/ 25 h 28"/>
                <a:gd name="T18" fmla="*/ 27 w 28"/>
                <a:gd name="T19" fmla="*/ 20 h 28"/>
                <a:gd name="T20" fmla="*/ 28 w 28"/>
                <a:gd name="T21" fmla="*/ 16 h 28"/>
                <a:gd name="T22" fmla="*/ 28 w 28"/>
                <a:gd name="T23" fmla="*/ 12 h 28"/>
                <a:gd name="T24" fmla="*/ 27 w 28"/>
                <a:gd name="T25" fmla="*/ 7 h 28"/>
                <a:gd name="T26" fmla="*/ 22 w 28"/>
                <a:gd name="T27" fmla="*/ 4 h 28"/>
                <a:gd name="T28" fmla="*/ 16 w 28"/>
                <a:gd name="T29" fmla="*/ 1 h 28"/>
                <a:gd name="T30" fmla="*/ 9 w 28"/>
                <a:gd name="T31" fmla="*/ 0 h 28"/>
                <a:gd name="T32" fmla="*/ 5 w 28"/>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5" y="1"/>
                  </a:moveTo>
                  <a:lnTo>
                    <a:pt x="2" y="6"/>
                  </a:lnTo>
                  <a:lnTo>
                    <a:pt x="0" y="12"/>
                  </a:lnTo>
                  <a:lnTo>
                    <a:pt x="0" y="18"/>
                  </a:lnTo>
                  <a:lnTo>
                    <a:pt x="2" y="22"/>
                  </a:lnTo>
                  <a:lnTo>
                    <a:pt x="6" y="25"/>
                  </a:lnTo>
                  <a:lnTo>
                    <a:pt x="13" y="28"/>
                  </a:lnTo>
                  <a:lnTo>
                    <a:pt x="19" y="28"/>
                  </a:lnTo>
                  <a:lnTo>
                    <a:pt x="24" y="25"/>
                  </a:lnTo>
                  <a:lnTo>
                    <a:pt x="27" y="20"/>
                  </a:lnTo>
                  <a:lnTo>
                    <a:pt x="28" y="16"/>
                  </a:lnTo>
                  <a:lnTo>
                    <a:pt x="28" y="12"/>
                  </a:lnTo>
                  <a:lnTo>
                    <a:pt x="27" y="7"/>
                  </a:lnTo>
                  <a:lnTo>
                    <a:pt x="22" y="4"/>
                  </a:lnTo>
                  <a:lnTo>
                    <a:pt x="16" y="1"/>
                  </a:lnTo>
                  <a:lnTo>
                    <a:pt x="9" y="0"/>
                  </a:lnTo>
                  <a:lnTo>
                    <a:pt x="5"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68" name="Freeform 351"/>
            <p:cNvSpPr>
              <a:spLocks/>
            </p:cNvSpPr>
            <p:nvPr/>
          </p:nvSpPr>
          <p:spPr bwMode="auto">
            <a:xfrm>
              <a:off x="1234" y="2004"/>
              <a:ext cx="24" cy="25"/>
            </a:xfrm>
            <a:custGeom>
              <a:avLst/>
              <a:gdLst>
                <a:gd name="T0" fmla="*/ 0 w 24"/>
                <a:gd name="T1" fmla="*/ 16 h 25"/>
                <a:gd name="T2" fmla="*/ 0 w 24"/>
                <a:gd name="T3" fmla="*/ 11 h 25"/>
                <a:gd name="T4" fmla="*/ 0 w 24"/>
                <a:gd name="T5" fmla="*/ 7 h 25"/>
                <a:gd name="T6" fmla="*/ 3 w 24"/>
                <a:gd name="T7" fmla="*/ 4 h 25"/>
                <a:gd name="T8" fmla="*/ 7 w 24"/>
                <a:gd name="T9" fmla="*/ 1 h 25"/>
                <a:gd name="T10" fmla="*/ 15 w 24"/>
                <a:gd name="T11" fmla="*/ 0 h 25"/>
                <a:gd name="T12" fmla="*/ 19 w 24"/>
                <a:gd name="T13" fmla="*/ 1 h 25"/>
                <a:gd name="T14" fmla="*/ 22 w 24"/>
                <a:gd name="T15" fmla="*/ 4 h 25"/>
                <a:gd name="T16" fmla="*/ 24 w 24"/>
                <a:gd name="T17" fmla="*/ 8 h 25"/>
                <a:gd name="T18" fmla="*/ 24 w 24"/>
                <a:gd name="T19" fmla="*/ 13 h 25"/>
                <a:gd name="T20" fmla="*/ 22 w 24"/>
                <a:gd name="T21" fmla="*/ 19 h 25"/>
                <a:gd name="T22" fmla="*/ 18 w 24"/>
                <a:gd name="T23" fmla="*/ 22 h 25"/>
                <a:gd name="T24" fmla="*/ 15 w 24"/>
                <a:gd name="T25" fmla="*/ 25 h 25"/>
                <a:gd name="T26" fmla="*/ 10 w 24"/>
                <a:gd name="T27" fmla="*/ 25 h 25"/>
                <a:gd name="T28" fmla="*/ 6 w 24"/>
                <a:gd name="T29" fmla="*/ 22 h 25"/>
                <a:gd name="T30" fmla="*/ 1 w 24"/>
                <a:gd name="T31" fmla="*/ 19 h 25"/>
                <a:gd name="T32" fmla="*/ 0 w 24"/>
                <a:gd name="T33" fmla="*/ 16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5"/>
                <a:gd name="T53" fmla="*/ 24 w 24"/>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5">
                  <a:moveTo>
                    <a:pt x="0" y="16"/>
                  </a:moveTo>
                  <a:lnTo>
                    <a:pt x="0" y="11"/>
                  </a:lnTo>
                  <a:lnTo>
                    <a:pt x="0" y="7"/>
                  </a:lnTo>
                  <a:lnTo>
                    <a:pt x="3" y="4"/>
                  </a:lnTo>
                  <a:lnTo>
                    <a:pt x="7" y="1"/>
                  </a:lnTo>
                  <a:lnTo>
                    <a:pt x="15" y="0"/>
                  </a:lnTo>
                  <a:lnTo>
                    <a:pt x="19" y="1"/>
                  </a:lnTo>
                  <a:lnTo>
                    <a:pt x="22" y="4"/>
                  </a:lnTo>
                  <a:lnTo>
                    <a:pt x="24" y="8"/>
                  </a:lnTo>
                  <a:lnTo>
                    <a:pt x="24" y="13"/>
                  </a:lnTo>
                  <a:lnTo>
                    <a:pt x="22" y="19"/>
                  </a:lnTo>
                  <a:lnTo>
                    <a:pt x="18" y="22"/>
                  </a:lnTo>
                  <a:lnTo>
                    <a:pt x="15" y="25"/>
                  </a:lnTo>
                  <a:lnTo>
                    <a:pt x="10" y="25"/>
                  </a:lnTo>
                  <a:lnTo>
                    <a:pt x="6" y="22"/>
                  </a:lnTo>
                  <a:lnTo>
                    <a:pt x="1" y="19"/>
                  </a:lnTo>
                  <a:lnTo>
                    <a:pt x="0" y="1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69" name="Freeform 352"/>
            <p:cNvSpPr>
              <a:spLocks/>
            </p:cNvSpPr>
            <p:nvPr/>
          </p:nvSpPr>
          <p:spPr bwMode="auto">
            <a:xfrm>
              <a:off x="1277" y="2042"/>
              <a:ext cx="20" cy="28"/>
            </a:xfrm>
            <a:custGeom>
              <a:avLst/>
              <a:gdLst>
                <a:gd name="T0" fmla="*/ 7 w 20"/>
                <a:gd name="T1" fmla="*/ 28 h 28"/>
                <a:gd name="T2" fmla="*/ 3 w 20"/>
                <a:gd name="T3" fmla="*/ 27 h 28"/>
                <a:gd name="T4" fmla="*/ 0 w 20"/>
                <a:gd name="T5" fmla="*/ 24 h 28"/>
                <a:gd name="T6" fmla="*/ 0 w 20"/>
                <a:gd name="T7" fmla="*/ 19 h 28"/>
                <a:gd name="T8" fmla="*/ 0 w 20"/>
                <a:gd name="T9" fmla="*/ 13 h 28"/>
                <a:gd name="T10" fmla="*/ 1 w 20"/>
                <a:gd name="T11" fmla="*/ 9 h 28"/>
                <a:gd name="T12" fmla="*/ 4 w 20"/>
                <a:gd name="T13" fmla="*/ 4 h 28"/>
                <a:gd name="T14" fmla="*/ 9 w 20"/>
                <a:gd name="T15" fmla="*/ 1 h 28"/>
                <a:gd name="T16" fmla="*/ 13 w 20"/>
                <a:gd name="T17" fmla="*/ 0 h 28"/>
                <a:gd name="T18" fmla="*/ 16 w 20"/>
                <a:gd name="T19" fmla="*/ 1 h 28"/>
                <a:gd name="T20" fmla="*/ 19 w 20"/>
                <a:gd name="T21" fmla="*/ 4 h 28"/>
                <a:gd name="T22" fmla="*/ 20 w 20"/>
                <a:gd name="T23" fmla="*/ 10 h 28"/>
                <a:gd name="T24" fmla="*/ 20 w 20"/>
                <a:gd name="T25" fmla="*/ 15 h 28"/>
                <a:gd name="T26" fmla="*/ 19 w 20"/>
                <a:gd name="T27" fmla="*/ 19 h 28"/>
                <a:gd name="T28" fmla="*/ 16 w 20"/>
                <a:gd name="T29" fmla="*/ 24 h 28"/>
                <a:gd name="T30" fmla="*/ 13 w 20"/>
                <a:gd name="T31" fmla="*/ 27 h 28"/>
                <a:gd name="T32" fmla="*/ 7 w 20"/>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8"/>
                <a:gd name="T53" fmla="*/ 20 w 20"/>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8">
                  <a:moveTo>
                    <a:pt x="7" y="28"/>
                  </a:moveTo>
                  <a:lnTo>
                    <a:pt x="3" y="27"/>
                  </a:lnTo>
                  <a:lnTo>
                    <a:pt x="0" y="24"/>
                  </a:lnTo>
                  <a:lnTo>
                    <a:pt x="0" y="19"/>
                  </a:lnTo>
                  <a:lnTo>
                    <a:pt x="0" y="13"/>
                  </a:lnTo>
                  <a:lnTo>
                    <a:pt x="1" y="9"/>
                  </a:lnTo>
                  <a:lnTo>
                    <a:pt x="4" y="4"/>
                  </a:lnTo>
                  <a:lnTo>
                    <a:pt x="9" y="1"/>
                  </a:lnTo>
                  <a:lnTo>
                    <a:pt x="13" y="0"/>
                  </a:lnTo>
                  <a:lnTo>
                    <a:pt x="16" y="1"/>
                  </a:lnTo>
                  <a:lnTo>
                    <a:pt x="19" y="4"/>
                  </a:lnTo>
                  <a:lnTo>
                    <a:pt x="20" y="10"/>
                  </a:lnTo>
                  <a:lnTo>
                    <a:pt x="20" y="15"/>
                  </a:lnTo>
                  <a:lnTo>
                    <a:pt x="19" y="19"/>
                  </a:lnTo>
                  <a:lnTo>
                    <a:pt x="16" y="24"/>
                  </a:lnTo>
                  <a:lnTo>
                    <a:pt x="13" y="27"/>
                  </a:lnTo>
                  <a:lnTo>
                    <a:pt x="7" y="28"/>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70" name="Freeform 353"/>
            <p:cNvSpPr>
              <a:spLocks/>
            </p:cNvSpPr>
            <p:nvPr/>
          </p:nvSpPr>
          <p:spPr bwMode="auto">
            <a:xfrm>
              <a:off x="1314" y="2015"/>
              <a:ext cx="25" cy="33"/>
            </a:xfrm>
            <a:custGeom>
              <a:avLst/>
              <a:gdLst>
                <a:gd name="T0" fmla="*/ 1 w 25"/>
                <a:gd name="T1" fmla="*/ 18 h 33"/>
                <a:gd name="T2" fmla="*/ 4 w 25"/>
                <a:gd name="T3" fmla="*/ 12 h 33"/>
                <a:gd name="T4" fmla="*/ 7 w 25"/>
                <a:gd name="T5" fmla="*/ 6 h 33"/>
                <a:gd name="T6" fmla="*/ 10 w 25"/>
                <a:gd name="T7" fmla="*/ 2 h 33"/>
                <a:gd name="T8" fmla="*/ 16 w 25"/>
                <a:gd name="T9" fmla="*/ 0 h 33"/>
                <a:gd name="T10" fmla="*/ 22 w 25"/>
                <a:gd name="T11" fmla="*/ 2 h 33"/>
                <a:gd name="T12" fmla="*/ 25 w 25"/>
                <a:gd name="T13" fmla="*/ 6 h 33"/>
                <a:gd name="T14" fmla="*/ 25 w 25"/>
                <a:gd name="T15" fmla="*/ 11 h 33"/>
                <a:gd name="T16" fmla="*/ 25 w 25"/>
                <a:gd name="T17" fmla="*/ 17 h 33"/>
                <a:gd name="T18" fmla="*/ 22 w 25"/>
                <a:gd name="T19" fmla="*/ 23 h 33"/>
                <a:gd name="T20" fmla="*/ 19 w 25"/>
                <a:gd name="T21" fmla="*/ 27 h 33"/>
                <a:gd name="T22" fmla="*/ 13 w 25"/>
                <a:gd name="T23" fmla="*/ 31 h 33"/>
                <a:gd name="T24" fmla="*/ 8 w 25"/>
                <a:gd name="T25" fmla="*/ 33 h 33"/>
                <a:gd name="T26" fmla="*/ 4 w 25"/>
                <a:gd name="T27" fmla="*/ 31 h 33"/>
                <a:gd name="T28" fmla="*/ 1 w 25"/>
                <a:gd name="T29" fmla="*/ 27 h 33"/>
                <a:gd name="T30" fmla="*/ 0 w 25"/>
                <a:gd name="T31" fmla="*/ 23 h 33"/>
                <a:gd name="T32" fmla="*/ 1 w 25"/>
                <a:gd name="T33" fmla="*/ 1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3"/>
                <a:gd name="T53" fmla="*/ 25 w 25"/>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3">
                  <a:moveTo>
                    <a:pt x="1" y="18"/>
                  </a:moveTo>
                  <a:lnTo>
                    <a:pt x="4" y="12"/>
                  </a:lnTo>
                  <a:lnTo>
                    <a:pt x="7" y="6"/>
                  </a:lnTo>
                  <a:lnTo>
                    <a:pt x="10" y="2"/>
                  </a:lnTo>
                  <a:lnTo>
                    <a:pt x="16" y="0"/>
                  </a:lnTo>
                  <a:lnTo>
                    <a:pt x="22" y="2"/>
                  </a:lnTo>
                  <a:lnTo>
                    <a:pt x="25" y="6"/>
                  </a:lnTo>
                  <a:lnTo>
                    <a:pt x="25" y="11"/>
                  </a:lnTo>
                  <a:lnTo>
                    <a:pt x="25" y="17"/>
                  </a:lnTo>
                  <a:lnTo>
                    <a:pt x="22" y="23"/>
                  </a:lnTo>
                  <a:lnTo>
                    <a:pt x="19" y="27"/>
                  </a:lnTo>
                  <a:lnTo>
                    <a:pt x="13" y="31"/>
                  </a:lnTo>
                  <a:lnTo>
                    <a:pt x="8" y="33"/>
                  </a:lnTo>
                  <a:lnTo>
                    <a:pt x="4" y="31"/>
                  </a:lnTo>
                  <a:lnTo>
                    <a:pt x="1" y="27"/>
                  </a:lnTo>
                  <a:lnTo>
                    <a:pt x="0" y="23"/>
                  </a:lnTo>
                  <a:lnTo>
                    <a:pt x="1" y="18"/>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71" name="Freeform 354"/>
            <p:cNvSpPr>
              <a:spLocks/>
            </p:cNvSpPr>
            <p:nvPr/>
          </p:nvSpPr>
          <p:spPr bwMode="auto">
            <a:xfrm>
              <a:off x="1348" y="2023"/>
              <a:ext cx="25" cy="25"/>
            </a:xfrm>
            <a:custGeom>
              <a:avLst/>
              <a:gdLst>
                <a:gd name="T0" fmla="*/ 19 w 25"/>
                <a:gd name="T1" fmla="*/ 1 h 25"/>
                <a:gd name="T2" fmla="*/ 22 w 25"/>
                <a:gd name="T3" fmla="*/ 4 h 25"/>
                <a:gd name="T4" fmla="*/ 23 w 25"/>
                <a:gd name="T5" fmla="*/ 9 h 25"/>
                <a:gd name="T6" fmla="*/ 25 w 25"/>
                <a:gd name="T7" fmla="*/ 12 h 25"/>
                <a:gd name="T8" fmla="*/ 23 w 25"/>
                <a:gd name="T9" fmla="*/ 16 h 25"/>
                <a:gd name="T10" fmla="*/ 19 w 25"/>
                <a:gd name="T11" fmla="*/ 20 h 25"/>
                <a:gd name="T12" fmla="*/ 16 w 25"/>
                <a:gd name="T13" fmla="*/ 23 h 25"/>
                <a:gd name="T14" fmla="*/ 11 w 25"/>
                <a:gd name="T15" fmla="*/ 25 h 25"/>
                <a:gd name="T16" fmla="*/ 7 w 25"/>
                <a:gd name="T17" fmla="*/ 25 h 25"/>
                <a:gd name="T18" fmla="*/ 4 w 25"/>
                <a:gd name="T19" fmla="*/ 23 h 25"/>
                <a:gd name="T20" fmla="*/ 1 w 25"/>
                <a:gd name="T21" fmla="*/ 19 h 25"/>
                <a:gd name="T22" fmla="*/ 0 w 25"/>
                <a:gd name="T23" fmla="*/ 15 h 25"/>
                <a:gd name="T24" fmla="*/ 0 w 25"/>
                <a:gd name="T25" fmla="*/ 10 h 25"/>
                <a:gd name="T26" fmla="*/ 3 w 25"/>
                <a:gd name="T27" fmla="*/ 4 h 25"/>
                <a:gd name="T28" fmla="*/ 7 w 25"/>
                <a:gd name="T29" fmla="*/ 1 h 25"/>
                <a:gd name="T30" fmla="*/ 11 w 25"/>
                <a:gd name="T31" fmla="*/ 0 h 25"/>
                <a:gd name="T32" fmla="*/ 19 w 25"/>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5"/>
                <a:gd name="T53" fmla="*/ 25 w 2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5">
                  <a:moveTo>
                    <a:pt x="19" y="1"/>
                  </a:moveTo>
                  <a:lnTo>
                    <a:pt x="22" y="4"/>
                  </a:lnTo>
                  <a:lnTo>
                    <a:pt x="23" y="9"/>
                  </a:lnTo>
                  <a:lnTo>
                    <a:pt x="25" y="12"/>
                  </a:lnTo>
                  <a:lnTo>
                    <a:pt x="23" y="16"/>
                  </a:lnTo>
                  <a:lnTo>
                    <a:pt x="19" y="20"/>
                  </a:lnTo>
                  <a:lnTo>
                    <a:pt x="16" y="23"/>
                  </a:lnTo>
                  <a:lnTo>
                    <a:pt x="11" y="25"/>
                  </a:lnTo>
                  <a:lnTo>
                    <a:pt x="7" y="25"/>
                  </a:lnTo>
                  <a:lnTo>
                    <a:pt x="4" y="23"/>
                  </a:lnTo>
                  <a:lnTo>
                    <a:pt x="1" y="19"/>
                  </a:lnTo>
                  <a:lnTo>
                    <a:pt x="0" y="15"/>
                  </a:lnTo>
                  <a:lnTo>
                    <a:pt x="0" y="10"/>
                  </a:lnTo>
                  <a:lnTo>
                    <a:pt x="3" y="4"/>
                  </a:lnTo>
                  <a:lnTo>
                    <a:pt x="7" y="1"/>
                  </a:lnTo>
                  <a:lnTo>
                    <a:pt x="11" y="0"/>
                  </a:lnTo>
                  <a:lnTo>
                    <a:pt x="19"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72" name="Freeform 355"/>
            <p:cNvSpPr>
              <a:spLocks/>
            </p:cNvSpPr>
            <p:nvPr/>
          </p:nvSpPr>
          <p:spPr bwMode="auto">
            <a:xfrm>
              <a:off x="1064" y="2058"/>
              <a:ext cx="210" cy="145"/>
            </a:xfrm>
            <a:custGeom>
              <a:avLst/>
              <a:gdLst>
                <a:gd name="T0" fmla="*/ 205 w 210"/>
                <a:gd name="T1" fmla="*/ 15 h 145"/>
                <a:gd name="T2" fmla="*/ 201 w 210"/>
                <a:gd name="T3" fmla="*/ 12 h 145"/>
                <a:gd name="T4" fmla="*/ 199 w 210"/>
                <a:gd name="T5" fmla="*/ 6 h 145"/>
                <a:gd name="T6" fmla="*/ 189 w 210"/>
                <a:gd name="T7" fmla="*/ 16 h 145"/>
                <a:gd name="T8" fmla="*/ 168 w 210"/>
                <a:gd name="T9" fmla="*/ 12 h 145"/>
                <a:gd name="T10" fmla="*/ 124 w 210"/>
                <a:gd name="T11" fmla="*/ 3 h 145"/>
                <a:gd name="T12" fmla="*/ 90 w 210"/>
                <a:gd name="T13" fmla="*/ 2 h 145"/>
                <a:gd name="T14" fmla="*/ 84 w 210"/>
                <a:gd name="T15" fmla="*/ 8 h 145"/>
                <a:gd name="T16" fmla="*/ 114 w 210"/>
                <a:gd name="T17" fmla="*/ 6 h 145"/>
                <a:gd name="T18" fmla="*/ 151 w 210"/>
                <a:gd name="T19" fmla="*/ 15 h 145"/>
                <a:gd name="T20" fmla="*/ 176 w 210"/>
                <a:gd name="T21" fmla="*/ 27 h 145"/>
                <a:gd name="T22" fmla="*/ 173 w 210"/>
                <a:gd name="T23" fmla="*/ 33 h 145"/>
                <a:gd name="T24" fmla="*/ 157 w 210"/>
                <a:gd name="T25" fmla="*/ 42 h 145"/>
                <a:gd name="T26" fmla="*/ 139 w 210"/>
                <a:gd name="T27" fmla="*/ 45 h 145"/>
                <a:gd name="T28" fmla="*/ 106 w 210"/>
                <a:gd name="T29" fmla="*/ 36 h 145"/>
                <a:gd name="T30" fmla="*/ 71 w 210"/>
                <a:gd name="T31" fmla="*/ 33 h 145"/>
                <a:gd name="T32" fmla="*/ 53 w 210"/>
                <a:gd name="T33" fmla="*/ 40 h 145"/>
                <a:gd name="T34" fmla="*/ 65 w 210"/>
                <a:gd name="T35" fmla="*/ 40 h 145"/>
                <a:gd name="T36" fmla="*/ 83 w 210"/>
                <a:gd name="T37" fmla="*/ 40 h 145"/>
                <a:gd name="T38" fmla="*/ 103 w 210"/>
                <a:gd name="T39" fmla="*/ 43 h 145"/>
                <a:gd name="T40" fmla="*/ 129 w 210"/>
                <a:gd name="T41" fmla="*/ 50 h 145"/>
                <a:gd name="T42" fmla="*/ 132 w 210"/>
                <a:gd name="T43" fmla="*/ 59 h 145"/>
                <a:gd name="T44" fmla="*/ 100 w 210"/>
                <a:gd name="T45" fmla="*/ 70 h 145"/>
                <a:gd name="T46" fmla="*/ 71 w 210"/>
                <a:gd name="T47" fmla="*/ 65 h 145"/>
                <a:gd name="T48" fmla="*/ 46 w 210"/>
                <a:gd name="T49" fmla="*/ 59 h 145"/>
                <a:gd name="T50" fmla="*/ 55 w 210"/>
                <a:gd name="T51" fmla="*/ 67 h 145"/>
                <a:gd name="T52" fmla="*/ 78 w 210"/>
                <a:gd name="T53" fmla="*/ 77 h 145"/>
                <a:gd name="T54" fmla="*/ 52 w 210"/>
                <a:gd name="T55" fmla="*/ 86 h 145"/>
                <a:gd name="T56" fmla="*/ 18 w 210"/>
                <a:gd name="T57" fmla="*/ 96 h 145"/>
                <a:gd name="T58" fmla="*/ 0 w 210"/>
                <a:gd name="T59" fmla="*/ 102 h 145"/>
                <a:gd name="T60" fmla="*/ 10 w 210"/>
                <a:gd name="T61" fmla="*/ 104 h 145"/>
                <a:gd name="T62" fmla="*/ 38 w 210"/>
                <a:gd name="T63" fmla="*/ 101 h 145"/>
                <a:gd name="T64" fmla="*/ 72 w 210"/>
                <a:gd name="T65" fmla="*/ 92 h 145"/>
                <a:gd name="T66" fmla="*/ 86 w 210"/>
                <a:gd name="T67" fmla="*/ 98 h 145"/>
                <a:gd name="T68" fmla="*/ 72 w 210"/>
                <a:gd name="T69" fmla="*/ 139 h 145"/>
                <a:gd name="T70" fmla="*/ 74 w 210"/>
                <a:gd name="T71" fmla="*/ 145 h 145"/>
                <a:gd name="T72" fmla="*/ 92 w 210"/>
                <a:gd name="T73" fmla="*/ 114 h 145"/>
                <a:gd name="T74" fmla="*/ 106 w 210"/>
                <a:gd name="T75" fmla="*/ 84 h 145"/>
                <a:gd name="T76" fmla="*/ 127 w 210"/>
                <a:gd name="T77" fmla="*/ 76 h 145"/>
                <a:gd name="T78" fmla="*/ 146 w 210"/>
                <a:gd name="T79" fmla="*/ 67 h 145"/>
                <a:gd name="T80" fmla="*/ 148 w 210"/>
                <a:gd name="T81" fmla="*/ 96 h 145"/>
                <a:gd name="T82" fmla="*/ 139 w 210"/>
                <a:gd name="T83" fmla="*/ 133 h 145"/>
                <a:gd name="T84" fmla="*/ 146 w 210"/>
                <a:gd name="T85" fmla="*/ 126 h 145"/>
                <a:gd name="T86" fmla="*/ 163 w 210"/>
                <a:gd name="T87" fmla="*/ 79 h 145"/>
                <a:gd name="T88" fmla="*/ 177 w 210"/>
                <a:gd name="T89" fmla="*/ 46 h 145"/>
                <a:gd name="T90" fmla="*/ 191 w 210"/>
                <a:gd name="T91" fmla="*/ 33 h 145"/>
                <a:gd name="T92" fmla="*/ 195 w 210"/>
                <a:gd name="T93" fmla="*/ 40 h 145"/>
                <a:gd name="T94" fmla="*/ 191 w 210"/>
                <a:gd name="T95" fmla="*/ 89 h 145"/>
                <a:gd name="T96" fmla="*/ 202 w 210"/>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0"/>
                <a:gd name="T148" fmla="*/ 0 h 145"/>
                <a:gd name="T149" fmla="*/ 210 w 210"/>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0" h="145">
                  <a:moveTo>
                    <a:pt x="210" y="18"/>
                  </a:moveTo>
                  <a:lnTo>
                    <a:pt x="208" y="16"/>
                  </a:lnTo>
                  <a:lnTo>
                    <a:pt x="205" y="15"/>
                  </a:lnTo>
                  <a:lnTo>
                    <a:pt x="204" y="15"/>
                  </a:lnTo>
                  <a:lnTo>
                    <a:pt x="202" y="14"/>
                  </a:lnTo>
                  <a:lnTo>
                    <a:pt x="201" y="12"/>
                  </a:lnTo>
                  <a:lnTo>
                    <a:pt x="201" y="9"/>
                  </a:lnTo>
                  <a:lnTo>
                    <a:pt x="199" y="8"/>
                  </a:lnTo>
                  <a:lnTo>
                    <a:pt x="199" y="6"/>
                  </a:lnTo>
                  <a:lnTo>
                    <a:pt x="196" y="11"/>
                  </a:lnTo>
                  <a:lnTo>
                    <a:pt x="194" y="14"/>
                  </a:lnTo>
                  <a:lnTo>
                    <a:pt x="189" y="16"/>
                  </a:lnTo>
                  <a:lnTo>
                    <a:pt x="188" y="18"/>
                  </a:lnTo>
                  <a:lnTo>
                    <a:pt x="179" y="15"/>
                  </a:lnTo>
                  <a:lnTo>
                    <a:pt x="168" y="12"/>
                  </a:lnTo>
                  <a:lnTo>
                    <a:pt x="154" y="9"/>
                  </a:lnTo>
                  <a:lnTo>
                    <a:pt x="139" y="5"/>
                  </a:lnTo>
                  <a:lnTo>
                    <a:pt x="124" y="3"/>
                  </a:lnTo>
                  <a:lnTo>
                    <a:pt x="109" y="2"/>
                  </a:lnTo>
                  <a:lnTo>
                    <a:pt x="99" y="0"/>
                  </a:lnTo>
                  <a:lnTo>
                    <a:pt x="90" y="2"/>
                  </a:lnTo>
                  <a:lnTo>
                    <a:pt x="81" y="5"/>
                  </a:lnTo>
                  <a:lnTo>
                    <a:pt x="80" y="6"/>
                  </a:lnTo>
                  <a:lnTo>
                    <a:pt x="84" y="8"/>
                  </a:lnTo>
                  <a:lnTo>
                    <a:pt x="90" y="6"/>
                  </a:lnTo>
                  <a:lnTo>
                    <a:pt x="102" y="5"/>
                  </a:lnTo>
                  <a:lnTo>
                    <a:pt x="114" y="6"/>
                  </a:lnTo>
                  <a:lnTo>
                    <a:pt x="126" y="8"/>
                  </a:lnTo>
                  <a:lnTo>
                    <a:pt x="139" y="11"/>
                  </a:lnTo>
                  <a:lnTo>
                    <a:pt x="151" y="15"/>
                  </a:lnTo>
                  <a:lnTo>
                    <a:pt x="161" y="18"/>
                  </a:lnTo>
                  <a:lnTo>
                    <a:pt x="170" y="22"/>
                  </a:lnTo>
                  <a:lnTo>
                    <a:pt x="176" y="27"/>
                  </a:lnTo>
                  <a:lnTo>
                    <a:pt x="179" y="30"/>
                  </a:lnTo>
                  <a:lnTo>
                    <a:pt x="177" y="31"/>
                  </a:lnTo>
                  <a:lnTo>
                    <a:pt x="173" y="33"/>
                  </a:lnTo>
                  <a:lnTo>
                    <a:pt x="168" y="36"/>
                  </a:lnTo>
                  <a:lnTo>
                    <a:pt x="163" y="39"/>
                  </a:lnTo>
                  <a:lnTo>
                    <a:pt x="157" y="42"/>
                  </a:lnTo>
                  <a:lnTo>
                    <a:pt x="151" y="45"/>
                  </a:lnTo>
                  <a:lnTo>
                    <a:pt x="146" y="48"/>
                  </a:lnTo>
                  <a:lnTo>
                    <a:pt x="139" y="45"/>
                  </a:lnTo>
                  <a:lnTo>
                    <a:pt x="130" y="42"/>
                  </a:lnTo>
                  <a:lnTo>
                    <a:pt x="118" y="39"/>
                  </a:lnTo>
                  <a:lnTo>
                    <a:pt x="106" y="36"/>
                  </a:lnTo>
                  <a:lnTo>
                    <a:pt x="93" y="34"/>
                  </a:lnTo>
                  <a:lnTo>
                    <a:pt x="81" y="33"/>
                  </a:lnTo>
                  <a:lnTo>
                    <a:pt x="71" y="33"/>
                  </a:lnTo>
                  <a:lnTo>
                    <a:pt x="62" y="36"/>
                  </a:lnTo>
                  <a:lnTo>
                    <a:pt x="56" y="39"/>
                  </a:lnTo>
                  <a:lnTo>
                    <a:pt x="53" y="40"/>
                  </a:lnTo>
                  <a:lnTo>
                    <a:pt x="53" y="42"/>
                  </a:lnTo>
                  <a:lnTo>
                    <a:pt x="61" y="40"/>
                  </a:lnTo>
                  <a:lnTo>
                    <a:pt x="65" y="40"/>
                  </a:lnTo>
                  <a:lnTo>
                    <a:pt x="71" y="40"/>
                  </a:lnTo>
                  <a:lnTo>
                    <a:pt x="77" y="40"/>
                  </a:lnTo>
                  <a:lnTo>
                    <a:pt x="83" y="40"/>
                  </a:lnTo>
                  <a:lnTo>
                    <a:pt x="90" y="40"/>
                  </a:lnTo>
                  <a:lnTo>
                    <a:pt x="96" y="42"/>
                  </a:lnTo>
                  <a:lnTo>
                    <a:pt x="103" y="43"/>
                  </a:lnTo>
                  <a:lnTo>
                    <a:pt x="109" y="45"/>
                  </a:lnTo>
                  <a:lnTo>
                    <a:pt x="120" y="48"/>
                  </a:lnTo>
                  <a:lnTo>
                    <a:pt x="129" y="50"/>
                  </a:lnTo>
                  <a:lnTo>
                    <a:pt x="134" y="52"/>
                  </a:lnTo>
                  <a:lnTo>
                    <a:pt x="139" y="55"/>
                  </a:lnTo>
                  <a:lnTo>
                    <a:pt x="132" y="59"/>
                  </a:lnTo>
                  <a:lnTo>
                    <a:pt x="120" y="64"/>
                  </a:lnTo>
                  <a:lnTo>
                    <a:pt x="108" y="67"/>
                  </a:lnTo>
                  <a:lnTo>
                    <a:pt x="100" y="70"/>
                  </a:lnTo>
                  <a:lnTo>
                    <a:pt x="93" y="71"/>
                  </a:lnTo>
                  <a:lnTo>
                    <a:pt x="83" y="68"/>
                  </a:lnTo>
                  <a:lnTo>
                    <a:pt x="71" y="65"/>
                  </a:lnTo>
                  <a:lnTo>
                    <a:pt x="62" y="62"/>
                  </a:lnTo>
                  <a:lnTo>
                    <a:pt x="53" y="59"/>
                  </a:lnTo>
                  <a:lnTo>
                    <a:pt x="46" y="59"/>
                  </a:lnTo>
                  <a:lnTo>
                    <a:pt x="41" y="61"/>
                  </a:lnTo>
                  <a:lnTo>
                    <a:pt x="46" y="64"/>
                  </a:lnTo>
                  <a:lnTo>
                    <a:pt x="55" y="67"/>
                  </a:lnTo>
                  <a:lnTo>
                    <a:pt x="65" y="70"/>
                  </a:lnTo>
                  <a:lnTo>
                    <a:pt x="72" y="74"/>
                  </a:lnTo>
                  <a:lnTo>
                    <a:pt x="78" y="77"/>
                  </a:lnTo>
                  <a:lnTo>
                    <a:pt x="72" y="79"/>
                  </a:lnTo>
                  <a:lnTo>
                    <a:pt x="64" y="82"/>
                  </a:lnTo>
                  <a:lnTo>
                    <a:pt x="52" y="86"/>
                  </a:lnTo>
                  <a:lnTo>
                    <a:pt x="40" y="89"/>
                  </a:lnTo>
                  <a:lnTo>
                    <a:pt x="28" y="92"/>
                  </a:lnTo>
                  <a:lnTo>
                    <a:pt x="18" y="96"/>
                  </a:lnTo>
                  <a:lnTo>
                    <a:pt x="9" y="99"/>
                  </a:lnTo>
                  <a:lnTo>
                    <a:pt x="5" y="101"/>
                  </a:lnTo>
                  <a:lnTo>
                    <a:pt x="0" y="102"/>
                  </a:lnTo>
                  <a:lnTo>
                    <a:pt x="0" y="104"/>
                  </a:lnTo>
                  <a:lnTo>
                    <a:pt x="3" y="104"/>
                  </a:lnTo>
                  <a:lnTo>
                    <a:pt x="10" y="104"/>
                  </a:lnTo>
                  <a:lnTo>
                    <a:pt x="18" y="104"/>
                  </a:lnTo>
                  <a:lnTo>
                    <a:pt x="28" y="102"/>
                  </a:lnTo>
                  <a:lnTo>
                    <a:pt x="38" y="101"/>
                  </a:lnTo>
                  <a:lnTo>
                    <a:pt x="52" y="98"/>
                  </a:lnTo>
                  <a:lnTo>
                    <a:pt x="62" y="95"/>
                  </a:lnTo>
                  <a:lnTo>
                    <a:pt x="72" y="92"/>
                  </a:lnTo>
                  <a:lnTo>
                    <a:pt x="81" y="89"/>
                  </a:lnTo>
                  <a:lnTo>
                    <a:pt x="87" y="86"/>
                  </a:lnTo>
                  <a:lnTo>
                    <a:pt x="86" y="98"/>
                  </a:lnTo>
                  <a:lnTo>
                    <a:pt x="83" y="114"/>
                  </a:lnTo>
                  <a:lnTo>
                    <a:pt x="78" y="129"/>
                  </a:lnTo>
                  <a:lnTo>
                    <a:pt x="72" y="139"/>
                  </a:lnTo>
                  <a:lnTo>
                    <a:pt x="69" y="144"/>
                  </a:lnTo>
                  <a:lnTo>
                    <a:pt x="71" y="145"/>
                  </a:lnTo>
                  <a:lnTo>
                    <a:pt x="74" y="145"/>
                  </a:lnTo>
                  <a:lnTo>
                    <a:pt x="77" y="141"/>
                  </a:lnTo>
                  <a:lnTo>
                    <a:pt x="83" y="130"/>
                  </a:lnTo>
                  <a:lnTo>
                    <a:pt x="92" y="114"/>
                  </a:lnTo>
                  <a:lnTo>
                    <a:pt x="99" y="98"/>
                  </a:lnTo>
                  <a:lnTo>
                    <a:pt x="102" y="86"/>
                  </a:lnTo>
                  <a:lnTo>
                    <a:pt x="106" y="84"/>
                  </a:lnTo>
                  <a:lnTo>
                    <a:pt x="114" y="82"/>
                  </a:lnTo>
                  <a:lnTo>
                    <a:pt x="120" y="79"/>
                  </a:lnTo>
                  <a:lnTo>
                    <a:pt x="127" y="76"/>
                  </a:lnTo>
                  <a:lnTo>
                    <a:pt x="134" y="73"/>
                  </a:lnTo>
                  <a:lnTo>
                    <a:pt x="140" y="70"/>
                  </a:lnTo>
                  <a:lnTo>
                    <a:pt x="146" y="67"/>
                  </a:lnTo>
                  <a:lnTo>
                    <a:pt x="149" y="65"/>
                  </a:lnTo>
                  <a:lnTo>
                    <a:pt x="149" y="79"/>
                  </a:lnTo>
                  <a:lnTo>
                    <a:pt x="148" y="96"/>
                  </a:lnTo>
                  <a:lnTo>
                    <a:pt x="145" y="114"/>
                  </a:lnTo>
                  <a:lnTo>
                    <a:pt x="142" y="126"/>
                  </a:lnTo>
                  <a:lnTo>
                    <a:pt x="139" y="133"/>
                  </a:lnTo>
                  <a:lnTo>
                    <a:pt x="139" y="135"/>
                  </a:lnTo>
                  <a:lnTo>
                    <a:pt x="142" y="133"/>
                  </a:lnTo>
                  <a:lnTo>
                    <a:pt x="146" y="126"/>
                  </a:lnTo>
                  <a:lnTo>
                    <a:pt x="152" y="114"/>
                  </a:lnTo>
                  <a:lnTo>
                    <a:pt x="158" y="96"/>
                  </a:lnTo>
                  <a:lnTo>
                    <a:pt x="163" y="79"/>
                  </a:lnTo>
                  <a:lnTo>
                    <a:pt x="163" y="61"/>
                  </a:lnTo>
                  <a:lnTo>
                    <a:pt x="171" y="53"/>
                  </a:lnTo>
                  <a:lnTo>
                    <a:pt x="177" y="46"/>
                  </a:lnTo>
                  <a:lnTo>
                    <a:pt x="183" y="40"/>
                  </a:lnTo>
                  <a:lnTo>
                    <a:pt x="188" y="36"/>
                  </a:lnTo>
                  <a:lnTo>
                    <a:pt x="191" y="33"/>
                  </a:lnTo>
                  <a:lnTo>
                    <a:pt x="194" y="33"/>
                  </a:lnTo>
                  <a:lnTo>
                    <a:pt x="195" y="36"/>
                  </a:lnTo>
                  <a:lnTo>
                    <a:pt x="195" y="40"/>
                  </a:lnTo>
                  <a:lnTo>
                    <a:pt x="194" y="53"/>
                  </a:lnTo>
                  <a:lnTo>
                    <a:pt x="192" y="71"/>
                  </a:lnTo>
                  <a:lnTo>
                    <a:pt x="191" y="89"/>
                  </a:lnTo>
                  <a:lnTo>
                    <a:pt x="189" y="102"/>
                  </a:lnTo>
                  <a:lnTo>
                    <a:pt x="196" y="87"/>
                  </a:lnTo>
                  <a:lnTo>
                    <a:pt x="202" y="62"/>
                  </a:lnTo>
                  <a:lnTo>
                    <a:pt x="207" y="37"/>
                  </a:lnTo>
                  <a:lnTo>
                    <a:pt x="210" y="18"/>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73" name="Freeform 356"/>
            <p:cNvSpPr>
              <a:spLocks/>
            </p:cNvSpPr>
            <p:nvPr/>
          </p:nvSpPr>
          <p:spPr bwMode="auto">
            <a:xfrm>
              <a:off x="1077" y="1802"/>
              <a:ext cx="170" cy="160"/>
            </a:xfrm>
            <a:custGeom>
              <a:avLst/>
              <a:gdLst>
                <a:gd name="T0" fmla="*/ 164 w 170"/>
                <a:gd name="T1" fmla="*/ 157 h 160"/>
                <a:gd name="T2" fmla="*/ 169 w 170"/>
                <a:gd name="T3" fmla="*/ 153 h 160"/>
                <a:gd name="T4" fmla="*/ 163 w 170"/>
                <a:gd name="T5" fmla="*/ 144 h 160"/>
                <a:gd name="T6" fmla="*/ 152 w 170"/>
                <a:gd name="T7" fmla="*/ 131 h 160"/>
                <a:gd name="T8" fmla="*/ 150 w 170"/>
                <a:gd name="T9" fmla="*/ 113 h 160"/>
                <a:gd name="T10" fmla="*/ 145 w 170"/>
                <a:gd name="T11" fmla="*/ 74 h 160"/>
                <a:gd name="T12" fmla="*/ 138 w 170"/>
                <a:gd name="T13" fmla="*/ 55 h 160"/>
                <a:gd name="T14" fmla="*/ 133 w 170"/>
                <a:gd name="T15" fmla="*/ 55 h 160"/>
                <a:gd name="T16" fmla="*/ 136 w 170"/>
                <a:gd name="T17" fmla="*/ 73 h 160"/>
                <a:gd name="T18" fmla="*/ 138 w 170"/>
                <a:gd name="T19" fmla="*/ 105 h 160"/>
                <a:gd name="T20" fmla="*/ 127 w 170"/>
                <a:gd name="T21" fmla="*/ 110 h 160"/>
                <a:gd name="T22" fmla="*/ 110 w 170"/>
                <a:gd name="T23" fmla="*/ 97 h 160"/>
                <a:gd name="T24" fmla="*/ 99 w 170"/>
                <a:gd name="T25" fmla="*/ 82 h 160"/>
                <a:gd name="T26" fmla="*/ 92 w 170"/>
                <a:gd name="T27" fmla="*/ 51 h 160"/>
                <a:gd name="T28" fmla="*/ 90 w 170"/>
                <a:gd name="T29" fmla="*/ 30 h 160"/>
                <a:gd name="T30" fmla="*/ 89 w 170"/>
                <a:gd name="T31" fmla="*/ 12 h 160"/>
                <a:gd name="T32" fmla="*/ 83 w 170"/>
                <a:gd name="T33" fmla="*/ 3 h 160"/>
                <a:gd name="T34" fmla="*/ 83 w 170"/>
                <a:gd name="T35" fmla="*/ 9 h 160"/>
                <a:gd name="T36" fmla="*/ 85 w 170"/>
                <a:gd name="T37" fmla="*/ 24 h 160"/>
                <a:gd name="T38" fmla="*/ 82 w 170"/>
                <a:gd name="T39" fmla="*/ 37 h 160"/>
                <a:gd name="T40" fmla="*/ 82 w 170"/>
                <a:gd name="T41" fmla="*/ 51 h 160"/>
                <a:gd name="T42" fmla="*/ 85 w 170"/>
                <a:gd name="T43" fmla="*/ 73 h 160"/>
                <a:gd name="T44" fmla="*/ 74 w 170"/>
                <a:gd name="T45" fmla="*/ 71 h 160"/>
                <a:gd name="T46" fmla="*/ 51 w 170"/>
                <a:gd name="T47" fmla="*/ 46 h 160"/>
                <a:gd name="T48" fmla="*/ 27 w 170"/>
                <a:gd name="T49" fmla="*/ 21 h 160"/>
                <a:gd name="T50" fmla="*/ 8 w 170"/>
                <a:gd name="T51" fmla="*/ 3 h 160"/>
                <a:gd name="T52" fmla="*/ 11 w 170"/>
                <a:gd name="T53" fmla="*/ 15 h 160"/>
                <a:gd name="T54" fmla="*/ 34 w 170"/>
                <a:gd name="T55" fmla="*/ 46 h 160"/>
                <a:gd name="T56" fmla="*/ 48 w 170"/>
                <a:gd name="T57" fmla="*/ 66 h 160"/>
                <a:gd name="T58" fmla="*/ 70 w 170"/>
                <a:gd name="T59" fmla="*/ 85 h 160"/>
                <a:gd name="T60" fmla="*/ 70 w 170"/>
                <a:gd name="T61" fmla="*/ 91 h 160"/>
                <a:gd name="T62" fmla="*/ 48 w 170"/>
                <a:gd name="T63" fmla="*/ 86 h 160"/>
                <a:gd name="T64" fmla="*/ 36 w 170"/>
                <a:gd name="T65" fmla="*/ 79 h 160"/>
                <a:gd name="T66" fmla="*/ 30 w 170"/>
                <a:gd name="T67" fmla="*/ 80 h 160"/>
                <a:gd name="T68" fmla="*/ 37 w 170"/>
                <a:gd name="T69" fmla="*/ 88 h 160"/>
                <a:gd name="T70" fmla="*/ 52 w 170"/>
                <a:gd name="T71" fmla="*/ 97 h 160"/>
                <a:gd name="T72" fmla="*/ 71 w 170"/>
                <a:gd name="T73" fmla="*/ 104 h 160"/>
                <a:gd name="T74" fmla="*/ 90 w 170"/>
                <a:gd name="T75" fmla="*/ 108 h 160"/>
                <a:gd name="T76" fmla="*/ 107 w 170"/>
                <a:gd name="T77" fmla="*/ 111 h 160"/>
                <a:gd name="T78" fmla="*/ 126 w 170"/>
                <a:gd name="T79" fmla="*/ 125 h 160"/>
                <a:gd name="T80" fmla="*/ 127 w 170"/>
                <a:gd name="T81" fmla="*/ 134 h 160"/>
                <a:gd name="T82" fmla="*/ 114 w 170"/>
                <a:gd name="T83" fmla="*/ 138 h 160"/>
                <a:gd name="T84" fmla="*/ 99 w 170"/>
                <a:gd name="T85" fmla="*/ 139 h 160"/>
                <a:gd name="T86" fmla="*/ 86 w 170"/>
                <a:gd name="T87" fmla="*/ 139 h 160"/>
                <a:gd name="T88" fmla="*/ 73 w 170"/>
                <a:gd name="T89" fmla="*/ 138 h 160"/>
                <a:gd name="T90" fmla="*/ 71 w 170"/>
                <a:gd name="T91" fmla="*/ 142 h 160"/>
                <a:gd name="T92" fmla="*/ 89 w 170"/>
                <a:gd name="T93" fmla="*/ 147 h 160"/>
                <a:gd name="T94" fmla="*/ 108 w 170"/>
                <a:gd name="T95" fmla="*/ 147 h 160"/>
                <a:gd name="T96" fmla="*/ 126 w 170"/>
                <a:gd name="T97" fmla="*/ 147 h 160"/>
                <a:gd name="T98" fmla="*/ 141 w 170"/>
                <a:gd name="T99" fmla="*/ 145 h 160"/>
                <a:gd name="T100" fmla="*/ 152 w 170"/>
                <a:gd name="T101" fmla="*/ 147 h 160"/>
                <a:gd name="T102" fmla="*/ 160 w 170"/>
                <a:gd name="T103" fmla="*/ 156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0"/>
                <a:gd name="T157" fmla="*/ 0 h 160"/>
                <a:gd name="T158" fmla="*/ 170 w 170"/>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0" h="160">
                  <a:moveTo>
                    <a:pt x="163" y="160"/>
                  </a:moveTo>
                  <a:lnTo>
                    <a:pt x="164" y="157"/>
                  </a:lnTo>
                  <a:lnTo>
                    <a:pt x="166" y="154"/>
                  </a:lnTo>
                  <a:lnTo>
                    <a:pt x="169" y="153"/>
                  </a:lnTo>
                  <a:lnTo>
                    <a:pt x="170" y="150"/>
                  </a:lnTo>
                  <a:lnTo>
                    <a:pt x="163" y="144"/>
                  </a:lnTo>
                  <a:lnTo>
                    <a:pt x="157" y="138"/>
                  </a:lnTo>
                  <a:lnTo>
                    <a:pt x="152" y="131"/>
                  </a:lnTo>
                  <a:lnTo>
                    <a:pt x="151" y="125"/>
                  </a:lnTo>
                  <a:lnTo>
                    <a:pt x="150" y="113"/>
                  </a:lnTo>
                  <a:lnTo>
                    <a:pt x="148" y="94"/>
                  </a:lnTo>
                  <a:lnTo>
                    <a:pt x="145" y="74"/>
                  </a:lnTo>
                  <a:lnTo>
                    <a:pt x="142" y="61"/>
                  </a:lnTo>
                  <a:lnTo>
                    <a:pt x="138" y="55"/>
                  </a:lnTo>
                  <a:lnTo>
                    <a:pt x="135" y="54"/>
                  </a:lnTo>
                  <a:lnTo>
                    <a:pt x="133" y="55"/>
                  </a:lnTo>
                  <a:lnTo>
                    <a:pt x="135" y="61"/>
                  </a:lnTo>
                  <a:lnTo>
                    <a:pt x="136" y="73"/>
                  </a:lnTo>
                  <a:lnTo>
                    <a:pt x="138" y="89"/>
                  </a:lnTo>
                  <a:lnTo>
                    <a:pt x="138" y="105"/>
                  </a:lnTo>
                  <a:lnTo>
                    <a:pt x="136" y="116"/>
                  </a:lnTo>
                  <a:lnTo>
                    <a:pt x="127" y="110"/>
                  </a:lnTo>
                  <a:lnTo>
                    <a:pt x="119" y="104"/>
                  </a:lnTo>
                  <a:lnTo>
                    <a:pt x="110" y="97"/>
                  </a:lnTo>
                  <a:lnTo>
                    <a:pt x="104" y="91"/>
                  </a:lnTo>
                  <a:lnTo>
                    <a:pt x="99" y="82"/>
                  </a:lnTo>
                  <a:lnTo>
                    <a:pt x="95" y="67"/>
                  </a:lnTo>
                  <a:lnTo>
                    <a:pt x="92" y="51"/>
                  </a:lnTo>
                  <a:lnTo>
                    <a:pt x="90" y="39"/>
                  </a:lnTo>
                  <a:lnTo>
                    <a:pt x="90" y="30"/>
                  </a:lnTo>
                  <a:lnTo>
                    <a:pt x="90" y="21"/>
                  </a:lnTo>
                  <a:lnTo>
                    <a:pt x="89" y="12"/>
                  </a:lnTo>
                  <a:lnTo>
                    <a:pt x="86" y="6"/>
                  </a:lnTo>
                  <a:lnTo>
                    <a:pt x="83" y="3"/>
                  </a:lnTo>
                  <a:lnTo>
                    <a:pt x="83" y="5"/>
                  </a:lnTo>
                  <a:lnTo>
                    <a:pt x="83" y="9"/>
                  </a:lnTo>
                  <a:lnTo>
                    <a:pt x="85" y="17"/>
                  </a:lnTo>
                  <a:lnTo>
                    <a:pt x="85" y="24"/>
                  </a:lnTo>
                  <a:lnTo>
                    <a:pt x="83" y="32"/>
                  </a:lnTo>
                  <a:lnTo>
                    <a:pt x="82" y="37"/>
                  </a:lnTo>
                  <a:lnTo>
                    <a:pt x="82" y="43"/>
                  </a:lnTo>
                  <a:lnTo>
                    <a:pt x="82" y="51"/>
                  </a:lnTo>
                  <a:lnTo>
                    <a:pt x="83" y="63"/>
                  </a:lnTo>
                  <a:lnTo>
                    <a:pt x="85" y="73"/>
                  </a:lnTo>
                  <a:lnTo>
                    <a:pt x="86" y="82"/>
                  </a:lnTo>
                  <a:lnTo>
                    <a:pt x="74" y="71"/>
                  </a:lnTo>
                  <a:lnTo>
                    <a:pt x="62" y="60"/>
                  </a:lnTo>
                  <a:lnTo>
                    <a:pt x="51" y="46"/>
                  </a:lnTo>
                  <a:lnTo>
                    <a:pt x="39" y="33"/>
                  </a:lnTo>
                  <a:lnTo>
                    <a:pt x="27" y="21"/>
                  </a:lnTo>
                  <a:lnTo>
                    <a:pt x="17" y="11"/>
                  </a:lnTo>
                  <a:lnTo>
                    <a:pt x="8" y="3"/>
                  </a:lnTo>
                  <a:lnTo>
                    <a:pt x="0" y="0"/>
                  </a:lnTo>
                  <a:lnTo>
                    <a:pt x="11" y="15"/>
                  </a:lnTo>
                  <a:lnTo>
                    <a:pt x="24" y="32"/>
                  </a:lnTo>
                  <a:lnTo>
                    <a:pt x="34" y="46"/>
                  </a:lnTo>
                  <a:lnTo>
                    <a:pt x="42" y="57"/>
                  </a:lnTo>
                  <a:lnTo>
                    <a:pt x="48" y="66"/>
                  </a:lnTo>
                  <a:lnTo>
                    <a:pt x="59" y="76"/>
                  </a:lnTo>
                  <a:lnTo>
                    <a:pt x="70" y="85"/>
                  </a:lnTo>
                  <a:lnTo>
                    <a:pt x="79" y="91"/>
                  </a:lnTo>
                  <a:lnTo>
                    <a:pt x="70" y="91"/>
                  </a:lnTo>
                  <a:lnTo>
                    <a:pt x="58" y="89"/>
                  </a:lnTo>
                  <a:lnTo>
                    <a:pt x="48" y="86"/>
                  </a:lnTo>
                  <a:lnTo>
                    <a:pt x="40" y="82"/>
                  </a:lnTo>
                  <a:lnTo>
                    <a:pt x="36" y="79"/>
                  </a:lnTo>
                  <a:lnTo>
                    <a:pt x="31" y="79"/>
                  </a:lnTo>
                  <a:lnTo>
                    <a:pt x="30" y="80"/>
                  </a:lnTo>
                  <a:lnTo>
                    <a:pt x="33" y="85"/>
                  </a:lnTo>
                  <a:lnTo>
                    <a:pt x="37" y="88"/>
                  </a:lnTo>
                  <a:lnTo>
                    <a:pt x="45" y="92"/>
                  </a:lnTo>
                  <a:lnTo>
                    <a:pt x="52" y="97"/>
                  </a:lnTo>
                  <a:lnTo>
                    <a:pt x="61" y="100"/>
                  </a:lnTo>
                  <a:lnTo>
                    <a:pt x="71" y="104"/>
                  </a:lnTo>
                  <a:lnTo>
                    <a:pt x="80" y="105"/>
                  </a:lnTo>
                  <a:lnTo>
                    <a:pt x="90" y="108"/>
                  </a:lnTo>
                  <a:lnTo>
                    <a:pt x="98" y="108"/>
                  </a:lnTo>
                  <a:lnTo>
                    <a:pt x="107" y="111"/>
                  </a:lnTo>
                  <a:lnTo>
                    <a:pt x="117" y="117"/>
                  </a:lnTo>
                  <a:lnTo>
                    <a:pt x="126" y="125"/>
                  </a:lnTo>
                  <a:lnTo>
                    <a:pt x="132" y="132"/>
                  </a:lnTo>
                  <a:lnTo>
                    <a:pt x="127" y="134"/>
                  </a:lnTo>
                  <a:lnTo>
                    <a:pt x="121" y="136"/>
                  </a:lnTo>
                  <a:lnTo>
                    <a:pt x="114" y="138"/>
                  </a:lnTo>
                  <a:lnTo>
                    <a:pt x="107" y="138"/>
                  </a:lnTo>
                  <a:lnTo>
                    <a:pt x="99" y="139"/>
                  </a:lnTo>
                  <a:lnTo>
                    <a:pt x="92" y="139"/>
                  </a:lnTo>
                  <a:lnTo>
                    <a:pt x="86" y="139"/>
                  </a:lnTo>
                  <a:lnTo>
                    <a:pt x="80" y="139"/>
                  </a:lnTo>
                  <a:lnTo>
                    <a:pt x="73" y="138"/>
                  </a:lnTo>
                  <a:lnTo>
                    <a:pt x="68" y="139"/>
                  </a:lnTo>
                  <a:lnTo>
                    <a:pt x="71" y="142"/>
                  </a:lnTo>
                  <a:lnTo>
                    <a:pt x="82" y="145"/>
                  </a:lnTo>
                  <a:lnTo>
                    <a:pt x="89" y="147"/>
                  </a:lnTo>
                  <a:lnTo>
                    <a:pt x="98" y="147"/>
                  </a:lnTo>
                  <a:lnTo>
                    <a:pt x="108" y="147"/>
                  </a:lnTo>
                  <a:lnTo>
                    <a:pt x="117" y="147"/>
                  </a:lnTo>
                  <a:lnTo>
                    <a:pt x="126" y="147"/>
                  </a:lnTo>
                  <a:lnTo>
                    <a:pt x="135" y="145"/>
                  </a:lnTo>
                  <a:lnTo>
                    <a:pt x="141" y="145"/>
                  </a:lnTo>
                  <a:lnTo>
                    <a:pt x="145" y="145"/>
                  </a:lnTo>
                  <a:lnTo>
                    <a:pt x="152" y="147"/>
                  </a:lnTo>
                  <a:lnTo>
                    <a:pt x="157" y="150"/>
                  </a:lnTo>
                  <a:lnTo>
                    <a:pt x="160" y="156"/>
                  </a:lnTo>
                  <a:lnTo>
                    <a:pt x="163" y="16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74" name="Freeform 357"/>
            <p:cNvSpPr>
              <a:spLocks/>
            </p:cNvSpPr>
            <p:nvPr/>
          </p:nvSpPr>
          <p:spPr bwMode="auto">
            <a:xfrm>
              <a:off x="1328" y="1742"/>
              <a:ext cx="104" cy="242"/>
            </a:xfrm>
            <a:custGeom>
              <a:avLst/>
              <a:gdLst>
                <a:gd name="T0" fmla="*/ 11 w 104"/>
                <a:gd name="T1" fmla="*/ 201 h 242"/>
                <a:gd name="T2" fmla="*/ 18 w 104"/>
                <a:gd name="T3" fmla="*/ 191 h 242"/>
                <a:gd name="T4" fmla="*/ 24 w 104"/>
                <a:gd name="T5" fmla="*/ 194 h 242"/>
                <a:gd name="T6" fmla="*/ 28 w 104"/>
                <a:gd name="T7" fmla="*/ 173 h 242"/>
                <a:gd name="T8" fmla="*/ 11 w 104"/>
                <a:gd name="T9" fmla="*/ 137 h 242"/>
                <a:gd name="T10" fmla="*/ 0 w 104"/>
                <a:gd name="T11" fmla="*/ 99 h 242"/>
                <a:gd name="T12" fmla="*/ 5 w 104"/>
                <a:gd name="T13" fmla="*/ 100 h 242"/>
                <a:gd name="T14" fmla="*/ 23 w 104"/>
                <a:gd name="T15" fmla="*/ 140 h 242"/>
                <a:gd name="T16" fmla="*/ 40 w 104"/>
                <a:gd name="T17" fmla="*/ 114 h 242"/>
                <a:gd name="T18" fmla="*/ 39 w 104"/>
                <a:gd name="T19" fmla="*/ 68 h 242"/>
                <a:gd name="T20" fmla="*/ 37 w 104"/>
                <a:gd name="T21" fmla="*/ 28 h 242"/>
                <a:gd name="T22" fmla="*/ 42 w 104"/>
                <a:gd name="T23" fmla="*/ 29 h 242"/>
                <a:gd name="T24" fmla="*/ 43 w 104"/>
                <a:gd name="T25" fmla="*/ 53 h 242"/>
                <a:gd name="T26" fmla="*/ 54 w 104"/>
                <a:gd name="T27" fmla="*/ 53 h 242"/>
                <a:gd name="T28" fmla="*/ 77 w 104"/>
                <a:gd name="T29" fmla="*/ 3 h 242"/>
                <a:gd name="T30" fmla="*/ 83 w 104"/>
                <a:gd name="T31" fmla="*/ 3 h 242"/>
                <a:gd name="T32" fmla="*/ 67 w 104"/>
                <a:gd name="T33" fmla="*/ 37 h 242"/>
                <a:gd name="T34" fmla="*/ 65 w 104"/>
                <a:gd name="T35" fmla="*/ 66 h 242"/>
                <a:gd name="T36" fmla="*/ 87 w 104"/>
                <a:gd name="T37" fmla="*/ 56 h 242"/>
                <a:gd name="T38" fmla="*/ 92 w 104"/>
                <a:gd name="T39" fmla="*/ 56 h 242"/>
                <a:gd name="T40" fmla="*/ 73 w 104"/>
                <a:gd name="T41" fmla="*/ 72 h 242"/>
                <a:gd name="T42" fmla="*/ 54 w 104"/>
                <a:gd name="T43" fmla="*/ 100 h 242"/>
                <a:gd name="T44" fmla="*/ 43 w 104"/>
                <a:gd name="T45" fmla="*/ 149 h 242"/>
                <a:gd name="T46" fmla="*/ 65 w 104"/>
                <a:gd name="T47" fmla="*/ 148 h 242"/>
                <a:gd name="T48" fmla="*/ 87 w 104"/>
                <a:gd name="T49" fmla="*/ 142 h 242"/>
                <a:gd name="T50" fmla="*/ 98 w 104"/>
                <a:gd name="T51" fmla="*/ 136 h 242"/>
                <a:gd name="T52" fmla="*/ 96 w 104"/>
                <a:gd name="T53" fmla="*/ 142 h 242"/>
                <a:gd name="T54" fmla="*/ 80 w 104"/>
                <a:gd name="T55" fmla="*/ 152 h 242"/>
                <a:gd name="T56" fmla="*/ 55 w 104"/>
                <a:gd name="T57" fmla="*/ 162 h 242"/>
                <a:gd name="T58" fmla="*/ 40 w 104"/>
                <a:gd name="T59" fmla="*/ 170 h 242"/>
                <a:gd name="T60" fmla="*/ 36 w 104"/>
                <a:gd name="T61" fmla="*/ 195 h 242"/>
                <a:gd name="T62" fmla="*/ 51 w 104"/>
                <a:gd name="T63" fmla="*/ 199 h 242"/>
                <a:gd name="T64" fmla="*/ 80 w 104"/>
                <a:gd name="T65" fmla="*/ 186 h 242"/>
                <a:gd name="T66" fmla="*/ 101 w 104"/>
                <a:gd name="T67" fmla="*/ 173 h 242"/>
                <a:gd name="T68" fmla="*/ 101 w 104"/>
                <a:gd name="T69" fmla="*/ 179 h 242"/>
                <a:gd name="T70" fmla="*/ 74 w 104"/>
                <a:gd name="T71" fmla="*/ 211 h 242"/>
                <a:gd name="T72" fmla="*/ 64 w 104"/>
                <a:gd name="T73" fmla="*/ 213 h 242"/>
                <a:gd name="T74" fmla="*/ 54 w 104"/>
                <a:gd name="T75" fmla="*/ 202 h 242"/>
                <a:gd name="T76" fmla="*/ 27 w 104"/>
                <a:gd name="T77" fmla="*/ 205 h 242"/>
                <a:gd name="T78" fmla="*/ 23 w 104"/>
                <a:gd name="T79" fmla="*/ 220 h 242"/>
                <a:gd name="T80" fmla="*/ 11 w 104"/>
                <a:gd name="T81" fmla="*/ 235 h 242"/>
                <a:gd name="T82" fmla="*/ 8 w 104"/>
                <a:gd name="T83" fmla="*/ 235 h 242"/>
                <a:gd name="T84" fmla="*/ 17 w 104"/>
                <a:gd name="T85" fmla="*/ 216 h 242"/>
                <a:gd name="T86" fmla="*/ 5 w 104"/>
                <a:gd name="T87" fmla="*/ 207 h 2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242"/>
                <a:gd name="T134" fmla="*/ 104 w 104"/>
                <a:gd name="T135" fmla="*/ 242 h 2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242">
                  <a:moveTo>
                    <a:pt x="0" y="210"/>
                  </a:moveTo>
                  <a:lnTo>
                    <a:pt x="6" y="205"/>
                  </a:lnTo>
                  <a:lnTo>
                    <a:pt x="11" y="201"/>
                  </a:lnTo>
                  <a:lnTo>
                    <a:pt x="15" y="194"/>
                  </a:lnTo>
                  <a:lnTo>
                    <a:pt x="17" y="188"/>
                  </a:lnTo>
                  <a:lnTo>
                    <a:pt x="18" y="191"/>
                  </a:lnTo>
                  <a:lnTo>
                    <a:pt x="21" y="192"/>
                  </a:lnTo>
                  <a:lnTo>
                    <a:pt x="23" y="194"/>
                  </a:lnTo>
                  <a:lnTo>
                    <a:pt x="24" y="194"/>
                  </a:lnTo>
                  <a:lnTo>
                    <a:pt x="25" y="189"/>
                  </a:lnTo>
                  <a:lnTo>
                    <a:pt x="27" y="182"/>
                  </a:lnTo>
                  <a:lnTo>
                    <a:pt x="28" y="173"/>
                  </a:lnTo>
                  <a:lnTo>
                    <a:pt x="27" y="167"/>
                  </a:lnTo>
                  <a:lnTo>
                    <a:pt x="20" y="155"/>
                  </a:lnTo>
                  <a:lnTo>
                    <a:pt x="11" y="137"/>
                  </a:lnTo>
                  <a:lnTo>
                    <a:pt x="3" y="118"/>
                  </a:lnTo>
                  <a:lnTo>
                    <a:pt x="0" y="106"/>
                  </a:lnTo>
                  <a:lnTo>
                    <a:pt x="0" y="99"/>
                  </a:lnTo>
                  <a:lnTo>
                    <a:pt x="3" y="96"/>
                  </a:lnTo>
                  <a:lnTo>
                    <a:pt x="5" y="96"/>
                  </a:lnTo>
                  <a:lnTo>
                    <a:pt x="5" y="100"/>
                  </a:lnTo>
                  <a:lnTo>
                    <a:pt x="8" y="111"/>
                  </a:lnTo>
                  <a:lnTo>
                    <a:pt x="14" y="126"/>
                  </a:lnTo>
                  <a:lnTo>
                    <a:pt x="23" y="140"/>
                  </a:lnTo>
                  <a:lnTo>
                    <a:pt x="31" y="148"/>
                  </a:lnTo>
                  <a:lnTo>
                    <a:pt x="36" y="133"/>
                  </a:lnTo>
                  <a:lnTo>
                    <a:pt x="40" y="114"/>
                  </a:lnTo>
                  <a:lnTo>
                    <a:pt x="42" y="94"/>
                  </a:lnTo>
                  <a:lnTo>
                    <a:pt x="42" y="80"/>
                  </a:lnTo>
                  <a:lnTo>
                    <a:pt x="39" y="68"/>
                  </a:lnTo>
                  <a:lnTo>
                    <a:pt x="37" y="52"/>
                  </a:lnTo>
                  <a:lnTo>
                    <a:pt x="36" y="37"/>
                  </a:lnTo>
                  <a:lnTo>
                    <a:pt x="37" y="28"/>
                  </a:lnTo>
                  <a:lnTo>
                    <a:pt x="40" y="25"/>
                  </a:lnTo>
                  <a:lnTo>
                    <a:pt x="42" y="25"/>
                  </a:lnTo>
                  <a:lnTo>
                    <a:pt x="42" y="29"/>
                  </a:lnTo>
                  <a:lnTo>
                    <a:pt x="42" y="35"/>
                  </a:lnTo>
                  <a:lnTo>
                    <a:pt x="42" y="44"/>
                  </a:lnTo>
                  <a:lnTo>
                    <a:pt x="43" y="53"/>
                  </a:lnTo>
                  <a:lnTo>
                    <a:pt x="45" y="62"/>
                  </a:lnTo>
                  <a:lnTo>
                    <a:pt x="48" y="68"/>
                  </a:lnTo>
                  <a:lnTo>
                    <a:pt x="54" y="53"/>
                  </a:lnTo>
                  <a:lnTo>
                    <a:pt x="59" y="32"/>
                  </a:lnTo>
                  <a:lnTo>
                    <a:pt x="67" y="15"/>
                  </a:lnTo>
                  <a:lnTo>
                    <a:pt x="77" y="3"/>
                  </a:lnTo>
                  <a:lnTo>
                    <a:pt x="83" y="0"/>
                  </a:lnTo>
                  <a:lnTo>
                    <a:pt x="85" y="0"/>
                  </a:lnTo>
                  <a:lnTo>
                    <a:pt x="83" y="3"/>
                  </a:lnTo>
                  <a:lnTo>
                    <a:pt x="80" y="7"/>
                  </a:lnTo>
                  <a:lnTo>
                    <a:pt x="74" y="18"/>
                  </a:lnTo>
                  <a:lnTo>
                    <a:pt x="67" y="37"/>
                  </a:lnTo>
                  <a:lnTo>
                    <a:pt x="61" y="56"/>
                  </a:lnTo>
                  <a:lnTo>
                    <a:pt x="58" y="68"/>
                  </a:lnTo>
                  <a:lnTo>
                    <a:pt x="65" y="66"/>
                  </a:lnTo>
                  <a:lnTo>
                    <a:pt x="74" y="63"/>
                  </a:lnTo>
                  <a:lnTo>
                    <a:pt x="82" y="60"/>
                  </a:lnTo>
                  <a:lnTo>
                    <a:pt x="87" y="56"/>
                  </a:lnTo>
                  <a:lnTo>
                    <a:pt x="90" y="55"/>
                  </a:lnTo>
                  <a:lnTo>
                    <a:pt x="93" y="55"/>
                  </a:lnTo>
                  <a:lnTo>
                    <a:pt x="92" y="56"/>
                  </a:lnTo>
                  <a:lnTo>
                    <a:pt x="89" y="60"/>
                  </a:lnTo>
                  <a:lnTo>
                    <a:pt x="82" y="65"/>
                  </a:lnTo>
                  <a:lnTo>
                    <a:pt x="73" y="72"/>
                  </a:lnTo>
                  <a:lnTo>
                    <a:pt x="62" y="78"/>
                  </a:lnTo>
                  <a:lnTo>
                    <a:pt x="56" y="83"/>
                  </a:lnTo>
                  <a:lnTo>
                    <a:pt x="54" y="100"/>
                  </a:lnTo>
                  <a:lnTo>
                    <a:pt x="49" y="120"/>
                  </a:lnTo>
                  <a:lnTo>
                    <a:pt x="46" y="139"/>
                  </a:lnTo>
                  <a:lnTo>
                    <a:pt x="43" y="149"/>
                  </a:lnTo>
                  <a:lnTo>
                    <a:pt x="51" y="149"/>
                  </a:lnTo>
                  <a:lnTo>
                    <a:pt x="58" y="148"/>
                  </a:lnTo>
                  <a:lnTo>
                    <a:pt x="65" y="148"/>
                  </a:lnTo>
                  <a:lnTo>
                    <a:pt x="74" y="146"/>
                  </a:lnTo>
                  <a:lnTo>
                    <a:pt x="80" y="145"/>
                  </a:lnTo>
                  <a:lnTo>
                    <a:pt x="87" y="142"/>
                  </a:lnTo>
                  <a:lnTo>
                    <a:pt x="92" y="140"/>
                  </a:lnTo>
                  <a:lnTo>
                    <a:pt x="95" y="139"/>
                  </a:lnTo>
                  <a:lnTo>
                    <a:pt x="98" y="136"/>
                  </a:lnTo>
                  <a:lnTo>
                    <a:pt x="99" y="136"/>
                  </a:lnTo>
                  <a:lnTo>
                    <a:pt x="99" y="139"/>
                  </a:lnTo>
                  <a:lnTo>
                    <a:pt x="96" y="142"/>
                  </a:lnTo>
                  <a:lnTo>
                    <a:pt x="93" y="145"/>
                  </a:lnTo>
                  <a:lnTo>
                    <a:pt x="87" y="148"/>
                  </a:lnTo>
                  <a:lnTo>
                    <a:pt x="80" y="152"/>
                  </a:lnTo>
                  <a:lnTo>
                    <a:pt x="71" y="155"/>
                  </a:lnTo>
                  <a:lnTo>
                    <a:pt x="62" y="160"/>
                  </a:lnTo>
                  <a:lnTo>
                    <a:pt x="55" y="162"/>
                  </a:lnTo>
                  <a:lnTo>
                    <a:pt x="49" y="164"/>
                  </a:lnTo>
                  <a:lnTo>
                    <a:pt x="45" y="165"/>
                  </a:lnTo>
                  <a:lnTo>
                    <a:pt x="40" y="170"/>
                  </a:lnTo>
                  <a:lnTo>
                    <a:pt x="37" y="179"/>
                  </a:lnTo>
                  <a:lnTo>
                    <a:pt x="36" y="189"/>
                  </a:lnTo>
                  <a:lnTo>
                    <a:pt x="36" y="195"/>
                  </a:lnTo>
                  <a:lnTo>
                    <a:pt x="39" y="198"/>
                  </a:lnTo>
                  <a:lnTo>
                    <a:pt x="43" y="199"/>
                  </a:lnTo>
                  <a:lnTo>
                    <a:pt x="51" y="199"/>
                  </a:lnTo>
                  <a:lnTo>
                    <a:pt x="55" y="198"/>
                  </a:lnTo>
                  <a:lnTo>
                    <a:pt x="68" y="192"/>
                  </a:lnTo>
                  <a:lnTo>
                    <a:pt x="80" y="186"/>
                  </a:lnTo>
                  <a:lnTo>
                    <a:pt x="90" y="180"/>
                  </a:lnTo>
                  <a:lnTo>
                    <a:pt x="96" y="176"/>
                  </a:lnTo>
                  <a:lnTo>
                    <a:pt x="101" y="173"/>
                  </a:lnTo>
                  <a:lnTo>
                    <a:pt x="104" y="171"/>
                  </a:lnTo>
                  <a:lnTo>
                    <a:pt x="104" y="173"/>
                  </a:lnTo>
                  <a:lnTo>
                    <a:pt x="101" y="179"/>
                  </a:lnTo>
                  <a:lnTo>
                    <a:pt x="93" y="189"/>
                  </a:lnTo>
                  <a:lnTo>
                    <a:pt x="83" y="201"/>
                  </a:lnTo>
                  <a:lnTo>
                    <a:pt x="74" y="211"/>
                  </a:lnTo>
                  <a:lnTo>
                    <a:pt x="65" y="219"/>
                  </a:lnTo>
                  <a:lnTo>
                    <a:pt x="65" y="216"/>
                  </a:lnTo>
                  <a:lnTo>
                    <a:pt x="64" y="213"/>
                  </a:lnTo>
                  <a:lnTo>
                    <a:pt x="61" y="210"/>
                  </a:lnTo>
                  <a:lnTo>
                    <a:pt x="59" y="207"/>
                  </a:lnTo>
                  <a:lnTo>
                    <a:pt x="54" y="202"/>
                  </a:lnTo>
                  <a:lnTo>
                    <a:pt x="45" y="201"/>
                  </a:lnTo>
                  <a:lnTo>
                    <a:pt x="34" y="202"/>
                  </a:lnTo>
                  <a:lnTo>
                    <a:pt x="27" y="205"/>
                  </a:lnTo>
                  <a:lnTo>
                    <a:pt x="23" y="210"/>
                  </a:lnTo>
                  <a:lnTo>
                    <a:pt x="23" y="214"/>
                  </a:lnTo>
                  <a:lnTo>
                    <a:pt x="23" y="220"/>
                  </a:lnTo>
                  <a:lnTo>
                    <a:pt x="23" y="225"/>
                  </a:lnTo>
                  <a:lnTo>
                    <a:pt x="17" y="230"/>
                  </a:lnTo>
                  <a:lnTo>
                    <a:pt x="11" y="235"/>
                  </a:lnTo>
                  <a:lnTo>
                    <a:pt x="5" y="239"/>
                  </a:lnTo>
                  <a:lnTo>
                    <a:pt x="2" y="242"/>
                  </a:lnTo>
                  <a:lnTo>
                    <a:pt x="8" y="235"/>
                  </a:lnTo>
                  <a:lnTo>
                    <a:pt x="14" y="228"/>
                  </a:lnTo>
                  <a:lnTo>
                    <a:pt x="17" y="220"/>
                  </a:lnTo>
                  <a:lnTo>
                    <a:pt x="17" y="216"/>
                  </a:lnTo>
                  <a:lnTo>
                    <a:pt x="14" y="211"/>
                  </a:lnTo>
                  <a:lnTo>
                    <a:pt x="9" y="208"/>
                  </a:lnTo>
                  <a:lnTo>
                    <a:pt x="5" y="207"/>
                  </a:lnTo>
                  <a:lnTo>
                    <a:pt x="0" y="21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75" name="Freeform 358"/>
            <p:cNvSpPr>
              <a:spLocks/>
            </p:cNvSpPr>
            <p:nvPr/>
          </p:nvSpPr>
          <p:spPr bwMode="auto">
            <a:xfrm>
              <a:off x="1306" y="1876"/>
              <a:ext cx="18" cy="31"/>
            </a:xfrm>
            <a:custGeom>
              <a:avLst/>
              <a:gdLst>
                <a:gd name="T0" fmla="*/ 18 w 18"/>
                <a:gd name="T1" fmla="*/ 30 h 31"/>
                <a:gd name="T2" fmla="*/ 14 w 18"/>
                <a:gd name="T3" fmla="*/ 28 h 31"/>
                <a:gd name="T4" fmla="*/ 11 w 18"/>
                <a:gd name="T5" fmla="*/ 28 h 31"/>
                <a:gd name="T6" fmla="*/ 6 w 18"/>
                <a:gd name="T7" fmla="*/ 30 h 31"/>
                <a:gd name="T8" fmla="*/ 3 w 18"/>
                <a:gd name="T9" fmla="*/ 31 h 31"/>
                <a:gd name="T10" fmla="*/ 2 w 18"/>
                <a:gd name="T11" fmla="*/ 24 h 31"/>
                <a:gd name="T12" fmla="*/ 0 w 18"/>
                <a:gd name="T13" fmla="*/ 17 h 31"/>
                <a:gd name="T14" fmla="*/ 0 w 18"/>
                <a:gd name="T15" fmla="*/ 11 h 31"/>
                <a:gd name="T16" fmla="*/ 0 w 18"/>
                <a:gd name="T17" fmla="*/ 3 h 31"/>
                <a:gd name="T18" fmla="*/ 0 w 18"/>
                <a:gd name="T19" fmla="*/ 0 h 31"/>
                <a:gd name="T20" fmla="*/ 2 w 18"/>
                <a:gd name="T21" fmla="*/ 0 h 31"/>
                <a:gd name="T22" fmla="*/ 3 w 18"/>
                <a:gd name="T23" fmla="*/ 2 h 31"/>
                <a:gd name="T24" fmla="*/ 3 w 18"/>
                <a:gd name="T25" fmla="*/ 5 h 31"/>
                <a:gd name="T26" fmla="*/ 5 w 18"/>
                <a:gd name="T27" fmla="*/ 11 h 31"/>
                <a:gd name="T28" fmla="*/ 9 w 18"/>
                <a:gd name="T29" fmla="*/ 17 h 31"/>
                <a:gd name="T30" fmla="*/ 14 w 18"/>
                <a:gd name="T31" fmla="*/ 24 h 31"/>
                <a:gd name="T32" fmla="*/ 18 w 18"/>
                <a:gd name="T33" fmla="*/ 3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30"/>
                  </a:moveTo>
                  <a:lnTo>
                    <a:pt x="14" y="28"/>
                  </a:lnTo>
                  <a:lnTo>
                    <a:pt x="11" y="28"/>
                  </a:lnTo>
                  <a:lnTo>
                    <a:pt x="6" y="30"/>
                  </a:lnTo>
                  <a:lnTo>
                    <a:pt x="3" y="31"/>
                  </a:lnTo>
                  <a:lnTo>
                    <a:pt x="2" y="24"/>
                  </a:lnTo>
                  <a:lnTo>
                    <a:pt x="0" y="17"/>
                  </a:lnTo>
                  <a:lnTo>
                    <a:pt x="0" y="11"/>
                  </a:lnTo>
                  <a:lnTo>
                    <a:pt x="0" y="3"/>
                  </a:lnTo>
                  <a:lnTo>
                    <a:pt x="0" y="0"/>
                  </a:lnTo>
                  <a:lnTo>
                    <a:pt x="2" y="0"/>
                  </a:lnTo>
                  <a:lnTo>
                    <a:pt x="3" y="2"/>
                  </a:lnTo>
                  <a:lnTo>
                    <a:pt x="3" y="5"/>
                  </a:lnTo>
                  <a:lnTo>
                    <a:pt x="5" y="11"/>
                  </a:lnTo>
                  <a:lnTo>
                    <a:pt x="9" y="17"/>
                  </a:lnTo>
                  <a:lnTo>
                    <a:pt x="14" y="24"/>
                  </a:lnTo>
                  <a:lnTo>
                    <a:pt x="18" y="3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76" name="Freeform 359"/>
            <p:cNvSpPr>
              <a:spLocks/>
            </p:cNvSpPr>
            <p:nvPr/>
          </p:nvSpPr>
          <p:spPr bwMode="auto">
            <a:xfrm>
              <a:off x="1446" y="1869"/>
              <a:ext cx="331" cy="201"/>
            </a:xfrm>
            <a:custGeom>
              <a:avLst/>
              <a:gdLst>
                <a:gd name="T0" fmla="*/ 33 w 331"/>
                <a:gd name="T1" fmla="*/ 142 h 201"/>
                <a:gd name="T2" fmla="*/ 64 w 331"/>
                <a:gd name="T3" fmla="*/ 123 h 201"/>
                <a:gd name="T4" fmla="*/ 83 w 331"/>
                <a:gd name="T5" fmla="*/ 74 h 201"/>
                <a:gd name="T6" fmla="*/ 108 w 331"/>
                <a:gd name="T7" fmla="*/ 37 h 201"/>
                <a:gd name="T8" fmla="*/ 139 w 331"/>
                <a:gd name="T9" fmla="*/ 4 h 201"/>
                <a:gd name="T10" fmla="*/ 150 w 331"/>
                <a:gd name="T11" fmla="*/ 1 h 201"/>
                <a:gd name="T12" fmla="*/ 129 w 331"/>
                <a:gd name="T13" fmla="*/ 25 h 201"/>
                <a:gd name="T14" fmla="*/ 99 w 331"/>
                <a:gd name="T15" fmla="*/ 62 h 201"/>
                <a:gd name="T16" fmla="*/ 86 w 331"/>
                <a:gd name="T17" fmla="*/ 99 h 201"/>
                <a:gd name="T18" fmla="*/ 89 w 331"/>
                <a:gd name="T19" fmla="*/ 108 h 201"/>
                <a:gd name="T20" fmla="*/ 111 w 331"/>
                <a:gd name="T21" fmla="*/ 95 h 201"/>
                <a:gd name="T22" fmla="*/ 135 w 331"/>
                <a:gd name="T23" fmla="*/ 78 h 201"/>
                <a:gd name="T24" fmla="*/ 167 w 331"/>
                <a:gd name="T25" fmla="*/ 40 h 201"/>
                <a:gd name="T26" fmla="*/ 215 w 331"/>
                <a:gd name="T27" fmla="*/ 6 h 201"/>
                <a:gd name="T28" fmla="*/ 234 w 331"/>
                <a:gd name="T29" fmla="*/ 3 h 201"/>
                <a:gd name="T30" fmla="*/ 194 w 331"/>
                <a:gd name="T31" fmla="*/ 31 h 201"/>
                <a:gd name="T32" fmla="*/ 156 w 331"/>
                <a:gd name="T33" fmla="*/ 72 h 201"/>
                <a:gd name="T34" fmla="*/ 160 w 331"/>
                <a:gd name="T35" fmla="*/ 81 h 201"/>
                <a:gd name="T36" fmla="*/ 198 w 331"/>
                <a:gd name="T37" fmla="*/ 74 h 201"/>
                <a:gd name="T38" fmla="*/ 238 w 331"/>
                <a:gd name="T39" fmla="*/ 50 h 201"/>
                <a:gd name="T40" fmla="*/ 287 w 331"/>
                <a:gd name="T41" fmla="*/ 28 h 201"/>
                <a:gd name="T42" fmla="*/ 300 w 331"/>
                <a:gd name="T43" fmla="*/ 28 h 201"/>
                <a:gd name="T44" fmla="*/ 263 w 331"/>
                <a:gd name="T45" fmla="*/ 44 h 201"/>
                <a:gd name="T46" fmla="*/ 231 w 331"/>
                <a:gd name="T47" fmla="*/ 69 h 201"/>
                <a:gd name="T48" fmla="*/ 265 w 331"/>
                <a:gd name="T49" fmla="*/ 74 h 201"/>
                <a:gd name="T50" fmla="*/ 312 w 331"/>
                <a:gd name="T51" fmla="*/ 62 h 201"/>
                <a:gd name="T52" fmla="*/ 331 w 331"/>
                <a:gd name="T53" fmla="*/ 56 h 201"/>
                <a:gd name="T54" fmla="*/ 303 w 331"/>
                <a:gd name="T55" fmla="*/ 74 h 201"/>
                <a:gd name="T56" fmla="*/ 247 w 331"/>
                <a:gd name="T57" fmla="*/ 89 h 201"/>
                <a:gd name="T58" fmla="*/ 253 w 331"/>
                <a:gd name="T59" fmla="*/ 105 h 201"/>
                <a:gd name="T60" fmla="*/ 288 w 331"/>
                <a:gd name="T61" fmla="*/ 124 h 201"/>
                <a:gd name="T62" fmla="*/ 303 w 331"/>
                <a:gd name="T63" fmla="*/ 135 h 201"/>
                <a:gd name="T64" fmla="*/ 265 w 331"/>
                <a:gd name="T65" fmla="*/ 123 h 201"/>
                <a:gd name="T66" fmla="*/ 218 w 331"/>
                <a:gd name="T67" fmla="*/ 101 h 201"/>
                <a:gd name="T68" fmla="*/ 192 w 331"/>
                <a:gd name="T69" fmla="*/ 98 h 201"/>
                <a:gd name="T70" fmla="*/ 166 w 331"/>
                <a:gd name="T71" fmla="*/ 101 h 201"/>
                <a:gd name="T72" fmla="*/ 176 w 331"/>
                <a:gd name="T73" fmla="*/ 118 h 201"/>
                <a:gd name="T74" fmla="*/ 203 w 331"/>
                <a:gd name="T75" fmla="*/ 140 h 201"/>
                <a:gd name="T76" fmla="*/ 234 w 331"/>
                <a:gd name="T77" fmla="*/ 158 h 201"/>
                <a:gd name="T78" fmla="*/ 246 w 331"/>
                <a:gd name="T79" fmla="*/ 173 h 201"/>
                <a:gd name="T80" fmla="*/ 201 w 331"/>
                <a:gd name="T81" fmla="*/ 146 h 201"/>
                <a:gd name="T82" fmla="*/ 158 w 331"/>
                <a:gd name="T83" fmla="*/ 118 h 201"/>
                <a:gd name="T84" fmla="*/ 136 w 331"/>
                <a:gd name="T85" fmla="*/ 109 h 201"/>
                <a:gd name="T86" fmla="*/ 96 w 331"/>
                <a:gd name="T87" fmla="*/ 124 h 201"/>
                <a:gd name="T88" fmla="*/ 89 w 331"/>
                <a:gd name="T89" fmla="*/ 136 h 201"/>
                <a:gd name="T90" fmla="*/ 120 w 331"/>
                <a:gd name="T91" fmla="*/ 161 h 201"/>
                <a:gd name="T92" fmla="*/ 164 w 331"/>
                <a:gd name="T93" fmla="*/ 192 h 201"/>
                <a:gd name="T94" fmla="*/ 170 w 331"/>
                <a:gd name="T95" fmla="*/ 201 h 201"/>
                <a:gd name="T96" fmla="*/ 127 w 331"/>
                <a:gd name="T97" fmla="*/ 174 h 201"/>
                <a:gd name="T98" fmla="*/ 80 w 331"/>
                <a:gd name="T99" fmla="*/ 146 h 201"/>
                <a:gd name="T100" fmla="*/ 52 w 331"/>
                <a:gd name="T101" fmla="*/ 151 h 201"/>
                <a:gd name="T102" fmla="*/ 9 w 331"/>
                <a:gd name="T103" fmla="*/ 164 h 201"/>
                <a:gd name="T104" fmla="*/ 8 w 331"/>
                <a:gd name="T105" fmla="*/ 161 h 2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1"/>
                <a:gd name="T161" fmla="*/ 331 w 331"/>
                <a:gd name="T162" fmla="*/ 201 h 20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1">
                  <a:moveTo>
                    <a:pt x="14" y="155"/>
                  </a:moveTo>
                  <a:lnTo>
                    <a:pt x="18" y="151"/>
                  </a:lnTo>
                  <a:lnTo>
                    <a:pt x="26" y="146"/>
                  </a:lnTo>
                  <a:lnTo>
                    <a:pt x="33" y="142"/>
                  </a:lnTo>
                  <a:lnTo>
                    <a:pt x="43" y="136"/>
                  </a:lnTo>
                  <a:lnTo>
                    <a:pt x="51" y="132"/>
                  </a:lnTo>
                  <a:lnTo>
                    <a:pt x="60" y="127"/>
                  </a:lnTo>
                  <a:lnTo>
                    <a:pt x="64" y="123"/>
                  </a:lnTo>
                  <a:lnTo>
                    <a:pt x="67" y="120"/>
                  </a:lnTo>
                  <a:lnTo>
                    <a:pt x="70" y="109"/>
                  </a:lnTo>
                  <a:lnTo>
                    <a:pt x="76" y="93"/>
                  </a:lnTo>
                  <a:lnTo>
                    <a:pt x="83" y="74"/>
                  </a:lnTo>
                  <a:lnTo>
                    <a:pt x="91" y="61"/>
                  </a:lnTo>
                  <a:lnTo>
                    <a:pt x="95" y="55"/>
                  </a:lnTo>
                  <a:lnTo>
                    <a:pt x="101" y="46"/>
                  </a:lnTo>
                  <a:lnTo>
                    <a:pt x="108" y="37"/>
                  </a:lnTo>
                  <a:lnTo>
                    <a:pt x="116" y="27"/>
                  </a:lnTo>
                  <a:lnTo>
                    <a:pt x="125" y="18"/>
                  </a:lnTo>
                  <a:lnTo>
                    <a:pt x="132" y="10"/>
                  </a:lnTo>
                  <a:lnTo>
                    <a:pt x="139" y="4"/>
                  </a:lnTo>
                  <a:lnTo>
                    <a:pt x="144" y="1"/>
                  </a:lnTo>
                  <a:lnTo>
                    <a:pt x="150" y="0"/>
                  </a:lnTo>
                  <a:lnTo>
                    <a:pt x="151" y="0"/>
                  </a:lnTo>
                  <a:lnTo>
                    <a:pt x="150" y="1"/>
                  </a:lnTo>
                  <a:lnTo>
                    <a:pt x="147" y="6"/>
                  </a:lnTo>
                  <a:lnTo>
                    <a:pt x="144" y="10"/>
                  </a:lnTo>
                  <a:lnTo>
                    <a:pt x="138" y="16"/>
                  </a:lnTo>
                  <a:lnTo>
                    <a:pt x="129" y="25"/>
                  </a:lnTo>
                  <a:lnTo>
                    <a:pt x="122" y="34"/>
                  </a:lnTo>
                  <a:lnTo>
                    <a:pt x="113" y="44"/>
                  </a:lnTo>
                  <a:lnTo>
                    <a:pt x="105" y="55"/>
                  </a:lnTo>
                  <a:lnTo>
                    <a:pt x="99" y="62"/>
                  </a:lnTo>
                  <a:lnTo>
                    <a:pt x="95" y="68"/>
                  </a:lnTo>
                  <a:lnTo>
                    <a:pt x="91" y="78"/>
                  </a:lnTo>
                  <a:lnTo>
                    <a:pt x="88" y="89"/>
                  </a:lnTo>
                  <a:lnTo>
                    <a:pt x="86" y="99"/>
                  </a:lnTo>
                  <a:lnTo>
                    <a:pt x="85" y="105"/>
                  </a:lnTo>
                  <a:lnTo>
                    <a:pt x="85" y="109"/>
                  </a:lnTo>
                  <a:lnTo>
                    <a:pt x="86" y="109"/>
                  </a:lnTo>
                  <a:lnTo>
                    <a:pt x="89" y="108"/>
                  </a:lnTo>
                  <a:lnTo>
                    <a:pt x="95" y="105"/>
                  </a:lnTo>
                  <a:lnTo>
                    <a:pt x="99" y="102"/>
                  </a:lnTo>
                  <a:lnTo>
                    <a:pt x="104" y="99"/>
                  </a:lnTo>
                  <a:lnTo>
                    <a:pt x="111" y="95"/>
                  </a:lnTo>
                  <a:lnTo>
                    <a:pt x="117" y="90"/>
                  </a:lnTo>
                  <a:lnTo>
                    <a:pt x="123" y="86"/>
                  </a:lnTo>
                  <a:lnTo>
                    <a:pt x="130" y="81"/>
                  </a:lnTo>
                  <a:lnTo>
                    <a:pt x="135" y="78"/>
                  </a:lnTo>
                  <a:lnTo>
                    <a:pt x="139" y="77"/>
                  </a:lnTo>
                  <a:lnTo>
                    <a:pt x="147" y="65"/>
                  </a:lnTo>
                  <a:lnTo>
                    <a:pt x="156" y="52"/>
                  </a:lnTo>
                  <a:lnTo>
                    <a:pt x="167" y="40"/>
                  </a:lnTo>
                  <a:lnTo>
                    <a:pt x="181" y="28"/>
                  </a:lnTo>
                  <a:lnTo>
                    <a:pt x="194" y="19"/>
                  </a:lnTo>
                  <a:lnTo>
                    <a:pt x="206" y="12"/>
                  </a:lnTo>
                  <a:lnTo>
                    <a:pt x="215" y="6"/>
                  </a:lnTo>
                  <a:lnTo>
                    <a:pt x="222" y="3"/>
                  </a:lnTo>
                  <a:lnTo>
                    <a:pt x="229" y="1"/>
                  </a:lnTo>
                  <a:lnTo>
                    <a:pt x="234" y="1"/>
                  </a:lnTo>
                  <a:lnTo>
                    <a:pt x="234" y="3"/>
                  </a:lnTo>
                  <a:lnTo>
                    <a:pt x="228" y="6"/>
                  </a:lnTo>
                  <a:lnTo>
                    <a:pt x="218" y="12"/>
                  </a:lnTo>
                  <a:lnTo>
                    <a:pt x="206" y="21"/>
                  </a:lnTo>
                  <a:lnTo>
                    <a:pt x="194" y="31"/>
                  </a:lnTo>
                  <a:lnTo>
                    <a:pt x="182" y="41"/>
                  </a:lnTo>
                  <a:lnTo>
                    <a:pt x="172" y="53"/>
                  </a:lnTo>
                  <a:lnTo>
                    <a:pt x="163" y="64"/>
                  </a:lnTo>
                  <a:lnTo>
                    <a:pt x="156" y="72"/>
                  </a:lnTo>
                  <a:lnTo>
                    <a:pt x="154" y="78"/>
                  </a:lnTo>
                  <a:lnTo>
                    <a:pt x="154" y="81"/>
                  </a:lnTo>
                  <a:lnTo>
                    <a:pt x="157" y="81"/>
                  </a:lnTo>
                  <a:lnTo>
                    <a:pt x="160" y="81"/>
                  </a:lnTo>
                  <a:lnTo>
                    <a:pt x="167" y="80"/>
                  </a:lnTo>
                  <a:lnTo>
                    <a:pt x="178" y="78"/>
                  </a:lnTo>
                  <a:lnTo>
                    <a:pt x="188" y="75"/>
                  </a:lnTo>
                  <a:lnTo>
                    <a:pt x="198" y="74"/>
                  </a:lnTo>
                  <a:lnTo>
                    <a:pt x="206" y="72"/>
                  </a:lnTo>
                  <a:lnTo>
                    <a:pt x="215" y="65"/>
                  </a:lnTo>
                  <a:lnTo>
                    <a:pt x="225" y="58"/>
                  </a:lnTo>
                  <a:lnTo>
                    <a:pt x="238" y="50"/>
                  </a:lnTo>
                  <a:lnTo>
                    <a:pt x="253" y="43"/>
                  </a:lnTo>
                  <a:lnTo>
                    <a:pt x="266" y="37"/>
                  </a:lnTo>
                  <a:lnTo>
                    <a:pt x="278" y="31"/>
                  </a:lnTo>
                  <a:lnTo>
                    <a:pt x="287" y="28"/>
                  </a:lnTo>
                  <a:lnTo>
                    <a:pt x="293" y="25"/>
                  </a:lnTo>
                  <a:lnTo>
                    <a:pt x="299" y="24"/>
                  </a:lnTo>
                  <a:lnTo>
                    <a:pt x="302" y="25"/>
                  </a:lnTo>
                  <a:lnTo>
                    <a:pt x="300" y="28"/>
                  </a:lnTo>
                  <a:lnTo>
                    <a:pt x="293" y="31"/>
                  </a:lnTo>
                  <a:lnTo>
                    <a:pt x="284" y="34"/>
                  </a:lnTo>
                  <a:lnTo>
                    <a:pt x="274" y="40"/>
                  </a:lnTo>
                  <a:lnTo>
                    <a:pt x="263" y="44"/>
                  </a:lnTo>
                  <a:lnTo>
                    <a:pt x="253" y="50"/>
                  </a:lnTo>
                  <a:lnTo>
                    <a:pt x="244" y="58"/>
                  </a:lnTo>
                  <a:lnTo>
                    <a:pt x="237" y="64"/>
                  </a:lnTo>
                  <a:lnTo>
                    <a:pt x="231" y="69"/>
                  </a:lnTo>
                  <a:lnTo>
                    <a:pt x="228" y="75"/>
                  </a:lnTo>
                  <a:lnTo>
                    <a:pt x="238" y="77"/>
                  </a:lnTo>
                  <a:lnTo>
                    <a:pt x="251" y="75"/>
                  </a:lnTo>
                  <a:lnTo>
                    <a:pt x="265" y="74"/>
                  </a:lnTo>
                  <a:lnTo>
                    <a:pt x="278" y="71"/>
                  </a:lnTo>
                  <a:lnTo>
                    <a:pt x="291" y="68"/>
                  </a:lnTo>
                  <a:lnTo>
                    <a:pt x="303" y="65"/>
                  </a:lnTo>
                  <a:lnTo>
                    <a:pt x="312" y="62"/>
                  </a:lnTo>
                  <a:lnTo>
                    <a:pt x="318" y="61"/>
                  </a:lnTo>
                  <a:lnTo>
                    <a:pt x="325" y="56"/>
                  </a:lnTo>
                  <a:lnTo>
                    <a:pt x="331" y="55"/>
                  </a:lnTo>
                  <a:lnTo>
                    <a:pt x="331" y="56"/>
                  </a:lnTo>
                  <a:lnTo>
                    <a:pt x="327" y="61"/>
                  </a:lnTo>
                  <a:lnTo>
                    <a:pt x="321" y="65"/>
                  </a:lnTo>
                  <a:lnTo>
                    <a:pt x="313" y="69"/>
                  </a:lnTo>
                  <a:lnTo>
                    <a:pt x="303" y="74"/>
                  </a:lnTo>
                  <a:lnTo>
                    <a:pt x="290" y="80"/>
                  </a:lnTo>
                  <a:lnTo>
                    <a:pt x="277" y="84"/>
                  </a:lnTo>
                  <a:lnTo>
                    <a:pt x="262" y="87"/>
                  </a:lnTo>
                  <a:lnTo>
                    <a:pt x="247" y="89"/>
                  </a:lnTo>
                  <a:lnTo>
                    <a:pt x="232" y="89"/>
                  </a:lnTo>
                  <a:lnTo>
                    <a:pt x="237" y="95"/>
                  </a:lnTo>
                  <a:lnTo>
                    <a:pt x="244" y="99"/>
                  </a:lnTo>
                  <a:lnTo>
                    <a:pt x="253" y="105"/>
                  </a:lnTo>
                  <a:lnTo>
                    <a:pt x="263" y="111"/>
                  </a:lnTo>
                  <a:lnTo>
                    <a:pt x="272" y="115"/>
                  </a:lnTo>
                  <a:lnTo>
                    <a:pt x="281" y="121"/>
                  </a:lnTo>
                  <a:lnTo>
                    <a:pt x="288" y="124"/>
                  </a:lnTo>
                  <a:lnTo>
                    <a:pt x="294" y="127"/>
                  </a:lnTo>
                  <a:lnTo>
                    <a:pt x="302" y="130"/>
                  </a:lnTo>
                  <a:lnTo>
                    <a:pt x="305" y="133"/>
                  </a:lnTo>
                  <a:lnTo>
                    <a:pt x="303" y="135"/>
                  </a:lnTo>
                  <a:lnTo>
                    <a:pt x="296" y="133"/>
                  </a:lnTo>
                  <a:lnTo>
                    <a:pt x="288" y="132"/>
                  </a:lnTo>
                  <a:lnTo>
                    <a:pt x="278" y="127"/>
                  </a:lnTo>
                  <a:lnTo>
                    <a:pt x="265" y="123"/>
                  </a:lnTo>
                  <a:lnTo>
                    <a:pt x="251" y="117"/>
                  </a:lnTo>
                  <a:lnTo>
                    <a:pt x="238" y="111"/>
                  </a:lnTo>
                  <a:lnTo>
                    <a:pt x="226" y="106"/>
                  </a:lnTo>
                  <a:lnTo>
                    <a:pt x="218" y="101"/>
                  </a:lnTo>
                  <a:lnTo>
                    <a:pt x="212" y="96"/>
                  </a:lnTo>
                  <a:lnTo>
                    <a:pt x="206" y="96"/>
                  </a:lnTo>
                  <a:lnTo>
                    <a:pt x="200" y="98"/>
                  </a:lnTo>
                  <a:lnTo>
                    <a:pt x="192" y="98"/>
                  </a:lnTo>
                  <a:lnTo>
                    <a:pt x="185" y="98"/>
                  </a:lnTo>
                  <a:lnTo>
                    <a:pt x="178" y="99"/>
                  </a:lnTo>
                  <a:lnTo>
                    <a:pt x="172" y="99"/>
                  </a:lnTo>
                  <a:lnTo>
                    <a:pt x="166" y="101"/>
                  </a:lnTo>
                  <a:lnTo>
                    <a:pt x="161" y="101"/>
                  </a:lnTo>
                  <a:lnTo>
                    <a:pt x="164" y="106"/>
                  </a:lnTo>
                  <a:lnTo>
                    <a:pt x="170" y="112"/>
                  </a:lnTo>
                  <a:lnTo>
                    <a:pt x="176" y="118"/>
                  </a:lnTo>
                  <a:lnTo>
                    <a:pt x="184" y="124"/>
                  </a:lnTo>
                  <a:lnTo>
                    <a:pt x="189" y="130"/>
                  </a:lnTo>
                  <a:lnTo>
                    <a:pt x="197" y="136"/>
                  </a:lnTo>
                  <a:lnTo>
                    <a:pt x="203" y="140"/>
                  </a:lnTo>
                  <a:lnTo>
                    <a:pt x="207" y="143"/>
                  </a:lnTo>
                  <a:lnTo>
                    <a:pt x="216" y="149"/>
                  </a:lnTo>
                  <a:lnTo>
                    <a:pt x="226" y="154"/>
                  </a:lnTo>
                  <a:lnTo>
                    <a:pt x="234" y="158"/>
                  </a:lnTo>
                  <a:lnTo>
                    <a:pt x="241" y="163"/>
                  </a:lnTo>
                  <a:lnTo>
                    <a:pt x="246" y="167"/>
                  </a:lnTo>
                  <a:lnTo>
                    <a:pt x="249" y="171"/>
                  </a:lnTo>
                  <a:lnTo>
                    <a:pt x="246" y="173"/>
                  </a:lnTo>
                  <a:lnTo>
                    <a:pt x="234" y="167"/>
                  </a:lnTo>
                  <a:lnTo>
                    <a:pt x="225" y="161"/>
                  </a:lnTo>
                  <a:lnTo>
                    <a:pt x="213" y="154"/>
                  </a:lnTo>
                  <a:lnTo>
                    <a:pt x="201" y="146"/>
                  </a:lnTo>
                  <a:lnTo>
                    <a:pt x="189" y="139"/>
                  </a:lnTo>
                  <a:lnTo>
                    <a:pt x="176" y="132"/>
                  </a:lnTo>
                  <a:lnTo>
                    <a:pt x="166" y="124"/>
                  </a:lnTo>
                  <a:lnTo>
                    <a:pt x="158" y="118"/>
                  </a:lnTo>
                  <a:lnTo>
                    <a:pt x="153" y="114"/>
                  </a:lnTo>
                  <a:lnTo>
                    <a:pt x="147" y="109"/>
                  </a:lnTo>
                  <a:lnTo>
                    <a:pt x="141" y="108"/>
                  </a:lnTo>
                  <a:lnTo>
                    <a:pt x="136" y="109"/>
                  </a:lnTo>
                  <a:lnTo>
                    <a:pt x="130" y="112"/>
                  </a:lnTo>
                  <a:lnTo>
                    <a:pt x="122" y="115"/>
                  </a:lnTo>
                  <a:lnTo>
                    <a:pt x="108" y="120"/>
                  </a:lnTo>
                  <a:lnTo>
                    <a:pt x="96" y="124"/>
                  </a:lnTo>
                  <a:lnTo>
                    <a:pt x="89" y="127"/>
                  </a:lnTo>
                  <a:lnTo>
                    <a:pt x="88" y="130"/>
                  </a:lnTo>
                  <a:lnTo>
                    <a:pt x="88" y="133"/>
                  </a:lnTo>
                  <a:lnTo>
                    <a:pt x="89" y="136"/>
                  </a:lnTo>
                  <a:lnTo>
                    <a:pt x="95" y="142"/>
                  </a:lnTo>
                  <a:lnTo>
                    <a:pt x="101" y="146"/>
                  </a:lnTo>
                  <a:lnTo>
                    <a:pt x="110" y="152"/>
                  </a:lnTo>
                  <a:lnTo>
                    <a:pt x="120" y="161"/>
                  </a:lnTo>
                  <a:lnTo>
                    <a:pt x="132" y="169"/>
                  </a:lnTo>
                  <a:lnTo>
                    <a:pt x="144" y="177"/>
                  </a:lnTo>
                  <a:lnTo>
                    <a:pt x="156" y="185"/>
                  </a:lnTo>
                  <a:lnTo>
                    <a:pt x="164" y="192"/>
                  </a:lnTo>
                  <a:lnTo>
                    <a:pt x="172" y="195"/>
                  </a:lnTo>
                  <a:lnTo>
                    <a:pt x="178" y="200"/>
                  </a:lnTo>
                  <a:lnTo>
                    <a:pt x="176" y="201"/>
                  </a:lnTo>
                  <a:lnTo>
                    <a:pt x="170" y="201"/>
                  </a:lnTo>
                  <a:lnTo>
                    <a:pt x="158" y="195"/>
                  </a:lnTo>
                  <a:lnTo>
                    <a:pt x="151" y="189"/>
                  </a:lnTo>
                  <a:lnTo>
                    <a:pt x="139" y="182"/>
                  </a:lnTo>
                  <a:lnTo>
                    <a:pt x="127" y="174"/>
                  </a:lnTo>
                  <a:lnTo>
                    <a:pt x="114" y="166"/>
                  </a:lnTo>
                  <a:lnTo>
                    <a:pt x="101" y="158"/>
                  </a:lnTo>
                  <a:lnTo>
                    <a:pt x="89" y="152"/>
                  </a:lnTo>
                  <a:lnTo>
                    <a:pt x="80" y="146"/>
                  </a:lnTo>
                  <a:lnTo>
                    <a:pt x="76" y="145"/>
                  </a:lnTo>
                  <a:lnTo>
                    <a:pt x="71" y="145"/>
                  </a:lnTo>
                  <a:lnTo>
                    <a:pt x="62" y="148"/>
                  </a:lnTo>
                  <a:lnTo>
                    <a:pt x="52" y="151"/>
                  </a:lnTo>
                  <a:lnTo>
                    <a:pt x="40" y="155"/>
                  </a:lnTo>
                  <a:lnTo>
                    <a:pt x="29" y="158"/>
                  </a:lnTo>
                  <a:lnTo>
                    <a:pt x="18" y="163"/>
                  </a:lnTo>
                  <a:lnTo>
                    <a:pt x="9" y="164"/>
                  </a:lnTo>
                  <a:lnTo>
                    <a:pt x="3" y="166"/>
                  </a:lnTo>
                  <a:lnTo>
                    <a:pt x="0" y="166"/>
                  </a:lnTo>
                  <a:lnTo>
                    <a:pt x="2" y="164"/>
                  </a:lnTo>
                  <a:lnTo>
                    <a:pt x="8" y="161"/>
                  </a:lnTo>
                  <a:lnTo>
                    <a:pt x="14" y="155"/>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77" name="Freeform 360"/>
            <p:cNvSpPr>
              <a:spLocks/>
            </p:cNvSpPr>
            <p:nvPr/>
          </p:nvSpPr>
          <p:spPr bwMode="auto">
            <a:xfrm>
              <a:off x="1380" y="2072"/>
              <a:ext cx="239" cy="201"/>
            </a:xfrm>
            <a:custGeom>
              <a:avLst/>
              <a:gdLst>
                <a:gd name="T0" fmla="*/ 27 w 239"/>
                <a:gd name="T1" fmla="*/ 17 h 201"/>
                <a:gd name="T2" fmla="*/ 58 w 239"/>
                <a:gd name="T3" fmla="*/ 20 h 201"/>
                <a:gd name="T4" fmla="*/ 108 w 239"/>
                <a:gd name="T5" fmla="*/ 13 h 201"/>
                <a:gd name="T6" fmla="*/ 152 w 239"/>
                <a:gd name="T7" fmla="*/ 13 h 201"/>
                <a:gd name="T8" fmla="*/ 167 w 239"/>
                <a:gd name="T9" fmla="*/ 22 h 201"/>
                <a:gd name="T10" fmla="*/ 140 w 239"/>
                <a:gd name="T11" fmla="*/ 20 h 201"/>
                <a:gd name="T12" fmla="*/ 102 w 239"/>
                <a:gd name="T13" fmla="*/ 23 h 201"/>
                <a:gd name="T14" fmla="*/ 65 w 239"/>
                <a:gd name="T15" fmla="*/ 31 h 201"/>
                <a:gd name="T16" fmla="*/ 71 w 239"/>
                <a:gd name="T17" fmla="*/ 39 h 201"/>
                <a:gd name="T18" fmla="*/ 92 w 239"/>
                <a:gd name="T19" fmla="*/ 48 h 201"/>
                <a:gd name="T20" fmla="*/ 105 w 239"/>
                <a:gd name="T21" fmla="*/ 54 h 201"/>
                <a:gd name="T22" fmla="*/ 149 w 239"/>
                <a:gd name="T23" fmla="*/ 53 h 201"/>
                <a:gd name="T24" fmla="*/ 198 w 239"/>
                <a:gd name="T25" fmla="*/ 60 h 201"/>
                <a:gd name="T26" fmla="*/ 223 w 239"/>
                <a:gd name="T27" fmla="*/ 76 h 201"/>
                <a:gd name="T28" fmla="*/ 211 w 239"/>
                <a:gd name="T29" fmla="*/ 75 h 201"/>
                <a:gd name="T30" fmla="*/ 180 w 239"/>
                <a:gd name="T31" fmla="*/ 68 h 201"/>
                <a:gd name="T32" fmla="*/ 139 w 239"/>
                <a:gd name="T33" fmla="*/ 63 h 201"/>
                <a:gd name="T34" fmla="*/ 131 w 239"/>
                <a:gd name="T35" fmla="*/ 73 h 201"/>
                <a:gd name="T36" fmla="*/ 152 w 239"/>
                <a:gd name="T37" fmla="*/ 90 h 201"/>
                <a:gd name="T38" fmla="*/ 185 w 239"/>
                <a:gd name="T39" fmla="*/ 93 h 201"/>
                <a:gd name="T40" fmla="*/ 223 w 239"/>
                <a:gd name="T41" fmla="*/ 109 h 201"/>
                <a:gd name="T42" fmla="*/ 232 w 239"/>
                <a:gd name="T43" fmla="*/ 127 h 201"/>
                <a:gd name="T44" fmla="*/ 205 w 239"/>
                <a:gd name="T45" fmla="*/ 110 h 201"/>
                <a:gd name="T46" fmla="*/ 177 w 239"/>
                <a:gd name="T47" fmla="*/ 103 h 201"/>
                <a:gd name="T48" fmla="*/ 189 w 239"/>
                <a:gd name="T49" fmla="*/ 125 h 201"/>
                <a:gd name="T50" fmla="*/ 217 w 239"/>
                <a:gd name="T51" fmla="*/ 155 h 201"/>
                <a:gd name="T52" fmla="*/ 230 w 239"/>
                <a:gd name="T53" fmla="*/ 171 h 201"/>
                <a:gd name="T54" fmla="*/ 236 w 239"/>
                <a:gd name="T55" fmla="*/ 193 h 201"/>
                <a:gd name="T56" fmla="*/ 223 w 239"/>
                <a:gd name="T57" fmla="*/ 178 h 201"/>
                <a:gd name="T58" fmla="*/ 186 w 239"/>
                <a:gd name="T59" fmla="*/ 134 h 201"/>
                <a:gd name="T60" fmla="*/ 161 w 239"/>
                <a:gd name="T61" fmla="*/ 109 h 201"/>
                <a:gd name="T62" fmla="*/ 154 w 239"/>
                <a:gd name="T63" fmla="*/ 116 h 201"/>
                <a:gd name="T64" fmla="*/ 164 w 239"/>
                <a:gd name="T65" fmla="*/ 149 h 201"/>
                <a:gd name="T66" fmla="*/ 177 w 239"/>
                <a:gd name="T67" fmla="*/ 181 h 201"/>
                <a:gd name="T68" fmla="*/ 168 w 239"/>
                <a:gd name="T69" fmla="*/ 174 h 201"/>
                <a:gd name="T70" fmla="*/ 143 w 239"/>
                <a:gd name="T71" fmla="*/ 116 h 201"/>
                <a:gd name="T72" fmla="*/ 118 w 239"/>
                <a:gd name="T73" fmla="*/ 81 h 201"/>
                <a:gd name="T74" fmla="*/ 100 w 239"/>
                <a:gd name="T75" fmla="*/ 70 h 201"/>
                <a:gd name="T76" fmla="*/ 95 w 239"/>
                <a:gd name="T77" fmla="*/ 76 h 201"/>
                <a:gd name="T78" fmla="*/ 108 w 239"/>
                <a:gd name="T79" fmla="*/ 134 h 201"/>
                <a:gd name="T80" fmla="*/ 124 w 239"/>
                <a:gd name="T81" fmla="*/ 164 h 201"/>
                <a:gd name="T82" fmla="*/ 106 w 239"/>
                <a:gd name="T83" fmla="*/ 146 h 201"/>
                <a:gd name="T84" fmla="*/ 86 w 239"/>
                <a:gd name="T85" fmla="*/ 63 h 201"/>
                <a:gd name="T86" fmla="*/ 56 w 239"/>
                <a:gd name="T87" fmla="*/ 45 h 201"/>
                <a:gd name="T88" fmla="*/ 47 w 239"/>
                <a:gd name="T89" fmla="*/ 65 h 201"/>
                <a:gd name="T90" fmla="*/ 55 w 239"/>
                <a:gd name="T91" fmla="*/ 103 h 201"/>
                <a:gd name="T92" fmla="*/ 64 w 239"/>
                <a:gd name="T93" fmla="*/ 144 h 201"/>
                <a:gd name="T94" fmla="*/ 56 w 239"/>
                <a:gd name="T95" fmla="*/ 140 h 201"/>
                <a:gd name="T96" fmla="*/ 43 w 239"/>
                <a:gd name="T97" fmla="*/ 82 h 201"/>
                <a:gd name="T98" fmla="*/ 22 w 239"/>
                <a:gd name="T99" fmla="*/ 26 h 201"/>
                <a:gd name="T100" fmla="*/ 0 w 239"/>
                <a:gd name="T101" fmla="*/ 2 h 201"/>
                <a:gd name="T102" fmla="*/ 4 w 239"/>
                <a:gd name="T103" fmla="*/ 0 h 2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1"/>
                <a:gd name="T158" fmla="*/ 239 w 239"/>
                <a:gd name="T159" fmla="*/ 201 h 2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1">
                  <a:moveTo>
                    <a:pt x="7" y="2"/>
                  </a:moveTo>
                  <a:lnTo>
                    <a:pt x="16" y="10"/>
                  </a:lnTo>
                  <a:lnTo>
                    <a:pt x="27" y="17"/>
                  </a:lnTo>
                  <a:lnTo>
                    <a:pt x="37" y="22"/>
                  </a:lnTo>
                  <a:lnTo>
                    <a:pt x="46" y="23"/>
                  </a:lnTo>
                  <a:lnTo>
                    <a:pt x="58" y="20"/>
                  </a:lnTo>
                  <a:lnTo>
                    <a:pt x="72" y="17"/>
                  </a:lnTo>
                  <a:lnTo>
                    <a:pt x="90" y="14"/>
                  </a:lnTo>
                  <a:lnTo>
                    <a:pt x="108" y="13"/>
                  </a:lnTo>
                  <a:lnTo>
                    <a:pt x="124" y="11"/>
                  </a:lnTo>
                  <a:lnTo>
                    <a:pt x="139" y="11"/>
                  </a:lnTo>
                  <a:lnTo>
                    <a:pt x="152" y="13"/>
                  </a:lnTo>
                  <a:lnTo>
                    <a:pt x="160" y="14"/>
                  </a:lnTo>
                  <a:lnTo>
                    <a:pt x="167" y="19"/>
                  </a:lnTo>
                  <a:lnTo>
                    <a:pt x="167" y="22"/>
                  </a:lnTo>
                  <a:lnTo>
                    <a:pt x="161" y="22"/>
                  </a:lnTo>
                  <a:lnTo>
                    <a:pt x="149" y="20"/>
                  </a:lnTo>
                  <a:lnTo>
                    <a:pt x="140" y="20"/>
                  </a:lnTo>
                  <a:lnTo>
                    <a:pt x="130" y="20"/>
                  </a:lnTo>
                  <a:lnTo>
                    <a:pt x="115" y="22"/>
                  </a:lnTo>
                  <a:lnTo>
                    <a:pt x="102" y="23"/>
                  </a:lnTo>
                  <a:lnTo>
                    <a:pt x="87" y="25"/>
                  </a:lnTo>
                  <a:lnTo>
                    <a:pt x="75" y="28"/>
                  </a:lnTo>
                  <a:lnTo>
                    <a:pt x="65" y="31"/>
                  </a:lnTo>
                  <a:lnTo>
                    <a:pt x="59" y="34"/>
                  </a:lnTo>
                  <a:lnTo>
                    <a:pt x="64" y="36"/>
                  </a:lnTo>
                  <a:lnTo>
                    <a:pt x="71" y="39"/>
                  </a:lnTo>
                  <a:lnTo>
                    <a:pt x="77" y="42"/>
                  </a:lnTo>
                  <a:lnTo>
                    <a:pt x="84" y="45"/>
                  </a:lnTo>
                  <a:lnTo>
                    <a:pt x="92" y="48"/>
                  </a:lnTo>
                  <a:lnTo>
                    <a:pt x="97" y="50"/>
                  </a:lnTo>
                  <a:lnTo>
                    <a:pt x="102" y="53"/>
                  </a:lnTo>
                  <a:lnTo>
                    <a:pt x="105" y="54"/>
                  </a:lnTo>
                  <a:lnTo>
                    <a:pt x="117" y="53"/>
                  </a:lnTo>
                  <a:lnTo>
                    <a:pt x="133" y="51"/>
                  </a:lnTo>
                  <a:lnTo>
                    <a:pt x="149" y="53"/>
                  </a:lnTo>
                  <a:lnTo>
                    <a:pt x="167" y="54"/>
                  </a:lnTo>
                  <a:lnTo>
                    <a:pt x="183" y="57"/>
                  </a:lnTo>
                  <a:lnTo>
                    <a:pt x="198" y="60"/>
                  </a:lnTo>
                  <a:lnTo>
                    <a:pt x="210" y="65"/>
                  </a:lnTo>
                  <a:lnTo>
                    <a:pt x="217" y="69"/>
                  </a:lnTo>
                  <a:lnTo>
                    <a:pt x="223" y="76"/>
                  </a:lnTo>
                  <a:lnTo>
                    <a:pt x="224" y="79"/>
                  </a:lnTo>
                  <a:lnTo>
                    <a:pt x="220" y="78"/>
                  </a:lnTo>
                  <a:lnTo>
                    <a:pt x="211" y="75"/>
                  </a:lnTo>
                  <a:lnTo>
                    <a:pt x="204" y="72"/>
                  </a:lnTo>
                  <a:lnTo>
                    <a:pt x="193" y="69"/>
                  </a:lnTo>
                  <a:lnTo>
                    <a:pt x="180" y="68"/>
                  </a:lnTo>
                  <a:lnTo>
                    <a:pt x="167" y="65"/>
                  </a:lnTo>
                  <a:lnTo>
                    <a:pt x="152" y="63"/>
                  </a:lnTo>
                  <a:lnTo>
                    <a:pt x="139" y="63"/>
                  </a:lnTo>
                  <a:lnTo>
                    <a:pt x="128" y="63"/>
                  </a:lnTo>
                  <a:lnTo>
                    <a:pt x="121" y="65"/>
                  </a:lnTo>
                  <a:lnTo>
                    <a:pt x="131" y="73"/>
                  </a:lnTo>
                  <a:lnTo>
                    <a:pt x="142" y="79"/>
                  </a:lnTo>
                  <a:lnTo>
                    <a:pt x="149" y="85"/>
                  </a:lnTo>
                  <a:lnTo>
                    <a:pt x="152" y="90"/>
                  </a:lnTo>
                  <a:lnTo>
                    <a:pt x="161" y="90"/>
                  </a:lnTo>
                  <a:lnTo>
                    <a:pt x="171" y="91"/>
                  </a:lnTo>
                  <a:lnTo>
                    <a:pt x="185" y="93"/>
                  </a:lnTo>
                  <a:lnTo>
                    <a:pt x="198" y="96"/>
                  </a:lnTo>
                  <a:lnTo>
                    <a:pt x="211" y="101"/>
                  </a:lnTo>
                  <a:lnTo>
                    <a:pt x="223" y="109"/>
                  </a:lnTo>
                  <a:lnTo>
                    <a:pt x="232" y="119"/>
                  </a:lnTo>
                  <a:lnTo>
                    <a:pt x="239" y="133"/>
                  </a:lnTo>
                  <a:lnTo>
                    <a:pt x="232" y="127"/>
                  </a:lnTo>
                  <a:lnTo>
                    <a:pt x="224" y="121"/>
                  </a:lnTo>
                  <a:lnTo>
                    <a:pt x="214" y="116"/>
                  </a:lnTo>
                  <a:lnTo>
                    <a:pt x="205" y="110"/>
                  </a:lnTo>
                  <a:lnTo>
                    <a:pt x="196" y="107"/>
                  </a:lnTo>
                  <a:lnTo>
                    <a:pt x="186" y="104"/>
                  </a:lnTo>
                  <a:lnTo>
                    <a:pt x="177" y="103"/>
                  </a:lnTo>
                  <a:lnTo>
                    <a:pt x="168" y="103"/>
                  </a:lnTo>
                  <a:lnTo>
                    <a:pt x="179" y="115"/>
                  </a:lnTo>
                  <a:lnTo>
                    <a:pt x="189" y="125"/>
                  </a:lnTo>
                  <a:lnTo>
                    <a:pt x="199" y="137"/>
                  </a:lnTo>
                  <a:lnTo>
                    <a:pt x="208" y="146"/>
                  </a:lnTo>
                  <a:lnTo>
                    <a:pt x="217" y="155"/>
                  </a:lnTo>
                  <a:lnTo>
                    <a:pt x="224" y="162"/>
                  </a:lnTo>
                  <a:lnTo>
                    <a:pt x="229" y="168"/>
                  </a:lnTo>
                  <a:lnTo>
                    <a:pt x="230" y="171"/>
                  </a:lnTo>
                  <a:lnTo>
                    <a:pt x="232" y="177"/>
                  </a:lnTo>
                  <a:lnTo>
                    <a:pt x="233" y="184"/>
                  </a:lnTo>
                  <a:lnTo>
                    <a:pt x="236" y="193"/>
                  </a:lnTo>
                  <a:lnTo>
                    <a:pt x="239" y="201"/>
                  </a:lnTo>
                  <a:lnTo>
                    <a:pt x="232" y="190"/>
                  </a:lnTo>
                  <a:lnTo>
                    <a:pt x="223" y="178"/>
                  </a:lnTo>
                  <a:lnTo>
                    <a:pt x="211" y="164"/>
                  </a:lnTo>
                  <a:lnTo>
                    <a:pt x="198" y="149"/>
                  </a:lnTo>
                  <a:lnTo>
                    <a:pt x="186" y="134"/>
                  </a:lnTo>
                  <a:lnTo>
                    <a:pt x="176" y="122"/>
                  </a:lnTo>
                  <a:lnTo>
                    <a:pt x="167" y="113"/>
                  </a:lnTo>
                  <a:lnTo>
                    <a:pt x="161" y="109"/>
                  </a:lnTo>
                  <a:lnTo>
                    <a:pt x="155" y="107"/>
                  </a:lnTo>
                  <a:lnTo>
                    <a:pt x="154" y="110"/>
                  </a:lnTo>
                  <a:lnTo>
                    <a:pt x="154" y="116"/>
                  </a:lnTo>
                  <a:lnTo>
                    <a:pt x="155" y="122"/>
                  </a:lnTo>
                  <a:lnTo>
                    <a:pt x="158" y="133"/>
                  </a:lnTo>
                  <a:lnTo>
                    <a:pt x="164" y="149"/>
                  </a:lnTo>
                  <a:lnTo>
                    <a:pt x="171" y="167"/>
                  </a:lnTo>
                  <a:lnTo>
                    <a:pt x="176" y="177"/>
                  </a:lnTo>
                  <a:lnTo>
                    <a:pt x="177" y="181"/>
                  </a:lnTo>
                  <a:lnTo>
                    <a:pt x="176" y="181"/>
                  </a:lnTo>
                  <a:lnTo>
                    <a:pt x="171" y="180"/>
                  </a:lnTo>
                  <a:lnTo>
                    <a:pt x="168" y="174"/>
                  </a:lnTo>
                  <a:lnTo>
                    <a:pt x="161" y="161"/>
                  </a:lnTo>
                  <a:lnTo>
                    <a:pt x="151" y="138"/>
                  </a:lnTo>
                  <a:lnTo>
                    <a:pt x="143" y="116"/>
                  </a:lnTo>
                  <a:lnTo>
                    <a:pt x="143" y="100"/>
                  </a:lnTo>
                  <a:lnTo>
                    <a:pt x="130" y="90"/>
                  </a:lnTo>
                  <a:lnTo>
                    <a:pt x="118" y="81"/>
                  </a:lnTo>
                  <a:lnTo>
                    <a:pt x="108" y="75"/>
                  </a:lnTo>
                  <a:lnTo>
                    <a:pt x="103" y="72"/>
                  </a:lnTo>
                  <a:lnTo>
                    <a:pt x="100" y="70"/>
                  </a:lnTo>
                  <a:lnTo>
                    <a:pt x="97" y="69"/>
                  </a:lnTo>
                  <a:lnTo>
                    <a:pt x="96" y="70"/>
                  </a:lnTo>
                  <a:lnTo>
                    <a:pt x="95" y="76"/>
                  </a:lnTo>
                  <a:lnTo>
                    <a:pt x="96" y="90"/>
                  </a:lnTo>
                  <a:lnTo>
                    <a:pt x="100" y="112"/>
                  </a:lnTo>
                  <a:lnTo>
                    <a:pt x="108" y="134"/>
                  </a:lnTo>
                  <a:lnTo>
                    <a:pt x="120" y="153"/>
                  </a:lnTo>
                  <a:lnTo>
                    <a:pt x="126" y="161"/>
                  </a:lnTo>
                  <a:lnTo>
                    <a:pt x="124" y="164"/>
                  </a:lnTo>
                  <a:lnTo>
                    <a:pt x="121" y="162"/>
                  </a:lnTo>
                  <a:lnTo>
                    <a:pt x="115" y="158"/>
                  </a:lnTo>
                  <a:lnTo>
                    <a:pt x="106" y="146"/>
                  </a:lnTo>
                  <a:lnTo>
                    <a:pt x="95" y="124"/>
                  </a:lnTo>
                  <a:lnTo>
                    <a:pt x="86" y="94"/>
                  </a:lnTo>
                  <a:lnTo>
                    <a:pt x="86" y="63"/>
                  </a:lnTo>
                  <a:lnTo>
                    <a:pt x="77" y="56"/>
                  </a:lnTo>
                  <a:lnTo>
                    <a:pt x="66" y="50"/>
                  </a:lnTo>
                  <a:lnTo>
                    <a:pt x="56" y="45"/>
                  </a:lnTo>
                  <a:lnTo>
                    <a:pt x="49" y="42"/>
                  </a:lnTo>
                  <a:lnTo>
                    <a:pt x="47" y="51"/>
                  </a:lnTo>
                  <a:lnTo>
                    <a:pt x="47" y="65"/>
                  </a:lnTo>
                  <a:lnTo>
                    <a:pt x="50" y="79"/>
                  </a:lnTo>
                  <a:lnTo>
                    <a:pt x="53" y="91"/>
                  </a:lnTo>
                  <a:lnTo>
                    <a:pt x="55" y="103"/>
                  </a:lnTo>
                  <a:lnTo>
                    <a:pt x="58" y="119"/>
                  </a:lnTo>
                  <a:lnTo>
                    <a:pt x="61" y="135"/>
                  </a:lnTo>
                  <a:lnTo>
                    <a:pt x="64" y="144"/>
                  </a:lnTo>
                  <a:lnTo>
                    <a:pt x="65" y="147"/>
                  </a:lnTo>
                  <a:lnTo>
                    <a:pt x="61" y="146"/>
                  </a:lnTo>
                  <a:lnTo>
                    <a:pt x="56" y="140"/>
                  </a:lnTo>
                  <a:lnTo>
                    <a:pt x="52" y="130"/>
                  </a:lnTo>
                  <a:lnTo>
                    <a:pt x="49" y="110"/>
                  </a:lnTo>
                  <a:lnTo>
                    <a:pt x="43" y="82"/>
                  </a:lnTo>
                  <a:lnTo>
                    <a:pt x="38" y="56"/>
                  </a:lnTo>
                  <a:lnTo>
                    <a:pt x="35" y="39"/>
                  </a:lnTo>
                  <a:lnTo>
                    <a:pt x="22" y="26"/>
                  </a:lnTo>
                  <a:lnTo>
                    <a:pt x="12" y="16"/>
                  </a:lnTo>
                  <a:lnTo>
                    <a:pt x="4" y="8"/>
                  </a:lnTo>
                  <a:lnTo>
                    <a:pt x="0" y="2"/>
                  </a:lnTo>
                  <a:lnTo>
                    <a:pt x="0" y="0"/>
                  </a:lnTo>
                  <a:lnTo>
                    <a:pt x="2" y="0"/>
                  </a:lnTo>
                  <a:lnTo>
                    <a:pt x="4" y="0"/>
                  </a:lnTo>
                  <a:lnTo>
                    <a:pt x="7" y="2"/>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78" name="Freeform 361"/>
            <p:cNvSpPr>
              <a:spLocks/>
            </p:cNvSpPr>
            <p:nvPr/>
          </p:nvSpPr>
          <p:spPr bwMode="auto">
            <a:xfrm>
              <a:off x="1256" y="2095"/>
              <a:ext cx="165" cy="275"/>
            </a:xfrm>
            <a:custGeom>
              <a:avLst/>
              <a:gdLst>
                <a:gd name="T0" fmla="*/ 74 w 165"/>
                <a:gd name="T1" fmla="*/ 3 h 275"/>
                <a:gd name="T2" fmla="*/ 78 w 165"/>
                <a:gd name="T3" fmla="*/ 33 h 275"/>
                <a:gd name="T4" fmla="*/ 83 w 165"/>
                <a:gd name="T5" fmla="*/ 45 h 275"/>
                <a:gd name="T6" fmla="*/ 95 w 165"/>
                <a:gd name="T7" fmla="*/ 53 h 275"/>
                <a:gd name="T8" fmla="*/ 111 w 165"/>
                <a:gd name="T9" fmla="*/ 68 h 275"/>
                <a:gd name="T10" fmla="*/ 127 w 165"/>
                <a:gd name="T11" fmla="*/ 89 h 275"/>
                <a:gd name="T12" fmla="*/ 146 w 165"/>
                <a:gd name="T13" fmla="*/ 123 h 275"/>
                <a:gd name="T14" fmla="*/ 162 w 165"/>
                <a:gd name="T15" fmla="*/ 148 h 275"/>
                <a:gd name="T16" fmla="*/ 165 w 165"/>
                <a:gd name="T17" fmla="*/ 160 h 275"/>
                <a:gd name="T18" fmla="*/ 161 w 165"/>
                <a:gd name="T19" fmla="*/ 160 h 275"/>
                <a:gd name="T20" fmla="*/ 154 w 165"/>
                <a:gd name="T21" fmla="*/ 146 h 275"/>
                <a:gd name="T22" fmla="*/ 143 w 165"/>
                <a:gd name="T23" fmla="*/ 127 h 275"/>
                <a:gd name="T24" fmla="*/ 128 w 165"/>
                <a:gd name="T25" fmla="*/ 105 h 275"/>
                <a:gd name="T26" fmla="*/ 115 w 165"/>
                <a:gd name="T27" fmla="*/ 86 h 275"/>
                <a:gd name="T28" fmla="*/ 103 w 165"/>
                <a:gd name="T29" fmla="*/ 76 h 275"/>
                <a:gd name="T30" fmla="*/ 93 w 165"/>
                <a:gd name="T31" fmla="*/ 68 h 275"/>
                <a:gd name="T32" fmla="*/ 87 w 165"/>
                <a:gd name="T33" fmla="*/ 81 h 275"/>
                <a:gd name="T34" fmla="*/ 89 w 165"/>
                <a:gd name="T35" fmla="*/ 112 h 275"/>
                <a:gd name="T36" fmla="*/ 97 w 165"/>
                <a:gd name="T37" fmla="*/ 129 h 275"/>
                <a:gd name="T38" fmla="*/ 117 w 165"/>
                <a:gd name="T39" fmla="*/ 146 h 275"/>
                <a:gd name="T40" fmla="*/ 137 w 165"/>
                <a:gd name="T41" fmla="*/ 172 h 275"/>
                <a:gd name="T42" fmla="*/ 152 w 165"/>
                <a:gd name="T43" fmla="*/ 203 h 275"/>
                <a:gd name="T44" fmla="*/ 155 w 165"/>
                <a:gd name="T45" fmla="*/ 226 h 275"/>
                <a:gd name="T46" fmla="*/ 146 w 165"/>
                <a:gd name="T47" fmla="*/ 214 h 275"/>
                <a:gd name="T48" fmla="*/ 136 w 165"/>
                <a:gd name="T49" fmla="*/ 188 h 275"/>
                <a:gd name="T50" fmla="*/ 124 w 165"/>
                <a:gd name="T51" fmla="*/ 170 h 275"/>
                <a:gd name="T52" fmla="*/ 111 w 165"/>
                <a:gd name="T53" fmla="*/ 157 h 275"/>
                <a:gd name="T54" fmla="*/ 97 w 165"/>
                <a:gd name="T55" fmla="*/ 146 h 275"/>
                <a:gd name="T56" fmla="*/ 100 w 165"/>
                <a:gd name="T57" fmla="*/ 169 h 275"/>
                <a:gd name="T58" fmla="*/ 109 w 165"/>
                <a:gd name="T59" fmla="*/ 238 h 275"/>
                <a:gd name="T60" fmla="*/ 106 w 165"/>
                <a:gd name="T61" fmla="*/ 275 h 275"/>
                <a:gd name="T62" fmla="*/ 103 w 165"/>
                <a:gd name="T63" fmla="*/ 271 h 275"/>
                <a:gd name="T64" fmla="*/ 100 w 165"/>
                <a:gd name="T65" fmla="*/ 243 h 275"/>
                <a:gd name="T66" fmla="*/ 86 w 165"/>
                <a:gd name="T67" fmla="*/ 176 h 275"/>
                <a:gd name="T68" fmla="*/ 68 w 165"/>
                <a:gd name="T69" fmla="*/ 166 h 275"/>
                <a:gd name="T70" fmla="*/ 44 w 165"/>
                <a:gd name="T71" fmla="*/ 198 h 275"/>
                <a:gd name="T72" fmla="*/ 35 w 165"/>
                <a:gd name="T73" fmla="*/ 223 h 275"/>
                <a:gd name="T74" fmla="*/ 31 w 165"/>
                <a:gd name="T75" fmla="*/ 217 h 275"/>
                <a:gd name="T76" fmla="*/ 41 w 165"/>
                <a:gd name="T77" fmla="*/ 191 h 275"/>
                <a:gd name="T78" fmla="*/ 64 w 165"/>
                <a:gd name="T79" fmla="*/ 148 h 275"/>
                <a:gd name="T80" fmla="*/ 74 w 165"/>
                <a:gd name="T81" fmla="*/ 117 h 275"/>
                <a:gd name="T82" fmla="*/ 74 w 165"/>
                <a:gd name="T83" fmla="*/ 80 h 275"/>
                <a:gd name="T84" fmla="*/ 65 w 165"/>
                <a:gd name="T85" fmla="*/ 76 h 275"/>
                <a:gd name="T86" fmla="*/ 44 w 165"/>
                <a:gd name="T87" fmla="*/ 95 h 275"/>
                <a:gd name="T88" fmla="*/ 25 w 165"/>
                <a:gd name="T89" fmla="*/ 118 h 275"/>
                <a:gd name="T90" fmla="*/ 10 w 165"/>
                <a:gd name="T91" fmla="*/ 144 h 275"/>
                <a:gd name="T92" fmla="*/ 3 w 165"/>
                <a:gd name="T93" fmla="*/ 161 h 275"/>
                <a:gd name="T94" fmla="*/ 0 w 165"/>
                <a:gd name="T95" fmla="*/ 158 h 275"/>
                <a:gd name="T96" fmla="*/ 4 w 165"/>
                <a:gd name="T97" fmla="*/ 142 h 275"/>
                <a:gd name="T98" fmla="*/ 19 w 165"/>
                <a:gd name="T99" fmla="*/ 115 h 275"/>
                <a:gd name="T100" fmla="*/ 38 w 165"/>
                <a:gd name="T101" fmla="*/ 86 h 275"/>
                <a:gd name="T102" fmla="*/ 59 w 165"/>
                <a:gd name="T103" fmla="*/ 59 h 275"/>
                <a:gd name="T104" fmla="*/ 72 w 165"/>
                <a:gd name="T105" fmla="*/ 43 h 275"/>
                <a:gd name="T106" fmla="*/ 69 w 165"/>
                <a:gd name="T107" fmla="*/ 19 h 275"/>
                <a:gd name="T108" fmla="*/ 68 w 165"/>
                <a:gd name="T109" fmla="*/ 8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1" y="0"/>
                  </a:moveTo>
                  <a:lnTo>
                    <a:pt x="74" y="3"/>
                  </a:lnTo>
                  <a:lnTo>
                    <a:pt x="75" y="16"/>
                  </a:lnTo>
                  <a:lnTo>
                    <a:pt x="78" y="33"/>
                  </a:lnTo>
                  <a:lnTo>
                    <a:pt x="80" y="42"/>
                  </a:lnTo>
                  <a:lnTo>
                    <a:pt x="83" y="45"/>
                  </a:lnTo>
                  <a:lnTo>
                    <a:pt x="87" y="47"/>
                  </a:lnTo>
                  <a:lnTo>
                    <a:pt x="95" y="53"/>
                  </a:lnTo>
                  <a:lnTo>
                    <a:pt x="102" y="59"/>
                  </a:lnTo>
                  <a:lnTo>
                    <a:pt x="111" y="68"/>
                  </a:lnTo>
                  <a:lnTo>
                    <a:pt x="120" y="77"/>
                  </a:lnTo>
                  <a:lnTo>
                    <a:pt x="127" y="89"/>
                  </a:lnTo>
                  <a:lnTo>
                    <a:pt x="134" y="101"/>
                  </a:lnTo>
                  <a:lnTo>
                    <a:pt x="146" y="123"/>
                  </a:lnTo>
                  <a:lnTo>
                    <a:pt x="157" y="138"/>
                  </a:lnTo>
                  <a:lnTo>
                    <a:pt x="162" y="148"/>
                  </a:lnTo>
                  <a:lnTo>
                    <a:pt x="165" y="155"/>
                  </a:lnTo>
                  <a:lnTo>
                    <a:pt x="165" y="160"/>
                  </a:lnTo>
                  <a:lnTo>
                    <a:pt x="164" y="161"/>
                  </a:lnTo>
                  <a:lnTo>
                    <a:pt x="161" y="160"/>
                  </a:lnTo>
                  <a:lnTo>
                    <a:pt x="157" y="152"/>
                  </a:lnTo>
                  <a:lnTo>
                    <a:pt x="154" y="146"/>
                  </a:lnTo>
                  <a:lnTo>
                    <a:pt x="149" y="138"/>
                  </a:lnTo>
                  <a:lnTo>
                    <a:pt x="143" y="127"/>
                  </a:lnTo>
                  <a:lnTo>
                    <a:pt x="136" y="115"/>
                  </a:lnTo>
                  <a:lnTo>
                    <a:pt x="128" y="105"/>
                  </a:lnTo>
                  <a:lnTo>
                    <a:pt x="121" y="95"/>
                  </a:lnTo>
                  <a:lnTo>
                    <a:pt x="115" y="86"/>
                  </a:lnTo>
                  <a:lnTo>
                    <a:pt x="111" y="81"/>
                  </a:lnTo>
                  <a:lnTo>
                    <a:pt x="103" y="76"/>
                  </a:lnTo>
                  <a:lnTo>
                    <a:pt x="97" y="71"/>
                  </a:lnTo>
                  <a:lnTo>
                    <a:pt x="93" y="68"/>
                  </a:lnTo>
                  <a:lnTo>
                    <a:pt x="89" y="67"/>
                  </a:lnTo>
                  <a:lnTo>
                    <a:pt x="87" y="81"/>
                  </a:lnTo>
                  <a:lnTo>
                    <a:pt x="87" y="96"/>
                  </a:lnTo>
                  <a:lnTo>
                    <a:pt x="89" y="112"/>
                  </a:lnTo>
                  <a:lnTo>
                    <a:pt x="90" y="123"/>
                  </a:lnTo>
                  <a:lnTo>
                    <a:pt x="97" y="129"/>
                  </a:lnTo>
                  <a:lnTo>
                    <a:pt x="106" y="136"/>
                  </a:lnTo>
                  <a:lnTo>
                    <a:pt x="117" y="146"/>
                  </a:lnTo>
                  <a:lnTo>
                    <a:pt x="127" y="158"/>
                  </a:lnTo>
                  <a:lnTo>
                    <a:pt x="137" y="172"/>
                  </a:lnTo>
                  <a:lnTo>
                    <a:pt x="146" y="186"/>
                  </a:lnTo>
                  <a:lnTo>
                    <a:pt x="152" y="203"/>
                  </a:lnTo>
                  <a:lnTo>
                    <a:pt x="155" y="220"/>
                  </a:lnTo>
                  <a:lnTo>
                    <a:pt x="155" y="226"/>
                  </a:lnTo>
                  <a:lnTo>
                    <a:pt x="152" y="225"/>
                  </a:lnTo>
                  <a:lnTo>
                    <a:pt x="146" y="214"/>
                  </a:lnTo>
                  <a:lnTo>
                    <a:pt x="140" y="198"/>
                  </a:lnTo>
                  <a:lnTo>
                    <a:pt x="136" y="188"/>
                  </a:lnTo>
                  <a:lnTo>
                    <a:pt x="131" y="179"/>
                  </a:lnTo>
                  <a:lnTo>
                    <a:pt x="124" y="170"/>
                  </a:lnTo>
                  <a:lnTo>
                    <a:pt x="118" y="163"/>
                  </a:lnTo>
                  <a:lnTo>
                    <a:pt x="111" y="157"/>
                  </a:lnTo>
                  <a:lnTo>
                    <a:pt x="103" y="151"/>
                  </a:lnTo>
                  <a:lnTo>
                    <a:pt x="97" y="146"/>
                  </a:lnTo>
                  <a:lnTo>
                    <a:pt x="92" y="145"/>
                  </a:lnTo>
                  <a:lnTo>
                    <a:pt x="100" y="169"/>
                  </a:lnTo>
                  <a:lnTo>
                    <a:pt x="106" y="201"/>
                  </a:lnTo>
                  <a:lnTo>
                    <a:pt x="109" y="238"/>
                  </a:lnTo>
                  <a:lnTo>
                    <a:pt x="108" y="268"/>
                  </a:lnTo>
                  <a:lnTo>
                    <a:pt x="106" y="275"/>
                  </a:lnTo>
                  <a:lnTo>
                    <a:pt x="105" y="275"/>
                  </a:lnTo>
                  <a:lnTo>
                    <a:pt x="103" y="271"/>
                  </a:lnTo>
                  <a:lnTo>
                    <a:pt x="103" y="263"/>
                  </a:lnTo>
                  <a:lnTo>
                    <a:pt x="100" y="243"/>
                  </a:lnTo>
                  <a:lnTo>
                    <a:pt x="95" y="209"/>
                  </a:lnTo>
                  <a:lnTo>
                    <a:pt x="86" y="176"/>
                  </a:lnTo>
                  <a:lnTo>
                    <a:pt x="80" y="157"/>
                  </a:lnTo>
                  <a:lnTo>
                    <a:pt x="68" y="166"/>
                  </a:lnTo>
                  <a:lnTo>
                    <a:pt x="55" y="180"/>
                  </a:lnTo>
                  <a:lnTo>
                    <a:pt x="44" y="198"/>
                  </a:lnTo>
                  <a:lnTo>
                    <a:pt x="38" y="217"/>
                  </a:lnTo>
                  <a:lnTo>
                    <a:pt x="35" y="223"/>
                  </a:lnTo>
                  <a:lnTo>
                    <a:pt x="33" y="223"/>
                  </a:lnTo>
                  <a:lnTo>
                    <a:pt x="31" y="217"/>
                  </a:lnTo>
                  <a:lnTo>
                    <a:pt x="33" y="207"/>
                  </a:lnTo>
                  <a:lnTo>
                    <a:pt x="41" y="191"/>
                  </a:lnTo>
                  <a:lnTo>
                    <a:pt x="53" y="169"/>
                  </a:lnTo>
                  <a:lnTo>
                    <a:pt x="64" y="148"/>
                  </a:lnTo>
                  <a:lnTo>
                    <a:pt x="72" y="135"/>
                  </a:lnTo>
                  <a:lnTo>
                    <a:pt x="74" y="117"/>
                  </a:lnTo>
                  <a:lnTo>
                    <a:pt x="75" y="98"/>
                  </a:lnTo>
                  <a:lnTo>
                    <a:pt x="74" y="80"/>
                  </a:lnTo>
                  <a:lnTo>
                    <a:pt x="74" y="70"/>
                  </a:lnTo>
                  <a:lnTo>
                    <a:pt x="65" y="76"/>
                  </a:lnTo>
                  <a:lnTo>
                    <a:pt x="55" y="84"/>
                  </a:lnTo>
                  <a:lnTo>
                    <a:pt x="44" y="95"/>
                  </a:lnTo>
                  <a:lnTo>
                    <a:pt x="34" y="107"/>
                  </a:lnTo>
                  <a:lnTo>
                    <a:pt x="25" y="118"/>
                  </a:lnTo>
                  <a:lnTo>
                    <a:pt x="16" y="132"/>
                  </a:lnTo>
                  <a:lnTo>
                    <a:pt x="10" y="144"/>
                  </a:lnTo>
                  <a:lnTo>
                    <a:pt x="6" y="155"/>
                  </a:lnTo>
                  <a:lnTo>
                    <a:pt x="3" y="161"/>
                  </a:lnTo>
                  <a:lnTo>
                    <a:pt x="2" y="161"/>
                  </a:lnTo>
                  <a:lnTo>
                    <a:pt x="0" y="158"/>
                  </a:lnTo>
                  <a:lnTo>
                    <a:pt x="2" y="149"/>
                  </a:lnTo>
                  <a:lnTo>
                    <a:pt x="4" y="142"/>
                  </a:lnTo>
                  <a:lnTo>
                    <a:pt x="10" y="130"/>
                  </a:lnTo>
                  <a:lnTo>
                    <a:pt x="19" y="115"/>
                  </a:lnTo>
                  <a:lnTo>
                    <a:pt x="28" y="101"/>
                  </a:lnTo>
                  <a:lnTo>
                    <a:pt x="38" y="86"/>
                  </a:lnTo>
                  <a:lnTo>
                    <a:pt x="49" y="71"/>
                  </a:lnTo>
                  <a:lnTo>
                    <a:pt x="59" y="59"/>
                  </a:lnTo>
                  <a:lnTo>
                    <a:pt x="68" y="52"/>
                  </a:lnTo>
                  <a:lnTo>
                    <a:pt x="72" y="43"/>
                  </a:lnTo>
                  <a:lnTo>
                    <a:pt x="72" y="30"/>
                  </a:lnTo>
                  <a:lnTo>
                    <a:pt x="69" y="19"/>
                  </a:lnTo>
                  <a:lnTo>
                    <a:pt x="68" y="12"/>
                  </a:lnTo>
                  <a:lnTo>
                    <a:pt x="68" y="8"/>
                  </a:lnTo>
                  <a:lnTo>
                    <a:pt x="68" y="6"/>
                  </a:lnTo>
                  <a:lnTo>
                    <a:pt x="69" y="3"/>
                  </a:lnTo>
                  <a:lnTo>
                    <a:pt x="71" y="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79" name="Freeform 362"/>
            <p:cNvSpPr>
              <a:spLocks/>
            </p:cNvSpPr>
            <p:nvPr/>
          </p:nvSpPr>
          <p:spPr bwMode="auto">
            <a:xfrm>
              <a:off x="1423" y="1739"/>
              <a:ext cx="199" cy="285"/>
            </a:xfrm>
            <a:custGeom>
              <a:avLst/>
              <a:gdLst>
                <a:gd name="T0" fmla="*/ 6 w 199"/>
                <a:gd name="T1" fmla="*/ 272 h 285"/>
                <a:gd name="T2" fmla="*/ 22 w 199"/>
                <a:gd name="T3" fmla="*/ 233 h 285"/>
                <a:gd name="T4" fmla="*/ 34 w 199"/>
                <a:gd name="T5" fmla="*/ 207 h 285"/>
                <a:gd name="T6" fmla="*/ 50 w 199"/>
                <a:gd name="T7" fmla="*/ 170 h 285"/>
                <a:gd name="T8" fmla="*/ 47 w 199"/>
                <a:gd name="T9" fmla="*/ 152 h 285"/>
                <a:gd name="T10" fmla="*/ 37 w 199"/>
                <a:gd name="T11" fmla="*/ 137 h 285"/>
                <a:gd name="T12" fmla="*/ 35 w 199"/>
                <a:gd name="T13" fmla="*/ 120 h 285"/>
                <a:gd name="T14" fmla="*/ 38 w 199"/>
                <a:gd name="T15" fmla="*/ 124 h 285"/>
                <a:gd name="T16" fmla="*/ 46 w 199"/>
                <a:gd name="T17" fmla="*/ 134 h 285"/>
                <a:gd name="T18" fmla="*/ 57 w 199"/>
                <a:gd name="T19" fmla="*/ 142 h 285"/>
                <a:gd name="T20" fmla="*/ 68 w 199"/>
                <a:gd name="T21" fmla="*/ 136 h 285"/>
                <a:gd name="T22" fmla="*/ 84 w 199"/>
                <a:gd name="T23" fmla="*/ 118 h 285"/>
                <a:gd name="T24" fmla="*/ 99 w 199"/>
                <a:gd name="T25" fmla="*/ 100 h 285"/>
                <a:gd name="T26" fmla="*/ 108 w 199"/>
                <a:gd name="T27" fmla="*/ 86 h 285"/>
                <a:gd name="T28" fmla="*/ 111 w 199"/>
                <a:gd name="T29" fmla="*/ 71 h 285"/>
                <a:gd name="T30" fmla="*/ 102 w 199"/>
                <a:gd name="T31" fmla="*/ 37 h 285"/>
                <a:gd name="T32" fmla="*/ 91 w 199"/>
                <a:gd name="T33" fmla="*/ 18 h 285"/>
                <a:gd name="T34" fmla="*/ 90 w 199"/>
                <a:gd name="T35" fmla="*/ 13 h 285"/>
                <a:gd name="T36" fmla="*/ 102 w 199"/>
                <a:gd name="T37" fmla="*/ 25 h 285"/>
                <a:gd name="T38" fmla="*/ 117 w 199"/>
                <a:gd name="T39" fmla="*/ 58 h 285"/>
                <a:gd name="T40" fmla="*/ 128 w 199"/>
                <a:gd name="T41" fmla="*/ 53 h 285"/>
                <a:gd name="T42" fmla="*/ 150 w 199"/>
                <a:gd name="T43" fmla="*/ 13 h 285"/>
                <a:gd name="T44" fmla="*/ 167 w 199"/>
                <a:gd name="T45" fmla="*/ 0 h 285"/>
                <a:gd name="T46" fmla="*/ 167 w 199"/>
                <a:gd name="T47" fmla="*/ 4 h 285"/>
                <a:gd name="T48" fmla="*/ 155 w 199"/>
                <a:gd name="T49" fmla="*/ 24 h 285"/>
                <a:gd name="T50" fmla="*/ 133 w 199"/>
                <a:gd name="T51" fmla="*/ 69 h 285"/>
                <a:gd name="T52" fmla="*/ 134 w 199"/>
                <a:gd name="T53" fmla="*/ 78 h 285"/>
                <a:gd name="T54" fmla="*/ 153 w 199"/>
                <a:gd name="T55" fmla="*/ 72 h 285"/>
                <a:gd name="T56" fmla="*/ 168 w 199"/>
                <a:gd name="T57" fmla="*/ 68 h 285"/>
                <a:gd name="T58" fmla="*/ 180 w 199"/>
                <a:gd name="T59" fmla="*/ 62 h 285"/>
                <a:gd name="T60" fmla="*/ 192 w 199"/>
                <a:gd name="T61" fmla="*/ 55 h 285"/>
                <a:gd name="T62" fmla="*/ 199 w 199"/>
                <a:gd name="T63" fmla="*/ 55 h 285"/>
                <a:gd name="T64" fmla="*/ 189 w 199"/>
                <a:gd name="T65" fmla="*/ 63 h 285"/>
                <a:gd name="T66" fmla="*/ 171 w 199"/>
                <a:gd name="T67" fmla="*/ 75 h 285"/>
                <a:gd name="T68" fmla="*/ 148 w 199"/>
                <a:gd name="T69" fmla="*/ 87 h 285"/>
                <a:gd name="T70" fmla="*/ 127 w 199"/>
                <a:gd name="T71" fmla="*/ 95 h 285"/>
                <a:gd name="T72" fmla="*/ 112 w 199"/>
                <a:gd name="T73" fmla="*/ 102 h 285"/>
                <a:gd name="T74" fmla="*/ 94 w 199"/>
                <a:gd name="T75" fmla="*/ 124 h 285"/>
                <a:gd name="T76" fmla="*/ 94 w 199"/>
                <a:gd name="T77" fmla="*/ 134 h 285"/>
                <a:gd name="T78" fmla="*/ 102 w 199"/>
                <a:gd name="T79" fmla="*/ 139 h 285"/>
                <a:gd name="T80" fmla="*/ 99 w 199"/>
                <a:gd name="T81" fmla="*/ 143 h 285"/>
                <a:gd name="T82" fmla="*/ 90 w 199"/>
                <a:gd name="T83" fmla="*/ 151 h 285"/>
                <a:gd name="T84" fmla="*/ 84 w 199"/>
                <a:gd name="T85" fmla="*/ 152 h 285"/>
                <a:gd name="T86" fmla="*/ 80 w 199"/>
                <a:gd name="T87" fmla="*/ 152 h 285"/>
                <a:gd name="T88" fmla="*/ 75 w 199"/>
                <a:gd name="T89" fmla="*/ 158 h 285"/>
                <a:gd name="T90" fmla="*/ 62 w 199"/>
                <a:gd name="T91" fmla="*/ 183 h 285"/>
                <a:gd name="T92" fmla="*/ 46 w 199"/>
                <a:gd name="T93" fmla="*/ 216 h 285"/>
                <a:gd name="T94" fmla="*/ 37 w 199"/>
                <a:gd name="T95" fmla="*/ 245 h 285"/>
                <a:gd name="T96" fmla="*/ 32 w 199"/>
                <a:gd name="T97" fmla="*/ 262 h 285"/>
                <a:gd name="T98" fmla="*/ 26 w 199"/>
                <a:gd name="T99" fmla="*/ 273 h 285"/>
                <a:gd name="T100" fmla="*/ 19 w 199"/>
                <a:gd name="T101" fmla="*/ 279 h 285"/>
                <a:gd name="T102" fmla="*/ 4 w 199"/>
                <a:gd name="T103" fmla="*/ 284 h 2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9"/>
                <a:gd name="T157" fmla="*/ 0 h 285"/>
                <a:gd name="T158" fmla="*/ 199 w 199"/>
                <a:gd name="T159" fmla="*/ 285 h 28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9" h="285">
                  <a:moveTo>
                    <a:pt x="0" y="285"/>
                  </a:moveTo>
                  <a:lnTo>
                    <a:pt x="6" y="272"/>
                  </a:lnTo>
                  <a:lnTo>
                    <a:pt x="15" y="253"/>
                  </a:lnTo>
                  <a:lnTo>
                    <a:pt x="22" y="233"/>
                  </a:lnTo>
                  <a:lnTo>
                    <a:pt x="28" y="220"/>
                  </a:lnTo>
                  <a:lnTo>
                    <a:pt x="34" y="207"/>
                  </a:lnTo>
                  <a:lnTo>
                    <a:pt x="41" y="188"/>
                  </a:lnTo>
                  <a:lnTo>
                    <a:pt x="50" y="170"/>
                  </a:lnTo>
                  <a:lnTo>
                    <a:pt x="54" y="160"/>
                  </a:lnTo>
                  <a:lnTo>
                    <a:pt x="47" y="152"/>
                  </a:lnTo>
                  <a:lnTo>
                    <a:pt x="41" y="145"/>
                  </a:lnTo>
                  <a:lnTo>
                    <a:pt x="37" y="137"/>
                  </a:lnTo>
                  <a:lnTo>
                    <a:pt x="35" y="127"/>
                  </a:lnTo>
                  <a:lnTo>
                    <a:pt x="35" y="120"/>
                  </a:lnTo>
                  <a:lnTo>
                    <a:pt x="37" y="120"/>
                  </a:lnTo>
                  <a:lnTo>
                    <a:pt x="38" y="124"/>
                  </a:lnTo>
                  <a:lnTo>
                    <a:pt x="41" y="130"/>
                  </a:lnTo>
                  <a:lnTo>
                    <a:pt x="46" y="134"/>
                  </a:lnTo>
                  <a:lnTo>
                    <a:pt x="52" y="139"/>
                  </a:lnTo>
                  <a:lnTo>
                    <a:pt x="57" y="142"/>
                  </a:lnTo>
                  <a:lnTo>
                    <a:pt x="62" y="143"/>
                  </a:lnTo>
                  <a:lnTo>
                    <a:pt x="68" y="136"/>
                  </a:lnTo>
                  <a:lnTo>
                    <a:pt x="77" y="129"/>
                  </a:lnTo>
                  <a:lnTo>
                    <a:pt x="84" y="118"/>
                  </a:lnTo>
                  <a:lnTo>
                    <a:pt x="91" y="109"/>
                  </a:lnTo>
                  <a:lnTo>
                    <a:pt x="99" y="100"/>
                  </a:lnTo>
                  <a:lnTo>
                    <a:pt x="105" y="93"/>
                  </a:lnTo>
                  <a:lnTo>
                    <a:pt x="108" y="86"/>
                  </a:lnTo>
                  <a:lnTo>
                    <a:pt x="111" y="81"/>
                  </a:lnTo>
                  <a:lnTo>
                    <a:pt x="111" y="71"/>
                  </a:lnTo>
                  <a:lnTo>
                    <a:pt x="108" y="53"/>
                  </a:lnTo>
                  <a:lnTo>
                    <a:pt x="102" y="37"/>
                  </a:lnTo>
                  <a:lnTo>
                    <a:pt x="96" y="25"/>
                  </a:lnTo>
                  <a:lnTo>
                    <a:pt x="91" y="18"/>
                  </a:lnTo>
                  <a:lnTo>
                    <a:pt x="88" y="13"/>
                  </a:lnTo>
                  <a:lnTo>
                    <a:pt x="90" y="13"/>
                  </a:lnTo>
                  <a:lnTo>
                    <a:pt x="94" y="16"/>
                  </a:lnTo>
                  <a:lnTo>
                    <a:pt x="102" y="25"/>
                  </a:lnTo>
                  <a:lnTo>
                    <a:pt x="111" y="41"/>
                  </a:lnTo>
                  <a:lnTo>
                    <a:pt x="117" y="58"/>
                  </a:lnTo>
                  <a:lnTo>
                    <a:pt x="119" y="71"/>
                  </a:lnTo>
                  <a:lnTo>
                    <a:pt x="128" y="53"/>
                  </a:lnTo>
                  <a:lnTo>
                    <a:pt x="140" y="32"/>
                  </a:lnTo>
                  <a:lnTo>
                    <a:pt x="150" y="13"/>
                  </a:lnTo>
                  <a:lnTo>
                    <a:pt x="161" y="3"/>
                  </a:lnTo>
                  <a:lnTo>
                    <a:pt x="167" y="0"/>
                  </a:lnTo>
                  <a:lnTo>
                    <a:pt x="168" y="0"/>
                  </a:lnTo>
                  <a:lnTo>
                    <a:pt x="167" y="4"/>
                  </a:lnTo>
                  <a:lnTo>
                    <a:pt x="162" y="9"/>
                  </a:lnTo>
                  <a:lnTo>
                    <a:pt x="155" y="24"/>
                  </a:lnTo>
                  <a:lnTo>
                    <a:pt x="145" y="47"/>
                  </a:lnTo>
                  <a:lnTo>
                    <a:pt x="133" y="69"/>
                  </a:lnTo>
                  <a:lnTo>
                    <a:pt x="125" y="81"/>
                  </a:lnTo>
                  <a:lnTo>
                    <a:pt x="134" y="78"/>
                  </a:lnTo>
                  <a:lnTo>
                    <a:pt x="145" y="75"/>
                  </a:lnTo>
                  <a:lnTo>
                    <a:pt x="153" y="72"/>
                  </a:lnTo>
                  <a:lnTo>
                    <a:pt x="161" y="69"/>
                  </a:lnTo>
                  <a:lnTo>
                    <a:pt x="168" y="68"/>
                  </a:lnTo>
                  <a:lnTo>
                    <a:pt x="176" y="65"/>
                  </a:lnTo>
                  <a:lnTo>
                    <a:pt x="180" y="62"/>
                  </a:lnTo>
                  <a:lnTo>
                    <a:pt x="184" y="59"/>
                  </a:lnTo>
                  <a:lnTo>
                    <a:pt x="192" y="55"/>
                  </a:lnTo>
                  <a:lnTo>
                    <a:pt x="198" y="53"/>
                  </a:lnTo>
                  <a:lnTo>
                    <a:pt x="199" y="55"/>
                  </a:lnTo>
                  <a:lnTo>
                    <a:pt x="195" y="59"/>
                  </a:lnTo>
                  <a:lnTo>
                    <a:pt x="189" y="63"/>
                  </a:lnTo>
                  <a:lnTo>
                    <a:pt x="181" y="68"/>
                  </a:lnTo>
                  <a:lnTo>
                    <a:pt x="171" y="75"/>
                  </a:lnTo>
                  <a:lnTo>
                    <a:pt x="159" y="81"/>
                  </a:lnTo>
                  <a:lnTo>
                    <a:pt x="148" y="87"/>
                  </a:lnTo>
                  <a:lnTo>
                    <a:pt x="136" y="92"/>
                  </a:lnTo>
                  <a:lnTo>
                    <a:pt x="127" y="95"/>
                  </a:lnTo>
                  <a:lnTo>
                    <a:pt x="121" y="96"/>
                  </a:lnTo>
                  <a:lnTo>
                    <a:pt x="112" y="102"/>
                  </a:lnTo>
                  <a:lnTo>
                    <a:pt x="102" y="112"/>
                  </a:lnTo>
                  <a:lnTo>
                    <a:pt x="94" y="124"/>
                  </a:lnTo>
                  <a:lnTo>
                    <a:pt x="91" y="131"/>
                  </a:lnTo>
                  <a:lnTo>
                    <a:pt x="94" y="134"/>
                  </a:lnTo>
                  <a:lnTo>
                    <a:pt x="97" y="137"/>
                  </a:lnTo>
                  <a:lnTo>
                    <a:pt x="102" y="139"/>
                  </a:lnTo>
                  <a:lnTo>
                    <a:pt x="105" y="139"/>
                  </a:lnTo>
                  <a:lnTo>
                    <a:pt x="99" y="143"/>
                  </a:lnTo>
                  <a:lnTo>
                    <a:pt x="94" y="146"/>
                  </a:lnTo>
                  <a:lnTo>
                    <a:pt x="90" y="151"/>
                  </a:lnTo>
                  <a:lnTo>
                    <a:pt x="87" y="154"/>
                  </a:lnTo>
                  <a:lnTo>
                    <a:pt x="84" y="152"/>
                  </a:lnTo>
                  <a:lnTo>
                    <a:pt x="81" y="152"/>
                  </a:lnTo>
                  <a:lnTo>
                    <a:pt x="80" y="152"/>
                  </a:lnTo>
                  <a:lnTo>
                    <a:pt x="75" y="158"/>
                  </a:lnTo>
                  <a:lnTo>
                    <a:pt x="69" y="170"/>
                  </a:lnTo>
                  <a:lnTo>
                    <a:pt x="62" y="183"/>
                  </a:lnTo>
                  <a:lnTo>
                    <a:pt x="53" y="199"/>
                  </a:lnTo>
                  <a:lnTo>
                    <a:pt x="46" y="216"/>
                  </a:lnTo>
                  <a:lnTo>
                    <a:pt x="40" y="231"/>
                  </a:lnTo>
                  <a:lnTo>
                    <a:pt x="37" y="245"/>
                  </a:lnTo>
                  <a:lnTo>
                    <a:pt x="35" y="256"/>
                  </a:lnTo>
                  <a:lnTo>
                    <a:pt x="32" y="262"/>
                  </a:lnTo>
                  <a:lnTo>
                    <a:pt x="29" y="267"/>
                  </a:lnTo>
                  <a:lnTo>
                    <a:pt x="26" y="273"/>
                  </a:lnTo>
                  <a:lnTo>
                    <a:pt x="23" y="276"/>
                  </a:lnTo>
                  <a:lnTo>
                    <a:pt x="19" y="279"/>
                  </a:lnTo>
                  <a:lnTo>
                    <a:pt x="12" y="282"/>
                  </a:lnTo>
                  <a:lnTo>
                    <a:pt x="4" y="284"/>
                  </a:lnTo>
                  <a:lnTo>
                    <a:pt x="0" y="285"/>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80" name="Freeform 363"/>
            <p:cNvSpPr>
              <a:spLocks/>
            </p:cNvSpPr>
            <p:nvPr/>
          </p:nvSpPr>
          <p:spPr bwMode="auto">
            <a:xfrm>
              <a:off x="1132" y="2193"/>
              <a:ext cx="128" cy="220"/>
            </a:xfrm>
            <a:custGeom>
              <a:avLst/>
              <a:gdLst>
                <a:gd name="T0" fmla="*/ 84 w 128"/>
                <a:gd name="T1" fmla="*/ 13 h 220"/>
                <a:gd name="T2" fmla="*/ 71 w 128"/>
                <a:gd name="T3" fmla="*/ 38 h 220"/>
                <a:gd name="T4" fmla="*/ 61 w 128"/>
                <a:gd name="T5" fmla="*/ 46 h 220"/>
                <a:gd name="T6" fmla="*/ 40 w 128"/>
                <a:gd name="T7" fmla="*/ 53 h 220"/>
                <a:gd name="T8" fmla="*/ 19 w 128"/>
                <a:gd name="T9" fmla="*/ 65 h 220"/>
                <a:gd name="T10" fmla="*/ 4 w 128"/>
                <a:gd name="T11" fmla="*/ 75 h 220"/>
                <a:gd name="T12" fmla="*/ 0 w 128"/>
                <a:gd name="T13" fmla="*/ 84 h 220"/>
                <a:gd name="T14" fmla="*/ 1 w 128"/>
                <a:gd name="T15" fmla="*/ 85 h 220"/>
                <a:gd name="T16" fmla="*/ 10 w 128"/>
                <a:gd name="T17" fmla="*/ 81 h 220"/>
                <a:gd name="T18" fmla="*/ 24 w 128"/>
                <a:gd name="T19" fmla="*/ 72 h 220"/>
                <a:gd name="T20" fmla="*/ 41 w 128"/>
                <a:gd name="T21" fmla="*/ 63 h 220"/>
                <a:gd name="T22" fmla="*/ 58 w 128"/>
                <a:gd name="T23" fmla="*/ 56 h 220"/>
                <a:gd name="T24" fmla="*/ 61 w 128"/>
                <a:gd name="T25" fmla="*/ 65 h 220"/>
                <a:gd name="T26" fmla="*/ 55 w 128"/>
                <a:gd name="T27" fmla="*/ 94 h 220"/>
                <a:gd name="T28" fmla="*/ 47 w 128"/>
                <a:gd name="T29" fmla="*/ 109 h 220"/>
                <a:gd name="T30" fmla="*/ 34 w 128"/>
                <a:gd name="T31" fmla="*/ 124 h 220"/>
                <a:gd name="T32" fmla="*/ 18 w 128"/>
                <a:gd name="T33" fmla="*/ 140 h 220"/>
                <a:gd name="T34" fmla="*/ 7 w 128"/>
                <a:gd name="T35" fmla="*/ 152 h 220"/>
                <a:gd name="T36" fmla="*/ 4 w 128"/>
                <a:gd name="T37" fmla="*/ 161 h 220"/>
                <a:gd name="T38" fmla="*/ 7 w 128"/>
                <a:gd name="T39" fmla="*/ 164 h 220"/>
                <a:gd name="T40" fmla="*/ 18 w 128"/>
                <a:gd name="T41" fmla="*/ 150 h 220"/>
                <a:gd name="T42" fmla="*/ 44 w 128"/>
                <a:gd name="T43" fmla="*/ 127 h 220"/>
                <a:gd name="T44" fmla="*/ 55 w 128"/>
                <a:gd name="T45" fmla="*/ 137 h 220"/>
                <a:gd name="T46" fmla="*/ 59 w 128"/>
                <a:gd name="T47" fmla="*/ 196 h 220"/>
                <a:gd name="T48" fmla="*/ 64 w 128"/>
                <a:gd name="T49" fmla="*/ 218 h 220"/>
                <a:gd name="T50" fmla="*/ 65 w 128"/>
                <a:gd name="T51" fmla="*/ 218 h 220"/>
                <a:gd name="T52" fmla="*/ 65 w 128"/>
                <a:gd name="T53" fmla="*/ 192 h 220"/>
                <a:gd name="T54" fmla="*/ 64 w 128"/>
                <a:gd name="T55" fmla="*/ 128 h 220"/>
                <a:gd name="T56" fmla="*/ 68 w 128"/>
                <a:gd name="T57" fmla="*/ 108 h 220"/>
                <a:gd name="T58" fmla="*/ 71 w 128"/>
                <a:gd name="T59" fmla="*/ 109 h 220"/>
                <a:gd name="T60" fmla="*/ 78 w 128"/>
                <a:gd name="T61" fmla="*/ 127 h 220"/>
                <a:gd name="T62" fmla="*/ 105 w 128"/>
                <a:gd name="T63" fmla="*/ 158 h 220"/>
                <a:gd name="T64" fmla="*/ 120 w 128"/>
                <a:gd name="T65" fmla="*/ 165 h 220"/>
                <a:gd name="T66" fmla="*/ 114 w 128"/>
                <a:gd name="T67" fmla="*/ 156 h 220"/>
                <a:gd name="T68" fmla="*/ 100 w 128"/>
                <a:gd name="T69" fmla="*/ 139 h 220"/>
                <a:gd name="T70" fmla="*/ 81 w 128"/>
                <a:gd name="T71" fmla="*/ 112 h 220"/>
                <a:gd name="T72" fmla="*/ 75 w 128"/>
                <a:gd name="T73" fmla="*/ 91 h 220"/>
                <a:gd name="T74" fmla="*/ 77 w 128"/>
                <a:gd name="T75" fmla="*/ 65 h 220"/>
                <a:gd name="T76" fmla="*/ 80 w 128"/>
                <a:gd name="T77" fmla="*/ 54 h 220"/>
                <a:gd name="T78" fmla="*/ 84 w 128"/>
                <a:gd name="T79" fmla="*/ 57 h 220"/>
                <a:gd name="T80" fmla="*/ 97 w 128"/>
                <a:gd name="T81" fmla="*/ 71 h 220"/>
                <a:gd name="T82" fmla="*/ 120 w 128"/>
                <a:gd name="T83" fmla="*/ 91 h 220"/>
                <a:gd name="T84" fmla="*/ 128 w 128"/>
                <a:gd name="T85" fmla="*/ 97 h 220"/>
                <a:gd name="T86" fmla="*/ 120 w 128"/>
                <a:gd name="T87" fmla="*/ 85 h 220"/>
                <a:gd name="T88" fmla="*/ 108 w 128"/>
                <a:gd name="T89" fmla="*/ 71 h 220"/>
                <a:gd name="T90" fmla="*/ 95 w 128"/>
                <a:gd name="T91" fmla="*/ 54 h 220"/>
                <a:gd name="T92" fmla="*/ 90 w 128"/>
                <a:gd name="T93" fmla="*/ 44 h 220"/>
                <a:gd name="T94" fmla="*/ 90 w 128"/>
                <a:gd name="T95" fmla="*/ 22 h 220"/>
                <a:gd name="T96" fmla="*/ 97 w 128"/>
                <a:gd name="T97" fmla="*/ 3 h 220"/>
                <a:gd name="T98" fmla="*/ 95 w 128"/>
                <a:gd name="T99" fmla="*/ 0 h 2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0"/>
                <a:gd name="T152" fmla="*/ 128 w 128"/>
                <a:gd name="T153" fmla="*/ 220 h 22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0">
                  <a:moveTo>
                    <a:pt x="90" y="4"/>
                  </a:moveTo>
                  <a:lnTo>
                    <a:pt x="84" y="13"/>
                  </a:lnTo>
                  <a:lnTo>
                    <a:pt x="77" y="26"/>
                  </a:lnTo>
                  <a:lnTo>
                    <a:pt x="71" y="38"/>
                  </a:lnTo>
                  <a:lnTo>
                    <a:pt x="68" y="46"/>
                  </a:lnTo>
                  <a:lnTo>
                    <a:pt x="61" y="46"/>
                  </a:lnTo>
                  <a:lnTo>
                    <a:pt x="52" y="48"/>
                  </a:lnTo>
                  <a:lnTo>
                    <a:pt x="40" y="53"/>
                  </a:lnTo>
                  <a:lnTo>
                    <a:pt x="30" y="59"/>
                  </a:lnTo>
                  <a:lnTo>
                    <a:pt x="19" y="65"/>
                  </a:lnTo>
                  <a:lnTo>
                    <a:pt x="10" y="71"/>
                  </a:lnTo>
                  <a:lnTo>
                    <a:pt x="4" y="75"/>
                  </a:lnTo>
                  <a:lnTo>
                    <a:pt x="1" y="80"/>
                  </a:lnTo>
                  <a:lnTo>
                    <a:pt x="0" y="84"/>
                  </a:lnTo>
                  <a:lnTo>
                    <a:pt x="0" y="85"/>
                  </a:lnTo>
                  <a:lnTo>
                    <a:pt x="1" y="85"/>
                  </a:lnTo>
                  <a:lnTo>
                    <a:pt x="6" y="82"/>
                  </a:lnTo>
                  <a:lnTo>
                    <a:pt x="10" y="81"/>
                  </a:lnTo>
                  <a:lnTo>
                    <a:pt x="16" y="77"/>
                  </a:lnTo>
                  <a:lnTo>
                    <a:pt x="24" y="72"/>
                  </a:lnTo>
                  <a:lnTo>
                    <a:pt x="32" y="68"/>
                  </a:lnTo>
                  <a:lnTo>
                    <a:pt x="41" y="63"/>
                  </a:lnTo>
                  <a:lnTo>
                    <a:pt x="50" y="59"/>
                  </a:lnTo>
                  <a:lnTo>
                    <a:pt x="58" y="56"/>
                  </a:lnTo>
                  <a:lnTo>
                    <a:pt x="64" y="54"/>
                  </a:lnTo>
                  <a:lnTo>
                    <a:pt x="61" y="65"/>
                  </a:lnTo>
                  <a:lnTo>
                    <a:pt x="58" y="80"/>
                  </a:lnTo>
                  <a:lnTo>
                    <a:pt x="55" y="94"/>
                  </a:lnTo>
                  <a:lnTo>
                    <a:pt x="53" y="103"/>
                  </a:lnTo>
                  <a:lnTo>
                    <a:pt x="47" y="109"/>
                  </a:lnTo>
                  <a:lnTo>
                    <a:pt x="41" y="115"/>
                  </a:lnTo>
                  <a:lnTo>
                    <a:pt x="34" y="124"/>
                  </a:lnTo>
                  <a:lnTo>
                    <a:pt x="25" y="131"/>
                  </a:lnTo>
                  <a:lnTo>
                    <a:pt x="18" y="140"/>
                  </a:lnTo>
                  <a:lnTo>
                    <a:pt x="12" y="146"/>
                  </a:lnTo>
                  <a:lnTo>
                    <a:pt x="7" y="152"/>
                  </a:lnTo>
                  <a:lnTo>
                    <a:pt x="4" y="156"/>
                  </a:lnTo>
                  <a:lnTo>
                    <a:pt x="4" y="161"/>
                  </a:lnTo>
                  <a:lnTo>
                    <a:pt x="4" y="164"/>
                  </a:lnTo>
                  <a:lnTo>
                    <a:pt x="7" y="164"/>
                  </a:lnTo>
                  <a:lnTo>
                    <a:pt x="10" y="159"/>
                  </a:lnTo>
                  <a:lnTo>
                    <a:pt x="18" y="150"/>
                  </a:lnTo>
                  <a:lnTo>
                    <a:pt x="31" y="137"/>
                  </a:lnTo>
                  <a:lnTo>
                    <a:pt x="44" y="127"/>
                  </a:lnTo>
                  <a:lnTo>
                    <a:pt x="53" y="119"/>
                  </a:lnTo>
                  <a:lnTo>
                    <a:pt x="55" y="137"/>
                  </a:lnTo>
                  <a:lnTo>
                    <a:pt x="56" y="167"/>
                  </a:lnTo>
                  <a:lnTo>
                    <a:pt x="59" y="196"/>
                  </a:lnTo>
                  <a:lnTo>
                    <a:pt x="62" y="213"/>
                  </a:lnTo>
                  <a:lnTo>
                    <a:pt x="64" y="218"/>
                  </a:lnTo>
                  <a:lnTo>
                    <a:pt x="65" y="220"/>
                  </a:lnTo>
                  <a:lnTo>
                    <a:pt x="65" y="218"/>
                  </a:lnTo>
                  <a:lnTo>
                    <a:pt x="66" y="211"/>
                  </a:lnTo>
                  <a:lnTo>
                    <a:pt x="65" y="192"/>
                  </a:lnTo>
                  <a:lnTo>
                    <a:pt x="65" y="159"/>
                  </a:lnTo>
                  <a:lnTo>
                    <a:pt x="64" y="128"/>
                  </a:lnTo>
                  <a:lnTo>
                    <a:pt x="66" y="109"/>
                  </a:lnTo>
                  <a:lnTo>
                    <a:pt x="68" y="108"/>
                  </a:lnTo>
                  <a:lnTo>
                    <a:pt x="69" y="108"/>
                  </a:lnTo>
                  <a:lnTo>
                    <a:pt x="71" y="109"/>
                  </a:lnTo>
                  <a:lnTo>
                    <a:pt x="72" y="115"/>
                  </a:lnTo>
                  <a:lnTo>
                    <a:pt x="78" y="127"/>
                  </a:lnTo>
                  <a:lnTo>
                    <a:pt x="92" y="142"/>
                  </a:lnTo>
                  <a:lnTo>
                    <a:pt x="105" y="158"/>
                  </a:lnTo>
                  <a:lnTo>
                    <a:pt x="115" y="165"/>
                  </a:lnTo>
                  <a:lnTo>
                    <a:pt x="120" y="165"/>
                  </a:lnTo>
                  <a:lnTo>
                    <a:pt x="118" y="162"/>
                  </a:lnTo>
                  <a:lnTo>
                    <a:pt x="114" y="156"/>
                  </a:lnTo>
                  <a:lnTo>
                    <a:pt x="108" y="149"/>
                  </a:lnTo>
                  <a:lnTo>
                    <a:pt x="100" y="139"/>
                  </a:lnTo>
                  <a:lnTo>
                    <a:pt x="90" y="125"/>
                  </a:lnTo>
                  <a:lnTo>
                    <a:pt x="81" y="112"/>
                  </a:lnTo>
                  <a:lnTo>
                    <a:pt x="75" y="102"/>
                  </a:lnTo>
                  <a:lnTo>
                    <a:pt x="75" y="91"/>
                  </a:lnTo>
                  <a:lnTo>
                    <a:pt x="75" y="78"/>
                  </a:lnTo>
                  <a:lnTo>
                    <a:pt x="77" y="65"/>
                  </a:lnTo>
                  <a:lnTo>
                    <a:pt x="78" y="57"/>
                  </a:lnTo>
                  <a:lnTo>
                    <a:pt x="80" y="54"/>
                  </a:lnTo>
                  <a:lnTo>
                    <a:pt x="81" y="54"/>
                  </a:lnTo>
                  <a:lnTo>
                    <a:pt x="84" y="57"/>
                  </a:lnTo>
                  <a:lnTo>
                    <a:pt x="89" y="62"/>
                  </a:lnTo>
                  <a:lnTo>
                    <a:pt x="97" y="71"/>
                  </a:lnTo>
                  <a:lnTo>
                    <a:pt x="108" y="81"/>
                  </a:lnTo>
                  <a:lnTo>
                    <a:pt x="120" y="91"/>
                  </a:lnTo>
                  <a:lnTo>
                    <a:pt x="127" y="97"/>
                  </a:lnTo>
                  <a:lnTo>
                    <a:pt x="128" y="97"/>
                  </a:lnTo>
                  <a:lnTo>
                    <a:pt x="126" y="91"/>
                  </a:lnTo>
                  <a:lnTo>
                    <a:pt x="120" y="85"/>
                  </a:lnTo>
                  <a:lnTo>
                    <a:pt x="114" y="78"/>
                  </a:lnTo>
                  <a:lnTo>
                    <a:pt x="108" y="71"/>
                  </a:lnTo>
                  <a:lnTo>
                    <a:pt x="100" y="62"/>
                  </a:lnTo>
                  <a:lnTo>
                    <a:pt x="95" y="54"/>
                  </a:lnTo>
                  <a:lnTo>
                    <a:pt x="92" y="50"/>
                  </a:lnTo>
                  <a:lnTo>
                    <a:pt x="90" y="44"/>
                  </a:lnTo>
                  <a:lnTo>
                    <a:pt x="89" y="34"/>
                  </a:lnTo>
                  <a:lnTo>
                    <a:pt x="90" y="22"/>
                  </a:lnTo>
                  <a:lnTo>
                    <a:pt x="95" y="10"/>
                  </a:lnTo>
                  <a:lnTo>
                    <a:pt x="97" y="3"/>
                  </a:lnTo>
                  <a:lnTo>
                    <a:pt x="97" y="0"/>
                  </a:lnTo>
                  <a:lnTo>
                    <a:pt x="95" y="0"/>
                  </a:lnTo>
                  <a:lnTo>
                    <a:pt x="90" y="4"/>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8681" name="Freeform 364"/>
            <p:cNvSpPr>
              <a:spLocks/>
            </p:cNvSpPr>
            <p:nvPr/>
          </p:nvSpPr>
          <p:spPr bwMode="auto">
            <a:xfrm>
              <a:off x="1585" y="2094"/>
              <a:ext cx="256" cy="202"/>
            </a:xfrm>
            <a:custGeom>
              <a:avLst/>
              <a:gdLst>
                <a:gd name="T0" fmla="*/ 5 w 256"/>
                <a:gd name="T1" fmla="*/ 20 h 202"/>
                <a:gd name="T2" fmla="*/ 19 w 256"/>
                <a:gd name="T3" fmla="*/ 32 h 202"/>
                <a:gd name="T4" fmla="*/ 30 w 256"/>
                <a:gd name="T5" fmla="*/ 40 h 202"/>
                <a:gd name="T6" fmla="*/ 50 w 256"/>
                <a:gd name="T7" fmla="*/ 48 h 202"/>
                <a:gd name="T8" fmla="*/ 56 w 256"/>
                <a:gd name="T9" fmla="*/ 74 h 202"/>
                <a:gd name="T10" fmla="*/ 58 w 256"/>
                <a:gd name="T11" fmla="*/ 113 h 202"/>
                <a:gd name="T12" fmla="*/ 62 w 256"/>
                <a:gd name="T13" fmla="*/ 134 h 202"/>
                <a:gd name="T14" fmla="*/ 65 w 256"/>
                <a:gd name="T15" fmla="*/ 128 h 202"/>
                <a:gd name="T16" fmla="*/ 64 w 256"/>
                <a:gd name="T17" fmla="*/ 108 h 202"/>
                <a:gd name="T18" fmla="*/ 68 w 256"/>
                <a:gd name="T19" fmla="*/ 66 h 202"/>
                <a:gd name="T20" fmla="*/ 74 w 256"/>
                <a:gd name="T21" fmla="*/ 57 h 202"/>
                <a:gd name="T22" fmla="*/ 86 w 256"/>
                <a:gd name="T23" fmla="*/ 69 h 202"/>
                <a:gd name="T24" fmla="*/ 101 w 256"/>
                <a:gd name="T25" fmla="*/ 82 h 202"/>
                <a:gd name="T26" fmla="*/ 112 w 256"/>
                <a:gd name="T27" fmla="*/ 93 h 202"/>
                <a:gd name="T28" fmla="*/ 120 w 256"/>
                <a:gd name="T29" fmla="*/ 118 h 202"/>
                <a:gd name="T30" fmla="*/ 132 w 256"/>
                <a:gd name="T31" fmla="*/ 180 h 202"/>
                <a:gd name="T32" fmla="*/ 143 w 256"/>
                <a:gd name="T33" fmla="*/ 202 h 202"/>
                <a:gd name="T34" fmla="*/ 143 w 256"/>
                <a:gd name="T35" fmla="*/ 192 h 202"/>
                <a:gd name="T36" fmla="*/ 136 w 256"/>
                <a:gd name="T37" fmla="*/ 167 h 202"/>
                <a:gd name="T38" fmla="*/ 129 w 256"/>
                <a:gd name="T39" fmla="*/ 119 h 202"/>
                <a:gd name="T40" fmla="*/ 141 w 256"/>
                <a:gd name="T41" fmla="*/ 109 h 202"/>
                <a:gd name="T42" fmla="*/ 176 w 256"/>
                <a:gd name="T43" fmla="*/ 128 h 202"/>
                <a:gd name="T44" fmla="*/ 214 w 256"/>
                <a:gd name="T45" fmla="*/ 150 h 202"/>
                <a:gd name="T46" fmla="*/ 245 w 256"/>
                <a:gd name="T47" fmla="*/ 168 h 202"/>
                <a:gd name="T48" fmla="*/ 254 w 256"/>
                <a:gd name="T49" fmla="*/ 176 h 202"/>
                <a:gd name="T50" fmla="*/ 253 w 256"/>
                <a:gd name="T51" fmla="*/ 170 h 202"/>
                <a:gd name="T52" fmla="*/ 238 w 256"/>
                <a:gd name="T53" fmla="*/ 156 h 202"/>
                <a:gd name="T54" fmla="*/ 208 w 256"/>
                <a:gd name="T55" fmla="*/ 137 h 202"/>
                <a:gd name="T56" fmla="*/ 173 w 256"/>
                <a:gd name="T57" fmla="*/ 115 h 202"/>
                <a:gd name="T58" fmla="*/ 143 w 256"/>
                <a:gd name="T59" fmla="*/ 99 h 202"/>
                <a:gd name="T60" fmla="*/ 129 w 256"/>
                <a:gd name="T61" fmla="*/ 91 h 202"/>
                <a:gd name="T62" fmla="*/ 138 w 256"/>
                <a:gd name="T63" fmla="*/ 90 h 202"/>
                <a:gd name="T64" fmla="*/ 155 w 256"/>
                <a:gd name="T65" fmla="*/ 84 h 202"/>
                <a:gd name="T66" fmla="*/ 182 w 256"/>
                <a:gd name="T67" fmla="*/ 79 h 202"/>
                <a:gd name="T68" fmla="*/ 213 w 256"/>
                <a:gd name="T69" fmla="*/ 78 h 202"/>
                <a:gd name="T70" fmla="*/ 238 w 256"/>
                <a:gd name="T71" fmla="*/ 81 h 202"/>
                <a:gd name="T72" fmla="*/ 256 w 256"/>
                <a:gd name="T73" fmla="*/ 87 h 202"/>
                <a:gd name="T74" fmla="*/ 251 w 256"/>
                <a:gd name="T75" fmla="*/ 79 h 202"/>
                <a:gd name="T76" fmla="*/ 236 w 256"/>
                <a:gd name="T77" fmla="*/ 74 h 202"/>
                <a:gd name="T78" fmla="*/ 207 w 256"/>
                <a:gd name="T79" fmla="*/ 72 h 202"/>
                <a:gd name="T80" fmla="*/ 170 w 256"/>
                <a:gd name="T81" fmla="*/ 74 h 202"/>
                <a:gd name="T82" fmla="*/ 141 w 256"/>
                <a:gd name="T83" fmla="*/ 75 h 202"/>
                <a:gd name="T84" fmla="*/ 129 w 256"/>
                <a:gd name="T85" fmla="*/ 74 h 202"/>
                <a:gd name="T86" fmla="*/ 115 w 256"/>
                <a:gd name="T87" fmla="*/ 66 h 202"/>
                <a:gd name="T88" fmla="*/ 99 w 256"/>
                <a:gd name="T89" fmla="*/ 56 h 202"/>
                <a:gd name="T90" fmla="*/ 87 w 256"/>
                <a:gd name="T91" fmla="*/ 46 h 202"/>
                <a:gd name="T92" fmla="*/ 92 w 256"/>
                <a:gd name="T93" fmla="*/ 38 h 202"/>
                <a:gd name="T94" fmla="*/ 112 w 256"/>
                <a:gd name="T95" fmla="*/ 28 h 202"/>
                <a:gd name="T96" fmla="*/ 133 w 256"/>
                <a:gd name="T97" fmla="*/ 16 h 202"/>
                <a:gd name="T98" fmla="*/ 152 w 256"/>
                <a:gd name="T99" fmla="*/ 7 h 202"/>
                <a:gd name="T100" fmla="*/ 164 w 256"/>
                <a:gd name="T101" fmla="*/ 4 h 202"/>
                <a:gd name="T102" fmla="*/ 155 w 256"/>
                <a:gd name="T103" fmla="*/ 0 h 202"/>
                <a:gd name="T104" fmla="*/ 138 w 256"/>
                <a:gd name="T105" fmla="*/ 6 h 202"/>
                <a:gd name="T106" fmla="*/ 118 w 256"/>
                <a:gd name="T107" fmla="*/ 13 h 202"/>
                <a:gd name="T108" fmla="*/ 96 w 256"/>
                <a:gd name="T109" fmla="*/ 25 h 202"/>
                <a:gd name="T110" fmla="*/ 79 w 256"/>
                <a:gd name="T111" fmla="*/ 32 h 202"/>
                <a:gd name="T112" fmla="*/ 68 w 256"/>
                <a:gd name="T113" fmla="*/ 38 h 202"/>
                <a:gd name="T114" fmla="*/ 55 w 256"/>
                <a:gd name="T115" fmla="*/ 37 h 202"/>
                <a:gd name="T116" fmla="*/ 40 w 256"/>
                <a:gd name="T117" fmla="*/ 29 h 202"/>
                <a:gd name="T118" fmla="*/ 27 w 256"/>
                <a:gd name="T119" fmla="*/ 23 h 202"/>
                <a:gd name="T120" fmla="*/ 14 w 256"/>
                <a:gd name="T121" fmla="*/ 19 h 202"/>
                <a:gd name="T122" fmla="*/ 3 w 256"/>
                <a:gd name="T123" fmla="*/ 16 h 2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6"/>
                <a:gd name="T187" fmla="*/ 0 h 202"/>
                <a:gd name="T188" fmla="*/ 256 w 256"/>
                <a:gd name="T189" fmla="*/ 202 h 2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6" h="202">
                  <a:moveTo>
                    <a:pt x="0" y="16"/>
                  </a:moveTo>
                  <a:lnTo>
                    <a:pt x="5" y="20"/>
                  </a:lnTo>
                  <a:lnTo>
                    <a:pt x="12" y="26"/>
                  </a:lnTo>
                  <a:lnTo>
                    <a:pt x="19" y="32"/>
                  </a:lnTo>
                  <a:lnTo>
                    <a:pt x="24" y="37"/>
                  </a:lnTo>
                  <a:lnTo>
                    <a:pt x="30" y="40"/>
                  </a:lnTo>
                  <a:lnTo>
                    <a:pt x="40" y="44"/>
                  </a:lnTo>
                  <a:lnTo>
                    <a:pt x="50" y="48"/>
                  </a:lnTo>
                  <a:lnTo>
                    <a:pt x="56" y="54"/>
                  </a:lnTo>
                  <a:lnTo>
                    <a:pt x="56" y="74"/>
                  </a:lnTo>
                  <a:lnTo>
                    <a:pt x="56" y="94"/>
                  </a:lnTo>
                  <a:lnTo>
                    <a:pt x="58" y="113"/>
                  </a:lnTo>
                  <a:lnTo>
                    <a:pt x="59" y="128"/>
                  </a:lnTo>
                  <a:lnTo>
                    <a:pt x="62" y="134"/>
                  </a:lnTo>
                  <a:lnTo>
                    <a:pt x="64" y="133"/>
                  </a:lnTo>
                  <a:lnTo>
                    <a:pt x="65" y="128"/>
                  </a:lnTo>
                  <a:lnTo>
                    <a:pt x="64" y="121"/>
                  </a:lnTo>
                  <a:lnTo>
                    <a:pt x="64" y="108"/>
                  </a:lnTo>
                  <a:lnTo>
                    <a:pt x="65" y="87"/>
                  </a:lnTo>
                  <a:lnTo>
                    <a:pt x="68" y="66"/>
                  </a:lnTo>
                  <a:lnTo>
                    <a:pt x="70" y="54"/>
                  </a:lnTo>
                  <a:lnTo>
                    <a:pt x="74" y="57"/>
                  </a:lnTo>
                  <a:lnTo>
                    <a:pt x="80" y="63"/>
                  </a:lnTo>
                  <a:lnTo>
                    <a:pt x="86" y="69"/>
                  </a:lnTo>
                  <a:lnTo>
                    <a:pt x="93" y="77"/>
                  </a:lnTo>
                  <a:lnTo>
                    <a:pt x="101" y="82"/>
                  </a:lnTo>
                  <a:lnTo>
                    <a:pt x="108" y="88"/>
                  </a:lnTo>
                  <a:lnTo>
                    <a:pt x="112" y="93"/>
                  </a:lnTo>
                  <a:lnTo>
                    <a:pt x="117" y="94"/>
                  </a:lnTo>
                  <a:lnTo>
                    <a:pt x="120" y="118"/>
                  </a:lnTo>
                  <a:lnTo>
                    <a:pt x="124" y="149"/>
                  </a:lnTo>
                  <a:lnTo>
                    <a:pt x="132" y="180"/>
                  </a:lnTo>
                  <a:lnTo>
                    <a:pt x="139" y="198"/>
                  </a:lnTo>
                  <a:lnTo>
                    <a:pt x="143" y="202"/>
                  </a:lnTo>
                  <a:lnTo>
                    <a:pt x="145" y="199"/>
                  </a:lnTo>
                  <a:lnTo>
                    <a:pt x="143" y="192"/>
                  </a:lnTo>
                  <a:lnTo>
                    <a:pt x="141" y="183"/>
                  </a:lnTo>
                  <a:lnTo>
                    <a:pt x="136" y="167"/>
                  </a:lnTo>
                  <a:lnTo>
                    <a:pt x="132" y="143"/>
                  </a:lnTo>
                  <a:lnTo>
                    <a:pt x="129" y="119"/>
                  </a:lnTo>
                  <a:lnTo>
                    <a:pt x="129" y="103"/>
                  </a:lnTo>
                  <a:lnTo>
                    <a:pt x="141" y="109"/>
                  </a:lnTo>
                  <a:lnTo>
                    <a:pt x="157" y="118"/>
                  </a:lnTo>
                  <a:lnTo>
                    <a:pt x="176" y="128"/>
                  </a:lnTo>
                  <a:lnTo>
                    <a:pt x="195" y="140"/>
                  </a:lnTo>
                  <a:lnTo>
                    <a:pt x="214" y="150"/>
                  </a:lnTo>
                  <a:lnTo>
                    <a:pt x="232" y="161"/>
                  </a:lnTo>
                  <a:lnTo>
                    <a:pt x="245" y="168"/>
                  </a:lnTo>
                  <a:lnTo>
                    <a:pt x="251" y="173"/>
                  </a:lnTo>
                  <a:lnTo>
                    <a:pt x="254" y="176"/>
                  </a:lnTo>
                  <a:lnTo>
                    <a:pt x="256" y="174"/>
                  </a:lnTo>
                  <a:lnTo>
                    <a:pt x="253" y="170"/>
                  </a:lnTo>
                  <a:lnTo>
                    <a:pt x="245" y="162"/>
                  </a:lnTo>
                  <a:lnTo>
                    <a:pt x="238" y="156"/>
                  </a:lnTo>
                  <a:lnTo>
                    <a:pt x="225" y="147"/>
                  </a:lnTo>
                  <a:lnTo>
                    <a:pt x="208" y="137"/>
                  </a:lnTo>
                  <a:lnTo>
                    <a:pt x="191" y="127"/>
                  </a:lnTo>
                  <a:lnTo>
                    <a:pt x="173" y="115"/>
                  </a:lnTo>
                  <a:lnTo>
                    <a:pt x="157" y="106"/>
                  </a:lnTo>
                  <a:lnTo>
                    <a:pt x="143" y="99"/>
                  </a:lnTo>
                  <a:lnTo>
                    <a:pt x="135" y="94"/>
                  </a:lnTo>
                  <a:lnTo>
                    <a:pt x="129" y="91"/>
                  </a:lnTo>
                  <a:lnTo>
                    <a:pt x="130" y="90"/>
                  </a:lnTo>
                  <a:lnTo>
                    <a:pt x="138" y="90"/>
                  </a:lnTo>
                  <a:lnTo>
                    <a:pt x="146" y="87"/>
                  </a:lnTo>
                  <a:lnTo>
                    <a:pt x="155" y="84"/>
                  </a:lnTo>
                  <a:lnTo>
                    <a:pt x="169" y="81"/>
                  </a:lnTo>
                  <a:lnTo>
                    <a:pt x="182" y="79"/>
                  </a:lnTo>
                  <a:lnTo>
                    <a:pt x="198" y="78"/>
                  </a:lnTo>
                  <a:lnTo>
                    <a:pt x="213" y="78"/>
                  </a:lnTo>
                  <a:lnTo>
                    <a:pt x="228" y="79"/>
                  </a:lnTo>
                  <a:lnTo>
                    <a:pt x="238" y="81"/>
                  </a:lnTo>
                  <a:lnTo>
                    <a:pt x="247" y="84"/>
                  </a:lnTo>
                  <a:lnTo>
                    <a:pt x="256" y="87"/>
                  </a:lnTo>
                  <a:lnTo>
                    <a:pt x="256" y="85"/>
                  </a:lnTo>
                  <a:lnTo>
                    <a:pt x="251" y="79"/>
                  </a:lnTo>
                  <a:lnTo>
                    <a:pt x="244" y="75"/>
                  </a:lnTo>
                  <a:lnTo>
                    <a:pt x="236" y="74"/>
                  </a:lnTo>
                  <a:lnTo>
                    <a:pt x="223" y="74"/>
                  </a:lnTo>
                  <a:lnTo>
                    <a:pt x="207" y="72"/>
                  </a:lnTo>
                  <a:lnTo>
                    <a:pt x="189" y="72"/>
                  </a:lnTo>
                  <a:lnTo>
                    <a:pt x="170" y="74"/>
                  </a:lnTo>
                  <a:lnTo>
                    <a:pt x="154" y="74"/>
                  </a:lnTo>
                  <a:lnTo>
                    <a:pt x="141" y="75"/>
                  </a:lnTo>
                  <a:lnTo>
                    <a:pt x="133" y="75"/>
                  </a:lnTo>
                  <a:lnTo>
                    <a:pt x="129" y="74"/>
                  </a:lnTo>
                  <a:lnTo>
                    <a:pt x="121" y="71"/>
                  </a:lnTo>
                  <a:lnTo>
                    <a:pt x="115" y="66"/>
                  </a:lnTo>
                  <a:lnTo>
                    <a:pt x="107" y="60"/>
                  </a:lnTo>
                  <a:lnTo>
                    <a:pt x="99" y="56"/>
                  </a:lnTo>
                  <a:lnTo>
                    <a:pt x="93" y="50"/>
                  </a:lnTo>
                  <a:lnTo>
                    <a:pt x="87" y="46"/>
                  </a:lnTo>
                  <a:lnTo>
                    <a:pt x="84" y="43"/>
                  </a:lnTo>
                  <a:lnTo>
                    <a:pt x="92" y="38"/>
                  </a:lnTo>
                  <a:lnTo>
                    <a:pt x="102" y="34"/>
                  </a:lnTo>
                  <a:lnTo>
                    <a:pt x="112" y="28"/>
                  </a:lnTo>
                  <a:lnTo>
                    <a:pt x="123" y="22"/>
                  </a:lnTo>
                  <a:lnTo>
                    <a:pt x="133" y="16"/>
                  </a:lnTo>
                  <a:lnTo>
                    <a:pt x="143" y="10"/>
                  </a:lnTo>
                  <a:lnTo>
                    <a:pt x="152" y="7"/>
                  </a:lnTo>
                  <a:lnTo>
                    <a:pt x="158" y="6"/>
                  </a:lnTo>
                  <a:lnTo>
                    <a:pt x="164" y="4"/>
                  </a:lnTo>
                  <a:lnTo>
                    <a:pt x="163" y="1"/>
                  </a:lnTo>
                  <a:lnTo>
                    <a:pt x="155" y="0"/>
                  </a:lnTo>
                  <a:lnTo>
                    <a:pt x="145" y="3"/>
                  </a:lnTo>
                  <a:lnTo>
                    <a:pt x="138" y="6"/>
                  </a:lnTo>
                  <a:lnTo>
                    <a:pt x="129" y="9"/>
                  </a:lnTo>
                  <a:lnTo>
                    <a:pt x="118" y="13"/>
                  </a:lnTo>
                  <a:lnTo>
                    <a:pt x="107" y="19"/>
                  </a:lnTo>
                  <a:lnTo>
                    <a:pt x="96" y="25"/>
                  </a:lnTo>
                  <a:lnTo>
                    <a:pt x="86" y="29"/>
                  </a:lnTo>
                  <a:lnTo>
                    <a:pt x="79" y="32"/>
                  </a:lnTo>
                  <a:lnTo>
                    <a:pt x="74" y="35"/>
                  </a:lnTo>
                  <a:lnTo>
                    <a:pt x="68" y="38"/>
                  </a:lnTo>
                  <a:lnTo>
                    <a:pt x="62" y="38"/>
                  </a:lnTo>
                  <a:lnTo>
                    <a:pt x="55" y="37"/>
                  </a:lnTo>
                  <a:lnTo>
                    <a:pt x="46" y="32"/>
                  </a:lnTo>
                  <a:lnTo>
                    <a:pt x="40" y="29"/>
                  </a:lnTo>
                  <a:lnTo>
                    <a:pt x="34" y="26"/>
                  </a:lnTo>
                  <a:lnTo>
                    <a:pt x="27" y="23"/>
                  </a:lnTo>
                  <a:lnTo>
                    <a:pt x="21" y="20"/>
                  </a:lnTo>
                  <a:lnTo>
                    <a:pt x="14" y="19"/>
                  </a:lnTo>
                  <a:lnTo>
                    <a:pt x="8" y="17"/>
                  </a:lnTo>
                  <a:lnTo>
                    <a:pt x="3" y="16"/>
                  </a:lnTo>
                  <a:lnTo>
                    <a:pt x="0" y="16"/>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grpSp>
      <p:grpSp>
        <p:nvGrpSpPr>
          <p:cNvPr id="8221" name="Group 42"/>
          <p:cNvGrpSpPr>
            <a:grpSpLocks noChangeAspect="1"/>
          </p:cNvGrpSpPr>
          <p:nvPr/>
        </p:nvGrpSpPr>
        <p:grpSpPr bwMode="auto">
          <a:xfrm rot="5400000" flipH="1">
            <a:off x="9551194" y="5741194"/>
            <a:ext cx="1143000" cy="1090612"/>
            <a:chOff x="1008" y="1127"/>
            <a:chExt cx="2064" cy="2059"/>
          </a:xfrm>
        </p:grpSpPr>
        <p:sp>
          <p:nvSpPr>
            <p:cNvPr id="51875" name="AutoShape 43"/>
            <p:cNvSpPr>
              <a:spLocks noChangeAspect="1" noChangeArrowheads="1" noTextEdit="1"/>
            </p:cNvSpPr>
            <p:nvPr/>
          </p:nvSpPr>
          <p:spPr bwMode="auto">
            <a:xfrm>
              <a:off x="1008" y="1127"/>
              <a:ext cx="2064" cy="20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defRPr/>
              </a:pPr>
              <a:endParaRPr lang="en-US">
                <a:effectLst>
                  <a:outerShdw blurRad="38100" dist="38100" dir="2700000" algn="tl">
                    <a:srgbClr val="000000">
                      <a:alpha val="43137"/>
                    </a:srgbClr>
                  </a:outerShdw>
                </a:effectLst>
              </a:endParaRPr>
            </a:p>
          </p:txBody>
        </p:sp>
        <p:grpSp>
          <p:nvGrpSpPr>
            <p:cNvPr id="8239" name="Group 44"/>
            <p:cNvGrpSpPr>
              <a:grpSpLocks/>
            </p:cNvGrpSpPr>
            <p:nvPr/>
          </p:nvGrpSpPr>
          <p:grpSpPr bwMode="auto">
            <a:xfrm>
              <a:off x="1033" y="1136"/>
              <a:ext cx="2038" cy="1706"/>
              <a:chOff x="1033" y="1136"/>
              <a:chExt cx="2038" cy="1706"/>
            </a:xfrm>
          </p:grpSpPr>
          <p:sp>
            <p:nvSpPr>
              <p:cNvPr id="8360" name="Freeform 45"/>
              <p:cNvSpPr>
                <a:spLocks/>
              </p:cNvSpPr>
              <p:nvPr/>
            </p:nvSpPr>
            <p:spPr bwMode="auto">
              <a:xfrm>
                <a:off x="2127" y="1182"/>
                <a:ext cx="287" cy="125"/>
              </a:xfrm>
              <a:custGeom>
                <a:avLst/>
                <a:gdLst>
                  <a:gd name="T0" fmla="*/ 0 w 287"/>
                  <a:gd name="T1" fmla="*/ 109 h 125"/>
                  <a:gd name="T2" fmla="*/ 0 w 287"/>
                  <a:gd name="T3" fmla="*/ 108 h 125"/>
                  <a:gd name="T4" fmla="*/ 5 w 287"/>
                  <a:gd name="T5" fmla="*/ 106 h 125"/>
                  <a:gd name="T6" fmla="*/ 7 w 287"/>
                  <a:gd name="T7" fmla="*/ 105 h 125"/>
                  <a:gd name="T8" fmla="*/ 7 w 287"/>
                  <a:gd name="T9" fmla="*/ 103 h 125"/>
                  <a:gd name="T10" fmla="*/ 31 w 287"/>
                  <a:gd name="T11" fmla="*/ 109 h 125"/>
                  <a:gd name="T12" fmla="*/ 55 w 287"/>
                  <a:gd name="T13" fmla="*/ 112 h 125"/>
                  <a:gd name="T14" fmla="*/ 77 w 287"/>
                  <a:gd name="T15" fmla="*/ 114 h 125"/>
                  <a:gd name="T16" fmla="*/ 98 w 287"/>
                  <a:gd name="T17" fmla="*/ 111 h 125"/>
                  <a:gd name="T18" fmla="*/ 118 w 287"/>
                  <a:gd name="T19" fmla="*/ 106 h 125"/>
                  <a:gd name="T20" fmla="*/ 139 w 287"/>
                  <a:gd name="T21" fmla="*/ 100 h 125"/>
                  <a:gd name="T22" fmla="*/ 158 w 287"/>
                  <a:gd name="T23" fmla="*/ 93 h 125"/>
                  <a:gd name="T24" fmla="*/ 176 w 287"/>
                  <a:gd name="T25" fmla="*/ 84 h 125"/>
                  <a:gd name="T26" fmla="*/ 194 w 287"/>
                  <a:gd name="T27" fmla="*/ 74 h 125"/>
                  <a:gd name="T28" fmla="*/ 210 w 287"/>
                  <a:gd name="T29" fmla="*/ 63 h 125"/>
                  <a:gd name="T30" fmla="*/ 225 w 287"/>
                  <a:gd name="T31" fmla="*/ 53 h 125"/>
                  <a:gd name="T32" fmla="*/ 239 w 287"/>
                  <a:gd name="T33" fmla="*/ 41 h 125"/>
                  <a:gd name="T34" fmla="*/ 253 w 287"/>
                  <a:gd name="T35" fmla="*/ 29 h 125"/>
                  <a:gd name="T36" fmla="*/ 264 w 287"/>
                  <a:gd name="T37" fmla="*/ 19 h 125"/>
                  <a:gd name="T38" fmla="*/ 276 w 287"/>
                  <a:gd name="T39" fmla="*/ 9 h 125"/>
                  <a:gd name="T40" fmla="*/ 287 w 287"/>
                  <a:gd name="T41" fmla="*/ 0 h 125"/>
                  <a:gd name="T42" fmla="*/ 284 w 287"/>
                  <a:gd name="T43" fmla="*/ 12 h 125"/>
                  <a:gd name="T44" fmla="*/ 276 w 287"/>
                  <a:gd name="T45" fmla="*/ 23 h 125"/>
                  <a:gd name="T46" fmla="*/ 266 w 287"/>
                  <a:gd name="T47" fmla="*/ 35 h 125"/>
                  <a:gd name="T48" fmla="*/ 251 w 287"/>
                  <a:gd name="T49" fmla="*/ 48 h 125"/>
                  <a:gd name="T50" fmla="*/ 235 w 287"/>
                  <a:gd name="T51" fmla="*/ 62 h 125"/>
                  <a:gd name="T52" fmla="*/ 217 w 287"/>
                  <a:gd name="T53" fmla="*/ 75 h 125"/>
                  <a:gd name="T54" fmla="*/ 196 w 287"/>
                  <a:gd name="T55" fmla="*/ 87 h 125"/>
                  <a:gd name="T56" fmla="*/ 174 w 287"/>
                  <a:gd name="T57" fmla="*/ 97 h 125"/>
                  <a:gd name="T58" fmla="*/ 152 w 287"/>
                  <a:gd name="T59" fmla="*/ 108 h 125"/>
                  <a:gd name="T60" fmla="*/ 129 w 287"/>
                  <a:gd name="T61" fmla="*/ 115 h 125"/>
                  <a:gd name="T62" fmla="*/ 105 w 287"/>
                  <a:gd name="T63" fmla="*/ 121 h 125"/>
                  <a:gd name="T64" fmla="*/ 83 w 287"/>
                  <a:gd name="T65" fmla="*/ 125 h 125"/>
                  <a:gd name="T66" fmla="*/ 59 w 287"/>
                  <a:gd name="T67" fmla="*/ 125 h 125"/>
                  <a:gd name="T68" fmla="*/ 38 w 287"/>
                  <a:gd name="T69" fmla="*/ 124 h 125"/>
                  <a:gd name="T70" fmla="*/ 18 w 287"/>
                  <a:gd name="T71" fmla="*/ 118 h 125"/>
                  <a:gd name="T72" fmla="*/ 0 w 287"/>
                  <a:gd name="T73" fmla="*/ 109 h 1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7"/>
                  <a:gd name="T112" fmla="*/ 0 h 125"/>
                  <a:gd name="T113" fmla="*/ 287 w 287"/>
                  <a:gd name="T114" fmla="*/ 125 h 1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7" h="125">
                    <a:moveTo>
                      <a:pt x="0" y="109"/>
                    </a:moveTo>
                    <a:lnTo>
                      <a:pt x="0" y="108"/>
                    </a:lnTo>
                    <a:lnTo>
                      <a:pt x="5" y="106"/>
                    </a:lnTo>
                    <a:lnTo>
                      <a:pt x="7" y="105"/>
                    </a:lnTo>
                    <a:lnTo>
                      <a:pt x="7" y="103"/>
                    </a:lnTo>
                    <a:lnTo>
                      <a:pt x="31" y="109"/>
                    </a:lnTo>
                    <a:lnTo>
                      <a:pt x="55" y="112"/>
                    </a:lnTo>
                    <a:lnTo>
                      <a:pt x="77" y="114"/>
                    </a:lnTo>
                    <a:lnTo>
                      <a:pt x="98" y="111"/>
                    </a:lnTo>
                    <a:lnTo>
                      <a:pt x="118" y="106"/>
                    </a:lnTo>
                    <a:lnTo>
                      <a:pt x="139" y="100"/>
                    </a:lnTo>
                    <a:lnTo>
                      <a:pt x="158" y="93"/>
                    </a:lnTo>
                    <a:lnTo>
                      <a:pt x="176" y="84"/>
                    </a:lnTo>
                    <a:lnTo>
                      <a:pt x="194" y="74"/>
                    </a:lnTo>
                    <a:lnTo>
                      <a:pt x="210" y="63"/>
                    </a:lnTo>
                    <a:lnTo>
                      <a:pt x="225" y="53"/>
                    </a:lnTo>
                    <a:lnTo>
                      <a:pt x="239" y="41"/>
                    </a:lnTo>
                    <a:lnTo>
                      <a:pt x="253" y="29"/>
                    </a:lnTo>
                    <a:lnTo>
                      <a:pt x="264" y="19"/>
                    </a:lnTo>
                    <a:lnTo>
                      <a:pt x="276" y="9"/>
                    </a:lnTo>
                    <a:lnTo>
                      <a:pt x="287" y="0"/>
                    </a:lnTo>
                    <a:lnTo>
                      <a:pt x="284" y="12"/>
                    </a:lnTo>
                    <a:lnTo>
                      <a:pt x="276" y="23"/>
                    </a:lnTo>
                    <a:lnTo>
                      <a:pt x="266" y="35"/>
                    </a:lnTo>
                    <a:lnTo>
                      <a:pt x="251" y="48"/>
                    </a:lnTo>
                    <a:lnTo>
                      <a:pt x="235" y="62"/>
                    </a:lnTo>
                    <a:lnTo>
                      <a:pt x="217" y="75"/>
                    </a:lnTo>
                    <a:lnTo>
                      <a:pt x="196" y="87"/>
                    </a:lnTo>
                    <a:lnTo>
                      <a:pt x="174" y="97"/>
                    </a:lnTo>
                    <a:lnTo>
                      <a:pt x="152" y="108"/>
                    </a:lnTo>
                    <a:lnTo>
                      <a:pt x="129" y="115"/>
                    </a:lnTo>
                    <a:lnTo>
                      <a:pt x="105" y="121"/>
                    </a:lnTo>
                    <a:lnTo>
                      <a:pt x="83" y="125"/>
                    </a:lnTo>
                    <a:lnTo>
                      <a:pt x="59" y="125"/>
                    </a:lnTo>
                    <a:lnTo>
                      <a:pt x="38" y="124"/>
                    </a:lnTo>
                    <a:lnTo>
                      <a:pt x="18" y="118"/>
                    </a:lnTo>
                    <a:lnTo>
                      <a:pt x="0" y="10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61" name="Freeform 46"/>
              <p:cNvSpPr>
                <a:spLocks/>
              </p:cNvSpPr>
              <p:nvPr/>
            </p:nvSpPr>
            <p:spPr bwMode="auto">
              <a:xfrm>
                <a:off x="2352" y="1145"/>
                <a:ext cx="16" cy="97"/>
              </a:xfrm>
              <a:custGeom>
                <a:avLst/>
                <a:gdLst>
                  <a:gd name="T0" fmla="*/ 11 w 16"/>
                  <a:gd name="T1" fmla="*/ 0 h 97"/>
                  <a:gd name="T2" fmla="*/ 16 w 16"/>
                  <a:gd name="T3" fmla="*/ 12 h 97"/>
                  <a:gd name="T4" fmla="*/ 16 w 16"/>
                  <a:gd name="T5" fmla="*/ 40 h 97"/>
                  <a:gd name="T6" fmla="*/ 11 w 16"/>
                  <a:gd name="T7" fmla="*/ 72 h 97"/>
                  <a:gd name="T8" fmla="*/ 0 w 16"/>
                  <a:gd name="T9" fmla="*/ 97 h 97"/>
                  <a:gd name="T10" fmla="*/ 2 w 16"/>
                  <a:gd name="T11" fmla="*/ 72 h 97"/>
                  <a:gd name="T12" fmla="*/ 5 w 16"/>
                  <a:gd name="T13" fmla="*/ 40 h 97"/>
                  <a:gd name="T14" fmla="*/ 8 w 16"/>
                  <a:gd name="T15" fmla="*/ 12 h 97"/>
                  <a:gd name="T16" fmla="*/ 11 w 16"/>
                  <a:gd name="T17" fmla="*/ 0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97"/>
                  <a:gd name="T29" fmla="*/ 16 w 16"/>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97">
                    <a:moveTo>
                      <a:pt x="11" y="0"/>
                    </a:moveTo>
                    <a:lnTo>
                      <a:pt x="16" y="12"/>
                    </a:lnTo>
                    <a:lnTo>
                      <a:pt x="16" y="40"/>
                    </a:lnTo>
                    <a:lnTo>
                      <a:pt x="11" y="72"/>
                    </a:lnTo>
                    <a:lnTo>
                      <a:pt x="0" y="97"/>
                    </a:lnTo>
                    <a:lnTo>
                      <a:pt x="2" y="72"/>
                    </a:lnTo>
                    <a:lnTo>
                      <a:pt x="5" y="40"/>
                    </a:lnTo>
                    <a:lnTo>
                      <a:pt x="8" y="12"/>
                    </a:lnTo>
                    <a:lnTo>
                      <a:pt x="1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62" name="Freeform 47"/>
              <p:cNvSpPr>
                <a:spLocks/>
              </p:cNvSpPr>
              <p:nvPr/>
            </p:nvSpPr>
            <p:spPr bwMode="auto">
              <a:xfrm>
                <a:off x="2328" y="1143"/>
                <a:ext cx="21" cy="117"/>
              </a:xfrm>
              <a:custGeom>
                <a:avLst/>
                <a:gdLst>
                  <a:gd name="T0" fmla="*/ 16 w 21"/>
                  <a:gd name="T1" fmla="*/ 0 h 117"/>
                  <a:gd name="T2" fmla="*/ 21 w 21"/>
                  <a:gd name="T3" fmla="*/ 15 h 117"/>
                  <a:gd name="T4" fmla="*/ 19 w 21"/>
                  <a:gd name="T5" fmla="*/ 49 h 117"/>
                  <a:gd name="T6" fmla="*/ 13 w 21"/>
                  <a:gd name="T7" fmla="*/ 87 h 117"/>
                  <a:gd name="T8" fmla="*/ 0 w 21"/>
                  <a:gd name="T9" fmla="*/ 117 h 117"/>
                  <a:gd name="T10" fmla="*/ 3 w 21"/>
                  <a:gd name="T11" fmla="*/ 93 h 117"/>
                  <a:gd name="T12" fmla="*/ 6 w 21"/>
                  <a:gd name="T13" fmla="*/ 53 h 117"/>
                  <a:gd name="T14" fmla="*/ 10 w 21"/>
                  <a:gd name="T15" fmla="*/ 17 h 117"/>
                  <a:gd name="T16" fmla="*/ 16 w 21"/>
                  <a:gd name="T17" fmla="*/ 0 h 1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117"/>
                  <a:gd name="T29" fmla="*/ 21 w 21"/>
                  <a:gd name="T30" fmla="*/ 117 h 1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117">
                    <a:moveTo>
                      <a:pt x="16" y="0"/>
                    </a:moveTo>
                    <a:lnTo>
                      <a:pt x="21" y="15"/>
                    </a:lnTo>
                    <a:lnTo>
                      <a:pt x="19" y="49"/>
                    </a:lnTo>
                    <a:lnTo>
                      <a:pt x="13" y="87"/>
                    </a:lnTo>
                    <a:lnTo>
                      <a:pt x="0" y="117"/>
                    </a:lnTo>
                    <a:lnTo>
                      <a:pt x="3" y="93"/>
                    </a:lnTo>
                    <a:lnTo>
                      <a:pt x="6" y="53"/>
                    </a:lnTo>
                    <a:lnTo>
                      <a:pt x="10" y="17"/>
                    </a:lnTo>
                    <a:lnTo>
                      <a:pt x="1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63" name="Freeform 48"/>
              <p:cNvSpPr>
                <a:spLocks/>
              </p:cNvSpPr>
              <p:nvPr/>
            </p:nvSpPr>
            <p:spPr bwMode="auto">
              <a:xfrm>
                <a:off x="2287" y="1161"/>
                <a:ext cx="16" cy="123"/>
              </a:xfrm>
              <a:custGeom>
                <a:avLst/>
                <a:gdLst>
                  <a:gd name="T0" fmla="*/ 8 w 16"/>
                  <a:gd name="T1" fmla="*/ 0 h 123"/>
                  <a:gd name="T2" fmla="*/ 14 w 16"/>
                  <a:gd name="T3" fmla="*/ 16 h 123"/>
                  <a:gd name="T4" fmla="*/ 16 w 16"/>
                  <a:gd name="T5" fmla="*/ 53 h 123"/>
                  <a:gd name="T6" fmla="*/ 11 w 16"/>
                  <a:gd name="T7" fmla="*/ 95 h 123"/>
                  <a:gd name="T8" fmla="*/ 0 w 16"/>
                  <a:gd name="T9" fmla="*/ 123 h 123"/>
                  <a:gd name="T10" fmla="*/ 0 w 16"/>
                  <a:gd name="T11" fmla="*/ 98 h 123"/>
                  <a:gd name="T12" fmla="*/ 1 w 16"/>
                  <a:gd name="T13" fmla="*/ 56 h 123"/>
                  <a:gd name="T14" fmla="*/ 4 w 16"/>
                  <a:gd name="T15" fmla="*/ 18 h 123"/>
                  <a:gd name="T16" fmla="*/ 8 w 16"/>
                  <a:gd name="T17" fmla="*/ 0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3"/>
                  <a:gd name="T29" fmla="*/ 16 w 16"/>
                  <a:gd name="T30" fmla="*/ 123 h 1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3">
                    <a:moveTo>
                      <a:pt x="8" y="0"/>
                    </a:moveTo>
                    <a:lnTo>
                      <a:pt x="14" y="16"/>
                    </a:lnTo>
                    <a:lnTo>
                      <a:pt x="16" y="53"/>
                    </a:lnTo>
                    <a:lnTo>
                      <a:pt x="11" y="95"/>
                    </a:lnTo>
                    <a:lnTo>
                      <a:pt x="0" y="123"/>
                    </a:lnTo>
                    <a:lnTo>
                      <a:pt x="0" y="98"/>
                    </a:lnTo>
                    <a:lnTo>
                      <a:pt x="1" y="56"/>
                    </a:lnTo>
                    <a:lnTo>
                      <a:pt x="4" y="18"/>
                    </a:lnTo>
                    <a:lnTo>
                      <a:pt x="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64" name="Freeform 49"/>
              <p:cNvSpPr>
                <a:spLocks/>
              </p:cNvSpPr>
              <p:nvPr/>
            </p:nvSpPr>
            <p:spPr bwMode="auto">
              <a:xfrm>
                <a:off x="2260" y="1183"/>
                <a:ext cx="13" cy="110"/>
              </a:xfrm>
              <a:custGeom>
                <a:avLst/>
                <a:gdLst>
                  <a:gd name="T0" fmla="*/ 7 w 13"/>
                  <a:gd name="T1" fmla="*/ 0 h 110"/>
                  <a:gd name="T2" fmla="*/ 12 w 13"/>
                  <a:gd name="T3" fmla="*/ 15 h 110"/>
                  <a:gd name="T4" fmla="*/ 13 w 13"/>
                  <a:gd name="T5" fmla="*/ 49 h 110"/>
                  <a:gd name="T6" fmla="*/ 10 w 13"/>
                  <a:gd name="T7" fmla="*/ 86 h 110"/>
                  <a:gd name="T8" fmla="*/ 1 w 13"/>
                  <a:gd name="T9" fmla="*/ 110 h 110"/>
                  <a:gd name="T10" fmla="*/ 1 w 13"/>
                  <a:gd name="T11" fmla="*/ 84 h 110"/>
                  <a:gd name="T12" fmla="*/ 0 w 13"/>
                  <a:gd name="T13" fmla="*/ 47 h 110"/>
                  <a:gd name="T14" fmla="*/ 1 w 13"/>
                  <a:gd name="T15" fmla="*/ 15 h 110"/>
                  <a:gd name="T16" fmla="*/ 7 w 13"/>
                  <a:gd name="T17" fmla="*/ 0 h 1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110"/>
                  <a:gd name="T29" fmla="*/ 13 w 13"/>
                  <a:gd name="T30" fmla="*/ 110 h 1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110">
                    <a:moveTo>
                      <a:pt x="7" y="0"/>
                    </a:moveTo>
                    <a:lnTo>
                      <a:pt x="12" y="15"/>
                    </a:lnTo>
                    <a:lnTo>
                      <a:pt x="13" y="49"/>
                    </a:lnTo>
                    <a:lnTo>
                      <a:pt x="10" y="86"/>
                    </a:lnTo>
                    <a:lnTo>
                      <a:pt x="1" y="110"/>
                    </a:lnTo>
                    <a:lnTo>
                      <a:pt x="1" y="84"/>
                    </a:lnTo>
                    <a:lnTo>
                      <a:pt x="0" y="47"/>
                    </a:lnTo>
                    <a:lnTo>
                      <a:pt x="1" y="15"/>
                    </a:lnTo>
                    <a:lnTo>
                      <a:pt x="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65" name="Freeform 50"/>
              <p:cNvSpPr>
                <a:spLocks/>
              </p:cNvSpPr>
              <p:nvPr/>
            </p:nvSpPr>
            <p:spPr bwMode="auto">
              <a:xfrm>
                <a:off x="2208" y="1211"/>
                <a:ext cx="17" cy="92"/>
              </a:xfrm>
              <a:custGeom>
                <a:avLst/>
                <a:gdLst>
                  <a:gd name="T0" fmla="*/ 3 w 17"/>
                  <a:gd name="T1" fmla="*/ 0 h 92"/>
                  <a:gd name="T2" fmla="*/ 11 w 17"/>
                  <a:gd name="T3" fmla="*/ 11 h 92"/>
                  <a:gd name="T4" fmla="*/ 17 w 17"/>
                  <a:gd name="T5" fmla="*/ 37 h 92"/>
                  <a:gd name="T6" fmla="*/ 15 w 17"/>
                  <a:gd name="T7" fmla="*/ 67 h 92"/>
                  <a:gd name="T8" fmla="*/ 6 w 17"/>
                  <a:gd name="T9" fmla="*/ 92 h 92"/>
                  <a:gd name="T10" fmla="*/ 5 w 17"/>
                  <a:gd name="T11" fmla="*/ 70 h 92"/>
                  <a:gd name="T12" fmla="*/ 2 w 17"/>
                  <a:gd name="T13" fmla="*/ 39 h 92"/>
                  <a:gd name="T14" fmla="*/ 0 w 17"/>
                  <a:gd name="T15" fmla="*/ 12 h 92"/>
                  <a:gd name="T16" fmla="*/ 3 w 17"/>
                  <a:gd name="T17" fmla="*/ 0 h 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92"/>
                  <a:gd name="T29" fmla="*/ 17 w 17"/>
                  <a:gd name="T30" fmla="*/ 92 h 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92">
                    <a:moveTo>
                      <a:pt x="3" y="0"/>
                    </a:moveTo>
                    <a:lnTo>
                      <a:pt x="11" y="11"/>
                    </a:lnTo>
                    <a:lnTo>
                      <a:pt x="17" y="37"/>
                    </a:lnTo>
                    <a:lnTo>
                      <a:pt x="15" y="67"/>
                    </a:lnTo>
                    <a:lnTo>
                      <a:pt x="6" y="92"/>
                    </a:lnTo>
                    <a:lnTo>
                      <a:pt x="5" y="70"/>
                    </a:lnTo>
                    <a:lnTo>
                      <a:pt x="2" y="39"/>
                    </a:lnTo>
                    <a:lnTo>
                      <a:pt x="0" y="12"/>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66" name="Freeform 51"/>
              <p:cNvSpPr>
                <a:spLocks/>
              </p:cNvSpPr>
              <p:nvPr/>
            </p:nvSpPr>
            <p:spPr bwMode="auto">
              <a:xfrm>
                <a:off x="2133" y="1253"/>
                <a:ext cx="19" cy="44"/>
              </a:xfrm>
              <a:custGeom>
                <a:avLst/>
                <a:gdLst>
                  <a:gd name="T0" fmla="*/ 3 w 19"/>
                  <a:gd name="T1" fmla="*/ 0 h 44"/>
                  <a:gd name="T2" fmla="*/ 9 w 19"/>
                  <a:gd name="T3" fmla="*/ 4 h 44"/>
                  <a:gd name="T4" fmla="*/ 16 w 19"/>
                  <a:gd name="T5" fmla="*/ 17 h 44"/>
                  <a:gd name="T6" fmla="*/ 19 w 19"/>
                  <a:gd name="T7" fmla="*/ 34 h 44"/>
                  <a:gd name="T8" fmla="*/ 15 w 19"/>
                  <a:gd name="T9" fmla="*/ 44 h 44"/>
                  <a:gd name="T10" fmla="*/ 15 w 19"/>
                  <a:gd name="T11" fmla="*/ 29 h 44"/>
                  <a:gd name="T12" fmla="*/ 7 w 19"/>
                  <a:gd name="T13" fmla="*/ 14 h 44"/>
                  <a:gd name="T14" fmla="*/ 0 w 19"/>
                  <a:gd name="T15" fmla="*/ 4 h 44"/>
                  <a:gd name="T16" fmla="*/ 3 w 19"/>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44"/>
                  <a:gd name="T29" fmla="*/ 19 w 19"/>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44">
                    <a:moveTo>
                      <a:pt x="3" y="0"/>
                    </a:moveTo>
                    <a:lnTo>
                      <a:pt x="9" y="4"/>
                    </a:lnTo>
                    <a:lnTo>
                      <a:pt x="16" y="17"/>
                    </a:lnTo>
                    <a:lnTo>
                      <a:pt x="19" y="34"/>
                    </a:lnTo>
                    <a:lnTo>
                      <a:pt x="15" y="44"/>
                    </a:lnTo>
                    <a:lnTo>
                      <a:pt x="15" y="29"/>
                    </a:lnTo>
                    <a:lnTo>
                      <a:pt x="7" y="14"/>
                    </a:lnTo>
                    <a:lnTo>
                      <a:pt x="0" y="4"/>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67" name="Freeform 52"/>
              <p:cNvSpPr>
                <a:spLocks/>
              </p:cNvSpPr>
              <p:nvPr/>
            </p:nvSpPr>
            <p:spPr bwMode="auto">
              <a:xfrm>
                <a:off x="2380" y="1136"/>
                <a:ext cx="16" cy="84"/>
              </a:xfrm>
              <a:custGeom>
                <a:avLst/>
                <a:gdLst>
                  <a:gd name="T0" fmla="*/ 11 w 16"/>
                  <a:gd name="T1" fmla="*/ 0 h 84"/>
                  <a:gd name="T2" fmla="*/ 16 w 16"/>
                  <a:gd name="T3" fmla="*/ 9 h 84"/>
                  <a:gd name="T4" fmla="*/ 16 w 16"/>
                  <a:gd name="T5" fmla="*/ 32 h 84"/>
                  <a:gd name="T6" fmla="*/ 11 w 16"/>
                  <a:gd name="T7" fmla="*/ 59 h 84"/>
                  <a:gd name="T8" fmla="*/ 0 w 16"/>
                  <a:gd name="T9" fmla="*/ 84 h 84"/>
                  <a:gd name="T10" fmla="*/ 3 w 16"/>
                  <a:gd name="T11" fmla="*/ 60 h 84"/>
                  <a:gd name="T12" fmla="*/ 4 w 16"/>
                  <a:gd name="T13" fmla="*/ 32 h 84"/>
                  <a:gd name="T14" fmla="*/ 7 w 16"/>
                  <a:gd name="T15" fmla="*/ 10 h 84"/>
                  <a:gd name="T16" fmla="*/ 11 w 16"/>
                  <a:gd name="T17" fmla="*/ 0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84"/>
                  <a:gd name="T29" fmla="*/ 16 w 16"/>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84">
                    <a:moveTo>
                      <a:pt x="11" y="0"/>
                    </a:moveTo>
                    <a:lnTo>
                      <a:pt x="16" y="9"/>
                    </a:lnTo>
                    <a:lnTo>
                      <a:pt x="16" y="32"/>
                    </a:lnTo>
                    <a:lnTo>
                      <a:pt x="11" y="59"/>
                    </a:lnTo>
                    <a:lnTo>
                      <a:pt x="0" y="84"/>
                    </a:lnTo>
                    <a:lnTo>
                      <a:pt x="3" y="60"/>
                    </a:lnTo>
                    <a:lnTo>
                      <a:pt x="4" y="32"/>
                    </a:lnTo>
                    <a:lnTo>
                      <a:pt x="7" y="10"/>
                    </a:lnTo>
                    <a:lnTo>
                      <a:pt x="1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68" name="Freeform 53"/>
              <p:cNvSpPr>
                <a:spLocks/>
              </p:cNvSpPr>
              <p:nvPr/>
            </p:nvSpPr>
            <p:spPr bwMode="auto">
              <a:xfrm>
                <a:off x="2310" y="1152"/>
                <a:ext cx="16" cy="120"/>
              </a:xfrm>
              <a:custGeom>
                <a:avLst/>
                <a:gdLst>
                  <a:gd name="T0" fmla="*/ 9 w 16"/>
                  <a:gd name="T1" fmla="*/ 0 h 120"/>
                  <a:gd name="T2" fmla="*/ 15 w 16"/>
                  <a:gd name="T3" fmla="*/ 16 h 120"/>
                  <a:gd name="T4" fmla="*/ 16 w 16"/>
                  <a:gd name="T5" fmla="*/ 52 h 120"/>
                  <a:gd name="T6" fmla="*/ 12 w 16"/>
                  <a:gd name="T7" fmla="*/ 92 h 120"/>
                  <a:gd name="T8" fmla="*/ 0 w 16"/>
                  <a:gd name="T9" fmla="*/ 120 h 120"/>
                  <a:gd name="T10" fmla="*/ 0 w 16"/>
                  <a:gd name="T11" fmla="*/ 96 h 120"/>
                  <a:gd name="T12" fmla="*/ 2 w 16"/>
                  <a:gd name="T13" fmla="*/ 55 h 120"/>
                  <a:gd name="T14" fmla="*/ 5 w 16"/>
                  <a:gd name="T15" fmla="*/ 16 h 120"/>
                  <a:gd name="T16" fmla="*/ 9 w 16"/>
                  <a:gd name="T17" fmla="*/ 0 h 1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0"/>
                  <a:gd name="T29" fmla="*/ 16 w 16"/>
                  <a:gd name="T30" fmla="*/ 120 h 1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0">
                    <a:moveTo>
                      <a:pt x="9" y="0"/>
                    </a:moveTo>
                    <a:lnTo>
                      <a:pt x="15" y="16"/>
                    </a:lnTo>
                    <a:lnTo>
                      <a:pt x="16" y="52"/>
                    </a:lnTo>
                    <a:lnTo>
                      <a:pt x="12" y="92"/>
                    </a:lnTo>
                    <a:lnTo>
                      <a:pt x="0" y="120"/>
                    </a:lnTo>
                    <a:lnTo>
                      <a:pt x="0" y="96"/>
                    </a:lnTo>
                    <a:lnTo>
                      <a:pt x="2" y="55"/>
                    </a:lnTo>
                    <a:lnTo>
                      <a:pt x="5" y="16"/>
                    </a:lnTo>
                    <a:lnTo>
                      <a:pt x="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69" name="Freeform 54"/>
              <p:cNvSpPr>
                <a:spLocks/>
              </p:cNvSpPr>
              <p:nvPr/>
            </p:nvSpPr>
            <p:spPr bwMode="auto">
              <a:xfrm>
                <a:off x="2229" y="1194"/>
                <a:ext cx="16" cy="104"/>
              </a:xfrm>
              <a:custGeom>
                <a:avLst/>
                <a:gdLst>
                  <a:gd name="T0" fmla="*/ 3 w 16"/>
                  <a:gd name="T1" fmla="*/ 0 h 104"/>
                  <a:gd name="T2" fmla="*/ 10 w 16"/>
                  <a:gd name="T3" fmla="*/ 13 h 104"/>
                  <a:gd name="T4" fmla="*/ 16 w 16"/>
                  <a:gd name="T5" fmla="*/ 42 h 104"/>
                  <a:gd name="T6" fmla="*/ 16 w 16"/>
                  <a:gd name="T7" fmla="*/ 78 h 104"/>
                  <a:gd name="T8" fmla="*/ 7 w 16"/>
                  <a:gd name="T9" fmla="*/ 104 h 104"/>
                  <a:gd name="T10" fmla="*/ 6 w 16"/>
                  <a:gd name="T11" fmla="*/ 79 h 104"/>
                  <a:gd name="T12" fmla="*/ 3 w 16"/>
                  <a:gd name="T13" fmla="*/ 45 h 104"/>
                  <a:gd name="T14" fmla="*/ 0 w 16"/>
                  <a:gd name="T15" fmla="*/ 13 h 104"/>
                  <a:gd name="T16" fmla="*/ 3 w 16"/>
                  <a:gd name="T17" fmla="*/ 0 h 1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4"/>
                  <a:gd name="T29" fmla="*/ 16 w 16"/>
                  <a:gd name="T30" fmla="*/ 104 h 1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4">
                    <a:moveTo>
                      <a:pt x="3" y="0"/>
                    </a:moveTo>
                    <a:lnTo>
                      <a:pt x="10" y="13"/>
                    </a:lnTo>
                    <a:lnTo>
                      <a:pt x="16" y="42"/>
                    </a:lnTo>
                    <a:lnTo>
                      <a:pt x="16" y="78"/>
                    </a:lnTo>
                    <a:lnTo>
                      <a:pt x="7" y="104"/>
                    </a:lnTo>
                    <a:lnTo>
                      <a:pt x="6" y="79"/>
                    </a:lnTo>
                    <a:lnTo>
                      <a:pt x="3" y="45"/>
                    </a:lnTo>
                    <a:lnTo>
                      <a:pt x="0" y="13"/>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70" name="Freeform 55"/>
              <p:cNvSpPr>
                <a:spLocks/>
              </p:cNvSpPr>
              <p:nvPr/>
            </p:nvSpPr>
            <p:spPr bwMode="auto">
              <a:xfrm>
                <a:off x="2191" y="1216"/>
                <a:ext cx="8" cy="87"/>
              </a:xfrm>
              <a:custGeom>
                <a:avLst/>
                <a:gdLst>
                  <a:gd name="T0" fmla="*/ 3 w 8"/>
                  <a:gd name="T1" fmla="*/ 0 h 87"/>
                  <a:gd name="T2" fmla="*/ 7 w 8"/>
                  <a:gd name="T3" fmla="*/ 13 h 87"/>
                  <a:gd name="T4" fmla="*/ 8 w 8"/>
                  <a:gd name="T5" fmla="*/ 41 h 87"/>
                  <a:gd name="T6" fmla="*/ 7 w 8"/>
                  <a:gd name="T7" fmla="*/ 71 h 87"/>
                  <a:gd name="T8" fmla="*/ 1 w 8"/>
                  <a:gd name="T9" fmla="*/ 87 h 87"/>
                  <a:gd name="T10" fmla="*/ 1 w 8"/>
                  <a:gd name="T11" fmla="*/ 68 h 87"/>
                  <a:gd name="T12" fmla="*/ 0 w 8"/>
                  <a:gd name="T13" fmla="*/ 41 h 87"/>
                  <a:gd name="T14" fmla="*/ 0 w 8"/>
                  <a:gd name="T15" fmla="*/ 14 h 87"/>
                  <a:gd name="T16" fmla="*/ 3 w 8"/>
                  <a:gd name="T17" fmla="*/ 0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87"/>
                  <a:gd name="T29" fmla="*/ 8 w 8"/>
                  <a:gd name="T30" fmla="*/ 87 h 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87">
                    <a:moveTo>
                      <a:pt x="3" y="0"/>
                    </a:moveTo>
                    <a:lnTo>
                      <a:pt x="7" y="13"/>
                    </a:lnTo>
                    <a:lnTo>
                      <a:pt x="8" y="41"/>
                    </a:lnTo>
                    <a:lnTo>
                      <a:pt x="7" y="71"/>
                    </a:lnTo>
                    <a:lnTo>
                      <a:pt x="1" y="87"/>
                    </a:lnTo>
                    <a:lnTo>
                      <a:pt x="1" y="68"/>
                    </a:lnTo>
                    <a:lnTo>
                      <a:pt x="0" y="41"/>
                    </a:lnTo>
                    <a:lnTo>
                      <a:pt x="0" y="14"/>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71" name="Freeform 56"/>
              <p:cNvSpPr>
                <a:spLocks/>
              </p:cNvSpPr>
              <p:nvPr/>
            </p:nvSpPr>
            <p:spPr bwMode="auto">
              <a:xfrm>
                <a:off x="2160" y="1248"/>
                <a:ext cx="17" cy="53"/>
              </a:xfrm>
              <a:custGeom>
                <a:avLst/>
                <a:gdLst>
                  <a:gd name="T0" fmla="*/ 3 w 17"/>
                  <a:gd name="T1" fmla="*/ 0 h 53"/>
                  <a:gd name="T2" fmla="*/ 8 w 17"/>
                  <a:gd name="T3" fmla="*/ 6 h 53"/>
                  <a:gd name="T4" fmla="*/ 14 w 17"/>
                  <a:gd name="T5" fmla="*/ 22 h 53"/>
                  <a:gd name="T6" fmla="*/ 17 w 17"/>
                  <a:gd name="T7" fmla="*/ 42 h 53"/>
                  <a:gd name="T8" fmla="*/ 11 w 17"/>
                  <a:gd name="T9" fmla="*/ 53 h 53"/>
                  <a:gd name="T10" fmla="*/ 11 w 17"/>
                  <a:gd name="T11" fmla="*/ 39 h 53"/>
                  <a:gd name="T12" fmla="*/ 5 w 17"/>
                  <a:gd name="T13" fmla="*/ 21 h 53"/>
                  <a:gd name="T14" fmla="*/ 0 w 17"/>
                  <a:gd name="T15" fmla="*/ 6 h 53"/>
                  <a:gd name="T16" fmla="*/ 3 w 17"/>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3"/>
                  <a:gd name="T29" fmla="*/ 17 w 17"/>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3">
                    <a:moveTo>
                      <a:pt x="3" y="0"/>
                    </a:moveTo>
                    <a:lnTo>
                      <a:pt x="8" y="6"/>
                    </a:lnTo>
                    <a:lnTo>
                      <a:pt x="14" y="22"/>
                    </a:lnTo>
                    <a:lnTo>
                      <a:pt x="17" y="42"/>
                    </a:lnTo>
                    <a:lnTo>
                      <a:pt x="11" y="53"/>
                    </a:lnTo>
                    <a:lnTo>
                      <a:pt x="11" y="39"/>
                    </a:lnTo>
                    <a:lnTo>
                      <a:pt x="5" y="21"/>
                    </a:lnTo>
                    <a:lnTo>
                      <a:pt x="0" y="6"/>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72" name="Freeform 57"/>
              <p:cNvSpPr>
                <a:spLocks/>
              </p:cNvSpPr>
              <p:nvPr/>
            </p:nvSpPr>
            <p:spPr bwMode="auto">
              <a:xfrm>
                <a:off x="2402" y="1146"/>
                <a:ext cx="17" cy="55"/>
              </a:xfrm>
              <a:custGeom>
                <a:avLst/>
                <a:gdLst>
                  <a:gd name="T0" fmla="*/ 0 w 17"/>
                  <a:gd name="T1" fmla="*/ 55 h 55"/>
                  <a:gd name="T2" fmla="*/ 0 w 17"/>
                  <a:gd name="T3" fmla="*/ 43 h 55"/>
                  <a:gd name="T4" fmla="*/ 1 w 17"/>
                  <a:gd name="T5" fmla="*/ 22 h 55"/>
                  <a:gd name="T6" fmla="*/ 6 w 17"/>
                  <a:gd name="T7" fmla="*/ 6 h 55"/>
                  <a:gd name="T8" fmla="*/ 13 w 17"/>
                  <a:gd name="T9" fmla="*/ 0 h 55"/>
                  <a:gd name="T10" fmla="*/ 17 w 17"/>
                  <a:gd name="T11" fmla="*/ 9 h 55"/>
                  <a:gd name="T12" fmla="*/ 13 w 17"/>
                  <a:gd name="T13" fmla="*/ 25 h 55"/>
                  <a:gd name="T14" fmla="*/ 6 w 17"/>
                  <a:gd name="T15" fmla="*/ 43 h 55"/>
                  <a:gd name="T16" fmla="*/ 0 w 17"/>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5"/>
                  <a:gd name="T29" fmla="*/ 17 w 17"/>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5">
                    <a:moveTo>
                      <a:pt x="0" y="55"/>
                    </a:moveTo>
                    <a:lnTo>
                      <a:pt x="0" y="43"/>
                    </a:lnTo>
                    <a:lnTo>
                      <a:pt x="1" y="22"/>
                    </a:lnTo>
                    <a:lnTo>
                      <a:pt x="6" y="6"/>
                    </a:lnTo>
                    <a:lnTo>
                      <a:pt x="13" y="0"/>
                    </a:lnTo>
                    <a:lnTo>
                      <a:pt x="17" y="9"/>
                    </a:lnTo>
                    <a:lnTo>
                      <a:pt x="13" y="25"/>
                    </a:lnTo>
                    <a:lnTo>
                      <a:pt x="6" y="43"/>
                    </a:lnTo>
                    <a:lnTo>
                      <a:pt x="0"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73" name="Freeform 58"/>
              <p:cNvSpPr>
                <a:spLocks/>
              </p:cNvSpPr>
              <p:nvPr/>
            </p:nvSpPr>
            <p:spPr bwMode="auto">
              <a:xfrm>
                <a:off x="2399" y="1192"/>
                <a:ext cx="50" cy="12"/>
              </a:xfrm>
              <a:custGeom>
                <a:avLst/>
                <a:gdLst>
                  <a:gd name="T0" fmla="*/ 0 w 50"/>
                  <a:gd name="T1" fmla="*/ 10 h 12"/>
                  <a:gd name="T2" fmla="*/ 3 w 50"/>
                  <a:gd name="T3" fmla="*/ 10 h 12"/>
                  <a:gd name="T4" fmla="*/ 9 w 50"/>
                  <a:gd name="T5" fmla="*/ 10 h 12"/>
                  <a:gd name="T6" fmla="*/ 17 w 50"/>
                  <a:gd name="T7" fmla="*/ 10 h 12"/>
                  <a:gd name="T8" fmla="*/ 26 w 50"/>
                  <a:gd name="T9" fmla="*/ 12 h 12"/>
                  <a:gd name="T10" fmla="*/ 35 w 50"/>
                  <a:gd name="T11" fmla="*/ 12 h 12"/>
                  <a:gd name="T12" fmla="*/ 43 w 50"/>
                  <a:gd name="T13" fmla="*/ 10 h 12"/>
                  <a:gd name="T14" fmla="*/ 47 w 50"/>
                  <a:gd name="T15" fmla="*/ 7 h 12"/>
                  <a:gd name="T16" fmla="*/ 50 w 50"/>
                  <a:gd name="T17" fmla="*/ 4 h 12"/>
                  <a:gd name="T18" fmla="*/ 48 w 50"/>
                  <a:gd name="T19" fmla="*/ 2 h 12"/>
                  <a:gd name="T20" fmla="*/ 44 w 50"/>
                  <a:gd name="T21" fmla="*/ 0 h 12"/>
                  <a:gd name="T22" fmla="*/ 38 w 50"/>
                  <a:gd name="T23" fmla="*/ 0 h 12"/>
                  <a:gd name="T24" fmla="*/ 29 w 50"/>
                  <a:gd name="T25" fmla="*/ 2 h 12"/>
                  <a:gd name="T26" fmla="*/ 20 w 50"/>
                  <a:gd name="T27" fmla="*/ 4 h 12"/>
                  <a:gd name="T28" fmla="*/ 12 w 50"/>
                  <a:gd name="T29" fmla="*/ 6 h 12"/>
                  <a:gd name="T30" fmla="*/ 6 w 50"/>
                  <a:gd name="T31" fmla="*/ 9 h 12"/>
                  <a:gd name="T32" fmla="*/ 0 w 50"/>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2"/>
                  <a:gd name="T53" fmla="*/ 50 w 5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2">
                    <a:moveTo>
                      <a:pt x="0" y="10"/>
                    </a:moveTo>
                    <a:lnTo>
                      <a:pt x="3" y="10"/>
                    </a:lnTo>
                    <a:lnTo>
                      <a:pt x="9" y="10"/>
                    </a:lnTo>
                    <a:lnTo>
                      <a:pt x="17" y="10"/>
                    </a:lnTo>
                    <a:lnTo>
                      <a:pt x="26" y="12"/>
                    </a:lnTo>
                    <a:lnTo>
                      <a:pt x="35" y="12"/>
                    </a:lnTo>
                    <a:lnTo>
                      <a:pt x="43" y="10"/>
                    </a:lnTo>
                    <a:lnTo>
                      <a:pt x="47" y="7"/>
                    </a:lnTo>
                    <a:lnTo>
                      <a:pt x="50" y="4"/>
                    </a:lnTo>
                    <a:lnTo>
                      <a:pt x="48" y="2"/>
                    </a:lnTo>
                    <a:lnTo>
                      <a:pt x="44" y="0"/>
                    </a:lnTo>
                    <a:lnTo>
                      <a:pt x="38" y="0"/>
                    </a:lnTo>
                    <a:lnTo>
                      <a:pt x="29" y="2"/>
                    </a:lnTo>
                    <a:lnTo>
                      <a:pt x="20" y="4"/>
                    </a:lnTo>
                    <a:lnTo>
                      <a:pt x="12" y="6"/>
                    </a:lnTo>
                    <a:lnTo>
                      <a:pt x="6" y="9"/>
                    </a:lnTo>
                    <a:lnTo>
                      <a:pt x="0" y="1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74" name="Freeform 59"/>
              <p:cNvSpPr>
                <a:spLocks/>
              </p:cNvSpPr>
              <p:nvPr/>
            </p:nvSpPr>
            <p:spPr bwMode="auto">
              <a:xfrm>
                <a:off x="2412" y="1152"/>
                <a:ext cx="41" cy="31"/>
              </a:xfrm>
              <a:custGeom>
                <a:avLst/>
                <a:gdLst>
                  <a:gd name="T0" fmla="*/ 0 w 41"/>
                  <a:gd name="T1" fmla="*/ 31 h 31"/>
                  <a:gd name="T2" fmla="*/ 3 w 41"/>
                  <a:gd name="T3" fmla="*/ 30 h 31"/>
                  <a:gd name="T4" fmla="*/ 9 w 41"/>
                  <a:gd name="T5" fmla="*/ 27 h 31"/>
                  <a:gd name="T6" fmla="*/ 16 w 41"/>
                  <a:gd name="T7" fmla="*/ 22 h 31"/>
                  <a:gd name="T8" fmla="*/ 24 w 41"/>
                  <a:gd name="T9" fmla="*/ 18 h 31"/>
                  <a:gd name="T10" fmla="*/ 31 w 41"/>
                  <a:gd name="T11" fmla="*/ 13 h 31"/>
                  <a:gd name="T12" fmla="*/ 38 w 41"/>
                  <a:gd name="T13" fmla="*/ 9 h 31"/>
                  <a:gd name="T14" fmla="*/ 41 w 41"/>
                  <a:gd name="T15" fmla="*/ 5 h 31"/>
                  <a:gd name="T16" fmla="*/ 41 w 41"/>
                  <a:gd name="T17" fmla="*/ 0 h 31"/>
                  <a:gd name="T18" fmla="*/ 34 w 41"/>
                  <a:gd name="T19" fmla="*/ 0 h 31"/>
                  <a:gd name="T20" fmla="*/ 22 w 41"/>
                  <a:gd name="T21" fmla="*/ 9 h 31"/>
                  <a:gd name="T22" fmla="*/ 9 w 41"/>
                  <a:gd name="T23" fmla="*/ 22 h 31"/>
                  <a:gd name="T24" fmla="*/ 0 w 41"/>
                  <a:gd name="T25" fmla="*/ 31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31"/>
                    </a:moveTo>
                    <a:lnTo>
                      <a:pt x="3" y="30"/>
                    </a:lnTo>
                    <a:lnTo>
                      <a:pt x="9" y="27"/>
                    </a:lnTo>
                    <a:lnTo>
                      <a:pt x="16" y="22"/>
                    </a:lnTo>
                    <a:lnTo>
                      <a:pt x="24" y="18"/>
                    </a:lnTo>
                    <a:lnTo>
                      <a:pt x="31" y="13"/>
                    </a:lnTo>
                    <a:lnTo>
                      <a:pt x="38" y="9"/>
                    </a:lnTo>
                    <a:lnTo>
                      <a:pt x="41" y="5"/>
                    </a:lnTo>
                    <a:lnTo>
                      <a:pt x="41" y="0"/>
                    </a:lnTo>
                    <a:lnTo>
                      <a:pt x="34" y="0"/>
                    </a:lnTo>
                    <a:lnTo>
                      <a:pt x="22" y="9"/>
                    </a:lnTo>
                    <a:lnTo>
                      <a:pt x="9" y="22"/>
                    </a:lnTo>
                    <a:lnTo>
                      <a:pt x="0" y="3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75" name="Freeform 60"/>
              <p:cNvSpPr>
                <a:spLocks/>
              </p:cNvSpPr>
              <p:nvPr/>
            </p:nvSpPr>
            <p:spPr bwMode="auto">
              <a:xfrm>
                <a:off x="2170" y="1296"/>
                <a:ext cx="15" cy="66"/>
              </a:xfrm>
              <a:custGeom>
                <a:avLst/>
                <a:gdLst>
                  <a:gd name="T0" fmla="*/ 1 w 15"/>
                  <a:gd name="T1" fmla="*/ 0 h 66"/>
                  <a:gd name="T2" fmla="*/ 10 w 15"/>
                  <a:gd name="T3" fmla="*/ 16 h 66"/>
                  <a:gd name="T4" fmla="*/ 15 w 15"/>
                  <a:gd name="T5" fmla="*/ 36 h 66"/>
                  <a:gd name="T6" fmla="*/ 13 w 15"/>
                  <a:gd name="T7" fmla="*/ 56 h 66"/>
                  <a:gd name="T8" fmla="*/ 7 w 15"/>
                  <a:gd name="T9" fmla="*/ 66 h 66"/>
                  <a:gd name="T10" fmla="*/ 1 w 15"/>
                  <a:gd name="T11" fmla="*/ 60 h 66"/>
                  <a:gd name="T12" fmla="*/ 0 w 15"/>
                  <a:gd name="T13" fmla="*/ 41 h 66"/>
                  <a:gd name="T14" fmla="*/ 1 w 15"/>
                  <a:gd name="T15" fmla="*/ 19 h 66"/>
                  <a:gd name="T16" fmla="*/ 1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1" y="0"/>
                    </a:moveTo>
                    <a:lnTo>
                      <a:pt x="10" y="16"/>
                    </a:lnTo>
                    <a:lnTo>
                      <a:pt x="15" y="36"/>
                    </a:lnTo>
                    <a:lnTo>
                      <a:pt x="13" y="56"/>
                    </a:lnTo>
                    <a:lnTo>
                      <a:pt x="7" y="66"/>
                    </a:lnTo>
                    <a:lnTo>
                      <a:pt x="1" y="60"/>
                    </a:lnTo>
                    <a:lnTo>
                      <a:pt x="0" y="41"/>
                    </a:lnTo>
                    <a:lnTo>
                      <a:pt x="1" y="19"/>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76" name="Freeform 61"/>
              <p:cNvSpPr>
                <a:spLocks/>
              </p:cNvSpPr>
              <p:nvPr/>
            </p:nvSpPr>
            <p:spPr bwMode="auto">
              <a:xfrm>
                <a:off x="2121" y="1287"/>
                <a:ext cx="22" cy="63"/>
              </a:xfrm>
              <a:custGeom>
                <a:avLst/>
                <a:gdLst>
                  <a:gd name="T0" fmla="*/ 22 w 22"/>
                  <a:gd name="T1" fmla="*/ 0 h 63"/>
                  <a:gd name="T2" fmla="*/ 21 w 22"/>
                  <a:gd name="T3" fmla="*/ 14 h 63"/>
                  <a:gd name="T4" fmla="*/ 18 w 22"/>
                  <a:gd name="T5" fmla="*/ 35 h 63"/>
                  <a:gd name="T6" fmla="*/ 12 w 22"/>
                  <a:gd name="T7" fmla="*/ 54 h 63"/>
                  <a:gd name="T8" fmla="*/ 3 w 22"/>
                  <a:gd name="T9" fmla="*/ 63 h 63"/>
                  <a:gd name="T10" fmla="*/ 0 w 22"/>
                  <a:gd name="T11" fmla="*/ 54 h 63"/>
                  <a:gd name="T12" fmla="*/ 6 w 22"/>
                  <a:gd name="T13" fmla="*/ 35 h 63"/>
                  <a:gd name="T14" fmla="*/ 16 w 22"/>
                  <a:gd name="T15" fmla="*/ 13 h 63"/>
                  <a:gd name="T16" fmla="*/ 22 w 22"/>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63"/>
                  <a:gd name="T29" fmla="*/ 22 w 22"/>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63">
                    <a:moveTo>
                      <a:pt x="22" y="0"/>
                    </a:moveTo>
                    <a:lnTo>
                      <a:pt x="21" y="14"/>
                    </a:lnTo>
                    <a:lnTo>
                      <a:pt x="18" y="35"/>
                    </a:lnTo>
                    <a:lnTo>
                      <a:pt x="12" y="54"/>
                    </a:lnTo>
                    <a:lnTo>
                      <a:pt x="3" y="63"/>
                    </a:lnTo>
                    <a:lnTo>
                      <a:pt x="0" y="54"/>
                    </a:lnTo>
                    <a:lnTo>
                      <a:pt x="6" y="35"/>
                    </a:lnTo>
                    <a:lnTo>
                      <a:pt x="16" y="13"/>
                    </a:lnTo>
                    <a:lnTo>
                      <a:pt x="2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77" name="Freeform 62"/>
              <p:cNvSpPr>
                <a:spLocks/>
              </p:cNvSpPr>
              <p:nvPr/>
            </p:nvSpPr>
            <p:spPr bwMode="auto">
              <a:xfrm>
                <a:off x="2192" y="1300"/>
                <a:ext cx="16" cy="61"/>
              </a:xfrm>
              <a:custGeom>
                <a:avLst/>
                <a:gdLst>
                  <a:gd name="T0" fmla="*/ 0 w 16"/>
                  <a:gd name="T1" fmla="*/ 0 h 61"/>
                  <a:gd name="T2" fmla="*/ 9 w 16"/>
                  <a:gd name="T3" fmla="*/ 9 h 61"/>
                  <a:gd name="T4" fmla="*/ 15 w 16"/>
                  <a:gd name="T5" fmla="*/ 27 h 61"/>
                  <a:gd name="T6" fmla="*/ 16 w 16"/>
                  <a:gd name="T7" fmla="*/ 47 h 61"/>
                  <a:gd name="T8" fmla="*/ 12 w 16"/>
                  <a:gd name="T9" fmla="*/ 61 h 61"/>
                  <a:gd name="T10" fmla="*/ 6 w 16"/>
                  <a:gd name="T11" fmla="*/ 58 h 61"/>
                  <a:gd name="T12" fmla="*/ 4 w 16"/>
                  <a:gd name="T13" fmla="*/ 40 h 61"/>
                  <a:gd name="T14" fmla="*/ 3 w 16"/>
                  <a:gd name="T15" fmla="*/ 18 h 61"/>
                  <a:gd name="T16" fmla="*/ 0 w 16"/>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61"/>
                  <a:gd name="T29" fmla="*/ 16 w 16"/>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61">
                    <a:moveTo>
                      <a:pt x="0" y="0"/>
                    </a:moveTo>
                    <a:lnTo>
                      <a:pt x="9" y="9"/>
                    </a:lnTo>
                    <a:lnTo>
                      <a:pt x="15" y="27"/>
                    </a:lnTo>
                    <a:lnTo>
                      <a:pt x="16" y="47"/>
                    </a:lnTo>
                    <a:lnTo>
                      <a:pt x="12" y="61"/>
                    </a:lnTo>
                    <a:lnTo>
                      <a:pt x="6" y="58"/>
                    </a:lnTo>
                    <a:lnTo>
                      <a:pt x="4" y="40"/>
                    </a:lnTo>
                    <a:lnTo>
                      <a:pt x="3" y="18"/>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78" name="Freeform 63"/>
              <p:cNvSpPr>
                <a:spLocks/>
              </p:cNvSpPr>
              <p:nvPr/>
            </p:nvSpPr>
            <p:spPr bwMode="auto">
              <a:xfrm>
                <a:off x="2214" y="1300"/>
                <a:ext cx="24" cy="63"/>
              </a:xfrm>
              <a:custGeom>
                <a:avLst/>
                <a:gdLst>
                  <a:gd name="T0" fmla="*/ 0 w 24"/>
                  <a:gd name="T1" fmla="*/ 0 h 63"/>
                  <a:gd name="T2" fmla="*/ 12 w 24"/>
                  <a:gd name="T3" fmla="*/ 10 h 63"/>
                  <a:gd name="T4" fmla="*/ 19 w 24"/>
                  <a:gd name="T5" fmla="*/ 31 h 63"/>
                  <a:gd name="T6" fmla="*/ 24 w 24"/>
                  <a:gd name="T7" fmla="*/ 52 h 63"/>
                  <a:gd name="T8" fmla="*/ 21 w 24"/>
                  <a:gd name="T9" fmla="*/ 63 h 63"/>
                  <a:gd name="T10" fmla="*/ 15 w 24"/>
                  <a:gd name="T11" fmla="*/ 59 h 63"/>
                  <a:gd name="T12" fmla="*/ 11 w 24"/>
                  <a:gd name="T13" fmla="*/ 43 h 63"/>
                  <a:gd name="T14" fmla="*/ 6 w 24"/>
                  <a:gd name="T15" fmla="*/ 21 h 63"/>
                  <a:gd name="T16" fmla="*/ 0 w 24"/>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3"/>
                  <a:gd name="T29" fmla="*/ 24 w 24"/>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3">
                    <a:moveTo>
                      <a:pt x="0" y="0"/>
                    </a:moveTo>
                    <a:lnTo>
                      <a:pt x="12" y="10"/>
                    </a:lnTo>
                    <a:lnTo>
                      <a:pt x="19" y="31"/>
                    </a:lnTo>
                    <a:lnTo>
                      <a:pt x="24" y="52"/>
                    </a:lnTo>
                    <a:lnTo>
                      <a:pt x="21" y="63"/>
                    </a:lnTo>
                    <a:lnTo>
                      <a:pt x="15" y="59"/>
                    </a:lnTo>
                    <a:lnTo>
                      <a:pt x="11" y="43"/>
                    </a:lnTo>
                    <a:lnTo>
                      <a:pt x="6" y="21"/>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79" name="Freeform 64"/>
              <p:cNvSpPr>
                <a:spLocks/>
              </p:cNvSpPr>
              <p:nvPr/>
            </p:nvSpPr>
            <p:spPr bwMode="auto">
              <a:xfrm>
                <a:off x="2233" y="1297"/>
                <a:ext cx="30" cy="59"/>
              </a:xfrm>
              <a:custGeom>
                <a:avLst/>
                <a:gdLst>
                  <a:gd name="T0" fmla="*/ 0 w 30"/>
                  <a:gd name="T1" fmla="*/ 0 h 59"/>
                  <a:gd name="T2" fmla="*/ 14 w 30"/>
                  <a:gd name="T3" fmla="*/ 12 h 59"/>
                  <a:gd name="T4" fmla="*/ 24 w 30"/>
                  <a:gd name="T5" fmla="*/ 31 h 59"/>
                  <a:gd name="T6" fmla="*/ 30 w 30"/>
                  <a:gd name="T7" fmla="*/ 50 h 59"/>
                  <a:gd name="T8" fmla="*/ 27 w 30"/>
                  <a:gd name="T9" fmla="*/ 59 h 59"/>
                  <a:gd name="T10" fmla="*/ 20 w 30"/>
                  <a:gd name="T11" fmla="*/ 55 h 59"/>
                  <a:gd name="T12" fmla="*/ 14 w 30"/>
                  <a:gd name="T13" fmla="*/ 37 h 59"/>
                  <a:gd name="T14" fmla="*/ 8 w 30"/>
                  <a:gd name="T15" fmla="*/ 16 h 59"/>
                  <a:gd name="T16" fmla="*/ 0 w 30"/>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59"/>
                  <a:gd name="T29" fmla="*/ 30 w 30"/>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59">
                    <a:moveTo>
                      <a:pt x="0" y="0"/>
                    </a:moveTo>
                    <a:lnTo>
                      <a:pt x="14" y="12"/>
                    </a:lnTo>
                    <a:lnTo>
                      <a:pt x="24" y="31"/>
                    </a:lnTo>
                    <a:lnTo>
                      <a:pt x="30" y="50"/>
                    </a:lnTo>
                    <a:lnTo>
                      <a:pt x="27" y="59"/>
                    </a:lnTo>
                    <a:lnTo>
                      <a:pt x="20" y="55"/>
                    </a:lnTo>
                    <a:lnTo>
                      <a:pt x="14" y="37"/>
                    </a:lnTo>
                    <a:lnTo>
                      <a:pt x="8" y="1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80" name="Freeform 65"/>
              <p:cNvSpPr>
                <a:spLocks/>
              </p:cNvSpPr>
              <p:nvPr/>
            </p:nvSpPr>
            <p:spPr bwMode="auto">
              <a:xfrm>
                <a:off x="2256" y="1290"/>
                <a:ext cx="44" cy="62"/>
              </a:xfrm>
              <a:custGeom>
                <a:avLst/>
                <a:gdLst>
                  <a:gd name="T0" fmla="*/ 0 w 44"/>
                  <a:gd name="T1" fmla="*/ 0 h 62"/>
                  <a:gd name="T2" fmla="*/ 7 w 44"/>
                  <a:gd name="T3" fmla="*/ 6 h 62"/>
                  <a:gd name="T4" fmla="*/ 14 w 44"/>
                  <a:gd name="T5" fmla="*/ 14 h 62"/>
                  <a:gd name="T6" fmla="*/ 23 w 44"/>
                  <a:gd name="T7" fmla="*/ 23 h 62"/>
                  <a:gd name="T8" fmla="*/ 32 w 44"/>
                  <a:gd name="T9" fmla="*/ 32 h 62"/>
                  <a:gd name="T10" fmla="*/ 38 w 44"/>
                  <a:gd name="T11" fmla="*/ 42 h 62"/>
                  <a:gd name="T12" fmla="*/ 42 w 44"/>
                  <a:gd name="T13" fmla="*/ 51 h 62"/>
                  <a:gd name="T14" fmla="*/ 44 w 44"/>
                  <a:gd name="T15" fmla="*/ 57 h 62"/>
                  <a:gd name="T16" fmla="*/ 41 w 44"/>
                  <a:gd name="T17" fmla="*/ 62 h 62"/>
                  <a:gd name="T18" fmla="*/ 31 w 44"/>
                  <a:gd name="T19" fmla="*/ 57 h 62"/>
                  <a:gd name="T20" fmla="*/ 19 w 44"/>
                  <a:gd name="T21" fmla="*/ 38 h 62"/>
                  <a:gd name="T22" fmla="*/ 8 w 44"/>
                  <a:gd name="T23" fmla="*/ 16 h 62"/>
                  <a:gd name="T24" fmla="*/ 0 w 44"/>
                  <a:gd name="T25" fmla="*/ 0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4"/>
                  <a:gd name="T40" fmla="*/ 0 h 62"/>
                  <a:gd name="T41" fmla="*/ 44 w 44"/>
                  <a:gd name="T42" fmla="*/ 62 h 6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4" h="62">
                    <a:moveTo>
                      <a:pt x="0" y="0"/>
                    </a:moveTo>
                    <a:lnTo>
                      <a:pt x="7" y="6"/>
                    </a:lnTo>
                    <a:lnTo>
                      <a:pt x="14" y="14"/>
                    </a:lnTo>
                    <a:lnTo>
                      <a:pt x="23" y="23"/>
                    </a:lnTo>
                    <a:lnTo>
                      <a:pt x="32" y="32"/>
                    </a:lnTo>
                    <a:lnTo>
                      <a:pt x="38" y="42"/>
                    </a:lnTo>
                    <a:lnTo>
                      <a:pt x="42" y="51"/>
                    </a:lnTo>
                    <a:lnTo>
                      <a:pt x="44" y="57"/>
                    </a:lnTo>
                    <a:lnTo>
                      <a:pt x="41" y="62"/>
                    </a:lnTo>
                    <a:lnTo>
                      <a:pt x="31" y="57"/>
                    </a:lnTo>
                    <a:lnTo>
                      <a:pt x="19" y="38"/>
                    </a:lnTo>
                    <a:lnTo>
                      <a:pt x="8" y="1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81" name="Freeform 66"/>
              <p:cNvSpPr>
                <a:spLocks/>
              </p:cNvSpPr>
              <p:nvPr/>
            </p:nvSpPr>
            <p:spPr bwMode="auto">
              <a:xfrm>
                <a:off x="2282" y="1278"/>
                <a:ext cx="58" cy="59"/>
              </a:xfrm>
              <a:custGeom>
                <a:avLst/>
                <a:gdLst>
                  <a:gd name="T0" fmla="*/ 0 w 58"/>
                  <a:gd name="T1" fmla="*/ 0 h 59"/>
                  <a:gd name="T2" fmla="*/ 8 w 58"/>
                  <a:gd name="T3" fmla="*/ 4 h 59"/>
                  <a:gd name="T4" fmla="*/ 16 w 58"/>
                  <a:gd name="T5" fmla="*/ 12 h 59"/>
                  <a:gd name="T6" fmla="*/ 27 w 58"/>
                  <a:gd name="T7" fmla="*/ 22 h 59"/>
                  <a:gd name="T8" fmla="*/ 39 w 58"/>
                  <a:gd name="T9" fmla="*/ 31 h 59"/>
                  <a:gd name="T10" fmla="*/ 47 w 58"/>
                  <a:gd name="T11" fmla="*/ 41 h 59"/>
                  <a:gd name="T12" fmla="*/ 55 w 58"/>
                  <a:gd name="T13" fmla="*/ 49 h 59"/>
                  <a:gd name="T14" fmla="*/ 58 w 58"/>
                  <a:gd name="T15" fmla="*/ 56 h 59"/>
                  <a:gd name="T16" fmla="*/ 56 w 58"/>
                  <a:gd name="T17" fmla="*/ 59 h 59"/>
                  <a:gd name="T18" fmla="*/ 50 w 58"/>
                  <a:gd name="T19" fmla="*/ 59 h 59"/>
                  <a:gd name="T20" fmla="*/ 43 w 58"/>
                  <a:gd name="T21" fmla="*/ 53 h 59"/>
                  <a:gd name="T22" fmla="*/ 34 w 58"/>
                  <a:gd name="T23" fmla="*/ 44 h 59"/>
                  <a:gd name="T24" fmla="*/ 25 w 58"/>
                  <a:gd name="T25" fmla="*/ 34 h 59"/>
                  <a:gd name="T26" fmla="*/ 18 w 58"/>
                  <a:gd name="T27" fmla="*/ 22 h 59"/>
                  <a:gd name="T28" fmla="*/ 10 w 58"/>
                  <a:gd name="T29" fmla="*/ 12 h 59"/>
                  <a:gd name="T30" fmla="*/ 5 w 58"/>
                  <a:gd name="T31" fmla="*/ 4 h 59"/>
                  <a:gd name="T32" fmla="*/ 0 w 58"/>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9"/>
                  <a:gd name="T53" fmla="*/ 58 w 58"/>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9">
                    <a:moveTo>
                      <a:pt x="0" y="0"/>
                    </a:moveTo>
                    <a:lnTo>
                      <a:pt x="8" y="4"/>
                    </a:lnTo>
                    <a:lnTo>
                      <a:pt x="16" y="12"/>
                    </a:lnTo>
                    <a:lnTo>
                      <a:pt x="27" y="22"/>
                    </a:lnTo>
                    <a:lnTo>
                      <a:pt x="39" y="31"/>
                    </a:lnTo>
                    <a:lnTo>
                      <a:pt x="47" y="41"/>
                    </a:lnTo>
                    <a:lnTo>
                      <a:pt x="55" y="49"/>
                    </a:lnTo>
                    <a:lnTo>
                      <a:pt x="58" y="56"/>
                    </a:lnTo>
                    <a:lnTo>
                      <a:pt x="56" y="59"/>
                    </a:lnTo>
                    <a:lnTo>
                      <a:pt x="50" y="59"/>
                    </a:lnTo>
                    <a:lnTo>
                      <a:pt x="43" y="53"/>
                    </a:lnTo>
                    <a:lnTo>
                      <a:pt x="34" y="44"/>
                    </a:lnTo>
                    <a:lnTo>
                      <a:pt x="25" y="34"/>
                    </a:lnTo>
                    <a:lnTo>
                      <a:pt x="18" y="22"/>
                    </a:lnTo>
                    <a:lnTo>
                      <a:pt x="10" y="12"/>
                    </a:lnTo>
                    <a:lnTo>
                      <a:pt x="5"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82" name="Freeform 67"/>
              <p:cNvSpPr>
                <a:spLocks/>
              </p:cNvSpPr>
              <p:nvPr/>
            </p:nvSpPr>
            <p:spPr bwMode="auto">
              <a:xfrm>
                <a:off x="2313" y="1264"/>
                <a:ext cx="65" cy="63"/>
              </a:xfrm>
              <a:custGeom>
                <a:avLst/>
                <a:gdLst>
                  <a:gd name="T0" fmla="*/ 0 w 65"/>
                  <a:gd name="T1" fmla="*/ 0 h 63"/>
                  <a:gd name="T2" fmla="*/ 8 w 65"/>
                  <a:gd name="T3" fmla="*/ 5 h 63"/>
                  <a:gd name="T4" fmla="*/ 18 w 65"/>
                  <a:gd name="T5" fmla="*/ 11 h 63"/>
                  <a:gd name="T6" fmla="*/ 30 w 65"/>
                  <a:gd name="T7" fmla="*/ 20 h 63"/>
                  <a:gd name="T8" fmla="*/ 41 w 65"/>
                  <a:gd name="T9" fmla="*/ 30 h 63"/>
                  <a:gd name="T10" fmla="*/ 53 w 65"/>
                  <a:gd name="T11" fmla="*/ 40 h 63"/>
                  <a:gd name="T12" fmla="*/ 61 w 65"/>
                  <a:gd name="T13" fmla="*/ 49 h 63"/>
                  <a:gd name="T14" fmla="*/ 65 w 65"/>
                  <a:gd name="T15" fmla="*/ 57 h 63"/>
                  <a:gd name="T16" fmla="*/ 64 w 65"/>
                  <a:gd name="T17" fmla="*/ 63 h 63"/>
                  <a:gd name="T18" fmla="*/ 58 w 65"/>
                  <a:gd name="T19" fmla="*/ 63 h 63"/>
                  <a:gd name="T20" fmla="*/ 50 w 65"/>
                  <a:gd name="T21" fmla="*/ 58 h 63"/>
                  <a:gd name="T22" fmla="*/ 41 w 65"/>
                  <a:gd name="T23" fmla="*/ 49 h 63"/>
                  <a:gd name="T24" fmla="*/ 33 w 65"/>
                  <a:gd name="T25" fmla="*/ 37 h 63"/>
                  <a:gd name="T26" fmla="*/ 22 w 65"/>
                  <a:gd name="T27" fmla="*/ 26 h 63"/>
                  <a:gd name="T28" fmla="*/ 13 w 65"/>
                  <a:gd name="T29" fmla="*/ 15 h 63"/>
                  <a:gd name="T30" fmla="*/ 6 w 65"/>
                  <a:gd name="T31" fmla="*/ 6 h 63"/>
                  <a:gd name="T32" fmla="*/ 0 w 65"/>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3"/>
                  <a:gd name="T53" fmla="*/ 65 w 65"/>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3">
                    <a:moveTo>
                      <a:pt x="0" y="0"/>
                    </a:moveTo>
                    <a:lnTo>
                      <a:pt x="8" y="5"/>
                    </a:lnTo>
                    <a:lnTo>
                      <a:pt x="18" y="11"/>
                    </a:lnTo>
                    <a:lnTo>
                      <a:pt x="30" y="20"/>
                    </a:lnTo>
                    <a:lnTo>
                      <a:pt x="41" y="30"/>
                    </a:lnTo>
                    <a:lnTo>
                      <a:pt x="53" y="40"/>
                    </a:lnTo>
                    <a:lnTo>
                      <a:pt x="61" y="49"/>
                    </a:lnTo>
                    <a:lnTo>
                      <a:pt x="65" y="57"/>
                    </a:lnTo>
                    <a:lnTo>
                      <a:pt x="64" y="63"/>
                    </a:lnTo>
                    <a:lnTo>
                      <a:pt x="58" y="63"/>
                    </a:lnTo>
                    <a:lnTo>
                      <a:pt x="50" y="58"/>
                    </a:lnTo>
                    <a:lnTo>
                      <a:pt x="41" y="49"/>
                    </a:lnTo>
                    <a:lnTo>
                      <a:pt x="33" y="37"/>
                    </a:lnTo>
                    <a:lnTo>
                      <a:pt x="22" y="26"/>
                    </a:lnTo>
                    <a:lnTo>
                      <a:pt x="13" y="15"/>
                    </a:lnTo>
                    <a:lnTo>
                      <a:pt x="6"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83" name="Freeform 68"/>
              <p:cNvSpPr>
                <a:spLocks/>
              </p:cNvSpPr>
              <p:nvPr/>
            </p:nvSpPr>
            <p:spPr bwMode="auto">
              <a:xfrm>
                <a:off x="2335" y="1250"/>
                <a:ext cx="74" cy="56"/>
              </a:xfrm>
              <a:custGeom>
                <a:avLst/>
                <a:gdLst>
                  <a:gd name="T0" fmla="*/ 0 w 74"/>
                  <a:gd name="T1" fmla="*/ 0 h 56"/>
                  <a:gd name="T2" fmla="*/ 9 w 74"/>
                  <a:gd name="T3" fmla="*/ 3 h 56"/>
                  <a:gd name="T4" fmla="*/ 21 w 74"/>
                  <a:gd name="T5" fmla="*/ 7 h 56"/>
                  <a:gd name="T6" fmla="*/ 33 w 74"/>
                  <a:gd name="T7" fmla="*/ 13 h 56"/>
                  <a:gd name="T8" fmla="*/ 45 w 74"/>
                  <a:gd name="T9" fmla="*/ 19 h 56"/>
                  <a:gd name="T10" fmla="*/ 56 w 74"/>
                  <a:gd name="T11" fmla="*/ 28 h 56"/>
                  <a:gd name="T12" fmla="*/ 65 w 74"/>
                  <a:gd name="T13" fmla="*/ 35 h 56"/>
                  <a:gd name="T14" fmla="*/ 71 w 74"/>
                  <a:gd name="T15" fmla="*/ 46 h 56"/>
                  <a:gd name="T16" fmla="*/ 74 w 74"/>
                  <a:gd name="T17" fmla="*/ 54 h 56"/>
                  <a:gd name="T18" fmla="*/ 71 w 74"/>
                  <a:gd name="T19" fmla="*/ 56 h 56"/>
                  <a:gd name="T20" fmla="*/ 65 w 74"/>
                  <a:gd name="T21" fmla="*/ 53 h 56"/>
                  <a:gd name="T22" fmla="*/ 53 w 74"/>
                  <a:gd name="T23" fmla="*/ 46 h 56"/>
                  <a:gd name="T24" fmla="*/ 42 w 74"/>
                  <a:gd name="T25" fmla="*/ 35 h 56"/>
                  <a:gd name="T26" fmla="*/ 28 w 74"/>
                  <a:gd name="T27" fmla="*/ 25 h 56"/>
                  <a:gd name="T28" fmla="*/ 17 w 74"/>
                  <a:gd name="T29" fmla="*/ 14 h 56"/>
                  <a:gd name="T30" fmla="*/ 6 w 74"/>
                  <a:gd name="T31" fmla="*/ 6 h 56"/>
                  <a:gd name="T32" fmla="*/ 0 w 74"/>
                  <a:gd name="T33" fmla="*/ 0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56"/>
                  <a:gd name="T53" fmla="*/ 74 w 74"/>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56">
                    <a:moveTo>
                      <a:pt x="0" y="0"/>
                    </a:moveTo>
                    <a:lnTo>
                      <a:pt x="9" y="3"/>
                    </a:lnTo>
                    <a:lnTo>
                      <a:pt x="21" y="7"/>
                    </a:lnTo>
                    <a:lnTo>
                      <a:pt x="33" y="13"/>
                    </a:lnTo>
                    <a:lnTo>
                      <a:pt x="45" y="19"/>
                    </a:lnTo>
                    <a:lnTo>
                      <a:pt x="56" y="28"/>
                    </a:lnTo>
                    <a:lnTo>
                      <a:pt x="65" y="35"/>
                    </a:lnTo>
                    <a:lnTo>
                      <a:pt x="71" y="46"/>
                    </a:lnTo>
                    <a:lnTo>
                      <a:pt x="74" y="54"/>
                    </a:lnTo>
                    <a:lnTo>
                      <a:pt x="71" y="56"/>
                    </a:lnTo>
                    <a:lnTo>
                      <a:pt x="65" y="53"/>
                    </a:lnTo>
                    <a:lnTo>
                      <a:pt x="53" y="46"/>
                    </a:lnTo>
                    <a:lnTo>
                      <a:pt x="42" y="35"/>
                    </a:lnTo>
                    <a:lnTo>
                      <a:pt x="28" y="25"/>
                    </a:lnTo>
                    <a:lnTo>
                      <a:pt x="17" y="14"/>
                    </a:lnTo>
                    <a:lnTo>
                      <a:pt x="6"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84" name="Freeform 69"/>
              <p:cNvSpPr>
                <a:spLocks/>
              </p:cNvSpPr>
              <p:nvPr/>
            </p:nvSpPr>
            <p:spPr bwMode="auto">
              <a:xfrm>
                <a:off x="2353" y="1239"/>
                <a:ext cx="78" cy="27"/>
              </a:xfrm>
              <a:custGeom>
                <a:avLst/>
                <a:gdLst>
                  <a:gd name="T0" fmla="*/ 78 w 78"/>
                  <a:gd name="T1" fmla="*/ 25 h 27"/>
                  <a:gd name="T2" fmla="*/ 75 w 78"/>
                  <a:gd name="T3" fmla="*/ 27 h 27"/>
                  <a:gd name="T4" fmla="*/ 66 w 78"/>
                  <a:gd name="T5" fmla="*/ 25 h 27"/>
                  <a:gd name="T6" fmla="*/ 56 w 78"/>
                  <a:gd name="T7" fmla="*/ 23 h 27"/>
                  <a:gd name="T8" fmla="*/ 44 w 78"/>
                  <a:gd name="T9" fmla="*/ 18 h 27"/>
                  <a:gd name="T10" fmla="*/ 31 w 78"/>
                  <a:gd name="T11" fmla="*/ 14 h 27"/>
                  <a:gd name="T12" fmla="*/ 19 w 78"/>
                  <a:gd name="T13" fmla="*/ 9 h 27"/>
                  <a:gd name="T14" fmla="*/ 7 w 78"/>
                  <a:gd name="T15" fmla="*/ 5 h 27"/>
                  <a:gd name="T16" fmla="*/ 0 w 78"/>
                  <a:gd name="T17" fmla="*/ 3 h 27"/>
                  <a:gd name="T18" fmla="*/ 10 w 78"/>
                  <a:gd name="T19" fmla="*/ 0 h 27"/>
                  <a:gd name="T20" fmla="*/ 22 w 78"/>
                  <a:gd name="T21" fmla="*/ 0 h 27"/>
                  <a:gd name="T22" fmla="*/ 37 w 78"/>
                  <a:gd name="T23" fmla="*/ 2 h 27"/>
                  <a:gd name="T24" fmla="*/ 50 w 78"/>
                  <a:gd name="T25" fmla="*/ 5 h 27"/>
                  <a:gd name="T26" fmla="*/ 63 w 78"/>
                  <a:gd name="T27" fmla="*/ 8 h 27"/>
                  <a:gd name="T28" fmla="*/ 72 w 78"/>
                  <a:gd name="T29" fmla="*/ 14 h 27"/>
                  <a:gd name="T30" fmla="*/ 78 w 78"/>
                  <a:gd name="T31" fmla="*/ 20 h 27"/>
                  <a:gd name="T32" fmla="*/ 78 w 78"/>
                  <a:gd name="T33" fmla="*/ 25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7"/>
                  <a:gd name="T53" fmla="*/ 78 w 78"/>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7">
                    <a:moveTo>
                      <a:pt x="78" y="25"/>
                    </a:moveTo>
                    <a:lnTo>
                      <a:pt x="75" y="27"/>
                    </a:lnTo>
                    <a:lnTo>
                      <a:pt x="66" y="25"/>
                    </a:lnTo>
                    <a:lnTo>
                      <a:pt x="56" y="23"/>
                    </a:lnTo>
                    <a:lnTo>
                      <a:pt x="44" y="18"/>
                    </a:lnTo>
                    <a:lnTo>
                      <a:pt x="31" y="14"/>
                    </a:lnTo>
                    <a:lnTo>
                      <a:pt x="19" y="9"/>
                    </a:lnTo>
                    <a:lnTo>
                      <a:pt x="7" y="5"/>
                    </a:lnTo>
                    <a:lnTo>
                      <a:pt x="0" y="3"/>
                    </a:lnTo>
                    <a:lnTo>
                      <a:pt x="10" y="0"/>
                    </a:lnTo>
                    <a:lnTo>
                      <a:pt x="22" y="0"/>
                    </a:lnTo>
                    <a:lnTo>
                      <a:pt x="37" y="2"/>
                    </a:lnTo>
                    <a:lnTo>
                      <a:pt x="50" y="5"/>
                    </a:lnTo>
                    <a:lnTo>
                      <a:pt x="63" y="8"/>
                    </a:lnTo>
                    <a:lnTo>
                      <a:pt x="72" y="14"/>
                    </a:lnTo>
                    <a:lnTo>
                      <a:pt x="78" y="20"/>
                    </a:lnTo>
                    <a:lnTo>
                      <a:pt x="78" y="2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85" name="Freeform 70"/>
              <p:cNvSpPr>
                <a:spLocks/>
              </p:cNvSpPr>
              <p:nvPr/>
            </p:nvSpPr>
            <p:spPr bwMode="auto">
              <a:xfrm>
                <a:off x="2377" y="1216"/>
                <a:ext cx="78" cy="25"/>
              </a:xfrm>
              <a:custGeom>
                <a:avLst/>
                <a:gdLst>
                  <a:gd name="T0" fmla="*/ 78 w 78"/>
                  <a:gd name="T1" fmla="*/ 25 h 25"/>
                  <a:gd name="T2" fmla="*/ 73 w 78"/>
                  <a:gd name="T3" fmla="*/ 25 h 25"/>
                  <a:gd name="T4" fmla="*/ 66 w 78"/>
                  <a:gd name="T5" fmla="*/ 23 h 25"/>
                  <a:gd name="T6" fmla="*/ 54 w 78"/>
                  <a:gd name="T7" fmla="*/ 20 h 25"/>
                  <a:gd name="T8" fmla="*/ 42 w 78"/>
                  <a:gd name="T9" fmla="*/ 17 h 25"/>
                  <a:gd name="T10" fmla="*/ 29 w 78"/>
                  <a:gd name="T11" fmla="*/ 13 h 25"/>
                  <a:gd name="T12" fmla="*/ 17 w 78"/>
                  <a:gd name="T13" fmla="*/ 9 h 25"/>
                  <a:gd name="T14" fmla="*/ 7 w 78"/>
                  <a:gd name="T15" fmla="*/ 6 h 25"/>
                  <a:gd name="T16" fmla="*/ 0 w 78"/>
                  <a:gd name="T17" fmla="*/ 3 h 25"/>
                  <a:gd name="T18" fmla="*/ 10 w 78"/>
                  <a:gd name="T19" fmla="*/ 0 h 25"/>
                  <a:gd name="T20" fmla="*/ 23 w 78"/>
                  <a:gd name="T21" fmla="*/ 0 h 25"/>
                  <a:gd name="T22" fmla="*/ 37 w 78"/>
                  <a:gd name="T23" fmla="*/ 1 h 25"/>
                  <a:gd name="T24" fmla="*/ 50 w 78"/>
                  <a:gd name="T25" fmla="*/ 4 h 25"/>
                  <a:gd name="T26" fmla="*/ 63 w 78"/>
                  <a:gd name="T27" fmla="*/ 7 h 25"/>
                  <a:gd name="T28" fmla="*/ 72 w 78"/>
                  <a:gd name="T29" fmla="*/ 13 h 25"/>
                  <a:gd name="T30" fmla="*/ 78 w 78"/>
                  <a:gd name="T31" fmla="*/ 19 h 25"/>
                  <a:gd name="T32" fmla="*/ 78 w 78"/>
                  <a:gd name="T33" fmla="*/ 25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5"/>
                  <a:gd name="T53" fmla="*/ 78 w 78"/>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5">
                    <a:moveTo>
                      <a:pt x="78" y="25"/>
                    </a:moveTo>
                    <a:lnTo>
                      <a:pt x="73" y="25"/>
                    </a:lnTo>
                    <a:lnTo>
                      <a:pt x="66" y="23"/>
                    </a:lnTo>
                    <a:lnTo>
                      <a:pt x="54" y="20"/>
                    </a:lnTo>
                    <a:lnTo>
                      <a:pt x="42" y="17"/>
                    </a:lnTo>
                    <a:lnTo>
                      <a:pt x="29" y="13"/>
                    </a:lnTo>
                    <a:lnTo>
                      <a:pt x="17" y="9"/>
                    </a:lnTo>
                    <a:lnTo>
                      <a:pt x="7" y="6"/>
                    </a:lnTo>
                    <a:lnTo>
                      <a:pt x="0" y="3"/>
                    </a:lnTo>
                    <a:lnTo>
                      <a:pt x="10" y="0"/>
                    </a:lnTo>
                    <a:lnTo>
                      <a:pt x="23" y="0"/>
                    </a:lnTo>
                    <a:lnTo>
                      <a:pt x="37" y="1"/>
                    </a:lnTo>
                    <a:lnTo>
                      <a:pt x="50" y="4"/>
                    </a:lnTo>
                    <a:lnTo>
                      <a:pt x="63" y="7"/>
                    </a:lnTo>
                    <a:lnTo>
                      <a:pt x="72" y="13"/>
                    </a:lnTo>
                    <a:lnTo>
                      <a:pt x="78" y="19"/>
                    </a:lnTo>
                    <a:lnTo>
                      <a:pt x="78" y="2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86" name="Freeform 71"/>
              <p:cNvSpPr>
                <a:spLocks/>
              </p:cNvSpPr>
              <p:nvPr/>
            </p:nvSpPr>
            <p:spPr bwMode="auto">
              <a:xfrm>
                <a:off x="2310" y="1264"/>
                <a:ext cx="377" cy="104"/>
              </a:xfrm>
              <a:custGeom>
                <a:avLst/>
                <a:gdLst>
                  <a:gd name="T0" fmla="*/ 5 w 377"/>
                  <a:gd name="T1" fmla="*/ 91 h 104"/>
                  <a:gd name="T2" fmla="*/ 3 w 377"/>
                  <a:gd name="T3" fmla="*/ 94 h 104"/>
                  <a:gd name="T4" fmla="*/ 2 w 377"/>
                  <a:gd name="T5" fmla="*/ 97 h 104"/>
                  <a:gd name="T6" fmla="*/ 2 w 377"/>
                  <a:gd name="T7" fmla="*/ 101 h 104"/>
                  <a:gd name="T8" fmla="*/ 0 w 377"/>
                  <a:gd name="T9" fmla="*/ 104 h 104"/>
                  <a:gd name="T10" fmla="*/ 27 w 377"/>
                  <a:gd name="T11" fmla="*/ 86 h 104"/>
                  <a:gd name="T12" fmla="*/ 55 w 377"/>
                  <a:gd name="T13" fmla="*/ 71 h 104"/>
                  <a:gd name="T14" fmla="*/ 81 w 377"/>
                  <a:gd name="T15" fmla="*/ 60 h 104"/>
                  <a:gd name="T16" fmla="*/ 108 w 377"/>
                  <a:gd name="T17" fmla="*/ 48 h 104"/>
                  <a:gd name="T18" fmla="*/ 135 w 377"/>
                  <a:gd name="T19" fmla="*/ 39 h 104"/>
                  <a:gd name="T20" fmla="*/ 160 w 377"/>
                  <a:gd name="T21" fmla="*/ 32 h 104"/>
                  <a:gd name="T22" fmla="*/ 185 w 377"/>
                  <a:gd name="T23" fmla="*/ 26 h 104"/>
                  <a:gd name="T24" fmla="*/ 208 w 377"/>
                  <a:gd name="T25" fmla="*/ 20 h 104"/>
                  <a:gd name="T26" fmla="*/ 233 w 377"/>
                  <a:gd name="T27" fmla="*/ 17 h 104"/>
                  <a:gd name="T28" fmla="*/ 256 w 377"/>
                  <a:gd name="T29" fmla="*/ 14 h 104"/>
                  <a:gd name="T30" fmla="*/ 278 w 377"/>
                  <a:gd name="T31" fmla="*/ 11 h 104"/>
                  <a:gd name="T32" fmla="*/ 300 w 377"/>
                  <a:gd name="T33" fmla="*/ 9 h 104"/>
                  <a:gd name="T34" fmla="*/ 321 w 377"/>
                  <a:gd name="T35" fmla="*/ 9 h 104"/>
                  <a:gd name="T36" fmla="*/ 340 w 377"/>
                  <a:gd name="T37" fmla="*/ 8 h 104"/>
                  <a:gd name="T38" fmla="*/ 359 w 377"/>
                  <a:gd name="T39" fmla="*/ 8 h 104"/>
                  <a:gd name="T40" fmla="*/ 377 w 377"/>
                  <a:gd name="T41" fmla="*/ 6 h 104"/>
                  <a:gd name="T42" fmla="*/ 365 w 377"/>
                  <a:gd name="T43" fmla="*/ 3 h 104"/>
                  <a:gd name="T44" fmla="*/ 349 w 377"/>
                  <a:gd name="T45" fmla="*/ 2 h 104"/>
                  <a:gd name="T46" fmla="*/ 331 w 377"/>
                  <a:gd name="T47" fmla="*/ 0 h 104"/>
                  <a:gd name="T48" fmla="*/ 309 w 377"/>
                  <a:gd name="T49" fmla="*/ 0 h 104"/>
                  <a:gd name="T50" fmla="*/ 284 w 377"/>
                  <a:gd name="T51" fmla="*/ 0 h 104"/>
                  <a:gd name="T52" fmla="*/ 259 w 377"/>
                  <a:gd name="T53" fmla="*/ 3 h 104"/>
                  <a:gd name="T54" fmla="*/ 230 w 377"/>
                  <a:gd name="T55" fmla="*/ 6 h 104"/>
                  <a:gd name="T56" fmla="*/ 202 w 377"/>
                  <a:gd name="T57" fmla="*/ 11 h 104"/>
                  <a:gd name="T58" fmla="*/ 173 w 377"/>
                  <a:gd name="T59" fmla="*/ 15 h 104"/>
                  <a:gd name="T60" fmla="*/ 145 w 377"/>
                  <a:gd name="T61" fmla="*/ 23 h 104"/>
                  <a:gd name="T62" fmla="*/ 117 w 377"/>
                  <a:gd name="T63" fmla="*/ 30 h 104"/>
                  <a:gd name="T64" fmla="*/ 90 w 377"/>
                  <a:gd name="T65" fmla="*/ 39 h 104"/>
                  <a:gd name="T66" fmla="*/ 65 w 377"/>
                  <a:gd name="T67" fmla="*/ 51 h 104"/>
                  <a:gd name="T68" fmla="*/ 42 w 377"/>
                  <a:gd name="T69" fmla="*/ 63 h 104"/>
                  <a:gd name="T70" fmla="*/ 22 w 377"/>
                  <a:gd name="T71" fmla="*/ 76 h 104"/>
                  <a:gd name="T72" fmla="*/ 5 w 377"/>
                  <a:gd name="T73" fmla="*/ 91 h 10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7"/>
                  <a:gd name="T112" fmla="*/ 0 h 104"/>
                  <a:gd name="T113" fmla="*/ 377 w 377"/>
                  <a:gd name="T114" fmla="*/ 104 h 10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7" h="104">
                    <a:moveTo>
                      <a:pt x="5" y="91"/>
                    </a:moveTo>
                    <a:lnTo>
                      <a:pt x="3" y="94"/>
                    </a:lnTo>
                    <a:lnTo>
                      <a:pt x="2" y="97"/>
                    </a:lnTo>
                    <a:lnTo>
                      <a:pt x="2" y="101"/>
                    </a:lnTo>
                    <a:lnTo>
                      <a:pt x="0" y="104"/>
                    </a:lnTo>
                    <a:lnTo>
                      <a:pt x="27" y="86"/>
                    </a:lnTo>
                    <a:lnTo>
                      <a:pt x="55" y="71"/>
                    </a:lnTo>
                    <a:lnTo>
                      <a:pt x="81" y="60"/>
                    </a:lnTo>
                    <a:lnTo>
                      <a:pt x="108" y="48"/>
                    </a:lnTo>
                    <a:lnTo>
                      <a:pt x="135" y="39"/>
                    </a:lnTo>
                    <a:lnTo>
                      <a:pt x="160" y="32"/>
                    </a:lnTo>
                    <a:lnTo>
                      <a:pt x="185" y="26"/>
                    </a:lnTo>
                    <a:lnTo>
                      <a:pt x="208" y="20"/>
                    </a:lnTo>
                    <a:lnTo>
                      <a:pt x="233" y="17"/>
                    </a:lnTo>
                    <a:lnTo>
                      <a:pt x="256" y="14"/>
                    </a:lnTo>
                    <a:lnTo>
                      <a:pt x="278" y="11"/>
                    </a:lnTo>
                    <a:lnTo>
                      <a:pt x="300" y="9"/>
                    </a:lnTo>
                    <a:lnTo>
                      <a:pt x="321" y="9"/>
                    </a:lnTo>
                    <a:lnTo>
                      <a:pt x="340" y="8"/>
                    </a:lnTo>
                    <a:lnTo>
                      <a:pt x="359" y="8"/>
                    </a:lnTo>
                    <a:lnTo>
                      <a:pt x="377" y="6"/>
                    </a:lnTo>
                    <a:lnTo>
                      <a:pt x="365" y="3"/>
                    </a:lnTo>
                    <a:lnTo>
                      <a:pt x="349" y="2"/>
                    </a:lnTo>
                    <a:lnTo>
                      <a:pt x="331" y="0"/>
                    </a:lnTo>
                    <a:lnTo>
                      <a:pt x="309" y="0"/>
                    </a:lnTo>
                    <a:lnTo>
                      <a:pt x="284" y="0"/>
                    </a:lnTo>
                    <a:lnTo>
                      <a:pt x="259" y="3"/>
                    </a:lnTo>
                    <a:lnTo>
                      <a:pt x="230" y="6"/>
                    </a:lnTo>
                    <a:lnTo>
                      <a:pt x="202" y="11"/>
                    </a:lnTo>
                    <a:lnTo>
                      <a:pt x="173" y="15"/>
                    </a:lnTo>
                    <a:lnTo>
                      <a:pt x="145" y="23"/>
                    </a:lnTo>
                    <a:lnTo>
                      <a:pt x="117" y="30"/>
                    </a:lnTo>
                    <a:lnTo>
                      <a:pt x="90" y="39"/>
                    </a:lnTo>
                    <a:lnTo>
                      <a:pt x="65" y="51"/>
                    </a:lnTo>
                    <a:lnTo>
                      <a:pt x="42" y="63"/>
                    </a:lnTo>
                    <a:lnTo>
                      <a:pt x="22" y="76"/>
                    </a:lnTo>
                    <a:lnTo>
                      <a:pt x="5" y="9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87" name="Freeform 72"/>
              <p:cNvSpPr>
                <a:spLocks/>
              </p:cNvSpPr>
              <p:nvPr/>
            </p:nvSpPr>
            <p:spPr bwMode="auto">
              <a:xfrm>
                <a:off x="2608" y="1270"/>
                <a:ext cx="58" cy="54"/>
              </a:xfrm>
              <a:custGeom>
                <a:avLst/>
                <a:gdLst>
                  <a:gd name="T0" fmla="*/ 57 w 58"/>
                  <a:gd name="T1" fmla="*/ 54 h 54"/>
                  <a:gd name="T2" fmla="*/ 58 w 58"/>
                  <a:gd name="T3" fmla="*/ 51 h 54"/>
                  <a:gd name="T4" fmla="*/ 57 w 58"/>
                  <a:gd name="T5" fmla="*/ 45 h 54"/>
                  <a:gd name="T6" fmla="*/ 52 w 58"/>
                  <a:gd name="T7" fmla="*/ 36 h 54"/>
                  <a:gd name="T8" fmla="*/ 45 w 58"/>
                  <a:gd name="T9" fmla="*/ 27 h 54"/>
                  <a:gd name="T10" fmla="*/ 36 w 58"/>
                  <a:gd name="T11" fmla="*/ 18 h 54"/>
                  <a:gd name="T12" fmla="*/ 26 w 58"/>
                  <a:gd name="T13" fmla="*/ 9 h 54"/>
                  <a:gd name="T14" fmla="*/ 14 w 58"/>
                  <a:gd name="T15" fmla="*/ 3 h 54"/>
                  <a:gd name="T16" fmla="*/ 0 w 58"/>
                  <a:gd name="T17" fmla="*/ 0 h 54"/>
                  <a:gd name="T18" fmla="*/ 8 w 58"/>
                  <a:gd name="T19" fmla="*/ 6 h 54"/>
                  <a:gd name="T20" fmla="*/ 15 w 58"/>
                  <a:gd name="T21" fmla="*/ 14 h 54"/>
                  <a:gd name="T22" fmla="*/ 24 w 58"/>
                  <a:gd name="T23" fmla="*/ 23 h 54"/>
                  <a:gd name="T24" fmla="*/ 31 w 58"/>
                  <a:gd name="T25" fmla="*/ 33 h 54"/>
                  <a:gd name="T26" fmla="*/ 40 w 58"/>
                  <a:gd name="T27" fmla="*/ 42 h 54"/>
                  <a:gd name="T28" fmla="*/ 48 w 58"/>
                  <a:gd name="T29" fmla="*/ 49 h 54"/>
                  <a:gd name="T30" fmla="*/ 52 w 58"/>
                  <a:gd name="T31" fmla="*/ 54 h 54"/>
                  <a:gd name="T32" fmla="*/ 57 w 58"/>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4"/>
                  <a:gd name="T53" fmla="*/ 58 w 5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4">
                    <a:moveTo>
                      <a:pt x="57" y="54"/>
                    </a:moveTo>
                    <a:lnTo>
                      <a:pt x="58" y="51"/>
                    </a:lnTo>
                    <a:lnTo>
                      <a:pt x="57" y="45"/>
                    </a:lnTo>
                    <a:lnTo>
                      <a:pt x="52" y="36"/>
                    </a:lnTo>
                    <a:lnTo>
                      <a:pt x="45" y="27"/>
                    </a:lnTo>
                    <a:lnTo>
                      <a:pt x="36" y="18"/>
                    </a:lnTo>
                    <a:lnTo>
                      <a:pt x="26" y="9"/>
                    </a:lnTo>
                    <a:lnTo>
                      <a:pt x="14" y="3"/>
                    </a:lnTo>
                    <a:lnTo>
                      <a:pt x="0" y="0"/>
                    </a:lnTo>
                    <a:lnTo>
                      <a:pt x="8" y="6"/>
                    </a:lnTo>
                    <a:lnTo>
                      <a:pt x="15" y="14"/>
                    </a:lnTo>
                    <a:lnTo>
                      <a:pt x="24" y="23"/>
                    </a:lnTo>
                    <a:lnTo>
                      <a:pt x="31" y="33"/>
                    </a:lnTo>
                    <a:lnTo>
                      <a:pt x="40" y="42"/>
                    </a:lnTo>
                    <a:lnTo>
                      <a:pt x="48" y="49"/>
                    </a:lnTo>
                    <a:lnTo>
                      <a:pt x="52" y="54"/>
                    </a:lnTo>
                    <a:lnTo>
                      <a:pt x="57"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88" name="Freeform 73"/>
              <p:cNvSpPr>
                <a:spLocks/>
              </p:cNvSpPr>
              <p:nvPr/>
            </p:nvSpPr>
            <p:spPr bwMode="auto">
              <a:xfrm>
                <a:off x="2539" y="1272"/>
                <a:ext cx="75" cy="60"/>
              </a:xfrm>
              <a:custGeom>
                <a:avLst/>
                <a:gdLst>
                  <a:gd name="T0" fmla="*/ 74 w 75"/>
                  <a:gd name="T1" fmla="*/ 60 h 60"/>
                  <a:gd name="T2" fmla="*/ 75 w 75"/>
                  <a:gd name="T3" fmla="*/ 56 h 60"/>
                  <a:gd name="T4" fmla="*/ 72 w 75"/>
                  <a:gd name="T5" fmla="*/ 50 h 60"/>
                  <a:gd name="T6" fmla="*/ 65 w 75"/>
                  <a:gd name="T7" fmla="*/ 40 h 60"/>
                  <a:gd name="T8" fmla="*/ 55 w 75"/>
                  <a:gd name="T9" fmla="*/ 29 h 60"/>
                  <a:gd name="T10" fmla="*/ 43 w 75"/>
                  <a:gd name="T11" fmla="*/ 19 h 60"/>
                  <a:gd name="T12" fmla="*/ 28 w 75"/>
                  <a:gd name="T13" fmla="*/ 10 h 60"/>
                  <a:gd name="T14" fmla="*/ 15 w 75"/>
                  <a:gd name="T15" fmla="*/ 3 h 60"/>
                  <a:gd name="T16" fmla="*/ 0 w 75"/>
                  <a:gd name="T17" fmla="*/ 0 h 60"/>
                  <a:gd name="T18" fmla="*/ 6 w 75"/>
                  <a:gd name="T19" fmla="*/ 4 h 60"/>
                  <a:gd name="T20" fmla="*/ 15 w 75"/>
                  <a:gd name="T21" fmla="*/ 13 h 60"/>
                  <a:gd name="T22" fmla="*/ 25 w 75"/>
                  <a:gd name="T23" fmla="*/ 24 h 60"/>
                  <a:gd name="T24" fmla="*/ 37 w 75"/>
                  <a:gd name="T25" fmla="*/ 34 h 60"/>
                  <a:gd name="T26" fmla="*/ 47 w 75"/>
                  <a:gd name="T27" fmla="*/ 46 h 60"/>
                  <a:gd name="T28" fmla="*/ 59 w 75"/>
                  <a:gd name="T29" fmla="*/ 55 h 60"/>
                  <a:gd name="T30" fmla="*/ 68 w 75"/>
                  <a:gd name="T31" fmla="*/ 60 h 60"/>
                  <a:gd name="T32" fmla="*/ 74 w 75"/>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60"/>
                  <a:gd name="T53" fmla="*/ 75 w 75"/>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60">
                    <a:moveTo>
                      <a:pt x="74" y="60"/>
                    </a:moveTo>
                    <a:lnTo>
                      <a:pt x="75" y="56"/>
                    </a:lnTo>
                    <a:lnTo>
                      <a:pt x="72" y="50"/>
                    </a:lnTo>
                    <a:lnTo>
                      <a:pt x="65" y="40"/>
                    </a:lnTo>
                    <a:lnTo>
                      <a:pt x="55" y="29"/>
                    </a:lnTo>
                    <a:lnTo>
                      <a:pt x="43" y="19"/>
                    </a:lnTo>
                    <a:lnTo>
                      <a:pt x="28" y="10"/>
                    </a:lnTo>
                    <a:lnTo>
                      <a:pt x="15" y="3"/>
                    </a:lnTo>
                    <a:lnTo>
                      <a:pt x="0" y="0"/>
                    </a:lnTo>
                    <a:lnTo>
                      <a:pt x="6" y="4"/>
                    </a:lnTo>
                    <a:lnTo>
                      <a:pt x="15" y="13"/>
                    </a:lnTo>
                    <a:lnTo>
                      <a:pt x="25" y="24"/>
                    </a:lnTo>
                    <a:lnTo>
                      <a:pt x="37" y="34"/>
                    </a:lnTo>
                    <a:lnTo>
                      <a:pt x="47" y="46"/>
                    </a:lnTo>
                    <a:lnTo>
                      <a:pt x="59" y="55"/>
                    </a:lnTo>
                    <a:lnTo>
                      <a:pt x="68" y="60"/>
                    </a:lnTo>
                    <a:lnTo>
                      <a:pt x="74" y="6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89" name="Freeform 74"/>
              <p:cNvSpPr>
                <a:spLocks/>
              </p:cNvSpPr>
              <p:nvPr/>
            </p:nvSpPr>
            <p:spPr bwMode="auto">
              <a:xfrm>
                <a:off x="2505" y="1279"/>
                <a:ext cx="67" cy="70"/>
              </a:xfrm>
              <a:custGeom>
                <a:avLst/>
                <a:gdLst>
                  <a:gd name="T0" fmla="*/ 65 w 67"/>
                  <a:gd name="T1" fmla="*/ 70 h 70"/>
                  <a:gd name="T2" fmla="*/ 67 w 67"/>
                  <a:gd name="T3" fmla="*/ 65 h 70"/>
                  <a:gd name="T4" fmla="*/ 65 w 67"/>
                  <a:gd name="T5" fmla="*/ 56 h 70"/>
                  <a:gd name="T6" fmla="*/ 58 w 67"/>
                  <a:gd name="T7" fmla="*/ 45 h 70"/>
                  <a:gd name="T8" fmla="*/ 49 w 67"/>
                  <a:gd name="T9" fmla="*/ 33 h 70"/>
                  <a:gd name="T10" fmla="*/ 38 w 67"/>
                  <a:gd name="T11" fmla="*/ 21 h 70"/>
                  <a:gd name="T12" fmla="*/ 25 w 67"/>
                  <a:gd name="T13" fmla="*/ 11 h 70"/>
                  <a:gd name="T14" fmla="*/ 13 w 67"/>
                  <a:gd name="T15" fmla="*/ 3 h 70"/>
                  <a:gd name="T16" fmla="*/ 0 w 67"/>
                  <a:gd name="T17" fmla="*/ 0 h 70"/>
                  <a:gd name="T18" fmla="*/ 4 w 67"/>
                  <a:gd name="T19" fmla="*/ 6 h 70"/>
                  <a:gd name="T20" fmla="*/ 12 w 67"/>
                  <a:gd name="T21" fmla="*/ 15 h 70"/>
                  <a:gd name="T22" fmla="*/ 21 w 67"/>
                  <a:gd name="T23" fmla="*/ 27 h 70"/>
                  <a:gd name="T24" fmla="*/ 31 w 67"/>
                  <a:gd name="T25" fmla="*/ 39 h 70"/>
                  <a:gd name="T26" fmla="*/ 41 w 67"/>
                  <a:gd name="T27" fmla="*/ 52 h 70"/>
                  <a:gd name="T28" fmla="*/ 52 w 67"/>
                  <a:gd name="T29" fmla="*/ 62 h 70"/>
                  <a:gd name="T30" fmla="*/ 61 w 67"/>
                  <a:gd name="T31" fmla="*/ 68 h 70"/>
                  <a:gd name="T32" fmla="*/ 65 w 67"/>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70"/>
                  <a:gd name="T53" fmla="*/ 67 w 6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70">
                    <a:moveTo>
                      <a:pt x="65" y="70"/>
                    </a:moveTo>
                    <a:lnTo>
                      <a:pt x="67" y="65"/>
                    </a:lnTo>
                    <a:lnTo>
                      <a:pt x="65" y="56"/>
                    </a:lnTo>
                    <a:lnTo>
                      <a:pt x="58" y="45"/>
                    </a:lnTo>
                    <a:lnTo>
                      <a:pt x="49" y="33"/>
                    </a:lnTo>
                    <a:lnTo>
                      <a:pt x="38" y="21"/>
                    </a:lnTo>
                    <a:lnTo>
                      <a:pt x="25" y="11"/>
                    </a:lnTo>
                    <a:lnTo>
                      <a:pt x="13" y="3"/>
                    </a:lnTo>
                    <a:lnTo>
                      <a:pt x="0" y="0"/>
                    </a:lnTo>
                    <a:lnTo>
                      <a:pt x="4" y="6"/>
                    </a:lnTo>
                    <a:lnTo>
                      <a:pt x="12" y="15"/>
                    </a:lnTo>
                    <a:lnTo>
                      <a:pt x="21" y="27"/>
                    </a:lnTo>
                    <a:lnTo>
                      <a:pt x="31" y="39"/>
                    </a:lnTo>
                    <a:lnTo>
                      <a:pt x="41" y="52"/>
                    </a:lnTo>
                    <a:lnTo>
                      <a:pt x="52" y="62"/>
                    </a:lnTo>
                    <a:lnTo>
                      <a:pt x="61" y="68"/>
                    </a:lnTo>
                    <a:lnTo>
                      <a:pt x="65"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90" name="Freeform 75"/>
              <p:cNvSpPr>
                <a:spLocks/>
              </p:cNvSpPr>
              <p:nvPr/>
            </p:nvSpPr>
            <p:spPr bwMode="auto">
              <a:xfrm>
                <a:off x="2442" y="1291"/>
                <a:ext cx="57" cy="65"/>
              </a:xfrm>
              <a:custGeom>
                <a:avLst/>
                <a:gdLst>
                  <a:gd name="T0" fmla="*/ 56 w 57"/>
                  <a:gd name="T1" fmla="*/ 65 h 65"/>
                  <a:gd name="T2" fmla="*/ 57 w 57"/>
                  <a:gd name="T3" fmla="*/ 61 h 65"/>
                  <a:gd name="T4" fmla="*/ 54 w 57"/>
                  <a:gd name="T5" fmla="*/ 53 h 65"/>
                  <a:gd name="T6" fmla="*/ 48 w 57"/>
                  <a:gd name="T7" fmla="*/ 43 h 65"/>
                  <a:gd name="T8" fmla="*/ 39 w 57"/>
                  <a:gd name="T9" fmla="*/ 31 h 65"/>
                  <a:gd name="T10" fmla="*/ 31 w 57"/>
                  <a:gd name="T11" fmla="*/ 19 h 65"/>
                  <a:gd name="T12" fmla="*/ 20 w 57"/>
                  <a:gd name="T13" fmla="*/ 9 h 65"/>
                  <a:gd name="T14" fmla="*/ 8 w 57"/>
                  <a:gd name="T15" fmla="*/ 3 h 65"/>
                  <a:gd name="T16" fmla="*/ 0 w 57"/>
                  <a:gd name="T17" fmla="*/ 0 h 65"/>
                  <a:gd name="T18" fmla="*/ 4 w 57"/>
                  <a:gd name="T19" fmla="*/ 6 h 65"/>
                  <a:gd name="T20" fmla="*/ 10 w 57"/>
                  <a:gd name="T21" fmla="*/ 15 h 65"/>
                  <a:gd name="T22" fmla="*/ 17 w 57"/>
                  <a:gd name="T23" fmla="*/ 27 h 65"/>
                  <a:gd name="T24" fmla="*/ 26 w 57"/>
                  <a:gd name="T25" fmla="*/ 39 h 65"/>
                  <a:gd name="T26" fmla="*/ 34 w 57"/>
                  <a:gd name="T27" fmla="*/ 50 h 65"/>
                  <a:gd name="T28" fmla="*/ 42 w 57"/>
                  <a:gd name="T29" fmla="*/ 59 h 65"/>
                  <a:gd name="T30" fmla="*/ 50 w 57"/>
                  <a:gd name="T31" fmla="*/ 65 h 65"/>
                  <a:gd name="T32" fmla="*/ 56 w 57"/>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65"/>
                  <a:gd name="T53" fmla="*/ 57 w 57"/>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65">
                    <a:moveTo>
                      <a:pt x="56" y="65"/>
                    </a:moveTo>
                    <a:lnTo>
                      <a:pt x="57" y="61"/>
                    </a:lnTo>
                    <a:lnTo>
                      <a:pt x="54" y="53"/>
                    </a:lnTo>
                    <a:lnTo>
                      <a:pt x="48" y="43"/>
                    </a:lnTo>
                    <a:lnTo>
                      <a:pt x="39" y="31"/>
                    </a:lnTo>
                    <a:lnTo>
                      <a:pt x="31" y="19"/>
                    </a:lnTo>
                    <a:lnTo>
                      <a:pt x="20" y="9"/>
                    </a:lnTo>
                    <a:lnTo>
                      <a:pt x="8" y="3"/>
                    </a:lnTo>
                    <a:lnTo>
                      <a:pt x="0" y="0"/>
                    </a:lnTo>
                    <a:lnTo>
                      <a:pt x="4" y="6"/>
                    </a:lnTo>
                    <a:lnTo>
                      <a:pt x="10" y="15"/>
                    </a:lnTo>
                    <a:lnTo>
                      <a:pt x="17" y="27"/>
                    </a:lnTo>
                    <a:lnTo>
                      <a:pt x="26" y="39"/>
                    </a:lnTo>
                    <a:lnTo>
                      <a:pt x="34" y="50"/>
                    </a:lnTo>
                    <a:lnTo>
                      <a:pt x="42" y="59"/>
                    </a:lnTo>
                    <a:lnTo>
                      <a:pt x="50" y="65"/>
                    </a:lnTo>
                    <a:lnTo>
                      <a:pt x="56" y="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91" name="Freeform 76"/>
              <p:cNvSpPr>
                <a:spLocks/>
              </p:cNvSpPr>
              <p:nvPr/>
            </p:nvSpPr>
            <p:spPr bwMode="auto">
              <a:xfrm>
                <a:off x="2415" y="1301"/>
                <a:ext cx="41" cy="60"/>
              </a:xfrm>
              <a:custGeom>
                <a:avLst/>
                <a:gdLst>
                  <a:gd name="T0" fmla="*/ 38 w 41"/>
                  <a:gd name="T1" fmla="*/ 60 h 60"/>
                  <a:gd name="T2" fmla="*/ 41 w 41"/>
                  <a:gd name="T3" fmla="*/ 57 h 60"/>
                  <a:gd name="T4" fmla="*/ 41 w 41"/>
                  <a:gd name="T5" fmla="*/ 49 h 60"/>
                  <a:gd name="T6" fmla="*/ 40 w 41"/>
                  <a:gd name="T7" fmla="*/ 40 h 60"/>
                  <a:gd name="T8" fmla="*/ 35 w 41"/>
                  <a:gd name="T9" fmla="*/ 30 h 60"/>
                  <a:gd name="T10" fmla="*/ 30 w 41"/>
                  <a:gd name="T11" fmla="*/ 21 h 60"/>
                  <a:gd name="T12" fmla="*/ 22 w 41"/>
                  <a:gd name="T13" fmla="*/ 12 h 60"/>
                  <a:gd name="T14" fmla="*/ 12 w 41"/>
                  <a:gd name="T15" fmla="*/ 5 h 60"/>
                  <a:gd name="T16" fmla="*/ 0 w 41"/>
                  <a:gd name="T17" fmla="*/ 0 h 60"/>
                  <a:gd name="T18" fmla="*/ 9 w 41"/>
                  <a:gd name="T19" fmla="*/ 15 h 60"/>
                  <a:gd name="T20" fmla="*/ 19 w 41"/>
                  <a:gd name="T21" fmla="*/ 36 h 60"/>
                  <a:gd name="T22" fmla="*/ 30 w 41"/>
                  <a:gd name="T23" fmla="*/ 54 h 60"/>
                  <a:gd name="T24" fmla="*/ 38 w 41"/>
                  <a:gd name="T25" fmla="*/ 6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0"/>
                  <a:gd name="T41" fmla="*/ 41 w 41"/>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0">
                    <a:moveTo>
                      <a:pt x="38" y="60"/>
                    </a:moveTo>
                    <a:lnTo>
                      <a:pt x="41" y="57"/>
                    </a:lnTo>
                    <a:lnTo>
                      <a:pt x="41" y="49"/>
                    </a:lnTo>
                    <a:lnTo>
                      <a:pt x="40" y="40"/>
                    </a:lnTo>
                    <a:lnTo>
                      <a:pt x="35" y="30"/>
                    </a:lnTo>
                    <a:lnTo>
                      <a:pt x="30" y="21"/>
                    </a:lnTo>
                    <a:lnTo>
                      <a:pt x="22" y="12"/>
                    </a:lnTo>
                    <a:lnTo>
                      <a:pt x="12" y="5"/>
                    </a:lnTo>
                    <a:lnTo>
                      <a:pt x="0" y="0"/>
                    </a:lnTo>
                    <a:lnTo>
                      <a:pt x="9" y="15"/>
                    </a:lnTo>
                    <a:lnTo>
                      <a:pt x="19" y="36"/>
                    </a:lnTo>
                    <a:lnTo>
                      <a:pt x="30" y="54"/>
                    </a:lnTo>
                    <a:lnTo>
                      <a:pt x="38" y="6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92" name="Freeform 77"/>
              <p:cNvSpPr>
                <a:spLocks/>
              </p:cNvSpPr>
              <p:nvPr/>
            </p:nvSpPr>
            <p:spPr bwMode="auto">
              <a:xfrm>
                <a:off x="2357" y="1330"/>
                <a:ext cx="33" cy="44"/>
              </a:xfrm>
              <a:custGeom>
                <a:avLst/>
                <a:gdLst>
                  <a:gd name="T0" fmla="*/ 30 w 33"/>
                  <a:gd name="T1" fmla="*/ 44 h 44"/>
                  <a:gd name="T2" fmla="*/ 33 w 33"/>
                  <a:gd name="T3" fmla="*/ 35 h 44"/>
                  <a:gd name="T4" fmla="*/ 26 w 33"/>
                  <a:gd name="T5" fmla="*/ 19 h 44"/>
                  <a:gd name="T6" fmla="*/ 12 w 33"/>
                  <a:gd name="T7" fmla="*/ 5 h 44"/>
                  <a:gd name="T8" fmla="*/ 0 w 33"/>
                  <a:gd name="T9" fmla="*/ 0 h 44"/>
                  <a:gd name="T10" fmla="*/ 6 w 33"/>
                  <a:gd name="T11" fmla="*/ 10 h 44"/>
                  <a:gd name="T12" fmla="*/ 14 w 33"/>
                  <a:gd name="T13" fmla="*/ 25 h 44"/>
                  <a:gd name="T14" fmla="*/ 23 w 33"/>
                  <a:gd name="T15" fmla="*/ 38 h 44"/>
                  <a:gd name="T16" fmla="*/ 30 w 33"/>
                  <a:gd name="T17" fmla="*/ 44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44"/>
                  <a:gd name="T29" fmla="*/ 33 w 33"/>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44">
                    <a:moveTo>
                      <a:pt x="30" y="44"/>
                    </a:moveTo>
                    <a:lnTo>
                      <a:pt x="33" y="35"/>
                    </a:lnTo>
                    <a:lnTo>
                      <a:pt x="26" y="19"/>
                    </a:lnTo>
                    <a:lnTo>
                      <a:pt x="12" y="5"/>
                    </a:lnTo>
                    <a:lnTo>
                      <a:pt x="0" y="0"/>
                    </a:lnTo>
                    <a:lnTo>
                      <a:pt x="6" y="10"/>
                    </a:lnTo>
                    <a:lnTo>
                      <a:pt x="14" y="25"/>
                    </a:lnTo>
                    <a:lnTo>
                      <a:pt x="23" y="38"/>
                    </a:lnTo>
                    <a:lnTo>
                      <a:pt x="30" y="4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93" name="Freeform 78"/>
              <p:cNvSpPr>
                <a:spLocks/>
              </p:cNvSpPr>
              <p:nvPr/>
            </p:nvSpPr>
            <p:spPr bwMode="auto">
              <a:xfrm>
                <a:off x="2332" y="1341"/>
                <a:ext cx="24" cy="31"/>
              </a:xfrm>
              <a:custGeom>
                <a:avLst/>
                <a:gdLst>
                  <a:gd name="T0" fmla="*/ 22 w 24"/>
                  <a:gd name="T1" fmla="*/ 30 h 31"/>
                  <a:gd name="T2" fmla="*/ 24 w 24"/>
                  <a:gd name="T3" fmla="*/ 21 h 31"/>
                  <a:gd name="T4" fmla="*/ 20 w 24"/>
                  <a:gd name="T5" fmla="*/ 9 h 31"/>
                  <a:gd name="T6" fmla="*/ 12 w 24"/>
                  <a:gd name="T7" fmla="*/ 0 h 31"/>
                  <a:gd name="T8" fmla="*/ 0 w 24"/>
                  <a:gd name="T9" fmla="*/ 2 h 31"/>
                  <a:gd name="T10" fmla="*/ 9 w 24"/>
                  <a:gd name="T11" fmla="*/ 8 h 31"/>
                  <a:gd name="T12" fmla="*/ 14 w 24"/>
                  <a:gd name="T13" fmla="*/ 20 h 31"/>
                  <a:gd name="T14" fmla="*/ 18 w 24"/>
                  <a:gd name="T15" fmla="*/ 31 h 31"/>
                  <a:gd name="T16" fmla="*/ 22 w 24"/>
                  <a:gd name="T17" fmla="*/ 3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31"/>
                  <a:gd name="T29" fmla="*/ 24 w 24"/>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31">
                    <a:moveTo>
                      <a:pt x="22" y="30"/>
                    </a:moveTo>
                    <a:lnTo>
                      <a:pt x="24" y="21"/>
                    </a:lnTo>
                    <a:lnTo>
                      <a:pt x="20" y="9"/>
                    </a:lnTo>
                    <a:lnTo>
                      <a:pt x="12" y="0"/>
                    </a:lnTo>
                    <a:lnTo>
                      <a:pt x="0" y="2"/>
                    </a:lnTo>
                    <a:lnTo>
                      <a:pt x="9" y="8"/>
                    </a:lnTo>
                    <a:lnTo>
                      <a:pt x="14" y="20"/>
                    </a:lnTo>
                    <a:lnTo>
                      <a:pt x="18" y="31"/>
                    </a:lnTo>
                    <a:lnTo>
                      <a:pt x="22" y="3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94" name="Freeform 79"/>
              <p:cNvSpPr>
                <a:spLocks/>
              </p:cNvSpPr>
              <p:nvPr/>
            </p:nvSpPr>
            <p:spPr bwMode="auto">
              <a:xfrm>
                <a:off x="2572" y="1270"/>
                <a:ext cx="66" cy="58"/>
              </a:xfrm>
              <a:custGeom>
                <a:avLst/>
                <a:gdLst>
                  <a:gd name="T0" fmla="*/ 64 w 66"/>
                  <a:gd name="T1" fmla="*/ 58 h 58"/>
                  <a:gd name="T2" fmla="*/ 66 w 66"/>
                  <a:gd name="T3" fmla="*/ 54 h 58"/>
                  <a:gd name="T4" fmla="*/ 64 w 66"/>
                  <a:gd name="T5" fmla="*/ 48 h 58"/>
                  <a:gd name="T6" fmla="*/ 59 w 66"/>
                  <a:gd name="T7" fmla="*/ 39 h 58"/>
                  <a:gd name="T8" fmla="*/ 50 w 66"/>
                  <a:gd name="T9" fmla="*/ 28 h 58"/>
                  <a:gd name="T10" fmla="*/ 39 w 66"/>
                  <a:gd name="T11" fmla="*/ 20 h 58"/>
                  <a:gd name="T12" fmla="*/ 28 w 66"/>
                  <a:gd name="T13" fmla="*/ 11 h 58"/>
                  <a:gd name="T14" fmla="*/ 13 w 66"/>
                  <a:gd name="T15" fmla="*/ 3 h 58"/>
                  <a:gd name="T16" fmla="*/ 0 w 66"/>
                  <a:gd name="T17" fmla="*/ 0 h 58"/>
                  <a:gd name="T18" fmla="*/ 5 w 66"/>
                  <a:gd name="T19" fmla="*/ 5 h 58"/>
                  <a:gd name="T20" fmla="*/ 13 w 66"/>
                  <a:gd name="T21" fmla="*/ 12 h 58"/>
                  <a:gd name="T22" fmla="*/ 22 w 66"/>
                  <a:gd name="T23" fmla="*/ 23 h 58"/>
                  <a:gd name="T24" fmla="*/ 32 w 66"/>
                  <a:gd name="T25" fmla="*/ 33 h 58"/>
                  <a:gd name="T26" fmla="*/ 42 w 66"/>
                  <a:gd name="T27" fmla="*/ 43 h 58"/>
                  <a:gd name="T28" fmla="*/ 51 w 66"/>
                  <a:gd name="T29" fmla="*/ 52 h 58"/>
                  <a:gd name="T30" fmla="*/ 59 w 66"/>
                  <a:gd name="T31" fmla="*/ 58 h 58"/>
                  <a:gd name="T32" fmla="*/ 64 w 66"/>
                  <a:gd name="T33" fmla="*/ 58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58"/>
                  <a:gd name="T53" fmla="*/ 66 w 66"/>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58">
                    <a:moveTo>
                      <a:pt x="64" y="58"/>
                    </a:moveTo>
                    <a:lnTo>
                      <a:pt x="66" y="54"/>
                    </a:lnTo>
                    <a:lnTo>
                      <a:pt x="64" y="48"/>
                    </a:lnTo>
                    <a:lnTo>
                      <a:pt x="59" y="39"/>
                    </a:lnTo>
                    <a:lnTo>
                      <a:pt x="50" y="28"/>
                    </a:lnTo>
                    <a:lnTo>
                      <a:pt x="39" y="20"/>
                    </a:lnTo>
                    <a:lnTo>
                      <a:pt x="28" y="11"/>
                    </a:lnTo>
                    <a:lnTo>
                      <a:pt x="13" y="3"/>
                    </a:lnTo>
                    <a:lnTo>
                      <a:pt x="0" y="0"/>
                    </a:lnTo>
                    <a:lnTo>
                      <a:pt x="5" y="5"/>
                    </a:lnTo>
                    <a:lnTo>
                      <a:pt x="13" y="12"/>
                    </a:lnTo>
                    <a:lnTo>
                      <a:pt x="22" y="23"/>
                    </a:lnTo>
                    <a:lnTo>
                      <a:pt x="32" y="33"/>
                    </a:lnTo>
                    <a:lnTo>
                      <a:pt x="42" y="43"/>
                    </a:lnTo>
                    <a:lnTo>
                      <a:pt x="51" y="52"/>
                    </a:lnTo>
                    <a:lnTo>
                      <a:pt x="59" y="58"/>
                    </a:lnTo>
                    <a:lnTo>
                      <a:pt x="64" y="5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95" name="Freeform 80"/>
              <p:cNvSpPr>
                <a:spLocks/>
              </p:cNvSpPr>
              <p:nvPr/>
            </p:nvSpPr>
            <p:spPr bwMode="auto">
              <a:xfrm>
                <a:off x="2641" y="1267"/>
                <a:ext cx="52" cy="46"/>
              </a:xfrm>
              <a:custGeom>
                <a:avLst/>
                <a:gdLst>
                  <a:gd name="T0" fmla="*/ 50 w 52"/>
                  <a:gd name="T1" fmla="*/ 46 h 46"/>
                  <a:gd name="T2" fmla="*/ 52 w 52"/>
                  <a:gd name="T3" fmla="*/ 43 h 46"/>
                  <a:gd name="T4" fmla="*/ 52 w 52"/>
                  <a:gd name="T5" fmla="*/ 39 h 46"/>
                  <a:gd name="T6" fmla="*/ 47 w 52"/>
                  <a:gd name="T7" fmla="*/ 31 h 46"/>
                  <a:gd name="T8" fmla="*/ 43 w 52"/>
                  <a:gd name="T9" fmla="*/ 24 h 46"/>
                  <a:gd name="T10" fmla="*/ 34 w 52"/>
                  <a:gd name="T11" fmla="*/ 17 h 46"/>
                  <a:gd name="T12" fmla="*/ 25 w 52"/>
                  <a:gd name="T13" fmla="*/ 9 h 46"/>
                  <a:gd name="T14" fmla="*/ 13 w 52"/>
                  <a:gd name="T15" fmla="*/ 3 h 46"/>
                  <a:gd name="T16" fmla="*/ 0 w 52"/>
                  <a:gd name="T17" fmla="*/ 0 h 46"/>
                  <a:gd name="T18" fmla="*/ 6 w 52"/>
                  <a:gd name="T19" fmla="*/ 6 h 46"/>
                  <a:gd name="T20" fmla="*/ 13 w 52"/>
                  <a:gd name="T21" fmla="*/ 14 h 46"/>
                  <a:gd name="T22" fmla="*/ 21 w 52"/>
                  <a:gd name="T23" fmla="*/ 21 h 46"/>
                  <a:gd name="T24" fmla="*/ 28 w 52"/>
                  <a:gd name="T25" fmla="*/ 30 h 46"/>
                  <a:gd name="T26" fmla="*/ 35 w 52"/>
                  <a:gd name="T27" fmla="*/ 37 h 46"/>
                  <a:gd name="T28" fmla="*/ 41 w 52"/>
                  <a:gd name="T29" fmla="*/ 43 h 46"/>
                  <a:gd name="T30" fmla="*/ 47 w 52"/>
                  <a:gd name="T31" fmla="*/ 46 h 46"/>
                  <a:gd name="T32" fmla="*/ 50 w 52"/>
                  <a:gd name="T33" fmla="*/ 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46"/>
                  <a:gd name="T53" fmla="*/ 52 w 52"/>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46">
                    <a:moveTo>
                      <a:pt x="50" y="46"/>
                    </a:moveTo>
                    <a:lnTo>
                      <a:pt x="52" y="43"/>
                    </a:lnTo>
                    <a:lnTo>
                      <a:pt x="52" y="39"/>
                    </a:lnTo>
                    <a:lnTo>
                      <a:pt x="47" y="31"/>
                    </a:lnTo>
                    <a:lnTo>
                      <a:pt x="43" y="24"/>
                    </a:lnTo>
                    <a:lnTo>
                      <a:pt x="34" y="17"/>
                    </a:lnTo>
                    <a:lnTo>
                      <a:pt x="25" y="9"/>
                    </a:lnTo>
                    <a:lnTo>
                      <a:pt x="13" y="3"/>
                    </a:lnTo>
                    <a:lnTo>
                      <a:pt x="0" y="0"/>
                    </a:lnTo>
                    <a:lnTo>
                      <a:pt x="6" y="6"/>
                    </a:lnTo>
                    <a:lnTo>
                      <a:pt x="13" y="14"/>
                    </a:lnTo>
                    <a:lnTo>
                      <a:pt x="21" y="21"/>
                    </a:lnTo>
                    <a:lnTo>
                      <a:pt x="28" y="30"/>
                    </a:lnTo>
                    <a:lnTo>
                      <a:pt x="35" y="37"/>
                    </a:lnTo>
                    <a:lnTo>
                      <a:pt x="41" y="43"/>
                    </a:lnTo>
                    <a:lnTo>
                      <a:pt x="47" y="46"/>
                    </a:lnTo>
                    <a:lnTo>
                      <a:pt x="50"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96" name="Freeform 81"/>
              <p:cNvSpPr>
                <a:spLocks/>
              </p:cNvSpPr>
              <p:nvPr/>
            </p:nvSpPr>
            <p:spPr bwMode="auto">
              <a:xfrm>
                <a:off x="2468" y="1282"/>
                <a:ext cx="58" cy="64"/>
              </a:xfrm>
              <a:custGeom>
                <a:avLst/>
                <a:gdLst>
                  <a:gd name="T0" fmla="*/ 56 w 58"/>
                  <a:gd name="T1" fmla="*/ 64 h 64"/>
                  <a:gd name="T2" fmla="*/ 58 w 58"/>
                  <a:gd name="T3" fmla="*/ 61 h 64"/>
                  <a:gd name="T4" fmla="*/ 55 w 58"/>
                  <a:gd name="T5" fmla="*/ 52 h 64"/>
                  <a:gd name="T6" fmla="*/ 49 w 58"/>
                  <a:gd name="T7" fmla="*/ 43 h 64"/>
                  <a:gd name="T8" fmla="*/ 40 w 58"/>
                  <a:gd name="T9" fmla="*/ 31 h 64"/>
                  <a:gd name="T10" fmla="*/ 31 w 58"/>
                  <a:gd name="T11" fmla="*/ 19 h 64"/>
                  <a:gd name="T12" fmla="*/ 21 w 58"/>
                  <a:gd name="T13" fmla="*/ 9 h 64"/>
                  <a:gd name="T14" fmla="*/ 9 w 58"/>
                  <a:gd name="T15" fmla="*/ 3 h 64"/>
                  <a:gd name="T16" fmla="*/ 0 w 58"/>
                  <a:gd name="T17" fmla="*/ 0 h 64"/>
                  <a:gd name="T18" fmla="*/ 5 w 58"/>
                  <a:gd name="T19" fmla="*/ 6 h 64"/>
                  <a:gd name="T20" fmla="*/ 10 w 58"/>
                  <a:gd name="T21" fmla="*/ 15 h 64"/>
                  <a:gd name="T22" fmla="*/ 18 w 58"/>
                  <a:gd name="T23" fmla="*/ 27 h 64"/>
                  <a:gd name="T24" fmla="*/ 27 w 58"/>
                  <a:gd name="T25" fmla="*/ 39 h 64"/>
                  <a:gd name="T26" fmla="*/ 34 w 58"/>
                  <a:gd name="T27" fmla="*/ 49 h 64"/>
                  <a:gd name="T28" fmla="*/ 43 w 58"/>
                  <a:gd name="T29" fmla="*/ 58 h 64"/>
                  <a:gd name="T30" fmla="*/ 50 w 58"/>
                  <a:gd name="T31" fmla="*/ 64 h 64"/>
                  <a:gd name="T32" fmla="*/ 56 w 58"/>
                  <a:gd name="T33" fmla="*/ 64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64"/>
                  <a:gd name="T53" fmla="*/ 58 w 58"/>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64">
                    <a:moveTo>
                      <a:pt x="56" y="64"/>
                    </a:moveTo>
                    <a:lnTo>
                      <a:pt x="58" y="61"/>
                    </a:lnTo>
                    <a:lnTo>
                      <a:pt x="55" y="52"/>
                    </a:lnTo>
                    <a:lnTo>
                      <a:pt x="49" y="43"/>
                    </a:lnTo>
                    <a:lnTo>
                      <a:pt x="40" y="31"/>
                    </a:lnTo>
                    <a:lnTo>
                      <a:pt x="31" y="19"/>
                    </a:lnTo>
                    <a:lnTo>
                      <a:pt x="21" y="9"/>
                    </a:lnTo>
                    <a:lnTo>
                      <a:pt x="9" y="3"/>
                    </a:lnTo>
                    <a:lnTo>
                      <a:pt x="0" y="0"/>
                    </a:lnTo>
                    <a:lnTo>
                      <a:pt x="5" y="6"/>
                    </a:lnTo>
                    <a:lnTo>
                      <a:pt x="10" y="15"/>
                    </a:lnTo>
                    <a:lnTo>
                      <a:pt x="18" y="27"/>
                    </a:lnTo>
                    <a:lnTo>
                      <a:pt x="27" y="39"/>
                    </a:lnTo>
                    <a:lnTo>
                      <a:pt x="34" y="49"/>
                    </a:lnTo>
                    <a:lnTo>
                      <a:pt x="43" y="58"/>
                    </a:lnTo>
                    <a:lnTo>
                      <a:pt x="50" y="64"/>
                    </a:lnTo>
                    <a:lnTo>
                      <a:pt x="56" y="6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97" name="Freeform 82"/>
              <p:cNvSpPr>
                <a:spLocks/>
              </p:cNvSpPr>
              <p:nvPr/>
            </p:nvSpPr>
            <p:spPr bwMode="auto">
              <a:xfrm>
                <a:off x="2385" y="1313"/>
                <a:ext cx="43" cy="53"/>
              </a:xfrm>
              <a:custGeom>
                <a:avLst/>
                <a:gdLst>
                  <a:gd name="T0" fmla="*/ 40 w 43"/>
                  <a:gd name="T1" fmla="*/ 53 h 53"/>
                  <a:gd name="T2" fmla="*/ 43 w 43"/>
                  <a:gd name="T3" fmla="*/ 50 h 53"/>
                  <a:gd name="T4" fmla="*/ 42 w 43"/>
                  <a:gd name="T5" fmla="*/ 43 h 53"/>
                  <a:gd name="T6" fmla="*/ 37 w 43"/>
                  <a:gd name="T7" fmla="*/ 34 h 53"/>
                  <a:gd name="T8" fmla="*/ 30 w 43"/>
                  <a:gd name="T9" fmla="*/ 24 h 53"/>
                  <a:gd name="T10" fmla="*/ 23 w 43"/>
                  <a:gd name="T11" fmla="*/ 15 h 53"/>
                  <a:gd name="T12" fmla="*/ 15 w 43"/>
                  <a:gd name="T13" fmla="*/ 8 h 53"/>
                  <a:gd name="T14" fmla="*/ 6 w 43"/>
                  <a:gd name="T15" fmla="*/ 2 h 53"/>
                  <a:gd name="T16" fmla="*/ 0 w 43"/>
                  <a:gd name="T17" fmla="*/ 0 h 53"/>
                  <a:gd name="T18" fmla="*/ 8 w 43"/>
                  <a:gd name="T19" fmla="*/ 12 h 53"/>
                  <a:gd name="T20" fmla="*/ 18 w 43"/>
                  <a:gd name="T21" fmla="*/ 30 h 53"/>
                  <a:gd name="T22" fmla="*/ 30 w 43"/>
                  <a:gd name="T23" fmla="*/ 46 h 53"/>
                  <a:gd name="T24" fmla="*/ 40 w 43"/>
                  <a:gd name="T25" fmla="*/ 53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53"/>
                  <a:gd name="T41" fmla="*/ 43 w 43"/>
                  <a:gd name="T42" fmla="*/ 53 h 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53">
                    <a:moveTo>
                      <a:pt x="40" y="53"/>
                    </a:moveTo>
                    <a:lnTo>
                      <a:pt x="43" y="50"/>
                    </a:lnTo>
                    <a:lnTo>
                      <a:pt x="42" y="43"/>
                    </a:lnTo>
                    <a:lnTo>
                      <a:pt x="37" y="34"/>
                    </a:lnTo>
                    <a:lnTo>
                      <a:pt x="30" y="24"/>
                    </a:lnTo>
                    <a:lnTo>
                      <a:pt x="23" y="15"/>
                    </a:lnTo>
                    <a:lnTo>
                      <a:pt x="15" y="8"/>
                    </a:lnTo>
                    <a:lnTo>
                      <a:pt x="6" y="2"/>
                    </a:lnTo>
                    <a:lnTo>
                      <a:pt x="0" y="0"/>
                    </a:lnTo>
                    <a:lnTo>
                      <a:pt x="8" y="12"/>
                    </a:lnTo>
                    <a:lnTo>
                      <a:pt x="18" y="30"/>
                    </a:lnTo>
                    <a:lnTo>
                      <a:pt x="30" y="46"/>
                    </a:lnTo>
                    <a:lnTo>
                      <a:pt x="40" y="5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98" name="Freeform 83"/>
              <p:cNvSpPr>
                <a:spLocks/>
              </p:cNvSpPr>
              <p:nvPr/>
            </p:nvSpPr>
            <p:spPr bwMode="auto">
              <a:xfrm>
                <a:off x="2666" y="1263"/>
                <a:ext cx="58" cy="9"/>
              </a:xfrm>
              <a:custGeom>
                <a:avLst/>
                <a:gdLst>
                  <a:gd name="T0" fmla="*/ 0 w 58"/>
                  <a:gd name="T1" fmla="*/ 7 h 9"/>
                  <a:gd name="T2" fmla="*/ 4 w 58"/>
                  <a:gd name="T3" fmla="*/ 7 h 9"/>
                  <a:gd name="T4" fmla="*/ 12 w 58"/>
                  <a:gd name="T5" fmla="*/ 6 h 9"/>
                  <a:gd name="T6" fmla="*/ 21 w 58"/>
                  <a:gd name="T7" fmla="*/ 4 h 9"/>
                  <a:gd name="T8" fmla="*/ 31 w 58"/>
                  <a:gd name="T9" fmla="*/ 3 h 9"/>
                  <a:gd name="T10" fmla="*/ 41 w 58"/>
                  <a:gd name="T11" fmla="*/ 1 h 9"/>
                  <a:gd name="T12" fmla="*/ 50 w 58"/>
                  <a:gd name="T13" fmla="*/ 0 h 9"/>
                  <a:gd name="T14" fmla="*/ 56 w 58"/>
                  <a:gd name="T15" fmla="*/ 0 h 9"/>
                  <a:gd name="T16" fmla="*/ 58 w 58"/>
                  <a:gd name="T17" fmla="*/ 3 h 9"/>
                  <a:gd name="T18" fmla="*/ 56 w 58"/>
                  <a:gd name="T19" fmla="*/ 6 h 9"/>
                  <a:gd name="T20" fmla="*/ 50 w 58"/>
                  <a:gd name="T21" fmla="*/ 9 h 9"/>
                  <a:gd name="T22" fmla="*/ 43 w 58"/>
                  <a:gd name="T23" fmla="*/ 9 h 9"/>
                  <a:gd name="T24" fmla="*/ 34 w 58"/>
                  <a:gd name="T25" fmla="*/ 9 h 9"/>
                  <a:gd name="T26" fmla="*/ 24 w 58"/>
                  <a:gd name="T27" fmla="*/ 9 h 9"/>
                  <a:gd name="T28" fmla="*/ 13 w 58"/>
                  <a:gd name="T29" fmla="*/ 9 h 9"/>
                  <a:gd name="T30" fmla="*/ 6 w 58"/>
                  <a:gd name="T31" fmla="*/ 7 h 9"/>
                  <a:gd name="T32" fmla="*/ 0 w 58"/>
                  <a:gd name="T33" fmla="*/ 7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9"/>
                  <a:gd name="T53" fmla="*/ 58 w 58"/>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9">
                    <a:moveTo>
                      <a:pt x="0" y="7"/>
                    </a:moveTo>
                    <a:lnTo>
                      <a:pt x="4" y="7"/>
                    </a:lnTo>
                    <a:lnTo>
                      <a:pt x="12" y="6"/>
                    </a:lnTo>
                    <a:lnTo>
                      <a:pt x="21" y="4"/>
                    </a:lnTo>
                    <a:lnTo>
                      <a:pt x="31" y="3"/>
                    </a:lnTo>
                    <a:lnTo>
                      <a:pt x="41" y="1"/>
                    </a:lnTo>
                    <a:lnTo>
                      <a:pt x="50" y="0"/>
                    </a:lnTo>
                    <a:lnTo>
                      <a:pt x="56" y="0"/>
                    </a:lnTo>
                    <a:lnTo>
                      <a:pt x="58" y="3"/>
                    </a:lnTo>
                    <a:lnTo>
                      <a:pt x="56" y="6"/>
                    </a:lnTo>
                    <a:lnTo>
                      <a:pt x="50" y="9"/>
                    </a:lnTo>
                    <a:lnTo>
                      <a:pt x="43" y="9"/>
                    </a:lnTo>
                    <a:lnTo>
                      <a:pt x="34" y="9"/>
                    </a:lnTo>
                    <a:lnTo>
                      <a:pt x="24" y="9"/>
                    </a:lnTo>
                    <a:lnTo>
                      <a:pt x="13" y="9"/>
                    </a:lnTo>
                    <a:lnTo>
                      <a:pt x="6" y="7"/>
                    </a:lnTo>
                    <a:lnTo>
                      <a:pt x="0" y="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99" name="Freeform 84"/>
              <p:cNvSpPr>
                <a:spLocks/>
              </p:cNvSpPr>
              <p:nvPr/>
            </p:nvSpPr>
            <p:spPr bwMode="auto">
              <a:xfrm>
                <a:off x="2600" y="1199"/>
                <a:ext cx="76" cy="70"/>
              </a:xfrm>
              <a:custGeom>
                <a:avLst/>
                <a:gdLst>
                  <a:gd name="T0" fmla="*/ 0 w 76"/>
                  <a:gd name="T1" fmla="*/ 70 h 70"/>
                  <a:gd name="T2" fmla="*/ 8 w 76"/>
                  <a:gd name="T3" fmla="*/ 65 h 70"/>
                  <a:gd name="T4" fmla="*/ 20 w 76"/>
                  <a:gd name="T5" fmla="*/ 57 h 70"/>
                  <a:gd name="T6" fmla="*/ 35 w 76"/>
                  <a:gd name="T7" fmla="*/ 46 h 70"/>
                  <a:gd name="T8" fmla="*/ 50 w 76"/>
                  <a:gd name="T9" fmla="*/ 34 h 70"/>
                  <a:gd name="T10" fmla="*/ 62 w 76"/>
                  <a:gd name="T11" fmla="*/ 24 h 70"/>
                  <a:gd name="T12" fmla="*/ 72 w 76"/>
                  <a:gd name="T13" fmla="*/ 14 h 70"/>
                  <a:gd name="T14" fmla="*/ 76 w 76"/>
                  <a:gd name="T15" fmla="*/ 5 h 70"/>
                  <a:gd name="T16" fmla="*/ 75 w 76"/>
                  <a:gd name="T17" fmla="*/ 0 h 70"/>
                  <a:gd name="T18" fmla="*/ 69 w 76"/>
                  <a:gd name="T19" fmla="*/ 0 h 70"/>
                  <a:gd name="T20" fmla="*/ 60 w 76"/>
                  <a:gd name="T21" fmla="*/ 6 h 70"/>
                  <a:gd name="T22" fmla="*/ 50 w 76"/>
                  <a:gd name="T23" fmla="*/ 15 h 70"/>
                  <a:gd name="T24" fmla="*/ 39 w 76"/>
                  <a:gd name="T25" fmla="*/ 29 h 70"/>
                  <a:gd name="T26" fmla="*/ 28 w 76"/>
                  <a:gd name="T27" fmla="*/ 40 h 70"/>
                  <a:gd name="T28" fmla="*/ 17 w 76"/>
                  <a:gd name="T29" fmla="*/ 54 h 70"/>
                  <a:gd name="T30" fmla="*/ 7 w 76"/>
                  <a:gd name="T31" fmla="*/ 64 h 70"/>
                  <a:gd name="T32" fmla="*/ 0 w 76"/>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70"/>
                  <a:gd name="T53" fmla="*/ 76 w 76"/>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70">
                    <a:moveTo>
                      <a:pt x="0" y="70"/>
                    </a:moveTo>
                    <a:lnTo>
                      <a:pt x="8" y="65"/>
                    </a:lnTo>
                    <a:lnTo>
                      <a:pt x="20" y="57"/>
                    </a:lnTo>
                    <a:lnTo>
                      <a:pt x="35" y="46"/>
                    </a:lnTo>
                    <a:lnTo>
                      <a:pt x="50" y="34"/>
                    </a:lnTo>
                    <a:lnTo>
                      <a:pt x="62" y="24"/>
                    </a:lnTo>
                    <a:lnTo>
                      <a:pt x="72" y="14"/>
                    </a:lnTo>
                    <a:lnTo>
                      <a:pt x="76" y="5"/>
                    </a:lnTo>
                    <a:lnTo>
                      <a:pt x="75" y="0"/>
                    </a:lnTo>
                    <a:lnTo>
                      <a:pt x="69" y="0"/>
                    </a:lnTo>
                    <a:lnTo>
                      <a:pt x="60" y="6"/>
                    </a:lnTo>
                    <a:lnTo>
                      <a:pt x="50" y="15"/>
                    </a:lnTo>
                    <a:lnTo>
                      <a:pt x="39" y="29"/>
                    </a:lnTo>
                    <a:lnTo>
                      <a:pt x="28" y="40"/>
                    </a:lnTo>
                    <a:lnTo>
                      <a:pt x="17" y="54"/>
                    </a:lnTo>
                    <a:lnTo>
                      <a:pt x="7" y="64"/>
                    </a:lnTo>
                    <a:lnTo>
                      <a:pt x="0"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00" name="Freeform 85"/>
              <p:cNvSpPr>
                <a:spLocks/>
              </p:cNvSpPr>
              <p:nvPr/>
            </p:nvSpPr>
            <p:spPr bwMode="auto">
              <a:xfrm>
                <a:off x="2572" y="1199"/>
                <a:ext cx="69" cy="73"/>
              </a:xfrm>
              <a:custGeom>
                <a:avLst/>
                <a:gdLst>
                  <a:gd name="T0" fmla="*/ 0 w 69"/>
                  <a:gd name="T1" fmla="*/ 73 h 73"/>
                  <a:gd name="T2" fmla="*/ 8 w 69"/>
                  <a:gd name="T3" fmla="*/ 67 h 73"/>
                  <a:gd name="T4" fmla="*/ 20 w 69"/>
                  <a:gd name="T5" fmla="*/ 57 h 73"/>
                  <a:gd name="T6" fmla="*/ 32 w 69"/>
                  <a:gd name="T7" fmla="*/ 46 h 73"/>
                  <a:gd name="T8" fmla="*/ 45 w 69"/>
                  <a:gd name="T9" fmla="*/ 33 h 73"/>
                  <a:gd name="T10" fmla="*/ 57 w 69"/>
                  <a:gd name="T11" fmla="*/ 21 h 73"/>
                  <a:gd name="T12" fmla="*/ 66 w 69"/>
                  <a:gd name="T13" fmla="*/ 11 h 73"/>
                  <a:gd name="T14" fmla="*/ 69 w 69"/>
                  <a:gd name="T15" fmla="*/ 3 h 73"/>
                  <a:gd name="T16" fmla="*/ 67 w 69"/>
                  <a:gd name="T17" fmla="*/ 0 h 73"/>
                  <a:gd name="T18" fmla="*/ 60 w 69"/>
                  <a:gd name="T19" fmla="*/ 3 h 73"/>
                  <a:gd name="T20" fmla="*/ 51 w 69"/>
                  <a:gd name="T21" fmla="*/ 11 h 73"/>
                  <a:gd name="T22" fmla="*/ 42 w 69"/>
                  <a:gd name="T23" fmla="*/ 21 h 73"/>
                  <a:gd name="T24" fmla="*/ 32 w 69"/>
                  <a:gd name="T25" fmla="*/ 34 h 73"/>
                  <a:gd name="T26" fmla="*/ 22 w 69"/>
                  <a:gd name="T27" fmla="*/ 46 h 73"/>
                  <a:gd name="T28" fmla="*/ 13 w 69"/>
                  <a:gd name="T29" fmla="*/ 60 h 73"/>
                  <a:gd name="T30" fmla="*/ 5 w 69"/>
                  <a:gd name="T31" fmla="*/ 68 h 73"/>
                  <a:gd name="T32" fmla="*/ 0 w 69"/>
                  <a:gd name="T33" fmla="*/ 73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73"/>
                  <a:gd name="T53" fmla="*/ 69 w 69"/>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73">
                    <a:moveTo>
                      <a:pt x="0" y="73"/>
                    </a:moveTo>
                    <a:lnTo>
                      <a:pt x="8" y="67"/>
                    </a:lnTo>
                    <a:lnTo>
                      <a:pt x="20" y="57"/>
                    </a:lnTo>
                    <a:lnTo>
                      <a:pt x="32" y="46"/>
                    </a:lnTo>
                    <a:lnTo>
                      <a:pt x="45" y="33"/>
                    </a:lnTo>
                    <a:lnTo>
                      <a:pt x="57" y="21"/>
                    </a:lnTo>
                    <a:lnTo>
                      <a:pt x="66" y="11"/>
                    </a:lnTo>
                    <a:lnTo>
                      <a:pt x="69" y="3"/>
                    </a:lnTo>
                    <a:lnTo>
                      <a:pt x="67" y="0"/>
                    </a:lnTo>
                    <a:lnTo>
                      <a:pt x="60" y="3"/>
                    </a:lnTo>
                    <a:lnTo>
                      <a:pt x="51" y="11"/>
                    </a:lnTo>
                    <a:lnTo>
                      <a:pt x="42" y="21"/>
                    </a:lnTo>
                    <a:lnTo>
                      <a:pt x="32" y="34"/>
                    </a:lnTo>
                    <a:lnTo>
                      <a:pt x="22" y="46"/>
                    </a:lnTo>
                    <a:lnTo>
                      <a:pt x="13" y="60"/>
                    </a:lnTo>
                    <a:lnTo>
                      <a:pt x="5" y="68"/>
                    </a:lnTo>
                    <a:lnTo>
                      <a:pt x="0" y="7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01" name="Freeform 86"/>
              <p:cNvSpPr>
                <a:spLocks/>
              </p:cNvSpPr>
              <p:nvPr/>
            </p:nvSpPr>
            <p:spPr bwMode="auto">
              <a:xfrm>
                <a:off x="2539" y="1198"/>
                <a:ext cx="61" cy="77"/>
              </a:xfrm>
              <a:custGeom>
                <a:avLst/>
                <a:gdLst>
                  <a:gd name="T0" fmla="*/ 0 w 61"/>
                  <a:gd name="T1" fmla="*/ 77 h 77"/>
                  <a:gd name="T2" fmla="*/ 9 w 61"/>
                  <a:gd name="T3" fmla="*/ 69 h 77"/>
                  <a:gd name="T4" fmla="*/ 21 w 61"/>
                  <a:gd name="T5" fmla="*/ 59 h 77"/>
                  <a:gd name="T6" fmla="*/ 33 w 61"/>
                  <a:gd name="T7" fmla="*/ 46 h 77"/>
                  <a:gd name="T8" fmla="*/ 43 w 61"/>
                  <a:gd name="T9" fmla="*/ 34 h 77"/>
                  <a:gd name="T10" fmla="*/ 52 w 61"/>
                  <a:gd name="T11" fmla="*/ 21 h 77"/>
                  <a:gd name="T12" fmla="*/ 59 w 61"/>
                  <a:gd name="T13" fmla="*/ 10 h 77"/>
                  <a:gd name="T14" fmla="*/ 61 w 61"/>
                  <a:gd name="T15" fmla="*/ 3 h 77"/>
                  <a:gd name="T16" fmla="*/ 59 w 61"/>
                  <a:gd name="T17" fmla="*/ 0 h 77"/>
                  <a:gd name="T18" fmla="*/ 53 w 61"/>
                  <a:gd name="T19" fmla="*/ 3 h 77"/>
                  <a:gd name="T20" fmla="*/ 46 w 61"/>
                  <a:gd name="T21" fmla="*/ 10 h 77"/>
                  <a:gd name="T22" fmla="*/ 38 w 61"/>
                  <a:gd name="T23" fmla="*/ 21 h 77"/>
                  <a:gd name="T24" fmla="*/ 30 w 61"/>
                  <a:gd name="T25" fmla="*/ 34 h 77"/>
                  <a:gd name="T26" fmla="*/ 22 w 61"/>
                  <a:gd name="T27" fmla="*/ 49 h 77"/>
                  <a:gd name="T28" fmla="*/ 13 w 61"/>
                  <a:gd name="T29" fmla="*/ 61 h 77"/>
                  <a:gd name="T30" fmla="*/ 6 w 61"/>
                  <a:gd name="T31" fmla="*/ 71 h 77"/>
                  <a:gd name="T32" fmla="*/ 0 w 61"/>
                  <a:gd name="T33" fmla="*/ 77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77"/>
                  <a:gd name="T53" fmla="*/ 61 w 61"/>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77">
                    <a:moveTo>
                      <a:pt x="0" y="77"/>
                    </a:moveTo>
                    <a:lnTo>
                      <a:pt x="9" y="69"/>
                    </a:lnTo>
                    <a:lnTo>
                      <a:pt x="21" y="59"/>
                    </a:lnTo>
                    <a:lnTo>
                      <a:pt x="33" y="46"/>
                    </a:lnTo>
                    <a:lnTo>
                      <a:pt x="43" y="34"/>
                    </a:lnTo>
                    <a:lnTo>
                      <a:pt x="52" y="21"/>
                    </a:lnTo>
                    <a:lnTo>
                      <a:pt x="59" y="10"/>
                    </a:lnTo>
                    <a:lnTo>
                      <a:pt x="61" y="3"/>
                    </a:lnTo>
                    <a:lnTo>
                      <a:pt x="59" y="0"/>
                    </a:lnTo>
                    <a:lnTo>
                      <a:pt x="53" y="3"/>
                    </a:lnTo>
                    <a:lnTo>
                      <a:pt x="46" y="10"/>
                    </a:lnTo>
                    <a:lnTo>
                      <a:pt x="38" y="21"/>
                    </a:lnTo>
                    <a:lnTo>
                      <a:pt x="30" y="34"/>
                    </a:lnTo>
                    <a:lnTo>
                      <a:pt x="22" y="49"/>
                    </a:lnTo>
                    <a:lnTo>
                      <a:pt x="13" y="61"/>
                    </a:lnTo>
                    <a:lnTo>
                      <a:pt x="6" y="71"/>
                    </a:lnTo>
                    <a:lnTo>
                      <a:pt x="0" y="7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02" name="Freeform 87"/>
              <p:cNvSpPr>
                <a:spLocks/>
              </p:cNvSpPr>
              <p:nvPr/>
            </p:nvSpPr>
            <p:spPr bwMode="auto">
              <a:xfrm>
                <a:off x="2507" y="1211"/>
                <a:ext cx="45" cy="71"/>
              </a:xfrm>
              <a:custGeom>
                <a:avLst/>
                <a:gdLst>
                  <a:gd name="T0" fmla="*/ 0 w 45"/>
                  <a:gd name="T1" fmla="*/ 71 h 71"/>
                  <a:gd name="T2" fmla="*/ 7 w 45"/>
                  <a:gd name="T3" fmla="*/ 65 h 71"/>
                  <a:gd name="T4" fmla="*/ 16 w 45"/>
                  <a:gd name="T5" fmla="*/ 55 h 71"/>
                  <a:gd name="T6" fmla="*/ 25 w 45"/>
                  <a:gd name="T7" fmla="*/ 43 h 71"/>
                  <a:gd name="T8" fmla="*/ 33 w 45"/>
                  <a:gd name="T9" fmla="*/ 31 h 71"/>
                  <a:gd name="T10" fmla="*/ 41 w 45"/>
                  <a:gd name="T11" fmla="*/ 19 h 71"/>
                  <a:gd name="T12" fmla="*/ 45 w 45"/>
                  <a:gd name="T13" fmla="*/ 9 h 71"/>
                  <a:gd name="T14" fmla="*/ 45 w 45"/>
                  <a:gd name="T15" fmla="*/ 3 h 71"/>
                  <a:gd name="T16" fmla="*/ 41 w 45"/>
                  <a:gd name="T17" fmla="*/ 0 h 71"/>
                  <a:gd name="T18" fmla="*/ 28 w 45"/>
                  <a:gd name="T19" fmla="*/ 11 h 71"/>
                  <a:gd name="T20" fmla="*/ 19 w 45"/>
                  <a:gd name="T21" fmla="*/ 31 h 71"/>
                  <a:gd name="T22" fmla="*/ 8 w 45"/>
                  <a:gd name="T23" fmla="*/ 55 h 71"/>
                  <a:gd name="T24" fmla="*/ 0 w 45"/>
                  <a:gd name="T25" fmla="*/ 71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
                  <a:gd name="T40" fmla="*/ 0 h 71"/>
                  <a:gd name="T41" fmla="*/ 45 w 45"/>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 h="71">
                    <a:moveTo>
                      <a:pt x="0" y="71"/>
                    </a:moveTo>
                    <a:lnTo>
                      <a:pt x="7" y="65"/>
                    </a:lnTo>
                    <a:lnTo>
                      <a:pt x="16" y="55"/>
                    </a:lnTo>
                    <a:lnTo>
                      <a:pt x="25" y="43"/>
                    </a:lnTo>
                    <a:lnTo>
                      <a:pt x="33" y="31"/>
                    </a:lnTo>
                    <a:lnTo>
                      <a:pt x="41" y="19"/>
                    </a:lnTo>
                    <a:lnTo>
                      <a:pt x="45" y="9"/>
                    </a:lnTo>
                    <a:lnTo>
                      <a:pt x="45" y="3"/>
                    </a:lnTo>
                    <a:lnTo>
                      <a:pt x="41" y="0"/>
                    </a:lnTo>
                    <a:lnTo>
                      <a:pt x="28" y="11"/>
                    </a:lnTo>
                    <a:lnTo>
                      <a:pt x="19" y="31"/>
                    </a:lnTo>
                    <a:lnTo>
                      <a:pt x="8" y="55"/>
                    </a:lnTo>
                    <a:lnTo>
                      <a:pt x="0" y="7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03" name="Freeform 88"/>
              <p:cNvSpPr>
                <a:spLocks/>
              </p:cNvSpPr>
              <p:nvPr/>
            </p:nvSpPr>
            <p:spPr bwMode="auto">
              <a:xfrm>
                <a:off x="2471" y="1220"/>
                <a:ext cx="41" cy="68"/>
              </a:xfrm>
              <a:custGeom>
                <a:avLst/>
                <a:gdLst>
                  <a:gd name="T0" fmla="*/ 0 w 41"/>
                  <a:gd name="T1" fmla="*/ 68 h 68"/>
                  <a:gd name="T2" fmla="*/ 6 w 41"/>
                  <a:gd name="T3" fmla="*/ 62 h 68"/>
                  <a:gd name="T4" fmla="*/ 13 w 41"/>
                  <a:gd name="T5" fmla="*/ 52 h 68"/>
                  <a:gd name="T6" fmla="*/ 21 w 41"/>
                  <a:gd name="T7" fmla="*/ 40 h 68"/>
                  <a:gd name="T8" fmla="*/ 30 w 41"/>
                  <a:gd name="T9" fmla="*/ 27 h 68"/>
                  <a:gd name="T10" fmla="*/ 36 w 41"/>
                  <a:gd name="T11" fmla="*/ 16 h 68"/>
                  <a:gd name="T12" fmla="*/ 40 w 41"/>
                  <a:gd name="T13" fmla="*/ 6 h 68"/>
                  <a:gd name="T14" fmla="*/ 41 w 41"/>
                  <a:gd name="T15" fmla="*/ 0 h 68"/>
                  <a:gd name="T16" fmla="*/ 37 w 41"/>
                  <a:gd name="T17" fmla="*/ 0 h 68"/>
                  <a:gd name="T18" fmla="*/ 24 w 41"/>
                  <a:gd name="T19" fmla="*/ 12 h 68"/>
                  <a:gd name="T20" fmla="*/ 13 w 41"/>
                  <a:gd name="T21" fmla="*/ 33 h 68"/>
                  <a:gd name="T22" fmla="*/ 6 w 41"/>
                  <a:gd name="T23" fmla="*/ 55 h 68"/>
                  <a:gd name="T24" fmla="*/ 0 w 41"/>
                  <a:gd name="T25" fmla="*/ 68 h 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8"/>
                  <a:gd name="T41" fmla="*/ 41 w 41"/>
                  <a:gd name="T42" fmla="*/ 68 h 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8">
                    <a:moveTo>
                      <a:pt x="0" y="68"/>
                    </a:moveTo>
                    <a:lnTo>
                      <a:pt x="6" y="62"/>
                    </a:lnTo>
                    <a:lnTo>
                      <a:pt x="13" y="52"/>
                    </a:lnTo>
                    <a:lnTo>
                      <a:pt x="21" y="40"/>
                    </a:lnTo>
                    <a:lnTo>
                      <a:pt x="30" y="27"/>
                    </a:lnTo>
                    <a:lnTo>
                      <a:pt x="36" y="16"/>
                    </a:lnTo>
                    <a:lnTo>
                      <a:pt x="40" y="6"/>
                    </a:lnTo>
                    <a:lnTo>
                      <a:pt x="41" y="0"/>
                    </a:lnTo>
                    <a:lnTo>
                      <a:pt x="37" y="0"/>
                    </a:lnTo>
                    <a:lnTo>
                      <a:pt x="24" y="12"/>
                    </a:lnTo>
                    <a:lnTo>
                      <a:pt x="13" y="33"/>
                    </a:lnTo>
                    <a:lnTo>
                      <a:pt x="6" y="55"/>
                    </a:lnTo>
                    <a:lnTo>
                      <a:pt x="0"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04" name="Freeform 89"/>
              <p:cNvSpPr>
                <a:spLocks/>
              </p:cNvSpPr>
              <p:nvPr/>
            </p:nvSpPr>
            <p:spPr bwMode="auto">
              <a:xfrm>
                <a:off x="2437" y="1238"/>
                <a:ext cx="21" cy="59"/>
              </a:xfrm>
              <a:custGeom>
                <a:avLst/>
                <a:gdLst>
                  <a:gd name="T0" fmla="*/ 0 w 21"/>
                  <a:gd name="T1" fmla="*/ 59 h 59"/>
                  <a:gd name="T2" fmla="*/ 10 w 21"/>
                  <a:gd name="T3" fmla="*/ 43 h 59"/>
                  <a:gd name="T4" fmla="*/ 18 w 21"/>
                  <a:gd name="T5" fmla="*/ 22 h 59"/>
                  <a:gd name="T6" fmla="*/ 21 w 21"/>
                  <a:gd name="T7" fmla="*/ 6 h 59"/>
                  <a:gd name="T8" fmla="*/ 13 w 21"/>
                  <a:gd name="T9" fmla="*/ 0 h 59"/>
                  <a:gd name="T10" fmla="*/ 5 w 21"/>
                  <a:gd name="T11" fmla="*/ 9 h 59"/>
                  <a:gd name="T12" fmla="*/ 3 w 21"/>
                  <a:gd name="T13" fmla="*/ 25 h 59"/>
                  <a:gd name="T14" fmla="*/ 3 w 21"/>
                  <a:gd name="T15" fmla="*/ 44 h 59"/>
                  <a:gd name="T16" fmla="*/ 0 w 21"/>
                  <a:gd name="T17" fmla="*/ 59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59"/>
                  <a:gd name="T29" fmla="*/ 21 w 21"/>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59">
                    <a:moveTo>
                      <a:pt x="0" y="59"/>
                    </a:moveTo>
                    <a:lnTo>
                      <a:pt x="10" y="43"/>
                    </a:lnTo>
                    <a:lnTo>
                      <a:pt x="18" y="22"/>
                    </a:lnTo>
                    <a:lnTo>
                      <a:pt x="21" y="6"/>
                    </a:lnTo>
                    <a:lnTo>
                      <a:pt x="13" y="0"/>
                    </a:lnTo>
                    <a:lnTo>
                      <a:pt x="5" y="9"/>
                    </a:lnTo>
                    <a:lnTo>
                      <a:pt x="3" y="25"/>
                    </a:lnTo>
                    <a:lnTo>
                      <a:pt x="3" y="44"/>
                    </a:lnTo>
                    <a:lnTo>
                      <a:pt x="0" y="5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05" name="Freeform 90"/>
              <p:cNvSpPr>
                <a:spLocks/>
              </p:cNvSpPr>
              <p:nvPr/>
            </p:nvSpPr>
            <p:spPr bwMode="auto">
              <a:xfrm>
                <a:off x="2408" y="1254"/>
                <a:ext cx="11" cy="52"/>
              </a:xfrm>
              <a:custGeom>
                <a:avLst/>
                <a:gdLst>
                  <a:gd name="T0" fmla="*/ 3 w 11"/>
                  <a:gd name="T1" fmla="*/ 52 h 52"/>
                  <a:gd name="T2" fmla="*/ 7 w 11"/>
                  <a:gd name="T3" fmla="*/ 39 h 52"/>
                  <a:gd name="T4" fmla="*/ 11 w 11"/>
                  <a:gd name="T5" fmla="*/ 21 h 52"/>
                  <a:gd name="T6" fmla="*/ 11 w 11"/>
                  <a:gd name="T7" fmla="*/ 5 h 52"/>
                  <a:gd name="T8" fmla="*/ 6 w 11"/>
                  <a:gd name="T9" fmla="*/ 0 h 52"/>
                  <a:gd name="T10" fmla="*/ 0 w 11"/>
                  <a:gd name="T11" fmla="*/ 8 h 52"/>
                  <a:gd name="T12" fmla="*/ 1 w 11"/>
                  <a:gd name="T13" fmla="*/ 21 h 52"/>
                  <a:gd name="T14" fmla="*/ 3 w 11"/>
                  <a:gd name="T15" fmla="*/ 37 h 52"/>
                  <a:gd name="T16" fmla="*/ 3 w 11"/>
                  <a:gd name="T17" fmla="*/ 5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2"/>
                  <a:gd name="T29" fmla="*/ 11 w 11"/>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2">
                    <a:moveTo>
                      <a:pt x="3" y="52"/>
                    </a:moveTo>
                    <a:lnTo>
                      <a:pt x="7" y="39"/>
                    </a:lnTo>
                    <a:lnTo>
                      <a:pt x="11" y="21"/>
                    </a:lnTo>
                    <a:lnTo>
                      <a:pt x="11" y="5"/>
                    </a:lnTo>
                    <a:lnTo>
                      <a:pt x="6" y="0"/>
                    </a:lnTo>
                    <a:lnTo>
                      <a:pt x="0" y="8"/>
                    </a:lnTo>
                    <a:lnTo>
                      <a:pt x="1" y="21"/>
                    </a:lnTo>
                    <a:lnTo>
                      <a:pt x="3" y="37"/>
                    </a:lnTo>
                    <a:lnTo>
                      <a:pt x="3"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06" name="Freeform 91"/>
              <p:cNvSpPr>
                <a:spLocks/>
              </p:cNvSpPr>
              <p:nvPr/>
            </p:nvSpPr>
            <p:spPr bwMode="auto">
              <a:xfrm>
                <a:off x="2377" y="1264"/>
                <a:ext cx="14" cy="51"/>
              </a:xfrm>
              <a:custGeom>
                <a:avLst/>
                <a:gdLst>
                  <a:gd name="T0" fmla="*/ 10 w 14"/>
                  <a:gd name="T1" fmla="*/ 51 h 51"/>
                  <a:gd name="T2" fmla="*/ 13 w 14"/>
                  <a:gd name="T3" fmla="*/ 39 h 51"/>
                  <a:gd name="T4" fmla="*/ 14 w 14"/>
                  <a:gd name="T5" fmla="*/ 23 h 51"/>
                  <a:gd name="T6" fmla="*/ 11 w 14"/>
                  <a:gd name="T7" fmla="*/ 6 h 51"/>
                  <a:gd name="T8" fmla="*/ 4 w 14"/>
                  <a:gd name="T9" fmla="*/ 0 h 51"/>
                  <a:gd name="T10" fmla="*/ 0 w 14"/>
                  <a:gd name="T11" fmla="*/ 6 h 51"/>
                  <a:gd name="T12" fmla="*/ 3 w 14"/>
                  <a:gd name="T13" fmla="*/ 18 h 51"/>
                  <a:gd name="T14" fmla="*/ 7 w 14"/>
                  <a:gd name="T15" fmla="*/ 34 h 51"/>
                  <a:gd name="T16" fmla="*/ 10 w 14"/>
                  <a:gd name="T17" fmla="*/ 51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1"/>
                  <a:gd name="T29" fmla="*/ 14 w 14"/>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1">
                    <a:moveTo>
                      <a:pt x="10" y="51"/>
                    </a:moveTo>
                    <a:lnTo>
                      <a:pt x="13" y="39"/>
                    </a:lnTo>
                    <a:lnTo>
                      <a:pt x="14" y="23"/>
                    </a:lnTo>
                    <a:lnTo>
                      <a:pt x="11" y="6"/>
                    </a:lnTo>
                    <a:lnTo>
                      <a:pt x="4" y="0"/>
                    </a:lnTo>
                    <a:lnTo>
                      <a:pt x="0" y="6"/>
                    </a:lnTo>
                    <a:lnTo>
                      <a:pt x="3" y="18"/>
                    </a:lnTo>
                    <a:lnTo>
                      <a:pt x="7" y="34"/>
                    </a:lnTo>
                    <a:lnTo>
                      <a:pt x="10" y="5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07" name="Freeform 92"/>
              <p:cNvSpPr>
                <a:spLocks/>
              </p:cNvSpPr>
              <p:nvPr/>
            </p:nvSpPr>
            <p:spPr bwMode="auto">
              <a:xfrm>
                <a:off x="2353" y="1282"/>
                <a:ext cx="15" cy="49"/>
              </a:xfrm>
              <a:custGeom>
                <a:avLst/>
                <a:gdLst>
                  <a:gd name="T0" fmla="*/ 1 w 15"/>
                  <a:gd name="T1" fmla="*/ 49 h 49"/>
                  <a:gd name="T2" fmla="*/ 9 w 15"/>
                  <a:gd name="T3" fmla="*/ 42 h 49"/>
                  <a:gd name="T4" fmla="*/ 15 w 15"/>
                  <a:gd name="T5" fmla="*/ 27 h 49"/>
                  <a:gd name="T6" fmla="*/ 15 w 15"/>
                  <a:gd name="T7" fmla="*/ 11 h 49"/>
                  <a:gd name="T8" fmla="*/ 7 w 15"/>
                  <a:gd name="T9" fmla="*/ 0 h 49"/>
                  <a:gd name="T10" fmla="*/ 0 w 15"/>
                  <a:gd name="T11" fmla="*/ 5 h 49"/>
                  <a:gd name="T12" fmla="*/ 0 w 15"/>
                  <a:gd name="T13" fmla="*/ 18 h 49"/>
                  <a:gd name="T14" fmla="*/ 1 w 15"/>
                  <a:gd name="T15" fmla="*/ 36 h 49"/>
                  <a:gd name="T16" fmla="*/ 1 w 15"/>
                  <a:gd name="T17" fmla="*/ 49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9"/>
                  <a:gd name="T29" fmla="*/ 15 w 15"/>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9">
                    <a:moveTo>
                      <a:pt x="1" y="49"/>
                    </a:moveTo>
                    <a:lnTo>
                      <a:pt x="9" y="42"/>
                    </a:lnTo>
                    <a:lnTo>
                      <a:pt x="15" y="27"/>
                    </a:lnTo>
                    <a:lnTo>
                      <a:pt x="15" y="11"/>
                    </a:lnTo>
                    <a:lnTo>
                      <a:pt x="7" y="0"/>
                    </a:lnTo>
                    <a:lnTo>
                      <a:pt x="0" y="5"/>
                    </a:lnTo>
                    <a:lnTo>
                      <a:pt x="0" y="18"/>
                    </a:lnTo>
                    <a:lnTo>
                      <a:pt x="1" y="36"/>
                    </a:lnTo>
                    <a:lnTo>
                      <a:pt x="1" y="4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08" name="Freeform 93"/>
              <p:cNvSpPr>
                <a:spLocks/>
              </p:cNvSpPr>
              <p:nvPr/>
            </p:nvSpPr>
            <p:spPr bwMode="auto">
              <a:xfrm>
                <a:off x="2335" y="1288"/>
                <a:ext cx="14" cy="55"/>
              </a:xfrm>
              <a:custGeom>
                <a:avLst/>
                <a:gdLst>
                  <a:gd name="T0" fmla="*/ 5 w 14"/>
                  <a:gd name="T1" fmla="*/ 55 h 55"/>
                  <a:gd name="T2" fmla="*/ 9 w 14"/>
                  <a:gd name="T3" fmla="*/ 43 h 55"/>
                  <a:gd name="T4" fmla="*/ 14 w 14"/>
                  <a:gd name="T5" fmla="*/ 27 h 55"/>
                  <a:gd name="T6" fmla="*/ 14 w 14"/>
                  <a:gd name="T7" fmla="*/ 10 h 55"/>
                  <a:gd name="T8" fmla="*/ 8 w 14"/>
                  <a:gd name="T9" fmla="*/ 0 h 55"/>
                  <a:gd name="T10" fmla="*/ 0 w 14"/>
                  <a:gd name="T11" fmla="*/ 5 h 55"/>
                  <a:gd name="T12" fmla="*/ 0 w 14"/>
                  <a:gd name="T13" fmla="*/ 21 h 55"/>
                  <a:gd name="T14" fmla="*/ 2 w 14"/>
                  <a:gd name="T15" fmla="*/ 42 h 55"/>
                  <a:gd name="T16" fmla="*/ 5 w 14"/>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5"/>
                  <a:gd name="T29" fmla="*/ 14 w 14"/>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5">
                    <a:moveTo>
                      <a:pt x="5" y="55"/>
                    </a:moveTo>
                    <a:lnTo>
                      <a:pt x="9" y="43"/>
                    </a:lnTo>
                    <a:lnTo>
                      <a:pt x="14" y="27"/>
                    </a:lnTo>
                    <a:lnTo>
                      <a:pt x="14" y="10"/>
                    </a:lnTo>
                    <a:lnTo>
                      <a:pt x="8" y="0"/>
                    </a:lnTo>
                    <a:lnTo>
                      <a:pt x="0" y="5"/>
                    </a:lnTo>
                    <a:lnTo>
                      <a:pt x="0" y="21"/>
                    </a:lnTo>
                    <a:lnTo>
                      <a:pt x="2" y="42"/>
                    </a:lnTo>
                    <a:lnTo>
                      <a:pt x="5"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09" name="Freeform 94"/>
              <p:cNvSpPr>
                <a:spLocks/>
              </p:cNvSpPr>
              <p:nvPr/>
            </p:nvSpPr>
            <p:spPr bwMode="auto">
              <a:xfrm>
                <a:off x="2631" y="1211"/>
                <a:ext cx="79" cy="58"/>
              </a:xfrm>
              <a:custGeom>
                <a:avLst/>
                <a:gdLst>
                  <a:gd name="T0" fmla="*/ 76 w 79"/>
                  <a:gd name="T1" fmla="*/ 0 h 58"/>
                  <a:gd name="T2" fmla="*/ 72 w 79"/>
                  <a:gd name="T3" fmla="*/ 2 h 58"/>
                  <a:gd name="T4" fmla="*/ 66 w 79"/>
                  <a:gd name="T5" fmla="*/ 8 h 58"/>
                  <a:gd name="T6" fmla="*/ 56 w 79"/>
                  <a:gd name="T7" fmla="*/ 17 h 58"/>
                  <a:gd name="T8" fmla="*/ 45 w 79"/>
                  <a:gd name="T9" fmla="*/ 27 h 58"/>
                  <a:gd name="T10" fmla="*/ 34 w 79"/>
                  <a:gd name="T11" fmla="*/ 37 h 58"/>
                  <a:gd name="T12" fmla="*/ 22 w 79"/>
                  <a:gd name="T13" fmla="*/ 46 h 58"/>
                  <a:gd name="T14" fmla="*/ 10 w 79"/>
                  <a:gd name="T15" fmla="*/ 53 h 58"/>
                  <a:gd name="T16" fmla="*/ 0 w 79"/>
                  <a:gd name="T17" fmla="*/ 58 h 58"/>
                  <a:gd name="T18" fmla="*/ 13 w 79"/>
                  <a:gd name="T19" fmla="*/ 53 h 58"/>
                  <a:gd name="T20" fmla="*/ 28 w 79"/>
                  <a:gd name="T21" fmla="*/ 46 h 58"/>
                  <a:gd name="T22" fmla="*/ 42 w 79"/>
                  <a:gd name="T23" fmla="*/ 39 h 58"/>
                  <a:gd name="T24" fmla="*/ 56 w 79"/>
                  <a:gd name="T25" fmla="*/ 28 h 58"/>
                  <a:gd name="T26" fmla="*/ 67 w 79"/>
                  <a:gd name="T27" fmla="*/ 19 h 58"/>
                  <a:gd name="T28" fmla="*/ 76 w 79"/>
                  <a:gd name="T29" fmla="*/ 11 h 58"/>
                  <a:gd name="T30" fmla="*/ 79 w 79"/>
                  <a:gd name="T31" fmla="*/ 5 h 58"/>
                  <a:gd name="T32" fmla="*/ 76 w 79"/>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58"/>
                  <a:gd name="T53" fmla="*/ 79 w 79"/>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58">
                    <a:moveTo>
                      <a:pt x="76" y="0"/>
                    </a:moveTo>
                    <a:lnTo>
                      <a:pt x="72" y="2"/>
                    </a:lnTo>
                    <a:lnTo>
                      <a:pt x="66" y="8"/>
                    </a:lnTo>
                    <a:lnTo>
                      <a:pt x="56" y="17"/>
                    </a:lnTo>
                    <a:lnTo>
                      <a:pt x="45" y="27"/>
                    </a:lnTo>
                    <a:lnTo>
                      <a:pt x="34" y="37"/>
                    </a:lnTo>
                    <a:lnTo>
                      <a:pt x="22" y="46"/>
                    </a:lnTo>
                    <a:lnTo>
                      <a:pt x="10" y="53"/>
                    </a:lnTo>
                    <a:lnTo>
                      <a:pt x="0" y="58"/>
                    </a:lnTo>
                    <a:lnTo>
                      <a:pt x="13" y="53"/>
                    </a:lnTo>
                    <a:lnTo>
                      <a:pt x="28" y="46"/>
                    </a:lnTo>
                    <a:lnTo>
                      <a:pt x="42" y="39"/>
                    </a:lnTo>
                    <a:lnTo>
                      <a:pt x="56" y="28"/>
                    </a:lnTo>
                    <a:lnTo>
                      <a:pt x="67" y="19"/>
                    </a:lnTo>
                    <a:lnTo>
                      <a:pt x="76" y="11"/>
                    </a:lnTo>
                    <a:lnTo>
                      <a:pt x="79" y="5"/>
                    </a:lnTo>
                    <a:lnTo>
                      <a:pt x="7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10" name="Freeform 95"/>
              <p:cNvSpPr>
                <a:spLocks/>
              </p:cNvSpPr>
              <p:nvPr/>
            </p:nvSpPr>
            <p:spPr bwMode="auto">
              <a:xfrm>
                <a:off x="2666" y="1233"/>
                <a:ext cx="59" cy="37"/>
              </a:xfrm>
              <a:custGeom>
                <a:avLst/>
                <a:gdLst>
                  <a:gd name="T0" fmla="*/ 0 w 59"/>
                  <a:gd name="T1" fmla="*/ 37 h 37"/>
                  <a:gd name="T2" fmla="*/ 7 w 59"/>
                  <a:gd name="T3" fmla="*/ 33 h 37"/>
                  <a:gd name="T4" fmla="*/ 18 w 59"/>
                  <a:gd name="T5" fmla="*/ 29 h 37"/>
                  <a:gd name="T6" fmla="*/ 28 w 59"/>
                  <a:gd name="T7" fmla="*/ 23 h 37"/>
                  <a:gd name="T8" fmla="*/ 38 w 59"/>
                  <a:gd name="T9" fmla="*/ 17 h 37"/>
                  <a:gd name="T10" fmla="*/ 49 w 59"/>
                  <a:gd name="T11" fmla="*/ 12 h 37"/>
                  <a:gd name="T12" fmla="*/ 56 w 59"/>
                  <a:gd name="T13" fmla="*/ 6 h 37"/>
                  <a:gd name="T14" fmla="*/ 59 w 59"/>
                  <a:gd name="T15" fmla="*/ 3 h 37"/>
                  <a:gd name="T16" fmla="*/ 59 w 59"/>
                  <a:gd name="T17" fmla="*/ 0 h 37"/>
                  <a:gd name="T18" fmla="*/ 55 w 59"/>
                  <a:gd name="T19" fmla="*/ 0 h 37"/>
                  <a:gd name="T20" fmla="*/ 47 w 59"/>
                  <a:gd name="T21" fmla="*/ 3 h 37"/>
                  <a:gd name="T22" fmla="*/ 40 w 59"/>
                  <a:gd name="T23" fmla="*/ 9 h 37"/>
                  <a:gd name="T24" fmla="*/ 30 w 59"/>
                  <a:gd name="T25" fmla="*/ 15 h 37"/>
                  <a:gd name="T26" fmla="*/ 21 w 59"/>
                  <a:gd name="T27" fmla="*/ 23 h 37"/>
                  <a:gd name="T28" fmla="*/ 12 w 59"/>
                  <a:gd name="T29" fmla="*/ 29 h 37"/>
                  <a:gd name="T30" fmla="*/ 4 w 59"/>
                  <a:gd name="T31" fmla="*/ 34 h 37"/>
                  <a:gd name="T32" fmla="*/ 0 w 59"/>
                  <a:gd name="T33" fmla="*/ 37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7"/>
                  <a:gd name="T53" fmla="*/ 59 w 5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7">
                    <a:moveTo>
                      <a:pt x="0" y="37"/>
                    </a:moveTo>
                    <a:lnTo>
                      <a:pt x="7" y="33"/>
                    </a:lnTo>
                    <a:lnTo>
                      <a:pt x="18" y="29"/>
                    </a:lnTo>
                    <a:lnTo>
                      <a:pt x="28" y="23"/>
                    </a:lnTo>
                    <a:lnTo>
                      <a:pt x="38" y="17"/>
                    </a:lnTo>
                    <a:lnTo>
                      <a:pt x="49" y="12"/>
                    </a:lnTo>
                    <a:lnTo>
                      <a:pt x="56" y="6"/>
                    </a:lnTo>
                    <a:lnTo>
                      <a:pt x="59" y="3"/>
                    </a:lnTo>
                    <a:lnTo>
                      <a:pt x="59" y="0"/>
                    </a:lnTo>
                    <a:lnTo>
                      <a:pt x="55" y="0"/>
                    </a:lnTo>
                    <a:lnTo>
                      <a:pt x="47" y="3"/>
                    </a:lnTo>
                    <a:lnTo>
                      <a:pt x="40" y="9"/>
                    </a:lnTo>
                    <a:lnTo>
                      <a:pt x="30" y="15"/>
                    </a:lnTo>
                    <a:lnTo>
                      <a:pt x="21" y="23"/>
                    </a:lnTo>
                    <a:lnTo>
                      <a:pt x="12" y="29"/>
                    </a:lnTo>
                    <a:lnTo>
                      <a:pt x="4" y="34"/>
                    </a:lnTo>
                    <a:lnTo>
                      <a:pt x="0" y="3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11" name="Freeform 96"/>
              <p:cNvSpPr>
                <a:spLocks/>
              </p:cNvSpPr>
              <p:nvPr/>
            </p:nvSpPr>
            <p:spPr bwMode="auto">
              <a:xfrm>
                <a:off x="2192" y="1451"/>
                <a:ext cx="326" cy="77"/>
              </a:xfrm>
              <a:custGeom>
                <a:avLst/>
                <a:gdLst>
                  <a:gd name="T0" fmla="*/ 2 w 326"/>
                  <a:gd name="T1" fmla="*/ 13 h 77"/>
                  <a:gd name="T2" fmla="*/ 0 w 326"/>
                  <a:gd name="T3" fmla="*/ 10 h 77"/>
                  <a:gd name="T4" fmla="*/ 2 w 326"/>
                  <a:gd name="T5" fmla="*/ 7 h 77"/>
                  <a:gd name="T6" fmla="*/ 3 w 326"/>
                  <a:gd name="T7" fmla="*/ 4 h 77"/>
                  <a:gd name="T8" fmla="*/ 3 w 326"/>
                  <a:gd name="T9" fmla="*/ 0 h 77"/>
                  <a:gd name="T10" fmla="*/ 24 w 326"/>
                  <a:gd name="T11" fmla="*/ 17 h 77"/>
                  <a:gd name="T12" fmla="*/ 44 w 326"/>
                  <a:gd name="T13" fmla="*/ 31 h 77"/>
                  <a:gd name="T14" fmla="*/ 67 w 326"/>
                  <a:gd name="T15" fmla="*/ 43 h 77"/>
                  <a:gd name="T16" fmla="*/ 89 w 326"/>
                  <a:gd name="T17" fmla="*/ 51 h 77"/>
                  <a:gd name="T18" fmla="*/ 111 w 326"/>
                  <a:gd name="T19" fmla="*/ 59 h 77"/>
                  <a:gd name="T20" fmla="*/ 133 w 326"/>
                  <a:gd name="T21" fmla="*/ 63 h 77"/>
                  <a:gd name="T22" fmla="*/ 155 w 326"/>
                  <a:gd name="T23" fmla="*/ 65 h 77"/>
                  <a:gd name="T24" fmla="*/ 177 w 326"/>
                  <a:gd name="T25" fmla="*/ 66 h 77"/>
                  <a:gd name="T26" fmla="*/ 198 w 326"/>
                  <a:gd name="T27" fmla="*/ 66 h 77"/>
                  <a:gd name="T28" fmla="*/ 220 w 326"/>
                  <a:gd name="T29" fmla="*/ 65 h 77"/>
                  <a:gd name="T30" fmla="*/ 241 w 326"/>
                  <a:gd name="T31" fmla="*/ 62 h 77"/>
                  <a:gd name="T32" fmla="*/ 260 w 326"/>
                  <a:gd name="T33" fmla="*/ 59 h 77"/>
                  <a:gd name="T34" fmla="*/ 278 w 326"/>
                  <a:gd name="T35" fmla="*/ 56 h 77"/>
                  <a:gd name="T36" fmla="*/ 295 w 326"/>
                  <a:gd name="T37" fmla="*/ 53 h 77"/>
                  <a:gd name="T38" fmla="*/ 312 w 326"/>
                  <a:gd name="T39" fmla="*/ 48 h 77"/>
                  <a:gd name="T40" fmla="*/ 326 w 326"/>
                  <a:gd name="T41" fmla="*/ 46 h 77"/>
                  <a:gd name="T42" fmla="*/ 316 w 326"/>
                  <a:gd name="T43" fmla="*/ 53 h 77"/>
                  <a:gd name="T44" fmla="*/ 303 w 326"/>
                  <a:gd name="T45" fmla="*/ 59 h 77"/>
                  <a:gd name="T46" fmla="*/ 285 w 326"/>
                  <a:gd name="T47" fmla="*/ 65 h 77"/>
                  <a:gd name="T48" fmla="*/ 266 w 326"/>
                  <a:gd name="T49" fmla="*/ 69 h 77"/>
                  <a:gd name="T50" fmla="*/ 244 w 326"/>
                  <a:gd name="T51" fmla="*/ 74 h 77"/>
                  <a:gd name="T52" fmla="*/ 220 w 326"/>
                  <a:gd name="T53" fmla="*/ 75 h 77"/>
                  <a:gd name="T54" fmla="*/ 195 w 326"/>
                  <a:gd name="T55" fmla="*/ 77 h 77"/>
                  <a:gd name="T56" fmla="*/ 170 w 326"/>
                  <a:gd name="T57" fmla="*/ 75 h 77"/>
                  <a:gd name="T58" fmla="*/ 145 w 326"/>
                  <a:gd name="T59" fmla="*/ 74 h 77"/>
                  <a:gd name="T60" fmla="*/ 120 w 326"/>
                  <a:gd name="T61" fmla="*/ 71 h 77"/>
                  <a:gd name="T62" fmla="*/ 95 w 326"/>
                  <a:gd name="T63" fmla="*/ 66 h 77"/>
                  <a:gd name="T64" fmla="*/ 71 w 326"/>
                  <a:gd name="T65" fmla="*/ 59 h 77"/>
                  <a:gd name="T66" fmla="*/ 50 w 326"/>
                  <a:gd name="T67" fmla="*/ 50 h 77"/>
                  <a:gd name="T68" fmla="*/ 31 w 326"/>
                  <a:gd name="T69" fmla="*/ 40 h 77"/>
                  <a:gd name="T70" fmla="*/ 15 w 326"/>
                  <a:gd name="T71" fmla="*/ 28 h 77"/>
                  <a:gd name="T72" fmla="*/ 2 w 326"/>
                  <a:gd name="T73" fmla="*/ 13 h 7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77"/>
                  <a:gd name="T113" fmla="*/ 326 w 326"/>
                  <a:gd name="T114" fmla="*/ 77 h 7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77">
                    <a:moveTo>
                      <a:pt x="2" y="13"/>
                    </a:moveTo>
                    <a:lnTo>
                      <a:pt x="0" y="10"/>
                    </a:lnTo>
                    <a:lnTo>
                      <a:pt x="2" y="7"/>
                    </a:lnTo>
                    <a:lnTo>
                      <a:pt x="3" y="4"/>
                    </a:lnTo>
                    <a:lnTo>
                      <a:pt x="3" y="0"/>
                    </a:lnTo>
                    <a:lnTo>
                      <a:pt x="24" y="17"/>
                    </a:lnTo>
                    <a:lnTo>
                      <a:pt x="44" y="31"/>
                    </a:lnTo>
                    <a:lnTo>
                      <a:pt x="67" y="43"/>
                    </a:lnTo>
                    <a:lnTo>
                      <a:pt x="89" y="51"/>
                    </a:lnTo>
                    <a:lnTo>
                      <a:pt x="111" y="59"/>
                    </a:lnTo>
                    <a:lnTo>
                      <a:pt x="133" y="63"/>
                    </a:lnTo>
                    <a:lnTo>
                      <a:pt x="155" y="65"/>
                    </a:lnTo>
                    <a:lnTo>
                      <a:pt x="177" y="66"/>
                    </a:lnTo>
                    <a:lnTo>
                      <a:pt x="198" y="66"/>
                    </a:lnTo>
                    <a:lnTo>
                      <a:pt x="220" y="65"/>
                    </a:lnTo>
                    <a:lnTo>
                      <a:pt x="241" y="62"/>
                    </a:lnTo>
                    <a:lnTo>
                      <a:pt x="260" y="59"/>
                    </a:lnTo>
                    <a:lnTo>
                      <a:pt x="278" y="56"/>
                    </a:lnTo>
                    <a:lnTo>
                      <a:pt x="295" y="53"/>
                    </a:lnTo>
                    <a:lnTo>
                      <a:pt x="312" y="48"/>
                    </a:lnTo>
                    <a:lnTo>
                      <a:pt x="326" y="46"/>
                    </a:lnTo>
                    <a:lnTo>
                      <a:pt x="316" y="53"/>
                    </a:lnTo>
                    <a:lnTo>
                      <a:pt x="303" y="59"/>
                    </a:lnTo>
                    <a:lnTo>
                      <a:pt x="285" y="65"/>
                    </a:lnTo>
                    <a:lnTo>
                      <a:pt x="266" y="69"/>
                    </a:lnTo>
                    <a:lnTo>
                      <a:pt x="244" y="74"/>
                    </a:lnTo>
                    <a:lnTo>
                      <a:pt x="220" y="75"/>
                    </a:lnTo>
                    <a:lnTo>
                      <a:pt x="195" y="77"/>
                    </a:lnTo>
                    <a:lnTo>
                      <a:pt x="170" y="75"/>
                    </a:lnTo>
                    <a:lnTo>
                      <a:pt x="145" y="74"/>
                    </a:lnTo>
                    <a:lnTo>
                      <a:pt x="120" y="71"/>
                    </a:lnTo>
                    <a:lnTo>
                      <a:pt x="95" y="66"/>
                    </a:lnTo>
                    <a:lnTo>
                      <a:pt x="71" y="59"/>
                    </a:lnTo>
                    <a:lnTo>
                      <a:pt x="50" y="50"/>
                    </a:lnTo>
                    <a:lnTo>
                      <a:pt x="31" y="40"/>
                    </a:lnTo>
                    <a:lnTo>
                      <a:pt x="15" y="28"/>
                    </a:lnTo>
                    <a:lnTo>
                      <a:pt x="2"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12" name="Freeform 97"/>
              <p:cNvSpPr>
                <a:spLocks/>
              </p:cNvSpPr>
              <p:nvPr/>
            </p:nvSpPr>
            <p:spPr bwMode="auto">
              <a:xfrm>
                <a:off x="2467" y="1446"/>
                <a:ext cx="40" cy="67"/>
              </a:xfrm>
              <a:custGeom>
                <a:avLst/>
                <a:gdLst>
                  <a:gd name="T0" fmla="*/ 0 w 40"/>
                  <a:gd name="T1" fmla="*/ 67 h 67"/>
                  <a:gd name="T2" fmla="*/ 7 w 40"/>
                  <a:gd name="T3" fmla="*/ 61 h 67"/>
                  <a:gd name="T4" fmla="*/ 16 w 40"/>
                  <a:gd name="T5" fmla="*/ 52 h 67"/>
                  <a:gd name="T6" fmla="*/ 23 w 40"/>
                  <a:gd name="T7" fmla="*/ 42 h 67"/>
                  <a:gd name="T8" fmla="*/ 31 w 40"/>
                  <a:gd name="T9" fmla="*/ 30 h 67"/>
                  <a:gd name="T10" fmla="*/ 35 w 40"/>
                  <a:gd name="T11" fmla="*/ 19 h 67"/>
                  <a:gd name="T12" fmla="*/ 38 w 40"/>
                  <a:gd name="T13" fmla="*/ 11 h 67"/>
                  <a:gd name="T14" fmla="*/ 40 w 40"/>
                  <a:gd name="T15" fmla="*/ 3 h 67"/>
                  <a:gd name="T16" fmla="*/ 38 w 40"/>
                  <a:gd name="T17" fmla="*/ 0 h 67"/>
                  <a:gd name="T18" fmla="*/ 31 w 40"/>
                  <a:gd name="T19" fmla="*/ 6 h 67"/>
                  <a:gd name="T20" fmla="*/ 23 w 40"/>
                  <a:gd name="T21" fmla="*/ 24 h 67"/>
                  <a:gd name="T22" fmla="*/ 13 w 40"/>
                  <a:gd name="T23" fmla="*/ 48 h 67"/>
                  <a:gd name="T24" fmla="*/ 0 w 40"/>
                  <a:gd name="T25" fmla="*/ 6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67"/>
                  <a:gd name="T41" fmla="*/ 40 w 40"/>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67">
                    <a:moveTo>
                      <a:pt x="0" y="67"/>
                    </a:moveTo>
                    <a:lnTo>
                      <a:pt x="7" y="61"/>
                    </a:lnTo>
                    <a:lnTo>
                      <a:pt x="16" y="52"/>
                    </a:lnTo>
                    <a:lnTo>
                      <a:pt x="23" y="42"/>
                    </a:lnTo>
                    <a:lnTo>
                      <a:pt x="31" y="30"/>
                    </a:lnTo>
                    <a:lnTo>
                      <a:pt x="35" y="19"/>
                    </a:lnTo>
                    <a:lnTo>
                      <a:pt x="38" y="11"/>
                    </a:lnTo>
                    <a:lnTo>
                      <a:pt x="40" y="3"/>
                    </a:lnTo>
                    <a:lnTo>
                      <a:pt x="38" y="0"/>
                    </a:lnTo>
                    <a:lnTo>
                      <a:pt x="31" y="6"/>
                    </a:lnTo>
                    <a:lnTo>
                      <a:pt x="23" y="24"/>
                    </a:lnTo>
                    <a:lnTo>
                      <a:pt x="13" y="48"/>
                    </a:lnTo>
                    <a:lnTo>
                      <a:pt x="0" y="6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13" name="Freeform 98"/>
              <p:cNvSpPr>
                <a:spLocks/>
              </p:cNvSpPr>
              <p:nvPr/>
            </p:nvSpPr>
            <p:spPr bwMode="auto">
              <a:xfrm>
                <a:off x="2436" y="1437"/>
                <a:ext cx="59" cy="82"/>
              </a:xfrm>
              <a:custGeom>
                <a:avLst/>
                <a:gdLst>
                  <a:gd name="T0" fmla="*/ 59 w 59"/>
                  <a:gd name="T1" fmla="*/ 0 h 82"/>
                  <a:gd name="T2" fmla="*/ 59 w 59"/>
                  <a:gd name="T3" fmla="*/ 5 h 82"/>
                  <a:gd name="T4" fmla="*/ 57 w 59"/>
                  <a:gd name="T5" fmla="*/ 12 h 82"/>
                  <a:gd name="T6" fmla="*/ 51 w 59"/>
                  <a:gd name="T7" fmla="*/ 24 h 82"/>
                  <a:gd name="T8" fmla="*/ 44 w 59"/>
                  <a:gd name="T9" fmla="*/ 37 h 82"/>
                  <a:gd name="T10" fmla="*/ 35 w 59"/>
                  <a:gd name="T11" fmla="*/ 52 h 82"/>
                  <a:gd name="T12" fmla="*/ 25 w 59"/>
                  <a:gd name="T13" fmla="*/ 64 h 82"/>
                  <a:gd name="T14" fmla="*/ 11 w 59"/>
                  <a:gd name="T15" fmla="*/ 74 h 82"/>
                  <a:gd name="T16" fmla="*/ 0 w 59"/>
                  <a:gd name="T17" fmla="*/ 82 h 82"/>
                  <a:gd name="T18" fmla="*/ 7 w 59"/>
                  <a:gd name="T19" fmla="*/ 73 h 82"/>
                  <a:gd name="T20" fmla="*/ 14 w 59"/>
                  <a:gd name="T21" fmla="*/ 61 h 82"/>
                  <a:gd name="T22" fmla="*/ 23 w 59"/>
                  <a:gd name="T23" fmla="*/ 48 h 82"/>
                  <a:gd name="T24" fmla="*/ 32 w 59"/>
                  <a:gd name="T25" fmla="*/ 33 h 82"/>
                  <a:gd name="T26" fmla="*/ 41 w 59"/>
                  <a:gd name="T27" fmla="*/ 20 h 82"/>
                  <a:gd name="T28" fmla="*/ 48 w 59"/>
                  <a:gd name="T29" fmla="*/ 9 h 82"/>
                  <a:gd name="T30" fmla="*/ 54 w 59"/>
                  <a:gd name="T31" fmla="*/ 2 h 82"/>
                  <a:gd name="T32" fmla="*/ 59 w 59"/>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82"/>
                  <a:gd name="T53" fmla="*/ 59 w 59"/>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82">
                    <a:moveTo>
                      <a:pt x="59" y="0"/>
                    </a:moveTo>
                    <a:lnTo>
                      <a:pt x="59" y="5"/>
                    </a:lnTo>
                    <a:lnTo>
                      <a:pt x="57" y="12"/>
                    </a:lnTo>
                    <a:lnTo>
                      <a:pt x="51" y="24"/>
                    </a:lnTo>
                    <a:lnTo>
                      <a:pt x="44" y="37"/>
                    </a:lnTo>
                    <a:lnTo>
                      <a:pt x="35" y="52"/>
                    </a:lnTo>
                    <a:lnTo>
                      <a:pt x="25" y="64"/>
                    </a:lnTo>
                    <a:lnTo>
                      <a:pt x="11" y="74"/>
                    </a:lnTo>
                    <a:lnTo>
                      <a:pt x="0" y="82"/>
                    </a:lnTo>
                    <a:lnTo>
                      <a:pt x="7" y="73"/>
                    </a:lnTo>
                    <a:lnTo>
                      <a:pt x="14" y="61"/>
                    </a:lnTo>
                    <a:lnTo>
                      <a:pt x="23" y="48"/>
                    </a:lnTo>
                    <a:lnTo>
                      <a:pt x="32" y="33"/>
                    </a:lnTo>
                    <a:lnTo>
                      <a:pt x="41" y="20"/>
                    </a:lnTo>
                    <a:lnTo>
                      <a:pt x="48" y="9"/>
                    </a:lnTo>
                    <a:lnTo>
                      <a:pt x="54" y="2"/>
                    </a:lnTo>
                    <a:lnTo>
                      <a:pt x="5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14" name="Freeform 99"/>
              <p:cNvSpPr>
                <a:spLocks/>
              </p:cNvSpPr>
              <p:nvPr/>
            </p:nvSpPr>
            <p:spPr bwMode="auto">
              <a:xfrm>
                <a:off x="2377" y="1430"/>
                <a:ext cx="76" cy="95"/>
              </a:xfrm>
              <a:custGeom>
                <a:avLst/>
                <a:gdLst>
                  <a:gd name="T0" fmla="*/ 75 w 76"/>
                  <a:gd name="T1" fmla="*/ 0 h 95"/>
                  <a:gd name="T2" fmla="*/ 76 w 76"/>
                  <a:gd name="T3" fmla="*/ 4 h 95"/>
                  <a:gd name="T4" fmla="*/ 72 w 76"/>
                  <a:gd name="T5" fmla="*/ 15 h 95"/>
                  <a:gd name="T6" fmla="*/ 65 w 76"/>
                  <a:gd name="T7" fmla="*/ 28 h 95"/>
                  <a:gd name="T8" fmla="*/ 53 w 76"/>
                  <a:gd name="T9" fmla="*/ 44 h 95"/>
                  <a:gd name="T10" fmla="*/ 41 w 76"/>
                  <a:gd name="T11" fmla="*/ 61 h 95"/>
                  <a:gd name="T12" fmla="*/ 26 w 76"/>
                  <a:gd name="T13" fmla="*/ 75 h 95"/>
                  <a:gd name="T14" fmla="*/ 13 w 76"/>
                  <a:gd name="T15" fmla="*/ 87 h 95"/>
                  <a:gd name="T16" fmla="*/ 0 w 76"/>
                  <a:gd name="T17" fmla="*/ 95 h 95"/>
                  <a:gd name="T18" fmla="*/ 6 w 76"/>
                  <a:gd name="T19" fmla="*/ 87 h 95"/>
                  <a:gd name="T20" fmla="*/ 14 w 76"/>
                  <a:gd name="T21" fmla="*/ 74 h 95"/>
                  <a:gd name="T22" fmla="*/ 25 w 76"/>
                  <a:gd name="T23" fmla="*/ 59 h 95"/>
                  <a:gd name="T24" fmla="*/ 38 w 76"/>
                  <a:gd name="T25" fmla="*/ 41 h 95"/>
                  <a:gd name="T26" fmla="*/ 50 w 76"/>
                  <a:gd name="T27" fmla="*/ 25 h 95"/>
                  <a:gd name="T28" fmla="*/ 60 w 76"/>
                  <a:gd name="T29" fmla="*/ 10 h 95"/>
                  <a:gd name="T30" fmla="*/ 69 w 76"/>
                  <a:gd name="T31" fmla="*/ 1 h 95"/>
                  <a:gd name="T32" fmla="*/ 75 w 76"/>
                  <a:gd name="T33" fmla="*/ 0 h 9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95"/>
                  <a:gd name="T53" fmla="*/ 76 w 76"/>
                  <a:gd name="T54" fmla="*/ 95 h 9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95">
                    <a:moveTo>
                      <a:pt x="75" y="0"/>
                    </a:moveTo>
                    <a:lnTo>
                      <a:pt x="76" y="4"/>
                    </a:lnTo>
                    <a:lnTo>
                      <a:pt x="72" y="15"/>
                    </a:lnTo>
                    <a:lnTo>
                      <a:pt x="65" y="28"/>
                    </a:lnTo>
                    <a:lnTo>
                      <a:pt x="53" y="44"/>
                    </a:lnTo>
                    <a:lnTo>
                      <a:pt x="41" y="61"/>
                    </a:lnTo>
                    <a:lnTo>
                      <a:pt x="26" y="75"/>
                    </a:lnTo>
                    <a:lnTo>
                      <a:pt x="13" y="87"/>
                    </a:lnTo>
                    <a:lnTo>
                      <a:pt x="0" y="95"/>
                    </a:lnTo>
                    <a:lnTo>
                      <a:pt x="6" y="87"/>
                    </a:lnTo>
                    <a:lnTo>
                      <a:pt x="14" y="74"/>
                    </a:lnTo>
                    <a:lnTo>
                      <a:pt x="25" y="59"/>
                    </a:lnTo>
                    <a:lnTo>
                      <a:pt x="38" y="41"/>
                    </a:lnTo>
                    <a:lnTo>
                      <a:pt x="50" y="25"/>
                    </a:lnTo>
                    <a:lnTo>
                      <a:pt x="60" y="10"/>
                    </a:lnTo>
                    <a:lnTo>
                      <a:pt x="69" y="1"/>
                    </a:lnTo>
                    <a:lnTo>
                      <a:pt x="7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15" name="Freeform 100"/>
              <p:cNvSpPr>
                <a:spLocks/>
              </p:cNvSpPr>
              <p:nvPr/>
            </p:nvSpPr>
            <p:spPr bwMode="auto">
              <a:xfrm>
                <a:off x="2318" y="1418"/>
                <a:ext cx="69" cy="104"/>
              </a:xfrm>
              <a:custGeom>
                <a:avLst/>
                <a:gdLst>
                  <a:gd name="T0" fmla="*/ 67 w 69"/>
                  <a:gd name="T1" fmla="*/ 0 h 104"/>
                  <a:gd name="T2" fmla="*/ 69 w 69"/>
                  <a:gd name="T3" fmla="*/ 6 h 104"/>
                  <a:gd name="T4" fmla="*/ 66 w 69"/>
                  <a:gd name="T5" fmla="*/ 18 h 104"/>
                  <a:gd name="T6" fmla="*/ 59 w 69"/>
                  <a:gd name="T7" fmla="*/ 33 h 104"/>
                  <a:gd name="T8" fmla="*/ 48 w 69"/>
                  <a:gd name="T9" fmla="*/ 50 h 104"/>
                  <a:gd name="T10" fmla="*/ 36 w 69"/>
                  <a:gd name="T11" fmla="*/ 68 h 104"/>
                  <a:gd name="T12" fmla="*/ 25 w 69"/>
                  <a:gd name="T13" fmla="*/ 84 h 104"/>
                  <a:gd name="T14" fmla="*/ 11 w 69"/>
                  <a:gd name="T15" fmla="*/ 96 h 104"/>
                  <a:gd name="T16" fmla="*/ 0 w 69"/>
                  <a:gd name="T17" fmla="*/ 104 h 104"/>
                  <a:gd name="T18" fmla="*/ 4 w 69"/>
                  <a:gd name="T19" fmla="*/ 96 h 104"/>
                  <a:gd name="T20" fmla="*/ 11 w 69"/>
                  <a:gd name="T21" fmla="*/ 81 h 104"/>
                  <a:gd name="T22" fmla="*/ 22 w 69"/>
                  <a:gd name="T23" fmla="*/ 65 h 104"/>
                  <a:gd name="T24" fmla="*/ 32 w 69"/>
                  <a:gd name="T25" fmla="*/ 46 h 104"/>
                  <a:gd name="T26" fmla="*/ 44 w 69"/>
                  <a:gd name="T27" fmla="*/ 28 h 104"/>
                  <a:gd name="T28" fmla="*/ 54 w 69"/>
                  <a:gd name="T29" fmla="*/ 13 h 104"/>
                  <a:gd name="T30" fmla="*/ 62 w 69"/>
                  <a:gd name="T31" fmla="*/ 3 h 104"/>
                  <a:gd name="T32" fmla="*/ 67 w 69"/>
                  <a:gd name="T33" fmla="*/ 0 h 10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104"/>
                  <a:gd name="T53" fmla="*/ 69 w 69"/>
                  <a:gd name="T54" fmla="*/ 104 h 10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104">
                    <a:moveTo>
                      <a:pt x="67" y="0"/>
                    </a:moveTo>
                    <a:lnTo>
                      <a:pt x="69" y="6"/>
                    </a:lnTo>
                    <a:lnTo>
                      <a:pt x="66" y="18"/>
                    </a:lnTo>
                    <a:lnTo>
                      <a:pt x="59" y="33"/>
                    </a:lnTo>
                    <a:lnTo>
                      <a:pt x="48" y="50"/>
                    </a:lnTo>
                    <a:lnTo>
                      <a:pt x="36" y="68"/>
                    </a:lnTo>
                    <a:lnTo>
                      <a:pt x="25" y="84"/>
                    </a:lnTo>
                    <a:lnTo>
                      <a:pt x="11" y="96"/>
                    </a:lnTo>
                    <a:lnTo>
                      <a:pt x="0" y="104"/>
                    </a:lnTo>
                    <a:lnTo>
                      <a:pt x="4" y="96"/>
                    </a:lnTo>
                    <a:lnTo>
                      <a:pt x="11" y="81"/>
                    </a:lnTo>
                    <a:lnTo>
                      <a:pt x="22" y="65"/>
                    </a:lnTo>
                    <a:lnTo>
                      <a:pt x="32" y="46"/>
                    </a:lnTo>
                    <a:lnTo>
                      <a:pt x="44" y="28"/>
                    </a:lnTo>
                    <a:lnTo>
                      <a:pt x="54" y="13"/>
                    </a:lnTo>
                    <a:lnTo>
                      <a:pt x="62" y="3"/>
                    </a:lnTo>
                    <a:lnTo>
                      <a:pt x="6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16" name="Freeform 101"/>
              <p:cNvSpPr>
                <a:spLocks/>
              </p:cNvSpPr>
              <p:nvPr/>
            </p:nvSpPr>
            <p:spPr bwMode="auto">
              <a:xfrm>
                <a:off x="2294" y="1418"/>
                <a:ext cx="59" cy="93"/>
              </a:xfrm>
              <a:custGeom>
                <a:avLst/>
                <a:gdLst>
                  <a:gd name="T0" fmla="*/ 59 w 59"/>
                  <a:gd name="T1" fmla="*/ 0 h 93"/>
                  <a:gd name="T2" fmla="*/ 59 w 59"/>
                  <a:gd name="T3" fmla="*/ 5 h 93"/>
                  <a:gd name="T4" fmla="*/ 56 w 59"/>
                  <a:gd name="T5" fmla="*/ 15 h 93"/>
                  <a:gd name="T6" fmla="*/ 49 w 59"/>
                  <a:gd name="T7" fmla="*/ 28 h 93"/>
                  <a:gd name="T8" fmla="*/ 41 w 59"/>
                  <a:gd name="T9" fmla="*/ 45 h 93"/>
                  <a:gd name="T10" fmla="*/ 31 w 59"/>
                  <a:gd name="T11" fmla="*/ 62 h 93"/>
                  <a:gd name="T12" fmla="*/ 19 w 59"/>
                  <a:gd name="T13" fmla="*/ 77 h 93"/>
                  <a:gd name="T14" fmla="*/ 9 w 59"/>
                  <a:gd name="T15" fmla="*/ 87 h 93"/>
                  <a:gd name="T16" fmla="*/ 0 w 59"/>
                  <a:gd name="T17" fmla="*/ 93 h 93"/>
                  <a:gd name="T18" fmla="*/ 4 w 59"/>
                  <a:gd name="T19" fmla="*/ 84 h 93"/>
                  <a:gd name="T20" fmla="*/ 12 w 59"/>
                  <a:gd name="T21" fmla="*/ 71 h 93"/>
                  <a:gd name="T22" fmla="*/ 19 w 59"/>
                  <a:gd name="T23" fmla="*/ 55 h 93"/>
                  <a:gd name="T24" fmla="*/ 28 w 59"/>
                  <a:gd name="T25" fmla="*/ 37 h 93"/>
                  <a:gd name="T26" fmla="*/ 37 w 59"/>
                  <a:gd name="T27" fmla="*/ 22 h 93"/>
                  <a:gd name="T28" fmla="*/ 46 w 59"/>
                  <a:gd name="T29" fmla="*/ 9 h 93"/>
                  <a:gd name="T30" fmla="*/ 53 w 59"/>
                  <a:gd name="T31" fmla="*/ 2 h 93"/>
                  <a:gd name="T32" fmla="*/ 59 w 59"/>
                  <a:gd name="T33" fmla="*/ 0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93"/>
                  <a:gd name="T53" fmla="*/ 59 w 59"/>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93">
                    <a:moveTo>
                      <a:pt x="59" y="0"/>
                    </a:moveTo>
                    <a:lnTo>
                      <a:pt x="59" y="5"/>
                    </a:lnTo>
                    <a:lnTo>
                      <a:pt x="56" y="15"/>
                    </a:lnTo>
                    <a:lnTo>
                      <a:pt x="49" y="28"/>
                    </a:lnTo>
                    <a:lnTo>
                      <a:pt x="41" y="45"/>
                    </a:lnTo>
                    <a:lnTo>
                      <a:pt x="31" y="62"/>
                    </a:lnTo>
                    <a:lnTo>
                      <a:pt x="19" y="77"/>
                    </a:lnTo>
                    <a:lnTo>
                      <a:pt x="9" y="87"/>
                    </a:lnTo>
                    <a:lnTo>
                      <a:pt x="0" y="93"/>
                    </a:lnTo>
                    <a:lnTo>
                      <a:pt x="4" y="84"/>
                    </a:lnTo>
                    <a:lnTo>
                      <a:pt x="12" y="71"/>
                    </a:lnTo>
                    <a:lnTo>
                      <a:pt x="19" y="55"/>
                    </a:lnTo>
                    <a:lnTo>
                      <a:pt x="28" y="37"/>
                    </a:lnTo>
                    <a:lnTo>
                      <a:pt x="37" y="22"/>
                    </a:lnTo>
                    <a:lnTo>
                      <a:pt x="46" y="9"/>
                    </a:lnTo>
                    <a:lnTo>
                      <a:pt x="53" y="2"/>
                    </a:lnTo>
                    <a:lnTo>
                      <a:pt x="5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17" name="Freeform 102"/>
              <p:cNvSpPr>
                <a:spLocks/>
              </p:cNvSpPr>
              <p:nvPr/>
            </p:nvSpPr>
            <p:spPr bwMode="auto">
              <a:xfrm>
                <a:off x="2247" y="1423"/>
                <a:ext cx="50" cy="78"/>
              </a:xfrm>
              <a:custGeom>
                <a:avLst/>
                <a:gdLst>
                  <a:gd name="T0" fmla="*/ 48 w 50"/>
                  <a:gd name="T1" fmla="*/ 0 h 78"/>
                  <a:gd name="T2" fmla="*/ 50 w 50"/>
                  <a:gd name="T3" fmla="*/ 4 h 78"/>
                  <a:gd name="T4" fmla="*/ 48 w 50"/>
                  <a:gd name="T5" fmla="*/ 13 h 78"/>
                  <a:gd name="T6" fmla="*/ 45 w 50"/>
                  <a:gd name="T7" fmla="*/ 25 h 78"/>
                  <a:gd name="T8" fmla="*/ 40 w 50"/>
                  <a:gd name="T9" fmla="*/ 37 h 78"/>
                  <a:gd name="T10" fmla="*/ 32 w 50"/>
                  <a:gd name="T11" fmla="*/ 50 h 78"/>
                  <a:gd name="T12" fmla="*/ 22 w 50"/>
                  <a:gd name="T13" fmla="*/ 62 h 78"/>
                  <a:gd name="T14" fmla="*/ 12 w 50"/>
                  <a:gd name="T15" fmla="*/ 72 h 78"/>
                  <a:gd name="T16" fmla="*/ 0 w 50"/>
                  <a:gd name="T17" fmla="*/ 78 h 78"/>
                  <a:gd name="T18" fmla="*/ 6 w 50"/>
                  <a:gd name="T19" fmla="*/ 71 h 78"/>
                  <a:gd name="T20" fmla="*/ 12 w 50"/>
                  <a:gd name="T21" fmla="*/ 59 h 78"/>
                  <a:gd name="T22" fmla="*/ 19 w 50"/>
                  <a:gd name="T23" fmla="*/ 45 h 78"/>
                  <a:gd name="T24" fmla="*/ 26 w 50"/>
                  <a:gd name="T25" fmla="*/ 32 h 78"/>
                  <a:gd name="T26" fmla="*/ 32 w 50"/>
                  <a:gd name="T27" fmla="*/ 19 h 78"/>
                  <a:gd name="T28" fmla="*/ 40 w 50"/>
                  <a:gd name="T29" fmla="*/ 8 h 78"/>
                  <a:gd name="T30" fmla="*/ 44 w 50"/>
                  <a:gd name="T31" fmla="*/ 1 h 78"/>
                  <a:gd name="T32" fmla="*/ 48 w 50"/>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78"/>
                  <a:gd name="T53" fmla="*/ 50 w 50"/>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78">
                    <a:moveTo>
                      <a:pt x="48" y="0"/>
                    </a:moveTo>
                    <a:lnTo>
                      <a:pt x="50" y="4"/>
                    </a:lnTo>
                    <a:lnTo>
                      <a:pt x="48" y="13"/>
                    </a:lnTo>
                    <a:lnTo>
                      <a:pt x="45" y="25"/>
                    </a:lnTo>
                    <a:lnTo>
                      <a:pt x="40" y="37"/>
                    </a:lnTo>
                    <a:lnTo>
                      <a:pt x="32" y="50"/>
                    </a:lnTo>
                    <a:lnTo>
                      <a:pt x="22" y="62"/>
                    </a:lnTo>
                    <a:lnTo>
                      <a:pt x="12" y="72"/>
                    </a:lnTo>
                    <a:lnTo>
                      <a:pt x="0" y="78"/>
                    </a:lnTo>
                    <a:lnTo>
                      <a:pt x="6" y="71"/>
                    </a:lnTo>
                    <a:lnTo>
                      <a:pt x="12" y="59"/>
                    </a:lnTo>
                    <a:lnTo>
                      <a:pt x="19" y="45"/>
                    </a:lnTo>
                    <a:lnTo>
                      <a:pt x="26" y="32"/>
                    </a:lnTo>
                    <a:lnTo>
                      <a:pt x="32" y="19"/>
                    </a:lnTo>
                    <a:lnTo>
                      <a:pt x="40" y="8"/>
                    </a:lnTo>
                    <a:lnTo>
                      <a:pt x="44" y="1"/>
                    </a:lnTo>
                    <a:lnTo>
                      <a:pt x="4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18" name="Freeform 103"/>
              <p:cNvSpPr>
                <a:spLocks/>
              </p:cNvSpPr>
              <p:nvPr/>
            </p:nvSpPr>
            <p:spPr bwMode="auto">
              <a:xfrm>
                <a:off x="2205" y="1414"/>
                <a:ext cx="14" cy="46"/>
              </a:xfrm>
              <a:custGeom>
                <a:avLst/>
                <a:gdLst>
                  <a:gd name="T0" fmla="*/ 8 w 14"/>
                  <a:gd name="T1" fmla="*/ 0 h 46"/>
                  <a:gd name="T2" fmla="*/ 12 w 14"/>
                  <a:gd name="T3" fmla="*/ 7 h 46"/>
                  <a:gd name="T4" fmla="*/ 14 w 14"/>
                  <a:gd name="T5" fmla="*/ 22 h 46"/>
                  <a:gd name="T6" fmla="*/ 9 w 14"/>
                  <a:gd name="T7" fmla="*/ 37 h 46"/>
                  <a:gd name="T8" fmla="*/ 0 w 14"/>
                  <a:gd name="T9" fmla="*/ 46 h 46"/>
                  <a:gd name="T10" fmla="*/ 5 w 14"/>
                  <a:gd name="T11" fmla="*/ 32 h 46"/>
                  <a:gd name="T12" fmla="*/ 5 w 14"/>
                  <a:gd name="T13" fmla="*/ 16 h 46"/>
                  <a:gd name="T14" fmla="*/ 3 w 14"/>
                  <a:gd name="T15" fmla="*/ 3 h 46"/>
                  <a:gd name="T16" fmla="*/ 8 w 14"/>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6"/>
                  <a:gd name="T29" fmla="*/ 14 w 14"/>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6">
                    <a:moveTo>
                      <a:pt x="8" y="0"/>
                    </a:moveTo>
                    <a:lnTo>
                      <a:pt x="12" y="7"/>
                    </a:lnTo>
                    <a:lnTo>
                      <a:pt x="14" y="22"/>
                    </a:lnTo>
                    <a:lnTo>
                      <a:pt x="9" y="37"/>
                    </a:lnTo>
                    <a:lnTo>
                      <a:pt x="0" y="46"/>
                    </a:lnTo>
                    <a:lnTo>
                      <a:pt x="5" y="32"/>
                    </a:lnTo>
                    <a:lnTo>
                      <a:pt x="5" y="16"/>
                    </a:lnTo>
                    <a:lnTo>
                      <a:pt x="3" y="3"/>
                    </a:lnTo>
                    <a:lnTo>
                      <a:pt x="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19" name="Freeform 104"/>
              <p:cNvSpPr>
                <a:spLocks/>
              </p:cNvSpPr>
              <p:nvPr/>
            </p:nvSpPr>
            <p:spPr bwMode="auto">
              <a:xfrm>
                <a:off x="2403" y="1436"/>
                <a:ext cx="68" cy="87"/>
              </a:xfrm>
              <a:custGeom>
                <a:avLst/>
                <a:gdLst>
                  <a:gd name="T0" fmla="*/ 67 w 68"/>
                  <a:gd name="T1" fmla="*/ 0 h 87"/>
                  <a:gd name="T2" fmla="*/ 68 w 68"/>
                  <a:gd name="T3" fmla="*/ 4 h 87"/>
                  <a:gd name="T4" fmla="*/ 65 w 68"/>
                  <a:gd name="T5" fmla="*/ 15 h 87"/>
                  <a:gd name="T6" fmla="*/ 59 w 68"/>
                  <a:gd name="T7" fmla="*/ 27 h 87"/>
                  <a:gd name="T8" fmla="*/ 50 w 68"/>
                  <a:gd name="T9" fmla="*/ 41 h 87"/>
                  <a:gd name="T10" fmla="*/ 39 w 68"/>
                  <a:gd name="T11" fmla="*/ 55 h 87"/>
                  <a:gd name="T12" fmla="*/ 27 w 68"/>
                  <a:gd name="T13" fmla="*/ 69 h 87"/>
                  <a:gd name="T14" fmla="*/ 13 w 68"/>
                  <a:gd name="T15" fmla="*/ 80 h 87"/>
                  <a:gd name="T16" fmla="*/ 0 w 68"/>
                  <a:gd name="T17" fmla="*/ 87 h 87"/>
                  <a:gd name="T18" fmla="*/ 6 w 68"/>
                  <a:gd name="T19" fmla="*/ 80 h 87"/>
                  <a:gd name="T20" fmla="*/ 13 w 68"/>
                  <a:gd name="T21" fmla="*/ 68 h 87"/>
                  <a:gd name="T22" fmla="*/ 22 w 68"/>
                  <a:gd name="T23" fmla="*/ 53 h 87"/>
                  <a:gd name="T24" fmla="*/ 34 w 68"/>
                  <a:gd name="T25" fmla="*/ 38 h 87"/>
                  <a:gd name="T26" fmla="*/ 44 w 68"/>
                  <a:gd name="T27" fmla="*/ 24 h 87"/>
                  <a:gd name="T28" fmla="*/ 53 w 68"/>
                  <a:gd name="T29" fmla="*/ 10 h 87"/>
                  <a:gd name="T30" fmla="*/ 61 w 68"/>
                  <a:gd name="T31" fmla="*/ 1 h 87"/>
                  <a:gd name="T32" fmla="*/ 67 w 68"/>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87"/>
                  <a:gd name="T53" fmla="*/ 68 w 68"/>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87">
                    <a:moveTo>
                      <a:pt x="67" y="0"/>
                    </a:moveTo>
                    <a:lnTo>
                      <a:pt x="68" y="4"/>
                    </a:lnTo>
                    <a:lnTo>
                      <a:pt x="65" y="15"/>
                    </a:lnTo>
                    <a:lnTo>
                      <a:pt x="59" y="27"/>
                    </a:lnTo>
                    <a:lnTo>
                      <a:pt x="50" y="41"/>
                    </a:lnTo>
                    <a:lnTo>
                      <a:pt x="39" y="55"/>
                    </a:lnTo>
                    <a:lnTo>
                      <a:pt x="27" y="69"/>
                    </a:lnTo>
                    <a:lnTo>
                      <a:pt x="13" y="80"/>
                    </a:lnTo>
                    <a:lnTo>
                      <a:pt x="0" y="87"/>
                    </a:lnTo>
                    <a:lnTo>
                      <a:pt x="6" y="80"/>
                    </a:lnTo>
                    <a:lnTo>
                      <a:pt x="13" y="68"/>
                    </a:lnTo>
                    <a:lnTo>
                      <a:pt x="22" y="53"/>
                    </a:lnTo>
                    <a:lnTo>
                      <a:pt x="34" y="38"/>
                    </a:lnTo>
                    <a:lnTo>
                      <a:pt x="44" y="24"/>
                    </a:lnTo>
                    <a:lnTo>
                      <a:pt x="53" y="10"/>
                    </a:lnTo>
                    <a:lnTo>
                      <a:pt x="61" y="1"/>
                    </a:lnTo>
                    <a:lnTo>
                      <a:pt x="6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20" name="Freeform 105"/>
              <p:cNvSpPr>
                <a:spLocks/>
              </p:cNvSpPr>
              <p:nvPr/>
            </p:nvSpPr>
            <p:spPr bwMode="auto">
              <a:xfrm>
                <a:off x="2349" y="1424"/>
                <a:ext cx="66" cy="101"/>
              </a:xfrm>
              <a:custGeom>
                <a:avLst/>
                <a:gdLst>
                  <a:gd name="T0" fmla="*/ 65 w 66"/>
                  <a:gd name="T1" fmla="*/ 0 h 101"/>
                  <a:gd name="T2" fmla="*/ 66 w 66"/>
                  <a:gd name="T3" fmla="*/ 6 h 101"/>
                  <a:gd name="T4" fmla="*/ 63 w 66"/>
                  <a:gd name="T5" fmla="*/ 18 h 101"/>
                  <a:gd name="T6" fmla="*/ 57 w 66"/>
                  <a:gd name="T7" fmla="*/ 33 h 101"/>
                  <a:gd name="T8" fmla="*/ 48 w 66"/>
                  <a:gd name="T9" fmla="*/ 50 h 101"/>
                  <a:gd name="T10" fmla="*/ 36 w 66"/>
                  <a:gd name="T11" fmla="*/ 67 h 101"/>
                  <a:gd name="T12" fmla="*/ 23 w 66"/>
                  <a:gd name="T13" fmla="*/ 83 h 101"/>
                  <a:gd name="T14" fmla="*/ 11 w 66"/>
                  <a:gd name="T15" fmla="*/ 95 h 101"/>
                  <a:gd name="T16" fmla="*/ 0 w 66"/>
                  <a:gd name="T17" fmla="*/ 101 h 101"/>
                  <a:gd name="T18" fmla="*/ 4 w 66"/>
                  <a:gd name="T19" fmla="*/ 93 h 101"/>
                  <a:gd name="T20" fmla="*/ 11 w 66"/>
                  <a:gd name="T21" fmla="*/ 80 h 101"/>
                  <a:gd name="T22" fmla="*/ 20 w 66"/>
                  <a:gd name="T23" fmla="*/ 62 h 101"/>
                  <a:gd name="T24" fmla="*/ 32 w 66"/>
                  <a:gd name="T25" fmla="*/ 44 h 101"/>
                  <a:gd name="T26" fmla="*/ 42 w 66"/>
                  <a:gd name="T27" fmla="*/ 27 h 101"/>
                  <a:gd name="T28" fmla="*/ 53 w 66"/>
                  <a:gd name="T29" fmla="*/ 12 h 101"/>
                  <a:gd name="T30" fmla="*/ 60 w 66"/>
                  <a:gd name="T31" fmla="*/ 3 h 101"/>
                  <a:gd name="T32" fmla="*/ 65 w 66"/>
                  <a:gd name="T33" fmla="*/ 0 h 1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01"/>
                  <a:gd name="T53" fmla="*/ 66 w 66"/>
                  <a:gd name="T54" fmla="*/ 101 h 10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01">
                    <a:moveTo>
                      <a:pt x="65" y="0"/>
                    </a:moveTo>
                    <a:lnTo>
                      <a:pt x="66" y="6"/>
                    </a:lnTo>
                    <a:lnTo>
                      <a:pt x="63" y="18"/>
                    </a:lnTo>
                    <a:lnTo>
                      <a:pt x="57" y="33"/>
                    </a:lnTo>
                    <a:lnTo>
                      <a:pt x="48" y="50"/>
                    </a:lnTo>
                    <a:lnTo>
                      <a:pt x="36" y="67"/>
                    </a:lnTo>
                    <a:lnTo>
                      <a:pt x="23" y="83"/>
                    </a:lnTo>
                    <a:lnTo>
                      <a:pt x="11" y="95"/>
                    </a:lnTo>
                    <a:lnTo>
                      <a:pt x="0" y="101"/>
                    </a:lnTo>
                    <a:lnTo>
                      <a:pt x="4" y="93"/>
                    </a:lnTo>
                    <a:lnTo>
                      <a:pt x="11" y="80"/>
                    </a:lnTo>
                    <a:lnTo>
                      <a:pt x="20" y="62"/>
                    </a:lnTo>
                    <a:lnTo>
                      <a:pt x="32" y="44"/>
                    </a:lnTo>
                    <a:lnTo>
                      <a:pt x="42" y="27"/>
                    </a:lnTo>
                    <a:lnTo>
                      <a:pt x="53" y="12"/>
                    </a:lnTo>
                    <a:lnTo>
                      <a:pt x="60" y="3"/>
                    </a:lnTo>
                    <a:lnTo>
                      <a:pt x="6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21" name="Freeform 106"/>
              <p:cNvSpPr>
                <a:spLocks/>
              </p:cNvSpPr>
              <p:nvPr/>
            </p:nvSpPr>
            <p:spPr bwMode="auto">
              <a:xfrm>
                <a:off x="2270" y="1417"/>
                <a:ext cx="49" cy="96"/>
              </a:xfrm>
              <a:custGeom>
                <a:avLst/>
                <a:gdLst>
                  <a:gd name="T0" fmla="*/ 48 w 49"/>
                  <a:gd name="T1" fmla="*/ 0 h 96"/>
                  <a:gd name="T2" fmla="*/ 49 w 49"/>
                  <a:gd name="T3" fmla="*/ 4 h 96"/>
                  <a:gd name="T4" fmla="*/ 48 w 49"/>
                  <a:gd name="T5" fmla="*/ 14 h 96"/>
                  <a:gd name="T6" fmla="*/ 45 w 49"/>
                  <a:gd name="T7" fmla="*/ 29 h 96"/>
                  <a:gd name="T8" fmla="*/ 39 w 49"/>
                  <a:gd name="T9" fmla="*/ 44 h 96"/>
                  <a:gd name="T10" fmla="*/ 31 w 49"/>
                  <a:gd name="T11" fmla="*/ 60 h 96"/>
                  <a:gd name="T12" fmla="*/ 22 w 49"/>
                  <a:gd name="T13" fmla="*/ 75 h 96"/>
                  <a:gd name="T14" fmla="*/ 12 w 49"/>
                  <a:gd name="T15" fmla="*/ 88 h 96"/>
                  <a:gd name="T16" fmla="*/ 0 w 49"/>
                  <a:gd name="T17" fmla="*/ 96 h 96"/>
                  <a:gd name="T18" fmla="*/ 5 w 49"/>
                  <a:gd name="T19" fmla="*/ 87 h 96"/>
                  <a:gd name="T20" fmla="*/ 11 w 49"/>
                  <a:gd name="T21" fmla="*/ 72 h 96"/>
                  <a:gd name="T22" fmla="*/ 17 w 49"/>
                  <a:gd name="T23" fmla="*/ 56 h 96"/>
                  <a:gd name="T24" fmla="*/ 24 w 49"/>
                  <a:gd name="T25" fmla="*/ 40 h 96"/>
                  <a:gd name="T26" fmla="*/ 31 w 49"/>
                  <a:gd name="T27" fmla="*/ 23 h 96"/>
                  <a:gd name="T28" fmla="*/ 37 w 49"/>
                  <a:gd name="T29" fmla="*/ 10 h 96"/>
                  <a:gd name="T30" fmla="*/ 43 w 49"/>
                  <a:gd name="T31" fmla="*/ 1 h 96"/>
                  <a:gd name="T32" fmla="*/ 48 w 49"/>
                  <a:gd name="T33" fmla="*/ 0 h 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96"/>
                  <a:gd name="T53" fmla="*/ 49 w 49"/>
                  <a:gd name="T54" fmla="*/ 96 h 9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96">
                    <a:moveTo>
                      <a:pt x="48" y="0"/>
                    </a:moveTo>
                    <a:lnTo>
                      <a:pt x="49" y="4"/>
                    </a:lnTo>
                    <a:lnTo>
                      <a:pt x="48" y="14"/>
                    </a:lnTo>
                    <a:lnTo>
                      <a:pt x="45" y="29"/>
                    </a:lnTo>
                    <a:lnTo>
                      <a:pt x="39" y="44"/>
                    </a:lnTo>
                    <a:lnTo>
                      <a:pt x="31" y="60"/>
                    </a:lnTo>
                    <a:lnTo>
                      <a:pt x="22" y="75"/>
                    </a:lnTo>
                    <a:lnTo>
                      <a:pt x="12" y="88"/>
                    </a:lnTo>
                    <a:lnTo>
                      <a:pt x="0" y="96"/>
                    </a:lnTo>
                    <a:lnTo>
                      <a:pt x="5" y="87"/>
                    </a:lnTo>
                    <a:lnTo>
                      <a:pt x="11" y="72"/>
                    </a:lnTo>
                    <a:lnTo>
                      <a:pt x="17" y="56"/>
                    </a:lnTo>
                    <a:lnTo>
                      <a:pt x="24" y="40"/>
                    </a:lnTo>
                    <a:lnTo>
                      <a:pt x="31" y="23"/>
                    </a:lnTo>
                    <a:lnTo>
                      <a:pt x="37" y="10"/>
                    </a:lnTo>
                    <a:lnTo>
                      <a:pt x="43" y="1"/>
                    </a:lnTo>
                    <a:lnTo>
                      <a:pt x="4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22" name="Freeform 107"/>
              <p:cNvSpPr>
                <a:spLocks/>
              </p:cNvSpPr>
              <p:nvPr/>
            </p:nvSpPr>
            <p:spPr bwMode="auto">
              <a:xfrm>
                <a:off x="2229" y="1420"/>
                <a:ext cx="52" cy="71"/>
              </a:xfrm>
              <a:custGeom>
                <a:avLst/>
                <a:gdLst>
                  <a:gd name="T0" fmla="*/ 50 w 52"/>
                  <a:gd name="T1" fmla="*/ 0 h 71"/>
                  <a:gd name="T2" fmla="*/ 52 w 52"/>
                  <a:gd name="T3" fmla="*/ 4 h 71"/>
                  <a:gd name="T4" fmla="*/ 47 w 52"/>
                  <a:gd name="T5" fmla="*/ 13 h 71"/>
                  <a:gd name="T6" fmla="*/ 41 w 52"/>
                  <a:gd name="T7" fmla="*/ 25 h 71"/>
                  <a:gd name="T8" fmla="*/ 34 w 52"/>
                  <a:gd name="T9" fmla="*/ 37 h 71"/>
                  <a:gd name="T10" fmla="*/ 24 w 52"/>
                  <a:gd name="T11" fmla="*/ 50 h 71"/>
                  <a:gd name="T12" fmla="*/ 15 w 52"/>
                  <a:gd name="T13" fmla="*/ 60 h 71"/>
                  <a:gd name="T14" fmla="*/ 6 w 52"/>
                  <a:gd name="T15" fmla="*/ 68 h 71"/>
                  <a:gd name="T16" fmla="*/ 0 w 52"/>
                  <a:gd name="T17" fmla="*/ 71 h 71"/>
                  <a:gd name="T18" fmla="*/ 4 w 52"/>
                  <a:gd name="T19" fmla="*/ 63 h 71"/>
                  <a:gd name="T20" fmla="*/ 10 w 52"/>
                  <a:gd name="T21" fmla="*/ 54 h 71"/>
                  <a:gd name="T22" fmla="*/ 18 w 52"/>
                  <a:gd name="T23" fmla="*/ 43 h 71"/>
                  <a:gd name="T24" fmla="*/ 25 w 52"/>
                  <a:gd name="T25" fmla="*/ 31 h 71"/>
                  <a:gd name="T26" fmla="*/ 32 w 52"/>
                  <a:gd name="T27" fmla="*/ 19 h 71"/>
                  <a:gd name="T28" fmla="*/ 40 w 52"/>
                  <a:gd name="T29" fmla="*/ 10 h 71"/>
                  <a:gd name="T30" fmla="*/ 46 w 52"/>
                  <a:gd name="T31" fmla="*/ 3 h 71"/>
                  <a:gd name="T32" fmla="*/ 50 w 5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71"/>
                  <a:gd name="T53" fmla="*/ 52 w 5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71">
                    <a:moveTo>
                      <a:pt x="50" y="0"/>
                    </a:moveTo>
                    <a:lnTo>
                      <a:pt x="52" y="4"/>
                    </a:lnTo>
                    <a:lnTo>
                      <a:pt x="47" y="13"/>
                    </a:lnTo>
                    <a:lnTo>
                      <a:pt x="41" y="25"/>
                    </a:lnTo>
                    <a:lnTo>
                      <a:pt x="34" y="37"/>
                    </a:lnTo>
                    <a:lnTo>
                      <a:pt x="24" y="50"/>
                    </a:lnTo>
                    <a:lnTo>
                      <a:pt x="15" y="60"/>
                    </a:lnTo>
                    <a:lnTo>
                      <a:pt x="6" y="68"/>
                    </a:lnTo>
                    <a:lnTo>
                      <a:pt x="0" y="71"/>
                    </a:lnTo>
                    <a:lnTo>
                      <a:pt x="4" y="63"/>
                    </a:lnTo>
                    <a:lnTo>
                      <a:pt x="10" y="54"/>
                    </a:lnTo>
                    <a:lnTo>
                      <a:pt x="18" y="43"/>
                    </a:lnTo>
                    <a:lnTo>
                      <a:pt x="25" y="31"/>
                    </a:lnTo>
                    <a:lnTo>
                      <a:pt x="32" y="19"/>
                    </a:lnTo>
                    <a:lnTo>
                      <a:pt x="40" y="10"/>
                    </a:lnTo>
                    <a:lnTo>
                      <a:pt x="46" y="3"/>
                    </a:lnTo>
                    <a:lnTo>
                      <a:pt x="5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23" name="Freeform 108"/>
              <p:cNvSpPr>
                <a:spLocks/>
              </p:cNvSpPr>
              <p:nvPr/>
            </p:nvSpPr>
            <p:spPr bwMode="auto">
              <a:xfrm>
                <a:off x="2220" y="1430"/>
                <a:ext cx="19" cy="52"/>
              </a:xfrm>
              <a:custGeom>
                <a:avLst/>
                <a:gdLst>
                  <a:gd name="T0" fmla="*/ 16 w 19"/>
                  <a:gd name="T1" fmla="*/ 0 h 52"/>
                  <a:gd name="T2" fmla="*/ 19 w 19"/>
                  <a:gd name="T3" fmla="*/ 9 h 52"/>
                  <a:gd name="T4" fmla="*/ 16 w 19"/>
                  <a:gd name="T5" fmla="*/ 27 h 52"/>
                  <a:gd name="T6" fmla="*/ 10 w 19"/>
                  <a:gd name="T7" fmla="*/ 43 h 52"/>
                  <a:gd name="T8" fmla="*/ 0 w 19"/>
                  <a:gd name="T9" fmla="*/ 52 h 52"/>
                  <a:gd name="T10" fmla="*/ 6 w 19"/>
                  <a:gd name="T11" fmla="*/ 38 h 52"/>
                  <a:gd name="T12" fmla="*/ 9 w 19"/>
                  <a:gd name="T13" fmla="*/ 19 h 52"/>
                  <a:gd name="T14" fmla="*/ 10 w 19"/>
                  <a:gd name="T15" fmla="*/ 4 h 52"/>
                  <a:gd name="T16" fmla="*/ 16 w 19"/>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52"/>
                  <a:gd name="T29" fmla="*/ 19 w 19"/>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52">
                    <a:moveTo>
                      <a:pt x="16" y="0"/>
                    </a:moveTo>
                    <a:lnTo>
                      <a:pt x="19" y="9"/>
                    </a:lnTo>
                    <a:lnTo>
                      <a:pt x="16" y="27"/>
                    </a:lnTo>
                    <a:lnTo>
                      <a:pt x="10" y="43"/>
                    </a:lnTo>
                    <a:lnTo>
                      <a:pt x="0" y="52"/>
                    </a:lnTo>
                    <a:lnTo>
                      <a:pt x="6" y="38"/>
                    </a:lnTo>
                    <a:lnTo>
                      <a:pt x="9" y="19"/>
                    </a:lnTo>
                    <a:lnTo>
                      <a:pt x="10" y="4"/>
                    </a:lnTo>
                    <a:lnTo>
                      <a:pt x="1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24" name="Freeform 109"/>
              <p:cNvSpPr>
                <a:spLocks/>
              </p:cNvSpPr>
              <p:nvPr/>
            </p:nvSpPr>
            <p:spPr bwMode="auto">
              <a:xfrm>
                <a:off x="2492" y="1464"/>
                <a:ext cx="41" cy="41"/>
              </a:xfrm>
              <a:custGeom>
                <a:avLst/>
                <a:gdLst>
                  <a:gd name="T0" fmla="*/ 0 w 41"/>
                  <a:gd name="T1" fmla="*/ 41 h 41"/>
                  <a:gd name="T2" fmla="*/ 7 w 41"/>
                  <a:gd name="T3" fmla="*/ 31 h 41"/>
                  <a:gd name="T4" fmla="*/ 17 w 41"/>
                  <a:gd name="T5" fmla="*/ 15 h 41"/>
                  <a:gd name="T6" fmla="*/ 29 w 41"/>
                  <a:gd name="T7" fmla="*/ 1 h 41"/>
                  <a:gd name="T8" fmla="*/ 40 w 41"/>
                  <a:gd name="T9" fmla="*/ 0 h 41"/>
                  <a:gd name="T10" fmla="*/ 41 w 41"/>
                  <a:gd name="T11" fmla="*/ 4 h 41"/>
                  <a:gd name="T12" fmla="*/ 40 w 41"/>
                  <a:gd name="T13" fmla="*/ 10 h 41"/>
                  <a:gd name="T14" fmla="*/ 34 w 41"/>
                  <a:gd name="T15" fmla="*/ 16 h 41"/>
                  <a:gd name="T16" fmla="*/ 26 w 41"/>
                  <a:gd name="T17" fmla="*/ 22 h 41"/>
                  <a:gd name="T18" fmla="*/ 19 w 41"/>
                  <a:gd name="T19" fmla="*/ 28 h 41"/>
                  <a:gd name="T20" fmla="*/ 12 w 41"/>
                  <a:gd name="T21" fmla="*/ 33 h 41"/>
                  <a:gd name="T22" fmla="*/ 4 w 41"/>
                  <a:gd name="T23" fmla="*/ 38 h 41"/>
                  <a:gd name="T24" fmla="*/ 0 w 41"/>
                  <a:gd name="T25" fmla="*/ 41 h 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1"/>
                  <a:gd name="T41" fmla="*/ 41 w 41"/>
                  <a:gd name="T42" fmla="*/ 41 h 4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1">
                    <a:moveTo>
                      <a:pt x="0" y="41"/>
                    </a:moveTo>
                    <a:lnTo>
                      <a:pt x="7" y="31"/>
                    </a:lnTo>
                    <a:lnTo>
                      <a:pt x="17" y="15"/>
                    </a:lnTo>
                    <a:lnTo>
                      <a:pt x="29" y="1"/>
                    </a:lnTo>
                    <a:lnTo>
                      <a:pt x="40" y="0"/>
                    </a:lnTo>
                    <a:lnTo>
                      <a:pt x="41" y="4"/>
                    </a:lnTo>
                    <a:lnTo>
                      <a:pt x="40" y="10"/>
                    </a:lnTo>
                    <a:lnTo>
                      <a:pt x="34" y="16"/>
                    </a:lnTo>
                    <a:lnTo>
                      <a:pt x="26" y="22"/>
                    </a:lnTo>
                    <a:lnTo>
                      <a:pt x="19" y="28"/>
                    </a:lnTo>
                    <a:lnTo>
                      <a:pt x="12" y="33"/>
                    </a:lnTo>
                    <a:lnTo>
                      <a:pt x="4" y="38"/>
                    </a:lnTo>
                    <a:lnTo>
                      <a:pt x="0" y="4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25" name="Freeform 110"/>
              <p:cNvSpPr>
                <a:spLocks/>
              </p:cNvSpPr>
              <p:nvPr/>
            </p:nvSpPr>
            <p:spPr bwMode="auto">
              <a:xfrm>
                <a:off x="2501" y="1492"/>
                <a:ext cx="53" cy="12"/>
              </a:xfrm>
              <a:custGeom>
                <a:avLst/>
                <a:gdLst>
                  <a:gd name="T0" fmla="*/ 0 w 53"/>
                  <a:gd name="T1" fmla="*/ 10 h 12"/>
                  <a:gd name="T2" fmla="*/ 3 w 53"/>
                  <a:gd name="T3" fmla="*/ 10 h 12"/>
                  <a:gd name="T4" fmla="*/ 10 w 53"/>
                  <a:gd name="T5" fmla="*/ 10 h 12"/>
                  <a:gd name="T6" fmla="*/ 19 w 53"/>
                  <a:gd name="T7" fmla="*/ 10 h 12"/>
                  <a:gd name="T8" fmla="*/ 28 w 53"/>
                  <a:gd name="T9" fmla="*/ 12 h 12"/>
                  <a:gd name="T10" fmla="*/ 37 w 53"/>
                  <a:gd name="T11" fmla="*/ 12 h 12"/>
                  <a:gd name="T12" fmla="*/ 45 w 53"/>
                  <a:gd name="T13" fmla="*/ 10 h 12"/>
                  <a:gd name="T14" fmla="*/ 51 w 53"/>
                  <a:gd name="T15" fmla="*/ 7 h 12"/>
                  <a:gd name="T16" fmla="*/ 53 w 53"/>
                  <a:gd name="T17" fmla="*/ 5 h 12"/>
                  <a:gd name="T18" fmla="*/ 51 w 53"/>
                  <a:gd name="T19" fmla="*/ 2 h 12"/>
                  <a:gd name="T20" fmla="*/ 45 w 53"/>
                  <a:gd name="T21" fmla="*/ 0 h 12"/>
                  <a:gd name="T22" fmla="*/ 38 w 53"/>
                  <a:gd name="T23" fmla="*/ 0 h 12"/>
                  <a:gd name="T24" fmla="*/ 31 w 53"/>
                  <a:gd name="T25" fmla="*/ 2 h 12"/>
                  <a:gd name="T26" fmla="*/ 20 w 53"/>
                  <a:gd name="T27" fmla="*/ 5 h 12"/>
                  <a:gd name="T28" fmla="*/ 13 w 53"/>
                  <a:gd name="T29" fmla="*/ 6 h 12"/>
                  <a:gd name="T30" fmla="*/ 6 w 53"/>
                  <a:gd name="T31" fmla="*/ 9 h 12"/>
                  <a:gd name="T32" fmla="*/ 0 w 53"/>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12"/>
                  <a:gd name="T53" fmla="*/ 53 w 5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12">
                    <a:moveTo>
                      <a:pt x="0" y="10"/>
                    </a:moveTo>
                    <a:lnTo>
                      <a:pt x="3" y="10"/>
                    </a:lnTo>
                    <a:lnTo>
                      <a:pt x="10" y="10"/>
                    </a:lnTo>
                    <a:lnTo>
                      <a:pt x="19" y="10"/>
                    </a:lnTo>
                    <a:lnTo>
                      <a:pt x="28" y="12"/>
                    </a:lnTo>
                    <a:lnTo>
                      <a:pt x="37" y="12"/>
                    </a:lnTo>
                    <a:lnTo>
                      <a:pt x="45" y="10"/>
                    </a:lnTo>
                    <a:lnTo>
                      <a:pt x="51" y="7"/>
                    </a:lnTo>
                    <a:lnTo>
                      <a:pt x="53" y="5"/>
                    </a:lnTo>
                    <a:lnTo>
                      <a:pt x="51" y="2"/>
                    </a:lnTo>
                    <a:lnTo>
                      <a:pt x="45" y="0"/>
                    </a:lnTo>
                    <a:lnTo>
                      <a:pt x="38" y="0"/>
                    </a:lnTo>
                    <a:lnTo>
                      <a:pt x="31" y="2"/>
                    </a:lnTo>
                    <a:lnTo>
                      <a:pt x="20" y="5"/>
                    </a:lnTo>
                    <a:lnTo>
                      <a:pt x="13" y="6"/>
                    </a:lnTo>
                    <a:lnTo>
                      <a:pt x="6" y="9"/>
                    </a:lnTo>
                    <a:lnTo>
                      <a:pt x="0" y="1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26" name="Freeform 111"/>
              <p:cNvSpPr>
                <a:spLocks/>
              </p:cNvSpPr>
              <p:nvPr/>
            </p:nvSpPr>
            <p:spPr bwMode="auto">
              <a:xfrm>
                <a:off x="2490" y="1504"/>
                <a:ext cx="53" cy="40"/>
              </a:xfrm>
              <a:custGeom>
                <a:avLst/>
                <a:gdLst>
                  <a:gd name="T0" fmla="*/ 0 w 53"/>
                  <a:gd name="T1" fmla="*/ 0 h 40"/>
                  <a:gd name="T2" fmla="*/ 8 w 53"/>
                  <a:gd name="T3" fmla="*/ 3 h 40"/>
                  <a:gd name="T4" fmla="*/ 17 w 53"/>
                  <a:gd name="T5" fmla="*/ 9 h 40"/>
                  <a:gd name="T6" fmla="*/ 25 w 53"/>
                  <a:gd name="T7" fmla="*/ 15 h 40"/>
                  <a:gd name="T8" fmla="*/ 36 w 53"/>
                  <a:gd name="T9" fmla="*/ 21 h 40"/>
                  <a:gd name="T10" fmla="*/ 43 w 53"/>
                  <a:gd name="T11" fmla="*/ 27 h 40"/>
                  <a:gd name="T12" fmla="*/ 50 w 53"/>
                  <a:gd name="T13" fmla="*/ 32 h 40"/>
                  <a:gd name="T14" fmla="*/ 53 w 53"/>
                  <a:gd name="T15" fmla="*/ 37 h 40"/>
                  <a:gd name="T16" fmla="*/ 52 w 53"/>
                  <a:gd name="T17" fmla="*/ 40 h 40"/>
                  <a:gd name="T18" fmla="*/ 48 w 53"/>
                  <a:gd name="T19" fmla="*/ 40 h 40"/>
                  <a:gd name="T20" fmla="*/ 42 w 53"/>
                  <a:gd name="T21" fmla="*/ 37 h 40"/>
                  <a:gd name="T22" fmla="*/ 34 w 53"/>
                  <a:gd name="T23" fmla="*/ 32 h 40"/>
                  <a:gd name="T24" fmla="*/ 27 w 53"/>
                  <a:gd name="T25" fmla="*/ 25 h 40"/>
                  <a:gd name="T26" fmla="*/ 18 w 53"/>
                  <a:gd name="T27" fmla="*/ 18 h 40"/>
                  <a:gd name="T28" fmla="*/ 11 w 53"/>
                  <a:gd name="T29" fmla="*/ 10 h 40"/>
                  <a:gd name="T30" fmla="*/ 5 w 53"/>
                  <a:gd name="T31" fmla="*/ 4 h 40"/>
                  <a:gd name="T32" fmla="*/ 0 w 53"/>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40"/>
                  <a:gd name="T53" fmla="*/ 53 w 53"/>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40">
                    <a:moveTo>
                      <a:pt x="0" y="0"/>
                    </a:moveTo>
                    <a:lnTo>
                      <a:pt x="8" y="3"/>
                    </a:lnTo>
                    <a:lnTo>
                      <a:pt x="17" y="9"/>
                    </a:lnTo>
                    <a:lnTo>
                      <a:pt x="25" y="15"/>
                    </a:lnTo>
                    <a:lnTo>
                      <a:pt x="36" y="21"/>
                    </a:lnTo>
                    <a:lnTo>
                      <a:pt x="43" y="27"/>
                    </a:lnTo>
                    <a:lnTo>
                      <a:pt x="50" y="32"/>
                    </a:lnTo>
                    <a:lnTo>
                      <a:pt x="53" y="37"/>
                    </a:lnTo>
                    <a:lnTo>
                      <a:pt x="52" y="40"/>
                    </a:lnTo>
                    <a:lnTo>
                      <a:pt x="48" y="40"/>
                    </a:lnTo>
                    <a:lnTo>
                      <a:pt x="42" y="37"/>
                    </a:lnTo>
                    <a:lnTo>
                      <a:pt x="34" y="32"/>
                    </a:lnTo>
                    <a:lnTo>
                      <a:pt x="27" y="25"/>
                    </a:lnTo>
                    <a:lnTo>
                      <a:pt x="18" y="18"/>
                    </a:lnTo>
                    <a:lnTo>
                      <a:pt x="11" y="10"/>
                    </a:lnTo>
                    <a:lnTo>
                      <a:pt x="5"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27" name="Freeform 112"/>
              <p:cNvSpPr>
                <a:spLocks/>
              </p:cNvSpPr>
              <p:nvPr/>
            </p:nvSpPr>
            <p:spPr bwMode="auto">
              <a:xfrm>
                <a:off x="2223" y="1488"/>
                <a:ext cx="13" cy="66"/>
              </a:xfrm>
              <a:custGeom>
                <a:avLst/>
                <a:gdLst>
                  <a:gd name="T0" fmla="*/ 7 w 13"/>
                  <a:gd name="T1" fmla="*/ 0 h 66"/>
                  <a:gd name="T2" fmla="*/ 10 w 13"/>
                  <a:gd name="T3" fmla="*/ 17 h 66"/>
                  <a:gd name="T4" fmla="*/ 13 w 13"/>
                  <a:gd name="T5" fmla="*/ 38 h 66"/>
                  <a:gd name="T6" fmla="*/ 13 w 13"/>
                  <a:gd name="T7" fmla="*/ 57 h 66"/>
                  <a:gd name="T8" fmla="*/ 6 w 13"/>
                  <a:gd name="T9" fmla="*/ 66 h 66"/>
                  <a:gd name="T10" fmla="*/ 0 w 13"/>
                  <a:gd name="T11" fmla="*/ 59 h 66"/>
                  <a:gd name="T12" fmla="*/ 2 w 13"/>
                  <a:gd name="T13" fmla="*/ 40 h 66"/>
                  <a:gd name="T14" fmla="*/ 5 w 13"/>
                  <a:gd name="T15" fmla="*/ 17 h 66"/>
                  <a:gd name="T16" fmla="*/ 7 w 13"/>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6"/>
                  <a:gd name="T29" fmla="*/ 13 w 13"/>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6">
                    <a:moveTo>
                      <a:pt x="7" y="0"/>
                    </a:moveTo>
                    <a:lnTo>
                      <a:pt x="10" y="17"/>
                    </a:lnTo>
                    <a:lnTo>
                      <a:pt x="13" y="38"/>
                    </a:lnTo>
                    <a:lnTo>
                      <a:pt x="13" y="57"/>
                    </a:lnTo>
                    <a:lnTo>
                      <a:pt x="6" y="66"/>
                    </a:lnTo>
                    <a:lnTo>
                      <a:pt x="0" y="59"/>
                    </a:lnTo>
                    <a:lnTo>
                      <a:pt x="2" y="40"/>
                    </a:lnTo>
                    <a:lnTo>
                      <a:pt x="5" y="17"/>
                    </a:lnTo>
                    <a:lnTo>
                      <a:pt x="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28" name="Freeform 113"/>
              <p:cNvSpPr>
                <a:spLocks/>
              </p:cNvSpPr>
              <p:nvPr/>
            </p:nvSpPr>
            <p:spPr bwMode="auto">
              <a:xfrm>
                <a:off x="2194" y="1477"/>
                <a:ext cx="25" cy="65"/>
              </a:xfrm>
              <a:custGeom>
                <a:avLst/>
                <a:gdLst>
                  <a:gd name="T0" fmla="*/ 25 w 25"/>
                  <a:gd name="T1" fmla="*/ 0 h 65"/>
                  <a:gd name="T2" fmla="*/ 23 w 25"/>
                  <a:gd name="T3" fmla="*/ 15 h 65"/>
                  <a:gd name="T4" fmla="*/ 19 w 25"/>
                  <a:gd name="T5" fmla="*/ 37 h 65"/>
                  <a:gd name="T6" fmla="*/ 13 w 25"/>
                  <a:gd name="T7" fmla="*/ 56 h 65"/>
                  <a:gd name="T8" fmla="*/ 2 w 25"/>
                  <a:gd name="T9" fmla="*/ 65 h 65"/>
                  <a:gd name="T10" fmla="*/ 0 w 25"/>
                  <a:gd name="T11" fmla="*/ 56 h 65"/>
                  <a:gd name="T12" fmla="*/ 7 w 25"/>
                  <a:gd name="T13" fmla="*/ 37 h 65"/>
                  <a:gd name="T14" fmla="*/ 17 w 25"/>
                  <a:gd name="T15" fmla="*/ 15 h 65"/>
                  <a:gd name="T16" fmla="*/ 25 w 25"/>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65"/>
                  <a:gd name="T29" fmla="*/ 25 w 25"/>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65">
                    <a:moveTo>
                      <a:pt x="25" y="0"/>
                    </a:moveTo>
                    <a:lnTo>
                      <a:pt x="23" y="15"/>
                    </a:lnTo>
                    <a:lnTo>
                      <a:pt x="19" y="37"/>
                    </a:lnTo>
                    <a:lnTo>
                      <a:pt x="13" y="56"/>
                    </a:lnTo>
                    <a:lnTo>
                      <a:pt x="2" y="65"/>
                    </a:lnTo>
                    <a:lnTo>
                      <a:pt x="0" y="56"/>
                    </a:lnTo>
                    <a:lnTo>
                      <a:pt x="7" y="37"/>
                    </a:lnTo>
                    <a:lnTo>
                      <a:pt x="17" y="15"/>
                    </a:lnTo>
                    <a:lnTo>
                      <a:pt x="2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29" name="Freeform 114"/>
              <p:cNvSpPr>
                <a:spLocks/>
              </p:cNvSpPr>
              <p:nvPr/>
            </p:nvSpPr>
            <p:spPr bwMode="auto">
              <a:xfrm>
                <a:off x="2250" y="1491"/>
                <a:ext cx="13" cy="62"/>
              </a:xfrm>
              <a:custGeom>
                <a:avLst/>
                <a:gdLst>
                  <a:gd name="T0" fmla="*/ 3 w 13"/>
                  <a:gd name="T1" fmla="*/ 0 h 62"/>
                  <a:gd name="T2" fmla="*/ 9 w 13"/>
                  <a:gd name="T3" fmla="*/ 8 h 62"/>
                  <a:gd name="T4" fmla="*/ 13 w 13"/>
                  <a:gd name="T5" fmla="*/ 28 h 62"/>
                  <a:gd name="T6" fmla="*/ 13 w 13"/>
                  <a:gd name="T7" fmla="*/ 48 h 62"/>
                  <a:gd name="T8" fmla="*/ 6 w 13"/>
                  <a:gd name="T9" fmla="*/ 62 h 62"/>
                  <a:gd name="T10" fmla="*/ 0 w 13"/>
                  <a:gd name="T11" fmla="*/ 57 h 62"/>
                  <a:gd name="T12" fmla="*/ 0 w 13"/>
                  <a:gd name="T13" fmla="*/ 40 h 62"/>
                  <a:gd name="T14" fmla="*/ 3 w 13"/>
                  <a:gd name="T15" fmla="*/ 17 h 62"/>
                  <a:gd name="T16" fmla="*/ 3 w 13"/>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2"/>
                  <a:gd name="T29" fmla="*/ 13 w 13"/>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2">
                    <a:moveTo>
                      <a:pt x="3" y="0"/>
                    </a:moveTo>
                    <a:lnTo>
                      <a:pt x="9" y="8"/>
                    </a:lnTo>
                    <a:lnTo>
                      <a:pt x="13" y="28"/>
                    </a:lnTo>
                    <a:lnTo>
                      <a:pt x="13" y="48"/>
                    </a:lnTo>
                    <a:lnTo>
                      <a:pt x="6" y="62"/>
                    </a:lnTo>
                    <a:lnTo>
                      <a:pt x="0" y="57"/>
                    </a:lnTo>
                    <a:lnTo>
                      <a:pt x="0" y="40"/>
                    </a:lnTo>
                    <a:lnTo>
                      <a:pt x="3" y="17"/>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30" name="Freeform 115"/>
              <p:cNvSpPr>
                <a:spLocks/>
              </p:cNvSpPr>
              <p:nvPr/>
            </p:nvSpPr>
            <p:spPr bwMode="auto">
              <a:xfrm>
                <a:off x="2273" y="1501"/>
                <a:ext cx="15" cy="66"/>
              </a:xfrm>
              <a:custGeom>
                <a:avLst/>
                <a:gdLst>
                  <a:gd name="T0" fmla="*/ 0 w 15"/>
                  <a:gd name="T1" fmla="*/ 0 h 66"/>
                  <a:gd name="T2" fmla="*/ 6 w 15"/>
                  <a:gd name="T3" fmla="*/ 13 h 66"/>
                  <a:gd name="T4" fmla="*/ 12 w 15"/>
                  <a:gd name="T5" fmla="*/ 34 h 66"/>
                  <a:gd name="T6" fmla="*/ 15 w 15"/>
                  <a:gd name="T7" fmla="*/ 55 h 66"/>
                  <a:gd name="T8" fmla="*/ 11 w 15"/>
                  <a:gd name="T9" fmla="*/ 66 h 66"/>
                  <a:gd name="T10" fmla="*/ 6 w 15"/>
                  <a:gd name="T11" fmla="*/ 62 h 66"/>
                  <a:gd name="T12" fmla="*/ 3 w 15"/>
                  <a:gd name="T13" fmla="*/ 44 h 66"/>
                  <a:gd name="T14" fmla="*/ 3 w 15"/>
                  <a:gd name="T15" fmla="*/ 21 h 66"/>
                  <a:gd name="T16" fmla="*/ 0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0" y="0"/>
                    </a:moveTo>
                    <a:lnTo>
                      <a:pt x="6" y="13"/>
                    </a:lnTo>
                    <a:lnTo>
                      <a:pt x="12" y="34"/>
                    </a:lnTo>
                    <a:lnTo>
                      <a:pt x="15" y="55"/>
                    </a:lnTo>
                    <a:lnTo>
                      <a:pt x="11" y="66"/>
                    </a:lnTo>
                    <a:lnTo>
                      <a:pt x="6" y="62"/>
                    </a:lnTo>
                    <a:lnTo>
                      <a:pt x="3" y="44"/>
                    </a:lnTo>
                    <a:lnTo>
                      <a:pt x="3" y="21"/>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31" name="Freeform 116"/>
              <p:cNvSpPr>
                <a:spLocks/>
              </p:cNvSpPr>
              <p:nvPr/>
            </p:nvSpPr>
            <p:spPr bwMode="auto">
              <a:xfrm>
                <a:off x="2297" y="1511"/>
                <a:ext cx="18" cy="67"/>
              </a:xfrm>
              <a:custGeom>
                <a:avLst/>
                <a:gdLst>
                  <a:gd name="T0" fmla="*/ 0 w 18"/>
                  <a:gd name="T1" fmla="*/ 0 h 67"/>
                  <a:gd name="T2" fmla="*/ 6 w 18"/>
                  <a:gd name="T3" fmla="*/ 15 h 67"/>
                  <a:gd name="T4" fmla="*/ 15 w 18"/>
                  <a:gd name="T5" fmla="*/ 37 h 67"/>
                  <a:gd name="T6" fmla="*/ 18 w 18"/>
                  <a:gd name="T7" fmla="*/ 58 h 67"/>
                  <a:gd name="T8" fmla="*/ 15 w 18"/>
                  <a:gd name="T9" fmla="*/ 67 h 67"/>
                  <a:gd name="T10" fmla="*/ 7 w 18"/>
                  <a:gd name="T11" fmla="*/ 59 h 67"/>
                  <a:gd name="T12" fmla="*/ 4 w 18"/>
                  <a:gd name="T13" fmla="*/ 40 h 67"/>
                  <a:gd name="T14" fmla="*/ 3 w 18"/>
                  <a:gd name="T15" fmla="*/ 20 h 67"/>
                  <a:gd name="T16" fmla="*/ 0 w 18"/>
                  <a:gd name="T17" fmla="*/ 0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7"/>
                  <a:gd name="T29" fmla="*/ 18 w 18"/>
                  <a:gd name="T30" fmla="*/ 67 h 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7">
                    <a:moveTo>
                      <a:pt x="0" y="0"/>
                    </a:moveTo>
                    <a:lnTo>
                      <a:pt x="6" y="15"/>
                    </a:lnTo>
                    <a:lnTo>
                      <a:pt x="15" y="37"/>
                    </a:lnTo>
                    <a:lnTo>
                      <a:pt x="18" y="58"/>
                    </a:lnTo>
                    <a:lnTo>
                      <a:pt x="15" y="67"/>
                    </a:lnTo>
                    <a:lnTo>
                      <a:pt x="7" y="59"/>
                    </a:lnTo>
                    <a:lnTo>
                      <a:pt x="4" y="40"/>
                    </a:lnTo>
                    <a:lnTo>
                      <a:pt x="3" y="20"/>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32" name="Freeform 117"/>
              <p:cNvSpPr>
                <a:spLocks/>
              </p:cNvSpPr>
              <p:nvPr/>
            </p:nvSpPr>
            <p:spPr bwMode="auto">
              <a:xfrm>
                <a:off x="2321" y="1516"/>
                <a:ext cx="22" cy="74"/>
              </a:xfrm>
              <a:custGeom>
                <a:avLst/>
                <a:gdLst>
                  <a:gd name="T0" fmla="*/ 0 w 22"/>
                  <a:gd name="T1" fmla="*/ 0 h 74"/>
                  <a:gd name="T2" fmla="*/ 10 w 22"/>
                  <a:gd name="T3" fmla="*/ 19 h 74"/>
                  <a:gd name="T4" fmla="*/ 19 w 22"/>
                  <a:gd name="T5" fmla="*/ 43 h 74"/>
                  <a:gd name="T6" fmla="*/ 22 w 22"/>
                  <a:gd name="T7" fmla="*/ 63 h 74"/>
                  <a:gd name="T8" fmla="*/ 16 w 22"/>
                  <a:gd name="T9" fmla="*/ 74 h 74"/>
                  <a:gd name="T10" fmla="*/ 7 w 22"/>
                  <a:gd name="T11" fmla="*/ 65 h 74"/>
                  <a:gd name="T12" fmla="*/ 4 w 22"/>
                  <a:gd name="T13" fmla="*/ 43 h 74"/>
                  <a:gd name="T14" fmla="*/ 2 w 22"/>
                  <a:gd name="T15" fmla="*/ 17 h 74"/>
                  <a:gd name="T16" fmla="*/ 0 w 22"/>
                  <a:gd name="T17" fmla="*/ 0 h 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74"/>
                  <a:gd name="T29" fmla="*/ 22 w 22"/>
                  <a:gd name="T30" fmla="*/ 74 h 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74">
                    <a:moveTo>
                      <a:pt x="0" y="0"/>
                    </a:moveTo>
                    <a:lnTo>
                      <a:pt x="10" y="19"/>
                    </a:lnTo>
                    <a:lnTo>
                      <a:pt x="19" y="43"/>
                    </a:lnTo>
                    <a:lnTo>
                      <a:pt x="22" y="63"/>
                    </a:lnTo>
                    <a:lnTo>
                      <a:pt x="16" y="74"/>
                    </a:lnTo>
                    <a:lnTo>
                      <a:pt x="7" y="65"/>
                    </a:lnTo>
                    <a:lnTo>
                      <a:pt x="4" y="43"/>
                    </a:lnTo>
                    <a:lnTo>
                      <a:pt x="2" y="1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33" name="Freeform 118"/>
              <p:cNvSpPr>
                <a:spLocks/>
              </p:cNvSpPr>
              <p:nvPr/>
            </p:nvSpPr>
            <p:spPr bwMode="auto">
              <a:xfrm>
                <a:off x="2349" y="1520"/>
                <a:ext cx="29" cy="79"/>
              </a:xfrm>
              <a:custGeom>
                <a:avLst/>
                <a:gdLst>
                  <a:gd name="T0" fmla="*/ 0 w 29"/>
                  <a:gd name="T1" fmla="*/ 0 h 79"/>
                  <a:gd name="T2" fmla="*/ 8 w 29"/>
                  <a:gd name="T3" fmla="*/ 18 h 79"/>
                  <a:gd name="T4" fmla="*/ 22 w 29"/>
                  <a:gd name="T5" fmla="*/ 46 h 79"/>
                  <a:gd name="T6" fmla="*/ 29 w 29"/>
                  <a:gd name="T7" fmla="*/ 70 h 79"/>
                  <a:gd name="T8" fmla="*/ 25 w 29"/>
                  <a:gd name="T9" fmla="*/ 79 h 79"/>
                  <a:gd name="T10" fmla="*/ 14 w 29"/>
                  <a:gd name="T11" fmla="*/ 67 h 79"/>
                  <a:gd name="T12" fmla="*/ 8 w 29"/>
                  <a:gd name="T13" fmla="*/ 42 h 79"/>
                  <a:gd name="T14" fmla="*/ 3 w 29"/>
                  <a:gd name="T15" fmla="*/ 16 h 79"/>
                  <a:gd name="T16" fmla="*/ 0 w 29"/>
                  <a:gd name="T17" fmla="*/ 0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9"/>
                  <a:gd name="T29" fmla="*/ 29 w 29"/>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9">
                    <a:moveTo>
                      <a:pt x="0" y="0"/>
                    </a:moveTo>
                    <a:lnTo>
                      <a:pt x="8" y="18"/>
                    </a:lnTo>
                    <a:lnTo>
                      <a:pt x="22" y="46"/>
                    </a:lnTo>
                    <a:lnTo>
                      <a:pt x="29" y="70"/>
                    </a:lnTo>
                    <a:lnTo>
                      <a:pt x="25" y="79"/>
                    </a:lnTo>
                    <a:lnTo>
                      <a:pt x="14" y="67"/>
                    </a:lnTo>
                    <a:lnTo>
                      <a:pt x="8" y="42"/>
                    </a:lnTo>
                    <a:lnTo>
                      <a:pt x="3" y="1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34" name="Freeform 119"/>
              <p:cNvSpPr>
                <a:spLocks/>
              </p:cNvSpPr>
              <p:nvPr/>
            </p:nvSpPr>
            <p:spPr bwMode="auto">
              <a:xfrm>
                <a:off x="2369" y="1519"/>
                <a:ext cx="39" cy="85"/>
              </a:xfrm>
              <a:custGeom>
                <a:avLst/>
                <a:gdLst>
                  <a:gd name="T0" fmla="*/ 0 w 39"/>
                  <a:gd name="T1" fmla="*/ 0 h 85"/>
                  <a:gd name="T2" fmla="*/ 8 w 39"/>
                  <a:gd name="T3" fmla="*/ 7 h 85"/>
                  <a:gd name="T4" fmla="*/ 16 w 39"/>
                  <a:gd name="T5" fmla="*/ 19 h 85"/>
                  <a:gd name="T6" fmla="*/ 24 w 39"/>
                  <a:gd name="T7" fmla="*/ 32 h 85"/>
                  <a:gd name="T8" fmla="*/ 31 w 39"/>
                  <a:gd name="T9" fmla="*/ 47 h 85"/>
                  <a:gd name="T10" fmla="*/ 36 w 39"/>
                  <a:gd name="T11" fmla="*/ 62 h 85"/>
                  <a:gd name="T12" fmla="*/ 39 w 39"/>
                  <a:gd name="T13" fmla="*/ 74 h 85"/>
                  <a:gd name="T14" fmla="*/ 37 w 39"/>
                  <a:gd name="T15" fmla="*/ 82 h 85"/>
                  <a:gd name="T16" fmla="*/ 33 w 39"/>
                  <a:gd name="T17" fmla="*/ 85 h 85"/>
                  <a:gd name="T18" fmla="*/ 21 w 39"/>
                  <a:gd name="T19" fmla="*/ 77 h 85"/>
                  <a:gd name="T20" fmla="*/ 11 w 39"/>
                  <a:gd name="T21" fmla="*/ 51 h 85"/>
                  <a:gd name="T22" fmla="*/ 5 w 39"/>
                  <a:gd name="T23" fmla="*/ 22 h 85"/>
                  <a:gd name="T24" fmla="*/ 0 w 39"/>
                  <a:gd name="T25" fmla="*/ 0 h 8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
                  <a:gd name="T40" fmla="*/ 0 h 85"/>
                  <a:gd name="T41" fmla="*/ 39 w 39"/>
                  <a:gd name="T42" fmla="*/ 85 h 8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 h="85">
                    <a:moveTo>
                      <a:pt x="0" y="0"/>
                    </a:moveTo>
                    <a:lnTo>
                      <a:pt x="8" y="7"/>
                    </a:lnTo>
                    <a:lnTo>
                      <a:pt x="16" y="19"/>
                    </a:lnTo>
                    <a:lnTo>
                      <a:pt x="24" y="32"/>
                    </a:lnTo>
                    <a:lnTo>
                      <a:pt x="31" y="47"/>
                    </a:lnTo>
                    <a:lnTo>
                      <a:pt x="36" y="62"/>
                    </a:lnTo>
                    <a:lnTo>
                      <a:pt x="39" y="74"/>
                    </a:lnTo>
                    <a:lnTo>
                      <a:pt x="37" y="82"/>
                    </a:lnTo>
                    <a:lnTo>
                      <a:pt x="33" y="85"/>
                    </a:lnTo>
                    <a:lnTo>
                      <a:pt x="21" y="77"/>
                    </a:lnTo>
                    <a:lnTo>
                      <a:pt x="11" y="51"/>
                    </a:lnTo>
                    <a:lnTo>
                      <a:pt x="5" y="2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35" name="Freeform 120"/>
              <p:cNvSpPr>
                <a:spLocks/>
              </p:cNvSpPr>
              <p:nvPr/>
            </p:nvSpPr>
            <p:spPr bwMode="auto">
              <a:xfrm>
                <a:off x="2402" y="1516"/>
                <a:ext cx="59" cy="78"/>
              </a:xfrm>
              <a:custGeom>
                <a:avLst/>
                <a:gdLst>
                  <a:gd name="T0" fmla="*/ 0 w 59"/>
                  <a:gd name="T1" fmla="*/ 0 h 78"/>
                  <a:gd name="T2" fmla="*/ 9 w 59"/>
                  <a:gd name="T3" fmla="*/ 6 h 78"/>
                  <a:gd name="T4" fmla="*/ 19 w 59"/>
                  <a:gd name="T5" fmla="*/ 16 h 78"/>
                  <a:gd name="T6" fmla="*/ 31 w 59"/>
                  <a:gd name="T7" fmla="*/ 28 h 78"/>
                  <a:gd name="T8" fmla="*/ 41 w 59"/>
                  <a:gd name="T9" fmla="*/ 41 h 78"/>
                  <a:gd name="T10" fmla="*/ 50 w 59"/>
                  <a:gd name="T11" fmla="*/ 54 h 78"/>
                  <a:gd name="T12" fmla="*/ 56 w 59"/>
                  <a:gd name="T13" fmla="*/ 65 h 78"/>
                  <a:gd name="T14" fmla="*/ 59 w 59"/>
                  <a:gd name="T15" fmla="*/ 74 h 78"/>
                  <a:gd name="T16" fmla="*/ 57 w 59"/>
                  <a:gd name="T17" fmla="*/ 78 h 78"/>
                  <a:gd name="T18" fmla="*/ 51 w 59"/>
                  <a:gd name="T19" fmla="*/ 78 h 78"/>
                  <a:gd name="T20" fmla="*/ 44 w 59"/>
                  <a:gd name="T21" fmla="*/ 72 h 78"/>
                  <a:gd name="T22" fmla="*/ 35 w 59"/>
                  <a:gd name="T23" fmla="*/ 63 h 78"/>
                  <a:gd name="T24" fmla="*/ 26 w 59"/>
                  <a:gd name="T25" fmla="*/ 51 h 78"/>
                  <a:gd name="T26" fmla="*/ 17 w 59"/>
                  <a:gd name="T27" fmla="*/ 38 h 78"/>
                  <a:gd name="T28" fmla="*/ 10 w 59"/>
                  <a:gd name="T29" fmla="*/ 25 h 78"/>
                  <a:gd name="T30" fmla="*/ 3 w 59"/>
                  <a:gd name="T31" fmla="*/ 12 h 78"/>
                  <a:gd name="T32" fmla="*/ 0 w 59"/>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78"/>
                  <a:gd name="T53" fmla="*/ 59 w 59"/>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78">
                    <a:moveTo>
                      <a:pt x="0" y="0"/>
                    </a:moveTo>
                    <a:lnTo>
                      <a:pt x="9" y="6"/>
                    </a:lnTo>
                    <a:lnTo>
                      <a:pt x="19" y="16"/>
                    </a:lnTo>
                    <a:lnTo>
                      <a:pt x="31" y="28"/>
                    </a:lnTo>
                    <a:lnTo>
                      <a:pt x="41" y="41"/>
                    </a:lnTo>
                    <a:lnTo>
                      <a:pt x="50" y="54"/>
                    </a:lnTo>
                    <a:lnTo>
                      <a:pt x="56" y="65"/>
                    </a:lnTo>
                    <a:lnTo>
                      <a:pt x="59" y="74"/>
                    </a:lnTo>
                    <a:lnTo>
                      <a:pt x="57" y="78"/>
                    </a:lnTo>
                    <a:lnTo>
                      <a:pt x="51" y="78"/>
                    </a:lnTo>
                    <a:lnTo>
                      <a:pt x="44" y="72"/>
                    </a:lnTo>
                    <a:lnTo>
                      <a:pt x="35" y="63"/>
                    </a:lnTo>
                    <a:lnTo>
                      <a:pt x="26" y="51"/>
                    </a:lnTo>
                    <a:lnTo>
                      <a:pt x="17" y="38"/>
                    </a:lnTo>
                    <a:lnTo>
                      <a:pt x="10" y="25"/>
                    </a:lnTo>
                    <a:lnTo>
                      <a:pt x="3" y="1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36" name="Freeform 121"/>
              <p:cNvSpPr>
                <a:spLocks/>
              </p:cNvSpPr>
              <p:nvPr/>
            </p:nvSpPr>
            <p:spPr bwMode="auto">
              <a:xfrm>
                <a:off x="2433" y="1513"/>
                <a:ext cx="74" cy="65"/>
              </a:xfrm>
              <a:custGeom>
                <a:avLst/>
                <a:gdLst>
                  <a:gd name="T0" fmla="*/ 0 w 74"/>
                  <a:gd name="T1" fmla="*/ 0 h 65"/>
                  <a:gd name="T2" fmla="*/ 9 w 74"/>
                  <a:gd name="T3" fmla="*/ 4 h 65"/>
                  <a:gd name="T4" fmla="*/ 20 w 74"/>
                  <a:gd name="T5" fmla="*/ 13 h 65"/>
                  <a:gd name="T6" fmla="*/ 34 w 74"/>
                  <a:gd name="T7" fmla="*/ 22 h 65"/>
                  <a:gd name="T8" fmla="*/ 47 w 74"/>
                  <a:gd name="T9" fmla="*/ 32 h 65"/>
                  <a:gd name="T10" fmla="*/ 60 w 74"/>
                  <a:gd name="T11" fmla="*/ 43 h 65"/>
                  <a:gd name="T12" fmla="*/ 69 w 74"/>
                  <a:gd name="T13" fmla="*/ 52 h 65"/>
                  <a:gd name="T14" fmla="*/ 74 w 74"/>
                  <a:gd name="T15" fmla="*/ 60 h 65"/>
                  <a:gd name="T16" fmla="*/ 72 w 74"/>
                  <a:gd name="T17" fmla="*/ 65 h 65"/>
                  <a:gd name="T18" fmla="*/ 65 w 74"/>
                  <a:gd name="T19" fmla="*/ 65 h 65"/>
                  <a:gd name="T20" fmla="*/ 56 w 74"/>
                  <a:gd name="T21" fmla="*/ 60 h 65"/>
                  <a:gd name="T22" fmla="*/ 44 w 74"/>
                  <a:gd name="T23" fmla="*/ 52 h 65"/>
                  <a:gd name="T24" fmla="*/ 31 w 74"/>
                  <a:gd name="T25" fmla="*/ 41 h 65"/>
                  <a:gd name="T26" fmla="*/ 19 w 74"/>
                  <a:gd name="T27" fmla="*/ 28 h 65"/>
                  <a:gd name="T28" fmla="*/ 9 w 74"/>
                  <a:gd name="T29" fmla="*/ 18 h 65"/>
                  <a:gd name="T30" fmla="*/ 3 w 74"/>
                  <a:gd name="T31" fmla="*/ 7 h 65"/>
                  <a:gd name="T32" fmla="*/ 0 w 74"/>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5"/>
                  <a:gd name="T53" fmla="*/ 74 w 74"/>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5">
                    <a:moveTo>
                      <a:pt x="0" y="0"/>
                    </a:moveTo>
                    <a:lnTo>
                      <a:pt x="9" y="4"/>
                    </a:lnTo>
                    <a:lnTo>
                      <a:pt x="20" y="13"/>
                    </a:lnTo>
                    <a:lnTo>
                      <a:pt x="34" y="22"/>
                    </a:lnTo>
                    <a:lnTo>
                      <a:pt x="47" y="32"/>
                    </a:lnTo>
                    <a:lnTo>
                      <a:pt x="60" y="43"/>
                    </a:lnTo>
                    <a:lnTo>
                      <a:pt x="69" y="52"/>
                    </a:lnTo>
                    <a:lnTo>
                      <a:pt x="74" y="60"/>
                    </a:lnTo>
                    <a:lnTo>
                      <a:pt x="72" y="65"/>
                    </a:lnTo>
                    <a:lnTo>
                      <a:pt x="65" y="65"/>
                    </a:lnTo>
                    <a:lnTo>
                      <a:pt x="56" y="60"/>
                    </a:lnTo>
                    <a:lnTo>
                      <a:pt x="44" y="52"/>
                    </a:lnTo>
                    <a:lnTo>
                      <a:pt x="31" y="41"/>
                    </a:lnTo>
                    <a:lnTo>
                      <a:pt x="19" y="28"/>
                    </a:lnTo>
                    <a:lnTo>
                      <a:pt x="9" y="18"/>
                    </a:lnTo>
                    <a:lnTo>
                      <a:pt x="3" y="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37" name="Freeform 122"/>
              <p:cNvSpPr>
                <a:spLocks/>
              </p:cNvSpPr>
              <p:nvPr/>
            </p:nvSpPr>
            <p:spPr bwMode="auto">
              <a:xfrm>
                <a:off x="2462" y="1508"/>
                <a:ext cx="65" cy="59"/>
              </a:xfrm>
              <a:custGeom>
                <a:avLst/>
                <a:gdLst>
                  <a:gd name="T0" fmla="*/ 62 w 65"/>
                  <a:gd name="T1" fmla="*/ 59 h 59"/>
                  <a:gd name="T2" fmla="*/ 59 w 65"/>
                  <a:gd name="T3" fmla="*/ 58 h 59"/>
                  <a:gd name="T4" fmla="*/ 53 w 65"/>
                  <a:gd name="T5" fmla="*/ 54 h 59"/>
                  <a:gd name="T6" fmla="*/ 45 w 65"/>
                  <a:gd name="T7" fmla="*/ 45 h 59"/>
                  <a:gd name="T8" fmla="*/ 36 w 65"/>
                  <a:gd name="T9" fmla="*/ 34 h 59"/>
                  <a:gd name="T10" fmla="*/ 27 w 65"/>
                  <a:gd name="T11" fmla="*/ 24 h 59"/>
                  <a:gd name="T12" fmla="*/ 16 w 65"/>
                  <a:gd name="T13" fmla="*/ 14 h 59"/>
                  <a:gd name="T14" fmla="*/ 8 w 65"/>
                  <a:gd name="T15" fmla="*/ 6 h 59"/>
                  <a:gd name="T16" fmla="*/ 0 w 65"/>
                  <a:gd name="T17" fmla="*/ 0 h 59"/>
                  <a:gd name="T18" fmla="*/ 11 w 65"/>
                  <a:gd name="T19" fmla="*/ 3 h 59"/>
                  <a:gd name="T20" fmla="*/ 24 w 65"/>
                  <a:gd name="T21" fmla="*/ 9 h 59"/>
                  <a:gd name="T22" fmla="*/ 36 w 65"/>
                  <a:gd name="T23" fmla="*/ 18 h 59"/>
                  <a:gd name="T24" fmla="*/ 47 w 65"/>
                  <a:gd name="T25" fmla="*/ 27 h 59"/>
                  <a:gd name="T26" fmla="*/ 56 w 65"/>
                  <a:gd name="T27" fmla="*/ 37 h 59"/>
                  <a:gd name="T28" fmla="*/ 64 w 65"/>
                  <a:gd name="T29" fmla="*/ 46 h 59"/>
                  <a:gd name="T30" fmla="*/ 65 w 65"/>
                  <a:gd name="T31" fmla="*/ 54 h 59"/>
                  <a:gd name="T32" fmla="*/ 62 w 65"/>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59"/>
                  <a:gd name="T53" fmla="*/ 65 w 6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59">
                    <a:moveTo>
                      <a:pt x="62" y="59"/>
                    </a:moveTo>
                    <a:lnTo>
                      <a:pt x="59" y="58"/>
                    </a:lnTo>
                    <a:lnTo>
                      <a:pt x="53" y="54"/>
                    </a:lnTo>
                    <a:lnTo>
                      <a:pt x="45" y="45"/>
                    </a:lnTo>
                    <a:lnTo>
                      <a:pt x="36" y="34"/>
                    </a:lnTo>
                    <a:lnTo>
                      <a:pt x="27" y="24"/>
                    </a:lnTo>
                    <a:lnTo>
                      <a:pt x="16" y="14"/>
                    </a:lnTo>
                    <a:lnTo>
                      <a:pt x="8" y="6"/>
                    </a:lnTo>
                    <a:lnTo>
                      <a:pt x="0" y="0"/>
                    </a:lnTo>
                    <a:lnTo>
                      <a:pt x="11" y="3"/>
                    </a:lnTo>
                    <a:lnTo>
                      <a:pt x="24" y="9"/>
                    </a:lnTo>
                    <a:lnTo>
                      <a:pt x="36" y="18"/>
                    </a:lnTo>
                    <a:lnTo>
                      <a:pt x="47" y="27"/>
                    </a:lnTo>
                    <a:lnTo>
                      <a:pt x="56" y="37"/>
                    </a:lnTo>
                    <a:lnTo>
                      <a:pt x="64" y="46"/>
                    </a:lnTo>
                    <a:lnTo>
                      <a:pt x="65" y="54"/>
                    </a:lnTo>
                    <a:lnTo>
                      <a:pt x="62" y="5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38" name="Freeform 123"/>
              <p:cNvSpPr>
                <a:spLocks/>
              </p:cNvSpPr>
              <p:nvPr/>
            </p:nvSpPr>
            <p:spPr bwMode="auto">
              <a:xfrm>
                <a:off x="2520" y="1369"/>
                <a:ext cx="302" cy="65"/>
              </a:xfrm>
              <a:custGeom>
                <a:avLst/>
                <a:gdLst>
                  <a:gd name="T0" fmla="*/ 0 w 302"/>
                  <a:gd name="T1" fmla="*/ 9 h 65"/>
                  <a:gd name="T2" fmla="*/ 0 w 302"/>
                  <a:gd name="T3" fmla="*/ 6 h 65"/>
                  <a:gd name="T4" fmla="*/ 1 w 302"/>
                  <a:gd name="T5" fmla="*/ 5 h 65"/>
                  <a:gd name="T6" fmla="*/ 3 w 302"/>
                  <a:gd name="T7" fmla="*/ 2 h 65"/>
                  <a:gd name="T8" fmla="*/ 6 w 302"/>
                  <a:gd name="T9" fmla="*/ 0 h 65"/>
                  <a:gd name="T10" fmla="*/ 25 w 302"/>
                  <a:gd name="T11" fmla="*/ 15 h 65"/>
                  <a:gd name="T12" fmla="*/ 46 w 302"/>
                  <a:gd name="T13" fmla="*/ 28 h 65"/>
                  <a:gd name="T14" fmla="*/ 65 w 302"/>
                  <a:gd name="T15" fmla="*/ 37 h 65"/>
                  <a:gd name="T16" fmla="*/ 85 w 302"/>
                  <a:gd name="T17" fmla="*/ 45 h 65"/>
                  <a:gd name="T18" fmla="*/ 106 w 302"/>
                  <a:gd name="T19" fmla="*/ 49 h 65"/>
                  <a:gd name="T20" fmla="*/ 127 w 302"/>
                  <a:gd name="T21" fmla="*/ 52 h 65"/>
                  <a:gd name="T22" fmla="*/ 147 w 302"/>
                  <a:gd name="T23" fmla="*/ 52 h 65"/>
                  <a:gd name="T24" fmla="*/ 168 w 302"/>
                  <a:gd name="T25" fmla="*/ 52 h 65"/>
                  <a:gd name="T26" fmla="*/ 187 w 302"/>
                  <a:gd name="T27" fmla="*/ 51 h 65"/>
                  <a:gd name="T28" fmla="*/ 207 w 302"/>
                  <a:gd name="T29" fmla="*/ 48 h 65"/>
                  <a:gd name="T30" fmla="*/ 226 w 302"/>
                  <a:gd name="T31" fmla="*/ 43 h 65"/>
                  <a:gd name="T32" fmla="*/ 243 w 302"/>
                  <a:gd name="T33" fmla="*/ 39 h 65"/>
                  <a:gd name="T34" fmla="*/ 260 w 302"/>
                  <a:gd name="T35" fmla="*/ 34 h 65"/>
                  <a:gd name="T36" fmla="*/ 276 w 302"/>
                  <a:gd name="T37" fmla="*/ 28 h 65"/>
                  <a:gd name="T38" fmla="*/ 289 w 302"/>
                  <a:gd name="T39" fmla="*/ 24 h 65"/>
                  <a:gd name="T40" fmla="*/ 302 w 302"/>
                  <a:gd name="T41" fmla="*/ 20 h 65"/>
                  <a:gd name="T42" fmla="*/ 297 w 302"/>
                  <a:gd name="T43" fmla="*/ 28 h 65"/>
                  <a:gd name="T44" fmla="*/ 285 w 302"/>
                  <a:gd name="T45" fmla="*/ 37 h 65"/>
                  <a:gd name="T46" fmla="*/ 271 w 302"/>
                  <a:gd name="T47" fmla="*/ 45 h 65"/>
                  <a:gd name="T48" fmla="*/ 254 w 302"/>
                  <a:gd name="T49" fmla="*/ 51 h 65"/>
                  <a:gd name="T50" fmla="*/ 235 w 302"/>
                  <a:gd name="T51" fmla="*/ 57 h 65"/>
                  <a:gd name="T52" fmla="*/ 212 w 302"/>
                  <a:gd name="T53" fmla="*/ 61 h 65"/>
                  <a:gd name="T54" fmla="*/ 189 w 302"/>
                  <a:gd name="T55" fmla="*/ 64 h 65"/>
                  <a:gd name="T56" fmla="*/ 165 w 302"/>
                  <a:gd name="T57" fmla="*/ 65 h 65"/>
                  <a:gd name="T58" fmla="*/ 140 w 302"/>
                  <a:gd name="T59" fmla="*/ 65 h 65"/>
                  <a:gd name="T60" fmla="*/ 116 w 302"/>
                  <a:gd name="T61" fmla="*/ 64 h 65"/>
                  <a:gd name="T62" fmla="*/ 91 w 302"/>
                  <a:gd name="T63" fmla="*/ 60 h 65"/>
                  <a:gd name="T64" fmla="*/ 69 w 302"/>
                  <a:gd name="T65" fmla="*/ 55 h 65"/>
                  <a:gd name="T66" fmla="*/ 49 w 302"/>
                  <a:gd name="T67" fmla="*/ 46 h 65"/>
                  <a:gd name="T68" fmla="*/ 29 w 302"/>
                  <a:gd name="T69" fmla="*/ 37 h 65"/>
                  <a:gd name="T70" fmla="*/ 13 w 302"/>
                  <a:gd name="T71" fmla="*/ 24 h 65"/>
                  <a:gd name="T72" fmla="*/ 0 w 302"/>
                  <a:gd name="T73" fmla="*/ 9 h 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02"/>
                  <a:gd name="T112" fmla="*/ 0 h 65"/>
                  <a:gd name="T113" fmla="*/ 302 w 302"/>
                  <a:gd name="T114" fmla="*/ 65 h 6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02" h="65">
                    <a:moveTo>
                      <a:pt x="0" y="9"/>
                    </a:moveTo>
                    <a:lnTo>
                      <a:pt x="0" y="6"/>
                    </a:lnTo>
                    <a:lnTo>
                      <a:pt x="1" y="5"/>
                    </a:lnTo>
                    <a:lnTo>
                      <a:pt x="3" y="2"/>
                    </a:lnTo>
                    <a:lnTo>
                      <a:pt x="6" y="0"/>
                    </a:lnTo>
                    <a:lnTo>
                      <a:pt x="25" y="15"/>
                    </a:lnTo>
                    <a:lnTo>
                      <a:pt x="46" y="28"/>
                    </a:lnTo>
                    <a:lnTo>
                      <a:pt x="65" y="37"/>
                    </a:lnTo>
                    <a:lnTo>
                      <a:pt x="85" y="45"/>
                    </a:lnTo>
                    <a:lnTo>
                      <a:pt x="106" y="49"/>
                    </a:lnTo>
                    <a:lnTo>
                      <a:pt x="127" y="52"/>
                    </a:lnTo>
                    <a:lnTo>
                      <a:pt x="147" y="52"/>
                    </a:lnTo>
                    <a:lnTo>
                      <a:pt x="168" y="52"/>
                    </a:lnTo>
                    <a:lnTo>
                      <a:pt x="187" y="51"/>
                    </a:lnTo>
                    <a:lnTo>
                      <a:pt x="207" y="48"/>
                    </a:lnTo>
                    <a:lnTo>
                      <a:pt x="226" y="43"/>
                    </a:lnTo>
                    <a:lnTo>
                      <a:pt x="243" y="39"/>
                    </a:lnTo>
                    <a:lnTo>
                      <a:pt x="260" y="34"/>
                    </a:lnTo>
                    <a:lnTo>
                      <a:pt x="276" y="28"/>
                    </a:lnTo>
                    <a:lnTo>
                      <a:pt x="289" y="24"/>
                    </a:lnTo>
                    <a:lnTo>
                      <a:pt x="302" y="20"/>
                    </a:lnTo>
                    <a:lnTo>
                      <a:pt x="297" y="28"/>
                    </a:lnTo>
                    <a:lnTo>
                      <a:pt x="285" y="37"/>
                    </a:lnTo>
                    <a:lnTo>
                      <a:pt x="271" y="45"/>
                    </a:lnTo>
                    <a:lnTo>
                      <a:pt x="254" y="51"/>
                    </a:lnTo>
                    <a:lnTo>
                      <a:pt x="235" y="57"/>
                    </a:lnTo>
                    <a:lnTo>
                      <a:pt x="212" y="61"/>
                    </a:lnTo>
                    <a:lnTo>
                      <a:pt x="189" y="64"/>
                    </a:lnTo>
                    <a:lnTo>
                      <a:pt x="165" y="65"/>
                    </a:lnTo>
                    <a:lnTo>
                      <a:pt x="140" y="65"/>
                    </a:lnTo>
                    <a:lnTo>
                      <a:pt x="116" y="64"/>
                    </a:lnTo>
                    <a:lnTo>
                      <a:pt x="91" y="60"/>
                    </a:lnTo>
                    <a:lnTo>
                      <a:pt x="69" y="55"/>
                    </a:lnTo>
                    <a:lnTo>
                      <a:pt x="49" y="46"/>
                    </a:lnTo>
                    <a:lnTo>
                      <a:pt x="29" y="37"/>
                    </a:lnTo>
                    <a:lnTo>
                      <a:pt x="13" y="24"/>
                    </a:lnTo>
                    <a:lnTo>
                      <a:pt x="0" y="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39" name="Freeform 124"/>
              <p:cNvSpPr>
                <a:spLocks/>
              </p:cNvSpPr>
              <p:nvPr/>
            </p:nvSpPr>
            <p:spPr bwMode="auto">
              <a:xfrm>
                <a:off x="2783" y="1343"/>
                <a:ext cx="34" cy="68"/>
              </a:xfrm>
              <a:custGeom>
                <a:avLst/>
                <a:gdLst>
                  <a:gd name="T0" fmla="*/ 0 w 34"/>
                  <a:gd name="T1" fmla="*/ 68 h 68"/>
                  <a:gd name="T2" fmla="*/ 14 w 34"/>
                  <a:gd name="T3" fmla="*/ 52 h 68"/>
                  <a:gd name="T4" fmla="*/ 26 w 34"/>
                  <a:gd name="T5" fmla="*/ 29 h 68"/>
                  <a:gd name="T6" fmla="*/ 34 w 34"/>
                  <a:gd name="T7" fmla="*/ 10 h 68"/>
                  <a:gd name="T8" fmla="*/ 32 w 34"/>
                  <a:gd name="T9" fmla="*/ 0 h 68"/>
                  <a:gd name="T10" fmla="*/ 26 w 34"/>
                  <a:gd name="T11" fmla="*/ 6 h 68"/>
                  <a:gd name="T12" fmla="*/ 19 w 34"/>
                  <a:gd name="T13" fmla="*/ 25 h 68"/>
                  <a:gd name="T14" fmla="*/ 10 w 34"/>
                  <a:gd name="T15" fmla="*/ 47 h 68"/>
                  <a:gd name="T16" fmla="*/ 0 w 34"/>
                  <a:gd name="T17" fmla="*/ 68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68"/>
                  <a:gd name="T29" fmla="*/ 34 w 34"/>
                  <a:gd name="T30" fmla="*/ 68 h 6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68">
                    <a:moveTo>
                      <a:pt x="0" y="68"/>
                    </a:moveTo>
                    <a:lnTo>
                      <a:pt x="14" y="52"/>
                    </a:lnTo>
                    <a:lnTo>
                      <a:pt x="26" y="29"/>
                    </a:lnTo>
                    <a:lnTo>
                      <a:pt x="34" y="10"/>
                    </a:lnTo>
                    <a:lnTo>
                      <a:pt x="32" y="0"/>
                    </a:lnTo>
                    <a:lnTo>
                      <a:pt x="26" y="6"/>
                    </a:lnTo>
                    <a:lnTo>
                      <a:pt x="19" y="25"/>
                    </a:lnTo>
                    <a:lnTo>
                      <a:pt x="10" y="47"/>
                    </a:lnTo>
                    <a:lnTo>
                      <a:pt x="0"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40" name="Freeform 125"/>
              <p:cNvSpPr>
                <a:spLocks/>
              </p:cNvSpPr>
              <p:nvPr/>
            </p:nvSpPr>
            <p:spPr bwMode="auto">
              <a:xfrm>
                <a:off x="2758" y="1344"/>
                <a:ext cx="36" cy="76"/>
              </a:xfrm>
              <a:custGeom>
                <a:avLst/>
                <a:gdLst>
                  <a:gd name="T0" fmla="*/ 36 w 36"/>
                  <a:gd name="T1" fmla="*/ 0 h 76"/>
                  <a:gd name="T2" fmla="*/ 36 w 36"/>
                  <a:gd name="T3" fmla="*/ 11 h 76"/>
                  <a:gd name="T4" fmla="*/ 31 w 36"/>
                  <a:gd name="T5" fmla="*/ 31 h 76"/>
                  <a:gd name="T6" fmla="*/ 17 w 36"/>
                  <a:gd name="T7" fmla="*/ 56 h 76"/>
                  <a:gd name="T8" fmla="*/ 0 w 36"/>
                  <a:gd name="T9" fmla="*/ 76 h 76"/>
                  <a:gd name="T10" fmla="*/ 8 w 36"/>
                  <a:gd name="T11" fmla="*/ 55 h 76"/>
                  <a:gd name="T12" fmla="*/ 20 w 36"/>
                  <a:gd name="T13" fmla="*/ 30 h 76"/>
                  <a:gd name="T14" fmla="*/ 29 w 36"/>
                  <a:gd name="T15" fmla="*/ 9 h 76"/>
                  <a:gd name="T16" fmla="*/ 36 w 36"/>
                  <a:gd name="T17" fmla="*/ 0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76"/>
                  <a:gd name="T29" fmla="*/ 36 w 36"/>
                  <a:gd name="T30" fmla="*/ 76 h 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76">
                    <a:moveTo>
                      <a:pt x="36" y="0"/>
                    </a:moveTo>
                    <a:lnTo>
                      <a:pt x="36" y="11"/>
                    </a:lnTo>
                    <a:lnTo>
                      <a:pt x="31" y="31"/>
                    </a:lnTo>
                    <a:lnTo>
                      <a:pt x="17" y="56"/>
                    </a:lnTo>
                    <a:lnTo>
                      <a:pt x="0" y="76"/>
                    </a:lnTo>
                    <a:lnTo>
                      <a:pt x="8" y="55"/>
                    </a:lnTo>
                    <a:lnTo>
                      <a:pt x="20" y="30"/>
                    </a:lnTo>
                    <a:lnTo>
                      <a:pt x="29" y="9"/>
                    </a:lnTo>
                    <a:lnTo>
                      <a:pt x="3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41" name="Freeform 126"/>
              <p:cNvSpPr>
                <a:spLocks/>
              </p:cNvSpPr>
              <p:nvPr/>
            </p:nvSpPr>
            <p:spPr bwMode="auto">
              <a:xfrm>
                <a:off x="2697" y="1332"/>
                <a:ext cx="53" cy="98"/>
              </a:xfrm>
              <a:custGeom>
                <a:avLst/>
                <a:gdLst>
                  <a:gd name="T0" fmla="*/ 52 w 53"/>
                  <a:gd name="T1" fmla="*/ 0 h 98"/>
                  <a:gd name="T2" fmla="*/ 53 w 53"/>
                  <a:gd name="T3" fmla="*/ 5 h 98"/>
                  <a:gd name="T4" fmla="*/ 52 w 53"/>
                  <a:gd name="T5" fmla="*/ 15 h 98"/>
                  <a:gd name="T6" fmla="*/ 47 w 53"/>
                  <a:gd name="T7" fmla="*/ 29 h 98"/>
                  <a:gd name="T8" fmla="*/ 40 w 53"/>
                  <a:gd name="T9" fmla="*/ 45 h 98"/>
                  <a:gd name="T10" fmla="*/ 31 w 53"/>
                  <a:gd name="T11" fmla="*/ 61 h 98"/>
                  <a:gd name="T12" fmla="*/ 22 w 53"/>
                  <a:gd name="T13" fmla="*/ 76 h 98"/>
                  <a:gd name="T14" fmla="*/ 10 w 53"/>
                  <a:gd name="T15" fmla="*/ 89 h 98"/>
                  <a:gd name="T16" fmla="*/ 0 w 53"/>
                  <a:gd name="T17" fmla="*/ 98 h 98"/>
                  <a:gd name="T18" fmla="*/ 4 w 53"/>
                  <a:gd name="T19" fmla="*/ 91 h 98"/>
                  <a:gd name="T20" fmla="*/ 10 w 53"/>
                  <a:gd name="T21" fmla="*/ 77 h 98"/>
                  <a:gd name="T22" fmla="*/ 18 w 53"/>
                  <a:gd name="T23" fmla="*/ 61 h 98"/>
                  <a:gd name="T24" fmla="*/ 27 w 53"/>
                  <a:gd name="T25" fmla="*/ 43 h 98"/>
                  <a:gd name="T26" fmla="*/ 34 w 53"/>
                  <a:gd name="T27" fmla="*/ 26 h 98"/>
                  <a:gd name="T28" fmla="*/ 41 w 53"/>
                  <a:gd name="T29" fmla="*/ 12 h 98"/>
                  <a:gd name="T30" fmla="*/ 47 w 53"/>
                  <a:gd name="T31" fmla="*/ 3 h 98"/>
                  <a:gd name="T32" fmla="*/ 52 w 53"/>
                  <a:gd name="T33" fmla="*/ 0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98"/>
                  <a:gd name="T53" fmla="*/ 53 w 53"/>
                  <a:gd name="T54" fmla="*/ 98 h 9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98">
                    <a:moveTo>
                      <a:pt x="52" y="0"/>
                    </a:moveTo>
                    <a:lnTo>
                      <a:pt x="53" y="5"/>
                    </a:lnTo>
                    <a:lnTo>
                      <a:pt x="52" y="15"/>
                    </a:lnTo>
                    <a:lnTo>
                      <a:pt x="47" y="29"/>
                    </a:lnTo>
                    <a:lnTo>
                      <a:pt x="40" y="45"/>
                    </a:lnTo>
                    <a:lnTo>
                      <a:pt x="31" y="61"/>
                    </a:lnTo>
                    <a:lnTo>
                      <a:pt x="22" y="76"/>
                    </a:lnTo>
                    <a:lnTo>
                      <a:pt x="10" y="89"/>
                    </a:lnTo>
                    <a:lnTo>
                      <a:pt x="0" y="98"/>
                    </a:lnTo>
                    <a:lnTo>
                      <a:pt x="4" y="91"/>
                    </a:lnTo>
                    <a:lnTo>
                      <a:pt x="10" y="77"/>
                    </a:lnTo>
                    <a:lnTo>
                      <a:pt x="18" y="61"/>
                    </a:lnTo>
                    <a:lnTo>
                      <a:pt x="27" y="43"/>
                    </a:lnTo>
                    <a:lnTo>
                      <a:pt x="34" y="26"/>
                    </a:lnTo>
                    <a:lnTo>
                      <a:pt x="41" y="12"/>
                    </a:lnTo>
                    <a:lnTo>
                      <a:pt x="47" y="3"/>
                    </a:lnTo>
                    <a:lnTo>
                      <a:pt x="5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42" name="Freeform 127"/>
              <p:cNvSpPr>
                <a:spLocks/>
              </p:cNvSpPr>
              <p:nvPr/>
            </p:nvSpPr>
            <p:spPr bwMode="auto">
              <a:xfrm>
                <a:off x="2641" y="1322"/>
                <a:ext cx="59" cy="107"/>
              </a:xfrm>
              <a:custGeom>
                <a:avLst/>
                <a:gdLst>
                  <a:gd name="T0" fmla="*/ 57 w 59"/>
                  <a:gd name="T1" fmla="*/ 0 h 107"/>
                  <a:gd name="T2" fmla="*/ 59 w 59"/>
                  <a:gd name="T3" fmla="*/ 6 h 107"/>
                  <a:gd name="T4" fmla="*/ 56 w 59"/>
                  <a:gd name="T5" fmla="*/ 18 h 107"/>
                  <a:gd name="T6" fmla="*/ 50 w 59"/>
                  <a:gd name="T7" fmla="*/ 33 h 107"/>
                  <a:gd name="T8" fmla="*/ 43 w 59"/>
                  <a:gd name="T9" fmla="*/ 50 h 107"/>
                  <a:gd name="T10" fmla="*/ 32 w 59"/>
                  <a:gd name="T11" fmla="*/ 70 h 107"/>
                  <a:gd name="T12" fmla="*/ 22 w 59"/>
                  <a:gd name="T13" fmla="*/ 86 h 107"/>
                  <a:gd name="T14" fmla="*/ 10 w 59"/>
                  <a:gd name="T15" fmla="*/ 99 h 107"/>
                  <a:gd name="T16" fmla="*/ 0 w 59"/>
                  <a:gd name="T17" fmla="*/ 107 h 107"/>
                  <a:gd name="T18" fmla="*/ 4 w 59"/>
                  <a:gd name="T19" fmla="*/ 99 h 107"/>
                  <a:gd name="T20" fmla="*/ 10 w 59"/>
                  <a:gd name="T21" fmla="*/ 84 h 107"/>
                  <a:gd name="T22" fmla="*/ 19 w 59"/>
                  <a:gd name="T23" fmla="*/ 67 h 107"/>
                  <a:gd name="T24" fmla="*/ 28 w 59"/>
                  <a:gd name="T25" fmla="*/ 47 h 107"/>
                  <a:gd name="T26" fmla="*/ 38 w 59"/>
                  <a:gd name="T27" fmla="*/ 30 h 107"/>
                  <a:gd name="T28" fmla="*/ 46 w 59"/>
                  <a:gd name="T29" fmla="*/ 13 h 107"/>
                  <a:gd name="T30" fmla="*/ 53 w 59"/>
                  <a:gd name="T31" fmla="*/ 3 h 107"/>
                  <a:gd name="T32" fmla="*/ 57 w 59"/>
                  <a:gd name="T33" fmla="*/ 0 h 10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107"/>
                  <a:gd name="T53" fmla="*/ 59 w 59"/>
                  <a:gd name="T54" fmla="*/ 107 h 10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107">
                    <a:moveTo>
                      <a:pt x="57" y="0"/>
                    </a:moveTo>
                    <a:lnTo>
                      <a:pt x="59" y="6"/>
                    </a:lnTo>
                    <a:lnTo>
                      <a:pt x="56" y="18"/>
                    </a:lnTo>
                    <a:lnTo>
                      <a:pt x="50" y="33"/>
                    </a:lnTo>
                    <a:lnTo>
                      <a:pt x="43" y="50"/>
                    </a:lnTo>
                    <a:lnTo>
                      <a:pt x="32" y="70"/>
                    </a:lnTo>
                    <a:lnTo>
                      <a:pt x="22" y="86"/>
                    </a:lnTo>
                    <a:lnTo>
                      <a:pt x="10" y="99"/>
                    </a:lnTo>
                    <a:lnTo>
                      <a:pt x="0" y="107"/>
                    </a:lnTo>
                    <a:lnTo>
                      <a:pt x="4" y="99"/>
                    </a:lnTo>
                    <a:lnTo>
                      <a:pt x="10" y="84"/>
                    </a:lnTo>
                    <a:lnTo>
                      <a:pt x="19" y="67"/>
                    </a:lnTo>
                    <a:lnTo>
                      <a:pt x="28" y="47"/>
                    </a:lnTo>
                    <a:lnTo>
                      <a:pt x="38" y="30"/>
                    </a:lnTo>
                    <a:lnTo>
                      <a:pt x="46" y="13"/>
                    </a:lnTo>
                    <a:lnTo>
                      <a:pt x="53" y="3"/>
                    </a:lnTo>
                    <a:lnTo>
                      <a:pt x="5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43" name="Freeform 128"/>
              <p:cNvSpPr>
                <a:spLocks/>
              </p:cNvSpPr>
              <p:nvPr/>
            </p:nvSpPr>
            <p:spPr bwMode="auto">
              <a:xfrm>
                <a:off x="2604" y="1334"/>
                <a:ext cx="63" cy="87"/>
              </a:xfrm>
              <a:custGeom>
                <a:avLst/>
                <a:gdLst>
                  <a:gd name="T0" fmla="*/ 63 w 63"/>
                  <a:gd name="T1" fmla="*/ 0 h 87"/>
                  <a:gd name="T2" fmla="*/ 63 w 63"/>
                  <a:gd name="T3" fmla="*/ 4 h 87"/>
                  <a:gd name="T4" fmla="*/ 59 w 63"/>
                  <a:gd name="T5" fmla="*/ 15 h 87"/>
                  <a:gd name="T6" fmla="*/ 52 w 63"/>
                  <a:gd name="T7" fmla="*/ 28 h 87"/>
                  <a:gd name="T8" fmla="*/ 43 w 63"/>
                  <a:gd name="T9" fmla="*/ 43 h 87"/>
                  <a:gd name="T10" fmla="*/ 31 w 63"/>
                  <a:gd name="T11" fmla="*/ 59 h 87"/>
                  <a:gd name="T12" fmla="*/ 19 w 63"/>
                  <a:gd name="T13" fmla="*/ 72 h 87"/>
                  <a:gd name="T14" fmla="*/ 9 w 63"/>
                  <a:gd name="T15" fmla="*/ 83 h 87"/>
                  <a:gd name="T16" fmla="*/ 0 w 63"/>
                  <a:gd name="T17" fmla="*/ 87 h 87"/>
                  <a:gd name="T18" fmla="*/ 6 w 63"/>
                  <a:gd name="T19" fmla="*/ 78 h 87"/>
                  <a:gd name="T20" fmla="*/ 13 w 63"/>
                  <a:gd name="T21" fmla="*/ 66 h 87"/>
                  <a:gd name="T22" fmla="*/ 22 w 63"/>
                  <a:gd name="T23" fmla="*/ 52 h 87"/>
                  <a:gd name="T24" fmla="*/ 31 w 63"/>
                  <a:gd name="T25" fmla="*/ 35 h 87"/>
                  <a:gd name="T26" fmla="*/ 41 w 63"/>
                  <a:gd name="T27" fmla="*/ 21 h 87"/>
                  <a:gd name="T28" fmla="*/ 50 w 63"/>
                  <a:gd name="T29" fmla="*/ 9 h 87"/>
                  <a:gd name="T30" fmla="*/ 58 w 63"/>
                  <a:gd name="T31" fmla="*/ 1 h 87"/>
                  <a:gd name="T32" fmla="*/ 63 w 63"/>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7"/>
                  <a:gd name="T53" fmla="*/ 63 w 63"/>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7">
                    <a:moveTo>
                      <a:pt x="63" y="0"/>
                    </a:moveTo>
                    <a:lnTo>
                      <a:pt x="63" y="4"/>
                    </a:lnTo>
                    <a:lnTo>
                      <a:pt x="59" y="15"/>
                    </a:lnTo>
                    <a:lnTo>
                      <a:pt x="52" y="28"/>
                    </a:lnTo>
                    <a:lnTo>
                      <a:pt x="43" y="43"/>
                    </a:lnTo>
                    <a:lnTo>
                      <a:pt x="31" y="59"/>
                    </a:lnTo>
                    <a:lnTo>
                      <a:pt x="19" y="72"/>
                    </a:lnTo>
                    <a:lnTo>
                      <a:pt x="9" y="83"/>
                    </a:lnTo>
                    <a:lnTo>
                      <a:pt x="0" y="87"/>
                    </a:lnTo>
                    <a:lnTo>
                      <a:pt x="6" y="78"/>
                    </a:lnTo>
                    <a:lnTo>
                      <a:pt x="13" y="66"/>
                    </a:lnTo>
                    <a:lnTo>
                      <a:pt x="22" y="52"/>
                    </a:lnTo>
                    <a:lnTo>
                      <a:pt x="31" y="35"/>
                    </a:lnTo>
                    <a:lnTo>
                      <a:pt x="41" y="21"/>
                    </a:lnTo>
                    <a:lnTo>
                      <a:pt x="50" y="9"/>
                    </a:lnTo>
                    <a:lnTo>
                      <a:pt x="58" y="1"/>
                    </a:lnTo>
                    <a:lnTo>
                      <a:pt x="6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44" name="Freeform 129"/>
              <p:cNvSpPr>
                <a:spLocks/>
              </p:cNvSpPr>
              <p:nvPr/>
            </p:nvSpPr>
            <p:spPr bwMode="auto">
              <a:xfrm>
                <a:off x="2574" y="1340"/>
                <a:ext cx="57" cy="72"/>
              </a:xfrm>
              <a:custGeom>
                <a:avLst/>
                <a:gdLst>
                  <a:gd name="T0" fmla="*/ 55 w 57"/>
                  <a:gd name="T1" fmla="*/ 0 h 72"/>
                  <a:gd name="T2" fmla="*/ 57 w 57"/>
                  <a:gd name="T3" fmla="*/ 4 h 72"/>
                  <a:gd name="T4" fmla="*/ 54 w 57"/>
                  <a:gd name="T5" fmla="*/ 12 h 72"/>
                  <a:gd name="T6" fmla="*/ 49 w 57"/>
                  <a:gd name="T7" fmla="*/ 22 h 72"/>
                  <a:gd name="T8" fmla="*/ 43 w 57"/>
                  <a:gd name="T9" fmla="*/ 34 h 72"/>
                  <a:gd name="T10" fmla="*/ 34 w 57"/>
                  <a:gd name="T11" fmla="*/ 47 h 72"/>
                  <a:gd name="T12" fmla="*/ 24 w 57"/>
                  <a:gd name="T13" fmla="*/ 57 h 72"/>
                  <a:gd name="T14" fmla="*/ 12 w 57"/>
                  <a:gd name="T15" fmla="*/ 66 h 72"/>
                  <a:gd name="T16" fmla="*/ 0 w 57"/>
                  <a:gd name="T17" fmla="*/ 72 h 72"/>
                  <a:gd name="T18" fmla="*/ 6 w 57"/>
                  <a:gd name="T19" fmla="*/ 65 h 72"/>
                  <a:gd name="T20" fmla="*/ 14 w 57"/>
                  <a:gd name="T21" fmla="*/ 55 h 72"/>
                  <a:gd name="T22" fmla="*/ 21 w 57"/>
                  <a:gd name="T23" fmla="*/ 41 h 72"/>
                  <a:gd name="T24" fmla="*/ 30 w 57"/>
                  <a:gd name="T25" fmla="*/ 28 h 72"/>
                  <a:gd name="T26" fmla="*/ 37 w 57"/>
                  <a:gd name="T27" fmla="*/ 16 h 72"/>
                  <a:gd name="T28" fmla="*/ 45 w 57"/>
                  <a:gd name="T29" fmla="*/ 7 h 72"/>
                  <a:gd name="T30" fmla="*/ 51 w 57"/>
                  <a:gd name="T31" fmla="*/ 1 h 72"/>
                  <a:gd name="T32" fmla="*/ 55 w 57"/>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72"/>
                  <a:gd name="T53" fmla="*/ 57 w 57"/>
                  <a:gd name="T54" fmla="*/ 72 h 7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72">
                    <a:moveTo>
                      <a:pt x="55" y="0"/>
                    </a:moveTo>
                    <a:lnTo>
                      <a:pt x="57" y="4"/>
                    </a:lnTo>
                    <a:lnTo>
                      <a:pt x="54" y="12"/>
                    </a:lnTo>
                    <a:lnTo>
                      <a:pt x="49" y="22"/>
                    </a:lnTo>
                    <a:lnTo>
                      <a:pt x="43" y="34"/>
                    </a:lnTo>
                    <a:lnTo>
                      <a:pt x="34" y="47"/>
                    </a:lnTo>
                    <a:lnTo>
                      <a:pt x="24" y="57"/>
                    </a:lnTo>
                    <a:lnTo>
                      <a:pt x="12" y="66"/>
                    </a:lnTo>
                    <a:lnTo>
                      <a:pt x="0" y="72"/>
                    </a:lnTo>
                    <a:lnTo>
                      <a:pt x="6" y="65"/>
                    </a:lnTo>
                    <a:lnTo>
                      <a:pt x="14" y="55"/>
                    </a:lnTo>
                    <a:lnTo>
                      <a:pt x="21" y="41"/>
                    </a:lnTo>
                    <a:lnTo>
                      <a:pt x="30" y="28"/>
                    </a:lnTo>
                    <a:lnTo>
                      <a:pt x="37" y="16"/>
                    </a:lnTo>
                    <a:lnTo>
                      <a:pt x="45" y="7"/>
                    </a:lnTo>
                    <a:lnTo>
                      <a:pt x="51" y="1"/>
                    </a:lnTo>
                    <a:lnTo>
                      <a:pt x="5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45" name="Freeform 130"/>
              <p:cNvSpPr>
                <a:spLocks/>
              </p:cNvSpPr>
              <p:nvPr/>
            </p:nvSpPr>
            <p:spPr bwMode="auto">
              <a:xfrm>
                <a:off x="2546" y="1341"/>
                <a:ext cx="48" cy="54"/>
              </a:xfrm>
              <a:custGeom>
                <a:avLst/>
                <a:gdLst>
                  <a:gd name="T0" fmla="*/ 48 w 48"/>
                  <a:gd name="T1" fmla="*/ 0 h 54"/>
                  <a:gd name="T2" fmla="*/ 48 w 48"/>
                  <a:gd name="T3" fmla="*/ 5 h 54"/>
                  <a:gd name="T4" fmla="*/ 45 w 48"/>
                  <a:gd name="T5" fmla="*/ 11 h 54"/>
                  <a:gd name="T6" fmla="*/ 39 w 48"/>
                  <a:gd name="T7" fmla="*/ 20 h 54"/>
                  <a:gd name="T8" fmla="*/ 31 w 48"/>
                  <a:gd name="T9" fmla="*/ 30 h 54"/>
                  <a:gd name="T10" fmla="*/ 23 w 48"/>
                  <a:gd name="T11" fmla="*/ 39 h 54"/>
                  <a:gd name="T12" fmla="*/ 14 w 48"/>
                  <a:gd name="T13" fmla="*/ 46 h 54"/>
                  <a:gd name="T14" fmla="*/ 6 w 48"/>
                  <a:gd name="T15" fmla="*/ 52 h 54"/>
                  <a:gd name="T16" fmla="*/ 0 w 48"/>
                  <a:gd name="T17" fmla="*/ 54 h 54"/>
                  <a:gd name="T18" fmla="*/ 5 w 48"/>
                  <a:gd name="T19" fmla="*/ 48 h 54"/>
                  <a:gd name="T20" fmla="*/ 11 w 48"/>
                  <a:gd name="T21" fmla="*/ 40 h 54"/>
                  <a:gd name="T22" fmla="*/ 17 w 48"/>
                  <a:gd name="T23" fmla="*/ 31 h 54"/>
                  <a:gd name="T24" fmla="*/ 24 w 48"/>
                  <a:gd name="T25" fmla="*/ 22 h 54"/>
                  <a:gd name="T26" fmla="*/ 31 w 48"/>
                  <a:gd name="T27" fmla="*/ 15 h 54"/>
                  <a:gd name="T28" fmla="*/ 37 w 48"/>
                  <a:gd name="T29" fmla="*/ 8 h 54"/>
                  <a:gd name="T30" fmla="*/ 43 w 48"/>
                  <a:gd name="T31" fmla="*/ 3 h 54"/>
                  <a:gd name="T32" fmla="*/ 48 w 48"/>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4"/>
                  <a:gd name="T53" fmla="*/ 48 w 4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4">
                    <a:moveTo>
                      <a:pt x="48" y="0"/>
                    </a:moveTo>
                    <a:lnTo>
                      <a:pt x="48" y="5"/>
                    </a:lnTo>
                    <a:lnTo>
                      <a:pt x="45" y="11"/>
                    </a:lnTo>
                    <a:lnTo>
                      <a:pt x="39" y="20"/>
                    </a:lnTo>
                    <a:lnTo>
                      <a:pt x="31" y="30"/>
                    </a:lnTo>
                    <a:lnTo>
                      <a:pt x="23" y="39"/>
                    </a:lnTo>
                    <a:lnTo>
                      <a:pt x="14" y="46"/>
                    </a:lnTo>
                    <a:lnTo>
                      <a:pt x="6" y="52"/>
                    </a:lnTo>
                    <a:lnTo>
                      <a:pt x="0" y="54"/>
                    </a:lnTo>
                    <a:lnTo>
                      <a:pt x="5" y="48"/>
                    </a:lnTo>
                    <a:lnTo>
                      <a:pt x="11" y="40"/>
                    </a:lnTo>
                    <a:lnTo>
                      <a:pt x="17" y="31"/>
                    </a:lnTo>
                    <a:lnTo>
                      <a:pt x="24" y="22"/>
                    </a:lnTo>
                    <a:lnTo>
                      <a:pt x="31" y="15"/>
                    </a:lnTo>
                    <a:lnTo>
                      <a:pt x="37" y="8"/>
                    </a:lnTo>
                    <a:lnTo>
                      <a:pt x="43" y="3"/>
                    </a:lnTo>
                    <a:lnTo>
                      <a:pt x="4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46" name="Freeform 131"/>
              <p:cNvSpPr>
                <a:spLocks/>
              </p:cNvSpPr>
              <p:nvPr/>
            </p:nvSpPr>
            <p:spPr bwMode="auto">
              <a:xfrm>
                <a:off x="2527" y="1350"/>
                <a:ext cx="33" cy="34"/>
              </a:xfrm>
              <a:custGeom>
                <a:avLst/>
                <a:gdLst>
                  <a:gd name="T0" fmla="*/ 33 w 33"/>
                  <a:gd name="T1" fmla="*/ 0 h 34"/>
                  <a:gd name="T2" fmla="*/ 31 w 33"/>
                  <a:gd name="T3" fmla="*/ 9 h 34"/>
                  <a:gd name="T4" fmla="*/ 24 w 33"/>
                  <a:gd name="T5" fmla="*/ 21 h 34"/>
                  <a:gd name="T6" fmla="*/ 12 w 33"/>
                  <a:gd name="T7" fmla="*/ 33 h 34"/>
                  <a:gd name="T8" fmla="*/ 0 w 33"/>
                  <a:gd name="T9" fmla="*/ 34 h 34"/>
                  <a:gd name="T10" fmla="*/ 12 w 33"/>
                  <a:gd name="T11" fmla="*/ 27 h 34"/>
                  <a:gd name="T12" fmla="*/ 21 w 33"/>
                  <a:gd name="T13" fmla="*/ 12 h 34"/>
                  <a:gd name="T14" fmla="*/ 28 w 33"/>
                  <a:gd name="T15" fmla="*/ 0 h 34"/>
                  <a:gd name="T16" fmla="*/ 33 w 33"/>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4"/>
                  <a:gd name="T29" fmla="*/ 33 w 33"/>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4">
                    <a:moveTo>
                      <a:pt x="33" y="0"/>
                    </a:moveTo>
                    <a:lnTo>
                      <a:pt x="31" y="9"/>
                    </a:lnTo>
                    <a:lnTo>
                      <a:pt x="24" y="21"/>
                    </a:lnTo>
                    <a:lnTo>
                      <a:pt x="12" y="33"/>
                    </a:lnTo>
                    <a:lnTo>
                      <a:pt x="0" y="34"/>
                    </a:lnTo>
                    <a:lnTo>
                      <a:pt x="12" y="27"/>
                    </a:lnTo>
                    <a:lnTo>
                      <a:pt x="21" y="12"/>
                    </a:lnTo>
                    <a:lnTo>
                      <a:pt x="28" y="0"/>
                    </a:lnTo>
                    <a:lnTo>
                      <a:pt x="3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47" name="Freeform 132"/>
              <p:cNvSpPr>
                <a:spLocks/>
              </p:cNvSpPr>
              <p:nvPr/>
            </p:nvSpPr>
            <p:spPr bwMode="auto">
              <a:xfrm>
                <a:off x="2806" y="1355"/>
                <a:ext cx="36" cy="42"/>
              </a:xfrm>
              <a:custGeom>
                <a:avLst/>
                <a:gdLst>
                  <a:gd name="T0" fmla="*/ 0 w 36"/>
                  <a:gd name="T1" fmla="*/ 42 h 42"/>
                  <a:gd name="T2" fmla="*/ 5 w 36"/>
                  <a:gd name="T3" fmla="*/ 32 h 42"/>
                  <a:gd name="T4" fmla="*/ 15 w 36"/>
                  <a:gd name="T5" fmla="*/ 16 h 42"/>
                  <a:gd name="T6" fmla="*/ 25 w 36"/>
                  <a:gd name="T7" fmla="*/ 3 h 42"/>
                  <a:gd name="T8" fmla="*/ 34 w 36"/>
                  <a:gd name="T9" fmla="*/ 0 h 42"/>
                  <a:gd name="T10" fmla="*/ 36 w 36"/>
                  <a:gd name="T11" fmla="*/ 4 h 42"/>
                  <a:gd name="T12" fmla="*/ 34 w 36"/>
                  <a:gd name="T13" fmla="*/ 8 h 42"/>
                  <a:gd name="T14" fmla="*/ 30 w 36"/>
                  <a:gd name="T15" fmla="*/ 14 h 42"/>
                  <a:gd name="T16" fmla="*/ 24 w 36"/>
                  <a:gd name="T17" fmla="*/ 22 h 42"/>
                  <a:gd name="T18" fmla="*/ 16 w 36"/>
                  <a:gd name="T19" fmla="*/ 28 h 42"/>
                  <a:gd name="T20" fmla="*/ 11 w 36"/>
                  <a:gd name="T21" fmla="*/ 34 h 42"/>
                  <a:gd name="T22" fmla="*/ 5 w 36"/>
                  <a:gd name="T23" fmla="*/ 40 h 42"/>
                  <a:gd name="T24" fmla="*/ 0 w 36"/>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42"/>
                  <a:gd name="T41" fmla="*/ 36 w 36"/>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42">
                    <a:moveTo>
                      <a:pt x="0" y="42"/>
                    </a:moveTo>
                    <a:lnTo>
                      <a:pt x="5" y="32"/>
                    </a:lnTo>
                    <a:lnTo>
                      <a:pt x="15" y="16"/>
                    </a:lnTo>
                    <a:lnTo>
                      <a:pt x="25" y="3"/>
                    </a:lnTo>
                    <a:lnTo>
                      <a:pt x="34" y="0"/>
                    </a:lnTo>
                    <a:lnTo>
                      <a:pt x="36" y="4"/>
                    </a:lnTo>
                    <a:lnTo>
                      <a:pt x="34" y="8"/>
                    </a:lnTo>
                    <a:lnTo>
                      <a:pt x="30" y="14"/>
                    </a:lnTo>
                    <a:lnTo>
                      <a:pt x="24" y="22"/>
                    </a:lnTo>
                    <a:lnTo>
                      <a:pt x="16" y="28"/>
                    </a:lnTo>
                    <a:lnTo>
                      <a:pt x="11" y="34"/>
                    </a:lnTo>
                    <a:lnTo>
                      <a:pt x="5" y="40"/>
                    </a:lnTo>
                    <a:lnTo>
                      <a:pt x="0" y="4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48" name="Freeform 133"/>
              <p:cNvSpPr>
                <a:spLocks/>
              </p:cNvSpPr>
              <p:nvPr/>
            </p:nvSpPr>
            <p:spPr bwMode="auto">
              <a:xfrm>
                <a:off x="2805" y="1400"/>
                <a:ext cx="46" cy="18"/>
              </a:xfrm>
              <a:custGeom>
                <a:avLst/>
                <a:gdLst>
                  <a:gd name="T0" fmla="*/ 0 w 46"/>
                  <a:gd name="T1" fmla="*/ 0 h 18"/>
                  <a:gd name="T2" fmla="*/ 3 w 46"/>
                  <a:gd name="T3" fmla="*/ 2 h 18"/>
                  <a:gd name="T4" fmla="*/ 9 w 46"/>
                  <a:gd name="T5" fmla="*/ 5 h 18"/>
                  <a:gd name="T6" fmla="*/ 15 w 46"/>
                  <a:gd name="T7" fmla="*/ 8 h 18"/>
                  <a:gd name="T8" fmla="*/ 22 w 46"/>
                  <a:gd name="T9" fmla="*/ 12 h 18"/>
                  <a:gd name="T10" fmla="*/ 29 w 46"/>
                  <a:gd name="T11" fmla="*/ 15 h 18"/>
                  <a:gd name="T12" fmla="*/ 37 w 46"/>
                  <a:gd name="T13" fmla="*/ 18 h 18"/>
                  <a:gd name="T14" fmla="*/ 43 w 46"/>
                  <a:gd name="T15" fmla="*/ 18 h 18"/>
                  <a:gd name="T16" fmla="*/ 46 w 46"/>
                  <a:gd name="T17" fmla="*/ 17 h 18"/>
                  <a:gd name="T18" fmla="*/ 46 w 46"/>
                  <a:gd name="T19" fmla="*/ 14 h 18"/>
                  <a:gd name="T20" fmla="*/ 43 w 46"/>
                  <a:gd name="T21" fmla="*/ 9 h 18"/>
                  <a:gd name="T22" fmla="*/ 37 w 46"/>
                  <a:gd name="T23" fmla="*/ 8 h 18"/>
                  <a:gd name="T24" fmla="*/ 29 w 46"/>
                  <a:gd name="T25" fmla="*/ 5 h 18"/>
                  <a:gd name="T26" fmla="*/ 20 w 46"/>
                  <a:gd name="T27" fmla="*/ 3 h 18"/>
                  <a:gd name="T28" fmla="*/ 12 w 46"/>
                  <a:gd name="T29" fmla="*/ 2 h 18"/>
                  <a:gd name="T30" fmla="*/ 6 w 46"/>
                  <a:gd name="T31" fmla="*/ 0 h 18"/>
                  <a:gd name="T32" fmla="*/ 0 w 4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18"/>
                  <a:gd name="T53" fmla="*/ 46 w 4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18">
                    <a:moveTo>
                      <a:pt x="0" y="0"/>
                    </a:moveTo>
                    <a:lnTo>
                      <a:pt x="3" y="2"/>
                    </a:lnTo>
                    <a:lnTo>
                      <a:pt x="9" y="5"/>
                    </a:lnTo>
                    <a:lnTo>
                      <a:pt x="15" y="8"/>
                    </a:lnTo>
                    <a:lnTo>
                      <a:pt x="22" y="12"/>
                    </a:lnTo>
                    <a:lnTo>
                      <a:pt x="29" y="15"/>
                    </a:lnTo>
                    <a:lnTo>
                      <a:pt x="37" y="18"/>
                    </a:lnTo>
                    <a:lnTo>
                      <a:pt x="43" y="18"/>
                    </a:lnTo>
                    <a:lnTo>
                      <a:pt x="46" y="17"/>
                    </a:lnTo>
                    <a:lnTo>
                      <a:pt x="46" y="14"/>
                    </a:lnTo>
                    <a:lnTo>
                      <a:pt x="43" y="9"/>
                    </a:lnTo>
                    <a:lnTo>
                      <a:pt x="37" y="8"/>
                    </a:lnTo>
                    <a:lnTo>
                      <a:pt x="29" y="5"/>
                    </a:lnTo>
                    <a:lnTo>
                      <a:pt x="20" y="3"/>
                    </a:lnTo>
                    <a:lnTo>
                      <a:pt x="12" y="2"/>
                    </a:lnTo>
                    <a:lnTo>
                      <a:pt x="6" y="0"/>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49" name="Freeform 134"/>
              <p:cNvSpPr>
                <a:spLocks/>
              </p:cNvSpPr>
              <p:nvPr/>
            </p:nvSpPr>
            <p:spPr bwMode="auto">
              <a:xfrm>
                <a:off x="2814" y="1380"/>
                <a:ext cx="50" cy="15"/>
              </a:xfrm>
              <a:custGeom>
                <a:avLst/>
                <a:gdLst>
                  <a:gd name="T0" fmla="*/ 0 w 50"/>
                  <a:gd name="T1" fmla="*/ 15 h 15"/>
                  <a:gd name="T2" fmla="*/ 3 w 50"/>
                  <a:gd name="T3" fmla="*/ 15 h 15"/>
                  <a:gd name="T4" fmla="*/ 10 w 50"/>
                  <a:gd name="T5" fmla="*/ 15 h 15"/>
                  <a:gd name="T6" fmla="*/ 17 w 50"/>
                  <a:gd name="T7" fmla="*/ 13 h 15"/>
                  <a:gd name="T8" fmla="*/ 28 w 50"/>
                  <a:gd name="T9" fmla="*/ 13 h 15"/>
                  <a:gd name="T10" fmla="*/ 35 w 50"/>
                  <a:gd name="T11" fmla="*/ 12 h 15"/>
                  <a:gd name="T12" fmla="*/ 44 w 50"/>
                  <a:gd name="T13" fmla="*/ 10 h 15"/>
                  <a:gd name="T14" fmla="*/ 48 w 50"/>
                  <a:gd name="T15" fmla="*/ 9 h 15"/>
                  <a:gd name="T16" fmla="*/ 50 w 50"/>
                  <a:gd name="T17" fmla="*/ 4 h 15"/>
                  <a:gd name="T18" fmla="*/ 48 w 50"/>
                  <a:gd name="T19" fmla="*/ 1 h 15"/>
                  <a:gd name="T20" fmla="*/ 44 w 50"/>
                  <a:gd name="T21" fmla="*/ 0 h 15"/>
                  <a:gd name="T22" fmla="*/ 37 w 50"/>
                  <a:gd name="T23" fmla="*/ 1 h 15"/>
                  <a:gd name="T24" fmla="*/ 29 w 50"/>
                  <a:gd name="T25" fmla="*/ 4 h 15"/>
                  <a:gd name="T26" fmla="*/ 20 w 50"/>
                  <a:gd name="T27" fmla="*/ 7 h 15"/>
                  <a:gd name="T28" fmla="*/ 11 w 50"/>
                  <a:gd name="T29" fmla="*/ 10 h 15"/>
                  <a:gd name="T30" fmla="*/ 4 w 50"/>
                  <a:gd name="T31" fmla="*/ 13 h 15"/>
                  <a:gd name="T32" fmla="*/ 0 w 50"/>
                  <a:gd name="T33" fmla="*/ 15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5"/>
                  <a:gd name="T53" fmla="*/ 50 w 5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5">
                    <a:moveTo>
                      <a:pt x="0" y="15"/>
                    </a:moveTo>
                    <a:lnTo>
                      <a:pt x="3" y="15"/>
                    </a:lnTo>
                    <a:lnTo>
                      <a:pt x="10" y="15"/>
                    </a:lnTo>
                    <a:lnTo>
                      <a:pt x="17" y="13"/>
                    </a:lnTo>
                    <a:lnTo>
                      <a:pt x="28" y="13"/>
                    </a:lnTo>
                    <a:lnTo>
                      <a:pt x="35" y="12"/>
                    </a:lnTo>
                    <a:lnTo>
                      <a:pt x="44" y="10"/>
                    </a:lnTo>
                    <a:lnTo>
                      <a:pt x="48" y="9"/>
                    </a:lnTo>
                    <a:lnTo>
                      <a:pt x="50" y="4"/>
                    </a:lnTo>
                    <a:lnTo>
                      <a:pt x="48" y="1"/>
                    </a:lnTo>
                    <a:lnTo>
                      <a:pt x="44" y="0"/>
                    </a:lnTo>
                    <a:lnTo>
                      <a:pt x="37" y="1"/>
                    </a:lnTo>
                    <a:lnTo>
                      <a:pt x="29" y="4"/>
                    </a:lnTo>
                    <a:lnTo>
                      <a:pt x="20" y="7"/>
                    </a:lnTo>
                    <a:lnTo>
                      <a:pt x="11" y="10"/>
                    </a:lnTo>
                    <a:lnTo>
                      <a:pt x="4" y="13"/>
                    </a:lnTo>
                    <a:lnTo>
                      <a:pt x="0" y="1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50" name="Freeform 135"/>
              <p:cNvSpPr>
                <a:spLocks/>
              </p:cNvSpPr>
              <p:nvPr/>
            </p:nvSpPr>
            <p:spPr bwMode="auto">
              <a:xfrm>
                <a:off x="2790" y="1408"/>
                <a:ext cx="47" cy="37"/>
              </a:xfrm>
              <a:custGeom>
                <a:avLst/>
                <a:gdLst>
                  <a:gd name="T0" fmla="*/ 0 w 47"/>
                  <a:gd name="T1" fmla="*/ 0 h 37"/>
                  <a:gd name="T2" fmla="*/ 6 w 47"/>
                  <a:gd name="T3" fmla="*/ 3 h 37"/>
                  <a:gd name="T4" fmla="*/ 15 w 47"/>
                  <a:gd name="T5" fmla="*/ 7 h 37"/>
                  <a:gd name="T6" fmla="*/ 22 w 47"/>
                  <a:gd name="T7" fmla="*/ 12 h 37"/>
                  <a:gd name="T8" fmla="*/ 31 w 47"/>
                  <a:gd name="T9" fmla="*/ 18 h 37"/>
                  <a:gd name="T10" fmla="*/ 38 w 47"/>
                  <a:gd name="T11" fmla="*/ 23 h 37"/>
                  <a:gd name="T12" fmla="*/ 44 w 47"/>
                  <a:gd name="T13" fmla="*/ 28 h 37"/>
                  <a:gd name="T14" fmla="*/ 47 w 47"/>
                  <a:gd name="T15" fmla="*/ 32 h 37"/>
                  <a:gd name="T16" fmla="*/ 47 w 47"/>
                  <a:gd name="T17" fmla="*/ 35 h 37"/>
                  <a:gd name="T18" fmla="*/ 43 w 47"/>
                  <a:gd name="T19" fmla="*/ 37 h 37"/>
                  <a:gd name="T20" fmla="*/ 37 w 47"/>
                  <a:gd name="T21" fmla="*/ 34 h 37"/>
                  <a:gd name="T22" fmla="*/ 31 w 47"/>
                  <a:gd name="T23" fmla="*/ 29 h 37"/>
                  <a:gd name="T24" fmla="*/ 24 w 47"/>
                  <a:gd name="T25" fmla="*/ 22 h 37"/>
                  <a:gd name="T26" fmla="*/ 16 w 47"/>
                  <a:gd name="T27" fmla="*/ 16 h 37"/>
                  <a:gd name="T28" fmla="*/ 9 w 47"/>
                  <a:gd name="T29" fmla="*/ 9 h 37"/>
                  <a:gd name="T30" fmla="*/ 3 w 47"/>
                  <a:gd name="T31" fmla="*/ 3 h 37"/>
                  <a:gd name="T32" fmla="*/ 0 w 47"/>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7"/>
                  <a:gd name="T53" fmla="*/ 47 w 47"/>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7">
                    <a:moveTo>
                      <a:pt x="0" y="0"/>
                    </a:moveTo>
                    <a:lnTo>
                      <a:pt x="6" y="3"/>
                    </a:lnTo>
                    <a:lnTo>
                      <a:pt x="15" y="7"/>
                    </a:lnTo>
                    <a:lnTo>
                      <a:pt x="22" y="12"/>
                    </a:lnTo>
                    <a:lnTo>
                      <a:pt x="31" y="18"/>
                    </a:lnTo>
                    <a:lnTo>
                      <a:pt x="38" y="23"/>
                    </a:lnTo>
                    <a:lnTo>
                      <a:pt x="44" y="28"/>
                    </a:lnTo>
                    <a:lnTo>
                      <a:pt x="47" y="32"/>
                    </a:lnTo>
                    <a:lnTo>
                      <a:pt x="47" y="35"/>
                    </a:lnTo>
                    <a:lnTo>
                      <a:pt x="43" y="37"/>
                    </a:lnTo>
                    <a:lnTo>
                      <a:pt x="37" y="34"/>
                    </a:lnTo>
                    <a:lnTo>
                      <a:pt x="31" y="29"/>
                    </a:lnTo>
                    <a:lnTo>
                      <a:pt x="24" y="22"/>
                    </a:lnTo>
                    <a:lnTo>
                      <a:pt x="16" y="16"/>
                    </a:lnTo>
                    <a:lnTo>
                      <a:pt x="9" y="9"/>
                    </a:lnTo>
                    <a:lnTo>
                      <a:pt x="3"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51" name="Freeform 136"/>
              <p:cNvSpPr>
                <a:spLocks/>
              </p:cNvSpPr>
              <p:nvPr/>
            </p:nvSpPr>
            <p:spPr bwMode="auto">
              <a:xfrm>
                <a:off x="2542" y="1392"/>
                <a:ext cx="12" cy="65"/>
              </a:xfrm>
              <a:custGeom>
                <a:avLst/>
                <a:gdLst>
                  <a:gd name="T0" fmla="*/ 7 w 12"/>
                  <a:gd name="T1" fmla="*/ 0 h 65"/>
                  <a:gd name="T2" fmla="*/ 10 w 12"/>
                  <a:gd name="T3" fmla="*/ 16 h 65"/>
                  <a:gd name="T4" fmla="*/ 12 w 12"/>
                  <a:gd name="T5" fmla="*/ 37 h 65"/>
                  <a:gd name="T6" fmla="*/ 10 w 12"/>
                  <a:gd name="T7" fmla="*/ 56 h 65"/>
                  <a:gd name="T8" fmla="*/ 4 w 12"/>
                  <a:gd name="T9" fmla="*/ 65 h 65"/>
                  <a:gd name="T10" fmla="*/ 0 w 12"/>
                  <a:gd name="T11" fmla="*/ 59 h 65"/>
                  <a:gd name="T12" fmla="*/ 1 w 12"/>
                  <a:gd name="T13" fmla="*/ 39 h 65"/>
                  <a:gd name="T14" fmla="*/ 4 w 12"/>
                  <a:gd name="T15" fmla="*/ 17 h 65"/>
                  <a:gd name="T16" fmla="*/ 7 w 12"/>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5"/>
                  <a:gd name="T29" fmla="*/ 12 w 12"/>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5">
                    <a:moveTo>
                      <a:pt x="7" y="0"/>
                    </a:moveTo>
                    <a:lnTo>
                      <a:pt x="10" y="16"/>
                    </a:lnTo>
                    <a:lnTo>
                      <a:pt x="12" y="37"/>
                    </a:lnTo>
                    <a:lnTo>
                      <a:pt x="10" y="56"/>
                    </a:lnTo>
                    <a:lnTo>
                      <a:pt x="4" y="65"/>
                    </a:lnTo>
                    <a:lnTo>
                      <a:pt x="0" y="59"/>
                    </a:lnTo>
                    <a:lnTo>
                      <a:pt x="1" y="39"/>
                    </a:lnTo>
                    <a:lnTo>
                      <a:pt x="4" y="17"/>
                    </a:lnTo>
                    <a:lnTo>
                      <a:pt x="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52" name="Freeform 137"/>
              <p:cNvSpPr>
                <a:spLocks/>
              </p:cNvSpPr>
              <p:nvPr/>
            </p:nvSpPr>
            <p:spPr bwMode="auto">
              <a:xfrm>
                <a:off x="2514" y="1383"/>
                <a:ext cx="19" cy="65"/>
              </a:xfrm>
              <a:custGeom>
                <a:avLst/>
                <a:gdLst>
                  <a:gd name="T0" fmla="*/ 19 w 19"/>
                  <a:gd name="T1" fmla="*/ 0 h 65"/>
                  <a:gd name="T2" fmla="*/ 19 w 19"/>
                  <a:gd name="T3" fmla="*/ 14 h 65"/>
                  <a:gd name="T4" fmla="*/ 18 w 19"/>
                  <a:gd name="T5" fmla="*/ 37 h 65"/>
                  <a:gd name="T6" fmla="*/ 13 w 19"/>
                  <a:gd name="T7" fmla="*/ 56 h 65"/>
                  <a:gd name="T8" fmla="*/ 4 w 19"/>
                  <a:gd name="T9" fmla="*/ 65 h 65"/>
                  <a:gd name="T10" fmla="*/ 0 w 19"/>
                  <a:gd name="T11" fmla="*/ 56 h 65"/>
                  <a:gd name="T12" fmla="*/ 6 w 19"/>
                  <a:gd name="T13" fmla="*/ 37 h 65"/>
                  <a:gd name="T14" fmla="*/ 13 w 19"/>
                  <a:gd name="T15" fmla="*/ 14 h 65"/>
                  <a:gd name="T16" fmla="*/ 19 w 19"/>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65"/>
                  <a:gd name="T29" fmla="*/ 19 w 19"/>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65">
                    <a:moveTo>
                      <a:pt x="19" y="0"/>
                    </a:moveTo>
                    <a:lnTo>
                      <a:pt x="19" y="14"/>
                    </a:lnTo>
                    <a:lnTo>
                      <a:pt x="18" y="37"/>
                    </a:lnTo>
                    <a:lnTo>
                      <a:pt x="13" y="56"/>
                    </a:lnTo>
                    <a:lnTo>
                      <a:pt x="4" y="65"/>
                    </a:lnTo>
                    <a:lnTo>
                      <a:pt x="0" y="56"/>
                    </a:lnTo>
                    <a:lnTo>
                      <a:pt x="6" y="37"/>
                    </a:lnTo>
                    <a:lnTo>
                      <a:pt x="13" y="14"/>
                    </a:lnTo>
                    <a:lnTo>
                      <a:pt x="1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53" name="Freeform 138"/>
              <p:cNvSpPr>
                <a:spLocks/>
              </p:cNvSpPr>
              <p:nvPr/>
            </p:nvSpPr>
            <p:spPr bwMode="auto">
              <a:xfrm>
                <a:off x="2576" y="1411"/>
                <a:ext cx="12" cy="62"/>
              </a:xfrm>
              <a:custGeom>
                <a:avLst/>
                <a:gdLst>
                  <a:gd name="T0" fmla="*/ 1 w 12"/>
                  <a:gd name="T1" fmla="*/ 0 h 62"/>
                  <a:gd name="T2" fmla="*/ 7 w 12"/>
                  <a:gd name="T3" fmla="*/ 9 h 62"/>
                  <a:gd name="T4" fmla="*/ 10 w 12"/>
                  <a:gd name="T5" fmla="*/ 28 h 62"/>
                  <a:gd name="T6" fmla="*/ 12 w 12"/>
                  <a:gd name="T7" fmla="*/ 49 h 62"/>
                  <a:gd name="T8" fmla="*/ 6 w 12"/>
                  <a:gd name="T9" fmla="*/ 62 h 62"/>
                  <a:gd name="T10" fmla="*/ 0 w 12"/>
                  <a:gd name="T11" fmla="*/ 57 h 62"/>
                  <a:gd name="T12" fmla="*/ 0 w 12"/>
                  <a:gd name="T13" fmla="*/ 40 h 62"/>
                  <a:gd name="T14" fmla="*/ 1 w 12"/>
                  <a:gd name="T15" fmla="*/ 18 h 62"/>
                  <a:gd name="T16" fmla="*/ 1 w 12"/>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2"/>
                  <a:gd name="T29" fmla="*/ 12 w 12"/>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2">
                    <a:moveTo>
                      <a:pt x="1" y="0"/>
                    </a:moveTo>
                    <a:lnTo>
                      <a:pt x="7" y="9"/>
                    </a:lnTo>
                    <a:lnTo>
                      <a:pt x="10" y="28"/>
                    </a:lnTo>
                    <a:lnTo>
                      <a:pt x="12" y="49"/>
                    </a:lnTo>
                    <a:lnTo>
                      <a:pt x="6" y="62"/>
                    </a:lnTo>
                    <a:lnTo>
                      <a:pt x="0" y="57"/>
                    </a:lnTo>
                    <a:lnTo>
                      <a:pt x="0" y="40"/>
                    </a:lnTo>
                    <a:lnTo>
                      <a:pt x="1" y="18"/>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54" name="Freeform 139"/>
              <p:cNvSpPr>
                <a:spLocks/>
              </p:cNvSpPr>
              <p:nvPr/>
            </p:nvSpPr>
            <p:spPr bwMode="auto">
              <a:xfrm>
                <a:off x="2603" y="1417"/>
                <a:ext cx="25" cy="71"/>
              </a:xfrm>
              <a:custGeom>
                <a:avLst/>
                <a:gdLst>
                  <a:gd name="T0" fmla="*/ 0 w 25"/>
                  <a:gd name="T1" fmla="*/ 0 h 71"/>
                  <a:gd name="T2" fmla="*/ 10 w 25"/>
                  <a:gd name="T3" fmla="*/ 17 h 71"/>
                  <a:gd name="T4" fmla="*/ 20 w 25"/>
                  <a:gd name="T5" fmla="*/ 40 h 71"/>
                  <a:gd name="T6" fmla="*/ 25 w 25"/>
                  <a:gd name="T7" fmla="*/ 60 h 71"/>
                  <a:gd name="T8" fmla="*/ 20 w 25"/>
                  <a:gd name="T9" fmla="*/ 71 h 71"/>
                  <a:gd name="T10" fmla="*/ 11 w 25"/>
                  <a:gd name="T11" fmla="*/ 63 h 71"/>
                  <a:gd name="T12" fmla="*/ 7 w 25"/>
                  <a:gd name="T13" fmla="*/ 41 h 71"/>
                  <a:gd name="T14" fmla="*/ 4 w 25"/>
                  <a:gd name="T15" fmla="*/ 17 h 71"/>
                  <a:gd name="T16" fmla="*/ 0 w 25"/>
                  <a:gd name="T17" fmla="*/ 0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71"/>
                  <a:gd name="T29" fmla="*/ 25 w 25"/>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71">
                    <a:moveTo>
                      <a:pt x="0" y="0"/>
                    </a:moveTo>
                    <a:lnTo>
                      <a:pt x="10" y="17"/>
                    </a:lnTo>
                    <a:lnTo>
                      <a:pt x="20" y="40"/>
                    </a:lnTo>
                    <a:lnTo>
                      <a:pt x="25" y="60"/>
                    </a:lnTo>
                    <a:lnTo>
                      <a:pt x="20" y="71"/>
                    </a:lnTo>
                    <a:lnTo>
                      <a:pt x="11" y="63"/>
                    </a:lnTo>
                    <a:lnTo>
                      <a:pt x="7" y="41"/>
                    </a:lnTo>
                    <a:lnTo>
                      <a:pt x="4" y="1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55" name="Freeform 140"/>
              <p:cNvSpPr>
                <a:spLocks/>
              </p:cNvSpPr>
              <p:nvPr/>
            </p:nvSpPr>
            <p:spPr bwMode="auto">
              <a:xfrm>
                <a:off x="2636" y="1426"/>
                <a:ext cx="29" cy="78"/>
              </a:xfrm>
              <a:custGeom>
                <a:avLst/>
                <a:gdLst>
                  <a:gd name="T0" fmla="*/ 0 w 29"/>
                  <a:gd name="T1" fmla="*/ 0 h 78"/>
                  <a:gd name="T2" fmla="*/ 9 w 29"/>
                  <a:gd name="T3" fmla="*/ 17 h 78"/>
                  <a:gd name="T4" fmla="*/ 21 w 29"/>
                  <a:gd name="T5" fmla="*/ 44 h 78"/>
                  <a:gd name="T6" fmla="*/ 29 w 29"/>
                  <a:gd name="T7" fmla="*/ 68 h 78"/>
                  <a:gd name="T8" fmla="*/ 26 w 29"/>
                  <a:gd name="T9" fmla="*/ 78 h 78"/>
                  <a:gd name="T10" fmla="*/ 15 w 29"/>
                  <a:gd name="T11" fmla="*/ 66 h 78"/>
                  <a:gd name="T12" fmla="*/ 9 w 29"/>
                  <a:gd name="T13" fmla="*/ 41 h 78"/>
                  <a:gd name="T14" fmla="*/ 3 w 29"/>
                  <a:gd name="T15" fmla="*/ 16 h 78"/>
                  <a:gd name="T16" fmla="*/ 0 w 29"/>
                  <a:gd name="T17" fmla="*/ 0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8"/>
                  <a:gd name="T29" fmla="*/ 29 w 29"/>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8">
                    <a:moveTo>
                      <a:pt x="0" y="0"/>
                    </a:moveTo>
                    <a:lnTo>
                      <a:pt x="9" y="17"/>
                    </a:lnTo>
                    <a:lnTo>
                      <a:pt x="21" y="44"/>
                    </a:lnTo>
                    <a:lnTo>
                      <a:pt x="29" y="68"/>
                    </a:lnTo>
                    <a:lnTo>
                      <a:pt x="26" y="78"/>
                    </a:lnTo>
                    <a:lnTo>
                      <a:pt x="15" y="66"/>
                    </a:lnTo>
                    <a:lnTo>
                      <a:pt x="9" y="41"/>
                    </a:lnTo>
                    <a:lnTo>
                      <a:pt x="3" y="1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56" name="Freeform 141"/>
              <p:cNvSpPr>
                <a:spLocks/>
              </p:cNvSpPr>
              <p:nvPr/>
            </p:nvSpPr>
            <p:spPr bwMode="auto">
              <a:xfrm>
                <a:off x="2696" y="1423"/>
                <a:ext cx="47" cy="81"/>
              </a:xfrm>
              <a:custGeom>
                <a:avLst/>
                <a:gdLst>
                  <a:gd name="T0" fmla="*/ 0 w 47"/>
                  <a:gd name="T1" fmla="*/ 0 h 81"/>
                  <a:gd name="T2" fmla="*/ 7 w 47"/>
                  <a:gd name="T3" fmla="*/ 7 h 81"/>
                  <a:gd name="T4" fmla="*/ 16 w 47"/>
                  <a:gd name="T5" fmla="*/ 17 h 81"/>
                  <a:gd name="T6" fmla="*/ 25 w 47"/>
                  <a:gd name="T7" fmla="*/ 29 h 81"/>
                  <a:gd name="T8" fmla="*/ 33 w 47"/>
                  <a:gd name="T9" fmla="*/ 42 h 81"/>
                  <a:gd name="T10" fmla="*/ 41 w 47"/>
                  <a:gd name="T11" fmla="*/ 56 h 81"/>
                  <a:gd name="T12" fmla="*/ 45 w 47"/>
                  <a:gd name="T13" fmla="*/ 68 h 81"/>
                  <a:gd name="T14" fmla="*/ 47 w 47"/>
                  <a:gd name="T15" fmla="*/ 76 h 81"/>
                  <a:gd name="T16" fmla="*/ 45 w 47"/>
                  <a:gd name="T17" fmla="*/ 81 h 81"/>
                  <a:gd name="T18" fmla="*/ 41 w 47"/>
                  <a:gd name="T19" fmla="*/ 79 h 81"/>
                  <a:gd name="T20" fmla="*/ 35 w 47"/>
                  <a:gd name="T21" fmla="*/ 72 h 81"/>
                  <a:gd name="T22" fmla="*/ 29 w 47"/>
                  <a:gd name="T23" fmla="*/ 60 h 81"/>
                  <a:gd name="T24" fmla="*/ 23 w 47"/>
                  <a:gd name="T25" fmla="*/ 45 h 81"/>
                  <a:gd name="T26" fmla="*/ 17 w 47"/>
                  <a:gd name="T27" fmla="*/ 31 h 81"/>
                  <a:gd name="T28" fmla="*/ 11 w 47"/>
                  <a:gd name="T29" fmla="*/ 16 h 81"/>
                  <a:gd name="T30" fmla="*/ 5 w 47"/>
                  <a:gd name="T31" fmla="*/ 6 h 81"/>
                  <a:gd name="T32" fmla="*/ 0 w 47"/>
                  <a:gd name="T33" fmla="*/ 0 h 8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81"/>
                  <a:gd name="T53" fmla="*/ 47 w 47"/>
                  <a:gd name="T54" fmla="*/ 81 h 8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81">
                    <a:moveTo>
                      <a:pt x="0" y="0"/>
                    </a:moveTo>
                    <a:lnTo>
                      <a:pt x="7" y="7"/>
                    </a:lnTo>
                    <a:lnTo>
                      <a:pt x="16" y="17"/>
                    </a:lnTo>
                    <a:lnTo>
                      <a:pt x="25" y="29"/>
                    </a:lnTo>
                    <a:lnTo>
                      <a:pt x="33" y="42"/>
                    </a:lnTo>
                    <a:lnTo>
                      <a:pt x="41" y="56"/>
                    </a:lnTo>
                    <a:lnTo>
                      <a:pt x="45" y="68"/>
                    </a:lnTo>
                    <a:lnTo>
                      <a:pt x="47" y="76"/>
                    </a:lnTo>
                    <a:lnTo>
                      <a:pt x="45" y="81"/>
                    </a:lnTo>
                    <a:lnTo>
                      <a:pt x="41" y="79"/>
                    </a:lnTo>
                    <a:lnTo>
                      <a:pt x="35" y="72"/>
                    </a:lnTo>
                    <a:lnTo>
                      <a:pt x="29" y="60"/>
                    </a:lnTo>
                    <a:lnTo>
                      <a:pt x="23" y="45"/>
                    </a:lnTo>
                    <a:lnTo>
                      <a:pt x="17" y="31"/>
                    </a:lnTo>
                    <a:lnTo>
                      <a:pt x="11" y="16"/>
                    </a:lnTo>
                    <a:lnTo>
                      <a:pt x="5"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57" name="Freeform 142"/>
              <p:cNvSpPr>
                <a:spLocks/>
              </p:cNvSpPr>
              <p:nvPr/>
            </p:nvSpPr>
            <p:spPr bwMode="auto">
              <a:xfrm>
                <a:off x="2762" y="1411"/>
                <a:ext cx="53" cy="75"/>
              </a:xfrm>
              <a:custGeom>
                <a:avLst/>
                <a:gdLst>
                  <a:gd name="T0" fmla="*/ 0 w 53"/>
                  <a:gd name="T1" fmla="*/ 0 h 75"/>
                  <a:gd name="T2" fmla="*/ 6 w 53"/>
                  <a:gd name="T3" fmla="*/ 6 h 75"/>
                  <a:gd name="T4" fmla="*/ 16 w 53"/>
                  <a:gd name="T5" fmla="*/ 15 h 75"/>
                  <a:gd name="T6" fmla="*/ 25 w 53"/>
                  <a:gd name="T7" fmla="*/ 26 h 75"/>
                  <a:gd name="T8" fmla="*/ 35 w 53"/>
                  <a:gd name="T9" fmla="*/ 38 h 75"/>
                  <a:gd name="T10" fmla="*/ 44 w 53"/>
                  <a:gd name="T11" fmla="*/ 52 h 75"/>
                  <a:gd name="T12" fmla="*/ 52 w 53"/>
                  <a:gd name="T13" fmla="*/ 62 h 75"/>
                  <a:gd name="T14" fmla="*/ 53 w 53"/>
                  <a:gd name="T15" fmla="*/ 71 h 75"/>
                  <a:gd name="T16" fmla="*/ 52 w 53"/>
                  <a:gd name="T17" fmla="*/ 75 h 75"/>
                  <a:gd name="T18" fmla="*/ 46 w 53"/>
                  <a:gd name="T19" fmla="*/ 74 h 75"/>
                  <a:gd name="T20" fmla="*/ 40 w 53"/>
                  <a:gd name="T21" fmla="*/ 66 h 75"/>
                  <a:gd name="T22" fmla="*/ 32 w 53"/>
                  <a:gd name="T23" fmla="*/ 56 h 75"/>
                  <a:gd name="T24" fmla="*/ 25 w 53"/>
                  <a:gd name="T25" fmla="*/ 41 h 75"/>
                  <a:gd name="T26" fmla="*/ 18 w 53"/>
                  <a:gd name="T27" fmla="*/ 28 h 75"/>
                  <a:gd name="T28" fmla="*/ 10 w 53"/>
                  <a:gd name="T29" fmla="*/ 15 h 75"/>
                  <a:gd name="T30" fmla="*/ 4 w 53"/>
                  <a:gd name="T31" fmla="*/ 6 h 75"/>
                  <a:gd name="T32" fmla="*/ 0 w 53"/>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75"/>
                  <a:gd name="T53" fmla="*/ 53 w 53"/>
                  <a:gd name="T54" fmla="*/ 75 h 7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75">
                    <a:moveTo>
                      <a:pt x="0" y="0"/>
                    </a:moveTo>
                    <a:lnTo>
                      <a:pt x="6" y="6"/>
                    </a:lnTo>
                    <a:lnTo>
                      <a:pt x="16" y="15"/>
                    </a:lnTo>
                    <a:lnTo>
                      <a:pt x="25" y="26"/>
                    </a:lnTo>
                    <a:lnTo>
                      <a:pt x="35" y="38"/>
                    </a:lnTo>
                    <a:lnTo>
                      <a:pt x="44" y="52"/>
                    </a:lnTo>
                    <a:lnTo>
                      <a:pt x="52" y="62"/>
                    </a:lnTo>
                    <a:lnTo>
                      <a:pt x="53" y="71"/>
                    </a:lnTo>
                    <a:lnTo>
                      <a:pt x="52" y="75"/>
                    </a:lnTo>
                    <a:lnTo>
                      <a:pt x="46" y="74"/>
                    </a:lnTo>
                    <a:lnTo>
                      <a:pt x="40" y="66"/>
                    </a:lnTo>
                    <a:lnTo>
                      <a:pt x="32" y="56"/>
                    </a:lnTo>
                    <a:lnTo>
                      <a:pt x="25" y="41"/>
                    </a:lnTo>
                    <a:lnTo>
                      <a:pt x="18" y="28"/>
                    </a:lnTo>
                    <a:lnTo>
                      <a:pt x="10" y="15"/>
                    </a:lnTo>
                    <a:lnTo>
                      <a:pt x="4"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58" name="Freeform 143"/>
              <p:cNvSpPr>
                <a:spLocks/>
              </p:cNvSpPr>
              <p:nvPr/>
            </p:nvSpPr>
            <p:spPr bwMode="auto">
              <a:xfrm>
                <a:off x="2666" y="1427"/>
                <a:ext cx="47" cy="70"/>
              </a:xfrm>
              <a:custGeom>
                <a:avLst/>
                <a:gdLst>
                  <a:gd name="T0" fmla="*/ 0 w 47"/>
                  <a:gd name="T1" fmla="*/ 0 h 70"/>
                  <a:gd name="T2" fmla="*/ 6 w 47"/>
                  <a:gd name="T3" fmla="*/ 6 h 70"/>
                  <a:gd name="T4" fmla="*/ 13 w 47"/>
                  <a:gd name="T5" fmla="*/ 15 h 70"/>
                  <a:gd name="T6" fmla="*/ 22 w 47"/>
                  <a:gd name="T7" fmla="*/ 27 h 70"/>
                  <a:gd name="T8" fmla="*/ 31 w 47"/>
                  <a:gd name="T9" fmla="*/ 38 h 70"/>
                  <a:gd name="T10" fmla="*/ 40 w 47"/>
                  <a:gd name="T11" fmla="*/ 49 h 70"/>
                  <a:gd name="T12" fmla="*/ 46 w 47"/>
                  <a:gd name="T13" fmla="*/ 59 h 70"/>
                  <a:gd name="T14" fmla="*/ 47 w 47"/>
                  <a:gd name="T15" fmla="*/ 67 h 70"/>
                  <a:gd name="T16" fmla="*/ 44 w 47"/>
                  <a:gd name="T17" fmla="*/ 70 h 70"/>
                  <a:gd name="T18" fmla="*/ 38 w 47"/>
                  <a:gd name="T19" fmla="*/ 68 h 70"/>
                  <a:gd name="T20" fmla="*/ 31 w 47"/>
                  <a:gd name="T21" fmla="*/ 61 h 70"/>
                  <a:gd name="T22" fmla="*/ 25 w 47"/>
                  <a:gd name="T23" fmla="*/ 52 h 70"/>
                  <a:gd name="T24" fmla="*/ 18 w 47"/>
                  <a:gd name="T25" fmla="*/ 38 h 70"/>
                  <a:gd name="T26" fmla="*/ 12 w 47"/>
                  <a:gd name="T27" fmla="*/ 27 h 70"/>
                  <a:gd name="T28" fmla="*/ 7 w 47"/>
                  <a:gd name="T29" fmla="*/ 15 h 70"/>
                  <a:gd name="T30" fmla="*/ 3 w 47"/>
                  <a:gd name="T31" fmla="*/ 6 h 70"/>
                  <a:gd name="T32" fmla="*/ 0 w 47"/>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70"/>
                  <a:gd name="T53" fmla="*/ 47 w 4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70">
                    <a:moveTo>
                      <a:pt x="0" y="0"/>
                    </a:moveTo>
                    <a:lnTo>
                      <a:pt x="6" y="6"/>
                    </a:lnTo>
                    <a:lnTo>
                      <a:pt x="13" y="15"/>
                    </a:lnTo>
                    <a:lnTo>
                      <a:pt x="22" y="27"/>
                    </a:lnTo>
                    <a:lnTo>
                      <a:pt x="31" y="38"/>
                    </a:lnTo>
                    <a:lnTo>
                      <a:pt x="40" y="49"/>
                    </a:lnTo>
                    <a:lnTo>
                      <a:pt x="46" y="59"/>
                    </a:lnTo>
                    <a:lnTo>
                      <a:pt x="47" y="67"/>
                    </a:lnTo>
                    <a:lnTo>
                      <a:pt x="44" y="70"/>
                    </a:lnTo>
                    <a:lnTo>
                      <a:pt x="38" y="68"/>
                    </a:lnTo>
                    <a:lnTo>
                      <a:pt x="31" y="61"/>
                    </a:lnTo>
                    <a:lnTo>
                      <a:pt x="25" y="52"/>
                    </a:lnTo>
                    <a:lnTo>
                      <a:pt x="18" y="38"/>
                    </a:lnTo>
                    <a:lnTo>
                      <a:pt x="12" y="27"/>
                    </a:lnTo>
                    <a:lnTo>
                      <a:pt x="7" y="15"/>
                    </a:lnTo>
                    <a:lnTo>
                      <a:pt x="3"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59" name="Freeform 144"/>
              <p:cNvSpPr>
                <a:spLocks/>
              </p:cNvSpPr>
              <p:nvPr/>
            </p:nvSpPr>
            <p:spPr bwMode="auto">
              <a:xfrm>
                <a:off x="2670" y="1327"/>
                <a:ext cx="58" cy="106"/>
              </a:xfrm>
              <a:custGeom>
                <a:avLst/>
                <a:gdLst>
                  <a:gd name="T0" fmla="*/ 57 w 58"/>
                  <a:gd name="T1" fmla="*/ 0 h 106"/>
                  <a:gd name="T2" fmla="*/ 58 w 58"/>
                  <a:gd name="T3" fmla="*/ 5 h 106"/>
                  <a:gd name="T4" fmla="*/ 57 w 58"/>
                  <a:gd name="T5" fmla="*/ 17 h 106"/>
                  <a:gd name="T6" fmla="*/ 51 w 58"/>
                  <a:gd name="T7" fmla="*/ 32 h 106"/>
                  <a:gd name="T8" fmla="*/ 42 w 58"/>
                  <a:gd name="T9" fmla="*/ 50 h 106"/>
                  <a:gd name="T10" fmla="*/ 33 w 58"/>
                  <a:gd name="T11" fmla="*/ 69 h 106"/>
                  <a:gd name="T12" fmla="*/ 23 w 58"/>
                  <a:gd name="T13" fmla="*/ 85 h 106"/>
                  <a:gd name="T14" fmla="*/ 11 w 58"/>
                  <a:gd name="T15" fmla="*/ 99 h 106"/>
                  <a:gd name="T16" fmla="*/ 0 w 58"/>
                  <a:gd name="T17" fmla="*/ 106 h 106"/>
                  <a:gd name="T18" fmla="*/ 3 w 58"/>
                  <a:gd name="T19" fmla="*/ 99 h 106"/>
                  <a:gd name="T20" fmla="*/ 11 w 58"/>
                  <a:gd name="T21" fmla="*/ 84 h 106"/>
                  <a:gd name="T22" fmla="*/ 18 w 58"/>
                  <a:gd name="T23" fmla="*/ 66 h 106"/>
                  <a:gd name="T24" fmla="*/ 27 w 58"/>
                  <a:gd name="T25" fmla="*/ 47 h 106"/>
                  <a:gd name="T26" fmla="*/ 37 w 58"/>
                  <a:gd name="T27" fmla="*/ 29 h 106"/>
                  <a:gd name="T28" fmla="*/ 45 w 58"/>
                  <a:gd name="T29" fmla="*/ 13 h 106"/>
                  <a:gd name="T30" fmla="*/ 52 w 58"/>
                  <a:gd name="T31" fmla="*/ 3 h 106"/>
                  <a:gd name="T32" fmla="*/ 57 w 58"/>
                  <a:gd name="T33" fmla="*/ 0 h 1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106"/>
                  <a:gd name="T53" fmla="*/ 58 w 58"/>
                  <a:gd name="T54" fmla="*/ 106 h 10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106">
                    <a:moveTo>
                      <a:pt x="57" y="0"/>
                    </a:moveTo>
                    <a:lnTo>
                      <a:pt x="58" y="5"/>
                    </a:lnTo>
                    <a:lnTo>
                      <a:pt x="57" y="17"/>
                    </a:lnTo>
                    <a:lnTo>
                      <a:pt x="51" y="32"/>
                    </a:lnTo>
                    <a:lnTo>
                      <a:pt x="42" y="50"/>
                    </a:lnTo>
                    <a:lnTo>
                      <a:pt x="33" y="69"/>
                    </a:lnTo>
                    <a:lnTo>
                      <a:pt x="23" y="85"/>
                    </a:lnTo>
                    <a:lnTo>
                      <a:pt x="11" y="99"/>
                    </a:lnTo>
                    <a:lnTo>
                      <a:pt x="0" y="106"/>
                    </a:lnTo>
                    <a:lnTo>
                      <a:pt x="3" y="99"/>
                    </a:lnTo>
                    <a:lnTo>
                      <a:pt x="11" y="84"/>
                    </a:lnTo>
                    <a:lnTo>
                      <a:pt x="18" y="66"/>
                    </a:lnTo>
                    <a:lnTo>
                      <a:pt x="27" y="47"/>
                    </a:lnTo>
                    <a:lnTo>
                      <a:pt x="37" y="29"/>
                    </a:lnTo>
                    <a:lnTo>
                      <a:pt x="45" y="13"/>
                    </a:lnTo>
                    <a:lnTo>
                      <a:pt x="52" y="3"/>
                    </a:lnTo>
                    <a:lnTo>
                      <a:pt x="5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60" name="Freeform 145"/>
              <p:cNvSpPr>
                <a:spLocks/>
              </p:cNvSpPr>
              <p:nvPr/>
            </p:nvSpPr>
            <p:spPr bwMode="auto">
              <a:xfrm>
                <a:off x="2722" y="1341"/>
                <a:ext cx="52" cy="85"/>
              </a:xfrm>
              <a:custGeom>
                <a:avLst/>
                <a:gdLst>
                  <a:gd name="T0" fmla="*/ 50 w 52"/>
                  <a:gd name="T1" fmla="*/ 0 h 85"/>
                  <a:gd name="T2" fmla="*/ 52 w 52"/>
                  <a:gd name="T3" fmla="*/ 5 h 85"/>
                  <a:gd name="T4" fmla="*/ 49 w 52"/>
                  <a:gd name="T5" fmla="*/ 12 h 85"/>
                  <a:gd name="T6" fmla="*/ 46 w 52"/>
                  <a:gd name="T7" fmla="*/ 24 h 85"/>
                  <a:gd name="T8" fmla="*/ 38 w 52"/>
                  <a:gd name="T9" fmla="*/ 37 h 85"/>
                  <a:gd name="T10" fmla="*/ 31 w 52"/>
                  <a:gd name="T11" fmla="*/ 52 h 85"/>
                  <a:gd name="T12" fmla="*/ 22 w 52"/>
                  <a:gd name="T13" fmla="*/ 65 h 85"/>
                  <a:gd name="T14" fmla="*/ 12 w 52"/>
                  <a:gd name="T15" fmla="*/ 77 h 85"/>
                  <a:gd name="T16" fmla="*/ 0 w 52"/>
                  <a:gd name="T17" fmla="*/ 85 h 85"/>
                  <a:gd name="T18" fmla="*/ 6 w 52"/>
                  <a:gd name="T19" fmla="*/ 76 h 85"/>
                  <a:gd name="T20" fmla="*/ 13 w 52"/>
                  <a:gd name="T21" fmla="*/ 62 h 85"/>
                  <a:gd name="T22" fmla="*/ 21 w 52"/>
                  <a:gd name="T23" fmla="*/ 49 h 85"/>
                  <a:gd name="T24" fmla="*/ 28 w 52"/>
                  <a:gd name="T25" fmla="*/ 34 h 85"/>
                  <a:gd name="T26" fmla="*/ 36 w 52"/>
                  <a:gd name="T27" fmla="*/ 21 h 85"/>
                  <a:gd name="T28" fmla="*/ 41 w 52"/>
                  <a:gd name="T29" fmla="*/ 9 h 85"/>
                  <a:gd name="T30" fmla="*/ 47 w 52"/>
                  <a:gd name="T31" fmla="*/ 2 h 85"/>
                  <a:gd name="T32" fmla="*/ 50 w 52"/>
                  <a:gd name="T33" fmla="*/ 0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5"/>
                  <a:gd name="T53" fmla="*/ 52 w 52"/>
                  <a:gd name="T54" fmla="*/ 85 h 8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5">
                    <a:moveTo>
                      <a:pt x="50" y="0"/>
                    </a:moveTo>
                    <a:lnTo>
                      <a:pt x="52" y="5"/>
                    </a:lnTo>
                    <a:lnTo>
                      <a:pt x="49" y="12"/>
                    </a:lnTo>
                    <a:lnTo>
                      <a:pt x="46" y="24"/>
                    </a:lnTo>
                    <a:lnTo>
                      <a:pt x="38" y="37"/>
                    </a:lnTo>
                    <a:lnTo>
                      <a:pt x="31" y="52"/>
                    </a:lnTo>
                    <a:lnTo>
                      <a:pt x="22" y="65"/>
                    </a:lnTo>
                    <a:lnTo>
                      <a:pt x="12" y="77"/>
                    </a:lnTo>
                    <a:lnTo>
                      <a:pt x="0" y="85"/>
                    </a:lnTo>
                    <a:lnTo>
                      <a:pt x="6" y="76"/>
                    </a:lnTo>
                    <a:lnTo>
                      <a:pt x="13" y="62"/>
                    </a:lnTo>
                    <a:lnTo>
                      <a:pt x="21" y="49"/>
                    </a:lnTo>
                    <a:lnTo>
                      <a:pt x="28" y="34"/>
                    </a:lnTo>
                    <a:lnTo>
                      <a:pt x="36" y="21"/>
                    </a:lnTo>
                    <a:lnTo>
                      <a:pt x="41" y="9"/>
                    </a:lnTo>
                    <a:lnTo>
                      <a:pt x="47" y="2"/>
                    </a:lnTo>
                    <a:lnTo>
                      <a:pt x="5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61" name="Freeform 146"/>
              <p:cNvSpPr>
                <a:spLocks/>
              </p:cNvSpPr>
              <p:nvPr/>
            </p:nvSpPr>
            <p:spPr bwMode="auto">
              <a:xfrm>
                <a:off x="2729" y="1420"/>
                <a:ext cx="54" cy="74"/>
              </a:xfrm>
              <a:custGeom>
                <a:avLst/>
                <a:gdLst>
                  <a:gd name="T0" fmla="*/ 0 w 54"/>
                  <a:gd name="T1" fmla="*/ 0 h 74"/>
                  <a:gd name="T2" fmla="*/ 6 w 54"/>
                  <a:gd name="T3" fmla="*/ 6 h 74"/>
                  <a:gd name="T4" fmla="*/ 17 w 54"/>
                  <a:gd name="T5" fmla="*/ 14 h 74"/>
                  <a:gd name="T6" fmla="*/ 26 w 54"/>
                  <a:gd name="T7" fmla="*/ 26 h 74"/>
                  <a:gd name="T8" fmla="*/ 36 w 54"/>
                  <a:gd name="T9" fmla="*/ 38 h 74"/>
                  <a:gd name="T10" fmla="*/ 45 w 54"/>
                  <a:gd name="T11" fmla="*/ 50 h 74"/>
                  <a:gd name="T12" fmla="*/ 52 w 54"/>
                  <a:gd name="T13" fmla="*/ 60 h 74"/>
                  <a:gd name="T14" fmla="*/ 54 w 54"/>
                  <a:gd name="T15" fmla="*/ 69 h 74"/>
                  <a:gd name="T16" fmla="*/ 52 w 54"/>
                  <a:gd name="T17" fmla="*/ 74 h 74"/>
                  <a:gd name="T18" fmla="*/ 46 w 54"/>
                  <a:gd name="T19" fmla="*/ 72 h 74"/>
                  <a:gd name="T20" fmla="*/ 40 w 54"/>
                  <a:gd name="T21" fmla="*/ 66 h 74"/>
                  <a:gd name="T22" fmla="*/ 33 w 54"/>
                  <a:gd name="T23" fmla="*/ 54 h 74"/>
                  <a:gd name="T24" fmla="*/ 24 w 54"/>
                  <a:gd name="T25" fmla="*/ 41 h 74"/>
                  <a:gd name="T26" fmla="*/ 17 w 54"/>
                  <a:gd name="T27" fmla="*/ 26 h 74"/>
                  <a:gd name="T28" fmla="*/ 11 w 54"/>
                  <a:gd name="T29" fmla="*/ 14 h 74"/>
                  <a:gd name="T30" fmla="*/ 5 w 54"/>
                  <a:gd name="T31" fmla="*/ 4 h 74"/>
                  <a:gd name="T32" fmla="*/ 0 w 54"/>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74"/>
                  <a:gd name="T53" fmla="*/ 54 w 54"/>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74">
                    <a:moveTo>
                      <a:pt x="0" y="0"/>
                    </a:moveTo>
                    <a:lnTo>
                      <a:pt x="6" y="6"/>
                    </a:lnTo>
                    <a:lnTo>
                      <a:pt x="17" y="14"/>
                    </a:lnTo>
                    <a:lnTo>
                      <a:pt x="26" y="26"/>
                    </a:lnTo>
                    <a:lnTo>
                      <a:pt x="36" y="38"/>
                    </a:lnTo>
                    <a:lnTo>
                      <a:pt x="45" y="50"/>
                    </a:lnTo>
                    <a:lnTo>
                      <a:pt x="52" y="60"/>
                    </a:lnTo>
                    <a:lnTo>
                      <a:pt x="54" y="69"/>
                    </a:lnTo>
                    <a:lnTo>
                      <a:pt x="52" y="74"/>
                    </a:lnTo>
                    <a:lnTo>
                      <a:pt x="46" y="72"/>
                    </a:lnTo>
                    <a:lnTo>
                      <a:pt x="40" y="66"/>
                    </a:lnTo>
                    <a:lnTo>
                      <a:pt x="33" y="54"/>
                    </a:lnTo>
                    <a:lnTo>
                      <a:pt x="24" y="41"/>
                    </a:lnTo>
                    <a:lnTo>
                      <a:pt x="17" y="26"/>
                    </a:lnTo>
                    <a:lnTo>
                      <a:pt x="11" y="14"/>
                    </a:lnTo>
                    <a:lnTo>
                      <a:pt x="5"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62" name="Freeform 147"/>
              <p:cNvSpPr>
                <a:spLocks/>
              </p:cNvSpPr>
              <p:nvPr/>
            </p:nvSpPr>
            <p:spPr bwMode="auto">
              <a:xfrm>
                <a:off x="2778" y="1253"/>
                <a:ext cx="259" cy="54"/>
              </a:xfrm>
              <a:custGeom>
                <a:avLst/>
                <a:gdLst>
                  <a:gd name="T0" fmla="*/ 0 w 259"/>
                  <a:gd name="T1" fmla="*/ 6 h 54"/>
                  <a:gd name="T2" fmla="*/ 0 w 259"/>
                  <a:gd name="T3" fmla="*/ 4 h 54"/>
                  <a:gd name="T4" fmla="*/ 2 w 259"/>
                  <a:gd name="T5" fmla="*/ 1 h 54"/>
                  <a:gd name="T6" fmla="*/ 3 w 259"/>
                  <a:gd name="T7" fmla="*/ 0 h 54"/>
                  <a:gd name="T8" fmla="*/ 6 w 259"/>
                  <a:gd name="T9" fmla="*/ 0 h 54"/>
                  <a:gd name="T10" fmla="*/ 22 w 259"/>
                  <a:gd name="T11" fmla="*/ 13 h 54"/>
                  <a:gd name="T12" fmla="*/ 39 w 259"/>
                  <a:gd name="T13" fmla="*/ 23 h 54"/>
                  <a:gd name="T14" fmla="*/ 56 w 259"/>
                  <a:gd name="T15" fmla="*/ 31 h 54"/>
                  <a:gd name="T16" fmla="*/ 74 w 259"/>
                  <a:gd name="T17" fmla="*/ 37 h 54"/>
                  <a:gd name="T18" fmla="*/ 92 w 259"/>
                  <a:gd name="T19" fmla="*/ 41 h 54"/>
                  <a:gd name="T20" fmla="*/ 109 w 259"/>
                  <a:gd name="T21" fmla="*/ 43 h 54"/>
                  <a:gd name="T22" fmla="*/ 126 w 259"/>
                  <a:gd name="T23" fmla="*/ 43 h 54"/>
                  <a:gd name="T24" fmla="*/ 143 w 259"/>
                  <a:gd name="T25" fmla="*/ 43 h 54"/>
                  <a:gd name="T26" fmla="*/ 160 w 259"/>
                  <a:gd name="T27" fmla="*/ 41 h 54"/>
                  <a:gd name="T28" fmla="*/ 176 w 259"/>
                  <a:gd name="T29" fmla="*/ 38 h 54"/>
                  <a:gd name="T30" fmla="*/ 192 w 259"/>
                  <a:gd name="T31" fmla="*/ 35 h 54"/>
                  <a:gd name="T32" fmla="*/ 207 w 259"/>
                  <a:gd name="T33" fmla="*/ 31 h 54"/>
                  <a:gd name="T34" fmla="*/ 222 w 259"/>
                  <a:gd name="T35" fmla="*/ 26 h 54"/>
                  <a:gd name="T36" fmla="*/ 235 w 259"/>
                  <a:gd name="T37" fmla="*/ 22 h 54"/>
                  <a:gd name="T38" fmla="*/ 247 w 259"/>
                  <a:gd name="T39" fmla="*/ 19 h 54"/>
                  <a:gd name="T40" fmla="*/ 259 w 259"/>
                  <a:gd name="T41" fmla="*/ 14 h 54"/>
                  <a:gd name="T42" fmla="*/ 253 w 259"/>
                  <a:gd name="T43" fmla="*/ 22 h 54"/>
                  <a:gd name="T44" fmla="*/ 244 w 259"/>
                  <a:gd name="T45" fmla="*/ 29 h 54"/>
                  <a:gd name="T46" fmla="*/ 232 w 259"/>
                  <a:gd name="T47" fmla="*/ 35 h 54"/>
                  <a:gd name="T48" fmla="*/ 217 w 259"/>
                  <a:gd name="T49" fmla="*/ 41 h 54"/>
                  <a:gd name="T50" fmla="*/ 200 w 259"/>
                  <a:gd name="T51" fmla="*/ 47 h 54"/>
                  <a:gd name="T52" fmla="*/ 182 w 259"/>
                  <a:gd name="T53" fmla="*/ 50 h 54"/>
                  <a:gd name="T54" fmla="*/ 161 w 259"/>
                  <a:gd name="T55" fmla="*/ 53 h 54"/>
                  <a:gd name="T56" fmla="*/ 140 w 259"/>
                  <a:gd name="T57" fmla="*/ 54 h 54"/>
                  <a:gd name="T58" fmla="*/ 120 w 259"/>
                  <a:gd name="T59" fmla="*/ 54 h 54"/>
                  <a:gd name="T60" fmla="*/ 99 w 259"/>
                  <a:gd name="T61" fmla="*/ 53 h 54"/>
                  <a:gd name="T62" fmla="*/ 78 w 259"/>
                  <a:gd name="T63" fmla="*/ 48 h 54"/>
                  <a:gd name="T64" fmla="*/ 59 w 259"/>
                  <a:gd name="T65" fmla="*/ 44 h 54"/>
                  <a:gd name="T66" fmla="*/ 42 w 259"/>
                  <a:gd name="T67" fmla="*/ 38 h 54"/>
                  <a:gd name="T68" fmla="*/ 25 w 259"/>
                  <a:gd name="T69" fmla="*/ 29 h 54"/>
                  <a:gd name="T70" fmla="*/ 12 w 259"/>
                  <a:gd name="T71" fmla="*/ 19 h 54"/>
                  <a:gd name="T72" fmla="*/ 0 w 259"/>
                  <a:gd name="T73" fmla="*/ 6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9"/>
                  <a:gd name="T112" fmla="*/ 0 h 54"/>
                  <a:gd name="T113" fmla="*/ 259 w 259"/>
                  <a:gd name="T114" fmla="*/ 54 h 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9" h="54">
                    <a:moveTo>
                      <a:pt x="0" y="6"/>
                    </a:moveTo>
                    <a:lnTo>
                      <a:pt x="0" y="4"/>
                    </a:lnTo>
                    <a:lnTo>
                      <a:pt x="2" y="1"/>
                    </a:lnTo>
                    <a:lnTo>
                      <a:pt x="3" y="0"/>
                    </a:lnTo>
                    <a:lnTo>
                      <a:pt x="6" y="0"/>
                    </a:lnTo>
                    <a:lnTo>
                      <a:pt x="22" y="13"/>
                    </a:lnTo>
                    <a:lnTo>
                      <a:pt x="39" y="23"/>
                    </a:lnTo>
                    <a:lnTo>
                      <a:pt x="56" y="31"/>
                    </a:lnTo>
                    <a:lnTo>
                      <a:pt x="74" y="37"/>
                    </a:lnTo>
                    <a:lnTo>
                      <a:pt x="92" y="41"/>
                    </a:lnTo>
                    <a:lnTo>
                      <a:pt x="109" y="43"/>
                    </a:lnTo>
                    <a:lnTo>
                      <a:pt x="126" y="43"/>
                    </a:lnTo>
                    <a:lnTo>
                      <a:pt x="143" y="43"/>
                    </a:lnTo>
                    <a:lnTo>
                      <a:pt x="160" y="41"/>
                    </a:lnTo>
                    <a:lnTo>
                      <a:pt x="176" y="38"/>
                    </a:lnTo>
                    <a:lnTo>
                      <a:pt x="192" y="35"/>
                    </a:lnTo>
                    <a:lnTo>
                      <a:pt x="207" y="31"/>
                    </a:lnTo>
                    <a:lnTo>
                      <a:pt x="222" y="26"/>
                    </a:lnTo>
                    <a:lnTo>
                      <a:pt x="235" y="22"/>
                    </a:lnTo>
                    <a:lnTo>
                      <a:pt x="247" y="19"/>
                    </a:lnTo>
                    <a:lnTo>
                      <a:pt x="259" y="14"/>
                    </a:lnTo>
                    <a:lnTo>
                      <a:pt x="253" y="22"/>
                    </a:lnTo>
                    <a:lnTo>
                      <a:pt x="244" y="29"/>
                    </a:lnTo>
                    <a:lnTo>
                      <a:pt x="232" y="35"/>
                    </a:lnTo>
                    <a:lnTo>
                      <a:pt x="217" y="41"/>
                    </a:lnTo>
                    <a:lnTo>
                      <a:pt x="200" y="47"/>
                    </a:lnTo>
                    <a:lnTo>
                      <a:pt x="182" y="50"/>
                    </a:lnTo>
                    <a:lnTo>
                      <a:pt x="161" y="53"/>
                    </a:lnTo>
                    <a:lnTo>
                      <a:pt x="140" y="54"/>
                    </a:lnTo>
                    <a:lnTo>
                      <a:pt x="120" y="54"/>
                    </a:lnTo>
                    <a:lnTo>
                      <a:pt x="99" y="53"/>
                    </a:lnTo>
                    <a:lnTo>
                      <a:pt x="78" y="48"/>
                    </a:lnTo>
                    <a:lnTo>
                      <a:pt x="59" y="44"/>
                    </a:lnTo>
                    <a:lnTo>
                      <a:pt x="42" y="38"/>
                    </a:lnTo>
                    <a:lnTo>
                      <a:pt x="25" y="29"/>
                    </a:lnTo>
                    <a:lnTo>
                      <a:pt x="12" y="19"/>
                    </a:lnTo>
                    <a:lnTo>
                      <a:pt x="0" y="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63" name="Freeform 148"/>
              <p:cNvSpPr>
                <a:spLocks/>
              </p:cNvSpPr>
              <p:nvPr/>
            </p:nvSpPr>
            <p:spPr bwMode="auto">
              <a:xfrm>
                <a:off x="3003" y="1229"/>
                <a:ext cx="28" cy="58"/>
              </a:xfrm>
              <a:custGeom>
                <a:avLst/>
                <a:gdLst>
                  <a:gd name="T0" fmla="*/ 0 w 28"/>
                  <a:gd name="T1" fmla="*/ 58 h 58"/>
                  <a:gd name="T2" fmla="*/ 11 w 28"/>
                  <a:gd name="T3" fmla="*/ 43 h 58"/>
                  <a:gd name="T4" fmla="*/ 22 w 28"/>
                  <a:gd name="T5" fmla="*/ 25 h 58"/>
                  <a:gd name="T6" fmla="*/ 28 w 28"/>
                  <a:gd name="T7" fmla="*/ 9 h 58"/>
                  <a:gd name="T8" fmla="*/ 26 w 28"/>
                  <a:gd name="T9" fmla="*/ 0 h 58"/>
                  <a:gd name="T10" fmla="*/ 20 w 28"/>
                  <a:gd name="T11" fmla="*/ 4 h 58"/>
                  <a:gd name="T12" fmla="*/ 16 w 28"/>
                  <a:gd name="T13" fmla="*/ 21 h 58"/>
                  <a:gd name="T14" fmla="*/ 8 w 28"/>
                  <a:gd name="T15" fmla="*/ 40 h 58"/>
                  <a:gd name="T16" fmla="*/ 0 w 28"/>
                  <a:gd name="T17" fmla="*/ 58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58"/>
                  <a:gd name="T29" fmla="*/ 28 w 2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58">
                    <a:moveTo>
                      <a:pt x="0" y="58"/>
                    </a:moveTo>
                    <a:lnTo>
                      <a:pt x="11" y="43"/>
                    </a:lnTo>
                    <a:lnTo>
                      <a:pt x="22" y="25"/>
                    </a:lnTo>
                    <a:lnTo>
                      <a:pt x="28" y="9"/>
                    </a:lnTo>
                    <a:lnTo>
                      <a:pt x="26" y="0"/>
                    </a:lnTo>
                    <a:lnTo>
                      <a:pt x="20" y="4"/>
                    </a:lnTo>
                    <a:lnTo>
                      <a:pt x="16" y="21"/>
                    </a:lnTo>
                    <a:lnTo>
                      <a:pt x="8" y="40"/>
                    </a:lnTo>
                    <a:lnTo>
                      <a:pt x="0" y="5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64" name="Freeform 149"/>
              <p:cNvSpPr>
                <a:spLocks/>
              </p:cNvSpPr>
              <p:nvPr/>
            </p:nvSpPr>
            <p:spPr bwMode="auto">
              <a:xfrm>
                <a:off x="2980" y="1230"/>
                <a:ext cx="33" cy="64"/>
              </a:xfrm>
              <a:custGeom>
                <a:avLst/>
                <a:gdLst>
                  <a:gd name="T0" fmla="*/ 31 w 33"/>
                  <a:gd name="T1" fmla="*/ 0 h 64"/>
                  <a:gd name="T2" fmla="*/ 33 w 33"/>
                  <a:gd name="T3" fmla="*/ 9 h 64"/>
                  <a:gd name="T4" fmla="*/ 27 w 33"/>
                  <a:gd name="T5" fmla="*/ 27 h 64"/>
                  <a:gd name="T6" fmla="*/ 17 w 33"/>
                  <a:gd name="T7" fmla="*/ 48 h 64"/>
                  <a:gd name="T8" fmla="*/ 0 w 33"/>
                  <a:gd name="T9" fmla="*/ 64 h 64"/>
                  <a:gd name="T10" fmla="*/ 8 w 33"/>
                  <a:gd name="T11" fmla="*/ 46 h 64"/>
                  <a:gd name="T12" fmla="*/ 18 w 33"/>
                  <a:gd name="T13" fmla="*/ 26 h 64"/>
                  <a:gd name="T14" fmla="*/ 26 w 33"/>
                  <a:gd name="T15" fmla="*/ 8 h 64"/>
                  <a:gd name="T16" fmla="*/ 31 w 33"/>
                  <a:gd name="T17" fmla="*/ 0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4"/>
                  <a:gd name="T29" fmla="*/ 33 w 33"/>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4">
                    <a:moveTo>
                      <a:pt x="31" y="0"/>
                    </a:moveTo>
                    <a:lnTo>
                      <a:pt x="33" y="9"/>
                    </a:lnTo>
                    <a:lnTo>
                      <a:pt x="27" y="27"/>
                    </a:lnTo>
                    <a:lnTo>
                      <a:pt x="17" y="48"/>
                    </a:lnTo>
                    <a:lnTo>
                      <a:pt x="0" y="64"/>
                    </a:lnTo>
                    <a:lnTo>
                      <a:pt x="8" y="46"/>
                    </a:lnTo>
                    <a:lnTo>
                      <a:pt x="18" y="26"/>
                    </a:lnTo>
                    <a:lnTo>
                      <a:pt x="26" y="8"/>
                    </a:lnTo>
                    <a:lnTo>
                      <a:pt x="3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65" name="Freeform 150"/>
              <p:cNvSpPr>
                <a:spLocks/>
              </p:cNvSpPr>
              <p:nvPr/>
            </p:nvSpPr>
            <p:spPr bwMode="auto">
              <a:xfrm>
                <a:off x="2929" y="1220"/>
                <a:ext cx="46" cy="83"/>
              </a:xfrm>
              <a:custGeom>
                <a:avLst/>
                <a:gdLst>
                  <a:gd name="T0" fmla="*/ 44 w 46"/>
                  <a:gd name="T1" fmla="*/ 0 h 83"/>
                  <a:gd name="T2" fmla="*/ 46 w 46"/>
                  <a:gd name="T3" fmla="*/ 5 h 83"/>
                  <a:gd name="T4" fmla="*/ 44 w 46"/>
                  <a:gd name="T5" fmla="*/ 12 h 83"/>
                  <a:gd name="T6" fmla="*/ 40 w 46"/>
                  <a:gd name="T7" fmla="*/ 24 h 83"/>
                  <a:gd name="T8" fmla="*/ 34 w 46"/>
                  <a:gd name="T9" fmla="*/ 37 h 83"/>
                  <a:gd name="T10" fmla="*/ 26 w 46"/>
                  <a:gd name="T11" fmla="*/ 50 h 83"/>
                  <a:gd name="T12" fmla="*/ 19 w 46"/>
                  <a:gd name="T13" fmla="*/ 64 h 83"/>
                  <a:gd name="T14" fmla="*/ 9 w 46"/>
                  <a:gd name="T15" fmla="*/ 76 h 83"/>
                  <a:gd name="T16" fmla="*/ 0 w 46"/>
                  <a:gd name="T17" fmla="*/ 83 h 83"/>
                  <a:gd name="T18" fmla="*/ 4 w 46"/>
                  <a:gd name="T19" fmla="*/ 76 h 83"/>
                  <a:gd name="T20" fmla="*/ 9 w 46"/>
                  <a:gd name="T21" fmla="*/ 65 h 83"/>
                  <a:gd name="T22" fmla="*/ 16 w 46"/>
                  <a:gd name="T23" fmla="*/ 50 h 83"/>
                  <a:gd name="T24" fmla="*/ 22 w 46"/>
                  <a:gd name="T25" fmla="*/ 36 h 83"/>
                  <a:gd name="T26" fmla="*/ 28 w 46"/>
                  <a:gd name="T27" fmla="*/ 22 h 83"/>
                  <a:gd name="T28" fmla="*/ 35 w 46"/>
                  <a:gd name="T29" fmla="*/ 9 h 83"/>
                  <a:gd name="T30" fmla="*/ 40 w 46"/>
                  <a:gd name="T31" fmla="*/ 2 h 83"/>
                  <a:gd name="T32" fmla="*/ 44 w 46"/>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83"/>
                  <a:gd name="T53" fmla="*/ 46 w 46"/>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83">
                    <a:moveTo>
                      <a:pt x="44" y="0"/>
                    </a:moveTo>
                    <a:lnTo>
                      <a:pt x="46" y="5"/>
                    </a:lnTo>
                    <a:lnTo>
                      <a:pt x="44" y="12"/>
                    </a:lnTo>
                    <a:lnTo>
                      <a:pt x="40" y="24"/>
                    </a:lnTo>
                    <a:lnTo>
                      <a:pt x="34" y="37"/>
                    </a:lnTo>
                    <a:lnTo>
                      <a:pt x="26" y="50"/>
                    </a:lnTo>
                    <a:lnTo>
                      <a:pt x="19" y="64"/>
                    </a:lnTo>
                    <a:lnTo>
                      <a:pt x="9" y="76"/>
                    </a:lnTo>
                    <a:lnTo>
                      <a:pt x="0" y="83"/>
                    </a:lnTo>
                    <a:lnTo>
                      <a:pt x="4" y="76"/>
                    </a:lnTo>
                    <a:lnTo>
                      <a:pt x="9" y="65"/>
                    </a:lnTo>
                    <a:lnTo>
                      <a:pt x="16" y="50"/>
                    </a:lnTo>
                    <a:lnTo>
                      <a:pt x="22" y="36"/>
                    </a:lnTo>
                    <a:lnTo>
                      <a:pt x="28" y="22"/>
                    </a:lnTo>
                    <a:lnTo>
                      <a:pt x="35" y="9"/>
                    </a:lnTo>
                    <a:lnTo>
                      <a:pt x="40" y="2"/>
                    </a:lnTo>
                    <a:lnTo>
                      <a:pt x="4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66" name="Freeform 151"/>
              <p:cNvSpPr>
                <a:spLocks/>
              </p:cNvSpPr>
              <p:nvPr/>
            </p:nvSpPr>
            <p:spPr bwMode="auto">
              <a:xfrm>
                <a:off x="2882" y="1211"/>
                <a:ext cx="50" cy="90"/>
              </a:xfrm>
              <a:custGeom>
                <a:avLst/>
                <a:gdLst>
                  <a:gd name="T0" fmla="*/ 48 w 50"/>
                  <a:gd name="T1" fmla="*/ 0 h 90"/>
                  <a:gd name="T2" fmla="*/ 50 w 50"/>
                  <a:gd name="T3" fmla="*/ 5 h 90"/>
                  <a:gd name="T4" fmla="*/ 47 w 50"/>
                  <a:gd name="T5" fmla="*/ 15 h 90"/>
                  <a:gd name="T6" fmla="*/ 42 w 50"/>
                  <a:gd name="T7" fmla="*/ 28 h 90"/>
                  <a:gd name="T8" fmla="*/ 35 w 50"/>
                  <a:gd name="T9" fmla="*/ 43 h 90"/>
                  <a:gd name="T10" fmla="*/ 28 w 50"/>
                  <a:gd name="T11" fmla="*/ 58 h 90"/>
                  <a:gd name="T12" fmla="*/ 17 w 50"/>
                  <a:gd name="T13" fmla="*/ 73 h 90"/>
                  <a:gd name="T14" fmla="*/ 8 w 50"/>
                  <a:gd name="T15" fmla="*/ 83 h 90"/>
                  <a:gd name="T16" fmla="*/ 0 w 50"/>
                  <a:gd name="T17" fmla="*/ 90 h 90"/>
                  <a:gd name="T18" fmla="*/ 2 w 50"/>
                  <a:gd name="T19" fmla="*/ 83 h 90"/>
                  <a:gd name="T20" fmla="*/ 8 w 50"/>
                  <a:gd name="T21" fmla="*/ 71 h 90"/>
                  <a:gd name="T22" fmla="*/ 16 w 50"/>
                  <a:gd name="T23" fmla="*/ 56 h 90"/>
                  <a:gd name="T24" fmla="*/ 23 w 50"/>
                  <a:gd name="T25" fmla="*/ 40 h 90"/>
                  <a:gd name="T26" fmla="*/ 32 w 50"/>
                  <a:gd name="T27" fmla="*/ 25 h 90"/>
                  <a:gd name="T28" fmla="*/ 39 w 50"/>
                  <a:gd name="T29" fmla="*/ 12 h 90"/>
                  <a:gd name="T30" fmla="*/ 45 w 50"/>
                  <a:gd name="T31" fmla="*/ 3 h 90"/>
                  <a:gd name="T32" fmla="*/ 48 w 50"/>
                  <a:gd name="T33" fmla="*/ 0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0"/>
                  <a:gd name="T53" fmla="*/ 50 w 50"/>
                  <a:gd name="T54" fmla="*/ 90 h 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0">
                    <a:moveTo>
                      <a:pt x="48" y="0"/>
                    </a:moveTo>
                    <a:lnTo>
                      <a:pt x="50" y="5"/>
                    </a:lnTo>
                    <a:lnTo>
                      <a:pt x="47" y="15"/>
                    </a:lnTo>
                    <a:lnTo>
                      <a:pt x="42" y="28"/>
                    </a:lnTo>
                    <a:lnTo>
                      <a:pt x="35" y="43"/>
                    </a:lnTo>
                    <a:lnTo>
                      <a:pt x="28" y="58"/>
                    </a:lnTo>
                    <a:lnTo>
                      <a:pt x="17" y="73"/>
                    </a:lnTo>
                    <a:lnTo>
                      <a:pt x="8" y="83"/>
                    </a:lnTo>
                    <a:lnTo>
                      <a:pt x="0" y="90"/>
                    </a:lnTo>
                    <a:lnTo>
                      <a:pt x="2" y="83"/>
                    </a:lnTo>
                    <a:lnTo>
                      <a:pt x="8" y="71"/>
                    </a:lnTo>
                    <a:lnTo>
                      <a:pt x="16" y="56"/>
                    </a:lnTo>
                    <a:lnTo>
                      <a:pt x="23" y="40"/>
                    </a:lnTo>
                    <a:lnTo>
                      <a:pt x="32" y="25"/>
                    </a:lnTo>
                    <a:lnTo>
                      <a:pt x="39" y="12"/>
                    </a:lnTo>
                    <a:lnTo>
                      <a:pt x="45" y="3"/>
                    </a:lnTo>
                    <a:lnTo>
                      <a:pt x="4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67" name="Freeform 152"/>
              <p:cNvSpPr>
                <a:spLocks/>
              </p:cNvSpPr>
              <p:nvPr/>
            </p:nvSpPr>
            <p:spPr bwMode="auto">
              <a:xfrm>
                <a:off x="2849" y="1222"/>
                <a:ext cx="55" cy="74"/>
              </a:xfrm>
              <a:custGeom>
                <a:avLst/>
                <a:gdLst>
                  <a:gd name="T0" fmla="*/ 55 w 55"/>
                  <a:gd name="T1" fmla="*/ 0 h 74"/>
                  <a:gd name="T2" fmla="*/ 55 w 55"/>
                  <a:gd name="T3" fmla="*/ 3 h 74"/>
                  <a:gd name="T4" fmla="*/ 52 w 55"/>
                  <a:gd name="T5" fmla="*/ 11 h 74"/>
                  <a:gd name="T6" fmla="*/ 44 w 55"/>
                  <a:gd name="T7" fmla="*/ 23 h 74"/>
                  <a:gd name="T8" fmla="*/ 37 w 55"/>
                  <a:gd name="T9" fmla="*/ 37 h 74"/>
                  <a:gd name="T10" fmla="*/ 27 w 55"/>
                  <a:gd name="T11" fmla="*/ 50 h 74"/>
                  <a:gd name="T12" fmla="*/ 16 w 55"/>
                  <a:gd name="T13" fmla="*/ 60 h 74"/>
                  <a:gd name="T14" fmla="*/ 7 w 55"/>
                  <a:gd name="T15" fmla="*/ 69 h 74"/>
                  <a:gd name="T16" fmla="*/ 0 w 55"/>
                  <a:gd name="T17" fmla="*/ 74 h 74"/>
                  <a:gd name="T18" fmla="*/ 4 w 55"/>
                  <a:gd name="T19" fmla="*/ 66 h 74"/>
                  <a:gd name="T20" fmla="*/ 12 w 55"/>
                  <a:gd name="T21" fmla="*/ 56 h 74"/>
                  <a:gd name="T22" fmla="*/ 19 w 55"/>
                  <a:gd name="T23" fmla="*/ 44 h 74"/>
                  <a:gd name="T24" fmla="*/ 28 w 55"/>
                  <a:gd name="T25" fmla="*/ 29 h 74"/>
                  <a:gd name="T26" fmla="*/ 37 w 55"/>
                  <a:gd name="T27" fmla="*/ 17 h 74"/>
                  <a:gd name="T28" fmla="*/ 44 w 55"/>
                  <a:gd name="T29" fmla="*/ 7 h 74"/>
                  <a:gd name="T30" fmla="*/ 50 w 55"/>
                  <a:gd name="T31" fmla="*/ 1 h 74"/>
                  <a:gd name="T32" fmla="*/ 55 w 55"/>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74"/>
                  <a:gd name="T53" fmla="*/ 55 w 55"/>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74">
                    <a:moveTo>
                      <a:pt x="55" y="0"/>
                    </a:moveTo>
                    <a:lnTo>
                      <a:pt x="55" y="3"/>
                    </a:lnTo>
                    <a:lnTo>
                      <a:pt x="52" y="11"/>
                    </a:lnTo>
                    <a:lnTo>
                      <a:pt x="44" y="23"/>
                    </a:lnTo>
                    <a:lnTo>
                      <a:pt x="37" y="37"/>
                    </a:lnTo>
                    <a:lnTo>
                      <a:pt x="27" y="50"/>
                    </a:lnTo>
                    <a:lnTo>
                      <a:pt x="16" y="60"/>
                    </a:lnTo>
                    <a:lnTo>
                      <a:pt x="7" y="69"/>
                    </a:lnTo>
                    <a:lnTo>
                      <a:pt x="0" y="74"/>
                    </a:lnTo>
                    <a:lnTo>
                      <a:pt x="4" y="66"/>
                    </a:lnTo>
                    <a:lnTo>
                      <a:pt x="12" y="56"/>
                    </a:lnTo>
                    <a:lnTo>
                      <a:pt x="19" y="44"/>
                    </a:lnTo>
                    <a:lnTo>
                      <a:pt x="28" y="29"/>
                    </a:lnTo>
                    <a:lnTo>
                      <a:pt x="37" y="17"/>
                    </a:lnTo>
                    <a:lnTo>
                      <a:pt x="44" y="7"/>
                    </a:lnTo>
                    <a:lnTo>
                      <a:pt x="50" y="1"/>
                    </a:lnTo>
                    <a:lnTo>
                      <a:pt x="5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68" name="Freeform 153"/>
              <p:cNvSpPr>
                <a:spLocks/>
              </p:cNvSpPr>
              <p:nvPr/>
            </p:nvSpPr>
            <p:spPr bwMode="auto">
              <a:xfrm>
                <a:off x="2825" y="1226"/>
                <a:ext cx="48" cy="62"/>
              </a:xfrm>
              <a:custGeom>
                <a:avLst/>
                <a:gdLst>
                  <a:gd name="T0" fmla="*/ 46 w 48"/>
                  <a:gd name="T1" fmla="*/ 0 h 62"/>
                  <a:gd name="T2" fmla="*/ 48 w 48"/>
                  <a:gd name="T3" fmla="*/ 3 h 62"/>
                  <a:gd name="T4" fmla="*/ 45 w 48"/>
                  <a:gd name="T5" fmla="*/ 10 h 62"/>
                  <a:gd name="T6" fmla="*/ 42 w 48"/>
                  <a:gd name="T7" fmla="*/ 19 h 62"/>
                  <a:gd name="T8" fmla="*/ 36 w 48"/>
                  <a:gd name="T9" fmla="*/ 30 h 62"/>
                  <a:gd name="T10" fmla="*/ 28 w 48"/>
                  <a:gd name="T11" fmla="*/ 40 h 62"/>
                  <a:gd name="T12" fmla="*/ 20 w 48"/>
                  <a:gd name="T13" fmla="*/ 50 h 62"/>
                  <a:gd name="T14" fmla="*/ 11 w 48"/>
                  <a:gd name="T15" fmla="*/ 58 h 62"/>
                  <a:gd name="T16" fmla="*/ 0 w 48"/>
                  <a:gd name="T17" fmla="*/ 62 h 62"/>
                  <a:gd name="T18" fmla="*/ 5 w 48"/>
                  <a:gd name="T19" fmla="*/ 55 h 62"/>
                  <a:gd name="T20" fmla="*/ 11 w 48"/>
                  <a:gd name="T21" fmla="*/ 46 h 62"/>
                  <a:gd name="T22" fmla="*/ 18 w 48"/>
                  <a:gd name="T23" fmla="*/ 36 h 62"/>
                  <a:gd name="T24" fmla="*/ 26 w 48"/>
                  <a:gd name="T25" fmla="*/ 24 h 62"/>
                  <a:gd name="T26" fmla="*/ 31 w 48"/>
                  <a:gd name="T27" fmla="*/ 15 h 62"/>
                  <a:gd name="T28" fmla="*/ 37 w 48"/>
                  <a:gd name="T29" fmla="*/ 6 h 62"/>
                  <a:gd name="T30" fmla="*/ 43 w 48"/>
                  <a:gd name="T31" fmla="*/ 2 h 62"/>
                  <a:gd name="T32" fmla="*/ 46 w 48"/>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2"/>
                  <a:gd name="T53" fmla="*/ 48 w 48"/>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2">
                    <a:moveTo>
                      <a:pt x="46" y="0"/>
                    </a:moveTo>
                    <a:lnTo>
                      <a:pt x="48" y="3"/>
                    </a:lnTo>
                    <a:lnTo>
                      <a:pt x="45" y="10"/>
                    </a:lnTo>
                    <a:lnTo>
                      <a:pt x="42" y="19"/>
                    </a:lnTo>
                    <a:lnTo>
                      <a:pt x="36" y="30"/>
                    </a:lnTo>
                    <a:lnTo>
                      <a:pt x="28" y="40"/>
                    </a:lnTo>
                    <a:lnTo>
                      <a:pt x="20" y="50"/>
                    </a:lnTo>
                    <a:lnTo>
                      <a:pt x="11" y="58"/>
                    </a:lnTo>
                    <a:lnTo>
                      <a:pt x="0" y="62"/>
                    </a:lnTo>
                    <a:lnTo>
                      <a:pt x="5" y="55"/>
                    </a:lnTo>
                    <a:lnTo>
                      <a:pt x="11" y="46"/>
                    </a:lnTo>
                    <a:lnTo>
                      <a:pt x="18" y="36"/>
                    </a:lnTo>
                    <a:lnTo>
                      <a:pt x="26" y="24"/>
                    </a:lnTo>
                    <a:lnTo>
                      <a:pt x="31" y="15"/>
                    </a:lnTo>
                    <a:lnTo>
                      <a:pt x="37" y="6"/>
                    </a:lnTo>
                    <a:lnTo>
                      <a:pt x="43" y="2"/>
                    </a:lnTo>
                    <a:lnTo>
                      <a:pt x="4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69" name="Freeform 154"/>
              <p:cNvSpPr>
                <a:spLocks/>
              </p:cNvSpPr>
              <p:nvPr/>
            </p:nvSpPr>
            <p:spPr bwMode="auto">
              <a:xfrm>
                <a:off x="2800" y="1228"/>
                <a:ext cx="42" cy="44"/>
              </a:xfrm>
              <a:custGeom>
                <a:avLst/>
                <a:gdLst>
                  <a:gd name="T0" fmla="*/ 40 w 42"/>
                  <a:gd name="T1" fmla="*/ 0 h 44"/>
                  <a:gd name="T2" fmla="*/ 42 w 42"/>
                  <a:gd name="T3" fmla="*/ 2 h 44"/>
                  <a:gd name="T4" fmla="*/ 39 w 42"/>
                  <a:gd name="T5" fmla="*/ 8 h 44"/>
                  <a:gd name="T6" fmla="*/ 34 w 42"/>
                  <a:gd name="T7" fmla="*/ 16 h 44"/>
                  <a:gd name="T8" fmla="*/ 27 w 42"/>
                  <a:gd name="T9" fmla="*/ 25 h 44"/>
                  <a:gd name="T10" fmla="*/ 20 w 42"/>
                  <a:gd name="T11" fmla="*/ 32 h 44"/>
                  <a:gd name="T12" fmla="*/ 12 w 42"/>
                  <a:gd name="T13" fmla="*/ 39 h 44"/>
                  <a:gd name="T14" fmla="*/ 5 w 42"/>
                  <a:gd name="T15" fmla="*/ 42 h 44"/>
                  <a:gd name="T16" fmla="*/ 0 w 42"/>
                  <a:gd name="T17" fmla="*/ 44 h 44"/>
                  <a:gd name="T18" fmla="*/ 9 w 42"/>
                  <a:gd name="T19" fmla="*/ 34 h 44"/>
                  <a:gd name="T20" fmla="*/ 21 w 42"/>
                  <a:gd name="T21" fmla="*/ 19 h 44"/>
                  <a:gd name="T22" fmla="*/ 33 w 42"/>
                  <a:gd name="T23" fmla="*/ 5 h 44"/>
                  <a:gd name="T24" fmla="*/ 40 w 42"/>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44"/>
                  <a:gd name="T41" fmla="*/ 42 w 42"/>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44">
                    <a:moveTo>
                      <a:pt x="40" y="0"/>
                    </a:moveTo>
                    <a:lnTo>
                      <a:pt x="42" y="2"/>
                    </a:lnTo>
                    <a:lnTo>
                      <a:pt x="39" y="8"/>
                    </a:lnTo>
                    <a:lnTo>
                      <a:pt x="34" y="16"/>
                    </a:lnTo>
                    <a:lnTo>
                      <a:pt x="27" y="25"/>
                    </a:lnTo>
                    <a:lnTo>
                      <a:pt x="20" y="32"/>
                    </a:lnTo>
                    <a:lnTo>
                      <a:pt x="12" y="39"/>
                    </a:lnTo>
                    <a:lnTo>
                      <a:pt x="5" y="42"/>
                    </a:lnTo>
                    <a:lnTo>
                      <a:pt x="0" y="44"/>
                    </a:lnTo>
                    <a:lnTo>
                      <a:pt x="9" y="34"/>
                    </a:lnTo>
                    <a:lnTo>
                      <a:pt x="21" y="19"/>
                    </a:lnTo>
                    <a:lnTo>
                      <a:pt x="33" y="5"/>
                    </a:lnTo>
                    <a:lnTo>
                      <a:pt x="4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70" name="Freeform 155"/>
              <p:cNvSpPr>
                <a:spLocks/>
              </p:cNvSpPr>
              <p:nvPr/>
            </p:nvSpPr>
            <p:spPr bwMode="auto">
              <a:xfrm>
                <a:off x="2786" y="1235"/>
                <a:ext cx="26" cy="28"/>
              </a:xfrm>
              <a:custGeom>
                <a:avLst/>
                <a:gdLst>
                  <a:gd name="T0" fmla="*/ 26 w 26"/>
                  <a:gd name="T1" fmla="*/ 0 h 28"/>
                  <a:gd name="T2" fmla="*/ 26 w 26"/>
                  <a:gd name="T3" fmla="*/ 7 h 28"/>
                  <a:gd name="T4" fmla="*/ 19 w 26"/>
                  <a:gd name="T5" fmla="*/ 18 h 28"/>
                  <a:gd name="T6" fmla="*/ 10 w 26"/>
                  <a:gd name="T7" fmla="*/ 27 h 28"/>
                  <a:gd name="T8" fmla="*/ 0 w 26"/>
                  <a:gd name="T9" fmla="*/ 28 h 28"/>
                  <a:gd name="T10" fmla="*/ 8 w 26"/>
                  <a:gd name="T11" fmla="*/ 22 h 28"/>
                  <a:gd name="T12" fmla="*/ 16 w 26"/>
                  <a:gd name="T13" fmla="*/ 10 h 28"/>
                  <a:gd name="T14" fmla="*/ 22 w 26"/>
                  <a:gd name="T15" fmla="*/ 0 h 28"/>
                  <a:gd name="T16" fmla="*/ 26 w 26"/>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28"/>
                  <a:gd name="T29" fmla="*/ 26 w 26"/>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28">
                    <a:moveTo>
                      <a:pt x="26" y="0"/>
                    </a:moveTo>
                    <a:lnTo>
                      <a:pt x="26" y="7"/>
                    </a:lnTo>
                    <a:lnTo>
                      <a:pt x="19" y="18"/>
                    </a:lnTo>
                    <a:lnTo>
                      <a:pt x="10" y="27"/>
                    </a:lnTo>
                    <a:lnTo>
                      <a:pt x="0" y="28"/>
                    </a:lnTo>
                    <a:lnTo>
                      <a:pt x="8" y="22"/>
                    </a:lnTo>
                    <a:lnTo>
                      <a:pt x="16" y="10"/>
                    </a:lnTo>
                    <a:lnTo>
                      <a:pt x="22" y="0"/>
                    </a:lnTo>
                    <a:lnTo>
                      <a:pt x="2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71" name="Freeform 156"/>
              <p:cNvSpPr>
                <a:spLocks/>
              </p:cNvSpPr>
              <p:nvPr/>
            </p:nvSpPr>
            <p:spPr bwMode="auto">
              <a:xfrm>
                <a:off x="3022" y="1238"/>
                <a:ext cx="29" cy="38"/>
              </a:xfrm>
              <a:custGeom>
                <a:avLst/>
                <a:gdLst>
                  <a:gd name="T0" fmla="*/ 0 w 29"/>
                  <a:gd name="T1" fmla="*/ 38 h 38"/>
                  <a:gd name="T2" fmla="*/ 4 w 29"/>
                  <a:gd name="T3" fmla="*/ 29 h 38"/>
                  <a:gd name="T4" fmla="*/ 13 w 29"/>
                  <a:gd name="T5" fmla="*/ 15 h 38"/>
                  <a:gd name="T6" fmla="*/ 22 w 29"/>
                  <a:gd name="T7" fmla="*/ 3 h 38"/>
                  <a:gd name="T8" fmla="*/ 29 w 29"/>
                  <a:gd name="T9" fmla="*/ 0 h 38"/>
                  <a:gd name="T10" fmla="*/ 29 w 29"/>
                  <a:gd name="T11" fmla="*/ 9 h 38"/>
                  <a:gd name="T12" fmla="*/ 20 w 29"/>
                  <a:gd name="T13" fmla="*/ 19 h 38"/>
                  <a:gd name="T14" fmla="*/ 9 w 29"/>
                  <a:gd name="T15" fmla="*/ 31 h 38"/>
                  <a:gd name="T16" fmla="*/ 0 w 29"/>
                  <a:gd name="T17" fmla="*/ 38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8"/>
                  <a:gd name="T29" fmla="*/ 29 w 29"/>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8">
                    <a:moveTo>
                      <a:pt x="0" y="38"/>
                    </a:moveTo>
                    <a:lnTo>
                      <a:pt x="4" y="29"/>
                    </a:lnTo>
                    <a:lnTo>
                      <a:pt x="13" y="15"/>
                    </a:lnTo>
                    <a:lnTo>
                      <a:pt x="22" y="3"/>
                    </a:lnTo>
                    <a:lnTo>
                      <a:pt x="29" y="0"/>
                    </a:lnTo>
                    <a:lnTo>
                      <a:pt x="29" y="9"/>
                    </a:lnTo>
                    <a:lnTo>
                      <a:pt x="20" y="19"/>
                    </a:lnTo>
                    <a:lnTo>
                      <a:pt x="9" y="31"/>
                    </a:lnTo>
                    <a:lnTo>
                      <a:pt x="0" y="3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72" name="Freeform 157"/>
              <p:cNvSpPr>
                <a:spLocks/>
              </p:cNvSpPr>
              <p:nvPr/>
            </p:nvSpPr>
            <p:spPr bwMode="auto">
              <a:xfrm>
                <a:off x="3020" y="1278"/>
                <a:ext cx="40" cy="15"/>
              </a:xfrm>
              <a:custGeom>
                <a:avLst/>
                <a:gdLst>
                  <a:gd name="T0" fmla="*/ 0 w 40"/>
                  <a:gd name="T1" fmla="*/ 0 h 15"/>
                  <a:gd name="T2" fmla="*/ 8 w 40"/>
                  <a:gd name="T3" fmla="*/ 3 h 15"/>
                  <a:gd name="T4" fmla="*/ 20 w 40"/>
                  <a:gd name="T5" fmla="*/ 10 h 15"/>
                  <a:gd name="T6" fmla="*/ 33 w 40"/>
                  <a:gd name="T7" fmla="*/ 15 h 15"/>
                  <a:gd name="T8" fmla="*/ 40 w 40"/>
                  <a:gd name="T9" fmla="*/ 13 h 15"/>
                  <a:gd name="T10" fmla="*/ 40 w 40"/>
                  <a:gd name="T11" fmla="*/ 10 h 15"/>
                  <a:gd name="T12" fmla="*/ 37 w 40"/>
                  <a:gd name="T13" fmla="*/ 7 h 15"/>
                  <a:gd name="T14" fmla="*/ 31 w 40"/>
                  <a:gd name="T15" fmla="*/ 6 h 15"/>
                  <a:gd name="T16" fmla="*/ 25 w 40"/>
                  <a:gd name="T17" fmla="*/ 4 h 15"/>
                  <a:gd name="T18" fmla="*/ 18 w 40"/>
                  <a:gd name="T19" fmla="*/ 3 h 15"/>
                  <a:gd name="T20" fmla="*/ 11 w 40"/>
                  <a:gd name="T21" fmla="*/ 1 h 15"/>
                  <a:gd name="T22" fmla="*/ 5 w 40"/>
                  <a:gd name="T23" fmla="*/ 0 h 15"/>
                  <a:gd name="T24" fmla="*/ 0 w 40"/>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15"/>
                  <a:gd name="T41" fmla="*/ 40 w 40"/>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15">
                    <a:moveTo>
                      <a:pt x="0" y="0"/>
                    </a:moveTo>
                    <a:lnTo>
                      <a:pt x="8" y="3"/>
                    </a:lnTo>
                    <a:lnTo>
                      <a:pt x="20" y="10"/>
                    </a:lnTo>
                    <a:lnTo>
                      <a:pt x="33" y="15"/>
                    </a:lnTo>
                    <a:lnTo>
                      <a:pt x="40" y="13"/>
                    </a:lnTo>
                    <a:lnTo>
                      <a:pt x="40" y="10"/>
                    </a:lnTo>
                    <a:lnTo>
                      <a:pt x="37" y="7"/>
                    </a:lnTo>
                    <a:lnTo>
                      <a:pt x="31" y="6"/>
                    </a:lnTo>
                    <a:lnTo>
                      <a:pt x="25" y="4"/>
                    </a:lnTo>
                    <a:lnTo>
                      <a:pt x="18" y="3"/>
                    </a:lnTo>
                    <a:lnTo>
                      <a:pt x="11" y="1"/>
                    </a:lnTo>
                    <a:lnTo>
                      <a:pt x="5" y="0"/>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73" name="Freeform 158"/>
              <p:cNvSpPr>
                <a:spLocks/>
              </p:cNvSpPr>
              <p:nvPr/>
            </p:nvSpPr>
            <p:spPr bwMode="auto">
              <a:xfrm>
                <a:off x="3028" y="1260"/>
                <a:ext cx="43" cy="13"/>
              </a:xfrm>
              <a:custGeom>
                <a:avLst/>
                <a:gdLst>
                  <a:gd name="T0" fmla="*/ 0 w 43"/>
                  <a:gd name="T1" fmla="*/ 13 h 13"/>
                  <a:gd name="T2" fmla="*/ 3 w 43"/>
                  <a:gd name="T3" fmla="*/ 13 h 13"/>
                  <a:gd name="T4" fmla="*/ 9 w 43"/>
                  <a:gd name="T5" fmla="*/ 12 h 13"/>
                  <a:gd name="T6" fmla="*/ 16 w 43"/>
                  <a:gd name="T7" fmla="*/ 12 h 13"/>
                  <a:gd name="T8" fmla="*/ 23 w 43"/>
                  <a:gd name="T9" fmla="*/ 12 h 13"/>
                  <a:gd name="T10" fmla="*/ 31 w 43"/>
                  <a:gd name="T11" fmla="*/ 10 h 13"/>
                  <a:gd name="T12" fmla="*/ 37 w 43"/>
                  <a:gd name="T13" fmla="*/ 9 h 13"/>
                  <a:gd name="T14" fmla="*/ 41 w 43"/>
                  <a:gd name="T15" fmla="*/ 6 h 13"/>
                  <a:gd name="T16" fmla="*/ 43 w 43"/>
                  <a:gd name="T17" fmla="*/ 3 h 13"/>
                  <a:gd name="T18" fmla="*/ 37 w 43"/>
                  <a:gd name="T19" fmla="*/ 0 h 13"/>
                  <a:gd name="T20" fmla="*/ 25 w 43"/>
                  <a:gd name="T21" fmla="*/ 3 h 13"/>
                  <a:gd name="T22" fmla="*/ 10 w 43"/>
                  <a:gd name="T23" fmla="*/ 9 h 13"/>
                  <a:gd name="T24" fmla="*/ 0 w 43"/>
                  <a:gd name="T25" fmla="*/ 13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13"/>
                  <a:gd name="T41" fmla="*/ 43 w 43"/>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13">
                    <a:moveTo>
                      <a:pt x="0" y="13"/>
                    </a:moveTo>
                    <a:lnTo>
                      <a:pt x="3" y="13"/>
                    </a:lnTo>
                    <a:lnTo>
                      <a:pt x="9" y="12"/>
                    </a:lnTo>
                    <a:lnTo>
                      <a:pt x="16" y="12"/>
                    </a:lnTo>
                    <a:lnTo>
                      <a:pt x="23" y="12"/>
                    </a:lnTo>
                    <a:lnTo>
                      <a:pt x="31" y="10"/>
                    </a:lnTo>
                    <a:lnTo>
                      <a:pt x="37" y="9"/>
                    </a:lnTo>
                    <a:lnTo>
                      <a:pt x="41" y="6"/>
                    </a:lnTo>
                    <a:lnTo>
                      <a:pt x="43" y="3"/>
                    </a:lnTo>
                    <a:lnTo>
                      <a:pt x="37" y="0"/>
                    </a:lnTo>
                    <a:lnTo>
                      <a:pt x="25" y="3"/>
                    </a:lnTo>
                    <a:lnTo>
                      <a:pt x="10" y="9"/>
                    </a:lnTo>
                    <a:lnTo>
                      <a:pt x="0"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74" name="Freeform 159"/>
              <p:cNvSpPr>
                <a:spLocks/>
              </p:cNvSpPr>
              <p:nvPr/>
            </p:nvSpPr>
            <p:spPr bwMode="auto">
              <a:xfrm>
                <a:off x="3007" y="1284"/>
                <a:ext cx="41" cy="31"/>
              </a:xfrm>
              <a:custGeom>
                <a:avLst/>
                <a:gdLst>
                  <a:gd name="T0" fmla="*/ 0 w 41"/>
                  <a:gd name="T1" fmla="*/ 0 h 31"/>
                  <a:gd name="T2" fmla="*/ 6 w 41"/>
                  <a:gd name="T3" fmla="*/ 3 h 31"/>
                  <a:gd name="T4" fmla="*/ 12 w 41"/>
                  <a:gd name="T5" fmla="*/ 6 h 31"/>
                  <a:gd name="T6" fmla="*/ 19 w 41"/>
                  <a:gd name="T7" fmla="*/ 10 h 31"/>
                  <a:gd name="T8" fmla="*/ 28 w 41"/>
                  <a:gd name="T9" fmla="*/ 14 h 31"/>
                  <a:gd name="T10" fmla="*/ 34 w 41"/>
                  <a:gd name="T11" fmla="*/ 20 h 31"/>
                  <a:gd name="T12" fmla="*/ 38 w 41"/>
                  <a:gd name="T13" fmla="*/ 25 h 31"/>
                  <a:gd name="T14" fmla="*/ 41 w 41"/>
                  <a:gd name="T15" fmla="*/ 28 h 31"/>
                  <a:gd name="T16" fmla="*/ 41 w 41"/>
                  <a:gd name="T17" fmla="*/ 31 h 31"/>
                  <a:gd name="T18" fmla="*/ 34 w 41"/>
                  <a:gd name="T19" fmla="*/ 29 h 31"/>
                  <a:gd name="T20" fmla="*/ 21 w 41"/>
                  <a:gd name="T21" fmla="*/ 19 h 31"/>
                  <a:gd name="T22" fmla="*/ 9 w 41"/>
                  <a:gd name="T23" fmla="*/ 9 h 31"/>
                  <a:gd name="T24" fmla="*/ 0 w 41"/>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0"/>
                    </a:moveTo>
                    <a:lnTo>
                      <a:pt x="6" y="3"/>
                    </a:lnTo>
                    <a:lnTo>
                      <a:pt x="12" y="6"/>
                    </a:lnTo>
                    <a:lnTo>
                      <a:pt x="19" y="10"/>
                    </a:lnTo>
                    <a:lnTo>
                      <a:pt x="28" y="14"/>
                    </a:lnTo>
                    <a:lnTo>
                      <a:pt x="34" y="20"/>
                    </a:lnTo>
                    <a:lnTo>
                      <a:pt x="38" y="25"/>
                    </a:lnTo>
                    <a:lnTo>
                      <a:pt x="41" y="28"/>
                    </a:lnTo>
                    <a:lnTo>
                      <a:pt x="41" y="31"/>
                    </a:lnTo>
                    <a:lnTo>
                      <a:pt x="34" y="29"/>
                    </a:lnTo>
                    <a:lnTo>
                      <a:pt x="21" y="19"/>
                    </a:lnTo>
                    <a:lnTo>
                      <a:pt x="9" y="9"/>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75" name="Freeform 160"/>
              <p:cNvSpPr>
                <a:spLocks/>
              </p:cNvSpPr>
              <p:nvPr/>
            </p:nvSpPr>
            <p:spPr bwMode="auto">
              <a:xfrm>
                <a:off x="2796" y="1270"/>
                <a:ext cx="12" cy="57"/>
              </a:xfrm>
              <a:custGeom>
                <a:avLst/>
                <a:gdLst>
                  <a:gd name="T0" fmla="*/ 7 w 12"/>
                  <a:gd name="T1" fmla="*/ 0 h 57"/>
                  <a:gd name="T2" fmla="*/ 10 w 12"/>
                  <a:gd name="T3" fmla="*/ 14 h 57"/>
                  <a:gd name="T4" fmla="*/ 12 w 12"/>
                  <a:gd name="T5" fmla="*/ 33 h 57"/>
                  <a:gd name="T6" fmla="*/ 10 w 12"/>
                  <a:gd name="T7" fmla="*/ 48 h 57"/>
                  <a:gd name="T8" fmla="*/ 4 w 12"/>
                  <a:gd name="T9" fmla="*/ 57 h 57"/>
                  <a:gd name="T10" fmla="*/ 0 w 12"/>
                  <a:gd name="T11" fmla="*/ 51 h 57"/>
                  <a:gd name="T12" fmla="*/ 1 w 12"/>
                  <a:gd name="T13" fmla="*/ 34 h 57"/>
                  <a:gd name="T14" fmla="*/ 6 w 12"/>
                  <a:gd name="T15" fmla="*/ 15 h 57"/>
                  <a:gd name="T16" fmla="*/ 7 w 12"/>
                  <a:gd name="T17" fmla="*/ 0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7"/>
                  <a:gd name="T29" fmla="*/ 12 w 12"/>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7">
                    <a:moveTo>
                      <a:pt x="7" y="0"/>
                    </a:moveTo>
                    <a:lnTo>
                      <a:pt x="10" y="14"/>
                    </a:lnTo>
                    <a:lnTo>
                      <a:pt x="12" y="33"/>
                    </a:lnTo>
                    <a:lnTo>
                      <a:pt x="10" y="48"/>
                    </a:lnTo>
                    <a:lnTo>
                      <a:pt x="4" y="57"/>
                    </a:lnTo>
                    <a:lnTo>
                      <a:pt x="0" y="51"/>
                    </a:lnTo>
                    <a:lnTo>
                      <a:pt x="1" y="34"/>
                    </a:lnTo>
                    <a:lnTo>
                      <a:pt x="6" y="15"/>
                    </a:lnTo>
                    <a:lnTo>
                      <a:pt x="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76" name="Freeform 161"/>
              <p:cNvSpPr>
                <a:spLocks/>
              </p:cNvSpPr>
              <p:nvPr/>
            </p:nvSpPr>
            <p:spPr bwMode="auto">
              <a:xfrm>
                <a:off x="2774" y="1263"/>
                <a:ext cx="16" cy="55"/>
              </a:xfrm>
              <a:custGeom>
                <a:avLst/>
                <a:gdLst>
                  <a:gd name="T0" fmla="*/ 16 w 16"/>
                  <a:gd name="T1" fmla="*/ 0 h 55"/>
                  <a:gd name="T2" fmla="*/ 16 w 16"/>
                  <a:gd name="T3" fmla="*/ 13 h 55"/>
                  <a:gd name="T4" fmla="*/ 15 w 16"/>
                  <a:gd name="T5" fmla="*/ 31 h 55"/>
                  <a:gd name="T6" fmla="*/ 10 w 16"/>
                  <a:gd name="T7" fmla="*/ 47 h 55"/>
                  <a:gd name="T8" fmla="*/ 3 w 16"/>
                  <a:gd name="T9" fmla="*/ 55 h 55"/>
                  <a:gd name="T10" fmla="*/ 0 w 16"/>
                  <a:gd name="T11" fmla="*/ 47 h 55"/>
                  <a:gd name="T12" fmla="*/ 4 w 16"/>
                  <a:gd name="T13" fmla="*/ 31 h 55"/>
                  <a:gd name="T14" fmla="*/ 12 w 16"/>
                  <a:gd name="T15" fmla="*/ 12 h 55"/>
                  <a:gd name="T16" fmla="*/ 16 w 16"/>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5"/>
                  <a:gd name="T29" fmla="*/ 16 w 16"/>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5">
                    <a:moveTo>
                      <a:pt x="16" y="0"/>
                    </a:moveTo>
                    <a:lnTo>
                      <a:pt x="16" y="13"/>
                    </a:lnTo>
                    <a:lnTo>
                      <a:pt x="15" y="31"/>
                    </a:lnTo>
                    <a:lnTo>
                      <a:pt x="10" y="47"/>
                    </a:lnTo>
                    <a:lnTo>
                      <a:pt x="3" y="55"/>
                    </a:lnTo>
                    <a:lnTo>
                      <a:pt x="0" y="47"/>
                    </a:lnTo>
                    <a:lnTo>
                      <a:pt x="4" y="31"/>
                    </a:lnTo>
                    <a:lnTo>
                      <a:pt x="12" y="12"/>
                    </a:lnTo>
                    <a:lnTo>
                      <a:pt x="1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77" name="Freeform 162"/>
              <p:cNvSpPr>
                <a:spLocks/>
              </p:cNvSpPr>
              <p:nvPr/>
            </p:nvSpPr>
            <p:spPr bwMode="auto">
              <a:xfrm>
                <a:off x="2825" y="1287"/>
                <a:ext cx="11" cy="51"/>
              </a:xfrm>
              <a:custGeom>
                <a:avLst/>
                <a:gdLst>
                  <a:gd name="T0" fmla="*/ 3 w 11"/>
                  <a:gd name="T1" fmla="*/ 0 h 51"/>
                  <a:gd name="T2" fmla="*/ 8 w 11"/>
                  <a:gd name="T3" fmla="*/ 7 h 51"/>
                  <a:gd name="T4" fmla="*/ 11 w 11"/>
                  <a:gd name="T5" fmla="*/ 23 h 51"/>
                  <a:gd name="T6" fmla="*/ 11 w 11"/>
                  <a:gd name="T7" fmla="*/ 41 h 51"/>
                  <a:gd name="T8" fmla="*/ 6 w 11"/>
                  <a:gd name="T9" fmla="*/ 51 h 51"/>
                  <a:gd name="T10" fmla="*/ 0 w 11"/>
                  <a:gd name="T11" fmla="*/ 48 h 51"/>
                  <a:gd name="T12" fmla="*/ 0 w 11"/>
                  <a:gd name="T13" fmla="*/ 34 h 51"/>
                  <a:gd name="T14" fmla="*/ 3 w 11"/>
                  <a:gd name="T15" fmla="*/ 14 h 51"/>
                  <a:gd name="T16" fmla="*/ 3 w 11"/>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1"/>
                  <a:gd name="T29" fmla="*/ 11 w 11"/>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1">
                    <a:moveTo>
                      <a:pt x="3" y="0"/>
                    </a:moveTo>
                    <a:lnTo>
                      <a:pt x="8" y="7"/>
                    </a:lnTo>
                    <a:lnTo>
                      <a:pt x="11" y="23"/>
                    </a:lnTo>
                    <a:lnTo>
                      <a:pt x="11" y="41"/>
                    </a:lnTo>
                    <a:lnTo>
                      <a:pt x="6" y="51"/>
                    </a:lnTo>
                    <a:lnTo>
                      <a:pt x="0" y="48"/>
                    </a:lnTo>
                    <a:lnTo>
                      <a:pt x="0" y="34"/>
                    </a:lnTo>
                    <a:lnTo>
                      <a:pt x="3" y="14"/>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78" name="Freeform 163"/>
              <p:cNvSpPr>
                <a:spLocks/>
              </p:cNvSpPr>
              <p:nvPr/>
            </p:nvSpPr>
            <p:spPr bwMode="auto">
              <a:xfrm>
                <a:off x="2849" y="1291"/>
                <a:ext cx="21" cy="61"/>
              </a:xfrm>
              <a:custGeom>
                <a:avLst/>
                <a:gdLst>
                  <a:gd name="T0" fmla="*/ 0 w 21"/>
                  <a:gd name="T1" fmla="*/ 0 h 61"/>
                  <a:gd name="T2" fmla="*/ 9 w 21"/>
                  <a:gd name="T3" fmla="*/ 15 h 61"/>
                  <a:gd name="T4" fmla="*/ 18 w 21"/>
                  <a:gd name="T5" fmla="*/ 34 h 61"/>
                  <a:gd name="T6" fmla="*/ 21 w 21"/>
                  <a:gd name="T7" fmla="*/ 52 h 61"/>
                  <a:gd name="T8" fmla="*/ 18 w 21"/>
                  <a:gd name="T9" fmla="*/ 61 h 61"/>
                  <a:gd name="T10" fmla="*/ 10 w 21"/>
                  <a:gd name="T11" fmla="*/ 55 h 61"/>
                  <a:gd name="T12" fmla="*/ 6 w 21"/>
                  <a:gd name="T13" fmla="*/ 36 h 61"/>
                  <a:gd name="T14" fmla="*/ 3 w 21"/>
                  <a:gd name="T15" fmla="*/ 15 h 61"/>
                  <a:gd name="T16" fmla="*/ 0 w 21"/>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61"/>
                  <a:gd name="T29" fmla="*/ 21 w 21"/>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61">
                    <a:moveTo>
                      <a:pt x="0" y="0"/>
                    </a:moveTo>
                    <a:lnTo>
                      <a:pt x="9" y="15"/>
                    </a:lnTo>
                    <a:lnTo>
                      <a:pt x="18" y="34"/>
                    </a:lnTo>
                    <a:lnTo>
                      <a:pt x="21" y="52"/>
                    </a:lnTo>
                    <a:lnTo>
                      <a:pt x="18" y="61"/>
                    </a:lnTo>
                    <a:lnTo>
                      <a:pt x="10" y="55"/>
                    </a:lnTo>
                    <a:lnTo>
                      <a:pt x="6" y="36"/>
                    </a:lnTo>
                    <a:lnTo>
                      <a:pt x="3" y="15"/>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79" name="Freeform 164"/>
              <p:cNvSpPr>
                <a:spLocks/>
              </p:cNvSpPr>
              <p:nvPr/>
            </p:nvSpPr>
            <p:spPr bwMode="auto">
              <a:xfrm>
                <a:off x="2877" y="1300"/>
                <a:ext cx="24" cy="65"/>
              </a:xfrm>
              <a:custGeom>
                <a:avLst/>
                <a:gdLst>
                  <a:gd name="T0" fmla="*/ 0 w 24"/>
                  <a:gd name="T1" fmla="*/ 0 h 65"/>
                  <a:gd name="T2" fmla="*/ 9 w 24"/>
                  <a:gd name="T3" fmla="*/ 15 h 65"/>
                  <a:gd name="T4" fmla="*/ 18 w 24"/>
                  <a:gd name="T5" fmla="*/ 37 h 65"/>
                  <a:gd name="T6" fmla="*/ 24 w 24"/>
                  <a:gd name="T7" fmla="*/ 58 h 65"/>
                  <a:gd name="T8" fmla="*/ 21 w 24"/>
                  <a:gd name="T9" fmla="*/ 65 h 65"/>
                  <a:gd name="T10" fmla="*/ 13 w 24"/>
                  <a:gd name="T11" fmla="*/ 56 h 65"/>
                  <a:gd name="T12" fmla="*/ 7 w 24"/>
                  <a:gd name="T13" fmla="*/ 35 h 65"/>
                  <a:gd name="T14" fmla="*/ 3 w 24"/>
                  <a:gd name="T15" fmla="*/ 13 h 65"/>
                  <a:gd name="T16" fmla="*/ 0 w 24"/>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5"/>
                  <a:gd name="T29" fmla="*/ 24 w 24"/>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5">
                    <a:moveTo>
                      <a:pt x="0" y="0"/>
                    </a:moveTo>
                    <a:lnTo>
                      <a:pt x="9" y="15"/>
                    </a:lnTo>
                    <a:lnTo>
                      <a:pt x="18" y="37"/>
                    </a:lnTo>
                    <a:lnTo>
                      <a:pt x="24" y="58"/>
                    </a:lnTo>
                    <a:lnTo>
                      <a:pt x="21" y="65"/>
                    </a:lnTo>
                    <a:lnTo>
                      <a:pt x="13" y="56"/>
                    </a:lnTo>
                    <a:lnTo>
                      <a:pt x="7" y="35"/>
                    </a:lnTo>
                    <a:lnTo>
                      <a:pt x="3" y="1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80" name="Freeform 165"/>
              <p:cNvSpPr>
                <a:spLocks/>
              </p:cNvSpPr>
              <p:nvPr/>
            </p:nvSpPr>
            <p:spPr bwMode="auto">
              <a:xfrm>
                <a:off x="2927" y="1297"/>
                <a:ext cx="42" cy="69"/>
              </a:xfrm>
              <a:custGeom>
                <a:avLst/>
                <a:gdLst>
                  <a:gd name="T0" fmla="*/ 0 w 42"/>
                  <a:gd name="T1" fmla="*/ 0 h 69"/>
                  <a:gd name="T2" fmla="*/ 8 w 42"/>
                  <a:gd name="T3" fmla="*/ 6 h 69"/>
                  <a:gd name="T4" fmla="*/ 15 w 42"/>
                  <a:gd name="T5" fmla="*/ 15 h 69"/>
                  <a:gd name="T6" fmla="*/ 22 w 42"/>
                  <a:gd name="T7" fmla="*/ 25 h 69"/>
                  <a:gd name="T8" fmla="*/ 30 w 42"/>
                  <a:gd name="T9" fmla="*/ 37 h 69"/>
                  <a:gd name="T10" fmla="*/ 36 w 42"/>
                  <a:gd name="T11" fmla="*/ 47 h 69"/>
                  <a:gd name="T12" fmla="*/ 40 w 42"/>
                  <a:gd name="T13" fmla="*/ 58 h 69"/>
                  <a:gd name="T14" fmla="*/ 42 w 42"/>
                  <a:gd name="T15" fmla="*/ 65 h 69"/>
                  <a:gd name="T16" fmla="*/ 40 w 42"/>
                  <a:gd name="T17" fmla="*/ 69 h 69"/>
                  <a:gd name="T18" fmla="*/ 31 w 42"/>
                  <a:gd name="T19" fmla="*/ 61 h 69"/>
                  <a:gd name="T20" fmla="*/ 21 w 42"/>
                  <a:gd name="T21" fmla="*/ 38 h 69"/>
                  <a:gd name="T22" fmla="*/ 11 w 42"/>
                  <a:gd name="T23" fmla="*/ 13 h 69"/>
                  <a:gd name="T24" fmla="*/ 0 w 42"/>
                  <a:gd name="T25" fmla="*/ 0 h 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69"/>
                  <a:gd name="T41" fmla="*/ 42 w 42"/>
                  <a:gd name="T42" fmla="*/ 69 h 6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69">
                    <a:moveTo>
                      <a:pt x="0" y="0"/>
                    </a:moveTo>
                    <a:lnTo>
                      <a:pt x="8" y="6"/>
                    </a:lnTo>
                    <a:lnTo>
                      <a:pt x="15" y="15"/>
                    </a:lnTo>
                    <a:lnTo>
                      <a:pt x="22" y="25"/>
                    </a:lnTo>
                    <a:lnTo>
                      <a:pt x="30" y="37"/>
                    </a:lnTo>
                    <a:lnTo>
                      <a:pt x="36" y="47"/>
                    </a:lnTo>
                    <a:lnTo>
                      <a:pt x="40" y="58"/>
                    </a:lnTo>
                    <a:lnTo>
                      <a:pt x="42" y="65"/>
                    </a:lnTo>
                    <a:lnTo>
                      <a:pt x="40" y="69"/>
                    </a:lnTo>
                    <a:lnTo>
                      <a:pt x="31" y="61"/>
                    </a:lnTo>
                    <a:lnTo>
                      <a:pt x="21" y="38"/>
                    </a:lnTo>
                    <a:lnTo>
                      <a:pt x="11" y="1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81" name="Freeform 166"/>
              <p:cNvSpPr>
                <a:spLocks/>
              </p:cNvSpPr>
              <p:nvPr/>
            </p:nvSpPr>
            <p:spPr bwMode="auto">
              <a:xfrm>
                <a:off x="2983" y="1287"/>
                <a:ext cx="48" cy="63"/>
              </a:xfrm>
              <a:custGeom>
                <a:avLst/>
                <a:gdLst>
                  <a:gd name="T0" fmla="*/ 0 w 48"/>
                  <a:gd name="T1" fmla="*/ 0 h 63"/>
                  <a:gd name="T2" fmla="*/ 6 w 48"/>
                  <a:gd name="T3" fmla="*/ 4 h 63"/>
                  <a:gd name="T4" fmla="*/ 14 w 48"/>
                  <a:gd name="T5" fmla="*/ 13 h 63"/>
                  <a:gd name="T6" fmla="*/ 23 w 48"/>
                  <a:gd name="T7" fmla="*/ 22 h 63"/>
                  <a:gd name="T8" fmla="*/ 31 w 48"/>
                  <a:gd name="T9" fmla="*/ 32 h 63"/>
                  <a:gd name="T10" fmla="*/ 39 w 48"/>
                  <a:gd name="T11" fmla="*/ 43 h 63"/>
                  <a:gd name="T12" fmla="*/ 45 w 48"/>
                  <a:gd name="T13" fmla="*/ 51 h 63"/>
                  <a:gd name="T14" fmla="*/ 48 w 48"/>
                  <a:gd name="T15" fmla="*/ 59 h 63"/>
                  <a:gd name="T16" fmla="*/ 46 w 48"/>
                  <a:gd name="T17" fmla="*/ 63 h 63"/>
                  <a:gd name="T18" fmla="*/ 42 w 48"/>
                  <a:gd name="T19" fmla="*/ 62 h 63"/>
                  <a:gd name="T20" fmla="*/ 36 w 48"/>
                  <a:gd name="T21" fmla="*/ 56 h 63"/>
                  <a:gd name="T22" fmla="*/ 28 w 48"/>
                  <a:gd name="T23" fmla="*/ 47 h 63"/>
                  <a:gd name="T24" fmla="*/ 23 w 48"/>
                  <a:gd name="T25" fmla="*/ 35 h 63"/>
                  <a:gd name="T26" fmla="*/ 15 w 48"/>
                  <a:gd name="T27" fmla="*/ 23 h 63"/>
                  <a:gd name="T28" fmla="*/ 9 w 48"/>
                  <a:gd name="T29" fmla="*/ 13 h 63"/>
                  <a:gd name="T30" fmla="*/ 5 w 48"/>
                  <a:gd name="T31" fmla="*/ 4 h 63"/>
                  <a:gd name="T32" fmla="*/ 0 w 48"/>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3"/>
                  <a:gd name="T53" fmla="*/ 48 w 48"/>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3">
                    <a:moveTo>
                      <a:pt x="0" y="0"/>
                    </a:moveTo>
                    <a:lnTo>
                      <a:pt x="6" y="4"/>
                    </a:lnTo>
                    <a:lnTo>
                      <a:pt x="14" y="13"/>
                    </a:lnTo>
                    <a:lnTo>
                      <a:pt x="23" y="22"/>
                    </a:lnTo>
                    <a:lnTo>
                      <a:pt x="31" y="32"/>
                    </a:lnTo>
                    <a:lnTo>
                      <a:pt x="39" y="43"/>
                    </a:lnTo>
                    <a:lnTo>
                      <a:pt x="45" y="51"/>
                    </a:lnTo>
                    <a:lnTo>
                      <a:pt x="48" y="59"/>
                    </a:lnTo>
                    <a:lnTo>
                      <a:pt x="46" y="63"/>
                    </a:lnTo>
                    <a:lnTo>
                      <a:pt x="42" y="62"/>
                    </a:lnTo>
                    <a:lnTo>
                      <a:pt x="36" y="56"/>
                    </a:lnTo>
                    <a:lnTo>
                      <a:pt x="28" y="47"/>
                    </a:lnTo>
                    <a:lnTo>
                      <a:pt x="23" y="35"/>
                    </a:lnTo>
                    <a:lnTo>
                      <a:pt x="15" y="23"/>
                    </a:lnTo>
                    <a:lnTo>
                      <a:pt x="9" y="13"/>
                    </a:lnTo>
                    <a:lnTo>
                      <a:pt x="5"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82" name="Freeform 167"/>
              <p:cNvSpPr>
                <a:spLocks/>
              </p:cNvSpPr>
              <p:nvPr/>
            </p:nvSpPr>
            <p:spPr bwMode="auto">
              <a:xfrm>
                <a:off x="2902" y="1301"/>
                <a:ext cx="40" cy="58"/>
              </a:xfrm>
              <a:custGeom>
                <a:avLst/>
                <a:gdLst>
                  <a:gd name="T0" fmla="*/ 0 w 40"/>
                  <a:gd name="T1" fmla="*/ 0 h 58"/>
                  <a:gd name="T2" fmla="*/ 5 w 40"/>
                  <a:gd name="T3" fmla="*/ 5 h 58"/>
                  <a:gd name="T4" fmla="*/ 12 w 40"/>
                  <a:gd name="T5" fmla="*/ 12 h 58"/>
                  <a:gd name="T6" fmla="*/ 19 w 40"/>
                  <a:gd name="T7" fmla="*/ 21 h 58"/>
                  <a:gd name="T8" fmla="*/ 28 w 40"/>
                  <a:gd name="T9" fmla="*/ 31 h 58"/>
                  <a:gd name="T10" fmla="*/ 34 w 40"/>
                  <a:gd name="T11" fmla="*/ 40 h 58"/>
                  <a:gd name="T12" fmla="*/ 39 w 40"/>
                  <a:gd name="T13" fmla="*/ 49 h 58"/>
                  <a:gd name="T14" fmla="*/ 40 w 40"/>
                  <a:gd name="T15" fmla="*/ 55 h 58"/>
                  <a:gd name="T16" fmla="*/ 37 w 40"/>
                  <a:gd name="T17" fmla="*/ 58 h 58"/>
                  <a:gd name="T18" fmla="*/ 27 w 40"/>
                  <a:gd name="T19" fmla="*/ 51 h 58"/>
                  <a:gd name="T20" fmla="*/ 16 w 40"/>
                  <a:gd name="T21" fmla="*/ 33 h 58"/>
                  <a:gd name="T22" fmla="*/ 6 w 40"/>
                  <a:gd name="T23" fmla="*/ 12 h 58"/>
                  <a:gd name="T24" fmla="*/ 0 w 40"/>
                  <a:gd name="T25" fmla="*/ 0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58"/>
                  <a:gd name="T41" fmla="*/ 40 w 40"/>
                  <a:gd name="T42" fmla="*/ 58 h 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58">
                    <a:moveTo>
                      <a:pt x="0" y="0"/>
                    </a:moveTo>
                    <a:lnTo>
                      <a:pt x="5" y="5"/>
                    </a:lnTo>
                    <a:lnTo>
                      <a:pt x="12" y="12"/>
                    </a:lnTo>
                    <a:lnTo>
                      <a:pt x="19" y="21"/>
                    </a:lnTo>
                    <a:lnTo>
                      <a:pt x="28" y="31"/>
                    </a:lnTo>
                    <a:lnTo>
                      <a:pt x="34" y="40"/>
                    </a:lnTo>
                    <a:lnTo>
                      <a:pt x="39" y="49"/>
                    </a:lnTo>
                    <a:lnTo>
                      <a:pt x="40" y="55"/>
                    </a:lnTo>
                    <a:lnTo>
                      <a:pt x="37" y="58"/>
                    </a:lnTo>
                    <a:lnTo>
                      <a:pt x="27" y="51"/>
                    </a:lnTo>
                    <a:lnTo>
                      <a:pt x="16" y="33"/>
                    </a:lnTo>
                    <a:lnTo>
                      <a:pt x="6" y="1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83" name="Freeform 168"/>
              <p:cNvSpPr>
                <a:spLocks/>
              </p:cNvSpPr>
              <p:nvPr/>
            </p:nvSpPr>
            <p:spPr bwMode="auto">
              <a:xfrm>
                <a:off x="2905" y="1214"/>
                <a:ext cx="50" cy="92"/>
              </a:xfrm>
              <a:custGeom>
                <a:avLst/>
                <a:gdLst>
                  <a:gd name="T0" fmla="*/ 49 w 50"/>
                  <a:gd name="T1" fmla="*/ 0 h 92"/>
                  <a:gd name="T2" fmla="*/ 50 w 50"/>
                  <a:gd name="T3" fmla="*/ 6 h 92"/>
                  <a:gd name="T4" fmla="*/ 49 w 50"/>
                  <a:gd name="T5" fmla="*/ 15 h 92"/>
                  <a:gd name="T6" fmla="*/ 43 w 50"/>
                  <a:gd name="T7" fmla="*/ 30 h 92"/>
                  <a:gd name="T8" fmla="*/ 37 w 50"/>
                  <a:gd name="T9" fmla="*/ 45 h 92"/>
                  <a:gd name="T10" fmla="*/ 28 w 50"/>
                  <a:gd name="T11" fmla="*/ 59 h 92"/>
                  <a:gd name="T12" fmla="*/ 19 w 50"/>
                  <a:gd name="T13" fmla="*/ 74 h 92"/>
                  <a:gd name="T14" fmla="*/ 9 w 50"/>
                  <a:gd name="T15" fmla="*/ 84 h 92"/>
                  <a:gd name="T16" fmla="*/ 0 w 50"/>
                  <a:gd name="T17" fmla="*/ 92 h 92"/>
                  <a:gd name="T18" fmla="*/ 3 w 50"/>
                  <a:gd name="T19" fmla="*/ 84 h 92"/>
                  <a:gd name="T20" fmla="*/ 9 w 50"/>
                  <a:gd name="T21" fmla="*/ 73 h 92"/>
                  <a:gd name="T22" fmla="*/ 16 w 50"/>
                  <a:gd name="T23" fmla="*/ 58 h 92"/>
                  <a:gd name="T24" fmla="*/ 24 w 50"/>
                  <a:gd name="T25" fmla="*/ 42 h 92"/>
                  <a:gd name="T26" fmla="*/ 33 w 50"/>
                  <a:gd name="T27" fmla="*/ 25 h 92"/>
                  <a:gd name="T28" fmla="*/ 40 w 50"/>
                  <a:gd name="T29" fmla="*/ 12 h 92"/>
                  <a:gd name="T30" fmla="*/ 46 w 50"/>
                  <a:gd name="T31" fmla="*/ 3 h 92"/>
                  <a:gd name="T32" fmla="*/ 49 w 50"/>
                  <a:gd name="T33" fmla="*/ 0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2"/>
                  <a:gd name="T53" fmla="*/ 50 w 50"/>
                  <a:gd name="T54" fmla="*/ 92 h 9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2">
                    <a:moveTo>
                      <a:pt x="49" y="0"/>
                    </a:moveTo>
                    <a:lnTo>
                      <a:pt x="50" y="6"/>
                    </a:lnTo>
                    <a:lnTo>
                      <a:pt x="49" y="15"/>
                    </a:lnTo>
                    <a:lnTo>
                      <a:pt x="43" y="30"/>
                    </a:lnTo>
                    <a:lnTo>
                      <a:pt x="37" y="45"/>
                    </a:lnTo>
                    <a:lnTo>
                      <a:pt x="28" y="59"/>
                    </a:lnTo>
                    <a:lnTo>
                      <a:pt x="19" y="74"/>
                    </a:lnTo>
                    <a:lnTo>
                      <a:pt x="9" y="84"/>
                    </a:lnTo>
                    <a:lnTo>
                      <a:pt x="0" y="92"/>
                    </a:lnTo>
                    <a:lnTo>
                      <a:pt x="3" y="84"/>
                    </a:lnTo>
                    <a:lnTo>
                      <a:pt x="9" y="73"/>
                    </a:lnTo>
                    <a:lnTo>
                      <a:pt x="16" y="58"/>
                    </a:lnTo>
                    <a:lnTo>
                      <a:pt x="24" y="42"/>
                    </a:lnTo>
                    <a:lnTo>
                      <a:pt x="33" y="25"/>
                    </a:lnTo>
                    <a:lnTo>
                      <a:pt x="40" y="12"/>
                    </a:lnTo>
                    <a:lnTo>
                      <a:pt x="46" y="3"/>
                    </a:lnTo>
                    <a:lnTo>
                      <a:pt x="4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84" name="Freeform 169"/>
              <p:cNvSpPr>
                <a:spLocks/>
              </p:cNvSpPr>
              <p:nvPr/>
            </p:nvSpPr>
            <p:spPr bwMode="auto">
              <a:xfrm>
                <a:off x="2951" y="1228"/>
                <a:ext cx="43" cy="70"/>
              </a:xfrm>
              <a:custGeom>
                <a:avLst/>
                <a:gdLst>
                  <a:gd name="T0" fmla="*/ 43 w 43"/>
                  <a:gd name="T1" fmla="*/ 0 h 70"/>
                  <a:gd name="T2" fmla="*/ 43 w 43"/>
                  <a:gd name="T3" fmla="*/ 2 h 70"/>
                  <a:gd name="T4" fmla="*/ 41 w 43"/>
                  <a:gd name="T5" fmla="*/ 10 h 70"/>
                  <a:gd name="T6" fmla="*/ 38 w 43"/>
                  <a:gd name="T7" fmla="*/ 20 h 70"/>
                  <a:gd name="T8" fmla="*/ 32 w 43"/>
                  <a:gd name="T9" fmla="*/ 31 h 70"/>
                  <a:gd name="T10" fmla="*/ 25 w 43"/>
                  <a:gd name="T11" fmla="*/ 44 h 70"/>
                  <a:gd name="T12" fmla="*/ 18 w 43"/>
                  <a:gd name="T13" fmla="*/ 54 h 70"/>
                  <a:gd name="T14" fmla="*/ 9 w 43"/>
                  <a:gd name="T15" fmla="*/ 65 h 70"/>
                  <a:gd name="T16" fmla="*/ 0 w 43"/>
                  <a:gd name="T17" fmla="*/ 70 h 70"/>
                  <a:gd name="T18" fmla="*/ 10 w 43"/>
                  <a:gd name="T19" fmla="*/ 53 h 70"/>
                  <a:gd name="T20" fmla="*/ 24 w 43"/>
                  <a:gd name="T21" fmla="*/ 28 h 70"/>
                  <a:gd name="T22" fmla="*/ 35 w 43"/>
                  <a:gd name="T23" fmla="*/ 7 h 70"/>
                  <a:gd name="T24" fmla="*/ 43 w 43"/>
                  <a:gd name="T25" fmla="*/ 0 h 7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70"/>
                  <a:gd name="T41" fmla="*/ 43 w 43"/>
                  <a:gd name="T42" fmla="*/ 70 h 7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70">
                    <a:moveTo>
                      <a:pt x="43" y="0"/>
                    </a:moveTo>
                    <a:lnTo>
                      <a:pt x="43" y="2"/>
                    </a:lnTo>
                    <a:lnTo>
                      <a:pt x="41" y="10"/>
                    </a:lnTo>
                    <a:lnTo>
                      <a:pt x="38" y="20"/>
                    </a:lnTo>
                    <a:lnTo>
                      <a:pt x="32" y="31"/>
                    </a:lnTo>
                    <a:lnTo>
                      <a:pt x="25" y="44"/>
                    </a:lnTo>
                    <a:lnTo>
                      <a:pt x="18" y="54"/>
                    </a:lnTo>
                    <a:lnTo>
                      <a:pt x="9" y="65"/>
                    </a:lnTo>
                    <a:lnTo>
                      <a:pt x="0" y="70"/>
                    </a:lnTo>
                    <a:lnTo>
                      <a:pt x="10" y="53"/>
                    </a:lnTo>
                    <a:lnTo>
                      <a:pt x="24" y="28"/>
                    </a:lnTo>
                    <a:lnTo>
                      <a:pt x="35" y="7"/>
                    </a:lnTo>
                    <a:lnTo>
                      <a:pt x="4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85" name="Freeform 170"/>
              <p:cNvSpPr>
                <a:spLocks/>
              </p:cNvSpPr>
              <p:nvPr/>
            </p:nvSpPr>
            <p:spPr bwMode="auto">
              <a:xfrm>
                <a:off x="2957" y="1294"/>
                <a:ext cx="46" cy="62"/>
              </a:xfrm>
              <a:custGeom>
                <a:avLst/>
                <a:gdLst>
                  <a:gd name="T0" fmla="*/ 0 w 46"/>
                  <a:gd name="T1" fmla="*/ 0 h 62"/>
                  <a:gd name="T2" fmla="*/ 6 w 46"/>
                  <a:gd name="T3" fmla="*/ 4 h 62"/>
                  <a:gd name="T4" fmla="*/ 13 w 46"/>
                  <a:gd name="T5" fmla="*/ 13 h 62"/>
                  <a:gd name="T6" fmla="*/ 21 w 46"/>
                  <a:gd name="T7" fmla="*/ 22 h 62"/>
                  <a:gd name="T8" fmla="*/ 29 w 46"/>
                  <a:gd name="T9" fmla="*/ 33 h 62"/>
                  <a:gd name="T10" fmla="*/ 37 w 46"/>
                  <a:gd name="T11" fmla="*/ 43 h 62"/>
                  <a:gd name="T12" fmla="*/ 43 w 46"/>
                  <a:gd name="T13" fmla="*/ 52 h 62"/>
                  <a:gd name="T14" fmla="*/ 46 w 46"/>
                  <a:gd name="T15" fmla="*/ 58 h 62"/>
                  <a:gd name="T16" fmla="*/ 44 w 46"/>
                  <a:gd name="T17" fmla="*/ 62 h 62"/>
                  <a:gd name="T18" fmla="*/ 40 w 46"/>
                  <a:gd name="T19" fmla="*/ 62 h 62"/>
                  <a:gd name="T20" fmla="*/ 34 w 46"/>
                  <a:gd name="T21" fmla="*/ 56 h 62"/>
                  <a:gd name="T22" fmla="*/ 26 w 46"/>
                  <a:gd name="T23" fmla="*/ 47 h 62"/>
                  <a:gd name="T24" fmla="*/ 21 w 46"/>
                  <a:gd name="T25" fmla="*/ 36 h 62"/>
                  <a:gd name="T26" fmla="*/ 15 w 46"/>
                  <a:gd name="T27" fmla="*/ 24 h 62"/>
                  <a:gd name="T28" fmla="*/ 9 w 46"/>
                  <a:gd name="T29" fmla="*/ 13 h 62"/>
                  <a:gd name="T30" fmla="*/ 3 w 46"/>
                  <a:gd name="T31" fmla="*/ 4 h 62"/>
                  <a:gd name="T32" fmla="*/ 0 w 46"/>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2"/>
                  <a:gd name="T53" fmla="*/ 46 w 46"/>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2">
                    <a:moveTo>
                      <a:pt x="0" y="0"/>
                    </a:moveTo>
                    <a:lnTo>
                      <a:pt x="6" y="4"/>
                    </a:lnTo>
                    <a:lnTo>
                      <a:pt x="13" y="13"/>
                    </a:lnTo>
                    <a:lnTo>
                      <a:pt x="21" y="22"/>
                    </a:lnTo>
                    <a:lnTo>
                      <a:pt x="29" y="33"/>
                    </a:lnTo>
                    <a:lnTo>
                      <a:pt x="37" y="43"/>
                    </a:lnTo>
                    <a:lnTo>
                      <a:pt x="43" y="52"/>
                    </a:lnTo>
                    <a:lnTo>
                      <a:pt x="46" y="58"/>
                    </a:lnTo>
                    <a:lnTo>
                      <a:pt x="44" y="62"/>
                    </a:lnTo>
                    <a:lnTo>
                      <a:pt x="40" y="62"/>
                    </a:lnTo>
                    <a:lnTo>
                      <a:pt x="34" y="56"/>
                    </a:lnTo>
                    <a:lnTo>
                      <a:pt x="26" y="47"/>
                    </a:lnTo>
                    <a:lnTo>
                      <a:pt x="21" y="36"/>
                    </a:lnTo>
                    <a:lnTo>
                      <a:pt x="15" y="24"/>
                    </a:lnTo>
                    <a:lnTo>
                      <a:pt x="9" y="13"/>
                    </a:lnTo>
                    <a:lnTo>
                      <a:pt x="3"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86" name="Freeform 171"/>
              <p:cNvSpPr>
                <a:spLocks/>
              </p:cNvSpPr>
              <p:nvPr/>
            </p:nvSpPr>
            <p:spPr bwMode="auto">
              <a:xfrm>
                <a:off x="1342" y="2241"/>
                <a:ext cx="112" cy="293"/>
              </a:xfrm>
              <a:custGeom>
                <a:avLst/>
                <a:gdLst>
                  <a:gd name="T0" fmla="*/ 20 w 112"/>
                  <a:gd name="T1" fmla="*/ 0 h 293"/>
                  <a:gd name="T2" fmla="*/ 22 w 112"/>
                  <a:gd name="T3" fmla="*/ 0 h 293"/>
                  <a:gd name="T4" fmla="*/ 23 w 112"/>
                  <a:gd name="T5" fmla="*/ 3 h 293"/>
                  <a:gd name="T6" fmla="*/ 25 w 112"/>
                  <a:gd name="T7" fmla="*/ 6 h 293"/>
                  <a:gd name="T8" fmla="*/ 26 w 112"/>
                  <a:gd name="T9" fmla="*/ 8 h 293"/>
                  <a:gd name="T10" fmla="*/ 14 w 112"/>
                  <a:gd name="T11" fmla="*/ 54 h 293"/>
                  <a:gd name="T12" fmla="*/ 13 w 112"/>
                  <a:gd name="T13" fmla="*/ 98 h 293"/>
                  <a:gd name="T14" fmla="*/ 20 w 112"/>
                  <a:gd name="T15" fmla="*/ 139 h 293"/>
                  <a:gd name="T16" fmla="*/ 35 w 112"/>
                  <a:gd name="T17" fmla="*/ 176 h 293"/>
                  <a:gd name="T18" fmla="*/ 53 w 112"/>
                  <a:gd name="T19" fmla="*/ 212 h 293"/>
                  <a:gd name="T20" fmla="*/ 73 w 112"/>
                  <a:gd name="T21" fmla="*/ 243 h 293"/>
                  <a:gd name="T22" fmla="*/ 94 w 112"/>
                  <a:gd name="T23" fmla="*/ 271 h 293"/>
                  <a:gd name="T24" fmla="*/ 112 w 112"/>
                  <a:gd name="T25" fmla="*/ 293 h 293"/>
                  <a:gd name="T26" fmla="*/ 90 w 112"/>
                  <a:gd name="T27" fmla="*/ 281 h 293"/>
                  <a:gd name="T28" fmla="*/ 66 w 112"/>
                  <a:gd name="T29" fmla="*/ 255 h 293"/>
                  <a:gd name="T30" fmla="*/ 42 w 112"/>
                  <a:gd name="T31" fmla="*/ 219 h 293"/>
                  <a:gd name="T32" fmla="*/ 22 w 112"/>
                  <a:gd name="T33" fmla="*/ 175 h 293"/>
                  <a:gd name="T34" fmla="*/ 7 w 112"/>
                  <a:gd name="T35" fmla="*/ 129 h 293"/>
                  <a:gd name="T36" fmla="*/ 0 w 112"/>
                  <a:gd name="T37" fmla="*/ 82 h 293"/>
                  <a:gd name="T38" fmla="*/ 4 w 112"/>
                  <a:gd name="T39" fmla="*/ 37 h 293"/>
                  <a:gd name="T40" fmla="*/ 20 w 112"/>
                  <a:gd name="T41" fmla="*/ 0 h 2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293"/>
                  <a:gd name="T65" fmla="*/ 112 w 112"/>
                  <a:gd name="T66" fmla="*/ 293 h 2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293">
                    <a:moveTo>
                      <a:pt x="20" y="0"/>
                    </a:moveTo>
                    <a:lnTo>
                      <a:pt x="22" y="0"/>
                    </a:lnTo>
                    <a:lnTo>
                      <a:pt x="23" y="3"/>
                    </a:lnTo>
                    <a:lnTo>
                      <a:pt x="25" y="6"/>
                    </a:lnTo>
                    <a:lnTo>
                      <a:pt x="26" y="8"/>
                    </a:lnTo>
                    <a:lnTo>
                      <a:pt x="14" y="54"/>
                    </a:lnTo>
                    <a:lnTo>
                      <a:pt x="13" y="98"/>
                    </a:lnTo>
                    <a:lnTo>
                      <a:pt x="20" y="139"/>
                    </a:lnTo>
                    <a:lnTo>
                      <a:pt x="35" y="176"/>
                    </a:lnTo>
                    <a:lnTo>
                      <a:pt x="53" y="212"/>
                    </a:lnTo>
                    <a:lnTo>
                      <a:pt x="73" y="243"/>
                    </a:lnTo>
                    <a:lnTo>
                      <a:pt x="94" y="271"/>
                    </a:lnTo>
                    <a:lnTo>
                      <a:pt x="112" y="293"/>
                    </a:lnTo>
                    <a:lnTo>
                      <a:pt x="90" y="281"/>
                    </a:lnTo>
                    <a:lnTo>
                      <a:pt x="66" y="255"/>
                    </a:lnTo>
                    <a:lnTo>
                      <a:pt x="42" y="219"/>
                    </a:lnTo>
                    <a:lnTo>
                      <a:pt x="22" y="175"/>
                    </a:lnTo>
                    <a:lnTo>
                      <a:pt x="7" y="129"/>
                    </a:lnTo>
                    <a:lnTo>
                      <a:pt x="0" y="82"/>
                    </a:lnTo>
                    <a:lnTo>
                      <a:pt x="4" y="37"/>
                    </a:lnTo>
                    <a:lnTo>
                      <a:pt x="2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87" name="Freeform 172"/>
              <p:cNvSpPr>
                <a:spLocks/>
              </p:cNvSpPr>
              <p:nvPr/>
            </p:nvSpPr>
            <p:spPr bwMode="auto">
              <a:xfrm>
                <a:off x="1396" y="2469"/>
                <a:ext cx="98" cy="21"/>
              </a:xfrm>
              <a:custGeom>
                <a:avLst/>
                <a:gdLst>
                  <a:gd name="T0" fmla="*/ 98 w 98"/>
                  <a:gd name="T1" fmla="*/ 18 h 21"/>
                  <a:gd name="T2" fmla="*/ 95 w 98"/>
                  <a:gd name="T3" fmla="*/ 19 h 21"/>
                  <a:gd name="T4" fmla="*/ 86 w 98"/>
                  <a:gd name="T5" fmla="*/ 21 h 21"/>
                  <a:gd name="T6" fmla="*/ 74 w 98"/>
                  <a:gd name="T7" fmla="*/ 21 h 21"/>
                  <a:gd name="T8" fmla="*/ 58 w 98"/>
                  <a:gd name="T9" fmla="*/ 19 h 21"/>
                  <a:gd name="T10" fmla="*/ 42 w 98"/>
                  <a:gd name="T11" fmla="*/ 18 h 21"/>
                  <a:gd name="T12" fmla="*/ 25 w 98"/>
                  <a:gd name="T13" fmla="*/ 13 h 21"/>
                  <a:gd name="T14" fmla="*/ 12 w 98"/>
                  <a:gd name="T15" fmla="*/ 8 h 21"/>
                  <a:gd name="T16" fmla="*/ 0 w 98"/>
                  <a:gd name="T17" fmla="*/ 0 h 21"/>
                  <a:gd name="T18" fmla="*/ 11 w 98"/>
                  <a:gd name="T19" fmla="*/ 2 h 21"/>
                  <a:gd name="T20" fmla="*/ 25 w 98"/>
                  <a:gd name="T21" fmla="*/ 5 h 21"/>
                  <a:gd name="T22" fmla="*/ 42 w 98"/>
                  <a:gd name="T23" fmla="*/ 6 h 21"/>
                  <a:gd name="T24" fmla="*/ 58 w 98"/>
                  <a:gd name="T25" fmla="*/ 9 h 21"/>
                  <a:gd name="T26" fmla="*/ 73 w 98"/>
                  <a:gd name="T27" fmla="*/ 10 h 21"/>
                  <a:gd name="T28" fmla="*/ 86 w 98"/>
                  <a:gd name="T29" fmla="*/ 13 h 21"/>
                  <a:gd name="T30" fmla="*/ 95 w 98"/>
                  <a:gd name="T31" fmla="*/ 15 h 21"/>
                  <a:gd name="T32" fmla="*/ 98 w 98"/>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8"/>
                  <a:gd name="T52" fmla="*/ 0 h 21"/>
                  <a:gd name="T53" fmla="*/ 98 w 98"/>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8" h="21">
                    <a:moveTo>
                      <a:pt x="98" y="18"/>
                    </a:moveTo>
                    <a:lnTo>
                      <a:pt x="95" y="19"/>
                    </a:lnTo>
                    <a:lnTo>
                      <a:pt x="86" y="21"/>
                    </a:lnTo>
                    <a:lnTo>
                      <a:pt x="74" y="21"/>
                    </a:lnTo>
                    <a:lnTo>
                      <a:pt x="58" y="19"/>
                    </a:lnTo>
                    <a:lnTo>
                      <a:pt x="42" y="18"/>
                    </a:lnTo>
                    <a:lnTo>
                      <a:pt x="25" y="13"/>
                    </a:lnTo>
                    <a:lnTo>
                      <a:pt x="12" y="8"/>
                    </a:lnTo>
                    <a:lnTo>
                      <a:pt x="0" y="0"/>
                    </a:lnTo>
                    <a:lnTo>
                      <a:pt x="11" y="2"/>
                    </a:lnTo>
                    <a:lnTo>
                      <a:pt x="25" y="5"/>
                    </a:lnTo>
                    <a:lnTo>
                      <a:pt x="42" y="6"/>
                    </a:lnTo>
                    <a:lnTo>
                      <a:pt x="58" y="9"/>
                    </a:lnTo>
                    <a:lnTo>
                      <a:pt x="73" y="10"/>
                    </a:lnTo>
                    <a:lnTo>
                      <a:pt x="86" y="13"/>
                    </a:lnTo>
                    <a:lnTo>
                      <a:pt x="95" y="15"/>
                    </a:lnTo>
                    <a:lnTo>
                      <a:pt x="98" y="1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88" name="Freeform 173"/>
              <p:cNvSpPr>
                <a:spLocks/>
              </p:cNvSpPr>
              <p:nvPr/>
            </p:nvSpPr>
            <p:spPr bwMode="auto">
              <a:xfrm>
                <a:off x="1380" y="2443"/>
                <a:ext cx="117" cy="29"/>
              </a:xfrm>
              <a:custGeom>
                <a:avLst/>
                <a:gdLst>
                  <a:gd name="T0" fmla="*/ 117 w 117"/>
                  <a:gd name="T1" fmla="*/ 25 h 29"/>
                  <a:gd name="T2" fmla="*/ 112 w 117"/>
                  <a:gd name="T3" fmla="*/ 28 h 29"/>
                  <a:gd name="T4" fmla="*/ 102 w 117"/>
                  <a:gd name="T5" fmla="*/ 29 h 29"/>
                  <a:gd name="T6" fmla="*/ 86 w 117"/>
                  <a:gd name="T7" fmla="*/ 28 h 29"/>
                  <a:gd name="T8" fmla="*/ 68 w 117"/>
                  <a:gd name="T9" fmla="*/ 25 h 29"/>
                  <a:gd name="T10" fmla="*/ 49 w 117"/>
                  <a:gd name="T11" fmla="*/ 20 h 29"/>
                  <a:gd name="T12" fmla="*/ 30 w 117"/>
                  <a:gd name="T13" fmla="*/ 14 h 29"/>
                  <a:gd name="T14" fmla="*/ 13 w 117"/>
                  <a:gd name="T15" fmla="*/ 8 h 29"/>
                  <a:gd name="T16" fmla="*/ 0 w 117"/>
                  <a:gd name="T17" fmla="*/ 0 h 29"/>
                  <a:gd name="T18" fmla="*/ 9 w 117"/>
                  <a:gd name="T19" fmla="*/ 2 h 29"/>
                  <a:gd name="T20" fmla="*/ 25 w 117"/>
                  <a:gd name="T21" fmla="*/ 4 h 29"/>
                  <a:gd name="T22" fmla="*/ 43 w 117"/>
                  <a:gd name="T23" fmla="*/ 7 h 29"/>
                  <a:gd name="T24" fmla="*/ 64 w 117"/>
                  <a:gd name="T25" fmla="*/ 10 h 29"/>
                  <a:gd name="T26" fmla="*/ 84 w 117"/>
                  <a:gd name="T27" fmla="*/ 14 h 29"/>
                  <a:gd name="T28" fmla="*/ 100 w 117"/>
                  <a:gd name="T29" fmla="*/ 17 h 29"/>
                  <a:gd name="T30" fmla="*/ 112 w 117"/>
                  <a:gd name="T31" fmla="*/ 20 h 29"/>
                  <a:gd name="T32" fmla="*/ 117 w 117"/>
                  <a:gd name="T33" fmla="*/ 25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7"/>
                  <a:gd name="T52" fmla="*/ 0 h 29"/>
                  <a:gd name="T53" fmla="*/ 117 w 117"/>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7" h="29">
                    <a:moveTo>
                      <a:pt x="117" y="25"/>
                    </a:moveTo>
                    <a:lnTo>
                      <a:pt x="112" y="28"/>
                    </a:lnTo>
                    <a:lnTo>
                      <a:pt x="102" y="29"/>
                    </a:lnTo>
                    <a:lnTo>
                      <a:pt x="86" y="28"/>
                    </a:lnTo>
                    <a:lnTo>
                      <a:pt x="68" y="25"/>
                    </a:lnTo>
                    <a:lnTo>
                      <a:pt x="49" y="20"/>
                    </a:lnTo>
                    <a:lnTo>
                      <a:pt x="30" y="14"/>
                    </a:lnTo>
                    <a:lnTo>
                      <a:pt x="13" y="8"/>
                    </a:lnTo>
                    <a:lnTo>
                      <a:pt x="0" y="0"/>
                    </a:lnTo>
                    <a:lnTo>
                      <a:pt x="9" y="2"/>
                    </a:lnTo>
                    <a:lnTo>
                      <a:pt x="25" y="4"/>
                    </a:lnTo>
                    <a:lnTo>
                      <a:pt x="43" y="7"/>
                    </a:lnTo>
                    <a:lnTo>
                      <a:pt x="64" y="10"/>
                    </a:lnTo>
                    <a:lnTo>
                      <a:pt x="84" y="14"/>
                    </a:lnTo>
                    <a:lnTo>
                      <a:pt x="100" y="17"/>
                    </a:lnTo>
                    <a:lnTo>
                      <a:pt x="112" y="20"/>
                    </a:lnTo>
                    <a:lnTo>
                      <a:pt x="117" y="2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89" name="Freeform 174"/>
              <p:cNvSpPr>
                <a:spLocks/>
              </p:cNvSpPr>
              <p:nvPr/>
            </p:nvSpPr>
            <p:spPr bwMode="auto">
              <a:xfrm>
                <a:off x="1359" y="2401"/>
                <a:ext cx="123" cy="22"/>
              </a:xfrm>
              <a:custGeom>
                <a:avLst/>
                <a:gdLst>
                  <a:gd name="T0" fmla="*/ 123 w 123"/>
                  <a:gd name="T1" fmla="*/ 16 h 22"/>
                  <a:gd name="T2" fmla="*/ 117 w 123"/>
                  <a:gd name="T3" fmla="*/ 19 h 22"/>
                  <a:gd name="T4" fmla="*/ 105 w 123"/>
                  <a:gd name="T5" fmla="*/ 22 h 22"/>
                  <a:gd name="T6" fmla="*/ 89 w 123"/>
                  <a:gd name="T7" fmla="*/ 22 h 22"/>
                  <a:gd name="T8" fmla="*/ 68 w 123"/>
                  <a:gd name="T9" fmla="*/ 21 h 22"/>
                  <a:gd name="T10" fmla="*/ 48 w 123"/>
                  <a:gd name="T11" fmla="*/ 18 h 22"/>
                  <a:gd name="T12" fmla="*/ 28 w 123"/>
                  <a:gd name="T13" fmla="*/ 13 h 22"/>
                  <a:gd name="T14" fmla="*/ 12 w 123"/>
                  <a:gd name="T15" fmla="*/ 8 h 22"/>
                  <a:gd name="T16" fmla="*/ 0 w 123"/>
                  <a:gd name="T17" fmla="*/ 0 h 22"/>
                  <a:gd name="T18" fmla="*/ 9 w 123"/>
                  <a:gd name="T19" fmla="*/ 2 h 22"/>
                  <a:gd name="T20" fmla="*/ 25 w 123"/>
                  <a:gd name="T21" fmla="*/ 2 h 22"/>
                  <a:gd name="T22" fmla="*/ 45 w 123"/>
                  <a:gd name="T23" fmla="*/ 5 h 22"/>
                  <a:gd name="T24" fmla="*/ 67 w 123"/>
                  <a:gd name="T25" fmla="*/ 6 h 22"/>
                  <a:gd name="T26" fmla="*/ 87 w 123"/>
                  <a:gd name="T27" fmla="*/ 9 h 22"/>
                  <a:gd name="T28" fmla="*/ 105 w 123"/>
                  <a:gd name="T29" fmla="*/ 10 h 22"/>
                  <a:gd name="T30" fmla="*/ 118 w 123"/>
                  <a:gd name="T31" fmla="*/ 13 h 22"/>
                  <a:gd name="T32" fmla="*/ 123 w 123"/>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3"/>
                  <a:gd name="T52" fmla="*/ 0 h 22"/>
                  <a:gd name="T53" fmla="*/ 123 w 1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3" h="22">
                    <a:moveTo>
                      <a:pt x="123" y="16"/>
                    </a:moveTo>
                    <a:lnTo>
                      <a:pt x="117" y="19"/>
                    </a:lnTo>
                    <a:lnTo>
                      <a:pt x="105" y="22"/>
                    </a:lnTo>
                    <a:lnTo>
                      <a:pt x="89" y="22"/>
                    </a:lnTo>
                    <a:lnTo>
                      <a:pt x="68" y="21"/>
                    </a:lnTo>
                    <a:lnTo>
                      <a:pt x="48" y="18"/>
                    </a:lnTo>
                    <a:lnTo>
                      <a:pt x="28" y="13"/>
                    </a:lnTo>
                    <a:lnTo>
                      <a:pt x="12" y="8"/>
                    </a:lnTo>
                    <a:lnTo>
                      <a:pt x="0" y="0"/>
                    </a:lnTo>
                    <a:lnTo>
                      <a:pt x="9" y="2"/>
                    </a:lnTo>
                    <a:lnTo>
                      <a:pt x="25" y="2"/>
                    </a:lnTo>
                    <a:lnTo>
                      <a:pt x="45" y="5"/>
                    </a:lnTo>
                    <a:lnTo>
                      <a:pt x="67" y="6"/>
                    </a:lnTo>
                    <a:lnTo>
                      <a:pt x="87" y="9"/>
                    </a:lnTo>
                    <a:lnTo>
                      <a:pt x="105" y="10"/>
                    </a:lnTo>
                    <a:lnTo>
                      <a:pt x="118" y="13"/>
                    </a:lnTo>
                    <a:lnTo>
                      <a:pt x="123" y="1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90" name="Freeform 175"/>
              <p:cNvSpPr>
                <a:spLocks/>
              </p:cNvSpPr>
              <p:nvPr/>
            </p:nvSpPr>
            <p:spPr bwMode="auto">
              <a:xfrm>
                <a:off x="1353" y="2375"/>
                <a:ext cx="108" cy="16"/>
              </a:xfrm>
              <a:custGeom>
                <a:avLst/>
                <a:gdLst>
                  <a:gd name="T0" fmla="*/ 108 w 108"/>
                  <a:gd name="T1" fmla="*/ 13 h 16"/>
                  <a:gd name="T2" fmla="*/ 105 w 108"/>
                  <a:gd name="T3" fmla="*/ 14 h 16"/>
                  <a:gd name="T4" fmla="*/ 93 w 108"/>
                  <a:gd name="T5" fmla="*/ 16 h 16"/>
                  <a:gd name="T6" fmla="*/ 79 w 108"/>
                  <a:gd name="T7" fmla="*/ 16 h 16"/>
                  <a:gd name="T8" fmla="*/ 60 w 108"/>
                  <a:gd name="T9" fmla="*/ 14 h 16"/>
                  <a:gd name="T10" fmla="*/ 40 w 108"/>
                  <a:gd name="T11" fmla="*/ 13 h 16"/>
                  <a:gd name="T12" fmla="*/ 23 w 108"/>
                  <a:gd name="T13" fmla="*/ 10 h 16"/>
                  <a:gd name="T14" fmla="*/ 9 w 108"/>
                  <a:gd name="T15" fmla="*/ 5 h 16"/>
                  <a:gd name="T16" fmla="*/ 0 w 108"/>
                  <a:gd name="T17" fmla="*/ 0 h 16"/>
                  <a:gd name="T18" fmla="*/ 11 w 108"/>
                  <a:gd name="T19" fmla="*/ 1 h 16"/>
                  <a:gd name="T20" fmla="*/ 26 w 108"/>
                  <a:gd name="T21" fmla="*/ 1 h 16"/>
                  <a:gd name="T22" fmla="*/ 43 w 108"/>
                  <a:gd name="T23" fmla="*/ 1 h 16"/>
                  <a:gd name="T24" fmla="*/ 61 w 108"/>
                  <a:gd name="T25" fmla="*/ 2 h 16"/>
                  <a:gd name="T26" fmla="*/ 80 w 108"/>
                  <a:gd name="T27" fmla="*/ 4 h 16"/>
                  <a:gd name="T28" fmla="*/ 95 w 108"/>
                  <a:gd name="T29" fmla="*/ 5 h 16"/>
                  <a:gd name="T30" fmla="*/ 105 w 108"/>
                  <a:gd name="T31" fmla="*/ 8 h 16"/>
                  <a:gd name="T32" fmla="*/ 108 w 108"/>
                  <a:gd name="T33" fmla="*/ 1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8"/>
                  <a:gd name="T52" fmla="*/ 0 h 16"/>
                  <a:gd name="T53" fmla="*/ 108 w 108"/>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8" h="16">
                    <a:moveTo>
                      <a:pt x="108" y="13"/>
                    </a:moveTo>
                    <a:lnTo>
                      <a:pt x="105" y="14"/>
                    </a:lnTo>
                    <a:lnTo>
                      <a:pt x="93" y="16"/>
                    </a:lnTo>
                    <a:lnTo>
                      <a:pt x="79" y="16"/>
                    </a:lnTo>
                    <a:lnTo>
                      <a:pt x="60" y="14"/>
                    </a:lnTo>
                    <a:lnTo>
                      <a:pt x="40" y="13"/>
                    </a:lnTo>
                    <a:lnTo>
                      <a:pt x="23" y="10"/>
                    </a:lnTo>
                    <a:lnTo>
                      <a:pt x="9" y="5"/>
                    </a:lnTo>
                    <a:lnTo>
                      <a:pt x="0" y="0"/>
                    </a:lnTo>
                    <a:lnTo>
                      <a:pt x="11" y="1"/>
                    </a:lnTo>
                    <a:lnTo>
                      <a:pt x="26" y="1"/>
                    </a:lnTo>
                    <a:lnTo>
                      <a:pt x="43" y="1"/>
                    </a:lnTo>
                    <a:lnTo>
                      <a:pt x="61" y="2"/>
                    </a:lnTo>
                    <a:lnTo>
                      <a:pt x="80" y="4"/>
                    </a:lnTo>
                    <a:lnTo>
                      <a:pt x="95" y="5"/>
                    </a:lnTo>
                    <a:lnTo>
                      <a:pt x="105" y="8"/>
                    </a:lnTo>
                    <a:lnTo>
                      <a:pt x="108"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91" name="Freeform 176"/>
              <p:cNvSpPr>
                <a:spLocks/>
              </p:cNvSpPr>
              <p:nvPr/>
            </p:nvSpPr>
            <p:spPr bwMode="auto">
              <a:xfrm>
                <a:off x="1345" y="2326"/>
                <a:ext cx="93" cy="15"/>
              </a:xfrm>
              <a:custGeom>
                <a:avLst/>
                <a:gdLst>
                  <a:gd name="T0" fmla="*/ 93 w 93"/>
                  <a:gd name="T1" fmla="*/ 4 h 15"/>
                  <a:gd name="T2" fmla="*/ 90 w 93"/>
                  <a:gd name="T3" fmla="*/ 7 h 15"/>
                  <a:gd name="T4" fmla="*/ 81 w 93"/>
                  <a:gd name="T5" fmla="*/ 12 h 15"/>
                  <a:gd name="T6" fmla="*/ 69 w 93"/>
                  <a:gd name="T7" fmla="*/ 13 h 15"/>
                  <a:gd name="T8" fmla="*/ 56 w 93"/>
                  <a:gd name="T9" fmla="*/ 15 h 15"/>
                  <a:gd name="T10" fmla="*/ 39 w 93"/>
                  <a:gd name="T11" fmla="*/ 15 h 15"/>
                  <a:gd name="T12" fmla="*/ 25 w 93"/>
                  <a:gd name="T13" fmla="*/ 12 h 15"/>
                  <a:gd name="T14" fmla="*/ 11 w 93"/>
                  <a:gd name="T15" fmla="*/ 7 h 15"/>
                  <a:gd name="T16" fmla="*/ 0 w 93"/>
                  <a:gd name="T17" fmla="*/ 1 h 15"/>
                  <a:gd name="T18" fmla="*/ 8 w 93"/>
                  <a:gd name="T19" fmla="*/ 1 h 15"/>
                  <a:gd name="T20" fmla="*/ 22 w 93"/>
                  <a:gd name="T21" fmla="*/ 1 h 15"/>
                  <a:gd name="T22" fmla="*/ 38 w 93"/>
                  <a:gd name="T23" fmla="*/ 1 h 15"/>
                  <a:gd name="T24" fmla="*/ 53 w 93"/>
                  <a:gd name="T25" fmla="*/ 0 h 15"/>
                  <a:gd name="T26" fmla="*/ 68 w 93"/>
                  <a:gd name="T27" fmla="*/ 0 h 15"/>
                  <a:gd name="T28" fmla="*/ 81 w 93"/>
                  <a:gd name="T29" fmla="*/ 0 h 15"/>
                  <a:gd name="T30" fmla="*/ 90 w 93"/>
                  <a:gd name="T31" fmla="*/ 1 h 15"/>
                  <a:gd name="T32" fmla="*/ 93 w 93"/>
                  <a:gd name="T33" fmla="*/ 4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3"/>
                  <a:gd name="T52" fmla="*/ 0 h 15"/>
                  <a:gd name="T53" fmla="*/ 93 w 9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3" h="15">
                    <a:moveTo>
                      <a:pt x="93" y="4"/>
                    </a:moveTo>
                    <a:lnTo>
                      <a:pt x="90" y="7"/>
                    </a:lnTo>
                    <a:lnTo>
                      <a:pt x="81" y="12"/>
                    </a:lnTo>
                    <a:lnTo>
                      <a:pt x="69" y="13"/>
                    </a:lnTo>
                    <a:lnTo>
                      <a:pt x="56" y="15"/>
                    </a:lnTo>
                    <a:lnTo>
                      <a:pt x="39" y="15"/>
                    </a:lnTo>
                    <a:lnTo>
                      <a:pt x="25" y="12"/>
                    </a:lnTo>
                    <a:lnTo>
                      <a:pt x="11" y="7"/>
                    </a:lnTo>
                    <a:lnTo>
                      <a:pt x="0" y="1"/>
                    </a:lnTo>
                    <a:lnTo>
                      <a:pt x="8" y="1"/>
                    </a:lnTo>
                    <a:lnTo>
                      <a:pt x="22" y="1"/>
                    </a:lnTo>
                    <a:lnTo>
                      <a:pt x="38" y="1"/>
                    </a:lnTo>
                    <a:lnTo>
                      <a:pt x="53" y="0"/>
                    </a:lnTo>
                    <a:lnTo>
                      <a:pt x="68" y="0"/>
                    </a:lnTo>
                    <a:lnTo>
                      <a:pt x="81" y="0"/>
                    </a:lnTo>
                    <a:lnTo>
                      <a:pt x="90" y="1"/>
                    </a:lnTo>
                    <a:lnTo>
                      <a:pt x="93"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92" name="Freeform 177"/>
              <p:cNvSpPr>
                <a:spLocks/>
              </p:cNvSpPr>
              <p:nvPr/>
            </p:nvSpPr>
            <p:spPr bwMode="auto">
              <a:xfrm>
                <a:off x="1356" y="2249"/>
                <a:ext cx="45" cy="18"/>
              </a:xfrm>
              <a:custGeom>
                <a:avLst/>
                <a:gdLst>
                  <a:gd name="T0" fmla="*/ 45 w 45"/>
                  <a:gd name="T1" fmla="*/ 3 h 18"/>
                  <a:gd name="T2" fmla="*/ 43 w 45"/>
                  <a:gd name="T3" fmla="*/ 6 h 18"/>
                  <a:gd name="T4" fmla="*/ 39 w 45"/>
                  <a:gd name="T5" fmla="*/ 9 h 18"/>
                  <a:gd name="T6" fmla="*/ 33 w 45"/>
                  <a:gd name="T7" fmla="*/ 12 h 18"/>
                  <a:gd name="T8" fmla="*/ 26 w 45"/>
                  <a:gd name="T9" fmla="*/ 15 h 18"/>
                  <a:gd name="T10" fmla="*/ 18 w 45"/>
                  <a:gd name="T11" fmla="*/ 18 h 18"/>
                  <a:gd name="T12" fmla="*/ 11 w 45"/>
                  <a:gd name="T13" fmla="*/ 18 h 18"/>
                  <a:gd name="T14" fmla="*/ 5 w 45"/>
                  <a:gd name="T15" fmla="*/ 16 h 18"/>
                  <a:gd name="T16" fmla="*/ 0 w 45"/>
                  <a:gd name="T17" fmla="*/ 13 h 18"/>
                  <a:gd name="T18" fmla="*/ 6 w 45"/>
                  <a:gd name="T19" fmla="*/ 15 h 18"/>
                  <a:gd name="T20" fmla="*/ 14 w 45"/>
                  <a:gd name="T21" fmla="*/ 13 h 18"/>
                  <a:gd name="T22" fmla="*/ 21 w 45"/>
                  <a:gd name="T23" fmla="*/ 10 h 18"/>
                  <a:gd name="T24" fmla="*/ 28 w 45"/>
                  <a:gd name="T25" fmla="*/ 6 h 18"/>
                  <a:gd name="T26" fmla="*/ 34 w 45"/>
                  <a:gd name="T27" fmla="*/ 3 h 18"/>
                  <a:gd name="T28" fmla="*/ 40 w 45"/>
                  <a:gd name="T29" fmla="*/ 0 h 18"/>
                  <a:gd name="T30" fmla="*/ 43 w 45"/>
                  <a:gd name="T31" fmla="*/ 0 h 18"/>
                  <a:gd name="T32" fmla="*/ 45 w 45"/>
                  <a:gd name="T33" fmla="*/ 3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18"/>
                  <a:gd name="T53" fmla="*/ 45 w 45"/>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18">
                    <a:moveTo>
                      <a:pt x="45" y="3"/>
                    </a:moveTo>
                    <a:lnTo>
                      <a:pt x="43" y="6"/>
                    </a:lnTo>
                    <a:lnTo>
                      <a:pt x="39" y="9"/>
                    </a:lnTo>
                    <a:lnTo>
                      <a:pt x="33" y="12"/>
                    </a:lnTo>
                    <a:lnTo>
                      <a:pt x="26" y="15"/>
                    </a:lnTo>
                    <a:lnTo>
                      <a:pt x="18" y="18"/>
                    </a:lnTo>
                    <a:lnTo>
                      <a:pt x="11" y="18"/>
                    </a:lnTo>
                    <a:lnTo>
                      <a:pt x="5" y="16"/>
                    </a:lnTo>
                    <a:lnTo>
                      <a:pt x="0" y="13"/>
                    </a:lnTo>
                    <a:lnTo>
                      <a:pt x="6" y="15"/>
                    </a:lnTo>
                    <a:lnTo>
                      <a:pt x="14" y="13"/>
                    </a:lnTo>
                    <a:lnTo>
                      <a:pt x="21" y="10"/>
                    </a:lnTo>
                    <a:lnTo>
                      <a:pt x="28" y="6"/>
                    </a:lnTo>
                    <a:lnTo>
                      <a:pt x="34" y="3"/>
                    </a:lnTo>
                    <a:lnTo>
                      <a:pt x="40" y="0"/>
                    </a:lnTo>
                    <a:lnTo>
                      <a:pt x="43" y="0"/>
                    </a:lnTo>
                    <a:lnTo>
                      <a:pt x="45"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93" name="Freeform 178"/>
              <p:cNvSpPr>
                <a:spLocks/>
              </p:cNvSpPr>
              <p:nvPr/>
            </p:nvSpPr>
            <p:spPr bwMode="auto">
              <a:xfrm>
                <a:off x="1418" y="2497"/>
                <a:ext cx="83" cy="21"/>
              </a:xfrm>
              <a:custGeom>
                <a:avLst/>
                <a:gdLst>
                  <a:gd name="T0" fmla="*/ 83 w 83"/>
                  <a:gd name="T1" fmla="*/ 18 h 21"/>
                  <a:gd name="T2" fmla="*/ 80 w 83"/>
                  <a:gd name="T3" fmla="*/ 19 h 21"/>
                  <a:gd name="T4" fmla="*/ 74 w 83"/>
                  <a:gd name="T5" fmla="*/ 21 h 21"/>
                  <a:gd name="T6" fmla="*/ 64 w 83"/>
                  <a:gd name="T7" fmla="*/ 21 h 21"/>
                  <a:gd name="T8" fmla="*/ 51 w 83"/>
                  <a:gd name="T9" fmla="*/ 19 h 21"/>
                  <a:gd name="T10" fmla="*/ 37 w 83"/>
                  <a:gd name="T11" fmla="*/ 18 h 21"/>
                  <a:gd name="T12" fmla="*/ 24 w 83"/>
                  <a:gd name="T13" fmla="*/ 14 h 21"/>
                  <a:gd name="T14" fmla="*/ 11 w 83"/>
                  <a:gd name="T15" fmla="*/ 8 h 21"/>
                  <a:gd name="T16" fmla="*/ 0 w 83"/>
                  <a:gd name="T17" fmla="*/ 0 h 21"/>
                  <a:gd name="T18" fmla="*/ 11 w 83"/>
                  <a:gd name="T19" fmla="*/ 3 h 21"/>
                  <a:gd name="T20" fmla="*/ 23 w 83"/>
                  <a:gd name="T21" fmla="*/ 5 h 21"/>
                  <a:gd name="T22" fmla="*/ 36 w 83"/>
                  <a:gd name="T23" fmla="*/ 8 h 21"/>
                  <a:gd name="T24" fmla="*/ 51 w 83"/>
                  <a:gd name="T25" fmla="*/ 9 h 21"/>
                  <a:gd name="T26" fmla="*/ 62 w 83"/>
                  <a:gd name="T27" fmla="*/ 11 h 21"/>
                  <a:gd name="T28" fmla="*/ 73 w 83"/>
                  <a:gd name="T29" fmla="*/ 14 h 21"/>
                  <a:gd name="T30" fmla="*/ 80 w 83"/>
                  <a:gd name="T31" fmla="*/ 15 h 21"/>
                  <a:gd name="T32" fmla="*/ 83 w 83"/>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21"/>
                  <a:gd name="T53" fmla="*/ 83 w 8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21">
                    <a:moveTo>
                      <a:pt x="83" y="18"/>
                    </a:moveTo>
                    <a:lnTo>
                      <a:pt x="80" y="19"/>
                    </a:lnTo>
                    <a:lnTo>
                      <a:pt x="74" y="21"/>
                    </a:lnTo>
                    <a:lnTo>
                      <a:pt x="64" y="21"/>
                    </a:lnTo>
                    <a:lnTo>
                      <a:pt x="51" y="19"/>
                    </a:lnTo>
                    <a:lnTo>
                      <a:pt x="37" y="18"/>
                    </a:lnTo>
                    <a:lnTo>
                      <a:pt x="24" y="14"/>
                    </a:lnTo>
                    <a:lnTo>
                      <a:pt x="11" y="8"/>
                    </a:lnTo>
                    <a:lnTo>
                      <a:pt x="0" y="0"/>
                    </a:lnTo>
                    <a:lnTo>
                      <a:pt x="11" y="3"/>
                    </a:lnTo>
                    <a:lnTo>
                      <a:pt x="23" y="5"/>
                    </a:lnTo>
                    <a:lnTo>
                      <a:pt x="36" y="8"/>
                    </a:lnTo>
                    <a:lnTo>
                      <a:pt x="51" y="9"/>
                    </a:lnTo>
                    <a:lnTo>
                      <a:pt x="62" y="11"/>
                    </a:lnTo>
                    <a:lnTo>
                      <a:pt x="73" y="14"/>
                    </a:lnTo>
                    <a:lnTo>
                      <a:pt x="80" y="15"/>
                    </a:lnTo>
                    <a:lnTo>
                      <a:pt x="83" y="1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94" name="Freeform 179"/>
              <p:cNvSpPr>
                <a:spLocks/>
              </p:cNvSpPr>
              <p:nvPr/>
            </p:nvSpPr>
            <p:spPr bwMode="auto">
              <a:xfrm>
                <a:off x="1371" y="2425"/>
                <a:ext cx="118" cy="22"/>
              </a:xfrm>
              <a:custGeom>
                <a:avLst/>
                <a:gdLst>
                  <a:gd name="T0" fmla="*/ 118 w 118"/>
                  <a:gd name="T1" fmla="*/ 16 h 22"/>
                  <a:gd name="T2" fmla="*/ 114 w 118"/>
                  <a:gd name="T3" fmla="*/ 19 h 22"/>
                  <a:gd name="T4" fmla="*/ 102 w 118"/>
                  <a:gd name="T5" fmla="*/ 22 h 22"/>
                  <a:gd name="T6" fmla="*/ 86 w 118"/>
                  <a:gd name="T7" fmla="*/ 22 h 22"/>
                  <a:gd name="T8" fmla="*/ 67 w 118"/>
                  <a:gd name="T9" fmla="*/ 20 h 22"/>
                  <a:gd name="T10" fmla="*/ 46 w 118"/>
                  <a:gd name="T11" fmla="*/ 18 h 22"/>
                  <a:gd name="T12" fmla="*/ 27 w 118"/>
                  <a:gd name="T13" fmla="*/ 13 h 22"/>
                  <a:gd name="T14" fmla="*/ 11 w 118"/>
                  <a:gd name="T15" fmla="*/ 7 h 22"/>
                  <a:gd name="T16" fmla="*/ 0 w 118"/>
                  <a:gd name="T17" fmla="*/ 0 h 22"/>
                  <a:gd name="T18" fmla="*/ 9 w 118"/>
                  <a:gd name="T19" fmla="*/ 0 h 22"/>
                  <a:gd name="T20" fmla="*/ 24 w 118"/>
                  <a:gd name="T21" fmla="*/ 1 h 22"/>
                  <a:gd name="T22" fmla="*/ 43 w 118"/>
                  <a:gd name="T23" fmla="*/ 3 h 22"/>
                  <a:gd name="T24" fmla="*/ 64 w 118"/>
                  <a:gd name="T25" fmla="*/ 6 h 22"/>
                  <a:gd name="T26" fmla="*/ 84 w 118"/>
                  <a:gd name="T27" fmla="*/ 7 h 22"/>
                  <a:gd name="T28" fmla="*/ 102 w 118"/>
                  <a:gd name="T29" fmla="*/ 10 h 22"/>
                  <a:gd name="T30" fmla="*/ 114 w 118"/>
                  <a:gd name="T31" fmla="*/ 13 h 22"/>
                  <a:gd name="T32" fmla="*/ 118 w 118"/>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8"/>
                  <a:gd name="T52" fmla="*/ 0 h 22"/>
                  <a:gd name="T53" fmla="*/ 118 w 118"/>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8" h="22">
                    <a:moveTo>
                      <a:pt x="118" y="16"/>
                    </a:moveTo>
                    <a:lnTo>
                      <a:pt x="114" y="19"/>
                    </a:lnTo>
                    <a:lnTo>
                      <a:pt x="102" y="22"/>
                    </a:lnTo>
                    <a:lnTo>
                      <a:pt x="86" y="22"/>
                    </a:lnTo>
                    <a:lnTo>
                      <a:pt x="67" y="20"/>
                    </a:lnTo>
                    <a:lnTo>
                      <a:pt x="46" y="18"/>
                    </a:lnTo>
                    <a:lnTo>
                      <a:pt x="27" y="13"/>
                    </a:lnTo>
                    <a:lnTo>
                      <a:pt x="11" y="7"/>
                    </a:lnTo>
                    <a:lnTo>
                      <a:pt x="0" y="0"/>
                    </a:lnTo>
                    <a:lnTo>
                      <a:pt x="9" y="0"/>
                    </a:lnTo>
                    <a:lnTo>
                      <a:pt x="24" y="1"/>
                    </a:lnTo>
                    <a:lnTo>
                      <a:pt x="43" y="3"/>
                    </a:lnTo>
                    <a:lnTo>
                      <a:pt x="64" y="6"/>
                    </a:lnTo>
                    <a:lnTo>
                      <a:pt x="84" y="7"/>
                    </a:lnTo>
                    <a:lnTo>
                      <a:pt x="102" y="10"/>
                    </a:lnTo>
                    <a:lnTo>
                      <a:pt x="114" y="13"/>
                    </a:lnTo>
                    <a:lnTo>
                      <a:pt x="118" y="1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95" name="Freeform 180"/>
              <p:cNvSpPr>
                <a:spLocks/>
              </p:cNvSpPr>
              <p:nvPr/>
            </p:nvSpPr>
            <p:spPr bwMode="auto">
              <a:xfrm>
                <a:off x="1348" y="2348"/>
                <a:ext cx="106" cy="13"/>
              </a:xfrm>
              <a:custGeom>
                <a:avLst/>
                <a:gdLst>
                  <a:gd name="T0" fmla="*/ 106 w 106"/>
                  <a:gd name="T1" fmla="*/ 4 h 13"/>
                  <a:gd name="T2" fmla="*/ 101 w 106"/>
                  <a:gd name="T3" fmla="*/ 7 h 13"/>
                  <a:gd name="T4" fmla="*/ 93 w 106"/>
                  <a:gd name="T5" fmla="*/ 10 h 13"/>
                  <a:gd name="T6" fmla="*/ 78 w 106"/>
                  <a:gd name="T7" fmla="*/ 13 h 13"/>
                  <a:gd name="T8" fmla="*/ 62 w 106"/>
                  <a:gd name="T9" fmla="*/ 13 h 13"/>
                  <a:gd name="T10" fmla="*/ 44 w 106"/>
                  <a:gd name="T11" fmla="*/ 13 h 13"/>
                  <a:gd name="T12" fmla="*/ 26 w 106"/>
                  <a:gd name="T13" fmla="*/ 12 h 13"/>
                  <a:gd name="T14" fmla="*/ 11 w 106"/>
                  <a:gd name="T15" fmla="*/ 7 h 13"/>
                  <a:gd name="T16" fmla="*/ 0 w 106"/>
                  <a:gd name="T17" fmla="*/ 1 h 13"/>
                  <a:gd name="T18" fmla="*/ 10 w 106"/>
                  <a:gd name="T19" fmla="*/ 1 h 13"/>
                  <a:gd name="T20" fmla="*/ 25 w 106"/>
                  <a:gd name="T21" fmla="*/ 1 h 13"/>
                  <a:gd name="T22" fmla="*/ 41 w 106"/>
                  <a:gd name="T23" fmla="*/ 1 h 13"/>
                  <a:gd name="T24" fmla="*/ 60 w 106"/>
                  <a:gd name="T25" fmla="*/ 0 h 13"/>
                  <a:gd name="T26" fmla="*/ 78 w 106"/>
                  <a:gd name="T27" fmla="*/ 0 h 13"/>
                  <a:gd name="T28" fmla="*/ 93 w 106"/>
                  <a:gd name="T29" fmla="*/ 0 h 13"/>
                  <a:gd name="T30" fmla="*/ 101 w 106"/>
                  <a:gd name="T31" fmla="*/ 1 h 13"/>
                  <a:gd name="T32" fmla="*/ 106 w 106"/>
                  <a:gd name="T33" fmla="*/ 4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6"/>
                  <a:gd name="T52" fmla="*/ 0 h 13"/>
                  <a:gd name="T53" fmla="*/ 106 w 106"/>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6" h="13">
                    <a:moveTo>
                      <a:pt x="106" y="4"/>
                    </a:moveTo>
                    <a:lnTo>
                      <a:pt x="101" y="7"/>
                    </a:lnTo>
                    <a:lnTo>
                      <a:pt x="93" y="10"/>
                    </a:lnTo>
                    <a:lnTo>
                      <a:pt x="78" y="13"/>
                    </a:lnTo>
                    <a:lnTo>
                      <a:pt x="62" y="13"/>
                    </a:lnTo>
                    <a:lnTo>
                      <a:pt x="44" y="13"/>
                    </a:lnTo>
                    <a:lnTo>
                      <a:pt x="26" y="12"/>
                    </a:lnTo>
                    <a:lnTo>
                      <a:pt x="11" y="7"/>
                    </a:lnTo>
                    <a:lnTo>
                      <a:pt x="0" y="1"/>
                    </a:lnTo>
                    <a:lnTo>
                      <a:pt x="10" y="1"/>
                    </a:lnTo>
                    <a:lnTo>
                      <a:pt x="25" y="1"/>
                    </a:lnTo>
                    <a:lnTo>
                      <a:pt x="41" y="1"/>
                    </a:lnTo>
                    <a:lnTo>
                      <a:pt x="60" y="0"/>
                    </a:lnTo>
                    <a:lnTo>
                      <a:pt x="78" y="0"/>
                    </a:lnTo>
                    <a:lnTo>
                      <a:pt x="93" y="0"/>
                    </a:lnTo>
                    <a:lnTo>
                      <a:pt x="101" y="1"/>
                    </a:lnTo>
                    <a:lnTo>
                      <a:pt x="106"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96" name="Freeform 181"/>
              <p:cNvSpPr>
                <a:spLocks/>
              </p:cNvSpPr>
              <p:nvPr/>
            </p:nvSpPr>
            <p:spPr bwMode="auto">
              <a:xfrm>
                <a:off x="1346" y="2305"/>
                <a:ext cx="87" cy="12"/>
              </a:xfrm>
              <a:custGeom>
                <a:avLst/>
                <a:gdLst>
                  <a:gd name="T0" fmla="*/ 87 w 87"/>
                  <a:gd name="T1" fmla="*/ 7 h 12"/>
                  <a:gd name="T2" fmla="*/ 84 w 87"/>
                  <a:gd name="T3" fmla="*/ 10 h 12"/>
                  <a:gd name="T4" fmla="*/ 74 w 87"/>
                  <a:gd name="T5" fmla="*/ 12 h 12"/>
                  <a:gd name="T6" fmla="*/ 61 w 87"/>
                  <a:gd name="T7" fmla="*/ 12 h 12"/>
                  <a:gd name="T8" fmla="*/ 46 w 87"/>
                  <a:gd name="T9" fmla="*/ 12 h 12"/>
                  <a:gd name="T10" fmla="*/ 30 w 87"/>
                  <a:gd name="T11" fmla="*/ 10 h 12"/>
                  <a:gd name="T12" fmla="*/ 16 w 87"/>
                  <a:gd name="T13" fmla="*/ 7 h 12"/>
                  <a:gd name="T14" fmla="*/ 6 w 87"/>
                  <a:gd name="T15" fmla="*/ 4 h 12"/>
                  <a:gd name="T16" fmla="*/ 0 w 87"/>
                  <a:gd name="T17" fmla="*/ 0 h 12"/>
                  <a:gd name="T18" fmla="*/ 9 w 87"/>
                  <a:gd name="T19" fmla="*/ 0 h 12"/>
                  <a:gd name="T20" fmla="*/ 19 w 87"/>
                  <a:gd name="T21" fmla="*/ 0 h 12"/>
                  <a:gd name="T22" fmla="*/ 33 w 87"/>
                  <a:gd name="T23" fmla="*/ 2 h 12"/>
                  <a:gd name="T24" fmla="*/ 47 w 87"/>
                  <a:gd name="T25" fmla="*/ 2 h 12"/>
                  <a:gd name="T26" fmla="*/ 61 w 87"/>
                  <a:gd name="T27" fmla="*/ 2 h 12"/>
                  <a:gd name="T28" fmla="*/ 74 w 87"/>
                  <a:gd name="T29" fmla="*/ 3 h 12"/>
                  <a:gd name="T30" fmla="*/ 83 w 87"/>
                  <a:gd name="T31" fmla="*/ 4 h 12"/>
                  <a:gd name="T32" fmla="*/ 87 w 87"/>
                  <a:gd name="T33" fmla="*/ 7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12"/>
                  <a:gd name="T53" fmla="*/ 87 w 8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12">
                    <a:moveTo>
                      <a:pt x="87" y="7"/>
                    </a:moveTo>
                    <a:lnTo>
                      <a:pt x="84" y="10"/>
                    </a:lnTo>
                    <a:lnTo>
                      <a:pt x="74" y="12"/>
                    </a:lnTo>
                    <a:lnTo>
                      <a:pt x="61" y="12"/>
                    </a:lnTo>
                    <a:lnTo>
                      <a:pt x="46" y="12"/>
                    </a:lnTo>
                    <a:lnTo>
                      <a:pt x="30" y="10"/>
                    </a:lnTo>
                    <a:lnTo>
                      <a:pt x="16" y="7"/>
                    </a:lnTo>
                    <a:lnTo>
                      <a:pt x="6" y="4"/>
                    </a:lnTo>
                    <a:lnTo>
                      <a:pt x="0" y="0"/>
                    </a:lnTo>
                    <a:lnTo>
                      <a:pt x="9" y="0"/>
                    </a:lnTo>
                    <a:lnTo>
                      <a:pt x="19" y="0"/>
                    </a:lnTo>
                    <a:lnTo>
                      <a:pt x="33" y="2"/>
                    </a:lnTo>
                    <a:lnTo>
                      <a:pt x="47" y="2"/>
                    </a:lnTo>
                    <a:lnTo>
                      <a:pt x="61" y="2"/>
                    </a:lnTo>
                    <a:lnTo>
                      <a:pt x="74" y="3"/>
                    </a:lnTo>
                    <a:lnTo>
                      <a:pt x="83" y="4"/>
                    </a:lnTo>
                    <a:lnTo>
                      <a:pt x="87" y="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97" name="Freeform 182"/>
              <p:cNvSpPr>
                <a:spLocks/>
              </p:cNvSpPr>
              <p:nvPr/>
            </p:nvSpPr>
            <p:spPr bwMode="auto">
              <a:xfrm>
                <a:off x="1349" y="2277"/>
                <a:ext cx="55" cy="13"/>
              </a:xfrm>
              <a:custGeom>
                <a:avLst/>
                <a:gdLst>
                  <a:gd name="T0" fmla="*/ 55 w 55"/>
                  <a:gd name="T1" fmla="*/ 3 h 13"/>
                  <a:gd name="T2" fmla="*/ 53 w 55"/>
                  <a:gd name="T3" fmla="*/ 6 h 13"/>
                  <a:gd name="T4" fmla="*/ 47 w 55"/>
                  <a:gd name="T5" fmla="*/ 9 h 13"/>
                  <a:gd name="T6" fmla="*/ 40 w 55"/>
                  <a:gd name="T7" fmla="*/ 10 h 13"/>
                  <a:gd name="T8" fmla="*/ 31 w 55"/>
                  <a:gd name="T9" fmla="*/ 13 h 13"/>
                  <a:gd name="T10" fmla="*/ 21 w 55"/>
                  <a:gd name="T11" fmla="*/ 13 h 13"/>
                  <a:gd name="T12" fmla="*/ 12 w 55"/>
                  <a:gd name="T13" fmla="*/ 13 h 13"/>
                  <a:gd name="T14" fmla="*/ 4 w 55"/>
                  <a:gd name="T15" fmla="*/ 12 h 13"/>
                  <a:gd name="T16" fmla="*/ 0 w 55"/>
                  <a:gd name="T17" fmla="*/ 7 h 13"/>
                  <a:gd name="T18" fmla="*/ 7 w 55"/>
                  <a:gd name="T19" fmla="*/ 9 h 13"/>
                  <a:gd name="T20" fmla="*/ 15 w 55"/>
                  <a:gd name="T21" fmla="*/ 9 h 13"/>
                  <a:gd name="T22" fmla="*/ 25 w 55"/>
                  <a:gd name="T23" fmla="*/ 6 h 13"/>
                  <a:gd name="T24" fmla="*/ 34 w 55"/>
                  <a:gd name="T25" fmla="*/ 3 h 13"/>
                  <a:gd name="T26" fmla="*/ 41 w 55"/>
                  <a:gd name="T27" fmla="*/ 1 h 13"/>
                  <a:gd name="T28" fmla="*/ 49 w 55"/>
                  <a:gd name="T29" fmla="*/ 0 h 13"/>
                  <a:gd name="T30" fmla="*/ 53 w 55"/>
                  <a:gd name="T31" fmla="*/ 0 h 13"/>
                  <a:gd name="T32" fmla="*/ 55 w 55"/>
                  <a:gd name="T33" fmla="*/ 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3"/>
                  <a:gd name="T53" fmla="*/ 55 w 55"/>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3">
                    <a:moveTo>
                      <a:pt x="55" y="3"/>
                    </a:moveTo>
                    <a:lnTo>
                      <a:pt x="53" y="6"/>
                    </a:lnTo>
                    <a:lnTo>
                      <a:pt x="47" y="9"/>
                    </a:lnTo>
                    <a:lnTo>
                      <a:pt x="40" y="10"/>
                    </a:lnTo>
                    <a:lnTo>
                      <a:pt x="31" y="13"/>
                    </a:lnTo>
                    <a:lnTo>
                      <a:pt x="21" y="13"/>
                    </a:lnTo>
                    <a:lnTo>
                      <a:pt x="12" y="13"/>
                    </a:lnTo>
                    <a:lnTo>
                      <a:pt x="4" y="12"/>
                    </a:lnTo>
                    <a:lnTo>
                      <a:pt x="0" y="7"/>
                    </a:lnTo>
                    <a:lnTo>
                      <a:pt x="7" y="9"/>
                    </a:lnTo>
                    <a:lnTo>
                      <a:pt x="15" y="9"/>
                    </a:lnTo>
                    <a:lnTo>
                      <a:pt x="25" y="6"/>
                    </a:lnTo>
                    <a:lnTo>
                      <a:pt x="34" y="3"/>
                    </a:lnTo>
                    <a:lnTo>
                      <a:pt x="41" y="1"/>
                    </a:lnTo>
                    <a:lnTo>
                      <a:pt x="49" y="0"/>
                    </a:lnTo>
                    <a:lnTo>
                      <a:pt x="53" y="0"/>
                    </a:lnTo>
                    <a:lnTo>
                      <a:pt x="55"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98" name="Freeform 183"/>
              <p:cNvSpPr>
                <a:spLocks/>
              </p:cNvSpPr>
              <p:nvPr/>
            </p:nvSpPr>
            <p:spPr bwMode="auto">
              <a:xfrm>
                <a:off x="1436" y="2521"/>
                <a:ext cx="53" cy="21"/>
              </a:xfrm>
              <a:custGeom>
                <a:avLst/>
                <a:gdLst>
                  <a:gd name="T0" fmla="*/ 0 w 53"/>
                  <a:gd name="T1" fmla="*/ 0 h 21"/>
                  <a:gd name="T2" fmla="*/ 5 w 53"/>
                  <a:gd name="T3" fmla="*/ 0 h 21"/>
                  <a:gd name="T4" fmla="*/ 12 w 53"/>
                  <a:gd name="T5" fmla="*/ 1 h 21"/>
                  <a:gd name="T6" fmla="*/ 21 w 53"/>
                  <a:gd name="T7" fmla="*/ 3 h 21"/>
                  <a:gd name="T8" fmla="*/ 31 w 53"/>
                  <a:gd name="T9" fmla="*/ 4 h 21"/>
                  <a:gd name="T10" fmla="*/ 40 w 53"/>
                  <a:gd name="T11" fmla="*/ 7 h 21"/>
                  <a:gd name="T12" fmla="*/ 47 w 53"/>
                  <a:gd name="T13" fmla="*/ 9 h 21"/>
                  <a:gd name="T14" fmla="*/ 52 w 53"/>
                  <a:gd name="T15" fmla="*/ 13 h 21"/>
                  <a:gd name="T16" fmla="*/ 53 w 53"/>
                  <a:gd name="T17" fmla="*/ 18 h 21"/>
                  <a:gd name="T18" fmla="*/ 50 w 53"/>
                  <a:gd name="T19" fmla="*/ 21 h 21"/>
                  <a:gd name="T20" fmla="*/ 44 w 53"/>
                  <a:gd name="T21" fmla="*/ 21 h 21"/>
                  <a:gd name="T22" fmla="*/ 36 w 53"/>
                  <a:gd name="T23" fmla="*/ 19 h 21"/>
                  <a:gd name="T24" fmla="*/ 28 w 53"/>
                  <a:gd name="T25" fmla="*/ 15 h 21"/>
                  <a:gd name="T26" fmla="*/ 19 w 53"/>
                  <a:gd name="T27" fmla="*/ 10 h 21"/>
                  <a:gd name="T28" fmla="*/ 12 w 53"/>
                  <a:gd name="T29" fmla="*/ 6 h 21"/>
                  <a:gd name="T30" fmla="*/ 5 w 53"/>
                  <a:gd name="T31" fmla="*/ 3 h 21"/>
                  <a:gd name="T32" fmla="*/ 0 w 53"/>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21"/>
                  <a:gd name="T53" fmla="*/ 53 w 5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21">
                    <a:moveTo>
                      <a:pt x="0" y="0"/>
                    </a:moveTo>
                    <a:lnTo>
                      <a:pt x="5" y="0"/>
                    </a:lnTo>
                    <a:lnTo>
                      <a:pt x="12" y="1"/>
                    </a:lnTo>
                    <a:lnTo>
                      <a:pt x="21" y="3"/>
                    </a:lnTo>
                    <a:lnTo>
                      <a:pt x="31" y="4"/>
                    </a:lnTo>
                    <a:lnTo>
                      <a:pt x="40" y="7"/>
                    </a:lnTo>
                    <a:lnTo>
                      <a:pt x="47" y="9"/>
                    </a:lnTo>
                    <a:lnTo>
                      <a:pt x="52" y="13"/>
                    </a:lnTo>
                    <a:lnTo>
                      <a:pt x="53" y="18"/>
                    </a:lnTo>
                    <a:lnTo>
                      <a:pt x="50" y="21"/>
                    </a:lnTo>
                    <a:lnTo>
                      <a:pt x="44" y="21"/>
                    </a:lnTo>
                    <a:lnTo>
                      <a:pt x="36" y="19"/>
                    </a:lnTo>
                    <a:lnTo>
                      <a:pt x="28" y="15"/>
                    </a:lnTo>
                    <a:lnTo>
                      <a:pt x="19" y="10"/>
                    </a:lnTo>
                    <a:lnTo>
                      <a:pt x="12" y="6"/>
                    </a:lnTo>
                    <a:lnTo>
                      <a:pt x="5"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499" name="Freeform 184"/>
              <p:cNvSpPr>
                <a:spLocks/>
              </p:cNvSpPr>
              <p:nvPr/>
            </p:nvSpPr>
            <p:spPr bwMode="auto">
              <a:xfrm>
                <a:off x="1432" y="2518"/>
                <a:ext cx="10" cy="50"/>
              </a:xfrm>
              <a:custGeom>
                <a:avLst/>
                <a:gdLst>
                  <a:gd name="T0" fmla="*/ 1 w 10"/>
                  <a:gd name="T1" fmla="*/ 0 h 50"/>
                  <a:gd name="T2" fmla="*/ 1 w 10"/>
                  <a:gd name="T3" fmla="*/ 9 h 50"/>
                  <a:gd name="T4" fmla="*/ 0 w 10"/>
                  <a:gd name="T5" fmla="*/ 27 h 50"/>
                  <a:gd name="T6" fmla="*/ 0 w 10"/>
                  <a:gd name="T7" fmla="*/ 43 h 50"/>
                  <a:gd name="T8" fmla="*/ 6 w 10"/>
                  <a:gd name="T9" fmla="*/ 50 h 50"/>
                  <a:gd name="T10" fmla="*/ 10 w 10"/>
                  <a:gd name="T11" fmla="*/ 44 h 50"/>
                  <a:gd name="T12" fmla="*/ 9 w 10"/>
                  <a:gd name="T13" fmla="*/ 29 h 50"/>
                  <a:gd name="T14" fmla="*/ 4 w 10"/>
                  <a:gd name="T15" fmla="*/ 12 h 50"/>
                  <a:gd name="T16" fmla="*/ 1 w 10"/>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0"/>
                  <a:gd name="T29" fmla="*/ 10 w 10"/>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0">
                    <a:moveTo>
                      <a:pt x="1" y="0"/>
                    </a:moveTo>
                    <a:lnTo>
                      <a:pt x="1" y="9"/>
                    </a:lnTo>
                    <a:lnTo>
                      <a:pt x="0" y="27"/>
                    </a:lnTo>
                    <a:lnTo>
                      <a:pt x="0" y="43"/>
                    </a:lnTo>
                    <a:lnTo>
                      <a:pt x="6" y="50"/>
                    </a:lnTo>
                    <a:lnTo>
                      <a:pt x="10" y="44"/>
                    </a:lnTo>
                    <a:lnTo>
                      <a:pt x="9" y="29"/>
                    </a:lnTo>
                    <a:lnTo>
                      <a:pt x="4" y="12"/>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500" name="Freeform 185"/>
              <p:cNvSpPr>
                <a:spLocks/>
              </p:cNvSpPr>
              <p:nvPr/>
            </p:nvSpPr>
            <p:spPr bwMode="auto">
              <a:xfrm>
                <a:off x="1451" y="2533"/>
                <a:ext cx="31" cy="43"/>
              </a:xfrm>
              <a:custGeom>
                <a:avLst/>
                <a:gdLst>
                  <a:gd name="T0" fmla="*/ 0 w 31"/>
                  <a:gd name="T1" fmla="*/ 0 h 43"/>
                  <a:gd name="T2" fmla="*/ 4 w 31"/>
                  <a:gd name="T3" fmla="*/ 9 h 43"/>
                  <a:gd name="T4" fmla="*/ 13 w 31"/>
                  <a:gd name="T5" fmla="*/ 25 h 43"/>
                  <a:gd name="T6" fmla="*/ 21 w 31"/>
                  <a:gd name="T7" fmla="*/ 38 h 43"/>
                  <a:gd name="T8" fmla="*/ 29 w 31"/>
                  <a:gd name="T9" fmla="*/ 43 h 43"/>
                  <a:gd name="T10" fmla="*/ 31 w 31"/>
                  <a:gd name="T11" fmla="*/ 35 h 43"/>
                  <a:gd name="T12" fmla="*/ 22 w 31"/>
                  <a:gd name="T13" fmla="*/ 22 h 43"/>
                  <a:gd name="T14" fmla="*/ 9 w 31"/>
                  <a:gd name="T15" fmla="*/ 9 h 43"/>
                  <a:gd name="T16" fmla="*/ 0 w 31"/>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43"/>
                  <a:gd name="T29" fmla="*/ 31 w 31"/>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43">
                    <a:moveTo>
                      <a:pt x="0" y="0"/>
                    </a:moveTo>
                    <a:lnTo>
                      <a:pt x="4" y="9"/>
                    </a:lnTo>
                    <a:lnTo>
                      <a:pt x="13" y="25"/>
                    </a:lnTo>
                    <a:lnTo>
                      <a:pt x="21" y="38"/>
                    </a:lnTo>
                    <a:lnTo>
                      <a:pt x="29" y="43"/>
                    </a:lnTo>
                    <a:lnTo>
                      <a:pt x="31" y="35"/>
                    </a:lnTo>
                    <a:lnTo>
                      <a:pt x="22" y="22"/>
                    </a:lnTo>
                    <a:lnTo>
                      <a:pt x="9" y="9"/>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501" name="Freeform 186"/>
              <p:cNvSpPr>
                <a:spLocks/>
              </p:cNvSpPr>
              <p:nvPr/>
            </p:nvSpPr>
            <p:spPr bwMode="auto">
              <a:xfrm>
                <a:off x="1289" y="2281"/>
                <a:ext cx="66" cy="15"/>
              </a:xfrm>
              <a:custGeom>
                <a:avLst/>
                <a:gdLst>
                  <a:gd name="T0" fmla="*/ 66 w 66"/>
                  <a:gd name="T1" fmla="*/ 3 h 15"/>
                  <a:gd name="T2" fmla="*/ 59 w 66"/>
                  <a:gd name="T3" fmla="*/ 8 h 15"/>
                  <a:gd name="T4" fmla="*/ 50 w 66"/>
                  <a:gd name="T5" fmla="*/ 11 h 15"/>
                  <a:gd name="T6" fmla="*/ 39 w 66"/>
                  <a:gd name="T7" fmla="*/ 14 h 15"/>
                  <a:gd name="T8" fmla="*/ 29 w 66"/>
                  <a:gd name="T9" fmla="*/ 15 h 15"/>
                  <a:gd name="T10" fmla="*/ 17 w 66"/>
                  <a:gd name="T11" fmla="*/ 15 h 15"/>
                  <a:gd name="T12" fmla="*/ 8 w 66"/>
                  <a:gd name="T13" fmla="*/ 14 h 15"/>
                  <a:gd name="T14" fmla="*/ 2 w 66"/>
                  <a:gd name="T15" fmla="*/ 11 h 15"/>
                  <a:gd name="T16" fmla="*/ 0 w 66"/>
                  <a:gd name="T17" fmla="*/ 6 h 15"/>
                  <a:gd name="T18" fmla="*/ 1 w 66"/>
                  <a:gd name="T19" fmla="*/ 2 h 15"/>
                  <a:gd name="T20" fmla="*/ 7 w 66"/>
                  <a:gd name="T21" fmla="*/ 0 h 15"/>
                  <a:gd name="T22" fmla="*/ 14 w 66"/>
                  <a:gd name="T23" fmla="*/ 0 h 15"/>
                  <a:gd name="T24" fmla="*/ 26 w 66"/>
                  <a:gd name="T25" fmla="*/ 0 h 15"/>
                  <a:gd name="T26" fmla="*/ 36 w 66"/>
                  <a:gd name="T27" fmla="*/ 2 h 15"/>
                  <a:gd name="T28" fmla="*/ 48 w 66"/>
                  <a:gd name="T29" fmla="*/ 2 h 15"/>
                  <a:gd name="T30" fmla="*/ 59 w 66"/>
                  <a:gd name="T31" fmla="*/ 3 h 15"/>
                  <a:gd name="T32" fmla="*/ 66 w 66"/>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3"/>
                    </a:moveTo>
                    <a:lnTo>
                      <a:pt x="59" y="8"/>
                    </a:lnTo>
                    <a:lnTo>
                      <a:pt x="50" y="11"/>
                    </a:lnTo>
                    <a:lnTo>
                      <a:pt x="39" y="14"/>
                    </a:lnTo>
                    <a:lnTo>
                      <a:pt x="29" y="15"/>
                    </a:lnTo>
                    <a:lnTo>
                      <a:pt x="17" y="15"/>
                    </a:lnTo>
                    <a:lnTo>
                      <a:pt x="8" y="14"/>
                    </a:lnTo>
                    <a:lnTo>
                      <a:pt x="2" y="11"/>
                    </a:lnTo>
                    <a:lnTo>
                      <a:pt x="0" y="6"/>
                    </a:lnTo>
                    <a:lnTo>
                      <a:pt x="1" y="2"/>
                    </a:lnTo>
                    <a:lnTo>
                      <a:pt x="7" y="0"/>
                    </a:lnTo>
                    <a:lnTo>
                      <a:pt x="14" y="0"/>
                    </a:lnTo>
                    <a:lnTo>
                      <a:pt x="26" y="0"/>
                    </a:lnTo>
                    <a:lnTo>
                      <a:pt x="36" y="2"/>
                    </a:lnTo>
                    <a:lnTo>
                      <a:pt x="48" y="2"/>
                    </a:lnTo>
                    <a:lnTo>
                      <a:pt x="59" y="3"/>
                    </a:lnTo>
                    <a:lnTo>
                      <a:pt x="66"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502" name="Freeform 187"/>
              <p:cNvSpPr>
                <a:spLocks/>
              </p:cNvSpPr>
              <p:nvPr/>
            </p:nvSpPr>
            <p:spPr bwMode="auto">
              <a:xfrm>
                <a:off x="1303" y="2231"/>
                <a:ext cx="64" cy="27"/>
              </a:xfrm>
              <a:custGeom>
                <a:avLst/>
                <a:gdLst>
                  <a:gd name="T0" fmla="*/ 64 w 64"/>
                  <a:gd name="T1" fmla="*/ 27 h 27"/>
                  <a:gd name="T2" fmla="*/ 58 w 64"/>
                  <a:gd name="T3" fmla="*/ 27 h 27"/>
                  <a:gd name="T4" fmla="*/ 48 w 64"/>
                  <a:gd name="T5" fmla="*/ 25 h 27"/>
                  <a:gd name="T6" fmla="*/ 37 w 64"/>
                  <a:gd name="T7" fmla="*/ 22 h 27"/>
                  <a:gd name="T8" fmla="*/ 27 w 64"/>
                  <a:gd name="T9" fmla="*/ 19 h 27"/>
                  <a:gd name="T10" fmla="*/ 17 w 64"/>
                  <a:gd name="T11" fmla="*/ 16 h 27"/>
                  <a:gd name="T12" fmla="*/ 8 w 64"/>
                  <a:gd name="T13" fmla="*/ 12 h 27"/>
                  <a:gd name="T14" fmla="*/ 2 w 64"/>
                  <a:gd name="T15" fmla="*/ 8 h 27"/>
                  <a:gd name="T16" fmla="*/ 0 w 64"/>
                  <a:gd name="T17" fmla="*/ 3 h 27"/>
                  <a:gd name="T18" fmla="*/ 3 w 64"/>
                  <a:gd name="T19" fmla="*/ 0 h 27"/>
                  <a:gd name="T20" fmla="*/ 9 w 64"/>
                  <a:gd name="T21" fmla="*/ 0 h 27"/>
                  <a:gd name="T22" fmla="*/ 18 w 64"/>
                  <a:gd name="T23" fmla="*/ 3 h 27"/>
                  <a:gd name="T24" fmla="*/ 30 w 64"/>
                  <a:gd name="T25" fmla="*/ 8 h 27"/>
                  <a:gd name="T26" fmla="*/ 40 w 64"/>
                  <a:gd name="T27" fmla="*/ 13 h 27"/>
                  <a:gd name="T28" fmla="*/ 50 w 64"/>
                  <a:gd name="T29" fmla="*/ 19 h 27"/>
                  <a:gd name="T30" fmla="*/ 59 w 64"/>
                  <a:gd name="T31" fmla="*/ 24 h 27"/>
                  <a:gd name="T32" fmla="*/ 64 w 64"/>
                  <a:gd name="T33" fmla="*/ 27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7"/>
                  <a:gd name="T53" fmla="*/ 64 w 64"/>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7">
                    <a:moveTo>
                      <a:pt x="64" y="27"/>
                    </a:moveTo>
                    <a:lnTo>
                      <a:pt x="58" y="27"/>
                    </a:lnTo>
                    <a:lnTo>
                      <a:pt x="48" y="25"/>
                    </a:lnTo>
                    <a:lnTo>
                      <a:pt x="37" y="22"/>
                    </a:lnTo>
                    <a:lnTo>
                      <a:pt x="27" y="19"/>
                    </a:lnTo>
                    <a:lnTo>
                      <a:pt x="17" y="16"/>
                    </a:lnTo>
                    <a:lnTo>
                      <a:pt x="8" y="12"/>
                    </a:lnTo>
                    <a:lnTo>
                      <a:pt x="2" y="8"/>
                    </a:lnTo>
                    <a:lnTo>
                      <a:pt x="0" y="3"/>
                    </a:lnTo>
                    <a:lnTo>
                      <a:pt x="3" y="0"/>
                    </a:lnTo>
                    <a:lnTo>
                      <a:pt x="9" y="0"/>
                    </a:lnTo>
                    <a:lnTo>
                      <a:pt x="18" y="3"/>
                    </a:lnTo>
                    <a:lnTo>
                      <a:pt x="30" y="8"/>
                    </a:lnTo>
                    <a:lnTo>
                      <a:pt x="40" y="13"/>
                    </a:lnTo>
                    <a:lnTo>
                      <a:pt x="50" y="19"/>
                    </a:lnTo>
                    <a:lnTo>
                      <a:pt x="59" y="24"/>
                    </a:lnTo>
                    <a:lnTo>
                      <a:pt x="64" y="2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503" name="Freeform 188"/>
              <p:cNvSpPr>
                <a:spLocks/>
              </p:cNvSpPr>
              <p:nvPr/>
            </p:nvSpPr>
            <p:spPr bwMode="auto">
              <a:xfrm>
                <a:off x="1289" y="2305"/>
                <a:ext cx="60" cy="15"/>
              </a:xfrm>
              <a:custGeom>
                <a:avLst/>
                <a:gdLst>
                  <a:gd name="T0" fmla="*/ 60 w 60"/>
                  <a:gd name="T1" fmla="*/ 0 h 15"/>
                  <a:gd name="T2" fmla="*/ 57 w 60"/>
                  <a:gd name="T3" fmla="*/ 4 h 15"/>
                  <a:gd name="T4" fmla="*/ 51 w 60"/>
                  <a:gd name="T5" fmla="*/ 9 h 15"/>
                  <a:gd name="T6" fmla="*/ 42 w 60"/>
                  <a:gd name="T7" fmla="*/ 12 h 15"/>
                  <a:gd name="T8" fmla="*/ 32 w 60"/>
                  <a:gd name="T9" fmla="*/ 15 h 15"/>
                  <a:gd name="T10" fmla="*/ 22 w 60"/>
                  <a:gd name="T11" fmla="*/ 15 h 15"/>
                  <a:gd name="T12" fmla="*/ 13 w 60"/>
                  <a:gd name="T13" fmla="*/ 15 h 15"/>
                  <a:gd name="T14" fmla="*/ 4 w 60"/>
                  <a:gd name="T15" fmla="*/ 12 h 15"/>
                  <a:gd name="T16" fmla="*/ 0 w 60"/>
                  <a:gd name="T17" fmla="*/ 9 h 15"/>
                  <a:gd name="T18" fmla="*/ 0 w 60"/>
                  <a:gd name="T19" fmla="*/ 6 h 15"/>
                  <a:gd name="T20" fmla="*/ 2 w 60"/>
                  <a:gd name="T21" fmla="*/ 3 h 15"/>
                  <a:gd name="T22" fmla="*/ 10 w 60"/>
                  <a:gd name="T23" fmla="*/ 2 h 15"/>
                  <a:gd name="T24" fmla="*/ 20 w 60"/>
                  <a:gd name="T25" fmla="*/ 2 h 15"/>
                  <a:gd name="T26" fmla="*/ 32 w 60"/>
                  <a:gd name="T27" fmla="*/ 2 h 15"/>
                  <a:gd name="T28" fmla="*/ 42 w 60"/>
                  <a:gd name="T29" fmla="*/ 2 h 15"/>
                  <a:gd name="T30" fmla="*/ 53 w 60"/>
                  <a:gd name="T31" fmla="*/ 2 h 15"/>
                  <a:gd name="T32" fmla="*/ 60 w 60"/>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5"/>
                  <a:gd name="T53" fmla="*/ 60 w 6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5">
                    <a:moveTo>
                      <a:pt x="60" y="0"/>
                    </a:moveTo>
                    <a:lnTo>
                      <a:pt x="57" y="4"/>
                    </a:lnTo>
                    <a:lnTo>
                      <a:pt x="51" y="9"/>
                    </a:lnTo>
                    <a:lnTo>
                      <a:pt x="42" y="12"/>
                    </a:lnTo>
                    <a:lnTo>
                      <a:pt x="32" y="15"/>
                    </a:lnTo>
                    <a:lnTo>
                      <a:pt x="22" y="15"/>
                    </a:lnTo>
                    <a:lnTo>
                      <a:pt x="13" y="15"/>
                    </a:lnTo>
                    <a:lnTo>
                      <a:pt x="4" y="12"/>
                    </a:lnTo>
                    <a:lnTo>
                      <a:pt x="0" y="9"/>
                    </a:lnTo>
                    <a:lnTo>
                      <a:pt x="0" y="6"/>
                    </a:lnTo>
                    <a:lnTo>
                      <a:pt x="2" y="3"/>
                    </a:lnTo>
                    <a:lnTo>
                      <a:pt x="10" y="2"/>
                    </a:lnTo>
                    <a:lnTo>
                      <a:pt x="20" y="2"/>
                    </a:lnTo>
                    <a:lnTo>
                      <a:pt x="32" y="2"/>
                    </a:lnTo>
                    <a:lnTo>
                      <a:pt x="42" y="2"/>
                    </a:lnTo>
                    <a:lnTo>
                      <a:pt x="53" y="2"/>
                    </a:lnTo>
                    <a:lnTo>
                      <a:pt x="6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504" name="Freeform 189"/>
              <p:cNvSpPr>
                <a:spLocks/>
              </p:cNvSpPr>
              <p:nvPr/>
            </p:nvSpPr>
            <p:spPr bwMode="auto">
              <a:xfrm>
                <a:off x="1284" y="2327"/>
                <a:ext cx="65" cy="21"/>
              </a:xfrm>
              <a:custGeom>
                <a:avLst/>
                <a:gdLst>
                  <a:gd name="T0" fmla="*/ 65 w 65"/>
                  <a:gd name="T1" fmla="*/ 0 h 21"/>
                  <a:gd name="T2" fmla="*/ 61 w 65"/>
                  <a:gd name="T3" fmla="*/ 6 h 21"/>
                  <a:gd name="T4" fmla="*/ 53 w 65"/>
                  <a:gd name="T5" fmla="*/ 11 h 21"/>
                  <a:gd name="T6" fmla="*/ 44 w 65"/>
                  <a:gd name="T7" fmla="*/ 15 h 21"/>
                  <a:gd name="T8" fmla="*/ 33 w 65"/>
                  <a:gd name="T9" fmla="*/ 18 h 21"/>
                  <a:gd name="T10" fmla="*/ 22 w 65"/>
                  <a:gd name="T11" fmla="*/ 19 h 21"/>
                  <a:gd name="T12" fmla="*/ 12 w 65"/>
                  <a:gd name="T13" fmla="*/ 21 h 21"/>
                  <a:gd name="T14" fmla="*/ 5 w 65"/>
                  <a:gd name="T15" fmla="*/ 19 h 21"/>
                  <a:gd name="T16" fmla="*/ 0 w 65"/>
                  <a:gd name="T17" fmla="*/ 16 h 21"/>
                  <a:gd name="T18" fmla="*/ 0 w 65"/>
                  <a:gd name="T19" fmla="*/ 14 h 21"/>
                  <a:gd name="T20" fmla="*/ 5 w 65"/>
                  <a:gd name="T21" fmla="*/ 12 h 21"/>
                  <a:gd name="T22" fmla="*/ 12 w 65"/>
                  <a:gd name="T23" fmla="*/ 9 h 21"/>
                  <a:gd name="T24" fmla="*/ 21 w 65"/>
                  <a:gd name="T25" fmla="*/ 8 h 21"/>
                  <a:gd name="T26" fmla="*/ 33 w 65"/>
                  <a:gd name="T27" fmla="*/ 8 h 21"/>
                  <a:gd name="T28" fmla="*/ 44 w 65"/>
                  <a:gd name="T29" fmla="*/ 5 h 21"/>
                  <a:gd name="T30" fmla="*/ 55 w 65"/>
                  <a:gd name="T31" fmla="*/ 3 h 21"/>
                  <a:gd name="T32" fmla="*/ 65 w 65"/>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21"/>
                  <a:gd name="T53" fmla="*/ 65 w 65"/>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21">
                    <a:moveTo>
                      <a:pt x="65" y="0"/>
                    </a:moveTo>
                    <a:lnTo>
                      <a:pt x="61" y="6"/>
                    </a:lnTo>
                    <a:lnTo>
                      <a:pt x="53" y="11"/>
                    </a:lnTo>
                    <a:lnTo>
                      <a:pt x="44" y="15"/>
                    </a:lnTo>
                    <a:lnTo>
                      <a:pt x="33" y="18"/>
                    </a:lnTo>
                    <a:lnTo>
                      <a:pt x="22" y="19"/>
                    </a:lnTo>
                    <a:lnTo>
                      <a:pt x="12" y="21"/>
                    </a:lnTo>
                    <a:lnTo>
                      <a:pt x="5" y="19"/>
                    </a:lnTo>
                    <a:lnTo>
                      <a:pt x="0" y="16"/>
                    </a:lnTo>
                    <a:lnTo>
                      <a:pt x="0" y="14"/>
                    </a:lnTo>
                    <a:lnTo>
                      <a:pt x="5" y="12"/>
                    </a:lnTo>
                    <a:lnTo>
                      <a:pt x="12" y="9"/>
                    </a:lnTo>
                    <a:lnTo>
                      <a:pt x="21" y="8"/>
                    </a:lnTo>
                    <a:lnTo>
                      <a:pt x="33" y="8"/>
                    </a:lnTo>
                    <a:lnTo>
                      <a:pt x="44" y="5"/>
                    </a:lnTo>
                    <a:lnTo>
                      <a:pt x="55" y="3"/>
                    </a:lnTo>
                    <a:lnTo>
                      <a:pt x="6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505" name="Freeform 190"/>
              <p:cNvSpPr>
                <a:spLocks/>
              </p:cNvSpPr>
              <p:nvPr/>
            </p:nvSpPr>
            <p:spPr bwMode="auto">
              <a:xfrm>
                <a:off x="1289" y="2346"/>
                <a:ext cx="62" cy="27"/>
              </a:xfrm>
              <a:custGeom>
                <a:avLst/>
                <a:gdLst>
                  <a:gd name="T0" fmla="*/ 62 w 62"/>
                  <a:gd name="T1" fmla="*/ 0 h 27"/>
                  <a:gd name="T2" fmla="*/ 57 w 62"/>
                  <a:gd name="T3" fmla="*/ 6 h 27"/>
                  <a:gd name="T4" fmla="*/ 48 w 62"/>
                  <a:gd name="T5" fmla="*/ 14 h 27"/>
                  <a:gd name="T6" fmla="*/ 39 w 62"/>
                  <a:gd name="T7" fmla="*/ 18 h 27"/>
                  <a:gd name="T8" fmla="*/ 29 w 62"/>
                  <a:gd name="T9" fmla="*/ 23 h 27"/>
                  <a:gd name="T10" fmla="*/ 19 w 62"/>
                  <a:gd name="T11" fmla="*/ 26 h 27"/>
                  <a:gd name="T12" fmla="*/ 10 w 62"/>
                  <a:gd name="T13" fmla="*/ 27 h 27"/>
                  <a:gd name="T14" fmla="*/ 2 w 62"/>
                  <a:gd name="T15" fmla="*/ 27 h 27"/>
                  <a:gd name="T16" fmla="*/ 0 w 62"/>
                  <a:gd name="T17" fmla="*/ 24 h 27"/>
                  <a:gd name="T18" fmla="*/ 1 w 62"/>
                  <a:gd name="T19" fmla="*/ 21 h 27"/>
                  <a:gd name="T20" fmla="*/ 5 w 62"/>
                  <a:gd name="T21" fmla="*/ 17 h 27"/>
                  <a:gd name="T22" fmla="*/ 13 w 62"/>
                  <a:gd name="T23" fmla="*/ 14 h 27"/>
                  <a:gd name="T24" fmla="*/ 23 w 62"/>
                  <a:gd name="T25" fmla="*/ 12 h 27"/>
                  <a:gd name="T26" fmla="*/ 33 w 62"/>
                  <a:gd name="T27" fmla="*/ 9 h 27"/>
                  <a:gd name="T28" fmla="*/ 44 w 62"/>
                  <a:gd name="T29" fmla="*/ 6 h 27"/>
                  <a:gd name="T30" fmla="*/ 54 w 62"/>
                  <a:gd name="T31" fmla="*/ 3 h 27"/>
                  <a:gd name="T32" fmla="*/ 62 w 62"/>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7"/>
                  <a:gd name="T53" fmla="*/ 62 w 62"/>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7">
                    <a:moveTo>
                      <a:pt x="62" y="0"/>
                    </a:moveTo>
                    <a:lnTo>
                      <a:pt x="57" y="6"/>
                    </a:lnTo>
                    <a:lnTo>
                      <a:pt x="48" y="14"/>
                    </a:lnTo>
                    <a:lnTo>
                      <a:pt x="39" y="18"/>
                    </a:lnTo>
                    <a:lnTo>
                      <a:pt x="29" y="23"/>
                    </a:lnTo>
                    <a:lnTo>
                      <a:pt x="19" y="26"/>
                    </a:lnTo>
                    <a:lnTo>
                      <a:pt x="10" y="27"/>
                    </a:lnTo>
                    <a:lnTo>
                      <a:pt x="2" y="27"/>
                    </a:lnTo>
                    <a:lnTo>
                      <a:pt x="0" y="24"/>
                    </a:lnTo>
                    <a:lnTo>
                      <a:pt x="1" y="21"/>
                    </a:lnTo>
                    <a:lnTo>
                      <a:pt x="5" y="17"/>
                    </a:lnTo>
                    <a:lnTo>
                      <a:pt x="13" y="14"/>
                    </a:lnTo>
                    <a:lnTo>
                      <a:pt x="23" y="12"/>
                    </a:lnTo>
                    <a:lnTo>
                      <a:pt x="33" y="9"/>
                    </a:lnTo>
                    <a:lnTo>
                      <a:pt x="44" y="6"/>
                    </a:lnTo>
                    <a:lnTo>
                      <a:pt x="54" y="3"/>
                    </a:lnTo>
                    <a:lnTo>
                      <a:pt x="6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506" name="Freeform 191"/>
              <p:cNvSpPr>
                <a:spLocks/>
              </p:cNvSpPr>
              <p:nvPr/>
            </p:nvSpPr>
            <p:spPr bwMode="auto">
              <a:xfrm>
                <a:off x="1291" y="2370"/>
                <a:ext cx="65" cy="40"/>
              </a:xfrm>
              <a:custGeom>
                <a:avLst/>
                <a:gdLst>
                  <a:gd name="T0" fmla="*/ 65 w 65"/>
                  <a:gd name="T1" fmla="*/ 0 h 40"/>
                  <a:gd name="T2" fmla="*/ 58 w 65"/>
                  <a:gd name="T3" fmla="*/ 6 h 40"/>
                  <a:gd name="T4" fmla="*/ 51 w 65"/>
                  <a:gd name="T5" fmla="*/ 13 h 40"/>
                  <a:gd name="T6" fmla="*/ 40 w 65"/>
                  <a:gd name="T7" fmla="*/ 22 h 40"/>
                  <a:gd name="T8" fmla="*/ 30 w 65"/>
                  <a:gd name="T9" fmla="*/ 30 h 40"/>
                  <a:gd name="T10" fmla="*/ 20 w 65"/>
                  <a:gd name="T11" fmla="*/ 36 h 40"/>
                  <a:gd name="T12" fmla="*/ 12 w 65"/>
                  <a:gd name="T13" fmla="*/ 39 h 40"/>
                  <a:gd name="T14" fmla="*/ 5 w 65"/>
                  <a:gd name="T15" fmla="*/ 40 h 40"/>
                  <a:gd name="T16" fmla="*/ 0 w 65"/>
                  <a:gd name="T17" fmla="*/ 37 h 40"/>
                  <a:gd name="T18" fmla="*/ 0 w 65"/>
                  <a:gd name="T19" fmla="*/ 33 h 40"/>
                  <a:gd name="T20" fmla="*/ 6 w 65"/>
                  <a:gd name="T21" fmla="*/ 27 h 40"/>
                  <a:gd name="T22" fmla="*/ 14 w 65"/>
                  <a:gd name="T23" fmla="*/ 22 h 40"/>
                  <a:gd name="T24" fmla="*/ 26 w 65"/>
                  <a:gd name="T25" fmla="*/ 16 h 40"/>
                  <a:gd name="T26" fmla="*/ 37 w 65"/>
                  <a:gd name="T27" fmla="*/ 12 h 40"/>
                  <a:gd name="T28" fmla="*/ 49 w 65"/>
                  <a:gd name="T29" fmla="*/ 7 h 40"/>
                  <a:gd name="T30" fmla="*/ 58 w 65"/>
                  <a:gd name="T31" fmla="*/ 3 h 40"/>
                  <a:gd name="T32" fmla="*/ 65 w 65"/>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0"/>
                  <a:gd name="T53" fmla="*/ 65 w 65"/>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0">
                    <a:moveTo>
                      <a:pt x="65" y="0"/>
                    </a:moveTo>
                    <a:lnTo>
                      <a:pt x="58" y="6"/>
                    </a:lnTo>
                    <a:lnTo>
                      <a:pt x="51" y="13"/>
                    </a:lnTo>
                    <a:lnTo>
                      <a:pt x="40" y="22"/>
                    </a:lnTo>
                    <a:lnTo>
                      <a:pt x="30" y="30"/>
                    </a:lnTo>
                    <a:lnTo>
                      <a:pt x="20" y="36"/>
                    </a:lnTo>
                    <a:lnTo>
                      <a:pt x="12" y="39"/>
                    </a:lnTo>
                    <a:lnTo>
                      <a:pt x="5" y="40"/>
                    </a:lnTo>
                    <a:lnTo>
                      <a:pt x="0" y="37"/>
                    </a:lnTo>
                    <a:lnTo>
                      <a:pt x="0" y="33"/>
                    </a:lnTo>
                    <a:lnTo>
                      <a:pt x="6" y="27"/>
                    </a:lnTo>
                    <a:lnTo>
                      <a:pt x="14" y="22"/>
                    </a:lnTo>
                    <a:lnTo>
                      <a:pt x="26" y="16"/>
                    </a:lnTo>
                    <a:lnTo>
                      <a:pt x="37" y="12"/>
                    </a:lnTo>
                    <a:lnTo>
                      <a:pt x="49" y="7"/>
                    </a:lnTo>
                    <a:lnTo>
                      <a:pt x="58" y="3"/>
                    </a:lnTo>
                    <a:lnTo>
                      <a:pt x="6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507" name="Freeform 192"/>
              <p:cNvSpPr>
                <a:spLocks/>
              </p:cNvSpPr>
              <p:nvPr/>
            </p:nvSpPr>
            <p:spPr bwMode="auto">
              <a:xfrm>
                <a:off x="1303" y="2397"/>
                <a:ext cx="64" cy="54"/>
              </a:xfrm>
              <a:custGeom>
                <a:avLst/>
                <a:gdLst>
                  <a:gd name="T0" fmla="*/ 64 w 64"/>
                  <a:gd name="T1" fmla="*/ 0 h 54"/>
                  <a:gd name="T2" fmla="*/ 58 w 64"/>
                  <a:gd name="T3" fmla="*/ 6 h 54"/>
                  <a:gd name="T4" fmla="*/ 50 w 64"/>
                  <a:gd name="T5" fmla="*/ 14 h 54"/>
                  <a:gd name="T6" fmla="*/ 40 w 64"/>
                  <a:gd name="T7" fmla="*/ 25 h 54"/>
                  <a:gd name="T8" fmla="*/ 30 w 64"/>
                  <a:gd name="T9" fmla="*/ 35 h 54"/>
                  <a:gd name="T10" fmla="*/ 19 w 64"/>
                  <a:gd name="T11" fmla="*/ 44 h 54"/>
                  <a:gd name="T12" fmla="*/ 11 w 64"/>
                  <a:gd name="T13" fmla="*/ 51 h 54"/>
                  <a:gd name="T14" fmla="*/ 3 w 64"/>
                  <a:gd name="T15" fmla="*/ 54 h 54"/>
                  <a:gd name="T16" fmla="*/ 0 w 64"/>
                  <a:gd name="T17" fmla="*/ 51 h 54"/>
                  <a:gd name="T18" fmla="*/ 2 w 64"/>
                  <a:gd name="T19" fmla="*/ 46 h 54"/>
                  <a:gd name="T20" fmla="*/ 8 w 64"/>
                  <a:gd name="T21" fmla="*/ 38 h 54"/>
                  <a:gd name="T22" fmla="*/ 17 w 64"/>
                  <a:gd name="T23" fmla="*/ 31 h 54"/>
                  <a:gd name="T24" fmla="*/ 28 w 64"/>
                  <a:gd name="T25" fmla="*/ 23 h 54"/>
                  <a:gd name="T26" fmla="*/ 39 w 64"/>
                  <a:gd name="T27" fmla="*/ 16 h 54"/>
                  <a:gd name="T28" fmla="*/ 50 w 64"/>
                  <a:gd name="T29" fmla="*/ 9 h 54"/>
                  <a:gd name="T30" fmla="*/ 59 w 64"/>
                  <a:gd name="T31" fmla="*/ 4 h 54"/>
                  <a:gd name="T32" fmla="*/ 64 w 64"/>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54"/>
                  <a:gd name="T53" fmla="*/ 64 w 64"/>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54">
                    <a:moveTo>
                      <a:pt x="64" y="0"/>
                    </a:moveTo>
                    <a:lnTo>
                      <a:pt x="58" y="6"/>
                    </a:lnTo>
                    <a:lnTo>
                      <a:pt x="50" y="14"/>
                    </a:lnTo>
                    <a:lnTo>
                      <a:pt x="40" y="25"/>
                    </a:lnTo>
                    <a:lnTo>
                      <a:pt x="30" y="35"/>
                    </a:lnTo>
                    <a:lnTo>
                      <a:pt x="19" y="44"/>
                    </a:lnTo>
                    <a:lnTo>
                      <a:pt x="11" y="51"/>
                    </a:lnTo>
                    <a:lnTo>
                      <a:pt x="3" y="54"/>
                    </a:lnTo>
                    <a:lnTo>
                      <a:pt x="0" y="51"/>
                    </a:lnTo>
                    <a:lnTo>
                      <a:pt x="2" y="46"/>
                    </a:lnTo>
                    <a:lnTo>
                      <a:pt x="8" y="38"/>
                    </a:lnTo>
                    <a:lnTo>
                      <a:pt x="17" y="31"/>
                    </a:lnTo>
                    <a:lnTo>
                      <a:pt x="28" y="23"/>
                    </a:lnTo>
                    <a:lnTo>
                      <a:pt x="39" y="16"/>
                    </a:lnTo>
                    <a:lnTo>
                      <a:pt x="50" y="9"/>
                    </a:lnTo>
                    <a:lnTo>
                      <a:pt x="59" y="4"/>
                    </a:lnTo>
                    <a:lnTo>
                      <a:pt x="6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508" name="Freeform 193"/>
              <p:cNvSpPr>
                <a:spLocks/>
              </p:cNvSpPr>
              <p:nvPr/>
            </p:nvSpPr>
            <p:spPr bwMode="auto">
              <a:xfrm>
                <a:off x="1312" y="2428"/>
                <a:ext cx="65" cy="62"/>
              </a:xfrm>
              <a:custGeom>
                <a:avLst/>
                <a:gdLst>
                  <a:gd name="T0" fmla="*/ 65 w 65"/>
                  <a:gd name="T1" fmla="*/ 0 h 62"/>
                  <a:gd name="T2" fmla="*/ 61 w 65"/>
                  <a:gd name="T3" fmla="*/ 7 h 62"/>
                  <a:gd name="T4" fmla="*/ 53 w 65"/>
                  <a:gd name="T5" fmla="*/ 17 h 62"/>
                  <a:gd name="T6" fmla="*/ 43 w 65"/>
                  <a:gd name="T7" fmla="*/ 29 h 62"/>
                  <a:gd name="T8" fmla="*/ 33 w 65"/>
                  <a:gd name="T9" fmla="*/ 41 h 62"/>
                  <a:gd name="T10" fmla="*/ 22 w 65"/>
                  <a:gd name="T11" fmla="*/ 51 h 62"/>
                  <a:gd name="T12" fmla="*/ 13 w 65"/>
                  <a:gd name="T13" fmla="*/ 59 h 62"/>
                  <a:gd name="T14" fmla="*/ 5 w 65"/>
                  <a:gd name="T15" fmla="*/ 62 h 62"/>
                  <a:gd name="T16" fmla="*/ 0 w 65"/>
                  <a:gd name="T17" fmla="*/ 59 h 62"/>
                  <a:gd name="T18" fmla="*/ 0 w 65"/>
                  <a:gd name="T19" fmla="*/ 53 h 62"/>
                  <a:gd name="T20" fmla="*/ 5 w 65"/>
                  <a:gd name="T21" fmla="*/ 46 h 62"/>
                  <a:gd name="T22" fmla="*/ 15 w 65"/>
                  <a:gd name="T23" fmla="*/ 38 h 62"/>
                  <a:gd name="T24" fmla="*/ 27 w 65"/>
                  <a:gd name="T25" fmla="*/ 29 h 62"/>
                  <a:gd name="T26" fmla="*/ 39 w 65"/>
                  <a:gd name="T27" fmla="*/ 22 h 62"/>
                  <a:gd name="T28" fmla="*/ 50 w 65"/>
                  <a:gd name="T29" fmla="*/ 13 h 62"/>
                  <a:gd name="T30" fmla="*/ 59 w 65"/>
                  <a:gd name="T31" fmla="*/ 6 h 62"/>
                  <a:gd name="T32" fmla="*/ 65 w 65"/>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2"/>
                  <a:gd name="T53" fmla="*/ 65 w 65"/>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2">
                    <a:moveTo>
                      <a:pt x="65" y="0"/>
                    </a:moveTo>
                    <a:lnTo>
                      <a:pt x="61" y="7"/>
                    </a:lnTo>
                    <a:lnTo>
                      <a:pt x="53" y="17"/>
                    </a:lnTo>
                    <a:lnTo>
                      <a:pt x="43" y="29"/>
                    </a:lnTo>
                    <a:lnTo>
                      <a:pt x="33" y="41"/>
                    </a:lnTo>
                    <a:lnTo>
                      <a:pt x="22" y="51"/>
                    </a:lnTo>
                    <a:lnTo>
                      <a:pt x="13" y="59"/>
                    </a:lnTo>
                    <a:lnTo>
                      <a:pt x="5" y="62"/>
                    </a:lnTo>
                    <a:lnTo>
                      <a:pt x="0" y="59"/>
                    </a:lnTo>
                    <a:lnTo>
                      <a:pt x="0" y="53"/>
                    </a:lnTo>
                    <a:lnTo>
                      <a:pt x="5" y="46"/>
                    </a:lnTo>
                    <a:lnTo>
                      <a:pt x="15" y="38"/>
                    </a:lnTo>
                    <a:lnTo>
                      <a:pt x="27" y="29"/>
                    </a:lnTo>
                    <a:lnTo>
                      <a:pt x="39" y="22"/>
                    </a:lnTo>
                    <a:lnTo>
                      <a:pt x="50" y="13"/>
                    </a:lnTo>
                    <a:lnTo>
                      <a:pt x="59" y="6"/>
                    </a:lnTo>
                    <a:lnTo>
                      <a:pt x="6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509" name="Freeform 194"/>
              <p:cNvSpPr>
                <a:spLocks/>
              </p:cNvSpPr>
              <p:nvPr/>
            </p:nvSpPr>
            <p:spPr bwMode="auto">
              <a:xfrm>
                <a:off x="1330" y="2451"/>
                <a:ext cx="62" cy="71"/>
              </a:xfrm>
              <a:custGeom>
                <a:avLst/>
                <a:gdLst>
                  <a:gd name="T0" fmla="*/ 62 w 62"/>
                  <a:gd name="T1" fmla="*/ 0 h 71"/>
                  <a:gd name="T2" fmla="*/ 59 w 62"/>
                  <a:gd name="T3" fmla="*/ 9 h 71"/>
                  <a:gd name="T4" fmla="*/ 53 w 62"/>
                  <a:gd name="T5" fmla="*/ 21 h 71"/>
                  <a:gd name="T6" fmla="*/ 46 w 62"/>
                  <a:gd name="T7" fmla="*/ 33 h 71"/>
                  <a:gd name="T8" fmla="*/ 38 w 62"/>
                  <a:gd name="T9" fmla="*/ 45 h 71"/>
                  <a:gd name="T10" fmla="*/ 29 w 62"/>
                  <a:gd name="T11" fmla="*/ 55 h 71"/>
                  <a:gd name="T12" fmla="*/ 21 w 62"/>
                  <a:gd name="T13" fmla="*/ 64 h 71"/>
                  <a:gd name="T14" fmla="*/ 10 w 62"/>
                  <a:gd name="T15" fmla="*/ 70 h 71"/>
                  <a:gd name="T16" fmla="*/ 1 w 62"/>
                  <a:gd name="T17" fmla="*/ 71 h 71"/>
                  <a:gd name="T18" fmla="*/ 0 w 62"/>
                  <a:gd name="T19" fmla="*/ 68 h 71"/>
                  <a:gd name="T20" fmla="*/ 3 w 62"/>
                  <a:gd name="T21" fmla="*/ 61 h 71"/>
                  <a:gd name="T22" fmla="*/ 12 w 62"/>
                  <a:gd name="T23" fmla="*/ 51 h 71"/>
                  <a:gd name="T24" fmla="*/ 22 w 62"/>
                  <a:gd name="T25" fmla="*/ 39 h 71"/>
                  <a:gd name="T26" fmla="*/ 34 w 62"/>
                  <a:gd name="T27" fmla="*/ 27 h 71"/>
                  <a:gd name="T28" fmla="*/ 46 w 62"/>
                  <a:gd name="T29" fmla="*/ 15 h 71"/>
                  <a:gd name="T30" fmla="*/ 56 w 62"/>
                  <a:gd name="T31" fmla="*/ 6 h 71"/>
                  <a:gd name="T32" fmla="*/ 62 w 6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71"/>
                  <a:gd name="T53" fmla="*/ 62 w 6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71">
                    <a:moveTo>
                      <a:pt x="62" y="0"/>
                    </a:moveTo>
                    <a:lnTo>
                      <a:pt x="59" y="9"/>
                    </a:lnTo>
                    <a:lnTo>
                      <a:pt x="53" y="21"/>
                    </a:lnTo>
                    <a:lnTo>
                      <a:pt x="46" y="33"/>
                    </a:lnTo>
                    <a:lnTo>
                      <a:pt x="38" y="45"/>
                    </a:lnTo>
                    <a:lnTo>
                      <a:pt x="29" y="55"/>
                    </a:lnTo>
                    <a:lnTo>
                      <a:pt x="21" y="64"/>
                    </a:lnTo>
                    <a:lnTo>
                      <a:pt x="10" y="70"/>
                    </a:lnTo>
                    <a:lnTo>
                      <a:pt x="1" y="71"/>
                    </a:lnTo>
                    <a:lnTo>
                      <a:pt x="0" y="68"/>
                    </a:lnTo>
                    <a:lnTo>
                      <a:pt x="3" y="61"/>
                    </a:lnTo>
                    <a:lnTo>
                      <a:pt x="12" y="51"/>
                    </a:lnTo>
                    <a:lnTo>
                      <a:pt x="22" y="39"/>
                    </a:lnTo>
                    <a:lnTo>
                      <a:pt x="34" y="27"/>
                    </a:lnTo>
                    <a:lnTo>
                      <a:pt x="46" y="15"/>
                    </a:lnTo>
                    <a:lnTo>
                      <a:pt x="56" y="6"/>
                    </a:lnTo>
                    <a:lnTo>
                      <a:pt x="6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510" name="Freeform 195"/>
              <p:cNvSpPr>
                <a:spLocks/>
              </p:cNvSpPr>
              <p:nvPr/>
            </p:nvSpPr>
            <p:spPr bwMode="auto">
              <a:xfrm>
                <a:off x="1370" y="2469"/>
                <a:ext cx="28" cy="78"/>
              </a:xfrm>
              <a:custGeom>
                <a:avLst/>
                <a:gdLst>
                  <a:gd name="T0" fmla="*/ 0 w 28"/>
                  <a:gd name="T1" fmla="*/ 78 h 78"/>
                  <a:gd name="T2" fmla="*/ 1 w 28"/>
                  <a:gd name="T3" fmla="*/ 67 h 78"/>
                  <a:gd name="T4" fmla="*/ 9 w 28"/>
                  <a:gd name="T5" fmla="*/ 43 h 78"/>
                  <a:gd name="T6" fmla="*/ 19 w 28"/>
                  <a:gd name="T7" fmla="*/ 18 h 78"/>
                  <a:gd name="T8" fmla="*/ 26 w 28"/>
                  <a:gd name="T9" fmla="*/ 0 h 78"/>
                  <a:gd name="T10" fmla="*/ 28 w 28"/>
                  <a:gd name="T11" fmla="*/ 24 h 78"/>
                  <a:gd name="T12" fmla="*/ 22 w 28"/>
                  <a:gd name="T13" fmla="*/ 52 h 78"/>
                  <a:gd name="T14" fmla="*/ 13 w 28"/>
                  <a:gd name="T15" fmla="*/ 73 h 78"/>
                  <a:gd name="T16" fmla="*/ 0 w 28"/>
                  <a:gd name="T17" fmla="*/ 78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8"/>
                  <a:gd name="T29" fmla="*/ 28 w 28"/>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8">
                    <a:moveTo>
                      <a:pt x="0" y="78"/>
                    </a:moveTo>
                    <a:lnTo>
                      <a:pt x="1" y="67"/>
                    </a:lnTo>
                    <a:lnTo>
                      <a:pt x="9" y="43"/>
                    </a:lnTo>
                    <a:lnTo>
                      <a:pt x="19" y="18"/>
                    </a:lnTo>
                    <a:lnTo>
                      <a:pt x="26" y="0"/>
                    </a:lnTo>
                    <a:lnTo>
                      <a:pt x="28" y="24"/>
                    </a:lnTo>
                    <a:lnTo>
                      <a:pt x="22" y="52"/>
                    </a:lnTo>
                    <a:lnTo>
                      <a:pt x="13" y="73"/>
                    </a:lnTo>
                    <a:lnTo>
                      <a:pt x="0" y="7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511" name="Freeform 196"/>
              <p:cNvSpPr>
                <a:spLocks/>
              </p:cNvSpPr>
              <p:nvPr/>
            </p:nvSpPr>
            <p:spPr bwMode="auto">
              <a:xfrm>
                <a:off x="1392" y="2496"/>
                <a:ext cx="28" cy="75"/>
              </a:xfrm>
              <a:custGeom>
                <a:avLst/>
                <a:gdLst>
                  <a:gd name="T0" fmla="*/ 0 w 28"/>
                  <a:gd name="T1" fmla="*/ 75 h 75"/>
                  <a:gd name="T2" fmla="*/ 1 w 28"/>
                  <a:gd name="T3" fmla="*/ 63 h 75"/>
                  <a:gd name="T4" fmla="*/ 10 w 28"/>
                  <a:gd name="T5" fmla="*/ 40 h 75"/>
                  <a:gd name="T6" fmla="*/ 21 w 28"/>
                  <a:gd name="T7" fmla="*/ 16 h 75"/>
                  <a:gd name="T8" fmla="*/ 26 w 28"/>
                  <a:gd name="T9" fmla="*/ 0 h 75"/>
                  <a:gd name="T10" fmla="*/ 28 w 28"/>
                  <a:gd name="T11" fmla="*/ 23 h 75"/>
                  <a:gd name="T12" fmla="*/ 22 w 28"/>
                  <a:gd name="T13" fmla="*/ 50 h 75"/>
                  <a:gd name="T14" fmla="*/ 13 w 28"/>
                  <a:gd name="T15" fmla="*/ 71 h 75"/>
                  <a:gd name="T16" fmla="*/ 0 w 28"/>
                  <a:gd name="T17" fmla="*/ 75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5"/>
                  <a:gd name="T29" fmla="*/ 28 w 28"/>
                  <a:gd name="T30" fmla="*/ 75 h 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5">
                    <a:moveTo>
                      <a:pt x="0" y="75"/>
                    </a:moveTo>
                    <a:lnTo>
                      <a:pt x="1" y="63"/>
                    </a:lnTo>
                    <a:lnTo>
                      <a:pt x="10" y="40"/>
                    </a:lnTo>
                    <a:lnTo>
                      <a:pt x="21" y="16"/>
                    </a:lnTo>
                    <a:lnTo>
                      <a:pt x="26" y="0"/>
                    </a:lnTo>
                    <a:lnTo>
                      <a:pt x="28" y="23"/>
                    </a:lnTo>
                    <a:lnTo>
                      <a:pt x="22" y="50"/>
                    </a:lnTo>
                    <a:lnTo>
                      <a:pt x="13" y="71"/>
                    </a:lnTo>
                    <a:lnTo>
                      <a:pt x="0" y="7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512" name="Freeform 197"/>
              <p:cNvSpPr>
                <a:spLocks/>
              </p:cNvSpPr>
              <p:nvPr/>
            </p:nvSpPr>
            <p:spPr bwMode="auto">
              <a:xfrm>
                <a:off x="1275" y="2419"/>
                <a:ext cx="83" cy="383"/>
              </a:xfrm>
              <a:custGeom>
                <a:avLst/>
                <a:gdLst>
                  <a:gd name="T0" fmla="*/ 12 w 83"/>
                  <a:gd name="T1" fmla="*/ 4 h 383"/>
                  <a:gd name="T2" fmla="*/ 9 w 83"/>
                  <a:gd name="T3" fmla="*/ 3 h 383"/>
                  <a:gd name="T4" fmla="*/ 6 w 83"/>
                  <a:gd name="T5" fmla="*/ 1 h 383"/>
                  <a:gd name="T6" fmla="*/ 3 w 83"/>
                  <a:gd name="T7" fmla="*/ 1 h 383"/>
                  <a:gd name="T8" fmla="*/ 0 w 83"/>
                  <a:gd name="T9" fmla="*/ 0 h 383"/>
                  <a:gd name="T10" fmla="*/ 28 w 83"/>
                  <a:gd name="T11" fmla="*/ 56 h 383"/>
                  <a:gd name="T12" fmla="*/ 49 w 83"/>
                  <a:gd name="T13" fmla="*/ 111 h 383"/>
                  <a:gd name="T14" fmla="*/ 62 w 83"/>
                  <a:gd name="T15" fmla="*/ 164 h 383"/>
                  <a:gd name="T16" fmla="*/ 70 w 83"/>
                  <a:gd name="T17" fmla="*/ 214 h 383"/>
                  <a:gd name="T18" fmla="*/ 73 w 83"/>
                  <a:gd name="T19" fmla="*/ 261 h 383"/>
                  <a:gd name="T20" fmla="*/ 74 w 83"/>
                  <a:gd name="T21" fmla="*/ 306 h 383"/>
                  <a:gd name="T22" fmla="*/ 74 w 83"/>
                  <a:gd name="T23" fmla="*/ 346 h 383"/>
                  <a:gd name="T24" fmla="*/ 73 w 83"/>
                  <a:gd name="T25" fmla="*/ 383 h 383"/>
                  <a:gd name="T26" fmla="*/ 78 w 83"/>
                  <a:gd name="T27" fmla="*/ 355 h 383"/>
                  <a:gd name="T28" fmla="*/ 83 w 83"/>
                  <a:gd name="T29" fmla="*/ 315 h 383"/>
                  <a:gd name="T30" fmla="*/ 83 w 83"/>
                  <a:gd name="T31" fmla="*/ 263 h 383"/>
                  <a:gd name="T32" fmla="*/ 80 w 83"/>
                  <a:gd name="T33" fmla="*/ 207 h 383"/>
                  <a:gd name="T34" fmla="*/ 71 w 83"/>
                  <a:gd name="T35" fmla="*/ 149 h 383"/>
                  <a:gd name="T36" fmla="*/ 58 w 83"/>
                  <a:gd name="T37" fmla="*/ 93 h 383"/>
                  <a:gd name="T38" fmla="*/ 39 w 83"/>
                  <a:gd name="T39" fmla="*/ 44 h 383"/>
                  <a:gd name="T40" fmla="*/ 12 w 83"/>
                  <a:gd name="T41" fmla="*/ 4 h 3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3"/>
                  <a:gd name="T64" fmla="*/ 0 h 383"/>
                  <a:gd name="T65" fmla="*/ 83 w 83"/>
                  <a:gd name="T66" fmla="*/ 383 h 3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3" h="383">
                    <a:moveTo>
                      <a:pt x="12" y="4"/>
                    </a:moveTo>
                    <a:lnTo>
                      <a:pt x="9" y="3"/>
                    </a:lnTo>
                    <a:lnTo>
                      <a:pt x="6" y="1"/>
                    </a:lnTo>
                    <a:lnTo>
                      <a:pt x="3" y="1"/>
                    </a:lnTo>
                    <a:lnTo>
                      <a:pt x="0" y="0"/>
                    </a:lnTo>
                    <a:lnTo>
                      <a:pt x="28" y="56"/>
                    </a:lnTo>
                    <a:lnTo>
                      <a:pt x="49" y="111"/>
                    </a:lnTo>
                    <a:lnTo>
                      <a:pt x="62" y="164"/>
                    </a:lnTo>
                    <a:lnTo>
                      <a:pt x="70" y="214"/>
                    </a:lnTo>
                    <a:lnTo>
                      <a:pt x="73" y="261"/>
                    </a:lnTo>
                    <a:lnTo>
                      <a:pt x="74" y="306"/>
                    </a:lnTo>
                    <a:lnTo>
                      <a:pt x="74" y="346"/>
                    </a:lnTo>
                    <a:lnTo>
                      <a:pt x="73" y="383"/>
                    </a:lnTo>
                    <a:lnTo>
                      <a:pt x="78" y="355"/>
                    </a:lnTo>
                    <a:lnTo>
                      <a:pt x="83" y="315"/>
                    </a:lnTo>
                    <a:lnTo>
                      <a:pt x="83" y="263"/>
                    </a:lnTo>
                    <a:lnTo>
                      <a:pt x="80" y="207"/>
                    </a:lnTo>
                    <a:lnTo>
                      <a:pt x="71" y="149"/>
                    </a:lnTo>
                    <a:lnTo>
                      <a:pt x="58" y="93"/>
                    </a:lnTo>
                    <a:lnTo>
                      <a:pt x="39" y="44"/>
                    </a:lnTo>
                    <a:lnTo>
                      <a:pt x="12"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513" name="Freeform 198"/>
              <p:cNvSpPr>
                <a:spLocks/>
              </p:cNvSpPr>
              <p:nvPr/>
            </p:nvSpPr>
            <p:spPr bwMode="auto">
              <a:xfrm>
                <a:off x="1296" y="2722"/>
                <a:ext cx="57" cy="56"/>
              </a:xfrm>
              <a:custGeom>
                <a:avLst/>
                <a:gdLst>
                  <a:gd name="T0" fmla="*/ 0 w 57"/>
                  <a:gd name="T1" fmla="*/ 55 h 56"/>
                  <a:gd name="T2" fmla="*/ 3 w 57"/>
                  <a:gd name="T3" fmla="*/ 56 h 56"/>
                  <a:gd name="T4" fmla="*/ 9 w 57"/>
                  <a:gd name="T5" fmla="*/ 55 h 56"/>
                  <a:gd name="T6" fmla="*/ 18 w 57"/>
                  <a:gd name="T7" fmla="*/ 50 h 56"/>
                  <a:gd name="T8" fmla="*/ 28 w 57"/>
                  <a:gd name="T9" fmla="*/ 44 h 56"/>
                  <a:gd name="T10" fmla="*/ 37 w 57"/>
                  <a:gd name="T11" fmla="*/ 35 h 56"/>
                  <a:gd name="T12" fmla="*/ 47 w 57"/>
                  <a:gd name="T13" fmla="*/ 25 h 56"/>
                  <a:gd name="T14" fmla="*/ 53 w 57"/>
                  <a:gd name="T15" fmla="*/ 13 h 56"/>
                  <a:gd name="T16" fmla="*/ 57 w 57"/>
                  <a:gd name="T17" fmla="*/ 0 h 56"/>
                  <a:gd name="T18" fmla="*/ 52 w 57"/>
                  <a:gd name="T19" fmla="*/ 7 h 56"/>
                  <a:gd name="T20" fmla="*/ 43 w 57"/>
                  <a:gd name="T21" fmla="*/ 15 h 56"/>
                  <a:gd name="T22" fmla="*/ 34 w 57"/>
                  <a:gd name="T23" fmla="*/ 22 h 56"/>
                  <a:gd name="T24" fmla="*/ 24 w 57"/>
                  <a:gd name="T25" fmla="*/ 29 h 56"/>
                  <a:gd name="T26" fmla="*/ 13 w 57"/>
                  <a:gd name="T27" fmla="*/ 38 h 56"/>
                  <a:gd name="T28" fmla="*/ 6 w 57"/>
                  <a:gd name="T29" fmla="*/ 44 h 56"/>
                  <a:gd name="T30" fmla="*/ 1 w 57"/>
                  <a:gd name="T31" fmla="*/ 50 h 56"/>
                  <a:gd name="T32" fmla="*/ 0 w 5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56"/>
                  <a:gd name="T53" fmla="*/ 57 w 5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56">
                    <a:moveTo>
                      <a:pt x="0" y="55"/>
                    </a:moveTo>
                    <a:lnTo>
                      <a:pt x="3" y="56"/>
                    </a:lnTo>
                    <a:lnTo>
                      <a:pt x="9" y="55"/>
                    </a:lnTo>
                    <a:lnTo>
                      <a:pt x="18" y="50"/>
                    </a:lnTo>
                    <a:lnTo>
                      <a:pt x="28" y="44"/>
                    </a:lnTo>
                    <a:lnTo>
                      <a:pt x="37" y="35"/>
                    </a:lnTo>
                    <a:lnTo>
                      <a:pt x="47" y="25"/>
                    </a:lnTo>
                    <a:lnTo>
                      <a:pt x="53" y="13"/>
                    </a:lnTo>
                    <a:lnTo>
                      <a:pt x="57" y="0"/>
                    </a:lnTo>
                    <a:lnTo>
                      <a:pt x="52" y="7"/>
                    </a:lnTo>
                    <a:lnTo>
                      <a:pt x="43" y="15"/>
                    </a:lnTo>
                    <a:lnTo>
                      <a:pt x="34" y="22"/>
                    </a:lnTo>
                    <a:lnTo>
                      <a:pt x="24" y="29"/>
                    </a:lnTo>
                    <a:lnTo>
                      <a:pt x="13" y="38"/>
                    </a:lnTo>
                    <a:lnTo>
                      <a:pt x="6" y="44"/>
                    </a:lnTo>
                    <a:lnTo>
                      <a:pt x="1" y="50"/>
                    </a:lnTo>
                    <a:lnTo>
                      <a:pt x="0"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514" name="Freeform 199"/>
              <p:cNvSpPr>
                <a:spLocks/>
              </p:cNvSpPr>
              <p:nvPr/>
            </p:nvSpPr>
            <p:spPr bwMode="auto">
              <a:xfrm>
                <a:off x="1290" y="2654"/>
                <a:ext cx="66" cy="71"/>
              </a:xfrm>
              <a:custGeom>
                <a:avLst/>
                <a:gdLst>
                  <a:gd name="T0" fmla="*/ 0 w 66"/>
                  <a:gd name="T1" fmla="*/ 69 h 71"/>
                  <a:gd name="T2" fmla="*/ 4 w 66"/>
                  <a:gd name="T3" fmla="*/ 71 h 71"/>
                  <a:gd name="T4" fmla="*/ 12 w 66"/>
                  <a:gd name="T5" fmla="*/ 69 h 71"/>
                  <a:gd name="T6" fmla="*/ 21 w 66"/>
                  <a:gd name="T7" fmla="*/ 62 h 71"/>
                  <a:gd name="T8" fmla="*/ 32 w 66"/>
                  <a:gd name="T9" fmla="*/ 53 h 71"/>
                  <a:gd name="T10" fmla="*/ 43 w 66"/>
                  <a:gd name="T11" fmla="*/ 41 h 71"/>
                  <a:gd name="T12" fmla="*/ 53 w 66"/>
                  <a:gd name="T13" fmla="*/ 28 h 71"/>
                  <a:gd name="T14" fmla="*/ 62 w 66"/>
                  <a:gd name="T15" fmla="*/ 15 h 71"/>
                  <a:gd name="T16" fmla="*/ 66 w 66"/>
                  <a:gd name="T17" fmla="*/ 0 h 71"/>
                  <a:gd name="T18" fmla="*/ 62 w 66"/>
                  <a:gd name="T19" fmla="*/ 6 h 71"/>
                  <a:gd name="T20" fmla="*/ 52 w 66"/>
                  <a:gd name="T21" fmla="*/ 13 h 71"/>
                  <a:gd name="T22" fmla="*/ 41 w 66"/>
                  <a:gd name="T23" fmla="*/ 24 h 71"/>
                  <a:gd name="T24" fmla="*/ 30 w 66"/>
                  <a:gd name="T25" fmla="*/ 34 h 71"/>
                  <a:gd name="T26" fmla="*/ 18 w 66"/>
                  <a:gd name="T27" fmla="*/ 44 h 71"/>
                  <a:gd name="T28" fmla="*/ 7 w 66"/>
                  <a:gd name="T29" fmla="*/ 55 h 71"/>
                  <a:gd name="T30" fmla="*/ 1 w 66"/>
                  <a:gd name="T31" fmla="*/ 63 h 71"/>
                  <a:gd name="T32" fmla="*/ 0 w 66"/>
                  <a:gd name="T33" fmla="*/ 69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71"/>
                  <a:gd name="T53" fmla="*/ 66 w 66"/>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71">
                    <a:moveTo>
                      <a:pt x="0" y="69"/>
                    </a:moveTo>
                    <a:lnTo>
                      <a:pt x="4" y="71"/>
                    </a:lnTo>
                    <a:lnTo>
                      <a:pt x="12" y="69"/>
                    </a:lnTo>
                    <a:lnTo>
                      <a:pt x="21" y="62"/>
                    </a:lnTo>
                    <a:lnTo>
                      <a:pt x="32" y="53"/>
                    </a:lnTo>
                    <a:lnTo>
                      <a:pt x="43" y="41"/>
                    </a:lnTo>
                    <a:lnTo>
                      <a:pt x="53" y="28"/>
                    </a:lnTo>
                    <a:lnTo>
                      <a:pt x="62" y="15"/>
                    </a:lnTo>
                    <a:lnTo>
                      <a:pt x="66" y="0"/>
                    </a:lnTo>
                    <a:lnTo>
                      <a:pt x="62" y="6"/>
                    </a:lnTo>
                    <a:lnTo>
                      <a:pt x="52" y="13"/>
                    </a:lnTo>
                    <a:lnTo>
                      <a:pt x="41" y="24"/>
                    </a:lnTo>
                    <a:lnTo>
                      <a:pt x="30" y="34"/>
                    </a:lnTo>
                    <a:lnTo>
                      <a:pt x="18" y="44"/>
                    </a:lnTo>
                    <a:lnTo>
                      <a:pt x="7" y="55"/>
                    </a:lnTo>
                    <a:lnTo>
                      <a:pt x="1" y="63"/>
                    </a:lnTo>
                    <a:lnTo>
                      <a:pt x="0" y="6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515" name="Freeform 200"/>
              <p:cNvSpPr>
                <a:spLocks/>
              </p:cNvSpPr>
              <p:nvPr/>
            </p:nvSpPr>
            <p:spPr bwMode="auto">
              <a:xfrm>
                <a:off x="1277" y="2620"/>
                <a:ext cx="74" cy="62"/>
              </a:xfrm>
              <a:custGeom>
                <a:avLst/>
                <a:gdLst>
                  <a:gd name="T0" fmla="*/ 0 w 74"/>
                  <a:gd name="T1" fmla="*/ 59 h 62"/>
                  <a:gd name="T2" fmla="*/ 4 w 74"/>
                  <a:gd name="T3" fmla="*/ 62 h 62"/>
                  <a:gd name="T4" fmla="*/ 14 w 74"/>
                  <a:gd name="T5" fmla="*/ 60 h 62"/>
                  <a:gd name="T6" fmla="*/ 25 w 74"/>
                  <a:gd name="T7" fmla="*/ 55 h 62"/>
                  <a:gd name="T8" fmla="*/ 38 w 74"/>
                  <a:gd name="T9" fmla="*/ 47 h 62"/>
                  <a:gd name="T10" fmla="*/ 50 w 74"/>
                  <a:gd name="T11" fmla="*/ 37 h 62"/>
                  <a:gd name="T12" fmla="*/ 62 w 74"/>
                  <a:gd name="T13" fmla="*/ 25 h 62"/>
                  <a:gd name="T14" fmla="*/ 69 w 74"/>
                  <a:gd name="T15" fmla="*/ 12 h 62"/>
                  <a:gd name="T16" fmla="*/ 74 w 74"/>
                  <a:gd name="T17" fmla="*/ 0 h 62"/>
                  <a:gd name="T18" fmla="*/ 68 w 74"/>
                  <a:gd name="T19" fmla="*/ 3 h 62"/>
                  <a:gd name="T20" fmla="*/ 59 w 74"/>
                  <a:gd name="T21" fmla="*/ 10 h 62"/>
                  <a:gd name="T22" fmla="*/ 45 w 74"/>
                  <a:gd name="T23" fmla="*/ 18 h 62"/>
                  <a:gd name="T24" fmla="*/ 32 w 74"/>
                  <a:gd name="T25" fmla="*/ 28 h 62"/>
                  <a:gd name="T26" fmla="*/ 20 w 74"/>
                  <a:gd name="T27" fmla="*/ 37 h 62"/>
                  <a:gd name="T28" fmla="*/ 9 w 74"/>
                  <a:gd name="T29" fmla="*/ 47 h 62"/>
                  <a:gd name="T30" fmla="*/ 1 w 74"/>
                  <a:gd name="T31" fmla="*/ 55 h 62"/>
                  <a:gd name="T32" fmla="*/ 0 w 7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2"/>
                  <a:gd name="T53" fmla="*/ 74 w 7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2">
                    <a:moveTo>
                      <a:pt x="0" y="59"/>
                    </a:moveTo>
                    <a:lnTo>
                      <a:pt x="4" y="62"/>
                    </a:lnTo>
                    <a:lnTo>
                      <a:pt x="14" y="60"/>
                    </a:lnTo>
                    <a:lnTo>
                      <a:pt x="25" y="55"/>
                    </a:lnTo>
                    <a:lnTo>
                      <a:pt x="38" y="47"/>
                    </a:lnTo>
                    <a:lnTo>
                      <a:pt x="50" y="37"/>
                    </a:lnTo>
                    <a:lnTo>
                      <a:pt x="62" y="25"/>
                    </a:lnTo>
                    <a:lnTo>
                      <a:pt x="69" y="12"/>
                    </a:lnTo>
                    <a:lnTo>
                      <a:pt x="74" y="0"/>
                    </a:lnTo>
                    <a:lnTo>
                      <a:pt x="68" y="3"/>
                    </a:lnTo>
                    <a:lnTo>
                      <a:pt x="59" y="10"/>
                    </a:lnTo>
                    <a:lnTo>
                      <a:pt x="45" y="18"/>
                    </a:lnTo>
                    <a:lnTo>
                      <a:pt x="32" y="28"/>
                    </a:lnTo>
                    <a:lnTo>
                      <a:pt x="20" y="37"/>
                    </a:lnTo>
                    <a:lnTo>
                      <a:pt x="9" y="47"/>
                    </a:lnTo>
                    <a:lnTo>
                      <a:pt x="1" y="55"/>
                    </a:lnTo>
                    <a:lnTo>
                      <a:pt x="0" y="5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516" name="Freeform 201"/>
              <p:cNvSpPr>
                <a:spLocks/>
              </p:cNvSpPr>
              <p:nvPr/>
            </p:nvSpPr>
            <p:spPr bwMode="auto">
              <a:xfrm>
                <a:off x="1275" y="2555"/>
                <a:ext cx="68" cy="53"/>
              </a:xfrm>
              <a:custGeom>
                <a:avLst/>
                <a:gdLst>
                  <a:gd name="T0" fmla="*/ 0 w 68"/>
                  <a:gd name="T1" fmla="*/ 52 h 53"/>
                  <a:gd name="T2" fmla="*/ 3 w 68"/>
                  <a:gd name="T3" fmla="*/ 53 h 53"/>
                  <a:gd name="T4" fmla="*/ 12 w 68"/>
                  <a:gd name="T5" fmla="*/ 52 h 53"/>
                  <a:gd name="T6" fmla="*/ 22 w 68"/>
                  <a:gd name="T7" fmla="*/ 46 h 53"/>
                  <a:gd name="T8" fmla="*/ 34 w 68"/>
                  <a:gd name="T9" fmla="*/ 38 h 53"/>
                  <a:gd name="T10" fmla="*/ 46 w 68"/>
                  <a:gd name="T11" fmla="*/ 29 h 53"/>
                  <a:gd name="T12" fmla="*/ 56 w 68"/>
                  <a:gd name="T13" fmla="*/ 21 h 53"/>
                  <a:gd name="T14" fmla="*/ 65 w 68"/>
                  <a:gd name="T15" fmla="*/ 10 h 53"/>
                  <a:gd name="T16" fmla="*/ 68 w 68"/>
                  <a:gd name="T17" fmla="*/ 0 h 53"/>
                  <a:gd name="T18" fmla="*/ 62 w 68"/>
                  <a:gd name="T19" fmla="*/ 4 h 53"/>
                  <a:gd name="T20" fmla="*/ 52 w 68"/>
                  <a:gd name="T21" fmla="*/ 10 h 53"/>
                  <a:gd name="T22" fmla="*/ 40 w 68"/>
                  <a:gd name="T23" fmla="*/ 16 h 53"/>
                  <a:gd name="T24" fmla="*/ 28 w 68"/>
                  <a:gd name="T25" fmla="*/ 23 h 53"/>
                  <a:gd name="T26" fmla="*/ 16 w 68"/>
                  <a:gd name="T27" fmla="*/ 31 h 53"/>
                  <a:gd name="T28" fmla="*/ 6 w 68"/>
                  <a:gd name="T29" fmla="*/ 38 h 53"/>
                  <a:gd name="T30" fmla="*/ 2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2" y="52"/>
                    </a:lnTo>
                    <a:lnTo>
                      <a:pt x="22" y="46"/>
                    </a:lnTo>
                    <a:lnTo>
                      <a:pt x="34" y="38"/>
                    </a:lnTo>
                    <a:lnTo>
                      <a:pt x="46" y="29"/>
                    </a:lnTo>
                    <a:lnTo>
                      <a:pt x="56" y="21"/>
                    </a:lnTo>
                    <a:lnTo>
                      <a:pt x="65" y="10"/>
                    </a:lnTo>
                    <a:lnTo>
                      <a:pt x="68" y="0"/>
                    </a:lnTo>
                    <a:lnTo>
                      <a:pt x="62" y="4"/>
                    </a:lnTo>
                    <a:lnTo>
                      <a:pt x="52" y="10"/>
                    </a:lnTo>
                    <a:lnTo>
                      <a:pt x="40" y="16"/>
                    </a:lnTo>
                    <a:lnTo>
                      <a:pt x="28" y="23"/>
                    </a:lnTo>
                    <a:lnTo>
                      <a:pt x="16" y="31"/>
                    </a:lnTo>
                    <a:lnTo>
                      <a:pt x="6" y="38"/>
                    </a:lnTo>
                    <a:lnTo>
                      <a:pt x="2" y="46"/>
                    </a:lnTo>
                    <a:lnTo>
                      <a:pt x="0"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517" name="Freeform 202"/>
              <p:cNvSpPr>
                <a:spLocks/>
              </p:cNvSpPr>
              <p:nvPr/>
            </p:nvSpPr>
            <p:spPr bwMode="auto">
              <a:xfrm>
                <a:off x="1272" y="2528"/>
                <a:ext cx="62" cy="39"/>
              </a:xfrm>
              <a:custGeom>
                <a:avLst/>
                <a:gdLst>
                  <a:gd name="T0" fmla="*/ 0 w 62"/>
                  <a:gd name="T1" fmla="*/ 34 h 39"/>
                  <a:gd name="T2" fmla="*/ 3 w 62"/>
                  <a:gd name="T3" fmla="*/ 37 h 39"/>
                  <a:gd name="T4" fmla="*/ 11 w 62"/>
                  <a:gd name="T5" fmla="*/ 39 h 39"/>
                  <a:gd name="T6" fmla="*/ 19 w 62"/>
                  <a:gd name="T7" fmla="*/ 37 h 39"/>
                  <a:gd name="T8" fmla="*/ 30 w 62"/>
                  <a:gd name="T9" fmla="*/ 34 h 39"/>
                  <a:gd name="T10" fmla="*/ 40 w 62"/>
                  <a:gd name="T11" fmla="*/ 28 h 39"/>
                  <a:gd name="T12" fmla="*/ 50 w 62"/>
                  <a:gd name="T13" fmla="*/ 21 h 39"/>
                  <a:gd name="T14" fmla="*/ 58 w 62"/>
                  <a:gd name="T15" fmla="*/ 12 h 39"/>
                  <a:gd name="T16" fmla="*/ 62 w 62"/>
                  <a:gd name="T17" fmla="*/ 0 h 39"/>
                  <a:gd name="T18" fmla="*/ 56 w 62"/>
                  <a:gd name="T19" fmla="*/ 3 h 39"/>
                  <a:gd name="T20" fmla="*/ 48 w 62"/>
                  <a:gd name="T21" fmla="*/ 8 h 39"/>
                  <a:gd name="T22" fmla="*/ 36 w 62"/>
                  <a:gd name="T23" fmla="*/ 12 h 39"/>
                  <a:gd name="T24" fmla="*/ 25 w 62"/>
                  <a:gd name="T25" fmla="*/ 17 h 39"/>
                  <a:gd name="T26" fmla="*/ 15 w 62"/>
                  <a:gd name="T27" fmla="*/ 21 h 39"/>
                  <a:gd name="T28" fmla="*/ 6 w 62"/>
                  <a:gd name="T29" fmla="*/ 25 h 39"/>
                  <a:gd name="T30" fmla="*/ 2 w 62"/>
                  <a:gd name="T31" fmla="*/ 30 h 39"/>
                  <a:gd name="T32" fmla="*/ 0 w 62"/>
                  <a:gd name="T33" fmla="*/ 34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39"/>
                  <a:gd name="T53" fmla="*/ 62 w 62"/>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39">
                    <a:moveTo>
                      <a:pt x="0" y="34"/>
                    </a:moveTo>
                    <a:lnTo>
                      <a:pt x="3" y="37"/>
                    </a:lnTo>
                    <a:lnTo>
                      <a:pt x="11" y="39"/>
                    </a:lnTo>
                    <a:lnTo>
                      <a:pt x="19" y="37"/>
                    </a:lnTo>
                    <a:lnTo>
                      <a:pt x="30" y="34"/>
                    </a:lnTo>
                    <a:lnTo>
                      <a:pt x="40" y="28"/>
                    </a:lnTo>
                    <a:lnTo>
                      <a:pt x="50" y="21"/>
                    </a:lnTo>
                    <a:lnTo>
                      <a:pt x="58" y="12"/>
                    </a:lnTo>
                    <a:lnTo>
                      <a:pt x="62" y="0"/>
                    </a:lnTo>
                    <a:lnTo>
                      <a:pt x="56" y="3"/>
                    </a:lnTo>
                    <a:lnTo>
                      <a:pt x="48" y="8"/>
                    </a:lnTo>
                    <a:lnTo>
                      <a:pt x="36" y="12"/>
                    </a:lnTo>
                    <a:lnTo>
                      <a:pt x="25" y="17"/>
                    </a:lnTo>
                    <a:lnTo>
                      <a:pt x="15" y="21"/>
                    </a:lnTo>
                    <a:lnTo>
                      <a:pt x="6" y="25"/>
                    </a:lnTo>
                    <a:lnTo>
                      <a:pt x="2" y="30"/>
                    </a:lnTo>
                    <a:lnTo>
                      <a:pt x="0" y="3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518" name="Freeform 203"/>
              <p:cNvSpPr>
                <a:spLocks/>
              </p:cNvSpPr>
              <p:nvPr/>
            </p:nvSpPr>
            <p:spPr bwMode="auto">
              <a:xfrm>
                <a:off x="1263" y="2469"/>
                <a:ext cx="48" cy="30"/>
              </a:xfrm>
              <a:custGeom>
                <a:avLst/>
                <a:gdLst>
                  <a:gd name="T0" fmla="*/ 0 w 48"/>
                  <a:gd name="T1" fmla="*/ 27 h 30"/>
                  <a:gd name="T2" fmla="*/ 3 w 48"/>
                  <a:gd name="T3" fmla="*/ 30 h 30"/>
                  <a:gd name="T4" fmla="*/ 9 w 48"/>
                  <a:gd name="T5" fmla="*/ 30 h 30"/>
                  <a:gd name="T6" fmla="*/ 17 w 48"/>
                  <a:gd name="T7" fmla="*/ 27 h 30"/>
                  <a:gd name="T8" fmla="*/ 26 w 48"/>
                  <a:gd name="T9" fmla="*/ 24 h 30"/>
                  <a:gd name="T10" fmla="*/ 34 w 48"/>
                  <a:gd name="T11" fmla="*/ 18 h 30"/>
                  <a:gd name="T12" fmla="*/ 40 w 48"/>
                  <a:gd name="T13" fmla="*/ 12 h 30"/>
                  <a:gd name="T14" fmla="*/ 46 w 48"/>
                  <a:gd name="T15" fmla="*/ 6 h 30"/>
                  <a:gd name="T16" fmla="*/ 48 w 48"/>
                  <a:gd name="T17" fmla="*/ 0 h 30"/>
                  <a:gd name="T18" fmla="*/ 43 w 48"/>
                  <a:gd name="T19" fmla="*/ 3 h 30"/>
                  <a:gd name="T20" fmla="*/ 36 w 48"/>
                  <a:gd name="T21" fmla="*/ 6 h 30"/>
                  <a:gd name="T22" fmla="*/ 28 w 48"/>
                  <a:gd name="T23" fmla="*/ 9 h 30"/>
                  <a:gd name="T24" fmla="*/ 21 w 48"/>
                  <a:gd name="T25" fmla="*/ 12 h 30"/>
                  <a:gd name="T26" fmla="*/ 14 w 48"/>
                  <a:gd name="T27" fmla="*/ 15 h 30"/>
                  <a:gd name="T28" fmla="*/ 6 w 48"/>
                  <a:gd name="T29" fmla="*/ 19 h 30"/>
                  <a:gd name="T30" fmla="*/ 2 w 48"/>
                  <a:gd name="T31" fmla="*/ 22 h 30"/>
                  <a:gd name="T32" fmla="*/ 0 w 48"/>
                  <a:gd name="T33" fmla="*/ 27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27"/>
                    </a:moveTo>
                    <a:lnTo>
                      <a:pt x="3" y="30"/>
                    </a:lnTo>
                    <a:lnTo>
                      <a:pt x="9" y="30"/>
                    </a:lnTo>
                    <a:lnTo>
                      <a:pt x="17" y="27"/>
                    </a:lnTo>
                    <a:lnTo>
                      <a:pt x="26" y="24"/>
                    </a:lnTo>
                    <a:lnTo>
                      <a:pt x="34" y="18"/>
                    </a:lnTo>
                    <a:lnTo>
                      <a:pt x="40" y="12"/>
                    </a:lnTo>
                    <a:lnTo>
                      <a:pt x="46" y="6"/>
                    </a:lnTo>
                    <a:lnTo>
                      <a:pt x="48" y="0"/>
                    </a:lnTo>
                    <a:lnTo>
                      <a:pt x="43" y="3"/>
                    </a:lnTo>
                    <a:lnTo>
                      <a:pt x="36" y="6"/>
                    </a:lnTo>
                    <a:lnTo>
                      <a:pt x="28" y="9"/>
                    </a:lnTo>
                    <a:lnTo>
                      <a:pt x="21" y="12"/>
                    </a:lnTo>
                    <a:lnTo>
                      <a:pt x="14" y="15"/>
                    </a:lnTo>
                    <a:lnTo>
                      <a:pt x="6" y="19"/>
                    </a:lnTo>
                    <a:lnTo>
                      <a:pt x="2" y="22"/>
                    </a:lnTo>
                    <a:lnTo>
                      <a:pt x="0" y="2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519" name="Freeform 204"/>
              <p:cNvSpPr>
                <a:spLocks/>
              </p:cNvSpPr>
              <p:nvPr/>
            </p:nvSpPr>
            <p:spPr bwMode="auto">
              <a:xfrm>
                <a:off x="1268" y="2443"/>
                <a:ext cx="31" cy="22"/>
              </a:xfrm>
              <a:custGeom>
                <a:avLst/>
                <a:gdLst>
                  <a:gd name="T0" fmla="*/ 1 w 31"/>
                  <a:gd name="T1" fmla="*/ 20 h 22"/>
                  <a:gd name="T2" fmla="*/ 10 w 31"/>
                  <a:gd name="T3" fmla="*/ 22 h 22"/>
                  <a:gd name="T4" fmla="*/ 22 w 31"/>
                  <a:gd name="T5" fmla="*/ 19 h 22"/>
                  <a:gd name="T6" fmla="*/ 31 w 31"/>
                  <a:gd name="T7" fmla="*/ 10 h 22"/>
                  <a:gd name="T8" fmla="*/ 29 w 31"/>
                  <a:gd name="T9" fmla="*/ 0 h 22"/>
                  <a:gd name="T10" fmla="*/ 23 w 31"/>
                  <a:gd name="T11" fmla="*/ 8 h 22"/>
                  <a:gd name="T12" fmla="*/ 12 w 31"/>
                  <a:gd name="T13" fmla="*/ 11 h 22"/>
                  <a:gd name="T14" fmla="*/ 0 w 31"/>
                  <a:gd name="T15" fmla="*/ 14 h 22"/>
                  <a:gd name="T16" fmla="*/ 1 w 31"/>
                  <a:gd name="T17" fmla="*/ 2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22"/>
                  <a:gd name="T29" fmla="*/ 31 w 31"/>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22">
                    <a:moveTo>
                      <a:pt x="1" y="20"/>
                    </a:moveTo>
                    <a:lnTo>
                      <a:pt x="10" y="22"/>
                    </a:lnTo>
                    <a:lnTo>
                      <a:pt x="22" y="19"/>
                    </a:lnTo>
                    <a:lnTo>
                      <a:pt x="31" y="10"/>
                    </a:lnTo>
                    <a:lnTo>
                      <a:pt x="29" y="0"/>
                    </a:lnTo>
                    <a:lnTo>
                      <a:pt x="23" y="8"/>
                    </a:lnTo>
                    <a:lnTo>
                      <a:pt x="12" y="11"/>
                    </a:lnTo>
                    <a:lnTo>
                      <a:pt x="0" y="14"/>
                    </a:lnTo>
                    <a:lnTo>
                      <a:pt x="1" y="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520" name="Freeform 205"/>
              <p:cNvSpPr>
                <a:spLocks/>
              </p:cNvSpPr>
              <p:nvPr/>
            </p:nvSpPr>
            <p:spPr bwMode="auto">
              <a:xfrm>
                <a:off x="1293" y="2686"/>
                <a:ext cx="62" cy="64"/>
              </a:xfrm>
              <a:custGeom>
                <a:avLst/>
                <a:gdLst>
                  <a:gd name="T0" fmla="*/ 0 w 62"/>
                  <a:gd name="T1" fmla="*/ 61 h 64"/>
                  <a:gd name="T2" fmla="*/ 4 w 62"/>
                  <a:gd name="T3" fmla="*/ 64 h 64"/>
                  <a:gd name="T4" fmla="*/ 12 w 62"/>
                  <a:gd name="T5" fmla="*/ 61 h 64"/>
                  <a:gd name="T6" fmla="*/ 21 w 62"/>
                  <a:gd name="T7" fmla="*/ 57 h 64"/>
                  <a:gd name="T8" fmla="*/ 31 w 62"/>
                  <a:gd name="T9" fmla="*/ 49 h 64"/>
                  <a:gd name="T10" fmla="*/ 41 w 62"/>
                  <a:gd name="T11" fmla="*/ 39 h 64"/>
                  <a:gd name="T12" fmla="*/ 50 w 62"/>
                  <a:gd name="T13" fmla="*/ 27 h 64"/>
                  <a:gd name="T14" fmla="*/ 58 w 62"/>
                  <a:gd name="T15" fmla="*/ 14 h 64"/>
                  <a:gd name="T16" fmla="*/ 62 w 62"/>
                  <a:gd name="T17" fmla="*/ 0 h 64"/>
                  <a:gd name="T18" fmla="*/ 58 w 62"/>
                  <a:gd name="T19" fmla="*/ 5 h 64"/>
                  <a:gd name="T20" fmla="*/ 49 w 62"/>
                  <a:gd name="T21" fmla="*/ 12 h 64"/>
                  <a:gd name="T22" fmla="*/ 38 w 62"/>
                  <a:gd name="T23" fmla="*/ 21 h 64"/>
                  <a:gd name="T24" fmla="*/ 27 w 62"/>
                  <a:gd name="T25" fmla="*/ 30 h 64"/>
                  <a:gd name="T26" fmla="*/ 16 w 62"/>
                  <a:gd name="T27" fmla="*/ 39 h 64"/>
                  <a:gd name="T28" fmla="*/ 7 w 62"/>
                  <a:gd name="T29" fmla="*/ 48 h 64"/>
                  <a:gd name="T30" fmla="*/ 1 w 62"/>
                  <a:gd name="T31" fmla="*/ 55 h 64"/>
                  <a:gd name="T32" fmla="*/ 0 w 62"/>
                  <a:gd name="T33" fmla="*/ 61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4"/>
                  <a:gd name="T53" fmla="*/ 62 w 62"/>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4">
                    <a:moveTo>
                      <a:pt x="0" y="61"/>
                    </a:moveTo>
                    <a:lnTo>
                      <a:pt x="4" y="64"/>
                    </a:lnTo>
                    <a:lnTo>
                      <a:pt x="12" y="61"/>
                    </a:lnTo>
                    <a:lnTo>
                      <a:pt x="21" y="57"/>
                    </a:lnTo>
                    <a:lnTo>
                      <a:pt x="31" y="49"/>
                    </a:lnTo>
                    <a:lnTo>
                      <a:pt x="41" y="39"/>
                    </a:lnTo>
                    <a:lnTo>
                      <a:pt x="50" y="27"/>
                    </a:lnTo>
                    <a:lnTo>
                      <a:pt x="58" y="14"/>
                    </a:lnTo>
                    <a:lnTo>
                      <a:pt x="62" y="0"/>
                    </a:lnTo>
                    <a:lnTo>
                      <a:pt x="58" y="5"/>
                    </a:lnTo>
                    <a:lnTo>
                      <a:pt x="49" y="12"/>
                    </a:lnTo>
                    <a:lnTo>
                      <a:pt x="38" y="21"/>
                    </a:lnTo>
                    <a:lnTo>
                      <a:pt x="27" y="30"/>
                    </a:lnTo>
                    <a:lnTo>
                      <a:pt x="16" y="39"/>
                    </a:lnTo>
                    <a:lnTo>
                      <a:pt x="7" y="48"/>
                    </a:lnTo>
                    <a:lnTo>
                      <a:pt x="1" y="55"/>
                    </a:lnTo>
                    <a:lnTo>
                      <a:pt x="0" y="6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521" name="Freeform 206"/>
              <p:cNvSpPr>
                <a:spLocks/>
              </p:cNvSpPr>
              <p:nvPr/>
            </p:nvSpPr>
            <p:spPr bwMode="auto">
              <a:xfrm>
                <a:off x="1305" y="2756"/>
                <a:ext cx="48" cy="49"/>
              </a:xfrm>
              <a:custGeom>
                <a:avLst/>
                <a:gdLst>
                  <a:gd name="T0" fmla="*/ 0 w 48"/>
                  <a:gd name="T1" fmla="*/ 47 h 49"/>
                  <a:gd name="T2" fmla="*/ 3 w 48"/>
                  <a:gd name="T3" fmla="*/ 49 h 49"/>
                  <a:gd name="T4" fmla="*/ 7 w 48"/>
                  <a:gd name="T5" fmla="*/ 49 h 49"/>
                  <a:gd name="T6" fmla="*/ 15 w 48"/>
                  <a:gd name="T7" fmla="*/ 46 h 49"/>
                  <a:gd name="T8" fmla="*/ 23 w 48"/>
                  <a:gd name="T9" fmla="*/ 41 h 49"/>
                  <a:gd name="T10" fmla="*/ 31 w 48"/>
                  <a:gd name="T11" fmla="*/ 34 h 49"/>
                  <a:gd name="T12" fmla="*/ 38 w 48"/>
                  <a:gd name="T13" fmla="*/ 24 h 49"/>
                  <a:gd name="T14" fmla="*/ 46 w 48"/>
                  <a:gd name="T15" fmla="*/ 13 h 49"/>
                  <a:gd name="T16" fmla="*/ 48 w 48"/>
                  <a:gd name="T17" fmla="*/ 0 h 49"/>
                  <a:gd name="T18" fmla="*/ 43 w 48"/>
                  <a:gd name="T19" fmla="*/ 6 h 49"/>
                  <a:gd name="T20" fmla="*/ 35 w 48"/>
                  <a:gd name="T21" fmla="*/ 13 h 49"/>
                  <a:gd name="T22" fmla="*/ 26 w 48"/>
                  <a:gd name="T23" fmla="*/ 19 h 49"/>
                  <a:gd name="T24" fmla="*/ 17 w 48"/>
                  <a:gd name="T25" fmla="*/ 26 h 49"/>
                  <a:gd name="T26" fmla="*/ 10 w 48"/>
                  <a:gd name="T27" fmla="*/ 32 h 49"/>
                  <a:gd name="T28" fmla="*/ 4 w 48"/>
                  <a:gd name="T29" fmla="*/ 38 h 49"/>
                  <a:gd name="T30" fmla="*/ 0 w 48"/>
                  <a:gd name="T31" fmla="*/ 44 h 49"/>
                  <a:gd name="T32" fmla="*/ 0 w 48"/>
                  <a:gd name="T33" fmla="*/ 47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9"/>
                  <a:gd name="T53" fmla="*/ 48 w 4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9">
                    <a:moveTo>
                      <a:pt x="0" y="47"/>
                    </a:moveTo>
                    <a:lnTo>
                      <a:pt x="3" y="49"/>
                    </a:lnTo>
                    <a:lnTo>
                      <a:pt x="7" y="49"/>
                    </a:lnTo>
                    <a:lnTo>
                      <a:pt x="15" y="46"/>
                    </a:lnTo>
                    <a:lnTo>
                      <a:pt x="23" y="41"/>
                    </a:lnTo>
                    <a:lnTo>
                      <a:pt x="31" y="34"/>
                    </a:lnTo>
                    <a:lnTo>
                      <a:pt x="38" y="24"/>
                    </a:lnTo>
                    <a:lnTo>
                      <a:pt x="46" y="13"/>
                    </a:lnTo>
                    <a:lnTo>
                      <a:pt x="48" y="0"/>
                    </a:lnTo>
                    <a:lnTo>
                      <a:pt x="43" y="6"/>
                    </a:lnTo>
                    <a:lnTo>
                      <a:pt x="35" y="13"/>
                    </a:lnTo>
                    <a:lnTo>
                      <a:pt x="26" y="19"/>
                    </a:lnTo>
                    <a:lnTo>
                      <a:pt x="17" y="26"/>
                    </a:lnTo>
                    <a:lnTo>
                      <a:pt x="10" y="32"/>
                    </a:lnTo>
                    <a:lnTo>
                      <a:pt x="4" y="38"/>
                    </a:lnTo>
                    <a:lnTo>
                      <a:pt x="0" y="44"/>
                    </a:lnTo>
                    <a:lnTo>
                      <a:pt x="0" y="4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522" name="Freeform 207"/>
              <p:cNvSpPr>
                <a:spLocks/>
              </p:cNvSpPr>
              <p:nvPr/>
            </p:nvSpPr>
            <p:spPr bwMode="auto">
              <a:xfrm>
                <a:off x="1283" y="2583"/>
                <a:ext cx="68" cy="53"/>
              </a:xfrm>
              <a:custGeom>
                <a:avLst/>
                <a:gdLst>
                  <a:gd name="T0" fmla="*/ 0 w 68"/>
                  <a:gd name="T1" fmla="*/ 52 h 53"/>
                  <a:gd name="T2" fmla="*/ 3 w 68"/>
                  <a:gd name="T3" fmla="*/ 53 h 53"/>
                  <a:gd name="T4" fmla="*/ 11 w 68"/>
                  <a:gd name="T5" fmla="*/ 50 h 53"/>
                  <a:gd name="T6" fmla="*/ 22 w 68"/>
                  <a:gd name="T7" fmla="*/ 46 h 53"/>
                  <a:gd name="T8" fmla="*/ 34 w 68"/>
                  <a:gd name="T9" fmla="*/ 38 h 53"/>
                  <a:gd name="T10" fmla="*/ 45 w 68"/>
                  <a:gd name="T11" fmla="*/ 29 h 53"/>
                  <a:gd name="T12" fmla="*/ 56 w 68"/>
                  <a:gd name="T13" fmla="*/ 19 h 53"/>
                  <a:gd name="T14" fmla="*/ 65 w 68"/>
                  <a:gd name="T15" fmla="*/ 9 h 53"/>
                  <a:gd name="T16" fmla="*/ 68 w 68"/>
                  <a:gd name="T17" fmla="*/ 0 h 53"/>
                  <a:gd name="T18" fmla="*/ 62 w 68"/>
                  <a:gd name="T19" fmla="*/ 4 h 53"/>
                  <a:gd name="T20" fmla="*/ 51 w 68"/>
                  <a:gd name="T21" fmla="*/ 9 h 53"/>
                  <a:gd name="T22" fmla="*/ 39 w 68"/>
                  <a:gd name="T23" fmla="*/ 16 h 53"/>
                  <a:gd name="T24" fmla="*/ 28 w 68"/>
                  <a:gd name="T25" fmla="*/ 24 h 53"/>
                  <a:gd name="T26" fmla="*/ 16 w 68"/>
                  <a:gd name="T27" fmla="*/ 31 h 53"/>
                  <a:gd name="T28" fmla="*/ 6 w 68"/>
                  <a:gd name="T29" fmla="*/ 38 h 53"/>
                  <a:gd name="T30" fmla="*/ 1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1" y="50"/>
                    </a:lnTo>
                    <a:lnTo>
                      <a:pt x="22" y="46"/>
                    </a:lnTo>
                    <a:lnTo>
                      <a:pt x="34" y="38"/>
                    </a:lnTo>
                    <a:lnTo>
                      <a:pt x="45" y="29"/>
                    </a:lnTo>
                    <a:lnTo>
                      <a:pt x="56" y="19"/>
                    </a:lnTo>
                    <a:lnTo>
                      <a:pt x="65" y="9"/>
                    </a:lnTo>
                    <a:lnTo>
                      <a:pt x="68" y="0"/>
                    </a:lnTo>
                    <a:lnTo>
                      <a:pt x="62" y="4"/>
                    </a:lnTo>
                    <a:lnTo>
                      <a:pt x="51" y="9"/>
                    </a:lnTo>
                    <a:lnTo>
                      <a:pt x="39" y="16"/>
                    </a:lnTo>
                    <a:lnTo>
                      <a:pt x="28" y="24"/>
                    </a:lnTo>
                    <a:lnTo>
                      <a:pt x="16" y="31"/>
                    </a:lnTo>
                    <a:lnTo>
                      <a:pt x="6" y="38"/>
                    </a:lnTo>
                    <a:lnTo>
                      <a:pt x="1" y="46"/>
                    </a:lnTo>
                    <a:lnTo>
                      <a:pt x="0"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523" name="Freeform 208"/>
              <p:cNvSpPr>
                <a:spLocks/>
              </p:cNvSpPr>
              <p:nvPr/>
            </p:nvSpPr>
            <p:spPr bwMode="auto">
              <a:xfrm>
                <a:off x="1268" y="2497"/>
                <a:ext cx="56" cy="40"/>
              </a:xfrm>
              <a:custGeom>
                <a:avLst/>
                <a:gdLst>
                  <a:gd name="T0" fmla="*/ 0 w 56"/>
                  <a:gd name="T1" fmla="*/ 37 h 40"/>
                  <a:gd name="T2" fmla="*/ 4 w 56"/>
                  <a:gd name="T3" fmla="*/ 40 h 40"/>
                  <a:gd name="T4" fmla="*/ 10 w 56"/>
                  <a:gd name="T5" fmla="*/ 39 h 40"/>
                  <a:gd name="T6" fmla="*/ 21 w 56"/>
                  <a:gd name="T7" fmla="*/ 34 h 40"/>
                  <a:gd name="T8" fmla="*/ 31 w 56"/>
                  <a:gd name="T9" fmla="*/ 28 h 40"/>
                  <a:gd name="T10" fmla="*/ 40 w 56"/>
                  <a:gd name="T11" fmla="*/ 21 h 40"/>
                  <a:gd name="T12" fmla="*/ 49 w 56"/>
                  <a:gd name="T13" fmla="*/ 14 h 40"/>
                  <a:gd name="T14" fmla="*/ 54 w 56"/>
                  <a:gd name="T15" fmla="*/ 6 h 40"/>
                  <a:gd name="T16" fmla="*/ 56 w 56"/>
                  <a:gd name="T17" fmla="*/ 0 h 40"/>
                  <a:gd name="T18" fmla="*/ 52 w 56"/>
                  <a:gd name="T19" fmla="*/ 3 h 40"/>
                  <a:gd name="T20" fmla="*/ 44 w 56"/>
                  <a:gd name="T21" fmla="*/ 8 h 40"/>
                  <a:gd name="T22" fmla="*/ 35 w 56"/>
                  <a:gd name="T23" fmla="*/ 12 h 40"/>
                  <a:gd name="T24" fmla="*/ 25 w 56"/>
                  <a:gd name="T25" fmla="*/ 16 h 40"/>
                  <a:gd name="T26" fmla="*/ 16 w 56"/>
                  <a:gd name="T27" fmla="*/ 22 h 40"/>
                  <a:gd name="T28" fmla="*/ 9 w 56"/>
                  <a:gd name="T29" fmla="*/ 28 h 40"/>
                  <a:gd name="T30" fmla="*/ 3 w 56"/>
                  <a:gd name="T31" fmla="*/ 33 h 40"/>
                  <a:gd name="T32" fmla="*/ 0 w 56"/>
                  <a:gd name="T33" fmla="*/ 37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40"/>
                  <a:gd name="T53" fmla="*/ 56 w 56"/>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40">
                    <a:moveTo>
                      <a:pt x="0" y="37"/>
                    </a:moveTo>
                    <a:lnTo>
                      <a:pt x="4" y="40"/>
                    </a:lnTo>
                    <a:lnTo>
                      <a:pt x="10" y="39"/>
                    </a:lnTo>
                    <a:lnTo>
                      <a:pt x="21" y="34"/>
                    </a:lnTo>
                    <a:lnTo>
                      <a:pt x="31" y="28"/>
                    </a:lnTo>
                    <a:lnTo>
                      <a:pt x="40" y="21"/>
                    </a:lnTo>
                    <a:lnTo>
                      <a:pt x="49" y="14"/>
                    </a:lnTo>
                    <a:lnTo>
                      <a:pt x="54" y="6"/>
                    </a:lnTo>
                    <a:lnTo>
                      <a:pt x="56" y="0"/>
                    </a:lnTo>
                    <a:lnTo>
                      <a:pt x="52" y="3"/>
                    </a:lnTo>
                    <a:lnTo>
                      <a:pt x="44" y="8"/>
                    </a:lnTo>
                    <a:lnTo>
                      <a:pt x="35" y="12"/>
                    </a:lnTo>
                    <a:lnTo>
                      <a:pt x="25" y="16"/>
                    </a:lnTo>
                    <a:lnTo>
                      <a:pt x="16" y="22"/>
                    </a:lnTo>
                    <a:lnTo>
                      <a:pt x="9" y="28"/>
                    </a:lnTo>
                    <a:lnTo>
                      <a:pt x="3" y="33"/>
                    </a:lnTo>
                    <a:lnTo>
                      <a:pt x="0" y="3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524" name="Freeform 209"/>
              <p:cNvSpPr>
                <a:spLocks/>
              </p:cNvSpPr>
              <p:nvPr/>
            </p:nvSpPr>
            <p:spPr bwMode="auto">
              <a:xfrm>
                <a:off x="1345" y="2781"/>
                <a:ext cx="8" cy="58"/>
              </a:xfrm>
              <a:custGeom>
                <a:avLst/>
                <a:gdLst>
                  <a:gd name="T0" fmla="*/ 4 w 8"/>
                  <a:gd name="T1" fmla="*/ 0 h 58"/>
                  <a:gd name="T2" fmla="*/ 6 w 8"/>
                  <a:gd name="T3" fmla="*/ 12 h 58"/>
                  <a:gd name="T4" fmla="*/ 7 w 8"/>
                  <a:gd name="T5" fmla="*/ 33 h 58"/>
                  <a:gd name="T6" fmla="*/ 8 w 8"/>
                  <a:gd name="T7" fmla="*/ 50 h 58"/>
                  <a:gd name="T8" fmla="*/ 4 w 8"/>
                  <a:gd name="T9" fmla="*/ 58 h 58"/>
                  <a:gd name="T10" fmla="*/ 0 w 8"/>
                  <a:gd name="T11" fmla="*/ 50 h 58"/>
                  <a:gd name="T12" fmla="*/ 0 w 8"/>
                  <a:gd name="T13" fmla="*/ 33 h 58"/>
                  <a:gd name="T14" fmla="*/ 3 w 8"/>
                  <a:gd name="T15" fmla="*/ 13 h 58"/>
                  <a:gd name="T16" fmla="*/ 4 w 8"/>
                  <a:gd name="T17" fmla="*/ 0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58"/>
                  <a:gd name="T29" fmla="*/ 8 w 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58">
                    <a:moveTo>
                      <a:pt x="4" y="0"/>
                    </a:moveTo>
                    <a:lnTo>
                      <a:pt x="6" y="12"/>
                    </a:lnTo>
                    <a:lnTo>
                      <a:pt x="7" y="33"/>
                    </a:lnTo>
                    <a:lnTo>
                      <a:pt x="8" y="50"/>
                    </a:lnTo>
                    <a:lnTo>
                      <a:pt x="4" y="58"/>
                    </a:lnTo>
                    <a:lnTo>
                      <a:pt x="0" y="50"/>
                    </a:lnTo>
                    <a:lnTo>
                      <a:pt x="0" y="33"/>
                    </a:lnTo>
                    <a:lnTo>
                      <a:pt x="3" y="13"/>
                    </a:lnTo>
                    <a:lnTo>
                      <a:pt x="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525" name="Freeform 210"/>
              <p:cNvSpPr>
                <a:spLocks/>
              </p:cNvSpPr>
              <p:nvPr/>
            </p:nvSpPr>
            <p:spPr bwMode="auto">
              <a:xfrm>
                <a:off x="1355" y="2714"/>
                <a:ext cx="63" cy="82"/>
              </a:xfrm>
              <a:custGeom>
                <a:avLst/>
                <a:gdLst>
                  <a:gd name="T0" fmla="*/ 0 w 63"/>
                  <a:gd name="T1" fmla="*/ 0 h 82"/>
                  <a:gd name="T2" fmla="*/ 4 w 63"/>
                  <a:gd name="T3" fmla="*/ 9 h 82"/>
                  <a:gd name="T4" fmla="*/ 12 w 63"/>
                  <a:gd name="T5" fmla="*/ 23 h 82"/>
                  <a:gd name="T6" fmla="*/ 21 w 63"/>
                  <a:gd name="T7" fmla="*/ 37 h 82"/>
                  <a:gd name="T8" fmla="*/ 31 w 63"/>
                  <a:gd name="T9" fmla="*/ 52 h 82"/>
                  <a:gd name="T10" fmla="*/ 41 w 63"/>
                  <a:gd name="T11" fmla="*/ 66 h 82"/>
                  <a:gd name="T12" fmla="*/ 50 w 63"/>
                  <a:gd name="T13" fmla="*/ 76 h 82"/>
                  <a:gd name="T14" fmla="*/ 59 w 63"/>
                  <a:gd name="T15" fmla="*/ 82 h 82"/>
                  <a:gd name="T16" fmla="*/ 63 w 63"/>
                  <a:gd name="T17" fmla="*/ 80 h 82"/>
                  <a:gd name="T18" fmla="*/ 63 w 63"/>
                  <a:gd name="T19" fmla="*/ 74 h 82"/>
                  <a:gd name="T20" fmla="*/ 59 w 63"/>
                  <a:gd name="T21" fmla="*/ 64 h 82"/>
                  <a:gd name="T22" fmla="*/ 50 w 63"/>
                  <a:gd name="T23" fmla="*/ 54 h 82"/>
                  <a:gd name="T24" fmla="*/ 38 w 63"/>
                  <a:gd name="T25" fmla="*/ 42 h 82"/>
                  <a:gd name="T26" fmla="*/ 27 w 63"/>
                  <a:gd name="T27" fmla="*/ 30 h 82"/>
                  <a:gd name="T28" fmla="*/ 15 w 63"/>
                  <a:gd name="T29" fmla="*/ 18 h 82"/>
                  <a:gd name="T30" fmla="*/ 6 w 63"/>
                  <a:gd name="T31" fmla="*/ 8 h 82"/>
                  <a:gd name="T32" fmla="*/ 0 w 63"/>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2"/>
                  <a:gd name="T53" fmla="*/ 63 w 63"/>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2">
                    <a:moveTo>
                      <a:pt x="0" y="0"/>
                    </a:moveTo>
                    <a:lnTo>
                      <a:pt x="4" y="9"/>
                    </a:lnTo>
                    <a:lnTo>
                      <a:pt x="12" y="23"/>
                    </a:lnTo>
                    <a:lnTo>
                      <a:pt x="21" y="37"/>
                    </a:lnTo>
                    <a:lnTo>
                      <a:pt x="31" y="52"/>
                    </a:lnTo>
                    <a:lnTo>
                      <a:pt x="41" y="66"/>
                    </a:lnTo>
                    <a:lnTo>
                      <a:pt x="50" y="76"/>
                    </a:lnTo>
                    <a:lnTo>
                      <a:pt x="59" y="82"/>
                    </a:lnTo>
                    <a:lnTo>
                      <a:pt x="63" y="80"/>
                    </a:lnTo>
                    <a:lnTo>
                      <a:pt x="63" y="74"/>
                    </a:lnTo>
                    <a:lnTo>
                      <a:pt x="59" y="64"/>
                    </a:lnTo>
                    <a:lnTo>
                      <a:pt x="50" y="54"/>
                    </a:lnTo>
                    <a:lnTo>
                      <a:pt x="38" y="42"/>
                    </a:lnTo>
                    <a:lnTo>
                      <a:pt x="27" y="30"/>
                    </a:lnTo>
                    <a:lnTo>
                      <a:pt x="15" y="18"/>
                    </a:lnTo>
                    <a:lnTo>
                      <a:pt x="6" y="8"/>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526" name="Freeform 211"/>
              <p:cNvSpPr>
                <a:spLocks/>
              </p:cNvSpPr>
              <p:nvPr/>
            </p:nvSpPr>
            <p:spPr bwMode="auto">
              <a:xfrm>
                <a:off x="1353" y="2686"/>
                <a:ext cx="68" cy="74"/>
              </a:xfrm>
              <a:custGeom>
                <a:avLst/>
                <a:gdLst>
                  <a:gd name="T0" fmla="*/ 0 w 68"/>
                  <a:gd name="T1" fmla="*/ 0 h 74"/>
                  <a:gd name="T2" fmla="*/ 6 w 68"/>
                  <a:gd name="T3" fmla="*/ 9 h 74"/>
                  <a:gd name="T4" fmla="*/ 15 w 68"/>
                  <a:gd name="T5" fmla="*/ 23 h 74"/>
                  <a:gd name="T6" fmla="*/ 26 w 68"/>
                  <a:gd name="T7" fmla="*/ 36 h 74"/>
                  <a:gd name="T8" fmla="*/ 37 w 68"/>
                  <a:gd name="T9" fmla="*/ 49 h 74"/>
                  <a:gd name="T10" fmla="*/ 48 w 68"/>
                  <a:gd name="T11" fmla="*/ 61 h 74"/>
                  <a:gd name="T12" fmla="*/ 58 w 68"/>
                  <a:gd name="T13" fmla="*/ 70 h 74"/>
                  <a:gd name="T14" fmla="*/ 65 w 68"/>
                  <a:gd name="T15" fmla="*/ 74 h 74"/>
                  <a:gd name="T16" fmla="*/ 68 w 68"/>
                  <a:gd name="T17" fmla="*/ 73 h 74"/>
                  <a:gd name="T18" fmla="*/ 67 w 68"/>
                  <a:gd name="T19" fmla="*/ 65 h 74"/>
                  <a:gd name="T20" fmla="*/ 60 w 68"/>
                  <a:gd name="T21" fmla="*/ 57 h 74"/>
                  <a:gd name="T22" fmla="*/ 49 w 68"/>
                  <a:gd name="T23" fmla="*/ 46 h 74"/>
                  <a:gd name="T24" fmla="*/ 37 w 68"/>
                  <a:gd name="T25" fmla="*/ 34 h 74"/>
                  <a:gd name="T26" fmla="*/ 26 w 68"/>
                  <a:gd name="T27" fmla="*/ 24 h 74"/>
                  <a:gd name="T28" fmla="*/ 14 w 68"/>
                  <a:gd name="T29" fmla="*/ 14 h 74"/>
                  <a:gd name="T30" fmla="*/ 5 w 68"/>
                  <a:gd name="T31" fmla="*/ 6 h 74"/>
                  <a:gd name="T32" fmla="*/ 0 w 68"/>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74"/>
                  <a:gd name="T53" fmla="*/ 68 w 68"/>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74">
                    <a:moveTo>
                      <a:pt x="0" y="0"/>
                    </a:moveTo>
                    <a:lnTo>
                      <a:pt x="6" y="9"/>
                    </a:lnTo>
                    <a:lnTo>
                      <a:pt x="15" y="23"/>
                    </a:lnTo>
                    <a:lnTo>
                      <a:pt x="26" y="36"/>
                    </a:lnTo>
                    <a:lnTo>
                      <a:pt x="37" y="49"/>
                    </a:lnTo>
                    <a:lnTo>
                      <a:pt x="48" y="61"/>
                    </a:lnTo>
                    <a:lnTo>
                      <a:pt x="58" y="70"/>
                    </a:lnTo>
                    <a:lnTo>
                      <a:pt x="65" y="74"/>
                    </a:lnTo>
                    <a:lnTo>
                      <a:pt x="68" y="73"/>
                    </a:lnTo>
                    <a:lnTo>
                      <a:pt x="67" y="65"/>
                    </a:lnTo>
                    <a:lnTo>
                      <a:pt x="60" y="57"/>
                    </a:lnTo>
                    <a:lnTo>
                      <a:pt x="49" y="46"/>
                    </a:lnTo>
                    <a:lnTo>
                      <a:pt x="37" y="34"/>
                    </a:lnTo>
                    <a:lnTo>
                      <a:pt x="26" y="24"/>
                    </a:lnTo>
                    <a:lnTo>
                      <a:pt x="14" y="14"/>
                    </a:lnTo>
                    <a:lnTo>
                      <a:pt x="5"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527" name="Freeform 212"/>
              <p:cNvSpPr>
                <a:spLocks/>
              </p:cNvSpPr>
              <p:nvPr/>
            </p:nvSpPr>
            <p:spPr bwMode="auto">
              <a:xfrm>
                <a:off x="1353" y="2654"/>
                <a:ext cx="71" cy="65"/>
              </a:xfrm>
              <a:custGeom>
                <a:avLst/>
                <a:gdLst>
                  <a:gd name="T0" fmla="*/ 0 w 71"/>
                  <a:gd name="T1" fmla="*/ 0 h 65"/>
                  <a:gd name="T2" fmla="*/ 8 w 71"/>
                  <a:gd name="T3" fmla="*/ 10 h 65"/>
                  <a:gd name="T4" fmla="*/ 17 w 71"/>
                  <a:gd name="T5" fmla="*/ 22 h 65"/>
                  <a:gd name="T6" fmla="*/ 29 w 71"/>
                  <a:gd name="T7" fmla="*/ 34 h 65"/>
                  <a:gd name="T8" fmla="*/ 40 w 71"/>
                  <a:gd name="T9" fmla="*/ 46 h 65"/>
                  <a:gd name="T10" fmla="*/ 51 w 71"/>
                  <a:gd name="T11" fmla="*/ 56 h 65"/>
                  <a:gd name="T12" fmla="*/ 61 w 71"/>
                  <a:gd name="T13" fmla="*/ 62 h 65"/>
                  <a:gd name="T14" fmla="*/ 68 w 71"/>
                  <a:gd name="T15" fmla="*/ 65 h 65"/>
                  <a:gd name="T16" fmla="*/ 71 w 71"/>
                  <a:gd name="T17" fmla="*/ 63 h 65"/>
                  <a:gd name="T18" fmla="*/ 70 w 71"/>
                  <a:gd name="T19" fmla="*/ 58 h 65"/>
                  <a:gd name="T20" fmla="*/ 62 w 71"/>
                  <a:gd name="T21" fmla="*/ 50 h 65"/>
                  <a:gd name="T22" fmla="*/ 52 w 71"/>
                  <a:gd name="T23" fmla="*/ 41 h 65"/>
                  <a:gd name="T24" fmla="*/ 40 w 71"/>
                  <a:gd name="T25" fmla="*/ 32 h 65"/>
                  <a:gd name="T26" fmla="*/ 27 w 71"/>
                  <a:gd name="T27" fmla="*/ 24 h 65"/>
                  <a:gd name="T28" fmla="*/ 15 w 71"/>
                  <a:gd name="T29" fmla="*/ 15 h 65"/>
                  <a:gd name="T30" fmla="*/ 6 w 71"/>
                  <a:gd name="T31" fmla="*/ 7 h 65"/>
                  <a:gd name="T32" fmla="*/ 0 w 71"/>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65"/>
                  <a:gd name="T53" fmla="*/ 71 w 71"/>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65">
                    <a:moveTo>
                      <a:pt x="0" y="0"/>
                    </a:moveTo>
                    <a:lnTo>
                      <a:pt x="8" y="10"/>
                    </a:lnTo>
                    <a:lnTo>
                      <a:pt x="17" y="22"/>
                    </a:lnTo>
                    <a:lnTo>
                      <a:pt x="29" y="34"/>
                    </a:lnTo>
                    <a:lnTo>
                      <a:pt x="40" y="46"/>
                    </a:lnTo>
                    <a:lnTo>
                      <a:pt x="51" y="56"/>
                    </a:lnTo>
                    <a:lnTo>
                      <a:pt x="61" y="62"/>
                    </a:lnTo>
                    <a:lnTo>
                      <a:pt x="68" y="65"/>
                    </a:lnTo>
                    <a:lnTo>
                      <a:pt x="71" y="63"/>
                    </a:lnTo>
                    <a:lnTo>
                      <a:pt x="70" y="58"/>
                    </a:lnTo>
                    <a:lnTo>
                      <a:pt x="62" y="50"/>
                    </a:lnTo>
                    <a:lnTo>
                      <a:pt x="52" y="41"/>
                    </a:lnTo>
                    <a:lnTo>
                      <a:pt x="40" y="32"/>
                    </a:lnTo>
                    <a:lnTo>
                      <a:pt x="27" y="24"/>
                    </a:lnTo>
                    <a:lnTo>
                      <a:pt x="15" y="15"/>
                    </a:lnTo>
                    <a:lnTo>
                      <a:pt x="6" y="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528" name="Freeform 213"/>
              <p:cNvSpPr>
                <a:spLocks/>
              </p:cNvSpPr>
              <p:nvPr/>
            </p:nvSpPr>
            <p:spPr bwMode="auto">
              <a:xfrm>
                <a:off x="1348" y="2621"/>
                <a:ext cx="67" cy="51"/>
              </a:xfrm>
              <a:custGeom>
                <a:avLst/>
                <a:gdLst>
                  <a:gd name="T0" fmla="*/ 0 w 67"/>
                  <a:gd name="T1" fmla="*/ 0 h 51"/>
                  <a:gd name="T2" fmla="*/ 5 w 67"/>
                  <a:gd name="T3" fmla="*/ 8 h 51"/>
                  <a:gd name="T4" fmla="*/ 14 w 67"/>
                  <a:gd name="T5" fmla="*/ 17 h 51"/>
                  <a:gd name="T6" fmla="*/ 26 w 67"/>
                  <a:gd name="T7" fmla="*/ 27 h 51"/>
                  <a:gd name="T8" fmla="*/ 38 w 67"/>
                  <a:gd name="T9" fmla="*/ 36 h 51"/>
                  <a:gd name="T10" fmla="*/ 48 w 67"/>
                  <a:gd name="T11" fmla="*/ 45 h 51"/>
                  <a:gd name="T12" fmla="*/ 59 w 67"/>
                  <a:gd name="T13" fmla="*/ 49 h 51"/>
                  <a:gd name="T14" fmla="*/ 65 w 67"/>
                  <a:gd name="T15" fmla="*/ 51 h 51"/>
                  <a:gd name="T16" fmla="*/ 67 w 67"/>
                  <a:gd name="T17" fmla="*/ 46 h 51"/>
                  <a:gd name="T18" fmla="*/ 65 w 67"/>
                  <a:gd name="T19" fmla="*/ 39 h 51"/>
                  <a:gd name="T20" fmla="*/ 59 w 67"/>
                  <a:gd name="T21" fmla="*/ 33 h 51"/>
                  <a:gd name="T22" fmla="*/ 50 w 67"/>
                  <a:gd name="T23" fmla="*/ 27 h 51"/>
                  <a:gd name="T24" fmla="*/ 38 w 67"/>
                  <a:gd name="T25" fmla="*/ 21 h 51"/>
                  <a:gd name="T26" fmla="*/ 26 w 67"/>
                  <a:gd name="T27" fmla="*/ 15 h 51"/>
                  <a:gd name="T28" fmla="*/ 16 w 67"/>
                  <a:gd name="T29" fmla="*/ 11 h 51"/>
                  <a:gd name="T30" fmla="*/ 5 w 67"/>
                  <a:gd name="T31" fmla="*/ 5 h 51"/>
                  <a:gd name="T32" fmla="*/ 0 w 67"/>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51"/>
                  <a:gd name="T53" fmla="*/ 67 w 67"/>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51">
                    <a:moveTo>
                      <a:pt x="0" y="0"/>
                    </a:moveTo>
                    <a:lnTo>
                      <a:pt x="5" y="8"/>
                    </a:lnTo>
                    <a:lnTo>
                      <a:pt x="14" y="17"/>
                    </a:lnTo>
                    <a:lnTo>
                      <a:pt x="26" y="27"/>
                    </a:lnTo>
                    <a:lnTo>
                      <a:pt x="38" y="36"/>
                    </a:lnTo>
                    <a:lnTo>
                      <a:pt x="48" y="45"/>
                    </a:lnTo>
                    <a:lnTo>
                      <a:pt x="59" y="49"/>
                    </a:lnTo>
                    <a:lnTo>
                      <a:pt x="65" y="51"/>
                    </a:lnTo>
                    <a:lnTo>
                      <a:pt x="67" y="46"/>
                    </a:lnTo>
                    <a:lnTo>
                      <a:pt x="65" y="39"/>
                    </a:lnTo>
                    <a:lnTo>
                      <a:pt x="59" y="33"/>
                    </a:lnTo>
                    <a:lnTo>
                      <a:pt x="50" y="27"/>
                    </a:lnTo>
                    <a:lnTo>
                      <a:pt x="38" y="21"/>
                    </a:lnTo>
                    <a:lnTo>
                      <a:pt x="26" y="15"/>
                    </a:lnTo>
                    <a:lnTo>
                      <a:pt x="16" y="11"/>
                    </a:lnTo>
                    <a:lnTo>
                      <a:pt x="5" y="5"/>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529" name="Freeform 214"/>
              <p:cNvSpPr>
                <a:spLocks/>
              </p:cNvSpPr>
              <p:nvPr/>
            </p:nvSpPr>
            <p:spPr bwMode="auto">
              <a:xfrm>
                <a:off x="1343" y="2584"/>
                <a:ext cx="67" cy="46"/>
              </a:xfrm>
              <a:custGeom>
                <a:avLst/>
                <a:gdLst>
                  <a:gd name="T0" fmla="*/ 0 w 67"/>
                  <a:gd name="T1" fmla="*/ 0 h 46"/>
                  <a:gd name="T2" fmla="*/ 6 w 67"/>
                  <a:gd name="T3" fmla="*/ 6 h 46"/>
                  <a:gd name="T4" fmla="*/ 16 w 67"/>
                  <a:gd name="T5" fmla="*/ 15 h 46"/>
                  <a:gd name="T6" fmla="*/ 28 w 67"/>
                  <a:gd name="T7" fmla="*/ 24 h 46"/>
                  <a:gd name="T8" fmla="*/ 40 w 67"/>
                  <a:gd name="T9" fmla="*/ 33 h 46"/>
                  <a:gd name="T10" fmla="*/ 50 w 67"/>
                  <a:gd name="T11" fmla="*/ 40 h 46"/>
                  <a:gd name="T12" fmla="*/ 59 w 67"/>
                  <a:gd name="T13" fmla="*/ 45 h 46"/>
                  <a:gd name="T14" fmla="*/ 65 w 67"/>
                  <a:gd name="T15" fmla="*/ 46 h 46"/>
                  <a:gd name="T16" fmla="*/ 67 w 67"/>
                  <a:gd name="T17" fmla="*/ 42 h 46"/>
                  <a:gd name="T18" fmla="*/ 64 w 67"/>
                  <a:gd name="T19" fmla="*/ 34 h 46"/>
                  <a:gd name="T20" fmla="*/ 56 w 67"/>
                  <a:gd name="T21" fmla="*/ 28 h 46"/>
                  <a:gd name="T22" fmla="*/ 46 w 67"/>
                  <a:gd name="T23" fmla="*/ 23 h 46"/>
                  <a:gd name="T24" fmla="*/ 36 w 67"/>
                  <a:gd name="T25" fmla="*/ 17 h 46"/>
                  <a:gd name="T26" fmla="*/ 24 w 67"/>
                  <a:gd name="T27" fmla="*/ 12 h 46"/>
                  <a:gd name="T28" fmla="*/ 13 w 67"/>
                  <a:gd name="T29" fmla="*/ 8 h 46"/>
                  <a:gd name="T30" fmla="*/ 5 w 67"/>
                  <a:gd name="T31" fmla="*/ 3 h 46"/>
                  <a:gd name="T32" fmla="*/ 0 w 67"/>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6"/>
                  <a:gd name="T53" fmla="*/ 67 w 67"/>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6">
                    <a:moveTo>
                      <a:pt x="0" y="0"/>
                    </a:moveTo>
                    <a:lnTo>
                      <a:pt x="6" y="6"/>
                    </a:lnTo>
                    <a:lnTo>
                      <a:pt x="16" y="15"/>
                    </a:lnTo>
                    <a:lnTo>
                      <a:pt x="28" y="24"/>
                    </a:lnTo>
                    <a:lnTo>
                      <a:pt x="40" y="33"/>
                    </a:lnTo>
                    <a:lnTo>
                      <a:pt x="50" y="40"/>
                    </a:lnTo>
                    <a:lnTo>
                      <a:pt x="59" y="45"/>
                    </a:lnTo>
                    <a:lnTo>
                      <a:pt x="65" y="46"/>
                    </a:lnTo>
                    <a:lnTo>
                      <a:pt x="67" y="42"/>
                    </a:lnTo>
                    <a:lnTo>
                      <a:pt x="64" y="34"/>
                    </a:lnTo>
                    <a:lnTo>
                      <a:pt x="56" y="28"/>
                    </a:lnTo>
                    <a:lnTo>
                      <a:pt x="46" y="23"/>
                    </a:lnTo>
                    <a:lnTo>
                      <a:pt x="36" y="17"/>
                    </a:lnTo>
                    <a:lnTo>
                      <a:pt x="24" y="12"/>
                    </a:lnTo>
                    <a:lnTo>
                      <a:pt x="13" y="8"/>
                    </a:lnTo>
                    <a:lnTo>
                      <a:pt x="5"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530" name="Freeform 215"/>
              <p:cNvSpPr>
                <a:spLocks/>
              </p:cNvSpPr>
              <p:nvPr/>
            </p:nvSpPr>
            <p:spPr bwMode="auto">
              <a:xfrm>
                <a:off x="1337" y="2550"/>
                <a:ext cx="58" cy="24"/>
              </a:xfrm>
              <a:custGeom>
                <a:avLst/>
                <a:gdLst>
                  <a:gd name="T0" fmla="*/ 0 w 58"/>
                  <a:gd name="T1" fmla="*/ 0 h 24"/>
                  <a:gd name="T2" fmla="*/ 8 w 58"/>
                  <a:gd name="T3" fmla="*/ 6 h 24"/>
                  <a:gd name="T4" fmla="*/ 16 w 58"/>
                  <a:gd name="T5" fmla="*/ 11 h 24"/>
                  <a:gd name="T6" fmla="*/ 25 w 58"/>
                  <a:gd name="T7" fmla="*/ 17 h 24"/>
                  <a:gd name="T8" fmla="*/ 36 w 58"/>
                  <a:gd name="T9" fmla="*/ 21 h 24"/>
                  <a:gd name="T10" fmla="*/ 45 w 58"/>
                  <a:gd name="T11" fmla="*/ 24 h 24"/>
                  <a:gd name="T12" fmla="*/ 52 w 58"/>
                  <a:gd name="T13" fmla="*/ 24 h 24"/>
                  <a:gd name="T14" fmla="*/ 56 w 58"/>
                  <a:gd name="T15" fmla="*/ 23 h 24"/>
                  <a:gd name="T16" fmla="*/ 58 w 58"/>
                  <a:gd name="T17" fmla="*/ 18 h 24"/>
                  <a:gd name="T18" fmla="*/ 55 w 58"/>
                  <a:gd name="T19" fmla="*/ 12 h 24"/>
                  <a:gd name="T20" fmla="*/ 50 w 58"/>
                  <a:gd name="T21" fmla="*/ 8 h 24"/>
                  <a:gd name="T22" fmla="*/ 43 w 58"/>
                  <a:gd name="T23" fmla="*/ 6 h 24"/>
                  <a:gd name="T24" fmla="*/ 34 w 58"/>
                  <a:gd name="T25" fmla="*/ 5 h 24"/>
                  <a:gd name="T26" fmla="*/ 24 w 58"/>
                  <a:gd name="T27" fmla="*/ 5 h 24"/>
                  <a:gd name="T28" fmla="*/ 15 w 58"/>
                  <a:gd name="T29" fmla="*/ 3 h 24"/>
                  <a:gd name="T30" fmla="*/ 6 w 58"/>
                  <a:gd name="T31" fmla="*/ 2 h 24"/>
                  <a:gd name="T32" fmla="*/ 0 w 5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24"/>
                  <a:gd name="T53" fmla="*/ 58 w 5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24">
                    <a:moveTo>
                      <a:pt x="0" y="0"/>
                    </a:moveTo>
                    <a:lnTo>
                      <a:pt x="8" y="6"/>
                    </a:lnTo>
                    <a:lnTo>
                      <a:pt x="16" y="11"/>
                    </a:lnTo>
                    <a:lnTo>
                      <a:pt x="25" y="17"/>
                    </a:lnTo>
                    <a:lnTo>
                      <a:pt x="36" y="21"/>
                    </a:lnTo>
                    <a:lnTo>
                      <a:pt x="45" y="24"/>
                    </a:lnTo>
                    <a:lnTo>
                      <a:pt x="52" y="24"/>
                    </a:lnTo>
                    <a:lnTo>
                      <a:pt x="56" y="23"/>
                    </a:lnTo>
                    <a:lnTo>
                      <a:pt x="58" y="18"/>
                    </a:lnTo>
                    <a:lnTo>
                      <a:pt x="55" y="12"/>
                    </a:lnTo>
                    <a:lnTo>
                      <a:pt x="50" y="8"/>
                    </a:lnTo>
                    <a:lnTo>
                      <a:pt x="43" y="6"/>
                    </a:lnTo>
                    <a:lnTo>
                      <a:pt x="34" y="5"/>
                    </a:lnTo>
                    <a:lnTo>
                      <a:pt x="24" y="5"/>
                    </a:lnTo>
                    <a:lnTo>
                      <a:pt x="15" y="3"/>
                    </a:lnTo>
                    <a:lnTo>
                      <a:pt x="6" y="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531" name="Freeform 216"/>
              <p:cNvSpPr>
                <a:spLocks/>
              </p:cNvSpPr>
              <p:nvPr/>
            </p:nvSpPr>
            <p:spPr bwMode="auto">
              <a:xfrm>
                <a:off x="1331" y="2524"/>
                <a:ext cx="51" cy="12"/>
              </a:xfrm>
              <a:custGeom>
                <a:avLst/>
                <a:gdLst>
                  <a:gd name="T0" fmla="*/ 0 w 51"/>
                  <a:gd name="T1" fmla="*/ 0 h 12"/>
                  <a:gd name="T2" fmla="*/ 6 w 51"/>
                  <a:gd name="T3" fmla="*/ 1 h 12"/>
                  <a:gd name="T4" fmla="*/ 12 w 51"/>
                  <a:gd name="T5" fmla="*/ 4 h 12"/>
                  <a:gd name="T6" fmla="*/ 21 w 51"/>
                  <a:gd name="T7" fmla="*/ 7 h 12"/>
                  <a:gd name="T8" fmla="*/ 30 w 51"/>
                  <a:gd name="T9" fmla="*/ 10 h 12"/>
                  <a:gd name="T10" fmla="*/ 39 w 51"/>
                  <a:gd name="T11" fmla="*/ 12 h 12"/>
                  <a:gd name="T12" fmla="*/ 45 w 51"/>
                  <a:gd name="T13" fmla="*/ 12 h 12"/>
                  <a:gd name="T14" fmla="*/ 49 w 51"/>
                  <a:gd name="T15" fmla="*/ 10 h 12"/>
                  <a:gd name="T16" fmla="*/ 51 w 51"/>
                  <a:gd name="T17" fmla="*/ 6 h 12"/>
                  <a:gd name="T18" fmla="*/ 48 w 51"/>
                  <a:gd name="T19" fmla="*/ 1 h 12"/>
                  <a:gd name="T20" fmla="*/ 43 w 51"/>
                  <a:gd name="T21" fmla="*/ 0 h 12"/>
                  <a:gd name="T22" fmla="*/ 37 w 51"/>
                  <a:gd name="T23" fmla="*/ 0 h 12"/>
                  <a:gd name="T24" fmla="*/ 30 w 51"/>
                  <a:gd name="T25" fmla="*/ 0 h 12"/>
                  <a:gd name="T26" fmla="*/ 22 w 51"/>
                  <a:gd name="T27" fmla="*/ 1 h 12"/>
                  <a:gd name="T28" fmla="*/ 14 w 51"/>
                  <a:gd name="T29" fmla="*/ 1 h 12"/>
                  <a:gd name="T30" fmla="*/ 6 w 51"/>
                  <a:gd name="T31" fmla="*/ 1 h 12"/>
                  <a:gd name="T32" fmla="*/ 0 w 5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0" y="0"/>
                    </a:moveTo>
                    <a:lnTo>
                      <a:pt x="6" y="1"/>
                    </a:lnTo>
                    <a:lnTo>
                      <a:pt x="12" y="4"/>
                    </a:lnTo>
                    <a:lnTo>
                      <a:pt x="21" y="7"/>
                    </a:lnTo>
                    <a:lnTo>
                      <a:pt x="30" y="10"/>
                    </a:lnTo>
                    <a:lnTo>
                      <a:pt x="39" y="12"/>
                    </a:lnTo>
                    <a:lnTo>
                      <a:pt x="45" y="12"/>
                    </a:lnTo>
                    <a:lnTo>
                      <a:pt x="49" y="10"/>
                    </a:lnTo>
                    <a:lnTo>
                      <a:pt x="51" y="6"/>
                    </a:lnTo>
                    <a:lnTo>
                      <a:pt x="48" y="1"/>
                    </a:lnTo>
                    <a:lnTo>
                      <a:pt x="43" y="0"/>
                    </a:lnTo>
                    <a:lnTo>
                      <a:pt x="37" y="0"/>
                    </a:lnTo>
                    <a:lnTo>
                      <a:pt x="30" y="0"/>
                    </a:lnTo>
                    <a:lnTo>
                      <a:pt x="22" y="1"/>
                    </a:lnTo>
                    <a:lnTo>
                      <a:pt x="14" y="1"/>
                    </a:lnTo>
                    <a:lnTo>
                      <a:pt x="6" y="1"/>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532" name="Freeform 217"/>
              <p:cNvSpPr>
                <a:spLocks/>
              </p:cNvSpPr>
              <p:nvPr/>
            </p:nvSpPr>
            <p:spPr bwMode="auto">
              <a:xfrm>
                <a:off x="1322" y="2491"/>
                <a:ext cx="51" cy="15"/>
              </a:xfrm>
              <a:custGeom>
                <a:avLst/>
                <a:gdLst>
                  <a:gd name="T0" fmla="*/ 0 w 51"/>
                  <a:gd name="T1" fmla="*/ 8 h 15"/>
                  <a:gd name="T2" fmla="*/ 5 w 51"/>
                  <a:gd name="T3" fmla="*/ 11 h 15"/>
                  <a:gd name="T4" fmla="*/ 12 w 51"/>
                  <a:gd name="T5" fmla="*/ 12 h 15"/>
                  <a:gd name="T6" fmla="*/ 20 w 51"/>
                  <a:gd name="T7" fmla="*/ 14 h 15"/>
                  <a:gd name="T8" fmla="*/ 29 w 51"/>
                  <a:gd name="T9" fmla="*/ 15 h 15"/>
                  <a:gd name="T10" fmla="*/ 36 w 51"/>
                  <a:gd name="T11" fmla="*/ 14 h 15"/>
                  <a:gd name="T12" fmla="*/ 43 w 51"/>
                  <a:gd name="T13" fmla="*/ 12 h 15"/>
                  <a:gd name="T14" fmla="*/ 48 w 51"/>
                  <a:gd name="T15" fmla="*/ 9 h 15"/>
                  <a:gd name="T16" fmla="*/ 51 w 51"/>
                  <a:gd name="T17" fmla="*/ 5 h 15"/>
                  <a:gd name="T18" fmla="*/ 49 w 51"/>
                  <a:gd name="T19" fmla="*/ 2 h 15"/>
                  <a:gd name="T20" fmla="*/ 46 w 51"/>
                  <a:gd name="T21" fmla="*/ 0 h 15"/>
                  <a:gd name="T22" fmla="*/ 40 w 51"/>
                  <a:gd name="T23" fmla="*/ 0 h 15"/>
                  <a:gd name="T24" fmla="*/ 33 w 51"/>
                  <a:gd name="T25" fmla="*/ 2 h 15"/>
                  <a:gd name="T26" fmla="*/ 24 w 51"/>
                  <a:gd name="T27" fmla="*/ 3 h 15"/>
                  <a:gd name="T28" fmla="*/ 17 w 51"/>
                  <a:gd name="T29" fmla="*/ 6 h 15"/>
                  <a:gd name="T30" fmla="*/ 8 w 51"/>
                  <a:gd name="T31" fmla="*/ 8 h 15"/>
                  <a:gd name="T32" fmla="*/ 0 w 51"/>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5"/>
                  <a:gd name="T53" fmla="*/ 51 w 5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5">
                    <a:moveTo>
                      <a:pt x="0" y="8"/>
                    </a:moveTo>
                    <a:lnTo>
                      <a:pt x="5" y="11"/>
                    </a:lnTo>
                    <a:lnTo>
                      <a:pt x="12" y="12"/>
                    </a:lnTo>
                    <a:lnTo>
                      <a:pt x="20" y="14"/>
                    </a:lnTo>
                    <a:lnTo>
                      <a:pt x="29" y="15"/>
                    </a:lnTo>
                    <a:lnTo>
                      <a:pt x="36" y="14"/>
                    </a:lnTo>
                    <a:lnTo>
                      <a:pt x="43" y="12"/>
                    </a:lnTo>
                    <a:lnTo>
                      <a:pt x="48" y="9"/>
                    </a:lnTo>
                    <a:lnTo>
                      <a:pt x="51" y="5"/>
                    </a:lnTo>
                    <a:lnTo>
                      <a:pt x="49" y="2"/>
                    </a:lnTo>
                    <a:lnTo>
                      <a:pt x="46" y="0"/>
                    </a:lnTo>
                    <a:lnTo>
                      <a:pt x="40" y="0"/>
                    </a:lnTo>
                    <a:lnTo>
                      <a:pt x="33" y="2"/>
                    </a:lnTo>
                    <a:lnTo>
                      <a:pt x="24" y="3"/>
                    </a:lnTo>
                    <a:lnTo>
                      <a:pt x="17" y="6"/>
                    </a:lnTo>
                    <a:lnTo>
                      <a:pt x="8" y="8"/>
                    </a:lnTo>
                    <a:lnTo>
                      <a:pt x="0" y="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533" name="Freeform 218"/>
              <p:cNvSpPr>
                <a:spLocks/>
              </p:cNvSpPr>
              <p:nvPr/>
            </p:nvSpPr>
            <p:spPr bwMode="auto">
              <a:xfrm>
                <a:off x="1297" y="2447"/>
                <a:ext cx="55" cy="15"/>
              </a:xfrm>
              <a:custGeom>
                <a:avLst/>
                <a:gdLst>
                  <a:gd name="T0" fmla="*/ 0 w 55"/>
                  <a:gd name="T1" fmla="*/ 3 h 15"/>
                  <a:gd name="T2" fmla="*/ 5 w 55"/>
                  <a:gd name="T3" fmla="*/ 4 h 15"/>
                  <a:gd name="T4" fmla="*/ 12 w 55"/>
                  <a:gd name="T5" fmla="*/ 7 h 15"/>
                  <a:gd name="T6" fmla="*/ 20 w 55"/>
                  <a:gd name="T7" fmla="*/ 10 h 15"/>
                  <a:gd name="T8" fmla="*/ 28 w 55"/>
                  <a:gd name="T9" fmla="*/ 13 h 15"/>
                  <a:gd name="T10" fmla="*/ 36 w 55"/>
                  <a:gd name="T11" fmla="*/ 15 h 15"/>
                  <a:gd name="T12" fmla="*/ 43 w 55"/>
                  <a:gd name="T13" fmla="*/ 15 h 15"/>
                  <a:gd name="T14" fmla="*/ 51 w 55"/>
                  <a:gd name="T15" fmla="*/ 13 h 15"/>
                  <a:gd name="T16" fmla="*/ 55 w 55"/>
                  <a:gd name="T17" fmla="*/ 10 h 15"/>
                  <a:gd name="T18" fmla="*/ 55 w 55"/>
                  <a:gd name="T19" fmla="*/ 6 h 15"/>
                  <a:gd name="T20" fmla="*/ 52 w 55"/>
                  <a:gd name="T21" fmla="*/ 3 h 15"/>
                  <a:gd name="T22" fmla="*/ 45 w 55"/>
                  <a:gd name="T23" fmla="*/ 1 h 15"/>
                  <a:gd name="T24" fmla="*/ 34 w 55"/>
                  <a:gd name="T25" fmla="*/ 0 h 15"/>
                  <a:gd name="T26" fmla="*/ 24 w 55"/>
                  <a:gd name="T27" fmla="*/ 1 h 15"/>
                  <a:gd name="T28" fmla="*/ 14 w 55"/>
                  <a:gd name="T29" fmla="*/ 1 h 15"/>
                  <a:gd name="T30" fmla="*/ 6 w 55"/>
                  <a:gd name="T31" fmla="*/ 3 h 15"/>
                  <a:gd name="T32" fmla="*/ 0 w 55"/>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5"/>
                  <a:gd name="T53" fmla="*/ 55 w 5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5">
                    <a:moveTo>
                      <a:pt x="0" y="3"/>
                    </a:moveTo>
                    <a:lnTo>
                      <a:pt x="5" y="4"/>
                    </a:lnTo>
                    <a:lnTo>
                      <a:pt x="12" y="7"/>
                    </a:lnTo>
                    <a:lnTo>
                      <a:pt x="20" y="10"/>
                    </a:lnTo>
                    <a:lnTo>
                      <a:pt x="28" y="13"/>
                    </a:lnTo>
                    <a:lnTo>
                      <a:pt x="36" y="15"/>
                    </a:lnTo>
                    <a:lnTo>
                      <a:pt x="43" y="15"/>
                    </a:lnTo>
                    <a:lnTo>
                      <a:pt x="51" y="13"/>
                    </a:lnTo>
                    <a:lnTo>
                      <a:pt x="55" y="10"/>
                    </a:lnTo>
                    <a:lnTo>
                      <a:pt x="55" y="6"/>
                    </a:lnTo>
                    <a:lnTo>
                      <a:pt x="52" y="3"/>
                    </a:lnTo>
                    <a:lnTo>
                      <a:pt x="45" y="1"/>
                    </a:lnTo>
                    <a:lnTo>
                      <a:pt x="34" y="0"/>
                    </a:lnTo>
                    <a:lnTo>
                      <a:pt x="24" y="1"/>
                    </a:lnTo>
                    <a:lnTo>
                      <a:pt x="14" y="1"/>
                    </a:lnTo>
                    <a:lnTo>
                      <a:pt x="6" y="3"/>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534" name="Freeform 219"/>
              <p:cNvSpPr>
                <a:spLocks/>
              </p:cNvSpPr>
              <p:nvPr/>
            </p:nvSpPr>
            <p:spPr bwMode="auto">
              <a:xfrm>
                <a:off x="1353" y="2746"/>
                <a:ext cx="52" cy="84"/>
              </a:xfrm>
              <a:custGeom>
                <a:avLst/>
                <a:gdLst>
                  <a:gd name="T0" fmla="*/ 52 w 52"/>
                  <a:gd name="T1" fmla="*/ 81 h 84"/>
                  <a:gd name="T2" fmla="*/ 51 w 52"/>
                  <a:gd name="T3" fmla="*/ 76 h 84"/>
                  <a:gd name="T4" fmla="*/ 45 w 52"/>
                  <a:gd name="T5" fmla="*/ 69 h 84"/>
                  <a:gd name="T6" fmla="*/ 37 w 52"/>
                  <a:gd name="T7" fmla="*/ 59 h 84"/>
                  <a:gd name="T8" fmla="*/ 29 w 52"/>
                  <a:gd name="T9" fmla="*/ 47 h 84"/>
                  <a:gd name="T10" fmla="*/ 18 w 52"/>
                  <a:gd name="T11" fmla="*/ 35 h 84"/>
                  <a:gd name="T12" fmla="*/ 9 w 52"/>
                  <a:gd name="T13" fmla="*/ 22 h 84"/>
                  <a:gd name="T14" fmla="*/ 3 w 52"/>
                  <a:gd name="T15" fmla="*/ 10 h 84"/>
                  <a:gd name="T16" fmla="*/ 0 w 52"/>
                  <a:gd name="T17" fmla="*/ 0 h 84"/>
                  <a:gd name="T18" fmla="*/ 3 w 52"/>
                  <a:gd name="T19" fmla="*/ 13 h 84"/>
                  <a:gd name="T20" fmla="*/ 9 w 52"/>
                  <a:gd name="T21" fmla="*/ 28 h 84"/>
                  <a:gd name="T22" fmla="*/ 18 w 52"/>
                  <a:gd name="T23" fmla="*/ 44 h 84"/>
                  <a:gd name="T24" fmla="*/ 26 w 52"/>
                  <a:gd name="T25" fmla="*/ 59 h 84"/>
                  <a:gd name="T26" fmla="*/ 34 w 52"/>
                  <a:gd name="T27" fmla="*/ 70 h 84"/>
                  <a:gd name="T28" fmla="*/ 42 w 52"/>
                  <a:gd name="T29" fmla="*/ 79 h 84"/>
                  <a:gd name="T30" fmla="*/ 48 w 52"/>
                  <a:gd name="T31" fmla="*/ 84 h 84"/>
                  <a:gd name="T32" fmla="*/ 52 w 52"/>
                  <a:gd name="T33" fmla="*/ 81 h 8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4"/>
                  <a:gd name="T53" fmla="*/ 52 w 52"/>
                  <a:gd name="T54" fmla="*/ 84 h 8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4">
                    <a:moveTo>
                      <a:pt x="52" y="81"/>
                    </a:moveTo>
                    <a:lnTo>
                      <a:pt x="51" y="76"/>
                    </a:lnTo>
                    <a:lnTo>
                      <a:pt x="45" y="69"/>
                    </a:lnTo>
                    <a:lnTo>
                      <a:pt x="37" y="59"/>
                    </a:lnTo>
                    <a:lnTo>
                      <a:pt x="29" y="47"/>
                    </a:lnTo>
                    <a:lnTo>
                      <a:pt x="18" y="35"/>
                    </a:lnTo>
                    <a:lnTo>
                      <a:pt x="9" y="22"/>
                    </a:lnTo>
                    <a:lnTo>
                      <a:pt x="3" y="10"/>
                    </a:lnTo>
                    <a:lnTo>
                      <a:pt x="0" y="0"/>
                    </a:lnTo>
                    <a:lnTo>
                      <a:pt x="3" y="13"/>
                    </a:lnTo>
                    <a:lnTo>
                      <a:pt x="9" y="28"/>
                    </a:lnTo>
                    <a:lnTo>
                      <a:pt x="18" y="44"/>
                    </a:lnTo>
                    <a:lnTo>
                      <a:pt x="26" y="59"/>
                    </a:lnTo>
                    <a:lnTo>
                      <a:pt x="34" y="70"/>
                    </a:lnTo>
                    <a:lnTo>
                      <a:pt x="42" y="79"/>
                    </a:lnTo>
                    <a:lnTo>
                      <a:pt x="48" y="84"/>
                    </a:lnTo>
                    <a:lnTo>
                      <a:pt x="52" y="8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535" name="Freeform 220"/>
              <p:cNvSpPr>
                <a:spLocks/>
              </p:cNvSpPr>
              <p:nvPr/>
            </p:nvSpPr>
            <p:spPr bwMode="auto">
              <a:xfrm>
                <a:off x="1349" y="2781"/>
                <a:ext cx="33" cy="61"/>
              </a:xfrm>
              <a:custGeom>
                <a:avLst/>
                <a:gdLst>
                  <a:gd name="T0" fmla="*/ 0 w 33"/>
                  <a:gd name="T1" fmla="*/ 0 h 61"/>
                  <a:gd name="T2" fmla="*/ 7 w 33"/>
                  <a:gd name="T3" fmla="*/ 19 h 61"/>
                  <a:gd name="T4" fmla="*/ 18 w 33"/>
                  <a:gd name="T5" fmla="*/ 40 h 61"/>
                  <a:gd name="T6" fmla="*/ 27 w 33"/>
                  <a:gd name="T7" fmla="*/ 58 h 61"/>
                  <a:gd name="T8" fmla="*/ 33 w 33"/>
                  <a:gd name="T9" fmla="*/ 61 h 61"/>
                  <a:gd name="T10" fmla="*/ 30 w 33"/>
                  <a:gd name="T11" fmla="*/ 49 h 61"/>
                  <a:gd name="T12" fmla="*/ 21 w 33"/>
                  <a:gd name="T13" fmla="*/ 31 h 61"/>
                  <a:gd name="T14" fmla="*/ 9 w 33"/>
                  <a:gd name="T15" fmla="*/ 13 h 61"/>
                  <a:gd name="T16" fmla="*/ 0 w 33"/>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1"/>
                  <a:gd name="T29" fmla="*/ 33 w 33"/>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1">
                    <a:moveTo>
                      <a:pt x="0" y="0"/>
                    </a:moveTo>
                    <a:lnTo>
                      <a:pt x="7" y="19"/>
                    </a:lnTo>
                    <a:lnTo>
                      <a:pt x="18" y="40"/>
                    </a:lnTo>
                    <a:lnTo>
                      <a:pt x="27" y="58"/>
                    </a:lnTo>
                    <a:lnTo>
                      <a:pt x="33" y="61"/>
                    </a:lnTo>
                    <a:lnTo>
                      <a:pt x="30" y="49"/>
                    </a:lnTo>
                    <a:lnTo>
                      <a:pt x="21" y="31"/>
                    </a:lnTo>
                    <a:lnTo>
                      <a:pt x="9" y="1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536" name="Freeform 221"/>
              <p:cNvSpPr>
                <a:spLocks/>
              </p:cNvSpPr>
              <p:nvPr/>
            </p:nvSpPr>
            <p:spPr bwMode="auto">
              <a:xfrm>
                <a:off x="1110" y="2296"/>
                <a:ext cx="88" cy="322"/>
              </a:xfrm>
              <a:custGeom>
                <a:avLst/>
                <a:gdLst>
                  <a:gd name="T0" fmla="*/ 77 w 88"/>
                  <a:gd name="T1" fmla="*/ 0 h 322"/>
                  <a:gd name="T2" fmla="*/ 80 w 88"/>
                  <a:gd name="T3" fmla="*/ 0 h 322"/>
                  <a:gd name="T4" fmla="*/ 83 w 88"/>
                  <a:gd name="T5" fmla="*/ 0 h 322"/>
                  <a:gd name="T6" fmla="*/ 86 w 88"/>
                  <a:gd name="T7" fmla="*/ 2 h 322"/>
                  <a:gd name="T8" fmla="*/ 88 w 88"/>
                  <a:gd name="T9" fmla="*/ 2 h 322"/>
                  <a:gd name="T10" fmla="*/ 54 w 88"/>
                  <a:gd name="T11" fmla="*/ 42 h 322"/>
                  <a:gd name="T12" fmla="*/ 32 w 88"/>
                  <a:gd name="T13" fmla="*/ 84 h 322"/>
                  <a:gd name="T14" fmla="*/ 18 w 88"/>
                  <a:gd name="T15" fmla="*/ 129 h 322"/>
                  <a:gd name="T16" fmla="*/ 12 w 88"/>
                  <a:gd name="T17" fmla="*/ 173 h 322"/>
                  <a:gd name="T18" fmla="*/ 10 w 88"/>
                  <a:gd name="T19" fmla="*/ 216 h 322"/>
                  <a:gd name="T20" fmla="*/ 13 w 88"/>
                  <a:gd name="T21" fmla="*/ 256 h 322"/>
                  <a:gd name="T22" fmla="*/ 19 w 88"/>
                  <a:gd name="T23" fmla="*/ 291 h 322"/>
                  <a:gd name="T24" fmla="*/ 23 w 88"/>
                  <a:gd name="T25" fmla="*/ 322 h 322"/>
                  <a:gd name="T26" fmla="*/ 12 w 88"/>
                  <a:gd name="T27" fmla="*/ 297 h 322"/>
                  <a:gd name="T28" fmla="*/ 3 w 88"/>
                  <a:gd name="T29" fmla="*/ 260 h 322"/>
                  <a:gd name="T30" fmla="*/ 0 w 88"/>
                  <a:gd name="T31" fmla="*/ 215 h 322"/>
                  <a:gd name="T32" fmla="*/ 3 w 88"/>
                  <a:gd name="T33" fmla="*/ 164 h 322"/>
                  <a:gd name="T34" fmla="*/ 12 w 88"/>
                  <a:gd name="T35" fmla="*/ 114 h 322"/>
                  <a:gd name="T36" fmla="*/ 26 w 88"/>
                  <a:gd name="T37" fmla="*/ 67 h 322"/>
                  <a:gd name="T38" fmla="*/ 47 w 88"/>
                  <a:gd name="T39" fmla="*/ 28 h 322"/>
                  <a:gd name="T40" fmla="*/ 77 w 88"/>
                  <a:gd name="T41" fmla="*/ 0 h 3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8"/>
                  <a:gd name="T64" fmla="*/ 0 h 322"/>
                  <a:gd name="T65" fmla="*/ 88 w 88"/>
                  <a:gd name="T66" fmla="*/ 322 h 3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8" h="322">
                    <a:moveTo>
                      <a:pt x="77" y="0"/>
                    </a:moveTo>
                    <a:lnTo>
                      <a:pt x="80" y="0"/>
                    </a:lnTo>
                    <a:lnTo>
                      <a:pt x="83" y="0"/>
                    </a:lnTo>
                    <a:lnTo>
                      <a:pt x="86" y="2"/>
                    </a:lnTo>
                    <a:lnTo>
                      <a:pt x="88" y="2"/>
                    </a:lnTo>
                    <a:lnTo>
                      <a:pt x="54" y="42"/>
                    </a:lnTo>
                    <a:lnTo>
                      <a:pt x="32" y="84"/>
                    </a:lnTo>
                    <a:lnTo>
                      <a:pt x="18" y="129"/>
                    </a:lnTo>
                    <a:lnTo>
                      <a:pt x="12" y="173"/>
                    </a:lnTo>
                    <a:lnTo>
                      <a:pt x="10" y="216"/>
                    </a:lnTo>
                    <a:lnTo>
                      <a:pt x="13" y="256"/>
                    </a:lnTo>
                    <a:lnTo>
                      <a:pt x="19" y="291"/>
                    </a:lnTo>
                    <a:lnTo>
                      <a:pt x="23" y="322"/>
                    </a:lnTo>
                    <a:lnTo>
                      <a:pt x="12" y="297"/>
                    </a:lnTo>
                    <a:lnTo>
                      <a:pt x="3" y="260"/>
                    </a:lnTo>
                    <a:lnTo>
                      <a:pt x="0" y="215"/>
                    </a:lnTo>
                    <a:lnTo>
                      <a:pt x="3" y="164"/>
                    </a:lnTo>
                    <a:lnTo>
                      <a:pt x="12" y="114"/>
                    </a:lnTo>
                    <a:lnTo>
                      <a:pt x="26" y="67"/>
                    </a:lnTo>
                    <a:lnTo>
                      <a:pt x="47" y="28"/>
                    </a:lnTo>
                    <a:lnTo>
                      <a:pt x="7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537" name="Freeform 222"/>
              <p:cNvSpPr>
                <a:spLocks/>
              </p:cNvSpPr>
              <p:nvPr/>
            </p:nvSpPr>
            <p:spPr bwMode="auto">
              <a:xfrm>
                <a:off x="1120" y="2567"/>
                <a:ext cx="64" cy="43"/>
              </a:xfrm>
              <a:custGeom>
                <a:avLst/>
                <a:gdLst>
                  <a:gd name="T0" fmla="*/ 0 w 64"/>
                  <a:gd name="T1" fmla="*/ 0 h 43"/>
                  <a:gd name="T2" fmla="*/ 6 w 64"/>
                  <a:gd name="T3" fmla="*/ 9 h 43"/>
                  <a:gd name="T4" fmla="*/ 15 w 64"/>
                  <a:gd name="T5" fmla="*/ 17 h 43"/>
                  <a:gd name="T6" fmla="*/ 24 w 64"/>
                  <a:gd name="T7" fmla="*/ 25 h 43"/>
                  <a:gd name="T8" fmla="*/ 34 w 64"/>
                  <a:gd name="T9" fmla="*/ 32 h 43"/>
                  <a:gd name="T10" fmla="*/ 44 w 64"/>
                  <a:gd name="T11" fmla="*/ 38 h 43"/>
                  <a:gd name="T12" fmla="*/ 53 w 64"/>
                  <a:gd name="T13" fmla="*/ 41 h 43"/>
                  <a:gd name="T14" fmla="*/ 61 w 64"/>
                  <a:gd name="T15" fmla="*/ 43 h 43"/>
                  <a:gd name="T16" fmla="*/ 64 w 64"/>
                  <a:gd name="T17" fmla="*/ 41 h 43"/>
                  <a:gd name="T18" fmla="*/ 64 w 64"/>
                  <a:gd name="T19" fmla="*/ 38 h 43"/>
                  <a:gd name="T20" fmla="*/ 58 w 64"/>
                  <a:gd name="T21" fmla="*/ 34 h 43"/>
                  <a:gd name="T22" fmla="*/ 50 w 64"/>
                  <a:gd name="T23" fmla="*/ 29 h 43"/>
                  <a:gd name="T24" fmla="*/ 42 w 64"/>
                  <a:gd name="T25" fmla="*/ 25 h 43"/>
                  <a:gd name="T26" fmla="*/ 30 w 64"/>
                  <a:gd name="T27" fmla="*/ 19 h 43"/>
                  <a:gd name="T28" fmla="*/ 19 w 64"/>
                  <a:gd name="T29" fmla="*/ 13 h 43"/>
                  <a:gd name="T30" fmla="*/ 9 w 64"/>
                  <a:gd name="T31" fmla="*/ 7 h 43"/>
                  <a:gd name="T32" fmla="*/ 0 w 64"/>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43"/>
                  <a:gd name="T53" fmla="*/ 64 w 64"/>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43">
                    <a:moveTo>
                      <a:pt x="0" y="0"/>
                    </a:moveTo>
                    <a:lnTo>
                      <a:pt x="6" y="9"/>
                    </a:lnTo>
                    <a:lnTo>
                      <a:pt x="15" y="17"/>
                    </a:lnTo>
                    <a:lnTo>
                      <a:pt x="24" y="25"/>
                    </a:lnTo>
                    <a:lnTo>
                      <a:pt x="34" y="32"/>
                    </a:lnTo>
                    <a:lnTo>
                      <a:pt x="44" y="38"/>
                    </a:lnTo>
                    <a:lnTo>
                      <a:pt x="53" y="41"/>
                    </a:lnTo>
                    <a:lnTo>
                      <a:pt x="61" y="43"/>
                    </a:lnTo>
                    <a:lnTo>
                      <a:pt x="64" y="41"/>
                    </a:lnTo>
                    <a:lnTo>
                      <a:pt x="64" y="38"/>
                    </a:lnTo>
                    <a:lnTo>
                      <a:pt x="58" y="34"/>
                    </a:lnTo>
                    <a:lnTo>
                      <a:pt x="50" y="29"/>
                    </a:lnTo>
                    <a:lnTo>
                      <a:pt x="42" y="25"/>
                    </a:lnTo>
                    <a:lnTo>
                      <a:pt x="30" y="19"/>
                    </a:lnTo>
                    <a:lnTo>
                      <a:pt x="19" y="13"/>
                    </a:lnTo>
                    <a:lnTo>
                      <a:pt x="9" y="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538" name="Freeform 223"/>
              <p:cNvSpPr>
                <a:spLocks/>
              </p:cNvSpPr>
              <p:nvPr/>
            </p:nvSpPr>
            <p:spPr bwMode="auto">
              <a:xfrm>
                <a:off x="1117" y="2536"/>
                <a:ext cx="76" cy="63"/>
              </a:xfrm>
              <a:custGeom>
                <a:avLst/>
                <a:gdLst>
                  <a:gd name="T0" fmla="*/ 76 w 76"/>
                  <a:gd name="T1" fmla="*/ 63 h 63"/>
                  <a:gd name="T2" fmla="*/ 71 w 76"/>
                  <a:gd name="T3" fmla="*/ 63 h 63"/>
                  <a:gd name="T4" fmla="*/ 64 w 76"/>
                  <a:gd name="T5" fmla="*/ 60 h 63"/>
                  <a:gd name="T6" fmla="*/ 53 w 76"/>
                  <a:gd name="T7" fmla="*/ 54 h 63"/>
                  <a:gd name="T8" fmla="*/ 40 w 76"/>
                  <a:gd name="T9" fmla="*/ 47 h 63"/>
                  <a:gd name="T10" fmla="*/ 27 w 76"/>
                  <a:gd name="T11" fmla="*/ 37 h 63"/>
                  <a:gd name="T12" fmla="*/ 15 w 76"/>
                  <a:gd name="T13" fmla="*/ 25 h 63"/>
                  <a:gd name="T14" fmla="*/ 6 w 76"/>
                  <a:gd name="T15" fmla="*/ 13 h 63"/>
                  <a:gd name="T16" fmla="*/ 0 w 76"/>
                  <a:gd name="T17" fmla="*/ 0 h 63"/>
                  <a:gd name="T18" fmla="*/ 8 w 76"/>
                  <a:gd name="T19" fmla="*/ 7 h 63"/>
                  <a:gd name="T20" fmla="*/ 19 w 76"/>
                  <a:gd name="T21" fmla="*/ 16 h 63"/>
                  <a:gd name="T22" fmla="*/ 33 w 76"/>
                  <a:gd name="T23" fmla="*/ 26 h 63"/>
                  <a:gd name="T24" fmla="*/ 46 w 76"/>
                  <a:gd name="T25" fmla="*/ 35 h 63"/>
                  <a:gd name="T26" fmla="*/ 58 w 76"/>
                  <a:gd name="T27" fmla="*/ 44 h 63"/>
                  <a:gd name="T28" fmla="*/ 68 w 76"/>
                  <a:gd name="T29" fmla="*/ 53 h 63"/>
                  <a:gd name="T30" fmla="*/ 74 w 76"/>
                  <a:gd name="T31" fmla="*/ 59 h 63"/>
                  <a:gd name="T32" fmla="*/ 76 w 76"/>
                  <a:gd name="T33" fmla="*/ 63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63"/>
                  <a:gd name="T53" fmla="*/ 76 w 76"/>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63">
                    <a:moveTo>
                      <a:pt x="76" y="63"/>
                    </a:moveTo>
                    <a:lnTo>
                      <a:pt x="71" y="63"/>
                    </a:lnTo>
                    <a:lnTo>
                      <a:pt x="64" y="60"/>
                    </a:lnTo>
                    <a:lnTo>
                      <a:pt x="53" y="54"/>
                    </a:lnTo>
                    <a:lnTo>
                      <a:pt x="40" y="47"/>
                    </a:lnTo>
                    <a:lnTo>
                      <a:pt x="27" y="37"/>
                    </a:lnTo>
                    <a:lnTo>
                      <a:pt x="15" y="25"/>
                    </a:lnTo>
                    <a:lnTo>
                      <a:pt x="6" y="13"/>
                    </a:lnTo>
                    <a:lnTo>
                      <a:pt x="0" y="0"/>
                    </a:lnTo>
                    <a:lnTo>
                      <a:pt x="8" y="7"/>
                    </a:lnTo>
                    <a:lnTo>
                      <a:pt x="19" y="16"/>
                    </a:lnTo>
                    <a:lnTo>
                      <a:pt x="33" y="26"/>
                    </a:lnTo>
                    <a:lnTo>
                      <a:pt x="46" y="35"/>
                    </a:lnTo>
                    <a:lnTo>
                      <a:pt x="58" y="44"/>
                    </a:lnTo>
                    <a:lnTo>
                      <a:pt x="68" y="53"/>
                    </a:lnTo>
                    <a:lnTo>
                      <a:pt x="74" y="59"/>
                    </a:lnTo>
                    <a:lnTo>
                      <a:pt x="76" y="6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539" name="Freeform 224"/>
              <p:cNvSpPr>
                <a:spLocks/>
              </p:cNvSpPr>
              <p:nvPr/>
            </p:nvSpPr>
            <p:spPr bwMode="auto">
              <a:xfrm>
                <a:off x="1114" y="2475"/>
                <a:ext cx="90" cy="83"/>
              </a:xfrm>
              <a:custGeom>
                <a:avLst/>
                <a:gdLst>
                  <a:gd name="T0" fmla="*/ 90 w 90"/>
                  <a:gd name="T1" fmla="*/ 81 h 83"/>
                  <a:gd name="T2" fmla="*/ 86 w 90"/>
                  <a:gd name="T3" fmla="*/ 83 h 83"/>
                  <a:gd name="T4" fmla="*/ 76 w 90"/>
                  <a:gd name="T5" fmla="*/ 78 h 83"/>
                  <a:gd name="T6" fmla="*/ 62 w 90"/>
                  <a:gd name="T7" fmla="*/ 70 h 83"/>
                  <a:gd name="T8" fmla="*/ 48 w 90"/>
                  <a:gd name="T9" fmla="*/ 58 h 83"/>
                  <a:gd name="T10" fmla="*/ 33 w 90"/>
                  <a:gd name="T11" fmla="*/ 43 h 83"/>
                  <a:gd name="T12" fmla="*/ 18 w 90"/>
                  <a:gd name="T13" fmla="*/ 28 h 83"/>
                  <a:gd name="T14" fmla="*/ 8 w 90"/>
                  <a:gd name="T15" fmla="*/ 13 h 83"/>
                  <a:gd name="T16" fmla="*/ 0 w 90"/>
                  <a:gd name="T17" fmla="*/ 0 h 83"/>
                  <a:gd name="T18" fmla="*/ 8 w 90"/>
                  <a:gd name="T19" fmla="*/ 6 h 83"/>
                  <a:gd name="T20" fmla="*/ 19 w 90"/>
                  <a:gd name="T21" fmla="*/ 16 h 83"/>
                  <a:gd name="T22" fmla="*/ 34 w 90"/>
                  <a:gd name="T23" fmla="*/ 28 h 83"/>
                  <a:gd name="T24" fmla="*/ 52 w 90"/>
                  <a:gd name="T25" fmla="*/ 41 h 83"/>
                  <a:gd name="T26" fmla="*/ 67 w 90"/>
                  <a:gd name="T27" fmla="*/ 55 h 83"/>
                  <a:gd name="T28" fmla="*/ 80 w 90"/>
                  <a:gd name="T29" fmla="*/ 67 h 83"/>
                  <a:gd name="T30" fmla="*/ 89 w 90"/>
                  <a:gd name="T31" fmla="*/ 75 h 83"/>
                  <a:gd name="T32" fmla="*/ 90 w 90"/>
                  <a:gd name="T33" fmla="*/ 81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83"/>
                  <a:gd name="T53" fmla="*/ 90 w 90"/>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83">
                    <a:moveTo>
                      <a:pt x="90" y="81"/>
                    </a:moveTo>
                    <a:lnTo>
                      <a:pt x="86" y="83"/>
                    </a:lnTo>
                    <a:lnTo>
                      <a:pt x="76" y="78"/>
                    </a:lnTo>
                    <a:lnTo>
                      <a:pt x="62" y="70"/>
                    </a:lnTo>
                    <a:lnTo>
                      <a:pt x="48" y="58"/>
                    </a:lnTo>
                    <a:lnTo>
                      <a:pt x="33" y="43"/>
                    </a:lnTo>
                    <a:lnTo>
                      <a:pt x="18" y="28"/>
                    </a:lnTo>
                    <a:lnTo>
                      <a:pt x="8" y="13"/>
                    </a:lnTo>
                    <a:lnTo>
                      <a:pt x="0" y="0"/>
                    </a:lnTo>
                    <a:lnTo>
                      <a:pt x="8" y="6"/>
                    </a:lnTo>
                    <a:lnTo>
                      <a:pt x="19" y="16"/>
                    </a:lnTo>
                    <a:lnTo>
                      <a:pt x="34" y="28"/>
                    </a:lnTo>
                    <a:lnTo>
                      <a:pt x="52" y="41"/>
                    </a:lnTo>
                    <a:lnTo>
                      <a:pt x="67" y="55"/>
                    </a:lnTo>
                    <a:lnTo>
                      <a:pt x="80" y="67"/>
                    </a:lnTo>
                    <a:lnTo>
                      <a:pt x="89" y="75"/>
                    </a:lnTo>
                    <a:lnTo>
                      <a:pt x="90" y="8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540" name="Freeform 225"/>
              <p:cNvSpPr>
                <a:spLocks/>
              </p:cNvSpPr>
              <p:nvPr/>
            </p:nvSpPr>
            <p:spPr bwMode="auto">
              <a:xfrm>
                <a:off x="1122" y="2417"/>
                <a:ext cx="97" cy="76"/>
              </a:xfrm>
              <a:custGeom>
                <a:avLst/>
                <a:gdLst>
                  <a:gd name="T0" fmla="*/ 97 w 97"/>
                  <a:gd name="T1" fmla="*/ 74 h 76"/>
                  <a:gd name="T2" fmla="*/ 91 w 97"/>
                  <a:gd name="T3" fmla="*/ 76 h 76"/>
                  <a:gd name="T4" fmla="*/ 79 w 97"/>
                  <a:gd name="T5" fmla="*/ 71 h 76"/>
                  <a:gd name="T6" fmla="*/ 65 w 97"/>
                  <a:gd name="T7" fmla="*/ 64 h 76"/>
                  <a:gd name="T8" fmla="*/ 48 w 97"/>
                  <a:gd name="T9" fmla="*/ 52 h 76"/>
                  <a:gd name="T10" fmla="*/ 32 w 97"/>
                  <a:gd name="T11" fmla="*/ 39 h 76"/>
                  <a:gd name="T12" fmla="*/ 17 w 97"/>
                  <a:gd name="T13" fmla="*/ 26 h 76"/>
                  <a:gd name="T14" fmla="*/ 6 w 97"/>
                  <a:gd name="T15" fmla="*/ 12 h 76"/>
                  <a:gd name="T16" fmla="*/ 0 w 97"/>
                  <a:gd name="T17" fmla="*/ 0 h 76"/>
                  <a:gd name="T18" fmla="*/ 7 w 97"/>
                  <a:gd name="T19" fmla="*/ 5 h 76"/>
                  <a:gd name="T20" fmla="*/ 20 w 97"/>
                  <a:gd name="T21" fmla="*/ 14 h 76"/>
                  <a:gd name="T22" fmla="*/ 37 w 97"/>
                  <a:gd name="T23" fmla="*/ 24 h 76"/>
                  <a:gd name="T24" fmla="*/ 54 w 97"/>
                  <a:gd name="T25" fmla="*/ 37 h 76"/>
                  <a:gd name="T26" fmla="*/ 71 w 97"/>
                  <a:gd name="T27" fmla="*/ 49 h 76"/>
                  <a:gd name="T28" fmla="*/ 85 w 97"/>
                  <a:gd name="T29" fmla="*/ 61 h 76"/>
                  <a:gd name="T30" fmla="*/ 94 w 97"/>
                  <a:gd name="T31" fmla="*/ 70 h 76"/>
                  <a:gd name="T32" fmla="*/ 97 w 97"/>
                  <a:gd name="T33" fmla="*/ 74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7"/>
                  <a:gd name="T52" fmla="*/ 0 h 76"/>
                  <a:gd name="T53" fmla="*/ 97 w 97"/>
                  <a:gd name="T54" fmla="*/ 76 h 7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7" h="76">
                    <a:moveTo>
                      <a:pt x="97" y="74"/>
                    </a:moveTo>
                    <a:lnTo>
                      <a:pt x="91" y="76"/>
                    </a:lnTo>
                    <a:lnTo>
                      <a:pt x="79" y="71"/>
                    </a:lnTo>
                    <a:lnTo>
                      <a:pt x="65" y="64"/>
                    </a:lnTo>
                    <a:lnTo>
                      <a:pt x="48" y="52"/>
                    </a:lnTo>
                    <a:lnTo>
                      <a:pt x="32" y="39"/>
                    </a:lnTo>
                    <a:lnTo>
                      <a:pt x="17" y="26"/>
                    </a:lnTo>
                    <a:lnTo>
                      <a:pt x="6" y="12"/>
                    </a:lnTo>
                    <a:lnTo>
                      <a:pt x="0" y="0"/>
                    </a:lnTo>
                    <a:lnTo>
                      <a:pt x="7" y="5"/>
                    </a:lnTo>
                    <a:lnTo>
                      <a:pt x="20" y="14"/>
                    </a:lnTo>
                    <a:lnTo>
                      <a:pt x="37" y="24"/>
                    </a:lnTo>
                    <a:lnTo>
                      <a:pt x="54" y="37"/>
                    </a:lnTo>
                    <a:lnTo>
                      <a:pt x="71" y="49"/>
                    </a:lnTo>
                    <a:lnTo>
                      <a:pt x="85" y="61"/>
                    </a:lnTo>
                    <a:lnTo>
                      <a:pt x="94" y="70"/>
                    </a:lnTo>
                    <a:lnTo>
                      <a:pt x="97" y="7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541" name="Freeform 226"/>
              <p:cNvSpPr>
                <a:spLocks/>
              </p:cNvSpPr>
              <p:nvPr/>
            </p:nvSpPr>
            <p:spPr bwMode="auto">
              <a:xfrm>
                <a:off x="1133" y="2394"/>
                <a:ext cx="89" cy="65"/>
              </a:xfrm>
              <a:custGeom>
                <a:avLst/>
                <a:gdLst>
                  <a:gd name="T0" fmla="*/ 89 w 89"/>
                  <a:gd name="T1" fmla="*/ 65 h 65"/>
                  <a:gd name="T2" fmla="*/ 85 w 89"/>
                  <a:gd name="T3" fmla="*/ 65 h 65"/>
                  <a:gd name="T4" fmla="*/ 74 w 89"/>
                  <a:gd name="T5" fmla="*/ 60 h 65"/>
                  <a:gd name="T6" fmla="*/ 61 w 89"/>
                  <a:gd name="T7" fmla="*/ 53 h 65"/>
                  <a:gd name="T8" fmla="*/ 45 w 89"/>
                  <a:gd name="T9" fmla="*/ 43 h 65"/>
                  <a:gd name="T10" fmla="*/ 29 w 89"/>
                  <a:gd name="T11" fmla="*/ 32 h 65"/>
                  <a:gd name="T12" fmla="*/ 15 w 89"/>
                  <a:gd name="T13" fmla="*/ 20 h 65"/>
                  <a:gd name="T14" fmla="*/ 5 w 89"/>
                  <a:gd name="T15" fmla="*/ 9 h 65"/>
                  <a:gd name="T16" fmla="*/ 0 w 89"/>
                  <a:gd name="T17" fmla="*/ 0 h 65"/>
                  <a:gd name="T18" fmla="*/ 9 w 89"/>
                  <a:gd name="T19" fmla="*/ 6 h 65"/>
                  <a:gd name="T20" fmla="*/ 21 w 89"/>
                  <a:gd name="T21" fmla="*/ 13 h 65"/>
                  <a:gd name="T22" fmla="*/ 37 w 89"/>
                  <a:gd name="T23" fmla="*/ 22 h 65"/>
                  <a:gd name="T24" fmla="*/ 54 w 89"/>
                  <a:gd name="T25" fmla="*/ 31 h 65"/>
                  <a:gd name="T26" fmla="*/ 68 w 89"/>
                  <a:gd name="T27" fmla="*/ 41 h 65"/>
                  <a:gd name="T28" fmla="*/ 80 w 89"/>
                  <a:gd name="T29" fmla="*/ 50 h 65"/>
                  <a:gd name="T30" fmla="*/ 88 w 89"/>
                  <a:gd name="T31" fmla="*/ 59 h 65"/>
                  <a:gd name="T32" fmla="*/ 89 w 89"/>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9"/>
                  <a:gd name="T52" fmla="*/ 0 h 65"/>
                  <a:gd name="T53" fmla="*/ 89 w 89"/>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9" h="65">
                    <a:moveTo>
                      <a:pt x="89" y="65"/>
                    </a:moveTo>
                    <a:lnTo>
                      <a:pt x="85" y="65"/>
                    </a:lnTo>
                    <a:lnTo>
                      <a:pt x="74" y="60"/>
                    </a:lnTo>
                    <a:lnTo>
                      <a:pt x="61" y="53"/>
                    </a:lnTo>
                    <a:lnTo>
                      <a:pt x="45" y="43"/>
                    </a:lnTo>
                    <a:lnTo>
                      <a:pt x="29" y="32"/>
                    </a:lnTo>
                    <a:lnTo>
                      <a:pt x="15" y="20"/>
                    </a:lnTo>
                    <a:lnTo>
                      <a:pt x="5" y="9"/>
                    </a:lnTo>
                    <a:lnTo>
                      <a:pt x="0" y="0"/>
                    </a:lnTo>
                    <a:lnTo>
                      <a:pt x="9" y="6"/>
                    </a:lnTo>
                    <a:lnTo>
                      <a:pt x="21" y="13"/>
                    </a:lnTo>
                    <a:lnTo>
                      <a:pt x="37" y="22"/>
                    </a:lnTo>
                    <a:lnTo>
                      <a:pt x="54" y="31"/>
                    </a:lnTo>
                    <a:lnTo>
                      <a:pt x="68" y="41"/>
                    </a:lnTo>
                    <a:lnTo>
                      <a:pt x="80" y="50"/>
                    </a:lnTo>
                    <a:lnTo>
                      <a:pt x="88" y="59"/>
                    </a:lnTo>
                    <a:lnTo>
                      <a:pt x="89" y="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542" name="Freeform 227"/>
              <p:cNvSpPr>
                <a:spLocks/>
              </p:cNvSpPr>
              <p:nvPr/>
            </p:nvSpPr>
            <p:spPr bwMode="auto">
              <a:xfrm>
                <a:off x="1145" y="2348"/>
                <a:ext cx="76" cy="55"/>
              </a:xfrm>
              <a:custGeom>
                <a:avLst/>
                <a:gdLst>
                  <a:gd name="T0" fmla="*/ 76 w 76"/>
                  <a:gd name="T1" fmla="*/ 53 h 55"/>
                  <a:gd name="T2" fmla="*/ 71 w 76"/>
                  <a:gd name="T3" fmla="*/ 55 h 55"/>
                  <a:gd name="T4" fmla="*/ 62 w 76"/>
                  <a:gd name="T5" fmla="*/ 53 h 55"/>
                  <a:gd name="T6" fmla="*/ 52 w 76"/>
                  <a:gd name="T7" fmla="*/ 49 h 55"/>
                  <a:gd name="T8" fmla="*/ 39 w 76"/>
                  <a:gd name="T9" fmla="*/ 41 h 55"/>
                  <a:gd name="T10" fmla="*/ 27 w 76"/>
                  <a:gd name="T11" fmla="*/ 34 h 55"/>
                  <a:gd name="T12" fmla="*/ 15 w 76"/>
                  <a:gd name="T13" fmla="*/ 24 h 55"/>
                  <a:gd name="T14" fmla="*/ 6 w 76"/>
                  <a:gd name="T15" fmla="*/ 12 h 55"/>
                  <a:gd name="T16" fmla="*/ 0 w 76"/>
                  <a:gd name="T17" fmla="*/ 0 h 55"/>
                  <a:gd name="T18" fmla="*/ 8 w 76"/>
                  <a:gd name="T19" fmla="*/ 6 h 55"/>
                  <a:gd name="T20" fmla="*/ 19 w 76"/>
                  <a:gd name="T21" fmla="*/ 12 h 55"/>
                  <a:gd name="T22" fmla="*/ 33 w 76"/>
                  <a:gd name="T23" fmla="*/ 21 h 55"/>
                  <a:gd name="T24" fmla="*/ 46 w 76"/>
                  <a:gd name="T25" fmla="*/ 28 h 55"/>
                  <a:gd name="T26" fmla="*/ 58 w 76"/>
                  <a:gd name="T27" fmla="*/ 37 h 55"/>
                  <a:gd name="T28" fmla="*/ 68 w 76"/>
                  <a:gd name="T29" fmla="*/ 43 h 55"/>
                  <a:gd name="T30" fmla="*/ 74 w 76"/>
                  <a:gd name="T31" fmla="*/ 49 h 55"/>
                  <a:gd name="T32" fmla="*/ 76 w 76"/>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55"/>
                  <a:gd name="T53" fmla="*/ 76 w 76"/>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55">
                    <a:moveTo>
                      <a:pt x="76" y="53"/>
                    </a:moveTo>
                    <a:lnTo>
                      <a:pt x="71" y="55"/>
                    </a:lnTo>
                    <a:lnTo>
                      <a:pt x="62" y="53"/>
                    </a:lnTo>
                    <a:lnTo>
                      <a:pt x="52" y="49"/>
                    </a:lnTo>
                    <a:lnTo>
                      <a:pt x="39" y="41"/>
                    </a:lnTo>
                    <a:lnTo>
                      <a:pt x="27" y="34"/>
                    </a:lnTo>
                    <a:lnTo>
                      <a:pt x="15" y="24"/>
                    </a:lnTo>
                    <a:lnTo>
                      <a:pt x="6" y="12"/>
                    </a:lnTo>
                    <a:lnTo>
                      <a:pt x="0" y="0"/>
                    </a:lnTo>
                    <a:lnTo>
                      <a:pt x="8" y="6"/>
                    </a:lnTo>
                    <a:lnTo>
                      <a:pt x="19" y="12"/>
                    </a:lnTo>
                    <a:lnTo>
                      <a:pt x="33" y="21"/>
                    </a:lnTo>
                    <a:lnTo>
                      <a:pt x="46" y="28"/>
                    </a:lnTo>
                    <a:lnTo>
                      <a:pt x="58" y="37"/>
                    </a:lnTo>
                    <a:lnTo>
                      <a:pt x="68" y="43"/>
                    </a:lnTo>
                    <a:lnTo>
                      <a:pt x="74" y="49"/>
                    </a:lnTo>
                    <a:lnTo>
                      <a:pt x="76" y="5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543" name="Freeform 228"/>
              <p:cNvSpPr>
                <a:spLocks/>
              </p:cNvSpPr>
              <p:nvPr/>
            </p:nvSpPr>
            <p:spPr bwMode="auto">
              <a:xfrm>
                <a:off x="1191" y="2308"/>
                <a:ext cx="44" cy="15"/>
              </a:xfrm>
              <a:custGeom>
                <a:avLst/>
                <a:gdLst>
                  <a:gd name="T0" fmla="*/ 44 w 44"/>
                  <a:gd name="T1" fmla="*/ 10 h 15"/>
                  <a:gd name="T2" fmla="*/ 41 w 44"/>
                  <a:gd name="T3" fmla="*/ 13 h 15"/>
                  <a:gd name="T4" fmla="*/ 36 w 44"/>
                  <a:gd name="T5" fmla="*/ 15 h 15"/>
                  <a:gd name="T6" fmla="*/ 30 w 44"/>
                  <a:gd name="T7" fmla="*/ 15 h 15"/>
                  <a:gd name="T8" fmla="*/ 21 w 44"/>
                  <a:gd name="T9" fmla="*/ 15 h 15"/>
                  <a:gd name="T10" fmla="*/ 13 w 44"/>
                  <a:gd name="T11" fmla="*/ 13 h 15"/>
                  <a:gd name="T12" fmla="*/ 6 w 44"/>
                  <a:gd name="T13" fmla="*/ 10 h 15"/>
                  <a:gd name="T14" fmla="*/ 2 w 44"/>
                  <a:gd name="T15" fmla="*/ 6 h 15"/>
                  <a:gd name="T16" fmla="*/ 0 w 44"/>
                  <a:gd name="T17" fmla="*/ 0 h 15"/>
                  <a:gd name="T18" fmla="*/ 6 w 44"/>
                  <a:gd name="T19" fmla="*/ 4 h 15"/>
                  <a:gd name="T20" fmla="*/ 12 w 44"/>
                  <a:gd name="T21" fmla="*/ 6 h 15"/>
                  <a:gd name="T22" fmla="*/ 21 w 44"/>
                  <a:gd name="T23" fmla="*/ 6 h 15"/>
                  <a:gd name="T24" fmla="*/ 30 w 44"/>
                  <a:gd name="T25" fmla="*/ 6 h 15"/>
                  <a:gd name="T26" fmla="*/ 37 w 44"/>
                  <a:gd name="T27" fmla="*/ 6 h 15"/>
                  <a:gd name="T28" fmla="*/ 41 w 44"/>
                  <a:gd name="T29" fmla="*/ 6 h 15"/>
                  <a:gd name="T30" fmla="*/ 44 w 44"/>
                  <a:gd name="T31" fmla="*/ 7 h 15"/>
                  <a:gd name="T32" fmla="*/ 44 w 44"/>
                  <a:gd name="T33" fmla="*/ 1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15"/>
                  <a:gd name="T53" fmla="*/ 44 w 44"/>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15">
                    <a:moveTo>
                      <a:pt x="44" y="10"/>
                    </a:moveTo>
                    <a:lnTo>
                      <a:pt x="41" y="13"/>
                    </a:lnTo>
                    <a:lnTo>
                      <a:pt x="36" y="15"/>
                    </a:lnTo>
                    <a:lnTo>
                      <a:pt x="30" y="15"/>
                    </a:lnTo>
                    <a:lnTo>
                      <a:pt x="21" y="15"/>
                    </a:lnTo>
                    <a:lnTo>
                      <a:pt x="13" y="13"/>
                    </a:lnTo>
                    <a:lnTo>
                      <a:pt x="6" y="10"/>
                    </a:lnTo>
                    <a:lnTo>
                      <a:pt x="2" y="6"/>
                    </a:lnTo>
                    <a:lnTo>
                      <a:pt x="0" y="0"/>
                    </a:lnTo>
                    <a:lnTo>
                      <a:pt x="6" y="4"/>
                    </a:lnTo>
                    <a:lnTo>
                      <a:pt x="12" y="6"/>
                    </a:lnTo>
                    <a:lnTo>
                      <a:pt x="21" y="6"/>
                    </a:lnTo>
                    <a:lnTo>
                      <a:pt x="30" y="6"/>
                    </a:lnTo>
                    <a:lnTo>
                      <a:pt x="37" y="6"/>
                    </a:lnTo>
                    <a:lnTo>
                      <a:pt x="41" y="6"/>
                    </a:lnTo>
                    <a:lnTo>
                      <a:pt x="44" y="7"/>
                    </a:lnTo>
                    <a:lnTo>
                      <a:pt x="44" y="1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544" name="Freeform 229"/>
              <p:cNvSpPr>
                <a:spLocks/>
              </p:cNvSpPr>
              <p:nvPr/>
            </p:nvSpPr>
            <p:spPr bwMode="auto">
              <a:xfrm>
                <a:off x="1113" y="2503"/>
                <a:ext cx="84" cy="73"/>
              </a:xfrm>
              <a:custGeom>
                <a:avLst/>
                <a:gdLst>
                  <a:gd name="T0" fmla="*/ 84 w 84"/>
                  <a:gd name="T1" fmla="*/ 71 h 73"/>
                  <a:gd name="T2" fmla="*/ 80 w 84"/>
                  <a:gd name="T3" fmla="*/ 73 h 73"/>
                  <a:gd name="T4" fmla="*/ 71 w 84"/>
                  <a:gd name="T5" fmla="*/ 68 h 73"/>
                  <a:gd name="T6" fmla="*/ 57 w 84"/>
                  <a:gd name="T7" fmla="*/ 62 h 73"/>
                  <a:gd name="T8" fmla="*/ 44 w 84"/>
                  <a:gd name="T9" fmla="*/ 52 h 73"/>
                  <a:gd name="T10" fmla="*/ 29 w 84"/>
                  <a:gd name="T11" fmla="*/ 40 h 73"/>
                  <a:gd name="T12" fmla="*/ 18 w 84"/>
                  <a:gd name="T13" fmla="*/ 27 h 73"/>
                  <a:gd name="T14" fmla="*/ 7 w 84"/>
                  <a:gd name="T15" fmla="*/ 13 h 73"/>
                  <a:gd name="T16" fmla="*/ 0 w 84"/>
                  <a:gd name="T17" fmla="*/ 0 h 73"/>
                  <a:gd name="T18" fmla="*/ 7 w 84"/>
                  <a:gd name="T19" fmla="*/ 6 h 73"/>
                  <a:gd name="T20" fmla="*/ 18 w 84"/>
                  <a:gd name="T21" fmla="*/ 13 h 73"/>
                  <a:gd name="T22" fmla="*/ 32 w 84"/>
                  <a:gd name="T23" fmla="*/ 24 h 73"/>
                  <a:gd name="T24" fmla="*/ 47 w 84"/>
                  <a:gd name="T25" fmla="*/ 36 h 73"/>
                  <a:gd name="T26" fmla="*/ 62 w 84"/>
                  <a:gd name="T27" fmla="*/ 47 h 73"/>
                  <a:gd name="T28" fmla="*/ 74 w 84"/>
                  <a:gd name="T29" fmla="*/ 58 h 73"/>
                  <a:gd name="T30" fmla="*/ 83 w 84"/>
                  <a:gd name="T31" fmla="*/ 65 h 73"/>
                  <a:gd name="T32" fmla="*/ 84 w 84"/>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73"/>
                  <a:gd name="T53" fmla="*/ 84 w 84"/>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73">
                    <a:moveTo>
                      <a:pt x="84" y="71"/>
                    </a:moveTo>
                    <a:lnTo>
                      <a:pt x="80" y="73"/>
                    </a:lnTo>
                    <a:lnTo>
                      <a:pt x="71" y="68"/>
                    </a:lnTo>
                    <a:lnTo>
                      <a:pt x="57" y="62"/>
                    </a:lnTo>
                    <a:lnTo>
                      <a:pt x="44" y="52"/>
                    </a:lnTo>
                    <a:lnTo>
                      <a:pt x="29" y="40"/>
                    </a:lnTo>
                    <a:lnTo>
                      <a:pt x="18" y="27"/>
                    </a:lnTo>
                    <a:lnTo>
                      <a:pt x="7" y="13"/>
                    </a:lnTo>
                    <a:lnTo>
                      <a:pt x="0" y="0"/>
                    </a:lnTo>
                    <a:lnTo>
                      <a:pt x="7" y="6"/>
                    </a:lnTo>
                    <a:lnTo>
                      <a:pt x="18" y="13"/>
                    </a:lnTo>
                    <a:lnTo>
                      <a:pt x="32" y="24"/>
                    </a:lnTo>
                    <a:lnTo>
                      <a:pt x="47" y="36"/>
                    </a:lnTo>
                    <a:lnTo>
                      <a:pt x="62" y="47"/>
                    </a:lnTo>
                    <a:lnTo>
                      <a:pt x="74" y="58"/>
                    </a:lnTo>
                    <a:lnTo>
                      <a:pt x="83" y="65"/>
                    </a:lnTo>
                    <a:lnTo>
                      <a:pt x="84" y="7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545" name="Freeform 230"/>
              <p:cNvSpPr>
                <a:spLocks/>
              </p:cNvSpPr>
              <p:nvPr/>
            </p:nvSpPr>
            <p:spPr bwMode="auto">
              <a:xfrm>
                <a:off x="1116" y="2448"/>
                <a:ext cx="96" cy="73"/>
              </a:xfrm>
              <a:custGeom>
                <a:avLst/>
                <a:gdLst>
                  <a:gd name="T0" fmla="*/ 96 w 96"/>
                  <a:gd name="T1" fmla="*/ 71 h 73"/>
                  <a:gd name="T2" fmla="*/ 90 w 96"/>
                  <a:gd name="T3" fmla="*/ 73 h 73"/>
                  <a:gd name="T4" fmla="*/ 78 w 96"/>
                  <a:gd name="T5" fmla="*/ 68 h 73"/>
                  <a:gd name="T6" fmla="*/ 65 w 96"/>
                  <a:gd name="T7" fmla="*/ 61 h 73"/>
                  <a:gd name="T8" fmla="*/ 48 w 96"/>
                  <a:gd name="T9" fmla="*/ 51 h 73"/>
                  <a:gd name="T10" fmla="*/ 31 w 96"/>
                  <a:gd name="T11" fmla="*/ 39 h 73"/>
                  <a:gd name="T12" fmla="*/ 17 w 96"/>
                  <a:gd name="T13" fmla="*/ 26 h 73"/>
                  <a:gd name="T14" fmla="*/ 6 w 96"/>
                  <a:gd name="T15" fmla="*/ 12 h 73"/>
                  <a:gd name="T16" fmla="*/ 0 w 96"/>
                  <a:gd name="T17" fmla="*/ 0 h 73"/>
                  <a:gd name="T18" fmla="*/ 7 w 96"/>
                  <a:gd name="T19" fmla="*/ 5 h 73"/>
                  <a:gd name="T20" fmla="*/ 20 w 96"/>
                  <a:gd name="T21" fmla="*/ 12 h 73"/>
                  <a:gd name="T22" fmla="*/ 35 w 96"/>
                  <a:gd name="T23" fmla="*/ 24 h 73"/>
                  <a:gd name="T24" fmla="*/ 53 w 96"/>
                  <a:gd name="T25" fmla="*/ 36 h 73"/>
                  <a:gd name="T26" fmla="*/ 71 w 96"/>
                  <a:gd name="T27" fmla="*/ 48 h 73"/>
                  <a:gd name="T28" fmla="*/ 84 w 96"/>
                  <a:gd name="T29" fmla="*/ 58 h 73"/>
                  <a:gd name="T30" fmla="*/ 93 w 96"/>
                  <a:gd name="T31" fmla="*/ 67 h 73"/>
                  <a:gd name="T32" fmla="*/ 96 w 96"/>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73"/>
                  <a:gd name="T53" fmla="*/ 96 w 96"/>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73">
                    <a:moveTo>
                      <a:pt x="96" y="71"/>
                    </a:moveTo>
                    <a:lnTo>
                      <a:pt x="90" y="73"/>
                    </a:lnTo>
                    <a:lnTo>
                      <a:pt x="78" y="68"/>
                    </a:lnTo>
                    <a:lnTo>
                      <a:pt x="65" y="61"/>
                    </a:lnTo>
                    <a:lnTo>
                      <a:pt x="48" y="51"/>
                    </a:lnTo>
                    <a:lnTo>
                      <a:pt x="31" y="39"/>
                    </a:lnTo>
                    <a:lnTo>
                      <a:pt x="17" y="26"/>
                    </a:lnTo>
                    <a:lnTo>
                      <a:pt x="6" y="12"/>
                    </a:lnTo>
                    <a:lnTo>
                      <a:pt x="0" y="0"/>
                    </a:lnTo>
                    <a:lnTo>
                      <a:pt x="7" y="5"/>
                    </a:lnTo>
                    <a:lnTo>
                      <a:pt x="20" y="12"/>
                    </a:lnTo>
                    <a:lnTo>
                      <a:pt x="35" y="24"/>
                    </a:lnTo>
                    <a:lnTo>
                      <a:pt x="53" y="36"/>
                    </a:lnTo>
                    <a:lnTo>
                      <a:pt x="71" y="48"/>
                    </a:lnTo>
                    <a:lnTo>
                      <a:pt x="84" y="58"/>
                    </a:lnTo>
                    <a:lnTo>
                      <a:pt x="93" y="67"/>
                    </a:lnTo>
                    <a:lnTo>
                      <a:pt x="96" y="7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546" name="Freeform 231"/>
              <p:cNvSpPr>
                <a:spLocks/>
              </p:cNvSpPr>
              <p:nvPr/>
            </p:nvSpPr>
            <p:spPr bwMode="auto">
              <a:xfrm>
                <a:off x="1133" y="2370"/>
                <a:ext cx="92" cy="55"/>
              </a:xfrm>
              <a:custGeom>
                <a:avLst/>
                <a:gdLst>
                  <a:gd name="T0" fmla="*/ 92 w 92"/>
                  <a:gd name="T1" fmla="*/ 53 h 55"/>
                  <a:gd name="T2" fmla="*/ 88 w 92"/>
                  <a:gd name="T3" fmla="*/ 55 h 55"/>
                  <a:gd name="T4" fmla="*/ 77 w 92"/>
                  <a:gd name="T5" fmla="*/ 53 h 55"/>
                  <a:gd name="T6" fmla="*/ 64 w 92"/>
                  <a:gd name="T7" fmla="*/ 49 h 55"/>
                  <a:gd name="T8" fmla="*/ 49 w 92"/>
                  <a:gd name="T9" fmla="*/ 41 h 55"/>
                  <a:gd name="T10" fmla="*/ 33 w 92"/>
                  <a:gd name="T11" fmla="*/ 33 h 55"/>
                  <a:gd name="T12" fmla="*/ 18 w 92"/>
                  <a:gd name="T13" fmla="*/ 24 h 55"/>
                  <a:gd name="T14" fmla="*/ 8 w 92"/>
                  <a:gd name="T15" fmla="*/ 12 h 55"/>
                  <a:gd name="T16" fmla="*/ 0 w 92"/>
                  <a:gd name="T17" fmla="*/ 0 h 55"/>
                  <a:gd name="T18" fmla="*/ 9 w 92"/>
                  <a:gd name="T19" fmla="*/ 6 h 55"/>
                  <a:gd name="T20" fmla="*/ 23 w 92"/>
                  <a:gd name="T21" fmla="*/ 12 h 55"/>
                  <a:gd name="T22" fmla="*/ 39 w 92"/>
                  <a:gd name="T23" fmla="*/ 19 h 55"/>
                  <a:gd name="T24" fmla="*/ 55 w 92"/>
                  <a:gd name="T25" fmla="*/ 28 h 55"/>
                  <a:gd name="T26" fmla="*/ 70 w 92"/>
                  <a:gd name="T27" fmla="*/ 36 h 55"/>
                  <a:gd name="T28" fmla="*/ 83 w 92"/>
                  <a:gd name="T29" fmla="*/ 43 h 55"/>
                  <a:gd name="T30" fmla="*/ 91 w 92"/>
                  <a:gd name="T31" fmla="*/ 49 h 55"/>
                  <a:gd name="T32" fmla="*/ 92 w 92"/>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2"/>
                  <a:gd name="T52" fmla="*/ 0 h 55"/>
                  <a:gd name="T53" fmla="*/ 92 w 92"/>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2" h="55">
                    <a:moveTo>
                      <a:pt x="92" y="53"/>
                    </a:moveTo>
                    <a:lnTo>
                      <a:pt x="88" y="55"/>
                    </a:lnTo>
                    <a:lnTo>
                      <a:pt x="77" y="53"/>
                    </a:lnTo>
                    <a:lnTo>
                      <a:pt x="64" y="49"/>
                    </a:lnTo>
                    <a:lnTo>
                      <a:pt x="49" y="41"/>
                    </a:lnTo>
                    <a:lnTo>
                      <a:pt x="33" y="33"/>
                    </a:lnTo>
                    <a:lnTo>
                      <a:pt x="18" y="24"/>
                    </a:lnTo>
                    <a:lnTo>
                      <a:pt x="8" y="12"/>
                    </a:lnTo>
                    <a:lnTo>
                      <a:pt x="0" y="0"/>
                    </a:lnTo>
                    <a:lnTo>
                      <a:pt x="9" y="6"/>
                    </a:lnTo>
                    <a:lnTo>
                      <a:pt x="23" y="12"/>
                    </a:lnTo>
                    <a:lnTo>
                      <a:pt x="39" y="19"/>
                    </a:lnTo>
                    <a:lnTo>
                      <a:pt x="55" y="28"/>
                    </a:lnTo>
                    <a:lnTo>
                      <a:pt x="70" y="36"/>
                    </a:lnTo>
                    <a:lnTo>
                      <a:pt x="83" y="43"/>
                    </a:lnTo>
                    <a:lnTo>
                      <a:pt x="91" y="49"/>
                    </a:lnTo>
                    <a:lnTo>
                      <a:pt x="92" y="5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547" name="Freeform 232"/>
              <p:cNvSpPr>
                <a:spLocks/>
              </p:cNvSpPr>
              <p:nvPr/>
            </p:nvSpPr>
            <p:spPr bwMode="auto">
              <a:xfrm>
                <a:off x="1157" y="2330"/>
                <a:ext cx="68" cy="56"/>
              </a:xfrm>
              <a:custGeom>
                <a:avLst/>
                <a:gdLst>
                  <a:gd name="T0" fmla="*/ 68 w 68"/>
                  <a:gd name="T1" fmla="*/ 55 h 56"/>
                  <a:gd name="T2" fmla="*/ 64 w 68"/>
                  <a:gd name="T3" fmla="*/ 56 h 56"/>
                  <a:gd name="T4" fmla="*/ 55 w 68"/>
                  <a:gd name="T5" fmla="*/ 52 h 56"/>
                  <a:gd name="T6" fmla="*/ 44 w 68"/>
                  <a:gd name="T7" fmla="*/ 45 h 56"/>
                  <a:gd name="T8" fmla="*/ 33 w 68"/>
                  <a:gd name="T9" fmla="*/ 36 h 56"/>
                  <a:gd name="T10" fmla="*/ 19 w 68"/>
                  <a:gd name="T11" fmla="*/ 25 h 56"/>
                  <a:gd name="T12" fmla="*/ 9 w 68"/>
                  <a:gd name="T13" fmla="*/ 15 h 56"/>
                  <a:gd name="T14" fmla="*/ 3 w 68"/>
                  <a:gd name="T15" fmla="*/ 6 h 56"/>
                  <a:gd name="T16" fmla="*/ 0 w 68"/>
                  <a:gd name="T17" fmla="*/ 0 h 56"/>
                  <a:gd name="T18" fmla="*/ 7 w 68"/>
                  <a:gd name="T19" fmla="*/ 5 h 56"/>
                  <a:gd name="T20" fmla="*/ 16 w 68"/>
                  <a:gd name="T21" fmla="*/ 11 h 56"/>
                  <a:gd name="T22" fmla="*/ 28 w 68"/>
                  <a:gd name="T23" fmla="*/ 18 h 56"/>
                  <a:gd name="T24" fmla="*/ 39 w 68"/>
                  <a:gd name="T25" fmla="*/ 27 h 56"/>
                  <a:gd name="T26" fmla="*/ 50 w 68"/>
                  <a:gd name="T27" fmla="*/ 36 h 56"/>
                  <a:gd name="T28" fmla="*/ 59 w 68"/>
                  <a:gd name="T29" fmla="*/ 43 h 56"/>
                  <a:gd name="T30" fmla="*/ 65 w 68"/>
                  <a:gd name="T31" fmla="*/ 50 h 56"/>
                  <a:gd name="T32" fmla="*/ 68 w 68"/>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6"/>
                  <a:gd name="T53" fmla="*/ 68 w 68"/>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6">
                    <a:moveTo>
                      <a:pt x="68" y="55"/>
                    </a:moveTo>
                    <a:lnTo>
                      <a:pt x="64" y="56"/>
                    </a:lnTo>
                    <a:lnTo>
                      <a:pt x="55" y="52"/>
                    </a:lnTo>
                    <a:lnTo>
                      <a:pt x="44" y="45"/>
                    </a:lnTo>
                    <a:lnTo>
                      <a:pt x="33" y="36"/>
                    </a:lnTo>
                    <a:lnTo>
                      <a:pt x="19" y="25"/>
                    </a:lnTo>
                    <a:lnTo>
                      <a:pt x="9" y="15"/>
                    </a:lnTo>
                    <a:lnTo>
                      <a:pt x="3" y="6"/>
                    </a:lnTo>
                    <a:lnTo>
                      <a:pt x="0" y="0"/>
                    </a:lnTo>
                    <a:lnTo>
                      <a:pt x="7" y="5"/>
                    </a:lnTo>
                    <a:lnTo>
                      <a:pt x="16" y="11"/>
                    </a:lnTo>
                    <a:lnTo>
                      <a:pt x="28" y="18"/>
                    </a:lnTo>
                    <a:lnTo>
                      <a:pt x="39" y="27"/>
                    </a:lnTo>
                    <a:lnTo>
                      <a:pt x="50" y="36"/>
                    </a:lnTo>
                    <a:lnTo>
                      <a:pt x="59" y="43"/>
                    </a:lnTo>
                    <a:lnTo>
                      <a:pt x="65" y="50"/>
                    </a:lnTo>
                    <a:lnTo>
                      <a:pt x="68"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548" name="Freeform 233"/>
              <p:cNvSpPr>
                <a:spLocks/>
              </p:cNvSpPr>
              <p:nvPr/>
            </p:nvSpPr>
            <p:spPr bwMode="auto">
              <a:xfrm>
                <a:off x="1166" y="2321"/>
                <a:ext cx="50" cy="22"/>
              </a:xfrm>
              <a:custGeom>
                <a:avLst/>
                <a:gdLst>
                  <a:gd name="T0" fmla="*/ 50 w 50"/>
                  <a:gd name="T1" fmla="*/ 20 h 22"/>
                  <a:gd name="T2" fmla="*/ 47 w 50"/>
                  <a:gd name="T3" fmla="*/ 21 h 22"/>
                  <a:gd name="T4" fmla="*/ 41 w 50"/>
                  <a:gd name="T5" fmla="*/ 22 h 22"/>
                  <a:gd name="T6" fmla="*/ 34 w 50"/>
                  <a:gd name="T7" fmla="*/ 21 h 22"/>
                  <a:gd name="T8" fmla="*/ 25 w 50"/>
                  <a:gd name="T9" fmla="*/ 20 h 22"/>
                  <a:gd name="T10" fmla="*/ 16 w 50"/>
                  <a:gd name="T11" fmla="*/ 17 h 22"/>
                  <a:gd name="T12" fmla="*/ 9 w 50"/>
                  <a:gd name="T13" fmla="*/ 12 h 22"/>
                  <a:gd name="T14" fmla="*/ 3 w 50"/>
                  <a:gd name="T15" fmla="*/ 6 h 22"/>
                  <a:gd name="T16" fmla="*/ 0 w 50"/>
                  <a:gd name="T17" fmla="*/ 0 h 22"/>
                  <a:gd name="T18" fmla="*/ 6 w 50"/>
                  <a:gd name="T19" fmla="*/ 5 h 22"/>
                  <a:gd name="T20" fmla="*/ 13 w 50"/>
                  <a:gd name="T21" fmla="*/ 8 h 22"/>
                  <a:gd name="T22" fmla="*/ 24 w 50"/>
                  <a:gd name="T23" fmla="*/ 9 h 22"/>
                  <a:gd name="T24" fmla="*/ 32 w 50"/>
                  <a:gd name="T25" fmla="*/ 11 h 22"/>
                  <a:gd name="T26" fmla="*/ 41 w 50"/>
                  <a:gd name="T27" fmla="*/ 12 h 22"/>
                  <a:gd name="T28" fmla="*/ 47 w 50"/>
                  <a:gd name="T29" fmla="*/ 14 h 22"/>
                  <a:gd name="T30" fmla="*/ 50 w 50"/>
                  <a:gd name="T31" fmla="*/ 17 h 22"/>
                  <a:gd name="T32" fmla="*/ 50 w 50"/>
                  <a:gd name="T33" fmla="*/ 2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22"/>
                  <a:gd name="T53" fmla="*/ 50 w 5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22">
                    <a:moveTo>
                      <a:pt x="50" y="20"/>
                    </a:moveTo>
                    <a:lnTo>
                      <a:pt x="47" y="21"/>
                    </a:lnTo>
                    <a:lnTo>
                      <a:pt x="41" y="22"/>
                    </a:lnTo>
                    <a:lnTo>
                      <a:pt x="34" y="21"/>
                    </a:lnTo>
                    <a:lnTo>
                      <a:pt x="25" y="20"/>
                    </a:lnTo>
                    <a:lnTo>
                      <a:pt x="16" y="17"/>
                    </a:lnTo>
                    <a:lnTo>
                      <a:pt x="9" y="12"/>
                    </a:lnTo>
                    <a:lnTo>
                      <a:pt x="3" y="6"/>
                    </a:lnTo>
                    <a:lnTo>
                      <a:pt x="0" y="0"/>
                    </a:lnTo>
                    <a:lnTo>
                      <a:pt x="6" y="5"/>
                    </a:lnTo>
                    <a:lnTo>
                      <a:pt x="13" y="8"/>
                    </a:lnTo>
                    <a:lnTo>
                      <a:pt x="24" y="9"/>
                    </a:lnTo>
                    <a:lnTo>
                      <a:pt x="32" y="11"/>
                    </a:lnTo>
                    <a:lnTo>
                      <a:pt x="41" y="12"/>
                    </a:lnTo>
                    <a:lnTo>
                      <a:pt x="47" y="14"/>
                    </a:lnTo>
                    <a:lnTo>
                      <a:pt x="50" y="17"/>
                    </a:lnTo>
                    <a:lnTo>
                      <a:pt x="50" y="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549" name="Freeform 234"/>
              <p:cNvSpPr>
                <a:spLocks/>
              </p:cNvSpPr>
              <p:nvPr/>
            </p:nvSpPr>
            <p:spPr bwMode="auto">
              <a:xfrm>
                <a:off x="1126" y="2592"/>
                <a:ext cx="40" cy="43"/>
              </a:xfrm>
              <a:custGeom>
                <a:avLst/>
                <a:gdLst>
                  <a:gd name="T0" fmla="*/ 0 w 40"/>
                  <a:gd name="T1" fmla="*/ 0 h 43"/>
                  <a:gd name="T2" fmla="*/ 5 w 40"/>
                  <a:gd name="T3" fmla="*/ 3 h 43"/>
                  <a:gd name="T4" fmla="*/ 10 w 40"/>
                  <a:gd name="T5" fmla="*/ 7 h 43"/>
                  <a:gd name="T6" fmla="*/ 18 w 40"/>
                  <a:gd name="T7" fmla="*/ 13 h 43"/>
                  <a:gd name="T8" fmla="*/ 25 w 40"/>
                  <a:gd name="T9" fmla="*/ 19 h 43"/>
                  <a:gd name="T10" fmla="*/ 33 w 40"/>
                  <a:gd name="T11" fmla="*/ 26 h 43"/>
                  <a:gd name="T12" fmla="*/ 37 w 40"/>
                  <a:gd name="T13" fmla="*/ 32 h 43"/>
                  <a:gd name="T14" fmla="*/ 40 w 40"/>
                  <a:gd name="T15" fmla="*/ 38 h 43"/>
                  <a:gd name="T16" fmla="*/ 38 w 40"/>
                  <a:gd name="T17" fmla="*/ 43 h 43"/>
                  <a:gd name="T18" fmla="*/ 30 w 40"/>
                  <a:gd name="T19" fmla="*/ 41 h 43"/>
                  <a:gd name="T20" fmla="*/ 18 w 40"/>
                  <a:gd name="T21" fmla="*/ 28 h 43"/>
                  <a:gd name="T22" fmla="*/ 7 w 40"/>
                  <a:gd name="T23" fmla="*/ 12 h 43"/>
                  <a:gd name="T24" fmla="*/ 0 w 40"/>
                  <a:gd name="T25" fmla="*/ 0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43"/>
                  <a:gd name="T41" fmla="*/ 40 w 40"/>
                  <a:gd name="T42" fmla="*/ 43 h 4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43">
                    <a:moveTo>
                      <a:pt x="0" y="0"/>
                    </a:moveTo>
                    <a:lnTo>
                      <a:pt x="5" y="3"/>
                    </a:lnTo>
                    <a:lnTo>
                      <a:pt x="10" y="7"/>
                    </a:lnTo>
                    <a:lnTo>
                      <a:pt x="18" y="13"/>
                    </a:lnTo>
                    <a:lnTo>
                      <a:pt x="25" y="19"/>
                    </a:lnTo>
                    <a:lnTo>
                      <a:pt x="33" y="26"/>
                    </a:lnTo>
                    <a:lnTo>
                      <a:pt x="37" y="32"/>
                    </a:lnTo>
                    <a:lnTo>
                      <a:pt x="40" y="38"/>
                    </a:lnTo>
                    <a:lnTo>
                      <a:pt x="38" y="43"/>
                    </a:lnTo>
                    <a:lnTo>
                      <a:pt x="30" y="41"/>
                    </a:lnTo>
                    <a:lnTo>
                      <a:pt x="18" y="28"/>
                    </a:lnTo>
                    <a:lnTo>
                      <a:pt x="7" y="1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550" name="Freeform 235"/>
              <p:cNvSpPr>
                <a:spLocks/>
              </p:cNvSpPr>
              <p:nvPr/>
            </p:nvSpPr>
            <p:spPr bwMode="auto">
              <a:xfrm>
                <a:off x="1125" y="2601"/>
                <a:ext cx="10" cy="53"/>
              </a:xfrm>
              <a:custGeom>
                <a:avLst/>
                <a:gdLst>
                  <a:gd name="T0" fmla="*/ 3 w 10"/>
                  <a:gd name="T1" fmla="*/ 0 h 53"/>
                  <a:gd name="T2" fmla="*/ 3 w 10"/>
                  <a:gd name="T3" fmla="*/ 10 h 53"/>
                  <a:gd name="T4" fmla="*/ 0 w 10"/>
                  <a:gd name="T5" fmla="*/ 28 h 53"/>
                  <a:gd name="T6" fmla="*/ 0 w 10"/>
                  <a:gd name="T7" fmla="*/ 45 h 53"/>
                  <a:gd name="T8" fmla="*/ 6 w 10"/>
                  <a:gd name="T9" fmla="*/ 53 h 53"/>
                  <a:gd name="T10" fmla="*/ 10 w 10"/>
                  <a:gd name="T11" fmla="*/ 45 h 53"/>
                  <a:gd name="T12" fmla="*/ 10 w 10"/>
                  <a:gd name="T13" fmla="*/ 31 h 53"/>
                  <a:gd name="T14" fmla="*/ 6 w 10"/>
                  <a:gd name="T15" fmla="*/ 13 h 53"/>
                  <a:gd name="T16" fmla="*/ 3 w 10"/>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3"/>
                  <a:gd name="T29" fmla="*/ 10 w 10"/>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3">
                    <a:moveTo>
                      <a:pt x="3" y="0"/>
                    </a:moveTo>
                    <a:lnTo>
                      <a:pt x="3" y="10"/>
                    </a:lnTo>
                    <a:lnTo>
                      <a:pt x="0" y="28"/>
                    </a:lnTo>
                    <a:lnTo>
                      <a:pt x="0" y="45"/>
                    </a:lnTo>
                    <a:lnTo>
                      <a:pt x="6" y="53"/>
                    </a:lnTo>
                    <a:lnTo>
                      <a:pt x="10" y="45"/>
                    </a:lnTo>
                    <a:lnTo>
                      <a:pt x="10" y="31"/>
                    </a:lnTo>
                    <a:lnTo>
                      <a:pt x="6" y="13"/>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551" name="Freeform 236"/>
              <p:cNvSpPr>
                <a:spLocks/>
              </p:cNvSpPr>
              <p:nvPr/>
            </p:nvSpPr>
            <p:spPr bwMode="auto">
              <a:xfrm>
                <a:off x="1085" y="2590"/>
                <a:ext cx="43" cy="49"/>
              </a:xfrm>
              <a:custGeom>
                <a:avLst/>
                <a:gdLst>
                  <a:gd name="T0" fmla="*/ 43 w 43"/>
                  <a:gd name="T1" fmla="*/ 0 h 49"/>
                  <a:gd name="T2" fmla="*/ 32 w 43"/>
                  <a:gd name="T3" fmla="*/ 15 h 49"/>
                  <a:gd name="T4" fmla="*/ 19 w 43"/>
                  <a:gd name="T5" fmla="*/ 33 h 49"/>
                  <a:gd name="T6" fmla="*/ 7 w 43"/>
                  <a:gd name="T7" fmla="*/ 48 h 49"/>
                  <a:gd name="T8" fmla="*/ 0 w 43"/>
                  <a:gd name="T9" fmla="*/ 49 h 49"/>
                  <a:gd name="T10" fmla="*/ 0 w 43"/>
                  <a:gd name="T11" fmla="*/ 45 h 49"/>
                  <a:gd name="T12" fmla="*/ 3 w 43"/>
                  <a:gd name="T13" fmla="*/ 39 h 49"/>
                  <a:gd name="T14" fmla="*/ 9 w 43"/>
                  <a:gd name="T15" fmla="*/ 33 h 49"/>
                  <a:gd name="T16" fmla="*/ 16 w 43"/>
                  <a:gd name="T17" fmla="*/ 24 h 49"/>
                  <a:gd name="T18" fmla="*/ 25 w 43"/>
                  <a:gd name="T19" fmla="*/ 17 h 49"/>
                  <a:gd name="T20" fmla="*/ 32 w 43"/>
                  <a:gd name="T21" fmla="*/ 11 h 49"/>
                  <a:gd name="T22" fmla="*/ 38 w 43"/>
                  <a:gd name="T23" fmla="*/ 5 h 49"/>
                  <a:gd name="T24" fmla="*/ 43 w 43"/>
                  <a:gd name="T25" fmla="*/ 0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49"/>
                  <a:gd name="T41" fmla="*/ 43 w 43"/>
                  <a:gd name="T42" fmla="*/ 49 h 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49">
                    <a:moveTo>
                      <a:pt x="43" y="0"/>
                    </a:moveTo>
                    <a:lnTo>
                      <a:pt x="32" y="15"/>
                    </a:lnTo>
                    <a:lnTo>
                      <a:pt x="19" y="33"/>
                    </a:lnTo>
                    <a:lnTo>
                      <a:pt x="7" y="48"/>
                    </a:lnTo>
                    <a:lnTo>
                      <a:pt x="0" y="49"/>
                    </a:lnTo>
                    <a:lnTo>
                      <a:pt x="0" y="45"/>
                    </a:lnTo>
                    <a:lnTo>
                      <a:pt x="3" y="39"/>
                    </a:lnTo>
                    <a:lnTo>
                      <a:pt x="9" y="33"/>
                    </a:lnTo>
                    <a:lnTo>
                      <a:pt x="16" y="24"/>
                    </a:lnTo>
                    <a:lnTo>
                      <a:pt x="25" y="17"/>
                    </a:lnTo>
                    <a:lnTo>
                      <a:pt x="32" y="11"/>
                    </a:lnTo>
                    <a:lnTo>
                      <a:pt x="38" y="5"/>
                    </a:lnTo>
                    <a:lnTo>
                      <a:pt x="4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552" name="Freeform 237"/>
              <p:cNvSpPr>
                <a:spLocks/>
              </p:cNvSpPr>
              <p:nvPr/>
            </p:nvSpPr>
            <p:spPr bwMode="auto">
              <a:xfrm>
                <a:off x="1094" y="2320"/>
                <a:ext cx="66" cy="15"/>
              </a:xfrm>
              <a:custGeom>
                <a:avLst/>
                <a:gdLst>
                  <a:gd name="T0" fmla="*/ 66 w 66"/>
                  <a:gd name="T1" fmla="*/ 12 h 15"/>
                  <a:gd name="T2" fmla="*/ 59 w 66"/>
                  <a:gd name="T3" fmla="*/ 13 h 15"/>
                  <a:gd name="T4" fmla="*/ 48 w 66"/>
                  <a:gd name="T5" fmla="*/ 15 h 15"/>
                  <a:gd name="T6" fmla="*/ 38 w 66"/>
                  <a:gd name="T7" fmla="*/ 15 h 15"/>
                  <a:gd name="T8" fmla="*/ 28 w 66"/>
                  <a:gd name="T9" fmla="*/ 15 h 15"/>
                  <a:gd name="T10" fmla="*/ 17 w 66"/>
                  <a:gd name="T11" fmla="*/ 15 h 15"/>
                  <a:gd name="T12" fmla="*/ 8 w 66"/>
                  <a:gd name="T13" fmla="*/ 13 h 15"/>
                  <a:gd name="T14" fmla="*/ 3 w 66"/>
                  <a:gd name="T15" fmla="*/ 10 h 15"/>
                  <a:gd name="T16" fmla="*/ 0 w 66"/>
                  <a:gd name="T17" fmla="*/ 6 h 15"/>
                  <a:gd name="T18" fmla="*/ 1 w 66"/>
                  <a:gd name="T19" fmla="*/ 1 h 15"/>
                  <a:gd name="T20" fmla="*/ 7 w 66"/>
                  <a:gd name="T21" fmla="*/ 0 h 15"/>
                  <a:gd name="T22" fmla="*/ 16 w 66"/>
                  <a:gd name="T23" fmla="*/ 1 h 15"/>
                  <a:gd name="T24" fmla="*/ 26 w 66"/>
                  <a:gd name="T25" fmla="*/ 3 h 15"/>
                  <a:gd name="T26" fmla="*/ 37 w 66"/>
                  <a:gd name="T27" fmla="*/ 6 h 15"/>
                  <a:gd name="T28" fmla="*/ 48 w 66"/>
                  <a:gd name="T29" fmla="*/ 9 h 15"/>
                  <a:gd name="T30" fmla="*/ 59 w 66"/>
                  <a:gd name="T31" fmla="*/ 10 h 15"/>
                  <a:gd name="T32" fmla="*/ 66 w 66"/>
                  <a:gd name="T33" fmla="*/ 1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12"/>
                    </a:moveTo>
                    <a:lnTo>
                      <a:pt x="59" y="13"/>
                    </a:lnTo>
                    <a:lnTo>
                      <a:pt x="48" y="15"/>
                    </a:lnTo>
                    <a:lnTo>
                      <a:pt x="38" y="15"/>
                    </a:lnTo>
                    <a:lnTo>
                      <a:pt x="28" y="15"/>
                    </a:lnTo>
                    <a:lnTo>
                      <a:pt x="17" y="15"/>
                    </a:lnTo>
                    <a:lnTo>
                      <a:pt x="8" y="13"/>
                    </a:lnTo>
                    <a:lnTo>
                      <a:pt x="3" y="10"/>
                    </a:lnTo>
                    <a:lnTo>
                      <a:pt x="0" y="6"/>
                    </a:lnTo>
                    <a:lnTo>
                      <a:pt x="1" y="1"/>
                    </a:lnTo>
                    <a:lnTo>
                      <a:pt x="7" y="0"/>
                    </a:lnTo>
                    <a:lnTo>
                      <a:pt x="16" y="1"/>
                    </a:lnTo>
                    <a:lnTo>
                      <a:pt x="26" y="3"/>
                    </a:lnTo>
                    <a:lnTo>
                      <a:pt x="37" y="6"/>
                    </a:lnTo>
                    <a:lnTo>
                      <a:pt x="48" y="9"/>
                    </a:lnTo>
                    <a:lnTo>
                      <a:pt x="59" y="10"/>
                    </a:lnTo>
                    <a:lnTo>
                      <a:pt x="66" y="1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553" name="Freeform 238"/>
              <p:cNvSpPr>
                <a:spLocks/>
              </p:cNvSpPr>
              <p:nvPr/>
            </p:nvSpPr>
            <p:spPr bwMode="auto">
              <a:xfrm>
                <a:off x="1108" y="2292"/>
                <a:ext cx="62" cy="28"/>
              </a:xfrm>
              <a:custGeom>
                <a:avLst/>
                <a:gdLst>
                  <a:gd name="T0" fmla="*/ 62 w 62"/>
                  <a:gd name="T1" fmla="*/ 28 h 28"/>
                  <a:gd name="T2" fmla="*/ 56 w 62"/>
                  <a:gd name="T3" fmla="*/ 28 h 28"/>
                  <a:gd name="T4" fmla="*/ 48 w 62"/>
                  <a:gd name="T5" fmla="*/ 26 h 28"/>
                  <a:gd name="T6" fmla="*/ 37 w 62"/>
                  <a:gd name="T7" fmla="*/ 23 h 28"/>
                  <a:gd name="T8" fmla="*/ 27 w 62"/>
                  <a:gd name="T9" fmla="*/ 20 h 28"/>
                  <a:gd name="T10" fmla="*/ 18 w 62"/>
                  <a:gd name="T11" fmla="*/ 16 h 28"/>
                  <a:gd name="T12" fmla="*/ 9 w 62"/>
                  <a:gd name="T13" fmla="*/ 12 h 28"/>
                  <a:gd name="T14" fmla="*/ 3 w 62"/>
                  <a:gd name="T15" fmla="*/ 7 h 28"/>
                  <a:gd name="T16" fmla="*/ 0 w 62"/>
                  <a:gd name="T17" fmla="*/ 3 h 28"/>
                  <a:gd name="T18" fmla="*/ 2 w 62"/>
                  <a:gd name="T19" fmla="*/ 0 h 28"/>
                  <a:gd name="T20" fmla="*/ 8 w 62"/>
                  <a:gd name="T21" fmla="*/ 0 h 28"/>
                  <a:gd name="T22" fmla="*/ 18 w 62"/>
                  <a:gd name="T23" fmla="*/ 3 h 28"/>
                  <a:gd name="T24" fmla="*/ 28 w 62"/>
                  <a:gd name="T25" fmla="*/ 9 h 28"/>
                  <a:gd name="T26" fmla="*/ 39 w 62"/>
                  <a:gd name="T27" fmla="*/ 15 h 28"/>
                  <a:gd name="T28" fmla="*/ 49 w 62"/>
                  <a:gd name="T29" fmla="*/ 20 h 28"/>
                  <a:gd name="T30" fmla="*/ 58 w 62"/>
                  <a:gd name="T31" fmla="*/ 25 h 28"/>
                  <a:gd name="T32" fmla="*/ 62 w 62"/>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8"/>
                  <a:gd name="T53" fmla="*/ 62 w 62"/>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8">
                    <a:moveTo>
                      <a:pt x="62" y="28"/>
                    </a:moveTo>
                    <a:lnTo>
                      <a:pt x="56" y="28"/>
                    </a:lnTo>
                    <a:lnTo>
                      <a:pt x="48" y="26"/>
                    </a:lnTo>
                    <a:lnTo>
                      <a:pt x="37" y="23"/>
                    </a:lnTo>
                    <a:lnTo>
                      <a:pt x="27" y="20"/>
                    </a:lnTo>
                    <a:lnTo>
                      <a:pt x="18" y="16"/>
                    </a:lnTo>
                    <a:lnTo>
                      <a:pt x="9" y="12"/>
                    </a:lnTo>
                    <a:lnTo>
                      <a:pt x="3" y="7"/>
                    </a:lnTo>
                    <a:lnTo>
                      <a:pt x="0" y="3"/>
                    </a:lnTo>
                    <a:lnTo>
                      <a:pt x="2" y="0"/>
                    </a:lnTo>
                    <a:lnTo>
                      <a:pt x="8" y="0"/>
                    </a:lnTo>
                    <a:lnTo>
                      <a:pt x="18" y="3"/>
                    </a:lnTo>
                    <a:lnTo>
                      <a:pt x="28" y="9"/>
                    </a:lnTo>
                    <a:lnTo>
                      <a:pt x="39" y="15"/>
                    </a:lnTo>
                    <a:lnTo>
                      <a:pt x="49" y="20"/>
                    </a:lnTo>
                    <a:lnTo>
                      <a:pt x="58" y="25"/>
                    </a:lnTo>
                    <a:lnTo>
                      <a:pt x="62" y="2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554" name="Freeform 239"/>
              <p:cNvSpPr>
                <a:spLocks/>
              </p:cNvSpPr>
              <p:nvPr/>
            </p:nvSpPr>
            <p:spPr bwMode="auto">
              <a:xfrm>
                <a:off x="1094" y="2348"/>
                <a:ext cx="62" cy="15"/>
              </a:xfrm>
              <a:custGeom>
                <a:avLst/>
                <a:gdLst>
                  <a:gd name="T0" fmla="*/ 62 w 62"/>
                  <a:gd name="T1" fmla="*/ 6 h 15"/>
                  <a:gd name="T2" fmla="*/ 59 w 62"/>
                  <a:gd name="T3" fmla="*/ 9 h 15"/>
                  <a:gd name="T4" fmla="*/ 53 w 62"/>
                  <a:gd name="T5" fmla="*/ 12 h 15"/>
                  <a:gd name="T6" fmla="*/ 42 w 62"/>
                  <a:gd name="T7" fmla="*/ 13 h 15"/>
                  <a:gd name="T8" fmla="*/ 32 w 62"/>
                  <a:gd name="T9" fmla="*/ 15 h 15"/>
                  <a:gd name="T10" fmla="*/ 22 w 62"/>
                  <a:gd name="T11" fmla="*/ 15 h 15"/>
                  <a:gd name="T12" fmla="*/ 11 w 62"/>
                  <a:gd name="T13" fmla="*/ 13 h 15"/>
                  <a:gd name="T14" fmla="*/ 4 w 62"/>
                  <a:gd name="T15" fmla="*/ 10 h 15"/>
                  <a:gd name="T16" fmla="*/ 0 w 62"/>
                  <a:gd name="T17" fmla="*/ 6 h 15"/>
                  <a:gd name="T18" fmla="*/ 0 w 62"/>
                  <a:gd name="T19" fmla="*/ 1 h 15"/>
                  <a:gd name="T20" fmla="*/ 4 w 62"/>
                  <a:gd name="T21" fmla="*/ 0 h 15"/>
                  <a:gd name="T22" fmla="*/ 13 w 62"/>
                  <a:gd name="T23" fmla="*/ 0 h 15"/>
                  <a:gd name="T24" fmla="*/ 22 w 62"/>
                  <a:gd name="T25" fmla="*/ 1 h 15"/>
                  <a:gd name="T26" fmla="*/ 34 w 62"/>
                  <a:gd name="T27" fmla="*/ 3 h 15"/>
                  <a:gd name="T28" fmla="*/ 44 w 62"/>
                  <a:gd name="T29" fmla="*/ 4 h 15"/>
                  <a:gd name="T30" fmla="*/ 54 w 62"/>
                  <a:gd name="T31" fmla="*/ 6 h 15"/>
                  <a:gd name="T32" fmla="*/ 62 w 62"/>
                  <a:gd name="T33" fmla="*/ 6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5"/>
                  <a:gd name="T53" fmla="*/ 62 w 6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5">
                    <a:moveTo>
                      <a:pt x="62" y="6"/>
                    </a:moveTo>
                    <a:lnTo>
                      <a:pt x="59" y="9"/>
                    </a:lnTo>
                    <a:lnTo>
                      <a:pt x="53" y="12"/>
                    </a:lnTo>
                    <a:lnTo>
                      <a:pt x="42" y="13"/>
                    </a:lnTo>
                    <a:lnTo>
                      <a:pt x="32" y="15"/>
                    </a:lnTo>
                    <a:lnTo>
                      <a:pt x="22" y="15"/>
                    </a:lnTo>
                    <a:lnTo>
                      <a:pt x="11" y="13"/>
                    </a:lnTo>
                    <a:lnTo>
                      <a:pt x="4" y="10"/>
                    </a:lnTo>
                    <a:lnTo>
                      <a:pt x="0" y="6"/>
                    </a:lnTo>
                    <a:lnTo>
                      <a:pt x="0" y="1"/>
                    </a:lnTo>
                    <a:lnTo>
                      <a:pt x="4" y="0"/>
                    </a:lnTo>
                    <a:lnTo>
                      <a:pt x="13" y="0"/>
                    </a:lnTo>
                    <a:lnTo>
                      <a:pt x="22" y="1"/>
                    </a:lnTo>
                    <a:lnTo>
                      <a:pt x="34" y="3"/>
                    </a:lnTo>
                    <a:lnTo>
                      <a:pt x="44" y="4"/>
                    </a:lnTo>
                    <a:lnTo>
                      <a:pt x="54" y="6"/>
                    </a:lnTo>
                    <a:lnTo>
                      <a:pt x="62" y="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555" name="Freeform 240"/>
              <p:cNvSpPr>
                <a:spLocks/>
              </p:cNvSpPr>
              <p:nvPr/>
            </p:nvSpPr>
            <p:spPr bwMode="auto">
              <a:xfrm>
                <a:off x="1077" y="2375"/>
                <a:ext cx="67" cy="10"/>
              </a:xfrm>
              <a:custGeom>
                <a:avLst/>
                <a:gdLst>
                  <a:gd name="T0" fmla="*/ 67 w 67"/>
                  <a:gd name="T1" fmla="*/ 0 h 10"/>
                  <a:gd name="T2" fmla="*/ 61 w 67"/>
                  <a:gd name="T3" fmla="*/ 2 h 10"/>
                  <a:gd name="T4" fmla="*/ 54 w 67"/>
                  <a:gd name="T5" fmla="*/ 4 h 10"/>
                  <a:gd name="T6" fmla="*/ 43 w 67"/>
                  <a:gd name="T7" fmla="*/ 7 h 10"/>
                  <a:gd name="T8" fmla="*/ 31 w 67"/>
                  <a:gd name="T9" fmla="*/ 8 h 10"/>
                  <a:gd name="T10" fmla="*/ 21 w 67"/>
                  <a:gd name="T11" fmla="*/ 10 h 10"/>
                  <a:gd name="T12" fmla="*/ 11 w 67"/>
                  <a:gd name="T13" fmla="*/ 10 h 10"/>
                  <a:gd name="T14" fmla="*/ 5 w 67"/>
                  <a:gd name="T15" fmla="*/ 8 h 10"/>
                  <a:gd name="T16" fmla="*/ 0 w 67"/>
                  <a:gd name="T17" fmla="*/ 5 h 10"/>
                  <a:gd name="T18" fmla="*/ 0 w 67"/>
                  <a:gd name="T19" fmla="*/ 2 h 10"/>
                  <a:gd name="T20" fmla="*/ 5 w 67"/>
                  <a:gd name="T21" fmla="*/ 0 h 10"/>
                  <a:gd name="T22" fmla="*/ 12 w 67"/>
                  <a:gd name="T23" fmla="*/ 0 h 10"/>
                  <a:gd name="T24" fmla="*/ 23 w 67"/>
                  <a:gd name="T25" fmla="*/ 0 h 10"/>
                  <a:gd name="T26" fmla="*/ 34 w 67"/>
                  <a:gd name="T27" fmla="*/ 0 h 10"/>
                  <a:gd name="T28" fmla="*/ 46 w 67"/>
                  <a:gd name="T29" fmla="*/ 1 h 10"/>
                  <a:gd name="T30" fmla="*/ 56 w 67"/>
                  <a:gd name="T31" fmla="*/ 1 h 10"/>
                  <a:gd name="T32" fmla="*/ 67 w 67"/>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0"/>
                  <a:gd name="T53" fmla="*/ 67 w 67"/>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0">
                    <a:moveTo>
                      <a:pt x="67" y="0"/>
                    </a:moveTo>
                    <a:lnTo>
                      <a:pt x="61" y="2"/>
                    </a:lnTo>
                    <a:lnTo>
                      <a:pt x="54" y="4"/>
                    </a:lnTo>
                    <a:lnTo>
                      <a:pt x="43" y="7"/>
                    </a:lnTo>
                    <a:lnTo>
                      <a:pt x="31" y="8"/>
                    </a:lnTo>
                    <a:lnTo>
                      <a:pt x="21" y="10"/>
                    </a:lnTo>
                    <a:lnTo>
                      <a:pt x="11" y="10"/>
                    </a:lnTo>
                    <a:lnTo>
                      <a:pt x="5" y="8"/>
                    </a:lnTo>
                    <a:lnTo>
                      <a:pt x="0" y="5"/>
                    </a:lnTo>
                    <a:lnTo>
                      <a:pt x="0" y="2"/>
                    </a:lnTo>
                    <a:lnTo>
                      <a:pt x="5" y="0"/>
                    </a:lnTo>
                    <a:lnTo>
                      <a:pt x="12" y="0"/>
                    </a:lnTo>
                    <a:lnTo>
                      <a:pt x="23" y="0"/>
                    </a:lnTo>
                    <a:lnTo>
                      <a:pt x="34" y="0"/>
                    </a:lnTo>
                    <a:lnTo>
                      <a:pt x="46" y="1"/>
                    </a:lnTo>
                    <a:lnTo>
                      <a:pt x="56" y="1"/>
                    </a:lnTo>
                    <a:lnTo>
                      <a:pt x="6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556" name="Freeform 241"/>
              <p:cNvSpPr>
                <a:spLocks/>
              </p:cNvSpPr>
              <p:nvPr/>
            </p:nvSpPr>
            <p:spPr bwMode="auto">
              <a:xfrm>
                <a:off x="1066" y="2397"/>
                <a:ext cx="66" cy="14"/>
              </a:xfrm>
              <a:custGeom>
                <a:avLst/>
                <a:gdLst>
                  <a:gd name="T0" fmla="*/ 66 w 66"/>
                  <a:gd name="T1" fmla="*/ 0 h 14"/>
                  <a:gd name="T2" fmla="*/ 60 w 66"/>
                  <a:gd name="T3" fmla="*/ 1 h 14"/>
                  <a:gd name="T4" fmla="*/ 51 w 66"/>
                  <a:gd name="T5" fmla="*/ 4 h 14"/>
                  <a:gd name="T6" fmla="*/ 39 w 66"/>
                  <a:gd name="T7" fmla="*/ 9 h 14"/>
                  <a:gd name="T8" fmla="*/ 29 w 66"/>
                  <a:gd name="T9" fmla="*/ 12 h 14"/>
                  <a:gd name="T10" fmla="*/ 17 w 66"/>
                  <a:gd name="T11" fmla="*/ 13 h 14"/>
                  <a:gd name="T12" fmla="*/ 8 w 66"/>
                  <a:gd name="T13" fmla="*/ 14 h 14"/>
                  <a:gd name="T14" fmla="*/ 3 w 66"/>
                  <a:gd name="T15" fmla="*/ 13 h 14"/>
                  <a:gd name="T16" fmla="*/ 0 w 66"/>
                  <a:gd name="T17" fmla="*/ 10 h 14"/>
                  <a:gd name="T18" fmla="*/ 1 w 66"/>
                  <a:gd name="T19" fmla="*/ 6 h 14"/>
                  <a:gd name="T20" fmla="*/ 7 w 66"/>
                  <a:gd name="T21" fmla="*/ 4 h 14"/>
                  <a:gd name="T22" fmla="*/ 16 w 66"/>
                  <a:gd name="T23" fmla="*/ 3 h 14"/>
                  <a:gd name="T24" fmla="*/ 26 w 66"/>
                  <a:gd name="T25" fmla="*/ 1 h 14"/>
                  <a:gd name="T26" fmla="*/ 36 w 66"/>
                  <a:gd name="T27" fmla="*/ 1 h 14"/>
                  <a:gd name="T28" fmla="*/ 47 w 66"/>
                  <a:gd name="T29" fmla="*/ 1 h 14"/>
                  <a:gd name="T30" fmla="*/ 57 w 66"/>
                  <a:gd name="T31" fmla="*/ 1 h 14"/>
                  <a:gd name="T32" fmla="*/ 66 w 66"/>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4"/>
                  <a:gd name="T53" fmla="*/ 66 w 66"/>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4">
                    <a:moveTo>
                      <a:pt x="66" y="0"/>
                    </a:moveTo>
                    <a:lnTo>
                      <a:pt x="60" y="1"/>
                    </a:lnTo>
                    <a:lnTo>
                      <a:pt x="51" y="4"/>
                    </a:lnTo>
                    <a:lnTo>
                      <a:pt x="39" y="9"/>
                    </a:lnTo>
                    <a:lnTo>
                      <a:pt x="29" y="12"/>
                    </a:lnTo>
                    <a:lnTo>
                      <a:pt x="17" y="13"/>
                    </a:lnTo>
                    <a:lnTo>
                      <a:pt x="8" y="14"/>
                    </a:lnTo>
                    <a:lnTo>
                      <a:pt x="3" y="13"/>
                    </a:lnTo>
                    <a:lnTo>
                      <a:pt x="0" y="10"/>
                    </a:lnTo>
                    <a:lnTo>
                      <a:pt x="1" y="6"/>
                    </a:lnTo>
                    <a:lnTo>
                      <a:pt x="7" y="4"/>
                    </a:lnTo>
                    <a:lnTo>
                      <a:pt x="16" y="3"/>
                    </a:lnTo>
                    <a:lnTo>
                      <a:pt x="26" y="1"/>
                    </a:lnTo>
                    <a:lnTo>
                      <a:pt x="36" y="1"/>
                    </a:lnTo>
                    <a:lnTo>
                      <a:pt x="47" y="1"/>
                    </a:lnTo>
                    <a:lnTo>
                      <a:pt x="57" y="1"/>
                    </a:lnTo>
                    <a:lnTo>
                      <a:pt x="6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557" name="Freeform 242"/>
              <p:cNvSpPr>
                <a:spLocks/>
              </p:cNvSpPr>
              <p:nvPr/>
            </p:nvSpPr>
            <p:spPr bwMode="auto">
              <a:xfrm>
                <a:off x="1052" y="2420"/>
                <a:ext cx="74" cy="18"/>
              </a:xfrm>
              <a:custGeom>
                <a:avLst/>
                <a:gdLst>
                  <a:gd name="T0" fmla="*/ 74 w 74"/>
                  <a:gd name="T1" fmla="*/ 0 h 18"/>
                  <a:gd name="T2" fmla="*/ 65 w 74"/>
                  <a:gd name="T3" fmla="*/ 5 h 18"/>
                  <a:gd name="T4" fmla="*/ 55 w 74"/>
                  <a:gd name="T5" fmla="*/ 9 h 18"/>
                  <a:gd name="T6" fmla="*/ 43 w 74"/>
                  <a:gd name="T7" fmla="*/ 12 h 18"/>
                  <a:gd name="T8" fmla="*/ 31 w 74"/>
                  <a:gd name="T9" fmla="*/ 17 h 18"/>
                  <a:gd name="T10" fmla="*/ 19 w 74"/>
                  <a:gd name="T11" fmla="*/ 18 h 18"/>
                  <a:gd name="T12" fmla="*/ 9 w 74"/>
                  <a:gd name="T13" fmla="*/ 18 h 18"/>
                  <a:gd name="T14" fmla="*/ 3 w 74"/>
                  <a:gd name="T15" fmla="*/ 15 h 18"/>
                  <a:gd name="T16" fmla="*/ 0 w 74"/>
                  <a:gd name="T17" fmla="*/ 11 h 18"/>
                  <a:gd name="T18" fmla="*/ 2 w 74"/>
                  <a:gd name="T19" fmla="*/ 6 h 18"/>
                  <a:gd name="T20" fmla="*/ 9 w 74"/>
                  <a:gd name="T21" fmla="*/ 3 h 18"/>
                  <a:gd name="T22" fmla="*/ 19 w 74"/>
                  <a:gd name="T23" fmla="*/ 2 h 18"/>
                  <a:gd name="T24" fmla="*/ 31 w 74"/>
                  <a:gd name="T25" fmla="*/ 0 h 18"/>
                  <a:gd name="T26" fmla="*/ 45 w 74"/>
                  <a:gd name="T27" fmla="*/ 2 h 18"/>
                  <a:gd name="T28" fmla="*/ 56 w 74"/>
                  <a:gd name="T29" fmla="*/ 2 h 18"/>
                  <a:gd name="T30" fmla="*/ 67 w 74"/>
                  <a:gd name="T31" fmla="*/ 2 h 18"/>
                  <a:gd name="T32" fmla="*/ 74 w 7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18"/>
                  <a:gd name="T53" fmla="*/ 74 w 7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18">
                    <a:moveTo>
                      <a:pt x="74" y="0"/>
                    </a:moveTo>
                    <a:lnTo>
                      <a:pt x="65" y="5"/>
                    </a:lnTo>
                    <a:lnTo>
                      <a:pt x="55" y="9"/>
                    </a:lnTo>
                    <a:lnTo>
                      <a:pt x="43" y="12"/>
                    </a:lnTo>
                    <a:lnTo>
                      <a:pt x="31" y="17"/>
                    </a:lnTo>
                    <a:lnTo>
                      <a:pt x="19" y="18"/>
                    </a:lnTo>
                    <a:lnTo>
                      <a:pt x="9" y="18"/>
                    </a:lnTo>
                    <a:lnTo>
                      <a:pt x="3" y="15"/>
                    </a:lnTo>
                    <a:lnTo>
                      <a:pt x="0" y="11"/>
                    </a:lnTo>
                    <a:lnTo>
                      <a:pt x="2" y="6"/>
                    </a:lnTo>
                    <a:lnTo>
                      <a:pt x="9" y="3"/>
                    </a:lnTo>
                    <a:lnTo>
                      <a:pt x="19" y="2"/>
                    </a:lnTo>
                    <a:lnTo>
                      <a:pt x="31" y="0"/>
                    </a:lnTo>
                    <a:lnTo>
                      <a:pt x="45" y="2"/>
                    </a:lnTo>
                    <a:lnTo>
                      <a:pt x="56" y="2"/>
                    </a:lnTo>
                    <a:lnTo>
                      <a:pt x="67" y="2"/>
                    </a:lnTo>
                    <a:lnTo>
                      <a:pt x="7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558" name="Freeform 243"/>
              <p:cNvSpPr>
                <a:spLocks/>
              </p:cNvSpPr>
              <p:nvPr/>
            </p:nvSpPr>
            <p:spPr bwMode="auto">
              <a:xfrm>
                <a:off x="1040" y="2447"/>
                <a:ext cx="82" cy="25"/>
              </a:xfrm>
              <a:custGeom>
                <a:avLst/>
                <a:gdLst>
                  <a:gd name="T0" fmla="*/ 82 w 82"/>
                  <a:gd name="T1" fmla="*/ 0 h 25"/>
                  <a:gd name="T2" fmla="*/ 74 w 82"/>
                  <a:gd name="T3" fmla="*/ 3 h 25"/>
                  <a:gd name="T4" fmla="*/ 62 w 82"/>
                  <a:gd name="T5" fmla="*/ 9 h 25"/>
                  <a:gd name="T6" fmla="*/ 48 w 82"/>
                  <a:gd name="T7" fmla="*/ 15 h 25"/>
                  <a:gd name="T8" fmla="*/ 34 w 82"/>
                  <a:gd name="T9" fmla="*/ 19 h 25"/>
                  <a:gd name="T10" fmla="*/ 20 w 82"/>
                  <a:gd name="T11" fmla="*/ 24 h 25"/>
                  <a:gd name="T12" fmla="*/ 9 w 82"/>
                  <a:gd name="T13" fmla="*/ 25 h 25"/>
                  <a:gd name="T14" fmla="*/ 2 w 82"/>
                  <a:gd name="T15" fmla="*/ 25 h 25"/>
                  <a:gd name="T16" fmla="*/ 0 w 82"/>
                  <a:gd name="T17" fmla="*/ 21 h 25"/>
                  <a:gd name="T18" fmla="*/ 5 w 82"/>
                  <a:gd name="T19" fmla="*/ 15 h 25"/>
                  <a:gd name="T20" fmla="*/ 12 w 82"/>
                  <a:gd name="T21" fmla="*/ 12 h 25"/>
                  <a:gd name="T22" fmla="*/ 24 w 82"/>
                  <a:gd name="T23" fmla="*/ 9 h 25"/>
                  <a:gd name="T24" fmla="*/ 39 w 82"/>
                  <a:gd name="T25" fmla="*/ 6 h 25"/>
                  <a:gd name="T26" fmla="*/ 52 w 82"/>
                  <a:gd name="T27" fmla="*/ 4 h 25"/>
                  <a:gd name="T28" fmla="*/ 65 w 82"/>
                  <a:gd name="T29" fmla="*/ 3 h 25"/>
                  <a:gd name="T30" fmla="*/ 76 w 82"/>
                  <a:gd name="T31" fmla="*/ 1 h 25"/>
                  <a:gd name="T32" fmla="*/ 82 w 82"/>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2"/>
                  <a:gd name="T52" fmla="*/ 0 h 25"/>
                  <a:gd name="T53" fmla="*/ 82 w 82"/>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2" h="25">
                    <a:moveTo>
                      <a:pt x="82" y="0"/>
                    </a:moveTo>
                    <a:lnTo>
                      <a:pt x="74" y="3"/>
                    </a:lnTo>
                    <a:lnTo>
                      <a:pt x="62" y="9"/>
                    </a:lnTo>
                    <a:lnTo>
                      <a:pt x="48" y="15"/>
                    </a:lnTo>
                    <a:lnTo>
                      <a:pt x="34" y="19"/>
                    </a:lnTo>
                    <a:lnTo>
                      <a:pt x="20" y="24"/>
                    </a:lnTo>
                    <a:lnTo>
                      <a:pt x="9" y="25"/>
                    </a:lnTo>
                    <a:lnTo>
                      <a:pt x="2" y="25"/>
                    </a:lnTo>
                    <a:lnTo>
                      <a:pt x="0" y="21"/>
                    </a:lnTo>
                    <a:lnTo>
                      <a:pt x="5" y="15"/>
                    </a:lnTo>
                    <a:lnTo>
                      <a:pt x="12" y="12"/>
                    </a:lnTo>
                    <a:lnTo>
                      <a:pt x="24" y="9"/>
                    </a:lnTo>
                    <a:lnTo>
                      <a:pt x="39" y="6"/>
                    </a:lnTo>
                    <a:lnTo>
                      <a:pt x="52" y="4"/>
                    </a:lnTo>
                    <a:lnTo>
                      <a:pt x="65" y="3"/>
                    </a:lnTo>
                    <a:lnTo>
                      <a:pt x="76" y="1"/>
                    </a:lnTo>
                    <a:lnTo>
                      <a:pt x="8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559" name="Freeform 244"/>
              <p:cNvSpPr>
                <a:spLocks/>
              </p:cNvSpPr>
              <p:nvPr/>
            </p:nvSpPr>
            <p:spPr bwMode="auto">
              <a:xfrm>
                <a:off x="1033" y="2468"/>
                <a:ext cx="87" cy="34"/>
              </a:xfrm>
              <a:custGeom>
                <a:avLst/>
                <a:gdLst>
                  <a:gd name="T0" fmla="*/ 87 w 87"/>
                  <a:gd name="T1" fmla="*/ 0 h 34"/>
                  <a:gd name="T2" fmla="*/ 80 w 87"/>
                  <a:gd name="T3" fmla="*/ 7 h 34"/>
                  <a:gd name="T4" fmla="*/ 68 w 87"/>
                  <a:gd name="T5" fmla="*/ 16 h 34"/>
                  <a:gd name="T6" fmla="*/ 53 w 87"/>
                  <a:gd name="T7" fmla="*/ 22 h 34"/>
                  <a:gd name="T8" fmla="*/ 38 w 87"/>
                  <a:gd name="T9" fmla="*/ 28 h 34"/>
                  <a:gd name="T10" fmla="*/ 24 w 87"/>
                  <a:gd name="T11" fmla="*/ 32 h 34"/>
                  <a:gd name="T12" fmla="*/ 12 w 87"/>
                  <a:gd name="T13" fmla="*/ 34 h 34"/>
                  <a:gd name="T14" fmla="*/ 3 w 87"/>
                  <a:gd name="T15" fmla="*/ 32 h 34"/>
                  <a:gd name="T16" fmla="*/ 0 w 87"/>
                  <a:gd name="T17" fmla="*/ 28 h 34"/>
                  <a:gd name="T18" fmla="*/ 2 w 87"/>
                  <a:gd name="T19" fmla="*/ 22 h 34"/>
                  <a:gd name="T20" fmla="*/ 10 w 87"/>
                  <a:gd name="T21" fmla="*/ 16 h 34"/>
                  <a:gd name="T22" fmla="*/ 21 w 87"/>
                  <a:gd name="T23" fmla="*/ 11 h 34"/>
                  <a:gd name="T24" fmla="*/ 36 w 87"/>
                  <a:gd name="T25" fmla="*/ 9 h 34"/>
                  <a:gd name="T26" fmla="*/ 50 w 87"/>
                  <a:gd name="T27" fmla="*/ 6 h 34"/>
                  <a:gd name="T28" fmla="*/ 65 w 87"/>
                  <a:gd name="T29" fmla="*/ 3 h 34"/>
                  <a:gd name="T30" fmla="*/ 78 w 87"/>
                  <a:gd name="T31" fmla="*/ 1 h 34"/>
                  <a:gd name="T32" fmla="*/ 87 w 87"/>
                  <a:gd name="T33" fmla="*/ 0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34"/>
                  <a:gd name="T53" fmla="*/ 87 w 87"/>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34">
                    <a:moveTo>
                      <a:pt x="87" y="0"/>
                    </a:moveTo>
                    <a:lnTo>
                      <a:pt x="80" y="7"/>
                    </a:lnTo>
                    <a:lnTo>
                      <a:pt x="68" y="16"/>
                    </a:lnTo>
                    <a:lnTo>
                      <a:pt x="53" y="22"/>
                    </a:lnTo>
                    <a:lnTo>
                      <a:pt x="38" y="28"/>
                    </a:lnTo>
                    <a:lnTo>
                      <a:pt x="24" y="32"/>
                    </a:lnTo>
                    <a:lnTo>
                      <a:pt x="12" y="34"/>
                    </a:lnTo>
                    <a:lnTo>
                      <a:pt x="3" y="32"/>
                    </a:lnTo>
                    <a:lnTo>
                      <a:pt x="0" y="28"/>
                    </a:lnTo>
                    <a:lnTo>
                      <a:pt x="2" y="22"/>
                    </a:lnTo>
                    <a:lnTo>
                      <a:pt x="10" y="16"/>
                    </a:lnTo>
                    <a:lnTo>
                      <a:pt x="21" y="11"/>
                    </a:lnTo>
                    <a:lnTo>
                      <a:pt x="36" y="9"/>
                    </a:lnTo>
                    <a:lnTo>
                      <a:pt x="50" y="6"/>
                    </a:lnTo>
                    <a:lnTo>
                      <a:pt x="65" y="3"/>
                    </a:lnTo>
                    <a:lnTo>
                      <a:pt x="78" y="1"/>
                    </a:lnTo>
                    <a:lnTo>
                      <a:pt x="8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grpSp>
        <p:sp>
          <p:nvSpPr>
            <p:cNvPr id="8240" name="Freeform 245"/>
            <p:cNvSpPr>
              <a:spLocks/>
            </p:cNvSpPr>
            <p:nvPr/>
          </p:nvSpPr>
          <p:spPr bwMode="auto">
            <a:xfrm>
              <a:off x="1039" y="2502"/>
              <a:ext cx="83" cy="54"/>
            </a:xfrm>
            <a:custGeom>
              <a:avLst/>
              <a:gdLst>
                <a:gd name="T0" fmla="*/ 83 w 83"/>
                <a:gd name="T1" fmla="*/ 0 h 54"/>
                <a:gd name="T2" fmla="*/ 75 w 83"/>
                <a:gd name="T3" fmla="*/ 9 h 54"/>
                <a:gd name="T4" fmla="*/ 65 w 83"/>
                <a:gd name="T5" fmla="*/ 17 h 54"/>
                <a:gd name="T6" fmla="*/ 52 w 83"/>
                <a:gd name="T7" fmla="*/ 28 h 54"/>
                <a:gd name="T8" fmla="*/ 38 w 83"/>
                <a:gd name="T9" fmla="*/ 38 h 54"/>
                <a:gd name="T10" fmla="*/ 25 w 83"/>
                <a:gd name="T11" fmla="*/ 45 h 54"/>
                <a:gd name="T12" fmla="*/ 13 w 83"/>
                <a:gd name="T13" fmla="*/ 51 h 54"/>
                <a:gd name="T14" fmla="*/ 4 w 83"/>
                <a:gd name="T15" fmla="*/ 54 h 54"/>
                <a:gd name="T16" fmla="*/ 0 w 83"/>
                <a:gd name="T17" fmla="*/ 51 h 54"/>
                <a:gd name="T18" fmla="*/ 1 w 83"/>
                <a:gd name="T19" fmla="*/ 45 h 54"/>
                <a:gd name="T20" fmla="*/ 7 w 83"/>
                <a:gd name="T21" fmla="*/ 38 h 54"/>
                <a:gd name="T22" fmla="*/ 16 w 83"/>
                <a:gd name="T23" fmla="*/ 31 h 54"/>
                <a:gd name="T24" fmla="*/ 30 w 83"/>
                <a:gd name="T25" fmla="*/ 22 h 54"/>
                <a:gd name="T26" fmla="*/ 43 w 83"/>
                <a:gd name="T27" fmla="*/ 14 h 54"/>
                <a:gd name="T28" fmla="*/ 58 w 83"/>
                <a:gd name="T29" fmla="*/ 7 h 54"/>
                <a:gd name="T30" fmla="*/ 71 w 83"/>
                <a:gd name="T31" fmla="*/ 3 h 54"/>
                <a:gd name="T32" fmla="*/ 83 w 83"/>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54"/>
                <a:gd name="T53" fmla="*/ 83 w 83"/>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54">
                  <a:moveTo>
                    <a:pt x="83" y="0"/>
                  </a:moveTo>
                  <a:lnTo>
                    <a:pt x="75" y="9"/>
                  </a:lnTo>
                  <a:lnTo>
                    <a:pt x="65" y="17"/>
                  </a:lnTo>
                  <a:lnTo>
                    <a:pt x="52" y="28"/>
                  </a:lnTo>
                  <a:lnTo>
                    <a:pt x="38" y="38"/>
                  </a:lnTo>
                  <a:lnTo>
                    <a:pt x="25" y="45"/>
                  </a:lnTo>
                  <a:lnTo>
                    <a:pt x="13" y="51"/>
                  </a:lnTo>
                  <a:lnTo>
                    <a:pt x="4" y="54"/>
                  </a:lnTo>
                  <a:lnTo>
                    <a:pt x="0" y="51"/>
                  </a:lnTo>
                  <a:lnTo>
                    <a:pt x="1" y="45"/>
                  </a:lnTo>
                  <a:lnTo>
                    <a:pt x="7" y="38"/>
                  </a:lnTo>
                  <a:lnTo>
                    <a:pt x="16" y="31"/>
                  </a:lnTo>
                  <a:lnTo>
                    <a:pt x="30" y="22"/>
                  </a:lnTo>
                  <a:lnTo>
                    <a:pt x="43" y="14"/>
                  </a:lnTo>
                  <a:lnTo>
                    <a:pt x="58" y="7"/>
                  </a:lnTo>
                  <a:lnTo>
                    <a:pt x="71" y="3"/>
                  </a:lnTo>
                  <a:lnTo>
                    <a:pt x="8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241" name="Freeform 246"/>
            <p:cNvSpPr>
              <a:spLocks/>
            </p:cNvSpPr>
            <p:nvPr/>
          </p:nvSpPr>
          <p:spPr bwMode="auto">
            <a:xfrm>
              <a:off x="1052" y="2533"/>
              <a:ext cx="70" cy="69"/>
            </a:xfrm>
            <a:custGeom>
              <a:avLst/>
              <a:gdLst>
                <a:gd name="T0" fmla="*/ 70 w 70"/>
                <a:gd name="T1" fmla="*/ 0 h 69"/>
                <a:gd name="T2" fmla="*/ 65 w 70"/>
                <a:gd name="T3" fmla="*/ 9 h 69"/>
                <a:gd name="T4" fmla="*/ 56 w 70"/>
                <a:gd name="T5" fmla="*/ 19 h 69"/>
                <a:gd name="T6" fmla="*/ 46 w 70"/>
                <a:gd name="T7" fmla="*/ 32 h 69"/>
                <a:gd name="T8" fmla="*/ 36 w 70"/>
                <a:gd name="T9" fmla="*/ 44 h 69"/>
                <a:gd name="T10" fmla="*/ 24 w 70"/>
                <a:gd name="T11" fmla="*/ 56 h 69"/>
                <a:gd name="T12" fmla="*/ 14 w 70"/>
                <a:gd name="T13" fmla="*/ 65 h 69"/>
                <a:gd name="T14" fmla="*/ 5 w 70"/>
                <a:gd name="T15" fmla="*/ 69 h 69"/>
                <a:gd name="T16" fmla="*/ 0 w 70"/>
                <a:gd name="T17" fmla="*/ 68 h 69"/>
                <a:gd name="T18" fmla="*/ 0 w 70"/>
                <a:gd name="T19" fmla="*/ 60 h 69"/>
                <a:gd name="T20" fmla="*/ 6 w 70"/>
                <a:gd name="T21" fmla="*/ 51 h 69"/>
                <a:gd name="T22" fmla="*/ 15 w 70"/>
                <a:gd name="T23" fmla="*/ 40 h 69"/>
                <a:gd name="T24" fmla="*/ 27 w 70"/>
                <a:gd name="T25" fmla="*/ 29 h 69"/>
                <a:gd name="T26" fmla="*/ 40 w 70"/>
                <a:gd name="T27" fmla="*/ 17 h 69"/>
                <a:gd name="T28" fmla="*/ 52 w 70"/>
                <a:gd name="T29" fmla="*/ 9 h 69"/>
                <a:gd name="T30" fmla="*/ 62 w 70"/>
                <a:gd name="T31" fmla="*/ 3 h 69"/>
                <a:gd name="T32" fmla="*/ 70 w 70"/>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9"/>
                <a:gd name="T53" fmla="*/ 70 w 70"/>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9">
                  <a:moveTo>
                    <a:pt x="70" y="0"/>
                  </a:moveTo>
                  <a:lnTo>
                    <a:pt x="65" y="9"/>
                  </a:lnTo>
                  <a:lnTo>
                    <a:pt x="56" y="19"/>
                  </a:lnTo>
                  <a:lnTo>
                    <a:pt x="46" y="32"/>
                  </a:lnTo>
                  <a:lnTo>
                    <a:pt x="36" y="44"/>
                  </a:lnTo>
                  <a:lnTo>
                    <a:pt x="24" y="56"/>
                  </a:lnTo>
                  <a:lnTo>
                    <a:pt x="14" y="65"/>
                  </a:lnTo>
                  <a:lnTo>
                    <a:pt x="5" y="69"/>
                  </a:lnTo>
                  <a:lnTo>
                    <a:pt x="0" y="68"/>
                  </a:lnTo>
                  <a:lnTo>
                    <a:pt x="0" y="60"/>
                  </a:lnTo>
                  <a:lnTo>
                    <a:pt x="6" y="51"/>
                  </a:lnTo>
                  <a:lnTo>
                    <a:pt x="15" y="40"/>
                  </a:lnTo>
                  <a:lnTo>
                    <a:pt x="27" y="29"/>
                  </a:lnTo>
                  <a:lnTo>
                    <a:pt x="40" y="17"/>
                  </a:lnTo>
                  <a:lnTo>
                    <a:pt x="52" y="9"/>
                  </a:lnTo>
                  <a:lnTo>
                    <a:pt x="62" y="3"/>
                  </a:lnTo>
                  <a:lnTo>
                    <a:pt x="7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242" name="Freeform 247"/>
            <p:cNvSpPr>
              <a:spLocks/>
            </p:cNvSpPr>
            <p:nvPr/>
          </p:nvSpPr>
          <p:spPr bwMode="auto">
            <a:xfrm>
              <a:off x="1061" y="2562"/>
              <a:ext cx="64" cy="62"/>
            </a:xfrm>
            <a:custGeom>
              <a:avLst/>
              <a:gdLst>
                <a:gd name="T0" fmla="*/ 0 w 64"/>
                <a:gd name="T1" fmla="*/ 59 h 62"/>
                <a:gd name="T2" fmla="*/ 2 w 64"/>
                <a:gd name="T3" fmla="*/ 55 h 62"/>
                <a:gd name="T4" fmla="*/ 8 w 64"/>
                <a:gd name="T5" fmla="*/ 49 h 62"/>
                <a:gd name="T6" fmla="*/ 16 w 64"/>
                <a:gd name="T7" fmla="*/ 43 h 62"/>
                <a:gd name="T8" fmla="*/ 27 w 64"/>
                <a:gd name="T9" fmla="*/ 34 h 62"/>
                <a:gd name="T10" fmla="*/ 39 w 64"/>
                <a:gd name="T11" fmla="*/ 25 h 62"/>
                <a:gd name="T12" fmla="*/ 49 w 64"/>
                <a:gd name="T13" fmla="*/ 16 h 62"/>
                <a:gd name="T14" fmla="*/ 58 w 64"/>
                <a:gd name="T15" fmla="*/ 8 h 62"/>
                <a:gd name="T16" fmla="*/ 64 w 64"/>
                <a:gd name="T17" fmla="*/ 0 h 62"/>
                <a:gd name="T18" fmla="*/ 61 w 64"/>
                <a:gd name="T19" fmla="*/ 11 h 62"/>
                <a:gd name="T20" fmla="*/ 53 w 64"/>
                <a:gd name="T21" fmla="*/ 22 h 62"/>
                <a:gd name="T22" fmla="*/ 44 w 64"/>
                <a:gd name="T23" fmla="*/ 34 h 62"/>
                <a:gd name="T24" fmla="*/ 34 w 64"/>
                <a:gd name="T25" fmla="*/ 46 h 62"/>
                <a:gd name="T26" fmla="*/ 24 w 64"/>
                <a:gd name="T27" fmla="*/ 55 h 62"/>
                <a:gd name="T28" fmla="*/ 15 w 64"/>
                <a:gd name="T29" fmla="*/ 61 h 62"/>
                <a:gd name="T30" fmla="*/ 6 w 64"/>
                <a:gd name="T31" fmla="*/ 62 h 62"/>
                <a:gd name="T32" fmla="*/ 0 w 6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62"/>
                <a:gd name="T53" fmla="*/ 64 w 6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62">
                  <a:moveTo>
                    <a:pt x="0" y="59"/>
                  </a:moveTo>
                  <a:lnTo>
                    <a:pt x="2" y="55"/>
                  </a:lnTo>
                  <a:lnTo>
                    <a:pt x="8" y="49"/>
                  </a:lnTo>
                  <a:lnTo>
                    <a:pt x="16" y="43"/>
                  </a:lnTo>
                  <a:lnTo>
                    <a:pt x="27" y="34"/>
                  </a:lnTo>
                  <a:lnTo>
                    <a:pt x="39" y="25"/>
                  </a:lnTo>
                  <a:lnTo>
                    <a:pt x="49" y="16"/>
                  </a:lnTo>
                  <a:lnTo>
                    <a:pt x="58" y="8"/>
                  </a:lnTo>
                  <a:lnTo>
                    <a:pt x="64" y="0"/>
                  </a:lnTo>
                  <a:lnTo>
                    <a:pt x="61" y="11"/>
                  </a:lnTo>
                  <a:lnTo>
                    <a:pt x="53" y="22"/>
                  </a:lnTo>
                  <a:lnTo>
                    <a:pt x="44" y="34"/>
                  </a:lnTo>
                  <a:lnTo>
                    <a:pt x="34" y="46"/>
                  </a:lnTo>
                  <a:lnTo>
                    <a:pt x="24" y="55"/>
                  </a:lnTo>
                  <a:lnTo>
                    <a:pt x="15" y="61"/>
                  </a:lnTo>
                  <a:lnTo>
                    <a:pt x="6" y="62"/>
                  </a:lnTo>
                  <a:lnTo>
                    <a:pt x="0" y="5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243" name="Freeform 248"/>
            <p:cNvSpPr>
              <a:spLocks/>
            </p:cNvSpPr>
            <p:nvPr/>
          </p:nvSpPr>
          <p:spPr bwMode="auto">
            <a:xfrm>
              <a:off x="1184" y="2627"/>
              <a:ext cx="75" cy="303"/>
            </a:xfrm>
            <a:custGeom>
              <a:avLst/>
              <a:gdLst>
                <a:gd name="T0" fmla="*/ 68 w 75"/>
                <a:gd name="T1" fmla="*/ 0 h 303"/>
                <a:gd name="T2" fmla="*/ 69 w 75"/>
                <a:gd name="T3" fmla="*/ 0 h 303"/>
                <a:gd name="T4" fmla="*/ 72 w 75"/>
                <a:gd name="T5" fmla="*/ 2 h 303"/>
                <a:gd name="T6" fmla="*/ 74 w 75"/>
                <a:gd name="T7" fmla="*/ 5 h 303"/>
                <a:gd name="T8" fmla="*/ 75 w 75"/>
                <a:gd name="T9" fmla="*/ 8 h 303"/>
                <a:gd name="T10" fmla="*/ 45 w 75"/>
                <a:gd name="T11" fmla="*/ 45 h 303"/>
                <a:gd name="T12" fmla="*/ 26 w 75"/>
                <a:gd name="T13" fmla="*/ 85 h 303"/>
                <a:gd name="T14" fmla="*/ 16 w 75"/>
                <a:gd name="T15" fmla="*/ 126 h 303"/>
                <a:gd name="T16" fmla="*/ 14 w 75"/>
                <a:gd name="T17" fmla="*/ 166 h 303"/>
                <a:gd name="T18" fmla="*/ 16 w 75"/>
                <a:gd name="T19" fmla="*/ 206 h 303"/>
                <a:gd name="T20" fmla="*/ 22 w 75"/>
                <a:gd name="T21" fmla="*/ 241 h 303"/>
                <a:gd name="T22" fmla="*/ 29 w 75"/>
                <a:gd name="T23" fmla="*/ 275 h 303"/>
                <a:gd name="T24" fmla="*/ 37 w 75"/>
                <a:gd name="T25" fmla="*/ 303 h 303"/>
                <a:gd name="T26" fmla="*/ 20 w 75"/>
                <a:gd name="T27" fmla="*/ 284 h 303"/>
                <a:gd name="T28" fmla="*/ 9 w 75"/>
                <a:gd name="T29" fmla="*/ 252 h 303"/>
                <a:gd name="T30" fmla="*/ 1 w 75"/>
                <a:gd name="T31" fmla="*/ 210 h 303"/>
                <a:gd name="T32" fmla="*/ 0 w 75"/>
                <a:gd name="T33" fmla="*/ 163 h 303"/>
                <a:gd name="T34" fmla="*/ 6 w 75"/>
                <a:gd name="T35" fmla="*/ 114 h 303"/>
                <a:gd name="T36" fmla="*/ 17 w 75"/>
                <a:gd name="T37" fmla="*/ 67 h 303"/>
                <a:gd name="T38" fmla="*/ 38 w 75"/>
                <a:gd name="T39" fmla="*/ 28 h 303"/>
                <a:gd name="T40" fmla="*/ 68 w 75"/>
                <a:gd name="T41" fmla="*/ 0 h 3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5"/>
                <a:gd name="T64" fmla="*/ 0 h 303"/>
                <a:gd name="T65" fmla="*/ 75 w 75"/>
                <a:gd name="T66" fmla="*/ 303 h 3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5" h="303">
                  <a:moveTo>
                    <a:pt x="68" y="0"/>
                  </a:moveTo>
                  <a:lnTo>
                    <a:pt x="69" y="0"/>
                  </a:lnTo>
                  <a:lnTo>
                    <a:pt x="72" y="2"/>
                  </a:lnTo>
                  <a:lnTo>
                    <a:pt x="74" y="5"/>
                  </a:lnTo>
                  <a:lnTo>
                    <a:pt x="75" y="8"/>
                  </a:lnTo>
                  <a:lnTo>
                    <a:pt x="45" y="45"/>
                  </a:lnTo>
                  <a:lnTo>
                    <a:pt x="26" y="85"/>
                  </a:lnTo>
                  <a:lnTo>
                    <a:pt x="16" y="126"/>
                  </a:lnTo>
                  <a:lnTo>
                    <a:pt x="14" y="166"/>
                  </a:lnTo>
                  <a:lnTo>
                    <a:pt x="16" y="206"/>
                  </a:lnTo>
                  <a:lnTo>
                    <a:pt x="22" y="241"/>
                  </a:lnTo>
                  <a:lnTo>
                    <a:pt x="29" y="275"/>
                  </a:lnTo>
                  <a:lnTo>
                    <a:pt x="37" y="303"/>
                  </a:lnTo>
                  <a:lnTo>
                    <a:pt x="20" y="284"/>
                  </a:lnTo>
                  <a:lnTo>
                    <a:pt x="9" y="252"/>
                  </a:lnTo>
                  <a:lnTo>
                    <a:pt x="1" y="210"/>
                  </a:lnTo>
                  <a:lnTo>
                    <a:pt x="0" y="163"/>
                  </a:lnTo>
                  <a:lnTo>
                    <a:pt x="6" y="114"/>
                  </a:lnTo>
                  <a:lnTo>
                    <a:pt x="17" y="67"/>
                  </a:lnTo>
                  <a:lnTo>
                    <a:pt x="38" y="28"/>
                  </a:lnTo>
                  <a:lnTo>
                    <a:pt x="6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244" name="Freeform 249"/>
            <p:cNvSpPr>
              <a:spLocks/>
            </p:cNvSpPr>
            <p:nvPr/>
          </p:nvSpPr>
          <p:spPr bwMode="auto">
            <a:xfrm>
              <a:off x="1201" y="2889"/>
              <a:ext cx="65" cy="37"/>
            </a:xfrm>
            <a:custGeom>
              <a:avLst/>
              <a:gdLst>
                <a:gd name="T0" fmla="*/ 0 w 65"/>
                <a:gd name="T1" fmla="*/ 0 h 37"/>
                <a:gd name="T2" fmla="*/ 8 w 65"/>
                <a:gd name="T3" fmla="*/ 7 h 37"/>
                <a:gd name="T4" fmla="*/ 17 w 65"/>
                <a:gd name="T5" fmla="*/ 15 h 37"/>
                <a:gd name="T6" fmla="*/ 27 w 65"/>
                <a:gd name="T7" fmla="*/ 22 h 37"/>
                <a:gd name="T8" fmla="*/ 37 w 65"/>
                <a:gd name="T9" fmla="*/ 28 h 37"/>
                <a:gd name="T10" fmla="*/ 48 w 65"/>
                <a:gd name="T11" fmla="*/ 32 h 37"/>
                <a:gd name="T12" fmla="*/ 57 w 65"/>
                <a:gd name="T13" fmla="*/ 37 h 37"/>
                <a:gd name="T14" fmla="*/ 62 w 65"/>
                <a:gd name="T15" fmla="*/ 37 h 37"/>
                <a:gd name="T16" fmla="*/ 65 w 65"/>
                <a:gd name="T17" fmla="*/ 35 h 37"/>
                <a:gd name="T18" fmla="*/ 65 w 65"/>
                <a:gd name="T19" fmla="*/ 32 h 37"/>
                <a:gd name="T20" fmla="*/ 59 w 65"/>
                <a:gd name="T21" fmla="*/ 29 h 37"/>
                <a:gd name="T22" fmla="*/ 52 w 65"/>
                <a:gd name="T23" fmla="*/ 25 h 37"/>
                <a:gd name="T24" fmla="*/ 42 w 65"/>
                <a:gd name="T25" fmla="*/ 21 h 37"/>
                <a:gd name="T26" fmla="*/ 31 w 65"/>
                <a:gd name="T27" fmla="*/ 16 h 37"/>
                <a:gd name="T28" fmla="*/ 20 w 65"/>
                <a:gd name="T29" fmla="*/ 12 h 37"/>
                <a:gd name="T30" fmla="*/ 9 w 65"/>
                <a:gd name="T31" fmla="*/ 6 h 37"/>
                <a:gd name="T32" fmla="*/ 0 w 65"/>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37"/>
                <a:gd name="T53" fmla="*/ 65 w 65"/>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37">
                  <a:moveTo>
                    <a:pt x="0" y="0"/>
                  </a:moveTo>
                  <a:lnTo>
                    <a:pt x="8" y="7"/>
                  </a:lnTo>
                  <a:lnTo>
                    <a:pt x="17" y="15"/>
                  </a:lnTo>
                  <a:lnTo>
                    <a:pt x="27" y="22"/>
                  </a:lnTo>
                  <a:lnTo>
                    <a:pt x="37" y="28"/>
                  </a:lnTo>
                  <a:lnTo>
                    <a:pt x="48" y="32"/>
                  </a:lnTo>
                  <a:lnTo>
                    <a:pt x="57" y="37"/>
                  </a:lnTo>
                  <a:lnTo>
                    <a:pt x="62" y="37"/>
                  </a:lnTo>
                  <a:lnTo>
                    <a:pt x="65" y="35"/>
                  </a:lnTo>
                  <a:lnTo>
                    <a:pt x="65" y="32"/>
                  </a:lnTo>
                  <a:lnTo>
                    <a:pt x="59" y="29"/>
                  </a:lnTo>
                  <a:lnTo>
                    <a:pt x="52" y="25"/>
                  </a:lnTo>
                  <a:lnTo>
                    <a:pt x="42" y="21"/>
                  </a:lnTo>
                  <a:lnTo>
                    <a:pt x="31" y="16"/>
                  </a:lnTo>
                  <a:lnTo>
                    <a:pt x="20" y="12"/>
                  </a:lnTo>
                  <a:lnTo>
                    <a:pt x="9"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245" name="Freeform 250"/>
            <p:cNvSpPr>
              <a:spLocks/>
            </p:cNvSpPr>
            <p:nvPr/>
          </p:nvSpPr>
          <p:spPr bwMode="auto">
            <a:xfrm>
              <a:off x="1194" y="2862"/>
              <a:ext cx="74" cy="45"/>
            </a:xfrm>
            <a:custGeom>
              <a:avLst/>
              <a:gdLst>
                <a:gd name="T0" fmla="*/ 74 w 74"/>
                <a:gd name="T1" fmla="*/ 43 h 45"/>
                <a:gd name="T2" fmla="*/ 71 w 74"/>
                <a:gd name="T3" fmla="*/ 45 h 45"/>
                <a:gd name="T4" fmla="*/ 64 w 74"/>
                <a:gd name="T5" fmla="*/ 43 h 45"/>
                <a:gd name="T6" fmla="*/ 55 w 74"/>
                <a:gd name="T7" fmla="*/ 40 h 45"/>
                <a:gd name="T8" fmla="*/ 43 w 74"/>
                <a:gd name="T9" fmla="*/ 34 h 45"/>
                <a:gd name="T10" fmla="*/ 31 w 74"/>
                <a:gd name="T11" fmla="*/ 28 h 45"/>
                <a:gd name="T12" fmla="*/ 19 w 74"/>
                <a:gd name="T13" fmla="*/ 21 h 45"/>
                <a:gd name="T14" fmla="*/ 9 w 74"/>
                <a:gd name="T15" fmla="*/ 11 h 45"/>
                <a:gd name="T16" fmla="*/ 0 w 74"/>
                <a:gd name="T17" fmla="*/ 0 h 45"/>
                <a:gd name="T18" fmla="*/ 9 w 74"/>
                <a:gd name="T19" fmla="*/ 5 h 45"/>
                <a:gd name="T20" fmla="*/ 21 w 74"/>
                <a:gd name="T21" fmla="*/ 11 h 45"/>
                <a:gd name="T22" fmla="*/ 33 w 74"/>
                <a:gd name="T23" fmla="*/ 17 h 45"/>
                <a:gd name="T24" fmla="*/ 46 w 74"/>
                <a:gd name="T25" fmla="*/ 24 h 45"/>
                <a:gd name="T26" fmla="*/ 56 w 74"/>
                <a:gd name="T27" fmla="*/ 30 h 45"/>
                <a:gd name="T28" fmla="*/ 66 w 74"/>
                <a:gd name="T29" fmla="*/ 34 h 45"/>
                <a:gd name="T30" fmla="*/ 72 w 74"/>
                <a:gd name="T31" fmla="*/ 40 h 45"/>
                <a:gd name="T32" fmla="*/ 74 w 74"/>
                <a:gd name="T33" fmla="*/ 43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45"/>
                <a:gd name="T53" fmla="*/ 74 w 74"/>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45">
                  <a:moveTo>
                    <a:pt x="74" y="43"/>
                  </a:moveTo>
                  <a:lnTo>
                    <a:pt x="71" y="45"/>
                  </a:lnTo>
                  <a:lnTo>
                    <a:pt x="64" y="43"/>
                  </a:lnTo>
                  <a:lnTo>
                    <a:pt x="55" y="40"/>
                  </a:lnTo>
                  <a:lnTo>
                    <a:pt x="43" y="34"/>
                  </a:lnTo>
                  <a:lnTo>
                    <a:pt x="31" y="28"/>
                  </a:lnTo>
                  <a:lnTo>
                    <a:pt x="19" y="21"/>
                  </a:lnTo>
                  <a:lnTo>
                    <a:pt x="9" y="11"/>
                  </a:lnTo>
                  <a:lnTo>
                    <a:pt x="0" y="0"/>
                  </a:lnTo>
                  <a:lnTo>
                    <a:pt x="9" y="5"/>
                  </a:lnTo>
                  <a:lnTo>
                    <a:pt x="21" y="11"/>
                  </a:lnTo>
                  <a:lnTo>
                    <a:pt x="33" y="17"/>
                  </a:lnTo>
                  <a:lnTo>
                    <a:pt x="46" y="24"/>
                  </a:lnTo>
                  <a:lnTo>
                    <a:pt x="56" y="30"/>
                  </a:lnTo>
                  <a:lnTo>
                    <a:pt x="66" y="34"/>
                  </a:lnTo>
                  <a:lnTo>
                    <a:pt x="72" y="40"/>
                  </a:lnTo>
                  <a:lnTo>
                    <a:pt x="74" y="4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246" name="Freeform 251"/>
            <p:cNvSpPr>
              <a:spLocks/>
            </p:cNvSpPr>
            <p:nvPr/>
          </p:nvSpPr>
          <p:spPr bwMode="auto">
            <a:xfrm>
              <a:off x="1188" y="2802"/>
              <a:ext cx="95" cy="59"/>
            </a:xfrm>
            <a:custGeom>
              <a:avLst/>
              <a:gdLst>
                <a:gd name="T0" fmla="*/ 95 w 95"/>
                <a:gd name="T1" fmla="*/ 57 h 59"/>
                <a:gd name="T2" fmla="*/ 90 w 95"/>
                <a:gd name="T3" fmla="*/ 59 h 59"/>
                <a:gd name="T4" fmla="*/ 80 w 95"/>
                <a:gd name="T5" fmla="*/ 56 h 59"/>
                <a:gd name="T6" fmla="*/ 67 w 95"/>
                <a:gd name="T7" fmla="*/ 51 h 59"/>
                <a:gd name="T8" fmla="*/ 52 w 95"/>
                <a:gd name="T9" fmla="*/ 44 h 59"/>
                <a:gd name="T10" fmla="*/ 36 w 95"/>
                <a:gd name="T11" fmla="*/ 34 h 59"/>
                <a:gd name="T12" fmla="*/ 21 w 95"/>
                <a:gd name="T13" fmla="*/ 23 h 59"/>
                <a:gd name="T14" fmla="*/ 8 w 95"/>
                <a:gd name="T15" fmla="*/ 12 h 59"/>
                <a:gd name="T16" fmla="*/ 0 w 95"/>
                <a:gd name="T17" fmla="*/ 0 h 59"/>
                <a:gd name="T18" fmla="*/ 8 w 95"/>
                <a:gd name="T19" fmla="*/ 4 h 59"/>
                <a:gd name="T20" fmla="*/ 19 w 95"/>
                <a:gd name="T21" fmla="*/ 12 h 59"/>
                <a:gd name="T22" fmla="*/ 36 w 95"/>
                <a:gd name="T23" fmla="*/ 20 h 59"/>
                <a:gd name="T24" fmla="*/ 53 w 95"/>
                <a:gd name="T25" fmla="*/ 29 h 59"/>
                <a:gd name="T26" fmla="*/ 70 w 95"/>
                <a:gd name="T27" fmla="*/ 38 h 59"/>
                <a:gd name="T28" fmla="*/ 83 w 95"/>
                <a:gd name="T29" fmla="*/ 46 h 59"/>
                <a:gd name="T30" fmla="*/ 92 w 95"/>
                <a:gd name="T31" fmla="*/ 53 h 59"/>
                <a:gd name="T32" fmla="*/ 95 w 95"/>
                <a:gd name="T33" fmla="*/ 57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5"/>
                <a:gd name="T52" fmla="*/ 0 h 59"/>
                <a:gd name="T53" fmla="*/ 95 w 9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5" h="59">
                  <a:moveTo>
                    <a:pt x="95" y="57"/>
                  </a:moveTo>
                  <a:lnTo>
                    <a:pt x="90" y="59"/>
                  </a:lnTo>
                  <a:lnTo>
                    <a:pt x="80" y="56"/>
                  </a:lnTo>
                  <a:lnTo>
                    <a:pt x="67" y="51"/>
                  </a:lnTo>
                  <a:lnTo>
                    <a:pt x="52" y="44"/>
                  </a:lnTo>
                  <a:lnTo>
                    <a:pt x="36" y="34"/>
                  </a:lnTo>
                  <a:lnTo>
                    <a:pt x="21" y="23"/>
                  </a:lnTo>
                  <a:lnTo>
                    <a:pt x="8" y="12"/>
                  </a:lnTo>
                  <a:lnTo>
                    <a:pt x="0" y="0"/>
                  </a:lnTo>
                  <a:lnTo>
                    <a:pt x="8" y="4"/>
                  </a:lnTo>
                  <a:lnTo>
                    <a:pt x="19" y="12"/>
                  </a:lnTo>
                  <a:lnTo>
                    <a:pt x="36" y="20"/>
                  </a:lnTo>
                  <a:lnTo>
                    <a:pt x="53" y="29"/>
                  </a:lnTo>
                  <a:lnTo>
                    <a:pt x="70" y="38"/>
                  </a:lnTo>
                  <a:lnTo>
                    <a:pt x="83" y="46"/>
                  </a:lnTo>
                  <a:lnTo>
                    <a:pt x="92" y="53"/>
                  </a:lnTo>
                  <a:lnTo>
                    <a:pt x="95" y="5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247" name="Freeform 252"/>
            <p:cNvSpPr>
              <a:spLocks/>
            </p:cNvSpPr>
            <p:nvPr/>
          </p:nvSpPr>
          <p:spPr bwMode="auto">
            <a:xfrm>
              <a:off x="1193" y="2746"/>
              <a:ext cx="103" cy="65"/>
            </a:xfrm>
            <a:custGeom>
              <a:avLst/>
              <a:gdLst>
                <a:gd name="T0" fmla="*/ 103 w 103"/>
                <a:gd name="T1" fmla="*/ 63 h 65"/>
                <a:gd name="T2" fmla="*/ 97 w 103"/>
                <a:gd name="T3" fmla="*/ 65 h 65"/>
                <a:gd name="T4" fmla="*/ 85 w 103"/>
                <a:gd name="T5" fmla="*/ 62 h 65"/>
                <a:gd name="T6" fmla="*/ 70 w 103"/>
                <a:gd name="T7" fmla="*/ 54 h 65"/>
                <a:gd name="T8" fmla="*/ 53 w 103"/>
                <a:gd name="T9" fmla="*/ 45 h 65"/>
                <a:gd name="T10" fmla="*/ 35 w 103"/>
                <a:gd name="T11" fmla="*/ 35 h 65"/>
                <a:gd name="T12" fmla="*/ 20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0" y="54"/>
                  </a:lnTo>
                  <a:lnTo>
                    <a:pt x="53" y="45"/>
                  </a:lnTo>
                  <a:lnTo>
                    <a:pt x="35" y="35"/>
                  </a:lnTo>
                  <a:lnTo>
                    <a:pt x="20"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248" name="Freeform 253"/>
            <p:cNvSpPr>
              <a:spLocks/>
            </p:cNvSpPr>
            <p:nvPr/>
          </p:nvSpPr>
          <p:spPr bwMode="auto">
            <a:xfrm>
              <a:off x="1203" y="2709"/>
              <a:ext cx="83" cy="69"/>
            </a:xfrm>
            <a:custGeom>
              <a:avLst/>
              <a:gdLst>
                <a:gd name="T0" fmla="*/ 83 w 83"/>
                <a:gd name="T1" fmla="*/ 69 h 69"/>
                <a:gd name="T2" fmla="*/ 78 w 83"/>
                <a:gd name="T3" fmla="*/ 69 h 69"/>
                <a:gd name="T4" fmla="*/ 69 w 83"/>
                <a:gd name="T5" fmla="*/ 65 h 69"/>
                <a:gd name="T6" fmla="*/ 56 w 83"/>
                <a:gd name="T7" fmla="*/ 56 h 69"/>
                <a:gd name="T8" fmla="*/ 41 w 83"/>
                <a:gd name="T9" fmla="*/ 45 h 69"/>
                <a:gd name="T10" fmla="*/ 26 w 83"/>
                <a:gd name="T11" fmla="*/ 32 h 69"/>
                <a:gd name="T12" fmla="*/ 13 w 83"/>
                <a:gd name="T13" fmla="*/ 20 h 69"/>
                <a:gd name="T14" fmla="*/ 4 w 83"/>
                <a:gd name="T15" fmla="*/ 8 h 69"/>
                <a:gd name="T16" fmla="*/ 0 w 83"/>
                <a:gd name="T17" fmla="*/ 0 h 69"/>
                <a:gd name="T18" fmla="*/ 7 w 83"/>
                <a:gd name="T19" fmla="*/ 5 h 69"/>
                <a:gd name="T20" fmla="*/ 19 w 83"/>
                <a:gd name="T21" fmla="*/ 14 h 69"/>
                <a:gd name="T22" fmla="*/ 34 w 83"/>
                <a:gd name="T23" fmla="*/ 25 h 69"/>
                <a:gd name="T24" fmla="*/ 50 w 83"/>
                <a:gd name="T25" fmla="*/ 35 h 69"/>
                <a:gd name="T26" fmla="*/ 63 w 83"/>
                <a:gd name="T27" fmla="*/ 45 h 69"/>
                <a:gd name="T28" fmla="*/ 75 w 83"/>
                <a:gd name="T29" fmla="*/ 56 h 69"/>
                <a:gd name="T30" fmla="*/ 83 w 83"/>
                <a:gd name="T31" fmla="*/ 63 h 69"/>
                <a:gd name="T32" fmla="*/ 83 w 83"/>
                <a:gd name="T33" fmla="*/ 69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69"/>
                <a:gd name="T53" fmla="*/ 83 w 83"/>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69">
                  <a:moveTo>
                    <a:pt x="83" y="69"/>
                  </a:moveTo>
                  <a:lnTo>
                    <a:pt x="78" y="69"/>
                  </a:lnTo>
                  <a:lnTo>
                    <a:pt x="69" y="65"/>
                  </a:lnTo>
                  <a:lnTo>
                    <a:pt x="56" y="56"/>
                  </a:lnTo>
                  <a:lnTo>
                    <a:pt x="41" y="45"/>
                  </a:lnTo>
                  <a:lnTo>
                    <a:pt x="26" y="32"/>
                  </a:lnTo>
                  <a:lnTo>
                    <a:pt x="13" y="20"/>
                  </a:lnTo>
                  <a:lnTo>
                    <a:pt x="4" y="8"/>
                  </a:lnTo>
                  <a:lnTo>
                    <a:pt x="0" y="0"/>
                  </a:lnTo>
                  <a:lnTo>
                    <a:pt x="7" y="5"/>
                  </a:lnTo>
                  <a:lnTo>
                    <a:pt x="19" y="14"/>
                  </a:lnTo>
                  <a:lnTo>
                    <a:pt x="34" y="25"/>
                  </a:lnTo>
                  <a:lnTo>
                    <a:pt x="50" y="35"/>
                  </a:lnTo>
                  <a:lnTo>
                    <a:pt x="63" y="45"/>
                  </a:lnTo>
                  <a:lnTo>
                    <a:pt x="75" y="56"/>
                  </a:lnTo>
                  <a:lnTo>
                    <a:pt x="83" y="63"/>
                  </a:lnTo>
                  <a:lnTo>
                    <a:pt x="83" y="6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249" name="Freeform 254"/>
            <p:cNvSpPr>
              <a:spLocks/>
            </p:cNvSpPr>
            <p:nvPr/>
          </p:nvSpPr>
          <p:spPr bwMode="auto">
            <a:xfrm>
              <a:off x="1213" y="2680"/>
              <a:ext cx="70" cy="60"/>
            </a:xfrm>
            <a:custGeom>
              <a:avLst/>
              <a:gdLst>
                <a:gd name="T0" fmla="*/ 70 w 70"/>
                <a:gd name="T1" fmla="*/ 60 h 60"/>
                <a:gd name="T2" fmla="*/ 65 w 70"/>
                <a:gd name="T3" fmla="*/ 60 h 60"/>
                <a:gd name="T4" fmla="*/ 58 w 70"/>
                <a:gd name="T5" fmla="*/ 58 h 60"/>
                <a:gd name="T6" fmla="*/ 47 w 70"/>
                <a:gd name="T7" fmla="*/ 52 h 60"/>
                <a:gd name="T8" fmla="*/ 36 w 70"/>
                <a:gd name="T9" fmla="*/ 45 h 60"/>
                <a:gd name="T10" fmla="*/ 24 w 70"/>
                <a:gd name="T11" fmla="*/ 34 h 60"/>
                <a:gd name="T12" fmla="*/ 14 w 70"/>
                <a:gd name="T13" fmla="*/ 24 h 60"/>
                <a:gd name="T14" fmla="*/ 5 w 70"/>
                <a:gd name="T15" fmla="*/ 12 h 60"/>
                <a:gd name="T16" fmla="*/ 0 w 70"/>
                <a:gd name="T17" fmla="*/ 0 h 60"/>
                <a:gd name="T18" fmla="*/ 8 w 70"/>
                <a:gd name="T19" fmla="*/ 6 h 60"/>
                <a:gd name="T20" fmla="*/ 18 w 70"/>
                <a:gd name="T21" fmla="*/ 15 h 60"/>
                <a:gd name="T22" fmla="*/ 30 w 70"/>
                <a:gd name="T23" fmla="*/ 24 h 60"/>
                <a:gd name="T24" fmla="*/ 43 w 70"/>
                <a:gd name="T25" fmla="*/ 33 h 60"/>
                <a:gd name="T26" fmla="*/ 55 w 70"/>
                <a:gd name="T27" fmla="*/ 42 h 60"/>
                <a:gd name="T28" fmla="*/ 64 w 70"/>
                <a:gd name="T29" fmla="*/ 49 h 60"/>
                <a:gd name="T30" fmla="*/ 70 w 70"/>
                <a:gd name="T31" fmla="*/ 55 h 60"/>
                <a:gd name="T32" fmla="*/ 70 w 70"/>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0"/>
                <a:gd name="T53" fmla="*/ 70 w 70"/>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0">
                  <a:moveTo>
                    <a:pt x="70" y="60"/>
                  </a:moveTo>
                  <a:lnTo>
                    <a:pt x="65" y="60"/>
                  </a:lnTo>
                  <a:lnTo>
                    <a:pt x="58" y="58"/>
                  </a:lnTo>
                  <a:lnTo>
                    <a:pt x="47" y="52"/>
                  </a:lnTo>
                  <a:lnTo>
                    <a:pt x="36" y="45"/>
                  </a:lnTo>
                  <a:lnTo>
                    <a:pt x="24" y="34"/>
                  </a:lnTo>
                  <a:lnTo>
                    <a:pt x="14" y="24"/>
                  </a:lnTo>
                  <a:lnTo>
                    <a:pt x="5" y="12"/>
                  </a:lnTo>
                  <a:lnTo>
                    <a:pt x="0" y="0"/>
                  </a:lnTo>
                  <a:lnTo>
                    <a:pt x="8" y="6"/>
                  </a:lnTo>
                  <a:lnTo>
                    <a:pt x="18" y="15"/>
                  </a:lnTo>
                  <a:lnTo>
                    <a:pt x="30" y="24"/>
                  </a:lnTo>
                  <a:lnTo>
                    <a:pt x="43" y="33"/>
                  </a:lnTo>
                  <a:lnTo>
                    <a:pt x="55" y="42"/>
                  </a:lnTo>
                  <a:lnTo>
                    <a:pt x="64" y="49"/>
                  </a:lnTo>
                  <a:lnTo>
                    <a:pt x="70" y="55"/>
                  </a:lnTo>
                  <a:lnTo>
                    <a:pt x="70" y="6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250" name="Freeform 255"/>
            <p:cNvSpPr>
              <a:spLocks/>
            </p:cNvSpPr>
            <p:nvPr/>
          </p:nvSpPr>
          <p:spPr bwMode="auto">
            <a:xfrm>
              <a:off x="1234" y="2652"/>
              <a:ext cx="49" cy="52"/>
            </a:xfrm>
            <a:custGeom>
              <a:avLst/>
              <a:gdLst>
                <a:gd name="T0" fmla="*/ 49 w 49"/>
                <a:gd name="T1" fmla="*/ 52 h 52"/>
                <a:gd name="T2" fmla="*/ 44 w 49"/>
                <a:gd name="T3" fmla="*/ 52 h 52"/>
                <a:gd name="T4" fmla="*/ 38 w 49"/>
                <a:gd name="T5" fmla="*/ 48 h 52"/>
                <a:gd name="T6" fmla="*/ 29 w 49"/>
                <a:gd name="T7" fmla="*/ 42 h 52"/>
                <a:gd name="T8" fmla="*/ 21 w 49"/>
                <a:gd name="T9" fmla="*/ 33 h 52"/>
                <a:gd name="T10" fmla="*/ 13 w 49"/>
                <a:gd name="T11" fmla="*/ 24 h 52"/>
                <a:gd name="T12" fmla="*/ 6 w 49"/>
                <a:gd name="T13" fmla="*/ 14 h 52"/>
                <a:gd name="T14" fmla="*/ 1 w 49"/>
                <a:gd name="T15" fmla="*/ 6 h 52"/>
                <a:gd name="T16" fmla="*/ 0 w 49"/>
                <a:gd name="T17" fmla="*/ 0 h 52"/>
                <a:gd name="T18" fmla="*/ 4 w 49"/>
                <a:gd name="T19" fmla="*/ 6 h 52"/>
                <a:gd name="T20" fmla="*/ 12 w 49"/>
                <a:gd name="T21" fmla="*/ 12 h 52"/>
                <a:gd name="T22" fmla="*/ 21 w 49"/>
                <a:gd name="T23" fmla="*/ 20 h 52"/>
                <a:gd name="T24" fmla="*/ 28 w 49"/>
                <a:gd name="T25" fmla="*/ 27 h 52"/>
                <a:gd name="T26" fmla="*/ 35 w 49"/>
                <a:gd name="T27" fmla="*/ 34 h 52"/>
                <a:gd name="T28" fmla="*/ 43 w 49"/>
                <a:gd name="T29" fmla="*/ 42 h 52"/>
                <a:gd name="T30" fmla="*/ 47 w 49"/>
                <a:gd name="T31" fmla="*/ 48 h 52"/>
                <a:gd name="T32" fmla="*/ 49 w 49"/>
                <a:gd name="T33" fmla="*/ 52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2"/>
                <a:gd name="T53" fmla="*/ 49 w 49"/>
                <a:gd name="T54" fmla="*/ 52 h 5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2">
                  <a:moveTo>
                    <a:pt x="49" y="52"/>
                  </a:moveTo>
                  <a:lnTo>
                    <a:pt x="44" y="52"/>
                  </a:lnTo>
                  <a:lnTo>
                    <a:pt x="38" y="48"/>
                  </a:lnTo>
                  <a:lnTo>
                    <a:pt x="29" y="42"/>
                  </a:lnTo>
                  <a:lnTo>
                    <a:pt x="21" y="33"/>
                  </a:lnTo>
                  <a:lnTo>
                    <a:pt x="13" y="24"/>
                  </a:lnTo>
                  <a:lnTo>
                    <a:pt x="6" y="14"/>
                  </a:lnTo>
                  <a:lnTo>
                    <a:pt x="1" y="6"/>
                  </a:lnTo>
                  <a:lnTo>
                    <a:pt x="0" y="0"/>
                  </a:lnTo>
                  <a:lnTo>
                    <a:pt x="4" y="6"/>
                  </a:lnTo>
                  <a:lnTo>
                    <a:pt x="12" y="12"/>
                  </a:lnTo>
                  <a:lnTo>
                    <a:pt x="21" y="20"/>
                  </a:lnTo>
                  <a:lnTo>
                    <a:pt x="28" y="27"/>
                  </a:lnTo>
                  <a:lnTo>
                    <a:pt x="35" y="34"/>
                  </a:lnTo>
                  <a:lnTo>
                    <a:pt x="43" y="42"/>
                  </a:lnTo>
                  <a:lnTo>
                    <a:pt x="47" y="48"/>
                  </a:lnTo>
                  <a:lnTo>
                    <a:pt x="49"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251" name="Freeform 256"/>
            <p:cNvSpPr>
              <a:spLocks/>
            </p:cNvSpPr>
            <p:nvPr/>
          </p:nvSpPr>
          <p:spPr bwMode="auto">
            <a:xfrm>
              <a:off x="1246" y="2636"/>
              <a:ext cx="29" cy="34"/>
            </a:xfrm>
            <a:custGeom>
              <a:avLst/>
              <a:gdLst>
                <a:gd name="T0" fmla="*/ 29 w 29"/>
                <a:gd name="T1" fmla="*/ 34 h 34"/>
                <a:gd name="T2" fmla="*/ 22 w 29"/>
                <a:gd name="T3" fmla="*/ 33 h 34"/>
                <a:gd name="T4" fmla="*/ 10 w 29"/>
                <a:gd name="T5" fmla="*/ 24 h 34"/>
                <a:gd name="T6" fmla="*/ 0 w 29"/>
                <a:gd name="T7" fmla="*/ 12 h 34"/>
                <a:gd name="T8" fmla="*/ 0 w 29"/>
                <a:gd name="T9" fmla="*/ 0 h 34"/>
                <a:gd name="T10" fmla="*/ 7 w 29"/>
                <a:gd name="T11" fmla="*/ 12 h 34"/>
                <a:gd name="T12" fmla="*/ 19 w 29"/>
                <a:gd name="T13" fmla="*/ 21 h 34"/>
                <a:gd name="T14" fmla="*/ 29 w 29"/>
                <a:gd name="T15" fmla="*/ 28 h 34"/>
                <a:gd name="T16" fmla="*/ 29 w 29"/>
                <a:gd name="T17" fmla="*/ 34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4"/>
                <a:gd name="T29" fmla="*/ 29 w 29"/>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4">
                  <a:moveTo>
                    <a:pt x="29" y="34"/>
                  </a:moveTo>
                  <a:lnTo>
                    <a:pt x="22" y="33"/>
                  </a:lnTo>
                  <a:lnTo>
                    <a:pt x="10" y="24"/>
                  </a:lnTo>
                  <a:lnTo>
                    <a:pt x="0" y="12"/>
                  </a:lnTo>
                  <a:lnTo>
                    <a:pt x="0" y="0"/>
                  </a:lnTo>
                  <a:lnTo>
                    <a:pt x="7" y="12"/>
                  </a:lnTo>
                  <a:lnTo>
                    <a:pt x="19" y="21"/>
                  </a:lnTo>
                  <a:lnTo>
                    <a:pt x="29" y="28"/>
                  </a:lnTo>
                  <a:lnTo>
                    <a:pt x="29" y="3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252" name="Freeform 257"/>
            <p:cNvSpPr>
              <a:spLocks/>
            </p:cNvSpPr>
            <p:nvPr/>
          </p:nvSpPr>
          <p:spPr bwMode="auto">
            <a:xfrm>
              <a:off x="1213" y="2913"/>
              <a:ext cx="43" cy="37"/>
            </a:xfrm>
            <a:custGeom>
              <a:avLst/>
              <a:gdLst>
                <a:gd name="T0" fmla="*/ 0 w 43"/>
                <a:gd name="T1" fmla="*/ 0 h 37"/>
                <a:gd name="T2" fmla="*/ 3 w 43"/>
                <a:gd name="T3" fmla="*/ 3 h 37"/>
                <a:gd name="T4" fmla="*/ 9 w 43"/>
                <a:gd name="T5" fmla="*/ 5 h 37"/>
                <a:gd name="T6" fmla="*/ 18 w 43"/>
                <a:gd name="T7" fmla="*/ 11 h 37"/>
                <a:gd name="T8" fmla="*/ 25 w 43"/>
                <a:gd name="T9" fmla="*/ 16 h 37"/>
                <a:gd name="T10" fmla="*/ 34 w 43"/>
                <a:gd name="T11" fmla="*/ 22 h 37"/>
                <a:gd name="T12" fmla="*/ 40 w 43"/>
                <a:gd name="T13" fmla="*/ 28 h 37"/>
                <a:gd name="T14" fmla="*/ 43 w 43"/>
                <a:gd name="T15" fmla="*/ 32 h 37"/>
                <a:gd name="T16" fmla="*/ 42 w 43"/>
                <a:gd name="T17" fmla="*/ 37 h 37"/>
                <a:gd name="T18" fmla="*/ 33 w 43"/>
                <a:gd name="T19" fmla="*/ 37 h 37"/>
                <a:gd name="T20" fmla="*/ 21 w 43"/>
                <a:gd name="T21" fmla="*/ 25 h 37"/>
                <a:gd name="T22" fmla="*/ 9 w 43"/>
                <a:gd name="T23" fmla="*/ 10 h 37"/>
                <a:gd name="T24" fmla="*/ 0 w 43"/>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37"/>
                <a:gd name="T41" fmla="*/ 43 w 43"/>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37">
                  <a:moveTo>
                    <a:pt x="0" y="0"/>
                  </a:moveTo>
                  <a:lnTo>
                    <a:pt x="3" y="3"/>
                  </a:lnTo>
                  <a:lnTo>
                    <a:pt x="9" y="5"/>
                  </a:lnTo>
                  <a:lnTo>
                    <a:pt x="18" y="11"/>
                  </a:lnTo>
                  <a:lnTo>
                    <a:pt x="25" y="16"/>
                  </a:lnTo>
                  <a:lnTo>
                    <a:pt x="34" y="22"/>
                  </a:lnTo>
                  <a:lnTo>
                    <a:pt x="40" y="28"/>
                  </a:lnTo>
                  <a:lnTo>
                    <a:pt x="43" y="32"/>
                  </a:lnTo>
                  <a:lnTo>
                    <a:pt x="42" y="37"/>
                  </a:lnTo>
                  <a:lnTo>
                    <a:pt x="33" y="37"/>
                  </a:lnTo>
                  <a:lnTo>
                    <a:pt x="21" y="25"/>
                  </a:lnTo>
                  <a:lnTo>
                    <a:pt x="9" y="10"/>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253" name="Freeform 258"/>
            <p:cNvSpPr>
              <a:spLocks/>
            </p:cNvSpPr>
            <p:nvPr/>
          </p:nvSpPr>
          <p:spPr bwMode="auto">
            <a:xfrm>
              <a:off x="1191" y="2911"/>
              <a:ext cx="21" cy="46"/>
            </a:xfrm>
            <a:custGeom>
              <a:avLst/>
              <a:gdLst>
                <a:gd name="T0" fmla="*/ 21 w 21"/>
                <a:gd name="T1" fmla="*/ 0 h 46"/>
                <a:gd name="T2" fmla="*/ 16 w 21"/>
                <a:gd name="T3" fmla="*/ 7 h 46"/>
                <a:gd name="T4" fmla="*/ 7 w 21"/>
                <a:gd name="T5" fmla="*/ 22 h 46"/>
                <a:gd name="T6" fmla="*/ 0 w 21"/>
                <a:gd name="T7" fmla="*/ 36 h 46"/>
                <a:gd name="T8" fmla="*/ 2 w 21"/>
                <a:gd name="T9" fmla="*/ 46 h 46"/>
                <a:gd name="T10" fmla="*/ 7 w 21"/>
                <a:gd name="T11" fmla="*/ 43 h 46"/>
                <a:gd name="T12" fmla="*/ 13 w 21"/>
                <a:gd name="T13" fmla="*/ 30 h 46"/>
                <a:gd name="T14" fmla="*/ 18 w 21"/>
                <a:gd name="T15" fmla="*/ 12 h 46"/>
                <a:gd name="T16" fmla="*/ 21 w 21"/>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6"/>
                <a:gd name="T29" fmla="*/ 21 w 21"/>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6">
                  <a:moveTo>
                    <a:pt x="21" y="0"/>
                  </a:moveTo>
                  <a:lnTo>
                    <a:pt x="16" y="7"/>
                  </a:lnTo>
                  <a:lnTo>
                    <a:pt x="7" y="22"/>
                  </a:lnTo>
                  <a:lnTo>
                    <a:pt x="0" y="36"/>
                  </a:lnTo>
                  <a:lnTo>
                    <a:pt x="2" y="46"/>
                  </a:lnTo>
                  <a:lnTo>
                    <a:pt x="7" y="43"/>
                  </a:lnTo>
                  <a:lnTo>
                    <a:pt x="13" y="30"/>
                  </a:lnTo>
                  <a:lnTo>
                    <a:pt x="18" y="12"/>
                  </a:lnTo>
                  <a:lnTo>
                    <a:pt x="2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254" name="Freeform 259"/>
            <p:cNvSpPr>
              <a:spLocks/>
            </p:cNvSpPr>
            <p:nvPr/>
          </p:nvSpPr>
          <p:spPr bwMode="auto">
            <a:xfrm>
              <a:off x="1215" y="2920"/>
              <a:ext cx="13" cy="52"/>
            </a:xfrm>
            <a:custGeom>
              <a:avLst/>
              <a:gdLst>
                <a:gd name="T0" fmla="*/ 0 w 13"/>
                <a:gd name="T1" fmla="*/ 0 h 52"/>
                <a:gd name="T2" fmla="*/ 1 w 13"/>
                <a:gd name="T3" fmla="*/ 10 h 52"/>
                <a:gd name="T4" fmla="*/ 1 w 13"/>
                <a:gd name="T5" fmla="*/ 28 h 52"/>
                <a:gd name="T6" fmla="*/ 3 w 13"/>
                <a:gd name="T7" fmla="*/ 44 h 52"/>
                <a:gd name="T8" fmla="*/ 9 w 13"/>
                <a:gd name="T9" fmla="*/ 52 h 52"/>
                <a:gd name="T10" fmla="*/ 13 w 13"/>
                <a:gd name="T11" fmla="*/ 46 h 52"/>
                <a:gd name="T12" fmla="*/ 10 w 13"/>
                <a:gd name="T13" fmla="*/ 30 h 52"/>
                <a:gd name="T14" fmla="*/ 4 w 13"/>
                <a:gd name="T15" fmla="*/ 12 h 52"/>
                <a:gd name="T16" fmla="*/ 0 w 13"/>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2"/>
                <a:gd name="T29" fmla="*/ 13 w 13"/>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2">
                  <a:moveTo>
                    <a:pt x="0" y="0"/>
                  </a:moveTo>
                  <a:lnTo>
                    <a:pt x="1" y="10"/>
                  </a:lnTo>
                  <a:lnTo>
                    <a:pt x="1" y="28"/>
                  </a:lnTo>
                  <a:lnTo>
                    <a:pt x="3" y="44"/>
                  </a:lnTo>
                  <a:lnTo>
                    <a:pt x="9" y="52"/>
                  </a:lnTo>
                  <a:lnTo>
                    <a:pt x="13" y="46"/>
                  </a:lnTo>
                  <a:lnTo>
                    <a:pt x="10" y="30"/>
                  </a:lnTo>
                  <a:lnTo>
                    <a:pt x="4" y="1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255" name="Freeform 260"/>
            <p:cNvSpPr>
              <a:spLocks/>
            </p:cNvSpPr>
            <p:nvPr/>
          </p:nvSpPr>
          <p:spPr bwMode="auto">
            <a:xfrm>
              <a:off x="1166" y="2895"/>
              <a:ext cx="38" cy="46"/>
            </a:xfrm>
            <a:custGeom>
              <a:avLst/>
              <a:gdLst>
                <a:gd name="T0" fmla="*/ 38 w 38"/>
                <a:gd name="T1" fmla="*/ 0 h 46"/>
                <a:gd name="T2" fmla="*/ 30 w 38"/>
                <a:gd name="T3" fmla="*/ 15 h 46"/>
                <a:gd name="T4" fmla="*/ 19 w 38"/>
                <a:gd name="T5" fmla="*/ 31 h 46"/>
                <a:gd name="T6" fmla="*/ 7 w 38"/>
                <a:gd name="T7" fmla="*/ 44 h 46"/>
                <a:gd name="T8" fmla="*/ 0 w 38"/>
                <a:gd name="T9" fmla="*/ 46 h 46"/>
                <a:gd name="T10" fmla="*/ 0 w 38"/>
                <a:gd name="T11" fmla="*/ 41 h 46"/>
                <a:gd name="T12" fmla="*/ 3 w 38"/>
                <a:gd name="T13" fmla="*/ 37 h 46"/>
                <a:gd name="T14" fmla="*/ 7 w 38"/>
                <a:gd name="T15" fmla="*/ 29 h 46"/>
                <a:gd name="T16" fmla="*/ 15 w 38"/>
                <a:gd name="T17" fmla="*/ 22 h 46"/>
                <a:gd name="T18" fmla="*/ 22 w 38"/>
                <a:gd name="T19" fmla="*/ 16 h 46"/>
                <a:gd name="T20" fmla="*/ 30 w 38"/>
                <a:gd name="T21" fmla="*/ 9 h 46"/>
                <a:gd name="T22" fmla="*/ 35 w 38"/>
                <a:gd name="T23" fmla="*/ 4 h 46"/>
                <a:gd name="T24" fmla="*/ 38 w 38"/>
                <a:gd name="T25" fmla="*/ 0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46"/>
                <a:gd name="T41" fmla="*/ 38 w 38"/>
                <a:gd name="T42" fmla="*/ 46 h 4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46">
                  <a:moveTo>
                    <a:pt x="38" y="0"/>
                  </a:moveTo>
                  <a:lnTo>
                    <a:pt x="30" y="15"/>
                  </a:lnTo>
                  <a:lnTo>
                    <a:pt x="19" y="31"/>
                  </a:lnTo>
                  <a:lnTo>
                    <a:pt x="7" y="44"/>
                  </a:lnTo>
                  <a:lnTo>
                    <a:pt x="0" y="46"/>
                  </a:lnTo>
                  <a:lnTo>
                    <a:pt x="0" y="41"/>
                  </a:lnTo>
                  <a:lnTo>
                    <a:pt x="3" y="37"/>
                  </a:lnTo>
                  <a:lnTo>
                    <a:pt x="7" y="29"/>
                  </a:lnTo>
                  <a:lnTo>
                    <a:pt x="15" y="22"/>
                  </a:lnTo>
                  <a:lnTo>
                    <a:pt x="22" y="16"/>
                  </a:lnTo>
                  <a:lnTo>
                    <a:pt x="30" y="9"/>
                  </a:lnTo>
                  <a:lnTo>
                    <a:pt x="35" y="4"/>
                  </a:lnTo>
                  <a:lnTo>
                    <a:pt x="3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256" name="Freeform 261"/>
            <p:cNvSpPr>
              <a:spLocks/>
            </p:cNvSpPr>
            <p:nvPr/>
          </p:nvSpPr>
          <p:spPr bwMode="auto">
            <a:xfrm>
              <a:off x="1170" y="2645"/>
              <a:ext cx="67" cy="13"/>
            </a:xfrm>
            <a:custGeom>
              <a:avLst/>
              <a:gdLst>
                <a:gd name="T0" fmla="*/ 67 w 67"/>
                <a:gd name="T1" fmla="*/ 12 h 13"/>
                <a:gd name="T2" fmla="*/ 59 w 67"/>
                <a:gd name="T3" fmla="*/ 12 h 13"/>
                <a:gd name="T4" fmla="*/ 49 w 67"/>
                <a:gd name="T5" fmla="*/ 13 h 13"/>
                <a:gd name="T6" fmla="*/ 39 w 67"/>
                <a:gd name="T7" fmla="*/ 13 h 13"/>
                <a:gd name="T8" fmla="*/ 28 w 67"/>
                <a:gd name="T9" fmla="*/ 13 h 13"/>
                <a:gd name="T10" fmla="*/ 18 w 67"/>
                <a:gd name="T11" fmla="*/ 13 h 13"/>
                <a:gd name="T12" fmla="*/ 9 w 67"/>
                <a:gd name="T13" fmla="*/ 12 h 13"/>
                <a:gd name="T14" fmla="*/ 3 w 67"/>
                <a:gd name="T15" fmla="*/ 9 h 13"/>
                <a:gd name="T16" fmla="*/ 0 w 67"/>
                <a:gd name="T17" fmla="*/ 4 h 13"/>
                <a:gd name="T18" fmla="*/ 2 w 67"/>
                <a:gd name="T19" fmla="*/ 1 h 13"/>
                <a:gd name="T20" fmla="*/ 8 w 67"/>
                <a:gd name="T21" fmla="*/ 0 h 13"/>
                <a:gd name="T22" fmla="*/ 17 w 67"/>
                <a:gd name="T23" fmla="*/ 0 h 13"/>
                <a:gd name="T24" fmla="*/ 27 w 67"/>
                <a:gd name="T25" fmla="*/ 3 h 13"/>
                <a:gd name="T26" fmla="*/ 37 w 67"/>
                <a:gd name="T27" fmla="*/ 6 h 13"/>
                <a:gd name="T28" fmla="*/ 49 w 67"/>
                <a:gd name="T29" fmla="*/ 9 h 13"/>
                <a:gd name="T30" fmla="*/ 59 w 67"/>
                <a:gd name="T31" fmla="*/ 10 h 13"/>
                <a:gd name="T32" fmla="*/ 67 w 67"/>
                <a:gd name="T33" fmla="*/ 12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3"/>
                <a:gd name="T53" fmla="*/ 67 w 67"/>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3">
                  <a:moveTo>
                    <a:pt x="67" y="12"/>
                  </a:moveTo>
                  <a:lnTo>
                    <a:pt x="59" y="12"/>
                  </a:lnTo>
                  <a:lnTo>
                    <a:pt x="49" y="13"/>
                  </a:lnTo>
                  <a:lnTo>
                    <a:pt x="39" y="13"/>
                  </a:lnTo>
                  <a:lnTo>
                    <a:pt x="28" y="13"/>
                  </a:lnTo>
                  <a:lnTo>
                    <a:pt x="18" y="13"/>
                  </a:lnTo>
                  <a:lnTo>
                    <a:pt x="9" y="12"/>
                  </a:lnTo>
                  <a:lnTo>
                    <a:pt x="3" y="9"/>
                  </a:lnTo>
                  <a:lnTo>
                    <a:pt x="0" y="4"/>
                  </a:lnTo>
                  <a:lnTo>
                    <a:pt x="2" y="1"/>
                  </a:lnTo>
                  <a:lnTo>
                    <a:pt x="8" y="0"/>
                  </a:lnTo>
                  <a:lnTo>
                    <a:pt x="17" y="0"/>
                  </a:lnTo>
                  <a:lnTo>
                    <a:pt x="27" y="3"/>
                  </a:lnTo>
                  <a:lnTo>
                    <a:pt x="37" y="6"/>
                  </a:lnTo>
                  <a:lnTo>
                    <a:pt x="49" y="9"/>
                  </a:lnTo>
                  <a:lnTo>
                    <a:pt x="59" y="10"/>
                  </a:lnTo>
                  <a:lnTo>
                    <a:pt x="67" y="1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257" name="Freeform 262"/>
            <p:cNvSpPr>
              <a:spLocks/>
            </p:cNvSpPr>
            <p:nvPr/>
          </p:nvSpPr>
          <p:spPr bwMode="auto">
            <a:xfrm>
              <a:off x="1182" y="2618"/>
              <a:ext cx="64" cy="23"/>
            </a:xfrm>
            <a:custGeom>
              <a:avLst/>
              <a:gdLst>
                <a:gd name="T0" fmla="*/ 64 w 64"/>
                <a:gd name="T1" fmla="*/ 23 h 23"/>
                <a:gd name="T2" fmla="*/ 58 w 64"/>
                <a:gd name="T3" fmla="*/ 23 h 23"/>
                <a:gd name="T4" fmla="*/ 49 w 64"/>
                <a:gd name="T5" fmla="*/ 21 h 23"/>
                <a:gd name="T6" fmla="*/ 39 w 64"/>
                <a:gd name="T7" fmla="*/ 20 h 23"/>
                <a:gd name="T8" fmla="*/ 28 w 64"/>
                <a:gd name="T9" fmla="*/ 18 h 23"/>
                <a:gd name="T10" fmla="*/ 18 w 64"/>
                <a:gd name="T11" fmla="*/ 15 h 23"/>
                <a:gd name="T12" fmla="*/ 9 w 64"/>
                <a:gd name="T13" fmla="*/ 12 h 23"/>
                <a:gd name="T14" fmla="*/ 3 w 64"/>
                <a:gd name="T15" fmla="*/ 8 h 23"/>
                <a:gd name="T16" fmla="*/ 0 w 64"/>
                <a:gd name="T17" fmla="*/ 3 h 23"/>
                <a:gd name="T18" fmla="*/ 2 w 64"/>
                <a:gd name="T19" fmla="*/ 0 h 23"/>
                <a:gd name="T20" fmla="*/ 9 w 64"/>
                <a:gd name="T21" fmla="*/ 0 h 23"/>
                <a:gd name="T22" fmla="*/ 18 w 64"/>
                <a:gd name="T23" fmla="*/ 3 h 23"/>
                <a:gd name="T24" fmla="*/ 28 w 64"/>
                <a:gd name="T25" fmla="*/ 8 h 23"/>
                <a:gd name="T26" fmla="*/ 40 w 64"/>
                <a:gd name="T27" fmla="*/ 12 h 23"/>
                <a:gd name="T28" fmla="*/ 50 w 64"/>
                <a:gd name="T29" fmla="*/ 17 h 23"/>
                <a:gd name="T30" fmla="*/ 59 w 64"/>
                <a:gd name="T31" fmla="*/ 21 h 23"/>
                <a:gd name="T32" fmla="*/ 64 w 64"/>
                <a:gd name="T33" fmla="*/ 2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3"/>
                <a:gd name="T53" fmla="*/ 64 w 64"/>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3">
                  <a:moveTo>
                    <a:pt x="64" y="23"/>
                  </a:moveTo>
                  <a:lnTo>
                    <a:pt x="58" y="23"/>
                  </a:lnTo>
                  <a:lnTo>
                    <a:pt x="49" y="21"/>
                  </a:lnTo>
                  <a:lnTo>
                    <a:pt x="39" y="20"/>
                  </a:lnTo>
                  <a:lnTo>
                    <a:pt x="28" y="18"/>
                  </a:lnTo>
                  <a:lnTo>
                    <a:pt x="18" y="15"/>
                  </a:lnTo>
                  <a:lnTo>
                    <a:pt x="9" y="12"/>
                  </a:lnTo>
                  <a:lnTo>
                    <a:pt x="3" y="8"/>
                  </a:lnTo>
                  <a:lnTo>
                    <a:pt x="0" y="3"/>
                  </a:lnTo>
                  <a:lnTo>
                    <a:pt x="2" y="0"/>
                  </a:lnTo>
                  <a:lnTo>
                    <a:pt x="9" y="0"/>
                  </a:lnTo>
                  <a:lnTo>
                    <a:pt x="18" y="3"/>
                  </a:lnTo>
                  <a:lnTo>
                    <a:pt x="28" y="8"/>
                  </a:lnTo>
                  <a:lnTo>
                    <a:pt x="40" y="12"/>
                  </a:lnTo>
                  <a:lnTo>
                    <a:pt x="50" y="17"/>
                  </a:lnTo>
                  <a:lnTo>
                    <a:pt x="59" y="21"/>
                  </a:lnTo>
                  <a:lnTo>
                    <a:pt x="64" y="2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258" name="Freeform 263"/>
            <p:cNvSpPr>
              <a:spLocks/>
            </p:cNvSpPr>
            <p:nvPr/>
          </p:nvSpPr>
          <p:spPr bwMode="auto">
            <a:xfrm>
              <a:off x="1153" y="2678"/>
              <a:ext cx="62" cy="13"/>
            </a:xfrm>
            <a:custGeom>
              <a:avLst/>
              <a:gdLst>
                <a:gd name="T0" fmla="*/ 62 w 62"/>
                <a:gd name="T1" fmla="*/ 5 h 13"/>
                <a:gd name="T2" fmla="*/ 59 w 62"/>
                <a:gd name="T3" fmla="*/ 8 h 13"/>
                <a:gd name="T4" fmla="*/ 53 w 62"/>
                <a:gd name="T5" fmla="*/ 10 h 13"/>
                <a:gd name="T6" fmla="*/ 44 w 62"/>
                <a:gd name="T7" fmla="*/ 13 h 13"/>
                <a:gd name="T8" fmla="*/ 34 w 62"/>
                <a:gd name="T9" fmla="*/ 13 h 13"/>
                <a:gd name="T10" fmla="*/ 22 w 62"/>
                <a:gd name="T11" fmla="*/ 13 h 13"/>
                <a:gd name="T12" fmla="*/ 13 w 62"/>
                <a:gd name="T13" fmla="*/ 11 h 13"/>
                <a:gd name="T14" fmla="*/ 4 w 62"/>
                <a:gd name="T15" fmla="*/ 10 h 13"/>
                <a:gd name="T16" fmla="*/ 0 w 62"/>
                <a:gd name="T17" fmla="*/ 5 h 13"/>
                <a:gd name="T18" fmla="*/ 0 w 62"/>
                <a:gd name="T19" fmla="*/ 1 h 13"/>
                <a:gd name="T20" fmla="*/ 4 w 62"/>
                <a:gd name="T21" fmla="*/ 0 h 13"/>
                <a:gd name="T22" fmla="*/ 13 w 62"/>
                <a:gd name="T23" fmla="*/ 0 h 13"/>
                <a:gd name="T24" fmla="*/ 22 w 62"/>
                <a:gd name="T25" fmla="*/ 1 h 13"/>
                <a:gd name="T26" fmla="*/ 34 w 62"/>
                <a:gd name="T27" fmla="*/ 2 h 13"/>
                <a:gd name="T28" fmla="*/ 44 w 62"/>
                <a:gd name="T29" fmla="*/ 4 h 13"/>
                <a:gd name="T30" fmla="*/ 54 w 62"/>
                <a:gd name="T31" fmla="*/ 5 h 13"/>
                <a:gd name="T32" fmla="*/ 62 w 62"/>
                <a:gd name="T33" fmla="*/ 5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3"/>
                <a:gd name="T53" fmla="*/ 62 w 62"/>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3">
                  <a:moveTo>
                    <a:pt x="62" y="5"/>
                  </a:moveTo>
                  <a:lnTo>
                    <a:pt x="59" y="8"/>
                  </a:lnTo>
                  <a:lnTo>
                    <a:pt x="53" y="10"/>
                  </a:lnTo>
                  <a:lnTo>
                    <a:pt x="44" y="13"/>
                  </a:lnTo>
                  <a:lnTo>
                    <a:pt x="34" y="13"/>
                  </a:lnTo>
                  <a:lnTo>
                    <a:pt x="22" y="13"/>
                  </a:lnTo>
                  <a:lnTo>
                    <a:pt x="13" y="11"/>
                  </a:lnTo>
                  <a:lnTo>
                    <a:pt x="4" y="10"/>
                  </a:lnTo>
                  <a:lnTo>
                    <a:pt x="0" y="5"/>
                  </a:lnTo>
                  <a:lnTo>
                    <a:pt x="0" y="1"/>
                  </a:lnTo>
                  <a:lnTo>
                    <a:pt x="4" y="0"/>
                  </a:lnTo>
                  <a:lnTo>
                    <a:pt x="13" y="0"/>
                  </a:lnTo>
                  <a:lnTo>
                    <a:pt x="22" y="1"/>
                  </a:lnTo>
                  <a:lnTo>
                    <a:pt x="34" y="2"/>
                  </a:lnTo>
                  <a:lnTo>
                    <a:pt x="44" y="4"/>
                  </a:lnTo>
                  <a:lnTo>
                    <a:pt x="54" y="5"/>
                  </a:lnTo>
                  <a:lnTo>
                    <a:pt x="62" y="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259" name="Freeform 264"/>
            <p:cNvSpPr>
              <a:spLocks/>
            </p:cNvSpPr>
            <p:nvPr/>
          </p:nvSpPr>
          <p:spPr bwMode="auto">
            <a:xfrm>
              <a:off x="1135" y="2709"/>
              <a:ext cx="72" cy="20"/>
            </a:xfrm>
            <a:custGeom>
              <a:avLst/>
              <a:gdLst>
                <a:gd name="T0" fmla="*/ 72 w 72"/>
                <a:gd name="T1" fmla="*/ 0 h 20"/>
                <a:gd name="T2" fmla="*/ 65 w 72"/>
                <a:gd name="T3" fmla="*/ 4 h 20"/>
                <a:gd name="T4" fmla="*/ 55 w 72"/>
                <a:gd name="T5" fmla="*/ 8 h 20"/>
                <a:gd name="T6" fmla="*/ 43 w 72"/>
                <a:gd name="T7" fmla="*/ 13 h 20"/>
                <a:gd name="T8" fmla="*/ 32 w 72"/>
                <a:gd name="T9" fmla="*/ 17 h 20"/>
                <a:gd name="T10" fmla="*/ 21 w 72"/>
                <a:gd name="T11" fmla="*/ 20 h 20"/>
                <a:gd name="T12" fmla="*/ 10 w 72"/>
                <a:gd name="T13" fmla="*/ 20 h 20"/>
                <a:gd name="T14" fmla="*/ 4 w 72"/>
                <a:gd name="T15" fmla="*/ 20 h 20"/>
                <a:gd name="T16" fmla="*/ 0 w 72"/>
                <a:gd name="T17" fmla="*/ 16 h 20"/>
                <a:gd name="T18" fmla="*/ 1 w 72"/>
                <a:gd name="T19" fmla="*/ 11 h 20"/>
                <a:gd name="T20" fmla="*/ 9 w 72"/>
                <a:gd name="T21" fmla="*/ 8 h 20"/>
                <a:gd name="T22" fmla="*/ 18 w 72"/>
                <a:gd name="T23" fmla="*/ 5 h 20"/>
                <a:gd name="T24" fmla="*/ 29 w 72"/>
                <a:gd name="T25" fmla="*/ 4 h 20"/>
                <a:gd name="T26" fmla="*/ 43 w 72"/>
                <a:gd name="T27" fmla="*/ 4 h 20"/>
                <a:gd name="T28" fmla="*/ 55 w 72"/>
                <a:gd name="T29" fmla="*/ 3 h 20"/>
                <a:gd name="T30" fmla="*/ 65 w 72"/>
                <a:gd name="T31" fmla="*/ 1 h 20"/>
                <a:gd name="T32" fmla="*/ 72 w 72"/>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2"/>
                <a:gd name="T52" fmla="*/ 0 h 20"/>
                <a:gd name="T53" fmla="*/ 72 w 72"/>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2" h="20">
                  <a:moveTo>
                    <a:pt x="72" y="0"/>
                  </a:moveTo>
                  <a:lnTo>
                    <a:pt x="65" y="4"/>
                  </a:lnTo>
                  <a:lnTo>
                    <a:pt x="55" y="8"/>
                  </a:lnTo>
                  <a:lnTo>
                    <a:pt x="43" y="13"/>
                  </a:lnTo>
                  <a:lnTo>
                    <a:pt x="32" y="17"/>
                  </a:lnTo>
                  <a:lnTo>
                    <a:pt x="21" y="20"/>
                  </a:lnTo>
                  <a:lnTo>
                    <a:pt x="10" y="20"/>
                  </a:lnTo>
                  <a:lnTo>
                    <a:pt x="4" y="20"/>
                  </a:lnTo>
                  <a:lnTo>
                    <a:pt x="0" y="16"/>
                  </a:lnTo>
                  <a:lnTo>
                    <a:pt x="1" y="11"/>
                  </a:lnTo>
                  <a:lnTo>
                    <a:pt x="9" y="8"/>
                  </a:lnTo>
                  <a:lnTo>
                    <a:pt x="18" y="5"/>
                  </a:lnTo>
                  <a:lnTo>
                    <a:pt x="29" y="4"/>
                  </a:lnTo>
                  <a:lnTo>
                    <a:pt x="43" y="4"/>
                  </a:lnTo>
                  <a:lnTo>
                    <a:pt x="55" y="3"/>
                  </a:lnTo>
                  <a:lnTo>
                    <a:pt x="65" y="1"/>
                  </a:lnTo>
                  <a:lnTo>
                    <a:pt x="7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260" name="Freeform 265"/>
            <p:cNvSpPr>
              <a:spLocks/>
            </p:cNvSpPr>
            <p:nvPr/>
          </p:nvSpPr>
          <p:spPr bwMode="auto">
            <a:xfrm>
              <a:off x="1117" y="2741"/>
              <a:ext cx="79" cy="25"/>
            </a:xfrm>
            <a:custGeom>
              <a:avLst/>
              <a:gdLst>
                <a:gd name="T0" fmla="*/ 79 w 79"/>
                <a:gd name="T1" fmla="*/ 0 h 25"/>
                <a:gd name="T2" fmla="*/ 71 w 79"/>
                <a:gd name="T3" fmla="*/ 3 h 25"/>
                <a:gd name="T4" fmla="*/ 61 w 79"/>
                <a:gd name="T5" fmla="*/ 9 h 25"/>
                <a:gd name="T6" fmla="*/ 47 w 79"/>
                <a:gd name="T7" fmla="*/ 13 h 25"/>
                <a:gd name="T8" fmla="*/ 34 w 79"/>
                <a:gd name="T9" fmla="*/ 19 h 25"/>
                <a:gd name="T10" fmla="*/ 21 w 79"/>
                <a:gd name="T11" fmla="*/ 22 h 25"/>
                <a:gd name="T12" fmla="*/ 11 w 79"/>
                <a:gd name="T13" fmla="*/ 25 h 25"/>
                <a:gd name="T14" fmla="*/ 3 w 79"/>
                <a:gd name="T15" fmla="*/ 24 h 25"/>
                <a:gd name="T16" fmla="*/ 0 w 79"/>
                <a:gd name="T17" fmla="*/ 21 h 25"/>
                <a:gd name="T18" fmla="*/ 3 w 79"/>
                <a:gd name="T19" fmla="*/ 15 h 25"/>
                <a:gd name="T20" fmla="*/ 12 w 79"/>
                <a:gd name="T21" fmla="*/ 12 h 25"/>
                <a:gd name="T22" fmla="*/ 24 w 79"/>
                <a:gd name="T23" fmla="*/ 9 h 25"/>
                <a:gd name="T24" fmla="*/ 37 w 79"/>
                <a:gd name="T25" fmla="*/ 6 h 25"/>
                <a:gd name="T26" fmla="*/ 50 w 79"/>
                <a:gd name="T27" fmla="*/ 5 h 25"/>
                <a:gd name="T28" fmla="*/ 62 w 79"/>
                <a:gd name="T29" fmla="*/ 3 h 25"/>
                <a:gd name="T30" fmla="*/ 73 w 79"/>
                <a:gd name="T31" fmla="*/ 2 h 25"/>
                <a:gd name="T32" fmla="*/ 79 w 79"/>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25"/>
                <a:gd name="T53" fmla="*/ 79 w 79"/>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25">
                  <a:moveTo>
                    <a:pt x="79" y="0"/>
                  </a:moveTo>
                  <a:lnTo>
                    <a:pt x="71" y="3"/>
                  </a:lnTo>
                  <a:lnTo>
                    <a:pt x="61" y="9"/>
                  </a:lnTo>
                  <a:lnTo>
                    <a:pt x="47" y="13"/>
                  </a:lnTo>
                  <a:lnTo>
                    <a:pt x="34" y="19"/>
                  </a:lnTo>
                  <a:lnTo>
                    <a:pt x="21" y="22"/>
                  </a:lnTo>
                  <a:lnTo>
                    <a:pt x="11" y="25"/>
                  </a:lnTo>
                  <a:lnTo>
                    <a:pt x="3" y="24"/>
                  </a:lnTo>
                  <a:lnTo>
                    <a:pt x="0" y="21"/>
                  </a:lnTo>
                  <a:lnTo>
                    <a:pt x="3" y="15"/>
                  </a:lnTo>
                  <a:lnTo>
                    <a:pt x="12" y="12"/>
                  </a:lnTo>
                  <a:lnTo>
                    <a:pt x="24" y="9"/>
                  </a:lnTo>
                  <a:lnTo>
                    <a:pt x="37" y="6"/>
                  </a:lnTo>
                  <a:lnTo>
                    <a:pt x="50" y="5"/>
                  </a:lnTo>
                  <a:lnTo>
                    <a:pt x="62" y="3"/>
                  </a:lnTo>
                  <a:lnTo>
                    <a:pt x="73" y="2"/>
                  </a:lnTo>
                  <a:lnTo>
                    <a:pt x="7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261" name="Freeform 266"/>
            <p:cNvSpPr>
              <a:spLocks/>
            </p:cNvSpPr>
            <p:nvPr/>
          </p:nvSpPr>
          <p:spPr bwMode="auto">
            <a:xfrm>
              <a:off x="1111" y="2800"/>
              <a:ext cx="85" cy="45"/>
            </a:xfrm>
            <a:custGeom>
              <a:avLst/>
              <a:gdLst>
                <a:gd name="T0" fmla="*/ 85 w 85"/>
                <a:gd name="T1" fmla="*/ 0 h 45"/>
                <a:gd name="T2" fmla="*/ 77 w 85"/>
                <a:gd name="T3" fmla="*/ 8 h 45"/>
                <a:gd name="T4" fmla="*/ 65 w 85"/>
                <a:gd name="T5" fmla="*/ 16 h 45"/>
                <a:gd name="T6" fmla="*/ 53 w 85"/>
                <a:gd name="T7" fmla="*/ 24 h 45"/>
                <a:gd name="T8" fmla="*/ 39 w 85"/>
                <a:gd name="T9" fmla="*/ 31 h 45"/>
                <a:gd name="T10" fmla="*/ 25 w 85"/>
                <a:gd name="T11" fmla="*/ 39 h 45"/>
                <a:gd name="T12" fmla="*/ 14 w 85"/>
                <a:gd name="T13" fmla="*/ 43 h 45"/>
                <a:gd name="T14" fmla="*/ 5 w 85"/>
                <a:gd name="T15" fmla="*/ 45 h 45"/>
                <a:gd name="T16" fmla="*/ 0 w 85"/>
                <a:gd name="T17" fmla="*/ 42 h 45"/>
                <a:gd name="T18" fmla="*/ 2 w 85"/>
                <a:gd name="T19" fmla="*/ 37 h 45"/>
                <a:gd name="T20" fmla="*/ 11 w 85"/>
                <a:gd name="T21" fmla="*/ 33 h 45"/>
                <a:gd name="T22" fmla="*/ 22 w 85"/>
                <a:gd name="T23" fmla="*/ 27 h 45"/>
                <a:gd name="T24" fmla="*/ 37 w 85"/>
                <a:gd name="T25" fmla="*/ 21 h 45"/>
                <a:gd name="T26" fmla="*/ 53 w 85"/>
                <a:gd name="T27" fmla="*/ 16 h 45"/>
                <a:gd name="T28" fmla="*/ 67 w 85"/>
                <a:gd name="T29" fmla="*/ 11 h 45"/>
                <a:gd name="T30" fmla="*/ 79 w 85"/>
                <a:gd name="T31" fmla="*/ 5 h 45"/>
                <a:gd name="T32" fmla="*/ 85 w 85"/>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5"/>
                <a:gd name="T52" fmla="*/ 0 h 45"/>
                <a:gd name="T53" fmla="*/ 85 w 8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5" h="45">
                  <a:moveTo>
                    <a:pt x="85" y="0"/>
                  </a:moveTo>
                  <a:lnTo>
                    <a:pt x="77" y="8"/>
                  </a:lnTo>
                  <a:lnTo>
                    <a:pt x="65" y="16"/>
                  </a:lnTo>
                  <a:lnTo>
                    <a:pt x="53" y="24"/>
                  </a:lnTo>
                  <a:lnTo>
                    <a:pt x="39" y="31"/>
                  </a:lnTo>
                  <a:lnTo>
                    <a:pt x="25" y="39"/>
                  </a:lnTo>
                  <a:lnTo>
                    <a:pt x="14" y="43"/>
                  </a:lnTo>
                  <a:lnTo>
                    <a:pt x="5" y="45"/>
                  </a:lnTo>
                  <a:lnTo>
                    <a:pt x="0" y="42"/>
                  </a:lnTo>
                  <a:lnTo>
                    <a:pt x="2" y="37"/>
                  </a:lnTo>
                  <a:lnTo>
                    <a:pt x="11" y="33"/>
                  </a:lnTo>
                  <a:lnTo>
                    <a:pt x="22" y="27"/>
                  </a:lnTo>
                  <a:lnTo>
                    <a:pt x="37" y="21"/>
                  </a:lnTo>
                  <a:lnTo>
                    <a:pt x="53" y="16"/>
                  </a:lnTo>
                  <a:lnTo>
                    <a:pt x="67" y="11"/>
                  </a:lnTo>
                  <a:lnTo>
                    <a:pt x="79" y="5"/>
                  </a:lnTo>
                  <a:lnTo>
                    <a:pt x="8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262" name="Freeform 267"/>
            <p:cNvSpPr>
              <a:spLocks/>
            </p:cNvSpPr>
            <p:nvPr/>
          </p:nvSpPr>
          <p:spPr bwMode="auto">
            <a:xfrm>
              <a:off x="1125" y="2868"/>
              <a:ext cx="78" cy="50"/>
            </a:xfrm>
            <a:custGeom>
              <a:avLst/>
              <a:gdLst>
                <a:gd name="T0" fmla="*/ 78 w 78"/>
                <a:gd name="T1" fmla="*/ 0 h 50"/>
                <a:gd name="T2" fmla="*/ 72 w 78"/>
                <a:gd name="T3" fmla="*/ 6 h 50"/>
                <a:gd name="T4" fmla="*/ 62 w 78"/>
                <a:gd name="T5" fmla="*/ 15 h 50"/>
                <a:gd name="T6" fmla="*/ 50 w 78"/>
                <a:gd name="T7" fmla="*/ 24 h 50"/>
                <a:gd name="T8" fmla="*/ 37 w 78"/>
                <a:gd name="T9" fmla="*/ 33 h 50"/>
                <a:gd name="T10" fmla="*/ 23 w 78"/>
                <a:gd name="T11" fmla="*/ 42 h 50"/>
                <a:gd name="T12" fmla="*/ 13 w 78"/>
                <a:gd name="T13" fmla="*/ 48 h 50"/>
                <a:gd name="T14" fmla="*/ 4 w 78"/>
                <a:gd name="T15" fmla="*/ 50 h 50"/>
                <a:gd name="T16" fmla="*/ 0 w 78"/>
                <a:gd name="T17" fmla="*/ 48 h 50"/>
                <a:gd name="T18" fmla="*/ 1 w 78"/>
                <a:gd name="T19" fmla="*/ 42 h 50"/>
                <a:gd name="T20" fmla="*/ 8 w 78"/>
                <a:gd name="T21" fmla="*/ 36 h 50"/>
                <a:gd name="T22" fmla="*/ 20 w 78"/>
                <a:gd name="T23" fmla="*/ 28 h 50"/>
                <a:gd name="T24" fmla="*/ 35 w 78"/>
                <a:gd name="T25" fmla="*/ 21 h 50"/>
                <a:gd name="T26" fmla="*/ 48 w 78"/>
                <a:gd name="T27" fmla="*/ 15 h 50"/>
                <a:gd name="T28" fmla="*/ 62 w 78"/>
                <a:gd name="T29" fmla="*/ 9 h 50"/>
                <a:gd name="T30" fmla="*/ 72 w 78"/>
                <a:gd name="T31" fmla="*/ 3 h 50"/>
                <a:gd name="T32" fmla="*/ 78 w 78"/>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50"/>
                <a:gd name="T53" fmla="*/ 78 w 7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50">
                  <a:moveTo>
                    <a:pt x="78" y="0"/>
                  </a:moveTo>
                  <a:lnTo>
                    <a:pt x="72" y="6"/>
                  </a:lnTo>
                  <a:lnTo>
                    <a:pt x="62" y="15"/>
                  </a:lnTo>
                  <a:lnTo>
                    <a:pt x="50" y="24"/>
                  </a:lnTo>
                  <a:lnTo>
                    <a:pt x="37" y="33"/>
                  </a:lnTo>
                  <a:lnTo>
                    <a:pt x="23" y="42"/>
                  </a:lnTo>
                  <a:lnTo>
                    <a:pt x="13" y="48"/>
                  </a:lnTo>
                  <a:lnTo>
                    <a:pt x="4" y="50"/>
                  </a:lnTo>
                  <a:lnTo>
                    <a:pt x="0" y="48"/>
                  </a:lnTo>
                  <a:lnTo>
                    <a:pt x="1" y="42"/>
                  </a:lnTo>
                  <a:lnTo>
                    <a:pt x="8" y="36"/>
                  </a:lnTo>
                  <a:lnTo>
                    <a:pt x="20" y="28"/>
                  </a:lnTo>
                  <a:lnTo>
                    <a:pt x="35" y="21"/>
                  </a:lnTo>
                  <a:lnTo>
                    <a:pt x="48" y="15"/>
                  </a:lnTo>
                  <a:lnTo>
                    <a:pt x="62" y="9"/>
                  </a:lnTo>
                  <a:lnTo>
                    <a:pt x="72" y="3"/>
                  </a:lnTo>
                  <a:lnTo>
                    <a:pt x="7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263" name="Freeform 268"/>
            <p:cNvSpPr>
              <a:spLocks/>
            </p:cNvSpPr>
            <p:nvPr/>
          </p:nvSpPr>
          <p:spPr bwMode="auto">
            <a:xfrm>
              <a:off x="1122" y="2771"/>
              <a:ext cx="71" cy="43"/>
            </a:xfrm>
            <a:custGeom>
              <a:avLst/>
              <a:gdLst>
                <a:gd name="T0" fmla="*/ 71 w 71"/>
                <a:gd name="T1" fmla="*/ 0 h 43"/>
                <a:gd name="T2" fmla="*/ 65 w 71"/>
                <a:gd name="T3" fmla="*/ 6 h 43"/>
                <a:gd name="T4" fmla="*/ 54 w 71"/>
                <a:gd name="T5" fmla="*/ 13 h 43"/>
                <a:gd name="T6" fmla="*/ 44 w 71"/>
                <a:gd name="T7" fmla="*/ 20 h 43"/>
                <a:gd name="T8" fmla="*/ 31 w 71"/>
                <a:gd name="T9" fmla="*/ 29 h 43"/>
                <a:gd name="T10" fmla="*/ 20 w 71"/>
                <a:gd name="T11" fmla="*/ 37 h 43"/>
                <a:gd name="T12" fmla="*/ 10 w 71"/>
                <a:gd name="T13" fmla="*/ 41 h 43"/>
                <a:gd name="T14" fmla="*/ 3 w 71"/>
                <a:gd name="T15" fmla="*/ 43 h 43"/>
                <a:gd name="T16" fmla="*/ 0 w 71"/>
                <a:gd name="T17" fmla="*/ 40 h 43"/>
                <a:gd name="T18" fmla="*/ 3 w 71"/>
                <a:gd name="T19" fmla="*/ 34 h 43"/>
                <a:gd name="T20" fmla="*/ 9 w 71"/>
                <a:gd name="T21" fmla="*/ 28 h 43"/>
                <a:gd name="T22" fmla="*/ 19 w 71"/>
                <a:gd name="T23" fmla="*/ 22 h 43"/>
                <a:gd name="T24" fmla="*/ 32 w 71"/>
                <a:gd name="T25" fmla="*/ 16 h 43"/>
                <a:gd name="T26" fmla="*/ 44 w 71"/>
                <a:gd name="T27" fmla="*/ 10 h 43"/>
                <a:gd name="T28" fmla="*/ 56 w 71"/>
                <a:gd name="T29" fmla="*/ 6 h 43"/>
                <a:gd name="T30" fmla="*/ 65 w 71"/>
                <a:gd name="T31" fmla="*/ 3 h 43"/>
                <a:gd name="T32" fmla="*/ 71 w 71"/>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43"/>
                <a:gd name="T53" fmla="*/ 71 w 71"/>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43">
                  <a:moveTo>
                    <a:pt x="71" y="0"/>
                  </a:moveTo>
                  <a:lnTo>
                    <a:pt x="65" y="6"/>
                  </a:lnTo>
                  <a:lnTo>
                    <a:pt x="54" y="13"/>
                  </a:lnTo>
                  <a:lnTo>
                    <a:pt x="44" y="20"/>
                  </a:lnTo>
                  <a:lnTo>
                    <a:pt x="31" y="29"/>
                  </a:lnTo>
                  <a:lnTo>
                    <a:pt x="20" y="37"/>
                  </a:lnTo>
                  <a:lnTo>
                    <a:pt x="10" y="41"/>
                  </a:lnTo>
                  <a:lnTo>
                    <a:pt x="3" y="43"/>
                  </a:lnTo>
                  <a:lnTo>
                    <a:pt x="0" y="40"/>
                  </a:lnTo>
                  <a:lnTo>
                    <a:pt x="3" y="34"/>
                  </a:lnTo>
                  <a:lnTo>
                    <a:pt x="9" y="28"/>
                  </a:lnTo>
                  <a:lnTo>
                    <a:pt x="19" y="22"/>
                  </a:lnTo>
                  <a:lnTo>
                    <a:pt x="32" y="16"/>
                  </a:lnTo>
                  <a:lnTo>
                    <a:pt x="44" y="10"/>
                  </a:lnTo>
                  <a:lnTo>
                    <a:pt x="56" y="6"/>
                  </a:lnTo>
                  <a:lnTo>
                    <a:pt x="65" y="3"/>
                  </a:lnTo>
                  <a:lnTo>
                    <a:pt x="7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264" name="Freeform 269"/>
            <p:cNvSpPr>
              <a:spLocks/>
            </p:cNvSpPr>
            <p:nvPr/>
          </p:nvSpPr>
          <p:spPr bwMode="auto">
            <a:xfrm>
              <a:off x="1187" y="2774"/>
              <a:ext cx="103" cy="65"/>
            </a:xfrm>
            <a:custGeom>
              <a:avLst/>
              <a:gdLst>
                <a:gd name="T0" fmla="*/ 103 w 103"/>
                <a:gd name="T1" fmla="*/ 63 h 65"/>
                <a:gd name="T2" fmla="*/ 97 w 103"/>
                <a:gd name="T3" fmla="*/ 65 h 65"/>
                <a:gd name="T4" fmla="*/ 85 w 103"/>
                <a:gd name="T5" fmla="*/ 62 h 65"/>
                <a:gd name="T6" fmla="*/ 71 w 103"/>
                <a:gd name="T7" fmla="*/ 54 h 65"/>
                <a:gd name="T8" fmla="*/ 53 w 103"/>
                <a:gd name="T9" fmla="*/ 45 h 65"/>
                <a:gd name="T10" fmla="*/ 35 w 103"/>
                <a:gd name="T11" fmla="*/ 35 h 65"/>
                <a:gd name="T12" fmla="*/ 19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1" y="54"/>
                  </a:lnTo>
                  <a:lnTo>
                    <a:pt x="53" y="45"/>
                  </a:lnTo>
                  <a:lnTo>
                    <a:pt x="35" y="35"/>
                  </a:lnTo>
                  <a:lnTo>
                    <a:pt x="19"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265" name="Freeform 270"/>
            <p:cNvSpPr>
              <a:spLocks/>
            </p:cNvSpPr>
            <p:nvPr/>
          </p:nvSpPr>
          <p:spPr bwMode="auto">
            <a:xfrm>
              <a:off x="1191" y="2827"/>
              <a:ext cx="81" cy="56"/>
            </a:xfrm>
            <a:custGeom>
              <a:avLst/>
              <a:gdLst>
                <a:gd name="T0" fmla="*/ 81 w 81"/>
                <a:gd name="T1" fmla="*/ 56 h 56"/>
                <a:gd name="T2" fmla="*/ 77 w 81"/>
                <a:gd name="T3" fmla="*/ 56 h 56"/>
                <a:gd name="T4" fmla="*/ 69 w 81"/>
                <a:gd name="T5" fmla="*/ 55 h 56"/>
                <a:gd name="T6" fmla="*/ 58 w 81"/>
                <a:gd name="T7" fmla="*/ 50 h 56"/>
                <a:gd name="T8" fmla="*/ 44 w 81"/>
                <a:gd name="T9" fmla="*/ 43 h 56"/>
                <a:gd name="T10" fmla="*/ 31 w 81"/>
                <a:gd name="T11" fmla="*/ 34 h 56"/>
                <a:gd name="T12" fmla="*/ 18 w 81"/>
                <a:gd name="T13" fmla="*/ 23 h 56"/>
                <a:gd name="T14" fmla="*/ 7 w 81"/>
                <a:gd name="T15" fmla="*/ 12 h 56"/>
                <a:gd name="T16" fmla="*/ 0 w 81"/>
                <a:gd name="T17" fmla="*/ 0 h 56"/>
                <a:gd name="T18" fmla="*/ 9 w 81"/>
                <a:gd name="T19" fmla="*/ 7 h 56"/>
                <a:gd name="T20" fmla="*/ 21 w 81"/>
                <a:gd name="T21" fmla="*/ 15 h 56"/>
                <a:gd name="T22" fmla="*/ 36 w 81"/>
                <a:gd name="T23" fmla="*/ 23 h 56"/>
                <a:gd name="T24" fmla="*/ 49 w 81"/>
                <a:gd name="T25" fmla="*/ 32 h 56"/>
                <a:gd name="T26" fmla="*/ 62 w 81"/>
                <a:gd name="T27" fmla="*/ 40 h 56"/>
                <a:gd name="T28" fmla="*/ 72 w 81"/>
                <a:gd name="T29" fmla="*/ 47 h 56"/>
                <a:gd name="T30" fmla="*/ 80 w 81"/>
                <a:gd name="T31" fmla="*/ 53 h 56"/>
                <a:gd name="T32" fmla="*/ 81 w 81"/>
                <a:gd name="T33" fmla="*/ 5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1"/>
                <a:gd name="T52" fmla="*/ 0 h 56"/>
                <a:gd name="T53" fmla="*/ 81 w 81"/>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1" h="56">
                  <a:moveTo>
                    <a:pt x="81" y="56"/>
                  </a:moveTo>
                  <a:lnTo>
                    <a:pt x="77" y="56"/>
                  </a:lnTo>
                  <a:lnTo>
                    <a:pt x="69" y="55"/>
                  </a:lnTo>
                  <a:lnTo>
                    <a:pt x="58" y="50"/>
                  </a:lnTo>
                  <a:lnTo>
                    <a:pt x="44" y="43"/>
                  </a:lnTo>
                  <a:lnTo>
                    <a:pt x="31" y="34"/>
                  </a:lnTo>
                  <a:lnTo>
                    <a:pt x="18" y="23"/>
                  </a:lnTo>
                  <a:lnTo>
                    <a:pt x="7" y="12"/>
                  </a:lnTo>
                  <a:lnTo>
                    <a:pt x="0" y="0"/>
                  </a:lnTo>
                  <a:lnTo>
                    <a:pt x="9" y="7"/>
                  </a:lnTo>
                  <a:lnTo>
                    <a:pt x="21" y="15"/>
                  </a:lnTo>
                  <a:lnTo>
                    <a:pt x="36" y="23"/>
                  </a:lnTo>
                  <a:lnTo>
                    <a:pt x="49" y="32"/>
                  </a:lnTo>
                  <a:lnTo>
                    <a:pt x="62" y="40"/>
                  </a:lnTo>
                  <a:lnTo>
                    <a:pt x="72" y="47"/>
                  </a:lnTo>
                  <a:lnTo>
                    <a:pt x="80" y="53"/>
                  </a:lnTo>
                  <a:lnTo>
                    <a:pt x="81" y="5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266" name="Freeform 271"/>
            <p:cNvSpPr>
              <a:spLocks/>
            </p:cNvSpPr>
            <p:nvPr/>
          </p:nvSpPr>
          <p:spPr bwMode="auto">
            <a:xfrm>
              <a:off x="1120" y="2834"/>
              <a:ext cx="77" cy="50"/>
            </a:xfrm>
            <a:custGeom>
              <a:avLst/>
              <a:gdLst>
                <a:gd name="T0" fmla="*/ 77 w 77"/>
                <a:gd name="T1" fmla="*/ 0 h 50"/>
                <a:gd name="T2" fmla="*/ 71 w 77"/>
                <a:gd name="T3" fmla="*/ 6 h 50"/>
                <a:gd name="T4" fmla="*/ 61 w 77"/>
                <a:gd name="T5" fmla="*/ 15 h 50"/>
                <a:gd name="T6" fmla="*/ 49 w 77"/>
                <a:gd name="T7" fmla="*/ 24 h 50"/>
                <a:gd name="T8" fmla="*/ 37 w 77"/>
                <a:gd name="T9" fmla="*/ 34 h 50"/>
                <a:gd name="T10" fmla="*/ 24 w 77"/>
                <a:gd name="T11" fmla="*/ 42 h 50"/>
                <a:gd name="T12" fmla="*/ 13 w 77"/>
                <a:gd name="T13" fmla="*/ 48 h 50"/>
                <a:gd name="T14" fmla="*/ 5 w 77"/>
                <a:gd name="T15" fmla="*/ 50 h 50"/>
                <a:gd name="T16" fmla="*/ 0 w 77"/>
                <a:gd name="T17" fmla="*/ 48 h 50"/>
                <a:gd name="T18" fmla="*/ 2 w 77"/>
                <a:gd name="T19" fmla="*/ 42 h 50"/>
                <a:gd name="T20" fmla="*/ 8 w 77"/>
                <a:gd name="T21" fmla="*/ 36 h 50"/>
                <a:gd name="T22" fmla="*/ 19 w 77"/>
                <a:gd name="T23" fmla="*/ 30 h 50"/>
                <a:gd name="T24" fmla="*/ 34 w 77"/>
                <a:gd name="T25" fmla="*/ 22 h 50"/>
                <a:gd name="T26" fmla="*/ 47 w 77"/>
                <a:gd name="T27" fmla="*/ 15 h 50"/>
                <a:gd name="T28" fmla="*/ 61 w 77"/>
                <a:gd name="T29" fmla="*/ 9 h 50"/>
                <a:gd name="T30" fmla="*/ 71 w 77"/>
                <a:gd name="T31" fmla="*/ 5 h 50"/>
                <a:gd name="T32" fmla="*/ 77 w 77"/>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
                <a:gd name="T52" fmla="*/ 0 h 50"/>
                <a:gd name="T53" fmla="*/ 77 w 77"/>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 h="50">
                  <a:moveTo>
                    <a:pt x="77" y="0"/>
                  </a:moveTo>
                  <a:lnTo>
                    <a:pt x="71" y="6"/>
                  </a:lnTo>
                  <a:lnTo>
                    <a:pt x="61" y="15"/>
                  </a:lnTo>
                  <a:lnTo>
                    <a:pt x="49" y="24"/>
                  </a:lnTo>
                  <a:lnTo>
                    <a:pt x="37" y="34"/>
                  </a:lnTo>
                  <a:lnTo>
                    <a:pt x="24" y="42"/>
                  </a:lnTo>
                  <a:lnTo>
                    <a:pt x="13" y="48"/>
                  </a:lnTo>
                  <a:lnTo>
                    <a:pt x="5" y="50"/>
                  </a:lnTo>
                  <a:lnTo>
                    <a:pt x="0" y="48"/>
                  </a:lnTo>
                  <a:lnTo>
                    <a:pt x="2" y="42"/>
                  </a:lnTo>
                  <a:lnTo>
                    <a:pt x="8" y="36"/>
                  </a:lnTo>
                  <a:lnTo>
                    <a:pt x="19" y="30"/>
                  </a:lnTo>
                  <a:lnTo>
                    <a:pt x="34" y="22"/>
                  </a:lnTo>
                  <a:lnTo>
                    <a:pt x="47" y="15"/>
                  </a:lnTo>
                  <a:lnTo>
                    <a:pt x="61" y="9"/>
                  </a:lnTo>
                  <a:lnTo>
                    <a:pt x="71" y="5"/>
                  </a:lnTo>
                  <a:lnTo>
                    <a:pt x="7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267" name="Freeform 272"/>
            <p:cNvSpPr>
              <a:spLocks/>
            </p:cNvSpPr>
            <p:nvPr/>
          </p:nvSpPr>
          <p:spPr bwMode="auto">
            <a:xfrm>
              <a:off x="1297" y="2893"/>
              <a:ext cx="62" cy="258"/>
            </a:xfrm>
            <a:custGeom>
              <a:avLst/>
              <a:gdLst>
                <a:gd name="T0" fmla="*/ 56 w 62"/>
                <a:gd name="T1" fmla="*/ 0 h 258"/>
                <a:gd name="T2" fmla="*/ 58 w 62"/>
                <a:gd name="T3" fmla="*/ 0 h 258"/>
                <a:gd name="T4" fmla="*/ 61 w 62"/>
                <a:gd name="T5" fmla="*/ 2 h 258"/>
                <a:gd name="T6" fmla="*/ 62 w 62"/>
                <a:gd name="T7" fmla="*/ 5 h 258"/>
                <a:gd name="T8" fmla="*/ 62 w 62"/>
                <a:gd name="T9" fmla="*/ 6 h 258"/>
                <a:gd name="T10" fmla="*/ 37 w 62"/>
                <a:gd name="T11" fmla="*/ 37 h 258"/>
                <a:gd name="T12" fmla="*/ 21 w 62"/>
                <a:gd name="T13" fmla="*/ 71 h 258"/>
                <a:gd name="T14" fmla="*/ 14 w 62"/>
                <a:gd name="T15" fmla="*/ 107 h 258"/>
                <a:gd name="T16" fmla="*/ 11 w 62"/>
                <a:gd name="T17" fmla="*/ 141 h 258"/>
                <a:gd name="T18" fmla="*/ 14 w 62"/>
                <a:gd name="T19" fmla="*/ 175 h 258"/>
                <a:gd name="T20" fmla="*/ 18 w 62"/>
                <a:gd name="T21" fmla="*/ 206 h 258"/>
                <a:gd name="T22" fmla="*/ 25 w 62"/>
                <a:gd name="T23" fmla="*/ 234 h 258"/>
                <a:gd name="T24" fmla="*/ 31 w 62"/>
                <a:gd name="T25" fmla="*/ 258 h 258"/>
                <a:gd name="T26" fmla="*/ 18 w 62"/>
                <a:gd name="T27" fmla="*/ 241 h 258"/>
                <a:gd name="T28" fmla="*/ 8 w 62"/>
                <a:gd name="T29" fmla="*/ 215 h 258"/>
                <a:gd name="T30" fmla="*/ 2 w 62"/>
                <a:gd name="T31" fmla="*/ 178 h 258"/>
                <a:gd name="T32" fmla="*/ 0 w 62"/>
                <a:gd name="T33" fmla="*/ 138 h 258"/>
                <a:gd name="T34" fmla="*/ 5 w 62"/>
                <a:gd name="T35" fmla="*/ 96 h 258"/>
                <a:gd name="T36" fmla="*/ 15 w 62"/>
                <a:gd name="T37" fmla="*/ 57 h 258"/>
                <a:gd name="T38" fmla="*/ 31 w 62"/>
                <a:gd name="T39" fmla="*/ 24 h 258"/>
                <a:gd name="T40" fmla="*/ 56 w 62"/>
                <a:gd name="T41" fmla="*/ 0 h 2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2"/>
                <a:gd name="T64" fmla="*/ 0 h 258"/>
                <a:gd name="T65" fmla="*/ 62 w 62"/>
                <a:gd name="T66" fmla="*/ 258 h 2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2" h="258">
                  <a:moveTo>
                    <a:pt x="56" y="0"/>
                  </a:moveTo>
                  <a:lnTo>
                    <a:pt x="58" y="0"/>
                  </a:lnTo>
                  <a:lnTo>
                    <a:pt x="61" y="2"/>
                  </a:lnTo>
                  <a:lnTo>
                    <a:pt x="62" y="5"/>
                  </a:lnTo>
                  <a:lnTo>
                    <a:pt x="62" y="6"/>
                  </a:lnTo>
                  <a:lnTo>
                    <a:pt x="37" y="37"/>
                  </a:lnTo>
                  <a:lnTo>
                    <a:pt x="21" y="71"/>
                  </a:lnTo>
                  <a:lnTo>
                    <a:pt x="14" y="107"/>
                  </a:lnTo>
                  <a:lnTo>
                    <a:pt x="11" y="141"/>
                  </a:lnTo>
                  <a:lnTo>
                    <a:pt x="14" y="175"/>
                  </a:lnTo>
                  <a:lnTo>
                    <a:pt x="18" y="206"/>
                  </a:lnTo>
                  <a:lnTo>
                    <a:pt x="25" y="234"/>
                  </a:lnTo>
                  <a:lnTo>
                    <a:pt x="31" y="258"/>
                  </a:lnTo>
                  <a:lnTo>
                    <a:pt x="18" y="241"/>
                  </a:lnTo>
                  <a:lnTo>
                    <a:pt x="8" y="215"/>
                  </a:lnTo>
                  <a:lnTo>
                    <a:pt x="2" y="178"/>
                  </a:lnTo>
                  <a:lnTo>
                    <a:pt x="0" y="138"/>
                  </a:lnTo>
                  <a:lnTo>
                    <a:pt x="5" y="96"/>
                  </a:lnTo>
                  <a:lnTo>
                    <a:pt x="15" y="57"/>
                  </a:lnTo>
                  <a:lnTo>
                    <a:pt x="31" y="24"/>
                  </a:lnTo>
                  <a:lnTo>
                    <a:pt x="5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268" name="Freeform 273"/>
            <p:cNvSpPr>
              <a:spLocks/>
            </p:cNvSpPr>
            <p:nvPr/>
          </p:nvSpPr>
          <p:spPr bwMode="auto">
            <a:xfrm>
              <a:off x="1311" y="3115"/>
              <a:ext cx="56" cy="33"/>
            </a:xfrm>
            <a:custGeom>
              <a:avLst/>
              <a:gdLst>
                <a:gd name="T0" fmla="*/ 0 w 56"/>
                <a:gd name="T1" fmla="*/ 0 h 33"/>
                <a:gd name="T2" fmla="*/ 6 w 56"/>
                <a:gd name="T3" fmla="*/ 6 h 33"/>
                <a:gd name="T4" fmla="*/ 13 w 56"/>
                <a:gd name="T5" fmla="*/ 13 h 33"/>
                <a:gd name="T6" fmla="*/ 22 w 56"/>
                <a:gd name="T7" fmla="*/ 19 h 33"/>
                <a:gd name="T8" fmla="*/ 32 w 56"/>
                <a:gd name="T9" fmla="*/ 24 h 33"/>
                <a:gd name="T10" fmla="*/ 40 w 56"/>
                <a:gd name="T11" fmla="*/ 28 h 33"/>
                <a:gd name="T12" fmla="*/ 47 w 56"/>
                <a:gd name="T13" fmla="*/ 31 h 33"/>
                <a:gd name="T14" fmla="*/ 53 w 56"/>
                <a:gd name="T15" fmla="*/ 33 h 33"/>
                <a:gd name="T16" fmla="*/ 56 w 56"/>
                <a:gd name="T17" fmla="*/ 31 h 33"/>
                <a:gd name="T18" fmla="*/ 56 w 56"/>
                <a:gd name="T19" fmla="*/ 28 h 33"/>
                <a:gd name="T20" fmla="*/ 51 w 56"/>
                <a:gd name="T21" fmla="*/ 25 h 33"/>
                <a:gd name="T22" fmla="*/ 45 w 56"/>
                <a:gd name="T23" fmla="*/ 22 h 33"/>
                <a:gd name="T24" fmla="*/ 37 w 56"/>
                <a:gd name="T25" fmla="*/ 18 h 33"/>
                <a:gd name="T26" fmla="*/ 28 w 56"/>
                <a:gd name="T27" fmla="*/ 15 h 33"/>
                <a:gd name="T28" fmla="*/ 17 w 56"/>
                <a:gd name="T29" fmla="*/ 10 h 33"/>
                <a:gd name="T30" fmla="*/ 7 w 56"/>
                <a:gd name="T31" fmla="*/ 6 h 33"/>
                <a:gd name="T32" fmla="*/ 0 w 56"/>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33"/>
                <a:gd name="T53" fmla="*/ 56 w 56"/>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33">
                  <a:moveTo>
                    <a:pt x="0" y="0"/>
                  </a:moveTo>
                  <a:lnTo>
                    <a:pt x="6" y="6"/>
                  </a:lnTo>
                  <a:lnTo>
                    <a:pt x="13" y="13"/>
                  </a:lnTo>
                  <a:lnTo>
                    <a:pt x="22" y="19"/>
                  </a:lnTo>
                  <a:lnTo>
                    <a:pt x="32" y="24"/>
                  </a:lnTo>
                  <a:lnTo>
                    <a:pt x="40" y="28"/>
                  </a:lnTo>
                  <a:lnTo>
                    <a:pt x="47" y="31"/>
                  </a:lnTo>
                  <a:lnTo>
                    <a:pt x="53" y="33"/>
                  </a:lnTo>
                  <a:lnTo>
                    <a:pt x="56" y="31"/>
                  </a:lnTo>
                  <a:lnTo>
                    <a:pt x="56" y="28"/>
                  </a:lnTo>
                  <a:lnTo>
                    <a:pt x="51" y="25"/>
                  </a:lnTo>
                  <a:lnTo>
                    <a:pt x="45" y="22"/>
                  </a:lnTo>
                  <a:lnTo>
                    <a:pt x="37" y="18"/>
                  </a:lnTo>
                  <a:lnTo>
                    <a:pt x="28" y="15"/>
                  </a:lnTo>
                  <a:lnTo>
                    <a:pt x="17" y="10"/>
                  </a:lnTo>
                  <a:lnTo>
                    <a:pt x="7"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269" name="Freeform 274"/>
            <p:cNvSpPr>
              <a:spLocks/>
            </p:cNvSpPr>
            <p:nvPr/>
          </p:nvSpPr>
          <p:spPr bwMode="auto">
            <a:xfrm>
              <a:off x="1306" y="3093"/>
              <a:ext cx="61" cy="37"/>
            </a:xfrm>
            <a:custGeom>
              <a:avLst/>
              <a:gdLst>
                <a:gd name="T0" fmla="*/ 61 w 61"/>
                <a:gd name="T1" fmla="*/ 35 h 37"/>
                <a:gd name="T2" fmla="*/ 58 w 61"/>
                <a:gd name="T3" fmla="*/ 37 h 37"/>
                <a:gd name="T4" fmla="*/ 53 w 61"/>
                <a:gd name="T5" fmla="*/ 35 h 37"/>
                <a:gd name="T6" fmla="*/ 45 w 61"/>
                <a:gd name="T7" fmla="*/ 34 h 37"/>
                <a:gd name="T8" fmla="*/ 36 w 61"/>
                <a:gd name="T9" fmla="*/ 29 h 37"/>
                <a:gd name="T10" fmla="*/ 25 w 61"/>
                <a:gd name="T11" fmla="*/ 24 h 37"/>
                <a:gd name="T12" fmla="*/ 15 w 61"/>
                <a:gd name="T13" fmla="*/ 16 h 37"/>
                <a:gd name="T14" fmla="*/ 8 w 61"/>
                <a:gd name="T15" fmla="*/ 9 h 37"/>
                <a:gd name="T16" fmla="*/ 0 w 61"/>
                <a:gd name="T17" fmla="*/ 0 h 37"/>
                <a:gd name="T18" fmla="*/ 8 w 61"/>
                <a:gd name="T19" fmla="*/ 4 h 37"/>
                <a:gd name="T20" fmla="*/ 16 w 61"/>
                <a:gd name="T21" fmla="*/ 9 h 37"/>
                <a:gd name="T22" fmla="*/ 27 w 61"/>
                <a:gd name="T23" fmla="*/ 15 h 37"/>
                <a:gd name="T24" fmla="*/ 37 w 61"/>
                <a:gd name="T25" fmla="*/ 19 h 37"/>
                <a:gd name="T26" fmla="*/ 47 w 61"/>
                <a:gd name="T27" fmla="*/ 25 h 37"/>
                <a:gd name="T28" fmla="*/ 55 w 61"/>
                <a:gd name="T29" fmla="*/ 29 h 37"/>
                <a:gd name="T30" fmla="*/ 59 w 61"/>
                <a:gd name="T31" fmla="*/ 32 h 37"/>
                <a:gd name="T32" fmla="*/ 61 w 61"/>
                <a:gd name="T33" fmla="*/ 35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37"/>
                <a:gd name="T53" fmla="*/ 61 w 61"/>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37">
                  <a:moveTo>
                    <a:pt x="61" y="35"/>
                  </a:moveTo>
                  <a:lnTo>
                    <a:pt x="58" y="37"/>
                  </a:lnTo>
                  <a:lnTo>
                    <a:pt x="53" y="35"/>
                  </a:lnTo>
                  <a:lnTo>
                    <a:pt x="45" y="34"/>
                  </a:lnTo>
                  <a:lnTo>
                    <a:pt x="36" y="29"/>
                  </a:lnTo>
                  <a:lnTo>
                    <a:pt x="25" y="24"/>
                  </a:lnTo>
                  <a:lnTo>
                    <a:pt x="15" y="16"/>
                  </a:lnTo>
                  <a:lnTo>
                    <a:pt x="8" y="9"/>
                  </a:lnTo>
                  <a:lnTo>
                    <a:pt x="0" y="0"/>
                  </a:lnTo>
                  <a:lnTo>
                    <a:pt x="8" y="4"/>
                  </a:lnTo>
                  <a:lnTo>
                    <a:pt x="16" y="9"/>
                  </a:lnTo>
                  <a:lnTo>
                    <a:pt x="27" y="15"/>
                  </a:lnTo>
                  <a:lnTo>
                    <a:pt x="37" y="19"/>
                  </a:lnTo>
                  <a:lnTo>
                    <a:pt x="47" y="25"/>
                  </a:lnTo>
                  <a:lnTo>
                    <a:pt x="55" y="29"/>
                  </a:lnTo>
                  <a:lnTo>
                    <a:pt x="59" y="32"/>
                  </a:lnTo>
                  <a:lnTo>
                    <a:pt x="61" y="3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270" name="Freeform 275"/>
            <p:cNvSpPr>
              <a:spLocks/>
            </p:cNvSpPr>
            <p:nvPr/>
          </p:nvSpPr>
          <p:spPr bwMode="auto">
            <a:xfrm>
              <a:off x="1300" y="3041"/>
              <a:ext cx="80" cy="50"/>
            </a:xfrm>
            <a:custGeom>
              <a:avLst/>
              <a:gdLst>
                <a:gd name="T0" fmla="*/ 80 w 80"/>
                <a:gd name="T1" fmla="*/ 49 h 50"/>
                <a:gd name="T2" fmla="*/ 76 w 80"/>
                <a:gd name="T3" fmla="*/ 50 h 50"/>
                <a:gd name="T4" fmla="*/ 67 w 80"/>
                <a:gd name="T5" fmla="*/ 49 h 50"/>
                <a:gd name="T6" fmla="*/ 56 w 80"/>
                <a:gd name="T7" fmla="*/ 44 h 50"/>
                <a:gd name="T8" fmla="*/ 43 w 80"/>
                <a:gd name="T9" fmla="*/ 37 h 50"/>
                <a:gd name="T10" fmla="*/ 30 w 80"/>
                <a:gd name="T11" fmla="*/ 30 h 50"/>
                <a:gd name="T12" fmla="*/ 17 w 80"/>
                <a:gd name="T13" fmla="*/ 21 h 50"/>
                <a:gd name="T14" fmla="*/ 6 w 80"/>
                <a:gd name="T15" fmla="*/ 10 h 50"/>
                <a:gd name="T16" fmla="*/ 0 w 80"/>
                <a:gd name="T17" fmla="*/ 0 h 50"/>
                <a:gd name="T18" fmla="*/ 6 w 80"/>
                <a:gd name="T19" fmla="*/ 5 h 50"/>
                <a:gd name="T20" fmla="*/ 17 w 80"/>
                <a:gd name="T21" fmla="*/ 10 h 50"/>
                <a:gd name="T22" fmla="*/ 31 w 80"/>
                <a:gd name="T23" fmla="*/ 18 h 50"/>
                <a:gd name="T24" fmla="*/ 45 w 80"/>
                <a:gd name="T25" fmla="*/ 25 h 50"/>
                <a:gd name="T26" fmla="*/ 59 w 80"/>
                <a:gd name="T27" fmla="*/ 33 h 50"/>
                <a:gd name="T28" fmla="*/ 71 w 80"/>
                <a:gd name="T29" fmla="*/ 40 h 50"/>
                <a:gd name="T30" fmla="*/ 79 w 80"/>
                <a:gd name="T31" fmla="*/ 44 h 50"/>
                <a:gd name="T32" fmla="*/ 80 w 80"/>
                <a:gd name="T33" fmla="*/ 49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0"/>
                <a:gd name="T52" fmla="*/ 0 h 50"/>
                <a:gd name="T53" fmla="*/ 80 w 80"/>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0" h="50">
                  <a:moveTo>
                    <a:pt x="80" y="49"/>
                  </a:moveTo>
                  <a:lnTo>
                    <a:pt x="76" y="50"/>
                  </a:lnTo>
                  <a:lnTo>
                    <a:pt x="67" y="49"/>
                  </a:lnTo>
                  <a:lnTo>
                    <a:pt x="56" y="44"/>
                  </a:lnTo>
                  <a:lnTo>
                    <a:pt x="43" y="37"/>
                  </a:lnTo>
                  <a:lnTo>
                    <a:pt x="30" y="30"/>
                  </a:lnTo>
                  <a:lnTo>
                    <a:pt x="17" y="21"/>
                  </a:lnTo>
                  <a:lnTo>
                    <a:pt x="6" y="10"/>
                  </a:lnTo>
                  <a:lnTo>
                    <a:pt x="0" y="0"/>
                  </a:lnTo>
                  <a:lnTo>
                    <a:pt x="6" y="5"/>
                  </a:lnTo>
                  <a:lnTo>
                    <a:pt x="17" y="10"/>
                  </a:lnTo>
                  <a:lnTo>
                    <a:pt x="31" y="18"/>
                  </a:lnTo>
                  <a:lnTo>
                    <a:pt x="45" y="25"/>
                  </a:lnTo>
                  <a:lnTo>
                    <a:pt x="59" y="33"/>
                  </a:lnTo>
                  <a:lnTo>
                    <a:pt x="71" y="40"/>
                  </a:lnTo>
                  <a:lnTo>
                    <a:pt x="79" y="44"/>
                  </a:lnTo>
                  <a:lnTo>
                    <a:pt x="80" y="4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271" name="Freeform 276"/>
            <p:cNvSpPr>
              <a:spLocks/>
            </p:cNvSpPr>
            <p:nvPr/>
          </p:nvSpPr>
          <p:spPr bwMode="auto">
            <a:xfrm>
              <a:off x="1305" y="2994"/>
              <a:ext cx="87" cy="56"/>
            </a:xfrm>
            <a:custGeom>
              <a:avLst/>
              <a:gdLst>
                <a:gd name="T0" fmla="*/ 87 w 87"/>
                <a:gd name="T1" fmla="*/ 55 h 56"/>
                <a:gd name="T2" fmla="*/ 82 w 87"/>
                <a:gd name="T3" fmla="*/ 56 h 56"/>
                <a:gd name="T4" fmla="*/ 72 w 87"/>
                <a:gd name="T5" fmla="*/ 53 h 56"/>
                <a:gd name="T6" fmla="*/ 59 w 87"/>
                <a:gd name="T7" fmla="*/ 47 h 56"/>
                <a:gd name="T8" fmla="*/ 44 w 87"/>
                <a:gd name="T9" fmla="*/ 38 h 56"/>
                <a:gd name="T10" fmla="*/ 29 w 87"/>
                <a:gd name="T11" fmla="*/ 29 h 56"/>
                <a:gd name="T12" fmla="*/ 16 w 87"/>
                <a:gd name="T13" fmla="*/ 19 h 56"/>
                <a:gd name="T14" fmla="*/ 6 w 87"/>
                <a:gd name="T15" fmla="*/ 9 h 56"/>
                <a:gd name="T16" fmla="*/ 0 w 87"/>
                <a:gd name="T17" fmla="*/ 0 h 56"/>
                <a:gd name="T18" fmla="*/ 6 w 87"/>
                <a:gd name="T19" fmla="*/ 4 h 56"/>
                <a:gd name="T20" fmla="*/ 17 w 87"/>
                <a:gd name="T21" fmla="*/ 10 h 56"/>
                <a:gd name="T22" fmla="*/ 32 w 87"/>
                <a:gd name="T23" fmla="*/ 18 h 56"/>
                <a:gd name="T24" fmla="*/ 48 w 87"/>
                <a:gd name="T25" fmla="*/ 26 h 56"/>
                <a:gd name="T26" fmla="*/ 63 w 87"/>
                <a:gd name="T27" fmla="*/ 37 h 56"/>
                <a:gd name="T28" fmla="*/ 75 w 87"/>
                <a:gd name="T29" fmla="*/ 44 h 56"/>
                <a:gd name="T30" fmla="*/ 84 w 87"/>
                <a:gd name="T31" fmla="*/ 50 h 56"/>
                <a:gd name="T32" fmla="*/ 87 w 8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6"/>
                <a:gd name="T53" fmla="*/ 87 w 8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6">
                  <a:moveTo>
                    <a:pt x="87" y="55"/>
                  </a:moveTo>
                  <a:lnTo>
                    <a:pt x="82" y="56"/>
                  </a:lnTo>
                  <a:lnTo>
                    <a:pt x="72" y="53"/>
                  </a:lnTo>
                  <a:lnTo>
                    <a:pt x="59" y="47"/>
                  </a:lnTo>
                  <a:lnTo>
                    <a:pt x="44" y="38"/>
                  </a:lnTo>
                  <a:lnTo>
                    <a:pt x="29" y="29"/>
                  </a:lnTo>
                  <a:lnTo>
                    <a:pt x="16" y="19"/>
                  </a:lnTo>
                  <a:lnTo>
                    <a:pt x="6" y="9"/>
                  </a:lnTo>
                  <a:lnTo>
                    <a:pt x="0" y="0"/>
                  </a:lnTo>
                  <a:lnTo>
                    <a:pt x="6" y="4"/>
                  </a:lnTo>
                  <a:lnTo>
                    <a:pt x="17" y="10"/>
                  </a:lnTo>
                  <a:lnTo>
                    <a:pt x="32" y="18"/>
                  </a:lnTo>
                  <a:lnTo>
                    <a:pt x="48" y="26"/>
                  </a:lnTo>
                  <a:lnTo>
                    <a:pt x="63" y="37"/>
                  </a:lnTo>
                  <a:lnTo>
                    <a:pt x="75" y="44"/>
                  </a:lnTo>
                  <a:lnTo>
                    <a:pt x="84" y="50"/>
                  </a:lnTo>
                  <a:lnTo>
                    <a:pt x="87"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272" name="Freeform 277"/>
            <p:cNvSpPr>
              <a:spLocks/>
            </p:cNvSpPr>
            <p:nvPr/>
          </p:nvSpPr>
          <p:spPr bwMode="auto">
            <a:xfrm>
              <a:off x="1312" y="2963"/>
              <a:ext cx="71" cy="59"/>
            </a:xfrm>
            <a:custGeom>
              <a:avLst/>
              <a:gdLst>
                <a:gd name="T0" fmla="*/ 71 w 71"/>
                <a:gd name="T1" fmla="*/ 59 h 59"/>
                <a:gd name="T2" fmla="*/ 67 w 71"/>
                <a:gd name="T3" fmla="*/ 59 h 59"/>
                <a:gd name="T4" fmla="*/ 59 w 71"/>
                <a:gd name="T5" fmla="*/ 54 h 59"/>
                <a:gd name="T6" fmla="*/ 47 w 71"/>
                <a:gd name="T7" fmla="*/ 47 h 59"/>
                <a:gd name="T8" fmla="*/ 36 w 71"/>
                <a:gd name="T9" fmla="*/ 38 h 59"/>
                <a:gd name="T10" fmla="*/ 22 w 71"/>
                <a:gd name="T11" fmla="*/ 28 h 59"/>
                <a:gd name="T12" fmla="*/ 12 w 71"/>
                <a:gd name="T13" fmla="*/ 18 h 59"/>
                <a:gd name="T14" fmla="*/ 3 w 71"/>
                <a:gd name="T15" fmla="*/ 7 h 59"/>
                <a:gd name="T16" fmla="*/ 0 w 71"/>
                <a:gd name="T17" fmla="*/ 0 h 59"/>
                <a:gd name="T18" fmla="*/ 8 w 71"/>
                <a:gd name="T19" fmla="*/ 4 h 59"/>
                <a:gd name="T20" fmla="*/ 18 w 71"/>
                <a:gd name="T21" fmla="*/ 12 h 59"/>
                <a:gd name="T22" fmla="*/ 30 w 71"/>
                <a:gd name="T23" fmla="*/ 20 h 59"/>
                <a:gd name="T24" fmla="*/ 43 w 71"/>
                <a:gd name="T25" fmla="*/ 29 h 59"/>
                <a:gd name="T26" fmla="*/ 55 w 71"/>
                <a:gd name="T27" fmla="*/ 40 h 59"/>
                <a:gd name="T28" fmla="*/ 65 w 71"/>
                <a:gd name="T29" fmla="*/ 47 h 59"/>
                <a:gd name="T30" fmla="*/ 71 w 71"/>
                <a:gd name="T31" fmla="*/ 54 h 59"/>
                <a:gd name="T32" fmla="*/ 71 w 71"/>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59"/>
                <a:gd name="T53" fmla="*/ 71 w 71"/>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59">
                  <a:moveTo>
                    <a:pt x="71" y="59"/>
                  </a:moveTo>
                  <a:lnTo>
                    <a:pt x="67" y="59"/>
                  </a:lnTo>
                  <a:lnTo>
                    <a:pt x="59" y="54"/>
                  </a:lnTo>
                  <a:lnTo>
                    <a:pt x="47" y="47"/>
                  </a:lnTo>
                  <a:lnTo>
                    <a:pt x="36" y="38"/>
                  </a:lnTo>
                  <a:lnTo>
                    <a:pt x="22" y="28"/>
                  </a:lnTo>
                  <a:lnTo>
                    <a:pt x="12" y="18"/>
                  </a:lnTo>
                  <a:lnTo>
                    <a:pt x="3" y="7"/>
                  </a:lnTo>
                  <a:lnTo>
                    <a:pt x="0" y="0"/>
                  </a:lnTo>
                  <a:lnTo>
                    <a:pt x="8" y="4"/>
                  </a:lnTo>
                  <a:lnTo>
                    <a:pt x="18" y="12"/>
                  </a:lnTo>
                  <a:lnTo>
                    <a:pt x="30" y="20"/>
                  </a:lnTo>
                  <a:lnTo>
                    <a:pt x="43" y="29"/>
                  </a:lnTo>
                  <a:lnTo>
                    <a:pt x="55" y="40"/>
                  </a:lnTo>
                  <a:lnTo>
                    <a:pt x="65" y="47"/>
                  </a:lnTo>
                  <a:lnTo>
                    <a:pt x="71" y="54"/>
                  </a:lnTo>
                  <a:lnTo>
                    <a:pt x="71" y="5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273" name="Freeform 278"/>
            <p:cNvSpPr>
              <a:spLocks/>
            </p:cNvSpPr>
            <p:nvPr/>
          </p:nvSpPr>
          <p:spPr bwMode="auto">
            <a:xfrm>
              <a:off x="1322" y="2939"/>
              <a:ext cx="58" cy="49"/>
            </a:xfrm>
            <a:custGeom>
              <a:avLst/>
              <a:gdLst>
                <a:gd name="T0" fmla="*/ 58 w 58"/>
                <a:gd name="T1" fmla="*/ 49 h 49"/>
                <a:gd name="T2" fmla="*/ 55 w 58"/>
                <a:gd name="T3" fmla="*/ 49 h 49"/>
                <a:gd name="T4" fmla="*/ 48 w 58"/>
                <a:gd name="T5" fmla="*/ 47 h 49"/>
                <a:gd name="T6" fmla="*/ 39 w 58"/>
                <a:gd name="T7" fmla="*/ 43 h 49"/>
                <a:gd name="T8" fmla="*/ 30 w 58"/>
                <a:gd name="T9" fmla="*/ 37 h 49"/>
                <a:gd name="T10" fmla="*/ 20 w 58"/>
                <a:gd name="T11" fmla="*/ 28 h 49"/>
                <a:gd name="T12" fmla="*/ 11 w 58"/>
                <a:gd name="T13" fmla="*/ 19 h 49"/>
                <a:gd name="T14" fmla="*/ 3 w 58"/>
                <a:gd name="T15" fmla="*/ 11 h 49"/>
                <a:gd name="T16" fmla="*/ 0 w 58"/>
                <a:gd name="T17" fmla="*/ 0 h 49"/>
                <a:gd name="T18" fmla="*/ 6 w 58"/>
                <a:gd name="T19" fmla="*/ 6 h 49"/>
                <a:gd name="T20" fmla="*/ 15 w 58"/>
                <a:gd name="T21" fmla="*/ 12 h 49"/>
                <a:gd name="T22" fmla="*/ 24 w 58"/>
                <a:gd name="T23" fmla="*/ 19 h 49"/>
                <a:gd name="T24" fmla="*/ 36 w 58"/>
                <a:gd name="T25" fmla="*/ 27 h 49"/>
                <a:gd name="T26" fmla="*/ 45 w 58"/>
                <a:gd name="T27" fmla="*/ 34 h 49"/>
                <a:gd name="T28" fmla="*/ 54 w 58"/>
                <a:gd name="T29" fmla="*/ 42 h 49"/>
                <a:gd name="T30" fmla="*/ 58 w 58"/>
                <a:gd name="T31" fmla="*/ 46 h 49"/>
                <a:gd name="T32" fmla="*/ 58 w 58"/>
                <a:gd name="T33" fmla="*/ 49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49"/>
                <a:gd name="T53" fmla="*/ 58 w 5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49">
                  <a:moveTo>
                    <a:pt x="58" y="49"/>
                  </a:moveTo>
                  <a:lnTo>
                    <a:pt x="55" y="49"/>
                  </a:lnTo>
                  <a:lnTo>
                    <a:pt x="48" y="47"/>
                  </a:lnTo>
                  <a:lnTo>
                    <a:pt x="39" y="43"/>
                  </a:lnTo>
                  <a:lnTo>
                    <a:pt x="30" y="37"/>
                  </a:lnTo>
                  <a:lnTo>
                    <a:pt x="20" y="28"/>
                  </a:lnTo>
                  <a:lnTo>
                    <a:pt x="11" y="19"/>
                  </a:lnTo>
                  <a:lnTo>
                    <a:pt x="3" y="11"/>
                  </a:lnTo>
                  <a:lnTo>
                    <a:pt x="0" y="0"/>
                  </a:lnTo>
                  <a:lnTo>
                    <a:pt x="6" y="6"/>
                  </a:lnTo>
                  <a:lnTo>
                    <a:pt x="15" y="12"/>
                  </a:lnTo>
                  <a:lnTo>
                    <a:pt x="24" y="19"/>
                  </a:lnTo>
                  <a:lnTo>
                    <a:pt x="36" y="27"/>
                  </a:lnTo>
                  <a:lnTo>
                    <a:pt x="45" y="34"/>
                  </a:lnTo>
                  <a:lnTo>
                    <a:pt x="54" y="42"/>
                  </a:lnTo>
                  <a:lnTo>
                    <a:pt x="58" y="46"/>
                  </a:lnTo>
                  <a:lnTo>
                    <a:pt x="58" y="4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274" name="Freeform 279"/>
            <p:cNvSpPr>
              <a:spLocks/>
            </p:cNvSpPr>
            <p:nvPr/>
          </p:nvSpPr>
          <p:spPr bwMode="auto">
            <a:xfrm>
              <a:off x="1339" y="2916"/>
              <a:ext cx="41" cy="42"/>
            </a:xfrm>
            <a:custGeom>
              <a:avLst/>
              <a:gdLst>
                <a:gd name="T0" fmla="*/ 41 w 41"/>
                <a:gd name="T1" fmla="*/ 42 h 42"/>
                <a:gd name="T2" fmla="*/ 38 w 41"/>
                <a:gd name="T3" fmla="*/ 42 h 42"/>
                <a:gd name="T4" fmla="*/ 32 w 41"/>
                <a:gd name="T5" fmla="*/ 39 h 42"/>
                <a:gd name="T6" fmla="*/ 25 w 41"/>
                <a:gd name="T7" fmla="*/ 34 h 42"/>
                <a:gd name="T8" fmla="*/ 17 w 41"/>
                <a:gd name="T9" fmla="*/ 26 h 42"/>
                <a:gd name="T10" fmla="*/ 10 w 41"/>
                <a:gd name="T11" fmla="*/ 19 h 42"/>
                <a:gd name="T12" fmla="*/ 4 w 41"/>
                <a:gd name="T13" fmla="*/ 11 h 42"/>
                <a:gd name="T14" fmla="*/ 1 w 41"/>
                <a:gd name="T15" fmla="*/ 4 h 42"/>
                <a:gd name="T16" fmla="*/ 0 w 41"/>
                <a:gd name="T17" fmla="*/ 0 h 42"/>
                <a:gd name="T18" fmla="*/ 10 w 41"/>
                <a:gd name="T19" fmla="*/ 8 h 42"/>
                <a:gd name="T20" fmla="*/ 23 w 41"/>
                <a:gd name="T21" fmla="*/ 22 h 42"/>
                <a:gd name="T22" fmla="*/ 35 w 41"/>
                <a:gd name="T23" fmla="*/ 34 h 42"/>
                <a:gd name="T24" fmla="*/ 41 w 41"/>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2"/>
                <a:gd name="T41" fmla="*/ 41 w 41"/>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2">
                  <a:moveTo>
                    <a:pt x="41" y="42"/>
                  </a:moveTo>
                  <a:lnTo>
                    <a:pt x="38" y="42"/>
                  </a:lnTo>
                  <a:lnTo>
                    <a:pt x="32" y="39"/>
                  </a:lnTo>
                  <a:lnTo>
                    <a:pt x="25" y="34"/>
                  </a:lnTo>
                  <a:lnTo>
                    <a:pt x="17" y="26"/>
                  </a:lnTo>
                  <a:lnTo>
                    <a:pt x="10" y="19"/>
                  </a:lnTo>
                  <a:lnTo>
                    <a:pt x="4" y="11"/>
                  </a:lnTo>
                  <a:lnTo>
                    <a:pt x="1" y="4"/>
                  </a:lnTo>
                  <a:lnTo>
                    <a:pt x="0" y="0"/>
                  </a:lnTo>
                  <a:lnTo>
                    <a:pt x="10" y="8"/>
                  </a:lnTo>
                  <a:lnTo>
                    <a:pt x="23" y="22"/>
                  </a:lnTo>
                  <a:lnTo>
                    <a:pt x="35" y="34"/>
                  </a:lnTo>
                  <a:lnTo>
                    <a:pt x="41" y="4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275" name="Freeform 280"/>
            <p:cNvSpPr>
              <a:spLocks/>
            </p:cNvSpPr>
            <p:nvPr/>
          </p:nvSpPr>
          <p:spPr bwMode="auto">
            <a:xfrm>
              <a:off x="1349" y="2901"/>
              <a:ext cx="25" cy="28"/>
            </a:xfrm>
            <a:custGeom>
              <a:avLst/>
              <a:gdLst>
                <a:gd name="T0" fmla="*/ 25 w 25"/>
                <a:gd name="T1" fmla="*/ 28 h 28"/>
                <a:gd name="T2" fmla="*/ 18 w 25"/>
                <a:gd name="T3" fmla="*/ 26 h 28"/>
                <a:gd name="T4" fmla="*/ 9 w 25"/>
                <a:gd name="T5" fmla="*/ 20 h 28"/>
                <a:gd name="T6" fmla="*/ 0 w 25"/>
                <a:gd name="T7" fmla="*/ 10 h 28"/>
                <a:gd name="T8" fmla="*/ 0 w 25"/>
                <a:gd name="T9" fmla="*/ 0 h 28"/>
                <a:gd name="T10" fmla="*/ 6 w 25"/>
                <a:gd name="T11" fmla="*/ 10 h 28"/>
                <a:gd name="T12" fmla="*/ 18 w 25"/>
                <a:gd name="T13" fmla="*/ 17 h 28"/>
                <a:gd name="T14" fmla="*/ 25 w 25"/>
                <a:gd name="T15" fmla="*/ 23 h 28"/>
                <a:gd name="T16" fmla="*/ 25 w 25"/>
                <a:gd name="T17" fmla="*/ 28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28"/>
                <a:gd name="T29" fmla="*/ 25 w 25"/>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28">
                  <a:moveTo>
                    <a:pt x="25" y="28"/>
                  </a:moveTo>
                  <a:lnTo>
                    <a:pt x="18" y="26"/>
                  </a:lnTo>
                  <a:lnTo>
                    <a:pt x="9" y="20"/>
                  </a:lnTo>
                  <a:lnTo>
                    <a:pt x="0" y="10"/>
                  </a:lnTo>
                  <a:lnTo>
                    <a:pt x="0" y="0"/>
                  </a:lnTo>
                  <a:lnTo>
                    <a:pt x="6" y="10"/>
                  </a:lnTo>
                  <a:lnTo>
                    <a:pt x="18" y="17"/>
                  </a:lnTo>
                  <a:lnTo>
                    <a:pt x="25" y="23"/>
                  </a:lnTo>
                  <a:lnTo>
                    <a:pt x="25" y="2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276" name="Freeform 281"/>
            <p:cNvSpPr>
              <a:spLocks/>
            </p:cNvSpPr>
            <p:nvPr/>
          </p:nvSpPr>
          <p:spPr bwMode="auto">
            <a:xfrm>
              <a:off x="1321" y="3136"/>
              <a:ext cx="35" cy="32"/>
            </a:xfrm>
            <a:custGeom>
              <a:avLst/>
              <a:gdLst>
                <a:gd name="T0" fmla="*/ 0 w 35"/>
                <a:gd name="T1" fmla="*/ 0 h 32"/>
                <a:gd name="T2" fmla="*/ 9 w 35"/>
                <a:gd name="T3" fmla="*/ 4 h 32"/>
                <a:gd name="T4" fmla="*/ 22 w 35"/>
                <a:gd name="T5" fmla="*/ 13 h 32"/>
                <a:gd name="T6" fmla="*/ 34 w 35"/>
                <a:gd name="T7" fmla="*/ 23 h 32"/>
                <a:gd name="T8" fmla="*/ 35 w 35"/>
                <a:gd name="T9" fmla="*/ 32 h 32"/>
                <a:gd name="T10" fmla="*/ 28 w 35"/>
                <a:gd name="T11" fmla="*/ 31 h 32"/>
                <a:gd name="T12" fmla="*/ 18 w 35"/>
                <a:gd name="T13" fmla="*/ 22 h 32"/>
                <a:gd name="T14" fmla="*/ 7 w 35"/>
                <a:gd name="T15" fmla="*/ 9 h 32"/>
                <a:gd name="T16" fmla="*/ 0 w 35"/>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
                <a:gd name="T28" fmla="*/ 0 h 32"/>
                <a:gd name="T29" fmla="*/ 35 w 35"/>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 h="32">
                  <a:moveTo>
                    <a:pt x="0" y="0"/>
                  </a:moveTo>
                  <a:lnTo>
                    <a:pt x="9" y="4"/>
                  </a:lnTo>
                  <a:lnTo>
                    <a:pt x="22" y="13"/>
                  </a:lnTo>
                  <a:lnTo>
                    <a:pt x="34" y="23"/>
                  </a:lnTo>
                  <a:lnTo>
                    <a:pt x="35" y="32"/>
                  </a:lnTo>
                  <a:lnTo>
                    <a:pt x="28" y="31"/>
                  </a:lnTo>
                  <a:lnTo>
                    <a:pt x="18" y="22"/>
                  </a:lnTo>
                  <a:lnTo>
                    <a:pt x="7" y="9"/>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277" name="Freeform 282"/>
            <p:cNvSpPr>
              <a:spLocks/>
            </p:cNvSpPr>
            <p:nvPr/>
          </p:nvSpPr>
          <p:spPr bwMode="auto">
            <a:xfrm>
              <a:off x="1302" y="3134"/>
              <a:ext cx="18" cy="39"/>
            </a:xfrm>
            <a:custGeom>
              <a:avLst/>
              <a:gdLst>
                <a:gd name="T0" fmla="*/ 18 w 18"/>
                <a:gd name="T1" fmla="*/ 0 h 39"/>
                <a:gd name="T2" fmla="*/ 13 w 18"/>
                <a:gd name="T3" fmla="*/ 8 h 39"/>
                <a:gd name="T4" fmla="*/ 6 w 18"/>
                <a:gd name="T5" fmla="*/ 19 h 39"/>
                <a:gd name="T6" fmla="*/ 0 w 18"/>
                <a:gd name="T7" fmla="*/ 31 h 39"/>
                <a:gd name="T8" fmla="*/ 1 w 18"/>
                <a:gd name="T9" fmla="*/ 39 h 39"/>
                <a:gd name="T10" fmla="*/ 7 w 18"/>
                <a:gd name="T11" fmla="*/ 36 h 39"/>
                <a:gd name="T12" fmla="*/ 12 w 18"/>
                <a:gd name="T13" fmla="*/ 25 h 39"/>
                <a:gd name="T14" fmla="*/ 16 w 18"/>
                <a:gd name="T15" fmla="*/ 11 h 39"/>
                <a:gd name="T16" fmla="*/ 18 w 18"/>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39"/>
                <a:gd name="T29" fmla="*/ 18 w 18"/>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39">
                  <a:moveTo>
                    <a:pt x="18" y="0"/>
                  </a:moveTo>
                  <a:lnTo>
                    <a:pt x="13" y="8"/>
                  </a:lnTo>
                  <a:lnTo>
                    <a:pt x="6" y="19"/>
                  </a:lnTo>
                  <a:lnTo>
                    <a:pt x="0" y="31"/>
                  </a:lnTo>
                  <a:lnTo>
                    <a:pt x="1" y="39"/>
                  </a:lnTo>
                  <a:lnTo>
                    <a:pt x="7" y="36"/>
                  </a:lnTo>
                  <a:lnTo>
                    <a:pt x="12" y="25"/>
                  </a:lnTo>
                  <a:lnTo>
                    <a:pt x="16" y="11"/>
                  </a:lnTo>
                  <a:lnTo>
                    <a:pt x="1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278" name="Freeform 283"/>
            <p:cNvSpPr>
              <a:spLocks/>
            </p:cNvSpPr>
            <p:nvPr/>
          </p:nvSpPr>
          <p:spPr bwMode="auto">
            <a:xfrm>
              <a:off x="1324" y="3143"/>
              <a:ext cx="10" cy="43"/>
            </a:xfrm>
            <a:custGeom>
              <a:avLst/>
              <a:gdLst>
                <a:gd name="T0" fmla="*/ 0 w 10"/>
                <a:gd name="T1" fmla="*/ 0 h 43"/>
                <a:gd name="T2" fmla="*/ 0 w 10"/>
                <a:gd name="T3" fmla="*/ 8 h 43"/>
                <a:gd name="T4" fmla="*/ 0 w 10"/>
                <a:gd name="T5" fmla="*/ 22 h 43"/>
                <a:gd name="T6" fmla="*/ 1 w 10"/>
                <a:gd name="T7" fmla="*/ 37 h 43"/>
                <a:gd name="T8" fmla="*/ 6 w 10"/>
                <a:gd name="T9" fmla="*/ 43 h 43"/>
                <a:gd name="T10" fmla="*/ 10 w 10"/>
                <a:gd name="T11" fmla="*/ 37 h 43"/>
                <a:gd name="T12" fmla="*/ 7 w 10"/>
                <a:gd name="T13" fmla="*/ 24 h 43"/>
                <a:gd name="T14" fmla="*/ 3 w 10"/>
                <a:gd name="T15" fmla="*/ 10 h 43"/>
                <a:gd name="T16" fmla="*/ 0 w 10"/>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43"/>
                <a:gd name="T29" fmla="*/ 10 w 10"/>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43">
                  <a:moveTo>
                    <a:pt x="0" y="0"/>
                  </a:moveTo>
                  <a:lnTo>
                    <a:pt x="0" y="8"/>
                  </a:lnTo>
                  <a:lnTo>
                    <a:pt x="0" y="22"/>
                  </a:lnTo>
                  <a:lnTo>
                    <a:pt x="1" y="37"/>
                  </a:lnTo>
                  <a:lnTo>
                    <a:pt x="6" y="43"/>
                  </a:lnTo>
                  <a:lnTo>
                    <a:pt x="10" y="37"/>
                  </a:lnTo>
                  <a:lnTo>
                    <a:pt x="7" y="24"/>
                  </a:lnTo>
                  <a:lnTo>
                    <a:pt x="3" y="10"/>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279" name="Freeform 284"/>
            <p:cNvSpPr>
              <a:spLocks/>
            </p:cNvSpPr>
            <p:nvPr/>
          </p:nvSpPr>
          <p:spPr bwMode="auto">
            <a:xfrm>
              <a:off x="1281" y="3121"/>
              <a:ext cx="33" cy="38"/>
            </a:xfrm>
            <a:custGeom>
              <a:avLst/>
              <a:gdLst>
                <a:gd name="T0" fmla="*/ 33 w 33"/>
                <a:gd name="T1" fmla="*/ 0 h 38"/>
                <a:gd name="T2" fmla="*/ 25 w 33"/>
                <a:gd name="T3" fmla="*/ 12 h 38"/>
                <a:gd name="T4" fmla="*/ 16 w 33"/>
                <a:gd name="T5" fmla="*/ 27 h 38"/>
                <a:gd name="T6" fmla="*/ 8 w 33"/>
                <a:gd name="T7" fmla="*/ 37 h 38"/>
                <a:gd name="T8" fmla="*/ 0 w 33"/>
                <a:gd name="T9" fmla="*/ 38 h 38"/>
                <a:gd name="T10" fmla="*/ 2 w 33"/>
                <a:gd name="T11" fmla="*/ 31 h 38"/>
                <a:gd name="T12" fmla="*/ 12 w 33"/>
                <a:gd name="T13" fmla="*/ 19 h 38"/>
                <a:gd name="T14" fmla="*/ 24 w 33"/>
                <a:gd name="T15" fmla="*/ 7 h 38"/>
                <a:gd name="T16" fmla="*/ 33 w 33"/>
                <a:gd name="T17" fmla="*/ 0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8"/>
                <a:gd name="T29" fmla="*/ 33 w 33"/>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8">
                  <a:moveTo>
                    <a:pt x="33" y="0"/>
                  </a:moveTo>
                  <a:lnTo>
                    <a:pt x="25" y="12"/>
                  </a:lnTo>
                  <a:lnTo>
                    <a:pt x="16" y="27"/>
                  </a:lnTo>
                  <a:lnTo>
                    <a:pt x="8" y="37"/>
                  </a:lnTo>
                  <a:lnTo>
                    <a:pt x="0" y="38"/>
                  </a:lnTo>
                  <a:lnTo>
                    <a:pt x="2" y="31"/>
                  </a:lnTo>
                  <a:lnTo>
                    <a:pt x="12" y="19"/>
                  </a:lnTo>
                  <a:lnTo>
                    <a:pt x="24" y="7"/>
                  </a:lnTo>
                  <a:lnTo>
                    <a:pt x="3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280" name="Freeform 285"/>
            <p:cNvSpPr>
              <a:spLocks/>
            </p:cNvSpPr>
            <p:nvPr/>
          </p:nvSpPr>
          <p:spPr bwMode="auto">
            <a:xfrm>
              <a:off x="1286" y="2908"/>
              <a:ext cx="56" cy="12"/>
            </a:xfrm>
            <a:custGeom>
              <a:avLst/>
              <a:gdLst>
                <a:gd name="T0" fmla="*/ 56 w 56"/>
                <a:gd name="T1" fmla="*/ 10 h 12"/>
                <a:gd name="T2" fmla="*/ 50 w 56"/>
                <a:gd name="T3" fmla="*/ 10 h 12"/>
                <a:gd name="T4" fmla="*/ 41 w 56"/>
                <a:gd name="T5" fmla="*/ 12 h 12"/>
                <a:gd name="T6" fmla="*/ 32 w 56"/>
                <a:gd name="T7" fmla="*/ 12 h 12"/>
                <a:gd name="T8" fmla="*/ 23 w 56"/>
                <a:gd name="T9" fmla="*/ 12 h 12"/>
                <a:gd name="T10" fmla="*/ 14 w 56"/>
                <a:gd name="T11" fmla="*/ 12 h 12"/>
                <a:gd name="T12" fmla="*/ 7 w 56"/>
                <a:gd name="T13" fmla="*/ 10 h 12"/>
                <a:gd name="T14" fmla="*/ 3 w 56"/>
                <a:gd name="T15" fmla="*/ 8 h 12"/>
                <a:gd name="T16" fmla="*/ 0 w 56"/>
                <a:gd name="T17" fmla="*/ 5 h 12"/>
                <a:gd name="T18" fmla="*/ 1 w 56"/>
                <a:gd name="T19" fmla="*/ 2 h 12"/>
                <a:gd name="T20" fmla="*/ 5 w 56"/>
                <a:gd name="T21" fmla="*/ 0 h 12"/>
                <a:gd name="T22" fmla="*/ 13 w 56"/>
                <a:gd name="T23" fmla="*/ 0 h 12"/>
                <a:gd name="T24" fmla="*/ 22 w 56"/>
                <a:gd name="T25" fmla="*/ 3 h 12"/>
                <a:gd name="T26" fmla="*/ 31 w 56"/>
                <a:gd name="T27" fmla="*/ 5 h 12"/>
                <a:gd name="T28" fmla="*/ 41 w 56"/>
                <a:gd name="T29" fmla="*/ 8 h 12"/>
                <a:gd name="T30" fmla="*/ 48 w 56"/>
                <a:gd name="T31" fmla="*/ 9 h 12"/>
                <a:gd name="T32" fmla="*/ 56 w 56"/>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12"/>
                <a:gd name="T53" fmla="*/ 56 w 5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12">
                  <a:moveTo>
                    <a:pt x="56" y="10"/>
                  </a:moveTo>
                  <a:lnTo>
                    <a:pt x="50" y="10"/>
                  </a:lnTo>
                  <a:lnTo>
                    <a:pt x="41" y="12"/>
                  </a:lnTo>
                  <a:lnTo>
                    <a:pt x="32" y="12"/>
                  </a:lnTo>
                  <a:lnTo>
                    <a:pt x="23" y="12"/>
                  </a:lnTo>
                  <a:lnTo>
                    <a:pt x="14" y="12"/>
                  </a:lnTo>
                  <a:lnTo>
                    <a:pt x="7" y="10"/>
                  </a:lnTo>
                  <a:lnTo>
                    <a:pt x="3" y="8"/>
                  </a:lnTo>
                  <a:lnTo>
                    <a:pt x="0" y="5"/>
                  </a:lnTo>
                  <a:lnTo>
                    <a:pt x="1" y="2"/>
                  </a:lnTo>
                  <a:lnTo>
                    <a:pt x="5" y="0"/>
                  </a:lnTo>
                  <a:lnTo>
                    <a:pt x="13" y="0"/>
                  </a:lnTo>
                  <a:lnTo>
                    <a:pt x="22" y="3"/>
                  </a:lnTo>
                  <a:lnTo>
                    <a:pt x="31" y="5"/>
                  </a:lnTo>
                  <a:lnTo>
                    <a:pt x="41" y="8"/>
                  </a:lnTo>
                  <a:lnTo>
                    <a:pt x="48" y="9"/>
                  </a:lnTo>
                  <a:lnTo>
                    <a:pt x="56" y="1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281" name="Freeform 286"/>
            <p:cNvSpPr>
              <a:spLocks/>
            </p:cNvSpPr>
            <p:nvPr/>
          </p:nvSpPr>
          <p:spPr bwMode="auto">
            <a:xfrm>
              <a:off x="1294" y="2886"/>
              <a:ext cx="55" cy="19"/>
            </a:xfrm>
            <a:custGeom>
              <a:avLst/>
              <a:gdLst>
                <a:gd name="T0" fmla="*/ 55 w 55"/>
                <a:gd name="T1" fmla="*/ 19 h 19"/>
                <a:gd name="T2" fmla="*/ 49 w 55"/>
                <a:gd name="T3" fmla="*/ 19 h 19"/>
                <a:gd name="T4" fmla="*/ 42 w 55"/>
                <a:gd name="T5" fmla="*/ 18 h 19"/>
                <a:gd name="T6" fmla="*/ 33 w 55"/>
                <a:gd name="T7" fmla="*/ 16 h 19"/>
                <a:gd name="T8" fmla="*/ 24 w 55"/>
                <a:gd name="T9" fmla="*/ 15 h 19"/>
                <a:gd name="T10" fmla="*/ 15 w 55"/>
                <a:gd name="T11" fmla="*/ 13 h 19"/>
                <a:gd name="T12" fmla="*/ 8 w 55"/>
                <a:gd name="T13" fmla="*/ 10 h 19"/>
                <a:gd name="T14" fmla="*/ 3 w 55"/>
                <a:gd name="T15" fmla="*/ 6 h 19"/>
                <a:gd name="T16" fmla="*/ 0 w 55"/>
                <a:gd name="T17" fmla="*/ 3 h 19"/>
                <a:gd name="T18" fmla="*/ 2 w 55"/>
                <a:gd name="T19" fmla="*/ 0 h 19"/>
                <a:gd name="T20" fmla="*/ 8 w 55"/>
                <a:gd name="T21" fmla="*/ 0 h 19"/>
                <a:gd name="T22" fmla="*/ 15 w 55"/>
                <a:gd name="T23" fmla="*/ 1 h 19"/>
                <a:gd name="T24" fmla="*/ 24 w 55"/>
                <a:gd name="T25" fmla="*/ 6 h 19"/>
                <a:gd name="T26" fmla="*/ 34 w 55"/>
                <a:gd name="T27" fmla="*/ 10 h 19"/>
                <a:gd name="T28" fmla="*/ 43 w 55"/>
                <a:gd name="T29" fmla="*/ 13 h 19"/>
                <a:gd name="T30" fmla="*/ 51 w 55"/>
                <a:gd name="T31" fmla="*/ 18 h 19"/>
                <a:gd name="T32" fmla="*/ 55 w 55"/>
                <a:gd name="T33" fmla="*/ 19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9"/>
                <a:gd name="T53" fmla="*/ 55 w 55"/>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9">
                  <a:moveTo>
                    <a:pt x="55" y="19"/>
                  </a:moveTo>
                  <a:lnTo>
                    <a:pt x="49" y="19"/>
                  </a:lnTo>
                  <a:lnTo>
                    <a:pt x="42" y="18"/>
                  </a:lnTo>
                  <a:lnTo>
                    <a:pt x="33" y="16"/>
                  </a:lnTo>
                  <a:lnTo>
                    <a:pt x="24" y="15"/>
                  </a:lnTo>
                  <a:lnTo>
                    <a:pt x="15" y="13"/>
                  </a:lnTo>
                  <a:lnTo>
                    <a:pt x="8" y="10"/>
                  </a:lnTo>
                  <a:lnTo>
                    <a:pt x="3" y="6"/>
                  </a:lnTo>
                  <a:lnTo>
                    <a:pt x="0" y="3"/>
                  </a:lnTo>
                  <a:lnTo>
                    <a:pt x="2" y="0"/>
                  </a:lnTo>
                  <a:lnTo>
                    <a:pt x="8" y="0"/>
                  </a:lnTo>
                  <a:lnTo>
                    <a:pt x="15" y="1"/>
                  </a:lnTo>
                  <a:lnTo>
                    <a:pt x="24" y="6"/>
                  </a:lnTo>
                  <a:lnTo>
                    <a:pt x="34" y="10"/>
                  </a:lnTo>
                  <a:lnTo>
                    <a:pt x="43" y="13"/>
                  </a:lnTo>
                  <a:lnTo>
                    <a:pt x="51" y="18"/>
                  </a:lnTo>
                  <a:lnTo>
                    <a:pt x="55" y="1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282" name="Freeform 287"/>
            <p:cNvSpPr>
              <a:spLocks/>
            </p:cNvSpPr>
            <p:nvPr/>
          </p:nvSpPr>
          <p:spPr bwMode="auto">
            <a:xfrm>
              <a:off x="1271" y="2936"/>
              <a:ext cx="51" cy="12"/>
            </a:xfrm>
            <a:custGeom>
              <a:avLst/>
              <a:gdLst>
                <a:gd name="T0" fmla="*/ 51 w 51"/>
                <a:gd name="T1" fmla="*/ 5 h 12"/>
                <a:gd name="T2" fmla="*/ 50 w 51"/>
                <a:gd name="T3" fmla="*/ 8 h 12"/>
                <a:gd name="T4" fmla="*/ 44 w 51"/>
                <a:gd name="T5" fmla="*/ 9 h 12"/>
                <a:gd name="T6" fmla="*/ 37 w 51"/>
                <a:gd name="T7" fmla="*/ 11 h 12"/>
                <a:gd name="T8" fmla="*/ 28 w 51"/>
                <a:gd name="T9" fmla="*/ 12 h 12"/>
                <a:gd name="T10" fmla="*/ 18 w 51"/>
                <a:gd name="T11" fmla="*/ 12 h 12"/>
                <a:gd name="T12" fmla="*/ 10 w 51"/>
                <a:gd name="T13" fmla="*/ 11 h 12"/>
                <a:gd name="T14" fmla="*/ 3 w 51"/>
                <a:gd name="T15" fmla="*/ 9 h 12"/>
                <a:gd name="T16" fmla="*/ 0 w 51"/>
                <a:gd name="T17" fmla="*/ 5 h 12"/>
                <a:gd name="T18" fmla="*/ 0 w 51"/>
                <a:gd name="T19" fmla="*/ 2 h 12"/>
                <a:gd name="T20" fmla="*/ 3 w 51"/>
                <a:gd name="T21" fmla="*/ 0 h 12"/>
                <a:gd name="T22" fmla="*/ 10 w 51"/>
                <a:gd name="T23" fmla="*/ 0 h 12"/>
                <a:gd name="T24" fmla="*/ 18 w 51"/>
                <a:gd name="T25" fmla="*/ 2 h 12"/>
                <a:gd name="T26" fmla="*/ 26 w 51"/>
                <a:gd name="T27" fmla="*/ 3 h 12"/>
                <a:gd name="T28" fmla="*/ 37 w 51"/>
                <a:gd name="T29" fmla="*/ 3 h 12"/>
                <a:gd name="T30" fmla="*/ 44 w 51"/>
                <a:gd name="T31" fmla="*/ 5 h 12"/>
                <a:gd name="T32" fmla="*/ 51 w 51"/>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51" y="5"/>
                  </a:moveTo>
                  <a:lnTo>
                    <a:pt x="50" y="8"/>
                  </a:lnTo>
                  <a:lnTo>
                    <a:pt x="44" y="9"/>
                  </a:lnTo>
                  <a:lnTo>
                    <a:pt x="37" y="11"/>
                  </a:lnTo>
                  <a:lnTo>
                    <a:pt x="28" y="12"/>
                  </a:lnTo>
                  <a:lnTo>
                    <a:pt x="18" y="12"/>
                  </a:lnTo>
                  <a:lnTo>
                    <a:pt x="10" y="11"/>
                  </a:lnTo>
                  <a:lnTo>
                    <a:pt x="3" y="9"/>
                  </a:lnTo>
                  <a:lnTo>
                    <a:pt x="0" y="5"/>
                  </a:lnTo>
                  <a:lnTo>
                    <a:pt x="0" y="2"/>
                  </a:lnTo>
                  <a:lnTo>
                    <a:pt x="3" y="0"/>
                  </a:lnTo>
                  <a:lnTo>
                    <a:pt x="10" y="0"/>
                  </a:lnTo>
                  <a:lnTo>
                    <a:pt x="18" y="2"/>
                  </a:lnTo>
                  <a:lnTo>
                    <a:pt x="26" y="3"/>
                  </a:lnTo>
                  <a:lnTo>
                    <a:pt x="37" y="3"/>
                  </a:lnTo>
                  <a:lnTo>
                    <a:pt x="44" y="5"/>
                  </a:lnTo>
                  <a:lnTo>
                    <a:pt x="51" y="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283" name="Freeform 288"/>
            <p:cNvSpPr>
              <a:spLocks/>
            </p:cNvSpPr>
            <p:nvPr/>
          </p:nvSpPr>
          <p:spPr bwMode="auto">
            <a:xfrm>
              <a:off x="1256" y="2961"/>
              <a:ext cx="61" cy="20"/>
            </a:xfrm>
            <a:custGeom>
              <a:avLst/>
              <a:gdLst>
                <a:gd name="T0" fmla="*/ 61 w 61"/>
                <a:gd name="T1" fmla="*/ 0 h 20"/>
                <a:gd name="T2" fmla="*/ 53 w 61"/>
                <a:gd name="T3" fmla="*/ 5 h 20"/>
                <a:gd name="T4" fmla="*/ 46 w 61"/>
                <a:gd name="T5" fmla="*/ 9 h 20"/>
                <a:gd name="T6" fmla="*/ 35 w 61"/>
                <a:gd name="T7" fmla="*/ 12 h 20"/>
                <a:gd name="T8" fmla="*/ 25 w 61"/>
                <a:gd name="T9" fmla="*/ 17 h 20"/>
                <a:gd name="T10" fmla="*/ 16 w 61"/>
                <a:gd name="T11" fmla="*/ 18 h 20"/>
                <a:gd name="T12" fmla="*/ 7 w 61"/>
                <a:gd name="T13" fmla="*/ 20 h 20"/>
                <a:gd name="T14" fmla="*/ 3 w 61"/>
                <a:gd name="T15" fmla="*/ 18 h 20"/>
                <a:gd name="T16" fmla="*/ 0 w 61"/>
                <a:gd name="T17" fmla="*/ 15 h 20"/>
                <a:gd name="T18" fmla="*/ 2 w 61"/>
                <a:gd name="T19" fmla="*/ 11 h 20"/>
                <a:gd name="T20" fmla="*/ 6 w 61"/>
                <a:gd name="T21" fmla="*/ 8 h 20"/>
                <a:gd name="T22" fmla="*/ 15 w 61"/>
                <a:gd name="T23" fmla="*/ 6 h 20"/>
                <a:gd name="T24" fmla="*/ 25 w 61"/>
                <a:gd name="T25" fmla="*/ 5 h 20"/>
                <a:gd name="T26" fmla="*/ 35 w 61"/>
                <a:gd name="T27" fmla="*/ 5 h 20"/>
                <a:gd name="T28" fmla="*/ 46 w 61"/>
                <a:gd name="T29" fmla="*/ 3 h 20"/>
                <a:gd name="T30" fmla="*/ 55 w 61"/>
                <a:gd name="T31" fmla="*/ 2 h 20"/>
                <a:gd name="T32" fmla="*/ 61 w 61"/>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20"/>
                <a:gd name="T53" fmla="*/ 61 w 61"/>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20">
                  <a:moveTo>
                    <a:pt x="61" y="0"/>
                  </a:moveTo>
                  <a:lnTo>
                    <a:pt x="53" y="5"/>
                  </a:lnTo>
                  <a:lnTo>
                    <a:pt x="46" y="9"/>
                  </a:lnTo>
                  <a:lnTo>
                    <a:pt x="35" y="12"/>
                  </a:lnTo>
                  <a:lnTo>
                    <a:pt x="25" y="17"/>
                  </a:lnTo>
                  <a:lnTo>
                    <a:pt x="16" y="18"/>
                  </a:lnTo>
                  <a:lnTo>
                    <a:pt x="7" y="20"/>
                  </a:lnTo>
                  <a:lnTo>
                    <a:pt x="3" y="18"/>
                  </a:lnTo>
                  <a:lnTo>
                    <a:pt x="0" y="15"/>
                  </a:lnTo>
                  <a:lnTo>
                    <a:pt x="2" y="11"/>
                  </a:lnTo>
                  <a:lnTo>
                    <a:pt x="6" y="8"/>
                  </a:lnTo>
                  <a:lnTo>
                    <a:pt x="15" y="6"/>
                  </a:lnTo>
                  <a:lnTo>
                    <a:pt x="25" y="5"/>
                  </a:lnTo>
                  <a:lnTo>
                    <a:pt x="35" y="5"/>
                  </a:lnTo>
                  <a:lnTo>
                    <a:pt x="46" y="3"/>
                  </a:lnTo>
                  <a:lnTo>
                    <a:pt x="55" y="2"/>
                  </a:lnTo>
                  <a:lnTo>
                    <a:pt x="6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284" name="Freeform 289"/>
            <p:cNvSpPr>
              <a:spLocks/>
            </p:cNvSpPr>
            <p:nvPr/>
          </p:nvSpPr>
          <p:spPr bwMode="auto">
            <a:xfrm>
              <a:off x="1240" y="2989"/>
              <a:ext cx="66" cy="23"/>
            </a:xfrm>
            <a:custGeom>
              <a:avLst/>
              <a:gdLst>
                <a:gd name="T0" fmla="*/ 66 w 66"/>
                <a:gd name="T1" fmla="*/ 0 h 23"/>
                <a:gd name="T2" fmla="*/ 60 w 66"/>
                <a:gd name="T3" fmla="*/ 3 h 23"/>
                <a:gd name="T4" fmla="*/ 50 w 66"/>
                <a:gd name="T5" fmla="*/ 8 h 23"/>
                <a:gd name="T6" fmla="*/ 40 w 66"/>
                <a:gd name="T7" fmla="*/ 12 h 23"/>
                <a:gd name="T8" fmla="*/ 28 w 66"/>
                <a:gd name="T9" fmla="*/ 17 h 23"/>
                <a:gd name="T10" fmla="*/ 18 w 66"/>
                <a:gd name="T11" fmla="*/ 20 h 23"/>
                <a:gd name="T12" fmla="*/ 7 w 66"/>
                <a:gd name="T13" fmla="*/ 23 h 23"/>
                <a:gd name="T14" fmla="*/ 1 w 66"/>
                <a:gd name="T15" fmla="*/ 21 h 23"/>
                <a:gd name="T16" fmla="*/ 0 w 66"/>
                <a:gd name="T17" fmla="*/ 18 h 23"/>
                <a:gd name="T18" fmla="*/ 3 w 66"/>
                <a:gd name="T19" fmla="*/ 14 h 23"/>
                <a:gd name="T20" fmla="*/ 10 w 66"/>
                <a:gd name="T21" fmla="*/ 11 h 23"/>
                <a:gd name="T22" fmla="*/ 19 w 66"/>
                <a:gd name="T23" fmla="*/ 8 h 23"/>
                <a:gd name="T24" fmla="*/ 31 w 66"/>
                <a:gd name="T25" fmla="*/ 6 h 23"/>
                <a:gd name="T26" fmla="*/ 43 w 66"/>
                <a:gd name="T27" fmla="*/ 5 h 23"/>
                <a:gd name="T28" fmla="*/ 53 w 66"/>
                <a:gd name="T29" fmla="*/ 3 h 23"/>
                <a:gd name="T30" fmla="*/ 62 w 66"/>
                <a:gd name="T31" fmla="*/ 2 h 23"/>
                <a:gd name="T32" fmla="*/ 66 w 6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23"/>
                <a:gd name="T53" fmla="*/ 66 w 6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23">
                  <a:moveTo>
                    <a:pt x="66" y="0"/>
                  </a:moveTo>
                  <a:lnTo>
                    <a:pt x="60" y="3"/>
                  </a:lnTo>
                  <a:lnTo>
                    <a:pt x="50" y="8"/>
                  </a:lnTo>
                  <a:lnTo>
                    <a:pt x="40" y="12"/>
                  </a:lnTo>
                  <a:lnTo>
                    <a:pt x="28" y="17"/>
                  </a:lnTo>
                  <a:lnTo>
                    <a:pt x="18" y="20"/>
                  </a:lnTo>
                  <a:lnTo>
                    <a:pt x="7" y="23"/>
                  </a:lnTo>
                  <a:lnTo>
                    <a:pt x="1" y="21"/>
                  </a:lnTo>
                  <a:lnTo>
                    <a:pt x="0" y="18"/>
                  </a:lnTo>
                  <a:lnTo>
                    <a:pt x="3" y="14"/>
                  </a:lnTo>
                  <a:lnTo>
                    <a:pt x="10" y="11"/>
                  </a:lnTo>
                  <a:lnTo>
                    <a:pt x="19" y="8"/>
                  </a:lnTo>
                  <a:lnTo>
                    <a:pt x="31" y="6"/>
                  </a:lnTo>
                  <a:lnTo>
                    <a:pt x="43" y="5"/>
                  </a:lnTo>
                  <a:lnTo>
                    <a:pt x="53" y="3"/>
                  </a:lnTo>
                  <a:lnTo>
                    <a:pt x="62" y="2"/>
                  </a:lnTo>
                  <a:lnTo>
                    <a:pt x="6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285" name="Freeform 290"/>
            <p:cNvSpPr>
              <a:spLocks/>
            </p:cNvSpPr>
            <p:nvPr/>
          </p:nvSpPr>
          <p:spPr bwMode="auto">
            <a:xfrm>
              <a:off x="1235" y="3041"/>
              <a:ext cx="71" cy="36"/>
            </a:xfrm>
            <a:custGeom>
              <a:avLst/>
              <a:gdLst>
                <a:gd name="T0" fmla="*/ 71 w 71"/>
                <a:gd name="T1" fmla="*/ 0 h 36"/>
                <a:gd name="T2" fmla="*/ 64 w 71"/>
                <a:gd name="T3" fmla="*/ 6 h 36"/>
                <a:gd name="T4" fmla="*/ 55 w 71"/>
                <a:gd name="T5" fmla="*/ 13 h 36"/>
                <a:gd name="T6" fmla="*/ 45 w 71"/>
                <a:gd name="T7" fmla="*/ 21 h 36"/>
                <a:gd name="T8" fmla="*/ 33 w 71"/>
                <a:gd name="T9" fmla="*/ 27 h 36"/>
                <a:gd name="T10" fmla="*/ 21 w 71"/>
                <a:gd name="T11" fmla="*/ 31 h 36"/>
                <a:gd name="T12" fmla="*/ 12 w 71"/>
                <a:gd name="T13" fmla="*/ 36 h 36"/>
                <a:gd name="T14" fmla="*/ 5 w 71"/>
                <a:gd name="T15" fmla="*/ 36 h 36"/>
                <a:gd name="T16" fmla="*/ 0 w 71"/>
                <a:gd name="T17" fmla="*/ 34 h 36"/>
                <a:gd name="T18" fmla="*/ 2 w 71"/>
                <a:gd name="T19" fmla="*/ 30 h 36"/>
                <a:gd name="T20" fmla="*/ 9 w 71"/>
                <a:gd name="T21" fmla="*/ 25 h 36"/>
                <a:gd name="T22" fmla="*/ 20 w 71"/>
                <a:gd name="T23" fmla="*/ 21 h 36"/>
                <a:gd name="T24" fmla="*/ 31 w 71"/>
                <a:gd name="T25" fmla="*/ 16 h 36"/>
                <a:gd name="T26" fmla="*/ 45 w 71"/>
                <a:gd name="T27" fmla="*/ 13 h 36"/>
                <a:gd name="T28" fmla="*/ 56 w 71"/>
                <a:gd name="T29" fmla="*/ 9 h 36"/>
                <a:gd name="T30" fmla="*/ 65 w 71"/>
                <a:gd name="T31" fmla="*/ 5 h 36"/>
                <a:gd name="T32" fmla="*/ 71 w 71"/>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36"/>
                <a:gd name="T53" fmla="*/ 71 w 71"/>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36">
                  <a:moveTo>
                    <a:pt x="71" y="0"/>
                  </a:moveTo>
                  <a:lnTo>
                    <a:pt x="64" y="6"/>
                  </a:lnTo>
                  <a:lnTo>
                    <a:pt x="55" y="13"/>
                  </a:lnTo>
                  <a:lnTo>
                    <a:pt x="45" y="21"/>
                  </a:lnTo>
                  <a:lnTo>
                    <a:pt x="33" y="27"/>
                  </a:lnTo>
                  <a:lnTo>
                    <a:pt x="21" y="31"/>
                  </a:lnTo>
                  <a:lnTo>
                    <a:pt x="12" y="36"/>
                  </a:lnTo>
                  <a:lnTo>
                    <a:pt x="5" y="36"/>
                  </a:lnTo>
                  <a:lnTo>
                    <a:pt x="0" y="34"/>
                  </a:lnTo>
                  <a:lnTo>
                    <a:pt x="2" y="30"/>
                  </a:lnTo>
                  <a:lnTo>
                    <a:pt x="9" y="25"/>
                  </a:lnTo>
                  <a:lnTo>
                    <a:pt x="20" y="21"/>
                  </a:lnTo>
                  <a:lnTo>
                    <a:pt x="31" y="16"/>
                  </a:lnTo>
                  <a:lnTo>
                    <a:pt x="45" y="13"/>
                  </a:lnTo>
                  <a:lnTo>
                    <a:pt x="56" y="9"/>
                  </a:lnTo>
                  <a:lnTo>
                    <a:pt x="65" y="5"/>
                  </a:lnTo>
                  <a:lnTo>
                    <a:pt x="7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286" name="Freeform 291"/>
            <p:cNvSpPr>
              <a:spLocks/>
            </p:cNvSpPr>
            <p:nvPr/>
          </p:nvSpPr>
          <p:spPr bwMode="auto">
            <a:xfrm>
              <a:off x="1247" y="3097"/>
              <a:ext cx="65" cy="43"/>
            </a:xfrm>
            <a:custGeom>
              <a:avLst/>
              <a:gdLst>
                <a:gd name="T0" fmla="*/ 65 w 65"/>
                <a:gd name="T1" fmla="*/ 0 h 43"/>
                <a:gd name="T2" fmla="*/ 61 w 65"/>
                <a:gd name="T3" fmla="*/ 6 h 43"/>
                <a:gd name="T4" fmla="*/ 52 w 65"/>
                <a:gd name="T5" fmla="*/ 14 h 43"/>
                <a:gd name="T6" fmla="*/ 42 w 65"/>
                <a:gd name="T7" fmla="*/ 21 h 43"/>
                <a:gd name="T8" fmla="*/ 31 w 65"/>
                <a:gd name="T9" fmla="*/ 30 h 43"/>
                <a:gd name="T10" fmla="*/ 21 w 65"/>
                <a:gd name="T11" fmla="*/ 36 h 43"/>
                <a:gd name="T12" fmla="*/ 11 w 65"/>
                <a:gd name="T13" fmla="*/ 42 h 43"/>
                <a:gd name="T14" fmla="*/ 5 w 65"/>
                <a:gd name="T15" fmla="*/ 43 h 43"/>
                <a:gd name="T16" fmla="*/ 0 w 65"/>
                <a:gd name="T17" fmla="*/ 42 h 43"/>
                <a:gd name="T18" fmla="*/ 2 w 65"/>
                <a:gd name="T19" fmla="*/ 37 h 43"/>
                <a:gd name="T20" fmla="*/ 8 w 65"/>
                <a:gd name="T21" fmla="*/ 31 h 43"/>
                <a:gd name="T22" fmla="*/ 16 w 65"/>
                <a:gd name="T23" fmla="*/ 25 h 43"/>
                <a:gd name="T24" fmla="*/ 28 w 65"/>
                <a:gd name="T25" fmla="*/ 20 h 43"/>
                <a:gd name="T26" fmla="*/ 42 w 65"/>
                <a:gd name="T27" fmla="*/ 14 h 43"/>
                <a:gd name="T28" fmla="*/ 52 w 65"/>
                <a:gd name="T29" fmla="*/ 8 h 43"/>
                <a:gd name="T30" fmla="*/ 61 w 65"/>
                <a:gd name="T31" fmla="*/ 3 h 43"/>
                <a:gd name="T32" fmla="*/ 65 w 65"/>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3"/>
                <a:gd name="T53" fmla="*/ 65 w 65"/>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3">
                  <a:moveTo>
                    <a:pt x="65" y="0"/>
                  </a:moveTo>
                  <a:lnTo>
                    <a:pt x="61" y="6"/>
                  </a:lnTo>
                  <a:lnTo>
                    <a:pt x="52" y="14"/>
                  </a:lnTo>
                  <a:lnTo>
                    <a:pt x="42" y="21"/>
                  </a:lnTo>
                  <a:lnTo>
                    <a:pt x="31" y="30"/>
                  </a:lnTo>
                  <a:lnTo>
                    <a:pt x="21" y="36"/>
                  </a:lnTo>
                  <a:lnTo>
                    <a:pt x="11" y="42"/>
                  </a:lnTo>
                  <a:lnTo>
                    <a:pt x="5" y="43"/>
                  </a:lnTo>
                  <a:lnTo>
                    <a:pt x="0" y="42"/>
                  </a:lnTo>
                  <a:lnTo>
                    <a:pt x="2" y="37"/>
                  </a:lnTo>
                  <a:lnTo>
                    <a:pt x="8" y="31"/>
                  </a:lnTo>
                  <a:lnTo>
                    <a:pt x="16" y="25"/>
                  </a:lnTo>
                  <a:lnTo>
                    <a:pt x="28" y="20"/>
                  </a:lnTo>
                  <a:lnTo>
                    <a:pt x="42" y="14"/>
                  </a:lnTo>
                  <a:lnTo>
                    <a:pt x="52" y="8"/>
                  </a:lnTo>
                  <a:lnTo>
                    <a:pt x="61" y="3"/>
                  </a:lnTo>
                  <a:lnTo>
                    <a:pt x="6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287" name="Freeform 292"/>
            <p:cNvSpPr>
              <a:spLocks/>
            </p:cNvSpPr>
            <p:nvPr/>
          </p:nvSpPr>
          <p:spPr bwMode="auto">
            <a:xfrm>
              <a:off x="1244" y="3015"/>
              <a:ext cx="59" cy="36"/>
            </a:xfrm>
            <a:custGeom>
              <a:avLst/>
              <a:gdLst>
                <a:gd name="T0" fmla="*/ 59 w 59"/>
                <a:gd name="T1" fmla="*/ 0 h 36"/>
                <a:gd name="T2" fmla="*/ 55 w 59"/>
                <a:gd name="T3" fmla="*/ 4 h 36"/>
                <a:gd name="T4" fmla="*/ 46 w 59"/>
                <a:gd name="T5" fmla="*/ 10 h 36"/>
                <a:gd name="T6" fmla="*/ 37 w 59"/>
                <a:gd name="T7" fmla="*/ 17 h 36"/>
                <a:gd name="T8" fmla="*/ 27 w 59"/>
                <a:gd name="T9" fmla="*/ 25 h 36"/>
                <a:gd name="T10" fmla="*/ 18 w 59"/>
                <a:gd name="T11" fmla="*/ 31 h 36"/>
                <a:gd name="T12" fmla="*/ 9 w 59"/>
                <a:gd name="T13" fmla="*/ 35 h 36"/>
                <a:gd name="T14" fmla="*/ 3 w 59"/>
                <a:gd name="T15" fmla="*/ 36 h 36"/>
                <a:gd name="T16" fmla="*/ 0 w 59"/>
                <a:gd name="T17" fmla="*/ 34 h 36"/>
                <a:gd name="T18" fmla="*/ 2 w 59"/>
                <a:gd name="T19" fmla="*/ 29 h 36"/>
                <a:gd name="T20" fmla="*/ 8 w 59"/>
                <a:gd name="T21" fmla="*/ 23 h 36"/>
                <a:gd name="T22" fmla="*/ 16 w 59"/>
                <a:gd name="T23" fmla="*/ 19 h 36"/>
                <a:gd name="T24" fmla="*/ 27 w 59"/>
                <a:gd name="T25" fmla="*/ 14 h 36"/>
                <a:gd name="T26" fmla="*/ 37 w 59"/>
                <a:gd name="T27" fmla="*/ 10 h 36"/>
                <a:gd name="T28" fmla="*/ 47 w 59"/>
                <a:gd name="T29" fmla="*/ 5 h 36"/>
                <a:gd name="T30" fmla="*/ 55 w 59"/>
                <a:gd name="T31" fmla="*/ 2 h 36"/>
                <a:gd name="T32" fmla="*/ 59 w 5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6"/>
                <a:gd name="T53" fmla="*/ 59 w 5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6">
                  <a:moveTo>
                    <a:pt x="59" y="0"/>
                  </a:moveTo>
                  <a:lnTo>
                    <a:pt x="55" y="4"/>
                  </a:lnTo>
                  <a:lnTo>
                    <a:pt x="46" y="10"/>
                  </a:lnTo>
                  <a:lnTo>
                    <a:pt x="37" y="17"/>
                  </a:lnTo>
                  <a:lnTo>
                    <a:pt x="27" y="25"/>
                  </a:lnTo>
                  <a:lnTo>
                    <a:pt x="18" y="31"/>
                  </a:lnTo>
                  <a:lnTo>
                    <a:pt x="9" y="35"/>
                  </a:lnTo>
                  <a:lnTo>
                    <a:pt x="3" y="36"/>
                  </a:lnTo>
                  <a:lnTo>
                    <a:pt x="0" y="34"/>
                  </a:lnTo>
                  <a:lnTo>
                    <a:pt x="2" y="29"/>
                  </a:lnTo>
                  <a:lnTo>
                    <a:pt x="8" y="23"/>
                  </a:lnTo>
                  <a:lnTo>
                    <a:pt x="16" y="19"/>
                  </a:lnTo>
                  <a:lnTo>
                    <a:pt x="27" y="14"/>
                  </a:lnTo>
                  <a:lnTo>
                    <a:pt x="37" y="10"/>
                  </a:lnTo>
                  <a:lnTo>
                    <a:pt x="47" y="5"/>
                  </a:lnTo>
                  <a:lnTo>
                    <a:pt x="55" y="2"/>
                  </a:lnTo>
                  <a:lnTo>
                    <a:pt x="5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288" name="Freeform 293"/>
            <p:cNvSpPr>
              <a:spLocks/>
            </p:cNvSpPr>
            <p:nvPr/>
          </p:nvSpPr>
          <p:spPr bwMode="auto">
            <a:xfrm>
              <a:off x="1299" y="3017"/>
              <a:ext cx="87" cy="57"/>
            </a:xfrm>
            <a:custGeom>
              <a:avLst/>
              <a:gdLst>
                <a:gd name="T0" fmla="*/ 87 w 87"/>
                <a:gd name="T1" fmla="*/ 55 h 57"/>
                <a:gd name="T2" fmla="*/ 83 w 87"/>
                <a:gd name="T3" fmla="*/ 57 h 57"/>
                <a:gd name="T4" fmla="*/ 72 w 87"/>
                <a:gd name="T5" fmla="*/ 54 h 57"/>
                <a:gd name="T6" fmla="*/ 59 w 87"/>
                <a:gd name="T7" fmla="*/ 48 h 57"/>
                <a:gd name="T8" fmla="*/ 44 w 87"/>
                <a:gd name="T9" fmla="*/ 40 h 57"/>
                <a:gd name="T10" fmla="*/ 29 w 87"/>
                <a:gd name="T11" fmla="*/ 30 h 57"/>
                <a:gd name="T12" fmla="*/ 16 w 87"/>
                <a:gd name="T13" fmla="*/ 20 h 57"/>
                <a:gd name="T14" fmla="*/ 6 w 87"/>
                <a:gd name="T15" fmla="*/ 9 h 57"/>
                <a:gd name="T16" fmla="*/ 0 w 87"/>
                <a:gd name="T17" fmla="*/ 0 h 57"/>
                <a:gd name="T18" fmla="*/ 7 w 87"/>
                <a:gd name="T19" fmla="*/ 5 h 57"/>
                <a:gd name="T20" fmla="*/ 18 w 87"/>
                <a:gd name="T21" fmla="*/ 11 h 57"/>
                <a:gd name="T22" fmla="*/ 32 w 87"/>
                <a:gd name="T23" fmla="*/ 18 h 57"/>
                <a:gd name="T24" fmla="*/ 49 w 87"/>
                <a:gd name="T25" fmla="*/ 27 h 57"/>
                <a:gd name="T26" fmla="*/ 63 w 87"/>
                <a:gd name="T27" fmla="*/ 37 h 57"/>
                <a:gd name="T28" fmla="*/ 77 w 87"/>
                <a:gd name="T29" fmla="*/ 45 h 57"/>
                <a:gd name="T30" fmla="*/ 84 w 87"/>
                <a:gd name="T31" fmla="*/ 51 h 57"/>
                <a:gd name="T32" fmla="*/ 87 w 87"/>
                <a:gd name="T33" fmla="*/ 55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7"/>
                <a:gd name="T53" fmla="*/ 87 w 87"/>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7">
                  <a:moveTo>
                    <a:pt x="87" y="55"/>
                  </a:moveTo>
                  <a:lnTo>
                    <a:pt x="83" y="57"/>
                  </a:lnTo>
                  <a:lnTo>
                    <a:pt x="72" y="54"/>
                  </a:lnTo>
                  <a:lnTo>
                    <a:pt x="59" y="48"/>
                  </a:lnTo>
                  <a:lnTo>
                    <a:pt x="44" y="40"/>
                  </a:lnTo>
                  <a:lnTo>
                    <a:pt x="29" y="30"/>
                  </a:lnTo>
                  <a:lnTo>
                    <a:pt x="16" y="20"/>
                  </a:lnTo>
                  <a:lnTo>
                    <a:pt x="6" y="9"/>
                  </a:lnTo>
                  <a:lnTo>
                    <a:pt x="0" y="0"/>
                  </a:lnTo>
                  <a:lnTo>
                    <a:pt x="7" y="5"/>
                  </a:lnTo>
                  <a:lnTo>
                    <a:pt x="18" y="11"/>
                  </a:lnTo>
                  <a:lnTo>
                    <a:pt x="32" y="18"/>
                  </a:lnTo>
                  <a:lnTo>
                    <a:pt x="49" y="27"/>
                  </a:lnTo>
                  <a:lnTo>
                    <a:pt x="63" y="37"/>
                  </a:lnTo>
                  <a:lnTo>
                    <a:pt x="77" y="45"/>
                  </a:lnTo>
                  <a:lnTo>
                    <a:pt x="84" y="51"/>
                  </a:lnTo>
                  <a:lnTo>
                    <a:pt x="87"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289" name="Freeform 294"/>
            <p:cNvSpPr>
              <a:spLocks/>
            </p:cNvSpPr>
            <p:nvPr/>
          </p:nvSpPr>
          <p:spPr bwMode="auto">
            <a:xfrm>
              <a:off x="1303" y="3063"/>
              <a:ext cx="68" cy="48"/>
            </a:xfrm>
            <a:custGeom>
              <a:avLst/>
              <a:gdLst>
                <a:gd name="T0" fmla="*/ 68 w 68"/>
                <a:gd name="T1" fmla="*/ 48 h 48"/>
                <a:gd name="T2" fmla="*/ 65 w 68"/>
                <a:gd name="T3" fmla="*/ 48 h 48"/>
                <a:gd name="T4" fmla="*/ 58 w 68"/>
                <a:gd name="T5" fmla="*/ 46 h 48"/>
                <a:gd name="T6" fmla="*/ 48 w 68"/>
                <a:gd name="T7" fmla="*/ 42 h 48"/>
                <a:gd name="T8" fmla="*/ 37 w 68"/>
                <a:gd name="T9" fmla="*/ 36 h 48"/>
                <a:gd name="T10" fmla="*/ 25 w 68"/>
                <a:gd name="T11" fmla="*/ 28 h 48"/>
                <a:gd name="T12" fmla="*/ 15 w 68"/>
                <a:gd name="T13" fmla="*/ 20 h 48"/>
                <a:gd name="T14" fmla="*/ 6 w 68"/>
                <a:gd name="T15" fmla="*/ 11 h 48"/>
                <a:gd name="T16" fmla="*/ 0 w 68"/>
                <a:gd name="T17" fmla="*/ 0 h 48"/>
                <a:gd name="T18" fmla="*/ 8 w 68"/>
                <a:gd name="T19" fmla="*/ 6 h 48"/>
                <a:gd name="T20" fmla="*/ 18 w 68"/>
                <a:gd name="T21" fmla="*/ 12 h 48"/>
                <a:gd name="T22" fmla="*/ 28 w 68"/>
                <a:gd name="T23" fmla="*/ 20 h 48"/>
                <a:gd name="T24" fmla="*/ 42 w 68"/>
                <a:gd name="T25" fmla="*/ 27 h 48"/>
                <a:gd name="T26" fmla="*/ 52 w 68"/>
                <a:gd name="T27" fmla="*/ 34 h 48"/>
                <a:gd name="T28" fmla="*/ 61 w 68"/>
                <a:gd name="T29" fmla="*/ 40 h 48"/>
                <a:gd name="T30" fmla="*/ 67 w 68"/>
                <a:gd name="T31" fmla="*/ 45 h 48"/>
                <a:gd name="T32" fmla="*/ 68 w 68"/>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48"/>
                <a:gd name="T53" fmla="*/ 68 w 6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48">
                  <a:moveTo>
                    <a:pt x="68" y="48"/>
                  </a:moveTo>
                  <a:lnTo>
                    <a:pt x="65" y="48"/>
                  </a:lnTo>
                  <a:lnTo>
                    <a:pt x="58" y="46"/>
                  </a:lnTo>
                  <a:lnTo>
                    <a:pt x="48" y="42"/>
                  </a:lnTo>
                  <a:lnTo>
                    <a:pt x="37" y="36"/>
                  </a:lnTo>
                  <a:lnTo>
                    <a:pt x="25" y="28"/>
                  </a:lnTo>
                  <a:lnTo>
                    <a:pt x="15" y="20"/>
                  </a:lnTo>
                  <a:lnTo>
                    <a:pt x="6" y="11"/>
                  </a:lnTo>
                  <a:lnTo>
                    <a:pt x="0" y="0"/>
                  </a:lnTo>
                  <a:lnTo>
                    <a:pt x="8" y="6"/>
                  </a:lnTo>
                  <a:lnTo>
                    <a:pt x="18" y="12"/>
                  </a:lnTo>
                  <a:lnTo>
                    <a:pt x="28" y="20"/>
                  </a:lnTo>
                  <a:lnTo>
                    <a:pt x="42" y="27"/>
                  </a:lnTo>
                  <a:lnTo>
                    <a:pt x="52" y="34"/>
                  </a:lnTo>
                  <a:lnTo>
                    <a:pt x="61" y="40"/>
                  </a:lnTo>
                  <a:lnTo>
                    <a:pt x="67" y="45"/>
                  </a:lnTo>
                  <a:lnTo>
                    <a:pt x="68" y="4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290" name="Freeform 295"/>
            <p:cNvSpPr>
              <a:spLocks/>
            </p:cNvSpPr>
            <p:nvPr/>
          </p:nvSpPr>
          <p:spPr bwMode="auto">
            <a:xfrm>
              <a:off x="1241" y="3069"/>
              <a:ext cx="67" cy="42"/>
            </a:xfrm>
            <a:custGeom>
              <a:avLst/>
              <a:gdLst>
                <a:gd name="T0" fmla="*/ 67 w 67"/>
                <a:gd name="T1" fmla="*/ 0 h 42"/>
                <a:gd name="T2" fmla="*/ 62 w 67"/>
                <a:gd name="T3" fmla="*/ 6 h 42"/>
                <a:gd name="T4" fmla="*/ 53 w 67"/>
                <a:gd name="T5" fmla="*/ 14 h 42"/>
                <a:gd name="T6" fmla="*/ 43 w 67"/>
                <a:gd name="T7" fmla="*/ 21 h 42"/>
                <a:gd name="T8" fmla="*/ 33 w 67"/>
                <a:gd name="T9" fmla="*/ 28 h 42"/>
                <a:gd name="T10" fmla="*/ 21 w 67"/>
                <a:gd name="T11" fmla="*/ 36 h 42"/>
                <a:gd name="T12" fmla="*/ 12 w 67"/>
                <a:gd name="T13" fmla="*/ 40 h 42"/>
                <a:gd name="T14" fmla="*/ 5 w 67"/>
                <a:gd name="T15" fmla="*/ 42 h 42"/>
                <a:gd name="T16" fmla="*/ 0 w 67"/>
                <a:gd name="T17" fmla="*/ 40 h 42"/>
                <a:gd name="T18" fmla="*/ 2 w 67"/>
                <a:gd name="T19" fmla="*/ 36 h 42"/>
                <a:gd name="T20" fmla="*/ 8 w 67"/>
                <a:gd name="T21" fmla="*/ 31 h 42"/>
                <a:gd name="T22" fmla="*/ 18 w 67"/>
                <a:gd name="T23" fmla="*/ 25 h 42"/>
                <a:gd name="T24" fmla="*/ 30 w 67"/>
                <a:gd name="T25" fmla="*/ 19 h 42"/>
                <a:gd name="T26" fmla="*/ 43 w 67"/>
                <a:gd name="T27" fmla="*/ 14 h 42"/>
                <a:gd name="T28" fmla="*/ 53 w 67"/>
                <a:gd name="T29" fmla="*/ 8 h 42"/>
                <a:gd name="T30" fmla="*/ 62 w 67"/>
                <a:gd name="T31" fmla="*/ 3 h 42"/>
                <a:gd name="T32" fmla="*/ 67 w 67"/>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2"/>
                <a:gd name="T53" fmla="*/ 67 w 67"/>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2">
                  <a:moveTo>
                    <a:pt x="67" y="0"/>
                  </a:moveTo>
                  <a:lnTo>
                    <a:pt x="62" y="6"/>
                  </a:lnTo>
                  <a:lnTo>
                    <a:pt x="53" y="14"/>
                  </a:lnTo>
                  <a:lnTo>
                    <a:pt x="43" y="21"/>
                  </a:lnTo>
                  <a:lnTo>
                    <a:pt x="33" y="28"/>
                  </a:lnTo>
                  <a:lnTo>
                    <a:pt x="21" y="36"/>
                  </a:lnTo>
                  <a:lnTo>
                    <a:pt x="12" y="40"/>
                  </a:lnTo>
                  <a:lnTo>
                    <a:pt x="5" y="42"/>
                  </a:lnTo>
                  <a:lnTo>
                    <a:pt x="0" y="40"/>
                  </a:lnTo>
                  <a:lnTo>
                    <a:pt x="2" y="36"/>
                  </a:lnTo>
                  <a:lnTo>
                    <a:pt x="8" y="31"/>
                  </a:lnTo>
                  <a:lnTo>
                    <a:pt x="18" y="25"/>
                  </a:lnTo>
                  <a:lnTo>
                    <a:pt x="30" y="19"/>
                  </a:lnTo>
                  <a:lnTo>
                    <a:pt x="43" y="14"/>
                  </a:lnTo>
                  <a:lnTo>
                    <a:pt x="53" y="8"/>
                  </a:lnTo>
                  <a:lnTo>
                    <a:pt x="62" y="3"/>
                  </a:lnTo>
                  <a:lnTo>
                    <a:pt x="6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291" name="Freeform 296"/>
            <p:cNvSpPr>
              <a:spLocks/>
            </p:cNvSpPr>
            <p:nvPr/>
          </p:nvSpPr>
          <p:spPr bwMode="auto">
            <a:xfrm>
              <a:off x="1012" y="1171"/>
              <a:ext cx="652" cy="643"/>
            </a:xfrm>
            <a:custGeom>
              <a:avLst/>
              <a:gdLst>
                <a:gd name="T0" fmla="*/ 257 w 652"/>
                <a:gd name="T1" fmla="*/ 150 h 643"/>
                <a:gd name="T2" fmla="*/ 179 w 652"/>
                <a:gd name="T3" fmla="*/ 95 h 643"/>
                <a:gd name="T4" fmla="*/ 76 w 652"/>
                <a:gd name="T5" fmla="*/ 73 h 643"/>
                <a:gd name="T6" fmla="*/ 37 w 652"/>
                <a:gd name="T7" fmla="*/ 61 h 643"/>
                <a:gd name="T8" fmla="*/ 64 w 652"/>
                <a:gd name="T9" fmla="*/ 148 h 643"/>
                <a:gd name="T10" fmla="*/ 104 w 652"/>
                <a:gd name="T11" fmla="*/ 225 h 643"/>
                <a:gd name="T12" fmla="*/ 182 w 652"/>
                <a:gd name="T13" fmla="*/ 272 h 643"/>
                <a:gd name="T14" fmla="*/ 243 w 652"/>
                <a:gd name="T15" fmla="*/ 306 h 643"/>
                <a:gd name="T16" fmla="*/ 216 w 652"/>
                <a:gd name="T17" fmla="*/ 318 h 643"/>
                <a:gd name="T18" fmla="*/ 166 w 652"/>
                <a:gd name="T19" fmla="*/ 308 h 643"/>
                <a:gd name="T20" fmla="*/ 99 w 652"/>
                <a:gd name="T21" fmla="*/ 339 h 643"/>
                <a:gd name="T22" fmla="*/ 55 w 652"/>
                <a:gd name="T23" fmla="*/ 396 h 643"/>
                <a:gd name="T24" fmla="*/ 11 w 652"/>
                <a:gd name="T25" fmla="*/ 428 h 643"/>
                <a:gd name="T26" fmla="*/ 17 w 652"/>
                <a:gd name="T27" fmla="*/ 448 h 643"/>
                <a:gd name="T28" fmla="*/ 55 w 652"/>
                <a:gd name="T29" fmla="*/ 466 h 643"/>
                <a:gd name="T30" fmla="*/ 135 w 652"/>
                <a:gd name="T31" fmla="*/ 476 h 643"/>
                <a:gd name="T32" fmla="*/ 225 w 652"/>
                <a:gd name="T33" fmla="*/ 422 h 643"/>
                <a:gd name="T34" fmla="*/ 246 w 652"/>
                <a:gd name="T35" fmla="*/ 377 h 643"/>
                <a:gd name="T36" fmla="*/ 272 w 652"/>
                <a:gd name="T37" fmla="*/ 337 h 643"/>
                <a:gd name="T38" fmla="*/ 290 w 652"/>
                <a:gd name="T39" fmla="*/ 355 h 643"/>
                <a:gd name="T40" fmla="*/ 262 w 652"/>
                <a:gd name="T41" fmla="*/ 411 h 643"/>
                <a:gd name="T42" fmla="*/ 215 w 652"/>
                <a:gd name="T43" fmla="*/ 445 h 643"/>
                <a:gd name="T44" fmla="*/ 185 w 652"/>
                <a:gd name="T45" fmla="*/ 515 h 643"/>
                <a:gd name="T46" fmla="*/ 189 w 652"/>
                <a:gd name="T47" fmla="*/ 572 h 643"/>
                <a:gd name="T48" fmla="*/ 182 w 652"/>
                <a:gd name="T49" fmla="*/ 633 h 643"/>
                <a:gd name="T50" fmla="*/ 240 w 652"/>
                <a:gd name="T51" fmla="*/ 634 h 643"/>
                <a:gd name="T52" fmla="*/ 352 w 652"/>
                <a:gd name="T53" fmla="*/ 496 h 643"/>
                <a:gd name="T54" fmla="*/ 321 w 652"/>
                <a:gd name="T55" fmla="*/ 386 h 643"/>
                <a:gd name="T56" fmla="*/ 340 w 652"/>
                <a:gd name="T57" fmla="*/ 365 h 643"/>
                <a:gd name="T58" fmla="*/ 365 w 652"/>
                <a:gd name="T59" fmla="*/ 448 h 643"/>
                <a:gd name="T60" fmla="*/ 399 w 652"/>
                <a:gd name="T61" fmla="*/ 515 h 643"/>
                <a:gd name="T62" fmla="*/ 491 w 652"/>
                <a:gd name="T63" fmla="*/ 556 h 643"/>
                <a:gd name="T64" fmla="*/ 554 w 652"/>
                <a:gd name="T65" fmla="*/ 606 h 643"/>
                <a:gd name="T66" fmla="*/ 553 w 652"/>
                <a:gd name="T67" fmla="*/ 462 h 643"/>
                <a:gd name="T68" fmla="*/ 464 w 652"/>
                <a:gd name="T69" fmla="*/ 392 h 643"/>
                <a:gd name="T70" fmla="*/ 423 w 652"/>
                <a:gd name="T71" fmla="*/ 382 h 643"/>
                <a:gd name="T72" fmla="*/ 430 w 652"/>
                <a:gd name="T73" fmla="*/ 360 h 643"/>
                <a:gd name="T74" fmla="*/ 535 w 652"/>
                <a:gd name="T75" fmla="*/ 389 h 643"/>
                <a:gd name="T76" fmla="*/ 607 w 652"/>
                <a:gd name="T77" fmla="*/ 371 h 643"/>
                <a:gd name="T78" fmla="*/ 646 w 652"/>
                <a:gd name="T79" fmla="*/ 360 h 643"/>
                <a:gd name="T80" fmla="*/ 604 w 652"/>
                <a:gd name="T81" fmla="*/ 330 h 643"/>
                <a:gd name="T82" fmla="*/ 560 w 652"/>
                <a:gd name="T83" fmla="*/ 275 h 643"/>
                <a:gd name="T84" fmla="*/ 471 w 652"/>
                <a:gd name="T85" fmla="*/ 240 h 643"/>
                <a:gd name="T86" fmla="*/ 414 w 652"/>
                <a:gd name="T87" fmla="*/ 263 h 643"/>
                <a:gd name="T88" fmla="*/ 390 w 652"/>
                <a:gd name="T89" fmla="*/ 274 h 643"/>
                <a:gd name="T90" fmla="*/ 393 w 652"/>
                <a:gd name="T91" fmla="*/ 247 h 643"/>
                <a:gd name="T92" fmla="*/ 420 w 652"/>
                <a:gd name="T93" fmla="*/ 240 h 643"/>
                <a:gd name="T94" fmla="*/ 468 w 652"/>
                <a:gd name="T95" fmla="*/ 188 h 643"/>
                <a:gd name="T96" fmla="*/ 476 w 652"/>
                <a:gd name="T97" fmla="*/ 89 h 643"/>
                <a:gd name="T98" fmla="*/ 452 w 652"/>
                <a:gd name="T99" fmla="*/ 14 h 643"/>
                <a:gd name="T100" fmla="*/ 399 w 652"/>
                <a:gd name="T101" fmla="*/ 62 h 643"/>
                <a:gd name="T102" fmla="*/ 328 w 652"/>
                <a:gd name="T103" fmla="*/ 110 h 643"/>
                <a:gd name="T104" fmla="*/ 308 w 652"/>
                <a:gd name="T105" fmla="*/ 234 h 64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2"/>
                <a:gd name="T160" fmla="*/ 0 h 643"/>
                <a:gd name="T161" fmla="*/ 652 w 652"/>
                <a:gd name="T162" fmla="*/ 643 h 64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2" h="643">
                  <a:moveTo>
                    <a:pt x="284" y="235"/>
                  </a:moveTo>
                  <a:lnTo>
                    <a:pt x="282" y="213"/>
                  </a:lnTo>
                  <a:lnTo>
                    <a:pt x="277" y="191"/>
                  </a:lnTo>
                  <a:lnTo>
                    <a:pt x="269" y="170"/>
                  </a:lnTo>
                  <a:lnTo>
                    <a:pt x="257" y="150"/>
                  </a:lnTo>
                  <a:lnTo>
                    <a:pt x="244" y="132"/>
                  </a:lnTo>
                  <a:lnTo>
                    <a:pt x="229" y="117"/>
                  </a:lnTo>
                  <a:lnTo>
                    <a:pt x="213" y="105"/>
                  </a:lnTo>
                  <a:lnTo>
                    <a:pt x="197" y="99"/>
                  </a:lnTo>
                  <a:lnTo>
                    <a:pt x="179" y="95"/>
                  </a:lnTo>
                  <a:lnTo>
                    <a:pt x="158" y="91"/>
                  </a:lnTo>
                  <a:lnTo>
                    <a:pt x="136" y="86"/>
                  </a:lnTo>
                  <a:lnTo>
                    <a:pt x="114" y="82"/>
                  </a:lnTo>
                  <a:lnTo>
                    <a:pt x="93" y="77"/>
                  </a:lnTo>
                  <a:lnTo>
                    <a:pt x="76" y="73"/>
                  </a:lnTo>
                  <a:lnTo>
                    <a:pt x="61" y="68"/>
                  </a:lnTo>
                  <a:lnTo>
                    <a:pt x="52" y="64"/>
                  </a:lnTo>
                  <a:lnTo>
                    <a:pt x="43" y="58"/>
                  </a:lnTo>
                  <a:lnTo>
                    <a:pt x="37" y="57"/>
                  </a:lnTo>
                  <a:lnTo>
                    <a:pt x="37" y="61"/>
                  </a:lnTo>
                  <a:lnTo>
                    <a:pt x="43" y="68"/>
                  </a:lnTo>
                  <a:lnTo>
                    <a:pt x="52" y="82"/>
                  </a:lnTo>
                  <a:lnTo>
                    <a:pt x="57" y="101"/>
                  </a:lnTo>
                  <a:lnTo>
                    <a:pt x="61" y="125"/>
                  </a:lnTo>
                  <a:lnTo>
                    <a:pt x="64" y="148"/>
                  </a:lnTo>
                  <a:lnTo>
                    <a:pt x="67" y="161"/>
                  </a:lnTo>
                  <a:lnTo>
                    <a:pt x="73" y="176"/>
                  </a:lnTo>
                  <a:lnTo>
                    <a:pt x="82" y="192"/>
                  </a:lnTo>
                  <a:lnTo>
                    <a:pt x="92" y="209"/>
                  </a:lnTo>
                  <a:lnTo>
                    <a:pt x="104" y="225"/>
                  </a:lnTo>
                  <a:lnTo>
                    <a:pt x="119" y="240"/>
                  </a:lnTo>
                  <a:lnTo>
                    <a:pt x="133" y="252"/>
                  </a:lnTo>
                  <a:lnTo>
                    <a:pt x="151" y="260"/>
                  </a:lnTo>
                  <a:lnTo>
                    <a:pt x="167" y="266"/>
                  </a:lnTo>
                  <a:lnTo>
                    <a:pt x="182" y="272"/>
                  </a:lnTo>
                  <a:lnTo>
                    <a:pt x="197" y="277"/>
                  </a:lnTo>
                  <a:lnTo>
                    <a:pt x="210" y="283"/>
                  </a:lnTo>
                  <a:lnTo>
                    <a:pt x="222" y="289"/>
                  </a:lnTo>
                  <a:lnTo>
                    <a:pt x="232" y="296"/>
                  </a:lnTo>
                  <a:lnTo>
                    <a:pt x="243" y="306"/>
                  </a:lnTo>
                  <a:lnTo>
                    <a:pt x="251" y="320"/>
                  </a:lnTo>
                  <a:lnTo>
                    <a:pt x="243" y="323"/>
                  </a:lnTo>
                  <a:lnTo>
                    <a:pt x="232" y="323"/>
                  </a:lnTo>
                  <a:lnTo>
                    <a:pt x="225" y="321"/>
                  </a:lnTo>
                  <a:lnTo>
                    <a:pt x="216" y="318"/>
                  </a:lnTo>
                  <a:lnTo>
                    <a:pt x="207" y="317"/>
                  </a:lnTo>
                  <a:lnTo>
                    <a:pt x="200" y="314"/>
                  </a:lnTo>
                  <a:lnTo>
                    <a:pt x="189" y="311"/>
                  </a:lnTo>
                  <a:lnTo>
                    <a:pt x="181" y="309"/>
                  </a:lnTo>
                  <a:lnTo>
                    <a:pt x="166" y="308"/>
                  </a:lnTo>
                  <a:lnTo>
                    <a:pt x="152" y="311"/>
                  </a:lnTo>
                  <a:lnTo>
                    <a:pt x="138" y="315"/>
                  </a:lnTo>
                  <a:lnTo>
                    <a:pt x="124" y="321"/>
                  </a:lnTo>
                  <a:lnTo>
                    <a:pt x="111" y="328"/>
                  </a:lnTo>
                  <a:lnTo>
                    <a:pt x="99" y="339"/>
                  </a:lnTo>
                  <a:lnTo>
                    <a:pt x="90" y="351"/>
                  </a:lnTo>
                  <a:lnTo>
                    <a:pt x="82" y="362"/>
                  </a:lnTo>
                  <a:lnTo>
                    <a:pt x="74" y="374"/>
                  </a:lnTo>
                  <a:lnTo>
                    <a:pt x="65" y="386"/>
                  </a:lnTo>
                  <a:lnTo>
                    <a:pt x="55" y="396"/>
                  </a:lnTo>
                  <a:lnTo>
                    <a:pt x="45" y="405"/>
                  </a:lnTo>
                  <a:lnTo>
                    <a:pt x="36" y="413"/>
                  </a:lnTo>
                  <a:lnTo>
                    <a:pt x="26" y="419"/>
                  </a:lnTo>
                  <a:lnTo>
                    <a:pt x="18" y="425"/>
                  </a:lnTo>
                  <a:lnTo>
                    <a:pt x="11" y="428"/>
                  </a:lnTo>
                  <a:lnTo>
                    <a:pt x="3" y="432"/>
                  </a:lnTo>
                  <a:lnTo>
                    <a:pt x="0" y="436"/>
                  </a:lnTo>
                  <a:lnTo>
                    <a:pt x="5" y="439"/>
                  </a:lnTo>
                  <a:lnTo>
                    <a:pt x="14" y="447"/>
                  </a:lnTo>
                  <a:lnTo>
                    <a:pt x="17" y="448"/>
                  </a:lnTo>
                  <a:lnTo>
                    <a:pt x="23" y="451"/>
                  </a:lnTo>
                  <a:lnTo>
                    <a:pt x="28" y="454"/>
                  </a:lnTo>
                  <a:lnTo>
                    <a:pt x="37" y="459"/>
                  </a:lnTo>
                  <a:lnTo>
                    <a:pt x="45" y="462"/>
                  </a:lnTo>
                  <a:lnTo>
                    <a:pt x="55" y="466"/>
                  </a:lnTo>
                  <a:lnTo>
                    <a:pt x="65" y="469"/>
                  </a:lnTo>
                  <a:lnTo>
                    <a:pt x="77" y="472"/>
                  </a:lnTo>
                  <a:lnTo>
                    <a:pt x="95" y="475"/>
                  </a:lnTo>
                  <a:lnTo>
                    <a:pt x="114" y="476"/>
                  </a:lnTo>
                  <a:lnTo>
                    <a:pt x="135" y="476"/>
                  </a:lnTo>
                  <a:lnTo>
                    <a:pt x="154" y="473"/>
                  </a:lnTo>
                  <a:lnTo>
                    <a:pt x="173" y="466"/>
                  </a:lnTo>
                  <a:lnTo>
                    <a:pt x="192" y="456"/>
                  </a:lnTo>
                  <a:lnTo>
                    <a:pt x="210" y="441"/>
                  </a:lnTo>
                  <a:lnTo>
                    <a:pt x="225" y="422"/>
                  </a:lnTo>
                  <a:lnTo>
                    <a:pt x="229" y="414"/>
                  </a:lnTo>
                  <a:lnTo>
                    <a:pt x="234" y="405"/>
                  </a:lnTo>
                  <a:lnTo>
                    <a:pt x="237" y="398"/>
                  </a:lnTo>
                  <a:lnTo>
                    <a:pt x="241" y="389"/>
                  </a:lnTo>
                  <a:lnTo>
                    <a:pt x="246" y="377"/>
                  </a:lnTo>
                  <a:lnTo>
                    <a:pt x="250" y="365"/>
                  </a:lnTo>
                  <a:lnTo>
                    <a:pt x="254" y="357"/>
                  </a:lnTo>
                  <a:lnTo>
                    <a:pt x="260" y="349"/>
                  </a:lnTo>
                  <a:lnTo>
                    <a:pt x="266" y="342"/>
                  </a:lnTo>
                  <a:lnTo>
                    <a:pt x="272" y="337"/>
                  </a:lnTo>
                  <a:lnTo>
                    <a:pt x="279" y="334"/>
                  </a:lnTo>
                  <a:lnTo>
                    <a:pt x="287" y="333"/>
                  </a:lnTo>
                  <a:lnTo>
                    <a:pt x="287" y="342"/>
                  </a:lnTo>
                  <a:lnTo>
                    <a:pt x="287" y="349"/>
                  </a:lnTo>
                  <a:lnTo>
                    <a:pt x="290" y="355"/>
                  </a:lnTo>
                  <a:lnTo>
                    <a:pt x="293" y="361"/>
                  </a:lnTo>
                  <a:lnTo>
                    <a:pt x="291" y="377"/>
                  </a:lnTo>
                  <a:lnTo>
                    <a:pt x="287" y="391"/>
                  </a:lnTo>
                  <a:lnTo>
                    <a:pt x="277" y="402"/>
                  </a:lnTo>
                  <a:lnTo>
                    <a:pt x="262" y="411"/>
                  </a:lnTo>
                  <a:lnTo>
                    <a:pt x="251" y="416"/>
                  </a:lnTo>
                  <a:lnTo>
                    <a:pt x="243" y="420"/>
                  </a:lnTo>
                  <a:lnTo>
                    <a:pt x="234" y="428"/>
                  </a:lnTo>
                  <a:lnTo>
                    <a:pt x="225" y="435"/>
                  </a:lnTo>
                  <a:lnTo>
                    <a:pt x="215" y="445"/>
                  </a:lnTo>
                  <a:lnTo>
                    <a:pt x="206" y="457"/>
                  </a:lnTo>
                  <a:lnTo>
                    <a:pt x="198" y="470"/>
                  </a:lnTo>
                  <a:lnTo>
                    <a:pt x="192" y="485"/>
                  </a:lnTo>
                  <a:lnTo>
                    <a:pt x="188" y="498"/>
                  </a:lnTo>
                  <a:lnTo>
                    <a:pt x="185" y="515"/>
                  </a:lnTo>
                  <a:lnTo>
                    <a:pt x="184" y="530"/>
                  </a:lnTo>
                  <a:lnTo>
                    <a:pt x="185" y="544"/>
                  </a:lnTo>
                  <a:lnTo>
                    <a:pt x="186" y="555"/>
                  </a:lnTo>
                  <a:lnTo>
                    <a:pt x="188" y="564"/>
                  </a:lnTo>
                  <a:lnTo>
                    <a:pt x="189" y="572"/>
                  </a:lnTo>
                  <a:lnTo>
                    <a:pt x="189" y="580"/>
                  </a:lnTo>
                  <a:lnTo>
                    <a:pt x="191" y="599"/>
                  </a:lnTo>
                  <a:lnTo>
                    <a:pt x="189" y="614"/>
                  </a:lnTo>
                  <a:lnTo>
                    <a:pt x="186" y="626"/>
                  </a:lnTo>
                  <a:lnTo>
                    <a:pt x="182" y="633"/>
                  </a:lnTo>
                  <a:lnTo>
                    <a:pt x="178" y="640"/>
                  </a:lnTo>
                  <a:lnTo>
                    <a:pt x="181" y="643"/>
                  </a:lnTo>
                  <a:lnTo>
                    <a:pt x="188" y="643"/>
                  </a:lnTo>
                  <a:lnTo>
                    <a:pt x="197" y="642"/>
                  </a:lnTo>
                  <a:lnTo>
                    <a:pt x="240" y="634"/>
                  </a:lnTo>
                  <a:lnTo>
                    <a:pt x="278" y="618"/>
                  </a:lnTo>
                  <a:lnTo>
                    <a:pt x="308" y="595"/>
                  </a:lnTo>
                  <a:lnTo>
                    <a:pt x="331" y="565"/>
                  </a:lnTo>
                  <a:lnTo>
                    <a:pt x="346" y="531"/>
                  </a:lnTo>
                  <a:lnTo>
                    <a:pt x="352" y="496"/>
                  </a:lnTo>
                  <a:lnTo>
                    <a:pt x="350" y="460"/>
                  </a:lnTo>
                  <a:lnTo>
                    <a:pt x="340" y="425"/>
                  </a:lnTo>
                  <a:lnTo>
                    <a:pt x="333" y="408"/>
                  </a:lnTo>
                  <a:lnTo>
                    <a:pt x="325" y="395"/>
                  </a:lnTo>
                  <a:lnTo>
                    <a:pt x="321" y="386"/>
                  </a:lnTo>
                  <a:lnTo>
                    <a:pt x="318" y="376"/>
                  </a:lnTo>
                  <a:lnTo>
                    <a:pt x="324" y="374"/>
                  </a:lnTo>
                  <a:lnTo>
                    <a:pt x="331" y="371"/>
                  </a:lnTo>
                  <a:lnTo>
                    <a:pt x="337" y="368"/>
                  </a:lnTo>
                  <a:lnTo>
                    <a:pt x="340" y="365"/>
                  </a:lnTo>
                  <a:lnTo>
                    <a:pt x="350" y="376"/>
                  </a:lnTo>
                  <a:lnTo>
                    <a:pt x="356" y="394"/>
                  </a:lnTo>
                  <a:lnTo>
                    <a:pt x="361" y="413"/>
                  </a:lnTo>
                  <a:lnTo>
                    <a:pt x="364" y="433"/>
                  </a:lnTo>
                  <a:lnTo>
                    <a:pt x="365" y="448"/>
                  </a:lnTo>
                  <a:lnTo>
                    <a:pt x="368" y="463"/>
                  </a:lnTo>
                  <a:lnTo>
                    <a:pt x="372" y="476"/>
                  </a:lnTo>
                  <a:lnTo>
                    <a:pt x="378" y="490"/>
                  </a:lnTo>
                  <a:lnTo>
                    <a:pt x="387" y="503"/>
                  </a:lnTo>
                  <a:lnTo>
                    <a:pt x="399" y="515"/>
                  </a:lnTo>
                  <a:lnTo>
                    <a:pt x="414" y="525"/>
                  </a:lnTo>
                  <a:lnTo>
                    <a:pt x="432" y="534"/>
                  </a:lnTo>
                  <a:lnTo>
                    <a:pt x="452" y="541"/>
                  </a:lnTo>
                  <a:lnTo>
                    <a:pt x="471" y="549"/>
                  </a:lnTo>
                  <a:lnTo>
                    <a:pt x="491" y="556"/>
                  </a:lnTo>
                  <a:lnTo>
                    <a:pt x="507" y="564"/>
                  </a:lnTo>
                  <a:lnTo>
                    <a:pt x="522" y="572"/>
                  </a:lnTo>
                  <a:lnTo>
                    <a:pt x="535" y="581"/>
                  </a:lnTo>
                  <a:lnTo>
                    <a:pt x="545" y="593"/>
                  </a:lnTo>
                  <a:lnTo>
                    <a:pt x="554" y="606"/>
                  </a:lnTo>
                  <a:lnTo>
                    <a:pt x="559" y="586"/>
                  </a:lnTo>
                  <a:lnTo>
                    <a:pt x="561" y="559"/>
                  </a:lnTo>
                  <a:lnTo>
                    <a:pt x="563" y="528"/>
                  </a:lnTo>
                  <a:lnTo>
                    <a:pt x="560" y="494"/>
                  </a:lnTo>
                  <a:lnTo>
                    <a:pt x="553" y="462"/>
                  </a:lnTo>
                  <a:lnTo>
                    <a:pt x="538" y="433"/>
                  </a:lnTo>
                  <a:lnTo>
                    <a:pt x="516" y="411"/>
                  </a:lnTo>
                  <a:lnTo>
                    <a:pt x="485" y="396"/>
                  </a:lnTo>
                  <a:lnTo>
                    <a:pt x="474" y="394"/>
                  </a:lnTo>
                  <a:lnTo>
                    <a:pt x="464" y="392"/>
                  </a:lnTo>
                  <a:lnTo>
                    <a:pt x="454" y="389"/>
                  </a:lnTo>
                  <a:lnTo>
                    <a:pt x="445" y="388"/>
                  </a:lnTo>
                  <a:lnTo>
                    <a:pt x="436" y="385"/>
                  </a:lnTo>
                  <a:lnTo>
                    <a:pt x="429" y="383"/>
                  </a:lnTo>
                  <a:lnTo>
                    <a:pt x="423" y="382"/>
                  </a:lnTo>
                  <a:lnTo>
                    <a:pt x="418" y="380"/>
                  </a:lnTo>
                  <a:lnTo>
                    <a:pt x="421" y="376"/>
                  </a:lnTo>
                  <a:lnTo>
                    <a:pt x="426" y="370"/>
                  </a:lnTo>
                  <a:lnTo>
                    <a:pt x="429" y="364"/>
                  </a:lnTo>
                  <a:lnTo>
                    <a:pt x="430" y="360"/>
                  </a:lnTo>
                  <a:lnTo>
                    <a:pt x="452" y="370"/>
                  </a:lnTo>
                  <a:lnTo>
                    <a:pt x="474" y="379"/>
                  </a:lnTo>
                  <a:lnTo>
                    <a:pt x="495" y="385"/>
                  </a:lnTo>
                  <a:lnTo>
                    <a:pt x="516" y="388"/>
                  </a:lnTo>
                  <a:lnTo>
                    <a:pt x="535" y="389"/>
                  </a:lnTo>
                  <a:lnTo>
                    <a:pt x="553" y="389"/>
                  </a:lnTo>
                  <a:lnTo>
                    <a:pt x="569" y="386"/>
                  </a:lnTo>
                  <a:lnTo>
                    <a:pt x="584" y="382"/>
                  </a:lnTo>
                  <a:lnTo>
                    <a:pt x="597" y="376"/>
                  </a:lnTo>
                  <a:lnTo>
                    <a:pt x="607" y="371"/>
                  </a:lnTo>
                  <a:lnTo>
                    <a:pt x="618" y="367"/>
                  </a:lnTo>
                  <a:lnTo>
                    <a:pt x="626" y="364"/>
                  </a:lnTo>
                  <a:lnTo>
                    <a:pt x="634" y="361"/>
                  </a:lnTo>
                  <a:lnTo>
                    <a:pt x="640" y="360"/>
                  </a:lnTo>
                  <a:lnTo>
                    <a:pt x="646" y="360"/>
                  </a:lnTo>
                  <a:lnTo>
                    <a:pt x="652" y="360"/>
                  </a:lnTo>
                  <a:lnTo>
                    <a:pt x="638" y="354"/>
                  </a:lnTo>
                  <a:lnTo>
                    <a:pt x="626" y="348"/>
                  </a:lnTo>
                  <a:lnTo>
                    <a:pt x="615" y="339"/>
                  </a:lnTo>
                  <a:lnTo>
                    <a:pt x="604" y="330"/>
                  </a:lnTo>
                  <a:lnTo>
                    <a:pt x="595" y="321"/>
                  </a:lnTo>
                  <a:lnTo>
                    <a:pt x="587" y="311"/>
                  </a:lnTo>
                  <a:lnTo>
                    <a:pt x="578" y="299"/>
                  </a:lnTo>
                  <a:lnTo>
                    <a:pt x="570" y="287"/>
                  </a:lnTo>
                  <a:lnTo>
                    <a:pt x="560" y="275"/>
                  </a:lnTo>
                  <a:lnTo>
                    <a:pt x="547" y="263"/>
                  </a:lnTo>
                  <a:lnTo>
                    <a:pt x="529" y="253"/>
                  </a:lnTo>
                  <a:lnTo>
                    <a:pt x="511" y="246"/>
                  </a:lnTo>
                  <a:lnTo>
                    <a:pt x="491" y="241"/>
                  </a:lnTo>
                  <a:lnTo>
                    <a:pt x="471" y="240"/>
                  </a:lnTo>
                  <a:lnTo>
                    <a:pt x="454" y="243"/>
                  </a:lnTo>
                  <a:lnTo>
                    <a:pt x="439" y="249"/>
                  </a:lnTo>
                  <a:lnTo>
                    <a:pt x="430" y="255"/>
                  </a:lnTo>
                  <a:lnTo>
                    <a:pt x="421" y="260"/>
                  </a:lnTo>
                  <a:lnTo>
                    <a:pt x="414" y="263"/>
                  </a:lnTo>
                  <a:lnTo>
                    <a:pt x="408" y="268"/>
                  </a:lnTo>
                  <a:lnTo>
                    <a:pt x="402" y="269"/>
                  </a:lnTo>
                  <a:lnTo>
                    <a:pt x="398" y="272"/>
                  </a:lnTo>
                  <a:lnTo>
                    <a:pt x="393" y="272"/>
                  </a:lnTo>
                  <a:lnTo>
                    <a:pt x="390" y="274"/>
                  </a:lnTo>
                  <a:lnTo>
                    <a:pt x="392" y="269"/>
                  </a:lnTo>
                  <a:lnTo>
                    <a:pt x="392" y="262"/>
                  </a:lnTo>
                  <a:lnTo>
                    <a:pt x="390" y="255"/>
                  </a:lnTo>
                  <a:lnTo>
                    <a:pt x="387" y="250"/>
                  </a:lnTo>
                  <a:lnTo>
                    <a:pt x="393" y="247"/>
                  </a:lnTo>
                  <a:lnTo>
                    <a:pt x="398" y="244"/>
                  </a:lnTo>
                  <a:lnTo>
                    <a:pt x="403" y="243"/>
                  </a:lnTo>
                  <a:lnTo>
                    <a:pt x="409" y="241"/>
                  </a:lnTo>
                  <a:lnTo>
                    <a:pt x="414" y="241"/>
                  </a:lnTo>
                  <a:lnTo>
                    <a:pt x="420" y="240"/>
                  </a:lnTo>
                  <a:lnTo>
                    <a:pt x="426" y="238"/>
                  </a:lnTo>
                  <a:lnTo>
                    <a:pt x="432" y="235"/>
                  </a:lnTo>
                  <a:lnTo>
                    <a:pt x="446" y="224"/>
                  </a:lnTo>
                  <a:lnTo>
                    <a:pt x="458" y="207"/>
                  </a:lnTo>
                  <a:lnTo>
                    <a:pt x="468" y="188"/>
                  </a:lnTo>
                  <a:lnTo>
                    <a:pt x="476" y="166"/>
                  </a:lnTo>
                  <a:lnTo>
                    <a:pt x="482" y="144"/>
                  </a:lnTo>
                  <a:lnTo>
                    <a:pt x="483" y="122"/>
                  </a:lnTo>
                  <a:lnTo>
                    <a:pt x="482" y="104"/>
                  </a:lnTo>
                  <a:lnTo>
                    <a:pt x="476" y="89"/>
                  </a:lnTo>
                  <a:lnTo>
                    <a:pt x="467" y="67"/>
                  </a:lnTo>
                  <a:lnTo>
                    <a:pt x="463" y="42"/>
                  </a:lnTo>
                  <a:lnTo>
                    <a:pt x="461" y="18"/>
                  </a:lnTo>
                  <a:lnTo>
                    <a:pt x="463" y="0"/>
                  </a:lnTo>
                  <a:lnTo>
                    <a:pt x="452" y="14"/>
                  </a:lnTo>
                  <a:lnTo>
                    <a:pt x="442" y="27"/>
                  </a:lnTo>
                  <a:lnTo>
                    <a:pt x="432" y="39"/>
                  </a:lnTo>
                  <a:lnTo>
                    <a:pt x="421" y="48"/>
                  </a:lnTo>
                  <a:lnTo>
                    <a:pt x="409" y="57"/>
                  </a:lnTo>
                  <a:lnTo>
                    <a:pt x="399" y="62"/>
                  </a:lnTo>
                  <a:lnTo>
                    <a:pt x="389" y="68"/>
                  </a:lnTo>
                  <a:lnTo>
                    <a:pt x="380" y="71"/>
                  </a:lnTo>
                  <a:lnTo>
                    <a:pt x="361" y="79"/>
                  </a:lnTo>
                  <a:lnTo>
                    <a:pt x="343" y="92"/>
                  </a:lnTo>
                  <a:lnTo>
                    <a:pt x="328" y="110"/>
                  </a:lnTo>
                  <a:lnTo>
                    <a:pt x="315" y="130"/>
                  </a:lnTo>
                  <a:lnTo>
                    <a:pt x="305" y="154"/>
                  </a:lnTo>
                  <a:lnTo>
                    <a:pt x="300" y="179"/>
                  </a:lnTo>
                  <a:lnTo>
                    <a:pt x="300" y="206"/>
                  </a:lnTo>
                  <a:lnTo>
                    <a:pt x="308" y="234"/>
                  </a:lnTo>
                  <a:lnTo>
                    <a:pt x="303" y="232"/>
                  </a:lnTo>
                  <a:lnTo>
                    <a:pt x="296" y="232"/>
                  </a:lnTo>
                  <a:lnTo>
                    <a:pt x="288" y="232"/>
                  </a:lnTo>
                  <a:lnTo>
                    <a:pt x="284" y="235"/>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292" name="Freeform 297"/>
            <p:cNvSpPr>
              <a:spLocks/>
            </p:cNvSpPr>
            <p:nvPr/>
          </p:nvSpPr>
          <p:spPr bwMode="auto">
            <a:xfrm>
              <a:off x="1194" y="1127"/>
              <a:ext cx="198" cy="279"/>
            </a:xfrm>
            <a:custGeom>
              <a:avLst/>
              <a:gdLst>
                <a:gd name="T0" fmla="*/ 198 w 198"/>
                <a:gd name="T1" fmla="*/ 115 h 279"/>
                <a:gd name="T2" fmla="*/ 186 w 198"/>
                <a:gd name="T3" fmla="*/ 120 h 279"/>
                <a:gd name="T4" fmla="*/ 174 w 198"/>
                <a:gd name="T5" fmla="*/ 127 h 279"/>
                <a:gd name="T6" fmla="*/ 162 w 198"/>
                <a:gd name="T7" fmla="*/ 136 h 279"/>
                <a:gd name="T8" fmla="*/ 151 w 198"/>
                <a:gd name="T9" fmla="*/ 146 h 279"/>
                <a:gd name="T10" fmla="*/ 142 w 198"/>
                <a:gd name="T11" fmla="*/ 158 h 279"/>
                <a:gd name="T12" fmla="*/ 133 w 198"/>
                <a:gd name="T13" fmla="*/ 173 h 279"/>
                <a:gd name="T14" fmla="*/ 126 w 198"/>
                <a:gd name="T15" fmla="*/ 188 h 279"/>
                <a:gd name="T16" fmla="*/ 121 w 198"/>
                <a:gd name="T17" fmla="*/ 204 h 279"/>
                <a:gd name="T18" fmla="*/ 120 w 198"/>
                <a:gd name="T19" fmla="*/ 210 h 279"/>
                <a:gd name="T20" fmla="*/ 120 w 198"/>
                <a:gd name="T21" fmla="*/ 214 h 279"/>
                <a:gd name="T22" fmla="*/ 118 w 198"/>
                <a:gd name="T23" fmla="*/ 220 h 279"/>
                <a:gd name="T24" fmla="*/ 118 w 198"/>
                <a:gd name="T25" fmla="*/ 226 h 279"/>
                <a:gd name="T26" fmla="*/ 118 w 198"/>
                <a:gd name="T27" fmla="*/ 238 h 279"/>
                <a:gd name="T28" fmla="*/ 120 w 198"/>
                <a:gd name="T29" fmla="*/ 251 h 279"/>
                <a:gd name="T30" fmla="*/ 121 w 198"/>
                <a:gd name="T31" fmla="*/ 265 h 279"/>
                <a:gd name="T32" fmla="*/ 126 w 198"/>
                <a:gd name="T33" fmla="*/ 278 h 279"/>
                <a:gd name="T34" fmla="*/ 121 w 198"/>
                <a:gd name="T35" fmla="*/ 276 h 279"/>
                <a:gd name="T36" fmla="*/ 114 w 198"/>
                <a:gd name="T37" fmla="*/ 276 h 279"/>
                <a:gd name="T38" fmla="*/ 106 w 198"/>
                <a:gd name="T39" fmla="*/ 276 h 279"/>
                <a:gd name="T40" fmla="*/ 102 w 198"/>
                <a:gd name="T41" fmla="*/ 279 h 279"/>
                <a:gd name="T42" fmla="*/ 100 w 198"/>
                <a:gd name="T43" fmla="*/ 257 h 279"/>
                <a:gd name="T44" fmla="*/ 95 w 198"/>
                <a:gd name="T45" fmla="*/ 235 h 279"/>
                <a:gd name="T46" fmla="*/ 87 w 198"/>
                <a:gd name="T47" fmla="*/ 214 h 279"/>
                <a:gd name="T48" fmla="*/ 75 w 198"/>
                <a:gd name="T49" fmla="*/ 194 h 279"/>
                <a:gd name="T50" fmla="*/ 62 w 198"/>
                <a:gd name="T51" fmla="*/ 176 h 279"/>
                <a:gd name="T52" fmla="*/ 47 w 198"/>
                <a:gd name="T53" fmla="*/ 161 h 279"/>
                <a:gd name="T54" fmla="*/ 31 w 198"/>
                <a:gd name="T55" fmla="*/ 149 h 279"/>
                <a:gd name="T56" fmla="*/ 15 w 198"/>
                <a:gd name="T57" fmla="*/ 143 h 279"/>
                <a:gd name="T58" fmla="*/ 16 w 198"/>
                <a:gd name="T59" fmla="*/ 130 h 279"/>
                <a:gd name="T60" fmla="*/ 16 w 198"/>
                <a:gd name="T61" fmla="*/ 117 h 279"/>
                <a:gd name="T62" fmla="*/ 10 w 198"/>
                <a:gd name="T63" fmla="*/ 106 h 279"/>
                <a:gd name="T64" fmla="*/ 0 w 198"/>
                <a:gd name="T65" fmla="*/ 99 h 279"/>
                <a:gd name="T66" fmla="*/ 12 w 198"/>
                <a:gd name="T67" fmla="*/ 80 h 279"/>
                <a:gd name="T68" fmla="*/ 22 w 198"/>
                <a:gd name="T69" fmla="*/ 53 h 279"/>
                <a:gd name="T70" fmla="*/ 27 w 198"/>
                <a:gd name="T71" fmla="*/ 24 h 279"/>
                <a:gd name="T72" fmla="*/ 18 w 198"/>
                <a:gd name="T73" fmla="*/ 0 h 279"/>
                <a:gd name="T74" fmla="*/ 27 w 198"/>
                <a:gd name="T75" fmla="*/ 7 h 279"/>
                <a:gd name="T76" fmla="*/ 37 w 198"/>
                <a:gd name="T77" fmla="*/ 16 h 279"/>
                <a:gd name="T78" fmla="*/ 47 w 198"/>
                <a:gd name="T79" fmla="*/ 25 h 279"/>
                <a:gd name="T80" fmla="*/ 59 w 198"/>
                <a:gd name="T81" fmla="*/ 33 h 279"/>
                <a:gd name="T82" fmla="*/ 72 w 198"/>
                <a:gd name="T83" fmla="*/ 38 h 279"/>
                <a:gd name="T84" fmla="*/ 87 w 198"/>
                <a:gd name="T85" fmla="*/ 43 h 279"/>
                <a:gd name="T86" fmla="*/ 103 w 198"/>
                <a:gd name="T87" fmla="*/ 44 h 279"/>
                <a:gd name="T88" fmla="*/ 121 w 198"/>
                <a:gd name="T89" fmla="*/ 43 h 279"/>
                <a:gd name="T90" fmla="*/ 121 w 198"/>
                <a:gd name="T91" fmla="*/ 56 h 279"/>
                <a:gd name="T92" fmla="*/ 123 w 198"/>
                <a:gd name="T93" fmla="*/ 71 h 279"/>
                <a:gd name="T94" fmla="*/ 126 w 198"/>
                <a:gd name="T95" fmla="*/ 86 h 279"/>
                <a:gd name="T96" fmla="*/ 131 w 198"/>
                <a:gd name="T97" fmla="*/ 99 h 279"/>
                <a:gd name="T98" fmla="*/ 142 w 198"/>
                <a:gd name="T99" fmla="*/ 111 h 279"/>
                <a:gd name="T100" fmla="*/ 155 w 198"/>
                <a:gd name="T101" fmla="*/ 117 h 279"/>
                <a:gd name="T102" fmla="*/ 174 w 198"/>
                <a:gd name="T103" fmla="*/ 120 h 279"/>
                <a:gd name="T104" fmla="*/ 198 w 198"/>
                <a:gd name="T105" fmla="*/ 115 h 27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8"/>
                <a:gd name="T160" fmla="*/ 0 h 279"/>
                <a:gd name="T161" fmla="*/ 198 w 198"/>
                <a:gd name="T162" fmla="*/ 279 h 27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8" h="279">
                  <a:moveTo>
                    <a:pt x="198" y="115"/>
                  </a:moveTo>
                  <a:lnTo>
                    <a:pt x="186" y="120"/>
                  </a:lnTo>
                  <a:lnTo>
                    <a:pt x="174" y="127"/>
                  </a:lnTo>
                  <a:lnTo>
                    <a:pt x="162" y="136"/>
                  </a:lnTo>
                  <a:lnTo>
                    <a:pt x="151" y="146"/>
                  </a:lnTo>
                  <a:lnTo>
                    <a:pt x="142" y="158"/>
                  </a:lnTo>
                  <a:lnTo>
                    <a:pt x="133" y="173"/>
                  </a:lnTo>
                  <a:lnTo>
                    <a:pt x="126" y="188"/>
                  </a:lnTo>
                  <a:lnTo>
                    <a:pt x="121" y="204"/>
                  </a:lnTo>
                  <a:lnTo>
                    <a:pt x="120" y="210"/>
                  </a:lnTo>
                  <a:lnTo>
                    <a:pt x="120" y="214"/>
                  </a:lnTo>
                  <a:lnTo>
                    <a:pt x="118" y="220"/>
                  </a:lnTo>
                  <a:lnTo>
                    <a:pt x="118" y="226"/>
                  </a:lnTo>
                  <a:lnTo>
                    <a:pt x="118" y="238"/>
                  </a:lnTo>
                  <a:lnTo>
                    <a:pt x="120" y="251"/>
                  </a:lnTo>
                  <a:lnTo>
                    <a:pt x="121" y="265"/>
                  </a:lnTo>
                  <a:lnTo>
                    <a:pt x="126" y="278"/>
                  </a:lnTo>
                  <a:lnTo>
                    <a:pt x="121" y="276"/>
                  </a:lnTo>
                  <a:lnTo>
                    <a:pt x="114" y="276"/>
                  </a:lnTo>
                  <a:lnTo>
                    <a:pt x="106" y="276"/>
                  </a:lnTo>
                  <a:lnTo>
                    <a:pt x="102" y="279"/>
                  </a:lnTo>
                  <a:lnTo>
                    <a:pt x="100" y="257"/>
                  </a:lnTo>
                  <a:lnTo>
                    <a:pt x="95" y="235"/>
                  </a:lnTo>
                  <a:lnTo>
                    <a:pt x="87" y="214"/>
                  </a:lnTo>
                  <a:lnTo>
                    <a:pt x="75" y="194"/>
                  </a:lnTo>
                  <a:lnTo>
                    <a:pt x="62" y="176"/>
                  </a:lnTo>
                  <a:lnTo>
                    <a:pt x="47" y="161"/>
                  </a:lnTo>
                  <a:lnTo>
                    <a:pt x="31" y="149"/>
                  </a:lnTo>
                  <a:lnTo>
                    <a:pt x="15" y="143"/>
                  </a:lnTo>
                  <a:lnTo>
                    <a:pt x="16" y="130"/>
                  </a:lnTo>
                  <a:lnTo>
                    <a:pt x="16" y="117"/>
                  </a:lnTo>
                  <a:lnTo>
                    <a:pt x="10" y="106"/>
                  </a:lnTo>
                  <a:lnTo>
                    <a:pt x="0" y="99"/>
                  </a:lnTo>
                  <a:lnTo>
                    <a:pt x="12" y="80"/>
                  </a:lnTo>
                  <a:lnTo>
                    <a:pt x="22" y="53"/>
                  </a:lnTo>
                  <a:lnTo>
                    <a:pt x="27" y="24"/>
                  </a:lnTo>
                  <a:lnTo>
                    <a:pt x="18" y="0"/>
                  </a:lnTo>
                  <a:lnTo>
                    <a:pt x="27" y="7"/>
                  </a:lnTo>
                  <a:lnTo>
                    <a:pt x="37" y="16"/>
                  </a:lnTo>
                  <a:lnTo>
                    <a:pt x="47" y="25"/>
                  </a:lnTo>
                  <a:lnTo>
                    <a:pt x="59" y="33"/>
                  </a:lnTo>
                  <a:lnTo>
                    <a:pt x="72" y="38"/>
                  </a:lnTo>
                  <a:lnTo>
                    <a:pt x="87" y="43"/>
                  </a:lnTo>
                  <a:lnTo>
                    <a:pt x="103" y="44"/>
                  </a:lnTo>
                  <a:lnTo>
                    <a:pt x="121" y="43"/>
                  </a:lnTo>
                  <a:lnTo>
                    <a:pt x="121" y="56"/>
                  </a:lnTo>
                  <a:lnTo>
                    <a:pt x="123" y="71"/>
                  </a:lnTo>
                  <a:lnTo>
                    <a:pt x="126" y="86"/>
                  </a:lnTo>
                  <a:lnTo>
                    <a:pt x="131" y="99"/>
                  </a:lnTo>
                  <a:lnTo>
                    <a:pt x="142" y="111"/>
                  </a:lnTo>
                  <a:lnTo>
                    <a:pt x="155" y="117"/>
                  </a:lnTo>
                  <a:lnTo>
                    <a:pt x="174" y="120"/>
                  </a:lnTo>
                  <a:lnTo>
                    <a:pt x="198" y="115"/>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293" name="Freeform 298"/>
            <p:cNvSpPr>
              <a:spLocks/>
            </p:cNvSpPr>
            <p:nvPr/>
          </p:nvSpPr>
          <p:spPr bwMode="auto">
            <a:xfrm>
              <a:off x="1015" y="1593"/>
              <a:ext cx="223" cy="260"/>
            </a:xfrm>
            <a:custGeom>
              <a:avLst/>
              <a:gdLst>
                <a:gd name="T0" fmla="*/ 80 w 223"/>
                <a:gd name="T1" fmla="*/ 51 h 260"/>
                <a:gd name="T2" fmla="*/ 93 w 223"/>
                <a:gd name="T3" fmla="*/ 54 h 260"/>
                <a:gd name="T4" fmla="*/ 107 w 223"/>
                <a:gd name="T5" fmla="*/ 54 h 260"/>
                <a:gd name="T6" fmla="*/ 121 w 223"/>
                <a:gd name="T7" fmla="*/ 54 h 260"/>
                <a:gd name="T8" fmla="*/ 136 w 223"/>
                <a:gd name="T9" fmla="*/ 54 h 260"/>
                <a:gd name="T10" fmla="*/ 149 w 223"/>
                <a:gd name="T11" fmla="*/ 51 h 260"/>
                <a:gd name="T12" fmla="*/ 166 w 223"/>
                <a:gd name="T13" fmla="*/ 47 h 260"/>
                <a:gd name="T14" fmla="*/ 183 w 223"/>
                <a:gd name="T15" fmla="*/ 38 h 260"/>
                <a:gd name="T16" fmla="*/ 200 w 223"/>
                <a:gd name="T17" fmla="*/ 26 h 260"/>
                <a:gd name="T18" fmla="*/ 214 w 223"/>
                <a:gd name="T19" fmla="*/ 10 h 260"/>
                <a:gd name="T20" fmla="*/ 223 w 223"/>
                <a:gd name="T21" fmla="*/ 3 h 260"/>
                <a:gd name="T22" fmla="*/ 223 w 223"/>
                <a:gd name="T23" fmla="*/ 10 h 260"/>
                <a:gd name="T24" fmla="*/ 212 w 223"/>
                <a:gd name="T25" fmla="*/ 23 h 260"/>
                <a:gd name="T26" fmla="*/ 195 w 223"/>
                <a:gd name="T27" fmla="*/ 48 h 260"/>
                <a:gd name="T28" fmla="*/ 185 w 223"/>
                <a:gd name="T29" fmla="*/ 76 h 260"/>
                <a:gd name="T30" fmla="*/ 181 w 223"/>
                <a:gd name="T31" fmla="*/ 108 h 260"/>
                <a:gd name="T32" fmla="*/ 183 w 223"/>
                <a:gd name="T33" fmla="*/ 133 h 260"/>
                <a:gd name="T34" fmla="*/ 186 w 223"/>
                <a:gd name="T35" fmla="*/ 150 h 260"/>
                <a:gd name="T36" fmla="*/ 181 w 223"/>
                <a:gd name="T37" fmla="*/ 156 h 260"/>
                <a:gd name="T38" fmla="*/ 163 w 223"/>
                <a:gd name="T39" fmla="*/ 165 h 260"/>
                <a:gd name="T40" fmla="*/ 147 w 223"/>
                <a:gd name="T41" fmla="*/ 184 h 260"/>
                <a:gd name="T42" fmla="*/ 138 w 223"/>
                <a:gd name="T43" fmla="*/ 218 h 260"/>
                <a:gd name="T44" fmla="*/ 129 w 223"/>
                <a:gd name="T45" fmla="*/ 233 h 260"/>
                <a:gd name="T46" fmla="*/ 102 w 223"/>
                <a:gd name="T47" fmla="*/ 226 h 260"/>
                <a:gd name="T48" fmla="*/ 71 w 223"/>
                <a:gd name="T49" fmla="*/ 229 h 260"/>
                <a:gd name="T50" fmla="*/ 46 w 223"/>
                <a:gd name="T51" fmla="*/ 245 h 260"/>
                <a:gd name="T52" fmla="*/ 39 w 223"/>
                <a:gd name="T53" fmla="*/ 232 h 260"/>
                <a:gd name="T54" fmla="*/ 21 w 223"/>
                <a:gd name="T55" fmla="*/ 177 h 260"/>
                <a:gd name="T56" fmla="*/ 14 w 223"/>
                <a:gd name="T57" fmla="*/ 147 h 260"/>
                <a:gd name="T58" fmla="*/ 24 w 223"/>
                <a:gd name="T59" fmla="*/ 106 h 260"/>
                <a:gd name="T60" fmla="*/ 28 w 223"/>
                <a:gd name="T61" fmla="*/ 90 h 260"/>
                <a:gd name="T62" fmla="*/ 45 w 223"/>
                <a:gd name="T63" fmla="*/ 82 h 260"/>
                <a:gd name="T64" fmla="*/ 59 w 223"/>
                <a:gd name="T65" fmla="*/ 72 h 260"/>
                <a:gd name="T66" fmla="*/ 71 w 223"/>
                <a:gd name="T67" fmla="*/ 59 h 2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3"/>
                <a:gd name="T103" fmla="*/ 0 h 260"/>
                <a:gd name="T104" fmla="*/ 223 w 223"/>
                <a:gd name="T105" fmla="*/ 260 h 2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3" h="260">
                  <a:moveTo>
                    <a:pt x="74" y="50"/>
                  </a:moveTo>
                  <a:lnTo>
                    <a:pt x="80" y="51"/>
                  </a:lnTo>
                  <a:lnTo>
                    <a:pt x="87" y="53"/>
                  </a:lnTo>
                  <a:lnTo>
                    <a:pt x="93" y="54"/>
                  </a:lnTo>
                  <a:lnTo>
                    <a:pt x="101" y="54"/>
                  </a:lnTo>
                  <a:lnTo>
                    <a:pt x="107" y="54"/>
                  </a:lnTo>
                  <a:lnTo>
                    <a:pt x="114" y="54"/>
                  </a:lnTo>
                  <a:lnTo>
                    <a:pt x="121" y="54"/>
                  </a:lnTo>
                  <a:lnTo>
                    <a:pt x="129" y="54"/>
                  </a:lnTo>
                  <a:lnTo>
                    <a:pt x="136" y="54"/>
                  </a:lnTo>
                  <a:lnTo>
                    <a:pt x="144" y="53"/>
                  </a:lnTo>
                  <a:lnTo>
                    <a:pt x="149" y="51"/>
                  </a:lnTo>
                  <a:lnTo>
                    <a:pt x="157" y="50"/>
                  </a:lnTo>
                  <a:lnTo>
                    <a:pt x="166" y="47"/>
                  </a:lnTo>
                  <a:lnTo>
                    <a:pt x="175" y="42"/>
                  </a:lnTo>
                  <a:lnTo>
                    <a:pt x="183" y="38"/>
                  </a:lnTo>
                  <a:lnTo>
                    <a:pt x="192" y="32"/>
                  </a:lnTo>
                  <a:lnTo>
                    <a:pt x="200" y="26"/>
                  </a:lnTo>
                  <a:lnTo>
                    <a:pt x="207" y="19"/>
                  </a:lnTo>
                  <a:lnTo>
                    <a:pt x="214" y="10"/>
                  </a:lnTo>
                  <a:lnTo>
                    <a:pt x="222" y="0"/>
                  </a:lnTo>
                  <a:lnTo>
                    <a:pt x="223" y="3"/>
                  </a:lnTo>
                  <a:lnTo>
                    <a:pt x="223" y="6"/>
                  </a:lnTo>
                  <a:lnTo>
                    <a:pt x="223" y="10"/>
                  </a:lnTo>
                  <a:lnTo>
                    <a:pt x="222" y="13"/>
                  </a:lnTo>
                  <a:lnTo>
                    <a:pt x="212" y="23"/>
                  </a:lnTo>
                  <a:lnTo>
                    <a:pt x="203" y="35"/>
                  </a:lnTo>
                  <a:lnTo>
                    <a:pt x="195" y="48"/>
                  </a:lnTo>
                  <a:lnTo>
                    <a:pt x="189" y="63"/>
                  </a:lnTo>
                  <a:lnTo>
                    <a:pt x="185" y="76"/>
                  </a:lnTo>
                  <a:lnTo>
                    <a:pt x="182" y="93"/>
                  </a:lnTo>
                  <a:lnTo>
                    <a:pt x="181" y="108"/>
                  </a:lnTo>
                  <a:lnTo>
                    <a:pt x="182" y="122"/>
                  </a:lnTo>
                  <a:lnTo>
                    <a:pt x="183" y="133"/>
                  </a:lnTo>
                  <a:lnTo>
                    <a:pt x="185" y="142"/>
                  </a:lnTo>
                  <a:lnTo>
                    <a:pt x="186" y="150"/>
                  </a:lnTo>
                  <a:lnTo>
                    <a:pt x="186" y="158"/>
                  </a:lnTo>
                  <a:lnTo>
                    <a:pt x="181" y="156"/>
                  </a:lnTo>
                  <a:lnTo>
                    <a:pt x="172" y="159"/>
                  </a:lnTo>
                  <a:lnTo>
                    <a:pt x="163" y="165"/>
                  </a:lnTo>
                  <a:lnTo>
                    <a:pt x="154" y="173"/>
                  </a:lnTo>
                  <a:lnTo>
                    <a:pt x="147" y="184"/>
                  </a:lnTo>
                  <a:lnTo>
                    <a:pt x="141" y="201"/>
                  </a:lnTo>
                  <a:lnTo>
                    <a:pt x="138" y="218"/>
                  </a:lnTo>
                  <a:lnTo>
                    <a:pt x="138" y="241"/>
                  </a:lnTo>
                  <a:lnTo>
                    <a:pt x="129" y="233"/>
                  </a:lnTo>
                  <a:lnTo>
                    <a:pt x="116" y="227"/>
                  </a:lnTo>
                  <a:lnTo>
                    <a:pt x="102" y="226"/>
                  </a:lnTo>
                  <a:lnTo>
                    <a:pt x="86" y="226"/>
                  </a:lnTo>
                  <a:lnTo>
                    <a:pt x="71" y="229"/>
                  </a:lnTo>
                  <a:lnTo>
                    <a:pt x="58" y="235"/>
                  </a:lnTo>
                  <a:lnTo>
                    <a:pt x="46" y="245"/>
                  </a:lnTo>
                  <a:lnTo>
                    <a:pt x="39" y="260"/>
                  </a:lnTo>
                  <a:lnTo>
                    <a:pt x="39" y="232"/>
                  </a:lnTo>
                  <a:lnTo>
                    <a:pt x="33" y="201"/>
                  </a:lnTo>
                  <a:lnTo>
                    <a:pt x="21" y="177"/>
                  </a:lnTo>
                  <a:lnTo>
                    <a:pt x="0" y="165"/>
                  </a:lnTo>
                  <a:lnTo>
                    <a:pt x="14" y="147"/>
                  </a:lnTo>
                  <a:lnTo>
                    <a:pt x="21" y="127"/>
                  </a:lnTo>
                  <a:lnTo>
                    <a:pt x="24" y="106"/>
                  </a:lnTo>
                  <a:lnTo>
                    <a:pt x="20" y="93"/>
                  </a:lnTo>
                  <a:lnTo>
                    <a:pt x="28" y="90"/>
                  </a:lnTo>
                  <a:lnTo>
                    <a:pt x="37" y="87"/>
                  </a:lnTo>
                  <a:lnTo>
                    <a:pt x="45" y="82"/>
                  </a:lnTo>
                  <a:lnTo>
                    <a:pt x="54" y="78"/>
                  </a:lnTo>
                  <a:lnTo>
                    <a:pt x="59" y="72"/>
                  </a:lnTo>
                  <a:lnTo>
                    <a:pt x="67" y="66"/>
                  </a:lnTo>
                  <a:lnTo>
                    <a:pt x="71" y="59"/>
                  </a:lnTo>
                  <a:lnTo>
                    <a:pt x="74" y="5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294" name="Freeform 299"/>
            <p:cNvSpPr>
              <a:spLocks/>
            </p:cNvSpPr>
            <p:nvPr/>
          </p:nvSpPr>
          <p:spPr bwMode="auto">
            <a:xfrm>
              <a:off x="1204" y="1158"/>
              <a:ext cx="138" cy="195"/>
            </a:xfrm>
            <a:custGeom>
              <a:avLst/>
              <a:gdLst>
                <a:gd name="T0" fmla="*/ 110 w 138"/>
                <a:gd name="T1" fmla="*/ 179 h 195"/>
                <a:gd name="T2" fmla="*/ 108 w 138"/>
                <a:gd name="T3" fmla="*/ 189 h 195"/>
                <a:gd name="T4" fmla="*/ 102 w 138"/>
                <a:gd name="T5" fmla="*/ 185 h 195"/>
                <a:gd name="T6" fmla="*/ 90 w 138"/>
                <a:gd name="T7" fmla="*/ 158 h 195"/>
                <a:gd name="T8" fmla="*/ 85 w 138"/>
                <a:gd name="T9" fmla="*/ 148 h 195"/>
                <a:gd name="T10" fmla="*/ 73 w 138"/>
                <a:gd name="T11" fmla="*/ 142 h 195"/>
                <a:gd name="T12" fmla="*/ 58 w 138"/>
                <a:gd name="T13" fmla="*/ 138 h 195"/>
                <a:gd name="T14" fmla="*/ 45 w 138"/>
                <a:gd name="T15" fmla="*/ 133 h 195"/>
                <a:gd name="T16" fmla="*/ 39 w 138"/>
                <a:gd name="T17" fmla="*/ 132 h 195"/>
                <a:gd name="T18" fmla="*/ 36 w 138"/>
                <a:gd name="T19" fmla="*/ 129 h 195"/>
                <a:gd name="T20" fmla="*/ 39 w 138"/>
                <a:gd name="T21" fmla="*/ 127 h 195"/>
                <a:gd name="T22" fmla="*/ 54 w 138"/>
                <a:gd name="T23" fmla="*/ 129 h 195"/>
                <a:gd name="T24" fmla="*/ 70 w 138"/>
                <a:gd name="T25" fmla="*/ 132 h 195"/>
                <a:gd name="T26" fmla="*/ 83 w 138"/>
                <a:gd name="T27" fmla="*/ 133 h 195"/>
                <a:gd name="T28" fmla="*/ 83 w 138"/>
                <a:gd name="T29" fmla="*/ 123 h 195"/>
                <a:gd name="T30" fmla="*/ 76 w 138"/>
                <a:gd name="T31" fmla="*/ 108 h 195"/>
                <a:gd name="T32" fmla="*/ 62 w 138"/>
                <a:gd name="T33" fmla="*/ 98 h 195"/>
                <a:gd name="T34" fmla="*/ 42 w 138"/>
                <a:gd name="T35" fmla="*/ 87 h 195"/>
                <a:gd name="T36" fmla="*/ 24 w 138"/>
                <a:gd name="T37" fmla="*/ 77 h 195"/>
                <a:gd name="T38" fmla="*/ 9 w 138"/>
                <a:gd name="T39" fmla="*/ 70 h 195"/>
                <a:gd name="T40" fmla="*/ 2 w 138"/>
                <a:gd name="T41" fmla="*/ 67 h 195"/>
                <a:gd name="T42" fmla="*/ 2 w 138"/>
                <a:gd name="T43" fmla="*/ 62 h 195"/>
                <a:gd name="T44" fmla="*/ 12 w 138"/>
                <a:gd name="T45" fmla="*/ 67 h 195"/>
                <a:gd name="T46" fmla="*/ 27 w 138"/>
                <a:gd name="T47" fmla="*/ 72 h 195"/>
                <a:gd name="T48" fmla="*/ 45 w 138"/>
                <a:gd name="T49" fmla="*/ 81 h 195"/>
                <a:gd name="T50" fmla="*/ 62 w 138"/>
                <a:gd name="T51" fmla="*/ 89 h 195"/>
                <a:gd name="T52" fmla="*/ 65 w 138"/>
                <a:gd name="T53" fmla="*/ 70 h 195"/>
                <a:gd name="T54" fmla="*/ 42 w 138"/>
                <a:gd name="T55" fmla="*/ 21 h 195"/>
                <a:gd name="T56" fmla="*/ 28 w 138"/>
                <a:gd name="T57" fmla="*/ 2 h 195"/>
                <a:gd name="T58" fmla="*/ 34 w 138"/>
                <a:gd name="T59" fmla="*/ 2 h 195"/>
                <a:gd name="T60" fmla="*/ 52 w 138"/>
                <a:gd name="T61" fmla="*/ 24 h 195"/>
                <a:gd name="T62" fmla="*/ 74 w 138"/>
                <a:gd name="T63" fmla="*/ 65 h 195"/>
                <a:gd name="T64" fmla="*/ 89 w 138"/>
                <a:gd name="T65" fmla="*/ 71 h 195"/>
                <a:gd name="T66" fmla="*/ 102 w 138"/>
                <a:gd name="T67" fmla="*/ 38 h 195"/>
                <a:gd name="T68" fmla="*/ 104 w 138"/>
                <a:gd name="T69" fmla="*/ 21 h 195"/>
                <a:gd name="T70" fmla="*/ 107 w 138"/>
                <a:gd name="T71" fmla="*/ 24 h 195"/>
                <a:gd name="T72" fmla="*/ 107 w 138"/>
                <a:gd name="T73" fmla="*/ 43 h 195"/>
                <a:gd name="T74" fmla="*/ 99 w 138"/>
                <a:gd name="T75" fmla="*/ 81 h 195"/>
                <a:gd name="T76" fmla="*/ 90 w 138"/>
                <a:gd name="T77" fmla="*/ 108 h 195"/>
                <a:gd name="T78" fmla="*/ 96 w 138"/>
                <a:gd name="T79" fmla="*/ 129 h 195"/>
                <a:gd name="T80" fmla="*/ 108 w 138"/>
                <a:gd name="T81" fmla="*/ 129 h 195"/>
                <a:gd name="T82" fmla="*/ 124 w 138"/>
                <a:gd name="T83" fmla="*/ 115 h 195"/>
                <a:gd name="T84" fmla="*/ 133 w 138"/>
                <a:gd name="T85" fmla="*/ 99 h 195"/>
                <a:gd name="T86" fmla="*/ 138 w 138"/>
                <a:gd name="T87" fmla="*/ 101 h 195"/>
                <a:gd name="T88" fmla="*/ 133 w 138"/>
                <a:gd name="T89" fmla="*/ 117 h 195"/>
                <a:gd name="T90" fmla="*/ 113 w 138"/>
                <a:gd name="T91" fmla="*/ 142 h 195"/>
                <a:gd name="T92" fmla="*/ 105 w 138"/>
                <a:gd name="T93" fmla="*/ 155 h 195"/>
                <a:gd name="T94" fmla="*/ 110 w 138"/>
                <a:gd name="T95" fmla="*/ 169 h 1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8"/>
                <a:gd name="T145" fmla="*/ 0 h 195"/>
                <a:gd name="T146" fmla="*/ 138 w 138"/>
                <a:gd name="T147" fmla="*/ 195 h 1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8" h="195">
                  <a:moveTo>
                    <a:pt x="111" y="173"/>
                  </a:moveTo>
                  <a:lnTo>
                    <a:pt x="110" y="179"/>
                  </a:lnTo>
                  <a:lnTo>
                    <a:pt x="110" y="183"/>
                  </a:lnTo>
                  <a:lnTo>
                    <a:pt x="108" y="189"/>
                  </a:lnTo>
                  <a:lnTo>
                    <a:pt x="108" y="195"/>
                  </a:lnTo>
                  <a:lnTo>
                    <a:pt x="102" y="185"/>
                  </a:lnTo>
                  <a:lnTo>
                    <a:pt x="96" y="172"/>
                  </a:lnTo>
                  <a:lnTo>
                    <a:pt x="90" y="158"/>
                  </a:lnTo>
                  <a:lnTo>
                    <a:pt x="89" y="149"/>
                  </a:lnTo>
                  <a:lnTo>
                    <a:pt x="85" y="148"/>
                  </a:lnTo>
                  <a:lnTo>
                    <a:pt x="79" y="145"/>
                  </a:lnTo>
                  <a:lnTo>
                    <a:pt x="73" y="142"/>
                  </a:lnTo>
                  <a:lnTo>
                    <a:pt x="65" y="139"/>
                  </a:lnTo>
                  <a:lnTo>
                    <a:pt x="58" y="138"/>
                  </a:lnTo>
                  <a:lnTo>
                    <a:pt x="52" y="135"/>
                  </a:lnTo>
                  <a:lnTo>
                    <a:pt x="45" y="133"/>
                  </a:lnTo>
                  <a:lnTo>
                    <a:pt x="40" y="133"/>
                  </a:lnTo>
                  <a:lnTo>
                    <a:pt x="39" y="132"/>
                  </a:lnTo>
                  <a:lnTo>
                    <a:pt x="37" y="130"/>
                  </a:lnTo>
                  <a:lnTo>
                    <a:pt x="36" y="129"/>
                  </a:lnTo>
                  <a:lnTo>
                    <a:pt x="34" y="127"/>
                  </a:lnTo>
                  <a:lnTo>
                    <a:pt x="39" y="127"/>
                  </a:lnTo>
                  <a:lnTo>
                    <a:pt x="46" y="129"/>
                  </a:lnTo>
                  <a:lnTo>
                    <a:pt x="54" y="129"/>
                  </a:lnTo>
                  <a:lnTo>
                    <a:pt x="62" y="130"/>
                  </a:lnTo>
                  <a:lnTo>
                    <a:pt x="70" y="132"/>
                  </a:lnTo>
                  <a:lnTo>
                    <a:pt x="77" y="133"/>
                  </a:lnTo>
                  <a:lnTo>
                    <a:pt x="83" y="133"/>
                  </a:lnTo>
                  <a:lnTo>
                    <a:pt x="86" y="135"/>
                  </a:lnTo>
                  <a:lnTo>
                    <a:pt x="83" y="123"/>
                  </a:lnTo>
                  <a:lnTo>
                    <a:pt x="80" y="114"/>
                  </a:lnTo>
                  <a:lnTo>
                    <a:pt x="76" y="108"/>
                  </a:lnTo>
                  <a:lnTo>
                    <a:pt x="73" y="102"/>
                  </a:lnTo>
                  <a:lnTo>
                    <a:pt x="62" y="98"/>
                  </a:lnTo>
                  <a:lnTo>
                    <a:pt x="52" y="93"/>
                  </a:lnTo>
                  <a:lnTo>
                    <a:pt x="42" y="87"/>
                  </a:lnTo>
                  <a:lnTo>
                    <a:pt x="33" y="83"/>
                  </a:lnTo>
                  <a:lnTo>
                    <a:pt x="24" y="77"/>
                  </a:lnTo>
                  <a:lnTo>
                    <a:pt x="17" y="72"/>
                  </a:lnTo>
                  <a:lnTo>
                    <a:pt x="9" y="70"/>
                  </a:lnTo>
                  <a:lnTo>
                    <a:pt x="5" y="68"/>
                  </a:lnTo>
                  <a:lnTo>
                    <a:pt x="2" y="67"/>
                  </a:lnTo>
                  <a:lnTo>
                    <a:pt x="0" y="64"/>
                  </a:lnTo>
                  <a:lnTo>
                    <a:pt x="2" y="62"/>
                  </a:lnTo>
                  <a:lnTo>
                    <a:pt x="8" y="64"/>
                  </a:lnTo>
                  <a:lnTo>
                    <a:pt x="12" y="67"/>
                  </a:lnTo>
                  <a:lnTo>
                    <a:pt x="20" y="70"/>
                  </a:lnTo>
                  <a:lnTo>
                    <a:pt x="27" y="72"/>
                  </a:lnTo>
                  <a:lnTo>
                    <a:pt x="36" y="77"/>
                  </a:lnTo>
                  <a:lnTo>
                    <a:pt x="45" y="81"/>
                  </a:lnTo>
                  <a:lnTo>
                    <a:pt x="54" y="86"/>
                  </a:lnTo>
                  <a:lnTo>
                    <a:pt x="62" y="89"/>
                  </a:lnTo>
                  <a:lnTo>
                    <a:pt x="70" y="90"/>
                  </a:lnTo>
                  <a:lnTo>
                    <a:pt x="65" y="70"/>
                  </a:lnTo>
                  <a:lnTo>
                    <a:pt x="54" y="44"/>
                  </a:lnTo>
                  <a:lnTo>
                    <a:pt x="42" y="21"/>
                  </a:lnTo>
                  <a:lnTo>
                    <a:pt x="31" y="7"/>
                  </a:lnTo>
                  <a:lnTo>
                    <a:pt x="28" y="2"/>
                  </a:lnTo>
                  <a:lnTo>
                    <a:pt x="30" y="0"/>
                  </a:lnTo>
                  <a:lnTo>
                    <a:pt x="34" y="2"/>
                  </a:lnTo>
                  <a:lnTo>
                    <a:pt x="42" y="9"/>
                  </a:lnTo>
                  <a:lnTo>
                    <a:pt x="52" y="24"/>
                  </a:lnTo>
                  <a:lnTo>
                    <a:pt x="64" y="44"/>
                  </a:lnTo>
                  <a:lnTo>
                    <a:pt x="74" y="65"/>
                  </a:lnTo>
                  <a:lnTo>
                    <a:pt x="80" y="81"/>
                  </a:lnTo>
                  <a:lnTo>
                    <a:pt x="89" y="71"/>
                  </a:lnTo>
                  <a:lnTo>
                    <a:pt x="96" y="55"/>
                  </a:lnTo>
                  <a:lnTo>
                    <a:pt x="102" y="38"/>
                  </a:lnTo>
                  <a:lnTo>
                    <a:pt x="104" y="25"/>
                  </a:lnTo>
                  <a:lnTo>
                    <a:pt x="104" y="21"/>
                  </a:lnTo>
                  <a:lnTo>
                    <a:pt x="105" y="19"/>
                  </a:lnTo>
                  <a:lnTo>
                    <a:pt x="107" y="24"/>
                  </a:lnTo>
                  <a:lnTo>
                    <a:pt x="107" y="30"/>
                  </a:lnTo>
                  <a:lnTo>
                    <a:pt x="107" y="43"/>
                  </a:lnTo>
                  <a:lnTo>
                    <a:pt x="105" y="61"/>
                  </a:lnTo>
                  <a:lnTo>
                    <a:pt x="99" y="81"/>
                  </a:lnTo>
                  <a:lnTo>
                    <a:pt x="86" y="98"/>
                  </a:lnTo>
                  <a:lnTo>
                    <a:pt x="90" y="108"/>
                  </a:lnTo>
                  <a:lnTo>
                    <a:pt x="95" y="118"/>
                  </a:lnTo>
                  <a:lnTo>
                    <a:pt x="96" y="129"/>
                  </a:lnTo>
                  <a:lnTo>
                    <a:pt x="98" y="135"/>
                  </a:lnTo>
                  <a:lnTo>
                    <a:pt x="108" y="129"/>
                  </a:lnTo>
                  <a:lnTo>
                    <a:pt x="117" y="123"/>
                  </a:lnTo>
                  <a:lnTo>
                    <a:pt x="124" y="115"/>
                  </a:lnTo>
                  <a:lnTo>
                    <a:pt x="130" y="105"/>
                  </a:lnTo>
                  <a:lnTo>
                    <a:pt x="133" y="99"/>
                  </a:lnTo>
                  <a:lnTo>
                    <a:pt x="136" y="98"/>
                  </a:lnTo>
                  <a:lnTo>
                    <a:pt x="138" y="101"/>
                  </a:lnTo>
                  <a:lnTo>
                    <a:pt x="138" y="106"/>
                  </a:lnTo>
                  <a:lnTo>
                    <a:pt x="133" y="117"/>
                  </a:lnTo>
                  <a:lnTo>
                    <a:pt x="124" y="130"/>
                  </a:lnTo>
                  <a:lnTo>
                    <a:pt x="113" y="142"/>
                  </a:lnTo>
                  <a:lnTo>
                    <a:pt x="102" y="149"/>
                  </a:lnTo>
                  <a:lnTo>
                    <a:pt x="105" y="155"/>
                  </a:lnTo>
                  <a:lnTo>
                    <a:pt x="107" y="163"/>
                  </a:lnTo>
                  <a:lnTo>
                    <a:pt x="110" y="169"/>
                  </a:lnTo>
                  <a:lnTo>
                    <a:pt x="111" y="173"/>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295" name="Freeform 300"/>
            <p:cNvSpPr>
              <a:spLocks/>
            </p:cNvSpPr>
            <p:nvPr/>
          </p:nvSpPr>
          <p:spPr bwMode="auto">
            <a:xfrm>
              <a:off x="1036" y="1643"/>
              <a:ext cx="136" cy="176"/>
            </a:xfrm>
            <a:custGeom>
              <a:avLst/>
              <a:gdLst>
                <a:gd name="T0" fmla="*/ 128 w 136"/>
                <a:gd name="T1" fmla="*/ 1 h 176"/>
                <a:gd name="T2" fmla="*/ 115 w 136"/>
                <a:gd name="T3" fmla="*/ 4 h 176"/>
                <a:gd name="T4" fmla="*/ 106 w 136"/>
                <a:gd name="T5" fmla="*/ 12 h 176"/>
                <a:gd name="T6" fmla="*/ 96 w 136"/>
                <a:gd name="T7" fmla="*/ 28 h 176"/>
                <a:gd name="T8" fmla="*/ 81 w 136"/>
                <a:gd name="T9" fmla="*/ 32 h 176"/>
                <a:gd name="T10" fmla="*/ 64 w 136"/>
                <a:gd name="T11" fmla="*/ 35 h 176"/>
                <a:gd name="T12" fmla="*/ 43 w 136"/>
                <a:gd name="T13" fmla="*/ 40 h 176"/>
                <a:gd name="T14" fmla="*/ 27 w 136"/>
                <a:gd name="T15" fmla="*/ 47 h 176"/>
                <a:gd name="T16" fmla="*/ 21 w 136"/>
                <a:gd name="T17" fmla="*/ 55 h 176"/>
                <a:gd name="T18" fmla="*/ 21 w 136"/>
                <a:gd name="T19" fmla="*/ 55 h 176"/>
                <a:gd name="T20" fmla="*/ 30 w 136"/>
                <a:gd name="T21" fmla="*/ 52 h 176"/>
                <a:gd name="T22" fmla="*/ 43 w 136"/>
                <a:gd name="T23" fmla="*/ 47 h 176"/>
                <a:gd name="T24" fmla="*/ 59 w 136"/>
                <a:gd name="T25" fmla="*/ 43 h 176"/>
                <a:gd name="T26" fmla="*/ 77 w 136"/>
                <a:gd name="T27" fmla="*/ 43 h 176"/>
                <a:gd name="T28" fmla="*/ 78 w 136"/>
                <a:gd name="T29" fmla="*/ 56 h 176"/>
                <a:gd name="T30" fmla="*/ 66 w 136"/>
                <a:gd name="T31" fmla="*/ 81 h 176"/>
                <a:gd name="T32" fmla="*/ 56 w 136"/>
                <a:gd name="T33" fmla="*/ 89 h 176"/>
                <a:gd name="T34" fmla="*/ 41 w 136"/>
                <a:gd name="T35" fmla="*/ 93 h 176"/>
                <a:gd name="T36" fmla="*/ 24 w 136"/>
                <a:gd name="T37" fmla="*/ 97 h 176"/>
                <a:gd name="T38" fmla="*/ 9 w 136"/>
                <a:gd name="T39" fmla="*/ 100 h 176"/>
                <a:gd name="T40" fmla="*/ 2 w 136"/>
                <a:gd name="T41" fmla="*/ 103 h 176"/>
                <a:gd name="T42" fmla="*/ 2 w 136"/>
                <a:gd name="T43" fmla="*/ 105 h 176"/>
                <a:gd name="T44" fmla="*/ 12 w 136"/>
                <a:gd name="T45" fmla="*/ 105 h 176"/>
                <a:gd name="T46" fmla="*/ 24 w 136"/>
                <a:gd name="T47" fmla="*/ 103 h 176"/>
                <a:gd name="T48" fmla="*/ 37 w 136"/>
                <a:gd name="T49" fmla="*/ 100 h 176"/>
                <a:gd name="T50" fmla="*/ 52 w 136"/>
                <a:gd name="T51" fmla="*/ 99 h 176"/>
                <a:gd name="T52" fmla="*/ 49 w 136"/>
                <a:gd name="T53" fmla="*/ 109 h 176"/>
                <a:gd name="T54" fmla="*/ 33 w 136"/>
                <a:gd name="T55" fmla="*/ 142 h 176"/>
                <a:gd name="T56" fmla="*/ 37 w 136"/>
                <a:gd name="T57" fmla="*/ 159 h 176"/>
                <a:gd name="T58" fmla="*/ 58 w 136"/>
                <a:gd name="T59" fmla="*/ 117 h 176"/>
                <a:gd name="T60" fmla="*/ 71 w 136"/>
                <a:gd name="T61" fmla="*/ 118 h 176"/>
                <a:gd name="T62" fmla="*/ 84 w 136"/>
                <a:gd name="T63" fmla="*/ 148 h 176"/>
                <a:gd name="T64" fmla="*/ 96 w 136"/>
                <a:gd name="T65" fmla="*/ 162 h 176"/>
                <a:gd name="T66" fmla="*/ 95 w 136"/>
                <a:gd name="T67" fmla="*/ 158 h 176"/>
                <a:gd name="T68" fmla="*/ 86 w 136"/>
                <a:gd name="T69" fmla="*/ 137 h 176"/>
                <a:gd name="T70" fmla="*/ 78 w 136"/>
                <a:gd name="T71" fmla="*/ 106 h 176"/>
                <a:gd name="T72" fmla="*/ 81 w 136"/>
                <a:gd name="T73" fmla="*/ 83 h 176"/>
                <a:gd name="T74" fmla="*/ 96 w 136"/>
                <a:gd name="T75" fmla="*/ 55 h 176"/>
                <a:gd name="T76" fmla="*/ 109 w 136"/>
                <a:gd name="T77" fmla="*/ 56 h 176"/>
                <a:gd name="T78" fmla="*/ 127 w 136"/>
                <a:gd name="T79" fmla="*/ 84 h 176"/>
                <a:gd name="T80" fmla="*/ 131 w 136"/>
                <a:gd name="T81" fmla="*/ 112 h 176"/>
                <a:gd name="T82" fmla="*/ 136 w 136"/>
                <a:gd name="T83" fmla="*/ 108 h 176"/>
                <a:gd name="T84" fmla="*/ 133 w 136"/>
                <a:gd name="T85" fmla="*/ 83 h 176"/>
                <a:gd name="T86" fmla="*/ 121 w 136"/>
                <a:gd name="T87" fmla="*/ 47 h 176"/>
                <a:gd name="T88" fmla="*/ 121 w 136"/>
                <a:gd name="T89" fmla="*/ 29 h 176"/>
                <a:gd name="T90" fmla="*/ 133 w 136"/>
                <a:gd name="T91" fmla="*/ 9 h 176"/>
                <a:gd name="T92" fmla="*/ 136 w 136"/>
                <a:gd name="T93" fmla="*/ 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6"/>
                <a:gd name="T142" fmla="*/ 0 h 176"/>
                <a:gd name="T143" fmla="*/ 136 w 136"/>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6" h="176">
                  <a:moveTo>
                    <a:pt x="136" y="0"/>
                  </a:moveTo>
                  <a:lnTo>
                    <a:pt x="128" y="1"/>
                  </a:lnTo>
                  <a:lnTo>
                    <a:pt x="123" y="3"/>
                  </a:lnTo>
                  <a:lnTo>
                    <a:pt x="115" y="4"/>
                  </a:lnTo>
                  <a:lnTo>
                    <a:pt x="108" y="4"/>
                  </a:lnTo>
                  <a:lnTo>
                    <a:pt x="106" y="12"/>
                  </a:lnTo>
                  <a:lnTo>
                    <a:pt x="102" y="21"/>
                  </a:lnTo>
                  <a:lnTo>
                    <a:pt x="96" y="28"/>
                  </a:lnTo>
                  <a:lnTo>
                    <a:pt x="89" y="31"/>
                  </a:lnTo>
                  <a:lnTo>
                    <a:pt x="81" y="32"/>
                  </a:lnTo>
                  <a:lnTo>
                    <a:pt x="72" y="32"/>
                  </a:lnTo>
                  <a:lnTo>
                    <a:pt x="64" y="35"/>
                  </a:lnTo>
                  <a:lnTo>
                    <a:pt x="53" y="37"/>
                  </a:lnTo>
                  <a:lnTo>
                    <a:pt x="43" y="40"/>
                  </a:lnTo>
                  <a:lnTo>
                    <a:pt x="34" y="44"/>
                  </a:lnTo>
                  <a:lnTo>
                    <a:pt x="27" y="47"/>
                  </a:lnTo>
                  <a:lnTo>
                    <a:pt x="22" y="52"/>
                  </a:lnTo>
                  <a:lnTo>
                    <a:pt x="21" y="55"/>
                  </a:lnTo>
                  <a:lnTo>
                    <a:pt x="19" y="55"/>
                  </a:lnTo>
                  <a:lnTo>
                    <a:pt x="21" y="55"/>
                  </a:lnTo>
                  <a:lnTo>
                    <a:pt x="25" y="53"/>
                  </a:lnTo>
                  <a:lnTo>
                    <a:pt x="30" y="52"/>
                  </a:lnTo>
                  <a:lnTo>
                    <a:pt x="35" y="49"/>
                  </a:lnTo>
                  <a:lnTo>
                    <a:pt x="43" y="47"/>
                  </a:lnTo>
                  <a:lnTo>
                    <a:pt x="50" y="44"/>
                  </a:lnTo>
                  <a:lnTo>
                    <a:pt x="59" y="43"/>
                  </a:lnTo>
                  <a:lnTo>
                    <a:pt x="68" y="43"/>
                  </a:lnTo>
                  <a:lnTo>
                    <a:pt x="77" y="43"/>
                  </a:lnTo>
                  <a:lnTo>
                    <a:pt x="84" y="44"/>
                  </a:lnTo>
                  <a:lnTo>
                    <a:pt x="78" y="56"/>
                  </a:lnTo>
                  <a:lnTo>
                    <a:pt x="72" y="69"/>
                  </a:lnTo>
                  <a:lnTo>
                    <a:pt x="66" y="81"/>
                  </a:lnTo>
                  <a:lnTo>
                    <a:pt x="61" y="87"/>
                  </a:lnTo>
                  <a:lnTo>
                    <a:pt x="56" y="89"/>
                  </a:lnTo>
                  <a:lnTo>
                    <a:pt x="49" y="92"/>
                  </a:lnTo>
                  <a:lnTo>
                    <a:pt x="41" y="93"/>
                  </a:lnTo>
                  <a:lnTo>
                    <a:pt x="33" y="96"/>
                  </a:lnTo>
                  <a:lnTo>
                    <a:pt x="24" y="97"/>
                  </a:lnTo>
                  <a:lnTo>
                    <a:pt x="16" y="99"/>
                  </a:lnTo>
                  <a:lnTo>
                    <a:pt x="9" y="100"/>
                  </a:lnTo>
                  <a:lnTo>
                    <a:pt x="4" y="102"/>
                  </a:lnTo>
                  <a:lnTo>
                    <a:pt x="2" y="103"/>
                  </a:lnTo>
                  <a:lnTo>
                    <a:pt x="0" y="103"/>
                  </a:lnTo>
                  <a:lnTo>
                    <a:pt x="2" y="105"/>
                  </a:lnTo>
                  <a:lnTo>
                    <a:pt x="7" y="105"/>
                  </a:lnTo>
                  <a:lnTo>
                    <a:pt x="12" y="105"/>
                  </a:lnTo>
                  <a:lnTo>
                    <a:pt x="18" y="103"/>
                  </a:lnTo>
                  <a:lnTo>
                    <a:pt x="24" y="103"/>
                  </a:lnTo>
                  <a:lnTo>
                    <a:pt x="31" y="102"/>
                  </a:lnTo>
                  <a:lnTo>
                    <a:pt x="37" y="100"/>
                  </a:lnTo>
                  <a:lnTo>
                    <a:pt x="44" y="100"/>
                  </a:lnTo>
                  <a:lnTo>
                    <a:pt x="52" y="99"/>
                  </a:lnTo>
                  <a:lnTo>
                    <a:pt x="58" y="97"/>
                  </a:lnTo>
                  <a:lnTo>
                    <a:pt x="49" y="109"/>
                  </a:lnTo>
                  <a:lnTo>
                    <a:pt x="40" y="121"/>
                  </a:lnTo>
                  <a:lnTo>
                    <a:pt x="33" y="142"/>
                  </a:lnTo>
                  <a:lnTo>
                    <a:pt x="30" y="176"/>
                  </a:lnTo>
                  <a:lnTo>
                    <a:pt x="37" y="159"/>
                  </a:lnTo>
                  <a:lnTo>
                    <a:pt x="47" y="137"/>
                  </a:lnTo>
                  <a:lnTo>
                    <a:pt x="58" y="117"/>
                  </a:lnTo>
                  <a:lnTo>
                    <a:pt x="68" y="103"/>
                  </a:lnTo>
                  <a:lnTo>
                    <a:pt x="71" y="118"/>
                  </a:lnTo>
                  <a:lnTo>
                    <a:pt x="77" y="134"/>
                  </a:lnTo>
                  <a:lnTo>
                    <a:pt x="84" y="148"/>
                  </a:lnTo>
                  <a:lnTo>
                    <a:pt x="92" y="158"/>
                  </a:lnTo>
                  <a:lnTo>
                    <a:pt x="96" y="162"/>
                  </a:lnTo>
                  <a:lnTo>
                    <a:pt x="96" y="161"/>
                  </a:lnTo>
                  <a:lnTo>
                    <a:pt x="95" y="158"/>
                  </a:lnTo>
                  <a:lnTo>
                    <a:pt x="92" y="154"/>
                  </a:lnTo>
                  <a:lnTo>
                    <a:pt x="86" y="137"/>
                  </a:lnTo>
                  <a:lnTo>
                    <a:pt x="81" y="121"/>
                  </a:lnTo>
                  <a:lnTo>
                    <a:pt x="78" y="106"/>
                  </a:lnTo>
                  <a:lnTo>
                    <a:pt x="78" y="94"/>
                  </a:lnTo>
                  <a:lnTo>
                    <a:pt x="81" y="83"/>
                  </a:lnTo>
                  <a:lnTo>
                    <a:pt x="89" y="68"/>
                  </a:lnTo>
                  <a:lnTo>
                    <a:pt x="96" y="55"/>
                  </a:lnTo>
                  <a:lnTo>
                    <a:pt x="100" y="47"/>
                  </a:lnTo>
                  <a:lnTo>
                    <a:pt x="109" y="56"/>
                  </a:lnTo>
                  <a:lnTo>
                    <a:pt x="120" y="69"/>
                  </a:lnTo>
                  <a:lnTo>
                    <a:pt x="127" y="84"/>
                  </a:lnTo>
                  <a:lnTo>
                    <a:pt x="131" y="105"/>
                  </a:lnTo>
                  <a:lnTo>
                    <a:pt x="131" y="112"/>
                  </a:lnTo>
                  <a:lnTo>
                    <a:pt x="134" y="112"/>
                  </a:lnTo>
                  <a:lnTo>
                    <a:pt x="136" y="108"/>
                  </a:lnTo>
                  <a:lnTo>
                    <a:pt x="136" y="102"/>
                  </a:lnTo>
                  <a:lnTo>
                    <a:pt x="133" y="83"/>
                  </a:lnTo>
                  <a:lnTo>
                    <a:pt x="128" y="62"/>
                  </a:lnTo>
                  <a:lnTo>
                    <a:pt x="121" y="47"/>
                  </a:lnTo>
                  <a:lnTo>
                    <a:pt x="115" y="38"/>
                  </a:lnTo>
                  <a:lnTo>
                    <a:pt x="121" y="29"/>
                  </a:lnTo>
                  <a:lnTo>
                    <a:pt x="127" y="19"/>
                  </a:lnTo>
                  <a:lnTo>
                    <a:pt x="133" y="9"/>
                  </a:lnTo>
                  <a:lnTo>
                    <a:pt x="136" y="0"/>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296" name="Freeform 301"/>
            <p:cNvSpPr>
              <a:spLocks/>
            </p:cNvSpPr>
            <p:nvPr/>
          </p:nvSpPr>
          <p:spPr bwMode="auto">
            <a:xfrm>
              <a:off x="1249" y="1403"/>
              <a:ext cx="193" cy="150"/>
            </a:xfrm>
            <a:custGeom>
              <a:avLst/>
              <a:gdLst>
                <a:gd name="T0" fmla="*/ 115 w 193"/>
                <a:gd name="T1" fmla="*/ 9 h 150"/>
                <a:gd name="T2" fmla="*/ 134 w 193"/>
                <a:gd name="T3" fmla="*/ 9 h 150"/>
                <a:gd name="T4" fmla="*/ 152 w 193"/>
                <a:gd name="T5" fmla="*/ 20 h 150"/>
                <a:gd name="T6" fmla="*/ 155 w 193"/>
                <a:gd name="T7" fmla="*/ 30 h 150"/>
                <a:gd name="T8" fmla="*/ 150 w 193"/>
                <a:gd name="T9" fmla="*/ 46 h 150"/>
                <a:gd name="T10" fmla="*/ 124 w 193"/>
                <a:gd name="T11" fmla="*/ 54 h 150"/>
                <a:gd name="T12" fmla="*/ 112 w 193"/>
                <a:gd name="T13" fmla="*/ 64 h 150"/>
                <a:gd name="T14" fmla="*/ 110 w 193"/>
                <a:gd name="T15" fmla="*/ 68 h 150"/>
                <a:gd name="T16" fmla="*/ 116 w 193"/>
                <a:gd name="T17" fmla="*/ 65 h 150"/>
                <a:gd name="T18" fmla="*/ 135 w 193"/>
                <a:gd name="T19" fmla="*/ 61 h 150"/>
                <a:gd name="T20" fmla="*/ 144 w 193"/>
                <a:gd name="T21" fmla="*/ 68 h 150"/>
                <a:gd name="T22" fmla="*/ 149 w 193"/>
                <a:gd name="T23" fmla="*/ 74 h 150"/>
                <a:gd name="T24" fmla="*/ 149 w 193"/>
                <a:gd name="T25" fmla="*/ 83 h 150"/>
                <a:gd name="T26" fmla="*/ 143 w 193"/>
                <a:gd name="T27" fmla="*/ 94 h 150"/>
                <a:gd name="T28" fmla="*/ 149 w 193"/>
                <a:gd name="T29" fmla="*/ 98 h 150"/>
                <a:gd name="T30" fmla="*/ 169 w 193"/>
                <a:gd name="T31" fmla="*/ 95 h 150"/>
                <a:gd name="T32" fmla="*/ 190 w 193"/>
                <a:gd name="T33" fmla="*/ 113 h 150"/>
                <a:gd name="T34" fmla="*/ 186 w 193"/>
                <a:gd name="T35" fmla="*/ 141 h 150"/>
                <a:gd name="T36" fmla="*/ 158 w 193"/>
                <a:gd name="T37" fmla="*/ 150 h 150"/>
                <a:gd name="T38" fmla="*/ 140 w 193"/>
                <a:gd name="T39" fmla="*/ 130 h 150"/>
                <a:gd name="T40" fmla="*/ 135 w 193"/>
                <a:gd name="T41" fmla="*/ 111 h 150"/>
                <a:gd name="T42" fmla="*/ 110 w 193"/>
                <a:gd name="T43" fmla="*/ 94 h 150"/>
                <a:gd name="T44" fmla="*/ 107 w 193"/>
                <a:gd name="T45" fmla="*/ 94 h 150"/>
                <a:gd name="T46" fmla="*/ 112 w 193"/>
                <a:gd name="T47" fmla="*/ 116 h 150"/>
                <a:gd name="T48" fmla="*/ 100 w 193"/>
                <a:gd name="T49" fmla="*/ 136 h 150"/>
                <a:gd name="T50" fmla="*/ 81 w 193"/>
                <a:gd name="T51" fmla="*/ 144 h 150"/>
                <a:gd name="T52" fmla="*/ 60 w 193"/>
                <a:gd name="T53" fmla="*/ 135 h 150"/>
                <a:gd name="T54" fmla="*/ 50 w 193"/>
                <a:gd name="T55" fmla="*/ 117 h 150"/>
                <a:gd name="T56" fmla="*/ 53 w 193"/>
                <a:gd name="T57" fmla="*/ 98 h 150"/>
                <a:gd name="T58" fmla="*/ 63 w 193"/>
                <a:gd name="T59" fmla="*/ 88 h 150"/>
                <a:gd name="T60" fmla="*/ 44 w 193"/>
                <a:gd name="T61" fmla="*/ 77 h 150"/>
                <a:gd name="T62" fmla="*/ 37 w 193"/>
                <a:gd name="T63" fmla="*/ 85 h 150"/>
                <a:gd name="T64" fmla="*/ 10 w 193"/>
                <a:gd name="T65" fmla="*/ 83 h 150"/>
                <a:gd name="T66" fmla="*/ 0 w 193"/>
                <a:gd name="T67" fmla="*/ 67 h 150"/>
                <a:gd name="T68" fmla="*/ 9 w 193"/>
                <a:gd name="T69" fmla="*/ 45 h 150"/>
                <a:gd name="T70" fmla="*/ 16 w 193"/>
                <a:gd name="T71" fmla="*/ 37 h 150"/>
                <a:gd name="T72" fmla="*/ 26 w 193"/>
                <a:gd name="T73" fmla="*/ 34 h 150"/>
                <a:gd name="T74" fmla="*/ 34 w 193"/>
                <a:gd name="T75" fmla="*/ 33 h 150"/>
                <a:gd name="T76" fmla="*/ 38 w 193"/>
                <a:gd name="T77" fmla="*/ 9 h 150"/>
                <a:gd name="T78" fmla="*/ 59 w 193"/>
                <a:gd name="T79" fmla="*/ 0 h 150"/>
                <a:gd name="T80" fmla="*/ 79 w 193"/>
                <a:gd name="T81" fmla="*/ 6 h 150"/>
                <a:gd name="T82" fmla="*/ 76 w 193"/>
                <a:gd name="T83" fmla="*/ 36 h 150"/>
                <a:gd name="T84" fmla="*/ 94 w 193"/>
                <a:gd name="T85" fmla="*/ 48 h 150"/>
                <a:gd name="T86" fmla="*/ 94 w 193"/>
                <a:gd name="T87" fmla="*/ 60 h 150"/>
                <a:gd name="T88" fmla="*/ 100 w 193"/>
                <a:gd name="T89" fmla="*/ 57 h 150"/>
                <a:gd name="T90" fmla="*/ 107 w 193"/>
                <a:gd name="T91" fmla="*/ 45 h 150"/>
                <a:gd name="T92" fmla="*/ 103 w 193"/>
                <a:gd name="T93" fmla="*/ 24 h 15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93"/>
                <a:gd name="T142" fmla="*/ 0 h 150"/>
                <a:gd name="T143" fmla="*/ 193 w 193"/>
                <a:gd name="T144" fmla="*/ 150 h 15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93" h="150">
                  <a:moveTo>
                    <a:pt x="106" y="15"/>
                  </a:moveTo>
                  <a:lnTo>
                    <a:pt x="109" y="12"/>
                  </a:lnTo>
                  <a:lnTo>
                    <a:pt x="115" y="9"/>
                  </a:lnTo>
                  <a:lnTo>
                    <a:pt x="121" y="8"/>
                  </a:lnTo>
                  <a:lnTo>
                    <a:pt x="128" y="9"/>
                  </a:lnTo>
                  <a:lnTo>
                    <a:pt x="134" y="9"/>
                  </a:lnTo>
                  <a:lnTo>
                    <a:pt x="140" y="11"/>
                  </a:lnTo>
                  <a:lnTo>
                    <a:pt x="146" y="14"/>
                  </a:lnTo>
                  <a:lnTo>
                    <a:pt x="152" y="20"/>
                  </a:lnTo>
                  <a:lnTo>
                    <a:pt x="150" y="18"/>
                  </a:lnTo>
                  <a:lnTo>
                    <a:pt x="153" y="23"/>
                  </a:lnTo>
                  <a:lnTo>
                    <a:pt x="155" y="30"/>
                  </a:lnTo>
                  <a:lnTo>
                    <a:pt x="155" y="37"/>
                  </a:lnTo>
                  <a:lnTo>
                    <a:pt x="153" y="42"/>
                  </a:lnTo>
                  <a:lnTo>
                    <a:pt x="150" y="46"/>
                  </a:lnTo>
                  <a:lnTo>
                    <a:pt x="147" y="52"/>
                  </a:lnTo>
                  <a:lnTo>
                    <a:pt x="138" y="55"/>
                  </a:lnTo>
                  <a:lnTo>
                    <a:pt x="124" y="54"/>
                  </a:lnTo>
                  <a:lnTo>
                    <a:pt x="119" y="57"/>
                  </a:lnTo>
                  <a:lnTo>
                    <a:pt x="116" y="61"/>
                  </a:lnTo>
                  <a:lnTo>
                    <a:pt x="112" y="64"/>
                  </a:lnTo>
                  <a:lnTo>
                    <a:pt x="109" y="65"/>
                  </a:lnTo>
                  <a:lnTo>
                    <a:pt x="110" y="67"/>
                  </a:lnTo>
                  <a:lnTo>
                    <a:pt x="110" y="68"/>
                  </a:lnTo>
                  <a:lnTo>
                    <a:pt x="112" y="70"/>
                  </a:lnTo>
                  <a:lnTo>
                    <a:pt x="112" y="71"/>
                  </a:lnTo>
                  <a:lnTo>
                    <a:pt x="116" y="65"/>
                  </a:lnTo>
                  <a:lnTo>
                    <a:pt x="122" y="61"/>
                  </a:lnTo>
                  <a:lnTo>
                    <a:pt x="128" y="60"/>
                  </a:lnTo>
                  <a:lnTo>
                    <a:pt x="135" y="61"/>
                  </a:lnTo>
                  <a:lnTo>
                    <a:pt x="140" y="64"/>
                  </a:lnTo>
                  <a:lnTo>
                    <a:pt x="143" y="65"/>
                  </a:lnTo>
                  <a:lnTo>
                    <a:pt x="144" y="68"/>
                  </a:lnTo>
                  <a:lnTo>
                    <a:pt x="147" y="71"/>
                  </a:lnTo>
                  <a:lnTo>
                    <a:pt x="149" y="73"/>
                  </a:lnTo>
                  <a:lnTo>
                    <a:pt x="149" y="74"/>
                  </a:lnTo>
                  <a:lnTo>
                    <a:pt x="149" y="77"/>
                  </a:lnTo>
                  <a:lnTo>
                    <a:pt x="149" y="79"/>
                  </a:lnTo>
                  <a:lnTo>
                    <a:pt x="149" y="83"/>
                  </a:lnTo>
                  <a:lnTo>
                    <a:pt x="147" y="86"/>
                  </a:lnTo>
                  <a:lnTo>
                    <a:pt x="146" y="91"/>
                  </a:lnTo>
                  <a:lnTo>
                    <a:pt x="143" y="94"/>
                  </a:lnTo>
                  <a:lnTo>
                    <a:pt x="144" y="95"/>
                  </a:lnTo>
                  <a:lnTo>
                    <a:pt x="146" y="96"/>
                  </a:lnTo>
                  <a:lnTo>
                    <a:pt x="149" y="98"/>
                  </a:lnTo>
                  <a:lnTo>
                    <a:pt x="150" y="99"/>
                  </a:lnTo>
                  <a:lnTo>
                    <a:pt x="159" y="95"/>
                  </a:lnTo>
                  <a:lnTo>
                    <a:pt x="169" y="95"/>
                  </a:lnTo>
                  <a:lnTo>
                    <a:pt x="178" y="98"/>
                  </a:lnTo>
                  <a:lnTo>
                    <a:pt x="186" y="104"/>
                  </a:lnTo>
                  <a:lnTo>
                    <a:pt x="190" y="113"/>
                  </a:lnTo>
                  <a:lnTo>
                    <a:pt x="193" y="123"/>
                  </a:lnTo>
                  <a:lnTo>
                    <a:pt x="190" y="133"/>
                  </a:lnTo>
                  <a:lnTo>
                    <a:pt x="186" y="141"/>
                  </a:lnTo>
                  <a:lnTo>
                    <a:pt x="177" y="147"/>
                  </a:lnTo>
                  <a:lnTo>
                    <a:pt x="168" y="150"/>
                  </a:lnTo>
                  <a:lnTo>
                    <a:pt x="158" y="150"/>
                  </a:lnTo>
                  <a:lnTo>
                    <a:pt x="149" y="145"/>
                  </a:lnTo>
                  <a:lnTo>
                    <a:pt x="143" y="138"/>
                  </a:lnTo>
                  <a:lnTo>
                    <a:pt x="140" y="130"/>
                  </a:lnTo>
                  <a:lnTo>
                    <a:pt x="140" y="123"/>
                  </a:lnTo>
                  <a:lnTo>
                    <a:pt x="141" y="116"/>
                  </a:lnTo>
                  <a:lnTo>
                    <a:pt x="135" y="111"/>
                  </a:lnTo>
                  <a:lnTo>
                    <a:pt x="127" y="105"/>
                  </a:lnTo>
                  <a:lnTo>
                    <a:pt x="116" y="98"/>
                  </a:lnTo>
                  <a:lnTo>
                    <a:pt x="110" y="94"/>
                  </a:lnTo>
                  <a:lnTo>
                    <a:pt x="109" y="92"/>
                  </a:lnTo>
                  <a:lnTo>
                    <a:pt x="107" y="92"/>
                  </a:lnTo>
                  <a:lnTo>
                    <a:pt x="107" y="94"/>
                  </a:lnTo>
                  <a:lnTo>
                    <a:pt x="107" y="95"/>
                  </a:lnTo>
                  <a:lnTo>
                    <a:pt x="112" y="105"/>
                  </a:lnTo>
                  <a:lnTo>
                    <a:pt x="112" y="116"/>
                  </a:lnTo>
                  <a:lnTo>
                    <a:pt x="107" y="126"/>
                  </a:lnTo>
                  <a:lnTo>
                    <a:pt x="103" y="133"/>
                  </a:lnTo>
                  <a:lnTo>
                    <a:pt x="100" y="136"/>
                  </a:lnTo>
                  <a:lnTo>
                    <a:pt x="94" y="139"/>
                  </a:lnTo>
                  <a:lnTo>
                    <a:pt x="87" y="142"/>
                  </a:lnTo>
                  <a:lnTo>
                    <a:pt x="81" y="144"/>
                  </a:lnTo>
                  <a:lnTo>
                    <a:pt x="73" y="142"/>
                  </a:lnTo>
                  <a:lnTo>
                    <a:pt x="66" y="139"/>
                  </a:lnTo>
                  <a:lnTo>
                    <a:pt x="60" y="135"/>
                  </a:lnTo>
                  <a:lnTo>
                    <a:pt x="56" y="129"/>
                  </a:lnTo>
                  <a:lnTo>
                    <a:pt x="53" y="123"/>
                  </a:lnTo>
                  <a:lnTo>
                    <a:pt x="50" y="117"/>
                  </a:lnTo>
                  <a:lnTo>
                    <a:pt x="50" y="110"/>
                  </a:lnTo>
                  <a:lnTo>
                    <a:pt x="50" y="101"/>
                  </a:lnTo>
                  <a:lnTo>
                    <a:pt x="53" y="98"/>
                  </a:lnTo>
                  <a:lnTo>
                    <a:pt x="56" y="94"/>
                  </a:lnTo>
                  <a:lnTo>
                    <a:pt x="59" y="91"/>
                  </a:lnTo>
                  <a:lnTo>
                    <a:pt x="63" y="88"/>
                  </a:lnTo>
                  <a:lnTo>
                    <a:pt x="56" y="86"/>
                  </a:lnTo>
                  <a:lnTo>
                    <a:pt x="50" y="82"/>
                  </a:lnTo>
                  <a:lnTo>
                    <a:pt x="44" y="77"/>
                  </a:lnTo>
                  <a:lnTo>
                    <a:pt x="41" y="71"/>
                  </a:lnTo>
                  <a:lnTo>
                    <a:pt x="40" y="79"/>
                  </a:lnTo>
                  <a:lnTo>
                    <a:pt x="37" y="85"/>
                  </a:lnTo>
                  <a:lnTo>
                    <a:pt x="29" y="88"/>
                  </a:lnTo>
                  <a:lnTo>
                    <a:pt x="17" y="86"/>
                  </a:lnTo>
                  <a:lnTo>
                    <a:pt x="10" y="83"/>
                  </a:lnTo>
                  <a:lnTo>
                    <a:pt x="4" y="77"/>
                  </a:lnTo>
                  <a:lnTo>
                    <a:pt x="1" y="71"/>
                  </a:lnTo>
                  <a:lnTo>
                    <a:pt x="0" y="67"/>
                  </a:lnTo>
                  <a:lnTo>
                    <a:pt x="1" y="60"/>
                  </a:lnTo>
                  <a:lnTo>
                    <a:pt x="4" y="52"/>
                  </a:lnTo>
                  <a:lnTo>
                    <a:pt x="9" y="45"/>
                  </a:lnTo>
                  <a:lnTo>
                    <a:pt x="11" y="40"/>
                  </a:lnTo>
                  <a:lnTo>
                    <a:pt x="13" y="39"/>
                  </a:lnTo>
                  <a:lnTo>
                    <a:pt x="16" y="37"/>
                  </a:lnTo>
                  <a:lnTo>
                    <a:pt x="19" y="36"/>
                  </a:lnTo>
                  <a:lnTo>
                    <a:pt x="22" y="34"/>
                  </a:lnTo>
                  <a:lnTo>
                    <a:pt x="26" y="34"/>
                  </a:lnTo>
                  <a:lnTo>
                    <a:pt x="29" y="33"/>
                  </a:lnTo>
                  <a:lnTo>
                    <a:pt x="31" y="33"/>
                  </a:lnTo>
                  <a:lnTo>
                    <a:pt x="34" y="33"/>
                  </a:lnTo>
                  <a:lnTo>
                    <a:pt x="34" y="26"/>
                  </a:lnTo>
                  <a:lnTo>
                    <a:pt x="34" y="17"/>
                  </a:lnTo>
                  <a:lnTo>
                    <a:pt x="38" y="9"/>
                  </a:lnTo>
                  <a:lnTo>
                    <a:pt x="47" y="3"/>
                  </a:lnTo>
                  <a:lnTo>
                    <a:pt x="51" y="0"/>
                  </a:lnTo>
                  <a:lnTo>
                    <a:pt x="59" y="0"/>
                  </a:lnTo>
                  <a:lnTo>
                    <a:pt x="66" y="0"/>
                  </a:lnTo>
                  <a:lnTo>
                    <a:pt x="71" y="2"/>
                  </a:lnTo>
                  <a:lnTo>
                    <a:pt x="79" y="6"/>
                  </a:lnTo>
                  <a:lnTo>
                    <a:pt x="84" y="17"/>
                  </a:lnTo>
                  <a:lnTo>
                    <a:pt x="84" y="27"/>
                  </a:lnTo>
                  <a:lnTo>
                    <a:pt x="76" y="36"/>
                  </a:lnTo>
                  <a:lnTo>
                    <a:pt x="82" y="37"/>
                  </a:lnTo>
                  <a:lnTo>
                    <a:pt x="90" y="40"/>
                  </a:lnTo>
                  <a:lnTo>
                    <a:pt x="94" y="48"/>
                  </a:lnTo>
                  <a:lnTo>
                    <a:pt x="96" y="55"/>
                  </a:lnTo>
                  <a:lnTo>
                    <a:pt x="94" y="58"/>
                  </a:lnTo>
                  <a:lnTo>
                    <a:pt x="94" y="60"/>
                  </a:lnTo>
                  <a:lnTo>
                    <a:pt x="94" y="61"/>
                  </a:lnTo>
                  <a:lnTo>
                    <a:pt x="97" y="60"/>
                  </a:lnTo>
                  <a:lnTo>
                    <a:pt x="100" y="57"/>
                  </a:lnTo>
                  <a:lnTo>
                    <a:pt x="103" y="52"/>
                  </a:lnTo>
                  <a:lnTo>
                    <a:pt x="106" y="49"/>
                  </a:lnTo>
                  <a:lnTo>
                    <a:pt x="107" y="45"/>
                  </a:lnTo>
                  <a:lnTo>
                    <a:pt x="104" y="37"/>
                  </a:lnTo>
                  <a:lnTo>
                    <a:pt x="103" y="31"/>
                  </a:lnTo>
                  <a:lnTo>
                    <a:pt x="103" y="24"/>
                  </a:lnTo>
                  <a:lnTo>
                    <a:pt x="106" y="15"/>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297" name="Freeform 302"/>
            <p:cNvSpPr>
              <a:spLocks/>
            </p:cNvSpPr>
            <p:nvPr/>
          </p:nvSpPr>
          <p:spPr bwMode="auto">
            <a:xfrm>
              <a:off x="1091" y="1267"/>
              <a:ext cx="180" cy="176"/>
            </a:xfrm>
            <a:custGeom>
              <a:avLst/>
              <a:gdLst>
                <a:gd name="T0" fmla="*/ 174 w 180"/>
                <a:gd name="T1" fmla="*/ 173 h 176"/>
                <a:gd name="T2" fmla="*/ 165 w 180"/>
                <a:gd name="T3" fmla="*/ 169 h 176"/>
                <a:gd name="T4" fmla="*/ 146 w 180"/>
                <a:gd name="T5" fmla="*/ 164 h 176"/>
                <a:gd name="T6" fmla="*/ 128 w 180"/>
                <a:gd name="T7" fmla="*/ 166 h 176"/>
                <a:gd name="T8" fmla="*/ 107 w 180"/>
                <a:gd name="T9" fmla="*/ 166 h 176"/>
                <a:gd name="T10" fmla="*/ 94 w 180"/>
                <a:gd name="T11" fmla="*/ 160 h 176"/>
                <a:gd name="T12" fmla="*/ 102 w 180"/>
                <a:gd name="T13" fmla="*/ 157 h 176"/>
                <a:gd name="T14" fmla="*/ 134 w 180"/>
                <a:gd name="T15" fmla="*/ 153 h 176"/>
                <a:gd name="T16" fmla="*/ 125 w 180"/>
                <a:gd name="T17" fmla="*/ 132 h 176"/>
                <a:gd name="T18" fmla="*/ 106 w 180"/>
                <a:gd name="T19" fmla="*/ 122 h 176"/>
                <a:gd name="T20" fmla="*/ 75 w 180"/>
                <a:gd name="T21" fmla="*/ 126 h 176"/>
                <a:gd name="T22" fmla="*/ 45 w 180"/>
                <a:gd name="T23" fmla="*/ 123 h 176"/>
                <a:gd name="T24" fmla="*/ 35 w 180"/>
                <a:gd name="T25" fmla="*/ 113 h 176"/>
                <a:gd name="T26" fmla="*/ 50 w 180"/>
                <a:gd name="T27" fmla="*/ 116 h 176"/>
                <a:gd name="T28" fmla="*/ 71 w 180"/>
                <a:gd name="T29" fmla="*/ 114 h 176"/>
                <a:gd name="T30" fmla="*/ 91 w 180"/>
                <a:gd name="T31" fmla="*/ 110 h 176"/>
                <a:gd name="T32" fmla="*/ 87 w 180"/>
                <a:gd name="T33" fmla="*/ 92 h 176"/>
                <a:gd name="T34" fmla="*/ 63 w 180"/>
                <a:gd name="T35" fmla="*/ 85 h 176"/>
                <a:gd name="T36" fmla="*/ 31 w 180"/>
                <a:gd name="T37" fmla="*/ 86 h 176"/>
                <a:gd name="T38" fmla="*/ 6 w 180"/>
                <a:gd name="T39" fmla="*/ 76 h 176"/>
                <a:gd name="T40" fmla="*/ 0 w 180"/>
                <a:gd name="T41" fmla="*/ 65 h 176"/>
                <a:gd name="T42" fmla="*/ 11 w 180"/>
                <a:gd name="T43" fmla="*/ 71 h 176"/>
                <a:gd name="T44" fmla="*/ 31 w 180"/>
                <a:gd name="T45" fmla="*/ 74 h 176"/>
                <a:gd name="T46" fmla="*/ 53 w 180"/>
                <a:gd name="T47" fmla="*/ 73 h 176"/>
                <a:gd name="T48" fmla="*/ 44 w 180"/>
                <a:gd name="T49" fmla="*/ 57 h 176"/>
                <a:gd name="T50" fmla="*/ 20 w 180"/>
                <a:gd name="T51" fmla="*/ 31 h 176"/>
                <a:gd name="T52" fmla="*/ 4 w 180"/>
                <a:gd name="T53" fmla="*/ 11 h 176"/>
                <a:gd name="T54" fmla="*/ 6 w 180"/>
                <a:gd name="T55" fmla="*/ 2 h 176"/>
                <a:gd name="T56" fmla="*/ 19 w 180"/>
                <a:gd name="T57" fmla="*/ 17 h 176"/>
                <a:gd name="T58" fmla="*/ 42 w 180"/>
                <a:gd name="T59" fmla="*/ 42 h 176"/>
                <a:gd name="T60" fmla="*/ 62 w 180"/>
                <a:gd name="T61" fmla="*/ 60 h 176"/>
                <a:gd name="T62" fmla="*/ 71 w 180"/>
                <a:gd name="T63" fmla="*/ 30 h 176"/>
                <a:gd name="T64" fmla="*/ 69 w 180"/>
                <a:gd name="T65" fmla="*/ 11 h 176"/>
                <a:gd name="T66" fmla="*/ 78 w 180"/>
                <a:gd name="T67" fmla="*/ 31 h 176"/>
                <a:gd name="T68" fmla="*/ 81 w 180"/>
                <a:gd name="T69" fmla="*/ 68 h 176"/>
                <a:gd name="T70" fmla="*/ 102 w 180"/>
                <a:gd name="T71" fmla="*/ 91 h 176"/>
                <a:gd name="T72" fmla="*/ 124 w 180"/>
                <a:gd name="T73" fmla="*/ 83 h 176"/>
                <a:gd name="T74" fmla="*/ 127 w 180"/>
                <a:gd name="T75" fmla="*/ 48 h 176"/>
                <a:gd name="T76" fmla="*/ 133 w 180"/>
                <a:gd name="T77" fmla="*/ 51 h 176"/>
                <a:gd name="T78" fmla="*/ 137 w 180"/>
                <a:gd name="T79" fmla="*/ 98 h 176"/>
                <a:gd name="T80" fmla="*/ 147 w 180"/>
                <a:gd name="T81" fmla="*/ 126 h 176"/>
                <a:gd name="T82" fmla="*/ 162 w 180"/>
                <a:gd name="T83" fmla="*/ 135 h 176"/>
                <a:gd name="T84" fmla="*/ 169 w 180"/>
                <a:gd name="T85" fmla="*/ 119 h 176"/>
                <a:gd name="T86" fmla="*/ 177 w 180"/>
                <a:gd name="T87" fmla="*/ 116 h 176"/>
                <a:gd name="T88" fmla="*/ 174 w 180"/>
                <a:gd name="T89" fmla="*/ 138 h 176"/>
                <a:gd name="T90" fmla="*/ 171 w 180"/>
                <a:gd name="T91" fmla="*/ 156 h 176"/>
                <a:gd name="T92" fmla="*/ 180 w 180"/>
                <a:gd name="T93" fmla="*/ 17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0"/>
                <a:gd name="T142" fmla="*/ 0 h 176"/>
                <a:gd name="T143" fmla="*/ 180 w 180"/>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0" h="176">
                  <a:moveTo>
                    <a:pt x="180" y="170"/>
                  </a:moveTo>
                  <a:lnTo>
                    <a:pt x="177" y="172"/>
                  </a:lnTo>
                  <a:lnTo>
                    <a:pt x="174" y="173"/>
                  </a:lnTo>
                  <a:lnTo>
                    <a:pt x="171" y="175"/>
                  </a:lnTo>
                  <a:lnTo>
                    <a:pt x="169" y="176"/>
                  </a:lnTo>
                  <a:lnTo>
                    <a:pt x="165" y="169"/>
                  </a:lnTo>
                  <a:lnTo>
                    <a:pt x="161" y="164"/>
                  </a:lnTo>
                  <a:lnTo>
                    <a:pt x="155" y="163"/>
                  </a:lnTo>
                  <a:lnTo>
                    <a:pt x="146" y="164"/>
                  </a:lnTo>
                  <a:lnTo>
                    <a:pt x="140" y="166"/>
                  </a:lnTo>
                  <a:lnTo>
                    <a:pt x="134" y="166"/>
                  </a:lnTo>
                  <a:lnTo>
                    <a:pt x="128" y="166"/>
                  </a:lnTo>
                  <a:lnTo>
                    <a:pt x="121" y="166"/>
                  </a:lnTo>
                  <a:lnTo>
                    <a:pt x="113" y="166"/>
                  </a:lnTo>
                  <a:lnTo>
                    <a:pt x="107" y="166"/>
                  </a:lnTo>
                  <a:lnTo>
                    <a:pt x="103" y="164"/>
                  </a:lnTo>
                  <a:lnTo>
                    <a:pt x="99" y="163"/>
                  </a:lnTo>
                  <a:lnTo>
                    <a:pt x="94" y="160"/>
                  </a:lnTo>
                  <a:lnTo>
                    <a:pt x="93" y="157"/>
                  </a:lnTo>
                  <a:lnTo>
                    <a:pt x="94" y="156"/>
                  </a:lnTo>
                  <a:lnTo>
                    <a:pt x="102" y="157"/>
                  </a:lnTo>
                  <a:lnTo>
                    <a:pt x="112" y="157"/>
                  </a:lnTo>
                  <a:lnTo>
                    <a:pt x="124" y="156"/>
                  </a:lnTo>
                  <a:lnTo>
                    <a:pt x="134" y="153"/>
                  </a:lnTo>
                  <a:lnTo>
                    <a:pt x="141" y="150"/>
                  </a:lnTo>
                  <a:lnTo>
                    <a:pt x="134" y="141"/>
                  </a:lnTo>
                  <a:lnTo>
                    <a:pt x="125" y="132"/>
                  </a:lnTo>
                  <a:lnTo>
                    <a:pt x="118" y="125"/>
                  </a:lnTo>
                  <a:lnTo>
                    <a:pt x="113" y="120"/>
                  </a:lnTo>
                  <a:lnTo>
                    <a:pt x="106" y="122"/>
                  </a:lnTo>
                  <a:lnTo>
                    <a:pt x="96" y="123"/>
                  </a:lnTo>
                  <a:lnTo>
                    <a:pt x="85" y="125"/>
                  </a:lnTo>
                  <a:lnTo>
                    <a:pt x="75" y="126"/>
                  </a:lnTo>
                  <a:lnTo>
                    <a:pt x="63" y="126"/>
                  </a:lnTo>
                  <a:lnTo>
                    <a:pt x="54" y="125"/>
                  </a:lnTo>
                  <a:lnTo>
                    <a:pt x="45" y="123"/>
                  </a:lnTo>
                  <a:lnTo>
                    <a:pt x="40" y="120"/>
                  </a:lnTo>
                  <a:lnTo>
                    <a:pt x="35" y="116"/>
                  </a:lnTo>
                  <a:lnTo>
                    <a:pt x="35" y="113"/>
                  </a:lnTo>
                  <a:lnTo>
                    <a:pt x="38" y="113"/>
                  </a:lnTo>
                  <a:lnTo>
                    <a:pt x="44" y="114"/>
                  </a:lnTo>
                  <a:lnTo>
                    <a:pt x="50" y="116"/>
                  </a:lnTo>
                  <a:lnTo>
                    <a:pt x="56" y="116"/>
                  </a:lnTo>
                  <a:lnTo>
                    <a:pt x="63" y="116"/>
                  </a:lnTo>
                  <a:lnTo>
                    <a:pt x="71" y="114"/>
                  </a:lnTo>
                  <a:lnTo>
                    <a:pt x="78" y="113"/>
                  </a:lnTo>
                  <a:lnTo>
                    <a:pt x="85" y="111"/>
                  </a:lnTo>
                  <a:lnTo>
                    <a:pt x="91" y="110"/>
                  </a:lnTo>
                  <a:lnTo>
                    <a:pt x="97" y="107"/>
                  </a:lnTo>
                  <a:lnTo>
                    <a:pt x="93" y="99"/>
                  </a:lnTo>
                  <a:lnTo>
                    <a:pt x="87" y="92"/>
                  </a:lnTo>
                  <a:lnTo>
                    <a:pt x="79" y="86"/>
                  </a:lnTo>
                  <a:lnTo>
                    <a:pt x="72" y="82"/>
                  </a:lnTo>
                  <a:lnTo>
                    <a:pt x="63" y="85"/>
                  </a:lnTo>
                  <a:lnTo>
                    <a:pt x="53" y="86"/>
                  </a:lnTo>
                  <a:lnTo>
                    <a:pt x="41" y="86"/>
                  </a:lnTo>
                  <a:lnTo>
                    <a:pt x="31" y="86"/>
                  </a:lnTo>
                  <a:lnTo>
                    <a:pt x="22" y="83"/>
                  </a:lnTo>
                  <a:lnTo>
                    <a:pt x="13" y="80"/>
                  </a:lnTo>
                  <a:lnTo>
                    <a:pt x="6" y="76"/>
                  </a:lnTo>
                  <a:lnTo>
                    <a:pt x="1" y="70"/>
                  </a:lnTo>
                  <a:lnTo>
                    <a:pt x="0" y="67"/>
                  </a:lnTo>
                  <a:lnTo>
                    <a:pt x="0" y="65"/>
                  </a:lnTo>
                  <a:lnTo>
                    <a:pt x="3" y="67"/>
                  </a:lnTo>
                  <a:lnTo>
                    <a:pt x="7" y="70"/>
                  </a:lnTo>
                  <a:lnTo>
                    <a:pt x="11" y="71"/>
                  </a:lnTo>
                  <a:lnTo>
                    <a:pt x="16" y="73"/>
                  </a:lnTo>
                  <a:lnTo>
                    <a:pt x="23" y="74"/>
                  </a:lnTo>
                  <a:lnTo>
                    <a:pt x="31" y="74"/>
                  </a:lnTo>
                  <a:lnTo>
                    <a:pt x="38" y="74"/>
                  </a:lnTo>
                  <a:lnTo>
                    <a:pt x="45" y="74"/>
                  </a:lnTo>
                  <a:lnTo>
                    <a:pt x="53" y="73"/>
                  </a:lnTo>
                  <a:lnTo>
                    <a:pt x="59" y="71"/>
                  </a:lnTo>
                  <a:lnTo>
                    <a:pt x="51" y="64"/>
                  </a:lnTo>
                  <a:lnTo>
                    <a:pt x="44" y="57"/>
                  </a:lnTo>
                  <a:lnTo>
                    <a:pt x="37" y="49"/>
                  </a:lnTo>
                  <a:lnTo>
                    <a:pt x="28" y="40"/>
                  </a:lnTo>
                  <a:lnTo>
                    <a:pt x="20" y="31"/>
                  </a:lnTo>
                  <a:lnTo>
                    <a:pt x="13" y="24"/>
                  </a:lnTo>
                  <a:lnTo>
                    <a:pt x="9" y="17"/>
                  </a:lnTo>
                  <a:lnTo>
                    <a:pt x="4" y="11"/>
                  </a:lnTo>
                  <a:lnTo>
                    <a:pt x="1" y="3"/>
                  </a:lnTo>
                  <a:lnTo>
                    <a:pt x="1" y="0"/>
                  </a:lnTo>
                  <a:lnTo>
                    <a:pt x="6" y="2"/>
                  </a:lnTo>
                  <a:lnTo>
                    <a:pt x="10" y="6"/>
                  </a:lnTo>
                  <a:lnTo>
                    <a:pt x="13" y="11"/>
                  </a:lnTo>
                  <a:lnTo>
                    <a:pt x="19" y="17"/>
                  </a:lnTo>
                  <a:lnTo>
                    <a:pt x="26" y="26"/>
                  </a:lnTo>
                  <a:lnTo>
                    <a:pt x="34" y="33"/>
                  </a:lnTo>
                  <a:lnTo>
                    <a:pt x="42" y="42"/>
                  </a:lnTo>
                  <a:lnTo>
                    <a:pt x="50" y="49"/>
                  </a:lnTo>
                  <a:lnTo>
                    <a:pt x="57" y="57"/>
                  </a:lnTo>
                  <a:lnTo>
                    <a:pt x="62" y="60"/>
                  </a:lnTo>
                  <a:lnTo>
                    <a:pt x="66" y="51"/>
                  </a:lnTo>
                  <a:lnTo>
                    <a:pt x="69" y="40"/>
                  </a:lnTo>
                  <a:lnTo>
                    <a:pt x="71" y="30"/>
                  </a:lnTo>
                  <a:lnTo>
                    <a:pt x="69" y="21"/>
                  </a:lnTo>
                  <a:lnTo>
                    <a:pt x="68" y="15"/>
                  </a:lnTo>
                  <a:lnTo>
                    <a:pt x="69" y="11"/>
                  </a:lnTo>
                  <a:lnTo>
                    <a:pt x="71" y="12"/>
                  </a:lnTo>
                  <a:lnTo>
                    <a:pt x="73" y="15"/>
                  </a:lnTo>
                  <a:lnTo>
                    <a:pt x="78" y="31"/>
                  </a:lnTo>
                  <a:lnTo>
                    <a:pt x="81" y="48"/>
                  </a:lnTo>
                  <a:lnTo>
                    <a:pt x="81" y="61"/>
                  </a:lnTo>
                  <a:lnTo>
                    <a:pt x="81" y="68"/>
                  </a:lnTo>
                  <a:lnTo>
                    <a:pt x="88" y="74"/>
                  </a:lnTo>
                  <a:lnTo>
                    <a:pt x="96" y="83"/>
                  </a:lnTo>
                  <a:lnTo>
                    <a:pt x="102" y="91"/>
                  </a:lnTo>
                  <a:lnTo>
                    <a:pt x="107" y="95"/>
                  </a:lnTo>
                  <a:lnTo>
                    <a:pt x="116" y="92"/>
                  </a:lnTo>
                  <a:lnTo>
                    <a:pt x="124" y="83"/>
                  </a:lnTo>
                  <a:lnTo>
                    <a:pt x="128" y="71"/>
                  </a:lnTo>
                  <a:lnTo>
                    <a:pt x="128" y="58"/>
                  </a:lnTo>
                  <a:lnTo>
                    <a:pt x="127" y="48"/>
                  </a:lnTo>
                  <a:lnTo>
                    <a:pt x="128" y="43"/>
                  </a:lnTo>
                  <a:lnTo>
                    <a:pt x="130" y="45"/>
                  </a:lnTo>
                  <a:lnTo>
                    <a:pt x="133" y="51"/>
                  </a:lnTo>
                  <a:lnTo>
                    <a:pt x="136" y="65"/>
                  </a:lnTo>
                  <a:lnTo>
                    <a:pt x="137" y="82"/>
                  </a:lnTo>
                  <a:lnTo>
                    <a:pt x="137" y="98"/>
                  </a:lnTo>
                  <a:lnTo>
                    <a:pt x="131" y="110"/>
                  </a:lnTo>
                  <a:lnTo>
                    <a:pt x="140" y="119"/>
                  </a:lnTo>
                  <a:lnTo>
                    <a:pt x="147" y="126"/>
                  </a:lnTo>
                  <a:lnTo>
                    <a:pt x="152" y="133"/>
                  </a:lnTo>
                  <a:lnTo>
                    <a:pt x="156" y="139"/>
                  </a:lnTo>
                  <a:lnTo>
                    <a:pt x="162" y="135"/>
                  </a:lnTo>
                  <a:lnTo>
                    <a:pt x="165" y="129"/>
                  </a:lnTo>
                  <a:lnTo>
                    <a:pt x="168" y="123"/>
                  </a:lnTo>
                  <a:lnTo>
                    <a:pt x="169" y="119"/>
                  </a:lnTo>
                  <a:lnTo>
                    <a:pt x="171" y="116"/>
                  </a:lnTo>
                  <a:lnTo>
                    <a:pt x="174" y="114"/>
                  </a:lnTo>
                  <a:lnTo>
                    <a:pt x="177" y="116"/>
                  </a:lnTo>
                  <a:lnTo>
                    <a:pt x="178" y="122"/>
                  </a:lnTo>
                  <a:lnTo>
                    <a:pt x="177" y="130"/>
                  </a:lnTo>
                  <a:lnTo>
                    <a:pt x="174" y="138"/>
                  </a:lnTo>
                  <a:lnTo>
                    <a:pt x="171" y="147"/>
                  </a:lnTo>
                  <a:lnTo>
                    <a:pt x="168" y="151"/>
                  </a:lnTo>
                  <a:lnTo>
                    <a:pt x="171" y="156"/>
                  </a:lnTo>
                  <a:lnTo>
                    <a:pt x="174" y="160"/>
                  </a:lnTo>
                  <a:lnTo>
                    <a:pt x="177" y="166"/>
                  </a:lnTo>
                  <a:lnTo>
                    <a:pt x="180" y="170"/>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298" name="Freeform 303"/>
            <p:cNvSpPr>
              <a:spLocks/>
            </p:cNvSpPr>
            <p:nvPr/>
          </p:nvSpPr>
          <p:spPr bwMode="auto">
            <a:xfrm>
              <a:off x="1325" y="1225"/>
              <a:ext cx="145" cy="193"/>
            </a:xfrm>
            <a:custGeom>
              <a:avLst/>
              <a:gdLst>
                <a:gd name="T0" fmla="*/ 20 w 145"/>
                <a:gd name="T1" fmla="*/ 184 h 193"/>
                <a:gd name="T2" fmla="*/ 0 w 145"/>
                <a:gd name="T3" fmla="*/ 146 h 193"/>
                <a:gd name="T4" fmla="*/ 3 w 145"/>
                <a:gd name="T5" fmla="*/ 116 h 193"/>
                <a:gd name="T6" fmla="*/ 8 w 145"/>
                <a:gd name="T7" fmla="*/ 118 h 193"/>
                <a:gd name="T8" fmla="*/ 9 w 145"/>
                <a:gd name="T9" fmla="*/ 138 h 193"/>
                <a:gd name="T10" fmla="*/ 21 w 145"/>
                <a:gd name="T11" fmla="*/ 171 h 193"/>
                <a:gd name="T12" fmla="*/ 37 w 145"/>
                <a:gd name="T13" fmla="*/ 177 h 193"/>
                <a:gd name="T14" fmla="*/ 42 w 145"/>
                <a:gd name="T15" fmla="*/ 167 h 193"/>
                <a:gd name="T16" fmla="*/ 39 w 145"/>
                <a:gd name="T17" fmla="*/ 146 h 193"/>
                <a:gd name="T18" fmla="*/ 31 w 145"/>
                <a:gd name="T19" fmla="*/ 105 h 193"/>
                <a:gd name="T20" fmla="*/ 33 w 145"/>
                <a:gd name="T21" fmla="*/ 84 h 193"/>
                <a:gd name="T22" fmla="*/ 37 w 145"/>
                <a:gd name="T23" fmla="*/ 84 h 193"/>
                <a:gd name="T24" fmla="*/ 39 w 145"/>
                <a:gd name="T25" fmla="*/ 105 h 193"/>
                <a:gd name="T26" fmla="*/ 46 w 145"/>
                <a:gd name="T27" fmla="*/ 137 h 193"/>
                <a:gd name="T28" fmla="*/ 58 w 145"/>
                <a:gd name="T29" fmla="*/ 138 h 193"/>
                <a:gd name="T30" fmla="*/ 68 w 145"/>
                <a:gd name="T31" fmla="*/ 115 h 193"/>
                <a:gd name="T32" fmla="*/ 64 w 145"/>
                <a:gd name="T33" fmla="*/ 84 h 193"/>
                <a:gd name="T34" fmla="*/ 64 w 145"/>
                <a:gd name="T35" fmla="*/ 41 h 193"/>
                <a:gd name="T36" fmla="*/ 76 w 145"/>
                <a:gd name="T37" fmla="*/ 22 h 193"/>
                <a:gd name="T38" fmla="*/ 79 w 145"/>
                <a:gd name="T39" fmla="*/ 23 h 193"/>
                <a:gd name="T40" fmla="*/ 73 w 145"/>
                <a:gd name="T41" fmla="*/ 45 h 193"/>
                <a:gd name="T42" fmla="*/ 74 w 145"/>
                <a:gd name="T43" fmla="*/ 78 h 193"/>
                <a:gd name="T44" fmla="*/ 88 w 145"/>
                <a:gd name="T45" fmla="*/ 76 h 193"/>
                <a:gd name="T46" fmla="*/ 98 w 145"/>
                <a:gd name="T47" fmla="*/ 54 h 193"/>
                <a:gd name="T48" fmla="*/ 102 w 145"/>
                <a:gd name="T49" fmla="*/ 34 h 193"/>
                <a:gd name="T50" fmla="*/ 114 w 145"/>
                <a:gd name="T51" fmla="*/ 11 h 193"/>
                <a:gd name="T52" fmla="*/ 124 w 145"/>
                <a:gd name="T53" fmla="*/ 1 h 193"/>
                <a:gd name="T54" fmla="*/ 132 w 145"/>
                <a:gd name="T55" fmla="*/ 1 h 193"/>
                <a:gd name="T56" fmla="*/ 120 w 145"/>
                <a:gd name="T57" fmla="*/ 19 h 193"/>
                <a:gd name="T58" fmla="*/ 105 w 145"/>
                <a:gd name="T59" fmla="*/ 42 h 193"/>
                <a:gd name="T60" fmla="*/ 102 w 145"/>
                <a:gd name="T61" fmla="*/ 62 h 193"/>
                <a:gd name="T62" fmla="*/ 95 w 145"/>
                <a:gd name="T63" fmla="*/ 84 h 193"/>
                <a:gd name="T64" fmla="*/ 98 w 145"/>
                <a:gd name="T65" fmla="*/ 90 h 193"/>
                <a:gd name="T66" fmla="*/ 113 w 145"/>
                <a:gd name="T67" fmla="*/ 84 h 193"/>
                <a:gd name="T68" fmla="*/ 127 w 145"/>
                <a:gd name="T69" fmla="*/ 76 h 193"/>
                <a:gd name="T70" fmla="*/ 136 w 145"/>
                <a:gd name="T71" fmla="*/ 69 h 193"/>
                <a:gd name="T72" fmla="*/ 142 w 145"/>
                <a:gd name="T73" fmla="*/ 63 h 193"/>
                <a:gd name="T74" fmla="*/ 145 w 145"/>
                <a:gd name="T75" fmla="*/ 65 h 193"/>
                <a:gd name="T76" fmla="*/ 138 w 145"/>
                <a:gd name="T77" fmla="*/ 78 h 193"/>
                <a:gd name="T78" fmla="*/ 123 w 145"/>
                <a:gd name="T79" fmla="*/ 91 h 193"/>
                <a:gd name="T80" fmla="*/ 107 w 145"/>
                <a:gd name="T81" fmla="*/ 99 h 193"/>
                <a:gd name="T82" fmla="*/ 93 w 145"/>
                <a:gd name="T83" fmla="*/ 103 h 193"/>
                <a:gd name="T84" fmla="*/ 83 w 145"/>
                <a:gd name="T85" fmla="*/ 115 h 193"/>
                <a:gd name="T86" fmla="*/ 68 w 145"/>
                <a:gd name="T87" fmla="*/ 144 h 193"/>
                <a:gd name="T88" fmla="*/ 71 w 145"/>
                <a:gd name="T89" fmla="*/ 156 h 193"/>
                <a:gd name="T90" fmla="*/ 86 w 145"/>
                <a:gd name="T91" fmla="*/ 158 h 193"/>
                <a:gd name="T92" fmla="*/ 101 w 145"/>
                <a:gd name="T93" fmla="*/ 155 h 193"/>
                <a:gd name="T94" fmla="*/ 114 w 145"/>
                <a:gd name="T95" fmla="*/ 147 h 193"/>
                <a:gd name="T96" fmla="*/ 123 w 145"/>
                <a:gd name="T97" fmla="*/ 136 h 193"/>
                <a:gd name="T98" fmla="*/ 126 w 145"/>
                <a:gd name="T99" fmla="*/ 136 h 193"/>
                <a:gd name="T100" fmla="*/ 120 w 145"/>
                <a:gd name="T101" fmla="*/ 149 h 193"/>
                <a:gd name="T102" fmla="*/ 107 w 145"/>
                <a:gd name="T103" fmla="*/ 162 h 193"/>
                <a:gd name="T104" fmla="*/ 89 w 145"/>
                <a:gd name="T105" fmla="*/ 168 h 193"/>
                <a:gd name="T106" fmla="*/ 71 w 145"/>
                <a:gd name="T107" fmla="*/ 170 h 193"/>
                <a:gd name="T108" fmla="*/ 59 w 145"/>
                <a:gd name="T109" fmla="*/ 172 h 193"/>
                <a:gd name="T110" fmla="*/ 54 w 145"/>
                <a:gd name="T111" fmla="*/ 183 h 193"/>
                <a:gd name="T112" fmla="*/ 45 w 145"/>
                <a:gd name="T113" fmla="*/ 186 h 193"/>
                <a:gd name="T114" fmla="*/ 33 w 145"/>
                <a:gd name="T115" fmla="*/ 190 h 19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5"/>
                <a:gd name="T175" fmla="*/ 0 h 193"/>
                <a:gd name="T176" fmla="*/ 145 w 145"/>
                <a:gd name="T177" fmla="*/ 193 h 19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5" h="193">
                  <a:moveTo>
                    <a:pt x="30" y="193"/>
                  </a:moveTo>
                  <a:lnTo>
                    <a:pt x="20" y="184"/>
                  </a:lnTo>
                  <a:lnTo>
                    <a:pt x="9" y="167"/>
                  </a:lnTo>
                  <a:lnTo>
                    <a:pt x="0" y="146"/>
                  </a:lnTo>
                  <a:lnTo>
                    <a:pt x="0" y="122"/>
                  </a:lnTo>
                  <a:lnTo>
                    <a:pt x="3" y="116"/>
                  </a:lnTo>
                  <a:lnTo>
                    <a:pt x="5" y="116"/>
                  </a:lnTo>
                  <a:lnTo>
                    <a:pt x="8" y="118"/>
                  </a:lnTo>
                  <a:lnTo>
                    <a:pt x="8" y="122"/>
                  </a:lnTo>
                  <a:lnTo>
                    <a:pt x="9" y="138"/>
                  </a:lnTo>
                  <a:lnTo>
                    <a:pt x="14" y="156"/>
                  </a:lnTo>
                  <a:lnTo>
                    <a:pt x="21" y="171"/>
                  </a:lnTo>
                  <a:lnTo>
                    <a:pt x="33" y="181"/>
                  </a:lnTo>
                  <a:lnTo>
                    <a:pt x="37" y="177"/>
                  </a:lnTo>
                  <a:lnTo>
                    <a:pt x="40" y="171"/>
                  </a:lnTo>
                  <a:lnTo>
                    <a:pt x="42" y="167"/>
                  </a:lnTo>
                  <a:lnTo>
                    <a:pt x="45" y="164"/>
                  </a:lnTo>
                  <a:lnTo>
                    <a:pt x="39" y="146"/>
                  </a:lnTo>
                  <a:lnTo>
                    <a:pt x="34" y="125"/>
                  </a:lnTo>
                  <a:lnTo>
                    <a:pt x="31" y="105"/>
                  </a:lnTo>
                  <a:lnTo>
                    <a:pt x="31" y="91"/>
                  </a:lnTo>
                  <a:lnTo>
                    <a:pt x="33" y="84"/>
                  </a:lnTo>
                  <a:lnTo>
                    <a:pt x="36" y="82"/>
                  </a:lnTo>
                  <a:lnTo>
                    <a:pt x="37" y="84"/>
                  </a:lnTo>
                  <a:lnTo>
                    <a:pt x="39" y="91"/>
                  </a:lnTo>
                  <a:lnTo>
                    <a:pt x="39" y="105"/>
                  </a:lnTo>
                  <a:lnTo>
                    <a:pt x="42" y="121"/>
                  </a:lnTo>
                  <a:lnTo>
                    <a:pt x="46" y="137"/>
                  </a:lnTo>
                  <a:lnTo>
                    <a:pt x="52" y="147"/>
                  </a:lnTo>
                  <a:lnTo>
                    <a:pt x="58" y="138"/>
                  </a:lnTo>
                  <a:lnTo>
                    <a:pt x="64" y="127"/>
                  </a:lnTo>
                  <a:lnTo>
                    <a:pt x="68" y="115"/>
                  </a:lnTo>
                  <a:lnTo>
                    <a:pt x="71" y="106"/>
                  </a:lnTo>
                  <a:lnTo>
                    <a:pt x="64" y="84"/>
                  </a:lnTo>
                  <a:lnTo>
                    <a:pt x="61" y="62"/>
                  </a:lnTo>
                  <a:lnTo>
                    <a:pt x="64" y="41"/>
                  </a:lnTo>
                  <a:lnTo>
                    <a:pt x="71" y="25"/>
                  </a:lnTo>
                  <a:lnTo>
                    <a:pt x="76" y="22"/>
                  </a:lnTo>
                  <a:lnTo>
                    <a:pt x="77" y="22"/>
                  </a:lnTo>
                  <a:lnTo>
                    <a:pt x="79" y="23"/>
                  </a:lnTo>
                  <a:lnTo>
                    <a:pt x="77" y="28"/>
                  </a:lnTo>
                  <a:lnTo>
                    <a:pt x="73" y="45"/>
                  </a:lnTo>
                  <a:lnTo>
                    <a:pt x="71" y="63"/>
                  </a:lnTo>
                  <a:lnTo>
                    <a:pt x="74" y="78"/>
                  </a:lnTo>
                  <a:lnTo>
                    <a:pt x="79" y="88"/>
                  </a:lnTo>
                  <a:lnTo>
                    <a:pt x="88" y="76"/>
                  </a:lnTo>
                  <a:lnTo>
                    <a:pt x="93" y="65"/>
                  </a:lnTo>
                  <a:lnTo>
                    <a:pt x="98" y="54"/>
                  </a:lnTo>
                  <a:lnTo>
                    <a:pt x="99" y="44"/>
                  </a:lnTo>
                  <a:lnTo>
                    <a:pt x="102" y="34"/>
                  </a:lnTo>
                  <a:lnTo>
                    <a:pt x="108" y="22"/>
                  </a:lnTo>
                  <a:lnTo>
                    <a:pt x="114" y="11"/>
                  </a:lnTo>
                  <a:lnTo>
                    <a:pt x="120" y="4"/>
                  </a:lnTo>
                  <a:lnTo>
                    <a:pt x="124" y="1"/>
                  </a:lnTo>
                  <a:lnTo>
                    <a:pt x="130" y="0"/>
                  </a:lnTo>
                  <a:lnTo>
                    <a:pt x="132" y="1"/>
                  </a:lnTo>
                  <a:lnTo>
                    <a:pt x="130" y="5"/>
                  </a:lnTo>
                  <a:lnTo>
                    <a:pt x="120" y="19"/>
                  </a:lnTo>
                  <a:lnTo>
                    <a:pt x="111" y="31"/>
                  </a:lnTo>
                  <a:lnTo>
                    <a:pt x="105" y="42"/>
                  </a:lnTo>
                  <a:lnTo>
                    <a:pt x="104" y="51"/>
                  </a:lnTo>
                  <a:lnTo>
                    <a:pt x="102" y="62"/>
                  </a:lnTo>
                  <a:lnTo>
                    <a:pt x="99" y="73"/>
                  </a:lnTo>
                  <a:lnTo>
                    <a:pt x="95" y="84"/>
                  </a:lnTo>
                  <a:lnTo>
                    <a:pt x="90" y="91"/>
                  </a:lnTo>
                  <a:lnTo>
                    <a:pt x="98" y="90"/>
                  </a:lnTo>
                  <a:lnTo>
                    <a:pt x="105" y="87"/>
                  </a:lnTo>
                  <a:lnTo>
                    <a:pt x="113" y="84"/>
                  </a:lnTo>
                  <a:lnTo>
                    <a:pt x="120" y="81"/>
                  </a:lnTo>
                  <a:lnTo>
                    <a:pt x="127" y="76"/>
                  </a:lnTo>
                  <a:lnTo>
                    <a:pt x="132" y="72"/>
                  </a:lnTo>
                  <a:lnTo>
                    <a:pt x="136" y="69"/>
                  </a:lnTo>
                  <a:lnTo>
                    <a:pt x="139" y="66"/>
                  </a:lnTo>
                  <a:lnTo>
                    <a:pt x="142" y="63"/>
                  </a:lnTo>
                  <a:lnTo>
                    <a:pt x="145" y="62"/>
                  </a:lnTo>
                  <a:lnTo>
                    <a:pt x="145" y="65"/>
                  </a:lnTo>
                  <a:lnTo>
                    <a:pt x="144" y="69"/>
                  </a:lnTo>
                  <a:lnTo>
                    <a:pt x="138" y="78"/>
                  </a:lnTo>
                  <a:lnTo>
                    <a:pt x="130" y="85"/>
                  </a:lnTo>
                  <a:lnTo>
                    <a:pt x="123" y="91"/>
                  </a:lnTo>
                  <a:lnTo>
                    <a:pt x="116" y="96"/>
                  </a:lnTo>
                  <a:lnTo>
                    <a:pt x="107" y="99"/>
                  </a:lnTo>
                  <a:lnTo>
                    <a:pt x="99" y="102"/>
                  </a:lnTo>
                  <a:lnTo>
                    <a:pt x="93" y="103"/>
                  </a:lnTo>
                  <a:lnTo>
                    <a:pt x="89" y="103"/>
                  </a:lnTo>
                  <a:lnTo>
                    <a:pt x="83" y="115"/>
                  </a:lnTo>
                  <a:lnTo>
                    <a:pt x="74" y="130"/>
                  </a:lnTo>
                  <a:lnTo>
                    <a:pt x="68" y="144"/>
                  </a:lnTo>
                  <a:lnTo>
                    <a:pt x="65" y="155"/>
                  </a:lnTo>
                  <a:lnTo>
                    <a:pt x="71" y="156"/>
                  </a:lnTo>
                  <a:lnTo>
                    <a:pt x="77" y="158"/>
                  </a:lnTo>
                  <a:lnTo>
                    <a:pt x="86" y="158"/>
                  </a:lnTo>
                  <a:lnTo>
                    <a:pt x="93" y="156"/>
                  </a:lnTo>
                  <a:lnTo>
                    <a:pt x="101" y="155"/>
                  </a:lnTo>
                  <a:lnTo>
                    <a:pt x="108" y="152"/>
                  </a:lnTo>
                  <a:lnTo>
                    <a:pt x="114" y="147"/>
                  </a:lnTo>
                  <a:lnTo>
                    <a:pt x="119" y="141"/>
                  </a:lnTo>
                  <a:lnTo>
                    <a:pt x="123" y="136"/>
                  </a:lnTo>
                  <a:lnTo>
                    <a:pt x="126" y="134"/>
                  </a:lnTo>
                  <a:lnTo>
                    <a:pt x="126" y="136"/>
                  </a:lnTo>
                  <a:lnTo>
                    <a:pt x="124" y="141"/>
                  </a:lnTo>
                  <a:lnTo>
                    <a:pt x="120" y="149"/>
                  </a:lnTo>
                  <a:lnTo>
                    <a:pt x="114" y="156"/>
                  </a:lnTo>
                  <a:lnTo>
                    <a:pt x="107" y="162"/>
                  </a:lnTo>
                  <a:lnTo>
                    <a:pt x="98" y="165"/>
                  </a:lnTo>
                  <a:lnTo>
                    <a:pt x="89" y="168"/>
                  </a:lnTo>
                  <a:lnTo>
                    <a:pt x="80" y="170"/>
                  </a:lnTo>
                  <a:lnTo>
                    <a:pt x="71" y="170"/>
                  </a:lnTo>
                  <a:lnTo>
                    <a:pt x="64" y="168"/>
                  </a:lnTo>
                  <a:lnTo>
                    <a:pt x="59" y="172"/>
                  </a:lnTo>
                  <a:lnTo>
                    <a:pt x="57" y="177"/>
                  </a:lnTo>
                  <a:lnTo>
                    <a:pt x="54" y="183"/>
                  </a:lnTo>
                  <a:lnTo>
                    <a:pt x="52" y="187"/>
                  </a:lnTo>
                  <a:lnTo>
                    <a:pt x="45" y="186"/>
                  </a:lnTo>
                  <a:lnTo>
                    <a:pt x="39" y="187"/>
                  </a:lnTo>
                  <a:lnTo>
                    <a:pt x="33" y="190"/>
                  </a:lnTo>
                  <a:lnTo>
                    <a:pt x="30" y="193"/>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299" name="Freeform 304"/>
            <p:cNvSpPr>
              <a:spLocks/>
            </p:cNvSpPr>
            <p:nvPr/>
          </p:nvSpPr>
          <p:spPr bwMode="auto">
            <a:xfrm>
              <a:off x="1396" y="1442"/>
              <a:ext cx="232" cy="106"/>
            </a:xfrm>
            <a:custGeom>
              <a:avLst/>
              <a:gdLst>
                <a:gd name="T0" fmla="*/ 2 w 232"/>
                <a:gd name="T1" fmla="*/ 34 h 106"/>
                <a:gd name="T2" fmla="*/ 2 w 232"/>
                <a:gd name="T3" fmla="*/ 38 h 106"/>
                <a:gd name="T4" fmla="*/ 11 w 232"/>
                <a:gd name="T5" fmla="*/ 40 h 106"/>
                <a:gd name="T6" fmla="*/ 30 w 232"/>
                <a:gd name="T7" fmla="*/ 40 h 106"/>
                <a:gd name="T8" fmla="*/ 50 w 232"/>
                <a:gd name="T9" fmla="*/ 43 h 106"/>
                <a:gd name="T10" fmla="*/ 64 w 232"/>
                <a:gd name="T11" fmla="*/ 47 h 106"/>
                <a:gd name="T12" fmla="*/ 73 w 232"/>
                <a:gd name="T13" fmla="*/ 59 h 106"/>
                <a:gd name="T14" fmla="*/ 89 w 232"/>
                <a:gd name="T15" fmla="*/ 86 h 106"/>
                <a:gd name="T16" fmla="*/ 110 w 232"/>
                <a:gd name="T17" fmla="*/ 97 h 106"/>
                <a:gd name="T18" fmla="*/ 110 w 232"/>
                <a:gd name="T19" fmla="*/ 93 h 106"/>
                <a:gd name="T20" fmla="*/ 96 w 232"/>
                <a:gd name="T21" fmla="*/ 78 h 106"/>
                <a:gd name="T22" fmla="*/ 89 w 232"/>
                <a:gd name="T23" fmla="*/ 59 h 106"/>
                <a:gd name="T24" fmla="*/ 98 w 232"/>
                <a:gd name="T25" fmla="*/ 52 h 106"/>
                <a:gd name="T26" fmla="*/ 121 w 232"/>
                <a:gd name="T27" fmla="*/ 56 h 106"/>
                <a:gd name="T28" fmla="*/ 133 w 232"/>
                <a:gd name="T29" fmla="*/ 71 h 106"/>
                <a:gd name="T30" fmla="*/ 154 w 232"/>
                <a:gd name="T31" fmla="*/ 94 h 106"/>
                <a:gd name="T32" fmla="*/ 177 w 232"/>
                <a:gd name="T33" fmla="*/ 106 h 106"/>
                <a:gd name="T34" fmla="*/ 186 w 232"/>
                <a:gd name="T35" fmla="*/ 105 h 106"/>
                <a:gd name="T36" fmla="*/ 167 w 232"/>
                <a:gd name="T37" fmla="*/ 91 h 106"/>
                <a:gd name="T38" fmla="*/ 146 w 232"/>
                <a:gd name="T39" fmla="*/ 72 h 106"/>
                <a:gd name="T40" fmla="*/ 152 w 232"/>
                <a:gd name="T41" fmla="*/ 68 h 106"/>
                <a:gd name="T42" fmla="*/ 176 w 232"/>
                <a:gd name="T43" fmla="*/ 74 h 106"/>
                <a:gd name="T44" fmla="*/ 201 w 232"/>
                <a:gd name="T45" fmla="*/ 78 h 106"/>
                <a:gd name="T46" fmla="*/ 220 w 232"/>
                <a:gd name="T47" fmla="*/ 81 h 106"/>
                <a:gd name="T48" fmla="*/ 231 w 232"/>
                <a:gd name="T49" fmla="*/ 81 h 106"/>
                <a:gd name="T50" fmla="*/ 228 w 232"/>
                <a:gd name="T51" fmla="*/ 75 h 106"/>
                <a:gd name="T52" fmla="*/ 213 w 232"/>
                <a:gd name="T53" fmla="*/ 72 h 106"/>
                <a:gd name="T54" fmla="*/ 192 w 232"/>
                <a:gd name="T55" fmla="*/ 68 h 106"/>
                <a:gd name="T56" fmla="*/ 172 w 232"/>
                <a:gd name="T57" fmla="*/ 60 h 106"/>
                <a:gd name="T58" fmla="*/ 155 w 232"/>
                <a:gd name="T59" fmla="*/ 55 h 106"/>
                <a:gd name="T60" fmla="*/ 158 w 232"/>
                <a:gd name="T61" fmla="*/ 46 h 106"/>
                <a:gd name="T62" fmla="*/ 173 w 232"/>
                <a:gd name="T63" fmla="*/ 38 h 106"/>
                <a:gd name="T64" fmla="*/ 186 w 232"/>
                <a:gd name="T65" fmla="*/ 35 h 106"/>
                <a:gd name="T66" fmla="*/ 185 w 232"/>
                <a:gd name="T67" fmla="*/ 31 h 106"/>
                <a:gd name="T68" fmla="*/ 169 w 232"/>
                <a:gd name="T69" fmla="*/ 28 h 106"/>
                <a:gd name="T70" fmla="*/ 146 w 232"/>
                <a:gd name="T71" fmla="*/ 38 h 106"/>
                <a:gd name="T72" fmla="*/ 135 w 232"/>
                <a:gd name="T73" fmla="*/ 46 h 106"/>
                <a:gd name="T74" fmla="*/ 120 w 232"/>
                <a:gd name="T75" fmla="*/ 43 h 106"/>
                <a:gd name="T76" fmla="*/ 107 w 232"/>
                <a:gd name="T77" fmla="*/ 41 h 106"/>
                <a:gd name="T78" fmla="*/ 96 w 232"/>
                <a:gd name="T79" fmla="*/ 41 h 106"/>
                <a:gd name="T80" fmla="*/ 92 w 232"/>
                <a:gd name="T81" fmla="*/ 32 h 106"/>
                <a:gd name="T82" fmla="*/ 102 w 232"/>
                <a:gd name="T83" fmla="*/ 13 h 106"/>
                <a:gd name="T84" fmla="*/ 120 w 232"/>
                <a:gd name="T85" fmla="*/ 3 h 106"/>
                <a:gd name="T86" fmla="*/ 118 w 232"/>
                <a:gd name="T87" fmla="*/ 0 h 106"/>
                <a:gd name="T88" fmla="*/ 108 w 232"/>
                <a:gd name="T89" fmla="*/ 1 h 106"/>
                <a:gd name="T90" fmla="*/ 95 w 232"/>
                <a:gd name="T91" fmla="*/ 9 h 106"/>
                <a:gd name="T92" fmla="*/ 81 w 232"/>
                <a:gd name="T93" fmla="*/ 19 h 106"/>
                <a:gd name="T94" fmla="*/ 71 w 232"/>
                <a:gd name="T95" fmla="*/ 28 h 106"/>
                <a:gd name="T96" fmla="*/ 62 w 232"/>
                <a:gd name="T97" fmla="*/ 31 h 106"/>
                <a:gd name="T98" fmla="*/ 45 w 232"/>
                <a:gd name="T99" fmla="*/ 31 h 106"/>
                <a:gd name="T100" fmla="*/ 24 w 232"/>
                <a:gd name="T101" fmla="*/ 31 h 106"/>
                <a:gd name="T102" fmla="*/ 6 w 232"/>
                <a:gd name="T103" fmla="*/ 31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2"/>
                <a:gd name="T157" fmla="*/ 0 h 106"/>
                <a:gd name="T158" fmla="*/ 232 w 232"/>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2" h="106">
                  <a:moveTo>
                    <a:pt x="0" y="32"/>
                  </a:moveTo>
                  <a:lnTo>
                    <a:pt x="2" y="34"/>
                  </a:lnTo>
                  <a:lnTo>
                    <a:pt x="2" y="35"/>
                  </a:lnTo>
                  <a:lnTo>
                    <a:pt x="2" y="38"/>
                  </a:lnTo>
                  <a:lnTo>
                    <a:pt x="2" y="40"/>
                  </a:lnTo>
                  <a:lnTo>
                    <a:pt x="11" y="40"/>
                  </a:lnTo>
                  <a:lnTo>
                    <a:pt x="19" y="40"/>
                  </a:lnTo>
                  <a:lnTo>
                    <a:pt x="30" y="40"/>
                  </a:lnTo>
                  <a:lnTo>
                    <a:pt x="40" y="41"/>
                  </a:lnTo>
                  <a:lnTo>
                    <a:pt x="50" y="43"/>
                  </a:lnTo>
                  <a:lnTo>
                    <a:pt x="58" y="46"/>
                  </a:lnTo>
                  <a:lnTo>
                    <a:pt x="64" y="47"/>
                  </a:lnTo>
                  <a:lnTo>
                    <a:pt x="68" y="50"/>
                  </a:lnTo>
                  <a:lnTo>
                    <a:pt x="73" y="59"/>
                  </a:lnTo>
                  <a:lnTo>
                    <a:pt x="79" y="72"/>
                  </a:lnTo>
                  <a:lnTo>
                    <a:pt x="89" y="86"/>
                  </a:lnTo>
                  <a:lnTo>
                    <a:pt x="102" y="96"/>
                  </a:lnTo>
                  <a:lnTo>
                    <a:pt x="110" y="97"/>
                  </a:lnTo>
                  <a:lnTo>
                    <a:pt x="111" y="96"/>
                  </a:lnTo>
                  <a:lnTo>
                    <a:pt x="110" y="93"/>
                  </a:lnTo>
                  <a:lnTo>
                    <a:pt x="104" y="87"/>
                  </a:lnTo>
                  <a:lnTo>
                    <a:pt x="96" y="78"/>
                  </a:lnTo>
                  <a:lnTo>
                    <a:pt x="92" y="69"/>
                  </a:lnTo>
                  <a:lnTo>
                    <a:pt x="89" y="59"/>
                  </a:lnTo>
                  <a:lnTo>
                    <a:pt x="87" y="52"/>
                  </a:lnTo>
                  <a:lnTo>
                    <a:pt x="98" y="52"/>
                  </a:lnTo>
                  <a:lnTo>
                    <a:pt x="111" y="53"/>
                  </a:lnTo>
                  <a:lnTo>
                    <a:pt x="121" y="56"/>
                  </a:lnTo>
                  <a:lnTo>
                    <a:pt x="130" y="59"/>
                  </a:lnTo>
                  <a:lnTo>
                    <a:pt x="133" y="71"/>
                  </a:lnTo>
                  <a:lnTo>
                    <a:pt x="142" y="83"/>
                  </a:lnTo>
                  <a:lnTo>
                    <a:pt x="154" y="94"/>
                  </a:lnTo>
                  <a:lnTo>
                    <a:pt x="167" y="103"/>
                  </a:lnTo>
                  <a:lnTo>
                    <a:pt x="177" y="106"/>
                  </a:lnTo>
                  <a:lnTo>
                    <a:pt x="185" y="106"/>
                  </a:lnTo>
                  <a:lnTo>
                    <a:pt x="186" y="105"/>
                  </a:lnTo>
                  <a:lnTo>
                    <a:pt x="182" y="100"/>
                  </a:lnTo>
                  <a:lnTo>
                    <a:pt x="167" y="91"/>
                  </a:lnTo>
                  <a:lnTo>
                    <a:pt x="155" y="81"/>
                  </a:lnTo>
                  <a:lnTo>
                    <a:pt x="146" y="72"/>
                  </a:lnTo>
                  <a:lnTo>
                    <a:pt x="144" y="63"/>
                  </a:lnTo>
                  <a:lnTo>
                    <a:pt x="152" y="68"/>
                  </a:lnTo>
                  <a:lnTo>
                    <a:pt x="164" y="72"/>
                  </a:lnTo>
                  <a:lnTo>
                    <a:pt x="176" y="74"/>
                  </a:lnTo>
                  <a:lnTo>
                    <a:pt x="189" y="77"/>
                  </a:lnTo>
                  <a:lnTo>
                    <a:pt x="201" y="78"/>
                  </a:lnTo>
                  <a:lnTo>
                    <a:pt x="211" y="80"/>
                  </a:lnTo>
                  <a:lnTo>
                    <a:pt x="220" y="81"/>
                  </a:lnTo>
                  <a:lnTo>
                    <a:pt x="226" y="81"/>
                  </a:lnTo>
                  <a:lnTo>
                    <a:pt x="231" y="81"/>
                  </a:lnTo>
                  <a:lnTo>
                    <a:pt x="232" y="78"/>
                  </a:lnTo>
                  <a:lnTo>
                    <a:pt x="228" y="75"/>
                  </a:lnTo>
                  <a:lnTo>
                    <a:pt x="222" y="74"/>
                  </a:lnTo>
                  <a:lnTo>
                    <a:pt x="213" y="72"/>
                  </a:lnTo>
                  <a:lnTo>
                    <a:pt x="204" y="71"/>
                  </a:lnTo>
                  <a:lnTo>
                    <a:pt x="192" y="68"/>
                  </a:lnTo>
                  <a:lnTo>
                    <a:pt x="182" y="65"/>
                  </a:lnTo>
                  <a:lnTo>
                    <a:pt x="172" y="60"/>
                  </a:lnTo>
                  <a:lnTo>
                    <a:pt x="161" y="57"/>
                  </a:lnTo>
                  <a:lnTo>
                    <a:pt x="155" y="55"/>
                  </a:lnTo>
                  <a:lnTo>
                    <a:pt x="151" y="53"/>
                  </a:lnTo>
                  <a:lnTo>
                    <a:pt x="158" y="46"/>
                  </a:lnTo>
                  <a:lnTo>
                    <a:pt x="166" y="41"/>
                  </a:lnTo>
                  <a:lnTo>
                    <a:pt x="173" y="38"/>
                  </a:lnTo>
                  <a:lnTo>
                    <a:pt x="180" y="37"/>
                  </a:lnTo>
                  <a:lnTo>
                    <a:pt x="186" y="35"/>
                  </a:lnTo>
                  <a:lnTo>
                    <a:pt x="188" y="34"/>
                  </a:lnTo>
                  <a:lnTo>
                    <a:pt x="185" y="31"/>
                  </a:lnTo>
                  <a:lnTo>
                    <a:pt x="177" y="28"/>
                  </a:lnTo>
                  <a:lnTo>
                    <a:pt x="169" y="28"/>
                  </a:lnTo>
                  <a:lnTo>
                    <a:pt x="157" y="32"/>
                  </a:lnTo>
                  <a:lnTo>
                    <a:pt x="146" y="38"/>
                  </a:lnTo>
                  <a:lnTo>
                    <a:pt x="141" y="46"/>
                  </a:lnTo>
                  <a:lnTo>
                    <a:pt x="135" y="46"/>
                  </a:lnTo>
                  <a:lnTo>
                    <a:pt x="127" y="44"/>
                  </a:lnTo>
                  <a:lnTo>
                    <a:pt x="120" y="43"/>
                  </a:lnTo>
                  <a:lnTo>
                    <a:pt x="112" y="43"/>
                  </a:lnTo>
                  <a:lnTo>
                    <a:pt x="107" y="41"/>
                  </a:lnTo>
                  <a:lnTo>
                    <a:pt x="101" y="41"/>
                  </a:lnTo>
                  <a:lnTo>
                    <a:pt x="96" y="41"/>
                  </a:lnTo>
                  <a:lnTo>
                    <a:pt x="93" y="41"/>
                  </a:lnTo>
                  <a:lnTo>
                    <a:pt x="92" y="32"/>
                  </a:lnTo>
                  <a:lnTo>
                    <a:pt x="95" y="22"/>
                  </a:lnTo>
                  <a:lnTo>
                    <a:pt x="102" y="13"/>
                  </a:lnTo>
                  <a:lnTo>
                    <a:pt x="112" y="7"/>
                  </a:lnTo>
                  <a:lnTo>
                    <a:pt x="120" y="3"/>
                  </a:lnTo>
                  <a:lnTo>
                    <a:pt x="121" y="1"/>
                  </a:lnTo>
                  <a:lnTo>
                    <a:pt x="118" y="0"/>
                  </a:lnTo>
                  <a:lnTo>
                    <a:pt x="112" y="0"/>
                  </a:lnTo>
                  <a:lnTo>
                    <a:pt x="108" y="1"/>
                  </a:lnTo>
                  <a:lnTo>
                    <a:pt x="102" y="4"/>
                  </a:lnTo>
                  <a:lnTo>
                    <a:pt x="95" y="9"/>
                  </a:lnTo>
                  <a:lnTo>
                    <a:pt x="89" y="13"/>
                  </a:lnTo>
                  <a:lnTo>
                    <a:pt x="81" y="19"/>
                  </a:lnTo>
                  <a:lnTo>
                    <a:pt x="76" y="23"/>
                  </a:lnTo>
                  <a:lnTo>
                    <a:pt x="71" y="28"/>
                  </a:lnTo>
                  <a:lnTo>
                    <a:pt x="68" y="31"/>
                  </a:lnTo>
                  <a:lnTo>
                    <a:pt x="62" y="31"/>
                  </a:lnTo>
                  <a:lnTo>
                    <a:pt x="53" y="31"/>
                  </a:lnTo>
                  <a:lnTo>
                    <a:pt x="45" y="31"/>
                  </a:lnTo>
                  <a:lnTo>
                    <a:pt x="34" y="31"/>
                  </a:lnTo>
                  <a:lnTo>
                    <a:pt x="24" y="31"/>
                  </a:lnTo>
                  <a:lnTo>
                    <a:pt x="14" y="31"/>
                  </a:lnTo>
                  <a:lnTo>
                    <a:pt x="6" y="31"/>
                  </a:lnTo>
                  <a:lnTo>
                    <a:pt x="0" y="32"/>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00" name="Freeform 305"/>
            <p:cNvSpPr>
              <a:spLocks/>
            </p:cNvSpPr>
            <p:nvPr/>
          </p:nvSpPr>
          <p:spPr bwMode="auto">
            <a:xfrm>
              <a:off x="1373" y="1536"/>
              <a:ext cx="189" cy="216"/>
            </a:xfrm>
            <a:custGeom>
              <a:avLst/>
              <a:gdLst>
                <a:gd name="T0" fmla="*/ 7 w 189"/>
                <a:gd name="T1" fmla="*/ 6 h 216"/>
                <a:gd name="T2" fmla="*/ 25 w 189"/>
                <a:gd name="T3" fmla="*/ 29 h 216"/>
                <a:gd name="T4" fmla="*/ 26 w 189"/>
                <a:gd name="T5" fmla="*/ 51 h 216"/>
                <a:gd name="T6" fmla="*/ 28 w 189"/>
                <a:gd name="T7" fmla="*/ 98 h 216"/>
                <a:gd name="T8" fmla="*/ 34 w 189"/>
                <a:gd name="T9" fmla="*/ 95 h 216"/>
                <a:gd name="T10" fmla="*/ 38 w 189"/>
                <a:gd name="T11" fmla="*/ 58 h 216"/>
                <a:gd name="T12" fmla="*/ 47 w 189"/>
                <a:gd name="T13" fmla="*/ 45 h 216"/>
                <a:gd name="T14" fmla="*/ 51 w 189"/>
                <a:gd name="T15" fmla="*/ 49 h 216"/>
                <a:gd name="T16" fmla="*/ 62 w 189"/>
                <a:gd name="T17" fmla="*/ 61 h 216"/>
                <a:gd name="T18" fmla="*/ 79 w 189"/>
                <a:gd name="T19" fmla="*/ 82 h 216"/>
                <a:gd name="T20" fmla="*/ 82 w 189"/>
                <a:gd name="T21" fmla="*/ 107 h 216"/>
                <a:gd name="T22" fmla="*/ 82 w 189"/>
                <a:gd name="T23" fmla="*/ 147 h 216"/>
                <a:gd name="T24" fmla="*/ 91 w 189"/>
                <a:gd name="T25" fmla="*/ 144 h 216"/>
                <a:gd name="T26" fmla="*/ 94 w 189"/>
                <a:gd name="T27" fmla="*/ 108 h 216"/>
                <a:gd name="T28" fmla="*/ 109 w 189"/>
                <a:gd name="T29" fmla="*/ 105 h 216"/>
                <a:gd name="T30" fmla="*/ 130 w 189"/>
                <a:gd name="T31" fmla="*/ 132 h 216"/>
                <a:gd name="T32" fmla="*/ 155 w 189"/>
                <a:gd name="T33" fmla="*/ 166 h 216"/>
                <a:gd name="T34" fmla="*/ 175 w 189"/>
                <a:gd name="T35" fmla="*/ 197 h 216"/>
                <a:gd name="T36" fmla="*/ 186 w 189"/>
                <a:gd name="T37" fmla="*/ 215 h 216"/>
                <a:gd name="T38" fmla="*/ 189 w 189"/>
                <a:gd name="T39" fmla="*/ 212 h 216"/>
                <a:gd name="T40" fmla="*/ 183 w 189"/>
                <a:gd name="T41" fmla="*/ 196 h 216"/>
                <a:gd name="T42" fmla="*/ 165 w 189"/>
                <a:gd name="T43" fmla="*/ 165 h 216"/>
                <a:gd name="T44" fmla="*/ 141 w 189"/>
                <a:gd name="T45" fmla="*/ 129 h 216"/>
                <a:gd name="T46" fmla="*/ 121 w 189"/>
                <a:gd name="T47" fmla="*/ 101 h 216"/>
                <a:gd name="T48" fmla="*/ 118 w 189"/>
                <a:gd name="T49" fmla="*/ 91 h 216"/>
                <a:gd name="T50" fmla="*/ 130 w 189"/>
                <a:gd name="T51" fmla="*/ 85 h 216"/>
                <a:gd name="T52" fmla="*/ 140 w 189"/>
                <a:gd name="T53" fmla="*/ 82 h 216"/>
                <a:gd name="T54" fmla="*/ 152 w 189"/>
                <a:gd name="T55" fmla="*/ 83 h 216"/>
                <a:gd name="T56" fmla="*/ 167 w 189"/>
                <a:gd name="T57" fmla="*/ 91 h 216"/>
                <a:gd name="T58" fmla="*/ 171 w 189"/>
                <a:gd name="T59" fmla="*/ 91 h 216"/>
                <a:gd name="T60" fmla="*/ 164 w 189"/>
                <a:gd name="T61" fmla="*/ 80 h 216"/>
                <a:gd name="T62" fmla="*/ 147 w 189"/>
                <a:gd name="T63" fmla="*/ 74 h 216"/>
                <a:gd name="T64" fmla="*/ 128 w 189"/>
                <a:gd name="T65" fmla="*/ 73 h 216"/>
                <a:gd name="T66" fmla="*/ 110 w 189"/>
                <a:gd name="T67" fmla="*/ 76 h 216"/>
                <a:gd name="T68" fmla="*/ 93 w 189"/>
                <a:gd name="T69" fmla="*/ 71 h 216"/>
                <a:gd name="T70" fmla="*/ 72 w 189"/>
                <a:gd name="T71" fmla="*/ 52 h 216"/>
                <a:gd name="T72" fmla="*/ 73 w 189"/>
                <a:gd name="T73" fmla="*/ 42 h 216"/>
                <a:gd name="T74" fmla="*/ 96 w 189"/>
                <a:gd name="T75" fmla="*/ 39 h 216"/>
                <a:gd name="T76" fmla="*/ 110 w 189"/>
                <a:gd name="T77" fmla="*/ 42 h 216"/>
                <a:gd name="T78" fmla="*/ 109 w 189"/>
                <a:gd name="T79" fmla="*/ 37 h 216"/>
                <a:gd name="T80" fmla="*/ 99 w 189"/>
                <a:gd name="T81" fmla="*/ 36 h 216"/>
                <a:gd name="T82" fmla="*/ 85 w 189"/>
                <a:gd name="T83" fmla="*/ 33 h 216"/>
                <a:gd name="T84" fmla="*/ 71 w 189"/>
                <a:gd name="T85" fmla="*/ 31 h 216"/>
                <a:gd name="T86" fmla="*/ 57 w 189"/>
                <a:gd name="T87" fmla="*/ 31 h 216"/>
                <a:gd name="T88" fmla="*/ 47 w 189"/>
                <a:gd name="T89" fmla="*/ 30 h 216"/>
                <a:gd name="T90" fmla="*/ 32 w 189"/>
                <a:gd name="T91" fmla="*/ 20 h 216"/>
                <a:gd name="T92" fmla="*/ 17 w 189"/>
                <a:gd name="T93" fmla="*/ 8 h 216"/>
                <a:gd name="T94" fmla="*/ 6 w 189"/>
                <a:gd name="T95" fmla="*/ 0 h 2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89"/>
                <a:gd name="T145" fmla="*/ 0 h 216"/>
                <a:gd name="T146" fmla="*/ 189 w 189"/>
                <a:gd name="T147" fmla="*/ 216 h 21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89" h="216">
                  <a:moveTo>
                    <a:pt x="0" y="0"/>
                  </a:moveTo>
                  <a:lnTo>
                    <a:pt x="7" y="6"/>
                  </a:lnTo>
                  <a:lnTo>
                    <a:pt x="16" y="17"/>
                  </a:lnTo>
                  <a:lnTo>
                    <a:pt x="25" y="29"/>
                  </a:lnTo>
                  <a:lnTo>
                    <a:pt x="31" y="34"/>
                  </a:lnTo>
                  <a:lnTo>
                    <a:pt x="26" y="51"/>
                  </a:lnTo>
                  <a:lnTo>
                    <a:pt x="26" y="74"/>
                  </a:lnTo>
                  <a:lnTo>
                    <a:pt x="28" y="98"/>
                  </a:lnTo>
                  <a:lnTo>
                    <a:pt x="35" y="114"/>
                  </a:lnTo>
                  <a:lnTo>
                    <a:pt x="34" y="95"/>
                  </a:lnTo>
                  <a:lnTo>
                    <a:pt x="35" y="76"/>
                  </a:lnTo>
                  <a:lnTo>
                    <a:pt x="38" y="58"/>
                  </a:lnTo>
                  <a:lnTo>
                    <a:pt x="44" y="48"/>
                  </a:lnTo>
                  <a:lnTo>
                    <a:pt x="47" y="45"/>
                  </a:lnTo>
                  <a:lnTo>
                    <a:pt x="50" y="46"/>
                  </a:lnTo>
                  <a:lnTo>
                    <a:pt x="51" y="49"/>
                  </a:lnTo>
                  <a:lnTo>
                    <a:pt x="54" y="54"/>
                  </a:lnTo>
                  <a:lnTo>
                    <a:pt x="62" y="61"/>
                  </a:lnTo>
                  <a:lnTo>
                    <a:pt x="71" y="71"/>
                  </a:lnTo>
                  <a:lnTo>
                    <a:pt x="79" y="82"/>
                  </a:lnTo>
                  <a:lnTo>
                    <a:pt x="85" y="89"/>
                  </a:lnTo>
                  <a:lnTo>
                    <a:pt x="82" y="107"/>
                  </a:lnTo>
                  <a:lnTo>
                    <a:pt x="79" y="128"/>
                  </a:lnTo>
                  <a:lnTo>
                    <a:pt x="82" y="147"/>
                  </a:lnTo>
                  <a:lnTo>
                    <a:pt x="94" y="163"/>
                  </a:lnTo>
                  <a:lnTo>
                    <a:pt x="91" y="144"/>
                  </a:lnTo>
                  <a:lnTo>
                    <a:pt x="91" y="125"/>
                  </a:lnTo>
                  <a:lnTo>
                    <a:pt x="94" y="108"/>
                  </a:lnTo>
                  <a:lnTo>
                    <a:pt x="102" y="98"/>
                  </a:lnTo>
                  <a:lnTo>
                    <a:pt x="109" y="105"/>
                  </a:lnTo>
                  <a:lnTo>
                    <a:pt x="119" y="116"/>
                  </a:lnTo>
                  <a:lnTo>
                    <a:pt x="130" y="132"/>
                  </a:lnTo>
                  <a:lnTo>
                    <a:pt x="143" y="148"/>
                  </a:lnTo>
                  <a:lnTo>
                    <a:pt x="155" y="166"/>
                  </a:lnTo>
                  <a:lnTo>
                    <a:pt x="167" y="182"/>
                  </a:lnTo>
                  <a:lnTo>
                    <a:pt x="175" y="197"/>
                  </a:lnTo>
                  <a:lnTo>
                    <a:pt x="181" y="207"/>
                  </a:lnTo>
                  <a:lnTo>
                    <a:pt x="186" y="215"/>
                  </a:lnTo>
                  <a:lnTo>
                    <a:pt x="189" y="216"/>
                  </a:lnTo>
                  <a:lnTo>
                    <a:pt x="189" y="212"/>
                  </a:lnTo>
                  <a:lnTo>
                    <a:pt x="187" y="204"/>
                  </a:lnTo>
                  <a:lnTo>
                    <a:pt x="183" y="196"/>
                  </a:lnTo>
                  <a:lnTo>
                    <a:pt x="175" y="182"/>
                  </a:lnTo>
                  <a:lnTo>
                    <a:pt x="165" y="165"/>
                  </a:lnTo>
                  <a:lnTo>
                    <a:pt x="155" y="147"/>
                  </a:lnTo>
                  <a:lnTo>
                    <a:pt x="141" y="129"/>
                  </a:lnTo>
                  <a:lnTo>
                    <a:pt x="131" y="113"/>
                  </a:lnTo>
                  <a:lnTo>
                    <a:pt x="121" y="101"/>
                  </a:lnTo>
                  <a:lnTo>
                    <a:pt x="113" y="94"/>
                  </a:lnTo>
                  <a:lnTo>
                    <a:pt x="118" y="91"/>
                  </a:lnTo>
                  <a:lnTo>
                    <a:pt x="124" y="86"/>
                  </a:lnTo>
                  <a:lnTo>
                    <a:pt x="130" y="85"/>
                  </a:lnTo>
                  <a:lnTo>
                    <a:pt x="135" y="83"/>
                  </a:lnTo>
                  <a:lnTo>
                    <a:pt x="140" y="82"/>
                  </a:lnTo>
                  <a:lnTo>
                    <a:pt x="146" y="82"/>
                  </a:lnTo>
                  <a:lnTo>
                    <a:pt x="152" y="83"/>
                  </a:lnTo>
                  <a:lnTo>
                    <a:pt x="158" y="86"/>
                  </a:lnTo>
                  <a:lnTo>
                    <a:pt x="167" y="91"/>
                  </a:lnTo>
                  <a:lnTo>
                    <a:pt x="171" y="92"/>
                  </a:lnTo>
                  <a:lnTo>
                    <a:pt x="171" y="91"/>
                  </a:lnTo>
                  <a:lnTo>
                    <a:pt x="168" y="85"/>
                  </a:lnTo>
                  <a:lnTo>
                    <a:pt x="164" y="80"/>
                  </a:lnTo>
                  <a:lnTo>
                    <a:pt x="156" y="77"/>
                  </a:lnTo>
                  <a:lnTo>
                    <a:pt x="147" y="74"/>
                  </a:lnTo>
                  <a:lnTo>
                    <a:pt x="138" y="73"/>
                  </a:lnTo>
                  <a:lnTo>
                    <a:pt x="128" y="73"/>
                  </a:lnTo>
                  <a:lnTo>
                    <a:pt x="118" y="74"/>
                  </a:lnTo>
                  <a:lnTo>
                    <a:pt x="110" y="76"/>
                  </a:lnTo>
                  <a:lnTo>
                    <a:pt x="103" y="80"/>
                  </a:lnTo>
                  <a:lnTo>
                    <a:pt x="93" y="71"/>
                  </a:lnTo>
                  <a:lnTo>
                    <a:pt x="82" y="61"/>
                  </a:lnTo>
                  <a:lnTo>
                    <a:pt x="72" y="52"/>
                  </a:lnTo>
                  <a:lnTo>
                    <a:pt x="66" y="46"/>
                  </a:lnTo>
                  <a:lnTo>
                    <a:pt x="73" y="42"/>
                  </a:lnTo>
                  <a:lnTo>
                    <a:pt x="84" y="40"/>
                  </a:lnTo>
                  <a:lnTo>
                    <a:pt x="96" y="39"/>
                  </a:lnTo>
                  <a:lnTo>
                    <a:pt x="106" y="40"/>
                  </a:lnTo>
                  <a:lnTo>
                    <a:pt x="110" y="42"/>
                  </a:lnTo>
                  <a:lnTo>
                    <a:pt x="112" y="40"/>
                  </a:lnTo>
                  <a:lnTo>
                    <a:pt x="109" y="37"/>
                  </a:lnTo>
                  <a:lnTo>
                    <a:pt x="103" y="36"/>
                  </a:lnTo>
                  <a:lnTo>
                    <a:pt x="99" y="36"/>
                  </a:lnTo>
                  <a:lnTo>
                    <a:pt x="93" y="34"/>
                  </a:lnTo>
                  <a:lnTo>
                    <a:pt x="85" y="33"/>
                  </a:lnTo>
                  <a:lnTo>
                    <a:pt x="78" y="33"/>
                  </a:lnTo>
                  <a:lnTo>
                    <a:pt x="71" y="31"/>
                  </a:lnTo>
                  <a:lnTo>
                    <a:pt x="65" y="31"/>
                  </a:lnTo>
                  <a:lnTo>
                    <a:pt x="57" y="31"/>
                  </a:lnTo>
                  <a:lnTo>
                    <a:pt x="53" y="31"/>
                  </a:lnTo>
                  <a:lnTo>
                    <a:pt x="47" y="30"/>
                  </a:lnTo>
                  <a:lnTo>
                    <a:pt x="40" y="26"/>
                  </a:lnTo>
                  <a:lnTo>
                    <a:pt x="32" y="20"/>
                  </a:lnTo>
                  <a:lnTo>
                    <a:pt x="25" y="14"/>
                  </a:lnTo>
                  <a:lnTo>
                    <a:pt x="17" y="8"/>
                  </a:lnTo>
                  <a:lnTo>
                    <a:pt x="11" y="3"/>
                  </a:lnTo>
                  <a:lnTo>
                    <a:pt x="6" y="0"/>
                  </a:lnTo>
                  <a:lnTo>
                    <a:pt x="0" y="0"/>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01" name="Freeform 306"/>
            <p:cNvSpPr>
              <a:spLocks/>
            </p:cNvSpPr>
            <p:nvPr/>
          </p:nvSpPr>
          <p:spPr bwMode="auto">
            <a:xfrm>
              <a:off x="1210" y="1556"/>
              <a:ext cx="142" cy="249"/>
            </a:xfrm>
            <a:custGeom>
              <a:avLst/>
              <a:gdLst>
                <a:gd name="T0" fmla="*/ 93 w 142"/>
                <a:gd name="T1" fmla="*/ 31 h 249"/>
                <a:gd name="T2" fmla="*/ 79 w 142"/>
                <a:gd name="T3" fmla="*/ 45 h 249"/>
                <a:gd name="T4" fmla="*/ 46 w 142"/>
                <a:gd name="T5" fmla="*/ 62 h 249"/>
                <a:gd name="T6" fmla="*/ 18 w 142"/>
                <a:gd name="T7" fmla="*/ 81 h 249"/>
                <a:gd name="T8" fmla="*/ 17 w 142"/>
                <a:gd name="T9" fmla="*/ 93 h 249"/>
                <a:gd name="T10" fmla="*/ 27 w 142"/>
                <a:gd name="T11" fmla="*/ 84 h 249"/>
                <a:gd name="T12" fmla="*/ 48 w 142"/>
                <a:gd name="T13" fmla="*/ 71 h 249"/>
                <a:gd name="T14" fmla="*/ 73 w 142"/>
                <a:gd name="T15" fmla="*/ 62 h 249"/>
                <a:gd name="T16" fmla="*/ 76 w 142"/>
                <a:gd name="T17" fmla="*/ 87 h 249"/>
                <a:gd name="T18" fmla="*/ 58 w 142"/>
                <a:gd name="T19" fmla="*/ 105 h 249"/>
                <a:gd name="T20" fmla="*/ 28 w 142"/>
                <a:gd name="T21" fmla="*/ 118 h 249"/>
                <a:gd name="T22" fmla="*/ 11 w 142"/>
                <a:gd name="T23" fmla="*/ 137 h 249"/>
                <a:gd name="T24" fmla="*/ 11 w 142"/>
                <a:gd name="T25" fmla="*/ 150 h 249"/>
                <a:gd name="T26" fmla="*/ 18 w 142"/>
                <a:gd name="T27" fmla="*/ 139 h 249"/>
                <a:gd name="T28" fmla="*/ 37 w 142"/>
                <a:gd name="T29" fmla="*/ 125 h 249"/>
                <a:gd name="T30" fmla="*/ 62 w 142"/>
                <a:gd name="T31" fmla="*/ 116 h 249"/>
                <a:gd name="T32" fmla="*/ 67 w 142"/>
                <a:gd name="T33" fmla="*/ 142 h 249"/>
                <a:gd name="T34" fmla="*/ 50 w 142"/>
                <a:gd name="T35" fmla="*/ 162 h 249"/>
                <a:gd name="T36" fmla="*/ 27 w 142"/>
                <a:gd name="T37" fmla="*/ 174 h 249"/>
                <a:gd name="T38" fmla="*/ 14 w 142"/>
                <a:gd name="T39" fmla="*/ 193 h 249"/>
                <a:gd name="T40" fmla="*/ 34 w 142"/>
                <a:gd name="T41" fmla="*/ 180 h 249"/>
                <a:gd name="T42" fmla="*/ 53 w 142"/>
                <a:gd name="T43" fmla="*/ 177 h 249"/>
                <a:gd name="T44" fmla="*/ 40 w 142"/>
                <a:gd name="T45" fmla="*/ 208 h 249"/>
                <a:gd name="T46" fmla="*/ 15 w 142"/>
                <a:gd name="T47" fmla="*/ 236 h 249"/>
                <a:gd name="T48" fmla="*/ 0 w 142"/>
                <a:gd name="T49" fmla="*/ 248 h 249"/>
                <a:gd name="T50" fmla="*/ 14 w 142"/>
                <a:gd name="T51" fmla="*/ 245 h 249"/>
                <a:gd name="T52" fmla="*/ 39 w 142"/>
                <a:gd name="T53" fmla="*/ 223 h 249"/>
                <a:gd name="T54" fmla="*/ 62 w 142"/>
                <a:gd name="T55" fmla="*/ 184 h 249"/>
                <a:gd name="T56" fmla="*/ 86 w 142"/>
                <a:gd name="T57" fmla="*/ 180 h 249"/>
                <a:gd name="T58" fmla="*/ 89 w 142"/>
                <a:gd name="T59" fmla="*/ 208 h 249"/>
                <a:gd name="T60" fmla="*/ 95 w 142"/>
                <a:gd name="T61" fmla="*/ 211 h 249"/>
                <a:gd name="T62" fmla="*/ 101 w 142"/>
                <a:gd name="T63" fmla="*/ 198 h 249"/>
                <a:gd name="T64" fmla="*/ 89 w 142"/>
                <a:gd name="T65" fmla="*/ 171 h 249"/>
                <a:gd name="T66" fmla="*/ 81 w 142"/>
                <a:gd name="T67" fmla="*/ 147 h 249"/>
                <a:gd name="T68" fmla="*/ 86 w 142"/>
                <a:gd name="T69" fmla="*/ 112 h 249"/>
                <a:gd name="T70" fmla="*/ 93 w 142"/>
                <a:gd name="T71" fmla="*/ 109 h 249"/>
                <a:gd name="T72" fmla="*/ 117 w 142"/>
                <a:gd name="T73" fmla="*/ 125 h 249"/>
                <a:gd name="T74" fmla="*/ 129 w 142"/>
                <a:gd name="T75" fmla="*/ 159 h 249"/>
                <a:gd name="T76" fmla="*/ 133 w 142"/>
                <a:gd name="T77" fmla="*/ 152 h 249"/>
                <a:gd name="T78" fmla="*/ 129 w 142"/>
                <a:gd name="T79" fmla="*/ 128 h 249"/>
                <a:gd name="T80" fmla="*/ 110 w 142"/>
                <a:gd name="T81" fmla="*/ 103 h 249"/>
                <a:gd name="T82" fmla="*/ 92 w 142"/>
                <a:gd name="T83" fmla="*/ 85 h 249"/>
                <a:gd name="T84" fmla="*/ 98 w 142"/>
                <a:gd name="T85" fmla="*/ 60 h 249"/>
                <a:gd name="T86" fmla="*/ 132 w 142"/>
                <a:gd name="T87" fmla="*/ 77 h 249"/>
                <a:gd name="T88" fmla="*/ 141 w 142"/>
                <a:gd name="T89" fmla="*/ 97 h 249"/>
                <a:gd name="T90" fmla="*/ 138 w 142"/>
                <a:gd name="T91" fmla="*/ 75 h 249"/>
                <a:gd name="T92" fmla="*/ 105 w 142"/>
                <a:gd name="T93" fmla="*/ 45 h 249"/>
                <a:gd name="T94" fmla="*/ 105 w 142"/>
                <a:gd name="T95" fmla="*/ 14 h 249"/>
                <a:gd name="T96" fmla="*/ 99 w 142"/>
                <a:gd name="T97" fmla="*/ 0 h 2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2"/>
                <a:gd name="T148" fmla="*/ 0 h 249"/>
                <a:gd name="T149" fmla="*/ 142 w 142"/>
                <a:gd name="T150" fmla="*/ 249 h 2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2" h="249">
                  <a:moveTo>
                    <a:pt x="95" y="11"/>
                  </a:moveTo>
                  <a:lnTo>
                    <a:pt x="95" y="22"/>
                  </a:lnTo>
                  <a:lnTo>
                    <a:pt x="93" y="31"/>
                  </a:lnTo>
                  <a:lnTo>
                    <a:pt x="90" y="37"/>
                  </a:lnTo>
                  <a:lnTo>
                    <a:pt x="86" y="41"/>
                  </a:lnTo>
                  <a:lnTo>
                    <a:pt x="79" y="45"/>
                  </a:lnTo>
                  <a:lnTo>
                    <a:pt x="68" y="50"/>
                  </a:lnTo>
                  <a:lnTo>
                    <a:pt x="58" y="56"/>
                  </a:lnTo>
                  <a:lnTo>
                    <a:pt x="46" y="62"/>
                  </a:lnTo>
                  <a:lnTo>
                    <a:pt x="34" y="68"/>
                  </a:lnTo>
                  <a:lnTo>
                    <a:pt x="25" y="74"/>
                  </a:lnTo>
                  <a:lnTo>
                    <a:pt x="18" y="81"/>
                  </a:lnTo>
                  <a:lnTo>
                    <a:pt x="15" y="87"/>
                  </a:lnTo>
                  <a:lnTo>
                    <a:pt x="15" y="91"/>
                  </a:lnTo>
                  <a:lnTo>
                    <a:pt x="17" y="93"/>
                  </a:lnTo>
                  <a:lnTo>
                    <a:pt x="18" y="91"/>
                  </a:lnTo>
                  <a:lnTo>
                    <a:pt x="22" y="88"/>
                  </a:lnTo>
                  <a:lnTo>
                    <a:pt x="27" y="84"/>
                  </a:lnTo>
                  <a:lnTo>
                    <a:pt x="33" y="78"/>
                  </a:lnTo>
                  <a:lnTo>
                    <a:pt x="40" y="74"/>
                  </a:lnTo>
                  <a:lnTo>
                    <a:pt x="48" y="71"/>
                  </a:lnTo>
                  <a:lnTo>
                    <a:pt x="55" y="66"/>
                  </a:lnTo>
                  <a:lnTo>
                    <a:pt x="64" y="65"/>
                  </a:lnTo>
                  <a:lnTo>
                    <a:pt x="73" y="62"/>
                  </a:lnTo>
                  <a:lnTo>
                    <a:pt x="80" y="62"/>
                  </a:lnTo>
                  <a:lnTo>
                    <a:pt x="79" y="75"/>
                  </a:lnTo>
                  <a:lnTo>
                    <a:pt x="76" y="87"/>
                  </a:lnTo>
                  <a:lnTo>
                    <a:pt x="71" y="96"/>
                  </a:lnTo>
                  <a:lnTo>
                    <a:pt x="68" y="103"/>
                  </a:lnTo>
                  <a:lnTo>
                    <a:pt x="58" y="105"/>
                  </a:lnTo>
                  <a:lnTo>
                    <a:pt x="46" y="109"/>
                  </a:lnTo>
                  <a:lnTo>
                    <a:pt x="37" y="112"/>
                  </a:lnTo>
                  <a:lnTo>
                    <a:pt x="28" y="118"/>
                  </a:lnTo>
                  <a:lnTo>
                    <a:pt x="19" y="124"/>
                  </a:lnTo>
                  <a:lnTo>
                    <a:pt x="14" y="130"/>
                  </a:lnTo>
                  <a:lnTo>
                    <a:pt x="11" y="137"/>
                  </a:lnTo>
                  <a:lnTo>
                    <a:pt x="9" y="145"/>
                  </a:lnTo>
                  <a:lnTo>
                    <a:pt x="9" y="149"/>
                  </a:lnTo>
                  <a:lnTo>
                    <a:pt x="11" y="150"/>
                  </a:lnTo>
                  <a:lnTo>
                    <a:pt x="14" y="147"/>
                  </a:lnTo>
                  <a:lnTo>
                    <a:pt x="15" y="143"/>
                  </a:lnTo>
                  <a:lnTo>
                    <a:pt x="18" y="139"/>
                  </a:lnTo>
                  <a:lnTo>
                    <a:pt x="22" y="134"/>
                  </a:lnTo>
                  <a:lnTo>
                    <a:pt x="30" y="130"/>
                  </a:lnTo>
                  <a:lnTo>
                    <a:pt x="37" y="125"/>
                  </a:lnTo>
                  <a:lnTo>
                    <a:pt x="46" y="121"/>
                  </a:lnTo>
                  <a:lnTo>
                    <a:pt x="55" y="118"/>
                  </a:lnTo>
                  <a:lnTo>
                    <a:pt x="62" y="116"/>
                  </a:lnTo>
                  <a:lnTo>
                    <a:pt x="70" y="115"/>
                  </a:lnTo>
                  <a:lnTo>
                    <a:pt x="70" y="130"/>
                  </a:lnTo>
                  <a:lnTo>
                    <a:pt x="67" y="142"/>
                  </a:lnTo>
                  <a:lnTo>
                    <a:pt x="64" y="152"/>
                  </a:lnTo>
                  <a:lnTo>
                    <a:pt x="59" y="159"/>
                  </a:lnTo>
                  <a:lnTo>
                    <a:pt x="50" y="162"/>
                  </a:lnTo>
                  <a:lnTo>
                    <a:pt x="42" y="165"/>
                  </a:lnTo>
                  <a:lnTo>
                    <a:pt x="34" y="170"/>
                  </a:lnTo>
                  <a:lnTo>
                    <a:pt x="27" y="174"/>
                  </a:lnTo>
                  <a:lnTo>
                    <a:pt x="21" y="180"/>
                  </a:lnTo>
                  <a:lnTo>
                    <a:pt x="17" y="186"/>
                  </a:lnTo>
                  <a:lnTo>
                    <a:pt x="14" y="193"/>
                  </a:lnTo>
                  <a:lnTo>
                    <a:pt x="12" y="201"/>
                  </a:lnTo>
                  <a:lnTo>
                    <a:pt x="22" y="190"/>
                  </a:lnTo>
                  <a:lnTo>
                    <a:pt x="34" y="180"/>
                  </a:lnTo>
                  <a:lnTo>
                    <a:pt x="46" y="173"/>
                  </a:lnTo>
                  <a:lnTo>
                    <a:pt x="55" y="170"/>
                  </a:lnTo>
                  <a:lnTo>
                    <a:pt x="53" y="177"/>
                  </a:lnTo>
                  <a:lnTo>
                    <a:pt x="50" y="186"/>
                  </a:lnTo>
                  <a:lnTo>
                    <a:pt x="46" y="196"/>
                  </a:lnTo>
                  <a:lnTo>
                    <a:pt x="40" y="208"/>
                  </a:lnTo>
                  <a:lnTo>
                    <a:pt x="31" y="218"/>
                  </a:lnTo>
                  <a:lnTo>
                    <a:pt x="24" y="229"/>
                  </a:lnTo>
                  <a:lnTo>
                    <a:pt x="15" y="236"/>
                  </a:lnTo>
                  <a:lnTo>
                    <a:pt x="6" y="242"/>
                  </a:lnTo>
                  <a:lnTo>
                    <a:pt x="2" y="245"/>
                  </a:lnTo>
                  <a:lnTo>
                    <a:pt x="0" y="248"/>
                  </a:lnTo>
                  <a:lnTo>
                    <a:pt x="2" y="249"/>
                  </a:lnTo>
                  <a:lnTo>
                    <a:pt x="8" y="248"/>
                  </a:lnTo>
                  <a:lnTo>
                    <a:pt x="14" y="245"/>
                  </a:lnTo>
                  <a:lnTo>
                    <a:pt x="21" y="241"/>
                  </a:lnTo>
                  <a:lnTo>
                    <a:pt x="30" y="233"/>
                  </a:lnTo>
                  <a:lnTo>
                    <a:pt x="39" y="223"/>
                  </a:lnTo>
                  <a:lnTo>
                    <a:pt x="48" y="212"/>
                  </a:lnTo>
                  <a:lnTo>
                    <a:pt x="56" y="199"/>
                  </a:lnTo>
                  <a:lnTo>
                    <a:pt x="62" y="184"/>
                  </a:lnTo>
                  <a:lnTo>
                    <a:pt x="67" y="170"/>
                  </a:lnTo>
                  <a:lnTo>
                    <a:pt x="77" y="173"/>
                  </a:lnTo>
                  <a:lnTo>
                    <a:pt x="86" y="180"/>
                  </a:lnTo>
                  <a:lnTo>
                    <a:pt x="92" y="190"/>
                  </a:lnTo>
                  <a:lnTo>
                    <a:pt x="92" y="199"/>
                  </a:lnTo>
                  <a:lnTo>
                    <a:pt x="89" y="208"/>
                  </a:lnTo>
                  <a:lnTo>
                    <a:pt x="89" y="214"/>
                  </a:lnTo>
                  <a:lnTo>
                    <a:pt x="90" y="215"/>
                  </a:lnTo>
                  <a:lnTo>
                    <a:pt x="95" y="211"/>
                  </a:lnTo>
                  <a:lnTo>
                    <a:pt x="98" y="207"/>
                  </a:lnTo>
                  <a:lnTo>
                    <a:pt x="101" y="202"/>
                  </a:lnTo>
                  <a:lnTo>
                    <a:pt x="101" y="198"/>
                  </a:lnTo>
                  <a:lnTo>
                    <a:pt x="99" y="192"/>
                  </a:lnTo>
                  <a:lnTo>
                    <a:pt x="95" y="181"/>
                  </a:lnTo>
                  <a:lnTo>
                    <a:pt x="89" y="171"/>
                  </a:lnTo>
                  <a:lnTo>
                    <a:pt x="83" y="164"/>
                  </a:lnTo>
                  <a:lnTo>
                    <a:pt x="79" y="159"/>
                  </a:lnTo>
                  <a:lnTo>
                    <a:pt x="81" y="147"/>
                  </a:lnTo>
                  <a:lnTo>
                    <a:pt x="83" y="134"/>
                  </a:lnTo>
                  <a:lnTo>
                    <a:pt x="86" y="121"/>
                  </a:lnTo>
                  <a:lnTo>
                    <a:pt x="86" y="112"/>
                  </a:lnTo>
                  <a:lnTo>
                    <a:pt x="87" y="108"/>
                  </a:lnTo>
                  <a:lnTo>
                    <a:pt x="89" y="108"/>
                  </a:lnTo>
                  <a:lnTo>
                    <a:pt x="93" y="109"/>
                  </a:lnTo>
                  <a:lnTo>
                    <a:pt x="101" y="112"/>
                  </a:lnTo>
                  <a:lnTo>
                    <a:pt x="110" y="118"/>
                  </a:lnTo>
                  <a:lnTo>
                    <a:pt x="117" y="125"/>
                  </a:lnTo>
                  <a:lnTo>
                    <a:pt x="124" y="137"/>
                  </a:lnTo>
                  <a:lnTo>
                    <a:pt x="127" y="153"/>
                  </a:lnTo>
                  <a:lnTo>
                    <a:pt x="129" y="159"/>
                  </a:lnTo>
                  <a:lnTo>
                    <a:pt x="130" y="161"/>
                  </a:lnTo>
                  <a:lnTo>
                    <a:pt x="133" y="159"/>
                  </a:lnTo>
                  <a:lnTo>
                    <a:pt x="133" y="152"/>
                  </a:lnTo>
                  <a:lnTo>
                    <a:pt x="133" y="146"/>
                  </a:lnTo>
                  <a:lnTo>
                    <a:pt x="132" y="139"/>
                  </a:lnTo>
                  <a:lnTo>
                    <a:pt x="129" y="128"/>
                  </a:lnTo>
                  <a:lnTo>
                    <a:pt x="124" y="119"/>
                  </a:lnTo>
                  <a:lnTo>
                    <a:pt x="118" y="111"/>
                  </a:lnTo>
                  <a:lnTo>
                    <a:pt x="110" y="103"/>
                  </a:lnTo>
                  <a:lnTo>
                    <a:pt x="101" y="96"/>
                  </a:lnTo>
                  <a:lnTo>
                    <a:pt x="89" y="93"/>
                  </a:lnTo>
                  <a:lnTo>
                    <a:pt x="92" y="85"/>
                  </a:lnTo>
                  <a:lnTo>
                    <a:pt x="95" y="75"/>
                  </a:lnTo>
                  <a:lnTo>
                    <a:pt x="98" y="66"/>
                  </a:lnTo>
                  <a:lnTo>
                    <a:pt x="98" y="60"/>
                  </a:lnTo>
                  <a:lnTo>
                    <a:pt x="110" y="63"/>
                  </a:lnTo>
                  <a:lnTo>
                    <a:pt x="123" y="68"/>
                  </a:lnTo>
                  <a:lnTo>
                    <a:pt x="132" y="77"/>
                  </a:lnTo>
                  <a:lnTo>
                    <a:pt x="138" y="90"/>
                  </a:lnTo>
                  <a:lnTo>
                    <a:pt x="139" y="96"/>
                  </a:lnTo>
                  <a:lnTo>
                    <a:pt x="141" y="97"/>
                  </a:lnTo>
                  <a:lnTo>
                    <a:pt x="142" y="94"/>
                  </a:lnTo>
                  <a:lnTo>
                    <a:pt x="142" y="87"/>
                  </a:lnTo>
                  <a:lnTo>
                    <a:pt x="138" y="75"/>
                  </a:lnTo>
                  <a:lnTo>
                    <a:pt x="129" y="62"/>
                  </a:lnTo>
                  <a:lnTo>
                    <a:pt x="117" y="50"/>
                  </a:lnTo>
                  <a:lnTo>
                    <a:pt x="105" y="45"/>
                  </a:lnTo>
                  <a:lnTo>
                    <a:pt x="105" y="34"/>
                  </a:lnTo>
                  <a:lnTo>
                    <a:pt x="105" y="23"/>
                  </a:lnTo>
                  <a:lnTo>
                    <a:pt x="105" y="14"/>
                  </a:lnTo>
                  <a:lnTo>
                    <a:pt x="105" y="6"/>
                  </a:lnTo>
                  <a:lnTo>
                    <a:pt x="102" y="0"/>
                  </a:lnTo>
                  <a:lnTo>
                    <a:pt x="99" y="0"/>
                  </a:lnTo>
                  <a:lnTo>
                    <a:pt x="96" y="6"/>
                  </a:lnTo>
                  <a:lnTo>
                    <a:pt x="95" y="11"/>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02" name="Freeform 307"/>
            <p:cNvSpPr>
              <a:spLocks/>
            </p:cNvSpPr>
            <p:nvPr/>
          </p:nvSpPr>
          <p:spPr bwMode="auto">
            <a:xfrm>
              <a:off x="1054" y="1498"/>
              <a:ext cx="227" cy="129"/>
            </a:xfrm>
            <a:custGeom>
              <a:avLst/>
              <a:gdLst>
                <a:gd name="T0" fmla="*/ 195 w 227"/>
                <a:gd name="T1" fmla="*/ 6 h 129"/>
                <a:gd name="T2" fmla="*/ 175 w 227"/>
                <a:gd name="T3" fmla="*/ 13 h 129"/>
                <a:gd name="T4" fmla="*/ 153 w 227"/>
                <a:gd name="T5" fmla="*/ 24 h 129"/>
                <a:gd name="T6" fmla="*/ 137 w 227"/>
                <a:gd name="T7" fmla="*/ 31 h 129"/>
                <a:gd name="T8" fmla="*/ 130 w 227"/>
                <a:gd name="T9" fmla="*/ 31 h 129"/>
                <a:gd name="T10" fmla="*/ 116 w 227"/>
                <a:gd name="T11" fmla="*/ 25 h 129"/>
                <a:gd name="T12" fmla="*/ 100 w 227"/>
                <a:gd name="T13" fmla="*/ 22 h 129"/>
                <a:gd name="T14" fmla="*/ 85 w 227"/>
                <a:gd name="T15" fmla="*/ 22 h 129"/>
                <a:gd name="T16" fmla="*/ 74 w 227"/>
                <a:gd name="T17" fmla="*/ 27 h 129"/>
                <a:gd name="T18" fmla="*/ 78 w 227"/>
                <a:gd name="T19" fmla="*/ 28 h 129"/>
                <a:gd name="T20" fmla="*/ 93 w 227"/>
                <a:gd name="T21" fmla="*/ 30 h 129"/>
                <a:gd name="T22" fmla="*/ 116 w 227"/>
                <a:gd name="T23" fmla="*/ 40 h 129"/>
                <a:gd name="T24" fmla="*/ 119 w 227"/>
                <a:gd name="T25" fmla="*/ 50 h 129"/>
                <a:gd name="T26" fmla="*/ 106 w 227"/>
                <a:gd name="T27" fmla="*/ 62 h 129"/>
                <a:gd name="T28" fmla="*/ 93 w 227"/>
                <a:gd name="T29" fmla="*/ 64 h 129"/>
                <a:gd name="T30" fmla="*/ 74 w 227"/>
                <a:gd name="T31" fmla="*/ 61 h 129"/>
                <a:gd name="T32" fmla="*/ 53 w 227"/>
                <a:gd name="T33" fmla="*/ 58 h 129"/>
                <a:gd name="T34" fmla="*/ 37 w 227"/>
                <a:gd name="T35" fmla="*/ 59 h 129"/>
                <a:gd name="T36" fmla="*/ 37 w 227"/>
                <a:gd name="T37" fmla="*/ 61 h 129"/>
                <a:gd name="T38" fmla="*/ 50 w 227"/>
                <a:gd name="T39" fmla="*/ 64 h 129"/>
                <a:gd name="T40" fmla="*/ 65 w 227"/>
                <a:gd name="T41" fmla="*/ 67 h 129"/>
                <a:gd name="T42" fmla="*/ 78 w 227"/>
                <a:gd name="T43" fmla="*/ 71 h 129"/>
                <a:gd name="T44" fmla="*/ 77 w 227"/>
                <a:gd name="T45" fmla="*/ 81 h 129"/>
                <a:gd name="T46" fmla="*/ 57 w 227"/>
                <a:gd name="T47" fmla="*/ 93 h 129"/>
                <a:gd name="T48" fmla="*/ 37 w 227"/>
                <a:gd name="T49" fmla="*/ 101 h 129"/>
                <a:gd name="T50" fmla="*/ 16 w 227"/>
                <a:gd name="T51" fmla="*/ 103 h 129"/>
                <a:gd name="T52" fmla="*/ 3 w 227"/>
                <a:gd name="T53" fmla="*/ 103 h 129"/>
                <a:gd name="T54" fmla="*/ 1 w 227"/>
                <a:gd name="T55" fmla="*/ 106 h 129"/>
                <a:gd name="T56" fmla="*/ 15 w 227"/>
                <a:gd name="T57" fmla="*/ 108 h 129"/>
                <a:gd name="T58" fmla="*/ 35 w 227"/>
                <a:gd name="T59" fmla="*/ 106 h 129"/>
                <a:gd name="T60" fmla="*/ 60 w 227"/>
                <a:gd name="T61" fmla="*/ 102 h 129"/>
                <a:gd name="T62" fmla="*/ 84 w 227"/>
                <a:gd name="T63" fmla="*/ 92 h 129"/>
                <a:gd name="T64" fmla="*/ 100 w 227"/>
                <a:gd name="T65" fmla="*/ 93 h 129"/>
                <a:gd name="T66" fmla="*/ 99 w 227"/>
                <a:gd name="T67" fmla="*/ 114 h 129"/>
                <a:gd name="T68" fmla="*/ 90 w 227"/>
                <a:gd name="T69" fmla="*/ 127 h 129"/>
                <a:gd name="T70" fmla="*/ 94 w 227"/>
                <a:gd name="T71" fmla="*/ 129 h 129"/>
                <a:gd name="T72" fmla="*/ 105 w 227"/>
                <a:gd name="T73" fmla="*/ 120 h 129"/>
                <a:gd name="T74" fmla="*/ 110 w 227"/>
                <a:gd name="T75" fmla="*/ 95 h 129"/>
                <a:gd name="T76" fmla="*/ 119 w 227"/>
                <a:gd name="T77" fmla="*/ 71 h 129"/>
                <a:gd name="T78" fmla="*/ 140 w 227"/>
                <a:gd name="T79" fmla="*/ 50 h 129"/>
                <a:gd name="T80" fmla="*/ 158 w 227"/>
                <a:gd name="T81" fmla="*/ 55 h 129"/>
                <a:gd name="T82" fmla="*/ 161 w 227"/>
                <a:gd name="T83" fmla="*/ 81 h 129"/>
                <a:gd name="T84" fmla="*/ 156 w 227"/>
                <a:gd name="T85" fmla="*/ 98 h 129"/>
                <a:gd name="T86" fmla="*/ 161 w 227"/>
                <a:gd name="T87" fmla="*/ 99 h 129"/>
                <a:gd name="T88" fmla="*/ 168 w 227"/>
                <a:gd name="T89" fmla="*/ 84 h 129"/>
                <a:gd name="T90" fmla="*/ 170 w 227"/>
                <a:gd name="T91" fmla="*/ 55 h 129"/>
                <a:gd name="T92" fmla="*/ 170 w 227"/>
                <a:gd name="T93" fmla="*/ 34 h 129"/>
                <a:gd name="T94" fmla="*/ 184 w 227"/>
                <a:gd name="T95" fmla="*/ 24 h 129"/>
                <a:gd name="T96" fmla="*/ 205 w 227"/>
                <a:gd name="T97" fmla="*/ 12 h 129"/>
                <a:gd name="T98" fmla="*/ 221 w 227"/>
                <a:gd name="T99" fmla="*/ 4 h 129"/>
                <a:gd name="T100" fmla="*/ 223 w 227"/>
                <a:gd name="T101" fmla="*/ 0 h 129"/>
                <a:gd name="T102" fmla="*/ 206 w 227"/>
                <a:gd name="T103" fmla="*/ 3 h 12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7"/>
                <a:gd name="T157" fmla="*/ 0 h 129"/>
                <a:gd name="T158" fmla="*/ 227 w 227"/>
                <a:gd name="T159" fmla="*/ 129 h 12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7" h="129">
                  <a:moveTo>
                    <a:pt x="202" y="3"/>
                  </a:moveTo>
                  <a:lnTo>
                    <a:pt x="195" y="6"/>
                  </a:lnTo>
                  <a:lnTo>
                    <a:pt x="186" y="9"/>
                  </a:lnTo>
                  <a:lnTo>
                    <a:pt x="175" y="13"/>
                  </a:lnTo>
                  <a:lnTo>
                    <a:pt x="164" y="18"/>
                  </a:lnTo>
                  <a:lnTo>
                    <a:pt x="153" y="24"/>
                  </a:lnTo>
                  <a:lnTo>
                    <a:pt x="144" y="28"/>
                  </a:lnTo>
                  <a:lnTo>
                    <a:pt x="137" y="31"/>
                  </a:lnTo>
                  <a:lnTo>
                    <a:pt x="134" y="34"/>
                  </a:lnTo>
                  <a:lnTo>
                    <a:pt x="130" y="31"/>
                  </a:lnTo>
                  <a:lnTo>
                    <a:pt x="124" y="27"/>
                  </a:lnTo>
                  <a:lnTo>
                    <a:pt x="116" y="25"/>
                  </a:lnTo>
                  <a:lnTo>
                    <a:pt x="109" y="22"/>
                  </a:lnTo>
                  <a:lnTo>
                    <a:pt x="100" y="22"/>
                  </a:lnTo>
                  <a:lnTo>
                    <a:pt x="93" y="21"/>
                  </a:lnTo>
                  <a:lnTo>
                    <a:pt x="85" y="22"/>
                  </a:lnTo>
                  <a:lnTo>
                    <a:pt x="78" y="24"/>
                  </a:lnTo>
                  <a:lnTo>
                    <a:pt x="74" y="27"/>
                  </a:lnTo>
                  <a:lnTo>
                    <a:pt x="75" y="28"/>
                  </a:lnTo>
                  <a:lnTo>
                    <a:pt x="78" y="28"/>
                  </a:lnTo>
                  <a:lnTo>
                    <a:pt x="84" y="28"/>
                  </a:lnTo>
                  <a:lnTo>
                    <a:pt x="93" y="30"/>
                  </a:lnTo>
                  <a:lnTo>
                    <a:pt x="106" y="34"/>
                  </a:lnTo>
                  <a:lnTo>
                    <a:pt x="116" y="40"/>
                  </a:lnTo>
                  <a:lnTo>
                    <a:pt x="124" y="44"/>
                  </a:lnTo>
                  <a:lnTo>
                    <a:pt x="119" y="50"/>
                  </a:lnTo>
                  <a:lnTo>
                    <a:pt x="113" y="56"/>
                  </a:lnTo>
                  <a:lnTo>
                    <a:pt x="106" y="62"/>
                  </a:lnTo>
                  <a:lnTo>
                    <a:pt x="102" y="65"/>
                  </a:lnTo>
                  <a:lnTo>
                    <a:pt x="93" y="64"/>
                  </a:lnTo>
                  <a:lnTo>
                    <a:pt x="84" y="62"/>
                  </a:lnTo>
                  <a:lnTo>
                    <a:pt x="74" y="61"/>
                  </a:lnTo>
                  <a:lnTo>
                    <a:pt x="63" y="59"/>
                  </a:lnTo>
                  <a:lnTo>
                    <a:pt x="53" y="58"/>
                  </a:lnTo>
                  <a:lnTo>
                    <a:pt x="44" y="58"/>
                  </a:lnTo>
                  <a:lnTo>
                    <a:pt x="37" y="59"/>
                  </a:lnTo>
                  <a:lnTo>
                    <a:pt x="31" y="61"/>
                  </a:lnTo>
                  <a:lnTo>
                    <a:pt x="37" y="61"/>
                  </a:lnTo>
                  <a:lnTo>
                    <a:pt x="43" y="62"/>
                  </a:lnTo>
                  <a:lnTo>
                    <a:pt x="50" y="64"/>
                  </a:lnTo>
                  <a:lnTo>
                    <a:pt x="57" y="65"/>
                  </a:lnTo>
                  <a:lnTo>
                    <a:pt x="65" y="67"/>
                  </a:lnTo>
                  <a:lnTo>
                    <a:pt x="72" y="68"/>
                  </a:lnTo>
                  <a:lnTo>
                    <a:pt x="78" y="71"/>
                  </a:lnTo>
                  <a:lnTo>
                    <a:pt x="84" y="74"/>
                  </a:lnTo>
                  <a:lnTo>
                    <a:pt x="77" y="81"/>
                  </a:lnTo>
                  <a:lnTo>
                    <a:pt x="68" y="87"/>
                  </a:lnTo>
                  <a:lnTo>
                    <a:pt x="57" y="93"/>
                  </a:lnTo>
                  <a:lnTo>
                    <a:pt x="47" y="98"/>
                  </a:lnTo>
                  <a:lnTo>
                    <a:pt x="37" y="101"/>
                  </a:lnTo>
                  <a:lnTo>
                    <a:pt x="25" y="102"/>
                  </a:lnTo>
                  <a:lnTo>
                    <a:pt x="16" y="103"/>
                  </a:lnTo>
                  <a:lnTo>
                    <a:pt x="9" y="103"/>
                  </a:lnTo>
                  <a:lnTo>
                    <a:pt x="3" y="103"/>
                  </a:lnTo>
                  <a:lnTo>
                    <a:pt x="0" y="105"/>
                  </a:lnTo>
                  <a:lnTo>
                    <a:pt x="1" y="106"/>
                  </a:lnTo>
                  <a:lnTo>
                    <a:pt x="7" y="108"/>
                  </a:lnTo>
                  <a:lnTo>
                    <a:pt x="15" y="108"/>
                  </a:lnTo>
                  <a:lnTo>
                    <a:pt x="23" y="108"/>
                  </a:lnTo>
                  <a:lnTo>
                    <a:pt x="35" y="106"/>
                  </a:lnTo>
                  <a:lnTo>
                    <a:pt x="47" y="105"/>
                  </a:lnTo>
                  <a:lnTo>
                    <a:pt x="60" y="102"/>
                  </a:lnTo>
                  <a:lnTo>
                    <a:pt x="72" y="98"/>
                  </a:lnTo>
                  <a:lnTo>
                    <a:pt x="84" y="92"/>
                  </a:lnTo>
                  <a:lnTo>
                    <a:pt x="94" y="84"/>
                  </a:lnTo>
                  <a:lnTo>
                    <a:pt x="100" y="93"/>
                  </a:lnTo>
                  <a:lnTo>
                    <a:pt x="102" y="103"/>
                  </a:lnTo>
                  <a:lnTo>
                    <a:pt x="99" y="114"/>
                  </a:lnTo>
                  <a:lnTo>
                    <a:pt x="93" y="124"/>
                  </a:lnTo>
                  <a:lnTo>
                    <a:pt x="90" y="127"/>
                  </a:lnTo>
                  <a:lnTo>
                    <a:pt x="90" y="129"/>
                  </a:lnTo>
                  <a:lnTo>
                    <a:pt x="94" y="129"/>
                  </a:lnTo>
                  <a:lnTo>
                    <a:pt x="99" y="126"/>
                  </a:lnTo>
                  <a:lnTo>
                    <a:pt x="105" y="120"/>
                  </a:lnTo>
                  <a:lnTo>
                    <a:pt x="109" y="108"/>
                  </a:lnTo>
                  <a:lnTo>
                    <a:pt x="110" y="95"/>
                  </a:lnTo>
                  <a:lnTo>
                    <a:pt x="109" y="81"/>
                  </a:lnTo>
                  <a:lnTo>
                    <a:pt x="119" y="71"/>
                  </a:lnTo>
                  <a:lnTo>
                    <a:pt x="130" y="59"/>
                  </a:lnTo>
                  <a:lnTo>
                    <a:pt x="140" y="50"/>
                  </a:lnTo>
                  <a:lnTo>
                    <a:pt x="152" y="46"/>
                  </a:lnTo>
                  <a:lnTo>
                    <a:pt x="158" y="55"/>
                  </a:lnTo>
                  <a:lnTo>
                    <a:pt x="161" y="67"/>
                  </a:lnTo>
                  <a:lnTo>
                    <a:pt x="161" y="81"/>
                  </a:lnTo>
                  <a:lnTo>
                    <a:pt x="158" y="93"/>
                  </a:lnTo>
                  <a:lnTo>
                    <a:pt x="156" y="98"/>
                  </a:lnTo>
                  <a:lnTo>
                    <a:pt x="158" y="99"/>
                  </a:lnTo>
                  <a:lnTo>
                    <a:pt x="161" y="99"/>
                  </a:lnTo>
                  <a:lnTo>
                    <a:pt x="164" y="95"/>
                  </a:lnTo>
                  <a:lnTo>
                    <a:pt x="168" y="84"/>
                  </a:lnTo>
                  <a:lnTo>
                    <a:pt x="171" y="71"/>
                  </a:lnTo>
                  <a:lnTo>
                    <a:pt x="170" y="55"/>
                  </a:lnTo>
                  <a:lnTo>
                    <a:pt x="165" y="38"/>
                  </a:lnTo>
                  <a:lnTo>
                    <a:pt x="170" y="34"/>
                  </a:lnTo>
                  <a:lnTo>
                    <a:pt x="177" y="30"/>
                  </a:lnTo>
                  <a:lnTo>
                    <a:pt x="184" y="24"/>
                  </a:lnTo>
                  <a:lnTo>
                    <a:pt x="195" y="18"/>
                  </a:lnTo>
                  <a:lnTo>
                    <a:pt x="205" y="12"/>
                  </a:lnTo>
                  <a:lnTo>
                    <a:pt x="214" y="7"/>
                  </a:lnTo>
                  <a:lnTo>
                    <a:pt x="221" y="4"/>
                  </a:lnTo>
                  <a:lnTo>
                    <a:pt x="227" y="1"/>
                  </a:lnTo>
                  <a:lnTo>
                    <a:pt x="223" y="0"/>
                  </a:lnTo>
                  <a:lnTo>
                    <a:pt x="215" y="1"/>
                  </a:lnTo>
                  <a:lnTo>
                    <a:pt x="206" y="3"/>
                  </a:lnTo>
                  <a:lnTo>
                    <a:pt x="202" y="3"/>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03" name="Freeform 308"/>
            <p:cNvSpPr>
              <a:spLocks/>
            </p:cNvSpPr>
            <p:nvPr/>
          </p:nvSpPr>
          <p:spPr bwMode="auto">
            <a:xfrm>
              <a:off x="1370" y="1427"/>
              <a:ext cx="20" cy="22"/>
            </a:xfrm>
            <a:custGeom>
              <a:avLst/>
              <a:gdLst>
                <a:gd name="T0" fmla="*/ 3 w 20"/>
                <a:gd name="T1" fmla="*/ 2 h 22"/>
                <a:gd name="T2" fmla="*/ 9 w 20"/>
                <a:gd name="T3" fmla="*/ 0 h 22"/>
                <a:gd name="T4" fmla="*/ 13 w 20"/>
                <a:gd name="T5" fmla="*/ 0 h 22"/>
                <a:gd name="T6" fmla="*/ 17 w 20"/>
                <a:gd name="T7" fmla="*/ 2 h 22"/>
                <a:gd name="T8" fmla="*/ 19 w 20"/>
                <a:gd name="T9" fmla="*/ 6 h 22"/>
                <a:gd name="T10" fmla="*/ 20 w 20"/>
                <a:gd name="T11" fmla="*/ 10 h 22"/>
                <a:gd name="T12" fmla="*/ 20 w 20"/>
                <a:gd name="T13" fmla="*/ 15 h 22"/>
                <a:gd name="T14" fmla="*/ 19 w 20"/>
                <a:gd name="T15" fmla="*/ 18 h 22"/>
                <a:gd name="T16" fmla="*/ 17 w 20"/>
                <a:gd name="T17" fmla="*/ 21 h 22"/>
                <a:gd name="T18" fmla="*/ 14 w 20"/>
                <a:gd name="T19" fmla="*/ 22 h 22"/>
                <a:gd name="T20" fmla="*/ 12 w 20"/>
                <a:gd name="T21" fmla="*/ 22 h 22"/>
                <a:gd name="T22" fmla="*/ 7 w 20"/>
                <a:gd name="T23" fmla="*/ 21 h 22"/>
                <a:gd name="T24" fmla="*/ 3 w 20"/>
                <a:gd name="T25" fmla="*/ 18 h 22"/>
                <a:gd name="T26" fmla="*/ 1 w 20"/>
                <a:gd name="T27" fmla="*/ 13 h 22"/>
                <a:gd name="T28" fmla="*/ 0 w 20"/>
                <a:gd name="T29" fmla="*/ 7 h 22"/>
                <a:gd name="T30" fmla="*/ 0 w 20"/>
                <a:gd name="T31" fmla="*/ 3 h 22"/>
                <a:gd name="T32" fmla="*/ 3 w 20"/>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2"/>
                <a:gd name="T53" fmla="*/ 20 w 2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2">
                  <a:moveTo>
                    <a:pt x="3" y="2"/>
                  </a:moveTo>
                  <a:lnTo>
                    <a:pt x="9" y="0"/>
                  </a:lnTo>
                  <a:lnTo>
                    <a:pt x="13" y="0"/>
                  </a:lnTo>
                  <a:lnTo>
                    <a:pt x="17" y="2"/>
                  </a:lnTo>
                  <a:lnTo>
                    <a:pt x="19" y="6"/>
                  </a:lnTo>
                  <a:lnTo>
                    <a:pt x="20" y="10"/>
                  </a:lnTo>
                  <a:lnTo>
                    <a:pt x="20" y="15"/>
                  </a:lnTo>
                  <a:lnTo>
                    <a:pt x="19" y="18"/>
                  </a:lnTo>
                  <a:lnTo>
                    <a:pt x="17" y="21"/>
                  </a:lnTo>
                  <a:lnTo>
                    <a:pt x="14" y="22"/>
                  </a:lnTo>
                  <a:lnTo>
                    <a:pt x="12" y="22"/>
                  </a:lnTo>
                  <a:lnTo>
                    <a:pt x="7" y="21"/>
                  </a:lnTo>
                  <a:lnTo>
                    <a:pt x="3" y="18"/>
                  </a:lnTo>
                  <a:lnTo>
                    <a:pt x="1" y="13"/>
                  </a:lnTo>
                  <a:lnTo>
                    <a:pt x="0" y="7"/>
                  </a:lnTo>
                  <a:lnTo>
                    <a:pt x="0" y="3"/>
                  </a:lnTo>
                  <a:lnTo>
                    <a:pt x="3" y="2"/>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04" name="Freeform 309"/>
            <p:cNvSpPr>
              <a:spLocks/>
            </p:cNvSpPr>
            <p:nvPr/>
          </p:nvSpPr>
          <p:spPr bwMode="auto">
            <a:xfrm>
              <a:off x="1365" y="1479"/>
              <a:ext cx="18" cy="15"/>
            </a:xfrm>
            <a:custGeom>
              <a:avLst/>
              <a:gdLst>
                <a:gd name="T0" fmla="*/ 2 w 18"/>
                <a:gd name="T1" fmla="*/ 1 h 15"/>
                <a:gd name="T2" fmla="*/ 6 w 18"/>
                <a:gd name="T3" fmla="*/ 0 h 15"/>
                <a:gd name="T4" fmla="*/ 9 w 18"/>
                <a:gd name="T5" fmla="*/ 0 h 15"/>
                <a:gd name="T6" fmla="*/ 14 w 18"/>
                <a:gd name="T7" fmla="*/ 1 h 15"/>
                <a:gd name="T8" fmla="*/ 17 w 18"/>
                <a:gd name="T9" fmla="*/ 3 h 15"/>
                <a:gd name="T10" fmla="*/ 18 w 18"/>
                <a:gd name="T11" fmla="*/ 6 h 15"/>
                <a:gd name="T12" fmla="*/ 18 w 18"/>
                <a:gd name="T13" fmla="*/ 7 h 15"/>
                <a:gd name="T14" fmla="*/ 17 w 18"/>
                <a:gd name="T15" fmla="*/ 10 h 15"/>
                <a:gd name="T16" fmla="*/ 15 w 18"/>
                <a:gd name="T17" fmla="*/ 13 h 15"/>
                <a:gd name="T18" fmla="*/ 12 w 18"/>
                <a:gd name="T19" fmla="*/ 15 h 15"/>
                <a:gd name="T20" fmla="*/ 8 w 18"/>
                <a:gd name="T21" fmla="*/ 15 h 15"/>
                <a:gd name="T22" fmla="*/ 3 w 18"/>
                <a:gd name="T23" fmla="*/ 13 h 15"/>
                <a:gd name="T24" fmla="*/ 2 w 18"/>
                <a:gd name="T25" fmla="*/ 12 h 15"/>
                <a:gd name="T26" fmla="*/ 2 w 18"/>
                <a:gd name="T27" fmla="*/ 10 h 15"/>
                <a:gd name="T28" fmla="*/ 0 w 18"/>
                <a:gd name="T29" fmla="*/ 9 h 15"/>
                <a:gd name="T30" fmla="*/ 0 w 18"/>
                <a:gd name="T31" fmla="*/ 4 h 15"/>
                <a:gd name="T32" fmla="*/ 2 w 18"/>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5"/>
                <a:gd name="T53" fmla="*/ 18 w 18"/>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5">
                  <a:moveTo>
                    <a:pt x="2" y="1"/>
                  </a:moveTo>
                  <a:lnTo>
                    <a:pt x="6" y="0"/>
                  </a:lnTo>
                  <a:lnTo>
                    <a:pt x="9" y="0"/>
                  </a:lnTo>
                  <a:lnTo>
                    <a:pt x="14" y="1"/>
                  </a:lnTo>
                  <a:lnTo>
                    <a:pt x="17" y="3"/>
                  </a:lnTo>
                  <a:lnTo>
                    <a:pt x="18" y="6"/>
                  </a:lnTo>
                  <a:lnTo>
                    <a:pt x="18" y="7"/>
                  </a:lnTo>
                  <a:lnTo>
                    <a:pt x="17" y="10"/>
                  </a:lnTo>
                  <a:lnTo>
                    <a:pt x="15" y="13"/>
                  </a:lnTo>
                  <a:lnTo>
                    <a:pt x="12" y="15"/>
                  </a:lnTo>
                  <a:lnTo>
                    <a:pt x="8" y="15"/>
                  </a:lnTo>
                  <a:lnTo>
                    <a:pt x="3" y="13"/>
                  </a:lnTo>
                  <a:lnTo>
                    <a:pt x="2" y="12"/>
                  </a:lnTo>
                  <a:lnTo>
                    <a:pt x="2" y="10"/>
                  </a:lnTo>
                  <a:lnTo>
                    <a:pt x="0" y="9"/>
                  </a:lnTo>
                  <a:lnTo>
                    <a:pt x="0" y="4"/>
                  </a:lnTo>
                  <a:lnTo>
                    <a:pt x="2"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05" name="Freeform 310"/>
            <p:cNvSpPr>
              <a:spLocks/>
            </p:cNvSpPr>
            <p:nvPr/>
          </p:nvSpPr>
          <p:spPr bwMode="auto">
            <a:xfrm>
              <a:off x="1404" y="1514"/>
              <a:ext cx="23" cy="22"/>
            </a:xfrm>
            <a:custGeom>
              <a:avLst/>
              <a:gdLst>
                <a:gd name="T0" fmla="*/ 3 w 23"/>
                <a:gd name="T1" fmla="*/ 6 h 22"/>
                <a:gd name="T2" fmla="*/ 7 w 23"/>
                <a:gd name="T3" fmla="*/ 2 h 22"/>
                <a:gd name="T4" fmla="*/ 11 w 23"/>
                <a:gd name="T5" fmla="*/ 0 h 22"/>
                <a:gd name="T6" fmla="*/ 14 w 23"/>
                <a:gd name="T7" fmla="*/ 0 h 22"/>
                <a:gd name="T8" fmla="*/ 19 w 23"/>
                <a:gd name="T9" fmla="*/ 3 h 22"/>
                <a:gd name="T10" fmla="*/ 22 w 23"/>
                <a:gd name="T11" fmla="*/ 6 h 22"/>
                <a:gd name="T12" fmla="*/ 23 w 23"/>
                <a:gd name="T13" fmla="*/ 11 h 22"/>
                <a:gd name="T14" fmla="*/ 23 w 23"/>
                <a:gd name="T15" fmla="*/ 15 h 22"/>
                <a:gd name="T16" fmla="*/ 20 w 23"/>
                <a:gd name="T17" fmla="*/ 18 h 22"/>
                <a:gd name="T18" fmla="*/ 17 w 23"/>
                <a:gd name="T19" fmla="*/ 21 h 22"/>
                <a:gd name="T20" fmla="*/ 13 w 23"/>
                <a:gd name="T21" fmla="*/ 22 h 22"/>
                <a:gd name="T22" fmla="*/ 7 w 23"/>
                <a:gd name="T23" fmla="*/ 22 h 22"/>
                <a:gd name="T24" fmla="*/ 4 w 23"/>
                <a:gd name="T25" fmla="*/ 21 h 22"/>
                <a:gd name="T26" fmla="*/ 1 w 23"/>
                <a:gd name="T27" fmla="*/ 17 h 22"/>
                <a:gd name="T28" fmla="*/ 0 w 23"/>
                <a:gd name="T29" fmla="*/ 14 h 22"/>
                <a:gd name="T30" fmla="*/ 0 w 23"/>
                <a:gd name="T31" fmla="*/ 9 h 22"/>
                <a:gd name="T32" fmla="*/ 3 w 23"/>
                <a:gd name="T33" fmla="*/ 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2"/>
                <a:gd name="T53" fmla="*/ 23 w 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2">
                  <a:moveTo>
                    <a:pt x="3" y="6"/>
                  </a:moveTo>
                  <a:lnTo>
                    <a:pt x="7" y="2"/>
                  </a:lnTo>
                  <a:lnTo>
                    <a:pt x="11" y="0"/>
                  </a:lnTo>
                  <a:lnTo>
                    <a:pt x="14" y="0"/>
                  </a:lnTo>
                  <a:lnTo>
                    <a:pt x="19" y="3"/>
                  </a:lnTo>
                  <a:lnTo>
                    <a:pt x="22" y="6"/>
                  </a:lnTo>
                  <a:lnTo>
                    <a:pt x="23" y="11"/>
                  </a:lnTo>
                  <a:lnTo>
                    <a:pt x="23" y="15"/>
                  </a:lnTo>
                  <a:lnTo>
                    <a:pt x="20" y="18"/>
                  </a:lnTo>
                  <a:lnTo>
                    <a:pt x="17" y="21"/>
                  </a:lnTo>
                  <a:lnTo>
                    <a:pt x="13" y="22"/>
                  </a:lnTo>
                  <a:lnTo>
                    <a:pt x="7" y="22"/>
                  </a:lnTo>
                  <a:lnTo>
                    <a:pt x="4" y="21"/>
                  </a:lnTo>
                  <a:lnTo>
                    <a:pt x="1" y="17"/>
                  </a:lnTo>
                  <a:lnTo>
                    <a:pt x="0" y="14"/>
                  </a:lnTo>
                  <a:lnTo>
                    <a:pt x="0" y="9"/>
                  </a:lnTo>
                  <a:lnTo>
                    <a:pt x="3" y="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06" name="Freeform 311"/>
            <p:cNvSpPr>
              <a:spLocks/>
            </p:cNvSpPr>
            <p:nvPr/>
          </p:nvSpPr>
          <p:spPr bwMode="auto">
            <a:xfrm>
              <a:off x="1317" y="1505"/>
              <a:ext cx="26" cy="26"/>
            </a:xfrm>
            <a:custGeom>
              <a:avLst/>
              <a:gdLst>
                <a:gd name="T0" fmla="*/ 13 w 26"/>
                <a:gd name="T1" fmla="*/ 0 h 26"/>
                <a:gd name="T2" fmla="*/ 19 w 26"/>
                <a:gd name="T3" fmla="*/ 2 h 26"/>
                <a:gd name="T4" fmla="*/ 23 w 26"/>
                <a:gd name="T5" fmla="*/ 3 h 26"/>
                <a:gd name="T6" fmla="*/ 26 w 26"/>
                <a:gd name="T7" fmla="*/ 8 h 26"/>
                <a:gd name="T8" fmla="*/ 26 w 26"/>
                <a:gd name="T9" fmla="*/ 12 h 26"/>
                <a:gd name="T10" fmla="*/ 25 w 26"/>
                <a:gd name="T11" fmla="*/ 18 h 26"/>
                <a:gd name="T12" fmla="*/ 23 w 26"/>
                <a:gd name="T13" fmla="*/ 23 h 26"/>
                <a:gd name="T14" fmla="*/ 19 w 26"/>
                <a:gd name="T15" fmla="*/ 26 h 26"/>
                <a:gd name="T16" fmla="*/ 14 w 26"/>
                <a:gd name="T17" fmla="*/ 26 h 26"/>
                <a:gd name="T18" fmla="*/ 8 w 26"/>
                <a:gd name="T19" fmla="*/ 24 h 26"/>
                <a:gd name="T20" fmla="*/ 4 w 26"/>
                <a:gd name="T21" fmla="*/ 23 h 26"/>
                <a:gd name="T22" fmla="*/ 1 w 26"/>
                <a:gd name="T23" fmla="*/ 20 h 26"/>
                <a:gd name="T24" fmla="*/ 0 w 26"/>
                <a:gd name="T25" fmla="*/ 15 h 26"/>
                <a:gd name="T26" fmla="*/ 1 w 26"/>
                <a:gd name="T27" fmla="*/ 11 h 26"/>
                <a:gd name="T28" fmla="*/ 3 w 26"/>
                <a:gd name="T29" fmla="*/ 5 h 26"/>
                <a:gd name="T30" fmla="*/ 7 w 26"/>
                <a:gd name="T31" fmla="*/ 2 h 26"/>
                <a:gd name="T32" fmla="*/ 13 w 26"/>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13" y="0"/>
                  </a:moveTo>
                  <a:lnTo>
                    <a:pt x="19" y="2"/>
                  </a:lnTo>
                  <a:lnTo>
                    <a:pt x="23" y="3"/>
                  </a:lnTo>
                  <a:lnTo>
                    <a:pt x="26" y="8"/>
                  </a:lnTo>
                  <a:lnTo>
                    <a:pt x="26" y="12"/>
                  </a:lnTo>
                  <a:lnTo>
                    <a:pt x="25" y="18"/>
                  </a:lnTo>
                  <a:lnTo>
                    <a:pt x="23" y="23"/>
                  </a:lnTo>
                  <a:lnTo>
                    <a:pt x="19" y="26"/>
                  </a:lnTo>
                  <a:lnTo>
                    <a:pt x="14" y="26"/>
                  </a:lnTo>
                  <a:lnTo>
                    <a:pt x="8" y="24"/>
                  </a:lnTo>
                  <a:lnTo>
                    <a:pt x="4" y="23"/>
                  </a:lnTo>
                  <a:lnTo>
                    <a:pt x="1" y="20"/>
                  </a:lnTo>
                  <a:lnTo>
                    <a:pt x="0" y="15"/>
                  </a:lnTo>
                  <a:lnTo>
                    <a:pt x="1" y="11"/>
                  </a:lnTo>
                  <a:lnTo>
                    <a:pt x="3" y="5"/>
                  </a:lnTo>
                  <a:lnTo>
                    <a:pt x="7" y="2"/>
                  </a:lnTo>
                  <a:lnTo>
                    <a:pt x="13" y="0"/>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07" name="Freeform 312"/>
            <p:cNvSpPr>
              <a:spLocks/>
            </p:cNvSpPr>
            <p:nvPr/>
          </p:nvSpPr>
          <p:spPr bwMode="auto">
            <a:xfrm>
              <a:off x="1303" y="1451"/>
              <a:ext cx="27" cy="23"/>
            </a:xfrm>
            <a:custGeom>
              <a:avLst/>
              <a:gdLst>
                <a:gd name="T0" fmla="*/ 0 w 27"/>
                <a:gd name="T1" fmla="*/ 13 h 23"/>
                <a:gd name="T2" fmla="*/ 0 w 27"/>
                <a:gd name="T3" fmla="*/ 7 h 23"/>
                <a:gd name="T4" fmla="*/ 3 w 27"/>
                <a:gd name="T5" fmla="*/ 3 h 23"/>
                <a:gd name="T6" fmla="*/ 8 w 27"/>
                <a:gd name="T7" fmla="*/ 1 h 23"/>
                <a:gd name="T8" fmla="*/ 14 w 27"/>
                <a:gd name="T9" fmla="*/ 0 h 23"/>
                <a:gd name="T10" fmla="*/ 18 w 27"/>
                <a:gd name="T11" fmla="*/ 0 h 23"/>
                <a:gd name="T12" fmla="*/ 22 w 27"/>
                <a:gd name="T13" fmla="*/ 1 h 23"/>
                <a:gd name="T14" fmla="*/ 25 w 27"/>
                <a:gd name="T15" fmla="*/ 4 h 23"/>
                <a:gd name="T16" fmla="*/ 27 w 27"/>
                <a:gd name="T17" fmla="*/ 7 h 23"/>
                <a:gd name="T18" fmla="*/ 27 w 27"/>
                <a:gd name="T19" fmla="*/ 12 h 23"/>
                <a:gd name="T20" fmla="*/ 25 w 27"/>
                <a:gd name="T21" fmla="*/ 16 h 23"/>
                <a:gd name="T22" fmla="*/ 22 w 27"/>
                <a:gd name="T23" fmla="*/ 20 h 23"/>
                <a:gd name="T24" fmla="*/ 18 w 27"/>
                <a:gd name="T25" fmla="*/ 23 h 23"/>
                <a:gd name="T26" fmla="*/ 14 w 27"/>
                <a:gd name="T27" fmla="*/ 23 h 23"/>
                <a:gd name="T28" fmla="*/ 8 w 27"/>
                <a:gd name="T29" fmla="*/ 22 h 23"/>
                <a:gd name="T30" fmla="*/ 3 w 27"/>
                <a:gd name="T31" fmla="*/ 17 h 23"/>
                <a:gd name="T32" fmla="*/ 0 w 27"/>
                <a:gd name="T33" fmla="*/ 1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3"/>
                <a:gd name="T53" fmla="*/ 27 w 27"/>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3">
                  <a:moveTo>
                    <a:pt x="0" y="13"/>
                  </a:moveTo>
                  <a:lnTo>
                    <a:pt x="0" y="7"/>
                  </a:lnTo>
                  <a:lnTo>
                    <a:pt x="3" y="3"/>
                  </a:lnTo>
                  <a:lnTo>
                    <a:pt x="8" y="1"/>
                  </a:lnTo>
                  <a:lnTo>
                    <a:pt x="14" y="0"/>
                  </a:lnTo>
                  <a:lnTo>
                    <a:pt x="18" y="0"/>
                  </a:lnTo>
                  <a:lnTo>
                    <a:pt x="22" y="1"/>
                  </a:lnTo>
                  <a:lnTo>
                    <a:pt x="25" y="4"/>
                  </a:lnTo>
                  <a:lnTo>
                    <a:pt x="27" y="7"/>
                  </a:lnTo>
                  <a:lnTo>
                    <a:pt x="27" y="12"/>
                  </a:lnTo>
                  <a:lnTo>
                    <a:pt x="25" y="16"/>
                  </a:lnTo>
                  <a:lnTo>
                    <a:pt x="22" y="20"/>
                  </a:lnTo>
                  <a:lnTo>
                    <a:pt x="18" y="23"/>
                  </a:lnTo>
                  <a:lnTo>
                    <a:pt x="14" y="23"/>
                  </a:lnTo>
                  <a:lnTo>
                    <a:pt x="8" y="22"/>
                  </a:lnTo>
                  <a:lnTo>
                    <a:pt x="3" y="17"/>
                  </a:lnTo>
                  <a:lnTo>
                    <a:pt x="0" y="13"/>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08" name="Freeform 313"/>
            <p:cNvSpPr>
              <a:spLocks/>
            </p:cNvSpPr>
            <p:nvPr/>
          </p:nvSpPr>
          <p:spPr bwMode="auto">
            <a:xfrm>
              <a:off x="1263" y="1449"/>
              <a:ext cx="23" cy="21"/>
            </a:xfrm>
            <a:custGeom>
              <a:avLst/>
              <a:gdLst>
                <a:gd name="T0" fmla="*/ 0 w 23"/>
                <a:gd name="T1" fmla="*/ 14 h 21"/>
                <a:gd name="T2" fmla="*/ 0 w 23"/>
                <a:gd name="T3" fmla="*/ 9 h 21"/>
                <a:gd name="T4" fmla="*/ 3 w 23"/>
                <a:gd name="T5" fmla="*/ 5 h 21"/>
                <a:gd name="T6" fmla="*/ 6 w 23"/>
                <a:gd name="T7" fmla="*/ 2 h 21"/>
                <a:gd name="T8" fmla="*/ 11 w 23"/>
                <a:gd name="T9" fmla="*/ 0 h 21"/>
                <a:gd name="T10" fmla="*/ 15 w 23"/>
                <a:gd name="T11" fmla="*/ 0 h 21"/>
                <a:gd name="T12" fmla="*/ 20 w 23"/>
                <a:gd name="T13" fmla="*/ 2 h 21"/>
                <a:gd name="T14" fmla="*/ 21 w 23"/>
                <a:gd name="T15" fmla="*/ 6 h 21"/>
                <a:gd name="T16" fmla="*/ 23 w 23"/>
                <a:gd name="T17" fmla="*/ 9 h 21"/>
                <a:gd name="T18" fmla="*/ 21 w 23"/>
                <a:gd name="T19" fmla="*/ 14 h 21"/>
                <a:gd name="T20" fmla="*/ 20 w 23"/>
                <a:gd name="T21" fmla="*/ 16 h 21"/>
                <a:gd name="T22" fmla="*/ 17 w 23"/>
                <a:gd name="T23" fmla="*/ 19 h 21"/>
                <a:gd name="T24" fmla="*/ 14 w 23"/>
                <a:gd name="T25" fmla="*/ 21 h 21"/>
                <a:gd name="T26" fmla="*/ 9 w 23"/>
                <a:gd name="T27" fmla="*/ 21 h 21"/>
                <a:gd name="T28" fmla="*/ 5 w 23"/>
                <a:gd name="T29" fmla="*/ 19 h 21"/>
                <a:gd name="T30" fmla="*/ 0 w 23"/>
                <a:gd name="T31" fmla="*/ 18 h 21"/>
                <a:gd name="T32" fmla="*/ 0 w 23"/>
                <a:gd name="T33" fmla="*/ 1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1"/>
                <a:gd name="T53" fmla="*/ 23 w 2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1">
                  <a:moveTo>
                    <a:pt x="0" y="14"/>
                  </a:moveTo>
                  <a:lnTo>
                    <a:pt x="0" y="9"/>
                  </a:lnTo>
                  <a:lnTo>
                    <a:pt x="3" y="5"/>
                  </a:lnTo>
                  <a:lnTo>
                    <a:pt x="6" y="2"/>
                  </a:lnTo>
                  <a:lnTo>
                    <a:pt x="11" y="0"/>
                  </a:lnTo>
                  <a:lnTo>
                    <a:pt x="15" y="0"/>
                  </a:lnTo>
                  <a:lnTo>
                    <a:pt x="20" y="2"/>
                  </a:lnTo>
                  <a:lnTo>
                    <a:pt x="21" y="6"/>
                  </a:lnTo>
                  <a:lnTo>
                    <a:pt x="23" y="9"/>
                  </a:lnTo>
                  <a:lnTo>
                    <a:pt x="21" y="14"/>
                  </a:lnTo>
                  <a:lnTo>
                    <a:pt x="20" y="16"/>
                  </a:lnTo>
                  <a:lnTo>
                    <a:pt x="17" y="19"/>
                  </a:lnTo>
                  <a:lnTo>
                    <a:pt x="14" y="21"/>
                  </a:lnTo>
                  <a:lnTo>
                    <a:pt x="9" y="21"/>
                  </a:lnTo>
                  <a:lnTo>
                    <a:pt x="5" y="19"/>
                  </a:lnTo>
                  <a:lnTo>
                    <a:pt x="0" y="18"/>
                  </a:lnTo>
                  <a:lnTo>
                    <a:pt x="0" y="14"/>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09" name="Freeform 314"/>
            <p:cNvSpPr>
              <a:spLocks/>
            </p:cNvSpPr>
            <p:nvPr/>
          </p:nvSpPr>
          <p:spPr bwMode="auto">
            <a:xfrm>
              <a:off x="1296" y="1412"/>
              <a:ext cx="24" cy="22"/>
            </a:xfrm>
            <a:custGeom>
              <a:avLst/>
              <a:gdLst>
                <a:gd name="T0" fmla="*/ 0 w 24"/>
                <a:gd name="T1" fmla="*/ 12 h 22"/>
                <a:gd name="T2" fmla="*/ 1 w 24"/>
                <a:gd name="T3" fmla="*/ 9 h 22"/>
                <a:gd name="T4" fmla="*/ 3 w 24"/>
                <a:gd name="T5" fmla="*/ 5 h 22"/>
                <a:gd name="T6" fmla="*/ 6 w 24"/>
                <a:gd name="T7" fmla="*/ 2 h 22"/>
                <a:gd name="T8" fmla="*/ 10 w 24"/>
                <a:gd name="T9" fmla="*/ 0 h 22"/>
                <a:gd name="T10" fmla="*/ 15 w 24"/>
                <a:gd name="T11" fmla="*/ 0 h 22"/>
                <a:gd name="T12" fmla="*/ 19 w 24"/>
                <a:gd name="T13" fmla="*/ 2 h 22"/>
                <a:gd name="T14" fmla="*/ 22 w 24"/>
                <a:gd name="T15" fmla="*/ 5 h 22"/>
                <a:gd name="T16" fmla="*/ 24 w 24"/>
                <a:gd name="T17" fmla="*/ 8 h 22"/>
                <a:gd name="T18" fmla="*/ 24 w 24"/>
                <a:gd name="T19" fmla="*/ 12 h 22"/>
                <a:gd name="T20" fmla="*/ 22 w 24"/>
                <a:gd name="T21" fmla="*/ 17 h 22"/>
                <a:gd name="T22" fmla="*/ 19 w 24"/>
                <a:gd name="T23" fmla="*/ 21 h 22"/>
                <a:gd name="T24" fmla="*/ 15 w 24"/>
                <a:gd name="T25" fmla="*/ 22 h 22"/>
                <a:gd name="T26" fmla="*/ 10 w 24"/>
                <a:gd name="T27" fmla="*/ 22 h 22"/>
                <a:gd name="T28" fmla="*/ 6 w 24"/>
                <a:gd name="T29" fmla="*/ 21 h 22"/>
                <a:gd name="T30" fmla="*/ 1 w 24"/>
                <a:gd name="T31" fmla="*/ 17 h 22"/>
                <a:gd name="T32" fmla="*/ 0 w 24"/>
                <a:gd name="T33" fmla="*/ 1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2"/>
                <a:gd name="T53" fmla="*/ 24 w 24"/>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2">
                  <a:moveTo>
                    <a:pt x="0" y="12"/>
                  </a:moveTo>
                  <a:lnTo>
                    <a:pt x="1" y="9"/>
                  </a:lnTo>
                  <a:lnTo>
                    <a:pt x="3" y="5"/>
                  </a:lnTo>
                  <a:lnTo>
                    <a:pt x="6" y="2"/>
                  </a:lnTo>
                  <a:lnTo>
                    <a:pt x="10" y="0"/>
                  </a:lnTo>
                  <a:lnTo>
                    <a:pt x="15" y="0"/>
                  </a:lnTo>
                  <a:lnTo>
                    <a:pt x="19" y="2"/>
                  </a:lnTo>
                  <a:lnTo>
                    <a:pt x="22" y="5"/>
                  </a:lnTo>
                  <a:lnTo>
                    <a:pt x="24" y="8"/>
                  </a:lnTo>
                  <a:lnTo>
                    <a:pt x="24" y="12"/>
                  </a:lnTo>
                  <a:lnTo>
                    <a:pt x="22" y="17"/>
                  </a:lnTo>
                  <a:lnTo>
                    <a:pt x="19" y="21"/>
                  </a:lnTo>
                  <a:lnTo>
                    <a:pt x="15" y="22"/>
                  </a:lnTo>
                  <a:lnTo>
                    <a:pt x="10" y="22"/>
                  </a:lnTo>
                  <a:lnTo>
                    <a:pt x="6" y="21"/>
                  </a:lnTo>
                  <a:lnTo>
                    <a:pt x="1" y="17"/>
                  </a:lnTo>
                  <a:lnTo>
                    <a:pt x="0" y="12"/>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10" name="Freeform 315"/>
            <p:cNvSpPr>
              <a:spLocks/>
            </p:cNvSpPr>
            <p:nvPr/>
          </p:nvSpPr>
          <p:spPr bwMode="auto">
            <a:xfrm>
              <a:off x="1752" y="1406"/>
              <a:ext cx="168" cy="172"/>
            </a:xfrm>
            <a:custGeom>
              <a:avLst/>
              <a:gdLst>
                <a:gd name="T0" fmla="*/ 18 w 168"/>
                <a:gd name="T1" fmla="*/ 49 h 172"/>
                <a:gd name="T2" fmla="*/ 27 w 168"/>
                <a:gd name="T3" fmla="*/ 83 h 172"/>
                <a:gd name="T4" fmla="*/ 41 w 168"/>
                <a:gd name="T5" fmla="*/ 80 h 172"/>
                <a:gd name="T6" fmla="*/ 55 w 168"/>
                <a:gd name="T7" fmla="*/ 92 h 172"/>
                <a:gd name="T8" fmla="*/ 59 w 168"/>
                <a:gd name="T9" fmla="*/ 101 h 172"/>
                <a:gd name="T10" fmla="*/ 44 w 168"/>
                <a:gd name="T11" fmla="*/ 98 h 172"/>
                <a:gd name="T12" fmla="*/ 36 w 168"/>
                <a:gd name="T13" fmla="*/ 95 h 172"/>
                <a:gd name="T14" fmla="*/ 24 w 168"/>
                <a:gd name="T15" fmla="*/ 88 h 172"/>
                <a:gd name="T16" fmla="*/ 3 w 168"/>
                <a:gd name="T17" fmla="*/ 96 h 172"/>
                <a:gd name="T18" fmla="*/ 2 w 168"/>
                <a:gd name="T19" fmla="*/ 119 h 172"/>
                <a:gd name="T20" fmla="*/ 6 w 168"/>
                <a:gd name="T21" fmla="*/ 129 h 172"/>
                <a:gd name="T22" fmla="*/ 34 w 168"/>
                <a:gd name="T23" fmla="*/ 132 h 172"/>
                <a:gd name="T24" fmla="*/ 49 w 168"/>
                <a:gd name="T25" fmla="*/ 125 h 172"/>
                <a:gd name="T26" fmla="*/ 49 w 168"/>
                <a:gd name="T27" fmla="*/ 133 h 172"/>
                <a:gd name="T28" fmla="*/ 40 w 168"/>
                <a:gd name="T29" fmla="*/ 166 h 172"/>
                <a:gd name="T30" fmla="*/ 68 w 168"/>
                <a:gd name="T31" fmla="*/ 169 h 172"/>
                <a:gd name="T32" fmla="*/ 80 w 168"/>
                <a:gd name="T33" fmla="*/ 145 h 172"/>
                <a:gd name="T34" fmla="*/ 71 w 168"/>
                <a:gd name="T35" fmla="*/ 126 h 172"/>
                <a:gd name="T36" fmla="*/ 77 w 168"/>
                <a:gd name="T37" fmla="*/ 120 h 172"/>
                <a:gd name="T38" fmla="*/ 81 w 168"/>
                <a:gd name="T39" fmla="*/ 129 h 172"/>
                <a:gd name="T40" fmla="*/ 90 w 168"/>
                <a:gd name="T41" fmla="*/ 147 h 172"/>
                <a:gd name="T42" fmla="*/ 114 w 168"/>
                <a:gd name="T43" fmla="*/ 145 h 172"/>
                <a:gd name="T44" fmla="*/ 134 w 168"/>
                <a:gd name="T45" fmla="*/ 151 h 172"/>
                <a:gd name="T46" fmla="*/ 154 w 168"/>
                <a:gd name="T47" fmla="*/ 139 h 172"/>
                <a:gd name="T48" fmla="*/ 158 w 168"/>
                <a:gd name="T49" fmla="*/ 127 h 172"/>
                <a:gd name="T50" fmla="*/ 154 w 168"/>
                <a:gd name="T51" fmla="*/ 120 h 172"/>
                <a:gd name="T52" fmla="*/ 132 w 168"/>
                <a:gd name="T53" fmla="*/ 110 h 172"/>
                <a:gd name="T54" fmla="*/ 117 w 168"/>
                <a:gd name="T55" fmla="*/ 105 h 172"/>
                <a:gd name="T56" fmla="*/ 124 w 168"/>
                <a:gd name="T57" fmla="*/ 89 h 172"/>
                <a:gd name="T58" fmla="*/ 145 w 168"/>
                <a:gd name="T59" fmla="*/ 82 h 172"/>
                <a:gd name="T60" fmla="*/ 165 w 168"/>
                <a:gd name="T61" fmla="*/ 70 h 172"/>
                <a:gd name="T62" fmla="*/ 165 w 168"/>
                <a:gd name="T63" fmla="*/ 49 h 172"/>
                <a:gd name="T64" fmla="*/ 146 w 168"/>
                <a:gd name="T65" fmla="*/ 37 h 172"/>
                <a:gd name="T66" fmla="*/ 126 w 168"/>
                <a:gd name="T67" fmla="*/ 48 h 172"/>
                <a:gd name="T68" fmla="*/ 126 w 168"/>
                <a:gd name="T69" fmla="*/ 61 h 172"/>
                <a:gd name="T70" fmla="*/ 106 w 168"/>
                <a:gd name="T71" fmla="*/ 77 h 172"/>
                <a:gd name="T72" fmla="*/ 99 w 168"/>
                <a:gd name="T73" fmla="*/ 76 h 172"/>
                <a:gd name="T74" fmla="*/ 96 w 168"/>
                <a:gd name="T75" fmla="*/ 65 h 172"/>
                <a:gd name="T76" fmla="*/ 102 w 168"/>
                <a:gd name="T77" fmla="*/ 46 h 172"/>
                <a:gd name="T78" fmla="*/ 118 w 168"/>
                <a:gd name="T79" fmla="*/ 25 h 172"/>
                <a:gd name="T80" fmla="*/ 108 w 168"/>
                <a:gd name="T81" fmla="*/ 3 h 172"/>
                <a:gd name="T82" fmla="*/ 86 w 168"/>
                <a:gd name="T83" fmla="*/ 2 h 172"/>
                <a:gd name="T84" fmla="*/ 72 w 168"/>
                <a:gd name="T85" fmla="*/ 11 h 172"/>
                <a:gd name="T86" fmla="*/ 67 w 168"/>
                <a:gd name="T87" fmla="*/ 21 h 172"/>
                <a:gd name="T88" fmla="*/ 72 w 168"/>
                <a:gd name="T89" fmla="*/ 37 h 172"/>
                <a:gd name="T90" fmla="*/ 81 w 168"/>
                <a:gd name="T91" fmla="*/ 52 h 172"/>
                <a:gd name="T92" fmla="*/ 80 w 168"/>
                <a:gd name="T93" fmla="*/ 68 h 172"/>
                <a:gd name="T94" fmla="*/ 71 w 168"/>
                <a:gd name="T95" fmla="*/ 71 h 172"/>
                <a:gd name="T96" fmla="*/ 61 w 168"/>
                <a:gd name="T97" fmla="*/ 52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8"/>
                <a:gd name="T148" fmla="*/ 0 h 172"/>
                <a:gd name="T149" fmla="*/ 168 w 168"/>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8" h="172">
                  <a:moveTo>
                    <a:pt x="41" y="39"/>
                  </a:moveTo>
                  <a:lnTo>
                    <a:pt x="30" y="42"/>
                  </a:lnTo>
                  <a:lnTo>
                    <a:pt x="18" y="49"/>
                  </a:lnTo>
                  <a:lnTo>
                    <a:pt x="13" y="62"/>
                  </a:lnTo>
                  <a:lnTo>
                    <a:pt x="21" y="80"/>
                  </a:lnTo>
                  <a:lnTo>
                    <a:pt x="27" y="83"/>
                  </a:lnTo>
                  <a:lnTo>
                    <a:pt x="33" y="85"/>
                  </a:lnTo>
                  <a:lnTo>
                    <a:pt x="38" y="83"/>
                  </a:lnTo>
                  <a:lnTo>
                    <a:pt x="41" y="80"/>
                  </a:lnTo>
                  <a:lnTo>
                    <a:pt x="46" y="85"/>
                  </a:lnTo>
                  <a:lnTo>
                    <a:pt x="50" y="88"/>
                  </a:lnTo>
                  <a:lnTo>
                    <a:pt x="55" y="92"/>
                  </a:lnTo>
                  <a:lnTo>
                    <a:pt x="58" y="96"/>
                  </a:lnTo>
                  <a:lnTo>
                    <a:pt x="59" y="99"/>
                  </a:lnTo>
                  <a:lnTo>
                    <a:pt x="59" y="101"/>
                  </a:lnTo>
                  <a:lnTo>
                    <a:pt x="56" y="101"/>
                  </a:lnTo>
                  <a:lnTo>
                    <a:pt x="50" y="99"/>
                  </a:lnTo>
                  <a:lnTo>
                    <a:pt x="44" y="98"/>
                  </a:lnTo>
                  <a:lnTo>
                    <a:pt x="40" y="98"/>
                  </a:lnTo>
                  <a:lnTo>
                    <a:pt x="37" y="96"/>
                  </a:lnTo>
                  <a:lnTo>
                    <a:pt x="36" y="95"/>
                  </a:lnTo>
                  <a:lnTo>
                    <a:pt x="34" y="92"/>
                  </a:lnTo>
                  <a:lnTo>
                    <a:pt x="30" y="89"/>
                  </a:lnTo>
                  <a:lnTo>
                    <a:pt x="24" y="88"/>
                  </a:lnTo>
                  <a:lnTo>
                    <a:pt x="16" y="88"/>
                  </a:lnTo>
                  <a:lnTo>
                    <a:pt x="9" y="91"/>
                  </a:lnTo>
                  <a:lnTo>
                    <a:pt x="3" y="96"/>
                  </a:lnTo>
                  <a:lnTo>
                    <a:pt x="0" y="105"/>
                  </a:lnTo>
                  <a:lnTo>
                    <a:pt x="0" y="114"/>
                  </a:lnTo>
                  <a:lnTo>
                    <a:pt x="2" y="119"/>
                  </a:lnTo>
                  <a:lnTo>
                    <a:pt x="3" y="123"/>
                  </a:lnTo>
                  <a:lnTo>
                    <a:pt x="5" y="126"/>
                  </a:lnTo>
                  <a:lnTo>
                    <a:pt x="6" y="129"/>
                  </a:lnTo>
                  <a:lnTo>
                    <a:pt x="15" y="133"/>
                  </a:lnTo>
                  <a:lnTo>
                    <a:pt x="25" y="133"/>
                  </a:lnTo>
                  <a:lnTo>
                    <a:pt x="34" y="132"/>
                  </a:lnTo>
                  <a:lnTo>
                    <a:pt x="40" y="127"/>
                  </a:lnTo>
                  <a:lnTo>
                    <a:pt x="44" y="125"/>
                  </a:lnTo>
                  <a:lnTo>
                    <a:pt x="49" y="125"/>
                  </a:lnTo>
                  <a:lnTo>
                    <a:pt x="53" y="125"/>
                  </a:lnTo>
                  <a:lnTo>
                    <a:pt x="58" y="126"/>
                  </a:lnTo>
                  <a:lnTo>
                    <a:pt x="49" y="133"/>
                  </a:lnTo>
                  <a:lnTo>
                    <a:pt x="41" y="145"/>
                  </a:lnTo>
                  <a:lnTo>
                    <a:pt x="37" y="157"/>
                  </a:lnTo>
                  <a:lnTo>
                    <a:pt x="40" y="166"/>
                  </a:lnTo>
                  <a:lnTo>
                    <a:pt x="49" y="170"/>
                  </a:lnTo>
                  <a:lnTo>
                    <a:pt x="59" y="172"/>
                  </a:lnTo>
                  <a:lnTo>
                    <a:pt x="68" y="169"/>
                  </a:lnTo>
                  <a:lnTo>
                    <a:pt x="75" y="163"/>
                  </a:lnTo>
                  <a:lnTo>
                    <a:pt x="78" y="154"/>
                  </a:lnTo>
                  <a:lnTo>
                    <a:pt x="80" y="145"/>
                  </a:lnTo>
                  <a:lnTo>
                    <a:pt x="77" y="138"/>
                  </a:lnTo>
                  <a:lnTo>
                    <a:pt x="74" y="130"/>
                  </a:lnTo>
                  <a:lnTo>
                    <a:pt x="71" y="126"/>
                  </a:lnTo>
                  <a:lnTo>
                    <a:pt x="71" y="123"/>
                  </a:lnTo>
                  <a:lnTo>
                    <a:pt x="74" y="122"/>
                  </a:lnTo>
                  <a:lnTo>
                    <a:pt x="77" y="120"/>
                  </a:lnTo>
                  <a:lnTo>
                    <a:pt x="78" y="122"/>
                  </a:lnTo>
                  <a:lnTo>
                    <a:pt x="80" y="125"/>
                  </a:lnTo>
                  <a:lnTo>
                    <a:pt x="81" y="129"/>
                  </a:lnTo>
                  <a:lnTo>
                    <a:pt x="83" y="135"/>
                  </a:lnTo>
                  <a:lnTo>
                    <a:pt x="84" y="141"/>
                  </a:lnTo>
                  <a:lnTo>
                    <a:pt x="90" y="147"/>
                  </a:lnTo>
                  <a:lnTo>
                    <a:pt x="98" y="147"/>
                  </a:lnTo>
                  <a:lnTo>
                    <a:pt x="109" y="141"/>
                  </a:lnTo>
                  <a:lnTo>
                    <a:pt x="114" y="145"/>
                  </a:lnTo>
                  <a:lnTo>
                    <a:pt x="120" y="148"/>
                  </a:lnTo>
                  <a:lnTo>
                    <a:pt x="127" y="151"/>
                  </a:lnTo>
                  <a:lnTo>
                    <a:pt x="134" y="151"/>
                  </a:lnTo>
                  <a:lnTo>
                    <a:pt x="140" y="150"/>
                  </a:lnTo>
                  <a:lnTo>
                    <a:pt x="148" y="147"/>
                  </a:lnTo>
                  <a:lnTo>
                    <a:pt x="154" y="139"/>
                  </a:lnTo>
                  <a:lnTo>
                    <a:pt x="158" y="130"/>
                  </a:lnTo>
                  <a:lnTo>
                    <a:pt x="158" y="129"/>
                  </a:lnTo>
                  <a:lnTo>
                    <a:pt x="158" y="127"/>
                  </a:lnTo>
                  <a:lnTo>
                    <a:pt x="157" y="126"/>
                  </a:lnTo>
                  <a:lnTo>
                    <a:pt x="157" y="125"/>
                  </a:lnTo>
                  <a:lnTo>
                    <a:pt x="154" y="120"/>
                  </a:lnTo>
                  <a:lnTo>
                    <a:pt x="149" y="114"/>
                  </a:lnTo>
                  <a:lnTo>
                    <a:pt x="142" y="110"/>
                  </a:lnTo>
                  <a:lnTo>
                    <a:pt x="132" y="110"/>
                  </a:lnTo>
                  <a:lnTo>
                    <a:pt x="126" y="110"/>
                  </a:lnTo>
                  <a:lnTo>
                    <a:pt x="121" y="108"/>
                  </a:lnTo>
                  <a:lnTo>
                    <a:pt x="117" y="105"/>
                  </a:lnTo>
                  <a:lnTo>
                    <a:pt x="114" y="102"/>
                  </a:lnTo>
                  <a:lnTo>
                    <a:pt x="118" y="96"/>
                  </a:lnTo>
                  <a:lnTo>
                    <a:pt x="124" y="89"/>
                  </a:lnTo>
                  <a:lnTo>
                    <a:pt x="129" y="85"/>
                  </a:lnTo>
                  <a:lnTo>
                    <a:pt x="133" y="82"/>
                  </a:lnTo>
                  <a:lnTo>
                    <a:pt x="145" y="82"/>
                  </a:lnTo>
                  <a:lnTo>
                    <a:pt x="154" y="80"/>
                  </a:lnTo>
                  <a:lnTo>
                    <a:pt x="160" y="76"/>
                  </a:lnTo>
                  <a:lnTo>
                    <a:pt x="165" y="70"/>
                  </a:lnTo>
                  <a:lnTo>
                    <a:pt x="168" y="62"/>
                  </a:lnTo>
                  <a:lnTo>
                    <a:pt x="168" y="57"/>
                  </a:lnTo>
                  <a:lnTo>
                    <a:pt x="165" y="49"/>
                  </a:lnTo>
                  <a:lnTo>
                    <a:pt x="163" y="43"/>
                  </a:lnTo>
                  <a:lnTo>
                    <a:pt x="155" y="39"/>
                  </a:lnTo>
                  <a:lnTo>
                    <a:pt x="146" y="37"/>
                  </a:lnTo>
                  <a:lnTo>
                    <a:pt x="137" y="39"/>
                  </a:lnTo>
                  <a:lnTo>
                    <a:pt x="130" y="42"/>
                  </a:lnTo>
                  <a:lnTo>
                    <a:pt x="126" y="48"/>
                  </a:lnTo>
                  <a:lnTo>
                    <a:pt x="124" y="52"/>
                  </a:lnTo>
                  <a:lnTo>
                    <a:pt x="124" y="57"/>
                  </a:lnTo>
                  <a:lnTo>
                    <a:pt x="126" y="61"/>
                  </a:lnTo>
                  <a:lnTo>
                    <a:pt x="120" y="67"/>
                  </a:lnTo>
                  <a:lnTo>
                    <a:pt x="112" y="73"/>
                  </a:lnTo>
                  <a:lnTo>
                    <a:pt x="106" y="77"/>
                  </a:lnTo>
                  <a:lnTo>
                    <a:pt x="103" y="80"/>
                  </a:lnTo>
                  <a:lnTo>
                    <a:pt x="102" y="77"/>
                  </a:lnTo>
                  <a:lnTo>
                    <a:pt x="99" y="76"/>
                  </a:lnTo>
                  <a:lnTo>
                    <a:pt x="96" y="73"/>
                  </a:lnTo>
                  <a:lnTo>
                    <a:pt x="93" y="71"/>
                  </a:lnTo>
                  <a:lnTo>
                    <a:pt x="96" y="65"/>
                  </a:lnTo>
                  <a:lnTo>
                    <a:pt x="99" y="58"/>
                  </a:lnTo>
                  <a:lnTo>
                    <a:pt x="100" y="52"/>
                  </a:lnTo>
                  <a:lnTo>
                    <a:pt x="102" y="46"/>
                  </a:lnTo>
                  <a:lnTo>
                    <a:pt x="109" y="40"/>
                  </a:lnTo>
                  <a:lnTo>
                    <a:pt x="115" y="33"/>
                  </a:lnTo>
                  <a:lnTo>
                    <a:pt x="118" y="25"/>
                  </a:lnTo>
                  <a:lnTo>
                    <a:pt x="118" y="17"/>
                  </a:lnTo>
                  <a:lnTo>
                    <a:pt x="114" y="9"/>
                  </a:lnTo>
                  <a:lnTo>
                    <a:pt x="108" y="3"/>
                  </a:lnTo>
                  <a:lnTo>
                    <a:pt x="99" y="0"/>
                  </a:lnTo>
                  <a:lnTo>
                    <a:pt x="92" y="0"/>
                  </a:lnTo>
                  <a:lnTo>
                    <a:pt x="86" y="2"/>
                  </a:lnTo>
                  <a:lnTo>
                    <a:pt x="81" y="3"/>
                  </a:lnTo>
                  <a:lnTo>
                    <a:pt x="77" y="8"/>
                  </a:lnTo>
                  <a:lnTo>
                    <a:pt x="72" y="11"/>
                  </a:lnTo>
                  <a:lnTo>
                    <a:pt x="69" y="14"/>
                  </a:lnTo>
                  <a:lnTo>
                    <a:pt x="68" y="18"/>
                  </a:lnTo>
                  <a:lnTo>
                    <a:pt x="67" y="21"/>
                  </a:lnTo>
                  <a:lnTo>
                    <a:pt x="67" y="25"/>
                  </a:lnTo>
                  <a:lnTo>
                    <a:pt x="68" y="33"/>
                  </a:lnTo>
                  <a:lnTo>
                    <a:pt x="72" y="37"/>
                  </a:lnTo>
                  <a:lnTo>
                    <a:pt x="77" y="42"/>
                  </a:lnTo>
                  <a:lnTo>
                    <a:pt x="81" y="45"/>
                  </a:lnTo>
                  <a:lnTo>
                    <a:pt x="81" y="52"/>
                  </a:lnTo>
                  <a:lnTo>
                    <a:pt x="81" y="58"/>
                  </a:lnTo>
                  <a:lnTo>
                    <a:pt x="80" y="64"/>
                  </a:lnTo>
                  <a:lnTo>
                    <a:pt x="80" y="68"/>
                  </a:lnTo>
                  <a:lnTo>
                    <a:pt x="77" y="68"/>
                  </a:lnTo>
                  <a:lnTo>
                    <a:pt x="72" y="70"/>
                  </a:lnTo>
                  <a:lnTo>
                    <a:pt x="71" y="71"/>
                  </a:lnTo>
                  <a:lnTo>
                    <a:pt x="69" y="71"/>
                  </a:lnTo>
                  <a:lnTo>
                    <a:pt x="64" y="64"/>
                  </a:lnTo>
                  <a:lnTo>
                    <a:pt x="61" y="52"/>
                  </a:lnTo>
                  <a:lnTo>
                    <a:pt x="53" y="43"/>
                  </a:lnTo>
                  <a:lnTo>
                    <a:pt x="41" y="39"/>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11" name="Freeform 316"/>
            <p:cNvSpPr>
              <a:spLocks/>
            </p:cNvSpPr>
            <p:nvPr/>
          </p:nvSpPr>
          <p:spPr bwMode="auto">
            <a:xfrm>
              <a:off x="1634" y="1633"/>
              <a:ext cx="173" cy="301"/>
            </a:xfrm>
            <a:custGeom>
              <a:avLst/>
              <a:gdLst>
                <a:gd name="T0" fmla="*/ 171 w 173"/>
                <a:gd name="T1" fmla="*/ 0 h 301"/>
                <a:gd name="T2" fmla="*/ 158 w 173"/>
                <a:gd name="T3" fmla="*/ 19 h 301"/>
                <a:gd name="T4" fmla="*/ 142 w 173"/>
                <a:gd name="T5" fmla="*/ 35 h 301"/>
                <a:gd name="T6" fmla="*/ 124 w 173"/>
                <a:gd name="T7" fmla="*/ 50 h 301"/>
                <a:gd name="T8" fmla="*/ 106 w 173"/>
                <a:gd name="T9" fmla="*/ 60 h 301"/>
                <a:gd name="T10" fmla="*/ 87 w 173"/>
                <a:gd name="T11" fmla="*/ 68 h 301"/>
                <a:gd name="T12" fmla="*/ 68 w 173"/>
                <a:gd name="T13" fmla="*/ 73 h 301"/>
                <a:gd name="T14" fmla="*/ 50 w 173"/>
                <a:gd name="T15" fmla="*/ 76 h 301"/>
                <a:gd name="T16" fmla="*/ 32 w 173"/>
                <a:gd name="T17" fmla="*/ 76 h 301"/>
                <a:gd name="T18" fmla="*/ 32 w 173"/>
                <a:gd name="T19" fmla="*/ 91 h 301"/>
                <a:gd name="T20" fmla="*/ 30 w 173"/>
                <a:gd name="T21" fmla="*/ 107 h 301"/>
                <a:gd name="T22" fmla="*/ 19 w 173"/>
                <a:gd name="T23" fmla="*/ 125 h 301"/>
                <a:gd name="T24" fmla="*/ 0 w 173"/>
                <a:gd name="T25" fmla="*/ 138 h 301"/>
                <a:gd name="T26" fmla="*/ 12 w 173"/>
                <a:gd name="T27" fmla="*/ 158 h 301"/>
                <a:gd name="T28" fmla="*/ 19 w 173"/>
                <a:gd name="T29" fmla="*/ 181 h 301"/>
                <a:gd name="T30" fmla="*/ 21 w 173"/>
                <a:gd name="T31" fmla="*/ 206 h 301"/>
                <a:gd name="T32" fmla="*/ 12 w 173"/>
                <a:gd name="T33" fmla="*/ 227 h 301"/>
                <a:gd name="T34" fmla="*/ 19 w 173"/>
                <a:gd name="T35" fmla="*/ 230 h 301"/>
                <a:gd name="T36" fmla="*/ 28 w 173"/>
                <a:gd name="T37" fmla="*/ 235 h 301"/>
                <a:gd name="T38" fmla="*/ 38 w 173"/>
                <a:gd name="T39" fmla="*/ 239 h 301"/>
                <a:gd name="T40" fmla="*/ 50 w 173"/>
                <a:gd name="T41" fmla="*/ 246 h 301"/>
                <a:gd name="T42" fmla="*/ 61 w 173"/>
                <a:gd name="T43" fmla="*/ 257 h 301"/>
                <a:gd name="T44" fmla="*/ 71 w 173"/>
                <a:gd name="T45" fmla="*/ 269 h 301"/>
                <a:gd name="T46" fmla="*/ 78 w 173"/>
                <a:gd name="T47" fmla="*/ 283 h 301"/>
                <a:gd name="T48" fmla="*/ 84 w 173"/>
                <a:gd name="T49" fmla="*/ 301 h 301"/>
                <a:gd name="T50" fmla="*/ 89 w 173"/>
                <a:gd name="T51" fmla="*/ 291 h 301"/>
                <a:gd name="T52" fmla="*/ 94 w 173"/>
                <a:gd name="T53" fmla="*/ 279 h 301"/>
                <a:gd name="T54" fmla="*/ 102 w 173"/>
                <a:gd name="T55" fmla="*/ 269 h 301"/>
                <a:gd name="T56" fmla="*/ 109 w 173"/>
                <a:gd name="T57" fmla="*/ 258 h 301"/>
                <a:gd name="T58" fmla="*/ 120 w 173"/>
                <a:gd name="T59" fmla="*/ 248 h 301"/>
                <a:gd name="T60" fmla="*/ 131 w 173"/>
                <a:gd name="T61" fmla="*/ 240 h 301"/>
                <a:gd name="T62" fmla="*/ 143 w 173"/>
                <a:gd name="T63" fmla="*/ 236 h 301"/>
                <a:gd name="T64" fmla="*/ 156 w 173"/>
                <a:gd name="T65" fmla="*/ 233 h 301"/>
                <a:gd name="T66" fmla="*/ 151 w 173"/>
                <a:gd name="T67" fmla="*/ 220 h 301"/>
                <a:gd name="T68" fmla="*/ 146 w 173"/>
                <a:gd name="T69" fmla="*/ 202 h 301"/>
                <a:gd name="T70" fmla="*/ 149 w 173"/>
                <a:gd name="T71" fmla="*/ 184 h 301"/>
                <a:gd name="T72" fmla="*/ 161 w 173"/>
                <a:gd name="T73" fmla="*/ 164 h 301"/>
                <a:gd name="T74" fmla="*/ 149 w 173"/>
                <a:gd name="T75" fmla="*/ 131 h 301"/>
                <a:gd name="T76" fmla="*/ 146 w 173"/>
                <a:gd name="T77" fmla="*/ 100 h 301"/>
                <a:gd name="T78" fmla="*/ 148 w 173"/>
                <a:gd name="T79" fmla="*/ 72 h 301"/>
                <a:gd name="T80" fmla="*/ 151 w 173"/>
                <a:gd name="T81" fmla="*/ 51 h 301"/>
                <a:gd name="T82" fmla="*/ 155 w 173"/>
                <a:gd name="T83" fmla="*/ 39 h 301"/>
                <a:gd name="T84" fmla="*/ 161 w 173"/>
                <a:gd name="T85" fmla="*/ 26 h 301"/>
                <a:gd name="T86" fmla="*/ 167 w 173"/>
                <a:gd name="T87" fmla="*/ 14 h 301"/>
                <a:gd name="T88" fmla="*/ 171 w 173"/>
                <a:gd name="T89" fmla="*/ 8 h 301"/>
                <a:gd name="T90" fmla="*/ 173 w 173"/>
                <a:gd name="T91" fmla="*/ 7 h 301"/>
                <a:gd name="T92" fmla="*/ 173 w 173"/>
                <a:gd name="T93" fmla="*/ 4 h 301"/>
                <a:gd name="T94" fmla="*/ 171 w 173"/>
                <a:gd name="T95" fmla="*/ 2 h 301"/>
                <a:gd name="T96" fmla="*/ 171 w 173"/>
                <a:gd name="T97" fmla="*/ 2 h 301"/>
                <a:gd name="T98" fmla="*/ 171 w 173"/>
                <a:gd name="T99" fmla="*/ 0 h 3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1"/>
                <a:gd name="T152" fmla="*/ 173 w 173"/>
                <a:gd name="T153" fmla="*/ 301 h 3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1">
                  <a:moveTo>
                    <a:pt x="171" y="0"/>
                  </a:moveTo>
                  <a:lnTo>
                    <a:pt x="158" y="19"/>
                  </a:lnTo>
                  <a:lnTo>
                    <a:pt x="142" y="35"/>
                  </a:lnTo>
                  <a:lnTo>
                    <a:pt x="124" y="50"/>
                  </a:lnTo>
                  <a:lnTo>
                    <a:pt x="106" y="60"/>
                  </a:lnTo>
                  <a:lnTo>
                    <a:pt x="87" y="68"/>
                  </a:lnTo>
                  <a:lnTo>
                    <a:pt x="68" y="73"/>
                  </a:lnTo>
                  <a:lnTo>
                    <a:pt x="50" y="76"/>
                  </a:lnTo>
                  <a:lnTo>
                    <a:pt x="32" y="76"/>
                  </a:lnTo>
                  <a:lnTo>
                    <a:pt x="32" y="91"/>
                  </a:lnTo>
                  <a:lnTo>
                    <a:pt x="30" y="107"/>
                  </a:lnTo>
                  <a:lnTo>
                    <a:pt x="19" y="125"/>
                  </a:lnTo>
                  <a:lnTo>
                    <a:pt x="0" y="138"/>
                  </a:lnTo>
                  <a:lnTo>
                    <a:pt x="12" y="158"/>
                  </a:lnTo>
                  <a:lnTo>
                    <a:pt x="19" y="181"/>
                  </a:lnTo>
                  <a:lnTo>
                    <a:pt x="21" y="206"/>
                  </a:lnTo>
                  <a:lnTo>
                    <a:pt x="12" y="227"/>
                  </a:lnTo>
                  <a:lnTo>
                    <a:pt x="19" y="230"/>
                  </a:lnTo>
                  <a:lnTo>
                    <a:pt x="28" y="235"/>
                  </a:lnTo>
                  <a:lnTo>
                    <a:pt x="38" y="239"/>
                  </a:lnTo>
                  <a:lnTo>
                    <a:pt x="50" y="246"/>
                  </a:lnTo>
                  <a:lnTo>
                    <a:pt x="61" y="257"/>
                  </a:lnTo>
                  <a:lnTo>
                    <a:pt x="71" y="269"/>
                  </a:lnTo>
                  <a:lnTo>
                    <a:pt x="78" y="283"/>
                  </a:lnTo>
                  <a:lnTo>
                    <a:pt x="84" y="301"/>
                  </a:lnTo>
                  <a:lnTo>
                    <a:pt x="89" y="291"/>
                  </a:lnTo>
                  <a:lnTo>
                    <a:pt x="94" y="279"/>
                  </a:lnTo>
                  <a:lnTo>
                    <a:pt x="102" y="269"/>
                  </a:lnTo>
                  <a:lnTo>
                    <a:pt x="109" y="258"/>
                  </a:lnTo>
                  <a:lnTo>
                    <a:pt x="120" y="248"/>
                  </a:lnTo>
                  <a:lnTo>
                    <a:pt x="131" y="240"/>
                  </a:lnTo>
                  <a:lnTo>
                    <a:pt x="143" y="236"/>
                  </a:lnTo>
                  <a:lnTo>
                    <a:pt x="156" y="233"/>
                  </a:lnTo>
                  <a:lnTo>
                    <a:pt x="151" y="220"/>
                  </a:lnTo>
                  <a:lnTo>
                    <a:pt x="146" y="202"/>
                  </a:lnTo>
                  <a:lnTo>
                    <a:pt x="149" y="184"/>
                  </a:lnTo>
                  <a:lnTo>
                    <a:pt x="161" y="164"/>
                  </a:lnTo>
                  <a:lnTo>
                    <a:pt x="149" y="131"/>
                  </a:lnTo>
                  <a:lnTo>
                    <a:pt x="146" y="100"/>
                  </a:lnTo>
                  <a:lnTo>
                    <a:pt x="148" y="72"/>
                  </a:lnTo>
                  <a:lnTo>
                    <a:pt x="151" y="51"/>
                  </a:lnTo>
                  <a:lnTo>
                    <a:pt x="155" y="39"/>
                  </a:lnTo>
                  <a:lnTo>
                    <a:pt x="161" y="26"/>
                  </a:lnTo>
                  <a:lnTo>
                    <a:pt x="167" y="14"/>
                  </a:lnTo>
                  <a:lnTo>
                    <a:pt x="171" y="8"/>
                  </a:lnTo>
                  <a:lnTo>
                    <a:pt x="173" y="7"/>
                  </a:lnTo>
                  <a:lnTo>
                    <a:pt x="173" y="4"/>
                  </a:lnTo>
                  <a:lnTo>
                    <a:pt x="171" y="2"/>
                  </a:lnTo>
                  <a:lnTo>
                    <a:pt x="171"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12" name="Freeform 317"/>
            <p:cNvSpPr>
              <a:spLocks/>
            </p:cNvSpPr>
            <p:nvPr/>
          </p:nvSpPr>
          <p:spPr bwMode="auto">
            <a:xfrm>
              <a:off x="2075" y="1557"/>
              <a:ext cx="325" cy="248"/>
            </a:xfrm>
            <a:custGeom>
              <a:avLst/>
              <a:gdLst>
                <a:gd name="T0" fmla="*/ 148 w 325"/>
                <a:gd name="T1" fmla="*/ 0 h 248"/>
                <a:gd name="T2" fmla="*/ 136 w 325"/>
                <a:gd name="T3" fmla="*/ 3 h 248"/>
                <a:gd name="T4" fmla="*/ 123 w 325"/>
                <a:gd name="T5" fmla="*/ 9 h 248"/>
                <a:gd name="T6" fmla="*/ 107 w 325"/>
                <a:gd name="T7" fmla="*/ 13 h 248"/>
                <a:gd name="T8" fmla="*/ 89 w 325"/>
                <a:gd name="T9" fmla="*/ 19 h 248"/>
                <a:gd name="T10" fmla="*/ 70 w 325"/>
                <a:gd name="T11" fmla="*/ 25 h 248"/>
                <a:gd name="T12" fmla="*/ 52 w 325"/>
                <a:gd name="T13" fmla="*/ 30 h 248"/>
                <a:gd name="T14" fmla="*/ 36 w 325"/>
                <a:gd name="T15" fmla="*/ 33 h 248"/>
                <a:gd name="T16" fmla="*/ 21 w 325"/>
                <a:gd name="T17" fmla="*/ 34 h 248"/>
                <a:gd name="T18" fmla="*/ 15 w 325"/>
                <a:gd name="T19" fmla="*/ 33 h 248"/>
                <a:gd name="T20" fmla="*/ 9 w 325"/>
                <a:gd name="T21" fmla="*/ 33 h 248"/>
                <a:gd name="T22" fmla="*/ 3 w 325"/>
                <a:gd name="T23" fmla="*/ 31 h 248"/>
                <a:gd name="T24" fmla="*/ 0 w 325"/>
                <a:gd name="T25" fmla="*/ 31 h 248"/>
                <a:gd name="T26" fmla="*/ 18 w 325"/>
                <a:gd name="T27" fmla="*/ 42 h 248"/>
                <a:gd name="T28" fmla="*/ 34 w 325"/>
                <a:gd name="T29" fmla="*/ 56 h 248"/>
                <a:gd name="T30" fmla="*/ 48 w 325"/>
                <a:gd name="T31" fmla="*/ 74 h 248"/>
                <a:gd name="T32" fmla="*/ 61 w 325"/>
                <a:gd name="T33" fmla="*/ 93 h 248"/>
                <a:gd name="T34" fmla="*/ 71 w 325"/>
                <a:gd name="T35" fmla="*/ 115 h 248"/>
                <a:gd name="T36" fmla="*/ 80 w 325"/>
                <a:gd name="T37" fmla="*/ 139 h 248"/>
                <a:gd name="T38" fmla="*/ 86 w 325"/>
                <a:gd name="T39" fmla="*/ 163 h 248"/>
                <a:gd name="T40" fmla="*/ 90 w 325"/>
                <a:gd name="T41" fmla="*/ 186 h 248"/>
                <a:gd name="T42" fmla="*/ 99 w 325"/>
                <a:gd name="T43" fmla="*/ 186 h 248"/>
                <a:gd name="T44" fmla="*/ 110 w 325"/>
                <a:gd name="T45" fmla="*/ 189 h 248"/>
                <a:gd name="T46" fmla="*/ 121 w 325"/>
                <a:gd name="T47" fmla="*/ 195 h 248"/>
                <a:gd name="T48" fmla="*/ 135 w 325"/>
                <a:gd name="T49" fmla="*/ 201 h 248"/>
                <a:gd name="T50" fmla="*/ 147 w 325"/>
                <a:gd name="T51" fmla="*/ 211 h 248"/>
                <a:gd name="T52" fmla="*/ 158 w 325"/>
                <a:gd name="T53" fmla="*/ 222 h 248"/>
                <a:gd name="T54" fmla="*/ 169 w 325"/>
                <a:gd name="T55" fmla="*/ 235 h 248"/>
                <a:gd name="T56" fmla="*/ 176 w 325"/>
                <a:gd name="T57" fmla="*/ 248 h 248"/>
                <a:gd name="T58" fmla="*/ 185 w 325"/>
                <a:gd name="T59" fmla="*/ 241 h 248"/>
                <a:gd name="T60" fmla="*/ 198 w 325"/>
                <a:gd name="T61" fmla="*/ 234 h 248"/>
                <a:gd name="T62" fmla="*/ 213 w 325"/>
                <a:gd name="T63" fmla="*/ 228 h 248"/>
                <a:gd name="T64" fmla="*/ 231 w 325"/>
                <a:gd name="T65" fmla="*/ 223 h 248"/>
                <a:gd name="T66" fmla="*/ 251 w 325"/>
                <a:gd name="T67" fmla="*/ 222 h 248"/>
                <a:gd name="T68" fmla="*/ 275 w 325"/>
                <a:gd name="T69" fmla="*/ 223 h 248"/>
                <a:gd name="T70" fmla="*/ 299 w 325"/>
                <a:gd name="T71" fmla="*/ 231 h 248"/>
                <a:gd name="T72" fmla="*/ 325 w 325"/>
                <a:gd name="T73" fmla="*/ 241 h 248"/>
                <a:gd name="T74" fmla="*/ 318 w 325"/>
                <a:gd name="T75" fmla="*/ 231 h 248"/>
                <a:gd name="T76" fmla="*/ 309 w 325"/>
                <a:gd name="T77" fmla="*/ 220 h 248"/>
                <a:gd name="T78" fmla="*/ 303 w 325"/>
                <a:gd name="T79" fmla="*/ 207 h 248"/>
                <a:gd name="T80" fmla="*/ 297 w 325"/>
                <a:gd name="T81" fmla="*/ 191 h 248"/>
                <a:gd name="T82" fmla="*/ 296 w 325"/>
                <a:gd name="T83" fmla="*/ 173 h 248"/>
                <a:gd name="T84" fmla="*/ 296 w 325"/>
                <a:gd name="T85" fmla="*/ 154 h 248"/>
                <a:gd name="T86" fmla="*/ 302 w 325"/>
                <a:gd name="T87" fmla="*/ 132 h 248"/>
                <a:gd name="T88" fmla="*/ 312 w 325"/>
                <a:gd name="T89" fmla="*/ 107 h 248"/>
                <a:gd name="T90" fmla="*/ 297 w 325"/>
                <a:gd name="T91" fmla="*/ 104 h 248"/>
                <a:gd name="T92" fmla="*/ 281 w 325"/>
                <a:gd name="T93" fmla="*/ 99 h 248"/>
                <a:gd name="T94" fmla="*/ 266 w 325"/>
                <a:gd name="T95" fmla="*/ 92 h 248"/>
                <a:gd name="T96" fmla="*/ 253 w 325"/>
                <a:gd name="T97" fmla="*/ 83 h 248"/>
                <a:gd name="T98" fmla="*/ 241 w 325"/>
                <a:gd name="T99" fmla="*/ 73 h 248"/>
                <a:gd name="T100" fmla="*/ 232 w 325"/>
                <a:gd name="T101" fmla="*/ 56 h 248"/>
                <a:gd name="T102" fmla="*/ 228 w 325"/>
                <a:gd name="T103" fmla="*/ 39 h 248"/>
                <a:gd name="T104" fmla="*/ 226 w 325"/>
                <a:gd name="T105" fmla="*/ 15 h 248"/>
                <a:gd name="T106" fmla="*/ 217 w 325"/>
                <a:gd name="T107" fmla="*/ 16 h 248"/>
                <a:gd name="T108" fmla="*/ 209 w 325"/>
                <a:gd name="T109" fmla="*/ 19 h 248"/>
                <a:gd name="T110" fmla="*/ 200 w 325"/>
                <a:gd name="T111" fmla="*/ 19 h 248"/>
                <a:gd name="T112" fmla="*/ 191 w 325"/>
                <a:gd name="T113" fmla="*/ 19 h 248"/>
                <a:gd name="T114" fmla="*/ 181 w 325"/>
                <a:gd name="T115" fmla="*/ 18 h 248"/>
                <a:gd name="T116" fmla="*/ 170 w 325"/>
                <a:gd name="T117" fmla="*/ 13 h 248"/>
                <a:gd name="T118" fmla="*/ 160 w 325"/>
                <a:gd name="T119" fmla="*/ 8 h 248"/>
                <a:gd name="T120" fmla="*/ 148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8" y="0"/>
                  </a:moveTo>
                  <a:lnTo>
                    <a:pt x="136" y="3"/>
                  </a:lnTo>
                  <a:lnTo>
                    <a:pt x="123" y="9"/>
                  </a:lnTo>
                  <a:lnTo>
                    <a:pt x="107" y="13"/>
                  </a:lnTo>
                  <a:lnTo>
                    <a:pt x="89" y="19"/>
                  </a:lnTo>
                  <a:lnTo>
                    <a:pt x="70" y="25"/>
                  </a:lnTo>
                  <a:lnTo>
                    <a:pt x="52" y="30"/>
                  </a:lnTo>
                  <a:lnTo>
                    <a:pt x="36" y="33"/>
                  </a:lnTo>
                  <a:lnTo>
                    <a:pt x="21" y="34"/>
                  </a:lnTo>
                  <a:lnTo>
                    <a:pt x="15" y="33"/>
                  </a:lnTo>
                  <a:lnTo>
                    <a:pt x="9" y="33"/>
                  </a:lnTo>
                  <a:lnTo>
                    <a:pt x="3" y="31"/>
                  </a:lnTo>
                  <a:lnTo>
                    <a:pt x="0" y="31"/>
                  </a:lnTo>
                  <a:lnTo>
                    <a:pt x="18" y="42"/>
                  </a:lnTo>
                  <a:lnTo>
                    <a:pt x="34" y="56"/>
                  </a:lnTo>
                  <a:lnTo>
                    <a:pt x="48" y="74"/>
                  </a:lnTo>
                  <a:lnTo>
                    <a:pt x="61" y="93"/>
                  </a:lnTo>
                  <a:lnTo>
                    <a:pt x="71" y="115"/>
                  </a:lnTo>
                  <a:lnTo>
                    <a:pt x="80" y="139"/>
                  </a:lnTo>
                  <a:lnTo>
                    <a:pt x="86" y="163"/>
                  </a:lnTo>
                  <a:lnTo>
                    <a:pt x="90" y="186"/>
                  </a:lnTo>
                  <a:lnTo>
                    <a:pt x="99" y="186"/>
                  </a:lnTo>
                  <a:lnTo>
                    <a:pt x="110" y="189"/>
                  </a:lnTo>
                  <a:lnTo>
                    <a:pt x="121" y="195"/>
                  </a:lnTo>
                  <a:lnTo>
                    <a:pt x="135" y="201"/>
                  </a:lnTo>
                  <a:lnTo>
                    <a:pt x="147" y="211"/>
                  </a:lnTo>
                  <a:lnTo>
                    <a:pt x="158" y="222"/>
                  </a:lnTo>
                  <a:lnTo>
                    <a:pt x="169" y="235"/>
                  </a:lnTo>
                  <a:lnTo>
                    <a:pt x="176" y="248"/>
                  </a:lnTo>
                  <a:lnTo>
                    <a:pt x="185" y="241"/>
                  </a:lnTo>
                  <a:lnTo>
                    <a:pt x="198" y="234"/>
                  </a:lnTo>
                  <a:lnTo>
                    <a:pt x="213" y="228"/>
                  </a:lnTo>
                  <a:lnTo>
                    <a:pt x="231" y="223"/>
                  </a:lnTo>
                  <a:lnTo>
                    <a:pt x="251" y="222"/>
                  </a:lnTo>
                  <a:lnTo>
                    <a:pt x="275" y="223"/>
                  </a:lnTo>
                  <a:lnTo>
                    <a:pt x="299" y="231"/>
                  </a:lnTo>
                  <a:lnTo>
                    <a:pt x="325" y="241"/>
                  </a:lnTo>
                  <a:lnTo>
                    <a:pt x="318" y="231"/>
                  </a:lnTo>
                  <a:lnTo>
                    <a:pt x="309" y="220"/>
                  </a:lnTo>
                  <a:lnTo>
                    <a:pt x="303" y="207"/>
                  </a:lnTo>
                  <a:lnTo>
                    <a:pt x="297" y="191"/>
                  </a:lnTo>
                  <a:lnTo>
                    <a:pt x="296" y="173"/>
                  </a:lnTo>
                  <a:lnTo>
                    <a:pt x="296" y="154"/>
                  </a:lnTo>
                  <a:lnTo>
                    <a:pt x="302" y="132"/>
                  </a:lnTo>
                  <a:lnTo>
                    <a:pt x="312" y="107"/>
                  </a:lnTo>
                  <a:lnTo>
                    <a:pt x="297" y="104"/>
                  </a:lnTo>
                  <a:lnTo>
                    <a:pt x="281" y="99"/>
                  </a:lnTo>
                  <a:lnTo>
                    <a:pt x="266" y="92"/>
                  </a:lnTo>
                  <a:lnTo>
                    <a:pt x="253" y="83"/>
                  </a:lnTo>
                  <a:lnTo>
                    <a:pt x="241" y="73"/>
                  </a:lnTo>
                  <a:lnTo>
                    <a:pt x="232" y="56"/>
                  </a:lnTo>
                  <a:lnTo>
                    <a:pt x="228" y="39"/>
                  </a:lnTo>
                  <a:lnTo>
                    <a:pt x="226" y="15"/>
                  </a:lnTo>
                  <a:lnTo>
                    <a:pt x="217" y="16"/>
                  </a:lnTo>
                  <a:lnTo>
                    <a:pt x="209" y="19"/>
                  </a:lnTo>
                  <a:lnTo>
                    <a:pt x="200" y="19"/>
                  </a:lnTo>
                  <a:lnTo>
                    <a:pt x="191" y="19"/>
                  </a:lnTo>
                  <a:lnTo>
                    <a:pt x="181" y="18"/>
                  </a:lnTo>
                  <a:lnTo>
                    <a:pt x="170" y="13"/>
                  </a:lnTo>
                  <a:lnTo>
                    <a:pt x="160" y="8"/>
                  </a:lnTo>
                  <a:lnTo>
                    <a:pt x="148"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13" name="Freeform 318"/>
            <p:cNvSpPr>
              <a:spLocks/>
            </p:cNvSpPr>
            <p:nvPr/>
          </p:nvSpPr>
          <p:spPr bwMode="auto">
            <a:xfrm>
              <a:off x="1909" y="1185"/>
              <a:ext cx="285" cy="351"/>
            </a:xfrm>
            <a:custGeom>
              <a:avLst/>
              <a:gdLst>
                <a:gd name="T0" fmla="*/ 240 w 285"/>
                <a:gd name="T1" fmla="*/ 170 h 351"/>
                <a:gd name="T2" fmla="*/ 203 w 285"/>
                <a:gd name="T3" fmla="*/ 173 h 351"/>
                <a:gd name="T4" fmla="*/ 155 w 285"/>
                <a:gd name="T5" fmla="*/ 189 h 351"/>
                <a:gd name="T6" fmla="*/ 109 w 285"/>
                <a:gd name="T7" fmla="*/ 229 h 351"/>
                <a:gd name="T8" fmla="*/ 82 w 285"/>
                <a:gd name="T9" fmla="*/ 292 h 351"/>
                <a:gd name="T10" fmla="*/ 63 w 285"/>
                <a:gd name="T11" fmla="*/ 331 h 351"/>
                <a:gd name="T12" fmla="*/ 44 w 285"/>
                <a:gd name="T13" fmla="*/ 340 h 351"/>
                <a:gd name="T14" fmla="*/ 31 w 285"/>
                <a:gd name="T15" fmla="*/ 343 h 351"/>
                <a:gd name="T16" fmla="*/ 17 w 285"/>
                <a:gd name="T17" fmla="*/ 346 h 351"/>
                <a:gd name="T18" fmla="*/ 6 w 285"/>
                <a:gd name="T19" fmla="*/ 350 h 351"/>
                <a:gd name="T20" fmla="*/ 1 w 285"/>
                <a:gd name="T21" fmla="*/ 350 h 351"/>
                <a:gd name="T22" fmla="*/ 0 w 285"/>
                <a:gd name="T23" fmla="*/ 347 h 351"/>
                <a:gd name="T24" fmla="*/ 23 w 285"/>
                <a:gd name="T25" fmla="*/ 335 h 351"/>
                <a:gd name="T26" fmla="*/ 54 w 285"/>
                <a:gd name="T27" fmla="*/ 300 h 351"/>
                <a:gd name="T28" fmla="*/ 68 w 285"/>
                <a:gd name="T29" fmla="*/ 257 h 351"/>
                <a:gd name="T30" fmla="*/ 70 w 285"/>
                <a:gd name="T31" fmla="*/ 220 h 351"/>
                <a:gd name="T32" fmla="*/ 69 w 285"/>
                <a:gd name="T33" fmla="*/ 195 h 351"/>
                <a:gd name="T34" fmla="*/ 63 w 285"/>
                <a:gd name="T35" fmla="*/ 167 h 351"/>
                <a:gd name="T36" fmla="*/ 68 w 285"/>
                <a:gd name="T37" fmla="*/ 149 h 351"/>
                <a:gd name="T38" fmla="*/ 90 w 285"/>
                <a:gd name="T39" fmla="*/ 133 h 351"/>
                <a:gd name="T40" fmla="*/ 110 w 285"/>
                <a:gd name="T41" fmla="*/ 108 h 351"/>
                <a:gd name="T42" fmla="*/ 118 w 285"/>
                <a:gd name="T43" fmla="*/ 78 h 351"/>
                <a:gd name="T44" fmla="*/ 125 w 285"/>
                <a:gd name="T45" fmla="*/ 60 h 351"/>
                <a:gd name="T46" fmla="*/ 158 w 285"/>
                <a:gd name="T47" fmla="*/ 50 h 351"/>
                <a:gd name="T48" fmla="*/ 193 w 285"/>
                <a:gd name="T49" fmla="*/ 32 h 351"/>
                <a:gd name="T50" fmla="*/ 223 w 285"/>
                <a:gd name="T51" fmla="*/ 10 h 351"/>
                <a:gd name="T52" fmla="*/ 231 w 285"/>
                <a:gd name="T53" fmla="*/ 13 h 351"/>
                <a:gd name="T54" fmla="*/ 236 w 285"/>
                <a:gd name="T55" fmla="*/ 47 h 351"/>
                <a:gd name="T56" fmla="*/ 249 w 285"/>
                <a:gd name="T57" fmla="*/ 79 h 351"/>
                <a:gd name="T58" fmla="*/ 271 w 285"/>
                <a:gd name="T59" fmla="*/ 106 h 351"/>
                <a:gd name="T60" fmla="*/ 276 w 285"/>
                <a:gd name="T61" fmla="*/ 116 h 351"/>
                <a:gd name="T62" fmla="*/ 258 w 285"/>
                <a:gd name="T63" fmla="*/ 124 h 351"/>
                <a:gd name="T64" fmla="*/ 245 w 285"/>
                <a:gd name="T65" fmla="*/ 137 h 351"/>
                <a:gd name="T66" fmla="*/ 243 w 285"/>
                <a:gd name="T67" fmla="*/ 158 h 3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1"/>
                <a:gd name="T104" fmla="*/ 285 w 285"/>
                <a:gd name="T105" fmla="*/ 351 h 3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1">
                  <a:moveTo>
                    <a:pt x="249" y="170"/>
                  </a:moveTo>
                  <a:lnTo>
                    <a:pt x="240" y="170"/>
                  </a:lnTo>
                  <a:lnTo>
                    <a:pt x="224" y="170"/>
                  </a:lnTo>
                  <a:lnTo>
                    <a:pt x="203" y="173"/>
                  </a:lnTo>
                  <a:lnTo>
                    <a:pt x="180" y="178"/>
                  </a:lnTo>
                  <a:lnTo>
                    <a:pt x="155" y="189"/>
                  </a:lnTo>
                  <a:lnTo>
                    <a:pt x="131" y="205"/>
                  </a:lnTo>
                  <a:lnTo>
                    <a:pt x="109" y="229"/>
                  </a:lnTo>
                  <a:lnTo>
                    <a:pt x="93" y="263"/>
                  </a:lnTo>
                  <a:lnTo>
                    <a:pt x="82" y="292"/>
                  </a:lnTo>
                  <a:lnTo>
                    <a:pt x="73" y="316"/>
                  </a:lnTo>
                  <a:lnTo>
                    <a:pt x="63" y="331"/>
                  </a:lnTo>
                  <a:lnTo>
                    <a:pt x="51" y="338"/>
                  </a:lnTo>
                  <a:lnTo>
                    <a:pt x="44" y="340"/>
                  </a:lnTo>
                  <a:lnTo>
                    <a:pt x="38" y="341"/>
                  </a:lnTo>
                  <a:lnTo>
                    <a:pt x="31" y="343"/>
                  </a:lnTo>
                  <a:lnTo>
                    <a:pt x="23" y="344"/>
                  </a:lnTo>
                  <a:lnTo>
                    <a:pt x="17" y="346"/>
                  </a:lnTo>
                  <a:lnTo>
                    <a:pt x="11" y="347"/>
                  </a:lnTo>
                  <a:lnTo>
                    <a:pt x="6" y="350"/>
                  </a:lnTo>
                  <a:lnTo>
                    <a:pt x="1" y="351"/>
                  </a:lnTo>
                  <a:lnTo>
                    <a:pt x="1" y="350"/>
                  </a:lnTo>
                  <a:lnTo>
                    <a:pt x="1" y="348"/>
                  </a:lnTo>
                  <a:lnTo>
                    <a:pt x="0" y="347"/>
                  </a:lnTo>
                  <a:lnTo>
                    <a:pt x="0" y="346"/>
                  </a:lnTo>
                  <a:lnTo>
                    <a:pt x="23" y="335"/>
                  </a:lnTo>
                  <a:lnTo>
                    <a:pt x="42" y="319"/>
                  </a:lnTo>
                  <a:lnTo>
                    <a:pt x="54" y="300"/>
                  </a:lnTo>
                  <a:lnTo>
                    <a:pt x="63" y="279"/>
                  </a:lnTo>
                  <a:lnTo>
                    <a:pt x="68" y="257"/>
                  </a:lnTo>
                  <a:lnTo>
                    <a:pt x="70" y="238"/>
                  </a:lnTo>
                  <a:lnTo>
                    <a:pt x="70" y="220"/>
                  </a:lnTo>
                  <a:lnTo>
                    <a:pt x="70" y="207"/>
                  </a:lnTo>
                  <a:lnTo>
                    <a:pt x="69" y="195"/>
                  </a:lnTo>
                  <a:lnTo>
                    <a:pt x="68" y="181"/>
                  </a:lnTo>
                  <a:lnTo>
                    <a:pt x="63" y="167"/>
                  </a:lnTo>
                  <a:lnTo>
                    <a:pt x="59" y="150"/>
                  </a:lnTo>
                  <a:lnTo>
                    <a:pt x="68" y="149"/>
                  </a:lnTo>
                  <a:lnTo>
                    <a:pt x="79" y="143"/>
                  </a:lnTo>
                  <a:lnTo>
                    <a:pt x="90" y="133"/>
                  </a:lnTo>
                  <a:lnTo>
                    <a:pt x="101" y="121"/>
                  </a:lnTo>
                  <a:lnTo>
                    <a:pt x="110" y="108"/>
                  </a:lnTo>
                  <a:lnTo>
                    <a:pt x="116" y="93"/>
                  </a:lnTo>
                  <a:lnTo>
                    <a:pt x="118" y="78"/>
                  </a:lnTo>
                  <a:lnTo>
                    <a:pt x="113" y="62"/>
                  </a:lnTo>
                  <a:lnTo>
                    <a:pt x="125" y="60"/>
                  </a:lnTo>
                  <a:lnTo>
                    <a:pt x="141" y="56"/>
                  </a:lnTo>
                  <a:lnTo>
                    <a:pt x="158" y="50"/>
                  </a:lnTo>
                  <a:lnTo>
                    <a:pt x="177" y="41"/>
                  </a:lnTo>
                  <a:lnTo>
                    <a:pt x="193" y="32"/>
                  </a:lnTo>
                  <a:lnTo>
                    <a:pt x="209" y="22"/>
                  </a:lnTo>
                  <a:lnTo>
                    <a:pt x="223" y="10"/>
                  </a:lnTo>
                  <a:lnTo>
                    <a:pt x="231" y="0"/>
                  </a:lnTo>
                  <a:lnTo>
                    <a:pt x="231" y="13"/>
                  </a:lnTo>
                  <a:lnTo>
                    <a:pt x="233" y="29"/>
                  </a:lnTo>
                  <a:lnTo>
                    <a:pt x="236" y="47"/>
                  </a:lnTo>
                  <a:lnTo>
                    <a:pt x="242" y="63"/>
                  </a:lnTo>
                  <a:lnTo>
                    <a:pt x="249" y="79"/>
                  </a:lnTo>
                  <a:lnTo>
                    <a:pt x="259" y="94"/>
                  </a:lnTo>
                  <a:lnTo>
                    <a:pt x="271" y="106"/>
                  </a:lnTo>
                  <a:lnTo>
                    <a:pt x="285" y="115"/>
                  </a:lnTo>
                  <a:lnTo>
                    <a:pt x="276" y="116"/>
                  </a:lnTo>
                  <a:lnTo>
                    <a:pt x="267" y="119"/>
                  </a:lnTo>
                  <a:lnTo>
                    <a:pt x="258" y="124"/>
                  </a:lnTo>
                  <a:lnTo>
                    <a:pt x="251" y="130"/>
                  </a:lnTo>
                  <a:lnTo>
                    <a:pt x="245" y="137"/>
                  </a:lnTo>
                  <a:lnTo>
                    <a:pt x="243" y="147"/>
                  </a:lnTo>
                  <a:lnTo>
                    <a:pt x="243" y="158"/>
                  </a:lnTo>
                  <a:lnTo>
                    <a:pt x="249" y="17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14" name="Freeform 319"/>
            <p:cNvSpPr>
              <a:spLocks/>
            </p:cNvSpPr>
            <p:nvPr/>
          </p:nvSpPr>
          <p:spPr bwMode="auto">
            <a:xfrm>
              <a:off x="1816" y="1191"/>
              <a:ext cx="168" cy="340"/>
            </a:xfrm>
            <a:custGeom>
              <a:avLst/>
              <a:gdLst>
                <a:gd name="T0" fmla="*/ 90 w 168"/>
                <a:gd name="T1" fmla="*/ 335 h 340"/>
                <a:gd name="T2" fmla="*/ 78 w 168"/>
                <a:gd name="T3" fmla="*/ 325 h 340"/>
                <a:gd name="T4" fmla="*/ 62 w 168"/>
                <a:gd name="T5" fmla="*/ 325 h 340"/>
                <a:gd name="T6" fmla="*/ 53 w 168"/>
                <a:gd name="T7" fmla="*/ 320 h 340"/>
                <a:gd name="T8" fmla="*/ 54 w 168"/>
                <a:gd name="T9" fmla="*/ 311 h 340"/>
                <a:gd name="T10" fmla="*/ 65 w 168"/>
                <a:gd name="T11" fmla="*/ 300 h 340"/>
                <a:gd name="T12" fmla="*/ 81 w 168"/>
                <a:gd name="T13" fmla="*/ 297 h 340"/>
                <a:gd name="T14" fmla="*/ 96 w 168"/>
                <a:gd name="T15" fmla="*/ 291 h 340"/>
                <a:gd name="T16" fmla="*/ 103 w 168"/>
                <a:gd name="T17" fmla="*/ 282 h 340"/>
                <a:gd name="T18" fmla="*/ 104 w 168"/>
                <a:gd name="T19" fmla="*/ 274 h 340"/>
                <a:gd name="T20" fmla="*/ 103 w 168"/>
                <a:gd name="T21" fmla="*/ 269 h 340"/>
                <a:gd name="T22" fmla="*/ 100 w 168"/>
                <a:gd name="T23" fmla="*/ 261 h 340"/>
                <a:gd name="T24" fmla="*/ 91 w 168"/>
                <a:gd name="T25" fmla="*/ 254 h 340"/>
                <a:gd name="T26" fmla="*/ 73 w 168"/>
                <a:gd name="T27" fmla="*/ 254 h 340"/>
                <a:gd name="T28" fmla="*/ 62 w 168"/>
                <a:gd name="T29" fmla="*/ 263 h 340"/>
                <a:gd name="T30" fmla="*/ 60 w 168"/>
                <a:gd name="T31" fmla="*/ 272 h 340"/>
                <a:gd name="T32" fmla="*/ 56 w 168"/>
                <a:gd name="T33" fmla="*/ 282 h 340"/>
                <a:gd name="T34" fmla="*/ 42 w 168"/>
                <a:gd name="T35" fmla="*/ 292 h 340"/>
                <a:gd name="T36" fmla="*/ 38 w 168"/>
                <a:gd name="T37" fmla="*/ 292 h 340"/>
                <a:gd name="T38" fmla="*/ 32 w 168"/>
                <a:gd name="T39" fmla="*/ 288 h 340"/>
                <a:gd name="T40" fmla="*/ 32 w 168"/>
                <a:gd name="T41" fmla="*/ 280 h 340"/>
                <a:gd name="T42" fmla="*/ 36 w 168"/>
                <a:gd name="T43" fmla="*/ 267 h 340"/>
                <a:gd name="T44" fmla="*/ 44 w 168"/>
                <a:gd name="T45" fmla="*/ 257 h 340"/>
                <a:gd name="T46" fmla="*/ 53 w 168"/>
                <a:gd name="T47" fmla="*/ 246 h 340"/>
                <a:gd name="T48" fmla="*/ 54 w 168"/>
                <a:gd name="T49" fmla="*/ 238 h 340"/>
                <a:gd name="T50" fmla="*/ 54 w 168"/>
                <a:gd name="T51" fmla="*/ 233 h 340"/>
                <a:gd name="T52" fmla="*/ 51 w 168"/>
                <a:gd name="T53" fmla="*/ 226 h 340"/>
                <a:gd name="T54" fmla="*/ 42 w 168"/>
                <a:gd name="T55" fmla="*/ 218 h 340"/>
                <a:gd name="T56" fmla="*/ 31 w 168"/>
                <a:gd name="T57" fmla="*/ 215 h 340"/>
                <a:gd name="T58" fmla="*/ 22 w 168"/>
                <a:gd name="T59" fmla="*/ 217 h 340"/>
                <a:gd name="T60" fmla="*/ 16 w 168"/>
                <a:gd name="T61" fmla="*/ 220 h 340"/>
                <a:gd name="T62" fmla="*/ 10 w 168"/>
                <a:gd name="T63" fmla="*/ 224 h 340"/>
                <a:gd name="T64" fmla="*/ 0 w 168"/>
                <a:gd name="T65" fmla="*/ 195 h 340"/>
                <a:gd name="T66" fmla="*/ 14 w 168"/>
                <a:gd name="T67" fmla="*/ 128 h 340"/>
                <a:gd name="T68" fmla="*/ 60 w 168"/>
                <a:gd name="T69" fmla="*/ 68 h 340"/>
                <a:gd name="T70" fmla="*/ 118 w 168"/>
                <a:gd name="T71" fmla="*/ 23 h 340"/>
                <a:gd name="T72" fmla="*/ 150 w 168"/>
                <a:gd name="T73" fmla="*/ 5 h 340"/>
                <a:gd name="T74" fmla="*/ 168 w 168"/>
                <a:gd name="T75" fmla="*/ 0 h 340"/>
                <a:gd name="T76" fmla="*/ 153 w 168"/>
                <a:gd name="T77" fmla="*/ 20 h 340"/>
                <a:gd name="T78" fmla="*/ 137 w 168"/>
                <a:gd name="T79" fmla="*/ 59 h 340"/>
                <a:gd name="T80" fmla="*/ 137 w 168"/>
                <a:gd name="T81" fmla="*/ 93 h 340"/>
                <a:gd name="T82" fmla="*/ 146 w 168"/>
                <a:gd name="T83" fmla="*/ 125 h 340"/>
                <a:gd name="T84" fmla="*/ 156 w 168"/>
                <a:gd name="T85" fmla="*/ 161 h 340"/>
                <a:gd name="T86" fmla="*/ 162 w 168"/>
                <a:gd name="T87" fmla="*/ 189 h 340"/>
                <a:gd name="T88" fmla="*/ 163 w 168"/>
                <a:gd name="T89" fmla="*/ 214 h 340"/>
                <a:gd name="T90" fmla="*/ 161 w 168"/>
                <a:gd name="T91" fmla="*/ 251 h 340"/>
                <a:gd name="T92" fmla="*/ 147 w 168"/>
                <a:gd name="T93" fmla="*/ 294 h 340"/>
                <a:gd name="T94" fmla="*/ 116 w 168"/>
                <a:gd name="T95" fmla="*/ 329 h 3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0"/>
                <a:gd name="T146" fmla="*/ 168 w 168"/>
                <a:gd name="T147" fmla="*/ 340 h 34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0">
                  <a:moveTo>
                    <a:pt x="93" y="340"/>
                  </a:moveTo>
                  <a:lnTo>
                    <a:pt x="90" y="335"/>
                  </a:lnTo>
                  <a:lnTo>
                    <a:pt x="85" y="329"/>
                  </a:lnTo>
                  <a:lnTo>
                    <a:pt x="78" y="325"/>
                  </a:lnTo>
                  <a:lnTo>
                    <a:pt x="68" y="325"/>
                  </a:lnTo>
                  <a:lnTo>
                    <a:pt x="62" y="325"/>
                  </a:lnTo>
                  <a:lnTo>
                    <a:pt x="57" y="323"/>
                  </a:lnTo>
                  <a:lnTo>
                    <a:pt x="53" y="320"/>
                  </a:lnTo>
                  <a:lnTo>
                    <a:pt x="50" y="317"/>
                  </a:lnTo>
                  <a:lnTo>
                    <a:pt x="54" y="311"/>
                  </a:lnTo>
                  <a:lnTo>
                    <a:pt x="60" y="304"/>
                  </a:lnTo>
                  <a:lnTo>
                    <a:pt x="65" y="300"/>
                  </a:lnTo>
                  <a:lnTo>
                    <a:pt x="69" y="297"/>
                  </a:lnTo>
                  <a:lnTo>
                    <a:pt x="81" y="297"/>
                  </a:lnTo>
                  <a:lnTo>
                    <a:pt x="90" y="295"/>
                  </a:lnTo>
                  <a:lnTo>
                    <a:pt x="96" y="291"/>
                  </a:lnTo>
                  <a:lnTo>
                    <a:pt x="101" y="285"/>
                  </a:lnTo>
                  <a:lnTo>
                    <a:pt x="103" y="282"/>
                  </a:lnTo>
                  <a:lnTo>
                    <a:pt x="103" y="277"/>
                  </a:lnTo>
                  <a:lnTo>
                    <a:pt x="104" y="274"/>
                  </a:lnTo>
                  <a:lnTo>
                    <a:pt x="104" y="272"/>
                  </a:lnTo>
                  <a:lnTo>
                    <a:pt x="103" y="269"/>
                  </a:lnTo>
                  <a:lnTo>
                    <a:pt x="101" y="264"/>
                  </a:lnTo>
                  <a:lnTo>
                    <a:pt x="100" y="261"/>
                  </a:lnTo>
                  <a:lnTo>
                    <a:pt x="99" y="258"/>
                  </a:lnTo>
                  <a:lnTo>
                    <a:pt x="91" y="254"/>
                  </a:lnTo>
                  <a:lnTo>
                    <a:pt x="82" y="252"/>
                  </a:lnTo>
                  <a:lnTo>
                    <a:pt x="73" y="254"/>
                  </a:lnTo>
                  <a:lnTo>
                    <a:pt x="66" y="257"/>
                  </a:lnTo>
                  <a:lnTo>
                    <a:pt x="62" y="263"/>
                  </a:lnTo>
                  <a:lnTo>
                    <a:pt x="60" y="267"/>
                  </a:lnTo>
                  <a:lnTo>
                    <a:pt x="60" y="272"/>
                  </a:lnTo>
                  <a:lnTo>
                    <a:pt x="62" y="276"/>
                  </a:lnTo>
                  <a:lnTo>
                    <a:pt x="56" y="282"/>
                  </a:lnTo>
                  <a:lnTo>
                    <a:pt x="48" y="288"/>
                  </a:lnTo>
                  <a:lnTo>
                    <a:pt x="42" y="292"/>
                  </a:lnTo>
                  <a:lnTo>
                    <a:pt x="39" y="295"/>
                  </a:lnTo>
                  <a:lnTo>
                    <a:pt x="38" y="292"/>
                  </a:lnTo>
                  <a:lnTo>
                    <a:pt x="35" y="291"/>
                  </a:lnTo>
                  <a:lnTo>
                    <a:pt x="32" y="288"/>
                  </a:lnTo>
                  <a:lnTo>
                    <a:pt x="29" y="286"/>
                  </a:lnTo>
                  <a:lnTo>
                    <a:pt x="32" y="280"/>
                  </a:lnTo>
                  <a:lnTo>
                    <a:pt x="35" y="273"/>
                  </a:lnTo>
                  <a:lnTo>
                    <a:pt x="36" y="267"/>
                  </a:lnTo>
                  <a:lnTo>
                    <a:pt x="38" y="261"/>
                  </a:lnTo>
                  <a:lnTo>
                    <a:pt x="44" y="257"/>
                  </a:lnTo>
                  <a:lnTo>
                    <a:pt x="48" y="252"/>
                  </a:lnTo>
                  <a:lnTo>
                    <a:pt x="53" y="246"/>
                  </a:lnTo>
                  <a:lnTo>
                    <a:pt x="54" y="240"/>
                  </a:lnTo>
                  <a:lnTo>
                    <a:pt x="54" y="238"/>
                  </a:lnTo>
                  <a:lnTo>
                    <a:pt x="54" y="236"/>
                  </a:lnTo>
                  <a:lnTo>
                    <a:pt x="54" y="233"/>
                  </a:lnTo>
                  <a:lnTo>
                    <a:pt x="54" y="232"/>
                  </a:lnTo>
                  <a:lnTo>
                    <a:pt x="51" y="226"/>
                  </a:lnTo>
                  <a:lnTo>
                    <a:pt x="48" y="221"/>
                  </a:lnTo>
                  <a:lnTo>
                    <a:pt x="42" y="218"/>
                  </a:lnTo>
                  <a:lnTo>
                    <a:pt x="34" y="215"/>
                  </a:lnTo>
                  <a:lnTo>
                    <a:pt x="31" y="215"/>
                  </a:lnTo>
                  <a:lnTo>
                    <a:pt x="26" y="215"/>
                  </a:lnTo>
                  <a:lnTo>
                    <a:pt x="22" y="217"/>
                  </a:lnTo>
                  <a:lnTo>
                    <a:pt x="19" y="218"/>
                  </a:lnTo>
                  <a:lnTo>
                    <a:pt x="16" y="220"/>
                  </a:lnTo>
                  <a:lnTo>
                    <a:pt x="13" y="221"/>
                  </a:lnTo>
                  <a:lnTo>
                    <a:pt x="10" y="224"/>
                  </a:lnTo>
                  <a:lnTo>
                    <a:pt x="8" y="226"/>
                  </a:lnTo>
                  <a:lnTo>
                    <a:pt x="0" y="195"/>
                  </a:lnTo>
                  <a:lnTo>
                    <a:pt x="3" y="161"/>
                  </a:lnTo>
                  <a:lnTo>
                    <a:pt x="14" y="128"/>
                  </a:lnTo>
                  <a:lnTo>
                    <a:pt x="35" y="96"/>
                  </a:lnTo>
                  <a:lnTo>
                    <a:pt x="60" y="68"/>
                  </a:lnTo>
                  <a:lnTo>
                    <a:pt x="88" y="42"/>
                  </a:lnTo>
                  <a:lnTo>
                    <a:pt x="118" y="23"/>
                  </a:lnTo>
                  <a:lnTo>
                    <a:pt x="143" y="10"/>
                  </a:lnTo>
                  <a:lnTo>
                    <a:pt x="150" y="5"/>
                  </a:lnTo>
                  <a:lnTo>
                    <a:pt x="161" y="1"/>
                  </a:lnTo>
                  <a:lnTo>
                    <a:pt x="168" y="0"/>
                  </a:lnTo>
                  <a:lnTo>
                    <a:pt x="163" y="5"/>
                  </a:lnTo>
                  <a:lnTo>
                    <a:pt x="153" y="20"/>
                  </a:lnTo>
                  <a:lnTo>
                    <a:pt x="144" y="39"/>
                  </a:lnTo>
                  <a:lnTo>
                    <a:pt x="137" y="59"/>
                  </a:lnTo>
                  <a:lnTo>
                    <a:pt x="135" y="79"/>
                  </a:lnTo>
                  <a:lnTo>
                    <a:pt x="137" y="93"/>
                  </a:lnTo>
                  <a:lnTo>
                    <a:pt x="141" y="107"/>
                  </a:lnTo>
                  <a:lnTo>
                    <a:pt x="146" y="125"/>
                  </a:lnTo>
                  <a:lnTo>
                    <a:pt x="152" y="144"/>
                  </a:lnTo>
                  <a:lnTo>
                    <a:pt x="156" y="161"/>
                  </a:lnTo>
                  <a:lnTo>
                    <a:pt x="161" y="175"/>
                  </a:lnTo>
                  <a:lnTo>
                    <a:pt x="162" y="189"/>
                  </a:lnTo>
                  <a:lnTo>
                    <a:pt x="163" y="201"/>
                  </a:lnTo>
                  <a:lnTo>
                    <a:pt x="163" y="214"/>
                  </a:lnTo>
                  <a:lnTo>
                    <a:pt x="163" y="232"/>
                  </a:lnTo>
                  <a:lnTo>
                    <a:pt x="161" y="251"/>
                  </a:lnTo>
                  <a:lnTo>
                    <a:pt x="156" y="273"/>
                  </a:lnTo>
                  <a:lnTo>
                    <a:pt x="147" y="294"/>
                  </a:lnTo>
                  <a:lnTo>
                    <a:pt x="135" y="313"/>
                  </a:lnTo>
                  <a:lnTo>
                    <a:pt x="116" y="329"/>
                  </a:lnTo>
                  <a:lnTo>
                    <a:pt x="93" y="340"/>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15" name="Freeform 320"/>
            <p:cNvSpPr>
              <a:spLocks/>
            </p:cNvSpPr>
            <p:nvPr/>
          </p:nvSpPr>
          <p:spPr bwMode="auto">
            <a:xfrm>
              <a:off x="1551" y="1355"/>
              <a:ext cx="821" cy="578"/>
            </a:xfrm>
            <a:custGeom>
              <a:avLst/>
              <a:gdLst>
                <a:gd name="T0" fmla="*/ 380 w 821"/>
                <a:gd name="T1" fmla="*/ 492 h 578"/>
                <a:gd name="T2" fmla="*/ 335 w 821"/>
                <a:gd name="T3" fmla="*/ 570 h 578"/>
                <a:gd name="T4" fmla="*/ 299 w 821"/>
                <a:gd name="T5" fmla="*/ 504 h 578"/>
                <a:gd name="T6" fmla="*/ 250 w 821"/>
                <a:gd name="T7" fmla="*/ 452 h 578"/>
                <a:gd name="T8" fmla="*/ 234 w 821"/>
                <a:gd name="T9" fmla="*/ 329 h 578"/>
                <a:gd name="T10" fmla="*/ 268 w 821"/>
                <a:gd name="T11" fmla="*/ 273 h 578"/>
                <a:gd name="T12" fmla="*/ 296 w 821"/>
                <a:gd name="T13" fmla="*/ 214 h 578"/>
                <a:gd name="T14" fmla="*/ 276 w 821"/>
                <a:gd name="T15" fmla="*/ 226 h 578"/>
                <a:gd name="T16" fmla="*/ 254 w 821"/>
                <a:gd name="T17" fmla="*/ 278 h 578"/>
                <a:gd name="T18" fmla="*/ 170 w 821"/>
                <a:gd name="T19" fmla="*/ 346 h 578"/>
                <a:gd name="T20" fmla="*/ 104 w 821"/>
                <a:gd name="T21" fmla="*/ 351 h 578"/>
                <a:gd name="T22" fmla="*/ 62 w 821"/>
                <a:gd name="T23" fmla="*/ 337 h 578"/>
                <a:gd name="T24" fmla="*/ 0 w 821"/>
                <a:gd name="T25" fmla="*/ 309 h 578"/>
                <a:gd name="T26" fmla="*/ 52 w 821"/>
                <a:gd name="T27" fmla="*/ 289 h 578"/>
                <a:gd name="T28" fmla="*/ 96 w 821"/>
                <a:gd name="T29" fmla="*/ 235 h 578"/>
                <a:gd name="T30" fmla="*/ 186 w 821"/>
                <a:gd name="T31" fmla="*/ 177 h 578"/>
                <a:gd name="T32" fmla="*/ 241 w 821"/>
                <a:gd name="T33" fmla="*/ 178 h 578"/>
                <a:gd name="T34" fmla="*/ 251 w 821"/>
                <a:gd name="T35" fmla="*/ 183 h 578"/>
                <a:gd name="T36" fmla="*/ 239 w 821"/>
                <a:gd name="T37" fmla="*/ 214 h 578"/>
                <a:gd name="T38" fmla="*/ 247 w 821"/>
                <a:gd name="T39" fmla="*/ 220 h 578"/>
                <a:gd name="T40" fmla="*/ 276 w 821"/>
                <a:gd name="T41" fmla="*/ 214 h 578"/>
                <a:gd name="T42" fmla="*/ 272 w 821"/>
                <a:gd name="T43" fmla="*/ 177 h 578"/>
                <a:gd name="T44" fmla="*/ 281 w 821"/>
                <a:gd name="T45" fmla="*/ 176 h 578"/>
                <a:gd name="T46" fmla="*/ 299 w 821"/>
                <a:gd name="T47" fmla="*/ 198 h 578"/>
                <a:gd name="T48" fmla="*/ 335 w 821"/>
                <a:gd name="T49" fmla="*/ 202 h 578"/>
                <a:gd name="T50" fmla="*/ 364 w 821"/>
                <a:gd name="T51" fmla="*/ 180 h 578"/>
                <a:gd name="T52" fmla="*/ 396 w 821"/>
                <a:gd name="T53" fmla="*/ 171 h 578"/>
                <a:gd name="T54" fmla="*/ 440 w 821"/>
                <a:gd name="T55" fmla="*/ 122 h 578"/>
                <a:gd name="T56" fmla="*/ 538 w 821"/>
                <a:gd name="T57" fmla="*/ 8 h 578"/>
                <a:gd name="T58" fmla="*/ 614 w 821"/>
                <a:gd name="T59" fmla="*/ 0 h 578"/>
                <a:gd name="T60" fmla="*/ 677 w 821"/>
                <a:gd name="T61" fmla="*/ 11 h 578"/>
                <a:gd name="T62" fmla="*/ 743 w 821"/>
                <a:gd name="T63" fmla="*/ 37 h 578"/>
                <a:gd name="T64" fmla="*/ 808 w 821"/>
                <a:gd name="T65" fmla="*/ 40 h 578"/>
                <a:gd name="T66" fmla="*/ 798 w 821"/>
                <a:gd name="T67" fmla="*/ 72 h 578"/>
                <a:gd name="T68" fmla="*/ 709 w 821"/>
                <a:gd name="T69" fmla="*/ 180 h 578"/>
                <a:gd name="T70" fmla="*/ 631 w 821"/>
                <a:gd name="T71" fmla="*/ 215 h 578"/>
                <a:gd name="T72" fmla="*/ 545 w 821"/>
                <a:gd name="T73" fmla="*/ 236 h 578"/>
                <a:gd name="T74" fmla="*/ 467 w 821"/>
                <a:gd name="T75" fmla="*/ 217 h 578"/>
                <a:gd name="T76" fmla="*/ 426 w 821"/>
                <a:gd name="T77" fmla="*/ 195 h 578"/>
                <a:gd name="T78" fmla="*/ 396 w 821"/>
                <a:gd name="T79" fmla="*/ 186 h 578"/>
                <a:gd name="T80" fmla="*/ 364 w 821"/>
                <a:gd name="T81" fmla="*/ 195 h 578"/>
                <a:gd name="T82" fmla="*/ 366 w 821"/>
                <a:gd name="T83" fmla="*/ 210 h 578"/>
                <a:gd name="T84" fmla="*/ 402 w 821"/>
                <a:gd name="T85" fmla="*/ 208 h 578"/>
                <a:gd name="T86" fmla="*/ 445 w 821"/>
                <a:gd name="T87" fmla="*/ 205 h 578"/>
                <a:gd name="T88" fmla="*/ 524 w 821"/>
                <a:gd name="T89" fmla="*/ 233 h 578"/>
                <a:gd name="T90" fmla="*/ 595 w 821"/>
                <a:gd name="T91" fmla="*/ 317 h 578"/>
                <a:gd name="T92" fmla="*/ 617 w 821"/>
                <a:gd name="T93" fmla="*/ 421 h 578"/>
                <a:gd name="T94" fmla="*/ 575 w 821"/>
                <a:gd name="T95" fmla="*/ 419 h 578"/>
                <a:gd name="T96" fmla="*/ 479 w 821"/>
                <a:gd name="T97" fmla="*/ 393 h 578"/>
                <a:gd name="T98" fmla="*/ 418 w 821"/>
                <a:gd name="T99" fmla="*/ 374 h 578"/>
                <a:gd name="T100" fmla="*/ 371 w 821"/>
                <a:gd name="T101" fmla="*/ 300 h 578"/>
                <a:gd name="T102" fmla="*/ 356 w 821"/>
                <a:gd name="T103" fmla="*/ 232 h 578"/>
                <a:gd name="T104" fmla="*/ 322 w 821"/>
                <a:gd name="T105" fmla="*/ 208 h 578"/>
                <a:gd name="T106" fmla="*/ 304 w 821"/>
                <a:gd name="T107" fmla="*/ 214 h 578"/>
                <a:gd name="T108" fmla="*/ 322 w 821"/>
                <a:gd name="T109" fmla="*/ 245 h 578"/>
                <a:gd name="T110" fmla="*/ 383 w 821"/>
                <a:gd name="T111" fmla="*/ 319 h 5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8"/>
                <a:gd name="T170" fmla="*/ 821 w 821"/>
                <a:gd name="T171" fmla="*/ 578 h 57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8">
                  <a:moveTo>
                    <a:pt x="392" y="341"/>
                  </a:moveTo>
                  <a:lnTo>
                    <a:pt x="400" y="382"/>
                  </a:lnTo>
                  <a:lnTo>
                    <a:pt x="400" y="424"/>
                  </a:lnTo>
                  <a:lnTo>
                    <a:pt x="393" y="462"/>
                  </a:lnTo>
                  <a:lnTo>
                    <a:pt x="380" y="492"/>
                  </a:lnTo>
                  <a:lnTo>
                    <a:pt x="365" y="514"/>
                  </a:lnTo>
                  <a:lnTo>
                    <a:pt x="353" y="535"/>
                  </a:lnTo>
                  <a:lnTo>
                    <a:pt x="344" y="554"/>
                  </a:lnTo>
                  <a:lnTo>
                    <a:pt x="337" y="578"/>
                  </a:lnTo>
                  <a:lnTo>
                    <a:pt x="335" y="570"/>
                  </a:lnTo>
                  <a:lnTo>
                    <a:pt x="331" y="558"/>
                  </a:lnTo>
                  <a:lnTo>
                    <a:pt x="325" y="545"/>
                  </a:lnTo>
                  <a:lnTo>
                    <a:pt x="318" y="532"/>
                  </a:lnTo>
                  <a:lnTo>
                    <a:pt x="309" y="517"/>
                  </a:lnTo>
                  <a:lnTo>
                    <a:pt x="299" y="504"/>
                  </a:lnTo>
                  <a:lnTo>
                    <a:pt x="288" y="490"/>
                  </a:lnTo>
                  <a:lnTo>
                    <a:pt x="278" y="481"/>
                  </a:lnTo>
                  <a:lnTo>
                    <a:pt x="266" y="473"/>
                  </a:lnTo>
                  <a:lnTo>
                    <a:pt x="257" y="462"/>
                  </a:lnTo>
                  <a:lnTo>
                    <a:pt x="250" y="452"/>
                  </a:lnTo>
                  <a:lnTo>
                    <a:pt x="244" y="442"/>
                  </a:lnTo>
                  <a:lnTo>
                    <a:pt x="232" y="409"/>
                  </a:lnTo>
                  <a:lnTo>
                    <a:pt x="229" y="378"/>
                  </a:lnTo>
                  <a:lnTo>
                    <a:pt x="231" y="350"/>
                  </a:lnTo>
                  <a:lnTo>
                    <a:pt x="234" y="329"/>
                  </a:lnTo>
                  <a:lnTo>
                    <a:pt x="238" y="319"/>
                  </a:lnTo>
                  <a:lnTo>
                    <a:pt x="244" y="307"/>
                  </a:lnTo>
                  <a:lnTo>
                    <a:pt x="250" y="295"/>
                  </a:lnTo>
                  <a:lnTo>
                    <a:pt x="259" y="285"/>
                  </a:lnTo>
                  <a:lnTo>
                    <a:pt x="268" y="273"/>
                  </a:lnTo>
                  <a:lnTo>
                    <a:pt x="276" y="260"/>
                  </a:lnTo>
                  <a:lnTo>
                    <a:pt x="284" y="246"/>
                  </a:lnTo>
                  <a:lnTo>
                    <a:pt x="291" y="233"/>
                  </a:lnTo>
                  <a:lnTo>
                    <a:pt x="294" y="224"/>
                  </a:lnTo>
                  <a:lnTo>
                    <a:pt x="296" y="214"/>
                  </a:lnTo>
                  <a:lnTo>
                    <a:pt x="294" y="207"/>
                  </a:lnTo>
                  <a:lnTo>
                    <a:pt x="291" y="205"/>
                  </a:lnTo>
                  <a:lnTo>
                    <a:pt x="284" y="210"/>
                  </a:lnTo>
                  <a:lnTo>
                    <a:pt x="279" y="217"/>
                  </a:lnTo>
                  <a:lnTo>
                    <a:pt x="276" y="226"/>
                  </a:lnTo>
                  <a:lnTo>
                    <a:pt x="273" y="233"/>
                  </a:lnTo>
                  <a:lnTo>
                    <a:pt x="270" y="245"/>
                  </a:lnTo>
                  <a:lnTo>
                    <a:pt x="266" y="257"/>
                  </a:lnTo>
                  <a:lnTo>
                    <a:pt x="260" y="267"/>
                  </a:lnTo>
                  <a:lnTo>
                    <a:pt x="254" y="278"/>
                  </a:lnTo>
                  <a:lnTo>
                    <a:pt x="241" y="297"/>
                  </a:lnTo>
                  <a:lnTo>
                    <a:pt x="225" y="313"/>
                  </a:lnTo>
                  <a:lnTo>
                    <a:pt x="207" y="328"/>
                  </a:lnTo>
                  <a:lnTo>
                    <a:pt x="189" y="338"/>
                  </a:lnTo>
                  <a:lnTo>
                    <a:pt x="170" y="346"/>
                  </a:lnTo>
                  <a:lnTo>
                    <a:pt x="151" y="351"/>
                  </a:lnTo>
                  <a:lnTo>
                    <a:pt x="133" y="354"/>
                  </a:lnTo>
                  <a:lnTo>
                    <a:pt x="115" y="354"/>
                  </a:lnTo>
                  <a:lnTo>
                    <a:pt x="110" y="353"/>
                  </a:lnTo>
                  <a:lnTo>
                    <a:pt x="104" y="351"/>
                  </a:lnTo>
                  <a:lnTo>
                    <a:pt x="98" y="351"/>
                  </a:lnTo>
                  <a:lnTo>
                    <a:pt x="93" y="350"/>
                  </a:lnTo>
                  <a:lnTo>
                    <a:pt x="83" y="346"/>
                  </a:lnTo>
                  <a:lnTo>
                    <a:pt x="73" y="341"/>
                  </a:lnTo>
                  <a:lnTo>
                    <a:pt x="62" y="337"/>
                  </a:lnTo>
                  <a:lnTo>
                    <a:pt x="52" y="331"/>
                  </a:lnTo>
                  <a:lnTo>
                    <a:pt x="42" y="326"/>
                  </a:lnTo>
                  <a:lnTo>
                    <a:pt x="28" y="320"/>
                  </a:lnTo>
                  <a:lnTo>
                    <a:pt x="15" y="314"/>
                  </a:lnTo>
                  <a:lnTo>
                    <a:pt x="0" y="309"/>
                  </a:lnTo>
                  <a:lnTo>
                    <a:pt x="9" y="306"/>
                  </a:lnTo>
                  <a:lnTo>
                    <a:pt x="18" y="303"/>
                  </a:lnTo>
                  <a:lnTo>
                    <a:pt x="30" y="300"/>
                  </a:lnTo>
                  <a:lnTo>
                    <a:pt x="42" y="295"/>
                  </a:lnTo>
                  <a:lnTo>
                    <a:pt x="52" y="289"/>
                  </a:lnTo>
                  <a:lnTo>
                    <a:pt x="62" y="283"/>
                  </a:lnTo>
                  <a:lnTo>
                    <a:pt x="71" y="275"/>
                  </a:lnTo>
                  <a:lnTo>
                    <a:pt x="77" y="266"/>
                  </a:lnTo>
                  <a:lnTo>
                    <a:pt x="86" y="251"/>
                  </a:lnTo>
                  <a:lnTo>
                    <a:pt x="96" y="235"/>
                  </a:lnTo>
                  <a:lnTo>
                    <a:pt x="111" y="218"/>
                  </a:lnTo>
                  <a:lnTo>
                    <a:pt x="127" y="202"/>
                  </a:lnTo>
                  <a:lnTo>
                    <a:pt x="145" y="190"/>
                  </a:lnTo>
                  <a:lnTo>
                    <a:pt x="164" y="181"/>
                  </a:lnTo>
                  <a:lnTo>
                    <a:pt x="186" y="177"/>
                  </a:lnTo>
                  <a:lnTo>
                    <a:pt x="207" y="180"/>
                  </a:lnTo>
                  <a:lnTo>
                    <a:pt x="216" y="184"/>
                  </a:lnTo>
                  <a:lnTo>
                    <a:pt x="226" y="184"/>
                  </a:lnTo>
                  <a:lnTo>
                    <a:pt x="235" y="183"/>
                  </a:lnTo>
                  <a:lnTo>
                    <a:pt x="241" y="178"/>
                  </a:lnTo>
                  <a:lnTo>
                    <a:pt x="245" y="176"/>
                  </a:lnTo>
                  <a:lnTo>
                    <a:pt x="250" y="176"/>
                  </a:lnTo>
                  <a:lnTo>
                    <a:pt x="254" y="176"/>
                  </a:lnTo>
                  <a:lnTo>
                    <a:pt x="259" y="177"/>
                  </a:lnTo>
                  <a:lnTo>
                    <a:pt x="251" y="183"/>
                  </a:lnTo>
                  <a:lnTo>
                    <a:pt x="245" y="192"/>
                  </a:lnTo>
                  <a:lnTo>
                    <a:pt x="239" y="201"/>
                  </a:lnTo>
                  <a:lnTo>
                    <a:pt x="238" y="210"/>
                  </a:lnTo>
                  <a:lnTo>
                    <a:pt x="238" y="211"/>
                  </a:lnTo>
                  <a:lnTo>
                    <a:pt x="239" y="214"/>
                  </a:lnTo>
                  <a:lnTo>
                    <a:pt x="239" y="215"/>
                  </a:lnTo>
                  <a:lnTo>
                    <a:pt x="241" y="217"/>
                  </a:lnTo>
                  <a:lnTo>
                    <a:pt x="242" y="218"/>
                  </a:lnTo>
                  <a:lnTo>
                    <a:pt x="245" y="220"/>
                  </a:lnTo>
                  <a:lnTo>
                    <a:pt x="247" y="220"/>
                  </a:lnTo>
                  <a:lnTo>
                    <a:pt x="248" y="221"/>
                  </a:lnTo>
                  <a:lnTo>
                    <a:pt x="256" y="223"/>
                  </a:lnTo>
                  <a:lnTo>
                    <a:pt x="265" y="221"/>
                  </a:lnTo>
                  <a:lnTo>
                    <a:pt x="270" y="218"/>
                  </a:lnTo>
                  <a:lnTo>
                    <a:pt x="276" y="214"/>
                  </a:lnTo>
                  <a:lnTo>
                    <a:pt x="279" y="205"/>
                  </a:lnTo>
                  <a:lnTo>
                    <a:pt x="281" y="196"/>
                  </a:lnTo>
                  <a:lnTo>
                    <a:pt x="278" y="189"/>
                  </a:lnTo>
                  <a:lnTo>
                    <a:pt x="275" y="181"/>
                  </a:lnTo>
                  <a:lnTo>
                    <a:pt x="272" y="177"/>
                  </a:lnTo>
                  <a:lnTo>
                    <a:pt x="272" y="174"/>
                  </a:lnTo>
                  <a:lnTo>
                    <a:pt x="275" y="173"/>
                  </a:lnTo>
                  <a:lnTo>
                    <a:pt x="278" y="171"/>
                  </a:lnTo>
                  <a:lnTo>
                    <a:pt x="279" y="173"/>
                  </a:lnTo>
                  <a:lnTo>
                    <a:pt x="281" y="176"/>
                  </a:lnTo>
                  <a:lnTo>
                    <a:pt x="282" y="180"/>
                  </a:lnTo>
                  <a:lnTo>
                    <a:pt x="284" y="186"/>
                  </a:lnTo>
                  <a:lnTo>
                    <a:pt x="285" y="192"/>
                  </a:lnTo>
                  <a:lnTo>
                    <a:pt x="291" y="198"/>
                  </a:lnTo>
                  <a:lnTo>
                    <a:pt x="299" y="198"/>
                  </a:lnTo>
                  <a:lnTo>
                    <a:pt x="310" y="192"/>
                  </a:lnTo>
                  <a:lnTo>
                    <a:pt x="315" y="196"/>
                  </a:lnTo>
                  <a:lnTo>
                    <a:pt x="321" y="199"/>
                  </a:lnTo>
                  <a:lnTo>
                    <a:pt x="328" y="202"/>
                  </a:lnTo>
                  <a:lnTo>
                    <a:pt x="335" y="202"/>
                  </a:lnTo>
                  <a:lnTo>
                    <a:pt x="341" y="201"/>
                  </a:lnTo>
                  <a:lnTo>
                    <a:pt x="349" y="198"/>
                  </a:lnTo>
                  <a:lnTo>
                    <a:pt x="355" y="190"/>
                  </a:lnTo>
                  <a:lnTo>
                    <a:pt x="359" y="181"/>
                  </a:lnTo>
                  <a:lnTo>
                    <a:pt x="364" y="180"/>
                  </a:lnTo>
                  <a:lnTo>
                    <a:pt x="369" y="177"/>
                  </a:lnTo>
                  <a:lnTo>
                    <a:pt x="375" y="176"/>
                  </a:lnTo>
                  <a:lnTo>
                    <a:pt x="381" y="174"/>
                  </a:lnTo>
                  <a:lnTo>
                    <a:pt x="389" y="173"/>
                  </a:lnTo>
                  <a:lnTo>
                    <a:pt x="396" y="171"/>
                  </a:lnTo>
                  <a:lnTo>
                    <a:pt x="402" y="170"/>
                  </a:lnTo>
                  <a:lnTo>
                    <a:pt x="409" y="168"/>
                  </a:lnTo>
                  <a:lnTo>
                    <a:pt x="421" y="161"/>
                  </a:lnTo>
                  <a:lnTo>
                    <a:pt x="431" y="146"/>
                  </a:lnTo>
                  <a:lnTo>
                    <a:pt x="440" y="122"/>
                  </a:lnTo>
                  <a:lnTo>
                    <a:pt x="451" y="93"/>
                  </a:lnTo>
                  <a:lnTo>
                    <a:pt x="467" y="59"/>
                  </a:lnTo>
                  <a:lnTo>
                    <a:pt x="489" y="35"/>
                  </a:lnTo>
                  <a:lnTo>
                    <a:pt x="513" y="19"/>
                  </a:lnTo>
                  <a:lnTo>
                    <a:pt x="538" y="8"/>
                  </a:lnTo>
                  <a:lnTo>
                    <a:pt x="561" y="3"/>
                  </a:lnTo>
                  <a:lnTo>
                    <a:pt x="582" y="0"/>
                  </a:lnTo>
                  <a:lnTo>
                    <a:pt x="598" y="0"/>
                  </a:lnTo>
                  <a:lnTo>
                    <a:pt x="607" y="0"/>
                  </a:lnTo>
                  <a:lnTo>
                    <a:pt x="614" y="0"/>
                  </a:lnTo>
                  <a:lnTo>
                    <a:pt x="623" y="1"/>
                  </a:lnTo>
                  <a:lnTo>
                    <a:pt x="635" y="3"/>
                  </a:lnTo>
                  <a:lnTo>
                    <a:pt x="648" y="4"/>
                  </a:lnTo>
                  <a:lnTo>
                    <a:pt x="663" y="8"/>
                  </a:lnTo>
                  <a:lnTo>
                    <a:pt x="677" y="11"/>
                  </a:lnTo>
                  <a:lnTo>
                    <a:pt x="691" y="17"/>
                  </a:lnTo>
                  <a:lnTo>
                    <a:pt x="703" y="23"/>
                  </a:lnTo>
                  <a:lnTo>
                    <a:pt x="715" y="29"/>
                  </a:lnTo>
                  <a:lnTo>
                    <a:pt x="728" y="34"/>
                  </a:lnTo>
                  <a:lnTo>
                    <a:pt x="743" y="37"/>
                  </a:lnTo>
                  <a:lnTo>
                    <a:pt x="756" y="40"/>
                  </a:lnTo>
                  <a:lnTo>
                    <a:pt x="771" y="41"/>
                  </a:lnTo>
                  <a:lnTo>
                    <a:pt x="784" y="41"/>
                  </a:lnTo>
                  <a:lnTo>
                    <a:pt x="796" y="41"/>
                  </a:lnTo>
                  <a:lnTo>
                    <a:pt x="808" y="40"/>
                  </a:lnTo>
                  <a:lnTo>
                    <a:pt x="821" y="40"/>
                  </a:lnTo>
                  <a:lnTo>
                    <a:pt x="821" y="44"/>
                  </a:lnTo>
                  <a:lnTo>
                    <a:pt x="815" y="50"/>
                  </a:lnTo>
                  <a:lnTo>
                    <a:pt x="809" y="56"/>
                  </a:lnTo>
                  <a:lnTo>
                    <a:pt x="798" y="72"/>
                  </a:lnTo>
                  <a:lnTo>
                    <a:pt x="783" y="93"/>
                  </a:lnTo>
                  <a:lnTo>
                    <a:pt x="765" y="116"/>
                  </a:lnTo>
                  <a:lnTo>
                    <a:pt x="747" y="139"/>
                  </a:lnTo>
                  <a:lnTo>
                    <a:pt x="728" y="161"/>
                  </a:lnTo>
                  <a:lnTo>
                    <a:pt x="709" y="180"/>
                  </a:lnTo>
                  <a:lnTo>
                    <a:pt x="690" y="195"/>
                  </a:lnTo>
                  <a:lnTo>
                    <a:pt x="672" y="202"/>
                  </a:lnTo>
                  <a:lnTo>
                    <a:pt x="660" y="205"/>
                  </a:lnTo>
                  <a:lnTo>
                    <a:pt x="647" y="211"/>
                  </a:lnTo>
                  <a:lnTo>
                    <a:pt x="631" y="215"/>
                  </a:lnTo>
                  <a:lnTo>
                    <a:pt x="613" y="221"/>
                  </a:lnTo>
                  <a:lnTo>
                    <a:pt x="594" y="227"/>
                  </a:lnTo>
                  <a:lnTo>
                    <a:pt x="576" y="232"/>
                  </a:lnTo>
                  <a:lnTo>
                    <a:pt x="560" y="235"/>
                  </a:lnTo>
                  <a:lnTo>
                    <a:pt x="545" y="236"/>
                  </a:lnTo>
                  <a:lnTo>
                    <a:pt x="532" y="235"/>
                  </a:lnTo>
                  <a:lnTo>
                    <a:pt x="516" y="232"/>
                  </a:lnTo>
                  <a:lnTo>
                    <a:pt x="498" y="227"/>
                  </a:lnTo>
                  <a:lnTo>
                    <a:pt x="482" y="221"/>
                  </a:lnTo>
                  <a:lnTo>
                    <a:pt x="467" y="217"/>
                  </a:lnTo>
                  <a:lnTo>
                    <a:pt x="454" y="211"/>
                  </a:lnTo>
                  <a:lnTo>
                    <a:pt x="443" y="207"/>
                  </a:lnTo>
                  <a:lnTo>
                    <a:pt x="437" y="204"/>
                  </a:lnTo>
                  <a:lnTo>
                    <a:pt x="431" y="199"/>
                  </a:lnTo>
                  <a:lnTo>
                    <a:pt x="426" y="195"/>
                  </a:lnTo>
                  <a:lnTo>
                    <a:pt x="418" y="190"/>
                  </a:lnTo>
                  <a:lnTo>
                    <a:pt x="412" y="186"/>
                  </a:lnTo>
                  <a:lnTo>
                    <a:pt x="408" y="184"/>
                  </a:lnTo>
                  <a:lnTo>
                    <a:pt x="402" y="184"/>
                  </a:lnTo>
                  <a:lnTo>
                    <a:pt x="396" y="186"/>
                  </a:lnTo>
                  <a:lnTo>
                    <a:pt x="389" y="186"/>
                  </a:lnTo>
                  <a:lnTo>
                    <a:pt x="380" y="189"/>
                  </a:lnTo>
                  <a:lnTo>
                    <a:pt x="374" y="190"/>
                  </a:lnTo>
                  <a:lnTo>
                    <a:pt x="368" y="192"/>
                  </a:lnTo>
                  <a:lnTo>
                    <a:pt x="364" y="195"/>
                  </a:lnTo>
                  <a:lnTo>
                    <a:pt x="359" y="199"/>
                  </a:lnTo>
                  <a:lnTo>
                    <a:pt x="358" y="202"/>
                  </a:lnTo>
                  <a:lnTo>
                    <a:pt x="359" y="205"/>
                  </a:lnTo>
                  <a:lnTo>
                    <a:pt x="364" y="208"/>
                  </a:lnTo>
                  <a:lnTo>
                    <a:pt x="366" y="210"/>
                  </a:lnTo>
                  <a:lnTo>
                    <a:pt x="372" y="210"/>
                  </a:lnTo>
                  <a:lnTo>
                    <a:pt x="378" y="210"/>
                  </a:lnTo>
                  <a:lnTo>
                    <a:pt x="386" y="210"/>
                  </a:lnTo>
                  <a:lnTo>
                    <a:pt x="395" y="208"/>
                  </a:lnTo>
                  <a:lnTo>
                    <a:pt x="402" y="208"/>
                  </a:lnTo>
                  <a:lnTo>
                    <a:pt x="411" y="207"/>
                  </a:lnTo>
                  <a:lnTo>
                    <a:pt x="420" y="205"/>
                  </a:lnTo>
                  <a:lnTo>
                    <a:pt x="427" y="204"/>
                  </a:lnTo>
                  <a:lnTo>
                    <a:pt x="436" y="204"/>
                  </a:lnTo>
                  <a:lnTo>
                    <a:pt x="445" y="205"/>
                  </a:lnTo>
                  <a:lnTo>
                    <a:pt x="455" y="207"/>
                  </a:lnTo>
                  <a:lnTo>
                    <a:pt x="468" y="210"/>
                  </a:lnTo>
                  <a:lnTo>
                    <a:pt x="483" y="215"/>
                  </a:lnTo>
                  <a:lnTo>
                    <a:pt x="502" y="223"/>
                  </a:lnTo>
                  <a:lnTo>
                    <a:pt x="524" y="233"/>
                  </a:lnTo>
                  <a:lnTo>
                    <a:pt x="542" y="244"/>
                  </a:lnTo>
                  <a:lnTo>
                    <a:pt x="558" y="258"/>
                  </a:lnTo>
                  <a:lnTo>
                    <a:pt x="572" y="276"/>
                  </a:lnTo>
                  <a:lnTo>
                    <a:pt x="585" y="295"/>
                  </a:lnTo>
                  <a:lnTo>
                    <a:pt x="595" y="317"/>
                  </a:lnTo>
                  <a:lnTo>
                    <a:pt x="604" y="341"/>
                  </a:lnTo>
                  <a:lnTo>
                    <a:pt x="610" y="365"/>
                  </a:lnTo>
                  <a:lnTo>
                    <a:pt x="614" y="388"/>
                  </a:lnTo>
                  <a:lnTo>
                    <a:pt x="616" y="405"/>
                  </a:lnTo>
                  <a:lnTo>
                    <a:pt x="617" y="421"/>
                  </a:lnTo>
                  <a:lnTo>
                    <a:pt x="617" y="436"/>
                  </a:lnTo>
                  <a:lnTo>
                    <a:pt x="616" y="450"/>
                  </a:lnTo>
                  <a:lnTo>
                    <a:pt x="606" y="439"/>
                  </a:lnTo>
                  <a:lnTo>
                    <a:pt x="592" y="430"/>
                  </a:lnTo>
                  <a:lnTo>
                    <a:pt x="575" y="419"/>
                  </a:lnTo>
                  <a:lnTo>
                    <a:pt x="555" y="412"/>
                  </a:lnTo>
                  <a:lnTo>
                    <a:pt x="535" y="406"/>
                  </a:lnTo>
                  <a:lnTo>
                    <a:pt x="514" y="400"/>
                  </a:lnTo>
                  <a:lnTo>
                    <a:pt x="495" y="396"/>
                  </a:lnTo>
                  <a:lnTo>
                    <a:pt x="479" y="393"/>
                  </a:lnTo>
                  <a:lnTo>
                    <a:pt x="468" y="391"/>
                  </a:lnTo>
                  <a:lnTo>
                    <a:pt x="455" y="388"/>
                  </a:lnTo>
                  <a:lnTo>
                    <a:pt x="443" y="385"/>
                  </a:lnTo>
                  <a:lnTo>
                    <a:pt x="430" y="381"/>
                  </a:lnTo>
                  <a:lnTo>
                    <a:pt x="418" y="374"/>
                  </a:lnTo>
                  <a:lnTo>
                    <a:pt x="406" y="365"/>
                  </a:lnTo>
                  <a:lnTo>
                    <a:pt x="397" y="353"/>
                  </a:lnTo>
                  <a:lnTo>
                    <a:pt x="390" y="338"/>
                  </a:lnTo>
                  <a:lnTo>
                    <a:pt x="381" y="316"/>
                  </a:lnTo>
                  <a:lnTo>
                    <a:pt x="371" y="300"/>
                  </a:lnTo>
                  <a:lnTo>
                    <a:pt x="365" y="280"/>
                  </a:lnTo>
                  <a:lnTo>
                    <a:pt x="365" y="254"/>
                  </a:lnTo>
                  <a:lnTo>
                    <a:pt x="365" y="246"/>
                  </a:lnTo>
                  <a:lnTo>
                    <a:pt x="361" y="239"/>
                  </a:lnTo>
                  <a:lnTo>
                    <a:pt x="356" y="232"/>
                  </a:lnTo>
                  <a:lnTo>
                    <a:pt x="349" y="226"/>
                  </a:lnTo>
                  <a:lnTo>
                    <a:pt x="341" y="220"/>
                  </a:lnTo>
                  <a:lnTo>
                    <a:pt x="334" y="215"/>
                  </a:lnTo>
                  <a:lnTo>
                    <a:pt x="328" y="211"/>
                  </a:lnTo>
                  <a:lnTo>
                    <a:pt x="322" y="208"/>
                  </a:lnTo>
                  <a:lnTo>
                    <a:pt x="315" y="205"/>
                  </a:lnTo>
                  <a:lnTo>
                    <a:pt x="309" y="204"/>
                  </a:lnTo>
                  <a:lnTo>
                    <a:pt x="304" y="204"/>
                  </a:lnTo>
                  <a:lnTo>
                    <a:pt x="303" y="208"/>
                  </a:lnTo>
                  <a:lnTo>
                    <a:pt x="304" y="214"/>
                  </a:lnTo>
                  <a:lnTo>
                    <a:pt x="304" y="220"/>
                  </a:lnTo>
                  <a:lnTo>
                    <a:pt x="306" y="227"/>
                  </a:lnTo>
                  <a:lnTo>
                    <a:pt x="309" y="233"/>
                  </a:lnTo>
                  <a:lnTo>
                    <a:pt x="313" y="238"/>
                  </a:lnTo>
                  <a:lnTo>
                    <a:pt x="322" y="245"/>
                  </a:lnTo>
                  <a:lnTo>
                    <a:pt x="333" y="255"/>
                  </a:lnTo>
                  <a:lnTo>
                    <a:pt x="346" y="267"/>
                  </a:lnTo>
                  <a:lnTo>
                    <a:pt x="359" y="282"/>
                  </a:lnTo>
                  <a:lnTo>
                    <a:pt x="372" y="300"/>
                  </a:lnTo>
                  <a:lnTo>
                    <a:pt x="383" y="319"/>
                  </a:lnTo>
                  <a:lnTo>
                    <a:pt x="392" y="341"/>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16" name="Freeform 321"/>
            <p:cNvSpPr>
              <a:spLocks/>
            </p:cNvSpPr>
            <p:nvPr/>
          </p:nvSpPr>
          <p:spPr bwMode="auto">
            <a:xfrm>
              <a:off x="1565" y="1269"/>
              <a:ext cx="246" cy="251"/>
            </a:xfrm>
            <a:custGeom>
              <a:avLst/>
              <a:gdLst>
                <a:gd name="T0" fmla="*/ 187 w 246"/>
                <a:gd name="T1" fmla="*/ 242 h 251"/>
                <a:gd name="T2" fmla="*/ 196 w 246"/>
                <a:gd name="T3" fmla="*/ 228 h 251"/>
                <a:gd name="T4" fmla="*/ 211 w 246"/>
                <a:gd name="T5" fmla="*/ 225 h 251"/>
                <a:gd name="T6" fmla="*/ 221 w 246"/>
                <a:gd name="T7" fmla="*/ 229 h 251"/>
                <a:gd name="T8" fmla="*/ 224 w 246"/>
                <a:gd name="T9" fmla="*/ 233 h 251"/>
                <a:gd name="T10" fmla="*/ 231 w 246"/>
                <a:gd name="T11" fmla="*/ 235 h 251"/>
                <a:gd name="T12" fmla="*/ 243 w 246"/>
                <a:gd name="T13" fmla="*/ 238 h 251"/>
                <a:gd name="T14" fmla="*/ 246 w 246"/>
                <a:gd name="T15" fmla="*/ 236 h 251"/>
                <a:gd name="T16" fmla="*/ 242 w 246"/>
                <a:gd name="T17" fmla="*/ 229 h 251"/>
                <a:gd name="T18" fmla="*/ 233 w 246"/>
                <a:gd name="T19" fmla="*/ 222 h 251"/>
                <a:gd name="T20" fmla="*/ 225 w 246"/>
                <a:gd name="T21" fmla="*/ 220 h 251"/>
                <a:gd name="T22" fmla="*/ 214 w 246"/>
                <a:gd name="T23" fmla="*/ 220 h 251"/>
                <a:gd name="T24" fmla="*/ 205 w 246"/>
                <a:gd name="T25" fmla="*/ 211 h 251"/>
                <a:gd name="T26" fmla="*/ 202 w 246"/>
                <a:gd name="T27" fmla="*/ 199 h 251"/>
                <a:gd name="T28" fmla="*/ 202 w 246"/>
                <a:gd name="T29" fmla="*/ 192 h 251"/>
                <a:gd name="T30" fmla="*/ 206 w 246"/>
                <a:gd name="T31" fmla="*/ 188 h 251"/>
                <a:gd name="T32" fmla="*/ 212 w 246"/>
                <a:gd name="T33" fmla="*/ 180 h 251"/>
                <a:gd name="T34" fmla="*/ 224 w 246"/>
                <a:gd name="T35" fmla="*/ 176 h 251"/>
                <a:gd name="T36" fmla="*/ 234 w 246"/>
                <a:gd name="T37" fmla="*/ 151 h 251"/>
                <a:gd name="T38" fmla="*/ 225 w 246"/>
                <a:gd name="T39" fmla="*/ 103 h 251"/>
                <a:gd name="T40" fmla="*/ 194 w 246"/>
                <a:gd name="T41" fmla="*/ 63 h 251"/>
                <a:gd name="T42" fmla="*/ 137 w 246"/>
                <a:gd name="T43" fmla="*/ 35 h 251"/>
                <a:gd name="T44" fmla="*/ 85 w 246"/>
                <a:gd name="T45" fmla="*/ 25 h 251"/>
                <a:gd name="T46" fmla="*/ 56 w 246"/>
                <a:gd name="T47" fmla="*/ 18 h 251"/>
                <a:gd name="T48" fmla="*/ 28 w 246"/>
                <a:gd name="T49" fmla="*/ 10 h 251"/>
                <a:gd name="T50" fmla="*/ 7 w 246"/>
                <a:gd name="T51" fmla="*/ 3 h 251"/>
                <a:gd name="T52" fmla="*/ 8 w 246"/>
                <a:gd name="T53" fmla="*/ 12 h 251"/>
                <a:gd name="T54" fmla="*/ 23 w 246"/>
                <a:gd name="T55" fmla="*/ 43 h 251"/>
                <a:gd name="T56" fmla="*/ 35 w 246"/>
                <a:gd name="T57" fmla="*/ 77 h 251"/>
                <a:gd name="T58" fmla="*/ 44 w 246"/>
                <a:gd name="T59" fmla="*/ 109 h 251"/>
                <a:gd name="T60" fmla="*/ 51 w 246"/>
                <a:gd name="T61" fmla="*/ 140 h 251"/>
                <a:gd name="T62" fmla="*/ 68 w 246"/>
                <a:gd name="T63" fmla="*/ 179 h 251"/>
                <a:gd name="T64" fmla="*/ 100 w 246"/>
                <a:gd name="T65" fmla="*/ 220 h 251"/>
                <a:gd name="T66" fmla="*/ 152 w 246"/>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6"/>
                <a:gd name="T103" fmla="*/ 0 h 251"/>
                <a:gd name="T104" fmla="*/ 246 w 246"/>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6" h="251">
                  <a:moveTo>
                    <a:pt x="187" y="251"/>
                  </a:moveTo>
                  <a:lnTo>
                    <a:pt x="187" y="242"/>
                  </a:lnTo>
                  <a:lnTo>
                    <a:pt x="190" y="233"/>
                  </a:lnTo>
                  <a:lnTo>
                    <a:pt x="196" y="228"/>
                  </a:lnTo>
                  <a:lnTo>
                    <a:pt x="203" y="225"/>
                  </a:lnTo>
                  <a:lnTo>
                    <a:pt x="211" y="225"/>
                  </a:lnTo>
                  <a:lnTo>
                    <a:pt x="217" y="226"/>
                  </a:lnTo>
                  <a:lnTo>
                    <a:pt x="221" y="229"/>
                  </a:lnTo>
                  <a:lnTo>
                    <a:pt x="223" y="232"/>
                  </a:lnTo>
                  <a:lnTo>
                    <a:pt x="224" y="233"/>
                  </a:lnTo>
                  <a:lnTo>
                    <a:pt x="227" y="235"/>
                  </a:lnTo>
                  <a:lnTo>
                    <a:pt x="231" y="235"/>
                  </a:lnTo>
                  <a:lnTo>
                    <a:pt x="237" y="236"/>
                  </a:lnTo>
                  <a:lnTo>
                    <a:pt x="243" y="238"/>
                  </a:lnTo>
                  <a:lnTo>
                    <a:pt x="246" y="238"/>
                  </a:lnTo>
                  <a:lnTo>
                    <a:pt x="246" y="236"/>
                  </a:lnTo>
                  <a:lnTo>
                    <a:pt x="245" y="233"/>
                  </a:lnTo>
                  <a:lnTo>
                    <a:pt x="242" y="229"/>
                  </a:lnTo>
                  <a:lnTo>
                    <a:pt x="237" y="225"/>
                  </a:lnTo>
                  <a:lnTo>
                    <a:pt x="233" y="222"/>
                  </a:lnTo>
                  <a:lnTo>
                    <a:pt x="228" y="217"/>
                  </a:lnTo>
                  <a:lnTo>
                    <a:pt x="225" y="220"/>
                  </a:lnTo>
                  <a:lnTo>
                    <a:pt x="220" y="222"/>
                  </a:lnTo>
                  <a:lnTo>
                    <a:pt x="214" y="220"/>
                  </a:lnTo>
                  <a:lnTo>
                    <a:pt x="208" y="217"/>
                  </a:lnTo>
                  <a:lnTo>
                    <a:pt x="205" y="211"/>
                  </a:lnTo>
                  <a:lnTo>
                    <a:pt x="202" y="205"/>
                  </a:lnTo>
                  <a:lnTo>
                    <a:pt x="202" y="199"/>
                  </a:lnTo>
                  <a:lnTo>
                    <a:pt x="202" y="195"/>
                  </a:lnTo>
                  <a:lnTo>
                    <a:pt x="202" y="192"/>
                  </a:lnTo>
                  <a:lnTo>
                    <a:pt x="203" y="189"/>
                  </a:lnTo>
                  <a:lnTo>
                    <a:pt x="206" y="188"/>
                  </a:lnTo>
                  <a:lnTo>
                    <a:pt x="208" y="185"/>
                  </a:lnTo>
                  <a:lnTo>
                    <a:pt x="212" y="180"/>
                  </a:lnTo>
                  <a:lnTo>
                    <a:pt x="218" y="177"/>
                  </a:lnTo>
                  <a:lnTo>
                    <a:pt x="224" y="176"/>
                  </a:lnTo>
                  <a:lnTo>
                    <a:pt x="228" y="176"/>
                  </a:lnTo>
                  <a:lnTo>
                    <a:pt x="234" y="151"/>
                  </a:lnTo>
                  <a:lnTo>
                    <a:pt x="233" y="126"/>
                  </a:lnTo>
                  <a:lnTo>
                    <a:pt x="225" y="103"/>
                  </a:lnTo>
                  <a:lnTo>
                    <a:pt x="214" y="81"/>
                  </a:lnTo>
                  <a:lnTo>
                    <a:pt x="194" y="63"/>
                  </a:lnTo>
                  <a:lnTo>
                    <a:pt x="169" y="47"/>
                  </a:lnTo>
                  <a:lnTo>
                    <a:pt x="137" y="35"/>
                  </a:lnTo>
                  <a:lnTo>
                    <a:pt x="100" y="27"/>
                  </a:lnTo>
                  <a:lnTo>
                    <a:pt x="85" y="25"/>
                  </a:lnTo>
                  <a:lnTo>
                    <a:pt x="70" y="21"/>
                  </a:lnTo>
                  <a:lnTo>
                    <a:pt x="56" y="18"/>
                  </a:lnTo>
                  <a:lnTo>
                    <a:pt x="41" y="13"/>
                  </a:lnTo>
                  <a:lnTo>
                    <a:pt x="28" y="10"/>
                  </a:lnTo>
                  <a:lnTo>
                    <a:pt x="16" y="6"/>
                  </a:lnTo>
                  <a:lnTo>
                    <a:pt x="7" y="3"/>
                  </a:lnTo>
                  <a:lnTo>
                    <a:pt x="0" y="0"/>
                  </a:lnTo>
                  <a:lnTo>
                    <a:pt x="8" y="12"/>
                  </a:lnTo>
                  <a:lnTo>
                    <a:pt x="16" y="27"/>
                  </a:lnTo>
                  <a:lnTo>
                    <a:pt x="23" y="43"/>
                  </a:lnTo>
                  <a:lnTo>
                    <a:pt x="31" y="59"/>
                  </a:lnTo>
                  <a:lnTo>
                    <a:pt x="35" y="77"/>
                  </a:lnTo>
                  <a:lnTo>
                    <a:pt x="39" y="93"/>
                  </a:lnTo>
                  <a:lnTo>
                    <a:pt x="44" y="109"/>
                  </a:lnTo>
                  <a:lnTo>
                    <a:pt x="47" y="124"/>
                  </a:lnTo>
                  <a:lnTo>
                    <a:pt x="51" y="140"/>
                  </a:lnTo>
                  <a:lnTo>
                    <a:pt x="57" y="158"/>
                  </a:lnTo>
                  <a:lnTo>
                    <a:pt x="68" y="179"/>
                  </a:lnTo>
                  <a:lnTo>
                    <a:pt x="82" y="201"/>
                  </a:lnTo>
                  <a:lnTo>
                    <a:pt x="100" y="220"/>
                  </a:lnTo>
                  <a:lnTo>
                    <a:pt x="124" y="236"/>
                  </a:lnTo>
                  <a:lnTo>
                    <a:pt x="152" y="247"/>
                  </a:lnTo>
                  <a:lnTo>
                    <a:pt x="187" y="251"/>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17" name="Freeform 322"/>
            <p:cNvSpPr>
              <a:spLocks/>
            </p:cNvSpPr>
            <p:nvPr/>
          </p:nvSpPr>
          <p:spPr bwMode="auto">
            <a:xfrm>
              <a:off x="1830" y="1418"/>
              <a:ext cx="27" cy="27"/>
            </a:xfrm>
            <a:custGeom>
              <a:avLst/>
              <a:gdLst>
                <a:gd name="T0" fmla="*/ 0 w 27"/>
                <a:gd name="T1" fmla="*/ 12 h 27"/>
                <a:gd name="T2" fmla="*/ 2 w 27"/>
                <a:gd name="T3" fmla="*/ 6 h 27"/>
                <a:gd name="T4" fmla="*/ 5 w 27"/>
                <a:gd name="T5" fmla="*/ 2 h 27"/>
                <a:gd name="T6" fmla="*/ 9 w 27"/>
                <a:gd name="T7" fmla="*/ 0 h 27"/>
                <a:gd name="T8" fmla="*/ 14 w 27"/>
                <a:gd name="T9" fmla="*/ 0 h 27"/>
                <a:gd name="T10" fmla="*/ 20 w 27"/>
                <a:gd name="T11" fmla="*/ 2 h 27"/>
                <a:gd name="T12" fmla="*/ 22 w 27"/>
                <a:gd name="T13" fmla="*/ 5 h 27"/>
                <a:gd name="T14" fmla="*/ 25 w 27"/>
                <a:gd name="T15" fmla="*/ 9 h 27"/>
                <a:gd name="T16" fmla="*/ 27 w 27"/>
                <a:gd name="T17" fmla="*/ 13 h 27"/>
                <a:gd name="T18" fmla="*/ 25 w 27"/>
                <a:gd name="T19" fmla="*/ 19 h 27"/>
                <a:gd name="T20" fmla="*/ 22 w 27"/>
                <a:gd name="T21" fmla="*/ 22 h 27"/>
                <a:gd name="T22" fmla="*/ 20 w 27"/>
                <a:gd name="T23" fmla="*/ 25 h 27"/>
                <a:gd name="T24" fmla="*/ 15 w 27"/>
                <a:gd name="T25" fmla="*/ 27 h 27"/>
                <a:gd name="T26" fmla="*/ 11 w 27"/>
                <a:gd name="T27" fmla="*/ 25 h 27"/>
                <a:gd name="T28" fmla="*/ 6 w 27"/>
                <a:gd name="T29" fmla="*/ 21 h 27"/>
                <a:gd name="T30" fmla="*/ 2 w 27"/>
                <a:gd name="T31" fmla="*/ 16 h 27"/>
                <a:gd name="T32" fmla="*/ 0 w 27"/>
                <a:gd name="T33" fmla="*/ 12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7"/>
                <a:gd name="T53" fmla="*/ 27 w 27"/>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7">
                  <a:moveTo>
                    <a:pt x="0" y="12"/>
                  </a:moveTo>
                  <a:lnTo>
                    <a:pt x="2" y="6"/>
                  </a:lnTo>
                  <a:lnTo>
                    <a:pt x="5" y="2"/>
                  </a:lnTo>
                  <a:lnTo>
                    <a:pt x="9" y="0"/>
                  </a:lnTo>
                  <a:lnTo>
                    <a:pt x="14" y="0"/>
                  </a:lnTo>
                  <a:lnTo>
                    <a:pt x="20" y="2"/>
                  </a:lnTo>
                  <a:lnTo>
                    <a:pt x="22" y="5"/>
                  </a:lnTo>
                  <a:lnTo>
                    <a:pt x="25" y="9"/>
                  </a:lnTo>
                  <a:lnTo>
                    <a:pt x="27" y="13"/>
                  </a:lnTo>
                  <a:lnTo>
                    <a:pt x="25" y="19"/>
                  </a:lnTo>
                  <a:lnTo>
                    <a:pt x="22" y="22"/>
                  </a:lnTo>
                  <a:lnTo>
                    <a:pt x="20" y="25"/>
                  </a:lnTo>
                  <a:lnTo>
                    <a:pt x="15" y="27"/>
                  </a:lnTo>
                  <a:lnTo>
                    <a:pt x="11" y="25"/>
                  </a:lnTo>
                  <a:lnTo>
                    <a:pt x="6" y="21"/>
                  </a:lnTo>
                  <a:lnTo>
                    <a:pt x="2" y="16"/>
                  </a:lnTo>
                  <a:lnTo>
                    <a:pt x="0" y="12"/>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18" name="Freeform 323"/>
            <p:cNvSpPr>
              <a:spLocks/>
            </p:cNvSpPr>
            <p:nvPr/>
          </p:nvSpPr>
          <p:spPr bwMode="auto">
            <a:xfrm>
              <a:off x="1884" y="1454"/>
              <a:ext cx="26" cy="28"/>
            </a:xfrm>
            <a:custGeom>
              <a:avLst/>
              <a:gdLst>
                <a:gd name="T0" fmla="*/ 1 w 26"/>
                <a:gd name="T1" fmla="*/ 4 h 28"/>
                <a:gd name="T2" fmla="*/ 7 w 26"/>
                <a:gd name="T3" fmla="*/ 1 h 28"/>
                <a:gd name="T4" fmla="*/ 13 w 26"/>
                <a:gd name="T5" fmla="*/ 0 h 28"/>
                <a:gd name="T6" fmla="*/ 19 w 26"/>
                <a:gd name="T7" fmla="*/ 1 h 28"/>
                <a:gd name="T8" fmla="*/ 23 w 26"/>
                <a:gd name="T9" fmla="*/ 4 h 28"/>
                <a:gd name="T10" fmla="*/ 26 w 26"/>
                <a:gd name="T11" fmla="*/ 9 h 28"/>
                <a:gd name="T12" fmla="*/ 26 w 26"/>
                <a:gd name="T13" fmla="*/ 14 h 28"/>
                <a:gd name="T14" fmla="*/ 26 w 26"/>
                <a:gd name="T15" fmla="*/ 20 h 28"/>
                <a:gd name="T16" fmla="*/ 25 w 26"/>
                <a:gd name="T17" fmla="*/ 26 h 28"/>
                <a:gd name="T18" fmla="*/ 20 w 26"/>
                <a:gd name="T19" fmla="*/ 28 h 28"/>
                <a:gd name="T20" fmla="*/ 14 w 26"/>
                <a:gd name="T21" fmla="*/ 28 h 28"/>
                <a:gd name="T22" fmla="*/ 7 w 26"/>
                <a:gd name="T23" fmla="*/ 26 h 28"/>
                <a:gd name="T24" fmla="*/ 2 w 26"/>
                <a:gd name="T25" fmla="*/ 22 h 28"/>
                <a:gd name="T26" fmla="*/ 1 w 26"/>
                <a:gd name="T27" fmla="*/ 17 h 28"/>
                <a:gd name="T28" fmla="*/ 0 w 26"/>
                <a:gd name="T29" fmla="*/ 13 h 28"/>
                <a:gd name="T30" fmla="*/ 0 w 26"/>
                <a:gd name="T31" fmla="*/ 9 h 28"/>
                <a:gd name="T32" fmla="*/ 1 w 26"/>
                <a:gd name="T33" fmla="*/ 4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8"/>
                <a:gd name="T53" fmla="*/ 26 w 26"/>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8">
                  <a:moveTo>
                    <a:pt x="1" y="4"/>
                  </a:moveTo>
                  <a:lnTo>
                    <a:pt x="7" y="1"/>
                  </a:lnTo>
                  <a:lnTo>
                    <a:pt x="13" y="0"/>
                  </a:lnTo>
                  <a:lnTo>
                    <a:pt x="19" y="1"/>
                  </a:lnTo>
                  <a:lnTo>
                    <a:pt x="23" y="4"/>
                  </a:lnTo>
                  <a:lnTo>
                    <a:pt x="26" y="9"/>
                  </a:lnTo>
                  <a:lnTo>
                    <a:pt x="26" y="14"/>
                  </a:lnTo>
                  <a:lnTo>
                    <a:pt x="26" y="20"/>
                  </a:lnTo>
                  <a:lnTo>
                    <a:pt x="25" y="26"/>
                  </a:lnTo>
                  <a:lnTo>
                    <a:pt x="20" y="28"/>
                  </a:lnTo>
                  <a:lnTo>
                    <a:pt x="14" y="28"/>
                  </a:lnTo>
                  <a:lnTo>
                    <a:pt x="7" y="26"/>
                  </a:lnTo>
                  <a:lnTo>
                    <a:pt x="2" y="22"/>
                  </a:lnTo>
                  <a:lnTo>
                    <a:pt x="1" y="17"/>
                  </a:lnTo>
                  <a:lnTo>
                    <a:pt x="0" y="13"/>
                  </a:lnTo>
                  <a:lnTo>
                    <a:pt x="0" y="9"/>
                  </a:lnTo>
                  <a:lnTo>
                    <a:pt x="1" y="4"/>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19" name="Freeform 324"/>
            <p:cNvSpPr>
              <a:spLocks/>
            </p:cNvSpPr>
            <p:nvPr/>
          </p:nvSpPr>
          <p:spPr bwMode="auto">
            <a:xfrm>
              <a:off x="1820" y="1488"/>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4 h 28"/>
                <a:gd name="T14" fmla="*/ 25 w 27"/>
                <a:gd name="T15" fmla="*/ 20 h 28"/>
                <a:gd name="T16" fmla="*/ 22 w 27"/>
                <a:gd name="T17" fmla="*/ 23 h 28"/>
                <a:gd name="T18" fmla="*/ 19 w 27"/>
                <a:gd name="T19" fmla="*/ 26 h 28"/>
                <a:gd name="T20" fmla="*/ 13 w 27"/>
                <a:gd name="T21" fmla="*/ 28 h 28"/>
                <a:gd name="T22" fmla="*/ 7 w 27"/>
                <a:gd name="T23" fmla="*/ 28 h 28"/>
                <a:gd name="T24" fmla="*/ 3 w 27"/>
                <a:gd name="T25" fmla="*/ 25 h 28"/>
                <a:gd name="T26" fmla="*/ 0 w 27"/>
                <a:gd name="T27" fmla="*/ 20 h 28"/>
                <a:gd name="T28" fmla="*/ 0 w 27"/>
                <a:gd name="T29" fmla="*/ 14 h 28"/>
                <a:gd name="T30" fmla="*/ 1 w 27"/>
                <a:gd name="T31" fmla="*/ 9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4"/>
                  </a:lnTo>
                  <a:lnTo>
                    <a:pt x="25" y="20"/>
                  </a:lnTo>
                  <a:lnTo>
                    <a:pt x="22" y="23"/>
                  </a:lnTo>
                  <a:lnTo>
                    <a:pt x="19" y="26"/>
                  </a:lnTo>
                  <a:lnTo>
                    <a:pt x="13" y="28"/>
                  </a:lnTo>
                  <a:lnTo>
                    <a:pt x="7" y="28"/>
                  </a:lnTo>
                  <a:lnTo>
                    <a:pt x="3" y="25"/>
                  </a:lnTo>
                  <a:lnTo>
                    <a:pt x="0" y="20"/>
                  </a:lnTo>
                  <a:lnTo>
                    <a:pt x="0" y="14"/>
                  </a:lnTo>
                  <a:lnTo>
                    <a:pt x="1" y="9"/>
                  </a:lnTo>
                  <a:lnTo>
                    <a:pt x="3" y="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20" name="Freeform 325"/>
            <p:cNvSpPr>
              <a:spLocks/>
            </p:cNvSpPr>
            <p:nvPr/>
          </p:nvSpPr>
          <p:spPr bwMode="auto">
            <a:xfrm>
              <a:off x="1776" y="1454"/>
              <a:ext cx="28" cy="26"/>
            </a:xfrm>
            <a:custGeom>
              <a:avLst/>
              <a:gdLst>
                <a:gd name="T0" fmla="*/ 4 w 28"/>
                <a:gd name="T1" fmla="*/ 1 h 26"/>
                <a:gd name="T2" fmla="*/ 1 w 28"/>
                <a:gd name="T3" fmla="*/ 4 h 26"/>
                <a:gd name="T4" fmla="*/ 0 w 28"/>
                <a:gd name="T5" fmla="*/ 10 h 26"/>
                <a:gd name="T6" fmla="*/ 0 w 28"/>
                <a:gd name="T7" fmla="*/ 16 h 26"/>
                <a:gd name="T8" fmla="*/ 3 w 28"/>
                <a:gd name="T9" fmla="*/ 22 h 26"/>
                <a:gd name="T10" fmla="*/ 7 w 28"/>
                <a:gd name="T11" fmla="*/ 25 h 26"/>
                <a:gd name="T12" fmla="*/ 13 w 28"/>
                <a:gd name="T13" fmla="*/ 26 h 26"/>
                <a:gd name="T14" fmla="*/ 19 w 28"/>
                <a:gd name="T15" fmla="*/ 26 h 26"/>
                <a:gd name="T16" fmla="*/ 23 w 28"/>
                <a:gd name="T17" fmla="*/ 23 h 26"/>
                <a:gd name="T18" fmla="*/ 26 w 28"/>
                <a:gd name="T19" fmla="*/ 20 h 26"/>
                <a:gd name="T20" fmla="*/ 28 w 28"/>
                <a:gd name="T21" fmla="*/ 16 h 26"/>
                <a:gd name="T22" fmla="*/ 28 w 28"/>
                <a:gd name="T23" fmla="*/ 11 h 26"/>
                <a:gd name="T24" fmla="*/ 26 w 28"/>
                <a:gd name="T25" fmla="*/ 7 h 26"/>
                <a:gd name="T26" fmla="*/ 22 w 28"/>
                <a:gd name="T27" fmla="*/ 3 h 26"/>
                <a:gd name="T28" fmla="*/ 16 w 28"/>
                <a:gd name="T29" fmla="*/ 0 h 26"/>
                <a:gd name="T30" fmla="*/ 9 w 28"/>
                <a:gd name="T31" fmla="*/ 0 h 26"/>
                <a:gd name="T32" fmla="*/ 4 w 28"/>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6"/>
                <a:gd name="T53" fmla="*/ 28 w 28"/>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6">
                  <a:moveTo>
                    <a:pt x="4" y="1"/>
                  </a:moveTo>
                  <a:lnTo>
                    <a:pt x="1" y="4"/>
                  </a:lnTo>
                  <a:lnTo>
                    <a:pt x="0" y="10"/>
                  </a:lnTo>
                  <a:lnTo>
                    <a:pt x="0" y="16"/>
                  </a:lnTo>
                  <a:lnTo>
                    <a:pt x="3" y="22"/>
                  </a:lnTo>
                  <a:lnTo>
                    <a:pt x="7" y="25"/>
                  </a:lnTo>
                  <a:lnTo>
                    <a:pt x="13" y="26"/>
                  </a:lnTo>
                  <a:lnTo>
                    <a:pt x="19" y="26"/>
                  </a:lnTo>
                  <a:lnTo>
                    <a:pt x="23" y="23"/>
                  </a:lnTo>
                  <a:lnTo>
                    <a:pt x="26" y="20"/>
                  </a:lnTo>
                  <a:lnTo>
                    <a:pt x="28" y="16"/>
                  </a:lnTo>
                  <a:lnTo>
                    <a:pt x="28" y="11"/>
                  </a:lnTo>
                  <a:lnTo>
                    <a:pt x="26" y="7"/>
                  </a:lnTo>
                  <a:lnTo>
                    <a:pt x="22" y="3"/>
                  </a:lnTo>
                  <a:lnTo>
                    <a:pt x="16" y="0"/>
                  </a:lnTo>
                  <a:lnTo>
                    <a:pt x="9" y="0"/>
                  </a:lnTo>
                  <a:lnTo>
                    <a:pt x="4"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21" name="Freeform 326"/>
            <p:cNvSpPr>
              <a:spLocks/>
            </p:cNvSpPr>
            <p:nvPr/>
          </p:nvSpPr>
          <p:spPr bwMode="auto">
            <a:xfrm>
              <a:off x="1759" y="1505"/>
              <a:ext cx="24" cy="24"/>
            </a:xfrm>
            <a:custGeom>
              <a:avLst/>
              <a:gdLst>
                <a:gd name="T0" fmla="*/ 0 w 24"/>
                <a:gd name="T1" fmla="*/ 17 h 24"/>
                <a:gd name="T2" fmla="*/ 0 w 24"/>
                <a:gd name="T3" fmla="*/ 11 h 24"/>
                <a:gd name="T4" fmla="*/ 0 w 24"/>
                <a:gd name="T5" fmla="*/ 6 h 24"/>
                <a:gd name="T6" fmla="*/ 3 w 24"/>
                <a:gd name="T7" fmla="*/ 3 h 24"/>
                <a:gd name="T8" fmla="*/ 9 w 24"/>
                <a:gd name="T9" fmla="*/ 2 h 24"/>
                <a:gd name="T10" fmla="*/ 15 w 24"/>
                <a:gd name="T11" fmla="*/ 0 h 24"/>
                <a:gd name="T12" fmla="*/ 20 w 24"/>
                <a:gd name="T13" fmla="*/ 2 h 24"/>
                <a:gd name="T14" fmla="*/ 23 w 24"/>
                <a:gd name="T15" fmla="*/ 5 h 24"/>
                <a:gd name="T16" fmla="*/ 24 w 24"/>
                <a:gd name="T17" fmla="*/ 8 h 24"/>
                <a:gd name="T18" fmla="*/ 24 w 24"/>
                <a:gd name="T19" fmla="*/ 12 h 24"/>
                <a:gd name="T20" fmla="*/ 23 w 24"/>
                <a:gd name="T21" fmla="*/ 18 h 24"/>
                <a:gd name="T22" fmla="*/ 18 w 24"/>
                <a:gd name="T23" fmla="*/ 21 h 24"/>
                <a:gd name="T24" fmla="*/ 15 w 24"/>
                <a:gd name="T25" fmla="*/ 24 h 24"/>
                <a:gd name="T26" fmla="*/ 11 w 24"/>
                <a:gd name="T27" fmla="*/ 24 h 24"/>
                <a:gd name="T28" fmla="*/ 6 w 24"/>
                <a:gd name="T29" fmla="*/ 23 h 24"/>
                <a:gd name="T30" fmla="*/ 2 w 24"/>
                <a:gd name="T31" fmla="*/ 20 h 24"/>
                <a:gd name="T32" fmla="*/ 0 w 24"/>
                <a:gd name="T33" fmla="*/ 17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17"/>
                  </a:moveTo>
                  <a:lnTo>
                    <a:pt x="0" y="11"/>
                  </a:lnTo>
                  <a:lnTo>
                    <a:pt x="0" y="6"/>
                  </a:lnTo>
                  <a:lnTo>
                    <a:pt x="3" y="3"/>
                  </a:lnTo>
                  <a:lnTo>
                    <a:pt x="9" y="2"/>
                  </a:lnTo>
                  <a:lnTo>
                    <a:pt x="15" y="0"/>
                  </a:lnTo>
                  <a:lnTo>
                    <a:pt x="20" y="2"/>
                  </a:lnTo>
                  <a:lnTo>
                    <a:pt x="23" y="5"/>
                  </a:lnTo>
                  <a:lnTo>
                    <a:pt x="24" y="8"/>
                  </a:lnTo>
                  <a:lnTo>
                    <a:pt x="24" y="12"/>
                  </a:lnTo>
                  <a:lnTo>
                    <a:pt x="23" y="18"/>
                  </a:lnTo>
                  <a:lnTo>
                    <a:pt x="18" y="21"/>
                  </a:lnTo>
                  <a:lnTo>
                    <a:pt x="15" y="24"/>
                  </a:lnTo>
                  <a:lnTo>
                    <a:pt x="11" y="24"/>
                  </a:lnTo>
                  <a:lnTo>
                    <a:pt x="6" y="23"/>
                  </a:lnTo>
                  <a:lnTo>
                    <a:pt x="2" y="20"/>
                  </a:lnTo>
                  <a:lnTo>
                    <a:pt x="0" y="17"/>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22" name="Freeform 327"/>
            <p:cNvSpPr>
              <a:spLocks/>
            </p:cNvSpPr>
            <p:nvPr/>
          </p:nvSpPr>
          <p:spPr bwMode="auto">
            <a:xfrm>
              <a:off x="1802" y="1544"/>
              <a:ext cx="21" cy="28"/>
            </a:xfrm>
            <a:custGeom>
              <a:avLst/>
              <a:gdLst>
                <a:gd name="T0" fmla="*/ 8 w 21"/>
                <a:gd name="T1" fmla="*/ 28 h 28"/>
                <a:gd name="T2" fmla="*/ 3 w 21"/>
                <a:gd name="T3" fmla="*/ 26 h 28"/>
                <a:gd name="T4" fmla="*/ 2 w 21"/>
                <a:gd name="T5" fmla="*/ 23 h 28"/>
                <a:gd name="T6" fmla="*/ 0 w 21"/>
                <a:gd name="T7" fmla="*/ 19 h 28"/>
                <a:gd name="T8" fmla="*/ 0 w 21"/>
                <a:gd name="T9" fmla="*/ 13 h 28"/>
                <a:gd name="T10" fmla="*/ 2 w 21"/>
                <a:gd name="T11" fmla="*/ 7 h 28"/>
                <a:gd name="T12" fmla="*/ 6 w 21"/>
                <a:gd name="T13" fmla="*/ 3 h 28"/>
                <a:gd name="T14" fmla="*/ 9 w 21"/>
                <a:gd name="T15" fmla="*/ 1 h 28"/>
                <a:gd name="T16" fmla="*/ 14 w 21"/>
                <a:gd name="T17" fmla="*/ 0 h 28"/>
                <a:gd name="T18" fmla="*/ 17 w 21"/>
                <a:gd name="T19" fmla="*/ 1 h 28"/>
                <a:gd name="T20" fmla="*/ 19 w 21"/>
                <a:gd name="T21" fmla="*/ 4 h 28"/>
                <a:gd name="T22" fmla="*/ 21 w 21"/>
                <a:gd name="T23" fmla="*/ 10 h 28"/>
                <a:gd name="T24" fmla="*/ 21 w 21"/>
                <a:gd name="T25" fmla="*/ 15 h 28"/>
                <a:gd name="T26" fmla="*/ 19 w 21"/>
                <a:gd name="T27" fmla="*/ 19 h 28"/>
                <a:gd name="T28" fmla="*/ 17 w 21"/>
                <a:gd name="T29" fmla="*/ 23 h 28"/>
                <a:gd name="T30" fmla="*/ 14 w 21"/>
                <a:gd name="T31" fmla="*/ 26 h 28"/>
                <a:gd name="T32" fmla="*/ 8 w 21"/>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28"/>
                <a:gd name="T53" fmla="*/ 21 w 21"/>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28">
                  <a:moveTo>
                    <a:pt x="8" y="28"/>
                  </a:moveTo>
                  <a:lnTo>
                    <a:pt x="3" y="26"/>
                  </a:lnTo>
                  <a:lnTo>
                    <a:pt x="2" y="23"/>
                  </a:lnTo>
                  <a:lnTo>
                    <a:pt x="0" y="19"/>
                  </a:lnTo>
                  <a:lnTo>
                    <a:pt x="0" y="13"/>
                  </a:lnTo>
                  <a:lnTo>
                    <a:pt x="2" y="7"/>
                  </a:lnTo>
                  <a:lnTo>
                    <a:pt x="6" y="3"/>
                  </a:lnTo>
                  <a:lnTo>
                    <a:pt x="9" y="1"/>
                  </a:lnTo>
                  <a:lnTo>
                    <a:pt x="14" y="0"/>
                  </a:lnTo>
                  <a:lnTo>
                    <a:pt x="17" y="1"/>
                  </a:lnTo>
                  <a:lnTo>
                    <a:pt x="19" y="4"/>
                  </a:lnTo>
                  <a:lnTo>
                    <a:pt x="21" y="10"/>
                  </a:lnTo>
                  <a:lnTo>
                    <a:pt x="21" y="15"/>
                  </a:lnTo>
                  <a:lnTo>
                    <a:pt x="19" y="19"/>
                  </a:lnTo>
                  <a:lnTo>
                    <a:pt x="17" y="23"/>
                  </a:lnTo>
                  <a:lnTo>
                    <a:pt x="14" y="26"/>
                  </a:lnTo>
                  <a:lnTo>
                    <a:pt x="8" y="28"/>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23" name="Freeform 328"/>
            <p:cNvSpPr>
              <a:spLocks/>
            </p:cNvSpPr>
            <p:nvPr/>
          </p:nvSpPr>
          <p:spPr bwMode="auto">
            <a:xfrm>
              <a:off x="1841" y="1517"/>
              <a:ext cx="25" cy="31"/>
            </a:xfrm>
            <a:custGeom>
              <a:avLst/>
              <a:gdLst>
                <a:gd name="T0" fmla="*/ 1 w 25"/>
                <a:gd name="T1" fmla="*/ 16 h 31"/>
                <a:gd name="T2" fmla="*/ 3 w 25"/>
                <a:gd name="T3" fmla="*/ 11 h 31"/>
                <a:gd name="T4" fmla="*/ 6 w 25"/>
                <a:gd name="T5" fmla="*/ 6 h 31"/>
                <a:gd name="T6" fmla="*/ 9 w 25"/>
                <a:gd name="T7" fmla="*/ 2 h 31"/>
                <a:gd name="T8" fmla="*/ 14 w 25"/>
                <a:gd name="T9" fmla="*/ 0 h 31"/>
                <a:gd name="T10" fmla="*/ 20 w 25"/>
                <a:gd name="T11" fmla="*/ 2 h 31"/>
                <a:gd name="T12" fmla="*/ 25 w 25"/>
                <a:gd name="T13" fmla="*/ 6 h 31"/>
                <a:gd name="T14" fmla="*/ 25 w 25"/>
                <a:gd name="T15" fmla="*/ 11 h 31"/>
                <a:gd name="T16" fmla="*/ 25 w 25"/>
                <a:gd name="T17" fmla="*/ 16 h 31"/>
                <a:gd name="T18" fmla="*/ 22 w 25"/>
                <a:gd name="T19" fmla="*/ 22 h 31"/>
                <a:gd name="T20" fmla="*/ 17 w 25"/>
                <a:gd name="T21" fmla="*/ 27 h 31"/>
                <a:gd name="T22" fmla="*/ 11 w 25"/>
                <a:gd name="T23" fmla="*/ 30 h 31"/>
                <a:gd name="T24" fmla="*/ 7 w 25"/>
                <a:gd name="T25" fmla="*/ 31 h 31"/>
                <a:gd name="T26" fmla="*/ 4 w 25"/>
                <a:gd name="T27" fmla="*/ 30 h 31"/>
                <a:gd name="T28" fmla="*/ 1 w 25"/>
                <a:gd name="T29" fmla="*/ 25 h 31"/>
                <a:gd name="T30" fmla="*/ 0 w 25"/>
                <a:gd name="T31" fmla="*/ 21 h 31"/>
                <a:gd name="T32" fmla="*/ 1 w 25"/>
                <a:gd name="T33" fmla="*/ 16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1"/>
                <a:gd name="T53" fmla="*/ 25 w 25"/>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1">
                  <a:moveTo>
                    <a:pt x="1" y="16"/>
                  </a:moveTo>
                  <a:lnTo>
                    <a:pt x="3" y="11"/>
                  </a:lnTo>
                  <a:lnTo>
                    <a:pt x="6" y="6"/>
                  </a:lnTo>
                  <a:lnTo>
                    <a:pt x="9" y="2"/>
                  </a:lnTo>
                  <a:lnTo>
                    <a:pt x="14" y="0"/>
                  </a:lnTo>
                  <a:lnTo>
                    <a:pt x="20" y="2"/>
                  </a:lnTo>
                  <a:lnTo>
                    <a:pt x="25" y="6"/>
                  </a:lnTo>
                  <a:lnTo>
                    <a:pt x="25" y="11"/>
                  </a:lnTo>
                  <a:lnTo>
                    <a:pt x="25" y="16"/>
                  </a:lnTo>
                  <a:lnTo>
                    <a:pt x="22" y="22"/>
                  </a:lnTo>
                  <a:lnTo>
                    <a:pt x="17" y="27"/>
                  </a:lnTo>
                  <a:lnTo>
                    <a:pt x="11" y="30"/>
                  </a:lnTo>
                  <a:lnTo>
                    <a:pt x="7" y="31"/>
                  </a:lnTo>
                  <a:lnTo>
                    <a:pt x="4" y="30"/>
                  </a:lnTo>
                  <a:lnTo>
                    <a:pt x="1" y="25"/>
                  </a:lnTo>
                  <a:lnTo>
                    <a:pt x="0" y="21"/>
                  </a:lnTo>
                  <a:lnTo>
                    <a:pt x="1" y="1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24" name="Freeform 329"/>
            <p:cNvSpPr>
              <a:spLocks/>
            </p:cNvSpPr>
            <p:nvPr/>
          </p:nvSpPr>
          <p:spPr bwMode="auto">
            <a:xfrm>
              <a:off x="1873" y="1525"/>
              <a:ext cx="25" cy="23"/>
            </a:xfrm>
            <a:custGeom>
              <a:avLst/>
              <a:gdLst>
                <a:gd name="T0" fmla="*/ 19 w 25"/>
                <a:gd name="T1" fmla="*/ 1 h 23"/>
                <a:gd name="T2" fmla="*/ 22 w 25"/>
                <a:gd name="T3" fmla="*/ 4 h 23"/>
                <a:gd name="T4" fmla="*/ 24 w 25"/>
                <a:gd name="T5" fmla="*/ 7 h 23"/>
                <a:gd name="T6" fmla="*/ 25 w 25"/>
                <a:gd name="T7" fmla="*/ 11 h 23"/>
                <a:gd name="T8" fmla="*/ 24 w 25"/>
                <a:gd name="T9" fmla="*/ 16 h 23"/>
                <a:gd name="T10" fmla="*/ 21 w 25"/>
                <a:gd name="T11" fmla="*/ 20 h 23"/>
                <a:gd name="T12" fmla="*/ 16 w 25"/>
                <a:gd name="T13" fmla="*/ 22 h 23"/>
                <a:gd name="T14" fmla="*/ 12 w 25"/>
                <a:gd name="T15" fmla="*/ 23 h 23"/>
                <a:gd name="T16" fmla="*/ 8 w 25"/>
                <a:gd name="T17" fmla="*/ 23 h 23"/>
                <a:gd name="T18" fmla="*/ 5 w 25"/>
                <a:gd name="T19" fmla="*/ 22 h 23"/>
                <a:gd name="T20" fmla="*/ 2 w 25"/>
                <a:gd name="T21" fmla="*/ 17 h 23"/>
                <a:gd name="T22" fmla="*/ 0 w 25"/>
                <a:gd name="T23" fmla="*/ 13 h 23"/>
                <a:gd name="T24" fmla="*/ 0 w 25"/>
                <a:gd name="T25" fmla="*/ 8 h 23"/>
                <a:gd name="T26" fmla="*/ 3 w 25"/>
                <a:gd name="T27" fmla="*/ 4 h 23"/>
                <a:gd name="T28" fmla="*/ 8 w 25"/>
                <a:gd name="T29" fmla="*/ 0 h 23"/>
                <a:gd name="T30" fmla="*/ 12 w 25"/>
                <a:gd name="T31" fmla="*/ 0 h 23"/>
                <a:gd name="T32" fmla="*/ 19 w 25"/>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3"/>
                <a:gd name="T53" fmla="*/ 25 w 25"/>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3">
                  <a:moveTo>
                    <a:pt x="19" y="1"/>
                  </a:moveTo>
                  <a:lnTo>
                    <a:pt x="22" y="4"/>
                  </a:lnTo>
                  <a:lnTo>
                    <a:pt x="24" y="7"/>
                  </a:lnTo>
                  <a:lnTo>
                    <a:pt x="25" y="11"/>
                  </a:lnTo>
                  <a:lnTo>
                    <a:pt x="24" y="16"/>
                  </a:lnTo>
                  <a:lnTo>
                    <a:pt x="21" y="20"/>
                  </a:lnTo>
                  <a:lnTo>
                    <a:pt x="16" y="22"/>
                  </a:lnTo>
                  <a:lnTo>
                    <a:pt x="12" y="23"/>
                  </a:lnTo>
                  <a:lnTo>
                    <a:pt x="8" y="23"/>
                  </a:lnTo>
                  <a:lnTo>
                    <a:pt x="5" y="22"/>
                  </a:lnTo>
                  <a:lnTo>
                    <a:pt x="2" y="17"/>
                  </a:lnTo>
                  <a:lnTo>
                    <a:pt x="0" y="13"/>
                  </a:lnTo>
                  <a:lnTo>
                    <a:pt x="0" y="8"/>
                  </a:lnTo>
                  <a:lnTo>
                    <a:pt x="3" y="4"/>
                  </a:lnTo>
                  <a:lnTo>
                    <a:pt x="8" y="0"/>
                  </a:lnTo>
                  <a:lnTo>
                    <a:pt x="12" y="0"/>
                  </a:lnTo>
                  <a:lnTo>
                    <a:pt x="19"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25" name="Freeform 330"/>
            <p:cNvSpPr>
              <a:spLocks/>
            </p:cNvSpPr>
            <p:nvPr/>
          </p:nvSpPr>
          <p:spPr bwMode="auto">
            <a:xfrm>
              <a:off x="1590" y="1560"/>
              <a:ext cx="209" cy="145"/>
            </a:xfrm>
            <a:custGeom>
              <a:avLst/>
              <a:gdLst>
                <a:gd name="T0" fmla="*/ 206 w 209"/>
                <a:gd name="T1" fmla="*/ 15 h 145"/>
                <a:gd name="T2" fmla="*/ 200 w 209"/>
                <a:gd name="T3" fmla="*/ 10 h 145"/>
                <a:gd name="T4" fmla="*/ 199 w 209"/>
                <a:gd name="T5" fmla="*/ 5 h 145"/>
                <a:gd name="T6" fmla="*/ 189 w 209"/>
                <a:gd name="T7" fmla="*/ 15 h 145"/>
                <a:gd name="T8" fmla="*/ 168 w 209"/>
                <a:gd name="T9" fmla="*/ 10 h 145"/>
                <a:gd name="T10" fmla="*/ 124 w 209"/>
                <a:gd name="T11" fmla="*/ 2 h 145"/>
                <a:gd name="T12" fmla="*/ 90 w 209"/>
                <a:gd name="T13" fmla="*/ 2 h 145"/>
                <a:gd name="T14" fmla="*/ 84 w 209"/>
                <a:gd name="T15" fmla="*/ 6 h 145"/>
                <a:gd name="T16" fmla="*/ 113 w 209"/>
                <a:gd name="T17" fmla="*/ 5 h 145"/>
                <a:gd name="T18" fmla="*/ 150 w 209"/>
                <a:gd name="T19" fmla="*/ 13 h 145"/>
                <a:gd name="T20" fmla="*/ 177 w 209"/>
                <a:gd name="T21" fmla="*/ 25 h 145"/>
                <a:gd name="T22" fmla="*/ 174 w 209"/>
                <a:gd name="T23" fmla="*/ 31 h 145"/>
                <a:gd name="T24" fmla="*/ 156 w 209"/>
                <a:gd name="T25" fmla="*/ 41 h 145"/>
                <a:gd name="T26" fmla="*/ 138 w 209"/>
                <a:gd name="T27" fmla="*/ 44 h 145"/>
                <a:gd name="T28" fmla="*/ 106 w 209"/>
                <a:gd name="T29" fmla="*/ 34 h 145"/>
                <a:gd name="T30" fmla="*/ 71 w 209"/>
                <a:gd name="T31" fmla="*/ 31 h 145"/>
                <a:gd name="T32" fmla="*/ 53 w 209"/>
                <a:gd name="T33" fmla="*/ 39 h 145"/>
                <a:gd name="T34" fmla="*/ 66 w 209"/>
                <a:gd name="T35" fmla="*/ 39 h 145"/>
                <a:gd name="T36" fmla="*/ 84 w 209"/>
                <a:gd name="T37" fmla="*/ 39 h 145"/>
                <a:gd name="T38" fmla="*/ 103 w 209"/>
                <a:gd name="T39" fmla="*/ 43 h 145"/>
                <a:gd name="T40" fmla="*/ 128 w 209"/>
                <a:gd name="T41" fmla="*/ 50 h 145"/>
                <a:gd name="T42" fmla="*/ 131 w 209"/>
                <a:gd name="T43" fmla="*/ 59 h 145"/>
                <a:gd name="T44" fmla="*/ 100 w 209"/>
                <a:gd name="T45" fmla="*/ 70 h 145"/>
                <a:gd name="T46" fmla="*/ 72 w 209"/>
                <a:gd name="T47" fmla="*/ 64 h 145"/>
                <a:gd name="T48" fmla="*/ 45 w 209"/>
                <a:gd name="T49" fmla="*/ 59 h 145"/>
                <a:gd name="T50" fmla="*/ 54 w 209"/>
                <a:gd name="T51" fmla="*/ 67 h 145"/>
                <a:gd name="T52" fmla="*/ 78 w 209"/>
                <a:gd name="T53" fmla="*/ 77 h 145"/>
                <a:gd name="T54" fmla="*/ 51 w 209"/>
                <a:gd name="T55" fmla="*/ 86 h 145"/>
                <a:gd name="T56" fmla="*/ 17 w 209"/>
                <a:gd name="T57" fmla="*/ 95 h 145"/>
                <a:gd name="T58" fmla="*/ 0 w 209"/>
                <a:gd name="T59" fmla="*/ 101 h 145"/>
                <a:gd name="T60" fmla="*/ 10 w 209"/>
                <a:gd name="T61" fmla="*/ 104 h 145"/>
                <a:gd name="T62" fmla="*/ 40 w 209"/>
                <a:gd name="T63" fmla="*/ 99 h 145"/>
                <a:gd name="T64" fmla="*/ 74 w 209"/>
                <a:gd name="T65" fmla="*/ 90 h 145"/>
                <a:gd name="T66" fmla="*/ 87 w 209"/>
                <a:gd name="T67" fmla="*/ 96 h 145"/>
                <a:gd name="T68" fmla="*/ 72 w 209"/>
                <a:gd name="T69" fmla="*/ 139 h 145"/>
                <a:gd name="T70" fmla="*/ 74 w 209"/>
                <a:gd name="T71" fmla="*/ 145 h 145"/>
                <a:gd name="T72" fmla="*/ 93 w 209"/>
                <a:gd name="T73" fmla="*/ 112 h 145"/>
                <a:gd name="T74" fmla="*/ 107 w 209"/>
                <a:gd name="T75" fmla="*/ 83 h 145"/>
                <a:gd name="T76" fmla="*/ 127 w 209"/>
                <a:gd name="T77" fmla="*/ 74 h 145"/>
                <a:gd name="T78" fmla="*/ 146 w 209"/>
                <a:gd name="T79" fmla="*/ 67 h 145"/>
                <a:gd name="T80" fmla="*/ 149 w 209"/>
                <a:gd name="T81" fmla="*/ 95 h 145"/>
                <a:gd name="T82" fmla="*/ 140 w 209"/>
                <a:gd name="T83" fmla="*/ 132 h 145"/>
                <a:gd name="T84" fmla="*/ 146 w 209"/>
                <a:gd name="T85" fmla="*/ 126 h 145"/>
                <a:gd name="T86" fmla="*/ 162 w 209"/>
                <a:gd name="T87" fmla="*/ 77 h 145"/>
                <a:gd name="T88" fmla="*/ 177 w 209"/>
                <a:gd name="T89" fmla="*/ 46 h 145"/>
                <a:gd name="T90" fmla="*/ 190 w 209"/>
                <a:gd name="T91" fmla="*/ 33 h 145"/>
                <a:gd name="T92" fmla="*/ 195 w 209"/>
                <a:gd name="T93" fmla="*/ 40 h 145"/>
                <a:gd name="T94" fmla="*/ 190 w 209"/>
                <a:gd name="T95" fmla="*/ 89 h 145"/>
                <a:gd name="T96" fmla="*/ 203 w 209"/>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9"/>
                <a:gd name="T148" fmla="*/ 0 h 145"/>
                <a:gd name="T149" fmla="*/ 209 w 209"/>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9" h="145">
                  <a:moveTo>
                    <a:pt x="209" y="16"/>
                  </a:moveTo>
                  <a:lnTo>
                    <a:pt x="208" y="15"/>
                  </a:lnTo>
                  <a:lnTo>
                    <a:pt x="206" y="15"/>
                  </a:lnTo>
                  <a:lnTo>
                    <a:pt x="203" y="13"/>
                  </a:lnTo>
                  <a:lnTo>
                    <a:pt x="202" y="12"/>
                  </a:lnTo>
                  <a:lnTo>
                    <a:pt x="200" y="10"/>
                  </a:lnTo>
                  <a:lnTo>
                    <a:pt x="200" y="9"/>
                  </a:lnTo>
                  <a:lnTo>
                    <a:pt x="199" y="6"/>
                  </a:lnTo>
                  <a:lnTo>
                    <a:pt x="199" y="5"/>
                  </a:lnTo>
                  <a:lnTo>
                    <a:pt x="196" y="9"/>
                  </a:lnTo>
                  <a:lnTo>
                    <a:pt x="193" y="13"/>
                  </a:lnTo>
                  <a:lnTo>
                    <a:pt x="189" y="15"/>
                  </a:lnTo>
                  <a:lnTo>
                    <a:pt x="187" y="18"/>
                  </a:lnTo>
                  <a:lnTo>
                    <a:pt x="178" y="15"/>
                  </a:lnTo>
                  <a:lnTo>
                    <a:pt x="168" y="10"/>
                  </a:lnTo>
                  <a:lnTo>
                    <a:pt x="153" y="7"/>
                  </a:lnTo>
                  <a:lnTo>
                    <a:pt x="138" y="5"/>
                  </a:lnTo>
                  <a:lnTo>
                    <a:pt x="124" y="2"/>
                  </a:lnTo>
                  <a:lnTo>
                    <a:pt x="109" y="0"/>
                  </a:lnTo>
                  <a:lnTo>
                    <a:pt x="99" y="0"/>
                  </a:lnTo>
                  <a:lnTo>
                    <a:pt x="90" y="2"/>
                  </a:lnTo>
                  <a:lnTo>
                    <a:pt x="81" y="5"/>
                  </a:lnTo>
                  <a:lnTo>
                    <a:pt x="79" y="5"/>
                  </a:lnTo>
                  <a:lnTo>
                    <a:pt x="84" y="6"/>
                  </a:lnTo>
                  <a:lnTo>
                    <a:pt x="90" y="5"/>
                  </a:lnTo>
                  <a:lnTo>
                    <a:pt x="102" y="5"/>
                  </a:lnTo>
                  <a:lnTo>
                    <a:pt x="113" y="5"/>
                  </a:lnTo>
                  <a:lnTo>
                    <a:pt x="127" y="7"/>
                  </a:lnTo>
                  <a:lnTo>
                    <a:pt x="138" y="10"/>
                  </a:lnTo>
                  <a:lnTo>
                    <a:pt x="150" y="13"/>
                  </a:lnTo>
                  <a:lnTo>
                    <a:pt x="162" y="18"/>
                  </a:lnTo>
                  <a:lnTo>
                    <a:pt x="171" y="21"/>
                  </a:lnTo>
                  <a:lnTo>
                    <a:pt x="177" y="25"/>
                  </a:lnTo>
                  <a:lnTo>
                    <a:pt x="178" y="28"/>
                  </a:lnTo>
                  <a:lnTo>
                    <a:pt x="177" y="30"/>
                  </a:lnTo>
                  <a:lnTo>
                    <a:pt x="174" y="31"/>
                  </a:lnTo>
                  <a:lnTo>
                    <a:pt x="168" y="34"/>
                  </a:lnTo>
                  <a:lnTo>
                    <a:pt x="162" y="37"/>
                  </a:lnTo>
                  <a:lnTo>
                    <a:pt x="156" y="41"/>
                  </a:lnTo>
                  <a:lnTo>
                    <a:pt x="150" y="44"/>
                  </a:lnTo>
                  <a:lnTo>
                    <a:pt x="146" y="47"/>
                  </a:lnTo>
                  <a:lnTo>
                    <a:pt x="138" y="44"/>
                  </a:lnTo>
                  <a:lnTo>
                    <a:pt x="130" y="41"/>
                  </a:lnTo>
                  <a:lnTo>
                    <a:pt x="118" y="37"/>
                  </a:lnTo>
                  <a:lnTo>
                    <a:pt x="106" y="34"/>
                  </a:lnTo>
                  <a:lnTo>
                    <a:pt x="93" y="33"/>
                  </a:lnTo>
                  <a:lnTo>
                    <a:pt x="81" y="31"/>
                  </a:lnTo>
                  <a:lnTo>
                    <a:pt x="71" y="31"/>
                  </a:lnTo>
                  <a:lnTo>
                    <a:pt x="62" y="34"/>
                  </a:lnTo>
                  <a:lnTo>
                    <a:pt x="56" y="37"/>
                  </a:lnTo>
                  <a:lnTo>
                    <a:pt x="53" y="39"/>
                  </a:lnTo>
                  <a:lnTo>
                    <a:pt x="54" y="40"/>
                  </a:lnTo>
                  <a:lnTo>
                    <a:pt x="60" y="40"/>
                  </a:lnTo>
                  <a:lnTo>
                    <a:pt x="66" y="39"/>
                  </a:lnTo>
                  <a:lnTo>
                    <a:pt x="71" y="39"/>
                  </a:lnTo>
                  <a:lnTo>
                    <a:pt x="76" y="39"/>
                  </a:lnTo>
                  <a:lnTo>
                    <a:pt x="84" y="39"/>
                  </a:lnTo>
                  <a:lnTo>
                    <a:pt x="90" y="40"/>
                  </a:lnTo>
                  <a:lnTo>
                    <a:pt x="96" y="41"/>
                  </a:lnTo>
                  <a:lnTo>
                    <a:pt x="103" y="43"/>
                  </a:lnTo>
                  <a:lnTo>
                    <a:pt x="109" y="44"/>
                  </a:lnTo>
                  <a:lnTo>
                    <a:pt x="119" y="47"/>
                  </a:lnTo>
                  <a:lnTo>
                    <a:pt x="128" y="50"/>
                  </a:lnTo>
                  <a:lnTo>
                    <a:pt x="136" y="52"/>
                  </a:lnTo>
                  <a:lnTo>
                    <a:pt x="138" y="53"/>
                  </a:lnTo>
                  <a:lnTo>
                    <a:pt x="131" y="59"/>
                  </a:lnTo>
                  <a:lnTo>
                    <a:pt x="119" y="64"/>
                  </a:lnTo>
                  <a:lnTo>
                    <a:pt x="107" y="67"/>
                  </a:lnTo>
                  <a:lnTo>
                    <a:pt x="100" y="70"/>
                  </a:lnTo>
                  <a:lnTo>
                    <a:pt x="93" y="70"/>
                  </a:lnTo>
                  <a:lnTo>
                    <a:pt x="82" y="68"/>
                  </a:lnTo>
                  <a:lnTo>
                    <a:pt x="72" y="64"/>
                  </a:lnTo>
                  <a:lnTo>
                    <a:pt x="62" y="61"/>
                  </a:lnTo>
                  <a:lnTo>
                    <a:pt x="53" y="59"/>
                  </a:lnTo>
                  <a:lnTo>
                    <a:pt x="45" y="59"/>
                  </a:lnTo>
                  <a:lnTo>
                    <a:pt x="43" y="61"/>
                  </a:lnTo>
                  <a:lnTo>
                    <a:pt x="45" y="62"/>
                  </a:lnTo>
                  <a:lnTo>
                    <a:pt x="54" y="67"/>
                  </a:lnTo>
                  <a:lnTo>
                    <a:pt x="65" y="70"/>
                  </a:lnTo>
                  <a:lnTo>
                    <a:pt x="72" y="74"/>
                  </a:lnTo>
                  <a:lnTo>
                    <a:pt x="78" y="77"/>
                  </a:lnTo>
                  <a:lnTo>
                    <a:pt x="72" y="78"/>
                  </a:lnTo>
                  <a:lnTo>
                    <a:pt x="63" y="81"/>
                  </a:lnTo>
                  <a:lnTo>
                    <a:pt x="51" y="86"/>
                  </a:lnTo>
                  <a:lnTo>
                    <a:pt x="40" y="89"/>
                  </a:lnTo>
                  <a:lnTo>
                    <a:pt x="28" y="92"/>
                  </a:lnTo>
                  <a:lnTo>
                    <a:pt x="17" y="95"/>
                  </a:lnTo>
                  <a:lnTo>
                    <a:pt x="10" y="98"/>
                  </a:lnTo>
                  <a:lnTo>
                    <a:pt x="4" y="99"/>
                  </a:lnTo>
                  <a:lnTo>
                    <a:pt x="0" y="101"/>
                  </a:lnTo>
                  <a:lnTo>
                    <a:pt x="0" y="102"/>
                  </a:lnTo>
                  <a:lnTo>
                    <a:pt x="3" y="104"/>
                  </a:lnTo>
                  <a:lnTo>
                    <a:pt x="10" y="104"/>
                  </a:lnTo>
                  <a:lnTo>
                    <a:pt x="17" y="104"/>
                  </a:lnTo>
                  <a:lnTo>
                    <a:pt x="28" y="102"/>
                  </a:lnTo>
                  <a:lnTo>
                    <a:pt x="40" y="99"/>
                  </a:lnTo>
                  <a:lnTo>
                    <a:pt x="51" y="96"/>
                  </a:lnTo>
                  <a:lnTo>
                    <a:pt x="63" y="93"/>
                  </a:lnTo>
                  <a:lnTo>
                    <a:pt x="74" y="90"/>
                  </a:lnTo>
                  <a:lnTo>
                    <a:pt x="82" y="87"/>
                  </a:lnTo>
                  <a:lnTo>
                    <a:pt x="88" y="84"/>
                  </a:lnTo>
                  <a:lnTo>
                    <a:pt x="87" y="96"/>
                  </a:lnTo>
                  <a:lnTo>
                    <a:pt x="82" y="114"/>
                  </a:lnTo>
                  <a:lnTo>
                    <a:pt x="78" y="129"/>
                  </a:lnTo>
                  <a:lnTo>
                    <a:pt x="72" y="139"/>
                  </a:lnTo>
                  <a:lnTo>
                    <a:pt x="69" y="143"/>
                  </a:lnTo>
                  <a:lnTo>
                    <a:pt x="71" y="145"/>
                  </a:lnTo>
                  <a:lnTo>
                    <a:pt x="74" y="145"/>
                  </a:lnTo>
                  <a:lnTo>
                    <a:pt x="78" y="141"/>
                  </a:lnTo>
                  <a:lnTo>
                    <a:pt x="84" y="130"/>
                  </a:lnTo>
                  <a:lnTo>
                    <a:pt x="93" y="112"/>
                  </a:lnTo>
                  <a:lnTo>
                    <a:pt x="100" y="96"/>
                  </a:lnTo>
                  <a:lnTo>
                    <a:pt x="103" y="84"/>
                  </a:lnTo>
                  <a:lnTo>
                    <a:pt x="107" y="83"/>
                  </a:lnTo>
                  <a:lnTo>
                    <a:pt x="113" y="80"/>
                  </a:lnTo>
                  <a:lnTo>
                    <a:pt x="121" y="77"/>
                  </a:lnTo>
                  <a:lnTo>
                    <a:pt x="127" y="74"/>
                  </a:lnTo>
                  <a:lnTo>
                    <a:pt x="134" y="71"/>
                  </a:lnTo>
                  <a:lnTo>
                    <a:pt x="140" y="68"/>
                  </a:lnTo>
                  <a:lnTo>
                    <a:pt x="146" y="67"/>
                  </a:lnTo>
                  <a:lnTo>
                    <a:pt x="150" y="65"/>
                  </a:lnTo>
                  <a:lnTo>
                    <a:pt x="150" y="77"/>
                  </a:lnTo>
                  <a:lnTo>
                    <a:pt x="149" y="95"/>
                  </a:lnTo>
                  <a:lnTo>
                    <a:pt x="144" y="112"/>
                  </a:lnTo>
                  <a:lnTo>
                    <a:pt x="141" y="126"/>
                  </a:lnTo>
                  <a:lnTo>
                    <a:pt x="140" y="132"/>
                  </a:lnTo>
                  <a:lnTo>
                    <a:pt x="140" y="135"/>
                  </a:lnTo>
                  <a:lnTo>
                    <a:pt x="141" y="132"/>
                  </a:lnTo>
                  <a:lnTo>
                    <a:pt x="146" y="126"/>
                  </a:lnTo>
                  <a:lnTo>
                    <a:pt x="152" y="112"/>
                  </a:lnTo>
                  <a:lnTo>
                    <a:pt x="158" y="95"/>
                  </a:lnTo>
                  <a:lnTo>
                    <a:pt x="162" y="77"/>
                  </a:lnTo>
                  <a:lnTo>
                    <a:pt x="162" y="61"/>
                  </a:lnTo>
                  <a:lnTo>
                    <a:pt x="171" y="53"/>
                  </a:lnTo>
                  <a:lnTo>
                    <a:pt x="177" y="46"/>
                  </a:lnTo>
                  <a:lnTo>
                    <a:pt x="183" y="40"/>
                  </a:lnTo>
                  <a:lnTo>
                    <a:pt x="187" y="36"/>
                  </a:lnTo>
                  <a:lnTo>
                    <a:pt x="190" y="33"/>
                  </a:lnTo>
                  <a:lnTo>
                    <a:pt x="193" y="31"/>
                  </a:lnTo>
                  <a:lnTo>
                    <a:pt x="195" y="34"/>
                  </a:lnTo>
                  <a:lnTo>
                    <a:pt x="195" y="40"/>
                  </a:lnTo>
                  <a:lnTo>
                    <a:pt x="193" y="52"/>
                  </a:lnTo>
                  <a:lnTo>
                    <a:pt x="192" y="70"/>
                  </a:lnTo>
                  <a:lnTo>
                    <a:pt x="190" y="89"/>
                  </a:lnTo>
                  <a:lnTo>
                    <a:pt x="189" y="101"/>
                  </a:lnTo>
                  <a:lnTo>
                    <a:pt x="196" y="86"/>
                  </a:lnTo>
                  <a:lnTo>
                    <a:pt x="203" y="62"/>
                  </a:lnTo>
                  <a:lnTo>
                    <a:pt x="208" y="37"/>
                  </a:lnTo>
                  <a:lnTo>
                    <a:pt x="209" y="16"/>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26" name="Freeform 331"/>
            <p:cNvSpPr>
              <a:spLocks/>
            </p:cNvSpPr>
            <p:nvPr/>
          </p:nvSpPr>
          <p:spPr bwMode="auto">
            <a:xfrm>
              <a:off x="1604" y="1304"/>
              <a:ext cx="169" cy="160"/>
            </a:xfrm>
            <a:custGeom>
              <a:avLst/>
              <a:gdLst>
                <a:gd name="T0" fmla="*/ 163 w 169"/>
                <a:gd name="T1" fmla="*/ 157 h 160"/>
                <a:gd name="T2" fmla="*/ 167 w 169"/>
                <a:gd name="T3" fmla="*/ 153 h 160"/>
                <a:gd name="T4" fmla="*/ 161 w 169"/>
                <a:gd name="T5" fmla="*/ 144 h 160"/>
                <a:gd name="T6" fmla="*/ 151 w 169"/>
                <a:gd name="T7" fmla="*/ 130 h 160"/>
                <a:gd name="T8" fmla="*/ 150 w 169"/>
                <a:gd name="T9" fmla="*/ 113 h 160"/>
                <a:gd name="T10" fmla="*/ 144 w 169"/>
                <a:gd name="T11" fmla="*/ 74 h 160"/>
                <a:gd name="T12" fmla="*/ 138 w 169"/>
                <a:gd name="T13" fmla="*/ 55 h 160"/>
                <a:gd name="T14" fmla="*/ 133 w 169"/>
                <a:gd name="T15" fmla="*/ 54 h 160"/>
                <a:gd name="T16" fmla="*/ 135 w 169"/>
                <a:gd name="T17" fmla="*/ 71 h 160"/>
                <a:gd name="T18" fmla="*/ 136 w 169"/>
                <a:gd name="T19" fmla="*/ 104 h 160"/>
                <a:gd name="T20" fmla="*/ 127 w 169"/>
                <a:gd name="T21" fmla="*/ 110 h 160"/>
                <a:gd name="T22" fmla="*/ 108 w 169"/>
                <a:gd name="T23" fmla="*/ 96 h 160"/>
                <a:gd name="T24" fmla="*/ 98 w 169"/>
                <a:gd name="T25" fmla="*/ 80 h 160"/>
                <a:gd name="T26" fmla="*/ 91 w 169"/>
                <a:gd name="T27" fmla="*/ 51 h 160"/>
                <a:gd name="T28" fmla="*/ 89 w 169"/>
                <a:gd name="T29" fmla="*/ 30 h 160"/>
                <a:gd name="T30" fmla="*/ 88 w 169"/>
                <a:gd name="T31" fmla="*/ 12 h 160"/>
                <a:gd name="T32" fmla="*/ 82 w 169"/>
                <a:gd name="T33" fmla="*/ 3 h 160"/>
                <a:gd name="T34" fmla="*/ 82 w 169"/>
                <a:gd name="T35" fmla="*/ 9 h 160"/>
                <a:gd name="T36" fmla="*/ 85 w 169"/>
                <a:gd name="T37" fmla="*/ 23 h 160"/>
                <a:gd name="T38" fmla="*/ 82 w 169"/>
                <a:gd name="T39" fmla="*/ 36 h 160"/>
                <a:gd name="T40" fmla="*/ 80 w 169"/>
                <a:gd name="T41" fmla="*/ 49 h 160"/>
                <a:gd name="T42" fmla="*/ 85 w 169"/>
                <a:gd name="T43" fmla="*/ 71 h 160"/>
                <a:gd name="T44" fmla="*/ 74 w 169"/>
                <a:gd name="T45" fmla="*/ 70 h 160"/>
                <a:gd name="T46" fmla="*/ 49 w 169"/>
                <a:gd name="T47" fmla="*/ 45 h 160"/>
                <a:gd name="T48" fmla="*/ 26 w 169"/>
                <a:gd name="T49" fmla="*/ 20 h 160"/>
                <a:gd name="T50" fmla="*/ 6 w 169"/>
                <a:gd name="T51" fmla="*/ 3 h 160"/>
                <a:gd name="T52" fmla="*/ 11 w 169"/>
                <a:gd name="T53" fmla="*/ 15 h 160"/>
                <a:gd name="T54" fmla="*/ 34 w 169"/>
                <a:gd name="T55" fmla="*/ 45 h 160"/>
                <a:gd name="T56" fmla="*/ 46 w 169"/>
                <a:gd name="T57" fmla="*/ 64 h 160"/>
                <a:gd name="T58" fmla="*/ 68 w 169"/>
                <a:gd name="T59" fmla="*/ 83 h 160"/>
                <a:gd name="T60" fmla="*/ 68 w 169"/>
                <a:gd name="T61" fmla="*/ 89 h 160"/>
                <a:gd name="T62" fmla="*/ 46 w 169"/>
                <a:gd name="T63" fmla="*/ 85 h 160"/>
                <a:gd name="T64" fmla="*/ 34 w 169"/>
                <a:gd name="T65" fmla="*/ 79 h 160"/>
                <a:gd name="T66" fmla="*/ 29 w 169"/>
                <a:gd name="T67" fmla="*/ 80 h 160"/>
                <a:gd name="T68" fmla="*/ 36 w 169"/>
                <a:gd name="T69" fmla="*/ 88 h 160"/>
                <a:gd name="T70" fmla="*/ 51 w 169"/>
                <a:gd name="T71" fmla="*/ 95 h 160"/>
                <a:gd name="T72" fmla="*/ 70 w 169"/>
                <a:gd name="T73" fmla="*/ 102 h 160"/>
                <a:gd name="T74" fmla="*/ 89 w 169"/>
                <a:gd name="T75" fmla="*/ 107 h 160"/>
                <a:gd name="T76" fmla="*/ 105 w 169"/>
                <a:gd name="T77" fmla="*/ 110 h 160"/>
                <a:gd name="T78" fmla="*/ 124 w 169"/>
                <a:gd name="T79" fmla="*/ 123 h 160"/>
                <a:gd name="T80" fmla="*/ 126 w 169"/>
                <a:gd name="T81" fmla="*/ 132 h 160"/>
                <a:gd name="T82" fmla="*/ 113 w 169"/>
                <a:gd name="T83" fmla="*/ 136 h 160"/>
                <a:gd name="T84" fmla="*/ 98 w 169"/>
                <a:gd name="T85" fmla="*/ 138 h 160"/>
                <a:gd name="T86" fmla="*/ 85 w 169"/>
                <a:gd name="T87" fmla="*/ 139 h 160"/>
                <a:gd name="T88" fmla="*/ 71 w 169"/>
                <a:gd name="T89" fmla="*/ 136 h 160"/>
                <a:gd name="T90" fmla="*/ 70 w 169"/>
                <a:gd name="T91" fmla="*/ 141 h 160"/>
                <a:gd name="T92" fmla="*/ 88 w 169"/>
                <a:gd name="T93" fmla="*/ 145 h 160"/>
                <a:gd name="T94" fmla="*/ 107 w 169"/>
                <a:gd name="T95" fmla="*/ 145 h 160"/>
                <a:gd name="T96" fmla="*/ 124 w 169"/>
                <a:gd name="T97" fmla="*/ 145 h 160"/>
                <a:gd name="T98" fmla="*/ 139 w 169"/>
                <a:gd name="T99" fmla="*/ 144 h 160"/>
                <a:gd name="T100" fmla="*/ 151 w 169"/>
                <a:gd name="T101" fmla="*/ 145 h 160"/>
                <a:gd name="T102" fmla="*/ 160 w 169"/>
                <a:gd name="T103" fmla="*/ 154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69"/>
                <a:gd name="T157" fmla="*/ 0 h 160"/>
                <a:gd name="T158" fmla="*/ 169 w 169"/>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69" h="160">
                  <a:moveTo>
                    <a:pt x="163" y="160"/>
                  </a:moveTo>
                  <a:lnTo>
                    <a:pt x="163" y="157"/>
                  </a:lnTo>
                  <a:lnTo>
                    <a:pt x="164" y="154"/>
                  </a:lnTo>
                  <a:lnTo>
                    <a:pt x="167" y="153"/>
                  </a:lnTo>
                  <a:lnTo>
                    <a:pt x="169" y="150"/>
                  </a:lnTo>
                  <a:lnTo>
                    <a:pt x="161" y="144"/>
                  </a:lnTo>
                  <a:lnTo>
                    <a:pt x="155" y="136"/>
                  </a:lnTo>
                  <a:lnTo>
                    <a:pt x="151" y="130"/>
                  </a:lnTo>
                  <a:lnTo>
                    <a:pt x="150" y="125"/>
                  </a:lnTo>
                  <a:lnTo>
                    <a:pt x="150" y="113"/>
                  </a:lnTo>
                  <a:lnTo>
                    <a:pt x="148" y="93"/>
                  </a:lnTo>
                  <a:lnTo>
                    <a:pt x="144" y="74"/>
                  </a:lnTo>
                  <a:lnTo>
                    <a:pt x="141" y="61"/>
                  </a:lnTo>
                  <a:lnTo>
                    <a:pt x="138" y="55"/>
                  </a:lnTo>
                  <a:lnTo>
                    <a:pt x="135" y="54"/>
                  </a:lnTo>
                  <a:lnTo>
                    <a:pt x="133" y="54"/>
                  </a:lnTo>
                  <a:lnTo>
                    <a:pt x="133" y="59"/>
                  </a:lnTo>
                  <a:lnTo>
                    <a:pt x="135" y="71"/>
                  </a:lnTo>
                  <a:lnTo>
                    <a:pt x="136" y="88"/>
                  </a:lnTo>
                  <a:lnTo>
                    <a:pt x="136" y="104"/>
                  </a:lnTo>
                  <a:lnTo>
                    <a:pt x="136" y="116"/>
                  </a:lnTo>
                  <a:lnTo>
                    <a:pt x="127" y="110"/>
                  </a:lnTo>
                  <a:lnTo>
                    <a:pt x="117" y="104"/>
                  </a:lnTo>
                  <a:lnTo>
                    <a:pt x="108" y="96"/>
                  </a:lnTo>
                  <a:lnTo>
                    <a:pt x="102" y="91"/>
                  </a:lnTo>
                  <a:lnTo>
                    <a:pt x="98" y="80"/>
                  </a:lnTo>
                  <a:lnTo>
                    <a:pt x="93" y="65"/>
                  </a:lnTo>
                  <a:lnTo>
                    <a:pt x="91" y="51"/>
                  </a:lnTo>
                  <a:lnTo>
                    <a:pt x="89" y="39"/>
                  </a:lnTo>
                  <a:lnTo>
                    <a:pt x="89" y="30"/>
                  </a:lnTo>
                  <a:lnTo>
                    <a:pt x="89" y="20"/>
                  </a:lnTo>
                  <a:lnTo>
                    <a:pt x="88" y="12"/>
                  </a:lnTo>
                  <a:lnTo>
                    <a:pt x="85" y="6"/>
                  </a:lnTo>
                  <a:lnTo>
                    <a:pt x="82" y="3"/>
                  </a:lnTo>
                  <a:lnTo>
                    <a:pt x="82" y="5"/>
                  </a:lnTo>
                  <a:lnTo>
                    <a:pt x="82" y="9"/>
                  </a:lnTo>
                  <a:lnTo>
                    <a:pt x="83" y="15"/>
                  </a:lnTo>
                  <a:lnTo>
                    <a:pt x="85" y="23"/>
                  </a:lnTo>
                  <a:lnTo>
                    <a:pt x="83" y="30"/>
                  </a:lnTo>
                  <a:lnTo>
                    <a:pt x="82" y="36"/>
                  </a:lnTo>
                  <a:lnTo>
                    <a:pt x="80" y="42"/>
                  </a:lnTo>
                  <a:lnTo>
                    <a:pt x="80" y="49"/>
                  </a:lnTo>
                  <a:lnTo>
                    <a:pt x="82" y="61"/>
                  </a:lnTo>
                  <a:lnTo>
                    <a:pt x="85" y="71"/>
                  </a:lnTo>
                  <a:lnTo>
                    <a:pt x="86" y="80"/>
                  </a:lnTo>
                  <a:lnTo>
                    <a:pt x="74" y="70"/>
                  </a:lnTo>
                  <a:lnTo>
                    <a:pt x="62" y="58"/>
                  </a:lnTo>
                  <a:lnTo>
                    <a:pt x="49" y="45"/>
                  </a:lnTo>
                  <a:lnTo>
                    <a:pt x="37" y="31"/>
                  </a:lnTo>
                  <a:lnTo>
                    <a:pt x="26" y="20"/>
                  </a:lnTo>
                  <a:lnTo>
                    <a:pt x="15" y="11"/>
                  </a:lnTo>
                  <a:lnTo>
                    <a:pt x="6" y="3"/>
                  </a:lnTo>
                  <a:lnTo>
                    <a:pt x="0" y="0"/>
                  </a:lnTo>
                  <a:lnTo>
                    <a:pt x="11" y="15"/>
                  </a:lnTo>
                  <a:lnTo>
                    <a:pt x="23" y="30"/>
                  </a:lnTo>
                  <a:lnTo>
                    <a:pt x="34" y="45"/>
                  </a:lnTo>
                  <a:lnTo>
                    <a:pt x="40" y="55"/>
                  </a:lnTo>
                  <a:lnTo>
                    <a:pt x="46" y="64"/>
                  </a:lnTo>
                  <a:lnTo>
                    <a:pt x="58" y="74"/>
                  </a:lnTo>
                  <a:lnTo>
                    <a:pt x="68" y="83"/>
                  </a:lnTo>
                  <a:lnTo>
                    <a:pt x="77" y="89"/>
                  </a:lnTo>
                  <a:lnTo>
                    <a:pt x="68" y="89"/>
                  </a:lnTo>
                  <a:lnTo>
                    <a:pt x="57" y="88"/>
                  </a:lnTo>
                  <a:lnTo>
                    <a:pt x="46" y="85"/>
                  </a:lnTo>
                  <a:lnTo>
                    <a:pt x="39" y="82"/>
                  </a:lnTo>
                  <a:lnTo>
                    <a:pt x="34" y="79"/>
                  </a:lnTo>
                  <a:lnTo>
                    <a:pt x="31" y="79"/>
                  </a:lnTo>
                  <a:lnTo>
                    <a:pt x="29" y="80"/>
                  </a:lnTo>
                  <a:lnTo>
                    <a:pt x="31" y="85"/>
                  </a:lnTo>
                  <a:lnTo>
                    <a:pt x="36" y="88"/>
                  </a:lnTo>
                  <a:lnTo>
                    <a:pt x="43" y="92"/>
                  </a:lnTo>
                  <a:lnTo>
                    <a:pt x="51" y="95"/>
                  </a:lnTo>
                  <a:lnTo>
                    <a:pt x="60" y="99"/>
                  </a:lnTo>
                  <a:lnTo>
                    <a:pt x="70" y="102"/>
                  </a:lnTo>
                  <a:lnTo>
                    <a:pt x="79" y="105"/>
                  </a:lnTo>
                  <a:lnTo>
                    <a:pt x="89" y="107"/>
                  </a:lnTo>
                  <a:lnTo>
                    <a:pt x="96" y="107"/>
                  </a:lnTo>
                  <a:lnTo>
                    <a:pt x="105" y="110"/>
                  </a:lnTo>
                  <a:lnTo>
                    <a:pt x="116" y="116"/>
                  </a:lnTo>
                  <a:lnTo>
                    <a:pt x="124" y="123"/>
                  </a:lnTo>
                  <a:lnTo>
                    <a:pt x="130" y="130"/>
                  </a:lnTo>
                  <a:lnTo>
                    <a:pt x="126" y="132"/>
                  </a:lnTo>
                  <a:lnTo>
                    <a:pt x="120" y="135"/>
                  </a:lnTo>
                  <a:lnTo>
                    <a:pt x="113" y="136"/>
                  </a:lnTo>
                  <a:lnTo>
                    <a:pt x="105" y="138"/>
                  </a:lnTo>
                  <a:lnTo>
                    <a:pt x="98" y="138"/>
                  </a:lnTo>
                  <a:lnTo>
                    <a:pt x="91" y="139"/>
                  </a:lnTo>
                  <a:lnTo>
                    <a:pt x="85" y="139"/>
                  </a:lnTo>
                  <a:lnTo>
                    <a:pt x="79" y="138"/>
                  </a:lnTo>
                  <a:lnTo>
                    <a:pt x="71" y="136"/>
                  </a:lnTo>
                  <a:lnTo>
                    <a:pt x="68" y="138"/>
                  </a:lnTo>
                  <a:lnTo>
                    <a:pt x="70" y="141"/>
                  </a:lnTo>
                  <a:lnTo>
                    <a:pt x="80" y="144"/>
                  </a:lnTo>
                  <a:lnTo>
                    <a:pt x="88" y="145"/>
                  </a:lnTo>
                  <a:lnTo>
                    <a:pt x="96" y="145"/>
                  </a:lnTo>
                  <a:lnTo>
                    <a:pt x="107" y="145"/>
                  </a:lnTo>
                  <a:lnTo>
                    <a:pt x="116" y="145"/>
                  </a:lnTo>
                  <a:lnTo>
                    <a:pt x="124" y="145"/>
                  </a:lnTo>
                  <a:lnTo>
                    <a:pt x="133" y="144"/>
                  </a:lnTo>
                  <a:lnTo>
                    <a:pt x="139" y="144"/>
                  </a:lnTo>
                  <a:lnTo>
                    <a:pt x="144" y="144"/>
                  </a:lnTo>
                  <a:lnTo>
                    <a:pt x="151" y="145"/>
                  </a:lnTo>
                  <a:lnTo>
                    <a:pt x="155" y="150"/>
                  </a:lnTo>
                  <a:lnTo>
                    <a:pt x="160" y="154"/>
                  </a:lnTo>
                  <a:lnTo>
                    <a:pt x="163" y="16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27" name="Freeform 332"/>
            <p:cNvSpPr>
              <a:spLocks/>
            </p:cNvSpPr>
            <p:nvPr/>
          </p:nvSpPr>
          <p:spPr bwMode="auto">
            <a:xfrm>
              <a:off x="1854" y="1242"/>
              <a:ext cx="103" cy="244"/>
            </a:xfrm>
            <a:custGeom>
              <a:avLst/>
              <a:gdLst>
                <a:gd name="T0" fmla="*/ 10 w 103"/>
                <a:gd name="T1" fmla="*/ 201 h 244"/>
                <a:gd name="T2" fmla="*/ 18 w 103"/>
                <a:gd name="T3" fmla="*/ 192 h 244"/>
                <a:gd name="T4" fmla="*/ 24 w 103"/>
                <a:gd name="T5" fmla="*/ 195 h 244"/>
                <a:gd name="T6" fmla="*/ 28 w 103"/>
                <a:gd name="T7" fmla="*/ 173 h 244"/>
                <a:gd name="T8" fmla="*/ 10 w 103"/>
                <a:gd name="T9" fmla="*/ 138 h 244"/>
                <a:gd name="T10" fmla="*/ 0 w 103"/>
                <a:gd name="T11" fmla="*/ 101 h 244"/>
                <a:gd name="T12" fmla="*/ 4 w 103"/>
                <a:gd name="T13" fmla="*/ 102 h 244"/>
                <a:gd name="T14" fmla="*/ 24 w 103"/>
                <a:gd name="T15" fmla="*/ 141 h 244"/>
                <a:gd name="T16" fmla="*/ 40 w 103"/>
                <a:gd name="T17" fmla="*/ 114 h 244"/>
                <a:gd name="T18" fmla="*/ 38 w 103"/>
                <a:gd name="T19" fmla="*/ 68 h 244"/>
                <a:gd name="T20" fmla="*/ 38 w 103"/>
                <a:gd name="T21" fmla="*/ 28 h 244"/>
                <a:gd name="T22" fmla="*/ 43 w 103"/>
                <a:gd name="T23" fmla="*/ 30 h 244"/>
                <a:gd name="T24" fmla="*/ 43 w 103"/>
                <a:gd name="T25" fmla="*/ 54 h 244"/>
                <a:gd name="T26" fmla="*/ 53 w 103"/>
                <a:gd name="T27" fmla="*/ 54 h 244"/>
                <a:gd name="T28" fmla="*/ 78 w 103"/>
                <a:gd name="T29" fmla="*/ 3 h 244"/>
                <a:gd name="T30" fmla="*/ 83 w 103"/>
                <a:gd name="T31" fmla="*/ 3 h 244"/>
                <a:gd name="T32" fmla="*/ 68 w 103"/>
                <a:gd name="T33" fmla="*/ 37 h 244"/>
                <a:gd name="T34" fmla="*/ 66 w 103"/>
                <a:gd name="T35" fmla="*/ 67 h 244"/>
                <a:gd name="T36" fmla="*/ 87 w 103"/>
                <a:gd name="T37" fmla="*/ 58 h 244"/>
                <a:gd name="T38" fmla="*/ 92 w 103"/>
                <a:gd name="T39" fmla="*/ 58 h 244"/>
                <a:gd name="T40" fmla="*/ 72 w 103"/>
                <a:gd name="T41" fmla="*/ 74 h 244"/>
                <a:gd name="T42" fmla="*/ 53 w 103"/>
                <a:gd name="T43" fmla="*/ 101 h 244"/>
                <a:gd name="T44" fmla="*/ 43 w 103"/>
                <a:gd name="T45" fmla="*/ 150 h 244"/>
                <a:gd name="T46" fmla="*/ 65 w 103"/>
                <a:gd name="T47" fmla="*/ 148 h 244"/>
                <a:gd name="T48" fmla="*/ 87 w 103"/>
                <a:gd name="T49" fmla="*/ 144 h 244"/>
                <a:gd name="T50" fmla="*/ 97 w 103"/>
                <a:gd name="T51" fmla="*/ 136 h 244"/>
                <a:gd name="T52" fmla="*/ 96 w 103"/>
                <a:gd name="T53" fmla="*/ 142 h 244"/>
                <a:gd name="T54" fmla="*/ 80 w 103"/>
                <a:gd name="T55" fmla="*/ 153 h 244"/>
                <a:gd name="T56" fmla="*/ 55 w 103"/>
                <a:gd name="T57" fmla="*/ 163 h 244"/>
                <a:gd name="T58" fmla="*/ 40 w 103"/>
                <a:gd name="T59" fmla="*/ 172 h 244"/>
                <a:gd name="T60" fmla="*/ 35 w 103"/>
                <a:gd name="T61" fmla="*/ 197 h 244"/>
                <a:gd name="T62" fmla="*/ 50 w 103"/>
                <a:gd name="T63" fmla="*/ 200 h 244"/>
                <a:gd name="T64" fmla="*/ 80 w 103"/>
                <a:gd name="T65" fmla="*/ 188 h 244"/>
                <a:gd name="T66" fmla="*/ 100 w 103"/>
                <a:gd name="T67" fmla="*/ 173 h 244"/>
                <a:gd name="T68" fmla="*/ 100 w 103"/>
                <a:gd name="T69" fmla="*/ 179 h 244"/>
                <a:gd name="T70" fmla="*/ 74 w 103"/>
                <a:gd name="T71" fmla="*/ 213 h 244"/>
                <a:gd name="T72" fmla="*/ 63 w 103"/>
                <a:gd name="T73" fmla="*/ 213 h 244"/>
                <a:gd name="T74" fmla="*/ 53 w 103"/>
                <a:gd name="T75" fmla="*/ 203 h 244"/>
                <a:gd name="T76" fmla="*/ 28 w 103"/>
                <a:gd name="T77" fmla="*/ 206 h 244"/>
                <a:gd name="T78" fmla="*/ 22 w 103"/>
                <a:gd name="T79" fmla="*/ 221 h 244"/>
                <a:gd name="T80" fmla="*/ 10 w 103"/>
                <a:gd name="T81" fmla="*/ 237 h 244"/>
                <a:gd name="T82" fmla="*/ 7 w 103"/>
                <a:gd name="T83" fmla="*/ 237 h 244"/>
                <a:gd name="T84" fmla="*/ 16 w 103"/>
                <a:gd name="T85" fmla="*/ 216 h 244"/>
                <a:gd name="T86" fmla="*/ 4 w 103"/>
                <a:gd name="T87" fmla="*/ 209 h 2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3"/>
                <a:gd name="T133" fmla="*/ 0 h 244"/>
                <a:gd name="T134" fmla="*/ 103 w 103"/>
                <a:gd name="T135" fmla="*/ 244 h 2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3" h="244">
                  <a:moveTo>
                    <a:pt x="0" y="210"/>
                  </a:moveTo>
                  <a:lnTo>
                    <a:pt x="6" y="206"/>
                  </a:lnTo>
                  <a:lnTo>
                    <a:pt x="10" y="201"/>
                  </a:lnTo>
                  <a:lnTo>
                    <a:pt x="15" y="195"/>
                  </a:lnTo>
                  <a:lnTo>
                    <a:pt x="16" y="189"/>
                  </a:lnTo>
                  <a:lnTo>
                    <a:pt x="18" y="192"/>
                  </a:lnTo>
                  <a:lnTo>
                    <a:pt x="21" y="194"/>
                  </a:lnTo>
                  <a:lnTo>
                    <a:pt x="22" y="194"/>
                  </a:lnTo>
                  <a:lnTo>
                    <a:pt x="24" y="195"/>
                  </a:lnTo>
                  <a:lnTo>
                    <a:pt x="25" y="191"/>
                  </a:lnTo>
                  <a:lnTo>
                    <a:pt x="28" y="184"/>
                  </a:lnTo>
                  <a:lnTo>
                    <a:pt x="28" y="173"/>
                  </a:lnTo>
                  <a:lnTo>
                    <a:pt x="27" y="167"/>
                  </a:lnTo>
                  <a:lnTo>
                    <a:pt x="19" y="155"/>
                  </a:lnTo>
                  <a:lnTo>
                    <a:pt x="10" y="138"/>
                  </a:lnTo>
                  <a:lnTo>
                    <a:pt x="3" y="119"/>
                  </a:lnTo>
                  <a:lnTo>
                    <a:pt x="0" y="107"/>
                  </a:lnTo>
                  <a:lnTo>
                    <a:pt x="0" y="101"/>
                  </a:lnTo>
                  <a:lnTo>
                    <a:pt x="3" y="96"/>
                  </a:lnTo>
                  <a:lnTo>
                    <a:pt x="4" y="98"/>
                  </a:lnTo>
                  <a:lnTo>
                    <a:pt x="4" y="102"/>
                  </a:lnTo>
                  <a:lnTo>
                    <a:pt x="7" y="113"/>
                  </a:lnTo>
                  <a:lnTo>
                    <a:pt x="15" y="127"/>
                  </a:lnTo>
                  <a:lnTo>
                    <a:pt x="24" y="141"/>
                  </a:lnTo>
                  <a:lnTo>
                    <a:pt x="31" y="148"/>
                  </a:lnTo>
                  <a:lnTo>
                    <a:pt x="35" y="135"/>
                  </a:lnTo>
                  <a:lnTo>
                    <a:pt x="40" y="114"/>
                  </a:lnTo>
                  <a:lnTo>
                    <a:pt x="41" y="95"/>
                  </a:lnTo>
                  <a:lnTo>
                    <a:pt x="41" y="82"/>
                  </a:lnTo>
                  <a:lnTo>
                    <a:pt x="38" y="68"/>
                  </a:lnTo>
                  <a:lnTo>
                    <a:pt x="37" y="54"/>
                  </a:lnTo>
                  <a:lnTo>
                    <a:pt x="37" y="39"/>
                  </a:lnTo>
                  <a:lnTo>
                    <a:pt x="38" y="28"/>
                  </a:lnTo>
                  <a:lnTo>
                    <a:pt x="41" y="25"/>
                  </a:lnTo>
                  <a:lnTo>
                    <a:pt x="43" y="25"/>
                  </a:lnTo>
                  <a:lnTo>
                    <a:pt x="43" y="30"/>
                  </a:lnTo>
                  <a:lnTo>
                    <a:pt x="41" y="36"/>
                  </a:lnTo>
                  <a:lnTo>
                    <a:pt x="41" y="45"/>
                  </a:lnTo>
                  <a:lnTo>
                    <a:pt x="43" y="54"/>
                  </a:lnTo>
                  <a:lnTo>
                    <a:pt x="46" y="64"/>
                  </a:lnTo>
                  <a:lnTo>
                    <a:pt x="49" y="70"/>
                  </a:lnTo>
                  <a:lnTo>
                    <a:pt x="53" y="54"/>
                  </a:lnTo>
                  <a:lnTo>
                    <a:pt x="61" y="34"/>
                  </a:lnTo>
                  <a:lnTo>
                    <a:pt x="68" y="15"/>
                  </a:lnTo>
                  <a:lnTo>
                    <a:pt x="78" y="3"/>
                  </a:lnTo>
                  <a:lnTo>
                    <a:pt x="83" y="0"/>
                  </a:lnTo>
                  <a:lnTo>
                    <a:pt x="84" y="0"/>
                  </a:lnTo>
                  <a:lnTo>
                    <a:pt x="83" y="3"/>
                  </a:lnTo>
                  <a:lnTo>
                    <a:pt x="80" y="8"/>
                  </a:lnTo>
                  <a:lnTo>
                    <a:pt x="74" y="18"/>
                  </a:lnTo>
                  <a:lnTo>
                    <a:pt x="68" y="37"/>
                  </a:lnTo>
                  <a:lnTo>
                    <a:pt x="62" y="56"/>
                  </a:lnTo>
                  <a:lnTo>
                    <a:pt x="59" y="68"/>
                  </a:lnTo>
                  <a:lnTo>
                    <a:pt x="66" y="67"/>
                  </a:lnTo>
                  <a:lnTo>
                    <a:pt x="74" y="65"/>
                  </a:lnTo>
                  <a:lnTo>
                    <a:pt x="81" y="61"/>
                  </a:lnTo>
                  <a:lnTo>
                    <a:pt x="87" y="58"/>
                  </a:lnTo>
                  <a:lnTo>
                    <a:pt x="90" y="55"/>
                  </a:lnTo>
                  <a:lnTo>
                    <a:pt x="93" y="55"/>
                  </a:lnTo>
                  <a:lnTo>
                    <a:pt x="92" y="58"/>
                  </a:lnTo>
                  <a:lnTo>
                    <a:pt x="89" y="61"/>
                  </a:lnTo>
                  <a:lnTo>
                    <a:pt x="83" y="67"/>
                  </a:lnTo>
                  <a:lnTo>
                    <a:pt x="72" y="74"/>
                  </a:lnTo>
                  <a:lnTo>
                    <a:pt x="62" y="80"/>
                  </a:lnTo>
                  <a:lnTo>
                    <a:pt x="56" y="85"/>
                  </a:lnTo>
                  <a:lnTo>
                    <a:pt x="53" y="101"/>
                  </a:lnTo>
                  <a:lnTo>
                    <a:pt x="50" y="121"/>
                  </a:lnTo>
                  <a:lnTo>
                    <a:pt x="46" y="139"/>
                  </a:lnTo>
                  <a:lnTo>
                    <a:pt x="43" y="150"/>
                  </a:lnTo>
                  <a:lnTo>
                    <a:pt x="50" y="150"/>
                  </a:lnTo>
                  <a:lnTo>
                    <a:pt x="58" y="148"/>
                  </a:lnTo>
                  <a:lnTo>
                    <a:pt x="65" y="148"/>
                  </a:lnTo>
                  <a:lnTo>
                    <a:pt x="74" y="147"/>
                  </a:lnTo>
                  <a:lnTo>
                    <a:pt x="80" y="145"/>
                  </a:lnTo>
                  <a:lnTo>
                    <a:pt x="87" y="144"/>
                  </a:lnTo>
                  <a:lnTo>
                    <a:pt x="92" y="141"/>
                  </a:lnTo>
                  <a:lnTo>
                    <a:pt x="94" y="139"/>
                  </a:lnTo>
                  <a:lnTo>
                    <a:pt x="97" y="136"/>
                  </a:lnTo>
                  <a:lnTo>
                    <a:pt x="100" y="136"/>
                  </a:lnTo>
                  <a:lnTo>
                    <a:pt x="99" y="139"/>
                  </a:lnTo>
                  <a:lnTo>
                    <a:pt x="96" y="142"/>
                  </a:lnTo>
                  <a:lnTo>
                    <a:pt x="93" y="145"/>
                  </a:lnTo>
                  <a:lnTo>
                    <a:pt x="87" y="148"/>
                  </a:lnTo>
                  <a:lnTo>
                    <a:pt x="80" y="153"/>
                  </a:lnTo>
                  <a:lnTo>
                    <a:pt x="71" y="155"/>
                  </a:lnTo>
                  <a:lnTo>
                    <a:pt x="62" y="160"/>
                  </a:lnTo>
                  <a:lnTo>
                    <a:pt x="55" y="163"/>
                  </a:lnTo>
                  <a:lnTo>
                    <a:pt x="49" y="164"/>
                  </a:lnTo>
                  <a:lnTo>
                    <a:pt x="44" y="166"/>
                  </a:lnTo>
                  <a:lnTo>
                    <a:pt x="40" y="172"/>
                  </a:lnTo>
                  <a:lnTo>
                    <a:pt x="37" y="181"/>
                  </a:lnTo>
                  <a:lnTo>
                    <a:pt x="35" y="189"/>
                  </a:lnTo>
                  <a:lnTo>
                    <a:pt x="35" y="197"/>
                  </a:lnTo>
                  <a:lnTo>
                    <a:pt x="38" y="200"/>
                  </a:lnTo>
                  <a:lnTo>
                    <a:pt x="44" y="200"/>
                  </a:lnTo>
                  <a:lnTo>
                    <a:pt x="50" y="200"/>
                  </a:lnTo>
                  <a:lnTo>
                    <a:pt x="56" y="198"/>
                  </a:lnTo>
                  <a:lnTo>
                    <a:pt x="68" y="194"/>
                  </a:lnTo>
                  <a:lnTo>
                    <a:pt x="80" y="188"/>
                  </a:lnTo>
                  <a:lnTo>
                    <a:pt x="90" y="182"/>
                  </a:lnTo>
                  <a:lnTo>
                    <a:pt x="97" y="178"/>
                  </a:lnTo>
                  <a:lnTo>
                    <a:pt x="100" y="173"/>
                  </a:lnTo>
                  <a:lnTo>
                    <a:pt x="103" y="172"/>
                  </a:lnTo>
                  <a:lnTo>
                    <a:pt x="103" y="173"/>
                  </a:lnTo>
                  <a:lnTo>
                    <a:pt x="100" y="179"/>
                  </a:lnTo>
                  <a:lnTo>
                    <a:pt x="93" y="189"/>
                  </a:lnTo>
                  <a:lnTo>
                    <a:pt x="84" y="203"/>
                  </a:lnTo>
                  <a:lnTo>
                    <a:pt x="74" y="213"/>
                  </a:lnTo>
                  <a:lnTo>
                    <a:pt x="66" y="221"/>
                  </a:lnTo>
                  <a:lnTo>
                    <a:pt x="65" y="218"/>
                  </a:lnTo>
                  <a:lnTo>
                    <a:pt x="63" y="213"/>
                  </a:lnTo>
                  <a:lnTo>
                    <a:pt x="62" y="210"/>
                  </a:lnTo>
                  <a:lnTo>
                    <a:pt x="61" y="207"/>
                  </a:lnTo>
                  <a:lnTo>
                    <a:pt x="53" y="203"/>
                  </a:lnTo>
                  <a:lnTo>
                    <a:pt x="44" y="201"/>
                  </a:lnTo>
                  <a:lnTo>
                    <a:pt x="35" y="203"/>
                  </a:lnTo>
                  <a:lnTo>
                    <a:pt x="28" y="206"/>
                  </a:lnTo>
                  <a:lnTo>
                    <a:pt x="24" y="212"/>
                  </a:lnTo>
                  <a:lnTo>
                    <a:pt x="22" y="216"/>
                  </a:lnTo>
                  <a:lnTo>
                    <a:pt x="22" y="221"/>
                  </a:lnTo>
                  <a:lnTo>
                    <a:pt x="24" y="225"/>
                  </a:lnTo>
                  <a:lnTo>
                    <a:pt x="18" y="231"/>
                  </a:lnTo>
                  <a:lnTo>
                    <a:pt x="10" y="237"/>
                  </a:lnTo>
                  <a:lnTo>
                    <a:pt x="4" y="241"/>
                  </a:lnTo>
                  <a:lnTo>
                    <a:pt x="1" y="244"/>
                  </a:lnTo>
                  <a:lnTo>
                    <a:pt x="7" y="237"/>
                  </a:lnTo>
                  <a:lnTo>
                    <a:pt x="13" y="228"/>
                  </a:lnTo>
                  <a:lnTo>
                    <a:pt x="16" y="222"/>
                  </a:lnTo>
                  <a:lnTo>
                    <a:pt x="16" y="216"/>
                  </a:lnTo>
                  <a:lnTo>
                    <a:pt x="13" y="213"/>
                  </a:lnTo>
                  <a:lnTo>
                    <a:pt x="9" y="210"/>
                  </a:lnTo>
                  <a:lnTo>
                    <a:pt x="4" y="209"/>
                  </a:lnTo>
                  <a:lnTo>
                    <a:pt x="0" y="21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28" name="Freeform 333"/>
            <p:cNvSpPr>
              <a:spLocks/>
            </p:cNvSpPr>
            <p:nvPr/>
          </p:nvSpPr>
          <p:spPr bwMode="auto">
            <a:xfrm>
              <a:off x="1832" y="1378"/>
              <a:ext cx="18" cy="31"/>
            </a:xfrm>
            <a:custGeom>
              <a:avLst/>
              <a:gdLst>
                <a:gd name="T0" fmla="*/ 18 w 18"/>
                <a:gd name="T1" fmla="*/ 28 h 31"/>
                <a:gd name="T2" fmla="*/ 15 w 18"/>
                <a:gd name="T3" fmla="*/ 28 h 31"/>
                <a:gd name="T4" fmla="*/ 10 w 18"/>
                <a:gd name="T5" fmla="*/ 28 h 31"/>
                <a:gd name="T6" fmla="*/ 6 w 18"/>
                <a:gd name="T7" fmla="*/ 30 h 31"/>
                <a:gd name="T8" fmla="*/ 3 w 18"/>
                <a:gd name="T9" fmla="*/ 31 h 31"/>
                <a:gd name="T10" fmla="*/ 1 w 18"/>
                <a:gd name="T11" fmla="*/ 22 h 31"/>
                <a:gd name="T12" fmla="*/ 0 w 18"/>
                <a:gd name="T13" fmla="*/ 17 h 31"/>
                <a:gd name="T14" fmla="*/ 0 w 18"/>
                <a:gd name="T15" fmla="*/ 9 h 31"/>
                <a:gd name="T16" fmla="*/ 0 w 18"/>
                <a:gd name="T17" fmla="*/ 3 h 31"/>
                <a:gd name="T18" fmla="*/ 0 w 18"/>
                <a:gd name="T19" fmla="*/ 0 h 31"/>
                <a:gd name="T20" fmla="*/ 1 w 18"/>
                <a:gd name="T21" fmla="*/ 0 h 31"/>
                <a:gd name="T22" fmla="*/ 3 w 18"/>
                <a:gd name="T23" fmla="*/ 2 h 31"/>
                <a:gd name="T24" fmla="*/ 3 w 18"/>
                <a:gd name="T25" fmla="*/ 5 h 31"/>
                <a:gd name="T26" fmla="*/ 4 w 18"/>
                <a:gd name="T27" fmla="*/ 9 h 31"/>
                <a:gd name="T28" fmla="*/ 9 w 18"/>
                <a:gd name="T29" fmla="*/ 17 h 31"/>
                <a:gd name="T30" fmla="*/ 13 w 18"/>
                <a:gd name="T31" fmla="*/ 24 h 31"/>
                <a:gd name="T32" fmla="*/ 18 w 18"/>
                <a:gd name="T33" fmla="*/ 28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28"/>
                  </a:moveTo>
                  <a:lnTo>
                    <a:pt x="15" y="28"/>
                  </a:lnTo>
                  <a:lnTo>
                    <a:pt x="10" y="28"/>
                  </a:lnTo>
                  <a:lnTo>
                    <a:pt x="6" y="30"/>
                  </a:lnTo>
                  <a:lnTo>
                    <a:pt x="3" y="31"/>
                  </a:lnTo>
                  <a:lnTo>
                    <a:pt x="1" y="22"/>
                  </a:lnTo>
                  <a:lnTo>
                    <a:pt x="0" y="17"/>
                  </a:lnTo>
                  <a:lnTo>
                    <a:pt x="0" y="9"/>
                  </a:lnTo>
                  <a:lnTo>
                    <a:pt x="0" y="3"/>
                  </a:lnTo>
                  <a:lnTo>
                    <a:pt x="0" y="0"/>
                  </a:lnTo>
                  <a:lnTo>
                    <a:pt x="1" y="0"/>
                  </a:lnTo>
                  <a:lnTo>
                    <a:pt x="3" y="2"/>
                  </a:lnTo>
                  <a:lnTo>
                    <a:pt x="3" y="5"/>
                  </a:lnTo>
                  <a:lnTo>
                    <a:pt x="4" y="9"/>
                  </a:lnTo>
                  <a:lnTo>
                    <a:pt x="9" y="17"/>
                  </a:lnTo>
                  <a:lnTo>
                    <a:pt x="13" y="24"/>
                  </a:lnTo>
                  <a:lnTo>
                    <a:pt x="18" y="28"/>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29" name="Freeform 334"/>
            <p:cNvSpPr>
              <a:spLocks/>
            </p:cNvSpPr>
            <p:nvPr/>
          </p:nvSpPr>
          <p:spPr bwMode="auto">
            <a:xfrm>
              <a:off x="1972" y="1369"/>
              <a:ext cx="331" cy="203"/>
            </a:xfrm>
            <a:custGeom>
              <a:avLst/>
              <a:gdLst>
                <a:gd name="T0" fmla="*/ 33 w 331"/>
                <a:gd name="T1" fmla="*/ 142 h 203"/>
                <a:gd name="T2" fmla="*/ 64 w 331"/>
                <a:gd name="T3" fmla="*/ 123 h 203"/>
                <a:gd name="T4" fmla="*/ 84 w 331"/>
                <a:gd name="T5" fmla="*/ 76 h 203"/>
                <a:gd name="T6" fmla="*/ 108 w 331"/>
                <a:gd name="T7" fmla="*/ 39 h 203"/>
                <a:gd name="T8" fmla="*/ 140 w 331"/>
                <a:gd name="T9" fmla="*/ 5 h 203"/>
                <a:gd name="T10" fmla="*/ 149 w 331"/>
                <a:gd name="T11" fmla="*/ 3 h 203"/>
                <a:gd name="T12" fmla="*/ 130 w 331"/>
                <a:gd name="T13" fmla="*/ 26 h 203"/>
                <a:gd name="T14" fmla="*/ 99 w 331"/>
                <a:gd name="T15" fmla="*/ 62 h 203"/>
                <a:gd name="T16" fmla="*/ 86 w 331"/>
                <a:gd name="T17" fmla="*/ 99 h 203"/>
                <a:gd name="T18" fmla="*/ 89 w 331"/>
                <a:gd name="T19" fmla="*/ 110 h 203"/>
                <a:gd name="T20" fmla="*/ 111 w 331"/>
                <a:gd name="T21" fmla="*/ 95 h 203"/>
                <a:gd name="T22" fmla="*/ 134 w 331"/>
                <a:gd name="T23" fmla="*/ 80 h 203"/>
                <a:gd name="T24" fmla="*/ 167 w 331"/>
                <a:gd name="T25" fmla="*/ 42 h 203"/>
                <a:gd name="T26" fmla="*/ 214 w 331"/>
                <a:gd name="T27" fmla="*/ 8 h 203"/>
                <a:gd name="T28" fmla="*/ 233 w 331"/>
                <a:gd name="T29" fmla="*/ 5 h 203"/>
                <a:gd name="T30" fmla="*/ 193 w 331"/>
                <a:gd name="T31" fmla="*/ 33 h 203"/>
                <a:gd name="T32" fmla="*/ 155 w 331"/>
                <a:gd name="T33" fmla="*/ 74 h 203"/>
                <a:gd name="T34" fmla="*/ 160 w 331"/>
                <a:gd name="T35" fmla="*/ 82 h 203"/>
                <a:gd name="T36" fmla="*/ 198 w 331"/>
                <a:gd name="T37" fmla="*/ 74 h 203"/>
                <a:gd name="T38" fmla="*/ 239 w 331"/>
                <a:gd name="T39" fmla="*/ 51 h 203"/>
                <a:gd name="T40" fmla="*/ 287 w 331"/>
                <a:gd name="T41" fmla="*/ 28 h 203"/>
                <a:gd name="T42" fmla="*/ 300 w 331"/>
                <a:gd name="T43" fmla="*/ 28 h 203"/>
                <a:gd name="T44" fmla="*/ 263 w 331"/>
                <a:gd name="T45" fmla="*/ 46 h 203"/>
                <a:gd name="T46" fmla="*/ 230 w 331"/>
                <a:gd name="T47" fmla="*/ 71 h 203"/>
                <a:gd name="T48" fmla="*/ 264 w 331"/>
                <a:gd name="T49" fmla="*/ 74 h 203"/>
                <a:gd name="T50" fmla="*/ 312 w 331"/>
                <a:gd name="T51" fmla="*/ 64 h 203"/>
                <a:gd name="T52" fmla="*/ 331 w 331"/>
                <a:gd name="T53" fmla="*/ 58 h 203"/>
                <a:gd name="T54" fmla="*/ 303 w 331"/>
                <a:gd name="T55" fmla="*/ 76 h 203"/>
                <a:gd name="T56" fmla="*/ 247 w 331"/>
                <a:gd name="T57" fmla="*/ 91 h 203"/>
                <a:gd name="T58" fmla="*/ 253 w 331"/>
                <a:gd name="T59" fmla="*/ 107 h 203"/>
                <a:gd name="T60" fmla="*/ 288 w 331"/>
                <a:gd name="T61" fmla="*/ 125 h 203"/>
                <a:gd name="T62" fmla="*/ 303 w 331"/>
                <a:gd name="T63" fmla="*/ 136 h 203"/>
                <a:gd name="T64" fmla="*/ 264 w 331"/>
                <a:gd name="T65" fmla="*/ 125 h 203"/>
                <a:gd name="T66" fmla="*/ 217 w 331"/>
                <a:gd name="T67" fmla="*/ 101 h 203"/>
                <a:gd name="T68" fmla="*/ 192 w 331"/>
                <a:gd name="T69" fmla="*/ 98 h 203"/>
                <a:gd name="T70" fmla="*/ 167 w 331"/>
                <a:gd name="T71" fmla="*/ 101 h 203"/>
                <a:gd name="T72" fmla="*/ 176 w 331"/>
                <a:gd name="T73" fmla="*/ 120 h 203"/>
                <a:gd name="T74" fmla="*/ 204 w 331"/>
                <a:gd name="T75" fmla="*/ 142 h 203"/>
                <a:gd name="T76" fmla="*/ 235 w 331"/>
                <a:gd name="T77" fmla="*/ 160 h 203"/>
                <a:gd name="T78" fmla="*/ 245 w 331"/>
                <a:gd name="T79" fmla="*/ 173 h 203"/>
                <a:gd name="T80" fmla="*/ 201 w 331"/>
                <a:gd name="T81" fmla="*/ 148 h 203"/>
                <a:gd name="T82" fmla="*/ 158 w 331"/>
                <a:gd name="T83" fmla="*/ 120 h 203"/>
                <a:gd name="T84" fmla="*/ 136 w 331"/>
                <a:gd name="T85" fmla="*/ 111 h 203"/>
                <a:gd name="T86" fmla="*/ 96 w 331"/>
                <a:gd name="T87" fmla="*/ 125 h 203"/>
                <a:gd name="T88" fmla="*/ 90 w 331"/>
                <a:gd name="T89" fmla="*/ 138 h 203"/>
                <a:gd name="T90" fmla="*/ 120 w 331"/>
                <a:gd name="T91" fmla="*/ 162 h 203"/>
                <a:gd name="T92" fmla="*/ 164 w 331"/>
                <a:gd name="T93" fmla="*/ 193 h 203"/>
                <a:gd name="T94" fmla="*/ 170 w 331"/>
                <a:gd name="T95" fmla="*/ 203 h 203"/>
                <a:gd name="T96" fmla="*/ 127 w 331"/>
                <a:gd name="T97" fmla="*/ 176 h 203"/>
                <a:gd name="T98" fmla="*/ 80 w 331"/>
                <a:gd name="T99" fmla="*/ 148 h 203"/>
                <a:gd name="T100" fmla="*/ 53 w 331"/>
                <a:gd name="T101" fmla="*/ 153 h 203"/>
                <a:gd name="T102" fmla="*/ 9 w 331"/>
                <a:gd name="T103" fmla="*/ 166 h 203"/>
                <a:gd name="T104" fmla="*/ 7 w 331"/>
                <a:gd name="T105" fmla="*/ 162 h 20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3"/>
                <a:gd name="T161" fmla="*/ 331 w 331"/>
                <a:gd name="T162" fmla="*/ 203 h 20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3">
                  <a:moveTo>
                    <a:pt x="13" y="156"/>
                  </a:moveTo>
                  <a:lnTo>
                    <a:pt x="18" y="151"/>
                  </a:lnTo>
                  <a:lnTo>
                    <a:pt x="25" y="147"/>
                  </a:lnTo>
                  <a:lnTo>
                    <a:pt x="33" y="142"/>
                  </a:lnTo>
                  <a:lnTo>
                    <a:pt x="43" y="138"/>
                  </a:lnTo>
                  <a:lnTo>
                    <a:pt x="50" y="132"/>
                  </a:lnTo>
                  <a:lnTo>
                    <a:pt x="59" y="128"/>
                  </a:lnTo>
                  <a:lnTo>
                    <a:pt x="64" y="123"/>
                  </a:lnTo>
                  <a:lnTo>
                    <a:pt x="67" y="120"/>
                  </a:lnTo>
                  <a:lnTo>
                    <a:pt x="69" y="110"/>
                  </a:lnTo>
                  <a:lnTo>
                    <a:pt x="77" y="94"/>
                  </a:lnTo>
                  <a:lnTo>
                    <a:pt x="84" y="76"/>
                  </a:lnTo>
                  <a:lnTo>
                    <a:pt x="90" y="62"/>
                  </a:lnTo>
                  <a:lnTo>
                    <a:pt x="95" y="57"/>
                  </a:lnTo>
                  <a:lnTo>
                    <a:pt x="100" y="48"/>
                  </a:lnTo>
                  <a:lnTo>
                    <a:pt x="108" y="39"/>
                  </a:lnTo>
                  <a:lnTo>
                    <a:pt x="117" y="28"/>
                  </a:lnTo>
                  <a:lnTo>
                    <a:pt x="126" y="20"/>
                  </a:lnTo>
                  <a:lnTo>
                    <a:pt x="133" y="11"/>
                  </a:lnTo>
                  <a:lnTo>
                    <a:pt x="140" y="5"/>
                  </a:lnTo>
                  <a:lnTo>
                    <a:pt x="145" y="2"/>
                  </a:lnTo>
                  <a:lnTo>
                    <a:pt x="149" y="0"/>
                  </a:lnTo>
                  <a:lnTo>
                    <a:pt x="151" y="2"/>
                  </a:lnTo>
                  <a:lnTo>
                    <a:pt x="149" y="3"/>
                  </a:lnTo>
                  <a:lnTo>
                    <a:pt x="146" y="6"/>
                  </a:lnTo>
                  <a:lnTo>
                    <a:pt x="143" y="11"/>
                  </a:lnTo>
                  <a:lnTo>
                    <a:pt x="137" y="17"/>
                  </a:lnTo>
                  <a:lnTo>
                    <a:pt x="130" y="26"/>
                  </a:lnTo>
                  <a:lnTo>
                    <a:pt x="121" y="34"/>
                  </a:lnTo>
                  <a:lnTo>
                    <a:pt x="112" y="45"/>
                  </a:lnTo>
                  <a:lnTo>
                    <a:pt x="105" y="55"/>
                  </a:lnTo>
                  <a:lnTo>
                    <a:pt x="99" y="62"/>
                  </a:lnTo>
                  <a:lnTo>
                    <a:pt x="96" y="68"/>
                  </a:lnTo>
                  <a:lnTo>
                    <a:pt x="92" y="79"/>
                  </a:lnTo>
                  <a:lnTo>
                    <a:pt x="89" y="89"/>
                  </a:lnTo>
                  <a:lnTo>
                    <a:pt x="86" y="99"/>
                  </a:lnTo>
                  <a:lnTo>
                    <a:pt x="86" y="107"/>
                  </a:lnTo>
                  <a:lnTo>
                    <a:pt x="86" y="110"/>
                  </a:lnTo>
                  <a:lnTo>
                    <a:pt x="86" y="111"/>
                  </a:lnTo>
                  <a:lnTo>
                    <a:pt x="89" y="110"/>
                  </a:lnTo>
                  <a:lnTo>
                    <a:pt x="95" y="107"/>
                  </a:lnTo>
                  <a:lnTo>
                    <a:pt x="99" y="104"/>
                  </a:lnTo>
                  <a:lnTo>
                    <a:pt x="103" y="99"/>
                  </a:lnTo>
                  <a:lnTo>
                    <a:pt x="111" y="95"/>
                  </a:lnTo>
                  <a:lnTo>
                    <a:pt x="117" y="91"/>
                  </a:lnTo>
                  <a:lnTo>
                    <a:pt x="123" y="86"/>
                  </a:lnTo>
                  <a:lnTo>
                    <a:pt x="130" y="83"/>
                  </a:lnTo>
                  <a:lnTo>
                    <a:pt x="134" y="80"/>
                  </a:lnTo>
                  <a:lnTo>
                    <a:pt x="139" y="79"/>
                  </a:lnTo>
                  <a:lnTo>
                    <a:pt x="146" y="65"/>
                  </a:lnTo>
                  <a:lnTo>
                    <a:pt x="155" y="54"/>
                  </a:lnTo>
                  <a:lnTo>
                    <a:pt x="167" y="42"/>
                  </a:lnTo>
                  <a:lnTo>
                    <a:pt x="180" y="30"/>
                  </a:lnTo>
                  <a:lnTo>
                    <a:pt x="193" y="21"/>
                  </a:lnTo>
                  <a:lnTo>
                    <a:pt x="205" y="12"/>
                  </a:lnTo>
                  <a:lnTo>
                    <a:pt x="214" y="8"/>
                  </a:lnTo>
                  <a:lnTo>
                    <a:pt x="222" y="5"/>
                  </a:lnTo>
                  <a:lnTo>
                    <a:pt x="229" y="3"/>
                  </a:lnTo>
                  <a:lnTo>
                    <a:pt x="233" y="3"/>
                  </a:lnTo>
                  <a:lnTo>
                    <a:pt x="233" y="5"/>
                  </a:lnTo>
                  <a:lnTo>
                    <a:pt x="227" y="8"/>
                  </a:lnTo>
                  <a:lnTo>
                    <a:pt x="217" y="14"/>
                  </a:lnTo>
                  <a:lnTo>
                    <a:pt x="205" y="23"/>
                  </a:lnTo>
                  <a:lnTo>
                    <a:pt x="193" y="33"/>
                  </a:lnTo>
                  <a:lnTo>
                    <a:pt x="182" y="43"/>
                  </a:lnTo>
                  <a:lnTo>
                    <a:pt x="171" y="55"/>
                  </a:lnTo>
                  <a:lnTo>
                    <a:pt x="162" y="65"/>
                  </a:lnTo>
                  <a:lnTo>
                    <a:pt x="155" y="74"/>
                  </a:lnTo>
                  <a:lnTo>
                    <a:pt x="154" y="80"/>
                  </a:lnTo>
                  <a:lnTo>
                    <a:pt x="154" y="83"/>
                  </a:lnTo>
                  <a:lnTo>
                    <a:pt x="157" y="83"/>
                  </a:lnTo>
                  <a:lnTo>
                    <a:pt x="160" y="82"/>
                  </a:lnTo>
                  <a:lnTo>
                    <a:pt x="167" y="82"/>
                  </a:lnTo>
                  <a:lnTo>
                    <a:pt x="177" y="80"/>
                  </a:lnTo>
                  <a:lnTo>
                    <a:pt x="189" y="77"/>
                  </a:lnTo>
                  <a:lnTo>
                    <a:pt x="198" y="74"/>
                  </a:lnTo>
                  <a:lnTo>
                    <a:pt x="205" y="74"/>
                  </a:lnTo>
                  <a:lnTo>
                    <a:pt x="214" y="67"/>
                  </a:lnTo>
                  <a:lnTo>
                    <a:pt x="226" y="58"/>
                  </a:lnTo>
                  <a:lnTo>
                    <a:pt x="239" y="51"/>
                  </a:lnTo>
                  <a:lnTo>
                    <a:pt x="253" y="45"/>
                  </a:lnTo>
                  <a:lnTo>
                    <a:pt x="266" y="39"/>
                  </a:lnTo>
                  <a:lnTo>
                    <a:pt x="278" y="33"/>
                  </a:lnTo>
                  <a:lnTo>
                    <a:pt x="287" y="28"/>
                  </a:lnTo>
                  <a:lnTo>
                    <a:pt x="292" y="26"/>
                  </a:lnTo>
                  <a:lnTo>
                    <a:pt x="298" y="24"/>
                  </a:lnTo>
                  <a:lnTo>
                    <a:pt x="301" y="26"/>
                  </a:lnTo>
                  <a:lnTo>
                    <a:pt x="300" y="28"/>
                  </a:lnTo>
                  <a:lnTo>
                    <a:pt x="292" y="33"/>
                  </a:lnTo>
                  <a:lnTo>
                    <a:pt x="284" y="36"/>
                  </a:lnTo>
                  <a:lnTo>
                    <a:pt x="273" y="40"/>
                  </a:lnTo>
                  <a:lnTo>
                    <a:pt x="263" y="46"/>
                  </a:lnTo>
                  <a:lnTo>
                    <a:pt x="253" y="52"/>
                  </a:lnTo>
                  <a:lnTo>
                    <a:pt x="244" y="58"/>
                  </a:lnTo>
                  <a:lnTo>
                    <a:pt x="236" y="65"/>
                  </a:lnTo>
                  <a:lnTo>
                    <a:pt x="230" y="71"/>
                  </a:lnTo>
                  <a:lnTo>
                    <a:pt x="227" y="76"/>
                  </a:lnTo>
                  <a:lnTo>
                    <a:pt x="238" y="77"/>
                  </a:lnTo>
                  <a:lnTo>
                    <a:pt x="251" y="76"/>
                  </a:lnTo>
                  <a:lnTo>
                    <a:pt x="264" y="74"/>
                  </a:lnTo>
                  <a:lnTo>
                    <a:pt x="278" y="73"/>
                  </a:lnTo>
                  <a:lnTo>
                    <a:pt x="291" y="70"/>
                  </a:lnTo>
                  <a:lnTo>
                    <a:pt x="303" y="67"/>
                  </a:lnTo>
                  <a:lnTo>
                    <a:pt x="312" y="64"/>
                  </a:lnTo>
                  <a:lnTo>
                    <a:pt x="318" y="61"/>
                  </a:lnTo>
                  <a:lnTo>
                    <a:pt x="325" y="58"/>
                  </a:lnTo>
                  <a:lnTo>
                    <a:pt x="331" y="57"/>
                  </a:lnTo>
                  <a:lnTo>
                    <a:pt x="331" y="58"/>
                  </a:lnTo>
                  <a:lnTo>
                    <a:pt x="326" y="62"/>
                  </a:lnTo>
                  <a:lnTo>
                    <a:pt x="320" y="65"/>
                  </a:lnTo>
                  <a:lnTo>
                    <a:pt x="313" y="70"/>
                  </a:lnTo>
                  <a:lnTo>
                    <a:pt x="303" y="76"/>
                  </a:lnTo>
                  <a:lnTo>
                    <a:pt x="289" y="80"/>
                  </a:lnTo>
                  <a:lnTo>
                    <a:pt x="276" y="85"/>
                  </a:lnTo>
                  <a:lnTo>
                    <a:pt x="261" y="89"/>
                  </a:lnTo>
                  <a:lnTo>
                    <a:pt x="247" y="91"/>
                  </a:lnTo>
                  <a:lnTo>
                    <a:pt x="232" y="91"/>
                  </a:lnTo>
                  <a:lnTo>
                    <a:pt x="236" y="95"/>
                  </a:lnTo>
                  <a:lnTo>
                    <a:pt x="244" y="101"/>
                  </a:lnTo>
                  <a:lnTo>
                    <a:pt x="253" y="107"/>
                  </a:lnTo>
                  <a:lnTo>
                    <a:pt x="263" y="111"/>
                  </a:lnTo>
                  <a:lnTo>
                    <a:pt x="272" y="117"/>
                  </a:lnTo>
                  <a:lnTo>
                    <a:pt x="281" y="122"/>
                  </a:lnTo>
                  <a:lnTo>
                    <a:pt x="288" y="125"/>
                  </a:lnTo>
                  <a:lnTo>
                    <a:pt x="294" y="128"/>
                  </a:lnTo>
                  <a:lnTo>
                    <a:pt x="301" y="130"/>
                  </a:lnTo>
                  <a:lnTo>
                    <a:pt x="304" y="135"/>
                  </a:lnTo>
                  <a:lnTo>
                    <a:pt x="303" y="136"/>
                  </a:lnTo>
                  <a:lnTo>
                    <a:pt x="295" y="135"/>
                  </a:lnTo>
                  <a:lnTo>
                    <a:pt x="288" y="132"/>
                  </a:lnTo>
                  <a:lnTo>
                    <a:pt x="278" y="129"/>
                  </a:lnTo>
                  <a:lnTo>
                    <a:pt x="264" y="125"/>
                  </a:lnTo>
                  <a:lnTo>
                    <a:pt x="251" y="119"/>
                  </a:lnTo>
                  <a:lnTo>
                    <a:pt x="238" y="113"/>
                  </a:lnTo>
                  <a:lnTo>
                    <a:pt x="226" y="107"/>
                  </a:lnTo>
                  <a:lnTo>
                    <a:pt x="217" y="101"/>
                  </a:lnTo>
                  <a:lnTo>
                    <a:pt x="211" y="96"/>
                  </a:lnTo>
                  <a:lnTo>
                    <a:pt x="205" y="96"/>
                  </a:lnTo>
                  <a:lnTo>
                    <a:pt x="199" y="98"/>
                  </a:lnTo>
                  <a:lnTo>
                    <a:pt x="192" y="98"/>
                  </a:lnTo>
                  <a:lnTo>
                    <a:pt x="185" y="99"/>
                  </a:lnTo>
                  <a:lnTo>
                    <a:pt x="179" y="99"/>
                  </a:lnTo>
                  <a:lnTo>
                    <a:pt x="171" y="101"/>
                  </a:lnTo>
                  <a:lnTo>
                    <a:pt x="167" y="101"/>
                  </a:lnTo>
                  <a:lnTo>
                    <a:pt x="162" y="102"/>
                  </a:lnTo>
                  <a:lnTo>
                    <a:pt x="165" y="108"/>
                  </a:lnTo>
                  <a:lnTo>
                    <a:pt x="170" y="114"/>
                  </a:lnTo>
                  <a:lnTo>
                    <a:pt x="176" y="120"/>
                  </a:lnTo>
                  <a:lnTo>
                    <a:pt x="183" y="126"/>
                  </a:lnTo>
                  <a:lnTo>
                    <a:pt x="191" y="132"/>
                  </a:lnTo>
                  <a:lnTo>
                    <a:pt x="196" y="138"/>
                  </a:lnTo>
                  <a:lnTo>
                    <a:pt x="204" y="142"/>
                  </a:lnTo>
                  <a:lnTo>
                    <a:pt x="208" y="145"/>
                  </a:lnTo>
                  <a:lnTo>
                    <a:pt x="217" y="151"/>
                  </a:lnTo>
                  <a:lnTo>
                    <a:pt x="226" y="156"/>
                  </a:lnTo>
                  <a:lnTo>
                    <a:pt x="235" y="160"/>
                  </a:lnTo>
                  <a:lnTo>
                    <a:pt x="241" y="163"/>
                  </a:lnTo>
                  <a:lnTo>
                    <a:pt x="245" y="167"/>
                  </a:lnTo>
                  <a:lnTo>
                    <a:pt x="248" y="172"/>
                  </a:lnTo>
                  <a:lnTo>
                    <a:pt x="245" y="173"/>
                  </a:lnTo>
                  <a:lnTo>
                    <a:pt x="235" y="167"/>
                  </a:lnTo>
                  <a:lnTo>
                    <a:pt x="226" y="162"/>
                  </a:lnTo>
                  <a:lnTo>
                    <a:pt x="214" y="156"/>
                  </a:lnTo>
                  <a:lnTo>
                    <a:pt x="201" y="148"/>
                  </a:lnTo>
                  <a:lnTo>
                    <a:pt x="189" y="139"/>
                  </a:lnTo>
                  <a:lnTo>
                    <a:pt x="176" y="132"/>
                  </a:lnTo>
                  <a:lnTo>
                    <a:pt x="165" y="126"/>
                  </a:lnTo>
                  <a:lnTo>
                    <a:pt x="158" y="120"/>
                  </a:lnTo>
                  <a:lnTo>
                    <a:pt x="152" y="116"/>
                  </a:lnTo>
                  <a:lnTo>
                    <a:pt x="146" y="111"/>
                  </a:lnTo>
                  <a:lnTo>
                    <a:pt x="140" y="110"/>
                  </a:lnTo>
                  <a:lnTo>
                    <a:pt x="136" y="111"/>
                  </a:lnTo>
                  <a:lnTo>
                    <a:pt x="130" y="114"/>
                  </a:lnTo>
                  <a:lnTo>
                    <a:pt x="121" y="117"/>
                  </a:lnTo>
                  <a:lnTo>
                    <a:pt x="108" y="122"/>
                  </a:lnTo>
                  <a:lnTo>
                    <a:pt x="96" y="125"/>
                  </a:lnTo>
                  <a:lnTo>
                    <a:pt x="89" y="129"/>
                  </a:lnTo>
                  <a:lnTo>
                    <a:pt x="87" y="132"/>
                  </a:lnTo>
                  <a:lnTo>
                    <a:pt x="87" y="133"/>
                  </a:lnTo>
                  <a:lnTo>
                    <a:pt x="90" y="138"/>
                  </a:lnTo>
                  <a:lnTo>
                    <a:pt x="96" y="142"/>
                  </a:lnTo>
                  <a:lnTo>
                    <a:pt x="102" y="147"/>
                  </a:lnTo>
                  <a:lnTo>
                    <a:pt x="109" y="154"/>
                  </a:lnTo>
                  <a:lnTo>
                    <a:pt x="120" y="162"/>
                  </a:lnTo>
                  <a:lnTo>
                    <a:pt x="131" y="170"/>
                  </a:lnTo>
                  <a:lnTo>
                    <a:pt x="143" y="179"/>
                  </a:lnTo>
                  <a:lnTo>
                    <a:pt x="155" y="187"/>
                  </a:lnTo>
                  <a:lnTo>
                    <a:pt x="164" y="193"/>
                  </a:lnTo>
                  <a:lnTo>
                    <a:pt x="171" y="196"/>
                  </a:lnTo>
                  <a:lnTo>
                    <a:pt x="179" y="200"/>
                  </a:lnTo>
                  <a:lnTo>
                    <a:pt x="177" y="203"/>
                  </a:lnTo>
                  <a:lnTo>
                    <a:pt x="170" y="203"/>
                  </a:lnTo>
                  <a:lnTo>
                    <a:pt x="160" y="197"/>
                  </a:lnTo>
                  <a:lnTo>
                    <a:pt x="151" y="191"/>
                  </a:lnTo>
                  <a:lnTo>
                    <a:pt x="140" y="184"/>
                  </a:lnTo>
                  <a:lnTo>
                    <a:pt x="127" y="176"/>
                  </a:lnTo>
                  <a:lnTo>
                    <a:pt x="114" y="167"/>
                  </a:lnTo>
                  <a:lnTo>
                    <a:pt x="100" y="160"/>
                  </a:lnTo>
                  <a:lnTo>
                    <a:pt x="89" y="154"/>
                  </a:lnTo>
                  <a:lnTo>
                    <a:pt x="80" y="148"/>
                  </a:lnTo>
                  <a:lnTo>
                    <a:pt x="75" y="147"/>
                  </a:lnTo>
                  <a:lnTo>
                    <a:pt x="71" y="147"/>
                  </a:lnTo>
                  <a:lnTo>
                    <a:pt x="64" y="150"/>
                  </a:lnTo>
                  <a:lnTo>
                    <a:pt x="53" y="153"/>
                  </a:lnTo>
                  <a:lnTo>
                    <a:pt x="41" y="157"/>
                  </a:lnTo>
                  <a:lnTo>
                    <a:pt x="30" y="160"/>
                  </a:lnTo>
                  <a:lnTo>
                    <a:pt x="18" y="164"/>
                  </a:lnTo>
                  <a:lnTo>
                    <a:pt x="9" y="166"/>
                  </a:lnTo>
                  <a:lnTo>
                    <a:pt x="3" y="167"/>
                  </a:lnTo>
                  <a:lnTo>
                    <a:pt x="0" y="167"/>
                  </a:lnTo>
                  <a:lnTo>
                    <a:pt x="2" y="164"/>
                  </a:lnTo>
                  <a:lnTo>
                    <a:pt x="7" y="162"/>
                  </a:lnTo>
                  <a:lnTo>
                    <a:pt x="13" y="156"/>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30" name="Freeform 335"/>
            <p:cNvSpPr>
              <a:spLocks/>
            </p:cNvSpPr>
            <p:nvPr/>
          </p:nvSpPr>
          <p:spPr bwMode="auto">
            <a:xfrm>
              <a:off x="1906" y="1573"/>
              <a:ext cx="239" cy="200"/>
            </a:xfrm>
            <a:custGeom>
              <a:avLst/>
              <a:gdLst>
                <a:gd name="T0" fmla="*/ 28 w 239"/>
                <a:gd name="T1" fmla="*/ 17 h 200"/>
                <a:gd name="T2" fmla="*/ 59 w 239"/>
                <a:gd name="T3" fmla="*/ 20 h 200"/>
                <a:gd name="T4" fmla="*/ 107 w 239"/>
                <a:gd name="T5" fmla="*/ 12 h 200"/>
                <a:gd name="T6" fmla="*/ 152 w 239"/>
                <a:gd name="T7" fmla="*/ 12 h 200"/>
                <a:gd name="T8" fmla="*/ 166 w 239"/>
                <a:gd name="T9" fmla="*/ 21 h 200"/>
                <a:gd name="T10" fmla="*/ 141 w 239"/>
                <a:gd name="T11" fmla="*/ 21 h 200"/>
                <a:gd name="T12" fmla="*/ 102 w 239"/>
                <a:gd name="T13" fmla="*/ 23 h 200"/>
                <a:gd name="T14" fmla="*/ 65 w 239"/>
                <a:gd name="T15" fmla="*/ 30 h 200"/>
                <a:gd name="T16" fmla="*/ 71 w 239"/>
                <a:gd name="T17" fmla="*/ 39 h 200"/>
                <a:gd name="T18" fmla="*/ 91 w 239"/>
                <a:gd name="T19" fmla="*/ 48 h 200"/>
                <a:gd name="T20" fmla="*/ 104 w 239"/>
                <a:gd name="T21" fmla="*/ 55 h 200"/>
                <a:gd name="T22" fmla="*/ 149 w 239"/>
                <a:gd name="T23" fmla="*/ 54 h 200"/>
                <a:gd name="T24" fmla="*/ 197 w 239"/>
                <a:gd name="T25" fmla="*/ 61 h 200"/>
                <a:gd name="T26" fmla="*/ 224 w 239"/>
                <a:gd name="T27" fmla="*/ 76 h 200"/>
                <a:gd name="T28" fmla="*/ 211 w 239"/>
                <a:gd name="T29" fmla="*/ 74 h 200"/>
                <a:gd name="T30" fmla="*/ 180 w 239"/>
                <a:gd name="T31" fmla="*/ 67 h 200"/>
                <a:gd name="T32" fmla="*/ 140 w 239"/>
                <a:gd name="T33" fmla="*/ 64 h 200"/>
                <a:gd name="T34" fmla="*/ 133 w 239"/>
                <a:gd name="T35" fmla="*/ 74 h 200"/>
                <a:gd name="T36" fmla="*/ 152 w 239"/>
                <a:gd name="T37" fmla="*/ 89 h 200"/>
                <a:gd name="T38" fmla="*/ 184 w 239"/>
                <a:gd name="T39" fmla="*/ 94 h 200"/>
                <a:gd name="T40" fmla="*/ 223 w 239"/>
                <a:gd name="T41" fmla="*/ 108 h 200"/>
                <a:gd name="T42" fmla="*/ 231 w 239"/>
                <a:gd name="T43" fmla="*/ 126 h 200"/>
                <a:gd name="T44" fmla="*/ 205 w 239"/>
                <a:gd name="T45" fmla="*/ 111 h 200"/>
                <a:gd name="T46" fmla="*/ 177 w 239"/>
                <a:gd name="T47" fmla="*/ 104 h 200"/>
                <a:gd name="T48" fmla="*/ 189 w 239"/>
                <a:gd name="T49" fmla="*/ 126 h 200"/>
                <a:gd name="T50" fmla="*/ 217 w 239"/>
                <a:gd name="T51" fmla="*/ 154 h 200"/>
                <a:gd name="T52" fmla="*/ 230 w 239"/>
                <a:gd name="T53" fmla="*/ 170 h 200"/>
                <a:gd name="T54" fmla="*/ 236 w 239"/>
                <a:gd name="T55" fmla="*/ 193 h 200"/>
                <a:gd name="T56" fmla="*/ 223 w 239"/>
                <a:gd name="T57" fmla="*/ 178 h 200"/>
                <a:gd name="T58" fmla="*/ 186 w 239"/>
                <a:gd name="T59" fmla="*/ 135 h 200"/>
                <a:gd name="T60" fmla="*/ 161 w 239"/>
                <a:gd name="T61" fmla="*/ 110 h 200"/>
                <a:gd name="T62" fmla="*/ 153 w 239"/>
                <a:gd name="T63" fmla="*/ 116 h 200"/>
                <a:gd name="T64" fmla="*/ 165 w 239"/>
                <a:gd name="T65" fmla="*/ 150 h 200"/>
                <a:gd name="T66" fmla="*/ 177 w 239"/>
                <a:gd name="T67" fmla="*/ 182 h 200"/>
                <a:gd name="T68" fmla="*/ 168 w 239"/>
                <a:gd name="T69" fmla="*/ 175 h 200"/>
                <a:gd name="T70" fmla="*/ 143 w 239"/>
                <a:gd name="T71" fmla="*/ 117 h 200"/>
                <a:gd name="T72" fmla="*/ 118 w 239"/>
                <a:gd name="T73" fmla="*/ 82 h 200"/>
                <a:gd name="T74" fmla="*/ 100 w 239"/>
                <a:gd name="T75" fmla="*/ 70 h 200"/>
                <a:gd name="T76" fmla="*/ 94 w 239"/>
                <a:gd name="T77" fmla="*/ 77 h 200"/>
                <a:gd name="T78" fmla="*/ 107 w 239"/>
                <a:gd name="T79" fmla="*/ 135 h 200"/>
                <a:gd name="T80" fmla="*/ 125 w 239"/>
                <a:gd name="T81" fmla="*/ 164 h 200"/>
                <a:gd name="T82" fmla="*/ 106 w 239"/>
                <a:gd name="T83" fmla="*/ 145 h 200"/>
                <a:gd name="T84" fmla="*/ 85 w 239"/>
                <a:gd name="T85" fmla="*/ 62 h 200"/>
                <a:gd name="T86" fmla="*/ 56 w 239"/>
                <a:gd name="T87" fmla="*/ 45 h 200"/>
                <a:gd name="T88" fmla="*/ 47 w 239"/>
                <a:gd name="T89" fmla="*/ 64 h 200"/>
                <a:gd name="T90" fmla="*/ 54 w 239"/>
                <a:gd name="T91" fmla="*/ 102 h 200"/>
                <a:gd name="T92" fmla="*/ 65 w 239"/>
                <a:gd name="T93" fmla="*/ 145 h 200"/>
                <a:gd name="T94" fmla="*/ 56 w 239"/>
                <a:gd name="T95" fmla="*/ 141 h 200"/>
                <a:gd name="T96" fmla="*/ 44 w 239"/>
                <a:gd name="T97" fmla="*/ 83 h 200"/>
                <a:gd name="T98" fmla="*/ 22 w 239"/>
                <a:gd name="T99" fmla="*/ 26 h 200"/>
                <a:gd name="T100" fmla="*/ 0 w 239"/>
                <a:gd name="T101" fmla="*/ 3 h 200"/>
                <a:gd name="T102" fmla="*/ 4 w 239"/>
                <a:gd name="T103" fmla="*/ 0 h 2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0"/>
                <a:gd name="T158" fmla="*/ 239 w 239"/>
                <a:gd name="T159" fmla="*/ 200 h 2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0">
                  <a:moveTo>
                    <a:pt x="9" y="2"/>
                  </a:moveTo>
                  <a:lnTo>
                    <a:pt x="17" y="9"/>
                  </a:lnTo>
                  <a:lnTo>
                    <a:pt x="28" y="17"/>
                  </a:lnTo>
                  <a:lnTo>
                    <a:pt x="38" y="21"/>
                  </a:lnTo>
                  <a:lnTo>
                    <a:pt x="47" y="23"/>
                  </a:lnTo>
                  <a:lnTo>
                    <a:pt x="59" y="20"/>
                  </a:lnTo>
                  <a:lnTo>
                    <a:pt x="73" y="17"/>
                  </a:lnTo>
                  <a:lnTo>
                    <a:pt x="90" y="15"/>
                  </a:lnTo>
                  <a:lnTo>
                    <a:pt x="107" y="12"/>
                  </a:lnTo>
                  <a:lnTo>
                    <a:pt x="124" y="12"/>
                  </a:lnTo>
                  <a:lnTo>
                    <a:pt x="138" y="12"/>
                  </a:lnTo>
                  <a:lnTo>
                    <a:pt x="152" y="12"/>
                  </a:lnTo>
                  <a:lnTo>
                    <a:pt x="159" y="15"/>
                  </a:lnTo>
                  <a:lnTo>
                    <a:pt x="166" y="20"/>
                  </a:lnTo>
                  <a:lnTo>
                    <a:pt x="166" y="21"/>
                  </a:lnTo>
                  <a:lnTo>
                    <a:pt x="161" y="21"/>
                  </a:lnTo>
                  <a:lnTo>
                    <a:pt x="150" y="21"/>
                  </a:lnTo>
                  <a:lnTo>
                    <a:pt x="141" y="21"/>
                  </a:lnTo>
                  <a:lnTo>
                    <a:pt x="130" y="21"/>
                  </a:lnTo>
                  <a:lnTo>
                    <a:pt x="116" y="21"/>
                  </a:lnTo>
                  <a:lnTo>
                    <a:pt x="102" y="23"/>
                  </a:lnTo>
                  <a:lnTo>
                    <a:pt x="87" y="26"/>
                  </a:lnTo>
                  <a:lnTo>
                    <a:pt x="75" y="27"/>
                  </a:lnTo>
                  <a:lnTo>
                    <a:pt x="65" y="30"/>
                  </a:lnTo>
                  <a:lnTo>
                    <a:pt x="59" y="33"/>
                  </a:lnTo>
                  <a:lnTo>
                    <a:pt x="63" y="36"/>
                  </a:lnTo>
                  <a:lnTo>
                    <a:pt x="71" y="39"/>
                  </a:lnTo>
                  <a:lnTo>
                    <a:pt x="76" y="42"/>
                  </a:lnTo>
                  <a:lnTo>
                    <a:pt x="84" y="45"/>
                  </a:lnTo>
                  <a:lnTo>
                    <a:pt x="91" y="48"/>
                  </a:lnTo>
                  <a:lnTo>
                    <a:pt x="97" y="51"/>
                  </a:lnTo>
                  <a:lnTo>
                    <a:pt x="102" y="52"/>
                  </a:lnTo>
                  <a:lnTo>
                    <a:pt x="104" y="55"/>
                  </a:lnTo>
                  <a:lnTo>
                    <a:pt x="116" y="54"/>
                  </a:lnTo>
                  <a:lnTo>
                    <a:pt x="133" y="52"/>
                  </a:lnTo>
                  <a:lnTo>
                    <a:pt x="149" y="54"/>
                  </a:lnTo>
                  <a:lnTo>
                    <a:pt x="166" y="55"/>
                  </a:lnTo>
                  <a:lnTo>
                    <a:pt x="183" y="58"/>
                  </a:lnTo>
                  <a:lnTo>
                    <a:pt x="197" y="61"/>
                  </a:lnTo>
                  <a:lnTo>
                    <a:pt x="209" y="65"/>
                  </a:lnTo>
                  <a:lnTo>
                    <a:pt x="217" y="70"/>
                  </a:lnTo>
                  <a:lnTo>
                    <a:pt x="224" y="76"/>
                  </a:lnTo>
                  <a:lnTo>
                    <a:pt x="224" y="79"/>
                  </a:lnTo>
                  <a:lnTo>
                    <a:pt x="220" y="77"/>
                  </a:lnTo>
                  <a:lnTo>
                    <a:pt x="211" y="74"/>
                  </a:lnTo>
                  <a:lnTo>
                    <a:pt x="203" y="71"/>
                  </a:lnTo>
                  <a:lnTo>
                    <a:pt x="193" y="70"/>
                  </a:lnTo>
                  <a:lnTo>
                    <a:pt x="180" y="67"/>
                  </a:lnTo>
                  <a:lnTo>
                    <a:pt x="166" y="65"/>
                  </a:lnTo>
                  <a:lnTo>
                    <a:pt x="152" y="64"/>
                  </a:lnTo>
                  <a:lnTo>
                    <a:pt x="140" y="64"/>
                  </a:lnTo>
                  <a:lnTo>
                    <a:pt x="128" y="64"/>
                  </a:lnTo>
                  <a:lnTo>
                    <a:pt x="121" y="65"/>
                  </a:lnTo>
                  <a:lnTo>
                    <a:pt x="133" y="74"/>
                  </a:lnTo>
                  <a:lnTo>
                    <a:pt x="141" y="80"/>
                  </a:lnTo>
                  <a:lnTo>
                    <a:pt x="149" y="85"/>
                  </a:lnTo>
                  <a:lnTo>
                    <a:pt x="152" y="89"/>
                  </a:lnTo>
                  <a:lnTo>
                    <a:pt x="161" y="91"/>
                  </a:lnTo>
                  <a:lnTo>
                    <a:pt x="171" y="92"/>
                  </a:lnTo>
                  <a:lnTo>
                    <a:pt x="184" y="94"/>
                  </a:lnTo>
                  <a:lnTo>
                    <a:pt x="197" y="96"/>
                  </a:lnTo>
                  <a:lnTo>
                    <a:pt x="211" y="101"/>
                  </a:lnTo>
                  <a:lnTo>
                    <a:pt x="223" y="108"/>
                  </a:lnTo>
                  <a:lnTo>
                    <a:pt x="233" y="119"/>
                  </a:lnTo>
                  <a:lnTo>
                    <a:pt x="239" y="132"/>
                  </a:lnTo>
                  <a:lnTo>
                    <a:pt x="231" y="126"/>
                  </a:lnTo>
                  <a:lnTo>
                    <a:pt x="224" y="122"/>
                  </a:lnTo>
                  <a:lnTo>
                    <a:pt x="214" y="116"/>
                  </a:lnTo>
                  <a:lnTo>
                    <a:pt x="205" y="111"/>
                  </a:lnTo>
                  <a:lnTo>
                    <a:pt x="196" y="107"/>
                  </a:lnTo>
                  <a:lnTo>
                    <a:pt x="186" y="105"/>
                  </a:lnTo>
                  <a:lnTo>
                    <a:pt x="177" y="104"/>
                  </a:lnTo>
                  <a:lnTo>
                    <a:pt x="168" y="104"/>
                  </a:lnTo>
                  <a:lnTo>
                    <a:pt x="178" y="114"/>
                  </a:lnTo>
                  <a:lnTo>
                    <a:pt x="189" y="126"/>
                  </a:lnTo>
                  <a:lnTo>
                    <a:pt x="199" y="136"/>
                  </a:lnTo>
                  <a:lnTo>
                    <a:pt x="208" y="145"/>
                  </a:lnTo>
                  <a:lnTo>
                    <a:pt x="217" y="154"/>
                  </a:lnTo>
                  <a:lnTo>
                    <a:pt x="224" y="162"/>
                  </a:lnTo>
                  <a:lnTo>
                    <a:pt x="228" y="167"/>
                  </a:lnTo>
                  <a:lnTo>
                    <a:pt x="230" y="170"/>
                  </a:lnTo>
                  <a:lnTo>
                    <a:pt x="231" y="176"/>
                  </a:lnTo>
                  <a:lnTo>
                    <a:pt x="234" y="184"/>
                  </a:lnTo>
                  <a:lnTo>
                    <a:pt x="236" y="193"/>
                  </a:lnTo>
                  <a:lnTo>
                    <a:pt x="239" y="200"/>
                  </a:lnTo>
                  <a:lnTo>
                    <a:pt x="233" y="191"/>
                  </a:lnTo>
                  <a:lnTo>
                    <a:pt x="223" y="178"/>
                  </a:lnTo>
                  <a:lnTo>
                    <a:pt x="211" y="164"/>
                  </a:lnTo>
                  <a:lnTo>
                    <a:pt x="199" y="148"/>
                  </a:lnTo>
                  <a:lnTo>
                    <a:pt x="186" y="135"/>
                  </a:lnTo>
                  <a:lnTo>
                    <a:pt x="175" y="123"/>
                  </a:lnTo>
                  <a:lnTo>
                    <a:pt x="166" y="114"/>
                  </a:lnTo>
                  <a:lnTo>
                    <a:pt x="161" y="110"/>
                  </a:lnTo>
                  <a:lnTo>
                    <a:pt x="156" y="108"/>
                  </a:lnTo>
                  <a:lnTo>
                    <a:pt x="153" y="111"/>
                  </a:lnTo>
                  <a:lnTo>
                    <a:pt x="153" y="116"/>
                  </a:lnTo>
                  <a:lnTo>
                    <a:pt x="155" y="122"/>
                  </a:lnTo>
                  <a:lnTo>
                    <a:pt x="158" y="132"/>
                  </a:lnTo>
                  <a:lnTo>
                    <a:pt x="165" y="150"/>
                  </a:lnTo>
                  <a:lnTo>
                    <a:pt x="172" y="166"/>
                  </a:lnTo>
                  <a:lnTo>
                    <a:pt x="177" y="178"/>
                  </a:lnTo>
                  <a:lnTo>
                    <a:pt x="177" y="182"/>
                  </a:lnTo>
                  <a:lnTo>
                    <a:pt x="175" y="182"/>
                  </a:lnTo>
                  <a:lnTo>
                    <a:pt x="172" y="181"/>
                  </a:lnTo>
                  <a:lnTo>
                    <a:pt x="168" y="175"/>
                  </a:lnTo>
                  <a:lnTo>
                    <a:pt x="161" y="162"/>
                  </a:lnTo>
                  <a:lnTo>
                    <a:pt x="152" y="139"/>
                  </a:lnTo>
                  <a:lnTo>
                    <a:pt x="143" y="117"/>
                  </a:lnTo>
                  <a:lnTo>
                    <a:pt x="143" y="99"/>
                  </a:lnTo>
                  <a:lnTo>
                    <a:pt x="130" y="89"/>
                  </a:lnTo>
                  <a:lnTo>
                    <a:pt x="118" y="82"/>
                  </a:lnTo>
                  <a:lnTo>
                    <a:pt x="107" y="76"/>
                  </a:lnTo>
                  <a:lnTo>
                    <a:pt x="103" y="73"/>
                  </a:lnTo>
                  <a:lnTo>
                    <a:pt x="100" y="70"/>
                  </a:lnTo>
                  <a:lnTo>
                    <a:pt x="97" y="70"/>
                  </a:lnTo>
                  <a:lnTo>
                    <a:pt x="96" y="71"/>
                  </a:lnTo>
                  <a:lnTo>
                    <a:pt x="94" y="77"/>
                  </a:lnTo>
                  <a:lnTo>
                    <a:pt x="96" y="91"/>
                  </a:lnTo>
                  <a:lnTo>
                    <a:pt x="100" y="113"/>
                  </a:lnTo>
                  <a:lnTo>
                    <a:pt x="107" y="135"/>
                  </a:lnTo>
                  <a:lnTo>
                    <a:pt x="119" y="153"/>
                  </a:lnTo>
                  <a:lnTo>
                    <a:pt x="125" y="160"/>
                  </a:lnTo>
                  <a:lnTo>
                    <a:pt x="125" y="164"/>
                  </a:lnTo>
                  <a:lnTo>
                    <a:pt x="121" y="163"/>
                  </a:lnTo>
                  <a:lnTo>
                    <a:pt x="115" y="159"/>
                  </a:lnTo>
                  <a:lnTo>
                    <a:pt x="106" y="145"/>
                  </a:lnTo>
                  <a:lnTo>
                    <a:pt x="94" y="123"/>
                  </a:lnTo>
                  <a:lnTo>
                    <a:pt x="85" y="95"/>
                  </a:lnTo>
                  <a:lnTo>
                    <a:pt x="85" y="62"/>
                  </a:lnTo>
                  <a:lnTo>
                    <a:pt x="76" y="55"/>
                  </a:lnTo>
                  <a:lnTo>
                    <a:pt x="66" y="49"/>
                  </a:lnTo>
                  <a:lnTo>
                    <a:pt x="56" y="45"/>
                  </a:lnTo>
                  <a:lnTo>
                    <a:pt x="50" y="42"/>
                  </a:lnTo>
                  <a:lnTo>
                    <a:pt x="47" y="51"/>
                  </a:lnTo>
                  <a:lnTo>
                    <a:pt x="47" y="64"/>
                  </a:lnTo>
                  <a:lnTo>
                    <a:pt x="50" y="79"/>
                  </a:lnTo>
                  <a:lnTo>
                    <a:pt x="53" y="91"/>
                  </a:lnTo>
                  <a:lnTo>
                    <a:pt x="54" y="102"/>
                  </a:lnTo>
                  <a:lnTo>
                    <a:pt x="57" y="120"/>
                  </a:lnTo>
                  <a:lnTo>
                    <a:pt x="62" y="135"/>
                  </a:lnTo>
                  <a:lnTo>
                    <a:pt x="65" y="145"/>
                  </a:lnTo>
                  <a:lnTo>
                    <a:pt x="65" y="148"/>
                  </a:lnTo>
                  <a:lnTo>
                    <a:pt x="60" y="147"/>
                  </a:lnTo>
                  <a:lnTo>
                    <a:pt x="56" y="141"/>
                  </a:lnTo>
                  <a:lnTo>
                    <a:pt x="51" y="130"/>
                  </a:lnTo>
                  <a:lnTo>
                    <a:pt x="48" y="111"/>
                  </a:lnTo>
                  <a:lnTo>
                    <a:pt x="44" y="83"/>
                  </a:lnTo>
                  <a:lnTo>
                    <a:pt x="38" y="57"/>
                  </a:lnTo>
                  <a:lnTo>
                    <a:pt x="35" y="39"/>
                  </a:lnTo>
                  <a:lnTo>
                    <a:pt x="22" y="26"/>
                  </a:lnTo>
                  <a:lnTo>
                    <a:pt x="11" y="15"/>
                  </a:lnTo>
                  <a:lnTo>
                    <a:pt x="4" y="8"/>
                  </a:lnTo>
                  <a:lnTo>
                    <a:pt x="0" y="3"/>
                  </a:lnTo>
                  <a:lnTo>
                    <a:pt x="0" y="0"/>
                  </a:lnTo>
                  <a:lnTo>
                    <a:pt x="1" y="0"/>
                  </a:lnTo>
                  <a:lnTo>
                    <a:pt x="4" y="0"/>
                  </a:lnTo>
                  <a:lnTo>
                    <a:pt x="9" y="2"/>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31" name="Freeform 336"/>
            <p:cNvSpPr>
              <a:spLocks/>
            </p:cNvSpPr>
            <p:nvPr/>
          </p:nvSpPr>
          <p:spPr bwMode="auto">
            <a:xfrm>
              <a:off x="1782" y="1597"/>
              <a:ext cx="165" cy="275"/>
            </a:xfrm>
            <a:custGeom>
              <a:avLst/>
              <a:gdLst>
                <a:gd name="T0" fmla="*/ 73 w 165"/>
                <a:gd name="T1" fmla="*/ 2 h 275"/>
                <a:gd name="T2" fmla="*/ 78 w 165"/>
                <a:gd name="T3" fmla="*/ 31 h 275"/>
                <a:gd name="T4" fmla="*/ 82 w 165"/>
                <a:gd name="T5" fmla="*/ 43 h 275"/>
                <a:gd name="T6" fmla="*/ 94 w 165"/>
                <a:gd name="T7" fmla="*/ 52 h 275"/>
                <a:gd name="T8" fmla="*/ 110 w 165"/>
                <a:gd name="T9" fmla="*/ 67 h 275"/>
                <a:gd name="T10" fmla="*/ 128 w 165"/>
                <a:gd name="T11" fmla="*/ 87 h 275"/>
                <a:gd name="T12" fmla="*/ 147 w 165"/>
                <a:gd name="T13" fmla="*/ 121 h 275"/>
                <a:gd name="T14" fmla="*/ 162 w 165"/>
                <a:gd name="T15" fmla="*/ 146 h 275"/>
                <a:gd name="T16" fmla="*/ 165 w 165"/>
                <a:gd name="T17" fmla="*/ 158 h 275"/>
                <a:gd name="T18" fmla="*/ 161 w 165"/>
                <a:gd name="T19" fmla="*/ 158 h 275"/>
                <a:gd name="T20" fmla="*/ 153 w 165"/>
                <a:gd name="T21" fmla="*/ 145 h 275"/>
                <a:gd name="T22" fmla="*/ 143 w 165"/>
                <a:gd name="T23" fmla="*/ 126 h 275"/>
                <a:gd name="T24" fmla="*/ 128 w 165"/>
                <a:gd name="T25" fmla="*/ 104 h 275"/>
                <a:gd name="T26" fmla="*/ 115 w 165"/>
                <a:gd name="T27" fmla="*/ 84 h 275"/>
                <a:gd name="T28" fmla="*/ 103 w 165"/>
                <a:gd name="T29" fmla="*/ 74 h 275"/>
                <a:gd name="T30" fmla="*/ 93 w 165"/>
                <a:gd name="T31" fmla="*/ 67 h 275"/>
                <a:gd name="T32" fmla="*/ 87 w 165"/>
                <a:gd name="T33" fmla="*/ 80 h 275"/>
                <a:gd name="T34" fmla="*/ 88 w 165"/>
                <a:gd name="T35" fmla="*/ 111 h 275"/>
                <a:gd name="T36" fmla="*/ 97 w 165"/>
                <a:gd name="T37" fmla="*/ 127 h 275"/>
                <a:gd name="T38" fmla="*/ 116 w 165"/>
                <a:gd name="T39" fmla="*/ 145 h 275"/>
                <a:gd name="T40" fmla="*/ 137 w 165"/>
                <a:gd name="T41" fmla="*/ 170 h 275"/>
                <a:gd name="T42" fmla="*/ 152 w 165"/>
                <a:gd name="T43" fmla="*/ 201 h 275"/>
                <a:gd name="T44" fmla="*/ 155 w 165"/>
                <a:gd name="T45" fmla="*/ 226 h 275"/>
                <a:gd name="T46" fmla="*/ 147 w 165"/>
                <a:gd name="T47" fmla="*/ 213 h 275"/>
                <a:gd name="T48" fmla="*/ 135 w 165"/>
                <a:gd name="T49" fmla="*/ 188 h 275"/>
                <a:gd name="T50" fmla="*/ 124 w 165"/>
                <a:gd name="T51" fmla="*/ 170 h 275"/>
                <a:gd name="T52" fmla="*/ 110 w 165"/>
                <a:gd name="T53" fmla="*/ 155 h 275"/>
                <a:gd name="T54" fmla="*/ 97 w 165"/>
                <a:gd name="T55" fmla="*/ 145 h 275"/>
                <a:gd name="T56" fmla="*/ 100 w 165"/>
                <a:gd name="T57" fmla="*/ 167 h 275"/>
                <a:gd name="T58" fmla="*/ 110 w 165"/>
                <a:gd name="T59" fmla="*/ 237 h 275"/>
                <a:gd name="T60" fmla="*/ 106 w 165"/>
                <a:gd name="T61" fmla="*/ 273 h 275"/>
                <a:gd name="T62" fmla="*/ 103 w 165"/>
                <a:gd name="T63" fmla="*/ 271 h 275"/>
                <a:gd name="T64" fmla="*/ 100 w 165"/>
                <a:gd name="T65" fmla="*/ 241 h 275"/>
                <a:gd name="T66" fmla="*/ 85 w 165"/>
                <a:gd name="T67" fmla="*/ 174 h 275"/>
                <a:gd name="T68" fmla="*/ 68 w 165"/>
                <a:gd name="T69" fmla="*/ 164 h 275"/>
                <a:gd name="T70" fmla="*/ 44 w 165"/>
                <a:gd name="T71" fmla="*/ 198 h 275"/>
                <a:gd name="T72" fmla="*/ 35 w 165"/>
                <a:gd name="T73" fmla="*/ 223 h 275"/>
                <a:gd name="T74" fmla="*/ 31 w 165"/>
                <a:gd name="T75" fmla="*/ 217 h 275"/>
                <a:gd name="T76" fmla="*/ 41 w 165"/>
                <a:gd name="T77" fmla="*/ 189 h 275"/>
                <a:gd name="T78" fmla="*/ 65 w 165"/>
                <a:gd name="T79" fmla="*/ 146 h 275"/>
                <a:gd name="T80" fmla="*/ 75 w 165"/>
                <a:gd name="T81" fmla="*/ 117 h 275"/>
                <a:gd name="T82" fmla="*/ 75 w 165"/>
                <a:gd name="T83" fmla="*/ 80 h 275"/>
                <a:gd name="T84" fmla="*/ 66 w 165"/>
                <a:gd name="T85" fmla="*/ 74 h 275"/>
                <a:gd name="T86" fmla="*/ 45 w 165"/>
                <a:gd name="T87" fmla="*/ 93 h 275"/>
                <a:gd name="T88" fmla="*/ 25 w 165"/>
                <a:gd name="T89" fmla="*/ 118 h 275"/>
                <a:gd name="T90" fmla="*/ 10 w 165"/>
                <a:gd name="T91" fmla="*/ 143 h 275"/>
                <a:gd name="T92" fmla="*/ 3 w 165"/>
                <a:gd name="T93" fmla="*/ 160 h 275"/>
                <a:gd name="T94" fmla="*/ 0 w 165"/>
                <a:gd name="T95" fmla="*/ 157 h 275"/>
                <a:gd name="T96" fmla="*/ 4 w 165"/>
                <a:gd name="T97" fmla="*/ 140 h 275"/>
                <a:gd name="T98" fmla="*/ 19 w 165"/>
                <a:gd name="T99" fmla="*/ 115 h 275"/>
                <a:gd name="T100" fmla="*/ 38 w 165"/>
                <a:gd name="T101" fmla="*/ 84 h 275"/>
                <a:gd name="T102" fmla="*/ 59 w 165"/>
                <a:gd name="T103" fmla="*/ 59 h 275"/>
                <a:gd name="T104" fmla="*/ 72 w 165"/>
                <a:gd name="T105" fmla="*/ 41 h 275"/>
                <a:gd name="T106" fmla="*/ 69 w 165"/>
                <a:gd name="T107" fmla="*/ 18 h 275"/>
                <a:gd name="T108" fmla="*/ 68 w 165"/>
                <a:gd name="T109" fmla="*/ 7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0" y="0"/>
                  </a:moveTo>
                  <a:lnTo>
                    <a:pt x="73" y="2"/>
                  </a:lnTo>
                  <a:lnTo>
                    <a:pt x="76" y="15"/>
                  </a:lnTo>
                  <a:lnTo>
                    <a:pt x="78" y="31"/>
                  </a:lnTo>
                  <a:lnTo>
                    <a:pt x="79" y="40"/>
                  </a:lnTo>
                  <a:lnTo>
                    <a:pt x="82" y="43"/>
                  </a:lnTo>
                  <a:lnTo>
                    <a:pt x="87" y="46"/>
                  </a:lnTo>
                  <a:lnTo>
                    <a:pt x="94" y="52"/>
                  </a:lnTo>
                  <a:lnTo>
                    <a:pt x="102" y="59"/>
                  </a:lnTo>
                  <a:lnTo>
                    <a:pt x="110" y="67"/>
                  </a:lnTo>
                  <a:lnTo>
                    <a:pt x="119" y="77"/>
                  </a:lnTo>
                  <a:lnTo>
                    <a:pt x="128" y="87"/>
                  </a:lnTo>
                  <a:lnTo>
                    <a:pt x="135" y="101"/>
                  </a:lnTo>
                  <a:lnTo>
                    <a:pt x="147" y="121"/>
                  </a:lnTo>
                  <a:lnTo>
                    <a:pt x="156" y="136"/>
                  </a:lnTo>
                  <a:lnTo>
                    <a:pt x="162" y="146"/>
                  </a:lnTo>
                  <a:lnTo>
                    <a:pt x="165" y="154"/>
                  </a:lnTo>
                  <a:lnTo>
                    <a:pt x="165" y="158"/>
                  </a:lnTo>
                  <a:lnTo>
                    <a:pt x="164" y="160"/>
                  </a:lnTo>
                  <a:lnTo>
                    <a:pt x="161" y="158"/>
                  </a:lnTo>
                  <a:lnTo>
                    <a:pt x="156" y="151"/>
                  </a:lnTo>
                  <a:lnTo>
                    <a:pt x="153" y="145"/>
                  </a:lnTo>
                  <a:lnTo>
                    <a:pt x="149" y="136"/>
                  </a:lnTo>
                  <a:lnTo>
                    <a:pt x="143" y="126"/>
                  </a:lnTo>
                  <a:lnTo>
                    <a:pt x="135" y="114"/>
                  </a:lnTo>
                  <a:lnTo>
                    <a:pt x="128" y="104"/>
                  </a:lnTo>
                  <a:lnTo>
                    <a:pt x="121" y="93"/>
                  </a:lnTo>
                  <a:lnTo>
                    <a:pt x="115" y="84"/>
                  </a:lnTo>
                  <a:lnTo>
                    <a:pt x="110" y="80"/>
                  </a:lnTo>
                  <a:lnTo>
                    <a:pt x="103" y="74"/>
                  </a:lnTo>
                  <a:lnTo>
                    <a:pt x="97" y="70"/>
                  </a:lnTo>
                  <a:lnTo>
                    <a:pt x="93" y="67"/>
                  </a:lnTo>
                  <a:lnTo>
                    <a:pt x="88" y="65"/>
                  </a:lnTo>
                  <a:lnTo>
                    <a:pt x="87" y="80"/>
                  </a:lnTo>
                  <a:lnTo>
                    <a:pt x="87" y="96"/>
                  </a:lnTo>
                  <a:lnTo>
                    <a:pt x="88" y="111"/>
                  </a:lnTo>
                  <a:lnTo>
                    <a:pt x="90" y="121"/>
                  </a:lnTo>
                  <a:lnTo>
                    <a:pt x="97" y="127"/>
                  </a:lnTo>
                  <a:lnTo>
                    <a:pt x="106" y="136"/>
                  </a:lnTo>
                  <a:lnTo>
                    <a:pt x="116" y="145"/>
                  </a:lnTo>
                  <a:lnTo>
                    <a:pt x="127" y="157"/>
                  </a:lnTo>
                  <a:lnTo>
                    <a:pt x="137" y="170"/>
                  </a:lnTo>
                  <a:lnTo>
                    <a:pt x="146" y="185"/>
                  </a:lnTo>
                  <a:lnTo>
                    <a:pt x="152" y="201"/>
                  </a:lnTo>
                  <a:lnTo>
                    <a:pt x="155" y="220"/>
                  </a:lnTo>
                  <a:lnTo>
                    <a:pt x="155" y="226"/>
                  </a:lnTo>
                  <a:lnTo>
                    <a:pt x="152" y="223"/>
                  </a:lnTo>
                  <a:lnTo>
                    <a:pt x="147" y="213"/>
                  </a:lnTo>
                  <a:lnTo>
                    <a:pt x="140" y="197"/>
                  </a:lnTo>
                  <a:lnTo>
                    <a:pt x="135" y="188"/>
                  </a:lnTo>
                  <a:lnTo>
                    <a:pt x="131" y="177"/>
                  </a:lnTo>
                  <a:lnTo>
                    <a:pt x="124" y="170"/>
                  </a:lnTo>
                  <a:lnTo>
                    <a:pt x="118" y="161"/>
                  </a:lnTo>
                  <a:lnTo>
                    <a:pt x="110" y="155"/>
                  </a:lnTo>
                  <a:lnTo>
                    <a:pt x="103" y="149"/>
                  </a:lnTo>
                  <a:lnTo>
                    <a:pt x="97" y="145"/>
                  </a:lnTo>
                  <a:lnTo>
                    <a:pt x="91" y="143"/>
                  </a:lnTo>
                  <a:lnTo>
                    <a:pt x="100" y="167"/>
                  </a:lnTo>
                  <a:lnTo>
                    <a:pt x="106" y="201"/>
                  </a:lnTo>
                  <a:lnTo>
                    <a:pt x="110" y="237"/>
                  </a:lnTo>
                  <a:lnTo>
                    <a:pt x="109" y="266"/>
                  </a:lnTo>
                  <a:lnTo>
                    <a:pt x="106" y="273"/>
                  </a:lnTo>
                  <a:lnTo>
                    <a:pt x="104" y="275"/>
                  </a:lnTo>
                  <a:lnTo>
                    <a:pt x="103" y="271"/>
                  </a:lnTo>
                  <a:lnTo>
                    <a:pt x="103" y="262"/>
                  </a:lnTo>
                  <a:lnTo>
                    <a:pt x="100" y="241"/>
                  </a:lnTo>
                  <a:lnTo>
                    <a:pt x="94" y="208"/>
                  </a:lnTo>
                  <a:lnTo>
                    <a:pt x="85" y="174"/>
                  </a:lnTo>
                  <a:lnTo>
                    <a:pt x="79" y="155"/>
                  </a:lnTo>
                  <a:lnTo>
                    <a:pt x="68" y="164"/>
                  </a:lnTo>
                  <a:lnTo>
                    <a:pt x="54" y="179"/>
                  </a:lnTo>
                  <a:lnTo>
                    <a:pt x="44" y="198"/>
                  </a:lnTo>
                  <a:lnTo>
                    <a:pt x="38" y="216"/>
                  </a:lnTo>
                  <a:lnTo>
                    <a:pt x="35" y="223"/>
                  </a:lnTo>
                  <a:lnTo>
                    <a:pt x="32" y="223"/>
                  </a:lnTo>
                  <a:lnTo>
                    <a:pt x="31" y="217"/>
                  </a:lnTo>
                  <a:lnTo>
                    <a:pt x="34" y="207"/>
                  </a:lnTo>
                  <a:lnTo>
                    <a:pt x="41" y="189"/>
                  </a:lnTo>
                  <a:lnTo>
                    <a:pt x="53" y="167"/>
                  </a:lnTo>
                  <a:lnTo>
                    <a:pt x="65" y="146"/>
                  </a:lnTo>
                  <a:lnTo>
                    <a:pt x="73" y="135"/>
                  </a:lnTo>
                  <a:lnTo>
                    <a:pt x="75" y="117"/>
                  </a:lnTo>
                  <a:lnTo>
                    <a:pt x="75" y="96"/>
                  </a:lnTo>
                  <a:lnTo>
                    <a:pt x="75" y="80"/>
                  </a:lnTo>
                  <a:lnTo>
                    <a:pt x="75" y="68"/>
                  </a:lnTo>
                  <a:lnTo>
                    <a:pt x="66" y="74"/>
                  </a:lnTo>
                  <a:lnTo>
                    <a:pt x="56" y="83"/>
                  </a:lnTo>
                  <a:lnTo>
                    <a:pt x="45" y="93"/>
                  </a:lnTo>
                  <a:lnTo>
                    <a:pt x="34" y="105"/>
                  </a:lnTo>
                  <a:lnTo>
                    <a:pt x="25" y="118"/>
                  </a:lnTo>
                  <a:lnTo>
                    <a:pt x="16" y="132"/>
                  </a:lnTo>
                  <a:lnTo>
                    <a:pt x="10" y="143"/>
                  </a:lnTo>
                  <a:lnTo>
                    <a:pt x="6" y="155"/>
                  </a:lnTo>
                  <a:lnTo>
                    <a:pt x="3" y="160"/>
                  </a:lnTo>
                  <a:lnTo>
                    <a:pt x="1" y="160"/>
                  </a:lnTo>
                  <a:lnTo>
                    <a:pt x="0" y="157"/>
                  </a:lnTo>
                  <a:lnTo>
                    <a:pt x="1" y="148"/>
                  </a:lnTo>
                  <a:lnTo>
                    <a:pt x="4" y="140"/>
                  </a:lnTo>
                  <a:lnTo>
                    <a:pt x="10" y="129"/>
                  </a:lnTo>
                  <a:lnTo>
                    <a:pt x="19" y="115"/>
                  </a:lnTo>
                  <a:lnTo>
                    <a:pt x="28" y="101"/>
                  </a:lnTo>
                  <a:lnTo>
                    <a:pt x="38" y="84"/>
                  </a:lnTo>
                  <a:lnTo>
                    <a:pt x="48" y="71"/>
                  </a:lnTo>
                  <a:lnTo>
                    <a:pt x="59" y="59"/>
                  </a:lnTo>
                  <a:lnTo>
                    <a:pt x="68" y="50"/>
                  </a:lnTo>
                  <a:lnTo>
                    <a:pt x="72" y="41"/>
                  </a:lnTo>
                  <a:lnTo>
                    <a:pt x="72" y="30"/>
                  </a:lnTo>
                  <a:lnTo>
                    <a:pt x="69" y="18"/>
                  </a:lnTo>
                  <a:lnTo>
                    <a:pt x="68" y="10"/>
                  </a:lnTo>
                  <a:lnTo>
                    <a:pt x="68" y="7"/>
                  </a:lnTo>
                  <a:lnTo>
                    <a:pt x="68" y="4"/>
                  </a:lnTo>
                  <a:lnTo>
                    <a:pt x="69" y="3"/>
                  </a:lnTo>
                  <a:lnTo>
                    <a:pt x="70" y="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32" name="Freeform 337"/>
            <p:cNvSpPr>
              <a:spLocks/>
            </p:cNvSpPr>
            <p:nvPr/>
          </p:nvSpPr>
          <p:spPr bwMode="auto">
            <a:xfrm>
              <a:off x="1948" y="1239"/>
              <a:ext cx="200" cy="286"/>
            </a:xfrm>
            <a:custGeom>
              <a:avLst/>
              <a:gdLst>
                <a:gd name="T0" fmla="*/ 6 w 200"/>
                <a:gd name="T1" fmla="*/ 272 h 286"/>
                <a:gd name="T2" fmla="*/ 24 w 200"/>
                <a:gd name="T3" fmla="*/ 235 h 286"/>
                <a:gd name="T4" fmla="*/ 36 w 200"/>
                <a:gd name="T5" fmla="*/ 209 h 286"/>
                <a:gd name="T6" fmla="*/ 51 w 200"/>
                <a:gd name="T7" fmla="*/ 172 h 286"/>
                <a:gd name="T8" fmla="*/ 49 w 200"/>
                <a:gd name="T9" fmla="*/ 153 h 286"/>
                <a:gd name="T10" fmla="*/ 37 w 200"/>
                <a:gd name="T11" fmla="*/ 138 h 286"/>
                <a:gd name="T12" fmla="*/ 36 w 200"/>
                <a:gd name="T13" fmla="*/ 122 h 286"/>
                <a:gd name="T14" fmla="*/ 39 w 200"/>
                <a:gd name="T15" fmla="*/ 126 h 286"/>
                <a:gd name="T16" fmla="*/ 46 w 200"/>
                <a:gd name="T17" fmla="*/ 136 h 286"/>
                <a:gd name="T18" fmla="*/ 58 w 200"/>
                <a:gd name="T19" fmla="*/ 142 h 286"/>
                <a:gd name="T20" fmla="*/ 70 w 200"/>
                <a:gd name="T21" fmla="*/ 136 h 286"/>
                <a:gd name="T22" fmla="*/ 85 w 200"/>
                <a:gd name="T23" fmla="*/ 119 h 286"/>
                <a:gd name="T24" fmla="*/ 99 w 200"/>
                <a:gd name="T25" fmla="*/ 101 h 286"/>
                <a:gd name="T26" fmla="*/ 110 w 200"/>
                <a:gd name="T27" fmla="*/ 86 h 286"/>
                <a:gd name="T28" fmla="*/ 111 w 200"/>
                <a:gd name="T29" fmla="*/ 71 h 286"/>
                <a:gd name="T30" fmla="*/ 104 w 200"/>
                <a:gd name="T31" fmla="*/ 39 h 286"/>
                <a:gd name="T32" fmla="*/ 92 w 200"/>
                <a:gd name="T33" fmla="*/ 20 h 286"/>
                <a:gd name="T34" fmla="*/ 91 w 200"/>
                <a:gd name="T35" fmla="*/ 14 h 286"/>
                <a:gd name="T36" fmla="*/ 102 w 200"/>
                <a:gd name="T37" fmla="*/ 25 h 286"/>
                <a:gd name="T38" fmla="*/ 119 w 200"/>
                <a:gd name="T39" fmla="*/ 59 h 286"/>
                <a:gd name="T40" fmla="*/ 129 w 200"/>
                <a:gd name="T41" fmla="*/ 54 h 286"/>
                <a:gd name="T42" fmla="*/ 151 w 200"/>
                <a:gd name="T43" fmla="*/ 15 h 286"/>
                <a:gd name="T44" fmla="*/ 167 w 200"/>
                <a:gd name="T45" fmla="*/ 0 h 286"/>
                <a:gd name="T46" fmla="*/ 167 w 200"/>
                <a:gd name="T47" fmla="*/ 5 h 286"/>
                <a:gd name="T48" fmla="*/ 157 w 200"/>
                <a:gd name="T49" fmla="*/ 24 h 286"/>
                <a:gd name="T50" fmla="*/ 135 w 200"/>
                <a:gd name="T51" fmla="*/ 70 h 286"/>
                <a:gd name="T52" fmla="*/ 135 w 200"/>
                <a:gd name="T53" fmla="*/ 79 h 286"/>
                <a:gd name="T54" fmla="*/ 154 w 200"/>
                <a:gd name="T55" fmla="*/ 74 h 286"/>
                <a:gd name="T56" fmla="*/ 169 w 200"/>
                <a:gd name="T57" fmla="*/ 68 h 286"/>
                <a:gd name="T58" fmla="*/ 182 w 200"/>
                <a:gd name="T59" fmla="*/ 62 h 286"/>
                <a:gd name="T60" fmla="*/ 194 w 200"/>
                <a:gd name="T61" fmla="*/ 55 h 286"/>
                <a:gd name="T62" fmla="*/ 200 w 200"/>
                <a:gd name="T63" fmla="*/ 57 h 286"/>
                <a:gd name="T64" fmla="*/ 191 w 200"/>
                <a:gd name="T65" fmla="*/ 65 h 286"/>
                <a:gd name="T66" fmla="*/ 172 w 200"/>
                <a:gd name="T67" fmla="*/ 76 h 286"/>
                <a:gd name="T68" fmla="*/ 148 w 200"/>
                <a:gd name="T69" fmla="*/ 88 h 286"/>
                <a:gd name="T70" fmla="*/ 129 w 200"/>
                <a:gd name="T71" fmla="*/ 96 h 286"/>
                <a:gd name="T72" fmla="*/ 113 w 200"/>
                <a:gd name="T73" fmla="*/ 102 h 286"/>
                <a:gd name="T74" fmla="*/ 95 w 200"/>
                <a:gd name="T75" fmla="*/ 126 h 286"/>
                <a:gd name="T76" fmla="*/ 95 w 200"/>
                <a:gd name="T77" fmla="*/ 136 h 286"/>
                <a:gd name="T78" fmla="*/ 102 w 200"/>
                <a:gd name="T79" fmla="*/ 141 h 286"/>
                <a:gd name="T80" fmla="*/ 99 w 200"/>
                <a:gd name="T81" fmla="*/ 144 h 286"/>
                <a:gd name="T82" fmla="*/ 91 w 200"/>
                <a:gd name="T83" fmla="*/ 151 h 286"/>
                <a:gd name="T84" fmla="*/ 85 w 200"/>
                <a:gd name="T85" fmla="*/ 153 h 286"/>
                <a:gd name="T86" fmla="*/ 80 w 200"/>
                <a:gd name="T87" fmla="*/ 153 h 286"/>
                <a:gd name="T88" fmla="*/ 76 w 200"/>
                <a:gd name="T89" fmla="*/ 160 h 286"/>
                <a:gd name="T90" fmla="*/ 62 w 200"/>
                <a:gd name="T91" fmla="*/ 185 h 286"/>
                <a:gd name="T92" fmla="*/ 46 w 200"/>
                <a:gd name="T93" fmla="*/ 216 h 286"/>
                <a:gd name="T94" fmla="*/ 37 w 200"/>
                <a:gd name="T95" fmla="*/ 246 h 286"/>
                <a:gd name="T96" fmla="*/ 33 w 200"/>
                <a:gd name="T97" fmla="*/ 262 h 286"/>
                <a:gd name="T98" fmla="*/ 29 w 200"/>
                <a:gd name="T99" fmla="*/ 274 h 286"/>
                <a:gd name="T100" fmla="*/ 20 w 200"/>
                <a:gd name="T101" fmla="*/ 281 h 286"/>
                <a:gd name="T102" fmla="*/ 5 w 200"/>
                <a:gd name="T103" fmla="*/ 286 h 28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0"/>
                <a:gd name="T157" fmla="*/ 0 h 286"/>
                <a:gd name="T158" fmla="*/ 200 w 200"/>
                <a:gd name="T159" fmla="*/ 286 h 28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0" h="286">
                  <a:moveTo>
                    <a:pt x="0" y="286"/>
                  </a:moveTo>
                  <a:lnTo>
                    <a:pt x="6" y="272"/>
                  </a:lnTo>
                  <a:lnTo>
                    <a:pt x="15" y="253"/>
                  </a:lnTo>
                  <a:lnTo>
                    <a:pt x="24" y="235"/>
                  </a:lnTo>
                  <a:lnTo>
                    <a:pt x="30" y="222"/>
                  </a:lnTo>
                  <a:lnTo>
                    <a:pt x="36" y="209"/>
                  </a:lnTo>
                  <a:lnTo>
                    <a:pt x="43" y="190"/>
                  </a:lnTo>
                  <a:lnTo>
                    <a:pt x="51" y="172"/>
                  </a:lnTo>
                  <a:lnTo>
                    <a:pt x="57" y="160"/>
                  </a:lnTo>
                  <a:lnTo>
                    <a:pt x="49" y="153"/>
                  </a:lnTo>
                  <a:lnTo>
                    <a:pt x="42" y="145"/>
                  </a:lnTo>
                  <a:lnTo>
                    <a:pt x="37" y="138"/>
                  </a:lnTo>
                  <a:lnTo>
                    <a:pt x="36" y="127"/>
                  </a:lnTo>
                  <a:lnTo>
                    <a:pt x="36" y="122"/>
                  </a:lnTo>
                  <a:lnTo>
                    <a:pt x="37" y="122"/>
                  </a:lnTo>
                  <a:lnTo>
                    <a:pt x="39" y="126"/>
                  </a:lnTo>
                  <a:lnTo>
                    <a:pt x="42" y="132"/>
                  </a:lnTo>
                  <a:lnTo>
                    <a:pt x="46" y="136"/>
                  </a:lnTo>
                  <a:lnTo>
                    <a:pt x="52" y="139"/>
                  </a:lnTo>
                  <a:lnTo>
                    <a:pt x="58" y="142"/>
                  </a:lnTo>
                  <a:lnTo>
                    <a:pt x="62" y="144"/>
                  </a:lnTo>
                  <a:lnTo>
                    <a:pt x="70" y="136"/>
                  </a:lnTo>
                  <a:lnTo>
                    <a:pt x="77" y="129"/>
                  </a:lnTo>
                  <a:lnTo>
                    <a:pt x="85" y="119"/>
                  </a:lnTo>
                  <a:lnTo>
                    <a:pt x="92" y="110"/>
                  </a:lnTo>
                  <a:lnTo>
                    <a:pt x="99" y="101"/>
                  </a:lnTo>
                  <a:lnTo>
                    <a:pt x="105" y="93"/>
                  </a:lnTo>
                  <a:lnTo>
                    <a:pt x="110" y="86"/>
                  </a:lnTo>
                  <a:lnTo>
                    <a:pt x="111" y="82"/>
                  </a:lnTo>
                  <a:lnTo>
                    <a:pt x="111" y="71"/>
                  </a:lnTo>
                  <a:lnTo>
                    <a:pt x="110" y="55"/>
                  </a:lnTo>
                  <a:lnTo>
                    <a:pt x="104" y="39"/>
                  </a:lnTo>
                  <a:lnTo>
                    <a:pt x="98" y="27"/>
                  </a:lnTo>
                  <a:lnTo>
                    <a:pt x="92" y="20"/>
                  </a:lnTo>
                  <a:lnTo>
                    <a:pt x="91" y="15"/>
                  </a:lnTo>
                  <a:lnTo>
                    <a:pt x="91" y="14"/>
                  </a:lnTo>
                  <a:lnTo>
                    <a:pt x="95" y="17"/>
                  </a:lnTo>
                  <a:lnTo>
                    <a:pt x="102" y="25"/>
                  </a:lnTo>
                  <a:lnTo>
                    <a:pt x="111" y="42"/>
                  </a:lnTo>
                  <a:lnTo>
                    <a:pt x="119" y="59"/>
                  </a:lnTo>
                  <a:lnTo>
                    <a:pt x="120" y="71"/>
                  </a:lnTo>
                  <a:lnTo>
                    <a:pt x="129" y="54"/>
                  </a:lnTo>
                  <a:lnTo>
                    <a:pt x="141" y="33"/>
                  </a:lnTo>
                  <a:lnTo>
                    <a:pt x="151" y="15"/>
                  </a:lnTo>
                  <a:lnTo>
                    <a:pt x="161" y="3"/>
                  </a:lnTo>
                  <a:lnTo>
                    <a:pt x="167" y="0"/>
                  </a:lnTo>
                  <a:lnTo>
                    <a:pt x="169" y="2"/>
                  </a:lnTo>
                  <a:lnTo>
                    <a:pt x="167" y="5"/>
                  </a:lnTo>
                  <a:lnTo>
                    <a:pt x="163" y="11"/>
                  </a:lnTo>
                  <a:lnTo>
                    <a:pt x="157" y="24"/>
                  </a:lnTo>
                  <a:lnTo>
                    <a:pt x="145" y="48"/>
                  </a:lnTo>
                  <a:lnTo>
                    <a:pt x="135" y="70"/>
                  </a:lnTo>
                  <a:lnTo>
                    <a:pt x="126" y="82"/>
                  </a:lnTo>
                  <a:lnTo>
                    <a:pt x="135" y="79"/>
                  </a:lnTo>
                  <a:lnTo>
                    <a:pt x="145" y="76"/>
                  </a:lnTo>
                  <a:lnTo>
                    <a:pt x="154" y="74"/>
                  </a:lnTo>
                  <a:lnTo>
                    <a:pt x="161" y="71"/>
                  </a:lnTo>
                  <a:lnTo>
                    <a:pt x="169" y="68"/>
                  </a:lnTo>
                  <a:lnTo>
                    <a:pt x="176" y="65"/>
                  </a:lnTo>
                  <a:lnTo>
                    <a:pt x="182" y="62"/>
                  </a:lnTo>
                  <a:lnTo>
                    <a:pt x="186" y="59"/>
                  </a:lnTo>
                  <a:lnTo>
                    <a:pt x="194" y="55"/>
                  </a:lnTo>
                  <a:lnTo>
                    <a:pt x="198" y="54"/>
                  </a:lnTo>
                  <a:lnTo>
                    <a:pt x="200" y="57"/>
                  </a:lnTo>
                  <a:lnTo>
                    <a:pt x="197" y="61"/>
                  </a:lnTo>
                  <a:lnTo>
                    <a:pt x="191" y="65"/>
                  </a:lnTo>
                  <a:lnTo>
                    <a:pt x="182" y="70"/>
                  </a:lnTo>
                  <a:lnTo>
                    <a:pt x="172" y="76"/>
                  </a:lnTo>
                  <a:lnTo>
                    <a:pt x="160" y="82"/>
                  </a:lnTo>
                  <a:lnTo>
                    <a:pt x="148" y="88"/>
                  </a:lnTo>
                  <a:lnTo>
                    <a:pt x="138" y="93"/>
                  </a:lnTo>
                  <a:lnTo>
                    <a:pt x="129" y="96"/>
                  </a:lnTo>
                  <a:lnTo>
                    <a:pt x="123" y="98"/>
                  </a:lnTo>
                  <a:lnTo>
                    <a:pt x="113" y="102"/>
                  </a:lnTo>
                  <a:lnTo>
                    <a:pt x="102" y="114"/>
                  </a:lnTo>
                  <a:lnTo>
                    <a:pt x="95" y="126"/>
                  </a:lnTo>
                  <a:lnTo>
                    <a:pt x="93" y="133"/>
                  </a:lnTo>
                  <a:lnTo>
                    <a:pt x="95" y="136"/>
                  </a:lnTo>
                  <a:lnTo>
                    <a:pt x="99" y="139"/>
                  </a:lnTo>
                  <a:lnTo>
                    <a:pt x="102" y="141"/>
                  </a:lnTo>
                  <a:lnTo>
                    <a:pt x="105" y="141"/>
                  </a:lnTo>
                  <a:lnTo>
                    <a:pt x="99" y="144"/>
                  </a:lnTo>
                  <a:lnTo>
                    <a:pt x="95" y="147"/>
                  </a:lnTo>
                  <a:lnTo>
                    <a:pt x="91" y="151"/>
                  </a:lnTo>
                  <a:lnTo>
                    <a:pt x="88" y="154"/>
                  </a:lnTo>
                  <a:lnTo>
                    <a:pt x="85" y="153"/>
                  </a:lnTo>
                  <a:lnTo>
                    <a:pt x="82" y="153"/>
                  </a:lnTo>
                  <a:lnTo>
                    <a:pt x="80" y="153"/>
                  </a:lnTo>
                  <a:lnTo>
                    <a:pt x="76" y="160"/>
                  </a:lnTo>
                  <a:lnTo>
                    <a:pt x="70" y="170"/>
                  </a:lnTo>
                  <a:lnTo>
                    <a:pt x="62" y="185"/>
                  </a:lnTo>
                  <a:lnTo>
                    <a:pt x="54" y="200"/>
                  </a:lnTo>
                  <a:lnTo>
                    <a:pt x="46" y="216"/>
                  </a:lnTo>
                  <a:lnTo>
                    <a:pt x="40" y="232"/>
                  </a:lnTo>
                  <a:lnTo>
                    <a:pt x="37" y="246"/>
                  </a:lnTo>
                  <a:lnTo>
                    <a:pt x="36" y="256"/>
                  </a:lnTo>
                  <a:lnTo>
                    <a:pt x="33" y="262"/>
                  </a:lnTo>
                  <a:lnTo>
                    <a:pt x="31" y="268"/>
                  </a:lnTo>
                  <a:lnTo>
                    <a:pt x="29" y="274"/>
                  </a:lnTo>
                  <a:lnTo>
                    <a:pt x="24" y="278"/>
                  </a:lnTo>
                  <a:lnTo>
                    <a:pt x="20" y="281"/>
                  </a:lnTo>
                  <a:lnTo>
                    <a:pt x="12" y="284"/>
                  </a:lnTo>
                  <a:lnTo>
                    <a:pt x="5" y="286"/>
                  </a:lnTo>
                  <a:lnTo>
                    <a:pt x="0" y="286"/>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33" name="Freeform 338"/>
            <p:cNvSpPr>
              <a:spLocks/>
            </p:cNvSpPr>
            <p:nvPr/>
          </p:nvSpPr>
          <p:spPr bwMode="auto">
            <a:xfrm>
              <a:off x="1658" y="1693"/>
              <a:ext cx="128" cy="222"/>
            </a:xfrm>
            <a:custGeom>
              <a:avLst/>
              <a:gdLst>
                <a:gd name="T0" fmla="*/ 84 w 128"/>
                <a:gd name="T1" fmla="*/ 13 h 222"/>
                <a:gd name="T2" fmla="*/ 72 w 128"/>
                <a:gd name="T3" fmla="*/ 40 h 222"/>
                <a:gd name="T4" fmla="*/ 62 w 128"/>
                <a:gd name="T5" fmla="*/ 47 h 222"/>
                <a:gd name="T6" fmla="*/ 41 w 128"/>
                <a:gd name="T7" fmla="*/ 55 h 222"/>
                <a:gd name="T8" fmla="*/ 20 w 128"/>
                <a:gd name="T9" fmla="*/ 67 h 222"/>
                <a:gd name="T10" fmla="*/ 4 w 128"/>
                <a:gd name="T11" fmla="*/ 77 h 222"/>
                <a:gd name="T12" fmla="*/ 0 w 128"/>
                <a:gd name="T13" fmla="*/ 84 h 222"/>
                <a:gd name="T14" fmla="*/ 1 w 128"/>
                <a:gd name="T15" fmla="*/ 86 h 222"/>
                <a:gd name="T16" fmla="*/ 10 w 128"/>
                <a:gd name="T17" fmla="*/ 81 h 222"/>
                <a:gd name="T18" fmla="*/ 23 w 128"/>
                <a:gd name="T19" fmla="*/ 74 h 222"/>
                <a:gd name="T20" fmla="*/ 41 w 128"/>
                <a:gd name="T21" fmla="*/ 64 h 222"/>
                <a:gd name="T22" fmla="*/ 57 w 128"/>
                <a:gd name="T23" fmla="*/ 58 h 222"/>
                <a:gd name="T24" fmla="*/ 60 w 128"/>
                <a:gd name="T25" fmla="*/ 67 h 222"/>
                <a:gd name="T26" fmla="*/ 54 w 128"/>
                <a:gd name="T27" fmla="*/ 95 h 222"/>
                <a:gd name="T28" fmla="*/ 48 w 128"/>
                <a:gd name="T29" fmla="*/ 109 h 222"/>
                <a:gd name="T30" fmla="*/ 34 w 128"/>
                <a:gd name="T31" fmla="*/ 124 h 222"/>
                <a:gd name="T32" fmla="*/ 19 w 128"/>
                <a:gd name="T33" fmla="*/ 141 h 222"/>
                <a:gd name="T34" fmla="*/ 7 w 128"/>
                <a:gd name="T35" fmla="*/ 152 h 222"/>
                <a:gd name="T36" fmla="*/ 4 w 128"/>
                <a:gd name="T37" fmla="*/ 161 h 222"/>
                <a:gd name="T38" fmla="*/ 7 w 128"/>
                <a:gd name="T39" fmla="*/ 164 h 222"/>
                <a:gd name="T40" fmla="*/ 19 w 128"/>
                <a:gd name="T41" fmla="*/ 151 h 222"/>
                <a:gd name="T42" fmla="*/ 44 w 128"/>
                <a:gd name="T43" fmla="*/ 127 h 222"/>
                <a:gd name="T44" fmla="*/ 54 w 128"/>
                <a:gd name="T45" fmla="*/ 138 h 222"/>
                <a:gd name="T46" fmla="*/ 59 w 128"/>
                <a:gd name="T47" fmla="*/ 197 h 222"/>
                <a:gd name="T48" fmla="*/ 63 w 128"/>
                <a:gd name="T49" fmla="*/ 220 h 222"/>
                <a:gd name="T50" fmla="*/ 65 w 128"/>
                <a:gd name="T51" fmla="*/ 219 h 222"/>
                <a:gd name="T52" fmla="*/ 66 w 128"/>
                <a:gd name="T53" fmla="*/ 192 h 222"/>
                <a:gd name="T54" fmla="*/ 63 w 128"/>
                <a:gd name="T55" fmla="*/ 129 h 222"/>
                <a:gd name="T56" fmla="*/ 68 w 128"/>
                <a:gd name="T57" fmla="*/ 108 h 222"/>
                <a:gd name="T58" fmla="*/ 70 w 128"/>
                <a:gd name="T59" fmla="*/ 111 h 222"/>
                <a:gd name="T60" fmla="*/ 78 w 128"/>
                <a:gd name="T61" fmla="*/ 127 h 222"/>
                <a:gd name="T62" fmla="*/ 106 w 128"/>
                <a:gd name="T63" fmla="*/ 160 h 222"/>
                <a:gd name="T64" fmla="*/ 119 w 128"/>
                <a:gd name="T65" fmla="*/ 167 h 222"/>
                <a:gd name="T66" fmla="*/ 115 w 128"/>
                <a:gd name="T67" fmla="*/ 158 h 222"/>
                <a:gd name="T68" fmla="*/ 100 w 128"/>
                <a:gd name="T69" fmla="*/ 141 h 222"/>
                <a:gd name="T70" fmla="*/ 81 w 128"/>
                <a:gd name="T71" fmla="*/ 114 h 222"/>
                <a:gd name="T72" fmla="*/ 75 w 128"/>
                <a:gd name="T73" fmla="*/ 93 h 222"/>
                <a:gd name="T74" fmla="*/ 76 w 128"/>
                <a:gd name="T75" fmla="*/ 67 h 222"/>
                <a:gd name="T76" fmla="*/ 79 w 128"/>
                <a:gd name="T77" fmla="*/ 56 h 222"/>
                <a:gd name="T78" fmla="*/ 85 w 128"/>
                <a:gd name="T79" fmla="*/ 59 h 222"/>
                <a:gd name="T80" fmla="*/ 97 w 128"/>
                <a:gd name="T81" fmla="*/ 71 h 222"/>
                <a:gd name="T82" fmla="*/ 119 w 128"/>
                <a:gd name="T83" fmla="*/ 92 h 222"/>
                <a:gd name="T84" fmla="*/ 128 w 128"/>
                <a:gd name="T85" fmla="*/ 98 h 222"/>
                <a:gd name="T86" fmla="*/ 121 w 128"/>
                <a:gd name="T87" fmla="*/ 86 h 222"/>
                <a:gd name="T88" fmla="*/ 107 w 128"/>
                <a:gd name="T89" fmla="*/ 71 h 222"/>
                <a:gd name="T90" fmla="*/ 96 w 128"/>
                <a:gd name="T91" fmla="*/ 56 h 222"/>
                <a:gd name="T92" fmla="*/ 90 w 128"/>
                <a:gd name="T93" fmla="*/ 44 h 222"/>
                <a:gd name="T94" fmla="*/ 90 w 128"/>
                <a:gd name="T95" fmla="*/ 22 h 222"/>
                <a:gd name="T96" fmla="*/ 97 w 128"/>
                <a:gd name="T97" fmla="*/ 5 h 222"/>
                <a:gd name="T98" fmla="*/ 94 w 128"/>
                <a:gd name="T99" fmla="*/ 0 h 22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2"/>
                <a:gd name="T152" fmla="*/ 128 w 128"/>
                <a:gd name="T153" fmla="*/ 222 h 22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2">
                  <a:moveTo>
                    <a:pt x="90" y="5"/>
                  </a:moveTo>
                  <a:lnTo>
                    <a:pt x="84" y="13"/>
                  </a:lnTo>
                  <a:lnTo>
                    <a:pt x="78" y="27"/>
                  </a:lnTo>
                  <a:lnTo>
                    <a:pt x="72" y="40"/>
                  </a:lnTo>
                  <a:lnTo>
                    <a:pt x="69" y="47"/>
                  </a:lnTo>
                  <a:lnTo>
                    <a:pt x="62" y="47"/>
                  </a:lnTo>
                  <a:lnTo>
                    <a:pt x="51" y="50"/>
                  </a:lnTo>
                  <a:lnTo>
                    <a:pt x="41" y="55"/>
                  </a:lnTo>
                  <a:lnTo>
                    <a:pt x="31" y="61"/>
                  </a:lnTo>
                  <a:lnTo>
                    <a:pt x="20" y="67"/>
                  </a:lnTo>
                  <a:lnTo>
                    <a:pt x="11" y="71"/>
                  </a:lnTo>
                  <a:lnTo>
                    <a:pt x="4" y="77"/>
                  </a:lnTo>
                  <a:lnTo>
                    <a:pt x="1" y="80"/>
                  </a:lnTo>
                  <a:lnTo>
                    <a:pt x="0" y="84"/>
                  </a:lnTo>
                  <a:lnTo>
                    <a:pt x="0" y="86"/>
                  </a:lnTo>
                  <a:lnTo>
                    <a:pt x="1" y="86"/>
                  </a:lnTo>
                  <a:lnTo>
                    <a:pt x="6" y="84"/>
                  </a:lnTo>
                  <a:lnTo>
                    <a:pt x="10" y="81"/>
                  </a:lnTo>
                  <a:lnTo>
                    <a:pt x="16" y="78"/>
                  </a:lnTo>
                  <a:lnTo>
                    <a:pt x="23" y="74"/>
                  </a:lnTo>
                  <a:lnTo>
                    <a:pt x="32" y="68"/>
                  </a:lnTo>
                  <a:lnTo>
                    <a:pt x="41" y="64"/>
                  </a:lnTo>
                  <a:lnTo>
                    <a:pt x="50" y="61"/>
                  </a:lnTo>
                  <a:lnTo>
                    <a:pt x="57" y="58"/>
                  </a:lnTo>
                  <a:lnTo>
                    <a:pt x="63" y="56"/>
                  </a:lnTo>
                  <a:lnTo>
                    <a:pt x="60" y="67"/>
                  </a:lnTo>
                  <a:lnTo>
                    <a:pt x="57" y="81"/>
                  </a:lnTo>
                  <a:lnTo>
                    <a:pt x="54" y="95"/>
                  </a:lnTo>
                  <a:lnTo>
                    <a:pt x="53" y="104"/>
                  </a:lnTo>
                  <a:lnTo>
                    <a:pt x="48" y="109"/>
                  </a:lnTo>
                  <a:lnTo>
                    <a:pt x="41" y="115"/>
                  </a:lnTo>
                  <a:lnTo>
                    <a:pt x="34" y="124"/>
                  </a:lnTo>
                  <a:lnTo>
                    <a:pt x="26" y="132"/>
                  </a:lnTo>
                  <a:lnTo>
                    <a:pt x="19" y="141"/>
                  </a:lnTo>
                  <a:lnTo>
                    <a:pt x="11" y="146"/>
                  </a:lnTo>
                  <a:lnTo>
                    <a:pt x="7" y="152"/>
                  </a:lnTo>
                  <a:lnTo>
                    <a:pt x="6" y="157"/>
                  </a:lnTo>
                  <a:lnTo>
                    <a:pt x="4" y="161"/>
                  </a:lnTo>
                  <a:lnTo>
                    <a:pt x="4" y="164"/>
                  </a:lnTo>
                  <a:lnTo>
                    <a:pt x="7" y="164"/>
                  </a:lnTo>
                  <a:lnTo>
                    <a:pt x="10" y="160"/>
                  </a:lnTo>
                  <a:lnTo>
                    <a:pt x="19" y="151"/>
                  </a:lnTo>
                  <a:lnTo>
                    <a:pt x="32" y="138"/>
                  </a:lnTo>
                  <a:lnTo>
                    <a:pt x="44" y="127"/>
                  </a:lnTo>
                  <a:lnTo>
                    <a:pt x="53" y="120"/>
                  </a:lnTo>
                  <a:lnTo>
                    <a:pt x="54" y="138"/>
                  </a:lnTo>
                  <a:lnTo>
                    <a:pt x="56" y="167"/>
                  </a:lnTo>
                  <a:lnTo>
                    <a:pt x="59" y="197"/>
                  </a:lnTo>
                  <a:lnTo>
                    <a:pt x="62" y="214"/>
                  </a:lnTo>
                  <a:lnTo>
                    <a:pt x="63" y="220"/>
                  </a:lnTo>
                  <a:lnTo>
                    <a:pt x="65" y="222"/>
                  </a:lnTo>
                  <a:lnTo>
                    <a:pt x="65" y="219"/>
                  </a:lnTo>
                  <a:lnTo>
                    <a:pt x="66" y="211"/>
                  </a:lnTo>
                  <a:lnTo>
                    <a:pt x="66" y="192"/>
                  </a:lnTo>
                  <a:lnTo>
                    <a:pt x="65" y="160"/>
                  </a:lnTo>
                  <a:lnTo>
                    <a:pt x="63" y="129"/>
                  </a:lnTo>
                  <a:lnTo>
                    <a:pt x="66" y="109"/>
                  </a:lnTo>
                  <a:lnTo>
                    <a:pt x="68" y="108"/>
                  </a:lnTo>
                  <a:lnTo>
                    <a:pt x="69" y="108"/>
                  </a:lnTo>
                  <a:lnTo>
                    <a:pt x="70" y="111"/>
                  </a:lnTo>
                  <a:lnTo>
                    <a:pt x="72" y="117"/>
                  </a:lnTo>
                  <a:lnTo>
                    <a:pt x="78" y="127"/>
                  </a:lnTo>
                  <a:lnTo>
                    <a:pt x="91" y="143"/>
                  </a:lnTo>
                  <a:lnTo>
                    <a:pt x="106" y="160"/>
                  </a:lnTo>
                  <a:lnTo>
                    <a:pt x="115" y="167"/>
                  </a:lnTo>
                  <a:lnTo>
                    <a:pt x="119" y="167"/>
                  </a:lnTo>
                  <a:lnTo>
                    <a:pt x="119" y="163"/>
                  </a:lnTo>
                  <a:lnTo>
                    <a:pt x="115" y="158"/>
                  </a:lnTo>
                  <a:lnTo>
                    <a:pt x="109" y="151"/>
                  </a:lnTo>
                  <a:lnTo>
                    <a:pt x="100" y="141"/>
                  </a:lnTo>
                  <a:lnTo>
                    <a:pt x="90" y="127"/>
                  </a:lnTo>
                  <a:lnTo>
                    <a:pt x="81" y="114"/>
                  </a:lnTo>
                  <a:lnTo>
                    <a:pt x="75" y="104"/>
                  </a:lnTo>
                  <a:lnTo>
                    <a:pt x="75" y="93"/>
                  </a:lnTo>
                  <a:lnTo>
                    <a:pt x="75" y="78"/>
                  </a:lnTo>
                  <a:lnTo>
                    <a:pt x="76" y="67"/>
                  </a:lnTo>
                  <a:lnTo>
                    <a:pt x="78" y="59"/>
                  </a:lnTo>
                  <a:lnTo>
                    <a:pt x="79" y="56"/>
                  </a:lnTo>
                  <a:lnTo>
                    <a:pt x="82" y="56"/>
                  </a:lnTo>
                  <a:lnTo>
                    <a:pt x="85" y="59"/>
                  </a:lnTo>
                  <a:lnTo>
                    <a:pt x="88" y="64"/>
                  </a:lnTo>
                  <a:lnTo>
                    <a:pt x="97" y="71"/>
                  </a:lnTo>
                  <a:lnTo>
                    <a:pt x="109" y="81"/>
                  </a:lnTo>
                  <a:lnTo>
                    <a:pt x="119" y="92"/>
                  </a:lnTo>
                  <a:lnTo>
                    <a:pt x="127" y="98"/>
                  </a:lnTo>
                  <a:lnTo>
                    <a:pt x="128" y="98"/>
                  </a:lnTo>
                  <a:lnTo>
                    <a:pt x="125" y="93"/>
                  </a:lnTo>
                  <a:lnTo>
                    <a:pt x="121" y="86"/>
                  </a:lnTo>
                  <a:lnTo>
                    <a:pt x="113" y="78"/>
                  </a:lnTo>
                  <a:lnTo>
                    <a:pt x="107" y="71"/>
                  </a:lnTo>
                  <a:lnTo>
                    <a:pt x="101" y="64"/>
                  </a:lnTo>
                  <a:lnTo>
                    <a:pt x="96" y="56"/>
                  </a:lnTo>
                  <a:lnTo>
                    <a:pt x="93" y="50"/>
                  </a:lnTo>
                  <a:lnTo>
                    <a:pt x="90" y="44"/>
                  </a:lnTo>
                  <a:lnTo>
                    <a:pt x="90" y="34"/>
                  </a:lnTo>
                  <a:lnTo>
                    <a:pt x="90" y="22"/>
                  </a:lnTo>
                  <a:lnTo>
                    <a:pt x="94" y="12"/>
                  </a:lnTo>
                  <a:lnTo>
                    <a:pt x="97" y="5"/>
                  </a:lnTo>
                  <a:lnTo>
                    <a:pt x="97" y="0"/>
                  </a:lnTo>
                  <a:lnTo>
                    <a:pt x="94" y="0"/>
                  </a:lnTo>
                  <a:lnTo>
                    <a:pt x="90" y="5"/>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34" name="Freeform 339"/>
            <p:cNvSpPr>
              <a:spLocks/>
            </p:cNvSpPr>
            <p:nvPr/>
          </p:nvSpPr>
          <p:spPr bwMode="auto">
            <a:xfrm>
              <a:off x="2111" y="1594"/>
              <a:ext cx="255" cy="203"/>
            </a:xfrm>
            <a:custGeom>
              <a:avLst/>
              <a:gdLst>
                <a:gd name="T0" fmla="*/ 6 w 255"/>
                <a:gd name="T1" fmla="*/ 21 h 203"/>
                <a:gd name="T2" fmla="*/ 21 w 255"/>
                <a:gd name="T3" fmla="*/ 34 h 203"/>
                <a:gd name="T4" fmla="*/ 29 w 255"/>
                <a:gd name="T5" fmla="*/ 41 h 203"/>
                <a:gd name="T6" fmla="*/ 50 w 255"/>
                <a:gd name="T7" fmla="*/ 50 h 203"/>
                <a:gd name="T8" fmla="*/ 57 w 255"/>
                <a:gd name="T9" fmla="*/ 74 h 203"/>
                <a:gd name="T10" fmla="*/ 57 w 255"/>
                <a:gd name="T11" fmla="*/ 114 h 203"/>
                <a:gd name="T12" fmla="*/ 63 w 255"/>
                <a:gd name="T13" fmla="*/ 135 h 203"/>
                <a:gd name="T14" fmla="*/ 65 w 255"/>
                <a:gd name="T15" fmla="*/ 129 h 203"/>
                <a:gd name="T16" fmla="*/ 63 w 255"/>
                <a:gd name="T17" fmla="*/ 109 h 203"/>
                <a:gd name="T18" fmla="*/ 68 w 255"/>
                <a:gd name="T19" fmla="*/ 68 h 203"/>
                <a:gd name="T20" fmla="*/ 75 w 255"/>
                <a:gd name="T21" fmla="*/ 59 h 203"/>
                <a:gd name="T22" fmla="*/ 87 w 255"/>
                <a:gd name="T23" fmla="*/ 70 h 203"/>
                <a:gd name="T24" fmla="*/ 100 w 255"/>
                <a:gd name="T25" fmla="*/ 83 h 203"/>
                <a:gd name="T26" fmla="*/ 112 w 255"/>
                <a:gd name="T27" fmla="*/ 93 h 203"/>
                <a:gd name="T28" fmla="*/ 119 w 255"/>
                <a:gd name="T29" fmla="*/ 120 h 203"/>
                <a:gd name="T30" fmla="*/ 131 w 255"/>
                <a:gd name="T31" fmla="*/ 180 h 203"/>
                <a:gd name="T32" fmla="*/ 143 w 255"/>
                <a:gd name="T33" fmla="*/ 203 h 203"/>
                <a:gd name="T34" fmla="*/ 143 w 255"/>
                <a:gd name="T35" fmla="*/ 192 h 203"/>
                <a:gd name="T36" fmla="*/ 137 w 255"/>
                <a:gd name="T37" fmla="*/ 167 h 203"/>
                <a:gd name="T38" fmla="*/ 128 w 255"/>
                <a:gd name="T39" fmla="*/ 120 h 203"/>
                <a:gd name="T40" fmla="*/ 140 w 255"/>
                <a:gd name="T41" fmla="*/ 109 h 203"/>
                <a:gd name="T42" fmla="*/ 176 w 255"/>
                <a:gd name="T43" fmla="*/ 130 h 203"/>
                <a:gd name="T44" fmla="*/ 215 w 255"/>
                <a:gd name="T45" fmla="*/ 152 h 203"/>
                <a:gd name="T46" fmla="*/ 245 w 255"/>
                <a:gd name="T47" fmla="*/ 169 h 203"/>
                <a:gd name="T48" fmla="*/ 254 w 255"/>
                <a:gd name="T49" fmla="*/ 176 h 203"/>
                <a:gd name="T50" fmla="*/ 252 w 255"/>
                <a:gd name="T51" fmla="*/ 170 h 203"/>
                <a:gd name="T52" fmla="*/ 238 w 255"/>
                <a:gd name="T53" fmla="*/ 158 h 203"/>
                <a:gd name="T54" fmla="*/ 208 w 255"/>
                <a:gd name="T55" fmla="*/ 139 h 203"/>
                <a:gd name="T56" fmla="*/ 173 w 255"/>
                <a:gd name="T57" fmla="*/ 117 h 203"/>
                <a:gd name="T58" fmla="*/ 143 w 255"/>
                <a:gd name="T59" fmla="*/ 99 h 203"/>
                <a:gd name="T60" fmla="*/ 130 w 255"/>
                <a:gd name="T61" fmla="*/ 93 h 203"/>
                <a:gd name="T62" fmla="*/ 137 w 255"/>
                <a:gd name="T63" fmla="*/ 92 h 203"/>
                <a:gd name="T64" fmla="*/ 156 w 255"/>
                <a:gd name="T65" fmla="*/ 86 h 203"/>
                <a:gd name="T66" fmla="*/ 183 w 255"/>
                <a:gd name="T67" fmla="*/ 81 h 203"/>
                <a:gd name="T68" fmla="*/ 212 w 255"/>
                <a:gd name="T69" fmla="*/ 78 h 203"/>
                <a:gd name="T70" fmla="*/ 239 w 255"/>
                <a:gd name="T71" fmla="*/ 81 h 203"/>
                <a:gd name="T72" fmla="*/ 255 w 255"/>
                <a:gd name="T73" fmla="*/ 89 h 203"/>
                <a:gd name="T74" fmla="*/ 251 w 255"/>
                <a:gd name="T75" fmla="*/ 81 h 203"/>
                <a:gd name="T76" fmla="*/ 236 w 255"/>
                <a:gd name="T77" fmla="*/ 75 h 203"/>
                <a:gd name="T78" fmla="*/ 207 w 255"/>
                <a:gd name="T79" fmla="*/ 74 h 203"/>
                <a:gd name="T80" fmla="*/ 170 w 255"/>
                <a:gd name="T81" fmla="*/ 74 h 203"/>
                <a:gd name="T82" fmla="*/ 140 w 255"/>
                <a:gd name="T83" fmla="*/ 75 h 203"/>
                <a:gd name="T84" fmla="*/ 128 w 255"/>
                <a:gd name="T85" fmla="*/ 75 h 203"/>
                <a:gd name="T86" fmla="*/ 115 w 255"/>
                <a:gd name="T87" fmla="*/ 68 h 203"/>
                <a:gd name="T88" fmla="*/ 100 w 255"/>
                <a:gd name="T89" fmla="*/ 56 h 203"/>
                <a:gd name="T90" fmla="*/ 88 w 255"/>
                <a:gd name="T91" fmla="*/ 47 h 203"/>
                <a:gd name="T92" fmla="*/ 93 w 255"/>
                <a:gd name="T93" fmla="*/ 40 h 203"/>
                <a:gd name="T94" fmla="*/ 112 w 255"/>
                <a:gd name="T95" fmla="*/ 28 h 203"/>
                <a:gd name="T96" fmla="*/ 134 w 255"/>
                <a:gd name="T97" fmla="*/ 16 h 203"/>
                <a:gd name="T98" fmla="*/ 152 w 255"/>
                <a:gd name="T99" fmla="*/ 7 h 203"/>
                <a:gd name="T100" fmla="*/ 164 w 255"/>
                <a:gd name="T101" fmla="*/ 5 h 203"/>
                <a:gd name="T102" fmla="*/ 156 w 255"/>
                <a:gd name="T103" fmla="*/ 0 h 203"/>
                <a:gd name="T104" fmla="*/ 139 w 255"/>
                <a:gd name="T105" fmla="*/ 6 h 203"/>
                <a:gd name="T106" fmla="*/ 118 w 255"/>
                <a:gd name="T107" fmla="*/ 15 h 203"/>
                <a:gd name="T108" fmla="*/ 96 w 255"/>
                <a:gd name="T109" fmla="*/ 25 h 203"/>
                <a:gd name="T110" fmla="*/ 78 w 255"/>
                <a:gd name="T111" fmla="*/ 33 h 203"/>
                <a:gd name="T112" fmla="*/ 68 w 255"/>
                <a:gd name="T113" fmla="*/ 39 h 203"/>
                <a:gd name="T114" fmla="*/ 54 w 255"/>
                <a:gd name="T115" fmla="*/ 37 h 203"/>
                <a:gd name="T116" fmla="*/ 41 w 255"/>
                <a:gd name="T117" fmla="*/ 30 h 203"/>
                <a:gd name="T118" fmla="*/ 28 w 255"/>
                <a:gd name="T119" fmla="*/ 24 h 203"/>
                <a:gd name="T120" fmla="*/ 15 w 255"/>
                <a:gd name="T121" fmla="*/ 19 h 203"/>
                <a:gd name="T122" fmla="*/ 3 w 255"/>
                <a:gd name="T123" fmla="*/ 16 h 20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5"/>
                <a:gd name="T187" fmla="*/ 0 h 203"/>
                <a:gd name="T188" fmla="*/ 255 w 255"/>
                <a:gd name="T189" fmla="*/ 203 h 20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5" h="203">
                  <a:moveTo>
                    <a:pt x="0" y="16"/>
                  </a:moveTo>
                  <a:lnTo>
                    <a:pt x="6" y="21"/>
                  </a:lnTo>
                  <a:lnTo>
                    <a:pt x="13" y="28"/>
                  </a:lnTo>
                  <a:lnTo>
                    <a:pt x="21" y="34"/>
                  </a:lnTo>
                  <a:lnTo>
                    <a:pt x="23" y="39"/>
                  </a:lnTo>
                  <a:lnTo>
                    <a:pt x="29" y="41"/>
                  </a:lnTo>
                  <a:lnTo>
                    <a:pt x="40" y="44"/>
                  </a:lnTo>
                  <a:lnTo>
                    <a:pt x="50" y="50"/>
                  </a:lnTo>
                  <a:lnTo>
                    <a:pt x="57" y="55"/>
                  </a:lnTo>
                  <a:lnTo>
                    <a:pt x="57" y="74"/>
                  </a:lnTo>
                  <a:lnTo>
                    <a:pt x="57" y="95"/>
                  </a:lnTo>
                  <a:lnTo>
                    <a:pt x="57" y="114"/>
                  </a:lnTo>
                  <a:lnTo>
                    <a:pt x="60" y="129"/>
                  </a:lnTo>
                  <a:lnTo>
                    <a:pt x="63" y="135"/>
                  </a:lnTo>
                  <a:lnTo>
                    <a:pt x="65" y="135"/>
                  </a:lnTo>
                  <a:lnTo>
                    <a:pt x="65" y="129"/>
                  </a:lnTo>
                  <a:lnTo>
                    <a:pt x="63" y="123"/>
                  </a:lnTo>
                  <a:lnTo>
                    <a:pt x="63" y="109"/>
                  </a:lnTo>
                  <a:lnTo>
                    <a:pt x="65" y="89"/>
                  </a:lnTo>
                  <a:lnTo>
                    <a:pt x="68" y="68"/>
                  </a:lnTo>
                  <a:lnTo>
                    <a:pt x="71" y="56"/>
                  </a:lnTo>
                  <a:lnTo>
                    <a:pt x="75" y="59"/>
                  </a:lnTo>
                  <a:lnTo>
                    <a:pt x="80" y="64"/>
                  </a:lnTo>
                  <a:lnTo>
                    <a:pt x="87" y="70"/>
                  </a:lnTo>
                  <a:lnTo>
                    <a:pt x="94" y="77"/>
                  </a:lnTo>
                  <a:lnTo>
                    <a:pt x="100" y="83"/>
                  </a:lnTo>
                  <a:lnTo>
                    <a:pt x="108" y="89"/>
                  </a:lnTo>
                  <a:lnTo>
                    <a:pt x="112" y="93"/>
                  </a:lnTo>
                  <a:lnTo>
                    <a:pt x="117" y="96"/>
                  </a:lnTo>
                  <a:lnTo>
                    <a:pt x="119" y="120"/>
                  </a:lnTo>
                  <a:lnTo>
                    <a:pt x="124" y="151"/>
                  </a:lnTo>
                  <a:lnTo>
                    <a:pt x="131" y="180"/>
                  </a:lnTo>
                  <a:lnTo>
                    <a:pt x="139" y="198"/>
                  </a:lnTo>
                  <a:lnTo>
                    <a:pt x="143" y="203"/>
                  </a:lnTo>
                  <a:lnTo>
                    <a:pt x="145" y="200"/>
                  </a:lnTo>
                  <a:lnTo>
                    <a:pt x="143" y="192"/>
                  </a:lnTo>
                  <a:lnTo>
                    <a:pt x="140" y="183"/>
                  </a:lnTo>
                  <a:lnTo>
                    <a:pt x="137" y="167"/>
                  </a:lnTo>
                  <a:lnTo>
                    <a:pt x="133" y="143"/>
                  </a:lnTo>
                  <a:lnTo>
                    <a:pt x="128" y="120"/>
                  </a:lnTo>
                  <a:lnTo>
                    <a:pt x="128" y="104"/>
                  </a:lnTo>
                  <a:lnTo>
                    <a:pt x="140" y="109"/>
                  </a:lnTo>
                  <a:lnTo>
                    <a:pt x="156" y="120"/>
                  </a:lnTo>
                  <a:lnTo>
                    <a:pt x="176" y="130"/>
                  </a:lnTo>
                  <a:lnTo>
                    <a:pt x="196" y="141"/>
                  </a:lnTo>
                  <a:lnTo>
                    <a:pt x="215" y="152"/>
                  </a:lnTo>
                  <a:lnTo>
                    <a:pt x="232" y="161"/>
                  </a:lnTo>
                  <a:lnTo>
                    <a:pt x="245" y="169"/>
                  </a:lnTo>
                  <a:lnTo>
                    <a:pt x="251" y="173"/>
                  </a:lnTo>
                  <a:lnTo>
                    <a:pt x="254" y="176"/>
                  </a:lnTo>
                  <a:lnTo>
                    <a:pt x="255" y="174"/>
                  </a:lnTo>
                  <a:lnTo>
                    <a:pt x="252" y="170"/>
                  </a:lnTo>
                  <a:lnTo>
                    <a:pt x="245" y="164"/>
                  </a:lnTo>
                  <a:lnTo>
                    <a:pt x="238" y="158"/>
                  </a:lnTo>
                  <a:lnTo>
                    <a:pt x="224" y="149"/>
                  </a:lnTo>
                  <a:lnTo>
                    <a:pt x="208" y="139"/>
                  </a:lnTo>
                  <a:lnTo>
                    <a:pt x="190" y="127"/>
                  </a:lnTo>
                  <a:lnTo>
                    <a:pt x="173" y="117"/>
                  </a:lnTo>
                  <a:lnTo>
                    <a:pt x="156" y="107"/>
                  </a:lnTo>
                  <a:lnTo>
                    <a:pt x="143" y="99"/>
                  </a:lnTo>
                  <a:lnTo>
                    <a:pt x="136" y="95"/>
                  </a:lnTo>
                  <a:lnTo>
                    <a:pt x="130" y="93"/>
                  </a:lnTo>
                  <a:lnTo>
                    <a:pt x="131" y="92"/>
                  </a:lnTo>
                  <a:lnTo>
                    <a:pt x="137" y="92"/>
                  </a:lnTo>
                  <a:lnTo>
                    <a:pt x="148" y="89"/>
                  </a:lnTo>
                  <a:lnTo>
                    <a:pt x="156" y="86"/>
                  </a:lnTo>
                  <a:lnTo>
                    <a:pt x="168" y="83"/>
                  </a:lnTo>
                  <a:lnTo>
                    <a:pt x="183" y="81"/>
                  </a:lnTo>
                  <a:lnTo>
                    <a:pt x="198" y="80"/>
                  </a:lnTo>
                  <a:lnTo>
                    <a:pt x="212" y="78"/>
                  </a:lnTo>
                  <a:lnTo>
                    <a:pt x="227" y="80"/>
                  </a:lnTo>
                  <a:lnTo>
                    <a:pt x="239" y="81"/>
                  </a:lnTo>
                  <a:lnTo>
                    <a:pt x="248" y="84"/>
                  </a:lnTo>
                  <a:lnTo>
                    <a:pt x="255" y="89"/>
                  </a:lnTo>
                  <a:lnTo>
                    <a:pt x="255" y="86"/>
                  </a:lnTo>
                  <a:lnTo>
                    <a:pt x="251" y="81"/>
                  </a:lnTo>
                  <a:lnTo>
                    <a:pt x="243" y="77"/>
                  </a:lnTo>
                  <a:lnTo>
                    <a:pt x="236" y="75"/>
                  </a:lnTo>
                  <a:lnTo>
                    <a:pt x="223" y="74"/>
                  </a:lnTo>
                  <a:lnTo>
                    <a:pt x="207" y="74"/>
                  </a:lnTo>
                  <a:lnTo>
                    <a:pt x="189" y="74"/>
                  </a:lnTo>
                  <a:lnTo>
                    <a:pt x="170" y="74"/>
                  </a:lnTo>
                  <a:lnTo>
                    <a:pt x="153" y="75"/>
                  </a:lnTo>
                  <a:lnTo>
                    <a:pt x="140" y="75"/>
                  </a:lnTo>
                  <a:lnTo>
                    <a:pt x="133" y="77"/>
                  </a:lnTo>
                  <a:lnTo>
                    <a:pt x="128" y="75"/>
                  </a:lnTo>
                  <a:lnTo>
                    <a:pt x="121" y="73"/>
                  </a:lnTo>
                  <a:lnTo>
                    <a:pt x="115" y="68"/>
                  </a:lnTo>
                  <a:lnTo>
                    <a:pt x="108" y="62"/>
                  </a:lnTo>
                  <a:lnTo>
                    <a:pt x="100" y="56"/>
                  </a:lnTo>
                  <a:lnTo>
                    <a:pt x="93" y="50"/>
                  </a:lnTo>
                  <a:lnTo>
                    <a:pt x="88" y="47"/>
                  </a:lnTo>
                  <a:lnTo>
                    <a:pt x="85" y="44"/>
                  </a:lnTo>
                  <a:lnTo>
                    <a:pt x="93" y="40"/>
                  </a:lnTo>
                  <a:lnTo>
                    <a:pt x="102" y="34"/>
                  </a:lnTo>
                  <a:lnTo>
                    <a:pt x="112" y="28"/>
                  </a:lnTo>
                  <a:lnTo>
                    <a:pt x="124" y="22"/>
                  </a:lnTo>
                  <a:lnTo>
                    <a:pt x="134" y="16"/>
                  </a:lnTo>
                  <a:lnTo>
                    <a:pt x="143" y="10"/>
                  </a:lnTo>
                  <a:lnTo>
                    <a:pt x="152" y="7"/>
                  </a:lnTo>
                  <a:lnTo>
                    <a:pt x="158" y="6"/>
                  </a:lnTo>
                  <a:lnTo>
                    <a:pt x="164" y="5"/>
                  </a:lnTo>
                  <a:lnTo>
                    <a:pt x="164" y="2"/>
                  </a:lnTo>
                  <a:lnTo>
                    <a:pt x="156" y="0"/>
                  </a:lnTo>
                  <a:lnTo>
                    <a:pt x="146" y="3"/>
                  </a:lnTo>
                  <a:lnTo>
                    <a:pt x="139" y="6"/>
                  </a:lnTo>
                  <a:lnTo>
                    <a:pt x="130" y="10"/>
                  </a:lnTo>
                  <a:lnTo>
                    <a:pt x="118" y="15"/>
                  </a:lnTo>
                  <a:lnTo>
                    <a:pt x="108" y="19"/>
                  </a:lnTo>
                  <a:lnTo>
                    <a:pt x="96" y="25"/>
                  </a:lnTo>
                  <a:lnTo>
                    <a:pt x="87" y="30"/>
                  </a:lnTo>
                  <a:lnTo>
                    <a:pt x="78" y="33"/>
                  </a:lnTo>
                  <a:lnTo>
                    <a:pt x="74" y="36"/>
                  </a:lnTo>
                  <a:lnTo>
                    <a:pt x="68" y="39"/>
                  </a:lnTo>
                  <a:lnTo>
                    <a:pt x="62" y="39"/>
                  </a:lnTo>
                  <a:lnTo>
                    <a:pt x="54" y="37"/>
                  </a:lnTo>
                  <a:lnTo>
                    <a:pt x="47" y="33"/>
                  </a:lnTo>
                  <a:lnTo>
                    <a:pt x="41" y="30"/>
                  </a:lnTo>
                  <a:lnTo>
                    <a:pt x="35" y="27"/>
                  </a:lnTo>
                  <a:lnTo>
                    <a:pt x="28" y="24"/>
                  </a:lnTo>
                  <a:lnTo>
                    <a:pt x="21" y="22"/>
                  </a:lnTo>
                  <a:lnTo>
                    <a:pt x="15" y="19"/>
                  </a:lnTo>
                  <a:lnTo>
                    <a:pt x="7" y="18"/>
                  </a:lnTo>
                  <a:lnTo>
                    <a:pt x="3" y="16"/>
                  </a:lnTo>
                  <a:lnTo>
                    <a:pt x="0" y="16"/>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35" name="Freeform 340"/>
            <p:cNvSpPr>
              <a:spLocks/>
            </p:cNvSpPr>
            <p:nvPr/>
          </p:nvSpPr>
          <p:spPr bwMode="auto">
            <a:xfrm>
              <a:off x="1227" y="1904"/>
              <a:ext cx="166" cy="172"/>
            </a:xfrm>
            <a:custGeom>
              <a:avLst/>
              <a:gdLst>
                <a:gd name="T0" fmla="*/ 17 w 166"/>
                <a:gd name="T1" fmla="*/ 51 h 172"/>
                <a:gd name="T2" fmla="*/ 25 w 166"/>
                <a:gd name="T3" fmla="*/ 85 h 172"/>
                <a:gd name="T4" fmla="*/ 39 w 166"/>
                <a:gd name="T5" fmla="*/ 82 h 172"/>
                <a:gd name="T6" fmla="*/ 54 w 166"/>
                <a:gd name="T7" fmla="*/ 92 h 172"/>
                <a:gd name="T8" fmla="*/ 59 w 166"/>
                <a:gd name="T9" fmla="*/ 102 h 172"/>
                <a:gd name="T10" fmla="*/ 44 w 166"/>
                <a:gd name="T11" fmla="*/ 100 h 172"/>
                <a:gd name="T12" fmla="*/ 35 w 166"/>
                <a:gd name="T13" fmla="*/ 95 h 172"/>
                <a:gd name="T14" fmla="*/ 22 w 166"/>
                <a:gd name="T15" fmla="*/ 88 h 172"/>
                <a:gd name="T16" fmla="*/ 2 w 166"/>
                <a:gd name="T17" fmla="*/ 98 h 172"/>
                <a:gd name="T18" fmla="*/ 0 w 166"/>
                <a:gd name="T19" fmla="*/ 119 h 172"/>
                <a:gd name="T20" fmla="*/ 5 w 166"/>
                <a:gd name="T21" fmla="*/ 129 h 172"/>
                <a:gd name="T22" fmla="*/ 33 w 166"/>
                <a:gd name="T23" fmla="*/ 134 h 172"/>
                <a:gd name="T24" fmla="*/ 48 w 166"/>
                <a:gd name="T25" fmla="*/ 125 h 172"/>
                <a:gd name="T26" fmla="*/ 48 w 166"/>
                <a:gd name="T27" fmla="*/ 135 h 172"/>
                <a:gd name="T28" fmla="*/ 39 w 166"/>
                <a:gd name="T29" fmla="*/ 168 h 172"/>
                <a:gd name="T30" fmla="*/ 67 w 166"/>
                <a:gd name="T31" fmla="*/ 169 h 172"/>
                <a:gd name="T32" fmla="*/ 78 w 166"/>
                <a:gd name="T33" fmla="*/ 147 h 172"/>
                <a:gd name="T34" fmla="*/ 70 w 166"/>
                <a:gd name="T35" fmla="*/ 128 h 172"/>
                <a:gd name="T36" fmla="*/ 75 w 166"/>
                <a:gd name="T37" fmla="*/ 122 h 172"/>
                <a:gd name="T38" fmla="*/ 81 w 166"/>
                <a:gd name="T39" fmla="*/ 131 h 172"/>
                <a:gd name="T40" fmla="*/ 90 w 166"/>
                <a:gd name="T41" fmla="*/ 147 h 172"/>
                <a:gd name="T42" fmla="*/ 113 w 166"/>
                <a:gd name="T43" fmla="*/ 147 h 172"/>
                <a:gd name="T44" fmla="*/ 134 w 166"/>
                <a:gd name="T45" fmla="*/ 153 h 172"/>
                <a:gd name="T46" fmla="*/ 153 w 166"/>
                <a:gd name="T47" fmla="*/ 141 h 172"/>
                <a:gd name="T48" fmla="*/ 157 w 166"/>
                <a:gd name="T49" fmla="*/ 128 h 172"/>
                <a:gd name="T50" fmla="*/ 153 w 166"/>
                <a:gd name="T51" fmla="*/ 122 h 172"/>
                <a:gd name="T52" fmla="*/ 131 w 166"/>
                <a:gd name="T53" fmla="*/ 110 h 172"/>
                <a:gd name="T54" fmla="*/ 115 w 166"/>
                <a:gd name="T55" fmla="*/ 105 h 172"/>
                <a:gd name="T56" fmla="*/ 122 w 166"/>
                <a:gd name="T57" fmla="*/ 91 h 172"/>
                <a:gd name="T58" fmla="*/ 144 w 166"/>
                <a:gd name="T59" fmla="*/ 83 h 172"/>
                <a:gd name="T60" fmla="*/ 163 w 166"/>
                <a:gd name="T61" fmla="*/ 71 h 172"/>
                <a:gd name="T62" fmla="*/ 165 w 166"/>
                <a:gd name="T63" fmla="*/ 51 h 172"/>
                <a:gd name="T64" fmla="*/ 146 w 166"/>
                <a:gd name="T65" fmla="*/ 39 h 172"/>
                <a:gd name="T66" fmla="*/ 124 w 166"/>
                <a:gd name="T67" fmla="*/ 48 h 172"/>
                <a:gd name="T68" fmla="*/ 124 w 166"/>
                <a:gd name="T69" fmla="*/ 63 h 172"/>
                <a:gd name="T70" fmla="*/ 106 w 166"/>
                <a:gd name="T71" fmla="*/ 77 h 172"/>
                <a:gd name="T72" fmla="*/ 98 w 166"/>
                <a:gd name="T73" fmla="*/ 76 h 172"/>
                <a:gd name="T74" fmla="*/ 95 w 166"/>
                <a:gd name="T75" fmla="*/ 67 h 172"/>
                <a:gd name="T76" fmla="*/ 101 w 166"/>
                <a:gd name="T77" fmla="*/ 48 h 172"/>
                <a:gd name="T78" fmla="*/ 118 w 166"/>
                <a:gd name="T79" fmla="*/ 27 h 172"/>
                <a:gd name="T80" fmla="*/ 106 w 166"/>
                <a:gd name="T81" fmla="*/ 5 h 172"/>
                <a:gd name="T82" fmla="*/ 85 w 166"/>
                <a:gd name="T83" fmla="*/ 2 h 172"/>
                <a:gd name="T84" fmla="*/ 70 w 166"/>
                <a:gd name="T85" fmla="*/ 12 h 172"/>
                <a:gd name="T86" fmla="*/ 64 w 166"/>
                <a:gd name="T87" fmla="*/ 23 h 172"/>
                <a:gd name="T88" fmla="*/ 72 w 166"/>
                <a:gd name="T89" fmla="*/ 39 h 172"/>
                <a:gd name="T90" fmla="*/ 81 w 166"/>
                <a:gd name="T91" fmla="*/ 52 h 172"/>
                <a:gd name="T92" fmla="*/ 79 w 166"/>
                <a:gd name="T93" fmla="*/ 68 h 172"/>
                <a:gd name="T94" fmla="*/ 70 w 166"/>
                <a:gd name="T95" fmla="*/ 71 h 172"/>
                <a:gd name="T96" fmla="*/ 59 w 166"/>
                <a:gd name="T97" fmla="*/ 54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6"/>
                <a:gd name="T148" fmla="*/ 0 h 172"/>
                <a:gd name="T149" fmla="*/ 166 w 166"/>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6" h="172">
                  <a:moveTo>
                    <a:pt x="39" y="39"/>
                  </a:moveTo>
                  <a:lnTo>
                    <a:pt x="28" y="42"/>
                  </a:lnTo>
                  <a:lnTo>
                    <a:pt x="17" y="51"/>
                  </a:lnTo>
                  <a:lnTo>
                    <a:pt x="13" y="64"/>
                  </a:lnTo>
                  <a:lnTo>
                    <a:pt x="20" y="82"/>
                  </a:lnTo>
                  <a:lnTo>
                    <a:pt x="25" y="85"/>
                  </a:lnTo>
                  <a:lnTo>
                    <a:pt x="31" y="85"/>
                  </a:lnTo>
                  <a:lnTo>
                    <a:pt x="36" y="83"/>
                  </a:lnTo>
                  <a:lnTo>
                    <a:pt x="39" y="82"/>
                  </a:lnTo>
                  <a:lnTo>
                    <a:pt x="45" y="85"/>
                  </a:lnTo>
                  <a:lnTo>
                    <a:pt x="50" y="89"/>
                  </a:lnTo>
                  <a:lnTo>
                    <a:pt x="54" y="92"/>
                  </a:lnTo>
                  <a:lnTo>
                    <a:pt x="57" y="97"/>
                  </a:lnTo>
                  <a:lnTo>
                    <a:pt x="59" y="101"/>
                  </a:lnTo>
                  <a:lnTo>
                    <a:pt x="59" y="102"/>
                  </a:lnTo>
                  <a:lnTo>
                    <a:pt x="56" y="102"/>
                  </a:lnTo>
                  <a:lnTo>
                    <a:pt x="50" y="101"/>
                  </a:lnTo>
                  <a:lnTo>
                    <a:pt x="44" y="100"/>
                  </a:lnTo>
                  <a:lnTo>
                    <a:pt x="39" y="98"/>
                  </a:lnTo>
                  <a:lnTo>
                    <a:pt x="36" y="98"/>
                  </a:lnTo>
                  <a:lnTo>
                    <a:pt x="35" y="95"/>
                  </a:lnTo>
                  <a:lnTo>
                    <a:pt x="33" y="92"/>
                  </a:lnTo>
                  <a:lnTo>
                    <a:pt x="29" y="89"/>
                  </a:lnTo>
                  <a:lnTo>
                    <a:pt x="22" y="88"/>
                  </a:lnTo>
                  <a:lnTo>
                    <a:pt x="14" y="89"/>
                  </a:lnTo>
                  <a:lnTo>
                    <a:pt x="7" y="92"/>
                  </a:lnTo>
                  <a:lnTo>
                    <a:pt x="2" y="98"/>
                  </a:lnTo>
                  <a:lnTo>
                    <a:pt x="0" y="105"/>
                  </a:lnTo>
                  <a:lnTo>
                    <a:pt x="0" y="114"/>
                  </a:lnTo>
                  <a:lnTo>
                    <a:pt x="0" y="119"/>
                  </a:lnTo>
                  <a:lnTo>
                    <a:pt x="1" y="123"/>
                  </a:lnTo>
                  <a:lnTo>
                    <a:pt x="4" y="126"/>
                  </a:lnTo>
                  <a:lnTo>
                    <a:pt x="5" y="129"/>
                  </a:lnTo>
                  <a:lnTo>
                    <a:pt x="14" y="134"/>
                  </a:lnTo>
                  <a:lnTo>
                    <a:pt x="25" y="135"/>
                  </a:lnTo>
                  <a:lnTo>
                    <a:pt x="33" y="134"/>
                  </a:lnTo>
                  <a:lnTo>
                    <a:pt x="39" y="129"/>
                  </a:lnTo>
                  <a:lnTo>
                    <a:pt x="44" y="125"/>
                  </a:lnTo>
                  <a:lnTo>
                    <a:pt x="48" y="125"/>
                  </a:lnTo>
                  <a:lnTo>
                    <a:pt x="53" y="126"/>
                  </a:lnTo>
                  <a:lnTo>
                    <a:pt x="57" y="128"/>
                  </a:lnTo>
                  <a:lnTo>
                    <a:pt x="48" y="135"/>
                  </a:lnTo>
                  <a:lnTo>
                    <a:pt x="41" y="147"/>
                  </a:lnTo>
                  <a:lnTo>
                    <a:pt x="36" y="159"/>
                  </a:lnTo>
                  <a:lnTo>
                    <a:pt x="39" y="168"/>
                  </a:lnTo>
                  <a:lnTo>
                    <a:pt x="48" y="172"/>
                  </a:lnTo>
                  <a:lnTo>
                    <a:pt x="57" y="172"/>
                  </a:lnTo>
                  <a:lnTo>
                    <a:pt x="67" y="169"/>
                  </a:lnTo>
                  <a:lnTo>
                    <a:pt x="73" y="163"/>
                  </a:lnTo>
                  <a:lnTo>
                    <a:pt x="78" y="156"/>
                  </a:lnTo>
                  <a:lnTo>
                    <a:pt x="78" y="147"/>
                  </a:lnTo>
                  <a:lnTo>
                    <a:pt x="76" y="138"/>
                  </a:lnTo>
                  <a:lnTo>
                    <a:pt x="73" y="132"/>
                  </a:lnTo>
                  <a:lnTo>
                    <a:pt x="70" y="128"/>
                  </a:lnTo>
                  <a:lnTo>
                    <a:pt x="70" y="125"/>
                  </a:lnTo>
                  <a:lnTo>
                    <a:pt x="72" y="123"/>
                  </a:lnTo>
                  <a:lnTo>
                    <a:pt x="75" y="122"/>
                  </a:lnTo>
                  <a:lnTo>
                    <a:pt x="78" y="122"/>
                  </a:lnTo>
                  <a:lnTo>
                    <a:pt x="79" y="126"/>
                  </a:lnTo>
                  <a:lnTo>
                    <a:pt x="81" y="131"/>
                  </a:lnTo>
                  <a:lnTo>
                    <a:pt x="82" y="135"/>
                  </a:lnTo>
                  <a:lnTo>
                    <a:pt x="84" y="141"/>
                  </a:lnTo>
                  <a:lnTo>
                    <a:pt x="90" y="147"/>
                  </a:lnTo>
                  <a:lnTo>
                    <a:pt x="97" y="148"/>
                  </a:lnTo>
                  <a:lnTo>
                    <a:pt x="109" y="142"/>
                  </a:lnTo>
                  <a:lnTo>
                    <a:pt x="113" y="147"/>
                  </a:lnTo>
                  <a:lnTo>
                    <a:pt x="119" y="150"/>
                  </a:lnTo>
                  <a:lnTo>
                    <a:pt x="126" y="153"/>
                  </a:lnTo>
                  <a:lnTo>
                    <a:pt x="134" y="153"/>
                  </a:lnTo>
                  <a:lnTo>
                    <a:pt x="140" y="151"/>
                  </a:lnTo>
                  <a:lnTo>
                    <a:pt x="147" y="147"/>
                  </a:lnTo>
                  <a:lnTo>
                    <a:pt x="153" y="141"/>
                  </a:lnTo>
                  <a:lnTo>
                    <a:pt x="157" y="131"/>
                  </a:lnTo>
                  <a:lnTo>
                    <a:pt x="157" y="129"/>
                  </a:lnTo>
                  <a:lnTo>
                    <a:pt x="157" y="128"/>
                  </a:lnTo>
                  <a:lnTo>
                    <a:pt x="156" y="128"/>
                  </a:lnTo>
                  <a:lnTo>
                    <a:pt x="156" y="126"/>
                  </a:lnTo>
                  <a:lnTo>
                    <a:pt x="153" y="122"/>
                  </a:lnTo>
                  <a:lnTo>
                    <a:pt x="149" y="114"/>
                  </a:lnTo>
                  <a:lnTo>
                    <a:pt x="141" y="110"/>
                  </a:lnTo>
                  <a:lnTo>
                    <a:pt x="131" y="110"/>
                  </a:lnTo>
                  <a:lnTo>
                    <a:pt x="125" y="111"/>
                  </a:lnTo>
                  <a:lnTo>
                    <a:pt x="119" y="110"/>
                  </a:lnTo>
                  <a:lnTo>
                    <a:pt x="115" y="105"/>
                  </a:lnTo>
                  <a:lnTo>
                    <a:pt x="112" y="102"/>
                  </a:lnTo>
                  <a:lnTo>
                    <a:pt x="118" y="97"/>
                  </a:lnTo>
                  <a:lnTo>
                    <a:pt x="122" y="91"/>
                  </a:lnTo>
                  <a:lnTo>
                    <a:pt x="128" y="86"/>
                  </a:lnTo>
                  <a:lnTo>
                    <a:pt x="132" y="82"/>
                  </a:lnTo>
                  <a:lnTo>
                    <a:pt x="144" y="83"/>
                  </a:lnTo>
                  <a:lnTo>
                    <a:pt x="153" y="80"/>
                  </a:lnTo>
                  <a:lnTo>
                    <a:pt x="159" y="77"/>
                  </a:lnTo>
                  <a:lnTo>
                    <a:pt x="163" y="71"/>
                  </a:lnTo>
                  <a:lnTo>
                    <a:pt x="166" y="64"/>
                  </a:lnTo>
                  <a:lnTo>
                    <a:pt x="166" y="58"/>
                  </a:lnTo>
                  <a:lnTo>
                    <a:pt x="165" y="51"/>
                  </a:lnTo>
                  <a:lnTo>
                    <a:pt x="160" y="45"/>
                  </a:lnTo>
                  <a:lnTo>
                    <a:pt x="155" y="40"/>
                  </a:lnTo>
                  <a:lnTo>
                    <a:pt x="146" y="39"/>
                  </a:lnTo>
                  <a:lnTo>
                    <a:pt x="135" y="40"/>
                  </a:lnTo>
                  <a:lnTo>
                    <a:pt x="128" y="43"/>
                  </a:lnTo>
                  <a:lnTo>
                    <a:pt x="124" y="48"/>
                  </a:lnTo>
                  <a:lnTo>
                    <a:pt x="124" y="52"/>
                  </a:lnTo>
                  <a:lnTo>
                    <a:pt x="124" y="58"/>
                  </a:lnTo>
                  <a:lnTo>
                    <a:pt x="124" y="63"/>
                  </a:lnTo>
                  <a:lnTo>
                    <a:pt x="118" y="68"/>
                  </a:lnTo>
                  <a:lnTo>
                    <a:pt x="112" y="73"/>
                  </a:lnTo>
                  <a:lnTo>
                    <a:pt x="106" y="77"/>
                  </a:lnTo>
                  <a:lnTo>
                    <a:pt x="103" y="80"/>
                  </a:lnTo>
                  <a:lnTo>
                    <a:pt x="100" y="79"/>
                  </a:lnTo>
                  <a:lnTo>
                    <a:pt x="98" y="76"/>
                  </a:lnTo>
                  <a:lnTo>
                    <a:pt x="95" y="74"/>
                  </a:lnTo>
                  <a:lnTo>
                    <a:pt x="93" y="73"/>
                  </a:lnTo>
                  <a:lnTo>
                    <a:pt x="95" y="67"/>
                  </a:lnTo>
                  <a:lnTo>
                    <a:pt x="98" y="60"/>
                  </a:lnTo>
                  <a:lnTo>
                    <a:pt x="100" y="52"/>
                  </a:lnTo>
                  <a:lnTo>
                    <a:pt x="101" y="48"/>
                  </a:lnTo>
                  <a:lnTo>
                    <a:pt x="109" y="42"/>
                  </a:lnTo>
                  <a:lnTo>
                    <a:pt x="115" y="34"/>
                  </a:lnTo>
                  <a:lnTo>
                    <a:pt x="118" y="27"/>
                  </a:lnTo>
                  <a:lnTo>
                    <a:pt x="118" y="18"/>
                  </a:lnTo>
                  <a:lnTo>
                    <a:pt x="113" y="11"/>
                  </a:lnTo>
                  <a:lnTo>
                    <a:pt x="106" y="5"/>
                  </a:lnTo>
                  <a:lnTo>
                    <a:pt x="98" y="0"/>
                  </a:lnTo>
                  <a:lnTo>
                    <a:pt x="90" y="0"/>
                  </a:lnTo>
                  <a:lnTo>
                    <a:pt x="85" y="2"/>
                  </a:lnTo>
                  <a:lnTo>
                    <a:pt x="81" y="5"/>
                  </a:lnTo>
                  <a:lnTo>
                    <a:pt x="75" y="8"/>
                  </a:lnTo>
                  <a:lnTo>
                    <a:pt x="70" y="12"/>
                  </a:lnTo>
                  <a:lnTo>
                    <a:pt x="67" y="15"/>
                  </a:lnTo>
                  <a:lnTo>
                    <a:pt x="66" y="18"/>
                  </a:lnTo>
                  <a:lnTo>
                    <a:pt x="64" y="23"/>
                  </a:lnTo>
                  <a:lnTo>
                    <a:pt x="64" y="26"/>
                  </a:lnTo>
                  <a:lnTo>
                    <a:pt x="67" y="33"/>
                  </a:lnTo>
                  <a:lnTo>
                    <a:pt x="72" y="39"/>
                  </a:lnTo>
                  <a:lnTo>
                    <a:pt x="76" y="43"/>
                  </a:lnTo>
                  <a:lnTo>
                    <a:pt x="81" y="45"/>
                  </a:lnTo>
                  <a:lnTo>
                    <a:pt x="81" y="52"/>
                  </a:lnTo>
                  <a:lnTo>
                    <a:pt x="81" y="60"/>
                  </a:lnTo>
                  <a:lnTo>
                    <a:pt x="79" y="66"/>
                  </a:lnTo>
                  <a:lnTo>
                    <a:pt x="79" y="68"/>
                  </a:lnTo>
                  <a:lnTo>
                    <a:pt x="76" y="68"/>
                  </a:lnTo>
                  <a:lnTo>
                    <a:pt x="72" y="70"/>
                  </a:lnTo>
                  <a:lnTo>
                    <a:pt x="70" y="71"/>
                  </a:lnTo>
                  <a:lnTo>
                    <a:pt x="69" y="71"/>
                  </a:lnTo>
                  <a:lnTo>
                    <a:pt x="63" y="64"/>
                  </a:lnTo>
                  <a:lnTo>
                    <a:pt x="59" y="54"/>
                  </a:lnTo>
                  <a:lnTo>
                    <a:pt x="53" y="43"/>
                  </a:lnTo>
                  <a:lnTo>
                    <a:pt x="39" y="39"/>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36" name="Freeform 341"/>
            <p:cNvSpPr>
              <a:spLocks/>
            </p:cNvSpPr>
            <p:nvPr/>
          </p:nvSpPr>
          <p:spPr bwMode="auto">
            <a:xfrm>
              <a:off x="1108" y="2132"/>
              <a:ext cx="173" cy="300"/>
            </a:xfrm>
            <a:custGeom>
              <a:avLst/>
              <a:gdLst>
                <a:gd name="T0" fmla="*/ 172 w 173"/>
                <a:gd name="T1" fmla="*/ 0 h 300"/>
                <a:gd name="T2" fmla="*/ 158 w 173"/>
                <a:gd name="T3" fmla="*/ 19 h 300"/>
                <a:gd name="T4" fmla="*/ 142 w 173"/>
                <a:gd name="T5" fmla="*/ 36 h 300"/>
                <a:gd name="T6" fmla="*/ 124 w 173"/>
                <a:gd name="T7" fmla="*/ 50 h 300"/>
                <a:gd name="T8" fmla="*/ 105 w 173"/>
                <a:gd name="T9" fmla="*/ 61 h 300"/>
                <a:gd name="T10" fmla="*/ 86 w 173"/>
                <a:gd name="T11" fmla="*/ 68 h 300"/>
                <a:gd name="T12" fmla="*/ 67 w 173"/>
                <a:gd name="T13" fmla="*/ 74 h 300"/>
                <a:gd name="T14" fmla="*/ 49 w 173"/>
                <a:gd name="T15" fmla="*/ 75 h 300"/>
                <a:gd name="T16" fmla="*/ 31 w 173"/>
                <a:gd name="T17" fmla="*/ 75 h 300"/>
                <a:gd name="T18" fmla="*/ 33 w 173"/>
                <a:gd name="T19" fmla="*/ 90 h 300"/>
                <a:gd name="T20" fmla="*/ 30 w 173"/>
                <a:gd name="T21" fmla="*/ 108 h 300"/>
                <a:gd name="T22" fmla="*/ 20 w 173"/>
                <a:gd name="T23" fmla="*/ 126 h 300"/>
                <a:gd name="T24" fmla="*/ 0 w 173"/>
                <a:gd name="T25" fmla="*/ 139 h 300"/>
                <a:gd name="T26" fmla="*/ 12 w 173"/>
                <a:gd name="T27" fmla="*/ 158 h 300"/>
                <a:gd name="T28" fmla="*/ 20 w 173"/>
                <a:gd name="T29" fmla="*/ 182 h 300"/>
                <a:gd name="T30" fmla="*/ 20 w 173"/>
                <a:gd name="T31" fmla="*/ 206 h 300"/>
                <a:gd name="T32" fmla="*/ 12 w 173"/>
                <a:gd name="T33" fmla="*/ 226 h 300"/>
                <a:gd name="T34" fmla="*/ 20 w 173"/>
                <a:gd name="T35" fmla="*/ 229 h 300"/>
                <a:gd name="T36" fmla="*/ 28 w 173"/>
                <a:gd name="T37" fmla="*/ 234 h 300"/>
                <a:gd name="T38" fmla="*/ 39 w 173"/>
                <a:gd name="T39" fmla="*/ 238 h 300"/>
                <a:gd name="T40" fmla="*/ 51 w 173"/>
                <a:gd name="T41" fmla="*/ 245 h 300"/>
                <a:gd name="T42" fmla="*/ 61 w 173"/>
                <a:gd name="T43" fmla="*/ 256 h 300"/>
                <a:gd name="T44" fmla="*/ 70 w 173"/>
                <a:gd name="T45" fmla="*/ 268 h 300"/>
                <a:gd name="T46" fmla="*/ 77 w 173"/>
                <a:gd name="T47" fmla="*/ 282 h 300"/>
                <a:gd name="T48" fmla="*/ 83 w 173"/>
                <a:gd name="T49" fmla="*/ 300 h 300"/>
                <a:gd name="T50" fmla="*/ 88 w 173"/>
                <a:gd name="T51" fmla="*/ 290 h 300"/>
                <a:gd name="T52" fmla="*/ 93 w 173"/>
                <a:gd name="T53" fmla="*/ 278 h 300"/>
                <a:gd name="T54" fmla="*/ 101 w 173"/>
                <a:gd name="T55" fmla="*/ 268 h 300"/>
                <a:gd name="T56" fmla="*/ 110 w 173"/>
                <a:gd name="T57" fmla="*/ 257 h 300"/>
                <a:gd name="T58" fmla="*/ 119 w 173"/>
                <a:gd name="T59" fmla="*/ 247 h 300"/>
                <a:gd name="T60" fmla="*/ 130 w 173"/>
                <a:gd name="T61" fmla="*/ 240 h 300"/>
                <a:gd name="T62" fmla="*/ 142 w 173"/>
                <a:gd name="T63" fmla="*/ 235 h 300"/>
                <a:gd name="T64" fmla="*/ 155 w 173"/>
                <a:gd name="T65" fmla="*/ 232 h 300"/>
                <a:gd name="T66" fmla="*/ 150 w 173"/>
                <a:gd name="T67" fmla="*/ 220 h 300"/>
                <a:gd name="T68" fmla="*/ 147 w 173"/>
                <a:gd name="T69" fmla="*/ 203 h 300"/>
                <a:gd name="T70" fmla="*/ 150 w 173"/>
                <a:gd name="T71" fmla="*/ 185 h 300"/>
                <a:gd name="T72" fmla="*/ 161 w 173"/>
                <a:gd name="T73" fmla="*/ 164 h 300"/>
                <a:gd name="T74" fmla="*/ 150 w 173"/>
                <a:gd name="T75" fmla="*/ 132 h 300"/>
                <a:gd name="T76" fmla="*/ 147 w 173"/>
                <a:gd name="T77" fmla="*/ 101 h 300"/>
                <a:gd name="T78" fmla="*/ 148 w 173"/>
                <a:gd name="T79" fmla="*/ 73 h 300"/>
                <a:gd name="T80" fmla="*/ 151 w 173"/>
                <a:gd name="T81" fmla="*/ 52 h 300"/>
                <a:gd name="T82" fmla="*/ 155 w 173"/>
                <a:gd name="T83" fmla="*/ 40 h 300"/>
                <a:gd name="T84" fmla="*/ 161 w 173"/>
                <a:gd name="T85" fmla="*/ 25 h 300"/>
                <a:gd name="T86" fmla="*/ 167 w 173"/>
                <a:gd name="T87" fmla="*/ 15 h 300"/>
                <a:gd name="T88" fmla="*/ 172 w 173"/>
                <a:gd name="T89" fmla="*/ 9 h 300"/>
                <a:gd name="T90" fmla="*/ 173 w 173"/>
                <a:gd name="T91" fmla="*/ 6 h 300"/>
                <a:gd name="T92" fmla="*/ 173 w 173"/>
                <a:gd name="T93" fmla="*/ 5 h 300"/>
                <a:gd name="T94" fmla="*/ 172 w 173"/>
                <a:gd name="T95" fmla="*/ 2 h 300"/>
                <a:gd name="T96" fmla="*/ 172 w 173"/>
                <a:gd name="T97" fmla="*/ 2 h 300"/>
                <a:gd name="T98" fmla="*/ 172 w 173"/>
                <a:gd name="T99" fmla="*/ 0 h 3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0"/>
                <a:gd name="T152" fmla="*/ 173 w 173"/>
                <a:gd name="T153" fmla="*/ 300 h 30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0">
                  <a:moveTo>
                    <a:pt x="172" y="0"/>
                  </a:moveTo>
                  <a:lnTo>
                    <a:pt x="158" y="19"/>
                  </a:lnTo>
                  <a:lnTo>
                    <a:pt x="142" y="36"/>
                  </a:lnTo>
                  <a:lnTo>
                    <a:pt x="124" y="50"/>
                  </a:lnTo>
                  <a:lnTo>
                    <a:pt x="105" y="61"/>
                  </a:lnTo>
                  <a:lnTo>
                    <a:pt x="86" y="68"/>
                  </a:lnTo>
                  <a:lnTo>
                    <a:pt x="67" y="74"/>
                  </a:lnTo>
                  <a:lnTo>
                    <a:pt x="49" y="75"/>
                  </a:lnTo>
                  <a:lnTo>
                    <a:pt x="31" y="75"/>
                  </a:lnTo>
                  <a:lnTo>
                    <a:pt x="33" y="90"/>
                  </a:lnTo>
                  <a:lnTo>
                    <a:pt x="30" y="108"/>
                  </a:lnTo>
                  <a:lnTo>
                    <a:pt x="20" y="126"/>
                  </a:lnTo>
                  <a:lnTo>
                    <a:pt x="0" y="139"/>
                  </a:lnTo>
                  <a:lnTo>
                    <a:pt x="12" y="158"/>
                  </a:lnTo>
                  <a:lnTo>
                    <a:pt x="20" y="182"/>
                  </a:lnTo>
                  <a:lnTo>
                    <a:pt x="20" y="206"/>
                  </a:lnTo>
                  <a:lnTo>
                    <a:pt x="12" y="226"/>
                  </a:lnTo>
                  <a:lnTo>
                    <a:pt x="20" y="229"/>
                  </a:lnTo>
                  <a:lnTo>
                    <a:pt x="28" y="234"/>
                  </a:lnTo>
                  <a:lnTo>
                    <a:pt x="39" y="238"/>
                  </a:lnTo>
                  <a:lnTo>
                    <a:pt x="51" y="245"/>
                  </a:lnTo>
                  <a:lnTo>
                    <a:pt x="61" y="256"/>
                  </a:lnTo>
                  <a:lnTo>
                    <a:pt x="70" y="268"/>
                  </a:lnTo>
                  <a:lnTo>
                    <a:pt x="77" y="282"/>
                  </a:lnTo>
                  <a:lnTo>
                    <a:pt x="83" y="300"/>
                  </a:lnTo>
                  <a:lnTo>
                    <a:pt x="88" y="290"/>
                  </a:lnTo>
                  <a:lnTo>
                    <a:pt x="93" y="278"/>
                  </a:lnTo>
                  <a:lnTo>
                    <a:pt x="101" y="268"/>
                  </a:lnTo>
                  <a:lnTo>
                    <a:pt x="110" y="257"/>
                  </a:lnTo>
                  <a:lnTo>
                    <a:pt x="119" y="247"/>
                  </a:lnTo>
                  <a:lnTo>
                    <a:pt x="130" y="240"/>
                  </a:lnTo>
                  <a:lnTo>
                    <a:pt x="142" y="235"/>
                  </a:lnTo>
                  <a:lnTo>
                    <a:pt x="155" y="232"/>
                  </a:lnTo>
                  <a:lnTo>
                    <a:pt x="150" y="220"/>
                  </a:lnTo>
                  <a:lnTo>
                    <a:pt x="147" y="203"/>
                  </a:lnTo>
                  <a:lnTo>
                    <a:pt x="150" y="185"/>
                  </a:lnTo>
                  <a:lnTo>
                    <a:pt x="161" y="164"/>
                  </a:lnTo>
                  <a:lnTo>
                    <a:pt x="150" y="132"/>
                  </a:lnTo>
                  <a:lnTo>
                    <a:pt x="147" y="101"/>
                  </a:lnTo>
                  <a:lnTo>
                    <a:pt x="148" y="73"/>
                  </a:lnTo>
                  <a:lnTo>
                    <a:pt x="151" y="52"/>
                  </a:lnTo>
                  <a:lnTo>
                    <a:pt x="155" y="40"/>
                  </a:lnTo>
                  <a:lnTo>
                    <a:pt x="161" y="25"/>
                  </a:lnTo>
                  <a:lnTo>
                    <a:pt x="167" y="15"/>
                  </a:lnTo>
                  <a:lnTo>
                    <a:pt x="172" y="9"/>
                  </a:lnTo>
                  <a:lnTo>
                    <a:pt x="173" y="6"/>
                  </a:lnTo>
                  <a:lnTo>
                    <a:pt x="173" y="5"/>
                  </a:lnTo>
                  <a:lnTo>
                    <a:pt x="172" y="2"/>
                  </a:lnTo>
                  <a:lnTo>
                    <a:pt x="172"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37" name="Freeform 342"/>
            <p:cNvSpPr>
              <a:spLocks/>
            </p:cNvSpPr>
            <p:nvPr/>
          </p:nvSpPr>
          <p:spPr bwMode="auto">
            <a:xfrm>
              <a:off x="1550" y="2057"/>
              <a:ext cx="325" cy="248"/>
            </a:xfrm>
            <a:custGeom>
              <a:avLst/>
              <a:gdLst>
                <a:gd name="T0" fmla="*/ 147 w 325"/>
                <a:gd name="T1" fmla="*/ 0 h 248"/>
                <a:gd name="T2" fmla="*/ 136 w 325"/>
                <a:gd name="T3" fmla="*/ 3 h 248"/>
                <a:gd name="T4" fmla="*/ 122 w 325"/>
                <a:gd name="T5" fmla="*/ 7 h 248"/>
                <a:gd name="T6" fmla="*/ 105 w 325"/>
                <a:gd name="T7" fmla="*/ 13 h 248"/>
                <a:gd name="T8" fmla="*/ 87 w 325"/>
                <a:gd name="T9" fmla="*/ 17 h 248"/>
                <a:gd name="T10" fmla="*/ 69 w 325"/>
                <a:gd name="T11" fmla="*/ 23 h 248"/>
                <a:gd name="T12" fmla="*/ 52 w 325"/>
                <a:gd name="T13" fmla="*/ 28 h 248"/>
                <a:gd name="T14" fmla="*/ 35 w 325"/>
                <a:gd name="T15" fmla="*/ 31 h 248"/>
                <a:gd name="T16" fmla="*/ 21 w 325"/>
                <a:gd name="T17" fmla="*/ 32 h 248"/>
                <a:gd name="T18" fmla="*/ 15 w 325"/>
                <a:gd name="T19" fmla="*/ 32 h 248"/>
                <a:gd name="T20" fmla="*/ 9 w 325"/>
                <a:gd name="T21" fmla="*/ 31 h 248"/>
                <a:gd name="T22" fmla="*/ 3 w 325"/>
                <a:gd name="T23" fmla="*/ 31 h 248"/>
                <a:gd name="T24" fmla="*/ 0 w 325"/>
                <a:gd name="T25" fmla="*/ 31 h 248"/>
                <a:gd name="T26" fmla="*/ 18 w 325"/>
                <a:gd name="T27" fmla="*/ 41 h 248"/>
                <a:gd name="T28" fmla="*/ 32 w 325"/>
                <a:gd name="T29" fmla="*/ 56 h 248"/>
                <a:gd name="T30" fmla="*/ 47 w 325"/>
                <a:gd name="T31" fmla="*/ 74 h 248"/>
                <a:gd name="T32" fmla="*/ 59 w 325"/>
                <a:gd name="T33" fmla="*/ 93 h 248"/>
                <a:gd name="T34" fmla="*/ 71 w 325"/>
                <a:gd name="T35" fmla="*/ 115 h 248"/>
                <a:gd name="T36" fmla="*/ 78 w 325"/>
                <a:gd name="T37" fmla="*/ 137 h 248"/>
                <a:gd name="T38" fmla="*/ 85 w 325"/>
                <a:gd name="T39" fmla="*/ 162 h 248"/>
                <a:gd name="T40" fmla="*/ 90 w 325"/>
                <a:gd name="T41" fmla="*/ 186 h 248"/>
                <a:gd name="T42" fmla="*/ 97 w 325"/>
                <a:gd name="T43" fmla="*/ 186 h 248"/>
                <a:gd name="T44" fmla="*/ 109 w 325"/>
                <a:gd name="T45" fmla="*/ 187 h 248"/>
                <a:gd name="T46" fmla="*/ 121 w 325"/>
                <a:gd name="T47" fmla="*/ 193 h 248"/>
                <a:gd name="T48" fmla="*/ 133 w 325"/>
                <a:gd name="T49" fmla="*/ 201 h 248"/>
                <a:gd name="T50" fmla="*/ 146 w 325"/>
                <a:gd name="T51" fmla="*/ 210 h 248"/>
                <a:gd name="T52" fmla="*/ 158 w 325"/>
                <a:gd name="T53" fmla="*/ 221 h 248"/>
                <a:gd name="T54" fmla="*/ 168 w 325"/>
                <a:gd name="T55" fmla="*/ 233 h 248"/>
                <a:gd name="T56" fmla="*/ 176 w 325"/>
                <a:gd name="T57" fmla="*/ 248 h 248"/>
                <a:gd name="T58" fmla="*/ 184 w 325"/>
                <a:gd name="T59" fmla="*/ 241 h 248"/>
                <a:gd name="T60" fmla="*/ 198 w 325"/>
                <a:gd name="T61" fmla="*/ 233 h 248"/>
                <a:gd name="T62" fmla="*/ 212 w 325"/>
                <a:gd name="T63" fmla="*/ 227 h 248"/>
                <a:gd name="T64" fmla="*/ 230 w 325"/>
                <a:gd name="T65" fmla="*/ 223 h 248"/>
                <a:gd name="T66" fmla="*/ 251 w 325"/>
                <a:gd name="T67" fmla="*/ 221 h 248"/>
                <a:gd name="T68" fmla="*/ 274 w 325"/>
                <a:gd name="T69" fmla="*/ 223 h 248"/>
                <a:gd name="T70" fmla="*/ 298 w 325"/>
                <a:gd name="T71" fmla="*/ 229 h 248"/>
                <a:gd name="T72" fmla="*/ 325 w 325"/>
                <a:gd name="T73" fmla="*/ 239 h 248"/>
                <a:gd name="T74" fmla="*/ 317 w 325"/>
                <a:gd name="T75" fmla="*/ 230 h 248"/>
                <a:gd name="T76" fmla="*/ 308 w 325"/>
                <a:gd name="T77" fmla="*/ 218 h 248"/>
                <a:gd name="T78" fmla="*/ 302 w 325"/>
                <a:gd name="T79" fmla="*/ 205 h 248"/>
                <a:gd name="T80" fmla="*/ 297 w 325"/>
                <a:gd name="T81" fmla="*/ 190 h 248"/>
                <a:gd name="T82" fmla="*/ 295 w 325"/>
                <a:gd name="T83" fmla="*/ 173 h 248"/>
                <a:gd name="T84" fmla="*/ 295 w 325"/>
                <a:gd name="T85" fmla="*/ 152 h 248"/>
                <a:gd name="T86" fmla="*/ 301 w 325"/>
                <a:gd name="T87" fmla="*/ 130 h 248"/>
                <a:gd name="T88" fmla="*/ 311 w 325"/>
                <a:gd name="T89" fmla="*/ 106 h 248"/>
                <a:gd name="T90" fmla="*/ 297 w 325"/>
                <a:gd name="T91" fmla="*/ 102 h 248"/>
                <a:gd name="T92" fmla="*/ 280 w 325"/>
                <a:gd name="T93" fmla="*/ 97 h 248"/>
                <a:gd name="T94" fmla="*/ 266 w 325"/>
                <a:gd name="T95" fmla="*/ 91 h 248"/>
                <a:gd name="T96" fmla="*/ 252 w 325"/>
                <a:gd name="T97" fmla="*/ 83 h 248"/>
                <a:gd name="T98" fmla="*/ 240 w 325"/>
                <a:gd name="T99" fmla="*/ 71 h 248"/>
                <a:gd name="T100" fmla="*/ 232 w 325"/>
                <a:gd name="T101" fmla="*/ 56 h 248"/>
                <a:gd name="T102" fmla="*/ 227 w 325"/>
                <a:gd name="T103" fmla="*/ 37 h 248"/>
                <a:gd name="T104" fmla="*/ 226 w 325"/>
                <a:gd name="T105" fmla="*/ 15 h 248"/>
                <a:gd name="T106" fmla="*/ 217 w 325"/>
                <a:gd name="T107" fmla="*/ 16 h 248"/>
                <a:gd name="T108" fmla="*/ 208 w 325"/>
                <a:gd name="T109" fmla="*/ 17 h 248"/>
                <a:gd name="T110" fmla="*/ 199 w 325"/>
                <a:gd name="T111" fmla="*/ 19 h 248"/>
                <a:gd name="T112" fmla="*/ 190 w 325"/>
                <a:gd name="T113" fmla="*/ 17 h 248"/>
                <a:gd name="T114" fmla="*/ 180 w 325"/>
                <a:gd name="T115" fmla="*/ 16 h 248"/>
                <a:gd name="T116" fmla="*/ 170 w 325"/>
                <a:gd name="T117" fmla="*/ 13 h 248"/>
                <a:gd name="T118" fmla="*/ 159 w 325"/>
                <a:gd name="T119" fmla="*/ 7 h 248"/>
                <a:gd name="T120" fmla="*/ 147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7" y="0"/>
                  </a:moveTo>
                  <a:lnTo>
                    <a:pt x="136" y="3"/>
                  </a:lnTo>
                  <a:lnTo>
                    <a:pt x="122" y="7"/>
                  </a:lnTo>
                  <a:lnTo>
                    <a:pt x="105" y="13"/>
                  </a:lnTo>
                  <a:lnTo>
                    <a:pt x="87" y="17"/>
                  </a:lnTo>
                  <a:lnTo>
                    <a:pt x="69" y="23"/>
                  </a:lnTo>
                  <a:lnTo>
                    <a:pt x="52" y="28"/>
                  </a:lnTo>
                  <a:lnTo>
                    <a:pt x="35" y="31"/>
                  </a:lnTo>
                  <a:lnTo>
                    <a:pt x="21" y="32"/>
                  </a:lnTo>
                  <a:lnTo>
                    <a:pt x="15" y="32"/>
                  </a:lnTo>
                  <a:lnTo>
                    <a:pt x="9" y="31"/>
                  </a:lnTo>
                  <a:lnTo>
                    <a:pt x="3" y="31"/>
                  </a:lnTo>
                  <a:lnTo>
                    <a:pt x="0" y="31"/>
                  </a:lnTo>
                  <a:lnTo>
                    <a:pt x="18" y="41"/>
                  </a:lnTo>
                  <a:lnTo>
                    <a:pt x="32" y="56"/>
                  </a:lnTo>
                  <a:lnTo>
                    <a:pt x="47" y="74"/>
                  </a:lnTo>
                  <a:lnTo>
                    <a:pt x="59" y="93"/>
                  </a:lnTo>
                  <a:lnTo>
                    <a:pt x="71" y="115"/>
                  </a:lnTo>
                  <a:lnTo>
                    <a:pt x="78" y="137"/>
                  </a:lnTo>
                  <a:lnTo>
                    <a:pt x="85" y="162"/>
                  </a:lnTo>
                  <a:lnTo>
                    <a:pt x="90" y="186"/>
                  </a:lnTo>
                  <a:lnTo>
                    <a:pt x="97" y="186"/>
                  </a:lnTo>
                  <a:lnTo>
                    <a:pt x="109" y="187"/>
                  </a:lnTo>
                  <a:lnTo>
                    <a:pt x="121" y="193"/>
                  </a:lnTo>
                  <a:lnTo>
                    <a:pt x="133" y="201"/>
                  </a:lnTo>
                  <a:lnTo>
                    <a:pt x="146" y="210"/>
                  </a:lnTo>
                  <a:lnTo>
                    <a:pt x="158" y="221"/>
                  </a:lnTo>
                  <a:lnTo>
                    <a:pt x="168" y="233"/>
                  </a:lnTo>
                  <a:lnTo>
                    <a:pt x="176" y="248"/>
                  </a:lnTo>
                  <a:lnTo>
                    <a:pt x="184" y="241"/>
                  </a:lnTo>
                  <a:lnTo>
                    <a:pt x="198" y="233"/>
                  </a:lnTo>
                  <a:lnTo>
                    <a:pt x="212" y="227"/>
                  </a:lnTo>
                  <a:lnTo>
                    <a:pt x="230" y="223"/>
                  </a:lnTo>
                  <a:lnTo>
                    <a:pt x="251" y="221"/>
                  </a:lnTo>
                  <a:lnTo>
                    <a:pt x="274" y="223"/>
                  </a:lnTo>
                  <a:lnTo>
                    <a:pt x="298" y="229"/>
                  </a:lnTo>
                  <a:lnTo>
                    <a:pt x="325" y="239"/>
                  </a:lnTo>
                  <a:lnTo>
                    <a:pt x="317" y="230"/>
                  </a:lnTo>
                  <a:lnTo>
                    <a:pt x="308" y="218"/>
                  </a:lnTo>
                  <a:lnTo>
                    <a:pt x="302" y="205"/>
                  </a:lnTo>
                  <a:lnTo>
                    <a:pt x="297" y="190"/>
                  </a:lnTo>
                  <a:lnTo>
                    <a:pt x="295" y="173"/>
                  </a:lnTo>
                  <a:lnTo>
                    <a:pt x="295" y="152"/>
                  </a:lnTo>
                  <a:lnTo>
                    <a:pt x="301" y="130"/>
                  </a:lnTo>
                  <a:lnTo>
                    <a:pt x="311" y="106"/>
                  </a:lnTo>
                  <a:lnTo>
                    <a:pt x="297" y="102"/>
                  </a:lnTo>
                  <a:lnTo>
                    <a:pt x="280" y="97"/>
                  </a:lnTo>
                  <a:lnTo>
                    <a:pt x="266" y="91"/>
                  </a:lnTo>
                  <a:lnTo>
                    <a:pt x="252" y="83"/>
                  </a:lnTo>
                  <a:lnTo>
                    <a:pt x="240" y="71"/>
                  </a:lnTo>
                  <a:lnTo>
                    <a:pt x="232" y="56"/>
                  </a:lnTo>
                  <a:lnTo>
                    <a:pt x="227" y="37"/>
                  </a:lnTo>
                  <a:lnTo>
                    <a:pt x="226" y="15"/>
                  </a:lnTo>
                  <a:lnTo>
                    <a:pt x="217" y="16"/>
                  </a:lnTo>
                  <a:lnTo>
                    <a:pt x="208" y="17"/>
                  </a:lnTo>
                  <a:lnTo>
                    <a:pt x="199" y="19"/>
                  </a:lnTo>
                  <a:lnTo>
                    <a:pt x="190" y="17"/>
                  </a:lnTo>
                  <a:lnTo>
                    <a:pt x="180" y="16"/>
                  </a:lnTo>
                  <a:lnTo>
                    <a:pt x="170" y="13"/>
                  </a:lnTo>
                  <a:lnTo>
                    <a:pt x="159" y="7"/>
                  </a:lnTo>
                  <a:lnTo>
                    <a:pt x="147"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38" name="Freeform 343"/>
            <p:cNvSpPr>
              <a:spLocks/>
            </p:cNvSpPr>
            <p:nvPr/>
          </p:nvSpPr>
          <p:spPr bwMode="auto">
            <a:xfrm>
              <a:off x="1383" y="1683"/>
              <a:ext cx="285" cy="352"/>
            </a:xfrm>
            <a:custGeom>
              <a:avLst/>
              <a:gdLst>
                <a:gd name="T0" fmla="*/ 241 w 285"/>
                <a:gd name="T1" fmla="*/ 171 h 352"/>
                <a:gd name="T2" fmla="*/ 204 w 285"/>
                <a:gd name="T3" fmla="*/ 173 h 352"/>
                <a:gd name="T4" fmla="*/ 155 w 285"/>
                <a:gd name="T5" fmla="*/ 189 h 352"/>
                <a:gd name="T6" fmla="*/ 109 w 285"/>
                <a:gd name="T7" fmla="*/ 230 h 352"/>
                <a:gd name="T8" fmla="*/ 83 w 285"/>
                <a:gd name="T9" fmla="*/ 292 h 352"/>
                <a:gd name="T10" fmla="*/ 63 w 285"/>
                <a:gd name="T11" fmla="*/ 331 h 352"/>
                <a:gd name="T12" fmla="*/ 44 w 285"/>
                <a:gd name="T13" fmla="*/ 340 h 352"/>
                <a:gd name="T14" fmla="*/ 30 w 285"/>
                <a:gd name="T15" fmla="*/ 343 h 352"/>
                <a:gd name="T16" fmla="*/ 16 w 285"/>
                <a:gd name="T17" fmla="*/ 346 h 352"/>
                <a:gd name="T18" fmla="*/ 6 w 285"/>
                <a:gd name="T19" fmla="*/ 350 h 352"/>
                <a:gd name="T20" fmla="*/ 1 w 285"/>
                <a:gd name="T21" fmla="*/ 350 h 352"/>
                <a:gd name="T22" fmla="*/ 0 w 285"/>
                <a:gd name="T23" fmla="*/ 349 h 352"/>
                <a:gd name="T24" fmla="*/ 24 w 285"/>
                <a:gd name="T25" fmla="*/ 335 h 352"/>
                <a:gd name="T26" fmla="*/ 53 w 285"/>
                <a:gd name="T27" fmla="*/ 300 h 352"/>
                <a:gd name="T28" fmla="*/ 66 w 285"/>
                <a:gd name="T29" fmla="*/ 258 h 352"/>
                <a:gd name="T30" fmla="*/ 71 w 285"/>
                <a:gd name="T31" fmla="*/ 221 h 352"/>
                <a:gd name="T32" fmla="*/ 69 w 285"/>
                <a:gd name="T33" fmla="*/ 196 h 352"/>
                <a:gd name="T34" fmla="*/ 63 w 285"/>
                <a:gd name="T35" fmla="*/ 167 h 352"/>
                <a:gd name="T36" fmla="*/ 68 w 285"/>
                <a:gd name="T37" fmla="*/ 149 h 352"/>
                <a:gd name="T38" fmla="*/ 90 w 285"/>
                <a:gd name="T39" fmla="*/ 134 h 352"/>
                <a:gd name="T40" fmla="*/ 109 w 285"/>
                <a:gd name="T41" fmla="*/ 109 h 352"/>
                <a:gd name="T42" fmla="*/ 117 w 285"/>
                <a:gd name="T43" fmla="*/ 78 h 352"/>
                <a:gd name="T44" fmla="*/ 125 w 285"/>
                <a:gd name="T45" fmla="*/ 60 h 352"/>
                <a:gd name="T46" fmla="*/ 158 w 285"/>
                <a:gd name="T47" fmla="*/ 50 h 352"/>
                <a:gd name="T48" fmla="*/ 193 w 285"/>
                <a:gd name="T49" fmla="*/ 32 h 352"/>
                <a:gd name="T50" fmla="*/ 223 w 285"/>
                <a:gd name="T51" fmla="*/ 12 h 352"/>
                <a:gd name="T52" fmla="*/ 232 w 285"/>
                <a:gd name="T53" fmla="*/ 13 h 352"/>
                <a:gd name="T54" fmla="*/ 236 w 285"/>
                <a:gd name="T55" fmla="*/ 47 h 352"/>
                <a:gd name="T56" fmla="*/ 250 w 285"/>
                <a:gd name="T57" fmla="*/ 80 h 352"/>
                <a:gd name="T58" fmla="*/ 272 w 285"/>
                <a:gd name="T59" fmla="*/ 108 h 352"/>
                <a:gd name="T60" fmla="*/ 276 w 285"/>
                <a:gd name="T61" fmla="*/ 118 h 352"/>
                <a:gd name="T62" fmla="*/ 258 w 285"/>
                <a:gd name="T63" fmla="*/ 125 h 352"/>
                <a:gd name="T64" fmla="*/ 245 w 285"/>
                <a:gd name="T65" fmla="*/ 139 h 352"/>
                <a:gd name="T66" fmla="*/ 244 w 285"/>
                <a:gd name="T67" fmla="*/ 159 h 3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2"/>
                <a:gd name="T104" fmla="*/ 285 w 285"/>
                <a:gd name="T105" fmla="*/ 352 h 3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2">
                  <a:moveTo>
                    <a:pt x="250" y="171"/>
                  </a:moveTo>
                  <a:lnTo>
                    <a:pt x="241" y="171"/>
                  </a:lnTo>
                  <a:lnTo>
                    <a:pt x="224" y="171"/>
                  </a:lnTo>
                  <a:lnTo>
                    <a:pt x="204" y="173"/>
                  </a:lnTo>
                  <a:lnTo>
                    <a:pt x="180" y="179"/>
                  </a:lnTo>
                  <a:lnTo>
                    <a:pt x="155" y="189"/>
                  </a:lnTo>
                  <a:lnTo>
                    <a:pt x="131" y="205"/>
                  </a:lnTo>
                  <a:lnTo>
                    <a:pt x="109" y="230"/>
                  </a:lnTo>
                  <a:lnTo>
                    <a:pt x="93" y="263"/>
                  </a:lnTo>
                  <a:lnTo>
                    <a:pt x="83" y="292"/>
                  </a:lnTo>
                  <a:lnTo>
                    <a:pt x="74" y="316"/>
                  </a:lnTo>
                  <a:lnTo>
                    <a:pt x="63" y="331"/>
                  </a:lnTo>
                  <a:lnTo>
                    <a:pt x="52" y="338"/>
                  </a:lnTo>
                  <a:lnTo>
                    <a:pt x="44" y="340"/>
                  </a:lnTo>
                  <a:lnTo>
                    <a:pt x="37" y="341"/>
                  </a:lnTo>
                  <a:lnTo>
                    <a:pt x="30" y="343"/>
                  </a:lnTo>
                  <a:lnTo>
                    <a:pt x="24" y="344"/>
                  </a:lnTo>
                  <a:lnTo>
                    <a:pt x="16" y="346"/>
                  </a:lnTo>
                  <a:lnTo>
                    <a:pt x="10" y="349"/>
                  </a:lnTo>
                  <a:lnTo>
                    <a:pt x="6" y="350"/>
                  </a:lnTo>
                  <a:lnTo>
                    <a:pt x="1" y="352"/>
                  </a:lnTo>
                  <a:lnTo>
                    <a:pt x="1" y="350"/>
                  </a:lnTo>
                  <a:lnTo>
                    <a:pt x="1" y="349"/>
                  </a:lnTo>
                  <a:lnTo>
                    <a:pt x="0" y="349"/>
                  </a:lnTo>
                  <a:lnTo>
                    <a:pt x="0" y="347"/>
                  </a:lnTo>
                  <a:lnTo>
                    <a:pt x="24" y="335"/>
                  </a:lnTo>
                  <a:lnTo>
                    <a:pt x="41" y="321"/>
                  </a:lnTo>
                  <a:lnTo>
                    <a:pt x="53" y="300"/>
                  </a:lnTo>
                  <a:lnTo>
                    <a:pt x="62" y="279"/>
                  </a:lnTo>
                  <a:lnTo>
                    <a:pt x="66" y="258"/>
                  </a:lnTo>
                  <a:lnTo>
                    <a:pt x="69" y="238"/>
                  </a:lnTo>
                  <a:lnTo>
                    <a:pt x="71" y="221"/>
                  </a:lnTo>
                  <a:lnTo>
                    <a:pt x="71" y="208"/>
                  </a:lnTo>
                  <a:lnTo>
                    <a:pt x="69" y="196"/>
                  </a:lnTo>
                  <a:lnTo>
                    <a:pt x="68" y="183"/>
                  </a:lnTo>
                  <a:lnTo>
                    <a:pt x="63" y="167"/>
                  </a:lnTo>
                  <a:lnTo>
                    <a:pt x="59" y="151"/>
                  </a:lnTo>
                  <a:lnTo>
                    <a:pt x="68" y="149"/>
                  </a:lnTo>
                  <a:lnTo>
                    <a:pt x="78" y="143"/>
                  </a:lnTo>
                  <a:lnTo>
                    <a:pt x="90" y="134"/>
                  </a:lnTo>
                  <a:lnTo>
                    <a:pt x="100" y="122"/>
                  </a:lnTo>
                  <a:lnTo>
                    <a:pt x="109" y="109"/>
                  </a:lnTo>
                  <a:lnTo>
                    <a:pt x="115" y="94"/>
                  </a:lnTo>
                  <a:lnTo>
                    <a:pt x="117" y="78"/>
                  </a:lnTo>
                  <a:lnTo>
                    <a:pt x="114" y="62"/>
                  </a:lnTo>
                  <a:lnTo>
                    <a:pt x="125" y="60"/>
                  </a:lnTo>
                  <a:lnTo>
                    <a:pt x="142" y="57"/>
                  </a:lnTo>
                  <a:lnTo>
                    <a:pt x="158" y="50"/>
                  </a:lnTo>
                  <a:lnTo>
                    <a:pt x="177" y="43"/>
                  </a:lnTo>
                  <a:lnTo>
                    <a:pt x="193" y="32"/>
                  </a:lnTo>
                  <a:lnTo>
                    <a:pt x="210" y="22"/>
                  </a:lnTo>
                  <a:lnTo>
                    <a:pt x="223" y="12"/>
                  </a:lnTo>
                  <a:lnTo>
                    <a:pt x="232" y="0"/>
                  </a:lnTo>
                  <a:lnTo>
                    <a:pt x="232" y="13"/>
                  </a:lnTo>
                  <a:lnTo>
                    <a:pt x="233" y="29"/>
                  </a:lnTo>
                  <a:lnTo>
                    <a:pt x="236" y="47"/>
                  </a:lnTo>
                  <a:lnTo>
                    <a:pt x="242" y="63"/>
                  </a:lnTo>
                  <a:lnTo>
                    <a:pt x="250" y="80"/>
                  </a:lnTo>
                  <a:lnTo>
                    <a:pt x="260" y="94"/>
                  </a:lnTo>
                  <a:lnTo>
                    <a:pt x="272" y="108"/>
                  </a:lnTo>
                  <a:lnTo>
                    <a:pt x="285" y="117"/>
                  </a:lnTo>
                  <a:lnTo>
                    <a:pt x="276" y="118"/>
                  </a:lnTo>
                  <a:lnTo>
                    <a:pt x="267" y="121"/>
                  </a:lnTo>
                  <a:lnTo>
                    <a:pt x="258" y="125"/>
                  </a:lnTo>
                  <a:lnTo>
                    <a:pt x="251" y="131"/>
                  </a:lnTo>
                  <a:lnTo>
                    <a:pt x="245" y="139"/>
                  </a:lnTo>
                  <a:lnTo>
                    <a:pt x="244" y="148"/>
                  </a:lnTo>
                  <a:lnTo>
                    <a:pt x="244" y="159"/>
                  </a:lnTo>
                  <a:lnTo>
                    <a:pt x="250" y="171"/>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39" name="Freeform 344"/>
            <p:cNvSpPr>
              <a:spLocks/>
            </p:cNvSpPr>
            <p:nvPr/>
          </p:nvSpPr>
          <p:spPr bwMode="auto">
            <a:xfrm>
              <a:off x="1289" y="1689"/>
              <a:ext cx="168" cy="341"/>
            </a:xfrm>
            <a:custGeom>
              <a:avLst/>
              <a:gdLst>
                <a:gd name="T0" fmla="*/ 91 w 168"/>
                <a:gd name="T1" fmla="*/ 337 h 341"/>
                <a:gd name="T2" fmla="*/ 79 w 168"/>
                <a:gd name="T3" fmla="*/ 325 h 341"/>
                <a:gd name="T4" fmla="*/ 63 w 168"/>
                <a:gd name="T5" fmla="*/ 326 h 341"/>
                <a:gd name="T6" fmla="*/ 53 w 168"/>
                <a:gd name="T7" fmla="*/ 320 h 341"/>
                <a:gd name="T8" fmla="*/ 56 w 168"/>
                <a:gd name="T9" fmla="*/ 312 h 341"/>
                <a:gd name="T10" fmla="*/ 66 w 168"/>
                <a:gd name="T11" fmla="*/ 301 h 341"/>
                <a:gd name="T12" fmla="*/ 82 w 168"/>
                <a:gd name="T13" fmla="*/ 298 h 341"/>
                <a:gd name="T14" fmla="*/ 97 w 168"/>
                <a:gd name="T15" fmla="*/ 292 h 341"/>
                <a:gd name="T16" fmla="*/ 103 w 168"/>
                <a:gd name="T17" fmla="*/ 283 h 341"/>
                <a:gd name="T18" fmla="*/ 104 w 168"/>
                <a:gd name="T19" fmla="*/ 276 h 341"/>
                <a:gd name="T20" fmla="*/ 104 w 168"/>
                <a:gd name="T21" fmla="*/ 269 h 341"/>
                <a:gd name="T22" fmla="*/ 100 w 168"/>
                <a:gd name="T23" fmla="*/ 263 h 341"/>
                <a:gd name="T24" fmla="*/ 93 w 168"/>
                <a:gd name="T25" fmla="*/ 255 h 341"/>
                <a:gd name="T26" fmla="*/ 73 w 168"/>
                <a:gd name="T27" fmla="*/ 255 h 341"/>
                <a:gd name="T28" fmla="*/ 62 w 168"/>
                <a:gd name="T29" fmla="*/ 263 h 341"/>
                <a:gd name="T30" fmla="*/ 62 w 168"/>
                <a:gd name="T31" fmla="*/ 273 h 341"/>
                <a:gd name="T32" fmla="*/ 56 w 168"/>
                <a:gd name="T33" fmla="*/ 283 h 341"/>
                <a:gd name="T34" fmla="*/ 44 w 168"/>
                <a:gd name="T35" fmla="*/ 292 h 341"/>
                <a:gd name="T36" fmla="*/ 38 w 168"/>
                <a:gd name="T37" fmla="*/ 294 h 341"/>
                <a:gd name="T38" fmla="*/ 33 w 168"/>
                <a:gd name="T39" fmla="*/ 289 h 341"/>
                <a:gd name="T40" fmla="*/ 33 w 168"/>
                <a:gd name="T41" fmla="*/ 282 h 341"/>
                <a:gd name="T42" fmla="*/ 38 w 168"/>
                <a:gd name="T43" fmla="*/ 267 h 341"/>
                <a:gd name="T44" fmla="*/ 45 w 168"/>
                <a:gd name="T45" fmla="*/ 258 h 341"/>
                <a:gd name="T46" fmla="*/ 54 w 168"/>
                <a:gd name="T47" fmla="*/ 247 h 341"/>
                <a:gd name="T48" fmla="*/ 56 w 168"/>
                <a:gd name="T49" fmla="*/ 239 h 341"/>
                <a:gd name="T50" fmla="*/ 56 w 168"/>
                <a:gd name="T51" fmla="*/ 235 h 341"/>
                <a:gd name="T52" fmla="*/ 53 w 168"/>
                <a:gd name="T53" fmla="*/ 227 h 341"/>
                <a:gd name="T54" fmla="*/ 44 w 168"/>
                <a:gd name="T55" fmla="*/ 220 h 341"/>
                <a:gd name="T56" fmla="*/ 31 w 168"/>
                <a:gd name="T57" fmla="*/ 215 h 341"/>
                <a:gd name="T58" fmla="*/ 23 w 168"/>
                <a:gd name="T59" fmla="*/ 217 h 341"/>
                <a:gd name="T60" fmla="*/ 17 w 168"/>
                <a:gd name="T61" fmla="*/ 220 h 341"/>
                <a:gd name="T62" fmla="*/ 11 w 168"/>
                <a:gd name="T63" fmla="*/ 224 h 341"/>
                <a:gd name="T64" fmla="*/ 0 w 168"/>
                <a:gd name="T65" fmla="*/ 195 h 341"/>
                <a:gd name="T66" fmla="*/ 16 w 168"/>
                <a:gd name="T67" fmla="*/ 128 h 341"/>
                <a:gd name="T68" fmla="*/ 62 w 168"/>
                <a:gd name="T69" fmla="*/ 68 h 341"/>
                <a:gd name="T70" fmla="*/ 118 w 168"/>
                <a:gd name="T71" fmla="*/ 23 h 341"/>
                <a:gd name="T72" fmla="*/ 152 w 168"/>
                <a:gd name="T73" fmla="*/ 7 h 341"/>
                <a:gd name="T74" fmla="*/ 168 w 168"/>
                <a:gd name="T75" fmla="*/ 0 h 341"/>
                <a:gd name="T76" fmla="*/ 155 w 168"/>
                <a:gd name="T77" fmla="*/ 22 h 341"/>
                <a:gd name="T78" fmla="*/ 138 w 168"/>
                <a:gd name="T79" fmla="*/ 60 h 341"/>
                <a:gd name="T80" fmla="*/ 138 w 168"/>
                <a:gd name="T81" fmla="*/ 93 h 341"/>
                <a:gd name="T82" fmla="*/ 147 w 168"/>
                <a:gd name="T83" fmla="*/ 125 h 341"/>
                <a:gd name="T84" fmla="*/ 157 w 168"/>
                <a:gd name="T85" fmla="*/ 161 h 341"/>
                <a:gd name="T86" fmla="*/ 163 w 168"/>
                <a:gd name="T87" fmla="*/ 190 h 341"/>
                <a:gd name="T88" fmla="*/ 165 w 168"/>
                <a:gd name="T89" fmla="*/ 215 h 341"/>
                <a:gd name="T90" fmla="*/ 160 w 168"/>
                <a:gd name="T91" fmla="*/ 252 h 341"/>
                <a:gd name="T92" fmla="*/ 147 w 168"/>
                <a:gd name="T93" fmla="*/ 294 h 341"/>
                <a:gd name="T94" fmla="*/ 118 w 168"/>
                <a:gd name="T95" fmla="*/ 329 h 34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1"/>
                <a:gd name="T146" fmla="*/ 168 w 168"/>
                <a:gd name="T147" fmla="*/ 341 h 34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1">
                  <a:moveTo>
                    <a:pt x="94" y="341"/>
                  </a:moveTo>
                  <a:lnTo>
                    <a:pt x="91" y="337"/>
                  </a:lnTo>
                  <a:lnTo>
                    <a:pt x="87" y="329"/>
                  </a:lnTo>
                  <a:lnTo>
                    <a:pt x="79" y="325"/>
                  </a:lnTo>
                  <a:lnTo>
                    <a:pt x="69" y="325"/>
                  </a:lnTo>
                  <a:lnTo>
                    <a:pt x="63" y="326"/>
                  </a:lnTo>
                  <a:lnTo>
                    <a:pt x="57" y="325"/>
                  </a:lnTo>
                  <a:lnTo>
                    <a:pt x="53" y="320"/>
                  </a:lnTo>
                  <a:lnTo>
                    <a:pt x="50" y="317"/>
                  </a:lnTo>
                  <a:lnTo>
                    <a:pt x="56" y="312"/>
                  </a:lnTo>
                  <a:lnTo>
                    <a:pt x="60" y="306"/>
                  </a:lnTo>
                  <a:lnTo>
                    <a:pt x="66" y="301"/>
                  </a:lnTo>
                  <a:lnTo>
                    <a:pt x="70" y="297"/>
                  </a:lnTo>
                  <a:lnTo>
                    <a:pt x="82" y="298"/>
                  </a:lnTo>
                  <a:lnTo>
                    <a:pt x="91" y="295"/>
                  </a:lnTo>
                  <a:lnTo>
                    <a:pt x="97" y="292"/>
                  </a:lnTo>
                  <a:lnTo>
                    <a:pt x="101" y="286"/>
                  </a:lnTo>
                  <a:lnTo>
                    <a:pt x="103" y="283"/>
                  </a:lnTo>
                  <a:lnTo>
                    <a:pt x="104" y="279"/>
                  </a:lnTo>
                  <a:lnTo>
                    <a:pt x="104" y="276"/>
                  </a:lnTo>
                  <a:lnTo>
                    <a:pt x="104" y="272"/>
                  </a:lnTo>
                  <a:lnTo>
                    <a:pt x="104" y="269"/>
                  </a:lnTo>
                  <a:lnTo>
                    <a:pt x="103" y="266"/>
                  </a:lnTo>
                  <a:lnTo>
                    <a:pt x="100" y="263"/>
                  </a:lnTo>
                  <a:lnTo>
                    <a:pt x="98" y="260"/>
                  </a:lnTo>
                  <a:lnTo>
                    <a:pt x="93" y="255"/>
                  </a:lnTo>
                  <a:lnTo>
                    <a:pt x="84" y="254"/>
                  </a:lnTo>
                  <a:lnTo>
                    <a:pt x="73" y="255"/>
                  </a:lnTo>
                  <a:lnTo>
                    <a:pt x="66" y="258"/>
                  </a:lnTo>
                  <a:lnTo>
                    <a:pt x="62" y="263"/>
                  </a:lnTo>
                  <a:lnTo>
                    <a:pt x="62" y="267"/>
                  </a:lnTo>
                  <a:lnTo>
                    <a:pt x="62" y="273"/>
                  </a:lnTo>
                  <a:lnTo>
                    <a:pt x="62" y="278"/>
                  </a:lnTo>
                  <a:lnTo>
                    <a:pt x="56" y="283"/>
                  </a:lnTo>
                  <a:lnTo>
                    <a:pt x="50" y="288"/>
                  </a:lnTo>
                  <a:lnTo>
                    <a:pt x="44" y="292"/>
                  </a:lnTo>
                  <a:lnTo>
                    <a:pt x="41" y="295"/>
                  </a:lnTo>
                  <a:lnTo>
                    <a:pt x="38" y="294"/>
                  </a:lnTo>
                  <a:lnTo>
                    <a:pt x="36" y="291"/>
                  </a:lnTo>
                  <a:lnTo>
                    <a:pt x="33" y="289"/>
                  </a:lnTo>
                  <a:lnTo>
                    <a:pt x="31" y="288"/>
                  </a:lnTo>
                  <a:lnTo>
                    <a:pt x="33" y="282"/>
                  </a:lnTo>
                  <a:lnTo>
                    <a:pt x="36" y="275"/>
                  </a:lnTo>
                  <a:lnTo>
                    <a:pt x="38" y="267"/>
                  </a:lnTo>
                  <a:lnTo>
                    <a:pt x="39" y="263"/>
                  </a:lnTo>
                  <a:lnTo>
                    <a:pt x="45" y="258"/>
                  </a:lnTo>
                  <a:lnTo>
                    <a:pt x="50" y="254"/>
                  </a:lnTo>
                  <a:lnTo>
                    <a:pt x="54" y="247"/>
                  </a:lnTo>
                  <a:lnTo>
                    <a:pt x="56" y="241"/>
                  </a:lnTo>
                  <a:lnTo>
                    <a:pt x="56" y="239"/>
                  </a:lnTo>
                  <a:lnTo>
                    <a:pt x="56" y="236"/>
                  </a:lnTo>
                  <a:lnTo>
                    <a:pt x="56" y="235"/>
                  </a:lnTo>
                  <a:lnTo>
                    <a:pt x="56" y="233"/>
                  </a:lnTo>
                  <a:lnTo>
                    <a:pt x="53" y="227"/>
                  </a:lnTo>
                  <a:lnTo>
                    <a:pt x="48" y="223"/>
                  </a:lnTo>
                  <a:lnTo>
                    <a:pt x="44" y="220"/>
                  </a:lnTo>
                  <a:lnTo>
                    <a:pt x="35" y="217"/>
                  </a:lnTo>
                  <a:lnTo>
                    <a:pt x="31" y="215"/>
                  </a:lnTo>
                  <a:lnTo>
                    <a:pt x="28" y="215"/>
                  </a:lnTo>
                  <a:lnTo>
                    <a:pt x="23" y="217"/>
                  </a:lnTo>
                  <a:lnTo>
                    <a:pt x="20" y="218"/>
                  </a:lnTo>
                  <a:lnTo>
                    <a:pt x="17" y="220"/>
                  </a:lnTo>
                  <a:lnTo>
                    <a:pt x="14" y="223"/>
                  </a:lnTo>
                  <a:lnTo>
                    <a:pt x="11" y="224"/>
                  </a:lnTo>
                  <a:lnTo>
                    <a:pt x="8" y="227"/>
                  </a:lnTo>
                  <a:lnTo>
                    <a:pt x="0" y="195"/>
                  </a:lnTo>
                  <a:lnTo>
                    <a:pt x="2" y="162"/>
                  </a:lnTo>
                  <a:lnTo>
                    <a:pt x="16" y="128"/>
                  </a:lnTo>
                  <a:lnTo>
                    <a:pt x="36" y="97"/>
                  </a:lnTo>
                  <a:lnTo>
                    <a:pt x="62" y="68"/>
                  </a:lnTo>
                  <a:lnTo>
                    <a:pt x="90" y="43"/>
                  </a:lnTo>
                  <a:lnTo>
                    <a:pt x="118" y="23"/>
                  </a:lnTo>
                  <a:lnTo>
                    <a:pt x="144" y="10"/>
                  </a:lnTo>
                  <a:lnTo>
                    <a:pt x="152" y="7"/>
                  </a:lnTo>
                  <a:lnTo>
                    <a:pt x="162" y="1"/>
                  </a:lnTo>
                  <a:lnTo>
                    <a:pt x="168" y="0"/>
                  </a:lnTo>
                  <a:lnTo>
                    <a:pt x="165" y="7"/>
                  </a:lnTo>
                  <a:lnTo>
                    <a:pt x="155" y="22"/>
                  </a:lnTo>
                  <a:lnTo>
                    <a:pt x="144" y="40"/>
                  </a:lnTo>
                  <a:lnTo>
                    <a:pt x="138" y="60"/>
                  </a:lnTo>
                  <a:lnTo>
                    <a:pt x="137" y="81"/>
                  </a:lnTo>
                  <a:lnTo>
                    <a:pt x="138" y="93"/>
                  </a:lnTo>
                  <a:lnTo>
                    <a:pt x="143" y="108"/>
                  </a:lnTo>
                  <a:lnTo>
                    <a:pt x="147" y="125"/>
                  </a:lnTo>
                  <a:lnTo>
                    <a:pt x="153" y="145"/>
                  </a:lnTo>
                  <a:lnTo>
                    <a:pt x="157" y="161"/>
                  </a:lnTo>
                  <a:lnTo>
                    <a:pt x="162" y="177"/>
                  </a:lnTo>
                  <a:lnTo>
                    <a:pt x="163" y="190"/>
                  </a:lnTo>
                  <a:lnTo>
                    <a:pt x="165" y="202"/>
                  </a:lnTo>
                  <a:lnTo>
                    <a:pt x="165" y="215"/>
                  </a:lnTo>
                  <a:lnTo>
                    <a:pt x="163" y="232"/>
                  </a:lnTo>
                  <a:lnTo>
                    <a:pt x="160" y="252"/>
                  </a:lnTo>
                  <a:lnTo>
                    <a:pt x="156" y="273"/>
                  </a:lnTo>
                  <a:lnTo>
                    <a:pt x="147" y="294"/>
                  </a:lnTo>
                  <a:lnTo>
                    <a:pt x="135" y="315"/>
                  </a:lnTo>
                  <a:lnTo>
                    <a:pt x="118" y="329"/>
                  </a:lnTo>
                  <a:lnTo>
                    <a:pt x="94" y="341"/>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40" name="Freeform 345"/>
            <p:cNvSpPr>
              <a:spLocks/>
            </p:cNvSpPr>
            <p:nvPr/>
          </p:nvSpPr>
          <p:spPr bwMode="auto">
            <a:xfrm>
              <a:off x="1026" y="1854"/>
              <a:ext cx="821" cy="577"/>
            </a:xfrm>
            <a:custGeom>
              <a:avLst/>
              <a:gdLst>
                <a:gd name="T0" fmla="*/ 379 w 821"/>
                <a:gd name="T1" fmla="*/ 492 h 577"/>
                <a:gd name="T2" fmla="*/ 335 w 821"/>
                <a:gd name="T3" fmla="*/ 569 h 577"/>
                <a:gd name="T4" fmla="*/ 296 w 821"/>
                <a:gd name="T5" fmla="*/ 503 h 577"/>
                <a:gd name="T6" fmla="*/ 249 w 821"/>
                <a:gd name="T7" fmla="*/ 453 h 577"/>
                <a:gd name="T8" fmla="*/ 233 w 821"/>
                <a:gd name="T9" fmla="*/ 330 h 577"/>
                <a:gd name="T10" fmla="*/ 265 w 821"/>
                <a:gd name="T11" fmla="*/ 272 h 577"/>
                <a:gd name="T12" fmla="*/ 294 w 821"/>
                <a:gd name="T13" fmla="*/ 215 h 577"/>
                <a:gd name="T14" fmla="*/ 276 w 821"/>
                <a:gd name="T15" fmla="*/ 225 h 577"/>
                <a:gd name="T16" fmla="*/ 254 w 821"/>
                <a:gd name="T17" fmla="*/ 278 h 577"/>
                <a:gd name="T18" fmla="*/ 168 w 821"/>
                <a:gd name="T19" fmla="*/ 346 h 577"/>
                <a:gd name="T20" fmla="*/ 103 w 821"/>
                <a:gd name="T21" fmla="*/ 352 h 577"/>
                <a:gd name="T22" fmla="*/ 62 w 821"/>
                <a:gd name="T23" fmla="*/ 336 h 577"/>
                <a:gd name="T24" fmla="*/ 0 w 821"/>
                <a:gd name="T25" fmla="*/ 308 h 577"/>
                <a:gd name="T26" fmla="*/ 51 w 821"/>
                <a:gd name="T27" fmla="*/ 290 h 577"/>
                <a:gd name="T28" fmla="*/ 96 w 821"/>
                <a:gd name="T29" fmla="*/ 234 h 577"/>
                <a:gd name="T30" fmla="*/ 184 w 821"/>
                <a:gd name="T31" fmla="*/ 176 h 577"/>
                <a:gd name="T32" fmla="*/ 240 w 821"/>
                <a:gd name="T33" fmla="*/ 179 h 577"/>
                <a:gd name="T34" fmla="*/ 251 w 821"/>
                <a:gd name="T35" fmla="*/ 184 h 577"/>
                <a:gd name="T36" fmla="*/ 239 w 821"/>
                <a:gd name="T37" fmla="*/ 213 h 577"/>
                <a:gd name="T38" fmla="*/ 246 w 821"/>
                <a:gd name="T39" fmla="*/ 220 h 577"/>
                <a:gd name="T40" fmla="*/ 274 w 821"/>
                <a:gd name="T41" fmla="*/ 213 h 577"/>
                <a:gd name="T42" fmla="*/ 271 w 821"/>
                <a:gd name="T43" fmla="*/ 178 h 577"/>
                <a:gd name="T44" fmla="*/ 280 w 821"/>
                <a:gd name="T45" fmla="*/ 176 h 577"/>
                <a:gd name="T46" fmla="*/ 298 w 821"/>
                <a:gd name="T47" fmla="*/ 198 h 577"/>
                <a:gd name="T48" fmla="*/ 335 w 821"/>
                <a:gd name="T49" fmla="*/ 203 h 577"/>
                <a:gd name="T50" fmla="*/ 363 w 821"/>
                <a:gd name="T51" fmla="*/ 179 h 577"/>
                <a:gd name="T52" fmla="*/ 394 w 821"/>
                <a:gd name="T53" fmla="*/ 170 h 577"/>
                <a:gd name="T54" fmla="*/ 440 w 821"/>
                <a:gd name="T55" fmla="*/ 121 h 577"/>
                <a:gd name="T56" fmla="*/ 537 w 821"/>
                <a:gd name="T57" fmla="*/ 8 h 577"/>
                <a:gd name="T58" fmla="*/ 614 w 821"/>
                <a:gd name="T59" fmla="*/ 0 h 577"/>
                <a:gd name="T60" fmla="*/ 676 w 821"/>
                <a:gd name="T61" fmla="*/ 12 h 577"/>
                <a:gd name="T62" fmla="*/ 742 w 821"/>
                <a:gd name="T63" fmla="*/ 36 h 577"/>
                <a:gd name="T64" fmla="*/ 807 w 821"/>
                <a:gd name="T65" fmla="*/ 39 h 577"/>
                <a:gd name="T66" fmla="*/ 797 w 821"/>
                <a:gd name="T67" fmla="*/ 73 h 577"/>
                <a:gd name="T68" fmla="*/ 708 w 821"/>
                <a:gd name="T69" fmla="*/ 179 h 577"/>
                <a:gd name="T70" fmla="*/ 629 w 821"/>
                <a:gd name="T71" fmla="*/ 216 h 577"/>
                <a:gd name="T72" fmla="*/ 545 w 821"/>
                <a:gd name="T73" fmla="*/ 235 h 577"/>
                <a:gd name="T74" fmla="*/ 466 w 821"/>
                <a:gd name="T75" fmla="*/ 216 h 577"/>
                <a:gd name="T76" fmla="*/ 425 w 821"/>
                <a:gd name="T77" fmla="*/ 194 h 577"/>
                <a:gd name="T78" fmla="*/ 394 w 821"/>
                <a:gd name="T79" fmla="*/ 185 h 577"/>
                <a:gd name="T80" fmla="*/ 363 w 821"/>
                <a:gd name="T81" fmla="*/ 194 h 577"/>
                <a:gd name="T82" fmla="*/ 366 w 821"/>
                <a:gd name="T83" fmla="*/ 210 h 577"/>
                <a:gd name="T84" fmla="*/ 401 w 821"/>
                <a:gd name="T85" fmla="*/ 207 h 577"/>
                <a:gd name="T86" fmla="*/ 444 w 821"/>
                <a:gd name="T87" fmla="*/ 204 h 577"/>
                <a:gd name="T88" fmla="*/ 524 w 821"/>
                <a:gd name="T89" fmla="*/ 234 h 577"/>
                <a:gd name="T90" fmla="*/ 595 w 821"/>
                <a:gd name="T91" fmla="*/ 318 h 577"/>
                <a:gd name="T92" fmla="*/ 617 w 821"/>
                <a:gd name="T93" fmla="*/ 420 h 577"/>
                <a:gd name="T94" fmla="*/ 574 w 821"/>
                <a:gd name="T95" fmla="*/ 420 h 577"/>
                <a:gd name="T96" fmla="*/ 477 w 821"/>
                <a:gd name="T97" fmla="*/ 392 h 577"/>
                <a:gd name="T98" fmla="*/ 418 w 821"/>
                <a:gd name="T99" fmla="*/ 374 h 577"/>
                <a:gd name="T100" fmla="*/ 370 w 821"/>
                <a:gd name="T101" fmla="*/ 300 h 577"/>
                <a:gd name="T102" fmla="*/ 356 w 821"/>
                <a:gd name="T103" fmla="*/ 232 h 577"/>
                <a:gd name="T104" fmla="*/ 322 w 821"/>
                <a:gd name="T105" fmla="*/ 209 h 577"/>
                <a:gd name="T106" fmla="*/ 302 w 821"/>
                <a:gd name="T107" fmla="*/ 213 h 577"/>
                <a:gd name="T108" fmla="*/ 322 w 821"/>
                <a:gd name="T109" fmla="*/ 246 h 577"/>
                <a:gd name="T110" fmla="*/ 382 w 821"/>
                <a:gd name="T111" fmla="*/ 318 h 57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7"/>
                <a:gd name="T170" fmla="*/ 821 w 821"/>
                <a:gd name="T171" fmla="*/ 577 h 57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7">
                  <a:moveTo>
                    <a:pt x="391" y="340"/>
                  </a:moveTo>
                  <a:lnTo>
                    <a:pt x="398" y="382"/>
                  </a:lnTo>
                  <a:lnTo>
                    <a:pt x="398" y="423"/>
                  </a:lnTo>
                  <a:lnTo>
                    <a:pt x="392" y="463"/>
                  </a:lnTo>
                  <a:lnTo>
                    <a:pt x="379" y="492"/>
                  </a:lnTo>
                  <a:lnTo>
                    <a:pt x="364" y="515"/>
                  </a:lnTo>
                  <a:lnTo>
                    <a:pt x="353" y="534"/>
                  </a:lnTo>
                  <a:lnTo>
                    <a:pt x="344" y="555"/>
                  </a:lnTo>
                  <a:lnTo>
                    <a:pt x="336" y="577"/>
                  </a:lnTo>
                  <a:lnTo>
                    <a:pt x="335" y="569"/>
                  </a:lnTo>
                  <a:lnTo>
                    <a:pt x="330" y="557"/>
                  </a:lnTo>
                  <a:lnTo>
                    <a:pt x="325" y="544"/>
                  </a:lnTo>
                  <a:lnTo>
                    <a:pt x="316" y="531"/>
                  </a:lnTo>
                  <a:lnTo>
                    <a:pt x="307" y="516"/>
                  </a:lnTo>
                  <a:lnTo>
                    <a:pt x="296" y="503"/>
                  </a:lnTo>
                  <a:lnTo>
                    <a:pt x="286" y="489"/>
                  </a:lnTo>
                  <a:lnTo>
                    <a:pt x="276" y="481"/>
                  </a:lnTo>
                  <a:lnTo>
                    <a:pt x="265" y="472"/>
                  </a:lnTo>
                  <a:lnTo>
                    <a:pt x="257" y="461"/>
                  </a:lnTo>
                  <a:lnTo>
                    <a:pt x="249" y="453"/>
                  </a:lnTo>
                  <a:lnTo>
                    <a:pt x="243" y="442"/>
                  </a:lnTo>
                  <a:lnTo>
                    <a:pt x="232" y="410"/>
                  </a:lnTo>
                  <a:lnTo>
                    <a:pt x="229" y="379"/>
                  </a:lnTo>
                  <a:lnTo>
                    <a:pt x="230" y="351"/>
                  </a:lnTo>
                  <a:lnTo>
                    <a:pt x="233" y="330"/>
                  </a:lnTo>
                  <a:lnTo>
                    <a:pt x="236" y="318"/>
                  </a:lnTo>
                  <a:lnTo>
                    <a:pt x="242" y="306"/>
                  </a:lnTo>
                  <a:lnTo>
                    <a:pt x="249" y="296"/>
                  </a:lnTo>
                  <a:lnTo>
                    <a:pt x="258" y="284"/>
                  </a:lnTo>
                  <a:lnTo>
                    <a:pt x="265" y="272"/>
                  </a:lnTo>
                  <a:lnTo>
                    <a:pt x="274" y="259"/>
                  </a:lnTo>
                  <a:lnTo>
                    <a:pt x="283" y="246"/>
                  </a:lnTo>
                  <a:lnTo>
                    <a:pt x="291" y="232"/>
                  </a:lnTo>
                  <a:lnTo>
                    <a:pt x="294" y="223"/>
                  </a:lnTo>
                  <a:lnTo>
                    <a:pt x="294" y="215"/>
                  </a:lnTo>
                  <a:lnTo>
                    <a:pt x="292" y="207"/>
                  </a:lnTo>
                  <a:lnTo>
                    <a:pt x="289" y="206"/>
                  </a:lnTo>
                  <a:lnTo>
                    <a:pt x="283" y="210"/>
                  </a:lnTo>
                  <a:lnTo>
                    <a:pt x="279" y="216"/>
                  </a:lnTo>
                  <a:lnTo>
                    <a:pt x="276" y="225"/>
                  </a:lnTo>
                  <a:lnTo>
                    <a:pt x="273" y="232"/>
                  </a:lnTo>
                  <a:lnTo>
                    <a:pt x="270" y="246"/>
                  </a:lnTo>
                  <a:lnTo>
                    <a:pt x="265" y="257"/>
                  </a:lnTo>
                  <a:lnTo>
                    <a:pt x="260" y="268"/>
                  </a:lnTo>
                  <a:lnTo>
                    <a:pt x="254" y="278"/>
                  </a:lnTo>
                  <a:lnTo>
                    <a:pt x="240" y="297"/>
                  </a:lnTo>
                  <a:lnTo>
                    <a:pt x="224" y="314"/>
                  </a:lnTo>
                  <a:lnTo>
                    <a:pt x="206" y="328"/>
                  </a:lnTo>
                  <a:lnTo>
                    <a:pt x="187" y="339"/>
                  </a:lnTo>
                  <a:lnTo>
                    <a:pt x="168" y="346"/>
                  </a:lnTo>
                  <a:lnTo>
                    <a:pt x="149" y="352"/>
                  </a:lnTo>
                  <a:lnTo>
                    <a:pt x="131" y="353"/>
                  </a:lnTo>
                  <a:lnTo>
                    <a:pt x="113" y="353"/>
                  </a:lnTo>
                  <a:lnTo>
                    <a:pt x="107" y="353"/>
                  </a:lnTo>
                  <a:lnTo>
                    <a:pt x="103" y="352"/>
                  </a:lnTo>
                  <a:lnTo>
                    <a:pt x="97" y="351"/>
                  </a:lnTo>
                  <a:lnTo>
                    <a:pt x="93" y="349"/>
                  </a:lnTo>
                  <a:lnTo>
                    <a:pt x="82" y="346"/>
                  </a:lnTo>
                  <a:lnTo>
                    <a:pt x="72" y="342"/>
                  </a:lnTo>
                  <a:lnTo>
                    <a:pt x="62" y="336"/>
                  </a:lnTo>
                  <a:lnTo>
                    <a:pt x="51" y="331"/>
                  </a:lnTo>
                  <a:lnTo>
                    <a:pt x="40" y="325"/>
                  </a:lnTo>
                  <a:lnTo>
                    <a:pt x="28" y="319"/>
                  </a:lnTo>
                  <a:lnTo>
                    <a:pt x="14" y="314"/>
                  </a:lnTo>
                  <a:lnTo>
                    <a:pt x="0" y="308"/>
                  </a:lnTo>
                  <a:lnTo>
                    <a:pt x="9" y="305"/>
                  </a:lnTo>
                  <a:lnTo>
                    <a:pt x="17" y="302"/>
                  </a:lnTo>
                  <a:lnTo>
                    <a:pt x="29" y="299"/>
                  </a:lnTo>
                  <a:lnTo>
                    <a:pt x="41" y="294"/>
                  </a:lnTo>
                  <a:lnTo>
                    <a:pt x="51" y="290"/>
                  </a:lnTo>
                  <a:lnTo>
                    <a:pt x="62" y="283"/>
                  </a:lnTo>
                  <a:lnTo>
                    <a:pt x="71" y="275"/>
                  </a:lnTo>
                  <a:lnTo>
                    <a:pt x="76" y="265"/>
                  </a:lnTo>
                  <a:lnTo>
                    <a:pt x="84" y="250"/>
                  </a:lnTo>
                  <a:lnTo>
                    <a:pt x="96" y="234"/>
                  </a:lnTo>
                  <a:lnTo>
                    <a:pt x="109" y="218"/>
                  </a:lnTo>
                  <a:lnTo>
                    <a:pt x="127" y="201"/>
                  </a:lnTo>
                  <a:lnTo>
                    <a:pt x="144" y="189"/>
                  </a:lnTo>
                  <a:lnTo>
                    <a:pt x="164" y="181"/>
                  </a:lnTo>
                  <a:lnTo>
                    <a:pt x="184" y="176"/>
                  </a:lnTo>
                  <a:lnTo>
                    <a:pt x="206" y="179"/>
                  </a:lnTo>
                  <a:lnTo>
                    <a:pt x="215" y="184"/>
                  </a:lnTo>
                  <a:lnTo>
                    <a:pt x="226" y="185"/>
                  </a:lnTo>
                  <a:lnTo>
                    <a:pt x="234" y="184"/>
                  </a:lnTo>
                  <a:lnTo>
                    <a:pt x="240" y="179"/>
                  </a:lnTo>
                  <a:lnTo>
                    <a:pt x="245" y="175"/>
                  </a:lnTo>
                  <a:lnTo>
                    <a:pt x="249" y="175"/>
                  </a:lnTo>
                  <a:lnTo>
                    <a:pt x="254" y="176"/>
                  </a:lnTo>
                  <a:lnTo>
                    <a:pt x="258" y="178"/>
                  </a:lnTo>
                  <a:lnTo>
                    <a:pt x="251" y="184"/>
                  </a:lnTo>
                  <a:lnTo>
                    <a:pt x="243" y="192"/>
                  </a:lnTo>
                  <a:lnTo>
                    <a:pt x="239" y="201"/>
                  </a:lnTo>
                  <a:lnTo>
                    <a:pt x="237" y="210"/>
                  </a:lnTo>
                  <a:lnTo>
                    <a:pt x="237" y="212"/>
                  </a:lnTo>
                  <a:lnTo>
                    <a:pt x="239" y="213"/>
                  </a:lnTo>
                  <a:lnTo>
                    <a:pt x="239" y="216"/>
                  </a:lnTo>
                  <a:lnTo>
                    <a:pt x="240" y="218"/>
                  </a:lnTo>
                  <a:lnTo>
                    <a:pt x="242" y="219"/>
                  </a:lnTo>
                  <a:lnTo>
                    <a:pt x="243" y="219"/>
                  </a:lnTo>
                  <a:lnTo>
                    <a:pt x="246" y="220"/>
                  </a:lnTo>
                  <a:lnTo>
                    <a:pt x="248" y="222"/>
                  </a:lnTo>
                  <a:lnTo>
                    <a:pt x="255" y="223"/>
                  </a:lnTo>
                  <a:lnTo>
                    <a:pt x="263" y="222"/>
                  </a:lnTo>
                  <a:lnTo>
                    <a:pt x="270" y="218"/>
                  </a:lnTo>
                  <a:lnTo>
                    <a:pt x="274" y="213"/>
                  </a:lnTo>
                  <a:lnTo>
                    <a:pt x="279" y="206"/>
                  </a:lnTo>
                  <a:lnTo>
                    <a:pt x="279" y="197"/>
                  </a:lnTo>
                  <a:lnTo>
                    <a:pt x="277" y="188"/>
                  </a:lnTo>
                  <a:lnTo>
                    <a:pt x="274" y="182"/>
                  </a:lnTo>
                  <a:lnTo>
                    <a:pt x="271" y="178"/>
                  </a:lnTo>
                  <a:lnTo>
                    <a:pt x="271" y="175"/>
                  </a:lnTo>
                  <a:lnTo>
                    <a:pt x="273" y="173"/>
                  </a:lnTo>
                  <a:lnTo>
                    <a:pt x="276" y="172"/>
                  </a:lnTo>
                  <a:lnTo>
                    <a:pt x="279" y="172"/>
                  </a:lnTo>
                  <a:lnTo>
                    <a:pt x="280" y="176"/>
                  </a:lnTo>
                  <a:lnTo>
                    <a:pt x="282" y="181"/>
                  </a:lnTo>
                  <a:lnTo>
                    <a:pt x="283" y="185"/>
                  </a:lnTo>
                  <a:lnTo>
                    <a:pt x="285" y="191"/>
                  </a:lnTo>
                  <a:lnTo>
                    <a:pt x="291" y="197"/>
                  </a:lnTo>
                  <a:lnTo>
                    <a:pt x="298" y="198"/>
                  </a:lnTo>
                  <a:lnTo>
                    <a:pt x="310" y="192"/>
                  </a:lnTo>
                  <a:lnTo>
                    <a:pt x="314" y="197"/>
                  </a:lnTo>
                  <a:lnTo>
                    <a:pt x="320" y="200"/>
                  </a:lnTo>
                  <a:lnTo>
                    <a:pt x="327" y="203"/>
                  </a:lnTo>
                  <a:lnTo>
                    <a:pt x="335" y="203"/>
                  </a:lnTo>
                  <a:lnTo>
                    <a:pt x="341" y="201"/>
                  </a:lnTo>
                  <a:lnTo>
                    <a:pt x="348" y="197"/>
                  </a:lnTo>
                  <a:lnTo>
                    <a:pt x="354" y="191"/>
                  </a:lnTo>
                  <a:lnTo>
                    <a:pt x="358" y="181"/>
                  </a:lnTo>
                  <a:lnTo>
                    <a:pt x="363" y="179"/>
                  </a:lnTo>
                  <a:lnTo>
                    <a:pt x="367" y="178"/>
                  </a:lnTo>
                  <a:lnTo>
                    <a:pt x="373" y="175"/>
                  </a:lnTo>
                  <a:lnTo>
                    <a:pt x="381" y="173"/>
                  </a:lnTo>
                  <a:lnTo>
                    <a:pt x="387" y="172"/>
                  </a:lnTo>
                  <a:lnTo>
                    <a:pt x="394" y="170"/>
                  </a:lnTo>
                  <a:lnTo>
                    <a:pt x="401" y="169"/>
                  </a:lnTo>
                  <a:lnTo>
                    <a:pt x="409" y="167"/>
                  </a:lnTo>
                  <a:lnTo>
                    <a:pt x="420" y="160"/>
                  </a:lnTo>
                  <a:lnTo>
                    <a:pt x="431" y="145"/>
                  </a:lnTo>
                  <a:lnTo>
                    <a:pt x="440" y="121"/>
                  </a:lnTo>
                  <a:lnTo>
                    <a:pt x="450" y="92"/>
                  </a:lnTo>
                  <a:lnTo>
                    <a:pt x="466" y="59"/>
                  </a:lnTo>
                  <a:lnTo>
                    <a:pt x="488" y="34"/>
                  </a:lnTo>
                  <a:lnTo>
                    <a:pt x="512" y="18"/>
                  </a:lnTo>
                  <a:lnTo>
                    <a:pt x="537" y="8"/>
                  </a:lnTo>
                  <a:lnTo>
                    <a:pt x="561" y="2"/>
                  </a:lnTo>
                  <a:lnTo>
                    <a:pt x="581" y="0"/>
                  </a:lnTo>
                  <a:lnTo>
                    <a:pt x="598" y="0"/>
                  </a:lnTo>
                  <a:lnTo>
                    <a:pt x="607" y="0"/>
                  </a:lnTo>
                  <a:lnTo>
                    <a:pt x="614" y="0"/>
                  </a:lnTo>
                  <a:lnTo>
                    <a:pt x="623" y="2"/>
                  </a:lnTo>
                  <a:lnTo>
                    <a:pt x="635" y="3"/>
                  </a:lnTo>
                  <a:lnTo>
                    <a:pt x="648" y="5"/>
                  </a:lnTo>
                  <a:lnTo>
                    <a:pt x="663" y="8"/>
                  </a:lnTo>
                  <a:lnTo>
                    <a:pt x="676" y="12"/>
                  </a:lnTo>
                  <a:lnTo>
                    <a:pt x="691" y="16"/>
                  </a:lnTo>
                  <a:lnTo>
                    <a:pt x="702" y="22"/>
                  </a:lnTo>
                  <a:lnTo>
                    <a:pt x="714" y="28"/>
                  </a:lnTo>
                  <a:lnTo>
                    <a:pt x="728" y="33"/>
                  </a:lnTo>
                  <a:lnTo>
                    <a:pt x="742" y="36"/>
                  </a:lnTo>
                  <a:lnTo>
                    <a:pt x="756" y="39"/>
                  </a:lnTo>
                  <a:lnTo>
                    <a:pt x="770" y="40"/>
                  </a:lnTo>
                  <a:lnTo>
                    <a:pt x="784" y="40"/>
                  </a:lnTo>
                  <a:lnTo>
                    <a:pt x="795" y="40"/>
                  </a:lnTo>
                  <a:lnTo>
                    <a:pt x="807" y="39"/>
                  </a:lnTo>
                  <a:lnTo>
                    <a:pt x="821" y="39"/>
                  </a:lnTo>
                  <a:lnTo>
                    <a:pt x="821" y="45"/>
                  </a:lnTo>
                  <a:lnTo>
                    <a:pt x="815" y="50"/>
                  </a:lnTo>
                  <a:lnTo>
                    <a:pt x="809" y="56"/>
                  </a:lnTo>
                  <a:lnTo>
                    <a:pt x="797" y="73"/>
                  </a:lnTo>
                  <a:lnTo>
                    <a:pt x="782" y="93"/>
                  </a:lnTo>
                  <a:lnTo>
                    <a:pt x="764" y="116"/>
                  </a:lnTo>
                  <a:lnTo>
                    <a:pt x="747" y="138"/>
                  </a:lnTo>
                  <a:lnTo>
                    <a:pt x="728" y="160"/>
                  </a:lnTo>
                  <a:lnTo>
                    <a:pt x="708" y="179"/>
                  </a:lnTo>
                  <a:lnTo>
                    <a:pt x="689" y="194"/>
                  </a:lnTo>
                  <a:lnTo>
                    <a:pt x="671" y="203"/>
                  </a:lnTo>
                  <a:lnTo>
                    <a:pt x="660" y="206"/>
                  </a:lnTo>
                  <a:lnTo>
                    <a:pt x="646" y="210"/>
                  </a:lnTo>
                  <a:lnTo>
                    <a:pt x="629" y="216"/>
                  </a:lnTo>
                  <a:lnTo>
                    <a:pt x="611" y="220"/>
                  </a:lnTo>
                  <a:lnTo>
                    <a:pt x="593" y="226"/>
                  </a:lnTo>
                  <a:lnTo>
                    <a:pt x="576" y="231"/>
                  </a:lnTo>
                  <a:lnTo>
                    <a:pt x="559" y="234"/>
                  </a:lnTo>
                  <a:lnTo>
                    <a:pt x="545" y="235"/>
                  </a:lnTo>
                  <a:lnTo>
                    <a:pt x="531" y="234"/>
                  </a:lnTo>
                  <a:lnTo>
                    <a:pt x="515" y="231"/>
                  </a:lnTo>
                  <a:lnTo>
                    <a:pt x="497" y="226"/>
                  </a:lnTo>
                  <a:lnTo>
                    <a:pt x="481" y="220"/>
                  </a:lnTo>
                  <a:lnTo>
                    <a:pt x="466" y="216"/>
                  </a:lnTo>
                  <a:lnTo>
                    <a:pt x="453" y="210"/>
                  </a:lnTo>
                  <a:lnTo>
                    <a:pt x="443" y="206"/>
                  </a:lnTo>
                  <a:lnTo>
                    <a:pt x="437" y="203"/>
                  </a:lnTo>
                  <a:lnTo>
                    <a:pt x="431" y="198"/>
                  </a:lnTo>
                  <a:lnTo>
                    <a:pt x="425" y="194"/>
                  </a:lnTo>
                  <a:lnTo>
                    <a:pt x="418" y="189"/>
                  </a:lnTo>
                  <a:lnTo>
                    <a:pt x="412" y="186"/>
                  </a:lnTo>
                  <a:lnTo>
                    <a:pt x="407" y="185"/>
                  </a:lnTo>
                  <a:lnTo>
                    <a:pt x="401" y="185"/>
                  </a:lnTo>
                  <a:lnTo>
                    <a:pt x="394" y="185"/>
                  </a:lnTo>
                  <a:lnTo>
                    <a:pt x="387" y="186"/>
                  </a:lnTo>
                  <a:lnTo>
                    <a:pt x="379" y="188"/>
                  </a:lnTo>
                  <a:lnTo>
                    <a:pt x="373" y="189"/>
                  </a:lnTo>
                  <a:lnTo>
                    <a:pt x="367" y="192"/>
                  </a:lnTo>
                  <a:lnTo>
                    <a:pt x="363" y="194"/>
                  </a:lnTo>
                  <a:lnTo>
                    <a:pt x="357" y="198"/>
                  </a:lnTo>
                  <a:lnTo>
                    <a:pt x="356" y="203"/>
                  </a:lnTo>
                  <a:lnTo>
                    <a:pt x="357" y="206"/>
                  </a:lnTo>
                  <a:lnTo>
                    <a:pt x="361" y="209"/>
                  </a:lnTo>
                  <a:lnTo>
                    <a:pt x="366" y="210"/>
                  </a:lnTo>
                  <a:lnTo>
                    <a:pt x="372" y="210"/>
                  </a:lnTo>
                  <a:lnTo>
                    <a:pt x="378" y="209"/>
                  </a:lnTo>
                  <a:lnTo>
                    <a:pt x="385" y="209"/>
                  </a:lnTo>
                  <a:lnTo>
                    <a:pt x="392" y="207"/>
                  </a:lnTo>
                  <a:lnTo>
                    <a:pt x="401" y="207"/>
                  </a:lnTo>
                  <a:lnTo>
                    <a:pt x="410" y="206"/>
                  </a:lnTo>
                  <a:lnTo>
                    <a:pt x="418" y="204"/>
                  </a:lnTo>
                  <a:lnTo>
                    <a:pt x="426" y="203"/>
                  </a:lnTo>
                  <a:lnTo>
                    <a:pt x="434" y="203"/>
                  </a:lnTo>
                  <a:lnTo>
                    <a:pt x="444" y="204"/>
                  </a:lnTo>
                  <a:lnTo>
                    <a:pt x="454" y="206"/>
                  </a:lnTo>
                  <a:lnTo>
                    <a:pt x="468" y="210"/>
                  </a:lnTo>
                  <a:lnTo>
                    <a:pt x="482" y="216"/>
                  </a:lnTo>
                  <a:lnTo>
                    <a:pt x="502" y="223"/>
                  </a:lnTo>
                  <a:lnTo>
                    <a:pt x="524" y="234"/>
                  </a:lnTo>
                  <a:lnTo>
                    <a:pt x="542" y="244"/>
                  </a:lnTo>
                  <a:lnTo>
                    <a:pt x="556" y="259"/>
                  </a:lnTo>
                  <a:lnTo>
                    <a:pt x="571" y="277"/>
                  </a:lnTo>
                  <a:lnTo>
                    <a:pt x="583" y="296"/>
                  </a:lnTo>
                  <a:lnTo>
                    <a:pt x="595" y="318"/>
                  </a:lnTo>
                  <a:lnTo>
                    <a:pt x="602" y="340"/>
                  </a:lnTo>
                  <a:lnTo>
                    <a:pt x="609" y="365"/>
                  </a:lnTo>
                  <a:lnTo>
                    <a:pt x="614" y="389"/>
                  </a:lnTo>
                  <a:lnTo>
                    <a:pt x="615" y="405"/>
                  </a:lnTo>
                  <a:lnTo>
                    <a:pt x="617" y="420"/>
                  </a:lnTo>
                  <a:lnTo>
                    <a:pt x="615" y="435"/>
                  </a:lnTo>
                  <a:lnTo>
                    <a:pt x="614" y="450"/>
                  </a:lnTo>
                  <a:lnTo>
                    <a:pt x="605" y="439"/>
                  </a:lnTo>
                  <a:lnTo>
                    <a:pt x="590" y="429"/>
                  </a:lnTo>
                  <a:lnTo>
                    <a:pt x="574" y="420"/>
                  </a:lnTo>
                  <a:lnTo>
                    <a:pt x="555" y="411"/>
                  </a:lnTo>
                  <a:lnTo>
                    <a:pt x="534" y="405"/>
                  </a:lnTo>
                  <a:lnTo>
                    <a:pt x="514" y="399"/>
                  </a:lnTo>
                  <a:lnTo>
                    <a:pt x="494" y="395"/>
                  </a:lnTo>
                  <a:lnTo>
                    <a:pt x="477" y="392"/>
                  </a:lnTo>
                  <a:lnTo>
                    <a:pt x="466" y="390"/>
                  </a:lnTo>
                  <a:lnTo>
                    <a:pt x="454" y="387"/>
                  </a:lnTo>
                  <a:lnTo>
                    <a:pt x="441" y="385"/>
                  </a:lnTo>
                  <a:lnTo>
                    <a:pt x="429" y="380"/>
                  </a:lnTo>
                  <a:lnTo>
                    <a:pt x="418" y="374"/>
                  </a:lnTo>
                  <a:lnTo>
                    <a:pt x="406" y="364"/>
                  </a:lnTo>
                  <a:lnTo>
                    <a:pt x="397" y="352"/>
                  </a:lnTo>
                  <a:lnTo>
                    <a:pt x="389" y="337"/>
                  </a:lnTo>
                  <a:lnTo>
                    <a:pt x="379" y="317"/>
                  </a:lnTo>
                  <a:lnTo>
                    <a:pt x="370" y="300"/>
                  </a:lnTo>
                  <a:lnTo>
                    <a:pt x="364" y="281"/>
                  </a:lnTo>
                  <a:lnTo>
                    <a:pt x="364" y="254"/>
                  </a:lnTo>
                  <a:lnTo>
                    <a:pt x="364" y="247"/>
                  </a:lnTo>
                  <a:lnTo>
                    <a:pt x="360" y="238"/>
                  </a:lnTo>
                  <a:lnTo>
                    <a:pt x="356" y="232"/>
                  </a:lnTo>
                  <a:lnTo>
                    <a:pt x="348" y="225"/>
                  </a:lnTo>
                  <a:lnTo>
                    <a:pt x="341" y="220"/>
                  </a:lnTo>
                  <a:lnTo>
                    <a:pt x="333" y="215"/>
                  </a:lnTo>
                  <a:lnTo>
                    <a:pt x="327" y="212"/>
                  </a:lnTo>
                  <a:lnTo>
                    <a:pt x="322" y="209"/>
                  </a:lnTo>
                  <a:lnTo>
                    <a:pt x="314" y="206"/>
                  </a:lnTo>
                  <a:lnTo>
                    <a:pt x="307" y="203"/>
                  </a:lnTo>
                  <a:lnTo>
                    <a:pt x="302" y="204"/>
                  </a:lnTo>
                  <a:lnTo>
                    <a:pt x="301" y="207"/>
                  </a:lnTo>
                  <a:lnTo>
                    <a:pt x="302" y="213"/>
                  </a:lnTo>
                  <a:lnTo>
                    <a:pt x="302" y="220"/>
                  </a:lnTo>
                  <a:lnTo>
                    <a:pt x="305" y="226"/>
                  </a:lnTo>
                  <a:lnTo>
                    <a:pt x="308" y="234"/>
                  </a:lnTo>
                  <a:lnTo>
                    <a:pt x="313" y="238"/>
                  </a:lnTo>
                  <a:lnTo>
                    <a:pt x="322" y="246"/>
                  </a:lnTo>
                  <a:lnTo>
                    <a:pt x="332" y="256"/>
                  </a:lnTo>
                  <a:lnTo>
                    <a:pt x="345" y="268"/>
                  </a:lnTo>
                  <a:lnTo>
                    <a:pt x="358" y="283"/>
                  </a:lnTo>
                  <a:lnTo>
                    <a:pt x="372" y="299"/>
                  </a:lnTo>
                  <a:lnTo>
                    <a:pt x="382" y="318"/>
                  </a:lnTo>
                  <a:lnTo>
                    <a:pt x="391" y="340"/>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41" name="Freeform 346"/>
            <p:cNvSpPr>
              <a:spLocks/>
            </p:cNvSpPr>
            <p:nvPr/>
          </p:nvSpPr>
          <p:spPr bwMode="auto">
            <a:xfrm>
              <a:off x="1039" y="1767"/>
              <a:ext cx="247" cy="251"/>
            </a:xfrm>
            <a:custGeom>
              <a:avLst/>
              <a:gdLst>
                <a:gd name="T0" fmla="*/ 188 w 247"/>
                <a:gd name="T1" fmla="*/ 242 h 251"/>
                <a:gd name="T2" fmla="*/ 195 w 247"/>
                <a:gd name="T3" fmla="*/ 229 h 251"/>
                <a:gd name="T4" fmla="*/ 210 w 247"/>
                <a:gd name="T5" fmla="*/ 225 h 251"/>
                <a:gd name="T6" fmla="*/ 221 w 247"/>
                <a:gd name="T7" fmla="*/ 229 h 251"/>
                <a:gd name="T8" fmla="*/ 224 w 247"/>
                <a:gd name="T9" fmla="*/ 235 h 251"/>
                <a:gd name="T10" fmla="*/ 232 w 247"/>
                <a:gd name="T11" fmla="*/ 237 h 251"/>
                <a:gd name="T12" fmla="*/ 244 w 247"/>
                <a:gd name="T13" fmla="*/ 239 h 251"/>
                <a:gd name="T14" fmla="*/ 247 w 247"/>
                <a:gd name="T15" fmla="*/ 238 h 251"/>
                <a:gd name="T16" fmla="*/ 242 w 247"/>
                <a:gd name="T17" fmla="*/ 229 h 251"/>
                <a:gd name="T18" fmla="*/ 233 w 247"/>
                <a:gd name="T19" fmla="*/ 222 h 251"/>
                <a:gd name="T20" fmla="*/ 224 w 247"/>
                <a:gd name="T21" fmla="*/ 220 h 251"/>
                <a:gd name="T22" fmla="*/ 213 w 247"/>
                <a:gd name="T23" fmla="*/ 222 h 251"/>
                <a:gd name="T24" fmla="*/ 204 w 247"/>
                <a:gd name="T25" fmla="*/ 213 h 251"/>
                <a:gd name="T26" fmla="*/ 201 w 247"/>
                <a:gd name="T27" fmla="*/ 200 h 251"/>
                <a:gd name="T28" fmla="*/ 202 w 247"/>
                <a:gd name="T29" fmla="*/ 192 h 251"/>
                <a:gd name="T30" fmla="*/ 207 w 247"/>
                <a:gd name="T31" fmla="*/ 188 h 251"/>
                <a:gd name="T32" fmla="*/ 213 w 247"/>
                <a:gd name="T33" fmla="*/ 180 h 251"/>
                <a:gd name="T34" fmla="*/ 223 w 247"/>
                <a:gd name="T35" fmla="*/ 176 h 251"/>
                <a:gd name="T36" fmla="*/ 233 w 247"/>
                <a:gd name="T37" fmla="*/ 151 h 251"/>
                <a:gd name="T38" fmla="*/ 226 w 247"/>
                <a:gd name="T39" fmla="*/ 103 h 251"/>
                <a:gd name="T40" fmla="*/ 193 w 247"/>
                <a:gd name="T41" fmla="*/ 64 h 251"/>
                <a:gd name="T42" fmla="*/ 137 w 247"/>
                <a:gd name="T43" fmla="*/ 35 h 251"/>
                <a:gd name="T44" fmla="*/ 86 w 247"/>
                <a:gd name="T45" fmla="*/ 25 h 251"/>
                <a:gd name="T46" fmla="*/ 56 w 247"/>
                <a:gd name="T47" fmla="*/ 18 h 251"/>
                <a:gd name="T48" fmla="*/ 28 w 247"/>
                <a:gd name="T49" fmla="*/ 10 h 251"/>
                <a:gd name="T50" fmla="*/ 7 w 247"/>
                <a:gd name="T51" fmla="*/ 3 h 251"/>
                <a:gd name="T52" fmla="*/ 9 w 247"/>
                <a:gd name="T53" fmla="*/ 12 h 251"/>
                <a:gd name="T54" fmla="*/ 24 w 247"/>
                <a:gd name="T55" fmla="*/ 43 h 251"/>
                <a:gd name="T56" fmla="*/ 34 w 247"/>
                <a:gd name="T57" fmla="*/ 77 h 251"/>
                <a:gd name="T58" fmla="*/ 44 w 247"/>
                <a:gd name="T59" fmla="*/ 109 h 251"/>
                <a:gd name="T60" fmla="*/ 52 w 247"/>
                <a:gd name="T61" fmla="*/ 140 h 251"/>
                <a:gd name="T62" fmla="*/ 68 w 247"/>
                <a:gd name="T63" fmla="*/ 180 h 251"/>
                <a:gd name="T64" fmla="*/ 99 w 247"/>
                <a:gd name="T65" fmla="*/ 220 h 251"/>
                <a:gd name="T66" fmla="*/ 152 w 247"/>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7"/>
                <a:gd name="T103" fmla="*/ 0 h 251"/>
                <a:gd name="T104" fmla="*/ 247 w 247"/>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7" h="251">
                  <a:moveTo>
                    <a:pt x="188" y="251"/>
                  </a:moveTo>
                  <a:lnTo>
                    <a:pt x="188" y="242"/>
                  </a:lnTo>
                  <a:lnTo>
                    <a:pt x="190" y="235"/>
                  </a:lnTo>
                  <a:lnTo>
                    <a:pt x="195" y="229"/>
                  </a:lnTo>
                  <a:lnTo>
                    <a:pt x="202" y="226"/>
                  </a:lnTo>
                  <a:lnTo>
                    <a:pt x="210" y="225"/>
                  </a:lnTo>
                  <a:lnTo>
                    <a:pt x="217" y="226"/>
                  </a:lnTo>
                  <a:lnTo>
                    <a:pt x="221" y="229"/>
                  </a:lnTo>
                  <a:lnTo>
                    <a:pt x="223" y="232"/>
                  </a:lnTo>
                  <a:lnTo>
                    <a:pt x="224" y="235"/>
                  </a:lnTo>
                  <a:lnTo>
                    <a:pt x="227" y="235"/>
                  </a:lnTo>
                  <a:lnTo>
                    <a:pt x="232" y="237"/>
                  </a:lnTo>
                  <a:lnTo>
                    <a:pt x="238" y="238"/>
                  </a:lnTo>
                  <a:lnTo>
                    <a:pt x="244" y="239"/>
                  </a:lnTo>
                  <a:lnTo>
                    <a:pt x="247" y="239"/>
                  </a:lnTo>
                  <a:lnTo>
                    <a:pt x="247" y="238"/>
                  </a:lnTo>
                  <a:lnTo>
                    <a:pt x="245" y="234"/>
                  </a:lnTo>
                  <a:lnTo>
                    <a:pt x="242" y="229"/>
                  </a:lnTo>
                  <a:lnTo>
                    <a:pt x="238" y="226"/>
                  </a:lnTo>
                  <a:lnTo>
                    <a:pt x="233" y="222"/>
                  </a:lnTo>
                  <a:lnTo>
                    <a:pt x="227" y="219"/>
                  </a:lnTo>
                  <a:lnTo>
                    <a:pt x="224" y="220"/>
                  </a:lnTo>
                  <a:lnTo>
                    <a:pt x="219" y="222"/>
                  </a:lnTo>
                  <a:lnTo>
                    <a:pt x="213" y="222"/>
                  </a:lnTo>
                  <a:lnTo>
                    <a:pt x="208" y="219"/>
                  </a:lnTo>
                  <a:lnTo>
                    <a:pt x="204" y="213"/>
                  </a:lnTo>
                  <a:lnTo>
                    <a:pt x="201" y="205"/>
                  </a:lnTo>
                  <a:lnTo>
                    <a:pt x="201" y="200"/>
                  </a:lnTo>
                  <a:lnTo>
                    <a:pt x="201" y="195"/>
                  </a:lnTo>
                  <a:lnTo>
                    <a:pt x="202" y="192"/>
                  </a:lnTo>
                  <a:lnTo>
                    <a:pt x="204" y="189"/>
                  </a:lnTo>
                  <a:lnTo>
                    <a:pt x="207" y="188"/>
                  </a:lnTo>
                  <a:lnTo>
                    <a:pt x="208" y="185"/>
                  </a:lnTo>
                  <a:lnTo>
                    <a:pt x="213" y="180"/>
                  </a:lnTo>
                  <a:lnTo>
                    <a:pt x="219" y="177"/>
                  </a:lnTo>
                  <a:lnTo>
                    <a:pt x="223" y="176"/>
                  </a:lnTo>
                  <a:lnTo>
                    <a:pt x="227" y="176"/>
                  </a:lnTo>
                  <a:lnTo>
                    <a:pt x="233" y="151"/>
                  </a:lnTo>
                  <a:lnTo>
                    <a:pt x="232" y="127"/>
                  </a:lnTo>
                  <a:lnTo>
                    <a:pt x="226" y="103"/>
                  </a:lnTo>
                  <a:lnTo>
                    <a:pt x="213" y="83"/>
                  </a:lnTo>
                  <a:lnTo>
                    <a:pt x="193" y="64"/>
                  </a:lnTo>
                  <a:lnTo>
                    <a:pt x="168" y="49"/>
                  </a:lnTo>
                  <a:lnTo>
                    <a:pt x="137" y="35"/>
                  </a:lnTo>
                  <a:lnTo>
                    <a:pt x="100" y="28"/>
                  </a:lnTo>
                  <a:lnTo>
                    <a:pt x="86" y="25"/>
                  </a:lnTo>
                  <a:lnTo>
                    <a:pt x="71" y="22"/>
                  </a:lnTo>
                  <a:lnTo>
                    <a:pt x="56" y="18"/>
                  </a:lnTo>
                  <a:lnTo>
                    <a:pt x="41" y="13"/>
                  </a:lnTo>
                  <a:lnTo>
                    <a:pt x="28" y="10"/>
                  </a:lnTo>
                  <a:lnTo>
                    <a:pt x="16" y="6"/>
                  </a:lnTo>
                  <a:lnTo>
                    <a:pt x="7" y="3"/>
                  </a:lnTo>
                  <a:lnTo>
                    <a:pt x="0" y="0"/>
                  </a:lnTo>
                  <a:lnTo>
                    <a:pt x="9" y="12"/>
                  </a:lnTo>
                  <a:lnTo>
                    <a:pt x="16" y="27"/>
                  </a:lnTo>
                  <a:lnTo>
                    <a:pt x="24" y="43"/>
                  </a:lnTo>
                  <a:lnTo>
                    <a:pt x="30" y="59"/>
                  </a:lnTo>
                  <a:lnTo>
                    <a:pt x="34" y="77"/>
                  </a:lnTo>
                  <a:lnTo>
                    <a:pt x="40" y="95"/>
                  </a:lnTo>
                  <a:lnTo>
                    <a:pt x="44" y="109"/>
                  </a:lnTo>
                  <a:lnTo>
                    <a:pt x="47" y="124"/>
                  </a:lnTo>
                  <a:lnTo>
                    <a:pt x="52" y="140"/>
                  </a:lnTo>
                  <a:lnTo>
                    <a:pt x="58" y="160"/>
                  </a:lnTo>
                  <a:lnTo>
                    <a:pt x="68" y="180"/>
                  </a:lnTo>
                  <a:lnTo>
                    <a:pt x="81" y="201"/>
                  </a:lnTo>
                  <a:lnTo>
                    <a:pt x="99" y="220"/>
                  </a:lnTo>
                  <a:lnTo>
                    <a:pt x="123" y="237"/>
                  </a:lnTo>
                  <a:lnTo>
                    <a:pt x="152" y="247"/>
                  </a:lnTo>
                  <a:lnTo>
                    <a:pt x="188" y="251"/>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42" name="Freeform 347"/>
            <p:cNvSpPr>
              <a:spLocks/>
            </p:cNvSpPr>
            <p:nvPr/>
          </p:nvSpPr>
          <p:spPr bwMode="auto">
            <a:xfrm>
              <a:off x="1305" y="1918"/>
              <a:ext cx="25" cy="26"/>
            </a:xfrm>
            <a:custGeom>
              <a:avLst/>
              <a:gdLst>
                <a:gd name="T0" fmla="*/ 0 w 25"/>
                <a:gd name="T1" fmla="*/ 10 h 26"/>
                <a:gd name="T2" fmla="*/ 1 w 25"/>
                <a:gd name="T3" fmla="*/ 4 h 26"/>
                <a:gd name="T4" fmla="*/ 4 w 25"/>
                <a:gd name="T5" fmla="*/ 1 h 26"/>
                <a:gd name="T6" fmla="*/ 9 w 25"/>
                <a:gd name="T7" fmla="*/ 0 h 26"/>
                <a:gd name="T8" fmla="*/ 13 w 25"/>
                <a:gd name="T9" fmla="*/ 0 h 26"/>
                <a:gd name="T10" fmla="*/ 17 w 25"/>
                <a:gd name="T11" fmla="*/ 1 h 26"/>
                <a:gd name="T12" fmla="*/ 22 w 25"/>
                <a:gd name="T13" fmla="*/ 4 h 26"/>
                <a:gd name="T14" fmla="*/ 23 w 25"/>
                <a:gd name="T15" fmla="*/ 7 h 26"/>
                <a:gd name="T16" fmla="*/ 25 w 25"/>
                <a:gd name="T17" fmla="*/ 13 h 26"/>
                <a:gd name="T18" fmla="*/ 23 w 25"/>
                <a:gd name="T19" fmla="*/ 19 h 26"/>
                <a:gd name="T20" fmla="*/ 22 w 25"/>
                <a:gd name="T21" fmla="*/ 22 h 26"/>
                <a:gd name="T22" fmla="*/ 17 w 25"/>
                <a:gd name="T23" fmla="*/ 25 h 26"/>
                <a:gd name="T24" fmla="*/ 15 w 25"/>
                <a:gd name="T25" fmla="*/ 26 h 26"/>
                <a:gd name="T26" fmla="*/ 10 w 25"/>
                <a:gd name="T27" fmla="*/ 25 h 26"/>
                <a:gd name="T28" fmla="*/ 4 w 25"/>
                <a:gd name="T29" fmla="*/ 20 h 26"/>
                <a:gd name="T30" fmla="*/ 1 w 25"/>
                <a:gd name="T31" fmla="*/ 16 h 26"/>
                <a:gd name="T32" fmla="*/ 0 w 25"/>
                <a:gd name="T33" fmla="*/ 1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6"/>
                <a:gd name="T53" fmla="*/ 25 w 25"/>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6">
                  <a:moveTo>
                    <a:pt x="0" y="10"/>
                  </a:moveTo>
                  <a:lnTo>
                    <a:pt x="1" y="4"/>
                  </a:lnTo>
                  <a:lnTo>
                    <a:pt x="4" y="1"/>
                  </a:lnTo>
                  <a:lnTo>
                    <a:pt x="9" y="0"/>
                  </a:lnTo>
                  <a:lnTo>
                    <a:pt x="13" y="0"/>
                  </a:lnTo>
                  <a:lnTo>
                    <a:pt x="17" y="1"/>
                  </a:lnTo>
                  <a:lnTo>
                    <a:pt x="22" y="4"/>
                  </a:lnTo>
                  <a:lnTo>
                    <a:pt x="23" y="7"/>
                  </a:lnTo>
                  <a:lnTo>
                    <a:pt x="25" y="13"/>
                  </a:lnTo>
                  <a:lnTo>
                    <a:pt x="23" y="19"/>
                  </a:lnTo>
                  <a:lnTo>
                    <a:pt x="22" y="22"/>
                  </a:lnTo>
                  <a:lnTo>
                    <a:pt x="17" y="25"/>
                  </a:lnTo>
                  <a:lnTo>
                    <a:pt x="15" y="26"/>
                  </a:lnTo>
                  <a:lnTo>
                    <a:pt x="10" y="25"/>
                  </a:lnTo>
                  <a:lnTo>
                    <a:pt x="4" y="20"/>
                  </a:lnTo>
                  <a:lnTo>
                    <a:pt x="1" y="16"/>
                  </a:lnTo>
                  <a:lnTo>
                    <a:pt x="0" y="10"/>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43" name="Freeform 348"/>
            <p:cNvSpPr>
              <a:spLocks/>
            </p:cNvSpPr>
            <p:nvPr/>
          </p:nvSpPr>
          <p:spPr bwMode="auto">
            <a:xfrm>
              <a:off x="1356" y="1953"/>
              <a:ext cx="28" cy="28"/>
            </a:xfrm>
            <a:custGeom>
              <a:avLst/>
              <a:gdLst>
                <a:gd name="T0" fmla="*/ 3 w 28"/>
                <a:gd name="T1" fmla="*/ 3 h 28"/>
                <a:gd name="T2" fmla="*/ 8 w 28"/>
                <a:gd name="T3" fmla="*/ 0 h 28"/>
                <a:gd name="T4" fmla="*/ 15 w 28"/>
                <a:gd name="T5" fmla="*/ 0 h 28"/>
                <a:gd name="T6" fmla="*/ 21 w 28"/>
                <a:gd name="T7" fmla="*/ 2 h 28"/>
                <a:gd name="T8" fmla="*/ 26 w 28"/>
                <a:gd name="T9" fmla="*/ 5 h 28"/>
                <a:gd name="T10" fmla="*/ 28 w 28"/>
                <a:gd name="T11" fmla="*/ 9 h 28"/>
                <a:gd name="T12" fmla="*/ 28 w 28"/>
                <a:gd name="T13" fmla="*/ 15 h 28"/>
                <a:gd name="T14" fmla="*/ 28 w 28"/>
                <a:gd name="T15" fmla="*/ 21 h 28"/>
                <a:gd name="T16" fmla="*/ 27 w 28"/>
                <a:gd name="T17" fmla="*/ 25 h 28"/>
                <a:gd name="T18" fmla="*/ 23 w 28"/>
                <a:gd name="T19" fmla="*/ 28 h 28"/>
                <a:gd name="T20" fmla="*/ 15 w 28"/>
                <a:gd name="T21" fmla="*/ 28 h 28"/>
                <a:gd name="T22" fmla="*/ 9 w 28"/>
                <a:gd name="T23" fmla="*/ 25 h 28"/>
                <a:gd name="T24" fmla="*/ 5 w 28"/>
                <a:gd name="T25" fmla="*/ 22 h 28"/>
                <a:gd name="T26" fmla="*/ 2 w 28"/>
                <a:gd name="T27" fmla="*/ 18 h 28"/>
                <a:gd name="T28" fmla="*/ 0 w 28"/>
                <a:gd name="T29" fmla="*/ 12 h 28"/>
                <a:gd name="T30" fmla="*/ 0 w 28"/>
                <a:gd name="T31" fmla="*/ 8 h 28"/>
                <a:gd name="T32" fmla="*/ 3 w 28"/>
                <a:gd name="T33" fmla="*/ 3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3" y="3"/>
                  </a:moveTo>
                  <a:lnTo>
                    <a:pt x="8" y="0"/>
                  </a:lnTo>
                  <a:lnTo>
                    <a:pt x="15" y="0"/>
                  </a:lnTo>
                  <a:lnTo>
                    <a:pt x="21" y="2"/>
                  </a:lnTo>
                  <a:lnTo>
                    <a:pt x="26" y="5"/>
                  </a:lnTo>
                  <a:lnTo>
                    <a:pt x="28" y="9"/>
                  </a:lnTo>
                  <a:lnTo>
                    <a:pt x="28" y="15"/>
                  </a:lnTo>
                  <a:lnTo>
                    <a:pt x="28" y="21"/>
                  </a:lnTo>
                  <a:lnTo>
                    <a:pt x="27" y="25"/>
                  </a:lnTo>
                  <a:lnTo>
                    <a:pt x="23" y="28"/>
                  </a:lnTo>
                  <a:lnTo>
                    <a:pt x="15" y="28"/>
                  </a:lnTo>
                  <a:lnTo>
                    <a:pt x="9" y="25"/>
                  </a:lnTo>
                  <a:lnTo>
                    <a:pt x="5" y="22"/>
                  </a:lnTo>
                  <a:lnTo>
                    <a:pt x="2" y="18"/>
                  </a:lnTo>
                  <a:lnTo>
                    <a:pt x="0" y="12"/>
                  </a:lnTo>
                  <a:lnTo>
                    <a:pt x="0" y="8"/>
                  </a:lnTo>
                  <a:lnTo>
                    <a:pt x="3" y="3"/>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44" name="Freeform 349"/>
            <p:cNvSpPr>
              <a:spLocks/>
            </p:cNvSpPr>
            <p:nvPr/>
          </p:nvSpPr>
          <p:spPr bwMode="auto">
            <a:xfrm>
              <a:off x="1294" y="1986"/>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5 h 28"/>
                <a:gd name="T14" fmla="*/ 26 w 27"/>
                <a:gd name="T15" fmla="*/ 20 h 28"/>
                <a:gd name="T16" fmla="*/ 23 w 27"/>
                <a:gd name="T17" fmla="*/ 25 h 28"/>
                <a:gd name="T18" fmla="*/ 18 w 27"/>
                <a:gd name="T19" fmla="*/ 26 h 28"/>
                <a:gd name="T20" fmla="*/ 14 w 27"/>
                <a:gd name="T21" fmla="*/ 28 h 28"/>
                <a:gd name="T22" fmla="*/ 8 w 27"/>
                <a:gd name="T23" fmla="*/ 28 h 28"/>
                <a:gd name="T24" fmla="*/ 3 w 27"/>
                <a:gd name="T25" fmla="*/ 25 h 28"/>
                <a:gd name="T26" fmla="*/ 0 w 27"/>
                <a:gd name="T27" fmla="*/ 20 h 28"/>
                <a:gd name="T28" fmla="*/ 0 w 27"/>
                <a:gd name="T29" fmla="*/ 15 h 28"/>
                <a:gd name="T30" fmla="*/ 2 w 27"/>
                <a:gd name="T31" fmla="*/ 10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5"/>
                  </a:lnTo>
                  <a:lnTo>
                    <a:pt x="26" y="20"/>
                  </a:lnTo>
                  <a:lnTo>
                    <a:pt x="23" y="25"/>
                  </a:lnTo>
                  <a:lnTo>
                    <a:pt x="18" y="26"/>
                  </a:lnTo>
                  <a:lnTo>
                    <a:pt x="14" y="28"/>
                  </a:lnTo>
                  <a:lnTo>
                    <a:pt x="8" y="28"/>
                  </a:lnTo>
                  <a:lnTo>
                    <a:pt x="3" y="25"/>
                  </a:lnTo>
                  <a:lnTo>
                    <a:pt x="0" y="20"/>
                  </a:lnTo>
                  <a:lnTo>
                    <a:pt x="0" y="15"/>
                  </a:lnTo>
                  <a:lnTo>
                    <a:pt x="2" y="10"/>
                  </a:lnTo>
                  <a:lnTo>
                    <a:pt x="3" y="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45" name="Freeform 350"/>
            <p:cNvSpPr>
              <a:spLocks/>
            </p:cNvSpPr>
            <p:nvPr/>
          </p:nvSpPr>
          <p:spPr bwMode="auto">
            <a:xfrm>
              <a:off x="1250" y="1952"/>
              <a:ext cx="28" cy="28"/>
            </a:xfrm>
            <a:custGeom>
              <a:avLst/>
              <a:gdLst>
                <a:gd name="T0" fmla="*/ 5 w 28"/>
                <a:gd name="T1" fmla="*/ 1 h 28"/>
                <a:gd name="T2" fmla="*/ 2 w 28"/>
                <a:gd name="T3" fmla="*/ 6 h 28"/>
                <a:gd name="T4" fmla="*/ 0 w 28"/>
                <a:gd name="T5" fmla="*/ 12 h 28"/>
                <a:gd name="T6" fmla="*/ 0 w 28"/>
                <a:gd name="T7" fmla="*/ 18 h 28"/>
                <a:gd name="T8" fmla="*/ 2 w 28"/>
                <a:gd name="T9" fmla="*/ 22 h 28"/>
                <a:gd name="T10" fmla="*/ 6 w 28"/>
                <a:gd name="T11" fmla="*/ 25 h 28"/>
                <a:gd name="T12" fmla="*/ 13 w 28"/>
                <a:gd name="T13" fmla="*/ 28 h 28"/>
                <a:gd name="T14" fmla="*/ 19 w 28"/>
                <a:gd name="T15" fmla="*/ 28 h 28"/>
                <a:gd name="T16" fmla="*/ 24 w 28"/>
                <a:gd name="T17" fmla="*/ 25 h 28"/>
                <a:gd name="T18" fmla="*/ 27 w 28"/>
                <a:gd name="T19" fmla="*/ 20 h 28"/>
                <a:gd name="T20" fmla="*/ 28 w 28"/>
                <a:gd name="T21" fmla="*/ 16 h 28"/>
                <a:gd name="T22" fmla="*/ 28 w 28"/>
                <a:gd name="T23" fmla="*/ 12 h 28"/>
                <a:gd name="T24" fmla="*/ 27 w 28"/>
                <a:gd name="T25" fmla="*/ 7 h 28"/>
                <a:gd name="T26" fmla="*/ 22 w 28"/>
                <a:gd name="T27" fmla="*/ 4 h 28"/>
                <a:gd name="T28" fmla="*/ 16 w 28"/>
                <a:gd name="T29" fmla="*/ 1 h 28"/>
                <a:gd name="T30" fmla="*/ 9 w 28"/>
                <a:gd name="T31" fmla="*/ 0 h 28"/>
                <a:gd name="T32" fmla="*/ 5 w 28"/>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5" y="1"/>
                  </a:moveTo>
                  <a:lnTo>
                    <a:pt x="2" y="6"/>
                  </a:lnTo>
                  <a:lnTo>
                    <a:pt x="0" y="12"/>
                  </a:lnTo>
                  <a:lnTo>
                    <a:pt x="0" y="18"/>
                  </a:lnTo>
                  <a:lnTo>
                    <a:pt x="2" y="22"/>
                  </a:lnTo>
                  <a:lnTo>
                    <a:pt x="6" y="25"/>
                  </a:lnTo>
                  <a:lnTo>
                    <a:pt x="13" y="28"/>
                  </a:lnTo>
                  <a:lnTo>
                    <a:pt x="19" y="28"/>
                  </a:lnTo>
                  <a:lnTo>
                    <a:pt x="24" y="25"/>
                  </a:lnTo>
                  <a:lnTo>
                    <a:pt x="27" y="20"/>
                  </a:lnTo>
                  <a:lnTo>
                    <a:pt x="28" y="16"/>
                  </a:lnTo>
                  <a:lnTo>
                    <a:pt x="28" y="12"/>
                  </a:lnTo>
                  <a:lnTo>
                    <a:pt x="27" y="7"/>
                  </a:lnTo>
                  <a:lnTo>
                    <a:pt x="22" y="4"/>
                  </a:lnTo>
                  <a:lnTo>
                    <a:pt x="16" y="1"/>
                  </a:lnTo>
                  <a:lnTo>
                    <a:pt x="9" y="0"/>
                  </a:lnTo>
                  <a:lnTo>
                    <a:pt x="5"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46" name="Freeform 351"/>
            <p:cNvSpPr>
              <a:spLocks/>
            </p:cNvSpPr>
            <p:nvPr/>
          </p:nvSpPr>
          <p:spPr bwMode="auto">
            <a:xfrm>
              <a:off x="1234" y="2004"/>
              <a:ext cx="24" cy="25"/>
            </a:xfrm>
            <a:custGeom>
              <a:avLst/>
              <a:gdLst>
                <a:gd name="T0" fmla="*/ 0 w 24"/>
                <a:gd name="T1" fmla="*/ 16 h 25"/>
                <a:gd name="T2" fmla="*/ 0 w 24"/>
                <a:gd name="T3" fmla="*/ 11 h 25"/>
                <a:gd name="T4" fmla="*/ 0 w 24"/>
                <a:gd name="T5" fmla="*/ 7 h 25"/>
                <a:gd name="T6" fmla="*/ 3 w 24"/>
                <a:gd name="T7" fmla="*/ 4 h 25"/>
                <a:gd name="T8" fmla="*/ 7 w 24"/>
                <a:gd name="T9" fmla="*/ 1 h 25"/>
                <a:gd name="T10" fmla="*/ 15 w 24"/>
                <a:gd name="T11" fmla="*/ 0 h 25"/>
                <a:gd name="T12" fmla="*/ 19 w 24"/>
                <a:gd name="T13" fmla="*/ 1 h 25"/>
                <a:gd name="T14" fmla="*/ 22 w 24"/>
                <a:gd name="T15" fmla="*/ 4 h 25"/>
                <a:gd name="T16" fmla="*/ 24 w 24"/>
                <a:gd name="T17" fmla="*/ 8 h 25"/>
                <a:gd name="T18" fmla="*/ 24 w 24"/>
                <a:gd name="T19" fmla="*/ 13 h 25"/>
                <a:gd name="T20" fmla="*/ 22 w 24"/>
                <a:gd name="T21" fmla="*/ 19 h 25"/>
                <a:gd name="T22" fmla="*/ 18 w 24"/>
                <a:gd name="T23" fmla="*/ 22 h 25"/>
                <a:gd name="T24" fmla="*/ 15 w 24"/>
                <a:gd name="T25" fmla="*/ 25 h 25"/>
                <a:gd name="T26" fmla="*/ 10 w 24"/>
                <a:gd name="T27" fmla="*/ 25 h 25"/>
                <a:gd name="T28" fmla="*/ 6 w 24"/>
                <a:gd name="T29" fmla="*/ 22 h 25"/>
                <a:gd name="T30" fmla="*/ 1 w 24"/>
                <a:gd name="T31" fmla="*/ 19 h 25"/>
                <a:gd name="T32" fmla="*/ 0 w 24"/>
                <a:gd name="T33" fmla="*/ 16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5"/>
                <a:gd name="T53" fmla="*/ 24 w 24"/>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5">
                  <a:moveTo>
                    <a:pt x="0" y="16"/>
                  </a:moveTo>
                  <a:lnTo>
                    <a:pt x="0" y="11"/>
                  </a:lnTo>
                  <a:lnTo>
                    <a:pt x="0" y="7"/>
                  </a:lnTo>
                  <a:lnTo>
                    <a:pt x="3" y="4"/>
                  </a:lnTo>
                  <a:lnTo>
                    <a:pt x="7" y="1"/>
                  </a:lnTo>
                  <a:lnTo>
                    <a:pt x="15" y="0"/>
                  </a:lnTo>
                  <a:lnTo>
                    <a:pt x="19" y="1"/>
                  </a:lnTo>
                  <a:lnTo>
                    <a:pt x="22" y="4"/>
                  </a:lnTo>
                  <a:lnTo>
                    <a:pt x="24" y="8"/>
                  </a:lnTo>
                  <a:lnTo>
                    <a:pt x="24" y="13"/>
                  </a:lnTo>
                  <a:lnTo>
                    <a:pt x="22" y="19"/>
                  </a:lnTo>
                  <a:lnTo>
                    <a:pt x="18" y="22"/>
                  </a:lnTo>
                  <a:lnTo>
                    <a:pt x="15" y="25"/>
                  </a:lnTo>
                  <a:lnTo>
                    <a:pt x="10" y="25"/>
                  </a:lnTo>
                  <a:lnTo>
                    <a:pt x="6" y="22"/>
                  </a:lnTo>
                  <a:lnTo>
                    <a:pt x="1" y="19"/>
                  </a:lnTo>
                  <a:lnTo>
                    <a:pt x="0" y="1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47" name="Freeform 352"/>
            <p:cNvSpPr>
              <a:spLocks/>
            </p:cNvSpPr>
            <p:nvPr/>
          </p:nvSpPr>
          <p:spPr bwMode="auto">
            <a:xfrm>
              <a:off x="1277" y="2042"/>
              <a:ext cx="20" cy="28"/>
            </a:xfrm>
            <a:custGeom>
              <a:avLst/>
              <a:gdLst>
                <a:gd name="T0" fmla="*/ 7 w 20"/>
                <a:gd name="T1" fmla="*/ 28 h 28"/>
                <a:gd name="T2" fmla="*/ 3 w 20"/>
                <a:gd name="T3" fmla="*/ 27 h 28"/>
                <a:gd name="T4" fmla="*/ 0 w 20"/>
                <a:gd name="T5" fmla="*/ 24 h 28"/>
                <a:gd name="T6" fmla="*/ 0 w 20"/>
                <a:gd name="T7" fmla="*/ 19 h 28"/>
                <a:gd name="T8" fmla="*/ 0 w 20"/>
                <a:gd name="T9" fmla="*/ 13 h 28"/>
                <a:gd name="T10" fmla="*/ 1 w 20"/>
                <a:gd name="T11" fmla="*/ 9 h 28"/>
                <a:gd name="T12" fmla="*/ 4 w 20"/>
                <a:gd name="T13" fmla="*/ 4 h 28"/>
                <a:gd name="T14" fmla="*/ 9 w 20"/>
                <a:gd name="T15" fmla="*/ 1 h 28"/>
                <a:gd name="T16" fmla="*/ 13 w 20"/>
                <a:gd name="T17" fmla="*/ 0 h 28"/>
                <a:gd name="T18" fmla="*/ 16 w 20"/>
                <a:gd name="T19" fmla="*/ 1 h 28"/>
                <a:gd name="T20" fmla="*/ 19 w 20"/>
                <a:gd name="T21" fmla="*/ 4 h 28"/>
                <a:gd name="T22" fmla="*/ 20 w 20"/>
                <a:gd name="T23" fmla="*/ 10 h 28"/>
                <a:gd name="T24" fmla="*/ 20 w 20"/>
                <a:gd name="T25" fmla="*/ 15 h 28"/>
                <a:gd name="T26" fmla="*/ 19 w 20"/>
                <a:gd name="T27" fmla="*/ 19 h 28"/>
                <a:gd name="T28" fmla="*/ 16 w 20"/>
                <a:gd name="T29" fmla="*/ 24 h 28"/>
                <a:gd name="T30" fmla="*/ 13 w 20"/>
                <a:gd name="T31" fmla="*/ 27 h 28"/>
                <a:gd name="T32" fmla="*/ 7 w 20"/>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8"/>
                <a:gd name="T53" fmla="*/ 20 w 20"/>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8">
                  <a:moveTo>
                    <a:pt x="7" y="28"/>
                  </a:moveTo>
                  <a:lnTo>
                    <a:pt x="3" y="27"/>
                  </a:lnTo>
                  <a:lnTo>
                    <a:pt x="0" y="24"/>
                  </a:lnTo>
                  <a:lnTo>
                    <a:pt x="0" y="19"/>
                  </a:lnTo>
                  <a:lnTo>
                    <a:pt x="0" y="13"/>
                  </a:lnTo>
                  <a:lnTo>
                    <a:pt x="1" y="9"/>
                  </a:lnTo>
                  <a:lnTo>
                    <a:pt x="4" y="4"/>
                  </a:lnTo>
                  <a:lnTo>
                    <a:pt x="9" y="1"/>
                  </a:lnTo>
                  <a:lnTo>
                    <a:pt x="13" y="0"/>
                  </a:lnTo>
                  <a:lnTo>
                    <a:pt x="16" y="1"/>
                  </a:lnTo>
                  <a:lnTo>
                    <a:pt x="19" y="4"/>
                  </a:lnTo>
                  <a:lnTo>
                    <a:pt x="20" y="10"/>
                  </a:lnTo>
                  <a:lnTo>
                    <a:pt x="20" y="15"/>
                  </a:lnTo>
                  <a:lnTo>
                    <a:pt x="19" y="19"/>
                  </a:lnTo>
                  <a:lnTo>
                    <a:pt x="16" y="24"/>
                  </a:lnTo>
                  <a:lnTo>
                    <a:pt x="13" y="27"/>
                  </a:lnTo>
                  <a:lnTo>
                    <a:pt x="7" y="28"/>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48" name="Freeform 353"/>
            <p:cNvSpPr>
              <a:spLocks/>
            </p:cNvSpPr>
            <p:nvPr/>
          </p:nvSpPr>
          <p:spPr bwMode="auto">
            <a:xfrm>
              <a:off x="1314" y="2015"/>
              <a:ext cx="25" cy="33"/>
            </a:xfrm>
            <a:custGeom>
              <a:avLst/>
              <a:gdLst>
                <a:gd name="T0" fmla="*/ 1 w 25"/>
                <a:gd name="T1" fmla="*/ 18 h 33"/>
                <a:gd name="T2" fmla="*/ 4 w 25"/>
                <a:gd name="T3" fmla="*/ 12 h 33"/>
                <a:gd name="T4" fmla="*/ 7 w 25"/>
                <a:gd name="T5" fmla="*/ 6 h 33"/>
                <a:gd name="T6" fmla="*/ 10 w 25"/>
                <a:gd name="T7" fmla="*/ 2 h 33"/>
                <a:gd name="T8" fmla="*/ 16 w 25"/>
                <a:gd name="T9" fmla="*/ 0 h 33"/>
                <a:gd name="T10" fmla="*/ 22 w 25"/>
                <a:gd name="T11" fmla="*/ 2 h 33"/>
                <a:gd name="T12" fmla="*/ 25 w 25"/>
                <a:gd name="T13" fmla="*/ 6 h 33"/>
                <a:gd name="T14" fmla="*/ 25 w 25"/>
                <a:gd name="T15" fmla="*/ 11 h 33"/>
                <a:gd name="T16" fmla="*/ 25 w 25"/>
                <a:gd name="T17" fmla="*/ 17 h 33"/>
                <a:gd name="T18" fmla="*/ 22 w 25"/>
                <a:gd name="T19" fmla="*/ 23 h 33"/>
                <a:gd name="T20" fmla="*/ 19 w 25"/>
                <a:gd name="T21" fmla="*/ 27 h 33"/>
                <a:gd name="T22" fmla="*/ 13 w 25"/>
                <a:gd name="T23" fmla="*/ 31 h 33"/>
                <a:gd name="T24" fmla="*/ 8 w 25"/>
                <a:gd name="T25" fmla="*/ 33 h 33"/>
                <a:gd name="T26" fmla="*/ 4 w 25"/>
                <a:gd name="T27" fmla="*/ 31 h 33"/>
                <a:gd name="T28" fmla="*/ 1 w 25"/>
                <a:gd name="T29" fmla="*/ 27 h 33"/>
                <a:gd name="T30" fmla="*/ 0 w 25"/>
                <a:gd name="T31" fmla="*/ 23 h 33"/>
                <a:gd name="T32" fmla="*/ 1 w 25"/>
                <a:gd name="T33" fmla="*/ 1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3"/>
                <a:gd name="T53" fmla="*/ 25 w 25"/>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3">
                  <a:moveTo>
                    <a:pt x="1" y="18"/>
                  </a:moveTo>
                  <a:lnTo>
                    <a:pt x="4" y="12"/>
                  </a:lnTo>
                  <a:lnTo>
                    <a:pt x="7" y="6"/>
                  </a:lnTo>
                  <a:lnTo>
                    <a:pt x="10" y="2"/>
                  </a:lnTo>
                  <a:lnTo>
                    <a:pt x="16" y="0"/>
                  </a:lnTo>
                  <a:lnTo>
                    <a:pt x="22" y="2"/>
                  </a:lnTo>
                  <a:lnTo>
                    <a:pt x="25" y="6"/>
                  </a:lnTo>
                  <a:lnTo>
                    <a:pt x="25" y="11"/>
                  </a:lnTo>
                  <a:lnTo>
                    <a:pt x="25" y="17"/>
                  </a:lnTo>
                  <a:lnTo>
                    <a:pt x="22" y="23"/>
                  </a:lnTo>
                  <a:lnTo>
                    <a:pt x="19" y="27"/>
                  </a:lnTo>
                  <a:lnTo>
                    <a:pt x="13" y="31"/>
                  </a:lnTo>
                  <a:lnTo>
                    <a:pt x="8" y="33"/>
                  </a:lnTo>
                  <a:lnTo>
                    <a:pt x="4" y="31"/>
                  </a:lnTo>
                  <a:lnTo>
                    <a:pt x="1" y="27"/>
                  </a:lnTo>
                  <a:lnTo>
                    <a:pt x="0" y="23"/>
                  </a:lnTo>
                  <a:lnTo>
                    <a:pt x="1" y="18"/>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49" name="Freeform 354"/>
            <p:cNvSpPr>
              <a:spLocks/>
            </p:cNvSpPr>
            <p:nvPr/>
          </p:nvSpPr>
          <p:spPr bwMode="auto">
            <a:xfrm>
              <a:off x="1348" y="2023"/>
              <a:ext cx="25" cy="25"/>
            </a:xfrm>
            <a:custGeom>
              <a:avLst/>
              <a:gdLst>
                <a:gd name="T0" fmla="*/ 19 w 25"/>
                <a:gd name="T1" fmla="*/ 1 h 25"/>
                <a:gd name="T2" fmla="*/ 22 w 25"/>
                <a:gd name="T3" fmla="*/ 4 h 25"/>
                <a:gd name="T4" fmla="*/ 23 w 25"/>
                <a:gd name="T5" fmla="*/ 9 h 25"/>
                <a:gd name="T6" fmla="*/ 25 w 25"/>
                <a:gd name="T7" fmla="*/ 12 h 25"/>
                <a:gd name="T8" fmla="*/ 23 w 25"/>
                <a:gd name="T9" fmla="*/ 16 h 25"/>
                <a:gd name="T10" fmla="*/ 19 w 25"/>
                <a:gd name="T11" fmla="*/ 20 h 25"/>
                <a:gd name="T12" fmla="*/ 16 w 25"/>
                <a:gd name="T13" fmla="*/ 23 h 25"/>
                <a:gd name="T14" fmla="*/ 11 w 25"/>
                <a:gd name="T15" fmla="*/ 25 h 25"/>
                <a:gd name="T16" fmla="*/ 7 w 25"/>
                <a:gd name="T17" fmla="*/ 25 h 25"/>
                <a:gd name="T18" fmla="*/ 4 w 25"/>
                <a:gd name="T19" fmla="*/ 23 h 25"/>
                <a:gd name="T20" fmla="*/ 1 w 25"/>
                <a:gd name="T21" fmla="*/ 19 h 25"/>
                <a:gd name="T22" fmla="*/ 0 w 25"/>
                <a:gd name="T23" fmla="*/ 15 h 25"/>
                <a:gd name="T24" fmla="*/ 0 w 25"/>
                <a:gd name="T25" fmla="*/ 10 h 25"/>
                <a:gd name="T26" fmla="*/ 3 w 25"/>
                <a:gd name="T27" fmla="*/ 4 h 25"/>
                <a:gd name="T28" fmla="*/ 7 w 25"/>
                <a:gd name="T29" fmla="*/ 1 h 25"/>
                <a:gd name="T30" fmla="*/ 11 w 25"/>
                <a:gd name="T31" fmla="*/ 0 h 25"/>
                <a:gd name="T32" fmla="*/ 19 w 25"/>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5"/>
                <a:gd name="T53" fmla="*/ 25 w 2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5">
                  <a:moveTo>
                    <a:pt x="19" y="1"/>
                  </a:moveTo>
                  <a:lnTo>
                    <a:pt x="22" y="4"/>
                  </a:lnTo>
                  <a:lnTo>
                    <a:pt x="23" y="9"/>
                  </a:lnTo>
                  <a:lnTo>
                    <a:pt x="25" y="12"/>
                  </a:lnTo>
                  <a:lnTo>
                    <a:pt x="23" y="16"/>
                  </a:lnTo>
                  <a:lnTo>
                    <a:pt x="19" y="20"/>
                  </a:lnTo>
                  <a:lnTo>
                    <a:pt x="16" y="23"/>
                  </a:lnTo>
                  <a:lnTo>
                    <a:pt x="11" y="25"/>
                  </a:lnTo>
                  <a:lnTo>
                    <a:pt x="7" y="25"/>
                  </a:lnTo>
                  <a:lnTo>
                    <a:pt x="4" y="23"/>
                  </a:lnTo>
                  <a:lnTo>
                    <a:pt x="1" y="19"/>
                  </a:lnTo>
                  <a:lnTo>
                    <a:pt x="0" y="15"/>
                  </a:lnTo>
                  <a:lnTo>
                    <a:pt x="0" y="10"/>
                  </a:lnTo>
                  <a:lnTo>
                    <a:pt x="3" y="4"/>
                  </a:lnTo>
                  <a:lnTo>
                    <a:pt x="7" y="1"/>
                  </a:lnTo>
                  <a:lnTo>
                    <a:pt x="11" y="0"/>
                  </a:lnTo>
                  <a:lnTo>
                    <a:pt x="19"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50" name="Freeform 355"/>
            <p:cNvSpPr>
              <a:spLocks/>
            </p:cNvSpPr>
            <p:nvPr/>
          </p:nvSpPr>
          <p:spPr bwMode="auto">
            <a:xfrm>
              <a:off x="1064" y="2058"/>
              <a:ext cx="210" cy="145"/>
            </a:xfrm>
            <a:custGeom>
              <a:avLst/>
              <a:gdLst>
                <a:gd name="T0" fmla="*/ 205 w 210"/>
                <a:gd name="T1" fmla="*/ 15 h 145"/>
                <a:gd name="T2" fmla="*/ 201 w 210"/>
                <a:gd name="T3" fmla="*/ 12 h 145"/>
                <a:gd name="T4" fmla="*/ 199 w 210"/>
                <a:gd name="T5" fmla="*/ 6 h 145"/>
                <a:gd name="T6" fmla="*/ 189 w 210"/>
                <a:gd name="T7" fmla="*/ 16 h 145"/>
                <a:gd name="T8" fmla="*/ 168 w 210"/>
                <a:gd name="T9" fmla="*/ 12 h 145"/>
                <a:gd name="T10" fmla="*/ 124 w 210"/>
                <a:gd name="T11" fmla="*/ 3 h 145"/>
                <a:gd name="T12" fmla="*/ 90 w 210"/>
                <a:gd name="T13" fmla="*/ 2 h 145"/>
                <a:gd name="T14" fmla="*/ 84 w 210"/>
                <a:gd name="T15" fmla="*/ 8 h 145"/>
                <a:gd name="T16" fmla="*/ 114 w 210"/>
                <a:gd name="T17" fmla="*/ 6 h 145"/>
                <a:gd name="T18" fmla="*/ 151 w 210"/>
                <a:gd name="T19" fmla="*/ 15 h 145"/>
                <a:gd name="T20" fmla="*/ 176 w 210"/>
                <a:gd name="T21" fmla="*/ 27 h 145"/>
                <a:gd name="T22" fmla="*/ 173 w 210"/>
                <a:gd name="T23" fmla="*/ 33 h 145"/>
                <a:gd name="T24" fmla="*/ 157 w 210"/>
                <a:gd name="T25" fmla="*/ 42 h 145"/>
                <a:gd name="T26" fmla="*/ 139 w 210"/>
                <a:gd name="T27" fmla="*/ 45 h 145"/>
                <a:gd name="T28" fmla="*/ 106 w 210"/>
                <a:gd name="T29" fmla="*/ 36 h 145"/>
                <a:gd name="T30" fmla="*/ 71 w 210"/>
                <a:gd name="T31" fmla="*/ 33 h 145"/>
                <a:gd name="T32" fmla="*/ 53 w 210"/>
                <a:gd name="T33" fmla="*/ 40 h 145"/>
                <a:gd name="T34" fmla="*/ 65 w 210"/>
                <a:gd name="T35" fmla="*/ 40 h 145"/>
                <a:gd name="T36" fmla="*/ 83 w 210"/>
                <a:gd name="T37" fmla="*/ 40 h 145"/>
                <a:gd name="T38" fmla="*/ 103 w 210"/>
                <a:gd name="T39" fmla="*/ 43 h 145"/>
                <a:gd name="T40" fmla="*/ 129 w 210"/>
                <a:gd name="T41" fmla="*/ 50 h 145"/>
                <a:gd name="T42" fmla="*/ 132 w 210"/>
                <a:gd name="T43" fmla="*/ 59 h 145"/>
                <a:gd name="T44" fmla="*/ 100 w 210"/>
                <a:gd name="T45" fmla="*/ 70 h 145"/>
                <a:gd name="T46" fmla="*/ 71 w 210"/>
                <a:gd name="T47" fmla="*/ 65 h 145"/>
                <a:gd name="T48" fmla="*/ 46 w 210"/>
                <a:gd name="T49" fmla="*/ 59 h 145"/>
                <a:gd name="T50" fmla="*/ 55 w 210"/>
                <a:gd name="T51" fmla="*/ 67 h 145"/>
                <a:gd name="T52" fmla="*/ 78 w 210"/>
                <a:gd name="T53" fmla="*/ 77 h 145"/>
                <a:gd name="T54" fmla="*/ 52 w 210"/>
                <a:gd name="T55" fmla="*/ 86 h 145"/>
                <a:gd name="T56" fmla="*/ 18 w 210"/>
                <a:gd name="T57" fmla="*/ 96 h 145"/>
                <a:gd name="T58" fmla="*/ 0 w 210"/>
                <a:gd name="T59" fmla="*/ 102 h 145"/>
                <a:gd name="T60" fmla="*/ 10 w 210"/>
                <a:gd name="T61" fmla="*/ 104 h 145"/>
                <a:gd name="T62" fmla="*/ 38 w 210"/>
                <a:gd name="T63" fmla="*/ 101 h 145"/>
                <a:gd name="T64" fmla="*/ 72 w 210"/>
                <a:gd name="T65" fmla="*/ 92 h 145"/>
                <a:gd name="T66" fmla="*/ 86 w 210"/>
                <a:gd name="T67" fmla="*/ 98 h 145"/>
                <a:gd name="T68" fmla="*/ 72 w 210"/>
                <a:gd name="T69" fmla="*/ 139 h 145"/>
                <a:gd name="T70" fmla="*/ 74 w 210"/>
                <a:gd name="T71" fmla="*/ 145 h 145"/>
                <a:gd name="T72" fmla="*/ 92 w 210"/>
                <a:gd name="T73" fmla="*/ 114 h 145"/>
                <a:gd name="T74" fmla="*/ 106 w 210"/>
                <a:gd name="T75" fmla="*/ 84 h 145"/>
                <a:gd name="T76" fmla="*/ 127 w 210"/>
                <a:gd name="T77" fmla="*/ 76 h 145"/>
                <a:gd name="T78" fmla="*/ 146 w 210"/>
                <a:gd name="T79" fmla="*/ 67 h 145"/>
                <a:gd name="T80" fmla="*/ 148 w 210"/>
                <a:gd name="T81" fmla="*/ 96 h 145"/>
                <a:gd name="T82" fmla="*/ 139 w 210"/>
                <a:gd name="T83" fmla="*/ 133 h 145"/>
                <a:gd name="T84" fmla="*/ 146 w 210"/>
                <a:gd name="T85" fmla="*/ 126 h 145"/>
                <a:gd name="T86" fmla="*/ 163 w 210"/>
                <a:gd name="T87" fmla="*/ 79 h 145"/>
                <a:gd name="T88" fmla="*/ 177 w 210"/>
                <a:gd name="T89" fmla="*/ 46 h 145"/>
                <a:gd name="T90" fmla="*/ 191 w 210"/>
                <a:gd name="T91" fmla="*/ 33 h 145"/>
                <a:gd name="T92" fmla="*/ 195 w 210"/>
                <a:gd name="T93" fmla="*/ 40 h 145"/>
                <a:gd name="T94" fmla="*/ 191 w 210"/>
                <a:gd name="T95" fmla="*/ 89 h 145"/>
                <a:gd name="T96" fmla="*/ 202 w 210"/>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0"/>
                <a:gd name="T148" fmla="*/ 0 h 145"/>
                <a:gd name="T149" fmla="*/ 210 w 210"/>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0" h="145">
                  <a:moveTo>
                    <a:pt x="210" y="18"/>
                  </a:moveTo>
                  <a:lnTo>
                    <a:pt x="208" y="16"/>
                  </a:lnTo>
                  <a:lnTo>
                    <a:pt x="205" y="15"/>
                  </a:lnTo>
                  <a:lnTo>
                    <a:pt x="204" y="15"/>
                  </a:lnTo>
                  <a:lnTo>
                    <a:pt x="202" y="14"/>
                  </a:lnTo>
                  <a:lnTo>
                    <a:pt x="201" y="12"/>
                  </a:lnTo>
                  <a:lnTo>
                    <a:pt x="201" y="9"/>
                  </a:lnTo>
                  <a:lnTo>
                    <a:pt x="199" y="8"/>
                  </a:lnTo>
                  <a:lnTo>
                    <a:pt x="199" y="6"/>
                  </a:lnTo>
                  <a:lnTo>
                    <a:pt x="196" y="11"/>
                  </a:lnTo>
                  <a:lnTo>
                    <a:pt x="194" y="14"/>
                  </a:lnTo>
                  <a:lnTo>
                    <a:pt x="189" y="16"/>
                  </a:lnTo>
                  <a:lnTo>
                    <a:pt x="188" y="18"/>
                  </a:lnTo>
                  <a:lnTo>
                    <a:pt x="179" y="15"/>
                  </a:lnTo>
                  <a:lnTo>
                    <a:pt x="168" y="12"/>
                  </a:lnTo>
                  <a:lnTo>
                    <a:pt x="154" y="9"/>
                  </a:lnTo>
                  <a:lnTo>
                    <a:pt x="139" y="5"/>
                  </a:lnTo>
                  <a:lnTo>
                    <a:pt x="124" y="3"/>
                  </a:lnTo>
                  <a:lnTo>
                    <a:pt x="109" y="2"/>
                  </a:lnTo>
                  <a:lnTo>
                    <a:pt x="99" y="0"/>
                  </a:lnTo>
                  <a:lnTo>
                    <a:pt x="90" y="2"/>
                  </a:lnTo>
                  <a:lnTo>
                    <a:pt x="81" y="5"/>
                  </a:lnTo>
                  <a:lnTo>
                    <a:pt x="80" y="6"/>
                  </a:lnTo>
                  <a:lnTo>
                    <a:pt x="84" y="8"/>
                  </a:lnTo>
                  <a:lnTo>
                    <a:pt x="90" y="6"/>
                  </a:lnTo>
                  <a:lnTo>
                    <a:pt x="102" y="5"/>
                  </a:lnTo>
                  <a:lnTo>
                    <a:pt x="114" y="6"/>
                  </a:lnTo>
                  <a:lnTo>
                    <a:pt x="126" y="8"/>
                  </a:lnTo>
                  <a:lnTo>
                    <a:pt x="139" y="11"/>
                  </a:lnTo>
                  <a:lnTo>
                    <a:pt x="151" y="15"/>
                  </a:lnTo>
                  <a:lnTo>
                    <a:pt x="161" y="18"/>
                  </a:lnTo>
                  <a:lnTo>
                    <a:pt x="170" y="22"/>
                  </a:lnTo>
                  <a:lnTo>
                    <a:pt x="176" y="27"/>
                  </a:lnTo>
                  <a:lnTo>
                    <a:pt x="179" y="30"/>
                  </a:lnTo>
                  <a:lnTo>
                    <a:pt x="177" y="31"/>
                  </a:lnTo>
                  <a:lnTo>
                    <a:pt x="173" y="33"/>
                  </a:lnTo>
                  <a:lnTo>
                    <a:pt x="168" y="36"/>
                  </a:lnTo>
                  <a:lnTo>
                    <a:pt x="163" y="39"/>
                  </a:lnTo>
                  <a:lnTo>
                    <a:pt x="157" y="42"/>
                  </a:lnTo>
                  <a:lnTo>
                    <a:pt x="151" y="45"/>
                  </a:lnTo>
                  <a:lnTo>
                    <a:pt x="146" y="48"/>
                  </a:lnTo>
                  <a:lnTo>
                    <a:pt x="139" y="45"/>
                  </a:lnTo>
                  <a:lnTo>
                    <a:pt x="130" y="42"/>
                  </a:lnTo>
                  <a:lnTo>
                    <a:pt x="118" y="39"/>
                  </a:lnTo>
                  <a:lnTo>
                    <a:pt x="106" y="36"/>
                  </a:lnTo>
                  <a:lnTo>
                    <a:pt x="93" y="34"/>
                  </a:lnTo>
                  <a:lnTo>
                    <a:pt x="81" y="33"/>
                  </a:lnTo>
                  <a:lnTo>
                    <a:pt x="71" y="33"/>
                  </a:lnTo>
                  <a:lnTo>
                    <a:pt x="62" y="36"/>
                  </a:lnTo>
                  <a:lnTo>
                    <a:pt x="56" y="39"/>
                  </a:lnTo>
                  <a:lnTo>
                    <a:pt x="53" y="40"/>
                  </a:lnTo>
                  <a:lnTo>
                    <a:pt x="53" y="42"/>
                  </a:lnTo>
                  <a:lnTo>
                    <a:pt x="61" y="40"/>
                  </a:lnTo>
                  <a:lnTo>
                    <a:pt x="65" y="40"/>
                  </a:lnTo>
                  <a:lnTo>
                    <a:pt x="71" y="40"/>
                  </a:lnTo>
                  <a:lnTo>
                    <a:pt x="77" y="40"/>
                  </a:lnTo>
                  <a:lnTo>
                    <a:pt x="83" y="40"/>
                  </a:lnTo>
                  <a:lnTo>
                    <a:pt x="90" y="40"/>
                  </a:lnTo>
                  <a:lnTo>
                    <a:pt x="96" y="42"/>
                  </a:lnTo>
                  <a:lnTo>
                    <a:pt x="103" y="43"/>
                  </a:lnTo>
                  <a:lnTo>
                    <a:pt x="109" y="45"/>
                  </a:lnTo>
                  <a:lnTo>
                    <a:pt x="120" y="48"/>
                  </a:lnTo>
                  <a:lnTo>
                    <a:pt x="129" y="50"/>
                  </a:lnTo>
                  <a:lnTo>
                    <a:pt x="134" y="52"/>
                  </a:lnTo>
                  <a:lnTo>
                    <a:pt x="139" y="55"/>
                  </a:lnTo>
                  <a:lnTo>
                    <a:pt x="132" y="59"/>
                  </a:lnTo>
                  <a:lnTo>
                    <a:pt x="120" y="64"/>
                  </a:lnTo>
                  <a:lnTo>
                    <a:pt x="108" y="67"/>
                  </a:lnTo>
                  <a:lnTo>
                    <a:pt x="100" y="70"/>
                  </a:lnTo>
                  <a:lnTo>
                    <a:pt x="93" y="71"/>
                  </a:lnTo>
                  <a:lnTo>
                    <a:pt x="83" y="68"/>
                  </a:lnTo>
                  <a:lnTo>
                    <a:pt x="71" y="65"/>
                  </a:lnTo>
                  <a:lnTo>
                    <a:pt x="62" y="62"/>
                  </a:lnTo>
                  <a:lnTo>
                    <a:pt x="53" y="59"/>
                  </a:lnTo>
                  <a:lnTo>
                    <a:pt x="46" y="59"/>
                  </a:lnTo>
                  <a:lnTo>
                    <a:pt x="41" y="61"/>
                  </a:lnTo>
                  <a:lnTo>
                    <a:pt x="46" y="64"/>
                  </a:lnTo>
                  <a:lnTo>
                    <a:pt x="55" y="67"/>
                  </a:lnTo>
                  <a:lnTo>
                    <a:pt x="65" y="70"/>
                  </a:lnTo>
                  <a:lnTo>
                    <a:pt x="72" y="74"/>
                  </a:lnTo>
                  <a:lnTo>
                    <a:pt x="78" y="77"/>
                  </a:lnTo>
                  <a:lnTo>
                    <a:pt x="72" y="79"/>
                  </a:lnTo>
                  <a:lnTo>
                    <a:pt x="64" y="82"/>
                  </a:lnTo>
                  <a:lnTo>
                    <a:pt x="52" y="86"/>
                  </a:lnTo>
                  <a:lnTo>
                    <a:pt x="40" y="89"/>
                  </a:lnTo>
                  <a:lnTo>
                    <a:pt x="28" y="92"/>
                  </a:lnTo>
                  <a:lnTo>
                    <a:pt x="18" y="96"/>
                  </a:lnTo>
                  <a:lnTo>
                    <a:pt x="9" y="99"/>
                  </a:lnTo>
                  <a:lnTo>
                    <a:pt x="5" y="101"/>
                  </a:lnTo>
                  <a:lnTo>
                    <a:pt x="0" y="102"/>
                  </a:lnTo>
                  <a:lnTo>
                    <a:pt x="0" y="104"/>
                  </a:lnTo>
                  <a:lnTo>
                    <a:pt x="3" y="104"/>
                  </a:lnTo>
                  <a:lnTo>
                    <a:pt x="10" y="104"/>
                  </a:lnTo>
                  <a:lnTo>
                    <a:pt x="18" y="104"/>
                  </a:lnTo>
                  <a:lnTo>
                    <a:pt x="28" y="102"/>
                  </a:lnTo>
                  <a:lnTo>
                    <a:pt x="38" y="101"/>
                  </a:lnTo>
                  <a:lnTo>
                    <a:pt x="52" y="98"/>
                  </a:lnTo>
                  <a:lnTo>
                    <a:pt x="62" y="95"/>
                  </a:lnTo>
                  <a:lnTo>
                    <a:pt x="72" y="92"/>
                  </a:lnTo>
                  <a:lnTo>
                    <a:pt x="81" y="89"/>
                  </a:lnTo>
                  <a:lnTo>
                    <a:pt x="87" y="86"/>
                  </a:lnTo>
                  <a:lnTo>
                    <a:pt x="86" y="98"/>
                  </a:lnTo>
                  <a:lnTo>
                    <a:pt x="83" y="114"/>
                  </a:lnTo>
                  <a:lnTo>
                    <a:pt x="78" y="129"/>
                  </a:lnTo>
                  <a:lnTo>
                    <a:pt x="72" y="139"/>
                  </a:lnTo>
                  <a:lnTo>
                    <a:pt x="69" y="144"/>
                  </a:lnTo>
                  <a:lnTo>
                    <a:pt x="71" y="145"/>
                  </a:lnTo>
                  <a:lnTo>
                    <a:pt x="74" y="145"/>
                  </a:lnTo>
                  <a:lnTo>
                    <a:pt x="77" y="141"/>
                  </a:lnTo>
                  <a:lnTo>
                    <a:pt x="83" y="130"/>
                  </a:lnTo>
                  <a:lnTo>
                    <a:pt x="92" y="114"/>
                  </a:lnTo>
                  <a:lnTo>
                    <a:pt x="99" y="98"/>
                  </a:lnTo>
                  <a:lnTo>
                    <a:pt x="102" y="86"/>
                  </a:lnTo>
                  <a:lnTo>
                    <a:pt x="106" y="84"/>
                  </a:lnTo>
                  <a:lnTo>
                    <a:pt x="114" y="82"/>
                  </a:lnTo>
                  <a:lnTo>
                    <a:pt x="120" y="79"/>
                  </a:lnTo>
                  <a:lnTo>
                    <a:pt x="127" y="76"/>
                  </a:lnTo>
                  <a:lnTo>
                    <a:pt x="134" y="73"/>
                  </a:lnTo>
                  <a:lnTo>
                    <a:pt x="140" y="70"/>
                  </a:lnTo>
                  <a:lnTo>
                    <a:pt x="146" y="67"/>
                  </a:lnTo>
                  <a:lnTo>
                    <a:pt x="149" y="65"/>
                  </a:lnTo>
                  <a:lnTo>
                    <a:pt x="149" y="79"/>
                  </a:lnTo>
                  <a:lnTo>
                    <a:pt x="148" y="96"/>
                  </a:lnTo>
                  <a:lnTo>
                    <a:pt x="145" y="114"/>
                  </a:lnTo>
                  <a:lnTo>
                    <a:pt x="142" y="126"/>
                  </a:lnTo>
                  <a:lnTo>
                    <a:pt x="139" y="133"/>
                  </a:lnTo>
                  <a:lnTo>
                    <a:pt x="139" y="135"/>
                  </a:lnTo>
                  <a:lnTo>
                    <a:pt x="142" y="133"/>
                  </a:lnTo>
                  <a:lnTo>
                    <a:pt x="146" y="126"/>
                  </a:lnTo>
                  <a:lnTo>
                    <a:pt x="152" y="114"/>
                  </a:lnTo>
                  <a:lnTo>
                    <a:pt x="158" y="96"/>
                  </a:lnTo>
                  <a:lnTo>
                    <a:pt x="163" y="79"/>
                  </a:lnTo>
                  <a:lnTo>
                    <a:pt x="163" y="61"/>
                  </a:lnTo>
                  <a:lnTo>
                    <a:pt x="171" y="53"/>
                  </a:lnTo>
                  <a:lnTo>
                    <a:pt x="177" y="46"/>
                  </a:lnTo>
                  <a:lnTo>
                    <a:pt x="183" y="40"/>
                  </a:lnTo>
                  <a:lnTo>
                    <a:pt x="188" y="36"/>
                  </a:lnTo>
                  <a:lnTo>
                    <a:pt x="191" y="33"/>
                  </a:lnTo>
                  <a:lnTo>
                    <a:pt x="194" y="33"/>
                  </a:lnTo>
                  <a:lnTo>
                    <a:pt x="195" y="36"/>
                  </a:lnTo>
                  <a:lnTo>
                    <a:pt x="195" y="40"/>
                  </a:lnTo>
                  <a:lnTo>
                    <a:pt x="194" y="53"/>
                  </a:lnTo>
                  <a:lnTo>
                    <a:pt x="192" y="71"/>
                  </a:lnTo>
                  <a:lnTo>
                    <a:pt x="191" y="89"/>
                  </a:lnTo>
                  <a:lnTo>
                    <a:pt x="189" y="102"/>
                  </a:lnTo>
                  <a:lnTo>
                    <a:pt x="196" y="87"/>
                  </a:lnTo>
                  <a:lnTo>
                    <a:pt x="202" y="62"/>
                  </a:lnTo>
                  <a:lnTo>
                    <a:pt x="207" y="37"/>
                  </a:lnTo>
                  <a:lnTo>
                    <a:pt x="210" y="18"/>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51" name="Freeform 356"/>
            <p:cNvSpPr>
              <a:spLocks/>
            </p:cNvSpPr>
            <p:nvPr/>
          </p:nvSpPr>
          <p:spPr bwMode="auto">
            <a:xfrm>
              <a:off x="1077" y="1802"/>
              <a:ext cx="170" cy="160"/>
            </a:xfrm>
            <a:custGeom>
              <a:avLst/>
              <a:gdLst>
                <a:gd name="T0" fmla="*/ 164 w 170"/>
                <a:gd name="T1" fmla="*/ 157 h 160"/>
                <a:gd name="T2" fmla="*/ 169 w 170"/>
                <a:gd name="T3" fmla="*/ 153 h 160"/>
                <a:gd name="T4" fmla="*/ 163 w 170"/>
                <a:gd name="T5" fmla="*/ 144 h 160"/>
                <a:gd name="T6" fmla="*/ 152 w 170"/>
                <a:gd name="T7" fmla="*/ 131 h 160"/>
                <a:gd name="T8" fmla="*/ 150 w 170"/>
                <a:gd name="T9" fmla="*/ 113 h 160"/>
                <a:gd name="T10" fmla="*/ 145 w 170"/>
                <a:gd name="T11" fmla="*/ 74 h 160"/>
                <a:gd name="T12" fmla="*/ 138 w 170"/>
                <a:gd name="T13" fmla="*/ 55 h 160"/>
                <a:gd name="T14" fmla="*/ 133 w 170"/>
                <a:gd name="T15" fmla="*/ 55 h 160"/>
                <a:gd name="T16" fmla="*/ 136 w 170"/>
                <a:gd name="T17" fmla="*/ 73 h 160"/>
                <a:gd name="T18" fmla="*/ 138 w 170"/>
                <a:gd name="T19" fmla="*/ 105 h 160"/>
                <a:gd name="T20" fmla="*/ 127 w 170"/>
                <a:gd name="T21" fmla="*/ 110 h 160"/>
                <a:gd name="T22" fmla="*/ 110 w 170"/>
                <a:gd name="T23" fmla="*/ 97 h 160"/>
                <a:gd name="T24" fmla="*/ 99 w 170"/>
                <a:gd name="T25" fmla="*/ 82 h 160"/>
                <a:gd name="T26" fmla="*/ 92 w 170"/>
                <a:gd name="T27" fmla="*/ 51 h 160"/>
                <a:gd name="T28" fmla="*/ 90 w 170"/>
                <a:gd name="T29" fmla="*/ 30 h 160"/>
                <a:gd name="T30" fmla="*/ 89 w 170"/>
                <a:gd name="T31" fmla="*/ 12 h 160"/>
                <a:gd name="T32" fmla="*/ 83 w 170"/>
                <a:gd name="T33" fmla="*/ 3 h 160"/>
                <a:gd name="T34" fmla="*/ 83 w 170"/>
                <a:gd name="T35" fmla="*/ 9 h 160"/>
                <a:gd name="T36" fmla="*/ 85 w 170"/>
                <a:gd name="T37" fmla="*/ 24 h 160"/>
                <a:gd name="T38" fmla="*/ 82 w 170"/>
                <a:gd name="T39" fmla="*/ 37 h 160"/>
                <a:gd name="T40" fmla="*/ 82 w 170"/>
                <a:gd name="T41" fmla="*/ 51 h 160"/>
                <a:gd name="T42" fmla="*/ 85 w 170"/>
                <a:gd name="T43" fmla="*/ 73 h 160"/>
                <a:gd name="T44" fmla="*/ 74 w 170"/>
                <a:gd name="T45" fmla="*/ 71 h 160"/>
                <a:gd name="T46" fmla="*/ 51 w 170"/>
                <a:gd name="T47" fmla="*/ 46 h 160"/>
                <a:gd name="T48" fmla="*/ 27 w 170"/>
                <a:gd name="T49" fmla="*/ 21 h 160"/>
                <a:gd name="T50" fmla="*/ 8 w 170"/>
                <a:gd name="T51" fmla="*/ 3 h 160"/>
                <a:gd name="T52" fmla="*/ 11 w 170"/>
                <a:gd name="T53" fmla="*/ 15 h 160"/>
                <a:gd name="T54" fmla="*/ 34 w 170"/>
                <a:gd name="T55" fmla="*/ 46 h 160"/>
                <a:gd name="T56" fmla="*/ 48 w 170"/>
                <a:gd name="T57" fmla="*/ 66 h 160"/>
                <a:gd name="T58" fmla="*/ 70 w 170"/>
                <a:gd name="T59" fmla="*/ 85 h 160"/>
                <a:gd name="T60" fmla="*/ 70 w 170"/>
                <a:gd name="T61" fmla="*/ 91 h 160"/>
                <a:gd name="T62" fmla="*/ 48 w 170"/>
                <a:gd name="T63" fmla="*/ 86 h 160"/>
                <a:gd name="T64" fmla="*/ 36 w 170"/>
                <a:gd name="T65" fmla="*/ 79 h 160"/>
                <a:gd name="T66" fmla="*/ 30 w 170"/>
                <a:gd name="T67" fmla="*/ 80 h 160"/>
                <a:gd name="T68" fmla="*/ 37 w 170"/>
                <a:gd name="T69" fmla="*/ 88 h 160"/>
                <a:gd name="T70" fmla="*/ 52 w 170"/>
                <a:gd name="T71" fmla="*/ 97 h 160"/>
                <a:gd name="T72" fmla="*/ 71 w 170"/>
                <a:gd name="T73" fmla="*/ 104 h 160"/>
                <a:gd name="T74" fmla="*/ 90 w 170"/>
                <a:gd name="T75" fmla="*/ 108 h 160"/>
                <a:gd name="T76" fmla="*/ 107 w 170"/>
                <a:gd name="T77" fmla="*/ 111 h 160"/>
                <a:gd name="T78" fmla="*/ 126 w 170"/>
                <a:gd name="T79" fmla="*/ 125 h 160"/>
                <a:gd name="T80" fmla="*/ 127 w 170"/>
                <a:gd name="T81" fmla="*/ 134 h 160"/>
                <a:gd name="T82" fmla="*/ 114 w 170"/>
                <a:gd name="T83" fmla="*/ 138 h 160"/>
                <a:gd name="T84" fmla="*/ 99 w 170"/>
                <a:gd name="T85" fmla="*/ 139 h 160"/>
                <a:gd name="T86" fmla="*/ 86 w 170"/>
                <a:gd name="T87" fmla="*/ 139 h 160"/>
                <a:gd name="T88" fmla="*/ 73 w 170"/>
                <a:gd name="T89" fmla="*/ 138 h 160"/>
                <a:gd name="T90" fmla="*/ 71 w 170"/>
                <a:gd name="T91" fmla="*/ 142 h 160"/>
                <a:gd name="T92" fmla="*/ 89 w 170"/>
                <a:gd name="T93" fmla="*/ 147 h 160"/>
                <a:gd name="T94" fmla="*/ 108 w 170"/>
                <a:gd name="T95" fmla="*/ 147 h 160"/>
                <a:gd name="T96" fmla="*/ 126 w 170"/>
                <a:gd name="T97" fmla="*/ 147 h 160"/>
                <a:gd name="T98" fmla="*/ 141 w 170"/>
                <a:gd name="T99" fmla="*/ 145 h 160"/>
                <a:gd name="T100" fmla="*/ 152 w 170"/>
                <a:gd name="T101" fmla="*/ 147 h 160"/>
                <a:gd name="T102" fmla="*/ 160 w 170"/>
                <a:gd name="T103" fmla="*/ 156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0"/>
                <a:gd name="T157" fmla="*/ 0 h 160"/>
                <a:gd name="T158" fmla="*/ 170 w 170"/>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0" h="160">
                  <a:moveTo>
                    <a:pt x="163" y="160"/>
                  </a:moveTo>
                  <a:lnTo>
                    <a:pt x="164" y="157"/>
                  </a:lnTo>
                  <a:lnTo>
                    <a:pt x="166" y="154"/>
                  </a:lnTo>
                  <a:lnTo>
                    <a:pt x="169" y="153"/>
                  </a:lnTo>
                  <a:lnTo>
                    <a:pt x="170" y="150"/>
                  </a:lnTo>
                  <a:lnTo>
                    <a:pt x="163" y="144"/>
                  </a:lnTo>
                  <a:lnTo>
                    <a:pt x="157" y="138"/>
                  </a:lnTo>
                  <a:lnTo>
                    <a:pt x="152" y="131"/>
                  </a:lnTo>
                  <a:lnTo>
                    <a:pt x="151" y="125"/>
                  </a:lnTo>
                  <a:lnTo>
                    <a:pt x="150" y="113"/>
                  </a:lnTo>
                  <a:lnTo>
                    <a:pt x="148" y="94"/>
                  </a:lnTo>
                  <a:lnTo>
                    <a:pt x="145" y="74"/>
                  </a:lnTo>
                  <a:lnTo>
                    <a:pt x="142" y="61"/>
                  </a:lnTo>
                  <a:lnTo>
                    <a:pt x="138" y="55"/>
                  </a:lnTo>
                  <a:lnTo>
                    <a:pt x="135" y="54"/>
                  </a:lnTo>
                  <a:lnTo>
                    <a:pt x="133" y="55"/>
                  </a:lnTo>
                  <a:lnTo>
                    <a:pt x="135" y="61"/>
                  </a:lnTo>
                  <a:lnTo>
                    <a:pt x="136" y="73"/>
                  </a:lnTo>
                  <a:lnTo>
                    <a:pt x="138" y="89"/>
                  </a:lnTo>
                  <a:lnTo>
                    <a:pt x="138" y="105"/>
                  </a:lnTo>
                  <a:lnTo>
                    <a:pt x="136" y="116"/>
                  </a:lnTo>
                  <a:lnTo>
                    <a:pt x="127" y="110"/>
                  </a:lnTo>
                  <a:lnTo>
                    <a:pt x="119" y="104"/>
                  </a:lnTo>
                  <a:lnTo>
                    <a:pt x="110" y="97"/>
                  </a:lnTo>
                  <a:lnTo>
                    <a:pt x="104" y="91"/>
                  </a:lnTo>
                  <a:lnTo>
                    <a:pt x="99" y="82"/>
                  </a:lnTo>
                  <a:lnTo>
                    <a:pt x="95" y="67"/>
                  </a:lnTo>
                  <a:lnTo>
                    <a:pt x="92" y="51"/>
                  </a:lnTo>
                  <a:lnTo>
                    <a:pt x="90" y="39"/>
                  </a:lnTo>
                  <a:lnTo>
                    <a:pt x="90" y="30"/>
                  </a:lnTo>
                  <a:lnTo>
                    <a:pt x="90" y="21"/>
                  </a:lnTo>
                  <a:lnTo>
                    <a:pt x="89" y="12"/>
                  </a:lnTo>
                  <a:lnTo>
                    <a:pt x="86" y="6"/>
                  </a:lnTo>
                  <a:lnTo>
                    <a:pt x="83" y="3"/>
                  </a:lnTo>
                  <a:lnTo>
                    <a:pt x="83" y="5"/>
                  </a:lnTo>
                  <a:lnTo>
                    <a:pt x="83" y="9"/>
                  </a:lnTo>
                  <a:lnTo>
                    <a:pt x="85" y="17"/>
                  </a:lnTo>
                  <a:lnTo>
                    <a:pt x="85" y="24"/>
                  </a:lnTo>
                  <a:lnTo>
                    <a:pt x="83" y="32"/>
                  </a:lnTo>
                  <a:lnTo>
                    <a:pt x="82" y="37"/>
                  </a:lnTo>
                  <a:lnTo>
                    <a:pt x="82" y="43"/>
                  </a:lnTo>
                  <a:lnTo>
                    <a:pt x="82" y="51"/>
                  </a:lnTo>
                  <a:lnTo>
                    <a:pt x="83" y="63"/>
                  </a:lnTo>
                  <a:lnTo>
                    <a:pt x="85" y="73"/>
                  </a:lnTo>
                  <a:lnTo>
                    <a:pt x="86" y="82"/>
                  </a:lnTo>
                  <a:lnTo>
                    <a:pt x="74" y="71"/>
                  </a:lnTo>
                  <a:lnTo>
                    <a:pt x="62" y="60"/>
                  </a:lnTo>
                  <a:lnTo>
                    <a:pt x="51" y="46"/>
                  </a:lnTo>
                  <a:lnTo>
                    <a:pt x="39" y="33"/>
                  </a:lnTo>
                  <a:lnTo>
                    <a:pt x="27" y="21"/>
                  </a:lnTo>
                  <a:lnTo>
                    <a:pt x="17" y="11"/>
                  </a:lnTo>
                  <a:lnTo>
                    <a:pt x="8" y="3"/>
                  </a:lnTo>
                  <a:lnTo>
                    <a:pt x="0" y="0"/>
                  </a:lnTo>
                  <a:lnTo>
                    <a:pt x="11" y="15"/>
                  </a:lnTo>
                  <a:lnTo>
                    <a:pt x="24" y="32"/>
                  </a:lnTo>
                  <a:lnTo>
                    <a:pt x="34" y="46"/>
                  </a:lnTo>
                  <a:lnTo>
                    <a:pt x="42" y="57"/>
                  </a:lnTo>
                  <a:lnTo>
                    <a:pt x="48" y="66"/>
                  </a:lnTo>
                  <a:lnTo>
                    <a:pt x="59" y="76"/>
                  </a:lnTo>
                  <a:lnTo>
                    <a:pt x="70" y="85"/>
                  </a:lnTo>
                  <a:lnTo>
                    <a:pt x="79" y="91"/>
                  </a:lnTo>
                  <a:lnTo>
                    <a:pt x="70" y="91"/>
                  </a:lnTo>
                  <a:lnTo>
                    <a:pt x="58" y="89"/>
                  </a:lnTo>
                  <a:lnTo>
                    <a:pt x="48" y="86"/>
                  </a:lnTo>
                  <a:lnTo>
                    <a:pt x="40" y="82"/>
                  </a:lnTo>
                  <a:lnTo>
                    <a:pt x="36" y="79"/>
                  </a:lnTo>
                  <a:lnTo>
                    <a:pt x="31" y="79"/>
                  </a:lnTo>
                  <a:lnTo>
                    <a:pt x="30" y="80"/>
                  </a:lnTo>
                  <a:lnTo>
                    <a:pt x="33" y="85"/>
                  </a:lnTo>
                  <a:lnTo>
                    <a:pt x="37" y="88"/>
                  </a:lnTo>
                  <a:lnTo>
                    <a:pt x="45" y="92"/>
                  </a:lnTo>
                  <a:lnTo>
                    <a:pt x="52" y="97"/>
                  </a:lnTo>
                  <a:lnTo>
                    <a:pt x="61" y="100"/>
                  </a:lnTo>
                  <a:lnTo>
                    <a:pt x="71" y="104"/>
                  </a:lnTo>
                  <a:lnTo>
                    <a:pt x="80" y="105"/>
                  </a:lnTo>
                  <a:lnTo>
                    <a:pt x="90" y="108"/>
                  </a:lnTo>
                  <a:lnTo>
                    <a:pt x="98" y="108"/>
                  </a:lnTo>
                  <a:lnTo>
                    <a:pt x="107" y="111"/>
                  </a:lnTo>
                  <a:lnTo>
                    <a:pt x="117" y="117"/>
                  </a:lnTo>
                  <a:lnTo>
                    <a:pt x="126" y="125"/>
                  </a:lnTo>
                  <a:lnTo>
                    <a:pt x="132" y="132"/>
                  </a:lnTo>
                  <a:lnTo>
                    <a:pt x="127" y="134"/>
                  </a:lnTo>
                  <a:lnTo>
                    <a:pt x="121" y="136"/>
                  </a:lnTo>
                  <a:lnTo>
                    <a:pt x="114" y="138"/>
                  </a:lnTo>
                  <a:lnTo>
                    <a:pt x="107" y="138"/>
                  </a:lnTo>
                  <a:lnTo>
                    <a:pt x="99" y="139"/>
                  </a:lnTo>
                  <a:lnTo>
                    <a:pt x="92" y="139"/>
                  </a:lnTo>
                  <a:lnTo>
                    <a:pt x="86" y="139"/>
                  </a:lnTo>
                  <a:lnTo>
                    <a:pt x="80" y="139"/>
                  </a:lnTo>
                  <a:lnTo>
                    <a:pt x="73" y="138"/>
                  </a:lnTo>
                  <a:lnTo>
                    <a:pt x="68" y="139"/>
                  </a:lnTo>
                  <a:lnTo>
                    <a:pt x="71" y="142"/>
                  </a:lnTo>
                  <a:lnTo>
                    <a:pt x="82" y="145"/>
                  </a:lnTo>
                  <a:lnTo>
                    <a:pt x="89" y="147"/>
                  </a:lnTo>
                  <a:lnTo>
                    <a:pt x="98" y="147"/>
                  </a:lnTo>
                  <a:lnTo>
                    <a:pt x="108" y="147"/>
                  </a:lnTo>
                  <a:lnTo>
                    <a:pt x="117" y="147"/>
                  </a:lnTo>
                  <a:lnTo>
                    <a:pt x="126" y="147"/>
                  </a:lnTo>
                  <a:lnTo>
                    <a:pt x="135" y="145"/>
                  </a:lnTo>
                  <a:lnTo>
                    <a:pt x="141" y="145"/>
                  </a:lnTo>
                  <a:lnTo>
                    <a:pt x="145" y="145"/>
                  </a:lnTo>
                  <a:lnTo>
                    <a:pt x="152" y="147"/>
                  </a:lnTo>
                  <a:lnTo>
                    <a:pt x="157" y="150"/>
                  </a:lnTo>
                  <a:lnTo>
                    <a:pt x="160" y="156"/>
                  </a:lnTo>
                  <a:lnTo>
                    <a:pt x="163" y="16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52" name="Freeform 357"/>
            <p:cNvSpPr>
              <a:spLocks/>
            </p:cNvSpPr>
            <p:nvPr/>
          </p:nvSpPr>
          <p:spPr bwMode="auto">
            <a:xfrm>
              <a:off x="1328" y="1742"/>
              <a:ext cx="104" cy="242"/>
            </a:xfrm>
            <a:custGeom>
              <a:avLst/>
              <a:gdLst>
                <a:gd name="T0" fmla="*/ 11 w 104"/>
                <a:gd name="T1" fmla="*/ 201 h 242"/>
                <a:gd name="T2" fmla="*/ 18 w 104"/>
                <a:gd name="T3" fmla="*/ 191 h 242"/>
                <a:gd name="T4" fmla="*/ 24 w 104"/>
                <a:gd name="T5" fmla="*/ 194 h 242"/>
                <a:gd name="T6" fmla="*/ 28 w 104"/>
                <a:gd name="T7" fmla="*/ 173 h 242"/>
                <a:gd name="T8" fmla="*/ 11 w 104"/>
                <a:gd name="T9" fmla="*/ 137 h 242"/>
                <a:gd name="T10" fmla="*/ 0 w 104"/>
                <a:gd name="T11" fmla="*/ 99 h 242"/>
                <a:gd name="T12" fmla="*/ 5 w 104"/>
                <a:gd name="T13" fmla="*/ 100 h 242"/>
                <a:gd name="T14" fmla="*/ 23 w 104"/>
                <a:gd name="T15" fmla="*/ 140 h 242"/>
                <a:gd name="T16" fmla="*/ 40 w 104"/>
                <a:gd name="T17" fmla="*/ 114 h 242"/>
                <a:gd name="T18" fmla="*/ 39 w 104"/>
                <a:gd name="T19" fmla="*/ 68 h 242"/>
                <a:gd name="T20" fmla="*/ 37 w 104"/>
                <a:gd name="T21" fmla="*/ 28 h 242"/>
                <a:gd name="T22" fmla="*/ 42 w 104"/>
                <a:gd name="T23" fmla="*/ 29 h 242"/>
                <a:gd name="T24" fmla="*/ 43 w 104"/>
                <a:gd name="T25" fmla="*/ 53 h 242"/>
                <a:gd name="T26" fmla="*/ 54 w 104"/>
                <a:gd name="T27" fmla="*/ 53 h 242"/>
                <a:gd name="T28" fmla="*/ 77 w 104"/>
                <a:gd name="T29" fmla="*/ 3 h 242"/>
                <a:gd name="T30" fmla="*/ 83 w 104"/>
                <a:gd name="T31" fmla="*/ 3 h 242"/>
                <a:gd name="T32" fmla="*/ 67 w 104"/>
                <a:gd name="T33" fmla="*/ 37 h 242"/>
                <a:gd name="T34" fmla="*/ 65 w 104"/>
                <a:gd name="T35" fmla="*/ 66 h 242"/>
                <a:gd name="T36" fmla="*/ 87 w 104"/>
                <a:gd name="T37" fmla="*/ 56 h 242"/>
                <a:gd name="T38" fmla="*/ 92 w 104"/>
                <a:gd name="T39" fmla="*/ 56 h 242"/>
                <a:gd name="T40" fmla="*/ 73 w 104"/>
                <a:gd name="T41" fmla="*/ 72 h 242"/>
                <a:gd name="T42" fmla="*/ 54 w 104"/>
                <a:gd name="T43" fmla="*/ 100 h 242"/>
                <a:gd name="T44" fmla="*/ 43 w 104"/>
                <a:gd name="T45" fmla="*/ 149 h 242"/>
                <a:gd name="T46" fmla="*/ 65 w 104"/>
                <a:gd name="T47" fmla="*/ 148 h 242"/>
                <a:gd name="T48" fmla="*/ 87 w 104"/>
                <a:gd name="T49" fmla="*/ 142 h 242"/>
                <a:gd name="T50" fmla="*/ 98 w 104"/>
                <a:gd name="T51" fmla="*/ 136 h 242"/>
                <a:gd name="T52" fmla="*/ 96 w 104"/>
                <a:gd name="T53" fmla="*/ 142 h 242"/>
                <a:gd name="T54" fmla="*/ 80 w 104"/>
                <a:gd name="T55" fmla="*/ 152 h 242"/>
                <a:gd name="T56" fmla="*/ 55 w 104"/>
                <a:gd name="T57" fmla="*/ 162 h 242"/>
                <a:gd name="T58" fmla="*/ 40 w 104"/>
                <a:gd name="T59" fmla="*/ 170 h 242"/>
                <a:gd name="T60" fmla="*/ 36 w 104"/>
                <a:gd name="T61" fmla="*/ 195 h 242"/>
                <a:gd name="T62" fmla="*/ 51 w 104"/>
                <a:gd name="T63" fmla="*/ 199 h 242"/>
                <a:gd name="T64" fmla="*/ 80 w 104"/>
                <a:gd name="T65" fmla="*/ 186 h 242"/>
                <a:gd name="T66" fmla="*/ 101 w 104"/>
                <a:gd name="T67" fmla="*/ 173 h 242"/>
                <a:gd name="T68" fmla="*/ 101 w 104"/>
                <a:gd name="T69" fmla="*/ 179 h 242"/>
                <a:gd name="T70" fmla="*/ 74 w 104"/>
                <a:gd name="T71" fmla="*/ 211 h 242"/>
                <a:gd name="T72" fmla="*/ 64 w 104"/>
                <a:gd name="T73" fmla="*/ 213 h 242"/>
                <a:gd name="T74" fmla="*/ 54 w 104"/>
                <a:gd name="T75" fmla="*/ 202 h 242"/>
                <a:gd name="T76" fmla="*/ 27 w 104"/>
                <a:gd name="T77" fmla="*/ 205 h 242"/>
                <a:gd name="T78" fmla="*/ 23 w 104"/>
                <a:gd name="T79" fmla="*/ 220 h 242"/>
                <a:gd name="T80" fmla="*/ 11 w 104"/>
                <a:gd name="T81" fmla="*/ 235 h 242"/>
                <a:gd name="T82" fmla="*/ 8 w 104"/>
                <a:gd name="T83" fmla="*/ 235 h 242"/>
                <a:gd name="T84" fmla="*/ 17 w 104"/>
                <a:gd name="T85" fmla="*/ 216 h 242"/>
                <a:gd name="T86" fmla="*/ 5 w 104"/>
                <a:gd name="T87" fmla="*/ 207 h 2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242"/>
                <a:gd name="T134" fmla="*/ 104 w 104"/>
                <a:gd name="T135" fmla="*/ 242 h 2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242">
                  <a:moveTo>
                    <a:pt x="0" y="210"/>
                  </a:moveTo>
                  <a:lnTo>
                    <a:pt x="6" y="205"/>
                  </a:lnTo>
                  <a:lnTo>
                    <a:pt x="11" y="201"/>
                  </a:lnTo>
                  <a:lnTo>
                    <a:pt x="15" y="194"/>
                  </a:lnTo>
                  <a:lnTo>
                    <a:pt x="17" y="188"/>
                  </a:lnTo>
                  <a:lnTo>
                    <a:pt x="18" y="191"/>
                  </a:lnTo>
                  <a:lnTo>
                    <a:pt x="21" y="192"/>
                  </a:lnTo>
                  <a:lnTo>
                    <a:pt x="23" y="194"/>
                  </a:lnTo>
                  <a:lnTo>
                    <a:pt x="24" y="194"/>
                  </a:lnTo>
                  <a:lnTo>
                    <a:pt x="25" y="189"/>
                  </a:lnTo>
                  <a:lnTo>
                    <a:pt x="27" y="182"/>
                  </a:lnTo>
                  <a:lnTo>
                    <a:pt x="28" y="173"/>
                  </a:lnTo>
                  <a:lnTo>
                    <a:pt x="27" y="167"/>
                  </a:lnTo>
                  <a:lnTo>
                    <a:pt x="20" y="155"/>
                  </a:lnTo>
                  <a:lnTo>
                    <a:pt x="11" y="137"/>
                  </a:lnTo>
                  <a:lnTo>
                    <a:pt x="3" y="118"/>
                  </a:lnTo>
                  <a:lnTo>
                    <a:pt x="0" y="106"/>
                  </a:lnTo>
                  <a:lnTo>
                    <a:pt x="0" y="99"/>
                  </a:lnTo>
                  <a:lnTo>
                    <a:pt x="3" y="96"/>
                  </a:lnTo>
                  <a:lnTo>
                    <a:pt x="5" y="96"/>
                  </a:lnTo>
                  <a:lnTo>
                    <a:pt x="5" y="100"/>
                  </a:lnTo>
                  <a:lnTo>
                    <a:pt x="8" y="111"/>
                  </a:lnTo>
                  <a:lnTo>
                    <a:pt x="14" y="126"/>
                  </a:lnTo>
                  <a:lnTo>
                    <a:pt x="23" y="140"/>
                  </a:lnTo>
                  <a:lnTo>
                    <a:pt x="31" y="148"/>
                  </a:lnTo>
                  <a:lnTo>
                    <a:pt x="36" y="133"/>
                  </a:lnTo>
                  <a:lnTo>
                    <a:pt x="40" y="114"/>
                  </a:lnTo>
                  <a:lnTo>
                    <a:pt x="42" y="94"/>
                  </a:lnTo>
                  <a:lnTo>
                    <a:pt x="42" y="80"/>
                  </a:lnTo>
                  <a:lnTo>
                    <a:pt x="39" y="68"/>
                  </a:lnTo>
                  <a:lnTo>
                    <a:pt x="37" y="52"/>
                  </a:lnTo>
                  <a:lnTo>
                    <a:pt x="36" y="37"/>
                  </a:lnTo>
                  <a:lnTo>
                    <a:pt x="37" y="28"/>
                  </a:lnTo>
                  <a:lnTo>
                    <a:pt x="40" y="25"/>
                  </a:lnTo>
                  <a:lnTo>
                    <a:pt x="42" y="25"/>
                  </a:lnTo>
                  <a:lnTo>
                    <a:pt x="42" y="29"/>
                  </a:lnTo>
                  <a:lnTo>
                    <a:pt x="42" y="35"/>
                  </a:lnTo>
                  <a:lnTo>
                    <a:pt x="42" y="44"/>
                  </a:lnTo>
                  <a:lnTo>
                    <a:pt x="43" y="53"/>
                  </a:lnTo>
                  <a:lnTo>
                    <a:pt x="45" y="62"/>
                  </a:lnTo>
                  <a:lnTo>
                    <a:pt x="48" y="68"/>
                  </a:lnTo>
                  <a:lnTo>
                    <a:pt x="54" y="53"/>
                  </a:lnTo>
                  <a:lnTo>
                    <a:pt x="59" y="32"/>
                  </a:lnTo>
                  <a:lnTo>
                    <a:pt x="67" y="15"/>
                  </a:lnTo>
                  <a:lnTo>
                    <a:pt x="77" y="3"/>
                  </a:lnTo>
                  <a:lnTo>
                    <a:pt x="83" y="0"/>
                  </a:lnTo>
                  <a:lnTo>
                    <a:pt x="85" y="0"/>
                  </a:lnTo>
                  <a:lnTo>
                    <a:pt x="83" y="3"/>
                  </a:lnTo>
                  <a:lnTo>
                    <a:pt x="80" y="7"/>
                  </a:lnTo>
                  <a:lnTo>
                    <a:pt x="74" y="18"/>
                  </a:lnTo>
                  <a:lnTo>
                    <a:pt x="67" y="37"/>
                  </a:lnTo>
                  <a:lnTo>
                    <a:pt x="61" y="56"/>
                  </a:lnTo>
                  <a:lnTo>
                    <a:pt x="58" y="68"/>
                  </a:lnTo>
                  <a:lnTo>
                    <a:pt x="65" y="66"/>
                  </a:lnTo>
                  <a:lnTo>
                    <a:pt x="74" y="63"/>
                  </a:lnTo>
                  <a:lnTo>
                    <a:pt x="82" y="60"/>
                  </a:lnTo>
                  <a:lnTo>
                    <a:pt x="87" y="56"/>
                  </a:lnTo>
                  <a:lnTo>
                    <a:pt x="90" y="55"/>
                  </a:lnTo>
                  <a:lnTo>
                    <a:pt x="93" y="55"/>
                  </a:lnTo>
                  <a:lnTo>
                    <a:pt x="92" y="56"/>
                  </a:lnTo>
                  <a:lnTo>
                    <a:pt x="89" y="60"/>
                  </a:lnTo>
                  <a:lnTo>
                    <a:pt x="82" y="65"/>
                  </a:lnTo>
                  <a:lnTo>
                    <a:pt x="73" y="72"/>
                  </a:lnTo>
                  <a:lnTo>
                    <a:pt x="62" y="78"/>
                  </a:lnTo>
                  <a:lnTo>
                    <a:pt x="56" y="83"/>
                  </a:lnTo>
                  <a:lnTo>
                    <a:pt x="54" y="100"/>
                  </a:lnTo>
                  <a:lnTo>
                    <a:pt x="49" y="120"/>
                  </a:lnTo>
                  <a:lnTo>
                    <a:pt x="46" y="139"/>
                  </a:lnTo>
                  <a:lnTo>
                    <a:pt x="43" y="149"/>
                  </a:lnTo>
                  <a:lnTo>
                    <a:pt x="51" y="149"/>
                  </a:lnTo>
                  <a:lnTo>
                    <a:pt x="58" y="148"/>
                  </a:lnTo>
                  <a:lnTo>
                    <a:pt x="65" y="148"/>
                  </a:lnTo>
                  <a:lnTo>
                    <a:pt x="74" y="146"/>
                  </a:lnTo>
                  <a:lnTo>
                    <a:pt x="80" y="145"/>
                  </a:lnTo>
                  <a:lnTo>
                    <a:pt x="87" y="142"/>
                  </a:lnTo>
                  <a:lnTo>
                    <a:pt x="92" y="140"/>
                  </a:lnTo>
                  <a:lnTo>
                    <a:pt x="95" y="139"/>
                  </a:lnTo>
                  <a:lnTo>
                    <a:pt x="98" y="136"/>
                  </a:lnTo>
                  <a:lnTo>
                    <a:pt x="99" y="136"/>
                  </a:lnTo>
                  <a:lnTo>
                    <a:pt x="99" y="139"/>
                  </a:lnTo>
                  <a:lnTo>
                    <a:pt x="96" y="142"/>
                  </a:lnTo>
                  <a:lnTo>
                    <a:pt x="93" y="145"/>
                  </a:lnTo>
                  <a:lnTo>
                    <a:pt x="87" y="148"/>
                  </a:lnTo>
                  <a:lnTo>
                    <a:pt x="80" y="152"/>
                  </a:lnTo>
                  <a:lnTo>
                    <a:pt x="71" y="155"/>
                  </a:lnTo>
                  <a:lnTo>
                    <a:pt x="62" y="160"/>
                  </a:lnTo>
                  <a:lnTo>
                    <a:pt x="55" y="162"/>
                  </a:lnTo>
                  <a:lnTo>
                    <a:pt x="49" y="164"/>
                  </a:lnTo>
                  <a:lnTo>
                    <a:pt x="45" y="165"/>
                  </a:lnTo>
                  <a:lnTo>
                    <a:pt x="40" y="170"/>
                  </a:lnTo>
                  <a:lnTo>
                    <a:pt x="37" y="179"/>
                  </a:lnTo>
                  <a:lnTo>
                    <a:pt x="36" y="189"/>
                  </a:lnTo>
                  <a:lnTo>
                    <a:pt x="36" y="195"/>
                  </a:lnTo>
                  <a:lnTo>
                    <a:pt x="39" y="198"/>
                  </a:lnTo>
                  <a:lnTo>
                    <a:pt x="43" y="199"/>
                  </a:lnTo>
                  <a:lnTo>
                    <a:pt x="51" y="199"/>
                  </a:lnTo>
                  <a:lnTo>
                    <a:pt x="55" y="198"/>
                  </a:lnTo>
                  <a:lnTo>
                    <a:pt x="68" y="192"/>
                  </a:lnTo>
                  <a:lnTo>
                    <a:pt x="80" y="186"/>
                  </a:lnTo>
                  <a:lnTo>
                    <a:pt x="90" y="180"/>
                  </a:lnTo>
                  <a:lnTo>
                    <a:pt x="96" y="176"/>
                  </a:lnTo>
                  <a:lnTo>
                    <a:pt x="101" y="173"/>
                  </a:lnTo>
                  <a:lnTo>
                    <a:pt x="104" y="171"/>
                  </a:lnTo>
                  <a:lnTo>
                    <a:pt x="104" y="173"/>
                  </a:lnTo>
                  <a:lnTo>
                    <a:pt x="101" y="179"/>
                  </a:lnTo>
                  <a:lnTo>
                    <a:pt x="93" y="189"/>
                  </a:lnTo>
                  <a:lnTo>
                    <a:pt x="83" y="201"/>
                  </a:lnTo>
                  <a:lnTo>
                    <a:pt x="74" y="211"/>
                  </a:lnTo>
                  <a:lnTo>
                    <a:pt x="65" y="219"/>
                  </a:lnTo>
                  <a:lnTo>
                    <a:pt x="65" y="216"/>
                  </a:lnTo>
                  <a:lnTo>
                    <a:pt x="64" y="213"/>
                  </a:lnTo>
                  <a:lnTo>
                    <a:pt x="61" y="210"/>
                  </a:lnTo>
                  <a:lnTo>
                    <a:pt x="59" y="207"/>
                  </a:lnTo>
                  <a:lnTo>
                    <a:pt x="54" y="202"/>
                  </a:lnTo>
                  <a:lnTo>
                    <a:pt x="45" y="201"/>
                  </a:lnTo>
                  <a:lnTo>
                    <a:pt x="34" y="202"/>
                  </a:lnTo>
                  <a:lnTo>
                    <a:pt x="27" y="205"/>
                  </a:lnTo>
                  <a:lnTo>
                    <a:pt x="23" y="210"/>
                  </a:lnTo>
                  <a:lnTo>
                    <a:pt x="23" y="214"/>
                  </a:lnTo>
                  <a:lnTo>
                    <a:pt x="23" y="220"/>
                  </a:lnTo>
                  <a:lnTo>
                    <a:pt x="23" y="225"/>
                  </a:lnTo>
                  <a:lnTo>
                    <a:pt x="17" y="230"/>
                  </a:lnTo>
                  <a:lnTo>
                    <a:pt x="11" y="235"/>
                  </a:lnTo>
                  <a:lnTo>
                    <a:pt x="5" y="239"/>
                  </a:lnTo>
                  <a:lnTo>
                    <a:pt x="2" y="242"/>
                  </a:lnTo>
                  <a:lnTo>
                    <a:pt x="8" y="235"/>
                  </a:lnTo>
                  <a:lnTo>
                    <a:pt x="14" y="228"/>
                  </a:lnTo>
                  <a:lnTo>
                    <a:pt x="17" y="220"/>
                  </a:lnTo>
                  <a:lnTo>
                    <a:pt x="17" y="216"/>
                  </a:lnTo>
                  <a:lnTo>
                    <a:pt x="14" y="211"/>
                  </a:lnTo>
                  <a:lnTo>
                    <a:pt x="9" y="208"/>
                  </a:lnTo>
                  <a:lnTo>
                    <a:pt x="5" y="207"/>
                  </a:lnTo>
                  <a:lnTo>
                    <a:pt x="0" y="21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53" name="Freeform 358"/>
            <p:cNvSpPr>
              <a:spLocks/>
            </p:cNvSpPr>
            <p:nvPr/>
          </p:nvSpPr>
          <p:spPr bwMode="auto">
            <a:xfrm>
              <a:off x="1306" y="1876"/>
              <a:ext cx="18" cy="31"/>
            </a:xfrm>
            <a:custGeom>
              <a:avLst/>
              <a:gdLst>
                <a:gd name="T0" fmla="*/ 18 w 18"/>
                <a:gd name="T1" fmla="*/ 30 h 31"/>
                <a:gd name="T2" fmla="*/ 14 w 18"/>
                <a:gd name="T3" fmla="*/ 28 h 31"/>
                <a:gd name="T4" fmla="*/ 11 w 18"/>
                <a:gd name="T5" fmla="*/ 28 h 31"/>
                <a:gd name="T6" fmla="*/ 6 w 18"/>
                <a:gd name="T7" fmla="*/ 30 h 31"/>
                <a:gd name="T8" fmla="*/ 3 w 18"/>
                <a:gd name="T9" fmla="*/ 31 h 31"/>
                <a:gd name="T10" fmla="*/ 2 w 18"/>
                <a:gd name="T11" fmla="*/ 24 h 31"/>
                <a:gd name="T12" fmla="*/ 0 w 18"/>
                <a:gd name="T13" fmla="*/ 17 h 31"/>
                <a:gd name="T14" fmla="*/ 0 w 18"/>
                <a:gd name="T15" fmla="*/ 11 h 31"/>
                <a:gd name="T16" fmla="*/ 0 w 18"/>
                <a:gd name="T17" fmla="*/ 3 h 31"/>
                <a:gd name="T18" fmla="*/ 0 w 18"/>
                <a:gd name="T19" fmla="*/ 0 h 31"/>
                <a:gd name="T20" fmla="*/ 2 w 18"/>
                <a:gd name="T21" fmla="*/ 0 h 31"/>
                <a:gd name="T22" fmla="*/ 3 w 18"/>
                <a:gd name="T23" fmla="*/ 2 h 31"/>
                <a:gd name="T24" fmla="*/ 3 w 18"/>
                <a:gd name="T25" fmla="*/ 5 h 31"/>
                <a:gd name="T26" fmla="*/ 5 w 18"/>
                <a:gd name="T27" fmla="*/ 11 h 31"/>
                <a:gd name="T28" fmla="*/ 9 w 18"/>
                <a:gd name="T29" fmla="*/ 17 h 31"/>
                <a:gd name="T30" fmla="*/ 14 w 18"/>
                <a:gd name="T31" fmla="*/ 24 h 31"/>
                <a:gd name="T32" fmla="*/ 18 w 18"/>
                <a:gd name="T33" fmla="*/ 3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30"/>
                  </a:moveTo>
                  <a:lnTo>
                    <a:pt x="14" y="28"/>
                  </a:lnTo>
                  <a:lnTo>
                    <a:pt x="11" y="28"/>
                  </a:lnTo>
                  <a:lnTo>
                    <a:pt x="6" y="30"/>
                  </a:lnTo>
                  <a:lnTo>
                    <a:pt x="3" y="31"/>
                  </a:lnTo>
                  <a:lnTo>
                    <a:pt x="2" y="24"/>
                  </a:lnTo>
                  <a:lnTo>
                    <a:pt x="0" y="17"/>
                  </a:lnTo>
                  <a:lnTo>
                    <a:pt x="0" y="11"/>
                  </a:lnTo>
                  <a:lnTo>
                    <a:pt x="0" y="3"/>
                  </a:lnTo>
                  <a:lnTo>
                    <a:pt x="0" y="0"/>
                  </a:lnTo>
                  <a:lnTo>
                    <a:pt x="2" y="0"/>
                  </a:lnTo>
                  <a:lnTo>
                    <a:pt x="3" y="2"/>
                  </a:lnTo>
                  <a:lnTo>
                    <a:pt x="3" y="5"/>
                  </a:lnTo>
                  <a:lnTo>
                    <a:pt x="5" y="11"/>
                  </a:lnTo>
                  <a:lnTo>
                    <a:pt x="9" y="17"/>
                  </a:lnTo>
                  <a:lnTo>
                    <a:pt x="14" y="24"/>
                  </a:lnTo>
                  <a:lnTo>
                    <a:pt x="18" y="3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54" name="Freeform 359"/>
            <p:cNvSpPr>
              <a:spLocks/>
            </p:cNvSpPr>
            <p:nvPr/>
          </p:nvSpPr>
          <p:spPr bwMode="auto">
            <a:xfrm>
              <a:off x="1446" y="1869"/>
              <a:ext cx="331" cy="201"/>
            </a:xfrm>
            <a:custGeom>
              <a:avLst/>
              <a:gdLst>
                <a:gd name="T0" fmla="*/ 33 w 331"/>
                <a:gd name="T1" fmla="*/ 142 h 201"/>
                <a:gd name="T2" fmla="*/ 64 w 331"/>
                <a:gd name="T3" fmla="*/ 123 h 201"/>
                <a:gd name="T4" fmla="*/ 83 w 331"/>
                <a:gd name="T5" fmla="*/ 74 h 201"/>
                <a:gd name="T6" fmla="*/ 108 w 331"/>
                <a:gd name="T7" fmla="*/ 37 h 201"/>
                <a:gd name="T8" fmla="*/ 139 w 331"/>
                <a:gd name="T9" fmla="*/ 4 h 201"/>
                <a:gd name="T10" fmla="*/ 150 w 331"/>
                <a:gd name="T11" fmla="*/ 1 h 201"/>
                <a:gd name="T12" fmla="*/ 129 w 331"/>
                <a:gd name="T13" fmla="*/ 25 h 201"/>
                <a:gd name="T14" fmla="*/ 99 w 331"/>
                <a:gd name="T15" fmla="*/ 62 h 201"/>
                <a:gd name="T16" fmla="*/ 86 w 331"/>
                <a:gd name="T17" fmla="*/ 99 h 201"/>
                <a:gd name="T18" fmla="*/ 89 w 331"/>
                <a:gd name="T19" fmla="*/ 108 h 201"/>
                <a:gd name="T20" fmla="*/ 111 w 331"/>
                <a:gd name="T21" fmla="*/ 95 h 201"/>
                <a:gd name="T22" fmla="*/ 135 w 331"/>
                <a:gd name="T23" fmla="*/ 78 h 201"/>
                <a:gd name="T24" fmla="*/ 167 w 331"/>
                <a:gd name="T25" fmla="*/ 40 h 201"/>
                <a:gd name="T26" fmla="*/ 215 w 331"/>
                <a:gd name="T27" fmla="*/ 6 h 201"/>
                <a:gd name="T28" fmla="*/ 234 w 331"/>
                <a:gd name="T29" fmla="*/ 3 h 201"/>
                <a:gd name="T30" fmla="*/ 194 w 331"/>
                <a:gd name="T31" fmla="*/ 31 h 201"/>
                <a:gd name="T32" fmla="*/ 156 w 331"/>
                <a:gd name="T33" fmla="*/ 72 h 201"/>
                <a:gd name="T34" fmla="*/ 160 w 331"/>
                <a:gd name="T35" fmla="*/ 81 h 201"/>
                <a:gd name="T36" fmla="*/ 198 w 331"/>
                <a:gd name="T37" fmla="*/ 74 h 201"/>
                <a:gd name="T38" fmla="*/ 238 w 331"/>
                <a:gd name="T39" fmla="*/ 50 h 201"/>
                <a:gd name="T40" fmla="*/ 287 w 331"/>
                <a:gd name="T41" fmla="*/ 28 h 201"/>
                <a:gd name="T42" fmla="*/ 300 w 331"/>
                <a:gd name="T43" fmla="*/ 28 h 201"/>
                <a:gd name="T44" fmla="*/ 263 w 331"/>
                <a:gd name="T45" fmla="*/ 44 h 201"/>
                <a:gd name="T46" fmla="*/ 231 w 331"/>
                <a:gd name="T47" fmla="*/ 69 h 201"/>
                <a:gd name="T48" fmla="*/ 265 w 331"/>
                <a:gd name="T49" fmla="*/ 74 h 201"/>
                <a:gd name="T50" fmla="*/ 312 w 331"/>
                <a:gd name="T51" fmla="*/ 62 h 201"/>
                <a:gd name="T52" fmla="*/ 331 w 331"/>
                <a:gd name="T53" fmla="*/ 56 h 201"/>
                <a:gd name="T54" fmla="*/ 303 w 331"/>
                <a:gd name="T55" fmla="*/ 74 h 201"/>
                <a:gd name="T56" fmla="*/ 247 w 331"/>
                <a:gd name="T57" fmla="*/ 89 h 201"/>
                <a:gd name="T58" fmla="*/ 253 w 331"/>
                <a:gd name="T59" fmla="*/ 105 h 201"/>
                <a:gd name="T60" fmla="*/ 288 w 331"/>
                <a:gd name="T61" fmla="*/ 124 h 201"/>
                <a:gd name="T62" fmla="*/ 303 w 331"/>
                <a:gd name="T63" fmla="*/ 135 h 201"/>
                <a:gd name="T64" fmla="*/ 265 w 331"/>
                <a:gd name="T65" fmla="*/ 123 h 201"/>
                <a:gd name="T66" fmla="*/ 218 w 331"/>
                <a:gd name="T67" fmla="*/ 101 h 201"/>
                <a:gd name="T68" fmla="*/ 192 w 331"/>
                <a:gd name="T69" fmla="*/ 98 h 201"/>
                <a:gd name="T70" fmla="*/ 166 w 331"/>
                <a:gd name="T71" fmla="*/ 101 h 201"/>
                <a:gd name="T72" fmla="*/ 176 w 331"/>
                <a:gd name="T73" fmla="*/ 118 h 201"/>
                <a:gd name="T74" fmla="*/ 203 w 331"/>
                <a:gd name="T75" fmla="*/ 140 h 201"/>
                <a:gd name="T76" fmla="*/ 234 w 331"/>
                <a:gd name="T77" fmla="*/ 158 h 201"/>
                <a:gd name="T78" fmla="*/ 246 w 331"/>
                <a:gd name="T79" fmla="*/ 173 h 201"/>
                <a:gd name="T80" fmla="*/ 201 w 331"/>
                <a:gd name="T81" fmla="*/ 146 h 201"/>
                <a:gd name="T82" fmla="*/ 158 w 331"/>
                <a:gd name="T83" fmla="*/ 118 h 201"/>
                <a:gd name="T84" fmla="*/ 136 w 331"/>
                <a:gd name="T85" fmla="*/ 109 h 201"/>
                <a:gd name="T86" fmla="*/ 96 w 331"/>
                <a:gd name="T87" fmla="*/ 124 h 201"/>
                <a:gd name="T88" fmla="*/ 89 w 331"/>
                <a:gd name="T89" fmla="*/ 136 h 201"/>
                <a:gd name="T90" fmla="*/ 120 w 331"/>
                <a:gd name="T91" fmla="*/ 161 h 201"/>
                <a:gd name="T92" fmla="*/ 164 w 331"/>
                <a:gd name="T93" fmla="*/ 192 h 201"/>
                <a:gd name="T94" fmla="*/ 170 w 331"/>
                <a:gd name="T95" fmla="*/ 201 h 201"/>
                <a:gd name="T96" fmla="*/ 127 w 331"/>
                <a:gd name="T97" fmla="*/ 174 h 201"/>
                <a:gd name="T98" fmla="*/ 80 w 331"/>
                <a:gd name="T99" fmla="*/ 146 h 201"/>
                <a:gd name="T100" fmla="*/ 52 w 331"/>
                <a:gd name="T101" fmla="*/ 151 h 201"/>
                <a:gd name="T102" fmla="*/ 9 w 331"/>
                <a:gd name="T103" fmla="*/ 164 h 201"/>
                <a:gd name="T104" fmla="*/ 8 w 331"/>
                <a:gd name="T105" fmla="*/ 161 h 2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1"/>
                <a:gd name="T161" fmla="*/ 331 w 331"/>
                <a:gd name="T162" fmla="*/ 201 h 20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1">
                  <a:moveTo>
                    <a:pt x="14" y="155"/>
                  </a:moveTo>
                  <a:lnTo>
                    <a:pt x="18" y="151"/>
                  </a:lnTo>
                  <a:lnTo>
                    <a:pt x="26" y="146"/>
                  </a:lnTo>
                  <a:lnTo>
                    <a:pt x="33" y="142"/>
                  </a:lnTo>
                  <a:lnTo>
                    <a:pt x="43" y="136"/>
                  </a:lnTo>
                  <a:lnTo>
                    <a:pt x="51" y="132"/>
                  </a:lnTo>
                  <a:lnTo>
                    <a:pt x="60" y="127"/>
                  </a:lnTo>
                  <a:lnTo>
                    <a:pt x="64" y="123"/>
                  </a:lnTo>
                  <a:lnTo>
                    <a:pt x="67" y="120"/>
                  </a:lnTo>
                  <a:lnTo>
                    <a:pt x="70" y="109"/>
                  </a:lnTo>
                  <a:lnTo>
                    <a:pt x="76" y="93"/>
                  </a:lnTo>
                  <a:lnTo>
                    <a:pt x="83" y="74"/>
                  </a:lnTo>
                  <a:lnTo>
                    <a:pt x="91" y="61"/>
                  </a:lnTo>
                  <a:lnTo>
                    <a:pt x="95" y="55"/>
                  </a:lnTo>
                  <a:lnTo>
                    <a:pt x="101" y="46"/>
                  </a:lnTo>
                  <a:lnTo>
                    <a:pt x="108" y="37"/>
                  </a:lnTo>
                  <a:lnTo>
                    <a:pt x="116" y="27"/>
                  </a:lnTo>
                  <a:lnTo>
                    <a:pt x="125" y="18"/>
                  </a:lnTo>
                  <a:lnTo>
                    <a:pt x="132" y="10"/>
                  </a:lnTo>
                  <a:lnTo>
                    <a:pt x="139" y="4"/>
                  </a:lnTo>
                  <a:lnTo>
                    <a:pt x="144" y="1"/>
                  </a:lnTo>
                  <a:lnTo>
                    <a:pt x="150" y="0"/>
                  </a:lnTo>
                  <a:lnTo>
                    <a:pt x="151" y="0"/>
                  </a:lnTo>
                  <a:lnTo>
                    <a:pt x="150" y="1"/>
                  </a:lnTo>
                  <a:lnTo>
                    <a:pt x="147" y="6"/>
                  </a:lnTo>
                  <a:lnTo>
                    <a:pt x="144" y="10"/>
                  </a:lnTo>
                  <a:lnTo>
                    <a:pt x="138" y="16"/>
                  </a:lnTo>
                  <a:lnTo>
                    <a:pt x="129" y="25"/>
                  </a:lnTo>
                  <a:lnTo>
                    <a:pt x="122" y="34"/>
                  </a:lnTo>
                  <a:lnTo>
                    <a:pt x="113" y="44"/>
                  </a:lnTo>
                  <a:lnTo>
                    <a:pt x="105" y="55"/>
                  </a:lnTo>
                  <a:lnTo>
                    <a:pt x="99" y="62"/>
                  </a:lnTo>
                  <a:lnTo>
                    <a:pt x="95" y="68"/>
                  </a:lnTo>
                  <a:lnTo>
                    <a:pt x="91" y="78"/>
                  </a:lnTo>
                  <a:lnTo>
                    <a:pt x="88" y="89"/>
                  </a:lnTo>
                  <a:lnTo>
                    <a:pt x="86" y="99"/>
                  </a:lnTo>
                  <a:lnTo>
                    <a:pt x="85" y="105"/>
                  </a:lnTo>
                  <a:lnTo>
                    <a:pt x="85" y="109"/>
                  </a:lnTo>
                  <a:lnTo>
                    <a:pt x="86" y="109"/>
                  </a:lnTo>
                  <a:lnTo>
                    <a:pt x="89" y="108"/>
                  </a:lnTo>
                  <a:lnTo>
                    <a:pt x="95" y="105"/>
                  </a:lnTo>
                  <a:lnTo>
                    <a:pt x="99" y="102"/>
                  </a:lnTo>
                  <a:lnTo>
                    <a:pt x="104" y="99"/>
                  </a:lnTo>
                  <a:lnTo>
                    <a:pt x="111" y="95"/>
                  </a:lnTo>
                  <a:lnTo>
                    <a:pt x="117" y="90"/>
                  </a:lnTo>
                  <a:lnTo>
                    <a:pt x="123" y="86"/>
                  </a:lnTo>
                  <a:lnTo>
                    <a:pt x="130" y="81"/>
                  </a:lnTo>
                  <a:lnTo>
                    <a:pt x="135" y="78"/>
                  </a:lnTo>
                  <a:lnTo>
                    <a:pt x="139" y="77"/>
                  </a:lnTo>
                  <a:lnTo>
                    <a:pt x="147" y="65"/>
                  </a:lnTo>
                  <a:lnTo>
                    <a:pt x="156" y="52"/>
                  </a:lnTo>
                  <a:lnTo>
                    <a:pt x="167" y="40"/>
                  </a:lnTo>
                  <a:lnTo>
                    <a:pt x="181" y="28"/>
                  </a:lnTo>
                  <a:lnTo>
                    <a:pt x="194" y="19"/>
                  </a:lnTo>
                  <a:lnTo>
                    <a:pt x="206" y="12"/>
                  </a:lnTo>
                  <a:lnTo>
                    <a:pt x="215" y="6"/>
                  </a:lnTo>
                  <a:lnTo>
                    <a:pt x="222" y="3"/>
                  </a:lnTo>
                  <a:lnTo>
                    <a:pt x="229" y="1"/>
                  </a:lnTo>
                  <a:lnTo>
                    <a:pt x="234" y="1"/>
                  </a:lnTo>
                  <a:lnTo>
                    <a:pt x="234" y="3"/>
                  </a:lnTo>
                  <a:lnTo>
                    <a:pt x="228" y="6"/>
                  </a:lnTo>
                  <a:lnTo>
                    <a:pt x="218" y="12"/>
                  </a:lnTo>
                  <a:lnTo>
                    <a:pt x="206" y="21"/>
                  </a:lnTo>
                  <a:lnTo>
                    <a:pt x="194" y="31"/>
                  </a:lnTo>
                  <a:lnTo>
                    <a:pt x="182" y="41"/>
                  </a:lnTo>
                  <a:lnTo>
                    <a:pt x="172" y="53"/>
                  </a:lnTo>
                  <a:lnTo>
                    <a:pt x="163" y="64"/>
                  </a:lnTo>
                  <a:lnTo>
                    <a:pt x="156" y="72"/>
                  </a:lnTo>
                  <a:lnTo>
                    <a:pt x="154" y="78"/>
                  </a:lnTo>
                  <a:lnTo>
                    <a:pt x="154" y="81"/>
                  </a:lnTo>
                  <a:lnTo>
                    <a:pt x="157" y="81"/>
                  </a:lnTo>
                  <a:lnTo>
                    <a:pt x="160" y="81"/>
                  </a:lnTo>
                  <a:lnTo>
                    <a:pt x="167" y="80"/>
                  </a:lnTo>
                  <a:lnTo>
                    <a:pt x="178" y="78"/>
                  </a:lnTo>
                  <a:lnTo>
                    <a:pt x="188" y="75"/>
                  </a:lnTo>
                  <a:lnTo>
                    <a:pt x="198" y="74"/>
                  </a:lnTo>
                  <a:lnTo>
                    <a:pt x="206" y="72"/>
                  </a:lnTo>
                  <a:lnTo>
                    <a:pt x="215" y="65"/>
                  </a:lnTo>
                  <a:lnTo>
                    <a:pt x="225" y="58"/>
                  </a:lnTo>
                  <a:lnTo>
                    <a:pt x="238" y="50"/>
                  </a:lnTo>
                  <a:lnTo>
                    <a:pt x="253" y="43"/>
                  </a:lnTo>
                  <a:lnTo>
                    <a:pt x="266" y="37"/>
                  </a:lnTo>
                  <a:lnTo>
                    <a:pt x="278" y="31"/>
                  </a:lnTo>
                  <a:lnTo>
                    <a:pt x="287" y="28"/>
                  </a:lnTo>
                  <a:lnTo>
                    <a:pt x="293" y="25"/>
                  </a:lnTo>
                  <a:lnTo>
                    <a:pt x="299" y="24"/>
                  </a:lnTo>
                  <a:lnTo>
                    <a:pt x="302" y="25"/>
                  </a:lnTo>
                  <a:lnTo>
                    <a:pt x="300" y="28"/>
                  </a:lnTo>
                  <a:lnTo>
                    <a:pt x="293" y="31"/>
                  </a:lnTo>
                  <a:lnTo>
                    <a:pt x="284" y="34"/>
                  </a:lnTo>
                  <a:lnTo>
                    <a:pt x="274" y="40"/>
                  </a:lnTo>
                  <a:lnTo>
                    <a:pt x="263" y="44"/>
                  </a:lnTo>
                  <a:lnTo>
                    <a:pt x="253" y="50"/>
                  </a:lnTo>
                  <a:lnTo>
                    <a:pt x="244" y="58"/>
                  </a:lnTo>
                  <a:lnTo>
                    <a:pt x="237" y="64"/>
                  </a:lnTo>
                  <a:lnTo>
                    <a:pt x="231" y="69"/>
                  </a:lnTo>
                  <a:lnTo>
                    <a:pt x="228" y="75"/>
                  </a:lnTo>
                  <a:lnTo>
                    <a:pt x="238" y="77"/>
                  </a:lnTo>
                  <a:lnTo>
                    <a:pt x="251" y="75"/>
                  </a:lnTo>
                  <a:lnTo>
                    <a:pt x="265" y="74"/>
                  </a:lnTo>
                  <a:lnTo>
                    <a:pt x="278" y="71"/>
                  </a:lnTo>
                  <a:lnTo>
                    <a:pt x="291" y="68"/>
                  </a:lnTo>
                  <a:lnTo>
                    <a:pt x="303" y="65"/>
                  </a:lnTo>
                  <a:lnTo>
                    <a:pt x="312" y="62"/>
                  </a:lnTo>
                  <a:lnTo>
                    <a:pt x="318" y="61"/>
                  </a:lnTo>
                  <a:lnTo>
                    <a:pt x="325" y="56"/>
                  </a:lnTo>
                  <a:lnTo>
                    <a:pt x="331" y="55"/>
                  </a:lnTo>
                  <a:lnTo>
                    <a:pt x="331" y="56"/>
                  </a:lnTo>
                  <a:lnTo>
                    <a:pt x="327" y="61"/>
                  </a:lnTo>
                  <a:lnTo>
                    <a:pt x="321" y="65"/>
                  </a:lnTo>
                  <a:lnTo>
                    <a:pt x="313" y="69"/>
                  </a:lnTo>
                  <a:lnTo>
                    <a:pt x="303" y="74"/>
                  </a:lnTo>
                  <a:lnTo>
                    <a:pt x="290" y="80"/>
                  </a:lnTo>
                  <a:lnTo>
                    <a:pt x="277" y="84"/>
                  </a:lnTo>
                  <a:lnTo>
                    <a:pt x="262" y="87"/>
                  </a:lnTo>
                  <a:lnTo>
                    <a:pt x="247" y="89"/>
                  </a:lnTo>
                  <a:lnTo>
                    <a:pt x="232" y="89"/>
                  </a:lnTo>
                  <a:lnTo>
                    <a:pt x="237" y="95"/>
                  </a:lnTo>
                  <a:lnTo>
                    <a:pt x="244" y="99"/>
                  </a:lnTo>
                  <a:lnTo>
                    <a:pt x="253" y="105"/>
                  </a:lnTo>
                  <a:lnTo>
                    <a:pt x="263" y="111"/>
                  </a:lnTo>
                  <a:lnTo>
                    <a:pt x="272" y="115"/>
                  </a:lnTo>
                  <a:lnTo>
                    <a:pt x="281" y="121"/>
                  </a:lnTo>
                  <a:lnTo>
                    <a:pt x="288" y="124"/>
                  </a:lnTo>
                  <a:lnTo>
                    <a:pt x="294" y="127"/>
                  </a:lnTo>
                  <a:lnTo>
                    <a:pt x="302" y="130"/>
                  </a:lnTo>
                  <a:lnTo>
                    <a:pt x="305" y="133"/>
                  </a:lnTo>
                  <a:lnTo>
                    <a:pt x="303" y="135"/>
                  </a:lnTo>
                  <a:lnTo>
                    <a:pt x="296" y="133"/>
                  </a:lnTo>
                  <a:lnTo>
                    <a:pt x="288" y="132"/>
                  </a:lnTo>
                  <a:lnTo>
                    <a:pt x="278" y="127"/>
                  </a:lnTo>
                  <a:lnTo>
                    <a:pt x="265" y="123"/>
                  </a:lnTo>
                  <a:lnTo>
                    <a:pt x="251" y="117"/>
                  </a:lnTo>
                  <a:lnTo>
                    <a:pt x="238" y="111"/>
                  </a:lnTo>
                  <a:lnTo>
                    <a:pt x="226" y="106"/>
                  </a:lnTo>
                  <a:lnTo>
                    <a:pt x="218" y="101"/>
                  </a:lnTo>
                  <a:lnTo>
                    <a:pt x="212" y="96"/>
                  </a:lnTo>
                  <a:lnTo>
                    <a:pt x="206" y="96"/>
                  </a:lnTo>
                  <a:lnTo>
                    <a:pt x="200" y="98"/>
                  </a:lnTo>
                  <a:lnTo>
                    <a:pt x="192" y="98"/>
                  </a:lnTo>
                  <a:lnTo>
                    <a:pt x="185" y="98"/>
                  </a:lnTo>
                  <a:lnTo>
                    <a:pt x="178" y="99"/>
                  </a:lnTo>
                  <a:lnTo>
                    <a:pt x="172" y="99"/>
                  </a:lnTo>
                  <a:lnTo>
                    <a:pt x="166" y="101"/>
                  </a:lnTo>
                  <a:lnTo>
                    <a:pt x="161" y="101"/>
                  </a:lnTo>
                  <a:lnTo>
                    <a:pt x="164" y="106"/>
                  </a:lnTo>
                  <a:lnTo>
                    <a:pt x="170" y="112"/>
                  </a:lnTo>
                  <a:lnTo>
                    <a:pt x="176" y="118"/>
                  </a:lnTo>
                  <a:lnTo>
                    <a:pt x="184" y="124"/>
                  </a:lnTo>
                  <a:lnTo>
                    <a:pt x="189" y="130"/>
                  </a:lnTo>
                  <a:lnTo>
                    <a:pt x="197" y="136"/>
                  </a:lnTo>
                  <a:lnTo>
                    <a:pt x="203" y="140"/>
                  </a:lnTo>
                  <a:lnTo>
                    <a:pt x="207" y="143"/>
                  </a:lnTo>
                  <a:lnTo>
                    <a:pt x="216" y="149"/>
                  </a:lnTo>
                  <a:lnTo>
                    <a:pt x="226" y="154"/>
                  </a:lnTo>
                  <a:lnTo>
                    <a:pt x="234" y="158"/>
                  </a:lnTo>
                  <a:lnTo>
                    <a:pt x="241" y="163"/>
                  </a:lnTo>
                  <a:lnTo>
                    <a:pt x="246" y="167"/>
                  </a:lnTo>
                  <a:lnTo>
                    <a:pt x="249" y="171"/>
                  </a:lnTo>
                  <a:lnTo>
                    <a:pt x="246" y="173"/>
                  </a:lnTo>
                  <a:lnTo>
                    <a:pt x="234" y="167"/>
                  </a:lnTo>
                  <a:lnTo>
                    <a:pt x="225" y="161"/>
                  </a:lnTo>
                  <a:lnTo>
                    <a:pt x="213" y="154"/>
                  </a:lnTo>
                  <a:lnTo>
                    <a:pt x="201" y="146"/>
                  </a:lnTo>
                  <a:lnTo>
                    <a:pt x="189" y="139"/>
                  </a:lnTo>
                  <a:lnTo>
                    <a:pt x="176" y="132"/>
                  </a:lnTo>
                  <a:lnTo>
                    <a:pt x="166" y="124"/>
                  </a:lnTo>
                  <a:lnTo>
                    <a:pt x="158" y="118"/>
                  </a:lnTo>
                  <a:lnTo>
                    <a:pt x="153" y="114"/>
                  </a:lnTo>
                  <a:lnTo>
                    <a:pt x="147" y="109"/>
                  </a:lnTo>
                  <a:lnTo>
                    <a:pt x="141" y="108"/>
                  </a:lnTo>
                  <a:lnTo>
                    <a:pt x="136" y="109"/>
                  </a:lnTo>
                  <a:lnTo>
                    <a:pt x="130" y="112"/>
                  </a:lnTo>
                  <a:lnTo>
                    <a:pt x="122" y="115"/>
                  </a:lnTo>
                  <a:lnTo>
                    <a:pt x="108" y="120"/>
                  </a:lnTo>
                  <a:lnTo>
                    <a:pt x="96" y="124"/>
                  </a:lnTo>
                  <a:lnTo>
                    <a:pt x="89" y="127"/>
                  </a:lnTo>
                  <a:lnTo>
                    <a:pt x="88" y="130"/>
                  </a:lnTo>
                  <a:lnTo>
                    <a:pt x="88" y="133"/>
                  </a:lnTo>
                  <a:lnTo>
                    <a:pt x="89" y="136"/>
                  </a:lnTo>
                  <a:lnTo>
                    <a:pt x="95" y="142"/>
                  </a:lnTo>
                  <a:lnTo>
                    <a:pt x="101" y="146"/>
                  </a:lnTo>
                  <a:lnTo>
                    <a:pt x="110" y="152"/>
                  </a:lnTo>
                  <a:lnTo>
                    <a:pt x="120" y="161"/>
                  </a:lnTo>
                  <a:lnTo>
                    <a:pt x="132" y="169"/>
                  </a:lnTo>
                  <a:lnTo>
                    <a:pt x="144" y="177"/>
                  </a:lnTo>
                  <a:lnTo>
                    <a:pt x="156" y="185"/>
                  </a:lnTo>
                  <a:lnTo>
                    <a:pt x="164" y="192"/>
                  </a:lnTo>
                  <a:lnTo>
                    <a:pt x="172" y="195"/>
                  </a:lnTo>
                  <a:lnTo>
                    <a:pt x="178" y="200"/>
                  </a:lnTo>
                  <a:lnTo>
                    <a:pt x="176" y="201"/>
                  </a:lnTo>
                  <a:lnTo>
                    <a:pt x="170" y="201"/>
                  </a:lnTo>
                  <a:lnTo>
                    <a:pt x="158" y="195"/>
                  </a:lnTo>
                  <a:lnTo>
                    <a:pt x="151" y="189"/>
                  </a:lnTo>
                  <a:lnTo>
                    <a:pt x="139" y="182"/>
                  </a:lnTo>
                  <a:lnTo>
                    <a:pt x="127" y="174"/>
                  </a:lnTo>
                  <a:lnTo>
                    <a:pt x="114" y="166"/>
                  </a:lnTo>
                  <a:lnTo>
                    <a:pt x="101" y="158"/>
                  </a:lnTo>
                  <a:lnTo>
                    <a:pt x="89" y="152"/>
                  </a:lnTo>
                  <a:lnTo>
                    <a:pt x="80" y="146"/>
                  </a:lnTo>
                  <a:lnTo>
                    <a:pt x="76" y="145"/>
                  </a:lnTo>
                  <a:lnTo>
                    <a:pt x="71" y="145"/>
                  </a:lnTo>
                  <a:lnTo>
                    <a:pt x="62" y="148"/>
                  </a:lnTo>
                  <a:lnTo>
                    <a:pt x="52" y="151"/>
                  </a:lnTo>
                  <a:lnTo>
                    <a:pt x="40" y="155"/>
                  </a:lnTo>
                  <a:lnTo>
                    <a:pt x="29" y="158"/>
                  </a:lnTo>
                  <a:lnTo>
                    <a:pt x="18" y="163"/>
                  </a:lnTo>
                  <a:lnTo>
                    <a:pt x="9" y="164"/>
                  </a:lnTo>
                  <a:lnTo>
                    <a:pt x="3" y="166"/>
                  </a:lnTo>
                  <a:lnTo>
                    <a:pt x="0" y="166"/>
                  </a:lnTo>
                  <a:lnTo>
                    <a:pt x="2" y="164"/>
                  </a:lnTo>
                  <a:lnTo>
                    <a:pt x="8" y="161"/>
                  </a:lnTo>
                  <a:lnTo>
                    <a:pt x="14" y="155"/>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55" name="Freeform 360"/>
            <p:cNvSpPr>
              <a:spLocks/>
            </p:cNvSpPr>
            <p:nvPr/>
          </p:nvSpPr>
          <p:spPr bwMode="auto">
            <a:xfrm>
              <a:off x="1380" y="2072"/>
              <a:ext cx="239" cy="201"/>
            </a:xfrm>
            <a:custGeom>
              <a:avLst/>
              <a:gdLst>
                <a:gd name="T0" fmla="*/ 27 w 239"/>
                <a:gd name="T1" fmla="*/ 17 h 201"/>
                <a:gd name="T2" fmla="*/ 58 w 239"/>
                <a:gd name="T3" fmla="*/ 20 h 201"/>
                <a:gd name="T4" fmla="*/ 108 w 239"/>
                <a:gd name="T5" fmla="*/ 13 h 201"/>
                <a:gd name="T6" fmla="*/ 152 w 239"/>
                <a:gd name="T7" fmla="*/ 13 h 201"/>
                <a:gd name="T8" fmla="*/ 167 w 239"/>
                <a:gd name="T9" fmla="*/ 22 h 201"/>
                <a:gd name="T10" fmla="*/ 140 w 239"/>
                <a:gd name="T11" fmla="*/ 20 h 201"/>
                <a:gd name="T12" fmla="*/ 102 w 239"/>
                <a:gd name="T13" fmla="*/ 23 h 201"/>
                <a:gd name="T14" fmla="*/ 65 w 239"/>
                <a:gd name="T15" fmla="*/ 31 h 201"/>
                <a:gd name="T16" fmla="*/ 71 w 239"/>
                <a:gd name="T17" fmla="*/ 39 h 201"/>
                <a:gd name="T18" fmla="*/ 92 w 239"/>
                <a:gd name="T19" fmla="*/ 48 h 201"/>
                <a:gd name="T20" fmla="*/ 105 w 239"/>
                <a:gd name="T21" fmla="*/ 54 h 201"/>
                <a:gd name="T22" fmla="*/ 149 w 239"/>
                <a:gd name="T23" fmla="*/ 53 h 201"/>
                <a:gd name="T24" fmla="*/ 198 w 239"/>
                <a:gd name="T25" fmla="*/ 60 h 201"/>
                <a:gd name="T26" fmla="*/ 223 w 239"/>
                <a:gd name="T27" fmla="*/ 76 h 201"/>
                <a:gd name="T28" fmla="*/ 211 w 239"/>
                <a:gd name="T29" fmla="*/ 75 h 201"/>
                <a:gd name="T30" fmla="*/ 180 w 239"/>
                <a:gd name="T31" fmla="*/ 68 h 201"/>
                <a:gd name="T32" fmla="*/ 139 w 239"/>
                <a:gd name="T33" fmla="*/ 63 h 201"/>
                <a:gd name="T34" fmla="*/ 131 w 239"/>
                <a:gd name="T35" fmla="*/ 73 h 201"/>
                <a:gd name="T36" fmla="*/ 152 w 239"/>
                <a:gd name="T37" fmla="*/ 90 h 201"/>
                <a:gd name="T38" fmla="*/ 185 w 239"/>
                <a:gd name="T39" fmla="*/ 93 h 201"/>
                <a:gd name="T40" fmla="*/ 223 w 239"/>
                <a:gd name="T41" fmla="*/ 109 h 201"/>
                <a:gd name="T42" fmla="*/ 232 w 239"/>
                <a:gd name="T43" fmla="*/ 127 h 201"/>
                <a:gd name="T44" fmla="*/ 205 w 239"/>
                <a:gd name="T45" fmla="*/ 110 h 201"/>
                <a:gd name="T46" fmla="*/ 177 w 239"/>
                <a:gd name="T47" fmla="*/ 103 h 201"/>
                <a:gd name="T48" fmla="*/ 189 w 239"/>
                <a:gd name="T49" fmla="*/ 125 h 201"/>
                <a:gd name="T50" fmla="*/ 217 w 239"/>
                <a:gd name="T51" fmla="*/ 155 h 201"/>
                <a:gd name="T52" fmla="*/ 230 w 239"/>
                <a:gd name="T53" fmla="*/ 171 h 201"/>
                <a:gd name="T54" fmla="*/ 236 w 239"/>
                <a:gd name="T55" fmla="*/ 193 h 201"/>
                <a:gd name="T56" fmla="*/ 223 w 239"/>
                <a:gd name="T57" fmla="*/ 178 h 201"/>
                <a:gd name="T58" fmla="*/ 186 w 239"/>
                <a:gd name="T59" fmla="*/ 134 h 201"/>
                <a:gd name="T60" fmla="*/ 161 w 239"/>
                <a:gd name="T61" fmla="*/ 109 h 201"/>
                <a:gd name="T62" fmla="*/ 154 w 239"/>
                <a:gd name="T63" fmla="*/ 116 h 201"/>
                <a:gd name="T64" fmla="*/ 164 w 239"/>
                <a:gd name="T65" fmla="*/ 149 h 201"/>
                <a:gd name="T66" fmla="*/ 177 w 239"/>
                <a:gd name="T67" fmla="*/ 181 h 201"/>
                <a:gd name="T68" fmla="*/ 168 w 239"/>
                <a:gd name="T69" fmla="*/ 174 h 201"/>
                <a:gd name="T70" fmla="*/ 143 w 239"/>
                <a:gd name="T71" fmla="*/ 116 h 201"/>
                <a:gd name="T72" fmla="*/ 118 w 239"/>
                <a:gd name="T73" fmla="*/ 81 h 201"/>
                <a:gd name="T74" fmla="*/ 100 w 239"/>
                <a:gd name="T75" fmla="*/ 70 h 201"/>
                <a:gd name="T76" fmla="*/ 95 w 239"/>
                <a:gd name="T77" fmla="*/ 76 h 201"/>
                <a:gd name="T78" fmla="*/ 108 w 239"/>
                <a:gd name="T79" fmla="*/ 134 h 201"/>
                <a:gd name="T80" fmla="*/ 124 w 239"/>
                <a:gd name="T81" fmla="*/ 164 h 201"/>
                <a:gd name="T82" fmla="*/ 106 w 239"/>
                <a:gd name="T83" fmla="*/ 146 h 201"/>
                <a:gd name="T84" fmla="*/ 86 w 239"/>
                <a:gd name="T85" fmla="*/ 63 h 201"/>
                <a:gd name="T86" fmla="*/ 56 w 239"/>
                <a:gd name="T87" fmla="*/ 45 h 201"/>
                <a:gd name="T88" fmla="*/ 47 w 239"/>
                <a:gd name="T89" fmla="*/ 65 h 201"/>
                <a:gd name="T90" fmla="*/ 55 w 239"/>
                <a:gd name="T91" fmla="*/ 103 h 201"/>
                <a:gd name="T92" fmla="*/ 64 w 239"/>
                <a:gd name="T93" fmla="*/ 144 h 201"/>
                <a:gd name="T94" fmla="*/ 56 w 239"/>
                <a:gd name="T95" fmla="*/ 140 h 201"/>
                <a:gd name="T96" fmla="*/ 43 w 239"/>
                <a:gd name="T97" fmla="*/ 82 h 201"/>
                <a:gd name="T98" fmla="*/ 22 w 239"/>
                <a:gd name="T99" fmla="*/ 26 h 201"/>
                <a:gd name="T100" fmla="*/ 0 w 239"/>
                <a:gd name="T101" fmla="*/ 2 h 201"/>
                <a:gd name="T102" fmla="*/ 4 w 239"/>
                <a:gd name="T103" fmla="*/ 0 h 2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1"/>
                <a:gd name="T158" fmla="*/ 239 w 239"/>
                <a:gd name="T159" fmla="*/ 201 h 2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1">
                  <a:moveTo>
                    <a:pt x="7" y="2"/>
                  </a:moveTo>
                  <a:lnTo>
                    <a:pt x="16" y="10"/>
                  </a:lnTo>
                  <a:lnTo>
                    <a:pt x="27" y="17"/>
                  </a:lnTo>
                  <a:lnTo>
                    <a:pt x="37" y="22"/>
                  </a:lnTo>
                  <a:lnTo>
                    <a:pt x="46" y="23"/>
                  </a:lnTo>
                  <a:lnTo>
                    <a:pt x="58" y="20"/>
                  </a:lnTo>
                  <a:lnTo>
                    <a:pt x="72" y="17"/>
                  </a:lnTo>
                  <a:lnTo>
                    <a:pt x="90" y="14"/>
                  </a:lnTo>
                  <a:lnTo>
                    <a:pt x="108" y="13"/>
                  </a:lnTo>
                  <a:lnTo>
                    <a:pt x="124" y="11"/>
                  </a:lnTo>
                  <a:lnTo>
                    <a:pt x="139" y="11"/>
                  </a:lnTo>
                  <a:lnTo>
                    <a:pt x="152" y="13"/>
                  </a:lnTo>
                  <a:lnTo>
                    <a:pt x="160" y="14"/>
                  </a:lnTo>
                  <a:lnTo>
                    <a:pt x="167" y="19"/>
                  </a:lnTo>
                  <a:lnTo>
                    <a:pt x="167" y="22"/>
                  </a:lnTo>
                  <a:lnTo>
                    <a:pt x="161" y="22"/>
                  </a:lnTo>
                  <a:lnTo>
                    <a:pt x="149" y="20"/>
                  </a:lnTo>
                  <a:lnTo>
                    <a:pt x="140" y="20"/>
                  </a:lnTo>
                  <a:lnTo>
                    <a:pt x="130" y="20"/>
                  </a:lnTo>
                  <a:lnTo>
                    <a:pt x="115" y="22"/>
                  </a:lnTo>
                  <a:lnTo>
                    <a:pt x="102" y="23"/>
                  </a:lnTo>
                  <a:lnTo>
                    <a:pt x="87" y="25"/>
                  </a:lnTo>
                  <a:lnTo>
                    <a:pt x="75" y="28"/>
                  </a:lnTo>
                  <a:lnTo>
                    <a:pt x="65" y="31"/>
                  </a:lnTo>
                  <a:lnTo>
                    <a:pt x="59" y="34"/>
                  </a:lnTo>
                  <a:lnTo>
                    <a:pt x="64" y="36"/>
                  </a:lnTo>
                  <a:lnTo>
                    <a:pt x="71" y="39"/>
                  </a:lnTo>
                  <a:lnTo>
                    <a:pt x="77" y="42"/>
                  </a:lnTo>
                  <a:lnTo>
                    <a:pt x="84" y="45"/>
                  </a:lnTo>
                  <a:lnTo>
                    <a:pt x="92" y="48"/>
                  </a:lnTo>
                  <a:lnTo>
                    <a:pt x="97" y="50"/>
                  </a:lnTo>
                  <a:lnTo>
                    <a:pt x="102" y="53"/>
                  </a:lnTo>
                  <a:lnTo>
                    <a:pt x="105" y="54"/>
                  </a:lnTo>
                  <a:lnTo>
                    <a:pt x="117" y="53"/>
                  </a:lnTo>
                  <a:lnTo>
                    <a:pt x="133" y="51"/>
                  </a:lnTo>
                  <a:lnTo>
                    <a:pt x="149" y="53"/>
                  </a:lnTo>
                  <a:lnTo>
                    <a:pt x="167" y="54"/>
                  </a:lnTo>
                  <a:lnTo>
                    <a:pt x="183" y="57"/>
                  </a:lnTo>
                  <a:lnTo>
                    <a:pt x="198" y="60"/>
                  </a:lnTo>
                  <a:lnTo>
                    <a:pt x="210" y="65"/>
                  </a:lnTo>
                  <a:lnTo>
                    <a:pt x="217" y="69"/>
                  </a:lnTo>
                  <a:lnTo>
                    <a:pt x="223" y="76"/>
                  </a:lnTo>
                  <a:lnTo>
                    <a:pt x="224" y="79"/>
                  </a:lnTo>
                  <a:lnTo>
                    <a:pt x="220" y="78"/>
                  </a:lnTo>
                  <a:lnTo>
                    <a:pt x="211" y="75"/>
                  </a:lnTo>
                  <a:lnTo>
                    <a:pt x="204" y="72"/>
                  </a:lnTo>
                  <a:lnTo>
                    <a:pt x="193" y="69"/>
                  </a:lnTo>
                  <a:lnTo>
                    <a:pt x="180" y="68"/>
                  </a:lnTo>
                  <a:lnTo>
                    <a:pt x="167" y="65"/>
                  </a:lnTo>
                  <a:lnTo>
                    <a:pt x="152" y="63"/>
                  </a:lnTo>
                  <a:lnTo>
                    <a:pt x="139" y="63"/>
                  </a:lnTo>
                  <a:lnTo>
                    <a:pt x="128" y="63"/>
                  </a:lnTo>
                  <a:lnTo>
                    <a:pt x="121" y="65"/>
                  </a:lnTo>
                  <a:lnTo>
                    <a:pt x="131" y="73"/>
                  </a:lnTo>
                  <a:lnTo>
                    <a:pt x="142" y="79"/>
                  </a:lnTo>
                  <a:lnTo>
                    <a:pt x="149" y="85"/>
                  </a:lnTo>
                  <a:lnTo>
                    <a:pt x="152" y="90"/>
                  </a:lnTo>
                  <a:lnTo>
                    <a:pt x="161" y="90"/>
                  </a:lnTo>
                  <a:lnTo>
                    <a:pt x="171" y="91"/>
                  </a:lnTo>
                  <a:lnTo>
                    <a:pt x="185" y="93"/>
                  </a:lnTo>
                  <a:lnTo>
                    <a:pt x="198" y="96"/>
                  </a:lnTo>
                  <a:lnTo>
                    <a:pt x="211" y="101"/>
                  </a:lnTo>
                  <a:lnTo>
                    <a:pt x="223" y="109"/>
                  </a:lnTo>
                  <a:lnTo>
                    <a:pt x="232" y="119"/>
                  </a:lnTo>
                  <a:lnTo>
                    <a:pt x="239" y="133"/>
                  </a:lnTo>
                  <a:lnTo>
                    <a:pt x="232" y="127"/>
                  </a:lnTo>
                  <a:lnTo>
                    <a:pt x="224" y="121"/>
                  </a:lnTo>
                  <a:lnTo>
                    <a:pt x="214" y="116"/>
                  </a:lnTo>
                  <a:lnTo>
                    <a:pt x="205" y="110"/>
                  </a:lnTo>
                  <a:lnTo>
                    <a:pt x="196" y="107"/>
                  </a:lnTo>
                  <a:lnTo>
                    <a:pt x="186" y="104"/>
                  </a:lnTo>
                  <a:lnTo>
                    <a:pt x="177" y="103"/>
                  </a:lnTo>
                  <a:lnTo>
                    <a:pt x="168" y="103"/>
                  </a:lnTo>
                  <a:lnTo>
                    <a:pt x="179" y="115"/>
                  </a:lnTo>
                  <a:lnTo>
                    <a:pt x="189" y="125"/>
                  </a:lnTo>
                  <a:lnTo>
                    <a:pt x="199" y="137"/>
                  </a:lnTo>
                  <a:lnTo>
                    <a:pt x="208" y="146"/>
                  </a:lnTo>
                  <a:lnTo>
                    <a:pt x="217" y="155"/>
                  </a:lnTo>
                  <a:lnTo>
                    <a:pt x="224" y="162"/>
                  </a:lnTo>
                  <a:lnTo>
                    <a:pt x="229" y="168"/>
                  </a:lnTo>
                  <a:lnTo>
                    <a:pt x="230" y="171"/>
                  </a:lnTo>
                  <a:lnTo>
                    <a:pt x="232" y="177"/>
                  </a:lnTo>
                  <a:lnTo>
                    <a:pt x="233" y="184"/>
                  </a:lnTo>
                  <a:lnTo>
                    <a:pt x="236" y="193"/>
                  </a:lnTo>
                  <a:lnTo>
                    <a:pt x="239" y="201"/>
                  </a:lnTo>
                  <a:lnTo>
                    <a:pt x="232" y="190"/>
                  </a:lnTo>
                  <a:lnTo>
                    <a:pt x="223" y="178"/>
                  </a:lnTo>
                  <a:lnTo>
                    <a:pt x="211" y="164"/>
                  </a:lnTo>
                  <a:lnTo>
                    <a:pt x="198" y="149"/>
                  </a:lnTo>
                  <a:lnTo>
                    <a:pt x="186" y="134"/>
                  </a:lnTo>
                  <a:lnTo>
                    <a:pt x="176" y="122"/>
                  </a:lnTo>
                  <a:lnTo>
                    <a:pt x="167" y="113"/>
                  </a:lnTo>
                  <a:lnTo>
                    <a:pt x="161" y="109"/>
                  </a:lnTo>
                  <a:lnTo>
                    <a:pt x="155" y="107"/>
                  </a:lnTo>
                  <a:lnTo>
                    <a:pt x="154" y="110"/>
                  </a:lnTo>
                  <a:lnTo>
                    <a:pt x="154" y="116"/>
                  </a:lnTo>
                  <a:lnTo>
                    <a:pt x="155" y="122"/>
                  </a:lnTo>
                  <a:lnTo>
                    <a:pt x="158" y="133"/>
                  </a:lnTo>
                  <a:lnTo>
                    <a:pt x="164" y="149"/>
                  </a:lnTo>
                  <a:lnTo>
                    <a:pt x="171" y="167"/>
                  </a:lnTo>
                  <a:lnTo>
                    <a:pt x="176" y="177"/>
                  </a:lnTo>
                  <a:lnTo>
                    <a:pt x="177" y="181"/>
                  </a:lnTo>
                  <a:lnTo>
                    <a:pt x="176" y="181"/>
                  </a:lnTo>
                  <a:lnTo>
                    <a:pt x="171" y="180"/>
                  </a:lnTo>
                  <a:lnTo>
                    <a:pt x="168" y="174"/>
                  </a:lnTo>
                  <a:lnTo>
                    <a:pt x="161" y="161"/>
                  </a:lnTo>
                  <a:lnTo>
                    <a:pt x="151" y="138"/>
                  </a:lnTo>
                  <a:lnTo>
                    <a:pt x="143" y="116"/>
                  </a:lnTo>
                  <a:lnTo>
                    <a:pt x="143" y="100"/>
                  </a:lnTo>
                  <a:lnTo>
                    <a:pt x="130" y="90"/>
                  </a:lnTo>
                  <a:lnTo>
                    <a:pt x="118" y="81"/>
                  </a:lnTo>
                  <a:lnTo>
                    <a:pt x="108" y="75"/>
                  </a:lnTo>
                  <a:lnTo>
                    <a:pt x="103" y="72"/>
                  </a:lnTo>
                  <a:lnTo>
                    <a:pt x="100" y="70"/>
                  </a:lnTo>
                  <a:lnTo>
                    <a:pt x="97" y="69"/>
                  </a:lnTo>
                  <a:lnTo>
                    <a:pt x="96" y="70"/>
                  </a:lnTo>
                  <a:lnTo>
                    <a:pt x="95" y="76"/>
                  </a:lnTo>
                  <a:lnTo>
                    <a:pt x="96" y="90"/>
                  </a:lnTo>
                  <a:lnTo>
                    <a:pt x="100" y="112"/>
                  </a:lnTo>
                  <a:lnTo>
                    <a:pt x="108" y="134"/>
                  </a:lnTo>
                  <a:lnTo>
                    <a:pt x="120" y="153"/>
                  </a:lnTo>
                  <a:lnTo>
                    <a:pt x="126" y="161"/>
                  </a:lnTo>
                  <a:lnTo>
                    <a:pt x="124" y="164"/>
                  </a:lnTo>
                  <a:lnTo>
                    <a:pt x="121" y="162"/>
                  </a:lnTo>
                  <a:lnTo>
                    <a:pt x="115" y="158"/>
                  </a:lnTo>
                  <a:lnTo>
                    <a:pt x="106" y="146"/>
                  </a:lnTo>
                  <a:lnTo>
                    <a:pt x="95" y="124"/>
                  </a:lnTo>
                  <a:lnTo>
                    <a:pt x="86" y="94"/>
                  </a:lnTo>
                  <a:lnTo>
                    <a:pt x="86" y="63"/>
                  </a:lnTo>
                  <a:lnTo>
                    <a:pt x="77" y="56"/>
                  </a:lnTo>
                  <a:lnTo>
                    <a:pt x="66" y="50"/>
                  </a:lnTo>
                  <a:lnTo>
                    <a:pt x="56" y="45"/>
                  </a:lnTo>
                  <a:lnTo>
                    <a:pt x="49" y="42"/>
                  </a:lnTo>
                  <a:lnTo>
                    <a:pt x="47" y="51"/>
                  </a:lnTo>
                  <a:lnTo>
                    <a:pt x="47" y="65"/>
                  </a:lnTo>
                  <a:lnTo>
                    <a:pt x="50" y="79"/>
                  </a:lnTo>
                  <a:lnTo>
                    <a:pt x="53" y="91"/>
                  </a:lnTo>
                  <a:lnTo>
                    <a:pt x="55" y="103"/>
                  </a:lnTo>
                  <a:lnTo>
                    <a:pt x="58" y="119"/>
                  </a:lnTo>
                  <a:lnTo>
                    <a:pt x="61" y="135"/>
                  </a:lnTo>
                  <a:lnTo>
                    <a:pt x="64" y="144"/>
                  </a:lnTo>
                  <a:lnTo>
                    <a:pt x="65" y="147"/>
                  </a:lnTo>
                  <a:lnTo>
                    <a:pt x="61" y="146"/>
                  </a:lnTo>
                  <a:lnTo>
                    <a:pt x="56" y="140"/>
                  </a:lnTo>
                  <a:lnTo>
                    <a:pt x="52" y="130"/>
                  </a:lnTo>
                  <a:lnTo>
                    <a:pt x="49" y="110"/>
                  </a:lnTo>
                  <a:lnTo>
                    <a:pt x="43" y="82"/>
                  </a:lnTo>
                  <a:lnTo>
                    <a:pt x="38" y="56"/>
                  </a:lnTo>
                  <a:lnTo>
                    <a:pt x="35" y="39"/>
                  </a:lnTo>
                  <a:lnTo>
                    <a:pt x="22" y="26"/>
                  </a:lnTo>
                  <a:lnTo>
                    <a:pt x="12" y="16"/>
                  </a:lnTo>
                  <a:lnTo>
                    <a:pt x="4" y="8"/>
                  </a:lnTo>
                  <a:lnTo>
                    <a:pt x="0" y="2"/>
                  </a:lnTo>
                  <a:lnTo>
                    <a:pt x="0" y="0"/>
                  </a:lnTo>
                  <a:lnTo>
                    <a:pt x="2" y="0"/>
                  </a:lnTo>
                  <a:lnTo>
                    <a:pt x="4" y="0"/>
                  </a:lnTo>
                  <a:lnTo>
                    <a:pt x="7" y="2"/>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56" name="Freeform 361"/>
            <p:cNvSpPr>
              <a:spLocks/>
            </p:cNvSpPr>
            <p:nvPr/>
          </p:nvSpPr>
          <p:spPr bwMode="auto">
            <a:xfrm>
              <a:off x="1256" y="2095"/>
              <a:ext cx="165" cy="275"/>
            </a:xfrm>
            <a:custGeom>
              <a:avLst/>
              <a:gdLst>
                <a:gd name="T0" fmla="*/ 74 w 165"/>
                <a:gd name="T1" fmla="*/ 3 h 275"/>
                <a:gd name="T2" fmla="*/ 78 w 165"/>
                <a:gd name="T3" fmla="*/ 33 h 275"/>
                <a:gd name="T4" fmla="*/ 83 w 165"/>
                <a:gd name="T5" fmla="*/ 45 h 275"/>
                <a:gd name="T6" fmla="*/ 95 w 165"/>
                <a:gd name="T7" fmla="*/ 53 h 275"/>
                <a:gd name="T8" fmla="*/ 111 w 165"/>
                <a:gd name="T9" fmla="*/ 68 h 275"/>
                <a:gd name="T10" fmla="*/ 127 w 165"/>
                <a:gd name="T11" fmla="*/ 89 h 275"/>
                <a:gd name="T12" fmla="*/ 146 w 165"/>
                <a:gd name="T13" fmla="*/ 123 h 275"/>
                <a:gd name="T14" fmla="*/ 162 w 165"/>
                <a:gd name="T15" fmla="*/ 148 h 275"/>
                <a:gd name="T16" fmla="*/ 165 w 165"/>
                <a:gd name="T17" fmla="*/ 160 h 275"/>
                <a:gd name="T18" fmla="*/ 161 w 165"/>
                <a:gd name="T19" fmla="*/ 160 h 275"/>
                <a:gd name="T20" fmla="*/ 154 w 165"/>
                <a:gd name="T21" fmla="*/ 146 h 275"/>
                <a:gd name="T22" fmla="*/ 143 w 165"/>
                <a:gd name="T23" fmla="*/ 127 h 275"/>
                <a:gd name="T24" fmla="*/ 128 w 165"/>
                <a:gd name="T25" fmla="*/ 105 h 275"/>
                <a:gd name="T26" fmla="*/ 115 w 165"/>
                <a:gd name="T27" fmla="*/ 86 h 275"/>
                <a:gd name="T28" fmla="*/ 103 w 165"/>
                <a:gd name="T29" fmla="*/ 76 h 275"/>
                <a:gd name="T30" fmla="*/ 93 w 165"/>
                <a:gd name="T31" fmla="*/ 68 h 275"/>
                <a:gd name="T32" fmla="*/ 87 w 165"/>
                <a:gd name="T33" fmla="*/ 81 h 275"/>
                <a:gd name="T34" fmla="*/ 89 w 165"/>
                <a:gd name="T35" fmla="*/ 112 h 275"/>
                <a:gd name="T36" fmla="*/ 97 w 165"/>
                <a:gd name="T37" fmla="*/ 129 h 275"/>
                <a:gd name="T38" fmla="*/ 117 w 165"/>
                <a:gd name="T39" fmla="*/ 146 h 275"/>
                <a:gd name="T40" fmla="*/ 137 w 165"/>
                <a:gd name="T41" fmla="*/ 172 h 275"/>
                <a:gd name="T42" fmla="*/ 152 w 165"/>
                <a:gd name="T43" fmla="*/ 203 h 275"/>
                <a:gd name="T44" fmla="*/ 155 w 165"/>
                <a:gd name="T45" fmla="*/ 226 h 275"/>
                <a:gd name="T46" fmla="*/ 146 w 165"/>
                <a:gd name="T47" fmla="*/ 214 h 275"/>
                <a:gd name="T48" fmla="*/ 136 w 165"/>
                <a:gd name="T49" fmla="*/ 188 h 275"/>
                <a:gd name="T50" fmla="*/ 124 w 165"/>
                <a:gd name="T51" fmla="*/ 170 h 275"/>
                <a:gd name="T52" fmla="*/ 111 w 165"/>
                <a:gd name="T53" fmla="*/ 157 h 275"/>
                <a:gd name="T54" fmla="*/ 97 w 165"/>
                <a:gd name="T55" fmla="*/ 146 h 275"/>
                <a:gd name="T56" fmla="*/ 100 w 165"/>
                <a:gd name="T57" fmla="*/ 169 h 275"/>
                <a:gd name="T58" fmla="*/ 109 w 165"/>
                <a:gd name="T59" fmla="*/ 238 h 275"/>
                <a:gd name="T60" fmla="*/ 106 w 165"/>
                <a:gd name="T61" fmla="*/ 275 h 275"/>
                <a:gd name="T62" fmla="*/ 103 w 165"/>
                <a:gd name="T63" fmla="*/ 271 h 275"/>
                <a:gd name="T64" fmla="*/ 100 w 165"/>
                <a:gd name="T65" fmla="*/ 243 h 275"/>
                <a:gd name="T66" fmla="*/ 86 w 165"/>
                <a:gd name="T67" fmla="*/ 176 h 275"/>
                <a:gd name="T68" fmla="*/ 68 w 165"/>
                <a:gd name="T69" fmla="*/ 166 h 275"/>
                <a:gd name="T70" fmla="*/ 44 w 165"/>
                <a:gd name="T71" fmla="*/ 198 h 275"/>
                <a:gd name="T72" fmla="*/ 35 w 165"/>
                <a:gd name="T73" fmla="*/ 223 h 275"/>
                <a:gd name="T74" fmla="*/ 31 w 165"/>
                <a:gd name="T75" fmla="*/ 217 h 275"/>
                <a:gd name="T76" fmla="*/ 41 w 165"/>
                <a:gd name="T77" fmla="*/ 191 h 275"/>
                <a:gd name="T78" fmla="*/ 64 w 165"/>
                <a:gd name="T79" fmla="*/ 148 h 275"/>
                <a:gd name="T80" fmla="*/ 74 w 165"/>
                <a:gd name="T81" fmla="*/ 117 h 275"/>
                <a:gd name="T82" fmla="*/ 74 w 165"/>
                <a:gd name="T83" fmla="*/ 80 h 275"/>
                <a:gd name="T84" fmla="*/ 65 w 165"/>
                <a:gd name="T85" fmla="*/ 76 h 275"/>
                <a:gd name="T86" fmla="*/ 44 w 165"/>
                <a:gd name="T87" fmla="*/ 95 h 275"/>
                <a:gd name="T88" fmla="*/ 25 w 165"/>
                <a:gd name="T89" fmla="*/ 118 h 275"/>
                <a:gd name="T90" fmla="*/ 10 w 165"/>
                <a:gd name="T91" fmla="*/ 144 h 275"/>
                <a:gd name="T92" fmla="*/ 3 w 165"/>
                <a:gd name="T93" fmla="*/ 161 h 275"/>
                <a:gd name="T94" fmla="*/ 0 w 165"/>
                <a:gd name="T95" fmla="*/ 158 h 275"/>
                <a:gd name="T96" fmla="*/ 4 w 165"/>
                <a:gd name="T97" fmla="*/ 142 h 275"/>
                <a:gd name="T98" fmla="*/ 19 w 165"/>
                <a:gd name="T99" fmla="*/ 115 h 275"/>
                <a:gd name="T100" fmla="*/ 38 w 165"/>
                <a:gd name="T101" fmla="*/ 86 h 275"/>
                <a:gd name="T102" fmla="*/ 59 w 165"/>
                <a:gd name="T103" fmla="*/ 59 h 275"/>
                <a:gd name="T104" fmla="*/ 72 w 165"/>
                <a:gd name="T105" fmla="*/ 43 h 275"/>
                <a:gd name="T106" fmla="*/ 69 w 165"/>
                <a:gd name="T107" fmla="*/ 19 h 275"/>
                <a:gd name="T108" fmla="*/ 68 w 165"/>
                <a:gd name="T109" fmla="*/ 8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1" y="0"/>
                  </a:moveTo>
                  <a:lnTo>
                    <a:pt x="74" y="3"/>
                  </a:lnTo>
                  <a:lnTo>
                    <a:pt x="75" y="16"/>
                  </a:lnTo>
                  <a:lnTo>
                    <a:pt x="78" y="33"/>
                  </a:lnTo>
                  <a:lnTo>
                    <a:pt x="80" y="42"/>
                  </a:lnTo>
                  <a:lnTo>
                    <a:pt x="83" y="45"/>
                  </a:lnTo>
                  <a:lnTo>
                    <a:pt x="87" y="47"/>
                  </a:lnTo>
                  <a:lnTo>
                    <a:pt x="95" y="53"/>
                  </a:lnTo>
                  <a:lnTo>
                    <a:pt x="102" y="59"/>
                  </a:lnTo>
                  <a:lnTo>
                    <a:pt x="111" y="68"/>
                  </a:lnTo>
                  <a:lnTo>
                    <a:pt x="120" y="77"/>
                  </a:lnTo>
                  <a:lnTo>
                    <a:pt x="127" y="89"/>
                  </a:lnTo>
                  <a:lnTo>
                    <a:pt x="134" y="101"/>
                  </a:lnTo>
                  <a:lnTo>
                    <a:pt x="146" y="123"/>
                  </a:lnTo>
                  <a:lnTo>
                    <a:pt x="157" y="138"/>
                  </a:lnTo>
                  <a:lnTo>
                    <a:pt x="162" y="148"/>
                  </a:lnTo>
                  <a:lnTo>
                    <a:pt x="165" y="155"/>
                  </a:lnTo>
                  <a:lnTo>
                    <a:pt x="165" y="160"/>
                  </a:lnTo>
                  <a:lnTo>
                    <a:pt x="164" y="161"/>
                  </a:lnTo>
                  <a:lnTo>
                    <a:pt x="161" y="160"/>
                  </a:lnTo>
                  <a:lnTo>
                    <a:pt x="157" y="152"/>
                  </a:lnTo>
                  <a:lnTo>
                    <a:pt x="154" y="146"/>
                  </a:lnTo>
                  <a:lnTo>
                    <a:pt x="149" y="138"/>
                  </a:lnTo>
                  <a:lnTo>
                    <a:pt x="143" y="127"/>
                  </a:lnTo>
                  <a:lnTo>
                    <a:pt x="136" y="115"/>
                  </a:lnTo>
                  <a:lnTo>
                    <a:pt x="128" y="105"/>
                  </a:lnTo>
                  <a:lnTo>
                    <a:pt x="121" y="95"/>
                  </a:lnTo>
                  <a:lnTo>
                    <a:pt x="115" y="86"/>
                  </a:lnTo>
                  <a:lnTo>
                    <a:pt x="111" y="81"/>
                  </a:lnTo>
                  <a:lnTo>
                    <a:pt x="103" y="76"/>
                  </a:lnTo>
                  <a:lnTo>
                    <a:pt x="97" y="71"/>
                  </a:lnTo>
                  <a:lnTo>
                    <a:pt x="93" y="68"/>
                  </a:lnTo>
                  <a:lnTo>
                    <a:pt x="89" y="67"/>
                  </a:lnTo>
                  <a:lnTo>
                    <a:pt x="87" y="81"/>
                  </a:lnTo>
                  <a:lnTo>
                    <a:pt x="87" y="96"/>
                  </a:lnTo>
                  <a:lnTo>
                    <a:pt x="89" y="112"/>
                  </a:lnTo>
                  <a:lnTo>
                    <a:pt x="90" y="123"/>
                  </a:lnTo>
                  <a:lnTo>
                    <a:pt x="97" y="129"/>
                  </a:lnTo>
                  <a:lnTo>
                    <a:pt x="106" y="136"/>
                  </a:lnTo>
                  <a:lnTo>
                    <a:pt x="117" y="146"/>
                  </a:lnTo>
                  <a:lnTo>
                    <a:pt x="127" y="158"/>
                  </a:lnTo>
                  <a:lnTo>
                    <a:pt x="137" y="172"/>
                  </a:lnTo>
                  <a:lnTo>
                    <a:pt x="146" y="186"/>
                  </a:lnTo>
                  <a:lnTo>
                    <a:pt x="152" y="203"/>
                  </a:lnTo>
                  <a:lnTo>
                    <a:pt x="155" y="220"/>
                  </a:lnTo>
                  <a:lnTo>
                    <a:pt x="155" y="226"/>
                  </a:lnTo>
                  <a:lnTo>
                    <a:pt x="152" y="225"/>
                  </a:lnTo>
                  <a:lnTo>
                    <a:pt x="146" y="214"/>
                  </a:lnTo>
                  <a:lnTo>
                    <a:pt x="140" y="198"/>
                  </a:lnTo>
                  <a:lnTo>
                    <a:pt x="136" y="188"/>
                  </a:lnTo>
                  <a:lnTo>
                    <a:pt x="131" y="179"/>
                  </a:lnTo>
                  <a:lnTo>
                    <a:pt x="124" y="170"/>
                  </a:lnTo>
                  <a:lnTo>
                    <a:pt x="118" y="163"/>
                  </a:lnTo>
                  <a:lnTo>
                    <a:pt x="111" y="157"/>
                  </a:lnTo>
                  <a:lnTo>
                    <a:pt x="103" y="151"/>
                  </a:lnTo>
                  <a:lnTo>
                    <a:pt x="97" y="146"/>
                  </a:lnTo>
                  <a:lnTo>
                    <a:pt x="92" y="145"/>
                  </a:lnTo>
                  <a:lnTo>
                    <a:pt x="100" y="169"/>
                  </a:lnTo>
                  <a:lnTo>
                    <a:pt x="106" y="201"/>
                  </a:lnTo>
                  <a:lnTo>
                    <a:pt x="109" y="238"/>
                  </a:lnTo>
                  <a:lnTo>
                    <a:pt x="108" y="268"/>
                  </a:lnTo>
                  <a:lnTo>
                    <a:pt x="106" y="275"/>
                  </a:lnTo>
                  <a:lnTo>
                    <a:pt x="105" y="275"/>
                  </a:lnTo>
                  <a:lnTo>
                    <a:pt x="103" y="271"/>
                  </a:lnTo>
                  <a:lnTo>
                    <a:pt x="103" y="263"/>
                  </a:lnTo>
                  <a:lnTo>
                    <a:pt x="100" y="243"/>
                  </a:lnTo>
                  <a:lnTo>
                    <a:pt x="95" y="209"/>
                  </a:lnTo>
                  <a:lnTo>
                    <a:pt x="86" y="176"/>
                  </a:lnTo>
                  <a:lnTo>
                    <a:pt x="80" y="157"/>
                  </a:lnTo>
                  <a:lnTo>
                    <a:pt x="68" y="166"/>
                  </a:lnTo>
                  <a:lnTo>
                    <a:pt x="55" y="180"/>
                  </a:lnTo>
                  <a:lnTo>
                    <a:pt x="44" y="198"/>
                  </a:lnTo>
                  <a:lnTo>
                    <a:pt x="38" y="217"/>
                  </a:lnTo>
                  <a:lnTo>
                    <a:pt x="35" y="223"/>
                  </a:lnTo>
                  <a:lnTo>
                    <a:pt x="33" y="223"/>
                  </a:lnTo>
                  <a:lnTo>
                    <a:pt x="31" y="217"/>
                  </a:lnTo>
                  <a:lnTo>
                    <a:pt x="33" y="207"/>
                  </a:lnTo>
                  <a:lnTo>
                    <a:pt x="41" y="191"/>
                  </a:lnTo>
                  <a:lnTo>
                    <a:pt x="53" y="169"/>
                  </a:lnTo>
                  <a:lnTo>
                    <a:pt x="64" y="148"/>
                  </a:lnTo>
                  <a:lnTo>
                    <a:pt x="72" y="135"/>
                  </a:lnTo>
                  <a:lnTo>
                    <a:pt x="74" y="117"/>
                  </a:lnTo>
                  <a:lnTo>
                    <a:pt x="75" y="98"/>
                  </a:lnTo>
                  <a:lnTo>
                    <a:pt x="74" y="80"/>
                  </a:lnTo>
                  <a:lnTo>
                    <a:pt x="74" y="70"/>
                  </a:lnTo>
                  <a:lnTo>
                    <a:pt x="65" y="76"/>
                  </a:lnTo>
                  <a:lnTo>
                    <a:pt x="55" y="84"/>
                  </a:lnTo>
                  <a:lnTo>
                    <a:pt x="44" y="95"/>
                  </a:lnTo>
                  <a:lnTo>
                    <a:pt x="34" y="107"/>
                  </a:lnTo>
                  <a:lnTo>
                    <a:pt x="25" y="118"/>
                  </a:lnTo>
                  <a:lnTo>
                    <a:pt x="16" y="132"/>
                  </a:lnTo>
                  <a:lnTo>
                    <a:pt x="10" y="144"/>
                  </a:lnTo>
                  <a:lnTo>
                    <a:pt x="6" y="155"/>
                  </a:lnTo>
                  <a:lnTo>
                    <a:pt x="3" y="161"/>
                  </a:lnTo>
                  <a:lnTo>
                    <a:pt x="2" y="161"/>
                  </a:lnTo>
                  <a:lnTo>
                    <a:pt x="0" y="158"/>
                  </a:lnTo>
                  <a:lnTo>
                    <a:pt x="2" y="149"/>
                  </a:lnTo>
                  <a:lnTo>
                    <a:pt x="4" y="142"/>
                  </a:lnTo>
                  <a:lnTo>
                    <a:pt x="10" y="130"/>
                  </a:lnTo>
                  <a:lnTo>
                    <a:pt x="19" y="115"/>
                  </a:lnTo>
                  <a:lnTo>
                    <a:pt x="28" y="101"/>
                  </a:lnTo>
                  <a:lnTo>
                    <a:pt x="38" y="86"/>
                  </a:lnTo>
                  <a:lnTo>
                    <a:pt x="49" y="71"/>
                  </a:lnTo>
                  <a:lnTo>
                    <a:pt x="59" y="59"/>
                  </a:lnTo>
                  <a:lnTo>
                    <a:pt x="68" y="52"/>
                  </a:lnTo>
                  <a:lnTo>
                    <a:pt x="72" y="43"/>
                  </a:lnTo>
                  <a:lnTo>
                    <a:pt x="72" y="30"/>
                  </a:lnTo>
                  <a:lnTo>
                    <a:pt x="69" y="19"/>
                  </a:lnTo>
                  <a:lnTo>
                    <a:pt x="68" y="12"/>
                  </a:lnTo>
                  <a:lnTo>
                    <a:pt x="68" y="8"/>
                  </a:lnTo>
                  <a:lnTo>
                    <a:pt x="68" y="6"/>
                  </a:lnTo>
                  <a:lnTo>
                    <a:pt x="69" y="3"/>
                  </a:lnTo>
                  <a:lnTo>
                    <a:pt x="71" y="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57" name="Freeform 362"/>
            <p:cNvSpPr>
              <a:spLocks/>
            </p:cNvSpPr>
            <p:nvPr/>
          </p:nvSpPr>
          <p:spPr bwMode="auto">
            <a:xfrm>
              <a:off x="1423" y="1739"/>
              <a:ext cx="199" cy="285"/>
            </a:xfrm>
            <a:custGeom>
              <a:avLst/>
              <a:gdLst>
                <a:gd name="T0" fmla="*/ 6 w 199"/>
                <a:gd name="T1" fmla="*/ 272 h 285"/>
                <a:gd name="T2" fmla="*/ 22 w 199"/>
                <a:gd name="T3" fmla="*/ 233 h 285"/>
                <a:gd name="T4" fmla="*/ 34 w 199"/>
                <a:gd name="T5" fmla="*/ 207 h 285"/>
                <a:gd name="T6" fmla="*/ 50 w 199"/>
                <a:gd name="T7" fmla="*/ 170 h 285"/>
                <a:gd name="T8" fmla="*/ 47 w 199"/>
                <a:gd name="T9" fmla="*/ 152 h 285"/>
                <a:gd name="T10" fmla="*/ 37 w 199"/>
                <a:gd name="T11" fmla="*/ 137 h 285"/>
                <a:gd name="T12" fmla="*/ 35 w 199"/>
                <a:gd name="T13" fmla="*/ 120 h 285"/>
                <a:gd name="T14" fmla="*/ 38 w 199"/>
                <a:gd name="T15" fmla="*/ 124 h 285"/>
                <a:gd name="T16" fmla="*/ 46 w 199"/>
                <a:gd name="T17" fmla="*/ 134 h 285"/>
                <a:gd name="T18" fmla="*/ 57 w 199"/>
                <a:gd name="T19" fmla="*/ 142 h 285"/>
                <a:gd name="T20" fmla="*/ 68 w 199"/>
                <a:gd name="T21" fmla="*/ 136 h 285"/>
                <a:gd name="T22" fmla="*/ 84 w 199"/>
                <a:gd name="T23" fmla="*/ 118 h 285"/>
                <a:gd name="T24" fmla="*/ 99 w 199"/>
                <a:gd name="T25" fmla="*/ 100 h 285"/>
                <a:gd name="T26" fmla="*/ 108 w 199"/>
                <a:gd name="T27" fmla="*/ 86 h 285"/>
                <a:gd name="T28" fmla="*/ 111 w 199"/>
                <a:gd name="T29" fmla="*/ 71 h 285"/>
                <a:gd name="T30" fmla="*/ 102 w 199"/>
                <a:gd name="T31" fmla="*/ 37 h 285"/>
                <a:gd name="T32" fmla="*/ 91 w 199"/>
                <a:gd name="T33" fmla="*/ 18 h 285"/>
                <a:gd name="T34" fmla="*/ 90 w 199"/>
                <a:gd name="T35" fmla="*/ 13 h 285"/>
                <a:gd name="T36" fmla="*/ 102 w 199"/>
                <a:gd name="T37" fmla="*/ 25 h 285"/>
                <a:gd name="T38" fmla="*/ 117 w 199"/>
                <a:gd name="T39" fmla="*/ 58 h 285"/>
                <a:gd name="T40" fmla="*/ 128 w 199"/>
                <a:gd name="T41" fmla="*/ 53 h 285"/>
                <a:gd name="T42" fmla="*/ 150 w 199"/>
                <a:gd name="T43" fmla="*/ 13 h 285"/>
                <a:gd name="T44" fmla="*/ 167 w 199"/>
                <a:gd name="T45" fmla="*/ 0 h 285"/>
                <a:gd name="T46" fmla="*/ 167 w 199"/>
                <a:gd name="T47" fmla="*/ 4 h 285"/>
                <a:gd name="T48" fmla="*/ 155 w 199"/>
                <a:gd name="T49" fmla="*/ 24 h 285"/>
                <a:gd name="T50" fmla="*/ 133 w 199"/>
                <a:gd name="T51" fmla="*/ 69 h 285"/>
                <a:gd name="T52" fmla="*/ 134 w 199"/>
                <a:gd name="T53" fmla="*/ 78 h 285"/>
                <a:gd name="T54" fmla="*/ 153 w 199"/>
                <a:gd name="T55" fmla="*/ 72 h 285"/>
                <a:gd name="T56" fmla="*/ 168 w 199"/>
                <a:gd name="T57" fmla="*/ 68 h 285"/>
                <a:gd name="T58" fmla="*/ 180 w 199"/>
                <a:gd name="T59" fmla="*/ 62 h 285"/>
                <a:gd name="T60" fmla="*/ 192 w 199"/>
                <a:gd name="T61" fmla="*/ 55 h 285"/>
                <a:gd name="T62" fmla="*/ 199 w 199"/>
                <a:gd name="T63" fmla="*/ 55 h 285"/>
                <a:gd name="T64" fmla="*/ 189 w 199"/>
                <a:gd name="T65" fmla="*/ 63 h 285"/>
                <a:gd name="T66" fmla="*/ 171 w 199"/>
                <a:gd name="T67" fmla="*/ 75 h 285"/>
                <a:gd name="T68" fmla="*/ 148 w 199"/>
                <a:gd name="T69" fmla="*/ 87 h 285"/>
                <a:gd name="T70" fmla="*/ 127 w 199"/>
                <a:gd name="T71" fmla="*/ 95 h 285"/>
                <a:gd name="T72" fmla="*/ 112 w 199"/>
                <a:gd name="T73" fmla="*/ 102 h 285"/>
                <a:gd name="T74" fmla="*/ 94 w 199"/>
                <a:gd name="T75" fmla="*/ 124 h 285"/>
                <a:gd name="T76" fmla="*/ 94 w 199"/>
                <a:gd name="T77" fmla="*/ 134 h 285"/>
                <a:gd name="T78" fmla="*/ 102 w 199"/>
                <a:gd name="T79" fmla="*/ 139 h 285"/>
                <a:gd name="T80" fmla="*/ 99 w 199"/>
                <a:gd name="T81" fmla="*/ 143 h 285"/>
                <a:gd name="T82" fmla="*/ 90 w 199"/>
                <a:gd name="T83" fmla="*/ 151 h 285"/>
                <a:gd name="T84" fmla="*/ 84 w 199"/>
                <a:gd name="T85" fmla="*/ 152 h 285"/>
                <a:gd name="T86" fmla="*/ 80 w 199"/>
                <a:gd name="T87" fmla="*/ 152 h 285"/>
                <a:gd name="T88" fmla="*/ 75 w 199"/>
                <a:gd name="T89" fmla="*/ 158 h 285"/>
                <a:gd name="T90" fmla="*/ 62 w 199"/>
                <a:gd name="T91" fmla="*/ 183 h 285"/>
                <a:gd name="T92" fmla="*/ 46 w 199"/>
                <a:gd name="T93" fmla="*/ 216 h 285"/>
                <a:gd name="T94" fmla="*/ 37 w 199"/>
                <a:gd name="T95" fmla="*/ 245 h 285"/>
                <a:gd name="T96" fmla="*/ 32 w 199"/>
                <a:gd name="T97" fmla="*/ 262 h 285"/>
                <a:gd name="T98" fmla="*/ 26 w 199"/>
                <a:gd name="T99" fmla="*/ 273 h 285"/>
                <a:gd name="T100" fmla="*/ 19 w 199"/>
                <a:gd name="T101" fmla="*/ 279 h 285"/>
                <a:gd name="T102" fmla="*/ 4 w 199"/>
                <a:gd name="T103" fmla="*/ 284 h 2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9"/>
                <a:gd name="T157" fmla="*/ 0 h 285"/>
                <a:gd name="T158" fmla="*/ 199 w 199"/>
                <a:gd name="T159" fmla="*/ 285 h 28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9" h="285">
                  <a:moveTo>
                    <a:pt x="0" y="285"/>
                  </a:moveTo>
                  <a:lnTo>
                    <a:pt x="6" y="272"/>
                  </a:lnTo>
                  <a:lnTo>
                    <a:pt x="15" y="253"/>
                  </a:lnTo>
                  <a:lnTo>
                    <a:pt x="22" y="233"/>
                  </a:lnTo>
                  <a:lnTo>
                    <a:pt x="28" y="220"/>
                  </a:lnTo>
                  <a:lnTo>
                    <a:pt x="34" y="207"/>
                  </a:lnTo>
                  <a:lnTo>
                    <a:pt x="41" y="188"/>
                  </a:lnTo>
                  <a:lnTo>
                    <a:pt x="50" y="170"/>
                  </a:lnTo>
                  <a:lnTo>
                    <a:pt x="54" y="160"/>
                  </a:lnTo>
                  <a:lnTo>
                    <a:pt x="47" y="152"/>
                  </a:lnTo>
                  <a:lnTo>
                    <a:pt x="41" y="145"/>
                  </a:lnTo>
                  <a:lnTo>
                    <a:pt x="37" y="137"/>
                  </a:lnTo>
                  <a:lnTo>
                    <a:pt x="35" y="127"/>
                  </a:lnTo>
                  <a:lnTo>
                    <a:pt x="35" y="120"/>
                  </a:lnTo>
                  <a:lnTo>
                    <a:pt x="37" y="120"/>
                  </a:lnTo>
                  <a:lnTo>
                    <a:pt x="38" y="124"/>
                  </a:lnTo>
                  <a:lnTo>
                    <a:pt x="41" y="130"/>
                  </a:lnTo>
                  <a:lnTo>
                    <a:pt x="46" y="134"/>
                  </a:lnTo>
                  <a:lnTo>
                    <a:pt x="52" y="139"/>
                  </a:lnTo>
                  <a:lnTo>
                    <a:pt x="57" y="142"/>
                  </a:lnTo>
                  <a:lnTo>
                    <a:pt x="62" y="143"/>
                  </a:lnTo>
                  <a:lnTo>
                    <a:pt x="68" y="136"/>
                  </a:lnTo>
                  <a:lnTo>
                    <a:pt x="77" y="129"/>
                  </a:lnTo>
                  <a:lnTo>
                    <a:pt x="84" y="118"/>
                  </a:lnTo>
                  <a:lnTo>
                    <a:pt x="91" y="109"/>
                  </a:lnTo>
                  <a:lnTo>
                    <a:pt x="99" y="100"/>
                  </a:lnTo>
                  <a:lnTo>
                    <a:pt x="105" y="93"/>
                  </a:lnTo>
                  <a:lnTo>
                    <a:pt x="108" y="86"/>
                  </a:lnTo>
                  <a:lnTo>
                    <a:pt x="111" y="81"/>
                  </a:lnTo>
                  <a:lnTo>
                    <a:pt x="111" y="71"/>
                  </a:lnTo>
                  <a:lnTo>
                    <a:pt x="108" y="53"/>
                  </a:lnTo>
                  <a:lnTo>
                    <a:pt x="102" y="37"/>
                  </a:lnTo>
                  <a:lnTo>
                    <a:pt x="96" y="25"/>
                  </a:lnTo>
                  <a:lnTo>
                    <a:pt x="91" y="18"/>
                  </a:lnTo>
                  <a:lnTo>
                    <a:pt x="88" y="13"/>
                  </a:lnTo>
                  <a:lnTo>
                    <a:pt x="90" y="13"/>
                  </a:lnTo>
                  <a:lnTo>
                    <a:pt x="94" y="16"/>
                  </a:lnTo>
                  <a:lnTo>
                    <a:pt x="102" y="25"/>
                  </a:lnTo>
                  <a:lnTo>
                    <a:pt x="111" y="41"/>
                  </a:lnTo>
                  <a:lnTo>
                    <a:pt x="117" y="58"/>
                  </a:lnTo>
                  <a:lnTo>
                    <a:pt x="119" y="71"/>
                  </a:lnTo>
                  <a:lnTo>
                    <a:pt x="128" y="53"/>
                  </a:lnTo>
                  <a:lnTo>
                    <a:pt x="140" y="32"/>
                  </a:lnTo>
                  <a:lnTo>
                    <a:pt x="150" y="13"/>
                  </a:lnTo>
                  <a:lnTo>
                    <a:pt x="161" y="3"/>
                  </a:lnTo>
                  <a:lnTo>
                    <a:pt x="167" y="0"/>
                  </a:lnTo>
                  <a:lnTo>
                    <a:pt x="168" y="0"/>
                  </a:lnTo>
                  <a:lnTo>
                    <a:pt x="167" y="4"/>
                  </a:lnTo>
                  <a:lnTo>
                    <a:pt x="162" y="9"/>
                  </a:lnTo>
                  <a:lnTo>
                    <a:pt x="155" y="24"/>
                  </a:lnTo>
                  <a:lnTo>
                    <a:pt x="145" y="47"/>
                  </a:lnTo>
                  <a:lnTo>
                    <a:pt x="133" y="69"/>
                  </a:lnTo>
                  <a:lnTo>
                    <a:pt x="125" y="81"/>
                  </a:lnTo>
                  <a:lnTo>
                    <a:pt x="134" y="78"/>
                  </a:lnTo>
                  <a:lnTo>
                    <a:pt x="145" y="75"/>
                  </a:lnTo>
                  <a:lnTo>
                    <a:pt x="153" y="72"/>
                  </a:lnTo>
                  <a:lnTo>
                    <a:pt x="161" y="69"/>
                  </a:lnTo>
                  <a:lnTo>
                    <a:pt x="168" y="68"/>
                  </a:lnTo>
                  <a:lnTo>
                    <a:pt x="176" y="65"/>
                  </a:lnTo>
                  <a:lnTo>
                    <a:pt x="180" y="62"/>
                  </a:lnTo>
                  <a:lnTo>
                    <a:pt x="184" y="59"/>
                  </a:lnTo>
                  <a:lnTo>
                    <a:pt x="192" y="55"/>
                  </a:lnTo>
                  <a:lnTo>
                    <a:pt x="198" y="53"/>
                  </a:lnTo>
                  <a:lnTo>
                    <a:pt x="199" y="55"/>
                  </a:lnTo>
                  <a:lnTo>
                    <a:pt x="195" y="59"/>
                  </a:lnTo>
                  <a:lnTo>
                    <a:pt x="189" y="63"/>
                  </a:lnTo>
                  <a:lnTo>
                    <a:pt x="181" y="68"/>
                  </a:lnTo>
                  <a:lnTo>
                    <a:pt x="171" y="75"/>
                  </a:lnTo>
                  <a:lnTo>
                    <a:pt x="159" y="81"/>
                  </a:lnTo>
                  <a:lnTo>
                    <a:pt x="148" y="87"/>
                  </a:lnTo>
                  <a:lnTo>
                    <a:pt x="136" y="92"/>
                  </a:lnTo>
                  <a:lnTo>
                    <a:pt x="127" y="95"/>
                  </a:lnTo>
                  <a:lnTo>
                    <a:pt x="121" y="96"/>
                  </a:lnTo>
                  <a:lnTo>
                    <a:pt x="112" y="102"/>
                  </a:lnTo>
                  <a:lnTo>
                    <a:pt x="102" y="112"/>
                  </a:lnTo>
                  <a:lnTo>
                    <a:pt x="94" y="124"/>
                  </a:lnTo>
                  <a:lnTo>
                    <a:pt x="91" y="131"/>
                  </a:lnTo>
                  <a:lnTo>
                    <a:pt x="94" y="134"/>
                  </a:lnTo>
                  <a:lnTo>
                    <a:pt x="97" y="137"/>
                  </a:lnTo>
                  <a:lnTo>
                    <a:pt x="102" y="139"/>
                  </a:lnTo>
                  <a:lnTo>
                    <a:pt x="105" y="139"/>
                  </a:lnTo>
                  <a:lnTo>
                    <a:pt x="99" y="143"/>
                  </a:lnTo>
                  <a:lnTo>
                    <a:pt x="94" y="146"/>
                  </a:lnTo>
                  <a:lnTo>
                    <a:pt x="90" y="151"/>
                  </a:lnTo>
                  <a:lnTo>
                    <a:pt x="87" y="154"/>
                  </a:lnTo>
                  <a:lnTo>
                    <a:pt x="84" y="152"/>
                  </a:lnTo>
                  <a:lnTo>
                    <a:pt x="81" y="152"/>
                  </a:lnTo>
                  <a:lnTo>
                    <a:pt x="80" y="152"/>
                  </a:lnTo>
                  <a:lnTo>
                    <a:pt x="75" y="158"/>
                  </a:lnTo>
                  <a:lnTo>
                    <a:pt x="69" y="170"/>
                  </a:lnTo>
                  <a:lnTo>
                    <a:pt x="62" y="183"/>
                  </a:lnTo>
                  <a:lnTo>
                    <a:pt x="53" y="199"/>
                  </a:lnTo>
                  <a:lnTo>
                    <a:pt x="46" y="216"/>
                  </a:lnTo>
                  <a:lnTo>
                    <a:pt x="40" y="231"/>
                  </a:lnTo>
                  <a:lnTo>
                    <a:pt x="37" y="245"/>
                  </a:lnTo>
                  <a:lnTo>
                    <a:pt x="35" y="256"/>
                  </a:lnTo>
                  <a:lnTo>
                    <a:pt x="32" y="262"/>
                  </a:lnTo>
                  <a:lnTo>
                    <a:pt x="29" y="267"/>
                  </a:lnTo>
                  <a:lnTo>
                    <a:pt x="26" y="273"/>
                  </a:lnTo>
                  <a:lnTo>
                    <a:pt x="23" y="276"/>
                  </a:lnTo>
                  <a:lnTo>
                    <a:pt x="19" y="279"/>
                  </a:lnTo>
                  <a:lnTo>
                    <a:pt x="12" y="282"/>
                  </a:lnTo>
                  <a:lnTo>
                    <a:pt x="4" y="284"/>
                  </a:lnTo>
                  <a:lnTo>
                    <a:pt x="0" y="285"/>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58" name="Freeform 363"/>
            <p:cNvSpPr>
              <a:spLocks/>
            </p:cNvSpPr>
            <p:nvPr/>
          </p:nvSpPr>
          <p:spPr bwMode="auto">
            <a:xfrm>
              <a:off x="1132" y="2193"/>
              <a:ext cx="128" cy="220"/>
            </a:xfrm>
            <a:custGeom>
              <a:avLst/>
              <a:gdLst>
                <a:gd name="T0" fmla="*/ 84 w 128"/>
                <a:gd name="T1" fmla="*/ 13 h 220"/>
                <a:gd name="T2" fmla="*/ 71 w 128"/>
                <a:gd name="T3" fmla="*/ 38 h 220"/>
                <a:gd name="T4" fmla="*/ 61 w 128"/>
                <a:gd name="T5" fmla="*/ 46 h 220"/>
                <a:gd name="T6" fmla="*/ 40 w 128"/>
                <a:gd name="T7" fmla="*/ 53 h 220"/>
                <a:gd name="T8" fmla="*/ 19 w 128"/>
                <a:gd name="T9" fmla="*/ 65 h 220"/>
                <a:gd name="T10" fmla="*/ 4 w 128"/>
                <a:gd name="T11" fmla="*/ 75 h 220"/>
                <a:gd name="T12" fmla="*/ 0 w 128"/>
                <a:gd name="T13" fmla="*/ 84 h 220"/>
                <a:gd name="T14" fmla="*/ 1 w 128"/>
                <a:gd name="T15" fmla="*/ 85 h 220"/>
                <a:gd name="T16" fmla="*/ 10 w 128"/>
                <a:gd name="T17" fmla="*/ 81 h 220"/>
                <a:gd name="T18" fmla="*/ 24 w 128"/>
                <a:gd name="T19" fmla="*/ 72 h 220"/>
                <a:gd name="T20" fmla="*/ 41 w 128"/>
                <a:gd name="T21" fmla="*/ 63 h 220"/>
                <a:gd name="T22" fmla="*/ 58 w 128"/>
                <a:gd name="T23" fmla="*/ 56 h 220"/>
                <a:gd name="T24" fmla="*/ 61 w 128"/>
                <a:gd name="T25" fmla="*/ 65 h 220"/>
                <a:gd name="T26" fmla="*/ 55 w 128"/>
                <a:gd name="T27" fmla="*/ 94 h 220"/>
                <a:gd name="T28" fmla="*/ 47 w 128"/>
                <a:gd name="T29" fmla="*/ 109 h 220"/>
                <a:gd name="T30" fmla="*/ 34 w 128"/>
                <a:gd name="T31" fmla="*/ 124 h 220"/>
                <a:gd name="T32" fmla="*/ 18 w 128"/>
                <a:gd name="T33" fmla="*/ 140 h 220"/>
                <a:gd name="T34" fmla="*/ 7 w 128"/>
                <a:gd name="T35" fmla="*/ 152 h 220"/>
                <a:gd name="T36" fmla="*/ 4 w 128"/>
                <a:gd name="T37" fmla="*/ 161 h 220"/>
                <a:gd name="T38" fmla="*/ 7 w 128"/>
                <a:gd name="T39" fmla="*/ 164 h 220"/>
                <a:gd name="T40" fmla="*/ 18 w 128"/>
                <a:gd name="T41" fmla="*/ 150 h 220"/>
                <a:gd name="T42" fmla="*/ 44 w 128"/>
                <a:gd name="T43" fmla="*/ 127 h 220"/>
                <a:gd name="T44" fmla="*/ 55 w 128"/>
                <a:gd name="T45" fmla="*/ 137 h 220"/>
                <a:gd name="T46" fmla="*/ 59 w 128"/>
                <a:gd name="T47" fmla="*/ 196 h 220"/>
                <a:gd name="T48" fmla="*/ 64 w 128"/>
                <a:gd name="T49" fmla="*/ 218 h 220"/>
                <a:gd name="T50" fmla="*/ 65 w 128"/>
                <a:gd name="T51" fmla="*/ 218 h 220"/>
                <a:gd name="T52" fmla="*/ 65 w 128"/>
                <a:gd name="T53" fmla="*/ 192 h 220"/>
                <a:gd name="T54" fmla="*/ 64 w 128"/>
                <a:gd name="T55" fmla="*/ 128 h 220"/>
                <a:gd name="T56" fmla="*/ 68 w 128"/>
                <a:gd name="T57" fmla="*/ 108 h 220"/>
                <a:gd name="T58" fmla="*/ 71 w 128"/>
                <a:gd name="T59" fmla="*/ 109 h 220"/>
                <a:gd name="T60" fmla="*/ 78 w 128"/>
                <a:gd name="T61" fmla="*/ 127 h 220"/>
                <a:gd name="T62" fmla="*/ 105 w 128"/>
                <a:gd name="T63" fmla="*/ 158 h 220"/>
                <a:gd name="T64" fmla="*/ 120 w 128"/>
                <a:gd name="T65" fmla="*/ 165 h 220"/>
                <a:gd name="T66" fmla="*/ 114 w 128"/>
                <a:gd name="T67" fmla="*/ 156 h 220"/>
                <a:gd name="T68" fmla="*/ 100 w 128"/>
                <a:gd name="T69" fmla="*/ 139 h 220"/>
                <a:gd name="T70" fmla="*/ 81 w 128"/>
                <a:gd name="T71" fmla="*/ 112 h 220"/>
                <a:gd name="T72" fmla="*/ 75 w 128"/>
                <a:gd name="T73" fmla="*/ 91 h 220"/>
                <a:gd name="T74" fmla="*/ 77 w 128"/>
                <a:gd name="T75" fmla="*/ 65 h 220"/>
                <a:gd name="T76" fmla="*/ 80 w 128"/>
                <a:gd name="T77" fmla="*/ 54 h 220"/>
                <a:gd name="T78" fmla="*/ 84 w 128"/>
                <a:gd name="T79" fmla="*/ 57 h 220"/>
                <a:gd name="T80" fmla="*/ 97 w 128"/>
                <a:gd name="T81" fmla="*/ 71 h 220"/>
                <a:gd name="T82" fmla="*/ 120 w 128"/>
                <a:gd name="T83" fmla="*/ 91 h 220"/>
                <a:gd name="T84" fmla="*/ 128 w 128"/>
                <a:gd name="T85" fmla="*/ 97 h 220"/>
                <a:gd name="T86" fmla="*/ 120 w 128"/>
                <a:gd name="T87" fmla="*/ 85 h 220"/>
                <a:gd name="T88" fmla="*/ 108 w 128"/>
                <a:gd name="T89" fmla="*/ 71 h 220"/>
                <a:gd name="T90" fmla="*/ 95 w 128"/>
                <a:gd name="T91" fmla="*/ 54 h 220"/>
                <a:gd name="T92" fmla="*/ 90 w 128"/>
                <a:gd name="T93" fmla="*/ 44 h 220"/>
                <a:gd name="T94" fmla="*/ 90 w 128"/>
                <a:gd name="T95" fmla="*/ 22 h 220"/>
                <a:gd name="T96" fmla="*/ 97 w 128"/>
                <a:gd name="T97" fmla="*/ 3 h 220"/>
                <a:gd name="T98" fmla="*/ 95 w 128"/>
                <a:gd name="T99" fmla="*/ 0 h 2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0"/>
                <a:gd name="T152" fmla="*/ 128 w 128"/>
                <a:gd name="T153" fmla="*/ 220 h 22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0">
                  <a:moveTo>
                    <a:pt x="90" y="4"/>
                  </a:moveTo>
                  <a:lnTo>
                    <a:pt x="84" y="13"/>
                  </a:lnTo>
                  <a:lnTo>
                    <a:pt x="77" y="26"/>
                  </a:lnTo>
                  <a:lnTo>
                    <a:pt x="71" y="38"/>
                  </a:lnTo>
                  <a:lnTo>
                    <a:pt x="68" y="46"/>
                  </a:lnTo>
                  <a:lnTo>
                    <a:pt x="61" y="46"/>
                  </a:lnTo>
                  <a:lnTo>
                    <a:pt x="52" y="48"/>
                  </a:lnTo>
                  <a:lnTo>
                    <a:pt x="40" y="53"/>
                  </a:lnTo>
                  <a:lnTo>
                    <a:pt x="30" y="59"/>
                  </a:lnTo>
                  <a:lnTo>
                    <a:pt x="19" y="65"/>
                  </a:lnTo>
                  <a:lnTo>
                    <a:pt x="10" y="71"/>
                  </a:lnTo>
                  <a:lnTo>
                    <a:pt x="4" y="75"/>
                  </a:lnTo>
                  <a:lnTo>
                    <a:pt x="1" y="80"/>
                  </a:lnTo>
                  <a:lnTo>
                    <a:pt x="0" y="84"/>
                  </a:lnTo>
                  <a:lnTo>
                    <a:pt x="0" y="85"/>
                  </a:lnTo>
                  <a:lnTo>
                    <a:pt x="1" y="85"/>
                  </a:lnTo>
                  <a:lnTo>
                    <a:pt x="6" y="82"/>
                  </a:lnTo>
                  <a:lnTo>
                    <a:pt x="10" y="81"/>
                  </a:lnTo>
                  <a:lnTo>
                    <a:pt x="16" y="77"/>
                  </a:lnTo>
                  <a:lnTo>
                    <a:pt x="24" y="72"/>
                  </a:lnTo>
                  <a:lnTo>
                    <a:pt x="32" y="68"/>
                  </a:lnTo>
                  <a:lnTo>
                    <a:pt x="41" y="63"/>
                  </a:lnTo>
                  <a:lnTo>
                    <a:pt x="50" y="59"/>
                  </a:lnTo>
                  <a:lnTo>
                    <a:pt x="58" y="56"/>
                  </a:lnTo>
                  <a:lnTo>
                    <a:pt x="64" y="54"/>
                  </a:lnTo>
                  <a:lnTo>
                    <a:pt x="61" y="65"/>
                  </a:lnTo>
                  <a:lnTo>
                    <a:pt x="58" y="80"/>
                  </a:lnTo>
                  <a:lnTo>
                    <a:pt x="55" y="94"/>
                  </a:lnTo>
                  <a:lnTo>
                    <a:pt x="53" y="103"/>
                  </a:lnTo>
                  <a:lnTo>
                    <a:pt x="47" y="109"/>
                  </a:lnTo>
                  <a:lnTo>
                    <a:pt x="41" y="115"/>
                  </a:lnTo>
                  <a:lnTo>
                    <a:pt x="34" y="124"/>
                  </a:lnTo>
                  <a:lnTo>
                    <a:pt x="25" y="131"/>
                  </a:lnTo>
                  <a:lnTo>
                    <a:pt x="18" y="140"/>
                  </a:lnTo>
                  <a:lnTo>
                    <a:pt x="12" y="146"/>
                  </a:lnTo>
                  <a:lnTo>
                    <a:pt x="7" y="152"/>
                  </a:lnTo>
                  <a:lnTo>
                    <a:pt x="4" y="156"/>
                  </a:lnTo>
                  <a:lnTo>
                    <a:pt x="4" y="161"/>
                  </a:lnTo>
                  <a:lnTo>
                    <a:pt x="4" y="164"/>
                  </a:lnTo>
                  <a:lnTo>
                    <a:pt x="7" y="164"/>
                  </a:lnTo>
                  <a:lnTo>
                    <a:pt x="10" y="159"/>
                  </a:lnTo>
                  <a:lnTo>
                    <a:pt x="18" y="150"/>
                  </a:lnTo>
                  <a:lnTo>
                    <a:pt x="31" y="137"/>
                  </a:lnTo>
                  <a:lnTo>
                    <a:pt x="44" y="127"/>
                  </a:lnTo>
                  <a:lnTo>
                    <a:pt x="53" y="119"/>
                  </a:lnTo>
                  <a:lnTo>
                    <a:pt x="55" y="137"/>
                  </a:lnTo>
                  <a:lnTo>
                    <a:pt x="56" y="167"/>
                  </a:lnTo>
                  <a:lnTo>
                    <a:pt x="59" y="196"/>
                  </a:lnTo>
                  <a:lnTo>
                    <a:pt x="62" y="213"/>
                  </a:lnTo>
                  <a:lnTo>
                    <a:pt x="64" y="218"/>
                  </a:lnTo>
                  <a:lnTo>
                    <a:pt x="65" y="220"/>
                  </a:lnTo>
                  <a:lnTo>
                    <a:pt x="65" y="218"/>
                  </a:lnTo>
                  <a:lnTo>
                    <a:pt x="66" y="211"/>
                  </a:lnTo>
                  <a:lnTo>
                    <a:pt x="65" y="192"/>
                  </a:lnTo>
                  <a:lnTo>
                    <a:pt x="65" y="159"/>
                  </a:lnTo>
                  <a:lnTo>
                    <a:pt x="64" y="128"/>
                  </a:lnTo>
                  <a:lnTo>
                    <a:pt x="66" y="109"/>
                  </a:lnTo>
                  <a:lnTo>
                    <a:pt x="68" y="108"/>
                  </a:lnTo>
                  <a:lnTo>
                    <a:pt x="69" y="108"/>
                  </a:lnTo>
                  <a:lnTo>
                    <a:pt x="71" y="109"/>
                  </a:lnTo>
                  <a:lnTo>
                    <a:pt x="72" y="115"/>
                  </a:lnTo>
                  <a:lnTo>
                    <a:pt x="78" y="127"/>
                  </a:lnTo>
                  <a:lnTo>
                    <a:pt x="92" y="142"/>
                  </a:lnTo>
                  <a:lnTo>
                    <a:pt x="105" y="158"/>
                  </a:lnTo>
                  <a:lnTo>
                    <a:pt x="115" y="165"/>
                  </a:lnTo>
                  <a:lnTo>
                    <a:pt x="120" y="165"/>
                  </a:lnTo>
                  <a:lnTo>
                    <a:pt x="118" y="162"/>
                  </a:lnTo>
                  <a:lnTo>
                    <a:pt x="114" y="156"/>
                  </a:lnTo>
                  <a:lnTo>
                    <a:pt x="108" y="149"/>
                  </a:lnTo>
                  <a:lnTo>
                    <a:pt x="100" y="139"/>
                  </a:lnTo>
                  <a:lnTo>
                    <a:pt x="90" y="125"/>
                  </a:lnTo>
                  <a:lnTo>
                    <a:pt x="81" y="112"/>
                  </a:lnTo>
                  <a:lnTo>
                    <a:pt x="75" y="102"/>
                  </a:lnTo>
                  <a:lnTo>
                    <a:pt x="75" y="91"/>
                  </a:lnTo>
                  <a:lnTo>
                    <a:pt x="75" y="78"/>
                  </a:lnTo>
                  <a:lnTo>
                    <a:pt x="77" y="65"/>
                  </a:lnTo>
                  <a:lnTo>
                    <a:pt x="78" y="57"/>
                  </a:lnTo>
                  <a:lnTo>
                    <a:pt x="80" y="54"/>
                  </a:lnTo>
                  <a:lnTo>
                    <a:pt x="81" y="54"/>
                  </a:lnTo>
                  <a:lnTo>
                    <a:pt x="84" y="57"/>
                  </a:lnTo>
                  <a:lnTo>
                    <a:pt x="89" y="62"/>
                  </a:lnTo>
                  <a:lnTo>
                    <a:pt x="97" y="71"/>
                  </a:lnTo>
                  <a:lnTo>
                    <a:pt x="108" y="81"/>
                  </a:lnTo>
                  <a:lnTo>
                    <a:pt x="120" y="91"/>
                  </a:lnTo>
                  <a:lnTo>
                    <a:pt x="127" y="97"/>
                  </a:lnTo>
                  <a:lnTo>
                    <a:pt x="128" y="97"/>
                  </a:lnTo>
                  <a:lnTo>
                    <a:pt x="126" y="91"/>
                  </a:lnTo>
                  <a:lnTo>
                    <a:pt x="120" y="85"/>
                  </a:lnTo>
                  <a:lnTo>
                    <a:pt x="114" y="78"/>
                  </a:lnTo>
                  <a:lnTo>
                    <a:pt x="108" y="71"/>
                  </a:lnTo>
                  <a:lnTo>
                    <a:pt x="100" y="62"/>
                  </a:lnTo>
                  <a:lnTo>
                    <a:pt x="95" y="54"/>
                  </a:lnTo>
                  <a:lnTo>
                    <a:pt x="92" y="50"/>
                  </a:lnTo>
                  <a:lnTo>
                    <a:pt x="90" y="44"/>
                  </a:lnTo>
                  <a:lnTo>
                    <a:pt x="89" y="34"/>
                  </a:lnTo>
                  <a:lnTo>
                    <a:pt x="90" y="22"/>
                  </a:lnTo>
                  <a:lnTo>
                    <a:pt x="95" y="10"/>
                  </a:lnTo>
                  <a:lnTo>
                    <a:pt x="97" y="3"/>
                  </a:lnTo>
                  <a:lnTo>
                    <a:pt x="97" y="0"/>
                  </a:lnTo>
                  <a:lnTo>
                    <a:pt x="95" y="0"/>
                  </a:lnTo>
                  <a:lnTo>
                    <a:pt x="90" y="4"/>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sp>
          <p:nvSpPr>
            <p:cNvPr id="8359" name="Freeform 364"/>
            <p:cNvSpPr>
              <a:spLocks/>
            </p:cNvSpPr>
            <p:nvPr/>
          </p:nvSpPr>
          <p:spPr bwMode="auto">
            <a:xfrm>
              <a:off x="1585" y="2094"/>
              <a:ext cx="256" cy="202"/>
            </a:xfrm>
            <a:custGeom>
              <a:avLst/>
              <a:gdLst>
                <a:gd name="T0" fmla="*/ 5 w 256"/>
                <a:gd name="T1" fmla="*/ 20 h 202"/>
                <a:gd name="T2" fmla="*/ 19 w 256"/>
                <a:gd name="T3" fmla="*/ 32 h 202"/>
                <a:gd name="T4" fmla="*/ 30 w 256"/>
                <a:gd name="T5" fmla="*/ 40 h 202"/>
                <a:gd name="T6" fmla="*/ 50 w 256"/>
                <a:gd name="T7" fmla="*/ 48 h 202"/>
                <a:gd name="T8" fmla="*/ 56 w 256"/>
                <a:gd name="T9" fmla="*/ 74 h 202"/>
                <a:gd name="T10" fmla="*/ 58 w 256"/>
                <a:gd name="T11" fmla="*/ 113 h 202"/>
                <a:gd name="T12" fmla="*/ 62 w 256"/>
                <a:gd name="T13" fmla="*/ 134 h 202"/>
                <a:gd name="T14" fmla="*/ 65 w 256"/>
                <a:gd name="T15" fmla="*/ 128 h 202"/>
                <a:gd name="T16" fmla="*/ 64 w 256"/>
                <a:gd name="T17" fmla="*/ 108 h 202"/>
                <a:gd name="T18" fmla="*/ 68 w 256"/>
                <a:gd name="T19" fmla="*/ 66 h 202"/>
                <a:gd name="T20" fmla="*/ 74 w 256"/>
                <a:gd name="T21" fmla="*/ 57 h 202"/>
                <a:gd name="T22" fmla="*/ 86 w 256"/>
                <a:gd name="T23" fmla="*/ 69 h 202"/>
                <a:gd name="T24" fmla="*/ 101 w 256"/>
                <a:gd name="T25" fmla="*/ 82 h 202"/>
                <a:gd name="T26" fmla="*/ 112 w 256"/>
                <a:gd name="T27" fmla="*/ 93 h 202"/>
                <a:gd name="T28" fmla="*/ 120 w 256"/>
                <a:gd name="T29" fmla="*/ 118 h 202"/>
                <a:gd name="T30" fmla="*/ 132 w 256"/>
                <a:gd name="T31" fmla="*/ 180 h 202"/>
                <a:gd name="T32" fmla="*/ 143 w 256"/>
                <a:gd name="T33" fmla="*/ 202 h 202"/>
                <a:gd name="T34" fmla="*/ 143 w 256"/>
                <a:gd name="T35" fmla="*/ 192 h 202"/>
                <a:gd name="T36" fmla="*/ 136 w 256"/>
                <a:gd name="T37" fmla="*/ 167 h 202"/>
                <a:gd name="T38" fmla="*/ 129 w 256"/>
                <a:gd name="T39" fmla="*/ 119 h 202"/>
                <a:gd name="T40" fmla="*/ 141 w 256"/>
                <a:gd name="T41" fmla="*/ 109 h 202"/>
                <a:gd name="T42" fmla="*/ 176 w 256"/>
                <a:gd name="T43" fmla="*/ 128 h 202"/>
                <a:gd name="T44" fmla="*/ 214 w 256"/>
                <a:gd name="T45" fmla="*/ 150 h 202"/>
                <a:gd name="T46" fmla="*/ 245 w 256"/>
                <a:gd name="T47" fmla="*/ 168 h 202"/>
                <a:gd name="T48" fmla="*/ 254 w 256"/>
                <a:gd name="T49" fmla="*/ 176 h 202"/>
                <a:gd name="T50" fmla="*/ 253 w 256"/>
                <a:gd name="T51" fmla="*/ 170 h 202"/>
                <a:gd name="T52" fmla="*/ 238 w 256"/>
                <a:gd name="T53" fmla="*/ 156 h 202"/>
                <a:gd name="T54" fmla="*/ 208 w 256"/>
                <a:gd name="T55" fmla="*/ 137 h 202"/>
                <a:gd name="T56" fmla="*/ 173 w 256"/>
                <a:gd name="T57" fmla="*/ 115 h 202"/>
                <a:gd name="T58" fmla="*/ 143 w 256"/>
                <a:gd name="T59" fmla="*/ 99 h 202"/>
                <a:gd name="T60" fmla="*/ 129 w 256"/>
                <a:gd name="T61" fmla="*/ 91 h 202"/>
                <a:gd name="T62" fmla="*/ 138 w 256"/>
                <a:gd name="T63" fmla="*/ 90 h 202"/>
                <a:gd name="T64" fmla="*/ 155 w 256"/>
                <a:gd name="T65" fmla="*/ 84 h 202"/>
                <a:gd name="T66" fmla="*/ 182 w 256"/>
                <a:gd name="T67" fmla="*/ 79 h 202"/>
                <a:gd name="T68" fmla="*/ 213 w 256"/>
                <a:gd name="T69" fmla="*/ 78 h 202"/>
                <a:gd name="T70" fmla="*/ 238 w 256"/>
                <a:gd name="T71" fmla="*/ 81 h 202"/>
                <a:gd name="T72" fmla="*/ 256 w 256"/>
                <a:gd name="T73" fmla="*/ 87 h 202"/>
                <a:gd name="T74" fmla="*/ 251 w 256"/>
                <a:gd name="T75" fmla="*/ 79 h 202"/>
                <a:gd name="T76" fmla="*/ 236 w 256"/>
                <a:gd name="T77" fmla="*/ 74 h 202"/>
                <a:gd name="T78" fmla="*/ 207 w 256"/>
                <a:gd name="T79" fmla="*/ 72 h 202"/>
                <a:gd name="T80" fmla="*/ 170 w 256"/>
                <a:gd name="T81" fmla="*/ 74 h 202"/>
                <a:gd name="T82" fmla="*/ 141 w 256"/>
                <a:gd name="T83" fmla="*/ 75 h 202"/>
                <a:gd name="T84" fmla="*/ 129 w 256"/>
                <a:gd name="T85" fmla="*/ 74 h 202"/>
                <a:gd name="T86" fmla="*/ 115 w 256"/>
                <a:gd name="T87" fmla="*/ 66 h 202"/>
                <a:gd name="T88" fmla="*/ 99 w 256"/>
                <a:gd name="T89" fmla="*/ 56 h 202"/>
                <a:gd name="T90" fmla="*/ 87 w 256"/>
                <a:gd name="T91" fmla="*/ 46 h 202"/>
                <a:gd name="T92" fmla="*/ 92 w 256"/>
                <a:gd name="T93" fmla="*/ 38 h 202"/>
                <a:gd name="T94" fmla="*/ 112 w 256"/>
                <a:gd name="T95" fmla="*/ 28 h 202"/>
                <a:gd name="T96" fmla="*/ 133 w 256"/>
                <a:gd name="T97" fmla="*/ 16 h 202"/>
                <a:gd name="T98" fmla="*/ 152 w 256"/>
                <a:gd name="T99" fmla="*/ 7 h 202"/>
                <a:gd name="T100" fmla="*/ 164 w 256"/>
                <a:gd name="T101" fmla="*/ 4 h 202"/>
                <a:gd name="T102" fmla="*/ 155 w 256"/>
                <a:gd name="T103" fmla="*/ 0 h 202"/>
                <a:gd name="T104" fmla="*/ 138 w 256"/>
                <a:gd name="T105" fmla="*/ 6 h 202"/>
                <a:gd name="T106" fmla="*/ 118 w 256"/>
                <a:gd name="T107" fmla="*/ 13 h 202"/>
                <a:gd name="T108" fmla="*/ 96 w 256"/>
                <a:gd name="T109" fmla="*/ 25 h 202"/>
                <a:gd name="T110" fmla="*/ 79 w 256"/>
                <a:gd name="T111" fmla="*/ 32 h 202"/>
                <a:gd name="T112" fmla="*/ 68 w 256"/>
                <a:gd name="T113" fmla="*/ 38 h 202"/>
                <a:gd name="T114" fmla="*/ 55 w 256"/>
                <a:gd name="T115" fmla="*/ 37 h 202"/>
                <a:gd name="T116" fmla="*/ 40 w 256"/>
                <a:gd name="T117" fmla="*/ 29 h 202"/>
                <a:gd name="T118" fmla="*/ 27 w 256"/>
                <a:gd name="T119" fmla="*/ 23 h 202"/>
                <a:gd name="T120" fmla="*/ 14 w 256"/>
                <a:gd name="T121" fmla="*/ 19 h 202"/>
                <a:gd name="T122" fmla="*/ 3 w 256"/>
                <a:gd name="T123" fmla="*/ 16 h 2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6"/>
                <a:gd name="T187" fmla="*/ 0 h 202"/>
                <a:gd name="T188" fmla="*/ 256 w 256"/>
                <a:gd name="T189" fmla="*/ 202 h 2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6" h="202">
                  <a:moveTo>
                    <a:pt x="0" y="16"/>
                  </a:moveTo>
                  <a:lnTo>
                    <a:pt x="5" y="20"/>
                  </a:lnTo>
                  <a:lnTo>
                    <a:pt x="12" y="26"/>
                  </a:lnTo>
                  <a:lnTo>
                    <a:pt x="19" y="32"/>
                  </a:lnTo>
                  <a:lnTo>
                    <a:pt x="24" y="37"/>
                  </a:lnTo>
                  <a:lnTo>
                    <a:pt x="30" y="40"/>
                  </a:lnTo>
                  <a:lnTo>
                    <a:pt x="40" y="44"/>
                  </a:lnTo>
                  <a:lnTo>
                    <a:pt x="50" y="48"/>
                  </a:lnTo>
                  <a:lnTo>
                    <a:pt x="56" y="54"/>
                  </a:lnTo>
                  <a:lnTo>
                    <a:pt x="56" y="74"/>
                  </a:lnTo>
                  <a:lnTo>
                    <a:pt x="56" y="94"/>
                  </a:lnTo>
                  <a:lnTo>
                    <a:pt x="58" y="113"/>
                  </a:lnTo>
                  <a:lnTo>
                    <a:pt x="59" y="128"/>
                  </a:lnTo>
                  <a:lnTo>
                    <a:pt x="62" y="134"/>
                  </a:lnTo>
                  <a:lnTo>
                    <a:pt x="64" y="133"/>
                  </a:lnTo>
                  <a:lnTo>
                    <a:pt x="65" y="128"/>
                  </a:lnTo>
                  <a:lnTo>
                    <a:pt x="64" y="121"/>
                  </a:lnTo>
                  <a:lnTo>
                    <a:pt x="64" y="108"/>
                  </a:lnTo>
                  <a:lnTo>
                    <a:pt x="65" y="87"/>
                  </a:lnTo>
                  <a:lnTo>
                    <a:pt x="68" y="66"/>
                  </a:lnTo>
                  <a:lnTo>
                    <a:pt x="70" y="54"/>
                  </a:lnTo>
                  <a:lnTo>
                    <a:pt x="74" y="57"/>
                  </a:lnTo>
                  <a:lnTo>
                    <a:pt x="80" y="63"/>
                  </a:lnTo>
                  <a:lnTo>
                    <a:pt x="86" y="69"/>
                  </a:lnTo>
                  <a:lnTo>
                    <a:pt x="93" y="77"/>
                  </a:lnTo>
                  <a:lnTo>
                    <a:pt x="101" y="82"/>
                  </a:lnTo>
                  <a:lnTo>
                    <a:pt x="108" y="88"/>
                  </a:lnTo>
                  <a:lnTo>
                    <a:pt x="112" y="93"/>
                  </a:lnTo>
                  <a:lnTo>
                    <a:pt x="117" y="94"/>
                  </a:lnTo>
                  <a:lnTo>
                    <a:pt x="120" y="118"/>
                  </a:lnTo>
                  <a:lnTo>
                    <a:pt x="124" y="149"/>
                  </a:lnTo>
                  <a:lnTo>
                    <a:pt x="132" y="180"/>
                  </a:lnTo>
                  <a:lnTo>
                    <a:pt x="139" y="198"/>
                  </a:lnTo>
                  <a:lnTo>
                    <a:pt x="143" y="202"/>
                  </a:lnTo>
                  <a:lnTo>
                    <a:pt x="145" y="199"/>
                  </a:lnTo>
                  <a:lnTo>
                    <a:pt x="143" y="192"/>
                  </a:lnTo>
                  <a:lnTo>
                    <a:pt x="141" y="183"/>
                  </a:lnTo>
                  <a:lnTo>
                    <a:pt x="136" y="167"/>
                  </a:lnTo>
                  <a:lnTo>
                    <a:pt x="132" y="143"/>
                  </a:lnTo>
                  <a:lnTo>
                    <a:pt x="129" y="119"/>
                  </a:lnTo>
                  <a:lnTo>
                    <a:pt x="129" y="103"/>
                  </a:lnTo>
                  <a:lnTo>
                    <a:pt x="141" y="109"/>
                  </a:lnTo>
                  <a:lnTo>
                    <a:pt x="157" y="118"/>
                  </a:lnTo>
                  <a:lnTo>
                    <a:pt x="176" y="128"/>
                  </a:lnTo>
                  <a:lnTo>
                    <a:pt x="195" y="140"/>
                  </a:lnTo>
                  <a:lnTo>
                    <a:pt x="214" y="150"/>
                  </a:lnTo>
                  <a:lnTo>
                    <a:pt x="232" y="161"/>
                  </a:lnTo>
                  <a:lnTo>
                    <a:pt x="245" y="168"/>
                  </a:lnTo>
                  <a:lnTo>
                    <a:pt x="251" y="173"/>
                  </a:lnTo>
                  <a:lnTo>
                    <a:pt x="254" y="176"/>
                  </a:lnTo>
                  <a:lnTo>
                    <a:pt x="256" y="174"/>
                  </a:lnTo>
                  <a:lnTo>
                    <a:pt x="253" y="170"/>
                  </a:lnTo>
                  <a:lnTo>
                    <a:pt x="245" y="162"/>
                  </a:lnTo>
                  <a:lnTo>
                    <a:pt x="238" y="156"/>
                  </a:lnTo>
                  <a:lnTo>
                    <a:pt x="225" y="147"/>
                  </a:lnTo>
                  <a:lnTo>
                    <a:pt x="208" y="137"/>
                  </a:lnTo>
                  <a:lnTo>
                    <a:pt x="191" y="127"/>
                  </a:lnTo>
                  <a:lnTo>
                    <a:pt x="173" y="115"/>
                  </a:lnTo>
                  <a:lnTo>
                    <a:pt x="157" y="106"/>
                  </a:lnTo>
                  <a:lnTo>
                    <a:pt x="143" y="99"/>
                  </a:lnTo>
                  <a:lnTo>
                    <a:pt x="135" y="94"/>
                  </a:lnTo>
                  <a:lnTo>
                    <a:pt x="129" y="91"/>
                  </a:lnTo>
                  <a:lnTo>
                    <a:pt x="130" y="90"/>
                  </a:lnTo>
                  <a:lnTo>
                    <a:pt x="138" y="90"/>
                  </a:lnTo>
                  <a:lnTo>
                    <a:pt x="146" y="87"/>
                  </a:lnTo>
                  <a:lnTo>
                    <a:pt x="155" y="84"/>
                  </a:lnTo>
                  <a:lnTo>
                    <a:pt x="169" y="81"/>
                  </a:lnTo>
                  <a:lnTo>
                    <a:pt x="182" y="79"/>
                  </a:lnTo>
                  <a:lnTo>
                    <a:pt x="198" y="78"/>
                  </a:lnTo>
                  <a:lnTo>
                    <a:pt x="213" y="78"/>
                  </a:lnTo>
                  <a:lnTo>
                    <a:pt x="228" y="79"/>
                  </a:lnTo>
                  <a:lnTo>
                    <a:pt x="238" y="81"/>
                  </a:lnTo>
                  <a:lnTo>
                    <a:pt x="247" y="84"/>
                  </a:lnTo>
                  <a:lnTo>
                    <a:pt x="256" y="87"/>
                  </a:lnTo>
                  <a:lnTo>
                    <a:pt x="256" y="85"/>
                  </a:lnTo>
                  <a:lnTo>
                    <a:pt x="251" y="79"/>
                  </a:lnTo>
                  <a:lnTo>
                    <a:pt x="244" y="75"/>
                  </a:lnTo>
                  <a:lnTo>
                    <a:pt x="236" y="74"/>
                  </a:lnTo>
                  <a:lnTo>
                    <a:pt x="223" y="74"/>
                  </a:lnTo>
                  <a:lnTo>
                    <a:pt x="207" y="72"/>
                  </a:lnTo>
                  <a:lnTo>
                    <a:pt x="189" y="72"/>
                  </a:lnTo>
                  <a:lnTo>
                    <a:pt x="170" y="74"/>
                  </a:lnTo>
                  <a:lnTo>
                    <a:pt x="154" y="74"/>
                  </a:lnTo>
                  <a:lnTo>
                    <a:pt x="141" y="75"/>
                  </a:lnTo>
                  <a:lnTo>
                    <a:pt x="133" y="75"/>
                  </a:lnTo>
                  <a:lnTo>
                    <a:pt x="129" y="74"/>
                  </a:lnTo>
                  <a:lnTo>
                    <a:pt x="121" y="71"/>
                  </a:lnTo>
                  <a:lnTo>
                    <a:pt x="115" y="66"/>
                  </a:lnTo>
                  <a:lnTo>
                    <a:pt x="107" y="60"/>
                  </a:lnTo>
                  <a:lnTo>
                    <a:pt x="99" y="56"/>
                  </a:lnTo>
                  <a:lnTo>
                    <a:pt x="93" y="50"/>
                  </a:lnTo>
                  <a:lnTo>
                    <a:pt x="87" y="46"/>
                  </a:lnTo>
                  <a:lnTo>
                    <a:pt x="84" y="43"/>
                  </a:lnTo>
                  <a:lnTo>
                    <a:pt x="92" y="38"/>
                  </a:lnTo>
                  <a:lnTo>
                    <a:pt x="102" y="34"/>
                  </a:lnTo>
                  <a:lnTo>
                    <a:pt x="112" y="28"/>
                  </a:lnTo>
                  <a:lnTo>
                    <a:pt x="123" y="22"/>
                  </a:lnTo>
                  <a:lnTo>
                    <a:pt x="133" y="16"/>
                  </a:lnTo>
                  <a:lnTo>
                    <a:pt x="143" y="10"/>
                  </a:lnTo>
                  <a:lnTo>
                    <a:pt x="152" y="7"/>
                  </a:lnTo>
                  <a:lnTo>
                    <a:pt x="158" y="6"/>
                  </a:lnTo>
                  <a:lnTo>
                    <a:pt x="164" y="4"/>
                  </a:lnTo>
                  <a:lnTo>
                    <a:pt x="163" y="1"/>
                  </a:lnTo>
                  <a:lnTo>
                    <a:pt x="155" y="0"/>
                  </a:lnTo>
                  <a:lnTo>
                    <a:pt x="145" y="3"/>
                  </a:lnTo>
                  <a:lnTo>
                    <a:pt x="138" y="6"/>
                  </a:lnTo>
                  <a:lnTo>
                    <a:pt x="129" y="9"/>
                  </a:lnTo>
                  <a:lnTo>
                    <a:pt x="118" y="13"/>
                  </a:lnTo>
                  <a:lnTo>
                    <a:pt x="107" y="19"/>
                  </a:lnTo>
                  <a:lnTo>
                    <a:pt x="96" y="25"/>
                  </a:lnTo>
                  <a:lnTo>
                    <a:pt x="86" y="29"/>
                  </a:lnTo>
                  <a:lnTo>
                    <a:pt x="79" y="32"/>
                  </a:lnTo>
                  <a:lnTo>
                    <a:pt x="74" y="35"/>
                  </a:lnTo>
                  <a:lnTo>
                    <a:pt x="68" y="38"/>
                  </a:lnTo>
                  <a:lnTo>
                    <a:pt x="62" y="38"/>
                  </a:lnTo>
                  <a:lnTo>
                    <a:pt x="55" y="37"/>
                  </a:lnTo>
                  <a:lnTo>
                    <a:pt x="46" y="32"/>
                  </a:lnTo>
                  <a:lnTo>
                    <a:pt x="40" y="29"/>
                  </a:lnTo>
                  <a:lnTo>
                    <a:pt x="34" y="26"/>
                  </a:lnTo>
                  <a:lnTo>
                    <a:pt x="27" y="23"/>
                  </a:lnTo>
                  <a:lnTo>
                    <a:pt x="21" y="20"/>
                  </a:lnTo>
                  <a:lnTo>
                    <a:pt x="14" y="19"/>
                  </a:lnTo>
                  <a:lnTo>
                    <a:pt x="8" y="17"/>
                  </a:lnTo>
                  <a:lnTo>
                    <a:pt x="3" y="16"/>
                  </a:lnTo>
                  <a:lnTo>
                    <a:pt x="0" y="16"/>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p>
          </p:txBody>
        </p:sp>
      </p:grpSp>
      <p:sp>
        <p:nvSpPr>
          <p:cNvPr id="52198" name="Text Box 998"/>
          <p:cNvSpPr txBox="1">
            <a:spLocks noChangeArrowheads="1"/>
          </p:cNvSpPr>
          <p:nvPr/>
        </p:nvSpPr>
        <p:spPr bwMode="auto">
          <a:xfrm>
            <a:off x="2778126" y="4692651"/>
            <a:ext cx="4822825" cy="1446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rgbClr val="FF0000"/>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algn="ctr">
              <a:spcBef>
                <a:spcPct val="50000"/>
              </a:spcBef>
            </a:pPr>
            <a:r>
              <a:rPr lang="en-US" sz="4400" i="0">
                <a:solidFill>
                  <a:srgbClr val="FF0000"/>
                </a:solidFill>
                <a:latin typeface="Times New Roman" pitchFamily="18" charset="0"/>
                <a:cs typeface="Times New Roman" pitchFamily="18" charset="0"/>
              </a:rPr>
              <a:t>Phần th</a:t>
            </a:r>
            <a:r>
              <a:rPr lang="vi-VN" sz="4400" i="0">
                <a:solidFill>
                  <a:srgbClr val="FF0000"/>
                </a:solidFill>
                <a:latin typeface="Times New Roman" pitchFamily="18" charset="0"/>
                <a:cs typeface="Times New Roman" pitchFamily="18" charset="0"/>
              </a:rPr>
              <a:t>ưởng</a:t>
            </a:r>
            <a:r>
              <a:rPr lang="en-US" sz="4400" i="0">
                <a:solidFill>
                  <a:srgbClr val="FF0000"/>
                </a:solidFill>
                <a:latin typeface="Times New Roman" pitchFamily="18" charset="0"/>
                <a:cs typeface="Times New Roman" pitchFamily="18" charset="0"/>
              </a:rPr>
              <a:t> là </a:t>
            </a:r>
            <a:r>
              <a:rPr lang="vi-VN" sz="4400" i="0">
                <a:solidFill>
                  <a:srgbClr val="FF0000"/>
                </a:solidFill>
                <a:latin typeface="Times New Roman" pitchFamily="18" charset="0"/>
                <a:cs typeface="Times New Roman" pitchFamily="18" charset="0"/>
              </a:rPr>
              <a:t>đ</a:t>
            </a:r>
            <a:r>
              <a:rPr lang="en-US" sz="4400" i="0">
                <a:solidFill>
                  <a:srgbClr val="FF0000"/>
                </a:solidFill>
                <a:latin typeface="Times New Roman" pitchFamily="18" charset="0"/>
                <a:cs typeface="Times New Roman" pitchFamily="18" charset="0"/>
              </a:rPr>
              <a:t>iểm 10</a:t>
            </a:r>
          </a:p>
        </p:txBody>
      </p:sp>
      <p:sp>
        <p:nvSpPr>
          <p:cNvPr id="52199" name="Oval 999"/>
          <p:cNvSpPr>
            <a:spLocks noChangeArrowheads="1"/>
          </p:cNvSpPr>
          <p:nvPr/>
        </p:nvSpPr>
        <p:spPr bwMode="auto">
          <a:xfrm>
            <a:off x="3614738" y="3587750"/>
            <a:ext cx="457200" cy="457200"/>
          </a:xfrm>
          <a:prstGeom prst="ellipse">
            <a:avLst/>
          </a:prstGeom>
          <a:gradFill rotWithShape="1">
            <a:gsLst>
              <a:gs pos="0">
                <a:srgbClr val="CCFF66"/>
              </a:gs>
              <a:gs pos="100000">
                <a:srgbClr val="FF3300"/>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a:effectLst>
                <a:outerShdw blurRad="38100" dist="38100" dir="2700000" algn="tl">
                  <a:srgbClr val="000000">
                    <a:alpha val="43137"/>
                  </a:srgbClr>
                </a:outerShdw>
              </a:effectLst>
            </a:endParaRPr>
          </a:p>
        </p:txBody>
      </p:sp>
      <p:grpSp>
        <p:nvGrpSpPr>
          <p:cNvPr id="8225" name="Group 1000"/>
          <p:cNvGrpSpPr>
            <a:grpSpLocks/>
          </p:cNvGrpSpPr>
          <p:nvPr/>
        </p:nvGrpSpPr>
        <p:grpSpPr bwMode="auto">
          <a:xfrm>
            <a:off x="3579813" y="2511425"/>
            <a:ext cx="3319462" cy="584200"/>
            <a:chOff x="1262" y="1509"/>
            <a:chExt cx="2091" cy="368"/>
          </a:xfrm>
        </p:grpSpPr>
        <p:sp>
          <p:nvSpPr>
            <p:cNvPr id="8236" name="Text Box 1001"/>
            <p:cNvSpPr txBox="1">
              <a:spLocks noChangeArrowheads="1"/>
            </p:cNvSpPr>
            <p:nvPr/>
          </p:nvSpPr>
          <p:spPr bwMode="auto">
            <a:xfrm>
              <a:off x="1262" y="1512"/>
              <a:ext cx="429" cy="3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3200" i="0">
                  <a:solidFill>
                    <a:srgbClr val="003399"/>
                  </a:solidFill>
                  <a:latin typeface=".VnTime" pitchFamily="34" charset="0"/>
                </a:rPr>
                <a:t>A. </a:t>
              </a:r>
            </a:p>
          </p:txBody>
        </p:sp>
        <p:sp>
          <p:nvSpPr>
            <p:cNvPr id="8237" name="Text Box 1003"/>
            <p:cNvSpPr txBox="1">
              <a:spLocks noChangeArrowheads="1"/>
            </p:cNvSpPr>
            <p:nvPr/>
          </p:nvSpPr>
          <p:spPr bwMode="auto">
            <a:xfrm>
              <a:off x="1664" y="1509"/>
              <a:ext cx="1689" cy="36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3200" i="0">
                  <a:solidFill>
                    <a:srgbClr val="003399"/>
                  </a:solidFill>
                  <a:latin typeface=".VnTime" pitchFamily="34" charset="0"/>
                </a:rPr>
                <a:t> Vua </a:t>
              </a:r>
              <a:r>
                <a:rPr lang="en-US" sz="3200" i="0">
                  <a:solidFill>
                    <a:srgbClr val="003399"/>
                  </a:solidFill>
                  <a:latin typeface="Times New Roman" pitchFamily="18" charset="0"/>
                  <a:cs typeface="Times New Roman" pitchFamily="18" charset="0"/>
                </a:rPr>
                <a:t>Lê Hoàn</a:t>
              </a:r>
            </a:p>
          </p:txBody>
        </p:sp>
      </p:grpSp>
      <p:grpSp>
        <p:nvGrpSpPr>
          <p:cNvPr id="8226" name="Group 1005"/>
          <p:cNvGrpSpPr>
            <a:grpSpLocks/>
          </p:cNvGrpSpPr>
          <p:nvPr/>
        </p:nvGrpSpPr>
        <p:grpSpPr bwMode="auto">
          <a:xfrm>
            <a:off x="3614739" y="3529013"/>
            <a:ext cx="2738437" cy="584200"/>
            <a:chOff x="2208" y="1482"/>
            <a:chExt cx="1725" cy="368"/>
          </a:xfrm>
        </p:grpSpPr>
        <p:sp>
          <p:nvSpPr>
            <p:cNvPr id="8234" name="Text Box 1006"/>
            <p:cNvSpPr txBox="1">
              <a:spLocks noChangeArrowheads="1"/>
            </p:cNvSpPr>
            <p:nvPr/>
          </p:nvSpPr>
          <p:spPr bwMode="auto">
            <a:xfrm>
              <a:off x="2208" y="1482"/>
              <a:ext cx="415" cy="3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3200" i="0">
                  <a:solidFill>
                    <a:srgbClr val="003399"/>
                  </a:solidFill>
                  <a:latin typeface=".VnTime" pitchFamily="34" charset="0"/>
                </a:rPr>
                <a:t>B. </a:t>
              </a:r>
            </a:p>
          </p:txBody>
        </p:sp>
        <p:sp>
          <p:nvSpPr>
            <p:cNvPr id="8235" name="Text Box 1008"/>
            <p:cNvSpPr txBox="1">
              <a:spLocks noChangeArrowheads="1"/>
            </p:cNvSpPr>
            <p:nvPr/>
          </p:nvSpPr>
          <p:spPr bwMode="auto">
            <a:xfrm>
              <a:off x="2552" y="1482"/>
              <a:ext cx="1381" cy="36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3200" i="0">
                  <a:solidFill>
                    <a:srgbClr val="003399"/>
                  </a:solidFill>
                  <a:latin typeface=".VnTime" pitchFamily="34" charset="0"/>
                </a:rPr>
                <a:t>Vua </a:t>
              </a:r>
              <a:r>
                <a:rPr lang="en-US" sz="3200" i="0">
                  <a:solidFill>
                    <a:srgbClr val="003399"/>
                  </a:solidFill>
                  <a:latin typeface="Times New Roman" pitchFamily="18" charset="0"/>
                  <a:cs typeface="Times New Roman" pitchFamily="18" charset="0"/>
                </a:rPr>
                <a:t>Lê Lợi</a:t>
              </a:r>
              <a:endParaRPr lang="en-US" sz="3200" i="0">
                <a:solidFill>
                  <a:srgbClr val="003399"/>
                </a:solidFill>
                <a:latin typeface=".VnTime" pitchFamily="34" charset="0"/>
              </a:endParaRPr>
            </a:p>
          </p:txBody>
        </p:sp>
      </p:grpSp>
      <p:grpSp>
        <p:nvGrpSpPr>
          <p:cNvPr id="8227" name="Group 1010"/>
          <p:cNvGrpSpPr>
            <a:grpSpLocks/>
          </p:cNvGrpSpPr>
          <p:nvPr/>
        </p:nvGrpSpPr>
        <p:grpSpPr bwMode="auto">
          <a:xfrm>
            <a:off x="6577014" y="3524251"/>
            <a:ext cx="3692525" cy="593725"/>
            <a:chOff x="2927" y="900"/>
            <a:chExt cx="2326" cy="374"/>
          </a:xfrm>
        </p:grpSpPr>
        <p:sp>
          <p:nvSpPr>
            <p:cNvPr id="8232" name="Text Box 1011"/>
            <p:cNvSpPr txBox="1">
              <a:spLocks noChangeArrowheads="1"/>
            </p:cNvSpPr>
            <p:nvPr/>
          </p:nvSpPr>
          <p:spPr bwMode="auto">
            <a:xfrm>
              <a:off x="2927" y="906"/>
              <a:ext cx="432" cy="36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3200" i="0">
                  <a:solidFill>
                    <a:srgbClr val="003399"/>
                  </a:solidFill>
                  <a:latin typeface=".VnTime" pitchFamily="34" charset="0"/>
                </a:rPr>
                <a:t>D. </a:t>
              </a:r>
            </a:p>
          </p:txBody>
        </p:sp>
        <p:sp>
          <p:nvSpPr>
            <p:cNvPr id="8233" name="Text Box 1013"/>
            <p:cNvSpPr txBox="1">
              <a:spLocks noChangeArrowheads="1"/>
            </p:cNvSpPr>
            <p:nvPr/>
          </p:nvSpPr>
          <p:spPr bwMode="auto">
            <a:xfrm>
              <a:off x="3191" y="900"/>
              <a:ext cx="2062" cy="36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3200" i="0">
                  <a:solidFill>
                    <a:srgbClr val="003399"/>
                  </a:solidFill>
                  <a:latin typeface=".VnTime" pitchFamily="34" charset="0"/>
                </a:rPr>
                <a:t>Vua </a:t>
              </a:r>
              <a:r>
                <a:rPr lang="en-US" sz="3200" i="0">
                  <a:solidFill>
                    <a:srgbClr val="003399"/>
                  </a:solidFill>
                  <a:latin typeface="Times New Roman" pitchFamily="18" charset="0"/>
                  <a:cs typeface="Times New Roman" pitchFamily="18" charset="0"/>
                </a:rPr>
                <a:t>Lí Công Uẩn</a:t>
              </a:r>
            </a:p>
          </p:txBody>
        </p:sp>
      </p:grpSp>
      <p:grpSp>
        <p:nvGrpSpPr>
          <p:cNvPr id="8228" name="Group 1015"/>
          <p:cNvGrpSpPr>
            <a:grpSpLocks/>
          </p:cNvGrpSpPr>
          <p:nvPr/>
        </p:nvGrpSpPr>
        <p:grpSpPr bwMode="auto">
          <a:xfrm>
            <a:off x="6932614" y="2495550"/>
            <a:ext cx="3425825" cy="604838"/>
            <a:chOff x="3984" y="1517"/>
            <a:chExt cx="2158" cy="381"/>
          </a:xfrm>
        </p:grpSpPr>
        <p:sp>
          <p:nvSpPr>
            <p:cNvPr id="8230" name="Text Box 1016"/>
            <p:cNvSpPr txBox="1">
              <a:spLocks noChangeArrowheads="1"/>
            </p:cNvSpPr>
            <p:nvPr/>
          </p:nvSpPr>
          <p:spPr bwMode="auto">
            <a:xfrm>
              <a:off x="3984" y="1530"/>
              <a:ext cx="368" cy="36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3200" i="0">
                  <a:solidFill>
                    <a:srgbClr val="003399"/>
                  </a:solidFill>
                  <a:latin typeface=".VnTime" pitchFamily="34" charset="0"/>
                </a:rPr>
                <a:t>C.</a:t>
              </a:r>
            </a:p>
          </p:txBody>
        </p:sp>
        <p:sp>
          <p:nvSpPr>
            <p:cNvPr id="8231" name="Text Box 1018"/>
            <p:cNvSpPr txBox="1">
              <a:spLocks noChangeArrowheads="1"/>
            </p:cNvSpPr>
            <p:nvPr/>
          </p:nvSpPr>
          <p:spPr bwMode="auto">
            <a:xfrm>
              <a:off x="4321" y="1517"/>
              <a:ext cx="1821" cy="36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3200" i="0">
                  <a:solidFill>
                    <a:srgbClr val="003399"/>
                  </a:solidFill>
                  <a:latin typeface="Times New Roman" pitchFamily="18" charset="0"/>
                  <a:cs typeface="Times New Roman" pitchFamily="18" charset="0"/>
                </a:rPr>
                <a:t>Vua Trần Cảnh</a:t>
              </a:r>
            </a:p>
          </p:txBody>
        </p:sp>
      </p:grpSp>
      <p:sp>
        <p:nvSpPr>
          <p:cNvPr id="8229" name="Text Box 1023">
            <a:hlinkClick r:id="rId7" action="ppaction://hlinksldjump"/>
          </p:cNvPr>
          <p:cNvSpPr txBox="1">
            <a:spLocks noChangeArrowheads="1"/>
          </p:cNvSpPr>
          <p:nvPr/>
        </p:nvSpPr>
        <p:spPr bwMode="auto">
          <a:xfrm>
            <a:off x="2286000" y="719139"/>
            <a:ext cx="6858000" cy="9540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8575">
                <a:solidFill>
                  <a:srgbClr val="FF3300"/>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2800" i="0">
                <a:solidFill>
                  <a:srgbClr val="FF0000"/>
                </a:solidFill>
                <a:latin typeface="Times New Roman" pitchFamily="18" charset="0"/>
                <a:cs typeface="Times New Roman" pitchFamily="18" charset="0"/>
              </a:rPr>
              <a:t>Theo truyền thuyết, tên gọi Hồ G</a:t>
            </a:r>
            <a:r>
              <a:rPr lang="vi-VN" sz="2800" i="0">
                <a:solidFill>
                  <a:srgbClr val="FF0000"/>
                </a:solidFill>
                <a:latin typeface="Times New Roman" pitchFamily="18" charset="0"/>
                <a:cs typeface="Times New Roman" pitchFamily="18" charset="0"/>
              </a:rPr>
              <a:t>ươ</a:t>
            </a:r>
            <a:r>
              <a:rPr lang="en-US" sz="2800" i="0">
                <a:solidFill>
                  <a:srgbClr val="FF0000"/>
                </a:solidFill>
                <a:latin typeface="Times New Roman" pitchFamily="18" charset="0"/>
                <a:cs typeface="Times New Roman" pitchFamily="18" charset="0"/>
              </a:rPr>
              <a:t>m gắn với vị vua nào?</a:t>
            </a:r>
          </a:p>
        </p:txBody>
      </p:sp>
      <p:pic>
        <p:nvPicPr>
          <p:cNvPr id="1012" name="Picture 7" descr="D:\NGÂN\HÌNH ẢNH\VĂN 7\hop qua mau tim.png">
            <a:hlinkClick r:id="rId8" action="ppaction://hlinksldjump"/>
          </p:cNvPr>
          <p:cNvPicPr>
            <a:picLocks noChangeAspect="1" noChangeArrowheads="1"/>
          </p:cNvPicPr>
          <p:nvPr/>
        </p:nvPicPr>
        <p:blipFill>
          <a:blip r:embed="rId9">
            <a:extLst>
              <a:ext uri="{28A0092B-C50C-407E-A947-70E740481C1C}">
                <a14:useLocalDpi xmlns:a14="http://schemas.microsoft.com/office/drawing/2010/main" xmlns="" val="0"/>
              </a:ext>
            </a:extLst>
          </a:blip>
          <a:srcRect/>
          <a:stretch>
            <a:fillRect/>
          </a:stretch>
        </p:blipFill>
        <p:spPr bwMode="auto">
          <a:xfrm>
            <a:off x="9745827" y="598743"/>
            <a:ext cx="2174875" cy="21320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xmlns="" val="387940415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xit" presetSubtype="16" fill="hold" grpId="0" nodeType="clickEffect">
                                  <p:stCondLst>
                                    <p:cond delay="0"/>
                                  </p:stCondLst>
                                  <p:childTnLst>
                                    <p:animEffect transition="out" filter="box(in)">
                                      <p:cBhvr>
                                        <p:cTn id="6" dur="500"/>
                                        <p:tgtEl>
                                          <p:spTgt spid="51224"/>
                                        </p:tgtEl>
                                      </p:cBhvr>
                                    </p:animEffect>
                                    <p:set>
                                      <p:cBhvr>
                                        <p:cTn id="7" dur="1" fill="hold">
                                          <p:stCondLst>
                                            <p:cond delay="499"/>
                                          </p:stCondLst>
                                        </p:cTn>
                                        <p:tgtEl>
                                          <p:spTgt spid="51224"/>
                                        </p:tgtEl>
                                        <p:attrNameLst>
                                          <p:attrName>style.visibility</p:attrName>
                                        </p:attrNameLst>
                                      </p:cBhvr>
                                      <p:to>
                                        <p:strVal val="hidden"/>
                                      </p:to>
                                    </p:set>
                                  </p:childTnLst>
                                  <p:subTnLst>
                                    <p:audio>
                                      <p:cMediaNode vol="100000">
                                        <p:cTn display="0" masterRel="sameClick">
                                          <p:stCondLst>
                                            <p:cond evt="begin" delay="0">
                                              <p:tn val="5"/>
                                            </p:cond>
                                          </p:stCondLst>
                                          <p:endCondLst>
                                            <p:cond evt="onStopAudio" delay="0">
                                              <p:tgtEl>
                                                <p:sldTgt/>
                                              </p:tgtEl>
                                            </p:cond>
                                          </p:endCondLst>
                                        </p:cTn>
                                        <p:tgtEl>
                                          <p:sndTgt r:embed="rId4" name="click.wav"/>
                                        </p:tgtEl>
                                      </p:cMediaNode>
                                    </p:audio>
                                  </p:subTnLst>
                                </p:cTn>
                              </p:par>
                            </p:childTnLst>
                          </p:cTn>
                        </p:par>
                        <p:par>
                          <p:cTn id="8" fill="hold" nodeType="afterGroup">
                            <p:stCondLst>
                              <p:cond delay="500"/>
                            </p:stCondLst>
                            <p:childTnLst>
                              <p:par>
                                <p:cTn id="9" presetID="4" presetClass="exit" presetSubtype="16" fill="hold" grpId="0" nodeType="afterEffect">
                                  <p:stCondLst>
                                    <p:cond delay="1000"/>
                                  </p:stCondLst>
                                  <p:childTnLst>
                                    <p:animEffect transition="out" filter="box(in)">
                                      <p:cBhvr>
                                        <p:cTn id="10" dur="500"/>
                                        <p:tgtEl>
                                          <p:spTgt spid="51223"/>
                                        </p:tgtEl>
                                      </p:cBhvr>
                                    </p:animEffect>
                                    <p:set>
                                      <p:cBhvr>
                                        <p:cTn id="11" dur="1" fill="hold">
                                          <p:stCondLst>
                                            <p:cond delay="499"/>
                                          </p:stCondLst>
                                        </p:cTn>
                                        <p:tgtEl>
                                          <p:spTgt spid="51223"/>
                                        </p:tgtEl>
                                        <p:attrNameLst>
                                          <p:attrName>style.visibility</p:attrName>
                                        </p:attrNameLst>
                                      </p:cBhvr>
                                      <p:to>
                                        <p:strVal val="hidden"/>
                                      </p:to>
                                    </p:set>
                                  </p:childTnLst>
                                  <p:subTnLst>
                                    <p:audio>
                                      <p:cMediaNode vol="100000">
                                        <p:cTn display="0" masterRel="sameClick">
                                          <p:stCondLst>
                                            <p:cond evt="begin" delay="0">
                                              <p:tn val="9"/>
                                            </p:cond>
                                          </p:stCondLst>
                                          <p:endCondLst>
                                            <p:cond evt="onStopAudio" delay="0">
                                              <p:tgtEl>
                                                <p:sldTgt/>
                                              </p:tgtEl>
                                            </p:cond>
                                          </p:endCondLst>
                                        </p:cTn>
                                        <p:tgtEl>
                                          <p:sndTgt r:embed="rId4" name="click.wav"/>
                                        </p:tgtEl>
                                      </p:cMediaNode>
                                    </p:audio>
                                  </p:subTnLst>
                                </p:cTn>
                              </p:par>
                            </p:childTnLst>
                          </p:cTn>
                        </p:par>
                        <p:par>
                          <p:cTn id="12" fill="hold" nodeType="afterGroup">
                            <p:stCondLst>
                              <p:cond delay="2000"/>
                            </p:stCondLst>
                            <p:childTnLst>
                              <p:par>
                                <p:cTn id="13" presetID="4" presetClass="exit" presetSubtype="16" fill="hold" grpId="0" nodeType="afterEffect">
                                  <p:stCondLst>
                                    <p:cond delay="1000"/>
                                  </p:stCondLst>
                                  <p:childTnLst>
                                    <p:animEffect transition="out" filter="box(in)">
                                      <p:cBhvr>
                                        <p:cTn id="14" dur="500"/>
                                        <p:tgtEl>
                                          <p:spTgt spid="51222"/>
                                        </p:tgtEl>
                                      </p:cBhvr>
                                    </p:animEffect>
                                    <p:set>
                                      <p:cBhvr>
                                        <p:cTn id="15" dur="1" fill="hold">
                                          <p:stCondLst>
                                            <p:cond delay="499"/>
                                          </p:stCondLst>
                                        </p:cTn>
                                        <p:tgtEl>
                                          <p:spTgt spid="51222"/>
                                        </p:tgtEl>
                                        <p:attrNameLst>
                                          <p:attrName>style.visibility</p:attrName>
                                        </p:attrNameLst>
                                      </p:cBhvr>
                                      <p:to>
                                        <p:strVal val="hidden"/>
                                      </p:to>
                                    </p:set>
                                  </p:childTnLst>
                                  <p:subTnLst>
                                    <p:audio>
                                      <p:cMediaNode vol="100000">
                                        <p:cTn display="0" masterRel="sameClick">
                                          <p:stCondLst>
                                            <p:cond evt="begin" delay="0">
                                              <p:tn val="13"/>
                                            </p:cond>
                                          </p:stCondLst>
                                          <p:endCondLst>
                                            <p:cond evt="onStopAudio" delay="0">
                                              <p:tgtEl>
                                                <p:sldTgt/>
                                              </p:tgtEl>
                                            </p:cond>
                                          </p:endCondLst>
                                        </p:cTn>
                                        <p:tgtEl>
                                          <p:sndTgt r:embed="rId4" name="click.wav"/>
                                        </p:tgtEl>
                                      </p:cMediaNode>
                                    </p:audio>
                                  </p:subTnLst>
                                </p:cTn>
                              </p:par>
                            </p:childTnLst>
                          </p:cTn>
                        </p:par>
                        <p:par>
                          <p:cTn id="16" fill="hold" nodeType="afterGroup">
                            <p:stCondLst>
                              <p:cond delay="3500"/>
                            </p:stCondLst>
                            <p:childTnLst>
                              <p:par>
                                <p:cTn id="17" presetID="4" presetClass="exit" presetSubtype="16" fill="hold" grpId="0" nodeType="afterEffect">
                                  <p:stCondLst>
                                    <p:cond delay="1000"/>
                                  </p:stCondLst>
                                  <p:childTnLst>
                                    <p:animEffect transition="out" filter="box(in)">
                                      <p:cBhvr>
                                        <p:cTn id="18" dur="500"/>
                                        <p:tgtEl>
                                          <p:spTgt spid="51221"/>
                                        </p:tgtEl>
                                      </p:cBhvr>
                                    </p:animEffect>
                                    <p:set>
                                      <p:cBhvr>
                                        <p:cTn id="19" dur="1" fill="hold">
                                          <p:stCondLst>
                                            <p:cond delay="499"/>
                                          </p:stCondLst>
                                        </p:cTn>
                                        <p:tgtEl>
                                          <p:spTgt spid="51221"/>
                                        </p:tgtEl>
                                        <p:attrNameLst>
                                          <p:attrName>style.visibility</p:attrName>
                                        </p:attrNameLst>
                                      </p:cBhvr>
                                      <p:to>
                                        <p:strVal val="hidden"/>
                                      </p:to>
                                    </p:set>
                                  </p:childTnLst>
                                  <p:subTnLst>
                                    <p:audio>
                                      <p:cMediaNode vol="100000">
                                        <p:cTn display="0" masterRel="sameClick">
                                          <p:stCondLst>
                                            <p:cond evt="begin" delay="0">
                                              <p:tn val="17"/>
                                            </p:cond>
                                          </p:stCondLst>
                                          <p:endCondLst>
                                            <p:cond evt="onStopAudio" delay="0">
                                              <p:tgtEl>
                                                <p:sldTgt/>
                                              </p:tgtEl>
                                            </p:cond>
                                          </p:endCondLst>
                                        </p:cTn>
                                        <p:tgtEl>
                                          <p:sndTgt r:embed="rId4" name="click.wav"/>
                                        </p:tgtEl>
                                      </p:cMediaNode>
                                    </p:audio>
                                  </p:subTnLst>
                                </p:cTn>
                              </p:par>
                            </p:childTnLst>
                          </p:cTn>
                        </p:par>
                        <p:par>
                          <p:cTn id="20" fill="hold" nodeType="afterGroup">
                            <p:stCondLst>
                              <p:cond delay="5000"/>
                            </p:stCondLst>
                            <p:childTnLst>
                              <p:par>
                                <p:cTn id="21" presetID="4" presetClass="exit" presetSubtype="16" fill="hold" grpId="0" nodeType="afterEffect">
                                  <p:stCondLst>
                                    <p:cond delay="1000"/>
                                  </p:stCondLst>
                                  <p:childTnLst>
                                    <p:animEffect transition="out" filter="box(in)">
                                      <p:cBhvr>
                                        <p:cTn id="22" dur="500"/>
                                        <p:tgtEl>
                                          <p:spTgt spid="51220"/>
                                        </p:tgtEl>
                                      </p:cBhvr>
                                    </p:animEffect>
                                    <p:set>
                                      <p:cBhvr>
                                        <p:cTn id="23" dur="1" fill="hold">
                                          <p:stCondLst>
                                            <p:cond delay="499"/>
                                          </p:stCondLst>
                                        </p:cTn>
                                        <p:tgtEl>
                                          <p:spTgt spid="51220"/>
                                        </p:tgtEl>
                                        <p:attrNameLst>
                                          <p:attrName>style.visibility</p:attrName>
                                        </p:attrNameLst>
                                      </p:cBhvr>
                                      <p:to>
                                        <p:strVal val="hidden"/>
                                      </p:to>
                                    </p:set>
                                  </p:childTnLst>
                                  <p:subTnLst>
                                    <p:audio>
                                      <p:cMediaNode vol="100000">
                                        <p:cTn display="0" masterRel="sameClick">
                                          <p:stCondLst>
                                            <p:cond evt="begin" delay="0">
                                              <p:tn val="21"/>
                                            </p:cond>
                                          </p:stCondLst>
                                          <p:endCondLst>
                                            <p:cond evt="onStopAudio" delay="0">
                                              <p:tgtEl>
                                                <p:sldTgt/>
                                              </p:tgtEl>
                                            </p:cond>
                                          </p:endCondLst>
                                        </p:cTn>
                                        <p:tgtEl>
                                          <p:sndTgt r:embed="rId4" name="click.wav"/>
                                        </p:tgtEl>
                                      </p:cMediaNode>
                                    </p:audio>
                                  </p:subTnLst>
                                </p:cTn>
                              </p:par>
                            </p:childTnLst>
                          </p:cTn>
                        </p:par>
                        <p:par>
                          <p:cTn id="24" fill="hold" nodeType="afterGroup">
                            <p:stCondLst>
                              <p:cond delay="6500"/>
                            </p:stCondLst>
                            <p:childTnLst>
                              <p:par>
                                <p:cTn id="25" presetID="4" presetClass="exit" presetSubtype="16" fill="hold" grpId="0" nodeType="afterEffect">
                                  <p:stCondLst>
                                    <p:cond delay="1000"/>
                                  </p:stCondLst>
                                  <p:childTnLst>
                                    <p:animEffect transition="out" filter="box(in)">
                                      <p:cBhvr>
                                        <p:cTn id="26" dur="500"/>
                                        <p:tgtEl>
                                          <p:spTgt spid="51219"/>
                                        </p:tgtEl>
                                      </p:cBhvr>
                                    </p:animEffect>
                                    <p:set>
                                      <p:cBhvr>
                                        <p:cTn id="27" dur="1" fill="hold">
                                          <p:stCondLst>
                                            <p:cond delay="499"/>
                                          </p:stCondLst>
                                        </p:cTn>
                                        <p:tgtEl>
                                          <p:spTgt spid="51219"/>
                                        </p:tgtEl>
                                        <p:attrNameLst>
                                          <p:attrName>style.visibility</p:attrName>
                                        </p:attrNameLst>
                                      </p:cBhvr>
                                      <p:to>
                                        <p:strVal val="hidden"/>
                                      </p:to>
                                    </p:set>
                                  </p:childTnLst>
                                  <p:subTnLst>
                                    <p:audio>
                                      <p:cMediaNode vol="96000">
                                        <p:cTn display="0" masterRel="sameClick">
                                          <p:stCondLst>
                                            <p:cond evt="begin" delay="0">
                                              <p:tn val="25"/>
                                            </p:cond>
                                          </p:stCondLst>
                                          <p:endCondLst>
                                            <p:cond evt="onStopAudio" delay="0">
                                              <p:tgtEl>
                                                <p:sldTgt/>
                                              </p:tgtEl>
                                            </p:cond>
                                          </p:endCondLst>
                                        </p:cTn>
                                        <p:tgtEl>
                                          <p:sndTgt r:embed="rId4" name="click.wav"/>
                                        </p:tgtEl>
                                      </p:cMediaNode>
                                    </p:audio>
                                  </p:subTnLst>
                                </p:cTn>
                              </p:par>
                            </p:childTnLst>
                          </p:cTn>
                        </p:par>
                        <p:par>
                          <p:cTn id="28" fill="hold" nodeType="afterGroup">
                            <p:stCondLst>
                              <p:cond delay="8000"/>
                            </p:stCondLst>
                            <p:childTnLst>
                              <p:par>
                                <p:cTn id="29" presetID="4" presetClass="exit" presetSubtype="16" fill="hold" grpId="0" nodeType="afterEffect">
                                  <p:stCondLst>
                                    <p:cond delay="1000"/>
                                  </p:stCondLst>
                                  <p:childTnLst>
                                    <p:animEffect transition="out" filter="box(in)">
                                      <p:cBhvr>
                                        <p:cTn id="30" dur="500"/>
                                        <p:tgtEl>
                                          <p:spTgt spid="51218"/>
                                        </p:tgtEl>
                                      </p:cBhvr>
                                    </p:animEffect>
                                    <p:set>
                                      <p:cBhvr>
                                        <p:cTn id="31" dur="1" fill="hold">
                                          <p:stCondLst>
                                            <p:cond delay="499"/>
                                          </p:stCondLst>
                                        </p:cTn>
                                        <p:tgtEl>
                                          <p:spTgt spid="51218"/>
                                        </p:tgtEl>
                                        <p:attrNameLst>
                                          <p:attrName>style.visibility</p:attrName>
                                        </p:attrNameLst>
                                      </p:cBhvr>
                                      <p:to>
                                        <p:strVal val="hidden"/>
                                      </p:to>
                                    </p:set>
                                  </p:childTnLst>
                                  <p:subTnLst>
                                    <p:audio>
                                      <p:cMediaNode vol="100000">
                                        <p:cTn display="0" masterRel="sameClick">
                                          <p:stCondLst>
                                            <p:cond evt="begin" delay="0">
                                              <p:tn val="29"/>
                                            </p:cond>
                                          </p:stCondLst>
                                          <p:endCondLst>
                                            <p:cond evt="onStopAudio" delay="0">
                                              <p:tgtEl>
                                                <p:sldTgt/>
                                              </p:tgtEl>
                                            </p:cond>
                                          </p:endCondLst>
                                        </p:cTn>
                                        <p:tgtEl>
                                          <p:sndTgt r:embed="rId4" name="click.wav"/>
                                        </p:tgtEl>
                                      </p:cMediaNode>
                                    </p:audio>
                                  </p:subTnLst>
                                </p:cTn>
                              </p:par>
                            </p:childTnLst>
                          </p:cTn>
                        </p:par>
                        <p:par>
                          <p:cTn id="32" fill="hold" nodeType="afterGroup">
                            <p:stCondLst>
                              <p:cond delay="9500"/>
                            </p:stCondLst>
                            <p:childTnLst>
                              <p:par>
                                <p:cTn id="33" presetID="4" presetClass="exit" presetSubtype="16" fill="hold" grpId="0" nodeType="afterEffect">
                                  <p:stCondLst>
                                    <p:cond delay="1000"/>
                                  </p:stCondLst>
                                  <p:childTnLst>
                                    <p:animEffect transition="out" filter="box(in)">
                                      <p:cBhvr>
                                        <p:cTn id="34" dur="500"/>
                                        <p:tgtEl>
                                          <p:spTgt spid="51217"/>
                                        </p:tgtEl>
                                      </p:cBhvr>
                                    </p:animEffect>
                                    <p:set>
                                      <p:cBhvr>
                                        <p:cTn id="35" dur="1" fill="hold">
                                          <p:stCondLst>
                                            <p:cond delay="499"/>
                                          </p:stCondLst>
                                        </p:cTn>
                                        <p:tgtEl>
                                          <p:spTgt spid="51217"/>
                                        </p:tgtEl>
                                        <p:attrNameLst>
                                          <p:attrName>style.visibility</p:attrName>
                                        </p:attrNameLst>
                                      </p:cBhvr>
                                      <p:to>
                                        <p:strVal val="hidden"/>
                                      </p:to>
                                    </p:set>
                                  </p:childTnLst>
                                  <p:subTnLst>
                                    <p:audio>
                                      <p:cMediaNode vol="100000">
                                        <p:cTn display="0" masterRel="sameClick">
                                          <p:stCondLst>
                                            <p:cond evt="begin" delay="0">
                                              <p:tn val="33"/>
                                            </p:cond>
                                          </p:stCondLst>
                                          <p:endCondLst>
                                            <p:cond evt="onStopAudio" delay="0">
                                              <p:tgtEl>
                                                <p:sldTgt/>
                                              </p:tgtEl>
                                            </p:cond>
                                          </p:endCondLst>
                                        </p:cTn>
                                        <p:tgtEl>
                                          <p:sndTgt r:embed="rId4" name="click.wav"/>
                                        </p:tgtEl>
                                      </p:cMediaNode>
                                    </p:audio>
                                  </p:subTnLst>
                                </p:cTn>
                              </p:par>
                            </p:childTnLst>
                          </p:cTn>
                        </p:par>
                        <p:par>
                          <p:cTn id="36" fill="hold" nodeType="afterGroup">
                            <p:stCondLst>
                              <p:cond delay="11000"/>
                            </p:stCondLst>
                            <p:childTnLst>
                              <p:par>
                                <p:cTn id="37" presetID="4" presetClass="exit" presetSubtype="16" fill="hold" grpId="0" nodeType="afterEffect">
                                  <p:stCondLst>
                                    <p:cond delay="1000"/>
                                  </p:stCondLst>
                                  <p:childTnLst>
                                    <p:animEffect transition="out" filter="box(in)">
                                      <p:cBhvr>
                                        <p:cTn id="38" dur="500"/>
                                        <p:tgtEl>
                                          <p:spTgt spid="51216"/>
                                        </p:tgtEl>
                                      </p:cBhvr>
                                    </p:animEffect>
                                    <p:set>
                                      <p:cBhvr>
                                        <p:cTn id="39" dur="1" fill="hold">
                                          <p:stCondLst>
                                            <p:cond delay="499"/>
                                          </p:stCondLst>
                                        </p:cTn>
                                        <p:tgtEl>
                                          <p:spTgt spid="51216"/>
                                        </p:tgtEl>
                                        <p:attrNameLst>
                                          <p:attrName>style.visibility</p:attrName>
                                        </p:attrNameLst>
                                      </p:cBhvr>
                                      <p:to>
                                        <p:strVal val="hidden"/>
                                      </p:to>
                                    </p:set>
                                  </p:childTnLst>
                                  <p:subTnLst>
                                    <p:audio>
                                      <p:cMediaNode vol="96000">
                                        <p:cTn display="0" masterRel="sameClick">
                                          <p:stCondLst>
                                            <p:cond evt="begin" delay="0">
                                              <p:tn val="37"/>
                                            </p:cond>
                                          </p:stCondLst>
                                          <p:endCondLst>
                                            <p:cond evt="onStopAudio" delay="0">
                                              <p:tgtEl>
                                                <p:sldTgt/>
                                              </p:tgtEl>
                                            </p:cond>
                                          </p:endCondLst>
                                        </p:cTn>
                                        <p:tgtEl>
                                          <p:sndTgt r:embed="rId4" name="click.wav"/>
                                        </p:tgtEl>
                                      </p:cMediaNode>
                                    </p:audio>
                                  </p:subTnLst>
                                </p:cTn>
                              </p:par>
                            </p:childTnLst>
                          </p:cTn>
                        </p:par>
                        <p:par>
                          <p:cTn id="40" fill="hold" nodeType="afterGroup">
                            <p:stCondLst>
                              <p:cond delay="12500"/>
                            </p:stCondLst>
                            <p:childTnLst>
                              <p:par>
                                <p:cTn id="41" presetID="4" presetClass="exit" presetSubtype="16" fill="hold" grpId="0" nodeType="afterEffect">
                                  <p:stCondLst>
                                    <p:cond delay="1000"/>
                                  </p:stCondLst>
                                  <p:childTnLst>
                                    <p:animEffect transition="out" filter="box(in)">
                                      <p:cBhvr>
                                        <p:cTn id="42" dur="500"/>
                                        <p:tgtEl>
                                          <p:spTgt spid="51215"/>
                                        </p:tgtEl>
                                      </p:cBhvr>
                                    </p:animEffect>
                                    <p:set>
                                      <p:cBhvr>
                                        <p:cTn id="43" dur="1" fill="hold">
                                          <p:stCondLst>
                                            <p:cond delay="499"/>
                                          </p:stCondLst>
                                        </p:cTn>
                                        <p:tgtEl>
                                          <p:spTgt spid="51215"/>
                                        </p:tgtEl>
                                        <p:attrNameLst>
                                          <p:attrName>style.visibility</p:attrName>
                                        </p:attrNameLst>
                                      </p:cBhvr>
                                      <p:to>
                                        <p:strVal val="hidden"/>
                                      </p:to>
                                    </p:set>
                                  </p:childTnLst>
                                  <p:subTnLst>
                                    <p:audio>
                                      <p:cMediaNode vol="100000">
                                        <p:cTn display="0" masterRel="sameClick">
                                          <p:stCondLst>
                                            <p:cond evt="begin" delay="0">
                                              <p:tn val="41"/>
                                            </p:cond>
                                          </p:stCondLst>
                                          <p:endCondLst>
                                            <p:cond evt="onStopAudio" delay="0">
                                              <p:tgtEl>
                                                <p:sldTgt/>
                                              </p:tgtEl>
                                            </p:cond>
                                          </p:endCondLst>
                                        </p:cTn>
                                        <p:tgtEl>
                                          <p:sndTgt r:embed="rId4" name="click.wav"/>
                                        </p:tgtEl>
                                      </p:cMediaNode>
                                    </p:audio>
                                  </p:subTnLst>
                                </p:cTn>
                              </p:par>
                            </p:childTnLst>
                          </p:cTn>
                        </p:par>
                        <p:par>
                          <p:cTn id="44" fill="hold" nodeType="afterGroup">
                            <p:stCondLst>
                              <p:cond delay="14000"/>
                            </p:stCondLst>
                            <p:childTnLst>
                              <p:par>
                                <p:cTn id="45" presetID="23" presetClass="entr" presetSubtype="16" fill="hold" grpId="0" nodeType="afterEffect">
                                  <p:stCondLst>
                                    <p:cond delay="0"/>
                                  </p:stCondLst>
                                  <p:childTnLst>
                                    <p:set>
                                      <p:cBhvr>
                                        <p:cTn id="46" dur="1" fill="hold">
                                          <p:stCondLst>
                                            <p:cond delay="0"/>
                                          </p:stCondLst>
                                        </p:cTn>
                                        <p:tgtEl>
                                          <p:spTgt spid="51214"/>
                                        </p:tgtEl>
                                        <p:attrNameLst>
                                          <p:attrName>style.visibility</p:attrName>
                                        </p:attrNameLst>
                                      </p:cBhvr>
                                      <p:to>
                                        <p:strVal val="visible"/>
                                      </p:to>
                                    </p:set>
                                    <p:anim calcmode="lin" valueType="num">
                                      <p:cBhvr>
                                        <p:cTn id="47" dur="500" fill="hold"/>
                                        <p:tgtEl>
                                          <p:spTgt spid="51214"/>
                                        </p:tgtEl>
                                        <p:attrNameLst>
                                          <p:attrName>ppt_w</p:attrName>
                                        </p:attrNameLst>
                                      </p:cBhvr>
                                      <p:tavLst>
                                        <p:tav tm="0">
                                          <p:val>
                                            <p:fltVal val="0"/>
                                          </p:val>
                                        </p:tav>
                                        <p:tav tm="100000">
                                          <p:val>
                                            <p:strVal val="#ppt_w"/>
                                          </p:val>
                                        </p:tav>
                                      </p:tavLst>
                                    </p:anim>
                                    <p:anim calcmode="lin" valueType="num">
                                      <p:cBhvr>
                                        <p:cTn id="48" dur="500" fill="hold"/>
                                        <p:tgtEl>
                                          <p:spTgt spid="51214"/>
                                        </p:tgtEl>
                                        <p:attrNameLst>
                                          <p:attrName>ppt_h</p:attrName>
                                        </p:attrNameLst>
                                      </p:cBhvr>
                                      <p:tavLst>
                                        <p:tav tm="0">
                                          <p:val>
                                            <p:fltVal val="0"/>
                                          </p:val>
                                        </p:tav>
                                        <p:tav tm="100000">
                                          <p:val>
                                            <p:strVal val="#ppt_h"/>
                                          </p:val>
                                        </p:tav>
                                      </p:tavLst>
                                    </p:anim>
                                  </p:childTnLst>
                                  <p:subTnLst>
                                    <p:audio>
                                      <p:cMediaNode>
                                        <p:cTn display="0" masterRel="sameClick">
                                          <p:stCondLst>
                                            <p:cond evt="begin" delay="0">
                                              <p:tn val="45"/>
                                            </p:cond>
                                          </p:stCondLst>
                                          <p:endCondLst>
                                            <p:cond evt="onStopAudio" delay="0">
                                              <p:tgtEl>
                                                <p:sldTgt/>
                                              </p:tgtEl>
                                            </p:cond>
                                          </p:endCondLst>
                                        </p:cTn>
                                        <p:tgtEl>
                                          <p:sndTgt r:embed="rId5" name="cashreg.wav"/>
                                        </p:tgtEl>
                                      </p:cMediaNode>
                                    </p:audio>
                                  </p:subTnLst>
                                </p:cTn>
                              </p:par>
                            </p:childTnLst>
                          </p:cTn>
                        </p:par>
                      </p:childTnLst>
                    </p:cTn>
                  </p:par>
                  <p:par>
                    <p:cTn id="49" fill="hold" nodeType="clickPar">
                      <p:stCondLst>
                        <p:cond delay="indefinite"/>
                      </p:stCondLst>
                      <p:childTnLst>
                        <p:par>
                          <p:cTn id="50" fill="hold" nodeType="withGroup">
                            <p:stCondLst>
                              <p:cond delay="0"/>
                            </p:stCondLst>
                            <p:childTnLst>
                              <p:par>
                                <p:cTn id="51" presetID="4" presetClass="entr" presetSubtype="16" fill="hold" grpId="0" nodeType="clickEffect">
                                  <p:stCondLst>
                                    <p:cond delay="0"/>
                                  </p:stCondLst>
                                  <p:childTnLst>
                                    <p:set>
                                      <p:cBhvr>
                                        <p:cTn id="52" dur="1" fill="hold">
                                          <p:stCondLst>
                                            <p:cond delay="0"/>
                                          </p:stCondLst>
                                        </p:cTn>
                                        <p:tgtEl>
                                          <p:spTgt spid="52199"/>
                                        </p:tgtEl>
                                        <p:attrNameLst>
                                          <p:attrName>style.visibility</p:attrName>
                                        </p:attrNameLst>
                                      </p:cBhvr>
                                      <p:to>
                                        <p:strVal val="visible"/>
                                      </p:to>
                                    </p:set>
                                    <p:animEffect transition="in" filter="box(in)">
                                      <p:cBhvr>
                                        <p:cTn id="53" dur="500"/>
                                        <p:tgtEl>
                                          <p:spTgt spid="52199"/>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8" presetClass="entr" presetSubtype="16" fill="hold" grpId="0" nodeType="clickEffect">
                                  <p:stCondLst>
                                    <p:cond delay="0"/>
                                  </p:stCondLst>
                                  <p:childTnLst>
                                    <p:set>
                                      <p:cBhvr>
                                        <p:cTn id="57" dur="1" fill="hold">
                                          <p:stCondLst>
                                            <p:cond delay="0"/>
                                          </p:stCondLst>
                                        </p:cTn>
                                        <p:tgtEl>
                                          <p:spTgt spid="52198"/>
                                        </p:tgtEl>
                                        <p:attrNameLst>
                                          <p:attrName>style.visibility</p:attrName>
                                        </p:attrNameLst>
                                      </p:cBhvr>
                                      <p:to>
                                        <p:strVal val="visible"/>
                                      </p:to>
                                    </p:set>
                                    <p:animEffect transition="in" filter="diamond(in)">
                                      <p:cBhvr>
                                        <p:cTn id="58" dur="2000"/>
                                        <p:tgtEl>
                                          <p:spTgt spid="52198"/>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59" restart="whenNotActive" fill="hold" evtFilter="cancelBubble" nodeType="interactiveSeq">
                <p:stCondLst>
                  <p:cond evt="onClick" delay="0">
                    <p:tgtEl>
                      <p:spTgt spid="1012"/>
                    </p:tgtEl>
                  </p:cond>
                </p:stCondLst>
                <p:endSync evt="end" delay="0">
                  <p:rtn val="all"/>
                </p:endSync>
                <p:childTnLst>
                  <p:par>
                    <p:cTn id="60" fill="hold">
                      <p:stCondLst>
                        <p:cond delay="0"/>
                      </p:stCondLst>
                      <p:childTnLst>
                        <p:par>
                          <p:cTn id="61" fill="hold">
                            <p:stCondLst>
                              <p:cond delay="0"/>
                            </p:stCondLst>
                            <p:childTnLst>
                              <p:par>
                                <p:cTn id="62" presetID="17" presetClass="exit" presetSubtype="10" fill="hold" nodeType="clickEffect">
                                  <p:stCondLst>
                                    <p:cond delay="0"/>
                                  </p:stCondLst>
                                  <p:childTnLst>
                                    <p:anim calcmode="lin" valueType="num">
                                      <p:cBhvr>
                                        <p:cTn id="63" dur="500"/>
                                        <p:tgtEl>
                                          <p:spTgt spid="1012"/>
                                        </p:tgtEl>
                                        <p:attrNameLst>
                                          <p:attrName>ppt_w</p:attrName>
                                        </p:attrNameLst>
                                      </p:cBhvr>
                                      <p:tavLst>
                                        <p:tav tm="0">
                                          <p:val>
                                            <p:strVal val="ppt_w"/>
                                          </p:val>
                                        </p:tav>
                                        <p:tav tm="100000">
                                          <p:val>
                                            <p:fltVal val="0"/>
                                          </p:val>
                                        </p:tav>
                                      </p:tavLst>
                                    </p:anim>
                                    <p:anim calcmode="lin" valueType="num">
                                      <p:cBhvr>
                                        <p:cTn id="64" dur="500"/>
                                        <p:tgtEl>
                                          <p:spTgt spid="1012"/>
                                        </p:tgtEl>
                                        <p:attrNameLst>
                                          <p:attrName>ppt_h</p:attrName>
                                        </p:attrNameLst>
                                      </p:cBhvr>
                                      <p:tavLst>
                                        <p:tav tm="0">
                                          <p:val>
                                            <p:strVal val="ppt_h"/>
                                          </p:val>
                                        </p:tav>
                                        <p:tav tm="100000">
                                          <p:val>
                                            <p:strVal val="ppt_h"/>
                                          </p:val>
                                        </p:tav>
                                      </p:tavLst>
                                    </p:anim>
                                    <p:set>
                                      <p:cBhvr>
                                        <p:cTn id="65" dur="1" fill="hold">
                                          <p:stCondLst>
                                            <p:cond delay="499"/>
                                          </p:stCondLst>
                                        </p:cTn>
                                        <p:tgtEl>
                                          <p:spTgt spid="1012"/>
                                        </p:tgtEl>
                                        <p:attrNameLst>
                                          <p:attrName>style.visibility</p:attrName>
                                        </p:attrNameLst>
                                      </p:cBhvr>
                                      <p:to>
                                        <p:strVal val="hidden"/>
                                      </p:to>
                                    </p:set>
                                  </p:childTnLst>
                                </p:cTn>
                              </p:par>
                            </p:childTnLst>
                          </p:cTn>
                        </p:par>
                      </p:childTnLst>
                    </p:cTn>
                  </p:par>
                </p:childTnLst>
              </p:cTn>
              <p:nextCondLst>
                <p:cond evt="onClick" delay="0">
                  <p:tgtEl>
                    <p:spTgt spid="1012"/>
                  </p:tgtEl>
                </p:cond>
              </p:nextCondLst>
            </p:seq>
          </p:childTnLst>
        </p:cTn>
      </p:par>
    </p:tnLst>
    <p:bldLst>
      <p:bldP spid="51214" grpId="0" animBg="1"/>
      <p:bldP spid="51215" grpId="0" animBg="1"/>
      <p:bldP spid="51216" grpId="0" animBg="1"/>
      <p:bldP spid="51217" grpId="0" animBg="1"/>
      <p:bldP spid="51218" grpId="0" animBg="1"/>
      <p:bldP spid="51219" grpId="0" animBg="1"/>
      <p:bldP spid="51220" grpId="0" animBg="1"/>
      <p:bldP spid="51221" grpId="0" animBg="1"/>
      <p:bldP spid="51222" grpId="0" animBg="1"/>
      <p:bldP spid="51223" grpId="0" animBg="1"/>
      <p:bldP spid="51224" grpId="0" animBg="1"/>
      <p:bldP spid="52198" grpId="0"/>
      <p:bldP spid="52199" grpId="0" animBg="1"/>
    </p:bldLst>
  </p:timing>
</p:sld>
</file>

<file path=ppt/slides/slide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5058" name="Rectangle 2"/>
          <p:cNvSpPr>
            <a:spLocks noChangeArrowheads="1"/>
          </p:cNvSpPr>
          <p:nvPr/>
        </p:nvSpPr>
        <p:spPr bwMode="auto">
          <a:xfrm>
            <a:off x="1524001" y="3015734"/>
            <a:ext cx="184731"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spAutoFit/>
          </a:bodyPr>
          <a:lstStyle/>
          <a:p>
            <a:pPr>
              <a:defRPr/>
            </a:pPr>
            <a:endParaRPr lang="en-US">
              <a:effectLst>
                <a:outerShdw blurRad="38100" dist="38100" dir="2700000" algn="tl">
                  <a:srgbClr val="000000">
                    <a:alpha val="43137"/>
                  </a:srgbClr>
                </a:outerShdw>
              </a:effectLst>
            </a:endParaRPr>
          </a:p>
        </p:txBody>
      </p:sp>
      <p:sp>
        <p:nvSpPr>
          <p:cNvPr id="45059" name="Oval 3"/>
          <p:cNvSpPr>
            <a:spLocks noChangeArrowheads="1"/>
          </p:cNvSpPr>
          <p:nvPr/>
        </p:nvSpPr>
        <p:spPr bwMode="auto">
          <a:xfrm rot="20666588">
            <a:off x="8516938" y="4267201"/>
            <a:ext cx="431800" cy="352425"/>
          </a:xfrm>
          <a:prstGeom prst="ellipse">
            <a:avLst/>
          </a:prstGeom>
          <a:gradFill rotWithShape="1">
            <a:gsLst>
              <a:gs pos="0">
                <a:srgbClr val="009900">
                  <a:gamma/>
                  <a:shade val="76078"/>
                  <a:invGamma/>
                </a:srgbClr>
              </a:gs>
              <a:gs pos="50000">
                <a:srgbClr val="009900"/>
              </a:gs>
              <a:gs pos="100000">
                <a:srgbClr val="009900">
                  <a:gamma/>
                  <a:shade val="76078"/>
                  <a:invGamma/>
                </a:srgbClr>
              </a:gs>
            </a:gsLst>
            <a:lin ang="0" scaled="1"/>
          </a:gradFill>
          <a:ln w="9525">
            <a:solidFill>
              <a:srgbClr val="00990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a:effectLst>
                <a:outerShdw blurRad="38100" dist="38100" dir="2700000" algn="tl">
                  <a:srgbClr val="000000">
                    <a:alpha val="43137"/>
                  </a:srgbClr>
                </a:outerShdw>
              </a:effectLst>
            </a:endParaRPr>
          </a:p>
        </p:txBody>
      </p:sp>
      <p:sp>
        <p:nvSpPr>
          <p:cNvPr id="45060" name="Oval 4"/>
          <p:cNvSpPr>
            <a:spLocks noChangeArrowheads="1"/>
          </p:cNvSpPr>
          <p:nvPr/>
        </p:nvSpPr>
        <p:spPr bwMode="auto">
          <a:xfrm>
            <a:off x="8469313" y="6376988"/>
            <a:ext cx="1676400" cy="176212"/>
          </a:xfrm>
          <a:prstGeom prst="ellipse">
            <a:avLst/>
          </a:prstGeom>
          <a:gradFill rotWithShape="1">
            <a:gsLst>
              <a:gs pos="0">
                <a:srgbClr val="008000"/>
              </a:gs>
              <a:gs pos="50000">
                <a:srgbClr val="008000">
                  <a:gamma/>
                  <a:shade val="0"/>
                  <a:invGamma/>
                </a:srgbClr>
              </a:gs>
              <a:gs pos="100000">
                <a:srgbClr val="008000"/>
              </a:gs>
            </a:gsLst>
            <a:lin ang="5400000" scaled="1"/>
          </a:gradFill>
          <a:ln w="9525">
            <a:solidFill>
              <a:srgbClr val="00800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a:effectLst>
                <a:outerShdw blurRad="38100" dist="38100" dir="2700000" algn="tl">
                  <a:srgbClr val="000000">
                    <a:alpha val="43137"/>
                  </a:srgbClr>
                </a:outerShdw>
              </a:effectLst>
            </a:endParaRPr>
          </a:p>
        </p:txBody>
      </p:sp>
      <p:sp>
        <p:nvSpPr>
          <p:cNvPr id="45061" name="Oval 5"/>
          <p:cNvSpPr>
            <a:spLocks noChangeArrowheads="1"/>
          </p:cNvSpPr>
          <p:nvPr/>
        </p:nvSpPr>
        <p:spPr bwMode="auto">
          <a:xfrm rot="546664">
            <a:off x="9618663" y="4267201"/>
            <a:ext cx="431800" cy="352425"/>
          </a:xfrm>
          <a:prstGeom prst="ellipse">
            <a:avLst/>
          </a:prstGeom>
          <a:gradFill rotWithShape="1">
            <a:gsLst>
              <a:gs pos="0">
                <a:srgbClr val="009900">
                  <a:gamma/>
                  <a:shade val="76078"/>
                  <a:invGamma/>
                </a:srgbClr>
              </a:gs>
              <a:gs pos="50000">
                <a:srgbClr val="009900"/>
              </a:gs>
              <a:gs pos="100000">
                <a:srgbClr val="009900">
                  <a:gamma/>
                  <a:shade val="76078"/>
                  <a:invGamma/>
                </a:srgbClr>
              </a:gs>
            </a:gsLst>
            <a:lin ang="0" scaled="1"/>
          </a:gradFill>
          <a:ln w="9525">
            <a:solidFill>
              <a:srgbClr val="00990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defRPr/>
            </a:pPr>
            <a:endParaRPr lang="en-US">
              <a:effectLst>
                <a:outerShdw blurRad="38100" dist="38100" dir="2700000" algn="tl">
                  <a:srgbClr val="000000">
                    <a:alpha val="43137"/>
                  </a:srgbClr>
                </a:outerShdw>
              </a:effectLst>
            </a:endParaRPr>
          </a:p>
        </p:txBody>
      </p:sp>
      <p:sp>
        <p:nvSpPr>
          <p:cNvPr id="45062" name="Oval 6"/>
          <p:cNvSpPr>
            <a:spLocks noChangeArrowheads="1"/>
          </p:cNvSpPr>
          <p:nvPr/>
        </p:nvSpPr>
        <p:spPr bwMode="gray">
          <a:xfrm>
            <a:off x="8229600" y="5171957"/>
            <a:ext cx="259766" cy="519351"/>
          </a:xfrm>
          <a:prstGeom prst="ellipse">
            <a:avLst/>
          </a:prstGeom>
          <a:gradFill rotWithShape="1">
            <a:gsLst>
              <a:gs pos="0">
                <a:srgbClr val="00CC66">
                  <a:gamma/>
                  <a:tint val="0"/>
                  <a:invGamma/>
                </a:srgbClr>
              </a:gs>
              <a:gs pos="50000">
                <a:srgbClr val="00CC66"/>
              </a:gs>
              <a:gs pos="100000">
                <a:srgbClr val="00CC66">
                  <a:gamma/>
                  <a:tint val="0"/>
                  <a:invGamma/>
                </a:srgbClr>
              </a:gs>
            </a:gsLst>
            <a:lin ang="2700000" scaled="1"/>
          </a:gradFill>
          <a:ln>
            <a:noFill/>
          </a:ln>
          <a:effectLst/>
          <a:extLst>
            <a:ext uri="{91240B29-F687-4F45-9708-019B960494DF}">
              <a14:hiddenLine xmlns:a14="http://schemas.microsoft.com/office/drawing/2010/main" xmlns="" w="38100" algn="ctr">
                <a:solidFill>
                  <a:schemeClr val="bg1"/>
                </a:solidFill>
                <a:round/>
                <a:headEnd/>
                <a:tailEnd/>
              </a14:hiddenLine>
            </a:ext>
            <a:ext uri="{AF507438-7753-43E0-B8FC-AC1667EBCBE1}">
              <a14:hiddenEffects xmlns:a14="http://schemas.microsoft.com/office/drawing/2010/main" xmlns="">
                <a:effectLst>
                  <a:outerShdw dist="109250" dir="3267739" algn="ctr" rotWithShape="0">
                    <a:srgbClr val="808080">
                      <a:alpha val="50000"/>
                    </a:srgbClr>
                  </a:outerShdw>
                </a:effectLst>
              </a14:hiddenEffects>
            </a:ext>
          </a:extLst>
        </p:spPr>
        <p:txBody>
          <a:bodyPr wrap="none" anchor="ctr">
            <a:spAutoFit/>
          </a:bodyPr>
          <a:lstStyle/>
          <a:p>
            <a:pPr>
              <a:defRPr/>
            </a:pPr>
            <a:endParaRPr lang="en-US">
              <a:effectLst>
                <a:outerShdw blurRad="38100" dist="38100" dir="2700000" algn="tl">
                  <a:srgbClr val="000000">
                    <a:alpha val="43137"/>
                  </a:srgbClr>
                </a:outerShdw>
              </a:effectLst>
            </a:endParaRPr>
          </a:p>
        </p:txBody>
      </p:sp>
      <p:sp>
        <p:nvSpPr>
          <p:cNvPr id="45063" name="Oval 7"/>
          <p:cNvSpPr>
            <a:spLocks noChangeArrowheads="1"/>
          </p:cNvSpPr>
          <p:nvPr/>
        </p:nvSpPr>
        <p:spPr bwMode="gray">
          <a:xfrm>
            <a:off x="8229600" y="5246569"/>
            <a:ext cx="259766" cy="519351"/>
          </a:xfrm>
          <a:prstGeom prst="ellipse">
            <a:avLst/>
          </a:prstGeom>
          <a:gradFill rotWithShape="1">
            <a:gsLst>
              <a:gs pos="0">
                <a:srgbClr val="00CC66">
                  <a:alpha val="32001"/>
                </a:srgbClr>
              </a:gs>
              <a:gs pos="100000">
                <a:srgbClr val="00CC66">
                  <a:gamma/>
                  <a:shade val="0"/>
                  <a:invGamma/>
                  <a:alpha val="89999"/>
                </a:srgbClr>
              </a:gs>
            </a:gsLst>
            <a:lin ang="2700000" scaled="1"/>
          </a:gradFill>
          <a:ln>
            <a:noFill/>
          </a:ln>
          <a:effectLst/>
          <a:extLst>
            <a:ext uri="{91240B29-F687-4F45-9708-019B960494DF}">
              <a14:hiddenLine xmlns:a14="http://schemas.microsoft.com/office/drawing/2010/main" xmlns="" w="38100" algn="ctr">
                <a:solidFill>
                  <a:schemeClr val="bg1"/>
                </a:solidFill>
                <a:round/>
                <a:headEnd/>
                <a:tailEnd/>
              </a14:hiddenLine>
            </a:ext>
            <a:ext uri="{AF507438-7753-43E0-B8FC-AC1667EBCBE1}">
              <a14:hiddenEffects xmlns:a14="http://schemas.microsoft.com/office/drawing/2010/main" xmlns="">
                <a:effectLst>
                  <a:outerShdw dist="109250" dir="3267739" algn="ctr" rotWithShape="0">
                    <a:srgbClr val="808080">
                      <a:alpha val="50000"/>
                    </a:srgbClr>
                  </a:outerShdw>
                </a:effectLst>
              </a14:hiddenEffects>
            </a:ext>
          </a:extLst>
        </p:spPr>
        <p:txBody>
          <a:bodyPr wrap="none" anchor="ctr">
            <a:spAutoFit/>
          </a:bodyPr>
          <a:lstStyle/>
          <a:p>
            <a:pPr>
              <a:defRPr/>
            </a:pPr>
            <a:endParaRPr lang="en-US">
              <a:effectLst>
                <a:outerShdw blurRad="38100" dist="38100" dir="2700000" algn="tl">
                  <a:srgbClr val="000000">
                    <a:alpha val="43137"/>
                  </a:srgbClr>
                </a:outerShdw>
              </a:effectLst>
            </a:endParaRPr>
          </a:p>
        </p:txBody>
      </p:sp>
      <p:sp>
        <p:nvSpPr>
          <p:cNvPr id="45064" name="Oval 8"/>
          <p:cNvSpPr>
            <a:spLocks noChangeArrowheads="1"/>
          </p:cNvSpPr>
          <p:nvPr/>
        </p:nvSpPr>
        <p:spPr bwMode="gray">
          <a:xfrm>
            <a:off x="8367714" y="5171957"/>
            <a:ext cx="1857375" cy="519351"/>
          </a:xfrm>
          <a:prstGeom prst="ellipse">
            <a:avLst/>
          </a:prstGeom>
          <a:gradFill rotWithShape="1">
            <a:gsLst>
              <a:gs pos="0">
                <a:srgbClr val="00CC66">
                  <a:gamma/>
                  <a:shade val="54118"/>
                  <a:invGamma/>
                </a:srgbClr>
              </a:gs>
              <a:gs pos="50000">
                <a:srgbClr val="00CC66"/>
              </a:gs>
              <a:gs pos="100000">
                <a:srgbClr val="00CC66">
                  <a:gamma/>
                  <a:shade val="54118"/>
                  <a:invGamma/>
                </a:srgbClr>
              </a:gs>
            </a:gsLst>
            <a:lin ang="18900000" scaled="1"/>
          </a:gradFill>
          <a:ln>
            <a:noFill/>
          </a:ln>
          <a:effectLst/>
          <a:extLst>
            <a:ext uri="{91240B29-F687-4F45-9708-019B960494DF}">
              <a14:hiddenLine xmlns:a14="http://schemas.microsoft.com/office/drawing/2010/main" xmlns="" w="38100" algn="ctr">
                <a:solidFill>
                  <a:schemeClr val="bg1"/>
                </a:solidFill>
                <a:round/>
                <a:headEnd/>
                <a:tailEnd/>
              </a14:hiddenLine>
            </a:ext>
            <a:ext uri="{AF507438-7753-43E0-B8FC-AC1667EBCBE1}">
              <a14:hiddenEffects xmlns:a14="http://schemas.microsoft.com/office/drawing/2010/main" xmlns="">
                <a:effectLst>
                  <a:outerShdw dist="109250" dir="3267739" algn="ctr" rotWithShape="0">
                    <a:srgbClr val="808080">
                      <a:alpha val="50000"/>
                    </a:srgbClr>
                  </a:outerShdw>
                </a:effectLst>
              </a14:hiddenEffects>
            </a:ext>
          </a:extLst>
        </p:spPr>
        <p:txBody>
          <a:bodyPr anchor="ctr">
            <a:spAutoFit/>
          </a:bodyPr>
          <a:lstStyle/>
          <a:p>
            <a:pPr>
              <a:defRPr/>
            </a:pPr>
            <a:endParaRPr lang="en-US">
              <a:effectLst>
                <a:outerShdw blurRad="38100" dist="38100" dir="2700000" algn="tl">
                  <a:srgbClr val="000000">
                    <a:alpha val="43137"/>
                  </a:srgbClr>
                </a:outerShdw>
              </a:effectLst>
            </a:endParaRPr>
          </a:p>
        </p:txBody>
      </p:sp>
      <p:sp>
        <p:nvSpPr>
          <p:cNvPr id="45065" name="Oval 9"/>
          <p:cNvSpPr>
            <a:spLocks noChangeArrowheads="1"/>
          </p:cNvSpPr>
          <p:nvPr/>
        </p:nvSpPr>
        <p:spPr bwMode="gray">
          <a:xfrm>
            <a:off x="8370888" y="5171957"/>
            <a:ext cx="1854200" cy="519351"/>
          </a:xfrm>
          <a:prstGeom prst="ellipse">
            <a:avLst/>
          </a:prstGeom>
          <a:gradFill rotWithShape="1">
            <a:gsLst>
              <a:gs pos="0">
                <a:srgbClr val="00CC66">
                  <a:gamma/>
                  <a:shade val="63529"/>
                  <a:invGamma/>
                </a:srgbClr>
              </a:gs>
              <a:gs pos="100000">
                <a:srgbClr val="00CC66">
                  <a:alpha val="0"/>
                </a:srgbClr>
              </a:gs>
            </a:gsLst>
            <a:lin ang="2700000" scaled="1"/>
          </a:gradFill>
          <a:ln>
            <a:noFill/>
          </a:ln>
          <a:effectLst/>
          <a:extLst>
            <a:ext uri="{91240B29-F687-4F45-9708-019B960494DF}">
              <a14:hiddenLine xmlns:a14="http://schemas.microsoft.com/office/drawing/2010/main" xmlns="" w="38100" algn="ctr">
                <a:solidFill>
                  <a:schemeClr val="bg1"/>
                </a:solidFill>
                <a:round/>
                <a:headEnd/>
                <a:tailEnd/>
              </a14:hiddenLine>
            </a:ext>
            <a:ext uri="{AF507438-7753-43E0-B8FC-AC1667EBCBE1}">
              <a14:hiddenEffects xmlns:a14="http://schemas.microsoft.com/office/drawing/2010/main" xmlns="">
                <a:effectLst>
                  <a:outerShdw dist="109250" dir="3267739" algn="ctr" rotWithShape="0">
                    <a:srgbClr val="808080">
                      <a:alpha val="50000"/>
                    </a:srgbClr>
                  </a:outerShdw>
                </a:effectLst>
              </a14:hiddenEffects>
            </a:ext>
          </a:extLst>
        </p:spPr>
        <p:txBody>
          <a:bodyPr anchor="ctr">
            <a:spAutoFit/>
          </a:bodyPr>
          <a:lstStyle/>
          <a:p>
            <a:pPr>
              <a:defRPr/>
            </a:pPr>
            <a:endParaRPr lang="en-US">
              <a:effectLst>
                <a:outerShdw blurRad="38100" dist="38100" dir="2700000" algn="tl">
                  <a:srgbClr val="000000">
                    <a:alpha val="43137"/>
                  </a:srgbClr>
                </a:outerShdw>
              </a:effectLst>
            </a:endParaRPr>
          </a:p>
        </p:txBody>
      </p:sp>
      <p:sp>
        <p:nvSpPr>
          <p:cNvPr id="45066" name="Oval 10"/>
          <p:cNvSpPr>
            <a:spLocks noChangeArrowheads="1"/>
          </p:cNvSpPr>
          <p:nvPr/>
        </p:nvSpPr>
        <p:spPr bwMode="gray">
          <a:xfrm>
            <a:off x="8469313" y="5171957"/>
            <a:ext cx="1668462" cy="519351"/>
          </a:xfrm>
          <a:prstGeom prst="ellipse">
            <a:avLst/>
          </a:prstGeom>
          <a:solidFill>
            <a:srgbClr val="333333"/>
          </a:solidFill>
          <a:ln>
            <a:noFill/>
          </a:ln>
          <a:effectLst/>
          <a:extLst>
            <a:ext uri="{91240B29-F687-4F45-9708-019B960494DF}">
              <a14:hiddenLine xmlns:a14="http://schemas.microsoft.com/office/drawing/2010/main" xmlns="" w="38100" algn="ctr">
                <a:solidFill>
                  <a:schemeClr val="bg1"/>
                </a:solidFill>
                <a:round/>
                <a:headEnd/>
                <a:tailEnd/>
              </a14:hiddenLine>
            </a:ext>
            <a:ext uri="{AF507438-7753-43E0-B8FC-AC1667EBCBE1}">
              <a14:hiddenEffects xmlns:a14="http://schemas.microsoft.com/office/drawing/2010/main" xmlns="">
                <a:effectLst>
                  <a:outerShdw dist="109250" dir="3267739" algn="ctr" rotWithShape="0">
                    <a:srgbClr val="808080">
                      <a:alpha val="50000"/>
                    </a:srgbClr>
                  </a:outerShdw>
                </a:effectLst>
              </a14:hiddenEffects>
            </a:ext>
          </a:extLst>
        </p:spPr>
        <p:txBody>
          <a:bodyPr anchor="ctr">
            <a:spAutoFit/>
          </a:bodyPr>
          <a:lstStyle/>
          <a:p>
            <a:pPr>
              <a:defRPr/>
            </a:pPr>
            <a:endParaRPr lang="en-US">
              <a:effectLst>
                <a:outerShdw blurRad="38100" dist="38100" dir="2700000" algn="tl">
                  <a:srgbClr val="000000">
                    <a:alpha val="43137"/>
                  </a:srgbClr>
                </a:outerShdw>
              </a:effectLst>
            </a:endParaRPr>
          </a:p>
        </p:txBody>
      </p:sp>
      <p:sp>
        <p:nvSpPr>
          <p:cNvPr id="45067" name="Oval 11"/>
          <p:cNvSpPr>
            <a:spLocks noChangeArrowheads="1"/>
          </p:cNvSpPr>
          <p:nvPr/>
        </p:nvSpPr>
        <p:spPr bwMode="gray">
          <a:xfrm>
            <a:off x="8496301" y="4640263"/>
            <a:ext cx="1617663" cy="1585912"/>
          </a:xfrm>
          <a:prstGeom prst="ellipse">
            <a:avLst/>
          </a:prstGeom>
          <a:gradFill rotWithShape="1">
            <a:gsLst>
              <a:gs pos="0">
                <a:srgbClr val="C0C0C0">
                  <a:gamma/>
                  <a:shade val="46275"/>
                  <a:invGamma/>
                </a:srgbClr>
              </a:gs>
              <a:gs pos="100000">
                <a:srgbClr val="C0C0C0"/>
              </a:gs>
            </a:gsLst>
            <a:lin ang="5400000" scaled="1"/>
          </a:gradFill>
          <a:ln>
            <a:noFill/>
          </a:ln>
          <a:effectLst/>
          <a:extLst>
            <a:ext uri="{91240B29-F687-4F45-9708-019B960494DF}">
              <a14:hiddenLine xmlns:a14="http://schemas.microsoft.com/office/drawing/2010/main" xmlns="" w="9525" algn="ctr">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eaVert" wrap="none" anchor="ctr"/>
          <a:lstStyle/>
          <a:p>
            <a:pPr>
              <a:defRPr/>
            </a:pPr>
            <a:endParaRPr lang="en-US">
              <a:effectLst>
                <a:outerShdw blurRad="38100" dist="38100" dir="2700000" algn="tl">
                  <a:srgbClr val="000000">
                    <a:alpha val="43137"/>
                  </a:srgbClr>
                </a:outerShdw>
              </a:effectLst>
            </a:endParaRPr>
          </a:p>
        </p:txBody>
      </p:sp>
      <p:sp>
        <p:nvSpPr>
          <p:cNvPr id="45068" name="Oval 12"/>
          <p:cNvSpPr>
            <a:spLocks noChangeArrowheads="1"/>
          </p:cNvSpPr>
          <p:nvPr/>
        </p:nvSpPr>
        <p:spPr bwMode="gray">
          <a:xfrm>
            <a:off x="8516939" y="4648201"/>
            <a:ext cx="1576387" cy="1546225"/>
          </a:xfrm>
          <a:prstGeom prst="ellipse">
            <a:avLst/>
          </a:prstGeom>
          <a:gradFill rotWithShape="1">
            <a:gsLst>
              <a:gs pos="0">
                <a:srgbClr val="C0C0C0">
                  <a:alpha val="0"/>
                </a:srgbClr>
              </a:gs>
              <a:gs pos="100000">
                <a:srgbClr val="C0C0C0">
                  <a:gamma/>
                  <a:tint val="34902"/>
                  <a:invGamma/>
                </a:srgbClr>
              </a:gs>
            </a:gsLst>
            <a:lin ang="5400000" scaled="1"/>
          </a:gradFill>
          <a:ln>
            <a:noFill/>
          </a:ln>
          <a:effectLst/>
          <a:extLst>
            <a:ext uri="{91240B29-F687-4F45-9708-019B960494DF}">
              <a14:hiddenLine xmlns:a14="http://schemas.microsoft.com/office/drawing/2010/main" xmlns="" w="9525" algn="ctr">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eaVert" wrap="none" anchor="ctr"/>
          <a:lstStyle/>
          <a:p>
            <a:pPr>
              <a:defRPr/>
            </a:pPr>
            <a:endParaRPr lang="en-US">
              <a:effectLst>
                <a:outerShdw blurRad="38100" dist="38100" dir="2700000" algn="tl">
                  <a:srgbClr val="000000">
                    <a:alpha val="43137"/>
                  </a:srgbClr>
                </a:outerShdw>
              </a:effectLst>
            </a:endParaRPr>
          </a:p>
        </p:txBody>
      </p:sp>
      <p:sp>
        <p:nvSpPr>
          <p:cNvPr id="45069" name="Oval 13"/>
          <p:cNvSpPr>
            <a:spLocks noChangeArrowheads="1"/>
          </p:cNvSpPr>
          <p:nvPr/>
        </p:nvSpPr>
        <p:spPr bwMode="gray">
          <a:xfrm>
            <a:off x="8534400" y="4664076"/>
            <a:ext cx="1500188" cy="1444625"/>
          </a:xfrm>
          <a:prstGeom prst="ellipse">
            <a:avLst/>
          </a:prstGeom>
          <a:gradFill rotWithShape="1">
            <a:gsLst>
              <a:gs pos="0">
                <a:srgbClr val="C0C0C0">
                  <a:gamma/>
                  <a:shade val="79216"/>
                  <a:invGamma/>
                </a:srgbClr>
              </a:gs>
              <a:gs pos="100000">
                <a:srgbClr val="C0C0C0">
                  <a:alpha val="48000"/>
                </a:srgbClr>
              </a:gs>
            </a:gsLst>
            <a:lin ang="5400000" scaled="1"/>
          </a:gradFill>
          <a:ln>
            <a:noFill/>
          </a:ln>
          <a:effectLst/>
          <a:extLst>
            <a:ext uri="{91240B29-F687-4F45-9708-019B960494DF}">
              <a14:hiddenLine xmlns:a14="http://schemas.microsoft.com/office/drawing/2010/main" xmlns="" w="9525" algn="ctr">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eaVert" wrap="none" anchor="ctr"/>
          <a:lstStyle/>
          <a:p>
            <a:pPr>
              <a:defRPr/>
            </a:pPr>
            <a:endParaRPr lang="en-US">
              <a:effectLst>
                <a:outerShdw blurRad="38100" dist="38100" dir="2700000" algn="tl">
                  <a:srgbClr val="000000">
                    <a:alpha val="43137"/>
                  </a:srgbClr>
                </a:outerShdw>
              </a:effectLst>
            </a:endParaRPr>
          </a:p>
        </p:txBody>
      </p:sp>
      <p:sp>
        <p:nvSpPr>
          <p:cNvPr id="45070" name="Oval 14"/>
          <p:cNvSpPr>
            <a:spLocks noChangeArrowheads="1"/>
          </p:cNvSpPr>
          <p:nvPr/>
        </p:nvSpPr>
        <p:spPr bwMode="gray">
          <a:xfrm>
            <a:off x="8620125" y="4705351"/>
            <a:ext cx="1335088" cy="1173163"/>
          </a:xfrm>
          <a:prstGeom prst="ellipse">
            <a:avLst/>
          </a:prstGeom>
          <a:gradFill rotWithShape="1">
            <a:gsLst>
              <a:gs pos="0">
                <a:srgbClr val="C0C0C0">
                  <a:gamma/>
                  <a:tint val="0"/>
                  <a:invGamma/>
                </a:srgbClr>
              </a:gs>
              <a:gs pos="100000">
                <a:srgbClr val="C0C0C0">
                  <a:alpha val="38000"/>
                </a:srgbClr>
              </a:gs>
            </a:gsLst>
            <a:lin ang="5400000" scaled="1"/>
          </a:gradFill>
          <a:ln>
            <a:noFill/>
          </a:ln>
          <a:effectLst/>
          <a:extLst>
            <a:ext uri="{91240B29-F687-4F45-9708-019B960494DF}">
              <a14:hiddenLine xmlns:a14="http://schemas.microsoft.com/office/drawing/2010/main" xmlns="" w="9525" algn="ctr">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eaVert" wrap="none" anchor="ctr"/>
          <a:lstStyle/>
          <a:p>
            <a:pPr>
              <a:defRPr/>
            </a:pPr>
            <a:endParaRPr lang="en-US">
              <a:effectLst>
                <a:outerShdw blurRad="38100" dist="38100" dir="2700000" algn="tl">
                  <a:srgbClr val="000000">
                    <a:alpha val="43137"/>
                  </a:srgbClr>
                </a:outerShdw>
              </a:effectLst>
            </a:endParaRPr>
          </a:p>
        </p:txBody>
      </p:sp>
      <p:sp>
        <p:nvSpPr>
          <p:cNvPr id="45071" name="Oval 15"/>
          <p:cNvSpPr>
            <a:spLocks noChangeArrowheads="1"/>
          </p:cNvSpPr>
          <p:nvPr/>
        </p:nvSpPr>
        <p:spPr bwMode="auto">
          <a:xfrm>
            <a:off x="8485189" y="4635501"/>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a:r>
              <a:rPr lang="en-US" sz="4800">
                <a:solidFill>
                  <a:srgbClr val="FF3300"/>
                </a:solidFill>
                <a:latin typeface=".VnVogue" pitchFamily="34" charset="0"/>
              </a:rPr>
              <a:t>HÕt</a:t>
            </a:r>
          </a:p>
          <a:p>
            <a:pPr algn="ctr"/>
            <a:r>
              <a:rPr lang="en-US" sz="4800">
                <a:solidFill>
                  <a:srgbClr val="FF3300"/>
                </a:solidFill>
                <a:latin typeface=".VnVogue" pitchFamily="34" charset="0"/>
              </a:rPr>
              <a:t>giê</a:t>
            </a:r>
          </a:p>
        </p:txBody>
      </p:sp>
      <p:sp>
        <p:nvSpPr>
          <p:cNvPr id="45072" name="Oval 16"/>
          <p:cNvSpPr>
            <a:spLocks noChangeArrowheads="1"/>
          </p:cNvSpPr>
          <p:nvPr/>
        </p:nvSpPr>
        <p:spPr bwMode="auto">
          <a:xfrm>
            <a:off x="8491539" y="4648201"/>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1</a:t>
            </a:r>
          </a:p>
        </p:txBody>
      </p:sp>
      <p:sp>
        <p:nvSpPr>
          <p:cNvPr id="45073" name="Oval 17"/>
          <p:cNvSpPr>
            <a:spLocks noChangeArrowheads="1"/>
          </p:cNvSpPr>
          <p:nvPr/>
        </p:nvSpPr>
        <p:spPr bwMode="auto">
          <a:xfrm>
            <a:off x="8491539" y="4651376"/>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2</a:t>
            </a:r>
          </a:p>
        </p:txBody>
      </p:sp>
      <p:sp>
        <p:nvSpPr>
          <p:cNvPr id="45074" name="Oval 18"/>
          <p:cNvSpPr>
            <a:spLocks noChangeArrowheads="1"/>
          </p:cNvSpPr>
          <p:nvPr/>
        </p:nvSpPr>
        <p:spPr bwMode="auto">
          <a:xfrm>
            <a:off x="8486776" y="4648201"/>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3</a:t>
            </a:r>
          </a:p>
        </p:txBody>
      </p:sp>
      <p:sp>
        <p:nvSpPr>
          <p:cNvPr id="45075" name="Oval 19"/>
          <p:cNvSpPr>
            <a:spLocks noChangeArrowheads="1"/>
          </p:cNvSpPr>
          <p:nvPr/>
        </p:nvSpPr>
        <p:spPr bwMode="auto">
          <a:xfrm>
            <a:off x="8501064" y="4643438"/>
            <a:ext cx="1628775" cy="1611312"/>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4</a:t>
            </a:r>
          </a:p>
        </p:txBody>
      </p:sp>
      <p:sp>
        <p:nvSpPr>
          <p:cNvPr id="45076" name="Oval 20"/>
          <p:cNvSpPr>
            <a:spLocks noChangeArrowheads="1"/>
          </p:cNvSpPr>
          <p:nvPr/>
        </p:nvSpPr>
        <p:spPr bwMode="auto">
          <a:xfrm>
            <a:off x="8486776" y="4638676"/>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5</a:t>
            </a:r>
          </a:p>
        </p:txBody>
      </p:sp>
      <p:sp>
        <p:nvSpPr>
          <p:cNvPr id="45077" name="Oval 21"/>
          <p:cNvSpPr>
            <a:spLocks noChangeArrowheads="1"/>
          </p:cNvSpPr>
          <p:nvPr/>
        </p:nvSpPr>
        <p:spPr bwMode="auto">
          <a:xfrm>
            <a:off x="8501064" y="4657726"/>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6</a:t>
            </a:r>
          </a:p>
        </p:txBody>
      </p:sp>
      <p:sp>
        <p:nvSpPr>
          <p:cNvPr id="45078" name="Oval 22"/>
          <p:cNvSpPr>
            <a:spLocks noChangeArrowheads="1"/>
          </p:cNvSpPr>
          <p:nvPr/>
        </p:nvSpPr>
        <p:spPr bwMode="auto">
          <a:xfrm>
            <a:off x="8501064" y="4648201"/>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7</a:t>
            </a:r>
          </a:p>
        </p:txBody>
      </p:sp>
      <p:sp>
        <p:nvSpPr>
          <p:cNvPr id="45079" name="Oval 23"/>
          <p:cNvSpPr>
            <a:spLocks noChangeArrowheads="1"/>
          </p:cNvSpPr>
          <p:nvPr/>
        </p:nvSpPr>
        <p:spPr bwMode="auto">
          <a:xfrm>
            <a:off x="8486776" y="4648201"/>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8</a:t>
            </a:r>
          </a:p>
        </p:txBody>
      </p:sp>
      <p:sp>
        <p:nvSpPr>
          <p:cNvPr id="45080" name="Oval 24"/>
          <p:cNvSpPr>
            <a:spLocks noChangeArrowheads="1"/>
          </p:cNvSpPr>
          <p:nvPr/>
        </p:nvSpPr>
        <p:spPr bwMode="auto">
          <a:xfrm>
            <a:off x="8501064" y="4657726"/>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9</a:t>
            </a:r>
          </a:p>
        </p:txBody>
      </p:sp>
      <p:sp>
        <p:nvSpPr>
          <p:cNvPr id="45081" name="Oval 25"/>
          <p:cNvSpPr>
            <a:spLocks noChangeArrowheads="1"/>
          </p:cNvSpPr>
          <p:nvPr/>
        </p:nvSpPr>
        <p:spPr bwMode="auto">
          <a:xfrm>
            <a:off x="8505826" y="4657726"/>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10</a:t>
            </a:r>
          </a:p>
        </p:txBody>
      </p:sp>
      <p:sp>
        <p:nvSpPr>
          <p:cNvPr id="9242" name="Text Box 26"/>
          <p:cNvSpPr txBox="1">
            <a:spLocks noChangeArrowheads="1"/>
          </p:cNvSpPr>
          <p:nvPr/>
        </p:nvSpPr>
        <p:spPr bwMode="auto">
          <a:xfrm>
            <a:off x="2778125" y="1879601"/>
            <a:ext cx="2063750"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lgn="ctr">
                <a:solidFill>
                  <a:srgbClr val="000000"/>
                </a:solidFill>
                <a:miter lim="800000"/>
                <a:headEnd/>
                <a:tailEnd/>
              </a14:hiddenLine>
            </a:ext>
            <a:ext uri="{AF507438-7753-43E0-B8FC-AC1667EBCBE1}">
              <a14:hiddenEffects xmlns:a14="http://schemas.microsoft.com/office/drawing/2010/main" xmlns="">
                <a:effectLst>
                  <a:outerShdw dist="35921" dir="2700000" algn="ctr" rotWithShape="0">
                    <a:srgbClr val="808080"/>
                  </a:outerShdw>
                </a:effectLst>
              </a14:hiddenEffects>
            </a:ext>
          </a:extLst>
        </p:spPr>
        <p:txBody>
          <a:bodyPr>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algn="ctr" eaLnBrk="1" hangingPunct="1">
              <a:spcBef>
                <a:spcPct val="50000"/>
              </a:spcBef>
            </a:pPr>
            <a:endParaRPr lang="en-US" b="0" i="0">
              <a:latin typeface=".VnTime" pitchFamily="34" charset="0"/>
            </a:endParaRPr>
          </a:p>
        </p:txBody>
      </p:sp>
      <p:graphicFrame>
        <p:nvGraphicFramePr>
          <p:cNvPr id="9243" name="Object 40"/>
          <p:cNvGraphicFramePr>
            <a:graphicFrameLocks noChangeAspect="1"/>
          </p:cNvGraphicFramePr>
          <p:nvPr/>
        </p:nvGraphicFramePr>
        <p:xfrm>
          <a:off x="1524000" y="0"/>
          <a:ext cx="1066800" cy="1066800"/>
        </p:xfrm>
        <a:graphic>
          <a:graphicData uri="http://schemas.openxmlformats.org/presentationml/2006/ole">
            <p:oleObj spid="_x0000_s15375" name="Clip" r:id="rId6" imgW="1278331" imgH="1273759" progId="">
              <p:embed/>
            </p:oleObj>
          </a:graphicData>
        </a:graphic>
      </p:graphicFrame>
      <p:grpSp>
        <p:nvGrpSpPr>
          <p:cNvPr id="9244" name="Group 42"/>
          <p:cNvGrpSpPr>
            <a:grpSpLocks noChangeAspect="1"/>
          </p:cNvGrpSpPr>
          <p:nvPr/>
        </p:nvGrpSpPr>
        <p:grpSpPr bwMode="auto">
          <a:xfrm flipH="1">
            <a:off x="9525000" y="-57150"/>
            <a:ext cx="1143000" cy="1090613"/>
            <a:chOff x="1008" y="1127"/>
            <a:chExt cx="2064" cy="2059"/>
          </a:xfrm>
        </p:grpSpPr>
        <p:sp>
          <p:nvSpPr>
            <p:cNvPr id="45086" name="AutoShape 43"/>
            <p:cNvSpPr>
              <a:spLocks noChangeAspect="1" noChangeArrowheads="1" noTextEdit="1"/>
            </p:cNvSpPr>
            <p:nvPr/>
          </p:nvSpPr>
          <p:spPr bwMode="auto">
            <a:xfrm>
              <a:off x="1008" y="1127"/>
              <a:ext cx="2064" cy="20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defRPr/>
              </a:pPr>
              <a:endParaRPr lang="en-US">
                <a:effectLst>
                  <a:outerShdw blurRad="38100" dist="38100" dir="2700000" algn="tl">
                    <a:srgbClr val="000000">
                      <a:alpha val="43137"/>
                    </a:srgbClr>
                  </a:outerShdw>
                </a:effectLst>
              </a:endParaRPr>
            </a:p>
          </p:txBody>
        </p:sp>
        <p:grpSp>
          <p:nvGrpSpPr>
            <p:cNvPr id="9590" name="Group 44"/>
            <p:cNvGrpSpPr>
              <a:grpSpLocks/>
            </p:cNvGrpSpPr>
            <p:nvPr/>
          </p:nvGrpSpPr>
          <p:grpSpPr bwMode="auto">
            <a:xfrm>
              <a:off x="1033" y="1136"/>
              <a:ext cx="2038" cy="1706"/>
              <a:chOff x="1033" y="1136"/>
              <a:chExt cx="2038" cy="1706"/>
            </a:xfrm>
          </p:grpSpPr>
          <p:sp>
            <p:nvSpPr>
              <p:cNvPr id="9711" name="Freeform 45"/>
              <p:cNvSpPr>
                <a:spLocks/>
              </p:cNvSpPr>
              <p:nvPr/>
            </p:nvSpPr>
            <p:spPr bwMode="auto">
              <a:xfrm>
                <a:off x="2127" y="1182"/>
                <a:ext cx="287" cy="125"/>
              </a:xfrm>
              <a:custGeom>
                <a:avLst/>
                <a:gdLst>
                  <a:gd name="T0" fmla="*/ 0 w 287"/>
                  <a:gd name="T1" fmla="*/ 109 h 125"/>
                  <a:gd name="T2" fmla="*/ 0 w 287"/>
                  <a:gd name="T3" fmla="*/ 108 h 125"/>
                  <a:gd name="T4" fmla="*/ 5 w 287"/>
                  <a:gd name="T5" fmla="*/ 106 h 125"/>
                  <a:gd name="T6" fmla="*/ 7 w 287"/>
                  <a:gd name="T7" fmla="*/ 105 h 125"/>
                  <a:gd name="T8" fmla="*/ 7 w 287"/>
                  <a:gd name="T9" fmla="*/ 103 h 125"/>
                  <a:gd name="T10" fmla="*/ 31 w 287"/>
                  <a:gd name="T11" fmla="*/ 109 h 125"/>
                  <a:gd name="T12" fmla="*/ 55 w 287"/>
                  <a:gd name="T13" fmla="*/ 112 h 125"/>
                  <a:gd name="T14" fmla="*/ 77 w 287"/>
                  <a:gd name="T15" fmla="*/ 114 h 125"/>
                  <a:gd name="T16" fmla="*/ 98 w 287"/>
                  <a:gd name="T17" fmla="*/ 111 h 125"/>
                  <a:gd name="T18" fmla="*/ 118 w 287"/>
                  <a:gd name="T19" fmla="*/ 106 h 125"/>
                  <a:gd name="T20" fmla="*/ 139 w 287"/>
                  <a:gd name="T21" fmla="*/ 100 h 125"/>
                  <a:gd name="T22" fmla="*/ 158 w 287"/>
                  <a:gd name="T23" fmla="*/ 93 h 125"/>
                  <a:gd name="T24" fmla="*/ 176 w 287"/>
                  <a:gd name="T25" fmla="*/ 84 h 125"/>
                  <a:gd name="T26" fmla="*/ 194 w 287"/>
                  <a:gd name="T27" fmla="*/ 74 h 125"/>
                  <a:gd name="T28" fmla="*/ 210 w 287"/>
                  <a:gd name="T29" fmla="*/ 63 h 125"/>
                  <a:gd name="T30" fmla="*/ 225 w 287"/>
                  <a:gd name="T31" fmla="*/ 53 h 125"/>
                  <a:gd name="T32" fmla="*/ 239 w 287"/>
                  <a:gd name="T33" fmla="*/ 41 h 125"/>
                  <a:gd name="T34" fmla="*/ 253 w 287"/>
                  <a:gd name="T35" fmla="*/ 29 h 125"/>
                  <a:gd name="T36" fmla="*/ 264 w 287"/>
                  <a:gd name="T37" fmla="*/ 19 h 125"/>
                  <a:gd name="T38" fmla="*/ 276 w 287"/>
                  <a:gd name="T39" fmla="*/ 9 h 125"/>
                  <a:gd name="T40" fmla="*/ 287 w 287"/>
                  <a:gd name="T41" fmla="*/ 0 h 125"/>
                  <a:gd name="T42" fmla="*/ 284 w 287"/>
                  <a:gd name="T43" fmla="*/ 12 h 125"/>
                  <a:gd name="T44" fmla="*/ 276 w 287"/>
                  <a:gd name="T45" fmla="*/ 23 h 125"/>
                  <a:gd name="T46" fmla="*/ 266 w 287"/>
                  <a:gd name="T47" fmla="*/ 35 h 125"/>
                  <a:gd name="T48" fmla="*/ 251 w 287"/>
                  <a:gd name="T49" fmla="*/ 48 h 125"/>
                  <a:gd name="T50" fmla="*/ 235 w 287"/>
                  <a:gd name="T51" fmla="*/ 62 h 125"/>
                  <a:gd name="T52" fmla="*/ 217 w 287"/>
                  <a:gd name="T53" fmla="*/ 75 h 125"/>
                  <a:gd name="T54" fmla="*/ 196 w 287"/>
                  <a:gd name="T55" fmla="*/ 87 h 125"/>
                  <a:gd name="T56" fmla="*/ 174 w 287"/>
                  <a:gd name="T57" fmla="*/ 97 h 125"/>
                  <a:gd name="T58" fmla="*/ 152 w 287"/>
                  <a:gd name="T59" fmla="*/ 108 h 125"/>
                  <a:gd name="T60" fmla="*/ 129 w 287"/>
                  <a:gd name="T61" fmla="*/ 115 h 125"/>
                  <a:gd name="T62" fmla="*/ 105 w 287"/>
                  <a:gd name="T63" fmla="*/ 121 h 125"/>
                  <a:gd name="T64" fmla="*/ 83 w 287"/>
                  <a:gd name="T65" fmla="*/ 125 h 125"/>
                  <a:gd name="T66" fmla="*/ 59 w 287"/>
                  <a:gd name="T67" fmla="*/ 125 h 125"/>
                  <a:gd name="T68" fmla="*/ 38 w 287"/>
                  <a:gd name="T69" fmla="*/ 124 h 125"/>
                  <a:gd name="T70" fmla="*/ 18 w 287"/>
                  <a:gd name="T71" fmla="*/ 118 h 125"/>
                  <a:gd name="T72" fmla="*/ 0 w 287"/>
                  <a:gd name="T73" fmla="*/ 109 h 1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7"/>
                  <a:gd name="T112" fmla="*/ 0 h 125"/>
                  <a:gd name="T113" fmla="*/ 287 w 287"/>
                  <a:gd name="T114" fmla="*/ 125 h 1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7" h="125">
                    <a:moveTo>
                      <a:pt x="0" y="109"/>
                    </a:moveTo>
                    <a:lnTo>
                      <a:pt x="0" y="108"/>
                    </a:lnTo>
                    <a:lnTo>
                      <a:pt x="5" y="106"/>
                    </a:lnTo>
                    <a:lnTo>
                      <a:pt x="7" y="105"/>
                    </a:lnTo>
                    <a:lnTo>
                      <a:pt x="7" y="103"/>
                    </a:lnTo>
                    <a:lnTo>
                      <a:pt x="31" y="109"/>
                    </a:lnTo>
                    <a:lnTo>
                      <a:pt x="55" y="112"/>
                    </a:lnTo>
                    <a:lnTo>
                      <a:pt x="77" y="114"/>
                    </a:lnTo>
                    <a:lnTo>
                      <a:pt x="98" y="111"/>
                    </a:lnTo>
                    <a:lnTo>
                      <a:pt x="118" y="106"/>
                    </a:lnTo>
                    <a:lnTo>
                      <a:pt x="139" y="100"/>
                    </a:lnTo>
                    <a:lnTo>
                      <a:pt x="158" y="93"/>
                    </a:lnTo>
                    <a:lnTo>
                      <a:pt x="176" y="84"/>
                    </a:lnTo>
                    <a:lnTo>
                      <a:pt x="194" y="74"/>
                    </a:lnTo>
                    <a:lnTo>
                      <a:pt x="210" y="63"/>
                    </a:lnTo>
                    <a:lnTo>
                      <a:pt x="225" y="53"/>
                    </a:lnTo>
                    <a:lnTo>
                      <a:pt x="239" y="41"/>
                    </a:lnTo>
                    <a:lnTo>
                      <a:pt x="253" y="29"/>
                    </a:lnTo>
                    <a:lnTo>
                      <a:pt x="264" y="19"/>
                    </a:lnTo>
                    <a:lnTo>
                      <a:pt x="276" y="9"/>
                    </a:lnTo>
                    <a:lnTo>
                      <a:pt x="287" y="0"/>
                    </a:lnTo>
                    <a:lnTo>
                      <a:pt x="284" y="12"/>
                    </a:lnTo>
                    <a:lnTo>
                      <a:pt x="276" y="23"/>
                    </a:lnTo>
                    <a:lnTo>
                      <a:pt x="266" y="35"/>
                    </a:lnTo>
                    <a:lnTo>
                      <a:pt x="251" y="48"/>
                    </a:lnTo>
                    <a:lnTo>
                      <a:pt x="235" y="62"/>
                    </a:lnTo>
                    <a:lnTo>
                      <a:pt x="217" y="75"/>
                    </a:lnTo>
                    <a:lnTo>
                      <a:pt x="196" y="87"/>
                    </a:lnTo>
                    <a:lnTo>
                      <a:pt x="174" y="97"/>
                    </a:lnTo>
                    <a:lnTo>
                      <a:pt x="152" y="108"/>
                    </a:lnTo>
                    <a:lnTo>
                      <a:pt x="129" y="115"/>
                    </a:lnTo>
                    <a:lnTo>
                      <a:pt x="105" y="121"/>
                    </a:lnTo>
                    <a:lnTo>
                      <a:pt x="83" y="125"/>
                    </a:lnTo>
                    <a:lnTo>
                      <a:pt x="59" y="125"/>
                    </a:lnTo>
                    <a:lnTo>
                      <a:pt x="38" y="124"/>
                    </a:lnTo>
                    <a:lnTo>
                      <a:pt x="18" y="118"/>
                    </a:lnTo>
                    <a:lnTo>
                      <a:pt x="0" y="10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12" name="Freeform 46"/>
              <p:cNvSpPr>
                <a:spLocks/>
              </p:cNvSpPr>
              <p:nvPr/>
            </p:nvSpPr>
            <p:spPr bwMode="auto">
              <a:xfrm>
                <a:off x="2352" y="1145"/>
                <a:ext cx="16" cy="97"/>
              </a:xfrm>
              <a:custGeom>
                <a:avLst/>
                <a:gdLst>
                  <a:gd name="T0" fmla="*/ 11 w 16"/>
                  <a:gd name="T1" fmla="*/ 0 h 97"/>
                  <a:gd name="T2" fmla="*/ 16 w 16"/>
                  <a:gd name="T3" fmla="*/ 12 h 97"/>
                  <a:gd name="T4" fmla="*/ 16 w 16"/>
                  <a:gd name="T5" fmla="*/ 40 h 97"/>
                  <a:gd name="T6" fmla="*/ 11 w 16"/>
                  <a:gd name="T7" fmla="*/ 72 h 97"/>
                  <a:gd name="T8" fmla="*/ 0 w 16"/>
                  <a:gd name="T9" fmla="*/ 97 h 97"/>
                  <a:gd name="T10" fmla="*/ 2 w 16"/>
                  <a:gd name="T11" fmla="*/ 72 h 97"/>
                  <a:gd name="T12" fmla="*/ 5 w 16"/>
                  <a:gd name="T13" fmla="*/ 40 h 97"/>
                  <a:gd name="T14" fmla="*/ 8 w 16"/>
                  <a:gd name="T15" fmla="*/ 12 h 97"/>
                  <a:gd name="T16" fmla="*/ 11 w 16"/>
                  <a:gd name="T17" fmla="*/ 0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97"/>
                  <a:gd name="T29" fmla="*/ 16 w 16"/>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97">
                    <a:moveTo>
                      <a:pt x="11" y="0"/>
                    </a:moveTo>
                    <a:lnTo>
                      <a:pt x="16" y="12"/>
                    </a:lnTo>
                    <a:lnTo>
                      <a:pt x="16" y="40"/>
                    </a:lnTo>
                    <a:lnTo>
                      <a:pt x="11" y="72"/>
                    </a:lnTo>
                    <a:lnTo>
                      <a:pt x="0" y="97"/>
                    </a:lnTo>
                    <a:lnTo>
                      <a:pt x="2" y="72"/>
                    </a:lnTo>
                    <a:lnTo>
                      <a:pt x="5" y="40"/>
                    </a:lnTo>
                    <a:lnTo>
                      <a:pt x="8" y="12"/>
                    </a:lnTo>
                    <a:lnTo>
                      <a:pt x="1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13" name="Freeform 47"/>
              <p:cNvSpPr>
                <a:spLocks/>
              </p:cNvSpPr>
              <p:nvPr/>
            </p:nvSpPr>
            <p:spPr bwMode="auto">
              <a:xfrm>
                <a:off x="2328" y="1143"/>
                <a:ext cx="21" cy="117"/>
              </a:xfrm>
              <a:custGeom>
                <a:avLst/>
                <a:gdLst>
                  <a:gd name="T0" fmla="*/ 16 w 21"/>
                  <a:gd name="T1" fmla="*/ 0 h 117"/>
                  <a:gd name="T2" fmla="*/ 21 w 21"/>
                  <a:gd name="T3" fmla="*/ 15 h 117"/>
                  <a:gd name="T4" fmla="*/ 19 w 21"/>
                  <a:gd name="T5" fmla="*/ 49 h 117"/>
                  <a:gd name="T6" fmla="*/ 13 w 21"/>
                  <a:gd name="T7" fmla="*/ 87 h 117"/>
                  <a:gd name="T8" fmla="*/ 0 w 21"/>
                  <a:gd name="T9" fmla="*/ 117 h 117"/>
                  <a:gd name="T10" fmla="*/ 3 w 21"/>
                  <a:gd name="T11" fmla="*/ 93 h 117"/>
                  <a:gd name="T12" fmla="*/ 6 w 21"/>
                  <a:gd name="T13" fmla="*/ 53 h 117"/>
                  <a:gd name="T14" fmla="*/ 10 w 21"/>
                  <a:gd name="T15" fmla="*/ 17 h 117"/>
                  <a:gd name="T16" fmla="*/ 16 w 21"/>
                  <a:gd name="T17" fmla="*/ 0 h 1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117"/>
                  <a:gd name="T29" fmla="*/ 21 w 21"/>
                  <a:gd name="T30" fmla="*/ 117 h 1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117">
                    <a:moveTo>
                      <a:pt x="16" y="0"/>
                    </a:moveTo>
                    <a:lnTo>
                      <a:pt x="21" y="15"/>
                    </a:lnTo>
                    <a:lnTo>
                      <a:pt x="19" y="49"/>
                    </a:lnTo>
                    <a:lnTo>
                      <a:pt x="13" y="87"/>
                    </a:lnTo>
                    <a:lnTo>
                      <a:pt x="0" y="117"/>
                    </a:lnTo>
                    <a:lnTo>
                      <a:pt x="3" y="93"/>
                    </a:lnTo>
                    <a:lnTo>
                      <a:pt x="6" y="53"/>
                    </a:lnTo>
                    <a:lnTo>
                      <a:pt x="10" y="17"/>
                    </a:lnTo>
                    <a:lnTo>
                      <a:pt x="1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14" name="Freeform 48"/>
              <p:cNvSpPr>
                <a:spLocks/>
              </p:cNvSpPr>
              <p:nvPr/>
            </p:nvSpPr>
            <p:spPr bwMode="auto">
              <a:xfrm>
                <a:off x="2287" y="1161"/>
                <a:ext cx="16" cy="123"/>
              </a:xfrm>
              <a:custGeom>
                <a:avLst/>
                <a:gdLst>
                  <a:gd name="T0" fmla="*/ 8 w 16"/>
                  <a:gd name="T1" fmla="*/ 0 h 123"/>
                  <a:gd name="T2" fmla="*/ 14 w 16"/>
                  <a:gd name="T3" fmla="*/ 16 h 123"/>
                  <a:gd name="T4" fmla="*/ 16 w 16"/>
                  <a:gd name="T5" fmla="*/ 53 h 123"/>
                  <a:gd name="T6" fmla="*/ 11 w 16"/>
                  <a:gd name="T7" fmla="*/ 95 h 123"/>
                  <a:gd name="T8" fmla="*/ 0 w 16"/>
                  <a:gd name="T9" fmla="*/ 123 h 123"/>
                  <a:gd name="T10" fmla="*/ 0 w 16"/>
                  <a:gd name="T11" fmla="*/ 98 h 123"/>
                  <a:gd name="T12" fmla="*/ 1 w 16"/>
                  <a:gd name="T13" fmla="*/ 56 h 123"/>
                  <a:gd name="T14" fmla="*/ 4 w 16"/>
                  <a:gd name="T15" fmla="*/ 18 h 123"/>
                  <a:gd name="T16" fmla="*/ 8 w 16"/>
                  <a:gd name="T17" fmla="*/ 0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3"/>
                  <a:gd name="T29" fmla="*/ 16 w 16"/>
                  <a:gd name="T30" fmla="*/ 123 h 1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3">
                    <a:moveTo>
                      <a:pt x="8" y="0"/>
                    </a:moveTo>
                    <a:lnTo>
                      <a:pt x="14" y="16"/>
                    </a:lnTo>
                    <a:lnTo>
                      <a:pt x="16" y="53"/>
                    </a:lnTo>
                    <a:lnTo>
                      <a:pt x="11" y="95"/>
                    </a:lnTo>
                    <a:lnTo>
                      <a:pt x="0" y="123"/>
                    </a:lnTo>
                    <a:lnTo>
                      <a:pt x="0" y="98"/>
                    </a:lnTo>
                    <a:lnTo>
                      <a:pt x="1" y="56"/>
                    </a:lnTo>
                    <a:lnTo>
                      <a:pt x="4" y="18"/>
                    </a:lnTo>
                    <a:lnTo>
                      <a:pt x="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15" name="Freeform 49"/>
              <p:cNvSpPr>
                <a:spLocks/>
              </p:cNvSpPr>
              <p:nvPr/>
            </p:nvSpPr>
            <p:spPr bwMode="auto">
              <a:xfrm>
                <a:off x="2260" y="1183"/>
                <a:ext cx="13" cy="110"/>
              </a:xfrm>
              <a:custGeom>
                <a:avLst/>
                <a:gdLst>
                  <a:gd name="T0" fmla="*/ 7 w 13"/>
                  <a:gd name="T1" fmla="*/ 0 h 110"/>
                  <a:gd name="T2" fmla="*/ 12 w 13"/>
                  <a:gd name="T3" fmla="*/ 15 h 110"/>
                  <a:gd name="T4" fmla="*/ 13 w 13"/>
                  <a:gd name="T5" fmla="*/ 49 h 110"/>
                  <a:gd name="T6" fmla="*/ 10 w 13"/>
                  <a:gd name="T7" fmla="*/ 86 h 110"/>
                  <a:gd name="T8" fmla="*/ 1 w 13"/>
                  <a:gd name="T9" fmla="*/ 110 h 110"/>
                  <a:gd name="T10" fmla="*/ 1 w 13"/>
                  <a:gd name="T11" fmla="*/ 84 h 110"/>
                  <a:gd name="T12" fmla="*/ 0 w 13"/>
                  <a:gd name="T13" fmla="*/ 47 h 110"/>
                  <a:gd name="T14" fmla="*/ 1 w 13"/>
                  <a:gd name="T15" fmla="*/ 15 h 110"/>
                  <a:gd name="T16" fmla="*/ 7 w 13"/>
                  <a:gd name="T17" fmla="*/ 0 h 1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110"/>
                  <a:gd name="T29" fmla="*/ 13 w 13"/>
                  <a:gd name="T30" fmla="*/ 110 h 1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110">
                    <a:moveTo>
                      <a:pt x="7" y="0"/>
                    </a:moveTo>
                    <a:lnTo>
                      <a:pt x="12" y="15"/>
                    </a:lnTo>
                    <a:lnTo>
                      <a:pt x="13" y="49"/>
                    </a:lnTo>
                    <a:lnTo>
                      <a:pt x="10" y="86"/>
                    </a:lnTo>
                    <a:lnTo>
                      <a:pt x="1" y="110"/>
                    </a:lnTo>
                    <a:lnTo>
                      <a:pt x="1" y="84"/>
                    </a:lnTo>
                    <a:lnTo>
                      <a:pt x="0" y="47"/>
                    </a:lnTo>
                    <a:lnTo>
                      <a:pt x="1" y="15"/>
                    </a:lnTo>
                    <a:lnTo>
                      <a:pt x="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16" name="Freeform 50"/>
              <p:cNvSpPr>
                <a:spLocks/>
              </p:cNvSpPr>
              <p:nvPr/>
            </p:nvSpPr>
            <p:spPr bwMode="auto">
              <a:xfrm>
                <a:off x="2208" y="1211"/>
                <a:ext cx="17" cy="92"/>
              </a:xfrm>
              <a:custGeom>
                <a:avLst/>
                <a:gdLst>
                  <a:gd name="T0" fmla="*/ 3 w 17"/>
                  <a:gd name="T1" fmla="*/ 0 h 92"/>
                  <a:gd name="T2" fmla="*/ 11 w 17"/>
                  <a:gd name="T3" fmla="*/ 11 h 92"/>
                  <a:gd name="T4" fmla="*/ 17 w 17"/>
                  <a:gd name="T5" fmla="*/ 37 h 92"/>
                  <a:gd name="T6" fmla="*/ 15 w 17"/>
                  <a:gd name="T7" fmla="*/ 67 h 92"/>
                  <a:gd name="T8" fmla="*/ 6 w 17"/>
                  <a:gd name="T9" fmla="*/ 92 h 92"/>
                  <a:gd name="T10" fmla="*/ 5 w 17"/>
                  <a:gd name="T11" fmla="*/ 70 h 92"/>
                  <a:gd name="T12" fmla="*/ 2 w 17"/>
                  <a:gd name="T13" fmla="*/ 39 h 92"/>
                  <a:gd name="T14" fmla="*/ 0 w 17"/>
                  <a:gd name="T15" fmla="*/ 12 h 92"/>
                  <a:gd name="T16" fmla="*/ 3 w 17"/>
                  <a:gd name="T17" fmla="*/ 0 h 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92"/>
                  <a:gd name="T29" fmla="*/ 17 w 17"/>
                  <a:gd name="T30" fmla="*/ 92 h 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92">
                    <a:moveTo>
                      <a:pt x="3" y="0"/>
                    </a:moveTo>
                    <a:lnTo>
                      <a:pt x="11" y="11"/>
                    </a:lnTo>
                    <a:lnTo>
                      <a:pt x="17" y="37"/>
                    </a:lnTo>
                    <a:lnTo>
                      <a:pt x="15" y="67"/>
                    </a:lnTo>
                    <a:lnTo>
                      <a:pt x="6" y="92"/>
                    </a:lnTo>
                    <a:lnTo>
                      <a:pt x="5" y="70"/>
                    </a:lnTo>
                    <a:lnTo>
                      <a:pt x="2" y="39"/>
                    </a:lnTo>
                    <a:lnTo>
                      <a:pt x="0" y="12"/>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17" name="Freeform 51"/>
              <p:cNvSpPr>
                <a:spLocks/>
              </p:cNvSpPr>
              <p:nvPr/>
            </p:nvSpPr>
            <p:spPr bwMode="auto">
              <a:xfrm>
                <a:off x="2133" y="1253"/>
                <a:ext cx="19" cy="44"/>
              </a:xfrm>
              <a:custGeom>
                <a:avLst/>
                <a:gdLst>
                  <a:gd name="T0" fmla="*/ 3 w 19"/>
                  <a:gd name="T1" fmla="*/ 0 h 44"/>
                  <a:gd name="T2" fmla="*/ 9 w 19"/>
                  <a:gd name="T3" fmla="*/ 4 h 44"/>
                  <a:gd name="T4" fmla="*/ 16 w 19"/>
                  <a:gd name="T5" fmla="*/ 17 h 44"/>
                  <a:gd name="T6" fmla="*/ 19 w 19"/>
                  <a:gd name="T7" fmla="*/ 34 h 44"/>
                  <a:gd name="T8" fmla="*/ 15 w 19"/>
                  <a:gd name="T9" fmla="*/ 44 h 44"/>
                  <a:gd name="T10" fmla="*/ 15 w 19"/>
                  <a:gd name="T11" fmla="*/ 29 h 44"/>
                  <a:gd name="T12" fmla="*/ 7 w 19"/>
                  <a:gd name="T13" fmla="*/ 14 h 44"/>
                  <a:gd name="T14" fmla="*/ 0 w 19"/>
                  <a:gd name="T15" fmla="*/ 4 h 44"/>
                  <a:gd name="T16" fmla="*/ 3 w 19"/>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44"/>
                  <a:gd name="T29" fmla="*/ 19 w 19"/>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44">
                    <a:moveTo>
                      <a:pt x="3" y="0"/>
                    </a:moveTo>
                    <a:lnTo>
                      <a:pt x="9" y="4"/>
                    </a:lnTo>
                    <a:lnTo>
                      <a:pt x="16" y="17"/>
                    </a:lnTo>
                    <a:lnTo>
                      <a:pt x="19" y="34"/>
                    </a:lnTo>
                    <a:lnTo>
                      <a:pt x="15" y="44"/>
                    </a:lnTo>
                    <a:lnTo>
                      <a:pt x="15" y="29"/>
                    </a:lnTo>
                    <a:lnTo>
                      <a:pt x="7" y="14"/>
                    </a:lnTo>
                    <a:lnTo>
                      <a:pt x="0" y="4"/>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18" name="Freeform 52"/>
              <p:cNvSpPr>
                <a:spLocks/>
              </p:cNvSpPr>
              <p:nvPr/>
            </p:nvSpPr>
            <p:spPr bwMode="auto">
              <a:xfrm>
                <a:off x="2380" y="1136"/>
                <a:ext cx="16" cy="84"/>
              </a:xfrm>
              <a:custGeom>
                <a:avLst/>
                <a:gdLst>
                  <a:gd name="T0" fmla="*/ 11 w 16"/>
                  <a:gd name="T1" fmla="*/ 0 h 84"/>
                  <a:gd name="T2" fmla="*/ 16 w 16"/>
                  <a:gd name="T3" fmla="*/ 9 h 84"/>
                  <a:gd name="T4" fmla="*/ 16 w 16"/>
                  <a:gd name="T5" fmla="*/ 32 h 84"/>
                  <a:gd name="T6" fmla="*/ 11 w 16"/>
                  <a:gd name="T7" fmla="*/ 59 h 84"/>
                  <a:gd name="T8" fmla="*/ 0 w 16"/>
                  <a:gd name="T9" fmla="*/ 84 h 84"/>
                  <a:gd name="T10" fmla="*/ 3 w 16"/>
                  <a:gd name="T11" fmla="*/ 60 h 84"/>
                  <a:gd name="T12" fmla="*/ 4 w 16"/>
                  <a:gd name="T13" fmla="*/ 32 h 84"/>
                  <a:gd name="T14" fmla="*/ 7 w 16"/>
                  <a:gd name="T15" fmla="*/ 10 h 84"/>
                  <a:gd name="T16" fmla="*/ 11 w 16"/>
                  <a:gd name="T17" fmla="*/ 0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84"/>
                  <a:gd name="T29" fmla="*/ 16 w 16"/>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84">
                    <a:moveTo>
                      <a:pt x="11" y="0"/>
                    </a:moveTo>
                    <a:lnTo>
                      <a:pt x="16" y="9"/>
                    </a:lnTo>
                    <a:lnTo>
                      <a:pt x="16" y="32"/>
                    </a:lnTo>
                    <a:lnTo>
                      <a:pt x="11" y="59"/>
                    </a:lnTo>
                    <a:lnTo>
                      <a:pt x="0" y="84"/>
                    </a:lnTo>
                    <a:lnTo>
                      <a:pt x="3" y="60"/>
                    </a:lnTo>
                    <a:lnTo>
                      <a:pt x="4" y="32"/>
                    </a:lnTo>
                    <a:lnTo>
                      <a:pt x="7" y="10"/>
                    </a:lnTo>
                    <a:lnTo>
                      <a:pt x="1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19" name="Freeform 53"/>
              <p:cNvSpPr>
                <a:spLocks/>
              </p:cNvSpPr>
              <p:nvPr/>
            </p:nvSpPr>
            <p:spPr bwMode="auto">
              <a:xfrm>
                <a:off x="2310" y="1152"/>
                <a:ext cx="16" cy="120"/>
              </a:xfrm>
              <a:custGeom>
                <a:avLst/>
                <a:gdLst>
                  <a:gd name="T0" fmla="*/ 9 w 16"/>
                  <a:gd name="T1" fmla="*/ 0 h 120"/>
                  <a:gd name="T2" fmla="*/ 15 w 16"/>
                  <a:gd name="T3" fmla="*/ 16 h 120"/>
                  <a:gd name="T4" fmla="*/ 16 w 16"/>
                  <a:gd name="T5" fmla="*/ 52 h 120"/>
                  <a:gd name="T6" fmla="*/ 12 w 16"/>
                  <a:gd name="T7" fmla="*/ 92 h 120"/>
                  <a:gd name="T8" fmla="*/ 0 w 16"/>
                  <a:gd name="T9" fmla="*/ 120 h 120"/>
                  <a:gd name="T10" fmla="*/ 0 w 16"/>
                  <a:gd name="T11" fmla="*/ 96 h 120"/>
                  <a:gd name="T12" fmla="*/ 2 w 16"/>
                  <a:gd name="T13" fmla="*/ 55 h 120"/>
                  <a:gd name="T14" fmla="*/ 5 w 16"/>
                  <a:gd name="T15" fmla="*/ 16 h 120"/>
                  <a:gd name="T16" fmla="*/ 9 w 16"/>
                  <a:gd name="T17" fmla="*/ 0 h 1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0"/>
                  <a:gd name="T29" fmla="*/ 16 w 16"/>
                  <a:gd name="T30" fmla="*/ 120 h 1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0">
                    <a:moveTo>
                      <a:pt x="9" y="0"/>
                    </a:moveTo>
                    <a:lnTo>
                      <a:pt x="15" y="16"/>
                    </a:lnTo>
                    <a:lnTo>
                      <a:pt x="16" y="52"/>
                    </a:lnTo>
                    <a:lnTo>
                      <a:pt x="12" y="92"/>
                    </a:lnTo>
                    <a:lnTo>
                      <a:pt x="0" y="120"/>
                    </a:lnTo>
                    <a:lnTo>
                      <a:pt x="0" y="96"/>
                    </a:lnTo>
                    <a:lnTo>
                      <a:pt x="2" y="55"/>
                    </a:lnTo>
                    <a:lnTo>
                      <a:pt x="5" y="16"/>
                    </a:lnTo>
                    <a:lnTo>
                      <a:pt x="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20" name="Freeform 54"/>
              <p:cNvSpPr>
                <a:spLocks/>
              </p:cNvSpPr>
              <p:nvPr/>
            </p:nvSpPr>
            <p:spPr bwMode="auto">
              <a:xfrm>
                <a:off x="2229" y="1194"/>
                <a:ext cx="16" cy="104"/>
              </a:xfrm>
              <a:custGeom>
                <a:avLst/>
                <a:gdLst>
                  <a:gd name="T0" fmla="*/ 3 w 16"/>
                  <a:gd name="T1" fmla="*/ 0 h 104"/>
                  <a:gd name="T2" fmla="*/ 10 w 16"/>
                  <a:gd name="T3" fmla="*/ 13 h 104"/>
                  <a:gd name="T4" fmla="*/ 16 w 16"/>
                  <a:gd name="T5" fmla="*/ 42 h 104"/>
                  <a:gd name="T6" fmla="*/ 16 w 16"/>
                  <a:gd name="T7" fmla="*/ 78 h 104"/>
                  <a:gd name="T8" fmla="*/ 7 w 16"/>
                  <a:gd name="T9" fmla="*/ 104 h 104"/>
                  <a:gd name="T10" fmla="*/ 6 w 16"/>
                  <a:gd name="T11" fmla="*/ 79 h 104"/>
                  <a:gd name="T12" fmla="*/ 3 w 16"/>
                  <a:gd name="T13" fmla="*/ 45 h 104"/>
                  <a:gd name="T14" fmla="*/ 0 w 16"/>
                  <a:gd name="T15" fmla="*/ 13 h 104"/>
                  <a:gd name="T16" fmla="*/ 3 w 16"/>
                  <a:gd name="T17" fmla="*/ 0 h 1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4"/>
                  <a:gd name="T29" fmla="*/ 16 w 16"/>
                  <a:gd name="T30" fmla="*/ 104 h 1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4">
                    <a:moveTo>
                      <a:pt x="3" y="0"/>
                    </a:moveTo>
                    <a:lnTo>
                      <a:pt x="10" y="13"/>
                    </a:lnTo>
                    <a:lnTo>
                      <a:pt x="16" y="42"/>
                    </a:lnTo>
                    <a:lnTo>
                      <a:pt x="16" y="78"/>
                    </a:lnTo>
                    <a:lnTo>
                      <a:pt x="7" y="104"/>
                    </a:lnTo>
                    <a:lnTo>
                      <a:pt x="6" y="79"/>
                    </a:lnTo>
                    <a:lnTo>
                      <a:pt x="3" y="45"/>
                    </a:lnTo>
                    <a:lnTo>
                      <a:pt x="0" y="13"/>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21" name="Freeform 55"/>
              <p:cNvSpPr>
                <a:spLocks/>
              </p:cNvSpPr>
              <p:nvPr/>
            </p:nvSpPr>
            <p:spPr bwMode="auto">
              <a:xfrm>
                <a:off x="2191" y="1216"/>
                <a:ext cx="8" cy="87"/>
              </a:xfrm>
              <a:custGeom>
                <a:avLst/>
                <a:gdLst>
                  <a:gd name="T0" fmla="*/ 3 w 8"/>
                  <a:gd name="T1" fmla="*/ 0 h 87"/>
                  <a:gd name="T2" fmla="*/ 7 w 8"/>
                  <a:gd name="T3" fmla="*/ 13 h 87"/>
                  <a:gd name="T4" fmla="*/ 8 w 8"/>
                  <a:gd name="T5" fmla="*/ 41 h 87"/>
                  <a:gd name="T6" fmla="*/ 7 w 8"/>
                  <a:gd name="T7" fmla="*/ 71 h 87"/>
                  <a:gd name="T8" fmla="*/ 1 w 8"/>
                  <a:gd name="T9" fmla="*/ 87 h 87"/>
                  <a:gd name="T10" fmla="*/ 1 w 8"/>
                  <a:gd name="T11" fmla="*/ 68 h 87"/>
                  <a:gd name="T12" fmla="*/ 0 w 8"/>
                  <a:gd name="T13" fmla="*/ 41 h 87"/>
                  <a:gd name="T14" fmla="*/ 0 w 8"/>
                  <a:gd name="T15" fmla="*/ 14 h 87"/>
                  <a:gd name="T16" fmla="*/ 3 w 8"/>
                  <a:gd name="T17" fmla="*/ 0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87"/>
                  <a:gd name="T29" fmla="*/ 8 w 8"/>
                  <a:gd name="T30" fmla="*/ 87 h 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87">
                    <a:moveTo>
                      <a:pt x="3" y="0"/>
                    </a:moveTo>
                    <a:lnTo>
                      <a:pt x="7" y="13"/>
                    </a:lnTo>
                    <a:lnTo>
                      <a:pt x="8" y="41"/>
                    </a:lnTo>
                    <a:lnTo>
                      <a:pt x="7" y="71"/>
                    </a:lnTo>
                    <a:lnTo>
                      <a:pt x="1" y="87"/>
                    </a:lnTo>
                    <a:lnTo>
                      <a:pt x="1" y="68"/>
                    </a:lnTo>
                    <a:lnTo>
                      <a:pt x="0" y="41"/>
                    </a:lnTo>
                    <a:lnTo>
                      <a:pt x="0" y="14"/>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22" name="Freeform 56"/>
              <p:cNvSpPr>
                <a:spLocks/>
              </p:cNvSpPr>
              <p:nvPr/>
            </p:nvSpPr>
            <p:spPr bwMode="auto">
              <a:xfrm>
                <a:off x="2160" y="1248"/>
                <a:ext cx="17" cy="53"/>
              </a:xfrm>
              <a:custGeom>
                <a:avLst/>
                <a:gdLst>
                  <a:gd name="T0" fmla="*/ 3 w 17"/>
                  <a:gd name="T1" fmla="*/ 0 h 53"/>
                  <a:gd name="T2" fmla="*/ 8 w 17"/>
                  <a:gd name="T3" fmla="*/ 6 h 53"/>
                  <a:gd name="T4" fmla="*/ 14 w 17"/>
                  <a:gd name="T5" fmla="*/ 22 h 53"/>
                  <a:gd name="T6" fmla="*/ 17 w 17"/>
                  <a:gd name="T7" fmla="*/ 42 h 53"/>
                  <a:gd name="T8" fmla="*/ 11 w 17"/>
                  <a:gd name="T9" fmla="*/ 53 h 53"/>
                  <a:gd name="T10" fmla="*/ 11 w 17"/>
                  <a:gd name="T11" fmla="*/ 39 h 53"/>
                  <a:gd name="T12" fmla="*/ 5 w 17"/>
                  <a:gd name="T13" fmla="*/ 21 h 53"/>
                  <a:gd name="T14" fmla="*/ 0 w 17"/>
                  <a:gd name="T15" fmla="*/ 6 h 53"/>
                  <a:gd name="T16" fmla="*/ 3 w 17"/>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3"/>
                  <a:gd name="T29" fmla="*/ 17 w 17"/>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3">
                    <a:moveTo>
                      <a:pt x="3" y="0"/>
                    </a:moveTo>
                    <a:lnTo>
                      <a:pt x="8" y="6"/>
                    </a:lnTo>
                    <a:lnTo>
                      <a:pt x="14" y="22"/>
                    </a:lnTo>
                    <a:lnTo>
                      <a:pt x="17" y="42"/>
                    </a:lnTo>
                    <a:lnTo>
                      <a:pt x="11" y="53"/>
                    </a:lnTo>
                    <a:lnTo>
                      <a:pt x="11" y="39"/>
                    </a:lnTo>
                    <a:lnTo>
                      <a:pt x="5" y="21"/>
                    </a:lnTo>
                    <a:lnTo>
                      <a:pt x="0" y="6"/>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23" name="Freeform 57"/>
              <p:cNvSpPr>
                <a:spLocks/>
              </p:cNvSpPr>
              <p:nvPr/>
            </p:nvSpPr>
            <p:spPr bwMode="auto">
              <a:xfrm>
                <a:off x="2402" y="1146"/>
                <a:ext cx="17" cy="55"/>
              </a:xfrm>
              <a:custGeom>
                <a:avLst/>
                <a:gdLst>
                  <a:gd name="T0" fmla="*/ 0 w 17"/>
                  <a:gd name="T1" fmla="*/ 55 h 55"/>
                  <a:gd name="T2" fmla="*/ 0 w 17"/>
                  <a:gd name="T3" fmla="*/ 43 h 55"/>
                  <a:gd name="T4" fmla="*/ 1 w 17"/>
                  <a:gd name="T5" fmla="*/ 22 h 55"/>
                  <a:gd name="T6" fmla="*/ 6 w 17"/>
                  <a:gd name="T7" fmla="*/ 6 h 55"/>
                  <a:gd name="T8" fmla="*/ 13 w 17"/>
                  <a:gd name="T9" fmla="*/ 0 h 55"/>
                  <a:gd name="T10" fmla="*/ 17 w 17"/>
                  <a:gd name="T11" fmla="*/ 9 h 55"/>
                  <a:gd name="T12" fmla="*/ 13 w 17"/>
                  <a:gd name="T13" fmla="*/ 25 h 55"/>
                  <a:gd name="T14" fmla="*/ 6 w 17"/>
                  <a:gd name="T15" fmla="*/ 43 h 55"/>
                  <a:gd name="T16" fmla="*/ 0 w 17"/>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5"/>
                  <a:gd name="T29" fmla="*/ 17 w 17"/>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5">
                    <a:moveTo>
                      <a:pt x="0" y="55"/>
                    </a:moveTo>
                    <a:lnTo>
                      <a:pt x="0" y="43"/>
                    </a:lnTo>
                    <a:lnTo>
                      <a:pt x="1" y="22"/>
                    </a:lnTo>
                    <a:lnTo>
                      <a:pt x="6" y="6"/>
                    </a:lnTo>
                    <a:lnTo>
                      <a:pt x="13" y="0"/>
                    </a:lnTo>
                    <a:lnTo>
                      <a:pt x="17" y="9"/>
                    </a:lnTo>
                    <a:lnTo>
                      <a:pt x="13" y="25"/>
                    </a:lnTo>
                    <a:lnTo>
                      <a:pt x="6" y="43"/>
                    </a:lnTo>
                    <a:lnTo>
                      <a:pt x="0"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24" name="Freeform 58"/>
              <p:cNvSpPr>
                <a:spLocks/>
              </p:cNvSpPr>
              <p:nvPr/>
            </p:nvSpPr>
            <p:spPr bwMode="auto">
              <a:xfrm>
                <a:off x="2399" y="1192"/>
                <a:ext cx="50" cy="12"/>
              </a:xfrm>
              <a:custGeom>
                <a:avLst/>
                <a:gdLst>
                  <a:gd name="T0" fmla="*/ 0 w 50"/>
                  <a:gd name="T1" fmla="*/ 10 h 12"/>
                  <a:gd name="T2" fmla="*/ 3 w 50"/>
                  <a:gd name="T3" fmla="*/ 10 h 12"/>
                  <a:gd name="T4" fmla="*/ 9 w 50"/>
                  <a:gd name="T5" fmla="*/ 10 h 12"/>
                  <a:gd name="T6" fmla="*/ 17 w 50"/>
                  <a:gd name="T7" fmla="*/ 10 h 12"/>
                  <a:gd name="T8" fmla="*/ 26 w 50"/>
                  <a:gd name="T9" fmla="*/ 12 h 12"/>
                  <a:gd name="T10" fmla="*/ 35 w 50"/>
                  <a:gd name="T11" fmla="*/ 12 h 12"/>
                  <a:gd name="T12" fmla="*/ 43 w 50"/>
                  <a:gd name="T13" fmla="*/ 10 h 12"/>
                  <a:gd name="T14" fmla="*/ 47 w 50"/>
                  <a:gd name="T15" fmla="*/ 7 h 12"/>
                  <a:gd name="T16" fmla="*/ 50 w 50"/>
                  <a:gd name="T17" fmla="*/ 4 h 12"/>
                  <a:gd name="T18" fmla="*/ 48 w 50"/>
                  <a:gd name="T19" fmla="*/ 2 h 12"/>
                  <a:gd name="T20" fmla="*/ 44 w 50"/>
                  <a:gd name="T21" fmla="*/ 0 h 12"/>
                  <a:gd name="T22" fmla="*/ 38 w 50"/>
                  <a:gd name="T23" fmla="*/ 0 h 12"/>
                  <a:gd name="T24" fmla="*/ 29 w 50"/>
                  <a:gd name="T25" fmla="*/ 2 h 12"/>
                  <a:gd name="T26" fmla="*/ 20 w 50"/>
                  <a:gd name="T27" fmla="*/ 4 h 12"/>
                  <a:gd name="T28" fmla="*/ 12 w 50"/>
                  <a:gd name="T29" fmla="*/ 6 h 12"/>
                  <a:gd name="T30" fmla="*/ 6 w 50"/>
                  <a:gd name="T31" fmla="*/ 9 h 12"/>
                  <a:gd name="T32" fmla="*/ 0 w 50"/>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2"/>
                  <a:gd name="T53" fmla="*/ 50 w 5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2">
                    <a:moveTo>
                      <a:pt x="0" y="10"/>
                    </a:moveTo>
                    <a:lnTo>
                      <a:pt x="3" y="10"/>
                    </a:lnTo>
                    <a:lnTo>
                      <a:pt x="9" y="10"/>
                    </a:lnTo>
                    <a:lnTo>
                      <a:pt x="17" y="10"/>
                    </a:lnTo>
                    <a:lnTo>
                      <a:pt x="26" y="12"/>
                    </a:lnTo>
                    <a:lnTo>
                      <a:pt x="35" y="12"/>
                    </a:lnTo>
                    <a:lnTo>
                      <a:pt x="43" y="10"/>
                    </a:lnTo>
                    <a:lnTo>
                      <a:pt x="47" y="7"/>
                    </a:lnTo>
                    <a:lnTo>
                      <a:pt x="50" y="4"/>
                    </a:lnTo>
                    <a:lnTo>
                      <a:pt x="48" y="2"/>
                    </a:lnTo>
                    <a:lnTo>
                      <a:pt x="44" y="0"/>
                    </a:lnTo>
                    <a:lnTo>
                      <a:pt x="38" y="0"/>
                    </a:lnTo>
                    <a:lnTo>
                      <a:pt x="29" y="2"/>
                    </a:lnTo>
                    <a:lnTo>
                      <a:pt x="20" y="4"/>
                    </a:lnTo>
                    <a:lnTo>
                      <a:pt x="12" y="6"/>
                    </a:lnTo>
                    <a:lnTo>
                      <a:pt x="6" y="9"/>
                    </a:lnTo>
                    <a:lnTo>
                      <a:pt x="0" y="1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25" name="Freeform 59"/>
              <p:cNvSpPr>
                <a:spLocks/>
              </p:cNvSpPr>
              <p:nvPr/>
            </p:nvSpPr>
            <p:spPr bwMode="auto">
              <a:xfrm>
                <a:off x="2412" y="1152"/>
                <a:ext cx="41" cy="31"/>
              </a:xfrm>
              <a:custGeom>
                <a:avLst/>
                <a:gdLst>
                  <a:gd name="T0" fmla="*/ 0 w 41"/>
                  <a:gd name="T1" fmla="*/ 31 h 31"/>
                  <a:gd name="T2" fmla="*/ 3 w 41"/>
                  <a:gd name="T3" fmla="*/ 30 h 31"/>
                  <a:gd name="T4" fmla="*/ 9 w 41"/>
                  <a:gd name="T5" fmla="*/ 27 h 31"/>
                  <a:gd name="T6" fmla="*/ 16 w 41"/>
                  <a:gd name="T7" fmla="*/ 22 h 31"/>
                  <a:gd name="T8" fmla="*/ 24 w 41"/>
                  <a:gd name="T9" fmla="*/ 18 h 31"/>
                  <a:gd name="T10" fmla="*/ 31 w 41"/>
                  <a:gd name="T11" fmla="*/ 13 h 31"/>
                  <a:gd name="T12" fmla="*/ 38 w 41"/>
                  <a:gd name="T13" fmla="*/ 9 h 31"/>
                  <a:gd name="T14" fmla="*/ 41 w 41"/>
                  <a:gd name="T15" fmla="*/ 5 h 31"/>
                  <a:gd name="T16" fmla="*/ 41 w 41"/>
                  <a:gd name="T17" fmla="*/ 0 h 31"/>
                  <a:gd name="T18" fmla="*/ 34 w 41"/>
                  <a:gd name="T19" fmla="*/ 0 h 31"/>
                  <a:gd name="T20" fmla="*/ 22 w 41"/>
                  <a:gd name="T21" fmla="*/ 9 h 31"/>
                  <a:gd name="T22" fmla="*/ 9 w 41"/>
                  <a:gd name="T23" fmla="*/ 22 h 31"/>
                  <a:gd name="T24" fmla="*/ 0 w 41"/>
                  <a:gd name="T25" fmla="*/ 31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31"/>
                    </a:moveTo>
                    <a:lnTo>
                      <a:pt x="3" y="30"/>
                    </a:lnTo>
                    <a:lnTo>
                      <a:pt x="9" y="27"/>
                    </a:lnTo>
                    <a:lnTo>
                      <a:pt x="16" y="22"/>
                    </a:lnTo>
                    <a:lnTo>
                      <a:pt x="24" y="18"/>
                    </a:lnTo>
                    <a:lnTo>
                      <a:pt x="31" y="13"/>
                    </a:lnTo>
                    <a:lnTo>
                      <a:pt x="38" y="9"/>
                    </a:lnTo>
                    <a:lnTo>
                      <a:pt x="41" y="5"/>
                    </a:lnTo>
                    <a:lnTo>
                      <a:pt x="41" y="0"/>
                    </a:lnTo>
                    <a:lnTo>
                      <a:pt x="34" y="0"/>
                    </a:lnTo>
                    <a:lnTo>
                      <a:pt x="22" y="9"/>
                    </a:lnTo>
                    <a:lnTo>
                      <a:pt x="9" y="22"/>
                    </a:lnTo>
                    <a:lnTo>
                      <a:pt x="0" y="3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26" name="Freeform 60"/>
              <p:cNvSpPr>
                <a:spLocks/>
              </p:cNvSpPr>
              <p:nvPr/>
            </p:nvSpPr>
            <p:spPr bwMode="auto">
              <a:xfrm>
                <a:off x="2170" y="1296"/>
                <a:ext cx="15" cy="66"/>
              </a:xfrm>
              <a:custGeom>
                <a:avLst/>
                <a:gdLst>
                  <a:gd name="T0" fmla="*/ 1 w 15"/>
                  <a:gd name="T1" fmla="*/ 0 h 66"/>
                  <a:gd name="T2" fmla="*/ 10 w 15"/>
                  <a:gd name="T3" fmla="*/ 16 h 66"/>
                  <a:gd name="T4" fmla="*/ 15 w 15"/>
                  <a:gd name="T5" fmla="*/ 36 h 66"/>
                  <a:gd name="T6" fmla="*/ 13 w 15"/>
                  <a:gd name="T7" fmla="*/ 56 h 66"/>
                  <a:gd name="T8" fmla="*/ 7 w 15"/>
                  <a:gd name="T9" fmla="*/ 66 h 66"/>
                  <a:gd name="T10" fmla="*/ 1 w 15"/>
                  <a:gd name="T11" fmla="*/ 60 h 66"/>
                  <a:gd name="T12" fmla="*/ 0 w 15"/>
                  <a:gd name="T13" fmla="*/ 41 h 66"/>
                  <a:gd name="T14" fmla="*/ 1 w 15"/>
                  <a:gd name="T15" fmla="*/ 19 h 66"/>
                  <a:gd name="T16" fmla="*/ 1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1" y="0"/>
                    </a:moveTo>
                    <a:lnTo>
                      <a:pt x="10" y="16"/>
                    </a:lnTo>
                    <a:lnTo>
                      <a:pt x="15" y="36"/>
                    </a:lnTo>
                    <a:lnTo>
                      <a:pt x="13" y="56"/>
                    </a:lnTo>
                    <a:lnTo>
                      <a:pt x="7" y="66"/>
                    </a:lnTo>
                    <a:lnTo>
                      <a:pt x="1" y="60"/>
                    </a:lnTo>
                    <a:lnTo>
                      <a:pt x="0" y="41"/>
                    </a:lnTo>
                    <a:lnTo>
                      <a:pt x="1" y="19"/>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27" name="Freeform 61"/>
              <p:cNvSpPr>
                <a:spLocks/>
              </p:cNvSpPr>
              <p:nvPr/>
            </p:nvSpPr>
            <p:spPr bwMode="auto">
              <a:xfrm>
                <a:off x="2121" y="1287"/>
                <a:ext cx="22" cy="63"/>
              </a:xfrm>
              <a:custGeom>
                <a:avLst/>
                <a:gdLst>
                  <a:gd name="T0" fmla="*/ 22 w 22"/>
                  <a:gd name="T1" fmla="*/ 0 h 63"/>
                  <a:gd name="T2" fmla="*/ 21 w 22"/>
                  <a:gd name="T3" fmla="*/ 14 h 63"/>
                  <a:gd name="T4" fmla="*/ 18 w 22"/>
                  <a:gd name="T5" fmla="*/ 35 h 63"/>
                  <a:gd name="T6" fmla="*/ 12 w 22"/>
                  <a:gd name="T7" fmla="*/ 54 h 63"/>
                  <a:gd name="T8" fmla="*/ 3 w 22"/>
                  <a:gd name="T9" fmla="*/ 63 h 63"/>
                  <a:gd name="T10" fmla="*/ 0 w 22"/>
                  <a:gd name="T11" fmla="*/ 54 h 63"/>
                  <a:gd name="T12" fmla="*/ 6 w 22"/>
                  <a:gd name="T13" fmla="*/ 35 h 63"/>
                  <a:gd name="T14" fmla="*/ 16 w 22"/>
                  <a:gd name="T15" fmla="*/ 13 h 63"/>
                  <a:gd name="T16" fmla="*/ 22 w 22"/>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63"/>
                  <a:gd name="T29" fmla="*/ 22 w 22"/>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63">
                    <a:moveTo>
                      <a:pt x="22" y="0"/>
                    </a:moveTo>
                    <a:lnTo>
                      <a:pt x="21" y="14"/>
                    </a:lnTo>
                    <a:lnTo>
                      <a:pt x="18" y="35"/>
                    </a:lnTo>
                    <a:lnTo>
                      <a:pt x="12" y="54"/>
                    </a:lnTo>
                    <a:lnTo>
                      <a:pt x="3" y="63"/>
                    </a:lnTo>
                    <a:lnTo>
                      <a:pt x="0" y="54"/>
                    </a:lnTo>
                    <a:lnTo>
                      <a:pt x="6" y="35"/>
                    </a:lnTo>
                    <a:lnTo>
                      <a:pt x="16" y="13"/>
                    </a:lnTo>
                    <a:lnTo>
                      <a:pt x="2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28" name="Freeform 62"/>
              <p:cNvSpPr>
                <a:spLocks/>
              </p:cNvSpPr>
              <p:nvPr/>
            </p:nvSpPr>
            <p:spPr bwMode="auto">
              <a:xfrm>
                <a:off x="2192" y="1300"/>
                <a:ext cx="16" cy="61"/>
              </a:xfrm>
              <a:custGeom>
                <a:avLst/>
                <a:gdLst>
                  <a:gd name="T0" fmla="*/ 0 w 16"/>
                  <a:gd name="T1" fmla="*/ 0 h 61"/>
                  <a:gd name="T2" fmla="*/ 9 w 16"/>
                  <a:gd name="T3" fmla="*/ 9 h 61"/>
                  <a:gd name="T4" fmla="*/ 15 w 16"/>
                  <a:gd name="T5" fmla="*/ 27 h 61"/>
                  <a:gd name="T6" fmla="*/ 16 w 16"/>
                  <a:gd name="T7" fmla="*/ 47 h 61"/>
                  <a:gd name="T8" fmla="*/ 12 w 16"/>
                  <a:gd name="T9" fmla="*/ 61 h 61"/>
                  <a:gd name="T10" fmla="*/ 6 w 16"/>
                  <a:gd name="T11" fmla="*/ 58 h 61"/>
                  <a:gd name="T12" fmla="*/ 4 w 16"/>
                  <a:gd name="T13" fmla="*/ 40 h 61"/>
                  <a:gd name="T14" fmla="*/ 3 w 16"/>
                  <a:gd name="T15" fmla="*/ 18 h 61"/>
                  <a:gd name="T16" fmla="*/ 0 w 16"/>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61"/>
                  <a:gd name="T29" fmla="*/ 16 w 16"/>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61">
                    <a:moveTo>
                      <a:pt x="0" y="0"/>
                    </a:moveTo>
                    <a:lnTo>
                      <a:pt x="9" y="9"/>
                    </a:lnTo>
                    <a:lnTo>
                      <a:pt x="15" y="27"/>
                    </a:lnTo>
                    <a:lnTo>
                      <a:pt x="16" y="47"/>
                    </a:lnTo>
                    <a:lnTo>
                      <a:pt x="12" y="61"/>
                    </a:lnTo>
                    <a:lnTo>
                      <a:pt x="6" y="58"/>
                    </a:lnTo>
                    <a:lnTo>
                      <a:pt x="4" y="40"/>
                    </a:lnTo>
                    <a:lnTo>
                      <a:pt x="3" y="18"/>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29" name="Freeform 63"/>
              <p:cNvSpPr>
                <a:spLocks/>
              </p:cNvSpPr>
              <p:nvPr/>
            </p:nvSpPr>
            <p:spPr bwMode="auto">
              <a:xfrm>
                <a:off x="2214" y="1300"/>
                <a:ext cx="24" cy="63"/>
              </a:xfrm>
              <a:custGeom>
                <a:avLst/>
                <a:gdLst>
                  <a:gd name="T0" fmla="*/ 0 w 24"/>
                  <a:gd name="T1" fmla="*/ 0 h 63"/>
                  <a:gd name="T2" fmla="*/ 12 w 24"/>
                  <a:gd name="T3" fmla="*/ 10 h 63"/>
                  <a:gd name="T4" fmla="*/ 19 w 24"/>
                  <a:gd name="T5" fmla="*/ 31 h 63"/>
                  <a:gd name="T6" fmla="*/ 24 w 24"/>
                  <a:gd name="T7" fmla="*/ 52 h 63"/>
                  <a:gd name="T8" fmla="*/ 21 w 24"/>
                  <a:gd name="T9" fmla="*/ 63 h 63"/>
                  <a:gd name="T10" fmla="*/ 15 w 24"/>
                  <a:gd name="T11" fmla="*/ 59 h 63"/>
                  <a:gd name="T12" fmla="*/ 11 w 24"/>
                  <a:gd name="T13" fmla="*/ 43 h 63"/>
                  <a:gd name="T14" fmla="*/ 6 w 24"/>
                  <a:gd name="T15" fmla="*/ 21 h 63"/>
                  <a:gd name="T16" fmla="*/ 0 w 24"/>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3"/>
                  <a:gd name="T29" fmla="*/ 24 w 24"/>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3">
                    <a:moveTo>
                      <a:pt x="0" y="0"/>
                    </a:moveTo>
                    <a:lnTo>
                      <a:pt x="12" y="10"/>
                    </a:lnTo>
                    <a:lnTo>
                      <a:pt x="19" y="31"/>
                    </a:lnTo>
                    <a:lnTo>
                      <a:pt x="24" y="52"/>
                    </a:lnTo>
                    <a:lnTo>
                      <a:pt x="21" y="63"/>
                    </a:lnTo>
                    <a:lnTo>
                      <a:pt x="15" y="59"/>
                    </a:lnTo>
                    <a:lnTo>
                      <a:pt x="11" y="43"/>
                    </a:lnTo>
                    <a:lnTo>
                      <a:pt x="6" y="21"/>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30" name="Freeform 64"/>
              <p:cNvSpPr>
                <a:spLocks/>
              </p:cNvSpPr>
              <p:nvPr/>
            </p:nvSpPr>
            <p:spPr bwMode="auto">
              <a:xfrm>
                <a:off x="2233" y="1297"/>
                <a:ext cx="30" cy="59"/>
              </a:xfrm>
              <a:custGeom>
                <a:avLst/>
                <a:gdLst>
                  <a:gd name="T0" fmla="*/ 0 w 30"/>
                  <a:gd name="T1" fmla="*/ 0 h 59"/>
                  <a:gd name="T2" fmla="*/ 14 w 30"/>
                  <a:gd name="T3" fmla="*/ 12 h 59"/>
                  <a:gd name="T4" fmla="*/ 24 w 30"/>
                  <a:gd name="T5" fmla="*/ 31 h 59"/>
                  <a:gd name="T6" fmla="*/ 30 w 30"/>
                  <a:gd name="T7" fmla="*/ 50 h 59"/>
                  <a:gd name="T8" fmla="*/ 27 w 30"/>
                  <a:gd name="T9" fmla="*/ 59 h 59"/>
                  <a:gd name="T10" fmla="*/ 20 w 30"/>
                  <a:gd name="T11" fmla="*/ 55 h 59"/>
                  <a:gd name="T12" fmla="*/ 14 w 30"/>
                  <a:gd name="T13" fmla="*/ 37 h 59"/>
                  <a:gd name="T14" fmla="*/ 8 w 30"/>
                  <a:gd name="T15" fmla="*/ 16 h 59"/>
                  <a:gd name="T16" fmla="*/ 0 w 30"/>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59"/>
                  <a:gd name="T29" fmla="*/ 30 w 30"/>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59">
                    <a:moveTo>
                      <a:pt x="0" y="0"/>
                    </a:moveTo>
                    <a:lnTo>
                      <a:pt x="14" y="12"/>
                    </a:lnTo>
                    <a:lnTo>
                      <a:pt x="24" y="31"/>
                    </a:lnTo>
                    <a:lnTo>
                      <a:pt x="30" y="50"/>
                    </a:lnTo>
                    <a:lnTo>
                      <a:pt x="27" y="59"/>
                    </a:lnTo>
                    <a:lnTo>
                      <a:pt x="20" y="55"/>
                    </a:lnTo>
                    <a:lnTo>
                      <a:pt x="14" y="37"/>
                    </a:lnTo>
                    <a:lnTo>
                      <a:pt x="8" y="1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31" name="Freeform 65"/>
              <p:cNvSpPr>
                <a:spLocks/>
              </p:cNvSpPr>
              <p:nvPr/>
            </p:nvSpPr>
            <p:spPr bwMode="auto">
              <a:xfrm>
                <a:off x="2256" y="1290"/>
                <a:ext cx="44" cy="62"/>
              </a:xfrm>
              <a:custGeom>
                <a:avLst/>
                <a:gdLst>
                  <a:gd name="T0" fmla="*/ 0 w 44"/>
                  <a:gd name="T1" fmla="*/ 0 h 62"/>
                  <a:gd name="T2" fmla="*/ 7 w 44"/>
                  <a:gd name="T3" fmla="*/ 6 h 62"/>
                  <a:gd name="T4" fmla="*/ 14 w 44"/>
                  <a:gd name="T5" fmla="*/ 14 h 62"/>
                  <a:gd name="T6" fmla="*/ 23 w 44"/>
                  <a:gd name="T7" fmla="*/ 23 h 62"/>
                  <a:gd name="T8" fmla="*/ 32 w 44"/>
                  <a:gd name="T9" fmla="*/ 32 h 62"/>
                  <a:gd name="T10" fmla="*/ 38 w 44"/>
                  <a:gd name="T11" fmla="*/ 42 h 62"/>
                  <a:gd name="T12" fmla="*/ 42 w 44"/>
                  <a:gd name="T13" fmla="*/ 51 h 62"/>
                  <a:gd name="T14" fmla="*/ 44 w 44"/>
                  <a:gd name="T15" fmla="*/ 57 h 62"/>
                  <a:gd name="T16" fmla="*/ 41 w 44"/>
                  <a:gd name="T17" fmla="*/ 62 h 62"/>
                  <a:gd name="T18" fmla="*/ 31 w 44"/>
                  <a:gd name="T19" fmla="*/ 57 h 62"/>
                  <a:gd name="T20" fmla="*/ 19 w 44"/>
                  <a:gd name="T21" fmla="*/ 38 h 62"/>
                  <a:gd name="T22" fmla="*/ 8 w 44"/>
                  <a:gd name="T23" fmla="*/ 16 h 62"/>
                  <a:gd name="T24" fmla="*/ 0 w 44"/>
                  <a:gd name="T25" fmla="*/ 0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4"/>
                  <a:gd name="T40" fmla="*/ 0 h 62"/>
                  <a:gd name="T41" fmla="*/ 44 w 44"/>
                  <a:gd name="T42" fmla="*/ 62 h 6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4" h="62">
                    <a:moveTo>
                      <a:pt x="0" y="0"/>
                    </a:moveTo>
                    <a:lnTo>
                      <a:pt x="7" y="6"/>
                    </a:lnTo>
                    <a:lnTo>
                      <a:pt x="14" y="14"/>
                    </a:lnTo>
                    <a:lnTo>
                      <a:pt x="23" y="23"/>
                    </a:lnTo>
                    <a:lnTo>
                      <a:pt x="32" y="32"/>
                    </a:lnTo>
                    <a:lnTo>
                      <a:pt x="38" y="42"/>
                    </a:lnTo>
                    <a:lnTo>
                      <a:pt x="42" y="51"/>
                    </a:lnTo>
                    <a:lnTo>
                      <a:pt x="44" y="57"/>
                    </a:lnTo>
                    <a:lnTo>
                      <a:pt x="41" y="62"/>
                    </a:lnTo>
                    <a:lnTo>
                      <a:pt x="31" y="57"/>
                    </a:lnTo>
                    <a:lnTo>
                      <a:pt x="19" y="38"/>
                    </a:lnTo>
                    <a:lnTo>
                      <a:pt x="8" y="1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32" name="Freeform 66"/>
              <p:cNvSpPr>
                <a:spLocks/>
              </p:cNvSpPr>
              <p:nvPr/>
            </p:nvSpPr>
            <p:spPr bwMode="auto">
              <a:xfrm>
                <a:off x="2282" y="1278"/>
                <a:ext cx="58" cy="59"/>
              </a:xfrm>
              <a:custGeom>
                <a:avLst/>
                <a:gdLst>
                  <a:gd name="T0" fmla="*/ 0 w 58"/>
                  <a:gd name="T1" fmla="*/ 0 h 59"/>
                  <a:gd name="T2" fmla="*/ 8 w 58"/>
                  <a:gd name="T3" fmla="*/ 4 h 59"/>
                  <a:gd name="T4" fmla="*/ 16 w 58"/>
                  <a:gd name="T5" fmla="*/ 12 h 59"/>
                  <a:gd name="T6" fmla="*/ 27 w 58"/>
                  <a:gd name="T7" fmla="*/ 22 h 59"/>
                  <a:gd name="T8" fmla="*/ 39 w 58"/>
                  <a:gd name="T9" fmla="*/ 31 h 59"/>
                  <a:gd name="T10" fmla="*/ 47 w 58"/>
                  <a:gd name="T11" fmla="*/ 41 h 59"/>
                  <a:gd name="T12" fmla="*/ 55 w 58"/>
                  <a:gd name="T13" fmla="*/ 49 h 59"/>
                  <a:gd name="T14" fmla="*/ 58 w 58"/>
                  <a:gd name="T15" fmla="*/ 56 h 59"/>
                  <a:gd name="T16" fmla="*/ 56 w 58"/>
                  <a:gd name="T17" fmla="*/ 59 h 59"/>
                  <a:gd name="T18" fmla="*/ 50 w 58"/>
                  <a:gd name="T19" fmla="*/ 59 h 59"/>
                  <a:gd name="T20" fmla="*/ 43 w 58"/>
                  <a:gd name="T21" fmla="*/ 53 h 59"/>
                  <a:gd name="T22" fmla="*/ 34 w 58"/>
                  <a:gd name="T23" fmla="*/ 44 h 59"/>
                  <a:gd name="T24" fmla="*/ 25 w 58"/>
                  <a:gd name="T25" fmla="*/ 34 h 59"/>
                  <a:gd name="T26" fmla="*/ 18 w 58"/>
                  <a:gd name="T27" fmla="*/ 22 h 59"/>
                  <a:gd name="T28" fmla="*/ 10 w 58"/>
                  <a:gd name="T29" fmla="*/ 12 h 59"/>
                  <a:gd name="T30" fmla="*/ 5 w 58"/>
                  <a:gd name="T31" fmla="*/ 4 h 59"/>
                  <a:gd name="T32" fmla="*/ 0 w 58"/>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9"/>
                  <a:gd name="T53" fmla="*/ 58 w 58"/>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9">
                    <a:moveTo>
                      <a:pt x="0" y="0"/>
                    </a:moveTo>
                    <a:lnTo>
                      <a:pt x="8" y="4"/>
                    </a:lnTo>
                    <a:lnTo>
                      <a:pt x="16" y="12"/>
                    </a:lnTo>
                    <a:lnTo>
                      <a:pt x="27" y="22"/>
                    </a:lnTo>
                    <a:lnTo>
                      <a:pt x="39" y="31"/>
                    </a:lnTo>
                    <a:lnTo>
                      <a:pt x="47" y="41"/>
                    </a:lnTo>
                    <a:lnTo>
                      <a:pt x="55" y="49"/>
                    </a:lnTo>
                    <a:lnTo>
                      <a:pt x="58" y="56"/>
                    </a:lnTo>
                    <a:lnTo>
                      <a:pt x="56" y="59"/>
                    </a:lnTo>
                    <a:lnTo>
                      <a:pt x="50" y="59"/>
                    </a:lnTo>
                    <a:lnTo>
                      <a:pt x="43" y="53"/>
                    </a:lnTo>
                    <a:lnTo>
                      <a:pt x="34" y="44"/>
                    </a:lnTo>
                    <a:lnTo>
                      <a:pt x="25" y="34"/>
                    </a:lnTo>
                    <a:lnTo>
                      <a:pt x="18" y="22"/>
                    </a:lnTo>
                    <a:lnTo>
                      <a:pt x="10" y="12"/>
                    </a:lnTo>
                    <a:lnTo>
                      <a:pt x="5"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33" name="Freeform 67"/>
              <p:cNvSpPr>
                <a:spLocks/>
              </p:cNvSpPr>
              <p:nvPr/>
            </p:nvSpPr>
            <p:spPr bwMode="auto">
              <a:xfrm>
                <a:off x="2313" y="1264"/>
                <a:ext cx="65" cy="63"/>
              </a:xfrm>
              <a:custGeom>
                <a:avLst/>
                <a:gdLst>
                  <a:gd name="T0" fmla="*/ 0 w 65"/>
                  <a:gd name="T1" fmla="*/ 0 h 63"/>
                  <a:gd name="T2" fmla="*/ 8 w 65"/>
                  <a:gd name="T3" fmla="*/ 5 h 63"/>
                  <a:gd name="T4" fmla="*/ 18 w 65"/>
                  <a:gd name="T5" fmla="*/ 11 h 63"/>
                  <a:gd name="T6" fmla="*/ 30 w 65"/>
                  <a:gd name="T7" fmla="*/ 20 h 63"/>
                  <a:gd name="T8" fmla="*/ 41 w 65"/>
                  <a:gd name="T9" fmla="*/ 30 h 63"/>
                  <a:gd name="T10" fmla="*/ 53 w 65"/>
                  <a:gd name="T11" fmla="*/ 40 h 63"/>
                  <a:gd name="T12" fmla="*/ 61 w 65"/>
                  <a:gd name="T13" fmla="*/ 49 h 63"/>
                  <a:gd name="T14" fmla="*/ 65 w 65"/>
                  <a:gd name="T15" fmla="*/ 57 h 63"/>
                  <a:gd name="T16" fmla="*/ 64 w 65"/>
                  <a:gd name="T17" fmla="*/ 63 h 63"/>
                  <a:gd name="T18" fmla="*/ 58 w 65"/>
                  <a:gd name="T19" fmla="*/ 63 h 63"/>
                  <a:gd name="T20" fmla="*/ 50 w 65"/>
                  <a:gd name="T21" fmla="*/ 58 h 63"/>
                  <a:gd name="T22" fmla="*/ 41 w 65"/>
                  <a:gd name="T23" fmla="*/ 49 h 63"/>
                  <a:gd name="T24" fmla="*/ 33 w 65"/>
                  <a:gd name="T25" fmla="*/ 37 h 63"/>
                  <a:gd name="T26" fmla="*/ 22 w 65"/>
                  <a:gd name="T27" fmla="*/ 26 h 63"/>
                  <a:gd name="T28" fmla="*/ 13 w 65"/>
                  <a:gd name="T29" fmla="*/ 15 h 63"/>
                  <a:gd name="T30" fmla="*/ 6 w 65"/>
                  <a:gd name="T31" fmla="*/ 6 h 63"/>
                  <a:gd name="T32" fmla="*/ 0 w 65"/>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3"/>
                  <a:gd name="T53" fmla="*/ 65 w 65"/>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3">
                    <a:moveTo>
                      <a:pt x="0" y="0"/>
                    </a:moveTo>
                    <a:lnTo>
                      <a:pt x="8" y="5"/>
                    </a:lnTo>
                    <a:lnTo>
                      <a:pt x="18" y="11"/>
                    </a:lnTo>
                    <a:lnTo>
                      <a:pt x="30" y="20"/>
                    </a:lnTo>
                    <a:lnTo>
                      <a:pt x="41" y="30"/>
                    </a:lnTo>
                    <a:lnTo>
                      <a:pt x="53" y="40"/>
                    </a:lnTo>
                    <a:lnTo>
                      <a:pt x="61" y="49"/>
                    </a:lnTo>
                    <a:lnTo>
                      <a:pt x="65" y="57"/>
                    </a:lnTo>
                    <a:lnTo>
                      <a:pt x="64" y="63"/>
                    </a:lnTo>
                    <a:lnTo>
                      <a:pt x="58" y="63"/>
                    </a:lnTo>
                    <a:lnTo>
                      <a:pt x="50" y="58"/>
                    </a:lnTo>
                    <a:lnTo>
                      <a:pt x="41" y="49"/>
                    </a:lnTo>
                    <a:lnTo>
                      <a:pt x="33" y="37"/>
                    </a:lnTo>
                    <a:lnTo>
                      <a:pt x="22" y="26"/>
                    </a:lnTo>
                    <a:lnTo>
                      <a:pt x="13" y="15"/>
                    </a:lnTo>
                    <a:lnTo>
                      <a:pt x="6"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34" name="Freeform 68"/>
              <p:cNvSpPr>
                <a:spLocks/>
              </p:cNvSpPr>
              <p:nvPr/>
            </p:nvSpPr>
            <p:spPr bwMode="auto">
              <a:xfrm>
                <a:off x="2335" y="1250"/>
                <a:ext cx="74" cy="56"/>
              </a:xfrm>
              <a:custGeom>
                <a:avLst/>
                <a:gdLst>
                  <a:gd name="T0" fmla="*/ 0 w 74"/>
                  <a:gd name="T1" fmla="*/ 0 h 56"/>
                  <a:gd name="T2" fmla="*/ 9 w 74"/>
                  <a:gd name="T3" fmla="*/ 3 h 56"/>
                  <a:gd name="T4" fmla="*/ 21 w 74"/>
                  <a:gd name="T5" fmla="*/ 7 h 56"/>
                  <a:gd name="T6" fmla="*/ 33 w 74"/>
                  <a:gd name="T7" fmla="*/ 13 h 56"/>
                  <a:gd name="T8" fmla="*/ 45 w 74"/>
                  <a:gd name="T9" fmla="*/ 19 h 56"/>
                  <a:gd name="T10" fmla="*/ 56 w 74"/>
                  <a:gd name="T11" fmla="*/ 28 h 56"/>
                  <a:gd name="T12" fmla="*/ 65 w 74"/>
                  <a:gd name="T13" fmla="*/ 35 h 56"/>
                  <a:gd name="T14" fmla="*/ 71 w 74"/>
                  <a:gd name="T15" fmla="*/ 46 h 56"/>
                  <a:gd name="T16" fmla="*/ 74 w 74"/>
                  <a:gd name="T17" fmla="*/ 54 h 56"/>
                  <a:gd name="T18" fmla="*/ 71 w 74"/>
                  <a:gd name="T19" fmla="*/ 56 h 56"/>
                  <a:gd name="T20" fmla="*/ 65 w 74"/>
                  <a:gd name="T21" fmla="*/ 53 h 56"/>
                  <a:gd name="T22" fmla="*/ 53 w 74"/>
                  <a:gd name="T23" fmla="*/ 46 h 56"/>
                  <a:gd name="T24" fmla="*/ 42 w 74"/>
                  <a:gd name="T25" fmla="*/ 35 h 56"/>
                  <a:gd name="T26" fmla="*/ 28 w 74"/>
                  <a:gd name="T27" fmla="*/ 25 h 56"/>
                  <a:gd name="T28" fmla="*/ 17 w 74"/>
                  <a:gd name="T29" fmla="*/ 14 h 56"/>
                  <a:gd name="T30" fmla="*/ 6 w 74"/>
                  <a:gd name="T31" fmla="*/ 6 h 56"/>
                  <a:gd name="T32" fmla="*/ 0 w 74"/>
                  <a:gd name="T33" fmla="*/ 0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56"/>
                  <a:gd name="T53" fmla="*/ 74 w 74"/>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56">
                    <a:moveTo>
                      <a:pt x="0" y="0"/>
                    </a:moveTo>
                    <a:lnTo>
                      <a:pt x="9" y="3"/>
                    </a:lnTo>
                    <a:lnTo>
                      <a:pt x="21" y="7"/>
                    </a:lnTo>
                    <a:lnTo>
                      <a:pt x="33" y="13"/>
                    </a:lnTo>
                    <a:lnTo>
                      <a:pt x="45" y="19"/>
                    </a:lnTo>
                    <a:lnTo>
                      <a:pt x="56" y="28"/>
                    </a:lnTo>
                    <a:lnTo>
                      <a:pt x="65" y="35"/>
                    </a:lnTo>
                    <a:lnTo>
                      <a:pt x="71" y="46"/>
                    </a:lnTo>
                    <a:lnTo>
                      <a:pt x="74" y="54"/>
                    </a:lnTo>
                    <a:lnTo>
                      <a:pt x="71" y="56"/>
                    </a:lnTo>
                    <a:lnTo>
                      <a:pt x="65" y="53"/>
                    </a:lnTo>
                    <a:lnTo>
                      <a:pt x="53" y="46"/>
                    </a:lnTo>
                    <a:lnTo>
                      <a:pt x="42" y="35"/>
                    </a:lnTo>
                    <a:lnTo>
                      <a:pt x="28" y="25"/>
                    </a:lnTo>
                    <a:lnTo>
                      <a:pt x="17" y="14"/>
                    </a:lnTo>
                    <a:lnTo>
                      <a:pt x="6"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35" name="Freeform 69"/>
              <p:cNvSpPr>
                <a:spLocks/>
              </p:cNvSpPr>
              <p:nvPr/>
            </p:nvSpPr>
            <p:spPr bwMode="auto">
              <a:xfrm>
                <a:off x="2353" y="1239"/>
                <a:ext cx="78" cy="27"/>
              </a:xfrm>
              <a:custGeom>
                <a:avLst/>
                <a:gdLst>
                  <a:gd name="T0" fmla="*/ 78 w 78"/>
                  <a:gd name="T1" fmla="*/ 25 h 27"/>
                  <a:gd name="T2" fmla="*/ 75 w 78"/>
                  <a:gd name="T3" fmla="*/ 27 h 27"/>
                  <a:gd name="T4" fmla="*/ 66 w 78"/>
                  <a:gd name="T5" fmla="*/ 25 h 27"/>
                  <a:gd name="T6" fmla="*/ 56 w 78"/>
                  <a:gd name="T7" fmla="*/ 23 h 27"/>
                  <a:gd name="T8" fmla="*/ 44 w 78"/>
                  <a:gd name="T9" fmla="*/ 18 h 27"/>
                  <a:gd name="T10" fmla="*/ 31 w 78"/>
                  <a:gd name="T11" fmla="*/ 14 h 27"/>
                  <a:gd name="T12" fmla="*/ 19 w 78"/>
                  <a:gd name="T13" fmla="*/ 9 h 27"/>
                  <a:gd name="T14" fmla="*/ 7 w 78"/>
                  <a:gd name="T15" fmla="*/ 5 h 27"/>
                  <a:gd name="T16" fmla="*/ 0 w 78"/>
                  <a:gd name="T17" fmla="*/ 3 h 27"/>
                  <a:gd name="T18" fmla="*/ 10 w 78"/>
                  <a:gd name="T19" fmla="*/ 0 h 27"/>
                  <a:gd name="T20" fmla="*/ 22 w 78"/>
                  <a:gd name="T21" fmla="*/ 0 h 27"/>
                  <a:gd name="T22" fmla="*/ 37 w 78"/>
                  <a:gd name="T23" fmla="*/ 2 h 27"/>
                  <a:gd name="T24" fmla="*/ 50 w 78"/>
                  <a:gd name="T25" fmla="*/ 5 h 27"/>
                  <a:gd name="T26" fmla="*/ 63 w 78"/>
                  <a:gd name="T27" fmla="*/ 8 h 27"/>
                  <a:gd name="T28" fmla="*/ 72 w 78"/>
                  <a:gd name="T29" fmla="*/ 14 h 27"/>
                  <a:gd name="T30" fmla="*/ 78 w 78"/>
                  <a:gd name="T31" fmla="*/ 20 h 27"/>
                  <a:gd name="T32" fmla="*/ 78 w 78"/>
                  <a:gd name="T33" fmla="*/ 25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7"/>
                  <a:gd name="T53" fmla="*/ 78 w 78"/>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7">
                    <a:moveTo>
                      <a:pt x="78" y="25"/>
                    </a:moveTo>
                    <a:lnTo>
                      <a:pt x="75" y="27"/>
                    </a:lnTo>
                    <a:lnTo>
                      <a:pt x="66" y="25"/>
                    </a:lnTo>
                    <a:lnTo>
                      <a:pt x="56" y="23"/>
                    </a:lnTo>
                    <a:lnTo>
                      <a:pt x="44" y="18"/>
                    </a:lnTo>
                    <a:lnTo>
                      <a:pt x="31" y="14"/>
                    </a:lnTo>
                    <a:lnTo>
                      <a:pt x="19" y="9"/>
                    </a:lnTo>
                    <a:lnTo>
                      <a:pt x="7" y="5"/>
                    </a:lnTo>
                    <a:lnTo>
                      <a:pt x="0" y="3"/>
                    </a:lnTo>
                    <a:lnTo>
                      <a:pt x="10" y="0"/>
                    </a:lnTo>
                    <a:lnTo>
                      <a:pt x="22" y="0"/>
                    </a:lnTo>
                    <a:lnTo>
                      <a:pt x="37" y="2"/>
                    </a:lnTo>
                    <a:lnTo>
                      <a:pt x="50" y="5"/>
                    </a:lnTo>
                    <a:lnTo>
                      <a:pt x="63" y="8"/>
                    </a:lnTo>
                    <a:lnTo>
                      <a:pt x="72" y="14"/>
                    </a:lnTo>
                    <a:lnTo>
                      <a:pt x="78" y="20"/>
                    </a:lnTo>
                    <a:lnTo>
                      <a:pt x="78" y="2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36" name="Freeform 70"/>
              <p:cNvSpPr>
                <a:spLocks/>
              </p:cNvSpPr>
              <p:nvPr/>
            </p:nvSpPr>
            <p:spPr bwMode="auto">
              <a:xfrm>
                <a:off x="2377" y="1216"/>
                <a:ext cx="78" cy="25"/>
              </a:xfrm>
              <a:custGeom>
                <a:avLst/>
                <a:gdLst>
                  <a:gd name="T0" fmla="*/ 78 w 78"/>
                  <a:gd name="T1" fmla="*/ 25 h 25"/>
                  <a:gd name="T2" fmla="*/ 73 w 78"/>
                  <a:gd name="T3" fmla="*/ 25 h 25"/>
                  <a:gd name="T4" fmla="*/ 66 w 78"/>
                  <a:gd name="T5" fmla="*/ 23 h 25"/>
                  <a:gd name="T6" fmla="*/ 54 w 78"/>
                  <a:gd name="T7" fmla="*/ 20 h 25"/>
                  <a:gd name="T8" fmla="*/ 42 w 78"/>
                  <a:gd name="T9" fmla="*/ 17 h 25"/>
                  <a:gd name="T10" fmla="*/ 29 w 78"/>
                  <a:gd name="T11" fmla="*/ 13 h 25"/>
                  <a:gd name="T12" fmla="*/ 17 w 78"/>
                  <a:gd name="T13" fmla="*/ 9 h 25"/>
                  <a:gd name="T14" fmla="*/ 7 w 78"/>
                  <a:gd name="T15" fmla="*/ 6 h 25"/>
                  <a:gd name="T16" fmla="*/ 0 w 78"/>
                  <a:gd name="T17" fmla="*/ 3 h 25"/>
                  <a:gd name="T18" fmla="*/ 10 w 78"/>
                  <a:gd name="T19" fmla="*/ 0 h 25"/>
                  <a:gd name="T20" fmla="*/ 23 w 78"/>
                  <a:gd name="T21" fmla="*/ 0 h 25"/>
                  <a:gd name="T22" fmla="*/ 37 w 78"/>
                  <a:gd name="T23" fmla="*/ 1 h 25"/>
                  <a:gd name="T24" fmla="*/ 50 w 78"/>
                  <a:gd name="T25" fmla="*/ 4 h 25"/>
                  <a:gd name="T26" fmla="*/ 63 w 78"/>
                  <a:gd name="T27" fmla="*/ 7 h 25"/>
                  <a:gd name="T28" fmla="*/ 72 w 78"/>
                  <a:gd name="T29" fmla="*/ 13 h 25"/>
                  <a:gd name="T30" fmla="*/ 78 w 78"/>
                  <a:gd name="T31" fmla="*/ 19 h 25"/>
                  <a:gd name="T32" fmla="*/ 78 w 78"/>
                  <a:gd name="T33" fmla="*/ 25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5"/>
                  <a:gd name="T53" fmla="*/ 78 w 78"/>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5">
                    <a:moveTo>
                      <a:pt x="78" y="25"/>
                    </a:moveTo>
                    <a:lnTo>
                      <a:pt x="73" y="25"/>
                    </a:lnTo>
                    <a:lnTo>
                      <a:pt x="66" y="23"/>
                    </a:lnTo>
                    <a:lnTo>
                      <a:pt x="54" y="20"/>
                    </a:lnTo>
                    <a:lnTo>
                      <a:pt x="42" y="17"/>
                    </a:lnTo>
                    <a:lnTo>
                      <a:pt x="29" y="13"/>
                    </a:lnTo>
                    <a:lnTo>
                      <a:pt x="17" y="9"/>
                    </a:lnTo>
                    <a:lnTo>
                      <a:pt x="7" y="6"/>
                    </a:lnTo>
                    <a:lnTo>
                      <a:pt x="0" y="3"/>
                    </a:lnTo>
                    <a:lnTo>
                      <a:pt x="10" y="0"/>
                    </a:lnTo>
                    <a:lnTo>
                      <a:pt x="23" y="0"/>
                    </a:lnTo>
                    <a:lnTo>
                      <a:pt x="37" y="1"/>
                    </a:lnTo>
                    <a:lnTo>
                      <a:pt x="50" y="4"/>
                    </a:lnTo>
                    <a:lnTo>
                      <a:pt x="63" y="7"/>
                    </a:lnTo>
                    <a:lnTo>
                      <a:pt x="72" y="13"/>
                    </a:lnTo>
                    <a:lnTo>
                      <a:pt x="78" y="19"/>
                    </a:lnTo>
                    <a:lnTo>
                      <a:pt x="78" y="2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37" name="Freeform 71"/>
              <p:cNvSpPr>
                <a:spLocks/>
              </p:cNvSpPr>
              <p:nvPr/>
            </p:nvSpPr>
            <p:spPr bwMode="auto">
              <a:xfrm>
                <a:off x="2310" y="1264"/>
                <a:ext cx="377" cy="104"/>
              </a:xfrm>
              <a:custGeom>
                <a:avLst/>
                <a:gdLst>
                  <a:gd name="T0" fmla="*/ 5 w 377"/>
                  <a:gd name="T1" fmla="*/ 91 h 104"/>
                  <a:gd name="T2" fmla="*/ 3 w 377"/>
                  <a:gd name="T3" fmla="*/ 94 h 104"/>
                  <a:gd name="T4" fmla="*/ 2 w 377"/>
                  <a:gd name="T5" fmla="*/ 97 h 104"/>
                  <a:gd name="T6" fmla="*/ 2 w 377"/>
                  <a:gd name="T7" fmla="*/ 101 h 104"/>
                  <a:gd name="T8" fmla="*/ 0 w 377"/>
                  <a:gd name="T9" fmla="*/ 104 h 104"/>
                  <a:gd name="T10" fmla="*/ 27 w 377"/>
                  <a:gd name="T11" fmla="*/ 86 h 104"/>
                  <a:gd name="T12" fmla="*/ 55 w 377"/>
                  <a:gd name="T13" fmla="*/ 71 h 104"/>
                  <a:gd name="T14" fmla="*/ 81 w 377"/>
                  <a:gd name="T15" fmla="*/ 60 h 104"/>
                  <a:gd name="T16" fmla="*/ 108 w 377"/>
                  <a:gd name="T17" fmla="*/ 48 h 104"/>
                  <a:gd name="T18" fmla="*/ 135 w 377"/>
                  <a:gd name="T19" fmla="*/ 39 h 104"/>
                  <a:gd name="T20" fmla="*/ 160 w 377"/>
                  <a:gd name="T21" fmla="*/ 32 h 104"/>
                  <a:gd name="T22" fmla="*/ 185 w 377"/>
                  <a:gd name="T23" fmla="*/ 26 h 104"/>
                  <a:gd name="T24" fmla="*/ 208 w 377"/>
                  <a:gd name="T25" fmla="*/ 20 h 104"/>
                  <a:gd name="T26" fmla="*/ 233 w 377"/>
                  <a:gd name="T27" fmla="*/ 17 h 104"/>
                  <a:gd name="T28" fmla="*/ 256 w 377"/>
                  <a:gd name="T29" fmla="*/ 14 h 104"/>
                  <a:gd name="T30" fmla="*/ 278 w 377"/>
                  <a:gd name="T31" fmla="*/ 11 h 104"/>
                  <a:gd name="T32" fmla="*/ 300 w 377"/>
                  <a:gd name="T33" fmla="*/ 9 h 104"/>
                  <a:gd name="T34" fmla="*/ 321 w 377"/>
                  <a:gd name="T35" fmla="*/ 9 h 104"/>
                  <a:gd name="T36" fmla="*/ 340 w 377"/>
                  <a:gd name="T37" fmla="*/ 8 h 104"/>
                  <a:gd name="T38" fmla="*/ 359 w 377"/>
                  <a:gd name="T39" fmla="*/ 8 h 104"/>
                  <a:gd name="T40" fmla="*/ 377 w 377"/>
                  <a:gd name="T41" fmla="*/ 6 h 104"/>
                  <a:gd name="T42" fmla="*/ 365 w 377"/>
                  <a:gd name="T43" fmla="*/ 3 h 104"/>
                  <a:gd name="T44" fmla="*/ 349 w 377"/>
                  <a:gd name="T45" fmla="*/ 2 h 104"/>
                  <a:gd name="T46" fmla="*/ 331 w 377"/>
                  <a:gd name="T47" fmla="*/ 0 h 104"/>
                  <a:gd name="T48" fmla="*/ 309 w 377"/>
                  <a:gd name="T49" fmla="*/ 0 h 104"/>
                  <a:gd name="T50" fmla="*/ 284 w 377"/>
                  <a:gd name="T51" fmla="*/ 0 h 104"/>
                  <a:gd name="T52" fmla="*/ 259 w 377"/>
                  <a:gd name="T53" fmla="*/ 3 h 104"/>
                  <a:gd name="T54" fmla="*/ 230 w 377"/>
                  <a:gd name="T55" fmla="*/ 6 h 104"/>
                  <a:gd name="T56" fmla="*/ 202 w 377"/>
                  <a:gd name="T57" fmla="*/ 11 h 104"/>
                  <a:gd name="T58" fmla="*/ 173 w 377"/>
                  <a:gd name="T59" fmla="*/ 15 h 104"/>
                  <a:gd name="T60" fmla="*/ 145 w 377"/>
                  <a:gd name="T61" fmla="*/ 23 h 104"/>
                  <a:gd name="T62" fmla="*/ 117 w 377"/>
                  <a:gd name="T63" fmla="*/ 30 h 104"/>
                  <a:gd name="T64" fmla="*/ 90 w 377"/>
                  <a:gd name="T65" fmla="*/ 39 h 104"/>
                  <a:gd name="T66" fmla="*/ 65 w 377"/>
                  <a:gd name="T67" fmla="*/ 51 h 104"/>
                  <a:gd name="T68" fmla="*/ 42 w 377"/>
                  <a:gd name="T69" fmla="*/ 63 h 104"/>
                  <a:gd name="T70" fmla="*/ 22 w 377"/>
                  <a:gd name="T71" fmla="*/ 76 h 104"/>
                  <a:gd name="T72" fmla="*/ 5 w 377"/>
                  <a:gd name="T73" fmla="*/ 91 h 10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7"/>
                  <a:gd name="T112" fmla="*/ 0 h 104"/>
                  <a:gd name="T113" fmla="*/ 377 w 377"/>
                  <a:gd name="T114" fmla="*/ 104 h 10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7" h="104">
                    <a:moveTo>
                      <a:pt x="5" y="91"/>
                    </a:moveTo>
                    <a:lnTo>
                      <a:pt x="3" y="94"/>
                    </a:lnTo>
                    <a:lnTo>
                      <a:pt x="2" y="97"/>
                    </a:lnTo>
                    <a:lnTo>
                      <a:pt x="2" y="101"/>
                    </a:lnTo>
                    <a:lnTo>
                      <a:pt x="0" y="104"/>
                    </a:lnTo>
                    <a:lnTo>
                      <a:pt x="27" y="86"/>
                    </a:lnTo>
                    <a:lnTo>
                      <a:pt x="55" y="71"/>
                    </a:lnTo>
                    <a:lnTo>
                      <a:pt x="81" y="60"/>
                    </a:lnTo>
                    <a:lnTo>
                      <a:pt x="108" y="48"/>
                    </a:lnTo>
                    <a:lnTo>
                      <a:pt x="135" y="39"/>
                    </a:lnTo>
                    <a:lnTo>
                      <a:pt x="160" y="32"/>
                    </a:lnTo>
                    <a:lnTo>
                      <a:pt x="185" y="26"/>
                    </a:lnTo>
                    <a:lnTo>
                      <a:pt x="208" y="20"/>
                    </a:lnTo>
                    <a:lnTo>
                      <a:pt x="233" y="17"/>
                    </a:lnTo>
                    <a:lnTo>
                      <a:pt x="256" y="14"/>
                    </a:lnTo>
                    <a:lnTo>
                      <a:pt x="278" y="11"/>
                    </a:lnTo>
                    <a:lnTo>
                      <a:pt x="300" y="9"/>
                    </a:lnTo>
                    <a:lnTo>
                      <a:pt x="321" y="9"/>
                    </a:lnTo>
                    <a:lnTo>
                      <a:pt x="340" y="8"/>
                    </a:lnTo>
                    <a:lnTo>
                      <a:pt x="359" y="8"/>
                    </a:lnTo>
                    <a:lnTo>
                      <a:pt x="377" y="6"/>
                    </a:lnTo>
                    <a:lnTo>
                      <a:pt x="365" y="3"/>
                    </a:lnTo>
                    <a:lnTo>
                      <a:pt x="349" y="2"/>
                    </a:lnTo>
                    <a:lnTo>
                      <a:pt x="331" y="0"/>
                    </a:lnTo>
                    <a:lnTo>
                      <a:pt x="309" y="0"/>
                    </a:lnTo>
                    <a:lnTo>
                      <a:pt x="284" y="0"/>
                    </a:lnTo>
                    <a:lnTo>
                      <a:pt x="259" y="3"/>
                    </a:lnTo>
                    <a:lnTo>
                      <a:pt x="230" y="6"/>
                    </a:lnTo>
                    <a:lnTo>
                      <a:pt x="202" y="11"/>
                    </a:lnTo>
                    <a:lnTo>
                      <a:pt x="173" y="15"/>
                    </a:lnTo>
                    <a:lnTo>
                      <a:pt x="145" y="23"/>
                    </a:lnTo>
                    <a:lnTo>
                      <a:pt x="117" y="30"/>
                    </a:lnTo>
                    <a:lnTo>
                      <a:pt x="90" y="39"/>
                    </a:lnTo>
                    <a:lnTo>
                      <a:pt x="65" y="51"/>
                    </a:lnTo>
                    <a:lnTo>
                      <a:pt x="42" y="63"/>
                    </a:lnTo>
                    <a:lnTo>
                      <a:pt x="22" y="76"/>
                    </a:lnTo>
                    <a:lnTo>
                      <a:pt x="5" y="9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38" name="Freeform 72"/>
              <p:cNvSpPr>
                <a:spLocks/>
              </p:cNvSpPr>
              <p:nvPr/>
            </p:nvSpPr>
            <p:spPr bwMode="auto">
              <a:xfrm>
                <a:off x="2608" y="1270"/>
                <a:ext cx="58" cy="54"/>
              </a:xfrm>
              <a:custGeom>
                <a:avLst/>
                <a:gdLst>
                  <a:gd name="T0" fmla="*/ 57 w 58"/>
                  <a:gd name="T1" fmla="*/ 54 h 54"/>
                  <a:gd name="T2" fmla="*/ 58 w 58"/>
                  <a:gd name="T3" fmla="*/ 51 h 54"/>
                  <a:gd name="T4" fmla="*/ 57 w 58"/>
                  <a:gd name="T5" fmla="*/ 45 h 54"/>
                  <a:gd name="T6" fmla="*/ 52 w 58"/>
                  <a:gd name="T7" fmla="*/ 36 h 54"/>
                  <a:gd name="T8" fmla="*/ 45 w 58"/>
                  <a:gd name="T9" fmla="*/ 27 h 54"/>
                  <a:gd name="T10" fmla="*/ 36 w 58"/>
                  <a:gd name="T11" fmla="*/ 18 h 54"/>
                  <a:gd name="T12" fmla="*/ 26 w 58"/>
                  <a:gd name="T13" fmla="*/ 9 h 54"/>
                  <a:gd name="T14" fmla="*/ 14 w 58"/>
                  <a:gd name="T15" fmla="*/ 3 h 54"/>
                  <a:gd name="T16" fmla="*/ 0 w 58"/>
                  <a:gd name="T17" fmla="*/ 0 h 54"/>
                  <a:gd name="T18" fmla="*/ 8 w 58"/>
                  <a:gd name="T19" fmla="*/ 6 h 54"/>
                  <a:gd name="T20" fmla="*/ 15 w 58"/>
                  <a:gd name="T21" fmla="*/ 14 h 54"/>
                  <a:gd name="T22" fmla="*/ 24 w 58"/>
                  <a:gd name="T23" fmla="*/ 23 h 54"/>
                  <a:gd name="T24" fmla="*/ 31 w 58"/>
                  <a:gd name="T25" fmla="*/ 33 h 54"/>
                  <a:gd name="T26" fmla="*/ 40 w 58"/>
                  <a:gd name="T27" fmla="*/ 42 h 54"/>
                  <a:gd name="T28" fmla="*/ 48 w 58"/>
                  <a:gd name="T29" fmla="*/ 49 h 54"/>
                  <a:gd name="T30" fmla="*/ 52 w 58"/>
                  <a:gd name="T31" fmla="*/ 54 h 54"/>
                  <a:gd name="T32" fmla="*/ 57 w 58"/>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4"/>
                  <a:gd name="T53" fmla="*/ 58 w 5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4">
                    <a:moveTo>
                      <a:pt x="57" y="54"/>
                    </a:moveTo>
                    <a:lnTo>
                      <a:pt x="58" y="51"/>
                    </a:lnTo>
                    <a:lnTo>
                      <a:pt x="57" y="45"/>
                    </a:lnTo>
                    <a:lnTo>
                      <a:pt x="52" y="36"/>
                    </a:lnTo>
                    <a:lnTo>
                      <a:pt x="45" y="27"/>
                    </a:lnTo>
                    <a:lnTo>
                      <a:pt x="36" y="18"/>
                    </a:lnTo>
                    <a:lnTo>
                      <a:pt x="26" y="9"/>
                    </a:lnTo>
                    <a:lnTo>
                      <a:pt x="14" y="3"/>
                    </a:lnTo>
                    <a:lnTo>
                      <a:pt x="0" y="0"/>
                    </a:lnTo>
                    <a:lnTo>
                      <a:pt x="8" y="6"/>
                    </a:lnTo>
                    <a:lnTo>
                      <a:pt x="15" y="14"/>
                    </a:lnTo>
                    <a:lnTo>
                      <a:pt x="24" y="23"/>
                    </a:lnTo>
                    <a:lnTo>
                      <a:pt x="31" y="33"/>
                    </a:lnTo>
                    <a:lnTo>
                      <a:pt x="40" y="42"/>
                    </a:lnTo>
                    <a:lnTo>
                      <a:pt x="48" y="49"/>
                    </a:lnTo>
                    <a:lnTo>
                      <a:pt x="52" y="54"/>
                    </a:lnTo>
                    <a:lnTo>
                      <a:pt x="57"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39" name="Freeform 73"/>
              <p:cNvSpPr>
                <a:spLocks/>
              </p:cNvSpPr>
              <p:nvPr/>
            </p:nvSpPr>
            <p:spPr bwMode="auto">
              <a:xfrm>
                <a:off x="2539" y="1272"/>
                <a:ext cx="75" cy="60"/>
              </a:xfrm>
              <a:custGeom>
                <a:avLst/>
                <a:gdLst>
                  <a:gd name="T0" fmla="*/ 74 w 75"/>
                  <a:gd name="T1" fmla="*/ 60 h 60"/>
                  <a:gd name="T2" fmla="*/ 75 w 75"/>
                  <a:gd name="T3" fmla="*/ 56 h 60"/>
                  <a:gd name="T4" fmla="*/ 72 w 75"/>
                  <a:gd name="T5" fmla="*/ 50 h 60"/>
                  <a:gd name="T6" fmla="*/ 65 w 75"/>
                  <a:gd name="T7" fmla="*/ 40 h 60"/>
                  <a:gd name="T8" fmla="*/ 55 w 75"/>
                  <a:gd name="T9" fmla="*/ 29 h 60"/>
                  <a:gd name="T10" fmla="*/ 43 w 75"/>
                  <a:gd name="T11" fmla="*/ 19 h 60"/>
                  <a:gd name="T12" fmla="*/ 28 w 75"/>
                  <a:gd name="T13" fmla="*/ 10 h 60"/>
                  <a:gd name="T14" fmla="*/ 15 w 75"/>
                  <a:gd name="T15" fmla="*/ 3 h 60"/>
                  <a:gd name="T16" fmla="*/ 0 w 75"/>
                  <a:gd name="T17" fmla="*/ 0 h 60"/>
                  <a:gd name="T18" fmla="*/ 6 w 75"/>
                  <a:gd name="T19" fmla="*/ 4 h 60"/>
                  <a:gd name="T20" fmla="*/ 15 w 75"/>
                  <a:gd name="T21" fmla="*/ 13 h 60"/>
                  <a:gd name="T22" fmla="*/ 25 w 75"/>
                  <a:gd name="T23" fmla="*/ 24 h 60"/>
                  <a:gd name="T24" fmla="*/ 37 w 75"/>
                  <a:gd name="T25" fmla="*/ 34 h 60"/>
                  <a:gd name="T26" fmla="*/ 47 w 75"/>
                  <a:gd name="T27" fmla="*/ 46 h 60"/>
                  <a:gd name="T28" fmla="*/ 59 w 75"/>
                  <a:gd name="T29" fmla="*/ 55 h 60"/>
                  <a:gd name="T30" fmla="*/ 68 w 75"/>
                  <a:gd name="T31" fmla="*/ 60 h 60"/>
                  <a:gd name="T32" fmla="*/ 74 w 75"/>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60"/>
                  <a:gd name="T53" fmla="*/ 75 w 75"/>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60">
                    <a:moveTo>
                      <a:pt x="74" y="60"/>
                    </a:moveTo>
                    <a:lnTo>
                      <a:pt x="75" y="56"/>
                    </a:lnTo>
                    <a:lnTo>
                      <a:pt x="72" y="50"/>
                    </a:lnTo>
                    <a:lnTo>
                      <a:pt x="65" y="40"/>
                    </a:lnTo>
                    <a:lnTo>
                      <a:pt x="55" y="29"/>
                    </a:lnTo>
                    <a:lnTo>
                      <a:pt x="43" y="19"/>
                    </a:lnTo>
                    <a:lnTo>
                      <a:pt x="28" y="10"/>
                    </a:lnTo>
                    <a:lnTo>
                      <a:pt x="15" y="3"/>
                    </a:lnTo>
                    <a:lnTo>
                      <a:pt x="0" y="0"/>
                    </a:lnTo>
                    <a:lnTo>
                      <a:pt x="6" y="4"/>
                    </a:lnTo>
                    <a:lnTo>
                      <a:pt x="15" y="13"/>
                    </a:lnTo>
                    <a:lnTo>
                      <a:pt x="25" y="24"/>
                    </a:lnTo>
                    <a:lnTo>
                      <a:pt x="37" y="34"/>
                    </a:lnTo>
                    <a:lnTo>
                      <a:pt x="47" y="46"/>
                    </a:lnTo>
                    <a:lnTo>
                      <a:pt x="59" y="55"/>
                    </a:lnTo>
                    <a:lnTo>
                      <a:pt x="68" y="60"/>
                    </a:lnTo>
                    <a:lnTo>
                      <a:pt x="74" y="6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40" name="Freeform 74"/>
              <p:cNvSpPr>
                <a:spLocks/>
              </p:cNvSpPr>
              <p:nvPr/>
            </p:nvSpPr>
            <p:spPr bwMode="auto">
              <a:xfrm>
                <a:off x="2505" y="1279"/>
                <a:ext cx="67" cy="70"/>
              </a:xfrm>
              <a:custGeom>
                <a:avLst/>
                <a:gdLst>
                  <a:gd name="T0" fmla="*/ 65 w 67"/>
                  <a:gd name="T1" fmla="*/ 70 h 70"/>
                  <a:gd name="T2" fmla="*/ 67 w 67"/>
                  <a:gd name="T3" fmla="*/ 65 h 70"/>
                  <a:gd name="T4" fmla="*/ 65 w 67"/>
                  <a:gd name="T5" fmla="*/ 56 h 70"/>
                  <a:gd name="T6" fmla="*/ 58 w 67"/>
                  <a:gd name="T7" fmla="*/ 45 h 70"/>
                  <a:gd name="T8" fmla="*/ 49 w 67"/>
                  <a:gd name="T9" fmla="*/ 33 h 70"/>
                  <a:gd name="T10" fmla="*/ 38 w 67"/>
                  <a:gd name="T11" fmla="*/ 21 h 70"/>
                  <a:gd name="T12" fmla="*/ 25 w 67"/>
                  <a:gd name="T13" fmla="*/ 11 h 70"/>
                  <a:gd name="T14" fmla="*/ 13 w 67"/>
                  <a:gd name="T15" fmla="*/ 3 h 70"/>
                  <a:gd name="T16" fmla="*/ 0 w 67"/>
                  <a:gd name="T17" fmla="*/ 0 h 70"/>
                  <a:gd name="T18" fmla="*/ 4 w 67"/>
                  <a:gd name="T19" fmla="*/ 6 h 70"/>
                  <a:gd name="T20" fmla="*/ 12 w 67"/>
                  <a:gd name="T21" fmla="*/ 15 h 70"/>
                  <a:gd name="T22" fmla="*/ 21 w 67"/>
                  <a:gd name="T23" fmla="*/ 27 h 70"/>
                  <a:gd name="T24" fmla="*/ 31 w 67"/>
                  <a:gd name="T25" fmla="*/ 39 h 70"/>
                  <a:gd name="T26" fmla="*/ 41 w 67"/>
                  <a:gd name="T27" fmla="*/ 52 h 70"/>
                  <a:gd name="T28" fmla="*/ 52 w 67"/>
                  <a:gd name="T29" fmla="*/ 62 h 70"/>
                  <a:gd name="T30" fmla="*/ 61 w 67"/>
                  <a:gd name="T31" fmla="*/ 68 h 70"/>
                  <a:gd name="T32" fmla="*/ 65 w 67"/>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70"/>
                  <a:gd name="T53" fmla="*/ 67 w 6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70">
                    <a:moveTo>
                      <a:pt x="65" y="70"/>
                    </a:moveTo>
                    <a:lnTo>
                      <a:pt x="67" y="65"/>
                    </a:lnTo>
                    <a:lnTo>
                      <a:pt x="65" y="56"/>
                    </a:lnTo>
                    <a:lnTo>
                      <a:pt x="58" y="45"/>
                    </a:lnTo>
                    <a:lnTo>
                      <a:pt x="49" y="33"/>
                    </a:lnTo>
                    <a:lnTo>
                      <a:pt x="38" y="21"/>
                    </a:lnTo>
                    <a:lnTo>
                      <a:pt x="25" y="11"/>
                    </a:lnTo>
                    <a:lnTo>
                      <a:pt x="13" y="3"/>
                    </a:lnTo>
                    <a:lnTo>
                      <a:pt x="0" y="0"/>
                    </a:lnTo>
                    <a:lnTo>
                      <a:pt x="4" y="6"/>
                    </a:lnTo>
                    <a:lnTo>
                      <a:pt x="12" y="15"/>
                    </a:lnTo>
                    <a:lnTo>
                      <a:pt x="21" y="27"/>
                    </a:lnTo>
                    <a:lnTo>
                      <a:pt x="31" y="39"/>
                    </a:lnTo>
                    <a:lnTo>
                      <a:pt x="41" y="52"/>
                    </a:lnTo>
                    <a:lnTo>
                      <a:pt x="52" y="62"/>
                    </a:lnTo>
                    <a:lnTo>
                      <a:pt x="61" y="68"/>
                    </a:lnTo>
                    <a:lnTo>
                      <a:pt x="65"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41" name="Freeform 75"/>
              <p:cNvSpPr>
                <a:spLocks/>
              </p:cNvSpPr>
              <p:nvPr/>
            </p:nvSpPr>
            <p:spPr bwMode="auto">
              <a:xfrm>
                <a:off x="2442" y="1291"/>
                <a:ext cx="57" cy="65"/>
              </a:xfrm>
              <a:custGeom>
                <a:avLst/>
                <a:gdLst>
                  <a:gd name="T0" fmla="*/ 56 w 57"/>
                  <a:gd name="T1" fmla="*/ 65 h 65"/>
                  <a:gd name="T2" fmla="*/ 57 w 57"/>
                  <a:gd name="T3" fmla="*/ 61 h 65"/>
                  <a:gd name="T4" fmla="*/ 54 w 57"/>
                  <a:gd name="T5" fmla="*/ 53 h 65"/>
                  <a:gd name="T6" fmla="*/ 48 w 57"/>
                  <a:gd name="T7" fmla="*/ 43 h 65"/>
                  <a:gd name="T8" fmla="*/ 39 w 57"/>
                  <a:gd name="T9" fmla="*/ 31 h 65"/>
                  <a:gd name="T10" fmla="*/ 31 w 57"/>
                  <a:gd name="T11" fmla="*/ 19 h 65"/>
                  <a:gd name="T12" fmla="*/ 20 w 57"/>
                  <a:gd name="T13" fmla="*/ 9 h 65"/>
                  <a:gd name="T14" fmla="*/ 8 w 57"/>
                  <a:gd name="T15" fmla="*/ 3 h 65"/>
                  <a:gd name="T16" fmla="*/ 0 w 57"/>
                  <a:gd name="T17" fmla="*/ 0 h 65"/>
                  <a:gd name="T18" fmla="*/ 4 w 57"/>
                  <a:gd name="T19" fmla="*/ 6 h 65"/>
                  <a:gd name="T20" fmla="*/ 10 w 57"/>
                  <a:gd name="T21" fmla="*/ 15 h 65"/>
                  <a:gd name="T22" fmla="*/ 17 w 57"/>
                  <a:gd name="T23" fmla="*/ 27 h 65"/>
                  <a:gd name="T24" fmla="*/ 26 w 57"/>
                  <a:gd name="T25" fmla="*/ 39 h 65"/>
                  <a:gd name="T26" fmla="*/ 34 w 57"/>
                  <a:gd name="T27" fmla="*/ 50 h 65"/>
                  <a:gd name="T28" fmla="*/ 42 w 57"/>
                  <a:gd name="T29" fmla="*/ 59 h 65"/>
                  <a:gd name="T30" fmla="*/ 50 w 57"/>
                  <a:gd name="T31" fmla="*/ 65 h 65"/>
                  <a:gd name="T32" fmla="*/ 56 w 57"/>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65"/>
                  <a:gd name="T53" fmla="*/ 57 w 57"/>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65">
                    <a:moveTo>
                      <a:pt x="56" y="65"/>
                    </a:moveTo>
                    <a:lnTo>
                      <a:pt x="57" y="61"/>
                    </a:lnTo>
                    <a:lnTo>
                      <a:pt x="54" y="53"/>
                    </a:lnTo>
                    <a:lnTo>
                      <a:pt x="48" y="43"/>
                    </a:lnTo>
                    <a:lnTo>
                      <a:pt x="39" y="31"/>
                    </a:lnTo>
                    <a:lnTo>
                      <a:pt x="31" y="19"/>
                    </a:lnTo>
                    <a:lnTo>
                      <a:pt x="20" y="9"/>
                    </a:lnTo>
                    <a:lnTo>
                      <a:pt x="8" y="3"/>
                    </a:lnTo>
                    <a:lnTo>
                      <a:pt x="0" y="0"/>
                    </a:lnTo>
                    <a:lnTo>
                      <a:pt x="4" y="6"/>
                    </a:lnTo>
                    <a:lnTo>
                      <a:pt x="10" y="15"/>
                    </a:lnTo>
                    <a:lnTo>
                      <a:pt x="17" y="27"/>
                    </a:lnTo>
                    <a:lnTo>
                      <a:pt x="26" y="39"/>
                    </a:lnTo>
                    <a:lnTo>
                      <a:pt x="34" y="50"/>
                    </a:lnTo>
                    <a:lnTo>
                      <a:pt x="42" y="59"/>
                    </a:lnTo>
                    <a:lnTo>
                      <a:pt x="50" y="65"/>
                    </a:lnTo>
                    <a:lnTo>
                      <a:pt x="56" y="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42" name="Freeform 76"/>
              <p:cNvSpPr>
                <a:spLocks/>
              </p:cNvSpPr>
              <p:nvPr/>
            </p:nvSpPr>
            <p:spPr bwMode="auto">
              <a:xfrm>
                <a:off x="2415" y="1301"/>
                <a:ext cx="41" cy="60"/>
              </a:xfrm>
              <a:custGeom>
                <a:avLst/>
                <a:gdLst>
                  <a:gd name="T0" fmla="*/ 38 w 41"/>
                  <a:gd name="T1" fmla="*/ 60 h 60"/>
                  <a:gd name="T2" fmla="*/ 41 w 41"/>
                  <a:gd name="T3" fmla="*/ 57 h 60"/>
                  <a:gd name="T4" fmla="*/ 41 w 41"/>
                  <a:gd name="T5" fmla="*/ 49 h 60"/>
                  <a:gd name="T6" fmla="*/ 40 w 41"/>
                  <a:gd name="T7" fmla="*/ 40 h 60"/>
                  <a:gd name="T8" fmla="*/ 35 w 41"/>
                  <a:gd name="T9" fmla="*/ 30 h 60"/>
                  <a:gd name="T10" fmla="*/ 30 w 41"/>
                  <a:gd name="T11" fmla="*/ 21 h 60"/>
                  <a:gd name="T12" fmla="*/ 22 w 41"/>
                  <a:gd name="T13" fmla="*/ 12 h 60"/>
                  <a:gd name="T14" fmla="*/ 12 w 41"/>
                  <a:gd name="T15" fmla="*/ 5 h 60"/>
                  <a:gd name="T16" fmla="*/ 0 w 41"/>
                  <a:gd name="T17" fmla="*/ 0 h 60"/>
                  <a:gd name="T18" fmla="*/ 9 w 41"/>
                  <a:gd name="T19" fmla="*/ 15 h 60"/>
                  <a:gd name="T20" fmla="*/ 19 w 41"/>
                  <a:gd name="T21" fmla="*/ 36 h 60"/>
                  <a:gd name="T22" fmla="*/ 30 w 41"/>
                  <a:gd name="T23" fmla="*/ 54 h 60"/>
                  <a:gd name="T24" fmla="*/ 38 w 41"/>
                  <a:gd name="T25" fmla="*/ 6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0"/>
                  <a:gd name="T41" fmla="*/ 41 w 41"/>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0">
                    <a:moveTo>
                      <a:pt x="38" y="60"/>
                    </a:moveTo>
                    <a:lnTo>
                      <a:pt x="41" y="57"/>
                    </a:lnTo>
                    <a:lnTo>
                      <a:pt x="41" y="49"/>
                    </a:lnTo>
                    <a:lnTo>
                      <a:pt x="40" y="40"/>
                    </a:lnTo>
                    <a:lnTo>
                      <a:pt x="35" y="30"/>
                    </a:lnTo>
                    <a:lnTo>
                      <a:pt x="30" y="21"/>
                    </a:lnTo>
                    <a:lnTo>
                      <a:pt x="22" y="12"/>
                    </a:lnTo>
                    <a:lnTo>
                      <a:pt x="12" y="5"/>
                    </a:lnTo>
                    <a:lnTo>
                      <a:pt x="0" y="0"/>
                    </a:lnTo>
                    <a:lnTo>
                      <a:pt x="9" y="15"/>
                    </a:lnTo>
                    <a:lnTo>
                      <a:pt x="19" y="36"/>
                    </a:lnTo>
                    <a:lnTo>
                      <a:pt x="30" y="54"/>
                    </a:lnTo>
                    <a:lnTo>
                      <a:pt x="38" y="6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43" name="Freeform 77"/>
              <p:cNvSpPr>
                <a:spLocks/>
              </p:cNvSpPr>
              <p:nvPr/>
            </p:nvSpPr>
            <p:spPr bwMode="auto">
              <a:xfrm>
                <a:off x="2357" y="1330"/>
                <a:ext cx="33" cy="44"/>
              </a:xfrm>
              <a:custGeom>
                <a:avLst/>
                <a:gdLst>
                  <a:gd name="T0" fmla="*/ 30 w 33"/>
                  <a:gd name="T1" fmla="*/ 44 h 44"/>
                  <a:gd name="T2" fmla="*/ 33 w 33"/>
                  <a:gd name="T3" fmla="*/ 35 h 44"/>
                  <a:gd name="T4" fmla="*/ 26 w 33"/>
                  <a:gd name="T5" fmla="*/ 19 h 44"/>
                  <a:gd name="T6" fmla="*/ 12 w 33"/>
                  <a:gd name="T7" fmla="*/ 5 h 44"/>
                  <a:gd name="T8" fmla="*/ 0 w 33"/>
                  <a:gd name="T9" fmla="*/ 0 h 44"/>
                  <a:gd name="T10" fmla="*/ 6 w 33"/>
                  <a:gd name="T11" fmla="*/ 10 h 44"/>
                  <a:gd name="T12" fmla="*/ 14 w 33"/>
                  <a:gd name="T13" fmla="*/ 25 h 44"/>
                  <a:gd name="T14" fmla="*/ 23 w 33"/>
                  <a:gd name="T15" fmla="*/ 38 h 44"/>
                  <a:gd name="T16" fmla="*/ 30 w 33"/>
                  <a:gd name="T17" fmla="*/ 44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44"/>
                  <a:gd name="T29" fmla="*/ 33 w 33"/>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44">
                    <a:moveTo>
                      <a:pt x="30" y="44"/>
                    </a:moveTo>
                    <a:lnTo>
                      <a:pt x="33" y="35"/>
                    </a:lnTo>
                    <a:lnTo>
                      <a:pt x="26" y="19"/>
                    </a:lnTo>
                    <a:lnTo>
                      <a:pt x="12" y="5"/>
                    </a:lnTo>
                    <a:lnTo>
                      <a:pt x="0" y="0"/>
                    </a:lnTo>
                    <a:lnTo>
                      <a:pt x="6" y="10"/>
                    </a:lnTo>
                    <a:lnTo>
                      <a:pt x="14" y="25"/>
                    </a:lnTo>
                    <a:lnTo>
                      <a:pt x="23" y="38"/>
                    </a:lnTo>
                    <a:lnTo>
                      <a:pt x="30" y="4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44" name="Freeform 78"/>
              <p:cNvSpPr>
                <a:spLocks/>
              </p:cNvSpPr>
              <p:nvPr/>
            </p:nvSpPr>
            <p:spPr bwMode="auto">
              <a:xfrm>
                <a:off x="2332" y="1341"/>
                <a:ext cx="24" cy="31"/>
              </a:xfrm>
              <a:custGeom>
                <a:avLst/>
                <a:gdLst>
                  <a:gd name="T0" fmla="*/ 22 w 24"/>
                  <a:gd name="T1" fmla="*/ 30 h 31"/>
                  <a:gd name="T2" fmla="*/ 24 w 24"/>
                  <a:gd name="T3" fmla="*/ 21 h 31"/>
                  <a:gd name="T4" fmla="*/ 20 w 24"/>
                  <a:gd name="T5" fmla="*/ 9 h 31"/>
                  <a:gd name="T6" fmla="*/ 12 w 24"/>
                  <a:gd name="T7" fmla="*/ 0 h 31"/>
                  <a:gd name="T8" fmla="*/ 0 w 24"/>
                  <a:gd name="T9" fmla="*/ 2 h 31"/>
                  <a:gd name="T10" fmla="*/ 9 w 24"/>
                  <a:gd name="T11" fmla="*/ 8 h 31"/>
                  <a:gd name="T12" fmla="*/ 14 w 24"/>
                  <a:gd name="T13" fmla="*/ 20 h 31"/>
                  <a:gd name="T14" fmla="*/ 18 w 24"/>
                  <a:gd name="T15" fmla="*/ 31 h 31"/>
                  <a:gd name="T16" fmla="*/ 22 w 24"/>
                  <a:gd name="T17" fmla="*/ 3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31"/>
                  <a:gd name="T29" fmla="*/ 24 w 24"/>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31">
                    <a:moveTo>
                      <a:pt x="22" y="30"/>
                    </a:moveTo>
                    <a:lnTo>
                      <a:pt x="24" y="21"/>
                    </a:lnTo>
                    <a:lnTo>
                      <a:pt x="20" y="9"/>
                    </a:lnTo>
                    <a:lnTo>
                      <a:pt x="12" y="0"/>
                    </a:lnTo>
                    <a:lnTo>
                      <a:pt x="0" y="2"/>
                    </a:lnTo>
                    <a:lnTo>
                      <a:pt x="9" y="8"/>
                    </a:lnTo>
                    <a:lnTo>
                      <a:pt x="14" y="20"/>
                    </a:lnTo>
                    <a:lnTo>
                      <a:pt x="18" y="31"/>
                    </a:lnTo>
                    <a:lnTo>
                      <a:pt x="22" y="3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45" name="Freeform 79"/>
              <p:cNvSpPr>
                <a:spLocks/>
              </p:cNvSpPr>
              <p:nvPr/>
            </p:nvSpPr>
            <p:spPr bwMode="auto">
              <a:xfrm>
                <a:off x="2572" y="1270"/>
                <a:ext cx="66" cy="58"/>
              </a:xfrm>
              <a:custGeom>
                <a:avLst/>
                <a:gdLst>
                  <a:gd name="T0" fmla="*/ 64 w 66"/>
                  <a:gd name="T1" fmla="*/ 58 h 58"/>
                  <a:gd name="T2" fmla="*/ 66 w 66"/>
                  <a:gd name="T3" fmla="*/ 54 h 58"/>
                  <a:gd name="T4" fmla="*/ 64 w 66"/>
                  <a:gd name="T5" fmla="*/ 48 h 58"/>
                  <a:gd name="T6" fmla="*/ 59 w 66"/>
                  <a:gd name="T7" fmla="*/ 39 h 58"/>
                  <a:gd name="T8" fmla="*/ 50 w 66"/>
                  <a:gd name="T9" fmla="*/ 28 h 58"/>
                  <a:gd name="T10" fmla="*/ 39 w 66"/>
                  <a:gd name="T11" fmla="*/ 20 h 58"/>
                  <a:gd name="T12" fmla="*/ 28 w 66"/>
                  <a:gd name="T13" fmla="*/ 11 h 58"/>
                  <a:gd name="T14" fmla="*/ 13 w 66"/>
                  <a:gd name="T15" fmla="*/ 3 h 58"/>
                  <a:gd name="T16" fmla="*/ 0 w 66"/>
                  <a:gd name="T17" fmla="*/ 0 h 58"/>
                  <a:gd name="T18" fmla="*/ 5 w 66"/>
                  <a:gd name="T19" fmla="*/ 5 h 58"/>
                  <a:gd name="T20" fmla="*/ 13 w 66"/>
                  <a:gd name="T21" fmla="*/ 12 h 58"/>
                  <a:gd name="T22" fmla="*/ 22 w 66"/>
                  <a:gd name="T23" fmla="*/ 23 h 58"/>
                  <a:gd name="T24" fmla="*/ 32 w 66"/>
                  <a:gd name="T25" fmla="*/ 33 h 58"/>
                  <a:gd name="T26" fmla="*/ 42 w 66"/>
                  <a:gd name="T27" fmla="*/ 43 h 58"/>
                  <a:gd name="T28" fmla="*/ 51 w 66"/>
                  <a:gd name="T29" fmla="*/ 52 h 58"/>
                  <a:gd name="T30" fmla="*/ 59 w 66"/>
                  <a:gd name="T31" fmla="*/ 58 h 58"/>
                  <a:gd name="T32" fmla="*/ 64 w 66"/>
                  <a:gd name="T33" fmla="*/ 58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58"/>
                  <a:gd name="T53" fmla="*/ 66 w 66"/>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58">
                    <a:moveTo>
                      <a:pt x="64" y="58"/>
                    </a:moveTo>
                    <a:lnTo>
                      <a:pt x="66" y="54"/>
                    </a:lnTo>
                    <a:lnTo>
                      <a:pt x="64" y="48"/>
                    </a:lnTo>
                    <a:lnTo>
                      <a:pt x="59" y="39"/>
                    </a:lnTo>
                    <a:lnTo>
                      <a:pt x="50" y="28"/>
                    </a:lnTo>
                    <a:lnTo>
                      <a:pt x="39" y="20"/>
                    </a:lnTo>
                    <a:lnTo>
                      <a:pt x="28" y="11"/>
                    </a:lnTo>
                    <a:lnTo>
                      <a:pt x="13" y="3"/>
                    </a:lnTo>
                    <a:lnTo>
                      <a:pt x="0" y="0"/>
                    </a:lnTo>
                    <a:lnTo>
                      <a:pt x="5" y="5"/>
                    </a:lnTo>
                    <a:lnTo>
                      <a:pt x="13" y="12"/>
                    </a:lnTo>
                    <a:lnTo>
                      <a:pt x="22" y="23"/>
                    </a:lnTo>
                    <a:lnTo>
                      <a:pt x="32" y="33"/>
                    </a:lnTo>
                    <a:lnTo>
                      <a:pt x="42" y="43"/>
                    </a:lnTo>
                    <a:lnTo>
                      <a:pt x="51" y="52"/>
                    </a:lnTo>
                    <a:lnTo>
                      <a:pt x="59" y="58"/>
                    </a:lnTo>
                    <a:lnTo>
                      <a:pt x="64" y="5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46" name="Freeform 80"/>
              <p:cNvSpPr>
                <a:spLocks/>
              </p:cNvSpPr>
              <p:nvPr/>
            </p:nvSpPr>
            <p:spPr bwMode="auto">
              <a:xfrm>
                <a:off x="2641" y="1267"/>
                <a:ext cx="52" cy="46"/>
              </a:xfrm>
              <a:custGeom>
                <a:avLst/>
                <a:gdLst>
                  <a:gd name="T0" fmla="*/ 50 w 52"/>
                  <a:gd name="T1" fmla="*/ 46 h 46"/>
                  <a:gd name="T2" fmla="*/ 52 w 52"/>
                  <a:gd name="T3" fmla="*/ 43 h 46"/>
                  <a:gd name="T4" fmla="*/ 52 w 52"/>
                  <a:gd name="T5" fmla="*/ 39 h 46"/>
                  <a:gd name="T6" fmla="*/ 47 w 52"/>
                  <a:gd name="T7" fmla="*/ 31 h 46"/>
                  <a:gd name="T8" fmla="*/ 43 w 52"/>
                  <a:gd name="T9" fmla="*/ 24 h 46"/>
                  <a:gd name="T10" fmla="*/ 34 w 52"/>
                  <a:gd name="T11" fmla="*/ 17 h 46"/>
                  <a:gd name="T12" fmla="*/ 25 w 52"/>
                  <a:gd name="T13" fmla="*/ 9 h 46"/>
                  <a:gd name="T14" fmla="*/ 13 w 52"/>
                  <a:gd name="T15" fmla="*/ 3 h 46"/>
                  <a:gd name="T16" fmla="*/ 0 w 52"/>
                  <a:gd name="T17" fmla="*/ 0 h 46"/>
                  <a:gd name="T18" fmla="*/ 6 w 52"/>
                  <a:gd name="T19" fmla="*/ 6 h 46"/>
                  <a:gd name="T20" fmla="*/ 13 w 52"/>
                  <a:gd name="T21" fmla="*/ 14 h 46"/>
                  <a:gd name="T22" fmla="*/ 21 w 52"/>
                  <a:gd name="T23" fmla="*/ 21 h 46"/>
                  <a:gd name="T24" fmla="*/ 28 w 52"/>
                  <a:gd name="T25" fmla="*/ 30 h 46"/>
                  <a:gd name="T26" fmla="*/ 35 w 52"/>
                  <a:gd name="T27" fmla="*/ 37 h 46"/>
                  <a:gd name="T28" fmla="*/ 41 w 52"/>
                  <a:gd name="T29" fmla="*/ 43 h 46"/>
                  <a:gd name="T30" fmla="*/ 47 w 52"/>
                  <a:gd name="T31" fmla="*/ 46 h 46"/>
                  <a:gd name="T32" fmla="*/ 50 w 52"/>
                  <a:gd name="T33" fmla="*/ 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46"/>
                  <a:gd name="T53" fmla="*/ 52 w 52"/>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46">
                    <a:moveTo>
                      <a:pt x="50" y="46"/>
                    </a:moveTo>
                    <a:lnTo>
                      <a:pt x="52" y="43"/>
                    </a:lnTo>
                    <a:lnTo>
                      <a:pt x="52" y="39"/>
                    </a:lnTo>
                    <a:lnTo>
                      <a:pt x="47" y="31"/>
                    </a:lnTo>
                    <a:lnTo>
                      <a:pt x="43" y="24"/>
                    </a:lnTo>
                    <a:lnTo>
                      <a:pt x="34" y="17"/>
                    </a:lnTo>
                    <a:lnTo>
                      <a:pt x="25" y="9"/>
                    </a:lnTo>
                    <a:lnTo>
                      <a:pt x="13" y="3"/>
                    </a:lnTo>
                    <a:lnTo>
                      <a:pt x="0" y="0"/>
                    </a:lnTo>
                    <a:lnTo>
                      <a:pt x="6" y="6"/>
                    </a:lnTo>
                    <a:lnTo>
                      <a:pt x="13" y="14"/>
                    </a:lnTo>
                    <a:lnTo>
                      <a:pt x="21" y="21"/>
                    </a:lnTo>
                    <a:lnTo>
                      <a:pt x="28" y="30"/>
                    </a:lnTo>
                    <a:lnTo>
                      <a:pt x="35" y="37"/>
                    </a:lnTo>
                    <a:lnTo>
                      <a:pt x="41" y="43"/>
                    </a:lnTo>
                    <a:lnTo>
                      <a:pt x="47" y="46"/>
                    </a:lnTo>
                    <a:lnTo>
                      <a:pt x="50"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47" name="Freeform 81"/>
              <p:cNvSpPr>
                <a:spLocks/>
              </p:cNvSpPr>
              <p:nvPr/>
            </p:nvSpPr>
            <p:spPr bwMode="auto">
              <a:xfrm>
                <a:off x="2468" y="1282"/>
                <a:ext cx="58" cy="64"/>
              </a:xfrm>
              <a:custGeom>
                <a:avLst/>
                <a:gdLst>
                  <a:gd name="T0" fmla="*/ 56 w 58"/>
                  <a:gd name="T1" fmla="*/ 64 h 64"/>
                  <a:gd name="T2" fmla="*/ 58 w 58"/>
                  <a:gd name="T3" fmla="*/ 61 h 64"/>
                  <a:gd name="T4" fmla="*/ 55 w 58"/>
                  <a:gd name="T5" fmla="*/ 52 h 64"/>
                  <a:gd name="T6" fmla="*/ 49 w 58"/>
                  <a:gd name="T7" fmla="*/ 43 h 64"/>
                  <a:gd name="T8" fmla="*/ 40 w 58"/>
                  <a:gd name="T9" fmla="*/ 31 h 64"/>
                  <a:gd name="T10" fmla="*/ 31 w 58"/>
                  <a:gd name="T11" fmla="*/ 19 h 64"/>
                  <a:gd name="T12" fmla="*/ 21 w 58"/>
                  <a:gd name="T13" fmla="*/ 9 h 64"/>
                  <a:gd name="T14" fmla="*/ 9 w 58"/>
                  <a:gd name="T15" fmla="*/ 3 h 64"/>
                  <a:gd name="T16" fmla="*/ 0 w 58"/>
                  <a:gd name="T17" fmla="*/ 0 h 64"/>
                  <a:gd name="T18" fmla="*/ 5 w 58"/>
                  <a:gd name="T19" fmla="*/ 6 h 64"/>
                  <a:gd name="T20" fmla="*/ 10 w 58"/>
                  <a:gd name="T21" fmla="*/ 15 h 64"/>
                  <a:gd name="T22" fmla="*/ 18 w 58"/>
                  <a:gd name="T23" fmla="*/ 27 h 64"/>
                  <a:gd name="T24" fmla="*/ 27 w 58"/>
                  <a:gd name="T25" fmla="*/ 39 h 64"/>
                  <a:gd name="T26" fmla="*/ 34 w 58"/>
                  <a:gd name="T27" fmla="*/ 49 h 64"/>
                  <a:gd name="T28" fmla="*/ 43 w 58"/>
                  <a:gd name="T29" fmla="*/ 58 h 64"/>
                  <a:gd name="T30" fmla="*/ 50 w 58"/>
                  <a:gd name="T31" fmla="*/ 64 h 64"/>
                  <a:gd name="T32" fmla="*/ 56 w 58"/>
                  <a:gd name="T33" fmla="*/ 64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64"/>
                  <a:gd name="T53" fmla="*/ 58 w 58"/>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64">
                    <a:moveTo>
                      <a:pt x="56" y="64"/>
                    </a:moveTo>
                    <a:lnTo>
                      <a:pt x="58" y="61"/>
                    </a:lnTo>
                    <a:lnTo>
                      <a:pt x="55" y="52"/>
                    </a:lnTo>
                    <a:lnTo>
                      <a:pt x="49" y="43"/>
                    </a:lnTo>
                    <a:lnTo>
                      <a:pt x="40" y="31"/>
                    </a:lnTo>
                    <a:lnTo>
                      <a:pt x="31" y="19"/>
                    </a:lnTo>
                    <a:lnTo>
                      <a:pt x="21" y="9"/>
                    </a:lnTo>
                    <a:lnTo>
                      <a:pt x="9" y="3"/>
                    </a:lnTo>
                    <a:lnTo>
                      <a:pt x="0" y="0"/>
                    </a:lnTo>
                    <a:lnTo>
                      <a:pt x="5" y="6"/>
                    </a:lnTo>
                    <a:lnTo>
                      <a:pt x="10" y="15"/>
                    </a:lnTo>
                    <a:lnTo>
                      <a:pt x="18" y="27"/>
                    </a:lnTo>
                    <a:lnTo>
                      <a:pt x="27" y="39"/>
                    </a:lnTo>
                    <a:lnTo>
                      <a:pt x="34" y="49"/>
                    </a:lnTo>
                    <a:lnTo>
                      <a:pt x="43" y="58"/>
                    </a:lnTo>
                    <a:lnTo>
                      <a:pt x="50" y="64"/>
                    </a:lnTo>
                    <a:lnTo>
                      <a:pt x="56" y="6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48" name="Freeform 82"/>
              <p:cNvSpPr>
                <a:spLocks/>
              </p:cNvSpPr>
              <p:nvPr/>
            </p:nvSpPr>
            <p:spPr bwMode="auto">
              <a:xfrm>
                <a:off x="2385" y="1313"/>
                <a:ext cx="43" cy="53"/>
              </a:xfrm>
              <a:custGeom>
                <a:avLst/>
                <a:gdLst>
                  <a:gd name="T0" fmla="*/ 40 w 43"/>
                  <a:gd name="T1" fmla="*/ 53 h 53"/>
                  <a:gd name="T2" fmla="*/ 43 w 43"/>
                  <a:gd name="T3" fmla="*/ 50 h 53"/>
                  <a:gd name="T4" fmla="*/ 42 w 43"/>
                  <a:gd name="T5" fmla="*/ 43 h 53"/>
                  <a:gd name="T6" fmla="*/ 37 w 43"/>
                  <a:gd name="T7" fmla="*/ 34 h 53"/>
                  <a:gd name="T8" fmla="*/ 30 w 43"/>
                  <a:gd name="T9" fmla="*/ 24 h 53"/>
                  <a:gd name="T10" fmla="*/ 23 w 43"/>
                  <a:gd name="T11" fmla="*/ 15 h 53"/>
                  <a:gd name="T12" fmla="*/ 15 w 43"/>
                  <a:gd name="T13" fmla="*/ 8 h 53"/>
                  <a:gd name="T14" fmla="*/ 6 w 43"/>
                  <a:gd name="T15" fmla="*/ 2 h 53"/>
                  <a:gd name="T16" fmla="*/ 0 w 43"/>
                  <a:gd name="T17" fmla="*/ 0 h 53"/>
                  <a:gd name="T18" fmla="*/ 8 w 43"/>
                  <a:gd name="T19" fmla="*/ 12 h 53"/>
                  <a:gd name="T20" fmla="*/ 18 w 43"/>
                  <a:gd name="T21" fmla="*/ 30 h 53"/>
                  <a:gd name="T22" fmla="*/ 30 w 43"/>
                  <a:gd name="T23" fmla="*/ 46 h 53"/>
                  <a:gd name="T24" fmla="*/ 40 w 43"/>
                  <a:gd name="T25" fmla="*/ 53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53"/>
                  <a:gd name="T41" fmla="*/ 43 w 43"/>
                  <a:gd name="T42" fmla="*/ 53 h 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53">
                    <a:moveTo>
                      <a:pt x="40" y="53"/>
                    </a:moveTo>
                    <a:lnTo>
                      <a:pt x="43" y="50"/>
                    </a:lnTo>
                    <a:lnTo>
                      <a:pt x="42" y="43"/>
                    </a:lnTo>
                    <a:lnTo>
                      <a:pt x="37" y="34"/>
                    </a:lnTo>
                    <a:lnTo>
                      <a:pt x="30" y="24"/>
                    </a:lnTo>
                    <a:lnTo>
                      <a:pt x="23" y="15"/>
                    </a:lnTo>
                    <a:lnTo>
                      <a:pt x="15" y="8"/>
                    </a:lnTo>
                    <a:lnTo>
                      <a:pt x="6" y="2"/>
                    </a:lnTo>
                    <a:lnTo>
                      <a:pt x="0" y="0"/>
                    </a:lnTo>
                    <a:lnTo>
                      <a:pt x="8" y="12"/>
                    </a:lnTo>
                    <a:lnTo>
                      <a:pt x="18" y="30"/>
                    </a:lnTo>
                    <a:lnTo>
                      <a:pt x="30" y="46"/>
                    </a:lnTo>
                    <a:lnTo>
                      <a:pt x="40" y="5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49" name="Freeform 83"/>
              <p:cNvSpPr>
                <a:spLocks/>
              </p:cNvSpPr>
              <p:nvPr/>
            </p:nvSpPr>
            <p:spPr bwMode="auto">
              <a:xfrm>
                <a:off x="2666" y="1263"/>
                <a:ext cx="58" cy="9"/>
              </a:xfrm>
              <a:custGeom>
                <a:avLst/>
                <a:gdLst>
                  <a:gd name="T0" fmla="*/ 0 w 58"/>
                  <a:gd name="T1" fmla="*/ 7 h 9"/>
                  <a:gd name="T2" fmla="*/ 4 w 58"/>
                  <a:gd name="T3" fmla="*/ 7 h 9"/>
                  <a:gd name="T4" fmla="*/ 12 w 58"/>
                  <a:gd name="T5" fmla="*/ 6 h 9"/>
                  <a:gd name="T6" fmla="*/ 21 w 58"/>
                  <a:gd name="T7" fmla="*/ 4 h 9"/>
                  <a:gd name="T8" fmla="*/ 31 w 58"/>
                  <a:gd name="T9" fmla="*/ 3 h 9"/>
                  <a:gd name="T10" fmla="*/ 41 w 58"/>
                  <a:gd name="T11" fmla="*/ 1 h 9"/>
                  <a:gd name="T12" fmla="*/ 50 w 58"/>
                  <a:gd name="T13" fmla="*/ 0 h 9"/>
                  <a:gd name="T14" fmla="*/ 56 w 58"/>
                  <a:gd name="T15" fmla="*/ 0 h 9"/>
                  <a:gd name="T16" fmla="*/ 58 w 58"/>
                  <a:gd name="T17" fmla="*/ 3 h 9"/>
                  <a:gd name="T18" fmla="*/ 56 w 58"/>
                  <a:gd name="T19" fmla="*/ 6 h 9"/>
                  <a:gd name="T20" fmla="*/ 50 w 58"/>
                  <a:gd name="T21" fmla="*/ 9 h 9"/>
                  <a:gd name="T22" fmla="*/ 43 w 58"/>
                  <a:gd name="T23" fmla="*/ 9 h 9"/>
                  <a:gd name="T24" fmla="*/ 34 w 58"/>
                  <a:gd name="T25" fmla="*/ 9 h 9"/>
                  <a:gd name="T26" fmla="*/ 24 w 58"/>
                  <a:gd name="T27" fmla="*/ 9 h 9"/>
                  <a:gd name="T28" fmla="*/ 13 w 58"/>
                  <a:gd name="T29" fmla="*/ 9 h 9"/>
                  <a:gd name="T30" fmla="*/ 6 w 58"/>
                  <a:gd name="T31" fmla="*/ 7 h 9"/>
                  <a:gd name="T32" fmla="*/ 0 w 58"/>
                  <a:gd name="T33" fmla="*/ 7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9"/>
                  <a:gd name="T53" fmla="*/ 58 w 58"/>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9">
                    <a:moveTo>
                      <a:pt x="0" y="7"/>
                    </a:moveTo>
                    <a:lnTo>
                      <a:pt x="4" y="7"/>
                    </a:lnTo>
                    <a:lnTo>
                      <a:pt x="12" y="6"/>
                    </a:lnTo>
                    <a:lnTo>
                      <a:pt x="21" y="4"/>
                    </a:lnTo>
                    <a:lnTo>
                      <a:pt x="31" y="3"/>
                    </a:lnTo>
                    <a:lnTo>
                      <a:pt x="41" y="1"/>
                    </a:lnTo>
                    <a:lnTo>
                      <a:pt x="50" y="0"/>
                    </a:lnTo>
                    <a:lnTo>
                      <a:pt x="56" y="0"/>
                    </a:lnTo>
                    <a:lnTo>
                      <a:pt x="58" y="3"/>
                    </a:lnTo>
                    <a:lnTo>
                      <a:pt x="56" y="6"/>
                    </a:lnTo>
                    <a:lnTo>
                      <a:pt x="50" y="9"/>
                    </a:lnTo>
                    <a:lnTo>
                      <a:pt x="43" y="9"/>
                    </a:lnTo>
                    <a:lnTo>
                      <a:pt x="34" y="9"/>
                    </a:lnTo>
                    <a:lnTo>
                      <a:pt x="24" y="9"/>
                    </a:lnTo>
                    <a:lnTo>
                      <a:pt x="13" y="9"/>
                    </a:lnTo>
                    <a:lnTo>
                      <a:pt x="6" y="7"/>
                    </a:lnTo>
                    <a:lnTo>
                      <a:pt x="0" y="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50" name="Freeform 84"/>
              <p:cNvSpPr>
                <a:spLocks/>
              </p:cNvSpPr>
              <p:nvPr/>
            </p:nvSpPr>
            <p:spPr bwMode="auto">
              <a:xfrm>
                <a:off x="2600" y="1199"/>
                <a:ext cx="76" cy="70"/>
              </a:xfrm>
              <a:custGeom>
                <a:avLst/>
                <a:gdLst>
                  <a:gd name="T0" fmla="*/ 0 w 76"/>
                  <a:gd name="T1" fmla="*/ 70 h 70"/>
                  <a:gd name="T2" fmla="*/ 8 w 76"/>
                  <a:gd name="T3" fmla="*/ 65 h 70"/>
                  <a:gd name="T4" fmla="*/ 20 w 76"/>
                  <a:gd name="T5" fmla="*/ 57 h 70"/>
                  <a:gd name="T6" fmla="*/ 35 w 76"/>
                  <a:gd name="T7" fmla="*/ 46 h 70"/>
                  <a:gd name="T8" fmla="*/ 50 w 76"/>
                  <a:gd name="T9" fmla="*/ 34 h 70"/>
                  <a:gd name="T10" fmla="*/ 62 w 76"/>
                  <a:gd name="T11" fmla="*/ 24 h 70"/>
                  <a:gd name="T12" fmla="*/ 72 w 76"/>
                  <a:gd name="T13" fmla="*/ 14 h 70"/>
                  <a:gd name="T14" fmla="*/ 76 w 76"/>
                  <a:gd name="T15" fmla="*/ 5 h 70"/>
                  <a:gd name="T16" fmla="*/ 75 w 76"/>
                  <a:gd name="T17" fmla="*/ 0 h 70"/>
                  <a:gd name="T18" fmla="*/ 69 w 76"/>
                  <a:gd name="T19" fmla="*/ 0 h 70"/>
                  <a:gd name="T20" fmla="*/ 60 w 76"/>
                  <a:gd name="T21" fmla="*/ 6 h 70"/>
                  <a:gd name="T22" fmla="*/ 50 w 76"/>
                  <a:gd name="T23" fmla="*/ 15 h 70"/>
                  <a:gd name="T24" fmla="*/ 39 w 76"/>
                  <a:gd name="T25" fmla="*/ 29 h 70"/>
                  <a:gd name="T26" fmla="*/ 28 w 76"/>
                  <a:gd name="T27" fmla="*/ 40 h 70"/>
                  <a:gd name="T28" fmla="*/ 17 w 76"/>
                  <a:gd name="T29" fmla="*/ 54 h 70"/>
                  <a:gd name="T30" fmla="*/ 7 w 76"/>
                  <a:gd name="T31" fmla="*/ 64 h 70"/>
                  <a:gd name="T32" fmla="*/ 0 w 76"/>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70"/>
                  <a:gd name="T53" fmla="*/ 76 w 76"/>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70">
                    <a:moveTo>
                      <a:pt x="0" y="70"/>
                    </a:moveTo>
                    <a:lnTo>
                      <a:pt x="8" y="65"/>
                    </a:lnTo>
                    <a:lnTo>
                      <a:pt x="20" y="57"/>
                    </a:lnTo>
                    <a:lnTo>
                      <a:pt x="35" y="46"/>
                    </a:lnTo>
                    <a:lnTo>
                      <a:pt x="50" y="34"/>
                    </a:lnTo>
                    <a:lnTo>
                      <a:pt x="62" y="24"/>
                    </a:lnTo>
                    <a:lnTo>
                      <a:pt x="72" y="14"/>
                    </a:lnTo>
                    <a:lnTo>
                      <a:pt x="76" y="5"/>
                    </a:lnTo>
                    <a:lnTo>
                      <a:pt x="75" y="0"/>
                    </a:lnTo>
                    <a:lnTo>
                      <a:pt x="69" y="0"/>
                    </a:lnTo>
                    <a:lnTo>
                      <a:pt x="60" y="6"/>
                    </a:lnTo>
                    <a:lnTo>
                      <a:pt x="50" y="15"/>
                    </a:lnTo>
                    <a:lnTo>
                      <a:pt x="39" y="29"/>
                    </a:lnTo>
                    <a:lnTo>
                      <a:pt x="28" y="40"/>
                    </a:lnTo>
                    <a:lnTo>
                      <a:pt x="17" y="54"/>
                    </a:lnTo>
                    <a:lnTo>
                      <a:pt x="7" y="64"/>
                    </a:lnTo>
                    <a:lnTo>
                      <a:pt x="0"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51" name="Freeform 85"/>
              <p:cNvSpPr>
                <a:spLocks/>
              </p:cNvSpPr>
              <p:nvPr/>
            </p:nvSpPr>
            <p:spPr bwMode="auto">
              <a:xfrm>
                <a:off x="2572" y="1199"/>
                <a:ext cx="69" cy="73"/>
              </a:xfrm>
              <a:custGeom>
                <a:avLst/>
                <a:gdLst>
                  <a:gd name="T0" fmla="*/ 0 w 69"/>
                  <a:gd name="T1" fmla="*/ 73 h 73"/>
                  <a:gd name="T2" fmla="*/ 8 w 69"/>
                  <a:gd name="T3" fmla="*/ 67 h 73"/>
                  <a:gd name="T4" fmla="*/ 20 w 69"/>
                  <a:gd name="T5" fmla="*/ 57 h 73"/>
                  <a:gd name="T6" fmla="*/ 32 w 69"/>
                  <a:gd name="T7" fmla="*/ 46 h 73"/>
                  <a:gd name="T8" fmla="*/ 45 w 69"/>
                  <a:gd name="T9" fmla="*/ 33 h 73"/>
                  <a:gd name="T10" fmla="*/ 57 w 69"/>
                  <a:gd name="T11" fmla="*/ 21 h 73"/>
                  <a:gd name="T12" fmla="*/ 66 w 69"/>
                  <a:gd name="T13" fmla="*/ 11 h 73"/>
                  <a:gd name="T14" fmla="*/ 69 w 69"/>
                  <a:gd name="T15" fmla="*/ 3 h 73"/>
                  <a:gd name="T16" fmla="*/ 67 w 69"/>
                  <a:gd name="T17" fmla="*/ 0 h 73"/>
                  <a:gd name="T18" fmla="*/ 60 w 69"/>
                  <a:gd name="T19" fmla="*/ 3 h 73"/>
                  <a:gd name="T20" fmla="*/ 51 w 69"/>
                  <a:gd name="T21" fmla="*/ 11 h 73"/>
                  <a:gd name="T22" fmla="*/ 42 w 69"/>
                  <a:gd name="T23" fmla="*/ 21 h 73"/>
                  <a:gd name="T24" fmla="*/ 32 w 69"/>
                  <a:gd name="T25" fmla="*/ 34 h 73"/>
                  <a:gd name="T26" fmla="*/ 22 w 69"/>
                  <a:gd name="T27" fmla="*/ 46 h 73"/>
                  <a:gd name="T28" fmla="*/ 13 w 69"/>
                  <a:gd name="T29" fmla="*/ 60 h 73"/>
                  <a:gd name="T30" fmla="*/ 5 w 69"/>
                  <a:gd name="T31" fmla="*/ 68 h 73"/>
                  <a:gd name="T32" fmla="*/ 0 w 69"/>
                  <a:gd name="T33" fmla="*/ 73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73"/>
                  <a:gd name="T53" fmla="*/ 69 w 69"/>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73">
                    <a:moveTo>
                      <a:pt x="0" y="73"/>
                    </a:moveTo>
                    <a:lnTo>
                      <a:pt x="8" y="67"/>
                    </a:lnTo>
                    <a:lnTo>
                      <a:pt x="20" y="57"/>
                    </a:lnTo>
                    <a:lnTo>
                      <a:pt x="32" y="46"/>
                    </a:lnTo>
                    <a:lnTo>
                      <a:pt x="45" y="33"/>
                    </a:lnTo>
                    <a:lnTo>
                      <a:pt x="57" y="21"/>
                    </a:lnTo>
                    <a:lnTo>
                      <a:pt x="66" y="11"/>
                    </a:lnTo>
                    <a:lnTo>
                      <a:pt x="69" y="3"/>
                    </a:lnTo>
                    <a:lnTo>
                      <a:pt x="67" y="0"/>
                    </a:lnTo>
                    <a:lnTo>
                      <a:pt x="60" y="3"/>
                    </a:lnTo>
                    <a:lnTo>
                      <a:pt x="51" y="11"/>
                    </a:lnTo>
                    <a:lnTo>
                      <a:pt x="42" y="21"/>
                    </a:lnTo>
                    <a:lnTo>
                      <a:pt x="32" y="34"/>
                    </a:lnTo>
                    <a:lnTo>
                      <a:pt x="22" y="46"/>
                    </a:lnTo>
                    <a:lnTo>
                      <a:pt x="13" y="60"/>
                    </a:lnTo>
                    <a:lnTo>
                      <a:pt x="5" y="68"/>
                    </a:lnTo>
                    <a:lnTo>
                      <a:pt x="0" y="7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52" name="Freeform 86"/>
              <p:cNvSpPr>
                <a:spLocks/>
              </p:cNvSpPr>
              <p:nvPr/>
            </p:nvSpPr>
            <p:spPr bwMode="auto">
              <a:xfrm>
                <a:off x="2539" y="1198"/>
                <a:ext cx="61" cy="77"/>
              </a:xfrm>
              <a:custGeom>
                <a:avLst/>
                <a:gdLst>
                  <a:gd name="T0" fmla="*/ 0 w 61"/>
                  <a:gd name="T1" fmla="*/ 77 h 77"/>
                  <a:gd name="T2" fmla="*/ 9 w 61"/>
                  <a:gd name="T3" fmla="*/ 69 h 77"/>
                  <a:gd name="T4" fmla="*/ 21 w 61"/>
                  <a:gd name="T5" fmla="*/ 59 h 77"/>
                  <a:gd name="T6" fmla="*/ 33 w 61"/>
                  <a:gd name="T7" fmla="*/ 46 h 77"/>
                  <a:gd name="T8" fmla="*/ 43 w 61"/>
                  <a:gd name="T9" fmla="*/ 34 h 77"/>
                  <a:gd name="T10" fmla="*/ 52 w 61"/>
                  <a:gd name="T11" fmla="*/ 21 h 77"/>
                  <a:gd name="T12" fmla="*/ 59 w 61"/>
                  <a:gd name="T13" fmla="*/ 10 h 77"/>
                  <a:gd name="T14" fmla="*/ 61 w 61"/>
                  <a:gd name="T15" fmla="*/ 3 h 77"/>
                  <a:gd name="T16" fmla="*/ 59 w 61"/>
                  <a:gd name="T17" fmla="*/ 0 h 77"/>
                  <a:gd name="T18" fmla="*/ 53 w 61"/>
                  <a:gd name="T19" fmla="*/ 3 h 77"/>
                  <a:gd name="T20" fmla="*/ 46 w 61"/>
                  <a:gd name="T21" fmla="*/ 10 h 77"/>
                  <a:gd name="T22" fmla="*/ 38 w 61"/>
                  <a:gd name="T23" fmla="*/ 21 h 77"/>
                  <a:gd name="T24" fmla="*/ 30 w 61"/>
                  <a:gd name="T25" fmla="*/ 34 h 77"/>
                  <a:gd name="T26" fmla="*/ 22 w 61"/>
                  <a:gd name="T27" fmla="*/ 49 h 77"/>
                  <a:gd name="T28" fmla="*/ 13 w 61"/>
                  <a:gd name="T29" fmla="*/ 61 h 77"/>
                  <a:gd name="T30" fmla="*/ 6 w 61"/>
                  <a:gd name="T31" fmla="*/ 71 h 77"/>
                  <a:gd name="T32" fmla="*/ 0 w 61"/>
                  <a:gd name="T33" fmla="*/ 77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77"/>
                  <a:gd name="T53" fmla="*/ 61 w 61"/>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77">
                    <a:moveTo>
                      <a:pt x="0" y="77"/>
                    </a:moveTo>
                    <a:lnTo>
                      <a:pt x="9" y="69"/>
                    </a:lnTo>
                    <a:lnTo>
                      <a:pt x="21" y="59"/>
                    </a:lnTo>
                    <a:lnTo>
                      <a:pt x="33" y="46"/>
                    </a:lnTo>
                    <a:lnTo>
                      <a:pt x="43" y="34"/>
                    </a:lnTo>
                    <a:lnTo>
                      <a:pt x="52" y="21"/>
                    </a:lnTo>
                    <a:lnTo>
                      <a:pt x="59" y="10"/>
                    </a:lnTo>
                    <a:lnTo>
                      <a:pt x="61" y="3"/>
                    </a:lnTo>
                    <a:lnTo>
                      <a:pt x="59" y="0"/>
                    </a:lnTo>
                    <a:lnTo>
                      <a:pt x="53" y="3"/>
                    </a:lnTo>
                    <a:lnTo>
                      <a:pt x="46" y="10"/>
                    </a:lnTo>
                    <a:lnTo>
                      <a:pt x="38" y="21"/>
                    </a:lnTo>
                    <a:lnTo>
                      <a:pt x="30" y="34"/>
                    </a:lnTo>
                    <a:lnTo>
                      <a:pt x="22" y="49"/>
                    </a:lnTo>
                    <a:lnTo>
                      <a:pt x="13" y="61"/>
                    </a:lnTo>
                    <a:lnTo>
                      <a:pt x="6" y="71"/>
                    </a:lnTo>
                    <a:lnTo>
                      <a:pt x="0" y="7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53" name="Freeform 87"/>
              <p:cNvSpPr>
                <a:spLocks/>
              </p:cNvSpPr>
              <p:nvPr/>
            </p:nvSpPr>
            <p:spPr bwMode="auto">
              <a:xfrm>
                <a:off x="2507" y="1211"/>
                <a:ext cx="45" cy="71"/>
              </a:xfrm>
              <a:custGeom>
                <a:avLst/>
                <a:gdLst>
                  <a:gd name="T0" fmla="*/ 0 w 45"/>
                  <a:gd name="T1" fmla="*/ 71 h 71"/>
                  <a:gd name="T2" fmla="*/ 7 w 45"/>
                  <a:gd name="T3" fmla="*/ 65 h 71"/>
                  <a:gd name="T4" fmla="*/ 16 w 45"/>
                  <a:gd name="T5" fmla="*/ 55 h 71"/>
                  <a:gd name="T6" fmla="*/ 25 w 45"/>
                  <a:gd name="T7" fmla="*/ 43 h 71"/>
                  <a:gd name="T8" fmla="*/ 33 w 45"/>
                  <a:gd name="T9" fmla="*/ 31 h 71"/>
                  <a:gd name="T10" fmla="*/ 41 w 45"/>
                  <a:gd name="T11" fmla="*/ 19 h 71"/>
                  <a:gd name="T12" fmla="*/ 45 w 45"/>
                  <a:gd name="T13" fmla="*/ 9 h 71"/>
                  <a:gd name="T14" fmla="*/ 45 w 45"/>
                  <a:gd name="T15" fmla="*/ 3 h 71"/>
                  <a:gd name="T16" fmla="*/ 41 w 45"/>
                  <a:gd name="T17" fmla="*/ 0 h 71"/>
                  <a:gd name="T18" fmla="*/ 28 w 45"/>
                  <a:gd name="T19" fmla="*/ 11 h 71"/>
                  <a:gd name="T20" fmla="*/ 19 w 45"/>
                  <a:gd name="T21" fmla="*/ 31 h 71"/>
                  <a:gd name="T22" fmla="*/ 8 w 45"/>
                  <a:gd name="T23" fmla="*/ 55 h 71"/>
                  <a:gd name="T24" fmla="*/ 0 w 45"/>
                  <a:gd name="T25" fmla="*/ 71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
                  <a:gd name="T40" fmla="*/ 0 h 71"/>
                  <a:gd name="T41" fmla="*/ 45 w 45"/>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 h="71">
                    <a:moveTo>
                      <a:pt x="0" y="71"/>
                    </a:moveTo>
                    <a:lnTo>
                      <a:pt x="7" y="65"/>
                    </a:lnTo>
                    <a:lnTo>
                      <a:pt x="16" y="55"/>
                    </a:lnTo>
                    <a:lnTo>
                      <a:pt x="25" y="43"/>
                    </a:lnTo>
                    <a:lnTo>
                      <a:pt x="33" y="31"/>
                    </a:lnTo>
                    <a:lnTo>
                      <a:pt x="41" y="19"/>
                    </a:lnTo>
                    <a:lnTo>
                      <a:pt x="45" y="9"/>
                    </a:lnTo>
                    <a:lnTo>
                      <a:pt x="45" y="3"/>
                    </a:lnTo>
                    <a:lnTo>
                      <a:pt x="41" y="0"/>
                    </a:lnTo>
                    <a:lnTo>
                      <a:pt x="28" y="11"/>
                    </a:lnTo>
                    <a:lnTo>
                      <a:pt x="19" y="31"/>
                    </a:lnTo>
                    <a:lnTo>
                      <a:pt x="8" y="55"/>
                    </a:lnTo>
                    <a:lnTo>
                      <a:pt x="0" y="7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54" name="Freeform 88"/>
              <p:cNvSpPr>
                <a:spLocks/>
              </p:cNvSpPr>
              <p:nvPr/>
            </p:nvSpPr>
            <p:spPr bwMode="auto">
              <a:xfrm>
                <a:off x="2471" y="1220"/>
                <a:ext cx="41" cy="68"/>
              </a:xfrm>
              <a:custGeom>
                <a:avLst/>
                <a:gdLst>
                  <a:gd name="T0" fmla="*/ 0 w 41"/>
                  <a:gd name="T1" fmla="*/ 68 h 68"/>
                  <a:gd name="T2" fmla="*/ 6 w 41"/>
                  <a:gd name="T3" fmla="*/ 62 h 68"/>
                  <a:gd name="T4" fmla="*/ 13 w 41"/>
                  <a:gd name="T5" fmla="*/ 52 h 68"/>
                  <a:gd name="T6" fmla="*/ 21 w 41"/>
                  <a:gd name="T7" fmla="*/ 40 h 68"/>
                  <a:gd name="T8" fmla="*/ 30 w 41"/>
                  <a:gd name="T9" fmla="*/ 27 h 68"/>
                  <a:gd name="T10" fmla="*/ 36 w 41"/>
                  <a:gd name="T11" fmla="*/ 16 h 68"/>
                  <a:gd name="T12" fmla="*/ 40 w 41"/>
                  <a:gd name="T13" fmla="*/ 6 h 68"/>
                  <a:gd name="T14" fmla="*/ 41 w 41"/>
                  <a:gd name="T15" fmla="*/ 0 h 68"/>
                  <a:gd name="T16" fmla="*/ 37 w 41"/>
                  <a:gd name="T17" fmla="*/ 0 h 68"/>
                  <a:gd name="T18" fmla="*/ 24 w 41"/>
                  <a:gd name="T19" fmla="*/ 12 h 68"/>
                  <a:gd name="T20" fmla="*/ 13 w 41"/>
                  <a:gd name="T21" fmla="*/ 33 h 68"/>
                  <a:gd name="T22" fmla="*/ 6 w 41"/>
                  <a:gd name="T23" fmla="*/ 55 h 68"/>
                  <a:gd name="T24" fmla="*/ 0 w 41"/>
                  <a:gd name="T25" fmla="*/ 68 h 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8"/>
                  <a:gd name="T41" fmla="*/ 41 w 41"/>
                  <a:gd name="T42" fmla="*/ 68 h 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8">
                    <a:moveTo>
                      <a:pt x="0" y="68"/>
                    </a:moveTo>
                    <a:lnTo>
                      <a:pt x="6" y="62"/>
                    </a:lnTo>
                    <a:lnTo>
                      <a:pt x="13" y="52"/>
                    </a:lnTo>
                    <a:lnTo>
                      <a:pt x="21" y="40"/>
                    </a:lnTo>
                    <a:lnTo>
                      <a:pt x="30" y="27"/>
                    </a:lnTo>
                    <a:lnTo>
                      <a:pt x="36" y="16"/>
                    </a:lnTo>
                    <a:lnTo>
                      <a:pt x="40" y="6"/>
                    </a:lnTo>
                    <a:lnTo>
                      <a:pt x="41" y="0"/>
                    </a:lnTo>
                    <a:lnTo>
                      <a:pt x="37" y="0"/>
                    </a:lnTo>
                    <a:lnTo>
                      <a:pt x="24" y="12"/>
                    </a:lnTo>
                    <a:lnTo>
                      <a:pt x="13" y="33"/>
                    </a:lnTo>
                    <a:lnTo>
                      <a:pt x="6" y="55"/>
                    </a:lnTo>
                    <a:lnTo>
                      <a:pt x="0"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55" name="Freeform 89"/>
              <p:cNvSpPr>
                <a:spLocks/>
              </p:cNvSpPr>
              <p:nvPr/>
            </p:nvSpPr>
            <p:spPr bwMode="auto">
              <a:xfrm>
                <a:off x="2437" y="1238"/>
                <a:ext cx="21" cy="59"/>
              </a:xfrm>
              <a:custGeom>
                <a:avLst/>
                <a:gdLst>
                  <a:gd name="T0" fmla="*/ 0 w 21"/>
                  <a:gd name="T1" fmla="*/ 59 h 59"/>
                  <a:gd name="T2" fmla="*/ 10 w 21"/>
                  <a:gd name="T3" fmla="*/ 43 h 59"/>
                  <a:gd name="T4" fmla="*/ 18 w 21"/>
                  <a:gd name="T5" fmla="*/ 22 h 59"/>
                  <a:gd name="T6" fmla="*/ 21 w 21"/>
                  <a:gd name="T7" fmla="*/ 6 h 59"/>
                  <a:gd name="T8" fmla="*/ 13 w 21"/>
                  <a:gd name="T9" fmla="*/ 0 h 59"/>
                  <a:gd name="T10" fmla="*/ 5 w 21"/>
                  <a:gd name="T11" fmla="*/ 9 h 59"/>
                  <a:gd name="T12" fmla="*/ 3 w 21"/>
                  <a:gd name="T13" fmla="*/ 25 h 59"/>
                  <a:gd name="T14" fmla="*/ 3 w 21"/>
                  <a:gd name="T15" fmla="*/ 44 h 59"/>
                  <a:gd name="T16" fmla="*/ 0 w 21"/>
                  <a:gd name="T17" fmla="*/ 59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59"/>
                  <a:gd name="T29" fmla="*/ 21 w 21"/>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59">
                    <a:moveTo>
                      <a:pt x="0" y="59"/>
                    </a:moveTo>
                    <a:lnTo>
                      <a:pt x="10" y="43"/>
                    </a:lnTo>
                    <a:lnTo>
                      <a:pt x="18" y="22"/>
                    </a:lnTo>
                    <a:lnTo>
                      <a:pt x="21" y="6"/>
                    </a:lnTo>
                    <a:lnTo>
                      <a:pt x="13" y="0"/>
                    </a:lnTo>
                    <a:lnTo>
                      <a:pt x="5" y="9"/>
                    </a:lnTo>
                    <a:lnTo>
                      <a:pt x="3" y="25"/>
                    </a:lnTo>
                    <a:lnTo>
                      <a:pt x="3" y="44"/>
                    </a:lnTo>
                    <a:lnTo>
                      <a:pt x="0" y="5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56" name="Freeform 90"/>
              <p:cNvSpPr>
                <a:spLocks/>
              </p:cNvSpPr>
              <p:nvPr/>
            </p:nvSpPr>
            <p:spPr bwMode="auto">
              <a:xfrm>
                <a:off x="2408" y="1254"/>
                <a:ext cx="11" cy="52"/>
              </a:xfrm>
              <a:custGeom>
                <a:avLst/>
                <a:gdLst>
                  <a:gd name="T0" fmla="*/ 3 w 11"/>
                  <a:gd name="T1" fmla="*/ 52 h 52"/>
                  <a:gd name="T2" fmla="*/ 7 w 11"/>
                  <a:gd name="T3" fmla="*/ 39 h 52"/>
                  <a:gd name="T4" fmla="*/ 11 w 11"/>
                  <a:gd name="T5" fmla="*/ 21 h 52"/>
                  <a:gd name="T6" fmla="*/ 11 w 11"/>
                  <a:gd name="T7" fmla="*/ 5 h 52"/>
                  <a:gd name="T8" fmla="*/ 6 w 11"/>
                  <a:gd name="T9" fmla="*/ 0 h 52"/>
                  <a:gd name="T10" fmla="*/ 0 w 11"/>
                  <a:gd name="T11" fmla="*/ 8 h 52"/>
                  <a:gd name="T12" fmla="*/ 1 w 11"/>
                  <a:gd name="T13" fmla="*/ 21 h 52"/>
                  <a:gd name="T14" fmla="*/ 3 w 11"/>
                  <a:gd name="T15" fmla="*/ 37 h 52"/>
                  <a:gd name="T16" fmla="*/ 3 w 11"/>
                  <a:gd name="T17" fmla="*/ 5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2"/>
                  <a:gd name="T29" fmla="*/ 11 w 11"/>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2">
                    <a:moveTo>
                      <a:pt x="3" y="52"/>
                    </a:moveTo>
                    <a:lnTo>
                      <a:pt x="7" y="39"/>
                    </a:lnTo>
                    <a:lnTo>
                      <a:pt x="11" y="21"/>
                    </a:lnTo>
                    <a:lnTo>
                      <a:pt x="11" y="5"/>
                    </a:lnTo>
                    <a:lnTo>
                      <a:pt x="6" y="0"/>
                    </a:lnTo>
                    <a:lnTo>
                      <a:pt x="0" y="8"/>
                    </a:lnTo>
                    <a:lnTo>
                      <a:pt x="1" y="21"/>
                    </a:lnTo>
                    <a:lnTo>
                      <a:pt x="3" y="37"/>
                    </a:lnTo>
                    <a:lnTo>
                      <a:pt x="3"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57" name="Freeform 91"/>
              <p:cNvSpPr>
                <a:spLocks/>
              </p:cNvSpPr>
              <p:nvPr/>
            </p:nvSpPr>
            <p:spPr bwMode="auto">
              <a:xfrm>
                <a:off x="2377" y="1264"/>
                <a:ext cx="14" cy="51"/>
              </a:xfrm>
              <a:custGeom>
                <a:avLst/>
                <a:gdLst>
                  <a:gd name="T0" fmla="*/ 10 w 14"/>
                  <a:gd name="T1" fmla="*/ 51 h 51"/>
                  <a:gd name="T2" fmla="*/ 13 w 14"/>
                  <a:gd name="T3" fmla="*/ 39 h 51"/>
                  <a:gd name="T4" fmla="*/ 14 w 14"/>
                  <a:gd name="T5" fmla="*/ 23 h 51"/>
                  <a:gd name="T6" fmla="*/ 11 w 14"/>
                  <a:gd name="T7" fmla="*/ 6 h 51"/>
                  <a:gd name="T8" fmla="*/ 4 w 14"/>
                  <a:gd name="T9" fmla="*/ 0 h 51"/>
                  <a:gd name="T10" fmla="*/ 0 w 14"/>
                  <a:gd name="T11" fmla="*/ 6 h 51"/>
                  <a:gd name="T12" fmla="*/ 3 w 14"/>
                  <a:gd name="T13" fmla="*/ 18 h 51"/>
                  <a:gd name="T14" fmla="*/ 7 w 14"/>
                  <a:gd name="T15" fmla="*/ 34 h 51"/>
                  <a:gd name="T16" fmla="*/ 10 w 14"/>
                  <a:gd name="T17" fmla="*/ 51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1"/>
                  <a:gd name="T29" fmla="*/ 14 w 14"/>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1">
                    <a:moveTo>
                      <a:pt x="10" y="51"/>
                    </a:moveTo>
                    <a:lnTo>
                      <a:pt x="13" y="39"/>
                    </a:lnTo>
                    <a:lnTo>
                      <a:pt x="14" y="23"/>
                    </a:lnTo>
                    <a:lnTo>
                      <a:pt x="11" y="6"/>
                    </a:lnTo>
                    <a:lnTo>
                      <a:pt x="4" y="0"/>
                    </a:lnTo>
                    <a:lnTo>
                      <a:pt x="0" y="6"/>
                    </a:lnTo>
                    <a:lnTo>
                      <a:pt x="3" y="18"/>
                    </a:lnTo>
                    <a:lnTo>
                      <a:pt x="7" y="34"/>
                    </a:lnTo>
                    <a:lnTo>
                      <a:pt x="10" y="5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58" name="Freeform 92"/>
              <p:cNvSpPr>
                <a:spLocks/>
              </p:cNvSpPr>
              <p:nvPr/>
            </p:nvSpPr>
            <p:spPr bwMode="auto">
              <a:xfrm>
                <a:off x="2353" y="1282"/>
                <a:ext cx="15" cy="49"/>
              </a:xfrm>
              <a:custGeom>
                <a:avLst/>
                <a:gdLst>
                  <a:gd name="T0" fmla="*/ 1 w 15"/>
                  <a:gd name="T1" fmla="*/ 49 h 49"/>
                  <a:gd name="T2" fmla="*/ 9 w 15"/>
                  <a:gd name="T3" fmla="*/ 42 h 49"/>
                  <a:gd name="T4" fmla="*/ 15 w 15"/>
                  <a:gd name="T5" fmla="*/ 27 h 49"/>
                  <a:gd name="T6" fmla="*/ 15 w 15"/>
                  <a:gd name="T7" fmla="*/ 11 h 49"/>
                  <a:gd name="T8" fmla="*/ 7 w 15"/>
                  <a:gd name="T9" fmla="*/ 0 h 49"/>
                  <a:gd name="T10" fmla="*/ 0 w 15"/>
                  <a:gd name="T11" fmla="*/ 5 h 49"/>
                  <a:gd name="T12" fmla="*/ 0 w 15"/>
                  <a:gd name="T13" fmla="*/ 18 h 49"/>
                  <a:gd name="T14" fmla="*/ 1 w 15"/>
                  <a:gd name="T15" fmla="*/ 36 h 49"/>
                  <a:gd name="T16" fmla="*/ 1 w 15"/>
                  <a:gd name="T17" fmla="*/ 49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9"/>
                  <a:gd name="T29" fmla="*/ 15 w 15"/>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9">
                    <a:moveTo>
                      <a:pt x="1" y="49"/>
                    </a:moveTo>
                    <a:lnTo>
                      <a:pt x="9" y="42"/>
                    </a:lnTo>
                    <a:lnTo>
                      <a:pt x="15" y="27"/>
                    </a:lnTo>
                    <a:lnTo>
                      <a:pt x="15" y="11"/>
                    </a:lnTo>
                    <a:lnTo>
                      <a:pt x="7" y="0"/>
                    </a:lnTo>
                    <a:lnTo>
                      <a:pt x="0" y="5"/>
                    </a:lnTo>
                    <a:lnTo>
                      <a:pt x="0" y="18"/>
                    </a:lnTo>
                    <a:lnTo>
                      <a:pt x="1" y="36"/>
                    </a:lnTo>
                    <a:lnTo>
                      <a:pt x="1" y="4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59" name="Freeform 93"/>
              <p:cNvSpPr>
                <a:spLocks/>
              </p:cNvSpPr>
              <p:nvPr/>
            </p:nvSpPr>
            <p:spPr bwMode="auto">
              <a:xfrm>
                <a:off x="2335" y="1288"/>
                <a:ext cx="14" cy="55"/>
              </a:xfrm>
              <a:custGeom>
                <a:avLst/>
                <a:gdLst>
                  <a:gd name="T0" fmla="*/ 5 w 14"/>
                  <a:gd name="T1" fmla="*/ 55 h 55"/>
                  <a:gd name="T2" fmla="*/ 9 w 14"/>
                  <a:gd name="T3" fmla="*/ 43 h 55"/>
                  <a:gd name="T4" fmla="*/ 14 w 14"/>
                  <a:gd name="T5" fmla="*/ 27 h 55"/>
                  <a:gd name="T6" fmla="*/ 14 w 14"/>
                  <a:gd name="T7" fmla="*/ 10 h 55"/>
                  <a:gd name="T8" fmla="*/ 8 w 14"/>
                  <a:gd name="T9" fmla="*/ 0 h 55"/>
                  <a:gd name="T10" fmla="*/ 0 w 14"/>
                  <a:gd name="T11" fmla="*/ 5 h 55"/>
                  <a:gd name="T12" fmla="*/ 0 w 14"/>
                  <a:gd name="T13" fmla="*/ 21 h 55"/>
                  <a:gd name="T14" fmla="*/ 2 w 14"/>
                  <a:gd name="T15" fmla="*/ 42 h 55"/>
                  <a:gd name="T16" fmla="*/ 5 w 14"/>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5"/>
                  <a:gd name="T29" fmla="*/ 14 w 14"/>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5">
                    <a:moveTo>
                      <a:pt x="5" y="55"/>
                    </a:moveTo>
                    <a:lnTo>
                      <a:pt x="9" y="43"/>
                    </a:lnTo>
                    <a:lnTo>
                      <a:pt x="14" y="27"/>
                    </a:lnTo>
                    <a:lnTo>
                      <a:pt x="14" y="10"/>
                    </a:lnTo>
                    <a:lnTo>
                      <a:pt x="8" y="0"/>
                    </a:lnTo>
                    <a:lnTo>
                      <a:pt x="0" y="5"/>
                    </a:lnTo>
                    <a:lnTo>
                      <a:pt x="0" y="21"/>
                    </a:lnTo>
                    <a:lnTo>
                      <a:pt x="2" y="42"/>
                    </a:lnTo>
                    <a:lnTo>
                      <a:pt x="5"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60" name="Freeform 94"/>
              <p:cNvSpPr>
                <a:spLocks/>
              </p:cNvSpPr>
              <p:nvPr/>
            </p:nvSpPr>
            <p:spPr bwMode="auto">
              <a:xfrm>
                <a:off x="2631" y="1211"/>
                <a:ext cx="79" cy="58"/>
              </a:xfrm>
              <a:custGeom>
                <a:avLst/>
                <a:gdLst>
                  <a:gd name="T0" fmla="*/ 76 w 79"/>
                  <a:gd name="T1" fmla="*/ 0 h 58"/>
                  <a:gd name="T2" fmla="*/ 72 w 79"/>
                  <a:gd name="T3" fmla="*/ 2 h 58"/>
                  <a:gd name="T4" fmla="*/ 66 w 79"/>
                  <a:gd name="T5" fmla="*/ 8 h 58"/>
                  <a:gd name="T6" fmla="*/ 56 w 79"/>
                  <a:gd name="T7" fmla="*/ 17 h 58"/>
                  <a:gd name="T8" fmla="*/ 45 w 79"/>
                  <a:gd name="T9" fmla="*/ 27 h 58"/>
                  <a:gd name="T10" fmla="*/ 34 w 79"/>
                  <a:gd name="T11" fmla="*/ 37 h 58"/>
                  <a:gd name="T12" fmla="*/ 22 w 79"/>
                  <a:gd name="T13" fmla="*/ 46 h 58"/>
                  <a:gd name="T14" fmla="*/ 10 w 79"/>
                  <a:gd name="T15" fmla="*/ 53 h 58"/>
                  <a:gd name="T16" fmla="*/ 0 w 79"/>
                  <a:gd name="T17" fmla="*/ 58 h 58"/>
                  <a:gd name="T18" fmla="*/ 13 w 79"/>
                  <a:gd name="T19" fmla="*/ 53 h 58"/>
                  <a:gd name="T20" fmla="*/ 28 w 79"/>
                  <a:gd name="T21" fmla="*/ 46 h 58"/>
                  <a:gd name="T22" fmla="*/ 42 w 79"/>
                  <a:gd name="T23" fmla="*/ 39 h 58"/>
                  <a:gd name="T24" fmla="*/ 56 w 79"/>
                  <a:gd name="T25" fmla="*/ 28 h 58"/>
                  <a:gd name="T26" fmla="*/ 67 w 79"/>
                  <a:gd name="T27" fmla="*/ 19 h 58"/>
                  <a:gd name="T28" fmla="*/ 76 w 79"/>
                  <a:gd name="T29" fmla="*/ 11 h 58"/>
                  <a:gd name="T30" fmla="*/ 79 w 79"/>
                  <a:gd name="T31" fmla="*/ 5 h 58"/>
                  <a:gd name="T32" fmla="*/ 76 w 79"/>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58"/>
                  <a:gd name="T53" fmla="*/ 79 w 79"/>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58">
                    <a:moveTo>
                      <a:pt x="76" y="0"/>
                    </a:moveTo>
                    <a:lnTo>
                      <a:pt x="72" y="2"/>
                    </a:lnTo>
                    <a:lnTo>
                      <a:pt x="66" y="8"/>
                    </a:lnTo>
                    <a:lnTo>
                      <a:pt x="56" y="17"/>
                    </a:lnTo>
                    <a:lnTo>
                      <a:pt x="45" y="27"/>
                    </a:lnTo>
                    <a:lnTo>
                      <a:pt x="34" y="37"/>
                    </a:lnTo>
                    <a:lnTo>
                      <a:pt x="22" y="46"/>
                    </a:lnTo>
                    <a:lnTo>
                      <a:pt x="10" y="53"/>
                    </a:lnTo>
                    <a:lnTo>
                      <a:pt x="0" y="58"/>
                    </a:lnTo>
                    <a:lnTo>
                      <a:pt x="13" y="53"/>
                    </a:lnTo>
                    <a:lnTo>
                      <a:pt x="28" y="46"/>
                    </a:lnTo>
                    <a:lnTo>
                      <a:pt x="42" y="39"/>
                    </a:lnTo>
                    <a:lnTo>
                      <a:pt x="56" y="28"/>
                    </a:lnTo>
                    <a:lnTo>
                      <a:pt x="67" y="19"/>
                    </a:lnTo>
                    <a:lnTo>
                      <a:pt x="76" y="11"/>
                    </a:lnTo>
                    <a:lnTo>
                      <a:pt x="79" y="5"/>
                    </a:lnTo>
                    <a:lnTo>
                      <a:pt x="7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61" name="Freeform 95"/>
              <p:cNvSpPr>
                <a:spLocks/>
              </p:cNvSpPr>
              <p:nvPr/>
            </p:nvSpPr>
            <p:spPr bwMode="auto">
              <a:xfrm>
                <a:off x="2666" y="1233"/>
                <a:ext cx="59" cy="37"/>
              </a:xfrm>
              <a:custGeom>
                <a:avLst/>
                <a:gdLst>
                  <a:gd name="T0" fmla="*/ 0 w 59"/>
                  <a:gd name="T1" fmla="*/ 37 h 37"/>
                  <a:gd name="T2" fmla="*/ 7 w 59"/>
                  <a:gd name="T3" fmla="*/ 33 h 37"/>
                  <a:gd name="T4" fmla="*/ 18 w 59"/>
                  <a:gd name="T5" fmla="*/ 29 h 37"/>
                  <a:gd name="T6" fmla="*/ 28 w 59"/>
                  <a:gd name="T7" fmla="*/ 23 h 37"/>
                  <a:gd name="T8" fmla="*/ 38 w 59"/>
                  <a:gd name="T9" fmla="*/ 17 h 37"/>
                  <a:gd name="T10" fmla="*/ 49 w 59"/>
                  <a:gd name="T11" fmla="*/ 12 h 37"/>
                  <a:gd name="T12" fmla="*/ 56 w 59"/>
                  <a:gd name="T13" fmla="*/ 6 h 37"/>
                  <a:gd name="T14" fmla="*/ 59 w 59"/>
                  <a:gd name="T15" fmla="*/ 3 h 37"/>
                  <a:gd name="T16" fmla="*/ 59 w 59"/>
                  <a:gd name="T17" fmla="*/ 0 h 37"/>
                  <a:gd name="T18" fmla="*/ 55 w 59"/>
                  <a:gd name="T19" fmla="*/ 0 h 37"/>
                  <a:gd name="T20" fmla="*/ 47 w 59"/>
                  <a:gd name="T21" fmla="*/ 3 h 37"/>
                  <a:gd name="T22" fmla="*/ 40 w 59"/>
                  <a:gd name="T23" fmla="*/ 9 h 37"/>
                  <a:gd name="T24" fmla="*/ 30 w 59"/>
                  <a:gd name="T25" fmla="*/ 15 h 37"/>
                  <a:gd name="T26" fmla="*/ 21 w 59"/>
                  <a:gd name="T27" fmla="*/ 23 h 37"/>
                  <a:gd name="T28" fmla="*/ 12 w 59"/>
                  <a:gd name="T29" fmla="*/ 29 h 37"/>
                  <a:gd name="T30" fmla="*/ 4 w 59"/>
                  <a:gd name="T31" fmla="*/ 34 h 37"/>
                  <a:gd name="T32" fmla="*/ 0 w 59"/>
                  <a:gd name="T33" fmla="*/ 37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7"/>
                  <a:gd name="T53" fmla="*/ 59 w 5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7">
                    <a:moveTo>
                      <a:pt x="0" y="37"/>
                    </a:moveTo>
                    <a:lnTo>
                      <a:pt x="7" y="33"/>
                    </a:lnTo>
                    <a:lnTo>
                      <a:pt x="18" y="29"/>
                    </a:lnTo>
                    <a:lnTo>
                      <a:pt x="28" y="23"/>
                    </a:lnTo>
                    <a:lnTo>
                      <a:pt x="38" y="17"/>
                    </a:lnTo>
                    <a:lnTo>
                      <a:pt x="49" y="12"/>
                    </a:lnTo>
                    <a:lnTo>
                      <a:pt x="56" y="6"/>
                    </a:lnTo>
                    <a:lnTo>
                      <a:pt x="59" y="3"/>
                    </a:lnTo>
                    <a:lnTo>
                      <a:pt x="59" y="0"/>
                    </a:lnTo>
                    <a:lnTo>
                      <a:pt x="55" y="0"/>
                    </a:lnTo>
                    <a:lnTo>
                      <a:pt x="47" y="3"/>
                    </a:lnTo>
                    <a:lnTo>
                      <a:pt x="40" y="9"/>
                    </a:lnTo>
                    <a:lnTo>
                      <a:pt x="30" y="15"/>
                    </a:lnTo>
                    <a:lnTo>
                      <a:pt x="21" y="23"/>
                    </a:lnTo>
                    <a:lnTo>
                      <a:pt x="12" y="29"/>
                    </a:lnTo>
                    <a:lnTo>
                      <a:pt x="4" y="34"/>
                    </a:lnTo>
                    <a:lnTo>
                      <a:pt x="0" y="3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62" name="Freeform 96"/>
              <p:cNvSpPr>
                <a:spLocks/>
              </p:cNvSpPr>
              <p:nvPr/>
            </p:nvSpPr>
            <p:spPr bwMode="auto">
              <a:xfrm>
                <a:off x="2192" y="1451"/>
                <a:ext cx="326" cy="77"/>
              </a:xfrm>
              <a:custGeom>
                <a:avLst/>
                <a:gdLst>
                  <a:gd name="T0" fmla="*/ 2 w 326"/>
                  <a:gd name="T1" fmla="*/ 13 h 77"/>
                  <a:gd name="T2" fmla="*/ 0 w 326"/>
                  <a:gd name="T3" fmla="*/ 10 h 77"/>
                  <a:gd name="T4" fmla="*/ 2 w 326"/>
                  <a:gd name="T5" fmla="*/ 7 h 77"/>
                  <a:gd name="T6" fmla="*/ 3 w 326"/>
                  <a:gd name="T7" fmla="*/ 4 h 77"/>
                  <a:gd name="T8" fmla="*/ 3 w 326"/>
                  <a:gd name="T9" fmla="*/ 0 h 77"/>
                  <a:gd name="T10" fmla="*/ 24 w 326"/>
                  <a:gd name="T11" fmla="*/ 17 h 77"/>
                  <a:gd name="T12" fmla="*/ 44 w 326"/>
                  <a:gd name="T13" fmla="*/ 31 h 77"/>
                  <a:gd name="T14" fmla="*/ 67 w 326"/>
                  <a:gd name="T15" fmla="*/ 43 h 77"/>
                  <a:gd name="T16" fmla="*/ 89 w 326"/>
                  <a:gd name="T17" fmla="*/ 51 h 77"/>
                  <a:gd name="T18" fmla="*/ 111 w 326"/>
                  <a:gd name="T19" fmla="*/ 59 h 77"/>
                  <a:gd name="T20" fmla="*/ 133 w 326"/>
                  <a:gd name="T21" fmla="*/ 63 h 77"/>
                  <a:gd name="T22" fmla="*/ 155 w 326"/>
                  <a:gd name="T23" fmla="*/ 65 h 77"/>
                  <a:gd name="T24" fmla="*/ 177 w 326"/>
                  <a:gd name="T25" fmla="*/ 66 h 77"/>
                  <a:gd name="T26" fmla="*/ 198 w 326"/>
                  <a:gd name="T27" fmla="*/ 66 h 77"/>
                  <a:gd name="T28" fmla="*/ 220 w 326"/>
                  <a:gd name="T29" fmla="*/ 65 h 77"/>
                  <a:gd name="T30" fmla="*/ 241 w 326"/>
                  <a:gd name="T31" fmla="*/ 62 h 77"/>
                  <a:gd name="T32" fmla="*/ 260 w 326"/>
                  <a:gd name="T33" fmla="*/ 59 h 77"/>
                  <a:gd name="T34" fmla="*/ 278 w 326"/>
                  <a:gd name="T35" fmla="*/ 56 h 77"/>
                  <a:gd name="T36" fmla="*/ 295 w 326"/>
                  <a:gd name="T37" fmla="*/ 53 h 77"/>
                  <a:gd name="T38" fmla="*/ 312 w 326"/>
                  <a:gd name="T39" fmla="*/ 48 h 77"/>
                  <a:gd name="T40" fmla="*/ 326 w 326"/>
                  <a:gd name="T41" fmla="*/ 46 h 77"/>
                  <a:gd name="T42" fmla="*/ 316 w 326"/>
                  <a:gd name="T43" fmla="*/ 53 h 77"/>
                  <a:gd name="T44" fmla="*/ 303 w 326"/>
                  <a:gd name="T45" fmla="*/ 59 h 77"/>
                  <a:gd name="T46" fmla="*/ 285 w 326"/>
                  <a:gd name="T47" fmla="*/ 65 h 77"/>
                  <a:gd name="T48" fmla="*/ 266 w 326"/>
                  <a:gd name="T49" fmla="*/ 69 h 77"/>
                  <a:gd name="T50" fmla="*/ 244 w 326"/>
                  <a:gd name="T51" fmla="*/ 74 h 77"/>
                  <a:gd name="T52" fmla="*/ 220 w 326"/>
                  <a:gd name="T53" fmla="*/ 75 h 77"/>
                  <a:gd name="T54" fmla="*/ 195 w 326"/>
                  <a:gd name="T55" fmla="*/ 77 h 77"/>
                  <a:gd name="T56" fmla="*/ 170 w 326"/>
                  <a:gd name="T57" fmla="*/ 75 h 77"/>
                  <a:gd name="T58" fmla="*/ 145 w 326"/>
                  <a:gd name="T59" fmla="*/ 74 h 77"/>
                  <a:gd name="T60" fmla="*/ 120 w 326"/>
                  <a:gd name="T61" fmla="*/ 71 h 77"/>
                  <a:gd name="T62" fmla="*/ 95 w 326"/>
                  <a:gd name="T63" fmla="*/ 66 h 77"/>
                  <a:gd name="T64" fmla="*/ 71 w 326"/>
                  <a:gd name="T65" fmla="*/ 59 h 77"/>
                  <a:gd name="T66" fmla="*/ 50 w 326"/>
                  <a:gd name="T67" fmla="*/ 50 h 77"/>
                  <a:gd name="T68" fmla="*/ 31 w 326"/>
                  <a:gd name="T69" fmla="*/ 40 h 77"/>
                  <a:gd name="T70" fmla="*/ 15 w 326"/>
                  <a:gd name="T71" fmla="*/ 28 h 77"/>
                  <a:gd name="T72" fmla="*/ 2 w 326"/>
                  <a:gd name="T73" fmla="*/ 13 h 7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77"/>
                  <a:gd name="T113" fmla="*/ 326 w 326"/>
                  <a:gd name="T114" fmla="*/ 77 h 7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77">
                    <a:moveTo>
                      <a:pt x="2" y="13"/>
                    </a:moveTo>
                    <a:lnTo>
                      <a:pt x="0" y="10"/>
                    </a:lnTo>
                    <a:lnTo>
                      <a:pt x="2" y="7"/>
                    </a:lnTo>
                    <a:lnTo>
                      <a:pt x="3" y="4"/>
                    </a:lnTo>
                    <a:lnTo>
                      <a:pt x="3" y="0"/>
                    </a:lnTo>
                    <a:lnTo>
                      <a:pt x="24" y="17"/>
                    </a:lnTo>
                    <a:lnTo>
                      <a:pt x="44" y="31"/>
                    </a:lnTo>
                    <a:lnTo>
                      <a:pt x="67" y="43"/>
                    </a:lnTo>
                    <a:lnTo>
                      <a:pt x="89" y="51"/>
                    </a:lnTo>
                    <a:lnTo>
                      <a:pt x="111" y="59"/>
                    </a:lnTo>
                    <a:lnTo>
                      <a:pt x="133" y="63"/>
                    </a:lnTo>
                    <a:lnTo>
                      <a:pt x="155" y="65"/>
                    </a:lnTo>
                    <a:lnTo>
                      <a:pt x="177" y="66"/>
                    </a:lnTo>
                    <a:lnTo>
                      <a:pt x="198" y="66"/>
                    </a:lnTo>
                    <a:lnTo>
                      <a:pt x="220" y="65"/>
                    </a:lnTo>
                    <a:lnTo>
                      <a:pt x="241" y="62"/>
                    </a:lnTo>
                    <a:lnTo>
                      <a:pt x="260" y="59"/>
                    </a:lnTo>
                    <a:lnTo>
                      <a:pt x="278" y="56"/>
                    </a:lnTo>
                    <a:lnTo>
                      <a:pt x="295" y="53"/>
                    </a:lnTo>
                    <a:lnTo>
                      <a:pt x="312" y="48"/>
                    </a:lnTo>
                    <a:lnTo>
                      <a:pt x="326" y="46"/>
                    </a:lnTo>
                    <a:lnTo>
                      <a:pt x="316" y="53"/>
                    </a:lnTo>
                    <a:lnTo>
                      <a:pt x="303" y="59"/>
                    </a:lnTo>
                    <a:lnTo>
                      <a:pt x="285" y="65"/>
                    </a:lnTo>
                    <a:lnTo>
                      <a:pt x="266" y="69"/>
                    </a:lnTo>
                    <a:lnTo>
                      <a:pt x="244" y="74"/>
                    </a:lnTo>
                    <a:lnTo>
                      <a:pt x="220" y="75"/>
                    </a:lnTo>
                    <a:lnTo>
                      <a:pt x="195" y="77"/>
                    </a:lnTo>
                    <a:lnTo>
                      <a:pt x="170" y="75"/>
                    </a:lnTo>
                    <a:lnTo>
                      <a:pt x="145" y="74"/>
                    </a:lnTo>
                    <a:lnTo>
                      <a:pt x="120" y="71"/>
                    </a:lnTo>
                    <a:lnTo>
                      <a:pt x="95" y="66"/>
                    </a:lnTo>
                    <a:lnTo>
                      <a:pt x="71" y="59"/>
                    </a:lnTo>
                    <a:lnTo>
                      <a:pt x="50" y="50"/>
                    </a:lnTo>
                    <a:lnTo>
                      <a:pt x="31" y="40"/>
                    </a:lnTo>
                    <a:lnTo>
                      <a:pt x="15" y="28"/>
                    </a:lnTo>
                    <a:lnTo>
                      <a:pt x="2"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63" name="Freeform 97"/>
              <p:cNvSpPr>
                <a:spLocks/>
              </p:cNvSpPr>
              <p:nvPr/>
            </p:nvSpPr>
            <p:spPr bwMode="auto">
              <a:xfrm>
                <a:off x="2467" y="1446"/>
                <a:ext cx="40" cy="67"/>
              </a:xfrm>
              <a:custGeom>
                <a:avLst/>
                <a:gdLst>
                  <a:gd name="T0" fmla="*/ 0 w 40"/>
                  <a:gd name="T1" fmla="*/ 67 h 67"/>
                  <a:gd name="T2" fmla="*/ 7 w 40"/>
                  <a:gd name="T3" fmla="*/ 61 h 67"/>
                  <a:gd name="T4" fmla="*/ 16 w 40"/>
                  <a:gd name="T5" fmla="*/ 52 h 67"/>
                  <a:gd name="T6" fmla="*/ 23 w 40"/>
                  <a:gd name="T7" fmla="*/ 42 h 67"/>
                  <a:gd name="T8" fmla="*/ 31 w 40"/>
                  <a:gd name="T9" fmla="*/ 30 h 67"/>
                  <a:gd name="T10" fmla="*/ 35 w 40"/>
                  <a:gd name="T11" fmla="*/ 19 h 67"/>
                  <a:gd name="T12" fmla="*/ 38 w 40"/>
                  <a:gd name="T13" fmla="*/ 11 h 67"/>
                  <a:gd name="T14" fmla="*/ 40 w 40"/>
                  <a:gd name="T15" fmla="*/ 3 h 67"/>
                  <a:gd name="T16" fmla="*/ 38 w 40"/>
                  <a:gd name="T17" fmla="*/ 0 h 67"/>
                  <a:gd name="T18" fmla="*/ 31 w 40"/>
                  <a:gd name="T19" fmla="*/ 6 h 67"/>
                  <a:gd name="T20" fmla="*/ 23 w 40"/>
                  <a:gd name="T21" fmla="*/ 24 h 67"/>
                  <a:gd name="T22" fmla="*/ 13 w 40"/>
                  <a:gd name="T23" fmla="*/ 48 h 67"/>
                  <a:gd name="T24" fmla="*/ 0 w 40"/>
                  <a:gd name="T25" fmla="*/ 6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67"/>
                  <a:gd name="T41" fmla="*/ 40 w 40"/>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67">
                    <a:moveTo>
                      <a:pt x="0" y="67"/>
                    </a:moveTo>
                    <a:lnTo>
                      <a:pt x="7" y="61"/>
                    </a:lnTo>
                    <a:lnTo>
                      <a:pt x="16" y="52"/>
                    </a:lnTo>
                    <a:lnTo>
                      <a:pt x="23" y="42"/>
                    </a:lnTo>
                    <a:lnTo>
                      <a:pt x="31" y="30"/>
                    </a:lnTo>
                    <a:lnTo>
                      <a:pt x="35" y="19"/>
                    </a:lnTo>
                    <a:lnTo>
                      <a:pt x="38" y="11"/>
                    </a:lnTo>
                    <a:lnTo>
                      <a:pt x="40" y="3"/>
                    </a:lnTo>
                    <a:lnTo>
                      <a:pt x="38" y="0"/>
                    </a:lnTo>
                    <a:lnTo>
                      <a:pt x="31" y="6"/>
                    </a:lnTo>
                    <a:lnTo>
                      <a:pt x="23" y="24"/>
                    </a:lnTo>
                    <a:lnTo>
                      <a:pt x="13" y="48"/>
                    </a:lnTo>
                    <a:lnTo>
                      <a:pt x="0" y="6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64" name="Freeform 98"/>
              <p:cNvSpPr>
                <a:spLocks/>
              </p:cNvSpPr>
              <p:nvPr/>
            </p:nvSpPr>
            <p:spPr bwMode="auto">
              <a:xfrm>
                <a:off x="2436" y="1437"/>
                <a:ext cx="59" cy="82"/>
              </a:xfrm>
              <a:custGeom>
                <a:avLst/>
                <a:gdLst>
                  <a:gd name="T0" fmla="*/ 59 w 59"/>
                  <a:gd name="T1" fmla="*/ 0 h 82"/>
                  <a:gd name="T2" fmla="*/ 59 w 59"/>
                  <a:gd name="T3" fmla="*/ 5 h 82"/>
                  <a:gd name="T4" fmla="*/ 57 w 59"/>
                  <a:gd name="T5" fmla="*/ 12 h 82"/>
                  <a:gd name="T6" fmla="*/ 51 w 59"/>
                  <a:gd name="T7" fmla="*/ 24 h 82"/>
                  <a:gd name="T8" fmla="*/ 44 w 59"/>
                  <a:gd name="T9" fmla="*/ 37 h 82"/>
                  <a:gd name="T10" fmla="*/ 35 w 59"/>
                  <a:gd name="T11" fmla="*/ 52 h 82"/>
                  <a:gd name="T12" fmla="*/ 25 w 59"/>
                  <a:gd name="T13" fmla="*/ 64 h 82"/>
                  <a:gd name="T14" fmla="*/ 11 w 59"/>
                  <a:gd name="T15" fmla="*/ 74 h 82"/>
                  <a:gd name="T16" fmla="*/ 0 w 59"/>
                  <a:gd name="T17" fmla="*/ 82 h 82"/>
                  <a:gd name="T18" fmla="*/ 7 w 59"/>
                  <a:gd name="T19" fmla="*/ 73 h 82"/>
                  <a:gd name="T20" fmla="*/ 14 w 59"/>
                  <a:gd name="T21" fmla="*/ 61 h 82"/>
                  <a:gd name="T22" fmla="*/ 23 w 59"/>
                  <a:gd name="T23" fmla="*/ 48 h 82"/>
                  <a:gd name="T24" fmla="*/ 32 w 59"/>
                  <a:gd name="T25" fmla="*/ 33 h 82"/>
                  <a:gd name="T26" fmla="*/ 41 w 59"/>
                  <a:gd name="T27" fmla="*/ 20 h 82"/>
                  <a:gd name="T28" fmla="*/ 48 w 59"/>
                  <a:gd name="T29" fmla="*/ 9 h 82"/>
                  <a:gd name="T30" fmla="*/ 54 w 59"/>
                  <a:gd name="T31" fmla="*/ 2 h 82"/>
                  <a:gd name="T32" fmla="*/ 59 w 59"/>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82"/>
                  <a:gd name="T53" fmla="*/ 59 w 59"/>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82">
                    <a:moveTo>
                      <a:pt x="59" y="0"/>
                    </a:moveTo>
                    <a:lnTo>
                      <a:pt x="59" y="5"/>
                    </a:lnTo>
                    <a:lnTo>
                      <a:pt x="57" y="12"/>
                    </a:lnTo>
                    <a:lnTo>
                      <a:pt x="51" y="24"/>
                    </a:lnTo>
                    <a:lnTo>
                      <a:pt x="44" y="37"/>
                    </a:lnTo>
                    <a:lnTo>
                      <a:pt x="35" y="52"/>
                    </a:lnTo>
                    <a:lnTo>
                      <a:pt x="25" y="64"/>
                    </a:lnTo>
                    <a:lnTo>
                      <a:pt x="11" y="74"/>
                    </a:lnTo>
                    <a:lnTo>
                      <a:pt x="0" y="82"/>
                    </a:lnTo>
                    <a:lnTo>
                      <a:pt x="7" y="73"/>
                    </a:lnTo>
                    <a:lnTo>
                      <a:pt x="14" y="61"/>
                    </a:lnTo>
                    <a:lnTo>
                      <a:pt x="23" y="48"/>
                    </a:lnTo>
                    <a:lnTo>
                      <a:pt x="32" y="33"/>
                    </a:lnTo>
                    <a:lnTo>
                      <a:pt x="41" y="20"/>
                    </a:lnTo>
                    <a:lnTo>
                      <a:pt x="48" y="9"/>
                    </a:lnTo>
                    <a:lnTo>
                      <a:pt x="54" y="2"/>
                    </a:lnTo>
                    <a:lnTo>
                      <a:pt x="5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65" name="Freeform 99"/>
              <p:cNvSpPr>
                <a:spLocks/>
              </p:cNvSpPr>
              <p:nvPr/>
            </p:nvSpPr>
            <p:spPr bwMode="auto">
              <a:xfrm>
                <a:off x="2377" y="1430"/>
                <a:ext cx="76" cy="95"/>
              </a:xfrm>
              <a:custGeom>
                <a:avLst/>
                <a:gdLst>
                  <a:gd name="T0" fmla="*/ 75 w 76"/>
                  <a:gd name="T1" fmla="*/ 0 h 95"/>
                  <a:gd name="T2" fmla="*/ 76 w 76"/>
                  <a:gd name="T3" fmla="*/ 4 h 95"/>
                  <a:gd name="T4" fmla="*/ 72 w 76"/>
                  <a:gd name="T5" fmla="*/ 15 h 95"/>
                  <a:gd name="T6" fmla="*/ 65 w 76"/>
                  <a:gd name="T7" fmla="*/ 28 h 95"/>
                  <a:gd name="T8" fmla="*/ 53 w 76"/>
                  <a:gd name="T9" fmla="*/ 44 h 95"/>
                  <a:gd name="T10" fmla="*/ 41 w 76"/>
                  <a:gd name="T11" fmla="*/ 61 h 95"/>
                  <a:gd name="T12" fmla="*/ 26 w 76"/>
                  <a:gd name="T13" fmla="*/ 75 h 95"/>
                  <a:gd name="T14" fmla="*/ 13 w 76"/>
                  <a:gd name="T15" fmla="*/ 87 h 95"/>
                  <a:gd name="T16" fmla="*/ 0 w 76"/>
                  <a:gd name="T17" fmla="*/ 95 h 95"/>
                  <a:gd name="T18" fmla="*/ 6 w 76"/>
                  <a:gd name="T19" fmla="*/ 87 h 95"/>
                  <a:gd name="T20" fmla="*/ 14 w 76"/>
                  <a:gd name="T21" fmla="*/ 74 h 95"/>
                  <a:gd name="T22" fmla="*/ 25 w 76"/>
                  <a:gd name="T23" fmla="*/ 59 h 95"/>
                  <a:gd name="T24" fmla="*/ 38 w 76"/>
                  <a:gd name="T25" fmla="*/ 41 h 95"/>
                  <a:gd name="T26" fmla="*/ 50 w 76"/>
                  <a:gd name="T27" fmla="*/ 25 h 95"/>
                  <a:gd name="T28" fmla="*/ 60 w 76"/>
                  <a:gd name="T29" fmla="*/ 10 h 95"/>
                  <a:gd name="T30" fmla="*/ 69 w 76"/>
                  <a:gd name="T31" fmla="*/ 1 h 95"/>
                  <a:gd name="T32" fmla="*/ 75 w 76"/>
                  <a:gd name="T33" fmla="*/ 0 h 9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95"/>
                  <a:gd name="T53" fmla="*/ 76 w 76"/>
                  <a:gd name="T54" fmla="*/ 95 h 9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95">
                    <a:moveTo>
                      <a:pt x="75" y="0"/>
                    </a:moveTo>
                    <a:lnTo>
                      <a:pt x="76" y="4"/>
                    </a:lnTo>
                    <a:lnTo>
                      <a:pt x="72" y="15"/>
                    </a:lnTo>
                    <a:lnTo>
                      <a:pt x="65" y="28"/>
                    </a:lnTo>
                    <a:lnTo>
                      <a:pt x="53" y="44"/>
                    </a:lnTo>
                    <a:lnTo>
                      <a:pt x="41" y="61"/>
                    </a:lnTo>
                    <a:lnTo>
                      <a:pt x="26" y="75"/>
                    </a:lnTo>
                    <a:lnTo>
                      <a:pt x="13" y="87"/>
                    </a:lnTo>
                    <a:lnTo>
                      <a:pt x="0" y="95"/>
                    </a:lnTo>
                    <a:lnTo>
                      <a:pt x="6" y="87"/>
                    </a:lnTo>
                    <a:lnTo>
                      <a:pt x="14" y="74"/>
                    </a:lnTo>
                    <a:lnTo>
                      <a:pt x="25" y="59"/>
                    </a:lnTo>
                    <a:lnTo>
                      <a:pt x="38" y="41"/>
                    </a:lnTo>
                    <a:lnTo>
                      <a:pt x="50" y="25"/>
                    </a:lnTo>
                    <a:lnTo>
                      <a:pt x="60" y="10"/>
                    </a:lnTo>
                    <a:lnTo>
                      <a:pt x="69" y="1"/>
                    </a:lnTo>
                    <a:lnTo>
                      <a:pt x="7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66" name="Freeform 100"/>
              <p:cNvSpPr>
                <a:spLocks/>
              </p:cNvSpPr>
              <p:nvPr/>
            </p:nvSpPr>
            <p:spPr bwMode="auto">
              <a:xfrm>
                <a:off x="2318" y="1418"/>
                <a:ext cx="69" cy="104"/>
              </a:xfrm>
              <a:custGeom>
                <a:avLst/>
                <a:gdLst>
                  <a:gd name="T0" fmla="*/ 67 w 69"/>
                  <a:gd name="T1" fmla="*/ 0 h 104"/>
                  <a:gd name="T2" fmla="*/ 69 w 69"/>
                  <a:gd name="T3" fmla="*/ 6 h 104"/>
                  <a:gd name="T4" fmla="*/ 66 w 69"/>
                  <a:gd name="T5" fmla="*/ 18 h 104"/>
                  <a:gd name="T6" fmla="*/ 59 w 69"/>
                  <a:gd name="T7" fmla="*/ 33 h 104"/>
                  <a:gd name="T8" fmla="*/ 48 w 69"/>
                  <a:gd name="T9" fmla="*/ 50 h 104"/>
                  <a:gd name="T10" fmla="*/ 36 w 69"/>
                  <a:gd name="T11" fmla="*/ 68 h 104"/>
                  <a:gd name="T12" fmla="*/ 25 w 69"/>
                  <a:gd name="T13" fmla="*/ 84 h 104"/>
                  <a:gd name="T14" fmla="*/ 11 w 69"/>
                  <a:gd name="T15" fmla="*/ 96 h 104"/>
                  <a:gd name="T16" fmla="*/ 0 w 69"/>
                  <a:gd name="T17" fmla="*/ 104 h 104"/>
                  <a:gd name="T18" fmla="*/ 4 w 69"/>
                  <a:gd name="T19" fmla="*/ 96 h 104"/>
                  <a:gd name="T20" fmla="*/ 11 w 69"/>
                  <a:gd name="T21" fmla="*/ 81 h 104"/>
                  <a:gd name="T22" fmla="*/ 22 w 69"/>
                  <a:gd name="T23" fmla="*/ 65 h 104"/>
                  <a:gd name="T24" fmla="*/ 32 w 69"/>
                  <a:gd name="T25" fmla="*/ 46 h 104"/>
                  <a:gd name="T26" fmla="*/ 44 w 69"/>
                  <a:gd name="T27" fmla="*/ 28 h 104"/>
                  <a:gd name="T28" fmla="*/ 54 w 69"/>
                  <a:gd name="T29" fmla="*/ 13 h 104"/>
                  <a:gd name="T30" fmla="*/ 62 w 69"/>
                  <a:gd name="T31" fmla="*/ 3 h 104"/>
                  <a:gd name="T32" fmla="*/ 67 w 69"/>
                  <a:gd name="T33" fmla="*/ 0 h 10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104"/>
                  <a:gd name="T53" fmla="*/ 69 w 69"/>
                  <a:gd name="T54" fmla="*/ 104 h 10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104">
                    <a:moveTo>
                      <a:pt x="67" y="0"/>
                    </a:moveTo>
                    <a:lnTo>
                      <a:pt x="69" y="6"/>
                    </a:lnTo>
                    <a:lnTo>
                      <a:pt x="66" y="18"/>
                    </a:lnTo>
                    <a:lnTo>
                      <a:pt x="59" y="33"/>
                    </a:lnTo>
                    <a:lnTo>
                      <a:pt x="48" y="50"/>
                    </a:lnTo>
                    <a:lnTo>
                      <a:pt x="36" y="68"/>
                    </a:lnTo>
                    <a:lnTo>
                      <a:pt x="25" y="84"/>
                    </a:lnTo>
                    <a:lnTo>
                      <a:pt x="11" y="96"/>
                    </a:lnTo>
                    <a:lnTo>
                      <a:pt x="0" y="104"/>
                    </a:lnTo>
                    <a:lnTo>
                      <a:pt x="4" y="96"/>
                    </a:lnTo>
                    <a:lnTo>
                      <a:pt x="11" y="81"/>
                    </a:lnTo>
                    <a:lnTo>
                      <a:pt x="22" y="65"/>
                    </a:lnTo>
                    <a:lnTo>
                      <a:pt x="32" y="46"/>
                    </a:lnTo>
                    <a:lnTo>
                      <a:pt x="44" y="28"/>
                    </a:lnTo>
                    <a:lnTo>
                      <a:pt x="54" y="13"/>
                    </a:lnTo>
                    <a:lnTo>
                      <a:pt x="62" y="3"/>
                    </a:lnTo>
                    <a:lnTo>
                      <a:pt x="6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67" name="Freeform 101"/>
              <p:cNvSpPr>
                <a:spLocks/>
              </p:cNvSpPr>
              <p:nvPr/>
            </p:nvSpPr>
            <p:spPr bwMode="auto">
              <a:xfrm>
                <a:off x="2294" y="1418"/>
                <a:ext cx="59" cy="93"/>
              </a:xfrm>
              <a:custGeom>
                <a:avLst/>
                <a:gdLst>
                  <a:gd name="T0" fmla="*/ 59 w 59"/>
                  <a:gd name="T1" fmla="*/ 0 h 93"/>
                  <a:gd name="T2" fmla="*/ 59 w 59"/>
                  <a:gd name="T3" fmla="*/ 5 h 93"/>
                  <a:gd name="T4" fmla="*/ 56 w 59"/>
                  <a:gd name="T5" fmla="*/ 15 h 93"/>
                  <a:gd name="T6" fmla="*/ 49 w 59"/>
                  <a:gd name="T7" fmla="*/ 28 h 93"/>
                  <a:gd name="T8" fmla="*/ 41 w 59"/>
                  <a:gd name="T9" fmla="*/ 45 h 93"/>
                  <a:gd name="T10" fmla="*/ 31 w 59"/>
                  <a:gd name="T11" fmla="*/ 62 h 93"/>
                  <a:gd name="T12" fmla="*/ 19 w 59"/>
                  <a:gd name="T13" fmla="*/ 77 h 93"/>
                  <a:gd name="T14" fmla="*/ 9 w 59"/>
                  <a:gd name="T15" fmla="*/ 87 h 93"/>
                  <a:gd name="T16" fmla="*/ 0 w 59"/>
                  <a:gd name="T17" fmla="*/ 93 h 93"/>
                  <a:gd name="T18" fmla="*/ 4 w 59"/>
                  <a:gd name="T19" fmla="*/ 84 h 93"/>
                  <a:gd name="T20" fmla="*/ 12 w 59"/>
                  <a:gd name="T21" fmla="*/ 71 h 93"/>
                  <a:gd name="T22" fmla="*/ 19 w 59"/>
                  <a:gd name="T23" fmla="*/ 55 h 93"/>
                  <a:gd name="T24" fmla="*/ 28 w 59"/>
                  <a:gd name="T25" fmla="*/ 37 h 93"/>
                  <a:gd name="T26" fmla="*/ 37 w 59"/>
                  <a:gd name="T27" fmla="*/ 22 h 93"/>
                  <a:gd name="T28" fmla="*/ 46 w 59"/>
                  <a:gd name="T29" fmla="*/ 9 h 93"/>
                  <a:gd name="T30" fmla="*/ 53 w 59"/>
                  <a:gd name="T31" fmla="*/ 2 h 93"/>
                  <a:gd name="T32" fmla="*/ 59 w 59"/>
                  <a:gd name="T33" fmla="*/ 0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93"/>
                  <a:gd name="T53" fmla="*/ 59 w 59"/>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93">
                    <a:moveTo>
                      <a:pt x="59" y="0"/>
                    </a:moveTo>
                    <a:lnTo>
                      <a:pt x="59" y="5"/>
                    </a:lnTo>
                    <a:lnTo>
                      <a:pt x="56" y="15"/>
                    </a:lnTo>
                    <a:lnTo>
                      <a:pt x="49" y="28"/>
                    </a:lnTo>
                    <a:lnTo>
                      <a:pt x="41" y="45"/>
                    </a:lnTo>
                    <a:lnTo>
                      <a:pt x="31" y="62"/>
                    </a:lnTo>
                    <a:lnTo>
                      <a:pt x="19" y="77"/>
                    </a:lnTo>
                    <a:lnTo>
                      <a:pt x="9" y="87"/>
                    </a:lnTo>
                    <a:lnTo>
                      <a:pt x="0" y="93"/>
                    </a:lnTo>
                    <a:lnTo>
                      <a:pt x="4" y="84"/>
                    </a:lnTo>
                    <a:lnTo>
                      <a:pt x="12" y="71"/>
                    </a:lnTo>
                    <a:lnTo>
                      <a:pt x="19" y="55"/>
                    </a:lnTo>
                    <a:lnTo>
                      <a:pt x="28" y="37"/>
                    </a:lnTo>
                    <a:lnTo>
                      <a:pt x="37" y="22"/>
                    </a:lnTo>
                    <a:lnTo>
                      <a:pt x="46" y="9"/>
                    </a:lnTo>
                    <a:lnTo>
                      <a:pt x="53" y="2"/>
                    </a:lnTo>
                    <a:lnTo>
                      <a:pt x="5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68" name="Freeform 102"/>
              <p:cNvSpPr>
                <a:spLocks/>
              </p:cNvSpPr>
              <p:nvPr/>
            </p:nvSpPr>
            <p:spPr bwMode="auto">
              <a:xfrm>
                <a:off x="2247" y="1423"/>
                <a:ext cx="50" cy="78"/>
              </a:xfrm>
              <a:custGeom>
                <a:avLst/>
                <a:gdLst>
                  <a:gd name="T0" fmla="*/ 48 w 50"/>
                  <a:gd name="T1" fmla="*/ 0 h 78"/>
                  <a:gd name="T2" fmla="*/ 50 w 50"/>
                  <a:gd name="T3" fmla="*/ 4 h 78"/>
                  <a:gd name="T4" fmla="*/ 48 w 50"/>
                  <a:gd name="T5" fmla="*/ 13 h 78"/>
                  <a:gd name="T6" fmla="*/ 45 w 50"/>
                  <a:gd name="T7" fmla="*/ 25 h 78"/>
                  <a:gd name="T8" fmla="*/ 40 w 50"/>
                  <a:gd name="T9" fmla="*/ 37 h 78"/>
                  <a:gd name="T10" fmla="*/ 32 w 50"/>
                  <a:gd name="T11" fmla="*/ 50 h 78"/>
                  <a:gd name="T12" fmla="*/ 22 w 50"/>
                  <a:gd name="T13" fmla="*/ 62 h 78"/>
                  <a:gd name="T14" fmla="*/ 12 w 50"/>
                  <a:gd name="T15" fmla="*/ 72 h 78"/>
                  <a:gd name="T16" fmla="*/ 0 w 50"/>
                  <a:gd name="T17" fmla="*/ 78 h 78"/>
                  <a:gd name="T18" fmla="*/ 6 w 50"/>
                  <a:gd name="T19" fmla="*/ 71 h 78"/>
                  <a:gd name="T20" fmla="*/ 12 w 50"/>
                  <a:gd name="T21" fmla="*/ 59 h 78"/>
                  <a:gd name="T22" fmla="*/ 19 w 50"/>
                  <a:gd name="T23" fmla="*/ 45 h 78"/>
                  <a:gd name="T24" fmla="*/ 26 w 50"/>
                  <a:gd name="T25" fmla="*/ 32 h 78"/>
                  <a:gd name="T26" fmla="*/ 32 w 50"/>
                  <a:gd name="T27" fmla="*/ 19 h 78"/>
                  <a:gd name="T28" fmla="*/ 40 w 50"/>
                  <a:gd name="T29" fmla="*/ 8 h 78"/>
                  <a:gd name="T30" fmla="*/ 44 w 50"/>
                  <a:gd name="T31" fmla="*/ 1 h 78"/>
                  <a:gd name="T32" fmla="*/ 48 w 50"/>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78"/>
                  <a:gd name="T53" fmla="*/ 50 w 50"/>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78">
                    <a:moveTo>
                      <a:pt x="48" y="0"/>
                    </a:moveTo>
                    <a:lnTo>
                      <a:pt x="50" y="4"/>
                    </a:lnTo>
                    <a:lnTo>
                      <a:pt x="48" y="13"/>
                    </a:lnTo>
                    <a:lnTo>
                      <a:pt x="45" y="25"/>
                    </a:lnTo>
                    <a:lnTo>
                      <a:pt x="40" y="37"/>
                    </a:lnTo>
                    <a:lnTo>
                      <a:pt x="32" y="50"/>
                    </a:lnTo>
                    <a:lnTo>
                      <a:pt x="22" y="62"/>
                    </a:lnTo>
                    <a:lnTo>
                      <a:pt x="12" y="72"/>
                    </a:lnTo>
                    <a:lnTo>
                      <a:pt x="0" y="78"/>
                    </a:lnTo>
                    <a:lnTo>
                      <a:pt x="6" y="71"/>
                    </a:lnTo>
                    <a:lnTo>
                      <a:pt x="12" y="59"/>
                    </a:lnTo>
                    <a:lnTo>
                      <a:pt x="19" y="45"/>
                    </a:lnTo>
                    <a:lnTo>
                      <a:pt x="26" y="32"/>
                    </a:lnTo>
                    <a:lnTo>
                      <a:pt x="32" y="19"/>
                    </a:lnTo>
                    <a:lnTo>
                      <a:pt x="40" y="8"/>
                    </a:lnTo>
                    <a:lnTo>
                      <a:pt x="44" y="1"/>
                    </a:lnTo>
                    <a:lnTo>
                      <a:pt x="4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69" name="Freeform 103"/>
              <p:cNvSpPr>
                <a:spLocks/>
              </p:cNvSpPr>
              <p:nvPr/>
            </p:nvSpPr>
            <p:spPr bwMode="auto">
              <a:xfrm>
                <a:off x="2205" y="1414"/>
                <a:ext cx="14" cy="46"/>
              </a:xfrm>
              <a:custGeom>
                <a:avLst/>
                <a:gdLst>
                  <a:gd name="T0" fmla="*/ 8 w 14"/>
                  <a:gd name="T1" fmla="*/ 0 h 46"/>
                  <a:gd name="T2" fmla="*/ 12 w 14"/>
                  <a:gd name="T3" fmla="*/ 7 h 46"/>
                  <a:gd name="T4" fmla="*/ 14 w 14"/>
                  <a:gd name="T5" fmla="*/ 22 h 46"/>
                  <a:gd name="T6" fmla="*/ 9 w 14"/>
                  <a:gd name="T7" fmla="*/ 37 h 46"/>
                  <a:gd name="T8" fmla="*/ 0 w 14"/>
                  <a:gd name="T9" fmla="*/ 46 h 46"/>
                  <a:gd name="T10" fmla="*/ 5 w 14"/>
                  <a:gd name="T11" fmla="*/ 32 h 46"/>
                  <a:gd name="T12" fmla="*/ 5 w 14"/>
                  <a:gd name="T13" fmla="*/ 16 h 46"/>
                  <a:gd name="T14" fmla="*/ 3 w 14"/>
                  <a:gd name="T15" fmla="*/ 3 h 46"/>
                  <a:gd name="T16" fmla="*/ 8 w 14"/>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6"/>
                  <a:gd name="T29" fmla="*/ 14 w 14"/>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6">
                    <a:moveTo>
                      <a:pt x="8" y="0"/>
                    </a:moveTo>
                    <a:lnTo>
                      <a:pt x="12" y="7"/>
                    </a:lnTo>
                    <a:lnTo>
                      <a:pt x="14" y="22"/>
                    </a:lnTo>
                    <a:lnTo>
                      <a:pt x="9" y="37"/>
                    </a:lnTo>
                    <a:lnTo>
                      <a:pt x="0" y="46"/>
                    </a:lnTo>
                    <a:lnTo>
                      <a:pt x="5" y="32"/>
                    </a:lnTo>
                    <a:lnTo>
                      <a:pt x="5" y="16"/>
                    </a:lnTo>
                    <a:lnTo>
                      <a:pt x="3" y="3"/>
                    </a:lnTo>
                    <a:lnTo>
                      <a:pt x="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70" name="Freeform 104"/>
              <p:cNvSpPr>
                <a:spLocks/>
              </p:cNvSpPr>
              <p:nvPr/>
            </p:nvSpPr>
            <p:spPr bwMode="auto">
              <a:xfrm>
                <a:off x="2403" y="1436"/>
                <a:ext cx="68" cy="87"/>
              </a:xfrm>
              <a:custGeom>
                <a:avLst/>
                <a:gdLst>
                  <a:gd name="T0" fmla="*/ 67 w 68"/>
                  <a:gd name="T1" fmla="*/ 0 h 87"/>
                  <a:gd name="T2" fmla="*/ 68 w 68"/>
                  <a:gd name="T3" fmla="*/ 4 h 87"/>
                  <a:gd name="T4" fmla="*/ 65 w 68"/>
                  <a:gd name="T5" fmla="*/ 15 h 87"/>
                  <a:gd name="T6" fmla="*/ 59 w 68"/>
                  <a:gd name="T7" fmla="*/ 27 h 87"/>
                  <a:gd name="T8" fmla="*/ 50 w 68"/>
                  <a:gd name="T9" fmla="*/ 41 h 87"/>
                  <a:gd name="T10" fmla="*/ 39 w 68"/>
                  <a:gd name="T11" fmla="*/ 55 h 87"/>
                  <a:gd name="T12" fmla="*/ 27 w 68"/>
                  <a:gd name="T13" fmla="*/ 69 h 87"/>
                  <a:gd name="T14" fmla="*/ 13 w 68"/>
                  <a:gd name="T15" fmla="*/ 80 h 87"/>
                  <a:gd name="T16" fmla="*/ 0 w 68"/>
                  <a:gd name="T17" fmla="*/ 87 h 87"/>
                  <a:gd name="T18" fmla="*/ 6 w 68"/>
                  <a:gd name="T19" fmla="*/ 80 h 87"/>
                  <a:gd name="T20" fmla="*/ 13 w 68"/>
                  <a:gd name="T21" fmla="*/ 68 h 87"/>
                  <a:gd name="T22" fmla="*/ 22 w 68"/>
                  <a:gd name="T23" fmla="*/ 53 h 87"/>
                  <a:gd name="T24" fmla="*/ 34 w 68"/>
                  <a:gd name="T25" fmla="*/ 38 h 87"/>
                  <a:gd name="T26" fmla="*/ 44 w 68"/>
                  <a:gd name="T27" fmla="*/ 24 h 87"/>
                  <a:gd name="T28" fmla="*/ 53 w 68"/>
                  <a:gd name="T29" fmla="*/ 10 h 87"/>
                  <a:gd name="T30" fmla="*/ 61 w 68"/>
                  <a:gd name="T31" fmla="*/ 1 h 87"/>
                  <a:gd name="T32" fmla="*/ 67 w 68"/>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87"/>
                  <a:gd name="T53" fmla="*/ 68 w 68"/>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87">
                    <a:moveTo>
                      <a:pt x="67" y="0"/>
                    </a:moveTo>
                    <a:lnTo>
                      <a:pt x="68" y="4"/>
                    </a:lnTo>
                    <a:lnTo>
                      <a:pt x="65" y="15"/>
                    </a:lnTo>
                    <a:lnTo>
                      <a:pt x="59" y="27"/>
                    </a:lnTo>
                    <a:lnTo>
                      <a:pt x="50" y="41"/>
                    </a:lnTo>
                    <a:lnTo>
                      <a:pt x="39" y="55"/>
                    </a:lnTo>
                    <a:lnTo>
                      <a:pt x="27" y="69"/>
                    </a:lnTo>
                    <a:lnTo>
                      <a:pt x="13" y="80"/>
                    </a:lnTo>
                    <a:lnTo>
                      <a:pt x="0" y="87"/>
                    </a:lnTo>
                    <a:lnTo>
                      <a:pt x="6" y="80"/>
                    </a:lnTo>
                    <a:lnTo>
                      <a:pt x="13" y="68"/>
                    </a:lnTo>
                    <a:lnTo>
                      <a:pt x="22" y="53"/>
                    </a:lnTo>
                    <a:lnTo>
                      <a:pt x="34" y="38"/>
                    </a:lnTo>
                    <a:lnTo>
                      <a:pt x="44" y="24"/>
                    </a:lnTo>
                    <a:lnTo>
                      <a:pt x="53" y="10"/>
                    </a:lnTo>
                    <a:lnTo>
                      <a:pt x="61" y="1"/>
                    </a:lnTo>
                    <a:lnTo>
                      <a:pt x="6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71" name="Freeform 105"/>
              <p:cNvSpPr>
                <a:spLocks/>
              </p:cNvSpPr>
              <p:nvPr/>
            </p:nvSpPr>
            <p:spPr bwMode="auto">
              <a:xfrm>
                <a:off x="2349" y="1424"/>
                <a:ext cx="66" cy="101"/>
              </a:xfrm>
              <a:custGeom>
                <a:avLst/>
                <a:gdLst>
                  <a:gd name="T0" fmla="*/ 65 w 66"/>
                  <a:gd name="T1" fmla="*/ 0 h 101"/>
                  <a:gd name="T2" fmla="*/ 66 w 66"/>
                  <a:gd name="T3" fmla="*/ 6 h 101"/>
                  <a:gd name="T4" fmla="*/ 63 w 66"/>
                  <a:gd name="T5" fmla="*/ 18 h 101"/>
                  <a:gd name="T6" fmla="*/ 57 w 66"/>
                  <a:gd name="T7" fmla="*/ 33 h 101"/>
                  <a:gd name="T8" fmla="*/ 48 w 66"/>
                  <a:gd name="T9" fmla="*/ 50 h 101"/>
                  <a:gd name="T10" fmla="*/ 36 w 66"/>
                  <a:gd name="T11" fmla="*/ 67 h 101"/>
                  <a:gd name="T12" fmla="*/ 23 w 66"/>
                  <a:gd name="T13" fmla="*/ 83 h 101"/>
                  <a:gd name="T14" fmla="*/ 11 w 66"/>
                  <a:gd name="T15" fmla="*/ 95 h 101"/>
                  <a:gd name="T16" fmla="*/ 0 w 66"/>
                  <a:gd name="T17" fmla="*/ 101 h 101"/>
                  <a:gd name="T18" fmla="*/ 4 w 66"/>
                  <a:gd name="T19" fmla="*/ 93 h 101"/>
                  <a:gd name="T20" fmla="*/ 11 w 66"/>
                  <a:gd name="T21" fmla="*/ 80 h 101"/>
                  <a:gd name="T22" fmla="*/ 20 w 66"/>
                  <a:gd name="T23" fmla="*/ 62 h 101"/>
                  <a:gd name="T24" fmla="*/ 32 w 66"/>
                  <a:gd name="T25" fmla="*/ 44 h 101"/>
                  <a:gd name="T26" fmla="*/ 42 w 66"/>
                  <a:gd name="T27" fmla="*/ 27 h 101"/>
                  <a:gd name="T28" fmla="*/ 53 w 66"/>
                  <a:gd name="T29" fmla="*/ 12 h 101"/>
                  <a:gd name="T30" fmla="*/ 60 w 66"/>
                  <a:gd name="T31" fmla="*/ 3 h 101"/>
                  <a:gd name="T32" fmla="*/ 65 w 66"/>
                  <a:gd name="T33" fmla="*/ 0 h 1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01"/>
                  <a:gd name="T53" fmla="*/ 66 w 66"/>
                  <a:gd name="T54" fmla="*/ 101 h 10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01">
                    <a:moveTo>
                      <a:pt x="65" y="0"/>
                    </a:moveTo>
                    <a:lnTo>
                      <a:pt x="66" y="6"/>
                    </a:lnTo>
                    <a:lnTo>
                      <a:pt x="63" y="18"/>
                    </a:lnTo>
                    <a:lnTo>
                      <a:pt x="57" y="33"/>
                    </a:lnTo>
                    <a:lnTo>
                      <a:pt x="48" y="50"/>
                    </a:lnTo>
                    <a:lnTo>
                      <a:pt x="36" y="67"/>
                    </a:lnTo>
                    <a:lnTo>
                      <a:pt x="23" y="83"/>
                    </a:lnTo>
                    <a:lnTo>
                      <a:pt x="11" y="95"/>
                    </a:lnTo>
                    <a:lnTo>
                      <a:pt x="0" y="101"/>
                    </a:lnTo>
                    <a:lnTo>
                      <a:pt x="4" y="93"/>
                    </a:lnTo>
                    <a:lnTo>
                      <a:pt x="11" y="80"/>
                    </a:lnTo>
                    <a:lnTo>
                      <a:pt x="20" y="62"/>
                    </a:lnTo>
                    <a:lnTo>
                      <a:pt x="32" y="44"/>
                    </a:lnTo>
                    <a:lnTo>
                      <a:pt x="42" y="27"/>
                    </a:lnTo>
                    <a:lnTo>
                      <a:pt x="53" y="12"/>
                    </a:lnTo>
                    <a:lnTo>
                      <a:pt x="60" y="3"/>
                    </a:lnTo>
                    <a:lnTo>
                      <a:pt x="6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72" name="Freeform 106"/>
              <p:cNvSpPr>
                <a:spLocks/>
              </p:cNvSpPr>
              <p:nvPr/>
            </p:nvSpPr>
            <p:spPr bwMode="auto">
              <a:xfrm>
                <a:off x="2270" y="1417"/>
                <a:ext cx="49" cy="96"/>
              </a:xfrm>
              <a:custGeom>
                <a:avLst/>
                <a:gdLst>
                  <a:gd name="T0" fmla="*/ 48 w 49"/>
                  <a:gd name="T1" fmla="*/ 0 h 96"/>
                  <a:gd name="T2" fmla="*/ 49 w 49"/>
                  <a:gd name="T3" fmla="*/ 4 h 96"/>
                  <a:gd name="T4" fmla="*/ 48 w 49"/>
                  <a:gd name="T5" fmla="*/ 14 h 96"/>
                  <a:gd name="T6" fmla="*/ 45 w 49"/>
                  <a:gd name="T7" fmla="*/ 29 h 96"/>
                  <a:gd name="T8" fmla="*/ 39 w 49"/>
                  <a:gd name="T9" fmla="*/ 44 h 96"/>
                  <a:gd name="T10" fmla="*/ 31 w 49"/>
                  <a:gd name="T11" fmla="*/ 60 h 96"/>
                  <a:gd name="T12" fmla="*/ 22 w 49"/>
                  <a:gd name="T13" fmla="*/ 75 h 96"/>
                  <a:gd name="T14" fmla="*/ 12 w 49"/>
                  <a:gd name="T15" fmla="*/ 88 h 96"/>
                  <a:gd name="T16" fmla="*/ 0 w 49"/>
                  <a:gd name="T17" fmla="*/ 96 h 96"/>
                  <a:gd name="T18" fmla="*/ 5 w 49"/>
                  <a:gd name="T19" fmla="*/ 87 h 96"/>
                  <a:gd name="T20" fmla="*/ 11 w 49"/>
                  <a:gd name="T21" fmla="*/ 72 h 96"/>
                  <a:gd name="T22" fmla="*/ 17 w 49"/>
                  <a:gd name="T23" fmla="*/ 56 h 96"/>
                  <a:gd name="T24" fmla="*/ 24 w 49"/>
                  <a:gd name="T25" fmla="*/ 40 h 96"/>
                  <a:gd name="T26" fmla="*/ 31 w 49"/>
                  <a:gd name="T27" fmla="*/ 23 h 96"/>
                  <a:gd name="T28" fmla="*/ 37 w 49"/>
                  <a:gd name="T29" fmla="*/ 10 h 96"/>
                  <a:gd name="T30" fmla="*/ 43 w 49"/>
                  <a:gd name="T31" fmla="*/ 1 h 96"/>
                  <a:gd name="T32" fmla="*/ 48 w 49"/>
                  <a:gd name="T33" fmla="*/ 0 h 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96"/>
                  <a:gd name="T53" fmla="*/ 49 w 49"/>
                  <a:gd name="T54" fmla="*/ 96 h 9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96">
                    <a:moveTo>
                      <a:pt x="48" y="0"/>
                    </a:moveTo>
                    <a:lnTo>
                      <a:pt x="49" y="4"/>
                    </a:lnTo>
                    <a:lnTo>
                      <a:pt x="48" y="14"/>
                    </a:lnTo>
                    <a:lnTo>
                      <a:pt x="45" y="29"/>
                    </a:lnTo>
                    <a:lnTo>
                      <a:pt x="39" y="44"/>
                    </a:lnTo>
                    <a:lnTo>
                      <a:pt x="31" y="60"/>
                    </a:lnTo>
                    <a:lnTo>
                      <a:pt x="22" y="75"/>
                    </a:lnTo>
                    <a:lnTo>
                      <a:pt x="12" y="88"/>
                    </a:lnTo>
                    <a:lnTo>
                      <a:pt x="0" y="96"/>
                    </a:lnTo>
                    <a:lnTo>
                      <a:pt x="5" y="87"/>
                    </a:lnTo>
                    <a:lnTo>
                      <a:pt x="11" y="72"/>
                    </a:lnTo>
                    <a:lnTo>
                      <a:pt x="17" y="56"/>
                    </a:lnTo>
                    <a:lnTo>
                      <a:pt x="24" y="40"/>
                    </a:lnTo>
                    <a:lnTo>
                      <a:pt x="31" y="23"/>
                    </a:lnTo>
                    <a:lnTo>
                      <a:pt x="37" y="10"/>
                    </a:lnTo>
                    <a:lnTo>
                      <a:pt x="43" y="1"/>
                    </a:lnTo>
                    <a:lnTo>
                      <a:pt x="4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73" name="Freeform 107"/>
              <p:cNvSpPr>
                <a:spLocks/>
              </p:cNvSpPr>
              <p:nvPr/>
            </p:nvSpPr>
            <p:spPr bwMode="auto">
              <a:xfrm>
                <a:off x="2229" y="1420"/>
                <a:ext cx="52" cy="71"/>
              </a:xfrm>
              <a:custGeom>
                <a:avLst/>
                <a:gdLst>
                  <a:gd name="T0" fmla="*/ 50 w 52"/>
                  <a:gd name="T1" fmla="*/ 0 h 71"/>
                  <a:gd name="T2" fmla="*/ 52 w 52"/>
                  <a:gd name="T3" fmla="*/ 4 h 71"/>
                  <a:gd name="T4" fmla="*/ 47 w 52"/>
                  <a:gd name="T5" fmla="*/ 13 h 71"/>
                  <a:gd name="T6" fmla="*/ 41 w 52"/>
                  <a:gd name="T7" fmla="*/ 25 h 71"/>
                  <a:gd name="T8" fmla="*/ 34 w 52"/>
                  <a:gd name="T9" fmla="*/ 37 h 71"/>
                  <a:gd name="T10" fmla="*/ 24 w 52"/>
                  <a:gd name="T11" fmla="*/ 50 h 71"/>
                  <a:gd name="T12" fmla="*/ 15 w 52"/>
                  <a:gd name="T13" fmla="*/ 60 h 71"/>
                  <a:gd name="T14" fmla="*/ 6 w 52"/>
                  <a:gd name="T15" fmla="*/ 68 h 71"/>
                  <a:gd name="T16" fmla="*/ 0 w 52"/>
                  <a:gd name="T17" fmla="*/ 71 h 71"/>
                  <a:gd name="T18" fmla="*/ 4 w 52"/>
                  <a:gd name="T19" fmla="*/ 63 h 71"/>
                  <a:gd name="T20" fmla="*/ 10 w 52"/>
                  <a:gd name="T21" fmla="*/ 54 h 71"/>
                  <a:gd name="T22" fmla="*/ 18 w 52"/>
                  <a:gd name="T23" fmla="*/ 43 h 71"/>
                  <a:gd name="T24" fmla="*/ 25 w 52"/>
                  <a:gd name="T25" fmla="*/ 31 h 71"/>
                  <a:gd name="T26" fmla="*/ 32 w 52"/>
                  <a:gd name="T27" fmla="*/ 19 h 71"/>
                  <a:gd name="T28" fmla="*/ 40 w 52"/>
                  <a:gd name="T29" fmla="*/ 10 h 71"/>
                  <a:gd name="T30" fmla="*/ 46 w 52"/>
                  <a:gd name="T31" fmla="*/ 3 h 71"/>
                  <a:gd name="T32" fmla="*/ 50 w 5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71"/>
                  <a:gd name="T53" fmla="*/ 52 w 5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71">
                    <a:moveTo>
                      <a:pt x="50" y="0"/>
                    </a:moveTo>
                    <a:lnTo>
                      <a:pt x="52" y="4"/>
                    </a:lnTo>
                    <a:lnTo>
                      <a:pt x="47" y="13"/>
                    </a:lnTo>
                    <a:lnTo>
                      <a:pt x="41" y="25"/>
                    </a:lnTo>
                    <a:lnTo>
                      <a:pt x="34" y="37"/>
                    </a:lnTo>
                    <a:lnTo>
                      <a:pt x="24" y="50"/>
                    </a:lnTo>
                    <a:lnTo>
                      <a:pt x="15" y="60"/>
                    </a:lnTo>
                    <a:lnTo>
                      <a:pt x="6" y="68"/>
                    </a:lnTo>
                    <a:lnTo>
                      <a:pt x="0" y="71"/>
                    </a:lnTo>
                    <a:lnTo>
                      <a:pt x="4" y="63"/>
                    </a:lnTo>
                    <a:lnTo>
                      <a:pt x="10" y="54"/>
                    </a:lnTo>
                    <a:lnTo>
                      <a:pt x="18" y="43"/>
                    </a:lnTo>
                    <a:lnTo>
                      <a:pt x="25" y="31"/>
                    </a:lnTo>
                    <a:lnTo>
                      <a:pt x="32" y="19"/>
                    </a:lnTo>
                    <a:lnTo>
                      <a:pt x="40" y="10"/>
                    </a:lnTo>
                    <a:lnTo>
                      <a:pt x="46" y="3"/>
                    </a:lnTo>
                    <a:lnTo>
                      <a:pt x="5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74" name="Freeform 108"/>
              <p:cNvSpPr>
                <a:spLocks/>
              </p:cNvSpPr>
              <p:nvPr/>
            </p:nvSpPr>
            <p:spPr bwMode="auto">
              <a:xfrm>
                <a:off x="2220" y="1430"/>
                <a:ext cx="19" cy="52"/>
              </a:xfrm>
              <a:custGeom>
                <a:avLst/>
                <a:gdLst>
                  <a:gd name="T0" fmla="*/ 16 w 19"/>
                  <a:gd name="T1" fmla="*/ 0 h 52"/>
                  <a:gd name="T2" fmla="*/ 19 w 19"/>
                  <a:gd name="T3" fmla="*/ 9 h 52"/>
                  <a:gd name="T4" fmla="*/ 16 w 19"/>
                  <a:gd name="T5" fmla="*/ 27 h 52"/>
                  <a:gd name="T6" fmla="*/ 10 w 19"/>
                  <a:gd name="T7" fmla="*/ 43 h 52"/>
                  <a:gd name="T8" fmla="*/ 0 w 19"/>
                  <a:gd name="T9" fmla="*/ 52 h 52"/>
                  <a:gd name="T10" fmla="*/ 6 w 19"/>
                  <a:gd name="T11" fmla="*/ 38 h 52"/>
                  <a:gd name="T12" fmla="*/ 9 w 19"/>
                  <a:gd name="T13" fmla="*/ 19 h 52"/>
                  <a:gd name="T14" fmla="*/ 10 w 19"/>
                  <a:gd name="T15" fmla="*/ 4 h 52"/>
                  <a:gd name="T16" fmla="*/ 16 w 19"/>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52"/>
                  <a:gd name="T29" fmla="*/ 19 w 19"/>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52">
                    <a:moveTo>
                      <a:pt x="16" y="0"/>
                    </a:moveTo>
                    <a:lnTo>
                      <a:pt x="19" y="9"/>
                    </a:lnTo>
                    <a:lnTo>
                      <a:pt x="16" y="27"/>
                    </a:lnTo>
                    <a:lnTo>
                      <a:pt x="10" y="43"/>
                    </a:lnTo>
                    <a:lnTo>
                      <a:pt x="0" y="52"/>
                    </a:lnTo>
                    <a:lnTo>
                      <a:pt x="6" y="38"/>
                    </a:lnTo>
                    <a:lnTo>
                      <a:pt x="9" y="19"/>
                    </a:lnTo>
                    <a:lnTo>
                      <a:pt x="10" y="4"/>
                    </a:lnTo>
                    <a:lnTo>
                      <a:pt x="1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75" name="Freeform 109"/>
              <p:cNvSpPr>
                <a:spLocks/>
              </p:cNvSpPr>
              <p:nvPr/>
            </p:nvSpPr>
            <p:spPr bwMode="auto">
              <a:xfrm>
                <a:off x="2492" y="1464"/>
                <a:ext cx="41" cy="41"/>
              </a:xfrm>
              <a:custGeom>
                <a:avLst/>
                <a:gdLst>
                  <a:gd name="T0" fmla="*/ 0 w 41"/>
                  <a:gd name="T1" fmla="*/ 41 h 41"/>
                  <a:gd name="T2" fmla="*/ 7 w 41"/>
                  <a:gd name="T3" fmla="*/ 31 h 41"/>
                  <a:gd name="T4" fmla="*/ 17 w 41"/>
                  <a:gd name="T5" fmla="*/ 15 h 41"/>
                  <a:gd name="T6" fmla="*/ 29 w 41"/>
                  <a:gd name="T7" fmla="*/ 1 h 41"/>
                  <a:gd name="T8" fmla="*/ 40 w 41"/>
                  <a:gd name="T9" fmla="*/ 0 h 41"/>
                  <a:gd name="T10" fmla="*/ 41 w 41"/>
                  <a:gd name="T11" fmla="*/ 4 h 41"/>
                  <a:gd name="T12" fmla="*/ 40 w 41"/>
                  <a:gd name="T13" fmla="*/ 10 h 41"/>
                  <a:gd name="T14" fmla="*/ 34 w 41"/>
                  <a:gd name="T15" fmla="*/ 16 h 41"/>
                  <a:gd name="T16" fmla="*/ 26 w 41"/>
                  <a:gd name="T17" fmla="*/ 22 h 41"/>
                  <a:gd name="T18" fmla="*/ 19 w 41"/>
                  <a:gd name="T19" fmla="*/ 28 h 41"/>
                  <a:gd name="T20" fmla="*/ 12 w 41"/>
                  <a:gd name="T21" fmla="*/ 33 h 41"/>
                  <a:gd name="T22" fmla="*/ 4 w 41"/>
                  <a:gd name="T23" fmla="*/ 38 h 41"/>
                  <a:gd name="T24" fmla="*/ 0 w 41"/>
                  <a:gd name="T25" fmla="*/ 41 h 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1"/>
                  <a:gd name="T41" fmla="*/ 41 w 41"/>
                  <a:gd name="T42" fmla="*/ 41 h 4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1">
                    <a:moveTo>
                      <a:pt x="0" y="41"/>
                    </a:moveTo>
                    <a:lnTo>
                      <a:pt x="7" y="31"/>
                    </a:lnTo>
                    <a:lnTo>
                      <a:pt x="17" y="15"/>
                    </a:lnTo>
                    <a:lnTo>
                      <a:pt x="29" y="1"/>
                    </a:lnTo>
                    <a:lnTo>
                      <a:pt x="40" y="0"/>
                    </a:lnTo>
                    <a:lnTo>
                      <a:pt x="41" y="4"/>
                    </a:lnTo>
                    <a:lnTo>
                      <a:pt x="40" y="10"/>
                    </a:lnTo>
                    <a:lnTo>
                      <a:pt x="34" y="16"/>
                    </a:lnTo>
                    <a:lnTo>
                      <a:pt x="26" y="22"/>
                    </a:lnTo>
                    <a:lnTo>
                      <a:pt x="19" y="28"/>
                    </a:lnTo>
                    <a:lnTo>
                      <a:pt x="12" y="33"/>
                    </a:lnTo>
                    <a:lnTo>
                      <a:pt x="4" y="38"/>
                    </a:lnTo>
                    <a:lnTo>
                      <a:pt x="0" y="4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76" name="Freeform 110"/>
              <p:cNvSpPr>
                <a:spLocks/>
              </p:cNvSpPr>
              <p:nvPr/>
            </p:nvSpPr>
            <p:spPr bwMode="auto">
              <a:xfrm>
                <a:off x="2501" y="1492"/>
                <a:ext cx="53" cy="12"/>
              </a:xfrm>
              <a:custGeom>
                <a:avLst/>
                <a:gdLst>
                  <a:gd name="T0" fmla="*/ 0 w 53"/>
                  <a:gd name="T1" fmla="*/ 10 h 12"/>
                  <a:gd name="T2" fmla="*/ 3 w 53"/>
                  <a:gd name="T3" fmla="*/ 10 h 12"/>
                  <a:gd name="T4" fmla="*/ 10 w 53"/>
                  <a:gd name="T5" fmla="*/ 10 h 12"/>
                  <a:gd name="T6" fmla="*/ 19 w 53"/>
                  <a:gd name="T7" fmla="*/ 10 h 12"/>
                  <a:gd name="T8" fmla="*/ 28 w 53"/>
                  <a:gd name="T9" fmla="*/ 12 h 12"/>
                  <a:gd name="T10" fmla="*/ 37 w 53"/>
                  <a:gd name="T11" fmla="*/ 12 h 12"/>
                  <a:gd name="T12" fmla="*/ 45 w 53"/>
                  <a:gd name="T13" fmla="*/ 10 h 12"/>
                  <a:gd name="T14" fmla="*/ 51 w 53"/>
                  <a:gd name="T15" fmla="*/ 7 h 12"/>
                  <a:gd name="T16" fmla="*/ 53 w 53"/>
                  <a:gd name="T17" fmla="*/ 5 h 12"/>
                  <a:gd name="T18" fmla="*/ 51 w 53"/>
                  <a:gd name="T19" fmla="*/ 2 h 12"/>
                  <a:gd name="T20" fmla="*/ 45 w 53"/>
                  <a:gd name="T21" fmla="*/ 0 h 12"/>
                  <a:gd name="T22" fmla="*/ 38 w 53"/>
                  <a:gd name="T23" fmla="*/ 0 h 12"/>
                  <a:gd name="T24" fmla="*/ 31 w 53"/>
                  <a:gd name="T25" fmla="*/ 2 h 12"/>
                  <a:gd name="T26" fmla="*/ 20 w 53"/>
                  <a:gd name="T27" fmla="*/ 5 h 12"/>
                  <a:gd name="T28" fmla="*/ 13 w 53"/>
                  <a:gd name="T29" fmla="*/ 6 h 12"/>
                  <a:gd name="T30" fmla="*/ 6 w 53"/>
                  <a:gd name="T31" fmla="*/ 9 h 12"/>
                  <a:gd name="T32" fmla="*/ 0 w 53"/>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12"/>
                  <a:gd name="T53" fmla="*/ 53 w 5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12">
                    <a:moveTo>
                      <a:pt x="0" y="10"/>
                    </a:moveTo>
                    <a:lnTo>
                      <a:pt x="3" y="10"/>
                    </a:lnTo>
                    <a:lnTo>
                      <a:pt x="10" y="10"/>
                    </a:lnTo>
                    <a:lnTo>
                      <a:pt x="19" y="10"/>
                    </a:lnTo>
                    <a:lnTo>
                      <a:pt x="28" y="12"/>
                    </a:lnTo>
                    <a:lnTo>
                      <a:pt x="37" y="12"/>
                    </a:lnTo>
                    <a:lnTo>
                      <a:pt x="45" y="10"/>
                    </a:lnTo>
                    <a:lnTo>
                      <a:pt x="51" y="7"/>
                    </a:lnTo>
                    <a:lnTo>
                      <a:pt x="53" y="5"/>
                    </a:lnTo>
                    <a:lnTo>
                      <a:pt x="51" y="2"/>
                    </a:lnTo>
                    <a:lnTo>
                      <a:pt x="45" y="0"/>
                    </a:lnTo>
                    <a:lnTo>
                      <a:pt x="38" y="0"/>
                    </a:lnTo>
                    <a:lnTo>
                      <a:pt x="31" y="2"/>
                    </a:lnTo>
                    <a:lnTo>
                      <a:pt x="20" y="5"/>
                    </a:lnTo>
                    <a:lnTo>
                      <a:pt x="13" y="6"/>
                    </a:lnTo>
                    <a:lnTo>
                      <a:pt x="6" y="9"/>
                    </a:lnTo>
                    <a:lnTo>
                      <a:pt x="0" y="1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77" name="Freeform 111"/>
              <p:cNvSpPr>
                <a:spLocks/>
              </p:cNvSpPr>
              <p:nvPr/>
            </p:nvSpPr>
            <p:spPr bwMode="auto">
              <a:xfrm>
                <a:off x="2490" y="1504"/>
                <a:ext cx="53" cy="40"/>
              </a:xfrm>
              <a:custGeom>
                <a:avLst/>
                <a:gdLst>
                  <a:gd name="T0" fmla="*/ 0 w 53"/>
                  <a:gd name="T1" fmla="*/ 0 h 40"/>
                  <a:gd name="T2" fmla="*/ 8 w 53"/>
                  <a:gd name="T3" fmla="*/ 3 h 40"/>
                  <a:gd name="T4" fmla="*/ 17 w 53"/>
                  <a:gd name="T5" fmla="*/ 9 h 40"/>
                  <a:gd name="T6" fmla="*/ 25 w 53"/>
                  <a:gd name="T7" fmla="*/ 15 h 40"/>
                  <a:gd name="T8" fmla="*/ 36 w 53"/>
                  <a:gd name="T9" fmla="*/ 21 h 40"/>
                  <a:gd name="T10" fmla="*/ 43 w 53"/>
                  <a:gd name="T11" fmla="*/ 27 h 40"/>
                  <a:gd name="T12" fmla="*/ 50 w 53"/>
                  <a:gd name="T13" fmla="*/ 32 h 40"/>
                  <a:gd name="T14" fmla="*/ 53 w 53"/>
                  <a:gd name="T15" fmla="*/ 37 h 40"/>
                  <a:gd name="T16" fmla="*/ 52 w 53"/>
                  <a:gd name="T17" fmla="*/ 40 h 40"/>
                  <a:gd name="T18" fmla="*/ 48 w 53"/>
                  <a:gd name="T19" fmla="*/ 40 h 40"/>
                  <a:gd name="T20" fmla="*/ 42 w 53"/>
                  <a:gd name="T21" fmla="*/ 37 h 40"/>
                  <a:gd name="T22" fmla="*/ 34 w 53"/>
                  <a:gd name="T23" fmla="*/ 32 h 40"/>
                  <a:gd name="T24" fmla="*/ 27 w 53"/>
                  <a:gd name="T25" fmla="*/ 25 h 40"/>
                  <a:gd name="T26" fmla="*/ 18 w 53"/>
                  <a:gd name="T27" fmla="*/ 18 h 40"/>
                  <a:gd name="T28" fmla="*/ 11 w 53"/>
                  <a:gd name="T29" fmla="*/ 10 h 40"/>
                  <a:gd name="T30" fmla="*/ 5 w 53"/>
                  <a:gd name="T31" fmla="*/ 4 h 40"/>
                  <a:gd name="T32" fmla="*/ 0 w 53"/>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40"/>
                  <a:gd name="T53" fmla="*/ 53 w 53"/>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40">
                    <a:moveTo>
                      <a:pt x="0" y="0"/>
                    </a:moveTo>
                    <a:lnTo>
                      <a:pt x="8" y="3"/>
                    </a:lnTo>
                    <a:lnTo>
                      <a:pt x="17" y="9"/>
                    </a:lnTo>
                    <a:lnTo>
                      <a:pt x="25" y="15"/>
                    </a:lnTo>
                    <a:lnTo>
                      <a:pt x="36" y="21"/>
                    </a:lnTo>
                    <a:lnTo>
                      <a:pt x="43" y="27"/>
                    </a:lnTo>
                    <a:lnTo>
                      <a:pt x="50" y="32"/>
                    </a:lnTo>
                    <a:lnTo>
                      <a:pt x="53" y="37"/>
                    </a:lnTo>
                    <a:lnTo>
                      <a:pt x="52" y="40"/>
                    </a:lnTo>
                    <a:lnTo>
                      <a:pt x="48" y="40"/>
                    </a:lnTo>
                    <a:lnTo>
                      <a:pt x="42" y="37"/>
                    </a:lnTo>
                    <a:lnTo>
                      <a:pt x="34" y="32"/>
                    </a:lnTo>
                    <a:lnTo>
                      <a:pt x="27" y="25"/>
                    </a:lnTo>
                    <a:lnTo>
                      <a:pt x="18" y="18"/>
                    </a:lnTo>
                    <a:lnTo>
                      <a:pt x="11" y="10"/>
                    </a:lnTo>
                    <a:lnTo>
                      <a:pt x="5"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78" name="Freeform 112"/>
              <p:cNvSpPr>
                <a:spLocks/>
              </p:cNvSpPr>
              <p:nvPr/>
            </p:nvSpPr>
            <p:spPr bwMode="auto">
              <a:xfrm>
                <a:off x="2223" y="1488"/>
                <a:ext cx="13" cy="66"/>
              </a:xfrm>
              <a:custGeom>
                <a:avLst/>
                <a:gdLst>
                  <a:gd name="T0" fmla="*/ 7 w 13"/>
                  <a:gd name="T1" fmla="*/ 0 h 66"/>
                  <a:gd name="T2" fmla="*/ 10 w 13"/>
                  <a:gd name="T3" fmla="*/ 17 h 66"/>
                  <a:gd name="T4" fmla="*/ 13 w 13"/>
                  <a:gd name="T5" fmla="*/ 38 h 66"/>
                  <a:gd name="T6" fmla="*/ 13 w 13"/>
                  <a:gd name="T7" fmla="*/ 57 h 66"/>
                  <a:gd name="T8" fmla="*/ 6 w 13"/>
                  <a:gd name="T9" fmla="*/ 66 h 66"/>
                  <a:gd name="T10" fmla="*/ 0 w 13"/>
                  <a:gd name="T11" fmla="*/ 59 h 66"/>
                  <a:gd name="T12" fmla="*/ 2 w 13"/>
                  <a:gd name="T13" fmla="*/ 40 h 66"/>
                  <a:gd name="T14" fmla="*/ 5 w 13"/>
                  <a:gd name="T15" fmla="*/ 17 h 66"/>
                  <a:gd name="T16" fmla="*/ 7 w 13"/>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6"/>
                  <a:gd name="T29" fmla="*/ 13 w 13"/>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6">
                    <a:moveTo>
                      <a:pt x="7" y="0"/>
                    </a:moveTo>
                    <a:lnTo>
                      <a:pt x="10" y="17"/>
                    </a:lnTo>
                    <a:lnTo>
                      <a:pt x="13" y="38"/>
                    </a:lnTo>
                    <a:lnTo>
                      <a:pt x="13" y="57"/>
                    </a:lnTo>
                    <a:lnTo>
                      <a:pt x="6" y="66"/>
                    </a:lnTo>
                    <a:lnTo>
                      <a:pt x="0" y="59"/>
                    </a:lnTo>
                    <a:lnTo>
                      <a:pt x="2" y="40"/>
                    </a:lnTo>
                    <a:lnTo>
                      <a:pt x="5" y="17"/>
                    </a:lnTo>
                    <a:lnTo>
                      <a:pt x="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79" name="Freeform 113"/>
              <p:cNvSpPr>
                <a:spLocks/>
              </p:cNvSpPr>
              <p:nvPr/>
            </p:nvSpPr>
            <p:spPr bwMode="auto">
              <a:xfrm>
                <a:off x="2194" y="1477"/>
                <a:ext cx="25" cy="65"/>
              </a:xfrm>
              <a:custGeom>
                <a:avLst/>
                <a:gdLst>
                  <a:gd name="T0" fmla="*/ 25 w 25"/>
                  <a:gd name="T1" fmla="*/ 0 h 65"/>
                  <a:gd name="T2" fmla="*/ 23 w 25"/>
                  <a:gd name="T3" fmla="*/ 15 h 65"/>
                  <a:gd name="T4" fmla="*/ 19 w 25"/>
                  <a:gd name="T5" fmla="*/ 37 h 65"/>
                  <a:gd name="T6" fmla="*/ 13 w 25"/>
                  <a:gd name="T7" fmla="*/ 56 h 65"/>
                  <a:gd name="T8" fmla="*/ 2 w 25"/>
                  <a:gd name="T9" fmla="*/ 65 h 65"/>
                  <a:gd name="T10" fmla="*/ 0 w 25"/>
                  <a:gd name="T11" fmla="*/ 56 h 65"/>
                  <a:gd name="T12" fmla="*/ 7 w 25"/>
                  <a:gd name="T13" fmla="*/ 37 h 65"/>
                  <a:gd name="T14" fmla="*/ 17 w 25"/>
                  <a:gd name="T15" fmla="*/ 15 h 65"/>
                  <a:gd name="T16" fmla="*/ 25 w 25"/>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65"/>
                  <a:gd name="T29" fmla="*/ 25 w 25"/>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65">
                    <a:moveTo>
                      <a:pt x="25" y="0"/>
                    </a:moveTo>
                    <a:lnTo>
                      <a:pt x="23" y="15"/>
                    </a:lnTo>
                    <a:lnTo>
                      <a:pt x="19" y="37"/>
                    </a:lnTo>
                    <a:lnTo>
                      <a:pt x="13" y="56"/>
                    </a:lnTo>
                    <a:lnTo>
                      <a:pt x="2" y="65"/>
                    </a:lnTo>
                    <a:lnTo>
                      <a:pt x="0" y="56"/>
                    </a:lnTo>
                    <a:lnTo>
                      <a:pt x="7" y="37"/>
                    </a:lnTo>
                    <a:lnTo>
                      <a:pt x="17" y="15"/>
                    </a:lnTo>
                    <a:lnTo>
                      <a:pt x="2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80" name="Freeform 114"/>
              <p:cNvSpPr>
                <a:spLocks/>
              </p:cNvSpPr>
              <p:nvPr/>
            </p:nvSpPr>
            <p:spPr bwMode="auto">
              <a:xfrm>
                <a:off x="2250" y="1491"/>
                <a:ext cx="13" cy="62"/>
              </a:xfrm>
              <a:custGeom>
                <a:avLst/>
                <a:gdLst>
                  <a:gd name="T0" fmla="*/ 3 w 13"/>
                  <a:gd name="T1" fmla="*/ 0 h 62"/>
                  <a:gd name="T2" fmla="*/ 9 w 13"/>
                  <a:gd name="T3" fmla="*/ 8 h 62"/>
                  <a:gd name="T4" fmla="*/ 13 w 13"/>
                  <a:gd name="T5" fmla="*/ 28 h 62"/>
                  <a:gd name="T6" fmla="*/ 13 w 13"/>
                  <a:gd name="T7" fmla="*/ 48 h 62"/>
                  <a:gd name="T8" fmla="*/ 6 w 13"/>
                  <a:gd name="T9" fmla="*/ 62 h 62"/>
                  <a:gd name="T10" fmla="*/ 0 w 13"/>
                  <a:gd name="T11" fmla="*/ 57 h 62"/>
                  <a:gd name="T12" fmla="*/ 0 w 13"/>
                  <a:gd name="T13" fmla="*/ 40 h 62"/>
                  <a:gd name="T14" fmla="*/ 3 w 13"/>
                  <a:gd name="T15" fmla="*/ 17 h 62"/>
                  <a:gd name="T16" fmla="*/ 3 w 13"/>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2"/>
                  <a:gd name="T29" fmla="*/ 13 w 13"/>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2">
                    <a:moveTo>
                      <a:pt x="3" y="0"/>
                    </a:moveTo>
                    <a:lnTo>
                      <a:pt x="9" y="8"/>
                    </a:lnTo>
                    <a:lnTo>
                      <a:pt x="13" y="28"/>
                    </a:lnTo>
                    <a:lnTo>
                      <a:pt x="13" y="48"/>
                    </a:lnTo>
                    <a:lnTo>
                      <a:pt x="6" y="62"/>
                    </a:lnTo>
                    <a:lnTo>
                      <a:pt x="0" y="57"/>
                    </a:lnTo>
                    <a:lnTo>
                      <a:pt x="0" y="40"/>
                    </a:lnTo>
                    <a:lnTo>
                      <a:pt x="3" y="17"/>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81" name="Freeform 115"/>
              <p:cNvSpPr>
                <a:spLocks/>
              </p:cNvSpPr>
              <p:nvPr/>
            </p:nvSpPr>
            <p:spPr bwMode="auto">
              <a:xfrm>
                <a:off x="2273" y="1501"/>
                <a:ext cx="15" cy="66"/>
              </a:xfrm>
              <a:custGeom>
                <a:avLst/>
                <a:gdLst>
                  <a:gd name="T0" fmla="*/ 0 w 15"/>
                  <a:gd name="T1" fmla="*/ 0 h 66"/>
                  <a:gd name="T2" fmla="*/ 6 w 15"/>
                  <a:gd name="T3" fmla="*/ 13 h 66"/>
                  <a:gd name="T4" fmla="*/ 12 w 15"/>
                  <a:gd name="T5" fmla="*/ 34 h 66"/>
                  <a:gd name="T6" fmla="*/ 15 w 15"/>
                  <a:gd name="T7" fmla="*/ 55 h 66"/>
                  <a:gd name="T8" fmla="*/ 11 w 15"/>
                  <a:gd name="T9" fmla="*/ 66 h 66"/>
                  <a:gd name="T10" fmla="*/ 6 w 15"/>
                  <a:gd name="T11" fmla="*/ 62 h 66"/>
                  <a:gd name="T12" fmla="*/ 3 w 15"/>
                  <a:gd name="T13" fmla="*/ 44 h 66"/>
                  <a:gd name="T14" fmla="*/ 3 w 15"/>
                  <a:gd name="T15" fmla="*/ 21 h 66"/>
                  <a:gd name="T16" fmla="*/ 0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0" y="0"/>
                    </a:moveTo>
                    <a:lnTo>
                      <a:pt x="6" y="13"/>
                    </a:lnTo>
                    <a:lnTo>
                      <a:pt x="12" y="34"/>
                    </a:lnTo>
                    <a:lnTo>
                      <a:pt x="15" y="55"/>
                    </a:lnTo>
                    <a:lnTo>
                      <a:pt x="11" y="66"/>
                    </a:lnTo>
                    <a:lnTo>
                      <a:pt x="6" y="62"/>
                    </a:lnTo>
                    <a:lnTo>
                      <a:pt x="3" y="44"/>
                    </a:lnTo>
                    <a:lnTo>
                      <a:pt x="3" y="21"/>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82" name="Freeform 116"/>
              <p:cNvSpPr>
                <a:spLocks/>
              </p:cNvSpPr>
              <p:nvPr/>
            </p:nvSpPr>
            <p:spPr bwMode="auto">
              <a:xfrm>
                <a:off x="2297" y="1511"/>
                <a:ext cx="18" cy="67"/>
              </a:xfrm>
              <a:custGeom>
                <a:avLst/>
                <a:gdLst>
                  <a:gd name="T0" fmla="*/ 0 w 18"/>
                  <a:gd name="T1" fmla="*/ 0 h 67"/>
                  <a:gd name="T2" fmla="*/ 6 w 18"/>
                  <a:gd name="T3" fmla="*/ 15 h 67"/>
                  <a:gd name="T4" fmla="*/ 15 w 18"/>
                  <a:gd name="T5" fmla="*/ 37 h 67"/>
                  <a:gd name="T6" fmla="*/ 18 w 18"/>
                  <a:gd name="T7" fmla="*/ 58 h 67"/>
                  <a:gd name="T8" fmla="*/ 15 w 18"/>
                  <a:gd name="T9" fmla="*/ 67 h 67"/>
                  <a:gd name="T10" fmla="*/ 7 w 18"/>
                  <a:gd name="T11" fmla="*/ 59 h 67"/>
                  <a:gd name="T12" fmla="*/ 4 w 18"/>
                  <a:gd name="T13" fmla="*/ 40 h 67"/>
                  <a:gd name="T14" fmla="*/ 3 w 18"/>
                  <a:gd name="T15" fmla="*/ 20 h 67"/>
                  <a:gd name="T16" fmla="*/ 0 w 18"/>
                  <a:gd name="T17" fmla="*/ 0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7"/>
                  <a:gd name="T29" fmla="*/ 18 w 18"/>
                  <a:gd name="T30" fmla="*/ 67 h 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7">
                    <a:moveTo>
                      <a:pt x="0" y="0"/>
                    </a:moveTo>
                    <a:lnTo>
                      <a:pt x="6" y="15"/>
                    </a:lnTo>
                    <a:lnTo>
                      <a:pt x="15" y="37"/>
                    </a:lnTo>
                    <a:lnTo>
                      <a:pt x="18" y="58"/>
                    </a:lnTo>
                    <a:lnTo>
                      <a:pt x="15" y="67"/>
                    </a:lnTo>
                    <a:lnTo>
                      <a:pt x="7" y="59"/>
                    </a:lnTo>
                    <a:lnTo>
                      <a:pt x="4" y="40"/>
                    </a:lnTo>
                    <a:lnTo>
                      <a:pt x="3" y="20"/>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83" name="Freeform 117"/>
              <p:cNvSpPr>
                <a:spLocks/>
              </p:cNvSpPr>
              <p:nvPr/>
            </p:nvSpPr>
            <p:spPr bwMode="auto">
              <a:xfrm>
                <a:off x="2321" y="1516"/>
                <a:ext cx="22" cy="74"/>
              </a:xfrm>
              <a:custGeom>
                <a:avLst/>
                <a:gdLst>
                  <a:gd name="T0" fmla="*/ 0 w 22"/>
                  <a:gd name="T1" fmla="*/ 0 h 74"/>
                  <a:gd name="T2" fmla="*/ 10 w 22"/>
                  <a:gd name="T3" fmla="*/ 19 h 74"/>
                  <a:gd name="T4" fmla="*/ 19 w 22"/>
                  <a:gd name="T5" fmla="*/ 43 h 74"/>
                  <a:gd name="T6" fmla="*/ 22 w 22"/>
                  <a:gd name="T7" fmla="*/ 63 h 74"/>
                  <a:gd name="T8" fmla="*/ 16 w 22"/>
                  <a:gd name="T9" fmla="*/ 74 h 74"/>
                  <a:gd name="T10" fmla="*/ 7 w 22"/>
                  <a:gd name="T11" fmla="*/ 65 h 74"/>
                  <a:gd name="T12" fmla="*/ 4 w 22"/>
                  <a:gd name="T13" fmla="*/ 43 h 74"/>
                  <a:gd name="T14" fmla="*/ 2 w 22"/>
                  <a:gd name="T15" fmla="*/ 17 h 74"/>
                  <a:gd name="T16" fmla="*/ 0 w 22"/>
                  <a:gd name="T17" fmla="*/ 0 h 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74"/>
                  <a:gd name="T29" fmla="*/ 22 w 22"/>
                  <a:gd name="T30" fmla="*/ 74 h 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74">
                    <a:moveTo>
                      <a:pt x="0" y="0"/>
                    </a:moveTo>
                    <a:lnTo>
                      <a:pt x="10" y="19"/>
                    </a:lnTo>
                    <a:lnTo>
                      <a:pt x="19" y="43"/>
                    </a:lnTo>
                    <a:lnTo>
                      <a:pt x="22" y="63"/>
                    </a:lnTo>
                    <a:lnTo>
                      <a:pt x="16" y="74"/>
                    </a:lnTo>
                    <a:lnTo>
                      <a:pt x="7" y="65"/>
                    </a:lnTo>
                    <a:lnTo>
                      <a:pt x="4" y="43"/>
                    </a:lnTo>
                    <a:lnTo>
                      <a:pt x="2" y="1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84" name="Freeform 118"/>
              <p:cNvSpPr>
                <a:spLocks/>
              </p:cNvSpPr>
              <p:nvPr/>
            </p:nvSpPr>
            <p:spPr bwMode="auto">
              <a:xfrm>
                <a:off x="2349" y="1520"/>
                <a:ext cx="29" cy="79"/>
              </a:xfrm>
              <a:custGeom>
                <a:avLst/>
                <a:gdLst>
                  <a:gd name="T0" fmla="*/ 0 w 29"/>
                  <a:gd name="T1" fmla="*/ 0 h 79"/>
                  <a:gd name="T2" fmla="*/ 8 w 29"/>
                  <a:gd name="T3" fmla="*/ 18 h 79"/>
                  <a:gd name="T4" fmla="*/ 22 w 29"/>
                  <a:gd name="T5" fmla="*/ 46 h 79"/>
                  <a:gd name="T6" fmla="*/ 29 w 29"/>
                  <a:gd name="T7" fmla="*/ 70 h 79"/>
                  <a:gd name="T8" fmla="*/ 25 w 29"/>
                  <a:gd name="T9" fmla="*/ 79 h 79"/>
                  <a:gd name="T10" fmla="*/ 14 w 29"/>
                  <a:gd name="T11" fmla="*/ 67 h 79"/>
                  <a:gd name="T12" fmla="*/ 8 w 29"/>
                  <a:gd name="T13" fmla="*/ 42 h 79"/>
                  <a:gd name="T14" fmla="*/ 3 w 29"/>
                  <a:gd name="T15" fmla="*/ 16 h 79"/>
                  <a:gd name="T16" fmla="*/ 0 w 29"/>
                  <a:gd name="T17" fmla="*/ 0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9"/>
                  <a:gd name="T29" fmla="*/ 29 w 29"/>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9">
                    <a:moveTo>
                      <a:pt x="0" y="0"/>
                    </a:moveTo>
                    <a:lnTo>
                      <a:pt x="8" y="18"/>
                    </a:lnTo>
                    <a:lnTo>
                      <a:pt x="22" y="46"/>
                    </a:lnTo>
                    <a:lnTo>
                      <a:pt x="29" y="70"/>
                    </a:lnTo>
                    <a:lnTo>
                      <a:pt x="25" y="79"/>
                    </a:lnTo>
                    <a:lnTo>
                      <a:pt x="14" y="67"/>
                    </a:lnTo>
                    <a:lnTo>
                      <a:pt x="8" y="42"/>
                    </a:lnTo>
                    <a:lnTo>
                      <a:pt x="3" y="1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85" name="Freeform 119"/>
              <p:cNvSpPr>
                <a:spLocks/>
              </p:cNvSpPr>
              <p:nvPr/>
            </p:nvSpPr>
            <p:spPr bwMode="auto">
              <a:xfrm>
                <a:off x="2369" y="1519"/>
                <a:ext cx="39" cy="85"/>
              </a:xfrm>
              <a:custGeom>
                <a:avLst/>
                <a:gdLst>
                  <a:gd name="T0" fmla="*/ 0 w 39"/>
                  <a:gd name="T1" fmla="*/ 0 h 85"/>
                  <a:gd name="T2" fmla="*/ 8 w 39"/>
                  <a:gd name="T3" fmla="*/ 7 h 85"/>
                  <a:gd name="T4" fmla="*/ 16 w 39"/>
                  <a:gd name="T5" fmla="*/ 19 h 85"/>
                  <a:gd name="T6" fmla="*/ 24 w 39"/>
                  <a:gd name="T7" fmla="*/ 32 h 85"/>
                  <a:gd name="T8" fmla="*/ 31 w 39"/>
                  <a:gd name="T9" fmla="*/ 47 h 85"/>
                  <a:gd name="T10" fmla="*/ 36 w 39"/>
                  <a:gd name="T11" fmla="*/ 62 h 85"/>
                  <a:gd name="T12" fmla="*/ 39 w 39"/>
                  <a:gd name="T13" fmla="*/ 74 h 85"/>
                  <a:gd name="T14" fmla="*/ 37 w 39"/>
                  <a:gd name="T15" fmla="*/ 82 h 85"/>
                  <a:gd name="T16" fmla="*/ 33 w 39"/>
                  <a:gd name="T17" fmla="*/ 85 h 85"/>
                  <a:gd name="T18" fmla="*/ 21 w 39"/>
                  <a:gd name="T19" fmla="*/ 77 h 85"/>
                  <a:gd name="T20" fmla="*/ 11 w 39"/>
                  <a:gd name="T21" fmla="*/ 51 h 85"/>
                  <a:gd name="T22" fmla="*/ 5 w 39"/>
                  <a:gd name="T23" fmla="*/ 22 h 85"/>
                  <a:gd name="T24" fmla="*/ 0 w 39"/>
                  <a:gd name="T25" fmla="*/ 0 h 8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
                  <a:gd name="T40" fmla="*/ 0 h 85"/>
                  <a:gd name="T41" fmla="*/ 39 w 39"/>
                  <a:gd name="T42" fmla="*/ 85 h 8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 h="85">
                    <a:moveTo>
                      <a:pt x="0" y="0"/>
                    </a:moveTo>
                    <a:lnTo>
                      <a:pt x="8" y="7"/>
                    </a:lnTo>
                    <a:lnTo>
                      <a:pt x="16" y="19"/>
                    </a:lnTo>
                    <a:lnTo>
                      <a:pt x="24" y="32"/>
                    </a:lnTo>
                    <a:lnTo>
                      <a:pt x="31" y="47"/>
                    </a:lnTo>
                    <a:lnTo>
                      <a:pt x="36" y="62"/>
                    </a:lnTo>
                    <a:lnTo>
                      <a:pt x="39" y="74"/>
                    </a:lnTo>
                    <a:lnTo>
                      <a:pt x="37" y="82"/>
                    </a:lnTo>
                    <a:lnTo>
                      <a:pt x="33" y="85"/>
                    </a:lnTo>
                    <a:lnTo>
                      <a:pt x="21" y="77"/>
                    </a:lnTo>
                    <a:lnTo>
                      <a:pt x="11" y="51"/>
                    </a:lnTo>
                    <a:lnTo>
                      <a:pt x="5" y="2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86" name="Freeform 120"/>
              <p:cNvSpPr>
                <a:spLocks/>
              </p:cNvSpPr>
              <p:nvPr/>
            </p:nvSpPr>
            <p:spPr bwMode="auto">
              <a:xfrm>
                <a:off x="2402" y="1516"/>
                <a:ext cx="59" cy="78"/>
              </a:xfrm>
              <a:custGeom>
                <a:avLst/>
                <a:gdLst>
                  <a:gd name="T0" fmla="*/ 0 w 59"/>
                  <a:gd name="T1" fmla="*/ 0 h 78"/>
                  <a:gd name="T2" fmla="*/ 9 w 59"/>
                  <a:gd name="T3" fmla="*/ 6 h 78"/>
                  <a:gd name="T4" fmla="*/ 19 w 59"/>
                  <a:gd name="T5" fmla="*/ 16 h 78"/>
                  <a:gd name="T6" fmla="*/ 31 w 59"/>
                  <a:gd name="T7" fmla="*/ 28 h 78"/>
                  <a:gd name="T8" fmla="*/ 41 w 59"/>
                  <a:gd name="T9" fmla="*/ 41 h 78"/>
                  <a:gd name="T10" fmla="*/ 50 w 59"/>
                  <a:gd name="T11" fmla="*/ 54 h 78"/>
                  <a:gd name="T12" fmla="*/ 56 w 59"/>
                  <a:gd name="T13" fmla="*/ 65 h 78"/>
                  <a:gd name="T14" fmla="*/ 59 w 59"/>
                  <a:gd name="T15" fmla="*/ 74 h 78"/>
                  <a:gd name="T16" fmla="*/ 57 w 59"/>
                  <a:gd name="T17" fmla="*/ 78 h 78"/>
                  <a:gd name="T18" fmla="*/ 51 w 59"/>
                  <a:gd name="T19" fmla="*/ 78 h 78"/>
                  <a:gd name="T20" fmla="*/ 44 w 59"/>
                  <a:gd name="T21" fmla="*/ 72 h 78"/>
                  <a:gd name="T22" fmla="*/ 35 w 59"/>
                  <a:gd name="T23" fmla="*/ 63 h 78"/>
                  <a:gd name="T24" fmla="*/ 26 w 59"/>
                  <a:gd name="T25" fmla="*/ 51 h 78"/>
                  <a:gd name="T26" fmla="*/ 17 w 59"/>
                  <a:gd name="T27" fmla="*/ 38 h 78"/>
                  <a:gd name="T28" fmla="*/ 10 w 59"/>
                  <a:gd name="T29" fmla="*/ 25 h 78"/>
                  <a:gd name="T30" fmla="*/ 3 w 59"/>
                  <a:gd name="T31" fmla="*/ 12 h 78"/>
                  <a:gd name="T32" fmla="*/ 0 w 59"/>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78"/>
                  <a:gd name="T53" fmla="*/ 59 w 59"/>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78">
                    <a:moveTo>
                      <a:pt x="0" y="0"/>
                    </a:moveTo>
                    <a:lnTo>
                      <a:pt x="9" y="6"/>
                    </a:lnTo>
                    <a:lnTo>
                      <a:pt x="19" y="16"/>
                    </a:lnTo>
                    <a:lnTo>
                      <a:pt x="31" y="28"/>
                    </a:lnTo>
                    <a:lnTo>
                      <a:pt x="41" y="41"/>
                    </a:lnTo>
                    <a:lnTo>
                      <a:pt x="50" y="54"/>
                    </a:lnTo>
                    <a:lnTo>
                      <a:pt x="56" y="65"/>
                    </a:lnTo>
                    <a:lnTo>
                      <a:pt x="59" y="74"/>
                    </a:lnTo>
                    <a:lnTo>
                      <a:pt x="57" y="78"/>
                    </a:lnTo>
                    <a:lnTo>
                      <a:pt x="51" y="78"/>
                    </a:lnTo>
                    <a:lnTo>
                      <a:pt x="44" y="72"/>
                    </a:lnTo>
                    <a:lnTo>
                      <a:pt x="35" y="63"/>
                    </a:lnTo>
                    <a:lnTo>
                      <a:pt x="26" y="51"/>
                    </a:lnTo>
                    <a:lnTo>
                      <a:pt x="17" y="38"/>
                    </a:lnTo>
                    <a:lnTo>
                      <a:pt x="10" y="25"/>
                    </a:lnTo>
                    <a:lnTo>
                      <a:pt x="3" y="1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87" name="Freeform 121"/>
              <p:cNvSpPr>
                <a:spLocks/>
              </p:cNvSpPr>
              <p:nvPr/>
            </p:nvSpPr>
            <p:spPr bwMode="auto">
              <a:xfrm>
                <a:off x="2433" y="1513"/>
                <a:ext cx="74" cy="65"/>
              </a:xfrm>
              <a:custGeom>
                <a:avLst/>
                <a:gdLst>
                  <a:gd name="T0" fmla="*/ 0 w 74"/>
                  <a:gd name="T1" fmla="*/ 0 h 65"/>
                  <a:gd name="T2" fmla="*/ 9 w 74"/>
                  <a:gd name="T3" fmla="*/ 4 h 65"/>
                  <a:gd name="T4" fmla="*/ 20 w 74"/>
                  <a:gd name="T5" fmla="*/ 13 h 65"/>
                  <a:gd name="T6" fmla="*/ 34 w 74"/>
                  <a:gd name="T7" fmla="*/ 22 h 65"/>
                  <a:gd name="T8" fmla="*/ 47 w 74"/>
                  <a:gd name="T9" fmla="*/ 32 h 65"/>
                  <a:gd name="T10" fmla="*/ 60 w 74"/>
                  <a:gd name="T11" fmla="*/ 43 h 65"/>
                  <a:gd name="T12" fmla="*/ 69 w 74"/>
                  <a:gd name="T13" fmla="*/ 52 h 65"/>
                  <a:gd name="T14" fmla="*/ 74 w 74"/>
                  <a:gd name="T15" fmla="*/ 60 h 65"/>
                  <a:gd name="T16" fmla="*/ 72 w 74"/>
                  <a:gd name="T17" fmla="*/ 65 h 65"/>
                  <a:gd name="T18" fmla="*/ 65 w 74"/>
                  <a:gd name="T19" fmla="*/ 65 h 65"/>
                  <a:gd name="T20" fmla="*/ 56 w 74"/>
                  <a:gd name="T21" fmla="*/ 60 h 65"/>
                  <a:gd name="T22" fmla="*/ 44 w 74"/>
                  <a:gd name="T23" fmla="*/ 52 h 65"/>
                  <a:gd name="T24" fmla="*/ 31 w 74"/>
                  <a:gd name="T25" fmla="*/ 41 h 65"/>
                  <a:gd name="T26" fmla="*/ 19 w 74"/>
                  <a:gd name="T27" fmla="*/ 28 h 65"/>
                  <a:gd name="T28" fmla="*/ 9 w 74"/>
                  <a:gd name="T29" fmla="*/ 18 h 65"/>
                  <a:gd name="T30" fmla="*/ 3 w 74"/>
                  <a:gd name="T31" fmla="*/ 7 h 65"/>
                  <a:gd name="T32" fmla="*/ 0 w 74"/>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5"/>
                  <a:gd name="T53" fmla="*/ 74 w 74"/>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5">
                    <a:moveTo>
                      <a:pt x="0" y="0"/>
                    </a:moveTo>
                    <a:lnTo>
                      <a:pt x="9" y="4"/>
                    </a:lnTo>
                    <a:lnTo>
                      <a:pt x="20" y="13"/>
                    </a:lnTo>
                    <a:lnTo>
                      <a:pt x="34" y="22"/>
                    </a:lnTo>
                    <a:lnTo>
                      <a:pt x="47" y="32"/>
                    </a:lnTo>
                    <a:lnTo>
                      <a:pt x="60" y="43"/>
                    </a:lnTo>
                    <a:lnTo>
                      <a:pt x="69" y="52"/>
                    </a:lnTo>
                    <a:lnTo>
                      <a:pt x="74" y="60"/>
                    </a:lnTo>
                    <a:lnTo>
                      <a:pt x="72" y="65"/>
                    </a:lnTo>
                    <a:lnTo>
                      <a:pt x="65" y="65"/>
                    </a:lnTo>
                    <a:lnTo>
                      <a:pt x="56" y="60"/>
                    </a:lnTo>
                    <a:lnTo>
                      <a:pt x="44" y="52"/>
                    </a:lnTo>
                    <a:lnTo>
                      <a:pt x="31" y="41"/>
                    </a:lnTo>
                    <a:lnTo>
                      <a:pt x="19" y="28"/>
                    </a:lnTo>
                    <a:lnTo>
                      <a:pt x="9" y="18"/>
                    </a:lnTo>
                    <a:lnTo>
                      <a:pt x="3" y="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88" name="Freeform 122"/>
              <p:cNvSpPr>
                <a:spLocks/>
              </p:cNvSpPr>
              <p:nvPr/>
            </p:nvSpPr>
            <p:spPr bwMode="auto">
              <a:xfrm>
                <a:off x="2462" y="1508"/>
                <a:ext cx="65" cy="59"/>
              </a:xfrm>
              <a:custGeom>
                <a:avLst/>
                <a:gdLst>
                  <a:gd name="T0" fmla="*/ 62 w 65"/>
                  <a:gd name="T1" fmla="*/ 59 h 59"/>
                  <a:gd name="T2" fmla="*/ 59 w 65"/>
                  <a:gd name="T3" fmla="*/ 58 h 59"/>
                  <a:gd name="T4" fmla="*/ 53 w 65"/>
                  <a:gd name="T5" fmla="*/ 54 h 59"/>
                  <a:gd name="T6" fmla="*/ 45 w 65"/>
                  <a:gd name="T7" fmla="*/ 45 h 59"/>
                  <a:gd name="T8" fmla="*/ 36 w 65"/>
                  <a:gd name="T9" fmla="*/ 34 h 59"/>
                  <a:gd name="T10" fmla="*/ 27 w 65"/>
                  <a:gd name="T11" fmla="*/ 24 h 59"/>
                  <a:gd name="T12" fmla="*/ 16 w 65"/>
                  <a:gd name="T13" fmla="*/ 14 h 59"/>
                  <a:gd name="T14" fmla="*/ 8 w 65"/>
                  <a:gd name="T15" fmla="*/ 6 h 59"/>
                  <a:gd name="T16" fmla="*/ 0 w 65"/>
                  <a:gd name="T17" fmla="*/ 0 h 59"/>
                  <a:gd name="T18" fmla="*/ 11 w 65"/>
                  <a:gd name="T19" fmla="*/ 3 h 59"/>
                  <a:gd name="T20" fmla="*/ 24 w 65"/>
                  <a:gd name="T21" fmla="*/ 9 h 59"/>
                  <a:gd name="T22" fmla="*/ 36 w 65"/>
                  <a:gd name="T23" fmla="*/ 18 h 59"/>
                  <a:gd name="T24" fmla="*/ 47 w 65"/>
                  <a:gd name="T25" fmla="*/ 27 h 59"/>
                  <a:gd name="T26" fmla="*/ 56 w 65"/>
                  <a:gd name="T27" fmla="*/ 37 h 59"/>
                  <a:gd name="T28" fmla="*/ 64 w 65"/>
                  <a:gd name="T29" fmla="*/ 46 h 59"/>
                  <a:gd name="T30" fmla="*/ 65 w 65"/>
                  <a:gd name="T31" fmla="*/ 54 h 59"/>
                  <a:gd name="T32" fmla="*/ 62 w 65"/>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59"/>
                  <a:gd name="T53" fmla="*/ 65 w 6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59">
                    <a:moveTo>
                      <a:pt x="62" y="59"/>
                    </a:moveTo>
                    <a:lnTo>
                      <a:pt x="59" y="58"/>
                    </a:lnTo>
                    <a:lnTo>
                      <a:pt x="53" y="54"/>
                    </a:lnTo>
                    <a:lnTo>
                      <a:pt x="45" y="45"/>
                    </a:lnTo>
                    <a:lnTo>
                      <a:pt x="36" y="34"/>
                    </a:lnTo>
                    <a:lnTo>
                      <a:pt x="27" y="24"/>
                    </a:lnTo>
                    <a:lnTo>
                      <a:pt x="16" y="14"/>
                    </a:lnTo>
                    <a:lnTo>
                      <a:pt x="8" y="6"/>
                    </a:lnTo>
                    <a:lnTo>
                      <a:pt x="0" y="0"/>
                    </a:lnTo>
                    <a:lnTo>
                      <a:pt x="11" y="3"/>
                    </a:lnTo>
                    <a:lnTo>
                      <a:pt x="24" y="9"/>
                    </a:lnTo>
                    <a:lnTo>
                      <a:pt x="36" y="18"/>
                    </a:lnTo>
                    <a:lnTo>
                      <a:pt x="47" y="27"/>
                    </a:lnTo>
                    <a:lnTo>
                      <a:pt x="56" y="37"/>
                    </a:lnTo>
                    <a:lnTo>
                      <a:pt x="64" y="46"/>
                    </a:lnTo>
                    <a:lnTo>
                      <a:pt x="65" y="54"/>
                    </a:lnTo>
                    <a:lnTo>
                      <a:pt x="62" y="5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89" name="Freeform 123"/>
              <p:cNvSpPr>
                <a:spLocks/>
              </p:cNvSpPr>
              <p:nvPr/>
            </p:nvSpPr>
            <p:spPr bwMode="auto">
              <a:xfrm>
                <a:off x="2520" y="1369"/>
                <a:ext cx="302" cy="65"/>
              </a:xfrm>
              <a:custGeom>
                <a:avLst/>
                <a:gdLst>
                  <a:gd name="T0" fmla="*/ 0 w 302"/>
                  <a:gd name="T1" fmla="*/ 9 h 65"/>
                  <a:gd name="T2" fmla="*/ 0 w 302"/>
                  <a:gd name="T3" fmla="*/ 6 h 65"/>
                  <a:gd name="T4" fmla="*/ 1 w 302"/>
                  <a:gd name="T5" fmla="*/ 5 h 65"/>
                  <a:gd name="T6" fmla="*/ 3 w 302"/>
                  <a:gd name="T7" fmla="*/ 2 h 65"/>
                  <a:gd name="T8" fmla="*/ 6 w 302"/>
                  <a:gd name="T9" fmla="*/ 0 h 65"/>
                  <a:gd name="T10" fmla="*/ 25 w 302"/>
                  <a:gd name="T11" fmla="*/ 15 h 65"/>
                  <a:gd name="T12" fmla="*/ 46 w 302"/>
                  <a:gd name="T13" fmla="*/ 28 h 65"/>
                  <a:gd name="T14" fmla="*/ 65 w 302"/>
                  <a:gd name="T15" fmla="*/ 37 h 65"/>
                  <a:gd name="T16" fmla="*/ 85 w 302"/>
                  <a:gd name="T17" fmla="*/ 45 h 65"/>
                  <a:gd name="T18" fmla="*/ 106 w 302"/>
                  <a:gd name="T19" fmla="*/ 49 h 65"/>
                  <a:gd name="T20" fmla="*/ 127 w 302"/>
                  <a:gd name="T21" fmla="*/ 52 h 65"/>
                  <a:gd name="T22" fmla="*/ 147 w 302"/>
                  <a:gd name="T23" fmla="*/ 52 h 65"/>
                  <a:gd name="T24" fmla="*/ 168 w 302"/>
                  <a:gd name="T25" fmla="*/ 52 h 65"/>
                  <a:gd name="T26" fmla="*/ 187 w 302"/>
                  <a:gd name="T27" fmla="*/ 51 h 65"/>
                  <a:gd name="T28" fmla="*/ 207 w 302"/>
                  <a:gd name="T29" fmla="*/ 48 h 65"/>
                  <a:gd name="T30" fmla="*/ 226 w 302"/>
                  <a:gd name="T31" fmla="*/ 43 h 65"/>
                  <a:gd name="T32" fmla="*/ 243 w 302"/>
                  <a:gd name="T33" fmla="*/ 39 h 65"/>
                  <a:gd name="T34" fmla="*/ 260 w 302"/>
                  <a:gd name="T35" fmla="*/ 34 h 65"/>
                  <a:gd name="T36" fmla="*/ 276 w 302"/>
                  <a:gd name="T37" fmla="*/ 28 h 65"/>
                  <a:gd name="T38" fmla="*/ 289 w 302"/>
                  <a:gd name="T39" fmla="*/ 24 h 65"/>
                  <a:gd name="T40" fmla="*/ 302 w 302"/>
                  <a:gd name="T41" fmla="*/ 20 h 65"/>
                  <a:gd name="T42" fmla="*/ 297 w 302"/>
                  <a:gd name="T43" fmla="*/ 28 h 65"/>
                  <a:gd name="T44" fmla="*/ 285 w 302"/>
                  <a:gd name="T45" fmla="*/ 37 h 65"/>
                  <a:gd name="T46" fmla="*/ 271 w 302"/>
                  <a:gd name="T47" fmla="*/ 45 h 65"/>
                  <a:gd name="T48" fmla="*/ 254 w 302"/>
                  <a:gd name="T49" fmla="*/ 51 h 65"/>
                  <a:gd name="T50" fmla="*/ 235 w 302"/>
                  <a:gd name="T51" fmla="*/ 57 h 65"/>
                  <a:gd name="T52" fmla="*/ 212 w 302"/>
                  <a:gd name="T53" fmla="*/ 61 h 65"/>
                  <a:gd name="T54" fmla="*/ 189 w 302"/>
                  <a:gd name="T55" fmla="*/ 64 h 65"/>
                  <a:gd name="T56" fmla="*/ 165 w 302"/>
                  <a:gd name="T57" fmla="*/ 65 h 65"/>
                  <a:gd name="T58" fmla="*/ 140 w 302"/>
                  <a:gd name="T59" fmla="*/ 65 h 65"/>
                  <a:gd name="T60" fmla="*/ 116 w 302"/>
                  <a:gd name="T61" fmla="*/ 64 h 65"/>
                  <a:gd name="T62" fmla="*/ 91 w 302"/>
                  <a:gd name="T63" fmla="*/ 60 h 65"/>
                  <a:gd name="T64" fmla="*/ 69 w 302"/>
                  <a:gd name="T65" fmla="*/ 55 h 65"/>
                  <a:gd name="T66" fmla="*/ 49 w 302"/>
                  <a:gd name="T67" fmla="*/ 46 h 65"/>
                  <a:gd name="T68" fmla="*/ 29 w 302"/>
                  <a:gd name="T69" fmla="*/ 37 h 65"/>
                  <a:gd name="T70" fmla="*/ 13 w 302"/>
                  <a:gd name="T71" fmla="*/ 24 h 65"/>
                  <a:gd name="T72" fmla="*/ 0 w 302"/>
                  <a:gd name="T73" fmla="*/ 9 h 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02"/>
                  <a:gd name="T112" fmla="*/ 0 h 65"/>
                  <a:gd name="T113" fmla="*/ 302 w 302"/>
                  <a:gd name="T114" fmla="*/ 65 h 6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02" h="65">
                    <a:moveTo>
                      <a:pt x="0" y="9"/>
                    </a:moveTo>
                    <a:lnTo>
                      <a:pt x="0" y="6"/>
                    </a:lnTo>
                    <a:lnTo>
                      <a:pt x="1" y="5"/>
                    </a:lnTo>
                    <a:lnTo>
                      <a:pt x="3" y="2"/>
                    </a:lnTo>
                    <a:lnTo>
                      <a:pt x="6" y="0"/>
                    </a:lnTo>
                    <a:lnTo>
                      <a:pt x="25" y="15"/>
                    </a:lnTo>
                    <a:lnTo>
                      <a:pt x="46" y="28"/>
                    </a:lnTo>
                    <a:lnTo>
                      <a:pt x="65" y="37"/>
                    </a:lnTo>
                    <a:lnTo>
                      <a:pt x="85" y="45"/>
                    </a:lnTo>
                    <a:lnTo>
                      <a:pt x="106" y="49"/>
                    </a:lnTo>
                    <a:lnTo>
                      <a:pt x="127" y="52"/>
                    </a:lnTo>
                    <a:lnTo>
                      <a:pt x="147" y="52"/>
                    </a:lnTo>
                    <a:lnTo>
                      <a:pt x="168" y="52"/>
                    </a:lnTo>
                    <a:lnTo>
                      <a:pt x="187" y="51"/>
                    </a:lnTo>
                    <a:lnTo>
                      <a:pt x="207" y="48"/>
                    </a:lnTo>
                    <a:lnTo>
                      <a:pt x="226" y="43"/>
                    </a:lnTo>
                    <a:lnTo>
                      <a:pt x="243" y="39"/>
                    </a:lnTo>
                    <a:lnTo>
                      <a:pt x="260" y="34"/>
                    </a:lnTo>
                    <a:lnTo>
                      <a:pt x="276" y="28"/>
                    </a:lnTo>
                    <a:lnTo>
                      <a:pt x="289" y="24"/>
                    </a:lnTo>
                    <a:lnTo>
                      <a:pt x="302" y="20"/>
                    </a:lnTo>
                    <a:lnTo>
                      <a:pt x="297" y="28"/>
                    </a:lnTo>
                    <a:lnTo>
                      <a:pt x="285" y="37"/>
                    </a:lnTo>
                    <a:lnTo>
                      <a:pt x="271" y="45"/>
                    </a:lnTo>
                    <a:lnTo>
                      <a:pt x="254" y="51"/>
                    </a:lnTo>
                    <a:lnTo>
                      <a:pt x="235" y="57"/>
                    </a:lnTo>
                    <a:lnTo>
                      <a:pt x="212" y="61"/>
                    </a:lnTo>
                    <a:lnTo>
                      <a:pt x="189" y="64"/>
                    </a:lnTo>
                    <a:lnTo>
                      <a:pt x="165" y="65"/>
                    </a:lnTo>
                    <a:lnTo>
                      <a:pt x="140" y="65"/>
                    </a:lnTo>
                    <a:lnTo>
                      <a:pt x="116" y="64"/>
                    </a:lnTo>
                    <a:lnTo>
                      <a:pt x="91" y="60"/>
                    </a:lnTo>
                    <a:lnTo>
                      <a:pt x="69" y="55"/>
                    </a:lnTo>
                    <a:lnTo>
                      <a:pt x="49" y="46"/>
                    </a:lnTo>
                    <a:lnTo>
                      <a:pt x="29" y="37"/>
                    </a:lnTo>
                    <a:lnTo>
                      <a:pt x="13" y="24"/>
                    </a:lnTo>
                    <a:lnTo>
                      <a:pt x="0" y="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90" name="Freeform 124"/>
              <p:cNvSpPr>
                <a:spLocks/>
              </p:cNvSpPr>
              <p:nvPr/>
            </p:nvSpPr>
            <p:spPr bwMode="auto">
              <a:xfrm>
                <a:off x="2783" y="1343"/>
                <a:ext cx="34" cy="68"/>
              </a:xfrm>
              <a:custGeom>
                <a:avLst/>
                <a:gdLst>
                  <a:gd name="T0" fmla="*/ 0 w 34"/>
                  <a:gd name="T1" fmla="*/ 68 h 68"/>
                  <a:gd name="T2" fmla="*/ 14 w 34"/>
                  <a:gd name="T3" fmla="*/ 52 h 68"/>
                  <a:gd name="T4" fmla="*/ 26 w 34"/>
                  <a:gd name="T5" fmla="*/ 29 h 68"/>
                  <a:gd name="T6" fmla="*/ 34 w 34"/>
                  <a:gd name="T7" fmla="*/ 10 h 68"/>
                  <a:gd name="T8" fmla="*/ 32 w 34"/>
                  <a:gd name="T9" fmla="*/ 0 h 68"/>
                  <a:gd name="T10" fmla="*/ 26 w 34"/>
                  <a:gd name="T11" fmla="*/ 6 h 68"/>
                  <a:gd name="T12" fmla="*/ 19 w 34"/>
                  <a:gd name="T13" fmla="*/ 25 h 68"/>
                  <a:gd name="T14" fmla="*/ 10 w 34"/>
                  <a:gd name="T15" fmla="*/ 47 h 68"/>
                  <a:gd name="T16" fmla="*/ 0 w 34"/>
                  <a:gd name="T17" fmla="*/ 68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68"/>
                  <a:gd name="T29" fmla="*/ 34 w 34"/>
                  <a:gd name="T30" fmla="*/ 68 h 6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68">
                    <a:moveTo>
                      <a:pt x="0" y="68"/>
                    </a:moveTo>
                    <a:lnTo>
                      <a:pt x="14" y="52"/>
                    </a:lnTo>
                    <a:lnTo>
                      <a:pt x="26" y="29"/>
                    </a:lnTo>
                    <a:lnTo>
                      <a:pt x="34" y="10"/>
                    </a:lnTo>
                    <a:lnTo>
                      <a:pt x="32" y="0"/>
                    </a:lnTo>
                    <a:lnTo>
                      <a:pt x="26" y="6"/>
                    </a:lnTo>
                    <a:lnTo>
                      <a:pt x="19" y="25"/>
                    </a:lnTo>
                    <a:lnTo>
                      <a:pt x="10" y="47"/>
                    </a:lnTo>
                    <a:lnTo>
                      <a:pt x="0"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91" name="Freeform 125"/>
              <p:cNvSpPr>
                <a:spLocks/>
              </p:cNvSpPr>
              <p:nvPr/>
            </p:nvSpPr>
            <p:spPr bwMode="auto">
              <a:xfrm>
                <a:off x="2758" y="1344"/>
                <a:ext cx="36" cy="76"/>
              </a:xfrm>
              <a:custGeom>
                <a:avLst/>
                <a:gdLst>
                  <a:gd name="T0" fmla="*/ 36 w 36"/>
                  <a:gd name="T1" fmla="*/ 0 h 76"/>
                  <a:gd name="T2" fmla="*/ 36 w 36"/>
                  <a:gd name="T3" fmla="*/ 11 h 76"/>
                  <a:gd name="T4" fmla="*/ 31 w 36"/>
                  <a:gd name="T5" fmla="*/ 31 h 76"/>
                  <a:gd name="T6" fmla="*/ 17 w 36"/>
                  <a:gd name="T7" fmla="*/ 56 h 76"/>
                  <a:gd name="T8" fmla="*/ 0 w 36"/>
                  <a:gd name="T9" fmla="*/ 76 h 76"/>
                  <a:gd name="T10" fmla="*/ 8 w 36"/>
                  <a:gd name="T11" fmla="*/ 55 h 76"/>
                  <a:gd name="T12" fmla="*/ 20 w 36"/>
                  <a:gd name="T13" fmla="*/ 30 h 76"/>
                  <a:gd name="T14" fmla="*/ 29 w 36"/>
                  <a:gd name="T15" fmla="*/ 9 h 76"/>
                  <a:gd name="T16" fmla="*/ 36 w 36"/>
                  <a:gd name="T17" fmla="*/ 0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76"/>
                  <a:gd name="T29" fmla="*/ 36 w 36"/>
                  <a:gd name="T30" fmla="*/ 76 h 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76">
                    <a:moveTo>
                      <a:pt x="36" y="0"/>
                    </a:moveTo>
                    <a:lnTo>
                      <a:pt x="36" y="11"/>
                    </a:lnTo>
                    <a:lnTo>
                      <a:pt x="31" y="31"/>
                    </a:lnTo>
                    <a:lnTo>
                      <a:pt x="17" y="56"/>
                    </a:lnTo>
                    <a:lnTo>
                      <a:pt x="0" y="76"/>
                    </a:lnTo>
                    <a:lnTo>
                      <a:pt x="8" y="55"/>
                    </a:lnTo>
                    <a:lnTo>
                      <a:pt x="20" y="30"/>
                    </a:lnTo>
                    <a:lnTo>
                      <a:pt x="29" y="9"/>
                    </a:lnTo>
                    <a:lnTo>
                      <a:pt x="3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92" name="Freeform 126"/>
              <p:cNvSpPr>
                <a:spLocks/>
              </p:cNvSpPr>
              <p:nvPr/>
            </p:nvSpPr>
            <p:spPr bwMode="auto">
              <a:xfrm>
                <a:off x="2697" y="1332"/>
                <a:ext cx="53" cy="98"/>
              </a:xfrm>
              <a:custGeom>
                <a:avLst/>
                <a:gdLst>
                  <a:gd name="T0" fmla="*/ 52 w 53"/>
                  <a:gd name="T1" fmla="*/ 0 h 98"/>
                  <a:gd name="T2" fmla="*/ 53 w 53"/>
                  <a:gd name="T3" fmla="*/ 5 h 98"/>
                  <a:gd name="T4" fmla="*/ 52 w 53"/>
                  <a:gd name="T5" fmla="*/ 15 h 98"/>
                  <a:gd name="T6" fmla="*/ 47 w 53"/>
                  <a:gd name="T7" fmla="*/ 29 h 98"/>
                  <a:gd name="T8" fmla="*/ 40 w 53"/>
                  <a:gd name="T9" fmla="*/ 45 h 98"/>
                  <a:gd name="T10" fmla="*/ 31 w 53"/>
                  <a:gd name="T11" fmla="*/ 61 h 98"/>
                  <a:gd name="T12" fmla="*/ 22 w 53"/>
                  <a:gd name="T13" fmla="*/ 76 h 98"/>
                  <a:gd name="T14" fmla="*/ 10 w 53"/>
                  <a:gd name="T15" fmla="*/ 89 h 98"/>
                  <a:gd name="T16" fmla="*/ 0 w 53"/>
                  <a:gd name="T17" fmla="*/ 98 h 98"/>
                  <a:gd name="T18" fmla="*/ 4 w 53"/>
                  <a:gd name="T19" fmla="*/ 91 h 98"/>
                  <a:gd name="T20" fmla="*/ 10 w 53"/>
                  <a:gd name="T21" fmla="*/ 77 h 98"/>
                  <a:gd name="T22" fmla="*/ 18 w 53"/>
                  <a:gd name="T23" fmla="*/ 61 h 98"/>
                  <a:gd name="T24" fmla="*/ 27 w 53"/>
                  <a:gd name="T25" fmla="*/ 43 h 98"/>
                  <a:gd name="T26" fmla="*/ 34 w 53"/>
                  <a:gd name="T27" fmla="*/ 26 h 98"/>
                  <a:gd name="T28" fmla="*/ 41 w 53"/>
                  <a:gd name="T29" fmla="*/ 12 h 98"/>
                  <a:gd name="T30" fmla="*/ 47 w 53"/>
                  <a:gd name="T31" fmla="*/ 3 h 98"/>
                  <a:gd name="T32" fmla="*/ 52 w 53"/>
                  <a:gd name="T33" fmla="*/ 0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98"/>
                  <a:gd name="T53" fmla="*/ 53 w 53"/>
                  <a:gd name="T54" fmla="*/ 98 h 9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98">
                    <a:moveTo>
                      <a:pt x="52" y="0"/>
                    </a:moveTo>
                    <a:lnTo>
                      <a:pt x="53" y="5"/>
                    </a:lnTo>
                    <a:lnTo>
                      <a:pt x="52" y="15"/>
                    </a:lnTo>
                    <a:lnTo>
                      <a:pt x="47" y="29"/>
                    </a:lnTo>
                    <a:lnTo>
                      <a:pt x="40" y="45"/>
                    </a:lnTo>
                    <a:lnTo>
                      <a:pt x="31" y="61"/>
                    </a:lnTo>
                    <a:lnTo>
                      <a:pt x="22" y="76"/>
                    </a:lnTo>
                    <a:lnTo>
                      <a:pt x="10" y="89"/>
                    </a:lnTo>
                    <a:lnTo>
                      <a:pt x="0" y="98"/>
                    </a:lnTo>
                    <a:lnTo>
                      <a:pt x="4" y="91"/>
                    </a:lnTo>
                    <a:lnTo>
                      <a:pt x="10" y="77"/>
                    </a:lnTo>
                    <a:lnTo>
                      <a:pt x="18" y="61"/>
                    </a:lnTo>
                    <a:lnTo>
                      <a:pt x="27" y="43"/>
                    </a:lnTo>
                    <a:lnTo>
                      <a:pt x="34" y="26"/>
                    </a:lnTo>
                    <a:lnTo>
                      <a:pt x="41" y="12"/>
                    </a:lnTo>
                    <a:lnTo>
                      <a:pt x="47" y="3"/>
                    </a:lnTo>
                    <a:lnTo>
                      <a:pt x="5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93" name="Freeform 127"/>
              <p:cNvSpPr>
                <a:spLocks/>
              </p:cNvSpPr>
              <p:nvPr/>
            </p:nvSpPr>
            <p:spPr bwMode="auto">
              <a:xfrm>
                <a:off x="2641" y="1322"/>
                <a:ext cx="59" cy="107"/>
              </a:xfrm>
              <a:custGeom>
                <a:avLst/>
                <a:gdLst>
                  <a:gd name="T0" fmla="*/ 57 w 59"/>
                  <a:gd name="T1" fmla="*/ 0 h 107"/>
                  <a:gd name="T2" fmla="*/ 59 w 59"/>
                  <a:gd name="T3" fmla="*/ 6 h 107"/>
                  <a:gd name="T4" fmla="*/ 56 w 59"/>
                  <a:gd name="T5" fmla="*/ 18 h 107"/>
                  <a:gd name="T6" fmla="*/ 50 w 59"/>
                  <a:gd name="T7" fmla="*/ 33 h 107"/>
                  <a:gd name="T8" fmla="*/ 43 w 59"/>
                  <a:gd name="T9" fmla="*/ 50 h 107"/>
                  <a:gd name="T10" fmla="*/ 32 w 59"/>
                  <a:gd name="T11" fmla="*/ 70 h 107"/>
                  <a:gd name="T12" fmla="*/ 22 w 59"/>
                  <a:gd name="T13" fmla="*/ 86 h 107"/>
                  <a:gd name="T14" fmla="*/ 10 w 59"/>
                  <a:gd name="T15" fmla="*/ 99 h 107"/>
                  <a:gd name="T16" fmla="*/ 0 w 59"/>
                  <a:gd name="T17" fmla="*/ 107 h 107"/>
                  <a:gd name="T18" fmla="*/ 4 w 59"/>
                  <a:gd name="T19" fmla="*/ 99 h 107"/>
                  <a:gd name="T20" fmla="*/ 10 w 59"/>
                  <a:gd name="T21" fmla="*/ 84 h 107"/>
                  <a:gd name="T22" fmla="*/ 19 w 59"/>
                  <a:gd name="T23" fmla="*/ 67 h 107"/>
                  <a:gd name="T24" fmla="*/ 28 w 59"/>
                  <a:gd name="T25" fmla="*/ 47 h 107"/>
                  <a:gd name="T26" fmla="*/ 38 w 59"/>
                  <a:gd name="T27" fmla="*/ 30 h 107"/>
                  <a:gd name="T28" fmla="*/ 46 w 59"/>
                  <a:gd name="T29" fmla="*/ 13 h 107"/>
                  <a:gd name="T30" fmla="*/ 53 w 59"/>
                  <a:gd name="T31" fmla="*/ 3 h 107"/>
                  <a:gd name="T32" fmla="*/ 57 w 59"/>
                  <a:gd name="T33" fmla="*/ 0 h 10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107"/>
                  <a:gd name="T53" fmla="*/ 59 w 59"/>
                  <a:gd name="T54" fmla="*/ 107 h 10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107">
                    <a:moveTo>
                      <a:pt x="57" y="0"/>
                    </a:moveTo>
                    <a:lnTo>
                      <a:pt x="59" y="6"/>
                    </a:lnTo>
                    <a:lnTo>
                      <a:pt x="56" y="18"/>
                    </a:lnTo>
                    <a:lnTo>
                      <a:pt x="50" y="33"/>
                    </a:lnTo>
                    <a:lnTo>
                      <a:pt x="43" y="50"/>
                    </a:lnTo>
                    <a:lnTo>
                      <a:pt x="32" y="70"/>
                    </a:lnTo>
                    <a:lnTo>
                      <a:pt x="22" y="86"/>
                    </a:lnTo>
                    <a:lnTo>
                      <a:pt x="10" y="99"/>
                    </a:lnTo>
                    <a:lnTo>
                      <a:pt x="0" y="107"/>
                    </a:lnTo>
                    <a:lnTo>
                      <a:pt x="4" y="99"/>
                    </a:lnTo>
                    <a:lnTo>
                      <a:pt x="10" y="84"/>
                    </a:lnTo>
                    <a:lnTo>
                      <a:pt x="19" y="67"/>
                    </a:lnTo>
                    <a:lnTo>
                      <a:pt x="28" y="47"/>
                    </a:lnTo>
                    <a:lnTo>
                      <a:pt x="38" y="30"/>
                    </a:lnTo>
                    <a:lnTo>
                      <a:pt x="46" y="13"/>
                    </a:lnTo>
                    <a:lnTo>
                      <a:pt x="53" y="3"/>
                    </a:lnTo>
                    <a:lnTo>
                      <a:pt x="5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94" name="Freeform 128"/>
              <p:cNvSpPr>
                <a:spLocks/>
              </p:cNvSpPr>
              <p:nvPr/>
            </p:nvSpPr>
            <p:spPr bwMode="auto">
              <a:xfrm>
                <a:off x="2604" y="1334"/>
                <a:ext cx="63" cy="87"/>
              </a:xfrm>
              <a:custGeom>
                <a:avLst/>
                <a:gdLst>
                  <a:gd name="T0" fmla="*/ 63 w 63"/>
                  <a:gd name="T1" fmla="*/ 0 h 87"/>
                  <a:gd name="T2" fmla="*/ 63 w 63"/>
                  <a:gd name="T3" fmla="*/ 4 h 87"/>
                  <a:gd name="T4" fmla="*/ 59 w 63"/>
                  <a:gd name="T5" fmla="*/ 15 h 87"/>
                  <a:gd name="T6" fmla="*/ 52 w 63"/>
                  <a:gd name="T7" fmla="*/ 28 h 87"/>
                  <a:gd name="T8" fmla="*/ 43 w 63"/>
                  <a:gd name="T9" fmla="*/ 43 h 87"/>
                  <a:gd name="T10" fmla="*/ 31 w 63"/>
                  <a:gd name="T11" fmla="*/ 59 h 87"/>
                  <a:gd name="T12" fmla="*/ 19 w 63"/>
                  <a:gd name="T13" fmla="*/ 72 h 87"/>
                  <a:gd name="T14" fmla="*/ 9 w 63"/>
                  <a:gd name="T15" fmla="*/ 83 h 87"/>
                  <a:gd name="T16" fmla="*/ 0 w 63"/>
                  <a:gd name="T17" fmla="*/ 87 h 87"/>
                  <a:gd name="T18" fmla="*/ 6 w 63"/>
                  <a:gd name="T19" fmla="*/ 78 h 87"/>
                  <a:gd name="T20" fmla="*/ 13 w 63"/>
                  <a:gd name="T21" fmla="*/ 66 h 87"/>
                  <a:gd name="T22" fmla="*/ 22 w 63"/>
                  <a:gd name="T23" fmla="*/ 52 h 87"/>
                  <a:gd name="T24" fmla="*/ 31 w 63"/>
                  <a:gd name="T25" fmla="*/ 35 h 87"/>
                  <a:gd name="T26" fmla="*/ 41 w 63"/>
                  <a:gd name="T27" fmla="*/ 21 h 87"/>
                  <a:gd name="T28" fmla="*/ 50 w 63"/>
                  <a:gd name="T29" fmla="*/ 9 h 87"/>
                  <a:gd name="T30" fmla="*/ 58 w 63"/>
                  <a:gd name="T31" fmla="*/ 1 h 87"/>
                  <a:gd name="T32" fmla="*/ 63 w 63"/>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7"/>
                  <a:gd name="T53" fmla="*/ 63 w 63"/>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7">
                    <a:moveTo>
                      <a:pt x="63" y="0"/>
                    </a:moveTo>
                    <a:lnTo>
                      <a:pt x="63" y="4"/>
                    </a:lnTo>
                    <a:lnTo>
                      <a:pt x="59" y="15"/>
                    </a:lnTo>
                    <a:lnTo>
                      <a:pt x="52" y="28"/>
                    </a:lnTo>
                    <a:lnTo>
                      <a:pt x="43" y="43"/>
                    </a:lnTo>
                    <a:lnTo>
                      <a:pt x="31" y="59"/>
                    </a:lnTo>
                    <a:lnTo>
                      <a:pt x="19" y="72"/>
                    </a:lnTo>
                    <a:lnTo>
                      <a:pt x="9" y="83"/>
                    </a:lnTo>
                    <a:lnTo>
                      <a:pt x="0" y="87"/>
                    </a:lnTo>
                    <a:lnTo>
                      <a:pt x="6" y="78"/>
                    </a:lnTo>
                    <a:lnTo>
                      <a:pt x="13" y="66"/>
                    </a:lnTo>
                    <a:lnTo>
                      <a:pt x="22" y="52"/>
                    </a:lnTo>
                    <a:lnTo>
                      <a:pt x="31" y="35"/>
                    </a:lnTo>
                    <a:lnTo>
                      <a:pt x="41" y="21"/>
                    </a:lnTo>
                    <a:lnTo>
                      <a:pt x="50" y="9"/>
                    </a:lnTo>
                    <a:lnTo>
                      <a:pt x="58" y="1"/>
                    </a:lnTo>
                    <a:lnTo>
                      <a:pt x="6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95" name="Freeform 129"/>
              <p:cNvSpPr>
                <a:spLocks/>
              </p:cNvSpPr>
              <p:nvPr/>
            </p:nvSpPr>
            <p:spPr bwMode="auto">
              <a:xfrm>
                <a:off x="2574" y="1340"/>
                <a:ext cx="57" cy="72"/>
              </a:xfrm>
              <a:custGeom>
                <a:avLst/>
                <a:gdLst>
                  <a:gd name="T0" fmla="*/ 55 w 57"/>
                  <a:gd name="T1" fmla="*/ 0 h 72"/>
                  <a:gd name="T2" fmla="*/ 57 w 57"/>
                  <a:gd name="T3" fmla="*/ 4 h 72"/>
                  <a:gd name="T4" fmla="*/ 54 w 57"/>
                  <a:gd name="T5" fmla="*/ 12 h 72"/>
                  <a:gd name="T6" fmla="*/ 49 w 57"/>
                  <a:gd name="T7" fmla="*/ 22 h 72"/>
                  <a:gd name="T8" fmla="*/ 43 w 57"/>
                  <a:gd name="T9" fmla="*/ 34 h 72"/>
                  <a:gd name="T10" fmla="*/ 34 w 57"/>
                  <a:gd name="T11" fmla="*/ 47 h 72"/>
                  <a:gd name="T12" fmla="*/ 24 w 57"/>
                  <a:gd name="T13" fmla="*/ 57 h 72"/>
                  <a:gd name="T14" fmla="*/ 12 w 57"/>
                  <a:gd name="T15" fmla="*/ 66 h 72"/>
                  <a:gd name="T16" fmla="*/ 0 w 57"/>
                  <a:gd name="T17" fmla="*/ 72 h 72"/>
                  <a:gd name="T18" fmla="*/ 6 w 57"/>
                  <a:gd name="T19" fmla="*/ 65 h 72"/>
                  <a:gd name="T20" fmla="*/ 14 w 57"/>
                  <a:gd name="T21" fmla="*/ 55 h 72"/>
                  <a:gd name="T22" fmla="*/ 21 w 57"/>
                  <a:gd name="T23" fmla="*/ 41 h 72"/>
                  <a:gd name="T24" fmla="*/ 30 w 57"/>
                  <a:gd name="T25" fmla="*/ 28 h 72"/>
                  <a:gd name="T26" fmla="*/ 37 w 57"/>
                  <a:gd name="T27" fmla="*/ 16 h 72"/>
                  <a:gd name="T28" fmla="*/ 45 w 57"/>
                  <a:gd name="T29" fmla="*/ 7 h 72"/>
                  <a:gd name="T30" fmla="*/ 51 w 57"/>
                  <a:gd name="T31" fmla="*/ 1 h 72"/>
                  <a:gd name="T32" fmla="*/ 55 w 57"/>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72"/>
                  <a:gd name="T53" fmla="*/ 57 w 57"/>
                  <a:gd name="T54" fmla="*/ 72 h 7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72">
                    <a:moveTo>
                      <a:pt x="55" y="0"/>
                    </a:moveTo>
                    <a:lnTo>
                      <a:pt x="57" y="4"/>
                    </a:lnTo>
                    <a:lnTo>
                      <a:pt x="54" y="12"/>
                    </a:lnTo>
                    <a:lnTo>
                      <a:pt x="49" y="22"/>
                    </a:lnTo>
                    <a:lnTo>
                      <a:pt x="43" y="34"/>
                    </a:lnTo>
                    <a:lnTo>
                      <a:pt x="34" y="47"/>
                    </a:lnTo>
                    <a:lnTo>
                      <a:pt x="24" y="57"/>
                    </a:lnTo>
                    <a:lnTo>
                      <a:pt x="12" y="66"/>
                    </a:lnTo>
                    <a:lnTo>
                      <a:pt x="0" y="72"/>
                    </a:lnTo>
                    <a:lnTo>
                      <a:pt x="6" y="65"/>
                    </a:lnTo>
                    <a:lnTo>
                      <a:pt x="14" y="55"/>
                    </a:lnTo>
                    <a:lnTo>
                      <a:pt x="21" y="41"/>
                    </a:lnTo>
                    <a:lnTo>
                      <a:pt x="30" y="28"/>
                    </a:lnTo>
                    <a:lnTo>
                      <a:pt x="37" y="16"/>
                    </a:lnTo>
                    <a:lnTo>
                      <a:pt x="45" y="7"/>
                    </a:lnTo>
                    <a:lnTo>
                      <a:pt x="51" y="1"/>
                    </a:lnTo>
                    <a:lnTo>
                      <a:pt x="5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96" name="Freeform 130"/>
              <p:cNvSpPr>
                <a:spLocks/>
              </p:cNvSpPr>
              <p:nvPr/>
            </p:nvSpPr>
            <p:spPr bwMode="auto">
              <a:xfrm>
                <a:off x="2546" y="1341"/>
                <a:ext cx="48" cy="54"/>
              </a:xfrm>
              <a:custGeom>
                <a:avLst/>
                <a:gdLst>
                  <a:gd name="T0" fmla="*/ 48 w 48"/>
                  <a:gd name="T1" fmla="*/ 0 h 54"/>
                  <a:gd name="T2" fmla="*/ 48 w 48"/>
                  <a:gd name="T3" fmla="*/ 5 h 54"/>
                  <a:gd name="T4" fmla="*/ 45 w 48"/>
                  <a:gd name="T5" fmla="*/ 11 h 54"/>
                  <a:gd name="T6" fmla="*/ 39 w 48"/>
                  <a:gd name="T7" fmla="*/ 20 h 54"/>
                  <a:gd name="T8" fmla="*/ 31 w 48"/>
                  <a:gd name="T9" fmla="*/ 30 h 54"/>
                  <a:gd name="T10" fmla="*/ 23 w 48"/>
                  <a:gd name="T11" fmla="*/ 39 h 54"/>
                  <a:gd name="T12" fmla="*/ 14 w 48"/>
                  <a:gd name="T13" fmla="*/ 46 h 54"/>
                  <a:gd name="T14" fmla="*/ 6 w 48"/>
                  <a:gd name="T15" fmla="*/ 52 h 54"/>
                  <a:gd name="T16" fmla="*/ 0 w 48"/>
                  <a:gd name="T17" fmla="*/ 54 h 54"/>
                  <a:gd name="T18" fmla="*/ 5 w 48"/>
                  <a:gd name="T19" fmla="*/ 48 h 54"/>
                  <a:gd name="T20" fmla="*/ 11 w 48"/>
                  <a:gd name="T21" fmla="*/ 40 h 54"/>
                  <a:gd name="T22" fmla="*/ 17 w 48"/>
                  <a:gd name="T23" fmla="*/ 31 h 54"/>
                  <a:gd name="T24" fmla="*/ 24 w 48"/>
                  <a:gd name="T25" fmla="*/ 22 h 54"/>
                  <a:gd name="T26" fmla="*/ 31 w 48"/>
                  <a:gd name="T27" fmla="*/ 15 h 54"/>
                  <a:gd name="T28" fmla="*/ 37 w 48"/>
                  <a:gd name="T29" fmla="*/ 8 h 54"/>
                  <a:gd name="T30" fmla="*/ 43 w 48"/>
                  <a:gd name="T31" fmla="*/ 3 h 54"/>
                  <a:gd name="T32" fmla="*/ 48 w 48"/>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4"/>
                  <a:gd name="T53" fmla="*/ 48 w 4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4">
                    <a:moveTo>
                      <a:pt x="48" y="0"/>
                    </a:moveTo>
                    <a:lnTo>
                      <a:pt x="48" y="5"/>
                    </a:lnTo>
                    <a:lnTo>
                      <a:pt x="45" y="11"/>
                    </a:lnTo>
                    <a:lnTo>
                      <a:pt x="39" y="20"/>
                    </a:lnTo>
                    <a:lnTo>
                      <a:pt x="31" y="30"/>
                    </a:lnTo>
                    <a:lnTo>
                      <a:pt x="23" y="39"/>
                    </a:lnTo>
                    <a:lnTo>
                      <a:pt x="14" y="46"/>
                    </a:lnTo>
                    <a:lnTo>
                      <a:pt x="6" y="52"/>
                    </a:lnTo>
                    <a:lnTo>
                      <a:pt x="0" y="54"/>
                    </a:lnTo>
                    <a:lnTo>
                      <a:pt x="5" y="48"/>
                    </a:lnTo>
                    <a:lnTo>
                      <a:pt x="11" y="40"/>
                    </a:lnTo>
                    <a:lnTo>
                      <a:pt x="17" y="31"/>
                    </a:lnTo>
                    <a:lnTo>
                      <a:pt x="24" y="22"/>
                    </a:lnTo>
                    <a:lnTo>
                      <a:pt x="31" y="15"/>
                    </a:lnTo>
                    <a:lnTo>
                      <a:pt x="37" y="8"/>
                    </a:lnTo>
                    <a:lnTo>
                      <a:pt x="43" y="3"/>
                    </a:lnTo>
                    <a:lnTo>
                      <a:pt x="4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97" name="Freeform 131"/>
              <p:cNvSpPr>
                <a:spLocks/>
              </p:cNvSpPr>
              <p:nvPr/>
            </p:nvSpPr>
            <p:spPr bwMode="auto">
              <a:xfrm>
                <a:off x="2527" y="1350"/>
                <a:ext cx="33" cy="34"/>
              </a:xfrm>
              <a:custGeom>
                <a:avLst/>
                <a:gdLst>
                  <a:gd name="T0" fmla="*/ 33 w 33"/>
                  <a:gd name="T1" fmla="*/ 0 h 34"/>
                  <a:gd name="T2" fmla="*/ 31 w 33"/>
                  <a:gd name="T3" fmla="*/ 9 h 34"/>
                  <a:gd name="T4" fmla="*/ 24 w 33"/>
                  <a:gd name="T5" fmla="*/ 21 h 34"/>
                  <a:gd name="T6" fmla="*/ 12 w 33"/>
                  <a:gd name="T7" fmla="*/ 33 h 34"/>
                  <a:gd name="T8" fmla="*/ 0 w 33"/>
                  <a:gd name="T9" fmla="*/ 34 h 34"/>
                  <a:gd name="T10" fmla="*/ 12 w 33"/>
                  <a:gd name="T11" fmla="*/ 27 h 34"/>
                  <a:gd name="T12" fmla="*/ 21 w 33"/>
                  <a:gd name="T13" fmla="*/ 12 h 34"/>
                  <a:gd name="T14" fmla="*/ 28 w 33"/>
                  <a:gd name="T15" fmla="*/ 0 h 34"/>
                  <a:gd name="T16" fmla="*/ 33 w 33"/>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4"/>
                  <a:gd name="T29" fmla="*/ 33 w 33"/>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4">
                    <a:moveTo>
                      <a:pt x="33" y="0"/>
                    </a:moveTo>
                    <a:lnTo>
                      <a:pt x="31" y="9"/>
                    </a:lnTo>
                    <a:lnTo>
                      <a:pt x="24" y="21"/>
                    </a:lnTo>
                    <a:lnTo>
                      <a:pt x="12" y="33"/>
                    </a:lnTo>
                    <a:lnTo>
                      <a:pt x="0" y="34"/>
                    </a:lnTo>
                    <a:lnTo>
                      <a:pt x="12" y="27"/>
                    </a:lnTo>
                    <a:lnTo>
                      <a:pt x="21" y="12"/>
                    </a:lnTo>
                    <a:lnTo>
                      <a:pt x="28" y="0"/>
                    </a:lnTo>
                    <a:lnTo>
                      <a:pt x="3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98" name="Freeform 132"/>
              <p:cNvSpPr>
                <a:spLocks/>
              </p:cNvSpPr>
              <p:nvPr/>
            </p:nvSpPr>
            <p:spPr bwMode="auto">
              <a:xfrm>
                <a:off x="2806" y="1355"/>
                <a:ext cx="36" cy="42"/>
              </a:xfrm>
              <a:custGeom>
                <a:avLst/>
                <a:gdLst>
                  <a:gd name="T0" fmla="*/ 0 w 36"/>
                  <a:gd name="T1" fmla="*/ 42 h 42"/>
                  <a:gd name="T2" fmla="*/ 5 w 36"/>
                  <a:gd name="T3" fmla="*/ 32 h 42"/>
                  <a:gd name="T4" fmla="*/ 15 w 36"/>
                  <a:gd name="T5" fmla="*/ 16 h 42"/>
                  <a:gd name="T6" fmla="*/ 25 w 36"/>
                  <a:gd name="T7" fmla="*/ 3 h 42"/>
                  <a:gd name="T8" fmla="*/ 34 w 36"/>
                  <a:gd name="T9" fmla="*/ 0 h 42"/>
                  <a:gd name="T10" fmla="*/ 36 w 36"/>
                  <a:gd name="T11" fmla="*/ 4 h 42"/>
                  <a:gd name="T12" fmla="*/ 34 w 36"/>
                  <a:gd name="T13" fmla="*/ 8 h 42"/>
                  <a:gd name="T14" fmla="*/ 30 w 36"/>
                  <a:gd name="T15" fmla="*/ 14 h 42"/>
                  <a:gd name="T16" fmla="*/ 24 w 36"/>
                  <a:gd name="T17" fmla="*/ 22 h 42"/>
                  <a:gd name="T18" fmla="*/ 16 w 36"/>
                  <a:gd name="T19" fmla="*/ 28 h 42"/>
                  <a:gd name="T20" fmla="*/ 11 w 36"/>
                  <a:gd name="T21" fmla="*/ 34 h 42"/>
                  <a:gd name="T22" fmla="*/ 5 w 36"/>
                  <a:gd name="T23" fmla="*/ 40 h 42"/>
                  <a:gd name="T24" fmla="*/ 0 w 36"/>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42"/>
                  <a:gd name="T41" fmla="*/ 36 w 36"/>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42">
                    <a:moveTo>
                      <a:pt x="0" y="42"/>
                    </a:moveTo>
                    <a:lnTo>
                      <a:pt x="5" y="32"/>
                    </a:lnTo>
                    <a:lnTo>
                      <a:pt x="15" y="16"/>
                    </a:lnTo>
                    <a:lnTo>
                      <a:pt x="25" y="3"/>
                    </a:lnTo>
                    <a:lnTo>
                      <a:pt x="34" y="0"/>
                    </a:lnTo>
                    <a:lnTo>
                      <a:pt x="36" y="4"/>
                    </a:lnTo>
                    <a:lnTo>
                      <a:pt x="34" y="8"/>
                    </a:lnTo>
                    <a:lnTo>
                      <a:pt x="30" y="14"/>
                    </a:lnTo>
                    <a:lnTo>
                      <a:pt x="24" y="22"/>
                    </a:lnTo>
                    <a:lnTo>
                      <a:pt x="16" y="28"/>
                    </a:lnTo>
                    <a:lnTo>
                      <a:pt x="11" y="34"/>
                    </a:lnTo>
                    <a:lnTo>
                      <a:pt x="5" y="40"/>
                    </a:lnTo>
                    <a:lnTo>
                      <a:pt x="0" y="4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99" name="Freeform 133"/>
              <p:cNvSpPr>
                <a:spLocks/>
              </p:cNvSpPr>
              <p:nvPr/>
            </p:nvSpPr>
            <p:spPr bwMode="auto">
              <a:xfrm>
                <a:off x="2805" y="1400"/>
                <a:ext cx="46" cy="18"/>
              </a:xfrm>
              <a:custGeom>
                <a:avLst/>
                <a:gdLst>
                  <a:gd name="T0" fmla="*/ 0 w 46"/>
                  <a:gd name="T1" fmla="*/ 0 h 18"/>
                  <a:gd name="T2" fmla="*/ 3 w 46"/>
                  <a:gd name="T3" fmla="*/ 2 h 18"/>
                  <a:gd name="T4" fmla="*/ 9 w 46"/>
                  <a:gd name="T5" fmla="*/ 5 h 18"/>
                  <a:gd name="T6" fmla="*/ 15 w 46"/>
                  <a:gd name="T7" fmla="*/ 8 h 18"/>
                  <a:gd name="T8" fmla="*/ 22 w 46"/>
                  <a:gd name="T9" fmla="*/ 12 h 18"/>
                  <a:gd name="T10" fmla="*/ 29 w 46"/>
                  <a:gd name="T11" fmla="*/ 15 h 18"/>
                  <a:gd name="T12" fmla="*/ 37 w 46"/>
                  <a:gd name="T13" fmla="*/ 18 h 18"/>
                  <a:gd name="T14" fmla="*/ 43 w 46"/>
                  <a:gd name="T15" fmla="*/ 18 h 18"/>
                  <a:gd name="T16" fmla="*/ 46 w 46"/>
                  <a:gd name="T17" fmla="*/ 17 h 18"/>
                  <a:gd name="T18" fmla="*/ 46 w 46"/>
                  <a:gd name="T19" fmla="*/ 14 h 18"/>
                  <a:gd name="T20" fmla="*/ 43 w 46"/>
                  <a:gd name="T21" fmla="*/ 9 h 18"/>
                  <a:gd name="T22" fmla="*/ 37 w 46"/>
                  <a:gd name="T23" fmla="*/ 8 h 18"/>
                  <a:gd name="T24" fmla="*/ 29 w 46"/>
                  <a:gd name="T25" fmla="*/ 5 h 18"/>
                  <a:gd name="T26" fmla="*/ 20 w 46"/>
                  <a:gd name="T27" fmla="*/ 3 h 18"/>
                  <a:gd name="T28" fmla="*/ 12 w 46"/>
                  <a:gd name="T29" fmla="*/ 2 h 18"/>
                  <a:gd name="T30" fmla="*/ 6 w 46"/>
                  <a:gd name="T31" fmla="*/ 0 h 18"/>
                  <a:gd name="T32" fmla="*/ 0 w 4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18"/>
                  <a:gd name="T53" fmla="*/ 46 w 4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18">
                    <a:moveTo>
                      <a:pt x="0" y="0"/>
                    </a:moveTo>
                    <a:lnTo>
                      <a:pt x="3" y="2"/>
                    </a:lnTo>
                    <a:lnTo>
                      <a:pt x="9" y="5"/>
                    </a:lnTo>
                    <a:lnTo>
                      <a:pt x="15" y="8"/>
                    </a:lnTo>
                    <a:lnTo>
                      <a:pt x="22" y="12"/>
                    </a:lnTo>
                    <a:lnTo>
                      <a:pt x="29" y="15"/>
                    </a:lnTo>
                    <a:lnTo>
                      <a:pt x="37" y="18"/>
                    </a:lnTo>
                    <a:lnTo>
                      <a:pt x="43" y="18"/>
                    </a:lnTo>
                    <a:lnTo>
                      <a:pt x="46" y="17"/>
                    </a:lnTo>
                    <a:lnTo>
                      <a:pt x="46" y="14"/>
                    </a:lnTo>
                    <a:lnTo>
                      <a:pt x="43" y="9"/>
                    </a:lnTo>
                    <a:lnTo>
                      <a:pt x="37" y="8"/>
                    </a:lnTo>
                    <a:lnTo>
                      <a:pt x="29" y="5"/>
                    </a:lnTo>
                    <a:lnTo>
                      <a:pt x="20" y="3"/>
                    </a:lnTo>
                    <a:lnTo>
                      <a:pt x="12" y="2"/>
                    </a:lnTo>
                    <a:lnTo>
                      <a:pt x="6" y="0"/>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00" name="Freeform 134"/>
              <p:cNvSpPr>
                <a:spLocks/>
              </p:cNvSpPr>
              <p:nvPr/>
            </p:nvSpPr>
            <p:spPr bwMode="auto">
              <a:xfrm>
                <a:off x="2814" y="1380"/>
                <a:ext cx="50" cy="15"/>
              </a:xfrm>
              <a:custGeom>
                <a:avLst/>
                <a:gdLst>
                  <a:gd name="T0" fmla="*/ 0 w 50"/>
                  <a:gd name="T1" fmla="*/ 15 h 15"/>
                  <a:gd name="T2" fmla="*/ 3 w 50"/>
                  <a:gd name="T3" fmla="*/ 15 h 15"/>
                  <a:gd name="T4" fmla="*/ 10 w 50"/>
                  <a:gd name="T5" fmla="*/ 15 h 15"/>
                  <a:gd name="T6" fmla="*/ 17 w 50"/>
                  <a:gd name="T7" fmla="*/ 13 h 15"/>
                  <a:gd name="T8" fmla="*/ 28 w 50"/>
                  <a:gd name="T9" fmla="*/ 13 h 15"/>
                  <a:gd name="T10" fmla="*/ 35 w 50"/>
                  <a:gd name="T11" fmla="*/ 12 h 15"/>
                  <a:gd name="T12" fmla="*/ 44 w 50"/>
                  <a:gd name="T13" fmla="*/ 10 h 15"/>
                  <a:gd name="T14" fmla="*/ 48 w 50"/>
                  <a:gd name="T15" fmla="*/ 9 h 15"/>
                  <a:gd name="T16" fmla="*/ 50 w 50"/>
                  <a:gd name="T17" fmla="*/ 4 h 15"/>
                  <a:gd name="T18" fmla="*/ 48 w 50"/>
                  <a:gd name="T19" fmla="*/ 1 h 15"/>
                  <a:gd name="T20" fmla="*/ 44 w 50"/>
                  <a:gd name="T21" fmla="*/ 0 h 15"/>
                  <a:gd name="T22" fmla="*/ 37 w 50"/>
                  <a:gd name="T23" fmla="*/ 1 h 15"/>
                  <a:gd name="T24" fmla="*/ 29 w 50"/>
                  <a:gd name="T25" fmla="*/ 4 h 15"/>
                  <a:gd name="T26" fmla="*/ 20 w 50"/>
                  <a:gd name="T27" fmla="*/ 7 h 15"/>
                  <a:gd name="T28" fmla="*/ 11 w 50"/>
                  <a:gd name="T29" fmla="*/ 10 h 15"/>
                  <a:gd name="T30" fmla="*/ 4 w 50"/>
                  <a:gd name="T31" fmla="*/ 13 h 15"/>
                  <a:gd name="T32" fmla="*/ 0 w 50"/>
                  <a:gd name="T33" fmla="*/ 15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5"/>
                  <a:gd name="T53" fmla="*/ 50 w 5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5">
                    <a:moveTo>
                      <a:pt x="0" y="15"/>
                    </a:moveTo>
                    <a:lnTo>
                      <a:pt x="3" y="15"/>
                    </a:lnTo>
                    <a:lnTo>
                      <a:pt x="10" y="15"/>
                    </a:lnTo>
                    <a:lnTo>
                      <a:pt x="17" y="13"/>
                    </a:lnTo>
                    <a:lnTo>
                      <a:pt x="28" y="13"/>
                    </a:lnTo>
                    <a:lnTo>
                      <a:pt x="35" y="12"/>
                    </a:lnTo>
                    <a:lnTo>
                      <a:pt x="44" y="10"/>
                    </a:lnTo>
                    <a:lnTo>
                      <a:pt x="48" y="9"/>
                    </a:lnTo>
                    <a:lnTo>
                      <a:pt x="50" y="4"/>
                    </a:lnTo>
                    <a:lnTo>
                      <a:pt x="48" y="1"/>
                    </a:lnTo>
                    <a:lnTo>
                      <a:pt x="44" y="0"/>
                    </a:lnTo>
                    <a:lnTo>
                      <a:pt x="37" y="1"/>
                    </a:lnTo>
                    <a:lnTo>
                      <a:pt x="29" y="4"/>
                    </a:lnTo>
                    <a:lnTo>
                      <a:pt x="20" y="7"/>
                    </a:lnTo>
                    <a:lnTo>
                      <a:pt x="11" y="10"/>
                    </a:lnTo>
                    <a:lnTo>
                      <a:pt x="4" y="13"/>
                    </a:lnTo>
                    <a:lnTo>
                      <a:pt x="0" y="1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01" name="Freeform 135"/>
              <p:cNvSpPr>
                <a:spLocks/>
              </p:cNvSpPr>
              <p:nvPr/>
            </p:nvSpPr>
            <p:spPr bwMode="auto">
              <a:xfrm>
                <a:off x="2790" y="1408"/>
                <a:ext cx="47" cy="37"/>
              </a:xfrm>
              <a:custGeom>
                <a:avLst/>
                <a:gdLst>
                  <a:gd name="T0" fmla="*/ 0 w 47"/>
                  <a:gd name="T1" fmla="*/ 0 h 37"/>
                  <a:gd name="T2" fmla="*/ 6 w 47"/>
                  <a:gd name="T3" fmla="*/ 3 h 37"/>
                  <a:gd name="T4" fmla="*/ 15 w 47"/>
                  <a:gd name="T5" fmla="*/ 7 h 37"/>
                  <a:gd name="T6" fmla="*/ 22 w 47"/>
                  <a:gd name="T7" fmla="*/ 12 h 37"/>
                  <a:gd name="T8" fmla="*/ 31 w 47"/>
                  <a:gd name="T9" fmla="*/ 18 h 37"/>
                  <a:gd name="T10" fmla="*/ 38 w 47"/>
                  <a:gd name="T11" fmla="*/ 23 h 37"/>
                  <a:gd name="T12" fmla="*/ 44 w 47"/>
                  <a:gd name="T13" fmla="*/ 28 h 37"/>
                  <a:gd name="T14" fmla="*/ 47 w 47"/>
                  <a:gd name="T15" fmla="*/ 32 h 37"/>
                  <a:gd name="T16" fmla="*/ 47 w 47"/>
                  <a:gd name="T17" fmla="*/ 35 h 37"/>
                  <a:gd name="T18" fmla="*/ 43 w 47"/>
                  <a:gd name="T19" fmla="*/ 37 h 37"/>
                  <a:gd name="T20" fmla="*/ 37 w 47"/>
                  <a:gd name="T21" fmla="*/ 34 h 37"/>
                  <a:gd name="T22" fmla="*/ 31 w 47"/>
                  <a:gd name="T23" fmla="*/ 29 h 37"/>
                  <a:gd name="T24" fmla="*/ 24 w 47"/>
                  <a:gd name="T25" fmla="*/ 22 h 37"/>
                  <a:gd name="T26" fmla="*/ 16 w 47"/>
                  <a:gd name="T27" fmla="*/ 16 h 37"/>
                  <a:gd name="T28" fmla="*/ 9 w 47"/>
                  <a:gd name="T29" fmla="*/ 9 h 37"/>
                  <a:gd name="T30" fmla="*/ 3 w 47"/>
                  <a:gd name="T31" fmla="*/ 3 h 37"/>
                  <a:gd name="T32" fmla="*/ 0 w 47"/>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7"/>
                  <a:gd name="T53" fmla="*/ 47 w 47"/>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7">
                    <a:moveTo>
                      <a:pt x="0" y="0"/>
                    </a:moveTo>
                    <a:lnTo>
                      <a:pt x="6" y="3"/>
                    </a:lnTo>
                    <a:lnTo>
                      <a:pt x="15" y="7"/>
                    </a:lnTo>
                    <a:lnTo>
                      <a:pt x="22" y="12"/>
                    </a:lnTo>
                    <a:lnTo>
                      <a:pt x="31" y="18"/>
                    </a:lnTo>
                    <a:lnTo>
                      <a:pt x="38" y="23"/>
                    </a:lnTo>
                    <a:lnTo>
                      <a:pt x="44" y="28"/>
                    </a:lnTo>
                    <a:lnTo>
                      <a:pt x="47" y="32"/>
                    </a:lnTo>
                    <a:lnTo>
                      <a:pt x="47" y="35"/>
                    </a:lnTo>
                    <a:lnTo>
                      <a:pt x="43" y="37"/>
                    </a:lnTo>
                    <a:lnTo>
                      <a:pt x="37" y="34"/>
                    </a:lnTo>
                    <a:lnTo>
                      <a:pt x="31" y="29"/>
                    </a:lnTo>
                    <a:lnTo>
                      <a:pt x="24" y="22"/>
                    </a:lnTo>
                    <a:lnTo>
                      <a:pt x="16" y="16"/>
                    </a:lnTo>
                    <a:lnTo>
                      <a:pt x="9" y="9"/>
                    </a:lnTo>
                    <a:lnTo>
                      <a:pt x="3"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02" name="Freeform 136"/>
              <p:cNvSpPr>
                <a:spLocks/>
              </p:cNvSpPr>
              <p:nvPr/>
            </p:nvSpPr>
            <p:spPr bwMode="auto">
              <a:xfrm>
                <a:off x="2542" y="1392"/>
                <a:ext cx="12" cy="65"/>
              </a:xfrm>
              <a:custGeom>
                <a:avLst/>
                <a:gdLst>
                  <a:gd name="T0" fmla="*/ 7 w 12"/>
                  <a:gd name="T1" fmla="*/ 0 h 65"/>
                  <a:gd name="T2" fmla="*/ 10 w 12"/>
                  <a:gd name="T3" fmla="*/ 16 h 65"/>
                  <a:gd name="T4" fmla="*/ 12 w 12"/>
                  <a:gd name="T5" fmla="*/ 37 h 65"/>
                  <a:gd name="T6" fmla="*/ 10 w 12"/>
                  <a:gd name="T7" fmla="*/ 56 h 65"/>
                  <a:gd name="T8" fmla="*/ 4 w 12"/>
                  <a:gd name="T9" fmla="*/ 65 h 65"/>
                  <a:gd name="T10" fmla="*/ 0 w 12"/>
                  <a:gd name="T11" fmla="*/ 59 h 65"/>
                  <a:gd name="T12" fmla="*/ 1 w 12"/>
                  <a:gd name="T13" fmla="*/ 39 h 65"/>
                  <a:gd name="T14" fmla="*/ 4 w 12"/>
                  <a:gd name="T15" fmla="*/ 17 h 65"/>
                  <a:gd name="T16" fmla="*/ 7 w 12"/>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5"/>
                  <a:gd name="T29" fmla="*/ 12 w 12"/>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5">
                    <a:moveTo>
                      <a:pt x="7" y="0"/>
                    </a:moveTo>
                    <a:lnTo>
                      <a:pt x="10" y="16"/>
                    </a:lnTo>
                    <a:lnTo>
                      <a:pt x="12" y="37"/>
                    </a:lnTo>
                    <a:lnTo>
                      <a:pt x="10" y="56"/>
                    </a:lnTo>
                    <a:lnTo>
                      <a:pt x="4" y="65"/>
                    </a:lnTo>
                    <a:lnTo>
                      <a:pt x="0" y="59"/>
                    </a:lnTo>
                    <a:lnTo>
                      <a:pt x="1" y="39"/>
                    </a:lnTo>
                    <a:lnTo>
                      <a:pt x="4" y="17"/>
                    </a:lnTo>
                    <a:lnTo>
                      <a:pt x="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03" name="Freeform 137"/>
              <p:cNvSpPr>
                <a:spLocks/>
              </p:cNvSpPr>
              <p:nvPr/>
            </p:nvSpPr>
            <p:spPr bwMode="auto">
              <a:xfrm>
                <a:off x="2514" y="1383"/>
                <a:ext cx="19" cy="65"/>
              </a:xfrm>
              <a:custGeom>
                <a:avLst/>
                <a:gdLst>
                  <a:gd name="T0" fmla="*/ 19 w 19"/>
                  <a:gd name="T1" fmla="*/ 0 h 65"/>
                  <a:gd name="T2" fmla="*/ 19 w 19"/>
                  <a:gd name="T3" fmla="*/ 14 h 65"/>
                  <a:gd name="T4" fmla="*/ 18 w 19"/>
                  <a:gd name="T5" fmla="*/ 37 h 65"/>
                  <a:gd name="T6" fmla="*/ 13 w 19"/>
                  <a:gd name="T7" fmla="*/ 56 h 65"/>
                  <a:gd name="T8" fmla="*/ 4 w 19"/>
                  <a:gd name="T9" fmla="*/ 65 h 65"/>
                  <a:gd name="T10" fmla="*/ 0 w 19"/>
                  <a:gd name="T11" fmla="*/ 56 h 65"/>
                  <a:gd name="T12" fmla="*/ 6 w 19"/>
                  <a:gd name="T13" fmla="*/ 37 h 65"/>
                  <a:gd name="T14" fmla="*/ 13 w 19"/>
                  <a:gd name="T15" fmla="*/ 14 h 65"/>
                  <a:gd name="T16" fmla="*/ 19 w 19"/>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65"/>
                  <a:gd name="T29" fmla="*/ 19 w 19"/>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65">
                    <a:moveTo>
                      <a:pt x="19" y="0"/>
                    </a:moveTo>
                    <a:lnTo>
                      <a:pt x="19" y="14"/>
                    </a:lnTo>
                    <a:lnTo>
                      <a:pt x="18" y="37"/>
                    </a:lnTo>
                    <a:lnTo>
                      <a:pt x="13" y="56"/>
                    </a:lnTo>
                    <a:lnTo>
                      <a:pt x="4" y="65"/>
                    </a:lnTo>
                    <a:lnTo>
                      <a:pt x="0" y="56"/>
                    </a:lnTo>
                    <a:lnTo>
                      <a:pt x="6" y="37"/>
                    </a:lnTo>
                    <a:lnTo>
                      <a:pt x="13" y="14"/>
                    </a:lnTo>
                    <a:lnTo>
                      <a:pt x="1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04" name="Freeform 138"/>
              <p:cNvSpPr>
                <a:spLocks/>
              </p:cNvSpPr>
              <p:nvPr/>
            </p:nvSpPr>
            <p:spPr bwMode="auto">
              <a:xfrm>
                <a:off x="2576" y="1411"/>
                <a:ext cx="12" cy="62"/>
              </a:xfrm>
              <a:custGeom>
                <a:avLst/>
                <a:gdLst>
                  <a:gd name="T0" fmla="*/ 1 w 12"/>
                  <a:gd name="T1" fmla="*/ 0 h 62"/>
                  <a:gd name="T2" fmla="*/ 7 w 12"/>
                  <a:gd name="T3" fmla="*/ 9 h 62"/>
                  <a:gd name="T4" fmla="*/ 10 w 12"/>
                  <a:gd name="T5" fmla="*/ 28 h 62"/>
                  <a:gd name="T6" fmla="*/ 12 w 12"/>
                  <a:gd name="T7" fmla="*/ 49 h 62"/>
                  <a:gd name="T8" fmla="*/ 6 w 12"/>
                  <a:gd name="T9" fmla="*/ 62 h 62"/>
                  <a:gd name="T10" fmla="*/ 0 w 12"/>
                  <a:gd name="T11" fmla="*/ 57 h 62"/>
                  <a:gd name="T12" fmla="*/ 0 w 12"/>
                  <a:gd name="T13" fmla="*/ 40 h 62"/>
                  <a:gd name="T14" fmla="*/ 1 w 12"/>
                  <a:gd name="T15" fmla="*/ 18 h 62"/>
                  <a:gd name="T16" fmla="*/ 1 w 12"/>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2"/>
                  <a:gd name="T29" fmla="*/ 12 w 12"/>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2">
                    <a:moveTo>
                      <a:pt x="1" y="0"/>
                    </a:moveTo>
                    <a:lnTo>
                      <a:pt x="7" y="9"/>
                    </a:lnTo>
                    <a:lnTo>
                      <a:pt x="10" y="28"/>
                    </a:lnTo>
                    <a:lnTo>
                      <a:pt x="12" y="49"/>
                    </a:lnTo>
                    <a:lnTo>
                      <a:pt x="6" y="62"/>
                    </a:lnTo>
                    <a:lnTo>
                      <a:pt x="0" y="57"/>
                    </a:lnTo>
                    <a:lnTo>
                      <a:pt x="0" y="40"/>
                    </a:lnTo>
                    <a:lnTo>
                      <a:pt x="1" y="18"/>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05" name="Freeform 139"/>
              <p:cNvSpPr>
                <a:spLocks/>
              </p:cNvSpPr>
              <p:nvPr/>
            </p:nvSpPr>
            <p:spPr bwMode="auto">
              <a:xfrm>
                <a:off x="2603" y="1417"/>
                <a:ext cx="25" cy="71"/>
              </a:xfrm>
              <a:custGeom>
                <a:avLst/>
                <a:gdLst>
                  <a:gd name="T0" fmla="*/ 0 w 25"/>
                  <a:gd name="T1" fmla="*/ 0 h 71"/>
                  <a:gd name="T2" fmla="*/ 10 w 25"/>
                  <a:gd name="T3" fmla="*/ 17 h 71"/>
                  <a:gd name="T4" fmla="*/ 20 w 25"/>
                  <a:gd name="T5" fmla="*/ 40 h 71"/>
                  <a:gd name="T6" fmla="*/ 25 w 25"/>
                  <a:gd name="T7" fmla="*/ 60 h 71"/>
                  <a:gd name="T8" fmla="*/ 20 w 25"/>
                  <a:gd name="T9" fmla="*/ 71 h 71"/>
                  <a:gd name="T10" fmla="*/ 11 w 25"/>
                  <a:gd name="T11" fmla="*/ 63 h 71"/>
                  <a:gd name="T12" fmla="*/ 7 w 25"/>
                  <a:gd name="T13" fmla="*/ 41 h 71"/>
                  <a:gd name="T14" fmla="*/ 4 w 25"/>
                  <a:gd name="T15" fmla="*/ 17 h 71"/>
                  <a:gd name="T16" fmla="*/ 0 w 25"/>
                  <a:gd name="T17" fmla="*/ 0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71"/>
                  <a:gd name="T29" fmla="*/ 25 w 25"/>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71">
                    <a:moveTo>
                      <a:pt x="0" y="0"/>
                    </a:moveTo>
                    <a:lnTo>
                      <a:pt x="10" y="17"/>
                    </a:lnTo>
                    <a:lnTo>
                      <a:pt x="20" y="40"/>
                    </a:lnTo>
                    <a:lnTo>
                      <a:pt x="25" y="60"/>
                    </a:lnTo>
                    <a:lnTo>
                      <a:pt x="20" y="71"/>
                    </a:lnTo>
                    <a:lnTo>
                      <a:pt x="11" y="63"/>
                    </a:lnTo>
                    <a:lnTo>
                      <a:pt x="7" y="41"/>
                    </a:lnTo>
                    <a:lnTo>
                      <a:pt x="4" y="1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06" name="Freeform 140"/>
              <p:cNvSpPr>
                <a:spLocks/>
              </p:cNvSpPr>
              <p:nvPr/>
            </p:nvSpPr>
            <p:spPr bwMode="auto">
              <a:xfrm>
                <a:off x="2636" y="1426"/>
                <a:ext cx="29" cy="78"/>
              </a:xfrm>
              <a:custGeom>
                <a:avLst/>
                <a:gdLst>
                  <a:gd name="T0" fmla="*/ 0 w 29"/>
                  <a:gd name="T1" fmla="*/ 0 h 78"/>
                  <a:gd name="T2" fmla="*/ 9 w 29"/>
                  <a:gd name="T3" fmla="*/ 17 h 78"/>
                  <a:gd name="T4" fmla="*/ 21 w 29"/>
                  <a:gd name="T5" fmla="*/ 44 h 78"/>
                  <a:gd name="T6" fmla="*/ 29 w 29"/>
                  <a:gd name="T7" fmla="*/ 68 h 78"/>
                  <a:gd name="T8" fmla="*/ 26 w 29"/>
                  <a:gd name="T9" fmla="*/ 78 h 78"/>
                  <a:gd name="T10" fmla="*/ 15 w 29"/>
                  <a:gd name="T11" fmla="*/ 66 h 78"/>
                  <a:gd name="T12" fmla="*/ 9 w 29"/>
                  <a:gd name="T13" fmla="*/ 41 h 78"/>
                  <a:gd name="T14" fmla="*/ 3 w 29"/>
                  <a:gd name="T15" fmla="*/ 16 h 78"/>
                  <a:gd name="T16" fmla="*/ 0 w 29"/>
                  <a:gd name="T17" fmla="*/ 0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8"/>
                  <a:gd name="T29" fmla="*/ 29 w 29"/>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8">
                    <a:moveTo>
                      <a:pt x="0" y="0"/>
                    </a:moveTo>
                    <a:lnTo>
                      <a:pt x="9" y="17"/>
                    </a:lnTo>
                    <a:lnTo>
                      <a:pt x="21" y="44"/>
                    </a:lnTo>
                    <a:lnTo>
                      <a:pt x="29" y="68"/>
                    </a:lnTo>
                    <a:lnTo>
                      <a:pt x="26" y="78"/>
                    </a:lnTo>
                    <a:lnTo>
                      <a:pt x="15" y="66"/>
                    </a:lnTo>
                    <a:lnTo>
                      <a:pt x="9" y="41"/>
                    </a:lnTo>
                    <a:lnTo>
                      <a:pt x="3" y="1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07" name="Freeform 141"/>
              <p:cNvSpPr>
                <a:spLocks/>
              </p:cNvSpPr>
              <p:nvPr/>
            </p:nvSpPr>
            <p:spPr bwMode="auto">
              <a:xfrm>
                <a:off x="2696" y="1423"/>
                <a:ext cx="47" cy="81"/>
              </a:xfrm>
              <a:custGeom>
                <a:avLst/>
                <a:gdLst>
                  <a:gd name="T0" fmla="*/ 0 w 47"/>
                  <a:gd name="T1" fmla="*/ 0 h 81"/>
                  <a:gd name="T2" fmla="*/ 7 w 47"/>
                  <a:gd name="T3" fmla="*/ 7 h 81"/>
                  <a:gd name="T4" fmla="*/ 16 w 47"/>
                  <a:gd name="T5" fmla="*/ 17 h 81"/>
                  <a:gd name="T6" fmla="*/ 25 w 47"/>
                  <a:gd name="T7" fmla="*/ 29 h 81"/>
                  <a:gd name="T8" fmla="*/ 33 w 47"/>
                  <a:gd name="T9" fmla="*/ 42 h 81"/>
                  <a:gd name="T10" fmla="*/ 41 w 47"/>
                  <a:gd name="T11" fmla="*/ 56 h 81"/>
                  <a:gd name="T12" fmla="*/ 45 w 47"/>
                  <a:gd name="T13" fmla="*/ 68 h 81"/>
                  <a:gd name="T14" fmla="*/ 47 w 47"/>
                  <a:gd name="T15" fmla="*/ 76 h 81"/>
                  <a:gd name="T16" fmla="*/ 45 w 47"/>
                  <a:gd name="T17" fmla="*/ 81 h 81"/>
                  <a:gd name="T18" fmla="*/ 41 w 47"/>
                  <a:gd name="T19" fmla="*/ 79 h 81"/>
                  <a:gd name="T20" fmla="*/ 35 w 47"/>
                  <a:gd name="T21" fmla="*/ 72 h 81"/>
                  <a:gd name="T22" fmla="*/ 29 w 47"/>
                  <a:gd name="T23" fmla="*/ 60 h 81"/>
                  <a:gd name="T24" fmla="*/ 23 w 47"/>
                  <a:gd name="T25" fmla="*/ 45 h 81"/>
                  <a:gd name="T26" fmla="*/ 17 w 47"/>
                  <a:gd name="T27" fmla="*/ 31 h 81"/>
                  <a:gd name="T28" fmla="*/ 11 w 47"/>
                  <a:gd name="T29" fmla="*/ 16 h 81"/>
                  <a:gd name="T30" fmla="*/ 5 w 47"/>
                  <a:gd name="T31" fmla="*/ 6 h 81"/>
                  <a:gd name="T32" fmla="*/ 0 w 47"/>
                  <a:gd name="T33" fmla="*/ 0 h 8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81"/>
                  <a:gd name="T53" fmla="*/ 47 w 47"/>
                  <a:gd name="T54" fmla="*/ 81 h 8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81">
                    <a:moveTo>
                      <a:pt x="0" y="0"/>
                    </a:moveTo>
                    <a:lnTo>
                      <a:pt x="7" y="7"/>
                    </a:lnTo>
                    <a:lnTo>
                      <a:pt x="16" y="17"/>
                    </a:lnTo>
                    <a:lnTo>
                      <a:pt x="25" y="29"/>
                    </a:lnTo>
                    <a:lnTo>
                      <a:pt x="33" y="42"/>
                    </a:lnTo>
                    <a:lnTo>
                      <a:pt x="41" y="56"/>
                    </a:lnTo>
                    <a:lnTo>
                      <a:pt x="45" y="68"/>
                    </a:lnTo>
                    <a:lnTo>
                      <a:pt x="47" y="76"/>
                    </a:lnTo>
                    <a:lnTo>
                      <a:pt x="45" y="81"/>
                    </a:lnTo>
                    <a:lnTo>
                      <a:pt x="41" y="79"/>
                    </a:lnTo>
                    <a:lnTo>
                      <a:pt x="35" y="72"/>
                    </a:lnTo>
                    <a:lnTo>
                      <a:pt x="29" y="60"/>
                    </a:lnTo>
                    <a:lnTo>
                      <a:pt x="23" y="45"/>
                    </a:lnTo>
                    <a:lnTo>
                      <a:pt x="17" y="31"/>
                    </a:lnTo>
                    <a:lnTo>
                      <a:pt x="11" y="16"/>
                    </a:lnTo>
                    <a:lnTo>
                      <a:pt x="5"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08" name="Freeform 142"/>
              <p:cNvSpPr>
                <a:spLocks/>
              </p:cNvSpPr>
              <p:nvPr/>
            </p:nvSpPr>
            <p:spPr bwMode="auto">
              <a:xfrm>
                <a:off x="2762" y="1411"/>
                <a:ext cx="53" cy="75"/>
              </a:xfrm>
              <a:custGeom>
                <a:avLst/>
                <a:gdLst>
                  <a:gd name="T0" fmla="*/ 0 w 53"/>
                  <a:gd name="T1" fmla="*/ 0 h 75"/>
                  <a:gd name="T2" fmla="*/ 6 w 53"/>
                  <a:gd name="T3" fmla="*/ 6 h 75"/>
                  <a:gd name="T4" fmla="*/ 16 w 53"/>
                  <a:gd name="T5" fmla="*/ 15 h 75"/>
                  <a:gd name="T6" fmla="*/ 25 w 53"/>
                  <a:gd name="T7" fmla="*/ 26 h 75"/>
                  <a:gd name="T8" fmla="*/ 35 w 53"/>
                  <a:gd name="T9" fmla="*/ 38 h 75"/>
                  <a:gd name="T10" fmla="*/ 44 w 53"/>
                  <a:gd name="T11" fmla="*/ 52 h 75"/>
                  <a:gd name="T12" fmla="*/ 52 w 53"/>
                  <a:gd name="T13" fmla="*/ 62 h 75"/>
                  <a:gd name="T14" fmla="*/ 53 w 53"/>
                  <a:gd name="T15" fmla="*/ 71 h 75"/>
                  <a:gd name="T16" fmla="*/ 52 w 53"/>
                  <a:gd name="T17" fmla="*/ 75 h 75"/>
                  <a:gd name="T18" fmla="*/ 46 w 53"/>
                  <a:gd name="T19" fmla="*/ 74 h 75"/>
                  <a:gd name="T20" fmla="*/ 40 w 53"/>
                  <a:gd name="T21" fmla="*/ 66 h 75"/>
                  <a:gd name="T22" fmla="*/ 32 w 53"/>
                  <a:gd name="T23" fmla="*/ 56 h 75"/>
                  <a:gd name="T24" fmla="*/ 25 w 53"/>
                  <a:gd name="T25" fmla="*/ 41 h 75"/>
                  <a:gd name="T26" fmla="*/ 18 w 53"/>
                  <a:gd name="T27" fmla="*/ 28 h 75"/>
                  <a:gd name="T28" fmla="*/ 10 w 53"/>
                  <a:gd name="T29" fmla="*/ 15 h 75"/>
                  <a:gd name="T30" fmla="*/ 4 w 53"/>
                  <a:gd name="T31" fmla="*/ 6 h 75"/>
                  <a:gd name="T32" fmla="*/ 0 w 53"/>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75"/>
                  <a:gd name="T53" fmla="*/ 53 w 53"/>
                  <a:gd name="T54" fmla="*/ 75 h 7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75">
                    <a:moveTo>
                      <a:pt x="0" y="0"/>
                    </a:moveTo>
                    <a:lnTo>
                      <a:pt x="6" y="6"/>
                    </a:lnTo>
                    <a:lnTo>
                      <a:pt x="16" y="15"/>
                    </a:lnTo>
                    <a:lnTo>
                      <a:pt x="25" y="26"/>
                    </a:lnTo>
                    <a:lnTo>
                      <a:pt x="35" y="38"/>
                    </a:lnTo>
                    <a:lnTo>
                      <a:pt x="44" y="52"/>
                    </a:lnTo>
                    <a:lnTo>
                      <a:pt x="52" y="62"/>
                    </a:lnTo>
                    <a:lnTo>
                      <a:pt x="53" y="71"/>
                    </a:lnTo>
                    <a:lnTo>
                      <a:pt x="52" y="75"/>
                    </a:lnTo>
                    <a:lnTo>
                      <a:pt x="46" y="74"/>
                    </a:lnTo>
                    <a:lnTo>
                      <a:pt x="40" y="66"/>
                    </a:lnTo>
                    <a:lnTo>
                      <a:pt x="32" y="56"/>
                    </a:lnTo>
                    <a:lnTo>
                      <a:pt x="25" y="41"/>
                    </a:lnTo>
                    <a:lnTo>
                      <a:pt x="18" y="28"/>
                    </a:lnTo>
                    <a:lnTo>
                      <a:pt x="10" y="15"/>
                    </a:lnTo>
                    <a:lnTo>
                      <a:pt x="4"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09" name="Freeform 143"/>
              <p:cNvSpPr>
                <a:spLocks/>
              </p:cNvSpPr>
              <p:nvPr/>
            </p:nvSpPr>
            <p:spPr bwMode="auto">
              <a:xfrm>
                <a:off x="2666" y="1427"/>
                <a:ext cx="47" cy="70"/>
              </a:xfrm>
              <a:custGeom>
                <a:avLst/>
                <a:gdLst>
                  <a:gd name="T0" fmla="*/ 0 w 47"/>
                  <a:gd name="T1" fmla="*/ 0 h 70"/>
                  <a:gd name="T2" fmla="*/ 6 w 47"/>
                  <a:gd name="T3" fmla="*/ 6 h 70"/>
                  <a:gd name="T4" fmla="*/ 13 w 47"/>
                  <a:gd name="T5" fmla="*/ 15 h 70"/>
                  <a:gd name="T6" fmla="*/ 22 w 47"/>
                  <a:gd name="T7" fmla="*/ 27 h 70"/>
                  <a:gd name="T8" fmla="*/ 31 w 47"/>
                  <a:gd name="T9" fmla="*/ 38 h 70"/>
                  <a:gd name="T10" fmla="*/ 40 w 47"/>
                  <a:gd name="T11" fmla="*/ 49 h 70"/>
                  <a:gd name="T12" fmla="*/ 46 w 47"/>
                  <a:gd name="T13" fmla="*/ 59 h 70"/>
                  <a:gd name="T14" fmla="*/ 47 w 47"/>
                  <a:gd name="T15" fmla="*/ 67 h 70"/>
                  <a:gd name="T16" fmla="*/ 44 w 47"/>
                  <a:gd name="T17" fmla="*/ 70 h 70"/>
                  <a:gd name="T18" fmla="*/ 38 w 47"/>
                  <a:gd name="T19" fmla="*/ 68 h 70"/>
                  <a:gd name="T20" fmla="*/ 31 w 47"/>
                  <a:gd name="T21" fmla="*/ 61 h 70"/>
                  <a:gd name="T22" fmla="*/ 25 w 47"/>
                  <a:gd name="T23" fmla="*/ 52 h 70"/>
                  <a:gd name="T24" fmla="*/ 18 w 47"/>
                  <a:gd name="T25" fmla="*/ 38 h 70"/>
                  <a:gd name="T26" fmla="*/ 12 w 47"/>
                  <a:gd name="T27" fmla="*/ 27 h 70"/>
                  <a:gd name="T28" fmla="*/ 7 w 47"/>
                  <a:gd name="T29" fmla="*/ 15 h 70"/>
                  <a:gd name="T30" fmla="*/ 3 w 47"/>
                  <a:gd name="T31" fmla="*/ 6 h 70"/>
                  <a:gd name="T32" fmla="*/ 0 w 47"/>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70"/>
                  <a:gd name="T53" fmla="*/ 47 w 4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70">
                    <a:moveTo>
                      <a:pt x="0" y="0"/>
                    </a:moveTo>
                    <a:lnTo>
                      <a:pt x="6" y="6"/>
                    </a:lnTo>
                    <a:lnTo>
                      <a:pt x="13" y="15"/>
                    </a:lnTo>
                    <a:lnTo>
                      <a:pt x="22" y="27"/>
                    </a:lnTo>
                    <a:lnTo>
                      <a:pt x="31" y="38"/>
                    </a:lnTo>
                    <a:lnTo>
                      <a:pt x="40" y="49"/>
                    </a:lnTo>
                    <a:lnTo>
                      <a:pt x="46" y="59"/>
                    </a:lnTo>
                    <a:lnTo>
                      <a:pt x="47" y="67"/>
                    </a:lnTo>
                    <a:lnTo>
                      <a:pt x="44" y="70"/>
                    </a:lnTo>
                    <a:lnTo>
                      <a:pt x="38" y="68"/>
                    </a:lnTo>
                    <a:lnTo>
                      <a:pt x="31" y="61"/>
                    </a:lnTo>
                    <a:lnTo>
                      <a:pt x="25" y="52"/>
                    </a:lnTo>
                    <a:lnTo>
                      <a:pt x="18" y="38"/>
                    </a:lnTo>
                    <a:lnTo>
                      <a:pt x="12" y="27"/>
                    </a:lnTo>
                    <a:lnTo>
                      <a:pt x="7" y="15"/>
                    </a:lnTo>
                    <a:lnTo>
                      <a:pt x="3"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10" name="Freeform 144"/>
              <p:cNvSpPr>
                <a:spLocks/>
              </p:cNvSpPr>
              <p:nvPr/>
            </p:nvSpPr>
            <p:spPr bwMode="auto">
              <a:xfrm>
                <a:off x="2670" y="1327"/>
                <a:ext cx="58" cy="106"/>
              </a:xfrm>
              <a:custGeom>
                <a:avLst/>
                <a:gdLst>
                  <a:gd name="T0" fmla="*/ 57 w 58"/>
                  <a:gd name="T1" fmla="*/ 0 h 106"/>
                  <a:gd name="T2" fmla="*/ 58 w 58"/>
                  <a:gd name="T3" fmla="*/ 5 h 106"/>
                  <a:gd name="T4" fmla="*/ 57 w 58"/>
                  <a:gd name="T5" fmla="*/ 17 h 106"/>
                  <a:gd name="T6" fmla="*/ 51 w 58"/>
                  <a:gd name="T7" fmla="*/ 32 h 106"/>
                  <a:gd name="T8" fmla="*/ 42 w 58"/>
                  <a:gd name="T9" fmla="*/ 50 h 106"/>
                  <a:gd name="T10" fmla="*/ 33 w 58"/>
                  <a:gd name="T11" fmla="*/ 69 h 106"/>
                  <a:gd name="T12" fmla="*/ 23 w 58"/>
                  <a:gd name="T13" fmla="*/ 85 h 106"/>
                  <a:gd name="T14" fmla="*/ 11 w 58"/>
                  <a:gd name="T15" fmla="*/ 99 h 106"/>
                  <a:gd name="T16" fmla="*/ 0 w 58"/>
                  <a:gd name="T17" fmla="*/ 106 h 106"/>
                  <a:gd name="T18" fmla="*/ 3 w 58"/>
                  <a:gd name="T19" fmla="*/ 99 h 106"/>
                  <a:gd name="T20" fmla="*/ 11 w 58"/>
                  <a:gd name="T21" fmla="*/ 84 h 106"/>
                  <a:gd name="T22" fmla="*/ 18 w 58"/>
                  <a:gd name="T23" fmla="*/ 66 h 106"/>
                  <a:gd name="T24" fmla="*/ 27 w 58"/>
                  <a:gd name="T25" fmla="*/ 47 h 106"/>
                  <a:gd name="T26" fmla="*/ 37 w 58"/>
                  <a:gd name="T27" fmla="*/ 29 h 106"/>
                  <a:gd name="T28" fmla="*/ 45 w 58"/>
                  <a:gd name="T29" fmla="*/ 13 h 106"/>
                  <a:gd name="T30" fmla="*/ 52 w 58"/>
                  <a:gd name="T31" fmla="*/ 3 h 106"/>
                  <a:gd name="T32" fmla="*/ 57 w 58"/>
                  <a:gd name="T33" fmla="*/ 0 h 1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106"/>
                  <a:gd name="T53" fmla="*/ 58 w 58"/>
                  <a:gd name="T54" fmla="*/ 106 h 10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106">
                    <a:moveTo>
                      <a:pt x="57" y="0"/>
                    </a:moveTo>
                    <a:lnTo>
                      <a:pt x="58" y="5"/>
                    </a:lnTo>
                    <a:lnTo>
                      <a:pt x="57" y="17"/>
                    </a:lnTo>
                    <a:lnTo>
                      <a:pt x="51" y="32"/>
                    </a:lnTo>
                    <a:lnTo>
                      <a:pt x="42" y="50"/>
                    </a:lnTo>
                    <a:lnTo>
                      <a:pt x="33" y="69"/>
                    </a:lnTo>
                    <a:lnTo>
                      <a:pt x="23" y="85"/>
                    </a:lnTo>
                    <a:lnTo>
                      <a:pt x="11" y="99"/>
                    </a:lnTo>
                    <a:lnTo>
                      <a:pt x="0" y="106"/>
                    </a:lnTo>
                    <a:lnTo>
                      <a:pt x="3" y="99"/>
                    </a:lnTo>
                    <a:lnTo>
                      <a:pt x="11" y="84"/>
                    </a:lnTo>
                    <a:lnTo>
                      <a:pt x="18" y="66"/>
                    </a:lnTo>
                    <a:lnTo>
                      <a:pt x="27" y="47"/>
                    </a:lnTo>
                    <a:lnTo>
                      <a:pt x="37" y="29"/>
                    </a:lnTo>
                    <a:lnTo>
                      <a:pt x="45" y="13"/>
                    </a:lnTo>
                    <a:lnTo>
                      <a:pt x="52" y="3"/>
                    </a:lnTo>
                    <a:lnTo>
                      <a:pt x="5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11" name="Freeform 145"/>
              <p:cNvSpPr>
                <a:spLocks/>
              </p:cNvSpPr>
              <p:nvPr/>
            </p:nvSpPr>
            <p:spPr bwMode="auto">
              <a:xfrm>
                <a:off x="2722" y="1341"/>
                <a:ext cx="52" cy="85"/>
              </a:xfrm>
              <a:custGeom>
                <a:avLst/>
                <a:gdLst>
                  <a:gd name="T0" fmla="*/ 50 w 52"/>
                  <a:gd name="T1" fmla="*/ 0 h 85"/>
                  <a:gd name="T2" fmla="*/ 52 w 52"/>
                  <a:gd name="T3" fmla="*/ 5 h 85"/>
                  <a:gd name="T4" fmla="*/ 49 w 52"/>
                  <a:gd name="T5" fmla="*/ 12 h 85"/>
                  <a:gd name="T6" fmla="*/ 46 w 52"/>
                  <a:gd name="T7" fmla="*/ 24 h 85"/>
                  <a:gd name="T8" fmla="*/ 38 w 52"/>
                  <a:gd name="T9" fmla="*/ 37 h 85"/>
                  <a:gd name="T10" fmla="*/ 31 w 52"/>
                  <a:gd name="T11" fmla="*/ 52 h 85"/>
                  <a:gd name="T12" fmla="*/ 22 w 52"/>
                  <a:gd name="T13" fmla="*/ 65 h 85"/>
                  <a:gd name="T14" fmla="*/ 12 w 52"/>
                  <a:gd name="T15" fmla="*/ 77 h 85"/>
                  <a:gd name="T16" fmla="*/ 0 w 52"/>
                  <a:gd name="T17" fmla="*/ 85 h 85"/>
                  <a:gd name="T18" fmla="*/ 6 w 52"/>
                  <a:gd name="T19" fmla="*/ 76 h 85"/>
                  <a:gd name="T20" fmla="*/ 13 w 52"/>
                  <a:gd name="T21" fmla="*/ 62 h 85"/>
                  <a:gd name="T22" fmla="*/ 21 w 52"/>
                  <a:gd name="T23" fmla="*/ 49 h 85"/>
                  <a:gd name="T24" fmla="*/ 28 w 52"/>
                  <a:gd name="T25" fmla="*/ 34 h 85"/>
                  <a:gd name="T26" fmla="*/ 36 w 52"/>
                  <a:gd name="T27" fmla="*/ 21 h 85"/>
                  <a:gd name="T28" fmla="*/ 41 w 52"/>
                  <a:gd name="T29" fmla="*/ 9 h 85"/>
                  <a:gd name="T30" fmla="*/ 47 w 52"/>
                  <a:gd name="T31" fmla="*/ 2 h 85"/>
                  <a:gd name="T32" fmla="*/ 50 w 52"/>
                  <a:gd name="T33" fmla="*/ 0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5"/>
                  <a:gd name="T53" fmla="*/ 52 w 52"/>
                  <a:gd name="T54" fmla="*/ 85 h 8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5">
                    <a:moveTo>
                      <a:pt x="50" y="0"/>
                    </a:moveTo>
                    <a:lnTo>
                      <a:pt x="52" y="5"/>
                    </a:lnTo>
                    <a:lnTo>
                      <a:pt x="49" y="12"/>
                    </a:lnTo>
                    <a:lnTo>
                      <a:pt x="46" y="24"/>
                    </a:lnTo>
                    <a:lnTo>
                      <a:pt x="38" y="37"/>
                    </a:lnTo>
                    <a:lnTo>
                      <a:pt x="31" y="52"/>
                    </a:lnTo>
                    <a:lnTo>
                      <a:pt x="22" y="65"/>
                    </a:lnTo>
                    <a:lnTo>
                      <a:pt x="12" y="77"/>
                    </a:lnTo>
                    <a:lnTo>
                      <a:pt x="0" y="85"/>
                    </a:lnTo>
                    <a:lnTo>
                      <a:pt x="6" y="76"/>
                    </a:lnTo>
                    <a:lnTo>
                      <a:pt x="13" y="62"/>
                    </a:lnTo>
                    <a:lnTo>
                      <a:pt x="21" y="49"/>
                    </a:lnTo>
                    <a:lnTo>
                      <a:pt x="28" y="34"/>
                    </a:lnTo>
                    <a:lnTo>
                      <a:pt x="36" y="21"/>
                    </a:lnTo>
                    <a:lnTo>
                      <a:pt x="41" y="9"/>
                    </a:lnTo>
                    <a:lnTo>
                      <a:pt x="47" y="2"/>
                    </a:lnTo>
                    <a:lnTo>
                      <a:pt x="5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12" name="Freeform 146"/>
              <p:cNvSpPr>
                <a:spLocks/>
              </p:cNvSpPr>
              <p:nvPr/>
            </p:nvSpPr>
            <p:spPr bwMode="auto">
              <a:xfrm>
                <a:off x="2729" y="1420"/>
                <a:ext cx="54" cy="74"/>
              </a:xfrm>
              <a:custGeom>
                <a:avLst/>
                <a:gdLst>
                  <a:gd name="T0" fmla="*/ 0 w 54"/>
                  <a:gd name="T1" fmla="*/ 0 h 74"/>
                  <a:gd name="T2" fmla="*/ 6 w 54"/>
                  <a:gd name="T3" fmla="*/ 6 h 74"/>
                  <a:gd name="T4" fmla="*/ 17 w 54"/>
                  <a:gd name="T5" fmla="*/ 14 h 74"/>
                  <a:gd name="T6" fmla="*/ 26 w 54"/>
                  <a:gd name="T7" fmla="*/ 26 h 74"/>
                  <a:gd name="T8" fmla="*/ 36 w 54"/>
                  <a:gd name="T9" fmla="*/ 38 h 74"/>
                  <a:gd name="T10" fmla="*/ 45 w 54"/>
                  <a:gd name="T11" fmla="*/ 50 h 74"/>
                  <a:gd name="T12" fmla="*/ 52 w 54"/>
                  <a:gd name="T13" fmla="*/ 60 h 74"/>
                  <a:gd name="T14" fmla="*/ 54 w 54"/>
                  <a:gd name="T15" fmla="*/ 69 h 74"/>
                  <a:gd name="T16" fmla="*/ 52 w 54"/>
                  <a:gd name="T17" fmla="*/ 74 h 74"/>
                  <a:gd name="T18" fmla="*/ 46 w 54"/>
                  <a:gd name="T19" fmla="*/ 72 h 74"/>
                  <a:gd name="T20" fmla="*/ 40 w 54"/>
                  <a:gd name="T21" fmla="*/ 66 h 74"/>
                  <a:gd name="T22" fmla="*/ 33 w 54"/>
                  <a:gd name="T23" fmla="*/ 54 h 74"/>
                  <a:gd name="T24" fmla="*/ 24 w 54"/>
                  <a:gd name="T25" fmla="*/ 41 h 74"/>
                  <a:gd name="T26" fmla="*/ 17 w 54"/>
                  <a:gd name="T27" fmla="*/ 26 h 74"/>
                  <a:gd name="T28" fmla="*/ 11 w 54"/>
                  <a:gd name="T29" fmla="*/ 14 h 74"/>
                  <a:gd name="T30" fmla="*/ 5 w 54"/>
                  <a:gd name="T31" fmla="*/ 4 h 74"/>
                  <a:gd name="T32" fmla="*/ 0 w 54"/>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74"/>
                  <a:gd name="T53" fmla="*/ 54 w 54"/>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74">
                    <a:moveTo>
                      <a:pt x="0" y="0"/>
                    </a:moveTo>
                    <a:lnTo>
                      <a:pt x="6" y="6"/>
                    </a:lnTo>
                    <a:lnTo>
                      <a:pt x="17" y="14"/>
                    </a:lnTo>
                    <a:lnTo>
                      <a:pt x="26" y="26"/>
                    </a:lnTo>
                    <a:lnTo>
                      <a:pt x="36" y="38"/>
                    </a:lnTo>
                    <a:lnTo>
                      <a:pt x="45" y="50"/>
                    </a:lnTo>
                    <a:lnTo>
                      <a:pt x="52" y="60"/>
                    </a:lnTo>
                    <a:lnTo>
                      <a:pt x="54" y="69"/>
                    </a:lnTo>
                    <a:lnTo>
                      <a:pt x="52" y="74"/>
                    </a:lnTo>
                    <a:lnTo>
                      <a:pt x="46" y="72"/>
                    </a:lnTo>
                    <a:lnTo>
                      <a:pt x="40" y="66"/>
                    </a:lnTo>
                    <a:lnTo>
                      <a:pt x="33" y="54"/>
                    </a:lnTo>
                    <a:lnTo>
                      <a:pt x="24" y="41"/>
                    </a:lnTo>
                    <a:lnTo>
                      <a:pt x="17" y="26"/>
                    </a:lnTo>
                    <a:lnTo>
                      <a:pt x="11" y="14"/>
                    </a:lnTo>
                    <a:lnTo>
                      <a:pt x="5"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13" name="Freeform 147"/>
              <p:cNvSpPr>
                <a:spLocks/>
              </p:cNvSpPr>
              <p:nvPr/>
            </p:nvSpPr>
            <p:spPr bwMode="auto">
              <a:xfrm>
                <a:off x="2778" y="1253"/>
                <a:ext cx="259" cy="54"/>
              </a:xfrm>
              <a:custGeom>
                <a:avLst/>
                <a:gdLst>
                  <a:gd name="T0" fmla="*/ 0 w 259"/>
                  <a:gd name="T1" fmla="*/ 6 h 54"/>
                  <a:gd name="T2" fmla="*/ 0 w 259"/>
                  <a:gd name="T3" fmla="*/ 4 h 54"/>
                  <a:gd name="T4" fmla="*/ 2 w 259"/>
                  <a:gd name="T5" fmla="*/ 1 h 54"/>
                  <a:gd name="T6" fmla="*/ 3 w 259"/>
                  <a:gd name="T7" fmla="*/ 0 h 54"/>
                  <a:gd name="T8" fmla="*/ 6 w 259"/>
                  <a:gd name="T9" fmla="*/ 0 h 54"/>
                  <a:gd name="T10" fmla="*/ 22 w 259"/>
                  <a:gd name="T11" fmla="*/ 13 h 54"/>
                  <a:gd name="T12" fmla="*/ 39 w 259"/>
                  <a:gd name="T13" fmla="*/ 23 h 54"/>
                  <a:gd name="T14" fmla="*/ 56 w 259"/>
                  <a:gd name="T15" fmla="*/ 31 h 54"/>
                  <a:gd name="T16" fmla="*/ 74 w 259"/>
                  <a:gd name="T17" fmla="*/ 37 h 54"/>
                  <a:gd name="T18" fmla="*/ 92 w 259"/>
                  <a:gd name="T19" fmla="*/ 41 h 54"/>
                  <a:gd name="T20" fmla="*/ 109 w 259"/>
                  <a:gd name="T21" fmla="*/ 43 h 54"/>
                  <a:gd name="T22" fmla="*/ 126 w 259"/>
                  <a:gd name="T23" fmla="*/ 43 h 54"/>
                  <a:gd name="T24" fmla="*/ 143 w 259"/>
                  <a:gd name="T25" fmla="*/ 43 h 54"/>
                  <a:gd name="T26" fmla="*/ 160 w 259"/>
                  <a:gd name="T27" fmla="*/ 41 h 54"/>
                  <a:gd name="T28" fmla="*/ 176 w 259"/>
                  <a:gd name="T29" fmla="*/ 38 h 54"/>
                  <a:gd name="T30" fmla="*/ 192 w 259"/>
                  <a:gd name="T31" fmla="*/ 35 h 54"/>
                  <a:gd name="T32" fmla="*/ 207 w 259"/>
                  <a:gd name="T33" fmla="*/ 31 h 54"/>
                  <a:gd name="T34" fmla="*/ 222 w 259"/>
                  <a:gd name="T35" fmla="*/ 26 h 54"/>
                  <a:gd name="T36" fmla="*/ 235 w 259"/>
                  <a:gd name="T37" fmla="*/ 22 h 54"/>
                  <a:gd name="T38" fmla="*/ 247 w 259"/>
                  <a:gd name="T39" fmla="*/ 19 h 54"/>
                  <a:gd name="T40" fmla="*/ 259 w 259"/>
                  <a:gd name="T41" fmla="*/ 14 h 54"/>
                  <a:gd name="T42" fmla="*/ 253 w 259"/>
                  <a:gd name="T43" fmla="*/ 22 h 54"/>
                  <a:gd name="T44" fmla="*/ 244 w 259"/>
                  <a:gd name="T45" fmla="*/ 29 h 54"/>
                  <a:gd name="T46" fmla="*/ 232 w 259"/>
                  <a:gd name="T47" fmla="*/ 35 h 54"/>
                  <a:gd name="T48" fmla="*/ 217 w 259"/>
                  <a:gd name="T49" fmla="*/ 41 h 54"/>
                  <a:gd name="T50" fmla="*/ 200 w 259"/>
                  <a:gd name="T51" fmla="*/ 47 h 54"/>
                  <a:gd name="T52" fmla="*/ 182 w 259"/>
                  <a:gd name="T53" fmla="*/ 50 h 54"/>
                  <a:gd name="T54" fmla="*/ 161 w 259"/>
                  <a:gd name="T55" fmla="*/ 53 h 54"/>
                  <a:gd name="T56" fmla="*/ 140 w 259"/>
                  <a:gd name="T57" fmla="*/ 54 h 54"/>
                  <a:gd name="T58" fmla="*/ 120 w 259"/>
                  <a:gd name="T59" fmla="*/ 54 h 54"/>
                  <a:gd name="T60" fmla="*/ 99 w 259"/>
                  <a:gd name="T61" fmla="*/ 53 h 54"/>
                  <a:gd name="T62" fmla="*/ 78 w 259"/>
                  <a:gd name="T63" fmla="*/ 48 h 54"/>
                  <a:gd name="T64" fmla="*/ 59 w 259"/>
                  <a:gd name="T65" fmla="*/ 44 h 54"/>
                  <a:gd name="T66" fmla="*/ 42 w 259"/>
                  <a:gd name="T67" fmla="*/ 38 h 54"/>
                  <a:gd name="T68" fmla="*/ 25 w 259"/>
                  <a:gd name="T69" fmla="*/ 29 h 54"/>
                  <a:gd name="T70" fmla="*/ 12 w 259"/>
                  <a:gd name="T71" fmla="*/ 19 h 54"/>
                  <a:gd name="T72" fmla="*/ 0 w 259"/>
                  <a:gd name="T73" fmla="*/ 6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9"/>
                  <a:gd name="T112" fmla="*/ 0 h 54"/>
                  <a:gd name="T113" fmla="*/ 259 w 259"/>
                  <a:gd name="T114" fmla="*/ 54 h 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9" h="54">
                    <a:moveTo>
                      <a:pt x="0" y="6"/>
                    </a:moveTo>
                    <a:lnTo>
                      <a:pt x="0" y="4"/>
                    </a:lnTo>
                    <a:lnTo>
                      <a:pt x="2" y="1"/>
                    </a:lnTo>
                    <a:lnTo>
                      <a:pt x="3" y="0"/>
                    </a:lnTo>
                    <a:lnTo>
                      <a:pt x="6" y="0"/>
                    </a:lnTo>
                    <a:lnTo>
                      <a:pt x="22" y="13"/>
                    </a:lnTo>
                    <a:lnTo>
                      <a:pt x="39" y="23"/>
                    </a:lnTo>
                    <a:lnTo>
                      <a:pt x="56" y="31"/>
                    </a:lnTo>
                    <a:lnTo>
                      <a:pt x="74" y="37"/>
                    </a:lnTo>
                    <a:lnTo>
                      <a:pt x="92" y="41"/>
                    </a:lnTo>
                    <a:lnTo>
                      <a:pt x="109" y="43"/>
                    </a:lnTo>
                    <a:lnTo>
                      <a:pt x="126" y="43"/>
                    </a:lnTo>
                    <a:lnTo>
                      <a:pt x="143" y="43"/>
                    </a:lnTo>
                    <a:lnTo>
                      <a:pt x="160" y="41"/>
                    </a:lnTo>
                    <a:lnTo>
                      <a:pt x="176" y="38"/>
                    </a:lnTo>
                    <a:lnTo>
                      <a:pt x="192" y="35"/>
                    </a:lnTo>
                    <a:lnTo>
                      <a:pt x="207" y="31"/>
                    </a:lnTo>
                    <a:lnTo>
                      <a:pt x="222" y="26"/>
                    </a:lnTo>
                    <a:lnTo>
                      <a:pt x="235" y="22"/>
                    </a:lnTo>
                    <a:lnTo>
                      <a:pt x="247" y="19"/>
                    </a:lnTo>
                    <a:lnTo>
                      <a:pt x="259" y="14"/>
                    </a:lnTo>
                    <a:lnTo>
                      <a:pt x="253" y="22"/>
                    </a:lnTo>
                    <a:lnTo>
                      <a:pt x="244" y="29"/>
                    </a:lnTo>
                    <a:lnTo>
                      <a:pt x="232" y="35"/>
                    </a:lnTo>
                    <a:lnTo>
                      <a:pt x="217" y="41"/>
                    </a:lnTo>
                    <a:lnTo>
                      <a:pt x="200" y="47"/>
                    </a:lnTo>
                    <a:lnTo>
                      <a:pt x="182" y="50"/>
                    </a:lnTo>
                    <a:lnTo>
                      <a:pt x="161" y="53"/>
                    </a:lnTo>
                    <a:lnTo>
                      <a:pt x="140" y="54"/>
                    </a:lnTo>
                    <a:lnTo>
                      <a:pt x="120" y="54"/>
                    </a:lnTo>
                    <a:lnTo>
                      <a:pt x="99" y="53"/>
                    </a:lnTo>
                    <a:lnTo>
                      <a:pt x="78" y="48"/>
                    </a:lnTo>
                    <a:lnTo>
                      <a:pt x="59" y="44"/>
                    </a:lnTo>
                    <a:lnTo>
                      <a:pt x="42" y="38"/>
                    </a:lnTo>
                    <a:lnTo>
                      <a:pt x="25" y="29"/>
                    </a:lnTo>
                    <a:lnTo>
                      <a:pt x="12" y="19"/>
                    </a:lnTo>
                    <a:lnTo>
                      <a:pt x="0" y="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14" name="Freeform 148"/>
              <p:cNvSpPr>
                <a:spLocks/>
              </p:cNvSpPr>
              <p:nvPr/>
            </p:nvSpPr>
            <p:spPr bwMode="auto">
              <a:xfrm>
                <a:off x="3003" y="1229"/>
                <a:ext cx="28" cy="58"/>
              </a:xfrm>
              <a:custGeom>
                <a:avLst/>
                <a:gdLst>
                  <a:gd name="T0" fmla="*/ 0 w 28"/>
                  <a:gd name="T1" fmla="*/ 58 h 58"/>
                  <a:gd name="T2" fmla="*/ 11 w 28"/>
                  <a:gd name="T3" fmla="*/ 43 h 58"/>
                  <a:gd name="T4" fmla="*/ 22 w 28"/>
                  <a:gd name="T5" fmla="*/ 25 h 58"/>
                  <a:gd name="T6" fmla="*/ 28 w 28"/>
                  <a:gd name="T7" fmla="*/ 9 h 58"/>
                  <a:gd name="T8" fmla="*/ 26 w 28"/>
                  <a:gd name="T9" fmla="*/ 0 h 58"/>
                  <a:gd name="T10" fmla="*/ 20 w 28"/>
                  <a:gd name="T11" fmla="*/ 4 h 58"/>
                  <a:gd name="T12" fmla="*/ 16 w 28"/>
                  <a:gd name="T13" fmla="*/ 21 h 58"/>
                  <a:gd name="T14" fmla="*/ 8 w 28"/>
                  <a:gd name="T15" fmla="*/ 40 h 58"/>
                  <a:gd name="T16" fmla="*/ 0 w 28"/>
                  <a:gd name="T17" fmla="*/ 58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58"/>
                  <a:gd name="T29" fmla="*/ 28 w 2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58">
                    <a:moveTo>
                      <a:pt x="0" y="58"/>
                    </a:moveTo>
                    <a:lnTo>
                      <a:pt x="11" y="43"/>
                    </a:lnTo>
                    <a:lnTo>
                      <a:pt x="22" y="25"/>
                    </a:lnTo>
                    <a:lnTo>
                      <a:pt x="28" y="9"/>
                    </a:lnTo>
                    <a:lnTo>
                      <a:pt x="26" y="0"/>
                    </a:lnTo>
                    <a:lnTo>
                      <a:pt x="20" y="4"/>
                    </a:lnTo>
                    <a:lnTo>
                      <a:pt x="16" y="21"/>
                    </a:lnTo>
                    <a:lnTo>
                      <a:pt x="8" y="40"/>
                    </a:lnTo>
                    <a:lnTo>
                      <a:pt x="0" y="5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15" name="Freeform 149"/>
              <p:cNvSpPr>
                <a:spLocks/>
              </p:cNvSpPr>
              <p:nvPr/>
            </p:nvSpPr>
            <p:spPr bwMode="auto">
              <a:xfrm>
                <a:off x="2980" y="1230"/>
                <a:ext cx="33" cy="64"/>
              </a:xfrm>
              <a:custGeom>
                <a:avLst/>
                <a:gdLst>
                  <a:gd name="T0" fmla="*/ 31 w 33"/>
                  <a:gd name="T1" fmla="*/ 0 h 64"/>
                  <a:gd name="T2" fmla="*/ 33 w 33"/>
                  <a:gd name="T3" fmla="*/ 9 h 64"/>
                  <a:gd name="T4" fmla="*/ 27 w 33"/>
                  <a:gd name="T5" fmla="*/ 27 h 64"/>
                  <a:gd name="T6" fmla="*/ 17 w 33"/>
                  <a:gd name="T7" fmla="*/ 48 h 64"/>
                  <a:gd name="T8" fmla="*/ 0 w 33"/>
                  <a:gd name="T9" fmla="*/ 64 h 64"/>
                  <a:gd name="T10" fmla="*/ 8 w 33"/>
                  <a:gd name="T11" fmla="*/ 46 h 64"/>
                  <a:gd name="T12" fmla="*/ 18 w 33"/>
                  <a:gd name="T13" fmla="*/ 26 h 64"/>
                  <a:gd name="T14" fmla="*/ 26 w 33"/>
                  <a:gd name="T15" fmla="*/ 8 h 64"/>
                  <a:gd name="T16" fmla="*/ 31 w 33"/>
                  <a:gd name="T17" fmla="*/ 0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4"/>
                  <a:gd name="T29" fmla="*/ 33 w 33"/>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4">
                    <a:moveTo>
                      <a:pt x="31" y="0"/>
                    </a:moveTo>
                    <a:lnTo>
                      <a:pt x="33" y="9"/>
                    </a:lnTo>
                    <a:lnTo>
                      <a:pt x="27" y="27"/>
                    </a:lnTo>
                    <a:lnTo>
                      <a:pt x="17" y="48"/>
                    </a:lnTo>
                    <a:lnTo>
                      <a:pt x="0" y="64"/>
                    </a:lnTo>
                    <a:lnTo>
                      <a:pt x="8" y="46"/>
                    </a:lnTo>
                    <a:lnTo>
                      <a:pt x="18" y="26"/>
                    </a:lnTo>
                    <a:lnTo>
                      <a:pt x="26" y="8"/>
                    </a:lnTo>
                    <a:lnTo>
                      <a:pt x="3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16" name="Freeform 150"/>
              <p:cNvSpPr>
                <a:spLocks/>
              </p:cNvSpPr>
              <p:nvPr/>
            </p:nvSpPr>
            <p:spPr bwMode="auto">
              <a:xfrm>
                <a:off x="2929" y="1220"/>
                <a:ext cx="46" cy="83"/>
              </a:xfrm>
              <a:custGeom>
                <a:avLst/>
                <a:gdLst>
                  <a:gd name="T0" fmla="*/ 44 w 46"/>
                  <a:gd name="T1" fmla="*/ 0 h 83"/>
                  <a:gd name="T2" fmla="*/ 46 w 46"/>
                  <a:gd name="T3" fmla="*/ 5 h 83"/>
                  <a:gd name="T4" fmla="*/ 44 w 46"/>
                  <a:gd name="T5" fmla="*/ 12 h 83"/>
                  <a:gd name="T6" fmla="*/ 40 w 46"/>
                  <a:gd name="T7" fmla="*/ 24 h 83"/>
                  <a:gd name="T8" fmla="*/ 34 w 46"/>
                  <a:gd name="T9" fmla="*/ 37 h 83"/>
                  <a:gd name="T10" fmla="*/ 26 w 46"/>
                  <a:gd name="T11" fmla="*/ 50 h 83"/>
                  <a:gd name="T12" fmla="*/ 19 w 46"/>
                  <a:gd name="T13" fmla="*/ 64 h 83"/>
                  <a:gd name="T14" fmla="*/ 9 w 46"/>
                  <a:gd name="T15" fmla="*/ 76 h 83"/>
                  <a:gd name="T16" fmla="*/ 0 w 46"/>
                  <a:gd name="T17" fmla="*/ 83 h 83"/>
                  <a:gd name="T18" fmla="*/ 4 w 46"/>
                  <a:gd name="T19" fmla="*/ 76 h 83"/>
                  <a:gd name="T20" fmla="*/ 9 w 46"/>
                  <a:gd name="T21" fmla="*/ 65 h 83"/>
                  <a:gd name="T22" fmla="*/ 16 w 46"/>
                  <a:gd name="T23" fmla="*/ 50 h 83"/>
                  <a:gd name="T24" fmla="*/ 22 w 46"/>
                  <a:gd name="T25" fmla="*/ 36 h 83"/>
                  <a:gd name="T26" fmla="*/ 28 w 46"/>
                  <a:gd name="T27" fmla="*/ 22 h 83"/>
                  <a:gd name="T28" fmla="*/ 35 w 46"/>
                  <a:gd name="T29" fmla="*/ 9 h 83"/>
                  <a:gd name="T30" fmla="*/ 40 w 46"/>
                  <a:gd name="T31" fmla="*/ 2 h 83"/>
                  <a:gd name="T32" fmla="*/ 44 w 46"/>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83"/>
                  <a:gd name="T53" fmla="*/ 46 w 46"/>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83">
                    <a:moveTo>
                      <a:pt x="44" y="0"/>
                    </a:moveTo>
                    <a:lnTo>
                      <a:pt x="46" y="5"/>
                    </a:lnTo>
                    <a:lnTo>
                      <a:pt x="44" y="12"/>
                    </a:lnTo>
                    <a:lnTo>
                      <a:pt x="40" y="24"/>
                    </a:lnTo>
                    <a:lnTo>
                      <a:pt x="34" y="37"/>
                    </a:lnTo>
                    <a:lnTo>
                      <a:pt x="26" y="50"/>
                    </a:lnTo>
                    <a:lnTo>
                      <a:pt x="19" y="64"/>
                    </a:lnTo>
                    <a:lnTo>
                      <a:pt x="9" y="76"/>
                    </a:lnTo>
                    <a:lnTo>
                      <a:pt x="0" y="83"/>
                    </a:lnTo>
                    <a:lnTo>
                      <a:pt x="4" y="76"/>
                    </a:lnTo>
                    <a:lnTo>
                      <a:pt x="9" y="65"/>
                    </a:lnTo>
                    <a:lnTo>
                      <a:pt x="16" y="50"/>
                    </a:lnTo>
                    <a:lnTo>
                      <a:pt x="22" y="36"/>
                    </a:lnTo>
                    <a:lnTo>
                      <a:pt x="28" y="22"/>
                    </a:lnTo>
                    <a:lnTo>
                      <a:pt x="35" y="9"/>
                    </a:lnTo>
                    <a:lnTo>
                      <a:pt x="40" y="2"/>
                    </a:lnTo>
                    <a:lnTo>
                      <a:pt x="4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17" name="Freeform 151"/>
              <p:cNvSpPr>
                <a:spLocks/>
              </p:cNvSpPr>
              <p:nvPr/>
            </p:nvSpPr>
            <p:spPr bwMode="auto">
              <a:xfrm>
                <a:off x="2882" y="1211"/>
                <a:ext cx="50" cy="90"/>
              </a:xfrm>
              <a:custGeom>
                <a:avLst/>
                <a:gdLst>
                  <a:gd name="T0" fmla="*/ 48 w 50"/>
                  <a:gd name="T1" fmla="*/ 0 h 90"/>
                  <a:gd name="T2" fmla="*/ 50 w 50"/>
                  <a:gd name="T3" fmla="*/ 5 h 90"/>
                  <a:gd name="T4" fmla="*/ 47 w 50"/>
                  <a:gd name="T5" fmla="*/ 15 h 90"/>
                  <a:gd name="T6" fmla="*/ 42 w 50"/>
                  <a:gd name="T7" fmla="*/ 28 h 90"/>
                  <a:gd name="T8" fmla="*/ 35 w 50"/>
                  <a:gd name="T9" fmla="*/ 43 h 90"/>
                  <a:gd name="T10" fmla="*/ 28 w 50"/>
                  <a:gd name="T11" fmla="*/ 58 h 90"/>
                  <a:gd name="T12" fmla="*/ 17 w 50"/>
                  <a:gd name="T13" fmla="*/ 73 h 90"/>
                  <a:gd name="T14" fmla="*/ 8 w 50"/>
                  <a:gd name="T15" fmla="*/ 83 h 90"/>
                  <a:gd name="T16" fmla="*/ 0 w 50"/>
                  <a:gd name="T17" fmla="*/ 90 h 90"/>
                  <a:gd name="T18" fmla="*/ 2 w 50"/>
                  <a:gd name="T19" fmla="*/ 83 h 90"/>
                  <a:gd name="T20" fmla="*/ 8 w 50"/>
                  <a:gd name="T21" fmla="*/ 71 h 90"/>
                  <a:gd name="T22" fmla="*/ 16 w 50"/>
                  <a:gd name="T23" fmla="*/ 56 h 90"/>
                  <a:gd name="T24" fmla="*/ 23 w 50"/>
                  <a:gd name="T25" fmla="*/ 40 h 90"/>
                  <a:gd name="T26" fmla="*/ 32 w 50"/>
                  <a:gd name="T27" fmla="*/ 25 h 90"/>
                  <a:gd name="T28" fmla="*/ 39 w 50"/>
                  <a:gd name="T29" fmla="*/ 12 h 90"/>
                  <a:gd name="T30" fmla="*/ 45 w 50"/>
                  <a:gd name="T31" fmla="*/ 3 h 90"/>
                  <a:gd name="T32" fmla="*/ 48 w 50"/>
                  <a:gd name="T33" fmla="*/ 0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0"/>
                  <a:gd name="T53" fmla="*/ 50 w 50"/>
                  <a:gd name="T54" fmla="*/ 90 h 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0">
                    <a:moveTo>
                      <a:pt x="48" y="0"/>
                    </a:moveTo>
                    <a:lnTo>
                      <a:pt x="50" y="5"/>
                    </a:lnTo>
                    <a:lnTo>
                      <a:pt x="47" y="15"/>
                    </a:lnTo>
                    <a:lnTo>
                      <a:pt x="42" y="28"/>
                    </a:lnTo>
                    <a:lnTo>
                      <a:pt x="35" y="43"/>
                    </a:lnTo>
                    <a:lnTo>
                      <a:pt x="28" y="58"/>
                    </a:lnTo>
                    <a:lnTo>
                      <a:pt x="17" y="73"/>
                    </a:lnTo>
                    <a:lnTo>
                      <a:pt x="8" y="83"/>
                    </a:lnTo>
                    <a:lnTo>
                      <a:pt x="0" y="90"/>
                    </a:lnTo>
                    <a:lnTo>
                      <a:pt x="2" y="83"/>
                    </a:lnTo>
                    <a:lnTo>
                      <a:pt x="8" y="71"/>
                    </a:lnTo>
                    <a:lnTo>
                      <a:pt x="16" y="56"/>
                    </a:lnTo>
                    <a:lnTo>
                      <a:pt x="23" y="40"/>
                    </a:lnTo>
                    <a:lnTo>
                      <a:pt x="32" y="25"/>
                    </a:lnTo>
                    <a:lnTo>
                      <a:pt x="39" y="12"/>
                    </a:lnTo>
                    <a:lnTo>
                      <a:pt x="45" y="3"/>
                    </a:lnTo>
                    <a:lnTo>
                      <a:pt x="4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18" name="Freeform 152"/>
              <p:cNvSpPr>
                <a:spLocks/>
              </p:cNvSpPr>
              <p:nvPr/>
            </p:nvSpPr>
            <p:spPr bwMode="auto">
              <a:xfrm>
                <a:off x="2849" y="1222"/>
                <a:ext cx="55" cy="74"/>
              </a:xfrm>
              <a:custGeom>
                <a:avLst/>
                <a:gdLst>
                  <a:gd name="T0" fmla="*/ 55 w 55"/>
                  <a:gd name="T1" fmla="*/ 0 h 74"/>
                  <a:gd name="T2" fmla="*/ 55 w 55"/>
                  <a:gd name="T3" fmla="*/ 3 h 74"/>
                  <a:gd name="T4" fmla="*/ 52 w 55"/>
                  <a:gd name="T5" fmla="*/ 11 h 74"/>
                  <a:gd name="T6" fmla="*/ 44 w 55"/>
                  <a:gd name="T7" fmla="*/ 23 h 74"/>
                  <a:gd name="T8" fmla="*/ 37 w 55"/>
                  <a:gd name="T9" fmla="*/ 37 h 74"/>
                  <a:gd name="T10" fmla="*/ 27 w 55"/>
                  <a:gd name="T11" fmla="*/ 50 h 74"/>
                  <a:gd name="T12" fmla="*/ 16 w 55"/>
                  <a:gd name="T13" fmla="*/ 60 h 74"/>
                  <a:gd name="T14" fmla="*/ 7 w 55"/>
                  <a:gd name="T15" fmla="*/ 69 h 74"/>
                  <a:gd name="T16" fmla="*/ 0 w 55"/>
                  <a:gd name="T17" fmla="*/ 74 h 74"/>
                  <a:gd name="T18" fmla="*/ 4 w 55"/>
                  <a:gd name="T19" fmla="*/ 66 h 74"/>
                  <a:gd name="T20" fmla="*/ 12 w 55"/>
                  <a:gd name="T21" fmla="*/ 56 h 74"/>
                  <a:gd name="T22" fmla="*/ 19 w 55"/>
                  <a:gd name="T23" fmla="*/ 44 h 74"/>
                  <a:gd name="T24" fmla="*/ 28 w 55"/>
                  <a:gd name="T25" fmla="*/ 29 h 74"/>
                  <a:gd name="T26" fmla="*/ 37 w 55"/>
                  <a:gd name="T27" fmla="*/ 17 h 74"/>
                  <a:gd name="T28" fmla="*/ 44 w 55"/>
                  <a:gd name="T29" fmla="*/ 7 h 74"/>
                  <a:gd name="T30" fmla="*/ 50 w 55"/>
                  <a:gd name="T31" fmla="*/ 1 h 74"/>
                  <a:gd name="T32" fmla="*/ 55 w 55"/>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74"/>
                  <a:gd name="T53" fmla="*/ 55 w 55"/>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74">
                    <a:moveTo>
                      <a:pt x="55" y="0"/>
                    </a:moveTo>
                    <a:lnTo>
                      <a:pt x="55" y="3"/>
                    </a:lnTo>
                    <a:lnTo>
                      <a:pt x="52" y="11"/>
                    </a:lnTo>
                    <a:lnTo>
                      <a:pt x="44" y="23"/>
                    </a:lnTo>
                    <a:lnTo>
                      <a:pt x="37" y="37"/>
                    </a:lnTo>
                    <a:lnTo>
                      <a:pt x="27" y="50"/>
                    </a:lnTo>
                    <a:lnTo>
                      <a:pt x="16" y="60"/>
                    </a:lnTo>
                    <a:lnTo>
                      <a:pt x="7" y="69"/>
                    </a:lnTo>
                    <a:lnTo>
                      <a:pt x="0" y="74"/>
                    </a:lnTo>
                    <a:lnTo>
                      <a:pt x="4" y="66"/>
                    </a:lnTo>
                    <a:lnTo>
                      <a:pt x="12" y="56"/>
                    </a:lnTo>
                    <a:lnTo>
                      <a:pt x="19" y="44"/>
                    </a:lnTo>
                    <a:lnTo>
                      <a:pt x="28" y="29"/>
                    </a:lnTo>
                    <a:lnTo>
                      <a:pt x="37" y="17"/>
                    </a:lnTo>
                    <a:lnTo>
                      <a:pt x="44" y="7"/>
                    </a:lnTo>
                    <a:lnTo>
                      <a:pt x="50" y="1"/>
                    </a:lnTo>
                    <a:lnTo>
                      <a:pt x="5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19" name="Freeform 153"/>
              <p:cNvSpPr>
                <a:spLocks/>
              </p:cNvSpPr>
              <p:nvPr/>
            </p:nvSpPr>
            <p:spPr bwMode="auto">
              <a:xfrm>
                <a:off x="2825" y="1226"/>
                <a:ext cx="48" cy="62"/>
              </a:xfrm>
              <a:custGeom>
                <a:avLst/>
                <a:gdLst>
                  <a:gd name="T0" fmla="*/ 46 w 48"/>
                  <a:gd name="T1" fmla="*/ 0 h 62"/>
                  <a:gd name="T2" fmla="*/ 48 w 48"/>
                  <a:gd name="T3" fmla="*/ 3 h 62"/>
                  <a:gd name="T4" fmla="*/ 45 w 48"/>
                  <a:gd name="T5" fmla="*/ 10 h 62"/>
                  <a:gd name="T6" fmla="*/ 42 w 48"/>
                  <a:gd name="T7" fmla="*/ 19 h 62"/>
                  <a:gd name="T8" fmla="*/ 36 w 48"/>
                  <a:gd name="T9" fmla="*/ 30 h 62"/>
                  <a:gd name="T10" fmla="*/ 28 w 48"/>
                  <a:gd name="T11" fmla="*/ 40 h 62"/>
                  <a:gd name="T12" fmla="*/ 20 w 48"/>
                  <a:gd name="T13" fmla="*/ 50 h 62"/>
                  <a:gd name="T14" fmla="*/ 11 w 48"/>
                  <a:gd name="T15" fmla="*/ 58 h 62"/>
                  <a:gd name="T16" fmla="*/ 0 w 48"/>
                  <a:gd name="T17" fmla="*/ 62 h 62"/>
                  <a:gd name="T18" fmla="*/ 5 w 48"/>
                  <a:gd name="T19" fmla="*/ 55 h 62"/>
                  <a:gd name="T20" fmla="*/ 11 w 48"/>
                  <a:gd name="T21" fmla="*/ 46 h 62"/>
                  <a:gd name="T22" fmla="*/ 18 w 48"/>
                  <a:gd name="T23" fmla="*/ 36 h 62"/>
                  <a:gd name="T24" fmla="*/ 26 w 48"/>
                  <a:gd name="T25" fmla="*/ 24 h 62"/>
                  <a:gd name="T26" fmla="*/ 31 w 48"/>
                  <a:gd name="T27" fmla="*/ 15 h 62"/>
                  <a:gd name="T28" fmla="*/ 37 w 48"/>
                  <a:gd name="T29" fmla="*/ 6 h 62"/>
                  <a:gd name="T30" fmla="*/ 43 w 48"/>
                  <a:gd name="T31" fmla="*/ 2 h 62"/>
                  <a:gd name="T32" fmla="*/ 46 w 48"/>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2"/>
                  <a:gd name="T53" fmla="*/ 48 w 48"/>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2">
                    <a:moveTo>
                      <a:pt x="46" y="0"/>
                    </a:moveTo>
                    <a:lnTo>
                      <a:pt x="48" y="3"/>
                    </a:lnTo>
                    <a:lnTo>
                      <a:pt x="45" y="10"/>
                    </a:lnTo>
                    <a:lnTo>
                      <a:pt x="42" y="19"/>
                    </a:lnTo>
                    <a:lnTo>
                      <a:pt x="36" y="30"/>
                    </a:lnTo>
                    <a:lnTo>
                      <a:pt x="28" y="40"/>
                    </a:lnTo>
                    <a:lnTo>
                      <a:pt x="20" y="50"/>
                    </a:lnTo>
                    <a:lnTo>
                      <a:pt x="11" y="58"/>
                    </a:lnTo>
                    <a:lnTo>
                      <a:pt x="0" y="62"/>
                    </a:lnTo>
                    <a:lnTo>
                      <a:pt x="5" y="55"/>
                    </a:lnTo>
                    <a:lnTo>
                      <a:pt x="11" y="46"/>
                    </a:lnTo>
                    <a:lnTo>
                      <a:pt x="18" y="36"/>
                    </a:lnTo>
                    <a:lnTo>
                      <a:pt x="26" y="24"/>
                    </a:lnTo>
                    <a:lnTo>
                      <a:pt x="31" y="15"/>
                    </a:lnTo>
                    <a:lnTo>
                      <a:pt x="37" y="6"/>
                    </a:lnTo>
                    <a:lnTo>
                      <a:pt x="43" y="2"/>
                    </a:lnTo>
                    <a:lnTo>
                      <a:pt x="4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20" name="Freeform 154"/>
              <p:cNvSpPr>
                <a:spLocks/>
              </p:cNvSpPr>
              <p:nvPr/>
            </p:nvSpPr>
            <p:spPr bwMode="auto">
              <a:xfrm>
                <a:off x="2800" y="1228"/>
                <a:ext cx="42" cy="44"/>
              </a:xfrm>
              <a:custGeom>
                <a:avLst/>
                <a:gdLst>
                  <a:gd name="T0" fmla="*/ 40 w 42"/>
                  <a:gd name="T1" fmla="*/ 0 h 44"/>
                  <a:gd name="T2" fmla="*/ 42 w 42"/>
                  <a:gd name="T3" fmla="*/ 2 h 44"/>
                  <a:gd name="T4" fmla="*/ 39 w 42"/>
                  <a:gd name="T5" fmla="*/ 8 h 44"/>
                  <a:gd name="T6" fmla="*/ 34 w 42"/>
                  <a:gd name="T7" fmla="*/ 16 h 44"/>
                  <a:gd name="T8" fmla="*/ 27 w 42"/>
                  <a:gd name="T9" fmla="*/ 25 h 44"/>
                  <a:gd name="T10" fmla="*/ 20 w 42"/>
                  <a:gd name="T11" fmla="*/ 32 h 44"/>
                  <a:gd name="T12" fmla="*/ 12 w 42"/>
                  <a:gd name="T13" fmla="*/ 39 h 44"/>
                  <a:gd name="T14" fmla="*/ 5 w 42"/>
                  <a:gd name="T15" fmla="*/ 42 h 44"/>
                  <a:gd name="T16" fmla="*/ 0 w 42"/>
                  <a:gd name="T17" fmla="*/ 44 h 44"/>
                  <a:gd name="T18" fmla="*/ 9 w 42"/>
                  <a:gd name="T19" fmla="*/ 34 h 44"/>
                  <a:gd name="T20" fmla="*/ 21 w 42"/>
                  <a:gd name="T21" fmla="*/ 19 h 44"/>
                  <a:gd name="T22" fmla="*/ 33 w 42"/>
                  <a:gd name="T23" fmla="*/ 5 h 44"/>
                  <a:gd name="T24" fmla="*/ 40 w 42"/>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44"/>
                  <a:gd name="T41" fmla="*/ 42 w 42"/>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44">
                    <a:moveTo>
                      <a:pt x="40" y="0"/>
                    </a:moveTo>
                    <a:lnTo>
                      <a:pt x="42" y="2"/>
                    </a:lnTo>
                    <a:lnTo>
                      <a:pt x="39" y="8"/>
                    </a:lnTo>
                    <a:lnTo>
                      <a:pt x="34" y="16"/>
                    </a:lnTo>
                    <a:lnTo>
                      <a:pt x="27" y="25"/>
                    </a:lnTo>
                    <a:lnTo>
                      <a:pt x="20" y="32"/>
                    </a:lnTo>
                    <a:lnTo>
                      <a:pt x="12" y="39"/>
                    </a:lnTo>
                    <a:lnTo>
                      <a:pt x="5" y="42"/>
                    </a:lnTo>
                    <a:lnTo>
                      <a:pt x="0" y="44"/>
                    </a:lnTo>
                    <a:lnTo>
                      <a:pt x="9" y="34"/>
                    </a:lnTo>
                    <a:lnTo>
                      <a:pt x="21" y="19"/>
                    </a:lnTo>
                    <a:lnTo>
                      <a:pt x="33" y="5"/>
                    </a:lnTo>
                    <a:lnTo>
                      <a:pt x="4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21" name="Freeform 155"/>
              <p:cNvSpPr>
                <a:spLocks/>
              </p:cNvSpPr>
              <p:nvPr/>
            </p:nvSpPr>
            <p:spPr bwMode="auto">
              <a:xfrm>
                <a:off x="2786" y="1235"/>
                <a:ext cx="26" cy="28"/>
              </a:xfrm>
              <a:custGeom>
                <a:avLst/>
                <a:gdLst>
                  <a:gd name="T0" fmla="*/ 26 w 26"/>
                  <a:gd name="T1" fmla="*/ 0 h 28"/>
                  <a:gd name="T2" fmla="*/ 26 w 26"/>
                  <a:gd name="T3" fmla="*/ 7 h 28"/>
                  <a:gd name="T4" fmla="*/ 19 w 26"/>
                  <a:gd name="T5" fmla="*/ 18 h 28"/>
                  <a:gd name="T6" fmla="*/ 10 w 26"/>
                  <a:gd name="T7" fmla="*/ 27 h 28"/>
                  <a:gd name="T8" fmla="*/ 0 w 26"/>
                  <a:gd name="T9" fmla="*/ 28 h 28"/>
                  <a:gd name="T10" fmla="*/ 8 w 26"/>
                  <a:gd name="T11" fmla="*/ 22 h 28"/>
                  <a:gd name="T12" fmla="*/ 16 w 26"/>
                  <a:gd name="T13" fmla="*/ 10 h 28"/>
                  <a:gd name="T14" fmla="*/ 22 w 26"/>
                  <a:gd name="T15" fmla="*/ 0 h 28"/>
                  <a:gd name="T16" fmla="*/ 26 w 26"/>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28"/>
                  <a:gd name="T29" fmla="*/ 26 w 26"/>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28">
                    <a:moveTo>
                      <a:pt x="26" y="0"/>
                    </a:moveTo>
                    <a:lnTo>
                      <a:pt x="26" y="7"/>
                    </a:lnTo>
                    <a:lnTo>
                      <a:pt x="19" y="18"/>
                    </a:lnTo>
                    <a:lnTo>
                      <a:pt x="10" y="27"/>
                    </a:lnTo>
                    <a:lnTo>
                      <a:pt x="0" y="28"/>
                    </a:lnTo>
                    <a:lnTo>
                      <a:pt x="8" y="22"/>
                    </a:lnTo>
                    <a:lnTo>
                      <a:pt x="16" y="10"/>
                    </a:lnTo>
                    <a:lnTo>
                      <a:pt x="22" y="0"/>
                    </a:lnTo>
                    <a:lnTo>
                      <a:pt x="2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22" name="Freeform 156"/>
              <p:cNvSpPr>
                <a:spLocks/>
              </p:cNvSpPr>
              <p:nvPr/>
            </p:nvSpPr>
            <p:spPr bwMode="auto">
              <a:xfrm>
                <a:off x="3022" y="1238"/>
                <a:ext cx="29" cy="38"/>
              </a:xfrm>
              <a:custGeom>
                <a:avLst/>
                <a:gdLst>
                  <a:gd name="T0" fmla="*/ 0 w 29"/>
                  <a:gd name="T1" fmla="*/ 38 h 38"/>
                  <a:gd name="T2" fmla="*/ 4 w 29"/>
                  <a:gd name="T3" fmla="*/ 29 h 38"/>
                  <a:gd name="T4" fmla="*/ 13 w 29"/>
                  <a:gd name="T5" fmla="*/ 15 h 38"/>
                  <a:gd name="T6" fmla="*/ 22 w 29"/>
                  <a:gd name="T7" fmla="*/ 3 h 38"/>
                  <a:gd name="T8" fmla="*/ 29 w 29"/>
                  <a:gd name="T9" fmla="*/ 0 h 38"/>
                  <a:gd name="T10" fmla="*/ 29 w 29"/>
                  <a:gd name="T11" fmla="*/ 9 h 38"/>
                  <a:gd name="T12" fmla="*/ 20 w 29"/>
                  <a:gd name="T13" fmla="*/ 19 h 38"/>
                  <a:gd name="T14" fmla="*/ 9 w 29"/>
                  <a:gd name="T15" fmla="*/ 31 h 38"/>
                  <a:gd name="T16" fmla="*/ 0 w 29"/>
                  <a:gd name="T17" fmla="*/ 38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8"/>
                  <a:gd name="T29" fmla="*/ 29 w 29"/>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8">
                    <a:moveTo>
                      <a:pt x="0" y="38"/>
                    </a:moveTo>
                    <a:lnTo>
                      <a:pt x="4" y="29"/>
                    </a:lnTo>
                    <a:lnTo>
                      <a:pt x="13" y="15"/>
                    </a:lnTo>
                    <a:lnTo>
                      <a:pt x="22" y="3"/>
                    </a:lnTo>
                    <a:lnTo>
                      <a:pt x="29" y="0"/>
                    </a:lnTo>
                    <a:lnTo>
                      <a:pt x="29" y="9"/>
                    </a:lnTo>
                    <a:lnTo>
                      <a:pt x="20" y="19"/>
                    </a:lnTo>
                    <a:lnTo>
                      <a:pt x="9" y="31"/>
                    </a:lnTo>
                    <a:lnTo>
                      <a:pt x="0" y="3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23" name="Freeform 157"/>
              <p:cNvSpPr>
                <a:spLocks/>
              </p:cNvSpPr>
              <p:nvPr/>
            </p:nvSpPr>
            <p:spPr bwMode="auto">
              <a:xfrm>
                <a:off x="3020" y="1278"/>
                <a:ext cx="40" cy="15"/>
              </a:xfrm>
              <a:custGeom>
                <a:avLst/>
                <a:gdLst>
                  <a:gd name="T0" fmla="*/ 0 w 40"/>
                  <a:gd name="T1" fmla="*/ 0 h 15"/>
                  <a:gd name="T2" fmla="*/ 8 w 40"/>
                  <a:gd name="T3" fmla="*/ 3 h 15"/>
                  <a:gd name="T4" fmla="*/ 20 w 40"/>
                  <a:gd name="T5" fmla="*/ 10 h 15"/>
                  <a:gd name="T6" fmla="*/ 33 w 40"/>
                  <a:gd name="T7" fmla="*/ 15 h 15"/>
                  <a:gd name="T8" fmla="*/ 40 w 40"/>
                  <a:gd name="T9" fmla="*/ 13 h 15"/>
                  <a:gd name="T10" fmla="*/ 40 w 40"/>
                  <a:gd name="T11" fmla="*/ 10 h 15"/>
                  <a:gd name="T12" fmla="*/ 37 w 40"/>
                  <a:gd name="T13" fmla="*/ 7 h 15"/>
                  <a:gd name="T14" fmla="*/ 31 w 40"/>
                  <a:gd name="T15" fmla="*/ 6 h 15"/>
                  <a:gd name="T16" fmla="*/ 25 w 40"/>
                  <a:gd name="T17" fmla="*/ 4 h 15"/>
                  <a:gd name="T18" fmla="*/ 18 w 40"/>
                  <a:gd name="T19" fmla="*/ 3 h 15"/>
                  <a:gd name="T20" fmla="*/ 11 w 40"/>
                  <a:gd name="T21" fmla="*/ 1 h 15"/>
                  <a:gd name="T22" fmla="*/ 5 w 40"/>
                  <a:gd name="T23" fmla="*/ 0 h 15"/>
                  <a:gd name="T24" fmla="*/ 0 w 40"/>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15"/>
                  <a:gd name="T41" fmla="*/ 40 w 40"/>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15">
                    <a:moveTo>
                      <a:pt x="0" y="0"/>
                    </a:moveTo>
                    <a:lnTo>
                      <a:pt x="8" y="3"/>
                    </a:lnTo>
                    <a:lnTo>
                      <a:pt x="20" y="10"/>
                    </a:lnTo>
                    <a:lnTo>
                      <a:pt x="33" y="15"/>
                    </a:lnTo>
                    <a:lnTo>
                      <a:pt x="40" y="13"/>
                    </a:lnTo>
                    <a:lnTo>
                      <a:pt x="40" y="10"/>
                    </a:lnTo>
                    <a:lnTo>
                      <a:pt x="37" y="7"/>
                    </a:lnTo>
                    <a:lnTo>
                      <a:pt x="31" y="6"/>
                    </a:lnTo>
                    <a:lnTo>
                      <a:pt x="25" y="4"/>
                    </a:lnTo>
                    <a:lnTo>
                      <a:pt x="18" y="3"/>
                    </a:lnTo>
                    <a:lnTo>
                      <a:pt x="11" y="1"/>
                    </a:lnTo>
                    <a:lnTo>
                      <a:pt x="5" y="0"/>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24" name="Freeform 158"/>
              <p:cNvSpPr>
                <a:spLocks/>
              </p:cNvSpPr>
              <p:nvPr/>
            </p:nvSpPr>
            <p:spPr bwMode="auto">
              <a:xfrm>
                <a:off x="3028" y="1260"/>
                <a:ext cx="43" cy="13"/>
              </a:xfrm>
              <a:custGeom>
                <a:avLst/>
                <a:gdLst>
                  <a:gd name="T0" fmla="*/ 0 w 43"/>
                  <a:gd name="T1" fmla="*/ 13 h 13"/>
                  <a:gd name="T2" fmla="*/ 3 w 43"/>
                  <a:gd name="T3" fmla="*/ 13 h 13"/>
                  <a:gd name="T4" fmla="*/ 9 w 43"/>
                  <a:gd name="T5" fmla="*/ 12 h 13"/>
                  <a:gd name="T6" fmla="*/ 16 w 43"/>
                  <a:gd name="T7" fmla="*/ 12 h 13"/>
                  <a:gd name="T8" fmla="*/ 23 w 43"/>
                  <a:gd name="T9" fmla="*/ 12 h 13"/>
                  <a:gd name="T10" fmla="*/ 31 w 43"/>
                  <a:gd name="T11" fmla="*/ 10 h 13"/>
                  <a:gd name="T12" fmla="*/ 37 w 43"/>
                  <a:gd name="T13" fmla="*/ 9 h 13"/>
                  <a:gd name="T14" fmla="*/ 41 w 43"/>
                  <a:gd name="T15" fmla="*/ 6 h 13"/>
                  <a:gd name="T16" fmla="*/ 43 w 43"/>
                  <a:gd name="T17" fmla="*/ 3 h 13"/>
                  <a:gd name="T18" fmla="*/ 37 w 43"/>
                  <a:gd name="T19" fmla="*/ 0 h 13"/>
                  <a:gd name="T20" fmla="*/ 25 w 43"/>
                  <a:gd name="T21" fmla="*/ 3 h 13"/>
                  <a:gd name="T22" fmla="*/ 10 w 43"/>
                  <a:gd name="T23" fmla="*/ 9 h 13"/>
                  <a:gd name="T24" fmla="*/ 0 w 43"/>
                  <a:gd name="T25" fmla="*/ 13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13"/>
                  <a:gd name="T41" fmla="*/ 43 w 43"/>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13">
                    <a:moveTo>
                      <a:pt x="0" y="13"/>
                    </a:moveTo>
                    <a:lnTo>
                      <a:pt x="3" y="13"/>
                    </a:lnTo>
                    <a:lnTo>
                      <a:pt x="9" y="12"/>
                    </a:lnTo>
                    <a:lnTo>
                      <a:pt x="16" y="12"/>
                    </a:lnTo>
                    <a:lnTo>
                      <a:pt x="23" y="12"/>
                    </a:lnTo>
                    <a:lnTo>
                      <a:pt x="31" y="10"/>
                    </a:lnTo>
                    <a:lnTo>
                      <a:pt x="37" y="9"/>
                    </a:lnTo>
                    <a:lnTo>
                      <a:pt x="41" y="6"/>
                    </a:lnTo>
                    <a:lnTo>
                      <a:pt x="43" y="3"/>
                    </a:lnTo>
                    <a:lnTo>
                      <a:pt x="37" y="0"/>
                    </a:lnTo>
                    <a:lnTo>
                      <a:pt x="25" y="3"/>
                    </a:lnTo>
                    <a:lnTo>
                      <a:pt x="10" y="9"/>
                    </a:lnTo>
                    <a:lnTo>
                      <a:pt x="0"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25" name="Freeform 159"/>
              <p:cNvSpPr>
                <a:spLocks/>
              </p:cNvSpPr>
              <p:nvPr/>
            </p:nvSpPr>
            <p:spPr bwMode="auto">
              <a:xfrm>
                <a:off x="3007" y="1284"/>
                <a:ext cx="41" cy="31"/>
              </a:xfrm>
              <a:custGeom>
                <a:avLst/>
                <a:gdLst>
                  <a:gd name="T0" fmla="*/ 0 w 41"/>
                  <a:gd name="T1" fmla="*/ 0 h 31"/>
                  <a:gd name="T2" fmla="*/ 6 w 41"/>
                  <a:gd name="T3" fmla="*/ 3 h 31"/>
                  <a:gd name="T4" fmla="*/ 12 w 41"/>
                  <a:gd name="T5" fmla="*/ 6 h 31"/>
                  <a:gd name="T6" fmla="*/ 19 w 41"/>
                  <a:gd name="T7" fmla="*/ 10 h 31"/>
                  <a:gd name="T8" fmla="*/ 28 w 41"/>
                  <a:gd name="T9" fmla="*/ 14 h 31"/>
                  <a:gd name="T10" fmla="*/ 34 w 41"/>
                  <a:gd name="T11" fmla="*/ 20 h 31"/>
                  <a:gd name="T12" fmla="*/ 38 w 41"/>
                  <a:gd name="T13" fmla="*/ 25 h 31"/>
                  <a:gd name="T14" fmla="*/ 41 w 41"/>
                  <a:gd name="T15" fmla="*/ 28 h 31"/>
                  <a:gd name="T16" fmla="*/ 41 w 41"/>
                  <a:gd name="T17" fmla="*/ 31 h 31"/>
                  <a:gd name="T18" fmla="*/ 34 w 41"/>
                  <a:gd name="T19" fmla="*/ 29 h 31"/>
                  <a:gd name="T20" fmla="*/ 21 w 41"/>
                  <a:gd name="T21" fmla="*/ 19 h 31"/>
                  <a:gd name="T22" fmla="*/ 9 w 41"/>
                  <a:gd name="T23" fmla="*/ 9 h 31"/>
                  <a:gd name="T24" fmla="*/ 0 w 41"/>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0"/>
                    </a:moveTo>
                    <a:lnTo>
                      <a:pt x="6" y="3"/>
                    </a:lnTo>
                    <a:lnTo>
                      <a:pt x="12" y="6"/>
                    </a:lnTo>
                    <a:lnTo>
                      <a:pt x="19" y="10"/>
                    </a:lnTo>
                    <a:lnTo>
                      <a:pt x="28" y="14"/>
                    </a:lnTo>
                    <a:lnTo>
                      <a:pt x="34" y="20"/>
                    </a:lnTo>
                    <a:lnTo>
                      <a:pt x="38" y="25"/>
                    </a:lnTo>
                    <a:lnTo>
                      <a:pt x="41" y="28"/>
                    </a:lnTo>
                    <a:lnTo>
                      <a:pt x="41" y="31"/>
                    </a:lnTo>
                    <a:lnTo>
                      <a:pt x="34" y="29"/>
                    </a:lnTo>
                    <a:lnTo>
                      <a:pt x="21" y="19"/>
                    </a:lnTo>
                    <a:lnTo>
                      <a:pt x="9" y="9"/>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26" name="Freeform 160"/>
              <p:cNvSpPr>
                <a:spLocks/>
              </p:cNvSpPr>
              <p:nvPr/>
            </p:nvSpPr>
            <p:spPr bwMode="auto">
              <a:xfrm>
                <a:off x="2796" y="1270"/>
                <a:ext cx="12" cy="57"/>
              </a:xfrm>
              <a:custGeom>
                <a:avLst/>
                <a:gdLst>
                  <a:gd name="T0" fmla="*/ 7 w 12"/>
                  <a:gd name="T1" fmla="*/ 0 h 57"/>
                  <a:gd name="T2" fmla="*/ 10 w 12"/>
                  <a:gd name="T3" fmla="*/ 14 h 57"/>
                  <a:gd name="T4" fmla="*/ 12 w 12"/>
                  <a:gd name="T5" fmla="*/ 33 h 57"/>
                  <a:gd name="T6" fmla="*/ 10 w 12"/>
                  <a:gd name="T7" fmla="*/ 48 h 57"/>
                  <a:gd name="T8" fmla="*/ 4 w 12"/>
                  <a:gd name="T9" fmla="*/ 57 h 57"/>
                  <a:gd name="T10" fmla="*/ 0 w 12"/>
                  <a:gd name="T11" fmla="*/ 51 h 57"/>
                  <a:gd name="T12" fmla="*/ 1 w 12"/>
                  <a:gd name="T13" fmla="*/ 34 h 57"/>
                  <a:gd name="T14" fmla="*/ 6 w 12"/>
                  <a:gd name="T15" fmla="*/ 15 h 57"/>
                  <a:gd name="T16" fmla="*/ 7 w 12"/>
                  <a:gd name="T17" fmla="*/ 0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7"/>
                  <a:gd name="T29" fmla="*/ 12 w 12"/>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7">
                    <a:moveTo>
                      <a:pt x="7" y="0"/>
                    </a:moveTo>
                    <a:lnTo>
                      <a:pt x="10" y="14"/>
                    </a:lnTo>
                    <a:lnTo>
                      <a:pt x="12" y="33"/>
                    </a:lnTo>
                    <a:lnTo>
                      <a:pt x="10" y="48"/>
                    </a:lnTo>
                    <a:lnTo>
                      <a:pt x="4" y="57"/>
                    </a:lnTo>
                    <a:lnTo>
                      <a:pt x="0" y="51"/>
                    </a:lnTo>
                    <a:lnTo>
                      <a:pt x="1" y="34"/>
                    </a:lnTo>
                    <a:lnTo>
                      <a:pt x="6" y="15"/>
                    </a:lnTo>
                    <a:lnTo>
                      <a:pt x="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27" name="Freeform 161"/>
              <p:cNvSpPr>
                <a:spLocks/>
              </p:cNvSpPr>
              <p:nvPr/>
            </p:nvSpPr>
            <p:spPr bwMode="auto">
              <a:xfrm>
                <a:off x="2774" y="1263"/>
                <a:ext cx="16" cy="55"/>
              </a:xfrm>
              <a:custGeom>
                <a:avLst/>
                <a:gdLst>
                  <a:gd name="T0" fmla="*/ 16 w 16"/>
                  <a:gd name="T1" fmla="*/ 0 h 55"/>
                  <a:gd name="T2" fmla="*/ 16 w 16"/>
                  <a:gd name="T3" fmla="*/ 13 h 55"/>
                  <a:gd name="T4" fmla="*/ 15 w 16"/>
                  <a:gd name="T5" fmla="*/ 31 h 55"/>
                  <a:gd name="T6" fmla="*/ 10 w 16"/>
                  <a:gd name="T7" fmla="*/ 47 h 55"/>
                  <a:gd name="T8" fmla="*/ 3 w 16"/>
                  <a:gd name="T9" fmla="*/ 55 h 55"/>
                  <a:gd name="T10" fmla="*/ 0 w 16"/>
                  <a:gd name="T11" fmla="*/ 47 h 55"/>
                  <a:gd name="T12" fmla="*/ 4 w 16"/>
                  <a:gd name="T13" fmla="*/ 31 h 55"/>
                  <a:gd name="T14" fmla="*/ 12 w 16"/>
                  <a:gd name="T15" fmla="*/ 12 h 55"/>
                  <a:gd name="T16" fmla="*/ 16 w 16"/>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5"/>
                  <a:gd name="T29" fmla="*/ 16 w 16"/>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5">
                    <a:moveTo>
                      <a:pt x="16" y="0"/>
                    </a:moveTo>
                    <a:lnTo>
                      <a:pt x="16" y="13"/>
                    </a:lnTo>
                    <a:lnTo>
                      <a:pt x="15" y="31"/>
                    </a:lnTo>
                    <a:lnTo>
                      <a:pt x="10" y="47"/>
                    </a:lnTo>
                    <a:lnTo>
                      <a:pt x="3" y="55"/>
                    </a:lnTo>
                    <a:lnTo>
                      <a:pt x="0" y="47"/>
                    </a:lnTo>
                    <a:lnTo>
                      <a:pt x="4" y="31"/>
                    </a:lnTo>
                    <a:lnTo>
                      <a:pt x="12" y="12"/>
                    </a:lnTo>
                    <a:lnTo>
                      <a:pt x="1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28" name="Freeform 162"/>
              <p:cNvSpPr>
                <a:spLocks/>
              </p:cNvSpPr>
              <p:nvPr/>
            </p:nvSpPr>
            <p:spPr bwMode="auto">
              <a:xfrm>
                <a:off x="2825" y="1287"/>
                <a:ext cx="11" cy="51"/>
              </a:xfrm>
              <a:custGeom>
                <a:avLst/>
                <a:gdLst>
                  <a:gd name="T0" fmla="*/ 3 w 11"/>
                  <a:gd name="T1" fmla="*/ 0 h 51"/>
                  <a:gd name="T2" fmla="*/ 8 w 11"/>
                  <a:gd name="T3" fmla="*/ 7 h 51"/>
                  <a:gd name="T4" fmla="*/ 11 w 11"/>
                  <a:gd name="T5" fmla="*/ 23 h 51"/>
                  <a:gd name="T6" fmla="*/ 11 w 11"/>
                  <a:gd name="T7" fmla="*/ 41 h 51"/>
                  <a:gd name="T8" fmla="*/ 6 w 11"/>
                  <a:gd name="T9" fmla="*/ 51 h 51"/>
                  <a:gd name="T10" fmla="*/ 0 w 11"/>
                  <a:gd name="T11" fmla="*/ 48 h 51"/>
                  <a:gd name="T12" fmla="*/ 0 w 11"/>
                  <a:gd name="T13" fmla="*/ 34 h 51"/>
                  <a:gd name="T14" fmla="*/ 3 w 11"/>
                  <a:gd name="T15" fmla="*/ 14 h 51"/>
                  <a:gd name="T16" fmla="*/ 3 w 11"/>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1"/>
                  <a:gd name="T29" fmla="*/ 11 w 11"/>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1">
                    <a:moveTo>
                      <a:pt x="3" y="0"/>
                    </a:moveTo>
                    <a:lnTo>
                      <a:pt x="8" y="7"/>
                    </a:lnTo>
                    <a:lnTo>
                      <a:pt x="11" y="23"/>
                    </a:lnTo>
                    <a:lnTo>
                      <a:pt x="11" y="41"/>
                    </a:lnTo>
                    <a:lnTo>
                      <a:pt x="6" y="51"/>
                    </a:lnTo>
                    <a:lnTo>
                      <a:pt x="0" y="48"/>
                    </a:lnTo>
                    <a:lnTo>
                      <a:pt x="0" y="34"/>
                    </a:lnTo>
                    <a:lnTo>
                      <a:pt x="3" y="14"/>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29" name="Freeform 163"/>
              <p:cNvSpPr>
                <a:spLocks/>
              </p:cNvSpPr>
              <p:nvPr/>
            </p:nvSpPr>
            <p:spPr bwMode="auto">
              <a:xfrm>
                <a:off x="2849" y="1291"/>
                <a:ext cx="21" cy="61"/>
              </a:xfrm>
              <a:custGeom>
                <a:avLst/>
                <a:gdLst>
                  <a:gd name="T0" fmla="*/ 0 w 21"/>
                  <a:gd name="T1" fmla="*/ 0 h 61"/>
                  <a:gd name="T2" fmla="*/ 9 w 21"/>
                  <a:gd name="T3" fmla="*/ 15 h 61"/>
                  <a:gd name="T4" fmla="*/ 18 w 21"/>
                  <a:gd name="T5" fmla="*/ 34 h 61"/>
                  <a:gd name="T6" fmla="*/ 21 w 21"/>
                  <a:gd name="T7" fmla="*/ 52 h 61"/>
                  <a:gd name="T8" fmla="*/ 18 w 21"/>
                  <a:gd name="T9" fmla="*/ 61 h 61"/>
                  <a:gd name="T10" fmla="*/ 10 w 21"/>
                  <a:gd name="T11" fmla="*/ 55 h 61"/>
                  <a:gd name="T12" fmla="*/ 6 w 21"/>
                  <a:gd name="T13" fmla="*/ 36 h 61"/>
                  <a:gd name="T14" fmla="*/ 3 w 21"/>
                  <a:gd name="T15" fmla="*/ 15 h 61"/>
                  <a:gd name="T16" fmla="*/ 0 w 21"/>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61"/>
                  <a:gd name="T29" fmla="*/ 21 w 21"/>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61">
                    <a:moveTo>
                      <a:pt x="0" y="0"/>
                    </a:moveTo>
                    <a:lnTo>
                      <a:pt x="9" y="15"/>
                    </a:lnTo>
                    <a:lnTo>
                      <a:pt x="18" y="34"/>
                    </a:lnTo>
                    <a:lnTo>
                      <a:pt x="21" y="52"/>
                    </a:lnTo>
                    <a:lnTo>
                      <a:pt x="18" y="61"/>
                    </a:lnTo>
                    <a:lnTo>
                      <a:pt x="10" y="55"/>
                    </a:lnTo>
                    <a:lnTo>
                      <a:pt x="6" y="36"/>
                    </a:lnTo>
                    <a:lnTo>
                      <a:pt x="3" y="15"/>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30" name="Freeform 164"/>
              <p:cNvSpPr>
                <a:spLocks/>
              </p:cNvSpPr>
              <p:nvPr/>
            </p:nvSpPr>
            <p:spPr bwMode="auto">
              <a:xfrm>
                <a:off x="2877" y="1300"/>
                <a:ext cx="24" cy="65"/>
              </a:xfrm>
              <a:custGeom>
                <a:avLst/>
                <a:gdLst>
                  <a:gd name="T0" fmla="*/ 0 w 24"/>
                  <a:gd name="T1" fmla="*/ 0 h 65"/>
                  <a:gd name="T2" fmla="*/ 9 w 24"/>
                  <a:gd name="T3" fmla="*/ 15 h 65"/>
                  <a:gd name="T4" fmla="*/ 18 w 24"/>
                  <a:gd name="T5" fmla="*/ 37 h 65"/>
                  <a:gd name="T6" fmla="*/ 24 w 24"/>
                  <a:gd name="T7" fmla="*/ 58 h 65"/>
                  <a:gd name="T8" fmla="*/ 21 w 24"/>
                  <a:gd name="T9" fmla="*/ 65 h 65"/>
                  <a:gd name="T10" fmla="*/ 13 w 24"/>
                  <a:gd name="T11" fmla="*/ 56 h 65"/>
                  <a:gd name="T12" fmla="*/ 7 w 24"/>
                  <a:gd name="T13" fmla="*/ 35 h 65"/>
                  <a:gd name="T14" fmla="*/ 3 w 24"/>
                  <a:gd name="T15" fmla="*/ 13 h 65"/>
                  <a:gd name="T16" fmla="*/ 0 w 24"/>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5"/>
                  <a:gd name="T29" fmla="*/ 24 w 24"/>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5">
                    <a:moveTo>
                      <a:pt x="0" y="0"/>
                    </a:moveTo>
                    <a:lnTo>
                      <a:pt x="9" y="15"/>
                    </a:lnTo>
                    <a:lnTo>
                      <a:pt x="18" y="37"/>
                    </a:lnTo>
                    <a:lnTo>
                      <a:pt x="24" y="58"/>
                    </a:lnTo>
                    <a:lnTo>
                      <a:pt x="21" y="65"/>
                    </a:lnTo>
                    <a:lnTo>
                      <a:pt x="13" y="56"/>
                    </a:lnTo>
                    <a:lnTo>
                      <a:pt x="7" y="35"/>
                    </a:lnTo>
                    <a:lnTo>
                      <a:pt x="3" y="1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31" name="Freeform 165"/>
              <p:cNvSpPr>
                <a:spLocks/>
              </p:cNvSpPr>
              <p:nvPr/>
            </p:nvSpPr>
            <p:spPr bwMode="auto">
              <a:xfrm>
                <a:off x="2927" y="1297"/>
                <a:ext cx="42" cy="69"/>
              </a:xfrm>
              <a:custGeom>
                <a:avLst/>
                <a:gdLst>
                  <a:gd name="T0" fmla="*/ 0 w 42"/>
                  <a:gd name="T1" fmla="*/ 0 h 69"/>
                  <a:gd name="T2" fmla="*/ 8 w 42"/>
                  <a:gd name="T3" fmla="*/ 6 h 69"/>
                  <a:gd name="T4" fmla="*/ 15 w 42"/>
                  <a:gd name="T5" fmla="*/ 15 h 69"/>
                  <a:gd name="T6" fmla="*/ 22 w 42"/>
                  <a:gd name="T7" fmla="*/ 25 h 69"/>
                  <a:gd name="T8" fmla="*/ 30 w 42"/>
                  <a:gd name="T9" fmla="*/ 37 h 69"/>
                  <a:gd name="T10" fmla="*/ 36 w 42"/>
                  <a:gd name="T11" fmla="*/ 47 h 69"/>
                  <a:gd name="T12" fmla="*/ 40 w 42"/>
                  <a:gd name="T13" fmla="*/ 58 h 69"/>
                  <a:gd name="T14" fmla="*/ 42 w 42"/>
                  <a:gd name="T15" fmla="*/ 65 h 69"/>
                  <a:gd name="T16" fmla="*/ 40 w 42"/>
                  <a:gd name="T17" fmla="*/ 69 h 69"/>
                  <a:gd name="T18" fmla="*/ 31 w 42"/>
                  <a:gd name="T19" fmla="*/ 61 h 69"/>
                  <a:gd name="T20" fmla="*/ 21 w 42"/>
                  <a:gd name="T21" fmla="*/ 38 h 69"/>
                  <a:gd name="T22" fmla="*/ 11 w 42"/>
                  <a:gd name="T23" fmla="*/ 13 h 69"/>
                  <a:gd name="T24" fmla="*/ 0 w 42"/>
                  <a:gd name="T25" fmla="*/ 0 h 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69"/>
                  <a:gd name="T41" fmla="*/ 42 w 42"/>
                  <a:gd name="T42" fmla="*/ 69 h 6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69">
                    <a:moveTo>
                      <a:pt x="0" y="0"/>
                    </a:moveTo>
                    <a:lnTo>
                      <a:pt x="8" y="6"/>
                    </a:lnTo>
                    <a:lnTo>
                      <a:pt x="15" y="15"/>
                    </a:lnTo>
                    <a:lnTo>
                      <a:pt x="22" y="25"/>
                    </a:lnTo>
                    <a:lnTo>
                      <a:pt x="30" y="37"/>
                    </a:lnTo>
                    <a:lnTo>
                      <a:pt x="36" y="47"/>
                    </a:lnTo>
                    <a:lnTo>
                      <a:pt x="40" y="58"/>
                    </a:lnTo>
                    <a:lnTo>
                      <a:pt x="42" y="65"/>
                    </a:lnTo>
                    <a:lnTo>
                      <a:pt x="40" y="69"/>
                    </a:lnTo>
                    <a:lnTo>
                      <a:pt x="31" y="61"/>
                    </a:lnTo>
                    <a:lnTo>
                      <a:pt x="21" y="38"/>
                    </a:lnTo>
                    <a:lnTo>
                      <a:pt x="11" y="1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32" name="Freeform 166"/>
              <p:cNvSpPr>
                <a:spLocks/>
              </p:cNvSpPr>
              <p:nvPr/>
            </p:nvSpPr>
            <p:spPr bwMode="auto">
              <a:xfrm>
                <a:off x="2983" y="1287"/>
                <a:ext cx="48" cy="63"/>
              </a:xfrm>
              <a:custGeom>
                <a:avLst/>
                <a:gdLst>
                  <a:gd name="T0" fmla="*/ 0 w 48"/>
                  <a:gd name="T1" fmla="*/ 0 h 63"/>
                  <a:gd name="T2" fmla="*/ 6 w 48"/>
                  <a:gd name="T3" fmla="*/ 4 h 63"/>
                  <a:gd name="T4" fmla="*/ 14 w 48"/>
                  <a:gd name="T5" fmla="*/ 13 h 63"/>
                  <a:gd name="T6" fmla="*/ 23 w 48"/>
                  <a:gd name="T7" fmla="*/ 22 h 63"/>
                  <a:gd name="T8" fmla="*/ 31 w 48"/>
                  <a:gd name="T9" fmla="*/ 32 h 63"/>
                  <a:gd name="T10" fmla="*/ 39 w 48"/>
                  <a:gd name="T11" fmla="*/ 43 h 63"/>
                  <a:gd name="T12" fmla="*/ 45 w 48"/>
                  <a:gd name="T13" fmla="*/ 51 h 63"/>
                  <a:gd name="T14" fmla="*/ 48 w 48"/>
                  <a:gd name="T15" fmla="*/ 59 h 63"/>
                  <a:gd name="T16" fmla="*/ 46 w 48"/>
                  <a:gd name="T17" fmla="*/ 63 h 63"/>
                  <a:gd name="T18" fmla="*/ 42 w 48"/>
                  <a:gd name="T19" fmla="*/ 62 h 63"/>
                  <a:gd name="T20" fmla="*/ 36 w 48"/>
                  <a:gd name="T21" fmla="*/ 56 h 63"/>
                  <a:gd name="T22" fmla="*/ 28 w 48"/>
                  <a:gd name="T23" fmla="*/ 47 h 63"/>
                  <a:gd name="T24" fmla="*/ 23 w 48"/>
                  <a:gd name="T25" fmla="*/ 35 h 63"/>
                  <a:gd name="T26" fmla="*/ 15 w 48"/>
                  <a:gd name="T27" fmla="*/ 23 h 63"/>
                  <a:gd name="T28" fmla="*/ 9 w 48"/>
                  <a:gd name="T29" fmla="*/ 13 h 63"/>
                  <a:gd name="T30" fmla="*/ 5 w 48"/>
                  <a:gd name="T31" fmla="*/ 4 h 63"/>
                  <a:gd name="T32" fmla="*/ 0 w 48"/>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3"/>
                  <a:gd name="T53" fmla="*/ 48 w 48"/>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3">
                    <a:moveTo>
                      <a:pt x="0" y="0"/>
                    </a:moveTo>
                    <a:lnTo>
                      <a:pt x="6" y="4"/>
                    </a:lnTo>
                    <a:lnTo>
                      <a:pt x="14" y="13"/>
                    </a:lnTo>
                    <a:lnTo>
                      <a:pt x="23" y="22"/>
                    </a:lnTo>
                    <a:lnTo>
                      <a:pt x="31" y="32"/>
                    </a:lnTo>
                    <a:lnTo>
                      <a:pt x="39" y="43"/>
                    </a:lnTo>
                    <a:lnTo>
                      <a:pt x="45" y="51"/>
                    </a:lnTo>
                    <a:lnTo>
                      <a:pt x="48" y="59"/>
                    </a:lnTo>
                    <a:lnTo>
                      <a:pt x="46" y="63"/>
                    </a:lnTo>
                    <a:lnTo>
                      <a:pt x="42" y="62"/>
                    </a:lnTo>
                    <a:lnTo>
                      <a:pt x="36" y="56"/>
                    </a:lnTo>
                    <a:lnTo>
                      <a:pt x="28" y="47"/>
                    </a:lnTo>
                    <a:lnTo>
                      <a:pt x="23" y="35"/>
                    </a:lnTo>
                    <a:lnTo>
                      <a:pt x="15" y="23"/>
                    </a:lnTo>
                    <a:lnTo>
                      <a:pt x="9" y="13"/>
                    </a:lnTo>
                    <a:lnTo>
                      <a:pt x="5"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33" name="Freeform 167"/>
              <p:cNvSpPr>
                <a:spLocks/>
              </p:cNvSpPr>
              <p:nvPr/>
            </p:nvSpPr>
            <p:spPr bwMode="auto">
              <a:xfrm>
                <a:off x="2902" y="1301"/>
                <a:ext cx="40" cy="58"/>
              </a:xfrm>
              <a:custGeom>
                <a:avLst/>
                <a:gdLst>
                  <a:gd name="T0" fmla="*/ 0 w 40"/>
                  <a:gd name="T1" fmla="*/ 0 h 58"/>
                  <a:gd name="T2" fmla="*/ 5 w 40"/>
                  <a:gd name="T3" fmla="*/ 5 h 58"/>
                  <a:gd name="T4" fmla="*/ 12 w 40"/>
                  <a:gd name="T5" fmla="*/ 12 h 58"/>
                  <a:gd name="T6" fmla="*/ 19 w 40"/>
                  <a:gd name="T7" fmla="*/ 21 h 58"/>
                  <a:gd name="T8" fmla="*/ 28 w 40"/>
                  <a:gd name="T9" fmla="*/ 31 h 58"/>
                  <a:gd name="T10" fmla="*/ 34 w 40"/>
                  <a:gd name="T11" fmla="*/ 40 h 58"/>
                  <a:gd name="T12" fmla="*/ 39 w 40"/>
                  <a:gd name="T13" fmla="*/ 49 h 58"/>
                  <a:gd name="T14" fmla="*/ 40 w 40"/>
                  <a:gd name="T15" fmla="*/ 55 h 58"/>
                  <a:gd name="T16" fmla="*/ 37 w 40"/>
                  <a:gd name="T17" fmla="*/ 58 h 58"/>
                  <a:gd name="T18" fmla="*/ 27 w 40"/>
                  <a:gd name="T19" fmla="*/ 51 h 58"/>
                  <a:gd name="T20" fmla="*/ 16 w 40"/>
                  <a:gd name="T21" fmla="*/ 33 h 58"/>
                  <a:gd name="T22" fmla="*/ 6 w 40"/>
                  <a:gd name="T23" fmla="*/ 12 h 58"/>
                  <a:gd name="T24" fmla="*/ 0 w 40"/>
                  <a:gd name="T25" fmla="*/ 0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58"/>
                  <a:gd name="T41" fmla="*/ 40 w 40"/>
                  <a:gd name="T42" fmla="*/ 58 h 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58">
                    <a:moveTo>
                      <a:pt x="0" y="0"/>
                    </a:moveTo>
                    <a:lnTo>
                      <a:pt x="5" y="5"/>
                    </a:lnTo>
                    <a:lnTo>
                      <a:pt x="12" y="12"/>
                    </a:lnTo>
                    <a:lnTo>
                      <a:pt x="19" y="21"/>
                    </a:lnTo>
                    <a:lnTo>
                      <a:pt x="28" y="31"/>
                    </a:lnTo>
                    <a:lnTo>
                      <a:pt x="34" y="40"/>
                    </a:lnTo>
                    <a:lnTo>
                      <a:pt x="39" y="49"/>
                    </a:lnTo>
                    <a:lnTo>
                      <a:pt x="40" y="55"/>
                    </a:lnTo>
                    <a:lnTo>
                      <a:pt x="37" y="58"/>
                    </a:lnTo>
                    <a:lnTo>
                      <a:pt x="27" y="51"/>
                    </a:lnTo>
                    <a:lnTo>
                      <a:pt x="16" y="33"/>
                    </a:lnTo>
                    <a:lnTo>
                      <a:pt x="6" y="1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34" name="Freeform 168"/>
              <p:cNvSpPr>
                <a:spLocks/>
              </p:cNvSpPr>
              <p:nvPr/>
            </p:nvSpPr>
            <p:spPr bwMode="auto">
              <a:xfrm>
                <a:off x="2905" y="1214"/>
                <a:ext cx="50" cy="92"/>
              </a:xfrm>
              <a:custGeom>
                <a:avLst/>
                <a:gdLst>
                  <a:gd name="T0" fmla="*/ 49 w 50"/>
                  <a:gd name="T1" fmla="*/ 0 h 92"/>
                  <a:gd name="T2" fmla="*/ 50 w 50"/>
                  <a:gd name="T3" fmla="*/ 6 h 92"/>
                  <a:gd name="T4" fmla="*/ 49 w 50"/>
                  <a:gd name="T5" fmla="*/ 15 h 92"/>
                  <a:gd name="T6" fmla="*/ 43 w 50"/>
                  <a:gd name="T7" fmla="*/ 30 h 92"/>
                  <a:gd name="T8" fmla="*/ 37 w 50"/>
                  <a:gd name="T9" fmla="*/ 45 h 92"/>
                  <a:gd name="T10" fmla="*/ 28 w 50"/>
                  <a:gd name="T11" fmla="*/ 59 h 92"/>
                  <a:gd name="T12" fmla="*/ 19 w 50"/>
                  <a:gd name="T13" fmla="*/ 74 h 92"/>
                  <a:gd name="T14" fmla="*/ 9 w 50"/>
                  <a:gd name="T15" fmla="*/ 84 h 92"/>
                  <a:gd name="T16" fmla="*/ 0 w 50"/>
                  <a:gd name="T17" fmla="*/ 92 h 92"/>
                  <a:gd name="T18" fmla="*/ 3 w 50"/>
                  <a:gd name="T19" fmla="*/ 84 h 92"/>
                  <a:gd name="T20" fmla="*/ 9 w 50"/>
                  <a:gd name="T21" fmla="*/ 73 h 92"/>
                  <a:gd name="T22" fmla="*/ 16 w 50"/>
                  <a:gd name="T23" fmla="*/ 58 h 92"/>
                  <a:gd name="T24" fmla="*/ 24 w 50"/>
                  <a:gd name="T25" fmla="*/ 42 h 92"/>
                  <a:gd name="T26" fmla="*/ 33 w 50"/>
                  <a:gd name="T27" fmla="*/ 25 h 92"/>
                  <a:gd name="T28" fmla="*/ 40 w 50"/>
                  <a:gd name="T29" fmla="*/ 12 h 92"/>
                  <a:gd name="T30" fmla="*/ 46 w 50"/>
                  <a:gd name="T31" fmla="*/ 3 h 92"/>
                  <a:gd name="T32" fmla="*/ 49 w 50"/>
                  <a:gd name="T33" fmla="*/ 0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2"/>
                  <a:gd name="T53" fmla="*/ 50 w 50"/>
                  <a:gd name="T54" fmla="*/ 92 h 9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2">
                    <a:moveTo>
                      <a:pt x="49" y="0"/>
                    </a:moveTo>
                    <a:lnTo>
                      <a:pt x="50" y="6"/>
                    </a:lnTo>
                    <a:lnTo>
                      <a:pt x="49" y="15"/>
                    </a:lnTo>
                    <a:lnTo>
                      <a:pt x="43" y="30"/>
                    </a:lnTo>
                    <a:lnTo>
                      <a:pt x="37" y="45"/>
                    </a:lnTo>
                    <a:lnTo>
                      <a:pt x="28" y="59"/>
                    </a:lnTo>
                    <a:lnTo>
                      <a:pt x="19" y="74"/>
                    </a:lnTo>
                    <a:lnTo>
                      <a:pt x="9" y="84"/>
                    </a:lnTo>
                    <a:lnTo>
                      <a:pt x="0" y="92"/>
                    </a:lnTo>
                    <a:lnTo>
                      <a:pt x="3" y="84"/>
                    </a:lnTo>
                    <a:lnTo>
                      <a:pt x="9" y="73"/>
                    </a:lnTo>
                    <a:lnTo>
                      <a:pt x="16" y="58"/>
                    </a:lnTo>
                    <a:lnTo>
                      <a:pt x="24" y="42"/>
                    </a:lnTo>
                    <a:lnTo>
                      <a:pt x="33" y="25"/>
                    </a:lnTo>
                    <a:lnTo>
                      <a:pt x="40" y="12"/>
                    </a:lnTo>
                    <a:lnTo>
                      <a:pt x="46" y="3"/>
                    </a:lnTo>
                    <a:lnTo>
                      <a:pt x="4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35" name="Freeform 169"/>
              <p:cNvSpPr>
                <a:spLocks/>
              </p:cNvSpPr>
              <p:nvPr/>
            </p:nvSpPr>
            <p:spPr bwMode="auto">
              <a:xfrm>
                <a:off x="2951" y="1228"/>
                <a:ext cx="43" cy="70"/>
              </a:xfrm>
              <a:custGeom>
                <a:avLst/>
                <a:gdLst>
                  <a:gd name="T0" fmla="*/ 43 w 43"/>
                  <a:gd name="T1" fmla="*/ 0 h 70"/>
                  <a:gd name="T2" fmla="*/ 43 w 43"/>
                  <a:gd name="T3" fmla="*/ 2 h 70"/>
                  <a:gd name="T4" fmla="*/ 41 w 43"/>
                  <a:gd name="T5" fmla="*/ 10 h 70"/>
                  <a:gd name="T6" fmla="*/ 38 w 43"/>
                  <a:gd name="T7" fmla="*/ 20 h 70"/>
                  <a:gd name="T8" fmla="*/ 32 w 43"/>
                  <a:gd name="T9" fmla="*/ 31 h 70"/>
                  <a:gd name="T10" fmla="*/ 25 w 43"/>
                  <a:gd name="T11" fmla="*/ 44 h 70"/>
                  <a:gd name="T12" fmla="*/ 18 w 43"/>
                  <a:gd name="T13" fmla="*/ 54 h 70"/>
                  <a:gd name="T14" fmla="*/ 9 w 43"/>
                  <a:gd name="T15" fmla="*/ 65 h 70"/>
                  <a:gd name="T16" fmla="*/ 0 w 43"/>
                  <a:gd name="T17" fmla="*/ 70 h 70"/>
                  <a:gd name="T18" fmla="*/ 10 w 43"/>
                  <a:gd name="T19" fmla="*/ 53 h 70"/>
                  <a:gd name="T20" fmla="*/ 24 w 43"/>
                  <a:gd name="T21" fmla="*/ 28 h 70"/>
                  <a:gd name="T22" fmla="*/ 35 w 43"/>
                  <a:gd name="T23" fmla="*/ 7 h 70"/>
                  <a:gd name="T24" fmla="*/ 43 w 43"/>
                  <a:gd name="T25" fmla="*/ 0 h 7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70"/>
                  <a:gd name="T41" fmla="*/ 43 w 43"/>
                  <a:gd name="T42" fmla="*/ 70 h 7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70">
                    <a:moveTo>
                      <a:pt x="43" y="0"/>
                    </a:moveTo>
                    <a:lnTo>
                      <a:pt x="43" y="2"/>
                    </a:lnTo>
                    <a:lnTo>
                      <a:pt x="41" y="10"/>
                    </a:lnTo>
                    <a:lnTo>
                      <a:pt x="38" y="20"/>
                    </a:lnTo>
                    <a:lnTo>
                      <a:pt x="32" y="31"/>
                    </a:lnTo>
                    <a:lnTo>
                      <a:pt x="25" y="44"/>
                    </a:lnTo>
                    <a:lnTo>
                      <a:pt x="18" y="54"/>
                    </a:lnTo>
                    <a:lnTo>
                      <a:pt x="9" y="65"/>
                    </a:lnTo>
                    <a:lnTo>
                      <a:pt x="0" y="70"/>
                    </a:lnTo>
                    <a:lnTo>
                      <a:pt x="10" y="53"/>
                    </a:lnTo>
                    <a:lnTo>
                      <a:pt x="24" y="28"/>
                    </a:lnTo>
                    <a:lnTo>
                      <a:pt x="35" y="7"/>
                    </a:lnTo>
                    <a:lnTo>
                      <a:pt x="4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36" name="Freeform 170"/>
              <p:cNvSpPr>
                <a:spLocks/>
              </p:cNvSpPr>
              <p:nvPr/>
            </p:nvSpPr>
            <p:spPr bwMode="auto">
              <a:xfrm>
                <a:off x="2957" y="1294"/>
                <a:ext cx="46" cy="62"/>
              </a:xfrm>
              <a:custGeom>
                <a:avLst/>
                <a:gdLst>
                  <a:gd name="T0" fmla="*/ 0 w 46"/>
                  <a:gd name="T1" fmla="*/ 0 h 62"/>
                  <a:gd name="T2" fmla="*/ 6 w 46"/>
                  <a:gd name="T3" fmla="*/ 4 h 62"/>
                  <a:gd name="T4" fmla="*/ 13 w 46"/>
                  <a:gd name="T5" fmla="*/ 13 h 62"/>
                  <a:gd name="T6" fmla="*/ 21 w 46"/>
                  <a:gd name="T7" fmla="*/ 22 h 62"/>
                  <a:gd name="T8" fmla="*/ 29 w 46"/>
                  <a:gd name="T9" fmla="*/ 33 h 62"/>
                  <a:gd name="T10" fmla="*/ 37 w 46"/>
                  <a:gd name="T11" fmla="*/ 43 h 62"/>
                  <a:gd name="T12" fmla="*/ 43 w 46"/>
                  <a:gd name="T13" fmla="*/ 52 h 62"/>
                  <a:gd name="T14" fmla="*/ 46 w 46"/>
                  <a:gd name="T15" fmla="*/ 58 h 62"/>
                  <a:gd name="T16" fmla="*/ 44 w 46"/>
                  <a:gd name="T17" fmla="*/ 62 h 62"/>
                  <a:gd name="T18" fmla="*/ 40 w 46"/>
                  <a:gd name="T19" fmla="*/ 62 h 62"/>
                  <a:gd name="T20" fmla="*/ 34 w 46"/>
                  <a:gd name="T21" fmla="*/ 56 h 62"/>
                  <a:gd name="T22" fmla="*/ 26 w 46"/>
                  <a:gd name="T23" fmla="*/ 47 h 62"/>
                  <a:gd name="T24" fmla="*/ 21 w 46"/>
                  <a:gd name="T25" fmla="*/ 36 h 62"/>
                  <a:gd name="T26" fmla="*/ 15 w 46"/>
                  <a:gd name="T27" fmla="*/ 24 h 62"/>
                  <a:gd name="T28" fmla="*/ 9 w 46"/>
                  <a:gd name="T29" fmla="*/ 13 h 62"/>
                  <a:gd name="T30" fmla="*/ 3 w 46"/>
                  <a:gd name="T31" fmla="*/ 4 h 62"/>
                  <a:gd name="T32" fmla="*/ 0 w 46"/>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2"/>
                  <a:gd name="T53" fmla="*/ 46 w 46"/>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2">
                    <a:moveTo>
                      <a:pt x="0" y="0"/>
                    </a:moveTo>
                    <a:lnTo>
                      <a:pt x="6" y="4"/>
                    </a:lnTo>
                    <a:lnTo>
                      <a:pt x="13" y="13"/>
                    </a:lnTo>
                    <a:lnTo>
                      <a:pt x="21" y="22"/>
                    </a:lnTo>
                    <a:lnTo>
                      <a:pt x="29" y="33"/>
                    </a:lnTo>
                    <a:lnTo>
                      <a:pt x="37" y="43"/>
                    </a:lnTo>
                    <a:lnTo>
                      <a:pt x="43" y="52"/>
                    </a:lnTo>
                    <a:lnTo>
                      <a:pt x="46" y="58"/>
                    </a:lnTo>
                    <a:lnTo>
                      <a:pt x="44" y="62"/>
                    </a:lnTo>
                    <a:lnTo>
                      <a:pt x="40" y="62"/>
                    </a:lnTo>
                    <a:lnTo>
                      <a:pt x="34" y="56"/>
                    </a:lnTo>
                    <a:lnTo>
                      <a:pt x="26" y="47"/>
                    </a:lnTo>
                    <a:lnTo>
                      <a:pt x="21" y="36"/>
                    </a:lnTo>
                    <a:lnTo>
                      <a:pt x="15" y="24"/>
                    </a:lnTo>
                    <a:lnTo>
                      <a:pt x="9" y="13"/>
                    </a:lnTo>
                    <a:lnTo>
                      <a:pt x="3"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37" name="Freeform 171"/>
              <p:cNvSpPr>
                <a:spLocks/>
              </p:cNvSpPr>
              <p:nvPr/>
            </p:nvSpPr>
            <p:spPr bwMode="auto">
              <a:xfrm>
                <a:off x="1342" y="2241"/>
                <a:ext cx="112" cy="293"/>
              </a:xfrm>
              <a:custGeom>
                <a:avLst/>
                <a:gdLst>
                  <a:gd name="T0" fmla="*/ 20 w 112"/>
                  <a:gd name="T1" fmla="*/ 0 h 293"/>
                  <a:gd name="T2" fmla="*/ 22 w 112"/>
                  <a:gd name="T3" fmla="*/ 0 h 293"/>
                  <a:gd name="T4" fmla="*/ 23 w 112"/>
                  <a:gd name="T5" fmla="*/ 3 h 293"/>
                  <a:gd name="T6" fmla="*/ 25 w 112"/>
                  <a:gd name="T7" fmla="*/ 6 h 293"/>
                  <a:gd name="T8" fmla="*/ 26 w 112"/>
                  <a:gd name="T9" fmla="*/ 8 h 293"/>
                  <a:gd name="T10" fmla="*/ 14 w 112"/>
                  <a:gd name="T11" fmla="*/ 54 h 293"/>
                  <a:gd name="T12" fmla="*/ 13 w 112"/>
                  <a:gd name="T13" fmla="*/ 98 h 293"/>
                  <a:gd name="T14" fmla="*/ 20 w 112"/>
                  <a:gd name="T15" fmla="*/ 139 h 293"/>
                  <a:gd name="T16" fmla="*/ 35 w 112"/>
                  <a:gd name="T17" fmla="*/ 176 h 293"/>
                  <a:gd name="T18" fmla="*/ 53 w 112"/>
                  <a:gd name="T19" fmla="*/ 212 h 293"/>
                  <a:gd name="T20" fmla="*/ 73 w 112"/>
                  <a:gd name="T21" fmla="*/ 243 h 293"/>
                  <a:gd name="T22" fmla="*/ 94 w 112"/>
                  <a:gd name="T23" fmla="*/ 271 h 293"/>
                  <a:gd name="T24" fmla="*/ 112 w 112"/>
                  <a:gd name="T25" fmla="*/ 293 h 293"/>
                  <a:gd name="T26" fmla="*/ 90 w 112"/>
                  <a:gd name="T27" fmla="*/ 281 h 293"/>
                  <a:gd name="T28" fmla="*/ 66 w 112"/>
                  <a:gd name="T29" fmla="*/ 255 h 293"/>
                  <a:gd name="T30" fmla="*/ 42 w 112"/>
                  <a:gd name="T31" fmla="*/ 219 h 293"/>
                  <a:gd name="T32" fmla="*/ 22 w 112"/>
                  <a:gd name="T33" fmla="*/ 175 h 293"/>
                  <a:gd name="T34" fmla="*/ 7 w 112"/>
                  <a:gd name="T35" fmla="*/ 129 h 293"/>
                  <a:gd name="T36" fmla="*/ 0 w 112"/>
                  <a:gd name="T37" fmla="*/ 82 h 293"/>
                  <a:gd name="T38" fmla="*/ 4 w 112"/>
                  <a:gd name="T39" fmla="*/ 37 h 293"/>
                  <a:gd name="T40" fmla="*/ 20 w 112"/>
                  <a:gd name="T41" fmla="*/ 0 h 2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293"/>
                  <a:gd name="T65" fmla="*/ 112 w 112"/>
                  <a:gd name="T66" fmla="*/ 293 h 2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293">
                    <a:moveTo>
                      <a:pt x="20" y="0"/>
                    </a:moveTo>
                    <a:lnTo>
                      <a:pt x="22" y="0"/>
                    </a:lnTo>
                    <a:lnTo>
                      <a:pt x="23" y="3"/>
                    </a:lnTo>
                    <a:lnTo>
                      <a:pt x="25" y="6"/>
                    </a:lnTo>
                    <a:lnTo>
                      <a:pt x="26" y="8"/>
                    </a:lnTo>
                    <a:lnTo>
                      <a:pt x="14" y="54"/>
                    </a:lnTo>
                    <a:lnTo>
                      <a:pt x="13" y="98"/>
                    </a:lnTo>
                    <a:lnTo>
                      <a:pt x="20" y="139"/>
                    </a:lnTo>
                    <a:lnTo>
                      <a:pt x="35" y="176"/>
                    </a:lnTo>
                    <a:lnTo>
                      <a:pt x="53" y="212"/>
                    </a:lnTo>
                    <a:lnTo>
                      <a:pt x="73" y="243"/>
                    </a:lnTo>
                    <a:lnTo>
                      <a:pt x="94" y="271"/>
                    </a:lnTo>
                    <a:lnTo>
                      <a:pt x="112" y="293"/>
                    </a:lnTo>
                    <a:lnTo>
                      <a:pt x="90" y="281"/>
                    </a:lnTo>
                    <a:lnTo>
                      <a:pt x="66" y="255"/>
                    </a:lnTo>
                    <a:lnTo>
                      <a:pt x="42" y="219"/>
                    </a:lnTo>
                    <a:lnTo>
                      <a:pt x="22" y="175"/>
                    </a:lnTo>
                    <a:lnTo>
                      <a:pt x="7" y="129"/>
                    </a:lnTo>
                    <a:lnTo>
                      <a:pt x="0" y="82"/>
                    </a:lnTo>
                    <a:lnTo>
                      <a:pt x="4" y="37"/>
                    </a:lnTo>
                    <a:lnTo>
                      <a:pt x="2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38" name="Freeform 172"/>
              <p:cNvSpPr>
                <a:spLocks/>
              </p:cNvSpPr>
              <p:nvPr/>
            </p:nvSpPr>
            <p:spPr bwMode="auto">
              <a:xfrm>
                <a:off x="1396" y="2469"/>
                <a:ext cx="98" cy="21"/>
              </a:xfrm>
              <a:custGeom>
                <a:avLst/>
                <a:gdLst>
                  <a:gd name="T0" fmla="*/ 98 w 98"/>
                  <a:gd name="T1" fmla="*/ 18 h 21"/>
                  <a:gd name="T2" fmla="*/ 95 w 98"/>
                  <a:gd name="T3" fmla="*/ 19 h 21"/>
                  <a:gd name="T4" fmla="*/ 86 w 98"/>
                  <a:gd name="T5" fmla="*/ 21 h 21"/>
                  <a:gd name="T6" fmla="*/ 74 w 98"/>
                  <a:gd name="T7" fmla="*/ 21 h 21"/>
                  <a:gd name="T8" fmla="*/ 58 w 98"/>
                  <a:gd name="T9" fmla="*/ 19 h 21"/>
                  <a:gd name="T10" fmla="*/ 42 w 98"/>
                  <a:gd name="T11" fmla="*/ 18 h 21"/>
                  <a:gd name="T12" fmla="*/ 25 w 98"/>
                  <a:gd name="T13" fmla="*/ 13 h 21"/>
                  <a:gd name="T14" fmla="*/ 12 w 98"/>
                  <a:gd name="T15" fmla="*/ 8 h 21"/>
                  <a:gd name="T16" fmla="*/ 0 w 98"/>
                  <a:gd name="T17" fmla="*/ 0 h 21"/>
                  <a:gd name="T18" fmla="*/ 11 w 98"/>
                  <a:gd name="T19" fmla="*/ 2 h 21"/>
                  <a:gd name="T20" fmla="*/ 25 w 98"/>
                  <a:gd name="T21" fmla="*/ 5 h 21"/>
                  <a:gd name="T22" fmla="*/ 42 w 98"/>
                  <a:gd name="T23" fmla="*/ 6 h 21"/>
                  <a:gd name="T24" fmla="*/ 58 w 98"/>
                  <a:gd name="T25" fmla="*/ 9 h 21"/>
                  <a:gd name="T26" fmla="*/ 73 w 98"/>
                  <a:gd name="T27" fmla="*/ 10 h 21"/>
                  <a:gd name="T28" fmla="*/ 86 w 98"/>
                  <a:gd name="T29" fmla="*/ 13 h 21"/>
                  <a:gd name="T30" fmla="*/ 95 w 98"/>
                  <a:gd name="T31" fmla="*/ 15 h 21"/>
                  <a:gd name="T32" fmla="*/ 98 w 98"/>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8"/>
                  <a:gd name="T52" fmla="*/ 0 h 21"/>
                  <a:gd name="T53" fmla="*/ 98 w 98"/>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8" h="21">
                    <a:moveTo>
                      <a:pt x="98" y="18"/>
                    </a:moveTo>
                    <a:lnTo>
                      <a:pt x="95" y="19"/>
                    </a:lnTo>
                    <a:lnTo>
                      <a:pt x="86" y="21"/>
                    </a:lnTo>
                    <a:lnTo>
                      <a:pt x="74" y="21"/>
                    </a:lnTo>
                    <a:lnTo>
                      <a:pt x="58" y="19"/>
                    </a:lnTo>
                    <a:lnTo>
                      <a:pt x="42" y="18"/>
                    </a:lnTo>
                    <a:lnTo>
                      <a:pt x="25" y="13"/>
                    </a:lnTo>
                    <a:lnTo>
                      <a:pt x="12" y="8"/>
                    </a:lnTo>
                    <a:lnTo>
                      <a:pt x="0" y="0"/>
                    </a:lnTo>
                    <a:lnTo>
                      <a:pt x="11" y="2"/>
                    </a:lnTo>
                    <a:lnTo>
                      <a:pt x="25" y="5"/>
                    </a:lnTo>
                    <a:lnTo>
                      <a:pt x="42" y="6"/>
                    </a:lnTo>
                    <a:lnTo>
                      <a:pt x="58" y="9"/>
                    </a:lnTo>
                    <a:lnTo>
                      <a:pt x="73" y="10"/>
                    </a:lnTo>
                    <a:lnTo>
                      <a:pt x="86" y="13"/>
                    </a:lnTo>
                    <a:lnTo>
                      <a:pt x="95" y="15"/>
                    </a:lnTo>
                    <a:lnTo>
                      <a:pt x="98" y="1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39" name="Freeform 173"/>
              <p:cNvSpPr>
                <a:spLocks/>
              </p:cNvSpPr>
              <p:nvPr/>
            </p:nvSpPr>
            <p:spPr bwMode="auto">
              <a:xfrm>
                <a:off x="1380" y="2443"/>
                <a:ext cx="117" cy="29"/>
              </a:xfrm>
              <a:custGeom>
                <a:avLst/>
                <a:gdLst>
                  <a:gd name="T0" fmla="*/ 117 w 117"/>
                  <a:gd name="T1" fmla="*/ 25 h 29"/>
                  <a:gd name="T2" fmla="*/ 112 w 117"/>
                  <a:gd name="T3" fmla="*/ 28 h 29"/>
                  <a:gd name="T4" fmla="*/ 102 w 117"/>
                  <a:gd name="T5" fmla="*/ 29 h 29"/>
                  <a:gd name="T6" fmla="*/ 86 w 117"/>
                  <a:gd name="T7" fmla="*/ 28 h 29"/>
                  <a:gd name="T8" fmla="*/ 68 w 117"/>
                  <a:gd name="T9" fmla="*/ 25 h 29"/>
                  <a:gd name="T10" fmla="*/ 49 w 117"/>
                  <a:gd name="T11" fmla="*/ 20 h 29"/>
                  <a:gd name="T12" fmla="*/ 30 w 117"/>
                  <a:gd name="T13" fmla="*/ 14 h 29"/>
                  <a:gd name="T14" fmla="*/ 13 w 117"/>
                  <a:gd name="T15" fmla="*/ 8 h 29"/>
                  <a:gd name="T16" fmla="*/ 0 w 117"/>
                  <a:gd name="T17" fmla="*/ 0 h 29"/>
                  <a:gd name="T18" fmla="*/ 9 w 117"/>
                  <a:gd name="T19" fmla="*/ 2 h 29"/>
                  <a:gd name="T20" fmla="*/ 25 w 117"/>
                  <a:gd name="T21" fmla="*/ 4 h 29"/>
                  <a:gd name="T22" fmla="*/ 43 w 117"/>
                  <a:gd name="T23" fmla="*/ 7 h 29"/>
                  <a:gd name="T24" fmla="*/ 64 w 117"/>
                  <a:gd name="T25" fmla="*/ 10 h 29"/>
                  <a:gd name="T26" fmla="*/ 84 w 117"/>
                  <a:gd name="T27" fmla="*/ 14 h 29"/>
                  <a:gd name="T28" fmla="*/ 100 w 117"/>
                  <a:gd name="T29" fmla="*/ 17 h 29"/>
                  <a:gd name="T30" fmla="*/ 112 w 117"/>
                  <a:gd name="T31" fmla="*/ 20 h 29"/>
                  <a:gd name="T32" fmla="*/ 117 w 117"/>
                  <a:gd name="T33" fmla="*/ 25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7"/>
                  <a:gd name="T52" fmla="*/ 0 h 29"/>
                  <a:gd name="T53" fmla="*/ 117 w 117"/>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7" h="29">
                    <a:moveTo>
                      <a:pt x="117" y="25"/>
                    </a:moveTo>
                    <a:lnTo>
                      <a:pt x="112" y="28"/>
                    </a:lnTo>
                    <a:lnTo>
                      <a:pt x="102" y="29"/>
                    </a:lnTo>
                    <a:lnTo>
                      <a:pt x="86" y="28"/>
                    </a:lnTo>
                    <a:lnTo>
                      <a:pt x="68" y="25"/>
                    </a:lnTo>
                    <a:lnTo>
                      <a:pt x="49" y="20"/>
                    </a:lnTo>
                    <a:lnTo>
                      <a:pt x="30" y="14"/>
                    </a:lnTo>
                    <a:lnTo>
                      <a:pt x="13" y="8"/>
                    </a:lnTo>
                    <a:lnTo>
                      <a:pt x="0" y="0"/>
                    </a:lnTo>
                    <a:lnTo>
                      <a:pt x="9" y="2"/>
                    </a:lnTo>
                    <a:lnTo>
                      <a:pt x="25" y="4"/>
                    </a:lnTo>
                    <a:lnTo>
                      <a:pt x="43" y="7"/>
                    </a:lnTo>
                    <a:lnTo>
                      <a:pt x="64" y="10"/>
                    </a:lnTo>
                    <a:lnTo>
                      <a:pt x="84" y="14"/>
                    </a:lnTo>
                    <a:lnTo>
                      <a:pt x="100" y="17"/>
                    </a:lnTo>
                    <a:lnTo>
                      <a:pt x="112" y="20"/>
                    </a:lnTo>
                    <a:lnTo>
                      <a:pt x="117" y="2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40" name="Freeform 174"/>
              <p:cNvSpPr>
                <a:spLocks/>
              </p:cNvSpPr>
              <p:nvPr/>
            </p:nvSpPr>
            <p:spPr bwMode="auto">
              <a:xfrm>
                <a:off x="1359" y="2401"/>
                <a:ext cx="123" cy="22"/>
              </a:xfrm>
              <a:custGeom>
                <a:avLst/>
                <a:gdLst>
                  <a:gd name="T0" fmla="*/ 123 w 123"/>
                  <a:gd name="T1" fmla="*/ 16 h 22"/>
                  <a:gd name="T2" fmla="*/ 117 w 123"/>
                  <a:gd name="T3" fmla="*/ 19 h 22"/>
                  <a:gd name="T4" fmla="*/ 105 w 123"/>
                  <a:gd name="T5" fmla="*/ 22 h 22"/>
                  <a:gd name="T6" fmla="*/ 89 w 123"/>
                  <a:gd name="T7" fmla="*/ 22 h 22"/>
                  <a:gd name="T8" fmla="*/ 68 w 123"/>
                  <a:gd name="T9" fmla="*/ 21 h 22"/>
                  <a:gd name="T10" fmla="*/ 48 w 123"/>
                  <a:gd name="T11" fmla="*/ 18 h 22"/>
                  <a:gd name="T12" fmla="*/ 28 w 123"/>
                  <a:gd name="T13" fmla="*/ 13 h 22"/>
                  <a:gd name="T14" fmla="*/ 12 w 123"/>
                  <a:gd name="T15" fmla="*/ 8 h 22"/>
                  <a:gd name="T16" fmla="*/ 0 w 123"/>
                  <a:gd name="T17" fmla="*/ 0 h 22"/>
                  <a:gd name="T18" fmla="*/ 9 w 123"/>
                  <a:gd name="T19" fmla="*/ 2 h 22"/>
                  <a:gd name="T20" fmla="*/ 25 w 123"/>
                  <a:gd name="T21" fmla="*/ 2 h 22"/>
                  <a:gd name="T22" fmla="*/ 45 w 123"/>
                  <a:gd name="T23" fmla="*/ 5 h 22"/>
                  <a:gd name="T24" fmla="*/ 67 w 123"/>
                  <a:gd name="T25" fmla="*/ 6 h 22"/>
                  <a:gd name="T26" fmla="*/ 87 w 123"/>
                  <a:gd name="T27" fmla="*/ 9 h 22"/>
                  <a:gd name="T28" fmla="*/ 105 w 123"/>
                  <a:gd name="T29" fmla="*/ 10 h 22"/>
                  <a:gd name="T30" fmla="*/ 118 w 123"/>
                  <a:gd name="T31" fmla="*/ 13 h 22"/>
                  <a:gd name="T32" fmla="*/ 123 w 123"/>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3"/>
                  <a:gd name="T52" fmla="*/ 0 h 22"/>
                  <a:gd name="T53" fmla="*/ 123 w 1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3" h="22">
                    <a:moveTo>
                      <a:pt x="123" y="16"/>
                    </a:moveTo>
                    <a:lnTo>
                      <a:pt x="117" y="19"/>
                    </a:lnTo>
                    <a:lnTo>
                      <a:pt x="105" y="22"/>
                    </a:lnTo>
                    <a:lnTo>
                      <a:pt x="89" y="22"/>
                    </a:lnTo>
                    <a:lnTo>
                      <a:pt x="68" y="21"/>
                    </a:lnTo>
                    <a:lnTo>
                      <a:pt x="48" y="18"/>
                    </a:lnTo>
                    <a:lnTo>
                      <a:pt x="28" y="13"/>
                    </a:lnTo>
                    <a:lnTo>
                      <a:pt x="12" y="8"/>
                    </a:lnTo>
                    <a:lnTo>
                      <a:pt x="0" y="0"/>
                    </a:lnTo>
                    <a:lnTo>
                      <a:pt x="9" y="2"/>
                    </a:lnTo>
                    <a:lnTo>
                      <a:pt x="25" y="2"/>
                    </a:lnTo>
                    <a:lnTo>
                      <a:pt x="45" y="5"/>
                    </a:lnTo>
                    <a:lnTo>
                      <a:pt x="67" y="6"/>
                    </a:lnTo>
                    <a:lnTo>
                      <a:pt x="87" y="9"/>
                    </a:lnTo>
                    <a:lnTo>
                      <a:pt x="105" y="10"/>
                    </a:lnTo>
                    <a:lnTo>
                      <a:pt x="118" y="13"/>
                    </a:lnTo>
                    <a:lnTo>
                      <a:pt x="123" y="1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41" name="Freeform 175"/>
              <p:cNvSpPr>
                <a:spLocks/>
              </p:cNvSpPr>
              <p:nvPr/>
            </p:nvSpPr>
            <p:spPr bwMode="auto">
              <a:xfrm>
                <a:off x="1353" y="2375"/>
                <a:ext cx="108" cy="16"/>
              </a:xfrm>
              <a:custGeom>
                <a:avLst/>
                <a:gdLst>
                  <a:gd name="T0" fmla="*/ 108 w 108"/>
                  <a:gd name="T1" fmla="*/ 13 h 16"/>
                  <a:gd name="T2" fmla="*/ 105 w 108"/>
                  <a:gd name="T3" fmla="*/ 14 h 16"/>
                  <a:gd name="T4" fmla="*/ 93 w 108"/>
                  <a:gd name="T5" fmla="*/ 16 h 16"/>
                  <a:gd name="T6" fmla="*/ 79 w 108"/>
                  <a:gd name="T7" fmla="*/ 16 h 16"/>
                  <a:gd name="T8" fmla="*/ 60 w 108"/>
                  <a:gd name="T9" fmla="*/ 14 h 16"/>
                  <a:gd name="T10" fmla="*/ 40 w 108"/>
                  <a:gd name="T11" fmla="*/ 13 h 16"/>
                  <a:gd name="T12" fmla="*/ 23 w 108"/>
                  <a:gd name="T13" fmla="*/ 10 h 16"/>
                  <a:gd name="T14" fmla="*/ 9 w 108"/>
                  <a:gd name="T15" fmla="*/ 5 h 16"/>
                  <a:gd name="T16" fmla="*/ 0 w 108"/>
                  <a:gd name="T17" fmla="*/ 0 h 16"/>
                  <a:gd name="T18" fmla="*/ 11 w 108"/>
                  <a:gd name="T19" fmla="*/ 1 h 16"/>
                  <a:gd name="T20" fmla="*/ 26 w 108"/>
                  <a:gd name="T21" fmla="*/ 1 h 16"/>
                  <a:gd name="T22" fmla="*/ 43 w 108"/>
                  <a:gd name="T23" fmla="*/ 1 h 16"/>
                  <a:gd name="T24" fmla="*/ 61 w 108"/>
                  <a:gd name="T25" fmla="*/ 2 h 16"/>
                  <a:gd name="T26" fmla="*/ 80 w 108"/>
                  <a:gd name="T27" fmla="*/ 4 h 16"/>
                  <a:gd name="T28" fmla="*/ 95 w 108"/>
                  <a:gd name="T29" fmla="*/ 5 h 16"/>
                  <a:gd name="T30" fmla="*/ 105 w 108"/>
                  <a:gd name="T31" fmla="*/ 8 h 16"/>
                  <a:gd name="T32" fmla="*/ 108 w 108"/>
                  <a:gd name="T33" fmla="*/ 1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8"/>
                  <a:gd name="T52" fmla="*/ 0 h 16"/>
                  <a:gd name="T53" fmla="*/ 108 w 108"/>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8" h="16">
                    <a:moveTo>
                      <a:pt x="108" y="13"/>
                    </a:moveTo>
                    <a:lnTo>
                      <a:pt x="105" y="14"/>
                    </a:lnTo>
                    <a:lnTo>
                      <a:pt x="93" y="16"/>
                    </a:lnTo>
                    <a:lnTo>
                      <a:pt x="79" y="16"/>
                    </a:lnTo>
                    <a:lnTo>
                      <a:pt x="60" y="14"/>
                    </a:lnTo>
                    <a:lnTo>
                      <a:pt x="40" y="13"/>
                    </a:lnTo>
                    <a:lnTo>
                      <a:pt x="23" y="10"/>
                    </a:lnTo>
                    <a:lnTo>
                      <a:pt x="9" y="5"/>
                    </a:lnTo>
                    <a:lnTo>
                      <a:pt x="0" y="0"/>
                    </a:lnTo>
                    <a:lnTo>
                      <a:pt x="11" y="1"/>
                    </a:lnTo>
                    <a:lnTo>
                      <a:pt x="26" y="1"/>
                    </a:lnTo>
                    <a:lnTo>
                      <a:pt x="43" y="1"/>
                    </a:lnTo>
                    <a:lnTo>
                      <a:pt x="61" y="2"/>
                    </a:lnTo>
                    <a:lnTo>
                      <a:pt x="80" y="4"/>
                    </a:lnTo>
                    <a:lnTo>
                      <a:pt x="95" y="5"/>
                    </a:lnTo>
                    <a:lnTo>
                      <a:pt x="105" y="8"/>
                    </a:lnTo>
                    <a:lnTo>
                      <a:pt x="108"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42" name="Freeform 176"/>
              <p:cNvSpPr>
                <a:spLocks/>
              </p:cNvSpPr>
              <p:nvPr/>
            </p:nvSpPr>
            <p:spPr bwMode="auto">
              <a:xfrm>
                <a:off x="1345" y="2326"/>
                <a:ext cx="93" cy="15"/>
              </a:xfrm>
              <a:custGeom>
                <a:avLst/>
                <a:gdLst>
                  <a:gd name="T0" fmla="*/ 93 w 93"/>
                  <a:gd name="T1" fmla="*/ 4 h 15"/>
                  <a:gd name="T2" fmla="*/ 90 w 93"/>
                  <a:gd name="T3" fmla="*/ 7 h 15"/>
                  <a:gd name="T4" fmla="*/ 81 w 93"/>
                  <a:gd name="T5" fmla="*/ 12 h 15"/>
                  <a:gd name="T6" fmla="*/ 69 w 93"/>
                  <a:gd name="T7" fmla="*/ 13 h 15"/>
                  <a:gd name="T8" fmla="*/ 56 w 93"/>
                  <a:gd name="T9" fmla="*/ 15 h 15"/>
                  <a:gd name="T10" fmla="*/ 39 w 93"/>
                  <a:gd name="T11" fmla="*/ 15 h 15"/>
                  <a:gd name="T12" fmla="*/ 25 w 93"/>
                  <a:gd name="T13" fmla="*/ 12 h 15"/>
                  <a:gd name="T14" fmla="*/ 11 w 93"/>
                  <a:gd name="T15" fmla="*/ 7 h 15"/>
                  <a:gd name="T16" fmla="*/ 0 w 93"/>
                  <a:gd name="T17" fmla="*/ 1 h 15"/>
                  <a:gd name="T18" fmla="*/ 8 w 93"/>
                  <a:gd name="T19" fmla="*/ 1 h 15"/>
                  <a:gd name="T20" fmla="*/ 22 w 93"/>
                  <a:gd name="T21" fmla="*/ 1 h 15"/>
                  <a:gd name="T22" fmla="*/ 38 w 93"/>
                  <a:gd name="T23" fmla="*/ 1 h 15"/>
                  <a:gd name="T24" fmla="*/ 53 w 93"/>
                  <a:gd name="T25" fmla="*/ 0 h 15"/>
                  <a:gd name="T26" fmla="*/ 68 w 93"/>
                  <a:gd name="T27" fmla="*/ 0 h 15"/>
                  <a:gd name="T28" fmla="*/ 81 w 93"/>
                  <a:gd name="T29" fmla="*/ 0 h 15"/>
                  <a:gd name="T30" fmla="*/ 90 w 93"/>
                  <a:gd name="T31" fmla="*/ 1 h 15"/>
                  <a:gd name="T32" fmla="*/ 93 w 93"/>
                  <a:gd name="T33" fmla="*/ 4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3"/>
                  <a:gd name="T52" fmla="*/ 0 h 15"/>
                  <a:gd name="T53" fmla="*/ 93 w 9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3" h="15">
                    <a:moveTo>
                      <a:pt x="93" y="4"/>
                    </a:moveTo>
                    <a:lnTo>
                      <a:pt x="90" y="7"/>
                    </a:lnTo>
                    <a:lnTo>
                      <a:pt x="81" y="12"/>
                    </a:lnTo>
                    <a:lnTo>
                      <a:pt x="69" y="13"/>
                    </a:lnTo>
                    <a:lnTo>
                      <a:pt x="56" y="15"/>
                    </a:lnTo>
                    <a:lnTo>
                      <a:pt x="39" y="15"/>
                    </a:lnTo>
                    <a:lnTo>
                      <a:pt x="25" y="12"/>
                    </a:lnTo>
                    <a:lnTo>
                      <a:pt x="11" y="7"/>
                    </a:lnTo>
                    <a:lnTo>
                      <a:pt x="0" y="1"/>
                    </a:lnTo>
                    <a:lnTo>
                      <a:pt x="8" y="1"/>
                    </a:lnTo>
                    <a:lnTo>
                      <a:pt x="22" y="1"/>
                    </a:lnTo>
                    <a:lnTo>
                      <a:pt x="38" y="1"/>
                    </a:lnTo>
                    <a:lnTo>
                      <a:pt x="53" y="0"/>
                    </a:lnTo>
                    <a:lnTo>
                      <a:pt x="68" y="0"/>
                    </a:lnTo>
                    <a:lnTo>
                      <a:pt x="81" y="0"/>
                    </a:lnTo>
                    <a:lnTo>
                      <a:pt x="90" y="1"/>
                    </a:lnTo>
                    <a:lnTo>
                      <a:pt x="93"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43" name="Freeform 177"/>
              <p:cNvSpPr>
                <a:spLocks/>
              </p:cNvSpPr>
              <p:nvPr/>
            </p:nvSpPr>
            <p:spPr bwMode="auto">
              <a:xfrm>
                <a:off x="1356" y="2249"/>
                <a:ext cx="45" cy="18"/>
              </a:xfrm>
              <a:custGeom>
                <a:avLst/>
                <a:gdLst>
                  <a:gd name="T0" fmla="*/ 45 w 45"/>
                  <a:gd name="T1" fmla="*/ 3 h 18"/>
                  <a:gd name="T2" fmla="*/ 43 w 45"/>
                  <a:gd name="T3" fmla="*/ 6 h 18"/>
                  <a:gd name="T4" fmla="*/ 39 w 45"/>
                  <a:gd name="T5" fmla="*/ 9 h 18"/>
                  <a:gd name="T6" fmla="*/ 33 w 45"/>
                  <a:gd name="T7" fmla="*/ 12 h 18"/>
                  <a:gd name="T8" fmla="*/ 26 w 45"/>
                  <a:gd name="T9" fmla="*/ 15 h 18"/>
                  <a:gd name="T10" fmla="*/ 18 w 45"/>
                  <a:gd name="T11" fmla="*/ 18 h 18"/>
                  <a:gd name="T12" fmla="*/ 11 w 45"/>
                  <a:gd name="T13" fmla="*/ 18 h 18"/>
                  <a:gd name="T14" fmla="*/ 5 w 45"/>
                  <a:gd name="T15" fmla="*/ 16 h 18"/>
                  <a:gd name="T16" fmla="*/ 0 w 45"/>
                  <a:gd name="T17" fmla="*/ 13 h 18"/>
                  <a:gd name="T18" fmla="*/ 6 w 45"/>
                  <a:gd name="T19" fmla="*/ 15 h 18"/>
                  <a:gd name="T20" fmla="*/ 14 w 45"/>
                  <a:gd name="T21" fmla="*/ 13 h 18"/>
                  <a:gd name="T22" fmla="*/ 21 w 45"/>
                  <a:gd name="T23" fmla="*/ 10 h 18"/>
                  <a:gd name="T24" fmla="*/ 28 w 45"/>
                  <a:gd name="T25" fmla="*/ 6 h 18"/>
                  <a:gd name="T26" fmla="*/ 34 w 45"/>
                  <a:gd name="T27" fmla="*/ 3 h 18"/>
                  <a:gd name="T28" fmla="*/ 40 w 45"/>
                  <a:gd name="T29" fmla="*/ 0 h 18"/>
                  <a:gd name="T30" fmla="*/ 43 w 45"/>
                  <a:gd name="T31" fmla="*/ 0 h 18"/>
                  <a:gd name="T32" fmla="*/ 45 w 45"/>
                  <a:gd name="T33" fmla="*/ 3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18"/>
                  <a:gd name="T53" fmla="*/ 45 w 45"/>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18">
                    <a:moveTo>
                      <a:pt x="45" y="3"/>
                    </a:moveTo>
                    <a:lnTo>
                      <a:pt x="43" y="6"/>
                    </a:lnTo>
                    <a:lnTo>
                      <a:pt x="39" y="9"/>
                    </a:lnTo>
                    <a:lnTo>
                      <a:pt x="33" y="12"/>
                    </a:lnTo>
                    <a:lnTo>
                      <a:pt x="26" y="15"/>
                    </a:lnTo>
                    <a:lnTo>
                      <a:pt x="18" y="18"/>
                    </a:lnTo>
                    <a:lnTo>
                      <a:pt x="11" y="18"/>
                    </a:lnTo>
                    <a:lnTo>
                      <a:pt x="5" y="16"/>
                    </a:lnTo>
                    <a:lnTo>
                      <a:pt x="0" y="13"/>
                    </a:lnTo>
                    <a:lnTo>
                      <a:pt x="6" y="15"/>
                    </a:lnTo>
                    <a:lnTo>
                      <a:pt x="14" y="13"/>
                    </a:lnTo>
                    <a:lnTo>
                      <a:pt x="21" y="10"/>
                    </a:lnTo>
                    <a:lnTo>
                      <a:pt x="28" y="6"/>
                    </a:lnTo>
                    <a:lnTo>
                      <a:pt x="34" y="3"/>
                    </a:lnTo>
                    <a:lnTo>
                      <a:pt x="40" y="0"/>
                    </a:lnTo>
                    <a:lnTo>
                      <a:pt x="43" y="0"/>
                    </a:lnTo>
                    <a:lnTo>
                      <a:pt x="45"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44" name="Freeform 178"/>
              <p:cNvSpPr>
                <a:spLocks/>
              </p:cNvSpPr>
              <p:nvPr/>
            </p:nvSpPr>
            <p:spPr bwMode="auto">
              <a:xfrm>
                <a:off x="1418" y="2497"/>
                <a:ext cx="83" cy="21"/>
              </a:xfrm>
              <a:custGeom>
                <a:avLst/>
                <a:gdLst>
                  <a:gd name="T0" fmla="*/ 83 w 83"/>
                  <a:gd name="T1" fmla="*/ 18 h 21"/>
                  <a:gd name="T2" fmla="*/ 80 w 83"/>
                  <a:gd name="T3" fmla="*/ 19 h 21"/>
                  <a:gd name="T4" fmla="*/ 74 w 83"/>
                  <a:gd name="T5" fmla="*/ 21 h 21"/>
                  <a:gd name="T6" fmla="*/ 64 w 83"/>
                  <a:gd name="T7" fmla="*/ 21 h 21"/>
                  <a:gd name="T8" fmla="*/ 51 w 83"/>
                  <a:gd name="T9" fmla="*/ 19 h 21"/>
                  <a:gd name="T10" fmla="*/ 37 w 83"/>
                  <a:gd name="T11" fmla="*/ 18 h 21"/>
                  <a:gd name="T12" fmla="*/ 24 w 83"/>
                  <a:gd name="T13" fmla="*/ 14 h 21"/>
                  <a:gd name="T14" fmla="*/ 11 w 83"/>
                  <a:gd name="T15" fmla="*/ 8 h 21"/>
                  <a:gd name="T16" fmla="*/ 0 w 83"/>
                  <a:gd name="T17" fmla="*/ 0 h 21"/>
                  <a:gd name="T18" fmla="*/ 11 w 83"/>
                  <a:gd name="T19" fmla="*/ 3 h 21"/>
                  <a:gd name="T20" fmla="*/ 23 w 83"/>
                  <a:gd name="T21" fmla="*/ 5 h 21"/>
                  <a:gd name="T22" fmla="*/ 36 w 83"/>
                  <a:gd name="T23" fmla="*/ 8 h 21"/>
                  <a:gd name="T24" fmla="*/ 51 w 83"/>
                  <a:gd name="T25" fmla="*/ 9 h 21"/>
                  <a:gd name="T26" fmla="*/ 62 w 83"/>
                  <a:gd name="T27" fmla="*/ 11 h 21"/>
                  <a:gd name="T28" fmla="*/ 73 w 83"/>
                  <a:gd name="T29" fmla="*/ 14 h 21"/>
                  <a:gd name="T30" fmla="*/ 80 w 83"/>
                  <a:gd name="T31" fmla="*/ 15 h 21"/>
                  <a:gd name="T32" fmla="*/ 83 w 83"/>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21"/>
                  <a:gd name="T53" fmla="*/ 83 w 8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21">
                    <a:moveTo>
                      <a:pt x="83" y="18"/>
                    </a:moveTo>
                    <a:lnTo>
                      <a:pt x="80" y="19"/>
                    </a:lnTo>
                    <a:lnTo>
                      <a:pt x="74" y="21"/>
                    </a:lnTo>
                    <a:lnTo>
                      <a:pt x="64" y="21"/>
                    </a:lnTo>
                    <a:lnTo>
                      <a:pt x="51" y="19"/>
                    </a:lnTo>
                    <a:lnTo>
                      <a:pt x="37" y="18"/>
                    </a:lnTo>
                    <a:lnTo>
                      <a:pt x="24" y="14"/>
                    </a:lnTo>
                    <a:lnTo>
                      <a:pt x="11" y="8"/>
                    </a:lnTo>
                    <a:lnTo>
                      <a:pt x="0" y="0"/>
                    </a:lnTo>
                    <a:lnTo>
                      <a:pt x="11" y="3"/>
                    </a:lnTo>
                    <a:lnTo>
                      <a:pt x="23" y="5"/>
                    </a:lnTo>
                    <a:lnTo>
                      <a:pt x="36" y="8"/>
                    </a:lnTo>
                    <a:lnTo>
                      <a:pt x="51" y="9"/>
                    </a:lnTo>
                    <a:lnTo>
                      <a:pt x="62" y="11"/>
                    </a:lnTo>
                    <a:lnTo>
                      <a:pt x="73" y="14"/>
                    </a:lnTo>
                    <a:lnTo>
                      <a:pt x="80" y="15"/>
                    </a:lnTo>
                    <a:lnTo>
                      <a:pt x="83" y="1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45" name="Freeform 179"/>
              <p:cNvSpPr>
                <a:spLocks/>
              </p:cNvSpPr>
              <p:nvPr/>
            </p:nvSpPr>
            <p:spPr bwMode="auto">
              <a:xfrm>
                <a:off x="1371" y="2425"/>
                <a:ext cx="118" cy="22"/>
              </a:xfrm>
              <a:custGeom>
                <a:avLst/>
                <a:gdLst>
                  <a:gd name="T0" fmla="*/ 118 w 118"/>
                  <a:gd name="T1" fmla="*/ 16 h 22"/>
                  <a:gd name="T2" fmla="*/ 114 w 118"/>
                  <a:gd name="T3" fmla="*/ 19 h 22"/>
                  <a:gd name="T4" fmla="*/ 102 w 118"/>
                  <a:gd name="T5" fmla="*/ 22 h 22"/>
                  <a:gd name="T6" fmla="*/ 86 w 118"/>
                  <a:gd name="T7" fmla="*/ 22 h 22"/>
                  <a:gd name="T8" fmla="*/ 67 w 118"/>
                  <a:gd name="T9" fmla="*/ 20 h 22"/>
                  <a:gd name="T10" fmla="*/ 46 w 118"/>
                  <a:gd name="T11" fmla="*/ 18 h 22"/>
                  <a:gd name="T12" fmla="*/ 27 w 118"/>
                  <a:gd name="T13" fmla="*/ 13 h 22"/>
                  <a:gd name="T14" fmla="*/ 11 w 118"/>
                  <a:gd name="T15" fmla="*/ 7 h 22"/>
                  <a:gd name="T16" fmla="*/ 0 w 118"/>
                  <a:gd name="T17" fmla="*/ 0 h 22"/>
                  <a:gd name="T18" fmla="*/ 9 w 118"/>
                  <a:gd name="T19" fmla="*/ 0 h 22"/>
                  <a:gd name="T20" fmla="*/ 24 w 118"/>
                  <a:gd name="T21" fmla="*/ 1 h 22"/>
                  <a:gd name="T22" fmla="*/ 43 w 118"/>
                  <a:gd name="T23" fmla="*/ 3 h 22"/>
                  <a:gd name="T24" fmla="*/ 64 w 118"/>
                  <a:gd name="T25" fmla="*/ 6 h 22"/>
                  <a:gd name="T26" fmla="*/ 84 w 118"/>
                  <a:gd name="T27" fmla="*/ 7 h 22"/>
                  <a:gd name="T28" fmla="*/ 102 w 118"/>
                  <a:gd name="T29" fmla="*/ 10 h 22"/>
                  <a:gd name="T30" fmla="*/ 114 w 118"/>
                  <a:gd name="T31" fmla="*/ 13 h 22"/>
                  <a:gd name="T32" fmla="*/ 118 w 118"/>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8"/>
                  <a:gd name="T52" fmla="*/ 0 h 22"/>
                  <a:gd name="T53" fmla="*/ 118 w 118"/>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8" h="22">
                    <a:moveTo>
                      <a:pt x="118" y="16"/>
                    </a:moveTo>
                    <a:lnTo>
                      <a:pt x="114" y="19"/>
                    </a:lnTo>
                    <a:lnTo>
                      <a:pt x="102" y="22"/>
                    </a:lnTo>
                    <a:lnTo>
                      <a:pt x="86" y="22"/>
                    </a:lnTo>
                    <a:lnTo>
                      <a:pt x="67" y="20"/>
                    </a:lnTo>
                    <a:lnTo>
                      <a:pt x="46" y="18"/>
                    </a:lnTo>
                    <a:lnTo>
                      <a:pt x="27" y="13"/>
                    </a:lnTo>
                    <a:lnTo>
                      <a:pt x="11" y="7"/>
                    </a:lnTo>
                    <a:lnTo>
                      <a:pt x="0" y="0"/>
                    </a:lnTo>
                    <a:lnTo>
                      <a:pt x="9" y="0"/>
                    </a:lnTo>
                    <a:lnTo>
                      <a:pt x="24" y="1"/>
                    </a:lnTo>
                    <a:lnTo>
                      <a:pt x="43" y="3"/>
                    </a:lnTo>
                    <a:lnTo>
                      <a:pt x="64" y="6"/>
                    </a:lnTo>
                    <a:lnTo>
                      <a:pt x="84" y="7"/>
                    </a:lnTo>
                    <a:lnTo>
                      <a:pt x="102" y="10"/>
                    </a:lnTo>
                    <a:lnTo>
                      <a:pt x="114" y="13"/>
                    </a:lnTo>
                    <a:lnTo>
                      <a:pt x="118" y="1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46" name="Freeform 180"/>
              <p:cNvSpPr>
                <a:spLocks/>
              </p:cNvSpPr>
              <p:nvPr/>
            </p:nvSpPr>
            <p:spPr bwMode="auto">
              <a:xfrm>
                <a:off x="1348" y="2348"/>
                <a:ext cx="106" cy="13"/>
              </a:xfrm>
              <a:custGeom>
                <a:avLst/>
                <a:gdLst>
                  <a:gd name="T0" fmla="*/ 106 w 106"/>
                  <a:gd name="T1" fmla="*/ 4 h 13"/>
                  <a:gd name="T2" fmla="*/ 101 w 106"/>
                  <a:gd name="T3" fmla="*/ 7 h 13"/>
                  <a:gd name="T4" fmla="*/ 93 w 106"/>
                  <a:gd name="T5" fmla="*/ 10 h 13"/>
                  <a:gd name="T6" fmla="*/ 78 w 106"/>
                  <a:gd name="T7" fmla="*/ 13 h 13"/>
                  <a:gd name="T8" fmla="*/ 62 w 106"/>
                  <a:gd name="T9" fmla="*/ 13 h 13"/>
                  <a:gd name="T10" fmla="*/ 44 w 106"/>
                  <a:gd name="T11" fmla="*/ 13 h 13"/>
                  <a:gd name="T12" fmla="*/ 26 w 106"/>
                  <a:gd name="T13" fmla="*/ 12 h 13"/>
                  <a:gd name="T14" fmla="*/ 11 w 106"/>
                  <a:gd name="T15" fmla="*/ 7 h 13"/>
                  <a:gd name="T16" fmla="*/ 0 w 106"/>
                  <a:gd name="T17" fmla="*/ 1 h 13"/>
                  <a:gd name="T18" fmla="*/ 10 w 106"/>
                  <a:gd name="T19" fmla="*/ 1 h 13"/>
                  <a:gd name="T20" fmla="*/ 25 w 106"/>
                  <a:gd name="T21" fmla="*/ 1 h 13"/>
                  <a:gd name="T22" fmla="*/ 41 w 106"/>
                  <a:gd name="T23" fmla="*/ 1 h 13"/>
                  <a:gd name="T24" fmla="*/ 60 w 106"/>
                  <a:gd name="T25" fmla="*/ 0 h 13"/>
                  <a:gd name="T26" fmla="*/ 78 w 106"/>
                  <a:gd name="T27" fmla="*/ 0 h 13"/>
                  <a:gd name="T28" fmla="*/ 93 w 106"/>
                  <a:gd name="T29" fmla="*/ 0 h 13"/>
                  <a:gd name="T30" fmla="*/ 101 w 106"/>
                  <a:gd name="T31" fmla="*/ 1 h 13"/>
                  <a:gd name="T32" fmla="*/ 106 w 106"/>
                  <a:gd name="T33" fmla="*/ 4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6"/>
                  <a:gd name="T52" fmla="*/ 0 h 13"/>
                  <a:gd name="T53" fmla="*/ 106 w 106"/>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6" h="13">
                    <a:moveTo>
                      <a:pt x="106" y="4"/>
                    </a:moveTo>
                    <a:lnTo>
                      <a:pt x="101" y="7"/>
                    </a:lnTo>
                    <a:lnTo>
                      <a:pt x="93" y="10"/>
                    </a:lnTo>
                    <a:lnTo>
                      <a:pt x="78" y="13"/>
                    </a:lnTo>
                    <a:lnTo>
                      <a:pt x="62" y="13"/>
                    </a:lnTo>
                    <a:lnTo>
                      <a:pt x="44" y="13"/>
                    </a:lnTo>
                    <a:lnTo>
                      <a:pt x="26" y="12"/>
                    </a:lnTo>
                    <a:lnTo>
                      <a:pt x="11" y="7"/>
                    </a:lnTo>
                    <a:lnTo>
                      <a:pt x="0" y="1"/>
                    </a:lnTo>
                    <a:lnTo>
                      <a:pt x="10" y="1"/>
                    </a:lnTo>
                    <a:lnTo>
                      <a:pt x="25" y="1"/>
                    </a:lnTo>
                    <a:lnTo>
                      <a:pt x="41" y="1"/>
                    </a:lnTo>
                    <a:lnTo>
                      <a:pt x="60" y="0"/>
                    </a:lnTo>
                    <a:lnTo>
                      <a:pt x="78" y="0"/>
                    </a:lnTo>
                    <a:lnTo>
                      <a:pt x="93" y="0"/>
                    </a:lnTo>
                    <a:lnTo>
                      <a:pt x="101" y="1"/>
                    </a:lnTo>
                    <a:lnTo>
                      <a:pt x="106"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47" name="Freeform 181"/>
              <p:cNvSpPr>
                <a:spLocks/>
              </p:cNvSpPr>
              <p:nvPr/>
            </p:nvSpPr>
            <p:spPr bwMode="auto">
              <a:xfrm>
                <a:off x="1346" y="2305"/>
                <a:ext cx="87" cy="12"/>
              </a:xfrm>
              <a:custGeom>
                <a:avLst/>
                <a:gdLst>
                  <a:gd name="T0" fmla="*/ 87 w 87"/>
                  <a:gd name="T1" fmla="*/ 7 h 12"/>
                  <a:gd name="T2" fmla="*/ 84 w 87"/>
                  <a:gd name="T3" fmla="*/ 10 h 12"/>
                  <a:gd name="T4" fmla="*/ 74 w 87"/>
                  <a:gd name="T5" fmla="*/ 12 h 12"/>
                  <a:gd name="T6" fmla="*/ 61 w 87"/>
                  <a:gd name="T7" fmla="*/ 12 h 12"/>
                  <a:gd name="T8" fmla="*/ 46 w 87"/>
                  <a:gd name="T9" fmla="*/ 12 h 12"/>
                  <a:gd name="T10" fmla="*/ 30 w 87"/>
                  <a:gd name="T11" fmla="*/ 10 h 12"/>
                  <a:gd name="T12" fmla="*/ 16 w 87"/>
                  <a:gd name="T13" fmla="*/ 7 h 12"/>
                  <a:gd name="T14" fmla="*/ 6 w 87"/>
                  <a:gd name="T15" fmla="*/ 4 h 12"/>
                  <a:gd name="T16" fmla="*/ 0 w 87"/>
                  <a:gd name="T17" fmla="*/ 0 h 12"/>
                  <a:gd name="T18" fmla="*/ 9 w 87"/>
                  <a:gd name="T19" fmla="*/ 0 h 12"/>
                  <a:gd name="T20" fmla="*/ 19 w 87"/>
                  <a:gd name="T21" fmla="*/ 0 h 12"/>
                  <a:gd name="T22" fmla="*/ 33 w 87"/>
                  <a:gd name="T23" fmla="*/ 2 h 12"/>
                  <a:gd name="T24" fmla="*/ 47 w 87"/>
                  <a:gd name="T25" fmla="*/ 2 h 12"/>
                  <a:gd name="T26" fmla="*/ 61 w 87"/>
                  <a:gd name="T27" fmla="*/ 2 h 12"/>
                  <a:gd name="T28" fmla="*/ 74 w 87"/>
                  <a:gd name="T29" fmla="*/ 3 h 12"/>
                  <a:gd name="T30" fmla="*/ 83 w 87"/>
                  <a:gd name="T31" fmla="*/ 4 h 12"/>
                  <a:gd name="T32" fmla="*/ 87 w 87"/>
                  <a:gd name="T33" fmla="*/ 7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12"/>
                  <a:gd name="T53" fmla="*/ 87 w 8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12">
                    <a:moveTo>
                      <a:pt x="87" y="7"/>
                    </a:moveTo>
                    <a:lnTo>
                      <a:pt x="84" y="10"/>
                    </a:lnTo>
                    <a:lnTo>
                      <a:pt x="74" y="12"/>
                    </a:lnTo>
                    <a:lnTo>
                      <a:pt x="61" y="12"/>
                    </a:lnTo>
                    <a:lnTo>
                      <a:pt x="46" y="12"/>
                    </a:lnTo>
                    <a:lnTo>
                      <a:pt x="30" y="10"/>
                    </a:lnTo>
                    <a:lnTo>
                      <a:pt x="16" y="7"/>
                    </a:lnTo>
                    <a:lnTo>
                      <a:pt x="6" y="4"/>
                    </a:lnTo>
                    <a:lnTo>
                      <a:pt x="0" y="0"/>
                    </a:lnTo>
                    <a:lnTo>
                      <a:pt x="9" y="0"/>
                    </a:lnTo>
                    <a:lnTo>
                      <a:pt x="19" y="0"/>
                    </a:lnTo>
                    <a:lnTo>
                      <a:pt x="33" y="2"/>
                    </a:lnTo>
                    <a:lnTo>
                      <a:pt x="47" y="2"/>
                    </a:lnTo>
                    <a:lnTo>
                      <a:pt x="61" y="2"/>
                    </a:lnTo>
                    <a:lnTo>
                      <a:pt x="74" y="3"/>
                    </a:lnTo>
                    <a:lnTo>
                      <a:pt x="83" y="4"/>
                    </a:lnTo>
                    <a:lnTo>
                      <a:pt x="87" y="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48" name="Freeform 182"/>
              <p:cNvSpPr>
                <a:spLocks/>
              </p:cNvSpPr>
              <p:nvPr/>
            </p:nvSpPr>
            <p:spPr bwMode="auto">
              <a:xfrm>
                <a:off x="1349" y="2277"/>
                <a:ext cx="55" cy="13"/>
              </a:xfrm>
              <a:custGeom>
                <a:avLst/>
                <a:gdLst>
                  <a:gd name="T0" fmla="*/ 55 w 55"/>
                  <a:gd name="T1" fmla="*/ 3 h 13"/>
                  <a:gd name="T2" fmla="*/ 53 w 55"/>
                  <a:gd name="T3" fmla="*/ 6 h 13"/>
                  <a:gd name="T4" fmla="*/ 47 w 55"/>
                  <a:gd name="T5" fmla="*/ 9 h 13"/>
                  <a:gd name="T6" fmla="*/ 40 w 55"/>
                  <a:gd name="T7" fmla="*/ 10 h 13"/>
                  <a:gd name="T8" fmla="*/ 31 w 55"/>
                  <a:gd name="T9" fmla="*/ 13 h 13"/>
                  <a:gd name="T10" fmla="*/ 21 w 55"/>
                  <a:gd name="T11" fmla="*/ 13 h 13"/>
                  <a:gd name="T12" fmla="*/ 12 w 55"/>
                  <a:gd name="T13" fmla="*/ 13 h 13"/>
                  <a:gd name="T14" fmla="*/ 4 w 55"/>
                  <a:gd name="T15" fmla="*/ 12 h 13"/>
                  <a:gd name="T16" fmla="*/ 0 w 55"/>
                  <a:gd name="T17" fmla="*/ 7 h 13"/>
                  <a:gd name="T18" fmla="*/ 7 w 55"/>
                  <a:gd name="T19" fmla="*/ 9 h 13"/>
                  <a:gd name="T20" fmla="*/ 15 w 55"/>
                  <a:gd name="T21" fmla="*/ 9 h 13"/>
                  <a:gd name="T22" fmla="*/ 25 w 55"/>
                  <a:gd name="T23" fmla="*/ 6 h 13"/>
                  <a:gd name="T24" fmla="*/ 34 w 55"/>
                  <a:gd name="T25" fmla="*/ 3 h 13"/>
                  <a:gd name="T26" fmla="*/ 41 w 55"/>
                  <a:gd name="T27" fmla="*/ 1 h 13"/>
                  <a:gd name="T28" fmla="*/ 49 w 55"/>
                  <a:gd name="T29" fmla="*/ 0 h 13"/>
                  <a:gd name="T30" fmla="*/ 53 w 55"/>
                  <a:gd name="T31" fmla="*/ 0 h 13"/>
                  <a:gd name="T32" fmla="*/ 55 w 55"/>
                  <a:gd name="T33" fmla="*/ 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3"/>
                  <a:gd name="T53" fmla="*/ 55 w 55"/>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3">
                    <a:moveTo>
                      <a:pt x="55" y="3"/>
                    </a:moveTo>
                    <a:lnTo>
                      <a:pt x="53" y="6"/>
                    </a:lnTo>
                    <a:lnTo>
                      <a:pt x="47" y="9"/>
                    </a:lnTo>
                    <a:lnTo>
                      <a:pt x="40" y="10"/>
                    </a:lnTo>
                    <a:lnTo>
                      <a:pt x="31" y="13"/>
                    </a:lnTo>
                    <a:lnTo>
                      <a:pt x="21" y="13"/>
                    </a:lnTo>
                    <a:lnTo>
                      <a:pt x="12" y="13"/>
                    </a:lnTo>
                    <a:lnTo>
                      <a:pt x="4" y="12"/>
                    </a:lnTo>
                    <a:lnTo>
                      <a:pt x="0" y="7"/>
                    </a:lnTo>
                    <a:lnTo>
                      <a:pt x="7" y="9"/>
                    </a:lnTo>
                    <a:lnTo>
                      <a:pt x="15" y="9"/>
                    </a:lnTo>
                    <a:lnTo>
                      <a:pt x="25" y="6"/>
                    </a:lnTo>
                    <a:lnTo>
                      <a:pt x="34" y="3"/>
                    </a:lnTo>
                    <a:lnTo>
                      <a:pt x="41" y="1"/>
                    </a:lnTo>
                    <a:lnTo>
                      <a:pt x="49" y="0"/>
                    </a:lnTo>
                    <a:lnTo>
                      <a:pt x="53" y="0"/>
                    </a:lnTo>
                    <a:lnTo>
                      <a:pt x="55"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49" name="Freeform 183"/>
              <p:cNvSpPr>
                <a:spLocks/>
              </p:cNvSpPr>
              <p:nvPr/>
            </p:nvSpPr>
            <p:spPr bwMode="auto">
              <a:xfrm>
                <a:off x="1436" y="2521"/>
                <a:ext cx="53" cy="21"/>
              </a:xfrm>
              <a:custGeom>
                <a:avLst/>
                <a:gdLst>
                  <a:gd name="T0" fmla="*/ 0 w 53"/>
                  <a:gd name="T1" fmla="*/ 0 h 21"/>
                  <a:gd name="T2" fmla="*/ 5 w 53"/>
                  <a:gd name="T3" fmla="*/ 0 h 21"/>
                  <a:gd name="T4" fmla="*/ 12 w 53"/>
                  <a:gd name="T5" fmla="*/ 1 h 21"/>
                  <a:gd name="T6" fmla="*/ 21 w 53"/>
                  <a:gd name="T7" fmla="*/ 3 h 21"/>
                  <a:gd name="T8" fmla="*/ 31 w 53"/>
                  <a:gd name="T9" fmla="*/ 4 h 21"/>
                  <a:gd name="T10" fmla="*/ 40 w 53"/>
                  <a:gd name="T11" fmla="*/ 7 h 21"/>
                  <a:gd name="T12" fmla="*/ 47 w 53"/>
                  <a:gd name="T13" fmla="*/ 9 h 21"/>
                  <a:gd name="T14" fmla="*/ 52 w 53"/>
                  <a:gd name="T15" fmla="*/ 13 h 21"/>
                  <a:gd name="T16" fmla="*/ 53 w 53"/>
                  <a:gd name="T17" fmla="*/ 18 h 21"/>
                  <a:gd name="T18" fmla="*/ 50 w 53"/>
                  <a:gd name="T19" fmla="*/ 21 h 21"/>
                  <a:gd name="T20" fmla="*/ 44 w 53"/>
                  <a:gd name="T21" fmla="*/ 21 h 21"/>
                  <a:gd name="T22" fmla="*/ 36 w 53"/>
                  <a:gd name="T23" fmla="*/ 19 h 21"/>
                  <a:gd name="T24" fmla="*/ 28 w 53"/>
                  <a:gd name="T25" fmla="*/ 15 h 21"/>
                  <a:gd name="T26" fmla="*/ 19 w 53"/>
                  <a:gd name="T27" fmla="*/ 10 h 21"/>
                  <a:gd name="T28" fmla="*/ 12 w 53"/>
                  <a:gd name="T29" fmla="*/ 6 h 21"/>
                  <a:gd name="T30" fmla="*/ 5 w 53"/>
                  <a:gd name="T31" fmla="*/ 3 h 21"/>
                  <a:gd name="T32" fmla="*/ 0 w 53"/>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21"/>
                  <a:gd name="T53" fmla="*/ 53 w 5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21">
                    <a:moveTo>
                      <a:pt x="0" y="0"/>
                    </a:moveTo>
                    <a:lnTo>
                      <a:pt x="5" y="0"/>
                    </a:lnTo>
                    <a:lnTo>
                      <a:pt x="12" y="1"/>
                    </a:lnTo>
                    <a:lnTo>
                      <a:pt x="21" y="3"/>
                    </a:lnTo>
                    <a:lnTo>
                      <a:pt x="31" y="4"/>
                    </a:lnTo>
                    <a:lnTo>
                      <a:pt x="40" y="7"/>
                    </a:lnTo>
                    <a:lnTo>
                      <a:pt x="47" y="9"/>
                    </a:lnTo>
                    <a:lnTo>
                      <a:pt x="52" y="13"/>
                    </a:lnTo>
                    <a:lnTo>
                      <a:pt x="53" y="18"/>
                    </a:lnTo>
                    <a:lnTo>
                      <a:pt x="50" y="21"/>
                    </a:lnTo>
                    <a:lnTo>
                      <a:pt x="44" y="21"/>
                    </a:lnTo>
                    <a:lnTo>
                      <a:pt x="36" y="19"/>
                    </a:lnTo>
                    <a:lnTo>
                      <a:pt x="28" y="15"/>
                    </a:lnTo>
                    <a:lnTo>
                      <a:pt x="19" y="10"/>
                    </a:lnTo>
                    <a:lnTo>
                      <a:pt x="12" y="6"/>
                    </a:lnTo>
                    <a:lnTo>
                      <a:pt x="5"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50" name="Freeform 184"/>
              <p:cNvSpPr>
                <a:spLocks/>
              </p:cNvSpPr>
              <p:nvPr/>
            </p:nvSpPr>
            <p:spPr bwMode="auto">
              <a:xfrm>
                <a:off x="1432" y="2518"/>
                <a:ext cx="10" cy="50"/>
              </a:xfrm>
              <a:custGeom>
                <a:avLst/>
                <a:gdLst>
                  <a:gd name="T0" fmla="*/ 1 w 10"/>
                  <a:gd name="T1" fmla="*/ 0 h 50"/>
                  <a:gd name="T2" fmla="*/ 1 w 10"/>
                  <a:gd name="T3" fmla="*/ 9 h 50"/>
                  <a:gd name="T4" fmla="*/ 0 w 10"/>
                  <a:gd name="T5" fmla="*/ 27 h 50"/>
                  <a:gd name="T6" fmla="*/ 0 w 10"/>
                  <a:gd name="T7" fmla="*/ 43 h 50"/>
                  <a:gd name="T8" fmla="*/ 6 w 10"/>
                  <a:gd name="T9" fmla="*/ 50 h 50"/>
                  <a:gd name="T10" fmla="*/ 10 w 10"/>
                  <a:gd name="T11" fmla="*/ 44 h 50"/>
                  <a:gd name="T12" fmla="*/ 9 w 10"/>
                  <a:gd name="T13" fmla="*/ 29 h 50"/>
                  <a:gd name="T14" fmla="*/ 4 w 10"/>
                  <a:gd name="T15" fmla="*/ 12 h 50"/>
                  <a:gd name="T16" fmla="*/ 1 w 10"/>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0"/>
                  <a:gd name="T29" fmla="*/ 10 w 10"/>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0">
                    <a:moveTo>
                      <a:pt x="1" y="0"/>
                    </a:moveTo>
                    <a:lnTo>
                      <a:pt x="1" y="9"/>
                    </a:lnTo>
                    <a:lnTo>
                      <a:pt x="0" y="27"/>
                    </a:lnTo>
                    <a:lnTo>
                      <a:pt x="0" y="43"/>
                    </a:lnTo>
                    <a:lnTo>
                      <a:pt x="6" y="50"/>
                    </a:lnTo>
                    <a:lnTo>
                      <a:pt x="10" y="44"/>
                    </a:lnTo>
                    <a:lnTo>
                      <a:pt x="9" y="29"/>
                    </a:lnTo>
                    <a:lnTo>
                      <a:pt x="4" y="12"/>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51" name="Freeform 185"/>
              <p:cNvSpPr>
                <a:spLocks/>
              </p:cNvSpPr>
              <p:nvPr/>
            </p:nvSpPr>
            <p:spPr bwMode="auto">
              <a:xfrm>
                <a:off x="1451" y="2533"/>
                <a:ext cx="31" cy="43"/>
              </a:xfrm>
              <a:custGeom>
                <a:avLst/>
                <a:gdLst>
                  <a:gd name="T0" fmla="*/ 0 w 31"/>
                  <a:gd name="T1" fmla="*/ 0 h 43"/>
                  <a:gd name="T2" fmla="*/ 4 w 31"/>
                  <a:gd name="T3" fmla="*/ 9 h 43"/>
                  <a:gd name="T4" fmla="*/ 13 w 31"/>
                  <a:gd name="T5" fmla="*/ 25 h 43"/>
                  <a:gd name="T6" fmla="*/ 21 w 31"/>
                  <a:gd name="T7" fmla="*/ 38 h 43"/>
                  <a:gd name="T8" fmla="*/ 29 w 31"/>
                  <a:gd name="T9" fmla="*/ 43 h 43"/>
                  <a:gd name="T10" fmla="*/ 31 w 31"/>
                  <a:gd name="T11" fmla="*/ 35 h 43"/>
                  <a:gd name="T12" fmla="*/ 22 w 31"/>
                  <a:gd name="T13" fmla="*/ 22 h 43"/>
                  <a:gd name="T14" fmla="*/ 9 w 31"/>
                  <a:gd name="T15" fmla="*/ 9 h 43"/>
                  <a:gd name="T16" fmla="*/ 0 w 31"/>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43"/>
                  <a:gd name="T29" fmla="*/ 31 w 31"/>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43">
                    <a:moveTo>
                      <a:pt x="0" y="0"/>
                    </a:moveTo>
                    <a:lnTo>
                      <a:pt x="4" y="9"/>
                    </a:lnTo>
                    <a:lnTo>
                      <a:pt x="13" y="25"/>
                    </a:lnTo>
                    <a:lnTo>
                      <a:pt x="21" y="38"/>
                    </a:lnTo>
                    <a:lnTo>
                      <a:pt x="29" y="43"/>
                    </a:lnTo>
                    <a:lnTo>
                      <a:pt x="31" y="35"/>
                    </a:lnTo>
                    <a:lnTo>
                      <a:pt x="22" y="22"/>
                    </a:lnTo>
                    <a:lnTo>
                      <a:pt x="9" y="9"/>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52" name="Freeform 186"/>
              <p:cNvSpPr>
                <a:spLocks/>
              </p:cNvSpPr>
              <p:nvPr/>
            </p:nvSpPr>
            <p:spPr bwMode="auto">
              <a:xfrm>
                <a:off x="1289" y="2281"/>
                <a:ext cx="66" cy="15"/>
              </a:xfrm>
              <a:custGeom>
                <a:avLst/>
                <a:gdLst>
                  <a:gd name="T0" fmla="*/ 66 w 66"/>
                  <a:gd name="T1" fmla="*/ 3 h 15"/>
                  <a:gd name="T2" fmla="*/ 59 w 66"/>
                  <a:gd name="T3" fmla="*/ 8 h 15"/>
                  <a:gd name="T4" fmla="*/ 50 w 66"/>
                  <a:gd name="T5" fmla="*/ 11 h 15"/>
                  <a:gd name="T6" fmla="*/ 39 w 66"/>
                  <a:gd name="T7" fmla="*/ 14 h 15"/>
                  <a:gd name="T8" fmla="*/ 29 w 66"/>
                  <a:gd name="T9" fmla="*/ 15 h 15"/>
                  <a:gd name="T10" fmla="*/ 17 w 66"/>
                  <a:gd name="T11" fmla="*/ 15 h 15"/>
                  <a:gd name="T12" fmla="*/ 8 w 66"/>
                  <a:gd name="T13" fmla="*/ 14 h 15"/>
                  <a:gd name="T14" fmla="*/ 2 w 66"/>
                  <a:gd name="T15" fmla="*/ 11 h 15"/>
                  <a:gd name="T16" fmla="*/ 0 w 66"/>
                  <a:gd name="T17" fmla="*/ 6 h 15"/>
                  <a:gd name="T18" fmla="*/ 1 w 66"/>
                  <a:gd name="T19" fmla="*/ 2 h 15"/>
                  <a:gd name="T20" fmla="*/ 7 w 66"/>
                  <a:gd name="T21" fmla="*/ 0 h 15"/>
                  <a:gd name="T22" fmla="*/ 14 w 66"/>
                  <a:gd name="T23" fmla="*/ 0 h 15"/>
                  <a:gd name="T24" fmla="*/ 26 w 66"/>
                  <a:gd name="T25" fmla="*/ 0 h 15"/>
                  <a:gd name="T26" fmla="*/ 36 w 66"/>
                  <a:gd name="T27" fmla="*/ 2 h 15"/>
                  <a:gd name="T28" fmla="*/ 48 w 66"/>
                  <a:gd name="T29" fmla="*/ 2 h 15"/>
                  <a:gd name="T30" fmla="*/ 59 w 66"/>
                  <a:gd name="T31" fmla="*/ 3 h 15"/>
                  <a:gd name="T32" fmla="*/ 66 w 66"/>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3"/>
                    </a:moveTo>
                    <a:lnTo>
                      <a:pt x="59" y="8"/>
                    </a:lnTo>
                    <a:lnTo>
                      <a:pt x="50" y="11"/>
                    </a:lnTo>
                    <a:lnTo>
                      <a:pt x="39" y="14"/>
                    </a:lnTo>
                    <a:lnTo>
                      <a:pt x="29" y="15"/>
                    </a:lnTo>
                    <a:lnTo>
                      <a:pt x="17" y="15"/>
                    </a:lnTo>
                    <a:lnTo>
                      <a:pt x="8" y="14"/>
                    </a:lnTo>
                    <a:lnTo>
                      <a:pt x="2" y="11"/>
                    </a:lnTo>
                    <a:lnTo>
                      <a:pt x="0" y="6"/>
                    </a:lnTo>
                    <a:lnTo>
                      <a:pt x="1" y="2"/>
                    </a:lnTo>
                    <a:lnTo>
                      <a:pt x="7" y="0"/>
                    </a:lnTo>
                    <a:lnTo>
                      <a:pt x="14" y="0"/>
                    </a:lnTo>
                    <a:lnTo>
                      <a:pt x="26" y="0"/>
                    </a:lnTo>
                    <a:lnTo>
                      <a:pt x="36" y="2"/>
                    </a:lnTo>
                    <a:lnTo>
                      <a:pt x="48" y="2"/>
                    </a:lnTo>
                    <a:lnTo>
                      <a:pt x="59" y="3"/>
                    </a:lnTo>
                    <a:lnTo>
                      <a:pt x="66"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53" name="Freeform 187"/>
              <p:cNvSpPr>
                <a:spLocks/>
              </p:cNvSpPr>
              <p:nvPr/>
            </p:nvSpPr>
            <p:spPr bwMode="auto">
              <a:xfrm>
                <a:off x="1303" y="2231"/>
                <a:ext cx="64" cy="27"/>
              </a:xfrm>
              <a:custGeom>
                <a:avLst/>
                <a:gdLst>
                  <a:gd name="T0" fmla="*/ 64 w 64"/>
                  <a:gd name="T1" fmla="*/ 27 h 27"/>
                  <a:gd name="T2" fmla="*/ 58 w 64"/>
                  <a:gd name="T3" fmla="*/ 27 h 27"/>
                  <a:gd name="T4" fmla="*/ 48 w 64"/>
                  <a:gd name="T5" fmla="*/ 25 h 27"/>
                  <a:gd name="T6" fmla="*/ 37 w 64"/>
                  <a:gd name="T7" fmla="*/ 22 h 27"/>
                  <a:gd name="T8" fmla="*/ 27 w 64"/>
                  <a:gd name="T9" fmla="*/ 19 h 27"/>
                  <a:gd name="T10" fmla="*/ 17 w 64"/>
                  <a:gd name="T11" fmla="*/ 16 h 27"/>
                  <a:gd name="T12" fmla="*/ 8 w 64"/>
                  <a:gd name="T13" fmla="*/ 12 h 27"/>
                  <a:gd name="T14" fmla="*/ 2 w 64"/>
                  <a:gd name="T15" fmla="*/ 8 h 27"/>
                  <a:gd name="T16" fmla="*/ 0 w 64"/>
                  <a:gd name="T17" fmla="*/ 3 h 27"/>
                  <a:gd name="T18" fmla="*/ 3 w 64"/>
                  <a:gd name="T19" fmla="*/ 0 h 27"/>
                  <a:gd name="T20" fmla="*/ 9 w 64"/>
                  <a:gd name="T21" fmla="*/ 0 h 27"/>
                  <a:gd name="T22" fmla="*/ 18 w 64"/>
                  <a:gd name="T23" fmla="*/ 3 h 27"/>
                  <a:gd name="T24" fmla="*/ 30 w 64"/>
                  <a:gd name="T25" fmla="*/ 8 h 27"/>
                  <a:gd name="T26" fmla="*/ 40 w 64"/>
                  <a:gd name="T27" fmla="*/ 13 h 27"/>
                  <a:gd name="T28" fmla="*/ 50 w 64"/>
                  <a:gd name="T29" fmla="*/ 19 h 27"/>
                  <a:gd name="T30" fmla="*/ 59 w 64"/>
                  <a:gd name="T31" fmla="*/ 24 h 27"/>
                  <a:gd name="T32" fmla="*/ 64 w 64"/>
                  <a:gd name="T33" fmla="*/ 27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7"/>
                  <a:gd name="T53" fmla="*/ 64 w 64"/>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7">
                    <a:moveTo>
                      <a:pt x="64" y="27"/>
                    </a:moveTo>
                    <a:lnTo>
                      <a:pt x="58" y="27"/>
                    </a:lnTo>
                    <a:lnTo>
                      <a:pt x="48" y="25"/>
                    </a:lnTo>
                    <a:lnTo>
                      <a:pt x="37" y="22"/>
                    </a:lnTo>
                    <a:lnTo>
                      <a:pt x="27" y="19"/>
                    </a:lnTo>
                    <a:lnTo>
                      <a:pt x="17" y="16"/>
                    </a:lnTo>
                    <a:lnTo>
                      <a:pt x="8" y="12"/>
                    </a:lnTo>
                    <a:lnTo>
                      <a:pt x="2" y="8"/>
                    </a:lnTo>
                    <a:lnTo>
                      <a:pt x="0" y="3"/>
                    </a:lnTo>
                    <a:lnTo>
                      <a:pt x="3" y="0"/>
                    </a:lnTo>
                    <a:lnTo>
                      <a:pt x="9" y="0"/>
                    </a:lnTo>
                    <a:lnTo>
                      <a:pt x="18" y="3"/>
                    </a:lnTo>
                    <a:lnTo>
                      <a:pt x="30" y="8"/>
                    </a:lnTo>
                    <a:lnTo>
                      <a:pt x="40" y="13"/>
                    </a:lnTo>
                    <a:lnTo>
                      <a:pt x="50" y="19"/>
                    </a:lnTo>
                    <a:lnTo>
                      <a:pt x="59" y="24"/>
                    </a:lnTo>
                    <a:lnTo>
                      <a:pt x="64" y="2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54" name="Freeform 188"/>
              <p:cNvSpPr>
                <a:spLocks/>
              </p:cNvSpPr>
              <p:nvPr/>
            </p:nvSpPr>
            <p:spPr bwMode="auto">
              <a:xfrm>
                <a:off x="1289" y="2305"/>
                <a:ext cx="60" cy="15"/>
              </a:xfrm>
              <a:custGeom>
                <a:avLst/>
                <a:gdLst>
                  <a:gd name="T0" fmla="*/ 60 w 60"/>
                  <a:gd name="T1" fmla="*/ 0 h 15"/>
                  <a:gd name="T2" fmla="*/ 57 w 60"/>
                  <a:gd name="T3" fmla="*/ 4 h 15"/>
                  <a:gd name="T4" fmla="*/ 51 w 60"/>
                  <a:gd name="T5" fmla="*/ 9 h 15"/>
                  <a:gd name="T6" fmla="*/ 42 w 60"/>
                  <a:gd name="T7" fmla="*/ 12 h 15"/>
                  <a:gd name="T8" fmla="*/ 32 w 60"/>
                  <a:gd name="T9" fmla="*/ 15 h 15"/>
                  <a:gd name="T10" fmla="*/ 22 w 60"/>
                  <a:gd name="T11" fmla="*/ 15 h 15"/>
                  <a:gd name="T12" fmla="*/ 13 w 60"/>
                  <a:gd name="T13" fmla="*/ 15 h 15"/>
                  <a:gd name="T14" fmla="*/ 4 w 60"/>
                  <a:gd name="T15" fmla="*/ 12 h 15"/>
                  <a:gd name="T16" fmla="*/ 0 w 60"/>
                  <a:gd name="T17" fmla="*/ 9 h 15"/>
                  <a:gd name="T18" fmla="*/ 0 w 60"/>
                  <a:gd name="T19" fmla="*/ 6 h 15"/>
                  <a:gd name="T20" fmla="*/ 2 w 60"/>
                  <a:gd name="T21" fmla="*/ 3 h 15"/>
                  <a:gd name="T22" fmla="*/ 10 w 60"/>
                  <a:gd name="T23" fmla="*/ 2 h 15"/>
                  <a:gd name="T24" fmla="*/ 20 w 60"/>
                  <a:gd name="T25" fmla="*/ 2 h 15"/>
                  <a:gd name="T26" fmla="*/ 32 w 60"/>
                  <a:gd name="T27" fmla="*/ 2 h 15"/>
                  <a:gd name="T28" fmla="*/ 42 w 60"/>
                  <a:gd name="T29" fmla="*/ 2 h 15"/>
                  <a:gd name="T30" fmla="*/ 53 w 60"/>
                  <a:gd name="T31" fmla="*/ 2 h 15"/>
                  <a:gd name="T32" fmla="*/ 60 w 60"/>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5"/>
                  <a:gd name="T53" fmla="*/ 60 w 6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5">
                    <a:moveTo>
                      <a:pt x="60" y="0"/>
                    </a:moveTo>
                    <a:lnTo>
                      <a:pt x="57" y="4"/>
                    </a:lnTo>
                    <a:lnTo>
                      <a:pt x="51" y="9"/>
                    </a:lnTo>
                    <a:lnTo>
                      <a:pt x="42" y="12"/>
                    </a:lnTo>
                    <a:lnTo>
                      <a:pt x="32" y="15"/>
                    </a:lnTo>
                    <a:lnTo>
                      <a:pt x="22" y="15"/>
                    </a:lnTo>
                    <a:lnTo>
                      <a:pt x="13" y="15"/>
                    </a:lnTo>
                    <a:lnTo>
                      <a:pt x="4" y="12"/>
                    </a:lnTo>
                    <a:lnTo>
                      <a:pt x="0" y="9"/>
                    </a:lnTo>
                    <a:lnTo>
                      <a:pt x="0" y="6"/>
                    </a:lnTo>
                    <a:lnTo>
                      <a:pt x="2" y="3"/>
                    </a:lnTo>
                    <a:lnTo>
                      <a:pt x="10" y="2"/>
                    </a:lnTo>
                    <a:lnTo>
                      <a:pt x="20" y="2"/>
                    </a:lnTo>
                    <a:lnTo>
                      <a:pt x="32" y="2"/>
                    </a:lnTo>
                    <a:lnTo>
                      <a:pt x="42" y="2"/>
                    </a:lnTo>
                    <a:lnTo>
                      <a:pt x="53" y="2"/>
                    </a:lnTo>
                    <a:lnTo>
                      <a:pt x="6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55" name="Freeform 189"/>
              <p:cNvSpPr>
                <a:spLocks/>
              </p:cNvSpPr>
              <p:nvPr/>
            </p:nvSpPr>
            <p:spPr bwMode="auto">
              <a:xfrm>
                <a:off x="1284" y="2327"/>
                <a:ext cx="65" cy="21"/>
              </a:xfrm>
              <a:custGeom>
                <a:avLst/>
                <a:gdLst>
                  <a:gd name="T0" fmla="*/ 65 w 65"/>
                  <a:gd name="T1" fmla="*/ 0 h 21"/>
                  <a:gd name="T2" fmla="*/ 61 w 65"/>
                  <a:gd name="T3" fmla="*/ 6 h 21"/>
                  <a:gd name="T4" fmla="*/ 53 w 65"/>
                  <a:gd name="T5" fmla="*/ 11 h 21"/>
                  <a:gd name="T6" fmla="*/ 44 w 65"/>
                  <a:gd name="T7" fmla="*/ 15 h 21"/>
                  <a:gd name="T8" fmla="*/ 33 w 65"/>
                  <a:gd name="T9" fmla="*/ 18 h 21"/>
                  <a:gd name="T10" fmla="*/ 22 w 65"/>
                  <a:gd name="T11" fmla="*/ 19 h 21"/>
                  <a:gd name="T12" fmla="*/ 12 w 65"/>
                  <a:gd name="T13" fmla="*/ 21 h 21"/>
                  <a:gd name="T14" fmla="*/ 5 w 65"/>
                  <a:gd name="T15" fmla="*/ 19 h 21"/>
                  <a:gd name="T16" fmla="*/ 0 w 65"/>
                  <a:gd name="T17" fmla="*/ 16 h 21"/>
                  <a:gd name="T18" fmla="*/ 0 w 65"/>
                  <a:gd name="T19" fmla="*/ 14 h 21"/>
                  <a:gd name="T20" fmla="*/ 5 w 65"/>
                  <a:gd name="T21" fmla="*/ 12 h 21"/>
                  <a:gd name="T22" fmla="*/ 12 w 65"/>
                  <a:gd name="T23" fmla="*/ 9 h 21"/>
                  <a:gd name="T24" fmla="*/ 21 w 65"/>
                  <a:gd name="T25" fmla="*/ 8 h 21"/>
                  <a:gd name="T26" fmla="*/ 33 w 65"/>
                  <a:gd name="T27" fmla="*/ 8 h 21"/>
                  <a:gd name="T28" fmla="*/ 44 w 65"/>
                  <a:gd name="T29" fmla="*/ 5 h 21"/>
                  <a:gd name="T30" fmla="*/ 55 w 65"/>
                  <a:gd name="T31" fmla="*/ 3 h 21"/>
                  <a:gd name="T32" fmla="*/ 65 w 65"/>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21"/>
                  <a:gd name="T53" fmla="*/ 65 w 65"/>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21">
                    <a:moveTo>
                      <a:pt x="65" y="0"/>
                    </a:moveTo>
                    <a:lnTo>
                      <a:pt x="61" y="6"/>
                    </a:lnTo>
                    <a:lnTo>
                      <a:pt x="53" y="11"/>
                    </a:lnTo>
                    <a:lnTo>
                      <a:pt x="44" y="15"/>
                    </a:lnTo>
                    <a:lnTo>
                      <a:pt x="33" y="18"/>
                    </a:lnTo>
                    <a:lnTo>
                      <a:pt x="22" y="19"/>
                    </a:lnTo>
                    <a:lnTo>
                      <a:pt x="12" y="21"/>
                    </a:lnTo>
                    <a:lnTo>
                      <a:pt x="5" y="19"/>
                    </a:lnTo>
                    <a:lnTo>
                      <a:pt x="0" y="16"/>
                    </a:lnTo>
                    <a:lnTo>
                      <a:pt x="0" y="14"/>
                    </a:lnTo>
                    <a:lnTo>
                      <a:pt x="5" y="12"/>
                    </a:lnTo>
                    <a:lnTo>
                      <a:pt x="12" y="9"/>
                    </a:lnTo>
                    <a:lnTo>
                      <a:pt x="21" y="8"/>
                    </a:lnTo>
                    <a:lnTo>
                      <a:pt x="33" y="8"/>
                    </a:lnTo>
                    <a:lnTo>
                      <a:pt x="44" y="5"/>
                    </a:lnTo>
                    <a:lnTo>
                      <a:pt x="55" y="3"/>
                    </a:lnTo>
                    <a:lnTo>
                      <a:pt x="6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56" name="Freeform 190"/>
              <p:cNvSpPr>
                <a:spLocks/>
              </p:cNvSpPr>
              <p:nvPr/>
            </p:nvSpPr>
            <p:spPr bwMode="auto">
              <a:xfrm>
                <a:off x="1289" y="2346"/>
                <a:ext cx="62" cy="27"/>
              </a:xfrm>
              <a:custGeom>
                <a:avLst/>
                <a:gdLst>
                  <a:gd name="T0" fmla="*/ 62 w 62"/>
                  <a:gd name="T1" fmla="*/ 0 h 27"/>
                  <a:gd name="T2" fmla="*/ 57 w 62"/>
                  <a:gd name="T3" fmla="*/ 6 h 27"/>
                  <a:gd name="T4" fmla="*/ 48 w 62"/>
                  <a:gd name="T5" fmla="*/ 14 h 27"/>
                  <a:gd name="T6" fmla="*/ 39 w 62"/>
                  <a:gd name="T7" fmla="*/ 18 h 27"/>
                  <a:gd name="T8" fmla="*/ 29 w 62"/>
                  <a:gd name="T9" fmla="*/ 23 h 27"/>
                  <a:gd name="T10" fmla="*/ 19 w 62"/>
                  <a:gd name="T11" fmla="*/ 26 h 27"/>
                  <a:gd name="T12" fmla="*/ 10 w 62"/>
                  <a:gd name="T13" fmla="*/ 27 h 27"/>
                  <a:gd name="T14" fmla="*/ 2 w 62"/>
                  <a:gd name="T15" fmla="*/ 27 h 27"/>
                  <a:gd name="T16" fmla="*/ 0 w 62"/>
                  <a:gd name="T17" fmla="*/ 24 h 27"/>
                  <a:gd name="T18" fmla="*/ 1 w 62"/>
                  <a:gd name="T19" fmla="*/ 21 h 27"/>
                  <a:gd name="T20" fmla="*/ 5 w 62"/>
                  <a:gd name="T21" fmla="*/ 17 h 27"/>
                  <a:gd name="T22" fmla="*/ 13 w 62"/>
                  <a:gd name="T23" fmla="*/ 14 h 27"/>
                  <a:gd name="T24" fmla="*/ 23 w 62"/>
                  <a:gd name="T25" fmla="*/ 12 h 27"/>
                  <a:gd name="T26" fmla="*/ 33 w 62"/>
                  <a:gd name="T27" fmla="*/ 9 h 27"/>
                  <a:gd name="T28" fmla="*/ 44 w 62"/>
                  <a:gd name="T29" fmla="*/ 6 h 27"/>
                  <a:gd name="T30" fmla="*/ 54 w 62"/>
                  <a:gd name="T31" fmla="*/ 3 h 27"/>
                  <a:gd name="T32" fmla="*/ 62 w 62"/>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7"/>
                  <a:gd name="T53" fmla="*/ 62 w 62"/>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7">
                    <a:moveTo>
                      <a:pt x="62" y="0"/>
                    </a:moveTo>
                    <a:lnTo>
                      <a:pt x="57" y="6"/>
                    </a:lnTo>
                    <a:lnTo>
                      <a:pt x="48" y="14"/>
                    </a:lnTo>
                    <a:lnTo>
                      <a:pt x="39" y="18"/>
                    </a:lnTo>
                    <a:lnTo>
                      <a:pt x="29" y="23"/>
                    </a:lnTo>
                    <a:lnTo>
                      <a:pt x="19" y="26"/>
                    </a:lnTo>
                    <a:lnTo>
                      <a:pt x="10" y="27"/>
                    </a:lnTo>
                    <a:lnTo>
                      <a:pt x="2" y="27"/>
                    </a:lnTo>
                    <a:lnTo>
                      <a:pt x="0" y="24"/>
                    </a:lnTo>
                    <a:lnTo>
                      <a:pt x="1" y="21"/>
                    </a:lnTo>
                    <a:lnTo>
                      <a:pt x="5" y="17"/>
                    </a:lnTo>
                    <a:lnTo>
                      <a:pt x="13" y="14"/>
                    </a:lnTo>
                    <a:lnTo>
                      <a:pt x="23" y="12"/>
                    </a:lnTo>
                    <a:lnTo>
                      <a:pt x="33" y="9"/>
                    </a:lnTo>
                    <a:lnTo>
                      <a:pt x="44" y="6"/>
                    </a:lnTo>
                    <a:lnTo>
                      <a:pt x="54" y="3"/>
                    </a:lnTo>
                    <a:lnTo>
                      <a:pt x="6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57" name="Freeform 191"/>
              <p:cNvSpPr>
                <a:spLocks/>
              </p:cNvSpPr>
              <p:nvPr/>
            </p:nvSpPr>
            <p:spPr bwMode="auto">
              <a:xfrm>
                <a:off x="1291" y="2370"/>
                <a:ext cx="65" cy="40"/>
              </a:xfrm>
              <a:custGeom>
                <a:avLst/>
                <a:gdLst>
                  <a:gd name="T0" fmla="*/ 65 w 65"/>
                  <a:gd name="T1" fmla="*/ 0 h 40"/>
                  <a:gd name="T2" fmla="*/ 58 w 65"/>
                  <a:gd name="T3" fmla="*/ 6 h 40"/>
                  <a:gd name="T4" fmla="*/ 51 w 65"/>
                  <a:gd name="T5" fmla="*/ 13 h 40"/>
                  <a:gd name="T6" fmla="*/ 40 w 65"/>
                  <a:gd name="T7" fmla="*/ 22 h 40"/>
                  <a:gd name="T8" fmla="*/ 30 w 65"/>
                  <a:gd name="T9" fmla="*/ 30 h 40"/>
                  <a:gd name="T10" fmla="*/ 20 w 65"/>
                  <a:gd name="T11" fmla="*/ 36 h 40"/>
                  <a:gd name="T12" fmla="*/ 12 w 65"/>
                  <a:gd name="T13" fmla="*/ 39 h 40"/>
                  <a:gd name="T14" fmla="*/ 5 w 65"/>
                  <a:gd name="T15" fmla="*/ 40 h 40"/>
                  <a:gd name="T16" fmla="*/ 0 w 65"/>
                  <a:gd name="T17" fmla="*/ 37 h 40"/>
                  <a:gd name="T18" fmla="*/ 0 w 65"/>
                  <a:gd name="T19" fmla="*/ 33 h 40"/>
                  <a:gd name="T20" fmla="*/ 6 w 65"/>
                  <a:gd name="T21" fmla="*/ 27 h 40"/>
                  <a:gd name="T22" fmla="*/ 14 w 65"/>
                  <a:gd name="T23" fmla="*/ 22 h 40"/>
                  <a:gd name="T24" fmla="*/ 26 w 65"/>
                  <a:gd name="T25" fmla="*/ 16 h 40"/>
                  <a:gd name="T26" fmla="*/ 37 w 65"/>
                  <a:gd name="T27" fmla="*/ 12 h 40"/>
                  <a:gd name="T28" fmla="*/ 49 w 65"/>
                  <a:gd name="T29" fmla="*/ 7 h 40"/>
                  <a:gd name="T30" fmla="*/ 58 w 65"/>
                  <a:gd name="T31" fmla="*/ 3 h 40"/>
                  <a:gd name="T32" fmla="*/ 65 w 65"/>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0"/>
                  <a:gd name="T53" fmla="*/ 65 w 65"/>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0">
                    <a:moveTo>
                      <a:pt x="65" y="0"/>
                    </a:moveTo>
                    <a:lnTo>
                      <a:pt x="58" y="6"/>
                    </a:lnTo>
                    <a:lnTo>
                      <a:pt x="51" y="13"/>
                    </a:lnTo>
                    <a:lnTo>
                      <a:pt x="40" y="22"/>
                    </a:lnTo>
                    <a:lnTo>
                      <a:pt x="30" y="30"/>
                    </a:lnTo>
                    <a:lnTo>
                      <a:pt x="20" y="36"/>
                    </a:lnTo>
                    <a:lnTo>
                      <a:pt x="12" y="39"/>
                    </a:lnTo>
                    <a:lnTo>
                      <a:pt x="5" y="40"/>
                    </a:lnTo>
                    <a:lnTo>
                      <a:pt x="0" y="37"/>
                    </a:lnTo>
                    <a:lnTo>
                      <a:pt x="0" y="33"/>
                    </a:lnTo>
                    <a:lnTo>
                      <a:pt x="6" y="27"/>
                    </a:lnTo>
                    <a:lnTo>
                      <a:pt x="14" y="22"/>
                    </a:lnTo>
                    <a:lnTo>
                      <a:pt x="26" y="16"/>
                    </a:lnTo>
                    <a:lnTo>
                      <a:pt x="37" y="12"/>
                    </a:lnTo>
                    <a:lnTo>
                      <a:pt x="49" y="7"/>
                    </a:lnTo>
                    <a:lnTo>
                      <a:pt x="58" y="3"/>
                    </a:lnTo>
                    <a:lnTo>
                      <a:pt x="6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58" name="Freeform 192"/>
              <p:cNvSpPr>
                <a:spLocks/>
              </p:cNvSpPr>
              <p:nvPr/>
            </p:nvSpPr>
            <p:spPr bwMode="auto">
              <a:xfrm>
                <a:off x="1303" y="2397"/>
                <a:ext cx="64" cy="54"/>
              </a:xfrm>
              <a:custGeom>
                <a:avLst/>
                <a:gdLst>
                  <a:gd name="T0" fmla="*/ 64 w 64"/>
                  <a:gd name="T1" fmla="*/ 0 h 54"/>
                  <a:gd name="T2" fmla="*/ 58 w 64"/>
                  <a:gd name="T3" fmla="*/ 6 h 54"/>
                  <a:gd name="T4" fmla="*/ 50 w 64"/>
                  <a:gd name="T5" fmla="*/ 14 h 54"/>
                  <a:gd name="T6" fmla="*/ 40 w 64"/>
                  <a:gd name="T7" fmla="*/ 25 h 54"/>
                  <a:gd name="T8" fmla="*/ 30 w 64"/>
                  <a:gd name="T9" fmla="*/ 35 h 54"/>
                  <a:gd name="T10" fmla="*/ 19 w 64"/>
                  <a:gd name="T11" fmla="*/ 44 h 54"/>
                  <a:gd name="T12" fmla="*/ 11 w 64"/>
                  <a:gd name="T13" fmla="*/ 51 h 54"/>
                  <a:gd name="T14" fmla="*/ 3 w 64"/>
                  <a:gd name="T15" fmla="*/ 54 h 54"/>
                  <a:gd name="T16" fmla="*/ 0 w 64"/>
                  <a:gd name="T17" fmla="*/ 51 h 54"/>
                  <a:gd name="T18" fmla="*/ 2 w 64"/>
                  <a:gd name="T19" fmla="*/ 46 h 54"/>
                  <a:gd name="T20" fmla="*/ 8 w 64"/>
                  <a:gd name="T21" fmla="*/ 38 h 54"/>
                  <a:gd name="T22" fmla="*/ 17 w 64"/>
                  <a:gd name="T23" fmla="*/ 31 h 54"/>
                  <a:gd name="T24" fmla="*/ 28 w 64"/>
                  <a:gd name="T25" fmla="*/ 23 h 54"/>
                  <a:gd name="T26" fmla="*/ 39 w 64"/>
                  <a:gd name="T27" fmla="*/ 16 h 54"/>
                  <a:gd name="T28" fmla="*/ 50 w 64"/>
                  <a:gd name="T29" fmla="*/ 9 h 54"/>
                  <a:gd name="T30" fmla="*/ 59 w 64"/>
                  <a:gd name="T31" fmla="*/ 4 h 54"/>
                  <a:gd name="T32" fmla="*/ 64 w 64"/>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54"/>
                  <a:gd name="T53" fmla="*/ 64 w 64"/>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54">
                    <a:moveTo>
                      <a:pt x="64" y="0"/>
                    </a:moveTo>
                    <a:lnTo>
                      <a:pt x="58" y="6"/>
                    </a:lnTo>
                    <a:lnTo>
                      <a:pt x="50" y="14"/>
                    </a:lnTo>
                    <a:lnTo>
                      <a:pt x="40" y="25"/>
                    </a:lnTo>
                    <a:lnTo>
                      <a:pt x="30" y="35"/>
                    </a:lnTo>
                    <a:lnTo>
                      <a:pt x="19" y="44"/>
                    </a:lnTo>
                    <a:lnTo>
                      <a:pt x="11" y="51"/>
                    </a:lnTo>
                    <a:lnTo>
                      <a:pt x="3" y="54"/>
                    </a:lnTo>
                    <a:lnTo>
                      <a:pt x="0" y="51"/>
                    </a:lnTo>
                    <a:lnTo>
                      <a:pt x="2" y="46"/>
                    </a:lnTo>
                    <a:lnTo>
                      <a:pt x="8" y="38"/>
                    </a:lnTo>
                    <a:lnTo>
                      <a:pt x="17" y="31"/>
                    </a:lnTo>
                    <a:lnTo>
                      <a:pt x="28" y="23"/>
                    </a:lnTo>
                    <a:lnTo>
                      <a:pt x="39" y="16"/>
                    </a:lnTo>
                    <a:lnTo>
                      <a:pt x="50" y="9"/>
                    </a:lnTo>
                    <a:lnTo>
                      <a:pt x="59" y="4"/>
                    </a:lnTo>
                    <a:lnTo>
                      <a:pt x="6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59" name="Freeform 193"/>
              <p:cNvSpPr>
                <a:spLocks/>
              </p:cNvSpPr>
              <p:nvPr/>
            </p:nvSpPr>
            <p:spPr bwMode="auto">
              <a:xfrm>
                <a:off x="1312" y="2428"/>
                <a:ext cx="65" cy="62"/>
              </a:xfrm>
              <a:custGeom>
                <a:avLst/>
                <a:gdLst>
                  <a:gd name="T0" fmla="*/ 65 w 65"/>
                  <a:gd name="T1" fmla="*/ 0 h 62"/>
                  <a:gd name="T2" fmla="*/ 61 w 65"/>
                  <a:gd name="T3" fmla="*/ 7 h 62"/>
                  <a:gd name="T4" fmla="*/ 53 w 65"/>
                  <a:gd name="T5" fmla="*/ 17 h 62"/>
                  <a:gd name="T6" fmla="*/ 43 w 65"/>
                  <a:gd name="T7" fmla="*/ 29 h 62"/>
                  <a:gd name="T8" fmla="*/ 33 w 65"/>
                  <a:gd name="T9" fmla="*/ 41 h 62"/>
                  <a:gd name="T10" fmla="*/ 22 w 65"/>
                  <a:gd name="T11" fmla="*/ 51 h 62"/>
                  <a:gd name="T12" fmla="*/ 13 w 65"/>
                  <a:gd name="T13" fmla="*/ 59 h 62"/>
                  <a:gd name="T14" fmla="*/ 5 w 65"/>
                  <a:gd name="T15" fmla="*/ 62 h 62"/>
                  <a:gd name="T16" fmla="*/ 0 w 65"/>
                  <a:gd name="T17" fmla="*/ 59 h 62"/>
                  <a:gd name="T18" fmla="*/ 0 w 65"/>
                  <a:gd name="T19" fmla="*/ 53 h 62"/>
                  <a:gd name="T20" fmla="*/ 5 w 65"/>
                  <a:gd name="T21" fmla="*/ 46 h 62"/>
                  <a:gd name="T22" fmla="*/ 15 w 65"/>
                  <a:gd name="T23" fmla="*/ 38 h 62"/>
                  <a:gd name="T24" fmla="*/ 27 w 65"/>
                  <a:gd name="T25" fmla="*/ 29 h 62"/>
                  <a:gd name="T26" fmla="*/ 39 w 65"/>
                  <a:gd name="T27" fmla="*/ 22 h 62"/>
                  <a:gd name="T28" fmla="*/ 50 w 65"/>
                  <a:gd name="T29" fmla="*/ 13 h 62"/>
                  <a:gd name="T30" fmla="*/ 59 w 65"/>
                  <a:gd name="T31" fmla="*/ 6 h 62"/>
                  <a:gd name="T32" fmla="*/ 65 w 65"/>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2"/>
                  <a:gd name="T53" fmla="*/ 65 w 65"/>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2">
                    <a:moveTo>
                      <a:pt x="65" y="0"/>
                    </a:moveTo>
                    <a:lnTo>
                      <a:pt x="61" y="7"/>
                    </a:lnTo>
                    <a:lnTo>
                      <a:pt x="53" y="17"/>
                    </a:lnTo>
                    <a:lnTo>
                      <a:pt x="43" y="29"/>
                    </a:lnTo>
                    <a:lnTo>
                      <a:pt x="33" y="41"/>
                    </a:lnTo>
                    <a:lnTo>
                      <a:pt x="22" y="51"/>
                    </a:lnTo>
                    <a:lnTo>
                      <a:pt x="13" y="59"/>
                    </a:lnTo>
                    <a:lnTo>
                      <a:pt x="5" y="62"/>
                    </a:lnTo>
                    <a:lnTo>
                      <a:pt x="0" y="59"/>
                    </a:lnTo>
                    <a:lnTo>
                      <a:pt x="0" y="53"/>
                    </a:lnTo>
                    <a:lnTo>
                      <a:pt x="5" y="46"/>
                    </a:lnTo>
                    <a:lnTo>
                      <a:pt x="15" y="38"/>
                    </a:lnTo>
                    <a:lnTo>
                      <a:pt x="27" y="29"/>
                    </a:lnTo>
                    <a:lnTo>
                      <a:pt x="39" y="22"/>
                    </a:lnTo>
                    <a:lnTo>
                      <a:pt x="50" y="13"/>
                    </a:lnTo>
                    <a:lnTo>
                      <a:pt x="59" y="6"/>
                    </a:lnTo>
                    <a:lnTo>
                      <a:pt x="6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60" name="Freeform 194"/>
              <p:cNvSpPr>
                <a:spLocks/>
              </p:cNvSpPr>
              <p:nvPr/>
            </p:nvSpPr>
            <p:spPr bwMode="auto">
              <a:xfrm>
                <a:off x="1330" y="2451"/>
                <a:ext cx="62" cy="71"/>
              </a:xfrm>
              <a:custGeom>
                <a:avLst/>
                <a:gdLst>
                  <a:gd name="T0" fmla="*/ 62 w 62"/>
                  <a:gd name="T1" fmla="*/ 0 h 71"/>
                  <a:gd name="T2" fmla="*/ 59 w 62"/>
                  <a:gd name="T3" fmla="*/ 9 h 71"/>
                  <a:gd name="T4" fmla="*/ 53 w 62"/>
                  <a:gd name="T5" fmla="*/ 21 h 71"/>
                  <a:gd name="T6" fmla="*/ 46 w 62"/>
                  <a:gd name="T7" fmla="*/ 33 h 71"/>
                  <a:gd name="T8" fmla="*/ 38 w 62"/>
                  <a:gd name="T9" fmla="*/ 45 h 71"/>
                  <a:gd name="T10" fmla="*/ 29 w 62"/>
                  <a:gd name="T11" fmla="*/ 55 h 71"/>
                  <a:gd name="T12" fmla="*/ 21 w 62"/>
                  <a:gd name="T13" fmla="*/ 64 h 71"/>
                  <a:gd name="T14" fmla="*/ 10 w 62"/>
                  <a:gd name="T15" fmla="*/ 70 h 71"/>
                  <a:gd name="T16" fmla="*/ 1 w 62"/>
                  <a:gd name="T17" fmla="*/ 71 h 71"/>
                  <a:gd name="T18" fmla="*/ 0 w 62"/>
                  <a:gd name="T19" fmla="*/ 68 h 71"/>
                  <a:gd name="T20" fmla="*/ 3 w 62"/>
                  <a:gd name="T21" fmla="*/ 61 h 71"/>
                  <a:gd name="T22" fmla="*/ 12 w 62"/>
                  <a:gd name="T23" fmla="*/ 51 h 71"/>
                  <a:gd name="T24" fmla="*/ 22 w 62"/>
                  <a:gd name="T25" fmla="*/ 39 h 71"/>
                  <a:gd name="T26" fmla="*/ 34 w 62"/>
                  <a:gd name="T27" fmla="*/ 27 h 71"/>
                  <a:gd name="T28" fmla="*/ 46 w 62"/>
                  <a:gd name="T29" fmla="*/ 15 h 71"/>
                  <a:gd name="T30" fmla="*/ 56 w 62"/>
                  <a:gd name="T31" fmla="*/ 6 h 71"/>
                  <a:gd name="T32" fmla="*/ 62 w 6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71"/>
                  <a:gd name="T53" fmla="*/ 62 w 6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71">
                    <a:moveTo>
                      <a:pt x="62" y="0"/>
                    </a:moveTo>
                    <a:lnTo>
                      <a:pt x="59" y="9"/>
                    </a:lnTo>
                    <a:lnTo>
                      <a:pt x="53" y="21"/>
                    </a:lnTo>
                    <a:lnTo>
                      <a:pt x="46" y="33"/>
                    </a:lnTo>
                    <a:lnTo>
                      <a:pt x="38" y="45"/>
                    </a:lnTo>
                    <a:lnTo>
                      <a:pt x="29" y="55"/>
                    </a:lnTo>
                    <a:lnTo>
                      <a:pt x="21" y="64"/>
                    </a:lnTo>
                    <a:lnTo>
                      <a:pt x="10" y="70"/>
                    </a:lnTo>
                    <a:lnTo>
                      <a:pt x="1" y="71"/>
                    </a:lnTo>
                    <a:lnTo>
                      <a:pt x="0" y="68"/>
                    </a:lnTo>
                    <a:lnTo>
                      <a:pt x="3" y="61"/>
                    </a:lnTo>
                    <a:lnTo>
                      <a:pt x="12" y="51"/>
                    </a:lnTo>
                    <a:lnTo>
                      <a:pt x="22" y="39"/>
                    </a:lnTo>
                    <a:lnTo>
                      <a:pt x="34" y="27"/>
                    </a:lnTo>
                    <a:lnTo>
                      <a:pt x="46" y="15"/>
                    </a:lnTo>
                    <a:lnTo>
                      <a:pt x="56" y="6"/>
                    </a:lnTo>
                    <a:lnTo>
                      <a:pt x="6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61" name="Freeform 195"/>
              <p:cNvSpPr>
                <a:spLocks/>
              </p:cNvSpPr>
              <p:nvPr/>
            </p:nvSpPr>
            <p:spPr bwMode="auto">
              <a:xfrm>
                <a:off x="1370" y="2469"/>
                <a:ext cx="28" cy="78"/>
              </a:xfrm>
              <a:custGeom>
                <a:avLst/>
                <a:gdLst>
                  <a:gd name="T0" fmla="*/ 0 w 28"/>
                  <a:gd name="T1" fmla="*/ 78 h 78"/>
                  <a:gd name="T2" fmla="*/ 1 w 28"/>
                  <a:gd name="T3" fmla="*/ 67 h 78"/>
                  <a:gd name="T4" fmla="*/ 9 w 28"/>
                  <a:gd name="T5" fmla="*/ 43 h 78"/>
                  <a:gd name="T6" fmla="*/ 19 w 28"/>
                  <a:gd name="T7" fmla="*/ 18 h 78"/>
                  <a:gd name="T8" fmla="*/ 26 w 28"/>
                  <a:gd name="T9" fmla="*/ 0 h 78"/>
                  <a:gd name="T10" fmla="*/ 28 w 28"/>
                  <a:gd name="T11" fmla="*/ 24 h 78"/>
                  <a:gd name="T12" fmla="*/ 22 w 28"/>
                  <a:gd name="T13" fmla="*/ 52 h 78"/>
                  <a:gd name="T14" fmla="*/ 13 w 28"/>
                  <a:gd name="T15" fmla="*/ 73 h 78"/>
                  <a:gd name="T16" fmla="*/ 0 w 28"/>
                  <a:gd name="T17" fmla="*/ 78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8"/>
                  <a:gd name="T29" fmla="*/ 28 w 28"/>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8">
                    <a:moveTo>
                      <a:pt x="0" y="78"/>
                    </a:moveTo>
                    <a:lnTo>
                      <a:pt x="1" y="67"/>
                    </a:lnTo>
                    <a:lnTo>
                      <a:pt x="9" y="43"/>
                    </a:lnTo>
                    <a:lnTo>
                      <a:pt x="19" y="18"/>
                    </a:lnTo>
                    <a:lnTo>
                      <a:pt x="26" y="0"/>
                    </a:lnTo>
                    <a:lnTo>
                      <a:pt x="28" y="24"/>
                    </a:lnTo>
                    <a:lnTo>
                      <a:pt x="22" y="52"/>
                    </a:lnTo>
                    <a:lnTo>
                      <a:pt x="13" y="73"/>
                    </a:lnTo>
                    <a:lnTo>
                      <a:pt x="0" y="7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62" name="Freeform 196"/>
              <p:cNvSpPr>
                <a:spLocks/>
              </p:cNvSpPr>
              <p:nvPr/>
            </p:nvSpPr>
            <p:spPr bwMode="auto">
              <a:xfrm>
                <a:off x="1392" y="2496"/>
                <a:ext cx="28" cy="75"/>
              </a:xfrm>
              <a:custGeom>
                <a:avLst/>
                <a:gdLst>
                  <a:gd name="T0" fmla="*/ 0 w 28"/>
                  <a:gd name="T1" fmla="*/ 75 h 75"/>
                  <a:gd name="T2" fmla="*/ 1 w 28"/>
                  <a:gd name="T3" fmla="*/ 63 h 75"/>
                  <a:gd name="T4" fmla="*/ 10 w 28"/>
                  <a:gd name="T5" fmla="*/ 40 h 75"/>
                  <a:gd name="T6" fmla="*/ 21 w 28"/>
                  <a:gd name="T7" fmla="*/ 16 h 75"/>
                  <a:gd name="T8" fmla="*/ 26 w 28"/>
                  <a:gd name="T9" fmla="*/ 0 h 75"/>
                  <a:gd name="T10" fmla="*/ 28 w 28"/>
                  <a:gd name="T11" fmla="*/ 23 h 75"/>
                  <a:gd name="T12" fmla="*/ 22 w 28"/>
                  <a:gd name="T13" fmla="*/ 50 h 75"/>
                  <a:gd name="T14" fmla="*/ 13 w 28"/>
                  <a:gd name="T15" fmla="*/ 71 h 75"/>
                  <a:gd name="T16" fmla="*/ 0 w 28"/>
                  <a:gd name="T17" fmla="*/ 75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5"/>
                  <a:gd name="T29" fmla="*/ 28 w 28"/>
                  <a:gd name="T30" fmla="*/ 75 h 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5">
                    <a:moveTo>
                      <a:pt x="0" y="75"/>
                    </a:moveTo>
                    <a:lnTo>
                      <a:pt x="1" y="63"/>
                    </a:lnTo>
                    <a:lnTo>
                      <a:pt x="10" y="40"/>
                    </a:lnTo>
                    <a:lnTo>
                      <a:pt x="21" y="16"/>
                    </a:lnTo>
                    <a:lnTo>
                      <a:pt x="26" y="0"/>
                    </a:lnTo>
                    <a:lnTo>
                      <a:pt x="28" y="23"/>
                    </a:lnTo>
                    <a:lnTo>
                      <a:pt x="22" y="50"/>
                    </a:lnTo>
                    <a:lnTo>
                      <a:pt x="13" y="71"/>
                    </a:lnTo>
                    <a:lnTo>
                      <a:pt x="0" y="7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63" name="Freeform 197"/>
              <p:cNvSpPr>
                <a:spLocks/>
              </p:cNvSpPr>
              <p:nvPr/>
            </p:nvSpPr>
            <p:spPr bwMode="auto">
              <a:xfrm>
                <a:off x="1275" y="2419"/>
                <a:ext cx="83" cy="383"/>
              </a:xfrm>
              <a:custGeom>
                <a:avLst/>
                <a:gdLst>
                  <a:gd name="T0" fmla="*/ 12 w 83"/>
                  <a:gd name="T1" fmla="*/ 4 h 383"/>
                  <a:gd name="T2" fmla="*/ 9 w 83"/>
                  <a:gd name="T3" fmla="*/ 3 h 383"/>
                  <a:gd name="T4" fmla="*/ 6 w 83"/>
                  <a:gd name="T5" fmla="*/ 1 h 383"/>
                  <a:gd name="T6" fmla="*/ 3 w 83"/>
                  <a:gd name="T7" fmla="*/ 1 h 383"/>
                  <a:gd name="T8" fmla="*/ 0 w 83"/>
                  <a:gd name="T9" fmla="*/ 0 h 383"/>
                  <a:gd name="T10" fmla="*/ 28 w 83"/>
                  <a:gd name="T11" fmla="*/ 56 h 383"/>
                  <a:gd name="T12" fmla="*/ 49 w 83"/>
                  <a:gd name="T13" fmla="*/ 111 h 383"/>
                  <a:gd name="T14" fmla="*/ 62 w 83"/>
                  <a:gd name="T15" fmla="*/ 164 h 383"/>
                  <a:gd name="T16" fmla="*/ 70 w 83"/>
                  <a:gd name="T17" fmla="*/ 214 h 383"/>
                  <a:gd name="T18" fmla="*/ 73 w 83"/>
                  <a:gd name="T19" fmla="*/ 261 h 383"/>
                  <a:gd name="T20" fmla="*/ 74 w 83"/>
                  <a:gd name="T21" fmla="*/ 306 h 383"/>
                  <a:gd name="T22" fmla="*/ 74 w 83"/>
                  <a:gd name="T23" fmla="*/ 346 h 383"/>
                  <a:gd name="T24" fmla="*/ 73 w 83"/>
                  <a:gd name="T25" fmla="*/ 383 h 383"/>
                  <a:gd name="T26" fmla="*/ 78 w 83"/>
                  <a:gd name="T27" fmla="*/ 355 h 383"/>
                  <a:gd name="T28" fmla="*/ 83 w 83"/>
                  <a:gd name="T29" fmla="*/ 315 h 383"/>
                  <a:gd name="T30" fmla="*/ 83 w 83"/>
                  <a:gd name="T31" fmla="*/ 263 h 383"/>
                  <a:gd name="T32" fmla="*/ 80 w 83"/>
                  <a:gd name="T33" fmla="*/ 207 h 383"/>
                  <a:gd name="T34" fmla="*/ 71 w 83"/>
                  <a:gd name="T35" fmla="*/ 149 h 383"/>
                  <a:gd name="T36" fmla="*/ 58 w 83"/>
                  <a:gd name="T37" fmla="*/ 93 h 383"/>
                  <a:gd name="T38" fmla="*/ 39 w 83"/>
                  <a:gd name="T39" fmla="*/ 44 h 383"/>
                  <a:gd name="T40" fmla="*/ 12 w 83"/>
                  <a:gd name="T41" fmla="*/ 4 h 3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3"/>
                  <a:gd name="T64" fmla="*/ 0 h 383"/>
                  <a:gd name="T65" fmla="*/ 83 w 83"/>
                  <a:gd name="T66" fmla="*/ 383 h 3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3" h="383">
                    <a:moveTo>
                      <a:pt x="12" y="4"/>
                    </a:moveTo>
                    <a:lnTo>
                      <a:pt x="9" y="3"/>
                    </a:lnTo>
                    <a:lnTo>
                      <a:pt x="6" y="1"/>
                    </a:lnTo>
                    <a:lnTo>
                      <a:pt x="3" y="1"/>
                    </a:lnTo>
                    <a:lnTo>
                      <a:pt x="0" y="0"/>
                    </a:lnTo>
                    <a:lnTo>
                      <a:pt x="28" y="56"/>
                    </a:lnTo>
                    <a:lnTo>
                      <a:pt x="49" y="111"/>
                    </a:lnTo>
                    <a:lnTo>
                      <a:pt x="62" y="164"/>
                    </a:lnTo>
                    <a:lnTo>
                      <a:pt x="70" y="214"/>
                    </a:lnTo>
                    <a:lnTo>
                      <a:pt x="73" y="261"/>
                    </a:lnTo>
                    <a:lnTo>
                      <a:pt x="74" y="306"/>
                    </a:lnTo>
                    <a:lnTo>
                      <a:pt x="74" y="346"/>
                    </a:lnTo>
                    <a:lnTo>
                      <a:pt x="73" y="383"/>
                    </a:lnTo>
                    <a:lnTo>
                      <a:pt x="78" y="355"/>
                    </a:lnTo>
                    <a:lnTo>
                      <a:pt x="83" y="315"/>
                    </a:lnTo>
                    <a:lnTo>
                      <a:pt x="83" y="263"/>
                    </a:lnTo>
                    <a:lnTo>
                      <a:pt x="80" y="207"/>
                    </a:lnTo>
                    <a:lnTo>
                      <a:pt x="71" y="149"/>
                    </a:lnTo>
                    <a:lnTo>
                      <a:pt x="58" y="93"/>
                    </a:lnTo>
                    <a:lnTo>
                      <a:pt x="39" y="44"/>
                    </a:lnTo>
                    <a:lnTo>
                      <a:pt x="12"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64" name="Freeform 198"/>
              <p:cNvSpPr>
                <a:spLocks/>
              </p:cNvSpPr>
              <p:nvPr/>
            </p:nvSpPr>
            <p:spPr bwMode="auto">
              <a:xfrm>
                <a:off x="1296" y="2722"/>
                <a:ext cx="57" cy="56"/>
              </a:xfrm>
              <a:custGeom>
                <a:avLst/>
                <a:gdLst>
                  <a:gd name="T0" fmla="*/ 0 w 57"/>
                  <a:gd name="T1" fmla="*/ 55 h 56"/>
                  <a:gd name="T2" fmla="*/ 3 w 57"/>
                  <a:gd name="T3" fmla="*/ 56 h 56"/>
                  <a:gd name="T4" fmla="*/ 9 w 57"/>
                  <a:gd name="T5" fmla="*/ 55 h 56"/>
                  <a:gd name="T6" fmla="*/ 18 w 57"/>
                  <a:gd name="T7" fmla="*/ 50 h 56"/>
                  <a:gd name="T8" fmla="*/ 28 w 57"/>
                  <a:gd name="T9" fmla="*/ 44 h 56"/>
                  <a:gd name="T10" fmla="*/ 37 w 57"/>
                  <a:gd name="T11" fmla="*/ 35 h 56"/>
                  <a:gd name="T12" fmla="*/ 47 w 57"/>
                  <a:gd name="T13" fmla="*/ 25 h 56"/>
                  <a:gd name="T14" fmla="*/ 53 w 57"/>
                  <a:gd name="T15" fmla="*/ 13 h 56"/>
                  <a:gd name="T16" fmla="*/ 57 w 57"/>
                  <a:gd name="T17" fmla="*/ 0 h 56"/>
                  <a:gd name="T18" fmla="*/ 52 w 57"/>
                  <a:gd name="T19" fmla="*/ 7 h 56"/>
                  <a:gd name="T20" fmla="*/ 43 w 57"/>
                  <a:gd name="T21" fmla="*/ 15 h 56"/>
                  <a:gd name="T22" fmla="*/ 34 w 57"/>
                  <a:gd name="T23" fmla="*/ 22 h 56"/>
                  <a:gd name="T24" fmla="*/ 24 w 57"/>
                  <a:gd name="T25" fmla="*/ 29 h 56"/>
                  <a:gd name="T26" fmla="*/ 13 w 57"/>
                  <a:gd name="T27" fmla="*/ 38 h 56"/>
                  <a:gd name="T28" fmla="*/ 6 w 57"/>
                  <a:gd name="T29" fmla="*/ 44 h 56"/>
                  <a:gd name="T30" fmla="*/ 1 w 57"/>
                  <a:gd name="T31" fmla="*/ 50 h 56"/>
                  <a:gd name="T32" fmla="*/ 0 w 5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56"/>
                  <a:gd name="T53" fmla="*/ 57 w 5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56">
                    <a:moveTo>
                      <a:pt x="0" y="55"/>
                    </a:moveTo>
                    <a:lnTo>
                      <a:pt x="3" y="56"/>
                    </a:lnTo>
                    <a:lnTo>
                      <a:pt x="9" y="55"/>
                    </a:lnTo>
                    <a:lnTo>
                      <a:pt x="18" y="50"/>
                    </a:lnTo>
                    <a:lnTo>
                      <a:pt x="28" y="44"/>
                    </a:lnTo>
                    <a:lnTo>
                      <a:pt x="37" y="35"/>
                    </a:lnTo>
                    <a:lnTo>
                      <a:pt x="47" y="25"/>
                    </a:lnTo>
                    <a:lnTo>
                      <a:pt x="53" y="13"/>
                    </a:lnTo>
                    <a:lnTo>
                      <a:pt x="57" y="0"/>
                    </a:lnTo>
                    <a:lnTo>
                      <a:pt x="52" y="7"/>
                    </a:lnTo>
                    <a:lnTo>
                      <a:pt x="43" y="15"/>
                    </a:lnTo>
                    <a:lnTo>
                      <a:pt x="34" y="22"/>
                    </a:lnTo>
                    <a:lnTo>
                      <a:pt x="24" y="29"/>
                    </a:lnTo>
                    <a:lnTo>
                      <a:pt x="13" y="38"/>
                    </a:lnTo>
                    <a:lnTo>
                      <a:pt x="6" y="44"/>
                    </a:lnTo>
                    <a:lnTo>
                      <a:pt x="1" y="50"/>
                    </a:lnTo>
                    <a:lnTo>
                      <a:pt x="0"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65" name="Freeform 199"/>
              <p:cNvSpPr>
                <a:spLocks/>
              </p:cNvSpPr>
              <p:nvPr/>
            </p:nvSpPr>
            <p:spPr bwMode="auto">
              <a:xfrm>
                <a:off x="1290" y="2654"/>
                <a:ext cx="66" cy="71"/>
              </a:xfrm>
              <a:custGeom>
                <a:avLst/>
                <a:gdLst>
                  <a:gd name="T0" fmla="*/ 0 w 66"/>
                  <a:gd name="T1" fmla="*/ 69 h 71"/>
                  <a:gd name="T2" fmla="*/ 4 w 66"/>
                  <a:gd name="T3" fmla="*/ 71 h 71"/>
                  <a:gd name="T4" fmla="*/ 12 w 66"/>
                  <a:gd name="T5" fmla="*/ 69 h 71"/>
                  <a:gd name="T6" fmla="*/ 21 w 66"/>
                  <a:gd name="T7" fmla="*/ 62 h 71"/>
                  <a:gd name="T8" fmla="*/ 32 w 66"/>
                  <a:gd name="T9" fmla="*/ 53 h 71"/>
                  <a:gd name="T10" fmla="*/ 43 w 66"/>
                  <a:gd name="T11" fmla="*/ 41 h 71"/>
                  <a:gd name="T12" fmla="*/ 53 w 66"/>
                  <a:gd name="T13" fmla="*/ 28 h 71"/>
                  <a:gd name="T14" fmla="*/ 62 w 66"/>
                  <a:gd name="T15" fmla="*/ 15 h 71"/>
                  <a:gd name="T16" fmla="*/ 66 w 66"/>
                  <a:gd name="T17" fmla="*/ 0 h 71"/>
                  <a:gd name="T18" fmla="*/ 62 w 66"/>
                  <a:gd name="T19" fmla="*/ 6 h 71"/>
                  <a:gd name="T20" fmla="*/ 52 w 66"/>
                  <a:gd name="T21" fmla="*/ 13 h 71"/>
                  <a:gd name="T22" fmla="*/ 41 w 66"/>
                  <a:gd name="T23" fmla="*/ 24 h 71"/>
                  <a:gd name="T24" fmla="*/ 30 w 66"/>
                  <a:gd name="T25" fmla="*/ 34 h 71"/>
                  <a:gd name="T26" fmla="*/ 18 w 66"/>
                  <a:gd name="T27" fmla="*/ 44 h 71"/>
                  <a:gd name="T28" fmla="*/ 7 w 66"/>
                  <a:gd name="T29" fmla="*/ 55 h 71"/>
                  <a:gd name="T30" fmla="*/ 1 w 66"/>
                  <a:gd name="T31" fmla="*/ 63 h 71"/>
                  <a:gd name="T32" fmla="*/ 0 w 66"/>
                  <a:gd name="T33" fmla="*/ 69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71"/>
                  <a:gd name="T53" fmla="*/ 66 w 66"/>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71">
                    <a:moveTo>
                      <a:pt x="0" y="69"/>
                    </a:moveTo>
                    <a:lnTo>
                      <a:pt x="4" y="71"/>
                    </a:lnTo>
                    <a:lnTo>
                      <a:pt x="12" y="69"/>
                    </a:lnTo>
                    <a:lnTo>
                      <a:pt x="21" y="62"/>
                    </a:lnTo>
                    <a:lnTo>
                      <a:pt x="32" y="53"/>
                    </a:lnTo>
                    <a:lnTo>
                      <a:pt x="43" y="41"/>
                    </a:lnTo>
                    <a:lnTo>
                      <a:pt x="53" y="28"/>
                    </a:lnTo>
                    <a:lnTo>
                      <a:pt x="62" y="15"/>
                    </a:lnTo>
                    <a:lnTo>
                      <a:pt x="66" y="0"/>
                    </a:lnTo>
                    <a:lnTo>
                      <a:pt x="62" y="6"/>
                    </a:lnTo>
                    <a:lnTo>
                      <a:pt x="52" y="13"/>
                    </a:lnTo>
                    <a:lnTo>
                      <a:pt x="41" y="24"/>
                    </a:lnTo>
                    <a:lnTo>
                      <a:pt x="30" y="34"/>
                    </a:lnTo>
                    <a:lnTo>
                      <a:pt x="18" y="44"/>
                    </a:lnTo>
                    <a:lnTo>
                      <a:pt x="7" y="55"/>
                    </a:lnTo>
                    <a:lnTo>
                      <a:pt x="1" y="63"/>
                    </a:lnTo>
                    <a:lnTo>
                      <a:pt x="0" y="6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66" name="Freeform 200"/>
              <p:cNvSpPr>
                <a:spLocks/>
              </p:cNvSpPr>
              <p:nvPr/>
            </p:nvSpPr>
            <p:spPr bwMode="auto">
              <a:xfrm>
                <a:off x="1277" y="2620"/>
                <a:ext cx="74" cy="62"/>
              </a:xfrm>
              <a:custGeom>
                <a:avLst/>
                <a:gdLst>
                  <a:gd name="T0" fmla="*/ 0 w 74"/>
                  <a:gd name="T1" fmla="*/ 59 h 62"/>
                  <a:gd name="T2" fmla="*/ 4 w 74"/>
                  <a:gd name="T3" fmla="*/ 62 h 62"/>
                  <a:gd name="T4" fmla="*/ 14 w 74"/>
                  <a:gd name="T5" fmla="*/ 60 h 62"/>
                  <a:gd name="T6" fmla="*/ 25 w 74"/>
                  <a:gd name="T7" fmla="*/ 55 h 62"/>
                  <a:gd name="T8" fmla="*/ 38 w 74"/>
                  <a:gd name="T9" fmla="*/ 47 h 62"/>
                  <a:gd name="T10" fmla="*/ 50 w 74"/>
                  <a:gd name="T11" fmla="*/ 37 h 62"/>
                  <a:gd name="T12" fmla="*/ 62 w 74"/>
                  <a:gd name="T13" fmla="*/ 25 h 62"/>
                  <a:gd name="T14" fmla="*/ 69 w 74"/>
                  <a:gd name="T15" fmla="*/ 12 h 62"/>
                  <a:gd name="T16" fmla="*/ 74 w 74"/>
                  <a:gd name="T17" fmla="*/ 0 h 62"/>
                  <a:gd name="T18" fmla="*/ 68 w 74"/>
                  <a:gd name="T19" fmla="*/ 3 h 62"/>
                  <a:gd name="T20" fmla="*/ 59 w 74"/>
                  <a:gd name="T21" fmla="*/ 10 h 62"/>
                  <a:gd name="T22" fmla="*/ 45 w 74"/>
                  <a:gd name="T23" fmla="*/ 18 h 62"/>
                  <a:gd name="T24" fmla="*/ 32 w 74"/>
                  <a:gd name="T25" fmla="*/ 28 h 62"/>
                  <a:gd name="T26" fmla="*/ 20 w 74"/>
                  <a:gd name="T27" fmla="*/ 37 h 62"/>
                  <a:gd name="T28" fmla="*/ 9 w 74"/>
                  <a:gd name="T29" fmla="*/ 47 h 62"/>
                  <a:gd name="T30" fmla="*/ 1 w 74"/>
                  <a:gd name="T31" fmla="*/ 55 h 62"/>
                  <a:gd name="T32" fmla="*/ 0 w 7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2"/>
                  <a:gd name="T53" fmla="*/ 74 w 7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2">
                    <a:moveTo>
                      <a:pt x="0" y="59"/>
                    </a:moveTo>
                    <a:lnTo>
                      <a:pt x="4" y="62"/>
                    </a:lnTo>
                    <a:lnTo>
                      <a:pt x="14" y="60"/>
                    </a:lnTo>
                    <a:lnTo>
                      <a:pt x="25" y="55"/>
                    </a:lnTo>
                    <a:lnTo>
                      <a:pt x="38" y="47"/>
                    </a:lnTo>
                    <a:lnTo>
                      <a:pt x="50" y="37"/>
                    </a:lnTo>
                    <a:lnTo>
                      <a:pt x="62" y="25"/>
                    </a:lnTo>
                    <a:lnTo>
                      <a:pt x="69" y="12"/>
                    </a:lnTo>
                    <a:lnTo>
                      <a:pt x="74" y="0"/>
                    </a:lnTo>
                    <a:lnTo>
                      <a:pt x="68" y="3"/>
                    </a:lnTo>
                    <a:lnTo>
                      <a:pt x="59" y="10"/>
                    </a:lnTo>
                    <a:lnTo>
                      <a:pt x="45" y="18"/>
                    </a:lnTo>
                    <a:lnTo>
                      <a:pt x="32" y="28"/>
                    </a:lnTo>
                    <a:lnTo>
                      <a:pt x="20" y="37"/>
                    </a:lnTo>
                    <a:lnTo>
                      <a:pt x="9" y="47"/>
                    </a:lnTo>
                    <a:lnTo>
                      <a:pt x="1" y="55"/>
                    </a:lnTo>
                    <a:lnTo>
                      <a:pt x="0" y="5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67" name="Freeform 201"/>
              <p:cNvSpPr>
                <a:spLocks/>
              </p:cNvSpPr>
              <p:nvPr/>
            </p:nvSpPr>
            <p:spPr bwMode="auto">
              <a:xfrm>
                <a:off x="1275" y="2555"/>
                <a:ext cx="68" cy="53"/>
              </a:xfrm>
              <a:custGeom>
                <a:avLst/>
                <a:gdLst>
                  <a:gd name="T0" fmla="*/ 0 w 68"/>
                  <a:gd name="T1" fmla="*/ 52 h 53"/>
                  <a:gd name="T2" fmla="*/ 3 w 68"/>
                  <a:gd name="T3" fmla="*/ 53 h 53"/>
                  <a:gd name="T4" fmla="*/ 12 w 68"/>
                  <a:gd name="T5" fmla="*/ 52 h 53"/>
                  <a:gd name="T6" fmla="*/ 22 w 68"/>
                  <a:gd name="T7" fmla="*/ 46 h 53"/>
                  <a:gd name="T8" fmla="*/ 34 w 68"/>
                  <a:gd name="T9" fmla="*/ 38 h 53"/>
                  <a:gd name="T10" fmla="*/ 46 w 68"/>
                  <a:gd name="T11" fmla="*/ 29 h 53"/>
                  <a:gd name="T12" fmla="*/ 56 w 68"/>
                  <a:gd name="T13" fmla="*/ 21 h 53"/>
                  <a:gd name="T14" fmla="*/ 65 w 68"/>
                  <a:gd name="T15" fmla="*/ 10 h 53"/>
                  <a:gd name="T16" fmla="*/ 68 w 68"/>
                  <a:gd name="T17" fmla="*/ 0 h 53"/>
                  <a:gd name="T18" fmla="*/ 62 w 68"/>
                  <a:gd name="T19" fmla="*/ 4 h 53"/>
                  <a:gd name="T20" fmla="*/ 52 w 68"/>
                  <a:gd name="T21" fmla="*/ 10 h 53"/>
                  <a:gd name="T22" fmla="*/ 40 w 68"/>
                  <a:gd name="T23" fmla="*/ 16 h 53"/>
                  <a:gd name="T24" fmla="*/ 28 w 68"/>
                  <a:gd name="T25" fmla="*/ 23 h 53"/>
                  <a:gd name="T26" fmla="*/ 16 w 68"/>
                  <a:gd name="T27" fmla="*/ 31 h 53"/>
                  <a:gd name="T28" fmla="*/ 6 w 68"/>
                  <a:gd name="T29" fmla="*/ 38 h 53"/>
                  <a:gd name="T30" fmla="*/ 2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2" y="52"/>
                    </a:lnTo>
                    <a:lnTo>
                      <a:pt x="22" y="46"/>
                    </a:lnTo>
                    <a:lnTo>
                      <a:pt x="34" y="38"/>
                    </a:lnTo>
                    <a:lnTo>
                      <a:pt x="46" y="29"/>
                    </a:lnTo>
                    <a:lnTo>
                      <a:pt x="56" y="21"/>
                    </a:lnTo>
                    <a:lnTo>
                      <a:pt x="65" y="10"/>
                    </a:lnTo>
                    <a:lnTo>
                      <a:pt x="68" y="0"/>
                    </a:lnTo>
                    <a:lnTo>
                      <a:pt x="62" y="4"/>
                    </a:lnTo>
                    <a:lnTo>
                      <a:pt x="52" y="10"/>
                    </a:lnTo>
                    <a:lnTo>
                      <a:pt x="40" y="16"/>
                    </a:lnTo>
                    <a:lnTo>
                      <a:pt x="28" y="23"/>
                    </a:lnTo>
                    <a:lnTo>
                      <a:pt x="16" y="31"/>
                    </a:lnTo>
                    <a:lnTo>
                      <a:pt x="6" y="38"/>
                    </a:lnTo>
                    <a:lnTo>
                      <a:pt x="2" y="46"/>
                    </a:lnTo>
                    <a:lnTo>
                      <a:pt x="0"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68" name="Freeform 202"/>
              <p:cNvSpPr>
                <a:spLocks/>
              </p:cNvSpPr>
              <p:nvPr/>
            </p:nvSpPr>
            <p:spPr bwMode="auto">
              <a:xfrm>
                <a:off x="1272" y="2528"/>
                <a:ext cx="62" cy="39"/>
              </a:xfrm>
              <a:custGeom>
                <a:avLst/>
                <a:gdLst>
                  <a:gd name="T0" fmla="*/ 0 w 62"/>
                  <a:gd name="T1" fmla="*/ 34 h 39"/>
                  <a:gd name="T2" fmla="*/ 3 w 62"/>
                  <a:gd name="T3" fmla="*/ 37 h 39"/>
                  <a:gd name="T4" fmla="*/ 11 w 62"/>
                  <a:gd name="T5" fmla="*/ 39 h 39"/>
                  <a:gd name="T6" fmla="*/ 19 w 62"/>
                  <a:gd name="T7" fmla="*/ 37 h 39"/>
                  <a:gd name="T8" fmla="*/ 30 w 62"/>
                  <a:gd name="T9" fmla="*/ 34 h 39"/>
                  <a:gd name="T10" fmla="*/ 40 w 62"/>
                  <a:gd name="T11" fmla="*/ 28 h 39"/>
                  <a:gd name="T12" fmla="*/ 50 w 62"/>
                  <a:gd name="T13" fmla="*/ 21 h 39"/>
                  <a:gd name="T14" fmla="*/ 58 w 62"/>
                  <a:gd name="T15" fmla="*/ 12 h 39"/>
                  <a:gd name="T16" fmla="*/ 62 w 62"/>
                  <a:gd name="T17" fmla="*/ 0 h 39"/>
                  <a:gd name="T18" fmla="*/ 56 w 62"/>
                  <a:gd name="T19" fmla="*/ 3 h 39"/>
                  <a:gd name="T20" fmla="*/ 48 w 62"/>
                  <a:gd name="T21" fmla="*/ 8 h 39"/>
                  <a:gd name="T22" fmla="*/ 36 w 62"/>
                  <a:gd name="T23" fmla="*/ 12 h 39"/>
                  <a:gd name="T24" fmla="*/ 25 w 62"/>
                  <a:gd name="T25" fmla="*/ 17 h 39"/>
                  <a:gd name="T26" fmla="*/ 15 w 62"/>
                  <a:gd name="T27" fmla="*/ 21 h 39"/>
                  <a:gd name="T28" fmla="*/ 6 w 62"/>
                  <a:gd name="T29" fmla="*/ 25 h 39"/>
                  <a:gd name="T30" fmla="*/ 2 w 62"/>
                  <a:gd name="T31" fmla="*/ 30 h 39"/>
                  <a:gd name="T32" fmla="*/ 0 w 62"/>
                  <a:gd name="T33" fmla="*/ 34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39"/>
                  <a:gd name="T53" fmla="*/ 62 w 62"/>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39">
                    <a:moveTo>
                      <a:pt x="0" y="34"/>
                    </a:moveTo>
                    <a:lnTo>
                      <a:pt x="3" y="37"/>
                    </a:lnTo>
                    <a:lnTo>
                      <a:pt x="11" y="39"/>
                    </a:lnTo>
                    <a:lnTo>
                      <a:pt x="19" y="37"/>
                    </a:lnTo>
                    <a:lnTo>
                      <a:pt x="30" y="34"/>
                    </a:lnTo>
                    <a:lnTo>
                      <a:pt x="40" y="28"/>
                    </a:lnTo>
                    <a:lnTo>
                      <a:pt x="50" y="21"/>
                    </a:lnTo>
                    <a:lnTo>
                      <a:pt x="58" y="12"/>
                    </a:lnTo>
                    <a:lnTo>
                      <a:pt x="62" y="0"/>
                    </a:lnTo>
                    <a:lnTo>
                      <a:pt x="56" y="3"/>
                    </a:lnTo>
                    <a:lnTo>
                      <a:pt x="48" y="8"/>
                    </a:lnTo>
                    <a:lnTo>
                      <a:pt x="36" y="12"/>
                    </a:lnTo>
                    <a:lnTo>
                      <a:pt x="25" y="17"/>
                    </a:lnTo>
                    <a:lnTo>
                      <a:pt x="15" y="21"/>
                    </a:lnTo>
                    <a:lnTo>
                      <a:pt x="6" y="25"/>
                    </a:lnTo>
                    <a:lnTo>
                      <a:pt x="2" y="30"/>
                    </a:lnTo>
                    <a:lnTo>
                      <a:pt x="0" y="3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69" name="Freeform 203"/>
              <p:cNvSpPr>
                <a:spLocks/>
              </p:cNvSpPr>
              <p:nvPr/>
            </p:nvSpPr>
            <p:spPr bwMode="auto">
              <a:xfrm>
                <a:off x="1263" y="2469"/>
                <a:ext cx="48" cy="30"/>
              </a:xfrm>
              <a:custGeom>
                <a:avLst/>
                <a:gdLst>
                  <a:gd name="T0" fmla="*/ 0 w 48"/>
                  <a:gd name="T1" fmla="*/ 27 h 30"/>
                  <a:gd name="T2" fmla="*/ 3 w 48"/>
                  <a:gd name="T3" fmla="*/ 30 h 30"/>
                  <a:gd name="T4" fmla="*/ 9 w 48"/>
                  <a:gd name="T5" fmla="*/ 30 h 30"/>
                  <a:gd name="T6" fmla="*/ 17 w 48"/>
                  <a:gd name="T7" fmla="*/ 27 h 30"/>
                  <a:gd name="T8" fmla="*/ 26 w 48"/>
                  <a:gd name="T9" fmla="*/ 24 h 30"/>
                  <a:gd name="T10" fmla="*/ 34 w 48"/>
                  <a:gd name="T11" fmla="*/ 18 h 30"/>
                  <a:gd name="T12" fmla="*/ 40 w 48"/>
                  <a:gd name="T13" fmla="*/ 12 h 30"/>
                  <a:gd name="T14" fmla="*/ 46 w 48"/>
                  <a:gd name="T15" fmla="*/ 6 h 30"/>
                  <a:gd name="T16" fmla="*/ 48 w 48"/>
                  <a:gd name="T17" fmla="*/ 0 h 30"/>
                  <a:gd name="T18" fmla="*/ 43 w 48"/>
                  <a:gd name="T19" fmla="*/ 3 h 30"/>
                  <a:gd name="T20" fmla="*/ 36 w 48"/>
                  <a:gd name="T21" fmla="*/ 6 h 30"/>
                  <a:gd name="T22" fmla="*/ 28 w 48"/>
                  <a:gd name="T23" fmla="*/ 9 h 30"/>
                  <a:gd name="T24" fmla="*/ 21 w 48"/>
                  <a:gd name="T25" fmla="*/ 12 h 30"/>
                  <a:gd name="T26" fmla="*/ 14 w 48"/>
                  <a:gd name="T27" fmla="*/ 15 h 30"/>
                  <a:gd name="T28" fmla="*/ 6 w 48"/>
                  <a:gd name="T29" fmla="*/ 19 h 30"/>
                  <a:gd name="T30" fmla="*/ 2 w 48"/>
                  <a:gd name="T31" fmla="*/ 22 h 30"/>
                  <a:gd name="T32" fmla="*/ 0 w 48"/>
                  <a:gd name="T33" fmla="*/ 27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27"/>
                    </a:moveTo>
                    <a:lnTo>
                      <a:pt x="3" y="30"/>
                    </a:lnTo>
                    <a:lnTo>
                      <a:pt x="9" y="30"/>
                    </a:lnTo>
                    <a:lnTo>
                      <a:pt x="17" y="27"/>
                    </a:lnTo>
                    <a:lnTo>
                      <a:pt x="26" y="24"/>
                    </a:lnTo>
                    <a:lnTo>
                      <a:pt x="34" y="18"/>
                    </a:lnTo>
                    <a:lnTo>
                      <a:pt x="40" y="12"/>
                    </a:lnTo>
                    <a:lnTo>
                      <a:pt x="46" y="6"/>
                    </a:lnTo>
                    <a:lnTo>
                      <a:pt x="48" y="0"/>
                    </a:lnTo>
                    <a:lnTo>
                      <a:pt x="43" y="3"/>
                    </a:lnTo>
                    <a:lnTo>
                      <a:pt x="36" y="6"/>
                    </a:lnTo>
                    <a:lnTo>
                      <a:pt x="28" y="9"/>
                    </a:lnTo>
                    <a:lnTo>
                      <a:pt x="21" y="12"/>
                    </a:lnTo>
                    <a:lnTo>
                      <a:pt x="14" y="15"/>
                    </a:lnTo>
                    <a:lnTo>
                      <a:pt x="6" y="19"/>
                    </a:lnTo>
                    <a:lnTo>
                      <a:pt x="2" y="22"/>
                    </a:lnTo>
                    <a:lnTo>
                      <a:pt x="0" y="2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70" name="Freeform 204"/>
              <p:cNvSpPr>
                <a:spLocks/>
              </p:cNvSpPr>
              <p:nvPr/>
            </p:nvSpPr>
            <p:spPr bwMode="auto">
              <a:xfrm>
                <a:off x="1268" y="2443"/>
                <a:ext cx="31" cy="22"/>
              </a:xfrm>
              <a:custGeom>
                <a:avLst/>
                <a:gdLst>
                  <a:gd name="T0" fmla="*/ 1 w 31"/>
                  <a:gd name="T1" fmla="*/ 20 h 22"/>
                  <a:gd name="T2" fmla="*/ 10 w 31"/>
                  <a:gd name="T3" fmla="*/ 22 h 22"/>
                  <a:gd name="T4" fmla="*/ 22 w 31"/>
                  <a:gd name="T5" fmla="*/ 19 h 22"/>
                  <a:gd name="T6" fmla="*/ 31 w 31"/>
                  <a:gd name="T7" fmla="*/ 10 h 22"/>
                  <a:gd name="T8" fmla="*/ 29 w 31"/>
                  <a:gd name="T9" fmla="*/ 0 h 22"/>
                  <a:gd name="T10" fmla="*/ 23 w 31"/>
                  <a:gd name="T11" fmla="*/ 8 h 22"/>
                  <a:gd name="T12" fmla="*/ 12 w 31"/>
                  <a:gd name="T13" fmla="*/ 11 h 22"/>
                  <a:gd name="T14" fmla="*/ 0 w 31"/>
                  <a:gd name="T15" fmla="*/ 14 h 22"/>
                  <a:gd name="T16" fmla="*/ 1 w 31"/>
                  <a:gd name="T17" fmla="*/ 2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22"/>
                  <a:gd name="T29" fmla="*/ 31 w 31"/>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22">
                    <a:moveTo>
                      <a:pt x="1" y="20"/>
                    </a:moveTo>
                    <a:lnTo>
                      <a:pt x="10" y="22"/>
                    </a:lnTo>
                    <a:lnTo>
                      <a:pt x="22" y="19"/>
                    </a:lnTo>
                    <a:lnTo>
                      <a:pt x="31" y="10"/>
                    </a:lnTo>
                    <a:lnTo>
                      <a:pt x="29" y="0"/>
                    </a:lnTo>
                    <a:lnTo>
                      <a:pt x="23" y="8"/>
                    </a:lnTo>
                    <a:lnTo>
                      <a:pt x="12" y="11"/>
                    </a:lnTo>
                    <a:lnTo>
                      <a:pt x="0" y="14"/>
                    </a:lnTo>
                    <a:lnTo>
                      <a:pt x="1" y="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71" name="Freeform 205"/>
              <p:cNvSpPr>
                <a:spLocks/>
              </p:cNvSpPr>
              <p:nvPr/>
            </p:nvSpPr>
            <p:spPr bwMode="auto">
              <a:xfrm>
                <a:off x="1293" y="2686"/>
                <a:ext cx="62" cy="64"/>
              </a:xfrm>
              <a:custGeom>
                <a:avLst/>
                <a:gdLst>
                  <a:gd name="T0" fmla="*/ 0 w 62"/>
                  <a:gd name="T1" fmla="*/ 61 h 64"/>
                  <a:gd name="T2" fmla="*/ 4 w 62"/>
                  <a:gd name="T3" fmla="*/ 64 h 64"/>
                  <a:gd name="T4" fmla="*/ 12 w 62"/>
                  <a:gd name="T5" fmla="*/ 61 h 64"/>
                  <a:gd name="T6" fmla="*/ 21 w 62"/>
                  <a:gd name="T7" fmla="*/ 57 h 64"/>
                  <a:gd name="T8" fmla="*/ 31 w 62"/>
                  <a:gd name="T9" fmla="*/ 49 h 64"/>
                  <a:gd name="T10" fmla="*/ 41 w 62"/>
                  <a:gd name="T11" fmla="*/ 39 h 64"/>
                  <a:gd name="T12" fmla="*/ 50 w 62"/>
                  <a:gd name="T13" fmla="*/ 27 h 64"/>
                  <a:gd name="T14" fmla="*/ 58 w 62"/>
                  <a:gd name="T15" fmla="*/ 14 h 64"/>
                  <a:gd name="T16" fmla="*/ 62 w 62"/>
                  <a:gd name="T17" fmla="*/ 0 h 64"/>
                  <a:gd name="T18" fmla="*/ 58 w 62"/>
                  <a:gd name="T19" fmla="*/ 5 h 64"/>
                  <a:gd name="T20" fmla="*/ 49 w 62"/>
                  <a:gd name="T21" fmla="*/ 12 h 64"/>
                  <a:gd name="T22" fmla="*/ 38 w 62"/>
                  <a:gd name="T23" fmla="*/ 21 h 64"/>
                  <a:gd name="T24" fmla="*/ 27 w 62"/>
                  <a:gd name="T25" fmla="*/ 30 h 64"/>
                  <a:gd name="T26" fmla="*/ 16 w 62"/>
                  <a:gd name="T27" fmla="*/ 39 h 64"/>
                  <a:gd name="T28" fmla="*/ 7 w 62"/>
                  <a:gd name="T29" fmla="*/ 48 h 64"/>
                  <a:gd name="T30" fmla="*/ 1 w 62"/>
                  <a:gd name="T31" fmla="*/ 55 h 64"/>
                  <a:gd name="T32" fmla="*/ 0 w 62"/>
                  <a:gd name="T33" fmla="*/ 61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4"/>
                  <a:gd name="T53" fmla="*/ 62 w 62"/>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4">
                    <a:moveTo>
                      <a:pt x="0" y="61"/>
                    </a:moveTo>
                    <a:lnTo>
                      <a:pt x="4" y="64"/>
                    </a:lnTo>
                    <a:lnTo>
                      <a:pt x="12" y="61"/>
                    </a:lnTo>
                    <a:lnTo>
                      <a:pt x="21" y="57"/>
                    </a:lnTo>
                    <a:lnTo>
                      <a:pt x="31" y="49"/>
                    </a:lnTo>
                    <a:lnTo>
                      <a:pt x="41" y="39"/>
                    </a:lnTo>
                    <a:lnTo>
                      <a:pt x="50" y="27"/>
                    </a:lnTo>
                    <a:lnTo>
                      <a:pt x="58" y="14"/>
                    </a:lnTo>
                    <a:lnTo>
                      <a:pt x="62" y="0"/>
                    </a:lnTo>
                    <a:lnTo>
                      <a:pt x="58" y="5"/>
                    </a:lnTo>
                    <a:lnTo>
                      <a:pt x="49" y="12"/>
                    </a:lnTo>
                    <a:lnTo>
                      <a:pt x="38" y="21"/>
                    </a:lnTo>
                    <a:lnTo>
                      <a:pt x="27" y="30"/>
                    </a:lnTo>
                    <a:lnTo>
                      <a:pt x="16" y="39"/>
                    </a:lnTo>
                    <a:lnTo>
                      <a:pt x="7" y="48"/>
                    </a:lnTo>
                    <a:lnTo>
                      <a:pt x="1" y="55"/>
                    </a:lnTo>
                    <a:lnTo>
                      <a:pt x="0" y="6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72" name="Freeform 206"/>
              <p:cNvSpPr>
                <a:spLocks/>
              </p:cNvSpPr>
              <p:nvPr/>
            </p:nvSpPr>
            <p:spPr bwMode="auto">
              <a:xfrm>
                <a:off x="1305" y="2756"/>
                <a:ext cx="48" cy="49"/>
              </a:xfrm>
              <a:custGeom>
                <a:avLst/>
                <a:gdLst>
                  <a:gd name="T0" fmla="*/ 0 w 48"/>
                  <a:gd name="T1" fmla="*/ 47 h 49"/>
                  <a:gd name="T2" fmla="*/ 3 w 48"/>
                  <a:gd name="T3" fmla="*/ 49 h 49"/>
                  <a:gd name="T4" fmla="*/ 7 w 48"/>
                  <a:gd name="T5" fmla="*/ 49 h 49"/>
                  <a:gd name="T6" fmla="*/ 15 w 48"/>
                  <a:gd name="T7" fmla="*/ 46 h 49"/>
                  <a:gd name="T8" fmla="*/ 23 w 48"/>
                  <a:gd name="T9" fmla="*/ 41 h 49"/>
                  <a:gd name="T10" fmla="*/ 31 w 48"/>
                  <a:gd name="T11" fmla="*/ 34 h 49"/>
                  <a:gd name="T12" fmla="*/ 38 w 48"/>
                  <a:gd name="T13" fmla="*/ 24 h 49"/>
                  <a:gd name="T14" fmla="*/ 46 w 48"/>
                  <a:gd name="T15" fmla="*/ 13 h 49"/>
                  <a:gd name="T16" fmla="*/ 48 w 48"/>
                  <a:gd name="T17" fmla="*/ 0 h 49"/>
                  <a:gd name="T18" fmla="*/ 43 w 48"/>
                  <a:gd name="T19" fmla="*/ 6 h 49"/>
                  <a:gd name="T20" fmla="*/ 35 w 48"/>
                  <a:gd name="T21" fmla="*/ 13 h 49"/>
                  <a:gd name="T22" fmla="*/ 26 w 48"/>
                  <a:gd name="T23" fmla="*/ 19 h 49"/>
                  <a:gd name="T24" fmla="*/ 17 w 48"/>
                  <a:gd name="T25" fmla="*/ 26 h 49"/>
                  <a:gd name="T26" fmla="*/ 10 w 48"/>
                  <a:gd name="T27" fmla="*/ 32 h 49"/>
                  <a:gd name="T28" fmla="*/ 4 w 48"/>
                  <a:gd name="T29" fmla="*/ 38 h 49"/>
                  <a:gd name="T30" fmla="*/ 0 w 48"/>
                  <a:gd name="T31" fmla="*/ 44 h 49"/>
                  <a:gd name="T32" fmla="*/ 0 w 48"/>
                  <a:gd name="T33" fmla="*/ 47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9"/>
                  <a:gd name="T53" fmla="*/ 48 w 4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9">
                    <a:moveTo>
                      <a:pt x="0" y="47"/>
                    </a:moveTo>
                    <a:lnTo>
                      <a:pt x="3" y="49"/>
                    </a:lnTo>
                    <a:lnTo>
                      <a:pt x="7" y="49"/>
                    </a:lnTo>
                    <a:lnTo>
                      <a:pt x="15" y="46"/>
                    </a:lnTo>
                    <a:lnTo>
                      <a:pt x="23" y="41"/>
                    </a:lnTo>
                    <a:lnTo>
                      <a:pt x="31" y="34"/>
                    </a:lnTo>
                    <a:lnTo>
                      <a:pt x="38" y="24"/>
                    </a:lnTo>
                    <a:lnTo>
                      <a:pt x="46" y="13"/>
                    </a:lnTo>
                    <a:lnTo>
                      <a:pt x="48" y="0"/>
                    </a:lnTo>
                    <a:lnTo>
                      <a:pt x="43" y="6"/>
                    </a:lnTo>
                    <a:lnTo>
                      <a:pt x="35" y="13"/>
                    </a:lnTo>
                    <a:lnTo>
                      <a:pt x="26" y="19"/>
                    </a:lnTo>
                    <a:lnTo>
                      <a:pt x="17" y="26"/>
                    </a:lnTo>
                    <a:lnTo>
                      <a:pt x="10" y="32"/>
                    </a:lnTo>
                    <a:lnTo>
                      <a:pt x="4" y="38"/>
                    </a:lnTo>
                    <a:lnTo>
                      <a:pt x="0" y="44"/>
                    </a:lnTo>
                    <a:lnTo>
                      <a:pt x="0" y="4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73" name="Freeform 207"/>
              <p:cNvSpPr>
                <a:spLocks/>
              </p:cNvSpPr>
              <p:nvPr/>
            </p:nvSpPr>
            <p:spPr bwMode="auto">
              <a:xfrm>
                <a:off x="1283" y="2583"/>
                <a:ext cx="68" cy="53"/>
              </a:xfrm>
              <a:custGeom>
                <a:avLst/>
                <a:gdLst>
                  <a:gd name="T0" fmla="*/ 0 w 68"/>
                  <a:gd name="T1" fmla="*/ 52 h 53"/>
                  <a:gd name="T2" fmla="*/ 3 w 68"/>
                  <a:gd name="T3" fmla="*/ 53 h 53"/>
                  <a:gd name="T4" fmla="*/ 11 w 68"/>
                  <a:gd name="T5" fmla="*/ 50 h 53"/>
                  <a:gd name="T6" fmla="*/ 22 w 68"/>
                  <a:gd name="T7" fmla="*/ 46 h 53"/>
                  <a:gd name="T8" fmla="*/ 34 w 68"/>
                  <a:gd name="T9" fmla="*/ 38 h 53"/>
                  <a:gd name="T10" fmla="*/ 45 w 68"/>
                  <a:gd name="T11" fmla="*/ 29 h 53"/>
                  <a:gd name="T12" fmla="*/ 56 w 68"/>
                  <a:gd name="T13" fmla="*/ 19 h 53"/>
                  <a:gd name="T14" fmla="*/ 65 w 68"/>
                  <a:gd name="T15" fmla="*/ 9 h 53"/>
                  <a:gd name="T16" fmla="*/ 68 w 68"/>
                  <a:gd name="T17" fmla="*/ 0 h 53"/>
                  <a:gd name="T18" fmla="*/ 62 w 68"/>
                  <a:gd name="T19" fmla="*/ 4 h 53"/>
                  <a:gd name="T20" fmla="*/ 51 w 68"/>
                  <a:gd name="T21" fmla="*/ 9 h 53"/>
                  <a:gd name="T22" fmla="*/ 39 w 68"/>
                  <a:gd name="T23" fmla="*/ 16 h 53"/>
                  <a:gd name="T24" fmla="*/ 28 w 68"/>
                  <a:gd name="T25" fmla="*/ 24 h 53"/>
                  <a:gd name="T26" fmla="*/ 16 w 68"/>
                  <a:gd name="T27" fmla="*/ 31 h 53"/>
                  <a:gd name="T28" fmla="*/ 6 w 68"/>
                  <a:gd name="T29" fmla="*/ 38 h 53"/>
                  <a:gd name="T30" fmla="*/ 1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1" y="50"/>
                    </a:lnTo>
                    <a:lnTo>
                      <a:pt x="22" y="46"/>
                    </a:lnTo>
                    <a:lnTo>
                      <a:pt x="34" y="38"/>
                    </a:lnTo>
                    <a:lnTo>
                      <a:pt x="45" y="29"/>
                    </a:lnTo>
                    <a:lnTo>
                      <a:pt x="56" y="19"/>
                    </a:lnTo>
                    <a:lnTo>
                      <a:pt x="65" y="9"/>
                    </a:lnTo>
                    <a:lnTo>
                      <a:pt x="68" y="0"/>
                    </a:lnTo>
                    <a:lnTo>
                      <a:pt x="62" y="4"/>
                    </a:lnTo>
                    <a:lnTo>
                      <a:pt x="51" y="9"/>
                    </a:lnTo>
                    <a:lnTo>
                      <a:pt x="39" y="16"/>
                    </a:lnTo>
                    <a:lnTo>
                      <a:pt x="28" y="24"/>
                    </a:lnTo>
                    <a:lnTo>
                      <a:pt x="16" y="31"/>
                    </a:lnTo>
                    <a:lnTo>
                      <a:pt x="6" y="38"/>
                    </a:lnTo>
                    <a:lnTo>
                      <a:pt x="1" y="46"/>
                    </a:lnTo>
                    <a:lnTo>
                      <a:pt x="0"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74" name="Freeform 208"/>
              <p:cNvSpPr>
                <a:spLocks/>
              </p:cNvSpPr>
              <p:nvPr/>
            </p:nvSpPr>
            <p:spPr bwMode="auto">
              <a:xfrm>
                <a:off x="1268" y="2497"/>
                <a:ext cx="56" cy="40"/>
              </a:xfrm>
              <a:custGeom>
                <a:avLst/>
                <a:gdLst>
                  <a:gd name="T0" fmla="*/ 0 w 56"/>
                  <a:gd name="T1" fmla="*/ 37 h 40"/>
                  <a:gd name="T2" fmla="*/ 4 w 56"/>
                  <a:gd name="T3" fmla="*/ 40 h 40"/>
                  <a:gd name="T4" fmla="*/ 10 w 56"/>
                  <a:gd name="T5" fmla="*/ 39 h 40"/>
                  <a:gd name="T6" fmla="*/ 21 w 56"/>
                  <a:gd name="T7" fmla="*/ 34 h 40"/>
                  <a:gd name="T8" fmla="*/ 31 w 56"/>
                  <a:gd name="T9" fmla="*/ 28 h 40"/>
                  <a:gd name="T10" fmla="*/ 40 w 56"/>
                  <a:gd name="T11" fmla="*/ 21 h 40"/>
                  <a:gd name="T12" fmla="*/ 49 w 56"/>
                  <a:gd name="T13" fmla="*/ 14 h 40"/>
                  <a:gd name="T14" fmla="*/ 54 w 56"/>
                  <a:gd name="T15" fmla="*/ 6 h 40"/>
                  <a:gd name="T16" fmla="*/ 56 w 56"/>
                  <a:gd name="T17" fmla="*/ 0 h 40"/>
                  <a:gd name="T18" fmla="*/ 52 w 56"/>
                  <a:gd name="T19" fmla="*/ 3 h 40"/>
                  <a:gd name="T20" fmla="*/ 44 w 56"/>
                  <a:gd name="T21" fmla="*/ 8 h 40"/>
                  <a:gd name="T22" fmla="*/ 35 w 56"/>
                  <a:gd name="T23" fmla="*/ 12 h 40"/>
                  <a:gd name="T24" fmla="*/ 25 w 56"/>
                  <a:gd name="T25" fmla="*/ 16 h 40"/>
                  <a:gd name="T26" fmla="*/ 16 w 56"/>
                  <a:gd name="T27" fmla="*/ 22 h 40"/>
                  <a:gd name="T28" fmla="*/ 9 w 56"/>
                  <a:gd name="T29" fmla="*/ 28 h 40"/>
                  <a:gd name="T30" fmla="*/ 3 w 56"/>
                  <a:gd name="T31" fmla="*/ 33 h 40"/>
                  <a:gd name="T32" fmla="*/ 0 w 56"/>
                  <a:gd name="T33" fmla="*/ 37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40"/>
                  <a:gd name="T53" fmla="*/ 56 w 56"/>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40">
                    <a:moveTo>
                      <a:pt x="0" y="37"/>
                    </a:moveTo>
                    <a:lnTo>
                      <a:pt x="4" y="40"/>
                    </a:lnTo>
                    <a:lnTo>
                      <a:pt x="10" y="39"/>
                    </a:lnTo>
                    <a:lnTo>
                      <a:pt x="21" y="34"/>
                    </a:lnTo>
                    <a:lnTo>
                      <a:pt x="31" y="28"/>
                    </a:lnTo>
                    <a:lnTo>
                      <a:pt x="40" y="21"/>
                    </a:lnTo>
                    <a:lnTo>
                      <a:pt x="49" y="14"/>
                    </a:lnTo>
                    <a:lnTo>
                      <a:pt x="54" y="6"/>
                    </a:lnTo>
                    <a:lnTo>
                      <a:pt x="56" y="0"/>
                    </a:lnTo>
                    <a:lnTo>
                      <a:pt x="52" y="3"/>
                    </a:lnTo>
                    <a:lnTo>
                      <a:pt x="44" y="8"/>
                    </a:lnTo>
                    <a:lnTo>
                      <a:pt x="35" y="12"/>
                    </a:lnTo>
                    <a:lnTo>
                      <a:pt x="25" y="16"/>
                    </a:lnTo>
                    <a:lnTo>
                      <a:pt x="16" y="22"/>
                    </a:lnTo>
                    <a:lnTo>
                      <a:pt x="9" y="28"/>
                    </a:lnTo>
                    <a:lnTo>
                      <a:pt x="3" y="33"/>
                    </a:lnTo>
                    <a:lnTo>
                      <a:pt x="0" y="3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75" name="Freeform 209"/>
              <p:cNvSpPr>
                <a:spLocks/>
              </p:cNvSpPr>
              <p:nvPr/>
            </p:nvSpPr>
            <p:spPr bwMode="auto">
              <a:xfrm>
                <a:off x="1345" y="2781"/>
                <a:ext cx="8" cy="58"/>
              </a:xfrm>
              <a:custGeom>
                <a:avLst/>
                <a:gdLst>
                  <a:gd name="T0" fmla="*/ 4 w 8"/>
                  <a:gd name="T1" fmla="*/ 0 h 58"/>
                  <a:gd name="T2" fmla="*/ 6 w 8"/>
                  <a:gd name="T3" fmla="*/ 12 h 58"/>
                  <a:gd name="T4" fmla="*/ 7 w 8"/>
                  <a:gd name="T5" fmla="*/ 33 h 58"/>
                  <a:gd name="T6" fmla="*/ 8 w 8"/>
                  <a:gd name="T7" fmla="*/ 50 h 58"/>
                  <a:gd name="T8" fmla="*/ 4 w 8"/>
                  <a:gd name="T9" fmla="*/ 58 h 58"/>
                  <a:gd name="T10" fmla="*/ 0 w 8"/>
                  <a:gd name="T11" fmla="*/ 50 h 58"/>
                  <a:gd name="T12" fmla="*/ 0 w 8"/>
                  <a:gd name="T13" fmla="*/ 33 h 58"/>
                  <a:gd name="T14" fmla="*/ 3 w 8"/>
                  <a:gd name="T15" fmla="*/ 13 h 58"/>
                  <a:gd name="T16" fmla="*/ 4 w 8"/>
                  <a:gd name="T17" fmla="*/ 0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58"/>
                  <a:gd name="T29" fmla="*/ 8 w 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58">
                    <a:moveTo>
                      <a:pt x="4" y="0"/>
                    </a:moveTo>
                    <a:lnTo>
                      <a:pt x="6" y="12"/>
                    </a:lnTo>
                    <a:lnTo>
                      <a:pt x="7" y="33"/>
                    </a:lnTo>
                    <a:lnTo>
                      <a:pt x="8" y="50"/>
                    </a:lnTo>
                    <a:lnTo>
                      <a:pt x="4" y="58"/>
                    </a:lnTo>
                    <a:lnTo>
                      <a:pt x="0" y="50"/>
                    </a:lnTo>
                    <a:lnTo>
                      <a:pt x="0" y="33"/>
                    </a:lnTo>
                    <a:lnTo>
                      <a:pt x="3" y="13"/>
                    </a:lnTo>
                    <a:lnTo>
                      <a:pt x="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76" name="Freeform 210"/>
              <p:cNvSpPr>
                <a:spLocks/>
              </p:cNvSpPr>
              <p:nvPr/>
            </p:nvSpPr>
            <p:spPr bwMode="auto">
              <a:xfrm>
                <a:off x="1355" y="2714"/>
                <a:ext cx="63" cy="82"/>
              </a:xfrm>
              <a:custGeom>
                <a:avLst/>
                <a:gdLst>
                  <a:gd name="T0" fmla="*/ 0 w 63"/>
                  <a:gd name="T1" fmla="*/ 0 h 82"/>
                  <a:gd name="T2" fmla="*/ 4 w 63"/>
                  <a:gd name="T3" fmla="*/ 9 h 82"/>
                  <a:gd name="T4" fmla="*/ 12 w 63"/>
                  <a:gd name="T5" fmla="*/ 23 h 82"/>
                  <a:gd name="T6" fmla="*/ 21 w 63"/>
                  <a:gd name="T7" fmla="*/ 37 h 82"/>
                  <a:gd name="T8" fmla="*/ 31 w 63"/>
                  <a:gd name="T9" fmla="*/ 52 h 82"/>
                  <a:gd name="T10" fmla="*/ 41 w 63"/>
                  <a:gd name="T11" fmla="*/ 66 h 82"/>
                  <a:gd name="T12" fmla="*/ 50 w 63"/>
                  <a:gd name="T13" fmla="*/ 76 h 82"/>
                  <a:gd name="T14" fmla="*/ 59 w 63"/>
                  <a:gd name="T15" fmla="*/ 82 h 82"/>
                  <a:gd name="T16" fmla="*/ 63 w 63"/>
                  <a:gd name="T17" fmla="*/ 80 h 82"/>
                  <a:gd name="T18" fmla="*/ 63 w 63"/>
                  <a:gd name="T19" fmla="*/ 74 h 82"/>
                  <a:gd name="T20" fmla="*/ 59 w 63"/>
                  <a:gd name="T21" fmla="*/ 64 h 82"/>
                  <a:gd name="T22" fmla="*/ 50 w 63"/>
                  <a:gd name="T23" fmla="*/ 54 h 82"/>
                  <a:gd name="T24" fmla="*/ 38 w 63"/>
                  <a:gd name="T25" fmla="*/ 42 h 82"/>
                  <a:gd name="T26" fmla="*/ 27 w 63"/>
                  <a:gd name="T27" fmla="*/ 30 h 82"/>
                  <a:gd name="T28" fmla="*/ 15 w 63"/>
                  <a:gd name="T29" fmla="*/ 18 h 82"/>
                  <a:gd name="T30" fmla="*/ 6 w 63"/>
                  <a:gd name="T31" fmla="*/ 8 h 82"/>
                  <a:gd name="T32" fmla="*/ 0 w 63"/>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2"/>
                  <a:gd name="T53" fmla="*/ 63 w 63"/>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2">
                    <a:moveTo>
                      <a:pt x="0" y="0"/>
                    </a:moveTo>
                    <a:lnTo>
                      <a:pt x="4" y="9"/>
                    </a:lnTo>
                    <a:lnTo>
                      <a:pt x="12" y="23"/>
                    </a:lnTo>
                    <a:lnTo>
                      <a:pt x="21" y="37"/>
                    </a:lnTo>
                    <a:lnTo>
                      <a:pt x="31" y="52"/>
                    </a:lnTo>
                    <a:lnTo>
                      <a:pt x="41" y="66"/>
                    </a:lnTo>
                    <a:lnTo>
                      <a:pt x="50" y="76"/>
                    </a:lnTo>
                    <a:lnTo>
                      <a:pt x="59" y="82"/>
                    </a:lnTo>
                    <a:lnTo>
                      <a:pt x="63" y="80"/>
                    </a:lnTo>
                    <a:lnTo>
                      <a:pt x="63" y="74"/>
                    </a:lnTo>
                    <a:lnTo>
                      <a:pt x="59" y="64"/>
                    </a:lnTo>
                    <a:lnTo>
                      <a:pt x="50" y="54"/>
                    </a:lnTo>
                    <a:lnTo>
                      <a:pt x="38" y="42"/>
                    </a:lnTo>
                    <a:lnTo>
                      <a:pt x="27" y="30"/>
                    </a:lnTo>
                    <a:lnTo>
                      <a:pt x="15" y="18"/>
                    </a:lnTo>
                    <a:lnTo>
                      <a:pt x="6" y="8"/>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77" name="Freeform 211"/>
              <p:cNvSpPr>
                <a:spLocks/>
              </p:cNvSpPr>
              <p:nvPr/>
            </p:nvSpPr>
            <p:spPr bwMode="auto">
              <a:xfrm>
                <a:off x="1353" y="2686"/>
                <a:ext cx="68" cy="74"/>
              </a:xfrm>
              <a:custGeom>
                <a:avLst/>
                <a:gdLst>
                  <a:gd name="T0" fmla="*/ 0 w 68"/>
                  <a:gd name="T1" fmla="*/ 0 h 74"/>
                  <a:gd name="T2" fmla="*/ 6 w 68"/>
                  <a:gd name="T3" fmla="*/ 9 h 74"/>
                  <a:gd name="T4" fmla="*/ 15 w 68"/>
                  <a:gd name="T5" fmla="*/ 23 h 74"/>
                  <a:gd name="T6" fmla="*/ 26 w 68"/>
                  <a:gd name="T7" fmla="*/ 36 h 74"/>
                  <a:gd name="T8" fmla="*/ 37 w 68"/>
                  <a:gd name="T9" fmla="*/ 49 h 74"/>
                  <a:gd name="T10" fmla="*/ 48 w 68"/>
                  <a:gd name="T11" fmla="*/ 61 h 74"/>
                  <a:gd name="T12" fmla="*/ 58 w 68"/>
                  <a:gd name="T13" fmla="*/ 70 h 74"/>
                  <a:gd name="T14" fmla="*/ 65 w 68"/>
                  <a:gd name="T15" fmla="*/ 74 h 74"/>
                  <a:gd name="T16" fmla="*/ 68 w 68"/>
                  <a:gd name="T17" fmla="*/ 73 h 74"/>
                  <a:gd name="T18" fmla="*/ 67 w 68"/>
                  <a:gd name="T19" fmla="*/ 65 h 74"/>
                  <a:gd name="T20" fmla="*/ 60 w 68"/>
                  <a:gd name="T21" fmla="*/ 57 h 74"/>
                  <a:gd name="T22" fmla="*/ 49 w 68"/>
                  <a:gd name="T23" fmla="*/ 46 h 74"/>
                  <a:gd name="T24" fmla="*/ 37 w 68"/>
                  <a:gd name="T25" fmla="*/ 34 h 74"/>
                  <a:gd name="T26" fmla="*/ 26 w 68"/>
                  <a:gd name="T27" fmla="*/ 24 h 74"/>
                  <a:gd name="T28" fmla="*/ 14 w 68"/>
                  <a:gd name="T29" fmla="*/ 14 h 74"/>
                  <a:gd name="T30" fmla="*/ 5 w 68"/>
                  <a:gd name="T31" fmla="*/ 6 h 74"/>
                  <a:gd name="T32" fmla="*/ 0 w 68"/>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74"/>
                  <a:gd name="T53" fmla="*/ 68 w 68"/>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74">
                    <a:moveTo>
                      <a:pt x="0" y="0"/>
                    </a:moveTo>
                    <a:lnTo>
                      <a:pt x="6" y="9"/>
                    </a:lnTo>
                    <a:lnTo>
                      <a:pt x="15" y="23"/>
                    </a:lnTo>
                    <a:lnTo>
                      <a:pt x="26" y="36"/>
                    </a:lnTo>
                    <a:lnTo>
                      <a:pt x="37" y="49"/>
                    </a:lnTo>
                    <a:lnTo>
                      <a:pt x="48" y="61"/>
                    </a:lnTo>
                    <a:lnTo>
                      <a:pt x="58" y="70"/>
                    </a:lnTo>
                    <a:lnTo>
                      <a:pt x="65" y="74"/>
                    </a:lnTo>
                    <a:lnTo>
                      <a:pt x="68" y="73"/>
                    </a:lnTo>
                    <a:lnTo>
                      <a:pt x="67" y="65"/>
                    </a:lnTo>
                    <a:lnTo>
                      <a:pt x="60" y="57"/>
                    </a:lnTo>
                    <a:lnTo>
                      <a:pt x="49" y="46"/>
                    </a:lnTo>
                    <a:lnTo>
                      <a:pt x="37" y="34"/>
                    </a:lnTo>
                    <a:lnTo>
                      <a:pt x="26" y="24"/>
                    </a:lnTo>
                    <a:lnTo>
                      <a:pt x="14" y="14"/>
                    </a:lnTo>
                    <a:lnTo>
                      <a:pt x="5"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78" name="Freeform 212"/>
              <p:cNvSpPr>
                <a:spLocks/>
              </p:cNvSpPr>
              <p:nvPr/>
            </p:nvSpPr>
            <p:spPr bwMode="auto">
              <a:xfrm>
                <a:off x="1353" y="2654"/>
                <a:ext cx="71" cy="65"/>
              </a:xfrm>
              <a:custGeom>
                <a:avLst/>
                <a:gdLst>
                  <a:gd name="T0" fmla="*/ 0 w 71"/>
                  <a:gd name="T1" fmla="*/ 0 h 65"/>
                  <a:gd name="T2" fmla="*/ 8 w 71"/>
                  <a:gd name="T3" fmla="*/ 10 h 65"/>
                  <a:gd name="T4" fmla="*/ 17 w 71"/>
                  <a:gd name="T5" fmla="*/ 22 h 65"/>
                  <a:gd name="T6" fmla="*/ 29 w 71"/>
                  <a:gd name="T7" fmla="*/ 34 h 65"/>
                  <a:gd name="T8" fmla="*/ 40 w 71"/>
                  <a:gd name="T9" fmla="*/ 46 h 65"/>
                  <a:gd name="T10" fmla="*/ 51 w 71"/>
                  <a:gd name="T11" fmla="*/ 56 h 65"/>
                  <a:gd name="T12" fmla="*/ 61 w 71"/>
                  <a:gd name="T13" fmla="*/ 62 h 65"/>
                  <a:gd name="T14" fmla="*/ 68 w 71"/>
                  <a:gd name="T15" fmla="*/ 65 h 65"/>
                  <a:gd name="T16" fmla="*/ 71 w 71"/>
                  <a:gd name="T17" fmla="*/ 63 h 65"/>
                  <a:gd name="T18" fmla="*/ 70 w 71"/>
                  <a:gd name="T19" fmla="*/ 58 h 65"/>
                  <a:gd name="T20" fmla="*/ 62 w 71"/>
                  <a:gd name="T21" fmla="*/ 50 h 65"/>
                  <a:gd name="T22" fmla="*/ 52 w 71"/>
                  <a:gd name="T23" fmla="*/ 41 h 65"/>
                  <a:gd name="T24" fmla="*/ 40 w 71"/>
                  <a:gd name="T25" fmla="*/ 32 h 65"/>
                  <a:gd name="T26" fmla="*/ 27 w 71"/>
                  <a:gd name="T27" fmla="*/ 24 h 65"/>
                  <a:gd name="T28" fmla="*/ 15 w 71"/>
                  <a:gd name="T29" fmla="*/ 15 h 65"/>
                  <a:gd name="T30" fmla="*/ 6 w 71"/>
                  <a:gd name="T31" fmla="*/ 7 h 65"/>
                  <a:gd name="T32" fmla="*/ 0 w 71"/>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65"/>
                  <a:gd name="T53" fmla="*/ 71 w 71"/>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65">
                    <a:moveTo>
                      <a:pt x="0" y="0"/>
                    </a:moveTo>
                    <a:lnTo>
                      <a:pt x="8" y="10"/>
                    </a:lnTo>
                    <a:lnTo>
                      <a:pt x="17" y="22"/>
                    </a:lnTo>
                    <a:lnTo>
                      <a:pt x="29" y="34"/>
                    </a:lnTo>
                    <a:lnTo>
                      <a:pt x="40" y="46"/>
                    </a:lnTo>
                    <a:lnTo>
                      <a:pt x="51" y="56"/>
                    </a:lnTo>
                    <a:lnTo>
                      <a:pt x="61" y="62"/>
                    </a:lnTo>
                    <a:lnTo>
                      <a:pt x="68" y="65"/>
                    </a:lnTo>
                    <a:lnTo>
                      <a:pt x="71" y="63"/>
                    </a:lnTo>
                    <a:lnTo>
                      <a:pt x="70" y="58"/>
                    </a:lnTo>
                    <a:lnTo>
                      <a:pt x="62" y="50"/>
                    </a:lnTo>
                    <a:lnTo>
                      <a:pt x="52" y="41"/>
                    </a:lnTo>
                    <a:lnTo>
                      <a:pt x="40" y="32"/>
                    </a:lnTo>
                    <a:lnTo>
                      <a:pt x="27" y="24"/>
                    </a:lnTo>
                    <a:lnTo>
                      <a:pt x="15" y="15"/>
                    </a:lnTo>
                    <a:lnTo>
                      <a:pt x="6" y="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79" name="Freeform 213"/>
              <p:cNvSpPr>
                <a:spLocks/>
              </p:cNvSpPr>
              <p:nvPr/>
            </p:nvSpPr>
            <p:spPr bwMode="auto">
              <a:xfrm>
                <a:off x="1348" y="2621"/>
                <a:ext cx="67" cy="51"/>
              </a:xfrm>
              <a:custGeom>
                <a:avLst/>
                <a:gdLst>
                  <a:gd name="T0" fmla="*/ 0 w 67"/>
                  <a:gd name="T1" fmla="*/ 0 h 51"/>
                  <a:gd name="T2" fmla="*/ 5 w 67"/>
                  <a:gd name="T3" fmla="*/ 8 h 51"/>
                  <a:gd name="T4" fmla="*/ 14 w 67"/>
                  <a:gd name="T5" fmla="*/ 17 h 51"/>
                  <a:gd name="T6" fmla="*/ 26 w 67"/>
                  <a:gd name="T7" fmla="*/ 27 h 51"/>
                  <a:gd name="T8" fmla="*/ 38 w 67"/>
                  <a:gd name="T9" fmla="*/ 36 h 51"/>
                  <a:gd name="T10" fmla="*/ 48 w 67"/>
                  <a:gd name="T11" fmla="*/ 45 h 51"/>
                  <a:gd name="T12" fmla="*/ 59 w 67"/>
                  <a:gd name="T13" fmla="*/ 49 h 51"/>
                  <a:gd name="T14" fmla="*/ 65 w 67"/>
                  <a:gd name="T15" fmla="*/ 51 h 51"/>
                  <a:gd name="T16" fmla="*/ 67 w 67"/>
                  <a:gd name="T17" fmla="*/ 46 h 51"/>
                  <a:gd name="T18" fmla="*/ 65 w 67"/>
                  <a:gd name="T19" fmla="*/ 39 h 51"/>
                  <a:gd name="T20" fmla="*/ 59 w 67"/>
                  <a:gd name="T21" fmla="*/ 33 h 51"/>
                  <a:gd name="T22" fmla="*/ 50 w 67"/>
                  <a:gd name="T23" fmla="*/ 27 h 51"/>
                  <a:gd name="T24" fmla="*/ 38 w 67"/>
                  <a:gd name="T25" fmla="*/ 21 h 51"/>
                  <a:gd name="T26" fmla="*/ 26 w 67"/>
                  <a:gd name="T27" fmla="*/ 15 h 51"/>
                  <a:gd name="T28" fmla="*/ 16 w 67"/>
                  <a:gd name="T29" fmla="*/ 11 h 51"/>
                  <a:gd name="T30" fmla="*/ 5 w 67"/>
                  <a:gd name="T31" fmla="*/ 5 h 51"/>
                  <a:gd name="T32" fmla="*/ 0 w 67"/>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51"/>
                  <a:gd name="T53" fmla="*/ 67 w 67"/>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51">
                    <a:moveTo>
                      <a:pt x="0" y="0"/>
                    </a:moveTo>
                    <a:lnTo>
                      <a:pt x="5" y="8"/>
                    </a:lnTo>
                    <a:lnTo>
                      <a:pt x="14" y="17"/>
                    </a:lnTo>
                    <a:lnTo>
                      <a:pt x="26" y="27"/>
                    </a:lnTo>
                    <a:lnTo>
                      <a:pt x="38" y="36"/>
                    </a:lnTo>
                    <a:lnTo>
                      <a:pt x="48" y="45"/>
                    </a:lnTo>
                    <a:lnTo>
                      <a:pt x="59" y="49"/>
                    </a:lnTo>
                    <a:lnTo>
                      <a:pt x="65" y="51"/>
                    </a:lnTo>
                    <a:lnTo>
                      <a:pt x="67" y="46"/>
                    </a:lnTo>
                    <a:lnTo>
                      <a:pt x="65" y="39"/>
                    </a:lnTo>
                    <a:lnTo>
                      <a:pt x="59" y="33"/>
                    </a:lnTo>
                    <a:lnTo>
                      <a:pt x="50" y="27"/>
                    </a:lnTo>
                    <a:lnTo>
                      <a:pt x="38" y="21"/>
                    </a:lnTo>
                    <a:lnTo>
                      <a:pt x="26" y="15"/>
                    </a:lnTo>
                    <a:lnTo>
                      <a:pt x="16" y="11"/>
                    </a:lnTo>
                    <a:lnTo>
                      <a:pt x="5" y="5"/>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80" name="Freeform 214"/>
              <p:cNvSpPr>
                <a:spLocks/>
              </p:cNvSpPr>
              <p:nvPr/>
            </p:nvSpPr>
            <p:spPr bwMode="auto">
              <a:xfrm>
                <a:off x="1343" y="2584"/>
                <a:ext cx="67" cy="46"/>
              </a:xfrm>
              <a:custGeom>
                <a:avLst/>
                <a:gdLst>
                  <a:gd name="T0" fmla="*/ 0 w 67"/>
                  <a:gd name="T1" fmla="*/ 0 h 46"/>
                  <a:gd name="T2" fmla="*/ 6 w 67"/>
                  <a:gd name="T3" fmla="*/ 6 h 46"/>
                  <a:gd name="T4" fmla="*/ 16 w 67"/>
                  <a:gd name="T5" fmla="*/ 15 h 46"/>
                  <a:gd name="T6" fmla="*/ 28 w 67"/>
                  <a:gd name="T7" fmla="*/ 24 h 46"/>
                  <a:gd name="T8" fmla="*/ 40 w 67"/>
                  <a:gd name="T9" fmla="*/ 33 h 46"/>
                  <a:gd name="T10" fmla="*/ 50 w 67"/>
                  <a:gd name="T11" fmla="*/ 40 h 46"/>
                  <a:gd name="T12" fmla="*/ 59 w 67"/>
                  <a:gd name="T13" fmla="*/ 45 h 46"/>
                  <a:gd name="T14" fmla="*/ 65 w 67"/>
                  <a:gd name="T15" fmla="*/ 46 h 46"/>
                  <a:gd name="T16" fmla="*/ 67 w 67"/>
                  <a:gd name="T17" fmla="*/ 42 h 46"/>
                  <a:gd name="T18" fmla="*/ 64 w 67"/>
                  <a:gd name="T19" fmla="*/ 34 h 46"/>
                  <a:gd name="T20" fmla="*/ 56 w 67"/>
                  <a:gd name="T21" fmla="*/ 28 h 46"/>
                  <a:gd name="T22" fmla="*/ 46 w 67"/>
                  <a:gd name="T23" fmla="*/ 23 h 46"/>
                  <a:gd name="T24" fmla="*/ 36 w 67"/>
                  <a:gd name="T25" fmla="*/ 17 h 46"/>
                  <a:gd name="T26" fmla="*/ 24 w 67"/>
                  <a:gd name="T27" fmla="*/ 12 h 46"/>
                  <a:gd name="T28" fmla="*/ 13 w 67"/>
                  <a:gd name="T29" fmla="*/ 8 h 46"/>
                  <a:gd name="T30" fmla="*/ 5 w 67"/>
                  <a:gd name="T31" fmla="*/ 3 h 46"/>
                  <a:gd name="T32" fmla="*/ 0 w 67"/>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6"/>
                  <a:gd name="T53" fmla="*/ 67 w 67"/>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6">
                    <a:moveTo>
                      <a:pt x="0" y="0"/>
                    </a:moveTo>
                    <a:lnTo>
                      <a:pt x="6" y="6"/>
                    </a:lnTo>
                    <a:lnTo>
                      <a:pt x="16" y="15"/>
                    </a:lnTo>
                    <a:lnTo>
                      <a:pt x="28" y="24"/>
                    </a:lnTo>
                    <a:lnTo>
                      <a:pt x="40" y="33"/>
                    </a:lnTo>
                    <a:lnTo>
                      <a:pt x="50" y="40"/>
                    </a:lnTo>
                    <a:lnTo>
                      <a:pt x="59" y="45"/>
                    </a:lnTo>
                    <a:lnTo>
                      <a:pt x="65" y="46"/>
                    </a:lnTo>
                    <a:lnTo>
                      <a:pt x="67" y="42"/>
                    </a:lnTo>
                    <a:lnTo>
                      <a:pt x="64" y="34"/>
                    </a:lnTo>
                    <a:lnTo>
                      <a:pt x="56" y="28"/>
                    </a:lnTo>
                    <a:lnTo>
                      <a:pt x="46" y="23"/>
                    </a:lnTo>
                    <a:lnTo>
                      <a:pt x="36" y="17"/>
                    </a:lnTo>
                    <a:lnTo>
                      <a:pt x="24" y="12"/>
                    </a:lnTo>
                    <a:lnTo>
                      <a:pt x="13" y="8"/>
                    </a:lnTo>
                    <a:lnTo>
                      <a:pt x="5"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81" name="Freeform 215"/>
              <p:cNvSpPr>
                <a:spLocks/>
              </p:cNvSpPr>
              <p:nvPr/>
            </p:nvSpPr>
            <p:spPr bwMode="auto">
              <a:xfrm>
                <a:off x="1337" y="2550"/>
                <a:ext cx="58" cy="24"/>
              </a:xfrm>
              <a:custGeom>
                <a:avLst/>
                <a:gdLst>
                  <a:gd name="T0" fmla="*/ 0 w 58"/>
                  <a:gd name="T1" fmla="*/ 0 h 24"/>
                  <a:gd name="T2" fmla="*/ 8 w 58"/>
                  <a:gd name="T3" fmla="*/ 6 h 24"/>
                  <a:gd name="T4" fmla="*/ 16 w 58"/>
                  <a:gd name="T5" fmla="*/ 11 h 24"/>
                  <a:gd name="T6" fmla="*/ 25 w 58"/>
                  <a:gd name="T7" fmla="*/ 17 h 24"/>
                  <a:gd name="T8" fmla="*/ 36 w 58"/>
                  <a:gd name="T9" fmla="*/ 21 h 24"/>
                  <a:gd name="T10" fmla="*/ 45 w 58"/>
                  <a:gd name="T11" fmla="*/ 24 h 24"/>
                  <a:gd name="T12" fmla="*/ 52 w 58"/>
                  <a:gd name="T13" fmla="*/ 24 h 24"/>
                  <a:gd name="T14" fmla="*/ 56 w 58"/>
                  <a:gd name="T15" fmla="*/ 23 h 24"/>
                  <a:gd name="T16" fmla="*/ 58 w 58"/>
                  <a:gd name="T17" fmla="*/ 18 h 24"/>
                  <a:gd name="T18" fmla="*/ 55 w 58"/>
                  <a:gd name="T19" fmla="*/ 12 h 24"/>
                  <a:gd name="T20" fmla="*/ 50 w 58"/>
                  <a:gd name="T21" fmla="*/ 8 h 24"/>
                  <a:gd name="T22" fmla="*/ 43 w 58"/>
                  <a:gd name="T23" fmla="*/ 6 h 24"/>
                  <a:gd name="T24" fmla="*/ 34 w 58"/>
                  <a:gd name="T25" fmla="*/ 5 h 24"/>
                  <a:gd name="T26" fmla="*/ 24 w 58"/>
                  <a:gd name="T27" fmla="*/ 5 h 24"/>
                  <a:gd name="T28" fmla="*/ 15 w 58"/>
                  <a:gd name="T29" fmla="*/ 3 h 24"/>
                  <a:gd name="T30" fmla="*/ 6 w 58"/>
                  <a:gd name="T31" fmla="*/ 2 h 24"/>
                  <a:gd name="T32" fmla="*/ 0 w 5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24"/>
                  <a:gd name="T53" fmla="*/ 58 w 5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24">
                    <a:moveTo>
                      <a:pt x="0" y="0"/>
                    </a:moveTo>
                    <a:lnTo>
                      <a:pt x="8" y="6"/>
                    </a:lnTo>
                    <a:lnTo>
                      <a:pt x="16" y="11"/>
                    </a:lnTo>
                    <a:lnTo>
                      <a:pt x="25" y="17"/>
                    </a:lnTo>
                    <a:lnTo>
                      <a:pt x="36" y="21"/>
                    </a:lnTo>
                    <a:lnTo>
                      <a:pt x="45" y="24"/>
                    </a:lnTo>
                    <a:lnTo>
                      <a:pt x="52" y="24"/>
                    </a:lnTo>
                    <a:lnTo>
                      <a:pt x="56" y="23"/>
                    </a:lnTo>
                    <a:lnTo>
                      <a:pt x="58" y="18"/>
                    </a:lnTo>
                    <a:lnTo>
                      <a:pt x="55" y="12"/>
                    </a:lnTo>
                    <a:lnTo>
                      <a:pt x="50" y="8"/>
                    </a:lnTo>
                    <a:lnTo>
                      <a:pt x="43" y="6"/>
                    </a:lnTo>
                    <a:lnTo>
                      <a:pt x="34" y="5"/>
                    </a:lnTo>
                    <a:lnTo>
                      <a:pt x="24" y="5"/>
                    </a:lnTo>
                    <a:lnTo>
                      <a:pt x="15" y="3"/>
                    </a:lnTo>
                    <a:lnTo>
                      <a:pt x="6" y="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82" name="Freeform 216"/>
              <p:cNvSpPr>
                <a:spLocks/>
              </p:cNvSpPr>
              <p:nvPr/>
            </p:nvSpPr>
            <p:spPr bwMode="auto">
              <a:xfrm>
                <a:off x="1331" y="2524"/>
                <a:ext cx="51" cy="12"/>
              </a:xfrm>
              <a:custGeom>
                <a:avLst/>
                <a:gdLst>
                  <a:gd name="T0" fmla="*/ 0 w 51"/>
                  <a:gd name="T1" fmla="*/ 0 h 12"/>
                  <a:gd name="T2" fmla="*/ 6 w 51"/>
                  <a:gd name="T3" fmla="*/ 1 h 12"/>
                  <a:gd name="T4" fmla="*/ 12 w 51"/>
                  <a:gd name="T5" fmla="*/ 4 h 12"/>
                  <a:gd name="T6" fmla="*/ 21 w 51"/>
                  <a:gd name="T7" fmla="*/ 7 h 12"/>
                  <a:gd name="T8" fmla="*/ 30 w 51"/>
                  <a:gd name="T9" fmla="*/ 10 h 12"/>
                  <a:gd name="T10" fmla="*/ 39 w 51"/>
                  <a:gd name="T11" fmla="*/ 12 h 12"/>
                  <a:gd name="T12" fmla="*/ 45 w 51"/>
                  <a:gd name="T13" fmla="*/ 12 h 12"/>
                  <a:gd name="T14" fmla="*/ 49 w 51"/>
                  <a:gd name="T15" fmla="*/ 10 h 12"/>
                  <a:gd name="T16" fmla="*/ 51 w 51"/>
                  <a:gd name="T17" fmla="*/ 6 h 12"/>
                  <a:gd name="T18" fmla="*/ 48 w 51"/>
                  <a:gd name="T19" fmla="*/ 1 h 12"/>
                  <a:gd name="T20" fmla="*/ 43 w 51"/>
                  <a:gd name="T21" fmla="*/ 0 h 12"/>
                  <a:gd name="T22" fmla="*/ 37 w 51"/>
                  <a:gd name="T23" fmla="*/ 0 h 12"/>
                  <a:gd name="T24" fmla="*/ 30 w 51"/>
                  <a:gd name="T25" fmla="*/ 0 h 12"/>
                  <a:gd name="T26" fmla="*/ 22 w 51"/>
                  <a:gd name="T27" fmla="*/ 1 h 12"/>
                  <a:gd name="T28" fmla="*/ 14 w 51"/>
                  <a:gd name="T29" fmla="*/ 1 h 12"/>
                  <a:gd name="T30" fmla="*/ 6 w 51"/>
                  <a:gd name="T31" fmla="*/ 1 h 12"/>
                  <a:gd name="T32" fmla="*/ 0 w 5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0" y="0"/>
                    </a:moveTo>
                    <a:lnTo>
                      <a:pt x="6" y="1"/>
                    </a:lnTo>
                    <a:lnTo>
                      <a:pt x="12" y="4"/>
                    </a:lnTo>
                    <a:lnTo>
                      <a:pt x="21" y="7"/>
                    </a:lnTo>
                    <a:lnTo>
                      <a:pt x="30" y="10"/>
                    </a:lnTo>
                    <a:lnTo>
                      <a:pt x="39" y="12"/>
                    </a:lnTo>
                    <a:lnTo>
                      <a:pt x="45" y="12"/>
                    </a:lnTo>
                    <a:lnTo>
                      <a:pt x="49" y="10"/>
                    </a:lnTo>
                    <a:lnTo>
                      <a:pt x="51" y="6"/>
                    </a:lnTo>
                    <a:lnTo>
                      <a:pt x="48" y="1"/>
                    </a:lnTo>
                    <a:lnTo>
                      <a:pt x="43" y="0"/>
                    </a:lnTo>
                    <a:lnTo>
                      <a:pt x="37" y="0"/>
                    </a:lnTo>
                    <a:lnTo>
                      <a:pt x="30" y="0"/>
                    </a:lnTo>
                    <a:lnTo>
                      <a:pt x="22" y="1"/>
                    </a:lnTo>
                    <a:lnTo>
                      <a:pt x="14" y="1"/>
                    </a:lnTo>
                    <a:lnTo>
                      <a:pt x="6" y="1"/>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83" name="Freeform 217"/>
              <p:cNvSpPr>
                <a:spLocks/>
              </p:cNvSpPr>
              <p:nvPr/>
            </p:nvSpPr>
            <p:spPr bwMode="auto">
              <a:xfrm>
                <a:off x="1322" y="2491"/>
                <a:ext cx="51" cy="15"/>
              </a:xfrm>
              <a:custGeom>
                <a:avLst/>
                <a:gdLst>
                  <a:gd name="T0" fmla="*/ 0 w 51"/>
                  <a:gd name="T1" fmla="*/ 8 h 15"/>
                  <a:gd name="T2" fmla="*/ 5 w 51"/>
                  <a:gd name="T3" fmla="*/ 11 h 15"/>
                  <a:gd name="T4" fmla="*/ 12 w 51"/>
                  <a:gd name="T5" fmla="*/ 12 h 15"/>
                  <a:gd name="T6" fmla="*/ 20 w 51"/>
                  <a:gd name="T7" fmla="*/ 14 h 15"/>
                  <a:gd name="T8" fmla="*/ 29 w 51"/>
                  <a:gd name="T9" fmla="*/ 15 h 15"/>
                  <a:gd name="T10" fmla="*/ 36 w 51"/>
                  <a:gd name="T11" fmla="*/ 14 h 15"/>
                  <a:gd name="T12" fmla="*/ 43 w 51"/>
                  <a:gd name="T13" fmla="*/ 12 h 15"/>
                  <a:gd name="T14" fmla="*/ 48 w 51"/>
                  <a:gd name="T15" fmla="*/ 9 h 15"/>
                  <a:gd name="T16" fmla="*/ 51 w 51"/>
                  <a:gd name="T17" fmla="*/ 5 h 15"/>
                  <a:gd name="T18" fmla="*/ 49 w 51"/>
                  <a:gd name="T19" fmla="*/ 2 h 15"/>
                  <a:gd name="T20" fmla="*/ 46 w 51"/>
                  <a:gd name="T21" fmla="*/ 0 h 15"/>
                  <a:gd name="T22" fmla="*/ 40 w 51"/>
                  <a:gd name="T23" fmla="*/ 0 h 15"/>
                  <a:gd name="T24" fmla="*/ 33 w 51"/>
                  <a:gd name="T25" fmla="*/ 2 h 15"/>
                  <a:gd name="T26" fmla="*/ 24 w 51"/>
                  <a:gd name="T27" fmla="*/ 3 h 15"/>
                  <a:gd name="T28" fmla="*/ 17 w 51"/>
                  <a:gd name="T29" fmla="*/ 6 h 15"/>
                  <a:gd name="T30" fmla="*/ 8 w 51"/>
                  <a:gd name="T31" fmla="*/ 8 h 15"/>
                  <a:gd name="T32" fmla="*/ 0 w 51"/>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5"/>
                  <a:gd name="T53" fmla="*/ 51 w 5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5">
                    <a:moveTo>
                      <a:pt x="0" y="8"/>
                    </a:moveTo>
                    <a:lnTo>
                      <a:pt x="5" y="11"/>
                    </a:lnTo>
                    <a:lnTo>
                      <a:pt x="12" y="12"/>
                    </a:lnTo>
                    <a:lnTo>
                      <a:pt x="20" y="14"/>
                    </a:lnTo>
                    <a:lnTo>
                      <a:pt x="29" y="15"/>
                    </a:lnTo>
                    <a:lnTo>
                      <a:pt x="36" y="14"/>
                    </a:lnTo>
                    <a:lnTo>
                      <a:pt x="43" y="12"/>
                    </a:lnTo>
                    <a:lnTo>
                      <a:pt x="48" y="9"/>
                    </a:lnTo>
                    <a:lnTo>
                      <a:pt x="51" y="5"/>
                    </a:lnTo>
                    <a:lnTo>
                      <a:pt x="49" y="2"/>
                    </a:lnTo>
                    <a:lnTo>
                      <a:pt x="46" y="0"/>
                    </a:lnTo>
                    <a:lnTo>
                      <a:pt x="40" y="0"/>
                    </a:lnTo>
                    <a:lnTo>
                      <a:pt x="33" y="2"/>
                    </a:lnTo>
                    <a:lnTo>
                      <a:pt x="24" y="3"/>
                    </a:lnTo>
                    <a:lnTo>
                      <a:pt x="17" y="6"/>
                    </a:lnTo>
                    <a:lnTo>
                      <a:pt x="8" y="8"/>
                    </a:lnTo>
                    <a:lnTo>
                      <a:pt x="0" y="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84" name="Freeform 218"/>
              <p:cNvSpPr>
                <a:spLocks/>
              </p:cNvSpPr>
              <p:nvPr/>
            </p:nvSpPr>
            <p:spPr bwMode="auto">
              <a:xfrm>
                <a:off x="1297" y="2447"/>
                <a:ext cx="55" cy="15"/>
              </a:xfrm>
              <a:custGeom>
                <a:avLst/>
                <a:gdLst>
                  <a:gd name="T0" fmla="*/ 0 w 55"/>
                  <a:gd name="T1" fmla="*/ 3 h 15"/>
                  <a:gd name="T2" fmla="*/ 5 w 55"/>
                  <a:gd name="T3" fmla="*/ 4 h 15"/>
                  <a:gd name="T4" fmla="*/ 12 w 55"/>
                  <a:gd name="T5" fmla="*/ 7 h 15"/>
                  <a:gd name="T6" fmla="*/ 20 w 55"/>
                  <a:gd name="T7" fmla="*/ 10 h 15"/>
                  <a:gd name="T8" fmla="*/ 28 w 55"/>
                  <a:gd name="T9" fmla="*/ 13 h 15"/>
                  <a:gd name="T10" fmla="*/ 36 w 55"/>
                  <a:gd name="T11" fmla="*/ 15 h 15"/>
                  <a:gd name="T12" fmla="*/ 43 w 55"/>
                  <a:gd name="T13" fmla="*/ 15 h 15"/>
                  <a:gd name="T14" fmla="*/ 51 w 55"/>
                  <a:gd name="T15" fmla="*/ 13 h 15"/>
                  <a:gd name="T16" fmla="*/ 55 w 55"/>
                  <a:gd name="T17" fmla="*/ 10 h 15"/>
                  <a:gd name="T18" fmla="*/ 55 w 55"/>
                  <a:gd name="T19" fmla="*/ 6 h 15"/>
                  <a:gd name="T20" fmla="*/ 52 w 55"/>
                  <a:gd name="T21" fmla="*/ 3 h 15"/>
                  <a:gd name="T22" fmla="*/ 45 w 55"/>
                  <a:gd name="T23" fmla="*/ 1 h 15"/>
                  <a:gd name="T24" fmla="*/ 34 w 55"/>
                  <a:gd name="T25" fmla="*/ 0 h 15"/>
                  <a:gd name="T26" fmla="*/ 24 w 55"/>
                  <a:gd name="T27" fmla="*/ 1 h 15"/>
                  <a:gd name="T28" fmla="*/ 14 w 55"/>
                  <a:gd name="T29" fmla="*/ 1 h 15"/>
                  <a:gd name="T30" fmla="*/ 6 w 55"/>
                  <a:gd name="T31" fmla="*/ 3 h 15"/>
                  <a:gd name="T32" fmla="*/ 0 w 55"/>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5"/>
                  <a:gd name="T53" fmla="*/ 55 w 5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5">
                    <a:moveTo>
                      <a:pt x="0" y="3"/>
                    </a:moveTo>
                    <a:lnTo>
                      <a:pt x="5" y="4"/>
                    </a:lnTo>
                    <a:lnTo>
                      <a:pt x="12" y="7"/>
                    </a:lnTo>
                    <a:lnTo>
                      <a:pt x="20" y="10"/>
                    </a:lnTo>
                    <a:lnTo>
                      <a:pt x="28" y="13"/>
                    </a:lnTo>
                    <a:lnTo>
                      <a:pt x="36" y="15"/>
                    </a:lnTo>
                    <a:lnTo>
                      <a:pt x="43" y="15"/>
                    </a:lnTo>
                    <a:lnTo>
                      <a:pt x="51" y="13"/>
                    </a:lnTo>
                    <a:lnTo>
                      <a:pt x="55" y="10"/>
                    </a:lnTo>
                    <a:lnTo>
                      <a:pt x="55" y="6"/>
                    </a:lnTo>
                    <a:lnTo>
                      <a:pt x="52" y="3"/>
                    </a:lnTo>
                    <a:lnTo>
                      <a:pt x="45" y="1"/>
                    </a:lnTo>
                    <a:lnTo>
                      <a:pt x="34" y="0"/>
                    </a:lnTo>
                    <a:lnTo>
                      <a:pt x="24" y="1"/>
                    </a:lnTo>
                    <a:lnTo>
                      <a:pt x="14" y="1"/>
                    </a:lnTo>
                    <a:lnTo>
                      <a:pt x="6" y="3"/>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85" name="Freeform 219"/>
              <p:cNvSpPr>
                <a:spLocks/>
              </p:cNvSpPr>
              <p:nvPr/>
            </p:nvSpPr>
            <p:spPr bwMode="auto">
              <a:xfrm>
                <a:off x="1353" y="2746"/>
                <a:ext cx="52" cy="84"/>
              </a:xfrm>
              <a:custGeom>
                <a:avLst/>
                <a:gdLst>
                  <a:gd name="T0" fmla="*/ 52 w 52"/>
                  <a:gd name="T1" fmla="*/ 81 h 84"/>
                  <a:gd name="T2" fmla="*/ 51 w 52"/>
                  <a:gd name="T3" fmla="*/ 76 h 84"/>
                  <a:gd name="T4" fmla="*/ 45 w 52"/>
                  <a:gd name="T5" fmla="*/ 69 h 84"/>
                  <a:gd name="T6" fmla="*/ 37 w 52"/>
                  <a:gd name="T7" fmla="*/ 59 h 84"/>
                  <a:gd name="T8" fmla="*/ 29 w 52"/>
                  <a:gd name="T9" fmla="*/ 47 h 84"/>
                  <a:gd name="T10" fmla="*/ 18 w 52"/>
                  <a:gd name="T11" fmla="*/ 35 h 84"/>
                  <a:gd name="T12" fmla="*/ 9 w 52"/>
                  <a:gd name="T13" fmla="*/ 22 h 84"/>
                  <a:gd name="T14" fmla="*/ 3 w 52"/>
                  <a:gd name="T15" fmla="*/ 10 h 84"/>
                  <a:gd name="T16" fmla="*/ 0 w 52"/>
                  <a:gd name="T17" fmla="*/ 0 h 84"/>
                  <a:gd name="T18" fmla="*/ 3 w 52"/>
                  <a:gd name="T19" fmla="*/ 13 h 84"/>
                  <a:gd name="T20" fmla="*/ 9 w 52"/>
                  <a:gd name="T21" fmla="*/ 28 h 84"/>
                  <a:gd name="T22" fmla="*/ 18 w 52"/>
                  <a:gd name="T23" fmla="*/ 44 h 84"/>
                  <a:gd name="T24" fmla="*/ 26 w 52"/>
                  <a:gd name="T25" fmla="*/ 59 h 84"/>
                  <a:gd name="T26" fmla="*/ 34 w 52"/>
                  <a:gd name="T27" fmla="*/ 70 h 84"/>
                  <a:gd name="T28" fmla="*/ 42 w 52"/>
                  <a:gd name="T29" fmla="*/ 79 h 84"/>
                  <a:gd name="T30" fmla="*/ 48 w 52"/>
                  <a:gd name="T31" fmla="*/ 84 h 84"/>
                  <a:gd name="T32" fmla="*/ 52 w 52"/>
                  <a:gd name="T33" fmla="*/ 81 h 8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4"/>
                  <a:gd name="T53" fmla="*/ 52 w 52"/>
                  <a:gd name="T54" fmla="*/ 84 h 8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4">
                    <a:moveTo>
                      <a:pt x="52" y="81"/>
                    </a:moveTo>
                    <a:lnTo>
                      <a:pt x="51" y="76"/>
                    </a:lnTo>
                    <a:lnTo>
                      <a:pt x="45" y="69"/>
                    </a:lnTo>
                    <a:lnTo>
                      <a:pt x="37" y="59"/>
                    </a:lnTo>
                    <a:lnTo>
                      <a:pt x="29" y="47"/>
                    </a:lnTo>
                    <a:lnTo>
                      <a:pt x="18" y="35"/>
                    </a:lnTo>
                    <a:lnTo>
                      <a:pt x="9" y="22"/>
                    </a:lnTo>
                    <a:lnTo>
                      <a:pt x="3" y="10"/>
                    </a:lnTo>
                    <a:lnTo>
                      <a:pt x="0" y="0"/>
                    </a:lnTo>
                    <a:lnTo>
                      <a:pt x="3" y="13"/>
                    </a:lnTo>
                    <a:lnTo>
                      <a:pt x="9" y="28"/>
                    </a:lnTo>
                    <a:lnTo>
                      <a:pt x="18" y="44"/>
                    </a:lnTo>
                    <a:lnTo>
                      <a:pt x="26" y="59"/>
                    </a:lnTo>
                    <a:lnTo>
                      <a:pt x="34" y="70"/>
                    </a:lnTo>
                    <a:lnTo>
                      <a:pt x="42" y="79"/>
                    </a:lnTo>
                    <a:lnTo>
                      <a:pt x="48" y="84"/>
                    </a:lnTo>
                    <a:lnTo>
                      <a:pt x="52" y="8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86" name="Freeform 220"/>
              <p:cNvSpPr>
                <a:spLocks/>
              </p:cNvSpPr>
              <p:nvPr/>
            </p:nvSpPr>
            <p:spPr bwMode="auto">
              <a:xfrm>
                <a:off x="1349" y="2781"/>
                <a:ext cx="33" cy="61"/>
              </a:xfrm>
              <a:custGeom>
                <a:avLst/>
                <a:gdLst>
                  <a:gd name="T0" fmla="*/ 0 w 33"/>
                  <a:gd name="T1" fmla="*/ 0 h 61"/>
                  <a:gd name="T2" fmla="*/ 7 w 33"/>
                  <a:gd name="T3" fmla="*/ 19 h 61"/>
                  <a:gd name="T4" fmla="*/ 18 w 33"/>
                  <a:gd name="T5" fmla="*/ 40 h 61"/>
                  <a:gd name="T6" fmla="*/ 27 w 33"/>
                  <a:gd name="T7" fmla="*/ 58 h 61"/>
                  <a:gd name="T8" fmla="*/ 33 w 33"/>
                  <a:gd name="T9" fmla="*/ 61 h 61"/>
                  <a:gd name="T10" fmla="*/ 30 w 33"/>
                  <a:gd name="T11" fmla="*/ 49 h 61"/>
                  <a:gd name="T12" fmla="*/ 21 w 33"/>
                  <a:gd name="T13" fmla="*/ 31 h 61"/>
                  <a:gd name="T14" fmla="*/ 9 w 33"/>
                  <a:gd name="T15" fmla="*/ 13 h 61"/>
                  <a:gd name="T16" fmla="*/ 0 w 33"/>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1"/>
                  <a:gd name="T29" fmla="*/ 33 w 33"/>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1">
                    <a:moveTo>
                      <a:pt x="0" y="0"/>
                    </a:moveTo>
                    <a:lnTo>
                      <a:pt x="7" y="19"/>
                    </a:lnTo>
                    <a:lnTo>
                      <a:pt x="18" y="40"/>
                    </a:lnTo>
                    <a:lnTo>
                      <a:pt x="27" y="58"/>
                    </a:lnTo>
                    <a:lnTo>
                      <a:pt x="33" y="61"/>
                    </a:lnTo>
                    <a:lnTo>
                      <a:pt x="30" y="49"/>
                    </a:lnTo>
                    <a:lnTo>
                      <a:pt x="21" y="31"/>
                    </a:lnTo>
                    <a:lnTo>
                      <a:pt x="9" y="1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87" name="Freeform 221"/>
              <p:cNvSpPr>
                <a:spLocks/>
              </p:cNvSpPr>
              <p:nvPr/>
            </p:nvSpPr>
            <p:spPr bwMode="auto">
              <a:xfrm>
                <a:off x="1110" y="2296"/>
                <a:ext cx="88" cy="322"/>
              </a:xfrm>
              <a:custGeom>
                <a:avLst/>
                <a:gdLst>
                  <a:gd name="T0" fmla="*/ 77 w 88"/>
                  <a:gd name="T1" fmla="*/ 0 h 322"/>
                  <a:gd name="T2" fmla="*/ 80 w 88"/>
                  <a:gd name="T3" fmla="*/ 0 h 322"/>
                  <a:gd name="T4" fmla="*/ 83 w 88"/>
                  <a:gd name="T5" fmla="*/ 0 h 322"/>
                  <a:gd name="T6" fmla="*/ 86 w 88"/>
                  <a:gd name="T7" fmla="*/ 2 h 322"/>
                  <a:gd name="T8" fmla="*/ 88 w 88"/>
                  <a:gd name="T9" fmla="*/ 2 h 322"/>
                  <a:gd name="T10" fmla="*/ 54 w 88"/>
                  <a:gd name="T11" fmla="*/ 42 h 322"/>
                  <a:gd name="T12" fmla="*/ 32 w 88"/>
                  <a:gd name="T13" fmla="*/ 84 h 322"/>
                  <a:gd name="T14" fmla="*/ 18 w 88"/>
                  <a:gd name="T15" fmla="*/ 129 h 322"/>
                  <a:gd name="T16" fmla="*/ 12 w 88"/>
                  <a:gd name="T17" fmla="*/ 173 h 322"/>
                  <a:gd name="T18" fmla="*/ 10 w 88"/>
                  <a:gd name="T19" fmla="*/ 216 h 322"/>
                  <a:gd name="T20" fmla="*/ 13 w 88"/>
                  <a:gd name="T21" fmla="*/ 256 h 322"/>
                  <a:gd name="T22" fmla="*/ 19 w 88"/>
                  <a:gd name="T23" fmla="*/ 291 h 322"/>
                  <a:gd name="T24" fmla="*/ 23 w 88"/>
                  <a:gd name="T25" fmla="*/ 322 h 322"/>
                  <a:gd name="T26" fmla="*/ 12 w 88"/>
                  <a:gd name="T27" fmla="*/ 297 h 322"/>
                  <a:gd name="T28" fmla="*/ 3 w 88"/>
                  <a:gd name="T29" fmla="*/ 260 h 322"/>
                  <a:gd name="T30" fmla="*/ 0 w 88"/>
                  <a:gd name="T31" fmla="*/ 215 h 322"/>
                  <a:gd name="T32" fmla="*/ 3 w 88"/>
                  <a:gd name="T33" fmla="*/ 164 h 322"/>
                  <a:gd name="T34" fmla="*/ 12 w 88"/>
                  <a:gd name="T35" fmla="*/ 114 h 322"/>
                  <a:gd name="T36" fmla="*/ 26 w 88"/>
                  <a:gd name="T37" fmla="*/ 67 h 322"/>
                  <a:gd name="T38" fmla="*/ 47 w 88"/>
                  <a:gd name="T39" fmla="*/ 28 h 322"/>
                  <a:gd name="T40" fmla="*/ 77 w 88"/>
                  <a:gd name="T41" fmla="*/ 0 h 3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8"/>
                  <a:gd name="T64" fmla="*/ 0 h 322"/>
                  <a:gd name="T65" fmla="*/ 88 w 88"/>
                  <a:gd name="T66" fmla="*/ 322 h 3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8" h="322">
                    <a:moveTo>
                      <a:pt x="77" y="0"/>
                    </a:moveTo>
                    <a:lnTo>
                      <a:pt x="80" y="0"/>
                    </a:lnTo>
                    <a:lnTo>
                      <a:pt x="83" y="0"/>
                    </a:lnTo>
                    <a:lnTo>
                      <a:pt x="86" y="2"/>
                    </a:lnTo>
                    <a:lnTo>
                      <a:pt x="88" y="2"/>
                    </a:lnTo>
                    <a:lnTo>
                      <a:pt x="54" y="42"/>
                    </a:lnTo>
                    <a:lnTo>
                      <a:pt x="32" y="84"/>
                    </a:lnTo>
                    <a:lnTo>
                      <a:pt x="18" y="129"/>
                    </a:lnTo>
                    <a:lnTo>
                      <a:pt x="12" y="173"/>
                    </a:lnTo>
                    <a:lnTo>
                      <a:pt x="10" y="216"/>
                    </a:lnTo>
                    <a:lnTo>
                      <a:pt x="13" y="256"/>
                    </a:lnTo>
                    <a:lnTo>
                      <a:pt x="19" y="291"/>
                    </a:lnTo>
                    <a:lnTo>
                      <a:pt x="23" y="322"/>
                    </a:lnTo>
                    <a:lnTo>
                      <a:pt x="12" y="297"/>
                    </a:lnTo>
                    <a:lnTo>
                      <a:pt x="3" y="260"/>
                    </a:lnTo>
                    <a:lnTo>
                      <a:pt x="0" y="215"/>
                    </a:lnTo>
                    <a:lnTo>
                      <a:pt x="3" y="164"/>
                    </a:lnTo>
                    <a:lnTo>
                      <a:pt x="12" y="114"/>
                    </a:lnTo>
                    <a:lnTo>
                      <a:pt x="26" y="67"/>
                    </a:lnTo>
                    <a:lnTo>
                      <a:pt x="47" y="28"/>
                    </a:lnTo>
                    <a:lnTo>
                      <a:pt x="7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88" name="Freeform 222"/>
              <p:cNvSpPr>
                <a:spLocks/>
              </p:cNvSpPr>
              <p:nvPr/>
            </p:nvSpPr>
            <p:spPr bwMode="auto">
              <a:xfrm>
                <a:off x="1120" y="2567"/>
                <a:ext cx="64" cy="43"/>
              </a:xfrm>
              <a:custGeom>
                <a:avLst/>
                <a:gdLst>
                  <a:gd name="T0" fmla="*/ 0 w 64"/>
                  <a:gd name="T1" fmla="*/ 0 h 43"/>
                  <a:gd name="T2" fmla="*/ 6 w 64"/>
                  <a:gd name="T3" fmla="*/ 9 h 43"/>
                  <a:gd name="T4" fmla="*/ 15 w 64"/>
                  <a:gd name="T5" fmla="*/ 17 h 43"/>
                  <a:gd name="T6" fmla="*/ 24 w 64"/>
                  <a:gd name="T7" fmla="*/ 25 h 43"/>
                  <a:gd name="T8" fmla="*/ 34 w 64"/>
                  <a:gd name="T9" fmla="*/ 32 h 43"/>
                  <a:gd name="T10" fmla="*/ 44 w 64"/>
                  <a:gd name="T11" fmla="*/ 38 h 43"/>
                  <a:gd name="T12" fmla="*/ 53 w 64"/>
                  <a:gd name="T13" fmla="*/ 41 h 43"/>
                  <a:gd name="T14" fmla="*/ 61 w 64"/>
                  <a:gd name="T15" fmla="*/ 43 h 43"/>
                  <a:gd name="T16" fmla="*/ 64 w 64"/>
                  <a:gd name="T17" fmla="*/ 41 h 43"/>
                  <a:gd name="T18" fmla="*/ 64 w 64"/>
                  <a:gd name="T19" fmla="*/ 38 h 43"/>
                  <a:gd name="T20" fmla="*/ 58 w 64"/>
                  <a:gd name="T21" fmla="*/ 34 h 43"/>
                  <a:gd name="T22" fmla="*/ 50 w 64"/>
                  <a:gd name="T23" fmla="*/ 29 h 43"/>
                  <a:gd name="T24" fmla="*/ 42 w 64"/>
                  <a:gd name="T25" fmla="*/ 25 h 43"/>
                  <a:gd name="T26" fmla="*/ 30 w 64"/>
                  <a:gd name="T27" fmla="*/ 19 h 43"/>
                  <a:gd name="T28" fmla="*/ 19 w 64"/>
                  <a:gd name="T29" fmla="*/ 13 h 43"/>
                  <a:gd name="T30" fmla="*/ 9 w 64"/>
                  <a:gd name="T31" fmla="*/ 7 h 43"/>
                  <a:gd name="T32" fmla="*/ 0 w 64"/>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43"/>
                  <a:gd name="T53" fmla="*/ 64 w 64"/>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43">
                    <a:moveTo>
                      <a:pt x="0" y="0"/>
                    </a:moveTo>
                    <a:lnTo>
                      <a:pt x="6" y="9"/>
                    </a:lnTo>
                    <a:lnTo>
                      <a:pt x="15" y="17"/>
                    </a:lnTo>
                    <a:lnTo>
                      <a:pt x="24" y="25"/>
                    </a:lnTo>
                    <a:lnTo>
                      <a:pt x="34" y="32"/>
                    </a:lnTo>
                    <a:lnTo>
                      <a:pt x="44" y="38"/>
                    </a:lnTo>
                    <a:lnTo>
                      <a:pt x="53" y="41"/>
                    </a:lnTo>
                    <a:lnTo>
                      <a:pt x="61" y="43"/>
                    </a:lnTo>
                    <a:lnTo>
                      <a:pt x="64" y="41"/>
                    </a:lnTo>
                    <a:lnTo>
                      <a:pt x="64" y="38"/>
                    </a:lnTo>
                    <a:lnTo>
                      <a:pt x="58" y="34"/>
                    </a:lnTo>
                    <a:lnTo>
                      <a:pt x="50" y="29"/>
                    </a:lnTo>
                    <a:lnTo>
                      <a:pt x="42" y="25"/>
                    </a:lnTo>
                    <a:lnTo>
                      <a:pt x="30" y="19"/>
                    </a:lnTo>
                    <a:lnTo>
                      <a:pt x="19" y="13"/>
                    </a:lnTo>
                    <a:lnTo>
                      <a:pt x="9" y="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89" name="Freeform 223"/>
              <p:cNvSpPr>
                <a:spLocks/>
              </p:cNvSpPr>
              <p:nvPr/>
            </p:nvSpPr>
            <p:spPr bwMode="auto">
              <a:xfrm>
                <a:off x="1117" y="2536"/>
                <a:ext cx="76" cy="63"/>
              </a:xfrm>
              <a:custGeom>
                <a:avLst/>
                <a:gdLst>
                  <a:gd name="T0" fmla="*/ 76 w 76"/>
                  <a:gd name="T1" fmla="*/ 63 h 63"/>
                  <a:gd name="T2" fmla="*/ 71 w 76"/>
                  <a:gd name="T3" fmla="*/ 63 h 63"/>
                  <a:gd name="T4" fmla="*/ 64 w 76"/>
                  <a:gd name="T5" fmla="*/ 60 h 63"/>
                  <a:gd name="T6" fmla="*/ 53 w 76"/>
                  <a:gd name="T7" fmla="*/ 54 h 63"/>
                  <a:gd name="T8" fmla="*/ 40 w 76"/>
                  <a:gd name="T9" fmla="*/ 47 h 63"/>
                  <a:gd name="T10" fmla="*/ 27 w 76"/>
                  <a:gd name="T11" fmla="*/ 37 h 63"/>
                  <a:gd name="T12" fmla="*/ 15 w 76"/>
                  <a:gd name="T13" fmla="*/ 25 h 63"/>
                  <a:gd name="T14" fmla="*/ 6 w 76"/>
                  <a:gd name="T15" fmla="*/ 13 h 63"/>
                  <a:gd name="T16" fmla="*/ 0 w 76"/>
                  <a:gd name="T17" fmla="*/ 0 h 63"/>
                  <a:gd name="T18" fmla="*/ 8 w 76"/>
                  <a:gd name="T19" fmla="*/ 7 h 63"/>
                  <a:gd name="T20" fmla="*/ 19 w 76"/>
                  <a:gd name="T21" fmla="*/ 16 h 63"/>
                  <a:gd name="T22" fmla="*/ 33 w 76"/>
                  <a:gd name="T23" fmla="*/ 26 h 63"/>
                  <a:gd name="T24" fmla="*/ 46 w 76"/>
                  <a:gd name="T25" fmla="*/ 35 h 63"/>
                  <a:gd name="T26" fmla="*/ 58 w 76"/>
                  <a:gd name="T27" fmla="*/ 44 h 63"/>
                  <a:gd name="T28" fmla="*/ 68 w 76"/>
                  <a:gd name="T29" fmla="*/ 53 h 63"/>
                  <a:gd name="T30" fmla="*/ 74 w 76"/>
                  <a:gd name="T31" fmla="*/ 59 h 63"/>
                  <a:gd name="T32" fmla="*/ 76 w 76"/>
                  <a:gd name="T33" fmla="*/ 63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63"/>
                  <a:gd name="T53" fmla="*/ 76 w 76"/>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63">
                    <a:moveTo>
                      <a:pt x="76" y="63"/>
                    </a:moveTo>
                    <a:lnTo>
                      <a:pt x="71" y="63"/>
                    </a:lnTo>
                    <a:lnTo>
                      <a:pt x="64" y="60"/>
                    </a:lnTo>
                    <a:lnTo>
                      <a:pt x="53" y="54"/>
                    </a:lnTo>
                    <a:lnTo>
                      <a:pt x="40" y="47"/>
                    </a:lnTo>
                    <a:lnTo>
                      <a:pt x="27" y="37"/>
                    </a:lnTo>
                    <a:lnTo>
                      <a:pt x="15" y="25"/>
                    </a:lnTo>
                    <a:lnTo>
                      <a:pt x="6" y="13"/>
                    </a:lnTo>
                    <a:lnTo>
                      <a:pt x="0" y="0"/>
                    </a:lnTo>
                    <a:lnTo>
                      <a:pt x="8" y="7"/>
                    </a:lnTo>
                    <a:lnTo>
                      <a:pt x="19" y="16"/>
                    </a:lnTo>
                    <a:lnTo>
                      <a:pt x="33" y="26"/>
                    </a:lnTo>
                    <a:lnTo>
                      <a:pt x="46" y="35"/>
                    </a:lnTo>
                    <a:lnTo>
                      <a:pt x="58" y="44"/>
                    </a:lnTo>
                    <a:lnTo>
                      <a:pt x="68" y="53"/>
                    </a:lnTo>
                    <a:lnTo>
                      <a:pt x="74" y="59"/>
                    </a:lnTo>
                    <a:lnTo>
                      <a:pt x="76" y="6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90" name="Freeform 224"/>
              <p:cNvSpPr>
                <a:spLocks/>
              </p:cNvSpPr>
              <p:nvPr/>
            </p:nvSpPr>
            <p:spPr bwMode="auto">
              <a:xfrm>
                <a:off x="1114" y="2475"/>
                <a:ext cx="90" cy="83"/>
              </a:xfrm>
              <a:custGeom>
                <a:avLst/>
                <a:gdLst>
                  <a:gd name="T0" fmla="*/ 90 w 90"/>
                  <a:gd name="T1" fmla="*/ 81 h 83"/>
                  <a:gd name="T2" fmla="*/ 86 w 90"/>
                  <a:gd name="T3" fmla="*/ 83 h 83"/>
                  <a:gd name="T4" fmla="*/ 76 w 90"/>
                  <a:gd name="T5" fmla="*/ 78 h 83"/>
                  <a:gd name="T6" fmla="*/ 62 w 90"/>
                  <a:gd name="T7" fmla="*/ 70 h 83"/>
                  <a:gd name="T8" fmla="*/ 48 w 90"/>
                  <a:gd name="T9" fmla="*/ 58 h 83"/>
                  <a:gd name="T10" fmla="*/ 33 w 90"/>
                  <a:gd name="T11" fmla="*/ 43 h 83"/>
                  <a:gd name="T12" fmla="*/ 18 w 90"/>
                  <a:gd name="T13" fmla="*/ 28 h 83"/>
                  <a:gd name="T14" fmla="*/ 8 w 90"/>
                  <a:gd name="T15" fmla="*/ 13 h 83"/>
                  <a:gd name="T16" fmla="*/ 0 w 90"/>
                  <a:gd name="T17" fmla="*/ 0 h 83"/>
                  <a:gd name="T18" fmla="*/ 8 w 90"/>
                  <a:gd name="T19" fmla="*/ 6 h 83"/>
                  <a:gd name="T20" fmla="*/ 19 w 90"/>
                  <a:gd name="T21" fmla="*/ 16 h 83"/>
                  <a:gd name="T22" fmla="*/ 34 w 90"/>
                  <a:gd name="T23" fmla="*/ 28 h 83"/>
                  <a:gd name="T24" fmla="*/ 52 w 90"/>
                  <a:gd name="T25" fmla="*/ 41 h 83"/>
                  <a:gd name="T26" fmla="*/ 67 w 90"/>
                  <a:gd name="T27" fmla="*/ 55 h 83"/>
                  <a:gd name="T28" fmla="*/ 80 w 90"/>
                  <a:gd name="T29" fmla="*/ 67 h 83"/>
                  <a:gd name="T30" fmla="*/ 89 w 90"/>
                  <a:gd name="T31" fmla="*/ 75 h 83"/>
                  <a:gd name="T32" fmla="*/ 90 w 90"/>
                  <a:gd name="T33" fmla="*/ 81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83"/>
                  <a:gd name="T53" fmla="*/ 90 w 90"/>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83">
                    <a:moveTo>
                      <a:pt x="90" y="81"/>
                    </a:moveTo>
                    <a:lnTo>
                      <a:pt x="86" y="83"/>
                    </a:lnTo>
                    <a:lnTo>
                      <a:pt x="76" y="78"/>
                    </a:lnTo>
                    <a:lnTo>
                      <a:pt x="62" y="70"/>
                    </a:lnTo>
                    <a:lnTo>
                      <a:pt x="48" y="58"/>
                    </a:lnTo>
                    <a:lnTo>
                      <a:pt x="33" y="43"/>
                    </a:lnTo>
                    <a:lnTo>
                      <a:pt x="18" y="28"/>
                    </a:lnTo>
                    <a:lnTo>
                      <a:pt x="8" y="13"/>
                    </a:lnTo>
                    <a:lnTo>
                      <a:pt x="0" y="0"/>
                    </a:lnTo>
                    <a:lnTo>
                      <a:pt x="8" y="6"/>
                    </a:lnTo>
                    <a:lnTo>
                      <a:pt x="19" y="16"/>
                    </a:lnTo>
                    <a:lnTo>
                      <a:pt x="34" y="28"/>
                    </a:lnTo>
                    <a:lnTo>
                      <a:pt x="52" y="41"/>
                    </a:lnTo>
                    <a:lnTo>
                      <a:pt x="67" y="55"/>
                    </a:lnTo>
                    <a:lnTo>
                      <a:pt x="80" y="67"/>
                    </a:lnTo>
                    <a:lnTo>
                      <a:pt x="89" y="75"/>
                    </a:lnTo>
                    <a:lnTo>
                      <a:pt x="90" y="8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91" name="Freeform 225"/>
              <p:cNvSpPr>
                <a:spLocks/>
              </p:cNvSpPr>
              <p:nvPr/>
            </p:nvSpPr>
            <p:spPr bwMode="auto">
              <a:xfrm>
                <a:off x="1122" y="2417"/>
                <a:ext cx="97" cy="76"/>
              </a:xfrm>
              <a:custGeom>
                <a:avLst/>
                <a:gdLst>
                  <a:gd name="T0" fmla="*/ 97 w 97"/>
                  <a:gd name="T1" fmla="*/ 74 h 76"/>
                  <a:gd name="T2" fmla="*/ 91 w 97"/>
                  <a:gd name="T3" fmla="*/ 76 h 76"/>
                  <a:gd name="T4" fmla="*/ 79 w 97"/>
                  <a:gd name="T5" fmla="*/ 71 h 76"/>
                  <a:gd name="T6" fmla="*/ 65 w 97"/>
                  <a:gd name="T7" fmla="*/ 64 h 76"/>
                  <a:gd name="T8" fmla="*/ 48 w 97"/>
                  <a:gd name="T9" fmla="*/ 52 h 76"/>
                  <a:gd name="T10" fmla="*/ 32 w 97"/>
                  <a:gd name="T11" fmla="*/ 39 h 76"/>
                  <a:gd name="T12" fmla="*/ 17 w 97"/>
                  <a:gd name="T13" fmla="*/ 26 h 76"/>
                  <a:gd name="T14" fmla="*/ 6 w 97"/>
                  <a:gd name="T15" fmla="*/ 12 h 76"/>
                  <a:gd name="T16" fmla="*/ 0 w 97"/>
                  <a:gd name="T17" fmla="*/ 0 h 76"/>
                  <a:gd name="T18" fmla="*/ 7 w 97"/>
                  <a:gd name="T19" fmla="*/ 5 h 76"/>
                  <a:gd name="T20" fmla="*/ 20 w 97"/>
                  <a:gd name="T21" fmla="*/ 14 h 76"/>
                  <a:gd name="T22" fmla="*/ 37 w 97"/>
                  <a:gd name="T23" fmla="*/ 24 h 76"/>
                  <a:gd name="T24" fmla="*/ 54 w 97"/>
                  <a:gd name="T25" fmla="*/ 37 h 76"/>
                  <a:gd name="T26" fmla="*/ 71 w 97"/>
                  <a:gd name="T27" fmla="*/ 49 h 76"/>
                  <a:gd name="T28" fmla="*/ 85 w 97"/>
                  <a:gd name="T29" fmla="*/ 61 h 76"/>
                  <a:gd name="T30" fmla="*/ 94 w 97"/>
                  <a:gd name="T31" fmla="*/ 70 h 76"/>
                  <a:gd name="T32" fmla="*/ 97 w 97"/>
                  <a:gd name="T33" fmla="*/ 74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7"/>
                  <a:gd name="T52" fmla="*/ 0 h 76"/>
                  <a:gd name="T53" fmla="*/ 97 w 97"/>
                  <a:gd name="T54" fmla="*/ 76 h 7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7" h="76">
                    <a:moveTo>
                      <a:pt x="97" y="74"/>
                    </a:moveTo>
                    <a:lnTo>
                      <a:pt x="91" y="76"/>
                    </a:lnTo>
                    <a:lnTo>
                      <a:pt x="79" y="71"/>
                    </a:lnTo>
                    <a:lnTo>
                      <a:pt x="65" y="64"/>
                    </a:lnTo>
                    <a:lnTo>
                      <a:pt x="48" y="52"/>
                    </a:lnTo>
                    <a:lnTo>
                      <a:pt x="32" y="39"/>
                    </a:lnTo>
                    <a:lnTo>
                      <a:pt x="17" y="26"/>
                    </a:lnTo>
                    <a:lnTo>
                      <a:pt x="6" y="12"/>
                    </a:lnTo>
                    <a:lnTo>
                      <a:pt x="0" y="0"/>
                    </a:lnTo>
                    <a:lnTo>
                      <a:pt x="7" y="5"/>
                    </a:lnTo>
                    <a:lnTo>
                      <a:pt x="20" y="14"/>
                    </a:lnTo>
                    <a:lnTo>
                      <a:pt x="37" y="24"/>
                    </a:lnTo>
                    <a:lnTo>
                      <a:pt x="54" y="37"/>
                    </a:lnTo>
                    <a:lnTo>
                      <a:pt x="71" y="49"/>
                    </a:lnTo>
                    <a:lnTo>
                      <a:pt x="85" y="61"/>
                    </a:lnTo>
                    <a:lnTo>
                      <a:pt x="94" y="70"/>
                    </a:lnTo>
                    <a:lnTo>
                      <a:pt x="97" y="7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92" name="Freeform 226"/>
              <p:cNvSpPr>
                <a:spLocks/>
              </p:cNvSpPr>
              <p:nvPr/>
            </p:nvSpPr>
            <p:spPr bwMode="auto">
              <a:xfrm>
                <a:off x="1133" y="2394"/>
                <a:ext cx="89" cy="65"/>
              </a:xfrm>
              <a:custGeom>
                <a:avLst/>
                <a:gdLst>
                  <a:gd name="T0" fmla="*/ 89 w 89"/>
                  <a:gd name="T1" fmla="*/ 65 h 65"/>
                  <a:gd name="T2" fmla="*/ 85 w 89"/>
                  <a:gd name="T3" fmla="*/ 65 h 65"/>
                  <a:gd name="T4" fmla="*/ 74 w 89"/>
                  <a:gd name="T5" fmla="*/ 60 h 65"/>
                  <a:gd name="T6" fmla="*/ 61 w 89"/>
                  <a:gd name="T7" fmla="*/ 53 h 65"/>
                  <a:gd name="T8" fmla="*/ 45 w 89"/>
                  <a:gd name="T9" fmla="*/ 43 h 65"/>
                  <a:gd name="T10" fmla="*/ 29 w 89"/>
                  <a:gd name="T11" fmla="*/ 32 h 65"/>
                  <a:gd name="T12" fmla="*/ 15 w 89"/>
                  <a:gd name="T13" fmla="*/ 20 h 65"/>
                  <a:gd name="T14" fmla="*/ 5 w 89"/>
                  <a:gd name="T15" fmla="*/ 9 h 65"/>
                  <a:gd name="T16" fmla="*/ 0 w 89"/>
                  <a:gd name="T17" fmla="*/ 0 h 65"/>
                  <a:gd name="T18" fmla="*/ 9 w 89"/>
                  <a:gd name="T19" fmla="*/ 6 h 65"/>
                  <a:gd name="T20" fmla="*/ 21 w 89"/>
                  <a:gd name="T21" fmla="*/ 13 h 65"/>
                  <a:gd name="T22" fmla="*/ 37 w 89"/>
                  <a:gd name="T23" fmla="*/ 22 h 65"/>
                  <a:gd name="T24" fmla="*/ 54 w 89"/>
                  <a:gd name="T25" fmla="*/ 31 h 65"/>
                  <a:gd name="T26" fmla="*/ 68 w 89"/>
                  <a:gd name="T27" fmla="*/ 41 h 65"/>
                  <a:gd name="T28" fmla="*/ 80 w 89"/>
                  <a:gd name="T29" fmla="*/ 50 h 65"/>
                  <a:gd name="T30" fmla="*/ 88 w 89"/>
                  <a:gd name="T31" fmla="*/ 59 h 65"/>
                  <a:gd name="T32" fmla="*/ 89 w 89"/>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9"/>
                  <a:gd name="T52" fmla="*/ 0 h 65"/>
                  <a:gd name="T53" fmla="*/ 89 w 89"/>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9" h="65">
                    <a:moveTo>
                      <a:pt x="89" y="65"/>
                    </a:moveTo>
                    <a:lnTo>
                      <a:pt x="85" y="65"/>
                    </a:lnTo>
                    <a:lnTo>
                      <a:pt x="74" y="60"/>
                    </a:lnTo>
                    <a:lnTo>
                      <a:pt x="61" y="53"/>
                    </a:lnTo>
                    <a:lnTo>
                      <a:pt x="45" y="43"/>
                    </a:lnTo>
                    <a:lnTo>
                      <a:pt x="29" y="32"/>
                    </a:lnTo>
                    <a:lnTo>
                      <a:pt x="15" y="20"/>
                    </a:lnTo>
                    <a:lnTo>
                      <a:pt x="5" y="9"/>
                    </a:lnTo>
                    <a:lnTo>
                      <a:pt x="0" y="0"/>
                    </a:lnTo>
                    <a:lnTo>
                      <a:pt x="9" y="6"/>
                    </a:lnTo>
                    <a:lnTo>
                      <a:pt x="21" y="13"/>
                    </a:lnTo>
                    <a:lnTo>
                      <a:pt x="37" y="22"/>
                    </a:lnTo>
                    <a:lnTo>
                      <a:pt x="54" y="31"/>
                    </a:lnTo>
                    <a:lnTo>
                      <a:pt x="68" y="41"/>
                    </a:lnTo>
                    <a:lnTo>
                      <a:pt x="80" y="50"/>
                    </a:lnTo>
                    <a:lnTo>
                      <a:pt x="88" y="59"/>
                    </a:lnTo>
                    <a:lnTo>
                      <a:pt x="89" y="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93" name="Freeform 227"/>
              <p:cNvSpPr>
                <a:spLocks/>
              </p:cNvSpPr>
              <p:nvPr/>
            </p:nvSpPr>
            <p:spPr bwMode="auto">
              <a:xfrm>
                <a:off x="1145" y="2348"/>
                <a:ext cx="76" cy="55"/>
              </a:xfrm>
              <a:custGeom>
                <a:avLst/>
                <a:gdLst>
                  <a:gd name="T0" fmla="*/ 76 w 76"/>
                  <a:gd name="T1" fmla="*/ 53 h 55"/>
                  <a:gd name="T2" fmla="*/ 71 w 76"/>
                  <a:gd name="T3" fmla="*/ 55 h 55"/>
                  <a:gd name="T4" fmla="*/ 62 w 76"/>
                  <a:gd name="T5" fmla="*/ 53 h 55"/>
                  <a:gd name="T6" fmla="*/ 52 w 76"/>
                  <a:gd name="T7" fmla="*/ 49 h 55"/>
                  <a:gd name="T8" fmla="*/ 39 w 76"/>
                  <a:gd name="T9" fmla="*/ 41 h 55"/>
                  <a:gd name="T10" fmla="*/ 27 w 76"/>
                  <a:gd name="T11" fmla="*/ 34 h 55"/>
                  <a:gd name="T12" fmla="*/ 15 w 76"/>
                  <a:gd name="T13" fmla="*/ 24 h 55"/>
                  <a:gd name="T14" fmla="*/ 6 w 76"/>
                  <a:gd name="T15" fmla="*/ 12 h 55"/>
                  <a:gd name="T16" fmla="*/ 0 w 76"/>
                  <a:gd name="T17" fmla="*/ 0 h 55"/>
                  <a:gd name="T18" fmla="*/ 8 w 76"/>
                  <a:gd name="T19" fmla="*/ 6 h 55"/>
                  <a:gd name="T20" fmla="*/ 19 w 76"/>
                  <a:gd name="T21" fmla="*/ 12 h 55"/>
                  <a:gd name="T22" fmla="*/ 33 w 76"/>
                  <a:gd name="T23" fmla="*/ 21 h 55"/>
                  <a:gd name="T24" fmla="*/ 46 w 76"/>
                  <a:gd name="T25" fmla="*/ 28 h 55"/>
                  <a:gd name="T26" fmla="*/ 58 w 76"/>
                  <a:gd name="T27" fmla="*/ 37 h 55"/>
                  <a:gd name="T28" fmla="*/ 68 w 76"/>
                  <a:gd name="T29" fmla="*/ 43 h 55"/>
                  <a:gd name="T30" fmla="*/ 74 w 76"/>
                  <a:gd name="T31" fmla="*/ 49 h 55"/>
                  <a:gd name="T32" fmla="*/ 76 w 76"/>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55"/>
                  <a:gd name="T53" fmla="*/ 76 w 76"/>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55">
                    <a:moveTo>
                      <a:pt x="76" y="53"/>
                    </a:moveTo>
                    <a:lnTo>
                      <a:pt x="71" y="55"/>
                    </a:lnTo>
                    <a:lnTo>
                      <a:pt x="62" y="53"/>
                    </a:lnTo>
                    <a:lnTo>
                      <a:pt x="52" y="49"/>
                    </a:lnTo>
                    <a:lnTo>
                      <a:pt x="39" y="41"/>
                    </a:lnTo>
                    <a:lnTo>
                      <a:pt x="27" y="34"/>
                    </a:lnTo>
                    <a:lnTo>
                      <a:pt x="15" y="24"/>
                    </a:lnTo>
                    <a:lnTo>
                      <a:pt x="6" y="12"/>
                    </a:lnTo>
                    <a:lnTo>
                      <a:pt x="0" y="0"/>
                    </a:lnTo>
                    <a:lnTo>
                      <a:pt x="8" y="6"/>
                    </a:lnTo>
                    <a:lnTo>
                      <a:pt x="19" y="12"/>
                    </a:lnTo>
                    <a:lnTo>
                      <a:pt x="33" y="21"/>
                    </a:lnTo>
                    <a:lnTo>
                      <a:pt x="46" y="28"/>
                    </a:lnTo>
                    <a:lnTo>
                      <a:pt x="58" y="37"/>
                    </a:lnTo>
                    <a:lnTo>
                      <a:pt x="68" y="43"/>
                    </a:lnTo>
                    <a:lnTo>
                      <a:pt x="74" y="49"/>
                    </a:lnTo>
                    <a:lnTo>
                      <a:pt x="76" y="5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94" name="Freeform 228"/>
              <p:cNvSpPr>
                <a:spLocks/>
              </p:cNvSpPr>
              <p:nvPr/>
            </p:nvSpPr>
            <p:spPr bwMode="auto">
              <a:xfrm>
                <a:off x="1191" y="2308"/>
                <a:ext cx="44" cy="15"/>
              </a:xfrm>
              <a:custGeom>
                <a:avLst/>
                <a:gdLst>
                  <a:gd name="T0" fmla="*/ 44 w 44"/>
                  <a:gd name="T1" fmla="*/ 10 h 15"/>
                  <a:gd name="T2" fmla="*/ 41 w 44"/>
                  <a:gd name="T3" fmla="*/ 13 h 15"/>
                  <a:gd name="T4" fmla="*/ 36 w 44"/>
                  <a:gd name="T5" fmla="*/ 15 h 15"/>
                  <a:gd name="T6" fmla="*/ 30 w 44"/>
                  <a:gd name="T7" fmla="*/ 15 h 15"/>
                  <a:gd name="T8" fmla="*/ 21 w 44"/>
                  <a:gd name="T9" fmla="*/ 15 h 15"/>
                  <a:gd name="T10" fmla="*/ 13 w 44"/>
                  <a:gd name="T11" fmla="*/ 13 h 15"/>
                  <a:gd name="T12" fmla="*/ 6 w 44"/>
                  <a:gd name="T13" fmla="*/ 10 h 15"/>
                  <a:gd name="T14" fmla="*/ 2 w 44"/>
                  <a:gd name="T15" fmla="*/ 6 h 15"/>
                  <a:gd name="T16" fmla="*/ 0 w 44"/>
                  <a:gd name="T17" fmla="*/ 0 h 15"/>
                  <a:gd name="T18" fmla="*/ 6 w 44"/>
                  <a:gd name="T19" fmla="*/ 4 h 15"/>
                  <a:gd name="T20" fmla="*/ 12 w 44"/>
                  <a:gd name="T21" fmla="*/ 6 h 15"/>
                  <a:gd name="T22" fmla="*/ 21 w 44"/>
                  <a:gd name="T23" fmla="*/ 6 h 15"/>
                  <a:gd name="T24" fmla="*/ 30 w 44"/>
                  <a:gd name="T25" fmla="*/ 6 h 15"/>
                  <a:gd name="T26" fmla="*/ 37 w 44"/>
                  <a:gd name="T27" fmla="*/ 6 h 15"/>
                  <a:gd name="T28" fmla="*/ 41 w 44"/>
                  <a:gd name="T29" fmla="*/ 6 h 15"/>
                  <a:gd name="T30" fmla="*/ 44 w 44"/>
                  <a:gd name="T31" fmla="*/ 7 h 15"/>
                  <a:gd name="T32" fmla="*/ 44 w 44"/>
                  <a:gd name="T33" fmla="*/ 1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15"/>
                  <a:gd name="T53" fmla="*/ 44 w 44"/>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15">
                    <a:moveTo>
                      <a:pt x="44" y="10"/>
                    </a:moveTo>
                    <a:lnTo>
                      <a:pt x="41" y="13"/>
                    </a:lnTo>
                    <a:lnTo>
                      <a:pt x="36" y="15"/>
                    </a:lnTo>
                    <a:lnTo>
                      <a:pt x="30" y="15"/>
                    </a:lnTo>
                    <a:lnTo>
                      <a:pt x="21" y="15"/>
                    </a:lnTo>
                    <a:lnTo>
                      <a:pt x="13" y="13"/>
                    </a:lnTo>
                    <a:lnTo>
                      <a:pt x="6" y="10"/>
                    </a:lnTo>
                    <a:lnTo>
                      <a:pt x="2" y="6"/>
                    </a:lnTo>
                    <a:lnTo>
                      <a:pt x="0" y="0"/>
                    </a:lnTo>
                    <a:lnTo>
                      <a:pt x="6" y="4"/>
                    </a:lnTo>
                    <a:lnTo>
                      <a:pt x="12" y="6"/>
                    </a:lnTo>
                    <a:lnTo>
                      <a:pt x="21" y="6"/>
                    </a:lnTo>
                    <a:lnTo>
                      <a:pt x="30" y="6"/>
                    </a:lnTo>
                    <a:lnTo>
                      <a:pt x="37" y="6"/>
                    </a:lnTo>
                    <a:lnTo>
                      <a:pt x="41" y="6"/>
                    </a:lnTo>
                    <a:lnTo>
                      <a:pt x="44" y="7"/>
                    </a:lnTo>
                    <a:lnTo>
                      <a:pt x="44" y="1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95" name="Freeform 229"/>
              <p:cNvSpPr>
                <a:spLocks/>
              </p:cNvSpPr>
              <p:nvPr/>
            </p:nvSpPr>
            <p:spPr bwMode="auto">
              <a:xfrm>
                <a:off x="1113" y="2503"/>
                <a:ext cx="84" cy="73"/>
              </a:xfrm>
              <a:custGeom>
                <a:avLst/>
                <a:gdLst>
                  <a:gd name="T0" fmla="*/ 84 w 84"/>
                  <a:gd name="T1" fmla="*/ 71 h 73"/>
                  <a:gd name="T2" fmla="*/ 80 w 84"/>
                  <a:gd name="T3" fmla="*/ 73 h 73"/>
                  <a:gd name="T4" fmla="*/ 71 w 84"/>
                  <a:gd name="T5" fmla="*/ 68 h 73"/>
                  <a:gd name="T6" fmla="*/ 57 w 84"/>
                  <a:gd name="T7" fmla="*/ 62 h 73"/>
                  <a:gd name="T8" fmla="*/ 44 w 84"/>
                  <a:gd name="T9" fmla="*/ 52 h 73"/>
                  <a:gd name="T10" fmla="*/ 29 w 84"/>
                  <a:gd name="T11" fmla="*/ 40 h 73"/>
                  <a:gd name="T12" fmla="*/ 18 w 84"/>
                  <a:gd name="T13" fmla="*/ 27 h 73"/>
                  <a:gd name="T14" fmla="*/ 7 w 84"/>
                  <a:gd name="T15" fmla="*/ 13 h 73"/>
                  <a:gd name="T16" fmla="*/ 0 w 84"/>
                  <a:gd name="T17" fmla="*/ 0 h 73"/>
                  <a:gd name="T18" fmla="*/ 7 w 84"/>
                  <a:gd name="T19" fmla="*/ 6 h 73"/>
                  <a:gd name="T20" fmla="*/ 18 w 84"/>
                  <a:gd name="T21" fmla="*/ 13 h 73"/>
                  <a:gd name="T22" fmla="*/ 32 w 84"/>
                  <a:gd name="T23" fmla="*/ 24 h 73"/>
                  <a:gd name="T24" fmla="*/ 47 w 84"/>
                  <a:gd name="T25" fmla="*/ 36 h 73"/>
                  <a:gd name="T26" fmla="*/ 62 w 84"/>
                  <a:gd name="T27" fmla="*/ 47 h 73"/>
                  <a:gd name="T28" fmla="*/ 74 w 84"/>
                  <a:gd name="T29" fmla="*/ 58 h 73"/>
                  <a:gd name="T30" fmla="*/ 83 w 84"/>
                  <a:gd name="T31" fmla="*/ 65 h 73"/>
                  <a:gd name="T32" fmla="*/ 84 w 84"/>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73"/>
                  <a:gd name="T53" fmla="*/ 84 w 84"/>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73">
                    <a:moveTo>
                      <a:pt x="84" y="71"/>
                    </a:moveTo>
                    <a:lnTo>
                      <a:pt x="80" y="73"/>
                    </a:lnTo>
                    <a:lnTo>
                      <a:pt x="71" y="68"/>
                    </a:lnTo>
                    <a:lnTo>
                      <a:pt x="57" y="62"/>
                    </a:lnTo>
                    <a:lnTo>
                      <a:pt x="44" y="52"/>
                    </a:lnTo>
                    <a:lnTo>
                      <a:pt x="29" y="40"/>
                    </a:lnTo>
                    <a:lnTo>
                      <a:pt x="18" y="27"/>
                    </a:lnTo>
                    <a:lnTo>
                      <a:pt x="7" y="13"/>
                    </a:lnTo>
                    <a:lnTo>
                      <a:pt x="0" y="0"/>
                    </a:lnTo>
                    <a:lnTo>
                      <a:pt x="7" y="6"/>
                    </a:lnTo>
                    <a:lnTo>
                      <a:pt x="18" y="13"/>
                    </a:lnTo>
                    <a:lnTo>
                      <a:pt x="32" y="24"/>
                    </a:lnTo>
                    <a:lnTo>
                      <a:pt x="47" y="36"/>
                    </a:lnTo>
                    <a:lnTo>
                      <a:pt x="62" y="47"/>
                    </a:lnTo>
                    <a:lnTo>
                      <a:pt x="74" y="58"/>
                    </a:lnTo>
                    <a:lnTo>
                      <a:pt x="83" y="65"/>
                    </a:lnTo>
                    <a:lnTo>
                      <a:pt x="84" y="7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96" name="Freeform 230"/>
              <p:cNvSpPr>
                <a:spLocks/>
              </p:cNvSpPr>
              <p:nvPr/>
            </p:nvSpPr>
            <p:spPr bwMode="auto">
              <a:xfrm>
                <a:off x="1116" y="2448"/>
                <a:ext cx="96" cy="73"/>
              </a:xfrm>
              <a:custGeom>
                <a:avLst/>
                <a:gdLst>
                  <a:gd name="T0" fmla="*/ 96 w 96"/>
                  <a:gd name="T1" fmla="*/ 71 h 73"/>
                  <a:gd name="T2" fmla="*/ 90 w 96"/>
                  <a:gd name="T3" fmla="*/ 73 h 73"/>
                  <a:gd name="T4" fmla="*/ 78 w 96"/>
                  <a:gd name="T5" fmla="*/ 68 h 73"/>
                  <a:gd name="T6" fmla="*/ 65 w 96"/>
                  <a:gd name="T7" fmla="*/ 61 h 73"/>
                  <a:gd name="T8" fmla="*/ 48 w 96"/>
                  <a:gd name="T9" fmla="*/ 51 h 73"/>
                  <a:gd name="T10" fmla="*/ 31 w 96"/>
                  <a:gd name="T11" fmla="*/ 39 h 73"/>
                  <a:gd name="T12" fmla="*/ 17 w 96"/>
                  <a:gd name="T13" fmla="*/ 26 h 73"/>
                  <a:gd name="T14" fmla="*/ 6 w 96"/>
                  <a:gd name="T15" fmla="*/ 12 h 73"/>
                  <a:gd name="T16" fmla="*/ 0 w 96"/>
                  <a:gd name="T17" fmla="*/ 0 h 73"/>
                  <a:gd name="T18" fmla="*/ 7 w 96"/>
                  <a:gd name="T19" fmla="*/ 5 h 73"/>
                  <a:gd name="T20" fmla="*/ 20 w 96"/>
                  <a:gd name="T21" fmla="*/ 12 h 73"/>
                  <a:gd name="T22" fmla="*/ 35 w 96"/>
                  <a:gd name="T23" fmla="*/ 24 h 73"/>
                  <a:gd name="T24" fmla="*/ 53 w 96"/>
                  <a:gd name="T25" fmla="*/ 36 h 73"/>
                  <a:gd name="T26" fmla="*/ 71 w 96"/>
                  <a:gd name="T27" fmla="*/ 48 h 73"/>
                  <a:gd name="T28" fmla="*/ 84 w 96"/>
                  <a:gd name="T29" fmla="*/ 58 h 73"/>
                  <a:gd name="T30" fmla="*/ 93 w 96"/>
                  <a:gd name="T31" fmla="*/ 67 h 73"/>
                  <a:gd name="T32" fmla="*/ 96 w 96"/>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73"/>
                  <a:gd name="T53" fmla="*/ 96 w 96"/>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73">
                    <a:moveTo>
                      <a:pt x="96" y="71"/>
                    </a:moveTo>
                    <a:lnTo>
                      <a:pt x="90" y="73"/>
                    </a:lnTo>
                    <a:lnTo>
                      <a:pt x="78" y="68"/>
                    </a:lnTo>
                    <a:lnTo>
                      <a:pt x="65" y="61"/>
                    </a:lnTo>
                    <a:lnTo>
                      <a:pt x="48" y="51"/>
                    </a:lnTo>
                    <a:lnTo>
                      <a:pt x="31" y="39"/>
                    </a:lnTo>
                    <a:lnTo>
                      <a:pt x="17" y="26"/>
                    </a:lnTo>
                    <a:lnTo>
                      <a:pt x="6" y="12"/>
                    </a:lnTo>
                    <a:lnTo>
                      <a:pt x="0" y="0"/>
                    </a:lnTo>
                    <a:lnTo>
                      <a:pt x="7" y="5"/>
                    </a:lnTo>
                    <a:lnTo>
                      <a:pt x="20" y="12"/>
                    </a:lnTo>
                    <a:lnTo>
                      <a:pt x="35" y="24"/>
                    </a:lnTo>
                    <a:lnTo>
                      <a:pt x="53" y="36"/>
                    </a:lnTo>
                    <a:lnTo>
                      <a:pt x="71" y="48"/>
                    </a:lnTo>
                    <a:lnTo>
                      <a:pt x="84" y="58"/>
                    </a:lnTo>
                    <a:lnTo>
                      <a:pt x="93" y="67"/>
                    </a:lnTo>
                    <a:lnTo>
                      <a:pt x="96" y="7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97" name="Freeform 231"/>
              <p:cNvSpPr>
                <a:spLocks/>
              </p:cNvSpPr>
              <p:nvPr/>
            </p:nvSpPr>
            <p:spPr bwMode="auto">
              <a:xfrm>
                <a:off x="1133" y="2370"/>
                <a:ext cx="92" cy="55"/>
              </a:xfrm>
              <a:custGeom>
                <a:avLst/>
                <a:gdLst>
                  <a:gd name="T0" fmla="*/ 92 w 92"/>
                  <a:gd name="T1" fmla="*/ 53 h 55"/>
                  <a:gd name="T2" fmla="*/ 88 w 92"/>
                  <a:gd name="T3" fmla="*/ 55 h 55"/>
                  <a:gd name="T4" fmla="*/ 77 w 92"/>
                  <a:gd name="T5" fmla="*/ 53 h 55"/>
                  <a:gd name="T6" fmla="*/ 64 w 92"/>
                  <a:gd name="T7" fmla="*/ 49 h 55"/>
                  <a:gd name="T8" fmla="*/ 49 w 92"/>
                  <a:gd name="T9" fmla="*/ 41 h 55"/>
                  <a:gd name="T10" fmla="*/ 33 w 92"/>
                  <a:gd name="T11" fmla="*/ 33 h 55"/>
                  <a:gd name="T12" fmla="*/ 18 w 92"/>
                  <a:gd name="T13" fmla="*/ 24 h 55"/>
                  <a:gd name="T14" fmla="*/ 8 w 92"/>
                  <a:gd name="T15" fmla="*/ 12 h 55"/>
                  <a:gd name="T16" fmla="*/ 0 w 92"/>
                  <a:gd name="T17" fmla="*/ 0 h 55"/>
                  <a:gd name="T18" fmla="*/ 9 w 92"/>
                  <a:gd name="T19" fmla="*/ 6 h 55"/>
                  <a:gd name="T20" fmla="*/ 23 w 92"/>
                  <a:gd name="T21" fmla="*/ 12 h 55"/>
                  <a:gd name="T22" fmla="*/ 39 w 92"/>
                  <a:gd name="T23" fmla="*/ 19 h 55"/>
                  <a:gd name="T24" fmla="*/ 55 w 92"/>
                  <a:gd name="T25" fmla="*/ 28 h 55"/>
                  <a:gd name="T26" fmla="*/ 70 w 92"/>
                  <a:gd name="T27" fmla="*/ 36 h 55"/>
                  <a:gd name="T28" fmla="*/ 83 w 92"/>
                  <a:gd name="T29" fmla="*/ 43 h 55"/>
                  <a:gd name="T30" fmla="*/ 91 w 92"/>
                  <a:gd name="T31" fmla="*/ 49 h 55"/>
                  <a:gd name="T32" fmla="*/ 92 w 92"/>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2"/>
                  <a:gd name="T52" fmla="*/ 0 h 55"/>
                  <a:gd name="T53" fmla="*/ 92 w 92"/>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2" h="55">
                    <a:moveTo>
                      <a:pt x="92" y="53"/>
                    </a:moveTo>
                    <a:lnTo>
                      <a:pt x="88" y="55"/>
                    </a:lnTo>
                    <a:lnTo>
                      <a:pt x="77" y="53"/>
                    </a:lnTo>
                    <a:lnTo>
                      <a:pt x="64" y="49"/>
                    </a:lnTo>
                    <a:lnTo>
                      <a:pt x="49" y="41"/>
                    </a:lnTo>
                    <a:lnTo>
                      <a:pt x="33" y="33"/>
                    </a:lnTo>
                    <a:lnTo>
                      <a:pt x="18" y="24"/>
                    </a:lnTo>
                    <a:lnTo>
                      <a:pt x="8" y="12"/>
                    </a:lnTo>
                    <a:lnTo>
                      <a:pt x="0" y="0"/>
                    </a:lnTo>
                    <a:lnTo>
                      <a:pt x="9" y="6"/>
                    </a:lnTo>
                    <a:lnTo>
                      <a:pt x="23" y="12"/>
                    </a:lnTo>
                    <a:lnTo>
                      <a:pt x="39" y="19"/>
                    </a:lnTo>
                    <a:lnTo>
                      <a:pt x="55" y="28"/>
                    </a:lnTo>
                    <a:lnTo>
                      <a:pt x="70" y="36"/>
                    </a:lnTo>
                    <a:lnTo>
                      <a:pt x="83" y="43"/>
                    </a:lnTo>
                    <a:lnTo>
                      <a:pt x="91" y="49"/>
                    </a:lnTo>
                    <a:lnTo>
                      <a:pt x="92" y="5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98" name="Freeform 232"/>
              <p:cNvSpPr>
                <a:spLocks/>
              </p:cNvSpPr>
              <p:nvPr/>
            </p:nvSpPr>
            <p:spPr bwMode="auto">
              <a:xfrm>
                <a:off x="1157" y="2330"/>
                <a:ext cx="68" cy="56"/>
              </a:xfrm>
              <a:custGeom>
                <a:avLst/>
                <a:gdLst>
                  <a:gd name="T0" fmla="*/ 68 w 68"/>
                  <a:gd name="T1" fmla="*/ 55 h 56"/>
                  <a:gd name="T2" fmla="*/ 64 w 68"/>
                  <a:gd name="T3" fmla="*/ 56 h 56"/>
                  <a:gd name="T4" fmla="*/ 55 w 68"/>
                  <a:gd name="T5" fmla="*/ 52 h 56"/>
                  <a:gd name="T6" fmla="*/ 44 w 68"/>
                  <a:gd name="T7" fmla="*/ 45 h 56"/>
                  <a:gd name="T8" fmla="*/ 33 w 68"/>
                  <a:gd name="T9" fmla="*/ 36 h 56"/>
                  <a:gd name="T10" fmla="*/ 19 w 68"/>
                  <a:gd name="T11" fmla="*/ 25 h 56"/>
                  <a:gd name="T12" fmla="*/ 9 w 68"/>
                  <a:gd name="T13" fmla="*/ 15 h 56"/>
                  <a:gd name="T14" fmla="*/ 3 w 68"/>
                  <a:gd name="T15" fmla="*/ 6 h 56"/>
                  <a:gd name="T16" fmla="*/ 0 w 68"/>
                  <a:gd name="T17" fmla="*/ 0 h 56"/>
                  <a:gd name="T18" fmla="*/ 7 w 68"/>
                  <a:gd name="T19" fmla="*/ 5 h 56"/>
                  <a:gd name="T20" fmla="*/ 16 w 68"/>
                  <a:gd name="T21" fmla="*/ 11 h 56"/>
                  <a:gd name="T22" fmla="*/ 28 w 68"/>
                  <a:gd name="T23" fmla="*/ 18 h 56"/>
                  <a:gd name="T24" fmla="*/ 39 w 68"/>
                  <a:gd name="T25" fmla="*/ 27 h 56"/>
                  <a:gd name="T26" fmla="*/ 50 w 68"/>
                  <a:gd name="T27" fmla="*/ 36 h 56"/>
                  <a:gd name="T28" fmla="*/ 59 w 68"/>
                  <a:gd name="T29" fmla="*/ 43 h 56"/>
                  <a:gd name="T30" fmla="*/ 65 w 68"/>
                  <a:gd name="T31" fmla="*/ 50 h 56"/>
                  <a:gd name="T32" fmla="*/ 68 w 68"/>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6"/>
                  <a:gd name="T53" fmla="*/ 68 w 68"/>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6">
                    <a:moveTo>
                      <a:pt x="68" y="55"/>
                    </a:moveTo>
                    <a:lnTo>
                      <a:pt x="64" y="56"/>
                    </a:lnTo>
                    <a:lnTo>
                      <a:pt x="55" y="52"/>
                    </a:lnTo>
                    <a:lnTo>
                      <a:pt x="44" y="45"/>
                    </a:lnTo>
                    <a:lnTo>
                      <a:pt x="33" y="36"/>
                    </a:lnTo>
                    <a:lnTo>
                      <a:pt x="19" y="25"/>
                    </a:lnTo>
                    <a:lnTo>
                      <a:pt x="9" y="15"/>
                    </a:lnTo>
                    <a:lnTo>
                      <a:pt x="3" y="6"/>
                    </a:lnTo>
                    <a:lnTo>
                      <a:pt x="0" y="0"/>
                    </a:lnTo>
                    <a:lnTo>
                      <a:pt x="7" y="5"/>
                    </a:lnTo>
                    <a:lnTo>
                      <a:pt x="16" y="11"/>
                    </a:lnTo>
                    <a:lnTo>
                      <a:pt x="28" y="18"/>
                    </a:lnTo>
                    <a:lnTo>
                      <a:pt x="39" y="27"/>
                    </a:lnTo>
                    <a:lnTo>
                      <a:pt x="50" y="36"/>
                    </a:lnTo>
                    <a:lnTo>
                      <a:pt x="59" y="43"/>
                    </a:lnTo>
                    <a:lnTo>
                      <a:pt x="65" y="50"/>
                    </a:lnTo>
                    <a:lnTo>
                      <a:pt x="68"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899" name="Freeform 233"/>
              <p:cNvSpPr>
                <a:spLocks/>
              </p:cNvSpPr>
              <p:nvPr/>
            </p:nvSpPr>
            <p:spPr bwMode="auto">
              <a:xfrm>
                <a:off x="1166" y="2321"/>
                <a:ext cx="50" cy="22"/>
              </a:xfrm>
              <a:custGeom>
                <a:avLst/>
                <a:gdLst>
                  <a:gd name="T0" fmla="*/ 50 w 50"/>
                  <a:gd name="T1" fmla="*/ 20 h 22"/>
                  <a:gd name="T2" fmla="*/ 47 w 50"/>
                  <a:gd name="T3" fmla="*/ 21 h 22"/>
                  <a:gd name="T4" fmla="*/ 41 w 50"/>
                  <a:gd name="T5" fmla="*/ 22 h 22"/>
                  <a:gd name="T6" fmla="*/ 34 w 50"/>
                  <a:gd name="T7" fmla="*/ 21 h 22"/>
                  <a:gd name="T8" fmla="*/ 25 w 50"/>
                  <a:gd name="T9" fmla="*/ 20 h 22"/>
                  <a:gd name="T10" fmla="*/ 16 w 50"/>
                  <a:gd name="T11" fmla="*/ 17 h 22"/>
                  <a:gd name="T12" fmla="*/ 9 w 50"/>
                  <a:gd name="T13" fmla="*/ 12 h 22"/>
                  <a:gd name="T14" fmla="*/ 3 w 50"/>
                  <a:gd name="T15" fmla="*/ 6 h 22"/>
                  <a:gd name="T16" fmla="*/ 0 w 50"/>
                  <a:gd name="T17" fmla="*/ 0 h 22"/>
                  <a:gd name="T18" fmla="*/ 6 w 50"/>
                  <a:gd name="T19" fmla="*/ 5 h 22"/>
                  <a:gd name="T20" fmla="*/ 13 w 50"/>
                  <a:gd name="T21" fmla="*/ 8 h 22"/>
                  <a:gd name="T22" fmla="*/ 24 w 50"/>
                  <a:gd name="T23" fmla="*/ 9 h 22"/>
                  <a:gd name="T24" fmla="*/ 32 w 50"/>
                  <a:gd name="T25" fmla="*/ 11 h 22"/>
                  <a:gd name="T26" fmla="*/ 41 w 50"/>
                  <a:gd name="T27" fmla="*/ 12 h 22"/>
                  <a:gd name="T28" fmla="*/ 47 w 50"/>
                  <a:gd name="T29" fmla="*/ 14 h 22"/>
                  <a:gd name="T30" fmla="*/ 50 w 50"/>
                  <a:gd name="T31" fmla="*/ 17 h 22"/>
                  <a:gd name="T32" fmla="*/ 50 w 50"/>
                  <a:gd name="T33" fmla="*/ 2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22"/>
                  <a:gd name="T53" fmla="*/ 50 w 5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22">
                    <a:moveTo>
                      <a:pt x="50" y="20"/>
                    </a:moveTo>
                    <a:lnTo>
                      <a:pt x="47" y="21"/>
                    </a:lnTo>
                    <a:lnTo>
                      <a:pt x="41" y="22"/>
                    </a:lnTo>
                    <a:lnTo>
                      <a:pt x="34" y="21"/>
                    </a:lnTo>
                    <a:lnTo>
                      <a:pt x="25" y="20"/>
                    </a:lnTo>
                    <a:lnTo>
                      <a:pt x="16" y="17"/>
                    </a:lnTo>
                    <a:lnTo>
                      <a:pt x="9" y="12"/>
                    </a:lnTo>
                    <a:lnTo>
                      <a:pt x="3" y="6"/>
                    </a:lnTo>
                    <a:lnTo>
                      <a:pt x="0" y="0"/>
                    </a:lnTo>
                    <a:lnTo>
                      <a:pt x="6" y="5"/>
                    </a:lnTo>
                    <a:lnTo>
                      <a:pt x="13" y="8"/>
                    </a:lnTo>
                    <a:lnTo>
                      <a:pt x="24" y="9"/>
                    </a:lnTo>
                    <a:lnTo>
                      <a:pt x="32" y="11"/>
                    </a:lnTo>
                    <a:lnTo>
                      <a:pt x="41" y="12"/>
                    </a:lnTo>
                    <a:lnTo>
                      <a:pt x="47" y="14"/>
                    </a:lnTo>
                    <a:lnTo>
                      <a:pt x="50" y="17"/>
                    </a:lnTo>
                    <a:lnTo>
                      <a:pt x="50" y="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900" name="Freeform 234"/>
              <p:cNvSpPr>
                <a:spLocks/>
              </p:cNvSpPr>
              <p:nvPr/>
            </p:nvSpPr>
            <p:spPr bwMode="auto">
              <a:xfrm>
                <a:off x="1126" y="2592"/>
                <a:ext cx="40" cy="43"/>
              </a:xfrm>
              <a:custGeom>
                <a:avLst/>
                <a:gdLst>
                  <a:gd name="T0" fmla="*/ 0 w 40"/>
                  <a:gd name="T1" fmla="*/ 0 h 43"/>
                  <a:gd name="T2" fmla="*/ 5 w 40"/>
                  <a:gd name="T3" fmla="*/ 3 h 43"/>
                  <a:gd name="T4" fmla="*/ 10 w 40"/>
                  <a:gd name="T5" fmla="*/ 7 h 43"/>
                  <a:gd name="T6" fmla="*/ 18 w 40"/>
                  <a:gd name="T7" fmla="*/ 13 h 43"/>
                  <a:gd name="T8" fmla="*/ 25 w 40"/>
                  <a:gd name="T9" fmla="*/ 19 h 43"/>
                  <a:gd name="T10" fmla="*/ 33 w 40"/>
                  <a:gd name="T11" fmla="*/ 26 h 43"/>
                  <a:gd name="T12" fmla="*/ 37 w 40"/>
                  <a:gd name="T13" fmla="*/ 32 h 43"/>
                  <a:gd name="T14" fmla="*/ 40 w 40"/>
                  <a:gd name="T15" fmla="*/ 38 h 43"/>
                  <a:gd name="T16" fmla="*/ 38 w 40"/>
                  <a:gd name="T17" fmla="*/ 43 h 43"/>
                  <a:gd name="T18" fmla="*/ 30 w 40"/>
                  <a:gd name="T19" fmla="*/ 41 h 43"/>
                  <a:gd name="T20" fmla="*/ 18 w 40"/>
                  <a:gd name="T21" fmla="*/ 28 h 43"/>
                  <a:gd name="T22" fmla="*/ 7 w 40"/>
                  <a:gd name="T23" fmla="*/ 12 h 43"/>
                  <a:gd name="T24" fmla="*/ 0 w 40"/>
                  <a:gd name="T25" fmla="*/ 0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43"/>
                  <a:gd name="T41" fmla="*/ 40 w 40"/>
                  <a:gd name="T42" fmla="*/ 43 h 4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43">
                    <a:moveTo>
                      <a:pt x="0" y="0"/>
                    </a:moveTo>
                    <a:lnTo>
                      <a:pt x="5" y="3"/>
                    </a:lnTo>
                    <a:lnTo>
                      <a:pt x="10" y="7"/>
                    </a:lnTo>
                    <a:lnTo>
                      <a:pt x="18" y="13"/>
                    </a:lnTo>
                    <a:lnTo>
                      <a:pt x="25" y="19"/>
                    </a:lnTo>
                    <a:lnTo>
                      <a:pt x="33" y="26"/>
                    </a:lnTo>
                    <a:lnTo>
                      <a:pt x="37" y="32"/>
                    </a:lnTo>
                    <a:lnTo>
                      <a:pt x="40" y="38"/>
                    </a:lnTo>
                    <a:lnTo>
                      <a:pt x="38" y="43"/>
                    </a:lnTo>
                    <a:lnTo>
                      <a:pt x="30" y="41"/>
                    </a:lnTo>
                    <a:lnTo>
                      <a:pt x="18" y="28"/>
                    </a:lnTo>
                    <a:lnTo>
                      <a:pt x="7" y="1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901" name="Freeform 235"/>
              <p:cNvSpPr>
                <a:spLocks/>
              </p:cNvSpPr>
              <p:nvPr/>
            </p:nvSpPr>
            <p:spPr bwMode="auto">
              <a:xfrm>
                <a:off x="1125" y="2601"/>
                <a:ext cx="10" cy="53"/>
              </a:xfrm>
              <a:custGeom>
                <a:avLst/>
                <a:gdLst>
                  <a:gd name="T0" fmla="*/ 3 w 10"/>
                  <a:gd name="T1" fmla="*/ 0 h 53"/>
                  <a:gd name="T2" fmla="*/ 3 w 10"/>
                  <a:gd name="T3" fmla="*/ 10 h 53"/>
                  <a:gd name="T4" fmla="*/ 0 w 10"/>
                  <a:gd name="T5" fmla="*/ 28 h 53"/>
                  <a:gd name="T6" fmla="*/ 0 w 10"/>
                  <a:gd name="T7" fmla="*/ 45 h 53"/>
                  <a:gd name="T8" fmla="*/ 6 w 10"/>
                  <a:gd name="T9" fmla="*/ 53 h 53"/>
                  <a:gd name="T10" fmla="*/ 10 w 10"/>
                  <a:gd name="T11" fmla="*/ 45 h 53"/>
                  <a:gd name="T12" fmla="*/ 10 w 10"/>
                  <a:gd name="T13" fmla="*/ 31 h 53"/>
                  <a:gd name="T14" fmla="*/ 6 w 10"/>
                  <a:gd name="T15" fmla="*/ 13 h 53"/>
                  <a:gd name="T16" fmla="*/ 3 w 10"/>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3"/>
                  <a:gd name="T29" fmla="*/ 10 w 10"/>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3">
                    <a:moveTo>
                      <a:pt x="3" y="0"/>
                    </a:moveTo>
                    <a:lnTo>
                      <a:pt x="3" y="10"/>
                    </a:lnTo>
                    <a:lnTo>
                      <a:pt x="0" y="28"/>
                    </a:lnTo>
                    <a:lnTo>
                      <a:pt x="0" y="45"/>
                    </a:lnTo>
                    <a:lnTo>
                      <a:pt x="6" y="53"/>
                    </a:lnTo>
                    <a:lnTo>
                      <a:pt x="10" y="45"/>
                    </a:lnTo>
                    <a:lnTo>
                      <a:pt x="10" y="31"/>
                    </a:lnTo>
                    <a:lnTo>
                      <a:pt x="6" y="13"/>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902" name="Freeform 236"/>
              <p:cNvSpPr>
                <a:spLocks/>
              </p:cNvSpPr>
              <p:nvPr/>
            </p:nvSpPr>
            <p:spPr bwMode="auto">
              <a:xfrm>
                <a:off x="1085" y="2590"/>
                <a:ext cx="43" cy="49"/>
              </a:xfrm>
              <a:custGeom>
                <a:avLst/>
                <a:gdLst>
                  <a:gd name="T0" fmla="*/ 43 w 43"/>
                  <a:gd name="T1" fmla="*/ 0 h 49"/>
                  <a:gd name="T2" fmla="*/ 32 w 43"/>
                  <a:gd name="T3" fmla="*/ 15 h 49"/>
                  <a:gd name="T4" fmla="*/ 19 w 43"/>
                  <a:gd name="T5" fmla="*/ 33 h 49"/>
                  <a:gd name="T6" fmla="*/ 7 w 43"/>
                  <a:gd name="T7" fmla="*/ 48 h 49"/>
                  <a:gd name="T8" fmla="*/ 0 w 43"/>
                  <a:gd name="T9" fmla="*/ 49 h 49"/>
                  <a:gd name="T10" fmla="*/ 0 w 43"/>
                  <a:gd name="T11" fmla="*/ 45 h 49"/>
                  <a:gd name="T12" fmla="*/ 3 w 43"/>
                  <a:gd name="T13" fmla="*/ 39 h 49"/>
                  <a:gd name="T14" fmla="*/ 9 w 43"/>
                  <a:gd name="T15" fmla="*/ 33 h 49"/>
                  <a:gd name="T16" fmla="*/ 16 w 43"/>
                  <a:gd name="T17" fmla="*/ 24 h 49"/>
                  <a:gd name="T18" fmla="*/ 25 w 43"/>
                  <a:gd name="T19" fmla="*/ 17 h 49"/>
                  <a:gd name="T20" fmla="*/ 32 w 43"/>
                  <a:gd name="T21" fmla="*/ 11 h 49"/>
                  <a:gd name="T22" fmla="*/ 38 w 43"/>
                  <a:gd name="T23" fmla="*/ 5 h 49"/>
                  <a:gd name="T24" fmla="*/ 43 w 43"/>
                  <a:gd name="T25" fmla="*/ 0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49"/>
                  <a:gd name="T41" fmla="*/ 43 w 43"/>
                  <a:gd name="T42" fmla="*/ 49 h 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49">
                    <a:moveTo>
                      <a:pt x="43" y="0"/>
                    </a:moveTo>
                    <a:lnTo>
                      <a:pt x="32" y="15"/>
                    </a:lnTo>
                    <a:lnTo>
                      <a:pt x="19" y="33"/>
                    </a:lnTo>
                    <a:lnTo>
                      <a:pt x="7" y="48"/>
                    </a:lnTo>
                    <a:lnTo>
                      <a:pt x="0" y="49"/>
                    </a:lnTo>
                    <a:lnTo>
                      <a:pt x="0" y="45"/>
                    </a:lnTo>
                    <a:lnTo>
                      <a:pt x="3" y="39"/>
                    </a:lnTo>
                    <a:lnTo>
                      <a:pt x="9" y="33"/>
                    </a:lnTo>
                    <a:lnTo>
                      <a:pt x="16" y="24"/>
                    </a:lnTo>
                    <a:lnTo>
                      <a:pt x="25" y="17"/>
                    </a:lnTo>
                    <a:lnTo>
                      <a:pt x="32" y="11"/>
                    </a:lnTo>
                    <a:lnTo>
                      <a:pt x="38" y="5"/>
                    </a:lnTo>
                    <a:lnTo>
                      <a:pt x="4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903" name="Freeform 237"/>
              <p:cNvSpPr>
                <a:spLocks/>
              </p:cNvSpPr>
              <p:nvPr/>
            </p:nvSpPr>
            <p:spPr bwMode="auto">
              <a:xfrm>
                <a:off x="1094" y="2320"/>
                <a:ext cx="66" cy="15"/>
              </a:xfrm>
              <a:custGeom>
                <a:avLst/>
                <a:gdLst>
                  <a:gd name="T0" fmla="*/ 66 w 66"/>
                  <a:gd name="T1" fmla="*/ 12 h 15"/>
                  <a:gd name="T2" fmla="*/ 59 w 66"/>
                  <a:gd name="T3" fmla="*/ 13 h 15"/>
                  <a:gd name="T4" fmla="*/ 48 w 66"/>
                  <a:gd name="T5" fmla="*/ 15 h 15"/>
                  <a:gd name="T6" fmla="*/ 38 w 66"/>
                  <a:gd name="T7" fmla="*/ 15 h 15"/>
                  <a:gd name="T8" fmla="*/ 28 w 66"/>
                  <a:gd name="T9" fmla="*/ 15 h 15"/>
                  <a:gd name="T10" fmla="*/ 17 w 66"/>
                  <a:gd name="T11" fmla="*/ 15 h 15"/>
                  <a:gd name="T12" fmla="*/ 8 w 66"/>
                  <a:gd name="T13" fmla="*/ 13 h 15"/>
                  <a:gd name="T14" fmla="*/ 3 w 66"/>
                  <a:gd name="T15" fmla="*/ 10 h 15"/>
                  <a:gd name="T16" fmla="*/ 0 w 66"/>
                  <a:gd name="T17" fmla="*/ 6 h 15"/>
                  <a:gd name="T18" fmla="*/ 1 w 66"/>
                  <a:gd name="T19" fmla="*/ 1 h 15"/>
                  <a:gd name="T20" fmla="*/ 7 w 66"/>
                  <a:gd name="T21" fmla="*/ 0 h 15"/>
                  <a:gd name="T22" fmla="*/ 16 w 66"/>
                  <a:gd name="T23" fmla="*/ 1 h 15"/>
                  <a:gd name="T24" fmla="*/ 26 w 66"/>
                  <a:gd name="T25" fmla="*/ 3 h 15"/>
                  <a:gd name="T26" fmla="*/ 37 w 66"/>
                  <a:gd name="T27" fmla="*/ 6 h 15"/>
                  <a:gd name="T28" fmla="*/ 48 w 66"/>
                  <a:gd name="T29" fmla="*/ 9 h 15"/>
                  <a:gd name="T30" fmla="*/ 59 w 66"/>
                  <a:gd name="T31" fmla="*/ 10 h 15"/>
                  <a:gd name="T32" fmla="*/ 66 w 66"/>
                  <a:gd name="T33" fmla="*/ 1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12"/>
                    </a:moveTo>
                    <a:lnTo>
                      <a:pt x="59" y="13"/>
                    </a:lnTo>
                    <a:lnTo>
                      <a:pt x="48" y="15"/>
                    </a:lnTo>
                    <a:lnTo>
                      <a:pt x="38" y="15"/>
                    </a:lnTo>
                    <a:lnTo>
                      <a:pt x="28" y="15"/>
                    </a:lnTo>
                    <a:lnTo>
                      <a:pt x="17" y="15"/>
                    </a:lnTo>
                    <a:lnTo>
                      <a:pt x="8" y="13"/>
                    </a:lnTo>
                    <a:lnTo>
                      <a:pt x="3" y="10"/>
                    </a:lnTo>
                    <a:lnTo>
                      <a:pt x="0" y="6"/>
                    </a:lnTo>
                    <a:lnTo>
                      <a:pt x="1" y="1"/>
                    </a:lnTo>
                    <a:lnTo>
                      <a:pt x="7" y="0"/>
                    </a:lnTo>
                    <a:lnTo>
                      <a:pt x="16" y="1"/>
                    </a:lnTo>
                    <a:lnTo>
                      <a:pt x="26" y="3"/>
                    </a:lnTo>
                    <a:lnTo>
                      <a:pt x="37" y="6"/>
                    </a:lnTo>
                    <a:lnTo>
                      <a:pt x="48" y="9"/>
                    </a:lnTo>
                    <a:lnTo>
                      <a:pt x="59" y="10"/>
                    </a:lnTo>
                    <a:lnTo>
                      <a:pt x="66" y="1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904" name="Freeform 238"/>
              <p:cNvSpPr>
                <a:spLocks/>
              </p:cNvSpPr>
              <p:nvPr/>
            </p:nvSpPr>
            <p:spPr bwMode="auto">
              <a:xfrm>
                <a:off x="1108" y="2292"/>
                <a:ext cx="62" cy="28"/>
              </a:xfrm>
              <a:custGeom>
                <a:avLst/>
                <a:gdLst>
                  <a:gd name="T0" fmla="*/ 62 w 62"/>
                  <a:gd name="T1" fmla="*/ 28 h 28"/>
                  <a:gd name="T2" fmla="*/ 56 w 62"/>
                  <a:gd name="T3" fmla="*/ 28 h 28"/>
                  <a:gd name="T4" fmla="*/ 48 w 62"/>
                  <a:gd name="T5" fmla="*/ 26 h 28"/>
                  <a:gd name="T6" fmla="*/ 37 w 62"/>
                  <a:gd name="T7" fmla="*/ 23 h 28"/>
                  <a:gd name="T8" fmla="*/ 27 w 62"/>
                  <a:gd name="T9" fmla="*/ 20 h 28"/>
                  <a:gd name="T10" fmla="*/ 18 w 62"/>
                  <a:gd name="T11" fmla="*/ 16 h 28"/>
                  <a:gd name="T12" fmla="*/ 9 w 62"/>
                  <a:gd name="T13" fmla="*/ 12 h 28"/>
                  <a:gd name="T14" fmla="*/ 3 w 62"/>
                  <a:gd name="T15" fmla="*/ 7 h 28"/>
                  <a:gd name="T16" fmla="*/ 0 w 62"/>
                  <a:gd name="T17" fmla="*/ 3 h 28"/>
                  <a:gd name="T18" fmla="*/ 2 w 62"/>
                  <a:gd name="T19" fmla="*/ 0 h 28"/>
                  <a:gd name="T20" fmla="*/ 8 w 62"/>
                  <a:gd name="T21" fmla="*/ 0 h 28"/>
                  <a:gd name="T22" fmla="*/ 18 w 62"/>
                  <a:gd name="T23" fmla="*/ 3 h 28"/>
                  <a:gd name="T24" fmla="*/ 28 w 62"/>
                  <a:gd name="T25" fmla="*/ 9 h 28"/>
                  <a:gd name="T26" fmla="*/ 39 w 62"/>
                  <a:gd name="T27" fmla="*/ 15 h 28"/>
                  <a:gd name="T28" fmla="*/ 49 w 62"/>
                  <a:gd name="T29" fmla="*/ 20 h 28"/>
                  <a:gd name="T30" fmla="*/ 58 w 62"/>
                  <a:gd name="T31" fmla="*/ 25 h 28"/>
                  <a:gd name="T32" fmla="*/ 62 w 62"/>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8"/>
                  <a:gd name="T53" fmla="*/ 62 w 62"/>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8">
                    <a:moveTo>
                      <a:pt x="62" y="28"/>
                    </a:moveTo>
                    <a:lnTo>
                      <a:pt x="56" y="28"/>
                    </a:lnTo>
                    <a:lnTo>
                      <a:pt x="48" y="26"/>
                    </a:lnTo>
                    <a:lnTo>
                      <a:pt x="37" y="23"/>
                    </a:lnTo>
                    <a:lnTo>
                      <a:pt x="27" y="20"/>
                    </a:lnTo>
                    <a:lnTo>
                      <a:pt x="18" y="16"/>
                    </a:lnTo>
                    <a:lnTo>
                      <a:pt x="9" y="12"/>
                    </a:lnTo>
                    <a:lnTo>
                      <a:pt x="3" y="7"/>
                    </a:lnTo>
                    <a:lnTo>
                      <a:pt x="0" y="3"/>
                    </a:lnTo>
                    <a:lnTo>
                      <a:pt x="2" y="0"/>
                    </a:lnTo>
                    <a:lnTo>
                      <a:pt x="8" y="0"/>
                    </a:lnTo>
                    <a:lnTo>
                      <a:pt x="18" y="3"/>
                    </a:lnTo>
                    <a:lnTo>
                      <a:pt x="28" y="9"/>
                    </a:lnTo>
                    <a:lnTo>
                      <a:pt x="39" y="15"/>
                    </a:lnTo>
                    <a:lnTo>
                      <a:pt x="49" y="20"/>
                    </a:lnTo>
                    <a:lnTo>
                      <a:pt x="58" y="25"/>
                    </a:lnTo>
                    <a:lnTo>
                      <a:pt x="62" y="2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905" name="Freeform 239"/>
              <p:cNvSpPr>
                <a:spLocks/>
              </p:cNvSpPr>
              <p:nvPr/>
            </p:nvSpPr>
            <p:spPr bwMode="auto">
              <a:xfrm>
                <a:off x="1094" y="2348"/>
                <a:ext cx="62" cy="15"/>
              </a:xfrm>
              <a:custGeom>
                <a:avLst/>
                <a:gdLst>
                  <a:gd name="T0" fmla="*/ 62 w 62"/>
                  <a:gd name="T1" fmla="*/ 6 h 15"/>
                  <a:gd name="T2" fmla="*/ 59 w 62"/>
                  <a:gd name="T3" fmla="*/ 9 h 15"/>
                  <a:gd name="T4" fmla="*/ 53 w 62"/>
                  <a:gd name="T5" fmla="*/ 12 h 15"/>
                  <a:gd name="T6" fmla="*/ 42 w 62"/>
                  <a:gd name="T7" fmla="*/ 13 h 15"/>
                  <a:gd name="T8" fmla="*/ 32 w 62"/>
                  <a:gd name="T9" fmla="*/ 15 h 15"/>
                  <a:gd name="T10" fmla="*/ 22 w 62"/>
                  <a:gd name="T11" fmla="*/ 15 h 15"/>
                  <a:gd name="T12" fmla="*/ 11 w 62"/>
                  <a:gd name="T13" fmla="*/ 13 h 15"/>
                  <a:gd name="T14" fmla="*/ 4 w 62"/>
                  <a:gd name="T15" fmla="*/ 10 h 15"/>
                  <a:gd name="T16" fmla="*/ 0 w 62"/>
                  <a:gd name="T17" fmla="*/ 6 h 15"/>
                  <a:gd name="T18" fmla="*/ 0 w 62"/>
                  <a:gd name="T19" fmla="*/ 1 h 15"/>
                  <a:gd name="T20" fmla="*/ 4 w 62"/>
                  <a:gd name="T21" fmla="*/ 0 h 15"/>
                  <a:gd name="T22" fmla="*/ 13 w 62"/>
                  <a:gd name="T23" fmla="*/ 0 h 15"/>
                  <a:gd name="T24" fmla="*/ 22 w 62"/>
                  <a:gd name="T25" fmla="*/ 1 h 15"/>
                  <a:gd name="T26" fmla="*/ 34 w 62"/>
                  <a:gd name="T27" fmla="*/ 3 h 15"/>
                  <a:gd name="T28" fmla="*/ 44 w 62"/>
                  <a:gd name="T29" fmla="*/ 4 h 15"/>
                  <a:gd name="T30" fmla="*/ 54 w 62"/>
                  <a:gd name="T31" fmla="*/ 6 h 15"/>
                  <a:gd name="T32" fmla="*/ 62 w 62"/>
                  <a:gd name="T33" fmla="*/ 6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5"/>
                  <a:gd name="T53" fmla="*/ 62 w 6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5">
                    <a:moveTo>
                      <a:pt x="62" y="6"/>
                    </a:moveTo>
                    <a:lnTo>
                      <a:pt x="59" y="9"/>
                    </a:lnTo>
                    <a:lnTo>
                      <a:pt x="53" y="12"/>
                    </a:lnTo>
                    <a:lnTo>
                      <a:pt x="42" y="13"/>
                    </a:lnTo>
                    <a:lnTo>
                      <a:pt x="32" y="15"/>
                    </a:lnTo>
                    <a:lnTo>
                      <a:pt x="22" y="15"/>
                    </a:lnTo>
                    <a:lnTo>
                      <a:pt x="11" y="13"/>
                    </a:lnTo>
                    <a:lnTo>
                      <a:pt x="4" y="10"/>
                    </a:lnTo>
                    <a:lnTo>
                      <a:pt x="0" y="6"/>
                    </a:lnTo>
                    <a:lnTo>
                      <a:pt x="0" y="1"/>
                    </a:lnTo>
                    <a:lnTo>
                      <a:pt x="4" y="0"/>
                    </a:lnTo>
                    <a:lnTo>
                      <a:pt x="13" y="0"/>
                    </a:lnTo>
                    <a:lnTo>
                      <a:pt x="22" y="1"/>
                    </a:lnTo>
                    <a:lnTo>
                      <a:pt x="34" y="3"/>
                    </a:lnTo>
                    <a:lnTo>
                      <a:pt x="44" y="4"/>
                    </a:lnTo>
                    <a:lnTo>
                      <a:pt x="54" y="6"/>
                    </a:lnTo>
                    <a:lnTo>
                      <a:pt x="62" y="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906" name="Freeform 240"/>
              <p:cNvSpPr>
                <a:spLocks/>
              </p:cNvSpPr>
              <p:nvPr/>
            </p:nvSpPr>
            <p:spPr bwMode="auto">
              <a:xfrm>
                <a:off x="1077" y="2375"/>
                <a:ext cx="67" cy="10"/>
              </a:xfrm>
              <a:custGeom>
                <a:avLst/>
                <a:gdLst>
                  <a:gd name="T0" fmla="*/ 67 w 67"/>
                  <a:gd name="T1" fmla="*/ 0 h 10"/>
                  <a:gd name="T2" fmla="*/ 61 w 67"/>
                  <a:gd name="T3" fmla="*/ 2 h 10"/>
                  <a:gd name="T4" fmla="*/ 54 w 67"/>
                  <a:gd name="T5" fmla="*/ 4 h 10"/>
                  <a:gd name="T6" fmla="*/ 43 w 67"/>
                  <a:gd name="T7" fmla="*/ 7 h 10"/>
                  <a:gd name="T8" fmla="*/ 31 w 67"/>
                  <a:gd name="T9" fmla="*/ 8 h 10"/>
                  <a:gd name="T10" fmla="*/ 21 w 67"/>
                  <a:gd name="T11" fmla="*/ 10 h 10"/>
                  <a:gd name="T12" fmla="*/ 11 w 67"/>
                  <a:gd name="T13" fmla="*/ 10 h 10"/>
                  <a:gd name="T14" fmla="*/ 5 w 67"/>
                  <a:gd name="T15" fmla="*/ 8 h 10"/>
                  <a:gd name="T16" fmla="*/ 0 w 67"/>
                  <a:gd name="T17" fmla="*/ 5 h 10"/>
                  <a:gd name="T18" fmla="*/ 0 w 67"/>
                  <a:gd name="T19" fmla="*/ 2 h 10"/>
                  <a:gd name="T20" fmla="*/ 5 w 67"/>
                  <a:gd name="T21" fmla="*/ 0 h 10"/>
                  <a:gd name="T22" fmla="*/ 12 w 67"/>
                  <a:gd name="T23" fmla="*/ 0 h 10"/>
                  <a:gd name="T24" fmla="*/ 23 w 67"/>
                  <a:gd name="T25" fmla="*/ 0 h 10"/>
                  <a:gd name="T26" fmla="*/ 34 w 67"/>
                  <a:gd name="T27" fmla="*/ 0 h 10"/>
                  <a:gd name="T28" fmla="*/ 46 w 67"/>
                  <a:gd name="T29" fmla="*/ 1 h 10"/>
                  <a:gd name="T30" fmla="*/ 56 w 67"/>
                  <a:gd name="T31" fmla="*/ 1 h 10"/>
                  <a:gd name="T32" fmla="*/ 67 w 67"/>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0"/>
                  <a:gd name="T53" fmla="*/ 67 w 67"/>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0">
                    <a:moveTo>
                      <a:pt x="67" y="0"/>
                    </a:moveTo>
                    <a:lnTo>
                      <a:pt x="61" y="2"/>
                    </a:lnTo>
                    <a:lnTo>
                      <a:pt x="54" y="4"/>
                    </a:lnTo>
                    <a:lnTo>
                      <a:pt x="43" y="7"/>
                    </a:lnTo>
                    <a:lnTo>
                      <a:pt x="31" y="8"/>
                    </a:lnTo>
                    <a:lnTo>
                      <a:pt x="21" y="10"/>
                    </a:lnTo>
                    <a:lnTo>
                      <a:pt x="11" y="10"/>
                    </a:lnTo>
                    <a:lnTo>
                      <a:pt x="5" y="8"/>
                    </a:lnTo>
                    <a:lnTo>
                      <a:pt x="0" y="5"/>
                    </a:lnTo>
                    <a:lnTo>
                      <a:pt x="0" y="2"/>
                    </a:lnTo>
                    <a:lnTo>
                      <a:pt x="5" y="0"/>
                    </a:lnTo>
                    <a:lnTo>
                      <a:pt x="12" y="0"/>
                    </a:lnTo>
                    <a:lnTo>
                      <a:pt x="23" y="0"/>
                    </a:lnTo>
                    <a:lnTo>
                      <a:pt x="34" y="0"/>
                    </a:lnTo>
                    <a:lnTo>
                      <a:pt x="46" y="1"/>
                    </a:lnTo>
                    <a:lnTo>
                      <a:pt x="56" y="1"/>
                    </a:lnTo>
                    <a:lnTo>
                      <a:pt x="6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907" name="Freeform 241"/>
              <p:cNvSpPr>
                <a:spLocks/>
              </p:cNvSpPr>
              <p:nvPr/>
            </p:nvSpPr>
            <p:spPr bwMode="auto">
              <a:xfrm>
                <a:off x="1066" y="2397"/>
                <a:ext cx="66" cy="14"/>
              </a:xfrm>
              <a:custGeom>
                <a:avLst/>
                <a:gdLst>
                  <a:gd name="T0" fmla="*/ 66 w 66"/>
                  <a:gd name="T1" fmla="*/ 0 h 14"/>
                  <a:gd name="T2" fmla="*/ 60 w 66"/>
                  <a:gd name="T3" fmla="*/ 1 h 14"/>
                  <a:gd name="T4" fmla="*/ 51 w 66"/>
                  <a:gd name="T5" fmla="*/ 4 h 14"/>
                  <a:gd name="T6" fmla="*/ 39 w 66"/>
                  <a:gd name="T7" fmla="*/ 9 h 14"/>
                  <a:gd name="T8" fmla="*/ 29 w 66"/>
                  <a:gd name="T9" fmla="*/ 12 h 14"/>
                  <a:gd name="T10" fmla="*/ 17 w 66"/>
                  <a:gd name="T11" fmla="*/ 13 h 14"/>
                  <a:gd name="T12" fmla="*/ 8 w 66"/>
                  <a:gd name="T13" fmla="*/ 14 h 14"/>
                  <a:gd name="T14" fmla="*/ 3 w 66"/>
                  <a:gd name="T15" fmla="*/ 13 h 14"/>
                  <a:gd name="T16" fmla="*/ 0 w 66"/>
                  <a:gd name="T17" fmla="*/ 10 h 14"/>
                  <a:gd name="T18" fmla="*/ 1 w 66"/>
                  <a:gd name="T19" fmla="*/ 6 h 14"/>
                  <a:gd name="T20" fmla="*/ 7 w 66"/>
                  <a:gd name="T21" fmla="*/ 4 h 14"/>
                  <a:gd name="T22" fmla="*/ 16 w 66"/>
                  <a:gd name="T23" fmla="*/ 3 h 14"/>
                  <a:gd name="T24" fmla="*/ 26 w 66"/>
                  <a:gd name="T25" fmla="*/ 1 h 14"/>
                  <a:gd name="T26" fmla="*/ 36 w 66"/>
                  <a:gd name="T27" fmla="*/ 1 h 14"/>
                  <a:gd name="T28" fmla="*/ 47 w 66"/>
                  <a:gd name="T29" fmla="*/ 1 h 14"/>
                  <a:gd name="T30" fmla="*/ 57 w 66"/>
                  <a:gd name="T31" fmla="*/ 1 h 14"/>
                  <a:gd name="T32" fmla="*/ 66 w 66"/>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4"/>
                  <a:gd name="T53" fmla="*/ 66 w 66"/>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4">
                    <a:moveTo>
                      <a:pt x="66" y="0"/>
                    </a:moveTo>
                    <a:lnTo>
                      <a:pt x="60" y="1"/>
                    </a:lnTo>
                    <a:lnTo>
                      <a:pt x="51" y="4"/>
                    </a:lnTo>
                    <a:lnTo>
                      <a:pt x="39" y="9"/>
                    </a:lnTo>
                    <a:lnTo>
                      <a:pt x="29" y="12"/>
                    </a:lnTo>
                    <a:lnTo>
                      <a:pt x="17" y="13"/>
                    </a:lnTo>
                    <a:lnTo>
                      <a:pt x="8" y="14"/>
                    </a:lnTo>
                    <a:lnTo>
                      <a:pt x="3" y="13"/>
                    </a:lnTo>
                    <a:lnTo>
                      <a:pt x="0" y="10"/>
                    </a:lnTo>
                    <a:lnTo>
                      <a:pt x="1" y="6"/>
                    </a:lnTo>
                    <a:lnTo>
                      <a:pt x="7" y="4"/>
                    </a:lnTo>
                    <a:lnTo>
                      <a:pt x="16" y="3"/>
                    </a:lnTo>
                    <a:lnTo>
                      <a:pt x="26" y="1"/>
                    </a:lnTo>
                    <a:lnTo>
                      <a:pt x="36" y="1"/>
                    </a:lnTo>
                    <a:lnTo>
                      <a:pt x="47" y="1"/>
                    </a:lnTo>
                    <a:lnTo>
                      <a:pt x="57" y="1"/>
                    </a:lnTo>
                    <a:lnTo>
                      <a:pt x="6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908" name="Freeform 242"/>
              <p:cNvSpPr>
                <a:spLocks/>
              </p:cNvSpPr>
              <p:nvPr/>
            </p:nvSpPr>
            <p:spPr bwMode="auto">
              <a:xfrm>
                <a:off x="1052" y="2420"/>
                <a:ext cx="74" cy="18"/>
              </a:xfrm>
              <a:custGeom>
                <a:avLst/>
                <a:gdLst>
                  <a:gd name="T0" fmla="*/ 74 w 74"/>
                  <a:gd name="T1" fmla="*/ 0 h 18"/>
                  <a:gd name="T2" fmla="*/ 65 w 74"/>
                  <a:gd name="T3" fmla="*/ 5 h 18"/>
                  <a:gd name="T4" fmla="*/ 55 w 74"/>
                  <a:gd name="T5" fmla="*/ 9 h 18"/>
                  <a:gd name="T6" fmla="*/ 43 w 74"/>
                  <a:gd name="T7" fmla="*/ 12 h 18"/>
                  <a:gd name="T8" fmla="*/ 31 w 74"/>
                  <a:gd name="T9" fmla="*/ 17 h 18"/>
                  <a:gd name="T10" fmla="*/ 19 w 74"/>
                  <a:gd name="T11" fmla="*/ 18 h 18"/>
                  <a:gd name="T12" fmla="*/ 9 w 74"/>
                  <a:gd name="T13" fmla="*/ 18 h 18"/>
                  <a:gd name="T14" fmla="*/ 3 w 74"/>
                  <a:gd name="T15" fmla="*/ 15 h 18"/>
                  <a:gd name="T16" fmla="*/ 0 w 74"/>
                  <a:gd name="T17" fmla="*/ 11 h 18"/>
                  <a:gd name="T18" fmla="*/ 2 w 74"/>
                  <a:gd name="T19" fmla="*/ 6 h 18"/>
                  <a:gd name="T20" fmla="*/ 9 w 74"/>
                  <a:gd name="T21" fmla="*/ 3 h 18"/>
                  <a:gd name="T22" fmla="*/ 19 w 74"/>
                  <a:gd name="T23" fmla="*/ 2 h 18"/>
                  <a:gd name="T24" fmla="*/ 31 w 74"/>
                  <a:gd name="T25" fmla="*/ 0 h 18"/>
                  <a:gd name="T26" fmla="*/ 45 w 74"/>
                  <a:gd name="T27" fmla="*/ 2 h 18"/>
                  <a:gd name="T28" fmla="*/ 56 w 74"/>
                  <a:gd name="T29" fmla="*/ 2 h 18"/>
                  <a:gd name="T30" fmla="*/ 67 w 74"/>
                  <a:gd name="T31" fmla="*/ 2 h 18"/>
                  <a:gd name="T32" fmla="*/ 74 w 7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18"/>
                  <a:gd name="T53" fmla="*/ 74 w 7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18">
                    <a:moveTo>
                      <a:pt x="74" y="0"/>
                    </a:moveTo>
                    <a:lnTo>
                      <a:pt x="65" y="5"/>
                    </a:lnTo>
                    <a:lnTo>
                      <a:pt x="55" y="9"/>
                    </a:lnTo>
                    <a:lnTo>
                      <a:pt x="43" y="12"/>
                    </a:lnTo>
                    <a:lnTo>
                      <a:pt x="31" y="17"/>
                    </a:lnTo>
                    <a:lnTo>
                      <a:pt x="19" y="18"/>
                    </a:lnTo>
                    <a:lnTo>
                      <a:pt x="9" y="18"/>
                    </a:lnTo>
                    <a:lnTo>
                      <a:pt x="3" y="15"/>
                    </a:lnTo>
                    <a:lnTo>
                      <a:pt x="0" y="11"/>
                    </a:lnTo>
                    <a:lnTo>
                      <a:pt x="2" y="6"/>
                    </a:lnTo>
                    <a:lnTo>
                      <a:pt x="9" y="3"/>
                    </a:lnTo>
                    <a:lnTo>
                      <a:pt x="19" y="2"/>
                    </a:lnTo>
                    <a:lnTo>
                      <a:pt x="31" y="0"/>
                    </a:lnTo>
                    <a:lnTo>
                      <a:pt x="45" y="2"/>
                    </a:lnTo>
                    <a:lnTo>
                      <a:pt x="56" y="2"/>
                    </a:lnTo>
                    <a:lnTo>
                      <a:pt x="67" y="2"/>
                    </a:lnTo>
                    <a:lnTo>
                      <a:pt x="7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909" name="Freeform 243"/>
              <p:cNvSpPr>
                <a:spLocks/>
              </p:cNvSpPr>
              <p:nvPr/>
            </p:nvSpPr>
            <p:spPr bwMode="auto">
              <a:xfrm>
                <a:off x="1040" y="2447"/>
                <a:ext cx="82" cy="25"/>
              </a:xfrm>
              <a:custGeom>
                <a:avLst/>
                <a:gdLst>
                  <a:gd name="T0" fmla="*/ 82 w 82"/>
                  <a:gd name="T1" fmla="*/ 0 h 25"/>
                  <a:gd name="T2" fmla="*/ 74 w 82"/>
                  <a:gd name="T3" fmla="*/ 3 h 25"/>
                  <a:gd name="T4" fmla="*/ 62 w 82"/>
                  <a:gd name="T5" fmla="*/ 9 h 25"/>
                  <a:gd name="T6" fmla="*/ 48 w 82"/>
                  <a:gd name="T7" fmla="*/ 15 h 25"/>
                  <a:gd name="T8" fmla="*/ 34 w 82"/>
                  <a:gd name="T9" fmla="*/ 19 h 25"/>
                  <a:gd name="T10" fmla="*/ 20 w 82"/>
                  <a:gd name="T11" fmla="*/ 24 h 25"/>
                  <a:gd name="T12" fmla="*/ 9 w 82"/>
                  <a:gd name="T13" fmla="*/ 25 h 25"/>
                  <a:gd name="T14" fmla="*/ 2 w 82"/>
                  <a:gd name="T15" fmla="*/ 25 h 25"/>
                  <a:gd name="T16" fmla="*/ 0 w 82"/>
                  <a:gd name="T17" fmla="*/ 21 h 25"/>
                  <a:gd name="T18" fmla="*/ 5 w 82"/>
                  <a:gd name="T19" fmla="*/ 15 h 25"/>
                  <a:gd name="T20" fmla="*/ 12 w 82"/>
                  <a:gd name="T21" fmla="*/ 12 h 25"/>
                  <a:gd name="T22" fmla="*/ 24 w 82"/>
                  <a:gd name="T23" fmla="*/ 9 h 25"/>
                  <a:gd name="T24" fmla="*/ 39 w 82"/>
                  <a:gd name="T25" fmla="*/ 6 h 25"/>
                  <a:gd name="T26" fmla="*/ 52 w 82"/>
                  <a:gd name="T27" fmla="*/ 4 h 25"/>
                  <a:gd name="T28" fmla="*/ 65 w 82"/>
                  <a:gd name="T29" fmla="*/ 3 h 25"/>
                  <a:gd name="T30" fmla="*/ 76 w 82"/>
                  <a:gd name="T31" fmla="*/ 1 h 25"/>
                  <a:gd name="T32" fmla="*/ 82 w 82"/>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2"/>
                  <a:gd name="T52" fmla="*/ 0 h 25"/>
                  <a:gd name="T53" fmla="*/ 82 w 82"/>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2" h="25">
                    <a:moveTo>
                      <a:pt x="82" y="0"/>
                    </a:moveTo>
                    <a:lnTo>
                      <a:pt x="74" y="3"/>
                    </a:lnTo>
                    <a:lnTo>
                      <a:pt x="62" y="9"/>
                    </a:lnTo>
                    <a:lnTo>
                      <a:pt x="48" y="15"/>
                    </a:lnTo>
                    <a:lnTo>
                      <a:pt x="34" y="19"/>
                    </a:lnTo>
                    <a:lnTo>
                      <a:pt x="20" y="24"/>
                    </a:lnTo>
                    <a:lnTo>
                      <a:pt x="9" y="25"/>
                    </a:lnTo>
                    <a:lnTo>
                      <a:pt x="2" y="25"/>
                    </a:lnTo>
                    <a:lnTo>
                      <a:pt x="0" y="21"/>
                    </a:lnTo>
                    <a:lnTo>
                      <a:pt x="5" y="15"/>
                    </a:lnTo>
                    <a:lnTo>
                      <a:pt x="12" y="12"/>
                    </a:lnTo>
                    <a:lnTo>
                      <a:pt x="24" y="9"/>
                    </a:lnTo>
                    <a:lnTo>
                      <a:pt x="39" y="6"/>
                    </a:lnTo>
                    <a:lnTo>
                      <a:pt x="52" y="4"/>
                    </a:lnTo>
                    <a:lnTo>
                      <a:pt x="65" y="3"/>
                    </a:lnTo>
                    <a:lnTo>
                      <a:pt x="76" y="1"/>
                    </a:lnTo>
                    <a:lnTo>
                      <a:pt x="8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910" name="Freeform 244"/>
              <p:cNvSpPr>
                <a:spLocks/>
              </p:cNvSpPr>
              <p:nvPr/>
            </p:nvSpPr>
            <p:spPr bwMode="auto">
              <a:xfrm>
                <a:off x="1033" y="2468"/>
                <a:ext cx="87" cy="34"/>
              </a:xfrm>
              <a:custGeom>
                <a:avLst/>
                <a:gdLst>
                  <a:gd name="T0" fmla="*/ 87 w 87"/>
                  <a:gd name="T1" fmla="*/ 0 h 34"/>
                  <a:gd name="T2" fmla="*/ 80 w 87"/>
                  <a:gd name="T3" fmla="*/ 7 h 34"/>
                  <a:gd name="T4" fmla="*/ 68 w 87"/>
                  <a:gd name="T5" fmla="*/ 16 h 34"/>
                  <a:gd name="T6" fmla="*/ 53 w 87"/>
                  <a:gd name="T7" fmla="*/ 22 h 34"/>
                  <a:gd name="T8" fmla="*/ 38 w 87"/>
                  <a:gd name="T9" fmla="*/ 28 h 34"/>
                  <a:gd name="T10" fmla="*/ 24 w 87"/>
                  <a:gd name="T11" fmla="*/ 32 h 34"/>
                  <a:gd name="T12" fmla="*/ 12 w 87"/>
                  <a:gd name="T13" fmla="*/ 34 h 34"/>
                  <a:gd name="T14" fmla="*/ 3 w 87"/>
                  <a:gd name="T15" fmla="*/ 32 h 34"/>
                  <a:gd name="T16" fmla="*/ 0 w 87"/>
                  <a:gd name="T17" fmla="*/ 28 h 34"/>
                  <a:gd name="T18" fmla="*/ 2 w 87"/>
                  <a:gd name="T19" fmla="*/ 22 h 34"/>
                  <a:gd name="T20" fmla="*/ 10 w 87"/>
                  <a:gd name="T21" fmla="*/ 16 h 34"/>
                  <a:gd name="T22" fmla="*/ 21 w 87"/>
                  <a:gd name="T23" fmla="*/ 11 h 34"/>
                  <a:gd name="T24" fmla="*/ 36 w 87"/>
                  <a:gd name="T25" fmla="*/ 9 h 34"/>
                  <a:gd name="T26" fmla="*/ 50 w 87"/>
                  <a:gd name="T27" fmla="*/ 6 h 34"/>
                  <a:gd name="T28" fmla="*/ 65 w 87"/>
                  <a:gd name="T29" fmla="*/ 3 h 34"/>
                  <a:gd name="T30" fmla="*/ 78 w 87"/>
                  <a:gd name="T31" fmla="*/ 1 h 34"/>
                  <a:gd name="T32" fmla="*/ 87 w 87"/>
                  <a:gd name="T33" fmla="*/ 0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34"/>
                  <a:gd name="T53" fmla="*/ 87 w 87"/>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34">
                    <a:moveTo>
                      <a:pt x="87" y="0"/>
                    </a:moveTo>
                    <a:lnTo>
                      <a:pt x="80" y="7"/>
                    </a:lnTo>
                    <a:lnTo>
                      <a:pt x="68" y="16"/>
                    </a:lnTo>
                    <a:lnTo>
                      <a:pt x="53" y="22"/>
                    </a:lnTo>
                    <a:lnTo>
                      <a:pt x="38" y="28"/>
                    </a:lnTo>
                    <a:lnTo>
                      <a:pt x="24" y="32"/>
                    </a:lnTo>
                    <a:lnTo>
                      <a:pt x="12" y="34"/>
                    </a:lnTo>
                    <a:lnTo>
                      <a:pt x="3" y="32"/>
                    </a:lnTo>
                    <a:lnTo>
                      <a:pt x="0" y="28"/>
                    </a:lnTo>
                    <a:lnTo>
                      <a:pt x="2" y="22"/>
                    </a:lnTo>
                    <a:lnTo>
                      <a:pt x="10" y="16"/>
                    </a:lnTo>
                    <a:lnTo>
                      <a:pt x="21" y="11"/>
                    </a:lnTo>
                    <a:lnTo>
                      <a:pt x="36" y="9"/>
                    </a:lnTo>
                    <a:lnTo>
                      <a:pt x="50" y="6"/>
                    </a:lnTo>
                    <a:lnTo>
                      <a:pt x="65" y="3"/>
                    </a:lnTo>
                    <a:lnTo>
                      <a:pt x="78" y="1"/>
                    </a:lnTo>
                    <a:lnTo>
                      <a:pt x="8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9591" name="Freeform 245"/>
            <p:cNvSpPr>
              <a:spLocks/>
            </p:cNvSpPr>
            <p:nvPr/>
          </p:nvSpPr>
          <p:spPr bwMode="auto">
            <a:xfrm>
              <a:off x="1039" y="2502"/>
              <a:ext cx="83" cy="54"/>
            </a:xfrm>
            <a:custGeom>
              <a:avLst/>
              <a:gdLst>
                <a:gd name="T0" fmla="*/ 83 w 83"/>
                <a:gd name="T1" fmla="*/ 0 h 54"/>
                <a:gd name="T2" fmla="*/ 75 w 83"/>
                <a:gd name="T3" fmla="*/ 9 h 54"/>
                <a:gd name="T4" fmla="*/ 65 w 83"/>
                <a:gd name="T5" fmla="*/ 17 h 54"/>
                <a:gd name="T6" fmla="*/ 52 w 83"/>
                <a:gd name="T7" fmla="*/ 28 h 54"/>
                <a:gd name="T8" fmla="*/ 38 w 83"/>
                <a:gd name="T9" fmla="*/ 38 h 54"/>
                <a:gd name="T10" fmla="*/ 25 w 83"/>
                <a:gd name="T11" fmla="*/ 45 h 54"/>
                <a:gd name="T12" fmla="*/ 13 w 83"/>
                <a:gd name="T13" fmla="*/ 51 h 54"/>
                <a:gd name="T14" fmla="*/ 4 w 83"/>
                <a:gd name="T15" fmla="*/ 54 h 54"/>
                <a:gd name="T16" fmla="*/ 0 w 83"/>
                <a:gd name="T17" fmla="*/ 51 h 54"/>
                <a:gd name="T18" fmla="*/ 1 w 83"/>
                <a:gd name="T19" fmla="*/ 45 h 54"/>
                <a:gd name="T20" fmla="*/ 7 w 83"/>
                <a:gd name="T21" fmla="*/ 38 h 54"/>
                <a:gd name="T22" fmla="*/ 16 w 83"/>
                <a:gd name="T23" fmla="*/ 31 h 54"/>
                <a:gd name="T24" fmla="*/ 30 w 83"/>
                <a:gd name="T25" fmla="*/ 22 h 54"/>
                <a:gd name="T26" fmla="*/ 43 w 83"/>
                <a:gd name="T27" fmla="*/ 14 h 54"/>
                <a:gd name="T28" fmla="*/ 58 w 83"/>
                <a:gd name="T29" fmla="*/ 7 h 54"/>
                <a:gd name="T30" fmla="*/ 71 w 83"/>
                <a:gd name="T31" fmla="*/ 3 h 54"/>
                <a:gd name="T32" fmla="*/ 83 w 83"/>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54"/>
                <a:gd name="T53" fmla="*/ 83 w 83"/>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54">
                  <a:moveTo>
                    <a:pt x="83" y="0"/>
                  </a:moveTo>
                  <a:lnTo>
                    <a:pt x="75" y="9"/>
                  </a:lnTo>
                  <a:lnTo>
                    <a:pt x="65" y="17"/>
                  </a:lnTo>
                  <a:lnTo>
                    <a:pt x="52" y="28"/>
                  </a:lnTo>
                  <a:lnTo>
                    <a:pt x="38" y="38"/>
                  </a:lnTo>
                  <a:lnTo>
                    <a:pt x="25" y="45"/>
                  </a:lnTo>
                  <a:lnTo>
                    <a:pt x="13" y="51"/>
                  </a:lnTo>
                  <a:lnTo>
                    <a:pt x="4" y="54"/>
                  </a:lnTo>
                  <a:lnTo>
                    <a:pt x="0" y="51"/>
                  </a:lnTo>
                  <a:lnTo>
                    <a:pt x="1" y="45"/>
                  </a:lnTo>
                  <a:lnTo>
                    <a:pt x="7" y="38"/>
                  </a:lnTo>
                  <a:lnTo>
                    <a:pt x="16" y="31"/>
                  </a:lnTo>
                  <a:lnTo>
                    <a:pt x="30" y="22"/>
                  </a:lnTo>
                  <a:lnTo>
                    <a:pt x="43" y="14"/>
                  </a:lnTo>
                  <a:lnTo>
                    <a:pt x="58" y="7"/>
                  </a:lnTo>
                  <a:lnTo>
                    <a:pt x="71" y="3"/>
                  </a:lnTo>
                  <a:lnTo>
                    <a:pt x="8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592" name="Freeform 246"/>
            <p:cNvSpPr>
              <a:spLocks/>
            </p:cNvSpPr>
            <p:nvPr/>
          </p:nvSpPr>
          <p:spPr bwMode="auto">
            <a:xfrm>
              <a:off x="1052" y="2533"/>
              <a:ext cx="70" cy="69"/>
            </a:xfrm>
            <a:custGeom>
              <a:avLst/>
              <a:gdLst>
                <a:gd name="T0" fmla="*/ 70 w 70"/>
                <a:gd name="T1" fmla="*/ 0 h 69"/>
                <a:gd name="T2" fmla="*/ 65 w 70"/>
                <a:gd name="T3" fmla="*/ 9 h 69"/>
                <a:gd name="T4" fmla="*/ 56 w 70"/>
                <a:gd name="T5" fmla="*/ 19 h 69"/>
                <a:gd name="T6" fmla="*/ 46 w 70"/>
                <a:gd name="T7" fmla="*/ 32 h 69"/>
                <a:gd name="T8" fmla="*/ 36 w 70"/>
                <a:gd name="T9" fmla="*/ 44 h 69"/>
                <a:gd name="T10" fmla="*/ 24 w 70"/>
                <a:gd name="T11" fmla="*/ 56 h 69"/>
                <a:gd name="T12" fmla="*/ 14 w 70"/>
                <a:gd name="T13" fmla="*/ 65 h 69"/>
                <a:gd name="T14" fmla="*/ 5 w 70"/>
                <a:gd name="T15" fmla="*/ 69 h 69"/>
                <a:gd name="T16" fmla="*/ 0 w 70"/>
                <a:gd name="T17" fmla="*/ 68 h 69"/>
                <a:gd name="T18" fmla="*/ 0 w 70"/>
                <a:gd name="T19" fmla="*/ 60 h 69"/>
                <a:gd name="T20" fmla="*/ 6 w 70"/>
                <a:gd name="T21" fmla="*/ 51 h 69"/>
                <a:gd name="T22" fmla="*/ 15 w 70"/>
                <a:gd name="T23" fmla="*/ 40 h 69"/>
                <a:gd name="T24" fmla="*/ 27 w 70"/>
                <a:gd name="T25" fmla="*/ 29 h 69"/>
                <a:gd name="T26" fmla="*/ 40 w 70"/>
                <a:gd name="T27" fmla="*/ 17 h 69"/>
                <a:gd name="T28" fmla="*/ 52 w 70"/>
                <a:gd name="T29" fmla="*/ 9 h 69"/>
                <a:gd name="T30" fmla="*/ 62 w 70"/>
                <a:gd name="T31" fmla="*/ 3 h 69"/>
                <a:gd name="T32" fmla="*/ 70 w 70"/>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9"/>
                <a:gd name="T53" fmla="*/ 70 w 70"/>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9">
                  <a:moveTo>
                    <a:pt x="70" y="0"/>
                  </a:moveTo>
                  <a:lnTo>
                    <a:pt x="65" y="9"/>
                  </a:lnTo>
                  <a:lnTo>
                    <a:pt x="56" y="19"/>
                  </a:lnTo>
                  <a:lnTo>
                    <a:pt x="46" y="32"/>
                  </a:lnTo>
                  <a:lnTo>
                    <a:pt x="36" y="44"/>
                  </a:lnTo>
                  <a:lnTo>
                    <a:pt x="24" y="56"/>
                  </a:lnTo>
                  <a:lnTo>
                    <a:pt x="14" y="65"/>
                  </a:lnTo>
                  <a:lnTo>
                    <a:pt x="5" y="69"/>
                  </a:lnTo>
                  <a:lnTo>
                    <a:pt x="0" y="68"/>
                  </a:lnTo>
                  <a:lnTo>
                    <a:pt x="0" y="60"/>
                  </a:lnTo>
                  <a:lnTo>
                    <a:pt x="6" y="51"/>
                  </a:lnTo>
                  <a:lnTo>
                    <a:pt x="15" y="40"/>
                  </a:lnTo>
                  <a:lnTo>
                    <a:pt x="27" y="29"/>
                  </a:lnTo>
                  <a:lnTo>
                    <a:pt x="40" y="17"/>
                  </a:lnTo>
                  <a:lnTo>
                    <a:pt x="52" y="9"/>
                  </a:lnTo>
                  <a:lnTo>
                    <a:pt x="62" y="3"/>
                  </a:lnTo>
                  <a:lnTo>
                    <a:pt x="7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593" name="Freeform 247"/>
            <p:cNvSpPr>
              <a:spLocks/>
            </p:cNvSpPr>
            <p:nvPr/>
          </p:nvSpPr>
          <p:spPr bwMode="auto">
            <a:xfrm>
              <a:off x="1061" y="2562"/>
              <a:ext cx="64" cy="62"/>
            </a:xfrm>
            <a:custGeom>
              <a:avLst/>
              <a:gdLst>
                <a:gd name="T0" fmla="*/ 0 w 64"/>
                <a:gd name="T1" fmla="*/ 59 h 62"/>
                <a:gd name="T2" fmla="*/ 2 w 64"/>
                <a:gd name="T3" fmla="*/ 55 h 62"/>
                <a:gd name="T4" fmla="*/ 8 w 64"/>
                <a:gd name="T5" fmla="*/ 49 h 62"/>
                <a:gd name="T6" fmla="*/ 16 w 64"/>
                <a:gd name="T7" fmla="*/ 43 h 62"/>
                <a:gd name="T8" fmla="*/ 27 w 64"/>
                <a:gd name="T9" fmla="*/ 34 h 62"/>
                <a:gd name="T10" fmla="*/ 39 w 64"/>
                <a:gd name="T11" fmla="*/ 25 h 62"/>
                <a:gd name="T12" fmla="*/ 49 w 64"/>
                <a:gd name="T13" fmla="*/ 16 h 62"/>
                <a:gd name="T14" fmla="*/ 58 w 64"/>
                <a:gd name="T15" fmla="*/ 8 h 62"/>
                <a:gd name="T16" fmla="*/ 64 w 64"/>
                <a:gd name="T17" fmla="*/ 0 h 62"/>
                <a:gd name="T18" fmla="*/ 61 w 64"/>
                <a:gd name="T19" fmla="*/ 11 h 62"/>
                <a:gd name="T20" fmla="*/ 53 w 64"/>
                <a:gd name="T21" fmla="*/ 22 h 62"/>
                <a:gd name="T22" fmla="*/ 44 w 64"/>
                <a:gd name="T23" fmla="*/ 34 h 62"/>
                <a:gd name="T24" fmla="*/ 34 w 64"/>
                <a:gd name="T25" fmla="*/ 46 h 62"/>
                <a:gd name="T26" fmla="*/ 24 w 64"/>
                <a:gd name="T27" fmla="*/ 55 h 62"/>
                <a:gd name="T28" fmla="*/ 15 w 64"/>
                <a:gd name="T29" fmla="*/ 61 h 62"/>
                <a:gd name="T30" fmla="*/ 6 w 64"/>
                <a:gd name="T31" fmla="*/ 62 h 62"/>
                <a:gd name="T32" fmla="*/ 0 w 6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62"/>
                <a:gd name="T53" fmla="*/ 64 w 6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62">
                  <a:moveTo>
                    <a:pt x="0" y="59"/>
                  </a:moveTo>
                  <a:lnTo>
                    <a:pt x="2" y="55"/>
                  </a:lnTo>
                  <a:lnTo>
                    <a:pt x="8" y="49"/>
                  </a:lnTo>
                  <a:lnTo>
                    <a:pt x="16" y="43"/>
                  </a:lnTo>
                  <a:lnTo>
                    <a:pt x="27" y="34"/>
                  </a:lnTo>
                  <a:lnTo>
                    <a:pt x="39" y="25"/>
                  </a:lnTo>
                  <a:lnTo>
                    <a:pt x="49" y="16"/>
                  </a:lnTo>
                  <a:lnTo>
                    <a:pt x="58" y="8"/>
                  </a:lnTo>
                  <a:lnTo>
                    <a:pt x="64" y="0"/>
                  </a:lnTo>
                  <a:lnTo>
                    <a:pt x="61" y="11"/>
                  </a:lnTo>
                  <a:lnTo>
                    <a:pt x="53" y="22"/>
                  </a:lnTo>
                  <a:lnTo>
                    <a:pt x="44" y="34"/>
                  </a:lnTo>
                  <a:lnTo>
                    <a:pt x="34" y="46"/>
                  </a:lnTo>
                  <a:lnTo>
                    <a:pt x="24" y="55"/>
                  </a:lnTo>
                  <a:lnTo>
                    <a:pt x="15" y="61"/>
                  </a:lnTo>
                  <a:lnTo>
                    <a:pt x="6" y="62"/>
                  </a:lnTo>
                  <a:lnTo>
                    <a:pt x="0" y="5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594" name="Freeform 248"/>
            <p:cNvSpPr>
              <a:spLocks/>
            </p:cNvSpPr>
            <p:nvPr/>
          </p:nvSpPr>
          <p:spPr bwMode="auto">
            <a:xfrm>
              <a:off x="1184" y="2627"/>
              <a:ext cx="75" cy="303"/>
            </a:xfrm>
            <a:custGeom>
              <a:avLst/>
              <a:gdLst>
                <a:gd name="T0" fmla="*/ 68 w 75"/>
                <a:gd name="T1" fmla="*/ 0 h 303"/>
                <a:gd name="T2" fmla="*/ 69 w 75"/>
                <a:gd name="T3" fmla="*/ 0 h 303"/>
                <a:gd name="T4" fmla="*/ 72 w 75"/>
                <a:gd name="T5" fmla="*/ 2 h 303"/>
                <a:gd name="T6" fmla="*/ 74 w 75"/>
                <a:gd name="T7" fmla="*/ 5 h 303"/>
                <a:gd name="T8" fmla="*/ 75 w 75"/>
                <a:gd name="T9" fmla="*/ 8 h 303"/>
                <a:gd name="T10" fmla="*/ 45 w 75"/>
                <a:gd name="T11" fmla="*/ 45 h 303"/>
                <a:gd name="T12" fmla="*/ 26 w 75"/>
                <a:gd name="T13" fmla="*/ 85 h 303"/>
                <a:gd name="T14" fmla="*/ 16 w 75"/>
                <a:gd name="T15" fmla="*/ 126 h 303"/>
                <a:gd name="T16" fmla="*/ 14 w 75"/>
                <a:gd name="T17" fmla="*/ 166 h 303"/>
                <a:gd name="T18" fmla="*/ 16 w 75"/>
                <a:gd name="T19" fmla="*/ 206 h 303"/>
                <a:gd name="T20" fmla="*/ 22 w 75"/>
                <a:gd name="T21" fmla="*/ 241 h 303"/>
                <a:gd name="T22" fmla="*/ 29 w 75"/>
                <a:gd name="T23" fmla="*/ 275 h 303"/>
                <a:gd name="T24" fmla="*/ 37 w 75"/>
                <a:gd name="T25" fmla="*/ 303 h 303"/>
                <a:gd name="T26" fmla="*/ 20 w 75"/>
                <a:gd name="T27" fmla="*/ 284 h 303"/>
                <a:gd name="T28" fmla="*/ 9 w 75"/>
                <a:gd name="T29" fmla="*/ 252 h 303"/>
                <a:gd name="T30" fmla="*/ 1 w 75"/>
                <a:gd name="T31" fmla="*/ 210 h 303"/>
                <a:gd name="T32" fmla="*/ 0 w 75"/>
                <a:gd name="T33" fmla="*/ 163 h 303"/>
                <a:gd name="T34" fmla="*/ 6 w 75"/>
                <a:gd name="T35" fmla="*/ 114 h 303"/>
                <a:gd name="T36" fmla="*/ 17 w 75"/>
                <a:gd name="T37" fmla="*/ 67 h 303"/>
                <a:gd name="T38" fmla="*/ 38 w 75"/>
                <a:gd name="T39" fmla="*/ 28 h 303"/>
                <a:gd name="T40" fmla="*/ 68 w 75"/>
                <a:gd name="T41" fmla="*/ 0 h 3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5"/>
                <a:gd name="T64" fmla="*/ 0 h 303"/>
                <a:gd name="T65" fmla="*/ 75 w 75"/>
                <a:gd name="T66" fmla="*/ 303 h 3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5" h="303">
                  <a:moveTo>
                    <a:pt x="68" y="0"/>
                  </a:moveTo>
                  <a:lnTo>
                    <a:pt x="69" y="0"/>
                  </a:lnTo>
                  <a:lnTo>
                    <a:pt x="72" y="2"/>
                  </a:lnTo>
                  <a:lnTo>
                    <a:pt x="74" y="5"/>
                  </a:lnTo>
                  <a:lnTo>
                    <a:pt x="75" y="8"/>
                  </a:lnTo>
                  <a:lnTo>
                    <a:pt x="45" y="45"/>
                  </a:lnTo>
                  <a:lnTo>
                    <a:pt x="26" y="85"/>
                  </a:lnTo>
                  <a:lnTo>
                    <a:pt x="16" y="126"/>
                  </a:lnTo>
                  <a:lnTo>
                    <a:pt x="14" y="166"/>
                  </a:lnTo>
                  <a:lnTo>
                    <a:pt x="16" y="206"/>
                  </a:lnTo>
                  <a:lnTo>
                    <a:pt x="22" y="241"/>
                  </a:lnTo>
                  <a:lnTo>
                    <a:pt x="29" y="275"/>
                  </a:lnTo>
                  <a:lnTo>
                    <a:pt x="37" y="303"/>
                  </a:lnTo>
                  <a:lnTo>
                    <a:pt x="20" y="284"/>
                  </a:lnTo>
                  <a:lnTo>
                    <a:pt x="9" y="252"/>
                  </a:lnTo>
                  <a:lnTo>
                    <a:pt x="1" y="210"/>
                  </a:lnTo>
                  <a:lnTo>
                    <a:pt x="0" y="163"/>
                  </a:lnTo>
                  <a:lnTo>
                    <a:pt x="6" y="114"/>
                  </a:lnTo>
                  <a:lnTo>
                    <a:pt x="17" y="67"/>
                  </a:lnTo>
                  <a:lnTo>
                    <a:pt x="38" y="28"/>
                  </a:lnTo>
                  <a:lnTo>
                    <a:pt x="6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595" name="Freeform 249"/>
            <p:cNvSpPr>
              <a:spLocks/>
            </p:cNvSpPr>
            <p:nvPr/>
          </p:nvSpPr>
          <p:spPr bwMode="auto">
            <a:xfrm>
              <a:off x="1201" y="2889"/>
              <a:ext cx="65" cy="37"/>
            </a:xfrm>
            <a:custGeom>
              <a:avLst/>
              <a:gdLst>
                <a:gd name="T0" fmla="*/ 0 w 65"/>
                <a:gd name="T1" fmla="*/ 0 h 37"/>
                <a:gd name="T2" fmla="*/ 8 w 65"/>
                <a:gd name="T3" fmla="*/ 7 h 37"/>
                <a:gd name="T4" fmla="*/ 17 w 65"/>
                <a:gd name="T5" fmla="*/ 15 h 37"/>
                <a:gd name="T6" fmla="*/ 27 w 65"/>
                <a:gd name="T7" fmla="*/ 22 h 37"/>
                <a:gd name="T8" fmla="*/ 37 w 65"/>
                <a:gd name="T9" fmla="*/ 28 h 37"/>
                <a:gd name="T10" fmla="*/ 48 w 65"/>
                <a:gd name="T11" fmla="*/ 32 h 37"/>
                <a:gd name="T12" fmla="*/ 57 w 65"/>
                <a:gd name="T13" fmla="*/ 37 h 37"/>
                <a:gd name="T14" fmla="*/ 62 w 65"/>
                <a:gd name="T15" fmla="*/ 37 h 37"/>
                <a:gd name="T16" fmla="*/ 65 w 65"/>
                <a:gd name="T17" fmla="*/ 35 h 37"/>
                <a:gd name="T18" fmla="*/ 65 w 65"/>
                <a:gd name="T19" fmla="*/ 32 h 37"/>
                <a:gd name="T20" fmla="*/ 59 w 65"/>
                <a:gd name="T21" fmla="*/ 29 h 37"/>
                <a:gd name="T22" fmla="*/ 52 w 65"/>
                <a:gd name="T23" fmla="*/ 25 h 37"/>
                <a:gd name="T24" fmla="*/ 42 w 65"/>
                <a:gd name="T25" fmla="*/ 21 h 37"/>
                <a:gd name="T26" fmla="*/ 31 w 65"/>
                <a:gd name="T27" fmla="*/ 16 h 37"/>
                <a:gd name="T28" fmla="*/ 20 w 65"/>
                <a:gd name="T29" fmla="*/ 12 h 37"/>
                <a:gd name="T30" fmla="*/ 9 w 65"/>
                <a:gd name="T31" fmla="*/ 6 h 37"/>
                <a:gd name="T32" fmla="*/ 0 w 65"/>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37"/>
                <a:gd name="T53" fmla="*/ 65 w 65"/>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37">
                  <a:moveTo>
                    <a:pt x="0" y="0"/>
                  </a:moveTo>
                  <a:lnTo>
                    <a:pt x="8" y="7"/>
                  </a:lnTo>
                  <a:lnTo>
                    <a:pt x="17" y="15"/>
                  </a:lnTo>
                  <a:lnTo>
                    <a:pt x="27" y="22"/>
                  </a:lnTo>
                  <a:lnTo>
                    <a:pt x="37" y="28"/>
                  </a:lnTo>
                  <a:lnTo>
                    <a:pt x="48" y="32"/>
                  </a:lnTo>
                  <a:lnTo>
                    <a:pt x="57" y="37"/>
                  </a:lnTo>
                  <a:lnTo>
                    <a:pt x="62" y="37"/>
                  </a:lnTo>
                  <a:lnTo>
                    <a:pt x="65" y="35"/>
                  </a:lnTo>
                  <a:lnTo>
                    <a:pt x="65" y="32"/>
                  </a:lnTo>
                  <a:lnTo>
                    <a:pt x="59" y="29"/>
                  </a:lnTo>
                  <a:lnTo>
                    <a:pt x="52" y="25"/>
                  </a:lnTo>
                  <a:lnTo>
                    <a:pt x="42" y="21"/>
                  </a:lnTo>
                  <a:lnTo>
                    <a:pt x="31" y="16"/>
                  </a:lnTo>
                  <a:lnTo>
                    <a:pt x="20" y="12"/>
                  </a:lnTo>
                  <a:lnTo>
                    <a:pt x="9"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596" name="Freeform 250"/>
            <p:cNvSpPr>
              <a:spLocks/>
            </p:cNvSpPr>
            <p:nvPr/>
          </p:nvSpPr>
          <p:spPr bwMode="auto">
            <a:xfrm>
              <a:off x="1194" y="2862"/>
              <a:ext cx="74" cy="45"/>
            </a:xfrm>
            <a:custGeom>
              <a:avLst/>
              <a:gdLst>
                <a:gd name="T0" fmla="*/ 74 w 74"/>
                <a:gd name="T1" fmla="*/ 43 h 45"/>
                <a:gd name="T2" fmla="*/ 71 w 74"/>
                <a:gd name="T3" fmla="*/ 45 h 45"/>
                <a:gd name="T4" fmla="*/ 64 w 74"/>
                <a:gd name="T5" fmla="*/ 43 h 45"/>
                <a:gd name="T6" fmla="*/ 55 w 74"/>
                <a:gd name="T7" fmla="*/ 40 h 45"/>
                <a:gd name="T8" fmla="*/ 43 w 74"/>
                <a:gd name="T9" fmla="*/ 34 h 45"/>
                <a:gd name="T10" fmla="*/ 31 w 74"/>
                <a:gd name="T11" fmla="*/ 28 h 45"/>
                <a:gd name="T12" fmla="*/ 19 w 74"/>
                <a:gd name="T13" fmla="*/ 21 h 45"/>
                <a:gd name="T14" fmla="*/ 9 w 74"/>
                <a:gd name="T15" fmla="*/ 11 h 45"/>
                <a:gd name="T16" fmla="*/ 0 w 74"/>
                <a:gd name="T17" fmla="*/ 0 h 45"/>
                <a:gd name="T18" fmla="*/ 9 w 74"/>
                <a:gd name="T19" fmla="*/ 5 h 45"/>
                <a:gd name="T20" fmla="*/ 21 w 74"/>
                <a:gd name="T21" fmla="*/ 11 h 45"/>
                <a:gd name="T22" fmla="*/ 33 w 74"/>
                <a:gd name="T23" fmla="*/ 17 h 45"/>
                <a:gd name="T24" fmla="*/ 46 w 74"/>
                <a:gd name="T25" fmla="*/ 24 h 45"/>
                <a:gd name="T26" fmla="*/ 56 w 74"/>
                <a:gd name="T27" fmla="*/ 30 h 45"/>
                <a:gd name="T28" fmla="*/ 66 w 74"/>
                <a:gd name="T29" fmla="*/ 34 h 45"/>
                <a:gd name="T30" fmla="*/ 72 w 74"/>
                <a:gd name="T31" fmla="*/ 40 h 45"/>
                <a:gd name="T32" fmla="*/ 74 w 74"/>
                <a:gd name="T33" fmla="*/ 43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45"/>
                <a:gd name="T53" fmla="*/ 74 w 74"/>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45">
                  <a:moveTo>
                    <a:pt x="74" y="43"/>
                  </a:moveTo>
                  <a:lnTo>
                    <a:pt x="71" y="45"/>
                  </a:lnTo>
                  <a:lnTo>
                    <a:pt x="64" y="43"/>
                  </a:lnTo>
                  <a:lnTo>
                    <a:pt x="55" y="40"/>
                  </a:lnTo>
                  <a:lnTo>
                    <a:pt x="43" y="34"/>
                  </a:lnTo>
                  <a:lnTo>
                    <a:pt x="31" y="28"/>
                  </a:lnTo>
                  <a:lnTo>
                    <a:pt x="19" y="21"/>
                  </a:lnTo>
                  <a:lnTo>
                    <a:pt x="9" y="11"/>
                  </a:lnTo>
                  <a:lnTo>
                    <a:pt x="0" y="0"/>
                  </a:lnTo>
                  <a:lnTo>
                    <a:pt x="9" y="5"/>
                  </a:lnTo>
                  <a:lnTo>
                    <a:pt x="21" y="11"/>
                  </a:lnTo>
                  <a:lnTo>
                    <a:pt x="33" y="17"/>
                  </a:lnTo>
                  <a:lnTo>
                    <a:pt x="46" y="24"/>
                  </a:lnTo>
                  <a:lnTo>
                    <a:pt x="56" y="30"/>
                  </a:lnTo>
                  <a:lnTo>
                    <a:pt x="66" y="34"/>
                  </a:lnTo>
                  <a:lnTo>
                    <a:pt x="72" y="40"/>
                  </a:lnTo>
                  <a:lnTo>
                    <a:pt x="74" y="4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597" name="Freeform 251"/>
            <p:cNvSpPr>
              <a:spLocks/>
            </p:cNvSpPr>
            <p:nvPr/>
          </p:nvSpPr>
          <p:spPr bwMode="auto">
            <a:xfrm>
              <a:off x="1188" y="2802"/>
              <a:ext cx="95" cy="59"/>
            </a:xfrm>
            <a:custGeom>
              <a:avLst/>
              <a:gdLst>
                <a:gd name="T0" fmla="*/ 95 w 95"/>
                <a:gd name="T1" fmla="*/ 57 h 59"/>
                <a:gd name="T2" fmla="*/ 90 w 95"/>
                <a:gd name="T3" fmla="*/ 59 h 59"/>
                <a:gd name="T4" fmla="*/ 80 w 95"/>
                <a:gd name="T5" fmla="*/ 56 h 59"/>
                <a:gd name="T6" fmla="*/ 67 w 95"/>
                <a:gd name="T7" fmla="*/ 51 h 59"/>
                <a:gd name="T8" fmla="*/ 52 w 95"/>
                <a:gd name="T9" fmla="*/ 44 h 59"/>
                <a:gd name="T10" fmla="*/ 36 w 95"/>
                <a:gd name="T11" fmla="*/ 34 h 59"/>
                <a:gd name="T12" fmla="*/ 21 w 95"/>
                <a:gd name="T13" fmla="*/ 23 h 59"/>
                <a:gd name="T14" fmla="*/ 8 w 95"/>
                <a:gd name="T15" fmla="*/ 12 h 59"/>
                <a:gd name="T16" fmla="*/ 0 w 95"/>
                <a:gd name="T17" fmla="*/ 0 h 59"/>
                <a:gd name="T18" fmla="*/ 8 w 95"/>
                <a:gd name="T19" fmla="*/ 4 h 59"/>
                <a:gd name="T20" fmla="*/ 19 w 95"/>
                <a:gd name="T21" fmla="*/ 12 h 59"/>
                <a:gd name="T22" fmla="*/ 36 w 95"/>
                <a:gd name="T23" fmla="*/ 20 h 59"/>
                <a:gd name="T24" fmla="*/ 53 w 95"/>
                <a:gd name="T25" fmla="*/ 29 h 59"/>
                <a:gd name="T26" fmla="*/ 70 w 95"/>
                <a:gd name="T27" fmla="*/ 38 h 59"/>
                <a:gd name="T28" fmla="*/ 83 w 95"/>
                <a:gd name="T29" fmla="*/ 46 h 59"/>
                <a:gd name="T30" fmla="*/ 92 w 95"/>
                <a:gd name="T31" fmla="*/ 53 h 59"/>
                <a:gd name="T32" fmla="*/ 95 w 95"/>
                <a:gd name="T33" fmla="*/ 57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5"/>
                <a:gd name="T52" fmla="*/ 0 h 59"/>
                <a:gd name="T53" fmla="*/ 95 w 9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5" h="59">
                  <a:moveTo>
                    <a:pt x="95" y="57"/>
                  </a:moveTo>
                  <a:lnTo>
                    <a:pt x="90" y="59"/>
                  </a:lnTo>
                  <a:lnTo>
                    <a:pt x="80" y="56"/>
                  </a:lnTo>
                  <a:lnTo>
                    <a:pt x="67" y="51"/>
                  </a:lnTo>
                  <a:lnTo>
                    <a:pt x="52" y="44"/>
                  </a:lnTo>
                  <a:lnTo>
                    <a:pt x="36" y="34"/>
                  </a:lnTo>
                  <a:lnTo>
                    <a:pt x="21" y="23"/>
                  </a:lnTo>
                  <a:lnTo>
                    <a:pt x="8" y="12"/>
                  </a:lnTo>
                  <a:lnTo>
                    <a:pt x="0" y="0"/>
                  </a:lnTo>
                  <a:lnTo>
                    <a:pt x="8" y="4"/>
                  </a:lnTo>
                  <a:lnTo>
                    <a:pt x="19" y="12"/>
                  </a:lnTo>
                  <a:lnTo>
                    <a:pt x="36" y="20"/>
                  </a:lnTo>
                  <a:lnTo>
                    <a:pt x="53" y="29"/>
                  </a:lnTo>
                  <a:lnTo>
                    <a:pt x="70" y="38"/>
                  </a:lnTo>
                  <a:lnTo>
                    <a:pt x="83" y="46"/>
                  </a:lnTo>
                  <a:lnTo>
                    <a:pt x="92" y="53"/>
                  </a:lnTo>
                  <a:lnTo>
                    <a:pt x="95" y="5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598" name="Freeform 252"/>
            <p:cNvSpPr>
              <a:spLocks/>
            </p:cNvSpPr>
            <p:nvPr/>
          </p:nvSpPr>
          <p:spPr bwMode="auto">
            <a:xfrm>
              <a:off x="1193" y="2746"/>
              <a:ext cx="103" cy="65"/>
            </a:xfrm>
            <a:custGeom>
              <a:avLst/>
              <a:gdLst>
                <a:gd name="T0" fmla="*/ 103 w 103"/>
                <a:gd name="T1" fmla="*/ 63 h 65"/>
                <a:gd name="T2" fmla="*/ 97 w 103"/>
                <a:gd name="T3" fmla="*/ 65 h 65"/>
                <a:gd name="T4" fmla="*/ 85 w 103"/>
                <a:gd name="T5" fmla="*/ 62 h 65"/>
                <a:gd name="T6" fmla="*/ 70 w 103"/>
                <a:gd name="T7" fmla="*/ 54 h 65"/>
                <a:gd name="T8" fmla="*/ 53 w 103"/>
                <a:gd name="T9" fmla="*/ 45 h 65"/>
                <a:gd name="T10" fmla="*/ 35 w 103"/>
                <a:gd name="T11" fmla="*/ 35 h 65"/>
                <a:gd name="T12" fmla="*/ 20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0" y="54"/>
                  </a:lnTo>
                  <a:lnTo>
                    <a:pt x="53" y="45"/>
                  </a:lnTo>
                  <a:lnTo>
                    <a:pt x="35" y="35"/>
                  </a:lnTo>
                  <a:lnTo>
                    <a:pt x="20"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599" name="Freeform 253"/>
            <p:cNvSpPr>
              <a:spLocks/>
            </p:cNvSpPr>
            <p:nvPr/>
          </p:nvSpPr>
          <p:spPr bwMode="auto">
            <a:xfrm>
              <a:off x="1203" y="2709"/>
              <a:ext cx="83" cy="69"/>
            </a:xfrm>
            <a:custGeom>
              <a:avLst/>
              <a:gdLst>
                <a:gd name="T0" fmla="*/ 83 w 83"/>
                <a:gd name="T1" fmla="*/ 69 h 69"/>
                <a:gd name="T2" fmla="*/ 78 w 83"/>
                <a:gd name="T3" fmla="*/ 69 h 69"/>
                <a:gd name="T4" fmla="*/ 69 w 83"/>
                <a:gd name="T5" fmla="*/ 65 h 69"/>
                <a:gd name="T6" fmla="*/ 56 w 83"/>
                <a:gd name="T7" fmla="*/ 56 h 69"/>
                <a:gd name="T8" fmla="*/ 41 w 83"/>
                <a:gd name="T9" fmla="*/ 45 h 69"/>
                <a:gd name="T10" fmla="*/ 26 w 83"/>
                <a:gd name="T11" fmla="*/ 32 h 69"/>
                <a:gd name="T12" fmla="*/ 13 w 83"/>
                <a:gd name="T13" fmla="*/ 20 h 69"/>
                <a:gd name="T14" fmla="*/ 4 w 83"/>
                <a:gd name="T15" fmla="*/ 8 h 69"/>
                <a:gd name="T16" fmla="*/ 0 w 83"/>
                <a:gd name="T17" fmla="*/ 0 h 69"/>
                <a:gd name="T18" fmla="*/ 7 w 83"/>
                <a:gd name="T19" fmla="*/ 5 h 69"/>
                <a:gd name="T20" fmla="*/ 19 w 83"/>
                <a:gd name="T21" fmla="*/ 14 h 69"/>
                <a:gd name="T22" fmla="*/ 34 w 83"/>
                <a:gd name="T23" fmla="*/ 25 h 69"/>
                <a:gd name="T24" fmla="*/ 50 w 83"/>
                <a:gd name="T25" fmla="*/ 35 h 69"/>
                <a:gd name="T26" fmla="*/ 63 w 83"/>
                <a:gd name="T27" fmla="*/ 45 h 69"/>
                <a:gd name="T28" fmla="*/ 75 w 83"/>
                <a:gd name="T29" fmla="*/ 56 h 69"/>
                <a:gd name="T30" fmla="*/ 83 w 83"/>
                <a:gd name="T31" fmla="*/ 63 h 69"/>
                <a:gd name="T32" fmla="*/ 83 w 83"/>
                <a:gd name="T33" fmla="*/ 69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69"/>
                <a:gd name="T53" fmla="*/ 83 w 83"/>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69">
                  <a:moveTo>
                    <a:pt x="83" y="69"/>
                  </a:moveTo>
                  <a:lnTo>
                    <a:pt x="78" y="69"/>
                  </a:lnTo>
                  <a:lnTo>
                    <a:pt x="69" y="65"/>
                  </a:lnTo>
                  <a:lnTo>
                    <a:pt x="56" y="56"/>
                  </a:lnTo>
                  <a:lnTo>
                    <a:pt x="41" y="45"/>
                  </a:lnTo>
                  <a:lnTo>
                    <a:pt x="26" y="32"/>
                  </a:lnTo>
                  <a:lnTo>
                    <a:pt x="13" y="20"/>
                  </a:lnTo>
                  <a:lnTo>
                    <a:pt x="4" y="8"/>
                  </a:lnTo>
                  <a:lnTo>
                    <a:pt x="0" y="0"/>
                  </a:lnTo>
                  <a:lnTo>
                    <a:pt x="7" y="5"/>
                  </a:lnTo>
                  <a:lnTo>
                    <a:pt x="19" y="14"/>
                  </a:lnTo>
                  <a:lnTo>
                    <a:pt x="34" y="25"/>
                  </a:lnTo>
                  <a:lnTo>
                    <a:pt x="50" y="35"/>
                  </a:lnTo>
                  <a:lnTo>
                    <a:pt x="63" y="45"/>
                  </a:lnTo>
                  <a:lnTo>
                    <a:pt x="75" y="56"/>
                  </a:lnTo>
                  <a:lnTo>
                    <a:pt x="83" y="63"/>
                  </a:lnTo>
                  <a:lnTo>
                    <a:pt x="83" y="6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00" name="Freeform 254"/>
            <p:cNvSpPr>
              <a:spLocks/>
            </p:cNvSpPr>
            <p:nvPr/>
          </p:nvSpPr>
          <p:spPr bwMode="auto">
            <a:xfrm>
              <a:off x="1213" y="2680"/>
              <a:ext cx="70" cy="60"/>
            </a:xfrm>
            <a:custGeom>
              <a:avLst/>
              <a:gdLst>
                <a:gd name="T0" fmla="*/ 70 w 70"/>
                <a:gd name="T1" fmla="*/ 60 h 60"/>
                <a:gd name="T2" fmla="*/ 65 w 70"/>
                <a:gd name="T3" fmla="*/ 60 h 60"/>
                <a:gd name="T4" fmla="*/ 58 w 70"/>
                <a:gd name="T5" fmla="*/ 58 h 60"/>
                <a:gd name="T6" fmla="*/ 47 w 70"/>
                <a:gd name="T7" fmla="*/ 52 h 60"/>
                <a:gd name="T8" fmla="*/ 36 w 70"/>
                <a:gd name="T9" fmla="*/ 45 h 60"/>
                <a:gd name="T10" fmla="*/ 24 w 70"/>
                <a:gd name="T11" fmla="*/ 34 h 60"/>
                <a:gd name="T12" fmla="*/ 14 w 70"/>
                <a:gd name="T13" fmla="*/ 24 h 60"/>
                <a:gd name="T14" fmla="*/ 5 w 70"/>
                <a:gd name="T15" fmla="*/ 12 h 60"/>
                <a:gd name="T16" fmla="*/ 0 w 70"/>
                <a:gd name="T17" fmla="*/ 0 h 60"/>
                <a:gd name="T18" fmla="*/ 8 w 70"/>
                <a:gd name="T19" fmla="*/ 6 h 60"/>
                <a:gd name="T20" fmla="*/ 18 w 70"/>
                <a:gd name="T21" fmla="*/ 15 h 60"/>
                <a:gd name="T22" fmla="*/ 30 w 70"/>
                <a:gd name="T23" fmla="*/ 24 h 60"/>
                <a:gd name="T24" fmla="*/ 43 w 70"/>
                <a:gd name="T25" fmla="*/ 33 h 60"/>
                <a:gd name="T26" fmla="*/ 55 w 70"/>
                <a:gd name="T27" fmla="*/ 42 h 60"/>
                <a:gd name="T28" fmla="*/ 64 w 70"/>
                <a:gd name="T29" fmla="*/ 49 h 60"/>
                <a:gd name="T30" fmla="*/ 70 w 70"/>
                <a:gd name="T31" fmla="*/ 55 h 60"/>
                <a:gd name="T32" fmla="*/ 70 w 70"/>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0"/>
                <a:gd name="T53" fmla="*/ 70 w 70"/>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0">
                  <a:moveTo>
                    <a:pt x="70" y="60"/>
                  </a:moveTo>
                  <a:lnTo>
                    <a:pt x="65" y="60"/>
                  </a:lnTo>
                  <a:lnTo>
                    <a:pt x="58" y="58"/>
                  </a:lnTo>
                  <a:lnTo>
                    <a:pt x="47" y="52"/>
                  </a:lnTo>
                  <a:lnTo>
                    <a:pt x="36" y="45"/>
                  </a:lnTo>
                  <a:lnTo>
                    <a:pt x="24" y="34"/>
                  </a:lnTo>
                  <a:lnTo>
                    <a:pt x="14" y="24"/>
                  </a:lnTo>
                  <a:lnTo>
                    <a:pt x="5" y="12"/>
                  </a:lnTo>
                  <a:lnTo>
                    <a:pt x="0" y="0"/>
                  </a:lnTo>
                  <a:lnTo>
                    <a:pt x="8" y="6"/>
                  </a:lnTo>
                  <a:lnTo>
                    <a:pt x="18" y="15"/>
                  </a:lnTo>
                  <a:lnTo>
                    <a:pt x="30" y="24"/>
                  </a:lnTo>
                  <a:lnTo>
                    <a:pt x="43" y="33"/>
                  </a:lnTo>
                  <a:lnTo>
                    <a:pt x="55" y="42"/>
                  </a:lnTo>
                  <a:lnTo>
                    <a:pt x="64" y="49"/>
                  </a:lnTo>
                  <a:lnTo>
                    <a:pt x="70" y="55"/>
                  </a:lnTo>
                  <a:lnTo>
                    <a:pt x="70" y="6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01" name="Freeform 255"/>
            <p:cNvSpPr>
              <a:spLocks/>
            </p:cNvSpPr>
            <p:nvPr/>
          </p:nvSpPr>
          <p:spPr bwMode="auto">
            <a:xfrm>
              <a:off x="1234" y="2652"/>
              <a:ext cx="49" cy="52"/>
            </a:xfrm>
            <a:custGeom>
              <a:avLst/>
              <a:gdLst>
                <a:gd name="T0" fmla="*/ 49 w 49"/>
                <a:gd name="T1" fmla="*/ 52 h 52"/>
                <a:gd name="T2" fmla="*/ 44 w 49"/>
                <a:gd name="T3" fmla="*/ 52 h 52"/>
                <a:gd name="T4" fmla="*/ 38 w 49"/>
                <a:gd name="T5" fmla="*/ 48 h 52"/>
                <a:gd name="T6" fmla="*/ 29 w 49"/>
                <a:gd name="T7" fmla="*/ 42 h 52"/>
                <a:gd name="T8" fmla="*/ 21 w 49"/>
                <a:gd name="T9" fmla="*/ 33 h 52"/>
                <a:gd name="T10" fmla="*/ 13 w 49"/>
                <a:gd name="T11" fmla="*/ 24 h 52"/>
                <a:gd name="T12" fmla="*/ 6 w 49"/>
                <a:gd name="T13" fmla="*/ 14 h 52"/>
                <a:gd name="T14" fmla="*/ 1 w 49"/>
                <a:gd name="T15" fmla="*/ 6 h 52"/>
                <a:gd name="T16" fmla="*/ 0 w 49"/>
                <a:gd name="T17" fmla="*/ 0 h 52"/>
                <a:gd name="T18" fmla="*/ 4 w 49"/>
                <a:gd name="T19" fmla="*/ 6 h 52"/>
                <a:gd name="T20" fmla="*/ 12 w 49"/>
                <a:gd name="T21" fmla="*/ 12 h 52"/>
                <a:gd name="T22" fmla="*/ 21 w 49"/>
                <a:gd name="T23" fmla="*/ 20 h 52"/>
                <a:gd name="T24" fmla="*/ 28 w 49"/>
                <a:gd name="T25" fmla="*/ 27 h 52"/>
                <a:gd name="T26" fmla="*/ 35 w 49"/>
                <a:gd name="T27" fmla="*/ 34 h 52"/>
                <a:gd name="T28" fmla="*/ 43 w 49"/>
                <a:gd name="T29" fmla="*/ 42 h 52"/>
                <a:gd name="T30" fmla="*/ 47 w 49"/>
                <a:gd name="T31" fmla="*/ 48 h 52"/>
                <a:gd name="T32" fmla="*/ 49 w 49"/>
                <a:gd name="T33" fmla="*/ 52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2"/>
                <a:gd name="T53" fmla="*/ 49 w 49"/>
                <a:gd name="T54" fmla="*/ 52 h 5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2">
                  <a:moveTo>
                    <a:pt x="49" y="52"/>
                  </a:moveTo>
                  <a:lnTo>
                    <a:pt x="44" y="52"/>
                  </a:lnTo>
                  <a:lnTo>
                    <a:pt x="38" y="48"/>
                  </a:lnTo>
                  <a:lnTo>
                    <a:pt x="29" y="42"/>
                  </a:lnTo>
                  <a:lnTo>
                    <a:pt x="21" y="33"/>
                  </a:lnTo>
                  <a:lnTo>
                    <a:pt x="13" y="24"/>
                  </a:lnTo>
                  <a:lnTo>
                    <a:pt x="6" y="14"/>
                  </a:lnTo>
                  <a:lnTo>
                    <a:pt x="1" y="6"/>
                  </a:lnTo>
                  <a:lnTo>
                    <a:pt x="0" y="0"/>
                  </a:lnTo>
                  <a:lnTo>
                    <a:pt x="4" y="6"/>
                  </a:lnTo>
                  <a:lnTo>
                    <a:pt x="12" y="12"/>
                  </a:lnTo>
                  <a:lnTo>
                    <a:pt x="21" y="20"/>
                  </a:lnTo>
                  <a:lnTo>
                    <a:pt x="28" y="27"/>
                  </a:lnTo>
                  <a:lnTo>
                    <a:pt x="35" y="34"/>
                  </a:lnTo>
                  <a:lnTo>
                    <a:pt x="43" y="42"/>
                  </a:lnTo>
                  <a:lnTo>
                    <a:pt x="47" y="48"/>
                  </a:lnTo>
                  <a:lnTo>
                    <a:pt x="49"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02" name="Freeform 256"/>
            <p:cNvSpPr>
              <a:spLocks/>
            </p:cNvSpPr>
            <p:nvPr/>
          </p:nvSpPr>
          <p:spPr bwMode="auto">
            <a:xfrm>
              <a:off x="1246" y="2636"/>
              <a:ext cx="29" cy="34"/>
            </a:xfrm>
            <a:custGeom>
              <a:avLst/>
              <a:gdLst>
                <a:gd name="T0" fmla="*/ 29 w 29"/>
                <a:gd name="T1" fmla="*/ 34 h 34"/>
                <a:gd name="T2" fmla="*/ 22 w 29"/>
                <a:gd name="T3" fmla="*/ 33 h 34"/>
                <a:gd name="T4" fmla="*/ 10 w 29"/>
                <a:gd name="T5" fmla="*/ 24 h 34"/>
                <a:gd name="T6" fmla="*/ 0 w 29"/>
                <a:gd name="T7" fmla="*/ 12 h 34"/>
                <a:gd name="T8" fmla="*/ 0 w 29"/>
                <a:gd name="T9" fmla="*/ 0 h 34"/>
                <a:gd name="T10" fmla="*/ 7 w 29"/>
                <a:gd name="T11" fmla="*/ 12 h 34"/>
                <a:gd name="T12" fmla="*/ 19 w 29"/>
                <a:gd name="T13" fmla="*/ 21 h 34"/>
                <a:gd name="T14" fmla="*/ 29 w 29"/>
                <a:gd name="T15" fmla="*/ 28 h 34"/>
                <a:gd name="T16" fmla="*/ 29 w 29"/>
                <a:gd name="T17" fmla="*/ 34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4"/>
                <a:gd name="T29" fmla="*/ 29 w 29"/>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4">
                  <a:moveTo>
                    <a:pt x="29" y="34"/>
                  </a:moveTo>
                  <a:lnTo>
                    <a:pt x="22" y="33"/>
                  </a:lnTo>
                  <a:lnTo>
                    <a:pt x="10" y="24"/>
                  </a:lnTo>
                  <a:lnTo>
                    <a:pt x="0" y="12"/>
                  </a:lnTo>
                  <a:lnTo>
                    <a:pt x="0" y="0"/>
                  </a:lnTo>
                  <a:lnTo>
                    <a:pt x="7" y="12"/>
                  </a:lnTo>
                  <a:lnTo>
                    <a:pt x="19" y="21"/>
                  </a:lnTo>
                  <a:lnTo>
                    <a:pt x="29" y="28"/>
                  </a:lnTo>
                  <a:lnTo>
                    <a:pt x="29" y="3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03" name="Freeform 257"/>
            <p:cNvSpPr>
              <a:spLocks/>
            </p:cNvSpPr>
            <p:nvPr/>
          </p:nvSpPr>
          <p:spPr bwMode="auto">
            <a:xfrm>
              <a:off x="1213" y="2913"/>
              <a:ext cx="43" cy="37"/>
            </a:xfrm>
            <a:custGeom>
              <a:avLst/>
              <a:gdLst>
                <a:gd name="T0" fmla="*/ 0 w 43"/>
                <a:gd name="T1" fmla="*/ 0 h 37"/>
                <a:gd name="T2" fmla="*/ 3 w 43"/>
                <a:gd name="T3" fmla="*/ 3 h 37"/>
                <a:gd name="T4" fmla="*/ 9 w 43"/>
                <a:gd name="T5" fmla="*/ 5 h 37"/>
                <a:gd name="T6" fmla="*/ 18 w 43"/>
                <a:gd name="T7" fmla="*/ 11 h 37"/>
                <a:gd name="T8" fmla="*/ 25 w 43"/>
                <a:gd name="T9" fmla="*/ 16 h 37"/>
                <a:gd name="T10" fmla="*/ 34 w 43"/>
                <a:gd name="T11" fmla="*/ 22 h 37"/>
                <a:gd name="T12" fmla="*/ 40 w 43"/>
                <a:gd name="T13" fmla="*/ 28 h 37"/>
                <a:gd name="T14" fmla="*/ 43 w 43"/>
                <a:gd name="T15" fmla="*/ 32 h 37"/>
                <a:gd name="T16" fmla="*/ 42 w 43"/>
                <a:gd name="T17" fmla="*/ 37 h 37"/>
                <a:gd name="T18" fmla="*/ 33 w 43"/>
                <a:gd name="T19" fmla="*/ 37 h 37"/>
                <a:gd name="T20" fmla="*/ 21 w 43"/>
                <a:gd name="T21" fmla="*/ 25 h 37"/>
                <a:gd name="T22" fmla="*/ 9 w 43"/>
                <a:gd name="T23" fmla="*/ 10 h 37"/>
                <a:gd name="T24" fmla="*/ 0 w 43"/>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37"/>
                <a:gd name="T41" fmla="*/ 43 w 43"/>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37">
                  <a:moveTo>
                    <a:pt x="0" y="0"/>
                  </a:moveTo>
                  <a:lnTo>
                    <a:pt x="3" y="3"/>
                  </a:lnTo>
                  <a:lnTo>
                    <a:pt x="9" y="5"/>
                  </a:lnTo>
                  <a:lnTo>
                    <a:pt x="18" y="11"/>
                  </a:lnTo>
                  <a:lnTo>
                    <a:pt x="25" y="16"/>
                  </a:lnTo>
                  <a:lnTo>
                    <a:pt x="34" y="22"/>
                  </a:lnTo>
                  <a:lnTo>
                    <a:pt x="40" y="28"/>
                  </a:lnTo>
                  <a:lnTo>
                    <a:pt x="43" y="32"/>
                  </a:lnTo>
                  <a:lnTo>
                    <a:pt x="42" y="37"/>
                  </a:lnTo>
                  <a:lnTo>
                    <a:pt x="33" y="37"/>
                  </a:lnTo>
                  <a:lnTo>
                    <a:pt x="21" y="25"/>
                  </a:lnTo>
                  <a:lnTo>
                    <a:pt x="9" y="10"/>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04" name="Freeform 258"/>
            <p:cNvSpPr>
              <a:spLocks/>
            </p:cNvSpPr>
            <p:nvPr/>
          </p:nvSpPr>
          <p:spPr bwMode="auto">
            <a:xfrm>
              <a:off x="1191" y="2911"/>
              <a:ext cx="21" cy="46"/>
            </a:xfrm>
            <a:custGeom>
              <a:avLst/>
              <a:gdLst>
                <a:gd name="T0" fmla="*/ 21 w 21"/>
                <a:gd name="T1" fmla="*/ 0 h 46"/>
                <a:gd name="T2" fmla="*/ 16 w 21"/>
                <a:gd name="T3" fmla="*/ 7 h 46"/>
                <a:gd name="T4" fmla="*/ 7 w 21"/>
                <a:gd name="T5" fmla="*/ 22 h 46"/>
                <a:gd name="T6" fmla="*/ 0 w 21"/>
                <a:gd name="T7" fmla="*/ 36 h 46"/>
                <a:gd name="T8" fmla="*/ 2 w 21"/>
                <a:gd name="T9" fmla="*/ 46 h 46"/>
                <a:gd name="T10" fmla="*/ 7 w 21"/>
                <a:gd name="T11" fmla="*/ 43 h 46"/>
                <a:gd name="T12" fmla="*/ 13 w 21"/>
                <a:gd name="T13" fmla="*/ 30 h 46"/>
                <a:gd name="T14" fmla="*/ 18 w 21"/>
                <a:gd name="T15" fmla="*/ 12 h 46"/>
                <a:gd name="T16" fmla="*/ 21 w 21"/>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6"/>
                <a:gd name="T29" fmla="*/ 21 w 21"/>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6">
                  <a:moveTo>
                    <a:pt x="21" y="0"/>
                  </a:moveTo>
                  <a:lnTo>
                    <a:pt x="16" y="7"/>
                  </a:lnTo>
                  <a:lnTo>
                    <a:pt x="7" y="22"/>
                  </a:lnTo>
                  <a:lnTo>
                    <a:pt x="0" y="36"/>
                  </a:lnTo>
                  <a:lnTo>
                    <a:pt x="2" y="46"/>
                  </a:lnTo>
                  <a:lnTo>
                    <a:pt x="7" y="43"/>
                  </a:lnTo>
                  <a:lnTo>
                    <a:pt x="13" y="30"/>
                  </a:lnTo>
                  <a:lnTo>
                    <a:pt x="18" y="12"/>
                  </a:lnTo>
                  <a:lnTo>
                    <a:pt x="2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05" name="Freeform 259"/>
            <p:cNvSpPr>
              <a:spLocks/>
            </p:cNvSpPr>
            <p:nvPr/>
          </p:nvSpPr>
          <p:spPr bwMode="auto">
            <a:xfrm>
              <a:off x="1215" y="2920"/>
              <a:ext cx="13" cy="52"/>
            </a:xfrm>
            <a:custGeom>
              <a:avLst/>
              <a:gdLst>
                <a:gd name="T0" fmla="*/ 0 w 13"/>
                <a:gd name="T1" fmla="*/ 0 h 52"/>
                <a:gd name="T2" fmla="*/ 1 w 13"/>
                <a:gd name="T3" fmla="*/ 10 h 52"/>
                <a:gd name="T4" fmla="*/ 1 w 13"/>
                <a:gd name="T5" fmla="*/ 28 h 52"/>
                <a:gd name="T6" fmla="*/ 3 w 13"/>
                <a:gd name="T7" fmla="*/ 44 h 52"/>
                <a:gd name="T8" fmla="*/ 9 w 13"/>
                <a:gd name="T9" fmla="*/ 52 h 52"/>
                <a:gd name="T10" fmla="*/ 13 w 13"/>
                <a:gd name="T11" fmla="*/ 46 h 52"/>
                <a:gd name="T12" fmla="*/ 10 w 13"/>
                <a:gd name="T13" fmla="*/ 30 h 52"/>
                <a:gd name="T14" fmla="*/ 4 w 13"/>
                <a:gd name="T15" fmla="*/ 12 h 52"/>
                <a:gd name="T16" fmla="*/ 0 w 13"/>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2"/>
                <a:gd name="T29" fmla="*/ 13 w 13"/>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2">
                  <a:moveTo>
                    <a:pt x="0" y="0"/>
                  </a:moveTo>
                  <a:lnTo>
                    <a:pt x="1" y="10"/>
                  </a:lnTo>
                  <a:lnTo>
                    <a:pt x="1" y="28"/>
                  </a:lnTo>
                  <a:lnTo>
                    <a:pt x="3" y="44"/>
                  </a:lnTo>
                  <a:lnTo>
                    <a:pt x="9" y="52"/>
                  </a:lnTo>
                  <a:lnTo>
                    <a:pt x="13" y="46"/>
                  </a:lnTo>
                  <a:lnTo>
                    <a:pt x="10" y="30"/>
                  </a:lnTo>
                  <a:lnTo>
                    <a:pt x="4" y="1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06" name="Freeform 260"/>
            <p:cNvSpPr>
              <a:spLocks/>
            </p:cNvSpPr>
            <p:nvPr/>
          </p:nvSpPr>
          <p:spPr bwMode="auto">
            <a:xfrm>
              <a:off x="1166" y="2895"/>
              <a:ext cx="38" cy="46"/>
            </a:xfrm>
            <a:custGeom>
              <a:avLst/>
              <a:gdLst>
                <a:gd name="T0" fmla="*/ 38 w 38"/>
                <a:gd name="T1" fmla="*/ 0 h 46"/>
                <a:gd name="T2" fmla="*/ 30 w 38"/>
                <a:gd name="T3" fmla="*/ 15 h 46"/>
                <a:gd name="T4" fmla="*/ 19 w 38"/>
                <a:gd name="T5" fmla="*/ 31 h 46"/>
                <a:gd name="T6" fmla="*/ 7 w 38"/>
                <a:gd name="T7" fmla="*/ 44 h 46"/>
                <a:gd name="T8" fmla="*/ 0 w 38"/>
                <a:gd name="T9" fmla="*/ 46 h 46"/>
                <a:gd name="T10" fmla="*/ 0 w 38"/>
                <a:gd name="T11" fmla="*/ 41 h 46"/>
                <a:gd name="T12" fmla="*/ 3 w 38"/>
                <a:gd name="T13" fmla="*/ 37 h 46"/>
                <a:gd name="T14" fmla="*/ 7 w 38"/>
                <a:gd name="T15" fmla="*/ 29 h 46"/>
                <a:gd name="T16" fmla="*/ 15 w 38"/>
                <a:gd name="T17" fmla="*/ 22 h 46"/>
                <a:gd name="T18" fmla="*/ 22 w 38"/>
                <a:gd name="T19" fmla="*/ 16 h 46"/>
                <a:gd name="T20" fmla="*/ 30 w 38"/>
                <a:gd name="T21" fmla="*/ 9 h 46"/>
                <a:gd name="T22" fmla="*/ 35 w 38"/>
                <a:gd name="T23" fmla="*/ 4 h 46"/>
                <a:gd name="T24" fmla="*/ 38 w 38"/>
                <a:gd name="T25" fmla="*/ 0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46"/>
                <a:gd name="T41" fmla="*/ 38 w 38"/>
                <a:gd name="T42" fmla="*/ 46 h 4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46">
                  <a:moveTo>
                    <a:pt x="38" y="0"/>
                  </a:moveTo>
                  <a:lnTo>
                    <a:pt x="30" y="15"/>
                  </a:lnTo>
                  <a:lnTo>
                    <a:pt x="19" y="31"/>
                  </a:lnTo>
                  <a:lnTo>
                    <a:pt x="7" y="44"/>
                  </a:lnTo>
                  <a:lnTo>
                    <a:pt x="0" y="46"/>
                  </a:lnTo>
                  <a:lnTo>
                    <a:pt x="0" y="41"/>
                  </a:lnTo>
                  <a:lnTo>
                    <a:pt x="3" y="37"/>
                  </a:lnTo>
                  <a:lnTo>
                    <a:pt x="7" y="29"/>
                  </a:lnTo>
                  <a:lnTo>
                    <a:pt x="15" y="22"/>
                  </a:lnTo>
                  <a:lnTo>
                    <a:pt x="22" y="16"/>
                  </a:lnTo>
                  <a:lnTo>
                    <a:pt x="30" y="9"/>
                  </a:lnTo>
                  <a:lnTo>
                    <a:pt x="35" y="4"/>
                  </a:lnTo>
                  <a:lnTo>
                    <a:pt x="3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07" name="Freeform 261"/>
            <p:cNvSpPr>
              <a:spLocks/>
            </p:cNvSpPr>
            <p:nvPr/>
          </p:nvSpPr>
          <p:spPr bwMode="auto">
            <a:xfrm>
              <a:off x="1170" y="2645"/>
              <a:ext cx="67" cy="13"/>
            </a:xfrm>
            <a:custGeom>
              <a:avLst/>
              <a:gdLst>
                <a:gd name="T0" fmla="*/ 67 w 67"/>
                <a:gd name="T1" fmla="*/ 12 h 13"/>
                <a:gd name="T2" fmla="*/ 59 w 67"/>
                <a:gd name="T3" fmla="*/ 12 h 13"/>
                <a:gd name="T4" fmla="*/ 49 w 67"/>
                <a:gd name="T5" fmla="*/ 13 h 13"/>
                <a:gd name="T6" fmla="*/ 39 w 67"/>
                <a:gd name="T7" fmla="*/ 13 h 13"/>
                <a:gd name="T8" fmla="*/ 28 w 67"/>
                <a:gd name="T9" fmla="*/ 13 h 13"/>
                <a:gd name="T10" fmla="*/ 18 w 67"/>
                <a:gd name="T11" fmla="*/ 13 h 13"/>
                <a:gd name="T12" fmla="*/ 9 w 67"/>
                <a:gd name="T13" fmla="*/ 12 h 13"/>
                <a:gd name="T14" fmla="*/ 3 w 67"/>
                <a:gd name="T15" fmla="*/ 9 h 13"/>
                <a:gd name="T16" fmla="*/ 0 w 67"/>
                <a:gd name="T17" fmla="*/ 4 h 13"/>
                <a:gd name="T18" fmla="*/ 2 w 67"/>
                <a:gd name="T19" fmla="*/ 1 h 13"/>
                <a:gd name="T20" fmla="*/ 8 w 67"/>
                <a:gd name="T21" fmla="*/ 0 h 13"/>
                <a:gd name="T22" fmla="*/ 17 w 67"/>
                <a:gd name="T23" fmla="*/ 0 h 13"/>
                <a:gd name="T24" fmla="*/ 27 w 67"/>
                <a:gd name="T25" fmla="*/ 3 h 13"/>
                <a:gd name="T26" fmla="*/ 37 w 67"/>
                <a:gd name="T27" fmla="*/ 6 h 13"/>
                <a:gd name="T28" fmla="*/ 49 w 67"/>
                <a:gd name="T29" fmla="*/ 9 h 13"/>
                <a:gd name="T30" fmla="*/ 59 w 67"/>
                <a:gd name="T31" fmla="*/ 10 h 13"/>
                <a:gd name="T32" fmla="*/ 67 w 67"/>
                <a:gd name="T33" fmla="*/ 12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3"/>
                <a:gd name="T53" fmla="*/ 67 w 67"/>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3">
                  <a:moveTo>
                    <a:pt x="67" y="12"/>
                  </a:moveTo>
                  <a:lnTo>
                    <a:pt x="59" y="12"/>
                  </a:lnTo>
                  <a:lnTo>
                    <a:pt x="49" y="13"/>
                  </a:lnTo>
                  <a:lnTo>
                    <a:pt x="39" y="13"/>
                  </a:lnTo>
                  <a:lnTo>
                    <a:pt x="28" y="13"/>
                  </a:lnTo>
                  <a:lnTo>
                    <a:pt x="18" y="13"/>
                  </a:lnTo>
                  <a:lnTo>
                    <a:pt x="9" y="12"/>
                  </a:lnTo>
                  <a:lnTo>
                    <a:pt x="3" y="9"/>
                  </a:lnTo>
                  <a:lnTo>
                    <a:pt x="0" y="4"/>
                  </a:lnTo>
                  <a:lnTo>
                    <a:pt x="2" y="1"/>
                  </a:lnTo>
                  <a:lnTo>
                    <a:pt x="8" y="0"/>
                  </a:lnTo>
                  <a:lnTo>
                    <a:pt x="17" y="0"/>
                  </a:lnTo>
                  <a:lnTo>
                    <a:pt x="27" y="3"/>
                  </a:lnTo>
                  <a:lnTo>
                    <a:pt x="37" y="6"/>
                  </a:lnTo>
                  <a:lnTo>
                    <a:pt x="49" y="9"/>
                  </a:lnTo>
                  <a:lnTo>
                    <a:pt x="59" y="10"/>
                  </a:lnTo>
                  <a:lnTo>
                    <a:pt x="67" y="1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08" name="Freeform 262"/>
            <p:cNvSpPr>
              <a:spLocks/>
            </p:cNvSpPr>
            <p:nvPr/>
          </p:nvSpPr>
          <p:spPr bwMode="auto">
            <a:xfrm>
              <a:off x="1182" y="2618"/>
              <a:ext cx="64" cy="23"/>
            </a:xfrm>
            <a:custGeom>
              <a:avLst/>
              <a:gdLst>
                <a:gd name="T0" fmla="*/ 64 w 64"/>
                <a:gd name="T1" fmla="*/ 23 h 23"/>
                <a:gd name="T2" fmla="*/ 58 w 64"/>
                <a:gd name="T3" fmla="*/ 23 h 23"/>
                <a:gd name="T4" fmla="*/ 49 w 64"/>
                <a:gd name="T5" fmla="*/ 21 h 23"/>
                <a:gd name="T6" fmla="*/ 39 w 64"/>
                <a:gd name="T7" fmla="*/ 20 h 23"/>
                <a:gd name="T8" fmla="*/ 28 w 64"/>
                <a:gd name="T9" fmla="*/ 18 h 23"/>
                <a:gd name="T10" fmla="*/ 18 w 64"/>
                <a:gd name="T11" fmla="*/ 15 h 23"/>
                <a:gd name="T12" fmla="*/ 9 w 64"/>
                <a:gd name="T13" fmla="*/ 12 h 23"/>
                <a:gd name="T14" fmla="*/ 3 w 64"/>
                <a:gd name="T15" fmla="*/ 8 h 23"/>
                <a:gd name="T16" fmla="*/ 0 w 64"/>
                <a:gd name="T17" fmla="*/ 3 h 23"/>
                <a:gd name="T18" fmla="*/ 2 w 64"/>
                <a:gd name="T19" fmla="*/ 0 h 23"/>
                <a:gd name="T20" fmla="*/ 9 w 64"/>
                <a:gd name="T21" fmla="*/ 0 h 23"/>
                <a:gd name="T22" fmla="*/ 18 w 64"/>
                <a:gd name="T23" fmla="*/ 3 h 23"/>
                <a:gd name="T24" fmla="*/ 28 w 64"/>
                <a:gd name="T25" fmla="*/ 8 h 23"/>
                <a:gd name="T26" fmla="*/ 40 w 64"/>
                <a:gd name="T27" fmla="*/ 12 h 23"/>
                <a:gd name="T28" fmla="*/ 50 w 64"/>
                <a:gd name="T29" fmla="*/ 17 h 23"/>
                <a:gd name="T30" fmla="*/ 59 w 64"/>
                <a:gd name="T31" fmla="*/ 21 h 23"/>
                <a:gd name="T32" fmla="*/ 64 w 64"/>
                <a:gd name="T33" fmla="*/ 2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3"/>
                <a:gd name="T53" fmla="*/ 64 w 64"/>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3">
                  <a:moveTo>
                    <a:pt x="64" y="23"/>
                  </a:moveTo>
                  <a:lnTo>
                    <a:pt x="58" y="23"/>
                  </a:lnTo>
                  <a:lnTo>
                    <a:pt x="49" y="21"/>
                  </a:lnTo>
                  <a:lnTo>
                    <a:pt x="39" y="20"/>
                  </a:lnTo>
                  <a:lnTo>
                    <a:pt x="28" y="18"/>
                  </a:lnTo>
                  <a:lnTo>
                    <a:pt x="18" y="15"/>
                  </a:lnTo>
                  <a:lnTo>
                    <a:pt x="9" y="12"/>
                  </a:lnTo>
                  <a:lnTo>
                    <a:pt x="3" y="8"/>
                  </a:lnTo>
                  <a:lnTo>
                    <a:pt x="0" y="3"/>
                  </a:lnTo>
                  <a:lnTo>
                    <a:pt x="2" y="0"/>
                  </a:lnTo>
                  <a:lnTo>
                    <a:pt x="9" y="0"/>
                  </a:lnTo>
                  <a:lnTo>
                    <a:pt x="18" y="3"/>
                  </a:lnTo>
                  <a:lnTo>
                    <a:pt x="28" y="8"/>
                  </a:lnTo>
                  <a:lnTo>
                    <a:pt x="40" y="12"/>
                  </a:lnTo>
                  <a:lnTo>
                    <a:pt x="50" y="17"/>
                  </a:lnTo>
                  <a:lnTo>
                    <a:pt x="59" y="21"/>
                  </a:lnTo>
                  <a:lnTo>
                    <a:pt x="64" y="2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09" name="Freeform 263"/>
            <p:cNvSpPr>
              <a:spLocks/>
            </p:cNvSpPr>
            <p:nvPr/>
          </p:nvSpPr>
          <p:spPr bwMode="auto">
            <a:xfrm>
              <a:off x="1153" y="2678"/>
              <a:ext cx="62" cy="13"/>
            </a:xfrm>
            <a:custGeom>
              <a:avLst/>
              <a:gdLst>
                <a:gd name="T0" fmla="*/ 62 w 62"/>
                <a:gd name="T1" fmla="*/ 5 h 13"/>
                <a:gd name="T2" fmla="*/ 59 w 62"/>
                <a:gd name="T3" fmla="*/ 8 h 13"/>
                <a:gd name="T4" fmla="*/ 53 w 62"/>
                <a:gd name="T5" fmla="*/ 10 h 13"/>
                <a:gd name="T6" fmla="*/ 44 w 62"/>
                <a:gd name="T7" fmla="*/ 13 h 13"/>
                <a:gd name="T8" fmla="*/ 34 w 62"/>
                <a:gd name="T9" fmla="*/ 13 h 13"/>
                <a:gd name="T10" fmla="*/ 22 w 62"/>
                <a:gd name="T11" fmla="*/ 13 h 13"/>
                <a:gd name="T12" fmla="*/ 13 w 62"/>
                <a:gd name="T13" fmla="*/ 11 h 13"/>
                <a:gd name="T14" fmla="*/ 4 w 62"/>
                <a:gd name="T15" fmla="*/ 10 h 13"/>
                <a:gd name="T16" fmla="*/ 0 w 62"/>
                <a:gd name="T17" fmla="*/ 5 h 13"/>
                <a:gd name="T18" fmla="*/ 0 w 62"/>
                <a:gd name="T19" fmla="*/ 1 h 13"/>
                <a:gd name="T20" fmla="*/ 4 w 62"/>
                <a:gd name="T21" fmla="*/ 0 h 13"/>
                <a:gd name="T22" fmla="*/ 13 w 62"/>
                <a:gd name="T23" fmla="*/ 0 h 13"/>
                <a:gd name="T24" fmla="*/ 22 w 62"/>
                <a:gd name="T25" fmla="*/ 1 h 13"/>
                <a:gd name="T26" fmla="*/ 34 w 62"/>
                <a:gd name="T27" fmla="*/ 2 h 13"/>
                <a:gd name="T28" fmla="*/ 44 w 62"/>
                <a:gd name="T29" fmla="*/ 4 h 13"/>
                <a:gd name="T30" fmla="*/ 54 w 62"/>
                <a:gd name="T31" fmla="*/ 5 h 13"/>
                <a:gd name="T32" fmla="*/ 62 w 62"/>
                <a:gd name="T33" fmla="*/ 5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3"/>
                <a:gd name="T53" fmla="*/ 62 w 62"/>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3">
                  <a:moveTo>
                    <a:pt x="62" y="5"/>
                  </a:moveTo>
                  <a:lnTo>
                    <a:pt x="59" y="8"/>
                  </a:lnTo>
                  <a:lnTo>
                    <a:pt x="53" y="10"/>
                  </a:lnTo>
                  <a:lnTo>
                    <a:pt x="44" y="13"/>
                  </a:lnTo>
                  <a:lnTo>
                    <a:pt x="34" y="13"/>
                  </a:lnTo>
                  <a:lnTo>
                    <a:pt x="22" y="13"/>
                  </a:lnTo>
                  <a:lnTo>
                    <a:pt x="13" y="11"/>
                  </a:lnTo>
                  <a:lnTo>
                    <a:pt x="4" y="10"/>
                  </a:lnTo>
                  <a:lnTo>
                    <a:pt x="0" y="5"/>
                  </a:lnTo>
                  <a:lnTo>
                    <a:pt x="0" y="1"/>
                  </a:lnTo>
                  <a:lnTo>
                    <a:pt x="4" y="0"/>
                  </a:lnTo>
                  <a:lnTo>
                    <a:pt x="13" y="0"/>
                  </a:lnTo>
                  <a:lnTo>
                    <a:pt x="22" y="1"/>
                  </a:lnTo>
                  <a:lnTo>
                    <a:pt x="34" y="2"/>
                  </a:lnTo>
                  <a:lnTo>
                    <a:pt x="44" y="4"/>
                  </a:lnTo>
                  <a:lnTo>
                    <a:pt x="54" y="5"/>
                  </a:lnTo>
                  <a:lnTo>
                    <a:pt x="62" y="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10" name="Freeform 264"/>
            <p:cNvSpPr>
              <a:spLocks/>
            </p:cNvSpPr>
            <p:nvPr/>
          </p:nvSpPr>
          <p:spPr bwMode="auto">
            <a:xfrm>
              <a:off x="1135" y="2709"/>
              <a:ext cx="72" cy="20"/>
            </a:xfrm>
            <a:custGeom>
              <a:avLst/>
              <a:gdLst>
                <a:gd name="T0" fmla="*/ 72 w 72"/>
                <a:gd name="T1" fmla="*/ 0 h 20"/>
                <a:gd name="T2" fmla="*/ 65 w 72"/>
                <a:gd name="T3" fmla="*/ 4 h 20"/>
                <a:gd name="T4" fmla="*/ 55 w 72"/>
                <a:gd name="T5" fmla="*/ 8 h 20"/>
                <a:gd name="T6" fmla="*/ 43 w 72"/>
                <a:gd name="T7" fmla="*/ 13 h 20"/>
                <a:gd name="T8" fmla="*/ 32 w 72"/>
                <a:gd name="T9" fmla="*/ 17 h 20"/>
                <a:gd name="T10" fmla="*/ 21 w 72"/>
                <a:gd name="T11" fmla="*/ 20 h 20"/>
                <a:gd name="T12" fmla="*/ 10 w 72"/>
                <a:gd name="T13" fmla="*/ 20 h 20"/>
                <a:gd name="T14" fmla="*/ 4 w 72"/>
                <a:gd name="T15" fmla="*/ 20 h 20"/>
                <a:gd name="T16" fmla="*/ 0 w 72"/>
                <a:gd name="T17" fmla="*/ 16 h 20"/>
                <a:gd name="T18" fmla="*/ 1 w 72"/>
                <a:gd name="T19" fmla="*/ 11 h 20"/>
                <a:gd name="T20" fmla="*/ 9 w 72"/>
                <a:gd name="T21" fmla="*/ 8 h 20"/>
                <a:gd name="T22" fmla="*/ 18 w 72"/>
                <a:gd name="T23" fmla="*/ 5 h 20"/>
                <a:gd name="T24" fmla="*/ 29 w 72"/>
                <a:gd name="T25" fmla="*/ 4 h 20"/>
                <a:gd name="T26" fmla="*/ 43 w 72"/>
                <a:gd name="T27" fmla="*/ 4 h 20"/>
                <a:gd name="T28" fmla="*/ 55 w 72"/>
                <a:gd name="T29" fmla="*/ 3 h 20"/>
                <a:gd name="T30" fmla="*/ 65 w 72"/>
                <a:gd name="T31" fmla="*/ 1 h 20"/>
                <a:gd name="T32" fmla="*/ 72 w 72"/>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2"/>
                <a:gd name="T52" fmla="*/ 0 h 20"/>
                <a:gd name="T53" fmla="*/ 72 w 72"/>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2" h="20">
                  <a:moveTo>
                    <a:pt x="72" y="0"/>
                  </a:moveTo>
                  <a:lnTo>
                    <a:pt x="65" y="4"/>
                  </a:lnTo>
                  <a:lnTo>
                    <a:pt x="55" y="8"/>
                  </a:lnTo>
                  <a:lnTo>
                    <a:pt x="43" y="13"/>
                  </a:lnTo>
                  <a:lnTo>
                    <a:pt x="32" y="17"/>
                  </a:lnTo>
                  <a:lnTo>
                    <a:pt x="21" y="20"/>
                  </a:lnTo>
                  <a:lnTo>
                    <a:pt x="10" y="20"/>
                  </a:lnTo>
                  <a:lnTo>
                    <a:pt x="4" y="20"/>
                  </a:lnTo>
                  <a:lnTo>
                    <a:pt x="0" y="16"/>
                  </a:lnTo>
                  <a:lnTo>
                    <a:pt x="1" y="11"/>
                  </a:lnTo>
                  <a:lnTo>
                    <a:pt x="9" y="8"/>
                  </a:lnTo>
                  <a:lnTo>
                    <a:pt x="18" y="5"/>
                  </a:lnTo>
                  <a:lnTo>
                    <a:pt x="29" y="4"/>
                  </a:lnTo>
                  <a:lnTo>
                    <a:pt x="43" y="4"/>
                  </a:lnTo>
                  <a:lnTo>
                    <a:pt x="55" y="3"/>
                  </a:lnTo>
                  <a:lnTo>
                    <a:pt x="65" y="1"/>
                  </a:lnTo>
                  <a:lnTo>
                    <a:pt x="7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11" name="Freeform 265"/>
            <p:cNvSpPr>
              <a:spLocks/>
            </p:cNvSpPr>
            <p:nvPr/>
          </p:nvSpPr>
          <p:spPr bwMode="auto">
            <a:xfrm>
              <a:off x="1117" y="2741"/>
              <a:ext cx="79" cy="25"/>
            </a:xfrm>
            <a:custGeom>
              <a:avLst/>
              <a:gdLst>
                <a:gd name="T0" fmla="*/ 79 w 79"/>
                <a:gd name="T1" fmla="*/ 0 h 25"/>
                <a:gd name="T2" fmla="*/ 71 w 79"/>
                <a:gd name="T3" fmla="*/ 3 h 25"/>
                <a:gd name="T4" fmla="*/ 61 w 79"/>
                <a:gd name="T5" fmla="*/ 9 h 25"/>
                <a:gd name="T6" fmla="*/ 47 w 79"/>
                <a:gd name="T7" fmla="*/ 13 h 25"/>
                <a:gd name="T8" fmla="*/ 34 w 79"/>
                <a:gd name="T9" fmla="*/ 19 h 25"/>
                <a:gd name="T10" fmla="*/ 21 w 79"/>
                <a:gd name="T11" fmla="*/ 22 h 25"/>
                <a:gd name="T12" fmla="*/ 11 w 79"/>
                <a:gd name="T13" fmla="*/ 25 h 25"/>
                <a:gd name="T14" fmla="*/ 3 w 79"/>
                <a:gd name="T15" fmla="*/ 24 h 25"/>
                <a:gd name="T16" fmla="*/ 0 w 79"/>
                <a:gd name="T17" fmla="*/ 21 h 25"/>
                <a:gd name="T18" fmla="*/ 3 w 79"/>
                <a:gd name="T19" fmla="*/ 15 h 25"/>
                <a:gd name="T20" fmla="*/ 12 w 79"/>
                <a:gd name="T21" fmla="*/ 12 h 25"/>
                <a:gd name="T22" fmla="*/ 24 w 79"/>
                <a:gd name="T23" fmla="*/ 9 h 25"/>
                <a:gd name="T24" fmla="*/ 37 w 79"/>
                <a:gd name="T25" fmla="*/ 6 h 25"/>
                <a:gd name="T26" fmla="*/ 50 w 79"/>
                <a:gd name="T27" fmla="*/ 5 h 25"/>
                <a:gd name="T28" fmla="*/ 62 w 79"/>
                <a:gd name="T29" fmla="*/ 3 h 25"/>
                <a:gd name="T30" fmla="*/ 73 w 79"/>
                <a:gd name="T31" fmla="*/ 2 h 25"/>
                <a:gd name="T32" fmla="*/ 79 w 79"/>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25"/>
                <a:gd name="T53" fmla="*/ 79 w 79"/>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25">
                  <a:moveTo>
                    <a:pt x="79" y="0"/>
                  </a:moveTo>
                  <a:lnTo>
                    <a:pt x="71" y="3"/>
                  </a:lnTo>
                  <a:lnTo>
                    <a:pt x="61" y="9"/>
                  </a:lnTo>
                  <a:lnTo>
                    <a:pt x="47" y="13"/>
                  </a:lnTo>
                  <a:lnTo>
                    <a:pt x="34" y="19"/>
                  </a:lnTo>
                  <a:lnTo>
                    <a:pt x="21" y="22"/>
                  </a:lnTo>
                  <a:lnTo>
                    <a:pt x="11" y="25"/>
                  </a:lnTo>
                  <a:lnTo>
                    <a:pt x="3" y="24"/>
                  </a:lnTo>
                  <a:lnTo>
                    <a:pt x="0" y="21"/>
                  </a:lnTo>
                  <a:lnTo>
                    <a:pt x="3" y="15"/>
                  </a:lnTo>
                  <a:lnTo>
                    <a:pt x="12" y="12"/>
                  </a:lnTo>
                  <a:lnTo>
                    <a:pt x="24" y="9"/>
                  </a:lnTo>
                  <a:lnTo>
                    <a:pt x="37" y="6"/>
                  </a:lnTo>
                  <a:lnTo>
                    <a:pt x="50" y="5"/>
                  </a:lnTo>
                  <a:lnTo>
                    <a:pt x="62" y="3"/>
                  </a:lnTo>
                  <a:lnTo>
                    <a:pt x="73" y="2"/>
                  </a:lnTo>
                  <a:lnTo>
                    <a:pt x="7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12" name="Freeform 266"/>
            <p:cNvSpPr>
              <a:spLocks/>
            </p:cNvSpPr>
            <p:nvPr/>
          </p:nvSpPr>
          <p:spPr bwMode="auto">
            <a:xfrm>
              <a:off x="1111" y="2800"/>
              <a:ext cx="85" cy="45"/>
            </a:xfrm>
            <a:custGeom>
              <a:avLst/>
              <a:gdLst>
                <a:gd name="T0" fmla="*/ 85 w 85"/>
                <a:gd name="T1" fmla="*/ 0 h 45"/>
                <a:gd name="T2" fmla="*/ 77 w 85"/>
                <a:gd name="T3" fmla="*/ 8 h 45"/>
                <a:gd name="T4" fmla="*/ 65 w 85"/>
                <a:gd name="T5" fmla="*/ 16 h 45"/>
                <a:gd name="T6" fmla="*/ 53 w 85"/>
                <a:gd name="T7" fmla="*/ 24 h 45"/>
                <a:gd name="T8" fmla="*/ 39 w 85"/>
                <a:gd name="T9" fmla="*/ 31 h 45"/>
                <a:gd name="T10" fmla="*/ 25 w 85"/>
                <a:gd name="T11" fmla="*/ 39 h 45"/>
                <a:gd name="T12" fmla="*/ 14 w 85"/>
                <a:gd name="T13" fmla="*/ 43 h 45"/>
                <a:gd name="T14" fmla="*/ 5 w 85"/>
                <a:gd name="T15" fmla="*/ 45 h 45"/>
                <a:gd name="T16" fmla="*/ 0 w 85"/>
                <a:gd name="T17" fmla="*/ 42 h 45"/>
                <a:gd name="T18" fmla="*/ 2 w 85"/>
                <a:gd name="T19" fmla="*/ 37 h 45"/>
                <a:gd name="T20" fmla="*/ 11 w 85"/>
                <a:gd name="T21" fmla="*/ 33 h 45"/>
                <a:gd name="T22" fmla="*/ 22 w 85"/>
                <a:gd name="T23" fmla="*/ 27 h 45"/>
                <a:gd name="T24" fmla="*/ 37 w 85"/>
                <a:gd name="T25" fmla="*/ 21 h 45"/>
                <a:gd name="T26" fmla="*/ 53 w 85"/>
                <a:gd name="T27" fmla="*/ 16 h 45"/>
                <a:gd name="T28" fmla="*/ 67 w 85"/>
                <a:gd name="T29" fmla="*/ 11 h 45"/>
                <a:gd name="T30" fmla="*/ 79 w 85"/>
                <a:gd name="T31" fmla="*/ 5 h 45"/>
                <a:gd name="T32" fmla="*/ 85 w 85"/>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5"/>
                <a:gd name="T52" fmla="*/ 0 h 45"/>
                <a:gd name="T53" fmla="*/ 85 w 8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5" h="45">
                  <a:moveTo>
                    <a:pt x="85" y="0"/>
                  </a:moveTo>
                  <a:lnTo>
                    <a:pt x="77" y="8"/>
                  </a:lnTo>
                  <a:lnTo>
                    <a:pt x="65" y="16"/>
                  </a:lnTo>
                  <a:lnTo>
                    <a:pt x="53" y="24"/>
                  </a:lnTo>
                  <a:lnTo>
                    <a:pt x="39" y="31"/>
                  </a:lnTo>
                  <a:lnTo>
                    <a:pt x="25" y="39"/>
                  </a:lnTo>
                  <a:lnTo>
                    <a:pt x="14" y="43"/>
                  </a:lnTo>
                  <a:lnTo>
                    <a:pt x="5" y="45"/>
                  </a:lnTo>
                  <a:lnTo>
                    <a:pt x="0" y="42"/>
                  </a:lnTo>
                  <a:lnTo>
                    <a:pt x="2" y="37"/>
                  </a:lnTo>
                  <a:lnTo>
                    <a:pt x="11" y="33"/>
                  </a:lnTo>
                  <a:lnTo>
                    <a:pt x="22" y="27"/>
                  </a:lnTo>
                  <a:lnTo>
                    <a:pt x="37" y="21"/>
                  </a:lnTo>
                  <a:lnTo>
                    <a:pt x="53" y="16"/>
                  </a:lnTo>
                  <a:lnTo>
                    <a:pt x="67" y="11"/>
                  </a:lnTo>
                  <a:lnTo>
                    <a:pt x="79" y="5"/>
                  </a:lnTo>
                  <a:lnTo>
                    <a:pt x="8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13" name="Freeform 267"/>
            <p:cNvSpPr>
              <a:spLocks/>
            </p:cNvSpPr>
            <p:nvPr/>
          </p:nvSpPr>
          <p:spPr bwMode="auto">
            <a:xfrm>
              <a:off x="1125" y="2868"/>
              <a:ext cx="78" cy="50"/>
            </a:xfrm>
            <a:custGeom>
              <a:avLst/>
              <a:gdLst>
                <a:gd name="T0" fmla="*/ 78 w 78"/>
                <a:gd name="T1" fmla="*/ 0 h 50"/>
                <a:gd name="T2" fmla="*/ 72 w 78"/>
                <a:gd name="T3" fmla="*/ 6 h 50"/>
                <a:gd name="T4" fmla="*/ 62 w 78"/>
                <a:gd name="T5" fmla="*/ 15 h 50"/>
                <a:gd name="T6" fmla="*/ 50 w 78"/>
                <a:gd name="T7" fmla="*/ 24 h 50"/>
                <a:gd name="T8" fmla="*/ 37 w 78"/>
                <a:gd name="T9" fmla="*/ 33 h 50"/>
                <a:gd name="T10" fmla="*/ 23 w 78"/>
                <a:gd name="T11" fmla="*/ 42 h 50"/>
                <a:gd name="T12" fmla="*/ 13 w 78"/>
                <a:gd name="T13" fmla="*/ 48 h 50"/>
                <a:gd name="T14" fmla="*/ 4 w 78"/>
                <a:gd name="T15" fmla="*/ 50 h 50"/>
                <a:gd name="T16" fmla="*/ 0 w 78"/>
                <a:gd name="T17" fmla="*/ 48 h 50"/>
                <a:gd name="T18" fmla="*/ 1 w 78"/>
                <a:gd name="T19" fmla="*/ 42 h 50"/>
                <a:gd name="T20" fmla="*/ 8 w 78"/>
                <a:gd name="T21" fmla="*/ 36 h 50"/>
                <a:gd name="T22" fmla="*/ 20 w 78"/>
                <a:gd name="T23" fmla="*/ 28 h 50"/>
                <a:gd name="T24" fmla="*/ 35 w 78"/>
                <a:gd name="T25" fmla="*/ 21 h 50"/>
                <a:gd name="T26" fmla="*/ 48 w 78"/>
                <a:gd name="T27" fmla="*/ 15 h 50"/>
                <a:gd name="T28" fmla="*/ 62 w 78"/>
                <a:gd name="T29" fmla="*/ 9 h 50"/>
                <a:gd name="T30" fmla="*/ 72 w 78"/>
                <a:gd name="T31" fmla="*/ 3 h 50"/>
                <a:gd name="T32" fmla="*/ 78 w 78"/>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50"/>
                <a:gd name="T53" fmla="*/ 78 w 7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50">
                  <a:moveTo>
                    <a:pt x="78" y="0"/>
                  </a:moveTo>
                  <a:lnTo>
                    <a:pt x="72" y="6"/>
                  </a:lnTo>
                  <a:lnTo>
                    <a:pt x="62" y="15"/>
                  </a:lnTo>
                  <a:lnTo>
                    <a:pt x="50" y="24"/>
                  </a:lnTo>
                  <a:lnTo>
                    <a:pt x="37" y="33"/>
                  </a:lnTo>
                  <a:lnTo>
                    <a:pt x="23" y="42"/>
                  </a:lnTo>
                  <a:lnTo>
                    <a:pt x="13" y="48"/>
                  </a:lnTo>
                  <a:lnTo>
                    <a:pt x="4" y="50"/>
                  </a:lnTo>
                  <a:lnTo>
                    <a:pt x="0" y="48"/>
                  </a:lnTo>
                  <a:lnTo>
                    <a:pt x="1" y="42"/>
                  </a:lnTo>
                  <a:lnTo>
                    <a:pt x="8" y="36"/>
                  </a:lnTo>
                  <a:lnTo>
                    <a:pt x="20" y="28"/>
                  </a:lnTo>
                  <a:lnTo>
                    <a:pt x="35" y="21"/>
                  </a:lnTo>
                  <a:lnTo>
                    <a:pt x="48" y="15"/>
                  </a:lnTo>
                  <a:lnTo>
                    <a:pt x="62" y="9"/>
                  </a:lnTo>
                  <a:lnTo>
                    <a:pt x="72" y="3"/>
                  </a:lnTo>
                  <a:lnTo>
                    <a:pt x="7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14" name="Freeform 268"/>
            <p:cNvSpPr>
              <a:spLocks/>
            </p:cNvSpPr>
            <p:nvPr/>
          </p:nvSpPr>
          <p:spPr bwMode="auto">
            <a:xfrm>
              <a:off x="1122" y="2771"/>
              <a:ext cx="71" cy="43"/>
            </a:xfrm>
            <a:custGeom>
              <a:avLst/>
              <a:gdLst>
                <a:gd name="T0" fmla="*/ 71 w 71"/>
                <a:gd name="T1" fmla="*/ 0 h 43"/>
                <a:gd name="T2" fmla="*/ 65 w 71"/>
                <a:gd name="T3" fmla="*/ 6 h 43"/>
                <a:gd name="T4" fmla="*/ 54 w 71"/>
                <a:gd name="T5" fmla="*/ 13 h 43"/>
                <a:gd name="T6" fmla="*/ 44 w 71"/>
                <a:gd name="T7" fmla="*/ 20 h 43"/>
                <a:gd name="T8" fmla="*/ 31 w 71"/>
                <a:gd name="T9" fmla="*/ 29 h 43"/>
                <a:gd name="T10" fmla="*/ 20 w 71"/>
                <a:gd name="T11" fmla="*/ 37 h 43"/>
                <a:gd name="T12" fmla="*/ 10 w 71"/>
                <a:gd name="T13" fmla="*/ 41 h 43"/>
                <a:gd name="T14" fmla="*/ 3 w 71"/>
                <a:gd name="T15" fmla="*/ 43 h 43"/>
                <a:gd name="T16" fmla="*/ 0 w 71"/>
                <a:gd name="T17" fmla="*/ 40 h 43"/>
                <a:gd name="T18" fmla="*/ 3 w 71"/>
                <a:gd name="T19" fmla="*/ 34 h 43"/>
                <a:gd name="T20" fmla="*/ 9 w 71"/>
                <a:gd name="T21" fmla="*/ 28 h 43"/>
                <a:gd name="T22" fmla="*/ 19 w 71"/>
                <a:gd name="T23" fmla="*/ 22 h 43"/>
                <a:gd name="T24" fmla="*/ 32 w 71"/>
                <a:gd name="T25" fmla="*/ 16 h 43"/>
                <a:gd name="T26" fmla="*/ 44 w 71"/>
                <a:gd name="T27" fmla="*/ 10 h 43"/>
                <a:gd name="T28" fmla="*/ 56 w 71"/>
                <a:gd name="T29" fmla="*/ 6 h 43"/>
                <a:gd name="T30" fmla="*/ 65 w 71"/>
                <a:gd name="T31" fmla="*/ 3 h 43"/>
                <a:gd name="T32" fmla="*/ 71 w 71"/>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43"/>
                <a:gd name="T53" fmla="*/ 71 w 71"/>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43">
                  <a:moveTo>
                    <a:pt x="71" y="0"/>
                  </a:moveTo>
                  <a:lnTo>
                    <a:pt x="65" y="6"/>
                  </a:lnTo>
                  <a:lnTo>
                    <a:pt x="54" y="13"/>
                  </a:lnTo>
                  <a:lnTo>
                    <a:pt x="44" y="20"/>
                  </a:lnTo>
                  <a:lnTo>
                    <a:pt x="31" y="29"/>
                  </a:lnTo>
                  <a:lnTo>
                    <a:pt x="20" y="37"/>
                  </a:lnTo>
                  <a:lnTo>
                    <a:pt x="10" y="41"/>
                  </a:lnTo>
                  <a:lnTo>
                    <a:pt x="3" y="43"/>
                  </a:lnTo>
                  <a:lnTo>
                    <a:pt x="0" y="40"/>
                  </a:lnTo>
                  <a:lnTo>
                    <a:pt x="3" y="34"/>
                  </a:lnTo>
                  <a:lnTo>
                    <a:pt x="9" y="28"/>
                  </a:lnTo>
                  <a:lnTo>
                    <a:pt x="19" y="22"/>
                  </a:lnTo>
                  <a:lnTo>
                    <a:pt x="32" y="16"/>
                  </a:lnTo>
                  <a:lnTo>
                    <a:pt x="44" y="10"/>
                  </a:lnTo>
                  <a:lnTo>
                    <a:pt x="56" y="6"/>
                  </a:lnTo>
                  <a:lnTo>
                    <a:pt x="65" y="3"/>
                  </a:lnTo>
                  <a:lnTo>
                    <a:pt x="7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15" name="Freeform 269"/>
            <p:cNvSpPr>
              <a:spLocks/>
            </p:cNvSpPr>
            <p:nvPr/>
          </p:nvSpPr>
          <p:spPr bwMode="auto">
            <a:xfrm>
              <a:off x="1187" y="2774"/>
              <a:ext cx="103" cy="65"/>
            </a:xfrm>
            <a:custGeom>
              <a:avLst/>
              <a:gdLst>
                <a:gd name="T0" fmla="*/ 103 w 103"/>
                <a:gd name="T1" fmla="*/ 63 h 65"/>
                <a:gd name="T2" fmla="*/ 97 w 103"/>
                <a:gd name="T3" fmla="*/ 65 h 65"/>
                <a:gd name="T4" fmla="*/ 85 w 103"/>
                <a:gd name="T5" fmla="*/ 62 h 65"/>
                <a:gd name="T6" fmla="*/ 71 w 103"/>
                <a:gd name="T7" fmla="*/ 54 h 65"/>
                <a:gd name="T8" fmla="*/ 53 w 103"/>
                <a:gd name="T9" fmla="*/ 45 h 65"/>
                <a:gd name="T10" fmla="*/ 35 w 103"/>
                <a:gd name="T11" fmla="*/ 35 h 65"/>
                <a:gd name="T12" fmla="*/ 19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1" y="54"/>
                  </a:lnTo>
                  <a:lnTo>
                    <a:pt x="53" y="45"/>
                  </a:lnTo>
                  <a:lnTo>
                    <a:pt x="35" y="35"/>
                  </a:lnTo>
                  <a:lnTo>
                    <a:pt x="19"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16" name="Freeform 270"/>
            <p:cNvSpPr>
              <a:spLocks/>
            </p:cNvSpPr>
            <p:nvPr/>
          </p:nvSpPr>
          <p:spPr bwMode="auto">
            <a:xfrm>
              <a:off x="1191" y="2827"/>
              <a:ext cx="81" cy="56"/>
            </a:xfrm>
            <a:custGeom>
              <a:avLst/>
              <a:gdLst>
                <a:gd name="T0" fmla="*/ 81 w 81"/>
                <a:gd name="T1" fmla="*/ 56 h 56"/>
                <a:gd name="T2" fmla="*/ 77 w 81"/>
                <a:gd name="T3" fmla="*/ 56 h 56"/>
                <a:gd name="T4" fmla="*/ 69 w 81"/>
                <a:gd name="T5" fmla="*/ 55 h 56"/>
                <a:gd name="T6" fmla="*/ 58 w 81"/>
                <a:gd name="T7" fmla="*/ 50 h 56"/>
                <a:gd name="T8" fmla="*/ 44 w 81"/>
                <a:gd name="T9" fmla="*/ 43 h 56"/>
                <a:gd name="T10" fmla="*/ 31 w 81"/>
                <a:gd name="T11" fmla="*/ 34 h 56"/>
                <a:gd name="T12" fmla="*/ 18 w 81"/>
                <a:gd name="T13" fmla="*/ 23 h 56"/>
                <a:gd name="T14" fmla="*/ 7 w 81"/>
                <a:gd name="T15" fmla="*/ 12 h 56"/>
                <a:gd name="T16" fmla="*/ 0 w 81"/>
                <a:gd name="T17" fmla="*/ 0 h 56"/>
                <a:gd name="T18" fmla="*/ 9 w 81"/>
                <a:gd name="T19" fmla="*/ 7 h 56"/>
                <a:gd name="T20" fmla="*/ 21 w 81"/>
                <a:gd name="T21" fmla="*/ 15 h 56"/>
                <a:gd name="T22" fmla="*/ 36 w 81"/>
                <a:gd name="T23" fmla="*/ 23 h 56"/>
                <a:gd name="T24" fmla="*/ 49 w 81"/>
                <a:gd name="T25" fmla="*/ 32 h 56"/>
                <a:gd name="T26" fmla="*/ 62 w 81"/>
                <a:gd name="T27" fmla="*/ 40 h 56"/>
                <a:gd name="T28" fmla="*/ 72 w 81"/>
                <a:gd name="T29" fmla="*/ 47 h 56"/>
                <a:gd name="T30" fmla="*/ 80 w 81"/>
                <a:gd name="T31" fmla="*/ 53 h 56"/>
                <a:gd name="T32" fmla="*/ 81 w 81"/>
                <a:gd name="T33" fmla="*/ 5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1"/>
                <a:gd name="T52" fmla="*/ 0 h 56"/>
                <a:gd name="T53" fmla="*/ 81 w 81"/>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1" h="56">
                  <a:moveTo>
                    <a:pt x="81" y="56"/>
                  </a:moveTo>
                  <a:lnTo>
                    <a:pt x="77" y="56"/>
                  </a:lnTo>
                  <a:lnTo>
                    <a:pt x="69" y="55"/>
                  </a:lnTo>
                  <a:lnTo>
                    <a:pt x="58" y="50"/>
                  </a:lnTo>
                  <a:lnTo>
                    <a:pt x="44" y="43"/>
                  </a:lnTo>
                  <a:lnTo>
                    <a:pt x="31" y="34"/>
                  </a:lnTo>
                  <a:lnTo>
                    <a:pt x="18" y="23"/>
                  </a:lnTo>
                  <a:lnTo>
                    <a:pt x="7" y="12"/>
                  </a:lnTo>
                  <a:lnTo>
                    <a:pt x="0" y="0"/>
                  </a:lnTo>
                  <a:lnTo>
                    <a:pt x="9" y="7"/>
                  </a:lnTo>
                  <a:lnTo>
                    <a:pt x="21" y="15"/>
                  </a:lnTo>
                  <a:lnTo>
                    <a:pt x="36" y="23"/>
                  </a:lnTo>
                  <a:lnTo>
                    <a:pt x="49" y="32"/>
                  </a:lnTo>
                  <a:lnTo>
                    <a:pt x="62" y="40"/>
                  </a:lnTo>
                  <a:lnTo>
                    <a:pt x="72" y="47"/>
                  </a:lnTo>
                  <a:lnTo>
                    <a:pt x="80" y="53"/>
                  </a:lnTo>
                  <a:lnTo>
                    <a:pt x="81" y="5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17" name="Freeform 271"/>
            <p:cNvSpPr>
              <a:spLocks/>
            </p:cNvSpPr>
            <p:nvPr/>
          </p:nvSpPr>
          <p:spPr bwMode="auto">
            <a:xfrm>
              <a:off x="1120" y="2834"/>
              <a:ext cx="77" cy="50"/>
            </a:xfrm>
            <a:custGeom>
              <a:avLst/>
              <a:gdLst>
                <a:gd name="T0" fmla="*/ 77 w 77"/>
                <a:gd name="T1" fmla="*/ 0 h 50"/>
                <a:gd name="T2" fmla="*/ 71 w 77"/>
                <a:gd name="T3" fmla="*/ 6 h 50"/>
                <a:gd name="T4" fmla="*/ 61 w 77"/>
                <a:gd name="T5" fmla="*/ 15 h 50"/>
                <a:gd name="T6" fmla="*/ 49 w 77"/>
                <a:gd name="T7" fmla="*/ 24 h 50"/>
                <a:gd name="T8" fmla="*/ 37 w 77"/>
                <a:gd name="T9" fmla="*/ 34 h 50"/>
                <a:gd name="T10" fmla="*/ 24 w 77"/>
                <a:gd name="T11" fmla="*/ 42 h 50"/>
                <a:gd name="T12" fmla="*/ 13 w 77"/>
                <a:gd name="T13" fmla="*/ 48 h 50"/>
                <a:gd name="T14" fmla="*/ 5 w 77"/>
                <a:gd name="T15" fmla="*/ 50 h 50"/>
                <a:gd name="T16" fmla="*/ 0 w 77"/>
                <a:gd name="T17" fmla="*/ 48 h 50"/>
                <a:gd name="T18" fmla="*/ 2 w 77"/>
                <a:gd name="T19" fmla="*/ 42 h 50"/>
                <a:gd name="T20" fmla="*/ 8 w 77"/>
                <a:gd name="T21" fmla="*/ 36 h 50"/>
                <a:gd name="T22" fmla="*/ 19 w 77"/>
                <a:gd name="T23" fmla="*/ 30 h 50"/>
                <a:gd name="T24" fmla="*/ 34 w 77"/>
                <a:gd name="T25" fmla="*/ 22 h 50"/>
                <a:gd name="T26" fmla="*/ 47 w 77"/>
                <a:gd name="T27" fmla="*/ 15 h 50"/>
                <a:gd name="T28" fmla="*/ 61 w 77"/>
                <a:gd name="T29" fmla="*/ 9 h 50"/>
                <a:gd name="T30" fmla="*/ 71 w 77"/>
                <a:gd name="T31" fmla="*/ 5 h 50"/>
                <a:gd name="T32" fmla="*/ 77 w 77"/>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
                <a:gd name="T52" fmla="*/ 0 h 50"/>
                <a:gd name="T53" fmla="*/ 77 w 77"/>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 h="50">
                  <a:moveTo>
                    <a:pt x="77" y="0"/>
                  </a:moveTo>
                  <a:lnTo>
                    <a:pt x="71" y="6"/>
                  </a:lnTo>
                  <a:lnTo>
                    <a:pt x="61" y="15"/>
                  </a:lnTo>
                  <a:lnTo>
                    <a:pt x="49" y="24"/>
                  </a:lnTo>
                  <a:lnTo>
                    <a:pt x="37" y="34"/>
                  </a:lnTo>
                  <a:lnTo>
                    <a:pt x="24" y="42"/>
                  </a:lnTo>
                  <a:lnTo>
                    <a:pt x="13" y="48"/>
                  </a:lnTo>
                  <a:lnTo>
                    <a:pt x="5" y="50"/>
                  </a:lnTo>
                  <a:lnTo>
                    <a:pt x="0" y="48"/>
                  </a:lnTo>
                  <a:lnTo>
                    <a:pt x="2" y="42"/>
                  </a:lnTo>
                  <a:lnTo>
                    <a:pt x="8" y="36"/>
                  </a:lnTo>
                  <a:lnTo>
                    <a:pt x="19" y="30"/>
                  </a:lnTo>
                  <a:lnTo>
                    <a:pt x="34" y="22"/>
                  </a:lnTo>
                  <a:lnTo>
                    <a:pt x="47" y="15"/>
                  </a:lnTo>
                  <a:lnTo>
                    <a:pt x="61" y="9"/>
                  </a:lnTo>
                  <a:lnTo>
                    <a:pt x="71" y="5"/>
                  </a:lnTo>
                  <a:lnTo>
                    <a:pt x="7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18" name="Freeform 272"/>
            <p:cNvSpPr>
              <a:spLocks/>
            </p:cNvSpPr>
            <p:nvPr/>
          </p:nvSpPr>
          <p:spPr bwMode="auto">
            <a:xfrm>
              <a:off x="1297" y="2893"/>
              <a:ext cx="62" cy="258"/>
            </a:xfrm>
            <a:custGeom>
              <a:avLst/>
              <a:gdLst>
                <a:gd name="T0" fmla="*/ 56 w 62"/>
                <a:gd name="T1" fmla="*/ 0 h 258"/>
                <a:gd name="T2" fmla="*/ 58 w 62"/>
                <a:gd name="T3" fmla="*/ 0 h 258"/>
                <a:gd name="T4" fmla="*/ 61 w 62"/>
                <a:gd name="T5" fmla="*/ 2 h 258"/>
                <a:gd name="T6" fmla="*/ 62 w 62"/>
                <a:gd name="T7" fmla="*/ 5 h 258"/>
                <a:gd name="T8" fmla="*/ 62 w 62"/>
                <a:gd name="T9" fmla="*/ 6 h 258"/>
                <a:gd name="T10" fmla="*/ 37 w 62"/>
                <a:gd name="T11" fmla="*/ 37 h 258"/>
                <a:gd name="T12" fmla="*/ 21 w 62"/>
                <a:gd name="T13" fmla="*/ 71 h 258"/>
                <a:gd name="T14" fmla="*/ 14 w 62"/>
                <a:gd name="T15" fmla="*/ 107 h 258"/>
                <a:gd name="T16" fmla="*/ 11 w 62"/>
                <a:gd name="T17" fmla="*/ 141 h 258"/>
                <a:gd name="T18" fmla="*/ 14 w 62"/>
                <a:gd name="T19" fmla="*/ 175 h 258"/>
                <a:gd name="T20" fmla="*/ 18 w 62"/>
                <a:gd name="T21" fmla="*/ 206 h 258"/>
                <a:gd name="T22" fmla="*/ 25 w 62"/>
                <a:gd name="T23" fmla="*/ 234 h 258"/>
                <a:gd name="T24" fmla="*/ 31 w 62"/>
                <a:gd name="T25" fmla="*/ 258 h 258"/>
                <a:gd name="T26" fmla="*/ 18 w 62"/>
                <a:gd name="T27" fmla="*/ 241 h 258"/>
                <a:gd name="T28" fmla="*/ 8 w 62"/>
                <a:gd name="T29" fmla="*/ 215 h 258"/>
                <a:gd name="T30" fmla="*/ 2 w 62"/>
                <a:gd name="T31" fmla="*/ 178 h 258"/>
                <a:gd name="T32" fmla="*/ 0 w 62"/>
                <a:gd name="T33" fmla="*/ 138 h 258"/>
                <a:gd name="T34" fmla="*/ 5 w 62"/>
                <a:gd name="T35" fmla="*/ 96 h 258"/>
                <a:gd name="T36" fmla="*/ 15 w 62"/>
                <a:gd name="T37" fmla="*/ 57 h 258"/>
                <a:gd name="T38" fmla="*/ 31 w 62"/>
                <a:gd name="T39" fmla="*/ 24 h 258"/>
                <a:gd name="T40" fmla="*/ 56 w 62"/>
                <a:gd name="T41" fmla="*/ 0 h 2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2"/>
                <a:gd name="T64" fmla="*/ 0 h 258"/>
                <a:gd name="T65" fmla="*/ 62 w 62"/>
                <a:gd name="T66" fmla="*/ 258 h 2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2" h="258">
                  <a:moveTo>
                    <a:pt x="56" y="0"/>
                  </a:moveTo>
                  <a:lnTo>
                    <a:pt x="58" y="0"/>
                  </a:lnTo>
                  <a:lnTo>
                    <a:pt x="61" y="2"/>
                  </a:lnTo>
                  <a:lnTo>
                    <a:pt x="62" y="5"/>
                  </a:lnTo>
                  <a:lnTo>
                    <a:pt x="62" y="6"/>
                  </a:lnTo>
                  <a:lnTo>
                    <a:pt x="37" y="37"/>
                  </a:lnTo>
                  <a:lnTo>
                    <a:pt x="21" y="71"/>
                  </a:lnTo>
                  <a:lnTo>
                    <a:pt x="14" y="107"/>
                  </a:lnTo>
                  <a:lnTo>
                    <a:pt x="11" y="141"/>
                  </a:lnTo>
                  <a:lnTo>
                    <a:pt x="14" y="175"/>
                  </a:lnTo>
                  <a:lnTo>
                    <a:pt x="18" y="206"/>
                  </a:lnTo>
                  <a:lnTo>
                    <a:pt x="25" y="234"/>
                  </a:lnTo>
                  <a:lnTo>
                    <a:pt x="31" y="258"/>
                  </a:lnTo>
                  <a:lnTo>
                    <a:pt x="18" y="241"/>
                  </a:lnTo>
                  <a:lnTo>
                    <a:pt x="8" y="215"/>
                  </a:lnTo>
                  <a:lnTo>
                    <a:pt x="2" y="178"/>
                  </a:lnTo>
                  <a:lnTo>
                    <a:pt x="0" y="138"/>
                  </a:lnTo>
                  <a:lnTo>
                    <a:pt x="5" y="96"/>
                  </a:lnTo>
                  <a:lnTo>
                    <a:pt x="15" y="57"/>
                  </a:lnTo>
                  <a:lnTo>
                    <a:pt x="31" y="24"/>
                  </a:lnTo>
                  <a:lnTo>
                    <a:pt x="5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19" name="Freeform 273"/>
            <p:cNvSpPr>
              <a:spLocks/>
            </p:cNvSpPr>
            <p:nvPr/>
          </p:nvSpPr>
          <p:spPr bwMode="auto">
            <a:xfrm>
              <a:off x="1311" y="3115"/>
              <a:ext cx="56" cy="33"/>
            </a:xfrm>
            <a:custGeom>
              <a:avLst/>
              <a:gdLst>
                <a:gd name="T0" fmla="*/ 0 w 56"/>
                <a:gd name="T1" fmla="*/ 0 h 33"/>
                <a:gd name="T2" fmla="*/ 6 w 56"/>
                <a:gd name="T3" fmla="*/ 6 h 33"/>
                <a:gd name="T4" fmla="*/ 13 w 56"/>
                <a:gd name="T5" fmla="*/ 13 h 33"/>
                <a:gd name="T6" fmla="*/ 22 w 56"/>
                <a:gd name="T7" fmla="*/ 19 h 33"/>
                <a:gd name="T8" fmla="*/ 32 w 56"/>
                <a:gd name="T9" fmla="*/ 24 h 33"/>
                <a:gd name="T10" fmla="*/ 40 w 56"/>
                <a:gd name="T11" fmla="*/ 28 h 33"/>
                <a:gd name="T12" fmla="*/ 47 w 56"/>
                <a:gd name="T13" fmla="*/ 31 h 33"/>
                <a:gd name="T14" fmla="*/ 53 w 56"/>
                <a:gd name="T15" fmla="*/ 33 h 33"/>
                <a:gd name="T16" fmla="*/ 56 w 56"/>
                <a:gd name="T17" fmla="*/ 31 h 33"/>
                <a:gd name="T18" fmla="*/ 56 w 56"/>
                <a:gd name="T19" fmla="*/ 28 h 33"/>
                <a:gd name="T20" fmla="*/ 51 w 56"/>
                <a:gd name="T21" fmla="*/ 25 h 33"/>
                <a:gd name="T22" fmla="*/ 45 w 56"/>
                <a:gd name="T23" fmla="*/ 22 h 33"/>
                <a:gd name="T24" fmla="*/ 37 w 56"/>
                <a:gd name="T25" fmla="*/ 18 h 33"/>
                <a:gd name="T26" fmla="*/ 28 w 56"/>
                <a:gd name="T27" fmla="*/ 15 h 33"/>
                <a:gd name="T28" fmla="*/ 17 w 56"/>
                <a:gd name="T29" fmla="*/ 10 h 33"/>
                <a:gd name="T30" fmla="*/ 7 w 56"/>
                <a:gd name="T31" fmla="*/ 6 h 33"/>
                <a:gd name="T32" fmla="*/ 0 w 56"/>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33"/>
                <a:gd name="T53" fmla="*/ 56 w 56"/>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33">
                  <a:moveTo>
                    <a:pt x="0" y="0"/>
                  </a:moveTo>
                  <a:lnTo>
                    <a:pt x="6" y="6"/>
                  </a:lnTo>
                  <a:lnTo>
                    <a:pt x="13" y="13"/>
                  </a:lnTo>
                  <a:lnTo>
                    <a:pt x="22" y="19"/>
                  </a:lnTo>
                  <a:lnTo>
                    <a:pt x="32" y="24"/>
                  </a:lnTo>
                  <a:lnTo>
                    <a:pt x="40" y="28"/>
                  </a:lnTo>
                  <a:lnTo>
                    <a:pt x="47" y="31"/>
                  </a:lnTo>
                  <a:lnTo>
                    <a:pt x="53" y="33"/>
                  </a:lnTo>
                  <a:lnTo>
                    <a:pt x="56" y="31"/>
                  </a:lnTo>
                  <a:lnTo>
                    <a:pt x="56" y="28"/>
                  </a:lnTo>
                  <a:lnTo>
                    <a:pt x="51" y="25"/>
                  </a:lnTo>
                  <a:lnTo>
                    <a:pt x="45" y="22"/>
                  </a:lnTo>
                  <a:lnTo>
                    <a:pt x="37" y="18"/>
                  </a:lnTo>
                  <a:lnTo>
                    <a:pt x="28" y="15"/>
                  </a:lnTo>
                  <a:lnTo>
                    <a:pt x="17" y="10"/>
                  </a:lnTo>
                  <a:lnTo>
                    <a:pt x="7"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20" name="Freeform 274"/>
            <p:cNvSpPr>
              <a:spLocks/>
            </p:cNvSpPr>
            <p:nvPr/>
          </p:nvSpPr>
          <p:spPr bwMode="auto">
            <a:xfrm>
              <a:off x="1306" y="3093"/>
              <a:ext cx="61" cy="37"/>
            </a:xfrm>
            <a:custGeom>
              <a:avLst/>
              <a:gdLst>
                <a:gd name="T0" fmla="*/ 61 w 61"/>
                <a:gd name="T1" fmla="*/ 35 h 37"/>
                <a:gd name="T2" fmla="*/ 58 w 61"/>
                <a:gd name="T3" fmla="*/ 37 h 37"/>
                <a:gd name="T4" fmla="*/ 53 w 61"/>
                <a:gd name="T5" fmla="*/ 35 h 37"/>
                <a:gd name="T6" fmla="*/ 45 w 61"/>
                <a:gd name="T7" fmla="*/ 34 h 37"/>
                <a:gd name="T8" fmla="*/ 36 w 61"/>
                <a:gd name="T9" fmla="*/ 29 h 37"/>
                <a:gd name="T10" fmla="*/ 25 w 61"/>
                <a:gd name="T11" fmla="*/ 24 h 37"/>
                <a:gd name="T12" fmla="*/ 15 w 61"/>
                <a:gd name="T13" fmla="*/ 16 h 37"/>
                <a:gd name="T14" fmla="*/ 8 w 61"/>
                <a:gd name="T15" fmla="*/ 9 h 37"/>
                <a:gd name="T16" fmla="*/ 0 w 61"/>
                <a:gd name="T17" fmla="*/ 0 h 37"/>
                <a:gd name="T18" fmla="*/ 8 w 61"/>
                <a:gd name="T19" fmla="*/ 4 h 37"/>
                <a:gd name="T20" fmla="*/ 16 w 61"/>
                <a:gd name="T21" fmla="*/ 9 h 37"/>
                <a:gd name="T22" fmla="*/ 27 w 61"/>
                <a:gd name="T23" fmla="*/ 15 h 37"/>
                <a:gd name="T24" fmla="*/ 37 w 61"/>
                <a:gd name="T25" fmla="*/ 19 h 37"/>
                <a:gd name="T26" fmla="*/ 47 w 61"/>
                <a:gd name="T27" fmla="*/ 25 h 37"/>
                <a:gd name="T28" fmla="*/ 55 w 61"/>
                <a:gd name="T29" fmla="*/ 29 h 37"/>
                <a:gd name="T30" fmla="*/ 59 w 61"/>
                <a:gd name="T31" fmla="*/ 32 h 37"/>
                <a:gd name="T32" fmla="*/ 61 w 61"/>
                <a:gd name="T33" fmla="*/ 35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37"/>
                <a:gd name="T53" fmla="*/ 61 w 61"/>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37">
                  <a:moveTo>
                    <a:pt x="61" y="35"/>
                  </a:moveTo>
                  <a:lnTo>
                    <a:pt x="58" y="37"/>
                  </a:lnTo>
                  <a:lnTo>
                    <a:pt x="53" y="35"/>
                  </a:lnTo>
                  <a:lnTo>
                    <a:pt x="45" y="34"/>
                  </a:lnTo>
                  <a:lnTo>
                    <a:pt x="36" y="29"/>
                  </a:lnTo>
                  <a:lnTo>
                    <a:pt x="25" y="24"/>
                  </a:lnTo>
                  <a:lnTo>
                    <a:pt x="15" y="16"/>
                  </a:lnTo>
                  <a:lnTo>
                    <a:pt x="8" y="9"/>
                  </a:lnTo>
                  <a:lnTo>
                    <a:pt x="0" y="0"/>
                  </a:lnTo>
                  <a:lnTo>
                    <a:pt x="8" y="4"/>
                  </a:lnTo>
                  <a:lnTo>
                    <a:pt x="16" y="9"/>
                  </a:lnTo>
                  <a:lnTo>
                    <a:pt x="27" y="15"/>
                  </a:lnTo>
                  <a:lnTo>
                    <a:pt x="37" y="19"/>
                  </a:lnTo>
                  <a:lnTo>
                    <a:pt x="47" y="25"/>
                  </a:lnTo>
                  <a:lnTo>
                    <a:pt x="55" y="29"/>
                  </a:lnTo>
                  <a:lnTo>
                    <a:pt x="59" y="32"/>
                  </a:lnTo>
                  <a:lnTo>
                    <a:pt x="61" y="3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21" name="Freeform 275"/>
            <p:cNvSpPr>
              <a:spLocks/>
            </p:cNvSpPr>
            <p:nvPr/>
          </p:nvSpPr>
          <p:spPr bwMode="auto">
            <a:xfrm>
              <a:off x="1300" y="3041"/>
              <a:ext cx="80" cy="50"/>
            </a:xfrm>
            <a:custGeom>
              <a:avLst/>
              <a:gdLst>
                <a:gd name="T0" fmla="*/ 80 w 80"/>
                <a:gd name="T1" fmla="*/ 49 h 50"/>
                <a:gd name="T2" fmla="*/ 76 w 80"/>
                <a:gd name="T3" fmla="*/ 50 h 50"/>
                <a:gd name="T4" fmla="*/ 67 w 80"/>
                <a:gd name="T5" fmla="*/ 49 h 50"/>
                <a:gd name="T6" fmla="*/ 56 w 80"/>
                <a:gd name="T7" fmla="*/ 44 h 50"/>
                <a:gd name="T8" fmla="*/ 43 w 80"/>
                <a:gd name="T9" fmla="*/ 37 h 50"/>
                <a:gd name="T10" fmla="*/ 30 w 80"/>
                <a:gd name="T11" fmla="*/ 30 h 50"/>
                <a:gd name="T12" fmla="*/ 17 w 80"/>
                <a:gd name="T13" fmla="*/ 21 h 50"/>
                <a:gd name="T14" fmla="*/ 6 w 80"/>
                <a:gd name="T15" fmla="*/ 10 h 50"/>
                <a:gd name="T16" fmla="*/ 0 w 80"/>
                <a:gd name="T17" fmla="*/ 0 h 50"/>
                <a:gd name="T18" fmla="*/ 6 w 80"/>
                <a:gd name="T19" fmla="*/ 5 h 50"/>
                <a:gd name="T20" fmla="*/ 17 w 80"/>
                <a:gd name="T21" fmla="*/ 10 h 50"/>
                <a:gd name="T22" fmla="*/ 31 w 80"/>
                <a:gd name="T23" fmla="*/ 18 h 50"/>
                <a:gd name="T24" fmla="*/ 45 w 80"/>
                <a:gd name="T25" fmla="*/ 25 h 50"/>
                <a:gd name="T26" fmla="*/ 59 w 80"/>
                <a:gd name="T27" fmla="*/ 33 h 50"/>
                <a:gd name="T28" fmla="*/ 71 w 80"/>
                <a:gd name="T29" fmla="*/ 40 h 50"/>
                <a:gd name="T30" fmla="*/ 79 w 80"/>
                <a:gd name="T31" fmla="*/ 44 h 50"/>
                <a:gd name="T32" fmla="*/ 80 w 80"/>
                <a:gd name="T33" fmla="*/ 49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0"/>
                <a:gd name="T52" fmla="*/ 0 h 50"/>
                <a:gd name="T53" fmla="*/ 80 w 80"/>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0" h="50">
                  <a:moveTo>
                    <a:pt x="80" y="49"/>
                  </a:moveTo>
                  <a:lnTo>
                    <a:pt x="76" y="50"/>
                  </a:lnTo>
                  <a:lnTo>
                    <a:pt x="67" y="49"/>
                  </a:lnTo>
                  <a:lnTo>
                    <a:pt x="56" y="44"/>
                  </a:lnTo>
                  <a:lnTo>
                    <a:pt x="43" y="37"/>
                  </a:lnTo>
                  <a:lnTo>
                    <a:pt x="30" y="30"/>
                  </a:lnTo>
                  <a:lnTo>
                    <a:pt x="17" y="21"/>
                  </a:lnTo>
                  <a:lnTo>
                    <a:pt x="6" y="10"/>
                  </a:lnTo>
                  <a:lnTo>
                    <a:pt x="0" y="0"/>
                  </a:lnTo>
                  <a:lnTo>
                    <a:pt x="6" y="5"/>
                  </a:lnTo>
                  <a:lnTo>
                    <a:pt x="17" y="10"/>
                  </a:lnTo>
                  <a:lnTo>
                    <a:pt x="31" y="18"/>
                  </a:lnTo>
                  <a:lnTo>
                    <a:pt x="45" y="25"/>
                  </a:lnTo>
                  <a:lnTo>
                    <a:pt x="59" y="33"/>
                  </a:lnTo>
                  <a:lnTo>
                    <a:pt x="71" y="40"/>
                  </a:lnTo>
                  <a:lnTo>
                    <a:pt x="79" y="44"/>
                  </a:lnTo>
                  <a:lnTo>
                    <a:pt x="80" y="4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22" name="Freeform 276"/>
            <p:cNvSpPr>
              <a:spLocks/>
            </p:cNvSpPr>
            <p:nvPr/>
          </p:nvSpPr>
          <p:spPr bwMode="auto">
            <a:xfrm>
              <a:off x="1305" y="2994"/>
              <a:ext cx="87" cy="56"/>
            </a:xfrm>
            <a:custGeom>
              <a:avLst/>
              <a:gdLst>
                <a:gd name="T0" fmla="*/ 87 w 87"/>
                <a:gd name="T1" fmla="*/ 55 h 56"/>
                <a:gd name="T2" fmla="*/ 82 w 87"/>
                <a:gd name="T3" fmla="*/ 56 h 56"/>
                <a:gd name="T4" fmla="*/ 72 w 87"/>
                <a:gd name="T5" fmla="*/ 53 h 56"/>
                <a:gd name="T6" fmla="*/ 59 w 87"/>
                <a:gd name="T7" fmla="*/ 47 h 56"/>
                <a:gd name="T8" fmla="*/ 44 w 87"/>
                <a:gd name="T9" fmla="*/ 38 h 56"/>
                <a:gd name="T10" fmla="*/ 29 w 87"/>
                <a:gd name="T11" fmla="*/ 29 h 56"/>
                <a:gd name="T12" fmla="*/ 16 w 87"/>
                <a:gd name="T13" fmla="*/ 19 h 56"/>
                <a:gd name="T14" fmla="*/ 6 w 87"/>
                <a:gd name="T15" fmla="*/ 9 h 56"/>
                <a:gd name="T16" fmla="*/ 0 w 87"/>
                <a:gd name="T17" fmla="*/ 0 h 56"/>
                <a:gd name="T18" fmla="*/ 6 w 87"/>
                <a:gd name="T19" fmla="*/ 4 h 56"/>
                <a:gd name="T20" fmla="*/ 17 w 87"/>
                <a:gd name="T21" fmla="*/ 10 h 56"/>
                <a:gd name="T22" fmla="*/ 32 w 87"/>
                <a:gd name="T23" fmla="*/ 18 h 56"/>
                <a:gd name="T24" fmla="*/ 48 w 87"/>
                <a:gd name="T25" fmla="*/ 26 h 56"/>
                <a:gd name="T26" fmla="*/ 63 w 87"/>
                <a:gd name="T27" fmla="*/ 37 h 56"/>
                <a:gd name="T28" fmla="*/ 75 w 87"/>
                <a:gd name="T29" fmla="*/ 44 h 56"/>
                <a:gd name="T30" fmla="*/ 84 w 87"/>
                <a:gd name="T31" fmla="*/ 50 h 56"/>
                <a:gd name="T32" fmla="*/ 87 w 8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6"/>
                <a:gd name="T53" fmla="*/ 87 w 8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6">
                  <a:moveTo>
                    <a:pt x="87" y="55"/>
                  </a:moveTo>
                  <a:lnTo>
                    <a:pt x="82" y="56"/>
                  </a:lnTo>
                  <a:lnTo>
                    <a:pt x="72" y="53"/>
                  </a:lnTo>
                  <a:lnTo>
                    <a:pt x="59" y="47"/>
                  </a:lnTo>
                  <a:lnTo>
                    <a:pt x="44" y="38"/>
                  </a:lnTo>
                  <a:lnTo>
                    <a:pt x="29" y="29"/>
                  </a:lnTo>
                  <a:lnTo>
                    <a:pt x="16" y="19"/>
                  </a:lnTo>
                  <a:lnTo>
                    <a:pt x="6" y="9"/>
                  </a:lnTo>
                  <a:lnTo>
                    <a:pt x="0" y="0"/>
                  </a:lnTo>
                  <a:lnTo>
                    <a:pt x="6" y="4"/>
                  </a:lnTo>
                  <a:lnTo>
                    <a:pt x="17" y="10"/>
                  </a:lnTo>
                  <a:lnTo>
                    <a:pt x="32" y="18"/>
                  </a:lnTo>
                  <a:lnTo>
                    <a:pt x="48" y="26"/>
                  </a:lnTo>
                  <a:lnTo>
                    <a:pt x="63" y="37"/>
                  </a:lnTo>
                  <a:lnTo>
                    <a:pt x="75" y="44"/>
                  </a:lnTo>
                  <a:lnTo>
                    <a:pt x="84" y="50"/>
                  </a:lnTo>
                  <a:lnTo>
                    <a:pt x="87"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23" name="Freeform 277"/>
            <p:cNvSpPr>
              <a:spLocks/>
            </p:cNvSpPr>
            <p:nvPr/>
          </p:nvSpPr>
          <p:spPr bwMode="auto">
            <a:xfrm>
              <a:off x="1312" y="2963"/>
              <a:ext cx="71" cy="59"/>
            </a:xfrm>
            <a:custGeom>
              <a:avLst/>
              <a:gdLst>
                <a:gd name="T0" fmla="*/ 71 w 71"/>
                <a:gd name="T1" fmla="*/ 59 h 59"/>
                <a:gd name="T2" fmla="*/ 67 w 71"/>
                <a:gd name="T3" fmla="*/ 59 h 59"/>
                <a:gd name="T4" fmla="*/ 59 w 71"/>
                <a:gd name="T5" fmla="*/ 54 h 59"/>
                <a:gd name="T6" fmla="*/ 47 w 71"/>
                <a:gd name="T7" fmla="*/ 47 h 59"/>
                <a:gd name="T8" fmla="*/ 36 w 71"/>
                <a:gd name="T9" fmla="*/ 38 h 59"/>
                <a:gd name="T10" fmla="*/ 22 w 71"/>
                <a:gd name="T11" fmla="*/ 28 h 59"/>
                <a:gd name="T12" fmla="*/ 12 w 71"/>
                <a:gd name="T13" fmla="*/ 18 h 59"/>
                <a:gd name="T14" fmla="*/ 3 w 71"/>
                <a:gd name="T15" fmla="*/ 7 h 59"/>
                <a:gd name="T16" fmla="*/ 0 w 71"/>
                <a:gd name="T17" fmla="*/ 0 h 59"/>
                <a:gd name="T18" fmla="*/ 8 w 71"/>
                <a:gd name="T19" fmla="*/ 4 h 59"/>
                <a:gd name="T20" fmla="*/ 18 w 71"/>
                <a:gd name="T21" fmla="*/ 12 h 59"/>
                <a:gd name="T22" fmla="*/ 30 w 71"/>
                <a:gd name="T23" fmla="*/ 20 h 59"/>
                <a:gd name="T24" fmla="*/ 43 w 71"/>
                <a:gd name="T25" fmla="*/ 29 h 59"/>
                <a:gd name="T26" fmla="*/ 55 w 71"/>
                <a:gd name="T27" fmla="*/ 40 h 59"/>
                <a:gd name="T28" fmla="*/ 65 w 71"/>
                <a:gd name="T29" fmla="*/ 47 h 59"/>
                <a:gd name="T30" fmla="*/ 71 w 71"/>
                <a:gd name="T31" fmla="*/ 54 h 59"/>
                <a:gd name="T32" fmla="*/ 71 w 71"/>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59"/>
                <a:gd name="T53" fmla="*/ 71 w 71"/>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59">
                  <a:moveTo>
                    <a:pt x="71" y="59"/>
                  </a:moveTo>
                  <a:lnTo>
                    <a:pt x="67" y="59"/>
                  </a:lnTo>
                  <a:lnTo>
                    <a:pt x="59" y="54"/>
                  </a:lnTo>
                  <a:lnTo>
                    <a:pt x="47" y="47"/>
                  </a:lnTo>
                  <a:lnTo>
                    <a:pt x="36" y="38"/>
                  </a:lnTo>
                  <a:lnTo>
                    <a:pt x="22" y="28"/>
                  </a:lnTo>
                  <a:lnTo>
                    <a:pt x="12" y="18"/>
                  </a:lnTo>
                  <a:lnTo>
                    <a:pt x="3" y="7"/>
                  </a:lnTo>
                  <a:lnTo>
                    <a:pt x="0" y="0"/>
                  </a:lnTo>
                  <a:lnTo>
                    <a:pt x="8" y="4"/>
                  </a:lnTo>
                  <a:lnTo>
                    <a:pt x="18" y="12"/>
                  </a:lnTo>
                  <a:lnTo>
                    <a:pt x="30" y="20"/>
                  </a:lnTo>
                  <a:lnTo>
                    <a:pt x="43" y="29"/>
                  </a:lnTo>
                  <a:lnTo>
                    <a:pt x="55" y="40"/>
                  </a:lnTo>
                  <a:lnTo>
                    <a:pt x="65" y="47"/>
                  </a:lnTo>
                  <a:lnTo>
                    <a:pt x="71" y="54"/>
                  </a:lnTo>
                  <a:lnTo>
                    <a:pt x="71" y="5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24" name="Freeform 278"/>
            <p:cNvSpPr>
              <a:spLocks/>
            </p:cNvSpPr>
            <p:nvPr/>
          </p:nvSpPr>
          <p:spPr bwMode="auto">
            <a:xfrm>
              <a:off x="1322" y="2939"/>
              <a:ext cx="58" cy="49"/>
            </a:xfrm>
            <a:custGeom>
              <a:avLst/>
              <a:gdLst>
                <a:gd name="T0" fmla="*/ 58 w 58"/>
                <a:gd name="T1" fmla="*/ 49 h 49"/>
                <a:gd name="T2" fmla="*/ 55 w 58"/>
                <a:gd name="T3" fmla="*/ 49 h 49"/>
                <a:gd name="T4" fmla="*/ 48 w 58"/>
                <a:gd name="T5" fmla="*/ 47 h 49"/>
                <a:gd name="T6" fmla="*/ 39 w 58"/>
                <a:gd name="T7" fmla="*/ 43 h 49"/>
                <a:gd name="T8" fmla="*/ 30 w 58"/>
                <a:gd name="T9" fmla="*/ 37 h 49"/>
                <a:gd name="T10" fmla="*/ 20 w 58"/>
                <a:gd name="T11" fmla="*/ 28 h 49"/>
                <a:gd name="T12" fmla="*/ 11 w 58"/>
                <a:gd name="T13" fmla="*/ 19 h 49"/>
                <a:gd name="T14" fmla="*/ 3 w 58"/>
                <a:gd name="T15" fmla="*/ 11 h 49"/>
                <a:gd name="T16" fmla="*/ 0 w 58"/>
                <a:gd name="T17" fmla="*/ 0 h 49"/>
                <a:gd name="T18" fmla="*/ 6 w 58"/>
                <a:gd name="T19" fmla="*/ 6 h 49"/>
                <a:gd name="T20" fmla="*/ 15 w 58"/>
                <a:gd name="T21" fmla="*/ 12 h 49"/>
                <a:gd name="T22" fmla="*/ 24 w 58"/>
                <a:gd name="T23" fmla="*/ 19 h 49"/>
                <a:gd name="T24" fmla="*/ 36 w 58"/>
                <a:gd name="T25" fmla="*/ 27 h 49"/>
                <a:gd name="T26" fmla="*/ 45 w 58"/>
                <a:gd name="T27" fmla="*/ 34 h 49"/>
                <a:gd name="T28" fmla="*/ 54 w 58"/>
                <a:gd name="T29" fmla="*/ 42 h 49"/>
                <a:gd name="T30" fmla="*/ 58 w 58"/>
                <a:gd name="T31" fmla="*/ 46 h 49"/>
                <a:gd name="T32" fmla="*/ 58 w 58"/>
                <a:gd name="T33" fmla="*/ 49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49"/>
                <a:gd name="T53" fmla="*/ 58 w 5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49">
                  <a:moveTo>
                    <a:pt x="58" y="49"/>
                  </a:moveTo>
                  <a:lnTo>
                    <a:pt x="55" y="49"/>
                  </a:lnTo>
                  <a:lnTo>
                    <a:pt x="48" y="47"/>
                  </a:lnTo>
                  <a:lnTo>
                    <a:pt x="39" y="43"/>
                  </a:lnTo>
                  <a:lnTo>
                    <a:pt x="30" y="37"/>
                  </a:lnTo>
                  <a:lnTo>
                    <a:pt x="20" y="28"/>
                  </a:lnTo>
                  <a:lnTo>
                    <a:pt x="11" y="19"/>
                  </a:lnTo>
                  <a:lnTo>
                    <a:pt x="3" y="11"/>
                  </a:lnTo>
                  <a:lnTo>
                    <a:pt x="0" y="0"/>
                  </a:lnTo>
                  <a:lnTo>
                    <a:pt x="6" y="6"/>
                  </a:lnTo>
                  <a:lnTo>
                    <a:pt x="15" y="12"/>
                  </a:lnTo>
                  <a:lnTo>
                    <a:pt x="24" y="19"/>
                  </a:lnTo>
                  <a:lnTo>
                    <a:pt x="36" y="27"/>
                  </a:lnTo>
                  <a:lnTo>
                    <a:pt x="45" y="34"/>
                  </a:lnTo>
                  <a:lnTo>
                    <a:pt x="54" y="42"/>
                  </a:lnTo>
                  <a:lnTo>
                    <a:pt x="58" y="46"/>
                  </a:lnTo>
                  <a:lnTo>
                    <a:pt x="58" y="4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25" name="Freeform 279"/>
            <p:cNvSpPr>
              <a:spLocks/>
            </p:cNvSpPr>
            <p:nvPr/>
          </p:nvSpPr>
          <p:spPr bwMode="auto">
            <a:xfrm>
              <a:off x="1339" y="2916"/>
              <a:ext cx="41" cy="42"/>
            </a:xfrm>
            <a:custGeom>
              <a:avLst/>
              <a:gdLst>
                <a:gd name="T0" fmla="*/ 41 w 41"/>
                <a:gd name="T1" fmla="*/ 42 h 42"/>
                <a:gd name="T2" fmla="*/ 38 w 41"/>
                <a:gd name="T3" fmla="*/ 42 h 42"/>
                <a:gd name="T4" fmla="*/ 32 w 41"/>
                <a:gd name="T5" fmla="*/ 39 h 42"/>
                <a:gd name="T6" fmla="*/ 25 w 41"/>
                <a:gd name="T7" fmla="*/ 34 h 42"/>
                <a:gd name="T8" fmla="*/ 17 w 41"/>
                <a:gd name="T9" fmla="*/ 26 h 42"/>
                <a:gd name="T10" fmla="*/ 10 w 41"/>
                <a:gd name="T11" fmla="*/ 19 h 42"/>
                <a:gd name="T12" fmla="*/ 4 w 41"/>
                <a:gd name="T13" fmla="*/ 11 h 42"/>
                <a:gd name="T14" fmla="*/ 1 w 41"/>
                <a:gd name="T15" fmla="*/ 4 h 42"/>
                <a:gd name="T16" fmla="*/ 0 w 41"/>
                <a:gd name="T17" fmla="*/ 0 h 42"/>
                <a:gd name="T18" fmla="*/ 10 w 41"/>
                <a:gd name="T19" fmla="*/ 8 h 42"/>
                <a:gd name="T20" fmla="*/ 23 w 41"/>
                <a:gd name="T21" fmla="*/ 22 h 42"/>
                <a:gd name="T22" fmla="*/ 35 w 41"/>
                <a:gd name="T23" fmla="*/ 34 h 42"/>
                <a:gd name="T24" fmla="*/ 41 w 41"/>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2"/>
                <a:gd name="T41" fmla="*/ 41 w 41"/>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2">
                  <a:moveTo>
                    <a:pt x="41" y="42"/>
                  </a:moveTo>
                  <a:lnTo>
                    <a:pt x="38" y="42"/>
                  </a:lnTo>
                  <a:lnTo>
                    <a:pt x="32" y="39"/>
                  </a:lnTo>
                  <a:lnTo>
                    <a:pt x="25" y="34"/>
                  </a:lnTo>
                  <a:lnTo>
                    <a:pt x="17" y="26"/>
                  </a:lnTo>
                  <a:lnTo>
                    <a:pt x="10" y="19"/>
                  </a:lnTo>
                  <a:lnTo>
                    <a:pt x="4" y="11"/>
                  </a:lnTo>
                  <a:lnTo>
                    <a:pt x="1" y="4"/>
                  </a:lnTo>
                  <a:lnTo>
                    <a:pt x="0" y="0"/>
                  </a:lnTo>
                  <a:lnTo>
                    <a:pt x="10" y="8"/>
                  </a:lnTo>
                  <a:lnTo>
                    <a:pt x="23" y="22"/>
                  </a:lnTo>
                  <a:lnTo>
                    <a:pt x="35" y="34"/>
                  </a:lnTo>
                  <a:lnTo>
                    <a:pt x="41" y="4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26" name="Freeform 280"/>
            <p:cNvSpPr>
              <a:spLocks/>
            </p:cNvSpPr>
            <p:nvPr/>
          </p:nvSpPr>
          <p:spPr bwMode="auto">
            <a:xfrm>
              <a:off x="1349" y="2901"/>
              <a:ext cx="25" cy="28"/>
            </a:xfrm>
            <a:custGeom>
              <a:avLst/>
              <a:gdLst>
                <a:gd name="T0" fmla="*/ 25 w 25"/>
                <a:gd name="T1" fmla="*/ 28 h 28"/>
                <a:gd name="T2" fmla="*/ 18 w 25"/>
                <a:gd name="T3" fmla="*/ 26 h 28"/>
                <a:gd name="T4" fmla="*/ 9 w 25"/>
                <a:gd name="T5" fmla="*/ 20 h 28"/>
                <a:gd name="T6" fmla="*/ 0 w 25"/>
                <a:gd name="T7" fmla="*/ 10 h 28"/>
                <a:gd name="T8" fmla="*/ 0 w 25"/>
                <a:gd name="T9" fmla="*/ 0 h 28"/>
                <a:gd name="T10" fmla="*/ 6 w 25"/>
                <a:gd name="T11" fmla="*/ 10 h 28"/>
                <a:gd name="T12" fmla="*/ 18 w 25"/>
                <a:gd name="T13" fmla="*/ 17 h 28"/>
                <a:gd name="T14" fmla="*/ 25 w 25"/>
                <a:gd name="T15" fmla="*/ 23 h 28"/>
                <a:gd name="T16" fmla="*/ 25 w 25"/>
                <a:gd name="T17" fmla="*/ 28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28"/>
                <a:gd name="T29" fmla="*/ 25 w 25"/>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28">
                  <a:moveTo>
                    <a:pt x="25" y="28"/>
                  </a:moveTo>
                  <a:lnTo>
                    <a:pt x="18" y="26"/>
                  </a:lnTo>
                  <a:lnTo>
                    <a:pt x="9" y="20"/>
                  </a:lnTo>
                  <a:lnTo>
                    <a:pt x="0" y="10"/>
                  </a:lnTo>
                  <a:lnTo>
                    <a:pt x="0" y="0"/>
                  </a:lnTo>
                  <a:lnTo>
                    <a:pt x="6" y="10"/>
                  </a:lnTo>
                  <a:lnTo>
                    <a:pt x="18" y="17"/>
                  </a:lnTo>
                  <a:lnTo>
                    <a:pt x="25" y="23"/>
                  </a:lnTo>
                  <a:lnTo>
                    <a:pt x="25" y="2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27" name="Freeform 281"/>
            <p:cNvSpPr>
              <a:spLocks/>
            </p:cNvSpPr>
            <p:nvPr/>
          </p:nvSpPr>
          <p:spPr bwMode="auto">
            <a:xfrm>
              <a:off x="1321" y="3136"/>
              <a:ext cx="35" cy="32"/>
            </a:xfrm>
            <a:custGeom>
              <a:avLst/>
              <a:gdLst>
                <a:gd name="T0" fmla="*/ 0 w 35"/>
                <a:gd name="T1" fmla="*/ 0 h 32"/>
                <a:gd name="T2" fmla="*/ 9 w 35"/>
                <a:gd name="T3" fmla="*/ 4 h 32"/>
                <a:gd name="T4" fmla="*/ 22 w 35"/>
                <a:gd name="T5" fmla="*/ 13 h 32"/>
                <a:gd name="T6" fmla="*/ 34 w 35"/>
                <a:gd name="T7" fmla="*/ 23 h 32"/>
                <a:gd name="T8" fmla="*/ 35 w 35"/>
                <a:gd name="T9" fmla="*/ 32 h 32"/>
                <a:gd name="T10" fmla="*/ 28 w 35"/>
                <a:gd name="T11" fmla="*/ 31 h 32"/>
                <a:gd name="T12" fmla="*/ 18 w 35"/>
                <a:gd name="T13" fmla="*/ 22 h 32"/>
                <a:gd name="T14" fmla="*/ 7 w 35"/>
                <a:gd name="T15" fmla="*/ 9 h 32"/>
                <a:gd name="T16" fmla="*/ 0 w 35"/>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
                <a:gd name="T28" fmla="*/ 0 h 32"/>
                <a:gd name="T29" fmla="*/ 35 w 35"/>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 h="32">
                  <a:moveTo>
                    <a:pt x="0" y="0"/>
                  </a:moveTo>
                  <a:lnTo>
                    <a:pt x="9" y="4"/>
                  </a:lnTo>
                  <a:lnTo>
                    <a:pt x="22" y="13"/>
                  </a:lnTo>
                  <a:lnTo>
                    <a:pt x="34" y="23"/>
                  </a:lnTo>
                  <a:lnTo>
                    <a:pt x="35" y="32"/>
                  </a:lnTo>
                  <a:lnTo>
                    <a:pt x="28" y="31"/>
                  </a:lnTo>
                  <a:lnTo>
                    <a:pt x="18" y="22"/>
                  </a:lnTo>
                  <a:lnTo>
                    <a:pt x="7" y="9"/>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28" name="Freeform 282"/>
            <p:cNvSpPr>
              <a:spLocks/>
            </p:cNvSpPr>
            <p:nvPr/>
          </p:nvSpPr>
          <p:spPr bwMode="auto">
            <a:xfrm>
              <a:off x="1302" y="3134"/>
              <a:ext cx="18" cy="39"/>
            </a:xfrm>
            <a:custGeom>
              <a:avLst/>
              <a:gdLst>
                <a:gd name="T0" fmla="*/ 18 w 18"/>
                <a:gd name="T1" fmla="*/ 0 h 39"/>
                <a:gd name="T2" fmla="*/ 13 w 18"/>
                <a:gd name="T3" fmla="*/ 8 h 39"/>
                <a:gd name="T4" fmla="*/ 6 w 18"/>
                <a:gd name="T5" fmla="*/ 19 h 39"/>
                <a:gd name="T6" fmla="*/ 0 w 18"/>
                <a:gd name="T7" fmla="*/ 31 h 39"/>
                <a:gd name="T8" fmla="*/ 1 w 18"/>
                <a:gd name="T9" fmla="*/ 39 h 39"/>
                <a:gd name="T10" fmla="*/ 7 w 18"/>
                <a:gd name="T11" fmla="*/ 36 h 39"/>
                <a:gd name="T12" fmla="*/ 12 w 18"/>
                <a:gd name="T13" fmla="*/ 25 h 39"/>
                <a:gd name="T14" fmla="*/ 16 w 18"/>
                <a:gd name="T15" fmla="*/ 11 h 39"/>
                <a:gd name="T16" fmla="*/ 18 w 18"/>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39"/>
                <a:gd name="T29" fmla="*/ 18 w 18"/>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39">
                  <a:moveTo>
                    <a:pt x="18" y="0"/>
                  </a:moveTo>
                  <a:lnTo>
                    <a:pt x="13" y="8"/>
                  </a:lnTo>
                  <a:lnTo>
                    <a:pt x="6" y="19"/>
                  </a:lnTo>
                  <a:lnTo>
                    <a:pt x="0" y="31"/>
                  </a:lnTo>
                  <a:lnTo>
                    <a:pt x="1" y="39"/>
                  </a:lnTo>
                  <a:lnTo>
                    <a:pt x="7" y="36"/>
                  </a:lnTo>
                  <a:lnTo>
                    <a:pt x="12" y="25"/>
                  </a:lnTo>
                  <a:lnTo>
                    <a:pt x="16" y="11"/>
                  </a:lnTo>
                  <a:lnTo>
                    <a:pt x="1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29" name="Freeform 283"/>
            <p:cNvSpPr>
              <a:spLocks/>
            </p:cNvSpPr>
            <p:nvPr/>
          </p:nvSpPr>
          <p:spPr bwMode="auto">
            <a:xfrm>
              <a:off x="1324" y="3143"/>
              <a:ext cx="10" cy="43"/>
            </a:xfrm>
            <a:custGeom>
              <a:avLst/>
              <a:gdLst>
                <a:gd name="T0" fmla="*/ 0 w 10"/>
                <a:gd name="T1" fmla="*/ 0 h 43"/>
                <a:gd name="T2" fmla="*/ 0 w 10"/>
                <a:gd name="T3" fmla="*/ 8 h 43"/>
                <a:gd name="T4" fmla="*/ 0 w 10"/>
                <a:gd name="T5" fmla="*/ 22 h 43"/>
                <a:gd name="T6" fmla="*/ 1 w 10"/>
                <a:gd name="T7" fmla="*/ 37 h 43"/>
                <a:gd name="T8" fmla="*/ 6 w 10"/>
                <a:gd name="T9" fmla="*/ 43 h 43"/>
                <a:gd name="T10" fmla="*/ 10 w 10"/>
                <a:gd name="T11" fmla="*/ 37 h 43"/>
                <a:gd name="T12" fmla="*/ 7 w 10"/>
                <a:gd name="T13" fmla="*/ 24 h 43"/>
                <a:gd name="T14" fmla="*/ 3 w 10"/>
                <a:gd name="T15" fmla="*/ 10 h 43"/>
                <a:gd name="T16" fmla="*/ 0 w 10"/>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43"/>
                <a:gd name="T29" fmla="*/ 10 w 10"/>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43">
                  <a:moveTo>
                    <a:pt x="0" y="0"/>
                  </a:moveTo>
                  <a:lnTo>
                    <a:pt x="0" y="8"/>
                  </a:lnTo>
                  <a:lnTo>
                    <a:pt x="0" y="22"/>
                  </a:lnTo>
                  <a:lnTo>
                    <a:pt x="1" y="37"/>
                  </a:lnTo>
                  <a:lnTo>
                    <a:pt x="6" y="43"/>
                  </a:lnTo>
                  <a:lnTo>
                    <a:pt x="10" y="37"/>
                  </a:lnTo>
                  <a:lnTo>
                    <a:pt x="7" y="24"/>
                  </a:lnTo>
                  <a:lnTo>
                    <a:pt x="3" y="10"/>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30" name="Freeform 284"/>
            <p:cNvSpPr>
              <a:spLocks/>
            </p:cNvSpPr>
            <p:nvPr/>
          </p:nvSpPr>
          <p:spPr bwMode="auto">
            <a:xfrm>
              <a:off x="1281" y="3121"/>
              <a:ext cx="33" cy="38"/>
            </a:xfrm>
            <a:custGeom>
              <a:avLst/>
              <a:gdLst>
                <a:gd name="T0" fmla="*/ 33 w 33"/>
                <a:gd name="T1" fmla="*/ 0 h 38"/>
                <a:gd name="T2" fmla="*/ 25 w 33"/>
                <a:gd name="T3" fmla="*/ 12 h 38"/>
                <a:gd name="T4" fmla="*/ 16 w 33"/>
                <a:gd name="T5" fmla="*/ 27 h 38"/>
                <a:gd name="T6" fmla="*/ 8 w 33"/>
                <a:gd name="T7" fmla="*/ 37 h 38"/>
                <a:gd name="T8" fmla="*/ 0 w 33"/>
                <a:gd name="T9" fmla="*/ 38 h 38"/>
                <a:gd name="T10" fmla="*/ 2 w 33"/>
                <a:gd name="T11" fmla="*/ 31 h 38"/>
                <a:gd name="T12" fmla="*/ 12 w 33"/>
                <a:gd name="T13" fmla="*/ 19 h 38"/>
                <a:gd name="T14" fmla="*/ 24 w 33"/>
                <a:gd name="T15" fmla="*/ 7 h 38"/>
                <a:gd name="T16" fmla="*/ 33 w 33"/>
                <a:gd name="T17" fmla="*/ 0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8"/>
                <a:gd name="T29" fmla="*/ 33 w 33"/>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8">
                  <a:moveTo>
                    <a:pt x="33" y="0"/>
                  </a:moveTo>
                  <a:lnTo>
                    <a:pt x="25" y="12"/>
                  </a:lnTo>
                  <a:lnTo>
                    <a:pt x="16" y="27"/>
                  </a:lnTo>
                  <a:lnTo>
                    <a:pt x="8" y="37"/>
                  </a:lnTo>
                  <a:lnTo>
                    <a:pt x="0" y="38"/>
                  </a:lnTo>
                  <a:lnTo>
                    <a:pt x="2" y="31"/>
                  </a:lnTo>
                  <a:lnTo>
                    <a:pt x="12" y="19"/>
                  </a:lnTo>
                  <a:lnTo>
                    <a:pt x="24" y="7"/>
                  </a:lnTo>
                  <a:lnTo>
                    <a:pt x="3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31" name="Freeform 285"/>
            <p:cNvSpPr>
              <a:spLocks/>
            </p:cNvSpPr>
            <p:nvPr/>
          </p:nvSpPr>
          <p:spPr bwMode="auto">
            <a:xfrm>
              <a:off x="1286" y="2908"/>
              <a:ext cx="56" cy="12"/>
            </a:xfrm>
            <a:custGeom>
              <a:avLst/>
              <a:gdLst>
                <a:gd name="T0" fmla="*/ 56 w 56"/>
                <a:gd name="T1" fmla="*/ 10 h 12"/>
                <a:gd name="T2" fmla="*/ 50 w 56"/>
                <a:gd name="T3" fmla="*/ 10 h 12"/>
                <a:gd name="T4" fmla="*/ 41 w 56"/>
                <a:gd name="T5" fmla="*/ 12 h 12"/>
                <a:gd name="T6" fmla="*/ 32 w 56"/>
                <a:gd name="T7" fmla="*/ 12 h 12"/>
                <a:gd name="T8" fmla="*/ 23 w 56"/>
                <a:gd name="T9" fmla="*/ 12 h 12"/>
                <a:gd name="T10" fmla="*/ 14 w 56"/>
                <a:gd name="T11" fmla="*/ 12 h 12"/>
                <a:gd name="T12" fmla="*/ 7 w 56"/>
                <a:gd name="T13" fmla="*/ 10 h 12"/>
                <a:gd name="T14" fmla="*/ 3 w 56"/>
                <a:gd name="T15" fmla="*/ 8 h 12"/>
                <a:gd name="T16" fmla="*/ 0 w 56"/>
                <a:gd name="T17" fmla="*/ 5 h 12"/>
                <a:gd name="T18" fmla="*/ 1 w 56"/>
                <a:gd name="T19" fmla="*/ 2 h 12"/>
                <a:gd name="T20" fmla="*/ 5 w 56"/>
                <a:gd name="T21" fmla="*/ 0 h 12"/>
                <a:gd name="T22" fmla="*/ 13 w 56"/>
                <a:gd name="T23" fmla="*/ 0 h 12"/>
                <a:gd name="T24" fmla="*/ 22 w 56"/>
                <a:gd name="T25" fmla="*/ 3 h 12"/>
                <a:gd name="T26" fmla="*/ 31 w 56"/>
                <a:gd name="T27" fmla="*/ 5 h 12"/>
                <a:gd name="T28" fmla="*/ 41 w 56"/>
                <a:gd name="T29" fmla="*/ 8 h 12"/>
                <a:gd name="T30" fmla="*/ 48 w 56"/>
                <a:gd name="T31" fmla="*/ 9 h 12"/>
                <a:gd name="T32" fmla="*/ 56 w 56"/>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12"/>
                <a:gd name="T53" fmla="*/ 56 w 5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12">
                  <a:moveTo>
                    <a:pt x="56" y="10"/>
                  </a:moveTo>
                  <a:lnTo>
                    <a:pt x="50" y="10"/>
                  </a:lnTo>
                  <a:lnTo>
                    <a:pt x="41" y="12"/>
                  </a:lnTo>
                  <a:lnTo>
                    <a:pt x="32" y="12"/>
                  </a:lnTo>
                  <a:lnTo>
                    <a:pt x="23" y="12"/>
                  </a:lnTo>
                  <a:lnTo>
                    <a:pt x="14" y="12"/>
                  </a:lnTo>
                  <a:lnTo>
                    <a:pt x="7" y="10"/>
                  </a:lnTo>
                  <a:lnTo>
                    <a:pt x="3" y="8"/>
                  </a:lnTo>
                  <a:lnTo>
                    <a:pt x="0" y="5"/>
                  </a:lnTo>
                  <a:lnTo>
                    <a:pt x="1" y="2"/>
                  </a:lnTo>
                  <a:lnTo>
                    <a:pt x="5" y="0"/>
                  </a:lnTo>
                  <a:lnTo>
                    <a:pt x="13" y="0"/>
                  </a:lnTo>
                  <a:lnTo>
                    <a:pt x="22" y="3"/>
                  </a:lnTo>
                  <a:lnTo>
                    <a:pt x="31" y="5"/>
                  </a:lnTo>
                  <a:lnTo>
                    <a:pt x="41" y="8"/>
                  </a:lnTo>
                  <a:lnTo>
                    <a:pt x="48" y="9"/>
                  </a:lnTo>
                  <a:lnTo>
                    <a:pt x="56" y="1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32" name="Freeform 286"/>
            <p:cNvSpPr>
              <a:spLocks/>
            </p:cNvSpPr>
            <p:nvPr/>
          </p:nvSpPr>
          <p:spPr bwMode="auto">
            <a:xfrm>
              <a:off x="1294" y="2886"/>
              <a:ext cx="55" cy="19"/>
            </a:xfrm>
            <a:custGeom>
              <a:avLst/>
              <a:gdLst>
                <a:gd name="T0" fmla="*/ 55 w 55"/>
                <a:gd name="T1" fmla="*/ 19 h 19"/>
                <a:gd name="T2" fmla="*/ 49 w 55"/>
                <a:gd name="T3" fmla="*/ 19 h 19"/>
                <a:gd name="T4" fmla="*/ 42 w 55"/>
                <a:gd name="T5" fmla="*/ 18 h 19"/>
                <a:gd name="T6" fmla="*/ 33 w 55"/>
                <a:gd name="T7" fmla="*/ 16 h 19"/>
                <a:gd name="T8" fmla="*/ 24 w 55"/>
                <a:gd name="T9" fmla="*/ 15 h 19"/>
                <a:gd name="T10" fmla="*/ 15 w 55"/>
                <a:gd name="T11" fmla="*/ 13 h 19"/>
                <a:gd name="T12" fmla="*/ 8 w 55"/>
                <a:gd name="T13" fmla="*/ 10 h 19"/>
                <a:gd name="T14" fmla="*/ 3 w 55"/>
                <a:gd name="T15" fmla="*/ 6 h 19"/>
                <a:gd name="T16" fmla="*/ 0 w 55"/>
                <a:gd name="T17" fmla="*/ 3 h 19"/>
                <a:gd name="T18" fmla="*/ 2 w 55"/>
                <a:gd name="T19" fmla="*/ 0 h 19"/>
                <a:gd name="T20" fmla="*/ 8 w 55"/>
                <a:gd name="T21" fmla="*/ 0 h 19"/>
                <a:gd name="T22" fmla="*/ 15 w 55"/>
                <a:gd name="T23" fmla="*/ 1 h 19"/>
                <a:gd name="T24" fmla="*/ 24 w 55"/>
                <a:gd name="T25" fmla="*/ 6 h 19"/>
                <a:gd name="T26" fmla="*/ 34 w 55"/>
                <a:gd name="T27" fmla="*/ 10 h 19"/>
                <a:gd name="T28" fmla="*/ 43 w 55"/>
                <a:gd name="T29" fmla="*/ 13 h 19"/>
                <a:gd name="T30" fmla="*/ 51 w 55"/>
                <a:gd name="T31" fmla="*/ 18 h 19"/>
                <a:gd name="T32" fmla="*/ 55 w 55"/>
                <a:gd name="T33" fmla="*/ 19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9"/>
                <a:gd name="T53" fmla="*/ 55 w 55"/>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9">
                  <a:moveTo>
                    <a:pt x="55" y="19"/>
                  </a:moveTo>
                  <a:lnTo>
                    <a:pt x="49" y="19"/>
                  </a:lnTo>
                  <a:lnTo>
                    <a:pt x="42" y="18"/>
                  </a:lnTo>
                  <a:lnTo>
                    <a:pt x="33" y="16"/>
                  </a:lnTo>
                  <a:lnTo>
                    <a:pt x="24" y="15"/>
                  </a:lnTo>
                  <a:lnTo>
                    <a:pt x="15" y="13"/>
                  </a:lnTo>
                  <a:lnTo>
                    <a:pt x="8" y="10"/>
                  </a:lnTo>
                  <a:lnTo>
                    <a:pt x="3" y="6"/>
                  </a:lnTo>
                  <a:lnTo>
                    <a:pt x="0" y="3"/>
                  </a:lnTo>
                  <a:lnTo>
                    <a:pt x="2" y="0"/>
                  </a:lnTo>
                  <a:lnTo>
                    <a:pt x="8" y="0"/>
                  </a:lnTo>
                  <a:lnTo>
                    <a:pt x="15" y="1"/>
                  </a:lnTo>
                  <a:lnTo>
                    <a:pt x="24" y="6"/>
                  </a:lnTo>
                  <a:lnTo>
                    <a:pt x="34" y="10"/>
                  </a:lnTo>
                  <a:lnTo>
                    <a:pt x="43" y="13"/>
                  </a:lnTo>
                  <a:lnTo>
                    <a:pt x="51" y="18"/>
                  </a:lnTo>
                  <a:lnTo>
                    <a:pt x="55" y="1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33" name="Freeform 287"/>
            <p:cNvSpPr>
              <a:spLocks/>
            </p:cNvSpPr>
            <p:nvPr/>
          </p:nvSpPr>
          <p:spPr bwMode="auto">
            <a:xfrm>
              <a:off x="1271" y="2936"/>
              <a:ext cx="51" cy="12"/>
            </a:xfrm>
            <a:custGeom>
              <a:avLst/>
              <a:gdLst>
                <a:gd name="T0" fmla="*/ 51 w 51"/>
                <a:gd name="T1" fmla="*/ 5 h 12"/>
                <a:gd name="T2" fmla="*/ 50 w 51"/>
                <a:gd name="T3" fmla="*/ 8 h 12"/>
                <a:gd name="T4" fmla="*/ 44 w 51"/>
                <a:gd name="T5" fmla="*/ 9 h 12"/>
                <a:gd name="T6" fmla="*/ 37 w 51"/>
                <a:gd name="T7" fmla="*/ 11 h 12"/>
                <a:gd name="T8" fmla="*/ 28 w 51"/>
                <a:gd name="T9" fmla="*/ 12 h 12"/>
                <a:gd name="T10" fmla="*/ 18 w 51"/>
                <a:gd name="T11" fmla="*/ 12 h 12"/>
                <a:gd name="T12" fmla="*/ 10 w 51"/>
                <a:gd name="T13" fmla="*/ 11 h 12"/>
                <a:gd name="T14" fmla="*/ 3 w 51"/>
                <a:gd name="T15" fmla="*/ 9 h 12"/>
                <a:gd name="T16" fmla="*/ 0 w 51"/>
                <a:gd name="T17" fmla="*/ 5 h 12"/>
                <a:gd name="T18" fmla="*/ 0 w 51"/>
                <a:gd name="T19" fmla="*/ 2 h 12"/>
                <a:gd name="T20" fmla="*/ 3 w 51"/>
                <a:gd name="T21" fmla="*/ 0 h 12"/>
                <a:gd name="T22" fmla="*/ 10 w 51"/>
                <a:gd name="T23" fmla="*/ 0 h 12"/>
                <a:gd name="T24" fmla="*/ 18 w 51"/>
                <a:gd name="T25" fmla="*/ 2 h 12"/>
                <a:gd name="T26" fmla="*/ 26 w 51"/>
                <a:gd name="T27" fmla="*/ 3 h 12"/>
                <a:gd name="T28" fmla="*/ 37 w 51"/>
                <a:gd name="T29" fmla="*/ 3 h 12"/>
                <a:gd name="T30" fmla="*/ 44 w 51"/>
                <a:gd name="T31" fmla="*/ 5 h 12"/>
                <a:gd name="T32" fmla="*/ 51 w 51"/>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51" y="5"/>
                  </a:moveTo>
                  <a:lnTo>
                    <a:pt x="50" y="8"/>
                  </a:lnTo>
                  <a:lnTo>
                    <a:pt x="44" y="9"/>
                  </a:lnTo>
                  <a:lnTo>
                    <a:pt x="37" y="11"/>
                  </a:lnTo>
                  <a:lnTo>
                    <a:pt x="28" y="12"/>
                  </a:lnTo>
                  <a:lnTo>
                    <a:pt x="18" y="12"/>
                  </a:lnTo>
                  <a:lnTo>
                    <a:pt x="10" y="11"/>
                  </a:lnTo>
                  <a:lnTo>
                    <a:pt x="3" y="9"/>
                  </a:lnTo>
                  <a:lnTo>
                    <a:pt x="0" y="5"/>
                  </a:lnTo>
                  <a:lnTo>
                    <a:pt x="0" y="2"/>
                  </a:lnTo>
                  <a:lnTo>
                    <a:pt x="3" y="0"/>
                  </a:lnTo>
                  <a:lnTo>
                    <a:pt x="10" y="0"/>
                  </a:lnTo>
                  <a:lnTo>
                    <a:pt x="18" y="2"/>
                  </a:lnTo>
                  <a:lnTo>
                    <a:pt x="26" y="3"/>
                  </a:lnTo>
                  <a:lnTo>
                    <a:pt x="37" y="3"/>
                  </a:lnTo>
                  <a:lnTo>
                    <a:pt x="44" y="5"/>
                  </a:lnTo>
                  <a:lnTo>
                    <a:pt x="51" y="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34" name="Freeform 288"/>
            <p:cNvSpPr>
              <a:spLocks/>
            </p:cNvSpPr>
            <p:nvPr/>
          </p:nvSpPr>
          <p:spPr bwMode="auto">
            <a:xfrm>
              <a:off x="1256" y="2961"/>
              <a:ext cx="61" cy="20"/>
            </a:xfrm>
            <a:custGeom>
              <a:avLst/>
              <a:gdLst>
                <a:gd name="T0" fmla="*/ 61 w 61"/>
                <a:gd name="T1" fmla="*/ 0 h 20"/>
                <a:gd name="T2" fmla="*/ 53 w 61"/>
                <a:gd name="T3" fmla="*/ 5 h 20"/>
                <a:gd name="T4" fmla="*/ 46 w 61"/>
                <a:gd name="T5" fmla="*/ 9 h 20"/>
                <a:gd name="T6" fmla="*/ 35 w 61"/>
                <a:gd name="T7" fmla="*/ 12 h 20"/>
                <a:gd name="T8" fmla="*/ 25 w 61"/>
                <a:gd name="T9" fmla="*/ 17 h 20"/>
                <a:gd name="T10" fmla="*/ 16 w 61"/>
                <a:gd name="T11" fmla="*/ 18 h 20"/>
                <a:gd name="T12" fmla="*/ 7 w 61"/>
                <a:gd name="T13" fmla="*/ 20 h 20"/>
                <a:gd name="T14" fmla="*/ 3 w 61"/>
                <a:gd name="T15" fmla="*/ 18 h 20"/>
                <a:gd name="T16" fmla="*/ 0 w 61"/>
                <a:gd name="T17" fmla="*/ 15 h 20"/>
                <a:gd name="T18" fmla="*/ 2 w 61"/>
                <a:gd name="T19" fmla="*/ 11 h 20"/>
                <a:gd name="T20" fmla="*/ 6 w 61"/>
                <a:gd name="T21" fmla="*/ 8 h 20"/>
                <a:gd name="T22" fmla="*/ 15 w 61"/>
                <a:gd name="T23" fmla="*/ 6 h 20"/>
                <a:gd name="T24" fmla="*/ 25 w 61"/>
                <a:gd name="T25" fmla="*/ 5 h 20"/>
                <a:gd name="T26" fmla="*/ 35 w 61"/>
                <a:gd name="T27" fmla="*/ 5 h 20"/>
                <a:gd name="T28" fmla="*/ 46 w 61"/>
                <a:gd name="T29" fmla="*/ 3 h 20"/>
                <a:gd name="T30" fmla="*/ 55 w 61"/>
                <a:gd name="T31" fmla="*/ 2 h 20"/>
                <a:gd name="T32" fmla="*/ 61 w 61"/>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20"/>
                <a:gd name="T53" fmla="*/ 61 w 61"/>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20">
                  <a:moveTo>
                    <a:pt x="61" y="0"/>
                  </a:moveTo>
                  <a:lnTo>
                    <a:pt x="53" y="5"/>
                  </a:lnTo>
                  <a:lnTo>
                    <a:pt x="46" y="9"/>
                  </a:lnTo>
                  <a:lnTo>
                    <a:pt x="35" y="12"/>
                  </a:lnTo>
                  <a:lnTo>
                    <a:pt x="25" y="17"/>
                  </a:lnTo>
                  <a:lnTo>
                    <a:pt x="16" y="18"/>
                  </a:lnTo>
                  <a:lnTo>
                    <a:pt x="7" y="20"/>
                  </a:lnTo>
                  <a:lnTo>
                    <a:pt x="3" y="18"/>
                  </a:lnTo>
                  <a:lnTo>
                    <a:pt x="0" y="15"/>
                  </a:lnTo>
                  <a:lnTo>
                    <a:pt x="2" y="11"/>
                  </a:lnTo>
                  <a:lnTo>
                    <a:pt x="6" y="8"/>
                  </a:lnTo>
                  <a:lnTo>
                    <a:pt x="15" y="6"/>
                  </a:lnTo>
                  <a:lnTo>
                    <a:pt x="25" y="5"/>
                  </a:lnTo>
                  <a:lnTo>
                    <a:pt x="35" y="5"/>
                  </a:lnTo>
                  <a:lnTo>
                    <a:pt x="46" y="3"/>
                  </a:lnTo>
                  <a:lnTo>
                    <a:pt x="55" y="2"/>
                  </a:lnTo>
                  <a:lnTo>
                    <a:pt x="6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35" name="Freeform 289"/>
            <p:cNvSpPr>
              <a:spLocks/>
            </p:cNvSpPr>
            <p:nvPr/>
          </p:nvSpPr>
          <p:spPr bwMode="auto">
            <a:xfrm>
              <a:off x="1240" y="2989"/>
              <a:ext cx="66" cy="23"/>
            </a:xfrm>
            <a:custGeom>
              <a:avLst/>
              <a:gdLst>
                <a:gd name="T0" fmla="*/ 66 w 66"/>
                <a:gd name="T1" fmla="*/ 0 h 23"/>
                <a:gd name="T2" fmla="*/ 60 w 66"/>
                <a:gd name="T3" fmla="*/ 3 h 23"/>
                <a:gd name="T4" fmla="*/ 50 w 66"/>
                <a:gd name="T5" fmla="*/ 8 h 23"/>
                <a:gd name="T6" fmla="*/ 40 w 66"/>
                <a:gd name="T7" fmla="*/ 12 h 23"/>
                <a:gd name="T8" fmla="*/ 28 w 66"/>
                <a:gd name="T9" fmla="*/ 17 h 23"/>
                <a:gd name="T10" fmla="*/ 18 w 66"/>
                <a:gd name="T11" fmla="*/ 20 h 23"/>
                <a:gd name="T12" fmla="*/ 7 w 66"/>
                <a:gd name="T13" fmla="*/ 23 h 23"/>
                <a:gd name="T14" fmla="*/ 1 w 66"/>
                <a:gd name="T15" fmla="*/ 21 h 23"/>
                <a:gd name="T16" fmla="*/ 0 w 66"/>
                <a:gd name="T17" fmla="*/ 18 h 23"/>
                <a:gd name="T18" fmla="*/ 3 w 66"/>
                <a:gd name="T19" fmla="*/ 14 h 23"/>
                <a:gd name="T20" fmla="*/ 10 w 66"/>
                <a:gd name="T21" fmla="*/ 11 h 23"/>
                <a:gd name="T22" fmla="*/ 19 w 66"/>
                <a:gd name="T23" fmla="*/ 8 h 23"/>
                <a:gd name="T24" fmla="*/ 31 w 66"/>
                <a:gd name="T25" fmla="*/ 6 h 23"/>
                <a:gd name="T26" fmla="*/ 43 w 66"/>
                <a:gd name="T27" fmla="*/ 5 h 23"/>
                <a:gd name="T28" fmla="*/ 53 w 66"/>
                <a:gd name="T29" fmla="*/ 3 h 23"/>
                <a:gd name="T30" fmla="*/ 62 w 66"/>
                <a:gd name="T31" fmla="*/ 2 h 23"/>
                <a:gd name="T32" fmla="*/ 66 w 6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23"/>
                <a:gd name="T53" fmla="*/ 66 w 6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23">
                  <a:moveTo>
                    <a:pt x="66" y="0"/>
                  </a:moveTo>
                  <a:lnTo>
                    <a:pt x="60" y="3"/>
                  </a:lnTo>
                  <a:lnTo>
                    <a:pt x="50" y="8"/>
                  </a:lnTo>
                  <a:lnTo>
                    <a:pt x="40" y="12"/>
                  </a:lnTo>
                  <a:lnTo>
                    <a:pt x="28" y="17"/>
                  </a:lnTo>
                  <a:lnTo>
                    <a:pt x="18" y="20"/>
                  </a:lnTo>
                  <a:lnTo>
                    <a:pt x="7" y="23"/>
                  </a:lnTo>
                  <a:lnTo>
                    <a:pt x="1" y="21"/>
                  </a:lnTo>
                  <a:lnTo>
                    <a:pt x="0" y="18"/>
                  </a:lnTo>
                  <a:lnTo>
                    <a:pt x="3" y="14"/>
                  </a:lnTo>
                  <a:lnTo>
                    <a:pt x="10" y="11"/>
                  </a:lnTo>
                  <a:lnTo>
                    <a:pt x="19" y="8"/>
                  </a:lnTo>
                  <a:lnTo>
                    <a:pt x="31" y="6"/>
                  </a:lnTo>
                  <a:lnTo>
                    <a:pt x="43" y="5"/>
                  </a:lnTo>
                  <a:lnTo>
                    <a:pt x="53" y="3"/>
                  </a:lnTo>
                  <a:lnTo>
                    <a:pt x="62" y="2"/>
                  </a:lnTo>
                  <a:lnTo>
                    <a:pt x="6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36" name="Freeform 290"/>
            <p:cNvSpPr>
              <a:spLocks/>
            </p:cNvSpPr>
            <p:nvPr/>
          </p:nvSpPr>
          <p:spPr bwMode="auto">
            <a:xfrm>
              <a:off x="1235" y="3041"/>
              <a:ext cx="71" cy="36"/>
            </a:xfrm>
            <a:custGeom>
              <a:avLst/>
              <a:gdLst>
                <a:gd name="T0" fmla="*/ 71 w 71"/>
                <a:gd name="T1" fmla="*/ 0 h 36"/>
                <a:gd name="T2" fmla="*/ 64 w 71"/>
                <a:gd name="T3" fmla="*/ 6 h 36"/>
                <a:gd name="T4" fmla="*/ 55 w 71"/>
                <a:gd name="T5" fmla="*/ 13 h 36"/>
                <a:gd name="T6" fmla="*/ 45 w 71"/>
                <a:gd name="T7" fmla="*/ 21 h 36"/>
                <a:gd name="T8" fmla="*/ 33 w 71"/>
                <a:gd name="T9" fmla="*/ 27 h 36"/>
                <a:gd name="T10" fmla="*/ 21 w 71"/>
                <a:gd name="T11" fmla="*/ 31 h 36"/>
                <a:gd name="T12" fmla="*/ 12 w 71"/>
                <a:gd name="T13" fmla="*/ 36 h 36"/>
                <a:gd name="T14" fmla="*/ 5 w 71"/>
                <a:gd name="T15" fmla="*/ 36 h 36"/>
                <a:gd name="T16" fmla="*/ 0 w 71"/>
                <a:gd name="T17" fmla="*/ 34 h 36"/>
                <a:gd name="T18" fmla="*/ 2 w 71"/>
                <a:gd name="T19" fmla="*/ 30 h 36"/>
                <a:gd name="T20" fmla="*/ 9 w 71"/>
                <a:gd name="T21" fmla="*/ 25 h 36"/>
                <a:gd name="T22" fmla="*/ 20 w 71"/>
                <a:gd name="T23" fmla="*/ 21 h 36"/>
                <a:gd name="T24" fmla="*/ 31 w 71"/>
                <a:gd name="T25" fmla="*/ 16 h 36"/>
                <a:gd name="T26" fmla="*/ 45 w 71"/>
                <a:gd name="T27" fmla="*/ 13 h 36"/>
                <a:gd name="T28" fmla="*/ 56 w 71"/>
                <a:gd name="T29" fmla="*/ 9 h 36"/>
                <a:gd name="T30" fmla="*/ 65 w 71"/>
                <a:gd name="T31" fmla="*/ 5 h 36"/>
                <a:gd name="T32" fmla="*/ 71 w 71"/>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36"/>
                <a:gd name="T53" fmla="*/ 71 w 71"/>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36">
                  <a:moveTo>
                    <a:pt x="71" y="0"/>
                  </a:moveTo>
                  <a:lnTo>
                    <a:pt x="64" y="6"/>
                  </a:lnTo>
                  <a:lnTo>
                    <a:pt x="55" y="13"/>
                  </a:lnTo>
                  <a:lnTo>
                    <a:pt x="45" y="21"/>
                  </a:lnTo>
                  <a:lnTo>
                    <a:pt x="33" y="27"/>
                  </a:lnTo>
                  <a:lnTo>
                    <a:pt x="21" y="31"/>
                  </a:lnTo>
                  <a:lnTo>
                    <a:pt x="12" y="36"/>
                  </a:lnTo>
                  <a:lnTo>
                    <a:pt x="5" y="36"/>
                  </a:lnTo>
                  <a:lnTo>
                    <a:pt x="0" y="34"/>
                  </a:lnTo>
                  <a:lnTo>
                    <a:pt x="2" y="30"/>
                  </a:lnTo>
                  <a:lnTo>
                    <a:pt x="9" y="25"/>
                  </a:lnTo>
                  <a:lnTo>
                    <a:pt x="20" y="21"/>
                  </a:lnTo>
                  <a:lnTo>
                    <a:pt x="31" y="16"/>
                  </a:lnTo>
                  <a:lnTo>
                    <a:pt x="45" y="13"/>
                  </a:lnTo>
                  <a:lnTo>
                    <a:pt x="56" y="9"/>
                  </a:lnTo>
                  <a:lnTo>
                    <a:pt x="65" y="5"/>
                  </a:lnTo>
                  <a:lnTo>
                    <a:pt x="7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37" name="Freeform 291"/>
            <p:cNvSpPr>
              <a:spLocks/>
            </p:cNvSpPr>
            <p:nvPr/>
          </p:nvSpPr>
          <p:spPr bwMode="auto">
            <a:xfrm>
              <a:off x="1247" y="3097"/>
              <a:ext cx="65" cy="43"/>
            </a:xfrm>
            <a:custGeom>
              <a:avLst/>
              <a:gdLst>
                <a:gd name="T0" fmla="*/ 65 w 65"/>
                <a:gd name="T1" fmla="*/ 0 h 43"/>
                <a:gd name="T2" fmla="*/ 61 w 65"/>
                <a:gd name="T3" fmla="*/ 6 h 43"/>
                <a:gd name="T4" fmla="*/ 52 w 65"/>
                <a:gd name="T5" fmla="*/ 14 h 43"/>
                <a:gd name="T6" fmla="*/ 42 w 65"/>
                <a:gd name="T7" fmla="*/ 21 h 43"/>
                <a:gd name="T8" fmla="*/ 31 w 65"/>
                <a:gd name="T9" fmla="*/ 30 h 43"/>
                <a:gd name="T10" fmla="*/ 21 w 65"/>
                <a:gd name="T11" fmla="*/ 36 h 43"/>
                <a:gd name="T12" fmla="*/ 11 w 65"/>
                <a:gd name="T13" fmla="*/ 42 h 43"/>
                <a:gd name="T14" fmla="*/ 5 w 65"/>
                <a:gd name="T15" fmla="*/ 43 h 43"/>
                <a:gd name="T16" fmla="*/ 0 w 65"/>
                <a:gd name="T17" fmla="*/ 42 h 43"/>
                <a:gd name="T18" fmla="*/ 2 w 65"/>
                <a:gd name="T19" fmla="*/ 37 h 43"/>
                <a:gd name="T20" fmla="*/ 8 w 65"/>
                <a:gd name="T21" fmla="*/ 31 h 43"/>
                <a:gd name="T22" fmla="*/ 16 w 65"/>
                <a:gd name="T23" fmla="*/ 25 h 43"/>
                <a:gd name="T24" fmla="*/ 28 w 65"/>
                <a:gd name="T25" fmla="*/ 20 h 43"/>
                <a:gd name="T26" fmla="*/ 42 w 65"/>
                <a:gd name="T27" fmla="*/ 14 h 43"/>
                <a:gd name="T28" fmla="*/ 52 w 65"/>
                <a:gd name="T29" fmla="*/ 8 h 43"/>
                <a:gd name="T30" fmla="*/ 61 w 65"/>
                <a:gd name="T31" fmla="*/ 3 h 43"/>
                <a:gd name="T32" fmla="*/ 65 w 65"/>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3"/>
                <a:gd name="T53" fmla="*/ 65 w 65"/>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3">
                  <a:moveTo>
                    <a:pt x="65" y="0"/>
                  </a:moveTo>
                  <a:lnTo>
                    <a:pt x="61" y="6"/>
                  </a:lnTo>
                  <a:lnTo>
                    <a:pt x="52" y="14"/>
                  </a:lnTo>
                  <a:lnTo>
                    <a:pt x="42" y="21"/>
                  </a:lnTo>
                  <a:lnTo>
                    <a:pt x="31" y="30"/>
                  </a:lnTo>
                  <a:lnTo>
                    <a:pt x="21" y="36"/>
                  </a:lnTo>
                  <a:lnTo>
                    <a:pt x="11" y="42"/>
                  </a:lnTo>
                  <a:lnTo>
                    <a:pt x="5" y="43"/>
                  </a:lnTo>
                  <a:lnTo>
                    <a:pt x="0" y="42"/>
                  </a:lnTo>
                  <a:lnTo>
                    <a:pt x="2" y="37"/>
                  </a:lnTo>
                  <a:lnTo>
                    <a:pt x="8" y="31"/>
                  </a:lnTo>
                  <a:lnTo>
                    <a:pt x="16" y="25"/>
                  </a:lnTo>
                  <a:lnTo>
                    <a:pt x="28" y="20"/>
                  </a:lnTo>
                  <a:lnTo>
                    <a:pt x="42" y="14"/>
                  </a:lnTo>
                  <a:lnTo>
                    <a:pt x="52" y="8"/>
                  </a:lnTo>
                  <a:lnTo>
                    <a:pt x="61" y="3"/>
                  </a:lnTo>
                  <a:lnTo>
                    <a:pt x="6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38" name="Freeform 292"/>
            <p:cNvSpPr>
              <a:spLocks/>
            </p:cNvSpPr>
            <p:nvPr/>
          </p:nvSpPr>
          <p:spPr bwMode="auto">
            <a:xfrm>
              <a:off x="1244" y="3015"/>
              <a:ext cx="59" cy="36"/>
            </a:xfrm>
            <a:custGeom>
              <a:avLst/>
              <a:gdLst>
                <a:gd name="T0" fmla="*/ 59 w 59"/>
                <a:gd name="T1" fmla="*/ 0 h 36"/>
                <a:gd name="T2" fmla="*/ 55 w 59"/>
                <a:gd name="T3" fmla="*/ 4 h 36"/>
                <a:gd name="T4" fmla="*/ 46 w 59"/>
                <a:gd name="T5" fmla="*/ 10 h 36"/>
                <a:gd name="T6" fmla="*/ 37 w 59"/>
                <a:gd name="T7" fmla="*/ 17 h 36"/>
                <a:gd name="T8" fmla="*/ 27 w 59"/>
                <a:gd name="T9" fmla="*/ 25 h 36"/>
                <a:gd name="T10" fmla="*/ 18 w 59"/>
                <a:gd name="T11" fmla="*/ 31 h 36"/>
                <a:gd name="T12" fmla="*/ 9 w 59"/>
                <a:gd name="T13" fmla="*/ 35 h 36"/>
                <a:gd name="T14" fmla="*/ 3 w 59"/>
                <a:gd name="T15" fmla="*/ 36 h 36"/>
                <a:gd name="T16" fmla="*/ 0 w 59"/>
                <a:gd name="T17" fmla="*/ 34 h 36"/>
                <a:gd name="T18" fmla="*/ 2 w 59"/>
                <a:gd name="T19" fmla="*/ 29 h 36"/>
                <a:gd name="T20" fmla="*/ 8 w 59"/>
                <a:gd name="T21" fmla="*/ 23 h 36"/>
                <a:gd name="T22" fmla="*/ 16 w 59"/>
                <a:gd name="T23" fmla="*/ 19 h 36"/>
                <a:gd name="T24" fmla="*/ 27 w 59"/>
                <a:gd name="T25" fmla="*/ 14 h 36"/>
                <a:gd name="T26" fmla="*/ 37 w 59"/>
                <a:gd name="T27" fmla="*/ 10 h 36"/>
                <a:gd name="T28" fmla="*/ 47 w 59"/>
                <a:gd name="T29" fmla="*/ 5 h 36"/>
                <a:gd name="T30" fmla="*/ 55 w 59"/>
                <a:gd name="T31" fmla="*/ 2 h 36"/>
                <a:gd name="T32" fmla="*/ 59 w 5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6"/>
                <a:gd name="T53" fmla="*/ 59 w 5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6">
                  <a:moveTo>
                    <a:pt x="59" y="0"/>
                  </a:moveTo>
                  <a:lnTo>
                    <a:pt x="55" y="4"/>
                  </a:lnTo>
                  <a:lnTo>
                    <a:pt x="46" y="10"/>
                  </a:lnTo>
                  <a:lnTo>
                    <a:pt x="37" y="17"/>
                  </a:lnTo>
                  <a:lnTo>
                    <a:pt x="27" y="25"/>
                  </a:lnTo>
                  <a:lnTo>
                    <a:pt x="18" y="31"/>
                  </a:lnTo>
                  <a:lnTo>
                    <a:pt x="9" y="35"/>
                  </a:lnTo>
                  <a:lnTo>
                    <a:pt x="3" y="36"/>
                  </a:lnTo>
                  <a:lnTo>
                    <a:pt x="0" y="34"/>
                  </a:lnTo>
                  <a:lnTo>
                    <a:pt x="2" y="29"/>
                  </a:lnTo>
                  <a:lnTo>
                    <a:pt x="8" y="23"/>
                  </a:lnTo>
                  <a:lnTo>
                    <a:pt x="16" y="19"/>
                  </a:lnTo>
                  <a:lnTo>
                    <a:pt x="27" y="14"/>
                  </a:lnTo>
                  <a:lnTo>
                    <a:pt x="37" y="10"/>
                  </a:lnTo>
                  <a:lnTo>
                    <a:pt x="47" y="5"/>
                  </a:lnTo>
                  <a:lnTo>
                    <a:pt x="55" y="2"/>
                  </a:lnTo>
                  <a:lnTo>
                    <a:pt x="5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39" name="Freeform 293"/>
            <p:cNvSpPr>
              <a:spLocks/>
            </p:cNvSpPr>
            <p:nvPr/>
          </p:nvSpPr>
          <p:spPr bwMode="auto">
            <a:xfrm>
              <a:off x="1299" y="3017"/>
              <a:ext cx="87" cy="57"/>
            </a:xfrm>
            <a:custGeom>
              <a:avLst/>
              <a:gdLst>
                <a:gd name="T0" fmla="*/ 87 w 87"/>
                <a:gd name="T1" fmla="*/ 55 h 57"/>
                <a:gd name="T2" fmla="*/ 83 w 87"/>
                <a:gd name="T3" fmla="*/ 57 h 57"/>
                <a:gd name="T4" fmla="*/ 72 w 87"/>
                <a:gd name="T5" fmla="*/ 54 h 57"/>
                <a:gd name="T6" fmla="*/ 59 w 87"/>
                <a:gd name="T7" fmla="*/ 48 h 57"/>
                <a:gd name="T8" fmla="*/ 44 w 87"/>
                <a:gd name="T9" fmla="*/ 40 h 57"/>
                <a:gd name="T10" fmla="*/ 29 w 87"/>
                <a:gd name="T11" fmla="*/ 30 h 57"/>
                <a:gd name="T12" fmla="*/ 16 w 87"/>
                <a:gd name="T13" fmla="*/ 20 h 57"/>
                <a:gd name="T14" fmla="*/ 6 w 87"/>
                <a:gd name="T15" fmla="*/ 9 h 57"/>
                <a:gd name="T16" fmla="*/ 0 w 87"/>
                <a:gd name="T17" fmla="*/ 0 h 57"/>
                <a:gd name="T18" fmla="*/ 7 w 87"/>
                <a:gd name="T19" fmla="*/ 5 h 57"/>
                <a:gd name="T20" fmla="*/ 18 w 87"/>
                <a:gd name="T21" fmla="*/ 11 h 57"/>
                <a:gd name="T22" fmla="*/ 32 w 87"/>
                <a:gd name="T23" fmla="*/ 18 h 57"/>
                <a:gd name="T24" fmla="*/ 49 w 87"/>
                <a:gd name="T25" fmla="*/ 27 h 57"/>
                <a:gd name="T26" fmla="*/ 63 w 87"/>
                <a:gd name="T27" fmla="*/ 37 h 57"/>
                <a:gd name="T28" fmla="*/ 77 w 87"/>
                <a:gd name="T29" fmla="*/ 45 h 57"/>
                <a:gd name="T30" fmla="*/ 84 w 87"/>
                <a:gd name="T31" fmla="*/ 51 h 57"/>
                <a:gd name="T32" fmla="*/ 87 w 87"/>
                <a:gd name="T33" fmla="*/ 55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7"/>
                <a:gd name="T53" fmla="*/ 87 w 87"/>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7">
                  <a:moveTo>
                    <a:pt x="87" y="55"/>
                  </a:moveTo>
                  <a:lnTo>
                    <a:pt x="83" y="57"/>
                  </a:lnTo>
                  <a:lnTo>
                    <a:pt x="72" y="54"/>
                  </a:lnTo>
                  <a:lnTo>
                    <a:pt x="59" y="48"/>
                  </a:lnTo>
                  <a:lnTo>
                    <a:pt x="44" y="40"/>
                  </a:lnTo>
                  <a:lnTo>
                    <a:pt x="29" y="30"/>
                  </a:lnTo>
                  <a:lnTo>
                    <a:pt x="16" y="20"/>
                  </a:lnTo>
                  <a:lnTo>
                    <a:pt x="6" y="9"/>
                  </a:lnTo>
                  <a:lnTo>
                    <a:pt x="0" y="0"/>
                  </a:lnTo>
                  <a:lnTo>
                    <a:pt x="7" y="5"/>
                  </a:lnTo>
                  <a:lnTo>
                    <a:pt x="18" y="11"/>
                  </a:lnTo>
                  <a:lnTo>
                    <a:pt x="32" y="18"/>
                  </a:lnTo>
                  <a:lnTo>
                    <a:pt x="49" y="27"/>
                  </a:lnTo>
                  <a:lnTo>
                    <a:pt x="63" y="37"/>
                  </a:lnTo>
                  <a:lnTo>
                    <a:pt x="77" y="45"/>
                  </a:lnTo>
                  <a:lnTo>
                    <a:pt x="84" y="51"/>
                  </a:lnTo>
                  <a:lnTo>
                    <a:pt x="87"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40" name="Freeform 294"/>
            <p:cNvSpPr>
              <a:spLocks/>
            </p:cNvSpPr>
            <p:nvPr/>
          </p:nvSpPr>
          <p:spPr bwMode="auto">
            <a:xfrm>
              <a:off x="1303" y="3063"/>
              <a:ext cx="68" cy="48"/>
            </a:xfrm>
            <a:custGeom>
              <a:avLst/>
              <a:gdLst>
                <a:gd name="T0" fmla="*/ 68 w 68"/>
                <a:gd name="T1" fmla="*/ 48 h 48"/>
                <a:gd name="T2" fmla="*/ 65 w 68"/>
                <a:gd name="T3" fmla="*/ 48 h 48"/>
                <a:gd name="T4" fmla="*/ 58 w 68"/>
                <a:gd name="T5" fmla="*/ 46 h 48"/>
                <a:gd name="T6" fmla="*/ 48 w 68"/>
                <a:gd name="T7" fmla="*/ 42 h 48"/>
                <a:gd name="T8" fmla="*/ 37 w 68"/>
                <a:gd name="T9" fmla="*/ 36 h 48"/>
                <a:gd name="T10" fmla="*/ 25 w 68"/>
                <a:gd name="T11" fmla="*/ 28 h 48"/>
                <a:gd name="T12" fmla="*/ 15 w 68"/>
                <a:gd name="T13" fmla="*/ 20 h 48"/>
                <a:gd name="T14" fmla="*/ 6 w 68"/>
                <a:gd name="T15" fmla="*/ 11 h 48"/>
                <a:gd name="T16" fmla="*/ 0 w 68"/>
                <a:gd name="T17" fmla="*/ 0 h 48"/>
                <a:gd name="T18" fmla="*/ 8 w 68"/>
                <a:gd name="T19" fmla="*/ 6 h 48"/>
                <a:gd name="T20" fmla="*/ 18 w 68"/>
                <a:gd name="T21" fmla="*/ 12 h 48"/>
                <a:gd name="T22" fmla="*/ 28 w 68"/>
                <a:gd name="T23" fmla="*/ 20 h 48"/>
                <a:gd name="T24" fmla="*/ 42 w 68"/>
                <a:gd name="T25" fmla="*/ 27 h 48"/>
                <a:gd name="T26" fmla="*/ 52 w 68"/>
                <a:gd name="T27" fmla="*/ 34 h 48"/>
                <a:gd name="T28" fmla="*/ 61 w 68"/>
                <a:gd name="T29" fmla="*/ 40 h 48"/>
                <a:gd name="T30" fmla="*/ 67 w 68"/>
                <a:gd name="T31" fmla="*/ 45 h 48"/>
                <a:gd name="T32" fmla="*/ 68 w 68"/>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48"/>
                <a:gd name="T53" fmla="*/ 68 w 6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48">
                  <a:moveTo>
                    <a:pt x="68" y="48"/>
                  </a:moveTo>
                  <a:lnTo>
                    <a:pt x="65" y="48"/>
                  </a:lnTo>
                  <a:lnTo>
                    <a:pt x="58" y="46"/>
                  </a:lnTo>
                  <a:lnTo>
                    <a:pt x="48" y="42"/>
                  </a:lnTo>
                  <a:lnTo>
                    <a:pt x="37" y="36"/>
                  </a:lnTo>
                  <a:lnTo>
                    <a:pt x="25" y="28"/>
                  </a:lnTo>
                  <a:lnTo>
                    <a:pt x="15" y="20"/>
                  </a:lnTo>
                  <a:lnTo>
                    <a:pt x="6" y="11"/>
                  </a:lnTo>
                  <a:lnTo>
                    <a:pt x="0" y="0"/>
                  </a:lnTo>
                  <a:lnTo>
                    <a:pt x="8" y="6"/>
                  </a:lnTo>
                  <a:lnTo>
                    <a:pt x="18" y="12"/>
                  </a:lnTo>
                  <a:lnTo>
                    <a:pt x="28" y="20"/>
                  </a:lnTo>
                  <a:lnTo>
                    <a:pt x="42" y="27"/>
                  </a:lnTo>
                  <a:lnTo>
                    <a:pt x="52" y="34"/>
                  </a:lnTo>
                  <a:lnTo>
                    <a:pt x="61" y="40"/>
                  </a:lnTo>
                  <a:lnTo>
                    <a:pt x="67" y="45"/>
                  </a:lnTo>
                  <a:lnTo>
                    <a:pt x="68" y="4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41" name="Freeform 295"/>
            <p:cNvSpPr>
              <a:spLocks/>
            </p:cNvSpPr>
            <p:nvPr/>
          </p:nvSpPr>
          <p:spPr bwMode="auto">
            <a:xfrm>
              <a:off x="1241" y="3069"/>
              <a:ext cx="67" cy="42"/>
            </a:xfrm>
            <a:custGeom>
              <a:avLst/>
              <a:gdLst>
                <a:gd name="T0" fmla="*/ 67 w 67"/>
                <a:gd name="T1" fmla="*/ 0 h 42"/>
                <a:gd name="T2" fmla="*/ 62 w 67"/>
                <a:gd name="T3" fmla="*/ 6 h 42"/>
                <a:gd name="T4" fmla="*/ 53 w 67"/>
                <a:gd name="T5" fmla="*/ 14 h 42"/>
                <a:gd name="T6" fmla="*/ 43 w 67"/>
                <a:gd name="T7" fmla="*/ 21 h 42"/>
                <a:gd name="T8" fmla="*/ 33 w 67"/>
                <a:gd name="T9" fmla="*/ 28 h 42"/>
                <a:gd name="T10" fmla="*/ 21 w 67"/>
                <a:gd name="T11" fmla="*/ 36 h 42"/>
                <a:gd name="T12" fmla="*/ 12 w 67"/>
                <a:gd name="T13" fmla="*/ 40 h 42"/>
                <a:gd name="T14" fmla="*/ 5 w 67"/>
                <a:gd name="T15" fmla="*/ 42 h 42"/>
                <a:gd name="T16" fmla="*/ 0 w 67"/>
                <a:gd name="T17" fmla="*/ 40 h 42"/>
                <a:gd name="T18" fmla="*/ 2 w 67"/>
                <a:gd name="T19" fmla="*/ 36 h 42"/>
                <a:gd name="T20" fmla="*/ 8 w 67"/>
                <a:gd name="T21" fmla="*/ 31 h 42"/>
                <a:gd name="T22" fmla="*/ 18 w 67"/>
                <a:gd name="T23" fmla="*/ 25 h 42"/>
                <a:gd name="T24" fmla="*/ 30 w 67"/>
                <a:gd name="T25" fmla="*/ 19 h 42"/>
                <a:gd name="T26" fmla="*/ 43 w 67"/>
                <a:gd name="T27" fmla="*/ 14 h 42"/>
                <a:gd name="T28" fmla="*/ 53 w 67"/>
                <a:gd name="T29" fmla="*/ 8 h 42"/>
                <a:gd name="T30" fmla="*/ 62 w 67"/>
                <a:gd name="T31" fmla="*/ 3 h 42"/>
                <a:gd name="T32" fmla="*/ 67 w 67"/>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2"/>
                <a:gd name="T53" fmla="*/ 67 w 67"/>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2">
                  <a:moveTo>
                    <a:pt x="67" y="0"/>
                  </a:moveTo>
                  <a:lnTo>
                    <a:pt x="62" y="6"/>
                  </a:lnTo>
                  <a:lnTo>
                    <a:pt x="53" y="14"/>
                  </a:lnTo>
                  <a:lnTo>
                    <a:pt x="43" y="21"/>
                  </a:lnTo>
                  <a:lnTo>
                    <a:pt x="33" y="28"/>
                  </a:lnTo>
                  <a:lnTo>
                    <a:pt x="21" y="36"/>
                  </a:lnTo>
                  <a:lnTo>
                    <a:pt x="12" y="40"/>
                  </a:lnTo>
                  <a:lnTo>
                    <a:pt x="5" y="42"/>
                  </a:lnTo>
                  <a:lnTo>
                    <a:pt x="0" y="40"/>
                  </a:lnTo>
                  <a:lnTo>
                    <a:pt x="2" y="36"/>
                  </a:lnTo>
                  <a:lnTo>
                    <a:pt x="8" y="31"/>
                  </a:lnTo>
                  <a:lnTo>
                    <a:pt x="18" y="25"/>
                  </a:lnTo>
                  <a:lnTo>
                    <a:pt x="30" y="19"/>
                  </a:lnTo>
                  <a:lnTo>
                    <a:pt x="43" y="14"/>
                  </a:lnTo>
                  <a:lnTo>
                    <a:pt x="53" y="8"/>
                  </a:lnTo>
                  <a:lnTo>
                    <a:pt x="62" y="3"/>
                  </a:lnTo>
                  <a:lnTo>
                    <a:pt x="6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42" name="Freeform 296"/>
            <p:cNvSpPr>
              <a:spLocks/>
            </p:cNvSpPr>
            <p:nvPr/>
          </p:nvSpPr>
          <p:spPr bwMode="auto">
            <a:xfrm>
              <a:off x="1012" y="1171"/>
              <a:ext cx="652" cy="643"/>
            </a:xfrm>
            <a:custGeom>
              <a:avLst/>
              <a:gdLst>
                <a:gd name="T0" fmla="*/ 257 w 652"/>
                <a:gd name="T1" fmla="*/ 150 h 643"/>
                <a:gd name="T2" fmla="*/ 179 w 652"/>
                <a:gd name="T3" fmla="*/ 95 h 643"/>
                <a:gd name="T4" fmla="*/ 76 w 652"/>
                <a:gd name="T5" fmla="*/ 73 h 643"/>
                <a:gd name="T6" fmla="*/ 37 w 652"/>
                <a:gd name="T7" fmla="*/ 61 h 643"/>
                <a:gd name="T8" fmla="*/ 64 w 652"/>
                <a:gd name="T9" fmla="*/ 148 h 643"/>
                <a:gd name="T10" fmla="*/ 104 w 652"/>
                <a:gd name="T11" fmla="*/ 225 h 643"/>
                <a:gd name="T12" fmla="*/ 182 w 652"/>
                <a:gd name="T13" fmla="*/ 272 h 643"/>
                <a:gd name="T14" fmla="*/ 243 w 652"/>
                <a:gd name="T15" fmla="*/ 306 h 643"/>
                <a:gd name="T16" fmla="*/ 216 w 652"/>
                <a:gd name="T17" fmla="*/ 318 h 643"/>
                <a:gd name="T18" fmla="*/ 166 w 652"/>
                <a:gd name="T19" fmla="*/ 308 h 643"/>
                <a:gd name="T20" fmla="*/ 99 w 652"/>
                <a:gd name="T21" fmla="*/ 339 h 643"/>
                <a:gd name="T22" fmla="*/ 55 w 652"/>
                <a:gd name="T23" fmla="*/ 396 h 643"/>
                <a:gd name="T24" fmla="*/ 11 w 652"/>
                <a:gd name="T25" fmla="*/ 428 h 643"/>
                <a:gd name="T26" fmla="*/ 17 w 652"/>
                <a:gd name="T27" fmla="*/ 448 h 643"/>
                <a:gd name="T28" fmla="*/ 55 w 652"/>
                <a:gd name="T29" fmla="*/ 466 h 643"/>
                <a:gd name="T30" fmla="*/ 135 w 652"/>
                <a:gd name="T31" fmla="*/ 476 h 643"/>
                <a:gd name="T32" fmla="*/ 225 w 652"/>
                <a:gd name="T33" fmla="*/ 422 h 643"/>
                <a:gd name="T34" fmla="*/ 246 w 652"/>
                <a:gd name="T35" fmla="*/ 377 h 643"/>
                <a:gd name="T36" fmla="*/ 272 w 652"/>
                <a:gd name="T37" fmla="*/ 337 h 643"/>
                <a:gd name="T38" fmla="*/ 290 w 652"/>
                <a:gd name="T39" fmla="*/ 355 h 643"/>
                <a:gd name="T40" fmla="*/ 262 w 652"/>
                <a:gd name="T41" fmla="*/ 411 h 643"/>
                <a:gd name="T42" fmla="*/ 215 w 652"/>
                <a:gd name="T43" fmla="*/ 445 h 643"/>
                <a:gd name="T44" fmla="*/ 185 w 652"/>
                <a:gd name="T45" fmla="*/ 515 h 643"/>
                <a:gd name="T46" fmla="*/ 189 w 652"/>
                <a:gd name="T47" fmla="*/ 572 h 643"/>
                <a:gd name="T48" fmla="*/ 182 w 652"/>
                <a:gd name="T49" fmla="*/ 633 h 643"/>
                <a:gd name="T50" fmla="*/ 240 w 652"/>
                <a:gd name="T51" fmla="*/ 634 h 643"/>
                <a:gd name="T52" fmla="*/ 352 w 652"/>
                <a:gd name="T53" fmla="*/ 496 h 643"/>
                <a:gd name="T54" fmla="*/ 321 w 652"/>
                <a:gd name="T55" fmla="*/ 386 h 643"/>
                <a:gd name="T56" fmla="*/ 340 w 652"/>
                <a:gd name="T57" fmla="*/ 365 h 643"/>
                <a:gd name="T58" fmla="*/ 365 w 652"/>
                <a:gd name="T59" fmla="*/ 448 h 643"/>
                <a:gd name="T60" fmla="*/ 399 w 652"/>
                <a:gd name="T61" fmla="*/ 515 h 643"/>
                <a:gd name="T62" fmla="*/ 491 w 652"/>
                <a:gd name="T63" fmla="*/ 556 h 643"/>
                <a:gd name="T64" fmla="*/ 554 w 652"/>
                <a:gd name="T65" fmla="*/ 606 h 643"/>
                <a:gd name="T66" fmla="*/ 553 w 652"/>
                <a:gd name="T67" fmla="*/ 462 h 643"/>
                <a:gd name="T68" fmla="*/ 464 w 652"/>
                <a:gd name="T69" fmla="*/ 392 h 643"/>
                <a:gd name="T70" fmla="*/ 423 w 652"/>
                <a:gd name="T71" fmla="*/ 382 h 643"/>
                <a:gd name="T72" fmla="*/ 430 w 652"/>
                <a:gd name="T73" fmla="*/ 360 h 643"/>
                <a:gd name="T74" fmla="*/ 535 w 652"/>
                <a:gd name="T75" fmla="*/ 389 h 643"/>
                <a:gd name="T76" fmla="*/ 607 w 652"/>
                <a:gd name="T77" fmla="*/ 371 h 643"/>
                <a:gd name="T78" fmla="*/ 646 w 652"/>
                <a:gd name="T79" fmla="*/ 360 h 643"/>
                <a:gd name="T80" fmla="*/ 604 w 652"/>
                <a:gd name="T81" fmla="*/ 330 h 643"/>
                <a:gd name="T82" fmla="*/ 560 w 652"/>
                <a:gd name="T83" fmla="*/ 275 h 643"/>
                <a:gd name="T84" fmla="*/ 471 w 652"/>
                <a:gd name="T85" fmla="*/ 240 h 643"/>
                <a:gd name="T86" fmla="*/ 414 w 652"/>
                <a:gd name="T87" fmla="*/ 263 h 643"/>
                <a:gd name="T88" fmla="*/ 390 w 652"/>
                <a:gd name="T89" fmla="*/ 274 h 643"/>
                <a:gd name="T90" fmla="*/ 393 w 652"/>
                <a:gd name="T91" fmla="*/ 247 h 643"/>
                <a:gd name="T92" fmla="*/ 420 w 652"/>
                <a:gd name="T93" fmla="*/ 240 h 643"/>
                <a:gd name="T94" fmla="*/ 468 w 652"/>
                <a:gd name="T95" fmla="*/ 188 h 643"/>
                <a:gd name="T96" fmla="*/ 476 w 652"/>
                <a:gd name="T97" fmla="*/ 89 h 643"/>
                <a:gd name="T98" fmla="*/ 452 w 652"/>
                <a:gd name="T99" fmla="*/ 14 h 643"/>
                <a:gd name="T100" fmla="*/ 399 w 652"/>
                <a:gd name="T101" fmla="*/ 62 h 643"/>
                <a:gd name="T102" fmla="*/ 328 w 652"/>
                <a:gd name="T103" fmla="*/ 110 h 643"/>
                <a:gd name="T104" fmla="*/ 308 w 652"/>
                <a:gd name="T105" fmla="*/ 234 h 64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2"/>
                <a:gd name="T160" fmla="*/ 0 h 643"/>
                <a:gd name="T161" fmla="*/ 652 w 652"/>
                <a:gd name="T162" fmla="*/ 643 h 64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2" h="643">
                  <a:moveTo>
                    <a:pt x="284" y="235"/>
                  </a:moveTo>
                  <a:lnTo>
                    <a:pt x="282" y="213"/>
                  </a:lnTo>
                  <a:lnTo>
                    <a:pt x="277" y="191"/>
                  </a:lnTo>
                  <a:lnTo>
                    <a:pt x="269" y="170"/>
                  </a:lnTo>
                  <a:lnTo>
                    <a:pt x="257" y="150"/>
                  </a:lnTo>
                  <a:lnTo>
                    <a:pt x="244" y="132"/>
                  </a:lnTo>
                  <a:lnTo>
                    <a:pt x="229" y="117"/>
                  </a:lnTo>
                  <a:lnTo>
                    <a:pt x="213" y="105"/>
                  </a:lnTo>
                  <a:lnTo>
                    <a:pt x="197" y="99"/>
                  </a:lnTo>
                  <a:lnTo>
                    <a:pt x="179" y="95"/>
                  </a:lnTo>
                  <a:lnTo>
                    <a:pt x="158" y="91"/>
                  </a:lnTo>
                  <a:lnTo>
                    <a:pt x="136" y="86"/>
                  </a:lnTo>
                  <a:lnTo>
                    <a:pt x="114" y="82"/>
                  </a:lnTo>
                  <a:lnTo>
                    <a:pt x="93" y="77"/>
                  </a:lnTo>
                  <a:lnTo>
                    <a:pt x="76" y="73"/>
                  </a:lnTo>
                  <a:lnTo>
                    <a:pt x="61" y="68"/>
                  </a:lnTo>
                  <a:lnTo>
                    <a:pt x="52" y="64"/>
                  </a:lnTo>
                  <a:lnTo>
                    <a:pt x="43" y="58"/>
                  </a:lnTo>
                  <a:lnTo>
                    <a:pt x="37" y="57"/>
                  </a:lnTo>
                  <a:lnTo>
                    <a:pt x="37" y="61"/>
                  </a:lnTo>
                  <a:lnTo>
                    <a:pt x="43" y="68"/>
                  </a:lnTo>
                  <a:lnTo>
                    <a:pt x="52" y="82"/>
                  </a:lnTo>
                  <a:lnTo>
                    <a:pt x="57" y="101"/>
                  </a:lnTo>
                  <a:lnTo>
                    <a:pt x="61" y="125"/>
                  </a:lnTo>
                  <a:lnTo>
                    <a:pt x="64" y="148"/>
                  </a:lnTo>
                  <a:lnTo>
                    <a:pt x="67" y="161"/>
                  </a:lnTo>
                  <a:lnTo>
                    <a:pt x="73" y="176"/>
                  </a:lnTo>
                  <a:lnTo>
                    <a:pt x="82" y="192"/>
                  </a:lnTo>
                  <a:lnTo>
                    <a:pt x="92" y="209"/>
                  </a:lnTo>
                  <a:lnTo>
                    <a:pt x="104" y="225"/>
                  </a:lnTo>
                  <a:lnTo>
                    <a:pt x="119" y="240"/>
                  </a:lnTo>
                  <a:lnTo>
                    <a:pt x="133" y="252"/>
                  </a:lnTo>
                  <a:lnTo>
                    <a:pt x="151" y="260"/>
                  </a:lnTo>
                  <a:lnTo>
                    <a:pt x="167" y="266"/>
                  </a:lnTo>
                  <a:lnTo>
                    <a:pt x="182" y="272"/>
                  </a:lnTo>
                  <a:lnTo>
                    <a:pt x="197" y="277"/>
                  </a:lnTo>
                  <a:lnTo>
                    <a:pt x="210" y="283"/>
                  </a:lnTo>
                  <a:lnTo>
                    <a:pt x="222" y="289"/>
                  </a:lnTo>
                  <a:lnTo>
                    <a:pt x="232" y="296"/>
                  </a:lnTo>
                  <a:lnTo>
                    <a:pt x="243" y="306"/>
                  </a:lnTo>
                  <a:lnTo>
                    <a:pt x="251" y="320"/>
                  </a:lnTo>
                  <a:lnTo>
                    <a:pt x="243" y="323"/>
                  </a:lnTo>
                  <a:lnTo>
                    <a:pt x="232" y="323"/>
                  </a:lnTo>
                  <a:lnTo>
                    <a:pt x="225" y="321"/>
                  </a:lnTo>
                  <a:lnTo>
                    <a:pt x="216" y="318"/>
                  </a:lnTo>
                  <a:lnTo>
                    <a:pt x="207" y="317"/>
                  </a:lnTo>
                  <a:lnTo>
                    <a:pt x="200" y="314"/>
                  </a:lnTo>
                  <a:lnTo>
                    <a:pt x="189" y="311"/>
                  </a:lnTo>
                  <a:lnTo>
                    <a:pt x="181" y="309"/>
                  </a:lnTo>
                  <a:lnTo>
                    <a:pt x="166" y="308"/>
                  </a:lnTo>
                  <a:lnTo>
                    <a:pt x="152" y="311"/>
                  </a:lnTo>
                  <a:lnTo>
                    <a:pt x="138" y="315"/>
                  </a:lnTo>
                  <a:lnTo>
                    <a:pt x="124" y="321"/>
                  </a:lnTo>
                  <a:lnTo>
                    <a:pt x="111" y="328"/>
                  </a:lnTo>
                  <a:lnTo>
                    <a:pt x="99" y="339"/>
                  </a:lnTo>
                  <a:lnTo>
                    <a:pt x="90" y="351"/>
                  </a:lnTo>
                  <a:lnTo>
                    <a:pt x="82" y="362"/>
                  </a:lnTo>
                  <a:lnTo>
                    <a:pt x="74" y="374"/>
                  </a:lnTo>
                  <a:lnTo>
                    <a:pt x="65" y="386"/>
                  </a:lnTo>
                  <a:lnTo>
                    <a:pt x="55" y="396"/>
                  </a:lnTo>
                  <a:lnTo>
                    <a:pt x="45" y="405"/>
                  </a:lnTo>
                  <a:lnTo>
                    <a:pt x="36" y="413"/>
                  </a:lnTo>
                  <a:lnTo>
                    <a:pt x="26" y="419"/>
                  </a:lnTo>
                  <a:lnTo>
                    <a:pt x="18" y="425"/>
                  </a:lnTo>
                  <a:lnTo>
                    <a:pt x="11" y="428"/>
                  </a:lnTo>
                  <a:lnTo>
                    <a:pt x="3" y="432"/>
                  </a:lnTo>
                  <a:lnTo>
                    <a:pt x="0" y="436"/>
                  </a:lnTo>
                  <a:lnTo>
                    <a:pt x="5" y="439"/>
                  </a:lnTo>
                  <a:lnTo>
                    <a:pt x="14" y="447"/>
                  </a:lnTo>
                  <a:lnTo>
                    <a:pt x="17" y="448"/>
                  </a:lnTo>
                  <a:lnTo>
                    <a:pt x="23" y="451"/>
                  </a:lnTo>
                  <a:lnTo>
                    <a:pt x="28" y="454"/>
                  </a:lnTo>
                  <a:lnTo>
                    <a:pt x="37" y="459"/>
                  </a:lnTo>
                  <a:lnTo>
                    <a:pt x="45" y="462"/>
                  </a:lnTo>
                  <a:lnTo>
                    <a:pt x="55" y="466"/>
                  </a:lnTo>
                  <a:lnTo>
                    <a:pt x="65" y="469"/>
                  </a:lnTo>
                  <a:lnTo>
                    <a:pt x="77" y="472"/>
                  </a:lnTo>
                  <a:lnTo>
                    <a:pt x="95" y="475"/>
                  </a:lnTo>
                  <a:lnTo>
                    <a:pt x="114" y="476"/>
                  </a:lnTo>
                  <a:lnTo>
                    <a:pt x="135" y="476"/>
                  </a:lnTo>
                  <a:lnTo>
                    <a:pt x="154" y="473"/>
                  </a:lnTo>
                  <a:lnTo>
                    <a:pt x="173" y="466"/>
                  </a:lnTo>
                  <a:lnTo>
                    <a:pt x="192" y="456"/>
                  </a:lnTo>
                  <a:lnTo>
                    <a:pt x="210" y="441"/>
                  </a:lnTo>
                  <a:lnTo>
                    <a:pt x="225" y="422"/>
                  </a:lnTo>
                  <a:lnTo>
                    <a:pt x="229" y="414"/>
                  </a:lnTo>
                  <a:lnTo>
                    <a:pt x="234" y="405"/>
                  </a:lnTo>
                  <a:lnTo>
                    <a:pt x="237" y="398"/>
                  </a:lnTo>
                  <a:lnTo>
                    <a:pt x="241" y="389"/>
                  </a:lnTo>
                  <a:lnTo>
                    <a:pt x="246" y="377"/>
                  </a:lnTo>
                  <a:lnTo>
                    <a:pt x="250" y="365"/>
                  </a:lnTo>
                  <a:lnTo>
                    <a:pt x="254" y="357"/>
                  </a:lnTo>
                  <a:lnTo>
                    <a:pt x="260" y="349"/>
                  </a:lnTo>
                  <a:lnTo>
                    <a:pt x="266" y="342"/>
                  </a:lnTo>
                  <a:lnTo>
                    <a:pt x="272" y="337"/>
                  </a:lnTo>
                  <a:lnTo>
                    <a:pt x="279" y="334"/>
                  </a:lnTo>
                  <a:lnTo>
                    <a:pt x="287" y="333"/>
                  </a:lnTo>
                  <a:lnTo>
                    <a:pt x="287" y="342"/>
                  </a:lnTo>
                  <a:lnTo>
                    <a:pt x="287" y="349"/>
                  </a:lnTo>
                  <a:lnTo>
                    <a:pt x="290" y="355"/>
                  </a:lnTo>
                  <a:lnTo>
                    <a:pt x="293" y="361"/>
                  </a:lnTo>
                  <a:lnTo>
                    <a:pt x="291" y="377"/>
                  </a:lnTo>
                  <a:lnTo>
                    <a:pt x="287" y="391"/>
                  </a:lnTo>
                  <a:lnTo>
                    <a:pt x="277" y="402"/>
                  </a:lnTo>
                  <a:lnTo>
                    <a:pt x="262" y="411"/>
                  </a:lnTo>
                  <a:lnTo>
                    <a:pt x="251" y="416"/>
                  </a:lnTo>
                  <a:lnTo>
                    <a:pt x="243" y="420"/>
                  </a:lnTo>
                  <a:lnTo>
                    <a:pt x="234" y="428"/>
                  </a:lnTo>
                  <a:lnTo>
                    <a:pt x="225" y="435"/>
                  </a:lnTo>
                  <a:lnTo>
                    <a:pt x="215" y="445"/>
                  </a:lnTo>
                  <a:lnTo>
                    <a:pt x="206" y="457"/>
                  </a:lnTo>
                  <a:lnTo>
                    <a:pt x="198" y="470"/>
                  </a:lnTo>
                  <a:lnTo>
                    <a:pt x="192" y="485"/>
                  </a:lnTo>
                  <a:lnTo>
                    <a:pt x="188" y="498"/>
                  </a:lnTo>
                  <a:lnTo>
                    <a:pt x="185" y="515"/>
                  </a:lnTo>
                  <a:lnTo>
                    <a:pt x="184" y="530"/>
                  </a:lnTo>
                  <a:lnTo>
                    <a:pt x="185" y="544"/>
                  </a:lnTo>
                  <a:lnTo>
                    <a:pt x="186" y="555"/>
                  </a:lnTo>
                  <a:lnTo>
                    <a:pt x="188" y="564"/>
                  </a:lnTo>
                  <a:lnTo>
                    <a:pt x="189" y="572"/>
                  </a:lnTo>
                  <a:lnTo>
                    <a:pt x="189" y="580"/>
                  </a:lnTo>
                  <a:lnTo>
                    <a:pt x="191" y="599"/>
                  </a:lnTo>
                  <a:lnTo>
                    <a:pt x="189" y="614"/>
                  </a:lnTo>
                  <a:lnTo>
                    <a:pt x="186" y="626"/>
                  </a:lnTo>
                  <a:lnTo>
                    <a:pt x="182" y="633"/>
                  </a:lnTo>
                  <a:lnTo>
                    <a:pt x="178" y="640"/>
                  </a:lnTo>
                  <a:lnTo>
                    <a:pt x="181" y="643"/>
                  </a:lnTo>
                  <a:lnTo>
                    <a:pt x="188" y="643"/>
                  </a:lnTo>
                  <a:lnTo>
                    <a:pt x="197" y="642"/>
                  </a:lnTo>
                  <a:lnTo>
                    <a:pt x="240" y="634"/>
                  </a:lnTo>
                  <a:lnTo>
                    <a:pt x="278" y="618"/>
                  </a:lnTo>
                  <a:lnTo>
                    <a:pt x="308" y="595"/>
                  </a:lnTo>
                  <a:lnTo>
                    <a:pt x="331" y="565"/>
                  </a:lnTo>
                  <a:lnTo>
                    <a:pt x="346" y="531"/>
                  </a:lnTo>
                  <a:lnTo>
                    <a:pt x="352" y="496"/>
                  </a:lnTo>
                  <a:lnTo>
                    <a:pt x="350" y="460"/>
                  </a:lnTo>
                  <a:lnTo>
                    <a:pt x="340" y="425"/>
                  </a:lnTo>
                  <a:lnTo>
                    <a:pt x="333" y="408"/>
                  </a:lnTo>
                  <a:lnTo>
                    <a:pt x="325" y="395"/>
                  </a:lnTo>
                  <a:lnTo>
                    <a:pt x="321" y="386"/>
                  </a:lnTo>
                  <a:lnTo>
                    <a:pt x="318" y="376"/>
                  </a:lnTo>
                  <a:lnTo>
                    <a:pt x="324" y="374"/>
                  </a:lnTo>
                  <a:lnTo>
                    <a:pt x="331" y="371"/>
                  </a:lnTo>
                  <a:lnTo>
                    <a:pt x="337" y="368"/>
                  </a:lnTo>
                  <a:lnTo>
                    <a:pt x="340" y="365"/>
                  </a:lnTo>
                  <a:lnTo>
                    <a:pt x="350" y="376"/>
                  </a:lnTo>
                  <a:lnTo>
                    <a:pt x="356" y="394"/>
                  </a:lnTo>
                  <a:lnTo>
                    <a:pt x="361" y="413"/>
                  </a:lnTo>
                  <a:lnTo>
                    <a:pt x="364" y="433"/>
                  </a:lnTo>
                  <a:lnTo>
                    <a:pt x="365" y="448"/>
                  </a:lnTo>
                  <a:lnTo>
                    <a:pt x="368" y="463"/>
                  </a:lnTo>
                  <a:lnTo>
                    <a:pt x="372" y="476"/>
                  </a:lnTo>
                  <a:lnTo>
                    <a:pt x="378" y="490"/>
                  </a:lnTo>
                  <a:lnTo>
                    <a:pt x="387" y="503"/>
                  </a:lnTo>
                  <a:lnTo>
                    <a:pt x="399" y="515"/>
                  </a:lnTo>
                  <a:lnTo>
                    <a:pt x="414" y="525"/>
                  </a:lnTo>
                  <a:lnTo>
                    <a:pt x="432" y="534"/>
                  </a:lnTo>
                  <a:lnTo>
                    <a:pt x="452" y="541"/>
                  </a:lnTo>
                  <a:lnTo>
                    <a:pt x="471" y="549"/>
                  </a:lnTo>
                  <a:lnTo>
                    <a:pt x="491" y="556"/>
                  </a:lnTo>
                  <a:lnTo>
                    <a:pt x="507" y="564"/>
                  </a:lnTo>
                  <a:lnTo>
                    <a:pt x="522" y="572"/>
                  </a:lnTo>
                  <a:lnTo>
                    <a:pt x="535" y="581"/>
                  </a:lnTo>
                  <a:lnTo>
                    <a:pt x="545" y="593"/>
                  </a:lnTo>
                  <a:lnTo>
                    <a:pt x="554" y="606"/>
                  </a:lnTo>
                  <a:lnTo>
                    <a:pt x="559" y="586"/>
                  </a:lnTo>
                  <a:lnTo>
                    <a:pt x="561" y="559"/>
                  </a:lnTo>
                  <a:lnTo>
                    <a:pt x="563" y="528"/>
                  </a:lnTo>
                  <a:lnTo>
                    <a:pt x="560" y="494"/>
                  </a:lnTo>
                  <a:lnTo>
                    <a:pt x="553" y="462"/>
                  </a:lnTo>
                  <a:lnTo>
                    <a:pt x="538" y="433"/>
                  </a:lnTo>
                  <a:lnTo>
                    <a:pt x="516" y="411"/>
                  </a:lnTo>
                  <a:lnTo>
                    <a:pt x="485" y="396"/>
                  </a:lnTo>
                  <a:lnTo>
                    <a:pt x="474" y="394"/>
                  </a:lnTo>
                  <a:lnTo>
                    <a:pt x="464" y="392"/>
                  </a:lnTo>
                  <a:lnTo>
                    <a:pt x="454" y="389"/>
                  </a:lnTo>
                  <a:lnTo>
                    <a:pt x="445" y="388"/>
                  </a:lnTo>
                  <a:lnTo>
                    <a:pt x="436" y="385"/>
                  </a:lnTo>
                  <a:lnTo>
                    <a:pt x="429" y="383"/>
                  </a:lnTo>
                  <a:lnTo>
                    <a:pt x="423" y="382"/>
                  </a:lnTo>
                  <a:lnTo>
                    <a:pt x="418" y="380"/>
                  </a:lnTo>
                  <a:lnTo>
                    <a:pt x="421" y="376"/>
                  </a:lnTo>
                  <a:lnTo>
                    <a:pt x="426" y="370"/>
                  </a:lnTo>
                  <a:lnTo>
                    <a:pt x="429" y="364"/>
                  </a:lnTo>
                  <a:lnTo>
                    <a:pt x="430" y="360"/>
                  </a:lnTo>
                  <a:lnTo>
                    <a:pt x="452" y="370"/>
                  </a:lnTo>
                  <a:lnTo>
                    <a:pt x="474" y="379"/>
                  </a:lnTo>
                  <a:lnTo>
                    <a:pt x="495" y="385"/>
                  </a:lnTo>
                  <a:lnTo>
                    <a:pt x="516" y="388"/>
                  </a:lnTo>
                  <a:lnTo>
                    <a:pt x="535" y="389"/>
                  </a:lnTo>
                  <a:lnTo>
                    <a:pt x="553" y="389"/>
                  </a:lnTo>
                  <a:lnTo>
                    <a:pt x="569" y="386"/>
                  </a:lnTo>
                  <a:lnTo>
                    <a:pt x="584" y="382"/>
                  </a:lnTo>
                  <a:lnTo>
                    <a:pt x="597" y="376"/>
                  </a:lnTo>
                  <a:lnTo>
                    <a:pt x="607" y="371"/>
                  </a:lnTo>
                  <a:lnTo>
                    <a:pt x="618" y="367"/>
                  </a:lnTo>
                  <a:lnTo>
                    <a:pt x="626" y="364"/>
                  </a:lnTo>
                  <a:lnTo>
                    <a:pt x="634" y="361"/>
                  </a:lnTo>
                  <a:lnTo>
                    <a:pt x="640" y="360"/>
                  </a:lnTo>
                  <a:lnTo>
                    <a:pt x="646" y="360"/>
                  </a:lnTo>
                  <a:lnTo>
                    <a:pt x="652" y="360"/>
                  </a:lnTo>
                  <a:lnTo>
                    <a:pt x="638" y="354"/>
                  </a:lnTo>
                  <a:lnTo>
                    <a:pt x="626" y="348"/>
                  </a:lnTo>
                  <a:lnTo>
                    <a:pt x="615" y="339"/>
                  </a:lnTo>
                  <a:lnTo>
                    <a:pt x="604" y="330"/>
                  </a:lnTo>
                  <a:lnTo>
                    <a:pt x="595" y="321"/>
                  </a:lnTo>
                  <a:lnTo>
                    <a:pt x="587" y="311"/>
                  </a:lnTo>
                  <a:lnTo>
                    <a:pt x="578" y="299"/>
                  </a:lnTo>
                  <a:lnTo>
                    <a:pt x="570" y="287"/>
                  </a:lnTo>
                  <a:lnTo>
                    <a:pt x="560" y="275"/>
                  </a:lnTo>
                  <a:lnTo>
                    <a:pt x="547" y="263"/>
                  </a:lnTo>
                  <a:lnTo>
                    <a:pt x="529" y="253"/>
                  </a:lnTo>
                  <a:lnTo>
                    <a:pt x="511" y="246"/>
                  </a:lnTo>
                  <a:lnTo>
                    <a:pt x="491" y="241"/>
                  </a:lnTo>
                  <a:lnTo>
                    <a:pt x="471" y="240"/>
                  </a:lnTo>
                  <a:lnTo>
                    <a:pt x="454" y="243"/>
                  </a:lnTo>
                  <a:lnTo>
                    <a:pt x="439" y="249"/>
                  </a:lnTo>
                  <a:lnTo>
                    <a:pt x="430" y="255"/>
                  </a:lnTo>
                  <a:lnTo>
                    <a:pt x="421" y="260"/>
                  </a:lnTo>
                  <a:lnTo>
                    <a:pt x="414" y="263"/>
                  </a:lnTo>
                  <a:lnTo>
                    <a:pt x="408" y="268"/>
                  </a:lnTo>
                  <a:lnTo>
                    <a:pt x="402" y="269"/>
                  </a:lnTo>
                  <a:lnTo>
                    <a:pt x="398" y="272"/>
                  </a:lnTo>
                  <a:lnTo>
                    <a:pt x="393" y="272"/>
                  </a:lnTo>
                  <a:lnTo>
                    <a:pt x="390" y="274"/>
                  </a:lnTo>
                  <a:lnTo>
                    <a:pt x="392" y="269"/>
                  </a:lnTo>
                  <a:lnTo>
                    <a:pt x="392" y="262"/>
                  </a:lnTo>
                  <a:lnTo>
                    <a:pt x="390" y="255"/>
                  </a:lnTo>
                  <a:lnTo>
                    <a:pt x="387" y="250"/>
                  </a:lnTo>
                  <a:lnTo>
                    <a:pt x="393" y="247"/>
                  </a:lnTo>
                  <a:lnTo>
                    <a:pt x="398" y="244"/>
                  </a:lnTo>
                  <a:lnTo>
                    <a:pt x="403" y="243"/>
                  </a:lnTo>
                  <a:lnTo>
                    <a:pt x="409" y="241"/>
                  </a:lnTo>
                  <a:lnTo>
                    <a:pt x="414" y="241"/>
                  </a:lnTo>
                  <a:lnTo>
                    <a:pt x="420" y="240"/>
                  </a:lnTo>
                  <a:lnTo>
                    <a:pt x="426" y="238"/>
                  </a:lnTo>
                  <a:lnTo>
                    <a:pt x="432" y="235"/>
                  </a:lnTo>
                  <a:lnTo>
                    <a:pt x="446" y="224"/>
                  </a:lnTo>
                  <a:lnTo>
                    <a:pt x="458" y="207"/>
                  </a:lnTo>
                  <a:lnTo>
                    <a:pt x="468" y="188"/>
                  </a:lnTo>
                  <a:lnTo>
                    <a:pt x="476" y="166"/>
                  </a:lnTo>
                  <a:lnTo>
                    <a:pt x="482" y="144"/>
                  </a:lnTo>
                  <a:lnTo>
                    <a:pt x="483" y="122"/>
                  </a:lnTo>
                  <a:lnTo>
                    <a:pt x="482" y="104"/>
                  </a:lnTo>
                  <a:lnTo>
                    <a:pt x="476" y="89"/>
                  </a:lnTo>
                  <a:lnTo>
                    <a:pt x="467" y="67"/>
                  </a:lnTo>
                  <a:lnTo>
                    <a:pt x="463" y="42"/>
                  </a:lnTo>
                  <a:lnTo>
                    <a:pt x="461" y="18"/>
                  </a:lnTo>
                  <a:lnTo>
                    <a:pt x="463" y="0"/>
                  </a:lnTo>
                  <a:lnTo>
                    <a:pt x="452" y="14"/>
                  </a:lnTo>
                  <a:lnTo>
                    <a:pt x="442" y="27"/>
                  </a:lnTo>
                  <a:lnTo>
                    <a:pt x="432" y="39"/>
                  </a:lnTo>
                  <a:lnTo>
                    <a:pt x="421" y="48"/>
                  </a:lnTo>
                  <a:lnTo>
                    <a:pt x="409" y="57"/>
                  </a:lnTo>
                  <a:lnTo>
                    <a:pt x="399" y="62"/>
                  </a:lnTo>
                  <a:lnTo>
                    <a:pt x="389" y="68"/>
                  </a:lnTo>
                  <a:lnTo>
                    <a:pt x="380" y="71"/>
                  </a:lnTo>
                  <a:lnTo>
                    <a:pt x="361" y="79"/>
                  </a:lnTo>
                  <a:lnTo>
                    <a:pt x="343" y="92"/>
                  </a:lnTo>
                  <a:lnTo>
                    <a:pt x="328" y="110"/>
                  </a:lnTo>
                  <a:lnTo>
                    <a:pt x="315" y="130"/>
                  </a:lnTo>
                  <a:lnTo>
                    <a:pt x="305" y="154"/>
                  </a:lnTo>
                  <a:lnTo>
                    <a:pt x="300" y="179"/>
                  </a:lnTo>
                  <a:lnTo>
                    <a:pt x="300" y="206"/>
                  </a:lnTo>
                  <a:lnTo>
                    <a:pt x="308" y="234"/>
                  </a:lnTo>
                  <a:lnTo>
                    <a:pt x="303" y="232"/>
                  </a:lnTo>
                  <a:lnTo>
                    <a:pt x="296" y="232"/>
                  </a:lnTo>
                  <a:lnTo>
                    <a:pt x="288" y="232"/>
                  </a:lnTo>
                  <a:lnTo>
                    <a:pt x="284" y="235"/>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43" name="Freeform 297"/>
            <p:cNvSpPr>
              <a:spLocks/>
            </p:cNvSpPr>
            <p:nvPr/>
          </p:nvSpPr>
          <p:spPr bwMode="auto">
            <a:xfrm>
              <a:off x="1194" y="1127"/>
              <a:ext cx="198" cy="279"/>
            </a:xfrm>
            <a:custGeom>
              <a:avLst/>
              <a:gdLst>
                <a:gd name="T0" fmla="*/ 198 w 198"/>
                <a:gd name="T1" fmla="*/ 115 h 279"/>
                <a:gd name="T2" fmla="*/ 186 w 198"/>
                <a:gd name="T3" fmla="*/ 120 h 279"/>
                <a:gd name="T4" fmla="*/ 174 w 198"/>
                <a:gd name="T5" fmla="*/ 127 h 279"/>
                <a:gd name="T6" fmla="*/ 162 w 198"/>
                <a:gd name="T7" fmla="*/ 136 h 279"/>
                <a:gd name="T8" fmla="*/ 151 w 198"/>
                <a:gd name="T9" fmla="*/ 146 h 279"/>
                <a:gd name="T10" fmla="*/ 142 w 198"/>
                <a:gd name="T11" fmla="*/ 158 h 279"/>
                <a:gd name="T12" fmla="*/ 133 w 198"/>
                <a:gd name="T13" fmla="*/ 173 h 279"/>
                <a:gd name="T14" fmla="*/ 126 w 198"/>
                <a:gd name="T15" fmla="*/ 188 h 279"/>
                <a:gd name="T16" fmla="*/ 121 w 198"/>
                <a:gd name="T17" fmla="*/ 204 h 279"/>
                <a:gd name="T18" fmla="*/ 120 w 198"/>
                <a:gd name="T19" fmla="*/ 210 h 279"/>
                <a:gd name="T20" fmla="*/ 120 w 198"/>
                <a:gd name="T21" fmla="*/ 214 h 279"/>
                <a:gd name="T22" fmla="*/ 118 w 198"/>
                <a:gd name="T23" fmla="*/ 220 h 279"/>
                <a:gd name="T24" fmla="*/ 118 w 198"/>
                <a:gd name="T25" fmla="*/ 226 h 279"/>
                <a:gd name="T26" fmla="*/ 118 w 198"/>
                <a:gd name="T27" fmla="*/ 238 h 279"/>
                <a:gd name="T28" fmla="*/ 120 w 198"/>
                <a:gd name="T29" fmla="*/ 251 h 279"/>
                <a:gd name="T30" fmla="*/ 121 w 198"/>
                <a:gd name="T31" fmla="*/ 265 h 279"/>
                <a:gd name="T32" fmla="*/ 126 w 198"/>
                <a:gd name="T33" fmla="*/ 278 h 279"/>
                <a:gd name="T34" fmla="*/ 121 w 198"/>
                <a:gd name="T35" fmla="*/ 276 h 279"/>
                <a:gd name="T36" fmla="*/ 114 w 198"/>
                <a:gd name="T37" fmla="*/ 276 h 279"/>
                <a:gd name="T38" fmla="*/ 106 w 198"/>
                <a:gd name="T39" fmla="*/ 276 h 279"/>
                <a:gd name="T40" fmla="*/ 102 w 198"/>
                <a:gd name="T41" fmla="*/ 279 h 279"/>
                <a:gd name="T42" fmla="*/ 100 w 198"/>
                <a:gd name="T43" fmla="*/ 257 h 279"/>
                <a:gd name="T44" fmla="*/ 95 w 198"/>
                <a:gd name="T45" fmla="*/ 235 h 279"/>
                <a:gd name="T46" fmla="*/ 87 w 198"/>
                <a:gd name="T47" fmla="*/ 214 h 279"/>
                <a:gd name="T48" fmla="*/ 75 w 198"/>
                <a:gd name="T49" fmla="*/ 194 h 279"/>
                <a:gd name="T50" fmla="*/ 62 w 198"/>
                <a:gd name="T51" fmla="*/ 176 h 279"/>
                <a:gd name="T52" fmla="*/ 47 w 198"/>
                <a:gd name="T53" fmla="*/ 161 h 279"/>
                <a:gd name="T54" fmla="*/ 31 w 198"/>
                <a:gd name="T55" fmla="*/ 149 h 279"/>
                <a:gd name="T56" fmla="*/ 15 w 198"/>
                <a:gd name="T57" fmla="*/ 143 h 279"/>
                <a:gd name="T58" fmla="*/ 16 w 198"/>
                <a:gd name="T59" fmla="*/ 130 h 279"/>
                <a:gd name="T60" fmla="*/ 16 w 198"/>
                <a:gd name="T61" fmla="*/ 117 h 279"/>
                <a:gd name="T62" fmla="*/ 10 w 198"/>
                <a:gd name="T63" fmla="*/ 106 h 279"/>
                <a:gd name="T64" fmla="*/ 0 w 198"/>
                <a:gd name="T65" fmla="*/ 99 h 279"/>
                <a:gd name="T66" fmla="*/ 12 w 198"/>
                <a:gd name="T67" fmla="*/ 80 h 279"/>
                <a:gd name="T68" fmla="*/ 22 w 198"/>
                <a:gd name="T69" fmla="*/ 53 h 279"/>
                <a:gd name="T70" fmla="*/ 27 w 198"/>
                <a:gd name="T71" fmla="*/ 24 h 279"/>
                <a:gd name="T72" fmla="*/ 18 w 198"/>
                <a:gd name="T73" fmla="*/ 0 h 279"/>
                <a:gd name="T74" fmla="*/ 27 w 198"/>
                <a:gd name="T75" fmla="*/ 7 h 279"/>
                <a:gd name="T76" fmla="*/ 37 w 198"/>
                <a:gd name="T77" fmla="*/ 16 h 279"/>
                <a:gd name="T78" fmla="*/ 47 w 198"/>
                <a:gd name="T79" fmla="*/ 25 h 279"/>
                <a:gd name="T80" fmla="*/ 59 w 198"/>
                <a:gd name="T81" fmla="*/ 33 h 279"/>
                <a:gd name="T82" fmla="*/ 72 w 198"/>
                <a:gd name="T83" fmla="*/ 38 h 279"/>
                <a:gd name="T84" fmla="*/ 87 w 198"/>
                <a:gd name="T85" fmla="*/ 43 h 279"/>
                <a:gd name="T86" fmla="*/ 103 w 198"/>
                <a:gd name="T87" fmla="*/ 44 h 279"/>
                <a:gd name="T88" fmla="*/ 121 w 198"/>
                <a:gd name="T89" fmla="*/ 43 h 279"/>
                <a:gd name="T90" fmla="*/ 121 w 198"/>
                <a:gd name="T91" fmla="*/ 56 h 279"/>
                <a:gd name="T92" fmla="*/ 123 w 198"/>
                <a:gd name="T93" fmla="*/ 71 h 279"/>
                <a:gd name="T94" fmla="*/ 126 w 198"/>
                <a:gd name="T95" fmla="*/ 86 h 279"/>
                <a:gd name="T96" fmla="*/ 131 w 198"/>
                <a:gd name="T97" fmla="*/ 99 h 279"/>
                <a:gd name="T98" fmla="*/ 142 w 198"/>
                <a:gd name="T99" fmla="*/ 111 h 279"/>
                <a:gd name="T100" fmla="*/ 155 w 198"/>
                <a:gd name="T101" fmla="*/ 117 h 279"/>
                <a:gd name="T102" fmla="*/ 174 w 198"/>
                <a:gd name="T103" fmla="*/ 120 h 279"/>
                <a:gd name="T104" fmla="*/ 198 w 198"/>
                <a:gd name="T105" fmla="*/ 115 h 27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8"/>
                <a:gd name="T160" fmla="*/ 0 h 279"/>
                <a:gd name="T161" fmla="*/ 198 w 198"/>
                <a:gd name="T162" fmla="*/ 279 h 27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8" h="279">
                  <a:moveTo>
                    <a:pt x="198" y="115"/>
                  </a:moveTo>
                  <a:lnTo>
                    <a:pt x="186" y="120"/>
                  </a:lnTo>
                  <a:lnTo>
                    <a:pt x="174" y="127"/>
                  </a:lnTo>
                  <a:lnTo>
                    <a:pt x="162" y="136"/>
                  </a:lnTo>
                  <a:lnTo>
                    <a:pt x="151" y="146"/>
                  </a:lnTo>
                  <a:lnTo>
                    <a:pt x="142" y="158"/>
                  </a:lnTo>
                  <a:lnTo>
                    <a:pt x="133" y="173"/>
                  </a:lnTo>
                  <a:lnTo>
                    <a:pt x="126" y="188"/>
                  </a:lnTo>
                  <a:lnTo>
                    <a:pt x="121" y="204"/>
                  </a:lnTo>
                  <a:lnTo>
                    <a:pt x="120" y="210"/>
                  </a:lnTo>
                  <a:lnTo>
                    <a:pt x="120" y="214"/>
                  </a:lnTo>
                  <a:lnTo>
                    <a:pt x="118" y="220"/>
                  </a:lnTo>
                  <a:lnTo>
                    <a:pt x="118" y="226"/>
                  </a:lnTo>
                  <a:lnTo>
                    <a:pt x="118" y="238"/>
                  </a:lnTo>
                  <a:lnTo>
                    <a:pt x="120" y="251"/>
                  </a:lnTo>
                  <a:lnTo>
                    <a:pt x="121" y="265"/>
                  </a:lnTo>
                  <a:lnTo>
                    <a:pt x="126" y="278"/>
                  </a:lnTo>
                  <a:lnTo>
                    <a:pt x="121" y="276"/>
                  </a:lnTo>
                  <a:lnTo>
                    <a:pt x="114" y="276"/>
                  </a:lnTo>
                  <a:lnTo>
                    <a:pt x="106" y="276"/>
                  </a:lnTo>
                  <a:lnTo>
                    <a:pt x="102" y="279"/>
                  </a:lnTo>
                  <a:lnTo>
                    <a:pt x="100" y="257"/>
                  </a:lnTo>
                  <a:lnTo>
                    <a:pt x="95" y="235"/>
                  </a:lnTo>
                  <a:lnTo>
                    <a:pt x="87" y="214"/>
                  </a:lnTo>
                  <a:lnTo>
                    <a:pt x="75" y="194"/>
                  </a:lnTo>
                  <a:lnTo>
                    <a:pt x="62" y="176"/>
                  </a:lnTo>
                  <a:lnTo>
                    <a:pt x="47" y="161"/>
                  </a:lnTo>
                  <a:lnTo>
                    <a:pt x="31" y="149"/>
                  </a:lnTo>
                  <a:lnTo>
                    <a:pt x="15" y="143"/>
                  </a:lnTo>
                  <a:lnTo>
                    <a:pt x="16" y="130"/>
                  </a:lnTo>
                  <a:lnTo>
                    <a:pt x="16" y="117"/>
                  </a:lnTo>
                  <a:lnTo>
                    <a:pt x="10" y="106"/>
                  </a:lnTo>
                  <a:lnTo>
                    <a:pt x="0" y="99"/>
                  </a:lnTo>
                  <a:lnTo>
                    <a:pt x="12" y="80"/>
                  </a:lnTo>
                  <a:lnTo>
                    <a:pt x="22" y="53"/>
                  </a:lnTo>
                  <a:lnTo>
                    <a:pt x="27" y="24"/>
                  </a:lnTo>
                  <a:lnTo>
                    <a:pt x="18" y="0"/>
                  </a:lnTo>
                  <a:lnTo>
                    <a:pt x="27" y="7"/>
                  </a:lnTo>
                  <a:lnTo>
                    <a:pt x="37" y="16"/>
                  </a:lnTo>
                  <a:lnTo>
                    <a:pt x="47" y="25"/>
                  </a:lnTo>
                  <a:lnTo>
                    <a:pt x="59" y="33"/>
                  </a:lnTo>
                  <a:lnTo>
                    <a:pt x="72" y="38"/>
                  </a:lnTo>
                  <a:lnTo>
                    <a:pt x="87" y="43"/>
                  </a:lnTo>
                  <a:lnTo>
                    <a:pt x="103" y="44"/>
                  </a:lnTo>
                  <a:lnTo>
                    <a:pt x="121" y="43"/>
                  </a:lnTo>
                  <a:lnTo>
                    <a:pt x="121" y="56"/>
                  </a:lnTo>
                  <a:lnTo>
                    <a:pt x="123" y="71"/>
                  </a:lnTo>
                  <a:lnTo>
                    <a:pt x="126" y="86"/>
                  </a:lnTo>
                  <a:lnTo>
                    <a:pt x="131" y="99"/>
                  </a:lnTo>
                  <a:lnTo>
                    <a:pt x="142" y="111"/>
                  </a:lnTo>
                  <a:lnTo>
                    <a:pt x="155" y="117"/>
                  </a:lnTo>
                  <a:lnTo>
                    <a:pt x="174" y="120"/>
                  </a:lnTo>
                  <a:lnTo>
                    <a:pt x="198" y="115"/>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44" name="Freeform 298"/>
            <p:cNvSpPr>
              <a:spLocks/>
            </p:cNvSpPr>
            <p:nvPr/>
          </p:nvSpPr>
          <p:spPr bwMode="auto">
            <a:xfrm>
              <a:off x="1015" y="1593"/>
              <a:ext cx="223" cy="260"/>
            </a:xfrm>
            <a:custGeom>
              <a:avLst/>
              <a:gdLst>
                <a:gd name="T0" fmla="*/ 80 w 223"/>
                <a:gd name="T1" fmla="*/ 51 h 260"/>
                <a:gd name="T2" fmla="*/ 93 w 223"/>
                <a:gd name="T3" fmla="*/ 54 h 260"/>
                <a:gd name="T4" fmla="*/ 107 w 223"/>
                <a:gd name="T5" fmla="*/ 54 h 260"/>
                <a:gd name="T6" fmla="*/ 121 w 223"/>
                <a:gd name="T7" fmla="*/ 54 h 260"/>
                <a:gd name="T8" fmla="*/ 136 w 223"/>
                <a:gd name="T9" fmla="*/ 54 h 260"/>
                <a:gd name="T10" fmla="*/ 149 w 223"/>
                <a:gd name="T11" fmla="*/ 51 h 260"/>
                <a:gd name="T12" fmla="*/ 166 w 223"/>
                <a:gd name="T13" fmla="*/ 47 h 260"/>
                <a:gd name="T14" fmla="*/ 183 w 223"/>
                <a:gd name="T15" fmla="*/ 38 h 260"/>
                <a:gd name="T16" fmla="*/ 200 w 223"/>
                <a:gd name="T17" fmla="*/ 26 h 260"/>
                <a:gd name="T18" fmla="*/ 214 w 223"/>
                <a:gd name="T19" fmla="*/ 10 h 260"/>
                <a:gd name="T20" fmla="*/ 223 w 223"/>
                <a:gd name="T21" fmla="*/ 3 h 260"/>
                <a:gd name="T22" fmla="*/ 223 w 223"/>
                <a:gd name="T23" fmla="*/ 10 h 260"/>
                <a:gd name="T24" fmla="*/ 212 w 223"/>
                <a:gd name="T25" fmla="*/ 23 h 260"/>
                <a:gd name="T26" fmla="*/ 195 w 223"/>
                <a:gd name="T27" fmla="*/ 48 h 260"/>
                <a:gd name="T28" fmla="*/ 185 w 223"/>
                <a:gd name="T29" fmla="*/ 76 h 260"/>
                <a:gd name="T30" fmla="*/ 181 w 223"/>
                <a:gd name="T31" fmla="*/ 108 h 260"/>
                <a:gd name="T32" fmla="*/ 183 w 223"/>
                <a:gd name="T33" fmla="*/ 133 h 260"/>
                <a:gd name="T34" fmla="*/ 186 w 223"/>
                <a:gd name="T35" fmla="*/ 150 h 260"/>
                <a:gd name="T36" fmla="*/ 181 w 223"/>
                <a:gd name="T37" fmla="*/ 156 h 260"/>
                <a:gd name="T38" fmla="*/ 163 w 223"/>
                <a:gd name="T39" fmla="*/ 165 h 260"/>
                <a:gd name="T40" fmla="*/ 147 w 223"/>
                <a:gd name="T41" fmla="*/ 184 h 260"/>
                <a:gd name="T42" fmla="*/ 138 w 223"/>
                <a:gd name="T43" fmla="*/ 218 h 260"/>
                <a:gd name="T44" fmla="*/ 129 w 223"/>
                <a:gd name="T45" fmla="*/ 233 h 260"/>
                <a:gd name="T46" fmla="*/ 102 w 223"/>
                <a:gd name="T47" fmla="*/ 226 h 260"/>
                <a:gd name="T48" fmla="*/ 71 w 223"/>
                <a:gd name="T49" fmla="*/ 229 h 260"/>
                <a:gd name="T50" fmla="*/ 46 w 223"/>
                <a:gd name="T51" fmla="*/ 245 h 260"/>
                <a:gd name="T52" fmla="*/ 39 w 223"/>
                <a:gd name="T53" fmla="*/ 232 h 260"/>
                <a:gd name="T54" fmla="*/ 21 w 223"/>
                <a:gd name="T55" fmla="*/ 177 h 260"/>
                <a:gd name="T56" fmla="*/ 14 w 223"/>
                <a:gd name="T57" fmla="*/ 147 h 260"/>
                <a:gd name="T58" fmla="*/ 24 w 223"/>
                <a:gd name="T59" fmla="*/ 106 h 260"/>
                <a:gd name="T60" fmla="*/ 28 w 223"/>
                <a:gd name="T61" fmla="*/ 90 h 260"/>
                <a:gd name="T62" fmla="*/ 45 w 223"/>
                <a:gd name="T63" fmla="*/ 82 h 260"/>
                <a:gd name="T64" fmla="*/ 59 w 223"/>
                <a:gd name="T65" fmla="*/ 72 h 260"/>
                <a:gd name="T66" fmla="*/ 71 w 223"/>
                <a:gd name="T67" fmla="*/ 59 h 2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3"/>
                <a:gd name="T103" fmla="*/ 0 h 260"/>
                <a:gd name="T104" fmla="*/ 223 w 223"/>
                <a:gd name="T105" fmla="*/ 260 h 2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3" h="260">
                  <a:moveTo>
                    <a:pt x="74" y="50"/>
                  </a:moveTo>
                  <a:lnTo>
                    <a:pt x="80" y="51"/>
                  </a:lnTo>
                  <a:lnTo>
                    <a:pt x="87" y="53"/>
                  </a:lnTo>
                  <a:lnTo>
                    <a:pt x="93" y="54"/>
                  </a:lnTo>
                  <a:lnTo>
                    <a:pt x="101" y="54"/>
                  </a:lnTo>
                  <a:lnTo>
                    <a:pt x="107" y="54"/>
                  </a:lnTo>
                  <a:lnTo>
                    <a:pt x="114" y="54"/>
                  </a:lnTo>
                  <a:lnTo>
                    <a:pt x="121" y="54"/>
                  </a:lnTo>
                  <a:lnTo>
                    <a:pt x="129" y="54"/>
                  </a:lnTo>
                  <a:lnTo>
                    <a:pt x="136" y="54"/>
                  </a:lnTo>
                  <a:lnTo>
                    <a:pt x="144" y="53"/>
                  </a:lnTo>
                  <a:lnTo>
                    <a:pt x="149" y="51"/>
                  </a:lnTo>
                  <a:lnTo>
                    <a:pt x="157" y="50"/>
                  </a:lnTo>
                  <a:lnTo>
                    <a:pt x="166" y="47"/>
                  </a:lnTo>
                  <a:lnTo>
                    <a:pt x="175" y="42"/>
                  </a:lnTo>
                  <a:lnTo>
                    <a:pt x="183" y="38"/>
                  </a:lnTo>
                  <a:lnTo>
                    <a:pt x="192" y="32"/>
                  </a:lnTo>
                  <a:lnTo>
                    <a:pt x="200" y="26"/>
                  </a:lnTo>
                  <a:lnTo>
                    <a:pt x="207" y="19"/>
                  </a:lnTo>
                  <a:lnTo>
                    <a:pt x="214" y="10"/>
                  </a:lnTo>
                  <a:lnTo>
                    <a:pt x="222" y="0"/>
                  </a:lnTo>
                  <a:lnTo>
                    <a:pt x="223" y="3"/>
                  </a:lnTo>
                  <a:lnTo>
                    <a:pt x="223" y="6"/>
                  </a:lnTo>
                  <a:lnTo>
                    <a:pt x="223" y="10"/>
                  </a:lnTo>
                  <a:lnTo>
                    <a:pt x="222" y="13"/>
                  </a:lnTo>
                  <a:lnTo>
                    <a:pt x="212" y="23"/>
                  </a:lnTo>
                  <a:lnTo>
                    <a:pt x="203" y="35"/>
                  </a:lnTo>
                  <a:lnTo>
                    <a:pt x="195" y="48"/>
                  </a:lnTo>
                  <a:lnTo>
                    <a:pt x="189" y="63"/>
                  </a:lnTo>
                  <a:lnTo>
                    <a:pt x="185" y="76"/>
                  </a:lnTo>
                  <a:lnTo>
                    <a:pt x="182" y="93"/>
                  </a:lnTo>
                  <a:lnTo>
                    <a:pt x="181" y="108"/>
                  </a:lnTo>
                  <a:lnTo>
                    <a:pt x="182" y="122"/>
                  </a:lnTo>
                  <a:lnTo>
                    <a:pt x="183" y="133"/>
                  </a:lnTo>
                  <a:lnTo>
                    <a:pt x="185" y="142"/>
                  </a:lnTo>
                  <a:lnTo>
                    <a:pt x="186" y="150"/>
                  </a:lnTo>
                  <a:lnTo>
                    <a:pt x="186" y="158"/>
                  </a:lnTo>
                  <a:lnTo>
                    <a:pt x="181" y="156"/>
                  </a:lnTo>
                  <a:lnTo>
                    <a:pt x="172" y="159"/>
                  </a:lnTo>
                  <a:lnTo>
                    <a:pt x="163" y="165"/>
                  </a:lnTo>
                  <a:lnTo>
                    <a:pt x="154" y="173"/>
                  </a:lnTo>
                  <a:lnTo>
                    <a:pt x="147" y="184"/>
                  </a:lnTo>
                  <a:lnTo>
                    <a:pt x="141" y="201"/>
                  </a:lnTo>
                  <a:lnTo>
                    <a:pt x="138" y="218"/>
                  </a:lnTo>
                  <a:lnTo>
                    <a:pt x="138" y="241"/>
                  </a:lnTo>
                  <a:lnTo>
                    <a:pt x="129" y="233"/>
                  </a:lnTo>
                  <a:lnTo>
                    <a:pt x="116" y="227"/>
                  </a:lnTo>
                  <a:lnTo>
                    <a:pt x="102" y="226"/>
                  </a:lnTo>
                  <a:lnTo>
                    <a:pt x="86" y="226"/>
                  </a:lnTo>
                  <a:lnTo>
                    <a:pt x="71" y="229"/>
                  </a:lnTo>
                  <a:lnTo>
                    <a:pt x="58" y="235"/>
                  </a:lnTo>
                  <a:lnTo>
                    <a:pt x="46" y="245"/>
                  </a:lnTo>
                  <a:lnTo>
                    <a:pt x="39" y="260"/>
                  </a:lnTo>
                  <a:lnTo>
                    <a:pt x="39" y="232"/>
                  </a:lnTo>
                  <a:lnTo>
                    <a:pt x="33" y="201"/>
                  </a:lnTo>
                  <a:lnTo>
                    <a:pt x="21" y="177"/>
                  </a:lnTo>
                  <a:lnTo>
                    <a:pt x="0" y="165"/>
                  </a:lnTo>
                  <a:lnTo>
                    <a:pt x="14" y="147"/>
                  </a:lnTo>
                  <a:lnTo>
                    <a:pt x="21" y="127"/>
                  </a:lnTo>
                  <a:lnTo>
                    <a:pt x="24" y="106"/>
                  </a:lnTo>
                  <a:lnTo>
                    <a:pt x="20" y="93"/>
                  </a:lnTo>
                  <a:lnTo>
                    <a:pt x="28" y="90"/>
                  </a:lnTo>
                  <a:lnTo>
                    <a:pt x="37" y="87"/>
                  </a:lnTo>
                  <a:lnTo>
                    <a:pt x="45" y="82"/>
                  </a:lnTo>
                  <a:lnTo>
                    <a:pt x="54" y="78"/>
                  </a:lnTo>
                  <a:lnTo>
                    <a:pt x="59" y="72"/>
                  </a:lnTo>
                  <a:lnTo>
                    <a:pt x="67" y="66"/>
                  </a:lnTo>
                  <a:lnTo>
                    <a:pt x="71" y="59"/>
                  </a:lnTo>
                  <a:lnTo>
                    <a:pt x="74" y="5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45" name="Freeform 299"/>
            <p:cNvSpPr>
              <a:spLocks/>
            </p:cNvSpPr>
            <p:nvPr/>
          </p:nvSpPr>
          <p:spPr bwMode="auto">
            <a:xfrm>
              <a:off x="1204" y="1158"/>
              <a:ext cx="138" cy="195"/>
            </a:xfrm>
            <a:custGeom>
              <a:avLst/>
              <a:gdLst>
                <a:gd name="T0" fmla="*/ 110 w 138"/>
                <a:gd name="T1" fmla="*/ 179 h 195"/>
                <a:gd name="T2" fmla="*/ 108 w 138"/>
                <a:gd name="T3" fmla="*/ 189 h 195"/>
                <a:gd name="T4" fmla="*/ 102 w 138"/>
                <a:gd name="T5" fmla="*/ 185 h 195"/>
                <a:gd name="T6" fmla="*/ 90 w 138"/>
                <a:gd name="T7" fmla="*/ 158 h 195"/>
                <a:gd name="T8" fmla="*/ 85 w 138"/>
                <a:gd name="T9" fmla="*/ 148 h 195"/>
                <a:gd name="T10" fmla="*/ 73 w 138"/>
                <a:gd name="T11" fmla="*/ 142 h 195"/>
                <a:gd name="T12" fmla="*/ 58 w 138"/>
                <a:gd name="T13" fmla="*/ 138 h 195"/>
                <a:gd name="T14" fmla="*/ 45 w 138"/>
                <a:gd name="T15" fmla="*/ 133 h 195"/>
                <a:gd name="T16" fmla="*/ 39 w 138"/>
                <a:gd name="T17" fmla="*/ 132 h 195"/>
                <a:gd name="T18" fmla="*/ 36 w 138"/>
                <a:gd name="T19" fmla="*/ 129 h 195"/>
                <a:gd name="T20" fmla="*/ 39 w 138"/>
                <a:gd name="T21" fmla="*/ 127 h 195"/>
                <a:gd name="T22" fmla="*/ 54 w 138"/>
                <a:gd name="T23" fmla="*/ 129 h 195"/>
                <a:gd name="T24" fmla="*/ 70 w 138"/>
                <a:gd name="T25" fmla="*/ 132 h 195"/>
                <a:gd name="T26" fmla="*/ 83 w 138"/>
                <a:gd name="T27" fmla="*/ 133 h 195"/>
                <a:gd name="T28" fmla="*/ 83 w 138"/>
                <a:gd name="T29" fmla="*/ 123 h 195"/>
                <a:gd name="T30" fmla="*/ 76 w 138"/>
                <a:gd name="T31" fmla="*/ 108 h 195"/>
                <a:gd name="T32" fmla="*/ 62 w 138"/>
                <a:gd name="T33" fmla="*/ 98 h 195"/>
                <a:gd name="T34" fmla="*/ 42 w 138"/>
                <a:gd name="T35" fmla="*/ 87 h 195"/>
                <a:gd name="T36" fmla="*/ 24 w 138"/>
                <a:gd name="T37" fmla="*/ 77 h 195"/>
                <a:gd name="T38" fmla="*/ 9 w 138"/>
                <a:gd name="T39" fmla="*/ 70 h 195"/>
                <a:gd name="T40" fmla="*/ 2 w 138"/>
                <a:gd name="T41" fmla="*/ 67 h 195"/>
                <a:gd name="T42" fmla="*/ 2 w 138"/>
                <a:gd name="T43" fmla="*/ 62 h 195"/>
                <a:gd name="T44" fmla="*/ 12 w 138"/>
                <a:gd name="T45" fmla="*/ 67 h 195"/>
                <a:gd name="T46" fmla="*/ 27 w 138"/>
                <a:gd name="T47" fmla="*/ 72 h 195"/>
                <a:gd name="T48" fmla="*/ 45 w 138"/>
                <a:gd name="T49" fmla="*/ 81 h 195"/>
                <a:gd name="T50" fmla="*/ 62 w 138"/>
                <a:gd name="T51" fmla="*/ 89 h 195"/>
                <a:gd name="T52" fmla="*/ 65 w 138"/>
                <a:gd name="T53" fmla="*/ 70 h 195"/>
                <a:gd name="T54" fmla="*/ 42 w 138"/>
                <a:gd name="T55" fmla="*/ 21 h 195"/>
                <a:gd name="T56" fmla="*/ 28 w 138"/>
                <a:gd name="T57" fmla="*/ 2 h 195"/>
                <a:gd name="T58" fmla="*/ 34 w 138"/>
                <a:gd name="T59" fmla="*/ 2 h 195"/>
                <a:gd name="T60" fmla="*/ 52 w 138"/>
                <a:gd name="T61" fmla="*/ 24 h 195"/>
                <a:gd name="T62" fmla="*/ 74 w 138"/>
                <a:gd name="T63" fmla="*/ 65 h 195"/>
                <a:gd name="T64" fmla="*/ 89 w 138"/>
                <a:gd name="T65" fmla="*/ 71 h 195"/>
                <a:gd name="T66" fmla="*/ 102 w 138"/>
                <a:gd name="T67" fmla="*/ 38 h 195"/>
                <a:gd name="T68" fmla="*/ 104 w 138"/>
                <a:gd name="T69" fmla="*/ 21 h 195"/>
                <a:gd name="T70" fmla="*/ 107 w 138"/>
                <a:gd name="T71" fmla="*/ 24 h 195"/>
                <a:gd name="T72" fmla="*/ 107 w 138"/>
                <a:gd name="T73" fmla="*/ 43 h 195"/>
                <a:gd name="T74" fmla="*/ 99 w 138"/>
                <a:gd name="T75" fmla="*/ 81 h 195"/>
                <a:gd name="T76" fmla="*/ 90 w 138"/>
                <a:gd name="T77" fmla="*/ 108 h 195"/>
                <a:gd name="T78" fmla="*/ 96 w 138"/>
                <a:gd name="T79" fmla="*/ 129 h 195"/>
                <a:gd name="T80" fmla="*/ 108 w 138"/>
                <a:gd name="T81" fmla="*/ 129 h 195"/>
                <a:gd name="T82" fmla="*/ 124 w 138"/>
                <a:gd name="T83" fmla="*/ 115 h 195"/>
                <a:gd name="T84" fmla="*/ 133 w 138"/>
                <a:gd name="T85" fmla="*/ 99 h 195"/>
                <a:gd name="T86" fmla="*/ 138 w 138"/>
                <a:gd name="T87" fmla="*/ 101 h 195"/>
                <a:gd name="T88" fmla="*/ 133 w 138"/>
                <a:gd name="T89" fmla="*/ 117 h 195"/>
                <a:gd name="T90" fmla="*/ 113 w 138"/>
                <a:gd name="T91" fmla="*/ 142 h 195"/>
                <a:gd name="T92" fmla="*/ 105 w 138"/>
                <a:gd name="T93" fmla="*/ 155 h 195"/>
                <a:gd name="T94" fmla="*/ 110 w 138"/>
                <a:gd name="T95" fmla="*/ 169 h 1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8"/>
                <a:gd name="T145" fmla="*/ 0 h 195"/>
                <a:gd name="T146" fmla="*/ 138 w 138"/>
                <a:gd name="T147" fmla="*/ 195 h 1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8" h="195">
                  <a:moveTo>
                    <a:pt x="111" y="173"/>
                  </a:moveTo>
                  <a:lnTo>
                    <a:pt x="110" y="179"/>
                  </a:lnTo>
                  <a:lnTo>
                    <a:pt x="110" y="183"/>
                  </a:lnTo>
                  <a:lnTo>
                    <a:pt x="108" y="189"/>
                  </a:lnTo>
                  <a:lnTo>
                    <a:pt x="108" y="195"/>
                  </a:lnTo>
                  <a:lnTo>
                    <a:pt x="102" y="185"/>
                  </a:lnTo>
                  <a:lnTo>
                    <a:pt x="96" y="172"/>
                  </a:lnTo>
                  <a:lnTo>
                    <a:pt x="90" y="158"/>
                  </a:lnTo>
                  <a:lnTo>
                    <a:pt x="89" y="149"/>
                  </a:lnTo>
                  <a:lnTo>
                    <a:pt x="85" y="148"/>
                  </a:lnTo>
                  <a:lnTo>
                    <a:pt x="79" y="145"/>
                  </a:lnTo>
                  <a:lnTo>
                    <a:pt x="73" y="142"/>
                  </a:lnTo>
                  <a:lnTo>
                    <a:pt x="65" y="139"/>
                  </a:lnTo>
                  <a:lnTo>
                    <a:pt x="58" y="138"/>
                  </a:lnTo>
                  <a:lnTo>
                    <a:pt x="52" y="135"/>
                  </a:lnTo>
                  <a:lnTo>
                    <a:pt x="45" y="133"/>
                  </a:lnTo>
                  <a:lnTo>
                    <a:pt x="40" y="133"/>
                  </a:lnTo>
                  <a:lnTo>
                    <a:pt x="39" y="132"/>
                  </a:lnTo>
                  <a:lnTo>
                    <a:pt x="37" y="130"/>
                  </a:lnTo>
                  <a:lnTo>
                    <a:pt x="36" y="129"/>
                  </a:lnTo>
                  <a:lnTo>
                    <a:pt x="34" y="127"/>
                  </a:lnTo>
                  <a:lnTo>
                    <a:pt x="39" y="127"/>
                  </a:lnTo>
                  <a:lnTo>
                    <a:pt x="46" y="129"/>
                  </a:lnTo>
                  <a:lnTo>
                    <a:pt x="54" y="129"/>
                  </a:lnTo>
                  <a:lnTo>
                    <a:pt x="62" y="130"/>
                  </a:lnTo>
                  <a:lnTo>
                    <a:pt x="70" y="132"/>
                  </a:lnTo>
                  <a:lnTo>
                    <a:pt x="77" y="133"/>
                  </a:lnTo>
                  <a:lnTo>
                    <a:pt x="83" y="133"/>
                  </a:lnTo>
                  <a:lnTo>
                    <a:pt x="86" y="135"/>
                  </a:lnTo>
                  <a:lnTo>
                    <a:pt x="83" y="123"/>
                  </a:lnTo>
                  <a:lnTo>
                    <a:pt x="80" y="114"/>
                  </a:lnTo>
                  <a:lnTo>
                    <a:pt x="76" y="108"/>
                  </a:lnTo>
                  <a:lnTo>
                    <a:pt x="73" y="102"/>
                  </a:lnTo>
                  <a:lnTo>
                    <a:pt x="62" y="98"/>
                  </a:lnTo>
                  <a:lnTo>
                    <a:pt x="52" y="93"/>
                  </a:lnTo>
                  <a:lnTo>
                    <a:pt x="42" y="87"/>
                  </a:lnTo>
                  <a:lnTo>
                    <a:pt x="33" y="83"/>
                  </a:lnTo>
                  <a:lnTo>
                    <a:pt x="24" y="77"/>
                  </a:lnTo>
                  <a:lnTo>
                    <a:pt x="17" y="72"/>
                  </a:lnTo>
                  <a:lnTo>
                    <a:pt x="9" y="70"/>
                  </a:lnTo>
                  <a:lnTo>
                    <a:pt x="5" y="68"/>
                  </a:lnTo>
                  <a:lnTo>
                    <a:pt x="2" y="67"/>
                  </a:lnTo>
                  <a:lnTo>
                    <a:pt x="0" y="64"/>
                  </a:lnTo>
                  <a:lnTo>
                    <a:pt x="2" y="62"/>
                  </a:lnTo>
                  <a:lnTo>
                    <a:pt x="8" y="64"/>
                  </a:lnTo>
                  <a:lnTo>
                    <a:pt x="12" y="67"/>
                  </a:lnTo>
                  <a:lnTo>
                    <a:pt x="20" y="70"/>
                  </a:lnTo>
                  <a:lnTo>
                    <a:pt x="27" y="72"/>
                  </a:lnTo>
                  <a:lnTo>
                    <a:pt x="36" y="77"/>
                  </a:lnTo>
                  <a:lnTo>
                    <a:pt x="45" y="81"/>
                  </a:lnTo>
                  <a:lnTo>
                    <a:pt x="54" y="86"/>
                  </a:lnTo>
                  <a:lnTo>
                    <a:pt x="62" y="89"/>
                  </a:lnTo>
                  <a:lnTo>
                    <a:pt x="70" y="90"/>
                  </a:lnTo>
                  <a:lnTo>
                    <a:pt x="65" y="70"/>
                  </a:lnTo>
                  <a:lnTo>
                    <a:pt x="54" y="44"/>
                  </a:lnTo>
                  <a:lnTo>
                    <a:pt x="42" y="21"/>
                  </a:lnTo>
                  <a:lnTo>
                    <a:pt x="31" y="7"/>
                  </a:lnTo>
                  <a:lnTo>
                    <a:pt x="28" y="2"/>
                  </a:lnTo>
                  <a:lnTo>
                    <a:pt x="30" y="0"/>
                  </a:lnTo>
                  <a:lnTo>
                    <a:pt x="34" y="2"/>
                  </a:lnTo>
                  <a:lnTo>
                    <a:pt x="42" y="9"/>
                  </a:lnTo>
                  <a:lnTo>
                    <a:pt x="52" y="24"/>
                  </a:lnTo>
                  <a:lnTo>
                    <a:pt x="64" y="44"/>
                  </a:lnTo>
                  <a:lnTo>
                    <a:pt x="74" y="65"/>
                  </a:lnTo>
                  <a:lnTo>
                    <a:pt x="80" y="81"/>
                  </a:lnTo>
                  <a:lnTo>
                    <a:pt x="89" y="71"/>
                  </a:lnTo>
                  <a:lnTo>
                    <a:pt x="96" y="55"/>
                  </a:lnTo>
                  <a:lnTo>
                    <a:pt x="102" y="38"/>
                  </a:lnTo>
                  <a:lnTo>
                    <a:pt x="104" y="25"/>
                  </a:lnTo>
                  <a:lnTo>
                    <a:pt x="104" y="21"/>
                  </a:lnTo>
                  <a:lnTo>
                    <a:pt x="105" y="19"/>
                  </a:lnTo>
                  <a:lnTo>
                    <a:pt x="107" y="24"/>
                  </a:lnTo>
                  <a:lnTo>
                    <a:pt x="107" y="30"/>
                  </a:lnTo>
                  <a:lnTo>
                    <a:pt x="107" y="43"/>
                  </a:lnTo>
                  <a:lnTo>
                    <a:pt x="105" y="61"/>
                  </a:lnTo>
                  <a:lnTo>
                    <a:pt x="99" y="81"/>
                  </a:lnTo>
                  <a:lnTo>
                    <a:pt x="86" y="98"/>
                  </a:lnTo>
                  <a:lnTo>
                    <a:pt x="90" y="108"/>
                  </a:lnTo>
                  <a:lnTo>
                    <a:pt x="95" y="118"/>
                  </a:lnTo>
                  <a:lnTo>
                    <a:pt x="96" y="129"/>
                  </a:lnTo>
                  <a:lnTo>
                    <a:pt x="98" y="135"/>
                  </a:lnTo>
                  <a:lnTo>
                    <a:pt x="108" y="129"/>
                  </a:lnTo>
                  <a:lnTo>
                    <a:pt x="117" y="123"/>
                  </a:lnTo>
                  <a:lnTo>
                    <a:pt x="124" y="115"/>
                  </a:lnTo>
                  <a:lnTo>
                    <a:pt x="130" y="105"/>
                  </a:lnTo>
                  <a:lnTo>
                    <a:pt x="133" y="99"/>
                  </a:lnTo>
                  <a:lnTo>
                    <a:pt x="136" y="98"/>
                  </a:lnTo>
                  <a:lnTo>
                    <a:pt x="138" y="101"/>
                  </a:lnTo>
                  <a:lnTo>
                    <a:pt x="138" y="106"/>
                  </a:lnTo>
                  <a:lnTo>
                    <a:pt x="133" y="117"/>
                  </a:lnTo>
                  <a:lnTo>
                    <a:pt x="124" y="130"/>
                  </a:lnTo>
                  <a:lnTo>
                    <a:pt x="113" y="142"/>
                  </a:lnTo>
                  <a:lnTo>
                    <a:pt x="102" y="149"/>
                  </a:lnTo>
                  <a:lnTo>
                    <a:pt x="105" y="155"/>
                  </a:lnTo>
                  <a:lnTo>
                    <a:pt x="107" y="163"/>
                  </a:lnTo>
                  <a:lnTo>
                    <a:pt x="110" y="169"/>
                  </a:lnTo>
                  <a:lnTo>
                    <a:pt x="111" y="173"/>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46" name="Freeform 300"/>
            <p:cNvSpPr>
              <a:spLocks/>
            </p:cNvSpPr>
            <p:nvPr/>
          </p:nvSpPr>
          <p:spPr bwMode="auto">
            <a:xfrm>
              <a:off x="1036" y="1643"/>
              <a:ext cx="136" cy="176"/>
            </a:xfrm>
            <a:custGeom>
              <a:avLst/>
              <a:gdLst>
                <a:gd name="T0" fmla="*/ 128 w 136"/>
                <a:gd name="T1" fmla="*/ 1 h 176"/>
                <a:gd name="T2" fmla="*/ 115 w 136"/>
                <a:gd name="T3" fmla="*/ 4 h 176"/>
                <a:gd name="T4" fmla="*/ 106 w 136"/>
                <a:gd name="T5" fmla="*/ 12 h 176"/>
                <a:gd name="T6" fmla="*/ 96 w 136"/>
                <a:gd name="T7" fmla="*/ 28 h 176"/>
                <a:gd name="T8" fmla="*/ 81 w 136"/>
                <a:gd name="T9" fmla="*/ 32 h 176"/>
                <a:gd name="T10" fmla="*/ 64 w 136"/>
                <a:gd name="T11" fmla="*/ 35 h 176"/>
                <a:gd name="T12" fmla="*/ 43 w 136"/>
                <a:gd name="T13" fmla="*/ 40 h 176"/>
                <a:gd name="T14" fmla="*/ 27 w 136"/>
                <a:gd name="T15" fmla="*/ 47 h 176"/>
                <a:gd name="T16" fmla="*/ 21 w 136"/>
                <a:gd name="T17" fmla="*/ 55 h 176"/>
                <a:gd name="T18" fmla="*/ 21 w 136"/>
                <a:gd name="T19" fmla="*/ 55 h 176"/>
                <a:gd name="T20" fmla="*/ 30 w 136"/>
                <a:gd name="T21" fmla="*/ 52 h 176"/>
                <a:gd name="T22" fmla="*/ 43 w 136"/>
                <a:gd name="T23" fmla="*/ 47 h 176"/>
                <a:gd name="T24" fmla="*/ 59 w 136"/>
                <a:gd name="T25" fmla="*/ 43 h 176"/>
                <a:gd name="T26" fmla="*/ 77 w 136"/>
                <a:gd name="T27" fmla="*/ 43 h 176"/>
                <a:gd name="T28" fmla="*/ 78 w 136"/>
                <a:gd name="T29" fmla="*/ 56 h 176"/>
                <a:gd name="T30" fmla="*/ 66 w 136"/>
                <a:gd name="T31" fmla="*/ 81 h 176"/>
                <a:gd name="T32" fmla="*/ 56 w 136"/>
                <a:gd name="T33" fmla="*/ 89 h 176"/>
                <a:gd name="T34" fmla="*/ 41 w 136"/>
                <a:gd name="T35" fmla="*/ 93 h 176"/>
                <a:gd name="T36" fmla="*/ 24 w 136"/>
                <a:gd name="T37" fmla="*/ 97 h 176"/>
                <a:gd name="T38" fmla="*/ 9 w 136"/>
                <a:gd name="T39" fmla="*/ 100 h 176"/>
                <a:gd name="T40" fmla="*/ 2 w 136"/>
                <a:gd name="T41" fmla="*/ 103 h 176"/>
                <a:gd name="T42" fmla="*/ 2 w 136"/>
                <a:gd name="T43" fmla="*/ 105 h 176"/>
                <a:gd name="T44" fmla="*/ 12 w 136"/>
                <a:gd name="T45" fmla="*/ 105 h 176"/>
                <a:gd name="T46" fmla="*/ 24 w 136"/>
                <a:gd name="T47" fmla="*/ 103 h 176"/>
                <a:gd name="T48" fmla="*/ 37 w 136"/>
                <a:gd name="T49" fmla="*/ 100 h 176"/>
                <a:gd name="T50" fmla="*/ 52 w 136"/>
                <a:gd name="T51" fmla="*/ 99 h 176"/>
                <a:gd name="T52" fmla="*/ 49 w 136"/>
                <a:gd name="T53" fmla="*/ 109 h 176"/>
                <a:gd name="T54" fmla="*/ 33 w 136"/>
                <a:gd name="T55" fmla="*/ 142 h 176"/>
                <a:gd name="T56" fmla="*/ 37 w 136"/>
                <a:gd name="T57" fmla="*/ 159 h 176"/>
                <a:gd name="T58" fmla="*/ 58 w 136"/>
                <a:gd name="T59" fmla="*/ 117 h 176"/>
                <a:gd name="T60" fmla="*/ 71 w 136"/>
                <a:gd name="T61" fmla="*/ 118 h 176"/>
                <a:gd name="T62" fmla="*/ 84 w 136"/>
                <a:gd name="T63" fmla="*/ 148 h 176"/>
                <a:gd name="T64" fmla="*/ 96 w 136"/>
                <a:gd name="T65" fmla="*/ 162 h 176"/>
                <a:gd name="T66" fmla="*/ 95 w 136"/>
                <a:gd name="T67" fmla="*/ 158 h 176"/>
                <a:gd name="T68" fmla="*/ 86 w 136"/>
                <a:gd name="T69" fmla="*/ 137 h 176"/>
                <a:gd name="T70" fmla="*/ 78 w 136"/>
                <a:gd name="T71" fmla="*/ 106 h 176"/>
                <a:gd name="T72" fmla="*/ 81 w 136"/>
                <a:gd name="T73" fmla="*/ 83 h 176"/>
                <a:gd name="T74" fmla="*/ 96 w 136"/>
                <a:gd name="T75" fmla="*/ 55 h 176"/>
                <a:gd name="T76" fmla="*/ 109 w 136"/>
                <a:gd name="T77" fmla="*/ 56 h 176"/>
                <a:gd name="T78" fmla="*/ 127 w 136"/>
                <a:gd name="T79" fmla="*/ 84 h 176"/>
                <a:gd name="T80" fmla="*/ 131 w 136"/>
                <a:gd name="T81" fmla="*/ 112 h 176"/>
                <a:gd name="T82" fmla="*/ 136 w 136"/>
                <a:gd name="T83" fmla="*/ 108 h 176"/>
                <a:gd name="T84" fmla="*/ 133 w 136"/>
                <a:gd name="T85" fmla="*/ 83 h 176"/>
                <a:gd name="T86" fmla="*/ 121 w 136"/>
                <a:gd name="T87" fmla="*/ 47 h 176"/>
                <a:gd name="T88" fmla="*/ 121 w 136"/>
                <a:gd name="T89" fmla="*/ 29 h 176"/>
                <a:gd name="T90" fmla="*/ 133 w 136"/>
                <a:gd name="T91" fmla="*/ 9 h 176"/>
                <a:gd name="T92" fmla="*/ 136 w 136"/>
                <a:gd name="T93" fmla="*/ 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6"/>
                <a:gd name="T142" fmla="*/ 0 h 176"/>
                <a:gd name="T143" fmla="*/ 136 w 136"/>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6" h="176">
                  <a:moveTo>
                    <a:pt x="136" y="0"/>
                  </a:moveTo>
                  <a:lnTo>
                    <a:pt x="128" y="1"/>
                  </a:lnTo>
                  <a:lnTo>
                    <a:pt x="123" y="3"/>
                  </a:lnTo>
                  <a:lnTo>
                    <a:pt x="115" y="4"/>
                  </a:lnTo>
                  <a:lnTo>
                    <a:pt x="108" y="4"/>
                  </a:lnTo>
                  <a:lnTo>
                    <a:pt x="106" y="12"/>
                  </a:lnTo>
                  <a:lnTo>
                    <a:pt x="102" y="21"/>
                  </a:lnTo>
                  <a:lnTo>
                    <a:pt x="96" y="28"/>
                  </a:lnTo>
                  <a:lnTo>
                    <a:pt x="89" y="31"/>
                  </a:lnTo>
                  <a:lnTo>
                    <a:pt x="81" y="32"/>
                  </a:lnTo>
                  <a:lnTo>
                    <a:pt x="72" y="32"/>
                  </a:lnTo>
                  <a:lnTo>
                    <a:pt x="64" y="35"/>
                  </a:lnTo>
                  <a:lnTo>
                    <a:pt x="53" y="37"/>
                  </a:lnTo>
                  <a:lnTo>
                    <a:pt x="43" y="40"/>
                  </a:lnTo>
                  <a:lnTo>
                    <a:pt x="34" y="44"/>
                  </a:lnTo>
                  <a:lnTo>
                    <a:pt x="27" y="47"/>
                  </a:lnTo>
                  <a:lnTo>
                    <a:pt x="22" y="52"/>
                  </a:lnTo>
                  <a:lnTo>
                    <a:pt x="21" y="55"/>
                  </a:lnTo>
                  <a:lnTo>
                    <a:pt x="19" y="55"/>
                  </a:lnTo>
                  <a:lnTo>
                    <a:pt x="21" y="55"/>
                  </a:lnTo>
                  <a:lnTo>
                    <a:pt x="25" y="53"/>
                  </a:lnTo>
                  <a:lnTo>
                    <a:pt x="30" y="52"/>
                  </a:lnTo>
                  <a:lnTo>
                    <a:pt x="35" y="49"/>
                  </a:lnTo>
                  <a:lnTo>
                    <a:pt x="43" y="47"/>
                  </a:lnTo>
                  <a:lnTo>
                    <a:pt x="50" y="44"/>
                  </a:lnTo>
                  <a:lnTo>
                    <a:pt x="59" y="43"/>
                  </a:lnTo>
                  <a:lnTo>
                    <a:pt x="68" y="43"/>
                  </a:lnTo>
                  <a:lnTo>
                    <a:pt x="77" y="43"/>
                  </a:lnTo>
                  <a:lnTo>
                    <a:pt x="84" y="44"/>
                  </a:lnTo>
                  <a:lnTo>
                    <a:pt x="78" y="56"/>
                  </a:lnTo>
                  <a:lnTo>
                    <a:pt x="72" y="69"/>
                  </a:lnTo>
                  <a:lnTo>
                    <a:pt x="66" y="81"/>
                  </a:lnTo>
                  <a:lnTo>
                    <a:pt x="61" y="87"/>
                  </a:lnTo>
                  <a:lnTo>
                    <a:pt x="56" y="89"/>
                  </a:lnTo>
                  <a:lnTo>
                    <a:pt x="49" y="92"/>
                  </a:lnTo>
                  <a:lnTo>
                    <a:pt x="41" y="93"/>
                  </a:lnTo>
                  <a:lnTo>
                    <a:pt x="33" y="96"/>
                  </a:lnTo>
                  <a:lnTo>
                    <a:pt x="24" y="97"/>
                  </a:lnTo>
                  <a:lnTo>
                    <a:pt x="16" y="99"/>
                  </a:lnTo>
                  <a:lnTo>
                    <a:pt x="9" y="100"/>
                  </a:lnTo>
                  <a:lnTo>
                    <a:pt x="4" y="102"/>
                  </a:lnTo>
                  <a:lnTo>
                    <a:pt x="2" y="103"/>
                  </a:lnTo>
                  <a:lnTo>
                    <a:pt x="0" y="103"/>
                  </a:lnTo>
                  <a:lnTo>
                    <a:pt x="2" y="105"/>
                  </a:lnTo>
                  <a:lnTo>
                    <a:pt x="7" y="105"/>
                  </a:lnTo>
                  <a:lnTo>
                    <a:pt x="12" y="105"/>
                  </a:lnTo>
                  <a:lnTo>
                    <a:pt x="18" y="103"/>
                  </a:lnTo>
                  <a:lnTo>
                    <a:pt x="24" y="103"/>
                  </a:lnTo>
                  <a:lnTo>
                    <a:pt x="31" y="102"/>
                  </a:lnTo>
                  <a:lnTo>
                    <a:pt x="37" y="100"/>
                  </a:lnTo>
                  <a:lnTo>
                    <a:pt x="44" y="100"/>
                  </a:lnTo>
                  <a:lnTo>
                    <a:pt x="52" y="99"/>
                  </a:lnTo>
                  <a:lnTo>
                    <a:pt x="58" y="97"/>
                  </a:lnTo>
                  <a:lnTo>
                    <a:pt x="49" y="109"/>
                  </a:lnTo>
                  <a:lnTo>
                    <a:pt x="40" y="121"/>
                  </a:lnTo>
                  <a:lnTo>
                    <a:pt x="33" y="142"/>
                  </a:lnTo>
                  <a:lnTo>
                    <a:pt x="30" y="176"/>
                  </a:lnTo>
                  <a:lnTo>
                    <a:pt x="37" y="159"/>
                  </a:lnTo>
                  <a:lnTo>
                    <a:pt x="47" y="137"/>
                  </a:lnTo>
                  <a:lnTo>
                    <a:pt x="58" y="117"/>
                  </a:lnTo>
                  <a:lnTo>
                    <a:pt x="68" y="103"/>
                  </a:lnTo>
                  <a:lnTo>
                    <a:pt x="71" y="118"/>
                  </a:lnTo>
                  <a:lnTo>
                    <a:pt x="77" y="134"/>
                  </a:lnTo>
                  <a:lnTo>
                    <a:pt x="84" y="148"/>
                  </a:lnTo>
                  <a:lnTo>
                    <a:pt x="92" y="158"/>
                  </a:lnTo>
                  <a:lnTo>
                    <a:pt x="96" y="162"/>
                  </a:lnTo>
                  <a:lnTo>
                    <a:pt x="96" y="161"/>
                  </a:lnTo>
                  <a:lnTo>
                    <a:pt x="95" y="158"/>
                  </a:lnTo>
                  <a:lnTo>
                    <a:pt x="92" y="154"/>
                  </a:lnTo>
                  <a:lnTo>
                    <a:pt x="86" y="137"/>
                  </a:lnTo>
                  <a:lnTo>
                    <a:pt x="81" y="121"/>
                  </a:lnTo>
                  <a:lnTo>
                    <a:pt x="78" y="106"/>
                  </a:lnTo>
                  <a:lnTo>
                    <a:pt x="78" y="94"/>
                  </a:lnTo>
                  <a:lnTo>
                    <a:pt x="81" y="83"/>
                  </a:lnTo>
                  <a:lnTo>
                    <a:pt x="89" y="68"/>
                  </a:lnTo>
                  <a:lnTo>
                    <a:pt x="96" y="55"/>
                  </a:lnTo>
                  <a:lnTo>
                    <a:pt x="100" y="47"/>
                  </a:lnTo>
                  <a:lnTo>
                    <a:pt x="109" y="56"/>
                  </a:lnTo>
                  <a:lnTo>
                    <a:pt x="120" y="69"/>
                  </a:lnTo>
                  <a:lnTo>
                    <a:pt x="127" y="84"/>
                  </a:lnTo>
                  <a:lnTo>
                    <a:pt x="131" y="105"/>
                  </a:lnTo>
                  <a:lnTo>
                    <a:pt x="131" y="112"/>
                  </a:lnTo>
                  <a:lnTo>
                    <a:pt x="134" y="112"/>
                  </a:lnTo>
                  <a:lnTo>
                    <a:pt x="136" y="108"/>
                  </a:lnTo>
                  <a:lnTo>
                    <a:pt x="136" y="102"/>
                  </a:lnTo>
                  <a:lnTo>
                    <a:pt x="133" y="83"/>
                  </a:lnTo>
                  <a:lnTo>
                    <a:pt x="128" y="62"/>
                  </a:lnTo>
                  <a:lnTo>
                    <a:pt x="121" y="47"/>
                  </a:lnTo>
                  <a:lnTo>
                    <a:pt x="115" y="38"/>
                  </a:lnTo>
                  <a:lnTo>
                    <a:pt x="121" y="29"/>
                  </a:lnTo>
                  <a:lnTo>
                    <a:pt x="127" y="19"/>
                  </a:lnTo>
                  <a:lnTo>
                    <a:pt x="133" y="9"/>
                  </a:lnTo>
                  <a:lnTo>
                    <a:pt x="136" y="0"/>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47" name="Freeform 301"/>
            <p:cNvSpPr>
              <a:spLocks/>
            </p:cNvSpPr>
            <p:nvPr/>
          </p:nvSpPr>
          <p:spPr bwMode="auto">
            <a:xfrm>
              <a:off x="1249" y="1403"/>
              <a:ext cx="193" cy="150"/>
            </a:xfrm>
            <a:custGeom>
              <a:avLst/>
              <a:gdLst>
                <a:gd name="T0" fmla="*/ 115 w 193"/>
                <a:gd name="T1" fmla="*/ 9 h 150"/>
                <a:gd name="T2" fmla="*/ 134 w 193"/>
                <a:gd name="T3" fmla="*/ 9 h 150"/>
                <a:gd name="T4" fmla="*/ 152 w 193"/>
                <a:gd name="T5" fmla="*/ 20 h 150"/>
                <a:gd name="T6" fmla="*/ 155 w 193"/>
                <a:gd name="T7" fmla="*/ 30 h 150"/>
                <a:gd name="T8" fmla="*/ 150 w 193"/>
                <a:gd name="T9" fmla="*/ 46 h 150"/>
                <a:gd name="T10" fmla="*/ 124 w 193"/>
                <a:gd name="T11" fmla="*/ 54 h 150"/>
                <a:gd name="T12" fmla="*/ 112 w 193"/>
                <a:gd name="T13" fmla="*/ 64 h 150"/>
                <a:gd name="T14" fmla="*/ 110 w 193"/>
                <a:gd name="T15" fmla="*/ 68 h 150"/>
                <a:gd name="T16" fmla="*/ 116 w 193"/>
                <a:gd name="T17" fmla="*/ 65 h 150"/>
                <a:gd name="T18" fmla="*/ 135 w 193"/>
                <a:gd name="T19" fmla="*/ 61 h 150"/>
                <a:gd name="T20" fmla="*/ 144 w 193"/>
                <a:gd name="T21" fmla="*/ 68 h 150"/>
                <a:gd name="T22" fmla="*/ 149 w 193"/>
                <a:gd name="T23" fmla="*/ 74 h 150"/>
                <a:gd name="T24" fmla="*/ 149 w 193"/>
                <a:gd name="T25" fmla="*/ 83 h 150"/>
                <a:gd name="T26" fmla="*/ 143 w 193"/>
                <a:gd name="T27" fmla="*/ 94 h 150"/>
                <a:gd name="T28" fmla="*/ 149 w 193"/>
                <a:gd name="T29" fmla="*/ 98 h 150"/>
                <a:gd name="T30" fmla="*/ 169 w 193"/>
                <a:gd name="T31" fmla="*/ 95 h 150"/>
                <a:gd name="T32" fmla="*/ 190 w 193"/>
                <a:gd name="T33" fmla="*/ 113 h 150"/>
                <a:gd name="T34" fmla="*/ 186 w 193"/>
                <a:gd name="T35" fmla="*/ 141 h 150"/>
                <a:gd name="T36" fmla="*/ 158 w 193"/>
                <a:gd name="T37" fmla="*/ 150 h 150"/>
                <a:gd name="T38" fmla="*/ 140 w 193"/>
                <a:gd name="T39" fmla="*/ 130 h 150"/>
                <a:gd name="T40" fmla="*/ 135 w 193"/>
                <a:gd name="T41" fmla="*/ 111 h 150"/>
                <a:gd name="T42" fmla="*/ 110 w 193"/>
                <a:gd name="T43" fmla="*/ 94 h 150"/>
                <a:gd name="T44" fmla="*/ 107 w 193"/>
                <a:gd name="T45" fmla="*/ 94 h 150"/>
                <a:gd name="T46" fmla="*/ 112 w 193"/>
                <a:gd name="T47" fmla="*/ 116 h 150"/>
                <a:gd name="T48" fmla="*/ 100 w 193"/>
                <a:gd name="T49" fmla="*/ 136 h 150"/>
                <a:gd name="T50" fmla="*/ 81 w 193"/>
                <a:gd name="T51" fmla="*/ 144 h 150"/>
                <a:gd name="T52" fmla="*/ 60 w 193"/>
                <a:gd name="T53" fmla="*/ 135 h 150"/>
                <a:gd name="T54" fmla="*/ 50 w 193"/>
                <a:gd name="T55" fmla="*/ 117 h 150"/>
                <a:gd name="T56" fmla="*/ 53 w 193"/>
                <a:gd name="T57" fmla="*/ 98 h 150"/>
                <a:gd name="T58" fmla="*/ 63 w 193"/>
                <a:gd name="T59" fmla="*/ 88 h 150"/>
                <a:gd name="T60" fmla="*/ 44 w 193"/>
                <a:gd name="T61" fmla="*/ 77 h 150"/>
                <a:gd name="T62" fmla="*/ 37 w 193"/>
                <a:gd name="T63" fmla="*/ 85 h 150"/>
                <a:gd name="T64" fmla="*/ 10 w 193"/>
                <a:gd name="T65" fmla="*/ 83 h 150"/>
                <a:gd name="T66" fmla="*/ 0 w 193"/>
                <a:gd name="T67" fmla="*/ 67 h 150"/>
                <a:gd name="T68" fmla="*/ 9 w 193"/>
                <a:gd name="T69" fmla="*/ 45 h 150"/>
                <a:gd name="T70" fmla="*/ 16 w 193"/>
                <a:gd name="T71" fmla="*/ 37 h 150"/>
                <a:gd name="T72" fmla="*/ 26 w 193"/>
                <a:gd name="T73" fmla="*/ 34 h 150"/>
                <a:gd name="T74" fmla="*/ 34 w 193"/>
                <a:gd name="T75" fmla="*/ 33 h 150"/>
                <a:gd name="T76" fmla="*/ 38 w 193"/>
                <a:gd name="T77" fmla="*/ 9 h 150"/>
                <a:gd name="T78" fmla="*/ 59 w 193"/>
                <a:gd name="T79" fmla="*/ 0 h 150"/>
                <a:gd name="T80" fmla="*/ 79 w 193"/>
                <a:gd name="T81" fmla="*/ 6 h 150"/>
                <a:gd name="T82" fmla="*/ 76 w 193"/>
                <a:gd name="T83" fmla="*/ 36 h 150"/>
                <a:gd name="T84" fmla="*/ 94 w 193"/>
                <a:gd name="T85" fmla="*/ 48 h 150"/>
                <a:gd name="T86" fmla="*/ 94 w 193"/>
                <a:gd name="T87" fmla="*/ 60 h 150"/>
                <a:gd name="T88" fmla="*/ 100 w 193"/>
                <a:gd name="T89" fmla="*/ 57 h 150"/>
                <a:gd name="T90" fmla="*/ 107 w 193"/>
                <a:gd name="T91" fmla="*/ 45 h 150"/>
                <a:gd name="T92" fmla="*/ 103 w 193"/>
                <a:gd name="T93" fmla="*/ 24 h 15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93"/>
                <a:gd name="T142" fmla="*/ 0 h 150"/>
                <a:gd name="T143" fmla="*/ 193 w 193"/>
                <a:gd name="T144" fmla="*/ 150 h 15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93" h="150">
                  <a:moveTo>
                    <a:pt x="106" y="15"/>
                  </a:moveTo>
                  <a:lnTo>
                    <a:pt x="109" y="12"/>
                  </a:lnTo>
                  <a:lnTo>
                    <a:pt x="115" y="9"/>
                  </a:lnTo>
                  <a:lnTo>
                    <a:pt x="121" y="8"/>
                  </a:lnTo>
                  <a:lnTo>
                    <a:pt x="128" y="9"/>
                  </a:lnTo>
                  <a:lnTo>
                    <a:pt x="134" y="9"/>
                  </a:lnTo>
                  <a:lnTo>
                    <a:pt x="140" y="11"/>
                  </a:lnTo>
                  <a:lnTo>
                    <a:pt x="146" y="14"/>
                  </a:lnTo>
                  <a:lnTo>
                    <a:pt x="152" y="20"/>
                  </a:lnTo>
                  <a:lnTo>
                    <a:pt x="150" y="18"/>
                  </a:lnTo>
                  <a:lnTo>
                    <a:pt x="153" y="23"/>
                  </a:lnTo>
                  <a:lnTo>
                    <a:pt x="155" y="30"/>
                  </a:lnTo>
                  <a:lnTo>
                    <a:pt x="155" y="37"/>
                  </a:lnTo>
                  <a:lnTo>
                    <a:pt x="153" y="42"/>
                  </a:lnTo>
                  <a:lnTo>
                    <a:pt x="150" y="46"/>
                  </a:lnTo>
                  <a:lnTo>
                    <a:pt x="147" y="52"/>
                  </a:lnTo>
                  <a:lnTo>
                    <a:pt x="138" y="55"/>
                  </a:lnTo>
                  <a:lnTo>
                    <a:pt x="124" y="54"/>
                  </a:lnTo>
                  <a:lnTo>
                    <a:pt x="119" y="57"/>
                  </a:lnTo>
                  <a:lnTo>
                    <a:pt x="116" y="61"/>
                  </a:lnTo>
                  <a:lnTo>
                    <a:pt x="112" y="64"/>
                  </a:lnTo>
                  <a:lnTo>
                    <a:pt x="109" y="65"/>
                  </a:lnTo>
                  <a:lnTo>
                    <a:pt x="110" y="67"/>
                  </a:lnTo>
                  <a:lnTo>
                    <a:pt x="110" y="68"/>
                  </a:lnTo>
                  <a:lnTo>
                    <a:pt x="112" y="70"/>
                  </a:lnTo>
                  <a:lnTo>
                    <a:pt x="112" y="71"/>
                  </a:lnTo>
                  <a:lnTo>
                    <a:pt x="116" y="65"/>
                  </a:lnTo>
                  <a:lnTo>
                    <a:pt x="122" y="61"/>
                  </a:lnTo>
                  <a:lnTo>
                    <a:pt x="128" y="60"/>
                  </a:lnTo>
                  <a:lnTo>
                    <a:pt x="135" y="61"/>
                  </a:lnTo>
                  <a:lnTo>
                    <a:pt x="140" y="64"/>
                  </a:lnTo>
                  <a:lnTo>
                    <a:pt x="143" y="65"/>
                  </a:lnTo>
                  <a:lnTo>
                    <a:pt x="144" y="68"/>
                  </a:lnTo>
                  <a:lnTo>
                    <a:pt x="147" y="71"/>
                  </a:lnTo>
                  <a:lnTo>
                    <a:pt x="149" y="73"/>
                  </a:lnTo>
                  <a:lnTo>
                    <a:pt x="149" y="74"/>
                  </a:lnTo>
                  <a:lnTo>
                    <a:pt x="149" y="77"/>
                  </a:lnTo>
                  <a:lnTo>
                    <a:pt x="149" y="79"/>
                  </a:lnTo>
                  <a:lnTo>
                    <a:pt x="149" y="83"/>
                  </a:lnTo>
                  <a:lnTo>
                    <a:pt x="147" y="86"/>
                  </a:lnTo>
                  <a:lnTo>
                    <a:pt x="146" y="91"/>
                  </a:lnTo>
                  <a:lnTo>
                    <a:pt x="143" y="94"/>
                  </a:lnTo>
                  <a:lnTo>
                    <a:pt x="144" y="95"/>
                  </a:lnTo>
                  <a:lnTo>
                    <a:pt x="146" y="96"/>
                  </a:lnTo>
                  <a:lnTo>
                    <a:pt x="149" y="98"/>
                  </a:lnTo>
                  <a:lnTo>
                    <a:pt x="150" y="99"/>
                  </a:lnTo>
                  <a:lnTo>
                    <a:pt x="159" y="95"/>
                  </a:lnTo>
                  <a:lnTo>
                    <a:pt x="169" y="95"/>
                  </a:lnTo>
                  <a:lnTo>
                    <a:pt x="178" y="98"/>
                  </a:lnTo>
                  <a:lnTo>
                    <a:pt x="186" y="104"/>
                  </a:lnTo>
                  <a:lnTo>
                    <a:pt x="190" y="113"/>
                  </a:lnTo>
                  <a:lnTo>
                    <a:pt x="193" y="123"/>
                  </a:lnTo>
                  <a:lnTo>
                    <a:pt x="190" y="133"/>
                  </a:lnTo>
                  <a:lnTo>
                    <a:pt x="186" y="141"/>
                  </a:lnTo>
                  <a:lnTo>
                    <a:pt x="177" y="147"/>
                  </a:lnTo>
                  <a:lnTo>
                    <a:pt x="168" y="150"/>
                  </a:lnTo>
                  <a:lnTo>
                    <a:pt x="158" y="150"/>
                  </a:lnTo>
                  <a:lnTo>
                    <a:pt x="149" y="145"/>
                  </a:lnTo>
                  <a:lnTo>
                    <a:pt x="143" y="138"/>
                  </a:lnTo>
                  <a:lnTo>
                    <a:pt x="140" y="130"/>
                  </a:lnTo>
                  <a:lnTo>
                    <a:pt x="140" y="123"/>
                  </a:lnTo>
                  <a:lnTo>
                    <a:pt x="141" y="116"/>
                  </a:lnTo>
                  <a:lnTo>
                    <a:pt x="135" y="111"/>
                  </a:lnTo>
                  <a:lnTo>
                    <a:pt x="127" y="105"/>
                  </a:lnTo>
                  <a:lnTo>
                    <a:pt x="116" y="98"/>
                  </a:lnTo>
                  <a:lnTo>
                    <a:pt x="110" y="94"/>
                  </a:lnTo>
                  <a:lnTo>
                    <a:pt x="109" y="92"/>
                  </a:lnTo>
                  <a:lnTo>
                    <a:pt x="107" y="92"/>
                  </a:lnTo>
                  <a:lnTo>
                    <a:pt x="107" y="94"/>
                  </a:lnTo>
                  <a:lnTo>
                    <a:pt x="107" y="95"/>
                  </a:lnTo>
                  <a:lnTo>
                    <a:pt x="112" y="105"/>
                  </a:lnTo>
                  <a:lnTo>
                    <a:pt x="112" y="116"/>
                  </a:lnTo>
                  <a:lnTo>
                    <a:pt x="107" y="126"/>
                  </a:lnTo>
                  <a:lnTo>
                    <a:pt x="103" y="133"/>
                  </a:lnTo>
                  <a:lnTo>
                    <a:pt x="100" y="136"/>
                  </a:lnTo>
                  <a:lnTo>
                    <a:pt x="94" y="139"/>
                  </a:lnTo>
                  <a:lnTo>
                    <a:pt x="87" y="142"/>
                  </a:lnTo>
                  <a:lnTo>
                    <a:pt x="81" y="144"/>
                  </a:lnTo>
                  <a:lnTo>
                    <a:pt x="73" y="142"/>
                  </a:lnTo>
                  <a:lnTo>
                    <a:pt x="66" y="139"/>
                  </a:lnTo>
                  <a:lnTo>
                    <a:pt x="60" y="135"/>
                  </a:lnTo>
                  <a:lnTo>
                    <a:pt x="56" y="129"/>
                  </a:lnTo>
                  <a:lnTo>
                    <a:pt x="53" y="123"/>
                  </a:lnTo>
                  <a:lnTo>
                    <a:pt x="50" y="117"/>
                  </a:lnTo>
                  <a:lnTo>
                    <a:pt x="50" y="110"/>
                  </a:lnTo>
                  <a:lnTo>
                    <a:pt x="50" y="101"/>
                  </a:lnTo>
                  <a:lnTo>
                    <a:pt x="53" y="98"/>
                  </a:lnTo>
                  <a:lnTo>
                    <a:pt x="56" y="94"/>
                  </a:lnTo>
                  <a:lnTo>
                    <a:pt x="59" y="91"/>
                  </a:lnTo>
                  <a:lnTo>
                    <a:pt x="63" y="88"/>
                  </a:lnTo>
                  <a:lnTo>
                    <a:pt x="56" y="86"/>
                  </a:lnTo>
                  <a:lnTo>
                    <a:pt x="50" y="82"/>
                  </a:lnTo>
                  <a:lnTo>
                    <a:pt x="44" y="77"/>
                  </a:lnTo>
                  <a:lnTo>
                    <a:pt x="41" y="71"/>
                  </a:lnTo>
                  <a:lnTo>
                    <a:pt x="40" y="79"/>
                  </a:lnTo>
                  <a:lnTo>
                    <a:pt x="37" y="85"/>
                  </a:lnTo>
                  <a:lnTo>
                    <a:pt x="29" y="88"/>
                  </a:lnTo>
                  <a:lnTo>
                    <a:pt x="17" y="86"/>
                  </a:lnTo>
                  <a:lnTo>
                    <a:pt x="10" y="83"/>
                  </a:lnTo>
                  <a:lnTo>
                    <a:pt x="4" y="77"/>
                  </a:lnTo>
                  <a:lnTo>
                    <a:pt x="1" y="71"/>
                  </a:lnTo>
                  <a:lnTo>
                    <a:pt x="0" y="67"/>
                  </a:lnTo>
                  <a:lnTo>
                    <a:pt x="1" y="60"/>
                  </a:lnTo>
                  <a:lnTo>
                    <a:pt x="4" y="52"/>
                  </a:lnTo>
                  <a:lnTo>
                    <a:pt x="9" y="45"/>
                  </a:lnTo>
                  <a:lnTo>
                    <a:pt x="11" y="40"/>
                  </a:lnTo>
                  <a:lnTo>
                    <a:pt x="13" y="39"/>
                  </a:lnTo>
                  <a:lnTo>
                    <a:pt x="16" y="37"/>
                  </a:lnTo>
                  <a:lnTo>
                    <a:pt x="19" y="36"/>
                  </a:lnTo>
                  <a:lnTo>
                    <a:pt x="22" y="34"/>
                  </a:lnTo>
                  <a:lnTo>
                    <a:pt x="26" y="34"/>
                  </a:lnTo>
                  <a:lnTo>
                    <a:pt x="29" y="33"/>
                  </a:lnTo>
                  <a:lnTo>
                    <a:pt x="31" y="33"/>
                  </a:lnTo>
                  <a:lnTo>
                    <a:pt x="34" y="33"/>
                  </a:lnTo>
                  <a:lnTo>
                    <a:pt x="34" y="26"/>
                  </a:lnTo>
                  <a:lnTo>
                    <a:pt x="34" y="17"/>
                  </a:lnTo>
                  <a:lnTo>
                    <a:pt x="38" y="9"/>
                  </a:lnTo>
                  <a:lnTo>
                    <a:pt x="47" y="3"/>
                  </a:lnTo>
                  <a:lnTo>
                    <a:pt x="51" y="0"/>
                  </a:lnTo>
                  <a:lnTo>
                    <a:pt x="59" y="0"/>
                  </a:lnTo>
                  <a:lnTo>
                    <a:pt x="66" y="0"/>
                  </a:lnTo>
                  <a:lnTo>
                    <a:pt x="71" y="2"/>
                  </a:lnTo>
                  <a:lnTo>
                    <a:pt x="79" y="6"/>
                  </a:lnTo>
                  <a:lnTo>
                    <a:pt x="84" y="17"/>
                  </a:lnTo>
                  <a:lnTo>
                    <a:pt x="84" y="27"/>
                  </a:lnTo>
                  <a:lnTo>
                    <a:pt x="76" y="36"/>
                  </a:lnTo>
                  <a:lnTo>
                    <a:pt x="82" y="37"/>
                  </a:lnTo>
                  <a:lnTo>
                    <a:pt x="90" y="40"/>
                  </a:lnTo>
                  <a:lnTo>
                    <a:pt x="94" y="48"/>
                  </a:lnTo>
                  <a:lnTo>
                    <a:pt x="96" y="55"/>
                  </a:lnTo>
                  <a:lnTo>
                    <a:pt x="94" y="58"/>
                  </a:lnTo>
                  <a:lnTo>
                    <a:pt x="94" y="60"/>
                  </a:lnTo>
                  <a:lnTo>
                    <a:pt x="94" y="61"/>
                  </a:lnTo>
                  <a:lnTo>
                    <a:pt x="97" y="60"/>
                  </a:lnTo>
                  <a:lnTo>
                    <a:pt x="100" y="57"/>
                  </a:lnTo>
                  <a:lnTo>
                    <a:pt x="103" y="52"/>
                  </a:lnTo>
                  <a:lnTo>
                    <a:pt x="106" y="49"/>
                  </a:lnTo>
                  <a:lnTo>
                    <a:pt x="107" y="45"/>
                  </a:lnTo>
                  <a:lnTo>
                    <a:pt x="104" y="37"/>
                  </a:lnTo>
                  <a:lnTo>
                    <a:pt x="103" y="31"/>
                  </a:lnTo>
                  <a:lnTo>
                    <a:pt x="103" y="24"/>
                  </a:lnTo>
                  <a:lnTo>
                    <a:pt x="106" y="15"/>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48" name="Freeform 302"/>
            <p:cNvSpPr>
              <a:spLocks/>
            </p:cNvSpPr>
            <p:nvPr/>
          </p:nvSpPr>
          <p:spPr bwMode="auto">
            <a:xfrm>
              <a:off x="1091" y="1267"/>
              <a:ext cx="180" cy="176"/>
            </a:xfrm>
            <a:custGeom>
              <a:avLst/>
              <a:gdLst>
                <a:gd name="T0" fmla="*/ 174 w 180"/>
                <a:gd name="T1" fmla="*/ 173 h 176"/>
                <a:gd name="T2" fmla="*/ 165 w 180"/>
                <a:gd name="T3" fmla="*/ 169 h 176"/>
                <a:gd name="T4" fmla="*/ 146 w 180"/>
                <a:gd name="T5" fmla="*/ 164 h 176"/>
                <a:gd name="T6" fmla="*/ 128 w 180"/>
                <a:gd name="T7" fmla="*/ 166 h 176"/>
                <a:gd name="T8" fmla="*/ 107 w 180"/>
                <a:gd name="T9" fmla="*/ 166 h 176"/>
                <a:gd name="T10" fmla="*/ 94 w 180"/>
                <a:gd name="T11" fmla="*/ 160 h 176"/>
                <a:gd name="T12" fmla="*/ 102 w 180"/>
                <a:gd name="T13" fmla="*/ 157 h 176"/>
                <a:gd name="T14" fmla="*/ 134 w 180"/>
                <a:gd name="T15" fmla="*/ 153 h 176"/>
                <a:gd name="T16" fmla="*/ 125 w 180"/>
                <a:gd name="T17" fmla="*/ 132 h 176"/>
                <a:gd name="T18" fmla="*/ 106 w 180"/>
                <a:gd name="T19" fmla="*/ 122 h 176"/>
                <a:gd name="T20" fmla="*/ 75 w 180"/>
                <a:gd name="T21" fmla="*/ 126 h 176"/>
                <a:gd name="T22" fmla="*/ 45 w 180"/>
                <a:gd name="T23" fmla="*/ 123 h 176"/>
                <a:gd name="T24" fmla="*/ 35 w 180"/>
                <a:gd name="T25" fmla="*/ 113 h 176"/>
                <a:gd name="T26" fmla="*/ 50 w 180"/>
                <a:gd name="T27" fmla="*/ 116 h 176"/>
                <a:gd name="T28" fmla="*/ 71 w 180"/>
                <a:gd name="T29" fmla="*/ 114 h 176"/>
                <a:gd name="T30" fmla="*/ 91 w 180"/>
                <a:gd name="T31" fmla="*/ 110 h 176"/>
                <a:gd name="T32" fmla="*/ 87 w 180"/>
                <a:gd name="T33" fmla="*/ 92 h 176"/>
                <a:gd name="T34" fmla="*/ 63 w 180"/>
                <a:gd name="T35" fmla="*/ 85 h 176"/>
                <a:gd name="T36" fmla="*/ 31 w 180"/>
                <a:gd name="T37" fmla="*/ 86 h 176"/>
                <a:gd name="T38" fmla="*/ 6 w 180"/>
                <a:gd name="T39" fmla="*/ 76 h 176"/>
                <a:gd name="T40" fmla="*/ 0 w 180"/>
                <a:gd name="T41" fmla="*/ 65 h 176"/>
                <a:gd name="T42" fmla="*/ 11 w 180"/>
                <a:gd name="T43" fmla="*/ 71 h 176"/>
                <a:gd name="T44" fmla="*/ 31 w 180"/>
                <a:gd name="T45" fmla="*/ 74 h 176"/>
                <a:gd name="T46" fmla="*/ 53 w 180"/>
                <a:gd name="T47" fmla="*/ 73 h 176"/>
                <a:gd name="T48" fmla="*/ 44 w 180"/>
                <a:gd name="T49" fmla="*/ 57 h 176"/>
                <a:gd name="T50" fmla="*/ 20 w 180"/>
                <a:gd name="T51" fmla="*/ 31 h 176"/>
                <a:gd name="T52" fmla="*/ 4 w 180"/>
                <a:gd name="T53" fmla="*/ 11 h 176"/>
                <a:gd name="T54" fmla="*/ 6 w 180"/>
                <a:gd name="T55" fmla="*/ 2 h 176"/>
                <a:gd name="T56" fmla="*/ 19 w 180"/>
                <a:gd name="T57" fmla="*/ 17 h 176"/>
                <a:gd name="T58" fmla="*/ 42 w 180"/>
                <a:gd name="T59" fmla="*/ 42 h 176"/>
                <a:gd name="T60" fmla="*/ 62 w 180"/>
                <a:gd name="T61" fmla="*/ 60 h 176"/>
                <a:gd name="T62" fmla="*/ 71 w 180"/>
                <a:gd name="T63" fmla="*/ 30 h 176"/>
                <a:gd name="T64" fmla="*/ 69 w 180"/>
                <a:gd name="T65" fmla="*/ 11 h 176"/>
                <a:gd name="T66" fmla="*/ 78 w 180"/>
                <a:gd name="T67" fmla="*/ 31 h 176"/>
                <a:gd name="T68" fmla="*/ 81 w 180"/>
                <a:gd name="T69" fmla="*/ 68 h 176"/>
                <a:gd name="T70" fmla="*/ 102 w 180"/>
                <a:gd name="T71" fmla="*/ 91 h 176"/>
                <a:gd name="T72" fmla="*/ 124 w 180"/>
                <a:gd name="T73" fmla="*/ 83 h 176"/>
                <a:gd name="T74" fmla="*/ 127 w 180"/>
                <a:gd name="T75" fmla="*/ 48 h 176"/>
                <a:gd name="T76" fmla="*/ 133 w 180"/>
                <a:gd name="T77" fmla="*/ 51 h 176"/>
                <a:gd name="T78" fmla="*/ 137 w 180"/>
                <a:gd name="T79" fmla="*/ 98 h 176"/>
                <a:gd name="T80" fmla="*/ 147 w 180"/>
                <a:gd name="T81" fmla="*/ 126 h 176"/>
                <a:gd name="T82" fmla="*/ 162 w 180"/>
                <a:gd name="T83" fmla="*/ 135 h 176"/>
                <a:gd name="T84" fmla="*/ 169 w 180"/>
                <a:gd name="T85" fmla="*/ 119 h 176"/>
                <a:gd name="T86" fmla="*/ 177 w 180"/>
                <a:gd name="T87" fmla="*/ 116 h 176"/>
                <a:gd name="T88" fmla="*/ 174 w 180"/>
                <a:gd name="T89" fmla="*/ 138 h 176"/>
                <a:gd name="T90" fmla="*/ 171 w 180"/>
                <a:gd name="T91" fmla="*/ 156 h 176"/>
                <a:gd name="T92" fmla="*/ 180 w 180"/>
                <a:gd name="T93" fmla="*/ 17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0"/>
                <a:gd name="T142" fmla="*/ 0 h 176"/>
                <a:gd name="T143" fmla="*/ 180 w 180"/>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0" h="176">
                  <a:moveTo>
                    <a:pt x="180" y="170"/>
                  </a:moveTo>
                  <a:lnTo>
                    <a:pt x="177" y="172"/>
                  </a:lnTo>
                  <a:lnTo>
                    <a:pt x="174" y="173"/>
                  </a:lnTo>
                  <a:lnTo>
                    <a:pt x="171" y="175"/>
                  </a:lnTo>
                  <a:lnTo>
                    <a:pt x="169" y="176"/>
                  </a:lnTo>
                  <a:lnTo>
                    <a:pt x="165" y="169"/>
                  </a:lnTo>
                  <a:lnTo>
                    <a:pt x="161" y="164"/>
                  </a:lnTo>
                  <a:lnTo>
                    <a:pt x="155" y="163"/>
                  </a:lnTo>
                  <a:lnTo>
                    <a:pt x="146" y="164"/>
                  </a:lnTo>
                  <a:lnTo>
                    <a:pt x="140" y="166"/>
                  </a:lnTo>
                  <a:lnTo>
                    <a:pt x="134" y="166"/>
                  </a:lnTo>
                  <a:lnTo>
                    <a:pt x="128" y="166"/>
                  </a:lnTo>
                  <a:lnTo>
                    <a:pt x="121" y="166"/>
                  </a:lnTo>
                  <a:lnTo>
                    <a:pt x="113" y="166"/>
                  </a:lnTo>
                  <a:lnTo>
                    <a:pt x="107" y="166"/>
                  </a:lnTo>
                  <a:lnTo>
                    <a:pt x="103" y="164"/>
                  </a:lnTo>
                  <a:lnTo>
                    <a:pt x="99" y="163"/>
                  </a:lnTo>
                  <a:lnTo>
                    <a:pt x="94" y="160"/>
                  </a:lnTo>
                  <a:lnTo>
                    <a:pt x="93" y="157"/>
                  </a:lnTo>
                  <a:lnTo>
                    <a:pt x="94" y="156"/>
                  </a:lnTo>
                  <a:lnTo>
                    <a:pt x="102" y="157"/>
                  </a:lnTo>
                  <a:lnTo>
                    <a:pt x="112" y="157"/>
                  </a:lnTo>
                  <a:lnTo>
                    <a:pt x="124" y="156"/>
                  </a:lnTo>
                  <a:lnTo>
                    <a:pt x="134" y="153"/>
                  </a:lnTo>
                  <a:lnTo>
                    <a:pt x="141" y="150"/>
                  </a:lnTo>
                  <a:lnTo>
                    <a:pt x="134" y="141"/>
                  </a:lnTo>
                  <a:lnTo>
                    <a:pt x="125" y="132"/>
                  </a:lnTo>
                  <a:lnTo>
                    <a:pt x="118" y="125"/>
                  </a:lnTo>
                  <a:lnTo>
                    <a:pt x="113" y="120"/>
                  </a:lnTo>
                  <a:lnTo>
                    <a:pt x="106" y="122"/>
                  </a:lnTo>
                  <a:lnTo>
                    <a:pt x="96" y="123"/>
                  </a:lnTo>
                  <a:lnTo>
                    <a:pt x="85" y="125"/>
                  </a:lnTo>
                  <a:lnTo>
                    <a:pt x="75" y="126"/>
                  </a:lnTo>
                  <a:lnTo>
                    <a:pt x="63" y="126"/>
                  </a:lnTo>
                  <a:lnTo>
                    <a:pt x="54" y="125"/>
                  </a:lnTo>
                  <a:lnTo>
                    <a:pt x="45" y="123"/>
                  </a:lnTo>
                  <a:lnTo>
                    <a:pt x="40" y="120"/>
                  </a:lnTo>
                  <a:lnTo>
                    <a:pt x="35" y="116"/>
                  </a:lnTo>
                  <a:lnTo>
                    <a:pt x="35" y="113"/>
                  </a:lnTo>
                  <a:lnTo>
                    <a:pt x="38" y="113"/>
                  </a:lnTo>
                  <a:lnTo>
                    <a:pt x="44" y="114"/>
                  </a:lnTo>
                  <a:lnTo>
                    <a:pt x="50" y="116"/>
                  </a:lnTo>
                  <a:lnTo>
                    <a:pt x="56" y="116"/>
                  </a:lnTo>
                  <a:lnTo>
                    <a:pt x="63" y="116"/>
                  </a:lnTo>
                  <a:lnTo>
                    <a:pt x="71" y="114"/>
                  </a:lnTo>
                  <a:lnTo>
                    <a:pt x="78" y="113"/>
                  </a:lnTo>
                  <a:lnTo>
                    <a:pt x="85" y="111"/>
                  </a:lnTo>
                  <a:lnTo>
                    <a:pt x="91" y="110"/>
                  </a:lnTo>
                  <a:lnTo>
                    <a:pt x="97" y="107"/>
                  </a:lnTo>
                  <a:lnTo>
                    <a:pt x="93" y="99"/>
                  </a:lnTo>
                  <a:lnTo>
                    <a:pt x="87" y="92"/>
                  </a:lnTo>
                  <a:lnTo>
                    <a:pt x="79" y="86"/>
                  </a:lnTo>
                  <a:lnTo>
                    <a:pt x="72" y="82"/>
                  </a:lnTo>
                  <a:lnTo>
                    <a:pt x="63" y="85"/>
                  </a:lnTo>
                  <a:lnTo>
                    <a:pt x="53" y="86"/>
                  </a:lnTo>
                  <a:lnTo>
                    <a:pt x="41" y="86"/>
                  </a:lnTo>
                  <a:lnTo>
                    <a:pt x="31" y="86"/>
                  </a:lnTo>
                  <a:lnTo>
                    <a:pt x="22" y="83"/>
                  </a:lnTo>
                  <a:lnTo>
                    <a:pt x="13" y="80"/>
                  </a:lnTo>
                  <a:lnTo>
                    <a:pt x="6" y="76"/>
                  </a:lnTo>
                  <a:lnTo>
                    <a:pt x="1" y="70"/>
                  </a:lnTo>
                  <a:lnTo>
                    <a:pt x="0" y="67"/>
                  </a:lnTo>
                  <a:lnTo>
                    <a:pt x="0" y="65"/>
                  </a:lnTo>
                  <a:lnTo>
                    <a:pt x="3" y="67"/>
                  </a:lnTo>
                  <a:lnTo>
                    <a:pt x="7" y="70"/>
                  </a:lnTo>
                  <a:lnTo>
                    <a:pt x="11" y="71"/>
                  </a:lnTo>
                  <a:lnTo>
                    <a:pt x="16" y="73"/>
                  </a:lnTo>
                  <a:lnTo>
                    <a:pt x="23" y="74"/>
                  </a:lnTo>
                  <a:lnTo>
                    <a:pt x="31" y="74"/>
                  </a:lnTo>
                  <a:lnTo>
                    <a:pt x="38" y="74"/>
                  </a:lnTo>
                  <a:lnTo>
                    <a:pt x="45" y="74"/>
                  </a:lnTo>
                  <a:lnTo>
                    <a:pt x="53" y="73"/>
                  </a:lnTo>
                  <a:lnTo>
                    <a:pt x="59" y="71"/>
                  </a:lnTo>
                  <a:lnTo>
                    <a:pt x="51" y="64"/>
                  </a:lnTo>
                  <a:lnTo>
                    <a:pt x="44" y="57"/>
                  </a:lnTo>
                  <a:lnTo>
                    <a:pt x="37" y="49"/>
                  </a:lnTo>
                  <a:lnTo>
                    <a:pt x="28" y="40"/>
                  </a:lnTo>
                  <a:lnTo>
                    <a:pt x="20" y="31"/>
                  </a:lnTo>
                  <a:lnTo>
                    <a:pt x="13" y="24"/>
                  </a:lnTo>
                  <a:lnTo>
                    <a:pt x="9" y="17"/>
                  </a:lnTo>
                  <a:lnTo>
                    <a:pt x="4" y="11"/>
                  </a:lnTo>
                  <a:lnTo>
                    <a:pt x="1" y="3"/>
                  </a:lnTo>
                  <a:lnTo>
                    <a:pt x="1" y="0"/>
                  </a:lnTo>
                  <a:lnTo>
                    <a:pt x="6" y="2"/>
                  </a:lnTo>
                  <a:lnTo>
                    <a:pt x="10" y="6"/>
                  </a:lnTo>
                  <a:lnTo>
                    <a:pt x="13" y="11"/>
                  </a:lnTo>
                  <a:lnTo>
                    <a:pt x="19" y="17"/>
                  </a:lnTo>
                  <a:lnTo>
                    <a:pt x="26" y="26"/>
                  </a:lnTo>
                  <a:lnTo>
                    <a:pt x="34" y="33"/>
                  </a:lnTo>
                  <a:lnTo>
                    <a:pt x="42" y="42"/>
                  </a:lnTo>
                  <a:lnTo>
                    <a:pt x="50" y="49"/>
                  </a:lnTo>
                  <a:lnTo>
                    <a:pt x="57" y="57"/>
                  </a:lnTo>
                  <a:lnTo>
                    <a:pt x="62" y="60"/>
                  </a:lnTo>
                  <a:lnTo>
                    <a:pt x="66" y="51"/>
                  </a:lnTo>
                  <a:lnTo>
                    <a:pt x="69" y="40"/>
                  </a:lnTo>
                  <a:lnTo>
                    <a:pt x="71" y="30"/>
                  </a:lnTo>
                  <a:lnTo>
                    <a:pt x="69" y="21"/>
                  </a:lnTo>
                  <a:lnTo>
                    <a:pt x="68" y="15"/>
                  </a:lnTo>
                  <a:lnTo>
                    <a:pt x="69" y="11"/>
                  </a:lnTo>
                  <a:lnTo>
                    <a:pt x="71" y="12"/>
                  </a:lnTo>
                  <a:lnTo>
                    <a:pt x="73" y="15"/>
                  </a:lnTo>
                  <a:lnTo>
                    <a:pt x="78" y="31"/>
                  </a:lnTo>
                  <a:lnTo>
                    <a:pt x="81" y="48"/>
                  </a:lnTo>
                  <a:lnTo>
                    <a:pt x="81" y="61"/>
                  </a:lnTo>
                  <a:lnTo>
                    <a:pt x="81" y="68"/>
                  </a:lnTo>
                  <a:lnTo>
                    <a:pt x="88" y="74"/>
                  </a:lnTo>
                  <a:lnTo>
                    <a:pt x="96" y="83"/>
                  </a:lnTo>
                  <a:lnTo>
                    <a:pt x="102" y="91"/>
                  </a:lnTo>
                  <a:lnTo>
                    <a:pt x="107" y="95"/>
                  </a:lnTo>
                  <a:lnTo>
                    <a:pt x="116" y="92"/>
                  </a:lnTo>
                  <a:lnTo>
                    <a:pt x="124" y="83"/>
                  </a:lnTo>
                  <a:lnTo>
                    <a:pt x="128" y="71"/>
                  </a:lnTo>
                  <a:lnTo>
                    <a:pt x="128" y="58"/>
                  </a:lnTo>
                  <a:lnTo>
                    <a:pt x="127" y="48"/>
                  </a:lnTo>
                  <a:lnTo>
                    <a:pt x="128" y="43"/>
                  </a:lnTo>
                  <a:lnTo>
                    <a:pt x="130" y="45"/>
                  </a:lnTo>
                  <a:lnTo>
                    <a:pt x="133" y="51"/>
                  </a:lnTo>
                  <a:lnTo>
                    <a:pt x="136" y="65"/>
                  </a:lnTo>
                  <a:lnTo>
                    <a:pt x="137" y="82"/>
                  </a:lnTo>
                  <a:lnTo>
                    <a:pt x="137" y="98"/>
                  </a:lnTo>
                  <a:lnTo>
                    <a:pt x="131" y="110"/>
                  </a:lnTo>
                  <a:lnTo>
                    <a:pt x="140" y="119"/>
                  </a:lnTo>
                  <a:lnTo>
                    <a:pt x="147" y="126"/>
                  </a:lnTo>
                  <a:lnTo>
                    <a:pt x="152" y="133"/>
                  </a:lnTo>
                  <a:lnTo>
                    <a:pt x="156" y="139"/>
                  </a:lnTo>
                  <a:lnTo>
                    <a:pt x="162" y="135"/>
                  </a:lnTo>
                  <a:lnTo>
                    <a:pt x="165" y="129"/>
                  </a:lnTo>
                  <a:lnTo>
                    <a:pt x="168" y="123"/>
                  </a:lnTo>
                  <a:lnTo>
                    <a:pt x="169" y="119"/>
                  </a:lnTo>
                  <a:lnTo>
                    <a:pt x="171" y="116"/>
                  </a:lnTo>
                  <a:lnTo>
                    <a:pt x="174" y="114"/>
                  </a:lnTo>
                  <a:lnTo>
                    <a:pt x="177" y="116"/>
                  </a:lnTo>
                  <a:lnTo>
                    <a:pt x="178" y="122"/>
                  </a:lnTo>
                  <a:lnTo>
                    <a:pt x="177" y="130"/>
                  </a:lnTo>
                  <a:lnTo>
                    <a:pt x="174" y="138"/>
                  </a:lnTo>
                  <a:lnTo>
                    <a:pt x="171" y="147"/>
                  </a:lnTo>
                  <a:lnTo>
                    <a:pt x="168" y="151"/>
                  </a:lnTo>
                  <a:lnTo>
                    <a:pt x="171" y="156"/>
                  </a:lnTo>
                  <a:lnTo>
                    <a:pt x="174" y="160"/>
                  </a:lnTo>
                  <a:lnTo>
                    <a:pt x="177" y="166"/>
                  </a:lnTo>
                  <a:lnTo>
                    <a:pt x="180" y="170"/>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49" name="Freeform 303"/>
            <p:cNvSpPr>
              <a:spLocks/>
            </p:cNvSpPr>
            <p:nvPr/>
          </p:nvSpPr>
          <p:spPr bwMode="auto">
            <a:xfrm>
              <a:off x="1325" y="1225"/>
              <a:ext cx="145" cy="193"/>
            </a:xfrm>
            <a:custGeom>
              <a:avLst/>
              <a:gdLst>
                <a:gd name="T0" fmla="*/ 20 w 145"/>
                <a:gd name="T1" fmla="*/ 184 h 193"/>
                <a:gd name="T2" fmla="*/ 0 w 145"/>
                <a:gd name="T3" fmla="*/ 146 h 193"/>
                <a:gd name="T4" fmla="*/ 3 w 145"/>
                <a:gd name="T5" fmla="*/ 116 h 193"/>
                <a:gd name="T6" fmla="*/ 8 w 145"/>
                <a:gd name="T7" fmla="*/ 118 h 193"/>
                <a:gd name="T8" fmla="*/ 9 w 145"/>
                <a:gd name="T9" fmla="*/ 138 h 193"/>
                <a:gd name="T10" fmla="*/ 21 w 145"/>
                <a:gd name="T11" fmla="*/ 171 h 193"/>
                <a:gd name="T12" fmla="*/ 37 w 145"/>
                <a:gd name="T13" fmla="*/ 177 h 193"/>
                <a:gd name="T14" fmla="*/ 42 w 145"/>
                <a:gd name="T15" fmla="*/ 167 h 193"/>
                <a:gd name="T16" fmla="*/ 39 w 145"/>
                <a:gd name="T17" fmla="*/ 146 h 193"/>
                <a:gd name="T18" fmla="*/ 31 w 145"/>
                <a:gd name="T19" fmla="*/ 105 h 193"/>
                <a:gd name="T20" fmla="*/ 33 w 145"/>
                <a:gd name="T21" fmla="*/ 84 h 193"/>
                <a:gd name="T22" fmla="*/ 37 w 145"/>
                <a:gd name="T23" fmla="*/ 84 h 193"/>
                <a:gd name="T24" fmla="*/ 39 w 145"/>
                <a:gd name="T25" fmla="*/ 105 h 193"/>
                <a:gd name="T26" fmla="*/ 46 w 145"/>
                <a:gd name="T27" fmla="*/ 137 h 193"/>
                <a:gd name="T28" fmla="*/ 58 w 145"/>
                <a:gd name="T29" fmla="*/ 138 h 193"/>
                <a:gd name="T30" fmla="*/ 68 w 145"/>
                <a:gd name="T31" fmla="*/ 115 h 193"/>
                <a:gd name="T32" fmla="*/ 64 w 145"/>
                <a:gd name="T33" fmla="*/ 84 h 193"/>
                <a:gd name="T34" fmla="*/ 64 w 145"/>
                <a:gd name="T35" fmla="*/ 41 h 193"/>
                <a:gd name="T36" fmla="*/ 76 w 145"/>
                <a:gd name="T37" fmla="*/ 22 h 193"/>
                <a:gd name="T38" fmla="*/ 79 w 145"/>
                <a:gd name="T39" fmla="*/ 23 h 193"/>
                <a:gd name="T40" fmla="*/ 73 w 145"/>
                <a:gd name="T41" fmla="*/ 45 h 193"/>
                <a:gd name="T42" fmla="*/ 74 w 145"/>
                <a:gd name="T43" fmla="*/ 78 h 193"/>
                <a:gd name="T44" fmla="*/ 88 w 145"/>
                <a:gd name="T45" fmla="*/ 76 h 193"/>
                <a:gd name="T46" fmla="*/ 98 w 145"/>
                <a:gd name="T47" fmla="*/ 54 h 193"/>
                <a:gd name="T48" fmla="*/ 102 w 145"/>
                <a:gd name="T49" fmla="*/ 34 h 193"/>
                <a:gd name="T50" fmla="*/ 114 w 145"/>
                <a:gd name="T51" fmla="*/ 11 h 193"/>
                <a:gd name="T52" fmla="*/ 124 w 145"/>
                <a:gd name="T53" fmla="*/ 1 h 193"/>
                <a:gd name="T54" fmla="*/ 132 w 145"/>
                <a:gd name="T55" fmla="*/ 1 h 193"/>
                <a:gd name="T56" fmla="*/ 120 w 145"/>
                <a:gd name="T57" fmla="*/ 19 h 193"/>
                <a:gd name="T58" fmla="*/ 105 w 145"/>
                <a:gd name="T59" fmla="*/ 42 h 193"/>
                <a:gd name="T60" fmla="*/ 102 w 145"/>
                <a:gd name="T61" fmla="*/ 62 h 193"/>
                <a:gd name="T62" fmla="*/ 95 w 145"/>
                <a:gd name="T63" fmla="*/ 84 h 193"/>
                <a:gd name="T64" fmla="*/ 98 w 145"/>
                <a:gd name="T65" fmla="*/ 90 h 193"/>
                <a:gd name="T66" fmla="*/ 113 w 145"/>
                <a:gd name="T67" fmla="*/ 84 h 193"/>
                <a:gd name="T68" fmla="*/ 127 w 145"/>
                <a:gd name="T69" fmla="*/ 76 h 193"/>
                <a:gd name="T70" fmla="*/ 136 w 145"/>
                <a:gd name="T71" fmla="*/ 69 h 193"/>
                <a:gd name="T72" fmla="*/ 142 w 145"/>
                <a:gd name="T73" fmla="*/ 63 h 193"/>
                <a:gd name="T74" fmla="*/ 145 w 145"/>
                <a:gd name="T75" fmla="*/ 65 h 193"/>
                <a:gd name="T76" fmla="*/ 138 w 145"/>
                <a:gd name="T77" fmla="*/ 78 h 193"/>
                <a:gd name="T78" fmla="*/ 123 w 145"/>
                <a:gd name="T79" fmla="*/ 91 h 193"/>
                <a:gd name="T80" fmla="*/ 107 w 145"/>
                <a:gd name="T81" fmla="*/ 99 h 193"/>
                <a:gd name="T82" fmla="*/ 93 w 145"/>
                <a:gd name="T83" fmla="*/ 103 h 193"/>
                <a:gd name="T84" fmla="*/ 83 w 145"/>
                <a:gd name="T85" fmla="*/ 115 h 193"/>
                <a:gd name="T86" fmla="*/ 68 w 145"/>
                <a:gd name="T87" fmla="*/ 144 h 193"/>
                <a:gd name="T88" fmla="*/ 71 w 145"/>
                <a:gd name="T89" fmla="*/ 156 h 193"/>
                <a:gd name="T90" fmla="*/ 86 w 145"/>
                <a:gd name="T91" fmla="*/ 158 h 193"/>
                <a:gd name="T92" fmla="*/ 101 w 145"/>
                <a:gd name="T93" fmla="*/ 155 h 193"/>
                <a:gd name="T94" fmla="*/ 114 w 145"/>
                <a:gd name="T95" fmla="*/ 147 h 193"/>
                <a:gd name="T96" fmla="*/ 123 w 145"/>
                <a:gd name="T97" fmla="*/ 136 h 193"/>
                <a:gd name="T98" fmla="*/ 126 w 145"/>
                <a:gd name="T99" fmla="*/ 136 h 193"/>
                <a:gd name="T100" fmla="*/ 120 w 145"/>
                <a:gd name="T101" fmla="*/ 149 h 193"/>
                <a:gd name="T102" fmla="*/ 107 w 145"/>
                <a:gd name="T103" fmla="*/ 162 h 193"/>
                <a:gd name="T104" fmla="*/ 89 w 145"/>
                <a:gd name="T105" fmla="*/ 168 h 193"/>
                <a:gd name="T106" fmla="*/ 71 w 145"/>
                <a:gd name="T107" fmla="*/ 170 h 193"/>
                <a:gd name="T108" fmla="*/ 59 w 145"/>
                <a:gd name="T109" fmla="*/ 172 h 193"/>
                <a:gd name="T110" fmla="*/ 54 w 145"/>
                <a:gd name="T111" fmla="*/ 183 h 193"/>
                <a:gd name="T112" fmla="*/ 45 w 145"/>
                <a:gd name="T113" fmla="*/ 186 h 193"/>
                <a:gd name="T114" fmla="*/ 33 w 145"/>
                <a:gd name="T115" fmla="*/ 190 h 19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5"/>
                <a:gd name="T175" fmla="*/ 0 h 193"/>
                <a:gd name="T176" fmla="*/ 145 w 145"/>
                <a:gd name="T177" fmla="*/ 193 h 19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5" h="193">
                  <a:moveTo>
                    <a:pt x="30" y="193"/>
                  </a:moveTo>
                  <a:lnTo>
                    <a:pt x="20" y="184"/>
                  </a:lnTo>
                  <a:lnTo>
                    <a:pt x="9" y="167"/>
                  </a:lnTo>
                  <a:lnTo>
                    <a:pt x="0" y="146"/>
                  </a:lnTo>
                  <a:lnTo>
                    <a:pt x="0" y="122"/>
                  </a:lnTo>
                  <a:lnTo>
                    <a:pt x="3" y="116"/>
                  </a:lnTo>
                  <a:lnTo>
                    <a:pt x="5" y="116"/>
                  </a:lnTo>
                  <a:lnTo>
                    <a:pt x="8" y="118"/>
                  </a:lnTo>
                  <a:lnTo>
                    <a:pt x="8" y="122"/>
                  </a:lnTo>
                  <a:lnTo>
                    <a:pt x="9" y="138"/>
                  </a:lnTo>
                  <a:lnTo>
                    <a:pt x="14" y="156"/>
                  </a:lnTo>
                  <a:lnTo>
                    <a:pt x="21" y="171"/>
                  </a:lnTo>
                  <a:lnTo>
                    <a:pt x="33" y="181"/>
                  </a:lnTo>
                  <a:lnTo>
                    <a:pt x="37" y="177"/>
                  </a:lnTo>
                  <a:lnTo>
                    <a:pt x="40" y="171"/>
                  </a:lnTo>
                  <a:lnTo>
                    <a:pt x="42" y="167"/>
                  </a:lnTo>
                  <a:lnTo>
                    <a:pt x="45" y="164"/>
                  </a:lnTo>
                  <a:lnTo>
                    <a:pt x="39" y="146"/>
                  </a:lnTo>
                  <a:lnTo>
                    <a:pt x="34" y="125"/>
                  </a:lnTo>
                  <a:lnTo>
                    <a:pt x="31" y="105"/>
                  </a:lnTo>
                  <a:lnTo>
                    <a:pt x="31" y="91"/>
                  </a:lnTo>
                  <a:lnTo>
                    <a:pt x="33" y="84"/>
                  </a:lnTo>
                  <a:lnTo>
                    <a:pt x="36" y="82"/>
                  </a:lnTo>
                  <a:lnTo>
                    <a:pt x="37" y="84"/>
                  </a:lnTo>
                  <a:lnTo>
                    <a:pt x="39" y="91"/>
                  </a:lnTo>
                  <a:lnTo>
                    <a:pt x="39" y="105"/>
                  </a:lnTo>
                  <a:lnTo>
                    <a:pt x="42" y="121"/>
                  </a:lnTo>
                  <a:lnTo>
                    <a:pt x="46" y="137"/>
                  </a:lnTo>
                  <a:lnTo>
                    <a:pt x="52" y="147"/>
                  </a:lnTo>
                  <a:lnTo>
                    <a:pt x="58" y="138"/>
                  </a:lnTo>
                  <a:lnTo>
                    <a:pt x="64" y="127"/>
                  </a:lnTo>
                  <a:lnTo>
                    <a:pt x="68" y="115"/>
                  </a:lnTo>
                  <a:lnTo>
                    <a:pt x="71" y="106"/>
                  </a:lnTo>
                  <a:lnTo>
                    <a:pt x="64" y="84"/>
                  </a:lnTo>
                  <a:lnTo>
                    <a:pt x="61" y="62"/>
                  </a:lnTo>
                  <a:lnTo>
                    <a:pt x="64" y="41"/>
                  </a:lnTo>
                  <a:lnTo>
                    <a:pt x="71" y="25"/>
                  </a:lnTo>
                  <a:lnTo>
                    <a:pt x="76" y="22"/>
                  </a:lnTo>
                  <a:lnTo>
                    <a:pt x="77" y="22"/>
                  </a:lnTo>
                  <a:lnTo>
                    <a:pt x="79" y="23"/>
                  </a:lnTo>
                  <a:lnTo>
                    <a:pt x="77" y="28"/>
                  </a:lnTo>
                  <a:lnTo>
                    <a:pt x="73" y="45"/>
                  </a:lnTo>
                  <a:lnTo>
                    <a:pt x="71" y="63"/>
                  </a:lnTo>
                  <a:lnTo>
                    <a:pt x="74" y="78"/>
                  </a:lnTo>
                  <a:lnTo>
                    <a:pt x="79" y="88"/>
                  </a:lnTo>
                  <a:lnTo>
                    <a:pt x="88" y="76"/>
                  </a:lnTo>
                  <a:lnTo>
                    <a:pt x="93" y="65"/>
                  </a:lnTo>
                  <a:lnTo>
                    <a:pt x="98" y="54"/>
                  </a:lnTo>
                  <a:lnTo>
                    <a:pt x="99" y="44"/>
                  </a:lnTo>
                  <a:lnTo>
                    <a:pt x="102" y="34"/>
                  </a:lnTo>
                  <a:lnTo>
                    <a:pt x="108" y="22"/>
                  </a:lnTo>
                  <a:lnTo>
                    <a:pt x="114" y="11"/>
                  </a:lnTo>
                  <a:lnTo>
                    <a:pt x="120" y="4"/>
                  </a:lnTo>
                  <a:lnTo>
                    <a:pt x="124" y="1"/>
                  </a:lnTo>
                  <a:lnTo>
                    <a:pt x="130" y="0"/>
                  </a:lnTo>
                  <a:lnTo>
                    <a:pt x="132" y="1"/>
                  </a:lnTo>
                  <a:lnTo>
                    <a:pt x="130" y="5"/>
                  </a:lnTo>
                  <a:lnTo>
                    <a:pt x="120" y="19"/>
                  </a:lnTo>
                  <a:lnTo>
                    <a:pt x="111" y="31"/>
                  </a:lnTo>
                  <a:lnTo>
                    <a:pt x="105" y="42"/>
                  </a:lnTo>
                  <a:lnTo>
                    <a:pt x="104" y="51"/>
                  </a:lnTo>
                  <a:lnTo>
                    <a:pt x="102" y="62"/>
                  </a:lnTo>
                  <a:lnTo>
                    <a:pt x="99" y="73"/>
                  </a:lnTo>
                  <a:lnTo>
                    <a:pt x="95" y="84"/>
                  </a:lnTo>
                  <a:lnTo>
                    <a:pt x="90" y="91"/>
                  </a:lnTo>
                  <a:lnTo>
                    <a:pt x="98" y="90"/>
                  </a:lnTo>
                  <a:lnTo>
                    <a:pt x="105" y="87"/>
                  </a:lnTo>
                  <a:lnTo>
                    <a:pt x="113" y="84"/>
                  </a:lnTo>
                  <a:lnTo>
                    <a:pt x="120" y="81"/>
                  </a:lnTo>
                  <a:lnTo>
                    <a:pt x="127" y="76"/>
                  </a:lnTo>
                  <a:lnTo>
                    <a:pt x="132" y="72"/>
                  </a:lnTo>
                  <a:lnTo>
                    <a:pt x="136" y="69"/>
                  </a:lnTo>
                  <a:lnTo>
                    <a:pt x="139" y="66"/>
                  </a:lnTo>
                  <a:lnTo>
                    <a:pt x="142" y="63"/>
                  </a:lnTo>
                  <a:lnTo>
                    <a:pt x="145" y="62"/>
                  </a:lnTo>
                  <a:lnTo>
                    <a:pt x="145" y="65"/>
                  </a:lnTo>
                  <a:lnTo>
                    <a:pt x="144" y="69"/>
                  </a:lnTo>
                  <a:lnTo>
                    <a:pt x="138" y="78"/>
                  </a:lnTo>
                  <a:lnTo>
                    <a:pt x="130" y="85"/>
                  </a:lnTo>
                  <a:lnTo>
                    <a:pt x="123" y="91"/>
                  </a:lnTo>
                  <a:lnTo>
                    <a:pt x="116" y="96"/>
                  </a:lnTo>
                  <a:lnTo>
                    <a:pt x="107" y="99"/>
                  </a:lnTo>
                  <a:lnTo>
                    <a:pt x="99" y="102"/>
                  </a:lnTo>
                  <a:lnTo>
                    <a:pt x="93" y="103"/>
                  </a:lnTo>
                  <a:lnTo>
                    <a:pt x="89" y="103"/>
                  </a:lnTo>
                  <a:lnTo>
                    <a:pt x="83" y="115"/>
                  </a:lnTo>
                  <a:lnTo>
                    <a:pt x="74" y="130"/>
                  </a:lnTo>
                  <a:lnTo>
                    <a:pt x="68" y="144"/>
                  </a:lnTo>
                  <a:lnTo>
                    <a:pt x="65" y="155"/>
                  </a:lnTo>
                  <a:lnTo>
                    <a:pt x="71" y="156"/>
                  </a:lnTo>
                  <a:lnTo>
                    <a:pt x="77" y="158"/>
                  </a:lnTo>
                  <a:lnTo>
                    <a:pt x="86" y="158"/>
                  </a:lnTo>
                  <a:lnTo>
                    <a:pt x="93" y="156"/>
                  </a:lnTo>
                  <a:lnTo>
                    <a:pt x="101" y="155"/>
                  </a:lnTo>
                  <a:lnTo>
                    <a:pt x="108" y="152"/>
                  </a:lnTo>
                  <a:lnTo>
                    <a:pt x="114" y="147"/>
                  </a:lnTo>
                  <a:lnTo>
                    <a:pt x="119" y="141"/>
                  </a:lnTo>
                  <a:lnTo>
                    <a:pt x="123" y="136"/>
                  </a:lnTo>
                  <a:lnTo>
                    <a:pt x="126" y="134"/>
                  </a:lnTo>
                  <a:lnTo>
                    <a:pt x="126" y="136"/>
                  </a:lnTo>
                  <a:lnTo>
                    <a:pt x="124" y="141"/>
                  </a:lnTo>
                  <a:lnTo>
                    <a:pt x="120" y="149"/>
                  </a:lnTo>
                  <a:lnTo>
                    <a:pt x="114" y="156"/>
                  </a:lnTo>
                  <a:lnTo>
                    <a:pt x="107" y="162"/>
                  </a:lnTo>
                  <a:lnTo>
                    <a:pt x="98" y="165"/>
                  </a:lnTo>
                  <a:lnTo>
                    <a:pt x="89" y="168"/>
                  </a:lnTo>
                  <a:lnTo>
                    <a:pt x="80" y="170"/>
                  </a:lnTo>
                  <a:lnTo>
                    <a:pt x="71" y="170"/>
                  </a:lnTo>
                  <a:lnTo>
                    <a:pt x="64" y="168"/>
                  </a:lnTo>
                  <a:lnTo>
                    <a:pt x="59" y="172"/>
                  </a:lnTo>
                  <a:lnTo>
                    <a:pt x="57" y="177"/>
                  </a:lnTo>
                  <a:lnTo>
                    <a:pt x="54" y="183"/>
                  </a:lnTo>
                  <a:lnTo>
                    <a:pt x="52" y="187"/>
                  </a:lnTo>
                  <a:lnTo>
                    <a:pt x="45" y="186"/>
                  </a:lnTo>
                  <a:lnTo>
                    <a:pt x="39" y="187"/>
                  </a:lnTo>
                  <a:lnTo>
                    <a:pt x="33" y="190"/>
                  </a:lnTo>
                  <a:lnTo>
                    <a:pt x="30" y="193"/>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50" name="Freeform 304"/>
            <p:cNvSpPr>
              <a:spLocks/>
            </p:cNvSpPr>
            <p:nvPr/>
          </p:nvSpPr>
          <p:spPr bwMode="auto">
            <a:xfrm>
              <a:off x="1396" y="1442"/>
              <a:ext cx="232" cy="106"/>
            </a:xfrm>
            <a:custGeom>
              <a:avLst/>
              <a:gdLst>
                <a:gd name="T0" fmla="*/ 2 w 232"/>
                <a:gd name="T1" fmla="*/ 34 h 106"/>
                <a:gd name="T2" fmla="*/ 2 w 232"/>
                <a:gd name="T3" fmla="*/ 38 h 106"/>
                <a:gd name="T4" fmla="*/ 11 w 232"/>
                <a:gd name="T5" fmla="*/ 40 h 106"/>
                <a:gd name="T6" fmla="*/ 30 w 232"/>
                <a:gd name="T7" fmla="*/ 40 h 106"/>
                <a:gd name="T8" fmla="*/ 50 w 232"/>
                <a:gd name="T9" fmla="*/ 43 h 106"/>
                <a:gd name="T10" fmla="*/ 64 w 232"/>
                <a:gd name="T11" fmla="*/ 47 h 106"/>
                <a:gd name="T12" fmla="*/ 73 w 232"/>
                <a:gd name="T13" fmla="*/ 59 h 106"/>
                <a:gd name="T14" fmla="*/ 89 w 232"/>
                <a:gd name="T15" fmla="*/ 86 h 106"/>
                <a:gd name="T16" fmla="*/ 110 w 232"/>
                <a:gd name="T17" fmla="*/ 97 h 106"/>
                <a:gd name="T18" fmla="*/ 110 w 232"/>
                <a:gd name="T19" fmla="*/ 93 h 106"/>
                <a:gd name="T20" fmla="*/ 96 w 232"/>
                <a:gd name="T21" fmla="*/ 78 h 106"/>
                <a:gd name="T22" fmla="*/ 89 w 232"/>
                <a:gd name="T23" fmla="*/ 59 h 106"/>
                <a:gd name="T24" fmla="*/ 98 w 232"/>
                <a:gd name="T25" fmla="*/ 52 h 106"/>
                <a:gd name="T26" fmla="*/ 121 w 232"/>
                <a:gd name="T27" fmla="*/ 56 h 106"/>
                <a:gd name="T28" fmla="*/ 133 w 232"/>
                <a:gd name="T29" fmla="*/ 71 h 106"/>
                <a:gd name="T30" fmla="*/ 154 w 232"/>
                <a:gd name="T31" fmla="*/ 94 h 106"/>
                <a:gd name="T32" fmla="*/ 177 w 232"/>
                <a:gd name="T33" fmla="*/ 106 h 106"/>
                <a:gd name="T34" fmla="*/ 186 w 232"/>
                <a:gd name="T35" fmla="*/ 105 h 106"/>
                <a:gd name="T36" fmla="*/ 167 w 232"/>
                <a:gd name="T37" fmla="*/ 91 h 106"/>
                <a:gd name="T38" fmla="*/ 146 w 232"/>
                <a:gd name="T39" fmla="*/ 72 h 106"/>
                <a:gd name="T40" fmla="*/ 152 w 232"/>
                <a:gd name="T41" fmla="*/ 68 h 106"/>
                <a:gd name="T42" fmla="*/ 176 w 232"/>
                <a:gd name="T43" fmla="*/ 74 h 106"/>
                <a:gd name="T44" fmla="*/ 201 w 232"/>
                <a:gd name="T45" fmla="*/ 78 h 106"/>
                <a:gd name="T46" fmla="*/ 220 w 232"/>
                <a:gd name="T47" fmla="*/ 81 h 106"/>
                <a:gd name="T48" fmla="*/ 231 w 232"/>
                <a:gd name="T49" fmla="*/ 81 h 106"/>
                <a:gd name="T50" fmla="*/ 228 w 232"/>
                <a:gd name="T51" fmla="*/ 75 h 106"/>
                <a:gd name="T52" fmla="*/ 213 w 232"/>
                <a:gd name="T53" fmla="*/ 72 h 106"/>
                <a:gd name="T54" fmla="*/ 192 w 232"/>
                <a:gd name="T55" fmla="*/ 68 h 106"/>
                <a:gd name="T56" fmla="*/ 172 w 232"/>
                <a:gd name="T57" fmla="*/ 60 h 106"/>
                <a:gd name="T58" fmla="*/ 155 w 232"/>
                <a:gd name="T59" fmla="*/ 55 h 106"/>
                <a:gd name="T60" fmla="*/ 158 w 232"/>
                <a:gd name="T61" fmla="*/ 46 h 106"/>
                <a:gd name="T62" fmla="*/ 173 w 232"/>
                <a:gd name="T63" fmla="*/ 38 h 106"/>
                <a:gd name="T64" fmla="*/ 186 w 232"/>
                <a:gd name="T65" fmla="*/ 35 h 106"/>
                <a:gd name="T66" fmla="*/ 185 w 232"/>
                <a:gd name="T67" fmla="*/ 31 h 106"/>
                <a:gd name="T68" fmla="*/ 169 w 232"/>
                <a:gd name="T69" fmla="*/ 28 h 106"/>
                <a:gd name="T70" fmla="*/ 146 w 232"/>
                <a:gd name="T71" fmla="*/ 38 h 106"/>
                <a:gd name="T72" fmla="*/ 135 w 232"/>
                <a:gd name="T73" fmla="*/ 46 h 106"/>
                <a:gd name="T74" fmla="*/ 120 w 232"/>
                <a:gd name="T75" fmla="*/ 43 h 106"/>
                <a:gd name="T76" fmla="*/ 107 w 232"/>
                <a:gd name="T77" fmla="*/ 41 h 106"/>
                <a:gd name="T78" fmla="*/ 96 w 232"/>
                <a:gd name="T79" fmla="*/ 41 h 106"/>
                <a:gd name="T80" fmla="*/ 92 w 232"/>
                <a:gd name="T81" fmla="*/ 32 h 106"/>
                <a:gd name="T82" fmla="*/ 102 w 232"/>
                <a:gd name="T83" fmla="*/ 13 h 106"/>
                <a:gd name="T84" fmla="*/ 120 w 232"/>
                <a:gd name="T85" fmla="*/ 3 h 106"/>
                <a:gd name="T86" fmla="*/ 118 w 232"/>
                <a:gd name="T87" fmla="*/ 0 h 106"/>
                <a:gd name="T88" fmla="*/ 108 w 232"/>
                <a:gd name="T89" fmla="*/ 1 h 106"/>
                <a:gd name="T90" fmla="*/ 95 w 232"/>
                <a:gd name="T91" fmla="*/ 9 h 106"/>
                <a:gd name="T92" fmla="*/ 81 w 232"/>
                <a:gd name="T93" fmla="*/ 19 h 106"/>
                <a:gd name="T94" fmla="*/ 71 w 232"/>
                <a:gd name="T95" fmla="*/ 28 h 106"/>
                <a:gd name="T96" fmla="*/ 62 w 232"/>
                <a:gd name="T97" fmla="*/ 31 h 106"/>
                <a:gd name="T98" fmla="*/ 45 w 232"/>
                <a:gd name="T99" fmla="*/ 31 h 106"/>
                <a:gd name="T100" fmla="*/ 24 w 232"/>
                <a:gd name="T101" fmla="*/ 31 h 106"/>
                <a:gd name="T102" fmla="*/ 6 w 232"/>
                <a:gd name="T103" fmla="*/ 31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2"/>
                <a:gd name="T157" fmla="*/ 0 h 106"/>
                <a:gd name="T158" fmla="*/ 232 w 232"/>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2" h="106">
                  <a:moveTo>
                    <a:pt x="0" y="32"/>
                  </a:moveTo>
                  <a:lnTo>
                    <a:pt x="2" y="34"/>
                  </a:lnTo>
                  <a:lnTo>
                    <a:pt x="2" y="35"/>
                  </a:lnTo>
                  <a:lnTo>
                    <a:pt x="2" y="38"/>
                  </a:lnTo>
                  <a:lnTo>
                    <a:pt x="2" y="40"/>
                  </a:lnTo>
                  <a:lnTo>
                    <a:pt x="11" y="40"/>
                  </a:lnTo>
                  <a:lnTo>
                    <a:pt x="19" y="40"/>
                  </a:lnTo>
                  <a:lnTo>
                    <a:pt x="30" y="40"/>
                  </a:lnTo>
                  <a:lnTo>
                    <a:pt x="40" y="41"/>
                  </a:lnTo>
                  <a:lnTo>
                    <a:pt x="50" y="43"/>
                  </a:lnTo>
                  <a:lnTo>
                    <a:pt x="58" y="46"/>
                  </a:lnTo>
                  <a:lnTo>
                    <a:pt x="64" y="47"/>
                  </a:lnTo>
                  <a:lnTo>
                    <a:pt x="68" y="50"/>
                  </a:lnTo>
                  <a:lnTo>
                    <a:pt x="73" y="59"/>
                  </a:lnTo>
                  <a:lnTo>
                    <a:pt x="79" y="72"/>
                  </a:lnTo>
                  <a:lnTo>
                    <a:pt x="89" y="86"/>
                  </a:lnTo>
                  <a:lnTo>
                    <a:pt x="102" y="96"/>
                  </a:lnTo>
                  <a:lnTo>
                    <a:pt x="110" y="97"/>
                  </a:lnTo>
                  <a:lnTo>
                    <a:pt x="111" y="96"/>
                  </a:lnTo>
                  <a:lnTo>
                    <a:pt x="110" y="93"/>
                  </a:lnTo>
                  <a:lnTo>
                    <a:pt x="104" y="87"/>
                  </a:lnTo>
                  <a:lnTo>
                    <a:pt x="96" y="78"/>
                  </a:lnTo>
                  <a:lnTo>
                    <a:pt x="92" y="69"/>
                  </a:lnTo>
                  <a:lnTo>
                    <a:pt x="89" y="59"/>
                  </a:lnTo>
                  <a:lnTo>
                    <a:pt x="87" y="52"/>
                  </a:lnTo>
                  <a:lnTo>
                    <a:pt x="98" y="52"/>
                  </a:lnTo>
                  <a:lnTo>
                    <a:pt x="111" y="53"/>
                  </a:lnTo>
                  <a:lnTo>
                    <a:pt x="121" y="56"/>
                  </a:lnTo>
                  <a:lnTo>
                    <a:pt x="130" y="59"/>
                  </a:lnTo>
                  <a:lnTo>
                    <a:pt x="133" y="71"/>
                  </a:lnTo>
                  <a:lnTo>
                    <a:pt x="142" y="83"/>
                  </a:lnTo>
                  <a:lnTo>
                    <a:pt x="154" y="94"/>
                  </a:lnTo>
                  <a:lnTo>
                    <a:pt x="167" y="103"/>
                  </a:lnTo>
                  <a:lnTo>
                    <a:pt x="177" y="106"/>
                  </a:lnTo>
                  <a:lnTo>
                    <a:pt x="185" y="106"/>
                  </a:lnTo>
                  <a:lnTo>
                    <a:pt x="186" y="105"/>
                  </a:lnTo>
                  <a:lnTo>
                    <a:pt x="182" y="100"/>
                  </a:lnTo>
                  <a:lnTo>
                    <a:pt x="167" y="91"/>
                  </a:lnTo>
                  <a:lnTo>
                    <a:pt x="155" y="81"/>
                  </a:lnTo>
                  <a:lnTo>
                    <a:pt x="146" y="72"/>
                  </a:lnTo>
                  <a:lnTo>
                    <a:pt x="144" y="63"/>
                  </a:lnTo>
                  <a:lnTo>
                    <a:pt x="152" y="68"/>
                  </a:lnTo>
                  <a:lnTo>
                    <a:pt x="164" y="72"/>
                  </a:lnTo>
                  <a:lnTo>
                    <a:pt x="176" y="74"/>
                  </a:lnTo>
                  <a:lnTo>
                    <a:pt x="189" y="77"/>
                  </a:lnTo>
                  <a:lnTo>
                    <a:pt x="201" y="78"/>
                  </a:lnTo>
                  <a:lnTo>
                    <a:pt x="211" y="80"/>
                  </a:lnTo>
                  <a:lnTo>
                    <a:pt x="220" y="81"/>
                  </a:lnTo>
                  <a:lnTo>
                    <a:pt x="226" y="81"/>
                  </a:lnTo>
                  <a:lnTo>
                    <a:pt x="231" y="81"/>
                  </a:lnTo>
                  <a:lnTo>
                    <a:pt x="232" y="78"/>
                  </a:lnTo>
                  <a:lnTo>
                    <a:pt x="228" y="75"/>
                  </a:lnTo>
                  <a:lnTo>
                    <a:pt x="222" y="74"/>
                  </a:lnTo>
                  <a:lnTo>
                    <a:pt x="213" y="72"/>
                  </a:lnTo>
                  <a:lnTo>
                    <a:pt x="204" y="71"/>
                  </a:lnTo>
                  <a:lnTo>
                    <a:pt x="192" y="68"/>
                  </a:lnTo>
                  <a:lnTo>
                    <a:pt x="182" y="65"/>
                  </a:lnTo>
                  <a:lnTo>
                    <a:pt x="172" y="60"/>
                  </a:lnTo>
                  <a:lnTo>
                    <a:pt x="161" y="57"/>
                  </a:lnTo>
                  <a:lnTo>
                    <a:pt x="155" y="55"/>
                  </a:lnTo>
                  <a:lnTo>
                    <a:pt x="151" y="53"/>
                  </a:lnTo>
                  <a:lnTo>
                    <a:pt x="158" y="46"/>
                  </a:lnTo>
                  <a:lnTo>
                    <a:pt x="166" y="41"/>
                  </a:lnTo>
                  <a:lnTo>
                    <a:pt x="173" y="38"/>
                  </a:lnTo>
                  <a:lnTo>
                    <a:pt x="180" y="37"/>
                  </a:lnTo>
                  <a:lnTo>
                    <a:pt x="186" y="35"/>
                  </a:lnTo>
                  <a:lnTo>
                    <a:pt x="188" y="34"/>
                  </a:lnTo>
                  <a:lnTo>
                    <a:pt x="185" y="31"/>
                  </a:lnTo>
                  <a:lnTo>
                    <a:pt x="177" y="28"/>
                  </a:lnTo>
                  <a:lnTo>
                    <a:pt x="169" y="28"/>
                  </a:lnTo>
                  <a:lnTo>
                    <a:pt x="157" y="32"/>
                  </a:lnTo>
                  <a:lnTo>
                    <a:pt x="146" y="38"/>
                  </a:lnTo>
                  <a:lnTo>
                    <a:pt x="141" y="46"/>
                  </a:lnTo>
                  <a:lnTo>
                    <a:pt x="135" y="46"/>
                  </a:lnTo>
                  <a:lnTo>
                    <a:pt x="127" y="44"/>
                  </a:lnTo>
                  <a:lnTo>
                    <a:pt x="120" y="43"/>
                  </a:lnTo>
                  <a:lnTo>
                    <a:pt x="112" y="43"/>
                  </a:lnTo>
                  <a:lnTo>
                    <a:pt x="107" y="41"/>
                  </a:lnTo>
                  <a:lnTo>
                    <a:pt x="101" y="41"/>
                  </a:lnTo>
                  <a:lnTo>
                    <a:pt x="96" y="41"/>
                  </a:lnTo>
                  <a:lnTo>
                    <a:pt x="93" y="41"/>
                  </a:lnTo>
                  <a:lnTo>
                    <a:pt x="92" y="32"/>
                  </a:lnTo>
                  <a:lnTo>
                    <a:pt x="95" y="22"/>
                  </a:lnTo>
                  <a:lnTo>
                    <a:pt x="102" y="13"/>
                  </a:lnTo>
                  <a:lnTo>
                    <a:pt x="112" y="7"/>
                  </a:lnTo>
                  <a:lnTo>
                    <a:pt x="120" y="3"/>
                  </a:lnTo>
                  <a:lnTo>
                    <a:pt x="121" y="1"/>
                  </a:lnTo>
                  <a:lnTo>
                    <a:pt x="118" y="0"/>
                  </a:lnTo>
                  <a:lnTo>
                    <a:pt x="112" y="0"/>
                  </a:lnTo>
                  <a:lnTo>
                    <a:pt x="108" y="1"/>
                  </a:lnTo>
                  <a:lnTo>
                    <a:pt x="102" y="4"/>
                  </a:lnTo>
                  <a:lnTo>
                    <a:pt x="95" y="9"/>
                  </a:lnTo>
                  <a:lnTo>
                    <a:pt x="89" y="13"/>
                  </a:lnTo>
                  <a:lnTo>
                    <a:pt x="81" y="19"/>
                  </a:lnTo>
                  <a:lnTo>
                    <a:pt x="76" y="23"/>
                  </a:lnTo>
                  <a:lnTo>
                    <a:pt x="71" y="28"/>
                  </a:lnTo>
                  <a:lnTo>
                    <a:pt x="68" y="31"/>
                  </a:lnTo>
                  <a:lnTo>
                    <a:pt x="62" y="31"/>
                  </a:lnTo>
                  <a:lnTo>
                    <a:pt x="53" y="31"/>
                  </a:lnTo>
                  <a:lnTo>
                    <a:pt x="45" y="31"/>
                  </a:lnTo>
                  <a:lnTo>
                    <a:pt x="34" y="31"/>
                  </a:lnTo>
                  <a:lnTo>
                    <a:pt x="24" y="31"/>
                  </a:lnTo>
                  <a:lnTo>
                    <a:pt x="14" y="31"/>
                  </a:lnTo>
                  <a:lnTo>
                    <a:pt x="6" y="31"/>
                  </a:lnTo>
                  <a:lnTo>
                    <a:pt x="0" y="32"/>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51" name="Freeform 305"/>
            <p:cNvSpPr>
              <a:spLocks/>
            </p:cNvSpPr>
            <p:nvPr/>
          </p:nvSpPr>
          <p:spPr bwMode="auto">
            <a:xfrm>
              <a:off x="1373" y="1536"/>
              <a:ext cx="189" cy="216"/>
            </a:xfrm>
            <a:custGeom>
              <a:avLst/>
              <a:gdLst>
                <a:gd name="T0" fmla="*/ 7 w 189"/>
                <a:gd name="T1" fmla="*/ 6 h 216"/>
                <a:gd name="T2" fmla="*/ 25 w 189"/>
                <a:gd name="T3" fmla="*/ 29 h 216"/>
                <a:gd name="T4" fmla="*/ 26 w 189"/>
                <a:gd name="T5" fmla="*/ 51 h 216"/>
                <a:gd name="T6" fmla="*/ 28 w 189"/>
                <a:gd name="T7" fmla="*/ 98 h 216"/>
                <a:gd name="T8" fmla="*/ 34 w 189"/>
                <a:gd name="T9" fmla="*/ 95 h 216"/>
                <a:gd name="T10" fmla="*/ 38 w 189"/>
                <a:gd name="T11" fmla="*/ 58 h 216"/>
                <a:gd name="T12" fmla="*/ 47 w 189"/>
                <a:gd name="T13" fmla="*/ 45 h 216"/>
                <a:gd name="T14" fmla="*/ 51 w 189"/>
                <a:gd name="T15" fmla="*/ 49 h 216"/>
                <a:gd name="T16" fmla="*/ 62 w 189"/>
                <a:gd name="T17" fmla="*/ 61 h 216"/>
                <a:gd name="T18" fmla="*/ 79 w 189"/>
                <a:gd name="T19" fmla="*/ 82 h 216"/>
                <a:gd name="T20" fmla="*/ 82 w 189"/>
                <a:gd name="T21" fmla="*/ 107 h 216"/>
                <a:gd name="T22" fmla="*/ 82 w 189"/>
                <a:gd name="T23" fmla="*/ 147 h 216"/>
                <a:gd name="T24" fmla="*/ 91 w 189"/>
                <a:gd name="T25" fmla="*/ 144 h 216"/>
                <a:gd name="T26" fmla="*/ 94 w 189"/>
                <a:gd name="T27" fmla="*/ 108 h 216"/>
                <a:gd name="T28" fmla="*/ 109 w 189"/>
                <a:gd name="T29" fmla="*/ 105 h 216"/>
                <a:gd name="T30" fmla="*/ 130 w 189"/>
                <a:gd name="T31" fmla="*/ 132 h 216"/>
                <a:gd name="T32" fmla="*/ 155 w 189"/>
                <a:gd name="T33" fmla="*/ 166 h 216"/>
                <a:gd name="T34" fmla="*/ 175 w 189"/>
                <a:gd name="T35" fmla="*/ 197 h 216"/>
                <a:gd name="T36" fmla="*/ 186 w 189"/>
                <a:gd name="T37" fmla="*/ 215 h 216"/>
                <a:gd name="T38" fmla="*/ 189 w 189"/>
                <a:gd name="T39" fmla="*/ 212 h 216"/>
                <a:gd name="T40" fmla="*/ 183 w 189"/>
                <a:gd name="T41" fmla="*/ 196 h 216"/>
                <a:gd name="T42" fmla="*/ 165 w 189"/>
                <a:gd name="T43" fmla="*/ 165 h 216"/>
                <a:gd name="T44" fmla="*/ 141 w 189"/>
                <a:gd name="T45" fmla="*/ 129 h 216"/>
                <a:gd name="T46" fmla="*/ 121 w 189"/>
                <a:gd name="T47" fmla="*/ 101 h 216"/>
                <a:gd name="T48" fmla="*/ 118 w 189"/>
                <a:gd name="T49" fmla="*/ 91 h 216"/>
                <a:gd name="T50" fmla="*/ 130 w 189"/>
                <a:gd name="T51" fmla="*/ 85 h 216"/>
                <a:gd name="T52" fmla="*/ 140 w 189"/>
                <a:gd name="T53" fmla="*/ 82 h 216"/>
                <a:gd name="T54" fmla="*/ 152 w 189"/>
                <a:gd name="T55" fmla="*/ 83 h 216"/>
                <a:gd name="T56" fmla="*/ 167 w 189"/>
                <a:gd name="T57" fmla="*/ 91 h 216"/>
                <a:gd name="T58" fmla="*/ 171 w 189"/>
                <a:gd name="T59" fmla="*/ 91 h 216"/>
                <a:gd name="T60" fmla="*/ 164 w 189"/>
                <a:gd name="T61" fmla="*/ 80 h 216"/>
                <a:gd name="T62" fmla="*/ 147 w 189"/>
                <a:gd name="T63" fmla="*/ 74 h 216"/>
                <a:gd name="T64" fmla="*/ 128 w 189"/>
                <a:gd name="T65" fmla="*/ 73 h 216"/>
                <a:gd name="T66" fmla="*/ 110 w 189"/>
                <a:gd name="T67" fmla="*/ 76 h 216"/>
                <a:gd name="T68" fmla="*/ 93 w 189"/>
                <a:gd name="T69" fmla="*/ 71 h 216"/>
                <a:gd name="T70" fmla="*/ 72 w 189"/>
                <a:gd name="T71" fmla="*/ 52 h 216"/>
                <a:gd name="T72" fmla="*/ 73 w 189"/>
                <a:gd name="T73" fmla="*/ 42 h 216"/>
                <a:gd name="T74" fmla="*/ 96 w 189"/>
                <a:gd name="T75" fmla="*/ 39 h 216"/>
                <a:gd name="T76" fmla="*/ 110 w 189"/>
                <a:gd name="T77" fmla="*/ 42 h 216"/>
                <a:gd name="T78" fmla="*/ 109 w 189"/>
                <a:gd name="T79" fmla="*/ 37 h 216"/>
                <a:gd name="T80" fmla="*/ 99 w 189"/>
                <a:gd name="T81" fmla="*/ 36 h 216"/>
                <a:gd name="T82" fmla="*/ 85 w 189"/>
                <a:gd name="T83" fmla="*/ 33 h 216"/>
                <a:gd name="T84" fmla="*/ 71 w 189"/>
                <a:gd name="T85" fmla="*/ 31 h 216"/>
                <a:gd name="T86" fmla="*/ 57 w 189"/>
                <a:gd name="T87" fmla="*/ 31 h 216"/>
                <a:gd name="T88" fmla="*/ 47 w 189"/>
                <a:gd name="T89" fmla="*/ 30 h 216"/>
                <a:gd name="T90" fmla="*/ 32 w 189"/>
                <a:gd name="T91" fmla="*/ 20 h 216"/>
                <a:gd name="T92" fmla="*/ 17 w 189"/>
                <a:gd name="T93" fmla="*/ 8 h 216"/>
                <a:gd name="T94" fmla="*/ 6 w 189"/>
                <a:gd name="T95" fmla="*/ 0 h 2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89"/>
                <a:gd name="T145" fmla="*/ 0 h 216"/>
                <a:gd name="T146" fmla="*/ 189 w 189"/>
                <a:gd name="T147" fmla="*/ 216 h 21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89" h="216">
                  <a:moveTo>
                    <a:pt x="0" y="0"/>
                  </a:moveTo>
                  <a:lnTo>
                    <a:pt x="7" y="6"/>
                  </a:lnTo>
                  <a:lnTo>
                    <a:pt x="16" y="17"/>
                  </a:lnTo>
                  <a:lnTo>
                    <a:pt x="25" y="29"/>
                  </a:lnTo>
                  <a:lnTo>
                    <a:pt x="31" y="34"/>
                  </a:lnTo>
                  <a:lnTo>
                    <a:pt x="26" y="51"/>
                  </a:lnTo>
                  <a:lnTo>
                    <a:pt x="26" y="74"/>
                  </a:lnTo>
                  <a:lnTo>
                    <a:pt x="28" y="98"/>
                  </a:lnTo>
                  <a:lnTo>
                    <a:pt x="35" y="114"/>
                  </a:lnTo>
                  <a:lnTo>
                    <a:pt x="34" y="95"/>
                  </a:lnTo>
                  <a:lnTo>
                    <a:pt x="35" y="76"/>
                  </a:lnTo>
                  <a:lnTo>
                    <a:pt x="38" y="58"/>
                  </a:lnTo>
                  <a:lnTo>
                    <a:pt x="44" y="48"/>
                  </a:lnTo>
                  <a:lnTo>
                    <a:pt x="47" y="45"/>
                  </a:lnTo>
                  <a:lnTo>
                    <a:pt x="50" y="46"/>
                  </a:lnTo>
                  <a:lnTo>
                    <a:pt x="51" y="49"/>
                  </a:lnTo>
                  <a:lnTo>
                    <a:pt x="54" y="54"/>
                  </a:lnTo>
                  <a:lnTo>
                    <a:pt x="62" y="61"/>
                  </a:lnTo>
                  <a:lnTo>
                    <a:pt x="71" y="71"/>
                  </a:lnTo>
                  <a:lnTo>
                    <a:pt x="79" y="82"/>
                  </a:lnTo>
                  <a:lnTo>
                    <a:pt x="85" y="89"/>
                  </a:lnTo>
                  <a:lnTo>
                    <a:pt x="82" y="107"/>
                  </a:lnTo>
                  <a:lnTo>
                    <a:pt x="79" y="128"/>
                  </a:lnTo>
                  <a:lnTo>
                    <a:pt x="82" y="147"/>
                  </a:lnTo>
                  <a:lnTo>
                    <a:pt x="94" y="163"/>
                  </a:lnTo>
                  <a:lnTo>
                    <a:pt x="91" y="144"/>
                  </a:lnTo>
                  <a:lnTo>
                    <a:pt x="91" y="125"/>
                  </a:lnTo>
                  <a:lnTo>
                    <a:pt x="94" y="108"/>
                  </a:lnTo>
                  <a:lnTo>
                    <a:pt x="102" y="98"/>
                  </a:lnTo>
                  <a:lnTo>
                    <a:pt x="109" y="105"/>
                  </a:lnTo>
                  <a:lnTo>
                    <a:pt x="119" y="116"/>
                  </a:lnTo>
                  <a:lnTo>
                    <a:pt x="130" y="132"/>
                  </a:lnTo>
                  <a:lnTo>
                    <a:pt x="143" y="148"/>
                  </a:lnTo>
                  <a:lnTo>
                    <a:pt x="155" y="166"/>
                  </a:lnTo>
                  <a:lnTo>
                    <a:pt x="167" y="182"/>
                  </a:lnTo>
                  <a:lnTo>
                    <a:pt x="175" y="197"/>
                  </a:lnTo>
                  <a:lnTo>
                    <a:pt x="181" y="207"/>
                  </a:lnTo>
                  <a:lnTo>
                    <a:pt x="186" y="215"/>
                  </a:lnTo>
                  <a:lnTo>
                    <a:pt x="189" y="216"/>
                  </a:lnTo>
                  <a:lnTo>
                    <a:pt x="189" y="212"/>
                  </a:lnTo>
                  <a:lnTo>
                    <a:pt x="187" y="204"/>
                  </a:lnTo>
                  <a:lnTo>
                    <a:pt x="183" y="196"/>
                  </a:lnTo>
                  <a:lnTo>
                    <a:pt x="175" y="182"/>
                  </a:lnTo>
                  <a:lnTo>
                    <a:pt x="165" y="165"/>
                  </a:lnTo>
                  <a:lnTo>
                    <a:pt x="155" y="147"/>
                  </a:lnTo>
                  <a:lnTo>
                    <a:pt x="141" y="129"/>
                  </a:lnTo>
                  <a:lnTo>
                    <a:pt x="131" y="113"/>
                  </a:lnTo>
                  <a:lnTo>
                    <a:pt x="121" y="101"/>
                  </a:lnTo>
                  <a:lnTo>
                    <a:pt x="113" y="94"/>
                  </a:lnTo>
                  <a:lnTo>
                    <a:pt x="118" y="91"/>
                  </a:lnTo>
                  <a:lnTo>
                    <a:pt x="124" y="86"/>
                  </a:lnTo>
                  <a:lnTo>
                    <a:pt x="130" y="85"/>
                  </a:lnTo>
                  <a:lnTo>
                    <a:pt x="135" y="83"/>
                  </a:lnTo>
                  <a:lnTo>
                    <a:pt x="140" y="82"/>
                  </a:lnTo>
                  <a:lnTo>
                    <a:pt x="146" y="82"/>
                  </a:lnTo>
                  <a:lnTo>
                    <a:pt x="152" y="83"/>
                  </a:lnTo>
                  <a:lnTo>
                    <a:pt x="158" y="86"/>
                  </a:lnTo>
                  <a:lnTo>
                    <a:pt x="167" y="91"/>
                  </a:lnTo>
                  <a:lnTo>
                    <a:pt x="171" y="92"/>
                  </a:lnTo>
                  <a:lnTo>
                    <a:pt x="171" y="91"/>
                  </a:lnTo>
                  <a:lnTo>
                    <a:pt x="168" y="85"/>
                  </a:lnTo>
                  <a:lnTo>
                    <a:pt x="164" y="80"/>
                  </a:lnTo>
                  <a:lnTo>
                    <a:pt x="156" y="77"/>
                  </a:lnTo>
                  <a:lnTo>
                    <a:pt x="147" y="74"/>
                  </a:lnTo>
                  <a:lnTo>
                    <a:pt x="138" y="73"/>
                  </a:lnTo>
                  <a:lnTo>
                    <a:pt x="128" y="73"/>
                  </a:lnTo>
                  <a:lnTo>
                    <a:pt x="118" y="74"/>
                  </a:lnTo>
                  <a:lnTo>
                    <a:pt x="110" y="76"/>
                  </a:lnTo>
                  <a:lnTo>
                    <a:pt x="103" y="80"/>
                  </a:lnTo>
                  <a:lnTo>
                    <a:pt x="93" y="71"/>
                  </a:lnTo>
                  <a:lnTo>
                    <a:pt x="82" y="61"/>
                  </a:lnTo>
                  <a:lnTo>
                    <a:pt x="72" y="52"/>
                  </a:lnTo>
                  <a:lnTo>
                    <a:pt x="66" y="46"/>
                  </a:lnTo>
                  <a:lnTo>
                    <a:pt x="73" y="42"/>
                  </a:lnTo>
                  <a:lnTo>
                    <a:pt x="84" y="40"/>
                  </a:lnTo>
                  <a:lnTo>
                    <a:pt x="96" y="39"/>
                  </a:lnTo>
                  <a:lnTo>
                    <a:pt x="106" y="40"/>
                  </a:lnTo>
                  <a:lnTo>
                    <a:pt x="110" y="42"/>
                  </a:lnTo>
                  <a:lnTo>
                    <a:pt x="112" y="40"/>
                  </a:lnTo>
                  <a:lnTo>
                    <a:pt x="109" y="37"/>
                  </a:lnTo>
                  <a:lnTo>
                    <a:pt x="103" y="36"/>
                  </a:lnTo>
                  <a:lnTo>
                    <a:pt x="99" y="36"/>
                  </a:lnTo>
                  <a:lnTo>
                    <a:pt x="93" y="34"/>
                  </a:lnTo>
                  <a:lnTo>
                    <a:pt x="85" y="33"/>
                  </a:lnTo>
                  <a:lnTo>
                    <a:pt x="78" y="33"/>
                  </a:lnTo>
                  <a:lnTo>
                    <a:pt x="71" y="31"/>
                  </a:lnTo>
                  <a:lnTo>
                    <a:pt x="65" y="31"/>
                  </a:lnTo>
                  <a:lnTo>
                    <a:pt x="57" y="31"/>
                  </a:lnTo>
                  <a:lnTo>
                    <a:pt x="53" y="31"/>
                  </a:lnTo>
                  <a:lnTo>
                    <a:pt x="47" y="30"/>
                  </a:lnTo>
                  <a:lnTo>
                    <a:pt x="40" y="26"/>
                  </a:lnTo>
                  <a:lnTo>
                    <a:pt x="32" y="20"/>
                  </a:lnTo>
                  <a:lnTo>
                    <a:pt x="25" y="14"/>
                  </a:lnTo>
                  <a:lnTo>
                    <a:pt x="17" y="8"/>
                  </a:lnTo>
                  <a:lnTo>
                    <a:pt x="11" y="3"/>
                  </a:lnTo>
                  <a:lnTo>
                    <a:pt x="6" y="0"/>
                  </a:lnTo>
                  <a:lnTo>
                    <a:pt x="0" y="0"/>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52" name="Freeform 306"/>
            <p:cNvSpPr>
              <a:spLocks/>
            </p:cNvSpPr>
            <p:nvPr/>
          </p:nvSpPr>
          <p:spPr bwMode="auto">
            <a:xfrm>
              <a:off x="1210" y="1556"/>
              <a:ext cx="142" cy="249"/>
            </a:xfrm>
            <a:custGeom>
              <a:avLst/>
              <a:gdLst>
                <a:gd name="T0" fmla="*/ 93 w 142"/>
                <a:gd name="T1" fmla="*/ 31 h 249"/>
                <a:gd name="T2" fmla="*/ 79 w 142"/>
                <a:gd name="T3" fmla="*/ 45 h 249"/>
                <a:gd name="T4" fmla="*/ 46 w 142"/>
                <a:gd name="T5" fmla="*/ 62 h 249"/>
                <a:gd name="T6" fmla="*/ 18 w 142"/>
                <a:gd name="T7" fmla="*/ 81 h 249"/>
                <a:gd name="T8" fmla="*/ 17 w 142"/>
                <a:gd name="T9" fmla="*/ 93 h 249"/>
                <a:gd name="T10" fmla="*/ 27 w 142"/>
                <a:gd name="T11" fmla="*/ 84 h 249"/>
                <a:gd name="T12" fmla="*/ 48 w 142"/>
                <a:gd name="T13" fmla="*/ 71 h 249"/>
                <a:gd name="T14" fmla="*/ 73 w 142"/>
                <a:gd name="T15" fmla="*/ 62 h 249"/>
                <a:gd name="T16" fmla="*/ 76 w 142"/>
                <a:gd name="T17" fmla="*/ 87 h 249"/>
                <a:gd name="T18" fmla="*/ 58 w 142"/>
                <a:gd name="T19" fmla="*/ 105 h 249"/>
                <a:gd name="T20" fmla="*/ 28 w 142"/>
                <a:gd name="T21" fmla="*/ 118 h 249"/>
                <a:gd name="T22" fmla="*/ 11 w 142"/>
                <a:gd name="T23" fmla="*/ 137 h 249"/>
                <a:gd name="T24" fmla="*/ 11 w 142"/>
                <a:gd name="T25" fmla="*/ 150 h 249"/>
                <a:gd name="T26" fmla="*/ 18 w 142"/>
                <a:gd name="T27" fmla="*/ 139 h 249"/>
                <a:gd name="T28" fmla="*/ 37 w 142"/>
                <a:gd name="T29" fmla="*/ 125 h 249"/>
                <a:gd name="T30" fmla="*/ 62 w 142"/>
                <a:gd name="T31" fmla="*/ 116 h 249"/>
                <a:gd name="T32" fmla="*/ 67 w 142"/>
                <a:gd name="T33" fmla="*/ 142 h 249"/>
                <a:gd name="T34" fmla="*/ 50 w 142"/>
                <a:gd name="T35" fmla="*/ 162 h 249"/>
                <a:gd name="T36" fmla="*/ 27 w 142"/>
                <a:gd name="T37" fmla="*/ 174 h 249"/>
                <a:gd name="T38" fmla="*/ 14 w 142"/>
                <a:gd name="T39" fmla="*/ 193 h 249"/>
                <a:gd name="T40" fmla="*/ 34 w 142"/>
                <a:gd name="T41" fmla="*/ 180 h 249"/>
                <a:gd name="T42" fmla="*/ 53 w 142"/>
                <a:gd name="T43" fmla="*/ 177 h 249"/>
                <a:gd name="T44" fmla="*/ 40 w 142"/>
                <a:gd name="T45" fmla="*/ 208 h 249"/>
                <a:gd name="T46" fmla="*/ 15 w 142"/>
                <a:gd name="T47" fmla="*/ 236 h 249"/>
                <a:gd name="T48" fmla="*/ 0 w 142"/>
                <a:gd name="T49" fmla="*/ 248 h 249"/>
                <a:gd name="T50" fmla="*/ 14 w 142"/>
                <a:gd name="T51" fmla="*/ 245 h 249"/>
                <a:gd name="T52" fmla="*/ 39 w 142"/>
                <a:gd name="T53" fmla="*/ 223 h 249"/>
                <a:gd name="T54" fmla="*/ 62 w 142"/>
                <a:gd name="T55" fmla="*/ 184 h 249"/>
                <a:gd name="T56" fmla="*/ 86 w 142"/>
                <a:gd name="T57" fmla="*/ 180 h 249"/>
                <a:gd name="T58" fmla="*/ 89 w 142"/>
                <a:gd name="T59" fmla="*/ 208 h 249"/>
                <a:gd name="T60" fmla="*/ 95 w 142"/>
                <a:gd name="T61" fmla="*/ 211 h 249"/>
                <a:gd name="T62" fmla="*/ 101 w 142"/>
                <a:gd name="T63" fmla="*/ 198 h 249"/>
                <a:gd name="T64" fmla="*/ 89 w 142"/>
                <a:gd name="T65" fmla="*/ 171 h 249"/>
                <a:gd name="T66" fmla="*/ 81 w 142"/>
                <a:gd name="T67" fmla="*/ 147 h 249"/>
                <a:gd name="T68" fmla="*/ 86 w 142"/>
                <a:gd name="T69" fmla="*/ 112 h 249"/>
                <a:gd name="T70" fmla="*/ 93 w 142"/>
                <a:gd name="T71" fmla="*/ 109 h 249"/>
                <a:gd name="T72" fmla="*/ 117 w 142"/>
                <a:gd name="T73" fmla="*/ 125 h 249"/>
                <a:gd name="T74" fmla="*/ 129 w 142"/>
                <a:gd name="T75" fmla="*/ 159 h 249"/>
                <a:gd name="T76" fmla="*/ 133 w 142"/>
                <a:gd name="T77" fmla="*/ 152 h 249"/>
                <a:gd name="T78" fmla="*/ 129 w 142"/>
                <a:gd name="T79" fmla="*/ 128 h 249"/>
                <a:gd name="T80" fmla="*/ 110 w 142"/>
                <a:gd name="T81" fmla="*/ 103 h 249"/>
                <a:gd name="T82" fmla="*/ 92 w 142"/>
                <a:gd name="T83" fmla="*/ 85 h 249"/>
                <a:gd name="T84" fmla="*/ 98 w 142"/>
                <a:gd name="T85" fmla="*/ 60 h 249"/>
                <a:gd name="T86" fmla="*/ 132 w 142"/>
                <a:gd name="T87" fmla="*/ 77 h 249"/>
                <a:gd name="T88" fmla="*/ 141 w 142"/>
                <a:gd name="T89" fmla="*/ 97 h 249"/>
                <a:gd name="T90" fmla="*/ 138 w 142"/>
                <a:gd name="T91" fmla="*/ 75 h 249"/>
                <a:gd name="T92" fmla="*/ 105 w 142"/>
                <a:gd name="T93" fmla="*/ 45 h 249"/>
                <a:gd name="T94" fmla="*/ 105 w 142"/>
                <a:gd name="T95" fmla="*/ 14 h 249"/>
                <a:gd name="T96" fmla="*/ 99 w 142"/>
                <a:gd name="T97" fmla="*/ 0 h 2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2"/>
                <a:gd name="T148" fmla="*/ 0 h 249"/>
                <a:gd name="T149" fmla="*/ 142 w 142"/>
                <a:gd name="T150" fmla="*/ 249 h 2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2" h="249">
                  <a:moveTo>
                    <a:pt x="95" y="11"/>
                  </a:moveTo>
                  <a:lnTo>
                    <a:pt x="95" y="22"/>
                  </a:lnTo>
                  <a:lnTo>
                    <a:pt x="93" y="31"/>
                  </a:lnTo>
                  <a:lnTo>
                    <a:pt x="90" y="37"/>
                  </a:lnTo>
                  <a:lnTo>
                    <a:pt x="86" y="41"/>
                  </a:lnTo>
                  <a:lnTo>
                    <a:pt x="79" y="45"/>
                  </a:lnTo>
                  <a:lnTo>
                    <a:pt x="68" y="50"/>
                  </a:lnTo>
                  <a:lnTo>
                    <a:pt x="58" y="56"/>
                  </a:lnTo>
                  <a:lnTo>
                    <a:pt x="46" y="62"/>
                  </a:lnTo>
                  <a:lnTo>
                    <a:pt x="34" y="68"/>
                  </a:lnTo>
                  <a:lnTo>
                    <a:pt x="25" y="74"/>
                  </a:lnTo>
                  <a:lnTo>
                    <a:pt x="18" y="81"/>
                  </a:lnTo>
                  <a:lnTo>
                    <a:pt x="15" y="87"/>
                  </a:lnTo>
                  <a:lnTo>
                    <a:pt x="15" y="91"/>
                  </a:lnTo>
                  <a:lnTo>
                    <a:pt x="17" y="93"/>
                  </a:lnTo>
                  <a:lnTo>
                    <a:pt x="18" y="91"/>
                  </a:lnTo>
                  <a:lnTo>
                    <a:pt x="22" y="88"/>
                  </a:lnTo>
                  <a:lnTo>
                    <a:pt x="27" y="84"/>
                  </a:lnTo>
                  <a:lnTo>
                    <a:pt x="33" y="78"/>
                  </a:lnTo>
                  <a:lnTo>
                    <a:pt x="40" y="74"/>
                  </a:lnTo>
                  <a:lnTo>
                    <a:pt x="48" y="71"/>
                  </a:lnTo>
                  <a:lnTo>
                    <a:pt x="55" y="66"/>
                  </a:lnTo>
                  <a:lnTo>
                    <a:pt x="64" y="65"/>
                  </a:lnTo>
                  <a:lnTo>
                    <a:pt x="73" y="62"/>
                  </a:lnTo>
                  <a:lnTo>
                    <a:pt x="80" y="62"/>
                  </a:lnTo>
                  <a:lnTo>
                    <a:pt x="79" y="75"/>
                  </a:lnTo>
                  <a:lnTo>
                    <a:pt x="76" y="87"/>
                  </a:lnTo>
                  <a:lnTo>
                    <a:pt x="71" y="96"/>
                  </a:lnTo>
                  <a:lnTo>
                    <a:pt x="68" y="103"/>
                  </a:lnTo>
                  <a:lnTo>
                    <a:pt x="58" y="105"/>
                  </a:lnTo>
                  <a:lnTo>
                    <a:pt x="46" y="109"/>
                  </a:lnTo>
                  <a:lnTo>
                    <a:pt x="37" y="112"/>
                  </a:lnTo>
                  <a:lnTo>
                    <a:pt x="28" y="118"/>
                  </a:lnTo>
                  <a:lnTo>
                    <a:pt x="19" y="124"/>
                  </a:lnTo>
                  <a:lnTo>
                    <a:pt x="14" y="130"/>
                  </a:lnTo>
                  <a:lnTo>
                    <a:pt x="11" y="137"/>
                  </a:lnTo>
                  <a:lnTo>
                    <a:pt x="9" y="145"/>
                  </a:lnTo>
                  <a:lnTo>
                    <a:pt x="9" y="149"/>
                  </a:lnTo>
                  <a:lnTo>
                    <a:pt x="11" y="150"/>
                  </a:lnTo>
                  <a:lnTo>
                    <a:pt x="14" y="147"/>
                  </a:lnTo>
                  <a:lnTo>
                    <a:pt x="15" y="143"/>
                  </a:lnTo>
                  <a:lnTo>
                    <a:pt x="18" y="139"/>
                  </a:lnTo>
                  <a:lnTo>
                    <a:pt x="22" y="134"/>
                  </a:lnTo>
                  <a:lnTo>
                    <a:pt x="30" y="130"/>
                  </a:lnTo>
                  <a:lnTo>
                    <a:pt x="37" y="125"/>
                  </a:lnTo>
                  <a:lnTo>
                    <a:pt x="46" y="121"/>
                  </a:lnTo>
                  <a:lnTo>
                    <a:pt x="55" y="118"/>
                  </a:lnTo>
                  <a:lnTo>
                    <a:pt x="62" y="116"/>
                  </a:lnTo>
                  <a:lnTo>
                    <a:pt x="70" y="115"/>
                  </a:lnTo>
                  <a:lnTo>
                    <a:pt x="70" y="130"/>
                  </a:lnTo>
                  <a:lnTo>
                    <a:pt x="67" y="142"/>
                  </a:lnTo>
                  <a:lnTo>
                    <a:pt x="64" y="152"/>
                  </a:lnTo>
                  <a:lnTo>
                    <a:pt x="59" y="159"/>
                  </a:lnTo>
                  <a:lnTo>
                    <a:pt x="50" y="162"/>
                  </a:lnTo>
                  <a:lnTo>
                    <a:pt x="42" y="165"/>
                  </a:lnTo>
                  <a:lnTo>
                    <a:pt x="34" y="170"/>
                  </a:lnTo>
                  <a:lnTo>
                    <a:pt x="27" y="174"/>
                  </a:lnTo>
                  <a:lnTo>
                    <a:pt x="21" y="180"/>
                  </a:lnTo>
                  <a:lnTo>
                    <a:pt x="17" y="186"/>
                  </a:lnTo>
                  <a:lnTo>
                    <a:pt x="14" y="193"/>
                  </a:lnTo>
                  <a:lnTo>
                    <a:pt x="12" y="201"/>
                  </a:lnTo>
                  <a:lnTo>
                    <a:pt x="22" y="190"/>
                  </a:lnTo>
                  <a:lnTo>
                    <a:pt x="34" y="180"/>
                  </a:lnTo>
                  <a:lnTo>
                    <a:pt x="46" y="173"/>
                  </a:lnTo>
                  <a:lnTo>
                    <a:pt x="55" y="170"/>
                  </a:lnTo>
                  <a:lnTo>
                    <a:pt x="53" y="177"/>
                  </a:lnTo>
                  <a:lnTo>
                    <a:pt x="50" y="186"/>
                  </a:lnTo>
                  <a:lnTo>
                    <a:pt x="46" y="196"/>
                  </a:lnTo>
                  <a:lnTo>
                    <a:pt x="40" y="208"/>
                  </a:lnTo>
                  <a:lnTo>
                    <a:pt x="31" y="218"/>
                  </a:lnTo>
                  <a:lnTo>
                    <a:pt x="24" y="229"/>
                  </a:lnTo>
                  <a:lnTo>
                    <a:pt x="15" y="236"/>
                  </a:lnTo>
                  <a:lnTo>
                    <a:pt x="6" y="242"/>
                  </a:lnTo>
                  <a:lnTo>
                    <a:pt x="2" y="245"/>
                  </a:lnTo>
                  <a:lnTo>
                    <a:pt x="0" y="248"/>
                  </a:lnTo>
                  <a:lnTo>
                    <a:pt x="2" y="249"/>
                  </a:lnTo>
                  <a:lnTo>
                    <a:pt x="8" y="248"/>
                  </a:lnTo>
                  <a:lnTo>
                    <a:pt x="14" y="245"/>
                  </a:lnTo>
                  <a:lnTo>
                    <a:pt x="21" y="241"/>
                  </a:lnTo>
                  <a:lnTo>
                    <a:pt x="30" y="233"/>
                  </a:lnTo>
                  <a:lnTo>
                    <a:pt x="39" y="223"/>
                  </a:lnTo>
                  <a:lnTo>
                    <a:pt x="48" y="212"/>
                  </a:lnTo>
                  <a:lnTo>
                    <a:pt x="56" y="199"/>
                  </a:lnTo>
                  <a:lnTo>
                    <a:pt x="62" y="184"/>
                  </a:lnTo>
                  <a:lnTo>
                    <a:pt x="67" y="170"/>
                  </a:lnTo>
                  <a:lnTo>
                    <a:pt x="77" y="173"/>
                  </a:lnTo>
                  <a:lnTo>
                    <a:pt x="86" y="180"/>
                  </a:lnTo>
                  <a:lnTo>
                    <a:pt x="92" y="190"/>
                  </a:lnTo>
                  <a:lnTo>
                    <a:pt x="92" y="199"/>
                  </a:lnTo>
                  <a:lnTo>
                    <a:pt x="89" y="208"/>
                  </a:lnTo>
                  <a:lnTo>
                    <a:pt x="89" y="214"/>
                  </a:lnTo>
                  <a:lnTo>
                    <a:pt x="90" y="215"/>
                  </a:lnTo>
                  <a:lnTo>
                    <a:pt x="95" y="211"/>
                  </a:lnTo>
                  <a:lnTo>
                    <a:pt x="98" y="207"/>
                  </a:lnTo>
                  <a:lnTo>
                    <a:pt x="101" y="202"/>
                  </a:lnTo>
                  <a:lnTo>
                    <a:pt x="101" y="198"/>
                  </a:lnTo>
                  <a:lnTo>
                    <a:pt x="99" y="192"/>
                  </a:lnTo>
                  <a:lnTo>
                    <a:pt x="95" y="181"/>
                  </a:lnTo>
                  <a:lnTo>
                    <a:pt x="89" y="171"/>
                  </a:lnTo>
                  <a:lnTo>
                    <a:pt x="83" y="164"/>
                  </a:lnTo>
                  <a:lnTo>
                    <a:pt x="79" y="159"/>
                  </a:lnTo>
                  <a:lnTo>
                    <a:pt x="81" y="147"/>
                  </a:lnTo>
                  <a:lnTo>
                    <a:pt x="83" y="134"/>
                  </a:lnTo>
                  <a:lnTo>
                    <a:pt x="86" y="121"/>
                  </a:lnTo>
                  <a:lnTo>
                    <a:pt x="86" y="112"/>
                  </a:lnTo>
                  <a:lnTo>
                    <a:pt x="87" y="108"/>
                  </a:lnTo>
                  <a:lnTo>
                    <a:pt x="89" y="108"/>
                  </a:lnTo>
                  <a:lnTo>
                    <a:pt x="93" y="109"/>
                  </a:lnTo>
                  <a:lnTo>
                    <a:pt x="101" y="112"/>
                  </a:lnTo>
                  <a:lnTo>
                    <a:pt x="110" y="118"/>
                  </a:lnTo>
                  <a:lnTo>
                    <a:pt x="117" y="125"/>
                  </a:lnTo>
                  <a:lnTo>
                    <a:pt x="124" y="137"/>
                  </a:lnTo>
                  <a:lnTo>
                    <a:pt x="127" y="153"/>
                  </a:lnTo>
                  <a:lnTo>
                    <a:pt x="129" y="159"/>
                  </a:lnTo>
                  <a:lnTo>
                    <a:pt x="130" y="161"/>
                  </a:lnTo>
                  <a:lnTo>
                    <a:pt x="133" y="159"/>
                  </a:lnTo>
                  <a:lnTo>
                    <a:pt x="133" y="152"/>
                  </a:lnTo>
                  <a:lnTo>
                    <a:pt x="133" y="146"/>
                  </a:lnTo>
                  <a:lnTo>
                    <a:pt x="132" y="139"/>
                  </a:lnTo>
                  <a:lnTo>
                    <a:pt x="129" y="128"/>
                  </a:lnTo>
                  <a:lnTo>
                    <a:pt x="124" y="119"/>
                  </a:lnTo>
                  <a:lnTo>
                    <a:pt x="118" y="111"/>
                  </a:lnTo>
                  <a:lnTo>
                    <a:pt x="110" y="103"/>
                  </a:lnTo>
                  <a:lnTo>
                    <a:pt x="101" y="96"/>
                  </a:lnTo>
                  <a:lnTo>
                    <a:pt x="89" y="93"/>
                  </a:lnTo>
                  <a:lnTo>
                    <a:pt x="92" y="85"/>
                  </a:lnTo>
                  <a:lnTo>
                    <a:pt x="95" y="75"/>
                  </a:lnTo>
                  <a:lnTo>
                    <a:pt x="98" y="66"/>
                  </a:lnTo>
                  <a:lnTo>
                    <a:pt x="98" y="60"/>
                  </a:lnTo>
                  <a:lnTo>
                    <a:pt x="110" y="63"/>
                  </a:lnTo>
                  <a:lnTo>
                    <a:pt x="123" y="68"/>
                  </a:lnTo>
                  <a:lnTo>
                    <a:pt x="132" y="77"/>
                  </a:lnTo>
                  <a:lnTo>
                    <a:pt x="138" y="90"/>
                  </a:lnTo>
                  <a:lnTo>
                    <a:pt x="139" y="96"/>
                  </a:lnTo>
                  <a:lnTo>
                    <a:pt x="141" y="97"/>
                  </a:lnTo>
                  <a:lnTo>
                    <a:pt x="142" y="94"/>
                  </a:lnTo>
                  <a:lnTo>
                    <a:pt x="142" y="87"/>
                  </a:lnTo>
                  <a:lnTo>
                    <a:pt x="138" y="75"/>
                  </a:lnTo>
                  <a:lnTo>
                    <a:pt x="129" y="62"/>
                  </a:lnTo>
                  <a:lnTo>
                    <a:pt x="117" y="50"/>
                  </a:lnTo>
                  <a:lnTo>
                    <a:pt x="105" y="45"/>
                  </a:lnTo>
                  <a:lnTo>
                    <a:pt x="105" y="34"/>
                  </a:lnTo>
                  <a:lnTo>
                    <a:pt x="105" y="23"/>
                  </a:lnTo>
                  <a:lnTo>
                    <a:pt x="105" y="14"/>
                  </a:lnTo>
                  <a:lnTo>
                    <a:pt x="105" y="6"/>
                  </a:lnTo>
                  <a:lnTo>
                    <a:pt x="102" y="0"/>
                  </a:lnTo>
                  <a:lnTo>
                    <a:pt x="99" y="0"/>
                  </a:lnTo>
                  <a:lnTo>
                    <a:pt x="96" y="6"/>
                  </a:lnTo>
                  <a:lnTo>
                    <a:pt x="95" y="11"/>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53" name="Freeform 307"/>
            <p:cNvSpPr>
              <a:spLocks/>
            </p:cNvSpPr>
            <p:nvPr/>
          </p:nvSpPr>
          <p:spPr bwMode="auto">
            <a:xfrm>
              <a:off x="1054" y="1498"/>
              <a:ext cx="227" cy="129"/>
            </a:xfrm>
            <a:custGeom>
              <a:avLst/>
              <a:gdLst>
                <a:gd name="T0" fmla="*/ 195 w 227"/>
                <a:gd name="T1" fmla="*/ 6 h 129"/>
                <a:gd name="T2" fmla="*/ 175 w 227"/>
                <a:gd name="T3" fmla="*/ 13 h 129"/>
                <a:gd name="T4" fmla="*/ 153 w 227"/>
                <a:gd name="T5" fmla="*/ 24 h 129"/>
                <a:gd name="T6" fmla="*/ 137 w 227"/>
                <a:gd name="T7" fmla="*/ 31 h 129"/>
                <a:gd name="T8" fmla="*/ 130 w 227"/>
                <a:gd name="T9" fmla="*/ 31 h 129"/>
                <a:gd name="T10" fmla="*/ 116 w 227"/>
                <a:gd name="T11" fmla="*/ 25 h 129"/>
                <a:gd name="T12" fmla="*/ 100 w 227"/>
                <a:gd name="T13" fmla="*/ 22 h 129"/>
                <a:gd name="T14" fmla="*/ 85 w 227"/>
                <a:gd name="T15" fmla="*/ 22 h 129"/>
                <a:gd name="T16" fmla="*/ 74 w 227"/>
                <a:gd name="T17" fmla="*/ 27 h 129"/>
                <a:gd name="T18" fmla="*/ 78 w 227"/>
                <a:gd name="T19" fmla="*/ 28 h 129"/>
                <a:gd name="T20" fmla="*/ 93 w 227"/>
                <a:gd name="T21" fmla="*/ 30 h 129"/>
                <a:gd name="T22" fmla="*/ 116 w 227"/>
                <a:gd name="T23" fmla="*/ 40 h 129"/>
                <a:gd name="T24" fmla="*/ 119 w 227"/>
                <a:gd name="T25" fmla="*/ 50 h 129"/>
                <a:gd name="T26" fmla="*/ 106 w 227"/>
                <a:gd name="T27" fmla="*/ 62 h 129"/>
                <a:gd name="T28" fmla="*/ 93 w 227"/>
                <a:gd name="T29" fmla="*/ 64 h 129"/>
                <a:gd name="T30" fmla="*/ 74 w 227"/>
                <a:gd name="T31" fmla="*/ 61 h 129"/>
                <a:gd name="T32" fmla="*/ 53 w 227"/>
                <a:gd name="T33" fmla="*/ 58 h 129"/>
                <a:gd name="T34" fmla="*/ 37 w 227"/>
                <a:gd name="T35" fmla="*/ 59 h 129"/>
                <a:gd name="T36" fmla="*/ 37 w 227"/>
                <a:gd name="T37" fmla="*/ 61 h 129"/>
                <a:gd name="T38" fmla="*/ 50 w 227"/>
                <a:gd name="T39" fmla="*/ 64 h 129"/>
                <a:gd name="T40" fmla="*/ 65 w 227"/>
                <a:gd name="T41" fmla="*/ 67 h 129"/>
                <a:gd name="T42" fmla="*/ 78 w 227"/>
                <a:gd name="T43" fmla="*/ 71 h 129"/>
                <a:gd name="T44" fmla="*/ 77 w 227"/>
                <a:gd name="T45" fmla="*/ 81 h 129"/>
                <a:gd name="T46" fmla="*/ 57 w 227"/>
                <a:gd name="T47" fmla="*/ 93 h 129"/>
                <a:gd name="T48" fmla="*/ 37 w 227"/>
                <a:gd name="T49" fmla="*/ 101 h 129"/>
                <a:gd name="T50" fmla="*/ 16 w 227"/>
                <a:gd name="T51" fmla="*/ 103 h 129"/>
                <a:gd name="T52" fmla="*/ 3 w 227"/>
                <a:gd name="T53" fmla="*/ 103 h 129"/>
                <a:gd name="T54" fmla="*/ 1 w 227"/>
                <a:gd name="T55" fmla="*/ 106 h 129"/>
                <a:gd name="T56" fmla="*/ 15 w 227"/>
                <a:gd name="T57" fmla="*/ 108 h 129"/>
                <a:gd name="T58" fmla="*/ 35 w 227"/>
                <a:gd name="T59" fmla="*/ 106 h 129"/>
                <a:gd name="T60" fmla="*/ 60 w 227"/>
                <a:gd name="T61" fmla="*/ 102 h 129"/>
                <a:gd name="T62" fmla="*/ 84 w 227"/>
                <a:gd name="T63" fmla="*/ 92 h 129"/>
                <a:gd name="T64" fmla="*/ 100 w 227"/>
                <a:gd name="T65" fmla="*/ 93 h 129"/>
                <a:gd name="T66" fmla="*/ 99 w 227"/>
                <a:gd name="T67" fmla="*/ 114 h 129"/>
                <a:gd name="T68" fmla="*/ 90 w 227"/>
                <a:gd name="T69" fmla="*/ 127 h 129"/>
                <a:gd name="T70" fmla="*/ 94 w 227"/>
                <a:gd name="T71" fmla="*/ 129 h 129"/>
                <a:gd name="T72" fmla="*/ 105 w 227"/>
                <a:gd name="T73" fmla="*/ 120 h 129"/>
                <a:gd name="T74" fmla="*/ 110 w 227"/>
                <a:gd name="T75" fmla="*/ 95 h 129"/>
                <a:gd name="T76" fmla="*/ 119 w 227"/>
                <a:gd name="T77" fmla="*/ 71 h 129"/>
                <a:gd name="T78" fmla="*/ 140 w 227"/>
                <a:gd name="T79" fmla="*/ 50 h 129"/>
                <a:gd name="T80" fmla="*/ 158 w 227"/>
                <a:gd name="T81" fmla="*/ 55 h 129"/>
                <a:gd name="T82" fmla="*/ 161 w 227"/>
                <a:gd name="T83" fmla="*/ 81 h 129"/>
                <a:gd name="T84" fmla="*/ 156 w 227"/>
                <a:gd name="T85" fmla="*/ 98 h 129"/>
                <a:gd name="T86" fmla="*/ 161 w 227"/>
                <a:gd name="T87" fmla="*/ 99 h 129"/>
                <a:gd name="T88" fmla="*/ 168 w 227"/>
                <a:gd name="T89" fmla="*/ 84 h 129"/>
                <a:gd name="T90" fmla="*/ 170 w 227"/>
                <a:gd name="T91" fmla="*/ 55 h 129"/>
                <a:gd name="T92" fmla="*/ 170 w 227"/>
                <a:gd name="T93" fmla="*/ 34 h 129"/>
                <a:gd name="T94" fmla="*/ 184 w 227"/>
                <a:gd name="T95" fmla="*/ 24 h 129"/>
                <a:gd name="T96" fmla="*/ 205 w 227"/>
                <a:gd name="T97" fmla="*/ 12 h 129"/>
                <a:gd name="T98" fmla="*/ 221 w 227"/>
                <a:gd name="T99" fmla="*/ 4 h 129"/>
                <a:gd name="T100" fmla="*/ 223 w 227"/>
                <a:gd name="T101" fmla="*/ 0 h 129"/>
                <a:gd name="T102" fmla="*/ 206 w 227"/>
                <a:gd name="T103" fmla="*/ 3 h 12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7"/>
                <a:gd name="T157" fmla="*/ 0 h 129"/>
                <a:gd name="T158" fmla="*/ 227 w 227"/>
                <a:gd name="T159" fmla="*/ 129 h 12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7" h="129">
                  <a:moveTo>
                    <a:pt x="202" y="3"/>
                  </a:moveTo>
                  <a:lnTo>
                    <a:pt x="195" y="6"/>
                  </a:lnTo>
                  <a:lnTo>
                    <a:pt x="186" y="9"/>
                  </a:lnTo>
                  <a:lnTo>
                    <a:pt x="175" y="13"/>
                  </a:lnTo>
                  <a:lnTo>
                    <a:pt x="164" y="18"/>
                  </a:lnTo>
                  <a:lnTo>
                    <a:pt x="153" y="24"/>
                  </a:lnTo>
                  <a:lnTo>
                    <a:pt x="144" y="28"/>
                  </a:lnTo>
                  <a:lnTo>
                    <a:pt x="137" y="31"/>
                  </a:lnTo>
                  <a:lnTo>
                    <a:pt x="134" y="34"/>
                  </a:lnTo>
                  <a:lnTo>
                    <a:pt x="130" y="31"/>
                  </a:lnTo>
                  <a:lnTo>
                    <a:pt x="124" y="27"/>
                  </a:lnTo>
                  <a:lnTo>
                    <a:pt x="116" y="25"/>
                  </a:lnTo>
                  <a:lnTo>
                    <a:pt x="109" y="22"/>
                  </a:lnTo>
                  <a:lnTo>
                    <a:pt x="100" y="22"/>
                  </a:lnTo>
                  <a:lnTo>
                    <a:pt x="93" y="21"/>
                  </a:lnTo>
                  <a:lnTo>
                    <a:pt x="85" y="22"/>
                  </a:lnTo>
                  <a:lnTo>
                    <a:pt x="78" y="24"/>
                  </a:lnTo>
                  <a:lnTo>
                    <a:pt x="74" y="27"/>
                  </a:lnTo>
                  <a:lnTo>
                    <a:pt x="75" y="28"/>
                  </a:lnTo>
                  <a:lnTo>
                    <a:pt x="78" y="28"/>
                  </a:lnTo>
                  <a:lnTo>
                    <a:pt x="84" y="28"/>
                  </a:lnTo>
                  <a:lnTo>
                    <a:pt x="93" y="30"/>
                  </a:lnTo>
                  <a:lnTo>
                    <a:pt x="106" y="34"/>
                  </a:lnTo>
                  <a:lnTo>
                    <a:pt x="116" y="40"/>
                  </a:lnTo>
                  <a:lnTo>
                    <a:pt x="124" y="44"/>
                  </a:lnTo>
                  <a:lnTo>
                    <a:pt x="119" y="50"/>
                  </a:lnTo>
                  <a:lnTo>
                    <a:pt x="113" y="56"/>
                  </a:lnTo>
                  <a:lnTo>
                    <a:pt x="106" y="62"/>
                  </a:lnTo>
                  <a:lnTo>
                    <a:pt x="102" y="65"/>
                  </a:lnTo>
                  <a:lnTo>
                    <a:pt x="93" y="64"/>
                  </a:lnTo>
                  <a:lnTo>
                    <a:pt x="84" y="62"/>
                  </a:lnTo>
                  <a:lnTo>
                    <a:pt x="74" y="61"/>
                  </a:lnTo>
                  <a:lnTo>
                    <a:pt x="63" y="59"/>
                  </a:lnTo>
                  <a:lnTo>
                    <a:pt x="53" y="58"/>
                  </a:lnTo>
                  <a:lnTo>
                    <a:pt x="44" y="58"/>
                  </a:lnTo>
                  <a:lnTo>
                    <a:pt x="37" y="59"/>
                  </a:lnTo>
                  <a:lnTo>
                    <a:pt x="31" y="61"/>
                  </a:lnTo>
                  <a:lnTo>
                    <a:pt x="37" y="61"/>
                  </a:lnTo>
                  <a:lnTo>
                    <a:pt x="43" y="62"/>
                  </a:lnTo>
                  <a:lnTo>
                    <a:pt x="50" y="64"/>
                  </a:lnTo>
                  <a:lnTo>
                    <a:pt x="57" y="65"/>
                  </a:lnTo>
                  <a:lnTo>
                    <a:pt x="65" y="67"/>
                  </a:lnTo>
                  <a:lnTo>
                    <a:pt x="72" y="68"/>
                  </a:lnTo>
                  <a:lnTo>
                    <a:pt x="78" y="71"/>
                  </a:lnTo>
                  <a:lnTo>
                    <a:pt x="84" y="74"/>
                  </a:lnTo>
                  <a:lnTo>
                    <a:pt x="77" y="81"/>
                  </a:lnTo>
                  <a:lnTo>
                    <a:pt x="68" y="87"/>
                  </a:lnTo>
                  <a:lnTo>
                    <a:pt x="57" y="93"/>
                  </a:lnTo>
                  <a:lnTo>
                    <a:pt x="47" y="98"/>
                  </a:lnTo>
                  <a:lnTo>
                    <a:pt x="37" y="101"/>
                  </a:lnTo>
                  <a:lnTo>
                    <a:pt x="25" y="102"/>
                  </a:lnTo>
                  <a:lnTo>
                    <a:pt x="16" y="103"/>
                  </a:lnTo>
                  <a:lnTo>
                    <a:pt x="9" y="103"/>
                  </a:lnTo>
                  <a:lnTo>
                    <a:pt x="3" y="103"/>
                  </a:lnTo>
                  <a:lnTo>
                    <a:pt x="0" y="105"/>
                  </a:lnTo>
                  <a:lnTo>
                    <a:pt x="1" y="106"/>
                  </a:lnTo>
                  <a:lnTo>
                    <a:pt x="7" y="108"/>
                  </a:lnTo>
                  <a:lnTo>
                    <a:pt x="15" y="108"/>
                  </a:lnTo>
                  <a:lnTo>
                    <a:pt x="23" y="108"/>
                  </a:lnTo>
                  <a:lnTo>
                    <a:pt x="35" y="106"/>
                  </a:lnTo>
                  <a:lnTo>
                    <a:pt x="47" y="105"/>
                  </a:lnTo>
                  <a:lnTo>
                    <a:pt x="60" y="102"/>
                  </a:lnTo>
                  <a:lnTo>
                    <a:pt x="72" y="98"/>
                  </a:lnTo>
                  <a:lnTo>
                    <a:pt x="84" y="92"/>
                  </a:lnTo>
                  <a:lnTo>
                    <a:pt x="94" y="84"/>
                  </a:lnTo>
                  <a:lnTo>
                    <a:pt x="100" y="93"/>
                  </a:lnTo>
                  <a:lnTo>
                    <a:pt x="102" y="103"/>
                  </a:lnTo>
                  <a:lnTo>
                    <a:pt x="99" y="114"/>
                  </a:lnTo>
                  <a:lnTo>
                    <a:pt x="93" y="124"/>
                  </a:lnTo>
                  <a:lnTo>
                    <a:pt x="90" y="127"/>
                  </a:lnTo>
                  <a:lnTo>
                    <a:pt x="90" y="129"/>
                  </a:lnTo>
                  <a:lnTo>
                    <a:pt x="94" y="129"/>
                  </a:lnTo>
                  <a:lnTo>
                    <a:pt x="99" y="126"/>
                  </a:lnTo>
                  <a:lnTo>
                    <a:pt x="105" y="120"/>
                  </a:lnTo>
                  <a:lnTo>
                    <a:pt x="109" y="108"/>
                  </a:lnTo>
                  <a:lnTo>
                    <a:pt x="110" y="95"/>
                  </a:lnTo>
                  <a:lnTo>
                    <a:pt x="109" y="81"/>
                  </a:lnTo>
                  <a:lnTo>
                    <a:pt x="119" y="71"/>
                  </a:lnTo>
                  <a:lnTo>
                    <a:pt x="130" y="59"/>
                  </a:lnTo>
                  <a:lnTo>
                    <a:pt x="140" y="50"/>
                  </a:lnTo>
                  <a:lnTo>
                    <a:pt x="152" y="46"/>
                  </a:lnTo>
                  <a:lnTo>
                    <a:pt x="158" y="55"/>
                  </a:lnTo>
                  <a:lnTo>
                    <a:pt x="161" y="67"/>
                  </a:lnTo>
                  <a:lnTo>
                    <a:pt x="161" y="81"/>
                  </a:lnTo>
                  <a:lnTo>
                    <a:pt x="158" y="93"/>
                  </a:lnTo>
                  <a:lnTo>
                    <a:pt x="156" y="98"/>
                  </a:lnTo>
                  <a:lnTo>
                    <a:pt x="158" y="99"/>
                  </a:lnTo>
                  <a:lnTo>
                    <a:pt x="161" y="99"/>
                  </a:lnTo>
                  <a:lnTo>
                    <a:pt x="164" y="95"/>
                  </a:lnTo>
                  <a:lnTo>
                    <a:pt x="168" y="84"/>
                  </a:lnTo>
                  <a:lnTo>
                    <a:pt x="171" y="71"/>
                  </a:lnTo>
                  <a:lnTo>
                    <a:pt x="170" y="55"/>
                  </a:lnTo>
                  <a:lnTo>
                    <a:pt x="165" y="38"/>
                  </a:lnTo>
                  <a:lnTo>
                    <a:pt x="170" y="34"/>
                  </a:lnTo>
                  <a:lnTo>
                    <a:pt x="177" y="30"/>
                  </a:lnTo>
                  <a:lnTo>
                    <a:pt x="184" y="24"/>
                  </a:lnTo>
                  <a:lnTo>
                    <a:pt x="195" y="18"/>
                  </a:lnTo>
                  <a:lnTo>
                    <a:pt x="205" y="12"/>
                  </a:lnTo>
                  <a:lnTo>
                    <a:pt x="214" y="7"/>
                  </a:lnTo>
                  <a:lnTo>
                    <a:pt x="221" y="4"/>
                  </a:lnTo>
                  <a:lnTo>
                    <a:pt x="227" y="1"/>
                  </a:lnTo>
                  <a:lnTo>
                    <a:pt x="223" y="0"/>
                  </a:lnTo>
                  <a:lnTo>
                    <a:pt x="215" y="1"/>
                  </a:lnTo>
                  <a:lnTo>
                    <a:pt x="206" y="3"/>
                  </a:lnTo>
                  <a:lnTo>
                    <a:pt x="202" y="3"/>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54" name="Freeform 308"/>
            <p:cNvSpPr>
              <a:spLocks/>
            </p:cNvSpPr>
            <p:nvPr/>
          </p:nvSpPr>
          <p:spPr bwMode="auto">
            <a:xfrm>
              <a:off x="1370" y="1427"/>
              <a:ext cx="20" cy="22"/>
            </a:xfrm>
            <a:custGeom>
              <a:avLst/>
              <a:gdLst>
                <a:gd name="T0" fmla="*/ 3 w 20"/>
                <a:gd name="T1" fmla="*/ 2 h 22"/>
                <a:gd name="T2" fmla="*/ 9 w 20"/>
                <a:gd name="T3" fmla="*/ 0 h 22"/>
                <a:gd name="T4" fmla="*/ 13 w 20"/>
                <a:gd name="T5" fmla="*/ 0 h 22"/>
                <a:gd name="T6" fmla="*/ 17 w 20"/>
                <a:gd name="T7" fmla="*/ 2 h 22"/>
                <a:gd name="T8" fmla="*/ 19 w 20"/>
                <a:gd name="T9" fmla="*/ 6 h 22"/>
                <a:gd name="T10" fmla="*/ 20 w 20"/>
                <a:gd name="T11" fmla="*/ 10 h 22"/>
                <a:gd name="T12" fmla="*/ 20 w 20"/>
                <a:gd name="T13" fmla="*/ 15 h 22"/>
                <a:gd name="T14" fmla="*/ 19 w 20"/>
                <a:gd name="T15" fmla="*/ 18 h 22"/>
                <a:gd name="T16" fmla="*/ 17 w 20"/>
                <a:gd name="T17" fmla="*/ 21 h 22"/>
                <a:gd name="T18" fmla="*/ 14 w 20"/>
                <a:gd name="T19" fmla="*/ 22 h 22"/>
                <a:gd name="T20" fmla="*/ 12 w 20"/>
                <a:gd name="T21" fmla="*/ 22 h 22"/>
                <a:gd name="T22" fmla="*/ 7 w 20"/>
                <a:gd name="T23" fmla="*/ 21 h 22"/>
                <a:gd name="T24" fmla="*/ 3 w 20"/>
                <a:gd name="T25" fmla="*/ 18 h 22"/>
                <a:gd name="T26" fmla="*/ 1 w 20"/>
                <a:gd name="T27" fmla="*/ 13 h 22"/>
                <a:gd name="T28" fmla="*/ 0 w 20"/>
                <a:gd name="T29" fmla="*/ 7 h 22"/>
                <a:gd name="T30" fmla="*/ 0 w 20"/>
                <a:gd name="T31" fmla="*/ 3 h 22"/>
                <a:gd name="T32" fmla="*/ 3 w 20"/>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2"/>
                <a:gd name="T53" fmla="*/ 20 w 2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2">
                  <a:moveTo>
                    <a:pt x="3" y="2"/>
                  </a:moveTo>
                  <a:lnTo>
                    <a:pt x="9" y="0"/>
                  </a:lnTo>
                  <a:lnTo>
                    <a:pt x="13" y="0"/>
                  </a:lnTo>
                  <a:lnTo>
                    <a:pt x="17" y="2"/>
                  </a:lnTo>
                  <a:lnTo>
                    <a:pt x="19" y="6"/>
                  </a:lnTo>
                  <a:lnTo>
                    <a:pt x="20" y="10"/>
                  </a:lnTo>
                  <a:lnTo>
                    <a:pt x="20" y="15"/>
                  </a:lnTo>
                  <a:lnTo>
                    <a:pt x="19" y="18"/>
                  </a:lnTo>
                  <a:lnTo>
                    <a:pt x="17" y="21"/>
                  </a:lnTo>
                  <a:lnTo>
                    <a:pt x="14" y="22"/>
                  </a:lnTo>
                  <a:lnTo>
                    <a:pt x="12" y="22"/>
                  </a:lnTo>
                  <a:lnTo>
                    <a:pt x="7" y="21"/>
                  </a:lnTo>
                  <a:lnTo>
                    <a:pt x="3" y="18"/>
                  </a:lnTo>
                  <a:lnTo>
                    <a:pt x="1" y="13"/>
                  </a:lnTo>
                  <a:lnTo>
                    <a:pt x="0" y="7"/>
                  </a:lnTo>
                  <a:lnTo>
                    <a:pt x="0" y="3"/>
                  </a:lnTo>
                  <a:lnTo>
                    <a:pt x="3" y="2"/>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55" name="Freeform 309"/>
            <p:cNvSpPr>
              <a:spLocks/>
            </p:cNvSpPr>
            <p:nvPr/>
          </p:nvSpPr>
          <p:spPr bwMode="auto">
            <a:xfrm>
              <a:off x="1365" y="1479"/>
              <a:ext cx="18" cy="15"/>
            </a:xfrm>
            <a:custGeom>
              <a:avLst/>
              <a:gdLst>
                <a:gd name="T0" fmla="*/ 2 w 18"/>
                <a:gd name="T1" fmla="*/ 1 h 15"/>
                <a:gd name="T2" fmla="*/ 6 w 18"/>
                <a:gd name="T3" fmla="*/ 0 h 15"/>
                <a:gd name="T4" fmla="*/ 9 w 18"/>
                <a:gd name="T5" fmla="*/ 0 h 15"/>
                <a:gd name="T6" fmla="*/ 14 w 18"/>
                <a:gd name="T7" fmla="*/ 1 h 15"/>
                <a:gd name="T8" fmla="*/ 17 w 18"/>
                <a:gd name="T9" fmla="*/ 3 h 15"/>
                <a:gd name="T10" fmla="*/ 18 w 18"/>
                <a:gd name="T11" fmla="*/ 6 h 15"/>
                <a:gd name="T12" fmla="*/ 18 w 18"/>
                <a:gd name="T13" fmla="*/ 7 h 15"/>
                <a:gd name="T14" fmla="*/ 17 w 18"/>
                <a:gd name="T15" fmla="*/ 10 h 15"/>
                <a:gd name="T16" fmla="*/ 15 w 18"/>
                <a:gd name="T17" fmla="*/ 13 h 15"/>
                <a:gd name="T18" fmla="*/ 12 w 18"/>
                <a:gd name="T19" fmla="*/ 15 h 15"/>
                <a:gd name="T20" fmla="*/ 8 w 18"/>
                <a:gd name="T21" fmla="*/ 15 h 15"/>
                <a:gd name="T22" fmla="*/ 3 w 18"/>
                <a:gd name="T23" fmla="*/ 13 h 15"/>
                <a:gd name="T24" fmla="*/ 2 w 18"/>
                <a:gd name="T25" fmla="*/ 12 h 15"/>
                <a:gd name="T26" fmla="*/ 2 w 18"/>
                <a:gd name="T27" fmla="*/ 10 h 15"/>
                <a:gd name="T28" fmla="*/ 0 w 18"/>
                <a:gd name="T29" fmla="*/ 9 h 15"/>
                <a:gd name="T30" fmla="*/ 0 w 18"/>
                <a:gd name="T31" fmla="*/ 4 h 15"/>
                <a:gd name="T32" fmla="*/ 2 w 18"/>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5"/>
                <a:gd name="T53" fmla="*/ 18 w 18"/>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5">
                  <a:moveTo>
                    <a:pt x="2" y="1"/>
                  </a:moveTo>
                  <a:lnTo>
                    <a:pt x="6" y="0"/>
                  </a:lnTo>
                  <a:lnTo>
                    <a:pt x="9" y="0"/>
                  </a:lnTo>
                  <a:lnTo>
                    <a:pt x="14" y="1"/>
                  </a:lnTo>
                  <a:lnTo>
                    <a:pt x="17" y="3"/>
                  </a:lnTo>
                  <a:lnTo>
                    <a:pt x="18" y="6"/>
                  </a:lnTo>
                  <a:lnTo>
                    <a:pt x="18" y="7"/>
                  </a:lnTo>
                  <a:lnTo>
                    <a:pt x="17" y="10"/>
                  </a:lnTo>
                  <a:lnTo>
                    <a:pt x="15" y="13"/>
                  </a:lnTo>
                  <a:lnTo>
                    <a:pt x="12" y="15"/>
                  </a:lnTo>
                  <a:lnTo>
                    <a:pt x="8" y="15"/>
                  </a:lnTo>
                  <a:lnTo>
                    <a:pt x="3" y="13"/>
                  </a:lnTo>
                  <a:lnTo>
                    <a:pt x="2" y="12"/>
                  </a:lnTo>
                  <a:lnTo>
                    <a:pt x="2" y="10"/>
                  </a:lnTo>
                  <a:lnTo>
                    <a:pt x="0" y="9"/>
                  </a:lnTo>
                  <a:lnTo>
                    <a:pt x="0" y="4"/>
                  </a:lnTo>
                  <a:lnTo>
                    <a:pt x="2"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56" name="Freeform 310"/>
            <p:cNvSpPr>
              <a:spLocks/>
            </p:cNvSpPr>
            <p:nvPr/>
          </p:nvSpPr>
          <p:spPr bwMode="auto">
            <a:xfrm>
              <a:off x="1404" y="1514"/>
              <a:ext cx="23" cy="22"/>
            </a:xfrm>
            <a:custGeom>
              <a:avLst/>
              <a:gdLst>
                <a:gd name="T0" fmla="*/ 3 w 23"/>
                <a:gd name="T1" fmla="*/ 6 h 22"/>
                <a:gd name="T2" fmla="*/ 7 w 23"/>
                <a:gd name="T3" fmla="*/ 2 h 22"/>
                <a:gd name="T4" fmla="*/ 11 w 23"/>
                <a:gd name="T5" fmla="*/ 0 h 22"/>
                <a:gd name="T6" fmla="*/ 14 w 23"/>
                <a:gd name="T7" fmla="*/ 0 h 22"/>
                <a:gd name="T8" fmla="*/ 19 w 23"/>
                <a:gd name="T9" fmla="*/ 3 h 22"/>
                <a:gd name="T10" fmla="*/ 22 w 23"/>
                <a:gd name="T11" fmla="*/ 6 h 22"/>
                <a:gd name="T12" fmla="*/ 23 w 23"/>
                <a:gd name="T13" fmla="*/ 11 h 22"/>
                <a:gd name="T14" fmla="*/ 23 w 23"/>
                <a:gd name="T15" fmla="*/ 15 h 22"/>
                <a:gd name="T16" fmla="*/ 20 w 23"/>
                <a:gd name="T17" fmla="*/ 18 h 22"/>
                <a:gd name="T18" fmla="*/ 17 w 23"/>
                <a:gd name="T19" fmla="*/ 21 h 22"/>
                <a:gd name="T20" fmla="*/ 13 w 23"/>
                <a:gd name="T21" fmla="*/ 22 h 22"/>
                <a:gd name="T22" fmla="*/ 7 w 23"/>
                <a:gd name="T23" fmla="*/ 22 h 22"/>
                <a:gd name="T24" fmla="*/ 4 w 23"/>
                <a:gd name="T25" fmla="*/ 21 h 22"/>
                <a:gd name="T26" fmla="*/ 1 w 23"/>
                <a:gd name="T27" fmla="*/ 17 h 22"/>
                <a:gd name="T28" fmla="*/ 0 w 23"/>
                <a:gd name="T29" fmla="*/ 14 h 22"/>
                <a:gd name="T30" fmla="*/ 0 w 23"/>
                <a:gd name="T31" fmla="*/ 9 h 22"/>
                <a:gd name="T32" fmla="*/ 3 w 23"/>
                <a:gd name="T33" fmla="*/ 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2"/>
                <a:gd name="T53" fmla="*/ 23 w 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2">
                  <a:moveTo>
                    <a:pt x="3" y="6"/>
                  </a:moveTo>
                  <a:lnTo>
                    <a:pt x="7" y="2"/>
                  </a:lnTo>
                  <a:lnTo>
                    <a:pt x="11" y="0"/>
                  </a:lnTo>
                  <a:lnTo>
                    <a:pt x="14" y="0"/>
                  </a:lnTo>
                  <a:lnTo>
                    <a:pt x="19" y="3"/>
                  </a:lnTo>
                  <a:lnTo>
                    <a:pt x="22" y="6"/>
                  </a:lnTo>
                  <a:lnTo>
                    <a:pt x="23" y="11"/>
                  </a:lnTo>
                  <a:lnTo>
                    <a:pt x="23" y="15"/>
                  </a:lnTo>
                  <a:lnTo>
                    <a:pt x="20" y="18"/>
                  </a:lnTo>
                  <a:lnTo>
                    <a:pt x="17" y="21"/>
                  </a:lnTo>
                  <a:lnTo>
                    <a:pt x="13" y="22"/>
                  </a:lnTo>
                  <a:lnTo>
                    <a:pt x="7" y="22"/>
                  </a:lnTo>
                  <a:lnTo>
                    <a:pt x="4" y="21"/>
                  </a:lnTo>
                  <a:lnTo>
                    <a:pt x="1" y="17"/>
                  </a:lnTo>
                  <a:lnTo>
                    <a:pt x="0" y="14"/>
                  </a:lnTo>
                  <a:lnTo>
                    <a:pt x="0" y="9"/>
                  </a:lnTo>
                  <a:lnTo>
                    <a:pt x="3" y="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57" name="Freeform 311"/>
            <p:cNvSpPr>
              <a:spLocks/>
            </p:cNvSpPr>
            <p:nvPr/>
          </p:nvSpPr>
          <p:spPr bwMode="auto">
            <a:xfrm>
              <a:off x="1317" y="1505"/>
              <a:ext cx="26" cy="26"/>
            </a:xfrm>
            <a:custGeom>
              <a:avLst/>
              <a:gdLst>
                <a:gd name="T0" fmla="*/ 13 w 26"/>
                <a:gd name="T1" fmla="*/ 0 h 26"/>
                <a:gd name="T2" fmla="*/ 19 w 26"/>
                <a:gd name="T3" fmla="*/ 2 h 26"/>
                <a:gd name="T4" fmla="*/ 23 w 26"/>
                <a:gd name="T5" fmla="*/ 3 h 26"/>
                <a:gd name="T6" fmla="*/ 26 w 26"/>
                <a:gd name="T7" fmla="*/ 8 h 26"/>
                <a:gd name="T8" fmla="*/ 26 w 26"/>
                <a:gd name="T9" fmla="*/ 12 h 26"/>
                <a:gd name="T10" fmla="*/ 25 w 26"/>
                <a:gd name="T11" fmla="*/ 18 h 26"/>
                <a:gd name="T12" fmla="*/ 23 w 26"/>
                <a:gd name="T13" fmla="*/ 23 h 26"/>
                <a:gd name="T14" fmla="*/ 19 w 26"/>
                <a:gd name="T15" fmla="*/ 26 h 26"/>
                <a:gd name="T16" fmla="*/ 14 w 26"/>
                <a:gd name="T17" fmla="*/ 26 h 26"/>
                <a:gd name="T18" fmla="*/ 8 w 26"/>
                <a:gd name="T19" fmla="*/ 24 h 26"/>
                <a:gd name="T20" fmla="*/ 4 w 26"/>
                <a:gd name="T21" fmla="*/ 23 h 26"/>
                <a:gd name="T22" fmla="*/ 1 w 26"/>
                <a:gd name="T23" fmla="*/ 20 h 26"/>
                <a:gd name="T24" fmla="*/ 0 w 26"/>
                <a:gd name="T25" fmla="*/ 15 h 26"/>
                <a:gd name="T26" fmla="*/ 1 w 26"/>
                <a:gd name="T27" fmla="*/ 11 h 26"/>
                <a:gd name="T28" fmla="*/ 3 w 26"/>
                <a:gd name="T29" fmla="*/ 5 h 26"/>
                <a:gd name="T30" fmla="*/ 7 w 26"/>
                <a:gd name="T31" fmla="*/ 2 h 26"/>
                <a:gd name="T32" fmla="*/ 13 w 26"/>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13" y="0"/>
                  </a:moveTo>
                  <a:lnTo>
                    <a:pt x="19" y="2"/>
                  </a:lnTo>
                  <a:lnTo>
                    <a:pt x="23" y="3"/>
                  </a:lnTo>
                  <a:lnTo>
                    <a:pt x="26" y="8"/>
                  </a:lnTo>
                  <a:lnTo>
                    <a:pt x="26" y="12"/>
                  </a:lnTo>
                  <a:lnTo>
                    <a:pt x="25" y="18"/>
                  </a:lnTo>
                  <a:lnTo>
                    <a:pt x="23" y="23"/>
                  </a:lnTo>
                  <a:lnTo>
                    <a:pt x="19" y="26"/>
                  </a:lnTo>
                  <a:lnTo>
                    <a:pt x="14" y="26"/>
                  </a:lnTo>
                  <a:lnTo>
                    <a:pt x="8" y="24"/>
                  </a:lnTo>
                  <a:lnTo>
                    <a:pt x="4" y="23"/>
                  </a:lnTo>
                  <a:lnTo>
                    <a:pt x="1" y="20"/>
                  </a:lnTo>
                  <a:lnTo>
                    <a:pt x="0" y="15"/>
                  </a:lnTo>
                  <a:lnTo>
                    <a:pt x="1" y="11"/>
                  </a:lnTo>
                  <a:lnTo>
                    <a:pt x="3" y="5"/>
                  </a:lnTo>
                  <a:lnTo>
                    <a:pt x="7" y="2"/>
                  </a:lnTo>
                  <a:lnTo>
                    <a:pt x="13" y="0"/>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58" name="Freeform 312"/>
            <p:cNvSpPr>
              <a:spLocks/>
            </p:cNvSpPr>
            <p:nvPr/>
          </p:nvSpPr>
          <p:spPr bwMode="auto">
            <a:xfrm>
              <a:off x="1303" y="1451"/>
              <a:ext cx="27" cy="23"/>
            </a:xfrm>
            <a:custGeom>
              <a:avLst/>
              <a:gdLst>
                <a:gd name="T0" fmla="*/ 0 w 27"/>
                <a:gd name="T1" fmla="*/ 13 h 23"/>
                <a:gd name="T2" fmla="*/ 0 w 27"/>
                <a:gd name="T3" fmla="*/ 7 h 23"/>
                <a:gd name="T4" fmla="*/ 3 w 27"/>
                <a:gd name="T5" fmla="*/ 3 h 23"/>
                <a:gd name="T6" fmla="*/ 8 w 27"/>
                <a:gd name="T7" fmla="*/ 1 h 23"/>
                <a:gd name="T8" fmla="*/ 14 w 27"/>
                <a:gd name="T9" fmla="*/ 0 h 23"/>
                <a:gd name="T10" fmla="*/ 18 w 27"/>
                <a:gd name="T11" fmla="*/ 0 h 23"/>
                <a:gd name="T12" fmla="*/ 22 w 27"/>
                <a:gd name="T13" fmla="*/ 1 h 23"/>
                <a:gd name="T14" fmla="*/ 25 w 27"/>
                <a:gd name="T15" fmla="*/ 4 h 23"/>
                <a:gd name="T16" fmla="*/ 27 w 27"/>
                <a:gd name="T17" fmla="*/ 7 h 23"/>
                <a:gd name="T18" fmla="*/ 27 w 27"/>
                <a:gd name="T19" fmla="*/ 12 h 23"/>
                <a:gd name="T20" fmla="*/ 25 w 27"/>
                <a:gd name="T21" fmla="*/ 16 h 23"/>
                <a:gd name="T22" fmla="*/ 22 w 27"/>
                <a:gd name="T23" fmla="*/ 20 h 23"/>
                <a:gd name="T24" fmla="*/ 18 w 27"/>
                <a:gd name="T25" fmla="*/ 23 h 23"/>
                <a:gd name="T26" fmla="*/ 14 w 27"/>
                <a:gd name="T27" fmla="*/ 23 h 23"/>
                <a:gd name="T28" fmla="*/ 8 w 27"/>
                <a:gd name="T29" fmla="*/ 22 h 23"/>
                <a:gd name="T30" fmla="*/ 3 w 27"/>
                <a:gd name="T31" fmla="*/ 17 h 23"/>
                <a:gd name="T32" fmla="*/ 0 w 27"/>
                <a:gd name="T33" fmla="*/ 1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3"/>
                <a:gd name="T53" fmla="*/ 27 w 27"/>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3">
                  <a:moveTo>
                    <a:pt x="0" y="13"/>
                  </a:moveTo>
                  <a:lnTo>
                    <a:pt x="0" y="7"/>
                  </a:lnTo>
                  <a:lnTo>
                    <a:pt x="3" y="3"/>
                  </a:lnTo>
                  <a:lnTo>
                    <a:pt x="8" y="1"/>
                  </a:lnTo>
                  <a:lnTo>
                    <a:pt x="14" y="0"/>
                  </a:lnTo>
                  <a:lnTo>
                    <a:pt x="18" y="0"/>
                  </a:lnTo>
                  <a:lnTo>
                    <a:pt x="22" y="1"/>
                  </a:lnTo>
                  <a:lnTo>
                    <a:pt x="25" y="4"/>
                  </a:lnTo>
                  <a:lnTo>
                    <a:pt x="27" y="7"/>
                  </a:lnTo>
                  <a:lnTo>
                    <a:pt x="27" y="12"/>
                  </a:lnTo>
                  <a:lnTo>
                    <a:pt x="25" y="16"/>
                  </a:lnTo>
                  <a:lnTo>
                    <a:pt x="22" y="20"/>
                  </a:lnTo>
                  <a:lnTo>
                    <a:pt x="18" y="23"/>
                  </a:lnTo>
                  <a:lnTo>
                    <a:pt x="14" y="23"/>
                  </a:lnTo>
                  <a:lnTo>
                    <a:pt x="8" y="22"/>
                  </a:lnTo>
                  <a:lnTo>
                    <a:pt x="3" y="17"/>
                  </a:lnTo>
                  <a:lnTo>
                    <a:pt x="0" y="13"/>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59" name="Freeform 313"/>
            <p:cNvSpPr>
              <a:spLocks/>
            </p:cNvSpPr>
            <p:nvPr/>
          </p:nvSpPr>
          <p:spPr bwMode="auto">
            <a:xfrm>
              <a:off x="1263" y="1449"/>
              <a:ext cx="23" cy="21"/>
            </a:xfrm>
            <a:custGeom>
              <a:avLst/>
              <a:gdLst>
                <a:gd name="T0" fmla="*/ 0 w 23"/>
                <a:gd name="T1" fmla="*/ 14 h 21"/>
                <a:gd name="T2" fmla="*/ 0 w 23"/>
                <a:gd name="T3" fmla="*/ 9 h 21"/>
                <a:gd name="T4" fmla="*/ 3 w 23"/>
                <a:gd name="T5" fmla="*/ 5 h 21"/>
                <a:gd name="T6" fmla="*/ 6 w 23"/>
                <a:gd name="T7" fmla="*/ 2 h 21"/>
                <a:gd name="T8" fmla="*/ 11 w 23"/>
                <a:gd name="T9" fmla="*/ 0 h 21"/>
                <a:gd name="T10" fmla="*/ 15 w 23"/>
                <a:gd name="T11" fmla="*/ 0 h 21"/>
                <a:gd name="T12" fmla="*/ 20 w 23"/>
                <a:gd name="T13" fmla="*/ 2 h 21"/>
                <a:gd name="T14" fmla="*/ 21 w 23"/>
                <a:gd name="T15" fmla="*/ 6 h 21"/>
                <a:gd name="T16" fmla="*/ 23 w 23"/>
                <a:gd name="T17" fmla="*/ 9 h 21"/>
                <a:gd name="T18" fmla="*/ 21 w 23"/>
                <a:gd name="T19" fmla="*/ 14 h 21"/>
                <a:gd name="T20" fmla="*/ 20 w 23"/>
                <a:gd name="T21" fmla="*/ 16 h 21"/>
                <a:gd name="T22" fmla="*/ 17 w 23"/>
                <a:gd name="T23" fmla="*/ 19 h 21"/>
                <a:gd name="T24" fmla="*/ 14 w 23"/>
                <a:gd name="T25" fmla="*/ 21 h 21"/>
                <a:gd name="T26" fmla="*/ 9 w 23"/>
                <a:gd name="T27" fmla="*/ 21 h 21"/>
                <a:gd name="T28" fmla="*/ 5 w 23"/>
                <a:gd name="T29" fmla="*/ 19 h 21"/>
                <a:gd name="T30" fmla="*/ 0 w 23"/>
                <a:gd name="T31" fmla="*/ 18 h 21"/>
                <a:gd name="T32" fmla="*/ 0 w 23"/>
                <a:gd name="T33" fmla="*/ 1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1"/>
                <a:gd name="T53" fmla="*/ 23 w 2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1">
                  <a:moveTo>
                    <a:pt x="0" y="14"/>
                  </a:moveTo>
                  <a:lnTo>
                    <a:pt x="0" y="9"/>
                  </a:lnTo>
                  <a:lnTo>
                    <a:pt x="3" y="5"/>
                  </a:lnTo>
                  <a:lnTo>
                    <a:pt x="6" y="2"/>
                  </a:lnTo>
                  <a:lnTo>
                    <a:pt x="11" y="0"/>
                  </a:lnTo>
                  <a:lnTo>
                    <a:pt x="15" y="0"/>
                  </a:lnTo>
                  <a:lnTo>
                    <a:pt x="20" y="2"/>
                  </a:lnTo>
                  <a:lnTo>
                    <a:pt x="21" y="6"/>
                  </a:lnTo>
                  <a:lnTo>
                    <a:pt x="23" y="9"/>
                  </a:lnTo>
                  <a:lnTo>
                    <a:pt x="21" y="14"/>
                  </a:lnTo>
                  <a:lnTo>
                    <a:pt x="20" y="16"/>
                  </a:lnTo>
                  <a:lnTo>
                    <a:pt x="17" y="19"/>
                  </a:lnTo>
                  <a:lnTo>
                    <a:pt x="14" y="21"/>
                  </a:lnTo>
                  <a:lnTo>
                    <a:pt x="9" y="21"/>
                  </a:lnTo>
                  <a:lnTo>
                    <a:pt x="5" y="19"/>
                  </a:lnTo>
                  <a:lnTo>
                    <a:pt x="0" y="18"/>
                  </a:lnTo>
                  <a:lnTo>
                    <a:pt x="0" y="14"/>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60" name="Freeform 314"/>
            <p:cNvSpPr>
              <a:spLocks/>
            </p:cNvSpPr>
            <p:nvPr/>
          </p:nvSpPr>
          <p:spPr bwMode="auto">
            <a:xfrm>
              <a:off x="1296" y="1412"/>
              <a:ext cx="24" cy="22"/>
            </a:xfrm>
            <a:custGeom>
              <a:avLst/>
              <a:gdLst>
                <a:gd name="T0" fmla="*/ 0 w 24"/>
                <a:gd name="T1" fmla="*/ 12 h 22"/>
                <a:gd name="T2" fmla="*/ 1 w 24"/>
                <a:gd name="T3" fmla="*/ 9 h 22"/>
                <a:gd name="T4" fmla="*/ 3 w 24"/>
                <a:gd name="T5" fmla="*/ 5 h 22"/>
                <a:gd name="T6" fmla="*/ 6 w 24"/>
                <a:gd name="T7" fmla="*/ 2 h 22"/>
                <a:gd name="T8" fmla="*/ 10 w 24"/>
                <a:gd name="T9" fmla="*/ 0 h 22"/>
                <a:gd name="T10" fmla="*/ 15 w 24"/>
                <a:gd name="T11" fmla="*/ 0 h 22"/>
                <a:gd name="T12" fmla="*/ 19 w 24"/>
                <a:gd name="T13" fmla="*/ 2 h 22"/>
                <a:gd name="T14" fmla="*/ 22 w 24"/>
                <a:gd name="T15" fmla="*/ 5 h 22"/>
                <a:gd name="T16" fmla="*/ 24 w 24"/>
                <a:gd name="T17" fmla="*/ 8 h 22"/>
                <a:gd name="T18" fmla="*/ 24 w 24"/>
                <a:gd name="T19" fmla="*/ 12 h 22"/>
                <a:gd name="T20" fmla="*/ 22 w 24"/>
                <a:gd name="T21" fmla="*/ 17 h 22"/>
                <a:gd name="T22" fmla="*/ 19 w 24"/>
                <a:gd name="T23" fmla="*/ 21 h 22"/>
                <a:gd name="T24" fmla="*/ 15 w 24"/>
                <a:gd name="T25" fmla="*/ 22 h 22"/>
                <a:gd name="T26" fmla="*/ 10 w 24"/>
                <a:gd name="T27" fmla="*/ 22 h 22"/>
                <a:gd name="T28" fmla="*/ 6 w 24"/>
                <a:gd name="T29" fmla="*/ 21 h 22"/>
                <a:gd name="T30" fmla="*/ 1 w 24"/>
                <a:gd name="T31" fmla="*/ 17 h 22"/>
                <a:gd name="T32" fmla="*/ 0 w 24"/>
                <a:gd name="T33" fmla="*/ 1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2"/>
                <a:gd name="T53" fmla="*/ 24 w 24"/>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2">
                  <a:moveTo>
                    <a:pt x="0" y="12"/>
                  </a:moveTo>
                  <a:lnTo>
                    <a:pt x="1" y="9"/>
                  </a:lnTo>
                  <a:lnTo>
                    <a:pt x="3" y="5"/>
                  </a:lnTo>
                  <a:lnTo>
                    <a:pt x="6" y="2"/>
                  </a:lnTo>
                  <a:lnTo>
                    <a:pt x="10" y="0"/>
                  </a:lnTo>
                  <a:lnTo>
                    <a:pt x="15" y="0"/>
                  </a:lnTo>
                  <a:lnTo>
                    <a:pt x="19" y="2"/>
                  </a:lnTo>
                  <a:lnTo>
                    <a:pt x="22" y="5"/>
                  </a:lnTo>
                  <a:lnTo>
                    <a:pt x="24" y="8"/>
                  </a:lnTo>
                  <a:lnTo>
                    <a:pt x="24" y="12"/>
                  </a:lnTo>
                  <a:lnTo>
                    <a:pt x="22" y="17"/>
                  </a:lnTo>
                  <a:lnTo>
                    <a:pt x="19" y="21"/>
                  </a:lnTo>
                  <a:lnTo>
                    <a:pt x="15" y="22"/>
                  </a:lnTo>
                  <a:lnTo>
                    <a:pt x="10" y="22"/>
                  </a:lnTo>
                  <a:lnTo>
                    <a:pt x="6" y="21"/>
                  </a:lnTo>
                  <a:lnTo>
                    <a:pt x="1" y="17"/>
                  </a:lnTo>
                  <a:lnTo>
                    <a:pt x="0" y="12"/>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61" name="Freeform 315"/>
            <p:cNvSpPr>
              <a:spLocks/>
            </p:cNvSpPr>
            <p:nvPr/>
          </p:nvSpPr>
          <p:spPr bwMode="auto">
            <a:xfrm>
              <a:off x="1752" y="1406"/>
              <a:ext cx="168" cy="172"/>
            </a:xfrm>
            <a:custGeom>
              <a:avLst/>
              <a:gdLst>
                <a:gd name="T0" fmla="*/ 18 w 168"/>
                <a:gd name="T1" fmla="*/ 49 h 172"/>
                <a:gd name="T2" fmla="*/ 27 w 168"/>
                <a:gd name="T3" fmla="*/ 83 h 172"/>
                <a:gd name="T4" fmla="*/ 41 w 168"/>
                <a:gd name="T5" fmla="*/ 80 h 172"/>
                <a:gd name="T6" fmla="*/ 55 w 168"/>
                <a:gd name="T7" fmla="*/ 92 h 172"/>
                <a:gd name="T8" fmla="*/ 59 w 168"/>
                <a:gd name="T9" fmla="*/ 101 h 172"/>
                <a:gd name="T10" fmla="*/ 44 w 168"/>
                <a:gd name="T11" fmla="*/ 98 h 172"/>
                <a:gd name="T12" fmla="*/ 36 w 168"/>
                <a:gd name="T13" fmla="*/ 95 h 172"/>
                <a:gd name="T14" fmla="*/ 24 w 168"/>
                <a:gd name="T15" fmla="*/ 88 h 172"/>
                <a:gd name="T16" fmla="*/ 3 w 168"/>
                <a:gd name="T17" fmla="*/ 96 h 172"/>
                <a:gd name="T18" fmla="*/ 2 w 168"/>
                <a:gd name="T19" fmla="*/ 119 h 172"/>
                <a:gd name="T20" fmla="*/ 6 w 168"/>
                <a:gd name="T21" fmla="*/ 129 h 172"/>
                <a:gd name="T22" fmla="*/ 34 w 168"/>
                <a:gd name="T23" fmla="*/ 132 h 172"/>
                <a:gd name="T24" fmla="*/ 49 w 168"/>
                <a:gd name="T25" fmla="*/ 125 h 172"/>
                <a:gd name="T26" fmla="*/ 49 w 168"/>
                <a:gd name="T27" fmla="*/ 133 h 172"/>
                <a:gd name="T28" fmla="*/ 40 w 168"/>
                <a:gd name="T29" fmla="*/ 166 h 172"/>
                <a:gd name="T30" fmla="*/ 68 w 168"/>
                <a:gd name="T31" fmla="*/ 169 h 172"/>
                <a:gd name="T32" fmla="*/ 80 w 168"/>
                <a:gd name="T33" fmla="*/ 145 h 172"/>
                <a:gd name="T34" fmla="*/ 71 w 168"/>
                <a:gd name="T35" fmla="*/ 126 h 172"/>
                <a:gd name="T36" fmla="*/ 77 w 168"/>
                <a:gd name="T37" fmla="*/ 120 h 172"/>
                <a:gd name="T38" fmla="*/ 81 w 168"/>
                <a:gd name="T39" fmla="*/ 129 h 172"/>
                <a:gd name="T40" fmla="*/ 90 w 168"/>
                <a:gd name="T41" fmla="*/ 147 h 172"/>
                <a:gd name="T42" fmla="*/ 114 w 168"/>
                <a:gd name="T43" fmla="*/ 145 h 172"/>
                <a:gd name="T44" fmla="*/ 134 w 168"/>
                <a:gd name="T45" fmla="*/ 151 h 172"/>
                <a:gd name="T46" fmla="*/ 154 w 168"/>
                <a:gd name="T47" fmla="*/ 139 h 172"/>
                <a:gd name="T48" fmla="*/ 158 w 168"/>
                <a:gd name="T49" fmla="*/ 127 h 172"/>
                <a:gd name="T50" fmla="*/ 154 w 168"/>
                <a:gd name="T51" fmla="*/ 120 h 172"/>
                <a:gd name="T52" fmla="*/ 132 w 168"/>
                <a:gd name="T53" fmla="*/ 110 h 172"/>
                <a:gd name="T54" fmla="*/ 117 w 168"/>
                <a:gd name="T55" fmla="*/ 105 h 172"/>
                <a:gd name="T56" fmla="*/ 124 w 168"/>
                <a:gd name="T57" fmla="*/ 89 h 172"/>
                <a:gd name="T58" fmla="*/ 145 w 168"/>
                <a:gd name="T59" fmla="*/ 82 h 172"/>
                <a:gd name="T60" fmla="*/ 165 w 168"/>
                <a:gd name="T61" fmla="*/ 70 h 172"/>
                <a:gd name="T62" fmla="*/ 165 w 168"/>
                <a:gd name="T63" fmla="*/ 49 h 172"/>
                <a:gd name="T64" fmla="*/ 146 w 168"/>
                <a:gd name="T65" fmla="*/ 37 h 172"/>
                <a:gd name="T66" fmla="*/ 126 w 168"/>
                <a:gd name="T67" fmla="*/ 48 h 172"/>
                <a:gd name="T68" fmla="*/ 126 w 168"/>
                <a:gd name="T69" fmla="*/ 61 h 172"/>
                <a:gd name="T70" fmla="*/ 106 w 168"/>
                <a:gd name="T71" fmla="*/ 77 h 172"/>
                <a:gd name="T72" fmla="*/ 99 w 168"/>
                <a:gd name="T73" fmla="*/ 76 h 172"/>
                <a:gd name="T74" fmla="*/ 96 w 168"/>
                <a:gd name="T75" fmla="*/ 65 h 172"/>
                <a:gd name="T76" fmla="*/ 102 w 168"/>
                <a:gd name="T77" fmla="*/ 46 h 172"/>
                <a:gd name="T78" fmla="*/ 118 w 168"/>
                <a:gd name="T79" fmla="*/ 25 h 172"/>
                <a:gd name="T80" fmla="*/ 108 w 168"/>
                <a:gd name="T81" fmla="*/ 3 h 172"/>
                <a:gd name="T82" fmla="*/ 86 w 168"/>
                <a:gd name="T83" fmla="*/ 2 h 172"/>
                <a:gd name="T84" fmla="*/ 72 w 168"/>
                <a:gd name="T85" fmla="*/ 11 h 172"/>
                <a:gd name="T86" fmla="*/ 67 w 168"/>
                <a:gd name="T87" fmla="*/ 21 h 172"/>
                <a:gd name="T88" fmla="*/ 72 w 168"/>
                <a:gd name="T89" fmla="*/ 37 h 172"/>
                <a:gd name="T90" fmla="*/ 81 w 168"/>
                <a:gd name="T91" fmla="*/ 52 h 172"/>
                <a:gd name="T92" fmla="*/ 80 w 168"/>
                <a:gd name="T93" fmla="*/ 68 h 172"/>
                <a:gd name="T94" fmla="*/ 71 w 168"/>
                <a:gd name="T95" fmla="*/ 71 h 172"/>
                <a:gd name="T96" fmla="*/ 61 w 168"/>
                <a:gd name="T97" fmla="*/ 52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8"/>
                <a:gd name="T148" fmla="*/ 0 h 172"/>
                <a:gd name="T149" fmla="*/ 168 w 168"/>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8" h="172">
                  <a:moveTo>
                    <a:pt x="41" y="39"/>
                  </a:moveTo>
                  <a:lnTo>
                    <a:pt x="30" y="42"/>
                  </a:lnTo>
                  <a:lnTo>
                    <a:pt x="18" y="49"/>
                  </a:lnTo>
                  <a:lnTo>
                    <a:pt x="13" y="62"/>
                  </a:lnTo>
                  <a:lnTo>
                    <a:pt x="21" y="80"/>
                  </a:lnTo>
                  <a:lnTo>
                    <a:pt x="27" y="83"/>
                  </a:lnTo>
                  <a:lnTo>
                    <a:pt x="33" y="85"/>
                  </a:lnTo>
                  <a:lnTo>
                    <a:pt x="38" y="83"/>
                  </a:lnTo>
                  <a:lnTo>
                    <a:pt x="41" y="80"/>
                  </a:lnTo>
                  <a:lnTo>
                    <a:pt x="46" y="85"/>
                  </a:lnTo>
                  <a:lnTo>
                    <a:pt x="50" y="88"/>
                  </a:lnTo>
                  <a:lnTo>
                    <a:pt x="55" y="92"/>
                  </a:lnTo>
                  <a:lnTo>
                    <a:pt x="58" y="96"/>
                  </a:lnTo>
                  <a:lnTo>
                    <a:pt x="59" y="99"/>
                  </a:lnTo>
                  <a:lnTo>
                    <a:pt x="59" y="101"/>
                  </a:lnTo>
                  <a:lnTo>
                    <a:pt x="56" y="101"/>
                  </a:lnTo>
                  <a:lnTo>
                    <a:pt x="50" y="99"/>
                  </a:lnTo>
                  <a:lnTo>
                    <a:pt x="44" y="98"/>
                  </a:lnTo>
                  <a:lnTo>
                    <a:pt x="40" y="98"/>
                  </a:lnTo>
                  <a:lnTo>
                    <a:pt x="37" y="96"/>
                  </a:lnTo>
                  <a:lnTo>
                    <a:pt x="36" y="95"/>
                  </a:lnTo>
                  <a:lnTo>
                    <a:pt x="34" y="92"/>
                  </a:lnTo>
                  <a:lnTo>
                    <a:pt x="30" y="89"/>
                  </a:lnTo>
                  <a:lnTo>
                    <a:pt x="24" y="88"/>
                  </a:lnTo>
                  <a:lnTo>
                    <a:pt x="16" y="88"/>
                  </a:lnTo>
                  <a:lnTo>
                    <a:pt x="9" y="91"/>
                  </a:lnTo>
                  <a:lnTo>
                    <a:pt x="3" y="96"/>
                  </a:lnTo>
                  <a:lnTo>
                    <a:pt x="0" y="105"/>
                  </a:lnTo>
                  <a:lnTo>
                    <a:pt x="0" y="114"/>
                  </a:lnTo>
                  <a:lnTo>
                    <a:pt x="2" y="119"/>
                  </a:lnTo>
                  <a:lnTo>
                    <a:pt x="3" y="123"/>
                  </a:lnTo>
                  <a:lnTo>
                    <a:pt x="5" y="126"/>
                  </a:lnTo>
                  <a:lnTo>
                    <a:pt x="6" y="129"/>
                  </a:lnTo>
                  <a:lnTo>
                    <a:pt x="15" y="133"/>
                  </a:lnTo>
                  <a:lnTo>
                    <a:pt x="25" y="133"/>
                  </a:lnTo>
                  <a:lnTo>
                    <a:pt x="34" y="132"/>
                  </a:lnTo>
                  <a:lnTo>
                    <a:pt x="40" y="127"/>
                  </a:lnTo>
                  <a:lnTo>
                    <a:pt x="44" y="125"/>
                  </a:lnTo>
                  <a:lnTo>
                    <a:pt x="49" y="125"/>
                  </a:lnTo>
                  <a:lnTo>
                    <a:pt x="53" y="125"/>
                  </a:lnTo>
                  <a:lnTo>
                    <a:pt x="58" y="126"/>
                  </a:lnTo>
                  <a:lnTo>
                    <a:pt x="49" y="133"/>
                  </a:lnTo>
                  <a:lnTo>
                    <a:pt x="41" y="145"/>
                  </a:lnTo>
                  <a:lnTo>
                    <a:pt x="37" y="157"/>
                  </a:lnTo>
                  <a:lnTo>
                    <a:pt x="40" y="166"/>
                  </a:lnTo>
                  <a:lnTo>
                    <a:pt x="49" y="170"/>
                  </a:lnTo>
                  <a:lnTo>
                    <a:pt x="59" y="172"/>
                  </a:lnTo>
                  <a:lnTo>
                    <a:pt x="68" y="169"/>
                  </a:lnTo>
                  <a:lnTo>
                    <a:pt x="75" y="163"/>
                  </a:lnTo>
                  <a:lnTo>
                    <a:pt x="78" y="154"/>
                  </a:lnTo>
                  <a:lnTo>
                    <a:pt x="80" y="145"/>
                  </a:lnTo>
                  <a:lnTo>
                    <a:pt x="77" y="138"/>
                  </a:lnTo>
                  <a:lnTo>
                    <a:pt x="74" y="130"/>
                  </a:lnTo>
                  <a:lnTo>
                    <a:pt x="71" y="126"/>
                  </a:lnTo>
                  <a:lnTo>
                    <a:pt x="71" y="123"/>
                  </a:lnTo>
                  <a:lnTo>
                    <a:pt x="74" y="122"/>
                  </a:lnTo>
                  <a:lnTo>
                    <a:pt x="77" y="120"/>
                  </a:lnTo>
                  <a:lnTo>
                    <a:pt x="78" y="122"/>
                  </a:lnTo>
                  <a:lnTo>
                    <a:pt x="80" y="125"/>
                  </a:lnTo>
                  <a:lnTo>
                    <a:pt x="81" y="129"/>
                  </a:lnTo>
                  <a:lnTo>
                    <a:pt x="83" y="135"/>
                  </a:lnTo>
                  <a:lnTo>
                    <a:pt x="84" y="141"/>
                  </a:lnTo>
                  <a:lnTo>
                    <a:pt x="90" y="147"/>
                  </a:lnTo>
                  <a:lnTo>
                    <a:pt x="98" y="147"/>
                  </a:lnTo>
                  <a:lnTo>
                    <a:pt x="109" y="141"/>
                  </a:lnTo>
                  <a:lnTo>
                    <a:pt x="114" y="145"/>
                  </a:lnTo>
                  <a:lnTo>
                    <a:pt x="120" y="148"/>
                  </a:lnTo>
                  <a:lnTo>
                    <a:pt x="127" y="151"/>
                  </a:lnTo>
                  <a:lnTo>
                    <a:pt x="134" y="151"/>
                  </a:lnTo>
                  <a:lnTo>
                    <a:pt x="140" y="150"/>
                  </a:lnTo>
                  <a:lnTo>
                    <a:pt x="148" y="147"/>
                  </a:lnTo>
                  <a:lnTo>
                    <a:pt x="154" y="139"/>
                  </a:lnTo>
                  <a:lnTo>
                    <a:pt x="158" y="130"/>
                  </a:lnTo>
                  <a:lnTo>
                    <a:pt x="158" y="129"/>
                  </a:lnTo>
                  <a:lnTo>
                    <a:pt x="158" y="127"/>
                  </a:lnTo>
                  <a:lnTo>
                    <a:pt x="157" y="126"/>
                  </a:lnTo>
                  <a:lnTo>
                    <a:pt x="157" y="125"/>
                  </a:lnTo>
                  <a:lnTo>
                    <a:pt x="154" y="120"/>
                  </a:lnTo>
                  <a:lnTo>
                    <a:pt x="149" y="114"/>
                  </a:lnTo>
                  <a:lnTo>
                    <a:pt x="142" y="110"/>
                  </a:lnTo>
                  <a:lnTo>
                    <a:pt x="132" y="110"/>
                  </a:lnTo>
                  <a:lnTo>
                    <a:pt x="126" y="110"/>
                  </a:lnTo>
                  <a:lnTo>
                    <a:pt x="121" y="108"/>
                  </a:lnTo>
                  <a:lnTo>
                    <a:pt x="117" y="105"/>
                  </a:lnTo>
                  <a:lnTo>
                    <a:pt x="114" y="102"/>
                  </a:lnTo>
                  <a:lnTo>
                    <a:pt x="118" y="96"/>
                  </a:lnTo>
                  <a:lnTo>
                    <a:pt x="124" y="89"/>
                  </a:lnTo>
                  <a:lnTo>
                    <a:pt x="129" y="85"/>
                  </a:lnTo>
                  <a:lnTo>
                    <a:pt x="133" y="82"/>
                  </a:lnTo>
                  <a:lnTo>
                    <a:pt x="145" y="82"/>
                  </a:lnTo>
                  <a:lnTo>
                    <a:pt x="154" y="80"/>
                  </a:lnTo>
                  <a:lnTo>
                    <a:pt x="160" y="76"/>
                  </a:lnTo>
                  <a:lnTo>
                    <a:pt x="165" y="70"/>
                  </a:lnTo>
                  <a:lnTo>
                    <a:pt x="168" y="62"/>
                  </a:lnTo>
                  <a:lnTo>
                    <a:pt x="168" y="57"/>
                  </a:lnTo>
                  <a:lnTo>
                    <a:pt x="165" y="49"/>
                  </a:lnTo>
                  <a:lnTo>
                    <a:pt x="163" y="43"/>
                  </a:lnTo>
                  <a:lnTo>
                    <a:pt x="155" y="39"/>
                  </a:lnTo>
                  <a:lnTo>
                    <a:pt x="146" y="37"/>
                  </a:lnTo>
                  <a:lnTo>
                    <a:pt x="137" y="39"/>
                  </a:lnTo>
                  <a:lnTo>
                    <a:pt x="130" y="42"/>
                  </a:lnTo>
                  <a:lnTo>
                    <a:pt x="126" y="48"/>
                  </a:lnTo>
                  <a:lnTo>
                    <a:pt x="124" y="52"/>
                  </a:lnTo>
                  <a:lnTo>
                    <a:pt x="124" y="57"/>
                  </a:lnTo>
                  <a:lnTo>
                    <a:pt x="126" y="61"/>
                  </a:lnTo>
                  <a:lnTo>
                    <a:pt x="120" y="67"/>
                  </a:lnTo>
                  <a:lnTo>
                    <a:pt x="112" y="73"/>
                  </a:lnTo>
                  <a:lnTo>
                    <a:pt x="106" y="77"/>
                  </a:lnTo>
                  <a:lnTo>
                    <a:pt x="103" y="80"/>
                  </a:lnTo>
                  <a:lnTo>
                    <a:pt x="102" y="77"/>
                  </a:lnTo>
                  <a:lnTo>
                    <a:pt x="99" y="76"/>
                  </a:lnTo>
                  <a:lnTo>
                    <a:pt x="96" y="73"/>
                  </a:lnTo>
                  <a:lnTo>
                    <a:pt x="93" y="71"/>
                  </a:lnTo>
                  <a:lnTo>
                    <a:pt x="96" y="65"/>
                  </a:lnTo>
                  <a:lnTo>
                    <a:pt x="99" y="58"/>
                  </a:lnTo>
                  <a:lnTo>
                    <a:pt x="100" y="52"/>
                  </a:lnTo>
                  <a:lnTo>
                    <a:pt x="102" y="46"/>
                  </a:lnTo>
                  <a:lnTo>
                    <a:pt x="109" y="40"/>
                  </a:lnTo>
                  <a:lnTo>
                    <a:pt x="115" y="33"/>
                  </a:lnTo>
                  <a:lnTo>
                    <a:pt x="118" y="25"/>
                  </a:lnTo>
                  <a:lnTo>
                    <a:pt x="118" y="17"/>
                  </a:lnTo>
                  <a:lnTo>
                    <a:pt x="114" y="9"/>
                  </a:lnTo>
                  <a:lnTo>
                    <a:pt x="108" y="3"/>
                  </a:lnTo>
                  <a:lnTo>
                    <a:pt x="99" y="0"/>
                  </a:lnTo>
                  <a:lnTo>
                    <a:pt x="92" y="0"/>
                  </a:lnTo>
                  <a:lnTo>
                    <a:pt x="86" y="2"/>
                  </a:lnTo>
                  <a:lnTo>
                    <a:pt x="81" y="3"/>
                  </a:lnTo>
                  <a:lnTo>
                    <a:pt x="77" y="8"/>
                  </a:lnTo>
                  <a:lnTo>
                    <a:pt x="72" y="11"/>
                  </a:lnTo>
                  <a:lnTo>
                    <a:pt x="69" y="14"/>
                  </a:lnTo>
                  <a:lnTo>
                    <a:pt x="68" y="18"/>
                  </a:lnTo>
                  <a:lnTo>
                    <a:pt x="67" y="21"/>
                  </a:lnTo>
                  <a:lnTo>
                    <a:pt x="67" y="25"/>
                  </a:lnTo>
                  <a:lnTo>
                    <a:pt x="68" y="33"/>
                  </a:lnTo>
                  <a:lnTo>
                    <a:pt x="72" y="37"/>
                  </a:lnTo>
                  <a:lnTo>
                    <a:pt x="77" y="42"/>
                  </a:lnTo>
                  <a:lnTo>
                    <a:pt x="81" y="45"/>
                  </a:lnTo>
                  <a:lnTo>
                    <a:pt x="81" y="52"/>
                  </a:lnTo>
                  <a:lnTo>
                    <a:pt x="81" y="58"/>
                  </a:lnTo>
                  <a:lnTo>
                    <a:pt x="80" y="64"/>
                  </a:lnTo>
                  <a:lnTo>
                    <a:pt x="80" y="68"/>
                  </a:lnTo>
                  <a:lnTo>
                    <a:pt x="77" y="68"/>
                  </a:lnTo>
                  <a:lnTo>
                    <a:pt x="72" y="70"/>
                  </a:lnTo>
                  <a:lnTo>
                    <a:pt x="71" y="71"/>
                  </a:lnTo>
                  <a:lnTo>
                    <a:pt x="69" y="71"/>
                  </a:lnTo>
                  <a:lnTo>
                    <a:pt x="64" y="64"/>
                  </a:lnTo>
                  <a:lnTo>
                    <a:pt x="61" y="52"/>
                  </a:lnTo>
                  <a:lnTo>
                    <a:pt x="53" y="43"/>
                  </a:lnTo>
                  <a:lnTo>
                    <a:pt x="41" y="39"/>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62" name="Freeform 316"/>
            <p:cNvSpPr>
              <a:spLocks/>
            </p:cNvSpPr>
            <p:nvPr/>
          </p:nvSpPr>
          <p:spPr bwMode="auto">
            <a:xfrm>
              <a:off x="1634" y="1633"/>
              <a:ext cx="173" cy="301"/>
            </a:xfrm>
            <a:custGeom>
              <a:avLst/>
              <a:gdLst>
                <a:gd name="T0" fmla="*/ 171 w 173"/>
                <a:gd name="T1" fmla="*/ 0 h 301"/>
                <a:gd name="T2" fmla="*/ 158 w 173"/>
                <a:gd name="T3" fmla="*/ 19 h 301"/>
                <a:gd name="T4" fmla="*/ 142 w 173"/>
                <a:gd name="T5" fmla="*/ 35 h 301"/>
                <a:gd name="T6" fmla="*/ 124 w 173"/>
                <a:gd name="T7" fmla="*/ 50 h 301"/>
                <a:gd name="T8" fmla="*/ 106 w 173"/>
                <a:gd name="T9" fmla="*/ 60 h 301"/>
                <a:gd name="T10" fmla="*/ 87 w 173"/>
                <a:gd name="T11" fmla="*/ 68 h 301"/>
                <a:gd name="T12" fmla="*/ 68 w 173"/>
                <a:gd name="T13" fmla="*/ 73 h 301"/>
                <a:gd name="T14" fmla="*/ 50 w 173"/>
                <a:gd name="T15" fmla="*/ 76 h 301"/>
                <a:gd name="T16" fmla="*/ 32 w 173"/>
                <a:gd name="T17" fmla="*/ 76 h 301"/>
                <a:gd name="T18" fmla="*/ 32 w 173"/>
                <a:gd name="T19" fmla="*/ 91 h 301"/>
                <a:gd name="T20" fmla="*/ 30 w 173"/>
                <a:gd name="T21" fmla="*/ 107 h 301"/>
                <a:gd name="T22" fmla="*/ 19 w 173"/>
                <a:gd name="T23" fmla="*/ 125 h 301"/>
                <a:gd name="T24" fmla="*/ 0 w 173"/>
                <a:gd name="T25" fmla="*/ 138 h 301"/>
                <a:gd name="T26" fmla="*/ 12 w 173"/>
                <a:gd name="T27" fmla="*/ 158 h 301"/>
                <a:gd name="T28" fmla="*/ 19 w 173"/>
                <a:gd name="T29" fmla="*/ 181 h 301"/>
                <a:gd name="T30" fmla="*/ 21 w 173"/>
                <a:gd name="T31" fmla="*/ 206 h 301"/>
                <a:gd name="T32" fmla="*/ 12 w 173"/>
                <a:gd name="T33" fmla="*/ 227 h 301"/>
                <a:gd name="T34" fmla="*/ 19 w 173"/>
                <a:gd name="T35" fmla="*/ 230 h 301"/>
                <a:gd name="T36" fmla="*/ 28 w 173"/>
                <a:gd name="T37" fmla="*/ 235 h 301"/>
                <a:gd name="T38" fmla="*/ 38 w 173"/>
                <a:gd name="T39" fmla="*/ 239 h 301"/>
                <a:gd name="T40" fmla="*/ 50 w 173"/>
                <a:gd name="T41" fmla="*/ 246 h 301"/>
                <a:gd name="T42" fmla="*/ 61 w 173"/>
                <a:gd name="T43" fmla="*/ 257 h 301"/>
                <a:gd name="T44" fmla="*/ 71 w 173"/>
                <a:gd name="T45" fmla="*/ 269 h 301"/>
                <a:gd name="T46" fmla="*/ 78 w 173"/>
                <a:gd name="T47" fmla="*/ 283 h 301"/>
                <a:gd name="T48" fmla="*/ 84 w 173"/>
                <a:gd name="T49" fmla="*/ 301 h 301"/>
                <a:gd name="T50" fmla="*/ 89 w 173"/>
                <a:gd name="T51" fmla="*/ 291 h 301"/>
                <a:gd name="T52" fmla="*/ 94 w 173"/>
                <a:gd name="T53" fmla="*/ 279 h 301"/>
                <a:gd name="T54" fmla="*/ 102 w 173"/>
                <a:gd name="T55" fmla="*/ 269 h 301"/>
                <a:gd name="T56" fmla="*/ 109 w 173"/>
                <a:gd name="T57" fmla="*/ 258 h 301"/>
                <a:gd name="T58" fmla="*/ 120 w 173"/>
                <a:gd name="T59" fmla="*/ 248 h 301"/>
                <a:gd name="T60" fmla="*/ 131 w 173"/>
                <a:gd name="T61" fmla="*/ 240 h 301"/>
                <a:gd name="T62" fmla="*/ 143 w 173"/>
                <a:gd name="T63" fmla="*/ 236 h 301"/>
                <a:gd name="T64" fmla="*/ 156 w 173"/>
                <a:gd name="T65" fmla="*/ 233 h 301"/>
                <a:gd name="T66" fmla="*/ 151 w 173"/>
                <a:gd name="T67" fmla="*/ 220 h 301"/>
                <a:gd name="T68" fmla="*/ 146 w 173"/>
                <a:gd name="T69" fmla="*/ 202 h 301"/>
                <a:gd name="T70" fmla="*/ 149 w 173"/>
                <a:gd name="T71" fmla="*/ 184 h 301"/>
                <a:gd name="T72" fmla="*/ 161 w 173"/>
                <a:gd name="T73" fmla="*/ 164 h 301"/>
                <a:gd name="T74" fmla="*/ 149 w 173"/>
                <a:gd name="T75" fmla="*/ 131 h 301"/>
                <a:gd name="T76" fmla="*/ 146 w 173"/>
                <a:gd name="T77" fmla="*/ 100 h 301"/>
                <a:gd name="T78" fmla="*/ 148 w 173"/>
                <a:gd name="T79" fmla="*/ 72 h 301"/>
                <a:gd name="T80" fmla="*/ 151 w 173"/>
                <a:gd name="T81" fmla="*/ 51 h 301"/>
                <a:gd name="T82" fmla="*/ 155 w 173"/>
                <a:gd name="T83" fmla="*/ 39 h 301"/>
                <a:gd name="T84" fmla="*/ 161 w 173"/>
                <a:gd name="T85" fmla="*/ 26 h 301"/>
                <a:gd name="T86" fmla="*/ 167 w 173"/>
                <a:gd name="T87" fmla="*/ 14 h 301"/>
                <a:gd name="T88" fmla="*/ 171 w 173"/>
                <a:gd name="T89" fmla="*/ 8 h 301"/>
                <a:gd name="T90" fmla="*/ 173 w 173"/>
                <a:gd name="T91" fmla="*/ 7 h 301"/>
                <a:gd name="T92" fmla="*/ 173 w 173"/>
                <a:gd name="T93" fmla="*/ 4 h 301"/>
                <a:gd name="T94" fmla="*/ 171 w 173"/>
                <a:gd name="T95" fmla="*/ 2 h 301"/>
                <a:gd name="T96" fmla="*/ 171 w 173"/>
                <a:gd name="T97" fmla="*/ 2 h 301"/>
                <a:gd name="T98" fmla="*/ 171 w 173"/>
                <a:gd name="T99" fmla="*/ 0 h 3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1"/>
                <a:gd name="T152" fmla="*/ 173 w 173"/>
                <a:gd name="T153" fmla="*/ 301 h 3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1">
                  <a:moveTo>
                    <a:pt x="171" y="0"/>
                  </a:moveTo>
                  <a:lnTo>
                    <a:pt x="158" y="19"/>
                  </a:lnTo>
                  <a:lnTo>
                    <a:pt x="142" y="35"/>
                  </a:lnTo>
                  <a:lnTo>
                    <a:pt x="124" y="50"/>
                  </a:lnTo>
                  <a:lnTo>
                    <a:pt x="106" y="60"/>
                  </a:lnTo>
                  <a:lnTo>
                    <a:pt x="87" y="68"/>
                  </a:lnTo>
                  <a:lnTo>
                    <a:pt x="68" y="73"/>
                  </a:lnTo>
                  <a:lnTo>
                    <a:pt x="50" y="76"/>
                  </a:lnTo>
                  <a:lnTo>
                    <a:pt x="32" y="76"/>
                  </a:lnTo>
                  <a:lnTo>
                    <a:pt x="32" y="91"/>
                  </a:lnTo>
                  <a:lnTo>
                    <a:pt x="30" y="107"/>
                  </a:lnTo>
                  <a:lnTo>
                    <a:pt x="19" y="125"/>
                  </a:lnTo>
                  <a:lnTo>
                    <a:pt x="0" y="138"/>
                  </a:lnTo>
                  <a:lnTo>
                    <a:pt x="12" y="158"/>
                  </a:lnTo>
                  <a:lnTo>
                    <a:pt x="19" y="181"/>
                  </a:lnTo>
                  <a:lnTo>
                    <a:pt x="21" y="206"/>
                  </a:lnTo>
                  <a:lnTo>
                    <a:pt x="12" y="227"/>
                  </a:lnTo>
                  <a:lnTo>
                    <a:pt x="19" y="230"/>
                  </a:lnTo>
                  <a:lnTo>
                    <a:pt x="28" y="235"/>
                  </a:lnTo>
                  <a:lnTo>
                    <a:pt x="38" y="239"/>
                  </a:lnTo>
                  <a:lnTo>
                    <a:pt x="50" y="246"/>
                  </a:lnTo>
                  <a:lnTo>
                    <a:pt x="61" y="257"/>
                  </a:lnTo>
                  <a:lnTo>
                    <a:pt x="71" y="269"/>
                  </a:lnTo>
                  <a:lnTo>
                    <a:pt x="78" y="283"/>
                  </a:lnTo>
                  <a:lnTo>
                    <a:pt x="84" y="301"/>
                  </a:lnTo>
                  <a:lnTo>
                    <a:pt x="89" y="291"/>
                  </a:lnTo>
                  <a:lnTo>
                    <a:pt x="94" y="279"/>
                  </a:lnTo>
                  <a:lnTo>
                    <a:pt x="102" y="269"/>
                  </a:lnTo>
                  <a:lnTo>
                    <a:pt x="109" y="258"/>
                  </a:lnTo>
                  <a:lnTo>
                    <a:pt x="120" y="248"/>
                  </a:lnTo>
                  <a:lnTo>
                    <a:pt x="131" y="240"/>
                  </a:lnTo>
                  <a:lnTo>
                    <a:pt x="143" y="236"/>
                  </a:lnTo>
                  <a:lnTo>
                    <a:pt x="156" y="233"/>
                  </a:lnTo>
                  <a:lnTo>
                    <a:pt x="151" y="220"/>
                  </a:lnTo>
                  <a:lnTo>
                    <a:pt x="146" y="202"/>
                  </a:lnTo>
                  <a:lnTo>
                    <a:pt x="149" y="184"/>
                  </a:lnTo>
                  <a:lnTo>
                    <a:pt x="161" y="164"/>
                  </a:lnTo>
                  <a:lnTo>
                    <a:pt x="149" y="131"/>
                  </a:lnTo>
                  <a:lnTo>
                    <a:pt x="146" y="100"/>
                  </a:lnTo>
                  <a:lnTo>
                    <a:pt x="148" y="72"/>
                  </a:lnTo>
                  <a:lnTo>
                    <a:pt x="151" y="51"/>
                  </a:lnTo>
                  <a:lnTo>
                    <a:pt x="155" y="39"/>
                  </a:lnTo>
                  <a:lnTo>
                    <a:pt x="161" y="26"/>
                  </a:lnTo>
                  <a:lnTo>
                    <a:pt x="167" y="14"/>
                  </a:lnTo>
                  <a:lnTo>
                    <a:pt x="171" y="8"/>
                  </a:lnTo>
                  <a:lnTo>
                    <a:pt x="173" y="7"/>
                  </a:lnTo>
                  <a:lnTo>
                    <a:pt x="173" y="4"/>
                  </a:lnTo>
                  <a:lnTo>
                    <a:pt x="171" y="2"/>
                  </a:lnTo>
                  <a:lnTo>
                    <a:pt x="171"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63" name="Freeform 317"/>
            <p:cNvSpPr>
              <a:spLocks/>
            </p:cNvSpPr>
            <p:nvPr/>
          </p:nvSpPr>
          <p:spPr bwMode="auto">
            <a:xfrm>
              <a:off x="2075" y="1557"/>
              <a:ext cx="325" cy="248"/>
            </a:xfrm>
            <a:custGeom>
              <a:avLst/>
              <a:gdLst>
                <a:gd name="T0" fmla="*/ 148 w 325"/>
                <a:gd name="T1" fmla="*/ 0 h 248"/>
                <a:gd name="T2" fmla="*/ 136 w 325"/>
                <a:gd name="T3" fmla="*/ 3 h 248"/>
                <a:gd name="T4" fmla="*/ 123 w 325"/>
                <a:gd name="T5" fmla="*/ 9 h 248"/>
                <a:gd name="T6" fmla="*/ 107 w 325"/>
                <a:gd name="T7" fmla="*/ 13 h 248"/>
                <a:gd name="T8" fmla="*/ 89 w 325"/>
                <a:gd name="T9" fmla="*/ 19 h 248"/>
                <a:gd name="T10" fmla="*/ 70 w 325"/>
                <a:gd name="T11" fmla="*/ 25 h 248"/>
                <a:gd name="T12" fmla="*/ 52 w 325"/>
                <a:gd name="T13" fmla="*/ 30 h 248"/>
                <a:gd name="T14" fmla="*/ 36 w 325"/>
                <a:gd name="T15" fmla="*/ 33 h 248"/>
                <a:gd name="T16" fmla="*/ 21 w 325"/>
                <a:gd name="T17" fmla="*/ 34 h 248"/>
                <a:gd name="T18" fmla="*/ 15 w 325"/>
                <a:gd name="T19" fmla="*/ 33 h 248"/>
                <a:gd name="T20" fmla="*/ 9 w 325"/>
                <a:gd name="T21" fmla="*/ 33 h 248"/>
                <a:gd name="T22" fmla="*/ 3 w 325"/>
                <a:gd name="T23" fmla="*/ 31 h 248"/>
                <a:gd name="T24" fmla="*/ 0 w 325"/>
                <a:gd name="T25" fmla="*/ 31 h 248"/>
                <a:gd name="T26" fmla="*/ 18 w 325"/>
                <a:gd name="T27" fmla="*/ 42 h 248"/>
                <a:gd name="T28" fmla="*/ 34 w 325"/>
                <a:gd name="T29" fmla="*/ 56 h 248"/>
                <a:gd name="T30" fmla="*/ 48 w 325"/>
                <a:gd name="T31" fmla="*/ 74 h 248"/>
                <a:gd name="T32" fmla="*/ 61 w 325"/>
                <a:gd name="T33" fmla="*/ 93 h 248"/>
                <a:gd name="T34" fmla="*/ 71 w 325"/>
                <a:gd name="T35" fmla="*/ 115 h 248"/>
                <a:gd name="T36" fmla="*/ 80 w 325"/>
                <a:gd name="T37" fmla="*/ 139 h 248"/>
                <a:gd name="T38" fmla="*/ 86 w 325"/>
                <a:gd name="T39" fmla="*/ 163 h 248"/>
                <a:gd name="T40" fmla="*/ 90 w 325"/>
                <a:gd name="T41" fmla="*/ 186 h 248"/>
                <a:gd name="T42" fmla="*/ 99 w 325"/>
                <a:gd name="T43" fmla="*/ 186 h 248"/>
                <a:gd name="T44" fmla="*/ 110 w 325"/>
                <a:gd name="T45" fmla="*/ 189 h 248"/>
                <a:gd name="T46" fmla="*/ 121 w 325"/>
                <a:gd name="T47" fmla="*/ 195 h 248"/>
                <a:gd name="T48" fmla="*/ 135 w 325"/>
                <a:gd name="T49" fmla="*/ 201 h 248"/>
                <a:gd name="T50" fmla="*/ 147 w 325"/>
                <a:gd name="T51" fmla="*/ 211 h 248"/>
                <a:gd name="T52" fmla="*/ 158 w 325"/>
                <a:gd name="T53" fmla="*/ 222 h 248"/>
                <a:gd name="T54" fmla="*/ 169 w 325"/>
                <a:gd name="T55" fmla="*/ 235 h 248"/>
                <a:gd name="T56" fmla="*/ 176 w 325"/>
                <a:gd name="T57" fmla="*/ 248 h 248"/>
                <a:gd name="T58" fmla="*/ 185 w 325"/>
                <a:gd name="T59" fmla="*/ 241 h 248"/>
                <a:gd name="T60" fmla="*/ 198 w 325"/>
                <a:gd name="T61" fmla="*/ 234 h 248"/>
                <a:gd name="T62" fmla="*/ 213 w 325"/>
                <a:gd name="T63" fmla="*/ 228 h 248"/>
                <a:gd name="T64" fmla="*/ 231 w 325"/>
                <a:gd name="T65" fmla="*/ 223 h 248"/>
                <a:gd name="T66" fmla="*/ 251 w 325"/>
                <a:gd name="T67" fmla="*/ 222 h 248"/>
                <a:gd name="T68" fmla="*/ 275 w 325"/>
                <a:gd name="T69" fmla="*/ 223 h 248"/>
                <a:gd name="T70" fmla="*/ 299 w 325"/>
                <a:gd name="T71" fmla="*/ 231 h 248"/>
                <a:gd name="T72" fmla="*/ 325 w 325"/>
                <a:gd name="T73" fmla="*/ 241 h 248"/>
                <a:gd name="T74" fmla="*/ 318 w 325"/>
                <a:gd name="T75" fmla="*/ 231 h 248"/>
                <a:gd name="T76" fmla="*/ 309 w 325"/>
                <a:gd name="T77" fmla="*/ 220 h 248"/>
                <a:gd name="T78" fmla="*/ 303 w 325"/>
                <a:gd name="T79" fmla="*/ 207 h 248"/>
                <a:gd name="T80" fmla="*/ 297 w 325"/>
                <a:gd name="T81" fmla="*/ 191 h 248"/>
                <a:gd name="T82" fmla="*/ 296 w 325"/>
                <a:gd name="T83" fmla="*/ 173 h 248"/>
                <a:gd name="T84" fmla="*/ 296 w 325"/>
                <a:gd name="T85" fmla="*/ 154 h 248"/>
                <a:gd name="T86" fmla="*/ 302 w 325"/>
                <a:gd name="T87" fmla="*/ 132 h 248"/>
                <a:gd name="T88" fmla="*/ 312 w 325"/>
                <a:gd name="T89" fmla="*/ 107 h 248"/>
                <a:gd name="T90" fmla="*/ 297 w 325"/>
                <a:gd name="T91" fmla="*/ 104 h 248"/>
                <a:gd name="T92" fmla="*/ 281 w 325"/>
                <a:gd name="T93" fmla="*/ 99 h 248"/>
                <a:gd name="T94" fmla="*/ 266 w 325"/>
                <a:gd name="T95" fmla="*/ 92 h 248"/>
                <a:gd name="T96" fmla="*/ 253 w 325"/>
                <a:gd name="T97" fmla="*/ 83 h 248"/>
                <a:gd name="T98" fmla="*/ 241 w 325"/>
                <a:gd name="T99" fmla="*/ 73 h 248"/>
                <a:gd name="T100" fmla="*/ 232 w 325"/>
                <a:gd name="T101" fmla="*/ 56 h 248"/>
                <a:gd name="T102" fmla="*/ 228 w 325"/>
                <a:gd name="T103" fmla="*/ 39 h 248"/>
                <a:gd name="T104" fmla="*/ 226 w 325"/>
                <a:gd name="T105" fmla="*/ 15 h 248"/>
                <a:gd name="T106" fmla="*/ 217 w 325"/>
                <a:gd name="T107" fmla="*/ 16 h 248"/>
                <a:gd name="T108" fmla="*/ 209 w 325"/>
                <a:gd name="T109" fmla="*/ 19 h 248"/>
                <a:gd name="T110" fmla="*/ 200 w 325"/>
                <a:gd name="T111" fmla="*/ 19 h 248"/>
                <a:gd name="T112" fmla="*/ 191 w 325"/>
                <a:gd name="T113" fmla="*/ 19 h 248"/>
                <a:gd name="T114" fmla="*/ 181 w 325"/>
                <a:gd name="T115" fmla="*/ 18 h 248"/>
                <a:gd name="T116" fmla="*/ 170 w 325"/>
                <a:gd name="T117" fmla="*/ 13 h 248"/>
                <a:gd name="T118" fmla="*/ 160 w 325"/>
                <a:gd name="T119" fmla="*/ 8 h 248"/>
                <a:gd name="T120" fmla="*/ 148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8" y="0"/>
                  </a:moveTo>
                  <a:lnTo>
                    <a:pt x="136" y="3"/>
                  </a:lnTo>
                  <a:lnTo>
                    <a:pt x="123" y="9"/>
                  </a:lnTo>
                  <a:lnTo>
                    <a:pt x="107" y="13"/>
                  </a:lnTo>
                  <a:lnTo>
                    <a:pt x="89" y="19"/>
                  </a:lnTo>
                  <a:lnTo>
                    <a:pt x="70" y="25"/>
                  </a:lnTo>
                  <a:lnTo>
                    <a:pt x="52" y="30"/>
                  </a:lnTo>
                  <a:lnTo>
                    <a:pt x="36" y="33"/>
                  </a:lnTo>
                  <a:lnTo>
                    <a:pt x="21" y="34"/>
                  </a:lnTo>
                  <a:lnTo>
                    <a:pt x="15" y="33"/>
                  </a:lnTo>
                  <a:lnTo>
                    <a:pt x="9" y="33"/>
                  </a:lnTo>
                  <a:lnTo>
                    <a:pt x="3" y="31"/>
                  </a:lnTo>
                  <a:lnTo>
                    <a:pt x="0" y="31"/>
                  </a:lnTo>
                  <a:lnTo>
                    <a:pt x="18" y="42"/>
                  </a:lnTo>
                  <a:lnTo>
                    <a:pt x="34" y="56"/>
                  </a:lnTo>
                  <a:lnTo>
                    <a:pt x="48" y="74"/>
                  </a:lnTo>
                  <a:lnTo>
                    <a:pt x="61" y="93"/>
                  </a:lnTo>
                  <a:lnTo>
                    <a:pt x="71" y="115"/>
                  </a:lnTo>
                  <a:lnTo>
                    <a:pt x="80" y="139"/>
                  </a:lnTo>
                  <a:lnTo>
                    <a:pt x="86" y="163"/>
                  </a:lnTo>
                  <a:lnTo>
                    <a:pt x="90" y="186"/>
                  </a:lnTo>
                  <a:lnTo>
                    <a:pt x="99" y="186"/>
                  </a:lnTo>
                  <a:lnTo>
                    <a:pt x="110" y="189"/>
                  </a:lnTo>
                  <a:lnTo>
                    <a:pt x="121" y="195"/>
                  </a:lnTo>
                  <a:lnTo>
                    <a:pt x="135" y="201"/>
                  </a:lnTo>
                  <a:lnTo>
                    <a:pt x="147" y="211"/>
                  </a:lnTo>
                  <a:lnTo>
                    <a:pt x="158" y="222"/>
                  </a:lnTo>
                  <a:lnTo>
                    <a:pt x="169" y="235"/>
                  </a:lnTo>
                  <a:lnTo>
                    <a:pt x="176" y="248"/>
                  </a:lnTo>
                  <a:lnTo>
                    <a:pt x="185" y="241"/>
                  </a:lnTo>
                  <a:lnTo>
                    <a:pt x="198" y="234"/>
                  </a:lnTo>
                  <a:lnTo>
                    <a:pt x="213" y="228"/>
                  </a:lnTo>
                  <a:lnTo>
                    <a:pt x="231" y="223"/>
                  </a:lnTo>
                  <a:lnTo>
                    <a:pt x="251" y="222"/>
                  </a:lnTo>
                  <a:lnTo>
                    <a:pt x="275" y="223"/>
                  </a:lnTo>
                  <a:lnTo>
                    <a:pt x="299" y="231"/>
                  </a:lnTo>
                  <a:lnTo>
                    <a:pt x="325" y="241"/>
                  </a:lnTo>
                  <a:lnTo>
                    <a:pt x="318" y="231"/>
                  </a:lnTo>
                  <a:lnTo>
                    <a:pt x="309" y="220"/>
                  </a:lnTo>
                  <a:lnTo>
                    <a:pt x="303" y="207"/>
                  </a:lnTo>
                  <a:lnTo>
                    <a:pt x="297" y="191"/>
                  </a:lnTo>
                  <a:lnTo>
                    <a:pt x="296" y="173"/>
                  </a:lnTo>
                  <a:lnTo>
                    <a:pt x="296" y="154"/>
                  </a:lnTo>
                  <a:lnTo>
                    <a:pt x="302" y="132"/>
                  </a:lnTo>
                  <a:lnTo>
                    <a:pt x="312" y="107"/>
                  </a:lnTo>
                  <a:lnTo>
                    <a:pt x="297" y="104"/>
                  </a:lnTo>
                  <a:lnTo>
                    <a:pt x="281" y="99"/>
                  </a:lnTo>
                  <a:lnTo>
                    <a:pt x="266" y="92"/>
                  </a:lnTo>
                  <a:lnTo>
                    <a:pt x="253" y="83"/>
                  </a:lnTo>
                  <a:lnTo>
                    <a:pt x="241" y="73"/>
                  </a:lnTo>
                  <a:lnTo>
                    <a:pt x="232" y="56"/>
                  </a:lnTo>
                  <a:lnTo>
                    <a:pt x="228" y="39"/>
                  </a:lnTo>
                  <a:lnTo>
                    <a:pt x="226" y="15"/>
                  </a:lnTo>
                  <a:lnTo>
                    <a:pt x="217" y="16"/>
                  </a:lnTo>
                  <a:lnTo>
                    <a:pt x="209" y="19"/>
                  </a:lnTo>
                  <a:lnTo>
                    <a:pt x="200" y="19"/>
                  </a:lnTo>
                  <a:lnTo>
                    <a:pt x="191" y="19"/>
                  </a:lnTo>
                  <a:lnTo>
                    <a:pt x="181" y="18"/>
                  </a:lnTo>
                  <a:lnTo>
                    <a:pt x="170" y="13"/>
                  </a:lnTo>
                  <a:lnTo>
                    <a:pt x="160" y="8"/>
                  </a:lnTo>
                  <a:lnTo>
                    <a:pt x="148"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64" name="Freeform 318"/>
            <p:cNvSpPr>
              <a:spLocks/>
            </p:cNvSpPr>
            <p:nvPr/>
          </p:nvSpPr>
          <p:spPr bwMode="auto">
            <a:xfrm>
              <a:off x="1909" y="1185"/>
              <a:ext cx="285" cy="351"/>
            </a:xfrm>
            <a:custGeom>
              <a:avLst/>
              <a:gdLst>
                <a:gd name="T0" fmla="*/ 240 w 285"/>
                <a:gd name="T1" fmla="*/ 170 h 351"/>
                <a:gd name="T2" fmla="*/ 203 w 285"/>
                <a:gd name="T3" fmla="*/ 173 h 351"/>
                <a:gd name="T4" fmla="*/ 155 w 285"/>
                <a:gd name="T5" fmla="*/ 189 h 351"/>
                <a:gd name="T6" fmla="*/ 109 w 285"/>
                <a:gd name="T7" fmla="*/ 229 h 351"/>
                <a:gd name="T8" fmla="*/ 82 w 285"/>
                <a:gd name="T9" fmla="*/ 292 h 351"/>
                <a:gd name="T10" fmla="*/ 63 w 285"/>
                <a:gd name="T11" fmla="*/ 331 h 351"/>
                <a:gd name="T12" fmla="*/ 44 w 285"/>
                <a:gd name="T13" fmla="*/ 340 h 351"/>
                <a:gd name="T14" fmla="*/ 31 w 285"/>
                <a:gd name="T15" fmla="*/ 343 h 351"/>
                <a:gd name="T16" fmla="*/ 17 w 285"/>
                <a:gd name="T17" fmla="*/ 346 h 351"/>
                <a:gd name="T18" fmla="*/ 6 w 285"/>
                <a:gd name="T19" fmla="*/ 350 h 351"/>
                <a:gd name="T20" fmla="*/ 1 w 285"/>
                <a:gd name="T21" fmla="*/ 350 h 351"/>
                <a:gd name="T22" fmla="*/ 0 w 285"/>
                <a:gd name="T23" fmla="*/ 347 h 351"/>
                <a:gd name="T24" fmla="*/ 23 w 285"/>
                <a:gd name="T25" fmla="*/ 335 h 351"/>
                <a:gd name="T26" fmla="*/ 54 w 285"/>
                <a:gd name="T27" fmla="*/ 300 h 351"/>
                <a:gd name="T28" fmla="*/ 68 w 285"/>
                <a:gd name="T29" fmla="*/ 257 h 351"/>
                <a:gd name="T30" fmla="*/ 70 w 285"/>
                <a:gd name="T31" fmla="*/ 220 h 351"/>
                <a:gd name="T32" fmla="*/ 69 w 285"/>
                <a:gd name="T33" fmla="*/ 195 h 351"/>
                <a:gd name="T34" fmla="*/ 63 w 285"/>
                <a:gd name="T35" fmla="*/ 167 h 351"/>
                <a:gd name="T36" fmla="*/ 68 w 285"/>
                <a:gd name="T37" fmla="*/ 149 h 351"/>
                <a:gd name="T38" fmla="*/ 90 w 285"/>
                <a:gd name="T39" fmla="*/ 133 h 351"/>
                <a:gd name="T40" fmla="*/ 110 w 285"/>
                <a:gd name="T41" fmla="*/ 108 h 351"/>
                <a:gd name="T42" fmla="*/ 118 w 285"/>
                <a:gd name="T43" fmla="*/ 78 h 351"/>
                <a:gd name="T44" fmla="*/ 125 w 285"/>
                <a:gd name="T45" fmla="*/ 60 h 351"/>
                <a:gd name="T46" fmla="*/ 158 w 285"/>
                <a:gd name="T47" fmla="*/ 50 h 351"/>
                <a:gd name="T48" fmla="*/ 193 w 285"/>
                <a:gd name="T49" fmla="*/ 32 h 351"/>
                <a:gd name="T50" fmla="*/ 223 w 285"/>
                <a:gd name="T51" fmla="*/ 10 h 351"/>
                <a:gd name="T52" fmla="*/ 231 w 285"/>
                <a:gd name="T53" fmla="*/ 13 h 351"/>
                <a:gd name="T54" fmla="*/ 236 w 285"/>
                <a:gd name="T55" fmla="*/ 47 h 351"/>
                <a:gd name="T56" fmla="*/ 249 w 285"/>
                <a:gd name="T57" fmla="*/ 79 h 351"/>
                <a:gd name="T58" fmla="*/ 271 w 285"/>
                <a:gd name="T59" fmla="*/ 106 h 351"/>
                <a:gd name="T60" fmla="*/ 276 w 285"/>
                <a:gd name="T61" fmla="*/ 116 h 351"/>
                <a:gd name="T62" fmla="*/ 258 w 285"/>
                <a:gd name="T63" fmla="*/ 124 h 351"/>
                <a:gd name="T64" fmla="*/ 245 w 285"/>
                <a:gd name="T65" fmla="*/ 137 h 351"/>
                <a:gd name="T66" fmla="*/ 243 w 285"/>
                <a:gd name="T67" fmla="*/ 158 h 3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1"/>
                <a:gd name="T104" fmla="*/ 285 w 285"/>
                <a:gd name="T105" fmla="*/ 351 h 3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1">
                  <a:moveTo>
                    <a:pt x="249" y="170"/>
                  </a:moveTo>
                  <a:lnTo>
                    <a:pt x="240" y="170"/>
                  </a:lnTo>
                  <a:lnTo>
                    <a:pt x="224" y="170"/>
                  </a:lnTo>
                  <a:lnTo>
                    <a:pt x="203" y="173"/>
                  </a:lnTo>
                  <a:lnTo>
                    <a:pt x="180" y="178"/>
                  </a:lnTo>
                  <a:lnTo>
                    <a:pt x="155" y="189"/>
                  </a:lnTo>
                  <a:lnTo>
                    <a:pt x="131" y="205"/>
                  </a:lnTo>
                  <a:lnTo>
                    <a:pt x="109" y="229"/>
                  </a:lnTo>
                  <a:lnTo>
                    <a:pt x="93" y="263"/>
                  </a:lnTo>
                  <a:lnTo>
                    <a:pt x="82" y="292"/>
                  </a:lnTo>
                  <a:lnTo>
                    <a:pt x="73" y="316"/>
                  </a:lnTo>
                  <a:lnTo>
                    <a:pt x="63" y="331"/>
                  </a:lnTo>
                  <a:lnTo>
                    <a:pt x="51" y="338"/>
                  </a:lnTo>
                  <a:lnTo>
                    <a:pt x="44" y="340"/>
                  </a:lnTo>
                  <a:lnTo>
                    <a:pt x="38" y="341"/>
                  </a:lnTo>
                  <a:lnTo>
                    <a:pt x="31" y="343"/>
                  </a:lnTo>
                  <a:lnTo>
                    <a:pt x="23" y="344"/>
                  </a:lnTo>
                  <a:lnTo>
                    <a:pt x="17" y="346"/>
                  </a:lnTo>
                  <a:lnTo>
                    <a:pt x="11" y="347"/>
                  </a:lnTo>
                  <a:lnTo>
                    <a:pt x="6" y="350"/>
                  </a:lnTo>
                  <a:lnTo>
                    <a:pt x="1" y="351"/>
                  </a:lnTo>
                  <a:lnTo>
                    <a:pt x="1" y="350"/>
                  </a:lnTo>
                  <a:lnTo>
                    <a:pt x="1" y="348"/>
                  </a:lnTo>
                  <a:lnTo>
                    <a:pt x="0" y="347"/>
                  </a:lnTo>
                  <a:lnTo>
                    <a:pt x="0" y="346"/>
                  </a:lnTo>
                  <a:lnTo>
                    <a:pt x="23" y="335"/>
                  </a:lnTo>
                  <a:lnTo>
                    <a:pt x="42" y="319"/>
                  </a:lnTo>
                  <a:lnTo>
                    <a:pt x="54" y="300"/>
                  </a:lnTo>
                  <a:lnTo>
                    <a:pt x="63" y="279"/>
                  </a:lnTo>
                  <a:lnTo>
                    <a:pt x="68" y="257"/>
                  </a:lnTo>
                  <a:lnTo>
                    <a:pt x="70" y="238"/>
                  </a:lnTo>
                  <a:lnTo>
                    <a:pt x="70" y="220"/>
                  </a:lnTo>
                  <a:lnTo>
                    <a:pt x="70" y="207"/>
                  </a:lnTo>
                  <a:lnTo>
                    <a:pt x="69" y="195"/>
                  </a:lnTo>
                  <a:lnTo>
                    <a:pt x="68" y="181"/>
                  </a:lnTo>
                  <a:lnTo>
                    <a:pt x="63" y="167"/>
                  </a:lnTo>
                  <a:lnTo>
                    <a:pt x="59" y="150"/>
                  </a:lnTo>
                  <a:lnTo>
                    <a:pt x="68" y="149"/>
                  </a:lnTo>
                  <a:lnTo>
                    <a:pt x="79" y="143"/>
                  </a:lnTo>
                  <a:lnTo>
                    <a:pt x="90" y="133"/>
                  </a:lnTo>
                  <a:lnTo>
                    <a:pt x="101" y="121"/>
                  </a:lnTo>
                  <a:lnTo>
                    <a:pt x="110" y="108"/>
                  </a:lnTo>
                  <a:lnTo>
                    <a:pt x="116" y="93"/>
                  </a:lnTo>
                  <a:lnTo>
                    <a:pt x="118" y="78"/>
                  </a:lnTo>
                  <a:lnTo>
                    <a:pt x="113" y="62"/>
                  </a:lnTo>
                  <a:lnTo>
                    <a:pt x="125" y="60"/>
                  </a:lnTo>
                  <a:lnTo>
                    <a:pt x="141" y="56"/>
                  </a:lnTo>
                  <a:lnTo>
                    <a:pt x="158" y="50"/>
                  </a:lnTo>
                  <a:lnTo>
                    <a:pt x="177" y="41"/>
                  </a:lnTo>
                  <a:lnTo>
                    <a:pt x="193" y="32"/>
                  </a:lnTo>
                  <a:lnTo>
                    <a:pt x="209" y="22"/>
                  </a:lnTo>
                  <a:lnTo>
                    <a:pt x="223" y="10"/>
                  </a:lnTo>
                  <a:lnTo>
                    <a:pt x="231" y="0"/>
                  </a:lnTo>
                  <a:lnTo>
                    <a:pt x="231" y="13"/>
                  </a:lnTo>
                  <a:lnTo>
                    <a:pt x="233" y="29"/>
                  </a:lnTo>
                  <a:lnTo>
                    <a:pt x="236" y="47"/>
                  </a:lnTo>
                  <a:lnTo>
                    <a:pt x="242" y="63"/>
                  </a:lnTo>
                  <a:lnTo>
                    <a:pt x="249" y="79"/>
                  </a:lnTo>
                  <a:lnTo>
                    <a:pt x="259" y="94"/>
                  </a:lnTo>
                  <a:lnTo>
                    <a:pt x="271" y="106"/>
                  </a:lnTo>
                  <a:lnTo>
                    <a:pt x="285" y="115"/>
                  </a:lnTo>
                  <a:lnTo>
                    <a:pt x="276" y="116"/>
                  </a:lnTo>
                  <a:lnTo>
                    <a:pt x="267" y="119"/>
                  </a:lnTo>
                  <a:lnTo>
                    <a:pt x="258" y="124"/>
                  </a:lnTo>
                  <a:lnTo>
                    <a:pt x="251" y="130"/>
                  </a:lnTo>
                  <a:lnTo>
                    <a:pt x="245" y="137"/>
                  </a:lnTo>
                  <a:lnTo>
                    <a:pt x="243" y="147"/>
                  </a:lnTo>
                  <a:lnTo>
                    <a:pt x="243" y="158"/>
                  </a:lnTo>
                  <a:lnTo>
                    <a:pt x="249" y="17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65" name="Freeform 319"/>
            <p:cNvSpPr>
              <a:spLocks/>
            </p:cNvSpPr>
            <p:nvPr/>
          </p:nvSpPr>
          <p:spPr bwMode="auto">
            <a:xfrm>
              <a:off x="1816" y="1191"/>
              <a:ext cx="168" cy="340"/>
            </a:xfrm>
            <a:custGeom>
              <a:avLst/>
              <a:gdLst>
                <a:gd name="T0" fmla="*/ 90 w 168"/>
                <a:gd name="T1" fmla="*/ 335 h 340"/>
                <a:gd name="T2" fmla="*/ 78 w 168"/>
                <a:gd name="T3" fmla="*/ 325 h 340"/>
                <a:gd name="T4" fmla="*/ 62 w 168"/>
                <a:gd name="T5" fmla="*/ 325 h 340"/>
                <a:gd name="T6" fmla="*/ 53 w 168"/>
                <a:gd name="T7" fmla="*/ 320 h 340"/>
                <a:gd name="T8" fmla="*/ 54 w 168"/>
                <a:gd name="T9" fmla="*/ 311 h 340"/>
                <a:gd name="T10" fmla="*/ 65 w 168"/>
                <a:gd name="T11" fmla="*/ 300 h 340"/>
                <a:gd name="T12" fmla="*/ 81 w 168"/>
                <a:gd name="T13" fmla="*/ 297 h 340"/>
                <a:gd name="T14" fmla="*/ 96 w 168"/>
                <a:gd name="T15" fmla="*/ 291 h 340"/>
                <a:gd name="T16" fmla="*/ 103 w 168"/>
                <a:gd name="T17" fmla="*/ 282 h 340"/>
                <a:gd name="T18" fmla="*/ 104 w 168"/>
                <a:gd name="T19" fmla="*/ 274 h 340"/>
                <a:gd name="T20" fmla="*/ 103 w 168"/>
                <a:gd name="T21" fmla="*/ 269 h 340"/>
                <a:gd name="T22" fmla="*/ 100 w 168"/>
                <a:gd name="T23" fmla="*/ 261 h 340"/>
                <a:gd name="T24" fmla="*/ 91 w 168"/>
                <a:gd name="T25" fmla="*/ 254 h 340"/>
                <a:gd name="T26" fmla="*/ 73 w 168"/>
                <a:gd name="T27" fmla="*/ 254 h 340"/>
                <a:gd name="T28" fmla="*/ 62 w 168"/>
                <a:gd name="T29" fmla="*/ 263 h 340"/>
                <a:gd name="T30" fmla="*/ 60 w 168"/>
                <a:gd name="T31" fmla="*/ 272 h 340"/>
                <a:gd name="T32" fmla="*/ 56 w 168"/>
                <a:gd name="T33" fmla="*/ 282 h 340"/>
                <a:gd name="T34" fmla="*/ 42 w 168"/>
                <a:gd name="T35" fmla="*/ 292 h 340"/>
                <a:gd name="T36" fmla="*/ 38 w 168"/>
                <a:gd name="T37" fmla="*/ 292 h 340"/>
                <a:gd name="T38" fmla="*/ 32 w 168"/>
                <a:gd name="T39" fmla="*/ 288 h 340"/>
                <a:gd name="T40" fmla="*/ 32 w 168"/>
                <a:gd name="T41" fmla="*/ 280 h 340"/>
                <a:gd name="T42" fmla="*/ 36 w 168"/>
                <a:gd name="T43" fmla="*/ 267 h 340"/>
                <a:gd name="T44" fmla="*/ 44 w 168"/>
                <a:gd name="T45" fmla="*/ 257 h 340"/>
                <a:gd name="T46" fmla="*/ 53 w 168"/>
                <a:gd name="T47" fmla="*/ 246 h 340"/>
                <a:gd name="T48" fmla="*/ 54 w 168"/>
                <a:gd name="T49" fmla="*/ 238 h 340"/>
                <a:gd name="T50" fmla="*/ 54 w 168"/>
                <a:gd name="T51" fmla="*/ 233 h 340"/>
                <a:gd name="T52" fmla="*/ 51 w 168"/>
                <a:gd name="T53" fmla="*/ 226 h 340"/>
                <a:gd name="T54" fmla="*/ 42 w 168"/>
                <a:gd name="T55" fmla="*/ 218 h 340"/>
                <a:gd name="T56" fmla="*/ 31 w 168"/>
                <a:gd name="T57" fmla="*/ 215 h 340"/>
                <a:gd name="T58" fmla="*/ 22 w 168"/>
                <a:gd name="T59" fmla="*/ 217 h 340"/>
                <a:gd name="T60" fmla="*/ 16 w 168"/>
                <a:gd name="T61" fmla="*/ 220 h 340"/>
                <a:gd name="T62" fmla="*/ 10 w 168"/>
                <a:gd name="T63" fmla="*/ 224 h 340"/>
                <a:gd name="T64" fmla="*/ 0 w 168"/>
                <a:gd name="T65" fmla="*/ 195 h 340"/>
                <a:gd name="T66" fmla="*/ 14 w 168"/>
                <a:gd name="T67" fmla="*/ 128 h 340"/>
                <a:gd name="T68" fmla="*/ 60 w 168"/>
                <a:gd name="T69" fmla="*/ 68 h 340"/>
                <a:gd name="T70" fmla="*/ 118 w 168"/>
                <a:gd name="T71" fmla="*/ 23 h 340"/>
                <a:gd name="T72" fmla="*/ 150 w 168"/>
                <a:gd name="T73" fmla="*/ 5 h 340"/>
                <a:gd name="T74" fmla="*/ 168 w 168"/>
                <a:gd name="T75" fmla="*/ 0 h 340"/>
                <a:gd name="T76" fmla="*/ 153 w 168"/>
                <a:gd name="T77" fmla="*/ 20 h 340"/>
                <a:gd name="T78" fmla="*/ 137 w 168"/>
                <a:gd name="T79" fmla="*/ 59 h 340"/>
                <a:gd name="T80" fmla="*/ 137 w 168"/>
                <a:gd name="T81" fmla="*/ 93 h 340"/>
                <a:gd name="T82" fmla="*/ 146 w 168"/>
                <a:gd name="T83" fmla="*/ 125 h 340"/>
                <a:gd name="T84" fmla="*/ 156 w 168"/>
                <a:gd name="T85" fmla="*/ 161 h 340"/>
                <a:gd name="T86" fmla="*/ 162 w 168"/>
                <a:gd name="T87" fmla="*/ 189 h 340"/>
                <a:gd name="T88" fmla="*/ 163 w 168"/>
                <a:gd name="T89" fmla="*/ 214 h 340"/>
                <a:gd name="T90" fmla="*/ 161 w 168"/>
                <a:gd name="T91" fmla="*/ 251 h 340"/>
                <a:gd name="T92" fmla="*/ 147 w 168"/>
                <a:gd name="T93" fmla="*/ 294 h 340"/>
                <a:gd name="T94" fmla="*/ 116 w 168"/>
                <a:gd name="T95" fmla="*/ 329 h 3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0"/>
                <a:gd name="T146" fmla="*/ 168 w 168"/>
                <a:gd name="T147" fmla="*/ 340 h 34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0">
                  <a:moveTo>
                    <a:pt x="93" y="340"/>
                  </a:moveTo>
                  <a:lnTo>
                    <a:pt x="90" y="335"/>
                  </a:lnTo>
                  <a:lnTo>
                    <a:pt x="85" y="329"/>
                  </a:lnTo>
                  <a:lnTo>
                    <a:pt x="78" y="325"/>
                  </a:lnTo>
                  <a:lnTo>
                    <a:pt x="68" y="325"/>
                  </a:lnTo>
                  <a:lnTo>
                    <a:pt x="62" y="325"/>
                  </a:lnTo>
                  <a:lnTo>
                    <a:pt x="57" y="323"/>
                  </a:lnTo>
                  <a:lnTo>
                    <a:pt x="53" y="320"/>
                  </a:lnTo>
                  <a:lnTo>
                    <a:pt x="50" y="317"/>
                  </a:lnTo>
                  <a:lnTo>
                    <a:pt x="54" y="311"/>
                  </a:lnTo>
                  <a:lnTo>
                    <a:pt x="60" y="304"/>
                  </a:lnTo>
                  <a:lnTo>
                    <a:pt x="65" y="300"/>
                  </a:lnTo>
                  <a:lnTo>
                    <a:pt x="69" y="297"/>
                  </a:lnTo>
                  <a:lnTo>
                    <a:pt x="81" y="297"/>
                  </a:lnTo>
                  <a:lnTo>
                    <a:pt x="90" y="295"/>
                  </a:lnTo>
                  <a:lnTo>
                    <a:pt x="96" y="291"/>
                  </a:lnTo>
                  <a:lnTo>
                    <a:pt x="101" y="285"/>
                  </a:lnTo>
                  <a:lnTo>
                    <a:pt x="103" y="282"/>
                  </a:lnTo>
                  <a:lnTo>
                    <a:pt x="103" y="277"/>
                  </a:lnTo>
                  <a:lnTo>
                    <a:pt x="104" y="274"/>
                  </a:lnTo>
                  <a:lnTo>
                    <a:pt x="104" y="272"/>
                  </a:lnTo>
                  <a:lnTo>
                    <a:pt x="103" y="269"/>
                  </a:lnTo>
                  <a:lnTo>
                    <a:pt x="101" y="264"/>
                  </a:lnTo>
                  <a:lnTo>
                    <a:pt x="100" y="261"/>
                  </a:lnTo>
                  <a:lnTo>
                    <a:pt x="99" y="258"/>
                  </a:lnTo>
                  <a:lnTo>
                    <a:pt x="91" y="254"/>
                  </a:lnTo>
                  <a:lnTo>
                    <a:pt x="82" y="252"/>
                  </a:lnTo>
                  <a:lnTo>
                    <a:pt x="73" y="254"/>
                  </a:lnTo>
                  <a:lnTo>
                    <a:pt x="66" y="257"/>
                  </a:lnTo>
                  <a:lnTo>
                    <a:pt x="62" y="263"/>
                  </a:lnTo>
                  <a:lnTo>
                    <a:pt x="60" y="267"/>
                  </a:lnTo>
                  <a:lnTo>
                    <a:pt x="60" y="272"/>
                  </a:lnTo>
                  <a:lnTo>
                    <a:pt x="62" y="276"/>
                  </a:lnTo>
                  <a:lnTo>
                    <a:pt x="56" y="282"/>
                  </a:lnTo>
                  <a:lnTo>
                    <a:pt x="48" y="288"/>
                  </a:lnTo>
                  <a:lnTo>
                    <a:pt x="42" y="292"/>
                  </a:lnTo>
                  <a:lnTo>
                    <a:pt x="39" y="295"/>
                  </a:lnTo>
                  <a:lnTo>
                    <a:pt x="38" y="292"/>
                  </a:lnTo>
                  <a:lnTo>
                    <a:pt x="35" y="291"/>
                  </a:lnTo>
                  <a:lnTo>
                    <a:pt x="32" y="288"/>
                  </a:lnTo>
                  <a:lnTo>
                    <a:pt x="29" y="286"/>
                  </a:lnTo>
                  <a:lnTo>
                    <a:pt x="32" y="280"/>
                  </a:lnTo>
                  <a:lnTo>
                    <a:pt x="35" y="273"/>
                  </a:lnTo>
                  <a:lnTo>
                    <a:pt x="36" y="267"/>
                  </a:lnTo>
                  <a:lnTo>
                    <a:pt x="38" y="261"/>
                  </a:lnTo>
                  <a:lnTo>
                    <a:pt x="44" y="257"/>
                  </a:lnTo>
                  <a:lnTo>
                    <a:pt x="48" y="252"/>
                  </a:lnTo>
                  <a:lnTo>
                    <a:pt x="53" y="246"/>
                  </a:lnTo>
                  <a:lnTo>
                    <a:pt x="54" y="240"/>
                  </a:lnTo>
                  <a:lnTo>
                    <a:pt x="54" y="238"/>
                  </a:lnTo>
                  <a:lnTo>
                    <a:pt x="54" y="236"/>
                  </a:lnTo>
                  <a:lnTo>
                    <a:pt x="54" y="233"/>
                  </a:lnTo>
                  <a:lnTo>
                    <a:pt x="54" y="232"/>
                  </a:lnTo>
                  <a:lnTo>
                    <a:pt x="51" y="226"/>
                  </a:lnTo>
                  <a:lnTo>
                    <a:pt x="48" y="221"/>
                  </a:lnTo>
                  <a:lnTo>
                    <a:pt x="42" y="218"/>
                  </a:lnTo>
                  <a:lnTo>
                    <a:pt x="34" y="215"/>
                  </a:lnTo>
                  <a:lnTo>
                    <a:pt x="31" y="215"/>
                  </a:lnTo>
                  <a:lnTo>
                    <a:pt x="26" y="215"/>
                  </a:lnTo>
                  <a:lnTo>
                    <a:pt x="22" y="217"/>
                  </a:lnTo>
                  <a:lnTo>
                    <a:pt x="19" y="218"/>
                  </a:lnTo>
                  <a:lnTo>
                    <a:pt x="16" y="220"/>
                  </a:lnTo>
                  <a:lnTo>
                    <a:pt x="13" y="221"/>
                  </a:lnTo>
                  <a:lnTo>
                    <a:pt x="10" y="224"/>
                  </a:lnTo>
                  <a:lnTo>
                    <a:pt x="8" y="226"/>
                  </a:lnTo>
                  <a:lnTo>
                    <a:pt x="0" y="195"/>
                  </a:lnTo>
                  <a:lnTo>
                    <a:pt x="3" y="161"/>
                  </a:lnTo>
                  <a:lnTo>
                    <a:pt x="14" y="128"/>
                  </a:lnTo>
                  <a:lnTo>
                    <a:pt x="35" y="96"/>
                  </a:lnTo>
                  <a:lnTo>
                    <a:pt x="60" y="68"/>
                  </a:lnTo>
                  <a:lnTo>
                    <a:pt x="88" y="42"/>
                  </a:lnTo>
                  <a:lnTo>
                    <a:pt x="118" y="23"/>
                  </a:lnTo>
                  <a:lnTo>
                    <a:pt x="143" y="10"/>
                  </a:lnTo>
                  <a:lnTo>
                    <a:pt x="150" y="5"/>
                  </a:lnTo>
                  <a:lnTo>
                    <a:pt x="161" y="1"/>
                  </a:lnTo>
                  <a:lnTo>
                    <a:pt x="168" y="0"/>
                  </a:lnTo>
                  <a:lnTo>
                    <a:pt x="163" y="5"/>
                  </a:lnTo>
                  <a:lnTo>
                    <a:pt x="153" y="20"/>
                  </a:lnTo>
                  <a:lnTo>
                    <a:pt x="144" y="39"/>
                  </a:lnTo>
                  <a:lnTo>
                    <a:pt x="137" y="59"/>
                  </a:lnTo>
                  <a:lnTo>
                    <a:pt x="135" y="79"/>
                  </a:lnTo>
                  <a:lnTo>
                    <a:pt x="137" y="93"/>
                  </a:lnTo>
                  <a:lnTo>
                    <a:pt x="141" y="107"/>
                  </a:lnTo>
                  <a:lnTo>
                    <a:pt x="146" y="125"/>
                  </a:lnTo>
                  <a:lnTo>
                    <a:pt x="152" y="144"/>
                  </a:lnTo>
                  <a:lnTo>
                    <a:pt x="156" y="161"/>
                  </a:lnTo>
                  <a:lnTo>
                    <a:pt x="161" y="175"/>
                  </a:lnTo>
                  <a:lnTo>
                    <a:pt x="162" y="189"/>
                  </a:lnTo>
                  <a:lnTo>
                    <a:pt x="163" y="201"/>
                  </a:lnTo>
                  <a:lnTo>
                    <a:pt x="163" y="214"/>
                  </a:lnTo>
                  <a:lnTo>
                    <a:pt x="163" y="232"/>
                  </a:lnTo>
                  <a:lnTo>
                    <a:pt x="161" y="251"/>
                  </a:lnTo>
                  <a:lnTo>
                    <a:pt x="156" y="273"/>
                  </a:lnTo>
                  <a:lnTo>
                    <a:pt x="147" y="294"/>
                  </a:lnTo>
                  <a:lnTo>
                    <a:pt x="135" y="313"/>
                  </a:lnTo>
                  <a:lnTo>
                    <a:pt x="116" y="329"/>
                  </a:lnTo>
                  <a:lnTo>
                    <a:pt x="93" y="340"/>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66" name="Freeform 320"/>
            <p:cNvSpPr>
              <a:spLocks/>
            </p:cNvSpPr>
            <p:nvPr/>
          </p:nvSpPr>
          <p:spPr bwMode="auto">
            <a:xfrm>
              <a:off x="1551" y="1355"/>
              <a:ext cx="821" cy="578"/>
            </a:xfrm>
            <a:custGeom>
              <a:avLst/>
              <a:gdLst>
                <a:gd name="T0" fmla="*/ 380 w 821"/>
                <a:gd name="T1" fmla="*/ 492 h 578"/>
                <a:gd name="T2" fmla="*/ 335 w 821"/>
                <a:gd name="T3" fmla="*/ 570 h 578"/>
                <a:gd name="T4" fmla="*/ 299 w 821"/>
                <a:gd name="T5" fmla="*/ 504 h 578"/>
                <a:gd name="T6" fmla="*/ 250 w 821"/>
                <a:gd name="T7" fmla="*/ 452 h 578"/>
                <a:gd name="T8" fmla="*/ 234 w 821"/>
                <a:gd name="T9" fmla="*/ 329 h 578"/>
                <a:gd name="T10" fmla="*/ 268 w 821"/>
                <a:gd name="T11" fmla="*/ 273 h 578"/>
                <a:gd name="T12" fmla="*/ 296 w 821"/>
                <a:gd name="T13" fmla="*/ 214 h 578"/>
                <a:gd name="T14" fmla="*/ 276 w 821"/>
                <a:gd name="T15" fmla="*/ 226 h 578"/>
                <a:gd name="T16" fmla="*/ 254 w 821"/>
                <a:gd name="T17" fmla="*/ 278 h 578"/>
                <a:gd name="T18" fmla="*/ 170 w 821"/>
                <a:gd name="T19" fmla="*/ 346 h 578"/>
                <a:gd name="T20" fmla="*/ 104 w 821"/>
                <a:gd name="T21" fmla="*/ 351 h 578"/>
                <a:gd name="T22" fmla="*/ 62 w 821"/>
                <a:gd name="T23" fmla="*/ 337 h 578"/>
                <a:gd name="T24" fmla="*/ 0 w 821"/>
                <a:gd name="T25" fmla="*/ 309 h 578"/>
                <a:gd name="T26" fmla="*/ 52 w 821"/>
                <a:gd name="T27" fmla="*/ 289 h 578"/>
                <a:gd name="T28" fmla="*/ 96 w 821"/>
                <a:gd name="T29" fmla="*/ 235 h 578"/>
                <a:gd name="T30" fmla="*/ 186 w 821"/>
                <a:gd name="T31" fmla="*/ 177 h 578"/>
                <a:gd name="T32" fmla="*/ 241 w 821"/>
                <a:gd name="T33" fmla="*/ 178 h 578"/>
                <a:gd name="T34" fmla="*/ 251 w 821"/>
                <a:gd name="T35" fmla="*/ 183 h 578"/>
                <a:gd name="T36" fmla="*/ 239 w 821"/>
                <a:gd name="T37" fmla="*/ 214 h 578"/>
                <a:gd name="T38" fmla="*/ 247 w 821"/>
                <a:gd name="T39" fmla="*/ 220 h 578"/>
                <a:gd name="T40" fmla="*/ 276 w 821"/>
                <a:gd name="T41" fmla="*/ 214 h 578"/>
                <a:gd name="T42" fmla="*/ 272 w 821"/>
                <a:gd name="T43" fmla="*/ 177 h 578"/>
                <a:gd name="T44" fmla="*/ 281 w 821"/>
                <a:gd name="T45" fmla="*/ 176 h 578"/>
                <a:gd name="T46" fmla="*/ 299 w 821"/>
                <a:gd name="T47" fmla="*/ 198 h 578"/>
                <a:gd name="T48" fmla="*/ 335 w 821"/>
                <a:gd name="T49" fmla="*/ 202 h 578"/>
                <a:gd name="T50" fmla="*/ 364 w 821"/>
                <a:gd name="T51" fmla="*/ 180 h 578"/>
                <a:gd name="T52" fmla="*/ 396 w 821"/>
                <a:gd name="T53" fmla="*/ 171 h 578"/>
                <a:gd name="T54" fmla="*/ 440 w 821"/>
                <a:gd name="T55" fmla="*/ 122 h 578"/>
                <a:gd name="T56" fmla="*/ 538 w 821"/>
                <a:gd name="T57" fmla="*/ 8 h 578"/>
                <a:gd name="T58" fmla="*/ 614 w 821"/>
                <a:gd name="T59" fmla="*/ 0 h 578"/>
                <a:gd name="T60" fmla="*/ 677 w 821"/>
                <a:gd name="T61" fmla="*/ 11 h 578"/>
                <a:gd name="T62" fmla="*/ 743 w 821"/>
                <a:gd name="T63" fmla="*/ 37 h 578"/>
                <a:gd name="T64" fmla="*/ 808 w 821"/>
                <a:gd name="T65" fmla="*/ 40 h 578"/>
                <a:gd name="T66" fmla="*/ 798 w 821"/>
                <a:gd name="T67" fmla="*/ 72 h 578"/>
                <a:gd name="T68" fmla="*/ 709 w 821"/>
                <a:gd name="T69" fmla="*/ 180 h 578"/>
                <a:gd name="T70" fmla="*/ 631 w 821"/>
                <a:gd name="T71" fmla="*/ 215 h 578"/>
                <a:gd name="T72" fmla="*/ 545 w 821"/>
                <a:gd name="T73" fmla="*/ 236 h 578"/>
                <a:gd name="T74" fmla="*/ 467 w 821"/>
                <a:gd name="T75" fmla="*/ 217 h 578"/>
                <a:gd name="T76" fmla="*/ 426 w 821"/>
                <a:gd name="T77" fmla="*/ 195 h 578"/>
                <a:gd name="T78" fmla="*/ 396 w 821"/>
                <a:gd name="T79" fmla="*/ 186 h 578"/>
                <a:gd name="T80" fmla="*/ 364 w 821"/>
                <a:gd name="T81" fmla="*/ 195 h 578"/>
                <a:gd name="T82" fmla="*/ 366 w 821"/>
                <a:gd name="T83" fmla="*/ 210 h 578"/>
                <a:gd name="T84" fmla="*/ 402 w 821"/>
                <a:gd name="T85" fmla="*/ 208 h 578"/>
                <a:gd name="T86" fmla="*/ 445 w 821"/>
                <a:gd name="T87" fmla="*/ 205 h 578"/>
                <a:gd name="T88" fmla="*/ 524 w 821"/>
                <a:gd name="T89" fmla="*/ 233 h 578"/>
                <a:gd name="T90" fmla="*/ 595 w 821"/>
                <a:gd name="T91" fmla="*/ 317 h 578"/>
                <a:gd name="T92" fmla="*/ 617 w 821"/>
                <a:gd name="T93" fmla="*/ 421 h 578"/>
                <a:gd name="T94" fmla="*/ 575 w 821"/>
                <a:gd name="T95" fmla="*/ 419 h 578"/>
                <a:gd name="T96" fmla="*/ 479 w 821"/>
                <a:gd name="T97" fmla="*/ 393 h 578"/>
                <a:gd name="T98" fmla="*/ 418 w 821"/>
                <a:gd name="T99" fmla="*/ 374 h 578"/>
                <a:gd name="T100" fmla="*/ 371 w 821"/>
                <a:gd name="T101" fmla="*/ 300 h 578"/>
                <a:gd name="T102" fmla="*/ 356 w 821"/>
                <a:gd name="T103" fmla="*/ 232 h 578"/>
                <a:gd name="T104" fmla="*/ 322 w 821"/>
                <a:gd name="T105" fmla="*/ 208 h 578"/>
                <a:gd name="T106" fmla="*/ 304 w 821"/>
                <a:gd name="T107" fmla="*/ 214 h 578"/>
                <a:gd name="T108" fmla="*/ 322 w 821"/>
                <a:gd name="T109" fmla="*/ 245 h 578"/>
                <a:gd name="T110" fmla="*/ 383 w 821"/>
                <a:gd name="T111" fmla="*/ 319 h 5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8"/>
                <a:gd name="T170" fmla="*/ 821 w 821"/>
                <a:gd name="T171" fmla="*/ 578 h 57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8">
                  <a:moveTo>
                    <a:pt x="392" y="341"/>
                  </a:moveTo>
                  <a:lnTo>
                    <a:pt x="400" y="382"/>
                  </a:lnTo>
                  <a:lnTo>
                    <a:pt x="400" y="424"/>
                  </a:lnTo>
                  <a:lnTo>
                    <a:pt x="393" y="462"/>
                  </a:lnTo>
                  <a:lnTo>
                    <a:pt x="380" y="492"/>
                  </a:lnTo>
                  <a:lnTo>
                    <a:pt x="365" y="514"/>
                  </a:lnTo>
                  <a:lnTo>
                    <a:pt x="353" y="535"/>
                  </a:lnTo>
                  <a:lnTo>
                    <a:pt x="344" y="554"/>
                  </a:lnTo>
                  <a:lnTo>
                    <a:pt x="337" y="578"/>
                  </a:lnTo>
                  <a:lnTo>
                    <a:pt x="335" y="570"/>
                  </a:lnTo>
                  <a:lnTo>
                    <a:pt x="331" y="558"/>
                  </a:lnTo>
                  <a:lnTo>
                    <a:pt x="325" y="545"/>
                  </a:lnTo>
                  <a:lnTo>
                    <a:pt x="318" y="532"/>
                  </a:lnTo>
                  <a:lnTo>
                    <a:pt x="309" y="517"/>
                  </a:lnTo>
                  <a:lnTo>
                    <a:pt x="299" y="504"/>
                  </a:lnTo>
                  <a:lnTo>
                    <a:pt x="288" y="490"/>
                  </a:lnTo>
                  <a:lnTo>
                    <a:pt x="278" y="481"/>
                  </a:lnTo>
                  <a:lnTo>
                    <a:pt x="266" y="473"/>
                  </a:lnTo>
                  <a:lnTo>
                    <a:pt x="257" y="462"/>
                  </a:lnTo>
                  <a:lnTo>
                    <a:pt x="250" y="452"/>
                  </a:lnTo>
                  <a:lnTo>
                    <a:pt x="244" y="442"/>
                  </a:lnTo>
                  <a:lnTo>
                    <a:pt x="232" y="409"/>
                  </a:lnTo>
                  <a:lnTo>
                    <a:pt x="229" y="378"/>
                  </a:lnTo>
                  <a:lnTo>
                    <a:pt x="231" y="350"/>
                  </a:lnTo>
                  <a:lnTo>
                    <a:pt x="234" y="329"/>
                  </a:lnTo>
                  <a:lnTo>
                    <a:pt x="238" y="319"/>
                  </a:lnTo>
                  <a:lnTo>
                    <a:pt x="244" y="307"/>
                  </a:lnTo>
                  <a:lnTo>
                    <a:pt x="250" y="295"/>
                  </a:lnTo>
                  <a:lnTo>
                    <a:pt x="259" y="285"/>
                  </a:lnTo>
                  <a:lnTo>
                    <a:pt x="268" y="273"/>
                  </a:lnTo>
                  <a:lnTo>
                    <a:pt x="276" y="260"/>
                  </a:lnTo>
                  <a:lnTo>
                    <a:pt x="284" y="246"/>
                  </a:lnTo>
                  <a:lnTo>
                    <a:pt x="291" y="233"/>
                  </a:lnTo>
                  <a:lnTo>
                    <a:pt x="294" y="224"/>
                  </a:lnTo>
                  <a:lnTo>
                    <a:pt x="296" y="214"/>
                  </a:lnTo>
                  <a:lnTo>
                    <a:pt x="294" y="207"/>
                  </a:lnTo>
                  <a:lnTo>
                    <a:pt x="291" y="205"/>
                  </a:lnTo>
                  <a:lnTo>
                    <a:pt x="284" y="210"/>
                  </a:lnTo>
                  <a:lnTo>
                    <a:pt x="279" y="217"/>
                  </a:lnTo>
                  <a:lnTo>
                    <a:pt x="276" y="226"/>
                  </a:lnTo>
                  <a:lnTo>
                    <a:pt x="273" y="233"/>
                  </a:lnTo>
                  <a:lnTo>
                    <a:pt x="270" y="245"/>
                  </a:lnTo>
                  <a:lnTo>
                    <a:pt x="266" y="257"/>
                  </a:lnTo>
                  <a:lnTo>
                    <a:pt x="260" y="267"/>
                  </a:lnTo>
                  <a:lnTo>
                    <a:pt x="254" y="278"/>
                  </a:lnTo>
                  <a:lnTo>
                    <a:pt x="241" y="297"/>
                  </a:lnTo>
                  <a:lnTo>
                    <a:pt x="225" y="313"/>
                  </a:lnTo>
                  <a:lnTo>
                    <a:pt x="207" y="328"/>
                  </a:lnTo>
                  <a:lnTo>
                    <a:pt x="189" y="338"/>
                  </a:lnTo>
                  <a:lnTo>
                    <a:pt x="170" y="346"/>
                  </a:lnTo>
                  <a:lnTo>
                    <a:pt x="151" y="351"/>
                  </a:lnTo>
                  <a:lnTo>
                    <a:pt x="133" y="354"/>
                  </a:lnTo>
                  <a:lnTo>
                    <a:pt x="115" y="354"/>
                  </a:lnTo>
                  <a:lnTo>
                    <a:pt x="110" y="353"/>
                  </a:lnTo>
                  <a:lnTo>
                    <a:pt x="104" y="351"/>
                  </a:lnTo>
                  <a:lnTo>
                    <a:pt x="98" y="351"/>
                  </a:lnTo>
                  <a:lnTo>
                    <a:pt x="93" y="350"/>
                  </a:lnTo>
                  <a:lnTo>
                    <a:pt x="83" y="346"/>
                  </a:lnTo>
                  <a:lnTo>
                    <a:pt x="73" y="341"/>
                  </a:lnTo>
                  <a:lnTo>
                    <a:pt x="62" y="337"/>
                  </a:lnTo>
                  <a:lnTo>
                    <a:pt x="52" y="331"/>
                  </a:lnTo>
                  <a:lnTo>
                    <a:pt x="42" y="326"/>
                  </a:lnTo>
                  <a:lnTo>
                    <a:pt x="28" y="320"/>
                  </a:lnTo>
                  <a:lnTo>
                    <a:pt x="15" y="314"/>
                  </a:lnTo>
                  <a:lnTo>
                    <a:pt x="0" y="309"/>
                  </a:lnTo>
                  <a:lnTo>
                    <a:pt x="9" y="306"/>
                  </a:lnTo>
                  <a:lnTo>
                    <a:pt x="18" y="303"/>
                  </a:lnTo>
                  <a:lnTo>
                    <a:pt x="30" y="300"/>
                  </a:lnTo>
                  <a:lnTo>
                    <a:pt x="42" y="295"/>
                  </a:lnTo>
                  <a:lnTo>
                    <a:pt x="52" y="289"/>
                  </a:lnTo>
                  <a:lnTo>
                    <a:pt x="62" y="283"/>
                  </a:lnTo>
                  <a:lnTo>
                    <a:pt x="71" y="275"/>
                  </a:lnTo>
                  <a:lnTo>
                    <a:pt x="77" y="266"/>
                  </a:lnTo>
                  <a:lnTo>
                    <a:pt x="86" y="251"/>
                  </a:lnTo>
                  <a:lnTo>
                    <a:pt x="96" y="235"/>
                  </a:lnTo>
                  <a:lnTo>
                    <a:pt x="111" y="218"/>
                  </a:lnTo>
                  <a:lnTo>
                    <a:pt x="127" y="202"/>
                  </a:lnTo>
                  <a:lnTo>
                    <a:pt x="145" y="190"/>
                  </a:lnTo>
                  <a:lnTo>
                    <a:pt x="164" y="181"/>
                  </a:lnTo>
                  <a:lnTo>
                    <a:pt x="186" y="177"/>
                  </a:lnTo>
                  <a:lnTo>
                    <a:pt x="207" y="180"/>
                  </a:lnTo>
                  <a:lnTo>
                    <a:pt x="216" y="184"/>
                  </a:lnTo>
                  <a:lnTo>
                    <a:pt x="226" y="184"/>
                  </a:lnTo>
                  <a:lnTo>
                    <a:pt x="235" y="183"/>
                  </a:lnTo>
                  <a:lnTo>
                    <a:pt x="241" y="178"/>
                  </a:lnTo>
                  <a:lnTo>
                    <a:pt x="245" y="176"/>
                  </a:lnTo>
                  <a:lnTo>
                    <a:pt x="250" y="176"/>
                  </a:lnTo>
                  <a:lnTo>
                    <a:pt x="254" y="176"/>
                  </a:lnTo>
                  <a:lnTo>
                    <a:pt x="259" y="177"/>
                  </a:lnTo>
                  <a:lnTo>
                    <a:pt x="251" y="183"/>
                  </a:lnTo>
                  <a:lnTo>
                    <a:pt x="245" y="192"/>
                  </a:lnTo>
                  <a:lnTo>
                    <a:pt x="239" y="201"/>
                  </a:lnTo>
                  <a:lnTo>
                    <a:pt x="238" y="210"/>
                  </a:lnTo>
                  <a:lnTo>
                    <a:pt x="238" y="211"/>
                  </a:lnTo>
                  <a:lnTo>
                    <a:pt x="239" y="214"/>
                  </a:lnTo>
                  <a:lnTo>
                    <a:pt x="239" y="215"/>
                  </a:lnTo>
                  <a:lnTo>
                    <a:pt x="241" y="217"/>
                  </a:lnTo>
                  <a:lnTo>
                    <a:pt x="242" y="218"/>
                  </a:lnTo>
                  <a:lnTo>
                    <a:pt x="245" y="220"/>
                  </a:lnTo>
                  <a:lnTo>
                    <a:pt x="247" y="220"/>
                  </a:lnTo>
                  <a:lnTo>
                    <a:pt x="248" y="221"/>
                  </a:lnTo>
                  <a:lnTo>
                    <a:pt x="256" y="223"/>
                  </a:lnTo>
                  <a:lnTo>
                    <a:pt x="265" y="221"/>
                  </a:lnTo>
                  <a:lnTo>
                    <a:pt x="270" y="218"/>
                  </a:lnTo>
                  <a:lnTo>
                    <a:pt x="276" y="214"/>
                  </a:lnTo>
                  <a:lnTo>
                    <a:pt x="279" y="205"/>
                  </a:lnTo>
                  <a:lnTo>
                    <a:pt x="281" y="196"/>
                  </a:lnTo>
                  <a:lnTo>
                    <a:pt x="278" y="189"/>
                  </a:lnTo>
                  <a:lnTo>
                    <a:pt x="275" y="181"/>
                  </a:lnTo>
                  <a:lnTo>
                    <a:pt x="272" y="177"/>
                  </a:lnTo>
                  <a:lnTo>
                    <a:pt x="272" y="174"/>
                  </a:lnTo>
                  <a:lnTo>
                    <a:pt x="275" y="173"/>
                  </a:lnTo>
                  <a:lnTo>
                    <a:pt x="278" y="171"/>
                  </a:lnTo>
                  <a:lnTo>
                    <a:pt x="279" y="173"/>
                  </a:lnTo>
                  <a:lnTo>
                    <a:pt x="281" y="176"/>
                  </a:lnTo>
                  <a:lnTo>
                    <a:pt x="282" y="180"/>
                  </a:lnTo>
                  <a:lnTo>
                    <a:pt x="284" y="186"/>
                  </a:lnTo>
                  <a:lnTo>
                    <a:pt x="285" y="192"/>
                  </a:lnTo>
                  <a:lnTo>
                    <a:pt x="291" y="198"/>
                  </a:lnTo>
                  <a:lnTo>
                    <a:pt x="299" y="198"/>
                  </a:lnTo>
                  <a:lnTo>
                    <a:pt x="310" y="192"/>
                  </a:lnTo>
                  <a:lnTo>
                    <a:pt x="315" y="196"/>
                  </a:lnTo>
                  <a:lnTo>
                    <a:pt x="321" y="199"/>
                  </a:lnTo>
                  <a:lnTo>
                    <a:pt x="328" y="202"/>
                  </a:lnTo>
                  <a:lnTo>
                    <a:pt x="335" y="202"/>
                  </a:lnTo>
                  <a:lnTo>
                    <a:pt x="341" y="201"/>
                  </a:lnTo>
                  <a:lnTo>
                    <a:pt x="349" y="198"/>
                  </a:lnTo>
                  <a:lnTo>
                    <a:pt x="355" y="190"/>
                  </a:lnTo>
                  <a:lnTo>
                    <a:pt x="359" y="181"/>
                  </a:lnTo>
                  <a:lnTo>
                    <a:pt x="364" y="180"/>
                  </a:lnTo>
                  <a:lnTo>
                    <a:pt x="369" y="177"/>
                  </a:lnTo>
                  <a:lnTo>
                    <a:pt x="375" y="176"/>
                  </a:lnTo>
                  <a:lnTo>
                    <a:pt x="381" y="174"/>
                  </a:lnTo>
                  <a:lnTo>
                    <a:pt x="389" y="173"/>
                  </a:lnTo>
                  <a:lnTo>
                    <a:pt x="396" y="171"/>
                  </a:lnTo>
                  <a:lnTo>
                    <a:pt x="402" y="170"/>
                  </a:lnTo>
                  <a:lnTo>
                    <a:pt x="409" y="168"/>
                  </a:lnTo>
                  <a:lnTo>
                    <a:pt x="421" y="161"/>
                  </a:lnTo>
                  <a:lnTo>
                    <a:pt x="431" y="146"/>
                  </a:lnTo>
                  <a:lnTo>
                    <a:pt x="440" y="122"/>
                  </a:lnTo>
                  <a:lnTo>
                    <a:pt x="451" y="93"/>
                  </a:lnTo>
                  <a:lnTo>
                    <a:pt x="467" y="59"/>
                  </a:lnTo>
                  <a:lnTo>
                    <a:pt x="489" y="35"/>
                  </a:lnTo>
                  <a:lnTo>
                    <a:pt x="513" y="19"/>
                  </a:lnTo>
                  <a:lnTo>
                    <a:pt x="538" y="8"/>
                  </a:lnTo>
                  <a:lnTo>
                    <a:pt x="561" y="3"/>
                  </a:lnTo>
                  <a:lnTo>
                    <a:pt x="582" y="0"/>
                  </a:lnTo>
                  <a:lnTo>
                    <a:pt x="598" y="0"/>
                  </a:lnTo>
                  <a:lnTo>
                    <a:pt x="607" y="0"/>
                  </a:lnTo>
                  <a:lnTo>
                    <a:pt x="614" y="0"/>
                  </a:lnTo>
                  <a:lnTo>
                    <a:pt x="623" y="1"/>
                  </a:lnTo>
                  <a:lnTo>
                    <a:pt x="635" y="3"/>
                  </a:lnTo>
                  <a:lnTo>
                    <a:pt x="648" y="4"/>
                  </a:lnTo>
                  <a:lnTo>
                    <a:pt x="663" y="8"/>
                  </a:lnTo>
                  <a:lnTo>
                    <a:pt x="677" y="11"/>
                  </a:lnTo>
                  <a:lnTo>
                    <a:pt x="691" y="17"/>
                  </a:lnTo>
                  <a:lnTo>
                    <a:pt x="703" y="23"/>
                  </a:lnTo>
                  <a:lnTo>
                    <a:pt x="715" y="29"/>
                  </a:lnTo>
                  <a:lnTo>
                    <a:pt x="728" y="34"/>
                  </a:lnTo>
                  <a:lnTo>
                    <a:pt x="743" y="37"/>
                  </a:lnTo>
                  <a:lnTo>
                    <a:pt x="756" y="40"/>
                  </a:lnTo>
                  <a:lnTo>
                    <a:pt x="771" y="41"/>
                  </a:lnTo>
                  <a:lnTo>
                    <a:pt x="784" y="41"/>
                  </a:lnTo>
                  <a:lnTo>
                    <a:pt x="796" y="41"/>
                  </a:lnTo>
                  <a:lnTo>
                    <a:pt x="808" y="40"/>
                  </a:lnTo>
                  <a:lnTo>
                    <a:pt x="821" y="40"/>
                  </a:lnTo>
                  <a:lnTo>
                    <a:pt x="821" y="44"/>
                  </a:lnTo>
                  <a:lnTo>
                    <a:pt x="815" y="50"/>
                  </a:lnTo>
                  <a:lnTo>
                    <a:pt x="809" y="56"/>
                  </a:lnTo>
                  <a:lnTo>
                    <a:pt x="798" y="72"/>
                  </a:lnTo>
                  <a:lnTo>
                    <a:pt x="783" y="93"/>
                  </a:lnTo>
                  <a:lnTo>
                    <a:pt x="765" y="116"/>
                  </a:lnTo>
                  <a:lnTo>
                    <a:pt x="747" y="139"/>
                  </a:lnTo>
                  <a:lnTo>
                    <a:pt x="728" y="161"/>
                  </a:lnTo>
                  <a:lnTo>
                    <a:pt x="709" y="180"/>
                  </a:lnTo>
                  <a:lnTo>
                    <a:pt x="690" y="195"/>
                  </a:lnTo>
                  <a:lnTo>
                    <a:pt x="672" y="202"/>
                  </a:lnTo>
                  <a:lnTo>
                    <a:pt x="660" y="205"/>
                  </a:lnTo>
                  <a:lnTo>
                    <a:pt x="647" y="211"/>
                  </a:lnTo>
                  <a:lnTo>
                    <a:pt x="631" y="215"/>
                  </a:lnTo>
                  <a:lnTo>
                    <a:pt x="613" y="221"/>
                  </a:lnTo>
                  <a:lnTo>
                    <a:pt x="594" y="227"/>
                  </a:lnTo>
                  <a:lnTo>
                    <a:pt x="576" y="232"/>
                  </a:lnTo>
                  <a:lnTo>
                    <a:pt x="560" y="235"/>
                  </a:lnTo>
                  <a:lnTo>
                    <a:pt x="545" y="236"/>
                  </a:lnTo>
                  <a:lnTo>
                    <a:pt x="532" y="235"/>
                  </a:lnTo>
                  <a:lnTo>
                    <a:pt x="516" y="232"/>
                  </a:lnTo>
                  <a:lnTo>
                    <a:pt x="498" y="227"/>
                  </a:lnTo>
                  <a:lnTo>
                    <a:pt x="482" y="221"/>
                  </a:lnTo>
                  <a:lnTo>
                    <a:pt x="467" y="217"/>
                  </a:lnTo>
                  <a:lnTo>
                    <a:pt x="454" y="211"/>
                  </a:lnTo>
                  <a:lnTo>
                    <a:pt x="443" y="207"/>
                  </a:lnTo>
                  <a:lnTo>
                    <a:pt x="437" y="204"/>
                  </a:lnTo>
                  <a:lnTo>
                    <a:pt x="431" y="199"/>
                  </a:lnTo>
                  <a:lnTo>
                    <a:pt x="426" y="195"/>
                  </a:lnTo>
                  <a:lnTo>
                    <a:pt x="418" y="190"/>
                  </a:lnTo>
                  <a:lnTo>
                    <a:pt x="412" y="186"/>
                  </a:lnTo>
                  <a:lnTo>
                    <a:pt x="408" y="184"/>
                  </a:lnTo>
                  <a:lnTo>
                    <a:pt x="402" y="184"/>
                  </a:lnTo>
                  <a:lnTo>
                    <a:pt x="396" y="186"/>
                  </a:lnTo>
                  <a:lnTo>
                    <a:pt x="389" y="186"/>
                  </a:lnTo>
                  <a:lnTo>
                    <a:pt x="380" y="189"/>
                  </a:lnTo>
                  <a:lnTo>
                    <a:pt x="374" y="190"/>
                  </a:lnTo>
                  <a:lnTo>
                    <a:pt x="368" y="192"/>
                  </a:lnTo>
                  <a:lnTo>
                    <a:pt x="364" y="195"/>
                  </a:lnTo>
                  <a:lnTo>
                    <a:pt x="359" y="199"/>
                  </a:lnTo>
                  <a:lnTo>
                    <a:pt x="358" y="202"/>
                  </a:lnTo>
                  <a:lnTo>
                    <a:pt x="359" y="205"/>
                  </a:lnTo>
                  <a:lnTo>
                    <a:pt x="364" y="208"/>
                  </a:lnTo>
                  <a:lnTo>
                    <a:pt x="366" y="210"/>
                  </a:lnTo>
                  <a:lnTo>
                    <a:pt x="372" y="210"/>
                  </a:lnTo>
                  <a:lnTo>
                    <a:pt x="378" y="210"/>
                  </a:lnTo>
                  <a:lnTo>
                    <a:pt x="386" y="210"/>
                  </a:lnTo>
                  <a:lnTo>
                    <a:pt x="395" y="208"/>
                  </a:lnTo>
                  <a:lnTo>
                    <a:pt x="402" y="208"/>
                  </a:lnTo>
                  <a:lnTo>
                    <a:pt x="411" y="207"/>
                  </a:lnTo>
                  <a:lnTo>
                    <a:pt x="420" y="205"/>
                  </a:lnTo>
                  <a:lnTo>
                    <a:pt x="427" y="204"/>
                  </a:lnTo>
                  <a:lnTo>
                    <a:pt x="436" y="204"/>
                  </a:lnTo>
                  <a:lnTo>
                    <a:pt x="445" y="205"/>
                  </a:lnTo>
                  <a:lnTo>
                    <a:pt x="455" y="207"/>
                  </a:lnTo>
                  <a:lnTo>
                    <a:pt x="468" y="210"/>
                  </a:lnTo>
                  <a:lnTo>
                    <a:pt x="483" y="215"/>
                  </a:lnTo>
                  <a:lnTo>
                    <a:pt x="502" y="223"/>
                  </a:lnTo>
                  <a:lnTo>
                    <a:pt x="524" y="233"/>
                  </a:lnTo>
                  <a:lnTo>
                    <a:pt x="542" y="244"/>
                  </a:lnTo>
                  <a:lnTo>
                    <a:pt x="558" y="258"/>
                  </a:lnTo>
                  <a:lnTo>
                    <a:pt x="572" y="276"/>
                  </a:lnTo>
                  <a:lnTo>
                    <a:pt x="585" y="295"/>
                  </a:lnTo>
                  <a:lnTo>
                    <a:pt x="595" y="317"/>
                  </a:lnTo>
                  <a:lnTo>
                    <a:pt x="604" y="341"/>
                  </a:lnTo>
                  <a:lnTo>
                    <a:pt x="610" y="365"/>
                  </a:lnTo>
                  <a:lnTo>
                    <a:pt x="614" y="388"/>
                  </a:lnTo>
                  <a:lnTo>
                    <a:pt x="616" y="405"/>
                  </a:lnTo>
                  <a:lnTo>
                    <a:pt x="617" y="421"/>
                  </a:lnTo>
                  <a:lnTo>
                    <a:pt x="617" y="436"/>
                  </a:lnTo>
                  <a:lnTo>
                    <a:pt x="616" y="450"/>
                  </a:lnTo>
                  <a:lnTo>
                    <a:pt x="606" y="439"/>
                  </a:lnTo>
                  <a:lnTo>
                    <a:pt x="592" y="430"/>
                  </a:lnTo>
                  <a:lnTo>
                    <a:pt x="575" y="419"/>
                  </a:lnTo>
                  <a:lnTo>
                    <a:pt x="555" y="412"/>
                  </a:lnTo>
                  <a:lnTo>
                    <a:pt x="535" y="406"/>
                  </a:lnTo>
                  <a:lnTo>
                    <a:pt x="514" y="400"/>
                  </a:lnTo>
                  <a:lnTo>
                    <a:pt x="495" y="396"/>
                  </a:lnTo>
                  <a:lnTo>
                    <a:pt x="479" y="393"/>
                  </a:lnTo>
                  <a:lnTo>
                    <a:pt x="468" y="391"/>
                  </a:lnTo>
                  <a:lnTo>
                    <a:pt x="455" y="388"/>
                  </a:lnTo>
                  <a:lnTo>
                    <a:pt x="443" y="385"/>
                  </a:lnTo>
                  <a:lnTo>
                    <a:pt x="430" y="381"/>
                  </a:lnTo>
                  <a:lnTo>
                    <a:pt x="418" y="374"/>
                  </a:lnTo>
                  <a:lnTo>
                    <a:pt x="406" y="365"/>
                  </a:lnTo>
                  <a:lnTo>
                    <a:pt x="397" y="353"/>
                  </a:lnTo>
                  <a:lnTo>
                    <a:pt x="390" y="338"/>
                  </a:lnTo>
                  <a:lnTo>
                    <a:pt x="381" y="316"/>
                  </a:lnTo>
                  <a:lnTo>
                    <a:pt x="371" y="300"/>
                  </a:lnTo>
                  <a:lnTo>
                    <a:pt x="365" y="280"/>
                  </a:lnTo>
                  <a:lnTo>
                    <a:pt x="365" y="254"/>
                  </a:lnTo>
                  <a:lnTo>
                    <a:pt x="365" y="246"/>
                  </a:lnTo>
                  <a:lnTo>
                    <a:pt x="361" y="239"/>
                  </a:lnTo>
                  <a:lnTo>
                    <a:pt x="356" y="232"/>
                  </a:lnTo>
                  <a:lnTo>
                    <a:pt x="349" y="226"/>
                  </a:lnTo>
                  <a:lnTo>
                    <a:pt x="341" y="220"/>
                  </a:lnTo>
                  <a:lnTo>
                    <a:pt x="334" y="215"/>
                  </a:lnTo>
                  <a:lnTo>
                    <a:pt x="328" y="211"/>
                  </a:lnTo>
                  <a:lnTo>
                    <a:pt x="322" y="208"/>
                  </a:lnTo>
                  <a:lnTo>
                    <a:pt x="315" y="205"/>
                  </a:lnTo>
                  <a:lnTo>
                    <a:pt x="309" y="204"/>
                  </a:lnTo>
                  <a:lnTo>
                    <a:pt x="304" y="204"/>
                  </a:lnTo>
                  <a:lnTo>
                    <a:pt x="303" y="208"/>
                  </a:lnTo>
                  <a:lnTo>
                    <a:pt x="304" y="214"/>
                  </a:lnTo>
                  <a:lnTo>
                    <a:pt x="304" y="220"/>
                  </a:lnTo>
                  <a:lnTo>
                    <a:pt x="306" y="227"/>
                  </a:lnTo>
                  <a:lnTo>
                    <a:pt x="309" y="233"/>
                  </a:lnTo>
                  <a:lnTo>
                    <a:pt x="313" y="238"/>
                  </a:lnTo>
                  <a:lnTo>
                    <a:pt x="322" y="245"/>
                  </a:lnTo>
                  <a:lnTo>
                    <a:pt x="333" y="255"/>
                  </a:lnTo>
                  <a:lnTo>
                    <a:pt x="346" y="267"/>
                  </a:lnTo>
                  <a:lnTo>
                    <a:pt x="359" y="282"/>
                  </a:lnTo>
                  <a:lnTo>
                    <a:pt x="372" y="300"/>
                  </a:lnTo>
                  <a:lnTo>
                    <a:pt x="383" y="319"/>
                  </a:lnTo>
                  <a:lnTo>
                    <a:pt x="392" y="341"/>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67" name="Freeform 321"/>
            <p:cNvSpPr>
              <a:spLocks/>
            </p:cNvSpPr>
            <p:nvPr/>
          </p:nvSpPr>
          <p:spPr bwMode="auto">
            <a:xfrm>
              <a:off x="1565" y="1269"/>
              <a:ext cx="246" cy="251"/>
            </a:xfrm>
            <a:custGeom>
              <a:avLst/>
              <a:gdLst>
                <a:gd name="T0" fmla="*/ 187 w 246"/>
                <a:gd name="T1" fmla="*/ 242 h 251"/>
                <a:gd name="T2" fmla="*/ 196 w 246"/>
                <a:gd name="T3" fmla="*/ 228 h 251"/>
                <a:gd name="T4" fmla="*/ 211 w 246"/>
                <a:gd name="T5" fmla="*/ 225 h 251"/>
                <a:gd name="T6" fmla="*/ 221 w 246"/>
                <a:gd name="T7" fmla="*/ 229 h 251"/>
                <a:gd name="T8" fmla="*/ 224 w 246"/>
                <a:gd name="T9" fmla="*/ 233 h 251"/>
                <a:gd name="T10" fmla="*/ 231 w 246"/>
                <a:gd name="T11" fmla="*/ 235 h 251"/>
                <a:gd name="T12" fmla="*/ 243 w 246"/>
                <a:gd name="T13" fmla="*/ 238 h 251"/>
                <a:gd name="T14" fmla="*/ 246 w 246"/>
                <a:gd name="T15" fmla="*/ 236 h 251"/>
                <a:gd name="T16" fmla="*/ 242 w 246"/>
                <a:gd name="T17" fmla="*/ 229 h 251"/>
                <a:gd name="T18" fmla="*/ 233 w 246"/>
                <a:gd name="T19" fmla="*/ 222 h 251"/>
                <a:gd name="T20" fmla="*/ 225 w 246"/>
                <a:gd name="T21" fmla="*/ 220 h 251"/>
                <a:gd name="T22" fmla="*/ 214 w 246"/>
                <a:gd name="T23" fmla="*/ 220 h 251"/>
                <a:gd name="T24" fmla="*/ 205 w 246"/>
                <a:gd name="T25" fmla="*/ 211 h 251"/>
                <a:gd name="T26" fmla="*/ 202 w 246"/>
                <a:gd name="T27" fmla="*/ 199 h 251"/>
                <a:gd name="T28" fmla="*/ 202 w 246"/>
                <a:gd name="T29" fmla="*/ 192 h 251"/>
                <a:gd name="T30" fmla="*/ 206 w 246"/>
                <a:gd name="T31" fmla="*/ 188 h 251"/>
                <a:gd name="T32" fmla="*/ 212 w 246"/>
                <a:gd name="T33" fmla="*/ 180 h 251"/>
                <a:gd name="T34" fmla="*/ 224 w 246"/>
                <a:gd name="T35" fmla="*/ 176 h 251"/>
                <a:gd name="T36" fmla="*/ 234 w 246"/>
                <a:gd name="T37" fmla="*/ 151 h 251"/>
                <a:gd name="T38" fmla="*/ 225 w 246"/>
                <a:gd name="T39" fmla="*/ 103 h 251"/>
                <a:gd name="T40" fmla="*/ 194 w 246"/>
                <a:gd name="T41" fmla="*/ 63 h 251"/>
                <a:gd name="T42" fmla="*/ 137 w 246"/>
                <a:gd name="T43" fmla="*/ 35 h 251"/>
                <a:gd name="T44" fmla="*/ 85 w 246"/>
                <a:gd name="T45" fmla="*/ 25 h 251"/>
                <a:gd name="T46" fmla="*/ 56 w 246"/>
                <a:gd name="T47" fmla="*/ 18 h 251"/>
                <a:gd name="T48" fmla="*/ 28 w 246"/>
                <a:gd name="T49" fmla="*/ 10 h 251"/>
                <a:gd name="T50" fmla="*/ 7 w 246"/>
                <a:gd name="T51" fmla="*/ 3 h 251"/>
                <a:gd name="T52" fmla="*/ 8 w 246"/>
                <a:gd name="T53" fmla="*/ 12 h 251"/>
                <a:gd name="T54" fmla="*/ 23 w 246"/>
                <a:gd name="T55" fmla="*/ 43 h 251"/>
                <a:gd name="T56" fmla="*/ 35 w 246"/>
                <a:gd name="T57" fmla="*/ 77 h 251"/>
                <a:gd name="T58" fmla="*/ 44 w 246"/>
                <a:gd name="T59" fmla="*/ 109 h 251"/>
                <a:gd name="T60" fmla="*/ 51 w 246"/>
                <a:gd name="T61" fmla="*/ 140 h 251"/>
                <a:gd name="T62" fmla="*/ 68 w 246"/>
                <a:gd name="T63" fmla="*/ 179 h 251"/>
                <a:gd name="T64" fmla="*/ 100 w 246"/>
                <a:gd name="T65" fmla="*/ 220 h 251"/>
                <a:gd name="T66" fmla="*/ 152 w 246"/>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6"/>
                <a:gd name="T103" fmla="*/ 0 h 251"/>
                <a:gd name="T104" fmla="*/ 246 w 246"/>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6" h="251">
                  <a:moveTo>
                    <a:pt x="187" y="251"/>
                  </a:moveTo>
                  <a:lnTo>
                    <a:pt x="187" y="242"/>
                  </a:lnTo>
                  <a:lnTo>
                    <a:pt x="190" y="233"/>
                  </a:lnTo>
                  <a:lnTo>
                    <a:pt x="196" y="228"/>
                  </a:lnTo>
                  <a:lnTo>
                    <a:pt x="203" y="225"/>
                  </a:lnTo>
                  <a:lnTo>
                    <a:pt x="211" y="225"/>
                  </a:lnTo>
                  <a:lnTo>
                    <a:pt x="217" y="226"/>
                  </a:lnTo>
                  <a:lnTo>
                    <a:pt x="221" y="229"/>
                  </a:lnTo>
                  <a:lnTo>
                    <a:pt x="223" y="232"/>
                  </a:lnTo>
                  <a:lnTo>
                    <a:pt x="224" y="233"/>
                  </a:lnTo>
                  <a:lnTo>
                    <a:pt x="227" y="235"/>
                  </a:lnTo>
                  <a:lnTo>
                    <a:pt x="231" y="235"/>
                  </a:lnTo>
                  <a:lnTo>
                    <a:pt x="237" y="236"/>
                  </a:lnTo>
                  <a:lnTo>
                    <a:pt x="243" y="238"/>
                  </a:lnTo>
                  <a:lnTo>
                    <a:pt x="246" y="238"/>
                  </a:lnTo>
                  <a:lnTo>
                    <a:pt x="246" y="236"/>
                  </a:lnTo>
                  <a:lnTo>
                    <a:pt x="245" y="233"/>
                  </a:lnTo>
                  <a:lnTo>
                    <a:pt x="242" y="229"/>
                  </a:lnTo>
                  <a:lnTo>
                    <a:pt x="237" y="225"/>
                  </a:lnTo>
                  <a:lnTo>
                    <a:pt x="233" y="222"/>
                  </a:lnTo>
                  <a:lnTo>
                    <a:pt x="228" y="217"/>
                  </a:lnTo>
                  <a:lnTo>
                    <a:pt x="225" y="220"/>
                  </a:lnTo>
                  <a:lnTo>
                    <a:pt x="220" y="222"/>
                  </a:lnTo>
                  <a:lnTo>
                    <a:pt x="214" y="220"/>
                  </a:lnTo>
                  <a:lnTo>
                    <a:pt x="208" y="217"/>
                  </a:lnTo>
                  <a:lnTo>
                    <a:pt x="205" y="211"/>
                  </a:lnTo>
                  <a:lnTo>
                    <a:pt x="202" y="205"/>
                  </a:lnTo>
                  <a:lnTo>
                    <a:pt x="202" y="199"/>
                  </a:lnTo>
                  <a:lnTo>
                    <a:pt x="202" y="195"/>
                  </a:lnTo>
                  <a:lnTo>
                    <a:pt x="202" y="192"/>
                  </a:lnTo>
                  <a:lnTo>
                    <a:pt x="203" y="189"/>
                  </a:lnTo>
                  <a:lnTo>
                    <a:pt x="206" y="188"/>
                  </a:lnTo>
                  <a:lnTo>
                    <a:pt x="208" y="185"/>
                  </a:lnTo>
                  <a:lnTo>
                    <a:pt x="212" y="180"/>
                  </a:lnTo>
                  <a:lnTo>
                    <a:pt x="218" y="177"/>
                  </a:lnTo>
                  <a:lnTo>
                    <a:pt x="224" y="176"/>
                  </a:lnTo>
                  <a:lnTo>
                    <a:pt x="228" y="176"/>
                  </a:lnTo>
                  <a:lnTo>
                    <a:pt x="234" y="151"/>
                  </a:lnTo>
                  <a:lnTo>
                    <a:pt x="233" y="126"/>
                  </a:lnTo>
                  <a:lnTo>
                    <a:pt x="225" y="103"/>
                  </a:lnTo>
                  <a:lnTo>
                    <a:pt x="214" y="81"/>
                  </a:lnTo>
                  <a:lnTo>
                    <a:pt x="194" y="63"/>
                  </a:lnTo>
                  <a:lnTo>
                    <a:pt x="169" y="47"/>
                  </a:lnTo>
                  <a:lnTo>
                    <a:pt x="137" y="35"/>
                  </a:lnTo>
                  <a:lnTo>
                    <a:pt x="100" y="27"/>
                  </a:lnTo>
                  <a:lnTo>
                    <a:pt x="85" y="25"/>
                  </a:lnTo>
                  <a:lnTo>
                    <a:pt x="70" y="21"/>
                  </a:lnTo>
                  <a:lnTo>
                    <a:pt x="56" y="18"/>
                  </a:lnTo>
                  <a:lnTo>
                    <a:pt x="41" y="13"/>
                  </a:lnTo>
                  <a:lnTo>
                    <a:pt x="28" y="10"/>
                  </a:lnTo>
                  <a:lnTo>
                    <a:pt x="16" y="6"/>
                  </a:lnTo>
                  <a:lnTo>
                    <a:pt x="7" y="3"/>
                  </a:lnTo>
                  <a:lnTo>
                    <a:pt x="0" y="0"/>
                  </a:lnTo>
                  <a:lnTo>
                    <a:pt x="8" y="12"/>
                  </a:lnTo>
                  <a:lnTo>
                    <a:pt x="16" y="27"/>
                  </a:lnTo>
                  <a:lnTo>
                    <a:pt x="23" y="43"/>
                  </a:lnTo>
                  <a:lnTo>
                    <a:pt x="31" y="59"/>
                  </a:lnTo>
                  <a:lnTo>
                    <a:pt x="35" y="77"/>
                  </a:lnTo>
                  <a:lnTo>
                    <a:pt x="39" y="93"/>
                  </a:lnTo>
                  <a:lnTo>
                    <a:pt x="44" y="109"/>
                  </a:lnTo>
                  <a:lnTo>
                    <a:pt x="47" y="124"/>
                  </a:lnTo>
                  <a:lnTo>
                    <a:pt x="51" y="140"/>
                  </a:lnTo>
                  <a:lnTo>
                    <a:pt x="57" y="158"/>
                  </a:lnTo>
                  <a:lnTo>
                    <a:pt x="68" y="179"/>
                  </a:lnTo>
                  <a:lnTo>
                    <a:pt x="82" y="201"/>
                  </a:lnTo>
                  <a:lnTo>
                    <a:pt x="100" y="220"/>
                  </a:lnTo>
                  <a:lnTo>
                    <a:pt x="124" y="236"/>
                  </a:lnTo>
                  <a:lnTo>
                    <a:pt x="152" y="247"/>
                  </a:lnTo>
                  <a:lnTo>
                    <a:pt x="187" y="251"/>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68" name="Freeform 322"/>
            <p:cNvSpPr>
              <a:spLocks/>
            </p:cNvSpPr>
            <p:nvPr/>
          </p:nvSpPr>
          <p:spPr bwMode="auto">
            <a:xfrm>
              <a:off x="1830" y="1418"/>
              <a:ext cx="27" cy="27"/>
            </a:xfrm>
            <a:custGeom>
              <a:avLst/>
              <a:gdLst>
                <a:gd name="T0" fmla="*/ 0 w 27"/>
                <a:gd name="T1" fmla="*/ 12 h 27"/>
                <a:gd name="T2" fmla="*/ 2 w 27"/>
                <a:gd name="T3" fmla="*/ 6 h 27"/>
                <a:gd name="T4" fmla="*/ 5 w 27"/>
                <a:gd name="T5" fmla="*/ 2 h 27"/>
                <a:gd name="T6" fmla="*/ 9 w 27"/>
                <a:gd name="T7" fmla="*/ 0 h 27"/>
                <a:gd name="T8" fmla="*/ 14 w 27"/>
                <a:gd name="T9" fmla="*/ 0 h 27"/>
                <a:gd name="T10" fmla="*/ 20 w 27"/>
                <a:gd name="T11" fmla="*/ 2 h 27"/>
                <a:gd name="T12" fmla="*/ 22 w 27"/>
                <a:gd name="T13" fmla="*/ 5 h 27"/>
                <a:gd name="T14" fmla="*/ 25 w 27"/>
                <a:gd name="T15" fmla="*/ 9 h 27"/>
                <a:gd name="T16" fmla="*/ 27 w 27"/>
                <a:gd name="T17" fmla="*/ 13 h 27"/>
                <a:gd name="T18" fmla="*/ 25 w 27"/>
                <a:gd name="T19" fmla="*/ 19 h 27"/>
                <a:gd name="T20" fmla="*/ 22 w 27"/>
                <a:gd name="T21" fmla="*/ 22 h 27"/>
                <a:gd name="T22" fmla="*/ 20 w 27"/>
                <a:gd name="T23" fmla="*/ 25 h 27"/>
                <a:gd name="T24" fmla="*/ 15 w 27"/>
                <a:gd name="T25" fmla="*/ 27 h 27"/>
                <a:gd name="T26" fmla="*/ 11 w 27"/>
                <a:gd name="T27" fmla="*/ 25 h 27"/>
                <a:gd name="T28" fmla="*/ 6 w 27"/>
                <a:gd name="T29" fmla="*/ 21 h 27"/>
                <a:gd name="T30" fmla="*/ 2 w 27"/>
                <a:gd name="T31" fmla="*/ 16 h 27"/>
                <a:gd name="T32" fmla="*/ 0 w 27"/>
                <a:gd name="T33" fmla="*/ 12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7"/>
                <a:gd name="T53" fmla="*/ 27 w 27"/>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7">
                  <a:moveTo>
                    <a:pt x="0" y="12"/>
                  </a:moveTo>
                  <a:lnTo>
                    <a:pt x="2" y="6"/>
                  </a:lnTo>
                  <a:lnTo>
                    <a:pt x="5" y="2"/>
                  </a:lnTo>
                  <a:lnTo>
                    <a:pt x="9" y="0"/>
                  </a:lnTo>
                  <a:lnTo>
                    <a:pt x="14" y="0"/>
                  </a:lnTo>
                  <a:lnTo>
                    <a:pt x="20" y="2"/>
                  </a:lnTo>
                  <a:lnTo>
                    <a:pt x="22" y="5"/>
                  </a:lnTo>
                  <a:lnTo>
                    <a:pt x="25" y="9"/>
                  </a:lnTo>
                  <a:lnTo>
                    <a:pt x="27" y="13"/>
                  </a:lnTo>
                  <a:lnTo>
                    <a:pt x="25" y="19"/>
                  </a:lnTo>
                  <a:lnTo>
                    <a:pt x="22" y="22"/>
                  </a:lnTo>
                  <a:lnTo>
                    <a:pt x="20" y="25"/>
                  </a:lnTo>
                  <a:lnTo>
                    <a:pt x="15" y="27"/>
                  </a:lnTo>
                  <a:lnTo>
                    <a:pt x="11" y="25"/>
                  </a:lnTo>
                  <a:lnTo>
                    <a:pt x="6" y="21"/>
                  </a:lnTo>
                  <a:lnTo>
                    <a:pt x="2" y="16"/>
                  </a:lnTo>
                  <a:lnTo>
                    <a:pt x="0" y="12"/>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69" name="Freeform 323"/>
            <p:cNvSpPr>
              <a:spLocks/>
            </p:cNvSpPr>
            <p:nvPr/>
          </p:nvSpPr>
          <p:spPr bwMode="auto">
            <a:xfrm>
              <a:off x="1884" y="1454"/>
              <a:ext cx="26" cy="28"/>
            </a:xfrm>
            <a:custGeom>
              <a:avLst/>
              <a:gdLst>
                <a:gd name="T0" fmla="*/ 1 w 26"/>
                <a:gd name="T1" fmla="*/ 4 h 28"/>
                <a:gd name="T2" fmla="*/ 7 w 26"/>
                <a:gd name="T3" fmla="*/ 1 h 28"/>
                <a:gd name="T4" fmla="*/ 13 w 26"/>
                <a:gd name="T5" fmla="*/ 0 h 28"/>
                <a:gd name="T6" fmla="*/ 19 w 26"/>
                <a:gd name="T7" fmla="*/ 1 h 28"/>
                <a:gd name="T8" fmla="*/ 23 w 26"/>
                <a:gd name="T9" fmla="*/ 4 h 28"/>
                <a:gd name="T10" fmla="*/ 26 w 26"/>
                <a:gd name="T11" fmla="*/ 9 h 28"/>
                <a:gd name="T12" fmla="*/ 26 w 26"/>
                <a:gd name="T13" fmla="*/ 14 h 28"/>
                <a:gd name="T14" fmla="*/ 26 w 26"/>
                <a:gd name="T15" fmla="*/ 20 h 28"/>
                <a:gd name="T16" fmla="*/ 25 w 26"/>
                <a:gd name="T17" fmla="*/ 26 h 28"/>
                <a:gd name="T18" fmla="*/ 20 w 26"/>
                <a:gd name="T19" fmla="*/ 28 h 28"/>
                <a:gd name="T20" fmla="*/ 14 w 26"/>
                <a:gd name="T21" fmla="*/ 28 h 28"/>
                <a:gd name="T22" fmla="*/ 7 w 26"/>
                <a:gd name="T23" fmla="*/ 26 h 28"/>
                <a:gd name="T24" fmla="*/ 2 w 26"/>
                <a:gd name="T25" fmla="*/ 22 h 28"/>
                <a:gd name="T26" fmla="*/ 1 w 26"/>
                <a:gd name="T27" fmla="*/ 17 h 28"/>
                <a:gd name="T28" fmla="*/ 0 w 26"/>
                <a:gd name="T29" fmla="*/ 13 h 28"/>
                <a:gd name="T30" fmla="*/ 0 w 26"/>
                <a:gd name="T31" fmla="*/ 9 h 28"/>
                <a:gd name="T32" fmla="*/ 1 w 26"/>
                <a:gd name="T33" fmla="*/ 4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8"/>
                <a:gd name="T53" fmla="*/ 26 w 26"/>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8">
                  <a:moveTo>
                    <a:pt x="1" y="4"/>
                  </a:moveTo>
                  <a:lnTo>
                    <a:pt x="7" y="1"/>
                  </a:lnTo>
                  <a:lnTo>
                    <a:pt x="13" y="0"/>
                  </a:lnTo>
                  <a:lnTo>
                    <a:pt x="19" y="1"/>
                  </a:lnTo>
                  <a:lnTo>
                    <a:pt x="23" y="4"/>
                  </a:lnTo>
                  <a:lnTo>
                    <a:pt x="26" y="9"/>
                  </a:lnTo>
                  <a:lnTo>
                    <a:pt x="26" y="14"/>
                  </a:lnTo>
                  <a:lnTo>
                    <a:pt x="26" y="20"/>
                  </a:lnTo>
                  <a:lnTo>
                    <a:pt x="25" y="26"/>
                  </a:lnTo>
                  <a:lnTo>
                    <a:pt x="20" y="28"/>
                  </a:lnTo>
                  <a:lnTo>
                    <a:pt x="14" y="28"/>
                  </a:lnTo>
                  <a:lnTo>
                    <a:pt x="7" y="26"/>
                  </a:lnTo>
                  <a:lnTo>
                    <a:pt x="2" y="22"/>
                  </a:lnTo>
                  <a:lnTo>
                    <a:pt x="1" y="17"/>
                  </a:lnTo>
                  <a:lnTo>
                    <a:pt x="0" y="13"/>
                  </a:lnTo>
                  <a:lnTo>
                    <a:pt x="0" y="9"/>
                  </a:lnTo>
                  <a:lnTo>
                    <a:pt x="1" y="4"/>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70" name="Freeform 324"/>
            <p:cNvSpPr>
              <a:spLocks/>
            </p:cNvSpPr>
            <p:nvPr/>
          </p:nvSpPr>
          <p:spPr bwMode="auto">
            <a:xfrm>
              <a:off x="1820" y="1488"/>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4 h 28"/>
                <a:gd name="T14" fmla="*/ 25 w 27"/>
                <a:gd name="T15" fmla="*/ 20 h 28"/>
                <a:gd name="T16" fmla="*/ 22 w 27"/>
                <a:gd name="T17" fmla="*/ 23 h 28"/>
                <a:gd name="T18" fmla="*/ 19 w 27"/>
                <a:gd name="T19" fmla="*/ 26 h 28"/>
                <a:gd name="T20" fmla="*/ 13 w 27"/>
                <a:gd name="T21" fmla="*/ 28 h 28"/>
                <a:gd name="T22" fmla="*/ 7 w 27"/>
                <a:gd name="T23" fmla="*/ 28 h 28"/>
                <a:gd name="T24" fmla="*/ 3 w 27"/>
                <a:gd name="T25" fmla="*/ 25 h 28"/>
                <a:gd name="T26" fmla="*/ 0 w 27"/>
                <a:gd name="T27" fmla="*/ 20 h 28"/>
                <a:gd name="T28" fmla="*/ 0 w 27"/>
                <a:gd name="T29" fmla="*/ 14 h 28"/>
                <a:gd name="T30" fmla="*/ 1 w 27"/>
                <a:gd name="T31" fmla="*/ 9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4"/>
                  </a:lnTo>
                  <a:lnTo>
                    <a:pt x="25" y="20"/>
                  </a:lnTo>
                  <a:lnTo>
                    <a:pt x="22" y="23"/>
                  </a:lnTo>
                  <a:lnTo>
                    <a:pt x="19" y="26"/>
                  </a:lnTo>
                  <a:lnTo>
                    <a:pt x="13" y="28"/>
                  </a:lnTo>
                  <a:lnTo>
                    <a:pt x="7" y="28"/>
                  </a:lnTo>
                  <a:lnTo>
                    <a:pt x="3" y="25"/>
                  </a:lnTo>
                  <a:lnTo>
                    <a:pt x="0" y="20"/>
                  </a:lnTo>
                  <a:lnTo>
                    <a:pt x="0" y="14"/>
                  </a:lnTo>
                  <a:lnTo>
                    <a:pt x="1" y="9"/>
                  </a:lnTo>
                  <a:lnTo>
                    <a:pt x="3" y="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71" name="Freeform 325"/>
            <p:cNvSpPr>
              <a:spLocks/>
            </p:cNvSpPr>
            <p:nvPr/>
          </p:nvSpPr>
          <p:spPr bwMode="auto">
            <a:xfrm>
              <a:off x="1776" y="1454"/>
              <a:ext cx="28" cy="26"/>
            </a:xfrm>
            <a:custGeom>
              <a:avLst/>
              <a:gdLst>
                <a:gd name="T0" fmla="*/ 4 w 28"/>
                <a:gd name="T1" fmla="*/ 1 h 26"/>
                <a:gd name="T2" fmla="*/ 1 w 28"/>
                <a:gd name="T3" fmla="*/ 4 h 26"/>
                <a:gd name="T4" fmla="*/ 0 w 28"/>
                <a:gd name="T5" fmla="*/ 10 h 26"/>
                <a:gd name="T6" fmla="*/ 0 w 28"/>
                <a:gd name="T7" fmla="*/ 16 h 26"/>
                <a:gd name="T8" fmla="*/ 3 w 28"/>
                <a:gd name="T9" fmla="*/ 22 h 26"/>
                <a:gd name="T10" fmla="*/ 7 w 28"/>
                <a:gd name="T11" fmla="*/ 25 h 26"/>
                <a:gd name="T12" fmla="*/ 13 w 28"/>
                <a:gd name="T13" fmla="*/ 26 h 26"/>
                <a:gd name="T14" fmla="*/ 19 w 28"/>
                <a:gd name="T15" fmla="*/ 26 h 26"/>
                <a:gd name="T16" fmla="*/ 23 w 28"/>
                <a:gd name="T17" fmla="*/ 23 h 26"/>
                <a:gd name="T18" fmla="*/ 26 w 28"/>
                <a:gd name="T19" fmla="*/ 20 h 26"/>
                <a:gd name="T20" fmla="*/ 28 w 28"/>
                <a:gd name="T21" fmla="*/ 16 h 26"/>
                <a:gd name="T22" fmla="*/ 28 w 28"/>
                <a:gd name="T23" fmla="*/ 11 h 26"/>
                <a:gd name="T24" fmla="*/ 26 w 28"/>
                <a:gd name="T25" fmla="*/ 7 h 26"/>
                <a:gd name="T26" fmla="*/ 22 w 28"/>
                <a:gd name="T27" fmla="*/ 3 h 26"/>
                <a:gd name="T28" fmla="*/ 16 w 28"/>
                <a:gd name="T29" fmla="*/ 0 h 26"/>
                <a:gd name="T30" fmla="*/ 9 w 28"/>
                <a:gd name="T31" fmla="*/ 0 h 26"/>
                <a:gd name="T32" fmla="*/ 4 w 28"/>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6"/>
                <a:gd name="T53" fmla="*/ 28 w 28"/>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6">
                  <a:moveTo>
                    <a:pt x="4" y="1"/>
                  </a:moveTo>
                  <a:lnTo>
                    <a:pt x="1" y="4"/>
                  </a:lnTo>
                  <a:lnTo>
                    <a:pt x="0" y="10"/>
                  </a:lnTo>
                  <a:lnTo>
                    <a:pt x="0" y="16"/>
                  </a:lnTo>
                  <a:lnTo>
                    <a:pt x="3" y="22"/>
                  </a:lnTo>
                  <a:lnTo>
                    <a:pt x="7" y="25"/>
                  </a:lnTo>
                  <a:lnTo>
                    <a:pt x="13" y="26"/>
                  </a:lnTo>
                  <a:lnTo>
                    <a:pt x="19" y="26"/>
                  </a:lnTo>
                  <a:lnTo>
                    <a:pt x="23" y="23"/>
                  </a:lnTo>
                  <a:lnTo>
                    <a:pt x="26" y="20"/>
                  </a:lnTo>
                  <a:lnTo>
                    <a:pt x="28" y="16"/>
                  </a:lnTo>
                  <a:lnTo>
                    <a:pt x="28" y="11"/>
                  </a:lnTo>
                  <a:lnTo>
                    <a:pt x="26" y="7"/>
                  </a:lnTo>
                  <a:lnTo>
                    <a:pt x="22" y="3"/>
                  </a:lnTo>
                  <a:lnTo>
                    <a:pt x="16" y="0"/>
                  </a:lnTo>
                  <a:lnTo>
                    <a:pt x="9" y="0"/>
                  </a:lnTo>
                  <a:lnTo>
                    <a:pt x="4"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72" name="Freeform 326"/>
            <p:cNvSpPr>
              <a:spLocks/>
            </p:cNvSpPr>
            <p:nvPr/>
          </p:nvSpPr>
          <p:spPr bwMode="auto">
            <a:xfrm>
              <a:off x="1759" y="1505"/>
              <a:ext cx="24" cy="24"/>
            </a:xfrm>
            <a:custGeom>
              <a:avLst/>
              <a:gdLst>
                <a:gd name="T0" fmla="*/ 0 w 24"/>
                <a:gd name="T1" fmla="*/ 17 h 24"/>
                <a:gd name="T2" fmla="*/ 0 w 24"/>
                <a:gd name="T3" fmla="*/ 11 h 24"/>
                <a:gd name="T4" fmla="*/ 0 w 24"/>
                <a:gd name="T5" fmla="*/ 6 h 24"/>
                <a:gd name="T6" fmla="*/ 3 w 24"/>
                <a:gd name="T7" fmla="*/ 3 h 24"/>
                <a:gd name="T8" fmla="*/ 9 w 24"/>
                <a:gd name="T9" fmla="*/ 2 h 24"/>
                <a:gd name="T10" fmla="*/ 15 w 24"/>
                <a:gd name="T11" fmla="*/ 0 h 24"/>
                <a:gd name="T12" fmla="*/ 20 w 24"/>
                <a:gd name="T13" fmla="*/ 2 h 24"/>
                <a:gd name="T14" fmla="*/ 23 w 24"/>
                <a:gd name="T15" fmla="*/ 5 h 24"/>
                <a:gd name="T16" fmla="*/ 24 w 24"/>
                <a:gd name="T17" fmla="*/ 8 h 24"/>
                <a:gd name="T18" fmla="*/ 24 w 24"/>
                <a:gd name="T19" fmla="*/ 12 h 24"/>
                <a:gd name="T20" fmla="*/ 23 w 24"/>
                <a:gd name="T21" fmla="*/ 18 h 24"/>
                <a:gd name="T22" fmla="*/ 18 w 24"/>
                <a:gd name="T23" fmla="*/ 21 h 24"/>
                <a:gd name="T24" fmla="*/ 15 w 24"/>
                <a:gd name="T25" fmla="*/ 24 h 24"/>
                <a:gd name="T26" fmla="*/ 11 w 24"/>
                <a:gd name="T27" fmla="*/ 24 h 24"/>
                <a:gd name="T28" fmla="*/ 6 w 24"/>
                <a:gd name="T29" fmla="*/ 23 h 24"/>
                <a:gd name="T30" fmla="*/ 2 w 24"/>
                <a:gd name="T31" fmla="*/ 20 h 24"/>
                <a:gd name="T32" fmla="*/ 0 w 24"/>
                <a:gd name="T33" fmla="*/ 17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17"/>
                  </a:moveTo>
                  <a:lnTo>
                    <a:pt x="0" y="11"/>
                  </a:lnTo>
                  <a:lnTo>
                    <a:pt x="0" y="6"/>
                  </a:lnTo>
                  <a:lnTo>
                    <a:pt x="3" y="3"/>
                  </a:lnTo>
                  <a:lnTo>
                    <a:pt x="9" y="2"/>
                  </a:lnTo>
                  <a:lnTo>
                    <a:pt x="15" y="0"/>
                  </a:lnTo>
                  <a:lnTo>
                    <a:pt x="20" y="2"/>
                  </a:lnTo>
                  <a:lnTo>
                    <a:pt x="23" y="5"/>
                  </a:lnTo>
                  <a:lnTo>
                    <a:pt x="24" y="8"/>
                  </a:lnTo>
                  <a:lnTo>
                    <a:pt x="24" y="12"/>
                  </a:lnTo>
                  <a:lnTo>
                    <a:pt x="23" y="18"/>
                  </a:lnTo>
                  <a:lnTo>
                    <a:pt x="18" y="21"/>
                  </a:lnTo>
                  <a:lnTo>
                    <a:pt x="15" y="24"/>
                  </a:lnTo>
                  <a:lnTo>
                    <a:pt x="11" y="24"/>
                  </a:lnTo>
                  <a:lnTo>
                    <a:pt x="6" y="23"/>
                  </a:lnTo>
                  <a:lnTo>
                    <a:pt x="2" y="20"/>
                  </a:lnTo>
                  <a:lnTo>
                    <a:pt x="0" y="17"/>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73" name="Freeform 327"/>
            <p:cNvSpPr>
              <a:spLocks/>
            </p:cNvSpPr>
            <p:nvPr/>
          </p:nvSpPr>
          <p:spPr bwMode="auto">
            <a:xfrm>
              <a:off x="1802" y="1544"/>
              <a:ext cx="21" cy="28"/>
            </a:xfrm>
            <a:custGeom>
              <a:avLst/>
              <a:gdLst>
                <a:gd name="T0" fmla="*/ 8 w 21"/>
                <a:gd name="T1" fmla="*/ 28 h 28"/>
                <a:gd name="T2" fmla="*/ 3 w 21"/>
                <a:gd name="T3" fmla="*/ 26 h 28"/>
                <a:gd name="T4" fmla="*/ 2 w 21"/>
                <a:gd name="T5" fmla="*/ 23 h 28"/>
                <a:gd name="T6" fmla="*/ 0 w 21"/>
                <a:gd name="T7" fmla="*/ 19 h 28"/>
                <a:gd name="T8" fmla="*/ 0 w 21"/>
                <a:gd name="T9" fmla="*/ 13 h 28"/>
                <a:gd name="T10" fmla="*/ 2 w 21"/>
                <a:gd name="T11" fmla="*/ 7 h 28"/>
                <a:gd name="T12" fmla="*/ 6 w 21"/>
                <a:gd name="T13" fmla="*/ 3 h 28"/>
                <a:gd name="T14" fmla="*/ 9 w 21"/>
                <a:gd name="T15" fmla="*/ 1 h 28"/>
                <a:gd name="T16" fmla="*/ 14 w 21"/>
                <a:gd name="T17" fmla="*/ 0 h 28"/>
                <a:gd name="T18" fmla="*/ 17 w 21"/>
                <a:gd name="T19" fmla="*/ 1 h 28"/>
                <a:gd name="T20" fmla="*/ 19 w 21"/>
                <a:gd name="T21" fmla="*/ 4 h 28"/>
                <a:gd name="T22" fmla="*/ 21 w 21"/>
                <a:gd name="T23" fmla="*/ 10 h 28"/>
                <a:gd name="T24" fmla="*/ 21 w 21"/>
                <a:gd name="T25" fmla="*/ 15 h 28"/>
                <a:gd name="T26" fmla="*/ 19 w 21"/>
                <a:gd name="T27" fmla="*/ 19 h 28"/>
                <a:gd name="T28" fmla="*/ 17 w 21"/>
                <a:gd name="T29" fmla="*/ 23 h 28"/>
                <a:gd name="T30" fmla="*/ 14 w 21"/>
                <a:gd name="T31" fmla="*/ 26 h 28"/>
                <a:gd name="T32" fmla="*/ 8 w 21"/>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28"/>
                <a:gd name="T53" fmla="*/ 21 w 21"/>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28">
                  <a:moveTo>
                    <a:pt x="8" y="28"/>
                  </a:moveTo>
                  <a:lnTo>
                    <a:pt x="3" y="26"/>
                  </a:lnTo>
                  <a:lnTo>
                    <a:pt x="2" y="23"/>
                  </a:lnTo>
                  <a:lnTo>
                    <a:pt x="0" y="19"/>
                  </a:lnTo>
                  <a:lnTo>
                    <a:pt x="0" y="13"/>
                  </a:lnTo>
                  <a:lnTo>
                    <a:pt x="2" y="7"/>
                  </a:lnTo>
                  <a:lnTo>
                    <a:pt x="6" y="3"/>
                  </a:lnTo>
                  <a:lnTo>
                    <a:pt x="9" y="1"/>
                  </a:lnTo>
                  <a:lnTo>
                    <a:pt x="14" y="0"/>
                  </a:lnTo>
                  <a:lnTo>
                    <a:pt x="17" y="1"/>
                  </a:lnTo>
                  <a:lnTo>
                    <a:pt x="19" y="4"/>
                  </a:lnTo>
                  <a:lnTo>
                    <a:pt x="21" y="10"/>
                  </a:lnTo>
                  <a:lnTo>
                    <a:pt x="21" y="15"/>
                  </a:lnTo>
                  <a:lnTo>
                    <a:pt x="19" y="19"/>
                  </a:lnTo>
                  <a:lnTo>
                    <a:pt x="17" y="23"/>
                  </a:lnTo>
                  <a:lnTo>
                    <a:pt x="14" y="26"/>
                  </a:lnTo>
                  <a:lnTo>
                    <a:pt x="8" y="28"/>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74" name="Freeform 328"/>
            <p:cNvSpPr>
              <a:spLocks/>
            </p:cNvSpPr>
            <p:nvPr/>
          </p:nvSpPr>
          <p:spPr bwMode="auto">
            <a:xfrm>
              <a:off x="1841" y="1517"/>
              <a:ext cx="25" cy="31"/>
            </a:xfrm>
            <a:custGeom>
              <a:avLst/>
              <a:gdLst>
                <a:gd name="T0" fmla="*/ 1 w 25"/>
                <a:gd name="T1" fmla="*/ 16 h 31"/>
                <a:gd name="T2" fmla="*/ 3 w 25"/>
                <a:gd name="T3" fmla="*/ 11 h 31"/>
                <a:gd name="T4" fmla="*/ 6 w 25"/>
                <a:gd name="T5" fmla="*/ 6 h 31"/>
                <a:gd name="T6" fmla="*/ 9 w 25"/>
                <a:gd name="T7" fmla="*/ 2 h 31"/>
                <a:gd name="T8" fmla="*/ 14 w 25"/>
                <a:gd name="T9" fmla="*/ 0 h 31"/>
                <a:gd name="T10" fmla="*/ 20 w 25"/>
                <a:gd name="T11" fmla="*/ 2 h 31"/>
                <a:gd name="T12" fmla="*/ 25 w 25"/>
                <a:gd name="T13" fmla="*/ 6 h 31"/>
                <a:gd name="T14" fmla="*/ 25 w 25"/>
                <a:gd name="T15" fmla="*/ 11 h 31"/>
                <a:gd name="T16" fmla="*/ 25 w 25"/>
                <a:gd name="T17" fmla="*/ 16 h 31"/>
                <a:gd name="T18" fmla="*/ 22 w 25"/>
                <a:gd name="T19" fmla="*/ 22 h 31"/>
                <a:gd name="T20" fmla="*/ 17 w 25"/>
                <a:gd name="T21" fmla="*/ 27 h 31"/>
                <a:gd name="T22" fmla="*/ 11 w 25"/>
                <a:gd name="T23" fmla="*/ 30 h 31"/>
                <a:gd name="T24" fmla="*/ 7 w 25"/>
                <a:gd name="T25" fmla="*/ 31 h 31"/>
                <a:gd name="T26" fmla="*/ 4 w 25"/>
                <a:gd name="T27" fmla="*/ 30 h 31"/>
                <a:gd name="T28" fmla="*/ 1 w 25"/>
                <a:gd name="T29" fmla="*/ 25 h 31"/>
                <a:gd name="T30" fmla="*/ 0 w 25"/>
                <a:gd name="T31" fmla="*/ 21 h 31"/>
                <a:gd name="T32" fmla="*/ 1 w 25"/>
                <a:gd name="T33" fmla="*/ 16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1"/>
                <a:gd name="T53" fmla="*/ 25 w 25"/>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1">
                  <a:moveTo>
                    <a:pt x="1" y="16"/>
                  </a:moveTo>
                  <a:lnTo>
                    <a:pt x="3" y="11"/>
                  </a:lnTo>
                  <a:lnTo>
                    <a:pt x="6" y="6"/>
                  </a:lnTo>
                  <a:lnTo>
                    <a:pt x="9" y="2"/>
                  </a:lnTo>
                  <a:lnTo>
                    <a:pt x="14" y="0"/>
                  </a:lnTo>
                  <a:lnTo>
                    <a:pt x="20" y="2"/>
                  </a:lnTo>
                  <a:lnTo>
                    <a:pt x="25" y="6"/>
                  </a:lnTo>
                  <a:lnTo>
                    <a:pt x="25" y="11"/>
                  </a:lnTo>
                  <a:lnTo>
                    <a:pt x="25" y="16"/>
                  </a:lnTo>
                  <a:lnTo>
                    <a:pt x="22" y="22"/>
                  </a:lnTo>
                  <a:lnTo>
                    <a:pt x="17" y="27"/>
                  </a:lnTo>
                  <a:lnTo>
                    <a:pt x="11" y="30"/>
                  </a:lnTo>
                  <a:lnTo>
                    <a:pt x="7" y="31"/>
                  </a:lnTo>
                  <a:lnTo>
                    <a:pt x="4" y="30"/>
                  </a:lnTo>
                  <a:lnTo>
                    <a:pt x="1" y="25"/>
                  </a:lnTo>
                  <a:lnTo>
                    <a:pt x="0" y="21"/>
                  </a:lnTo>
                  <a:lnTo>
                    <a:pt x="1" y="1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75" name="Freeform 329"/>
            <p:cNvSpPr>
              <a:spLocks/>
            </p:cNvSpPr>
            <p:nvPr/>
          </p:nvSpPr>
          <p:spPr bwMode="auto">
            <a:xfrm>
              <a:off x="1873" y="1525"/>
              <a:ext cx="25" cy="23"/>
            </a:xfrm>
            <a:custGeom>
              <a:avLst/>
              <a:gdLst>
                <a:gd name="T0" fmla="*/ 19 w 25"/>
                <a:gd name="T1" fmla="*/ 1 h 23"/>
                <a:gd name="T2" fmla="*/ 22 w 25"/>
                <a:gd name="T3" fmla="*/ 4 h 23"/>
                <a:gd name="T4" fmla="*/ 24 w 25"/>
                <a:gd name="T5" fmla="*/ 7 h 23"/>
                <a:gd name="T6" fmla="*/ 25 w 25"/>
                <a:gd name="T7" fmla="*/ 11 h 23"/>
                <a:gd name="T8" fmla="*/ 24 w 25"/>
                <a:gd name="T9" fmla="*/ 16 h 23"/>
                <a:gd name="T10" fmla="*/ 21 w 25"/>
                <a:gd name="T11" fmla="*/ 20 h 23"/>
                <a:gd name="T12" fmla="*/ 16 w 25"/>
                <a:gd name="T13" fmla="*/ 22 h 23"/>
                <a:gd name="T14" fmla="*/ 12 w 25"/>
                <a:gd name="T15" fmla="*/ 23 h 23"/>
                <a:gd name="T16" fmla="*/ 8 w 25"/>
                <a:gd name="T17" fmla="*/ 23 h 23"/>
                <a:gd name="T18" fmla="*/ 5 w 25"/>
                <a:gd name="T19" fmla="*/ 22 h 23"/>
                <a:gd name="T20" fmla="*/ 2 w 25"/>
                <a:gd name="T21" fmla="*/ 17 h 23"/>
                <a:gd name="T22" fmla="*/ 0 w 25"/>
                <a:gd name="T23" fmla="*/ 13 h 23"/>
                <a:gd name="T24" fmla="*/ 0 w 25"/>
                <a:gd name="T25" fmla="*/ 8 h 23"/>
                <a:gd name="T26" fmla="*/ 3 w 25"/>
                <a:gd name="T27" fmla="*/ 4 h 23"/>
                <a:gd name="T28" fmla="*/ 8 w 25"/>
                <a:gd name="T29" fmla="*/ 0 h 23"/>
                <a:gd name="T30" fmla="*/ 12 w 25"/>
                <a:gd name="T31" fmla="*/ 0 h 23"/>
                <a:gd name="T32" fmla="*/ 19 w 25"/>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3"/>
                <a:gd name="T53" fmla="*/ 25 w 25"/>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3">
                  <a:moveTo>
                    <a:pt x="19" y="1"/>
                  </a:moveTo>
                  <a:lnTo>
                    <a:pt x="22" y="4"/>
                  </a:lnTo>
                  <a:lnTo>
                    <a:pt x="24" y="7"/>
                  </a:lnTo>
                  <a:lnTo>
                    <a:pt x="25" y="11"/>
                  </a:lnTo>
                  <a:lnTo>
                    <a:pt x="24" y="16"/>
                  </a:lnTo>
                  <a:lnTo>
                    <a:pt x="21" y="20"/>
                  </a:lnTo>
                  <a:lnTo>
                    <a:pt x="16" y="22"/>
                  </a:lnTo>
                  <a:lnTo>
                    <a:pt x="12" y="23"/>
                  </a:lnTo>
                  <a:lnTo>
                    <a:pt x="8" y="23"/>
                  </a:lnTo>
                  <a:lnTo>
                    <a:pt x="5" y="22"/>
                  </a:lnTo>
                  <a:lnTo>
                    <a:pt x="2" y="17"/>
                  </a:lnTo>
                  <a:lnTo>
                    <a:pt x="0" y="13"/>
                  </a:lnTo>
                  <a:lnTo>
                    <a:pt x="0" y="8"/>
                  </a:lnTo>
                  <a:lnTo>
                    <a:pt x="3" y="4"/>
                  </a:lnTo>
                  <a:lnTo>
                    <a:pt x="8" y="0"/>
                  </a:lnTo>
                  <a:lnTo>
                    <a:pt x="12" y="0"/>
                  </a:lnTo>
                  <a:lnTo>
                    <a:pt x="19"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76" name="Freeform 330"/>
            <p:cNvSpPr>
              <a:spLocks/>
            </p:cNvSpPr>
            <p:nvPr/>
          </p:nvSpPr>
          <p:spPr bwMode="auto">
            <a:xfrm>
              <a:off x="1590" y="1560"/>
              <a:ext cx="209" cy="145"/>
            </a:xfrm>
            <a:custGeom>
              <a:avLst/>
              <a:gdLst>
                <a:gd name="T0" fmla="*/ 206 w 209"/>
                <a:gd name="T1" fmla="*/ 15 h 145"/>
                <a:gd name="T2" fmla="*/ 200 w 209"/>
                <a:gd name="T3" fmla="*/ 10 h 145"/>
                <a:gd name="T4" fmla="*/ 199 w 209"/>
                <a:gd name="T5" fmla="*/ 5 h 145"/>
                <a:gd name="T6" fmla="*/ 189 w 209"/>
                <a:gd name="T7" fmla="*/ 15 h 145"/>
                <a:gd name="T8" fmla="*/ 168 w 209"/>
                <a:gd name="T9" fmla="*/ 10 h 145"/>
                <a:gd name="T10" fmla="*/ 124 w 209"/>
                <a:gd name="T11" fmla="*/ 2 h 145"/>
                <a:gd name="T12" fmla="*/ 90 w 209"/>
                <a:gd name="T13" fmla="*/ 2 h 145"/>
                <a:gd name="T14" fmla="*/ 84 w 209"/>
                <a:gd name="T15" fmla="*/ 6 h 145"/>
                <a:gd name="T16" fmla="*/ 113 w 209"/>
                <a:gd name="T17" fmla="*/ 5 h 145"/>
                <a:gd name="T18" fmla="*/ 150 w 209"/>
                <a:gd name="T19" fmla="*/ 13 h 145"/>
                <a:gd name="T20" fmla="*/ 177 w 209"/>
                <a:gd name="T21" fmla="*/ 25 h 145"/>
                <a:gd name="T22" fmla="*/ 174 w 209"/>
                <a:gd name="T23" fmla="*/ 31 h 145"/>
                <a:gd name="T24" fmla="*/ 156 w 209"/>
                <a:gd name="T25" fmla="*/ 41 h 145"/>
                <a:gd name="T26" fmla="*/ 138 w 209"/>
                <a:gd name="T27" fmla="*/ 44 h 145"/>
                <a:gd name="T28" fmla="*/ 106 w 209"/>
                <a:gd name="T29" fmla="*/ 34 h 145"/>
                <a:gd name="T30" fmla="*/ 71 w 209"/>
                <a:gd name="T31" fmla="*/ 31 h 145"/>
                <a:gd name="T32" fmla="*/ 53 w 209"/>
                <a:gd name="T33" fmla="*/ 39 h 145"/>
                <a:gd name="T34" fmla="*/ 66 w 209"/>
                <a:gd name="T35" fmla="*/ 39 h 145"/>
                <a:gd name="T36" fmla="*/ 84 w 209"/>
                <a:gd name="T37" fmla="*/ 39 h 145"/>
                <a:gd name="T38" fmla="*/ 103 w 209"/>
                <a:gd name="T39" fmla="*/ 43 h 145"/>
                <a:gd name="T40" fmla="*/ 128 w 209"/>
                <a:gd name="T41" fmla="*/ 50 h 145"/>
                <a:gd name="T42" fmla="*/ 131 w 209"/>
                <a:gd name="T43" fmla="*/ 59 h 145"/>
                <a:gd name="T44" fmla="*/ 100 w 209"/>
                <a:gd name="T45" fmla="*/ 70 h 145"/>
                <a:gd name="T46" fmla="*/ 72 w 209"/>
                <a:gd name="T47" fmla="*/ 64 h 145"/>
                <a:gd name="T48" fmla="*/ 45 w 209"/>
                <a:gd name="T49" fmla="*/ 59 h 145"/>
                <a:gd name="T50" fmla="*/ 54 w 209"/>
                <a:gd name="T51" fmla="*/ 67 h 145"/>
                <a:gd name="T52" fmla="*/ 78 w 209"/>
                <a:gd name="T53" fmla="*/ 77 h 145"/>
                <a:gd name="T54" fmla="*/ 51 w 209"/>
                <a:gd name="T55" fmla="*/ 86 h 145"/>
                <a:gd name="T56" fmla="*/ 17 w 209"/>
                <a:gd name="T57" fmla="*/ 95 h 145"/>
                <a:gd name="T58" fmla="*/ 0 w 209"/>
                <a:gd name="T59" fmla="*/ 101 h 145"/>
                <a:gd name="T60" fmla="*/ 10 w 209"/>
                <a:gd name="T61" fmla="*/ 104 h 145"/>
                <a:gd name="T62" fmla="*/ 40 w 209"/>
                <a:gd name="T63" fmla="*/ 99 h 145"/>
                <a:gd name="T64" fmla="*/ 74 w 209"/>
                <a:gd name="T65" fmla="*/ 90 h 145"/>
                <a:gd name="T66" fmla="*/ 87 w 209"/>
                <a:gd name="T67" fmla="*/ 96 h 145"/>
                <a:gd name="T68" fmla="*/ 72 w 209"/>
                <a:gd name="T69" fmla="*/ 139 h 145"/>
                <a:gd name="T70" fmla="*/ 74 w 209"/>
                <a:gd name="T71" fmla="*/ 145 h 145"/>
                <a:gd name="T72" fmla="*/ 93 w 209"/>
                <a:gd name="T73" fmla="*/ 112 h 145"/>
                <a:gd name="T74" fmla="*/ 107 w 209"/>
                <a:gd name="T75" fmla="*/ 83 h 145"/>
                <a:gd name="T76" fmla="*/ 127 w 209"/>
                <a:gd name="T77" fmla="*/ 74 h 145"/>
                <a:gd name="T78" fmla="*/ 146 w 209"/>
                <a:gd name="T79" fmla="*/ 67 h 145"/>
                <a:gd name="T80" fmla="*/ 149 w 209"/>
                <a:gd name="T81" fmla="*/ 95 h 145"/>
                <a:gd name="T82" fmla="*/ 140 w 209"/>
                <a:gd name="T83" fmla="*/ 132 h 145"/>
                <a:gd name="T84" fmla="*/ 146 w 209"/>
                <a:gd name="T85" fmla="*/ 126 h 145"/>
                <a:gd name="T86" fmla="*/ 162 w 209"/>
                <a:gd name="T87" fmla="*/ 77 h 145"/>
                <a:gd name="T88" fmla="*/ 177 w 209"/>
                <a:gd name="T89" fmla="*/ 46 h 145"/>
                <a:gd name="T90" fmla="*/ 190 w 209"/>
                <a:gd name="T91" fmla="*/ 33 h 145"/>
                <a:gd name="T92" fmla="*/ 195 w 209"/>
                <a:gd name="T93" fmla="*/ 40 h 145"/>
                <a:gd name="T94" fmla="*/ 190 w 209"/>
                <a:gd name="T95" fmla="*/ 89 h 145"/>
                <a:gd name="T96" fmla="*/ 203 w 209"/>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9"/>
                <a:gd name="T148" fmla="*/ 0 h 145"/>
                <a:gd name="T149" fmla="*/ 209 w 209"/>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9" h="145">
                  <a:moveTo>
                    <a:pt x="209" y="16"/>
                  </a:moveTo>
                  <a:lnTo>
                    <a:pt x="208" y="15"/>
                  </a:lnTo>
                  <a:lnTo>
                    <a:pt x="206" y="15"/>
                  </a:lnTo>
                  <a:lnTo>
                    <a:pt x="203" y="13"/>
                  </a:lnTo>
                  <a:lnTo>
                    <a:pt x="202" y="12"/>
                  </a:lnTo>
                  <a:lnTo>
                    <a:pt x="200" y="10"/>
                  </a:lnTo>
                  <a:lnTo>
                    <a:pt x="200" y="9"/>
                  </a:lnTo>
                  <a:lnTo>
                    <a:pt x="199" y="6"/>
                  </a:lnTo>
                  <a:lnTo>
                    <a:pt x="199" y="5"/>
                  </a:lnTo>
                  <a:lnTo>
                    <a:pt x="196" y="9"/>
                  </a:lnTo>
                  <a:lnTo>
                    <a:pt x="193" y="13"/>
                  </a:lnTo>
                  <a:lnTo>
                    <a:pt x="189" y="15"/>
                  </a:lnTo>
                  <a:lnTo>
                    <a:pt x="187" y="18"/>
                  </a:lnTo>
                  <a:lnTo>
                    <a:pt x="178" y="15"/>
                  </a:lnTo>
                  <a:lnTo>
                    <a:pt x="168" y="10"/>
                  </a:lnTo>
                  <a:lnTo>
                    <a:pt x="153" y="7"/>
                  </a:lnTo>
                  <a:lnTo>
                    <a:pt x="138" y="5"/>
                  </a:lnTo>
                  <a:lnTo>
                    <a:pt x="124" y="2"/>
                  </a:lnTo>
                  <a:lnTo>
                    <a:pt x="109" y="0"/>
                  </a:lnTo>
                  <a:lnTo>
                    <a:pt x="99" y="0"/>
                  </a:lnTo>
                  <a:lnTo>
                    <a:pt x="90" y="2"/>
                  </a:lnTo>
                  <a:lnTo>
                    <a:pt x="81" y="5"/>
                  </a:lnTo>
                  <a:lnTo>
                    <a:pt x="79" y="5"/>
                  </a:lnTo>
                  <a:lnTo>
                    <a:pt x="84" y="6"/>
                  </a:lnTo>
                  <a:lnTo>
                    <a:pt x="90" y="5"/>
                  </a:lnTo>
                  <a:lnTo>
                    <a:pt x="102" y="5"/>
                  </a:lnTo>
                  <a:lnTo>
                    <a:pt x="113" y="5"/>
                  </a:lnTo>
                  <a:lnTo>
                    <a:pt x="127" y="7"/>
                  </a:lnTo>
                  <a:lnTo>
                    <a:pt x="138" y="10"/>
                  </a:lnTo>
                  <a:lnTo>
                    <a:pt x="150" y="13"/>
                  </a:lnTo>
                  <a:lnTo>
                    <a:pt x="162" y="18"/>
                  </a:lnTo>
                  <a:lnTo>
                    <a:pt x="171" y="21"/>
                  </a:lnTo>
                  <a:lnTo>
                    <a:pt x="177" y="25"/>
                  </a:lnTo>
                  <a:lnTo>
                    <a:pt x="178" y="28"/>
                  </a:lnTo>
                  <a:lnTo>
                    <a:pt x="177" y="30"/>
                  </a:lnTo>
                  <a:lnTo>
                    <a:pt x="174" y="31"/>
                  </a:lnTo>
                  <a:lnTo>
                    <a:pt x="168" y="34"/>
                  </a:lnTo>
                  <a:lnTo>
                    <a:pt x="162" y="37"/>
                  </a:lnTo>
                  <a:lnTo>
                    <a:pt x="156" y="41"/>
                  </a:lnTo>
                  <a:lnTo>
                    <a:pt x="150" y="44"/>
                  </a:lnTo>
                  <a:lnTo>
                    <a:pt x="146" y="47"/>
                  </a:lnTo>
                  <a:lnTo>
                    <a:pt x="138" y="44"/>
                  </a:lnTo>
                  <a:lnTo>
                    <a:pt x="130" y="41"/>
                  </a:lnTo>
                  <a:lnTo>
                    <a:pt x="118" y="37"/>
                  </a:lnTo>
                  <a:lnTo>
                    <a:pt x="106" y="34"/>
                  </a:lnTo>
                  <a:lnTo>
                    <a:pt x="93" y="33"/>
                  </a:lnTo>
                  <a:lnTo>
                    <a:pt x="81" y="31"/>
                  </a:lnTo>
                  <a:lnTo>
                    <a:pt x="71" y="31"/>
                  </a:lnTo>
                  <a:lnTo>
                    <a:pt x="62" y="34"/>
                  </a:lnTo>
                  <a:lnTo>
                    <a:pt x="56" y="37"/>
                  </a:lnTo>
                  <a:lnTo>
                    <a:pt x="53" y="39"/>
                  </a:lnTo>
                  <a:lnTo>
                    <a:pt x="54" y="40"/>
                  </a:lnTo>
                  <a:lnTo>
                    <a:pt x="60" y="40"/>
                  </a:lnTo>
                  <a:lnTo>
                    <a:pt x="66" y="39"/>
                  </a:lnTo>
                  <a:lnTo>
                    <a:pt x="71" y="39"/>
                  </a:lnTo>
                  <a:lnTo>
                    <a:pt x="76" y="39"/>
                  </a:lnTo>
                  <a:lnTo>
                    <a:pt x="84" y="39"/>
                  </a:lnTo>
                  <a:lnTo>
                    <a:pt x="90" y="40"/>
                  </a:lnTo>
                  <a:lnTo>
                    <a:pt x="96" y="41"/>
                  </a:lnTo>
                  <a:lnTo>
                    <a:pt x="103" y="43"/>
                  </a:lnTo>
                  <a:lnTo>
                    <a:pt x="109" y="44"/>
                  </a:lnTo>
                  <a:lnTo>
                    <a:pt x="119" y="47"/>
                  </a:lnTo>
                  <a:lnTo>
                    <a:pt x="128" y="50"/>
                  </a:lnTo>
                  <a:lnTo>
                    <a:pt x="136" y="52"/>
                  </a:lnTo>
                  <a:lnTo>
                    <a:pt x="138" y="53"/>
                  </a:lnTo>
                  <a:lnTo>
                    <a:pt x="131" y="59"/>
                  </a:lnTo>
                  <a:lnTo>
                    <a:pt x="119" y="64"/>
                  </a:lnTo>
                  <a:lnTo>
                    <a:pt x="107" y="67"/>
                  </a:lnTo>
                  <a:lnTo>
                    <a:pt x="100" y="70"/>
                  </a:lnTo>
                  <a:lnTo>
                    <a:pt x="93" y="70"/>
                  </a:lnTo>
                  <a:lnTo>
                    <a:pt x="82" y="68"/>
                  </a:lnTo>
                  <a:lnTo>
                    <a:pt x="72" y="64"/>
                  </a:lnTo>
                  <a:lnTo>
                    <a:pt x="62" y="61"/>
                  </a:lnTo>
                  <a:lnTo>
                    <a:pt x="53" y="59"/>
                  </a:lnTo>
                  <a:lnTo>
                    <a:pt x="45" y="59"/>
                  </a:lnTo>
                  <a:lnTo>
                    <a:pt x="43" y="61"/>
                  </a:lnTo>
                  <a:lnTo>
                    <a:pt x="45" y="62"/>
                  </a:lnTo>
                  <a:lnTo>
                    <a:pt x="54" y="67"/>
                  </a:lnTo>
                  <a:lnTo>
                    <a:pt x="65" y="70"/>
                  </a:lnTo>
                  <a:lnTo>
                    <a:pt x="72" y="74"/>
                  </a:lnTo>
                  <a:lnTo>
                    <a:pt x="78" y="77"/>
                  </a:lnTo>
                  <a:lnTo>
                    <a:pt x="72" y="78"/>
                  </a:lnTo>
                  <a:lnTo>
                    <a:pt x="63" y="81"/>
                  </a:lnTo>
                  <a:lnTo>
                    <a:pt x="51" y="86"/>
                  </a:lnTo>
                  <a:lnTo>
                    <a:pt x="40" y="89"/>
                  </a:lnTo>
                  <a:lnTo>
                    <a:pt x="28" y="92"/>
                  </a:lnTo>
                  <a:lnTo>
                    <a:pt x="17" y="95"/>
                  </a:lnTo>
                  <a:lnTo>
                    <a:pt x="10" y="98"/>
                  </a:lnTo>
                  <a:lnTo>
                    <a:pt x="4" y="99"/>
                  </a:lnTo>
                  <a:lnTo>
                    <a:pt x="0" y="101"/>
                  </a:lnTo>
                  <a:lnTo>
                    <a:pt x="0" y="102"/>
                  </a:lnTo>
                  <a:lnTo>
                    <a:pt x="3" y="104"/>
                  </a:lnTo>
                  <a:lnTo>
                    <a:pt x="10" y="104"/>
                  </a:lnTo>
                  <a:lnTo>
                    <a:pt x="17" y="104"/>
                  </a:lnTo>
                  <a:lnTo>
                    <a:pt x="28" y="102"/>
                  </a:lnTo>
                  <a:lnTo>
                    <a:pt x="40" y="99"/>
                  </a:lnTo>
                  <a:lnTo>
                    <a:pt x="51" y="96"/>
                  </a:lnTo>
                  <a:lnTo>
                    <a:pt x="63" y="93"/>
                  </a:lnTo>
                  <a:lnTo>
                    <a:pt x="74" y="90"/>
                  </a:lnTo>
                  <a:lnTo>
                    <a:pt x="82" y="87"/>
                  </a:lnTo>
                  <a:lnTo>
                    <a:pt x="88" y="84"/>
                  </a:lnTo>
                  <a:lnTo>
                    <a:pt x="87" y="96"/>
                  </a:lnTo>
                  <a:lnTo>
                    <a:pt x="82" y="114"/>
                  </a:lnTo>
                  <a:lnTo>
                    <a:pt x="78" y="129"/>
                  </a:lnTo>
                  <a:lnTo>
                    <a:pt x="72" y="139"/>
                  </a:lnTo>
                  <a:lnTo>
                    <a:pt x="69" y="143"/>
                  </a:lnTo>
                  <a:lnTo>
                    <a:pt x="71" y="145"/>
                  </a:lnTo>
                  <a:lnTo>
                    <a:pt x="74" y="145"/>
                  </a:lnTo>
                  <a:lnTo>
                    <a:pt x="78" y="141"/>
                  </a:lnTo>
                  <a:lnTo>
                    <a:pt x="84" y="130"/>
                  </a:lnTo>
                  <a:lnTo>
                    <a:pt x="93" y="112"/>
                  </a:lnTo>
                  <a:lnTo>
                    <a:pt x="100" y="96"/>
                  </a:lnTo>
                  <a:lnTo>
                    <a:pt x="103" y="84"/>
                  </a:lnTo>
                  <a:lnTo>
                    <a:pt x="107" y="83"/>
                  </a:lnTo>
                  <a:lnTo>
                    <a:pt x="113" y="80"/>
                  </a:lnTo>
                  <a:lnTo>
                    <a:pt x="121" y="77"/>
                  </a:lnTo>
                  <a:lnTo>
                    <a:pt x="127" y="74"/>
                  </a:lnTo>
                  <a:lnTo>
                    <a:pt x="134" y="71"/>
                  </a:lnTo>
                  <a:lnTo>
                    <a:pt x="140" y="68"/>
                  </a:lnTo>
                  <a:lnTo>
                    <a:pt x="146" y="67"/>
                  </a:lnTo>
                  <a:lnTo>
                    <a:pt x="150" y="65"/>
                  </a:lnTo>
                  <a:lnTo>
                    <a:pt x="150" y="77"/>
                  </a:lnTo>
                  <a:lnTo>
                    <a:pt x="149" y="95"/>
                  </a:lnTo>
                  <a:lnTo>
                    <a:pt x="144" y="112"/>
                  </a:lnTo>
                  <a:lnTo>
                    <a:pt x="141" y="126"/>
                  </a:lnTo>
                  <a:lnTo>
                    <a:pt x="140" y="132"/>
                  </a:lnTo>
                  <a:lnTo>
                    <a:pt x="140" y="135"/>
                  </a:lnTo>
                  <a:lnTo>
                    <a:pt x="141" y="132"/>
                  </a:lnTo>
                  <a:lnTo>
                    <a:pt x="146" y="126"/>
                  </a:lnTo>
                  <a:lnTo>
                    <a:pt x="152" y="112"/>
                  </a:lnTo>
                  <a:lnTo>
                    <a:pt x="158" y="95"/>
                  </a:lnTo>
                  <a:lnTo>
                    <a:pt x="162" y="77"/>
                  </a:lnTo>
                  <a:lnTo>
                    <a:pt x="162" y="61"/>
                  </a:lnTo>
                  <a:lnTo>
                    <a:pt x="171" y="53"/>
                  </a:lnTo>
                  <a:lnTo>
                    <a:pt x="177" y="46"/>
                  </a:lnTo>
                  <a:lnTo>
                    <a:pt x="183" y="40"/>
                  </a:lnTo>
                  <a:lnTo>
                    <a:pt x="187" y="36"/>
                  </a:lnTo>
                  <a:lnTo>
                    <a:pt x="190" y="33"/>
                  </a:lnTo>
                  <a:lnTo>
                    <a:pt x="193" y="31"/>
                  </a:lnTo>
                  <a:lnTo>
                    <a:pt x="195" y="34"/>
                  </a:lnTo>
                  <a:lnTo>
                    <a:pt x="195" y="40"/>
                  </a:lnTo>
                  <a:lnTo>
                    <a:pt x="193" y="52"/>
                  </a:lnTo>
                  <a:lnTo>
                    <a:pt x="192" y="70"/>
                  </a:lnTo>
                  <a:lnTo>
                    <a:pt x="190" y="89"/>
                  </a:lnTo>
                  <a:lnTo>
                    <a:pt x="189" y="101"/>
                  </a:lnTo>
                  <a:lnTo>
                    <a:pt x="196" y="86"/>
                  </a:lnTo>
                  <a:lnTo>
                    <a:pt x="203" y="62"/>
                  </a:lnTo>
                  <a:lnTo>
                    <a:pt x="208" y="37"/>
                  </a:lnTo>
                  <a:lnTo>
                    <a:pt x="209" y="16"/>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77" name="Freeform 331"/>
            <p:cNvSpPr>
              <a:spLocks/>
            </p:cNvSpPr>
            <p:nvPr/>
          </p:nvSpPr>
          <p:spPr bwMode="auto">
            <a:xfrm>
              <a:off x="1604" y="1304"/>
              <a:ext cx="169" cy="160"/>
            </a:xfrm>
            <a:custGeom>
              <a:avLst/>
              <a:gdLst>
                <a:gd name="T0" fmla="*/ 163 w 169"/>
                <a:gd name="T1" fmla="*/ 157 h 160"/>
                <a:gd name="T2" fmla="*/ 167 w 169"/>
                <a:gd name="T3" fmla="*/ 153 h 160"/>
                <a:gd name="T4" fmla="*/ 161 w 169"/>
                <a:gd name="T5" fmla="*/ 144 h 160"/>
                <a:gd name="T6" fmla="*/ 151 w 169"/>
                <a:gd name="T7" fmla="*/ 130 h 160"/>
                <a:gd name="T8" fmla="*/ 150 w 169"/>
                <a:gd name="T9" fmla="*/ 113 h 160"/>
                <a:gd name="T10" fmla="*/ 144 w 169"/>
                <a:gd name="T11" fmla="*/ 74 h 160"/>
                <a:gd name="T12" fmla="*/ 138 w 169"/>
                <a:gd name="T13" fmla="*/ 55 h 160"/>
                <a:gd name="T14" fmla="*/ 133 w 169"/>
                <a:gd name="T15" fmla="*/ 54 h 160"/>
                <a:gd name="T16" fmla="*/ 135 w 169"/>
                <a:gd name="T17" fmla="*/ 71 h 160"/>
                <a:gd name="T18" fmla="*/ 136 w 169"/>
                <a:gd name="T19" fmla="*/ 104 h 160"/>
                <a:gd name="T20" fmla="*/ 127 w 169"/>
                <a:gd name="T21" fmla="*/ 110 h 160"/>
                <a:gd name="T22" fmla="*/ 108 w 169"/>
                <a:gd name="T23" fmla="*/ 96 h 160"/>
                <a:gd name="T24" fmla="*/ 98 w 169"/>
                <a:gd name="T25" fmla="*/ 80 h 160"/>
                <a:gd name="T26" fmla="*/ 91 w 169"/>
                <a:gd name="T27" fmla="*/ 51 h 160"/>
                <a:gd name="T28" fmla="*/ 89 w 169"/>
                <a:gd name="T29" fmla="*/ 30 h 160"/>
                <a:gd name="T30" fmla="*/ 88 w 169"/>
                <a:gd name="T31" fmla="*/ 12 h 160"/>
                <a:gd name="T32" fmla="*/ 82 w 169"/>
                <a:gd name="T33" fmla="*/ 3 h 160"/>
                <a:gd name="T34" fmla="*/ 82 w 169"/>
                <a:gd name="T35" fmla="*/ 9 h 160"/>
                <a:gd name="T36" fmla="*/ 85 w 169"/>
                <a:gd name="T37" fmla="*/ 23 h 160"/>
                <a:gd name="T38" fmla="*/ 82 w 169"/>
                <a:gd name="T39" fmla="*/ 36 h 160"/>
                <a:gd name="T40" fmla="*/ 80 w 169"/>
                <a:gd name="T41" fmla="*/ 49 h 160"/>
                <a:gd name="T42" fmla="*/ 85 w 169"/>
                <a:gd name="T43" fmla="*/ 71 h 160"/>
                <a:gd name="T44" fmla="*/ 74 w 169"/>
                <a:gd name="T45" fmla="*/ 70 h 160"/>
                <a:gd name="T46" fmla="*/ 49 w 169"/>
                <a:gd name="T47" fmla="*/ 45 h 160"/>
                <a:gd name="T48" fmla="*/ 26 w 169"/>
                <a:gd name="T49" fmla="*/ 20 h 160"/>
                <a:gd name="T50" fmla="*/ 6 w 169"/>
                <a:gd name="T51" fmla="*/ 3 h 160"/>
                <a:gd name="T52" fmla="*/ 11 w 169"/>
                <a:gd name="T53" fmla="*/ 15 h 160"/>
                <a:gd name="T54" fmla="*/ 34 w 169"/>
                <a:gd name="T55" fmla="*/ 45 h 160"/>
                <a:gd name="T56" fmla="*/ 46 w 169"/>
                <a:gd name="T57" fmla="*/ 64 h 160"/>
                <a:gd name="T58" fmla="*/ 68 w 169"/>
                <a:gd name="T59" fmla="*/ 83 h 160"/>
                <a:gd name="T60" fmla="*/ 68 w 169"/>
                <a:gd name="T61" fmla="*/ 89 h 160"/>
                <a:gd name="T62" fmla="*/ 46 w 169"/>
                <a:gd name="T63" fmla="*/ 85 h 160"/>
                <a:gd name="T64" fmla="*/ 34 w 169"/>
                <a:gd name="T65" fmla="*/ 79 h 160"/>
                <a:gd name="T66" fmla="*/ 29 w 169"/>
                <a:gd name="T67" fmla="*/ 80 h 160"/>
                <a:gd name="T68" fmla="*/ 36 w 169"/>
                <a:gd name="T69" fmla="*/ 88 h 160"/>
                <a:gd name="T70" fmla="*/ 51 w 169"/>
                <a:gd name="T71" fmla="*/ 95 h 160"/>
                <a:gd name="T72" fmla="*/ 70 w 169"/>
                <a:gd name="T73" fmla="*/ 102 h 160"/>
                <a:gd name="T74" fmla="*/ 89 w 169"/>
                <a:gd name="T75" fmla="*/ 107 h 160"/>
                <a:gd name="T76" fmla="*/ 105 w 169"/>
                <a:gd name="T77" fmla="*/ 110 h 160"/>
                <a:gd name="T78" fmla="*/ 124 w 169"/>
                <a:gd name="T79" fmla="*/ 123 h 160"/>
                <a:gd name="T80" fmla="*/ 126 w 169"/>
                <a:gd name="T81" fmla="*/ 132 h 160"/>
                <a:gd name="T82" fmla="*/ 113 w 169"/>
                <a:gd name="T83" fmla="*/ 136 h 160"/>
                <a:gd name="T84" fmla="*/ 98 w 169"/>
                <a:gd name="T85" fmla="*/ 138 h 160"/>
                <a:gd name="T86" fmla="*/ 85 w 169"/>
                <a:gd name="T87" fmla="*/ 139 h 160"/>
                <a:gd name="T88" fmla="*/ 71 w 169"/>
                <a:gd name="T89" fmla="*/ 136 h 160"/>
                <a:gd name="T90" fmla="*/ 70 w 169"/>
                <a:gd name="T91" fmla="*/ 141 h 160"/>
                <a:gd name="T92" fmla="*/ 88 w 169"/>
                <a:gd name="T93" fmla="*/ 145 h 160"/>
                <a:gd name="T94" fmla="*/ 107 w 169"/>
                <a:gd name="T95" fmla="*/ 145 h 160"/>
                <a:gd name="T96" fmla="*/ 124 w 169"/>
                <a:gd name="T97" fmla="*/ 145 h 160"/>
                <a:gd name="T98" fmla="*/ 139 w 169"/>
                <a:gd name="T99" fmla="*/ 144 h 160"/>
                <a:gd name="T100" fmla="*/ 151 w 169"/>
                <a:gd name="T101" fmla="*/ 145 h 160"/>
                <a:gd name="T102" fmla="*/ 160 w 169"/>
                <a:gd name="T103" fmla="*/ 154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69"/>
                <a:gd name="T157" fmla="*/ 0 h 160"/>
                <a:gd name="T158" fmla="*/ 169 w 169"/>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69" h="160">
                  <a:moveTo>
                    <a:pt x="163" y="160"/>
                  </a:moveTo>
                  <a:lnTo>
                    <a:pt x="163" y="157"/>
                  </a:lnTo>
                  <a:lnTo>
                    <a:pt x="164" y="154"/>
                  </a:lnTo>
                  <a:lnTo>
                    <a:pt x="167" y="153"/>
                  </a:lnTo>
                  <a:lnTo>
                    <a:pt x="169" y="150"/>
                  </a:lnTo>
                  <a:lnTo>
                    <a:pt x="161" y="144"/>
                  </a:lnTo>
                  <a:lnTo>
                    <a:pt x="155" y="136"/>
                  </a:lnTo>
                  <a:lnTo>
                    <a:pt x="151" y="130"/>
                  </a:lnTo>
                  <a:lnTo>
                    <a:pt x="150" y="125"/>
                  </a:lnTo>
                  <a:lnTo>
                    <a:pt x="150" y="113"/>
                  </a:lnTo>
                  <a:lnTo>
                    <a:pt x="148" y="93"/>
                  </a:lnTo>
                  <a:lnTo>
                    <a:pt x="144" y="74"/>
                  </a:lnTo>
                  <a:lnTo>
                    <a:pt x="141" y="61"/>
                  </a:lnTo>
                  <a:lnTo>
                    <a:pt x="138" y="55"/>
                  </a:lnTo>
                  <a:lnTo>
                    <a:pt x="135" y="54"/>
                  </a:lnTo>
                  <a:lnTo>
                    <a:pt x="133" y="54"/>
                  </a:lnTo>
                  <a:lnTo>
                    <a:pt x="133" y="59"/>
                  </a:lnTo>
                  <a:lnTo>
                    <a:pt x="135" y="71"/>
                  </a:lnTo>
                  <a:lnTo>
                    <a:pt x="136" y="88"/>
                  </a:lnTo>
                  <a:lnTo>
                    <a:pt x="136" y="104"/>
                  </a:lnTo>
                  <a:lnTo>
                    <a:pt x="136" y="116"/>
                  </a:lnTo>
                  <a:lnTo>
                    <a:pt x="127" y="110"/>
                  </a:lnTo>
                  <a:lnTo>
                    <a:pt x="117" y="104"/>
                  </a:lnTo>
                  <a:lnTo>
                    <a:pt x="108" y="96"/>
                  </a:lnTo>
                  <a:lnTo>
                    <a:pt x="102" y="91"/>
                  </a:lnTo>
                  <a:lnTo>
                    <a:pt x="98" y="80"/>
                  </a:lnTo>
                  <a:lnTo>
                    <a:pt x="93" y="65"/>
                  </a:lnTo>
                  <a:lnTo>
                    <a:pt x="91" y="51"/>
                  </a:lnTo>
                  <a:lnTo>
                    <a:pt x="89" y="39"/>
                  </a:lnTo>
                  <a:lnTo>
                    <a:pt x="89" y="30"/>
                  </a:lnTo>
                  <a:lnTo>
                    <a:pt x="89" y="20"/>
                  </a:lnTo>
                  <a:lnTo>
                    <a:pt x="88" y="12"/>
                  </a:lnTo>
                  <a:lnTo>
                    <a:pt x="85" y="6"/>
                  </a:lnTo>
                  <a:lnTo>
                    <a:pt x="82" y="3"/>
                  </a:lnTo>
                  <a:lnTo>
                    <a:pt x="82" y="5"/>
                  </a:lnTo>
                  <a:lnTo>
                    <a:pt x="82" y="9"/>
                  </a:lnTo>
                  <a:lnTo>
                    <a:pt x="83" y="15"/>
                  </a:lnTo>
                  <a:lnTo>
                    <a:pt x="85" y="23"/>
                  </a:lnTo>
                  <a:lnTo>
                    <a:pt x="83" y="30"/>
                  </a:lnTo>
                  <a:lnTo>
                    <a:pt x="82" y="36"/>
                  </a:lnTo>
                  <a:lnTo>
                    <a:pt x="80" y="42"/>
                  </a:lnTo>
                  <a:lnTo>
                    <a:pt x="80" y="49"/>
                  </a:lnTo>
                  <a:lnTo>
                    <a:pt x="82" y="61"/>
                  </a:lnTo>
                  <a:lnTo>
                    <a:pt x="85" y="71"/>
                  </a:lnTo>
                  <a:lnTo>
                    <a:pt x="86" y="80"/>
                  </a:lnTo>
                  <a:lnTo>
                    <a:pt x="74" y="70"/>
                  </a:lnTo>
                  <a:lnTo>
                    <a:pt x="62" y="58"/>
                  </a:lnTo>
                  <a:lnTo>
                    <a:pt x="49" y="45"/>
                  </a:lnTo>
                  <a:lnTo>
                    <a:pt x="37" y="31"/>
                  </a:lnTo>
                  <a:lnTo>
                    <a:pt x="26" y="20"/>
                  </a:lnTo>
                  <a:lnTo>
                    <a:pt x="15" y="11"/>
                  </a:lnTo>
                  <a:lnTo>
                    <a:pt x="6" y="3"/>
                  </a:lnTo>
                  <a:lnTo>
                    <a:pt x="0" y="0"/>
                  </a:lnTo>
                  <a:lnTo>
                    <a:pt x="11" y="15"/>
                  </a:lnTo>
                  <a:lnTo>
                    <a:pt x="23" y="30"/>
                  </a:lnTo>
                  <a:lnTo>
                    <a:pt x="34" y="45"/>
                  </a:lnTo>
                  <a:lnTo>
                    <a:pt x="40" y="55"/>
                  </a:lnTo>
                  <a:lnTo>
                    <a:pt x="46" y="64"/>
                  </a:lnTo>
                  <a:lnTo>
                    <a:pt x="58" y="74"/>
                  </a:lnTo>
                  <a:lnTo>
                    <a:pt x="68" y="83"/>
                  </a:lnTo>
                  <a:lnTo>
                    <a:pt x="77" y="89"/>
                  </a:lnTo>
                  <a:lnTo>
                    <a:pt x="68" y="89"/>
                  </a:lnTo>
                  <a:lnTo>
                    <a:pt x="57" y="88"/>
                  </a:lnTo>
                  <a:lnTo>
                    <a:pt x="46" y="85"/>
                  </a:lnTo>
                  <a:lnTo>
                    <a:pt x="39" y="82"/>
                  </a:lnTo>
                  <a:lnTo>
                    <a:pt x="34" y="79"/>
                  </a:lnTo>
                  <a:lnTo>
                    <a:pt x="31" y="79"/>
                  </a:lnTo>
                  <a:lnTo>
                    <a:pt x="29" y="80"/>
                  </a:lnTo>
                  <a:lnTo>
                    <a:pt x="31" y="85"/>
                  </a:lnTo>
                  <a:lnTo>
                    <a:pt x="36" y="88"/>
                  </a:lnTo>
                  <a:lnTo>
                    <a:pt x="43" y="92"/>
                  </a:lnTo>
                  <a:lnTo>
                    <a:pt x="51" y="95"/>
                  </a:lnTo>
                  <a:lnTo>
                    <a:pt x="60" y="99"/>
                  </a:lnTo>
                  <a:lnTo>
                    <a:pt x="70" y="102"/>
                  </a:lnTo>
                  <a:lnTo>
                    <a:pt x="79" y="105"/>
                  </a:lnTo>
                  <a:lnTo>
                    <a:pt x="89" y="107"/>
                  </a:lnTo>
                  <a:lnTo>
                    <a:pt x="96" y="107"/>
                  </a:lnTo>
                  <a:lnTo>
                    <a:pt x="105" y="110"/>
                  </a:lnTo>
                  <a:lnTo>
                    <a:pt x="116" y="116"/>
                  </a:lnTo>
                  <a:lnTo>
                    <a:pt x="124" y="123"/>
                  </a:lnTo>
                  <a:lnTo>
                    <a:pt x="130" y="130"/>
                  </a:lnTo>
                  <a:lnTo>
                    <a:pt x="126" y="132"/>
                  </a:lnTo>
                  <a:lnTo>
                    <a:pt x="120" y="135"/>
                  </a:lnTo>
                  <a:lnTo>
                    <a:pt x="113" y="136"/>
                  </a:lnTo>
                  <a:lnTo>
                    <a:pt x="105" y="138"/>
                  </a:lnTo>
                  <a:lnTo>
                    <a:pt x="98" y="138"/>
                  </a:lnTo>
                  <a:lnTo>
                    <a:pt x="91" y="139"/>
                  </a:lnTo>
                  <a:lnTo>
                    <a:pt x="85" y="139"/>
                  </a:lnTo>
                  <a:lnTo>
                    <a:pt x="79" y="138"/>
                  </a:lnTo>
                  <a:lnTo>
                    <a:pt x="71" y="136"/>
                  </a:lnTo>
                  <a:lnTo>
                    <a:pt x="68" y="138"/>
                  </a:lnTo>
                  <a:lnTo>
                    <a:pt x="70" y="141"/>
                  </a:lnTo>
                  <a:lnTo>
                    <a:pt x="80" y="144"/>
                  </a:lnTo>
                  <a:lnTo>
                    <a:pt x="88" y="145"/>
                  </a:lnTo>
                  <a:lnTo>
                    <a:pt x="96" y="145"/>
                  </a:lnTo>
                  <a:lnTo>
                    <a:pt x="107" y="145"/>
                  </a:lnTo>
                  <a:lnTo>
                    <a:pt x="116" y="145"/>
                  </a:lnTo>
                  <a:lnTo>
                    <a:pt x="124" y="145"/>
                  </a:lnTo>
                  <a:lnTo>
                    <a:pt x="133" y="144"/>
                  </a:lnTo>
                  <a:lnTo>
                    <a:pt x="139" y="144"/>
                  </a:lnTo>
                  <a:lnTo>
                    <a:pt x="144" y="144"/>
                  </a:lnTo>
                  <a:lnTo>
                    <a:pt x="151" y="145"/>
                  </a:lnTo>
                  <a:lnTo>
                    <a:pt x="155" y="150"/>
                  </a:lnTo>
                  <a:lnTo>
                    <a:pt x="160" y="154"/>
                  </a:lnTo>
                  <a:lnTo>
                    <a:pt x="163" y="16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78" name="Freeform 332"/>
            <p:cNvSpPr>
              <a:spLocks/>
            </p:cNvSpPr>
            <p:nvPr/>
          </p:nvSpPr>
          <p:spPr bwMode="auto">
            <a:xfrm>
              <a:off x="1854" y="1242"/>
              <a:ext cx="103" cy="244"/>
            </a:xfrm>
            <a:custGeom>
              <a:avLst/>
              <a:gdLst>
                <a:gd name="T0" fmla="*/ 10 w 103"/>
                <a:gd name="T1" fmla="*/ 201 h 244"/>
                <a:gd name="T2" fmla="*/ 18 w 103"/>
                <a:gd name="T3" fmla="*/ 192 h 244"/>
                <a:gd name="T4" fmla="*/ 24 w 103"/>
                <a:gd name="T5" fmla="*/ 195 h 244"/>
                <a:gd name="T6" fmla="*/ 28 w 103"/>
                <a:gd name="T7" fmla="*/ 173 h 244"/>
                <a:gd name="T8" fmla="*/ 10 w 103"/>
                <a:gd name="T9" fmla="*/ 138 h 244"/>
                <a:gd name="T10" fmla="*/ 0 w 103"/>
                <a:gd name="T11" fmla="*/ 101 h 244"/>
                <a:gd name="T12" fmla="*/ 4 w 103"/>
                <a:gd name="T13" fmla="*/ 102 h 244"/>
                <a:gd name="T14" fmla="*/ 24 w 103"/>
                <a:gd name="T15" fmla="*/ 141 h 244"/>
                <a:gd name="T16" fmla="*/ 40 w 103"/>
                <a:gd name="T17" fmla="*/ 114 h 244"/>
                <a:gd name="T18" fmla="*/ 38 w 103"/>
                <a:gd name="T19" fmla="*/ 68 h 244"/>
                <a:gd name="T20" fmla="*/ 38 w 103"/>
                <a:gd name="T21" fmla="*/ 28 h 244"/>
                <a:gd name="T22" fmla="*/ 43 w 103"/>
                <a:gd name="T23" fmla="*/ 30 h 244"/>
                <a:gd name="T24" fmla="*/ 43 w 103"/>
                <a:gd name="T25" fmla="*/ 54 h 244"/>
                <a:gd name="T26" fmla="*/ 53 w 103"/>
                <a:gd name="T27" fmla="*/ 54 h 244"/>
                <a:gd name="T28" fmla="*/ 78 w 103"/>
                <a:gd name="T29" fmla="*/ 3 h 244"/>
                <a:gd name="T30" fmla="*/ 83 w 103"/>
                <a:gd name="T31" fmla="*/ 3 h 244"/>
                <a:gd name="T32" fmla="*/ 68 w 103"/>
                <a:gd name="T33" fmla="*/ 37 h 244"/>
                <a:gd name="T34" fmla="*/ 66 w 103"/>
                <a:gd name="T35" fmla="*/ 67 h 244"/>
                <a:gd name="T36" fmla="*/ 87 w 103"/>
                <a:gd name="T37" fmla="*/ 58 h 244"/>
                <a:gd name="T38" fmla="*/ 92 w 103"/>
                <a:gd name="T39" fmla="*/ 58 h 244"/>
                <a:gd name="T40" fmla="*/ 72 w 103"/>
                <a:gd name="T41" fmla="*/ 74 h 244"/>
                <a:gd name="T42" fmla="*/ 53 w 103"/>
                <a:gd name="T43" fmla="*/ 101 h 244"/>
                <a:gd name="T44" fmla="*/ 43 w 103"/>
                <a:gd name="T45" fmla="*/ 150 h 244"/>
                <a:gd name="T46" fmla="*/ 65 w 103"/>
                <a:gd name="T47" fmla="*/ 148 h 244"/>
                <a:gd name="T48" fmla="*/ 87 w 103"/>
                <a:gd name="T49" fmla="*/ 144 h 244"/>
                <a:gd name="T50" fmla="*/ 97 w 103"/>
                <a:gd name="T51" fmla="*/ 136 h 244"/>
                <a:gd name="T52" fmla="*/ 96 w 103"/>
                <a:gd name="T53" fmla="*/ 142 h 244"/>
                <a:gd name="T54" fmla="*/ 80 w 103"/>
                <a:gd name="T55" fmla="*/ 153 h 244"/>
                <a:gd name="T56" fmla="*/ 55 w 103"/>
                <a:gd name="T57" fmla="*/ 163 h 244"/>
                <a:gd name="T58" fmla="*/ 40 w 103"/>
                <a:gd name="T59" fmla="*/ 172 h 244"/>
                <a:gd name="T60" fmla="*/ 35 w 103"/>
                <a:gd name="T61" fmla="*/ 197 h 244"/>
                <a:gd name="T62" fmla="*/ 50 w 103"/>
                <a:gd name="T63" fmla="*/ 200 h 244"/>
                <a:gd name="T64" fmla="*/ 80 w 103"/>
                <a:gd name="T65" fmla="*/ 188 h 244"/>
                <a:gd name="T66" fmla="*/ 100 w 103"/>
                <a:gd name="T67" fmla="*/ 173 h 244"/>
                <a:gd name="T68" fmla="*/ 100 w 103"/>
                <a:gd name="T69" fmla="*/ 179 h 244"/>
                <a:gd name="T70" fmla="*/ 74 w 103"/>
                <a:gd name="T71" fmla="*/ 213 h 244"/>
                <a:gd name="T72" fmla="*/ 63 w 103"/>
                <a:gd name="T73" fmla="*/ 213 h 244"/>
                <a:gd name="T74" fmla="*/ 53 w 103"/>
                <a:gd name="T75" fmla="*/ 203 h 244"/>
                <a:gd name="T76" fmla="*/ 28 w 103"/>
                <a:gd name="T77" fmla="*/ 206 h 244"/>
                <a:gd name="T78" fmla="*/ 22 w 103"/>
                <a:gd name="T79" fmla="*/ 221 h 244"/>
                <a:gd name="T80" fmla="*/ 10 w 103"/>
                <a:gd name="T81" fmla="*/ 237 h 244"/>
                <a:gd name="T82" fmla="*/ 7 w 103"/>
                <a:gd name="T83" fmla="*/ 237 h 244"/>
                <a:gd name="T84" fmla="*/ 16 w 103"/>
                <a:gd name="T85" fmla="*/ 216 h 244"/>
                <a:gd name="T86" fmla="*/ 4 w 103"/>
                <a:gd name="T87" fmla="*/ 209 h 2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3"/>
                <a:gd name="T133" fmla="*/ 0 h 244"/>
                <a:gd name="T134" fmla="*/ 103 w 103"/>
                <a:gd name="T135" fmla="*/ 244 h 2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3" h="244">
                  <a:moveTo>
                    <a:pt x="0" y="210"/>
                  </a:moveTo>
                  <a:lnTo>
                    <a:pt x="6" y="206"/>
                  </a:lnTo>
                  <a:lnTo>
                    <a:pt x="10" y="201"/>
                  </a:lnTo>
                  <a:lnTo>
                    <a:pt x="15" y="195"/>
                  </a:lnTo>
                  <a:lnTo>
                    <a:pt x="16" y="189"/>
                  </a:lnTo>
                  <a:lnTo>
                    <a:pt x="18" y="192"/>
                  </a:lnTo>
                  <a:lnTo>
                    <a:pt x="21" y="194"/>
                  </a:lnTo>
                  <a:lnTo>
                    <a:pt x="22" y="194"/>
                  </a:lnTo>
                  <a:lnTo>
                    <a:pt x="24" y="195"/>
                  </a:lnTo>
                  <a:lnTo>
                    <a:pt x="25" y="191"/>
                  </a:lnTo>
                  <a:lnTo>
                    <a:pt x="28" y="184"/>
                  </a:lnTo>
                  <a:lnTo>
                    <a:pt x="28" y="173"/>
                  </a:lnTo>
                  <a:lnTo>
                    <a:pt x="27" y="167"/>
                  </a:lnTo>
                  <a:lnTo>
                    <a:pt x="19" y="155"/>
                  </a:lnTo>
                  <a:lnTo>
                    <a:pt x="10" y="138"/>
                  </a:lnTo>
                  <a:lnTo>
                    <a:pt x="3" y="119"/>
                  </a:lnTo>
                  <a:lnTo>
                    <a:pt x="0" y="107"/>
                  </a:lnTo>
                  <a:lnTo>
                    <a:pt x="0" y="101"/>
                  </a:lnTo>
                  <a:lnTo>
                    <a:pt x="3" y="96"/>
                  </a:lnTo>
                  <a:lnTo>
                    <a:pt x="4" y="98"/>
                  </a:lnTo>
                  <a:lnTo>
                    <a:pt x="4" y="102"/>
                  </a:lnTo>
                  <a:lnTo>
                    <a:pt x="7" y="113"/>
                  </a:lnTo>
                  <a:lnTo>
                    <a:pt x="15" y="127"/>
                  </a:lnTo>
                  <a:lnTo>
                    <a:pt x="24" y="141"/>
                  </a:lnTo>
                  <a:lnTo>
                    <a:pt x="31" y="148"/>
                  </a:lnTo>
                  <a:lnTo>
                    <a:pt x="35" y="135"/>
                  </a:lnTo>
                  <a:lnTo>
                    <a:pt x="40" y="114"/>
                  </a:lnTo>
                  <a:lnTo>
                    <a:pt x="41" y="95"/>
                  </a:lnTo>
                  <a:lnTo>
                    <a:pt x="41" y="82"/>
                  </a:lnTo>
                  <a:lnTo>
                    <a:pt x="38" y="68"/>
                  </a:lnTo>
                  <a:lnTo>
                    <a:pt x="37" y="54"/>
                  </a:lnTo>
                  <a:lnTo>
                    <a:pt x="37" y="39"/>
                  </a:lnTo>
                  <a:lnTo>
                    <a:pt x="38" y="28"/>
                  </a:lnTo>
                  <a:lnTo>
                    <a:pt x="41" y="25"/>
                  </a:lnTo>
                  <a:lnTo>
                    <a:pt x="43" y="25"/>
                  </a:lnTo>
                  <a:lnTo>
                    <a:pt x="43" y="30"/>
                  </a:lnTo>
                  <a:lnTo>
                    <a:pt x="41" y="36"/>
                  </a:lnTo>
                  <a:lnTo>
                    <a:pt x="41" y="45"/>
                  </a:lnTo>
                  <a:lnTo>
                    <a:pt x="43" y="54"/>
                  </a:lnTo>
                  <a:lnTo>
                    <a:pt x="46" y="64"/>
                  </a:lnTo>
                  <a:lnTo>
                    <a:pt x="49" y="70"/>
                  </a:lnTo>
                  <a:lnTo>
                    <a:pt x="53" y="54"/>
                  </a:lnTo>
                  <a:lnTo>
                    <a:pt x="61" y="34"/>
                  </a:lnTo>
                  <a:lnTo>
                    <a:pt x="68" y="15"/>
                  </a:lnTo>
                  <a:lnTo>
                    <a:pt x="78" y="3"/>
                  </a:lnTo>
                  <a:lnTo>
                    <a:pt x="83" y="0"/>
                  </a:lnTo>
                  <a:lnTo>
                    <a:pt x="84" y="0"/>
                  </a:lnTo>
                  <a:lnTo>
                    <a:pt x="83" y="3"/>
                  </a:lnTo>
                  <a:lnTo>
                    <a:pt x="80" y="8"/>
                  </a:lnTo>
                  <a:lnTo>
                    <a:pt x="74" y="18"/>
                  </a:lnTo>
                  <a:lnTo>
                    <a:pt x="68" y="37"/>
                  </a:lnTo>
                  <a:lnTo>
                    <a:pt x="62" y="56"/>
                  </a:lnTo>
                  <a:lnTo>
                    <a:pt x="59" y="68"/>
                  </a:lnTo>
                  <a:lnTo>
                    <a:pt x="66" y="67"/>
                  </a:lnTo>
                  <a:lnTo>
                    <a:pt x="74" y="65"/>
                  </a:lnTo>
                  <a:lnTo>
                    <a:pt x="81" y="61"/>
                  </a:lnTo>
                  <a:lnTo>
                    <a:pt x="87" y="58"/>
                  </a:lnTo>
                  <a:lnTo>
                    <a:pt x="90" y="55"/>
                  </a:lnTo>
                  <a:lnTo>
                    <a:pt x="93" y="55"/>
                  </a:lnTo>
                  <a:lnTo>
                    <a:pt x="92" y="58"/>
                  </a:lnTo>
                  <a:lnTo>
                    <a:pt x="89" y="61"/>
                  </a:lnTo>
                  <a:lnTo>
                    <a:pt x="83" y="67"/>
                  </a:lnTo>
                  <a:lnTo>
                    <a:pt x="72" y="74"/>
                  </a:lnTo>
                  <a:lnTo>
                    <a:pt x="62" y="80"/>
                  </a:lnTo>
                  <a:lnTo>
                    <a:pt x="56" y="85"/>
                  </a:lnTo>
                  <a:lnTo>
                    <a:pt x="53" y="101"/>
                  </a:lnTo>
                  <a:lnTo>
                    <a:pt x="50" y="121"/>
                  </a:lnTo>
                  <a:lnTo>
                    <a:pt x="46" y="139"/>
                  </a:lnTo>
                  <a:lnTo>
                    <a:pt x="43" y="150"/>
                  </a:lnTo>
                  <a:lnTo>
                    <a:pt x="50" y="150"/>
                  </a:lnTo>
                  <a:lnTo>
                    <a:pt x="58" y="148"/>
                  </a:lnTo>
                  <a:lnTo>
                    <a:pt x="65" y="148"/>
                  </a:lnTo>
                  <a:lnTo>
                    <a:pt x="74" y="147"/>
                  </a:lnTo>
                  <a:lnTo>
                    <a:pt x="80" y="145"/>
                  </a:lnTo>
                  <a:lnTo>
                    <a:pt x="87" y="144"/>
                  </a:lnTo>
                  <a:lnTo>
                    <a:pt x="92" y="141"/>
                  </a:lnTo>
                  <a:lnTo>
                    <a:pt x="94" y="139"/>
                  </a:lnTo>
                  <a:lnTo>
                    <a:pt x="97" y="136"/>
                  </a:lnTo>
                  <a:lnTo>
                    <a:pt x="100" y="136"/>
                  </a:lnTo>
                  <a:lnTo>
                    <a:pt x="99" y="139"/>
                  </a:lnTo>
                  <a:lnTo>
                    <a:pt x="96" y="142"/>
                  </a:lnTo>
                  <a:lnTo>
                    <a:pt x="93" y="145"/>
                  </a:lnTo>
                  <a:lnTo>
                    <a:pt x="87" y="148"/>
                  </a:lnTo>
                  <a:lnTo>
                    <a:pt x="80" y="153"/>
                  </a:lnTo>
                  <a:lnTo>
                    <a:pt x="71" y="155"/>
                  </a:lnTo>
                  <a:lnTo>
                    <a:pt x="62" y="160"/>
                  </a:lnTo>
                  <a:lnTo>
                    <a:pt x="55" y="163"/>
                  </a:lnTo>
                  <a:lnTo>
                    <a:pt x="49" y="164"/>
                  </a:lnTo>
                  <a:lnTo>
                    <a:pt x="44" y="166"/>
                  </a:lnTo>
                  <a:lnTo>
                    <a:pt x="40" y="172"/>
                  </a:lnTo>
                  <a:lnTo>
                    <a:pt x="37" y="181"/>
                  </a:lnTo>
                  <a:lnTo>
                    <a:pt x="35" y="189"/>
                  </a:lnTo>
                  <a:lnTo>
                    <a:pt x="35" y="197"/>
                  </a:lnTo>
                  <a:lnTo>
                    <a:pt x="38" y="200"/>
                  </a:lnTo>
                  <a:lnTo>
                    <a:pt x="44" y="200"/>
                  </a:lnTo>
                  <a:lnTo>
                    <a:pt x="50" y="200"/>
                  </a:lnTo>
                  <a:lnTo>
                    <a:pt x="56" y="198"/>
                  </a:lnTo>
                  <a:lnTo>
                    <a:pt x="68" y="194"/>
                  </a:lnTo>
                  <a:lnTo>
                    <a:pt x="80" y="188"/>
                  </a:lnTo>
                  <a:lnTo>
                    <a:pt x="90" y="182"/>
                  </a:lnTo>
                  <a:lnTo>
                    <a:pt x="97" y="178"/>
                  </a:lnTo>
                  <a:lnTo>
                    <a:pt x="100" y="173"/>
                  </a:lnTo>
                  <a:lnTo>
                    <a:pt x="103" y="172"/>
                  </a:lnTo>
                  <a:lnTo>
                    <a:pt x="103" y="173"/>
                  </a:lnTo>
                  <a:lnTo>
                    <a:pt x="100" y="179"/>
                  </a:lnTo>
                  <a:lnTo>
                    <a:pt x="93" y="189"/>
                  </a:lnTo>
                  <a:lnTo>
                    <a:pt x="84" y="203"/>
                  </a:lnTo>
                  <a:lnTo>
                    <a:pt x="74" y="213"/>
                  </a:lnTo>
                  <a:lnTo>
                    <a:pt x="66" y="221"/>
                  </a:lnTo>
                  <a:lnTo>
                    <a:pt x="65" y="218"/>
                  </a:lnTo>
                  <a:lnTo>
                    <a:pt x="63" y="213"/>
                  </a:lnTo>
                  <a:lnTo>
                    <a:pt x="62" y="210"/>
                  </a:lnTo>
                  <a:lnTo>
                    <a:pt x="61" y="207"/>
                  </a:lnTo>
                  <a:lnTo>
                    <a:pt x="53" y="203"/>
                  </a:lnTo>
                  <a:lnTo>
                    <a:pt x="44" y="201"/>
                  </a:lnTo>
                  <a:lnTo>
                    <a:pt x="35" y="203"/>
                  </a:lnTo>
                  <a:lnTo>
                    <a:pt x="28" y="206"/>
                  </a:lnTo>
                  <a:lnTo>
                    <a:pt x="24" y="212"/>
                  </a:lnTo>
                  <a:lnTo>
                    <a:pt x="22" y="216"/>
                  </a:lnTo>
                  <a:lnTo>
                    <a:pt x="22" y="221"/>
                  </a:lnTo>
                  <a:lnTo>
                    <a:pt x="24" y="225"/>
                  </a:lnTo>
                  <a:lnTo>
                    <a:pt x="18" y="231"/>
                  </a:lnTo>
                  <a:lnTo>
                    <a:pt x="10" y="237"/>
                  </a:lnTo>
                  <a:lnTo>
                    <a:pt x="4" y="241"/>
                  </a:lnTo>
                  <a:lnTo>
                    <a:pt x="1" y="244"/>
                  </a:lnTo>
                  <a:lnTo>
                    <a:pt x="7" y="237"/>
                  </a:lnTo>
                  <a:lnTo>
                    <a:pt x="13" y="228"/>
                  </a:lnTo>
                  <a:lnTo>
                    <a:pt x="16" y="222"/>
                  </a:lnTo>
                  <a:lnTo>
                    <a:pt x="16" y="216"/>
                  </a:lnTo>
                  <a:lnTo>
                    <a:pt x="13" y="213"/>
                  </a:lnTo>
                  <a:lnTo>
                    <a:pt x="9" y="210"/>
                  </a:lnTo>
                  <a:lnTo>
                    <a:pt x="4" y="209"/>
                  </a:lnTo>
                  <a:lnTo>
                    <a:pt x="0" y="21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79" name="Freeform 333"/>
            <p:cNvSpPr>
              <a:spLocks/>
            </p:cNvSpPr>
            <p:nvPr/>
          </p:nvSpPr>
          <p:spPr bwMode="auto">
            <a:xfrm>
              <a:off x="1832" y="1378"/>
              <a:ext cx="18" cy="31"/>
            </a:xfrm>
            <a:custGeom>
              <a:avLst/>
              <a:gdLst>
                <a:gd name="T0" fmla="*/ 18 w 18"/>
                <a:gd name="T1" fmla="*/ 28 h 31"/>
                <a:gd name="T2" fmla="*/ 15 w 18"/>
                <a:gd name="T3" fmla="*/ 28 h 31"/>
                <a:gd name="T4" fmla="*/ 10 w 18"/>
                <a:gd name="T5" fmla="*/ 28 h 31"/>
                <a:gd name="T6" fmla="*/ 6 w 18"/>
                <a:gd name="T7" fmla="*/ 30 h 31"/>
                <a:gd name="T8" fmla="*/ 3 w 18"/>
                <a:gd name="T9" fmla="*/ 31 h 31"/>
                <a:gd name="T10" fmla="*/ 1 w 18"/>
                <a:gd name="T11" fmla="*/ 22 h 31"/>
                <a:gd name="T12" fmla="*/ 0 w 18"/>
                <a:gd name="T13" fmla="*/ 17 h 31"/>
                <a:gd name="T14" fmla="*/ 0 w 18"/>
                <a:gd name="T15" fmla="*/ 9 h 31"/>
                <a:gd name="T16" fmla="*/ 0 w 18"/>
                <a:gd name="T17" fmla="*/ 3 h 31"/>
                <a:gd name="T18" fmla="*/ 0 w 18"/>
                <a:gd name="T19" fmla="*/ 0 h 31"/>
                <a:gd name="T20" fmla="*/ 1 w 18"/>
                <a:gd name="T21" fmla="*/ 0 h 31"/>
                <a:gd name="T22" fmla="*/ 3 w 18"/>
                <a:gd name="T23" fmla="*/ 2 h 31"/>
                <a:gd name="T24" fmla="*/ 3 w 18"/>
                <a:gd name="T25" fmla="*/ 5 h 31"/>
                <a:gd name="T26" fmla="*/ 4 w 18"/>
                <a:gd name="T27" fmla="*/ 9 h 31"/>
                <a:gd name="T28" fmla="*/ 9 w 18"/>
                <a:gd name="T29" fmla="*/ 17 h 31"/>
                <a:gd name="T30" fmla="*/ 13 w 18"/>
                <a:gd name="T31" fmla="*/ 24 h 31"/>
                <a:gd name="T32" fmla="*/ 18 w 18"/>
                <a:gd name="T33" fmla="*/ 28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28"/>
                  </a:moveTo>
                  <a:lnTo>
                    <a:pt x="15" y="28"/>
                  </a:lnTo>
                  <a:lnTo>
                    <a:pt x="10" y="28"/>
                  </a:lnTo>
                  <a:lnTo>
                    <a:pt x="6" y="30"/>
                  </a:lnTo>
                  <a:lnTo>
                    <a:pt x="3" y="31"/>
                  </a:lnTo>
                  <a:lnTo>
                    <a:pt x="1" y="22"/>
                  </a:lnTo>
                  <a:lnTo>
                    <a:pt x="0" y="17"/>
                  </a:lnTo>
                  <a:lnTo>
                    <a:pt x="0" y="9"/>
                  </a:lnTo>
                  <a:lnTo>
                    <a:pt x="0" y="3"/>
                  </a:lnTo>
                  <a:lnTo>
                    <a:pt x="0" y="0"/>
                  </a:lnTo>
                  <a:lnTo>
                    <a:pt x="1" y="0"/>
                  </a:lnTo>
                  <a:lnTo>
                    <a:pt x="3" y="2"/>
                  </a:lnTo>
                  <a:lnTo>
                    <a:pt x="3" y="5"/>
                  </a:lnTo>
                  <a:lnTo>
                    <a:pt x="4" y="9"/>
                  </a:lnTo>
                  <a:lnTo>
                    <a:pt x="9" y="17"/>
                  </a:lnTo>
                  <a:lnTo>
                    <a:pt x="13" y="24"/>
                  </a:lnTo>
                  <a:lnTo>
                    <a:pt x="18" y="28"/>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80" name="Freeform 334"/>
            <p:cNvSpPr>
              <a:spLocks/>
            </p:cNvSpPr>
            <p:nvPr/>
          </p:nvSpPr>
          <p:spPr bwMode="auto">
            <a:xfrm>
              <a:off x="1972" y="1369"/>
              <a:ext cx="331" cy="203"/>
            </a:xfrm>
            <a:custGeom>
              <a:avLst/>
              <a:gdLst>
                <a:gd name="T0" fmla="*/ 33 w 331"/>
                <a:gd name="T1" fmla="*/ 142 h 203"/>
                <a:gd name="T2" fmla="*/ 64 w 331"/>
                <a:gd name="T3" fmla="*/ 123 h 203"/>
                <a:gd name="T4" fmla="*/ 84 w 331"/>
                <a:gd name="T5" fmla="*/ 76 h 203"/>
                <a:gd name="T6" fmla="*/ 108 w 331"/>
                <a:gd name="T7" fmla="*/ 39 h 203"/>
                <a:gd name="T8" fmla="*/ 140 w 331"/>
                <a:gd name="T9" fmla="*/ 5 h 203"/>
                <a:gd name="T10" fmla="*/ 149 w 331"/>
                <a:gd name="T11" fmla="*/ 3 h 203"/>
                <a:gd name="T12" fmla="*/ 130 w 331"/>
                <a:gd name="T13" fmla="*/ 26 h 203"/>
                <a:gd name="T14" fmla="*/ 99 w 331"/>
                <a:gd name="T15" fmla="*/ 62 h 203"/>
                <a:gd name="T16" fmla="*/ 86 w 331"/>
                <a:gd name="T17" fmla="*/ 99 h 203"/>
                <a:gd name="T18" fmla="*/ 89 w 331"/>
                <a:gd name="T19" fmla="*/ 110 h 203"/>
                <a:gd name="T20" fmla="*/ 111 w 331"/>
                <a:gd name="T21" fmla="*/ 95 h 203"/>
                <a:gd name="T22" fmla="*/ 134 w 331"/>
                <a:gd name="T23" fmla="*/ 80 h 203"/>
                <a:gd name="T24" fmla="*/ 167 w 331"/>
                <a:gd name="T25" fmla="*/ 42 h 203"/>
                <a:gd name="T26" fmla="*/ 214 w 331"/>
                <a:gd name="T27" fmla="*/ 8 h 203"/>
                <a:gd name="T28" fmla="*/ 233 w 331"/>
                <a:gd name="T29" fmla="*/ 5 h 203"/>
                <a:gd name="T30" fmla="*/ 193 w 331"/>
                <a:gd name="T31" fmla="*/ 33 h 203"/>
                <a:gd name="T32" fmla="*/ 155 w 331"/>
                <a:gd name="T33" fmla="*/ 74 h 203"/>
                <a:gd name="T34" fmla="*/ 160 w 331"/>
                <a:gd name="T35" fmla="*/ 82 h 203"/>
                <a:gd name="T36" fmla="*/ 198 w 331"/>
                <a:gd name="T37" fmla="*/ 74 h 203"/>
                <a:gd name="T38" fmla="*/ 239 w 331"/>
                <a:gd name="T39" fmla="*/ 51 h 203"/>
                <a:gd name="T40" fmla="*/ 287 w 331"/>
                <a:gd name="T41" fmla="*/ 28 h 203"/>
                <a:gd name="T42" fmla="*/ 300 w 331"/>
                <a:gd name="T43" fmla="*/ 28 h 203"/>
                <a:gd name="T44" fmla="*/ 263 w 331"/>
                <a:gd name="T45" fmla="*/ 46 h 203"/>
                <a:gd name="T46" fmla="*/ 230 w 331"/>
                <a:gd name="T47" fmla="*/ 71 h 203"/>
                <a:gd name="T48" fmla="*/ 264 w 331"/>
                <a:gd name="T49" fmla="*/ 74 h 203"/>
                <a:gd name="T50" fmla="*/ 312 w 331"/>
                <a:gd name="T51" fmla="*/ 64 h 203"/>
                <a:gd name="T52" fmla="*/ 331 w 331"/>
                <a:gd name="T53" fmla="*/ 58 h 203"/>
                <a:gd name="T54" fmla="*/ 303 w 331"/>
                <a:gd name="T55" fmla="*/ 76 h 203"/>
                <a:gd name="T56" fmla="*/ 247 w 331"/>
                <a:gd name="T57" fmla="*/ 91 h 203"/>
                <a:gd name="T58" fmla="*/ 253 w 331"/>
                <a:gd name="T59" fmla="*/ 107 h 203"/>
                <a:gd name="T60" fmla="*/ 288 w 331"/>
                <a:gd name="T61" fmla="*/ 125 h 203"/>
                <a:gd name="T62" fmla="*/ 303 w 331"/>
                <a:gd name="T63" fmla="*/ 136 h 203"/>
                <a:gd name="T64" fmla="*/ 264 w 331"/>
                <a:gd name="T65" fmla="*/ 125 h 203"/>
                <a:gd name="T66" fmla="*/ 217 w 331"/>
                <a:gd name="T67" fmla="*/ 101 h 203"/>
                <a:gd name="T68" fmla="*/ 192 w 331"/>
                <a:gd name="T69" fmla="*/ 98 h 203"/>
                <a:gd name="T70" fmla="*/ 167 w 331"/>
                <a:gd name="T71" fmla="*/ 101 h 203"/>
                <a:gd name="T72" fmla="*/ 176 w 331"/>
                <a:gd name="T73" fmla="*/ 120 h 203"/>
                <a:gd name="T74" fmla="*/ 204 w 331"/>
                <a:gd name="T75" fmla="*/ 142 h 203"/>
                <a:gd name="T76" fmla="*/ 235 w 331"/>
                <a:gd name="T77" fmla="*/ 160 h 203"/>
                <a:gd name="T78" fmla="*/ 245 w 331"/>
                <a:gd name="T79" fmla="*/ 173 h 203"/>
                <a:gd name="T80" fmla="*/ 201 w 331"/>
                <a:gd name="T81" fmla="*/ 148 h 203"/>
                <a:gd name="T82" fmla="*/ 158 w 331"/>
                <a:gd name="T83" fmla="*/ 120 h 203"/>
                <a:gd name="T84" fmla="*/ 136 w 331"/>
                <a:gd name="T85" fmla="*/ 111 h 203"/>
                <a:gd name="T86" fmla="*/ 96 w 331"/>
                <a:gd name="T87" fmla="*/ 125 h 203"/>
                <a:gd name="T88" fmla="*/ 90 w 331"/>
                <a:gd name="T89" fmla="*/ 138 h 203"/>
                <a:gd name="T90" fmla="*/ 120 w 331"/>
                <a:gd name="T91" fmla="*/ 162 h 203"/>
                <a:gd name="T92" fmla="*/ 164 w 331"/>
                <a:gd name="T93" fmla="*/ 193 h 203"/>
                <a:gd name="T94" fmla="*/ 170 w 331"/>
                <a:gd name="T95" fmla="*/ 203 h 203"/>
                <a:gd name="T96" fmla="*/ 127 w 331"/>
                <a:gd name="T97" fmla="*/ 176 h 203"/>
                <a:gd name="T98" fmla="*/ 80 w 331"/>
                <a:gd name="T99" fmla="*/ 148 h 203"/>
                <a:gd name="T100" fmla="*/ 53 w 331"/>
                <a:gd name="T101" fmla="*/ 153 h 203"/>
                <a:gd name="T102" fmla="*/ 9 w 331"/>
                <a:gd name="T103" fmla="*/ 166 h 203"/>
                <a:gd name="T104" fmla="*/ 7 w 331"/>
                <a:gd name="T105" fmla="*/ 162 h 20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3"/>
                <a:gd name="T161" fmla="*/ 331 w 331"/>
                <a:gd name="T162" fmla="*/ 203 h 20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3">
                  <a:moveTo>
                    <a:pt x="13" y="156"/>
                  </a:moveTo>
                  <a:lnTo>
                    <a:pt x="18" y="151"/>
                  </a:lnTo>
                  <a:lnTo>
                    <a:pt x="25" y="147"/>
                  </a:lnTo>
                  <a:lnTo>
                    <a:pt x="33" y="142"/>
                  </a:lnTo>
                  <a:lnTo>
                    <a:pt x="43" y="138"/>
                  </a:lnTo>
                  <a:lnTo>
                    <a:pt x="50" y="132"/>
                  </a:lnTo>
                  <a:lnTo>
                    <a:pt x="59" y="128"/>
                  </a:lnTo>
                  <a:lnTo>
                    <a:pt x="64" y="123"/>
                  </a:lnTo>
                  <a:lnTo>
                    <a:pt x="67" y="120"/>
                  </a:lnTo>
                  <a:lnTo>
                    <a:pt x="69" y="110"/>
                  </a:lnTo>
                  <a:lnTo>
                    <a:pt x="77" y="94"/>
                  </a:lnTo>
                  <a:lnTo>
                    <a:pt x="84" y="76"/>
                  </a:lnTo>
                  <a:lnTo>
                    <a:pt x="90" y="62"/>
                  </a:lnTo>
                  <a:lnTo>
                    <a:pt x="95" y="57"/>
                  </a:lnTo>
                  <a:lnTo>
                    <a:pt x="100" y="48"/>
                  </a:lnTo>
                  <a:lnTo>
                    <a:pt x="108" y="39"/>
                  </a:lnTo>
                  <a:lnTo>
                    <a:pt x="117" y="28"/>
                  </a:lnTo>
                  <a:lnTo>
                    <a:pt x="126" y="20"/>
                  </a:lnTo>
                  <a:lnTo>
                    <a:pt x="133" y="11"/>
                  </a:lnTo>
                  <a:lnTo>
                    <a:pt x="140" y="5"/>
                  </a:lnTo>
                  <a:lnTo>
                    <a:pt x="145" y="2"/>
                  </a:lnTo>
                  <a:lnTo>
                    <a:pt x="149" y="0"/>
                  </a:lnTo>
                  <a:lnTo>
                    <a:pt x="151" y="2"/>
                  </a:lnTo>
                  <a:lnTo>
                    <a:pt x="149" y="3"/>
                  </a:lnTo>
                  <a:lnTo>
                    <a:pt x="146" y="6"/>
                  </a:lnTo>
                  <a:lnTo>
                    <a:pt x="143" y="11"/>
                  </a:lnTo>
                  <a:lnTo>
                    <a:pt x="137" y="17"/>
                  </a:lnTo>
                  <a:lnTo>
                    <a:pt x="130" y="26"/>
                  </a:lnTo>
                  <a:lnTo>
                    <a:pt x="121" y="34"/>
                  </a:lnTo>
                  <a:lnTo>
                    <a:pt x="112" y="45"/>
                  </a:lnTo>
                  <a:lnTo>
                    <a:pt x="105" y="55"/>
                  </a:lnTo>
                  <a:lnTo>
                    <a:pt x="99" y="62"/>
                  </a:lnTo>
                  <a:lnTo>
                    <a:pt x="96" y="68"/>
                  </a:lnTo>
                  <a:lnTo>
                    <a:pt x="92" y="79"/>
                  </a:lnTo>
                  <a:lnTo>
                    <a:pt x="89" y="89"/>
                  </a:lnTo>
                  <a:lnTo>
                    <a:pt x="86" y="99"/>
                  </a:lnTo>
                  <a:lnTo>
                    <a:pt x="86" y="107"/>
                  </a:lnTo>
                  <a:lnTo>
                    <a:pt x="86" y="110"/>
                  </a:lnTo>
                  <a:lnTo>
                    <a:pt x="86" y="111"/>
                  </a:lnTo>
                  <a:lnTo>
                    <a:pt x="89" y="110"/>
                  </a:lnTo>
                  <a:lnTo>
                    <a:pt x="95" y="107"/>
                  </a:lnTo>
                  <a:lnTo>
                    <a:pt x="99" y="104"/>
                  </a:lnTo>
                  <a:lnTo>
                    <a:pt x="103" y="99"/>
                  </a:lnTo>
                  <a:lnTo>
                    <a:pt x="111" y="95"/>
                  </a:lnTo>
                  <a:lnTo>
                    <a:pt x="117" y="91"/>
                  </a:lnTo>
                  <a:lnTo>
                    <a:pt x="123" y="86"/>
                  </a:lnTo>
                  <a:lnTo>
                    <a:pt x="130" y="83"/>
                  </a:lnTo>
                  <a:lnTo>
                    <a:pt x="134" y="80"/>
                  </a:lnTo>
                  <a:lnTo>
                    <a:pt x="139" y="79"/>
                  </a:lnTo>
                  <a:lnTo>
                    <a:pt x="146" y="65"/>
                  </a:lnTo>
                  <a:lnTo>
                    <a:pt x="155" y="54"/>
                  </a:lnTo>
                  <a:lnTo>
                    <a:pt x="167" y="42"/>
                  </a:lnTo>
                  <a:lnTo>
                    <a:pt x="180" y="30"/>
                  </a:lnTo>
                  <a:lnTo>
                    <a:pt x="193" y="21"/>
                  </a:lnTo>
                  <a:lnTo>
                    <a:pt x="205" y="12"/>
                  </a:lnTo>
                  <a:lnTo>
                    <a:pt x="214" y="8"/>
                  </a:lnTo>
                  <a:lnTo>
                    <a:pt x="222" y="5"/>
                  </a:lnTo>
                  <a:lnTo>
                    <a:pt x="229" y="3"/>
                  </a:lnTo>
                  <a:lnTo>
                    <a:pt x="233" y="3"/>
                  </a:lnTo>
                  <a:lnTo>
                    <a:pt x="233" y="5"/>
                  </a:lnTo>
                  <a:lnTo>
                    <a:pt x="227" y="8"/>
                  </a:lnTo>
                  <a:lnTo>
                    <a:pt x="217" y="14"/>
                  </a:lnTo>
                  <a:lnTo>
                    <a:pt x="205" y="23"/>
                  </a:lnTo>
                  <a:lnTo>
                    <a:pt x="193" y="33"/>
                  </a:lnTo>
                  <a:lnTo>
                    <a:pt x="182" y="43"/>
                  </a:lnTo>
                  <a:lnTo>
                    <a:pt x="171" y="55"/>
                  </a:lnTo>
                  <a:lnTo>
                    <a:pt x="162" y="65"/>
                  </a:lnTo>
                  <a:lnTo>
                    <a:pt x="155" y="74"/>
                  </a:lnTo>
                  <a:lnTo>
                    <a:pt x="154" y="80"/>
                  </a:lnTo>
                  <a:lnTo>
                    <a:pt x="154" y="83"/>
                  </a:lnTo>
                  <a:lnTo>
                    <a:pt x="157" y="83"/>
                  </a:lnTo>
                  <a:lnTo>
                    <a:pt x="160" y="82"/>
                  </a:lnTo>
                  <a:lnTo>
                    <a:pt x="167" y="82"/>
                  </a:lnTo>
                  <a:lnTo>
                    <a:pt x="177" y="80"/>
                  </a:lnTo>
                  <a:lnTo>
                    <a:pt x="189" y="77"/>
                  </a:lnTo>
                  <a:lnTo>
                    <a:pt x="198" y="74"/>
                  </a:lnTo>
                  <a:lnTo>
                    <a:pt x="205" y="74"/>
                  </a:lnTo>
                  <a:lnTo>
                    <a:pt x="214" y="67"/>
                  </a:lnTo>
                  <a:lnTo>
                    <a:pt x="226" y="58"/>
                  </a:lnTo>
                  <a:lnTo>
                    <a:pt x="239" y="51"/>
                  </a:lnTo>
                  <a:lnTo>
                    <a:pt x="253" y="45"/>
                  </a:lnTo>
                  <a:lnTo>
                    <a:pt x="266" y="39"/>
                  </a:lnTo>
                  <a:lnTo>
                    <a:pt x="278" y="33"/>
                  </a:lnTo>
                  <a:lnTo>
                    <a:pt x="287" y="28"/>
                  </a:lnTo>
                  <a:lnTo>
                    <a:pt x="292" y="26"/>
                  </a:lnTo>
                  <a:lnTo>
                    <a:pt x="298" y="24"/>
                  </a:lnTo>
                  <a:lnTo>
                    <a:pt x="301" y="26"/>
                  </a:lnTo>
                  <a:lnTo>
                    <a:pt x="300" y="28"/>
                  </a:lnTo>
                  <a:lnTo>
                    <a:pt x="292" y="33"/>
                  </a:lnTo>
                  <a:lnTo>
                    <a:pt x="284" y="36"/>
                  </a:lnTo>
                  <a:lnTo>
                    <a:pt x="273" y="40"/>
                  </a:lnTo>
                  <a:lnTo>
                    <a:pt x="263" y="46"/>
                  </a:lnTo>
                  <a:lnTo>
                    <a:pt x="253" y="52"/>
                  </a:lnTo>
                  <a:lnTo>
                    <a:pt x="244" y="58"/>
                  </a:lnTo>
                  <a:lnTo>
                    <a:pt x="236" y="65"/>
                  </a:lnTo>
                  <a:lnTo>
                    <a:pt x="230" y="71"/>
                  </a:lnTo>
                  <a:lnTo>
                    <a:pt x="227" y="76"/>
                  </a:lnTo>
                  <a:lnTo>
                    <a:pt x="238" y="77"/>
                  </a:lnTo>
                  <a:lnTo>
                    <a:pt x="251" y="76"/>
                  </a:lnTo>
                  <a:lnTo>
                    <a:pt x="264" y="74"/>
                  </a:lnTo>
                  <a:lnTo>
                    <a:pt x="278" y="73"/>
                  </a:lnTo>
                  <a:lnTo>
                    <a:pt x="291" y="70"/>
                  </a:lnTo>
                  <a:lnTo>
                    <a:pt x="303" y="67"/>
                  </a:lnTo>
                  <a:lnTo>
                    <a:pt x="312" y="64"/>
                  </a:lnTo>
                  <a:lnTo>
                    <a:pt x="318" y="61"/>
                  </a:lnTo>
                  <a:lnTo>
                    <a:pt x="325" y="58"/>
                  </a:lnTo>
                  <a:lnTo>
                    <a:pt x="331" y="57"/>
                  </a:lnTo>
                  <a:lnTo>
                    <a:pt x="331" y="58"/>
                  </a:lnTo>
                  <a:lnTo>
                    <a:pt x="326" y="62"/>
                  </a:lnTo>
                  <a:lnTo>
                    <a:pt x="320" y="65"/>
                  </a:lnTo>
                  <a:lnTo>
                    <a:pt x="313" y="70"/>
                  </a:lnTo>
                  <a:lnTo>
                    <a:pt x="303" y="76"/>
                  </a:lnTo>
                  <a:lnTo>
                    <a:pt x="289" y="80"/>
                  </a:lnTo>
                  <a:lnTo>
                    <a:pt x="276" y="85"/>
                  </a:lnTo>
                  <a:lnTo>
                    <a:pt x="261" y="89"/>
                  </a:lnTo>
                  <a:lnTo>
                    <a:pt x="247" y="91"/>
                  </a:lnTo>
                  <a:lnTo>
                    <a:pt x="232" y="91"/>
                  </a:lnTo>
                  <a:lnTo>
                    <a:pt x="236" y="95"/>
                  </a:lnTo>
                  <a:lnTo>
                    <a:pt x="244" y="101"/>
                  </a:lnTo>
                  <a:lnTo>
                    <a:pt x="253" y="107"/>
                  </a:lnTo>
                  <a:lnTo>
                    <a:pt x="263" y="111"/>
                  </a:lnTo>
                  <a:lnTo>
                    <a:pt x="272" y="117"/>
                  </a:lnTo>
                  <a:lnTo>
                    <a:pt x="281" y="122"/>
                  </a:lnTo>
                  <a:lnTo>
                    <a:pt x="288" y="125"/>
                  </a:lnTo>
                  <a:lnTo>
                    <a:pt x="294" y="128"/>
                  </a:lnTo>
                  <a:lnTo>
                    <a:pt x="301" y="130"/>
                  </a:lnTo>
                  <a:lnTo>
                    <a:pt x="304" y="135"/>
                  </a:lnTo>
                  <a:lnTo>
                    <a:pt x="303" y="136"/>
                  </a:lnTo>
                  <a:lnTo>
                    <a:pt x="295" y="135"/>
                  </a:lnTo>
                  <a:lnTo>
                    <a:pt x="288" y="132"/>
                  </a:lnTo>
                  <a:lnTo>
                    <a:pt x="278" y="129"/>
                  </a:lnTo>
                  <a:lnTo>
                    <a:pt x="264" y="125"/>
                  </a:lnTo>
                  <a:lnTo>
                    <a:pt x="251" y="119"/>
                  </a:lnTo>
                  <a:lnTo>
                    <a:pt x="238" y="113"/>
                  </a:lnTo>
                  <a:lnTo>
                    <a:pt x="226" y="107"/>
                  </a:lnTo>
                  <a:lnTo>
                    <a:pt x="217" y="101"/>
                  </a:lnTo>
                  <a:lnTo>
                    <a:pt x="211" y="96"/>
                  </a:lnTo>
                  <a:lnTo>
                    <a:pt x="205" y="96"/>
                  </a:lnTo>
                  <a:lnTo>
                    <a:pt x="199" y="98"/>
                  </a:lnTo>
                  <a:lnTo>
                    <a:pt x="192" y="98"/>
                  </a:lnTo>
                  <a:lnTo>
                    <a:pt x="185" y="99"/>
                  </a:lnTo>
                  <a:lnTo>
                    <a:pt x="179" y="99"/>
                  </a:lnTo>
                  <a:lnTo>
                    <a:pt x="171" y="101"/>
                  </a:lnTo>
                  <a:lnTo>
                    <a:pt x="167" y="101"/>
                  </a:lnTo>
                  <a:lnTo>
                    <a:pt x="162" y="102"/>
                  </a:lnTo>
                  <a:lnTo>
                    <a:pt x="165" y="108"/>
                  </a:lnTo>
                  <a:lnTo>
                    <a:pt x="170" y="114"/>
                  </a:lnTo>
                  <a:lnTo>
                    <a:pt x="176" y="120"/>
                  </a:lnTo>
                  <a:lnTo>
                    <a:pt x="183" y="126"/>
                  </a:lnTo>
                  <a:lnTo>
                    <a:pt x="191" y="132"/>
                  </a:lnTo>
                  <a:lnTo>
                    <a:pt x="196" y="138"/>
                  </a:lnTo>
                  <a:lnTo>
                    <a:pt x="204" y="142"/>
                  </a:lnTo>
                  <a:lnTo>
                    <a:pt x="208" y="145"/>
                  </a:lnTo>
                  <a:lnTo>
                    <a:pt x="217" y="151"/>
                  </a:lnTo>
                  <a:lnTo>
                    <a:pt x="226" y="156"/>
                  </a:lnTo>
                  <a:lnTo>
                    <a:pt x="235" y="160"/>
                  </a:lnTo>
                  <a:lnTo>
                    <a:pt x="241" y="163"/>
                  </a:lnTo>
                  <a:lnTo>
                    <a:pt x="245" y="167"/>
                  </a:lnTo>
                  <a:lnTo>
                    <a:pt x="248" y="172"/>
                  </a:lnTo>
                  <a:lnTo>
                    <a:pt x="245" y="173"/>
                  </a:lnTo>
                  <a:lnTo>
                    <a:pt x="235" y="167"/>
                  </a:lnTo>
                  <a:lnTo>
                    <a:pt x="226" y="162"/>
                  </a:lnTo>
                  <a:lnTo>
                    <a:pt x="214" y="156"/>
                  </a:lnTo>
                  <a:lnTo>
                    <a:pt x="201" y="148"/>
                  </a:lnTo>
                  <a:lnTo>
                    <a:pt x="189" y="139"/>
                  </a:lnTo>
                  <a:lnTo>
                    <a:pt x="176" y="132"/>
                  </a:lnTo>
                  <a:lnTo>
                    <a:pt x="165" y="126"/>
                  </a:lnTo>
                  <a:lnTo>
                    <a:pt x="158" y="120"/>
                  </a:lnTo>
                  <a:lnTo>
                    <a:pt x="152" y="116"/>
                  </a:lnTo>
                  <a:lnTo>
                    <a:pt x="146" y="111"/>
                  </a:lnTo>
                  <a:lnTo>
                    <a:pt x="140" y="110"/>
                  </a:lnTo>
                  <a:lnTo>
                    <a:pt x="136" y="111"/>
                  </a:lnTo>
                  <a:lnTo>
                    <a:pt x="130" y="114"/>
                  </a:lnTo>
                  <a:lnTo>
                    <a:pt x="121" y="117"/>
                  </a:lnTo>
                  <a:lnTo>
                    <a:pt x="108" y="122"/>
                  </a:lnTo>
                  <a:lnTo>
                    <a:pt x="96" y="125"/>
                  </a:lnTo>
                  <a:lnTo>
                    <a:pt x="89" y="129"/>
                  </a:lnTo>
                  <a:lnTo>
                    <a:pt x="87" y="132"/>
                  </a:lnTo>
                  <a:lnTo>
                    <a:pt x="87" y="133"/>
                  </a:lnTo>
                  <a:lnTo>
                    <a:pt x="90" y="138"/>
                  </a:lnTo>
                  <a:lnTo>
                    <a:pt x="96" y="142"/>
                  </a:lnTo>
                  <a:lnTo>
                    <a:pt x="102" y="147"/>
                  </a:lnTo>
                  <a:lnTo>
                    <a:pt x="109" y="154"/>
                  </a:lnTo>
                  <a:lnTo>
                    <a:pt x="120" y="162"/>
                  </a:lnTo>
                  <a:lnTo>
                    <a:pt x="131" y="170"/>
                  </a:lnTo>
                  <a:lnTo>
                    <a:pt x="143" y="179"/>
                  </a:lnTo>
                  <a:lnTo>
                    <a:pt x="155" y="187"/>
                  </a:lnTo>
                  <a:lnTo>
                    <a:pt x="164" y="193"/>
                  </a:lnTo>
                  <a:lnTo>
                    <a:pt x="171" y="196"/>
                  </a:lnTo>
                  <a:lnTo>
                    <a:pt x="179" y="200"/>
                  </a:lnTo>
                  <a:lnTo>
                    <a:pt x="177" y="203"/>
                  </a:lnTo>
                  <a:lnTo>
                    <a:pt x="170" y="203"/>
                  </a:lnTo>
                  <a:lnTo>
                    <a:pt x="160" y="197"/>
                  </a:lnTo>
                  <a:lnTo>
                    <a:pt x="151" y="191"/>
                  </a:lnTo>
                  <a:lnTo>
                    <a:pt x="140" y="184"/>
                  </a:lnTo>
                  <a:lnTo>
                    <a:pt x="127" y="176"/>
                  </a:lnTo>
                  <a:lnTo>
                    <a:pt x="114" y="167"/>
                  </a:lnTo>
                  <a:lnTo>
                    <a:pt x="100" y="160"/>
                  </a:lnTo>
                  <a:lnTo>
                    <a:pt x="89" y="154"/>
                  </a:lnTo>
                  <a:lnTo>
                    <a:pt x="80" y="148"/>
                  </a:lnTo>
                  <a:lnTo>
                    <a:pt x="75" y="147"/>
                  </a:lnTo>
                  <a:lnTo>
                    <a:pt x="71" y="147"/>
                  </a:lnTo>
                  <a:lnTo>
                    <a:pt x="64" y="150"/>
                  </a:lnTo>
                  <a:lnTo>
                    <a:pt x="53" y="153"/>
                  </a:lnTo>
                  <a:lnTo>
                    <a:pt x="41" y="157"/>
                  </a:lnTo>
                  <a:lnTo>
                    <a:pt x="30" y="160"/>
                  </a:lnTo>
                  <a:lnTo>
                    <a:pt x="18" y="164"/>
                  </a:lnTo>
                  <a:lnTo>
                    <a:pt x="9" y="166"/>
                  </a:lnTo>
                  <a:lnTo>
                    <a:pt x="3" y="167"/>
                  </a:lnTo>
                  <a:lnTo>
                    <a:pt x="0" y="167"/>
                  </a:lnTo>
                  <a:lnTo>
                    <a:pt x="2" y="164"/>
                  </a:lnTo>
                  <a:lnTo>
                    <a:pt x="7" y="162"/>
                  </a:lnTo>
                  <a:lnTo>
                    <a:pt x="13" y="156"/>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81" name="Freeform 335"/>
            <p:cNvSpPr>
              <a:spLocks/>
            </p:cNvSpPr>
            <p:nvPr/>
          </p:nvSpPr>
          <p:spPr bwMode="auto">
            <a:xfrm>
              <a:off x="1906" y="1573"/>
              <a:ext cx="239" cy="200"/>
            </a:xfrm>
            <a:custGeom>
              <a:avLst/>
              <a:gdLst>
                <a:gd name="T0" fmla="*/ 28 w 239"/>
                <a:gd name="T1" fmla="*/ 17 h 200"/>
                <a:gd name="T2" fmla="*/ 59 w 239"/>
                <a:gd name="T3" fmla="*/ 20 h 200"/>
                <a:gd name="T4" fmla="*/ 107 w 239"/>
                <a:gd name="T5" fmla="*/ 12 h 200"/>
                <a:gd name="T6" fmla="*/ 152 w 239"/>
                <a:gd name="T7" fmla="*/ 12 h 200"/>
                <a:gd name="T8" fmla="*/ 166 w 239"/>
                <a:gd name="T9" fmla="*/ 21 h 200"/>
                <a:gd name="T10" fmla="*/ 141 w 239"/>
                <a:gd name="T11" fmla="*/ 21 h 200"/>
                <a:gd name="T12" fmla="*/ 102 w 239"/>
                <a:gd name="T13" fmla="*/ 23 h 200"/>
                <a:gd name="T14" fmla="*/ 65 w 239"/>
                <a:gd name="T15" fmla="*/ 30 h 200"/>
                <a:gd name="T16" fmla="*/ 71 w 239"/>
                <a:gd name="T17" fmla="*/ 39 h 200"/>
                <a:gd name="T18" fmla="*/ 91 w 239"/>
                <a:gd name="T19" fmla="*/ 48 h 200"/>
                <a:gd name="T20" fmla="*/ 104 w 239"/>
                <a:gd name="T21" fmla="*/ 55 h 200"/>
                <a:gd name="T22" fmla="*/ 149 w 239"/>
                <a:gd name="T23" fmla="*/ 54 h 200"/>
                <a:gd name="T24" fmla="*/ 197 w 239"/>
                <a:gd name="T25" fmla="*/ 61 h 200"/>
                <a:gd name="T26" fmla="*/ 224 w 239"/>
                <a:gd name="T27" fmla="*/ 76 h 200"/>
                <a:gd name="T28" fmla="*/ 211 w 239"/>
                <a:gd name="T29" fmla="*/ 74 h 200"/>
                <a:gd name="T30" fmla="*/ 180 w 239"/>
                <a:gd name="T31" fmla="*/ 67 h 200"/>
                <a:gd name="T32" fmla="*/ 140 w 239"/>
                <a:gd name="T33" fmla="*/ 64 h 200"/>
                <a:gd name="T34" fmla="*/ 133 w 239"/>
                <a:gd name="T35" fmla="*/ 74 h 200"/>
                <a:gd name="T36" fmla="*/ 152 w 239"/>
                <a:gd name="T37" fmla="*/ 89 h 200"/>
                <a:gd name="T38" fmla="*/ 184 w 239"/>
                <a:gd name="T39" fmla="*/ 94 h 200"/>
                <a:gd name="T40" fmla="*/ 223 w 239"/>
                <a:gd name="T41" fmla="*/ 108 h 200"/>
                <a:gd name="T42" fmla="*/ 231 w 239"/>
                <a:gd name="T43" fmla="*/ 126 h 200"/>
                <a:gd name="T44" fmla="*/ 205 w 239"/>
                <a:gd name="T45" fmla="*/ 111 h 200"/>
                <a:gd name="T46" fmla="*/ 177 w 239"/>
                <a:gd name="T47" fmla="*/ 104 h 200"/>
                <a:gd name="T48" fmla="*/ 189 w 239"/>
                <a:gd name="T49" fmla="*/ 126 h 200"/>
                <a:gd name="T50" fmla="*/ 217 w 239"/>
                <a:gd name="T51" fmla="*/ 154 h 200"/>
                <a:gd name="T52" fmla="*/ 230 w 239"/>
                <a:gd name="T53" fmla="*/ 170 h 200"/>
                <a:gd name="T54" fmla="*/ 236 w 239"/>
                <a:gd name="T55" fmla="*/ 193 h 200"/>
                <a:gd name="T56" fmla="*/ 223 w 239"/>
                <a:gd name="T57" fmla="*/ 178 h 200"/>
                <a:gd name="T58" fmla="*/ 186 w 239"/>
                <a:gd name="T59" fmla="*/ 135 h 200"/>
                <a:gd name="T60" fmla="*/ 161 w 239"/>
                <a:gd name="T61" fmla="*/ 110 h 200"/>
                <a:gd name="T62" fmla="*/ 153 w 239"/>
                <a:gd name="T63" fmla="*/ 116 h 200"/>
                <a:gd name="T64" fmla="*/ 165 w 239"/>
                <a:gd name="T65" fmla="*/ 150 h 200"/>
                <a:gd name="T66" fmla="*/ 177 w 239"/>
                <a:gd name="T67" fmla="*/ 182 h 200"/>
                <a:gd name="T68" fmla="*/ 168 w 239"/>
                <a:gd name="T69" fmla="*/ 175 h 200"/>
                <a:gd name="T70" fmla="*/ 143 w 239"/>
                <a:gd name="T71" fmla="*/ 117 h 200"/>
                <a:gd name="T72" fmla="*/ 118 w 239"/>
                <a:gd name="T73" fmla="*/ 82 h 200"/>
                <a:gd name="T74" fmla="*/ 100 w 239"/>
                <a:gd name="T75" fmla="*/ 70 h 200"/>
                <a:gd name="T76" fmla="*/ 94 w 239"/>
                <a:gd name="T77" fmla="*/ 77 h 200"/>
                <a:gd name="T78" fmla="*/ 107 w 239"/>
                <a:gd name="T79" fmla="*/ 135 h 200"/>
                <a:gd name="T80" fmla="*/ 125 w 239"/>
                <a:gd name="T81" fmla="*/ 164 h 200"/>
                <a:gd name="T82" fmla="*/ 106 w 239"/>
                <a:gd name="T83" fmla="*/ 145 h 200"/>
                <a:gd name="T84" fmla="*/ 85 w 239"/>
                <a:gd name="T85" fmla="*/ 62 h 200"/>
                <a:gd name="T86" fmla="*/ 56 w 239"/>
                <a:gd name="T87" fmla="*/ 45 h 200"/>
                <a:gd name="T88" fmla="*/ 47 w 239"/>
                <a:gd name="T89" fmla="*/ 64 h 200"/>
                <a:gd name="T90" fmla="*/ 54 w 239"/>
                <a:gd name="T91" fmla="*/ 102 h 200"/>
                <a:gd name="T92" fmla="*/ 65 w 239"/>
                <a:gd name="T93" fmla="*/ 145 h 200"/>
                <a:gd name="T94" fmla="*/ 56 w 239"/>
                <a:gd name="T95" fmla="*/ 141 h 200"/>
                <a:gd name="T96" fmla="*/ 44 w 239"/>
                <a:gd name="T97" fmla="*/ 83 h 200"/>
                <a:gd name="T98" fmla="*/ 22 w 239"/>
                <a:gd name="T99" fmla="*/ 26 h 200"/>
                <a:gd name="T100" fmla="*/ 0 w 239"/>
                <a:gd name="T101" fmla="*/ 3 h 200"/>
                <a:gd name="T102" fmla="*/ 4 w 239"/>
                <a:gd name="T103" fmla="*/ 0 h 2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0"/>
                <a:gd name="T158" fmla="*/ 239 w 239"/>
                <a:gd name="T159" fmla="*/ 200 h 2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0">
                  <a:moveTo>
                    <a:pt x="9" y="2"/>
                  </a:moveTo>
                  <a:lnTo>
                    <a:pt x="17" y="9"/>
                  </a:lnTo>
                  <a:lnTo>
                    <a:pt x="28" y="17"/>
                  </a:lnTo>
                  <a:lnTo>
                    <a:pt x="38" y="21"/>
                  </a:lnTo>
                  <a:lnTo>
                    <a:pt x="47" y="23"/>
                  </a:lnTo>
                  <a:lnTo>
                    <a:pt x="59" y="20"/>
                  </a:lnTo>
                  <a:lnTo>
                    <a:pt x="73" y="17"/>
                  </a:lnTo>
                  <a:lnTo>
                    <a:pt x="90" y="15"/>
                  </a:lnTo>
                  <a:lnTo>
                    <a:pt x="107" y="12"/>
                  </a:lnTo>
                  <a:lnTo>
                    <a:pt x="124" y="12"/>
                  </a:lnTo>
                  <a:lnTo>
                    <a:pt x="138" y="12"/>
                  </a:lnTo>
                  <a:lnTo>
                    <a:pt x="152" y="12"/>
                  </a:lnTo>
                  <a:lnTo>
                    <a:pt x="159" y="15"/>
                  </a:lnTo>
                  <a:lnTo>
                    <a:pt x="166" y="20"/>
                  </a:lnTo>
                  <a:lnTo>
                    <a:pt x="166" y="21"/>
                  </a:lnTo>
                  <a:lnTo>
                    <a:pt x="161" y="21"/>
                  </a:lnTo>
                  <a:lnTo>
                    <a:pt x="150" y="21"/>
                  </a:lnTo>
                  <a:lnTo>
                    <a:pt x="141" y="21"/>
                  </a:lnTo>
                  <a:lnTo>
                    <a:pt x="130" y="21"/>
                  </a:lnTo>
                  <a:lnTo>
                    <a:pt x="116" y="21"/>
                  </a:lnTo>
                  <a:lnTo>
                    <a:pt x="102" y="23"/>
                  </a:lnTo>
                  <a:lnTo>
                    <a:pt x="87" y="26"/>
                  </a:lnTo>
                  <a:lnTo>
                    <a:pt x="75" y="27"/>
                  </a:lnTo>
                  <a:lnTo>
                    <a:pt x="65" y="30"/>
                  </a:lnTo>
                  <a:lnTo>
                    <a:pt x="59" y="33"/>
                  </a:lnTo>
                  <a:lnTo>
                    <a:pt x="63" y="36"/>
                  </a:lnTo>
                  <a:lnTo>
                    <a:pt x="71" y="39"/>
                  </a:lnTo>
                  <a:lnTo>
                    <a:pt x="76" y="42"/>
                  </a:lnTo>
                  <a:lnTo>
                    <a:pt x="84" y="45"/>
                  </a:lnTo>
                  <a:lnTo>
                    <a:pt x="91" y="48"/>
                  </a:lnTo>
                  <a:lnTo>
                    <a:pt x="97" y="51"/>
                  </a:lnTo>
                  <a:lnTo>
                    <a:pt x="102" y="52"/>
                  </a:lnTo>
                  <a:lnTo>
                    <a:pt x="104" y="55"/>
                  </a:lnTo>
                  <a:lnTo>
                    <a:pt x="116" y="54"/>
                  </a:lnTo>
                  <a:lnTo>
                    <a:pt x="133" y="52"/>
                  </a:lnTo>
                  <a:lnTo>
                    <a:pt x="149" y="54"/>
                  </a:lnTo>
                  <a:lnTo>
                    <a:pt x="166" y="55"/>
                  </a:lnTo>
                  <a:lnTo>
                    <a:pt x="183" y="58"/>
                  </a:lnTo>
                  <a:lnTo>
                    <a:pt x="197" y="61"/>
                  </a:lnTo>
                  <a:lnTo>
                    <a:pt x="209" y="65"/>
                  </a:lnTo>
                  <a:lnTo>
                    <a:pt x="217" y="70"/>
                  </a:lnTo>
                  <a:lnTo>
                    <a:pt x="224" y="76"/>
                  </a:lnTo>
                  <a:lnTo>
                    <a:pt x="224" y="79"/>
                  </a:lnTo>
                  <a:lnTo>
                    <a:pt x="220" y="77"/>
                  </a:lnTo>
                  <a:lnTo>
                    <a:pt x="211" y="74"/>
                  </a:lnTo>
                  <a:lnTo>
                    <a:pt x="203" y="71"/>
                  </a:lnTo>
                  <a:lnTo>
                    <a:pt x="193" y="70"/>
                  </a:lnTo>
                  <a:lnTo>
                    <a:pt x="180" y="67"/>
                  </a:lnTo>
                  <a:lnTo>
                    <a:pt x="166" y="65"/>
                  </a:lnTo>
                  <a:lnTo>
                    <a:pt x="152" y="64"/>
                  </a:lnTo>
                  <a:lnTo>
                    <a:pt x="140" y="64"/>
                  </a:lnTo>
                  <a:lnTo>
                    <a:pt x="128" y="64"/>
                  </a:lnTo>
                  <a:lnTo>
                    <a:pt x="121" y="65"/>
                  </a:lnTo>
                  <a:lnTo>
                    <a:pt x="133" y="74"/>
                  </a:lnTo>
                  <a:lnTo>
                    <a:pt x="141" y="80"/>
                  </a:lnTo>
                  <a:lnTo>
                    <a:pt x="149" y="85"/>
                  </a:lnTo>
                  <a:lnTo>
                    <a:pt x="152" y="89"/>
                  </a:lnTo>
                  <a:lnTo>
                    <a:pt x="161" y="91"/>
                  </a:lnTo>
                  <a:lnTo>
                    <a:pt x="171" y="92"/>
                  </a:lnTo>
                  <a:lnTo>
                    <a:pt x="184" y="94"/>
                  </a:lnTo>
                  <a:lnTo>
                    <a:pt x="197" y="96"/>
                  </a:lnTo>
                  <a:lnTo>
                    <a:pt x="211" y="101"/>
                  </a:lnTo>
                  <a:lnTo>
                    <a:pt x="223" y="108"/>
                  </a:lnTo>
                  <a:lnTo>
                    <a:pt x="233" y="119"/>
                  </a:lnTo>
                  <a:lnTo>
                    <a:pt x="239" y="132"/>
                  </a:lnTo>
                  <a:lnTo>
                    <a:pt x="231" y="126"/>
                  </a:lnTo>
                  <a:lnTo>
                    <a:pt x="224" y="122"/>
                  </a:lnTo>
                  <a:lnTo>
                    <a:pt x="214" y="116"/>
                  </a:lnTo>
                  <a:lnTo>
                    <a:pt x="205" y="111"/>
                  </a:lnTo>
                  <a:lnTo>
                    <a:pt x="196" y="107"/>
                  </a:lnTo>
                  <a:lnTo>
                    <a:pt x="186" y="105"/>
                  </a:lnTo>
                  <a:lnTo>
                    <a:pt x="177" y="104"/>
                  </a:lnTo>
                  <a:lnTo>
                    <a:pt x="168" y="104"/>
                  </a:lnTo>
                  <a:lnTo>
                    <a:pt x="178" y="114"/>
                  </a:lnTo>
                  <a:lnTo>
                    <a:pt x="189" y="126"/>
                  </a:lnTo>
                  <a:lnTo>
                    <a:pt x="199" y="136"/>
                  </a:lnTo>
                  <a:lnTo>
                    <a:pt x="208" y="145"/>
                  </a:lnTo>
                  <a:lnTo>
                    <a:pt x="217" y="154"/>
                  </a:lnTo>
                  <a:lnTo>
                    <a:pt x="224" y="162"/>
                  </a:lnTo>
                  <a:lnTo>
                    <a:pt x="228" y="167"/>
                  </a:lnTo>
                  <a:lnTo>
                    <a:pt x="230" y="170"/>
                  </a:lnTo>
                  <a:lnTo>
                    <a:pt x="231" y="176"/>
                  </a:lnTo>
                  <a:lnTo>
                    <a:pt x="234" y="184"/>
                  </a:lnTo>
                  <a:lnTo>
                    <a:pt x="236" y="193"/>
                  </a:lnTo>
                  <a:lnTo>
                    <a:pt x="239" y="200"/>
                  </a:lnTo>
                  <a:lnTo>
                    <a:pt x="233" y="191"/>
                  </a:lnTo>
                  <a:lnTo>
                    <a:pt x="223" y="178"/>
                  </a:lnTo>
                  <a:lnTo>
                    <a:pt x="211" y="164"/>
                  </a:lnTo>
                  <a:lnTo>
                    <a:pt x="199" y="148"/>
                  </a:lnTo>
                  <a:lnTo>
                    <a:pt x="186" y="135"/>
                  </a:lnTo>
                  <a:lnTo>
                    <a:pt x="175" y="123"/>
                  </a:lnTo>
                  <a:lnTo>
                    <a:pt x="166" y="114"/>
                  </a:lnTo>
                  <a:lnTo>
                    <a:pt x="161" y="110"/>
                  </a:lnTo>
                  <a:lnTo>
                    <a:pt x="156" y="108"/>
                  </a:lnTo>
                  <a:lnTo>
                    <a:pt x="153" y="111"/>
                  </a:lnTo>
                  <a:lnTo>
                    <a:pt x="153" y="116"/>
                  </a:lnTo>
                  <a:lnTo>
                    <a:pt x="155" y="122"/>
                  </a:lnTo>
                  <a:lnTo>
                    <a:pt x="158" y="132"/>
                  </a:lnTo>
                  <a:lnTo>
                    <a:pt x="165" y="150"/>
                  </a:lnTo>
                  <a:lnTo>
                    <a:pt x="172" y="166"/>
                  </a:lnTo>
                  <a:lnTo>
                    <a:pt x="177" y="178"/>
                  </a:lnTo>
                  <a:lnTo>
                    <a:pt x="177" y="182"/>
                  </a:lnTo>
                  <a:lnTo>
                    <a:pt x="175" y="182"/>
                  </a:lnTo>
                  <a:lnTo>
                    <a:pt x="172" y="181"/>
                  </a:lnTo>
                  <a:lnTo>
                    <a:pt x="168" y="175"/>
                  </a:lnTo>
                  <a:lnTo>
                    <a:pt x="161" y="162"/>
                  </a:lnTo>
                  <a:lnTo>
                    <a:pt x="152" y="139"/>
                  </a:lnTo>
                  <a:lnTo>
                    <a:pt x="143" y="117"/>
                  </a:lnTo>
                  <a:lnTo>
                    <a:pt x="143" y="99"/>
                  </a:lnTo>
                  <a:lnTo>
                    <a:pt x="130" y="89"/>
                  </a:lnTo>
                  <a:lnTo>
                    <a:pt x="118" y="82"/>
                  </a:lnTo>
                  <a:lnTo>
                    <a:pt x="107" y="76"/>
                  </a:lnTo>
                  <a:lnTo>
                    <a:pt x="103" y="73"/>
                  </a:lnTo>
                  <a:lnTo>
                    <a:pt x="100" y="70"/>
                  </a:lnTo>
                  <a:lnTo>
                    <a:pt x="97" y="70"/>
                  </a:lnTo>
                  <a:lnTo>
                    <a:pt x="96" y="71"/>
                  </a:lnTo>
                  <a:lnTo>
                    <a:pt x="94" y="77"/>
                  </a:lnTo>
                  <a:lnTo>
                    <a:pt x="96" y="91"/>
                  </a:lnTo>
                  <a:lnTo>
                    <a:pt x="100" y="113"/>
                  </a:lnTo>
                  <a:lnTo>
                    <a:pt x="107" y="135"/>
                  </a:lnTo>
                  <a:lnTo>
                    <a:pt x="119" y="153"/>
                  </a:lnTo>
                  <a:lnTo>
                    <a:pt x="125" y="160"/>
                  </a:lnTo>
                  <a:lnTo>
                    <a:pt x="125" y="164"/>
                  </a:lnTo>
                  <a:lnTo>
                    <a:pt x="121" y="163"/>
                  </a:lnTo>
                  <a:lnTo>
                    <a:pt x="115" y="159"/>
                  </a:lnTo>
                  <a:lnTo>
                    <a:pt x="106" y="145"/>
                  </a:lnTo>
                  <a:lnTo>
                    <a:pt x="94" y="123"/>
                  </a:lnTo>
                  <a:lnTo>
                    <a:pt x="85" y="95"/>
                  </a:lnTo>
                  <a:lnTo>
                    <a:pt x="85" y="62"/>
                  </a:lnTo>
                  <a:lnTo>
                    <a:pt x="76" y="55"/>
                  </a:lnTo>
                  <a:lnTo>
                    <a:pt x="66" y="49"/>
                  </a:lnTo>
                  <a:lnTo>
                    <a:pt x="56" y="45"/>
                  </a:lnTo>
                  <a:lnTo>
                    <a:pt x="50" y="42"/>
                  </a:lnTo>
                  <a:lnTo>
                    <a:pt x="47" y="51"/>
                  </a:lnTo>
                  <a:lnTo>
                    <a:pt x="47" y="64"/>
                  </a:lnTo>
                  <a:lnTo>
                    <a:pt x="50" y="79"/>
                  </a:lnTo>
                  <a:lnTo>
                    <a:pt x="53" y="91"/>
                  </a:lnTo>
                  <a:lnTo>
                    <a:pt x="54" y="102"/>
                  </a:lnTo>
                  <a:lnTo>
                    <a:pt x="57" y="120"/>
                  </a:lnTo>
                  <a:lnTo>
                    <a:pt x="62" y="135"/>
                  </a:lnTo>
                  <a:lnTo>
                    <a:pt x="65" y="145"/>
                  </a:lnTo>
                  <a:lnTo>
                    <a:pt x="65" y="148"/>
                  </a:lnTo>
                  <a:lnTo>
                    <a:pt x="60" y="147"/>
                  </a:lnTo>
                  <a:lnTo>
                    <a:pt x="56" y="141"/>
                  </a:lnTo>
                  <a:lnTo>
                    <a:pt x="51" y="130"/>
                  </a:lnTo>
                  <a:lnTo>
                    <a:pt x="48" y="111"/>
                  </a:lnTo>
                  <a:lnTo>
                    <a:pt x="44" y="83"/>
                  </a:lnTo>
                  <a:lnTo>
                    <a:pt x="38" y="57"/>
                  </a:lnTo>
                  <a:lnTo>
                    <a:pt x="35" y="39"/>
                  </a:lnTo>
                  <a:lnTo>
                    <a:pt x="22" y="26"/>
                  </a:lnTo>
                  <a:lnTo>
                    <a:pt x="11" y="15"/>
                  </a:lnTo>
                  <a:lnTo>
                    <a:pt x="4" y="8"/>
                  </a:lnTo>
                  <a:lnTo>
                    <a:pt x="0" y="3"/>
                  </a:lnTo>
                  <a:lnTo>
                    <a:pt x="0" y="0"/>
                  </a:lnTo>
                  <a:lnTo>
                    <a:pt x="1" y="0"/>
                  </a:lnTo>
                  <a:lnTo>
                    <a:pt x="4" y="0"/>
                  </a:lnTo>
                  <a:lnTo>
                    <a:pt x="9" y="2"/>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82" name="Freeform 336"/>
            <p:cNvSpPr>
              <a:spLocks/>
            </p:cNvSpPr>
            <p:nvPr/>
          </p:nvSpPr>
          <p:spPr bwMode="auto">
            <a:xfrm>
              <a:off x="1782" y="1597"/>
              <a:ext cx="165" cy="275"/>
            </a:xfrm>
            <a:custGeom>
              <a:avLst/>
              <a:gdLst>
                <a:gd name="T0" fmla="*/ 73 w 165"/>
                <a:gd name="T1" fmla="*/ 2 h 275"/>
                <a:gd name="T2" fmla="*/ 78 w 165"/>
                <a:gd name="T3" fmla="*/ 31 h 275"/>
                <a:gd name="T4" fmla="*/ 82 w 165"/>
                <a:gd name="T5" fmla="*/ 43 h 275"/>
                <a:gd name="T6" fmla="*/ 94 w 165"/>
                <a:gd name="T7" fmla="*/ 52 h 275"/>
                <a:gd name="T8" fmla="*/ 110 w 165"/>
                <a:gd name="T9" fmla="*/ 67 h 275"/>
                <a:gd name="T10" fmla="*/ 128 w 165"/>
                <a:gd name="T11" fmla="*/ 87 h 275"/>
                <a:gd name="T12" fmla="*/ 147 w 165"/>
                <a:gd name="T13" fmla="*/ 121 h 275"/>
                <a:gd name="T14" fmla="*/ 162 w 165"/>
                <a:gd name="T15" fmla="*/ 146 h 275"/>
                <a:gd name="T16" fmla="*/ 165 w 165"/>
                <a:gd name="T17" fmla="*/ 158 h 275"/>
                <a:gd name="T18" fmla="*/ 161 w 165"/>
                <a:gd name="T19" fmla="*/ 158 h 275"/>
                <a:gd name="T20" fmla="*/ 153 w 165"/>
                <a:gd name="T21" fmla="*/ 145 h 275"/>
                <a:gd name="T22" fmla="*/ 143 w 165"/>
                <a:gd name="T23" fmla="*/ 126 h 275"/>
                <a:gd name="T24" fmla="*/ 128 w 165"/>
                <a:gd name="T25" fmla="*/ 104 h 275"/>
                <a:gd name="T26" fmla="*/ 115 w 165"/>
                <a:gd name="T27" fmla="*/ 84 h 275"/>
                <a:gd name="T28" fmla="*/ 103 w 165"/>
                <a:gd name="T29" fmla="*/ 74 h 275"/>
                <a:gd name="T30" fmla="*/ 93 w 165"/>
                <a:gd name="T31" fmla="*/ 67 h 275"/>
                <a:gd name="T32" fmla="*/ 87 w 165"/>
                <a:gd name="T33" fmla="*/ 80 h 275"/>
                <a:gd name="T34" fmla="*/ 88 w 165"/>
                <a:gd name="T35" fmla="*/ 111 h 275"/>
                <a:gd name="T36" fmla="*/ 97 w 165"/>
                <a:gd name="T37" fmla="*/ 127 h 275"/>
                <a:gd name="T38" fmla="*/ 116 w 165"/>
                <a:gd name="T39" fmla="*/ 145 h 275"/>
                <a:gd name="T40" fmla="*/ 137 w 165"/>
                <a:gd name="T41" fmla="*/ 170 h 275"/>
                <a:gd name="T42" fmla="*/ 152 w 165"/>
                <a:gd name="T43" fmla="*/ 201 h 275"/>
                <a:gd name="T44" fmla="*/ 155 w 165"/>
                <a:gd name="T45" fmla="*/ 226 h 275"/>
                <a:gd name="T46" fmla="*/ 147 w 165"/>
                <a:gd name="T47" fmla="*/ 213 h 275"/>
                <a:gd name="T48" fmla="*/ 135 w 165"/>
                <a:gd name="T49" fmla="*/ 188 h 275"/>
                <a:gd name="T50" fmla="*/ 124 w 165"/>
                <a:gd name="T51" fmla="*/ 170 h 275"/>
                <a:gd name="T52" fmla="*/ 110 w 165"/>
                <a:gd name="T53" fmla="*/ 155 h 275"/>
                <a:gd name="T54" fmla="*/ 97 w 165"/>
                <a:gd name="T55" fmla="*/ 145 h 275"/>
                <a:gd name="T56" fmla="*/ 100 w 165"/>
                <a:gd name="T57" fmla="*/ 167 h 275"/>
                <a:gd name="T58" fmla="*/ 110 w 165"/>
                <a:gd name="T59" fmla="*/ 237 h 275"/>
                <a:gd name="T60" fmla="*/ 106 w 165"/>
                <a:gd name="T61" fmla="*/ 273 h 275"/>
                <a:gd name="T62" fmla="*/ 103 w 165"/>
                <a:gd name="T63" fmla="*/ 271 h 275"/>
                <a:gd name="T64" fmla="*/ 100 w 165"/>
                <a:gd name="T65" fmla="*/ 241 h 275"/>
                <a:gd name="T66" fmla="*/ 85 w 165"/>
                <a:gd name="T67" fmla="*/ 174 h 275"/>
                <a:gd name="T68" fmla="*/ 68 w 165"/>
                <a:gd name="T69" fmla="*/ 164 h 275"/>
                <a:gd name="T70" fmla="*/ 44 w 165"/>
                <a:gd name="T71" fmla="*/ 198 h 275"/>
                <a:gd name="T72" fmla="*/ 35 w 165"/>
                <a:gd name="T73" fmla="*/ 223 h 275"/>
                <a:gd name="T74" fmla="*/ 31 w 165"/>
                <a:gd name="T75" fmla="*/ 217 h 275"/>
                <a:gd name="T76" fmla="*/ 41 w 165"/>
                <a:gd name="T77" fmla="*/ 189 h 275"/>
                <a:gd name="T78" fmla="*/ 65 w 165"/>
                <a:gd name="T79" fmla="*/ 146 h 275"/>
                <a:gd name="T80" fmla="*/ 75 w 165"/>
                <a:gd name="T81" fmla="*/ 117 h 275"/>
                <a:gd name="T82" fmla="*/ 75 w 165"/>
                <a:gd name="T83" fmla="*/ 80 h 275"/>
                <a:gd name="T84" fmla="*/ 66 w 165"/>
                <a:gd name="T85" fmla="*/ 74 h 275"/>
                <a:gd name="T86" fmla="*/ 45 w 165"/>
                <a:gd name="T87" fmla="*/ 93 h 275"/>
                <a:gd name="T88" fmla="*/ 25 w 165"/>
                <a:gd name="T89" fmla="*/ 118 h 275"/>
                <a:gd name="T90" fmla="*/ 10 w 165"/>
                <a:gd name="T91" fmla="*/ 143 h 275"/>
                <a:gd name="T92" fmla="*/ 3 w 165"/>
                <a:gd name="T93" fmla="*/ 160 h 275"/>
                <a:gd name="T94" fmla="*/ 0 w 165"/>
                <a:gd name="T95" fmla="*/ 157 h 275"/>
                <a:gd name="T96" fmla="*/ 4 w 165"/>
                <a:gd name="T97" fmla="*/ 140 h 275"/>
                <a:gd name="T98" fmla="*/ 19 w 165"/>
                <a:gd name="T99" fmla="*/ 115 h 275"/>
                <a:gd name="T100" fmla="*/ 38 w 165"/>
                <a:gd name="T101" fmla="*/ 84 h 275"/>
                <a:gd name="T102" fmla="*/ 59 w 165"/>
                <a:gd name="T103" fmla="*/ 59 h 275"/>
                <a:gd name="T104" fmla="*/ 72 w 165"/>
                <a:gd name="T105" fmla="*/ 41 h 275"/>
                <a:gd name="T106" fmla="*/ 69 w 165"/>
                <a:gd name="T107" fmla="*/ 18 h 275"/>
                <a:gd name="T108" fmla="*/ 68 w 165"/>
                <a:gd name="T109" fmla="*/ 7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0" y="0"/>
                  </a:moveTo>
                  <a:lnTo>
                    <a:pt x="73" y="2"/>
                  </a:lnTo>
                  <a:lnTo>
                    <a:pt x="76" y="15"/>
                  </a:lnTo>
                  <a:lnTo>
                    <a:pt x="78" y="31"/>
                  </a:lnTo>
                  <a:lnTo>
                    <a:pt x="79" y="40"/>
                  </a:lnTo>
                  <a:lnTo>
                    <a:pt x="82" y="43"/>
                  </a:lnTo>
                  <a:lnTo>
                    <a:pt x="87" y="46"/>
                  </a:lnTo>
                  <a:lnTo>
                    <a:pt x="94" y="52"/>
                  </a:lnTo>
                  <a:lnTo>
                    <a:pt x="102" y="59"/>
                  </a:lnTo>
                  <a:lnTo>
                    <a:pt x="110" y="67"/>
                  </a:lnTo>
                  <a:lnTo>
                    <a:pt x="119" y="77"/>
                  </a:lnTo>
                  <a:lnTo>
                    <a:pt x="128" y="87"/>
                  </a:lnTo>
                  <a:lnTo>
                    <a:pt x="135" y="101"/>
                  </a:lnTo>
                  <a:lnTo>
                    <a:pt x="147" y="121"/>
                  </a:lnTo>
                  <a:lnTo>
                    <a:pt x="156" y="136"/>
                  </a:lnTo>
                  <a:lnTo>
                    <a:pt x="162" y="146"/>
                  </a:lnTo>
                  <a:lnTo>
                    <a:pt x="165" y="154"/>
                  </a:lnTo>
                  <a:lnTo>
                    <a:pt x="165" y="158"/>
                  </a:lnTo>
                  <a:lnTo>
                    <a:pt x="164" y="160"/>
                  </a:lnTo>
                  <a:lnTo>
                    <a:pt x="161" y="158"/>
                  </a:lnTo>
                  <a:lnTo>
                    <a:pt x="156" y="151"/>
                  </a:lnTo>
                  <a:lnTo>
                    <a:pt x="153" y="145"/>
                  </a:lnTo>
                  <a:lnTo>
                    <a:pt x="149" y="136"/>
                  </a:lnTo>
                  <a:lnTo>
                    <a:pt x="143" y="126"/>
                  </a:lnTo>
                  <a:lnTo>
                    <a:pt x="135" y="114"/>
                  </a:lnTo>
                  <a:lnTo>
                    <a:pt x="128" y="104"/>
                  </a:lnTo>
                  <a:lnTo>
                    <a:pt x="121" y="93"/>
                  </a:lnTo>
                  <a:lnTo>
                    <a:pt x="115" y="84"/>
                  </a:lnTo>
                  <a:lnTo>
                    <a:pt x="110" y="80"/>
                  </a:lnTo>
                  <a:lnTo>
                    <a:pt x="103" y="74"/>
                  </a:lnTo>
                  <a:lnTo>
                    <a:pt x="97" y="70"/>
                  </a:lnTo>
                  <a:lnTo>
                    <a:pt x="93" y="67"/>
                  </a:lnTo>
                  <a:lnTo>
                    <a:pt x="88" y="65"/>
                  </a:lnTo>
                  <a:lnTo>
                    <a:pt x="87" y="80"/>
                  </a:lnTo>
                  <a:lnTo>
                    <a:pt x="87" y="96"/>
                  </a:lnTo>
                  <a:lnTo>
                    <a:pt x="88" y="111"/>
                  </a:lnTo>
                  <a:lnTo>
                    <a:pt x="90" y="121"/>
                  </a:lnTo>
                  <a:lnTo>
                    <a:pt x="97" y="127"/>
                  </a:lnTo>
                  <a:lnTo>
                    <a:pt x="106" y="136"/>
                  </a:lnTo>
                  <a:lnTo>
                    <a:pt x="116" y="145"/>
                  </a:lnTo>
                  <a:lnTo>
                    <a:pt x="127" y="157"/>
                  </a:lnTo>
                  <a:lnTo>
                    <a:pt x="137" y="170"/>
                  </a:lnTo>
                  <a:lnTo>
                    <a:pt x="146" y="185"/>
                  </a:lnTo>
                  <a:lnTo>
                    <a:pt x="152" y="201"/>
                  </a:lnTo>
                  <a:lnTo>
                    <a:pt x="155" y="220"/>
                  </a:lnTo>
                  <a:lnTo>
                    <a:pt x="155" y="226"/>
                  </a:lnTo>
                  <a:lnTo>
                    <a:pt x="152" y="223"/>
                  </a:lnTo>
                  <a:lnTo>
                    <a:pt x="147" y="213"/>
                  </a:lnTo>
                  <a:lnTo>
                    <a:pt x="140" y="197"/>
                  </a:lnTo>
                  <a:lnTo>
                    <a:pt x="135" y="188"/>
                  </a:lnTo>
                  <a:lnTo>
                    <a:pt x="131" y="177"/>
                  </a:lnTo>
                  <a:lnTo>
                    <a:pt x="124" y="170"/>
                  </a:lnTo>
                  <a:lnTo>
                    <a:pt x="118" y="161"/>
                  </a:lnTo>
                  <a:lnTo>
                    <a:pt x="110" y="155"/>
                  </a:lnTo>
                  <a:lnTo>
                    <a:pt x="103" y="149"/>
                  </a:lnTo>
                  <a:lnTo>
                    <a:pt x="97" y="145"/>
                  </a:lnTo>
                  <a:lnTo>
                    <a:pt x="91" y="143"/>
                  </a:lnTo>
                  <a:lnTo>
                    <a:pt x="100" y="167"/>
                  </a:lnTo>
                  <a:lnTo>
                    <a:pt x="106" y="201"/>
                  </a:lnTo>
                  <a:lnTo>
                    <a:pt x="110" y="237"/>
                  </a:lnTo>
                  <a:lnTo>
                    <a:pt x="109" y="266"/>
                  </a:lnTo>
                  <a:lnTo>
                    <a:pt x="106" y="273"/>
                  </a:lnTo>
                  <a:lnTo>
                    <a:pt x="104" y="275"/>
                  </a:lnTo>
                  <a:lnTo>
                    <a:pt x="103" y="271"/>
                  </a:lnTo>
                  <a:lnTo>
                    <a:pt x="103" y="262"/>
                  </a:lnTo>
                  <a:lnTo>
                    <a:pt x="100" y="241"/>
                  </a:lnTo>
                  <a:lnTo>
                    <a:pt x="94" y="208"/>
                  </a:lnTo>
                  <a:lnTo>
                    <a:pt x="85" y="174"/>
                  </a:lnTo>
                  <a:lnTo>
                    <a:pt x="79" y="155"/>
                  </a:lnTo>
                  <a:lnTo>
                    <a:pt x="68" y="164"/>
                  </a:lnTo>
                  <a:lnTo>
                    <a:pt x="54" y="179"/>
                  </a:lnTo>
                  <a:lnTo>
                    <a:pt x="44" y="198"/>
                  </a:lnTo>
                  <a:lnTo>
                    <a:pt x="38" y="216"/>
                  </a:lnTo>
                  <a:lnTo>
                    <a:pt x="35" y="223"/>
                  </a:lnTo>
                  <a:lnTo>
                    <a:pt x="32" y="223"/>
                  </a:lnTo>
                  <a:lnTo>
                    <a:pt x="31" y="217"/>
                  </a:lnTo>
                  <a:lnTo>
                    <a:pt x="34" y="207"/>
                  </a:lnTo>
                  <a:lnTo>
                    <a:pt x="41" y="189"/>
                  </a:lnTo>
                  <a:lnTo>
                    <a:pt x="53" y="167"/>
                  </a:lnTo>
                  <a:lnTo>
                    <a:pt x="65" y="146"/>
                  </a:lnTo>
                  <a:lnTo>
                    <a:pt x="73" y="135"/>
                  </a:lnTo>
                  <a:lnTo>
                    <a:pt x="75" y="117"/>
                  </a:lnTo>
                  <a:lnTo>
                    <a:pt x="75" y="96"/>
                  </a:lnTo>
                  <a:lnTo>
                    <a:pt x="75" y="80"/>
                  </a:lnTo>
                  <a:lnTo>
                    <a:pt x="75" y="68"/>
                  </a:lnTo>
                  <a:lnTo>
                    <a:pt x="66" y="74"/>
                  </a:lnTo>
                  <a:lnTo>
                    <a:pt x="56" y="83"/>
                  </a:lnTo>
                  <a:lnTo>
                    <a:pt x="45" y="93"/>
                  </a:lnTo>
                  <a:lnTo>
                    <a:pt x="34" y="105"/>
                  </a:lnTo>
                  <a:lnTo>
                    <a:pt x="25" y="118"/>
                  </a:lnTo>
                  <a:lnTo>
                    <a:pt x="16" y="132"/>
                  </a:lnTo>
                  <a:lnTo>
                    <a:pt x="10" y="143"/>
                  </a:lnTo>
                  <a:lnTo>
                    <a:pt x="6" y="155"/>
                  </a:lnTo>
                  <a:lnTo>
                    <a:pt x="3" y="160"/>
                  </a:lnTo>
                  <a:lnTo>
                    <a:pt x="1" y="160"/>
                  </a:lnTo>
                  <a:lnTo>
                    <a:pt x="0" y="157"/>
                  </a:lnTo>
                  <a:lnTo>
                    <a:pt x="1" y="148"/>
                  </a:lnTo>
                  <a:lnTo>
                    <a:pt x="4" y="140"/>
                  </a:lnTo>
                  <a:lnTo>
                    <a:pt x="10" y="129"/>
                  </a:lnTo>
                  <a:lnTo>
                    <a:pt x="19" y="115"/>
                  </a:lnTo>
                  <a:lnTo>
                    <a:pt x="28" y="101"/>
                  </a:lnTo>
                  <a:lnTo>
                    <a:pt x="38" y="84"/>
                  </a:lnTo>
                  <a:lnTo>
                    <a:pt x="48" y="71"/>
                  </a:lnTo>
                  <a:lnTo>
                    <a:pt x="59" y="59"/>
                  </a:lnTo>
                  <a:lnTo>
                    <a:pt x="68" y="50"/>
                  </a:lnTo>
                  <a:lnTo>
                    <a:pt x="72" y="41"/>
                  </a:lnTo>
                  <a:lnTo>
                    <a:pt x="72" y="30"/>
                  </a:lnTo>
                  <a:lnTo>
                    <a:pt x="69" y="18"/>
                  </a:lnTo>
                  <a:lnTo>
                    <a:pt x="68" y="10"/>
                  </a:lnTo>
                  <a:lnTo>
                    <a:pt x="68" y="7"/>
                  </a:lnTo>
                  <a:lnTo>
                    <a:pt x="68" y="4"/>
                  </a:lnTo>
                  <a:lnTo>
                    <a:pt x="69" y="3"/>
                  </a:lnTo>
                  <a:lnTo>
                    <a:pt x="70" y="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83" name="Freeform 337"/>
            <p:cNvSpPr>
              <a:spLocks/>
            </p:cNvSpPr>
            <p:nvPr/>
          </p:nvSpPr>
          <p:spPr bwMode="auto">
            <a:xfrm>
              <a:off x="1948" y="1239"/>
              <a:ext cx="200" cy="286"/>
            </a:xfrm>
            <a:custGeom>
              <a:avLst/>
              <a:gdLst>
                <a:gd name="T0" fmla="*/ 6 w 200"/>
                <a:gd name="T1" fmla="*/ 272 h 286"/>
                <a:gd name="T2" fmla="*/ 24 w 200"/>
                <a:gd name="T3" fmla="*/ 235 h 286"/>
                <a:gd name="T4" fmla="*/ 36 w 200"/>
                <a:gd name="T5" fmla="*/ 209 h 286"/>
                <a:gd name="T6" fmla="*/ 51 w 200"/>
                <a:gd name="T7" fmla="*/ 172 h 286"/>
                <a:gd name="T8" fmla="*/ 49 w 200"/>
                <a:gd name="T9" fmla="*/ 153 h 286"/>
                <a:gd name="T10" fmla="*/ 37 w 200"/>
                <a:gd name="T11" fmla="*/ 138 h 286"/>
                <a:gd name="T12" fmla="*/ 36 w 200"/>
                <a:gd name="T13" fmla="*/ 122 h 286"/>
                <a:gd name="T14" fmla="*/ 39 w 200"/>
                <a:gd name="T15" fmla="*/ 126 h 286"/>
                <a:gd name="T16" fmla="*/ 46 w 200"/>
                <a:gd name="T17" fmla="*/ 136 h 286"/>
                <a:gd name="T18" fmla="*/ 58 w 200"/>
                <a:gd name="T19" fmla="*/ 142 h 286"/>
                <a:gd name="T20" fmla="*/ 70 w 200"/>
                <a:gd name="T21" fmla="*/ 136 h 286"/>
                <a:gd name="T22" fmla="*/ 85 w 200"/>
                <a:gd name="T23" fmla="*/ 119 h 286"/>
                <a:gd name="T24" fmla="*/ 99 w 200"/>
                <a:gd name="T25" fmla="*/ 101 h 286"/>
                <a:gd name="T26" fmla="*/ 110 w 200"/>
                <a:gd name="T27" fmla="*/ 86 h 286"/>
                <a:gd name="T28" fmla="*/ 111 w 200"/>
                <a:gd name="T29" fmla="*/ 71 h 286"/>
                <a:gd name="T30" fmla="*/ 104 w 200"/>
                <a:gd name="T31" fmla="*/ 39 h 286"/>
                <a:gd name="T32" fmla="*/ 92 w 200"/>
                <a:gd name="T33" fmla="*/ 20 h 286"/>
                <a:gd name="T34" fmla="*/ 91 w 200"/>
                <a:gd name="T35" fmla="*/ 14 h 286"/>
                <a:gd name="T36" fmla="*/ 102 w 200"/>
                <a:gd name="T37" fmla="*/ 25 h 286"/>
                <a:gd name="T38" fmla="*/ 119 w 200"/>
                <a:gd name="T39" fmla="*/ 59 h 286"/>
                <a:gd name="T40" fmla="*/ 129 w 200"/>
                <a:gd name="T41" fmla="*/ 54 h 286"/>
                <a:gd name="T42" fmla="*/ 151 w 200"/>
                <a:gd name="T43" fmla="*/ 15 h 286"/>
                <a:gd name="T44" fmla="*/ 167 w 200"/>
                <a:gd name="T45" fmla="*/ 0 h 286"/>
                <a:gd name="T46" fmla="*/ 167 w 200"/>
                <a:gd name="T47" fmla="*/ 5 h 286"/>
                <a:gd name="T48" fmla="*/ 157 w 200"/>
                <a:gd name="T49" fmla="*/ 24 h 286"/>
                <a:gd name="T50" fmla="*/ 135 w 200"/>
                <a:gd name="T51" fmla="*/ 70 h 286"/>
                <a:gd name="T52" fmla="*/ 135 w 200"/>
                <a:gd name="T53" fmla="*/ 79 h 286"/>
                <a:gd name="T54" fmla="*/ 154 w 200"/>
                <a:gd name="T55" fmla="*/ 74 h 286"/>
                <a:gd name="T56" fmla="*/ 169 w 200"/>
                <a:gd name="T57" fmla="*/ 68 h 286"/>
                <a:gd name="T58" fmla="*/ 182 w 200"/>
                <a:gd name="T59" fmla="*/ 62 h 286"/>
                <a:gd name="T60" fmla="*/ 194 w 200"/>
                <a:gd name="T61" fmla="*/ 55 h 286"/>
                <a:gd name="T62" fmla="*/ 200 w 200"/>
                <a:gd name="T63" fmla="*/ 57 h 286"/>
                <a:gd name="T64" fmla="*/ 191 w 200"/>
                <a:gd name="T65" fmla="*/ 65 h 286"/>
                <a:gd name="T66" fmla="*/ 172 w 200"/>
                <a:gd name="T67" fmla="*/ 76 h 286"/>
                <a:gd name="T68" fmla="*/ 148 w 200"/>
                <a:gd name="T69" fmla="*/ 88 h 286"/>
                <a:gd name="T70" fmla="*/ 129 w 200"/>
                <a:gd name="T71" fmla="*/ 96 h 286"/>
                <a:gd name="T72" fmla="*/ 113 w 200"/>
                <a:gd name="T73" fmla="*/ 102 h 286"/>
                <a:gd name="T74" fmla="*/ 95 w 200"/>
                <a:gd name="T75" fmla="*/ 126 h 286"/>
                <a:gd name="T76" fmla="*/ 95 w 200"/>
                <a:gd name="T77" fmla="*/ 136 h 286"/>
                <a:gd name="T78" fmla="*/ 102 w 200"/>
                <a:gd name="T79" fmla="*/ 141 h 286"/>
                <a:gd name="T80" fmla="*/ 99 w 200"/>
                <a:gd name="T81" fmla="*/ 144 h 286"/>
                <a:gd name="T82" fmla="*/ 91 w 200"/>
                <a:gd name="T83" fmla="*/ 151 h 286"/>
                <a:gd name="T84" fmla="*/ 85 w 200"/>
                <a:gd name="T85" fmla="*/ 153 h 286"/>
                <a:gd name="T86" fmla="*/ 80 w 200"/>
                <a:gd name="T87" fmla="*/ 153 h 286"/>
                <a:gd name="T88" fmla="*/ 76 w 200"/>
                <a:gd name="T89" fmla="*/ 160 h 286"/>
                <a:gd name="T90" fmla="*/ 62 w 200"/>
                <a:gd name="T91" fmla="*/ 185 h 286"/>
                <a:gd name="T92" fmla="*/ 46 w 200"/>
                <a:gd name="T93" fmla="*/ 216 h 286"/>
                <a:gd name="T94" fmla="*/ 37 w 200"/>
                <a:gd name="T95" fmla="*/ 246 h 286"/>
                <a:gd name="T96" fmla="*/ 33 w 200"/>
                <a:gd name="T97" fmla="*/ 262 h 286"/>
                <a:gd name="T98" fmla="*/ 29 w 200"/>
                <a:gd name="T99" fmla="*/ 274 h 286"/>
                <a:gd name="T100" fmla="*/ 20 w 200"/>
                <a:gd name="T101" fmla="*/ 281 h 286"/>
                <a:gd name="T102" fmla="*/ 5 w 200"/>
                <a:gd name="T103" fmla="*/ 286 h 28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0"/>
                <a:gd name="T157" fmla="*/ 0 h 286"/>
                <a:gd name="T158" fmla="*/ 200 w 200"/>
                <a:gd name="T159" fmla="*/ 286 h 28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0" h="286">
                  <a:moveTo>
                    <a:pt x="0" y="286"/>
                  </a:moveTo>
                  <a:lnTo>
                    <a:pt x="6" y="272"/>
                  </a:lnTo>
                  <a:lnTo>
                    <a:pt x="15" y="253"/>
                  </a:lnTo>
                  <a:lnTo>
                    <a:pt x="24" y="235"/>
                  </a:lnTo>
                  <a:lnTo>
                    <a:pt x="30" y="222"/>
                  </a:lnTo>
                  <a:lnTo>
                    <a:pt x="36" y="209"/>
                  </a:lnTo>
                  <a:lnTo>
                    <a:pt x="43" y="190"/>
                  </a:lnTo>
                  <a:lnTo>
                    <a:pt x="51" y="172"/>
                  </a:lnTo>
                  <a:lnTo>
                    <a:pt x="57" y="160"/>
                  </a:lnTo>
                  <a:lnTo>
                    <a:pt x="49" y="153"/>
                  </a:lnTo>
                  <a:lnTo>
                    <a:pt x="42" y="145"/>
                  </a:lnTo>
                  <a:lnTo>
                    <a:pt x="37" y="138"/>
                  </a:lnTo>
                  <a:lnTo>
                    <a:pt x="36" y="127"/>
                  </a:lnTo>
                  <a:lnTo>
                    <a:pt x="36" y="122"/>
                  </a:lnTo>
                  <a:lnTo>
                    <a:pt x="37" y="122"/>
                  </a:lnTo>
                  <a:lnTo>
                    <a:pt x="39" y="126"/>
                  </a:lnTo>
                  <a:lnTo>
                    <a:pt x="42" y="132"/>
                  </a:lnTo>
                  <a:lnTo>
                    <a:pt x="46" y="136"/>
                  </a:lnTo>
                  <a:lnTo>
                    <a:pt x="52" y="139"/>
                  </a:lnTo>
                  <a:lnTo>
                    <a:pt x="58" y="142"/>
                  </a:lnTo>
                  <a:lnTo>
                    <a:pt x="62" y="144"/>
                  </a:lnTo>
                  <a:lnTo>
                    <a:pt x="70" y="136"/>
                  </a:lnTo>
                  <a:lnTo>
                    <a:pt x="77" y="129"/>
                  </a:lnTo>
                  <a:lnTo>
                    <a:pt x="85" y="119"/>
                  </a:lnTo>
                  <a:lnTo>
                    <a:pt x="92" y="110"/>
                  </a:lnTo>
                  <a:lnTo>
                    <a:pt x="99" y="101"/>
                  </a:lnTo>
                  <a:lnTo>
                    <a:pt x="105" y="93"/>
                  </a:lnTo>
                  <a:lnTo>
                    <a:pt x="110" y="86"/>
                  </a:lnTo>
                  <a:lnTo>
                    <a:pt x="111" y="82"/>
                  </a:lnTo>
                  <a:lnTo>
                    <a:pt x="111" y="71"/>
                  </a:lnTo>
                  <a:lnTo>
                    <a:pt x="110" y="55"/>
                  </a:lnTo>
                  <a:lnTo>
                    <a:pt x="104" y="39"/>
                  </a:lnTo>
                  <a:lnTo>
                    <a:pt x="98" y="27"/>
                  </a:lnTo>
                  <a:lnTo>
                    <a:pt x="92" y="20"/>
                  </a:lnTo>
                  <a:lnTo>
                    <a:pt x="91" y="15"/>
                  </a:lnTo>
                  <a:lnTo>
                    <a:pt x="91" y="14"/>
                  </a:lnTo>
                  <a:lnTo>
                    <a:pt x="95" y="17"/>
                  </a:lnTo>
                  <a:lnTo>
                    <a:pt x="102" y="25"/>
                  </a:lnTo>
                  <a:lnTo>
                    <a:pt x="111" y="42"/>
                  </a:lnTo>
                  <a:lnTo>
                    <a:pt x="119" y="59"/>
                  </a:lnTo>
                  <a:lnTo>
                    <a:pt x="120" y="71"/>
                  </a:lnTo>
                  <a:lnTo>
                    <a:pt x="129" y="54"/>
                  </a:lnTo>
                  <a:lnTo>
                    <a:pt x="141" y="33"/>
                  </a:lnTo>
                  <a:lnTo>
                    <a:pt x="151" y="15"/>
                  </a:lnTo>
                  <a:lnTo>
                    <a:pt x="161" y="3"/>
                  </a:lnTo>
                  <a:lnTo>
                    <a:pt x="167" y="0"/>
                  </a:lnTo>
                  <a:lnTo>
                    <a:pt x="169" y="2"/>
                  </a:lnTo>
                  <a:lnTo>
                    <a:pt x="167" y="5"/>
                  </a:lnTo>
                  <a:lnTo>
                    <a:pt x="163" y="11"/>
                  </a:lnTo>
                  <a:lnTo>
                    <a:pt x="157" y="24"/>
                  </a:lnTo>
                  <a:lnTo>
                    <a:pt x="145" y="48"/>
                  </a:lnTo>
                  <a:lnTo>
                    <a:pt x="135" y="70"/>
                  </a:lnTo>
                  <a:lnTo>
                    <a:pt x="126" y="82"/>
                  </a:lnTo>
                  <a:lnTo>
                    <a:pt x="135" y="79"/>
                  </a:lnTo>
                  <a:lnTo>
                    <a:pt x="145" y="76"/>
                  </a:lnTo>
                  <a:lnTo>
                    <a:pt x="154" y="74"/>
                  </a:lnTo>
                  <a:lnTo>
                    <a:pt x="161" y="71"/>
                  </a:lnTo>
                  <a:lnTo>
                    <a:pt x="169" y="68"/>
                  </a:lnTo>
                  <a:lnTo>
                    <a:pt x="176" y="65"/>
                  </a:lnTo>
                  <a:lnTo>
                    <a:pt x="182" y="62"/>
                  </a:lnTo>
                  <a:lnTo>
                    <a:pt x="186" y="59"/>
                  </a:lnTo>
                  <a:lnTo>
                    <a:pt x="194" y="55"/>
                  </a:lnTo>
                  <a:lnTo>
                    <a:pt x="198" y="54"/>
                  </a:lnTo>
                  <a:lnTo>
                    <a:pt x="200" y="57"/>
                  </a:lnTo>
                  <a:lnTo>
                    <a:pt x="197" y="61"/>
                  </a:lnTo>
                  <a:lnTo>
                    <a:pt x="191" y="65"/>
                  </a:lnTo>
                  <a:lnTo>
                    <a:pt x="182" y="70"/>
                  </a:lnTo>
                  <a:lnTo>
                    <a:pt x="172" y="76"/>
                  </a:lnTo>
                  <a:lnTo>
                    <a:pt x="160" y="82"/>
                  </a:lnTo>
                  <a:lnTo>
                    <a:pt x="148" y="88"/>
                  </a:lnTo>
                  <a:lnTo>
                    <a:pt x="138" y="93"/>
                  </a:lnTo>
                  <a:lnTo>
                    <a:pt x="129" y="96"/>
                  </a:lnTo>
                  <a:lnTo>
                    <a:pt x="123" y="98"/>
                  </a:lnTo>
                  <a:lnTo>
                    <a:pt x="113" y="102"/>
                  </a:lnTo>
                  <a:lnTo>
                    <a:pt x="102" y="114"/>
                  </a:lnTo>
                  <a:lnTo>
                    <a:pt x="95" y="126"/>
                  </a:lnTo>
                  <a:lnTo>
                    <a:pt x="93" y="133"/>
                  </a:lnTo>
                  <a:lnTo>
                    <a:pt x="95" y="136"/>
                  </a:lnTo>
                  <a:lnTo>
                    <a:pt x="99" y="139"/>
                  </a:lnTo>
                  <a:lnTo>
                    <a:pt x="102" y="141"/>
                  </a:lnTo>
                  <a:lnTo>
                    <a:pt x="105" y="141"/>
                  </a:lnTo>
                  <a:lnTo>
                    <a:pt x="99" y="144"/>
                  </a:lnTo>
                  <a:lnTo>
                    <a:pt x="95" y="147"/>
                  </a:lnTo>
                  <a:lnTo>
                    <a:pt x="91" y="151"/>
                  </a:lnTo>
                  <a:lnTo>
                    <a:pt x="88" y="154"/>
                  </a:lnTo>
                  <a:lnTo>
                    <a:pt x="85" y="153"/>
                  </a:lnTo>
                  <a:lnTo>
                    <a:pt x="82" y="153"/>
                  </a:lnTo>
                  <a:lnTo>
                    <a:pt x="80" y="153"/>
                  </a:lnTo>
                  <a:lnTo>
                    <a:pt x="76" y="160"/>
                  </a:lnTo>
                  <a:lnTo>
                    <a:pt x="70" y="170"/>
                  </a:lnTo>
                  <a:lnTo>
                    <a:pt x="62" y="185"/>
                  </a:lnTo>
                  <a:lnTo>
                    <a:pt x="54" y="200"/>
                  </a:lnTo>
                  <a:lnTo>
                    <a:pt x="46" y="216"/>
                  </a:lnTo>
                  <a:lnTo>
                    <a:pt x="40" y="232"/>
                  </a:lnTo>
                  <a:lnTo>
                    <a:pt x="37" y="246"/>
                  </a:lnTo>
                  <a:lnTo>
                    <a:pt x="36" y="256"/>
                  </a:lnTo>
                  <a:lnTo>
                    <a:pt x="33" y="262"/>
                  </a:lnTo>
                  <a:lnTo>
                    <a:pt x="31" y="268"/>
                  </a:lnTo>
                  <a:lnTo>
                    <a:pt x="29" y="274"/>
                  </a:lnTo>
                  <a:lnTo>
                    <a:pt x="24" y="278"/>
                  </a:lnTo>
                  <a:lnTo>
                    <a:pt x="20" y="281"/>
                  </a:lnTo>
                  <a:lnTo>
                    <a:pt x="12" y="284"/>
                  </a:lnTo>
                  <a:lnTo>
                    <a:pt x="5" y="286"/>
                  </a:lnTo>
                  <a:lnTo>
                    <a:pt x="0" y="286"/>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84" name="Freeform 338"/>
            <p:cNvSpPr>
              <a:spLocks/>
            </p:cNvSpPr>
            <p:nvPr/>
          </p:nvSpPr>
          <p:spPr bwMode="auto">
            <a:xfrm>
              <a:off x="1658" y="1693"/>
              <a:ext cx="128" cy="222"/>
            </a:xfrm>
            <a:custGeom>
              <a:avLst/>
              <a:gdLst>
                <a:gd name="T0" fmla="*/ 84 w 128"/>
                <a:gd name="T1" fmla="*/ 13 h 222"/>
                <a:gd name="T2" fmla="*/ 72 w 128"/>
                <a:gd name="T3" fmla="*/ 40 h 222"/>
                <a:gd name="T4" fmla="*/ 62 w 128"/>
                <a:gd name="T5" fmla="*/ 47 h 222"/>
                <a:gd name="T6" fmla="*/ 41 w 128"/>
                <a:gd name="T7" fmla="*/ 55 h 222"/>
                <a:gd name="T8" fmla="*/ 20 w 128"/>
                <a:gd name="T9" fmla="*/ 67 h 222"/>
                <a:gd name="T10" fmla="*/ 4 w 128"/>
                <a:gd name="T11" fmla="*/ 77 h 222"/>
                <a:gd name="T12" fmla="*/ 0 w 128"/>
                <a:gd name="T13" fmla="*/ 84 h 222"/>
                <a:gd name="T14" fmla="*/ 1 w 128"/>
                <a:gd name="T15" fmla="*/ 86 h 222"/>
                <a:gd name="T16" fmla="*/ 10 w 128"/>
                <a:gd name="T17" fmla="*/ 81 h 222"/>
                <a:gd name="T18" fmla="*/ 23 w 128"/>
                <a:gd name="T19" fmla="*/ 74 h 222"/>
                <a:gd name="T20" fmla="*/ 41 w 128"/>
                <a:gd name="T21" fmla="*/ 64 h 222"/>
                <a:gd name="T22" fmla="*/ 57 w 128"/>
                <a:gd name="T23" fmla="*/ 58 h 222"/>
                <a:gd name="T24" fmla="*/ 60 w 128"/>
                <a:gd name="T25" fmla="*/ 67 h 222"/>
                <a:gd name="T26" fmla="*/ 54 w 128"/>
                <a:gd name="T27" fmla="*/ 95 h 222"/>
                <a:gd name="T28" fmla="*/ 48 w 128"/>
                <a:gd name="T29" fmla="*/ 109 h 222"/>
                <a:gd name="T30" fmla="*/ 34 w 128"/>
                <a:gd name="T31" fmla="*/ 124 h 222"/>
                <a:gd name="T32" fmla="*/ 19 w 128"/>
                <a:gd name="T33" fmla="*/ 141 h 222"/>
                <a:gd name="T34" fmla="*/ 7 w 128"/>
                <a:gd name="T35" fmla="*/ 152 h 222"/>
                <a:gd name="T36" fmla="*/ 4 w 128"/>
                <a:gd name="T37" fmla="*/ 161 h 222"/>
                <a:gd name="T38" fmla="*/ 7 w 128"/>
                <a:gd name="T39" fmla="*/ 164 h 222"/>
                <a:gd name="T40" fmla="*/ 19 w 128"/>
                <a:gd name="T41" fmla="*/ 151 h 222"/>
                <a:gd name="T42" fmla="*/ 44 w 128"/>
                <a:gd name="T43" fmla="*/ 127 h 222"/>
                <a:gd name="T44" fmla="*/ 54 w 128"/>
                <a:gd name="T45" fmla="*/ 138 h 222"/>
                <a:gd name="T46" fmla="*/ 59 w 128"/>
                <a:gd name="T47" fmla="*/ 197 h 222"/>
                <a:gd name="T48" fmla="*/ 63 w 128"/>
                <a:gd name="T49" fmla="*/ 220 h 222"/>
                <a:gd name="T50" fmla="*/ 65 w 128"/>
                <a:gd name="T51" fmla="*/ 219 h 222"/>
                <a:gd name="T52" fmla="*/ 66 w 128"/>
                <a:gd name="T53" fmla="*/ 192 h 222"/>
                <a:gd name="T54" fmla="*/ 63 w 128"/>
                <a:gd name="T55" fmla="*/ 129 h 222"/>
                <a:gd name="T56" fmla="*/ 68 w 128"/>
                <a:gd name="T57" fmla="*/ 108 h 222"/>
                <a:gd name="T58" fmla="*/ 70 w 128"/>
                <a:gd name="T59" fmla="*/ 111 h 222"/>
                <a:gd name="T60" fmla="*/ 78 w 128"/>
                <a:gd name="T61" fmla="*/ 127 h 222"/>
                <a:gd name="T62" fmla="*/ 106 w 128"/>
                <a:gd name="T63" fmla="*/ 160 h 222"/>
                <a:gd name="T64" fmla="*/ 119 w 128"/>
                <a:gd name="T65" fmla="*/ 167 h 222"/>
                <a:gd name="T66" fmla="*/ 115 w 128"/>
                <a:gd name="T67" fmla="*/ 158 h 222"/>
                <a:gd name="T68" fmla="*/ 100 w 128"/>
                <a:gd name="T69" fmla="*/ 141 h 222"/>
                <a:gd name="T70" fmla="*/ 81 w 128"/>
                <a:gd name="T71" fmla="*/ 114 h 222"/>
                <a:gd name="T72" fmla="*/ 75 w 128"/>
                <a:gd name="T73" fmla="*/ 93 h 222"/>
                <a:gd name="T74" fmla="*/ 76 w 128"/>
                <a:gd name="T75" fmla="*/ 67 h 222"/>
                <a:gd name="T76" fmla="*/ 79 w 128"/>
                <a:gd name="T77" fmla="*/ 56 h 222"/>
                <a:gd name="T78" fmla="*/ 85 w 128"/>
                <a:gd name="T79" fmla="*/ 59 h 222"/>
                <a:gd name="T80" fmla="*/ 97 w 128"/>
                <a:gd name="T81" fmla="*/ 71 h 222"/>
                <a:gd name="T82" fmla="*/ 119 w 128"/>
                <a:gd name="T83" fmla="*/ 92 h 222"/>
                <a:gd name="T84" fmla="*/ 128 w 128"/>
                <a:gd name="T85" fmla="*/ 98 h 222"/>
                <a:gd name="T86" fmla="*/ 121 w 128"/>
                <a:gd name="T87" fmla="*/ 86 h 222"/>
                <a:gd name="T88" fmla="*/ 107 w 128"/>
                <a:gd name="T89" fmla="*/ 71 h 222"/>
                <a:gd name="T90" fmla="*/ 96 w 128"/>
                <a:gd name="T91" fmla="*/ 56 h 222"/>
                <a:gd name="T92" fmla="*/ 90 w 128"/>
                <a:gd name="T93" fmla="*/ 44 h 222"/>
                <a:gd name="T94" fmla="*/ 90 w 128"/>
                <a:gd name="T95" fmla="*/ 22 h 222"/>
                <a:gd name="T96" fmla="*/ 97 w 128"/>
                <a:gd name="T97" fmla="*/ 5 h 222"/>
                <a:gd name="T98" fmla="*/ 94 w 128"/>
                <a:gd name="T99" fmla="*/ 0 h 22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2"/>
                <a:gd name="T152" fmla="*/ 128 w 128"/>
                <a:gd name="T153" fmla="*/ 222 h 22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2">
                  <a:moveTo>
                    <a:pt x="90" y="5"/>
                  </a:moveTo>
                  <a:lnTo>
                    <a:pt x="84" y="13"/>
                  </a:lnTo>
                  <a:lnTo>
                    <a:pt x="78" y="27"/>
                  </a:lnTo>
                  <a:lnTo>
                    <a:pt x="72" y="40"/>
                  </a:lnTo>
                  <a:lnTo>
                    <a:pt x="69" y="47"/>
                  </a:lnTo>
                  <a:lnTo>
                    <a:pt x="62" y="47"/>
                  </a:lnTo>
                  <a:lnTo>
                    <a:pt x="51" y="50"/>
                  </a:lnTo>
                  <a:lnTo>
                    <a:pt x="41" y="55"/>
                  </a:lnTo>
                  <a:lnTo>
                    <a:pt x="31" y="61"/>
                  </a:lnTo>
                  <a:lnTo>
                    <a:pt x="20" y="67"/>
                  </a:lnTo>
                  <a:lnTo>
                    <a:pt x="11" y="71"/>
                  </a:lnTo>
                  <a:lnTo>
                    <a:pt x="4" y="77"/>
                  </a:lnTo>
                  <a:lnTo>
                    <a:pt x="1" y="80"/>
                  </a:lnTo>
                  <a:lnTo>
                    <a:pt x="0" y="84"/>
                  </a:lnTo>
                  <a:lnTo>
                    <a:pt x="0" y="86"/>
                  </a:lnTo>
                  <a:lnTo>
                    <a:pt x="1" y="86"/>
                  </a:lnTo>
                  <a:lnTo>
                    <a:pt x="6" y="84"/>
                  </a:lnTo>
                  <a:lnTo>
                    <a:pt x="10" y="81"/>
                  </a:lnTo>
                  <a:lnTo>
                    <a:pt x="16" y="78"/>
                  </a:lnTo>
                  <a:lnTo>
                    <a:pt x="23" y="74"/>
                  </a:lnTo>
                  <a:lnTo>
                    <a:pt x="32" y="68"/>
                  </a:lnTo>
                  <a:lnTo>
                    <a:pt x="41" y="64"/>
                  </a:lnTo>
                  <a:lnTo>
                    <a:pt x="50" y="61"/>
                  </a:lnTo>
                  <a:lnTo>
                    <a:pt x="57" y="58"/>
                  </a:lnTo>
                  <a:lnTo>
                    <a:pt x="63" y="56"/>
                  </a:lnTo>
                  <a:lnTo>
                    <a:pt x="60" y="67"/>
                  </a:lnTo>
                  <a:lnTo>
                    <a:pt x="57" y="81"/>
                  </a:lnTo>
                  <a:lnTo>
                    <a:pt x="54" y="95"/>
                  </a:lnTo>
                  <a:lnTo>
                    <a:pt x="53" y="104"/>
                  </a:lnTo>
                  <a:lnTo>
                    <a:pt x="48" y="109"/>
                  </a:lnTo>
                  <a:lnTo>
                    <a:pt x="41" y="115"/>
                  </a:lnTo>
                  <a:lnTo>
                    <a:pt x="34" y="124"/>
                  </a:lnTo>
                  <a:lnTo>
                    <a:pt x="26" y="132"/>
                  </a:lnTo>
                  <a:lnTo>
                    <a:pt x="19" y="141"/>
                  </a:lnTo>
                  <a:lnTo>
                    <a:pt x="11" y="146"/>
                  </a:lnTo>
                  <a:lnTo>
                    <a:pt x="7" y="152"/>
                  </a:lnTo>
                  <a:lnTo>
                    <a:pt x="6" y="157"/>
                  </a:lnTo>
                  <a:lnTo>
                    <a:pt x="4" y="161"/>
                  </a:lnTo>
                  <a:lnTo>
                    <a:pt x="4" y="164"/>
                  </a:lnTo>
                  <a:lnTo>
                    <a:pt x="7" y="164"/>
                  </a:lnTo>
                  <a:lnTo>
                    <a:pt x="10" y="160"/>
                  </a:lnTo>
                  <a:lnTo>
                    <a:pt x="19" y="151"/>
                  </a:lnTo>
                  <a:lnTo>
                    <a:pt x="32" y="138"/>
                  </a:lnTo>
                  <a:lnTo>
                    <a:pt x="44" y="127"/>
                  </a:lnTo>
                  <a:lnTo>
                    <a:pt x="53" y="120"/>
                  </a:lnTo>
                  <a:lnTo>
                    <a:pt x="54" y="138"/>
                  </a:lnTo>
                  <a:lnTo>
                    <a:pt x="56" y="167"/>
                  </a:lnTo>
                  <a:lnTo>
                    <a:pt x="59" y="197"/>
                  </a:lnTo>
                  <a:lnTo>
                    <a:pt x="62" y="214"/>
                  </a:lnTo>
                  <a:lnTo>
                    <a:pt x="63" y="220"/>
                  </a:lnTo>
                  <a:lnTo>
                    <a:pt x="65" y="222"/>
                  </a:lnTo>
                  <a:lnTo>
                    <a:pt x="65" y="219"/>
                  </a:lnTo>
                  <a:lnTo>
                    <a:pt x="66" y="211"/>
                  </a:lnTo>
                  <a:lnTo>
                    <a:pt x="66" y="192"/>
                  </a:lnTo>
                  <a:lnTo>
                    <a:pt x="65" y="160"/>
                  </a:lnTo>
                  <a:lnTo>
                    <a:pt x="63" y="129"/>
                  </a:lnTo>
                  <a:lnTo>
                    <a:pt x="66" y="109"/>
                  </a:lnTo>
                  <a:lnTo>
                    <a:pt x="68" y="108"/>
                  </a:lnTo>
                  <a:lnTo>
                    <a:pt x="69" y="108"/>
                  </a:lnTo>
                  <a:lnTo>
                    <a:pt x="70" y="111"/>
                  </a:lnTo>
                  <a:lnTo>
                    <a:pt x="72" y="117"/>
                  </a:lnTo>
                  <a:lnTo>
                    <a:pt x="78" y="127"/>
                  </a:lnTo>
                  <a:lnTo>
                    <a:pt x="91" y="143"/>
                  </a:lnTo>
                  <a:lnTo>
                    <a:pt x="106" y="160"/>
                  </a:lnTo>
                  <a:lnTo>
                    <a:pt x="115" y="167"/>
                  </a:lnTo>
                  <a:lnTo>
                    <a:pt x="119" y="167"/>
                  </a:lnTo>
                  <a:lnTo>
                    <a:pt x="119" y="163"/>
                  </a:lnTo>
                  <a:lnTo>
                    <a:pt x="115" y="158"/>
                  </a:lnTo>
                  <a:lnTo>
                    <a:pt x="109" y="151"/>
                  </a:lnTo>
                  <a:lnTo>
                    <a:pt x="100" y="141"/>
                  </a:lnTo>
                  <a:lnTo>
                    <a:pt x="90" y="127"/>
                  </a:lnTo>
                  <a:lnTo>
                    <a:pt x="81" y="114"/>
                  </a:lnTo>
                  <a:lnTo>
                    <a:pt x="75" y="104"/>
                  </a:lnTo>
                  <a:lnTo>
                    <a:pt x="75" y="93"/>
                  </a:lnTo>
                  <a:lnTo>
                    <a:pt x="75" y="78"/>
                  </a:lnTo>
                  <a:lnTo>
                    <a:pt x="76" y="67"/>
                  </a:lnTo>
                  <a:lnTo>
                    <a:pt x="78" y="59"/>
                  </a:lnTo>
                  <a:lnTo>
                    <a:pt x="79" y="56"/>
                  </a:lnTo>
                  <a:lnTo>
                    <a:pt x="82" y="56"/>
                  </a:lnTo>
                  <a:lnTo>
                    <a:pt x="85" y="59"/>
                  </a:lnTo>
                  <a:lnTo>
                    <a:pt x="88" y="64"/>
                  </a:lnTo>
                  <a:lnTo>
                    <a:pt x="97" y="71"/>
                  </a:lnTo>
                  <a:lnTo>
                    <a:pt x="109" y="81"/>
                  </a:lnTo>
                  <a:lnTo>
                    <a:pt x="119" y="92"/>
                  </a:lnTo>
                  <a:lnTo>
                    <a:pt x="127" y="98"/>
                  </a:lnTo>
                  <a:lnTo>
                    <a:pt x="128" y="98"/>
                  </a:lnTo>
                  <a:lnTo>
                    <a:pt x="125" y="93"/>
                  </a:lnTo>
                  <a:lnTo>
                    <a:pt x="121" y="86"/>
                  </a:lnTo>
                  <a:lnTo>
                    <a:pt x="113" y="78"/>
                  </a:lnTo>
                  <a:lnTo>
                    <a:pt x="107" y="71"/>
                  </a:lnTo>
                  <a:lnTo>
                    <a:pt x="101" y="64"/>
                  </a:lnTo>
                  <a:lnTo>
                    <a:pt x="96" y="56"/>
                  </a:lnTo>
                  <a:lnTo>
                    <a:pt x="93" y="50"/>
                  </a:lnTo>
                  <a:lnTo>
                    <a:pt x="90" y="44"/>
                  </a:lnTo>
                  <a:lnTo>
                    <a:pt x="90" y="34"/>
                  </a:lnTo>
                  <a:lnTo>
                    <a:pt x="90" y="22"/>
                  </a:lnTo>
                  <a:lnTo>
                    <a:pt x="94" y="12"/>
                  </a:lnTo>
                  <a:lnTo>
                    <a:pt x="97" y="5"/>
                  </a:lnTo>
                  <a:lnTo>
                    <a:pt x="97" y="0"/>
                  </a:lnTo>
                  <a:lnTo>
                    <a:pt x="94" y="0"/>
                  </a:lnTo>
                  <a:lnTo>
                    <a:pt x="90" y="5"/>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85" name="Freeform 339"/>
            <p:cNvSpPr>
              <a:spLocks/>
            </p:cNvSpPr>
            <p:nvPr/>
          </p:nvSpPr>
          <p:spPr bwMode="auto">
            <a:xfrm>
              <a:off x="2111" y="1594"/>
              <a:ext cx="255" cy="203"/>
            </a:xfrm>
            <a:custGeom>
              <a:avLst/>
              <a:gdLst>
                <a:gd name="T0" fmla="*/ 6 w 255"/>
                <a:gd name="T1" fmla="*/ 21 h 203"/>
                <a:gd name="T2" fmla="*/ 21 w 255"/>
                <a:gd name="T3" fmla="*/ 34 h 203"/>
                <a:gd name="T4" fmla="*/ 29 w 255"/>
                <a:gd name="T5" fmla="*/ 41 h 203"/>
                <a:gd name="T6" fmla="*/ 50 w 255"/>
                <a:gd name="T7" fmla="*/ 50 h 203"/>
                <a:gd name="T8" fmla="*/ 57 w 255"/>
                <a:gd name="T9" fmla="*/ 74 h 203"/>
                <a:gd name="T10" fmla="*/ 57 w 255"/>
                <a:gd name="T11" fmla="*/ 114 h 203"/>
                <a:gd name="T12" fmla="*/ 63 w 255"/>
                <a:gd name="T13" fmla="*/ 135 h 203"/>
                <a:gd name="T14" fmla="*/ 65 w 255"/>
                <a:gd name="T15" fmla="*/ 129 h 203"/>
                <a:gd name="T16" fmla="*/ 63 w 255"/>
                <a:gd name="T17" fmla="*/ 109 h 203"/>
                <a:gd name="T18" fmla="*/ 68 w 255"/>
                <a:gd name="T19" fmla="*/ 68 h 203"/>
                <a:gd name="T20" fmla="*/ 75 w 255"/>
                <a:gd name="T21" fmla="*/ 59 h 203"/>
                <a:gd name="T22" fmla="*/ 87 w 255"/>
                <a:gd name="T23" fmla="*/ 70 h 203"/>
                <a:gd name="T24" fmla="*/ 100 w 255"/>
                <a:gd name="T25" fmla="*/ 83 h 203"/>
                <a:gd name="T26" fmla="*/ 112 w 255"/>
                <a:gd name="T27" fmla="*/ 93 h 203"/>
                <a:gd name="T28" fmla="*/ 119 w 255"/>
                <a:gd name="T29" fmla="*/ 120 h 203"/>
                <a:gd name="T30" fmla="*/ 131 w 255"/>
                <a:gd name="T31" fmla="*/ 180 h 203"/>
                <a:gd name="T32" fmla="*/ 143 w 255"/>
                <a:gd name="T33" fmla="*/ 203 h 203"/>
                <a:gd name="T34" fmla="*/ 143 w 255"/>
                <a:gd name="T35" fmla="*/ 192 h 203"/>
                <a:gd name="T36" fmla="*/ 137 w 255"/>
                <a:gd name="T37" fmla="*/ 167 h 203"/>
                <a:gd name="T38" fmla="*/ 128 w 255"/>
                <a:gd name="T39" fmla="*/ 120 h 203"/>
                <a:gd name="T40" fmla="*/ 140 w 255"/>
                <a:gd name="T41" fmla="*/ 109 h 203"/>
                <a:gd name="T42" fmla="*/ 176 w 255"/>
                <a:gd name="T43" fmla="*/ 130 h 203"/>
                <a:gd name="T44" fmla="*/ 215 w 255"/>
                <a:gd name="T45" fmla="*/ 152 h 203"/>
                <a:gd name="T46" fmla="*/ 245 w 255"/>
                <a:gd name="T47" fmla="*/ 169 h 203"/>
                <a:gd name="T48" fmla="*/ 254 w 255"/>
                <a:gd name="T49" fmla="*/ 176 h 203"/>
                <a:gd name="T50" fmla="*/ 252 w 255"/>
                <a:gd name="T51" fmla="*/ 170 h 203"/>
                <a:gd name="T52" fmla="*/ 238 w 255"/>
                <a:gd name="T53" fmla="*/ 158 h 203"/>
                <a:gd name="T54" fmla="*/ 208 w 255"/>
                <a:gd name="T55" fmla="*/ 139 h 203"/>
                <a:gd name="T56" fmla="*/ 173 w 255"/>
                <a:gd name="T57" fmla="*/ 117 h 203"/>
                <a:gd name="T58" fmla="*/ 143 w 255"/>
                <a:gd name="T59" fmla="*/ 99 h 203"/>
                <a:gd name="T60" fmla="*/ 130 w 255"/>
                <a:gd name="T61" fmla="*/ 93 h 203"/>
                <a:gd name="T62" fmla="*/ 137 w 255"/>
                <a:gd name="T63" fmla="*/ 92 h 203"/>
                <a:gd name="T64" fmla="*/ 156 w 255"/>
                <a:gd name="T65" fmla="*/ 86 h 203"/>
                <a:gd name="T66" fmla="*/ 183 w 255"/>
                <a:gd name="T67" fmla="*/ 81 h 203"/>
                <a:gd name="T68" fmla="*/ 212 w 255"/>
                <a:gd name="T69" fmla="*/ 78 h 203"/>
                <a:gd name="T70" fmla="*/ 239 w 255"/>
                <a:gd name="T71" fmla="*/ 81 h 203"/>
                <a:gd name="T72" fmla="*/ 255 w 255"/>
                <a:gd name="T73" fmla="*/ 89 h 203"/>
                <a:gd name="T74" fmla="*/ 251 w 255"/>
                <a:gd name="T75" fmla="*/ 81 h 203"/>
                <a:gd name="T76" fmla="*/ 236 w 255"/>
                <a:gd name="T77" fmla="*/ 75 h 203"/>
                <a:gd name="T78" fmla="*/ 207 w 255"/>
                <a:gd name="T79" fmla="*/ 74 h 203"/>
                <a:gd name="T80" fmla="*/ 170 w 255"/>
                <a:gd name="T81" fmla="*/ 74 h 203"/>
                <a:gd name="T82" fmla="*/ 140 w 255"/>
                <a:gd name="T83" fmla="*/ 75 h 203"/>
                <a:gd name="T84" fmla="*/ 128 w 255"/>
                <a:gd name="T85" fmla="*/ 75 h 203"/>
                <a:gd name="T86" fmla="*/ 115 w 255"/>
                <a:gd name="T87" fmla="*/ 68 h 203"/>
                <a:gd name="T88" fmla="*/ 100 w 255"/>
                <a:gd name="T89" fmla="*/ 56 h 203"/>
                <a:gd name="T90" fmla="*/ 88 w 255"/>
                <a:gd name="T91" fmla="*/ 47 h 203"/>
                <a:gd name="T92" fmla="*/ 93 w 255"/>
                <a:gd name="T93" fmla="*/ 40 h 203"/>
                <a:gd name="T94" fmla="*/ 112 w 255"/>
                <a:gd name="T95" fmla="*/ 28 h 203"/>
                <a:gd name="T96" fmla="*/ 134 w 255"/>
                <a:gd name="T97" fmla="*/ 16 h 203"/>
                <a:gd name="T98" fmla="*/ 152 w 255"/>
                <a:gd name="T99" fmla="*/ 7 h 203"/>
                <a:gd name="T100" fmla="*/ 164 w 255"/>
                <a:gd name="T101" fmla="*/ 5 h 203"/>
                <a:gd name="T102" fmla="*/ 156 w 255"/>
                <a:gd name="T103" fmla="*/ 0 h 203"/>
                <a:gd name="T104" fmla="*/ 139 w 255"/>
                <a:gd name="T105" fmla="*/ 6 h 203"/>
                <a:gd name="T106" fmla="*/ 118 w 255"/>
                <a:gd name="T107" fmla="*/ 15 h 203"/>
                <a:gd name="T108" fmla="*/ 96 w 255"/>
                <a:gd name="T109" fmla="*/ 25 h 203"/>
                <a:gd name="T110" fmla="*/ 78 w 255"/>
                <a:gd name="T111" fmla="*/ 33 h 203"/>
                <a:gd name="T112" fmla="*/ 68 w 255"/>
                <a:gd name="T113" fmla="*/ 39 h 203"/>
                <a:gd name="T114" fmla="*/ 54 w 255"/>
                <a:gd name="T115" fmla="*/ 37 h 203"/>
                <a:gd name="T116" fmla="*/ 41 w 255"/>
                <a:gd name="T117" fmla="*/ 30 h 203"/>
                <a:gd name="T118" fmla="*/ 28 w 255"/>
                <a:gd name="T119" fmla="*/ 24 h 203"/>
                <a:gd name="T120" fmla="*/ 15 w 255"/>
                <a:gd name="T121" fmla="*/ 19 h 203"/>
                <a:gd name="T122" fmla="*/ 3 w 255"/>
                <a:gd name="T123" fmla="*/ 16 h 20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5"/>
                <a:gd name="T187" fmla="*/ 0 h 203"/>
                <a:gd name="T188" fmla="*/ 255 w 255"/>
                <a:gd name="T189" fmla="*/ 203 h 20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5" h="203">
                  <a:moveTo>
                    <a:pt x="0" y="16"/>
                  </a:moveTo>
                  <a:lnTo>
                    <a:pt x="6" y="21"/>
                  </a:lnTo>
                  <a:lnTo>
                    <a:pt x="13" y="28"/>
                  </a:lnTo>
                  <a:lnTo>
                    <a:pt x="21" y="34"/>
                  </a:lnTo>
                  <a:lnTo>
                    <a:pt x="23" y="39"/>
                  </a:lnTo>
                  <a:lnTo>
                    <a:pt x="29" y="41"/>
                  </a:lnTo>
                  <a:lnTo>
                    <a:pt x="40" y="44"/>
                  </a:lnTo>
                  <a:lnTo>
                    <a:pt x="50" y="50"/>
                  </a:lnTo>
                  <a:lnTo>
                    <a:pt x="57" y="55"/>
                  </a:lnTo>
                  <a:lnTo>
                    <a:pt x="57" y="74"/>
                  </a:lnTo>
                  <a:lnTo>
                    <a:pt x="57" y="95"/>
                  </a:lnTo>
                  <a:lnTo>
                    <a:pt x="57" y="114"/>
                  </a:lnTo>
                  <a:lnTo>
                    <a:pt x="60" y="129"/>
                  </a:lnTo>
                  <a:lnTo>
                    <a:pt x="63" y="135"/>
                  </a:lnTo>
                  <a:lnTo>
                    <a:pt x="65" y="135"/>
                  </a:lnTo>
                  <a:lnTo>
                    <a:pt x="65" y="129"/>
                  </a:lnTo>
                  <a:lnTo>
                    <a:pt x="63" y="123"/>
                  </a:lnTo>
                  <a:lnTo>
                    <a:pt x="63" y="109"/>
                  </a:lnTo>
                  <a:lnTo>
                    <a:pt x="65" y="89"/>
                  </a:lnTo>
                  <a:lnTo>
                    <a:pt x="68" y="68"/>
                  </a:lnTo>
                  <a:lnTo>
                    <a:pt x="71" y="56"/>
                  </a:lnTo>
                  <a:lnTo>
                    <a:pt x="75" y="59"/>
                  </a:lnTo>
                  <a:lnTo>
                    <a:pt x="80" y="64"/>
                  </a:lnTo>
                  <a:lnTo>
                    <a:pt x="87" y="70"/>
                  </a:lnTo>
                  <a:lnTo>
                    <a:pt x="94" y="77"/>
                  </a:lnTo>
                  <a:lnTo>
                    <a:pt x="100" y="83"/>
                  </a:lnTo>
                  <a:lnTo>
                    <a:pt x="108" y="89"/>
                  </a:lnTo>
                  <a:lnTo>
                    <a:pt x="112" y="93"/>
                  </a:lnTo>
                  <a:lnTo>
                    <a:pt x="117" y="96"/>
                  </a:lnTo>
                  <a:lnTo>
                    <a:pt x="119" y="120"/>
                  </a:lnTo>
                  <a:lnTo>
                    <a:pt x="124" y="151"/>
                  </a:lnTo>
                  <a:lnTo>
                    <a:pt x="131" y="180"/>
                  </a:lnTo>
                  <a:lnTo>
                    <a:pt x="139" y="198"/>
                  </a:lnTo>
                  <a:lnTo>
                    <a:pt x="143" y="203"/>
                  </a:lnTo>
                  <a:lnTo>
                    <a:pt x="145" y="200"/>
                  </a:lnTo>
                  <a:lnTo>
                    <a:pt x="143" y="192"/>
                  </a:lnTo>
                  <a:lnTo>
                    <a:pt x="140" y="183"/>
                  </a:lnTo>
                  <a:lnTo>
                    <a:pt x="137" y="167"/>
                  </a:lnTo>
                  <a:lnTo>
                    <a:pt x="133" y="143"/>
                  </a:lnTo>
                  <a:lnTo>
                    <a:pt x="128" y="120"/>
                  </a:lnTo>
                  <a:lnTo>
                    <a:pt x="128" y="104"/>
                  </a:lnTo>
                  <a:lnTo>
                    <a:pt x="140" y="109"/>
                  </a:lnTo>
                  <a:lnTo>
                    <a:pt x="156" y="120"/>
                  </a:lnTo>
                  <a:lnTo>
                    <a:pt x="176" y="130"/>
                  </a:lnTo>
                  <a:lnTo>
                    <a:pt x="196" y="141"/>
                  </a:lnTo>
                  <a:lnTo>
                    <a:pt x="215" y="152"/>
                  </a:lnTo>
                  <a:lnTo>
                    <a:pt x="232" y="161"/>
                  </a:lnTo>
                  <a:lnTo>
                    <a:pt x="245" y="169"/>
                  </a:lnTo>
                  <a:lnTo>
                    <a:pt x="251" y="173"/>
                  </a:lnTo>
                  <a:lnTo>
                    <a:pt x="254" y="176"/>
                  </a:lnTo>
                  <a:lnTo>
                    <a:pt x="255" y="174"/>
                  </a:lnTo>
                  <a:lnTo>
                    <a:pt x="252" y="170"/>
                  </a:lnTo>
                  <a:lnTo>
                    <a:pt x="245" y="164"/>
                  </a:lnTo>
                  <a:lnTo>
                    <a:pt x="238" y="158"/>
                  </a:lnTo>
                  <a:lnTo>
                    <a:pt x="224" y="149"/>
                  </a:lnTo>
                  <a:lnTo>
                    <a:pt x="208" y="139"/>
                  </a:lnTo>
                  <a:lnTo>
                    <a:pt x="190" y="127"/>
                  </a:lnTo>
                  <a:lnTo>
                    <a:pt x="173" y="117"/>
                  </a:lnTo>
                  <a:lnTo>
                    <a:pt x="156" y="107"/>
                  </a:lnTo>
                  <a:lnTo>
                    <a:pt x="143" y="99"/>
                  </a:lnTo>
                  <a:lnTo>
                    <a:pt x="136" y="95"/>
                  </a:lnTo>
                  <a:lnTo>
                    <a:pt x="130" y="93"/>
                  </a:lnTo>
                  <a:lnTo>
                    <a:pt x="131" y="92"/>
                  </a:lnTo>
                  <a:lnTo>
                    <a:pt x="137" y="92"/>
                  </a:lnTo>
                  <a:lnTo>
                    <a:pt x="148" y="89"/>
                  </a:lnTo>
                  <a:lnTo>
                    <a:pt x="156" y="86"/>
                  </a:lnTo>
                  <a:lnTo>
                    <a:pt x="168" y="83"/>
                  </a:lnTo>
                  <a:lnTo>
                    <a:pt x="183" y="81"/>
                  </a:lnTo>
                  <a:lnTo>
                    <a:pt x="198" y="80"/>
                  </a:lnTo>
                  <a:lnTo>
                    <a:pt x="212" y="78"/>
                  </a:lnTo>
                  <a:lnTo>
                    <a:pt x="227" y="80"/>
                  </a:lnTo>
                  <a:lnTo>
                    <a:pt x="239" y="81"/>
                  </a:lnTo>
                  <a:lnTo>
                    <a:pt x="248" y="84"/>
                  </a:lnTo>
                  <a:lnTo>
                    <a:pt x="255" y="89"/>
                  </a:lnTo>
                  <a:lnTo>
                    <a:pt x="255" y="86"/>
                  </a:lnTo>
                  <a:lnTo>
                    <a:pt x="251" y="81"/>
                  </a:lnTo>
                  <a:lnTo>
                    <a:pt x="243" y="77"/>
                  </a:lnTo>
                  <a:lnTo>
                    <a:pt x="236" y="75"/>
                  </a:lnTo>
                  <a:lnTo>
                    <a:pt x="223" y="74"/>
                  </a:lnTo>
                  <a:lnTo>
                    <a:pt x="207" y="74"/>
                  </a:lnTo>
                  <a:lnTo>
                    <a:pt x="189" y="74"/>
                  </a:lnTo>
                  <a:lnTo>
                    <a:pt x="170" y="74"/>
                  </a:lnTo>
                  <a:lnTo>
                    <a:pt x="153" y="75"/>
                  </a:lnTo>
                  <a:lnTo>
                    <a:pt x="140" y="75"/>
                  </a:lnTo>
                  <a:lnTo>
                    <a:pt x="133" y="77"/>
                  </a:lnTo>
                  <a:lnTo>
                    <a:pt x="128" y="75"/>
                  </a:lnTo>
                  <a:lnTo>
                    <a:pt x="121" y="73"/>
                  </a:lnTo>
                  <a:lnTo>
                    <a:pt x="115" y="68"/>
                  </a:lnTo>
                  <a:lnTo>
                    <a:pt x="108" y="62"/>
                  </a:lnTo>
                  <a:lnTo>
                    <a:pt x="100" y="56"/>
                  </a:lnTo>
                  <a:lnTo>
                    <a:pt x="93" y="50"/>
                  </a:lnTo>
                  <a:lnTo>
                    <a:pt x="88" y="47"/>
                  </a:lnTo>
                  <a:lnTo>
                    <a:pt x="85" y="44"/>
                  </a:lnTo>
                  <a:lnTo>
                    <a:pt x="93" y="40"/>
                  </a:lnTo>
                  <a:lnTo>
                    <a:pt x="102" y="34"/>
                  </a:lnTo>
                  <a:lnTo>
                    <a:pt x="112" y="28"/>
                  </a:lnTo>
                  <a:lnTo>
                    <a:pt x="124" y="22"/>
                  </a:lnTo>
                  <a:lnTo>
                    <a:pt x="134" y="16"/>
                  </a:lnTo>
                  <a:lnTo>
                    <a:pt x="143" y="10"/>
                  </a:lnTo>
                  <a:lnTo>
                    <a:pt x="152" y="7"/>
                  </a:lnTo>
                  <a:lnTo>
                    <a:pt x="158" y="6"/>
                  </a:lnTo>
                  <a:lnTo>
                    <a:pt x="164" y="5"/>
                  </a:lnTo>
                  <a:lnTo>
                    <a:pt x="164" y="2"/>
                  </a:lnTo>
                  <a:lnTo>
                    <a:pt x="156" y="0"/>
                  </a:lnTo>
                  <a:lnTo>
                    <a:pt x="146" y="3"/>
                  </a:lnTo>
                  <a:lnTo>
                    <a:pt x="139" y="6"/>
                  </a:lnTo>
                  <a:lnTo>
                    <a:pt x="130" y="10"/>
                  </a:lnTo>
                  <a:lnTo>
                    <a:pt x="118" y="15"/>
                  </a:lnTo>
                  <a:lnTo>
                    <a:pt x="108" y="19"/>
                  </a:lnTo>
                  <a:lnTo>
                    <a:pt x="96" y="25"/>
                  </a:lnTo>
                  <a:lnTo>
                    <a:pt x="87" y="30"/>
                  </a:lnTo>
                  <a:lnTo>
                    <a:pt x="78" y="33"/>
                  </a:lnTo>
                  <a:lnTo>
                    <a:pt x="74" y="36"/>
                  </a:lnTo>
                  <a:lnTo>
                    <a:pt x="68" y="39"/>
                  </a:lnTo>
                  <a:lnTo>
                    <a:pt x="62" y="39"/>
                  </a:lnTo>
                  <a:lnTo>
                    <a:pt x="54" y="37"/>
                  </a:lnTo>
                  <a:lnTo>
                    <a:pt x="47" y="33"/>
                  </a:lnTo>
                  <a:lnTo>
                    <a:pt x="41" y="30"/>
                  </a:lnTo>
                  <a:lnTo>
                    <a:pt x="35" y="27"/>
                  </a:lnTo>
                  <a:lnTo>
                    <a:pt x="28" y="24"/>
                  </a:lnTo>
                  <a:lnTo>
                    <a:pt x="21" y="22"/>
                  </a:lnTo>
                  <a:lnTo>
                    <a:pt x="15" y="19"/>
                  </a:lnTo>
                  <a:lnTo>
                    <a:pt x="7" y="18"/>
                  </a:lnTo>
                  <a:lnTo>
                    <a:pt x="3" y="16"/>
                  </a:lnTo>
                  <a:lnTo>
                    <a:pt x="0" y="16"/>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86" name="Freeform 340"/>
            <p:cNvSpPr>
              <a:spLocks/>
            </p:cNvSpPr>
            <p:nvPr/>
          </p:nvSpPr>
          <p:spPr bwMode="auto">
            <a:xfrm>
              <a:off x="1227" y="1904"/>
              <a:ext cx="166" cy="172"/>
            </a:xfrm>
            <a:custGeom>
              <a:avLst/>
              <a:gdLst>
                <a:gd name="T0" fmla="*/ 17 w 166"/>
                <a:gd name="T1" fmla="*/ 51 h 172"/>
                <a:gd name="T2" fmla="*/ 25 w 166"/>
                <a:gd name="T3" fmla="*/ 85 h 172"/>
                <a:gd name="T4" fmla="*/ 39 w 166"/>
                <a:gd name="T5" fmla="*/ 82 h 172"/>
                <a:gd name="T6" fmla="*/ 54 w 166"/>
                <a:gd name="T7" fmla="*/ 92 h 172"/>
                <a:gd name="T8" fmla="*/ 59 w 166"/>
                <a:gd name="T9" fmla="*/ 102 h 172"/>
                <a:gd name="T10" fmla="*/ 44 w 166"/>
                <a:gd name="T11" fmla="*/ 100 h 172"/>
                <a:gd name="T12" fmla="*/ 35 w 166"/>
                <a:gd name="T13" fmla="*/ 95 h 172"/>
                <a:gd name="T14" fmla="*/ 22 w 166"/>
                <a:gd name="T15" fmla="*/ 88 h 172"/>
                <a:gd name="T16" fmla="*/ 2 w 166"/>
                <a:gd name="T17" fmla="*/ 98 h 172"/>
                <a:gd name="T18" fmla="*/ 0 w 166"/>
                <a:gd name="T19" fmla="*/ 119 h 172"/>
                <a:gd name="T20" fmla="*/ 5 w 166"/>
                <a:gd name="T21" fmla="*/ 129 h 172"/>
                <a:gd name="T22" fmla="*/ 33 w 166"/>
                <a:gd name="T23" fmla="*/ 134 h 172"/>
                <a:gd name="T24" fmla="*/ 48 w 166"/>
                <a:gd name="T25" fmla="*/ 125 h 172"/>
                <a:gd name="T26" fmla="*/ 48 w 166"/>
                <a:gd name="T27" fmla="*/ 135 h 172"/>
                <a:gd name="T28" fmla="*/ 39 w 166"/>
                <a:gd name="T29" fmla="*/ 168 h 172"/>
                <a:gd name="T30" fmla="*/ 67 w 166"/>
                <a:gd name="T31" fmla="*/ 169 h 172"/>
                <a:gd name="T32" fmla="*/ 78 w 166"/>
                <a:gd name="T33" fmla="*/ 147 h 172"/>
                <a:gd name="T34" fmla="*/ 70 w 166"/>
                <a:gd name="T35" fmla="*/ 128 h 172"/>
                <a:gd name="T36" fmla="*/ 75 w 166"/>
                <a:gd name="T37" fmla="*/ 122 h 172"/>
                <a:gd name="T38" fmla="*/ 81 w 166"/>
                <a:gd name="T39" fmla="*/ 131 h 172"/>
                <a:gd name="T40" fmla="*/ 90 w 166"/>
                <a:gd name="T41" fmla="*/ 147 h 172"/>
                <a:gd name="T42" fmla="*/ 113 w 166"/>
                <a:gd name="T43" fmla="*/ 147 h 172"/>
                <a:gd name="T44" fmla="*/ 134 w 166"/>
                <a:gd name="T45" fmla="*/ 153 h 172"/>
                <a:gd name="T46" fmla="*/ 153 w 166"/>
                <a:gd name="T47" fmla="*/ 141 h 172"/>
                <a:gd name="T48" fmla="*/ 157 w 166"/>
                <a:gd name="T49" fmla="*/ 128 h 172"/>
                <a:gd name="T50" fmla="*/ 153 w 166"/>
                <a:gd name="T51" fmla="*/ 122 h 172"/>
                <a:gd name="T52" fmla="*/ 131 w 166"/>
                <a:gd name="T53" fmla="*/ 110 h 172"/>
                <a:gd name="T54" fmla="*/ 115 w 166"/>
                <a:gd name="T55" fmla="*/ 105 h 172"/>
                <a:gd name="T56" fmla="*/ 122 w 166"/>
                <a:gd name="T57" fmla="*/ 91 h 172"/>
                <a:gd name="T58" fmla="*/ 144 w 166"/>
                <a:gd name="T59" fmla="*/ 83 h 172"/>
                <a:gd name="T60" fmla="*/ 163 w 166"/>
                <a:gd name="T61" fmla="*/ 71 h 172"/>
                <a:gd name="T62" fmla="*/ 165 w 166"/>
                <a:gd name="T63" fmla="*/ 51 h 172"/>
                <a:gd name="T64" fmla="*/ 146 w 166"/>
                <a:gd name="T65" fmla="*/ 39 h 172"/>
                <a:gd name="T66" fmla="*/ 124 w 166"/>
                <a:gd name="T67" fmla="*/ 48 h 172"/>
                <a:gd name="T68" fmla="*/ 124 w 166"/>
                <a:gd name="T69" fmla="*/ 63 h 172"/>
                <a:gd name="T70" fmla="*/ 106 w 166"/>
                <a:gd name="T71" fmla="*/ 77 h 172"/>
                <a:gd name="T72" fmla="*/ 98 w 166"/>
                <a:gd name="T73" fmla="*/ 76 h 172"/>
                <a:gd name="T74" fmla="*/ 95 w 166"/>
                <a:gd name="T75" fmla="*/ 67 h 172"/>
                <a:gd name="T76" fmla="*/ 101 w 166"/>
                <a:gd name="T77" fmla="*/ 48 h 172"/>
                <a:gd name="T78" fmla="*/ 118 w 166"/>
                <a:gd name="T79" fmla="*/ 27 h 172"/>
                <a:gd name="T80" fmla="*/ 106 w 166"/>
                <a:gd name="T81" fmla="*/ 5 h 172"/>
                <a:gd name="T82" fmla="*/ 85 w 166"/>
                <a:gd name="T83" fmla="*/ 2 h 172"/>
                <a:gd name="T84" fmla="*/ 70 w 166"/>
                <a:gd name="T85" fmla="*/ 12 h 172"/>
                <a:gd name="T86" fmla="*/ 64 w 166"/>
                <a:gd name="T87" fmla="*/ 23 h 172"/>
                <a:gd name="T88" fmla="*/ 72 w 166"/>
                <a:gd name="T89" fmla="*/ 39 h 172"/>
                <a:gd name="T90" fmla="*/ 81 w 166"/>
                <a:gd name="T91" fmla="*/ 52 h 172"/>
                <a:gd name="T92" fmla="*/ 79 w 166"/>
                <a:gd name="T93" fmla="*/ 68 h 172"/>
                <a:gd name="T94" fmla="*/ 70 w 166"/>
                <a:gd name="T95" fmla="*/ 71 h 172"/>
                <a:gd name="T96" fmla="*/ 59 w 166"/>
                <a:gd name="T97" fmla="*/ 54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6"/>
                <a:gd name="T148" fmla="*/ 0 h 172"/>
                <a:gd name="T149" fmla="*/ 166 w 166"/>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6" h="172">
                  <a:moveTo>
                    <a:pt x="39" y="39"/>
                  </a:moveTo>
                  <a:lnTo>
                    <a:pt x="28" y="42"/>
                  </a:lnTo>
                  <a:lnTo>
                    <a:pt x="17" y="51"/>
                  </a:lnTo>
                  <a:lnTo>
                    <a:pt x="13" y="64"/>
                  </a:lnTo>
                  <a:lnTo>
                    <a:pt x="20" y="82"/>
                  </a:lnTo>
                  <a:lnTo>
                    <a:pt x="25" y="85"/>
                  </a:lnTo>
                  <a:lnTo>
                    <a:pt x="31" y="85"/>
                  </a:lnTo>
                  <a:lnTo>
                    <a:pt x="36" y="83"/>
                  </a:lnTo>
                  <a:lnTo>
                    <a:pt x="39" y="82"/>
                  </a:lnTo>
                  <a:lnTo>
                    <a:pt x="45" y="85"/>
                  </a:lnTo>
                  <a:lnTo>
                    <a:pt x="50" y="89"/>
                  </a:lnTo>
                  <a:lnTo>
                    <a:pt x="54" y="92"/>
                  </a:lnTo>
                  <a:lnTo>
                    <a:pt x="57" y="97"/>
                  </a:lnTo>
                  <a:lnTo>
                    <a:pt x="59" y="101"/>
                  </a:lnTo>
                  <a:lnTo>
                    <a:pt x="59" y="102"/>
                  </a:lnTo>
                  <a:lnTo>
                    <a:pt x="56" y="102"/>
                  </a:lnTo>
                  <a:lnTo>
                    <a:pt x="50" y="101"/>
                  </a:lnTo>
                  <a:lnTo>
                    <a:pt x="44" y="100"/>
                  </a:lnTo>
                  <a:lnTo>
                    <a:pt x="39" y="98"/>
                  </a:lnTo>
                  <a:lnTo>
                    <a:pt x="36" y="98"/>
                  </a:lnTo>
                  <a:lnTo>
                    <a:pt x="35" y="95"/>
                  </a:lnTo>
                  <a:lnTo>
                    <a:pt x="33" y="92"/>
                  </a:lnTo>
                  <a:lnTo>
                    <a:pt x="29" y="89"/>
                  </a:lnTo>
                  <a:lnTo>
                    <a:pt x="22" y="88"/>
                  </a:lnTo>
                  <a:lnTo>
                    <a:pt x="14" y="89"/>
                  </a:lnTo>
                  <a:lnTo>
                    <a:pt x="7" y="92"/>
                  </a:lnTo>
                  <a:lnTo>
                    <a:pt x="2" y="98"/>
                  </a:lnTo>
                  <a:lnTo>
                    <a:pt x="0" y="105"/>
                  </a:lnTo>
                  <a:lnTo>
                    <a:pt x="0" y="114"/>
                  </a:lnTo>
                  <a:lnTo>
                    <a:pt x="0" y="119"/>
                  </a:lnTo>
                  <a:lnTo>
                    <a:pt x="1" y="123"/>
                  </a:lnTo>
                  <a:lnTo>
                    <a:pt x="4" y="126"/>
                  </a:lnTo>
                  <a:lnTo>
                    <a:pt x="5" y="129"/>
                  </a:lnTo>
                  <a:lnTo>
                    <a:pt x="14" y="134"/>
                  </a:lnTo>
                  <a:lnTo>
                    <a:pt x="25" y="135"/>
                  </a:lnTo>
                  <a:lnTo>
                    <a:pt x="33" y="134"/>
                  </a:lnTo>
                  <a:lnTo>
                    <a:pt x="39" y="129"/>
                  </a:lnTo>
                  <a:lnTo>
                    <a:pt x="44" y="125"/>
                  </a:lnTo>
                  <a:lnTo>
                    <a:pt x="48" y="125"/>
                  </a:lnTo>
                  <a:lnTo>
                    <a:pt x="53" y="126"/>
                  </a:lnTo>
                  <a:lnTo>
                    <a:pt x="57" y="128"/>
                  </a:lnTo>
                  <a:lnTo>
                    <a:pt x="48" y="135"/>
                  </a:lnTo>
                  <a:lnTo>
                    <a:pt x="41" y="147"/>
                  </a:lnTo>
                  <a:lnTo>
                    <a:pt x="36" y="159"/>
                  </a:lnTo>
                  <a:lnTo>
                    <a:pt x="39" y="168"/>
                  </a:lnTo>
                  <a:lnTo>
                    <a:pt x="48" y="172"/>
                  </a:lnTo>
                  <a:lnTo>
                    <a:pt x="57" y="172"/>
                  </a:lnTo>
                  <a:lnTo>
                    <a:pt x="67" y="169"/>
                  </a:lnTo>
                  <a:lnTo>
                    <a:pt x="73" y="163"/>
                  </a:lnTo>
                  <a:lnTo>
                    <a:pt x="78" y="156"/>
                  </a:lnTo>
                  <a:lnTo>
                    <a:pt x="78" y="147"/>
                  </a:lnTo>
                  <a:lnTo>
                    <a:pt x="76" y="138"/>
                  </a:lnTo>
                  <a:lnTo>
                    <a:pt x="73" y="132"/>
                  </a:lnTo>
                  <a:lnTo>
                    <a:pt x="70" y="128"/>
                  </a:lnTo>
                  <a:lnTo>
                    <a:pt x="70" y="125"/>
                  </a:lnTo>
                  <a:lnTo>
                    <a:pt x="72" y="123"/>
                  </a:lnTo>
                  <a:lnTo>
                    <a:pt x="75" y="122"/>
                  </a:lnTo>
                  <a:lnTo>
                    <a:pt x="78" y="122"/>
                  </a:lnTo>
                  <a:lnTo>
                    <a:pt x="79" y="126"/>
                  </a:lnTo>
                  <a:lnTo>
                    <a:pt x="81" y="131"/>
                  </a:lnTo>
                  <a:lnTo>
                    <a:pt x="82" y="135"/>
                  </a:lnTo>
                  <a:lnTo>
                    <a:pt x="84" y="141"/>
                  </a:lnTo>
                  <a:lnTo>
                    <a:pt x="90" y="147"/>
                  </a:lnTo>
                  <a:lnTo>
                    <a:pt x="97" y="148"/>
                  </a:lnTo>
                  <a:lnTo>
                    <a:pt x="109" y="142"/>
                  </a:lnTo>
                  <a:lnTo>
                    <a:pt x="113" y="147"/>
                  </a:lnTo>
                  <a:lnTo>
                    <a:pt x="119" y="150"/>
                  </a:lnTo>
                  <a:lnTo>
                    <a:pt x="126" y="153"/>
                  </a:lnTo>
                  <a:lnTo>
                    <a:pt x="134" y="153"/>
                  </a:lnTo>
                  <a:lnTo>
                    <a:pt x="140" y="151"/>
                  </a:lnTo>
                  <a:lnTo>
                    <a:pt x="147" y="147"/>
                  </a:lnTo>
                  <a:lnTo>
                    <a:pt x="153" y="141"/>
                  </a:lnTo>
                  <a:lnTo>
                    <a:pt x="157" y="131"/>
                  </a:lnTo>
                  <a:lnTo>
                    <a:pt x="157" y="129"/>
                  </a:lnTo>
                  <a:lnTo>
                    <a:pt x="157" y="128"/>
                  </a:lnTo>
                  <a:lnTo>
                    <a:pt x="156" y="128"/>
                  </a:lnTo>
                  <a:lnTo>
                    <a:pt x="156" y="126"/>
                  </a:lnTo>
                  <a:lnTo>
                    <a:pt x="153" y="122"/>
                  </a:lnTo>
                  <a:lnTo>
                    <a:pt x="149" y="114"/>
                  </a:lnTo>
                  <a:lnTo>
                    <a:pt x="141" y="110"/>
                  </a:lnTo>
                  <a:lnTo>
                    <a:pt x="131" y="110"/>
                  </a:lnTo>
                  <a:lnTo>
                    <a:pt x="125" y="111"/>
                  </a:lnTo>
                  <a:lnTo>
                    <a:pt x="119" y="110"/>
                  </a:lnTo>
                  <a:lnTo>
                    <a:pt x="115" y="105"/>
                  </a:lnTo>
                  <a:lnTo>
                    <a:pt x="112" y="102"/>
                  </a:lnTo>
                  <a:lnTo>
                    <a:pt x="118" y="97"/>
                  </a:lnTo>
                  <a:lnTo>
                    <a:pt x="122" y="91"/>
                  </a:lnTo>
                  <a:lnTo>
                    <a:pt x="128" y="86"/>
                  </a:lnTo>
                  <a:lnTo>
                    <a:pt x="132" y="82"/>
                  </a:lnTo>
                  <a:lnTo>
                    <a:pt x="144" y="83"/>
                  </a:lnTo>
                  <a:lnTo>
                    <a:pt x="153" y="80"/>
                  </a:lnTo>
                  <a:lnTo>
                    <a:pt x="159" y="77"/>
                  </a:lnTo>
                  <a:lnTo>
                    <a:pt x="163" y="71"/>
                  </a:lnTo>
                  <a:lnTo>
                    <a:pt x="166" y="64"/>
                  </a:lnTo>
                  <a:lnTo>
                    <a:pt x="166" y="58"/>
                  </a:lnTo>
                  <a:lnTo>
                    <a:pt x="165" y="51"/>
                  </a:lnTo>
                  <a:lnTo>
                    <a:pt x="160" y="45"/>
                  </a:lnTo>
                  <a:lnTo>
                    <a:pt x="155" y="40"/>
                  </a:lnTo>
                  <a:lnTo>
                    <a:pt x="146" y="39"/>
                  </a:lnTo>
                  <a:lnTo>
                    <a:pt x="135" y="40"/>
                  </a:lnTo>
                  <a:lnTo>
                    <a:pt x="128" y="43"/>
                  </a:lnTo>
                  <a:lnTo>
                    <a:pt x="124" y="48"/>
                  </a:lnTo>
                  <a:lnTo>
                    <a:pt x="124" y="52"/>
                  </a:lnTo>
                  <a:lnTo>
                    <a:pt x="124" y="58"/>
                  </a:lnTo>
                  <a:lnTo>
                    <a:pt x="124" y="63"/>
                  </a:lnTo>
                  <a:lnTo>
                    <a:pt x="118" y="68"/>
                  </a:lnTo>
                  <a:lnTo>
                    <a:pt x="112" y="73"/>
                  </a:lnTo>
                  <a:lnTo>
                    <a:pt x="106" y="77"/>
                  </a:lnTo>
                  <a:lnTo>
                    <a:pt x="103" y="80"/>
                  </a:lnTo>
                  <a:lnTo>
                    <a:pt x="100" y="79"/>
                  </a:lnTo>
                  <a:lnTo>
                    <a:pt x="98" y="76"/>
                  </a:lnTo>
                  <a:lnTo>
                    <a:pt x="95" y="74"/>
                  </a:lnTo>
                  <a:lnTo>
                    <a:pt x="93" y="73"/>
                  </a:lnTo>
                  <a:lnTo>
                    <a:pt x="95" y="67"/>
                  </a:lnTo>
                  <a:lnTo>
                    <a:pt x="98" y="60"/>
                  </a:lnTo>
                  <a:lnTo>
                    <a:pt x="100" y="52"/>
                  </a:lnTo>
                  <a:lnTo>
                    <a:pt x="101" y="48"/>
                  </a:lnTo>
                  <a:lnTo>
                    <a:pt x="109" y="42"/>
                  </a:lnTo>
                  <a:lnTo>
                    <a:pt x="115" y="34"/>
                  </a:lnTo>
                  <a:lnTo>
                    <a:pt x="118" y="27"/>
                  </a:lnTo>
                  <a:lnTo>
                    <a:pt x="118" y="18"/>
                  </a:lnTo>
                  <a:lnTo>
                    <a:pt x="113" y="11"/>
                  </a:lnTo>
                  <a:lnTo>
                    <a:pt x="106" y="5"/>
                  </a:lnTo>
                  <a:lnTo>
                    <a:pt x="98" y="0"/>
                  </a:lnTo>
                  <a:lnTo>
                    <a:pt x="90" y="0"/>
                  </a:lnTo>
                  <a:lnTo>
                    <a:pt x="85" y="2"/>
                  </a:lnTo>
                  <a:lnTo>
                    <a:pt x="81" y="5"/>
                  </a:lnTo>
                  <a:lnTo>
                    <a:pt x="75" y="8"/>
                  </a:lnTo>
                  <a:lnTo>
                    <a:pt x="70" y="12"/>
                  </a:lnTo>
                  <a:lnTo>
                    <a:pt x="67" y="15"/>
                  </a:lnTo>
                  <a:lnTo>
                    <a:pt x="66" y="18"/>
                  </a:lnTo>
                  <a:lnTo>
                    <a:pt x="64" y="23"/>
                  </a:lnTo>
                  <a:lnTo>
                    <a:pt x="64" y="26"/>
                  </a:lnTo>
                  <a:lnTo>
                    <a:pt x="67" y="33"/>
                  </a:lnTo>
                  <a:lnTo>
                    <a:pt x="72" y="39"/>
                  </a:lnTo>
                  <a:lnTo>
                    <a:pt x="76" y="43"/>
                  </a:lnTo>
                  <a:lnTo>
                    <a:pt x="81" y="45"/>
                  </a:lnTo>
                  <a:lnTo>
                    <a:pt x="81" y="52"/>
                  </a:lnTo>
                  <a:lnTo>
                    <a:pt x="81" y="60"/>
                  </a:lnTo>
                  <a:lnTo>
                    <a:pt x="79" y="66"/>
                  </a:lnTo>
                  <a:lnTo>
                    <a:pt x="79" y="68"/>
                  </a:lnTo>
                  <a:lnTo>
                    <a:pt x="76" y="68"/>
                  </a:lnTo>
                  <a:lnTo>
                    <a:pt x="72" y="70"/>
                  </a:lnTo>
                  <a:lnTo>
                    <a:pt x="70" y="71"/>
                  </a:lnTo>
                  <a:lnTo>
                    <a:pt x="69" y="71"/>
                  </a:lnTo>
                  <a:lnTo>
                    <a:pt x="63" y="64"/>
                  </a:lnTo>
                  <a:lnTo>
                    <a:pt x="59" y="54"/>
                  </a:lnTo>
                  <a:lnTo>
                    <a:pt x="53" y="43"/>
                  </a:lnTo>
                  <a:lnTo>
                    <a:pt x="39" y="39"/>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87" name="Freeform 341"/>
            <p:cNvSpPr>
              <a:spLocks/>
            </p:cNvSpPr>
            <p:nvPr/>
          </p:nvSpPr>
          <p:spPr bwMode="auto">
            <a:xfrm>
              <a:off x="1108" y="2132"/>
              <a:ext cx="173" cy="300"/>
            </a:xfrm>
            <a:custGeom>
              <a:avLst/>
              <a:gdLst>
                <a:gd name="T0" fmla="*/ 172 w 173"/>
                <a:gd name="T1" fmla="*/ 0 h 300"/>
                <a:gd name="T2" fmla="*/ 158 w 173"/>
                <a:gd name="T3" fmla="*/ 19 h 300"/>
                <a:gd name="T4" fmla="*/ 142 w 173"/>
                <a:gd name="T5" fmla="*/ 36 h 300"/>
                <a:gd name="T6" fmla="*/ 124 w 173"/>
                <a:gd name="T7" fmla="*/ 50 h 300"/>
                <a:gd name="T8" fmla="*/ 105 w 173"/>
                <a:gd name="T9" fmla="*/ 61 h 300"/>
                <a:gd name="T10" fmla="*/ 86 w 173"/>
                <a:gd name="T11" fmla="*/ 68 h 300"/>
                <a:gd name="T12" fmla="*/ 67 w 173"/>
                <a:gd name="T13" fmla="*/ 74 h 300"/>
                <a:gd name="T14" fmla="*/ 49 w 173"/>
                <a:gd name="T15" fmla="*/ 75 h 300"/>
                <a:gd name="T16" fmla="*/ 31 w 173"/>
                <a:gd name="T17" fmla="*/ 75 h 300"/>
                <a:gd name="T18" fmla="*/ 33 w 173"/>
                <a:gd name="T19" fmla="*/ 90 h 300"/>
                <a:gd name="T20" fmla="*/ 30 w 173"/>
                <a:gd name="T21" fmla="*/ 108 h 300"/>
                <a:gd name="T22" fmla="*/ 20 w 173"/>
                <a:gd name="T23" fmla="*/ 126 h 300"/>
                <a:gd name="T24" fmla="*/ 0 w 173"/>
                <a:gd name="T25" fmla="*/ 139 h 300"/>
                <a:gd name="T26" fmla="*/ 12 w 173"/>
                <a:gd name="T27" fmla="*/ 158 h 300"/>
                <a:gd name="T28" fmla="*/ 20 w 173"/>
                <a:gd name="T29" fmla="*/ 182 h 300"/>
                <a:gd name="T30" fmla="*/ 20 w 173"/>
                <a:gd name="T31" fmla="*/ 206 h 300"/>
                <a:gd name="T32" fmla="*/ 12 w 173"/>
                <a:gd name="T33" fmla="*/ 226 h 300"/>
                <a:gd name="T34" fmla="*/ 20 w 173"/>
                <a:gd name="T35" fmla="*/ 229 h 300"/>
                <a:gd name="T36" fmla="*/ 28 w 173"/>
                <a:gd name="T37" fmla="*/ 234 h 300"/>
                <a:gd name="T38" fmla="*/ 39 w 173"/>
                <a:gd name="T39" fmla="*/ 238 h 300"/>
                <a:gd name="T40" fmla="*/ 51 w 173"/>
                <a:gd name="T41" fmla="*/ 245 h 300"/>
                <a:gd name="T42" fmla="*/ 61 w 173"/>
                <a:gd name="T43" fmla="*/ 256 h 300"/>
                <a:gd name="T44" fmla="*/ 70 w 173"/>
                <a:gd name="T45" fmla="*/ 268 h 300"/>
                <a:gd name="T46" fmla="*/ 77 w 173"/>
                <a:gd name="T47" fmla="*/ 282 h 300"/>
                <a:gd name="T48" fmla="*/ 83 w 173"/>
                <a:gd name="T49" fmla="*/ 300 h 300"/>
                <a:gd name="T50" fmla="*/ 88 w 173"/>
                <a:gd name="T51" fmla="*/ 290 h 300"/>
                <a:gd name="T52" fmla="*/ 93 w 173"/>
                <a:gd name="T53" fmla="*/ 278 h 300"/>
                <a:gd name="T54" fmla="*/ 101 w 173"/>
                <a:gd name="T55" fmla="*/ 268 h 300"/>
                <a:gd name="T56" fmla="*/ 110 w 173"/>
                <a:gd name="T57" fmla="*/ 257 h 300"/>
                <a:gd name="T58" fmla="*/ 119 w 173"/>
                <a:gd name="T59" fmla="*/ 247 h 300"/>
                <a:gd name="T60" fmla="*/ 130 w 173"/>
                <a:gd name="T61" fmla="*/ 240 h 300"/>
                <a:gd name="T62" fmla="*/ 142 w 173"/>
                <a:gd name="T63" fmla="*/ 235 h 300"/>
                <a:gd name="T64" fmla="*/ 155 w 173"/>
                <a:gd name="T65" fmla="*/ 232 h 300"/>
                <a:gd name="T66" fmla="*/ 150 w 173"/>
                <a:gd name="T67" fmla="*/ 220 h 300"/>
                <a:gd name="T68" fmla="*/ 147 w 173"/>
                <a:gd name="T69" fmla="*/ 203 h 300"/>
                <a:gd name="T70" fmla="*/ 150 w 173"/>
                <a:gd name="T71" fmla="*/ 185 h 300"/>
                <a:gd name="T72" fmla="*/ 161 w 173"/>
                <a:gd name="T73" fmla="*/ 164 h 300"/>
                <a:gd name="T74" fmla="*/ 150 w 173"/>
                <a:gd name="T75" fmla="*/ 132 h 300"/>
                <a:gd name="T76" fmla="*/ 147 w 173"/>
                <a:gd name="T77" fmla="*/ 101 h 300"/>
                <a:gd name="T78" fmla="*/ 148 w 173"/>
                <a:gd name="T79" fmla="*/ 73 h 300"/>
                <a:gd name="T80" fmla="*/ 151 w 173"/>
                <a:gd name="T81" fmla="*/ 52 h 300"/>
                <a:gd name="T82" fmla="*/ 155 w 173"/>
                <a:gd name="T83" fmla="*/ 40 h 300"/>
                <a:gd name="T84" fmla="*/ 161 w 173"/>
                <a:gd name="T85" fmla="*/ 25 h 300"/>
                <a:gd name="T86" fmla="*/ 167 w 173"/>
                <a:gd name="T87" fmla="*/ 15 h 300"/>
                <a:gd name="T88" fmla="*/ 172 w 173"/>
                <a:gd name="T89" fmla="*/ 9 h 300"/>
                <a:gd name="T90" fmla="*/ 173 w 173"/>
                <a:gd name="T91" fmla="*/ 6 h 300"/>
                <a:gd name="T92" fmla="*/ 173 w 173"/>
                <a:gd name="T93" fmla="*/ 5 h 300"/>
                <a:gd name="T94" fmla="*/ 172 w 173"/>
                <a:gd name="T95" fmla="*/ 2 h 300"/>
                <a:gd name="T96" fmla="*/ 172 w 173"/>
                <a:gd name="T97" fmla="*/ 2 h 300"/>
                <a:gd name="T98" fmla="*/ 172 w 173"/>
                <a:gd name="T99" fmla="*/ 0 h 3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0"/>
                <a:gd name="T152" fmla="*/ 173 w 173"/>
                <a:gd name="T153" fmla="*/ 300 h 30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0">
                  <a:moveTo>
                    <a:pt x="172" y="0"/>
                  </a:moveTo>
                  <a:lnTo>
                    <a:pt x="158" y="19"/>
                  </a:lnTo>
                  <a:lnTo>
                    <a:pt x="142" y="36"/>
                  </a:lnTo>
                  <a:lnTo>
                    <a:pt x="124" y="50"/>
                  </a:lnTo>
                  <a:lnTo>
                    <a:pt x="105" y="61"/>
                  </a:lnTo>
                  <a:lnTo>
                    <a:pt x="86" y="68"/>
                  </a:lnTo>
                  <a:lnTo>
                    <a:pt x="67" y="74"/>
                  </a:lnTo>
                  <a:lnTo>
                    <a:pt x="49" y="75"/>
                  </a:lnTo>
                  <a:lnTo>
                    <a:pt x="31" y="75"/>
                  </a:lnTo>
                  <a:lnTo>
                    <a:pt x="33" y="90"/>
                  </a:lnTo>
                  <a:lnTo>
                    <a:pt x="30" y="108"/>
                  </a:lnTo>
                  <a:lnTo>
                    <a:pt x="20" y="126"/>
                  </a:lnTo>
                  <a:lnTo>
                    <a:pt x="0" y="139"/>
                  </a:lnTo>
                  <a:lnTo>
                    <a:pt x="12" y="158"/>
                  </a:lnTo>
                  <a:lnTo>
                    <a:pt x="20" y="182"/>
                  </a:lnTo>
                  <a:lnTo>
                    <a:pt x="20" y="206"/>
                  </a:lnTo>
                  <a:lnTo>
                    <a:pt x="12" y="226"/>
                  </a:lnTo>
                  <a:lnTo>
                    <a:pt x="20" y="229"/>
                  </a:lnTo>
                  <a:lnTo>
                    <a:pt x="28" y="234"/>
                  </a:lnTo>
                  <a:lnTo>
                    <a:pt x="39" y="238"/>
                  </a:lnTo>
                  <a:lnTo>
                    <a:pt x="51" y="245"/>
                  </a:lnTo>
                  <a:lnTo>
                    <a:pt x="61" y="256"/>
                  </a:lnTo>
                  <a:lnTo>
                    <a:pt x="70" y="268"/>
                  </a:lnTo>
                  <a:lnTo>
                    <a:pt x="77" y="282"/>
                  </a:lnTo>
                  <a:lnTo>
                    <a:pt x="83" y="300"/>
                  </a:lnTo>
                  <a:lnTo>
                    <a:pt x="88" y="290"/>
                  </a:lnTo>
                  <a:lnTo>
                    <a:pt x="93" y="278"/>
                  </a:lnTo>
                  <a:lnTo>
                    <a:pt x="101" y="268"/>
                  </a:lnTo>
                  <a:lnTo>
                    <a:pt x="110" y="257"/>
                  </a:lnTo>
                  <a:lnTo>
                    <a:pt x="119" y="247"/>
                  </a:lnTo>
                  <a:lnTo>
                    <a:pt x="130" y="240"/>
                  </a:lnTo>
                  <a:lnTo>
                    <a:pt x="142" y="235"/>
                  </a:lnTo>
                  <a:lnTo>
                    <a:pt x="155" y="232"/>
                  </a:lnTo>
                  <a:lnTo>
                    <a:pt x="150" y="220"/>
                  </a:lnTo>
                  <a:lnTo>
                    <a:pt x="147" y="203"/>
                  </a:lnTo>
                  <a:lnTo>
                    <a:pt x="150" y="185"/>
                  </a:lnTo>
                  <a:lnTo>
                    <a:pt x="161" y="164"/>
                  </a:lnTo>
                  <a:lnTo>
                    <a:pt x="150" y="132"/>
                  </a:lnTo>
                  <a:lnTo>
                    <a:pt x="147" y="101"/>
                  </a:lnTo>
                  <a:lnTo>
                    <a:pt x="148" y="73"/>
                  </a:lnTo>
                  <a:lnTo>
                    <a:pt x="151" y="52"/>
                  </a:lnTo>
                  <a:lnTo>
                    <a:pt x="155" y="40"/>
                  </a:lnTo>
                  <a:lnTo>
                    <a:pt x="161" y="25"/>
                  </a:lnTo>
                  <a:lnTo>
                    <a:pt x="167" y="15"/>
                  </a:lnTo>
                  <a:lnTo>
                    <a:pt x="172" y="9"/>
                  </a:lnTo>
                  <a:lnTo>
                    <a:pt x="173" y="6"/>
                  </a:lnTo>
                  <a:lnTo>
                    <a:pt x="173" y="5"/>
                  </a:lnTo>
                  <a:lnTo>
                    <a:pt x="172" y="2"/>
                  </a:lnTo>
                  <a:lnTo>
                    <a:pt x="172"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88" name="Freeform 342"/>
            <p:cNvSpPr>
              <a:spLocks/>
            </p:cNvSpPr>
            <p:nvPr/>
          </p:nvSpPr>
          <p:spPr bwMode="auto">
            <a:xfrm>
              <a:off x="1550" y="2057"/>
              <a:ext cx="325" cy="248"/>
            </a:xfrm>
            <a:custGeom>
              <a:avLst/>
              <a:gdLst>
                <a:gd name="T0" fmla="*/ 147 w 325"/>
                <a:gd name="T1" fmla="*/ 0 h 248"/>
                <a:gd name="T2" fmla="*/ 136 w 325"/>
                <a:gd name="T3" fmla="*/ 3 h 248"/>
                <a:gd name="T4" fmla="*/ 122 w 325"/>
                <a:gd name="T5" fmla="*/ 7 h 248"/>
                <a:gd name="T6" fmla="*/ 105 w 325"/>
                <a:gd name="T7" fmla="*/ 13 h 248"/>
                <a:gd name="T8" fmla="*/ 87 w 325"/>
                <a:gd name="T9" fmla="*/ 17 h 248"/>
                <a:gd name="T10" fmla="*/ 69 w 325"/>
                <a:gd name="T11" fmla="*/ 23 h 248"/>
                <a:gd name="T12" fmla="*/ 52 w 325"/>
                <a:gd name="T13" fmla="*/ 28 h 248"/>
                <a:gd name="T14" fmla="*/ 35 w 325"/>
                <a:gd name="T15" fmla="*/ 31 h 248"/>
                <a:gd name="T16" fmla="*/ 21 w 325"/>
                <a:gd name="T17" fmla="*/ 32 h 248"/>
                <a:gd name="T18" fmla="*/ 15 w 325"/>
                <a:gd name="T19" fmla="*/ 32 h 248"/>
                <a:gd name="T20" fmla="*/ 9 w 325"/>
                <a:gd name="T21" fmla="*/ 31 h 248"/>
                <a:gd name="T22" fmla="*/ 3 w 325"/>
                <a:gd name="T23" fmla="*/ 31 h 248"/>
                <a:gd name="T24" fmla="*/ 0 w 325"/>
                <a:gd name="T25" fmla="*/ 31 h 248"/>
                <a:gd name="T26" fmla="*/ 18 w 325"/>
                <a:gd name="T27" fmla="*/ 41 h 248"/>
                <a:gd name="T28" fmla="*/ 32 w 325"/>
                <a:gd name="T29" fmla="*/ 56 h 248"/>
                <a:gd name="T30" fmla="*/ 47 w 325"/>
                <a:gd name="T31" fmla="*/ 74 h 248"/>
                <a:gd name="T32" fmla="*/ 59 w 325"/>
                <a:gd name="T33" fmla="*/ 93 h 248"/>
                <a:gd name="T34" fmla="*/ 71 w 325"/>
                <a:gd name="T35" fmla="*/ 115 h 248"/>
                <a:gd name="T36" fmla="*/ 78 w 325"/>
                <a:gd name="T37" fmla="*/ 137 h 248"/>
                <a:gd name="T38" fmla="*/ 85 w 325"/>
                <a:gd name="T39" fmla="*/ 162 h 248"/>
                <a:gd name="T40" fmla="*/ 90 w 325"/>
                <a:gd name="T41" fmla="*/ 186 h 248"/>
                <a:gd name="T42" fmla="*/ 97 w 325"/>
                <a:gd name="T43" fmla="*/ 186 h 248"/>
                <a:gd name="T44" fmla="*/ 109 w 325"/>
                <a:gd name="T45" fmla="*/ 187 h 248"/>
                <a:gd name="T46" fmla="*/ 121 w 325"/>
                <a:gd name="T47" fmla="*/ 193 h 248"/>
                <a:gd name="T48" fmla="*/ 133 w 325"/>
                <a:gd name="T49" fmla="*/ 201 h 248"/>
                <a:gd name="T50" fmla="*/ 146 w 325"/>
                <a:gd name="T51" fmla="*/ 210 h 248"/>
                <a:gd name="T52" fmla="*/ 158 w 325"/>
                <a:gd name="T53" fmla="*/ 221 h 248"/>
                <a:gd name="T54" fmla="*/ 168 w 325"/>
                <a:gd name="T55" fmla="*/ 233 h 248"/>
                <a:gd name="T56" fmla="*/ 176 w 325"/>
                <a:gd name="T57" fmla="*/ 248 h 248"/>
                <a:gd name="T58" fmla="*/ 184 w 325"/>
                <a:gd name="T59" fmla="*/ 241 h 248"/>
                <a:gd name="T60" fmla="*/ 198 w 325"/>
                <a:gd name="T61" fmla="*/ 233 h 248"/>
                <a:gd name="T62" fmla="*/ 212 w 325"/>
                <a:gd name="T63" fmla="*/ 227 h 248"/>
                <a:gd name="T64" fmla="*/ 230 w 325"/>
                <a:gd name="T65" fmla="*/ 223 h 248"/>
                <a:gd name="T66" fmla="*/ 251 w 325"/>
                <a:gd name="T67" fmla="*/ 221 h 248"/>
                <a:gd name="T68" fmla="*/ 274 w 325"/>
                <a:gd name="T69" fmla="*/ 223 h 248"/>
                <a:gd name="T70" fmla="*/ 298 w 325"/>
                <a:gd name="T71" fmla="*/ 229 h 248"/>
                <a:gd name="T72" fmla="*/ 325 w 325"/>
                <a:gd name="T73" fmla="*/ 239 h 248"/>
                <a:gd name="T74" fmla="*/ 317 w 325"/>
                <a:gd name="T75" fmla="*/ 230 h 248"/>
                <a:gd name="T76" fmla="*/ 308 w 325"/>
                <a:gd name="T77" fmla="*/ 218 h 248"/>
                <a:gd name="T78" fmla="*/ 302 w 325"/>
                <a:gd name="T79" fmla="*/ 205 h 248"/>
                <a:gd name="T80" fmla="*/ 297 w 325"/>
                <a:gd name="T81" fmla="*/ 190 h 248"/>
                <a:gd name="T82" fmla="*/ 295 w 325"/>
                <a:gd name="T83" fmla="*/ 173 h 248"/>
                <a:gd name="T84" fmla="*/ 295 w 325"/>
                <a:gd name="T85" fmla="*/ 152 h 248"/>
                <a:gd name="T86" fmla="*/ 301 w 325"/>
                <a:gd name="T87" fmla="*/ 130 h 248"/>
                <a:gd name="T88" fmla="*/ 311 w 325"/>
                <a:gd name="T89" fmla="*/ 106 h 248"/>
                <a:gd name="T90" fmla="*/ 297 w 325"/>
                <a:gd name="T91" fmla="*/ 102 h 248"/>
                <a:gd name="T92" fmla="*/ 280 w 325"/>
                <a:gd name="T93" fmla="*/ 97 h 248"/>
                <a:gd name="T94" fmla="*/ 266 w 325"/>
                <a:gd name="T95" fmla="*/ 91 h 248"/>
                <a:gd name="T96" fmla="*/ 252 w 325"/>
                <a:gd name="T97" fmla="*/ 83 h 248"/>
                <a:gd name="T98" fmla="*/ 240 w 325"/>
                <a:gd name="T99" fmla="*/ 71 h 248"/>
                <a:gd name="T100" fmla="*/ 232 w 325"/>
                <a:gd name="T101" fmla="*/ 56 h 248"/>
                <a:gd name="T102" fmla="*/ 227 w 325"/>
                <a:gd name="T103" fmla="*/ 37 h 248"/>
                <a:gd name="T104" fmla="*/ 226 w 325"/>
                <a:gd name="T105" fmla="*/ 15 h 248"/>
                <a:gd name="T106" fmla="*/ 217 w 325"/>
                <a:gd name="T107" fmla="*/ 16 h 248"/>
                <a:gd name="T108" fmla="*/ 208 w 325"/>
                <a:gd name="T109" fmla="*/ 17 h 248"/>
                <a:gd name="T110" fmla="*/ 199 w 325"/>
                <a:gd name="T111" fmla="*/ 19 h 248"/>
                <a:gd name="T112" fmla="*/ 190 w 325"/>
                <a:gd name="T113" fmla="*/ 17 h 248"/>
                <a:gd name="T114" fmla="*/ 180 w 325"/>
                <a:gd name="T115" fmla="*/ 16 h 248"/>
                <a:gd name="T116" fmla="*/ 170 w 325"/>
                <a:gd name="T117" fmla="*/ 13 h 248"/>
                <a:gd name="T118" fmla="*/ 159 w 325"/>
                <a:gd name="T119" fmla="*/ 7 h 248"/>
                <a:gd name="T120" fmla="*/ 147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7" y="0"/>
                  </a:moveTo>
                  <a:lnTo>
                    <a:pt x="136" y="3"/>
                  </a:lnTo>
                  <a:lnTo>
                    <a:pt x="122" y="7"/>
                  </a:lnTo>
                  <a:lnTo>
                    <a:pt x="105" y="13"/>
                  </a:lnTo>
                  <a:lnTo>
                    <a:pt x="87" y="17"/>
                  </a:lnTo>
                  <a:lnTo>
                    <a:pt x="69" y="23"/>
                  </a:lnTo>
                  <a:lnTo>
                    <a:pt x="52" y="28"/>
                  </a:lnTo>
                  <a:lnTo>
                    <a:pt x="35" y="31"/>
                  </a:lnTo>
                  <a:lnTo>
                    <a:pt x="21" y="32"/>
                  </a:lnTo>
                  <a:lnTo>
                    <a:pt x="15" y="32"/>
                  </a:lnTo>
                  <a:lnTo>
                    <a:pt x="9" y="31"/>
                  </a:lnTo>
                  <a:lnTo>
                    <a:pt x="3" y="31"/>
                  </a:lnTo>
                  <a:lnTo>
                    <a:pt x="0" y="31"/>
                  </a:lnTo>
                  <a:lnTo>
                    <a:pt x="18" y="41"/>
                  </a:lnTo>
                  <a:lnTo>
                    <a:pt x="32" y="56"/>
                  </a:lnTo>
                  <a:lnTo>
                    <a:pt x="47" y="74"/>
                  </a:lnTo>
                  <a:lnTo>
                    <a:pt x="59" y="93"/>
                  </a:lnTo>
                  <a:lnTo>
                    <a:pt x="71" y="115"/>
                  </a:lnTo>
                  <a:lnTo>
                    <a:pt x="78" y="137"/>
                  </a:lnTo>
                  <a:lnTo>
                    <a:pt x="85" y="162"/>
                  </a:lnTo>
                  <a:lnTo>
                    <a:pt x="90" y="186"/>
                  </a:lnTo>
                  <a:lnTo>
                    <a:pt x="97" y="186"/>
                  </a:lnTo>
                  <a:lnTo>
                    <a:pt x="109" y="187"/>
                  </a:lnTo>
                  <a:lnTo>
                    <a:pt x="121" y="193"/>
                  </a:lnTo>
                  <a:lnTo>
                    <a:pt x="133" y="201"/>
                  </a:lnTo>
                  <a:lnTo>
                    <a:pt x="146" y="210"/>
                  </a:lnTo>
                  <a:lnTo>
                    <a:pt x="158" y="221"/>
                  </a:lnTo>
                  <a:lnTo>
                    <a:pt x="168" y="233"/>
                  </a:lnTo>
                  <a:lnTo>
                    <a:pt x="176" y="248"/>
                  </a:lnTo>
                  <a:lnTo>
                    <a:pt x="184" y="241"/>
                  </a:lnTo>
                  <a:lnTo>
                    <a:pt x="198" y="233"/>
                  </a:lnTo>
                  <a:lnTo>
                    <a:pt x="212" y="227"/>
                  </a:lnTo>
                  <a:lnTo>
                    <a:pt x="230" y="223"/>
                  </a:lnTo>
                  <a:lnTo>
                    <a:pt x="251" y="221"/>
                  </a:lnTo>
                  <a:lnTo>
                    <a:pt x="274" y="223"/>
                  </a:lnTo>
                  <a:lnTo>
                    <a:pt x="298" y="229"/>
                  </a:lnTo>
                  <a:lnTo>
                    <a:pt x="325" y="239"/>
                  </a:lnTo>
                  <a:lnTo>
                    <a:pt x="317" y="230"/>
                  </a:lnTo>
                  <a:lnTo>
                    <a:pt x="308" y="218"/>
                  </a:lnTo>
                  <a:lnTo>
                    <a:pt x="302" y="205"/>
                  </a:lnTo>
                  <a:lnTo>
                    <a:pt x="297" y="190"/>
                  </a:lnTo>
                  <a:lnTo>
                    <a:pt x="295" y="173"/>
                  </a:lnTo>
                  <a:lnTo>
                    <a:pt x="295" y="152"/>
                  </a:lnTo>
                  <a:lnTo>
                    <a:pt x="301" y="130"/>
                  </a:lnTo>
                  <a:lnTo>
                    <a:pt x="311" y="106"/>
                  </a:lnTo>
                  <a:lnTo>
                    <a:pt x="297" y="102"/>
                  </a:lnTo>
                  <a:lnTo>
                    <a:pt x="280" y="97"/>
                  </a:lnTo>
                  <a:lnTo>
                    <a:pt x="266" y="91"/>
                  </a:lnTo>
                  <a:lnTo>
                    <a:pt x="252" y="83"/>
                  </a:lnTo>
                  <a:lnTo>
                    <a:pt x="240" y="71"/>
                  </a:lnTo>
                  <a:lnTo>
                    <a:pt x="232" y="56"/>
                  </a:lnTo>
                  <a:lnTo>
                    <a:pt x="227" y="37"/>
                  </a:lnTo>
                  <a:lnTo>
                    <a:pt x="226" y="15"/>
                  </a:lnTo>
                  <a:lnTo>
                    <a:pt x="217" y="16"/>
                  </a:lnTo>
                  <a:lnTo>
                    <a:pt x="208" y="17"/>
                  </a:lnTo>
                  <a:lnTo>
                    <a:pt x="199" y="19"/>
                  </a:lnTo>
                  <a:lnTo>
                    <a:pt x="190" y="17"/>
                  </a:lnTo>
                  <a:lnTo>
                    <a:pt x="180" y="16"/>
                  </a:lnTo>
                  <a:lnTo>
                    <a:pt x="170" y="13"/>
                  </a:lnTo>
                  <a:lnTo>
                    <a:pt x="159" y="7"/>
                  </a:lnTo>
                  <a:lnTo>
                    <a:pt x="147"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89" name="Freeform 343"/>
            <p:cNvSpPr>
              <a:spLocks/>
            </p:cNvSpPr>
            <p:nvPr/>
          </p:nvSpPr>
          <p:spPr bwMode="auto">
            <a:xfrm>
              <a:off x="1383" y="1683"/>
              <a:ext cx="285" cy="352"/>
            </a:xfrm>
            <a:custGeom>
              <a:avLst/>
              <a:gdLst>
                <a:gd name="T0" fmla="*/ 241 w 285"/>
                <a:gd name="T1" fmla="*/ 171 h 352"/>
                <a:gd name="T2" fmla="*/ 204 w 285"/>
                <a:gd name="T3" fmla="*/ 173 h 352"/>
                <a:gd name="T4" fmla="*/ 155 w 285"/>
                <a:gd name="T5" fmla="*/ 189 h 352"/>
                <a:gd name="T6" fmla="*/ 109 w 285"/>
                <a:gd name="T7" fmla="*/ 230 h 352"/>
                <a:gd name="T8" fmla="*/ 83 w 285"/>
                <a:gd name="T9" fmla="*/ 292 h 352"/>
                <a:gd name="T10" fmla="*/ 63 w 285"/>
                <a:gd name="T11" fmla="*/ 331 h 352"/>
                <a:gd name="T12" fmla="*/ 44 w 285"/>
                <a:gd name="T13" fmla="*/ 340 h 352"/>
                <a:gd name="T14" fmla="*/ 30 w 285"/>
                <a:gd name="T15" fmla="*/ 343 h 352"/>
                <a:gd name="T16" fmla="*/ 16 w 285"/>
                <a:gd name="T17" fmla="*/ 346 h 352"/>
                <a:gd name="T18" fmla="*/ 6 w 285"/>
                <a:gd name="T19" fmla="*/ 350 h 352"/>
                <a:gd name="T20" fmla="*/ 1 w 285"/>
                <a:gd name="T21" fmla="*/ 350 h 352"/>
                <a:gd name="T22" fmla="*/ 0 w 285"/>
                <a:gd name="T23" fmla="*/ 349 h 352"/>
                <a:gd name="T24" fmla="*/ 24 w 285"/>
                <a:gd name="T25" fmla="*/ 335 h 352"/>
                <a:gd name="T26" fmla="*/ 53 w 285"/>
                <a:gd name="T27" fmla="*/ 300 h 352"/>
                <a:gd name="T28" fmla="*/ 66 w 285"/>
                <a:gd name="T29" fmla="*/ 258 h 352"/>
                <a:gd name="T30" fmla="*/ 71 w 285"/>
                <a:gd name="T31" fmla="*/ 221 h 352"/>
                <a:gd name="T32" fmla="*/ 69 w 285"/>
                <a:gd name="T33" fmla="*/ 196 h 352"/>
                <a:gd name="T34" fmla="*/ 63 w 285"/>
                <a:gd name="T35" fmla="*/ 167 h 352"/>
                <a:gd name="T36" fmla="*/ 68 w 285"/>
                <a:gd name="T37" fmla="*/ 149 h 352"/>
                <a:gd name="T38" fmla="*/ 90 w 285"/>
                <a:gd name="T39" fmla="*/ 134 h 352"/>
                <a:gd name="T40" fmla="*/ 109 w 285"/>
                <a:gd name="T41" fmla="*/ 109 h 352"/>
                <a:gd name="T42" fmla="*/ 117 w 285"/>
                <a:gd name="T43" fmla="*/ 78 h 352"/>
                <a:gd name="T44" fmla="*/ 125 w 285"/>
                <a:gd name="T45" fmla="*/ 60 h 352"/>
                <a:gd name="T46" fmla="*/ 158 w 285"/>
                <a:gd name="T47" fmla="*/ 50 h 352"/>
                <a:gd name="T48" fmla="*/ 193 w 285"/>
                <a:gd name="T49" fmla="*/ 32 h 352"/>
                <a:gd name="T50" fmla="*/ 223 w 285"/>
                <a:gd name="T51" fmla="*/ 12 h 352"/>
                <a:gd name="T52" fmla="*/ 232 w 285"/>
                <a:gd name="T53" fmla="*/ 13 h 352"/>
                <a:gd name="T54" fmla="*/ 236 w 285"/>
                <a:gd name="T55" fmla="*/ 47 h 352"/>
                <a:gd name="T56" fmla="*/ 250 w 285"/>
                <a:gd name="T57" fmla="*/ 80 h 352"/>
                <a:gd name="T58" fmla="*/ 272 w 285"/>
                <a:gd name="T59" fmla="*/ 108 h 352"/>
                <a:gd name="T60" fmla="*/ 276 w 285"/>
                <a:gd name="T61" fmla="*/ 118 h 352"/>
                <a:gd name="T62" fmla="*/ 258 w 285"/>
                <a:gd name="T63" fmla="*/ 125 h 352"/>
                <a:gd name="T64" fmla="*/ 245 w 285"/>
                <a:gd name="T65" fmla="*/ 139 h 352"/>
                <a:gd name="T66" fmla="*/ 244 w 285"/>
                <a:gd name="T67" fmla="*/ 159 h 3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2"/>
                <a:gd name="T104" fmla="*/ 285 w 285"/>
                <a:gd name="T105" fmla="*/ 352 h 3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2">
                  <a:moveTo>
                    <a:pt x="250" y="171"/>
                  </a:moveTo>
                  <a:lnTo>
                    <a:pt x="241" y="171"/>
                  </a:lnTo>
                  <a:lnTo>
                    <a:pt x="224" y="171"/>
                  </a:lnTo>
                  <a:lnTo>
                    <a:pt x="204" y="173"/>
                  </a:lnTo>
                  <a:lnTo>
                    <a:pt x="180" y="179"/>
                  </a:lnTo>
                  <a:lnTo>
                    <a:pt x="155" y="189"/>
                  </a:lnTo>
                  <a:lnTo>
                    <a:pt x="131" y="205"/>
                  </a:lnTo>
                  <a:lnTo>
                    <a:pt x="109" y="230"/>
                  </a:lnTo>
                  <a:lnTo>
                    <a:pt x="93" y="263"/>
                  </a:lnTo>
                  <a:lnTo>
                    <a:pt x="83" y="292"/>
                  </a:lnTo>
                  <a:lnTo>
                    <a:pt x="74" y="316"/>
                  </a:lnTo>
                  <a:lnTo>
                    <a:pt x="63" y="331"/>
                  </a:lnTo>
                  <a:lnTo>
                    <a:pt x="52" y="338"/>
                  </a:lnTo>
                  <a:lnTo>
                    <a:pt x="44" y="340"/>
                  </a:lnTo>
                  <a:lnTo>
                    <a:pt x="37" y="341"/>
                  </a:lnTo>
                  <a:lnTo>
                    <a:pt x="30" y="343"/>
                  </a:lnTo>
                  <a:lnTo>
                    <a:pt x="24" y="344"/>
                  </a:lnTo>
                  <a:lnTo>
                    <a:pt x="16" y="346"/>
                  </a:lnTo>
                  <a:lnTo>
                    <a:pt x="10" y="349"/>
                  </a:lnTo>
                  <a:lnTo>
                    <a:pt x="6" y="350"/>
                  </a:lnTo>
                  <a:lnTo>
                    <a:pt x="1" y="352"/>
                  </a:lnTo>
                  <a:lnTo>
                    <a:pt x="1" y="350"/>
                  </a:lnTo>
                  <a:lnTo>
                    <a:pt x="1" y="349"/>
                  </a:lnTo>
                  <a:lnTo>
                    <a:pt x="0" y="349"/>
                  </a:lnTo>
                  <a:lnTo>
                    <a:pt x="0" y="347"/>
                  </a:lnTo>
                  <a:lnTo>
                    <a:pt x="24" y="335"/>
                  </a:lnTo>
                  <a:lnTo>
                    <a:pt x="41" y="321"/>
                  </a:lnTo>
                  <a:lnTo>
                    <a:pt x="53" y="300"/>
                  </a:lnTo>
                  <a:lnTo>
                    <a:pt x="62" y="279"/>
                  </a:lnTo>
                  <a:lnTo>
                    <a:pt x="66" y="258"/>
                  </a:lnTo>
                  <a:lnTo>
                    <a:pt x="69" y="238"/>
                  </a:lnTo>
                  <a:lnTo>
                    <a:pt x="71" y="221"/>
                  </a:lnTo>
                  <a:lnTo>
                    <a:pt x="71" y="208"/>
                  </a:lnTo>
                  <a:lnTo>
                    <a:pt x="69" y="196"/>
                  </a:lnTo>
                  <a:lnTo>
                    <a:pt x="68" y="183"/>
                  </a:lnTo>
                  <a:lnTo>
                    <a:pt x="63" y="167"/>
                  </a:lnTo>
                  <a:lnTo>
                    <a:pt x="59" y="151"/>
                  </a:lnTo>
                  <a:lnTo>
                    <a:pt x="68" y="149"/>
                  </a:lnTo>
                  <a:lnTo>
                    <a:pt x="78" y="143"/>
                  </a:lnTo>
                  <a:lnTo>
                    <a:pt x="90" y="134"/>
                  </a:lnTo>
                  <a:lnTo>
                    <a:pt x="100" y="122"/>
                  </a:lnTo>
                  <a:lnTo>
                    <a:pt x="109" y="109"/>
                  </a:lnTo>
                  <a:lnTo>
                    <a:pt x="115" y="94"/>
                  </a:lnTo>
                  <a:lnTo>
                    <a:pt x="117" y="78"/>
                  </a:lnTo>
                  <a:lnTo>
                    <a:pt x="114" y="62"/>
                  </a:lnTo>
                  <a:lnTo>
                    <a:pt x="125" y="60"/>
                  </a:lnTo>
                  <a:lnTo>
                    <a:pt x="142" y="57"/>
                  </a:lnTo>
                  <a:lnTo>
                    <a:pt x="158" y="50"/>
                  </a:lnTo>
                  <a:lnTo>
                    <a:pt x="177" y="43"/>
                  </a:lnTo>
                  <a:lnTo>
                    <a:pt x="193" y="32"/>
                  </a:lnTo>
                  <a:lnTo>
                    <a:pt x="210" y="22"/>
                  </a:lnTo>
                  <a:lnTo>
                    <a:pt x="223" y="12"/>
                  </a:lnTo>
                  <a:lnTo>
                    <a:pt x="232" y="0"/>
                  </a:lnTo>
                  <a:lnTo>
                    <a:pt x="232" y="13"/>
                  </a:lnTo>
                  <a:lnTo>
                    <a:pt x="233" y="29"/>
                  </a:lnTo>
                  <a:lnTo>
                    <a:pt x="236" y="47"/>
                  </a:lnTo>
                  <a:lnTo>
                    <a:pt x="242" y="63"/>
                  </a:lnTo>
                  <a:lnTo>
                    <a:pt x="250" y="80"/>
                  </a:lnTo>
                  <a:lnTo>
                    <a:pt x="260" y="94"/>
                  </a:lnTo>
                  <a:lnTo>
                    <a:pt x="272" y="108"/>
                  </a:lnTo>
                  <a:lnTo>
                    <a:pt x="285" y="117"/>
                  </a:lnTo>
                  <a:lnTo>
                    <a:pt x="276" y="118"/>
                  </a:lnTo>
                  <a:lnTo>
                    <a:pt x="267" y="121"/>
                  </a:lnTo>
                  <a:lnTo>
                    <a:pt x="258" y="125"/>
                  </a:lnTo>
                  <a:lnTo>
                    <a:pt x="251" y="131"/>
                  </a:lnTo>
                  <a:lnTo>
                    <a:pt x="245" y="139"/>
                  </a:lnTo>
                  <a:lnTo>
                    <a:pt x="244" y="148"/>
                  </a:lnTo>
                  <a:lnTo>
                    <a:pt x="244" y="159"/>
                  </a:lnTo>
                  <a:lnTo>
                    <a:pt x="250" y="171"/>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90" name="Freeform 344"/>
            <p:cNvSpPr>
              <a:spLocks/>
            </p:cNvSpPr>
            <p:nvPr/>
          </p:nvSpPr>
          <p:spPr bwMode="auto">
            <a:xfrm>
              <a:off x="1289" y="1689"/>
              <a:ext cx="168" cy="341"/>
            </a:xfrm>
            <a:custGeom>
              <a:avLst/>
              <a:gdLst>
                <a:gd name="T0" fmla="*/ 91 w 168"/>
                <a:gd name="T1" fmla="*/ 337 h 341"/>
                <a:gd name="T2" fmla="*/ 79 w 168"/>
                <a:gd name="T3" fmla="*/ 325 h 341"/>
                <a:gd name="T4" fmla="*/ 63 w 168"/>
                <a:gd name="T5" fmla="*/ 326 h 341"/>
                <a:gd name="T6" fmla="*/ 53 w 168"/>
                <a:gd name="T7" fmla="*/ 320 h 341"/>
                <a:gd name="T8" fmla="*/ 56 w 168"/>
                <a:gd name="T9" fmla="*/ 312 h 341"/>
                <a:gd name="T10" fmla="*/ 66 w 168"/>
                <a:gd name="T11" fmla="*/ 301 h 341"/>
                <a:gd name="T12" fmla="*/ 82 w 168"/>
                <a:gd name="T13" fmla="*/ 298 h 341"/>
                <a:gd name="T14" fmla="*/ 97 w 168"/>
                <a:gd name="T15" fmla="*/ 292 h 341"/>
                <a:gd name="T16" fmla="*/ 103 w 168"/>
                <a:gd name="T17" fmla="*/ 283 h 341"/>
                <a:gd name="T18" fmla="*/ 104 w 168"/>
                <a:gd name="T19" fmla="*/ 276 h 341"/>
                <a:gd name="T20" fmla="*/ 104 w 168"/>
                <a:gd name="T21" fmla="*/ 269 h 341"/>
                <a:gd name="T22" fmla="*/ 100 w 168"/>
                <a:gd name="T23" fmla="*/ 263 h 341"/>
                <a:gd name="T24" fmla="*/ 93 w 168"/>
                <a:gd name="T25" fmla="*/ 255 h 341"/>
                <a:gd name="T26" fmla="*/ 73 w 168"/>
                <a:gd name="T27" fmla="*/ 255 h 341"/>
                <a:gd name="T28" fmla="*/ 62 w 168"/>
                <a:gd name="T29" fmla="*/ 263 h 341"/>
                <a:gd name="T30" fmla="*/ 62 w 168"/>
                <a:gd name="T31" fmla="*/ 273 h 341"/>
                <a:gd name="T32" fmla="*/ 56 w 168"/>
                <a:gd name="T33" fmla="*/ 283 h 341"/>
                <a:gd name="T34" fmla="*/ 44 w 168"/>
                <a:gd name="T35" fmla="*/ 292 h 341"/>
                <a:gd name="T36" fmla="*/ 38 w 168"/>
                <a:gd name="T37" fmla="*/ 294 h 341"/>
                <a:gd name="T38" fmla="*/ 33 w 168"/>
                <a:gd name="T39" fmla="*/ 289 h 341"/>
                <a:gd name="T40" fmla="*/ 33 w 168"/>
                <a:gd name="T41" fmla="*/ 282 h 341"/>
                <a:gd name="T42" fmla="*/ 38 w 168"/>
                <a:gd name="T43" fmla="*/ 267 h 341"/>
                <a:gd name="T44" fmla="*/ 45 w 168"/>
                <a:gd name="T45" fmla="*/ 258 h 341"/>
                <a:gd name="T46" fmla="*/ 54 w 168"/>
                <a:gd name="T47" fmla="*/ 247 h 341"/>
                <a:gd name="T48" fmla="*/ 56 w 168"/>
                <a:gd name="T49" fmla="*/ 239 h 341"/>
                <a:gd name="T50" fmla="*/ 56 w 168"/>
                <a:gd name="T51" fmla="*/ 235 h 341"/>
                <a:gd name="T52" fmla="*/ 53 w 168"/>
                <a:gd name="T53" fmla="*/ 227 h 341"/>
                <a:gd name="T54" fmla="*/ 44 w 168"/>
                <a:gd name="T55" fmla="*/ 220 h 341"/>
                <a:gd name="T56" fmla="*/ 31 w 168"/>
                <a:gd name="T57" fmla="*/ 215 h 341"/>
                <a:gd name="T58" fmla="*/ 23 w 168"/>
                <a:gd name="T59" fmla="*/ 217 h 341"/>
                <a:gd name="T60" fmla="*/ 17 w 168"/>
                <a:gd name="T61" fmla="*/ 220 h 341"/>
                <a:gd name="T62" fmla="*/ 11 w 168"/>
                <a:gd name="T63" fmla="*/ 224 h 341"/>
                <a:gd name="T64" fmla="*/ 0 w 168"/>
                <a:gd name="T65" fmla="*/ 195 h 341"/>
                <a:gd name="T66" fmla="*/ 16 w 168"/>
                <a:gd name="T67" fmla="*/ 128 h 341"/>
                <a:gd name="T68" fmla="*/ 62 w 168"/>
                <a:gd name="T69" fmla="*/ 68 h 341"/>
                <a:gd name="T70" fmla="*/ 118 w 168"/>
                <a:gd name="T71" fmla="*/ 23 h 341"/>
                <a:gd name="T72" fmla="*/ 152 w 168"/>
                <a:gd name="T73" fmla="*/ 7 h 341"/>
                <a:gd name="T74" fmla="*/ 168 w 168"/>
                <a:gd name="T75" fmla="*/ 0 h 341"/>
                <a:gd name="T76" fmla="*/ 155 w 168"/>
                <a:gd name="T77" fmla="*/ 22 h 341"/>
                <a:gd name="T78" fmla="*/ 138 w 168"/>
                <a:gd name="T79" fmla="*/ 60 h 341"/>
                <a:gd name="T80" fmla="*/ 138 w 168"/>
                <a:gd name="T81" fmla="*/ 93 h 341"/>
                <a:gd name="T82" fmla="*/ 147 w 168"/>
                <a:gd name="T83" fmla="*/ 125 h 341"/>
                <a:gd name="T84" fmla="*/ 157 w 168"/>
                <a:gd name="T85" fmla="*/ 161 h 341"/>
                <a:gd name="T86" fmla="*/ 163 w 168"/>
                <a:gd name="T87" fmla="*/ 190 h 341"/>
                <a:gd name="T88" fmla="*/ 165 w 168"/>
                <a:gd name="T89" fmla="*/ 215 h 341"/>
                <a:gd name="T90" fmla="*/ 160 w 168"/>
                <a:gd name="T91" fmla="*/ 252 h 341"/>
                <a:gd name="T92" fmla="*/ 147 w 168"/>
                <a:gd name="T93" fmla="*/ 294 h 341"/>
                <a:gd name="T94" fmla="*/ 118 w 168"/>
                <a:gd name="T95" fmla="*/ 329 h 34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1"/>
                <a:gd name="T146" fmla="*/ 168 w 168"/>
                <a:gd name="T147" fmla="*/ 341 h 34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1">
                  <a:moveTo>
                    <a:pt x="94" y="341"/>
                  </a:moveTo>
                  <a:lnTo>
                    <a:pt x="91" y="337"/>
                  </a:lnTo>
                  <a:lnTo>
                    <a:pt x="87" y="329"/>
                  </a:lnTo>
                  <a:lnTo>
                    <a:pt x="79" y="325"/>
                  </a:lnTo>
                  <a:lnTo>
                    <a:pt x="69" y="325"/>
                  </a:lnTo>
                  <a:lnTo>
                    <a:pt x="63" y="326"/>
                  </a:lnTo>
                  <a:lnTo>
                    <a:pt x="57" y="325"/>
                  </a:lnTo>
                  <a:lnTo>
                    <a:pt x="53" y="320"/>
                  </a:lnTo>
                  <a:lnTo>
                    <a:pt x="50" y="317"/>
                  </a:lnTo>
                  <a:lnTo>
                    <a:pt x="56" y="312"/>
                  </a:lnTo>
                  <a:lnTo>
                    <a:pt x="60" y="306"/>
                  </a:lnTo>
                  <a:lnTo>
                    <a:pt x="66" y="301"/>
                  </a:lnTo>
                  <a:lnTo>
                    <a:pt x="70" y="297"/>
                  </a:lnTo>
                  <a:lnTo>
                    <a:pt x="82" y="298"/>
                  </a:lnTo>
                  <a:lnTo>
                    <a:pt x="91" y="295"/>
                  </a:lnTo>
                  <a:lnTo>
                    <a:pt x="97" y="292"/>
                  </a:lnTo>
                  <a:lnTo>
                    <a:pt x="101" y="286"/>
                  </a:lnTo>
                  <a:lnTo>
                    <a:pt x="103" y="283"/>
                  </a:lnTo>
                  <a:lnTo>
                    <a:pt x="104" y="279"/>
                  </a:lnTo>
                  <a:lnTo>
                    <a:pt x="104" y="276"/>
                  </a:lnTo>
                  <a:lnTo>
                    <a:pt x="104" y="272"/>
                  </a:lnTo>
                  <a:lnTo>
                    <a:pt x="104" y="269"/>
                  </a:lnTo>
                  <a:lnTo>
                    <a:pt x="103" y="266"/>
                  </a:lnTo>
                  <a:lnTo>
                    <a:pt x="100" y="263"/>
                  </a:lnTo>
                  <a:lnTo>
                    <a:pt x="98" y="260"/>
                  </a:lnTo>
                  <a:lnTo>
                    <a:pt x="93" y="255"/>
                  </a:lnTo>
                  <a:lnTo>
                    <a:pt x="84" y="254"/>
                  </a:lnTo>
                  <a:lnTo>
                    <a:pt x="73" y="255"/>
                  </a:lnTo>
                  <a:lnTo>
                    <a:pt x="66" y="258"/>
                  </a:lnTo>
                  <a:lnTo>
                    <a:pt x="62" y="263"/>
                  </a:lnTo>
                  <a:lnTo>
                    <a:pt x="62" y="267"/>
                  </a:lnTo>
                  <a:lnTo>
                    <a:pt x="62" y="273"/>
                  </a:lnTo>
                  <a:lnTo>
                    <a:pt x="62" y="278"/>
                  </a:lnTo>
                  <a:lnTo>
                    <a:pt x="56" y="283"/>
                  </a:lnTo>
                  <a:lnTo>
                    <a:pt x="50" y="288"/>
                  </a:lnTo>
                  <a:lnTo>
                    <a:pt x="44" y="292"/>
                  </a:lnTo>
                  <a:lnTo>
                    <a:pt x="41" y="295"/>
                  </a:lnTo>
                  <a:lnTo>
                    <a:pt x="38" y="294"/>
                  </a:lnTo>
                  <a:lnTo>
                    <a:pt x="36" y="291"/>
                  </a:lnTo>
                  <a:lnTo>
                    <a:pt x="33" y="289"/>
                  </a:lnTo>
                  <a:lnTo>
                    <a:pt x="31" y="288"/>
                  </a:lnTo>
                  <a:lnTo>
                    <a:pt x="33" y="282"/>
                  </a:lnTo>
                  <a:lnTo>
                    <a:pt x="36" y="275"/>
                  </a:lnTo>
                  <a:lnTo>
                    <a:pt x="38" y="267"/>
                  </a:lnTo>
                  <a:lnTo>
                    <a:pt x="39" y="263"/>
                  </a:lnTo>
                  <a:lnTo>
                    <a:pt x="45" y="258"/>
                  </a:lnTo>
                  <a:lnTo>
                    <a:pt x="50" y="254"/>
                  </a:lnTo>
                  <a:lnTo>
                    <a:pt x="54" y="247"/>
                  </a:lnTo>
                  <a:lnTo>
                    <a:pt x="56" y="241"/>
                  </a:lnTo>
                  <a:lnTo>
                    <a:pt x="56" y="239"/>
                  </a:lnTo>
                  <a:lnTo>
                    <a:pt x="56" y="236"/>
                  </a:lnTo>
                  <a:lnTo>
                    <a:pt x="56" y="235"/>
                  </a:lnTo>
                  <a:lnTo>
                    <a:pt x="56" y="233"/>
                  </a:lnTo>
                  <a:lnTo>
                    <a:pt x="53" y="227"/>
                  </a:lnTo>
                  <a:lnTo>
                    <a:pt x="48" y="223"/>
                  </a:lnTo>
                  <a:lnTo>
                    <a:pt x="44" y="220"/>
                  </a:lnTo>
                  <a:lnTo>
                    <a:pt x="35" y="217"/>
                  </a:lnTo>
                  <a:lnTo>
                    <a:pt x="31" y="215"/>
                  </a:lnTo>
                  <a:lnTo>
                    <a:pt x="28" y="215"/>
                  </a:lnTo>
                  <a:lnTo>
                    <a:pt x="23" y="217"/>
                  </a:lnTo>
                  <a:lnTo>
                    <a:pt x="20" y="218"/>
                  </a:lnTo>
                  <a:lnTo>
                    <a:pt x="17" y="220"/>
                  </a:lnTo>
                  <a:lnTo>
                    <a:pt x="14" y="223"/>
                  </a:lnTo>
                  <a:lnTo>
                    <a:pt x="11" y="224"/>
                  </a:lnTo>
                  <a:lnTo>
                    <a:pt x="8" y="227"/>
                  </a:lnTo>
                  <a:lnTo>
                    <a:pt x="0" y="195"/>
                  </a:lnTo>
                  <a:lnTo>
                    <a:pt x="2" y="162"/>
                  </a:lnTo>
                  <a:lnTo>
                    <a:pt x="16" y="128"/>
                  </a:lnTo>
                  <a:lnTo>
                    <a:pt x="36" y="97"/>
                  </a:lnTo>
                  <a:lnTo>
                    <a:pt x="62" y="68"/>
                  </a:lnTo>
                  <a:lnTo>
                    <a:pt x="90" y="43"/>
                  </a:lnTo>
                  <a:lnTo>
                    <a:pt x="118" y="23"/>
                  </a:lnTo>
                  <a:lnTo>
                    <a:pt x="144" y="10"/>
                  </a:lnTo>
                  <a:lnTo>
                    <a:pt x="152" y="7"/>
                  </a:lnTo>
                  <a:lnTo>
                    <a:pt x="162" y="1"/>
                  </a:lnTo>
                  <a:lnTo>
                    <a:pt x="168" y="0"/>
                  </a:lnTo>
                  <a:lnTo>
                    <a:pt x="165" y="7"/>
                  </a:lnTo>
                  <a:lnTo>
                    <a:pt x="155" y="22"/>
                  </a:lnTo>
                  <a:lnTo>
                    <a:pt x="144" y="40"/>
                  </a:lnTo>
                  <a:lnTo>
                    <a:pt x="138" y="60"/>
                  </a:lnTo>
                  <a:lnTo>
                    <a:pt x="137" y="81"/>
                  </a:lnTo>
                  <a:lnTo>
                    <a:pt x="138" y="93"/>
                  </a:lnTo>
                  <a:lnTo>
                    <a:pt x="143" y="108"/>
                  </a:lnTo>
                  <a:lnTo>
                    <a:pt x="147" y="125"/>
                  </a:lnTo>
                  <a:lnTo>
                    <a:pt x="153" y="145"/>
                  </a:lnTo>
                  <a:lnTo>
                    <a:pt x="157" y="161"/>
                  </a:lnTo>
                  <a:lnTo>
                    <a:pt x="162" y="177"/>
                  </a:lnTo>
                  <a:lnTo>
                    <a:pt x="163" y="190"/>
                  </a:lnTo>
                  <a:lnTo>
                    <a:pt x="165" y="202"/>
                  </a:lnTo>
                  <a:lnTo>
                    <a:pt x="165" y="215"/>
                  </a:lnTo>
                  <a:lnTo>
                    <a:pt x="163" y="232"/>
                  </a:lnTo>
                  <a:lnTo>
                    <a:pt x="160" y="252"/>
                  </a:lnTo>
                  <a:lnTo>
                    <a:pt x="156" y="273"/>
                  </a:lnTo>
                  <a:lnTo>
                    <a:pt x="147" y="294"/>
                  </a:lnTo>
                  <a:lnTo>
                    <a:pt x="135" y="315"/>
                  </a:lnTo>
                  <a:lnTo>
                    <a:pt x="118" y="329"/>
                  </a:lnTo>
                  <a:lnTo>
                    <a:pt x="94" y="341"/>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91" name="Freeform 345"/>
            <p:cNvSpPr>
              <a:spLocks/>
            </p:cNvSpPr>
            <p:nvPr/>
          </p:nvSpPr>
          <p:spPr bwMode="auto">
            <a:xfrm>
              <a:off x="1026" y="1854"/>
              <a:ext cx="821" cy="577"/>
            </a:xfrm>
            <a:custGeom>
              <a:avLst/>
              <a:gdLst>
                <a:gd name="T0" fmla="*/ 379 w 821"/>
                <a:gd name="T1" fmla="*/ 492 h 577"/>
                <a:gd name="T2" fmla="*/ 335 w 821"/>
                <a:gd name="T3" fmla="*/ 569 h 577"/>
                <a:gd name="T4" fmla="*/ 296 w 821"/>
                <a:gd name="T5" fmla="*/ 503 h 577"/>
                <a:gd name="T6" fmla="*/ 249 w 821"/>
                <a:gd name="T7" fmla="*/ 453 h 577"/>
                <a:gd name="T8" fmla="*/ 233 w 821"/>
                <a:gd name="T9" fmla="*/ 330 h 577"/>
                <a:gd name="T10" fmla="*/ 265 w 821"/>
                <a:gd name="T11" fmla="*/ 272 h 577"/>
                <a:gd name="T12" fmla="*/ 294 w 821"/>
                <a:gd name="T13" fmla="*/ 215 h 577"/>
                <a:gd name="T14" fmla="*/ 276 w 821"/>
                <a:gd name="T15" fmla="*/ 225 h 577"/>
                <a:gd name="T16" fmla="*/ 254 w 821"/>
                <a:gd name="T17" fmla="*/ 278 h 577"/>
                <a:gd name="T18" fmla="*/ 168 w 821"/>
                <a:gd name="T19" fmla="*/ 346 h 577"/>
                <a:gd name="T20" fmla="*/ 103 w 821"/>
                <a:gd name="T21" fmla="*/ 352 h 577"/>
                <a:gd name="T22" fmla="*/ 62 w 821"/>
                <a:gd name="T23" fmla="*/ 336 h 577"/>
                <a:gd name="T24" fmla="*/ 0 w 821"/>
                <a:gd name="T25" fmla="*/ 308 h 577"/>
                <a:gd name="T26" fmla="*/ 51 w 821"/>
                <a:gd name="T27" fmla="*/ 290 h 577"/>
                <a:gd name="T28" fmla="*/ 96 w 821"/>
                <a:gd name="T29" fmla="*/ 234 h 577"/>
                <a:gd name="T30" fmla="*/ 184 w 821"/>
                <a:gd name="T31" fmla="*/ 176 h 577"/>
                <a:gd name="T32" fmla="*/ 240 w 821"/>
                <a:gd name="T33" fmla="*/ 179 h 577"/>
                <a:gd name="T34" fmla="*/ 251 w 821"/>
                <a:gd name="T35" fmla="*/ 184 h 577"/>
                <a:gd name="T36" fmla="*/ 239 w 821"/>
                <a:gd name="T37" fmla="*/ 213 h 577"/>
                <a:gd name="T38" fmla="*/ 246 w 821"/>
                <a:gd name="T39" fmla="*/ 220 h 577"/>
                <a:gd name="T40" fmla="*/ 274 w 821"/>
                <a:gd name="T41" fmla="*/ 213 h 577"/>
                <a:gd name="T42" fmla="*/ 271 w 821"/>
                <a:gd name="T43" fmla="*/ 178 h 577"/>
                <a:gd name="T44" fmla="*/ 280 w 821"/>
                <a:gd name="T45" fmla="*/ 176 h 577"/>
                <a:gd name="T46" fmla="*/ 298 w 821"/>
                <a:gd name="T47" fmla="*/ 198 h 577"/>
                <a:gd name="T48" fmla="*/ 335 w 821"/>
                <a:gd name="T49" fmla="*/ 203 h 577"/>
                <a:gd name="T50" fmla="*/ 363 w 821"/>
                <a:gd name="T51" fmla="*/ 179 h 577"/>
                <a:gd name="T52" fmla="*/ 394 w 821"/>
                <a:gd name="T53" fmla="*/ 170 h 577"/>
                <a:gd name="T54" fmla="*/ 440 w 821"/>
                <a:gd name="T55" fmla="*/ 121 h 577"/>
                <a:gd name="T56" fmla="*/ 537 w 821"/>
                <a:gd name="T57" fmla="*/ 8 h 577"/>
                <a:gd name="T58" fmla="*/ 614 w 821"/>
                <a:gd name="T59" fmla="*/ 0 h 577"/>
                <a:gd name="T60" fmla="*/ 676 w 821"/>
                <a:gd name="T61" fmla="*/ 12 h 577"/>
                <a:gd name="T62" fmla="*/ 742 w 821"/>
                <a:gd name="T63" fmla="*/ 36 h 577"/>
                <a:gd name="T64" fmla="*/ 807 w 821"/>
                <a:gd name="T65" fmla="*/ 39 h 577"/>
                <a:gd name="T66" fmla="*/ 797 w 821"/>
                <a:gd name="T67" fmla="*/ 73 h 577"/>
                <a:gd name="T68" fmla="*/ 708 w 821"/>
                <a:gd name="T69" fmla="*/ 179 h 577"/>
                <a:gd name="T70" fmla="*/ 629 w 821"/>
                <a:gd name="T71" fmla="*/ 216 h 577"/>
                <a:gd name="T72" fmla="*/ 545 w 821"/>
                <a:gd name="T73" fmla="*/ 235 h 577"/>
                <a:gd name="T74" fmla="*/ 466 w 821"/>
                <a:gd name="T75" fmla="*/ 216 h 577"/>
                <a:gd name="T76" fmla="*/ 425 w 821"/>
                <a:gd name="T77" fmla="*/ 194 h 577"/>
                <a:gd name="T78" fmla="*/ 394 w 821"/>
                <a:gd name="T79" fmla="*/ 185 h 577"/>
                <a:gd name="T80" fmla="*/ 363 w 821"/>
                <a:gd name="T81" fmla="*/ 194 h 577"/>
                <a:gd name="T82" fmla="*/ 366 w 821"/>
                <a:gd name="T83" fmla="*/ 210 h 577"/>
                <a:gd name="T84" fmla="*/ 401 w 821"/>
                <a:gd name="T85" fmla="*/ 207 h 577"/>
                <a:gd name="T86" fmla="*/ 444 w 821"/>
                <a:gd name="T87" fmla="*/ 204 h 577"/>
                <a:gd name="T88" fmla="*/ 524 w 821"/>
                <a:gd name="T89" fmla="*/ 234 h 577"/>
                <a:gd name="T90" fmla="*/ 595 w 821"/>
                <a:gd name="T91" fmla="*/ 318 h 577"/>
                <a:gd name="T92" fmla="*/ 617 w 821"/>
                <a:gd name="T93" fmla="*/ 420 h 577"/>
                <a:gd name="T94" fmla="*/ 574 w 821"/>
                <a:gd name="T95" fmla="*/ 420 h 577"/>
                <a:gd name="T96" fmla="*/ 477 w 821"/>
                <a:gd name="T97" fmla="*/ 392 h 577"/>
                <a:gd name="T98" fmla="*/ 418 w 821"/>
                <a:gd name="T99" fmla="*/ 374 h 577"/>
                <a:gd name="T100" fmla="*/ 370 w 821"/>
                <a:gd name="T101" fmla="*/ 300 h 577"/>
                <a:gd name="T102" fmla="*/ 356 w 821"/>
                <a:gd name="T103" fmla="*/ 232 h 577"/>
                <a:gd name="T104" fmla="*/ 322 w 821"/>
                <a:gd name="T105" fmla="*/ 209 h 577"/>
                <a:gd name="T106" fmla="*/ 302 w 821"/>
                <a:gd name="T107" fmla="*/ 213 h 577"/>
                <a:gd name="T108" fmla="*/ 322 w 821"/>
                <a:gd name="T109" fmla="*/ 246 h 577"/>
                <a:gd name="T110" fmla="*/ 382 w 821"/>
                <a:gd name="T111" fmla="*/ 318 h 57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7"/>
                <a:gd name="T170" fmla="*/ 821 w 821"/>
                <a:gd name="T171" fmla="*/ 577 h 57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7">
                  <a:moveTo>
                    <a:pt x="391" y="340"/>
                  </a:moveTo>
                  <a:lnTo>
                    <a:pt x="398" y="382"/>
                  </a:lnTo>
                  <a:lnTo>
                    <a:pt x="398" y="423"/>
                  </a:lnTo>
                  <a:lnTo>
                    <a:pt x="392" y="463"/>
                  </a:lnTo>
                  <a:lnTo>
                    <a:pt x="379" y="492"/>
                  </a:lnTo>
                  <a:lnTo>
                    <a:pt x="364" y="515"/>
                  </a:lnTo>
                  <a:lnTo>
                    <a:pt x="353" y="534"/>
                  </a:lnTo>
                  <a:lnTo>
                    <a:pt x="344" y="555"/>
                  </a:lnTo>
                  <a:lnTo>
                    <a:pt x="336" y="577"/>
                  </a:lnTo>
                  <a:lnTo>
                    <a:pt x="335" y="569"/>
                  </a:lnTo>
                  <a:lnTo>
                    <a:pt x="330" y="557"/>
                  </a:lnTo>
                  <a:lnTo>
                    <a:pt x="325" y="544"/>
                  </a:lnTo>
                  <a:lnTo>
                    <a:pt x="316" y="531"/>
                  </a:lnTo>
                  <a:lnTo>
                    <a:pt x="307" y="516"/>
                  </a:lnTo>
                  <a:lnTo>
                    <a:pt x="296" y="503"/>
                  </a:lnTo>
                  <a:lnTo>
                    <a:pt x="286" y="489"/>
                  </a:lnTo>
                  <a:lnTo>
                    <a:pt x="276" y="481"/>
                  </a:lnTo>
                  <a:lnTo>
                    <a:pt x="265" y="472"/>
                  </a:lnTo>
                  <a:lnTo>
                    <a:pt x="257" y="461"/>
                  </a:lnTo>
                  <a:lnTo>
                    <a:pt x="249" y="453"/>
                  </a:lnTo>
                  <a:lnTo>
                    <a:pt x="243" y="442"/>
                  </a:lnTo>
                  <a:lnTo>
                    <a:pt x="232" y="410"/>
                  </a:lnTo>
                  <a:lnTo>
                    <a:pt x="229" y="379"/>
                  </a:lnTo>
                  <a:lnTo>
                    <a:pt x="230" y="351"/>
                  </a:lnTo>
                  <a:lnTo>
                    <a:pt x="233" y="330"/>
                  </a:lnTo>
                  <a:lnTo>
                    <a:pt x="236" y="318"/>
                  </a:lnTo>
                  <a:lnTo>
                    <a:pt x="242" y="306"/>
                  </a:lnTo>
                  <a:lnTo>
                    <a:pt x="249" y="296"/>
                  </a:lnTo>
                  <a:lnTo>
                    <a:pt x="258" y="284"/>
                  </a:lnTo>
                  <a:lnTo>
                    <a:pt x="265" y="272"/>
                  </a:lnTo>
                  <a:lnTo>
                    <a:pt x="274" y="259"/>
                  </a:lnTo>
                  <a:lnTo>
                    <a:pt x="283" y="246"/>
                  </a:lnTo>
                  <a:lnTo>
                    <a:pt x="291" y="232"/>
                  </a:lnTo>
                  <a:lnTo>
                    <a:pt x="294" y="223"/>
                  </a:lnTo>
                  <a:lnTo>
                    <a:pt x="294" y="215"/>
                  </a:lnTo>
                  <a:lnTo>
                    <a:pt x="292" y="207"/>
                  </a:lnTo>
                  <a:lnTo>
                    <a:pt x="289" y="206"/>
                  </a:lnTo>
                  <a:lnTo>
                    <a:pt x="283" y="210"/>
                  </a:lnTo>
                  <a:lnTo>
                    <a:pt x="279" y="216"/>
                  </a:lnTo>
                  <a:lnTo>
                    <a:pt x="276" y="225"/>
                  </a:lnTo>
                  <a:lnTo>
                    <a:pt x="273" y="232"/>
                  </a:lnTo>
                  <a:lnTo>
                    <a:pt x="270" y="246"/>
                  </a:lnTo>
                  <a:lnTo>
                    <a:pt x="265" y="257"/>
                  </a:lnTo>
                  <a:lnTo>
                    <a:pt x="260" y="268"/>
                  </a:lnTo>
                  <a:lnTo>
                    <a:pt x="254" y="278"/>
                  </a:lnTo>
                  <a:lnTo>
                    <a:pt x="240" y="297"/>
                  </a:lnTo>
                  <a:lnTo>
                    <a:pt x="224" y="314"/>
                  </a:lnTo>
                  <a:lnTo>
                    <a:pt x="206" y="328"/>
                  </a:lnTo>
                  <a:lnTo>
                    <a:pt x="187" y="339"/>
                  </a:lnTo>
                  <a:lnTo>
                    <a:pt x="168" y="346"/>
                  </a:lnTo>
                  <a:lnTo>
                    <a:pt x="149" y="352"/>
                  </a:lnTo>
                  <a:lnTo>
                    <a:pt x="131" y="353"/>
                  </a:lnTo>
                  <a:lnTo>
                    <a:pt x="113" y="353"/>
                  </a:lnTo>
                  <a:lnTo>
                    <a:pt x="107" y="353"/>
                  </a:lnTo>
                  <a:lnTo>
                    <a:pt x="103" y="352"/>
                  </a:lnTo>
                  <a:lnTo>
                    <a:pt x="97" y="351"/>
                  </a:lnTo>
                  <a:lnTo>
                    <a:pt x="93" y="349"/>
                  </a:lnTo>
                  <a:lnTo>
                    <a:pt x="82" y="346"/>
                  </a:lnTo>
                  <a:lnTo>
                    <a:pt x="72" y="342"/>
                  </a:lnTo>
                  <a:lnTo>
                    <a:pt x="62" y="336"/>
                  </a:lnTo>
                  <a:lnTo>
                    <a:pt x="51" y="331"/>
                  </a:lnTo>
                  <a:lnTo>
                    <a:pt x="40" y="325"/>
                  </a:lnTo>
                  <a:lnTo>
                    <a:pt x="28" y="319"/>
                  </a:lnTo>
                  <a:lnTo>
                    <a:pt x="14" y="314"/>
                  </a:lnTo>
                  <a:lnTo>
                    <a:pt x="0" y="308"/>
                  </a:lnTo>
                  <a:lnTo>
                    <a:pt x="9" y="305"/>
                  </a:lnTo>
                  <a:lnTo>
                    <a:pt x="17" y="302"/>
                  </a:lnTo>
                  <a:lnTo>
                    <a:pt x="29" y="299"/>
                  </a:lnTo>
                  <a:lnTo>
                    <a:pt x="41" y="294"/>
                  </a:lnTo>
                  <a:lnTo>
                    <a:pt x="51" y="290"/>
                  </a:lnTo>
                  <a:lnTo>
                    <a:pt x="62" y="283"/>
                  </a:lnTo>
                  <a:lnTo>
                    <a:pt x="71" y="275"/>
                  </a:lnTo>
                  <a:lnTo>
                    <a:pt x="76" y="265"/>
                  </a:lnTo>
                  <a:lnTo>
                    <a:pt x="84" y="250"/>
                  </a:lnTo>
                  <a:lnTo>
                    <a:pt x="96" y="234"/>
                  </a:lnTo>
                  <a:lnTo>
                    <a:pt x="109" y="218"/>
                  </a:lnTo>
                  <a:lnTo>
                    <a:pt x="127" y="201"/>
                  </a:lnTo>
                  <a:lnTo>
                    <a:pt x="144" y="189"/>
                  </a:lnTo>
                  <a:lnTo>
                    <a:pt x="164" y="181"/>
                  </a:lnTo>
                  <a:lnTo>
                    <a:pt x="184" y="176"/>
                  </a:lnTo>
                  <a:lnTo>
                    <a:pt x="206" y="179"/>
                  </a:lnTo>
                  <a:lnTo>
                    <a:pt x="215" y="184"/>
                  </a:lnTo>
                  <a:lnTo>
                    <a:pt x="226" y="185"/>
                  </a:lnTo>
                  <a:lnTo>
                    <a:pt x="234" y="184"/>
                  </a:lnTo>
                  <a:lnTo>
                    <a:pt x="240" y="179"/>
                  </a:lnTo>
                  <a:lnTo>
                    <a:pt x="245" y="175"/>
                  </a:lnTo>
                  <a:lnTo>
                    <a:pt x="249" y="175"/>
                  </a:lnTo>
                  <a:lnTo>
                    <a:pt x="254" y="176"/>
                  </a:lnTo>
                  <a:lnTo>
                    <a:pt x="258" y="178"/>
                  </a:lnTo>
                  <a:lnTo>
                    <a:pt x="251" y="184"/>
                  </a:lnTo>
                  <a:lnTo>
                    <a:pt x="243" y="192"/>
                  </a:lnTo>
                  <a:lnTo>
                    <a:pt x="239" y="201"/>
                  </a:lnTo>
                  <a:lnTo>
                    <a:pt x="237" y="210"/>
                  </a:lnTo>
                  <a:lnTo>
                    <a:pt x="237" y="212"/>
                  </a:lnTo>
                  <a:lnTo>
                    <a:pt x="239" y="213"/>
                  </a:lnTo>
                  <a:lnTo>
                    <a:pt x="239" y="216"/>
                  </a:lnTo>
                  <a:lnTo>
                    <a:pt x="240" y="218"/>
                  </a:lnTo>
                  <a:lnTo>
                    <a:pt x="242" y="219"/>
                  </a:lnTo>
                  <a:lnTo>
                    <a:pt x="243" y="219"/>
                  </a:lnTo>
                  <a:lnTo>
                    <a:pt x="246" y="220"/>
                  </a:lnTo>
                  <a:lnTo>
                    <a:pt x="248" y="222"/>
                  </a:lnTo>
                  <a:lnTo>
                    <a:pt x="255" y="223"/>
                  </a:lnTo>
                  <a:lnTo>
                    <a:pt x="263" y="222"/>
                  </a:lnTo>
                  <a:lnTo>
                    <a:pt x="270" y="218"/>
                  </a:lnTo>
                  <a:lnTo>
                    <a:pt x="274" y="213"/>
                  </a:lnTo>
                  <a:lnTo>
                    <a:pt x="279" y="206"/>
                  </a:lnTo>
                  <a:lnTo>
                    <a:pt x="279" y="197"/>
                  </a:lnTo>
                  <a:lnTo>
                    <a:pt x="277" y="188"/>
                  </a:lnTo>
                  <a:lnTo>
                    <a:pt x="274" y="182"/>
                  </a:lnTo>
                  <a:lnTo>
                    <a:pt x="271" y="178"/>
                  </a:lnTo>
                  <a:lnTo>
                    <a:pt x="271" y="175"/>
                  </a:lnTo>
                  <a:lnTo>
                    <a:pt x="273" y="173"/>
                  </a:lnTo>
                  <a:lnTo>
                    <a:pt x="276" y="172"/>
                  </a:lnTo>
                  <a:lnTo>
                    <a:pt x="279" y="172"/>
                  </a:lnTo>
                  <a:lnTo>
                    <a:pt x="280" y="176"/>
                  </a:lnTo>
                  <a:lnTo>
                    <a:pt x="282" y="181"/>
                  </a:lnTo>
                  <a:lnTo>
                    <a:pt x="283" y="185"/>
                  </a:lnTo>
                  <a:lnTo>
                    <a:pt x="285" y="191"/>
                  </a:lnTo>
                  <a:lnTo>
                    <a:pt x="291" y="197"/>
                  </a:lnTo>
                  <a:lnTo>
                    <a:pt x="298" y="198"/>
                  </a:lnTo>
                  <a:lnTo>
                    <a:pt x="310" y="192"/>
                  </a:lnTo>
                  <a:lnTo>
                    <a:pt x="314" y="197"/>
                  </a:lnTo>
                  <a:lnTo>
                    <a:pt x="320" y="200"/>
                  </a:lnTo>
                  <a:lnTo>
                    <a:pt x="327" y="203"/>
                  </a:lnTo>
                  <a:lnTo>
                    <a:pt x="335" y="203"/>
                  </a:lnTo>
                  <a:lnTo>
                    <a:pt x="341" y="201"/>
                  </a:lnTo>
                  <a:lnTo>
                    <a:pt x="348" y="197"/>
                  </a:lnTo>
                  <a:lnTo>
                    <a:pt x="354" y="191"/>
                  </a:lnTo>
                  <a:lnTo>
                    <a:pt x="358" y="181"/>
                  </a:lnTo>
                  <a:lnTo>
                    <a:pt x="363" y="179"/>
                  </a:lnTo>
                  <a:lnTo>
                    <a:pt x="367" y="178"/>
                  </a:lnTo>
                  <a:lnTo>
                    <a:pt x="373" y="175"/>
                  </a:lnTo>
                  <a:lnTo>
                    <a:pt x="381" y="173"/>
                  </a:lnTo>
                  <a:lnTo>
                    <a:pt x="387" y="172"/>
                  </a:lnTo>
                  <a:lnTo>
                    <a:pt x="394" y="170"/>
                  </a:lnTo>
                  <a:lnTo>
                    <a:pt x="401" y="169"/>
                  </a:lnTo>
                  <a:lnTo>
                    <a:pt x="409" y="167"/>
                  </a:lnTo>
                  <a:lnTo>
                    <a:pt x="420" y="160"/>
                  </a:lnTo>
                  <a:lnTo>
                    <a:pt x="431" y="145"/>
                  </a:lnTo>
                  <a:lnTo>
                    <a:pt x="440" y="121"/>
                  </a:lnTo>
                  <a:lnTo>
                    <a:pt x="450" y="92"/>
                  </a:lnTo>
                  <a:lnTo>
                    <a:pt x="466" y="59"/>
                  </a:lnTo>
                  <a:lnTo>
                    <a:pt x="488" y="34"/>
                  </a:lnTo>
                  <a:lnTo>
                    <a:pt x="512" y="18"/>
                  </a:lnTo>
                  <a:lnTo>
                    <a:pt x="537" y="8"/>
                  </a:lnTo>
                  <a:lnTo>
                    <a:pt x="561" y="2"/>
                  </a:lnTo>
                  <a:lnTo>
                    <a:pt x="581" y="0"/>
                  </a:lnTo>
                  <a:lnTo>
                    <a:pt x="598" y="0"/>
                  </a:lnTo>
                  <a:lnTo>
                    <a:pt x="607" y="0"/>
                  </a:lnTo>
                  <a:lnTo>
                    <a:pt x="614" y="0"/>
                  </a:lnTo>
                  <a:lnTo>
                    <a:pt x="623" y="2"/>
                  </a:lnTo>
                  <a:lnTo>
                    <a:pt x="635" y="3"/>
                  </a:lnTo>
                  <a:lnTo>
                    <a:pt x="648" y="5"/>
                  </a:lnTo>
                  <a:lnTo>
                    <a:pt x="663" y="8"/>
                  </a:lnTo>
                  <a:lnTo>
                    <a:pt x="676" y="12"/>
                  </a:lnTo>
                  <a:lnTo>
                    <a:pt x="691" y="16"/>
                  </a:lnTo>
                  <a:lnTo>
                    <a:pt x="702" y="22"/>
                  </a:lnTo>
                  <a:lnTo>
                    <a:pt x="714" y="28"/>
                  </a:lnTo>
                  <a:lnTo>
                    <a:pt x="728" y="33"/>
                  </a:lnTo>
                  <a:lnTo>
                    <a:pt x="742" y="36"/>
                  </a:lnTo>
                  <a:lnTo>
                    <a:pt x="756" y="39"/>
                  </a:lnTo>
                  <a:lnTo>
                    <a:pt x="770" y="40"/>
                  </a:lnTo>
                  <a:lnTo>
                    <a:pt x="784" y="40"/>
                  </a:lnTo>
                  <a:lnTo>
                    <a:pt x="795" y="40"/>
                  </a:lnTo>
                  <a:lnTo>
                    <a:pt x="807" y="39"/>
                  </a:lnTo>
                  <a:lnTo>
                    <a:pt x="821" y="39"/>
                  </a:lnTo>
                  <a:lnTo>
                    <a:pt x="821" y="45"/>
                  </a:lnTo>
                  <a:lnTo>
                    <a:pt x="815" y="50"/>
                  </a:lnTo>
                  <a:lnTo>
                    <a:pt x="809" y="56"/>
                  </a:lnTo>
                  <a:lnTo>
                    <a:pt x="797" y="73"/>
                  </a:lnTo>
                  <a:lnTo>
                    <a:pt x="782" y="93"/>
                  </a:lnTo>
                  <a:lnTo>
                    <a:pt x="764" y="116"/>
                  </a:lnTo>
                  <a:lnTo>
                    <a:pt x="747" y="138"/>
                  </a:lnTo>
                  <a:lnTo>
                    <a:pt x="728" y="160"/>
                  </a:lnTo>
                  <a:lnTo>
                    <a:pt x="708" y="179"/>
                  </a:lnTo>
                  <a:lnTo>
                    <a:pt x="689" y="194"/>
                  </a:lnTo>
                  <a:lnTo>
                    <a:pt x="671" y="203"/>
                  </a:lnTo>
                  <a:lnTo>
                    <a:pt x="660" y="206"/>
                  </a:lnTo>
                  <a:lnTo>
                    <a:pt x="646" y="210"/>
                  </a:lnTo>
                  <a:lnTo>
                    <a:pt x="629" y="216"/>
                  </a:lnTo>
                  <a:lnTo>
                    <a:pt x="611" y="220"/>
                  </a:lnTo>
                  <a:lnTo>
                    <a:pt x="593" y="226"/>
                  </a:lnTo>
                  <a:lnTo>
                    <a:pt x="576" y="231"/>
                  </a:lnTo>
                  <a:lnTo>
                    <a:pt x="559" y="234"/>
                  </a:lnTo>
                  <a:lnTo>
                    <a:pt x="545" y="235"/>
                  </a:lnTo>
                  <a:lnTo>
                    <a:pt x="531" y="234"/>
                  </a:lnTo>
                  <a:lnTo>
                    <a:pt x="515" y="231"/>
                  </a:lnTo>
                  <a:lnTo>
                    <a:pt x="497" y="226"/>
                  </a:lnTo>
                  <a:lnTo>
                    <a:pt x="481" y="220"/>
                  </a:lnTo>
                  <a:lnTo>
                    <a:pt x="466" y="216"/>
                  </a:lnTo>
                  <a:lnTo>
                    <a:pt x="453" y="210"/>
                  </a:lnTo>
                  <a:lnTo>
                    <a:pt x="443" y="206"/>
                  </a:lnTo>
                  <a:lnTo>
                    <a:pt x="437" y="203"/>
                  </a:lnTo>
                  <a:lnTo>
                    <a:pt x="431" y="198"/>
                  </a:lnTo>
                  <a:lnTo>
                    <a:pt x="425" y="194"/>
                  </a:lnTo>
                  <a:lnTo>
                    <a:pt x="418" y="189"/>
                  </a:lnTo>
                  <a:lnTo>
                    <a:pt x="412" y="186"/>
                  </a:lnTo>
                  <a:lnTo>
                    <a:pt x="407" y="185"/>
                  </a:lnTo>
                  <a:lnTo>
                    <a:pt x="401" y="185"/>
                  </a:lnTo>
                  <a:lnTo>
                    <a:pt x="394" y="185"/>
                  </a:lnTo>
                  <a:lnTo>
                    <a:pt x="387" y="186"/>
                  </a:lnTo>
                  <a:lnTo>
                    <a:pt x="379" y="188"/>
                  </a:lnTo>
                  <a:lnTo>
                    <a:pt x="373" y="189"/>
                  </a:lnTo>
                  <a:lnTo>
                    <a:pt x="367" y="192"/>
                  </a:lnTo>
                  <a:lnTo>
                    <a:pt x="363" y="194"/>
                  </a:lnTo>
                  <a:lnTo>
                    <a:pt x="357" y="198"/>
                  </a:lnTo>
                  <a:lnTo>
                    <a:pt x="356" y="203"/>
                  </a:lnTo>
                  <a:lnTo>
                    <a:pt x="357" y="206"/>
                  </a:lnTo>
                  <a:lnTo>
                    <a:pt x="361" y="209"/>
                  </a:lnTo>
                  <a:lnTo>
                    <a:pt x="366" y="210"/>
                  </a:lnTo>
                  <a:lnTo>
                    <a:pt x="372" y="210"/>
                  </a:lnTo>
                  <a:lnTo>
                    <a:pt x="378" y="209"/>
                  </a:lnTo>
                  <a:lnTo>
                    <a:pt x="385" y="209"/>
                  </a:lnTo>
                  <a:lnTo>
                    <a:pt x="392" y="207"/>
                  </a:lnTo>
                  <a:lnTo>
                    <a:pt x="401" y="207"/>
                  </a:lnTo>
                  <a:lnTo>
                    <a:pt x="410" y="206"/>
                  </a:lnTo>
                  <a:lnTo>
                    <a:pt x="418" y="204"/>
                  </a:lnTo>
                  <a:lnTo>
                    <a:pt x="426" y="203"/>
                  </a:lnTo>
                  <a:lnTo>
                    <a:pt x="434" y="203"/>
                  </a:lnTo>
                  <a:lnTo>
                    <a:pt x="444" y="204"/>
                  </a:lnTo>
                  <a:lnTo>
                    <a:pt x="454" y="206"/>
                  </a:lnTo>
                  <a:lnTo>
                    <a:pt x="468" y="210"/>
                  </a:lnTo>
                  <a:lnTo>
                    <a:pt x="482" y="216"/>
                  </a:lnTo>
                  <a:lnTo>
                    <a:pt x="502" y="223"/>
                  </a:lnTo>
                  <a:lnTo>
                    <a:pt x="524" y="234"/>
                  </a:lnTo>
                  <a:lnTo>
                    <a:pt x="542" y="244"/>
                  </a:lnTo>
                  <a:lnTo>
                    <a:pt x="556" y="259"/>
                  </a:lnTo>
                  <a:lnTo>
                    <a:pt x="571" y="277"/>
                  </a:lnTo>
                  <a:lnTo>
                    <a:pt x="583" y="296"/>
                  </a:lnTo>
                  <a:lnTo>
                    <a:pt x="595" y="318"/>
                  </a:lnTo>
                  <a:lnTo>
                    <a:pt x="602" y="340"/>
                  </a:lnTo>
                  <a:lnTo>
                    <a:pt x="609" y="365"/>
                  </a:lnTo>
                  <a:lnTo>
                    <a:pt x="614" y="389"/>
                  </a:lnTo>
                  <a:lnTo>
                    <a:pt x="615" y="405"/>
                  </a:lnTo>
                  <a:lnTo>
                    <a:pt x="617" y="420"/>
                  </a:lnTo>
                  <a:lnTo>
                    <a:pt x="615" y="435"/>
                  </a:lnTo>
                  <a:lnTo>
                    <a:pt x="614" y="450"/>
                  </a:lnTo>
                  <a:lnTo>
                    <a:pt x="605" y="439"/>
                  </a:lnTo>
                  <a:lnTo>
                    <a:pt x="590" y="429"/>
                  </a:lnTo>
                  <a:lnTo>
                    <a:pt x="574" y="420"/>
                  </a:lnTo>
                  <a:lnTo>
                    <a:pt x="555" y="411"/>
                  </a:lnTo>
                  <a:lnTo>
                    <a:pt x="534" y="405"/>
                  </a:lnTo>
                  <a:lnTo>
                    <a:pt x="514" y="399"/>
                  </a:lnTo>
                  <a:lnTo>
                    <a:pt x="494" y="395"/>
                  </a:lnTo>
                  <a:lnTo>
                    <a:pt x="477" y="392"/>
                  </a:lnTo>
                  <a:lnTo>
                    <a:pt x="466" y="390"/>
                  </a:lnTo>
                  <a:lnTo>
                    <a:pt x="454" y="387"/>
                  </a:lnTo>
                  <a:lnTo>
                    <a:pt x="441" y="385"/>
                  </a:lnTo>
                  <a:lnTo>
                    <a:pt x="429" y="380"/>
                  </a:lnTo>
                  <a:lnTo>
                    <a:pt x="418" y="374"/>
                  </a:lnTo>
                  <a:lnTo>
                    <a:pt x="406" y="364"/>
                  </a:lnTo>
                  <a:lnTo>
                    <a:pt x="397" y="352"/>
                  </a:lnTo>
                  <a:lnTo>
                    <a:pt x="389" y="337"/>
                  </a:lnTo>
                  <a:lnTo>
                    <a:pt x="379" y="317"/>
                  </a:lnTo>
                  <a:lnTo>
                    <a:pt x="370" y="300"/>
                  </a:lnTo>
                  <a:lnTo>
                    <a:pt x="364" y="281"/>
                  </a:lnTo>
                  <a:lnTo>
                    <a:pt x="364" y="254"/>
                  </a:lnTo>
                  <a:lnTo>
                    <a:pt x="364" y="247"/>
                  </a:lnTo>
                  <a:lnTo>
                    <a:pt x="360" y="238"/>
                  </a:lnTo>
                  <a:lnTo>
                    <a:pt x="356" y="232"/>
                  </a:lnTo>
                  <a:lnTo>
                    <a:pt x="348" y="225"/>
                  </a:lnTo>
                  <a:lnTo>
                    <a:pt x="341" y="220"/>
                  </a:lnTo>
                  <a:lnTo>
                    <a:pt x="333" y="215"/>
                  </a:lnTo>
                  <a:lnTo>
                    <a:pt x="327" y="212"/>
                  </a:lnTo>
                  <a:lnTo>
                    <a:pt x="322" y="209"/>
                  </a:lnTo>
                  <a:lnTo>
                    <a:pt x="314" y="206"/>
                  </a:lnTo>
                  <a:lnTo>
                    <a:pt x="307" y="203"/>
                  </a:lnTo>
                  <a:lnTo>
                    <a:pt x="302" y="204"/>
                  </a:lnTo>
                  <a:lnTo>
                    <a:pt x="301" y="207"/>
                  </a:lnTo>
                  <a:lnTo>
                    <a:pt x="302" y="213"/>
                  </a:lnTo>
                  <a:lnTo>
                    <a:pt x="302" y="220"/>
                  </a:lnTo>
                  <a:lnTo>
                    <a:pt x="305" y="226"/>
                  </a:lnTo>
                  <a:lnTo>
                    <a:pt x="308" y="234"/>
                  </a:lnTo>
                  <a:lnTo>
                    <a:pt x="313" y="238"/>
                  </a:lnTo>
                  <a:lnTo>
                    <a:pt x="322" y="246"/>
                  </a:lnTo>
                  <a:lnTo>
                    <a:pt x="332" y="256"/>
                  </a:lnTo>
                  <a:lnTo>
                    <a:pt x="345" y="268"/>
                  </a:lnTo>
                  <a:lnTo>
                    <a:pt x="358" y="283"/>
                  </a:lnTo>
                  <a:lnTo>
                    <a:pt x="372" y="299"/>
                  </a:lnTo>
                  <a:lnTo>
                    <a:pt x="382" y="318"/>
                  </a:lnTo>
                  <a:lnTo>
                    <a:pt x="391" y="340"/>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92" name="Freeform 346"/>
            <p:cNvSpPr>
              <a:spLocks/>
            </p:cNvSpPr>
            <p:nvPr/>
          </p:nvSpPr>
          <p:spPr bwMode="auto">
            <a:xfrm>
              <a:off x="1039" y="1767"/>
              <a:ext cx="247" cy="251"/>
            </a:xfrm>
            <a:custGeom>
              <a:avLst/>
              <a:gdLst>
                <a:gd name="T0" fmla="*/ 188 w 247"/>
                <a:gd name="T1" fmla="*/ 242 h 251"/>
                <a:gd name="T2" fmla="*/ 195 w 247"/>
                <a:gd name="T3" fmla="*/ 229 h 251"/>
                <a:gd name="T4" fmla="*/ 210 w 247"/>
                <a:gd name="T5" fmla="*/ 225 h 251"/>
                <a:gd name="T6" fmla="*/ 221 w 247"/>
                <a:gd name="T7" fmla="*/ 229 h 251"/>
                <a:gd name="T8" fmla="*/ 224 w 247"/>
                <a:gd name="T9" fmla="*/ 235 h 251"/>
                <a:gd name="T10" fmla="*/ 232 w 247"/>
                <a:gd name="T11" fmla="*/ 237 h 251"/>
                <a:gd name="T12" fmla="*/ 244 w 247"/>
                <a:gd name="T13" fmla="*/ 239 h 251"/>
                <a:gd name="T14" fmla="*/ 247 w 247"/>
                <a:gd name="T15" fmla="*/ 238 h 251"/>
                <a:gd name="T16" fmla="*/ 242 w 247"/>
                <a:gd name="T17" fmla="*/ 229 h 251"/>
                <a:gd name="T18" fmla="*/ 233 w 247"/>
                <a:gd name="T19" fmla="*/ 222 h 251"/>
                <a:gd name="T20" fmla="*/ 224 w 247"/>
                <a:gd name="T21" fmla="*/ 220 h 251"/>
                <a:gd name="T22" fmla="*/ 213 w 247"/>
                <a:gd name="T23" fmla="*/ 222 h 251"/>
                <a:gd name="T24" fmla="*/ 204 w 247"/>
                <a:gd name="T25" fmla="*/ 213 h 251"/>
                <a:gd name="T26" fmla="*/ 201 w 247"/>
                <a:gd name="T27" fmla="*/ 200 h 251"/>
                <a:gd name="T28" fmla="*/ 202 w 247"/>
                <a:gd name="T29" fmla="*/ 192 h 251"/>
                <a:gd name="T30" fmla="*/ 207 w 247"/>
                <a:gd name="T31" fmla="*/ 188 h 251"/>
                <a:gd name="T32" fmla="*/ 213 w 247"/>
                <a:gd name="T33" fmla="*/ 180 h 251"/>
                <a:gd name="T34" fmla="*/ 223 w 247"/>
                <a:gd name="T35" fmla="*/ 176 h 251"/>
                <a:gd name="T36" fmla="*/ 233 w 247"/>
                <a:gd name="T37" fmla="*/ 151 h 251"/>
                <a:gd name="T38" fmla="*/ 226 w 247"/>
                <a:gd name="T39" fmla="*/ 103 h 251"/>
                <a:gd name="T40" fmla="*/ 193 w 247"/>
                <a:gd name="T41" fmla="*/ 64 h 251"/>
                <a:gd name="T42" fmla="*/ 137 w 247"/>
                <a:gd name="T43" fmla="*/ 35 h 251"/>
                <a:gd name="T44" fmla="*/ 86 w 247"/>
                <a:gd name="T45" fmla="*/ 25 h 251"/>
                <a:gd name="T46" fmla="*/ 56 w 247"/>
                <a:gd name="T47" fmla="*/ 18 h 251"/>
                <a:gd name="T48" fmla="*/ 28 w 247"/>
                <a:gd name="T49" fmla="*/ 10 h 251"/>
                <a:gd name="T50" fmla="*/ 7 w 247"/>
                <a:gd name="T51" fmla="*/ 3 h 251"/>
                <a:gd name="T52" fmla="*/ 9 w 247"/>
                <a:gd name="T53" fmla="*/ 12 h 251"/>
                <a:gd name="T54" fmla="*/ 24 w 247"/>
                <a:gd name="T55" fmla="*/ 43 h 251"/>
                <a:gd name="T56" fmla="*/ 34 w 247"/>
                <a:gd name="T57" fmla="*/ 77 h 251"/>
                <a:gd name="T58" fmla="*/ 44 w 247"/>
                <a:gd name="T59" fmla="*/ 109 h 251"/>
                <a:gd name="T60" fmla="*/ 52 w 247"/>
                <a:gd name="T61" fmla="*/ 140 h 251"/>
                <a:gd name="T62" fmla="*/ 68 w 247"/>
                <a:gd name="T63" fmla="*/ 180 h 251"/>
                <a:gd name="T64" fmla="*/ 99 w 247"/>
                <a:gd name="T65" fmla="*/ 220 h 251"/>
                <a:gd name="T66" fmla="*/ 152 w 247"/>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7"/>
                <a:gd name="T103" fmla="*/ 0 h 251"/>
                <a:gd name="T104" fmla="*/ 247 w 247"/>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7" h="251">
                  <a:moveTo>
                    <a:pt x="188" y="251"/>
                  </a:moveTo>
                  <a:lnTo>
                    <a:pt x="188" y="242"/>
                  </a:lnTo>
                  <a:lnTo>
                    <a:pt x="190" y="235"/>
                  </a:lnTo>
                  <a:lnTo>
                    <a:pt x="195" y="229"/>
                  </a:lnTo>
                  <a:lnTo>
                    <a:pt x="202" y="226"/>
                  </a:lnTo>
                  <a:lnTo>
                    <a:pt x="210" y="225"/>
                  </a:lnTo>
                  <a:lnTo>
                    <a:pt x="217" y="226"/>
                  </a:lnTo>
                  <a:lnTo>
                    <a:pt x="221" y="229"/>
                  </a:lnTo>
                  <a:lnTo>
                    <a:pt x="223" y="232"/>
                  </a:lnTo>
                  <a:lnTo>
                    <a:pt x="224" y="235"/>
                  </a:lnTo>
                  <a:lnTo>
                    <a:pt x="227" y="235"/>
                  </a:lnTo>
                  <a:lnTo>
                    <a:pt x="232" y="237"/>
                  </a:lnTo>
                  <a:lnTo>
                    <a:pt x="238" y="238"/>
                  </a:lnTo>
                  <a:lnTo>
                    <a:pt x="244" y="239"/>
                  </a:lnTo>
                  <a:lnTo>
                    <a:pt x="247" y="239"/>
                  </a:lnTo>
                  <a:lnTo>
                    <a:pt x="247" y="238"/>
                  </a:lnTo>
                  <a:lnTo>
                    <a:pt x="245" y="234"/>
                  </a:lnTo>
                  <a:lnTo>
                    <a:pt x="242" y="229"/>
                  </a:lnTo>
                  <a:lnTo>
                    <a:pt x="238" y="226"/>
                  </a:lnTo>
                  <a:lnTo>
                    <a:pt x="233" y="222"/>
                  </a:lnTo>
                  <a:lnTo>
                    <a:pt x="227" y="219"/>
                  </a:lnTo>
                  <a:lnTo>
                    <a:pt x="224" y="220"/>
                  </a:lnTo>
                  <a:lnTo>
                    <a:pt x="219" y="222"/>
                  </a:lnTo>
                  <a:lnTo>
                    <a:pt x="213" y="222"/>
                  </a:lnTo>
                  <a:lnTo>
                    <a:pt x="208" y="219"/>
                  </a:lnTo>
                  <a:lnTo>
                    <a:pt x="204" y="213"/>
                  </a:lnTo>
                  <a:lnTo>
                    <a:pt x="201" y="205"/>
                  </a:lnTo>
                  <a:lnTo>
                    <a:pt x="201" y="200"/>
                  </a:lnTo>
                  <a:lnTo>
                    <a:pt x="201" y="195"/>
                  </a:lnTo>
                  <a:lnTo>
                    <a:pt x="202" y="192"/>
                  </a:lnTo>
                  <a:lnTo>
                    <a:pt x="204" y="189"/>
                  </a:lnTo>
                  <a:lnTo>
                    <a:pt x="207" y="188"/>
                  </a:lnTo>
                  <a:lnTo>
                    <a:pt x="208" y="185"/>
                  </a:lnTo>
                  <a:lnTo>
                    <a:pt x="213" y="180"/>
                  </a:lnTo>
                  <a:lnTo>
                    <a:pt x="219" y="177"/>
                  </a:lnTo>
                  <a:lnTo>
                    <a:pt x="223" y="176"/>
                  </a:lnTo>
                  <a:lnTo>
                    <a:pt x="227" y="176"/>
                  </a:lnTo>
                  <a:lnTo>
                    <a:pt x="233" y="151"/>
                  </a:lnTo>
                  <a:lnTo>
                    <a:pt x="232" y="127"/>
                  </a:lnTo>
                  <a:lnTo>
                    <a:pt x="226" y="103"/>
                  </a:lnTo>
                  <a:lnTo>
                    <a:pt x="213" y="83"/>
                  </a:lnTo>
                  <a:lnTo>
                    <a:pt x="193" y="64"/>
                  </a:lnTo>
                  <a:lnTo>
                    <a:pt x="168" y="49"/>
                  </a:lnTo>
                  <a:lnTo>
                    <a:pt x="137" y="35"/>
                  </a:lnTo>
                  <a:lnTo>
                    <a:pt x="100" y="28"/>
                  </a:lnTo>
                  <a:lnTo>
                    <a:pt x="86" y="25"/>
                  </a:lnTo>
                  <a:lnTo>
                    <a:pt x="71" y="22"/>
                  </a:lnTo>
                  <a:lnTo>
                    <a:pt x="56" y="18"/>
                  </a:lnTo>
                  <a:lnTo>
                    <a:pt x="41" y="13"/>
                  </a:lnTo>
                  <a:lnTo>
                    <a:pt x="28" y="10"/>
                  </a:lnTo>
                  <a:lnTo>
                    <a:pt x="16" y="6"/>
                  </a:lnTo>
                  <a:lnTo>
                    <a:pt x="7" y="3"/>
                  </a:lnTo>
                  <a:lnTo>
                    <a:pt x="0" y="0"/>
                  </a:lnTo>
                  <a:lnTo>
                    <a:pt x="9" y="12"/>
                  </a:lnTo>
                  <a:lnTo>
                    <a:pt x="16" y="27"/>
                  </a:lnTo>
                  <a:lnTo>
                    <a:pt x="24" y="43"/>
                  </a:lnTo>
                  <a:lnTo>
                    <a:pt x="30" y="59"/>
                  </a:lnTo>
                  <a:lnTo>
                    <a:pt x="34" y="77"/>
                  </a:lnTo>
                  <a:lnTo>
                    <a:pt x="40" y="95"/>
                  </a:lnTo>
                  <a:lnTo>
                    <a:pt x="44" y="109"/>
                  </a:lnTo>
                  <a:lnTo>
                    <a:pt x="47" y="124"/>
                  </a:lnTo>
                  <a:lnTo>
                    <a:pt x="52" y="140"/>
                  </a:lnTo>
                  <a:lnTo>
                    <a:pt x="58" y="160"/>
                  </a:lnTo>
                  <a:lnTo>
                    <a:pt x="68" y="180"/>
                  </a:lnTo>
                  <a:lnTo>
                    <a:pt x="81" y="201"/>
                  </a:lnTo>
                  <a:lnTo>
                    <a:pt x="99" y="220"/>
                  </a:lnTo>
                  <a:lnTo>
                    <a:pt x="123" y="237"/>
                  </a:lnTo>
                  <a:lnTo>
                    <a:pt x="152" y="247"/>
                  </a:lnTo>
                  <a:lnTo>
                    <a:pt x="188" y="251"/>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93" name="Freeform 347"/>
            <p:cNvSpPr>
              <a:spLocks/>
            </p:cNvSpPr>
            <p:nvPr/>
          </p:nvSpPr>
          <p:spPr bwMode="auto">
            <a:xfrm>
              <a:off x="1305" y="1918"/>
              <a:ext cx="25" cy="26"/>
            </a:xfrm>
            <a:custGeom>
              <a:avLst/>
              <a:gdLst>
                <a:gd name="T0" fmla="*/ 0 w 25"/>
                <a:gd name="T1" fmla="*/ 10 h 26"/>
                <a:gd name="T2" fmla="*/ 1 w 25"/>
                <a:gd name="T3" fmla="*/ 4 h 26"/>
                <a:gd name="T4" fmla="*/ 4 w 25"/>
                <a:gd name="T5" fmla="*/ 1 h 26"/>
                <a:gd name="T6" fmla="*/ 9 w 25"/>
                <a:gd name="T7" fmla="*/ 0 h 26"/>
                <a:gd name="T8" fmla="*/ 13 w 25"/>
                <a:gd name="T9" fmla="*/ 0 h 26"/>
                <a:gd name="T10" fmla="*/ 17 w 25"/>
                <a:gd name="T11" fmla="*/ 1 h 26"/>
                <a:gd name="T12" fmla="*/ 22 w 25"/>
                <a:gd name="T13" fmla="*/ 4 h 26"/>
                <a:gd name="T14" fmla="*/ 23 w 25"/>
                <a:gd name="T15" fmla="*/ 7 h 26"/>
                <a:gd name="T16" fmla="*/ 25 w 25"/>
                <a:gd name="T17" fmla="*/ 13 h 26"/>
                <a:gd name="T18" fmla="*/ 23 w 25"/>
                <a:gd name="T19" fmla="*/ 19 h 26"/>
                <a:gd name="T20" fmla="*/ 22 w 25"/>
                <a:gd name="T21" fmla="*/ 22 h 26"/>
                <a:gd name="T22" fmla="*/ 17 w 25"/>
                <a:gd name="T23" fmla="*/ 25 h 26"/>
                <a:gd name="T24" fmla="*/ 15 w 25"/>
                <a:gd name="T25" fmla="*/ 26 h 26"/>
                <a:gd name="T26" fmla="*/ 10 w 25"/>
                <a:gd name="T27" fmla="*/ 25 h 26"/>
                <a:gd name="T28" fmla="*/ 4 w 25"/>
                <a:gd name="T29" fmla="*/ 20 h 26"/>
                <a:gd name="T30" fmla="*/ 1 w 25"/>
                <a:gd name="T31" fmla="*/ 16 h 26"/>
                <a:gd name="T32" fmla="*/ 0 w 25"/>
                <a:gd name="T33" fmla="*/ 1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6"/>
                <a:gd name="T53" fmla="*/ 25 w 25"/>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6">
                  <a:moveTo>
                    <a:pt x="0" y="10"/>
                  </a:moveTo>
                  <a:lnTo>
                    <a:pt x="1" y="4"/>
                  </a:lnTo>
                  <a:lnTo>
                    <a:pt x="4" y="1"/>
                  </a:lnTo>
                  <a:lnTo>
                    <a:pt x="9" y="0"/>
                  </a:lnTo>
                  <a:lnTo>
                    <a:pt x="13" y="0"/>
                  </a:lnTo>
                  <a:lnTo>
                    <a:pt x="17" y="1"/>
                  </a:lnTo>
                  <a:lnTo>
                    <a:pt x="22" y="4"/>
                  </a:lnTo>
                  <a:lnTo>
                    <a:pt x="23" y="7"/>
                  </a:lnTo>
                  <a:lnTo>
                    <a:pt x="25" y="13"/>
                  </a:lnTo>
                  <a:lnTo>
                    <a:pt x="23" y="19"/>
                  </a:lnTo>
                  <a:lnTo>
                    <a:pt x="22" y="22"/>
                  </a:lnTo>
                  <a:lnTo>
                    <a:pt x="17" y="25"/>
                  </a:lnTo>
                  <a:lnTo>
                    <a:pt x="15" y="26"/>
                  </a:lnTo>
                  <a:lnTo>
                    <a:pt x="10" y="25"/>
                  </a:lnTo>
                  <a:lnTo>
                    <a:pt x="4" y="20"/>
                  </a:lnTo>
                  <a:lnTo>
                    <a:pt x="1" y="16"/>
                  </a:lnTo>
                  <a:lnTo>
                    <a:pt x="0" y="10"/>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94" name="Freeform 348"/>
            <p:cNvSpPr>
              <a:spLocks/>
            </p:cNvSpPr>
            <p:nvPr/>
          </p:nvSpPr>
          <p:spPr bwMode="auto">
            <a:xfrm>
              <a:off x="1356" y="1953"/>
              <a:ext cx="28" cy="28"/>
            </a:xfrm>
            <a:custGeom>
              <a:avLst/>
              <a:gdLst>
                <a:gd name="T0" fmla="*/ 3 w 28"/>
                <a:gd name="T1" fmla="*/ 3 h 28"/>
                <a:gd name="T2" fmla="*/ 8 w 28"/>
                <a:gd name="T3" fmla="*/ 0 h 28"/>
                <a:gd name="T4" fmla="*/ 15 w 28"/>
                <a:gd name="T5" fmla="*/ 0 h 28"/>
                <a:gd name="T6" fmla="*/ 21 w 28"/>
                <a:gd name="T7" fmla="*/ 2 h 28"/>
                <a:gd name="T8" fmla="*/ 26 w 28"/>
                <a:gd name="T9" fmla="*/ 5 h 28"/>
                <a:gd name="T10" fmla="*/ 28 w 28"/>
                <a:gd name="T11" fmla="*/ 9 h 28"/>
                <a:gd name="T12" fmla="*/ 28 w 28"/>
                <a:gd name="T13" fmla="*/ 15 h 28"/>
                <a:gd name="T14" fmla="*/ 28 w 28"/>
                <a:gd name="T15" fmla="*/ 21 h 28"/>
                <a:gd name="T16" fmla="*/ 27 w 28"/>
                <a:gd name="T17" fmla="*/ 25 h 28"/>
                <a:gd name="T18" fmla="*/ 23 w 28"/>
                <a:gd name="T19" fmla="*/ 28 h 28"/>
                <a:gd name="T20" fmla="*/ 15 w 28"/>
                <a:gd name="T21" fmla="*/ 28 h 28"/>
                <a:gd name="T22" fmla="*/ 9 w 28"/>
                <a:gd name="T23" fmla="*/ 25 h 28"/>
                <a:gd name="T24" fmla="*/ 5 w 28"/>
                <a:gd name="T25" fmla="*/ 22 h 28"/>
                <a:gd name="T26" fmla="*/ 2 w 28"/>
                <a:gd name="T27" fmla="*/ 18 h 28"/>
                <a:gd name="T28" fmla="*/ 0 w 28"/>
                <a:gd name="T29" fmla="*/ 12 h 28"/>
                <a:gd name="T30" fmla="*/ 0 w 28"/>
                <a:gd name="T31" fmla="*/ 8 h 28"/>
                <a:gd name="T32" fmla="*/ 3 w 28"/>
                <a:gd name="T33" fmla="*/ 3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3" y="3"/>
                  </a:moveTo>
                  <a:lnTo>
                    <a:pt x="8" y="0"/>
                  </a:lnTo>
                  <a:lnTo>
                    <a:pt x="15" y="0"/>
                  </a:lnTo>
                  <a:lnTo>
                    <a:pt x="21" y="2"/>
                  </a:lnTo>
                  <a:lnTo>
                    <a:pt x="26" y="5"/>
                  </a:lnTo>
                  <a:lnTo>
                    <a:pt x="28" y="9"/>
                  </a:lnTo>
                  <a:lnTo>
                    <a:pt x="28" y="15"/>
                  </a:lnTo>
                  <a:lnTo>
                    <a:pt x="28" y="21"/>
                  </a:lnTo>
                  <a:lnTo>
                    <a:pt x="27" y="25"/>
                  </a:lnTo>
                  <a:lnTo>
                    <a:pt x="23" y="28"/>
                  </a:lnTo>
                  <a:lnTo>
                    <a:pt x="15" y="28"/>
                  </a:lnTo>
                  <a:lnTo>
                    <a:pt x="9" y="25"/>
                  </a:lnTo>
                  <a:lnTo>
                    <a:pt x="5" y="22"/>
                  </a:lnTo>
                  <a:lnTo>
                    <a:pt x="2" y="18"/>
                  </a:lnTo>
                  <a:lnTo>
                    <a:pt x="0" y="12"/>
                  </a:lnTo>
                  <a:lnTo>
                    <a:pt x="0" y="8"/>
                  </a:lnTo>
                  <a:lnTo>
                    <a:pt x="3" y="3"/>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95" name="Freeform 349"/>
            <p:cNvSpPr>
              <a:spLocks/>
            </p:cNvSpPr>
            <p:nvPr/>
          </p:nvSpPr>
          <p:spPr bwMode="auto">
            <a:xfrm>
              <a:off x="1294" y="1986"/>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5 h 28"/>
                <a:gd name="T14" fmla="*/ 26 w 27"/>
                <a:gd name="T15" fmla="*/ 20 h 28"/>
                <a:gd name="T16" fmla="*/ 23 w 27"/>
                <a:gd name="T17" fmla="*/ 25 h 28"/>
                <a:gd name="T18" fmla="*/ 18 w 27"/>
                <a:gd name="T19" fmla="*/ 26 h 28"/>
                <a:gd name="T20" fmla="*/ 14 w 27"/>
                <a:gd name="T21" fmla="*/ 28 h 28"/>
                <a:gd name="T22" fmla="*/ 8 w 27"/>
                <a:gd name="T23" fmla="*/ 28 h 28"/>
                <a:gd name="T24" fmla="*/ 3 w 27"/>
                <a:gd name="T25" fmla="*/ 25 h 28"/>
                <a:gd name="T26" fmla="*/ 0 w 27"/>
                <a:gd name="T27" fmla="*/ 20 h 28"/>
                <a:gd name="T28" fmla="*/ 0 w 27"/>
                <a:gd name="T29" fmla="*/ 15 h 28"/>
                <a:gd name="T30" fmla="*/ 2 w 27"/>
                <a:gd name="T31" fmla="*/ 10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5"/>
                  </a:lnTo>
                  <a:lnTo>
                    <a:pt x="26" y="20"/>
                  </a:lnTo>
                  <a:lnTo>
                    <a:pt x="23" y="25"/>
                  </a:lnTo>
                  <a:lnTo>
                    <a:pt x="18" y="26"/>
                  </a:lnTo>
                  <a:lnTo>
                    <a:pt x="14" y="28"/>
                  </a:lnTo>
                  <a:lnTo>
                    <a:pt x="8" y="28"/>
                  </a:lnTo>
                  <a:lnTo>
                    <a:pt x="3" y="25"/>
                  </a:lnTo>
                  <a:lnTo>
                    <a:pt x="0" y="20"/>
                  </a:lnTo>
                  <a:lnTo>
                    <a:pt x="0" y="15"/>
                  </a:lnTo>
                  <a:lnTo>
                    <a:pt x="2" y="10"/>
                  </a:lnTo>
                  <a:lnTo>
                    <a:pt x="3" y="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96" name="Freeform 350"/>
            <p:cNvSpPr>
              <a:spLocks/>
            </p:cNvSpPr>
            <p:nvPr/>
          </p:nvSpPr>
          <p:spPr bwMode="auto">
            <a:xfrm>
              <a:off x="1250" y="1952"/>
              <a:ext cx="28" cy="28"/>
            </a:xfrm>
            <a:custGeom>
              <a:avLst/>
              <a:gdLst>
                <a:gd name="T0" fmla="*/ 5 w 28"/>
                <a:gd name="T1" fmla="*/ 1 h 28"/>
                <a:gd name="T2" fmla="*/ 2 w 28"/>
                <a:gd name="T3" fmla="*/ 6 h 28"/>
                <a:gd name="T4" fmla="*/ 0 w 28"/>
                <a:gd name="T5" fmla="*/ 12 h 28"/>
                <a:gd name="T6" fmla="*/ 0 w 28"/>
                <a:gd name="T7" fmla="*/ 18 h 28"/>
                <a:gd name="T8" fmla="*/ 2 w 28"/>
                <a:gd name="T9" fmla="*/ 22 h 28"/>
                <a:gd name="T10" fmla="*/ 6 w 28"/>
                <a:gd name="T11" fmla="*/ 25 h 28"/>
                <a:gd name="T12" fmla="*/ 13 w 28"/>
                <a:gd name="T13" fmla="*/ 28 h 28"/>
                <a:gd name="T14" fmla="*/ 19 w 28"/>
                <a:gd name="T15" fmla="*/ 28 h 28"/>
                <a:gd name="T16" fmla="*/ 24 w 28"/>
                <a:gd name="T17" fmla="*/ 25 h 28"/>
                <a:gd name="T18" fmla="*/ 27 w 28"/>
                <a:gd name="T19" fmla="*/ 20 h 28"/>
                <a:gd name="T20" fmla="*/ 28 w 28"/>
                <a:gd name="T21" fmla="*/ 16 h 28"/>
                <a:gd name="T22" fmla="*/ 28 w 28"/>
                <a:gd name="T23" fmla="*/ 12 h 28"/>
                <a:gd name="T24" fmla="*/ 27 w 28"/>
                <a:gd name="T25" fmla="*/ 7 h 28"/>
                <a:gd name="T26" fmla="*/ 22 w 28"/>
                <a:gd name="T27" fmla="*/ 4 h 28"/>
                <a:gd name="T28" fmla="*/ 16 w 28"/>
                <a:gd name="T29" fmla="*/ 1 h 28"/>
                <a:gd name="T30" fmla="*/ 9 w 28"/>
                <a:gd name="T31" fmla="*/ 0 h 28"/>
                <a:gd name="T32" fmla="*/ 5 w 28"/>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5" y="1"/>
                  </a:moveTo>
                  <a:lnTo>
                    <a:pt x="2" y="6"/>
                  </a:lnTo>
                  <a:lnTo>
                    <a:pt x="0" y="12"/>
                  </a:lnTo>
                  <a:lnTo>
                    <a:pt x="0" y="18"/>
                  </a:lnTo>
                  <a:lnTo>
                    <a:pt x="2" y="22"/>
                  </a:lnTo>
                  <a:lnTo>
                    <a:pt x="6" y="25"/>
                  </a:lnTo>
                  <a:lnTo>
                    <a:pt x="13" y="28"/>
                  </a:lnTo>
                  <a:lnTo>
                    <a:pt x="19" y="28"/>
                  </a:lnTo>
                  <a:lnTo>
                    <a:pt x="24" y="25"/>
                  </a:lnTo>
                  <a:lnTo>
                    <a:pt x="27" y="20"/>
                  </a:lnTo>
                  <a:lnTo>
                    <a:pt x="28" y="16"/>
                  </a:lnTo>
                  <a:lnTo>
                    <a:pt x="28" y="12"/>
                  </a:lnTo>
                  <a:lnTo>
                    <a:pt x="27" y="7"/>
                  </a:lnTo>
                  <a:lnTo>
                    <a:pt x="22" y="4"/>
                  </a:lnTo>
                  <a:lnTo>
                    <a:pt x="16" y="1"/>
                  </a:lnTo>
                  <a:lnTo>
                    <a:pt x="9" y="0"/>
                  </a:lnTo>
                  <a:lnTo>
                    <a:pt x="5"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97" name="Freeform 351"/>
            <p:cNvSpPr>
              <a:spLocks/>
            </p:cNvSpPr>
            <p:nvPr/>
          </p:nvSpPr>
          <p:spPr bwMode="auto">
            <a:xfrm>
              <a:off x="1234" y="2004"/>
              <a:ext cx="24" cy="25"/>
            </a:xfrm>
            <a:custGeom>
              <a:avLst/>
              <a:gdLst>
                <a:gd name="T0" fmla="*/ 0 w 24"/>
                <a:gd name="T1" fmla="*/ 16 h 25"/>
                <a:gd name="T2" fmla="*/ 0 w 24"/>
                <a:gd name="T3" fmla="*/ 11 h 25"/>
                <a:gd name="T4" fmla="*/ 0 w 24"/>
                <a:gd name="T5" fmla="*/ 7 h 25"/>
                <a:gd name="T6" fmla="*/ 3 w 24"/>
                <a:gd name="T7" fmla="*/ 4 h 25"/>
                <a:gd name="T8" fmla="*/ 7 w 24"/>
                <a:gd name="T9" fmla="*/ 1 h 25"/>
                <a:gd name="T10" fmla="*/ 15 w 24"/>
                <a:gd name="T11" fmla="*/ 0 h 25"/>
                <a:gd name="T12" fmla="*/ 19 w 24"/>
                <a:gd name="T13" fmla="*/ 1 h 25"/>
                <a:gd name="T14" fmla="*/ 22 w 24"/>
                <a:gd name="T15" fmla="*/ 4 h 25"/>
                <a:gd name="T16" fmla="*/ 24 w 24"/>
                <a:gd name="T17" fmla="*/ 8 h 25"/>
                <a:gd name="T18" fmla="*/ 24 w 24"/>
                <a:gd name="T19" fmla="*/ 13 h 25"/>
                <a:gd name="T20" fmla="*/ 22 w 24"/>
                <a:gd name="T21" fmla="*/ 19 h 25"/>
                <a:gd name="T22" fmla="*/ 18 w 24"/>
                <a:gd name="T23" fmla="*/ 22 h 25"/>
                <a:gd name="T24" fmla="*/ 15 w 24"/>
                <a:gd name="T25" fmla="*/ 25 h 25"/>
                <a:gd name="T26" fmla="*/ 10 w 24"/>
                <a:gd name="T27" fmla="*/ 25 h 25"/>
                <a:gd name="T28" fmla="*/ 6 w 24"/>
                <a:gd name="T29" fmla="*/ 22 h 25"/>
                <a:gd name="T30" fmla="*/ 1 w 24"/>
                <a:gd name="T31" fmla="*/ 19 h 25"/>
                <a:gd name="T32" fmla="*/ 0 w 24"/>
                <a:gd name="T33" fmla="*/ 16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5"/>
                <a:gd name="T53" fmla="*/ 24 w 24"/>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5">
                  <a:moveTo>
                    <a:pt x="0" y="16"/>
                  </a:moveTo>
                  <a:lnTo>
                    <a:pt x="0" y="11"/>
                  </a:lnTo>
                  <a:lnTo>
                    <a:pt x="0" y="7"/>
                  </a:lnTo>
                  <a:lnTo>
                    <a:pt x="3" y="4"/>
                  </a:lnTo>
                  <a:lnTo>
                    <a:pt x="7" y="1"/>
                  </a:lnTo>
                  <a:lnTo>
                    <a:pt x="15" y="0"/>
                  </a:lnTo>
                  <a:lnTo>
                    <a:pt x="19" y="1"/>
                  </a:lnTo>
                  <a:lnTo>
                    <a:pt x="22" y="4"/>
                  </a:lnTo>
                  <a:lnTo>
                    <a:pt x="24" y="8"/>
                  </a:lnTo>
                  <a:lnTo>
                    <a:pt x="24" y="13"/>
                  </a:lnTo>
                  <a:lnTo>
                    <a:pt x="22" y="19"/>
                  </a:lnTo>
                  <a:lnTo>
                    <a:pt x="18" y="22"/>
                  </a:lnTo>
                  <a:lnTo>
                    <a:pt x="15" y="25"/>
                  </a:lnTo>
                  <a:lnTo>
                    <a:pt x="10" y="25"/>
                  </a:lnTo>
                  <a:lnTo>
                    <a:pt x="6" y="22"/>
                  </a:lnTo>
                  <a:lnTo>
                    <a:pt x="1" y="19"/>
                  </a:lnTo>
                  <a:lnTo>
                    <a:pt x="0" y="1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98" name="Freeform 352"/>
            <p:cNvSpPr>
              <a:spLocks/>
            </p:cNvSpPr>
            <p:nvPr/>
          </p:nvSpPr>
          <p:spPr bwMode="auto">
            <a:xfrm>
              <a:off x="1277" y="2042"/>
              <a:ext cx="20" cy="28"/>
            </a:xfrm>
            <a:custGeom>
              <a:avLst/>
              <a:gdLst>
                <a:gd name="T0" fmla="*/ 7 w 20"/>
                <a:gd name="T1" fmla="*/ 28 h 28"/>
                <a:gd name="T2" fmla="*/ 3 w 20"/>
                <a:gd name="T3" fmla="*/ 27 h 28"/>
                <a:gd name="T4" fmla="*/ 0 w 20"/>
                <a:gd name="T5" fmla="*/ 24 h 28"/>
                <a:gd name="T6" fmla="*/ 0 w 20"/>
                <a:gd name="T7" fmla="*/ 19 h 28"/>
                <a:gd name="T8" fmla="*/ 0 w 20"/>
                <a:gd name="T9" fmla="*/ 13 h 28"/>
                <a:gd name="T10" fmla="*/ 1 w 20"/>
                <a:gd name="T11" fmla="*/ 9 h 28"/>
                <a:gd name="T12" fmla="*/ 4 w 20"/>
                <a:gd name="T13" fmla="*/ 4 h 28"/>
                <a:gd name="T14" fmla="*/ 9 w 20"/>
                <a:gd name="T15" fmla="*/ 1 h 28"/>
                <a:gd name="T16" fmla="*/ 13 w 20"/>
                <a:gd name="T17" fmla="*/ 0 h 28"/>
                <a:gd name="T18" fmla="*/ 16 w 20"/>
                <a:gd name="T19" fmla="*/ 1 h 28"/>
                <a:gd name="T20" fmla="*/ 19 w 20"/>
                <a:gd name="T21" fmla="*/ 4 h 28"/>
                <a:gd name="T22" fmla="*/ 20 w 20"/>
                <a:gd name="T23" fmla="*/ 10 h 28"/>
                <a:gd name="T24" fmla="*/ 20 w 20"/>
                <a:gd name="T25" fmla="*/ 15 h 28"/>
                <a:gd name="T26" fmla="*/ 19 w 20"/>
                <a:gd name="T27" fmla="*/ 19 h 28"/>
                <a:gd name="T28" fmla="*/ 16 w 20"/>
                <a:gd name="T29" fmla="*/ 24 h 28"/>
                <a:gd name="T30" fmla="*/ 13 w 20"/>
                <a:gd name="T31" fmla="*/ 27 h 28"/>
                <a:gd name="T32" fmla="*/ 7 w 20"/>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8"/>
                <a:gd name="T53" fmla="*/ 20 w 20"/>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8">
                  <a:moveTo>
                    <a:pt x="7" y="28"/>
                  </a:moveTo>
                  <a:lnTo>
                    <a:pt x="3" y="27"/>
                  </a:lnTo>
                  <a:lnTo>
                    <a:pt x="0" y="24"/>
                  </a:lnTo>
                  <a:lnTo>
                    <a:pt x="0" y="19"/>
                  </a:lnTo>
                  <a:lnTo>
                    <a:pt x="0" y="13"/>
                  </a:lnTo>
                  <a:lnTo>
                    <a:pt x="1" y="9"/>
                  </a:lnTo>
                  <a:lnTo>
                    <a:pt x="4" y="4"/>
                  </a:lnTo>
                  <a:lnTo>
                    <a:pt x="9" y="1"/>
                  </a:lnTo>
                  <a:lnTo>
                    <a:pt x="13" y="0"/>
                  </a:lnTo>
                  <a:lnTo>
                    <a:pt x="16" y="1"/>
                  </a:lnTo>
                  <a:lnTo>
                    <a:pt x="19" y="4"/>
                  </a:lnTo>
                  <a:lnTo>
                    <a:pt x="20" y="10"/>
                  </a:lnTo>
                  <a:lnTo>
                    <a:pt x="20" y="15"/>
                  </a:lnTo>
                  <a:lnTo>
                    <a:pt x="19" y="19"/>
                  </a:lnTo>
                  <a:lnTo>
                    <a:pt x="16" y="24"/>
                  </a:lnTo>
                  <a:lnTo>
                    <a:pt x="13" y="27"/>
                  </a:lnTo>
                  <a:lnTo>
                    <a:pt x="7" y="28"/>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699" name="Freeform 353"/>
            <p:cNvSpPr>
              <a:spLocks/>
            </p:cNvSpPr>
            <p:nvPr/>
          </p:nvSpPr>
          <p:spPr bwMode="auto">
            <a:xfrm>
              <a:off x="1314" y="2015"/>
              <a:ext cx="25" cy="33"/>
            </a:xfrm>
            <a:custGeom>
              <a:avLst/>
              <a:gdLst>
                <a:gd name="T0" fmla="*/ 1 w 25"/>
                <a:gd name="T1" fmla="*/ 18 h 33"/>
                <a:gd name="T2" fmla="*/ 4 w 25"/>
                <a:gd name="T3" fmla="*/ 12 h 33"/>
                <a:gd name="T4" fmla="*/ 7 w 25"/>
                <a:gd name="T5" fmla="*/ 6 h 33"/>
                <a:gd name="T6" fmla="*/ 10 w 25"/>
                <a:gd name="T7" fmla="*/ 2 h 33"/>
                <a:gd name="T8" fmla="*/ 16 w 25"/>
                <a:gd name="T9" fmla="*/ 0 h 33"/>
                <a:gd name="T10" fmla="*/ 22 w 25"/>
                <a:gd name="T11" fmla="*/ 2 h 33"/>
                <a:gd name="T12" fmla="*/ 25 w 25"/>
                <a:gd name="T13" fmla="*/ 6 h 33"/>
                <a:gd name="T14" fmla="*/ 25 w 25"/>
                <a:gd name="T15" fmla="*/ 11 h 33"/>
                <a:gd name="T16" fmla="*/ 25 w 25"/>
                <a:gd name="T17" fmla="*/ 17 h 33"/>
                <a:gd name="T18" fmla="*/ 22 w 25"/>
                <a:gd name="T19" fmla="*/ 23 h 33"/>
                <a:gd name="T20" fmla="*/ 19 w 25"/>
                <a:gd name="T21" fmla="*/ 27 h 33"/>
                <a:gd name="T22" fmla="*/ 13 w 25"/>
                <a:gd name="T23" fmla="*/ 31 h 33"/>
                <a:gd name="T24" fmla="*/ 8 w 25"/>
                <a:gd name="T25" fmla="*/ 33 h 33"/>
                <a:gd name="T26" fmla="*/ 4 w 25"/>
                <a:gd name="T27" fmla="*/ 31 h 33"/>
                <a:gd name="T28" fmla="*/ 1 w 25"/>
                <a:gd name="T29" fmla="*/ 27 h 33"/>
                <a:gd name="T30" fmla="*/ 0 w 25"/>
                <a:gd name="T31" fmla="*/ 23 h 33"/>
                <a:gd name="T32" fmla="*/ 1 w 25"/>
                <a:gd name="T33" fmla="*/ 1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3"/>
                <a:gd name="T53" fmla="*/ 25 w 25"/>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3">
                  <a:moveTo>
                    <a:pt x="1" y="18"/>
                  </a:moveTo>
                  <a:lnTo>
                    <a:pt x="4" y="12"/>
                  </a:lnTo>
                  <a:lnTo>
                    <a:pt x="7" y="6"/>
                  </a:lnTo>
                  <a:lnTo>
                    <a:pt x="10" y="2"/>
                  </a:lnTo>
                  <a:lnTo>
                    <a:pt x="16" y="0"/>
                  </a:lnTo>
                  <a:lnTo>
                    <a:pt x="22" y="2"/>
                  </a:lnTo>
                  <a:lnTo>
                    <a:pt x="25" y="6"/>
                  </a:lnTo>
                  <a:lnTo>
                    <a:pt x="25" y="11"/>
                  </a:lnTo>
                  <a:lnTo>
                    <a:pt x="25" y="17"/>
                  </a:lnTo>
                  <a:lnTo>
                    <a:pt x="22" y="23"/>
                  </a:lnTo>
                  <a:lnTo>
                    <a:pt x="19" y="27"/>
                  </a:lnTo>
                  <a:lnTo>
                    <a:pt x="13" y="31"/>
                  </a:lnTo>
                  <a:lnTo>
                    <a:pt x="8" y="33"/>
                  </a:lnTo>
                  <a:lnTo>
                    <a:pt x="4" y="31"/>
                  </a:lnTo>
                  <a:lnTo>
                    <a:pt x="1" y="27"/>
                  </a:lnTo>
                  <a:lnTo>
                    <a:pt x="0" y="23"/>
                  </a:lnTo>
                  <a:lnTo>
                    <a:pt x="1" y="18"/>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00" name="Freeform 354"/>
            <p:cNvSpPr>
              <a:spLocks/>
            </p:cNvSpPr>
            <p:nvPr/>
          </p:nvSpPr>
          <p:spPr bwMode="auto">
            <a:xfrm>
              <a:off x="1348" y="2023"/>
              <a:ext cx="25" cy="25"/>
            </a:xfrm>
            <a:custGeom>
              <a:avLst/>
              <a:gdLst>
                <a:gd name="T0" fmla="*/ 19 w 25"/>
                <a:gd name="T1" fmla="*/ 1 h 25"/>
                <a:gd name="T2" fmla="*/ 22 w 25"/>
                <a:gd name="T3" fmla="*/ 4 h 25"/>
                <a:gd name="T4" fmla="*/ 23 w 25"/>
                <a:gd name="T5" fmla="*/ 9 h 25"/>
                <a:gd name="T6" fmla="*/ 25 w 25"/>
                <a:gd name="T7" fmla="*/ 12 h 25"/>
                <a:gd name="T8" fmla="*/ 23 w 25"/>
                <a:gd name="T9" fmla="*/ 16 h 25"/>
                <a:gd name="T10" fmla="*/ 19 w 25"/>
                <a:gd name="T11" fmla="*/ 20 h 25"/>
                <a:gd name="T12" fmla="*/ 16 w 25"/>
                <a:gd name="T13" fmla="*/ 23 h 25"/>
                <a:gd name="T14" fmla="*/ 11 w 25"/>
                <a:gd name="T15" fmla="*/ 25 h 25"/>
                <a:gd name="T16" fmla="*/ 7 w 25"/>
                <a:gd name="T17" fmla="*/ 25 h 25"/>
                <a:gd name="T18" fmla="*/ 4 w 25"/>
                <a:gd name="T19" fmla="*/ 23 h 25"/>
                <a:gd name="T20" fmla="*/ 1 w 25"/>
                <a:gd name="T21" fmla="*/ 19 h 25"/>
                <a:gd name="T22" fmla="*/ 0 w 25"/>
                <a:gd name="T23" fmla="*/ 15 h 25"/>
                <a:gd name="T24" fmla="*/ 0 w 25"/>
                <a:gd name="T25" fmla="*/ 10 h 25"/>
                <a:gd name="T26" fmla="*/ 3 w 25"/>
                <a:gd name="T27" fmla="*/ 4 h 25"/>
                <a:gd name="T28" fmla="*/ 7 w 25"/>
                <a:gd name="T29" fmla="*/ 1 h 25"/>
                <a:gd name="T30" fmla="*/ 11 w 25"/>
                <a:gd name="T31" fmla="*/ 0 h 25"/>
                <a:gd name="T32" fmla="*/ 19 w 25"/>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5"/>
                <a:gd name="T53" fmla="*/ 25 w 2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5">
                  <a:moveTo>
                    <a:pt x="19" y="1"/>
                  </a:moveTo>
                  <a:lnTo>
                    <a:pt x="22" y="4"/>
                  </a:lnTo>
                  <a:lnTo>
                    <a:pt x="23" y="9"/>
                  </a:lnTo>
                  <a:lnTo>
                    <a:pt x="25" y="12"/>
                  </a:lnTo>
                  <a:lnTo>
                    <a:pt x="23" y="16"/>
                  </a:lnTo>
                  <a:lnTo>
                    <a:pt x="19" y="20"/>
                  </a:lnTo>
                  <a:lnTo>
                    <a:pt x="16" y="23"/>
                  </a:lnTo>
                  <a:lnTo>
                    <a:pt x="11" y="25"/>
                  </a:lnTo>
                  <a:lnTo>
                    <a:pt x="7" y="25"/>
                  </a:lnTo>
                  <a:lnTo>
                    <a:pt x="4" y="23"/>
                  </a:lnTo>
                  <a:lnTo>
                    <a:pt x="1" y="19"/>
                  </a:lnTo>
                  <a:lnTo>
                    <a:pt x="0" y="15"/>
                  </a:lnTo>
                  <a:lnTo>
                    <a:pt x="0" y="10"/>
                  </a:lnTo>
                  <a:lnTo>
                    <a:pt x="3" y="4"/>
                  </a:lnTo>
                  <a:lnTo>
                    <a:pt x="7" y="1"/>
                  </a:lnTo>
                  <a:lnTo>
                    <a:pt x="11" y="0"/>
                  </a:lnTo>
                  <a:lnTo>
                    <a:pt x="19"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01" name="Freeform 355"/>
            <p:cNvSpPr>
              <a:spLocks/>
            </p:cNvSpPr>
            <p:nvPr/>
          </p:nvSpPr>
          <p:spPr bwMode="auto">
            <a:xfrm>
              <a:off x="1064" y="2058"/>
              <a:ext cx="210" cy="145"/>
            </a:xfrm>
            <a:custGeom>
              <a:avLst/>
              <a:gdLst>
                <a:gd name="T0" fmla="*/ 205 w 210"/>
                <a:gd name="T1" fmla="*/ 15 h 145"/>
                <a:gd name="T2" fmla="*/ 201 w 210"/>
                <a:gd name="T3" fmla="*/ 12 h 145"/>
                <a:gd name="T4" fmla="*/ 199 w 210"/>
                <a:gd name="T5" fmla="*/ 6 h 145"/>
                <a:gd name="T6" fmla="*/ 189 w 210"/>
                <a:gd name="T7" fmla="*/ 16 h 145"/>
                <a:gd name="T8" fmla="*/ 168 w 210"/>
                <a:gd name="T9" fmla="*/ 12 h 145"/>
                <a:gd name="T10" fmla="*/ 124 w 210"/>
                <a:gd name="T11" fmla="*/ 3 h 145"/>
                <a:gd name="T12" fmla="*/ 90 w 210"/>
                <a:gd name="T13" fmla="*/ 2 h 145"/>
                <a:gd name="T14" fmla="*/ 84 w 210"/>
                <a:gd name="T15" fmla="*/ 8 h 145"/>
                <a:gd name="T16" fmla="*/ 114 w 210"/>
                <a:gd name="T17" fmla="*/ 6 h 145"/>
                <a:gd name="T18" fmla="*/ 151 w 210"/>
                <a:gd name="T19" fmla="*/ 15 h 145"/>
                <a:gd name="T20" fmla="*/ 176 w 210"/>
                <a:gd name="T21" fmla="*/ 27 h 145"/>
                <a:gd name="T22" fmla="*/ 173 w 210"/>
                <a:gd name="T23" fmla="*/ 33 h 145"/>
                <a:gd name="T24" fmla="*/ 157 w 210"/>
                <a:gd name="T25" fmla="*/ 42 h 145"/>
                <a:gd name="T26" fmla="*/ 139 w 210"/>
                <a:gd name="T27" fmla="*/ 45 h 145"/>
                <a:gd name="T28" fmla="*/ 106 w 210"/>
                <a:gd name="T29" fmla="*/ 36 h 145"/>
                <a:gd name="T30" fmla="*/ 71 w 210"/>
                <a:gd name="T31" fmla="*/ 33 h 145"/>
                <a:gd name="T32" fmla="*/ 53 w 210"/>
                <a:gd name="T33" fmla="*/ 40 h 145"/>
                <a:gd name="T34" fmla="*/ 65 w 210"/>
                <a:gd name="T35" fmla="*/ 40 h 145"/>
                <a:gd name="T36" fmla="*/ 83 w 210"/>
                <a:gd name="T37" fmla="*/ 40 h 145"/>
                <a:gd name="T38" fmla="*/ 103 w 210"/>
                <a:gd name="T39" fmla="*/ 43 h 145"/>
                <a:gd name="T40" fmla="*/ 129 w 210"/>
                <a:gd name="T41" fmla="*/ 50 h 145"/>
                <a:gd name="T42" fmla="*/ 132 w 210"/>
                <a:gd name="T43" fmla="*/ 59 h 145"/>
                <a:gd name="T44" fmla="*/ 100 w 210"/>
                <a:gd name="T45" fmla="*/ 70 h 145"/>
                <a:gd name="T46" fmla="*/ 71 w 210"/>
                <a:gd name="T47" fmla="*/ 65 h 145"/>
                <a:gd name="T48" fmla="*/ 46 w 210"/>
                <a:gd name="T49" fmla="*/ 59 h 145"/>
                <a:gd name="T50" fmla="*/ 55 w 210"/>
                <a:gd name="T51" fmla="*/ 67 h 145"/>
                <a:gd name="T52" fmla="*/ 78 w 210"/>
                <a:gd name="T53" fmla="*/ 77 h 145"/>
                <a:gd name="T54" fmla="*/ 52 w 210"/>
                <a:gd name="T55" fmla="*/ 86 h 145"/>
                <a:gd name="T56" fmla="*/ 18 w 210"/>
                <a:gd name="T57" fmla="*/ 96 h 145"/>
                <a:gd name="T58" fmla="*/ 0 w 210"/>
                <a:gd name="T59" fmla="*/ 102 h 145"/>
                <a:gd name="T60" fmla="*/ 10 w 210"/>
                <a:gd name="T61" fmla="*/ 104 h 145"/>
                <a:gd name="T62" fmla="*/ 38 w 210"/>
                <a:gd name="T63" fmla="*/ 101 h 145"/>
                <a:gd name="T64" fmla="*/ 72 w 210"/>
                <a:gd name="T65" fmla="*/ 92 h 145"/>
                <a:gd name="T66" fmla="*/ 86 w 210"/>
                <a:gd name="T67" fmla="*/ 98 h 145"/>
                <a:gd name="T68" fmla="*/ 72 w 210"/>
                <a:gd name="T69" fmla="*/ 139 h 145"/>
                <a:gd name="T70" fmla="*/ 74 w 210"/>
                <a:gd name="T71" fmla="*/ 145 h 145"/>
                <a:gd name="T72" fmla="*/ 92 w 210"/>
                <a:gd name="T73" fmla="*/ 114 h 145"/>
                <a:gd name="T74" fmla="*/ 106 w 210"/>
                <a:gd name="T75" fmla="*/ 84 h 145"/>
                <a:gd name="T76" fmla="*/ 127 w 210"/>
                <a:gd name="T77" fmla="*/ 76 h 145"/>
                <a:gd name="T78" fmla="*/ 146 w 210"/>
                <a:gd name="T79" fmla="*/ 67 h 145"/>
                <a:gd name="T80" fmla="*/ 148 w 210"/>
                <a:gd name="T81" fmla="*/ 96 h 145"/>
                <a:gd name="T82" fmla="*/ 139 w 210"/>
                <a:gd name="T83" fmla="*/ 133 h 145"/>
                <a:gd name="T84" fmla="*/ 146 w 210"/>
                <a:gd name="T85" fmla="*/ 126 h 145"/>
                <a:gd name="T86" fmla="*/ 163 w 210"/>
                <a:gd name="T87" fmla="*/ 79 h 145"/>
                <a:gd name="T88" fmla="*/ 177 w 210"/>
                <a:gd name="T89" fmla="*/ 46 h 145"/>
                <a:gd name="T90" fmla="*/ 191 w 210"/>
                <a:gd name="T91" fmla="*/ 33 h 145"/>
                <a:gd name="T92" fmla="*/ 195 w 210"/>
                <a:gd name="T93" fmla="*/ 40 h 145"/>
                <a:gd name="T94" fmla="*/ 191 w 210"/>
                <a:gd name="T95" fmla="*/ 89 h 145"/>
                <a:gd name="T96" fmla="*/ 202 w 210"/>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0"/>
                <a:gd name="T148" fmla="*/ 0 h 145"/>
                <a:gd name="T149" fmla="*/ 210 w 210"/>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0" h="145">
                  <a:moveTo>
                    <a:pt x="210" y="18"/>
                  </a:moveTo>
                  <a:lnTo>
                    <a:pt x="208" y="16"/>
                  </a:lnTo>
                  <a:lnTo>
                    <a:pt x="205" y="15"/>
                  </a:lnTo>
                  <a:lnTo>
                    <a:pt x="204" y="15"/>
                  </a:lnTo>
                  <a:lnTo>
                    <a:pt x="202" y="14"/>
                  </a:lnTo>
                  <a:lnTo>
                    <a:pt x="201" y="12"/>
                  </a:lnTo>
                  <a:lnTo>
                    <a:pt x="201" y="9"/>
                  </a:lnTo>
                  <a:lnTo>
                    <a:pt x="199" y="8"/>
                  </a:lnTo>
                  <a:lnTo>
                    <a:pt x="199" y="6"/>
                  </a:lnTo>
                  <a:lnTo>
                    <a:pt x="196" y="11"/>
                  </a:lnTo>
                  <a:lnTo>
                    <a:pt x="194" y="14"/>
                  </a:lnTo>
                  <a:lnTo>
                    <a:pt x="189" y="16"/>
                  </a:lnTo>
                  <a:lnTo>
                    <a:pt x="188" y="18"/>
                  </a:lnTo>
                  <a:lnTo>
                    <a:pt x="179" y="15"/>
                  </a:lnTo>
                  <a:lnTo>
                    <a:pt x="168" y="12"/>
                  </a:lnTo>
                  <a:lnTo>
                    <a:pt x="154" y="9"/>
                  </a:lnTo>
                  <a:lnTo>
                    <a:pt x="139" y="5"/>
                  </a:lnTo>
                  <a:lnTo>
                    <a:pt x="124" y="3"/>
                  </a:lnTo>
                  <a:lnTo>
                    <a:pt x="109" y="2"/>
                  </a:lnTo>
                  <a:lnTo>
                    <a:pt x="99" y="0"/>
                  </a:lnTo>
                  <a:lnTo>
                    <a:pt x="90" y="2"/>
                  </a:lnTo>
                  <a:lnTo>
                    <a:pt x="81" y="5"/>
                  </a:lnTo>
                  <a:lnTo>
                    <a:pt x="80" y="6"/>
                  </a:lnTo>
                  <a:lnTo>
                    <a:pt x="84" y="8"/>
                  </a:lnTo>
                  <a:lnTo>
                    <a:pt x="90" y="6"/>
                  </a:lnTo>
                  <a:lnTo>
                    <a:pt x="102" y="5"/>
                  </a:lnTo>
                  <a:lnTo>
                    <a:pt x="114" y="6"/>
                  </a:lnTo>
                  <a:lnTo>
                    <a:pt x="126" y="8"/>
                  </a:lnTo>
                  <a:lnTo>
                    <a:pt x="139" y="11"/>
                  </a:lnTo>
                  <a:lnTo>
                    <a:pt x="151" y="15"/>
                  </a:lnTo>
                  <a:lnTo>
                    <a:pt x="161" y="18"/>
                  </a:lnTo>
                  <a:lnTo>
                    <a:pt x="170" y="22"/>
                  </a:lnTo>
                  <a:lnTo>
                    <a:pt x="176" y="27"/>
                  </a:lnTo>
                  <a:lnTo>
                    <a:pt x="179" y="30"/>
                  </a:lnTo>
                  <a:lnTo>
                    <a:pt x="177" y="31"/>
                  </a:lnTo>
                  <a:lnTo>
                    <a:pt x="173" y="33"/>
                  </a:lnTo>
                  <a:lnTo>
                    <a:pt x="168" y="36"/>
                  </a:lnTo>
                  <a:lnTo>
                    <a:pt x="163" y="39"/>
                  </a:lnTo>
                  <a:lnTo>
                    <a:pt x="157" y="42"/>
                  </a:lnTo>
                  <a:lnTo>
                    <a:pt x="151" y="45"/>
                  </a:lnTo>
                  <a:lnTo>
                    <a:pt x="146" y="48"/>
                  </a:lnTo>
                  <a:lnTo>
                    <a:pt x="139" y="45"/>
                  </a:lnTo>
                  <a:lnTo>
                    <a:pt x="130" y="42"/>
                  </a:lnTo>
                  <a:lnTo>
                    <a:pt x="118" y="39"/>
                  </a:lnTo>
                  <a:lnTo>
                    <a:pt x="106" y="36"/>
                  </a:lnTo>
                  <a:lnTo>
                    <a:pt x="93" y="34"/>
                  </a:lnTo>
                  <a:lnTo>
                    <a:pt x="81" y="33"/>
                  </a:lnTo>
                  <a:lnTo>
                    <a:pt x="71" y="33"/>
                  </a:lnTo>
                  <a:lnTo>
                    <a:pt x="62" y="36"/>
                  </a:lnTo>
                  <a:lnTo>
                    <a:pt x="56" y="39"/>
                  </a:lnTo>
                  <a:lnTo>
                    <a:pt x="53" y="40"/>
                  </a:lnTo>
                  <a:lnTo>
                    <a:pt x="53" y="42"/>
                  </a:lnTo>
                  <a:lnTo>
                    <a:pt x="61" y="40"/>
                  </a:lnTo>
                  <a:lnTo>
                    <a:pt x="65" y="40"/>
                  </a:lnTo>
                  <a:lnTo>
                    <a:pt x="71" y="40"/>
                  </a:lnTo>
                  <a:lnTo>
                    <a:pt x="77" y="40"/>
                  </a:lnTo>
                  <a:lnTo>
                    <a:pt x="83" y="40"/>
                  </a:lnTo>
                  <a:lnTo>
                    <a:pt x="90" y="40"/>
                  </a:lnTo>
                  <a:lnTo>
                    <a:pt x="96" y="42"/>
                  </a:lnTo>
                  <a:lnTo>
                    <a:pt x="103" y="43"/>
                  </a:lnTo>
                  <a:lnTo>
                    <a:pt x="109" y="45"/>
                  </a:lnTo>
                  <a:lnTo>
                    <a:pt x="120" y="48"/>
                  </a:lnTo>
                  <a:lnTo>
                    <a:pt x="129" y="50"/>
                  </a:lnTo>
                  <a:lnTo>
                    <a:pt x="134" y="52"/>
                  </a:lnTo>
                  <a:lnTo>
                    <a:pt x="139" y="55"/>
                  </a:lnTo>
                  <a:lnTo>
                    <a:pt x="132" y="59"/>
                  </a:lnTo>
                  <a:lnTo>
                    <a:pt x="120" y="64"/>
                  </a:lnTo>
                  <a:lnTo>
                    <a:pt x="108" y="67"/>
                  </a:lnTo>
                  <a:lnTo>
                    <a:pt x="100" y="70"/>
                  </a:lnTo>
                  <a:lnTo>
                    <a:pt x="93" y="71"/>
                  </a:lnTo>
                  <a:lnTo>
                    <a:pt x="83" y="68"/>
                  </a:lnTo>
                  <a:lnTo>
                    <a:pt x="71" y="65"/>
                  </a:lnTo>
                  <a:lnTo>
                    <a:pt x="62" y="62"/>
                  </a:lnTo>
                  <a:lnTo>
                    <a:pt x="53" y="59"/>
                  </a:lnTo>
                  <a:lnTo>
                    <a:pt x="46" y="59"/>
                  </a:lnTo>
                  <a:lnTo>
                    <a:pt x="41" y="61"/>
                  </a:lnTo>
                  <a:lnTo>
                    <a:pt x="46" y="64"/>
                  </a:lnTo>
                  <a:lnTo>
                    <a:pt x="55" y="67"/>
                  </a:lnTo>
                  <a:lnTo>
                    <a:pt x="65" y="70"/>
                  </a:lnTo>
                  <a:lnTo>
                    <a:pt x="72" y="74"/>
                  </a:lnTo>
                  <a:lnTo>
                    <a:pt x="78" y="77"/>
                  </a:lnTo>
                  <a:lnTo>
                    <a:pt x="72" y="79"/>
                  </a:lnTo>
                  <a:lnTo>
                    <a:pt x="64" y="82"/>
                  </a:lnTo>
                  <a:lnTo>
                    <a:pt x="52" y="86"/>
                  </a:lnTo>
                  <a:lnTo>
                    <a:pt x="40" y="89"/>
                  </a:lnTo>
                  <a:lnTo>
                    <a:pt x="28" y="92"/>
                  </a:lnTo>
                  <a:lnTo>
                    <a:pt x="18" y="96"/>
                  </a:lnTo>
                  <a:lnTo>
                    <a:pt x="9" y="99"/>
                  </a:lnTo>
                  <a:lnTo>
                    <a:pt x="5" y="101"/>
                  </a:lnTo>
                  <a:lnTo>
                    <a:pt x="0" y="102"/>
                  </a:lnTo>
                  <a:lnTo>
                    <a:pt x="0" y="104"/>
                  </a:lnTo>
                  <a:lnTo>
                    <a:pt x="3" y="104"/>
                  </a:lnTo>
                  <a:lnTo>
                    <a:pt x="10" y="104"/>
                  </a:lnTo>
                  <a:lnTo>
                    <a:pt x="18" y="104"/>
                  </a:lnTo>
                  <a:lnTo>
                    <a:pt x="28" y="102"/>
                  </a:lnTo>
                  <a:lnTo>
                    <a:pt x="38" y="101"/>
                  </a:lnTo>
                  <a:lnTo>
                    <a:pt x="52" y="98"/>
                  </a:lnTo>
                  <a:lnTo>
                    <a:pt x="62" y="95"/>
                  </a:lnTo>
                  <a:lnTo>
                    <a:pt x="72" y="92"/>
                  </a:lnTo>
                  <a:lnTo>
                    <a:pt x="81" y="89"/>
                  </a:lnTo>
                  <a:lnTo>
                    <a:pt x="87" y="86"/>
                  </a:lnTo>
                  <a:lnTo>
                    <a:pt x="86" y="98"/>
                  </a:lnTo>
                  <a:lnTo>
                    <a:pt x="83" y="114"/>
                  </a:lnTo>
                  <a:lnTo>
                    <a:pt x="78" y="129"/>
                  </a:lnTo>
                  <a:lnTo>
                    <a:pt x="72" y="139"/>
                  </a:lnTo>
                  <a:lnTo>
                    <a:pt x="69" y="144"/>
                  </a:lnTo>
                  <a:lnTo>
                    <a:pt x="71" y="145"/>
                  </a:lnTo>
                  <a:lnTo>
                    <a:pt x="74" y="145"/>
                  </a:lnTo>
                  <a:lnTo>
                    <a:pt x="77" y="141"/>
                  </a:lnTo>
                  <a:lnTo>
                    <a:pt x="83" y="130"/>
                  </a:lnTo>
                  <a:lnTo>
                    <a:pt x="92" y="114"/>
                  </a:lnTo>
                  <a:lnTo>
                    <a:pt x="99" y="98"/>
                  </a:lnTo>
                  <a:lnTo>
                    <a:pt x="102" y="86"/>
                  </a:lnTo>
                  <a:lnTo>
                    <a:pt x="106" y="84"/>
                  </a:lnTo>
                  <a:lnTo>
                    <a:pt x="114" y="82"/>
                  </a:lnTo>
                  <a:lnTo>
                    <a:pt x="120" y="79"/>
                  </a:lnTo>
                  <a:lnTo>
                    <a:pt x="127" y="76"/>
                  </a:lnTo>
                  <a:lnTo>
                    <a:pt x="134" y="73"/>
                  </a:lnTo>
                  <a:lnTo>
                    <a:pt x="140" y="70"/>
                  </a:lnTo>
                  <a:lnTo>
                    <a:pt x="146" y="67"/>
                  </a:lnTo>
                  <a:lnTo>
                    <a:pt x="149" y="65"/>
                  </a:lnTo>
                  <a:lnTo>
                    <a:pt x="149" y="79"/>
                  </a:lnTo>
                  <a:lnTo>
                    <a:pt x="148" y="96"/>
                  </a:lnTo>
                  <a:lnTo>
                    <a:pt x="145" y="114"/>
                  </a:lnTo>
                  <a:lnTo>
                    <a:pt x="142" y="126"/>
                  </a:lnTo>
                  <a:lnTo>
                    <a:pt x="139" y="133"/>
                  </a:lnTo>
                  <a:lnTo>
                    <a:pt x="139" y="135"/>
                  </a:lnTo>
                  <a:lnTo>
                    <a:pt x="142" y="133"/>
                  </a:lnTo>
                  <a:lnTo>
                    <a:pt x="146" y="126"/>
                  </a:lnTo>
                  <a:lnTo>
                    <a:pt x="152" y="114"/>
                  </a:lnTo>
                  <a:lnTo>
                    <a:pt x="158" y="96"/>
                  </a:lnTo>
                  <a:lnTo>
                    <a:pt x="163" y="79"/>
                  </a:lnTo>
                  <a:lnTo>
                    <a:pt x="163" y="61"/>
                  </a:lnTo>
                  <a:lnTo>
                    <a:pt x="171" y="53"/>
                  </a:lnTo>
                  <a:lnTo>
                    <a:pt x="177" y="46"/>
                  </a:lnTo>
                  <a:lnTo>
                    <a:pt x="183" y="40"/>
                  </a:lnTo>
                  <a:lnTo>
                    <a:pt x="188" y="36"/>
                  </a:lnTo>
                  <a:lnTo>
                    <a:pt x="191" y="33"/>
                  </a:lnTo>
                  <a:lnTo>
                    <a:pt x="194" y="33"/>
                  </a:lnTo>
                  <a:lnTo>
                    <a:pt x="195" y="36"/>
                  </a:lnTo>
                  <a:lnTo>
                    <a:pt x="195" y="40"/>
                  </a:lnTo>
                  <a:lnTo>
                    <a:pt x="194" y="53"/>
                  </a:lnTo>
                  <a:lnTo>
                    <a:pt x="192" y="71"/>
                  </a:lnTo>
                  <a:lnTo>
                    <a:pt x="191" y="89"/>
                  </a:lnTo>
                  <a:lnTo>
                    <a:pt x="189" y="102"/>
                  </a:lnTo>
                  <a:lnTo>
                    <a:pt x="196" y="87"/>
                  </a:lnTo>
                  <a:lnTo>
                    <a:pt x="202" y="62"/>
                  </a:lnTo>
                  <a:lnTo>
                    <a:pt x="207" y="37"/>
                  </a:lnTo>
                  <a:lnTo>
                    <a:pt x="210" y="18"/>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02" name="Freeform 356"/>
            <p:cNvSpPr>
              <a:spLocks/>
            </p:cNvSpPr>
            <p:nvPr/>
          </p:nvSpPr>
          <p:spPr bwMode="auto">
            <a:xfrm>
              <a:off x="1077" y="1802"/>
              <a:ext cx="170" cy="160"/>
            </a:xfrm>
            <a:custGeom>
              <a:avLst/>
              <a:gdLst>
                <a:gd name="T0" fmla="*/ 164 w 170"/>
                <a:gd name="T1" fmla="*/ 157 h 160"/>
                <a:gd name="T2" fmla="*/ 169 w 170"/>
                <a:gd name="T3" fmla="*/ 153 h 160"/>
                <a:gd name="T4" fmla="*/ 163 w 170"/>
                <a:gd name="T5" fmla="*/ 144 h 160"/>
                <a:gd name="T6" fmla="*/ 152 w 170"/>
                <a:gd name="T7" fmla="*/ 131 h 160"/>
                <a:gd name="T8" fmla="*/ 150 w 170"/>
                <a:gd name="T9" fmla="*/ 113 h 160"/>
                <a:gd name="T10" fmla="*/ 145 w 170"/>
                <a:gd name="T11" fmla="*/ 74 h 160"/>
                <a:gd name="T12" fmla="*/ 138 w 170"/>
                <a:gd name="T13" fmla="*/ 55 h 160"/>
                <a:gd name="T14" fmla="*/ 133 w 170"/>
                <a:gd name="T15" fmla="*/ 55 h 160"/>
                <a:gd name="T16" fmla="*/ 136 w 170"/>
                <a:gd name="T17" fmla="*/ 73 h 160"/>
                <a:gd name="T18" fmla="*/ 138 w 170"/>
                <a:gd name="T19" fmla="*/ 105 h 160"/>
                <a:gd name="T20" fmla="*/ 127 w 170"/>
                <a:gd name="T21" fmla="*/ 110 h 160"/>
                <a:gd name="T22" fmla="*/ 110 w 170"/>
                <a:gd name="T23" fmla="*/ 97 h 160"/>
                <a:gd name="T24" fmla="*/ 99 w 170"/>
                <a:gd name="T25" fmla="*/ 82 h 160"/>
                <a:gd name="T26" fmla="*/ 92 w 170"/>
                <a:gd name="T27" fmla="*/ 51 h 160"/>
                <a:gd name="T28" fmla="*/ 90 w 170"/>
                <a:gd name="T29" fmla="*/ 30 h 160"/>
                <a:gd name="T30" fmla="*/ 89 w 170"/>
                <a:gd name="T31" fmla="*/ 12 h 160"/>
                <a:gd name="T32" fmla="*/ 83 w 170"/>
                <a:gd name="T33" fmla="*/ 3 h 160"/>
                <a:gd name="T34" fmla="*/ 83 w 170"/>
                <a:gd name="T35" fmla="*/ 9 h 160"/>
                <a:gd name="T36" fmla="*/ 85 w 170"/>
                <a:gd name="T37" fmla="*/ 24 h 160"/>
                <a:gd name="T38" fmla="*/ 82 w 170"/>
                <a:gd name="T39" fmla="*/ 37 h 160"/>
                <a:gd name="T40" fmla="*/ 82 w 170"/>
                <a:gd name="T41" fmla="*/ 51 h 160"/>
                <a:gd name="T42" fmla="*/ 85 w 170"/>
                <a:gd name="T43" fmla="*/ 73 h 160"/>
                <a:gd name="T44" fmla="*/ 74 w 170"/>
                <a:gd name="T45" fmla="*/ 71 h 160"/>
                <a:gd name="T46" fmla="*/ 51 w 170"/>
                <a:gd name="T47" fmla="*/ 46 h 160"/>
                <a:gd name="T48" fmla="*/ 27 w 170"/>
                <a:gd name="T49" fmla="*/ 21 h 160"/>
                <a:gd name="T50" fmla="*/ 8 w 170"/>
                <a:gd name="T51" fmla="*/ 3 h 160"/>
                <a:gd name="T52" fmla="*/ 11 w 170"/>
                <a:gd name="T53" fmla="*/ 15 h 160"/>
                <a:gd name="T54" fmla="*/ 34 w 170"/>
                <a:gd name="T55" fmla="*/ 46 h 160"/>
                <a:gd name="T56" fmla="*/ 48 w 170"/>
                <a:gd name="T57" fmla="*/ 66 h 160"/>
                <a:gd name="T58" fmla="*/ 70 w 170"/>
                <a:gd name="T59" fmla="*/ 85 h 160"/>
                <a:gd name="T60" fmla="*/ 70 w 170"/>
                <a:gd name="T61" fmla="*/ 91 h 160"/>
                <a:gd name="T62" fmla="*/ 48 w 170"/>
                <a:gd name="T63" fmla="*/ 86 h 160"/>
                <a:gd name="T64" fmla="*/ 36 w 170"/>
                <a:gd name="T65" fmla="*/ 79 h 160"/>
                <a:gd name="T66" fmla="*/ 30 w 170"/>
                <a:gd name="T67" fmla="*/ 80 h 160"/>
                <a:gd name="T68" fmla="*/ 37 w 170"/>
                <a:gd name="T69" fmla="*/ 88 h 160"/>
                <a:gd name="T70" fmla="*/ 52 w 170"/>
                <a:gd name="T71" fmla="*/ 97 h 160"/>
                <a:gd name="T72" fmla="*/ 71 w 170"/>
                <a:gd name="T73" fmla="*/ 104 h 160"/>
                <a:gd name="T74" fmla="*/ 90 w 170"/>
                <a:gd name="T75" fmla="*/ 108 h 160"/>
                <a:gd name="T76" fmla="*/ 107 w 170"/>
                <a:gd name="T77" fmla="*/ 111 h 160"/>
                <a:gd name="T78" fmla="*/ 126 w 170"/>
                <a:gd name="T79" fmla="*/ 125 h 160"/>
                <a:gd name="T80" fmla="*/ 127 w 170"/>
                <a:gd name="T81" fmla="*/ 134 h 160"/>
                <a:gd name="T82" fmla="*/ 114 w 170"/>
                <a:gd name="T83" fmla="*/ 138 h 160"/>
                <a:gd name="T84" fmla="*/ 99 w 170"/>
                <a:gd name="T85" fmla="*/ 139 h 160"/>
                <a:gd name="T86" fmla="*/ 86 w 170"/>
                <a:gd name="T87" fmla="*/ 139 h 160"/>
                <a:gd name="T88" fmla="*/ 73 w 170"/>
                <a:gd name="T89" fmla="*/ 138 h 160"/>
                <a:gd name="T90" fmla="*/ 71 w 170"/>
                <a:gd name="T91" fmla="*/ 142 h 160"/>
                <a:gd name="T92" fmla="*/ 89 w 170"/>
                <a:gd name="T93" fmla="*/ 147 h 160"/>
                <a:gd name="T94" fmla="*/ 108 w 170"/>
                <a:gd name="T95" fmla="*/ 147 h 160"/>
                <a:gd name="T96" fmla="*/ 126 w 170"/>
                <a:gd name="T97" fmla="*/ 147 h 160"/>
                <a:gd name="T98" fmla="*/ 141 w 170"/>
                <a:gd name="T99" fmla="*/ 145 h 160"/>
                <a:gd name="T100" fmla="*/ 152 w 170"/>
                <a:gd name="T101" fmla="*/ 147 h 160"/>
                <a:gd name="T102" fmla="*/ 160 w 170"/>
                <a:gd name="T103" fmla="*/ 156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0"/>
                <a:gd name="T157" fmla="*/ 0 h 160"/>
                <a:gd name="T158" fmla="*/ 170 w 170"/>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0" h="160">
                  <a:moveTo>
                    <a:pt x="163" y="160"/>
                  </a:moveTo>
                  <a:lnTo>
                    <a:pt x="164" y="157"/>
                  </a:lnTo>
                  <a:lnTo>
                    <a:pt x="166" y="154"/>
                  </a:lnTo>
                  <a:lnTo>
                    <a:pt x="169" y="153"/>
                  </a:lnTo>
                  <a:lnTo>
                    <a:pt x="170" y="150"/>
                  </a:lnTo>
                  <a:lnTo>
                    <a:pt x="163" y="144"/>
                  </a:lnTo>
                  <a:lnTo>
                    <a:pt x="157" y="138"/>
                  </a:lnTo>
                  <a:lnTo>
                    <a:pt x="152" y="131"/>
                  </a:lnTo>
                  <a:lnTo>
                    <a:pt x="151" y="125"/>
                  </a:lnTo>
                  <a:lnTo>
                    <a:pt x="150" y="113"/>
                  </a:lnTo>
                  <a:lnTo>
                    <a:pt x="148" y="94"/>
                  </a:lnTo>
                  <a:lnTo>
                    <a:pt x="145" y="74"/>
                  </a:lnTo>
                  <a:lnTo>
                    <a:pt x="142" y="61"/>
                  </a:lnTo>
                  <a:lnTo>
                    <a:pt x="138" y="55"/>
                  </a:lnTo>
                  <a:lnTo>
                    <a:pt x="135" y="54"/>
                  </a:lnTo>
                  <a:lnTo>
                    <a:pt x="133" y="55"/>
                  </a:lnTo>
                  <a:lnTo>
                    <a:pt x="135" y="61"/>
                  </a:lnTo>
                  <a:lnTo>
                    <a:pt x="136" y="73"/>
                  </a:lnTo>
                  <a:lnTo>
                    <a:pt x="138" y="89"/>
                  </a:lnTo>
                  <a:lnTo>
                    <a:pt x="138" y="105"/>
                  </a:lnTo>
                  <a:lnTo>
                    <a:pt x="136" y="116"/>
                  </a:lnTo>
                  <a:lnTo>
                    <a:pt x="127" y="110"/>
                  </a:lnTo>
                  <a:lnTo>
                    <a:pt x="119" y="104"/>
                  </a:lnTo>
                  <a:lnTo>
                    <a:pt x="110" y="97"/>
                  </a:lnTo>
                  <a:lnTo>
                    <a:pt x="104" y="91"/>
                  </a:lnTo>
                  <a:lnTo>
                    <a:pt x="99" y="82"/>
                  </a:lnTo>
                  <a:lnTo>
                    <a:pt x="95" y="67"/>
                  </a:lnTo>
                  <a:lnTo>
                    <a:pt x="92" y="51"/>
                  </a:lnTo>
                  <a:lnTo>
                    <a:pt x="90" y="39"/>
                  </a:lnTo>
                  <a:lnTo>
                    <a:pt x="90" y="30"/>
                  </a:lnTo>
                  <a:lnTo>
                    <a:pt x="90" y="21"/>
                  </a:lnTo>
                  <a:lnTo>
                    <a:pt x="89" y="12"/>
                  </a:lnTo>
                  <a:lnTo>
                    <a:pt x="86" y="6"/>
                  </a:lnTo>
                  <a:lnTo>
                    <a:pt x="83" y="3"/>
                  </a:lnTo>
                  <a:lnTo>
                    <a:pt x="83" y="5"/>
                  </a:lnTo>
                  <a:lnTo>
                    <a:pt x="83" y="9"/>
                  </a:lnTo>
                  <a:lnTo>
                    <a:pt x="85" y="17"/>
                  </a:lnTo>
                  <a:lnTo>
                    <a:pt x="85" y="24"/>
                  </a:lnTo>
                  <a:lnTo>
                    <a:pt x="83" y="32"/>
                  </a:lnTo>
                  <a:lnTo>
                    <a:pt x="82" y="37"/>
                  </a:lnTo>
                  <a:lnTo>
                    <a:pt x="82" y="43"/>
                  </a:lnTo>
                  <a:lnTo>
                    <a:pt x="82" y="51"/>
                  </a:lnTo>
                  <a:lnTo>
                    <a:pt x="83" y="63"/>
                  </a:lnTo>
                  <a:lnTo>
                    <a:pt x="85" y="73"/>
                  </a:lnTo>
                  <a:lnTo>
                    <a:pt x="86" y="82"/>
                  </a:lnTo>
                  <a:lnTo>
                    <a:pt x="74" y="71"/>
                  </a:lnTo>
                  <a:lnTo>
                    <a:pt x="62" y="60"/>
                  </a:lnTo>
                  <a:lnTo>
                    <a:pt x="51" y="46"/>
                  </a:lnTo>
                  <a:lnTo>
                    <a:pt x="39" y="33"/>
                  </a:lnTo>
                  <a:lnTo>
                    <a:pt x="27" y="21"/>
                  </a:lnTo>
                  <a:lnTo>
                    <a:pt x="17" y="11"/>
                  </a:lnTo>
                  <a:lnTo>
                    <a:pt x="8" y="3"/>
                  </a:lnTo>
                  <a:lnTo>
                    <a:pt x="0" y="0"/>
                  </a:lnTo>
                  <a:lnTo>
                    <a:pt x="11" y="15"/>
                  </a:lnTo>
                  <a:lnTo>
                    <a:pt x="24" y="32"/>
                  </a:lnTo>
                  <a:lnTo>
                    <a:pt x="34" y="46"/>
                  </a:lnTo>
                  <a:lnTo>
                    <a:pt x="42" y="57"/>
                  </a:lnTo>
                  <a:lnTo>
                    <a:pt x="48" y="66"/>
                  </a:lnTo>
                  <a:lnTo>
                    <a:pt x="59" y="76"/>
                  </a:lnTo>
                  <a:lnTo>
                    <a:pt x="70" y="85"/>
                  </a:lnTo>
                  <a:lnTo>
                    <a:pt x="79" y="91"/>
                  </a:lnTo>
                  <a:lnTo>
                    <a:pt x="70" y="91"/>
                  </a:lnTo>
                  <a:lnTo>
                    <a:pt x="58" y="89"/>
                  </a:lnTo>
                  <a:lnTo>
                    <a:pt x="48" y="86"/>
                  </a:lnTo>
                  <a:lnTo>
                    <a:pt x="40" y="82"/>
                  </a:lnTo>
                  <a:lnTo>
                    <a:pt x="36" y="79"/>
                  </a:lnTo>
                  <a:lnTo>
                    <a:pt x="31" y="79"/>
                  </a:lnTo>
                  <a:lnTo>
                    <a:pt x="30" y="80"/>
                  </a:lnTo>
                  <a:lnTo>
                    <a:pt x="33" y="85"/>
                  </a:lnTo>
                  <a:lnTo>
                    <a:pt x="37" y="88"/>
                  </a:lnTo>
                  <a:lnTo>
                    <a:pt x="45" y="92"/>
                  </a:lnTo>
                  <a:lnTo>
                    <a:pt x="52" y="97"/>
                  </a:lnTo>
                  <a:lnTo>
                    <a:pt x="61" y="100"/>
                  </a:lnTo>
                  <a:lnTo>
                    <a:pt x="71" y="104"/>
                  </a:lnTo>
                  <a:lnTo>
                    <a:pt x="80" y="105"/>
                  </a:lnTo>
                  <a:lnTo>
                    <a:pt x="90" y="108"/>
                  </a:lnTo>
                  <a:lnTo>
                    <a:pt x="98" y="108"/>
                  </a:lnTo>
                  <a:lnTo>
                    <a:pt x="107" y="111"/>
                  </a:lnTo>
                  <a:lnTo>
                    <a:pt x="117" y="117"/>
                  </a:lnTo>
                  <a:lnTo>
                    <a:pt x="126" y="125"/>
                  </a:lnTo>
                  <a:lnTo>
                    <a:pt x="132" y="132"/>
                  </a:lnTo>
                  <a:lnTo>
                    <a:pt x="127" y="134"/>
                  </a:lnTo>
                  <a:lnTo>
                    <a:pt x="121" y="136"/>
                  </a:lnTo>
                  <a:lnTo>
                    <a:pt x="114" y="138"/>
                  </a:lnTo>
                  <a:lnTo>
                    <a:pt x="107" y="138"/>
                  </a:lnTo>
                  <a:lnTo>
                    <a:pt x="99" y="139"/>
                  </a:lnTo>
                  <a:lnTo>
                    <a:pt x="92" y="139"/>
                  </a:lnTo>
                  <a:lnTo>
                    <a:pt x="86" y="139"/>
                  </a:lnTo>
                  <a:lnTo>
                    <a:pt x="80" y="139"/>
                  </a:lnTo>
                  <a:lnTo>
                    <a:pt x="73" y="138"/>
                  </a:lnTo>
                  <a:lnTo>
                    <a:pt x="68" y="139"/>
                  </a:lnTo>
                  <a:lnTo>
                    <a:pt x="71" y="142"/>
                  </a:lnTo>
                  <a:lnTo>
                    <a:pt x="82" y="145"/>
                  </a:lnTo>
                  <a:lnTo>
                    <a:pt x="89" y="147"/>
                  </a:lnTo>
                  <a:lnTo>
                    <a:pt x="98" y="147"/>
                  </a:lnTo>
                  <a:lnTo>
                    <a:pt x="108" y="147"/>
                  </a:lnTo>
                  <a:lnTo>
                    <a:pt x="117" y="147"/>
                  </a:lnTo>
                  <a:lnTo>
                    <a:pt x="126" y="147"/>
                  </a:lnTo>
                  <a:lnTo>
                    <a:pt x="135" y="145"/>
                  </a:lnTo>
                  <a:lnTo>
                    <a:pt x="141" y="145"/>
                  </a:lnTo>
                  <a:lnTo>
                    <a:pt x="145" y="145"/>
                  </a:lnTo>
                  <a:lnTo>
                    <a:pt x="152" y="147"/>
                  </a:lnTo>
                  <a:lnTo>
                    <a:pt x="157" y="150"/>
                  </a:lnTo>
                  <a:lnTo>
                    <a:pt x="160" y="156"/>
                  </a:lnTo>
                  <a:lnTo>
                    <a:pt x="163" y="16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03" name="Freeform 357"/>
            <p:cNvSpPr>
              <a:spLocks/>
            </p:cNvSpPr>
            <p:nvPr/>
          </p:nvSpPr>
          <p:spPr bwMode="auto">
            <a:xfrm>
              <a:off x="1328" y="1742"/>
              <a:ext cx="104" cy="242"/>
            </a:xfrm>
            <a:custGeom>
              <a:avLst/>
              <a:gdLst>
                <a:gd name="T0" fmla="*/ 11 w 104"/>
                <a:gd name="T1" fmla="*/ 201 h 242"/>
                <a:gd name="T2" fmla="*/ 18 w 104"/>
                <a:gd name="T3" fmla="*/ 191 h 242"/>
                <a:gd name="T4" fmla="*/ 24 w 104"/>
                <a:gd name="T5" fmla="*/ 194 h 242"/>
                <a:gd name="T6" fmla="*/ 28 w 104"/>
                <a:gd name="T7" fmla="*/ 173 h 242"/>
                <a:gd name="T8" fmla="*/ 11 w 104"/>
                <a:gd name="T9" fmla="*/ 137 h 242"/>
                <a:gd name="T10" fmla="*/ 0 w 104"/>
                <a:gd name="T11" fmla="*/ 99 h 242"/>
                <a:gd name="T12" fmla="*/ 5 w 104"/>
                <a:gd name="T13" fmla="*/ 100 h 242"/>
                <a:gd name="T14" fmla="*/ 23 w 104"/>
                <a:gd name="T15" fmla="*/ 140 h 242"/>
                <a:gd name="T16" fmla="*/ 40 w 104"/>
                <a:gd name="T17" fmla="*/ 114 h 242"/>
                <a:gd name="T18" fmla="*/ 39 w 104"/>
                <a:gd name="T19" fmla="*/ 68 h 242"/>
                <a:gd name="T20" fmla="*/ 37 w 104"/>
                <a:gd name="T21" fmla="*/ 28 h 242"/>
                <a:gd name="T22" fmla="*/ 42 w 104"/>
                <a:gd name="T23" fmla="*/ 29 h 242"/>
                <a:gd name="T24" fmla="*/ 43 w 104"/>
                <a:gd name="T25" fmla="*/ 53 h 242"/>
                <a:gd name="T26" fmla="*/ 54 w 104"/>
                <a:gd name="T27" fmla="*/ 53 h 242"/>
                <a:gd name="T28" fmla="*/ 77 w 104"/>
                <a:gd name="T29" fmla="*/ 3 h 242"/>
                <a:gd name="T30" fmla="*/ 83 w 104"/>
                <a:gd name="T31" fmla="*/ 3 h 242"/>
                <a:gd name="T32" fmla="*/ 67 w 104"/>
                <a:gd name="T33" fmla="*/ 37 h 242"/>
                <a:gd name="T34" fmla="*/ 65 w 104"/>
                <a:gd name="T35" fmla="*/ 66 h 242"/>
                <a:gd name="T36" fmla="*/ 87 w 104"/>
                <a:gd name="T37" fmla="*/ 56 h 242"/>
                <a:gd name="T38" fmla="*/ 92 w 104"/>
                <a:gd name="T39" fmla="*/ 56 h 242"/>
                <a:gd name="T40" fmla="*/ 73 w 104"/>
                <a:gd name="T41" fmla="*/ 72 h 242"/>
                <a:gd name="T42" fmla="*/ 54 w 104"/>
                <a:gd name="T43" fmla="*/ 100 h 242"/>
                <a:gd name="T44" fmla="*/ 43 w 104"/>
                <a:gd name="T45" fmla="*/ 149 h 242"/>
                <a:gd name="T46" fmla="*/ 65 w 104"/>
                <a:gd name="T47" fmla="*/ 148 h 242"/>
                <a:gd name="T48" fmla="*/ 87 w 104"/>
                <a:gd name="T49" fmla="*/ 142 h 242"/>
                <a:gd name="T50" fmla="*/ 98 w 104"/>
                <a:gd name="T51" fmla="*/ 136 h 242"/>
                <a:gd name="T52" fmla="*/ 96 w 104"/>
                <a:gd name="T53" fmla="*/ 142 h 242"/>
                <a:gd name="T54" fmla="*/ 80 w 104"/>
                <a:gd name="T55" fmla="*/ 152 h 242"/>
                <a:gd name="T56" fmla="*/ 55 w 104"/>
                <a:gd name="T57" fmla="*/ 162 h 242"/>
                <a:gd name="T58" fmla="*/ 40 w 104"/>
                <a:gd name="T59" fmla="*/ 170 h 242"/>
                <a:gd name="T60" fmla="*/ 36 w 104"/>
                <a:gd name="T61" fmla="*/ 195 h 242"/>
                <a:gd name="T62" fmla="*/ 51 w 104"/>
                <a:gd name="T63" fmla="*/ 199 h 242"/>
                <a:gd name="T64" fmla="*/ 80 w 104"/>
                <a:gd name="T65" fmla="*/ 186 h 242"/>
                <a:gd name="T66" fmla="*/ 101 w 104"/>
                <a:gd name="T67" fmla="*/ 173 h 242"/>
                <a:gd name="T68" fmla="*/ 101 w 104"/>
                <a:gd name="T69" fmla="*/ 179 h 242"/>
                <a:gd name="T70" fmla="*/ 74 w 104"/>
                <a:gd name="T71" fmla="*/ 211 h 242"/>
                <a:gd name="T72" fmla="*/ 64 w 104"/>
                <a:gd name="T73" fmla="*/ 213 h 242"/>
                <a:gd name="T74" fmla="*/ 54 w 104"/>
                <a:gd name="T75" fmla="*/ 202 h 242"/>
                <a:gd name="T76" fmla="*/ 27 w 104"/>
                <a:gd name="T77" fmla="*/ 205 h 242"/>
                <a:gd name="T78" fmla="*/ 23 w 104"/>
                <a:gd name="T79" fmla="*/ 220 h 242"/>
                <a:gd name="T80" fmla="*/ 11 w 104"/>
                <a:gd name="T81" fmla="*/ 235 h 242"/>
                <a:gd name="T82" fmla="*/ 8 w 104"/>
                <a:gd name="T83" fmla="*/ 235 h 242"/>
                <a:gd name="T84" fmla="*/ 17 w 104"/>
                <a:gd name="T85" fmla="*/ 216 h 242"/>
                <a:gd name="T86" fmla="*/ 5 w 104"/>
                <a:gd name="T87" fmla="*/ 207 h 2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242"/>
                <a:gd name="T134" fmla="*/ 104 w 104"/>
                <a:gd name="T135" fmla="*/ 242 h 2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242">
                  <a:moveTo>
                    <a:pt x="0" y="210"/>
                  </a:moveTo>
                  <a:lnTo>
                    <a:pt x="6" y="205"/>
                  </a:lnTo>
                  <a:lnTo>
                    <a:pt x="11" y="201"/>
                  </a:lnTo>
                  <a:lnTo>
                    <a:pt x="15" y="194"/>
                  </a:lnTo>
                  <a:lnTo>
                    <a:pt x="17" y="188"/>
                  </a:lnTo>
                  <a:lnTo>
                    <a:pt x="18" y="191"/>
                  </a:lnTo>
                  <a:lnTo>
                    <a:pt x="21" y="192"/>
                  </a:lnTo>
                  <a:lnTo>
                    <a:pt x="23" y="194"/>
                  </a:lnTo>
                  <a:lnTo>
                    <a:pt x="24" y="194"/>
                  </a:lnTo>
                  <a:lnTo>
                    <a:pt x="25" y="189"/>
                  </a:lnTo>
                  <a:lnTo>
                    <a:pt x="27" y="182"/>
                  </a:lnTo>
                  <a:lnTo>
                    <a:pt x="28" y="173"/>
                  </a:lnTo>
                  <a:lnTo>
                    <a:pt x="27" y="167"/>
                  </a:lnTo>
                  <a:lnTo>
                    <a:pt x="20" y="155"/>
                  </a:lnTo>
                  <a:lnTo>
                    <a:pt x="11" y="137"/>
                  </a:lnTo>
                  <a:lnTo>
                    <a:pt x="3" y="118"/>
                  </a:lnTo>
                  <a:lnTo>
                    <a:pt x="0" y="106"/>
                  </a:lnTo>
                  <a:lnTo>
                    <a:pt x="0" y="99"/>
                  </a:lnTo>
                  <a:lnTo>
                    <a:pt x="3" y="96"/>
                  </a:lnTo>
                  <a:lnTo>
                    <a:pt x="5" y="96"/>
                  </a:lnTo>
                  <a:lnTo>
                    <a:pt x="5" y="100"/>
                  </a:lnTo>
                  <a:lnTo>
                    <a:pt x="8" y="111"/>
                  </a:lnTo>
                  <a:lnTo>
                    <a:pt x="14" y="126"/>
                  </a:lnTo>
                  <a:lnTo>
                    <a:pt x="23" y="140"/>
                  </a:lnTo>
                  <a:lnTo>
                    <a:pt x="31" y="148"/>
                  </a:lnTo>
                  <a:lnTo>
                    <a:pt x="36" y="133"/>
                  </a:lnTo>
                  <a:lnTo>
                    <a:pt x="40" y="114"/>
                  </a:lnTo>
                  <a:lnTo>
                    <a:pt x="42" y="94"/>
                  </a:lnTo>
                  <a:lnTo>
                    <a:pt x="42" y="80"/>
                  </a:lnTo>
                  <a:lnTo>
                    <a:pt x="39" y="68"/>
                  </a:lnTo>
                  <a:lnTo>
                    <a:pt x="37" y="52"/>
                  </a:lnTo>
                  <a:lnTo>
                    <a:pt x="36" y="37"/>
                  </a:lnTo>
                  <a:lnTo>
                    <a:pt x="37" y="28"/>
                  </a:lnTo>
                  <a:lnTo>
                    <a:pt x="40" y="25"/>
                  </a:lnTo>
                  <a:lnTo>
                    <a:pt x="42" y="25"/>
                  </a:lnTo>
                  <a:lnTo>
                    <a:pt x="42" y="29"/>
                  </a:lnTo>
                  <a:lnTo>
                    <a:pt x="42" y="35"/>
                  </a:lnTo>
                  <a:lnTo>
                    <a:pt x="42" y="44"/>
                  </a:lnTo>
                  <a:lnTo>
                    <a:pt x="43" y="53"/>
                  </a:lnTo>
                  <a:lnTo>
                    <a:pt x="45" y="62"/>
                  </a:lnTo>
                  <a:lnTo>
                    <a:pt x="48" y="68"/>
                  </a:lnTo>
                  <a:lnTo>
                    <a:pt x="54" y="53"/>
                  </a:lnTo>
                  <a:lnTo>
                    <a:pt x="59" y="32"/>
                  </a:lnTo>
                  <a:lnTo>
                    <a:pt x="67" y="15"/>
                  </a:lnTo>
                  <a:lnTo>
                    <a:pt x="77" y="3"/>
                  </a:lnTo>
                  <a:lnTo>
                    <a:pt x="83" y="0"/>
                  </a:lnTo>
                  <a:lnTo>
                    <a:pt x="85" y="0"/>
                  </a:lnTo>
                  <a:lnTo>
                    <a:pt x="83" y="3"/>
                  </a:lnTo>
                  <a:lnTo>
                    <a:pt x="80" y="7"/>
                  </a:lnTo>
                  <a:lnTo>
                    <a:pt x="74" y="18"/>
                  </a:lnTo>
                  <a:lnTo>
                    <a:pt x="67" y="37"/>
                  </a:lnTo>
                  <a:lnTo>
                    <a:pt x="61" y="56"/>
                  </a:lnTo>
                  <a:lnTo>
                    <a:pt x="58" y="68"/>
                  </a:lnTo>
                  <a:lnTo>
                    <a:pt x="65" y="66"/>
                  </a:lnTo>
                  <a:lnTo>
                    <a:pt x="74" y="63"/>
                  </a:lnTo>
                  <a:lnTo>
                    <a:pt x="82" y="60"/>
                  </a:lnTo>
                  <a:lnTo>
                    <a:pt x="87" y="56"/>
                  </a:lnTo>
                  <a:lnTo>
                    <a:pt x="90" y="55"/>
                  </a:lnTo>
                  <a:lnTo>
                    <a:pt x="93" y="55"/>
                  </a:lnTo>
                  <a:lnTo>
                    <a:pt x="92" y="56"/>
                  </a:lnTo>
                  <a:lnTo>
                    <a:pt x="89" y="60"/>
                  </a:lnTo>
                  <a:lnTo>
                    <a:pt x="82" y="65"/>
                  </a:lnTo>
                  <a:lnTo>
                    <a:pt x="73" y="72"/>
                  </a:lnTo>
                  <a:lnTo>
                    <a:pt x="62" y="78"/>
                  </a:lnTo>
                  <a:lnTo>
                    <a:pt x="56" y="83"/>
                  </a:lnTo>
                  <a:lnTo>
                    <a:pt x="54" y="100"/>
                  </a:lnTo>
                  <a:lnTo>
                    <a:pt x="49" y="120"/>
                  </a:lnTo>
                  <a:lnTo>
                    <a:pt x="46" y="139"/>
                  </a:lnTo>
                  <a:lnTo>
                    <a:pt x="43" y="149"/>
                  </a:lnTo>
                  <a:lnTo>
                    <a:pt x="51" y="149"/>
                  </a:lnTo>
                  <a:lnTo>
                    <a:pt x="58" y="148"/>
                  </a:lnTo>
                  <a:lnTo>
                    <a:pt x="65" y="148"/>
                  </a:lnTo>
                  <a:lnTo>
                    <a:pt x="74" y="146"/>
                  </a:lnTo>
                  <a:lnTo>
                    <a:pt x="80" y="145"/>
                  </a:lnTo>
                  <a:lnTo>
                    <a:pt x="87" y="142"/>
                  </a:lnTo>
                  <a:lnTo>
                    <a:pt x="92" y="140"/>
                  </a:lnTo>
                  <a:lnTo>
                    <a:pt x="95" y="139"/>
                  </a:lnTo>
                  <a:lnTo>
                    <a:pt x="98" y="136"/>
                  </a:lnTo>
                  <a:lnTo>
                    <a:pt x="99" y="136"/>
                  </a:lnTo>
                  <a:lnTo>
                    <a:pt x="99" y="139"/>
                  </a:lnTo>
                  <a:lnTo>
                    <a:pt x="96" y="142"/>
                  </a:lnTo>
                  <a:lnTo>
                    <a:pt x="93" y="145"/>
                  </a:lnTo>
                  <a:lnTo>
                    <a:pt x="87" y="148"/>
                  </a:lnTo>
                  <a:lnTo>
                    <a:pt x="80" y="152"/>
                  </a:lnTo>
                  <a:lnTo>
                    <a:pt x="71" y="155"/>
                  </a:lnTo>
                  <a:lnTo>
                    <a:pt x="62" y="160"/>
                  </a:lnTo>
                  <a:lnTo>
                    <a:pt x="55" y="162"/>
                  </a:lnTo>
                  <a:lnTo>
                    <a:pt x="49" y="164"/>
                  </a:lnTo>
                  <a:lnTo>
                    <a:pt x="45" y="165"/>
                  </a:lnTo>
                  <a:lnTo>
                    <a:pt x="40" y="170"/>
                  </a:lnTo>
                  <a:lnTo>
                    <a:pt x="37" y="179"/>
                  </a:lnTo>
                  <a:lnTo>
                    <a:pt x="36" y="189"/>
                  </a:lnTo>
                  <a:lnTo>
                    <a:pt x="36" y="195"/>
                  </a:lnTo>
                  <a:lnTo>
                    <a:pt x="39" y="198"/>
                  </a:lnTo>
                  <a:lnTo>
                    <a:pt x="43" y="199"/>
                  </a:lnTo>
                  <a:lnTo>
                    <a:pt x="51" y="199"/>
                  </a:lnTo>
                  <a:lnTo>
                    <a:pt x="55" y="198"/>
                  </a:lnTo>
                  <a:lnTo>
                    <a:pt x="68" y="192"/>
                  </a:lnTo>
                  <a:lnTo>
                    <a:pt x="80" y="186"/>
                  </a:lnTo>
                  <a:lnTo>
                    <a:pt x="90" y="180"/>
                  </a:lnTo>
                  <a:lnTo>
                    <a:pt x="96" y="176"/>
                  </a:lnTo>
                  <a:lnTo>
                    <a:pt x="101" y="173"/>
                  </a:lnTo>
                  <a:lnTo>
                    <a:pt x="104" y="171"/>
                  </a:lnTo>
                  <a:lnTo>
                    <a:pt x="104" y="173"/>
                  </a:lnTo>
                  <a:lnTo>
                    <a:pt x="101" y="179"/>
                  </a:lnTo>
                  <a:lnTo>
                    <a:pt x="93" y="189"/>
                  </a:lnTo>
                  <a:lnTo>
                    <a:pt x="83" y="201"/>
                  </a:lnTo>
                  <a:lnTo>
                    <a:pt x="74" y="211"/>
                  </a:lnTo>
                  <a:lnTo>
                    <a:pt x="65" y="219"/>
                  </a:lnTo>
                  <a:lnTo>
                    <a:pt x="65" y="216"/>
                  </a:lnTo>
                  <a:lnTo>
                    <a:pt x="64" y="213"/>
                  </a:lnTo>
                  <a:lnTo>
                    <a:pt x="61" y="210"/>
                  </a:lnTo>
                  <a:lnTo>
                    <a:pt x="59" y="207"/>
                  </a:lnTo>
                  <a:lnTo>
                    <a:pt x="54" y="202"/>
                  </a:lnTo>
                  <a:lnTo>
                    <a:pt x="45" y="201"/>
                  </a:lnTo>
                  <a:lnTo>
                    <a:pt x="34" y="202"/>
                  </a:lnTo>
                  <a:lnTo>
                    <a:pt x="27" y="205"/>
                  </a:lnTo>
                  <a:lnTo>
                    <a:pt x="23" y="210"/>
                  </a:lnTo>
                  <a:lnTo>
                    <a:pt x="23" y="214"/>
                  </a:lnTo>
                  <a:lnTo>
                    <a:pt x="23" y="220"/>
                  </a:lnTo>
                  <a:lnTo>
                    <a:pt x="23" y="225"/>
                  </a:lnTo>
                  <a:lnTo>
                    <a:pt x="17" y="230"/>
                  </a:lnTo>
                  <a:lnTo>
                    <a:pt x="11" y="235"/>
                  </a:lnTo>
                  <a:lnTo>
                    <a:pt x="5" y="239"/>
                  </a:lnTo>
                  <a:lnTo>
                    <a:pt x="2" y="242"/>
                  </a:lnTo>
                  <a:lnTo>
                    <a:pt x="8" y="235"/>
                  </a:lnTo>
                  <a:lnTo>
                    <a:pt x="14" y="228"/>
                  </a:lnTo>
                  <a:lnTo>
                    <a:pt x="17" y="220"/>
                  </a:lnTo>
                  <a:lnTo>
                    <a:pt x="17" y="216"/>
                  </a:lnTo>
                  <a:lnTo>
                    <a:pt x="14" y="211"/>
                  </a:lnTo>
                  <a:lnTo>
                    <a:pt x="9" y="208"/>
                  </a:lnTo>
                  <a:lnTo>
                    <a:pt x="5" y="207"/>
                  </a:lnTo>
                  <a:lnTo>
                    <a:pt x="0" y="21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04" name="Freeform 358"/>
            <p:cNvSpPr>
              <a:spLocks/>
            </p:cNvSpPr>
            <p:nvPr/>
          </p:nvSpPr>
          <p:spPr bwMode="auto">
            <a:xfrm>
              <a:off x="1306" y="1876"/>
              <a:ext cx="18" cy="31"/>
            </a:xfrm>
            <a:custGeom>
              <a:avLst/>
              <a:gdLst>
                <a:gd name="T0" fmla="*/ 18 w 18"/>
                <a:gd name="T1" fmla="*/ 30 h 31"/>
                <a:gd name="T2" fmla="*/ 14 w 18"/>
                <a:gd name="T3" fmla="*/ 28 h 31"/>
                <a:gd name="T4" fmla="*/ 11 w 18"/>
                <a:gd name="T5" fmla="*/ 28 h 31"/>
                <a:gd name="T6" fmla="*/ 6 w 18"/>
                <a:gd name="T7" fmla="*/ 30 h 31"/>
                <a:gd name="T8" fmla="*/ 3 w 18"/>
                <a:gd name="T9" fmla="*/ 31 h 31"/>
                <a:gd name="T10" fmla="*/ 2 w 18"/>
                <a:gd name="T11" fmla="*/ 24 h 31"/>
                <a:gd name="T12" fmla="*/ 0 w 18"/>
                <a:gd name="T13" fmla="*/ 17 h 31"/>
                <a:gd name="T14" fmla="*/ 0 w 18"/>
                <a:gd name="T15" fmla="*/ 11 h 31"/>
                <a:gd name="T16" fmla="*/ 0 w 18"/>
                <a:gd name="T17" fmla="*/ 3 h 31"/>
                <a:gd name="T18" fmla="*/ 0 w 18"/>
                <a:gd name="T19" fmla="*/ 0 h 31"/>
                <a:gd name="T20" fmla="*/ 2 w 18"/>
                <a:gd name="T21" fmla="*/ 0 h 31"/>
                <a:gd name="T22" fmla="*/ 3 w 18"/>
                <a:gd name="T23" fmla="*/ 2 h 31"/>
                <a:gd name="T24" fmla="*/ 3 w 18"/>
                <a:gd name="T25" fmla="*/ 5 h 31"/>
                <a:gd name="T26" fmla="*/ 5 w 18"/>
                <a:gd name="T27" fmla="*/ 11 h 31"/>
                <a:gd name="T28" fmla="*/ 9 w 18"/>
                <a:gd name="T29" fmla="*/ 17 h 31"/>
                <a:gd name="T30" fmla="*/ 14 w 18"/>
                <a:gd name="T31" fmla="*/ 24 h 31"/>
                <a:gd name="T32" fmla="*/ 18 w 18"/>
                <a:gd name="T33" fmla="*/ 3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30"/>
                  </a:moveTo>
                  <a:lnTo>
                    <a:pt x="14" y="28"/>
                  </a:lnTo>
                  <a:lnTo>
                    <a:pt x="11" y="28"/>
                  </a:lnTo>
                  <a:lnTo>
                    <a:pt x="6" y="30"/>
                  </a:lnTo>
                  <a:lnTo>
                    <a:pt x="3" y="31"/>
                  </a:lnTo>
                  <a:lnTo>
                    <a:pt x="2" y="24"/>
                  </a:lnTo>
                  <a:lnTo>
                    <a:pt x="0" y="17"/>
                  </a:lnTo>
                  <a:lnTo>
                    <a:pt x="0" y="11"/>
                  </a:lnTo>
                  <a:lnTo>
                    <a:pt x="0" y="3"/>
                  </a:lnTo>
                  <a:lnTo>
                    <a:pt x="0" y="0"/>
                  </a:lnTo>
                  <a:lnTo>
                    <a:pt x="2" y="0"/>
                  </a:lnTo>
                  <a:lnTo>
                    <a:pt x="3" y="2"/>
                  </a:lnTo>
                  <a:lnTo>
                    <a:pt x="3" y="5"/>
                  </a:lnTo>
                  <a:lnTo>
                    <a:pt x="5" y="11"/>
                  </a:lnTo>
                  <a:lnTo>
                    <a:pt x="9" y="17"/>
                  </a:lnTo>
                  <a:lnTo>
                    <a:pt x="14" y="24"/>
                  </a:lnTo>
                  <a:lnTo>
                    <a:pt x="18" y="3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05" name="Freeform 359"/>
            <p:cNvSpPr>
              <a:spLocks/>
            </p:cNvSpPr>
            <p:nvPr/>
          </p:nvSpPr>
          <p:spPr bwMode="auto">
            <a:xfrm>
              <a:off x="1446" y="1869"/>
              <a:ext cx="331" cy="201"/>
            </a:xfrm>
            <a:custGeom>
              <a:avLst/>
              <a:gdLst>
                <a:gd name="T0" fmla="*/ 33 w 331"/>
                <a:gd name="T1" fmla="*/ 142 h 201"/>
                <a:gd name="T2" fmla="*/ 64 w 331"/>
                <a:gd name="T3" fmla="*/ 123 h 201"/>
                <a:gd name="T4" fmla="*/ 83 w 331"/>
                <a:gd name="T5" fmla="*/ 74 h 201"/>
                <a:gd name="T6" fmla="*/ 108 w 331"/>
                <a:gd name="T7" fmla="*/ 37 h 201"/>
                <a:gd name="T8" fmla="*/ 139 w 331"/>
                <a:gd name="T9" fmla="*/ 4 h 201"/>
                <a:gd name="T10" fmla="*/ 150 w 331"/>
                <a:gd name="T11" fmla="*/ 1 h 201"/>
                <a:gd name="T12" fmla="*/ 129 w 331"/>
                <a:gd name="T13" fmla="*/ 25 h 201"/>
                <a:gd name="T14" fmla="*/ 99 w 331"/>
                <a:gd name="T15" fmla="*/ 62 h 201"/>
                <a:gd name="T16" fmla="*/ 86 w 331"/>
                <a:gd name="T17" fmla="*/ 99 h 201"/>
                <a:gd name="T18" fmla="*/ 89 w 331"/>
                <a:gd name="T19" fmla="*/ 108 h 201"/>
                <a:gd name="T20" fmla="*/ 111 w 331"/>
                <a:gd name="T21" fmla="*/ 95 h 201"/>
                <a:gd name="T22" fmla="*/ 135 w 331"/>
                <a:gd name="T23" fmla="*/ 78 h 201"/>
                <a:gd name="T24" fmla="*/ 167 w 331"/>
                <a:gd name="T25" fmla="*/ 40 h 201"/>
                <a:gd name="T26" fmla="*/ 215 w 331"/>
                <a:gd name="T27" fmla="*/ 6 h 201"/>
                <a:gd name="T28" fmla="*/ 234 w 331"/>
                <a:gd name="T29" fmla="*/ 3 h 201"/>
                <a:gd name="T30" fmla="*/ 194 w 331"/>
                <a:gd name="T31" fmla="*/ 31 h 201"/>
                <a:gd name="T32" fmla="*/ 156 w 331"/>
                <a:gd name="T33" fmla="*/ 72 h 201"/>
                <a:gd name="T34" fmla="*/ 160 w 331"/>
                <a:gd name="T35" fmla="*/ 81 h 201"/>
                <a:gd name="T36" fmla="*/ 198 w 331"/>
                <a:gd name="T37" fmla="*/ 74 h 201"/>
                <a:gd name="T38" fmla="*/ 238 w 331"/>
                <a:gd name="T39" fmla="*/ 50 h 201"/>
                <a:gd name="T40" fmla="*/ 287 w 331"/>
                <a:gd name="T41" fmla="*/ 28 h 201"/>
                <a:gd name="T42" fmla="*/ 300 w 331"/>
                <a:gd name="T43" fmla="*/ 28 h 201"/>
                <a:gd name="T44" fmla="*/ 263 w 331"/>
                <a:gd name="T45" fmla="*/ 44 h 201"/>
                <a:gd name="T46" fmla="*/ 231 w 331"/>
                <a:gd name="T47" fmla="*/ 69 h 201"/>
                <a:gd name="T48" fmla="*/ 265 w 331"/>
                <a:gd name="T49" fmla="*/ 74 h 201"/>
                <a:gd name="T50" fmla="*/ 312 w 331"/>
                <a:gd name="T51" fmla="*/ 62 h 201"/>
                <a:gd name="T52" fmla="*/ 331 w 331"/>
                <a:gd name="T53" fmla="*/ 56 h 201"/>
                <a:gd name="T54" fmla="*/ 303 w 331"/>
                <a:gd name="T55" fmla="*/ 74 h 201"/>
                <a:gd name="T56" fmla="*/ 247 w 331"/>
                <a:gd name="T57" fmla="*/ 89 h 201"/>
                <a:gd name="T58" fmla="*/ 253 w 331"/>
                <a:gd name="T59" fmla="*/ 105 h 201"/>
                <a:gd name="T60" fmla="*/ 288 w 331"/>
                <a:gd name="T61" fmla="*/ 124 h 201"/>
                <a:gd name="T62" fmla="*/ 303 w 331"/>
                <a:gd name="T63" fmla="*/ 135 h 201"/>
                <a:gd name="T64" fmla="*/ 265 w 331"/>
                <a:gd name="T65" fmla="*/ 123 h 201"/>
                <a:gd name="T66" fmla="*/ 218 w 331"/>
                <a:gd name="T67" fmla="*/ 101 h 201"/>
                <a:gd name="T68" fmla="*/ 192 w 331"/>
                <a:gd name="T69" fmla="*/ 98 h 201"/>
                <a:gd name="T70" fmla="*/ 166 w 331"/>
                <a:gd name="T71" fmla="*/ 101 h 201"/>
                <a:gd name="T72" fmla="*/ 176 w 331"/>
                <a:gd name="T73" fmla="*/ 118 h 201"/>
                <a:gd name="T74" fmla="*/ 203 w 331"/>
                <a:gd name="T75" fmla="*/ 140 h 201"/>
                <a:gd name="T76" fmla="*/ 234 w 331"/>
                <a:gd name="T77" fmla="*/ 158 h 201"/>
                <a:gd name="T78" fmla="*/ 246 w 331"/>
                <a:gd name="T79" fmla="*/ 173 h 201"/>
                <a:gd name="T80" fmla="*/ 201 w 331"/>
                <a:gd name="T81" fmla="*/ 146 h 201"/>
                <a:gd name="T82" fmla="*/ 158 w 331"/>
                <a:gd name="T83" fmla="*/ 118 h 201"/>
                <a:gd name="T84" fmla="*/ 136 w 331"/>
                <a:gd name="T85" fmla="*/ 109 h 201"/>
                <a:gd name="T86" fmla="*/ 96 w 331"/>
                <a:gd name="T87" fmla="*/ 124 h 201"/>
                <a:gd name="T88" fmla="*/ 89 w 331"/>
                <a:gd name="T89" fmla="*/ 136 h 201"/>
                <a:gd name="T90" fmla="*/ 120 w 331"/>
                <a:gd name="T91" fmla="*/ 161 h 201"/>
                <a:gd name="T92" fmla="*/ 164 w 331"/>
                <a:gd name="T93" fmla="*/ 192 h 201"/>
                <a:gd name="T94" fmla="*/ 170 w 331"/>
                <a:gd name="T95" fmla="*/ 201 h 201"/>
                <a:gd name="T96" fmla="*/ 127 w 331"/>
                <a:gd name="T97" fmla="*/ 174 h 201"/>
                <a:gd name="T98" fmla="*/ 80 w 331"/>
                <a:gd name="T99" fmla="*/ 146 h 201"/>
                <a:gd name="T100" fmla="*/ 52 w 331"/>
                <a:gd name="T101" fmla="*/ 151 h 201"/>
                <a:gd name="T102" fmla="*/ 9 w 331"/>
                <a:gd name="T103" fmla="*/ 164 h 201"/>
                <a:gd name="T104" fmla="*/ 8 w 331"/>
                <a:gd name="T105" fmla="*/ 161 h 2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1"/>
                <a:gd name="T161" fmla="*/ 331 w 331"/>
                <a:gd name="T162" fmla="*/ 201 h 20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1">
                  <a:moveTo>
                    <a:pt x="14" y="155"/>
                  </a:moveTo>
                  <a:lnTo>
                    <a:pt x="18" y="151"/>
                  </a:lnTo>
                  <a:lnTo>
                    <a:pt x="26" y="146"/>
                  </a:lnTo>
                  <a:lnTo>
                    <a:pt x="33" y="142"/>
                  </a:lnTo>
                  <a:lnTo>
                    <a:pt x="43" y="136"/>
                  </a:lnTo>
                  <a:lnTo>
                    <a:pt x="51" y="132"/>
                  </a:lnTo>
                  <a:lnTo>
                    <a:pt x="60" y="127"/>
                  </a:lnTo>
                  <a:lnTo>
                    <a:pt x="64" y="123"/>
                  </a:lnTo>
                  <a:lnTo>
                    <a:pt x="67" y="120"/>
                  </a:lnTo>
                  <a:lnTo>
                    <a:pt x="70" y="109"/>
                  </a:lnTo>
                  <a:lnTo>
                    <a:pt x="76" y="93"/>
                  </a:lnTo>
                  <a:lnTo>
                    <a:pt x="83" y="74"/>
                  </a:lnTo>
                  <a:lnTo>
                    <a:pt x="91" y="61"/>
                  </a:lnTo>
                  <a:lnTo>
                    <a:pt x="95" y="55"/>
                  </a:lnTo>
                  <a:lnTo>
                    <a:pt x="101" y="46"/>
                  </a:lnTo>
                  <a:lnTo>
                    <a:pt x="108" y="37"/>
                  </a:lnTo>
                  <a:lnTo>
                    <a:pt x="116" y="27"/>
                  </a:lnTo>
                  <a:lnTo>
                    <a:pt x="125" y="18"/>
                  </a:lnTo>
                  <a:lnTo>
                    <a:pt x="132" y="10"/>
                  </a:lnTo>
                  <a:lnTo>
                    <a:pt x="139" y="4"/>
                  </a:lnTo>
                  <a:lnTo>
                    <a:pt x="144" y="1"/>
                  </a:lnTo>
                  <a:lnTo>
                    <a:pt x="150" y="0"/>
                  </a:lnTo>
                  <a:lnTo>
                    <a:pt x="151" y="0"/>
                  </a:lnTo>
                  <a:lnTo>
                    <a:pt x="150" y="1"/>
                  </a:lnTo>
                  <a:lnTo>
                    <a:pt x="147" y="6"/>
                  </a:lnTo>
                  <a:lnTo>
                    <a:pt x="144" y="10"/>
                  </a:lnTo>
                  <a:lnTo>
                    <a:pt x="138" y="16"/>
                  </a:lnTo>
                  <a:lnTo>
                    <a:pt x="129" y="25"/>
                  </a:lnTo>
                  <a:lnTo>
                    <a:pt x="122" y="34"/>
                  </a:lnTo>
                  <a:lnTo>
                    <a:pt x="113" y="44"/>
                  </a:lnTo>
                  <a:lnTo>
                    <a:pt x="105" y="55"/>
                  </a:lnTo>
                  <a:lnTo>
                    <a:pt x="99" y="62"/>
                  </a:lnTo>
                  <a:lnTo>
                    <a:pt x="95" y="68"/>
                  </a:lnTo>
                  <a:lnTo>
                    <a:pt x="91" y="78"/>
                  </a:lnTo>
                  <a:lnTo>
                    <a:pt x="88" y="89"/>
                  </a:lnTo>
                  <a:lnTo>
                    <a:pt x="86" y="99"/>
                  </a:lnTo>
                  <a:lnTo>
                    <a:pt x="85" y="105"/>
                  </a:lnTo>
                  <a:lnTo>
                    <a:pt x="85" y="109"/>
                  </a:lnTo>
                  <a:lnTo>
                    <a:pt x="86" y="109"/>
                  </a:lnTo>
                  <a:lnTo>
                    <a:pt x="89" y="108"/>
                  </a:lnTo>
                  <a:lnTo>
                    <a:pt x="95" y="105"/>
                  </a:lnTo>
                  <a:lnTo>
                    <a:pt x="99" y="102"/>
                  </a:lnTo>
                  <a:lnTo>
                    <a:pt x="104" y="99"/>
                  </a:lnTo>
                  <a:lnTo>
                    <a:pt x="111" y="95"/>
                  </a:lnTo>
                  <a:lnTo>
                    <a:pt x="117" y="90"/>
                  </a:lnTo>
                  <a:lnTo>
                    <a:pt x="123" y="86"/>
                  </a:lnTo>
                  <a:lnTo>
                    <a:pt x="130" y="81"/>
                  </a:lnTo>
                  <a:lnTo>
                    <a:pt x="135" y="78"/>
                  </a:lnTo>
                  <a:lnTo>
                    <a:pt x="139" y="77"/>
                  </a:lnTo>
                  <a:lnTo>
                    <a:pt x="147" y="65"/>
                  </a:lnTo>
                  <a:lnTo>
                    <a:pt x="156" y="52"/>
                  </a:lnTo>
                  <a:lnTo>
                    <a:pt x="167" y="40"/>
                  </a:lnTo>
                  <a:lnTo>
                    <a:pt x="181" y="28"/>
                  </a:lnTo>
                  <a:lnTo>
                    <a:pt x="194" y="19"/>
                  </a:lnTo>
                  <a:lnTo>
                    <a:pt x="206" y="12"/>
                  </a:lnTo>
                  <a:lnTo>
                    <a:pt x="215" y="6"/>
                  </a:lnTo>
                  <a:lnTo>
                    <a:pt x="222" y="3"/>
                  </a:lnTo>
                  <a:lnTo>
                    <a:pt x="229" y="1"/>
                  </a:lnTo>
                  <a:lnTo>
                    <a:pt x="234" y="1"/>
                  </a:lnTo>
                  <a:lnTo>
                    <a:pt x="234" y="3"/>
                  </a:lnTo>
                  <a:lnTo>
                    <a:pt x="228" y="6"/>
                  </a:lnTo>
                  <a:lnTo>
                    <a:pt x="218" y="12"/>
                  </a:lnTo>
                  <a:lnTo>
                    <a:pt x="206" y="21"/>
                  </a:lnTo>
                  <a:lnTo>
                    <a:pt x="194" y="31"/>
                  </a:lnTo>
                  <a:lnTo>
                    <a:pt x="182" y="41"/>
                  </a:lnTo>
                  <a:lnTo>
                    <a:pt x="172" y="53"/>
                  </a:lnTo>
                  <a:lnTo>
                    <a:pt x="163" y="64"/>
                  </a:lnTo>
                  <a:lnTo>
                    <a:pt x="156" y="72"/>
                  </a:lnTo>
                  <a:lnTo>
                    <a:pt x="154" y="78"/>
                  </a:lnTo>
                  <a:lnTo>
                    <a:pt x="154" y="81"/>
                  </a:lnTo>
                  <a:lnTo>
                    <a:pt x="157" y="81"/>
                  </a:lnTo>
                  <a:lnTo>
                    <a:pt x="160" y="81"/>
                  </a:lnTo>
                  <a:lnTo>
                    <a:pt x="167" y="80"/>
                  </a:lnTo>
                  <a:lnTo>
                    <a:pt x="178" y="78"/>
                  </a:lnTo>
                  <a:lnTo>
                    <a:pt x="188" y="75"/>
                  </a:lnTo>
                  <a:lnTo>
                    <a:pt x="198" y="74"/>
                  </a:lnTo>
                  <a:lnTo>
                    <a:pt x="206" y="72"/>
                  </a:lnTo>
                  <a:lnTo>
                    <a:pt x="215" y="65"/>
                  </a:lnTo>
                  <a:lnTo>
                    <a:pt x="225" y="58"/>
                  </a:lnTo>
                  <a:lnTo>
                    <a:pt x="238" y="50"/>
                  </a:lnTo>
                  <a:lnTo>
                    <a:pt x="253" y="43"/>
                  </a:lnTo>
                  <a:lnTo>
                    <a:pt x="266" y="37"/>
                  </a:lnTo>
                  <a:lnTo>
                    <a:pt x="278" y="31"/>
                  </a:lnTo>
                  <a:lnTo>
                    <a:pt x="287" y="28"/>
                  </a:lnTo>
                  <a:lnTo>
                    <a:pt x="293" y="25"/>
                  </a:lnTo>
                  <a:lnTo>
                    <a:pt x="299" y="24"/>
                  </a:lnTo>
                  <a:lnTo>
                    <a:pt x="302" y="25"/>
                  </a:lnTo>
                  <a:lnTo>
                    <a:pt x="300" y="28"/>
                  </a:lnTo>
                  <a:lnTo>
                    <a:pt x="293" y="31"/>
                  </a:lnTo>
                  <a:lnTo>
                    <a:pt x="284" y="34"/>
                  </a:lnTo>
                  <a:lnTo>
                    <a:pt x="274" y="40"/>
                  </a:lnTo>
                  <a:lnTo>
                    <a:pt x="263" y="44"/>
                  </a:lnTo>
                  <a:lnTo>
                    <a:pt x="253" y="50"/>
                  </a:lnTo>
                  <a:lnTo>
                    <a:pt x="244" y="58"/>
                  </a:lnTo>
                  <a:lnTo>
                    <a:pt x="237" y="64"/>
                  </a:lnTo>
                  <a:lnTo>
                    <a:pt x="231" y="69"/>
                  </a:lnTo>
                  <a:lnTo>
                    <a:pt x="228" y="75"/>
                  </a:lnTo>
                  <a:lnTo>
                    <a:pt x="238" y="77"/>
                  </a:lnTo>
                  <a:lnTo>
                    <a:pt x="251" y="75"/>
                  </a:lnTo>
                  <a:lnTo>
                    <a:pt x="265" y="74"/>
                  </a:lnTo>
                  <a:lnTo>
                    <a:pt x="278" y="71"/>
                  </a:lnTo>
                  <a:lnTo>
                    <a:pt x="291" y="68"/>
                  </a:lnTo>
                  <a:lnTo>
                    <a:pt x="303" y="65"/>
                  </a:lnTo>
                  <a:lnTo>
                    <a:pt x="312" y="62"/>
                  </a:lnTo>
                  <a:lnTo>
                    <a:pt x="318" y="61"/>
                  </a:lnTo>
                  <a:lnTo>
                    <a:pt x="325" y="56"/>
                  </a:lnTo>
                  <a:lnTo>
                    <a:pt x="331" y="55"/>
                  </a:lnTo>
                  <a:lnTo>
                    <a:pt x="331" y="56"/>
                  </a:lnTo>
                  <a:lnTo>
                    <a:pt x="327" y="61"/>
                  </a:lnTo>
                  <a:lnTo>
                    <a:pt x="321" y="65"/>
                  </a:lnTo>
                  <a:lnTo>
                    <a:pt x="313" y="69"/>
                  </a:lnTo>
                  <a:lnTo>
                    <a:pt x="303" y="74"/>
                  </a:lnTo>
                  <a:lnTo>
                    <a:pt x="290" y="80"/>
                  </a:lnTo>
                  <a:lnTo>
                    <a:pt x="277" y="84"/>
                  </a:lnTo>
                  <a:lnTo>
                    <a:pt x="262" y="87"/>
                  </a:lnTo>
                  <a:lnTo>
                    <a:pt x="247" y="89"/>
                  </a:lnTo>
                  <a:lnTo>
                    <a:pt x="232" y="89"/>
                  </a:lnTo>
                  <a:lnTo>
                    <a:pt x="237" y="95"/>
                  </a:lnTo>
                  <a:lnTo>
                    <a:pt x="244" y="99"/>
                  </a:lnTo>
                  <a:lnTo>
                    <a:pt x="253" y="105"/>
                  </a:lnTo>
                  <a:lnTo>
                    <a:pt x="263" y="111"/>
                  </a:lnTo>
                  <a:lnTo>
                    <a:pt x="272" y="115"/>
                  </a:lnTo>
                  <a:lnTo>
                    <a:pt x="281" y="121"/>
                  </a:lnTo>
                  <a:lnTo>
                    <a:pt x="288" y="124"/>
                  </a:lnTo>
                  <a:lnTo>
                    <a:pt x="294" y="127"/>
                  </a:lnTo>
                  <a:lnTo>
                    <a:pt x="302" y="130"/>
                  </a:lnTo>
                  <a:lnTo>
                    <a:pt x="305" y="133"/>
                  </a:lnTo>
                  <a:lnTo>
                    <a:pt x="303" y="135"/>
                  </a:lnTo>
                  <a:lnTo>
                    <a:pt x="296" y="133"/>
                  </a:lnTo>
                  <a:lnTo>
                    <a:pt x="288" y="132"/>
                  </a:lnTo>
                  <a:lnTo>
                    <a:pt x="278" y="127"/>
                  </a:lnTo>
                  <a:lnTo>
                    <a:pt x="265" y="123"/>
                  </a:lnTo>
                  <a:lnTo>
                    <a:pt x="251" y="117"/>
                  </a:lnTo>
                  <a:lnTo>
                    <a:pt x="238" y="111"/>
                  </a:lnTo>
                  <a:lnTo>
                    <a:pt x="226" y="106"/>
                  </a:lnTo>
                  <a:lnTo>
                    <a:pt x="218" y="101"/>
                  </a:lnTo>
                  <a:lnTo>
                    <a:pt x="212" y="96"/>
                  </a:lnTo>
                  <a:lnTo>
                    <a:pt x="206" y="96"/>
                  </a:lnTo>
                  <a:lnTo>
                    <a:pt x="200" y="98"/>
                  </a:lnTo>
                  <a:lnTo>
                    <a:pt x="192" y="98"/>
                  </a:lnTo>
                  <a:lnTo>
                    <a:pt x="185" y="98"/>
                  </a:lnTo>
                  <a:lnTo>
                    <a:pt x="178" y="99"/>
                  </a:lnTo>
                  <a:lnTo>
                    <a:pt x="172" y="99"/>
                  </a:lnTo>
                  <a:lnTo>
                    <a:pt x="166" y="101"/>
                  </a:lnTo>
                  <a:lnTo>
                    <a:pt x="161" y="101"/>
                  </a:lnTo>
                  <a:lnTo>
                    <a:pt x="164" y="106"/>
                  </a:lnTo>
                  <a:lnTo>
                    <a:pt x="170" y="112"/>
                  </a:lnTo>
                  <a:lnTo>
                    <a:pt x="176" y="118"/>
                  </a:lnTo>
                  <a:lnTo>
                    <a:pt x="184" y="124"/>
                  </a:lnTo>
                  <a:lnTo>
                    <a:pt x="189" y="130"/>
                  </a:lnTo>
                  <a:lnTo>
                    <a:pt x="197" y="136"/>
                  </a:lnTo>
                  <a:lnTo>
                    <a:pt x="203" y="140"/>
                  </a:lnTo>
                  <a:lnTo>
                    <a:pt x="207" y="143"/>
                  </a:lnTo>
                  <a:lnTo>
                    <a:pt x="216" y="149"/>
                  </a:lnTo>
                  <a:lnTo>
                    <a:pt x="226" y="154"/>
                  </a:lnTo>
                  <a:lnTo>
                    <a:pt x="234" y="158"/>
                  </a:lnTo>
                  <a:lnTo>
                    <a:pt x="241" y="163"/>
                  </a:lnTo>
                  <a:lnTo>
                    <a:pt x="246" y="167"/>
                  </a:lnTo>
                  <a:lnTo>
                    <a:pt x="249" y="171"/>
                  </a:lnTo>
                  <a:lnTo>
                    <a:pt x="246" y="173"/>
                  </a:lnTo>
                  <a:lnTo>
                    <a:pt x="234" y="167"/>
                  </a:lnTo>
                  <a:lnTo>
                    <a:pt x="225" y="161"/>
                  </a:lnTo>
                  <a:lnTo>
                    <a:pt x="213" y="154"/>
                  </a:lnTo>
                  <a:lnTo>
                    <a:pt x="201" y="146"/>
                  </a:lnTo>
                  <a:lnTo>
                    <a:pt x="189" y="139"/>
                  </a:lnTo>
                  <a:lnTo>
                    <a:pt x="176" y="132"/>
                  </a:lnTo>
                  <a:lnTo>
                    <a:pt x="166" y="124"/>
                  </a:lnTo>
                  <a:lnTo>
                    <a:pt x="158" y="118"/>
                  </a:lnTo>
                  <a:lnTo>
                    <a:pt x="153" y="114"/>
                  </a:lnTo>
                  <a:lnTo>
                    <a:pt x="147" y="109"/>
                  </a:lnTo>
                  <a:lnTo>
                    <a:pt x="141" y="108"/>
                  </a:lnTo>
                  <a:lnTo>
                    <a:pt x="136" y="109"/>
                  </a:lnTo>
                  <a:lnTo>
                    <a:pt x="130" y="112"/>
                  </a:lnTo>
                  <a:lnTo>
                    <a:pt x="122" y="115"/>
                  </a:lnTo>
                  <a:lnTo>
                    <a:pt x="108" y="120"/>
                  </a:lnTo>
                  <a:lnTo>
                    <a:pt x="96" y="124"/>
                  </a:lnTo>
                  <a:lnTo>
                    <a:pt x="89" y="127"/>
                  </a:lnTo>
                  <a:lnTo>
                    <a:pt x="88" y="130"/>
                  </a:lnTo>
                  <a:lnTo>
                    <a:pt x="88" y="133"/>
                  </a:lnTo>
                  <a:lnTo>
                    <a:pt x="89" y="136"/>
                  </a:lnTo>
                  <a:lnTo>
                    <a:pt x="95" y="142"/>
                  </a:lnTo>
                  <a:lnTo>
                    <a:pt x="101" y="146"/>
                  </a:lnTo>
                  <a:lnTo>
                    <a:pt x="110" y="152"/>
                  </a:lnTo>
                  <a:lnTo>
                    <a:pt x="120" y="161"/>
                  </a:lnTo>
                  <a:lnTo>
                    <a:pt x="132" y="169"/>
                  </a:lnTo>
                  <a:lnTo>
                    <a:pt x="144" y="177"/>
                  </a:lnTo>
                  <a:lnTo>
                    <a:pt x="156" y="185"/>
                  </a:lnTo>
                  <a:lnTo>
                    <a:pt x="164" y="192"/>
                  </a:lnTo>
                  <a:lnTo>
                    <a:pt x="172" y="195"/>
                  </a:lnTo>
                  <a:lnTo>
                    <a:pt x="178" y="200"/>
                  </a:lnTo>
                  <a:lnTo>
                    <a:pt x="176" y="201"/>
                  </a:lnTo>
                  <a:lnTo>
                    <a:pt x="170" y="201"/>
                  </a:lnTo>
                  <a:lnTo>
                    <a:pt x="158" y="195"/>
                  </a:lnTo>
                  <a:lnTo>
                    <a:pt x="151" y="189"/>
                  </a:lnTo>
                  <a:lnTo>
                    <a:pt x="139" y="182"/>
                  </a:lnTo>
                  <a:lnTo>
                    <a:pt x="127" y="174"/>
                  </a:lnTo>
                  <a:lnTo>
                    <a:pt x="114" y="166"/>
                  </a:lnTo>
                  <a:lnTo>
                    <a:pt x="101" y="158"/>
                  </a:lnTo>
                  <a:lnTo>
                    <a:pt x="89" y="152"/>
                  </a:lnTo>
                  <a:lnTo>
                    <a:pt x="80" y="146"/>
                  </a:lnTo>
                  <a:lnTo>
                    <a:pt x="76" y="145"/>
                  </a:lnTo>
                  <a:lnTo>
                    <a:pt x="71" y="145"/>
                  </a:lnTo>
                  <a:lnTo>
                    <a:pt x="62" y="148"/>
                  </a:lnTo>
                  <a:lnTo>
                    <a:pt x="52" y="151"/>
                  </a:lnTo>
                  <a:lnTo>
                    <a:pt x="40" y="155"/>
                  </a:lnTo>
                  <a:lnTo>
                    <a:pt x="29" y="158"/>
                  </a:lnTo>
                  <a:lnTo>
                    <a:pt x="18" y="163"/>
                  </a:lnTo>
                  <a:lnTo>
                    <a:pt x="9" y="164"/>
                  </a:lnTo>
                  <a:lnTo>
                    <a:pt x="3" y="166"/>
                  </a:lnTo>
                  <a:lnTo>
                    <a:pt x="0" y="166"/>
                  </a:lnTo>
                  <a:lnTo>
                    <a:pt x="2" y="164"/>
                  </a:lnTo>
                  <a:lnTo>
                    <a:pt x="8" y="161"/>
                  </a:lnTo>
                  <a:lnTo>
                    <a:pt x="14" y="155"/>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06" name="Freeform 360"/>
            <p:cNvSpPr>
              <a:spLocks/>
            </p:cNvSpPr>
            <p:nvPr/>
          </p:nvSpPr>
          <p:spPr bwMode="auto">
            <a:xfrm>
              <a:off x="1380" y="2072"/>
              <a:ext cx="239" cy="201"/>
            </a:xfrm>
            <a:custGeom>
              <a:avLst/>
              <a:gdLst>
                <a:gd name="T0" fmla="*/ 27 w 239"/>
                <a:gd name="T1" fmla="*/ 17 h 201"/>
                <a:gd name="T2" fmla="*/ 58 w 239"/>
                <a:gd name="T3" fmla="*/ 20 h 201"/>
                <a:gd name="T4" fmla="*/ 108 w 239"/>
                <a:gd name="T5" fmla="*/ 13 h 201"/>
                <a:gd name="T6" fmla="*/ 152 w 239"/>
                <a:gd name="T7" fmla="*/ 13 h 201"/>
                <a:gd name="T8" fmla="*/ 167 w 239"/>
                <a:gd name="T9" fmla="*/ 22 h 201"/>
                <a:gd name="T10" fmla="*/ 140 w 239"/>
                <a:gd name="T11" fmla="*/ 20 h 201"/>
                <a:gd name="T12" fmla="*/ 102 w 239"/>
                <a:gd name="T13" fmla="*/ 23 h 201"/>
                <a:gd name="T14" fmla="*/ 65 w 239"/>
                <a:gd name="T15" fmla="*/ 31 h 201"/>
                <a:gd name="T16" fmla="*/ 71 w 239"/>
                <a:gd name="T17" fmla="*/ 39 h 201"/>
                <a:gd name="T18" fmla="*/ 92 w 239"/>
                <a:gd name="T19" fmla="*/ 48 h 201"/>
                <a:gd name="T20" fmla="*/ 105 w 239"/>
                <a:gd name="T21" fmla="*/ 54 h 201"/>
                <a:gd name="T22" fmla="*/ 149 w 239"/>
                <a:gd name="T23" fmla="*/ 53 h 201"/>
                <a:gd name="T24" fmla="*/ 198 w 239"/>
                <a:gd name="T25" fmla="*/ 60 h 201"/>
                <a:gd name="T26" fmla="*/ 223 w 239"/>
                <a:gd name="T27" fmla="*/ 76 h 201"/>
                <a:gd name="T28" fmla="*/ 211 w 239"/>
                <a:gd name="T29" fmla="*/ 75 h 201"/>
                <a:gd name="T30" fmla="*/ 180 w 239"/>
                <a:gd name="T31" fmla="*/ 68 h 201"/>
                <a:gd name="T32" fmla="*/ 139 w 239"/>
                <a:gd name="T33" fmla="*/ 63 h 201"/>
                <a:gd name="T34" fmla="*/ 131 w 239"/>
                <a:gd name="T35" fmla="*/ 73 h 201"/>
                <a:gd name="T36" fmla="*/ 152 w 239"/>
                <a:gd name="T37" fmla="*/ 90 h 201"/>
                <a:gd name="T38" fmla="*/ 185 w 239"/>
                <a:gd name="T39" fmla="*/ 93 h 201"/>
                <a:gd name="T40" fmla="*/ 223 w 239"/>
                <a:gd name="T41" fmla="*/ 109 h 201"/>
                <a:gd name="T42" fmla="*/ 232 w 239"/>
                <a:gd name="T43" fmla="*/ 127 h 201"/>
                <a:gd name="T44" fmla="*/ 205 w 239"/>
                <a:gd name="T45" fmla="*/ 110 h 201"/>
                <a:gd name="T46" fmla="*/ 177 w 239"/>
                <a:gd name="T47" fmla="*/ 103 h 201"/>
                <a:gd name="T48" fmla="*/ 189 w 239"/>
                <a:gd name="T49" fmla="*/ 125 h 201"/>
                <a:gd name="T50" fmla="*/ 217 w 239"/>
                <a:gd name="T51" fmla="*/ 155 h 201"/>
                <a:gd name="T52" fmla="*/ 230 w 239"/>
                <a:gd name="T53" fmla="*/ 171 h 201"/>
                <a:gd name="T54" fmla="*/ 236 w 239"/>
                <a:gd name="T55" fmla="*/ 193 h 201"/>
                <a:gd name="T56" fmla="*/ 223 w 239"/>
                <a:gd name="T57" fmla="*/ 178 h 201"/>
                <a:gd name="T58" fmla="*/ 186 w 239"/>
                <a:gd name="T59" fmla="*/ 134 h 201"/>
                <a:gd name="T60" fmla="*/ 161 w 239"/>
                <a:gd name="T61" fmla="*/ 109 h 201"/>
                <a:gd name="T62" fmla="*/ 154 w 239"/>
                <a:gd name="T63" fmla="*/ 116 h 201"/>
                <a:gd name="T64" fmla="*/ 164 w 239"/>
                <a:gd name="T65" fmla="*/ 149 h 201"/>
                <a:gd name="T66" fmla="*/ 177 w 239"/>
                <a:gd name="T67" fmla="*/ 181 h 201"/>
                <a:gd name="T68" fmla="*/ 168 w 239"/>
                <a:gd name="T69" fmla="*/ 174 h 201"/>
                <a:gd name="T70" fmla="*/ 143 w 239"/>
                <a:gd name="T71" fmla="*/ 116 h 201"/>
                <a:gd name="T72" fmla="*/ 118 w 239"/>
                <a:gd name="T73" fmla="*/ 81 h 201"/>
                <a:gd name="T74" fmla="*/ 100 w 239"/>
                <a:gd name="T75" fmla="*/ 70 h 201"/>
                <a:gd name="T76" fmla="*/ 95 w 239"/>
                <a:gd name="T77" fmla="*/ 76 h 201"/>
                <a:gd name="T78" fmla="*/ 108 w 239"/>
                <a:gd name="T79" fmla="*/ 134 h 201"/>
                <a:gd name="T80" fmla="*/ 124 w 239"/>
                <a:gd name="T81" fmla="*/ 164 h 201"/>
                <a:gd name="T82" fmla="*/ 106 w 239"/>
                <a:gd name="T83" fmla="*/ 146 h 201"/>
                <a:gd name="T84" fmla="*/ 86 w 239"/>
                <a:gd name="T85" fmla="*/ 63 h 201"/>
                <a:gd name="T86" fmla="*/ 56 w 239"/>
                <a:gd name="T87" fmla="*/ 45 h 201"/>
                <a:gd name="T88" fmla="*/ 47 w 239"/>
                <a:gd name="T89" fmla="*/ 65 h 201"/>
                <a:gd name="T90" fmla="*/ 55 w 239"/>
                <a:gd name="T91" fmla="*/ 103 h 201"/>
                <a:gd name="T92" fmla="*/ 64 w 239"/>
                <a:gd name="T93" fmla="*/ 144 h 201"/>
                <a:gd name="T94" fmla="*/ 56 w 239"/>
                <a:gd name="T95" fmla="*/ 140 h 201"/>
                <a:gd name="T96" fmla="*/ 43 w 239"/>
                <a:gd name="T97" fmla="*/ 82 h 201"/>
                <a:gd name="T98" fmla="*/ 22 w 239"/>
                <a:gd name="T99" fmla="*/ 26 h 201"/>
                <a:gd name="T100" fmla="*/ 0 w 239"/>
                <a:gd name="T101" fmla="*/ 2 h 201"/>
                <a:gd name="T102" fmla="*/ 4 w 239"/>
                <a:gd name="T103" fmla="*/ 0 h 2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1"/>
                <a:gd name="T158" fmla="*/ 239 w 239"/>
                <a:gd name="T159" fmla="*/ 201 h 2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1">
                  <a:moveTo>
                    <a:pt x="7" y="2"/>
                  </a:moveTo>
                  <a:lnTo>
                    <a:pt x="16" y="10"/>
                  </a:lnTo>
                  <a:lnTo>
                    <a:pt x="27" y="17"/>
                  </a:lnTo>
                  <a:lnTo>
                    <a:pt x="37" y="22"/>
                  </a:lnTo>
                  <a:lnTo>
                    <a:pt x="46" y="23"/>
                  </a:lnTo>
                  <a:lnTo>
                    <a:pt x="58" y="20"/>
                  </a:lnTo>
                  <a:lnTo>
                    <a:pt x="72" y="17"/>
                  </a:lnTo>
                  <a:lnTo>
                    <a:pt x="90" y="14"/>
                  </a:lnTo>
                  <a:lnTo>
                    <a:pt x="108" y="13"/>
                  </a:lnTo>
                  <a:lnTo>
                    <a:pt x="124" y="11"/>
                  </a:lnTo>
                  <a:lnTo>
                    <a:pt x="139" y="11"/>
                  </a:lnTo>
                  <a:lnTo>
                    <a:pt x="152" y="13"/>
                  </a:lnTo>
                  <a:lnTo>
                    <a:pt x="160" y="14"/>
                  </a:lnTo>
                  <a:lnTo>
                    <a:pt x="167" y="19"/>
                  </a:lnTo>
                  <a:lnTo>
                    <a:pt x="167" y="22"/>
                  </a:lnTo>
                  <a:lnTo>
                    <a:pt x="161" y="22"/>
                  </a:lnTo>
                  <a:lnTo>
                    <a:pt x="149" y="20"/>
                  </a:lnTo>
                  <a:lnTo>
                    <a:pt x="140" y="20"/>
                  </a:lnTo>
                  <a:lnTo>
                    <a:pt x="130" y="20"/>
                  </a:lnTo>
                  <a:lnTo>
                    <a:pt x="115" y="22"/>
                  </a:lnTo>
                  <a:lnTo>
                    <a:pt x="102" y="23"/>
                  </a:lnTo>
                  <a:lnTo>
                    <a:pt x="87" y="25"/>
                  </a:lnTo>
                  <a:lnTo>
                    <a:pt x="75" y="28"/>
                  </a:lnTo>
                  <a:lnTo>
                    <a:pt x="65" y="31"/>
                  </a:lnTo>
                  <a:lnTo>
                    <a:pt x="59" y="34"/>
                  </a:lnTo>
                  <a:lnTo>
                    <a:pt x="64" y="36"/>
                  </a:lnTo>
                  <a:lnTo>
                    <a:pt x="71" y="39"/>
                  </a:lnTo>
                  <a:lnTo>
                    <a:pt x="77" y="42"/>
                  </a:lnTo>
                  <a:lnTo>
                    <a:pt x="84" y="45"/>
                  </a:lnTo>
                  <a:lnTo>
                    <a:pt x="92" y="48"/>
                  </a:lnTo>
                  <a:lnTo>
                    <a:pt x="97" y="50"/>
                  </a:lnTo>
                  <a:lnTo>
                    <a:pt x="102" y="53"/>
                  </a:lnTo>
                  <a:lnTo>
                    <a:pt x="105" y="54"/>
                  </a:lnTo>
                  <a:lnTo>
                    <a:pt x="117" y="53"/>
                  </a:lnTo>
                  <a:lnTo>
                    <a:pt x="133" y="51"/>
                  </a:lnTo>
                  <a:lnTo>
                    <a:pt x="149" y="53"/>
                  </a:lnTo>
                  <a:lnTo>
                    <a:pt x="167" y="54"/>
                  </a:lnTo>
                  <a:lnTo>
                    <a:pt x="183" y="57"/>
                  </a:lnTo>
                  <a:lnTo>
                    <a:pt x="198" y="60"/>
                  </a:lnTo>
                  <a:lnTo>
                    <a:pt x="210" y="65"/>
                  </a:lnTo>
                  <a:lnTo>
                    <a:pt x="217" y="69"/>
                  </a:lnTo>
                  <a:lnTo>
                    <a:pt x="223" y="76"/>
                  </a:lnTo>
                  <a:lnTo>
                    <a:pt x="224" y="79"/>
                  </a:lnTo>
                  <a:lnTo>
                    <a:pt x="220" y="78"/>
                  </a:lnTo>
                  <a:lnTo>
                    <a:pt x="211" y="75"/>
                  </a:lnTo>
                  <a:lnTo>
                    <a:pt x="204" y="72"/>
                  </a:lnTo>
                  <a:lnTo>
                    <a:pt x="193" y="69"/>
                  </a:lnTo>
                  <a:lnTo>
                    <a:pt x="180" y="68"/>
                  </a:lnTo>
                  <a:lnTo>
                    <a:pt x="167" y="65"/>
                  </a:lnTo>
                  <a:lnTo>
                    <a:pt x="152" y="63"/>
                  </a:lnTo>
                  <a:lnTo>
                    <a:pt x="139" y="63"/>
                  </a:lnTo>
                  <a:lnTo>
                    <a:pt x="128" y="63"/>
                  </a:lnTo>
                  <a:lnTo>
                    <a:pt x="121" y="65"/>
                  </a:lnTo>
                  <a:lnTo>
                    <a:pt x="131" y="73"/>
                  </a:lnTo>
                  <a:lnTo>
                    <a:pt x="142" y="79"/>
                  </a:lnTo>
                  <a:lnTo>
                    <a:pt x="149" y="85"/>
                  </a:lnTo>
                  <a:lnTo>
                    <a:pt x="152" y="90"/>
                  </a:lnTo>
                  <a:lnTo>
                    <a:pt x="161" y="90"/>
                  </a:lnTo>
                  <a:lnTo>
                    <a:pt x="171" y="91"/>
                  </a:lnTo>
                  <a:lnTo>
                    <a:pt x="185" y="93"/>
                  </a:lnTo>
                  <a:lnTo>
                    <a:pt x="198" y="96"/>
                  </a:lnTo>
                  <a:lnTo>
                    <a:pt x="211" y="101"/>
                  </a:lnTo>
                  <a:lnTo>
                    <a:pt x="223" y="109"/>
                  </a:lnTo>
                  <a:lnTo>
                    <a:pt x="232" y="119"/>
                  </a:lnTo>
                  <a:lnTo>
                    <a:pt x="239" y="133"/>
                  </a:lnTo>
                  <a:lnTo>
                    <a:pt x="232" y="127"/>
                  </a:lnTo>
                  <a:lnTo>
                    <a:pt x="224" y="121"/>
                  </a:lnTo>
                  <a:lnTo>
                    <a:pt x="214" y="116"/>
                  </a:lnTo>
                  <a:lnTo>
                    <a:pt x="205" y="110"/>
                  </a:lnTo>
                  <a:lnTo>
                    <a:pt x="196" y="107"/>
                  </a:lnTo>
                  <a:lnTo>
                    <a:pt x="186" y="104"/>
                  </a:lnTo>
                  <a:lnTo>
                    <a:pt x="177" y="103"/>
                  </a:lnTo>
                  <a:lnTo>
                    <a:pt x="168" y="103"/>
                  </a:lnTo>
                  <a:lnTo>
                    <a:pt x="179" y="115"/>
                  </a:lnTo>
                  <a:lnTo>
                    <a:pt x="189" y="125"/>
                  </a:lnTo>
                  <a:lnTo>
                    <a:pt x="199" y="137"/>
                  </a:lnTo>
                  <a:lnTo>
                    <a:pt x="208" y="146"/>
                  </a:lnTo>
                  <a:lnTo>
                    <a:pt x="217" y="155"/>
                  </a:lnTo>
                  <a:lnTo>
                    <a:pt x="224" y="162"/>
                  </a:lnTo>
                  <a:lnTo>
                    <a:pt x="229" y="168"/>
                  </a:lnTo>
                  <a:lnTo>
                    <a:pt x="230" y="171"/>
                  </a:lnTo>
                  <a:lnTo>
                    <a:pt x="232" y="177"/>
                  </a:lnTo>
                  <a:lnTo>
                    <a:pt x="233" y="184"/>
                  </a:lnTo>
                  <a:lnTo>
                    <a:pt x="236" y="193"/>
                  </a:lnTo>
                  <a:lnTo>
                    <a:pt x="239" y="201"/>
                  </a:lnTo>
                  <a:lnTo>
                    <a:pt x="232" y="190"/>
                  </a:lnTo>
                  <a:lnTo>
                    <a:pt x="223" y="178"/>
                  </a:lnTo>
                  <a:lnTo>
                    <a:pt x="211" y="164"/>
                  </a:lnTo>
                  <a:lnTo>
                    <a:pt x="198" y="149"/>
                  </a:lnTo>
                  <a:lnTo>
                    <a:pt x="186" y="134"/>
                  </a:lnTo>
                  <a:lnTo>
                    <a:pt x="176" y="122"/>
                  </a:lnTo>
                  <a:lnTo>
                    <a:pt x="167" y="113"/>
                  </a:lnTo>
                  <a:lnTo>
                    <a:pt x="161" y="109"/>
                  </a:lnTo>
                  <a:lnTo>
                    <a:pt x="155" y="107"/>
                  </a:lnTo>
                  <a:lnTo>
                    <a:pt x="154" y="110"/>
                  </a:lnTo>
                  <a:lnTo>
                    <a:pt x="154" y="116"/>
                  </a:lnTo>
                  <a:lnTo>
                    <a:pt x="155" y="122"/>
                  </a:lnTo>
                  <a:lnTo>
                    <a:pt x="158" y="133"/>
                  </a:lnTo>
                  <a:lnTo>
                    <a:pt x="164" y="149"/>
                  </a:lnTo>
                  <a:lnTo>
                    <a:pt x="171" y="167"/>
                  </a:lnTo>
                  <a:lnTo>
                    <a:pt x="176" y="177"/>
                  </a:lnTo>
                  <a:lnTo>
                    <a:pt x="177" y="181"/>
                  </a:lnTo>
                  <a:lnTo>
                    <a:pt x="176" y="181"/>
                  </a:lnTo>
                  <a:lnTo>
                    <a:pt x="171" y="180"/>
                  </a:lnTo>
                  <a:lnTo>
                    <a:pt x="168" y="174"/>
                  </a:lnTo>
                  <a:lnTo>
                    <a:pt x="161" y="161"/>
                  </a:lnTo>
                  <a:lnTo>
                    <a:pt x="151" y="138"/>
                  </a:lnTo>
                  <a:lnTo>
                    <a:pt x="143" y="116"/>
                  </a:lnTo>
                  <a:lnTo>
                    <a:pt x="143" y="100"/>
                  </a:lnTo>
                  <a:lnTo>
                    <a:pt x="130" y="90"/>
                  </a:lnTo>
                  <a:lnTo>
                    <a:pt x="118" y="81"/>
                  </a:lnTo>
                  <a:lnTo>
                    <a:pt x="108" y="75"/>
                  </a:lnTo>
                  <a:lnTo>
                    <a:pt x="103" y="72"/>
                  </a:lnTo>
                  <a:lnTo>
                    <a:pt x="100" y="70"/>
                  </a:lnTo>
                  <a:lnTo>
                    <a:pt x="97" y="69"/>
                  </a:lnTo>
                  <a:lnTo>
                    <a:pt x="96" y="70"/>
                  </a:lnTo>
                  <a:lnTo>
                    <a:pt x="95" y="76"/>
                  </a:lnTo>
                  <a:lnTo>
                    <a:pt x="96" y="90"/>
                  </a:lnTo>
                  <a:lnTo>
                    <a:pt x="100" y="112"/>
                  </a:lnTo>
                  <a:lnTo>
                    <a:pt x="108" y="134"/>
                  </a:lnTo>
                  <a:lnTo>
                    <a:pt x="120" y="153"/>
                  </a:lnTo>
                  <a:lnTo>
                    <a:pt x="126" y="161"/>
                  </a:lnTo>
                  <a:lnTo>
                    <a:pt x="124" y="164"/>
                  </a:lnTo>
                  <a:lnTo>
                    <a:pt x="121" y="162"/>
                  </a:lnTo>
                  <a:lnTo>
                    <a:pt x="115" y="158"/>
                  </a:lnTo>
                  <a:lnTo>
                    <a:pt x="106" y="146"/>
                  </a:lnTo>
                  <a:lnTo>
                    <a:pt x="95" y="124"/>
                  </a:lnTo>
                  <a:lnTo>
                    <a:pt x="86" y="94"/>
                  </a:lnTo>
                  <a:lnTo>
                    <a:pt x="86" y="63"/>
                  </a:lnTo>
                  <a:lnTo>
                    <a:pt x="77" y="56"/>
                  </a:lnTo>
                  <a:lnTo>
                    <a:pt x="66" y="50"/>
                  </a:lnTo>
                  <a:lnTo>
                    <a:pt x="56" y="45"/>
                  </a:lnTo>
                  <a:lnTo>
                    <a:pt x="49" y="42"/>
                  </a:lnTo>
                  <a:lnTo>
                    <a:pt x="47" y="51"/>
                  </a:lnTo>
                  <a:lnTo>
                    <a:pt x="47" y="65"/>
                  </a:lnTo>
                  <a:lnTo>
                    <a:pt x="50" y="79"/>
                  </a:lnTo>
                  <a:lnTo>
                    <a:pt x="53" y="91"/>
                  </a:lnTo>
                  <a:lnTo>
                    <a:pt x="55" y="103"/>
                  </a:lnTo>
                  <a:lnTo>
                    <a:pt x="58" y="119"/>
                  </a:lnTo>
                  <a:lnTo>
                    <a:pt x="61" y="135"/>
                  </a:lnTo>
                  <a:lnTo>
                    <a:pt x="64" y="144"/>
                  </a:lnTo>
                  <a:lnTo>
                    <a:pt x="65" y="147"/>
                  </a:lnTo>
                  <a:lnTo>
                    <a:pt x="61" y="146"/>
                  </a:lnTo>
                  <a:lnTo>
                    <a:pt x="56" y="140"/>
                  </a:lnTo>
                  <a:lnTo>
                    <a:pt x="52" y="130"/>
                  </a:lnTo>
                  <a:lnTo>
                    <a:pt x="49" y="110"/>
                  </a:lnTo>
                  <a:lnTo>
                    <a:pt x="43" y="82"/>
                  </a:lnTo>
                  <a:lnTo>
                    <a:pt x="38" y="56"/>
                  </a:lnTo>
                  <a:lnTo>
                    <a:pt x="35" y="39"/>
                  </a:lnTo>
                  <a:lnTo>
                    <a:pt x="22" y="26"/>
                  </a:lnTo>
                  <a:lnTo>
                    <a:pt x="12" y="16"/>
                  </a:lnTo>
                  <a:lnTo>
                    <a:pt x="4" y="8"/>
                  </a:lnTo>
                  <a:lnTo>
                    <a:pt x="0" y="2"/>
                  </a:lnTo>
                  <a:lnTo>
                    <a:pt x="0" y="0"/>
                  </a:lnTo>
                  <a:lnTo>
                    <a:pt x="2" y="0"/>
                  </a:lnTo>
                  <a:lnTo>
                    <a:pt x="4" y="0"/>
                  </a:lnTo>
                  <a:lnTo>
                    <a:pt x="7" y="2"/>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07" name="Freeform 361"/>
            <p:cNvSpPr>
              <a:spLocks/>
            </p:cNvSpPr>
            <p:nvPr/>
          </p:nvSpPr>
          <p:spPr bwMode="auto">
            <a:xfrm>
              <a:off x="1256" y="2095"/>
              <a:ext cx="165" cy="275"/>
            </a:xfrm>
            <a:custGeom>
              <a:avLst/>
              <a:gdLst>
                <a:gd name="T0" fmla="*/ 74 w 165"/>
                <a:gd name="T1" fmla="*/ 3 h 275"/>
                <a:gd name="T2" fmla="*/ 78 w 165"/>
                <a:gd name="T3" fmla="*/ 33 h 275"/>
                <a:gd name="T4" fmla="*/ 83 w 165"/>
                <a:gd name="T5" fmla="*/ 45 h 275"/>
                <a:gd name="T6" fmla="*/ 95 w 165"/>
                <a:gd name="T7" fmla="*/ 53 h 275"/>
                <a:gd name="T8" fmla="*/ 111 w 165"/>
                <a:gd name="T9" fmla="*/ 68 h 275"/>
                <a:gd name="T10" fmla="*/ 127 w 165"/>
                <a:gd name="T11" fmla="*/ 89 h 275"/>
                <a:gd name="T12" fmla="*/ 146 w 165"/>
                <a:gd name="T13" fmla="*/ 123 h 275"/>
                <a:gd name="T14" fmla="*/ 162 w 165"/>
                <a:gd name="T15" fmla="*/ 148 h 275"/>
                <a:gd name="T16" fmla="*/ 165 w 165"/>
                <a:gd name="T17" fmla="*/ 160 h 275"/>
                <a:gd name="T18" fmla="*/ 161 w 165"/>
                <a:gd name="T19" fmla="*/ 160 h 275"/>
                <a:gd name="T20" fmla="*/ 154 w 165"/>
                <a:gd name="T21" fmla="*/ 146 h 275"/>
                <a:gd name="T22" fmla="*/ 143 w 165"/>
                <a:gd name="T23" fmla="*/ 127 h 275"/>
                <a:gd name="T24" fmla="*/ 128 w 165"/>
                <a:gd name="T25" fmla="*/ 105 h 275"/>
                <a:gd name="T26" fmla="*/ 115 w 165"/>
                <a:gd name="T27" fmla="*/ 86 h 275"/>
                <a:gd name="T28" fmla="*/ 103 w 165"/>
                <a:gd name="T29" fmla="*/ 76 h 275"/>
                <a:gd name="T30" fmla="*/ 93 w 165"/>
                <a:gd name="T31" fmla="*/ 68 h 275"/>
                <a:gd name="T32" fmla="*/ 87 w 165"/>
                <a:gd name="T33" fmla="*/ 81 h 275"/>
                <a:gd name="T34" fmla="*/ 89 w 165"/>
                <a:gd name="T35" fmla="*/ 112 h 275"/>
                <a:gd name="T36" fmla="*/ 97 w 165"/>
                <a:gd name="T37" fmla="*/ 129 h 275"/>
                <a:gd name="T38" fmla="*/ 117 w 165"/>
                <a:gd name="T39" fmla="*/ 146 h 275"/>
                <a:gd name="T40" fmla="*/ 137 w 165"/>
                <a:gd name="T41" fmla="*/ 172 h 275"/>
                <a:gd name="T42" fmla="*/ 152 w 165"/>
                <a:gd name="T43" fmla="*/ 203 h 275"/>
                <a:gd name="T44" fmla="*/ 155 w 165"/>
                <a:gd name="T45" fmla="*/ 226 h 275"/>
                <a:gd name="T46" fmla="*/ 146 w 165"/>
                <a:gd name="T47" fmla="*/ 214 h 275"/>
                <a:gd name="T48" fmla="*/ 136 w 165"/>
                <a:gd name="T49" fmla="*/ 188 h 275"/>
                <a:gd name="T50" fmla="*/ 124 w 165"/>
                <a:gd name="T51" fmla="*/ 170 h 275"/>
                <a:gd name="T52" fmla="*/ 111 w 165"/>
                <a:gd name="T53" fmla="*/ 157 h 275"/>
                <a:gd name="T54" fmla="*/ 97 w 165"/>
                <a:gd name="T55" fmla="*/ 146 h 275"/>
                <a:gd name="T56" fmla="*/ 100 w 165"/>
                <a:gd name="T57" fmla="*/ 169 h 275"/>
                <a:gd name="T58" fmla="*/ 109 w 165"/>
                <a:gd name="T59" fmla="*/ 238 h 275"/>
                <a:gd name="T60" fmla="*/ 106 w 165"/>
                <a:gd name="T61" fmla="*/ 275 h 275"/>
                <a:gd name="T62" fmla="*/ 103 w 165"/>
                <a:gd name="T63" fmla="*/ 271 h 275"/>
                <a:gd name="T64" fmla="*/ 100 w 165"/>
                <a:gd name="T65" fmla="*/ 243 h 275"/>
                <a:gd name="T66" fmla="*/ 86 w 165"/>
                <a:gd name="T67" fmla="*/ 176 h 275"/>
                <a:gd name="T68" fmla="*/ 68 w 165"/>
                <a:gd name="T69" fmla="*/ 166 h 275"/>
                <a:gd name="T70" fmla="*/ 44 w 165"/>
                <a:gd name="T71" fmla="*/ 198 h 275"/>
                <a:gd name="T72" fmla="*/ 35 w 165"/>
                <a:gd name="T73" fmla="*/ 223 h 275"/>
                <a:gd name="T74" fmla="*/ 31 w 165"/>
                <a:gd name="T75" fmla="*/ 217 h 275"/>
                <a:gd name="T76" fmla="*/ 41 w 165"/>
                <a:gd name="T77" fmla="*/ 191 h 275"/>
                <a:gd name="T78" fmla="*/ 64 w 165"/>
                <a:gd name="T79" fmla="*/ 148 h 275"/>
                <a:gd name="T80" fmla="*/ 74 w 165"/>
                <a:gd name="T81" fmla="*/ 117 h 275"/>
                <a:gd name="T82" fmla="*/ 74 w 165"/>
                <a:gd name="T83" fmla="*/ 80 h 275"/>
                <a:gd name="T84" fmla="*/ 65 w 165"/>
                <a:gd name="T85" fmla="*/ 76 h 275"/>
                <a:gd name="T86" fmla="*/ 44 w 165"/>
                <a:gd name="T87" fmla="*/ 95 h 275"/>
                <a:gd name="T88" fmla="*/ 25 w 165"/>
                <a:gd name="T89" fmla="*/ 118 h 275"/>
                <a:gd name="T90" fmla="*/ 10 w 165"/>
                <a:gd name="T91" fmla="*/ 144 h 275"/>
                <a:gd name="T92" fmla="*/ 3 w 165"/>
                <a:gd name="T93" fmla="*/ 161 h 275"/>
                <a:gd name="T94" fmla="*/ 0 w 165"/>
                <a:gd name="T95" fmla="*/ 158 h 275"/>
                <a:gd name="T96" fmla="*/ 4 w 165"/>
                <a:gd name="T97" fmla="*/ 142 h 275"/>
                <a:gd name="T98" fmla="*/ 19 w 165"/>
                <a:gd name="T99" fmla="*/ 115 h 275"/>
                <a:gd name="T100" fmla="*/ 38 w 165"/>
                <a:gd name="T101" fmla="*/ 86 h 275"/>
                <a:gd name="T102" fmla="*/ 59 w 165"/>
                <a:gd name="T103" fmla="*/ 59 h 275"/>
                <a:gd name="T104" fmla="*/ 72 w 165"/>
                <a:gd name="T105" fmla="*/ 43 h 275"/>
                <a:gd name="T106" fmla="*/ 69 w 165"/>
                <a:gd name="T107" fmla="*/ 19 h 275"/>
                <a:gd name="T108" fmla="*/ 68 w 165"/>
                <a:gd name="T109" fmla="*/ 8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1" y="0"/>
                  </a:moveTo>
                  <a:lnTo>
                    <a:pt x="74" y="3"/>
                  </a:lnTo>
                  <a:lnTo>
                    <a:pt x="75" y="16"/>
                  </a:lnTo>
                  <a:lnTo>
                    <a:pt x="78" y="33"/>
                  </a:lnTo>
                  <a:lnTo>
                    <a:pt x="80" y="42"/>
                  </a:lnTo>
                  <a:lnTo>
                    <a:pt x="83" y="45"/>
                  </a:lnTo>
                  <a:lnTo>
                    <a:pt x="87" y="47"/>
                  </a:lnTo>
                  <a:lnTo>
                    <a:pt x="95" y="53"/>
                  </a:lnTo>
                  <a:lnTo>
                    <a:pt x="102" y="59"/>
                  </a:lnTo>
                  <a:lnTo>
                    <a:pt x="111" y="68"/>
                  </a:lnTo>
                  <a:lnTo>
                    <a:pt x="120" y="77"/>
                  </a:lnTo>
                  <a:lnTo>
                    <a:pt x="127" y="89"/>
                  </a:lnTo>
                  <a:lnTo>
                    <a:pt x="134" y="101"/>
                  </a:lnTo>
                  <a:lnTo>
                    <a:pt x="146" y="123"/>
                  </a:lnTo>
                  <a:lnTo>
                    <a:pt x="157" y="138"/>
                  </a:lnTo>
                  <a:lnTo>
                    <a:pt x="162" y="148"/>
                  </a:lnTo>
                  <a:lnTo>
                    <a:pt x="165" y="155"/>
                  </a:lnTo>
                  <a:lnTo>
                    <a:pt x="165" y="160"/>
                  </a:lnTo>
                  <a:lnTo>
                    <a:pt x="164" y="161"/>
                  </a:lnTo>
                  <a:lnTo>
                    <a:pt x="161" y="160"/>
                  </a:lnTo>
                  <a:lnTo>
                    <a:pt x="157" y="152"/>
                  </a:lnTo>
                  <a:lnTo>
                    <a:pt x="154" y="146"/>
                  </a:lnTo>
                  <a:lnTo>
                    <a:pt x="149" y="138"/>
                  </a:lnTo>
                  <a:lnTo>
                    <a:pt x="143" y="127"/>
                  </a:lnTo>
                  <a:lnTo>
                    <a:pt x="136" y="115"/>
                  </a:lnTo>
                  <a:lnTo>
                    <a:pt x="128" y="105"/>
                  </a:lnTo>
                  <a:lnTo>
                    <a:pt x="121" y="95"/>
                  </a:lnTo>
                  <a:lnTo>
                    <a:pt x="115" y="86"/>
                  </a:lnTo>
                  <a:lnTo>
                    <a:pt x="111" y="81"/>
                  </a:lnTo>
                  <a:lnTo>
                    <a:pt x="103" y="76"/>
                  </a:lnTo>
                  <a:lnTo>
                    <a:pt x="97" y="71"/>
                  </a:lnTo>
                  <a:lnTo>
                    <a:pt x="93" y="68"/>
                  </a:lnTo>
                  <a:lnTo>
                    <a:pt x="89" y="67"/>
                  </a:lnTo>
                  <a:lnTo>
                    <a:pt x="87" y="81"/>
                  </a:lnTo>
                  <a:lnTo>
                    <a:pt x="87" y="96"/>
                  </a:lnTo>
                  <a:lnTo>
                    <a:pt x="89" y="112"/>
                  </a:lnTo>
                  <a:lnTo>
                    <a:pt x="90" y="123"/>
                  </a:lnTo>
                  <a:lnTo>
                    <a:pt x="97" y="129"/>
                  </a:lnTo>
                  <a:lnTo>
                    <a:pt x="106" y="136"/>
                  </a:lnTo>
                  <a:lnTo>
                    <a:pt x="117" y="146"/>
                  </a:lnTo>
                  <a:lnTo>
                    <a:pt x="127" y="158"/>
                  </a:lnTo>
                  <a:lnTo>
                    <a:pt x="137" y="172"/>
                  </a:lnTo>
                  <a:lnTo>
                    <a:pt x="146" y="186"/>
                  </a:lnTo>
                  <a:lnTo>
                    <a:pt x="152" y="203"/>
                  </a:lnTo>
                  <a:lnTo>
                    <a:pt x="155" y="220"/>
                  </a:lnTo>
                  <a:lnTo>
                    <a:pt x="155" y="226"/>
                  </a:lnTo>
                  <a:lnTo>
                    <a:pt x="152" y="225"/>
                  </a:lnTo>
                  <a:lnTo>
                    <a:pt x="146" y="214"/>
                  </a:lnTo>
                  <a:lnTo>
                    <a:pt x="140" y="198"/>
                  </a:lnTo>
                  <a:lnTo>
                    <a:pt x="136" y="188"/>
                  </a:lnTo>
                  <a:lnTo>
                    <a:pt x="131" y="179"/>
                  </a:lnTo>
                  <a:lnTo>
                    <a:pt x="124" y="170"/>
                  </a:lnTo>
                  <a:lnTo>
                    <a:pt x="118" y="163"/>
                  </a:lnTo>
                  <a:lnTo>
                    <a:pt x="111" y="157"/>
                  </a:lnTo>
                  <a:lnTo>
                    <a:pt x="103" y="151"/>
                  </a:lnTo>
                  <a:lnTo>
                    <a:pt x="97" y="146"/>
                  </a:lnTo>
                  <a:lnTo>
                    <a:pt x="92" y="145"/>
                  </a:lnTo>
                  <a:lnTo>
                    <a:pt x="100" y="169"/>
                  </a:lnTo>
                  <a:lnTo>
                    <a:pt x="106" y="201"/>
                  </a:lnTo>
                  <a:lnTo>
                    <a:pt x="109" y="238"/>
                  </a:lnTo>
                  <a:lnTo>
                    <a:pt x="108" y="268"/>
                  </a:lnTo>
                  <a:lnTo>
                    <a:pt x="106" y="275"/>
                  </a:lnTo>
                  <a:lnTo>
                    <a:pt x="105" y="275"/>
                  </a:lnTo>
                  <a:lnTo>
                    <a:pt x="103" y="271"/>
                  </a:lnTo>
                  <a:lnTo>
                    <a:pt x="103" y="263"/>
                  </a:lnTo>
                  <a:lnTo>
                    <a:pt x="100" y="243"/>
                  </a:lnTo>
                  <a:lnTo>
                    <a:pt x="95" y="209"/>
                  </a:lnTo>
                  <a:lnTo>
                    <a:pt x="86" y="176"/>
                  </a:lnTo>
                  <a:lnTo>
                    <a:pt x="80" y="157"/>
                  </a:lnTo>
                  <a:lnTo>
                    <a:pt x="68" y="166"/>
                  </a:lnTo>
                  <a:lnTo>
                    <a:pt x="55" y="180"/>
                  </a:lnTo>
                  <a:lnTo>
                    <a:pt x="44" y="198"/>
                  </a:lnTo>
                  <a:lnTo>
                    <a:pt x="38" y="217"/>
                  </a:lnTo>
                  <a:lnTo>
                    <a:pt x="35" y="223"/>
                  </a:lnTo>
                  <a:lnTo>
                    <a:pt x="33" y="223"/>
                  </a:lnTo>
                  <a:lnTo>
                    <a:pt x="31" y="217"/>
                  </a:lnTo>
                  <a:lnTo>
                    <a:pt x="33" y="207"/>
                  </a:lnTo>
                  <a:lnTo>
                    <a:pt x="41" y="191"/>
                  </a:lnTo>
                  <a:lnTo>
                    <a:pt x="53" y="169"/>
                  </a:lnTo>
                  <a:lnTo>
                    <a:pt x="64" y="148"/>
                  </a:lnTo>
                  <a:lnTo>
                    <a:pt x="72" y="135"/>
                  </a:lnTo>
                  <a:lnTo>
                    <a:pt x="74" y="117"/>
                  </a:lnTo>
                  <a:lnTo>
                    <a:pt x="75" y="98"/>
                  </a:lnTo>
                  <a:lnTo>
                    <a:pt x="74" y="80"/>
                  </a:lnTo>
                  <a:lnTo>
                    <a:pt x="74" y="70"/>
                  </a:lnTo>
                  <a:lnTo>
                    <a:pt x="65" y="76"/>
                  </a:lnTo>
                  <a:lnTo>
                    <a:pt x="55" y="84"/>
                  </a:lnTo>
                  <a:lnTo>
                    <a:pt x="44" y="95"/>
                  </a:lnTo>
                  <a:lnTo>
                    <a:pt x="34" y="107"/>
                  </a:lnTo>
                  <a:lnTo>
                    <a:pt x="25" y="118"/>
                  </a:lnTo>
                  <a:lnTo>
                    <a:pt x="16" y="132"/>
                  </a:lnTo>
                  <a:lnTo>
                    <a:pt x="10" y="144"/>
                  </a:lnTo>
                  <a:lnTo>
                    <a:pt x="6" y="155"/>
                  </a:lnTo>
                  <a:lnTo>
                    <a:pt x="3" y="161"/>
                  </a:lnTo>
                  <a:lnTo>
                    <a:pt x="2" y="161"/>
                  </a:lnTo>
                  <a:lnTo>
                    <a:pt x="0" y="158"/>
                  </a:lnTo>
                  <a:lnTo>
                    <a:pt x="2" y="149"/>
                  </a:lnTo>
                  <a:lnTo>
                    <a:pt x="4" y="142"/>
                  </a:lnTo>
                  <a:lnTo>
                    <a:pt x="10" y="130"/>
                  </a:lnTo>
                  <a:lnTo>
                    <a:pt x="19" y="115"/>
                  </a:lnTo>
                  <a:lnTo>
                    <a:pt x="28" y="101"/>
                  </a:lnTo>
                  <a:lnTo>
                    <a:pt x="38" y="86"/>
                  </a:lnTo>
                  <a:lnTo>
                    <a:pt x="49" y="71"/>
                  </a:lnTo>
                  <a:lnTo>
                    <a:pt x="59" y="59"/>
                  </a:lnTo>
                  <a:lnTo>
                    <a:pt x="68" y="52"/>
                  </a:lnTo>
                  <a:lnTo>
                    <a:pt x="72" y="43"/>
                  </a:lnTo>
                  <a:lnTo>
                    <a:pt x="72" y="30"/>
                  </a:lnTo>
                  <a:lnTo>
                    <a:pt x="69" y="19"/>
                  </a:lnTo>
                  <a:lnTo>
                    <a:pt x="68" y="12"/>
                  </a:lnTo>
                  <a:lnTo>
                    <a:pt x="68" y="8"/>
                  </a:lnTo>
                  <a:lnTo>
                    <a:pt x="68" y="6"/>
                  </a:lnTo>
                  <a:lnTo>
                    <a:pt x="69" y="3"/>
                  </a:lnTo>
                  <a:lnTo>
                    <a:pt x="71" y="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08" name="Freeform 362"/>
            <p:cNvSpPr>
              <a:spLocks/>
            </p:cNvSpPr>
            <p:nvPr/>
          </p:nvSpPr>
          <p:spPr bwMode="auto">
            <a:xfrm>
              <a:off x="1423" y="1739"/>
              <a:ext cx="199" cy="285"/>
            </a:xfrm>
            <a:custGeom>
              <a:avLst/>
              <a:gdLst>
                <a:gd name="T0" fmla="*/ 6 w 199"/>
                <a:gd name="T1" fmla="*/ 272 h 285"/>
                <a:gd name="T2" fmla="*/ 22 w 199"/>
                <a:gd name="T3" fmla="*/ 233 h 285"/>
                <a:gd name="T4" fmla="*/ 34 w 199"/>
                <a:gd name="T5" fmla="*/ 207 h 285"/>
                <a:gd name="T6" fmla="*/ 50 w 199"/>
                <a:gd name="T7" fmla="*/ 170 h 285"/>
                <a:gd name="T8" fmla="*/ 47 w 199"/>
                <a:gd name="T9" fmla="*/ 152 h 285"/>
                <a:gd name="T10" fmla="*/ 37 w 199"/>
                <a:gd name="T11" fmla="*/ 137 h 285"/>
                <a:gd name="T12" fmla="*/ 35 w 199"/>
                <a:gd name="T13" fmla="*/ 120 h 285"/>
                <a:gd name="T14" fmla="*/ 38 w 199"/>
                <a:gd name="T15" fmla="*/ 124 h 285"/>
                <a:gd name="T16" fmla="*/ 46 w 199"/>
                <a:gd name="T17" fmla="*/ 134 h 285"/>
                <a:gd name="T18" fmla="*/ 57 w 199"/>
                <a:gd name="T19" fmla="*/ 142 h 285"/>
                <a:gd name="T20" fmla="*/ 68 w 199"/>
                <a:gd name="T21" fmla="*/ 136 h 285"/>
                <a:gd name="T22" fmla="*/ 84 w 199"/>
                <a:gd name="T23" fmla="*/ 118 h 285"/>
                <a:gd name="T24" fmla="*/ 99 w 199"/>
                <a:gd name="T25" fmla="*/ 100 h 285"/>
                <a:gd name="T26" fmla="*/ 108 w 199"/>
                <a:gd name="T27" fmla="*/ 86 h 285"/>
                <a:gd name="T28" fmla="*/ 111 w 199"/>
                <a:gd name="T29" fmla="*/ 71 h 285"/>
                <a:gd name="T30" fmla="*/ 102 w 199"/>
                <a:gd name="T31" fmla="*/ 37 h 285"/>
                <a:gd name="T32" fmla="*/ 91 w 199"/>
                <a:gd name="T33" fmla="*/ 18 h 285"/>
                <a:gd name="T34" fmla="*/ 90 w 199"/>
                <a:gd name="T35" fmla="*/ 13 h 285"/>
                <a:gd name="T36" fmla="*/ 102 w 199"/>
                <a:gd name="T37" fmla="*/ 25 h 285"/>
                <a:gd name="T38" fmla="*/ 117 w 199"/>
                <a:gd name="T39" fmla="*/ 58 h 285"/>
                <a:gd name="T40" fmla="*/ 128 w 199"/>
                <a:gd name="T41" fmla="*/ 53 h 285"/>
                <a:gd name="T42" fmla="*/ 150 w 199"/>
                <a:gd name="T43" fmla="*/ 13 h 285"/>
                <a:gd name="T44" fmla="*/ 167 w 199"/>
                <a:gd name="T45" fmla="*/ 0 h 285"/>
                <a:gd name="T46" fmla="*/ 167 w 199"/>
                <a:gd name="T47" fmla="*/ 4 h 285"/>
                <a:gd name="T48" fmla="*/ 155 w 199"/>
                <a:gd name="T49" fmla="*/ 24 h 285"/>
                <a:gd name="T50" fmla="*/ 133 w 199"/>
                <a:gd name="T51" fmla="*/ 69 h 285"/>
                <a:gd name="T52" fmla="*/ 134 w 199"/>
                <a:gd name="T53" fmla="*/ 78 h 285"/>
                <a:gd name="T54" fmla="*/ 153 w 199"/>
                <a:gd name="T55" fmla="*/ 72 h 285"/>
                <a:gd name="T56" fmla="*/ 168 w 199"/>
                <a:gd name="T57" fmla="*/ 68 h 285"/>
                <a:gd name="T58" fmla="*/ 180 w 199"/>
                <a:gd name="T59" fmla="*/ 62 h 285"/>
                <a:gd name="T60" fmla="*/ 192 w 199"/>
                <a:gd name="T61" fmla="*/ 55 h 285"/>
                <a:gd name="T62" fmla="*/ 199 w 199"/>
                <a:gd name="T63" fmla="*/ 55 h 285"/>
                <a:gd name="T64" fmla="*/ 189 w 199"/>
                <a:gd name="T65" fmla="*/ 63 h 285"/>
                <a:gd name="T66" fmla="*/ 171 w 199"/>
                <a:gd name="T67" fmla="*/ 75 h 285"/>
                <a:gd name="T68" fmla="*/ 148 w 199"/>
                <a:gd name="T69" fmla="*/ 87 h 285"/>
                <a:gd name="T70" fmla="*/ 127 w 199"/>
                <a:gd name="T71" fmla="*/ 95 h 285"/>
                <a:gd name="T72" fmla="*/ 112 w 199"/>
                <a:gd name="T73" fmla="*/ 102 h 285"/>
                <a:gd name="T74" fmla="*/ 94 w 199"/>
                <a:gd name="T75" fmla="*/ 124 h 285"/>
                <a:gd name="T76" fmla="*/ 94 w 199"/>
                <a:gd name="T77" fmla="*/ 134 h 285"/>
                <a:gd name="T78" fmla="*/ 102 w 199"/>
                <a:gd name="T79" fmla="*/ 139 h 285"/>
                <a:gd name="T80" fmla="*/ 99 w 199"/>
                <a:gd name="T81" fmla="*/ 143 h 285"/>
                <a:gd name="T82" fmla="*/ 90 w 199"/>
                <a:gd name="T83" fmla="*/ 151 h 285"/>
                <a:gd name="T84" fmla="*/ 84 w 199"/>
                <a:gd name="T85" fmla="*/ 152 h 285"/>
                <a:gd name="T86" fmla="*/ 80 w 199"/>
                <a:gd name="T87" fmla="*/ 152 h 285"/>
                <a:gd name="T88" fmla="*/ 75 w 199"/>
                <a:gd name="T89" fmla="*/ 158 h 285"/>
                <a:gd name="T90" fmla="*/ 62 w 199"/>
                <a:gd name="T91" fmla="*/ 183 h 285"/>
                <a:gd name="T92" fmla="*/ 46 w 199"/>
                <a:gd name="T93" fmla="*/ 216 h 285"/>
                <a:gd name="T94" fmla="*/ 37 w 199"/>
                <a:gd name="T95" fmla="*/ 245 h 285"/>
                <a:gd name="T96" fmla="*/ 32 w 199"/>
                <a:gd name="T97" fmla="*/ 262 h 285"/>
                <a:gd name="T98" fmla="*/ 26 w 199"/>
                <a:gd name="T99" fmla="*/ 273 h 285"/>
                <a:gd name="T100" fmla="*/ 19 w 199"/>
                <a:gd name="T101" fmla="*/ 279 h 285"/>
                <a:gd name="T102" fmla="*/ 4 w 199"/>
                <a:gd name="T103" fmla="*/ 284 h 2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9"/>
                <a:gd name="T157" fmla="*/ 0 h 285"/>
                <a:gd name="T158" fmla="*/ 199 w 199"/>
                <a:gd name="T159" fmla="*/ 285 h 28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9" h="285">
                  <a:moveTo>
                    <a:pt x="0" y="285"/>
                  </a:moveTo>
                  <a:lnTo>
                    <a:pt x="6" y="272"/>
                  </a:lnTo>
                  <a:lnTo>
                    <a:pt x="15" y="253"/>
                  </a:lnTo>
                  <a:lnTo>
                    <a:pt x="22" y="233"/>
                  </a:lnTo>
                  <a:lnTo>
                    <a:pt x="28" y="220"/>
                  </a:lnTo>
                  <a:lnTo>
                    <a:pt x="34" y="207"/>
                  </a:lnTo>
                  <a:lnTo>
                    <a:pt x="41" y="188"/>
                  </a:lnTo>
                  <a:lnTo>
                    <a:pt x="50" y="170"/>
                  </a:lnTo>
                  <a:lnTo>
                    <a:pt x="54" y="160"/>
                  </a:lnTo>
                  <a:lnTo>
                    <a:pt x="47" y="152"/>
                  </a:lnTo>
                  <a:lnTo>
                    <a:pt x="41" y="145"/>
                  </a:lnTo>
                  <a:lnTo>
                    <a:pt x="37" y="137"/>
                  </a:lnTo>
                  <a:lnTo>
                    <a:pt x="35" y="127"/>
                  </a:lnTo>
                  <a:lnTo>
                    <a:pt x="35" y="120"/>
                  </a:lnTo>
                  <a:lnTo>
                    <a:pt x="37" y="120"/>
                  </a:lnTo>
                  <a:lnTo>
                    <a:pt x="38" y="124"/>
                  </a:lnTo>
                  <a:lnTo>
                    <a:pt x="41" y="130"/>
                  </a:lnTo>
                  <a:lnTo>
                    <a:pt x="46" y="134"/>
                  </a:lnTo>
                  <a:lnTo>
                    <a:pt x="52" y="139"/>
                  </a:lnTo>
                  <a:lnTo>
                    <a:pt x="57" y="142"/>
                  </a:lnTo>
                  <a:lnTo>
                    <a:pt x="62" y="143"/>
                  </a:lnTo>
                  <a:lnTo>
                    <a:pt x="68" y="136"/>
                  </a:lnTo>
                  <a:lnTo>
                    <a:pt x="77" y="129"/>
                  </a:lnTo>
                  <a:lnTo>
                    <a:pt x="84" y="118"/>
                  </a:lnTo>
                  <a:lnTo>
                    <a:pt x="91" y="109"/>
                  </a:lnTo>
                  <a:lnTo>
                    <a:pt x="99" y="100"/>
                  </a:lnTo>
                  <a:lnTo>
                    <a:pt x="105" y="93"/>
                  </a:lnTo>
                  <a:lnTo>
                    <a:pt x="108" y="86"/>
                  </a:lnTo>
                  <a:lnTo>
                    <a:pt x="111" y="81"/>
                  </a:lnTo>
                  <a:lnTo>
                    <a:pt x="111" y="71"/>
                  </a:lnTo>
                  <a:lnTo>
                    <a:pt x="108" y="53"/>
                  </a:lnTo>
                  <a:lnTo>
                    <a:pt x="102" y="37"/>
                  </a:lnTo>
                  <a:lnTo>
                    <a:pt x="96" y="25"/>
                  </a:lnTo>
                  <a:lnTo>
                    <a:pt x="91" y="18"/>
                  </a:lnTo>
                  <a:lnTo>
                    <a:pt x="88" y="13"/>
                  </a:lnTo>
                  <a:lnTo>
                    <a:pt x="90" y="13"/>
                  </a:lnTo>
                  <a:lnTo>
                    <a:pt x="94" y="16"/>
                  </a:lnTo>
                  <a:lnTo>
                    <a:pt x="102" y="25"/>
                  </a:lnTo>
                  <a:lnTo>
                    <a:pt x="111" y="41"/>
                  </a:lnTo>
                  <a:lnTo>
                    <a:pt x="117" y="58"/>
                  </a:lnTo>
                  <a:lnTo>
                    <a:pt x="119" y="71"/>
                  </a:lnTo>
                  <a:lnTo>
                    <a:pt x="128" y="53"/>
                  </a:lnTo>
                  <a:lnTo>
                    <a:pt x="140" y="32"/>
                  </a:lnTo>
                  <a:lnTo>
                    <a:pt x="150" y="13"/>
                  </a:lnTo>
                  <a:lnTo>
                    <a:pt x="161" y="3"/>
                  </a:lnTo>
                  <a:lnTo>
                    <a:pt x="167" y="0"/>
                  </a:lnTo>
                  <a:lnTo>
                    <a:pt x="168" y="0"/>
                  </a:lnTo>
                  <a:lnTo>
                    <a:pt x="167" y="4"/>
                  </a:lnTo>
                  <a:lnTo>
                    <a:pt x="162" y="9"/>
                  </a:lnTo>
                  <a:lnTo>
                    <a:pt x="155" y="24"/>
                  </a:lnTo>
                  <a:lnTo>
                    <a:pt x="145" y="47"/>
                  </a:lnTo>
                  <a:lnTo>
                    <a:pt x="133" y="69"/>
                  </a:lnTo>
                  <a:lnTo>
                    <a:pt x="125" y="81"/>
                  </a:lnTo>
                  <a:lnTo>
                    <a:pt x="134" y="78"/>
                  </a:lnTo>
                  <a:lnTo>
                    <a:pt x="145" y="75"/>
                  </a:lnTo>
                  <a:lnTo>
                    <a:pt x="153" y="72"/>
                  </a:lnTo>
                  <a:lnTo>
                    <a:pt x="161" y="69"/>
                  </a:lnTo>
                  <a:lnTo>
                    <a:pt x="168" y="68"/>
                  </a:lnTo>
                  <a:lnTo>
                    <a:pt x="176" y="65"/>
                  </a:lnTo>
                  <a:lnTo>
                    <a:pt x="180" y="62"/>
                  </a:lnTo>
                  <a:lnTo>
                    <a:pt x="184" y="59"/>
                  </a:lnTo>
                  <a:lnTo>
                    <a:pt x="192" y="55"/>
                  </a:lnTo>
                  <a:lnTo>
                    <a:pt x="198" y="53"/>
                  </a:lnTo>
                  <a:lnTo>
                    <a:pt x="199" y="55"/>
                  </a:lnTo>
                  <a:lnTo>
                    <a:pt x="195" y="59"/>
                  </a:lnTo>
                  <a:lnTo>
                    <a:pt x="189" y="63"/>
                  </a:lnTo>
                  <a:lnTo>
                    <a:pt x="181" y="68"/>
                  </a:lnTo>
                  <a:lnTo>
                    <a:pt x="171" y="75"/>
                  </a:lnTo>
                  <a:lnTo>
                    <a:pt x="159" y="81"/>
                  </a:lnTo>
                  <a:lnTo>
                    <a:pt x="148" y="87"/>
                  </a:lnTo>
                  <a:lnTo>
                    <a:pt x="136" y="92"/>
                  </a:lnTo>
                  <a:lnTo>
                    <a:pt x="127" y="95"/>
                  </a:lnTo>
                  <a:lnTo>
                    <a:pt x="121" y="96"/>
                  </a:lnTo>
                  <a:lnTo>
                    <a:pt x="112" y="102"/>
                  </a:lnTo>
                  <a:lnTo>
                    <a:pt x="102" y="112"/>
                  </a:lnTo>
                  <a:lnTo>
                    <a:pt x="94" y="124"/>
                  </a:lnTo>
                  <a:lnTo>
                    <a:pt x="91" y="131"/>
                  </a:lnTo>
                  <a:lnTo>
                    <a:pt x="94" y="134"/>
                  </a:lnTo>
                  <a:lnTo>
                    <a:pt x="97" y="137"/>
                  </a:lnTo>
                  <a:lnTo>
                    <a:pt x="102" y="139"/>
                  </a:lnTo>
                  <a:lnTo>
                    <a:pt x="105" y="139"/>
                  </a:lnTo>
                  <a:lnTo>
                    <a:pt x="99" y="143"/>
                  </a:lnTo>
                  <a:lnTo>
                    <a:pt x="94" y="146"/>
                  </a:lnTo>
                  <a:lnTo>
                    <a:pt x="90" y="151"/>
                  </a:lnTo>
                  <a:lnTo>
                    <a:pt x="87" y="154"/>
                  </a:lnTo>
                  <a:lnTo>
                    <a:pt x="84" y="152"/>
                  </a:lnTo>
                  <a:lnTo>
                    <a:pt x="81" y="152"/>
                  </a:lnTo>
                  <a:lnTo>
                    <a:pt x="80" y="152"/>
                  </a:lnTo>
                  <a:lnTo>
                    <a:pt x="75" y="158"/>
                  </a:lnTo>
                  <a:lnTo>
                    <a:pt x="69" y="170"/>
                  </a:lnTo>
                  <a:lnTo>
                    <a:pt x="62" y="183"/>
                  </a:lnTo>
                  <a:lnTo>
                    <a:pt x="53" y="199"/>
                  </a:lnTo>
                  <a:lnTo>
                    <a:pt x="46" y="216"/>
                  </a:lnTo>
                  <a:lnTo>
                    <a:pt x="40" y="231"/>
                  </a:lnTo>
                  <a:lnTo>
                    <a:pt x="37" y="245"/>
                  </a:lnTo>
                  <a:lnTo>
                    <a:pt x="35" y="256"/>
                  </a:lnTo>
                  <a:lnTo>
                    <a:pt x="32" y="262"/>
                  </a:lnTo>
                  <a:lnTo>
                    <a:pt x="29" y="267"/>
                  </a:lnTo>
                  <a:lnTo>
                    <a:pt x="26" y="273"/>
                  </a:lnTo>
                  <a:lnTo>
                    <a:pt x="23" y="276"/>
                  </a:lnTo>
                  <a:lnTo>
                    <a:pt x="19" y="279"/>
                  </a:lnTo>
                  <a:lnTo>
                    <a:pt x="12" y="282"/>
                  </a:lnTo>
                  <a:lnTo>
                    <a:pt x="4" y="284"/>
                  </a:lnTo>
                  <a:lnTo>
                    <a:pt x="0" y="285"/>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09" name="Freeform 363"/>
            <p:cNvSpPr>
              <a:spLocks/>
            </p:cNvSpPr>
            <p:nvPr/>
          </p:nvSpPr>
          <p:spPr bwMode="auto">
            <a:xfrm>
              <a:off x="1132" y="2193"/>
              <a:ext cx="128" cy="220"/>
            </a:xfrm>
            <a:custGeom>
              <a:avLst/>
              <a:gdLst>
                <a:gd name="T0" fmla="*/ 84 w 128"/>
                <a:gd name="T1" fmla="*/ 13 h 220"/>
                <a:gd name="T2" fmla="*/ 71 w 128"/>
                <a:gd name="T3" fmla="*/ 38 h 220"/>
                <a:gd name="T4" fmla="*/ 61 w 128"/>
                <a:gd name="T5" fmla="*/ 46 h 220"/>
                <a:gd name="T6" fmla="*/ 40 w 128"/>
                <a:gd name="T7" fmla="*/ 53 h 220"/>
                <a:gd name="T8" fmla="*/ 19 w 128"/>
                <a:gd name="T9" fmla="*/ 65 h 220"/>
                <a:gd name="T10" fmla="*/ 4 w 128"/>
                <a:gd name="T11" fmla="*/ 75 h 220"/>
                <a:gd name="T12" fmla="*/ 0 w 128"/>
                <a:gd name="T13" fmla="*/ 84 h 220"/>
                <a:gd name="T14" fmla="*/ 1 w 128"/>
                <a:gd name="T15" fmla="*/ 85 h 220"/>
                <a:gd name="T16" fmla="*/ 10 w 128"/>
                <a:gd name="T17" fmla="*/ 81 h 220"/>
                <a:gd name="T18" fmla="*/ 24 w 128"/>
                <a:gd name="T19" fmla="*/ 72 h 220"/>
                <a:gd name="T20" fmla="*/ 41 w 128"/>
                <a:gd name="T21" fmla="*/ 63 h 220"/>
                <a:gd name="T22" fmla="*/ 58 w 128"/>
                <a:gd name="T23" fmla="*/ 56 h 220"/>
                <a:gd name="T24" fmla="*/ 61 w 128"/>
                <a:gd name="T25" fmla="*/ 65 h 220"/>
                <a:gd name="T26" fmla="*/ 55 w 128"/>
                <a:gd name="T27" fmla="*/ 94 h 220"/>
                <a:gd name="T28" fmla="*/ 47 w 128"/>
                <a:gd name="T29" fmla="*/ 109 h 220"/>
                <a:gd name="T30" fmla="*/ 34 w 128"/>
                <a:gd name="T31" fmla="*/ 124 h 220"/>
                <a:gd name="T32" fmla="*/ 18 w 128"/>
                <a:gd name="T33" fmla="*/ 140 h 220"/>
                <a:gd name="T34" fmla="*/ 7 w 128"/>
                <a:gd name="T35" fmla="*/ 152 h 220"/>
                <a:gd name="T36" fmla="*/ 4 w 128"/>
                <a:gd name="T37" fmla="*/ 161 h 220"/>
                <a:gd name="T38" fmla="*/ 7 w 128"/>
                <a:gd name="T39" fmla="*/ 164 h 220"/>
                <a:gd name="T40" fmla="*/ 18 w 128"/>
                <a:gd name="T41" fmla="*/ 150 h 220"/>
                <a:gd name="T42" fmla="*/ 44 w 128"/>
                <a:gd name="T43" fmla="*/ 127 h 220"/>
                <a:gd name="T44" fmla="*/ 55 w 128"/>
                <a:gd name="T45" fmla="*/ 137 h 220"/>
                <a:gd name="T46" fmla="*/ 59 w 128"/>
                <a:gd name="T47" fmla="*/ 196 h 220"/>
                <a:gd name="T48" fmla="*/ 64 w 128"/>
                <a:gd name="T49" fmla="*/ 218 h 220"/>
                <a:gd name="T50" fmla="*/ 65 w 128"/>
                <a:gd name="T51" fmla="*/ 218 h 220"/>
                <a:gd name="T52" fmla="*/ 65 w 128"/>
                <a:gd name="T53" fmla="*/ 192 h 220"/>
                <a:gd name="T54" fmla="*/ 64 w 128"/>
                <a:gd name="T55" fmla="*/ 128 h 220"/>
                <a:gd name="T56" fmla="*/ 68 w 128"/>
                <a:gd name="T57" fmla="*/ 108 h 220"/>
                <a:gd name="T58" fmla="*/ 71 w 128"/>
                <a:gd name="T59" fmla="*/ 109 h 220"/>
                <a:gd name="T60" fmla="*/ 78 w 128"/>
                <a:gd name="T61" fmla="*/ 127 h 220"/>
                <a:gd name="T62" fmla="*/ 105 w 128"/>
                <a:gd name="T63" fmla="*/ 158 h 220"/>
                <a:gd name="T64" fmla="*/ 120 w 128"/>
                <a:gd name="T65" fmla="*/ 165 h 220"/>
                <a:gd name="T66" fmla="*/ 114 w 128"/>
                <a:gd name="T67" fmla="*/ 156 h 220"/>
                <a:gd name="T68" fmla="*/ 100 w 128"/>
                <a:gd name="T69" fmla="*/ 139 h 220"/>
                <a:gd name="T70" fmla="*/ 81 w 128"/>
                <a:gd name="T71" fmla="*/ 112 h 220"/>
                <a:gd name="T72" fmla="*/ 75 w 128"/>
                <a:gd name="T73" fmla="*/ 91 h 220"/>
                <a:gd name="T74" fmla="*/ 77 w 128"/>
                <a:gd name="T75" fmla="*/ 65 h 220"/>
                <a:gd name="T76" fmla="*/ 80 w 128"/>
                <a:gd name="T77" fmla="*/ 54 h 220"/>
                <a:gd name="T78" fmla="*/ 84 w 128"/>
                <a:gd name="T79" fmla="*/ 57 h 220"/>
                <a:gd name="T80" fmla="*/ 97 w 128"/>
                <a:gd name="T81" fmla="*/ 71 h 220"/>
                <a:gd name="T82" fmla="*/ 120 w 128"/>
                <a:gd name="T83" fmla="*/ 91 h 220"/>
                <a:gd name="T84" fmla="*/ 128 w 128"/>
                <a:gd name="T85" fmla="*/ 97 h 220"/>
                <a:gd name="T86" fmla="*/ 120 w 128"/>
                <a:gd name="T87" fmla="*/ 85 h 220"/>
                <a:gd name="T88" fmla="*/ 108 w 128"/>
                <a:gd name="T89" fmla="*/ 71 h 220"/>
                <a:gd name="T90" fmla="*/ 95 w 128"/>
                <a:gd name="T91" fmla="*/ 54 h 220"/>
                <a:gd name="T92" fmla="*/ 90 w 128"/>
                <a:gd name="T93" fmla="*/ 44 h 220"/>
                <a:gd name="T94" fmla="*/ 90 w 128"/>
                <a:gd name="T95" fmla="*/ 22 h 220"/>
                <a:gd name="T96" fmla="*/ 97 w 128"/>
                <a:gd name="T97" fmla="*/ 3 h 220"/>
                <a:gd name="T98" fmla="*/ 95 w 128"/>
                <a:gd name="T99" fmla="*/ 0 h 2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0"/>
                <a:gd name="T152" fmla="*/ 128 w 128"/>
                <a:gd name="T153" fmla="*/ 220 h 22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0">
                  <a:moveTo>
                    <a:pt x="90" y="4"/>
                  </a:moveTo>
                  <a:lnTo>
                    <a:pt x="84" y="13"/>
                  </a:lnTo>
                  <a:lnTo>
                    <a:pt x="77" y="26"/>
                  </a:lnTo>
                  <a:lnTo>
                    <a:pt x="71" y="38"/>
                  </a:lnTo>
                  <a:lnTo>
                    <a:pt x="68" y="46"/>
                  </a:lnTo>
                  <a:lnTo>
                    <a:pt x="61" y="46"/>
                  </a:lnTo>
                  <a:lnTo>
                    <a:pt x="52" y="48"/>
                  </a:lnTo>
                  <a:lnTo>
                    <a:pt x="40" y="53"/>
                  </a:lnTo>
                  <a:lnTo>
                    <a:pt x="30" y="59"/>
                  </a:lnTo>
                  <a:lnTo>
                    <a:pt x="19" y="65"/>
                  </a:lnTo>
                  <a:lnTo>
                    <a:pt x="10" y="71"/>
                  </a:lnTo>
                  <a:lnTo>
                    <a:pt x="4" y="75"/>
                  </a:lnTo>
                  <a:lnTo>
                    <a:pt x="1" y="80"/>
                  </a:lnTo>
                  <a:lnTo>
                    <a:pt x="0" y="84"/>
                  </a:lnTo>
                  <a:lnTo>
                    <a:pt x="0" y="85"/>
                  </a:lnTo>
                  <a:lnTo>
                    <a:pt x="1" y="85"/>
                  </a:lnTo>
                  <a:lnTo>
                    <a:pt x="6" y="82"/>
                  </a:lnTo>
                  <a:lnTo>
                    <a:pt x="10" y="81"/>
                  </a:lnTo>
                  <a:lnTo>
                    <a:pt x="16" y="77"/>
                  </a:lnTo>
                  <a:lnTo>
                    <a:pt x="24" y="72"/>
                  </a:lnTo>
                  <a:lnTo>
                    <a:pt x="32" y="68"/>
                  </a:lnTo>
                  <a:lnTo>
                    <a:pt x="41" y="63"/>
                  </a:lnTo>
                  <a:lnTo>
                    <a:pt x="50" y="59"/>
                  </a:lnTo>
                  <a:lnTo>
                    <a:pt x="58" y="56"/>
                  </a:lnTo>
                  <a:lnTo>
                    <a:pt x="64" y="54"/>
                  </a:lnTo>
                  <a:lnTo>
                    <a:pt x="61" y="65"/>
                  </a:lnTo>
                  <a:lnTo>
                    <a:pt x="58" y="80"/>
                  </a:lnTo>
                  <a:lnTo>
                    <a:pt x="55" y="94"/>
                  </a:lnTo>
                  <a:lnTo>
                    <a:pt x="53" y="103"/>
                  </a:lnTo>
                  <a:lnTo>
                    <a:pt x="47" y="109"/>
                  </a:lnTo>
                  <a:lnTo>
                    <a:pt x="41" y="115"/>
                  </a:lnTo>
                  <a:lnTo>
                    <a:pt x="34" y="124"/>
                  </a:lnTo>
                  <a:lnTo>
                    <a:pt x="25" y="131"/>
                  </a:lnTo>
                  <a:lnTo>
                    <a:pt x="18" y="140"/>
                  </a:lnTo>
                  <a:lnTo>
                    <a:pt x="12" y="146"/>
                  </a:lnTo>
                  <a:lnTo>
                    <a:pt x="7" y="152"/>
                  </a:lnTo>
                  <a:lnTo>
                    <a:pt x="4" y="156"/>
                  </a:lnTo>
                  <a:lnTo>
                    <a:pt x="4" y="161"/>
                  </a:lnTo>
                  <a:lnTo>
                    <a:pt x="4" y="164"/>
                  </a:lnTo>
                  <a:lnTo>
                    <a:pt x="7" y="164"/>
                  </a:lnTo>
                  <a:lnTo>
                    <a:pt x="10" y="159"/>
                  </a:lnTo>
                  <a:lnTo>
                    <a:pt x="18" y="150"/>
                  </a:lnTo>
                  <a:lnTo>
                    <a:pt x="31" y="137"/>
                  </a:lnTo>
                  <a:lnTo>
                    <a:pt x="44" y="127"/>
                  </a:lnTo>
                  <a:lnTo>
                    <a:pt x="53" y="119"/>
                  </a:lnTo>
                  <a:lnTo>
                    <a:pt x="55" y="137"/>
                  </a:lnTo>
                  <a:lnTo>
                    <a:pt x="56" y="167"/>
                  </a:lnTo>
                  <a:lnTo>
                    <a:pt x="59" y="196"/>
                  </a:lnTo>
                  <a:lnTo>
                    <a:pt x="62" y="213"/>
                  </a:lnTo>
                  <a:lnTo>
                    <a:pt x="64" y="218"/>
                  </a:lnTo>
                  <a:lnTo>
                    <a:pt x="65" y="220"/>
                  </a:lnTo>
                  <a:lnTo>
                    <a:pt x="65" y="218"/>
                  </a:lnTo>
                  <a:lnTo>
                    <a:pt x="66" y="211"/>
                  </a:lnTo>
                  <a:lnTo>
                    <a:pt x="65" y="192"/>
                  </a:lnTo>
                  <a:lnTo>
                    <a:pt x="65" y="159"/>
                  </a:lnTo>
                  <a:lnTo>
                    <a:pt x="64" y="128"/>
                  </a:lnTo>
                  <a:lnTo>
                    <a:pt x="66" y="109"/>
                  </a:lnTo>
                  <a:lnTo>
                    <a:pt x="68" y="108"/>
                  </a:lnTo>
                  <a:lnTo>
                    <a:pt x="69" y="108"/>
                  </a:lnTo>
                  <a:lnTo>
                    <a:pt x="71" y="109"/>
                  </a:lnTo>
                  <a:lnTo>
                    <a:pt x="72" y="115"/>
                  </a:lnTo>
                  <a:lnTo>
                    <a:pt x="78" y="127"/>
                  </a:lnTo>
                  <a:lnTo>
                    <a:pt x="92" y="142"/>
                  </a:lnTo>
                  <a:lnTo>
                    <a:pt x="105" y="158"/>
                  </a:lnTo>
                  <a:lnTo>
                    <a:pt x="115" y="165"/>
                  </a:lnTo>
                  <a:lnTo>
                    <a:pt x="120" y="165"/>
                  </a:lnTo>
                  <a:lnTo>
                    <a:pt x="118" y="162"/>
                  </a:lnTo>
                  <a:lnTo>
                    <a:pt x="114" y="156"/>
                  </a:lnTo>
                  <a:lnTo>
                    <a:pt x="108" y="149"/>
                  </a:lnTo>
                  <a:lnTo>
                    <a:pt x="100" y="139"/>
                  </a:lnTo>
                  <a:lnTo>
                    <a:pt x="90" y="125"/>
                  </a:lnTo>
                  <a:lnTo>
                    <a:pt x="81" y="112"/>
                  </a:lnTo>
                  <a:lnTo>
                    <a:pt x="75" y="102"/>
                  </a:lnTo>
                  <a:lnTo>
                    <a:pt x="75" y="91"/>
                  </a:lnTo>
                  <a:lnTo>
                    <a:pt x="75" y="78"/>
                  </a:lnTo>
                  <a:lnTo>
                    <a:pt x="77" y="65"/>
                  </a:lnTo>
                  <a:lnTo>
                    <a:pt x="78" y="57"/>
                  </a:lnTo>
                  <a:lnTo>
                    <a:pt x="80" y="54"/>
                  </a:lnTo>
                  <a:lnTo>
                    <a:pt x="81" y="54"/>
                  </a:lnTo>
                  <a:lnTo>
                    <a:pt x="84" y="57"/>
                  </a:lnTo>
                  <a:lnTo>
                    <a:pt x="89" y="62"/>
                  </a:lnTo>
                  <a:lnTo>
                    <a:pt x="97" y="71"/>
                  </a:lnTo>
                  <a:lnTo>
                    <a:pt x="108" y="81"/>
                  </a:lnTo>
                  <a:lnTo>
                    <a:pt x="120" y="91"/>
                  </a:lnTo>
                  <a:lnTo>
                    <a:pt x="127" y="97"/>
                  </a:lnTo>
                  <a:lnTo>
                    <a:pt x="128" y="97"/>
                  </a:lnTo>
                  <a:lnTo>
                    <a:pt x="126" y="91"/>
                  </a:lnTo>
                  <a:lnTo>
                    <a:pt x="120" y="85"/>
                  </a:lnTo>
                  <a:lnTo>
                    <a:pt x="114" y="78"/>
                  </a:lnTo>
                  <a:lnTo>
                    <a:pt x="108" y="71"/>
                  </a:lnTo>
                  <a:lnTo>
                    <a:pt x="100" y="62"/>
                  </a:lnTo>
                  <a:lnTo>
                    <a:pt x="95" y="54"/>
                  </a:lnTo>
                  <a:lnTo>
                    <a:pt x="92" y="50"/>
                  </a:lnTo>
                  <a:lnTo>
                    <a:pt x="90" y="44"/>
                  </a:lnTo>
                  <a:lnTo>
                    <a:pt x="89" y="34"/>
                  </a:lnTo>
                  <a:lnTo>
                    <a:pt x="90" y="22"/>
                  </a:lnTo>
                  <a:lnTo>
                    <a:pt x="95" y="10"/>
                  </a:lnTo>
                  <a:lnTo>
                    <a:pt x="97" y="3"/>
                  </a:lnTo>
                  <a:lnTo>
                    <a:pt x="97" y="0"/>
                  </a:lnTo>
                  <a:lnTo>
                    <a:pt x="95" y="0"/>
                  </a:lnTo>
                  <a:lnTo>
                    <a:pt x="90" y="4"/>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710" name="Freeform 364"/>
            <p:cNvSpPr>
              <a:spLocks/>
            </p:cNvSpPr>
            <p:nvPr/>
          </p:nvSpPr>
          <p:spPr bwMode="auto">
            <a:xfrm>
              <a:off x="1585" y="2094"/>
              <a:ext cx="256" cy="202"/>
            </a:xfrm>
            <a:custGeom>
              <a:avLst/>
              <a:gdLst>
                <a:gd name="T0" fmla="*/ 5 w 256"/>
                <a:gd name="T1" fmla="*/ 20 h 202"/>
                <a:gd name="T2" fmla="*/ 19 w 256"/>
                <a:gd name="T3" fmla="*/ 32 h 202"/>
                <a:gd name="T4" fmla="*/ 30 w 256"/>
                <a:gd name="T5" fmla="*/ 40 h 202"/>
                <a:gd name="T6" fmla="*/ 50 w 256"/>
                <a:gd name="T7" fmla="*/ 48 h 202"/>
                <a:gd name="T8" fmla="*/ 56 w 256"/>
                <a:gd name="T9" fmla="*/ 74 h 202"/>
                <a:gd name="T10" fmla="*/ 58 w 256"/>
                <a:gd name="T11" fmla="*/ 113 h 202"/>
                <a:gd name="T12" fmla="*/ 62 w 256"/>
                <a:gd name="T13" fmla="*/ 134 h 202"/>
                <a:gd name="T14" fmla="*/ 65 w 256"/>
                <a:gd name="T15" fmla="*/ 128 h 202"/>
                <a:gd name="T16" fmla="*/ 64 w 256"/>
                <a:gd name="T17" fmla="*/ 108 h 202"/>
                <a:gd name="T18" fmla="*/ 68 w 256"/>
                <a:gd name="T19" fmla="*/ 66 h 202"/>
                <a:gd name="T20" fmla="*/ 74 w 256"/>
                <a:gd name="T21" fmla="*/ 57 h 202"/>
                <a:gd name="T22" fmla="*/ 86 w 256"/>
                <a:gd name="T23" fmla="*/ 69 h 202"/>
                <a:gd name="T24" fmla="*/ 101 w 256"/>
                <a:gd name="T25" fmla="*/ 82 h 202"/>
                <a:gd name="T26" fmla="*/ 112 w 256"/>
                <a:gd name="T27" fmla="*/ 93 h 202"/>
                <a:gd name="T28" fmla="*/ 120 w 256"/>
                <a:gd name="T29" fmla="*/ 118 h 202"/>
                <a:gd name="T30" fmla="*/ 132 w 256"/>
                <a:gd name="T31" fmla="*/ 180 h 202"/>
                <a:gd name="T32" fmla="*/ 143 w 256"/>
                <a:gd name="T33" fmla="*/ 202 h 202"/>
                <a:gd name="T34" fmla="*/ 143 w 256"/>
                <a:gd name="T35" fmla="*/ 192 h 202"/>
                <a:gd name="T36" fmla="*/ 136 w 256"/>
                <a:gd name="T37" fmla="*/ 167 h 202"/>
                <a:gd name="T38" fmla="*/ 129 w 256"/>
                <a:gd name="T39" fmla="*/ 119 h 202"/>
                <a:gd name="T40" fmla="*/ 141 w 256"/>
                <a:gd name="T41" fmla="*/ 109 h 202"/>
                <a:gd name="T42" fmla="*/ 176 w 256"/>
                <a:gd name="T43" fmla="*/ 128 h 202"/>
                <a:gd name="T44" fmla="*/ 214 w 256"/>
                <a:gd name="T45" fmla="*/ 150 h 202"/>
                <a:gd name="T46" fmla="*/ 245 w 256"/>
                <a:gd name="T47" fmla="*/ 168 h 202"/>
                <a:gd name="T48" fmla="*/ 254 w 256"/>
                <a:gd name="T49" fmla="*/ 176 h 202"/>
                <a:gd name="T50" fmla="*/ 253 w 256"/>
                <a:gd name="T51" fmla="*/ 170 h 202"/>
                <a:gd name="T52" fmla="*/ 238 w 256"/>
                <a:gd name="T53" fmla="*/ 156 h 202"/>
                <a:gd name="T54" fmla="*/ 208 w 256"/>
                <a:gd name="T55" fmla="*/ 137 h 202"/>
                <a:gd name="T56" fmla="*/ 173 w 256"/>
                <a:gd name="T57" fmla="*/ 115 h 202"/>
                <a:gd name="T58" fmla="*/ 143 w 256"/>
                <a:gd name="T59" fmla="*/ 99 h 202"/>
                <a:gd name="T60" fmla="*/ 129 w 256"/>
                <a:gd name="T61" fmla="*/ 91 h 202"/>
                <a:gd name="T62" fmla="*/ 138 w 256"/>
                <a:gd name="T63" fmla="*/ 90 h 202"/>
                <a:gd name="T64" fmla="*/ 155 w 256"/>
                <a:gd name="T65" fmla="*/ 84 h 202"/>
                <a:gd name="T66" fmla="*/ 182 w 256"/>
                <a:gd name="T67" fmla="*/ 79 h 202"/>
                <a:gd name="T68" fmla="*/ 213 w 256"/>
                <a:gd name="T69" fmla="*/ 78 h 202"/>
                <a:gd name="T70" fmla="*/ 238 w 256"/>
                <a:gd name="T71" fmla="*/ 81 h 202"/>
                <a:gd name="T72" fmla="*/ 256 w 256"/>
                <a:gd name="T73" fmla="*/ 87 h 202"/>
                <a:gd name="T74" fmla="*/ 251 w 256"/>
                <a:gd name="T75" fmla="*/ 79 h 202"/>
                <a:gd name="T76" fmla="*/ 236 w 256"/>
                <a:gd name="T77" fmla="*/ 74 h 202"/>
                <a:gd name="T78" fmla="*/ 207 w 256"/>
                <a:gd name="T79" fmla="*/ 72 h 202"/>
                <a:gd name="T80" fmla="*/ 170 w 256"/>
                <a:gd name="T81" fmla="*/ 74 h 202"/>
                <a:gd name="T82" fmla="*/ 141 w 256"/>
                <a:gd name="T83" fmla="*/ 75 h 202"/>
                <a:gd name="T84" fmla="*/ 129 w 256"/>
                <a:gd name="T85" fmla="*/ 74 h 202"/>
                <a:gd name="T86" fmla="*/ 115 w 256"/>
                <a:gd name="T87" fmla="*/ 66 h 202"/>
                <a:gd name="T88" fmla="*/ 99 w 256"/>
                <a:gd name="T89" fmla="*/ 56 h 202"/>
                <a:gd name="T90" fmla="*/ 87 w 256"/>
                <a:gd name="T91" fmla="*/ 46 h 202"/>
                <a:gd name="T92" fmla="*/ 92 w 256"/>
                <a:gd name="T93" fmla="*/ 38 h 202"/>
                <a:gd name="T94" fmla="*/ 112 w 256"/>
                <a:gd name="T95" fmla="*/ 28 h 202"/>
                <a:gd name="T96" fmla="*/ 133 w 256"/>
                <a:gd name="T97" fmla="*/ 16 h 202"/>
                <a:gd name="T98" fmla="*/ 152 w 256"/>
                <a:gd name="T99" fmla="*/ 7 h 202"/>
                <a:gd name="T100" fmla="*/ 164 w 256"/>
                <a:gd name="T101" fmla="*/ 4 h 202"/>
                <a:gd name="T102" fmla="*/ 155 w 256"/>
                <a:gd name="T103" fmla="*/ 0 h 202"/>
                <a:gd name="T104" fmla="*/ 138 w 256"/>
                <a:gd name="T105" fmla="*/ 6 h 202"/>
                <a:gd name="T106" fmla="*/ 118 w 256"/>
                <a:gd name="T107" fmla="*/ 13 h 202"/>
                <a:gd name="T108" fmla="*/ 96 w 256"/>
                <a:gd name="T109" fmla="*/ 25 h 202"/>
                <a:gd name="T110" fmla="*/ 79 w 256"/>
                <a:gd name="T111" fmla="*/ 32 h 202"/>
                <a:gd name="T112" fmla="*/ 68 w 256"/>
                <a:gd name="T113" fmla="*/ 38 h 202"/>
                <a:gd name="T114" fmla="*/ 55 w 256"/>
                <a:gd name="T115" fmla="*/ 37 h 202"/>
                <a:gd name="T116" fmla="*/ 40 w 256"/>
                <a:gd name="T117" fmla="*/ 29 h 202"/>
                <a:gd name="T118" fmla="*/ 27 w 256"/>
                <a:gd name="T119" fmla="*/ 23 h 202"/>
                <a:gd name="T120" fmla="*/ 14 w 256"/>
                <a:gd name="T121" fmla="*/ 19 h 202"/>
                <a:gd name="T122" fmla="*/ 3 w 256"/>
                <a:gd name="T123" fmla="*/ 16 h 2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6"/>
                <a:gd name="T187" fmla="*/ 0 h 202"/>
                <a:gd name="T188" fmla="*/ 256 w 256"/>
                <a:gd name="T189" fmla="*/ 202 h 2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6" h="202">
                  <a:moveTo>
                    <a:pt x="0" y="16"/>
                  </a:moveTo>
                  <a:lnTo>
                    <a:pt x="5" y="20"/>
                  </a:lnTo>
                  <a:lnTo>
                    <a:pt x="12" y="26"/>
                  </a:lnTo>
                  <a:lnTo>
                    <a:pt x="19" y="32"/>
                  </a:lnTo>
                  <a:lnTo>
                    <a:pt x="24" y="37"/>
                  </a:lnTo>
                  <a:lnTo>
                    <a:pt x="30" y="40"/>
                  </a:lnTo>
                  <a:lnTo>
                    <a:pt x="40" y="44"/>
                  </a:lnTo>
                  <a:lnTo>
                    <a:pt x="50" y="48"/>
                  </a:lnTo>
                  <a:lnTo>
                    <a:pt x="56" y="54"/>
                  </a:lnTo>
                  <a:lnTo>
                    <a:pt x="56" y="74"/>
                  </a:lnTo>
                  <a:lnTo>
                    <a:pt x="56" y="94"/>
                  </a:lnTo>
                  <a:lnTo>
                    <a:pt x="58" y="113"/>
                  </a:lnTo>
                  <a:lnTo>
                    <a:pt x="59" y="128"/>
                  </a:lnTo>
                  <a:lnTo>
                    <a:pt x="62" y="134"/>
                  </a:lnTo>
                  <a:lnTo>
                    <a:pt x="64" y="133"/>
                  </a:lnTo>
                  <a:lnTo>
                    <a:pt x="65" y="128"/>
                  </a:lnTo>
                  <a:lnTo>
                    <a:pt x="64" y="121"/>
                  </a:lnTo>
                  <a:lnTo>
                    <a:pt x="64" y="108"/>
                  </a:lnTo>
                  <a:lnTo>
                    <a:pt x="65" y="87"/>
                  </a:lnTo>
                  <a:lnTo>
                    <a:pt x="68" y="66"/>
                  </a:lnTo>
                  <a:lnTo>
                    <a:pt x="70" y="54"/>
                  </a:lnTo>
                  <a:lnTo>
                    <a:pt x="74" y="57"/>
                  </a:lnTo>
                  <a:lnTo>
                    <a:pt x="80" y="63"/>
                  </a:lnTo>
                  <a:lnTo>
                    <a:pt x="86" y="69"/>
                  </a:lnTo>
                  <a:lnTo>
                    <a:pt x="93" y="77"/>
                  </a:lnTo>
                  <a:lnTo>
                    <a:pt x="101" y="82"/>
                  </a:lnTo>
                  <a:lnTo>
                    <a:pt x="108" y="88"/>
                  </a:lnTo>
                  <a:lnTo>
                    <a:pt x="112" y="93"/>
                  </a:lnTo>
                  <a:lnTo>
                    <a:pt x="117" y="94"/>
                  </a:lnTo>
                  <a:lnTo>
                    <a:pt x="120" y="118"/>
                  </a:lnTo>
                  <a:lnTo>
                    <a:pt x="124" y="149"/>
                  </a:lnTo>
                  <a:lnTo>
                    <a:pt x="132" y="180"/>
                  </a:lnTo>
                  <a:lnTo>
                    <a:pt x="139" y="198"/>
                  </a:lnTo>
                  <a:lnTo>
                    <a:pt x="143" y="202"/>
                  </a:lnTo>
                  <a:lnTo>
                    <a:pt x="145" y="199"/>
                  </a:lnTo>
                  <a:lnTo>
                    <a:pt x="143" y="192"/>
                  </a:lnTo>
                  <a:lnTo>
                    <a:pt x="141" y="183"/>
                  </a:lnTo>
                  <a:lnTo>
                    <a:pt x="136" y="167"/>
                  </a:lnTo>
                  <a:lnTo>
                    <a:pt x="132" y="143"/>
                  </a:lnTo>
                  <a:lnTo>
                    <a:pt x="129" y="119"/>
                  </a:lnTo>
                  <a:lnTo>
                    <a:pt x="129" y="103"/>
                  </a:lnTo>
                  <a:lnTo>
                    <a:pt x="141" y="109"/>
                  </a:lnTo>
                  <a:lnTo>
                    <a:pt x="157" y="118"/>
                  </a:lnTo>
                  <a:lnTo>
                    <a:pt x="176" y="128"/>
                  </a:lnTo>
                  <a:lnTo>
                    <a:pt x="195" y="140"/>
                  </a:lnTo>
                  <a:lnTo>
                    <a:pt x="214" y="150"/>
                  </a:lnTo>
                  <a:lnTo>
                    <a:pt x="232" y="161"/>
                  </a:lnTo>
                  <a:lnTo>
                    <a:pt x="245" y="168"/>
                  </a:lnTo>
                  <a:lnTo>
                    <a:pt x="251" y="173"/>
                  </a:lnTo>
                  <a:lnTo>
                    <a:pt x="254" y="176"/>
                  </a:lnTo>
                  <a:lnTo>
                    <a:pt x="256" y="174"/>
                  </a:lnTo>
                  <a:lnTo>
                    <a:pt x="253" y="170"/>
                  </a:lnTo>
                  <a:lnTo>
                    <a:pt x="245" y="162"/>
                  </a:lnTo>
                  <a:lnTo>
                    <a:pt x="238" y="156"/>
                  </a:lnTo>
                  <a:lnTo>
                    <a:pt x="225" y="147"/>
                  </a:lnTo>
                  <a:lnTo>
                    <a:pt x="208" y="137"/>
                  </a:lnTo>
                  <a:lnTo>
                    <a:pt x="191" y="127"/>
                  </a:lnTo>
                  <a:lnTo>
                    <a:pt x="173" y="115"/>
                  </a:lnTo>
                  <a:lnTo>
                    <a:pt x="157" y="106"/>
                  </a:lnTo>
                  <a:lnTo>
                    <a:pt x="143" y="99"/>
                  </a:lnTo>
                  <a:lnTo>
                    <a:pt x="135" y="94"/>
                  </a:lnTo>
                  <a:lnTo>
                    <a:pt x="129" y="91"/>
                  </a:lnTo>
                  <a:lnTo>
                    <a:pt x="130" y="90"/>
                  </a:lnTo>
                  <a:lnTo>
                    <a:pt x="138" y="90"/>
                  </a:lnTo>
                  <a:lnTo>
                    <a:pt x="146" y="87"/>
                  </a:lnTo>
                  <a:lnTo>
                    <a:pt x="155" y="84"/>
                  </a:lnTo>
                  <a:lnTo>
                    <a:pt x="169" y="81"/>
                  </a:lnTo>
                  <a:lnTo>
                    <a:pt x="182" y="79"/>
                  </a:lnTo>
                  <a:lnTo>
                    <a:pt x="198" y="78"/>
                  </a:lnTo>
                  <a:lnTo>
                    <a:pt x="213" y="78"/>
                  </a:lnTo>
                  <a:lnTo>
                    <a:pt x="228" y="79"/>
                  </a:lnTo>
                  <a:lnTo>
                    <a:pt x="238" y="81"/>
                  </a:lnTo>
                  <a:lnTo>
                    <a:pt x="247" y="84"/>
                  </a:lnTo>
                  <a:lnTo>
                    <a:pt x="256" y="87"/>
                  </a:lnTo>
                  <a:lnTo>
                    <a:pt x="256" y="85"/>
                  </a:lnTo>
                  <a:lnTo>
                    <a:pt x="251" y="79"/>
                  </a:lnTo>
                  <a:lnTo>
                    <a:pt x="244" y="75"/>
                  </a:lnTo>
                  <a:lnTo>
                    <a:pt x="236" y="74"/>
                  </a:lnTo>
                  <a:lnTo>
                    <a:pt x="223" y="74"/>
                  </a:lnTo>
                  <a:lnTo>
                    <a:pt x="207" y="72"/>
                  </a:lnTo>
                  <a:lnTo>
                    <a:pt x="189" y="72"/>
                  </a:lnTo>
                  <a:lnTo>
                    <a:pt x="170" y="74"/>
                  </a:lnTo>
                  <a:lnTo>
                    <a:pt x="154" y="74"/>
                  </a:lnTo>
                  <a:lnTo>
                    <a:pt x="141" y="75"/>
                  </a:lnTo>
                  <a:lnTo>
                    <a:pt x="133" y="75"/>
                  </a:lnTo>
                  <a:lnTo>
                    <a:pt x="129" y="74"/>
                  </a:lnTo>
                  <a:lnTo>
                    <a:pt x="121" y="71"/>
                  </a:lnTo>
                  <a:lnTo>
                    <a:pt x="115" y="66"/>
                  </a:lnTo>
                  <a:lnTo>
                    <a:pt x="107" y="60"/>
                  </a:lnTo>
                  <a:lnTo>
                    <a:pt x="99" y="56"/>
                  </a:lnTo>
                  <a:lnTo>
                    <a:pt x="93" y="50"/>
                  </a:lnTo>
                  <a:lnTo>
                    <a:pt x="87" y="46"/>
                  </a:lnTo>
                  <a:lnTo>
                    <a:pt x="84" y="43"/>
                  </a:lnTo>
                  <a:lnTo>
                    <a:pt x="92" y="38"/>
                  </a:lnTo>
                  <a:lnTo>
                    <a:pt x="102" y="34"/>
                  </a:lnTo>
                  <a:lnTo>
                    <a:pt x="112" y="28"/>
                  </a:lnTo>
                  <a:lnTo>
                    <a:pt x="123" y="22"/>
                  </a:lnTo>
                  <a:lnTo>
                    <a:pt x="133" y="16"/>
                  </a:lnTo>
                  <a:lnTo>
                    <a:pt x="143" y="10"/>
                  </a:lnTo>
                  <a:lnTo>
                    <a:pt x="152" y="7"/>
                  </a:lnTo>
                  <a:lnTo>
                    <a:pt x="158" y="6"/>
                  </a:lnTo>
                  <a:lnTo>
                    <a:pt x="164" y="4"/>
                  </a:lnTo>
                  <a:lnTo>
                    <a:pt x="163" y="1"/>
                  </a:lnTo>
                  <a:lnTo>
                    <a:pt x="155" y="0"/>
                  </a:lnTo>
                  <a:lnTo>
                    <a:pt x="145" y="3"/>
                  </a:lnTo>
                  <a:lnTo>
                    <a:pt x="138" y="6"/>
                  </a:lnTo>
                  <a:lnTo>
                    <a:pt x="129" y="9"/>
                  </a:lnTo>
                  <a:lnTo>
                    <a:pt x="118" y="13"/>
                  </a:lnTo>
                  <a:lnTo>
                    <a:pt x="107" y="19"/>
                  </a:lnTo>
                  <a:lnTo>
                    <a:pt x="96" y="25"/>
                  </a:lnTo>
                  <a:lnTo>
                    <a:pt x="86" y="29"/>
                  </a:lnTo>
                  <a:lnTo>
                    <a:pt x="79" y="32"/>
                  </a:lnTo>
                  <a:lnTo>
                    <a:pt x="74" y="35"/>
                  </a:lnTo>
                  <a:lnTo>
                    <a:pt x="68" y="38"/>
                  </a:lnTo>
                  <a:lnTo>
                    <a:pt x="62" y="38"/>
                  </a:lnTo>
                  <a:lnTo>
                    <a:pt x="55" y="37"/>
                  </a:lnTo>
                  <a:lnTo>
                    <a:pt x="46" y="32"/>
                  </a:lnTo>
                  <a:lnTo>
                    <a:pt x="40" y="29"/>
                  </a:lnTo>
                  <a:lnTo>
                    <a:pt x="34" y="26"/>
                  </a:lnTo>
                  <a:lnTo>
                    <a:pt x="27" y="23"/>
                  </a:lnTo>
                  <a:lnTo>
                    <a:pt x="21" y="20"/>
                  </a:lnTo>
                  <a:lnTo>
                    <a:pt x="14" y="19"/>
                  </a:lnTo>
                  <a:lnTo>
                    <a:pt x="8" y="17"/>
                  </a:lnTo>
                  <a:lnTo>
                    <a:pt x="3" y="16"/>
                  </a:lnTo>
                  <a:lnTo>
                    <a:pt x="0" y="16"/>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grpSp>
        <p:nvGrpSpPr>
          <p:cNvPr id="9245" name="Group 42"/>
          <p:cNvGrpSpPr>
            <a:grpSpLocks noChangeAspect="1"/>
          </p:cNvGrpSpPr>
          <p:nvPr/>
        </p:nvGrpSpPr>
        <p:grpSpPr bwMode="auto">
          <a:xfrm rot="10800000" flipH="1">
            <a:off x="1524000" y="5695950"/>
            <a:ext cx="1219200" cy="1162050"/>
            <a:chOff x="1008" y="1127"/>
            <a:chExt cx="2064" cy="2059"/>
          </a:xfrm>
        </p:grpSpPr>
        <p:sp>
          <p:nvSpPr>
            <p:cNvPr id="45409" name="AutoShape 43"/>
            <p:cNvSpPr>
              <a:spLocks noChangeAspect="1" noChangeArrowheads="1" noTextEdit="1"/>
            </p:cNvSpPr>
            <p:nvPr/>
          </p:nvSpPr>
          <p:spPr bwMode="auto">
            <a:xfrm>
              <a:off x="1008" y="1127"/>
              <a:ext cx="2064" cy="20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defRPr/>
              </a:pPr>
              <a:endParaRPr lang="en-US">
                <a:effectLst>
                  <a:outerShdw blurRad="38100" dist="38100" dir="2700000" algn="tl">
                    <a:srgbClr val="000000">
                      <a:alpha val="43137"/>
                    </a:srgbClr>
                  </a:outerShdw>
                </a:effectLst>
              </a:endParaRPr>
            </a:p>
          </p:txBody>
        </p:sp>
        <p:grpSp>
          <p:nvGrpSpPr>
            <p:cNvPr id="9268" name="Group 44"/>
            <p:cNvGrpSpPr>
              <a:grpSpLocks/>
            </p:cNvGrpSpPr>
            <p:nvPr/>
          </p:nvGrpSpPr>
          <p:grpSpPr bwMode="auto">
            <a:xfrm>
              <a:off x="1033" y="1136"/>
              <a:ext cx="2038" cy="1706"/>
              <a:chOff x="1033" y="1136"/>
              <a:chExt cx="2038" cy="1706"/>
            </a:xfrm>
          </p:grpSpPr>
          <p:sp>
            <p:nvSpPr>
              <p:cNvPr id="9389" name="Freeform 45"/>
              <p:cNvSpPr>
                <a:spLocks/>
              </p:cNvSpPr>
              <p:nvPr/>
            </p:nvSpPr>
            <p:spPr bwMode="auto">
              <a:xfrm>
                <a:off x="2127" y="1182"/>
                <a:ext cx="287" cy="125"/>
              </a:xfrm>
              <a:custGeom>
                <a:avLst/>
                <a:gdLst>
                  <a:gd name="T0" fmla="*/ 0 w 287"/>
                  <a:gd name="T1" fmla="*/ 109 h 125"/>
                  <a:gd name="T2" fmla="*/ 0 w 287"/>
                  <a:gd name="T3" fmla="*/ 108 h 125"/>
                  <a:gd name="T4" fmla="*/ 5 w 287"/>
                  <a:gd name="T5" fmla="*/ 106 h 125"/>
                  <a:gd name="T6" fmla="*/ 7 w 287"/>
                  <a:gd name="T7" fmla="*/ 105 h 125"/>
                  <a:gd name="T8" fmla="*/ 7 w 287"/>
                  <a:gd name="T9" fmla="*/ 103 h 125"/>
                  <a:gd name="T10" fmla="*/ 31 w 287"/>
                  <a:gd name="T11" fmla="*/ 109 h 125"/>
                  <a:gd name="T12" fmla="*/ 55 w 287"/>
                  <a:gd name="T13" fmla="*/ 112 h 125"/>
                  <a:gd name="T14" fmla="*/ 77 w 287"/>
                  <a:gd name="T15" fmla="*/ 114 h 125"/>
                  <a:gd name="T16" fmla="*/ 98 w 287"/>
                  <a:gd name="T17" fmla="*/ 111 h 125"/>
                  <a:gd name="T18" fmla="*/ 118 w 287"/>
                  <a:gd name="T19" fmla="*/ 106 h 125"/>
                  <a:gd name="T20" fmla="*/ 139 w 287"/>
                  <a:gd name="T21" fmla="*/ 100 h 125"/>
                  <a:gd name="T22" fmla="*/ 158 w 287"/>
                  <a:gd name="T23" fmla="*/ 93 h 125"/>
                  <a:gd name="T24" fmla="*/ 176 w 287"/>
                  <a:gd name="T25" fmla="*/ 84 h 125"/>
                  <a:gd name="T26" fmla="*/ 194 w 287"/>
                  <a:gd name="T27" fmla="*/ 74 h 125"/>
                  <a:gd name="T28" fmla="*/ 210 w 287"/>
                  <a:gd name="T29" fmla="*/ 63 h 125"/>
                  <a:gd name="T30" fmla="*/ 225 w 287"/>
                  <a:gd name="T31" fmla="*/ 53 h 125"/>
                  <a:gd name="T32" fmla="*/ 239 w 287"/>
                  <a:gd name="T33" fmla="*/ 41 h 125"/>
                  <a:gd name="T34" fmla="*/ 253 w 287"/>
                  <a:gd name="T35" fmla="*/ 29 h 125"/>
                  <a:gd name="T36" fmla="*/ 264 w 287"/>
                  <a:gd name="T37" fmla="*/ 19 h 125"/>
                  <a:gd name="T38" fmla="*/ 276 w 287"/>
                  <a:gd name="T39" fmla="*/ 9 h 125"/>
                  <a:gd name="T40" fmla="*/ 287 w 287"/>
                  <a:gd name="T41" fmla="*/ 0 h 125"/>
                  <a:gd name="T42" fmla="*/ 284 w 287"/>
                  <a:gd name="T43" fmla="*/ 12 h 125"/>
                  <a:gd name="T44" fmla="*/ 276 w 287"/>
                  <a:gd name="T45" fmla="*/ 23 h 125"/>
                  <a:gd name="T46" fmla="*/ 266 w 287"/>
                  <a:gd name="T47" fmla="*/ 35 h 125"/>
                  <a:gd name="T48" fmla="*/ 251 w 287"/>
                  <a:gd name="T49" fmla="*/ 48 h 125"/>
                  <a:gd name="T50" fmla="*/ 235 w 287"/>
                  <a:gd name="T51" fmla="*/ 62 h 125"/>
                  <a:gd name="T52" fmla="*/ 217 w 287"/>
                  <a:gd name="T53" fmla="*/ 75 h 125"/>
                  <a:gd name="T54" fmla="*/ 196 w 287"/>
                  <a:gd name="T55" fmla="*/ 87 h 125"/>
                  <a:gd name="T56" fmla="*/ 174 w 287"/>
                  <a:gd name="T57" fmla="*/ 97 h 125"/>
                  <a:gd name="T58" fmla="*/ 152 w 287"/>
                  <a:gd name="T59" fmla="*/ 108 h 125"/>
                  <a:gd name="T60" fmla="*/ 129 w 287"/>
                  <a:gd name="T61" fmla="*/ 115 h 125"/>
                  <a:gd name="T62" fmla="*/ 105 w 287"/>
                  <a:gd name="T63" fmla="*/ 121 h 125"/>
                  <a:gd name="T64" fmla="*/ 83 w 287"/>
                  <a:gd name="T65" fmla="*/ 125 h 125"/>
                  <a:gd name="T66" fmla="*/ 59 w 287"/>
                  <a:gd name="T67" fmla="*/ 125 h 125"/>
                  <a:gd name="T68" fmla="*/ 38 w 287"/>
                  <a:gd name="T69" fmla="*/ 124 h 125"/>
                  <a:gd name="T70" fmla="*/ 18 w 287"/>
                  <a:gd name="T71" fmla="*/ 118 h 125"/>
                  <a:gd name="T72" fmla="*/ 0 w 287"/>
                  <a:gd name="T73" fmla="*/ 109 h 1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7"/>
                  <a:gd name="T112" fmla="*/ 0 h 125"/>
                  <a:gd name="T113" fmla="*/ 287 w 287"/>
                  <a:gd name="T114" fmla="*/ 125 h 1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7" h="125">
                    <a:moveTo>
                      <a:pt x="0" y="109"/>
                    </a:moveTo>
                    <a:lnTo>
                      <a:pt x="0" y="108"/>
                    </a:lnTo>
                    <a:lnTo>
                      <a:pt x="5" y="106"/>
                    </a:lnTo>
                    <a:lnTo>
                      <a:pt x="7" y="105"/>
                    </a:lnTo>
                    <a:lnTo>
                      <a:pt x="7" y="103"/>
                    </a:lnTo>
                    <a:lnTo>
                      <a:pt x="31" y="109"/>
                    </a:lnTo>
                    <a:lnTo>
                      <a:pt x="55" y="112"/>
                    </a:lnTo>
                    <a:lnTo>
                      <a:pt x="77" y="114"/>
                    </a:lnTo>
                    <a:lnTo>
                      <a:pt x="98" y="111"/>
                    </a:lnTo>
                    <a:lnTo>
                      <a:pt x="118" y="106"/>
                    </a:lnTo>
                    <a:lnTo>
                      <a:pt x="139" y="100"/>
                    </a:lnTo>
                    <a:lnTo>
                      <a:pt x="158" y="93"/>
                    </a:lnTo>
                    <a:lnTo>
                      <a:pt x="176" y="84"/>
                    </a:lnTo>
                    <a:lnTo>
                      <a:pt x="194" y="74"/>
                    </a:lnTo>
                    <a:lnTo>
                      <a:pt x="210" y="63"/>
                    </a:lnTo>
                    <a:lnTo>
                      <a:pt x="225" y="53"/>
                    </a:lnTo>
                    <a:lnTo>
                      <a:pt x="239" y="41"/>
                    </a:lnTo>
                    <a:lnTo>
                      <a:pt x="253" y="29"/>
                    </a:lnTo>
                    <a:lnTo>
                      <a:pt x="264" y="19"/>
                    </a:lnTo>
                    <a:lnTo>
                      <a:pt x="276" y="9"/>
                    </a:lnTo>
                    <a:lnTo>
                      <a:pt x="287" y="0"/>
                    </a:lnTo>
                    <a:lnTo>
                      <a:pt x="284" y="12"/>
                    </a:lnTo>
                    <a:lnTo>
                      <a:pt x="276" y="23"/>
                    </a:lnTo>
                    <a:lnTo>
                      <a:pt x="266" y="35"/>
                    </a:lnTo>
                    <a:lnTo>
                      <a:pt x="251" y="48"/>
                    </a:lnTo>
                    <a:lnTo>
                      <a:pt x="235" y="62"/>
                    </a:lnTo>
                    <a:lnTo>
                      <a:pt x="217" y="75"/>
                    </a:lnTo>
                    <a:lnTo>
                      <a:pt x="196" y="87"/>
                    </a:lnTo>
                    <a:lnTo>
                      <a:pt x="174" y="97"/>
                    </a:lnTo>
                    <a:lnTo>
                      <a:pt x="152" y="108"/>
                    </a:lnTo>
                    <a:lnTo>
                      <a:pt x="129" y="115"/>
                    </a:lnTo>
                    <a:lnTo>
                      <a:pt x="105" y="121"/>
                    </a:lnTo>
                    <a:lnTo>
                      <a:pt x="83" y="125"/>
                    </a:lnTo>
                    <a:lnTo>
                      <a:pt x="59" y="125"/>
                    </a:lnTo>
                    <a:lnTo>
                      <a:pt x="38" y="124"/>
                    </a:lnTo>
                    <a:lnTo>
                      <a:pt x="18" y="118"/>
                    </a:lnTo>
                    <a:lnTo>
                      <a:pt x="0" y="10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90" name="Freeform 46"/>
              <p:cNvSpPr>
                <a:spLocks/>
              </p:cNvSpPr>
              <p:nvPr/>
            </p:nvSpPr>
            <p:spPr bwMode="auto">
              <a:xfrm>
                <a:off x="2352" y="1145"/>
                <a:ext cx="16" cy="97"/>
              </a:xfrm>
              <a:custGeom>
                <a:avLst/>
                <a:gdLst>
                  <a:gd name="T0" fmla="*/ 11 w 16"/>
                  <a:gd name="T1" fmla="*/ 0 h 97"/>
                  <a:gd name="T2" fmla="*/ 16 w 16"/>
                  <a:gd name="T3" fmla="*/ 12 h 97"/>
                  <a:gd name="T4" fmla="*/ 16 w 16"/>
                  <a:gd name="T5" fmla="*/ 40 h 97"/>
                  <a:gd name="T6" fmla="*/ 11 w 16"/>
                  <a:gd name="T7" fmla="*/ 72 h 97"/>
                  <a:gd name="T8" fmla="*/ 0 w 16"/>
                  <a:gd name="T9" fmla="*/ 97 h 97"/>
                  <a:gd name="T10" fmla="*/ 2 w 16"/>
                  <a:gd name="T11" fmla="*/ 72 h 97"/>
                  <a:gd name="T12" fmla="*/ 5 w 16"/>
                  <a:gd name="T13" fmla="*/ 40 h 97"/>
                  <a:gd name="T14" fmla="*/ 8 w 16"/>
                  <a:gd name="T15" fmla="*/ 12 h 97"/>
                  <a:gd name="T16" fmla="*/ 11 w 16"/>
                  <a:gd name="T17" fmla="*/ 0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97"/>
                  <a:gd name="T29" fmla="*/ 16 w 16"/>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97">
                    <a:moveTo>
                      <a:pt x="11" y="0"/>
                    </a:moveTo>
                    <a:lnTo>
                      <a:pt x="16" y="12"/>
                    </a:lnTo>
                    <a:lnTo>
                      <a:pt x="16" y="40"/>
                    </a:lnTo>
                    <a:lnTo>
                      <a:pt x="11" y="72"/>
                    </a:lnTo>
                    <a:lnTo>
                      <a:pt x="0" y="97"/>
                    </a:lnTo>
                    <a:lnTo>
                      <a:pt x="2" y="72"/>
                    </a:lnTo>
                    <a:lnTo>
                      <a:pt x="5" y="40"/>
                    </a:lnTo>
                    <a:lnTo>
                      <a:pt x="8" y="12"/>
                    </a:lnTo>
                    <a:lnTo>
                      <a:pt x="1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91" name="Freeform 47"/>
              <p:cNvSpPr>
                <a:spLocks/>
              </p:cNvSpPr>
              <p:nvPr/>
            </p:nvSpPr>
            <p:spPr bwMode="auto">
              <a:xfrm>
                <a:off x="2328" y="1143"/>
                <a:ext cx="21" cy="117"/>
              </a:xfrm>
              <a:custGeom>
                <a:avLst/>
                <a:gdLst>
                  <a:gd name="T0" fmla="*/ 16 w 21"/>
                  <a:gd name="T1" fmla="*/ 0 h 117"/>
                  <a:gd name="T2" fmla="*/ 21 w 21"/>
                  <a:gd name="T3" fmla="*/ 15 h 117"/>
                  <a:gd name="T4" fmla="*/ 19 w 21"/>
                  <a:gd name="T5" fmla="*/ 49 h 117"/>
                  <a:gd name="T6" fmla="*/ 13 w 21"/>
                  <a:gd name="T7" fmla="*/ 87 h 117"/>
                  <a:gd name="T8" fmla="*/ 0 w 21"/>
                  <a:gd name="T9" fmla="*/ 117 h 117"/>
                  <a:gd name="T10" fmla="*/ 3 w 21"/>
                  <a:gd name="T11" fmla="*/ 93 h 117"/>
                  <a:gd name="T12" fmla="*/ 6 w 21"/>
                  <a:gd name="T13" fmla="*/ 53 h 117"/>
                  <a:gd name="T14" fmla="*/ 10 w 21"/>
                  <a:gd name="T15" fmla="*/ 17 h 117"/>
                  <a:gd name="T16" fmla="*/ 16 w 21"/>
                  <a:gd name="T17" fmla="*/ 0 h 1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117"/>
                  <a:gd name="T29" fmla="*/ 21 w 21"/>
                  <a:gd name="T30" fmla="*/ 117 h 1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117">
                    <a:moveTo>
                      <a:pt x="16" y="0"/>
                    </a:moveTo>
                    <a:lnTo>
                      <a:pt x="21" y="15"/>
                    </a:lnTo>
                    <a:lnTo>
                      <a:pt x="19" y="49"/>
                    </a:lnTo>
                    <a:lnTo>
                      <a:pt x="13" y="87"/>
                    </a:lnTo>
                    <a:lnTo>
                      <a:pt x="0" y="117"/>
                    </a:lnTo>
                    <a:lnTo>
                      <a:pt x="3" y="93"/>
                    </a:lnTo>
                    <a:lnTo>
                      <a:pt x="6" y="53"/>
                    </a:lnTo>
                    <a:lnTo>
                      <a:pt x="10" y="17"/>
                    </a:lnTo>
                    <a:lnTo>
                      <a:pt x="1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92" name="Freeform 48"/>
              <p:cNvSpPr>
                <a:spLocks/>
              </p:cNvSpPr>
              <p:nvPr/>
            </p:nvSpPr>
            <p:spPr bwMode="auto">
              <a:xfrm>
                <a:off x="2287" y="1161"/>
                <a:ext cx="16" cy="123"/>
              </a:xfrm>
              <a:custGeom>
                <a:avLst/>
                <a:gdLst>
                  <a:gd name="T0" fmla="*/ 8 w 16"/>
                  <a:gd name="T1" fmla="*/ 0 h 123"/>
                  <a:gd name="T2" fmla="*/ 14 w 16"/>
                  <a:gd name="T3" fmla="*/ 16 h 123"/>
                  <a:gd name="T4" fmla="*/ 16 w 16"/>
                  <a:gd name="T5" fmla="*/ 53 h 123"/>
                  <a:gd name="T6" fmla="*/ 11 w 16"/>
                  <a:gd name="T7" fmla="*/ 95 h 123"/>
                  <a:gd name="T8" fmla="*/ 0 w 16"/>
                  <a:gd name="T9" fmla="*/ 123 h 123"/>
                  <a:gd name="T10" fmla="*/ 0 w 16"/>
                  <a:gd name="T11" fmla="*/ 98 h 123"/>
                  <a:gd name="T12" fmla="*/ 1 w 16"/>
                  <a:gd name="T13" fmla="*/ 56 h 123"/>
                  <a:gd name="T14" fmla="*/ 4 w 16"/>
                  <a:gd name="T15" fmla="*/ 18 h 123"/>
                  <a:gd name="T16" fmla="*/ 8 w 16"/>
                  <a:gd name="T17" fmla="*/ 0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3"/>
                  <a:gd name="T29" fmla="*/ 16 w 16"/>
                  <a:gd name="T30" fmla="*/ 123 h 1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3">
                    <a:moveTo>
                      <a:pt x="8" y="0"/>
                    </a:moveTo>
                    <a:lnTo>
                      <a:pt x="14" y="16"/>
                    </a:lnTo>
                    <a:lnTo>
                      <a:pt x="16" y="53"/>
                    </a:lnTo>
                    <a:lnTo>
                      <a:pt x="11" y="95"/>
                    </a:lnTo>
                    <a:lnTo>
                      <a:pt x="0" y="123"/>
                    </a:lnTo>
                    <a:lnTo>
                      <a:pt x="0" y="98"/>
                    </a:lnTo>
                    <a:lnTo>
                      <a:pt x="1" y="56"/>
                    </a:lnTo>
                    <a:lnTo>
                      <a:pt x="4" y="18"/>
                    </a:lnTo>
                    <a:lnTo>
                      <a:pt x="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93" name="Freeform 49"/>
              <p:cNvSpPr>
                <a:spLocks/>
              </p:cNvSpPr>
              <p:nvPr/>
            </p:nvSpPr>
            <p:spPr bwMode="auto">
              <a:xfrm>
                <a:off x="2260" y="1183"/>
                <a:ext cx="13" cy="110"/>
              </a:xfrm>
              <a:custGeom>
                <a:avLst/>
                <a:gdLst>
                  <a:gd name="T0" fmla="*/ 7 w 13"/>
                  <a:gd name="T1" fmla="*/ 0 h 110"/>
                  <a:gd name="T2" fmla="*/ 12 w 13"/>
                  <a:gd name="T3" fmla="*/ 15 h 110"/>
                  <a:gd name="T4" fmla="*/ 13 w 13"/>
                  <a:gd name="T5" fmla="*/ 49 h 110"/>
                  <a:gd name="T6" fmla="*/ 10 w 13"/>
                  <a:gd name="T7" fmla="*/ 86 h 110"/>
                  <a:gd name="T8" fmla="*/ 1 w 13"/>
                  <a:gd name="T9" fmla="*/ 110 h 110"/>
                  <a:gd name="T10" fmla="*/ 1 w 13"/>
                  <a:gd name="T11" fmla="*/ 84 h 110"/>
                  <a:gd name="T12" fmla="*/ 0 w 13"/>
                  <a:gd name="T13" fmla="*/ 47 h 110"/>
                  <a:gd name="T14" fmla="*/ 1 w 13"/>
                  <a:gd name="T15" fmla="*/ 15 h 110"/>
                  <a:gd name="T16" fmla="*/ 7 w 13"/>
                  <a:gd name="T17" fmla="*/ 0 h 1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110"/>
                  <a:gd name="T29" fmla="*/ 13 w 13"/>
                  <a:gd name="T30" fmla="*/ 110 h 1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110">
                    <a:moveTo>
                      <a:pt x="7" y="0"/>
                    </a:moveTo>
                    <a:lnTo>
                      <a:pt x="12" y="15"/>
                    </a:lnTo>
                    <a:lnTo>
                      <a:pt x="13" y="49"/>
                    </a:lnTo>
                    <a:lnTo>
                      <a:pt x="10" y="86"/>
                    </a:lnTo>
                    <a:lnTo>
                      <a:pt x="1" y="110"/>
                    </a:lnTo>
                    <a:lnTo>
                      <a:pt x="1" y="84"/>
                    </a:lnTo>
                    <a:lnTo>
                      <a:pt x="0" y="47"/>
                    </a:lnTo>
                    <a:lnTo>
                      <a:pt x="1" y="15"/>
                    </a:lnTo>
                    <a:lnTo>
                      <a:pt x="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94" name="Freeform 50"/>
              <p:cNvSpPr>
                <a:spLocks/>
              </p:cNvSpPr>
              <p:nvPr/>
            </p:nvSpPr>
            <p:spPr bwMode="auto">
              <a:xfrm>
                <a:off x="2208" y="1211"/>
                <a:ext cx="17" cy="92"/>
              </a:xfrm>
              <a:custGeom>
                <a:avLst/>
                <a:gdLst>
                  <a:gd name="T0" fmla="*/ 3 w 17"/>
                  <a:gd name="T1" fmla="*/ 0 h 92"/>
                  <a:gd name="T2" fmla="*/ 11 w 17"/>
                  <a:gd name="T3" fmla="*/ 11 h 92"/>
                  <a:gd name="T4" fmla="*/ 17 w 17"/>
                  <a:gd name="T5" fmla="*/ 37 h 92"/>
                  <a:gd name="T6" fmla="*/ 15 w 17"/>
                  <a:gd name="T7" fmla="*/ 67 h 92"/>
                  <a:gd name="T8" fmla="*/ 6 w 17"/>
                  <a:gd name="T9" fmla="*/ 92 h 92"/>
                  <a:gd name="T10" fmla="*/ 5 w 17"/>
                  <a:gd name="T11" fmla="*/ 70 h 92"/>
                  <a:gd name="T12" fmla="*/ 2 w 17"/>
                  <a:gd name="T13" fmla="*/ 39 h 92"/>
                  <a:gd name="T14" fmla="*/ 0 w 17"/>
                  <a:gd name="T15" fmla="*/ 12 h 92"/>
                  <a:gd name="T16" fmla="*/ 3 w 17"/>
                  <a:gd name="T17" fmla="*/ 0 h 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92"/>
                  <a:gd name="T29" fmla="*/ 17 w 17"/>
                  <a:gd name="T30" fmla="*/ 92 h 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92">
                    <a:moveTo>
                      <a:pt x="3" y="0"/>
                    </a:moveTo>
                    <a:lnTo>
                      <a:pt x="11" y="11"/>
                    </a:lnTo>
                    <a:lnTo>
                      <a:pt x="17" y="37"/>
                    </a:lnTo>
                    <a:lnTo>
                      <a:pt x="15" y="67"/>
                    </a:lnTo>
                    <a:lnTo>
                      <a:pt x="6" y="92"/>
                    </a:lnTo>
                    <a:lnTo>
                      <a:pt x="5" y="70"/>
                    </a:lnTo>
                    <a:lnTo>
                      <a:pt x="2" y="39"/>
                    </a:lnTo>
                    <a:lnTo>
                      <a:pt x="0" y="12"/>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95" name="Freeform 51"/>
              <p:cNvSpPr>
                <a:spLocks/>
              </p:cNvSpPr>
              <p:nvPr/>
            </p:nvSpPr>
            <p:spPr bwMode="auto">
              <a:xfrm>
                <a:off x="2133" y="1253"/>
                <a:ext cx="19" cy="44"/>
              </a:xfrm>
              <a:custGeom>
                <a:avLst/>
                <a:gdLst>
                  <a:gd name="T0" fmla="*/ 3 w 19"/>
                  <a:gd name="T1" fmla="*/ 0 h 44"/>
                  <a:gd name="T2" fmla="*/ 9 w 19"/>
                  <a:gd name="T3" fmla="*/ 4 h 44"/>
                  <a:gd name="T4" fmla="*/ 16 w 19"/>
                  <a:gd name="T5" fmla="*/ 17 h 44"/>
                  <a:gd name="T6" fmla="*/ 19 w 19"/>
                  <a:gd name="T7" fmla="*/ 34 h 44"/>
                  <a:gd name="T8" fmla="*/ 15 w 19"/>
                  <a:gd name="T9" fmla="*/ 44 h 44"/>
                  <a:gd name="T10" fmla="*/ 15 w 19"/>
                  <a:gd name="T11" fmla="*/ 29 h 44"/>
                  <a:gd name="T12" fmla="*/ 7 w 19"/>
                  <a:gd name="T13" fmla="*/ 14 h 44"/>
                  <a:gd name="T14" fmla="*/ 0 w 19"/>
                  <a:gd name="T15" fmla="*/ 4 h 44"/>
                  <a:gd name="T16" fmla="*/ 3 w 19"/>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44"/>
                  <a:gd name="T29" fmla="*/ 19 w 19"/>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44">
                    <a:moveTo>
                      <a:pt x="3" y="0"/>
                    </a:moveTo>
                    <a:lnTo>
                      <a:pt x="9" y="4"/>
                    </a:lnTo>
                    <a:lnTo>
                      <a:pt x="16" y="17"/>
                    </a:lnTo>
                    <a:lnTo>
                      <a:pt x="19" y="34"/>
                    </a:lnTo>
                    <a:lnTo>
                      <a:pt x="15" y="44"/>
                    </a:lnTo>
                    <a:lnTo>
                      <a:pt x="15" y="29"/>
                    </a:lnTo>
                    <a:lnTo>
                      <a:pt x="7" y="14"/>
                    </a:lnTo>
                    <a:lnTo>
                      <a:pt x="0" y="4"/>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96" name="Freeform 52"/>
              <p:cNvSpPr>
                <a:spLocks/>
              </p:cNvSpPr>
              <p:nvPr/>
            </p:nvSpPr>
            <p:spPr bwMode="auto">
              <a:xfrm>
                <a:off x="2380" y="1136"/>
                <a:ext cx="16" cy="84"/>
              </a:xfrm>
              <a:custGeom>
                <a:avLst/>
                <a:gdLst>
                  <a:gd name="T0" fmla="*/ 11 w 16"/>
                  <a:gd name="T1" fmla="*/ 0 h 84"/>
                  <a:gd name="T2" fmla="*/ 16 w 16"/>
                  <a:gd name="T3" fmla="*/ 9 h 84"/>
                  <a:gd name="T4" fmla="*/ 16 w 16"/>
                  <a:gd name="T5" fmla="*/ 32 h 84"/>
                  <a:gd name="T6" fmla="*/ 11 w 16"/>
                  <a:gd name="T7" fmla="*/ 59 h 84"/>
                  <a:gd name="T8" fmla="*/ 0 w 16"/>
                  <a:gd name="T9" fmla="*/ 84 h 84"/>
                  <a:gd name="T10" fmla="*/ 3 w 16"/>
                  <a:gd name="T11" fmla="*/ 60 h 84"/>
                  <a:gd name="T12" fmla="*/ 4 w 16"/>
                  <a:gd name="T13" fmla="*/ 32 h 84"/>
                  <a:gd name="T14" fmla="*/ 7 w 16"/>
                  <a:gd name="T15" fmla="*/ 10 h 84"/>
                  <a:gd name="T16" fmla="*/ 11 w 16"/>
                  <a:gd name="T17" fmla="*/ 0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84"/>
                  <a:gd name="T29" fmla="*/ 16 w 16"/>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84">
                    <a:moveTo>
                      <a:pt x="11" y="0"/>
                    </a:moveTo>
                    <a:lnTo>
                      <a:pt x="16" y="9"/>
                    </a:lnTo>
                    <a:lnTo>
                      <a:pt x="16" y="32"/>
                    </a:lnTo>
                    <a:lnTo>
                      <a:pt x="11" y="59"/>
                    </a:lnTo>
                    <a:lnTo>
                      <a:pt x="0" y="84"/>
                    </a:lnTo>
                    <a:lnTo>
                      <a:pt x="3" y="60"/>
                    </a:lnTo>
                    <a:lnTo>
                      <a:pt x="4" y="32"/>
                    </a:lnTo>
                    <a:lnTo>
                      <a:pt x="7" y="10"/>
                    </a:lnTo>
                    <a:lnTo>
                      <a:pt x="1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97" name="Freeform 53"/>
              <p:cNvSpPr>
                <a:spLocks/>
              </p:cNvSpPr>
              <p:nvPr/>
            </p:nvSpPr>
            <p:spPr bwMode="auto">
              <a:xfrm>
                <a:off x="2310" y="1152"/>
                <a:ext cx="16" cy="120"/>
              </a:xfrm>
              <a:custGeom>
                <a:avLst/>
                <a:gdLst>
                  <a:gd name="T0" fmla="*/ 9 w 16"/>
                  <a:gd name="T1" fmla="*/ 0 h 120"/>
                  <a:gd name="T2" fmla="*/ 15 w 16"/>
                  <a:gd name="T3" fmla="*/ 16 h 120"/>
                  <a:gd name="T4" fmla="*/ 16 w 16"/>
                  <a:gd name="T5" fmla="*/ 52 h 120"/>
                  <a:gd name="T6" fmla="*/ 12 w 16"/>
                  <a:gd name="T7" fmla="*/ 92 h 120"/>
                  <a:gd name="T8" fmla="*/ 0 w 16"/>
                  <a:gd name="T9" fmla="*/ 120 h 120"/>
                  <a:gd name="T10" fmla="*/ 0 w 16"/>
                  <a:gd name="T11" fmla="*/ 96 h 120"/>
                  <a:gd name="T12" fmla="*/ 2 w 16"/>
                  <a:gd name="T13" fmla="*/ 55 h 120"/>
                  <a:gd name="T14" fmla="*/ 5 w 16"/>
                  <a:gd name="T15" fmla="*/ 16 h 120"/>
                  <a:gd name="T16" fmla="*/ 9 w 16"/>
                  <a:gd name="T17" fmla="*/ 0 h 1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0"/>
                  <a:gd name="T29" fmla="*/ 16 w 16"/>
                  <a:gd name="T30" fmla="*/ 120 h 1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0">
                    <a:moveTo>
                      <a:pt x="9" y="0"/>
                    </a:moveTo>
                    <a:lnTo>
                      <a:pt x="15" y="16"/>
                    </a:lnTo>
                    <a:lnTo>
                      <a:pt x="16" y="52"/>
                    </a:lnTo>
                    <a:lnTo>
                      <a:pt x="12" y="92"/>
                    </a:lnTo>
                    <a:lnTo>
                      <a:pt x="0" y="120"/>
                    </a:lnTo>
                    <a:lnTo>
                      <a:pt x="0" y="96"/>
                    </a:lnTo>
                    <a:lnTo>
                      <a:pt x="2" y="55"/>
                    </a:lnTo>
                    <a:lnTo>
                      <a:pt x="5" y="16"/>
                    </a:lnTo>
                    <a:lnTo>
                      <a:pt x="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98" name="Freeform 54"/>
              <p:cNvSpPr>
                <a:spLocks/>
              </p:cNvSpPr>
              <p:nvPr/>
            </p:nvSpPr>
            <p:spPr bwMode="auto">
              <a:xfrm>
                <a:off x="2229" y="1194"/>
                <a:ext cx="16" cy="104"/>
              </a:xfrm>
              <a:custGeom>
                <a:avLst/>
                <a:gdLst>
                  <a:gd name="T0" fmla="*/ 3 w 16"/>
                  <a:gd name="T1" fmla="*/ 0 h 104"/>
                  <a:gd name="T2" fmla="*/ 10 w 16"/>
                  <a:gd name="T3" fmla="*/ 13 h 104"/>
                  <a:gd name="T4" fmla="*/ 16 w 16"/>
                  <a:gd name="T5" fmla="*/ 42 h 104"/>
                  <a:gd name="T6" fmla="*/ 16 w 16"/>
                  <a:gd name="T7" fmla="*/ 78 h 104"/>
                  <a:gd name="T8" fmla="*/ 7 w 16"/>
                  <a:gd name="T9" fmla="*/ 104 h 104"/>
                  <a:gd name="T10" fmla="*/ 6 w 16"/>
                  <a:gd name="T11" fmla="*/ 79 h 104"/>
                  <a:gd name="T12" fmla="*/ 3 w 16"/>
                  <a:gd name="T13" fmla="*/ 45 h 104"/>
                  <a:gd name="T14" fmla="*/ 0 w 16"/>
                  <a:gd name="T15" fmla="*/ 13 h 104"/>
                  <a:gd name="T16" fmla="*/ 3 w 16"/>
                  <a:gd name="T17" fmla="*/ 0 h 1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4"/>
                  <a:gd name="T29" fmla="*/ 16 w 16"/>
                  <a:gd name="T30" fmla="*/ 104 h 1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4">
                    <a:moveTo>
                      <a:pt x="3" y="0"/>
                    </a:moveTo>
                    <a:lnTo>
                      <a:pt x="10" y="13"/>
                    </a:lnTo>
                    <a:lnTo>
                      <a:pt x="16" y="42"/>
                    </a:lnTo>
                    <a:lnTo>
                      <a:pt x="16" y="78"/>
                    </a:lnTo>
                    <a:lnTo>
                      <a:pt x="7" y="104"/>
                    </a:lnTo>
                    <a:lnTo>
                      <a:pt x="6" y="79"/>
                    </a:lnTo>
                    <a:lnTo>
                      <a:pt x="3" y="45"/>
                    </a:lnTo>
                    <a:lnTo>
                      <a:pt x="0" y="13"/>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99" name="Freeform 55"/>
              <p:cNvSpPr>
                <a:spLocks/>
              </p:cNvSpPr>
              <p:nvPr/>
            </p:nvSpPr>
            <p:spPr bwMode="auto">
              <a:xfrm>
                <a:off x="2191" y="1216"/>
                <a:ext cx="8" cy="87"/>
              </a:xfrm>
              <a:custGeom>
                <a:avLst/>
                <a:gdLst>
                  <a:gd name="T0" fmla="*/ 3 w 8"/>
                  <a:gd name="T1" fmla="*/ 0 h 87"/>
                  <a:gd name="T2" fmla="*/ 7 w 8"/>
                  <a:gd name="T3" fmla="*/ 13 h 87"/>
                  <a:gd name="T4" fmla="*/ 8 w 8"/>
                  <a:gd name="T5" fmla="*/ 41 h 87"/>
                  <a:gd name="T6" fmla="*/ 7 w 8"/>
                  <a:gd name="T7" fmla="*/ 71 h 87"/>
                  <a:gd name="T8" fmla="*/ 1 w 8"/>
                  <a:gd name="T9" fmla="*/ 87 h 87"/>
                  <a:gd name="T10" fmla="*/ 1 w 8"/>
                  <a:gd name="T11" fmla="*/ 68 h 87"/>
                  <a:gd name="T12" fmla="*/ 0 w 8"/>
                  <a:gd name="T13" fmla="*/ 41 h 87"/>
                  <a:gd name="T14" fmla="*/ 0 w 8"/>
                  <a:gd name="T15" fmla="*/ 14 h 87"/>
                  <a:gd name="T16" fmla="*/ 3 w 8"/>
                  <a:gd name="T17" fmla="*/ 0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87"/>
                  <a:gd name="T29" fmla="*/ 8 w 8"/>
                  <a:gd name="T30" fmla="*/ 87 h 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87">
                    <a:moveTo>
                      <a:pt x="3" y="0"/>
                    </a:moveTo>
                    <a:lnTo>
                      <a:pt x="7" y="13"/>
                    </a:lnTo>
                    <a:lnTo>
                      <a:pt x="8" y="41"/>
                    </a:lnTo>
                    <a:lnTo>
                      <a:pt x="7" y="71"/>
                    </a:lnTo>
                    <a:lnTo>
                      <a:pt x="1" y="87"/>
                    </a:lnTo>
                    <a:lnTo>
                      <a:pt x="1" y="68"/>
                    </a:lnTo>
                    <a:lnTo>
                      <a:pt x="0" y="41"/>
                    </a:lnTo>
                    <a:lnTo>
                      <a:pt x="0" y="14"/>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00" name="Freeform 56"/>
              <p:cNvSpPr>
                <a:spLocks/>
              </p:cNvSpPr>
              <p:nvPr/>
            </p:nvSpPr>
            <p:spPr bwMode="auto">
              <a:xfrm>
                <a:off x="2160" y="1248"/>
                <a:ext cx="17" cy="53"/>
              </a:xfrm>
              <a:custGeom>
                <a:avLst/>
                <a:gdLst>
                  <a:gd name="T0" fmla="*/ 3 w 17"/>
                  <a:gd name="T1" fmla="*/ 0 h 53"/>
                  <a:gd name="T2" fmla="*/ 8 w 17"/>
                  <a:gd name="T3" fmla="*/ 6 h 53"/>
                  <a:gd name="T4" fmla="*/ 14 w 17"/>
                  <a:gd name="T5" fmla="*/ 22 h 53"/>
                  <a:gd name="T6" fmla="*/ 17 w 17"/>
                  <a:gd name="T7" fmla="*/ 42 h 53"/>
                  <a:gd name="T8" fmla="*/ 11 w 17"/>
                  <a:gd name="T9" fmla="*/ 53 h 53"/>
                  <a:gd name="T10" fmla="*/ 11 w 17"/>
                  <a:gd name="T11" fmla="*/ 39 h 53"/>
                  <a:gd name="T12" fmla="*/ 5 w 17"/>
                  <a:gd name="T13" fmla="*/ 21 h 53"/>
                  <a:gd name="T14" fmla="*/ 0 w 17"/>
                  <a:gd name="T15" fmla="*/ 6 h 53"/>
                  <a:gd name="T16" fmla="*/ 3 w 17"/>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3"/>
                  <a:gd name="T29" fmla="*/ 17 w 17"/>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3">
                    <a:moveTo>
                      <a:pt x="3" y="0"/>
                    </a:moveTo>
                    <a:lnTo>
                      <a:pt x="8" y="6"/>
                    </a:lnTo>
                    <a:lnTo>
                      <a:pt x="14" y="22"/>
                    </a:lnTo>
                    <a:lnTo>
                      <a:pt x="17" y="42"/>
                    </a:lnTo>
                    <a:lnTo>
                      <a:pt x="11" y="53"/>
                    </a:lnTo>
                    <a:lnTo>
                      <a:pt x="11" y="39"/>
                    </a:lnTo>
                    <a:lnTo>
                      <a:pt x="5" y="21"/>
                    </a:lnTo>
                    <a:lnTo>
                      <a:pt x="0" y="6"/>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01" name="Freeform 57"/>
              <p:cNvSpPr>
                <a:spLocks/>
              </p:cNvSpPr>
              <p:nvPr/>
            </p:nvSpPr>
            <p:spPr bwMode="auto">
              <a:xfrm>
                <a:off x="2402" y="1146"/>
                <a:ext cx="17" cy="55"/>
              </a:xfrm>
              <a:custGeom>
                <a:avLst/>
                <a:gdLst>
                  <a:gd name="T0" fmla="*/ 0 w 17"/>
                  <a:gd name="T1" fmla="*/ 55 h 55"/>
                  <a:gd name="T2" fmla="*/ 0 w 17"/>
                  <a:gd name="T3" fmla="*/ 43 h 55"/>
                  <a:gd name="T4" fmla="*/ 1 w 17"/>
                  <a:gd name="T5" fmla="*/ 22 h 55"/>
                  <a:gd name="T6" fmla="*/ 6 w 17"/>
                  <a:gd name="T7" fmla="*/ 6 h 55"/>
                  <a:gd name="T8" fmla="*/ 13 w 17"/>
                  <a:gd name="T9" fmla="*/ 0 h 55"/>
                  <a:gd name="T10" fmla="*/ 17 w 17"/>
                  <a:gd name="T11" fmla="*/ 9 h 55"/>
                  <a:gd name="T12" fmla="*/ 13 w 17"/>
                  <a:gd name="T13" fmla="*/ 25 h 55"/>
                  <a:gd name="T14" fmla="*/ 6 w 17"/>
                  <a:gd name="T15" fmla="*/ 43 h 55"/>
                  <a:gd name="T16" fmla="*/ 0 w 17"/>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5"/>
                  <a:gd name="T29" fmla="*/ 17 w 17"/>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5">
                    <a:moveTo>
                      <a:pt x="0" y="55"/>
                    </a:moveTo>
                    <a:lnTo>
                      <a:pt x="0" y="43"/>
                    </a:lnTo>
                    <a:lnTo>
                      <a:pt x="1" y="22"/>
                    </a:lnTo>
                    <a:lnTo>
                      <a:pt x="6" y="6"/>
                    </a:lnTo>
                    <a:lnTo>
                      <a:pt x="13" y="0"/>
                    </a:lnTo>
                    <a:lnTo>
                      <a:pt x="17" y="9"/>
                    </a:lnTo>
                    <a:lnTo>
                      <a:pt x="13" y="25"/>
                    </a:lnTo>
                    <a:lnTo>
                      <a:pt x="6" y="43"/>
                    </a:lnTo>
                    <a:lnTo>
                      <a:pt x="0"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02" name="Freeform 58"/>
              <p:cNvSpPr>
                <a:spLocks/>
              </p:cNvSpPr>
              <p:nvPr/>
            </p:nvSpPr>
            <p:spPr bwMode="auto">
              <a:xfrm>
                <a:off x="2399" y="1192"/>
                <a:ext cx="50" cy="12"/>
              </a:xfrm>
              <a:custGeom>
                <a:avLst/>
                <a:gdLst>
                  <a:gd name="T0" fmla="*/ 0 w 50"/>
                  <a:gd name="T1" fmla="*/ 10 h 12"/>
                  <a:gd name="T2" fmla="*/ 3 w 50"/>
                  <a:gd name="T3" fmla="*/ 10 h 12"/>
                  <a:gd name="T4" fmla="*/ 9 w 50"/>
                  <a:gd name="T5" fmla="*/ 10 h 12"/>
                  <a:gd name="T6" fmla="*/ 17 w 50"/>
                  <a:gd name="T7" fmla="*/ 10 h 12"/>
                  <a:gd name="T8" fmla="*/ 26 w 50"/>
                  <a:gd name="T9" fmla="*/ 12 h 12"/>
                  <a:gd name="T10" fmla="*/ 35 w 50"/>
                  <a:gd name="T11" fmla="*/ 12 h 12"/>
                  <a:gd name="T12" fmla="*/ 43 w 50"/>
                  <a:gd name="T13" fmla="*/ 10 h 12"/>
                  <a:gd name="T14" fmla="*/ 47 w 50"/>
                  <a:gd name="T15" fmla="*/ 7 h 12"/>
                  <a:gd name="T16" fmla="*/ 50 w 50"/>
                  <a:gd name="T17" fmla="*/ 4 h 12"/>
                  <a:gd name="T18" fmla="*/ 48 w 50"/>
                  <a:gd name="T19" fmla="*/ 2 h 12"/>
                  <a:gd name="T20" fmla="*/ 44 w 50"/>
                  <a:gd name="T21" fmla="*/ 0 h 12"/>
                  <a:gd name="T22" fmla="*/ 38 w 50"/>
                  <a:gd name="T23" fmla="*/ 0 h 12"/>
                  <a:gd name="T24" fmla="*/ 29 w 50"/>
                  <a:gd name="T25" fmla="*/ 2 h 12"/>
                  <a:gd name="T26" fmla="*/ 20 w 50"/>
                  <a:gd name="T27" fmla="*/ 4 h 12"/>
                  <a:gd name="T28" fmla="*/ 12 w 50"/>
                  <a:gd name="T29" fmla="*/ 6 h 12"/>
                  <a:gd name="T30" fmla="*/ 6 w 50"/>
                  <a:gd name="T31" fmla="*/ 9 h 12"/>
                  <a:gd name="T32" fmla="*/ 0 w 50"/>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2"/>
                  <a:gd name="T53" fmla="*/ 50 w 5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2">
                    <a:moveTo>
                      <a:pt x="0" y="10"/>
                    </a:moveTo>
                    <a:lnTo>
                      <a:pt x="3" y="10"/>
                    </a:lnTo>
                    <a:lnTo>
                      <a:pt x="9" y="10"/>
                    </a:lnTo>
                    <a:lnTo>
                      <a:pt x="17" y="10"/>
                    </a:lnTo>
                    <a:lnTo>
                      <a:pt x="26" y="12"/>
                    </a:lnTo>
                    <a:lnTo>
                      <a:pt x="35" y="12"/>
                    </a:lnTo>
                    <a:lnTo>
                      <a:pt x="43" y="10"/>
                    </a:lnTo>
                    <a:lnTo>
                      <a:pt x="47" y="7"/>
                    </a:lnTo>
                    <a:lnTo>
                      <a:pt x="50" y="4"/>
                    </a:lnTo>
                    <a:lnTo>
                      <a:pt x="48" y="2"/>
                    </a:lnTo>
                    <a:lnTo>
                      <a:pt x="44" y="0"/>
                    </a:lnTo>
                    <a:lnTo>
                      <a:pt x="38" y="0"/>
                    </a:lnTo>
                    <a:lnTo>
                      <a:pt x="29" y="2"/>
                    </a:lnTo>
                    <a:lnTo>
                      <a:pt x="20" y="4"/>
                    </a:lnTo>
                    <a:lnTo>
                      <a:pt x="12" y="6"/>
                    </a:lnTo>
                    <a:lnTo>
                      <a:pt x="6" y="9"/>
                    </a:lnTo>
                    <a:lnTo>
                      <a:pt x="0" y="1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03" name="Freeform 59"/>
              <p:cNvSpPr>
                <a:spLocks/>
              </p:cNvSpPr>
              <p:nvPr/>
            </p:nvSpPr>
            <p:spPr bwMode="auto">
              <a:xfrm>
                <a:off x="2412" y="1152"/>
                <a:ext cx="41" cy="31"/>
              </a:xfrm>
              <a:custGeom>
                <a:avLst/>
                <a:gdLst>
                  <a:gd name="T0" fmla="*/ 0 w 41"/>
                  <a:gd name="T1" fmla="*/ 31 h 31"/>
                  <a:gd name="T2" fmla="*/ 3 w 41"/>
                  <a:gd name="T3" fmla="*/ 30 h 31"/>
                  <a:gd name="T4" fmla="*/ 9 w 41"/>
                  <a:gd name="T5" fmla="*/ 27 h 31"/>
                  <a:gd name="T6" fmla="*/ 16 w 41"/>
                  <a:gd name="T7" fmla="*/ 22 h 31"/>
                  <a:gd name="T8" fmla="*/ 24 w 41"/>
                  <a:gd name="T9" fmla="*/ 18 h 31"/>
                  <a:gd name="T10" fmla="*/ 31 w 41"/>
                  <a:gd name="T11" fmla="*/ 13 h 31"/>
                  <a:gd name="T12" fmla="*/ 38 w 41"/>
                  <a:gd name="T13" fmla="*/ 9 h 31"/>
                  <a:gd name="T14" fmla="*/ 41 w 41"/>
                  <a:gd name="T15" fmla="*/ 5 h 31"/>
                  <a:gd name="T16" fmla="*/ 41 w 41"/>
                  <a:gd name="T17" fmla="*/ 0 h 31"/>
                  <a:gd name="T18" fmla="*/ 34 w 41"/>
                  <a:gd name="T19" fmla="*/ 0 h 31"/>
                  <a:gd name="T20" fmla="*/ 22 w 41"/>
                  <a:gd name="T21" fmla="*/ 9 h 31"/>
                  <a:gd name="T22" fmla="*/ 9 w 41"/>
                  <a:gd name="T23" fmla="*/ 22 h 31"/>
                  <a:gd name="T24" fmla="*/ 0 w 41"/>
                  <a:gd name="T25" fmla="*/ 31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31"/>
                    </a:moveTo>
                    <a:lnTo>
                      <a:pt x="3" y="30"/>
                    </a:lnTo>
                    <a:lnTo>
                      <a:pt x="9" y="27"/>
                    </a:lnTo>
                    <a:lnTo>
                      <a:pt x="16" y="22"/>
                    </a:lnTo>
                    <a:lnTo>
                      <a:pt x="24" y="18"/>
                    </a:lnTo>
                    <a:lnTo>
                      <a:pt x="31" y="13"/>
                    </a:lnTo>
                    <a:lnTo>
                      <a:pt x="38" y="9"/>
                    </a:lnTo>
                    <a:lnTo>
                      <a:pt x="41" y="5"/>
                    </a:lnTo>
                    <a:lnTo>
                      <a:pt x="41" y="0"/>
                    </a:lnTo>
                    <a:lnTo>
                      <a:pt x="34" y="0"/>
                    </a:lnTo>
                    <a:lnTo>
                      <a:pt x="22" y="9"/>
                    </a:lnTo>
                    <a:lnTo>
                      <a:pt x="9" y="22"/>
                    </a:lnTo>
                    <a:lnTo>
                      <a:pt x="0" y="3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04" name="Freeform 60"/>
              <p:cNvSpPr>
                <a:spLocks/>
              </p:cNvSpPr>
              <p:nvPr/>
            </p:nvSpPr>
            <p:spPr bwMode="auto">
              <a:xfrm>
                <a:off x="2170" y="1296"/>
                <a:ext cx="15" cy="66"/>
              </a:xfrm>
              <a:custGeom>
                <a:avLst/>
                <a:gdLst>
                  <a:gd name="T0" fmla="*/ 1 w 15"/>
                  <a:gd name="T1" fmla="*/ 0 h 66"/>
                  <a:gd name="T2" fmla="*/ 10 w 15"/>
                  <a:gd name="T3" fmla="*/ 16 h 66"/>
                  <a:gd name="T4" fmla="*/ 15 w 15"/>
                  <a:gd name="T5" fmla="*/ 36 h 66"/>
                  <a:gd name="T6" fmla="*/ 13 w 15"/>
                  <a:gd name="T7" fmla="*/ 56 h 66"/>
                  <a:gd name="T8" fmla="*/ 7 w 15"/>
                  <a:gd name="T9" fmla="*/ 66 h 66"/>
                  <a:gd name="T10" fmla="*/ 1 w 15"/>
                  <a:gd name="T11" fmla="*/ 60 h 66"/>
                  <a:gd name="T12" fmla="*/ 0 w 15"/>
                  <a:gd name="T13" fmla="*/ 41 h 66"/>
                  <a:gd name="T14" fmla="*/ 1 w 15"/>
                  <a:gd name="T15" fmla="*/ 19 h 66"/>
                  <a:gd name="T16" fmla="*/ 1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1" y="0"/>
                    </a:moveTo>
                    <a:lnTo>
                      <a:pt x="10" y="16"/>
                    </a:lnTo>
                    <a:lnTo>
                      <a:pt x="15" y="36"/>
                    </a:lnTo>
                    <a:lnTo>
                      <a:pt x="13" y="56"/>
                    </a:lnTo>
                    <a:lnTo>
                      <a:pt x="7" y="66"/>
                    </a:lnTo>
                    <a:lnTo>
                      <a:pt x="1" y="60"/>
                    </a:lnTo>
                    <a:lnTo>
                      <a:pt x="0" y="41"/>
                    </a:lnTo>
                    <a:lnTo>
                      <a:pt x="1" y="19"/>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05" name="Freeform 61"/>
              <p:cNvSpPr>
                <a:spLocks/>
              </p:cNvSpPr>
              <p:nvPr/>
            </p:nvSpPr>
            <p:spPr bwMode="auto">
              <a:xfrm>
                <a:off x="2121" y="1287"/>
                <a:ext cx="22" cy="63"/>
              </a:xfrm>
              <a:custGeom>
                <a:avLst/>
                <a:gdLst>
                  <a:gd name="T0" fmla="*/ 22 w 22"/>
                  <a:gd name="T1" fmla="*/ 0 h 63"/>
                  <a:gd name="T2" fmla="*/ 21 w 22"/>
                  <a:gd name="T3" fmla="*/ 14 h 63"/>
                  <a:gd name="T4" fmla="*/ 18 w 22"/>
                  <a:gd name="T5" fmla="*/ 35 h 63"/>
                  <a:gd name="T6" fmla="*/ 12 w 22"/>
                  <a:gd name="T7" fmla="*/ 54 h 63"/>
                  <a:gd name="T8" fmla="*/ 3 w 22"/>
                  <a:gd name="T9" fmla="*/ 63 h 63"/>
                  <a:gd name="T10" fmla="*/ 0 w 22"/>
                  <a:gd name="T11" fmla="*/ 54 h 63"/>
                  <a:gd name="T12" fmla="*/ 6 w 22"/>
                  <a:gd name="T13" fmla="*/ 35 h 63"/>
                  <a:gd name="T14" fmla="*/ 16 w 22"/>
                  <a:gd name="T15" fmla="*/ 13 h 63"/>
                  <a:gd name="T16" fmla="*/ 22 w 22"/>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63"/>
                  <a:gd name="T29" fmla="*/ 22 w 22"/>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63">
                    <a:moveTo>
                      <a:pt x="22" y="0"/>
                    </a:moveTo>
                    <a:lnTo>
                      <a:pt x="21" y="14"/>
                    </a:lnTo>
                    <a:lnTo>
                      <a:pt x="18" y="35"/>
                    </a:lnTo>
                    <a:lnTo>
                      <a:pt x="12" y="54"/>
                    </a:lnTo>
                    <a:lnTo>
                      <a:pt x="3" y="63"/>
                    </a:lnTo>
                    <a:lnTo>
                      <a:pt x="0" y="54"/>
                    </a:lnTo>
                    <a:lnTo>
                      <a:pt x="6" y="35"/>
                    </a:lnTo>
                    <a:lnTo>
                      <a:pt x="16" y="13"/>
                    </a:lnTo>
                    <a:lnTo>
                      <a:pt x="2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06" name="Freeform 62"/>
              <p:cNvSpPr>
                <a:spLocks/>
              </p:cNvSpPr>
              <p:nvPr/>
            </p:nvSpPr>
            <p:spPr bwMode="auto">
              <a:xfrm>
                <a:off x="2192" y="1300"/>
                <a:ext cx="16" cy="61"/>
              </a:xfrm>
              <a:custGeom>
                <a:avLst/>
                <a:gdLst>
                  <a:gd name="T0" fmla="*/ 0 w 16"/>
                  <a:gd name="T1" fmla="*/ 0 h 61"/>
                  <a:gd name="T2" fmla="*/ 9 w 16"/>
                  <a:gd name="T3" fmla="*/ 9 h 61"/>
                  <a:gd name="T4" fmla="*/ 15 w 16"/>
                  <a:gd name="T5" fmla="*/ 27 h 61"/>
                  <a:gd name="T6" fmla="*/ 16 w 16"/>
                  <a:gd name="T7" fmla="*/ 47 h 61"/>
                  <a:gd name="T8" fmla="*/ 12 w 16"/>
                  <a:gd name="T9" fmla="*/ 61 h 61"/>
                  <a:gd name="T10" fmla="*/ 6 w 16"/>
                  <a:gd name="T11" fmla="*/ 58 h 61"/>
                  <a:gd name="T12" fmla="*/ 4 w 16"/>
                  <a:gd name="T13" fmla="*/ 40 h 61"/>
                  <a:gd name="T14" fmla="*/ 3 w 16"/>
                  <a:gd name="T15" fmla="*/ 18 h 61"/>
                  <a:gd name="T16" fmla="*/ 0 w 16"/>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61"/>
                  <a:gd name="T29" fmla="*/ 16 w 16"/>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61">
                    <a:moveTo>
                      <a:pt x="0" y="0"/>
                    </a:moveTo>
                    <a:lnTo>
                      <a:pt x="9" y="9"/>
                    </a:lnTo>
                    <a:lnTo>
                      <a:pt x="15" y="27"/>
                    </a:lnTo>
                    <a:lnTo>
                      <a:pt x="16" y="47"/>
                    </a:lnTo>
                    <a:lnTo>
                      <a:pt x="12" y="61"/>
                    </a:lnTo>
                    <a:lnTo>
                      <a:pt x="6" y="58"/>
                    </a:lnTo>
                    <a:lnTo>
                      <a:pt x="4" y="40"/>
                    </a:lnTo>
                    <a:lnTo>
                      <a:pt x="3" y="18"/>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07" name="Freeform 63"/>
              <p:cNvSpPr>
                <a:spLocks/>
              </p:cNvSpPr>
              <p:nvPr/>
            </p:nvSpPr>
            <p:spPr bwMode="auto">
              <a:xfrm>
                <a:off x="2214" y="1300"/>
                <a:ext cx="24" cy="63"/>
              </a:xfrm>
              <a:custGeom>
                <a:avLst/>
                <a:gdLst>
                  <a:gd name="T0" fmla="*/ 0 w 24"/>
                  <a:gd name="T1" fmla="*/ 0 h 63"/>
                  <a:gd name="T2" fmla="*/ 12 w 24"/>
                  <a:gd name="T3" fmla="*/ 10 h 63"/>
                  <a:gd name="T4" fmla="*/ 19 w 24"/>
                  <a:gd name="T5" fmla="*/ 31 h 63"/>
                  <a:gd name="T6" fmla="*/ 24 w 24"/>
                  <a:gd name="T7" fmla="*/ 52 h 63"/>
                  <a:gd name="T8" fmla="*/ 21 w 24"/>
                  <a:gd name="T9" fmla="*/ 63 h 63"/>
                  <a:gd name="T10" fmla="*/ 15 w 24"/>
                  <a:gd name="T11" fmla="*/ 59 h 63"/>
                  <a:gd name="T12" fmla="*/ 11 w 24"/>
                  <a:gd name="T13" fmla="*/ 43 h 63"/>
                  <a:gd name="T14" fmla="*/ 6 w 24"/>
                  <a:gd name="T15" fmla="*/ 21 h 63"/>
                  <a:gd name="T16" fmla="*/ 0 w 24"/>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3"/>
                  <a:gd name="T29" fmla="*/ 24 w 24"/>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3">
                    <a:moveTo>
                      <a:pt x="0" y="0"/>
                    </a:moveTo>
                    <a:lnTo>
                      <a:pt x="12" y="10"/>
                    </a:lnTo>
                    <a:lnTo>
                      <a:pt x="19" y="31"/>
                    </a:lnTo>
                    <a:lnTo>
                      <a:pt x="24" y="52"/>
                    </a:lnTo>
                    <a:lnTo>
                      <a:pt x="21" y="63"/>
                    </a:lnTo>
                    <a:lnTo>
                      <a:pt x="15" y="59"/>
                    </a:lnTo>
                    <a:lnTo>
                      <a:pt x="11" y="43"/>
                    </a:lnTo>
                    <a:lnTo>
                      <a:pt x="6" y="21"/>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08" name="Freeform 64"/>
              <p:cNvSpPr>
                <a:spLocks/>
              </p:cNvSpPr>
              <p:nvPr/>
            </p:nvSpPr>
            <p:spPr bwMode="auto">
              <a:xfrm>
                <a:off x="2233" y="1297"/>
                <a:ext cx="30" cy="59"/>
              </a:xfrm>
              <a:custGeom>
                <a:avLst/>
                <a:gdLst>
                  <a:gd name="T0" fmla="*/ 0 w 30"/>
                  <a:gd name="T1" fmla="*/ 0 h 59"/>
                  <a:gd name="T2" fmla="*/ 14 w 30"/>
                  <a:gd name="T3" fmla="*/ 12 h 59"/>
                  <a:gd name="T4" fmla="*/ 24 w 30"/>
                  <a:gd name="T5" fmla="*/ 31 h 59"/>
                  <a:gd name="T6" fmla="*/ 30 w 30"/>
                  <a:gd name="T7" fmla="*/ 50 h 59"/>
                  <a:gd name="T8" fmla="*/ 27 w 30"/>
                  <a:gd name="T9" fmla="*/ 59 h 59"/>
                  <a:gd name="T10" fmla="*/ 20 w 30"/>
                  <a:gd name="T11" fmla="*/ 55 h 59"/>
                  <a:gd name="T12" fmla="*/ 14 w 30"/>
                  <a:gd name="T13" fmla="*/ 37 h 59"/>
                  <a:gd name="T14" fmla="*/ 8 w 30"/>
                  <a:gd name="T15" fmla="*/ 16 h 59"/>
                  <a:gd name="T16" fmla="*/ 0 w 30"/>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59"/>
                  <a:gd name="T29" fmla="*/ 30 w 30"/>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59">
                    <a:moveTo>
                      <a:pt x="0" y="0"/>
                    </a:moveTo>
                    <a:lnTo>
                      <a:pt x="14" y="12"/>
                    </a:lnTo>
                    <a:lnTo>
                      <a:pt x="24" y="31"/>
                    </a:lnTo>
                    <a:lnTo>
                      <a:pt x="30" y="50"/>
                    </a:lnTo>
                    <a:lnTo>
                      <a:pt x="27" y="59"/>
                    </a:lnTo>
                    <a:lnTo>
                      <a:pt x="20" y="55"/>
                    </a:lnTo>
                    <a:lnTo>
                      <a:pt x="14" y="37"/>
                    </a:lnTo>
                    <a:lnTo>
                      <a:pt x="8" y="1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09" name="Freeform 65"/>
              <p:cNvSpPr>
                <a:spLocks/>
              </p:cNvSpPr>
              <p:nvPr/>
            </p:nvSpPr>
            <p:spPr bwMode="auto">
              <a:xfrm>
                <a:off x="2256" y="1290"/>
                <a:ext cx="44" cy="62"/>
              </a:xfrm>
              <a:custGeom>
                <a:avLst/>
                <a:gdLst>
                  <a:gd name="T0" fmla="*/ 0 w 44"/>
                  <a:gd name="T1" fmla="*/ 0 h 62"/>
                  <a:gd name="T2" fmla="*/ 7 w 44"/>
                  <a:gd name="T3" fmla="*/ 6 h 62"/>
                  <a:gd name="T4" fmla="*/ 14 w 44"/>
                  <a:gd name="T5" fmla="*/ 14 h 62"/>
                  <a:gd name="T6" fmla="*/ 23 w 44"/>
                  <a:gd name="T7" fmla="*/ 23 h 62"/>
                  <a:gd name="T8" fmla="*/ 32 w 44"/>
                  <a:gd name="T9" fmla="*/ 32 h 62"/>
                  <a:gd name="T10" fmla="*/ 38 w 44"/>
                  <a:gd name="T11" fmla="*/ 42 h 62"/>
                  <a:gd name="T12" fmla="*/ 42 w 44"/>
                  <a:gd name="T13" fmla="*/ 51 h 62"/>
                  <a:gd name="T14" fmla="*/ 44 w 44"/>
                  <a:gd name="T15" fmla="*/ 57 h 62"/>
                  <a:gd name="T16" fmla="*/ 41 w 44"/>
                  <a:gd name="T17" fmla="*/ 62 h 62"/>
                  <a:gd name="T18" fmla="*/ 31 w 44"/>
                  <a:gd name="T19" fmla="*/ 57 h 62"/>
                  <a:gd name="T20" fmla="*/ 19 w 44"/>
                  <a:gd name="T21" fmla="*/ 38 h 62"/>
                  <a:gd name="T22" fmla="*/ 8 w 44"/>
                  <a:gd name="T23" fmla="*/ 16 h 62"/>
                  <a:gd name="T24" fmla="*/ 0 w 44"/>
                  <a:gd name="T25" fmla="*/ 0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4"/>
                  <a:gd name="T40" fmla="*/ 0 h 62"/>
                  <a:gd name="T41" fmla="*/ 44 w 44"/>
                  <a:gd name="T42" fmla="*/ 62 h 6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4" h="62">
                    <a:moveTo>
                      <a:pt x="0" y="0"/>
                    </a:moveTo>
                    <a:lnTo>
                      <a:pt x="7" y="6"/>
                    </a:lnTo>
                    <a:lnTo>
                      <a:pt x="14" y="14"/>
                    </a:lnTo>
                    <a:lnTo>
                      <a:pt x="23" y="23"/>
                    </a:lnTo>
                    <a:lnTo>
                      <a:pt x="32" y="32"/>
                    </a:lnTo>
                    <a:lnTo>
                      <a:pt x="38" y="42"/>
                    </a:lnTo>
                    <a:lnTo>
                      <a:pt x="42" y="51"/>
                    </a:lnTo>
                    <a:lnTo>
                      <a:pt x="44" y="57"/>
                    </a:lnTo>
                    <a:lnTo>
                      <a:pt x="41" y="62"/>
                    </a:lnTo>
                    <a:lnTo>
                      <a:pt x="31" y="57"/>
                    </a:lnTo>
                    <a:lnTo>
                      <a:pt x="19" y="38"/>
                    </a:lnTo>
                    <a:lnTo>
                      <a:pt x="8" y="1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10" name="Freeform 66"/>
              <p:cNvSpPr>
                <a:spLocks/>
              </p:cNvSpPr>
              <p:nvPr/>
            </p:nvSpPr>
            <p:spPr bwMode="auto">
              <a:xfrm>
                <a:off x="2282" y="1278"/>
                <a:ext cx="58" cy="59"/>
              </a:xfrm>
              <a:custGeom>
                <a:avLst/>
                <a:gdLst>
                  <a:gd name="T0" fmla="*/ 0 w 58"/>
                  <a:gd name="T1" fmla="*/ 0 h 59"/>
                  <a:gd name="T2" fmla="*/ 8 w 58"/>
                  <a:gd name="T3" fmla="*/ 4 h 59"/>
                  <a:gd name="T4" fmla="*/ 16 w 58"/>
                  <a:gd name="T5" fmla="*/ 12 h 59"/>
                  <a:gd name="T6" fmla="*/ 27 w 58"/>
                  <a:gd name="T7" fmla="*/ 22 h 59"/>
                  <a:gd name="T8" fmla="*/ 39 w 58"/>
                  <a:gd name="T9" fmla="*/ 31 h 59"/>
                  <a:gd name="T10" fmla="*/ 47 w 58"/>
                  <a:gd name="T11" fmla="*/ 41 h 59"/>
                  <a:gd name="T12" fmla="*/ 55 w 58"/>
                  <a:gd name="T13" fmla="*/ 49 h 59"/>
                  <a:gd name="T14" fmla="*/ 58 w 58"/>
                  <a:gd name="T15" fmla="*/ 56 h 59"/>
                  <a:gd name="T16" fmla="*/ 56 w 58"/>
                  <a:gd name="T17" fmla="*/ 59 h 59"/>
                  <a:gd name="T18" fmla="*/ 50 w 58"/>
                  <a:gd name="T19" fmla="*/ 59 h 59"/>
                  <a:gd name="T20" fmla="*/ 43 w 58"/>
                  <a:gd name="T21" fmla="*/ 53 h 59"/>
                  <a:gd name="T22" fmla="*/ 34 w 58"/>
                  <a:gd name="T23" fmla="*/ 44 h 59"/>
                  <a:gd name="T24" fmla="*/ 25 w 58"/>
                  <a:gd name="T25" fmla="*/ 34 h 59"/>
                  <a:gd name="T26" fmla="*/ 18 w 58"/>
                  <a:gd name="T27" fmla="*/ 22 h 59"/>
                  <a:gd name="T28" fmla="*/ 10 w 58"/>
                  <a:gd name="T29" fmla="*/ 12 h 59"/>
                  <a:gd name="T30" fmla="*/ 5 w 58"/>
                  <a:gd name="T31" fmla="*/ 4 h 59"/>
                  <a:gd name="T32" fmla="*/ 0 w 58"/>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9"/>
                  <a:gd name="T53" fmla="*/ 58 w 58"/>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9">
                    <a:moveTo>
                      <a:pt x="0" y="0"/>
                    </a:moveTo>
                    <a:lnTo>
                      <a:pt x="8" y="4"/>
                    </a:lnTo>
                    <a:lnTo>
                      <a:pt x="16" y="12"/>
                    </a:lnTo>
                    <a:lnTo>
                      <a:pt x="27" y="22"/>
                    </a:lnTo>
                    <a:lnTo>
                      <a:pt x="39" y="31"/>
                    </a:lnTo>
                    <a:lnTo>
                      <a:pt x="47" y="41"/>
                    </a:lnTo>
                    <a:lnTo>
                      <a:pt x="55" y="49"/>
                    </a:lnTo>
                    <a:lnTo>
                      <a:pt x="58" y="56"/>
                    </a:lnTo>
                    <a:lnTo>
                      <a:pt x="56" y="59"/>
                    </a:lnTo>
                    <a:lnTo>
                      <a:pt x="50" y="59"/>
                    </a:lnTo>
                    <a:lnTo>
                      <a:pt x="43" y="53"/>
                    </a:lnTo>
                    <a:lnTo>
                      <a:pt x="34" y="44"/>
                    </a:lnTo>
                    <a:lnTo>
                      <a:pt x="25" y="34"/>
                    </a:lnTo>
                    <a:lnTo>
                      <a:pt x="18" y="22"/>
                    </a:lnTo>
                    <a:lnTo>
                      <a:pt x="10" y="12"/>
                    </a:lnTo>
                    <a:lnTo>
                      <a:pt x="5"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11" name="Freeform 67"/>
              <p:cNvSpPr>
                <a:spLocks/>
              </p:cNvSpPr>
              <p:nvPr/>
            </p:nvSpPr>
            <p:spPr bwMode="auto">
              <a:xfrm>
                <a:off x="2313" y="1264"/>
                <a:ext cx="65" cy="63"/>
              </a:xfrm>
              <a:custGeom>
                <a:avLst/>
                <a:gdLst>
                  <a:gd name="T0" fmla="*/ 0 w 65"/>
                  <a:gd name="T1" fmla="*/ 0 h 63"/>
                  <a:gd name="T2" fmla="*/ 8 w 65"/>
                  <a:gd name="T3" fmla="*/ 5 h 63"/>
                  <a:gd name="T4" fmla="*/ 18 w 65"/>
                  <a:gd name="T5" fmla="*/ 11 h 63"/>
                  <a:gd name="T6" fmla="*/ 30 w 65"/>
                  <a:gd name="T7" fmla="*/ 20 h 63"/>
                  <a:gd name="T8" fmla="*/ 41 w 65"/>
                  <a:gd name="T9" fmla="*/ 30 h 63"/>
                  <a:gd name="T10" fmla="*/ 53 w 65"/>
                  <a:gd name="T11" fmla="*/ 40 h 63"/>
                  <a:gd name="T12" fmla="*/ 61 w 65"/>
                  <a:gd name="T13" fmla="*/ 49 h 63"/>
                  <a:gd name="T14" fmla="*/ 65 w 65"/>
                  <a:gd name="T15" fmla="*/ 57 h 63"/>
                  <a:gd name="T16" fmla="*/ 64 w 65"/>
                  <a:gd name="T17" fmla="*/ 63 h 63"/>
                  <a:gd name="T18" fmla="*/ 58 w 65"/>
                  <a:gd name="T19" fmla="*/ 63 h 63"/>
                  <a:gd name="T20" fmla="*/ 50 w 65"/>
                  <a:gd name="T21" fmla="*/ 58 h 63"/>
                  <a:gd name="T22" fmla="*/ 41 w 65"/>
                  <a:gd name="T23" fmla="*/ 49 h 63"/>
                  <a:gd name="T24" fmla="*/ 33 w 65"/>
                  <a:gd name="T25" fmla="*/ 37 h 63"/>
                  <a:gd name="T26" fmla="*/ 22 w 65"/>
                  <a:gd name="T27" fmla="*/ 26 h 63"/>
                  <a:gd name="T28" fmla="*/ 13 w 65"/>
                  <a:gd name="T29" fmla="*/ 15 h 63"/>
                  <a:gd name="T30" fmla="*/ 6 w 65"/>
                  <a:gd name="T31" fmla="*/ 6 h 63"/>
                  <a:gd name="T32" fmla="*/ 0 w 65"/>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3"/>
                  <a:gd name="T53" fmla="*/ 65 w 65"/>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3">
                    <a:moveTo>
                      <a:pt x="0" y="0"/>
                    </a:moveTo>
                    <a:lnTo>
                      <a:pt x="8" y="5"/>
                    </a:lnTo>
                    <a:lnTo>
                      <a:pt x="18" y="11"/>
                    </a:lnTo>
                    <a:lnTo>
                      <a:pt x="30" y="20"/>
                    </a:lnTo>
                    <a:lnTo>
                      <a:pt x="41" y="30"/>
                    </a:lnTo>
                    <a:lnTo>
                      <a:pt x="53" y="40"/>
                    </a:lnTo>
                    <a:lnTo>
                      <a:pt x="61" y="49"/>
                    </a:lnTo>
                    <a:lnTo>
                      <a:pt x="65" y="57"/>
                    </a:lnTo>
                    <a:lnTo>
                      <a:pt x="64" y="63"/>
                    </a:lnTo>
                    <a:lnTo>
                      <a:pt x="58" y="63"/>
                    </a:lnTo>
                    <a:lnTo>
                      <a:pt x="50" y="58"/>
                    </a:lnTo>
                    <a:lnTo>
                      <a:pt x="41" y="49"/>
                    </a:lnTo>
                    <a:lnTo>
                      <a:pt x="33" y="37"/>
                    </a:lnTo>
                    <a:lnTo>
                      <a:pt x="22" y="26"/>
                    </a:lnTo>
                    <a:lnTo>
                      <a:pt x="13" y="15"/>
                    </a:lnTo>
                    <a:lnTo>
                      <a:pt x="6"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12" name="Freeform 68"/>
              <p:cNvSpPr>
                <a:spLocks/>
              </p:cNvSpPr>
              <p:nvPr/>
            </p:nvSpPr>
            <p:spPr bwMode="auto">
              <a:xfrm>
                <a:off x="2335" y="1250"/>
                <a:ext cx="74" cy="56"/>
              </a:xfrm>
              <a:custGeom>
                <a:avLst/>
                <a:gdLst>
                  <a:gd name="T0" fmla="*/ 0 w 74"/>
                  <a:gd name="T1" fmla="*/ 0 h 56"/>
                  <a:gd name="T2" fmla="*/ 9 w 74"/>
                  <a:gd name="T3" fmla="*/ 3 h 56"/>
                  <a:gd name="T4" fmla="*/ 21 w 74"/>
                  <a:gd name="T5" fmla="*/ 7 h 56"/>
                  <a:gd name="T6" fmla="*/ 33 w 74"/>
                  <a:gd name="T7" fmla="*/ 13 h 56"/>
                  <a:gd name="T8" fmla="*/ 45 w 74"/>
                  <a:gd name="T9" fmla="*/ 19 h 56"/>
                  <a:gd name="T10" fmla="*/ 56 w 74"/>
                  <a:gd name="T11" fmla="*/ 28 h 56"/>
                  <a:gd name="T12" fmla="*/ 65 w 74"/>
                  <a:gd name="T13" fmla="*/ 35 h 56"/>
                  <a:gd name="T14" fmla="*/ 71 w 74"/>
                  <a:gd name="T15" fmla="*/ 46 h 56"/>
                  <a:gd name="T16" fmla="*/ 74 w 74"/>
                  <a:gd name="T17" fmla="*/ 54 h 56"/>
                  <a:gd name="T18" fmla="*/ 71 w 74"/>
                  <a:gd name="T19" fmla="*/ 56 h 56"/>
                  <a:gd name="T20" fmla="*/ 65 w 74"/>
                  <a:gd name="T21" fmla="*/ 53 h 56"/>
                  <a:gd name="T22" fmla="*/ 53 w 74"/>
                  <a:gd name="T23" fmla="*/ 46 h 56"/>
                  <a:gd name="T24" fmla="*/ 42 w 74"/>
                  <a:gd name="T25" fmla="*/ 35 h 56"/>
                  <a:gd name="T26" fmla="*/ 28 w 74"/>
                  <a:gd name="T27" fmla="*/ 25 h 56"/>
                  <a:gd name="T28" fmla="*/ 17 w 74"/>
                  <a:gd name="T29" fmla="*/ 14 h 56"/>
                  <a:gd name="T30" fmla="*/ 6 w 74"/>
                  <a:gd name="T31" fmla="*/ 6 h 56"/>
                  <a:gd name="T32" fmla="*/ 0 w 74"/>
                  <a:gd name="T33" fmla="*/ 0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56"/>
                  <a:gd name="T53" fmla="*/ 74 w 74"/>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56">
                    <a:moveTo>
                      <a:pt x="0" y="0"/>
                    </a:moveTo>
                    <a:lnTo>
                      <a:pt x="9" y="3"/>
                    </a:lnTo>
                    <a:lnTo>
                      <a:pt x="21" y="7"/>
                    </a:lnTo>
                    <a:lnTo>
                      <a:pt x="33" y="13"/>
                    </a:lnTo>
                    <a:lnTo>
                      <a:pt x="45" y="19"/>
                    </a:lnTo>
                    <a:lnTo>
                      <a:pt x="56" y="28"/>
                    </a:lnTo>
                    <a:lnTo>
                      <a:pt x="65" y="35"/>
                    </a:lnTo>
                    <a:lnTo>
                      <a:pt x="71" y="46"/>
                    </a:lnTo>
                    <a:lnTo>
                      <a:pt x="74" y="54"/>
                    </a:lnTo>
                    <a:lnTo>
                      <a:pt x="71" y="56"/>
                    </a:lnTo>
                    <a:lnTo>
                      <a:pt x="65" y="53"/>
                    </a:lnTo>
                    <a:lnTo>
                      <a:pt x="53" y="46"/>
                    </a:lnTo>
                    <a:lnTo>
                      <a:pt x="42" y="35"/>
                    </a:lnTo>
                    <a:lnTo>
                      <a:pt x="28" y="25"/>
                    </a:lnTo>
                    <a:lnTo>
                      <a:pt x="17" y="14"/>
                    </a:lnTo>
                    <a:lnTo>
                      <a:pt x="6"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13" name="Freeform 69"/>
              <p:cNvSpPr>
                <a:spLocks/>
              </p:cNvSpPr>
              <p:nvPr/>
            </p:nvSpPr>
            <p:spPr bwMode="auto">
              <a:xfrm>
                <a:off x="2353" y="1239"/>
                <a:ext cx="78" cy="27"/>
              </a:xfrm>
              <a:custGeom>
                <a:avLst/>
                <a:gdLst>
                  <a:gd name="T0" fmla="*/ 78 w 78"/>
                  <a:gd name="T1" fmla="*/ 25 h 27"/>
                  <a:gd name="T2" fmla="*/ 75 w 78"/>
                  <a:gd name="T3" fmla="*/ 27 h 27"/>
                  <a:gd name="T4" fmla="*/ 66 w 78"/>
                  <a:gd name="T5" fmla="*/ 25 h 27"/>
                  <a:gd name="T6" fmla="*/ 56 w 78"/>
                  <a:gd name="T7" fmla="*/ 23 h 27"/>
                  <a:gd name="T8" fmla="*/ 44 w 78"/>
                  <a:gd name="T9" fmla="*/ 18 h 27"/>
                  <a:gd name="T10" fmla="*/ 31 w 78"/>
                  <a:gd name="T11" fmla="*/ 14 h 27"/>
                  <a:gd name="T12" fmla="*/ 19 w 78"/>
                  <a:gd name="T13" fmla="*/ 9 h 27"/>
                  <a:gd name="T14" fmla="*/ 7 w 78"/>
                  <a:gd name="T15" fmla="*/ 5 h 27"/>
                  <a:gd name="T16" fmla="*/ 0 w 78"/>
                  <a:gd name="T17" fmla="*/ 3 h 27"/>
                  <a:gd name="T18" fmla="*/ 10 w 78"/>
                  <a:gd name="T19" fmla="*/ 0 h 27"/>
                  <a:gd name="T20" fmla="*/ 22 w 78"/>
                  <a:gd name="T21" fmla="*/ 0 h 27"/>
                  <a:gd name="T22" fmla="*/ 37 w 78"/>
                  <a:gd name="T23" fmla="*/ 2 h 27"/>
                  <a:gd name="T24" fmla="*/ 50 w 78"/>
                  <a:gd name="T25" fmla="*/ 5 h 27"/>
                  <a:gd name="T26" fmla="*/ 63 w 78"/>
                  <a:gd name="T27" fmla="*/ 8 h 27"/>
                  <a:gd name="T28" fmla="*/ 72 w 78"/>
                  <a:gd name="T29" fmla="*/ 14 h 27"/>
                  <a:gd name="T30" fmla="*/ 78 w 78"/>
                  <a:gd name="T31" fmla="*/ 20 h 27"/>
                  <a:gd name="T32" fmla="*/ 78 w 78"/>
                  <a:gd name="T33" fmla="*/ 25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7"/>
                  <a:gd name="T53" fmla="*/ 78 w 78"/>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7">
                    <a:moveTo>
                      <a:pt x="78" y="25"/>
                    </a:moveTo>
                    <a:lnTo>
                      <a:pt x="75" y="27"/>
                    </a:lnTo>
                    <a:lnTo>
                      <a:pt x="66" y="25"/>
                    </a:lnTo>
                    <a:lnTo>
                      <a:pt x="56" y="23"/>
                    </a:lnTo>
                    <a:lnTo>
                      <a:pt x="44" y="18"/>
                    </a:lnTo>
                    <a:lnTo>
                      <a:pt x="31" y="14"/>
                    </a:lnTo>
                    <a:lnTo>
                      <a:pt x="19" y="9"/>
                    </a:lnTo>
                    <a:lnTo>
                      <a:pt x="7" y="5"/>
                    </a:lnTo>
                    <a:lnTo>
                      <a:pt x="0" y="3"/>
                    </a:lnTo>
                    <a:lnTo>
                      <a:pt x="10" y="0"/>
                    </a:lnTo>
                    <a:lnTo>
                      <a:pt x="22" y="0"/>
                    </a:lnTo>
                    <a:lnTo>
                      <a:pt x="37" y="2"/>
                    </a:lnTo>
                    <a:lnTo>
                      <a:pt x="50" y="5"/>
                    </a:lnTo>
                    <a:lnTo>
                      <a:pt x="63" y="8"/>
                    </a:lnTo>
                    <a:lnTo>
                      <a:pt x="72" y="14"/>
                    </a:lnTo>
                    <a:lnTo>
                      <a:pt x="78" y="20"/>
                    </a:lnTo>
                    <a:lnTo>
                      <a:pt x="78" y="2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14" name="Freeform 70"/>
              <p:cNvSpPr>
                <a:spLocks/>
              </p:cNvSpPr>
              <p:nvPr/>
            </p:nvSpPr>
            <p:spPr bwMode="auto">
              <a:xfrm>
                <a:off x="2377" y="1216"/>
                <a:ext cx="78" cy="25"/>
              </a:xfrm>
              <a:custGeom>
                <a:avLst/>
                <a:gdLst>
                  <a:gd name="T0" fmla="*/ 78 w 78"/>
                  <a:gd name="T1" fmla="*/ 25 h 25"/>
                  <a:gd name="T2" fmla="*/ 73 w 78"/>
                  <a:gd name="T3" fmla="*/ 25 h 25"/>
                  <a:gd name="T4" fmla="*/ 66 w 78"/>
                  <a:gd name="T5" fmla="*/ 23 h 25"/>
                  <a:gd name="T6" fmla="*/ 54 w 78"/>
                  <a:gd name="T7" fmla="*/ 20 h 25"/>
                  <a:gd name="T8" fmla="*/ 42 w 78"/>
                  <a:gd name="T9" fmla="*/ 17 h 25"/>
                  <a:gd name="T10" fmla="*/ 29 w 78"/>
                  <a:gd name="T11" fmla="*/ 13 h 25"/>
                  <a:gd name="T12" fmla="*/ 17 w 78"/>
                  <a:gd name="T13" fmla="*/ 9 h 25"/>
                  <a:gd name="T14" fmla="*/ 7 w 78"/>
                  <a:gd name="T15" fmla="*/ 6 h 25"/>
                  <a:gd name="T16" fmla="*/ 0 w 78"/>
                  <a:gd name="T17" fmla="*/ 3 h 25"/>
                  <a:gd name="T18" fmla="*/ 10 w 78"/>
                  <a:gd name="T19" fmla="*/ 0 h 25"/>
                  <a:gd name="T20" fmla="*/ 23 w 78"/>
                  <a:gd name="T21" fmla="*/ 0 h 25"/>
                  <a:gd name="T22" fmla="*/ 37 w 78"/>
                  <a:gd name="T23" fmla="*/ 1 h 25"/>
                  <a:gd name="T24" fmla="*/ 50 w 78"/>
                  <a:gd name="T25" fmla="*/ 4 h 25"/>
                  <a:gd name="T26" fmla="*/ 63 w 78"/>
                  <a:gd name="T27" fmla="*/ 7 h 25"/>
                  <a:gd name="T28" fmla="*/ 72 w 78"/>
                  <a:gd name="T29" fmla="*/ 13 h 25"/>
                  <a:gd name="T30" fmla="*/ 78 w 78"/>
                  <a:gd name="T31" fmla="*/ 19 h 25"/>
                  <a:gd name="T32" fmla="*/ 78 w 78"/>
                  <a:gd name="T33" fmla="*/ 25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5"/>
                  <a:gd name="T53" fmla="*/ 78 w 78"/>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5">
                    <a:moveTo>
                      <a:pt x="78" y="25"/>
                    </a:moveTo>
                    <a:lnTo>
                      <a:pt x="73" y="25"/>
                    </a:lnTo>
                    <a:lnTo>
                      <a:pt x="66" y="23"/>
                    </a:lnTo>
                    <a:lnTo>
                      <a:pt x="54" y="20"/>
                    </a:lnTo>
                    <a:lnTo>
                      <a:pt x="42" y="17"/>
                    </a:lnTo>
                    <a:lnTo>
                      <a:pt x="29" y="13"/>
                    </a:lnTo>
                    <a:lnTo>
                      <a:pt x="17" y="9"/>
                    </a:lnTo>
                    <a:lnTo>
                      <a:pt x="7" y="6"/>
                    </a:lnTo>
                    <a:lnTo>
                      <a:pt x="0" y="3"/>
                    </a:lnTo>
                    <a:lnTo>
                      <a:pt x="10" y="0"/>
                    </a:lnTo>
                    <a:lnTo>
                      <a:pt x="23" y="0"/>
                    </a:lnTo>
                    <a:lnTo>
                      <a:pt x="37" y="1"/>
                    </a:lnTo>
                    <a:lnTo>
                      <a:pt x="50" y="4"/>
                    </a:lnTo>
                    <a:lnTo>
                      <a:pt x="63" y="7"/>
                    </a:lnTo>
                    <a:lnTo>
                      <a:pt x="72" y="13"/>
                    </a:lnTo>
                    <a:lnTo>
                      <a:pt x="78" y="19"/>
                    </a:lnTo>
                    <a:lnTo>
                      <a:pt x="78" y="2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15" name="Freeform 71"/>
              <p:cNvSpPr>
                <a:spLocks/>
              </p:cNvSpPr>
              <p:nvPr/>
            </p:nvSpPr>
            <p:spPr bwMode="auto">
              <a:xfrm>
                <a:off x="2310" y="1264"/>
                <a:ext cx="377" cy="104"/>
              </a:xfrm>
              <a:custGeom>
                <a:avLst/>
                <a:gdLst>
                  <a:gd name="T0" fmla="*/ 5 w 377"/>
                  <a:gd name="T1" fmla="*/ 91 h 104"/>
                  <a:gd name="T2" fmla="*/ 3 w 377"/>
                  <a:gd name="T3" fmla="*/ 94 h 104"/>
                  <a:gd name="T4" fmla="*/ 2 w 377"/>
                  <a:gd name="T5" fmla="*/ 97 h 104"/>
                  <a:gd name="T6" fmla="*/ 2 w 377"/>
                  <a:gd name="T7" fmla="*/ 101 h 104"/>
                  <a:gd name="T8" fmla="*/ 0 w 377"/>
                  <a:gd name="T9" fmla="*/ 104 h 104"/>
                  <a:gd name="T10" fmla="*/ 27 w 377"/>
                  <a:gd name="T11" fmla="*/ 86 h 104"/>
                  <a:gd name="T12" fmla="*/ 55 w 377"/>
                  <a:gd name="T13" fmla="*/ 71 h 104"/>
                  <a:gd name="T14" fmla="*/ 81 w 377"/>
                  <a:gd name="T15" fmla="*/ 60 h 104"/>
                  <a:gd name="T16" fmla="*/ 108 w 377"/>
                  <a:gd name="T17" fmla="*/ 48 h 104"/>
                  <a:gd name="T18" fmla="*/ 135 w 377"/>
                  <a:gd name="T19" fmla="*/ 39 h 104"/>
                  <a:gd name="T20" fmla="*/ 160 w 377"/>
                  <a:gd name="T21" fmla="*/ 32 h 104"/>
                  <a:gd name="T22" fmla="*/ 185 w 377"/>
                  <a:gd name="T23" fmla="*/ 26 h 104"/>
                  <a:gd name="T24" fmla="*/ 208 w 377"/>
                  <a:gd name="T25" fmla="*/ 20 h 104"/>
                  <a:gd name="T26" fmla="*/ 233 w 377"/>
                  <a:gd name="T27" fmla="*/ 17 h 104"/>
                  <a:gd name="T28" fmla="*/ 256 w 377"/>
                  <a:gd name="T29" fmla="*/ 14 h 104"/>
                  <a:gd name="T30" fmla="*/ 278 w 377"/>
                  <a:gd name="T31" fmla="*/ 11 h 104"/>
                  <a:gd name="T32" fmla="*/ 300 w 377"/>
                  <a:gd name="T33" fmla="*/ 9 h 104"/>
                  <a:gd name="T34" fmla="*/ 321 w 377"/>
                  <a:gd name="T35" fmla="*/ 9 h 104"/>
                  <a:gd name="T36" fmla="*/ 340 w 377"/>
                  <a:gd name="T37" fmla="*/ 8 h 104"/>
                  <a:gd name="T38" fmla="*/ 359 w 377"/>
                  <a:gd name="T39" fmla="*/ 8 h 104"/>
                  <a:gd name="T40" fmla="*/ 377 w 377"/>
                  <a:gd name="T41" fmla="*/ 6 h 104"/>
                  <a:gd name="T42" fmla="*/ 365 w 377"/>
                  <a:gd name="T43" fmla="*/ 3 h 104"/>
                  <a:gd name="T44" fmla="*/ 349 w 377"/>
                  <a:gd name="T45" fmla="*/ 2 h 104"/>
                  <a:gd name="T46" fmla="*/ 331 w 377"/>
                  <a:gd name="T47" fmla="*/ 0 h 104"/>
                  <a:gd name="T48" fmla="*/ 309 w 377"/>
                  <a:gd name="T49" fmla="*/ 0 h 104"/>
                  <a:gd name="T50" fmla="*/ 284 w 377"/>
                  <a:gd name="T51" fmla="*/ 0 h 104"/>
                  <a:gd name="T52" fmla="*/ 259 w 377"/>
                  <a:gd name="T53" fmla="*/ 3 h 104"/>
                  <a:gd name="T54" fmla="*/ 230 w 377"/>
                  <a:gd name="T55" fmla="*/ 6 h 104"/>
                  <a:gd name="T56" fmla="*/ 202 w 377"/>
                  <a:gd name="T57" fmla="*/ 11 h 104"/>
                  <a:gd name="T58" fmla="*/ 173 w 377"/>
                  <a:gd name="T59" fmla="*/ 15 h 104"/>
                  <a:gd name="T60" fmla="*/ 145 w 377"/>
                  <a:gd name="T61" fmla="*/ 23 h 104"/>
                  <a:gd name="T62" fmla="*/ 117 w 377"/>
                  <a:gd name="T63" fmla="*/ 30 h 104"/>
                  <a:gd name="T64" fmla="*/ 90 w 377"/>
                  <a:gd name="T65" fmla="*/ 39 h 104"/>
                  <a:gd name="T66" fmla="*/ 65 w 377"/>
                  <a:gd name="T67" fmla="*/ 51 h 104"/>
                  <a:gd name="T68" fmla="*/ 42 w 377"/>
                  <a:gd name="T69" fmla="*/ 63 h 104"/>
                  <a:gd name="T70" fmla="*/ 22 w 377"/>
                  <a:gd name="T71" fmla="*/ 76 h 104"/>
                  <a:gd name="T72" fmla="*/ 5 w 377"/>
                  <a:gd name="T73" fmla="*/ 91 h 10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7"/>
                  <a:gd name="T112" fmla="*/ 0 h 104"/>
                  <a:gd name="T113" fmla="*/ 377 w 377"/>
                  <a:gd name="T114" fmla="*/ 104 h 10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7" h="104">
                    <a:moveTo>
                      <a:pt x="5" y="91"/>
                    </a:moveTo>
                    <a:lnTo>
                      <a:pt x="3" y="94"/>
                    </a:lnTo>
                    <a:lnTo>
                      <a:pt x="2" y="97"/>
                    </a:lnTo>
                    <a:lnTo>
                      <a:pt x="2" y="101"/>
                    </a:lnTo>
                    <a:lnTo>
                      <a:pt x="0" y="104"/>
                    </a:lnTo>
                    <a:lnTo>
                      <a:pt x="27" y="86"/>
                    </a:lnTo>
                    <a:lnTo>
                      <a:pt x="55" y="71"/>
                    </a:lnTo>
                    <a:lnTo>
                      <a:pt x="81" y="60"/>
                    </a:lnTo>
                    <a:lnTo>
                      <a:pt x="108" y="48"/>
                    </a:lnTo>
                    <a:lnTo>
                      <a:pt x="135" y="39"/>
                    </a:lnTo>
                    <a:lnTo>
                      <a:pt x="160" y="32"/>
                    </a:lnTo>
                    <a:lnTo>
                      <a:pt x="185" y="26"/>
                    </a:lnTo>
                    <a:lnTo>
                      <a:pt x="208" y="20"/>
                    </a:lnTo>
                    <a:lnTo>
                      <a:pt x="233" y="17"/>
                    </a:lnTo>
                    <a:lnTo>
                      <a:pt x="256" y="14"/>
                    </a:lnTo>
                    <a:lnTo>
                      <a:pt x="278" y="11"/>
                    </a:lnTo>
                    <a:lnTo>
                      <a:pt x="300" y="9"/>
                    </a:lnTo>
                    <a:lnTo>
                      <a:pt x="321" y="9"/>
                    </a:lnTo>
                    <a:lnTo>
                      <a:pt x="340" y="8"/>
                    </a:lnTo>
                    <a:lnTo>
                      <a:pt x="359" y="8"/>
                    </a:lnTo>
                    <a:lnTo>
                      <a:pt x="377" y="6"/>
                    </a:lnTo>
                    <a:lnTo>
                      <a:pt x="365" y="3"/>
                    </a:lnTo>
                    <a:lnTo>
                      <a:pt x="349" y="2"/>
                    </a:lnTo>
                    <a:lnTo>
                      <a:pt x="331" y="0"/>
                    </a:lnTo>
                    <a:lnTo>
                      <a:pt x="309" y="0"/>
                    </a:lnTo>
                    <a:lnTo>
                      <a:pt x="284" y="0"/>
                    </a:lnTo>
                    <a:lnTo>
                      <a:pt x="259" y="3"/>
                    </a:lnTo>
                    <a:lnTo>
                      <a:pt x="230" y="6"/>
                    </a:lnTo>
                    <a:lnTo>
                      <a:pt x="202" y="11"/>
                    </a:lnTo>
                    <a:lnTo>
                      <a:pt x="173" y="15"/>
                    </a:lnTo>
                    <a:lnTo>
                      <a:pt x="145" y="23"/>
                    </a:lnTo>
                    <a:lnTo>
                      <a:pt x="117" y="30"/>
                    </a:lnTo>
                    <a:lnTo>
                      <a:pt x="90" y="39"/>
                    </a:lnTo>
                    <a:lnTo>
                      <a:pt x="65" y="51"/>
                    </a:lnTo>
                    <a:lnTo>
                      <a:pt x="42" y="63"/>
                    </a:lnTo>
                    <a:lnTo>
                      <a:pt x="22" y="76"/>
                    </a:lnTo>
                    <a:lnTo>
                      <a:pt x="5" y="9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16" name="Freeform 72"/>
              <p:cNvSpPr>
                <a:spLocks/>
              </p:cNvSpPr>
              <p:nvPr/>
            </p:nvSpPr>
            <p:spPr bwMode="auto">
              <a:xfrm>
                <a:off x="2608" y="1270"/>
                <a:ext cx="58" cy="54"/>
              </a:xfrm>
              <a:custGeom>
                <a:avLst/>
                <a:gdLst>
                  <a:gd name="T0" fmla="*/ 57 w 58"/>
                  <a:gd name="T1" fmla="*/ 54 h 54"/>
                  <a:gd name="T2" fmla="*/ 58 w 58"/>
                  <a:gd name="T3" fmla="*/ 51 h 54"/>
                  <a:gd name="T4" fmla="*/ 57 w 58"/>
                  <a:gd name="T5" fmla="*/ 45 h 54"/>
                  <a:gd name="T6" fmla="*/ 52 w 58"/>
                  <a:gd name="T7" fmla="*/ 36 h 54"/>
                  <a:gd name="T8" fmla="*/ 45 w 58"/>
                  <a:gd name="T9" fmla="*/ 27 h 54"/>
                  <a:gd name="T10" fmla="*/ 36 w 58"/>
                  <a:gd name="T11" fmla="*/ 18 h 54"/>
                  <a:gd name="T12" fmla="*/ 26 w 58"/>
                  <a:gd name="T13" fmla="*/ 9 h 54"/>
                  <a:gd name="T14" fmla="*/ 14 w 58"/>
                  <a:gd name="T15" fmla="*/ 3 h 54"/>
                  <a:gd name="T16" fmla="*/ 0 w 58"/>
                  <a:gd name="T17" fmla="*/ 0 h 54"/>
                  <a:gd name="T18" fmla="*/ 8 w 58"/>
                  <a:gd name="T19" fmla="*/ 6 h 54"/>
                  <a:gd name="T20" fmla="*/ 15 w 58"/>
                  <a:gd name="T21" fmla="*/ 14 h 54"/>
                  <a:gd name="T22" fmla="*/ 24 w 58"/>
                  <a:gd name="T23" fmla="*/ 23 h 54"/>
                  <a:gd name="T24" fmla="*/ 31 w 58"/>
                  <a:gd name="T25" fmla="*/ 33 h 54"/>
                  <a:gd name="T26" fmla="*/ 40 w 58"/>
                  <a:gd name="T27" fmla="*/ 42 h 54"/>
                  <a:gd name="T28" fmla="*/ 48 w 58"/>
                  <a:gd name="T29" fmla="*/ 49 h 54"/>
                  <a:gd name="T30" fmla="*/ 52 w 58"/>
                  <a:gd name="T31" fmla="*/ 54 h 54"/>
                  <a:gd name="T32" fmla="*/ 57 w 58"/>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4"/>
                  <a:gd name="T53" fmla="*/ 58 w 5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4">
                    <a:moveTo>
                      <a:pt x="57" y="54"/>
                    </a:moveTo>
                    <a:lnTo>
                      <a:pt x="58" y="51"/>
                    </a:lnTo>
                    <a:lnTo>
                      <a:pt x="57" y="45"/>
                    </a:lnTo>
                    <a:lnTo>
                      <a:pt x="52" y="36"/>
                    </a:lnTo>
                    <a:lnTo>
                      <a:pt x="45" y="27"/>
                    </a:lnTo>
                    <a:lnTo>
                      <a:pt x="36" y="18"/>
                    </a:lnTo>
                    <a:lnTo>
                      <a:pt x="26" y="9"/>
                    </a:lnTo>
                    <a:lnTo>
                      <a:pt x="14" y="3"/>
                    </a:lnTo>
                    <a:lnTo>
                      <a:pt x="0" y="0"/>
                    </a:lnTo>
                    <a:lnTo>
                      <a:pt x="8" y="6"/>
                    </a:lnTo>
                    <a:lnTo>
                      <a:pt x="15" y="14"/>
                    </a:lnTo>
                    <a:lnTo>
                      <a:pt x="24" y="23"/>
                    </a:lnTo>
                    <a:lnTo>
                      <a:pt x="31" y="33"/>
                    </a:lnTo>
                    <a:lnTo>
                      <a:pt x="40" y="42"/>
                    </a:lnTo>
                    <a:lnTo>
                      <a:pt x="48" y="49"/>
                    </a:lnTo>
                    <a:lnTo>
                      <a:pt x="52" y="54"/>
                    </a:lnTo>
                    <a:lnTo>
                      <a:pt x="57"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17" name="Freeform 73"/>
              <p:cNvSpPr>
                <a:spLocks/>
              </p:cNvSpPr>
              <p:nvPr/>
            </p:nvSpPr>
            <p:spPr bwMode="auto">
              <a:xfrm>
                <a:off x="2539" y="1272"/>
                <a:ext cx="75" cy="60"/>
              </a:xfrm>
              <a:custGeom>
                <a:avLst/>
                <a:gdLst>
                  <a:gd name="T0" fmla="*/ 74 w 75"/>
                  <a:gd name="T1" fmla="*/ 60 h 60"/>
                  <a:gd name="T2" fmla="*/ 75 w 75"/>
                  <a:gd name="T3" fmla="*/ 56 h 60"/>
                  <a:gd name="T4" fmla="*/ 72 w 75"/>
                  <a:gd name="T5" fmla="*/ 50 h 60"/>
                  <a:gd name="T6" fmla="*/ 65 w 75"/>
                  <a:gd name="T7" fmla="*/ 40 h 60"/>
                  <a:gd name="T8" fmla="*/ 55 w 75"/>
                  <a:gd name="T9" fmla="*/ 29 h 60"/>
                  <a:gd name="T10" fmla="*/ 43 w 75"/>
                  <a:gd name="T11" fmla="*/ 19 h 60"/>
                  <a:gd name="T12" fmla="*/ 28 w 75"/>
                  <a:gd name="T13" fmla="*/ 10 h 60"/>
                  <a:gd name="T14" fmla="*/ 15 w 75"/>
                  <a:gd name="T15" fmla="*/ 3 h 60"/>
                  <a:gd name="T16" fmla="*/ 0 w 75"/>
                  <a:gd name="T17" fmla="*/ 0 h 60"/>
                  <a:gd name="T18" fmla="*/ 6 w 75"/>
                  <a:gd name="T19" fmla="*/ 4 h 60"/>
                  <a:gd name="T20" fmla="*/ 15 w 75"/>
                  <a:gd name="T21" fmla="*/ 13 h 60"/>
                  <a:gd name="T22" fmla="*/ 25 w 75"/>
                  <a:gd name="T23" fmla="*/ 24 h 60"/>
                  <a:gd name="T24" fmla="*/ 37 w 75"/>
                  <a:gd name="T25" fmla="*/ 34 h 60"/>
                  <a:gd name="T26" fmla="*/ 47 w 75"/>
                  <a:gd name="T27" fmla="*/ 46 h 60"/>
                  <a:gd name="T28" fmla="*/ 59 w 75"/>
                  <a:gd name="T29" fmla="*/ 55 h 60"/>
                  <a:gd name="T30" fmla="*/ 68 w 75"/>
                  <a:gd name="T31" fmla="*/ 60 h 60"/>
                  <a:gd name="T32" fmla="*/ 74 w 75"/>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60"/>
                  <a:gd name="T53" fmla="*/ 75 w 75"/>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60">
                    <a:moveTo>
                      <a:pt x="74" y="60"/>
                    </a:moveTo>
                    <a:lnTo>
                      <a:pt x="75" y="56"/>
                    </a:lnTo>
                    <a:lnTo>
                      <a:pt x="72" y="50"/>
                    </a:lnTo>
                    <a:lnTo>
                      <a:pt x="65" y="40"/>
                    </a:lnTo>
                    <a:lnTo>
                      <a:pt x="55" y="29"/>
                    </a:lnTo>
                    <a:lnTo>
                      <a:pt x="43" y="19"/>
                    </a:lnTo>
                    <a:lnTo>
                      <a:pt x="28" y="10"/>
                    </a:lnTo>
                    <a:lnTo>
                      <a:pt x="15" y="3"/>
                    </a:lnTo>
                    <a:lnTo>
                      <a:pt x="0" y="0"/>
                    </a:lnTo>
                    <a:lnTo>
                      <a:pt x="6" y="4"/>
                    </a:lnTo>
                    <a:lnTo>
                      <a:pt x="15" y="13"/>
                    </a:lnTo>
                    <a:lnTo>
                      <a:pt x="25" y="24"/>
                    </a:lnTo>
                    <a:lnTo>
                      <a:pt x="37" y="34"/>
                    </a:lnTo>
                    <a:lnTo>
                      <a:pt x="47" y="46"/>
                    </a:lnTo>
                    <a:lnTo>
                      <a:pt x="59" y="55"/>
                    </a:lnTo>
                    <a:lnTo>
                      <a:pt x="68" y="60"/>
                    </a:lnTo>
                    <a:lnTo>
                      <a:pt x="74" y="6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18" name="Freeform 74"/>
              <p:cNvSpPr>
                <a:spLocks/>
              </p:cNvSpPr>
              <p:nvPr/>
            </p:nvSpPr>
            <p:spPr bwMode="auto">
              <a:xfrm>
                <a:off x="2505" y="1279"/>
                <a:ext cx="67" cy="70"/>
              </a:xfrm>
              <a:custGeom>
                <a:avLst/>
                <a:gdLst>
                  <a:gd name="T0" fmla="*/ 65 w 67"/>
                  <a:gd name="T1" fmla="*/ 70 h 70"/>
                  <a:gd name="T2" fmla="*/ 67 w 67"/>
                  <a:gd name="T3" fmla="*/ 65 h 70"/>
                  <a:gd name="T4" fmla="*/ 65 w 67"/>
                  <a:gd name="T5" fmla="*/ 56 h 70"/>
                  <a:gd name="T6" fmla="*/ 58 w 67"/>
                  <a:gd name="T7" fmla="*/ 45 h 70"/>
                  <a:gd name="T8" fmla="*/ 49 w 67"/>
                  <a:gd name="T9" fmla="*/ 33 h 70"/>
                  <a:gd name="T10" fmla="*/ 38 w 67"/>
                  <a:gd name="T11" fmla="*/ 21 h 70"/>
                  <a:gd name="T12" fmla="*/ 25 w 67"/>
                  <a:gd name="T13" fmla="*/ 11 h 70"/>
                  <a:gd name="T14" fmla="*/ 13 w 67"/>
                  <a:gd name="T15" fmla="*/ 3 h 70"/>
                  <a:gd name="T16" fmla="*/ 0 w 67"/>
                  <a:gd name="T17" fmla="*/ 0 h 70"/>
                  <a:gd name="T18" fmla="*/ 4 w 67"/>
                  <a:gd name="T19" fmla="*/ 6 h 70"/>
                  <a:gd name="T20" fmla="*/ 12 w 67"/>
                  <a:gd name="T21" fmla="*/ 15 h 70"/>
                  <a:gd name="T22" fmla="*/ 21 w 67"/>
                  <a:gd name="T23" fmla="*/ 27 h 70"/>
                  <a:gd name="T24" fmla="*/ 31 w 67"/>
                  <a:gd name="T25" fmla="*/ 39 h 70"/>
                  <a:gd name="T26" fmla="*/ 41 w 67"/>
                  <a:gd name="T27" fmla="*/ 52 h 70"/>
                  <a:gd name="T28" fmla="*/ 52 w 67"/>
                  <a:gd name="T29" fmla="*/ 62 h 70"/>
                  <a:gd name="T30" fmla="*/ 61 w 67"/>
                  <a:gd name="T31" fmla="*/ 68 h 70"/>
                  <a:gd name="T32" fmla="*/ 65 w 67"/>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70"/>
                  <a:gd name="T53" fmla="*/ 67 w 6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70">
                    <a:moveTo>
                      <a:pt x="65" y="70"/>
                    </a:moveTo>
                    <a:lnTo>
                      <a:pt x="67" y="65"/>
                    </a:lnTo>
                    <a:lnTo>
                      <a:pt x="65" y="56"/>
                    </a:lnTo>
                    <a:lnTo>
                      <a:pt x="58" y="45"/>
                    </a:lnTo>
                    <a:lnTo>
                      <a:pt x="49" y="33"/>
                    </a:lnTo>
                    <a:lnTo>
                      <a:pt x="38" y="21"/>
                    </a:lnTo>
                    <a:lnTo>
                      <a:pt x="25" y="11"/>
                    </a:lnTo>
                    <a:lnTo>
                      <a:pt x="13" y="3"/>
                    </a:lnTo>
                    <a:lnTo>
                      <a:pt x="0" y="0"/>
                    </a:lnTo>
                    <a:lnTo>
                      <a:pt x="4" y="6"/>
                    </a:lnTo>
                    <a:lnTo>
                      <a:pt x="12" y="15"/>
                    </a:lnTo>
                    <a:lnTo>
                      <a:pt x="21" y="27"/>
                    </a:lnTo>
                    <a:lnTo>
                      <a:pt x="31" y="39"/>
                    </a:lnTo>
                    <a:lnTo>
                      <a:pt x="41" y="52"/>
                    </a:lnTo>
                    <a:lnTo>
                      <a:pt x="52" y="62"/>
                    </a:lnTo>
                    <a:lnTo>
                      <a:pt x="61" y="68"/>
                    </a:lnTo>
                    <a:lnTo>
                      <a:pt x="65"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19" name="Freeform 75"/>
              <p:cNvSpPr>
                <a:spLocks/>
              </p:cNvSpPr>
              <p:nvPr/>
            </p:nvSpPr>
            <p:spPr bwMode="auto">
              <a:xfrm>
                <a:off x="2442" y="1291"/>
                <a:ext cx="57" cy="65"/>
              </a:xfrm>
              <a:custGeom>
                <a:avLst/>
                <a:gdLst>
                  <a:gd name="T0" fmla="*/ 56 w 57"/>
                  <a:gd name="T1" fmla="*/ 65 h 65"/>
                  <a:gd name="T2" fmla="*/ 57 w 57"/>
                  <a:gd name="T3" fmla="*/ 61 h 65"/>
                  <a:gd name="T4" fmla="*/ 54 w 57"/>
                  <a:gd name="T5" fmla="*/ 53 h 65"/>
                  <a:gd name="T6" fmla="*/ 48 w 57"/>
                  <a:gd name="T7" fmla="*/ 43 h 65"/>
                  <a:gd name="T8" fmla="*/ 39 w 57"/>
                  <a:gd name="T9" fmla="*/ 31 h 65"/>
                  <a:gd name="T10" fmla="*/ 31 w 57"/>
                  <a:gd name="T11" fmla="*/ 19 h 65"/>
                  <a:gd name="T12" fmla="*/ 20 w 57"/>
                  <a:gd name="T13" fmla="*/ 9 h 65"/>
                  <a:gd name="T14" fmla="*/ 8 w 57"/>
                  <a:gd name="T15" fmla="*/ 3 h 65"/>
                  <a:gd name="T16" fmla="*/ 0 w 57"/>
                  <a:gd name="T17" fmla="*/ 0 h 65"/>
                  <a:gd name="T18" fmla="*/ 4 w 57"/>
                  <a:gd name="T19" fmla="*/ 6 h 65"/>
                  <a:gd name="T20" fmla="*/ 10 w 57"/>
                  <a:gd name="T21" fmla="*/ 15 h 65"/>
                  <a:gd name="T22" fmla="*/ 17 w 57"/>
                  <a:gd name="T23" fmla="*/ 27 h 65"/>
                  <a:gd name="T24" fmla="*/ 26 w 57"/>
                  <a:gd name="T25" fmla="*/ 39 h 65"/>
                  <a:gd name="T26" fmla="*/ 34 w 57"/>
                  <a:gd name="T27" fmla="*/ 50 h 65"/>
                  <a:gd name="T28" fmla="*/ 42 w 57"/>
                  <a:gd name="T29" fmla="*/ 59 h 65"/>
                  <a:gd name="T30" fmla="*/ 50 w 57"/>
                  <a:gd name="T31" fmla="*/ 65 h 65"/>
                  <a:gd name="T32" fmla="*/ 56 w 57"/>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65"/>
                  <a:gd name="T53" fmla="*/ 57 w 57"/>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65">
                    <a:moveTo>
                      <a:pt x="56" y="65"/>
                    </a:moveTo>
                    <a:lnTo>
                      <a:pt x="57" y="61"/>
                    </a:lnTo>
                    <a:lnTo>
                      <a:pt x="54" y="53"/>
                    </a:lnTo>
                    <a:lnTo>
                      <a:pt x="48" y="43"/>
                    </a:lnTo>
                    <a:lnTo>
                      <a:pt x="39" y="31"/>
                    </a:lnTo>
                    <a:lnTo>
                      <a:pt x="31" y="19"/>
                    </a:lnTo>
                    <a:lnTo>
                      <a:pt x="20" y="9"/>
                    </a:lnTo>
                    <a:lnTo>
                      <a:pt x="8" y="3"/>
                    </a:lnTo>
                    <a:lnTo>
                      <a:pt x="0" y="0"/>
                    </a:lnTo>
                    <a:lnTo>
                      <a:pt x="4" y="6"/>
                    </a:lnTo>
                    <a:lnTo>
                      <a:pt x="10" y="15"/>
                    </a:lnTo>
                    <a:lnTo>
                      <a:pt x="17" y="27"/>
                    </a:lnTo>
                    <a:lnTo>
                      <a:pt x="26" y="39"/>
                    </a:lnTo>
                    <a:lnTo>
                      <a:pt x="34" y="50"/>
                    </a:lnTo>
                    <a:lnTo>
                      <a:pt x="42" y="59"/>
                    </a:lnTo>
                    <a:lnTo>
                      <a:pt x="50" y="65"/>
                    </a:lnTo>
                    <a:lnTo>
                      <a:pt x="56" y="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20" name="Freeform 76"/>
              <p:cNvSpPr>
                <a:spLocks/>
              </p:cNvSpPr>
              <p:nvPr/>
            </p:nvSpPr>
            <p:spPr bwMode="auto">
              <a:xfrm>
                <a:off x="2415" y="1301"/>
                <a:ext cx="41" cy="60"/>
              </a:xfrm>
              <a:custGeom>
                <a:avLst/>
                <a:gdLst>
                  <a:gd name="T0" fmla="*/ 38 w 41"/>
                  <a:gd name="T1" fmla="*/ 60 h 60"/>
                  <a:gd name="T2" fmla="*/ 41 w 41"/>
                  <a:gd name="T3" fmla="*/ 57 h 60"/>
                  <a:gd name="T4" fmla="*/ 41 w 41"/>
                  <a:gd name="T5" fmla="*/ 49 h 60"/>
                  <a:gd name="T6" fmla="*/ 40 w 41"/>
                  <a:gd name="T7" fmla="*/ 40 h 60"/>
                  <a:gd name="T8" fmla="*/ 35 w 41"/>
                  <a:gd name="T9" fmla="*/ 30 h 60"/>
                  <a:gd name="T10" fmla="*/ 30 w 41"/>
                  <a:gd name="T11" fmla="*/ 21 h 60"/>
                  <a:gd name="T12" fmla="*/ 22 w 41"/>
                  <a:gd name="T13" fmla="*/ 12 h 60"/>
                  <a:gd name="T14" fmla="*/ 12 w 41"/>
                  <a:gd name="T15" fmla="*/ 5 h 60"/>
                  <a:gd name="T16" fmla="*/ 0 w 41"/>
                  <a:gd name="T17" fmla="*/ 0 h 60"/>
                  <a:gd name="T18" fmla="*/ 9 w 41"/>
                  <a:gd name="T19" fmla="*/ 15 h 60"/>
                  <a:gd name="T20" fmla="*/ 19 w 41"/>
                  <a:gd name="T21" fmla="*/ 36 h 60"/>
                  <a:gd name="T22" fmla="*/ 30 w 41"/>
                  <a:gd name="T23" fmla="*/ 54 h 60"/>
                  <a:gd name="T24" fmla="*/ 38 w 41"/>
                  <a:gd name="T25" fmla="*/ 6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0"/>
                  <a:gd name="T41" fmla="*/ 41 w 41"/>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0">
                    <a:moveTo>
                      <a:pt x="38" y="60"/>
                    </a:moveTo>
                    <a:lnTo>
                      <a:pt x="41" y="57"/>
                    </a:lnTo>
                    <a:lnTo>
                      <a:pt x="41" y="49"/>
                    </a:lnTo>
                    <a:lnTo>
                      <a:pt x="40" y="40"/>
                    </a:lnTo>
                    <a:lnTo>
                      <a:pt x="35" y="30"/>
                    </a:lnTo>
                    <a:lnTo>
                      <a:pt x="30" y="21"/>
                    </a:lnTo>
                    <a:lnTo>
                      <a:pt x="22" y="12"/>
                    </a:lnTo>
                    <a:lnTo>
                      <a:pt x="12" y="5"/>
                    </a:lnTo>
                    <a:lnTo>
                      <a:pt x="0" y="0"/>
                    </a:lnTo>
                    <a:lnTo>
                      <a:pt x="9" y="15"/>
                    </a:lnTo>
                    <a:lnTo>
                      <a:pt x="19" y="36"/>
                    </a:lnTo>
                    <a:lnTo>
                      <a:pt x="30" y="54"/>
                    </a:lnTo>
                    <a:lnTo>
                      <a:pt x="38" y="6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21" name="Freeform 77"/>
              <p:cNvSpPr>
                <a:spLocks/>
              </p:cNvSpPr>
              <p:nvPr/>
            </p:nvSpPr>
            <p:spPr bwMode="auto">
              <a:xfrm>
                <a:off x="2357" y="1330"/>
                <a:ext cx="33" cy="44"/>
              </a:xfrm>
              <a:custGeom>
                <a:avLst/>
                <a:gdLst>
                  <a:gd name="T0" fmla="*/ 30 w 33"/>
                  <a:gd name="T1" fmla="*/ 44 h 44"/>
                  <a:gd name="T2" fmla="*/ 33 w 33"/>
                  <a:gd name="T3" fmla="*/ 35 h 44"/>
                  <a:gd name="T4" fmla="*/ 26 w 33"/>
                  <a:gd name="T5" fmla="*/ 19 h 44"/>
                  <a:gd name="T6" fmla="*/ 12 w 33"/>
                  <a:gd name="T7" fmla="*/ 5 h 44"/>
                  <a:gd name="T8" fmla="*/ 0 w 33"/>
                  <a:gd name="T9" fmla="*/ 0 h 44"/>
                  <a:gd name="T10" fmla="*/ 6 w 33"/>
                  <a:gd name="T11" fmla="*/ 10 h 44"/>
                  <a:gd name="T12" fmla="*/ 14 w 33"/>
                  <a:gd name="T13" fmla="*/ 25 h 44"/>
                  <a:gd name="T14" fmla="*/ 23 w 33"/>
                  <a:gd name="T15" fmla="*/ 38 h 44"/>
                  <a:gd name="T16" fmla="*/ 30 w 33"/>
                  <a:gd name="T17" fmla="*/ 44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44"/>
                  <a:gd name="T29" fmla="*/ 33 w 33"/>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44">
                    <a:moveTo>
                      <a:pt x="30" y="44"/>
                    </a:moveTo>
                    <a:lnTo>
                      <a:pt x="33" y="35"/>
                    </a:lnTo>
                    <a:lnTo>
                      <a:pt x="26" y="19"/>
                    </a:lnTo>
                    <a:lnTo>
                      <a:pt x="12" y="5"/>
                    </a:lnTo>
                    <a:lnTo>
                      <a:pt x="0" y="0"/>
                    </a:lnTo>
                    <a:lnTo>
                      <a:pt x="6" y="10"/>
                    </a:lnTo>
                    <a:lnTo>
                      <a:pt x="14" y="25"/>
                    </a:lnTo>
                    <a:lnTo>
                      <a:pt x="23" y="38"/>
                    </a:lnTo>
                    <a:lnTo>
                      <a:pt x="30" y="4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22" name="Freeform 78"/>
              <p:cNvSpPr>
                <a:spLocks/>
              </p:cNvSpPr>
              <p:nvPr/>
            </p:nvSpPr>
            <p:spPr bwMode="auto">
              <a:xfrm>
                <a:off x="2332" y="1341"/>
                <a:ext cx="24" cy="31"/>
              </a:xfrm>
              <a:custGeom>
                <a:avLst/>
                <a:gdLst>
                  <a:gd name="T0" fmla="*/ 22 w 24"/>
                  <a:gd name="T1" fmla="*/ 30 h 31"/>
                  <a:gd name="T2" fmla="*/ 24 w 24"/>
                  <a:gd name="T3" fmla="*/ 21 h 31"/>
                  <a:gd name="T4" fmla="*/ 20 w 24"/>
                  <a:gd name="T5" fmla="*/ 9 h 31"/>
                  <a:gd name="T6" fmla="*/ 12 w 24"/>
                  <a:gd name="T7" fmla="*/ 0 h 31"/>
                  <a:gd name="T8" fmla="*/ 0 w 24"/>
                  <a:gd name="T9" fmla="*/ 2 h 31"/>
                  <a:gd name="T10" fmla="*/ 9 w 24"/>
                  <a:gd name="T11" fmla="*/ 8 h 31"/>
                  <a:gd name="T12" fmla="*/ 14 w 24"/>
                  <a:gd name="T13" fmla="*/ 20 h 31"/>
                  <a:gd name="T14" fmla="*/ 18 w 24"/>
                  <a:gd name="T15" fmla="*/ 31 h 31"/>
                  <a:gd name="T16" fmla="*/ 22 w 24"/>
                  <a:gd name="T17" fmla="*/ 3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31"/>
                  <a:gd name="T29" fmla="*/ 24 w 24"/>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31">
                    <a:moveTo>
                      <a:pt x="22" y="30"/>
                    </a:moveTo>
                    <a:lnTo>
                      <a:pt x="24" y="21"/>
                    </a:lnTo>
                    <a:lnTo>
                      <a:pt x="20" y="9"/>
                    </a:lnTo>
                    <a:lnTo>
                      <a:pt x="12" y="0"/>
                    </a:lnTo>
                    <a:lnTo>
                      <a:pt x="0" y="2"/>
                    </a:lnTo>
                    <a:lnTo>
                      <a:pt x="9" y="8"/>
                    </a:lnTo>
                    <a:lnTo>
                      <a:pt x="14" y="20"/>
                    </a:lnTo>
                    <a:lnTo>
                      <a:pt x="18" y="31"/>
                    </a:lnTo>
                    <a:lnTo>
                      <a:pt x="22" y="3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23" name="Freeform 79"/>
              <p:cNvSpPr>
                <a:spLocks/>
              </p:cNvSpPr>
              <p:nvPr/>
            </p:nvSpPr>
            <p:spPr bwMode="auto">
              <a:xfrm>
                <a:off x="2572" y="1270"/>
                <a:ext cx="66" cy="58"/>
              </a:xfrm>
              <a:custGeom>
                <a:avLst/>
                <a:gdLst>
                  <a:gd name="T0" fmla="*/ 64 w 66"/>
                  <a:gd name="T1" fmla="*/ 58 h 58"/>
                  <a:gd name="T2" fmla="*/ 66 w 66"/>
                  <a:gd name="T3" fmla="*/ 54 h 58"/>
                  <a:gd name="T4" fmla="*/ 64 w 66"/>
                  <a:gd name="T5" fmla="*/ 48 h 58"/>
                  <a:gd name="T6" fmla="*/ 59 w 66"/>
                  <a:gd name="T7" fmla="*/ 39 h 58"/>
                  <a:gd name="T8" fmla="*/ 50 w 66"/>
                  <a:gd name="T9" fmla="*/ 28 h 58"/>
                  <a:gd name="T10" fmla="*/ 39 w 66"/>
                  <a:gd name="T11" fmla="*/ 20 h 58"/>
                  <a:gd name="T12" fmla="*/ 28 w 66"/>
                  <a:gd name="T13" fmla="*/ 11 h 58"/>
                  <a:gd name="T14" fmla="*/ 13 w 66"/>
                  <a:gd name="T15" fmla="*/ 3 h 58"/>
                  <a:gd name="T16" fmla="*/ 0 w 66"/>
                  <a:gd name="T17" fmla="*/ 0 h 58"/>
                  <a:gd name="T18" fmla="*/ 5 w 66"/>
                  <a:gd name="T19" fmla="*/ 5 h 58"/>
                  <a:gd name="T20" fmla="*/ 13 w 66"/>
                  <a:gd name="T21" fmla="*/ 12 h 58"/>
                  <a:gd name="T22" fmla="*/ 22 w 66"/>
                  <a:gd name="T23" fmla="*/ 23 h 58"/>
                  <a:gd name="T24" fmla="*/ 32 w 66"/>
                  <a:gd name="T25" fmla="*/ 33 h 58"/>
                  <a:gd name="T26" fmla="*/ 42 w 66"/>
                  <a:gd name="T27" fmla="*/ 43 h 58"/>
                  <a:gd name="T28" fmla="*/ 51 w 66"/>
                  <a:gd name="T29" fmla="*/ 52 h 58"/>
                  <a:gd name="T30" fmla="*/ 59 w 66"/>
                  <a:gd name="T31" fmla="*/ 58 h 58"/>
                  <a:gd name="T32" fmla="*/ 64 w 66"/>
                  <a:gd name="T33" fmla="*/ 58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58"/>
                  <a:gd name="T53" fmla="*/ 66 w 66"/>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58">
                    <a:moveTo>
                      <a:pt x="64" y="58"/>
                    </a:moveTo>
                    <a:lnTo>
                      <a:pt x="66" y="54"/>
                    </a:lnTo>
                    <a:lnTo>
                      <a:pt x="64" y="48"/>
                    </a:lnTo>
                    <a:lnTo>
                      <a:pt x="59" y="39"/>
                    </a:lnTo>
                    <a:lnTo>
                      <a:pt x="50" y="28"/>
                    </a:lnTo>
                    <a:lnTo>
                      <a:pt x="39" y="20"/>
                    </a:lnTo>
                    <a:lnTo>
                      <a:pt x="28" y="11"/>
                    </a:lnTo>
                    <a:lnTo>
                      <a:pt x="13" y="3"/>
                    </a:lnTo>
                    <a:lnTo>
                      <a:pt x="0" y="0"/>
                    </a:lnTo>
                    <a:lnTo>
                      <a:pt x="5" y="5"/>
                    </a:lnTo>
                    <a:lnTo>
                      <a:pt x="13" y="12"/>
                    </a:lnTo>
                    <a:lnTo>
                      <a:pt x="22" y="23"/>
                    </a:lnTo>
                    <a:lnTo>
                      <a:pt x="32" y="33"/>
                    </a:lnTo>
                    <a:lnTo>
                      <a:pt x="42" y="43"/>
                    </a:lnTo>
                    <a:lnTo>
                      <a:pt x="51" y="52"/>
                    </a:lnTo>
                    <a:lnTo>
                      <a:pt x="59" y="58"/>
                    </a:lnTo>
                    <a:lnTo>
                      <a:pt x="64" y="5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24" name="Freeform 80"/>
              <p:cNvSpPr>
                <a:spLocks/>
              </p:cNvSpPr>
              <p:nvPr/>
            </p:nvSpPr>
            <p:spPr bwMode="auto">
              <a:xfrm>
                <a:off x="2641" y="1267"/>
                <a:ext cx="52" cy="46"/>
              </a:xfrm>
              <a:custGeom>
                <a:avLst/>
                <a:gdLst>
                  <a:gd name="T0" fmla="*/ 50 w 52"/>
                  <a:gd name="T1" fmla="*/ 46 h 46"/>
                  <a:gd name="T2" fmla="*/ 52 w 52"/>
                  <a:gd name="T3" fmla="*/ 43 h 46"/>
                  <a:gd name="T4" fmla="*/ 52 w 52"/>
                  <a:gd name="T5" fmla="*/ 39 h 46"/>
                  <a:gd name="T6" fmla="*/ 47 w 52"/>
                  <a:gd name="T7" fmla="*/ 31 h 46"/>
                  <a:gd name="T8" fmla="*/ 43 w 52"/>
                  <a:gd name="T9" fmla="*/ 24 h 46"/>
                  <a:gd name="T10" fmla="*/ 34 w 52"/>
                  <a:gd name="T11" fmla="*/ 17 h 46"/>
                  <a:gd name="T12" fmla="*/ 25 w 52"/>
                  <a:gd name="T13" fmla="*/ 9 h 46"/>
                  <a:gd name="T14" fmla="*/ 13 w 52"/>
                  <a:gd name="T15" fmla="*/ 3 h 46"/>
                  <a:gd name="T16" fmla="*/ 0 w 52"/>
                  <a:gd name="T17" fmla="*/ 0 h 46"/>
                  <a:gd name="T18" fmla="*/ 6 w 52"/>
                  <a:gd name="T19" fmla="*/ 6 h 46"/>
                  <a:gd name="T20" fmla="*/ 13 w 52"/>
                  <a:gd name="T21" fmla="*/ 14 h 46"/>
                  <a:gd name="T22" fmla="*/ 21 w 52"/>
                  <a:gd name="T23" fmla="*/ 21 h 46"/>
                  <a:gd name="T24" fmla="*/ 28 w 52"/>
                  <a:gd name="T25" fmla="*/ 30 h 46"/>
                  <a:gd name="T26" fmla="*/ 35 w 52"/>
                  <a:gd name="T27" fmla="*/ 37 h 46"/>
                  <a:gd name="T28" fmla="*/ 41 w 52"/>
                  <a:gd name="T29" fmla="*/ 43 h 46"/>
                  <a:gd name="T30" fmla="*/ 47 w 52"/>
                  <a:gd name="T31" fmla="*/ 46 h 46"/>
                  <a:gd name="T32" fmla="*/ 50 w 52"/>
                  <a:gd name="T33" fmla="*/ 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46"/>
                  <a:gd name="T53" fmla="*/ 52 w 52"/>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46">
                    <a:moveTo>
                      <a:pt x="50" y="46"/>
                    </a:moveTo>
                    <a:lnTo>
                      <a:pt x="52" y="43"/>
                    </a:lnTo>
                    <a:lnTo>
                      <a:pt x="52" y="39"/>
                    </a:lnTo>
                    <a:lnTo>
                      <a:pt x="47" y="31"/>
                    </a:lnTo>
                    <a:lnTo>
                      <a:pt x="43" y="24"/>
                    </a:lnTo>
                    <a:lnTo>
                      <a:pt x="34" y="17"/>
                    </a:lnTo>
                    <a:lnTo>
                      <a:pt x="25" y="9"/>
                    </a:lnTo>
                    <a:lnTo>
                      <a:pt x="13" y="3"/>
                    </a:lnTo>
                    <a:lnTo>
                      <a:pt x="0" y="0"/>
                    </a:lnTo>
                    <a:lnTo>
                      <a:pt x="6" y="6"/>
                    </a:lnTo>
                    <a:lnTo>
                      <a:pt x="13" y="14"/>
                    </a:lnTo>
                    <a:lnTo>
                      <a:pt x="21" y="21"/>
                    </a:lnTo>
                    <a:lnTo>
                      <a:pt x="28" y="30"/>
                    </a:lnTo>
                    <a:lnTo>
                      <a:pt x="35" y="37"/>
                    </a:lnTo>
                    <a:lnTo>
                      <a:pt x="41" y="43"/>
                    </a:lnTo>
                    <a:lnTo>
                      <a:pt x="47" y="46"/>
                    </a:lnTo>
                    <a:lnTo>
                      <a:pt x="50"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25" name="Freeform 81"/>
              <p:cNvSpPr>
                <a:spLocks/>
              </p:cNvSpPr>
              <p:nvPr/>
            </p:nvSpPr>
            <p:spPr bwMode="auto">
              <a:xfrm>
                <a:off x="2468" y="1282"/>
                <a:ext cx="58" cy="64"/>
              </a:xfrm>
              <a:custGeom>
                <a:avLst/>
                <a:gdLst>
                  <a:gd name="T0" fmla="*/ 56 w 58"/>
                  <a:gd name="T1" fmla="*/ 64 h 64"/>
                  <a:gd name="T2" fmla="*/ 58 w 58"/>
                  <a:gd name="T3" fmla="*/ 61 h 64"/>
                  <a:gd name="T4" fmla="*/ 55 w 58"/>
                  <a:gd name="T5" fmla="*/ 52 h 64"/>
                  <a:gd name="T6" fmla="*/ 49 w 58"/>
                  <a:gd name="T7" fmla="*/ 43 h 64"/>
                  <a:gd name="T8" fmla="*/ 40 w 58"/>
                  <a:gd name="T9" fmla="*/ 31 h 64"/>
                  <a:gd name="T10" fmla="*/ 31 w 58"/>
                  <a:gd name="T11" fmla="*/ 19 h 64"/>
                  <a:gd name="T12" fmla="*/ 21 w 58"/>
                  <a:gd name="T13" fmla="*/ 9 h 64"/>
                  <a:gd name="T14" fmla="*/ 9 w 58"/>
                  <a:gd name="T15" fmla="*/ 3 h 64"/>
                  <a:gd name="T16" fmla="*/ 0 w 58"/>
                  <a:gd name="T17" fmla="*/ 0 h 64"/>
                  <a:gd name="T18" fmla="*/ 5 w 58"/>
                  <a:gd name="T19" fmla="*/ 6 h 64"/>
                  <a:gd name="T20" fmla="*/ 10 w 58"/>
                  <a:gd name="T21" fmla="*/ 15 h 64"/>
                  <a:gd name="T22" fmla="*/ 18 w 58"/>
                  <a:gd name="T23" fmla="*/ 27 h 64"/>
                  <a:gd name="T24" fmla="*/ 27 w 58"/>
                  <a:gd name="T25" fmla="*/ 39 h 64"/>
                  <a:gd name="T26" fmla="*/ 34 w 58"/>
                  <a:gd name="T27" fmla="*/ 49 h 64"/>
                  <a:gd name="T28" fmla="*/ 43 w 58"/>
                  <a:gd name="T29" fmla="*/ 58 h 64"/>
                  <a:gd name="T30" fmla="*/ 50 w 58"/>
                  <a:gd name="T31" fmla="*/ 64 h 64"/>
                  <a:gd name="T32" fmla="*/ 56 w 58"/>
                  <a:gd name="T33" fmla="*/ 64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64"/>
                  <a:gd name="T53" fmla="*/ 58 w 58"/>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64">
                    <a:moveTo>
                      <a:pt x="56" y="64"/>
                    </a:moveTo>
                    <a:lnTo>
                      <a:pt x="58" y="61"/>
                    </a:lnTo>
                    <a:lnTo>
                      <a:pt x="55" y="52"/>
                    </a:lnTo>
                    <a:lnTo>
                      <a:pt x="49" y="43"/>
                    </a:lnTo>
                    <a:lnTo>
                      <a:pt x="40" y="31"/>
                    </a:lnTo>
                    <a:lnTo>
                      <a:pt x="31" y="19"/>
                    </a:lnTo>
                    <a:lnTo>
                      <a:pt x="21" y="9"/>
                    </a:lnTo>
                    <a:lnTo>
                      <a:pt x="9" y="3"/>
                    </a:lnTo>
                    <a:lnTo>
                      <a:pt x="0" y="0"/>
                    </a:lnTo>
                    <a:lnTo>
                      <a:pt x="5" y="6"/>
                    </a:lnTo>
                    <a:lnTo>
                      <a:pt x="10" y="15"/>
                    </a:lnTo>
                    <a:lnTo>
                      <a:pt x="18" y="27"/>
                    </a:lnTo>
                    <a:lnTo>
                      <a:pt x="27" y="39"/>
                    </a:lnTo>
                    <a:lnTo>
                      <a:pt x="34" y="49"/>
                    </a:lnTo>
                    <a:lnTo>
                      <a:pt x="43" y="58"/>
                    </a:lnTo>
                    <a:lnTo>
                      <a:pt x="50" y="64"/>
                    </a:lnTo>
                    <a:lnTo>
                      <a:pt x="56" y="6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26" name="Freeform 82"/>
              <p:cNvSpPr>
                <a:spLocks/>
              </p:cNvSpPr>
              <p:nvPr/>
            </p:nvSpPr>
            <p:spPr bwMode="auto">
              <a:xfrm>
                <a:off x="2385" y="1313"/>
                <a:ext cx="43" cy="53"/>
              </a:xfrm>
              <a:custGeom>
                <a:avLst/>
                <a:gdLst>
                  <a:gd name="T0" fmla="*/ 40 w 43"/>
                  <a:gd name="T1" fmla="*/ 53 h 53"/>
                  <a:gd name="T2" fmla="*/ 43 w 43"/>
                  <a:gd name="T3" fmla="*/ 50 h 53"/>
                  <a:gd name="T4" fmla="*/ 42 w 43"/>
                  <a:gd name="T5" fmla="*/ 43 h 53"/>
                  <a:gd name="T6" fmla="*/ 37 w 43"/>
                  <a:gd name="T7" fmla="*/ 34 h 53"/>
                  <a:gd name="T8" fmla="*/ 30 w 43"/>
                  <a:gd name="T9" fmla="*/ 24 h 53"/>
                  <a:gd name="T10" fmla="*/ 23 w 43"/>
                  <a:gd name="T11" fmla="*/ 15 h 53"/>
                  <a:gd name="T12" fmla="*/ 15 w 43"/>
                  <a:gd name="T13" fmla="*/ 8 h 53"/>
                  <a:gd name="T14" fmla="*/ 6 w 43"/>
                  <a:gd name="T15" fmla="*/ 2 h 53"/>
                  <a:gd name="T16" fmla="*/ 0 w 43"/>
                  <a:gd name="T17" fmla="*/ 0 h 53"/>
                  <a:gd name="T18" fmla="*/ 8 w 43"/>
                  <a:gd name="T19" fmla="*/ 12 h 53"/>
                  <a:gd name="T20" fmla="*/ 18 w 43"/>
                  <a:gd name="T21" fmla="*/ 30 h 53"/>
                  <a:gd name="T22" fmla="*/ 30 w 43"/>
                  <a:gd name="T23" fmla="*/ 46 h 53"/>
                  <a:gd name="T24" fmla="*/ 40 w 43"/>
                  <a:gd name="T25" fmla="*/ 53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53"/>
                  <a:gd name="T41" fmla="*/ 43 w 43"/>
                  <a:gd name="T42" fmla="*/ 53 h 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53">
                    <a:moveTo>
                      <a:pt x="40" y="53"/>
                    </a:moveTo>
                    <a:lnTo>
                      <a:pt x="43" y="50"/>
                    </a:lnTo>
                    <a:lnTo>
                      <a:pt x="42" y="43"/>
                    </a:lnTo>
                    <a:lnTo>
                      <a:pt x="37" y="34"/>
                    </a:lnTo>
                    <a:lnTo>
                      <a:pt x="30" y="24"/>
                    </a:lnTo>
                    <a:lnTo>
                      <a:pt x="23" y="15"/>
                    </a:lnTo>
                    <a:lnTo>
                      <a:pt x="15" y="8"/>
                    </a:lnTo>
                    <a:lnTo>
                      <a:pt x="6" y="2"/>
                    </a:lnTo>
                    <a:lnTo>
                      <a:pt x="0" y="0"/>
                    </a:lnTo>
                    <a:lnTo>
                      <a:pt x="8" y="12"/>
                    </a:lnTo>
                    <a:lnTo>
                      <a:pt x="18" y="30"/>
                    </a:lnTo>
                    <a:lnTo>
                      <a:pt x="30" y="46"/>
                    </a:lnTo>
                    <a:lnTo>
                      <a:pt x="40" y="5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27" name="Freeform 83"/>
              <p:cNvSpPr>
                <a:spLocks/>
              </p:cNvSpPr>
              <p:nvPr/>
            </p:nvSpPr>
            <p:spPr bwMode="auto">
              <a:xfrm>
                <a:off x="2666" y="1263"/>
                <a:ext cx="58" cy="9"/>
              </a:xfrm>
              <a:custGeom>
                <a:avLst/>
                <a:gdLst>
                  <a:gd name="T0" fmla="*/ 0 w 58"/>
                  <a:gd name="T1" fmla="*/ 7 h 9"/>
                  <a:gd name="T2" fmla="*/ 4 w 58"/>
                  <a:gd name="T3" fmla="*/ 7 h 9"/>
                  <a:gd name="T4" fmla="*/ 12 w 58"/>
                  <a:gd name="T5" fmla="*/ 6 h 9"/>
                  <a:gd name="T6" fmla="*/ 21 w 58"/>
                  <a:gd name="T7" fmla="*/ 4 h 9"/>
                  <a:gd name="T8" fmla="*/ 31 w 58"/>
                  <a:gd name="T9" fmla="*/ 3 h 9"/>
                  <a:gd name="T10" fmla="*/ 41 w 58"/>
                  <a:gd name="T11" fmla="*/ 1 h 9"/>
                  <a:gd name="T12" fmla="*/ 50 w 58"/>
                  <a:gd name="T13" fmla="*/ 0 h 9"/>
                  <a:gd name="T14" fmla="*/ 56 w 58"/>
                  <a:gd name="T15" fmla="*/ 0 h 9"/>
                  <a:gd name="T16" fmla="*/ 58 w 58"/>
                  <a:gd name="T17" fmla="*/ 3 h 9"/>
                  <a:gd name="T18" fmla="*/ 56 w 58"/>
                  <a:gd name="T19" fmla="*/ 6 h 9"/>
                  <a:gd name="T20" fmla="*/ 50 w 58"/>
                  <a:gd name="T21" fmla="*/ 9 h 9"/>
                  <a:gd name="T22" fmla="*/ 43 w 58"/>
                  <a:gd name="T23" fmla="*/ 9 h 9"/>
                  <a:gd name="T24" fmla="*/ 34 w 58"/>
                  <a:gd name="T25" fmla="*/ 9 h 9"/>
                  <a:gd name="T26" fmla="*/ 24 w 58"/>
                  <a:gd name="T27" fmla="*/ 9 h 9"/>
                  <a:gd name="T28" fmla="*/ 13 w 58"/>
                  <a:gd name="T29" fmla="*/ 9 h 9"/>
                  <a:gd name="T30" fmla="*/ 6 w 58"/>
                  <a:gd name="T31" fmla="*/ 7 h 9"/>
                  <a:gd name="T32" fmla="*/ 0 w 58"/>
                  <a:gd name="T33" fmla="*/ 7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9"/>
                  <a:gd name="T53" fmla="*/ 58 w 58"/>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9">
                    <a:moveTo>
                      <a:pt x="0" y="7"/>
                    </a:moveTo>
                    <a:lnTo>
                      <a:pt x="4" y="7"/>
                    </a:lnTo>
                    <a:lnTo>
                      <a:pt x="12" y="6"/>
                    </a:lnTo>
                    <a:lnTo>
                      <a:pt x="21" y="4"/>
                    </a:lnTo>
                    <a:lnTo>
                      <a:pt x="31" y="3"/>
                    </a:lnTo>
                    <a:lnTo>
                      <a:pt x="41" y="1"/>
                    </a:lnTo>
                    <a:lnTo>
                      <a:pt x="50" y="0"/>
                    </a:lnTo>
                    <a:lnTo>
                      <a:pt x="56" y="0"/>
                    </a:lnTo>
                    <a:lnTo>
                      <a:pt x="58" y="3"/>
                    </a:lnTo>
                    <a:lnTo>
                      <a:pt x="56" y="6"/>
                    </a:lnTo>
                    <a:lnTo>
                      <a:pt x="50" y="9"/>
                    </a:lnTo>
                    <a:lnTo>
                      <a:pt x="43" y="9"/>
                    </a:lnTo>
                    <a:lnTo>
                      <a:pt x="34" y="9"/>
                    </a:lnTo>
                    <a:lnTo>
                      <a:pt x="24" y="9"/>
                    </a:lnTo>
                    <a:lnTo>
                      <a:pt x="13" y="9"/>
                    </a:lnTo>
                    <a:lnTo>
                      <a:pt x="6" y="7"/>
                    </a:lnTo>
                    <a:lnTo>
                      <a:pt x="0" y="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28" name="Freeform 84"/>
              <p:cNvSpPr>
                <a:spLocks/>
              </p:cNvSpPr>
              <p:nvPr/>
            </p:nvSpPr>
            <p:spPr bwMode="auto">
              <a:xfrm>
                <a:off x="2600" y="1199"/>
                <a:ext cx="76" cy="70"/>
              </a:xfrm>
              <a:custGeom>
                <a:avLst/>
                <a:gdLst>
                  <a:gd name="T0" fmla="*/ 0 w 76"/>
                  <a:gd name="T1" fmla="*/ 70 h 70"/>
                  <a:gd name="T2" fmla="*/ 8 w 76"/>
                  <a:gd name="T3" fmla="*/ 65 h 70"/>
                  <a:gd name="T4" fmla="*/ 20 w 76"/>
                  <a:gd name="T5" fmla="*/ 57 h 70"/>
                  <a:gd name="T6" fmla="*/ 35 w 76"/>
                  <a:gd name="T7" fmla="*/ 46 h 70"/>
                  <a:gd name="T8" fmla="*/ 50 w 76"/>
                  <a:gd name="T9" fmla="*/ 34 h 70"/>
                  <a:gd name="T10" fmla="*/ 62 w 76"/>
                  <a:gd name="T11" fmla="*/ 24 h 70"/>
                  <a:gd name="T12" fmla="*/ 72 w 76"/>
                  <a:gd name="T13" fmla="*/ 14 h 70"/>
                  <a:gd name="T14" fmla="*/ 76 w 76"/>
                  <a:gd name="T15" fmla="*/ 5 h 70"/>
                  <a:gd name="T16" fmla="*/ 75 w 76"/>
                  <a:gd name="T17" fmla="*/ 0 h 70"/>
                  <a:gd name="T18" fmla="*/ 69 w 76"/>
                  <a:gd name="T19" fmla="*/ 0 h 70"/>
                  <a:gd name="T20" fmla="*/ 60 w 76"/>
                  <a:gd name="T21" fmla="*/ 6 h 70"/>
                  <a:gd name="T22" fmla="*/ 50 w 76"/>
                  <a:gd name="T23" fmla="*/ 15 h 70"/>
                  <a:gd name="T24" fmla="*/ 39 w 76"/>
                  <a:gd name="T25" fmla="*/ 29 h 70"/>
                  <a:gd name="T26" fmla="*/ 28 w 76"/>
                  <a:gd name="T27" fmla="*/ 40 h 70"/>
                  <a:gd name="T28" fmla="*/ 17 w 76"/>
                  <a:gd name="T29" fmla="*/ 54 h 70"/>
                  <a:gd name="T30" fmla="*/ 7 w 76"/>
                  <a:gd name="T31" fmla="*/ 64 h 70"/>
                  <a:gd name="T32" fmla="*/ 0 w 76"/>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70"/>
                  <a:gd name="T53" fmla="*/ 76 w 76"/>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70">
                    <a:moveTo>
                      <a:pt x="0" y="70"/>
                    </a:moveTo>
                    <a:lnTo>
                      <a:pt x="8" y="65"/>
                    </a:lnTo>
                    <a:lnTo>
                      <a:pt x="20" y="57"/>
                    </a:lnTo>
                    <a:lnTo>
                      <a:pt x="35" y="46"/>
                    </a:lnTo>
                    <a:lnTo>
                      <a:pt x="50" y="34"/>
                    </a:lnTo>
                    <a:lnTo>
                      <a:pt x="62" y="24"/>
                    </a:lnTo>
                    <a:lnTo>
                      <a:pt x="72" y="14"/>
                    </a:lnTo>
                    <a:lnTo>
                      <a:pt x="76" y="5"/>
                    </a:lnTo>
                    <a:lnTo>
                      <a:pt x="75" y="0"/>
                    </a:lnTo>
                    <a:lnTo>
                      <a:pt x="69" y="0"/>
                    </a:lnTo>
                    <a:lnTo>
                      <a:pt x="60" y="6"/>
                    </a:lnTo>
                    <a:lnTo>
                      <a:pt x="50" y="15"/>
                    </a:lnTo>
                    <a:lnTo>
                      <a:pt x="39" y="29"/>
                    </a:lnTo>
                    <a:lnTo>
                      <a:pt x="28" y="40"/>
                    </a:lnTo>
                    <a:lnTo>
                      <a:pt x="17" y="54"/>
                    </a:lnTo>
                    <a:lnTo>
                      <a:pt x="7" y="64"/>
                    </a:lnTo>
                    <a:lnTo>
                      <a:pt x="0"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29" name="Freeform 85"/>
              <p:cNvSpPr>
                <a:spLocks/>
              </p:cNvSpPr>
              <p:nvPr/>
            </p:nvSpPr>
            <p:spPr bwMode="auto">
              <a:xfrm>
                <a:off x="2572" y="1199"/>
                <a:ext cx="69" cy="73"/>
              </a:xfrm>
              <a:custGeom>
                <a:avLst/>
                <a:gdLst>
                  <a:gd name="T0" fmla="*/ 0 w 69"/>
                  <a:gd name="T1" fmla="*/ 73 h 73"/>
                  <a:gd name="T2" fmla="*/ 8 w 69"/>
                  <a:gd name="T3" fmla="*/ 67 h 73"/>
                  <a:gd name="T4" fmla="*/ 20 w 69"/>
                  <a:gd name="T5" fmla="*/ 57 h 73"/>
                  <a:gd name="T6" fmla="*/ 32 w 69"/>
                  <a:gd name="T7" fmla="*/ 46 h 73"/>
                  <a:gd name="T8" fmla="*/ 45 w 69"/>
                  <a:gd name="T9" fmla="*/ 33 h 73"/>
                  <a:gd name="T10" fmla="*/ 57 w 69"/>
                  <a:gd name="T11" fmla="*/ 21 h 73"/>
                  <a:gd name="T12" fmla="*/ 66 w 69"/>
                  <a:gd name="T13" fmla="*/ 11 h 73"/>
                  <a:gd name="T14" fmla="*/ 69 w 69"/>
                  <a:gd name="T15" fmla="*/ 3 h 73"/>
                  <a:gd name="T16" fmla="*/ 67 w 69"/>
                  <a:gd name="T17" fmla="*/ 0 h 73"/>
                  <a:gd name="T18" fmla="*/ 60 w 69"/>
                  <a:gd name="T19" fmla="*/ 3 h 73"/>
                  <a:gd name="T20" fmla="*/ 51 w 69"/>
                  <a:gd name="T21" fmla="*/ 11 h 73"/>
                  <a:gd name="T22" fmla="*/ 42 w 69"/>
                  <a:gd name="T23" fmla="*/ 21 h 73"/>
                  <a:gd name="T24" fmla="*/ 32 w 69"/>
                  <a:gd name="T25" fmla="*/ 34 h 73"/>
                  <a:gd name="T26" fmla="*/ 22 w 69"/>
                  <a:gd name="T27" fmla="*/ 46 h 73"/>
                  <a:gd name="T28" fmla="*/ 13 w 69"/>
                  <a:gd name="T29" fmla="*/ 60 h 73"/>
                  <a:gd name="T30" fmla="*/ 5 w 69"/>
                  <a:gd name="T31" fmla="*/ 68 h 73"/>
                  <a:gd name="T32" fmla="*/ 0 w 69"/>
                  <a:gd name="T33" fmla="*/ 73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73"/>
                  <a:gd name="T53" fmla="*/ 69 w 69"/>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73">
                    <a:moveTo>
                      <a:pt x="0" y="73"/>
                    </a:moveTo>
                    <a:lnTo>
                      <a:pt x="8" y="67"/>
                    </a:lnTo>
                    <a:lnTo>
                      <a:pt x="20" y="57"/>
                    </a:lnTo>
                    <a:lnTo>
                      <a:pt x="32" y="46"/>
                    </a:lnTo>
                    <a:lnTo>
                      <a:pt x="45" y="33"/>
                    </a:lnTo>
                    <a:lnTo>
                      <a:pt x="57" y="21"/>
                    </a:lnTo>
                    <a:lnTo>
                      <a:pt x="66" y="11"/>
                    </a:lnTo>
                    <a:lnTo>
                      <a:pt x="69" y="3"/>
                    </a:lnTo>
                    <a:lnTo>
                      <a:pt x="67" y="0"/>
                    </a:lnTo>
                    <a:lnTo>
                      <a:pt x="60" y="3"/>
                    </a:lnTo>
                    <a:lnTo>
                      <a:pt x="51" y="11"/>
                    </a:lnTo>
                    <a:lnTo>
                      <a:pt x="42" y="21"/>
                    </a:lnTo>
                    <a:lnTo>
                      <a:pt x="32" y="34"/>
                    </a:lnTo>
                    <a:lnTo>
                      <a:pt x="22" y="46"/>
                    </a:lnTo>
                    <a:lnTo>
                      <a:pt x="13" y="60"/>
                    </a:lnTo>
                    <a:lnTo>
                      <a:pt x="5" y="68"/>
                    </a:lnTo>
                    <a:lnTo>
                      <a:pt x="0" y="7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30" name="Freeform 86"/>
              <p:cNvSpPr>
                <a:spLocks/>
              </p:cNvSpPr>
              <p:nvPr/>
            </p:nvSpPr>
            <p:spPr bwMode="auto">
              <a:xfrm>
                <a:off x="2539" y="1198"/>
                <a:ext cx="61" cy="77"/>
              </a:xfrm>
              <a:custGeom>
                <a:avLst/>
                <a:gdLst>
                  <a:gd name="T0" fmla="*/ 0 w 61"/>
                  <a:gd name="T1" fmla="*/ 77 h 77"/>
                  <a:gd name="T2" fmla="*/ 9 w 61"/>
                  <a:gd name="T3" fmla="*/ 69 h 77"/>
                  <a:gd name="T4" fmla="*/ 21 w 61"/>
                  <a:gd name="T5" fmla="*/ 59 h 77"/>
                  <a:gd name="T6" fmla="*/ 33 w 61"/>
                  <a:gd name="T7" fmla="*/ 46 h 77"/>
                  <a:gd name="T8" fmla="*/ 43 w 61"/>
                  <a:gd name="T9" fmla="*/ 34 h 77"/>
                  <a:gd name="T10" fmla="*/ 52 w 61"/>
                  <a:gd name="T11" fmla="*/ 21 h 77"/>
                  <a:gd name="T12" fmla="*/ 59 w 61"/>
                  <a:gd name="T13" fmla="*/ 10 h 77"/>
                  <a:gd name="T14" fmla="*/ 61 w 61"/>
                  <a:gd name="T15" fmla="*/ 3 h 77"/>
                  <a:gd name="T16" fmla="*/ 59 w 61"/>
                  <a:gd name="T17" fmla="*/ 0 h 77"/>
                  <a:gd name="T18" fmla="*/ 53 w 61"/>
                  <a:gd name="T19" fmla="*/ 3 h 77"/>
                  <a:gd name="T20" fmla="*/ 46 w 61"/>
                  <a:gd name="T21" fmla="*/ 10 h 77"/>
                  <a:gd name="T22" fmla="*/ 38 w 61"/>
                  <a:gd name="T23" fmla="*/ 21 h 77"/>
                  <a:gd name="T24" fmla="*/ 30 w 61"/>
                  <a:gd name="T25" fmla="*/ 34 h 77"/>
                  <a:gd name="T26" fmla="*/ 22 w 61"/>
                  <a:gd name="T27" fmla="*/ 49 h 77"/>
                  <a:gd name="T28" fmla="*/ 13 w 61"/>
                  <a:gd name="T29" fmla="*/ 61 h 77"/>
                  <a:gd name="T30" fmla="*/ 6 w 61"/>
                  <a:gd name="T31" fmla="*/ 71 h 77"/>
                  <a:gd name="T32" fmla="*/ 0 w 61"/>
                  <a:gd name="T33" fmla="*/ 77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77"/>
                  <a:gd name="T53" fmla="*/ 61 w 61"/>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77">
                    <a:moveTo>
                      <a:pt x="0" y="77"/>
                    </a:moveTo>
                    <a:lnTo>
                      <a:pt x="9" y="69"/>
                    </a:lnTo>
                    <a:lnTo>
                      <a:pt x="21" y="59"/>
                    </a:lnTo>
                    <a:lnTo>
                      <a:pt x="33" y="46"/>
                    </a:lnTo>
                    <a:lnTo>
                      <a:pt x="43" y="34"/>
                    </a:lnTo>
                    <a:lnTo>
                      <a:pt x="52" y="21"/>
                    </a:lnTo>
                    <a:lnTo>
                      <a:pt x="59" y="10"/>
                    </a:lnTo>
                    <a:lnTo>
                      <a:pt x="61" y="3"/>
                    </a:lnTo>
                    <a:lnTo>
                      <a:pt x="59" y="0"/>
                    </a:lnTo>
                    <a:lnTo>
                      <a:pt x="53" y="3"/>
                    </a:lnTo>
                    <a:lnTo>
                      <a:pt x="46" y="10"/>
                    </a:lnTo>
                    <a:lnTo>
                      <a:pt x="38" y="21"/>
                    </a:lnTo>
                    <a:lnTo>
                      <a:pt x="30" y="34"/>
                    </a:lnTo>
                    <a:lnTo>
                      <a:pt x="22" y="49"/>
                    </a:lnTo>
                    <a:lnTo>
                      <a:pt x="13" y="61"/>
                    </a:lnTo>
                    <a:lnTo>
                      <a:pt x="6" y="71"/>
                    </a:lnTo>
                    <a:lnTo>
                      <a:pt x="0" y="7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31" name="Freeform 87"/>
              <p:cNvSpPr>
                <a:spLocks/>
              </p:cNvSpPr>
              <p:nvPr/>
            </p:nvSpPr>
            <p:spPr bwMode="auto">
              <a:xfrm>
                <a:off x="2507" y="1211"/>
                <a:ext cx="45" cy="71"/>
              </a:xfrm>
              <a:custGeom>
                <a:avLst/>
                <a:gdLst>
                  <a:gd name="T0" fmla="*/ 0 w 45"/>
                  <a:gd name="T1" fmla="*/ 71 h 71"/>
                  <a:gd name="T2" fmla="*/ 7 w 45"/>
                  <a:gd name="T3" fmla="*/ 65 h 71"/>
                  <a:gd name="T4" fmla="*/ 16 w 45"/>
                  <a:gd name="T5" fmla="*/ 55 h 71"/>
                  <a:gd name="T6" fmla="*/ 25 w 45"/>
                  <a:gd name="T7" fmla="*/ 43 h 71"/>
                  <a:gd name="T8" fmla="*/ 33 w 45"/>
                  <a:gd name="T9" fmla="*/ 31 h 71"/>
                  <a:gd name="T10" fmla="*/ 41 w 45"/>
                  <a:gd name="T11" fmla="*/ 19 h 71"/>
                  <a:gd name="T12" fmla="*/ 45 w 45"/>
                  <a:gd name="T13" fmla="*/ 9 h 71"/>
                  <a:gd name="T14" fmla="*/ 45 w 45"/>
                  <a:gd name="T15" fmla="*/ 3 h 71"/>
                  <a:gd name="T16" fmla="*/ 41 w 45"/>
                  <a:gd name="T17" fmla="*/ 0 h 71"/>
                  <a:gd name="T18" fmla="*/ 28 w 45"/>
                  <a:gd name="T19" fmla="*/ 11 h 71"/>
                  <a:gd name="T20" fmla="*/ 19 w 45"/>
                  <a:gd name="T21" fmla="*/ 31 h 71"/>
                  <a:gd name="T22" fmla="*/ 8 w 45"/>
                  <a:gd name="T23" fmla="*/ 55 h 71"/>
                  <a:gd name="T24" fmla="*/ 0 w 45"/>
                  <a:gd name="T25" fmla="*/ 71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
                  <a:gd name="T40" fmla="*/ 0 h 71"/>
                  <a:gd name="T41" fmla="*/ 45 w 45"/>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 h="71">
                    <a:moveTo>
                      <a:pt x="0" y="71"/>
                    </a:moveTo>
                    <a:lnTo>
                      <a:pt x="7" y="65"/>
                    </a:lnTo>
                    <a:lnTo>
                      <a:pt x="16" y="55"/>
                    </a:lnTo>
                    <a:lnTo>
                      <a:pt x="25" y="43"/>
                    </a:lnTo>
                    <a:lnTo>
                      <a:pt x="33" y="31"/>
                    </a:lnTo>
                    <a:lnTo>
                      <a:pt x="41" y="19"/>
                    </a:lnTo>
                    <a:lnTo>
                      <a:pt x="45" y="9"/>
                    </a:lnTo>
                    <a:lnTo>
                      <a:pt x="45" y="3"/>
                    </a:lnTo>
                    <a:lnTo>
                      <a:pt x="41" y="0"/>
                    </a:lnTo>
                    <a:lnTo>
                      <a:pt x="28" y="11"/>
                    </a:lnTo>
                    <a:lnTo>
                      <a:pt x="19" y="31"/>
                    </a:lnTo>
                    <a:lnTo>
                      <a:pt x="8" y="55"/>
                    </a:lnTo>
                    <a:lnTo>
                      <a:pt x="0" y="7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32" name="Freeform 88"/>
              <p:cNvSpPr>
                <a:spLocks/>
              </p:cNvSpPr>
              <p:nvPr/>
            </p:nvSpPr>
            <p:spPr bwMode="auto">
              <a:xfrm>
                <a:off x="2471" y="1220"/>
                <a:ext cx="41" cy="68"/>
              </a:xfrm>
              <a:custGeom>
                <a:avLst/>
                <a:gdLst>
                  <a:gd name="T0" fmla="*/ 0 w 41"/>
                  <a:gd name="T1" fmla="*/ 68 h 68"/>
                  <a:gd name="T2" fmla="*/ 6 w 41"/>
                  <a:gd name="T3" fmla="*/ 62 h 68"/>
                  <a:gd name="T4" fmla="*/ 13 w 41"/>
                  <a:gd name="T5" fmla="*/ 52 h 68"/>
                  <a:gd name="T6" fmla="*/ 21 w 41"/>
                  <a:gd name="T7" fmla="*/ 40 h 68"/>
                  <a:gd name="T8" fmla="*/ 30 w 41"/>
                  <a:gd name="T9" fmla="*/ 27 h 68"/>
                  <a:gd name="T10" fmla="*/ 36 w 41"/>
                  <a:gd name="T11" fmla="*/ 16 h 68"/>
                  <a:gd name="T12" fmla="*/ 40 w 41"/>
                  <a:gd name="T13" fmla="*/ 6 h 68"/>
                  <a:gd name="T14" fmla="*/ 41 w 41"/>
                  <a:gd name="T15" fmla="*/ 0 h 68"/>
                  <a:gd name="T16" fmla="*/ 37 w 41"/>
                  <a:gd name="T17" fmla="*/ 0 h 68"/>
                  <a:gd name="T18" fmla="*/ 24 w 41"/>
                  <a:gd name="T19" fmla="*/ 12 h 68"/>
                  <a:gd name="T20" fmla="*/ 13 w 41"/>
                  <a:gd name="T21" fmla="*/ 33 h 68"/>
                  <a:gd name="T22" fmla="*/ 6 w 41"/>
                  <a:gd name="T23" fmla="*/ 55 h 68"/>
                  <a:gd name="T24" fmla="*/ 0 w 41"/>
                  <a:gd name="T25" fmla="*/ 68 h 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8"/>
                  <a:gd name="T41" fmla="*/ 41 w 41"/>
                  <a:gd name="T42" fmla="*/ 68 h 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8">
                    <a:moveTo>
                      <a:pt x="0" y="68"/>
                    </a:moveTo>
                    <a:lnTo>
                      <a:pt x="6" y="62"/>
                    </a:lnTo>
                    <a:lnTo>
                      <a:pt x="13" y="52"/>
                    </a:lnTo>
                    <a:lnTo>
                      <a:pt x="21" y="40"/>
                    </a:lnTo>
                    <a:lnTo>
                      <a:pt x="30" y="27"/>
                    </a:lnTo>
                    <a:lnTo>
                      <a:pt x="36" y="16"/>
                    </a:lnTo>
                    <a:lnTo>
                      <a:pt x="40" y="6"/>
                    </a:lnTo>
                    <a:lnTo>
                      <a:pt x="41" y="0"/>
                    </a:lnTo>
                    <a:lnTo>
                      <a:pt x="37" y="0"/>
                    </a:lnTo>
                    <a:lnTo>
                      <a:pt x="24" y="12"/>
                    </a:lnTo>
                    <a:lnTo>
                      <a:pt x="13" y="33"/>
                    </a:lnTo>
                    <a:lnTo>
                      <a:pt x="6" y="55"/>
                    </a:lnTo>
                    <a:lnTo>
                      <a:pt x="0"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33" name="Freeform 89"/>
              <p:cNvSpPr>
                <a:spLocks/>
              </p:cNvSpPr>
              <p:nvPr/>
            </p:nvSpPr>
            <p:spPr bwMode="auto">
              <a:xfrm>
                <a:off x="2437" y="1238"/>
                <a:ext cx="21" cy="59"/>
              </a:xfrm>
              <a:custGeom>
                <a:avLst/>
                <a:gdLst>
                  <a:gd name="T0" fmla="*/ 0 w 21"/>
                  <a:gd name="T1" fmla="*/ 59 h 59"/>
                  <a:gd name="T2" fmla="*/ 10 w 21"/>
                  <a:gd name="T3" fmla="*/ 43 h 59"/>
                  <a:gd name="T4" fmla="*/ 18 w 21"/>
                  <a:gd name="T5" fmla="*/ 22 h 59"/>
                  <a:gd name="T6" fmla="*/ 21 w 21"/>
                  <a:gd name="T7" fmla="*/ 6 h 59"/>
                  <a:gd name="T8" fmla="*/ 13 w 21"/>
                  <a:gd name="T9" fmla="*/ 0 h 59"/>
                  <a:gd name="T10" fmla="*/ 5 w 21"/>
                  <a:gd name="T11" fmla="*/ 9 h 59"/>
                  <a:gd name="T12" fmla="*/ 3 w 21"/>
                  <a:gd name="T13" fmla="*/ 25 h 59"/>
                  <a:gd name="T14" fmla="*/ 3 w 21"/>
                  <a:gd name="T15" fmla="*/ 44 h 59"/>
                  <a:gd name="T16" fmla="*/ 0 w 21"/>
                  <a:gd name="T17" fmla="*/ 59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59"/>
                  <a:gd name="T29" fmla="*/ 21 w 21"/>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59">
                    <a:moveTo>
                      <a:pt x="0" y="59"/>
                    </a:moveTo>
                    <a:lnTo>
                      <a:pt x="10" y="43"/>
                    </a:lnTo>
                    <a:lnTo>
                      <a:pt x="18" y="22"/>
                    </a:lnTo>
                    <a:lnTo>
                      <a:pt x="21" y="6"/>
                    </a:lnTo>
                    <a:lnTo>
                      <a:pt x="13" y="0"/>
                    </a:lnTo>
                    <a:lnTo>
                      <a:pt x="5" y="9"/>
                    </a:lnTo>
                    <a:lnTo>
                      <a:pt x="3" y="25"/>
                    </a:lnTo>
                    <a:lnTo>
                      <a:pt x="3" y="44"/>
                    </a:lnTo>
                    <a:lnTo>
                      <a:pt x="0" y="5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34" name="Freeform 90"/>
              <p:cNvSpPr>
                <a:spLocks/>
              </p:cNvSpPr>
              <p:nvPr/>
            </p:nvSpPr>
            <p:spPr bwMode="auto">
              <a:xfrm>
                <a:off x="2408" y="1254"/>
                <a:ext cx="11" cy="52"/>
              </a:xfrm>
              <a:custGeom>
                <a:avLst/>
                <a:gdLst>
                  <a:gd name="T0" fmla="*/ 3 w 11"/>
                  <a:gd name="T1" fmla="*/ 52 h 52"/>
                  <a:gd name="T2" fmla="*/ 7 w 11"/>
                  <a:gd name="T3" fmla="*/ 39 h 52"/>
                  <a:gd name="T4" fmla="*/ 11 w 11"/>
                  <a:gd name="T5" fmla="*/ 21 h 52"/>
                  <a:gd name="T6" fmla="*/ 11 w 11"/>
                  <a:gd name="T7" fmla="*/ 5 h 52"/>
                  <a:gd name="T8" fmla="*/ 6 w 11"/>
                  <a:gd name="T9" fmla="*/ 0 h 52"/>
                  <a:gd name="T10" fmla="*/ 0 w 11"/>
                  <a:gd name="T11" fmla="*/ 8 h 52"/>
                  <a:gd name="T12" fmla="*/ 1 w 11"/>
                  <a:gd name="T13" fmla="*/ 21 h 52"/>
                  <a:gd name="T14" fmla="*/ 3 w 11"/>
                  <a:gd name="T15" fmla="*/ 37 h 52"/>
                  <a:gd name="T16" fmla="*/ 3 w 11"/>
                  <a:gd name="T17" fmla="*/ 5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2"/>
                  <a:gd name="T29" fmla="*/ 11 w 11"/>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2">
                    <a:moveTo>
                      <a:pt x="3" y="52"/>
                    </a:moveTo>
                    <a:lnTo>
                      <a:pt x="7" y="39"/>
                    </a:lnTo>
                    <a:lnTo>
                      <a:pt x="11" y="21"/>
                    </a:lnTo>
                    <a:lnTo>
                      <a:pt x="11" y="5"/>
                    </a:lnTo>
                    <a:lnTo>
                      <a:pt x="6" y="0"/>
                    </a:lnTo>
                    <a:lnTo>
                      <a:pt x="0" y="8"/>
                    </a:lnTo>
                    <a:lnTo>
                      <a:pt x="1" y="21"/>
                    </a:lnTo>
                    <a:lnTo>
                      <a:pt x="3" y="37"/>
                    </a:lnTo>
                    <a:lnTo>
                      <a:pt x="3"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35" name="Freeform 91"/>
              <p:cNvSpPr>
                <a:spLocks/>
              </p:cNvSpPr>
              <p:nvPr/>
            </p:nvSpPr>
            <p:spPr bwMode="auto">
              <a:xfrm>
                <a:off x="2377" y="1264"/>
                <a:ext cx="14" cy="51"/>
              </a:xfrm>
              <a:custGeom>
                <a:avLst/>
                <a:gdLst>
                  <a:gd name="T0" fmla="*/ 10 w 14"/>
                  <a:gd name="T1" fmla="*/ 51 h 51"/>
                  <a:gd name="T2" fmla="*/ 13 w 14"/>
                  <a:gd name="T3" fmla="*/ 39 h 51"/>
                  <a:gd name="T4" fmla="*/ 14 w 14"/>
                  <a:gd name="T5" fmla="*/ 23 h 51"/>
                  <a:gd name="T6" fmla="*/ 11 w 14"/>
                  <a:gd name="T7" fmla="*/ 6 h 51"/>
                  <a:gd name="T8" fmla="*/ 4 w 14"/>
                  <a:gd name="T9" fmla="*/ 0 h 51"/>
                  <a:gd name="T10" fmla="*/ 0 w 14"/>
                  <a:gd name="T11" fmla="*/ 6 h 51"/>
                  <a:gd name="T12" fmla="*/ 3 w 14"/>
                  <a:gd name="T13" fmla="*/ 18 h 51"/>
                  <a:gd name="T14" fmla="*/ 7 w 14"/>
                  <a:gd name="T15" fmla="*/ 34 h 51"/>
                  <a:gd name="T16" fmla="*/ 10 w 14"/>
                  <a:gd name="T17" fmla="*/ 51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1"/>
                  <a:gd name="T29" fmla="*/ 14 w 14"/>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1">
                    <a:moveTo>
                      <a:pt x="10" y="51"/>
                    </a:moveTo>
                    <a:lnTo>
                      <a:pt x="13" y="39"/>
                    </a:lnTo>
                    <a:lnTo>
                      <a:pt x="14" y="23"/>
                    </a:lnTo>
                    <a:lnTo>
                      <a:pt x="11" y="6"/>
                    </a:lnTo>
                    <a:lnTo>
                      <a:pt x="4" y="0"/>
                    </a:lnTo>
                    <a:lnTo>
                      <a:pt x="0" y="6"/>
                    </a:lnTo>
                    <a:lnTo>
                      <a:pt x="3" y="18"/>
                    </a:lnTo>
                    <a:lnTo>
                      <a:pt x="7" y="34"/>
                    </a:lnTo>
                    <a:lnTo>
                      <a:pt x="10" y="5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36" name="Freeform 92"/>
              <p:cNvSpPr>
                <a:spLocks/>
              </p:cNvSpPr>
              <p:nvPr/>
            </p:nvSpPr>
            <p:spPr bwMode="auto">
              <a:xfrm>
                <a:off x="2353" y="1282"/>
                <a:ext cx="15" cy="49"/>
              </a:xfrm>
              <a:custGeom>
                <a:avLst/>
                <a:gdLst>
                  <a:gd name="T0" fmla="*/ 1 w 15"/>
                  <a:gd name="T1" fmla="*/ 49 h 49"/>
                  <a:gd name="T2" fmla="*/ 9 w 15"/>
                  <a:gd name="T3" fmla="*/ 42 h 49"/>
                  <a:gd name="T4" fmla="*/ 15 w 15"/>
                  <a:gd name="T5" fmla="*/ 27 h 49"/>
                  <a:gd name="T6" fmla="*/ 15 w 15"/>
                  <a:gd name="T7" fmla="*/ 11 h 49"/>
                  <a:gd name="T8" fmla="*/ 7 w 15"/>
                  <a:gd name="T9" fmla="*/ 0 h 49"/>
                  <a:gd name="T10" fmla="*/ 0 w 15"/>
                  <a:gd name="T11" fmla="*/ 5 h 49"/>
                  <a:gd name="T12" fmla="*/ 0 w 15"/>
                  <a:gd name="T13" fmla="*/ 18 h 49"/>
                  <a:gd name="T14" fmla="*/ 1 w 15"/>
                  <a:gd name="T15" fmla="*/ 36 h 49"/>
                  <a:gd name="T16" fmla="*/ 1 w 15"/>
                  <a:gd name="T17" fmla="*/ 49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9"/>
                  <a:gd name="T29" fmla="*/ 15 w 15"/>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9">
                    <a:moveTo>
                      <a:pt x="1" y="49"/>
                    </a:moveTo>
                    <a:lnTo>
                      <a:pt x="9" y="42"/>
                    </a:lnTo>
                    <a:lnTo>
                      <a:pt x="15" y="27"/>
                    </a:lnTo>
                    <a:lnTo>
                      <a:pt x="15" y="11"/>
                    </a:lnTo>
                    <a:lnTo>
                      <a:pt x="7" y="0"/>
                    </a:lnTo>
                    <a:lnTo>
                      <a:pt x="0" y="5"/>
                    </a:lnTo>
                    <a:lnTo>
                      <a:pt x="0" y="18"/>
                    </a:lnTo>
                    <a:lnTo>
                      <a:pt x="1" y="36"/>
                    </a:lnTo>
                    <a:lnTo>
                      <a:pt x="1" y="4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37" name="Freeform 93"/>
              <p:cNvSpPr>
                <a:spLocks/>
              </p:cNvSpPr>
              <p:nvPr/>
            </p:nvSpPr>
            <p:spPr bwMode="auto">
              <a:xfrm>
                <a:off x="2335" y="1288"/>
                <a:ext cx="14" cy="55"/>
              </a:xfrm>
              <a:custGeom>
                <a:avLst/>
                <a:gdLst>
                  <a:gd name="T0" fmla="*/ 5 w 14"/>
                  <a:gd name="T1" fmla="*/ 55 h 55"/>
                  <a:gd name="T2" fmla="*/ 9 w 14"/>
                  <a:gd name="T3" fmla="*/ 43 h 55"/>
                  <a:gd name="T4" fmla="*/ 14 w 14"/>
                  <a:gd name="T5" fmla="*/ 27 h 55"/>
                  <a:gd name="T6" fmla="*/ 14 w 14"/>
                  <a:gd name="T7" fmla="*/ 10 h 55"/>
                  <a:gd name="T8" fmla="*/ 8 w 14"/>
                  <a:gd name="T9" fmla="*/ 0 h 55"/>
                  <a:gd name="T10" fmla="*/ 0 w 14"/>
                  <a:gd name="T11" fmla="*/ 5 h 55"/>
                  <a:gd name="T12" fmla="*/ 0 w 14"/>
                  <a:gd name="T13" fmla="*/ 21 h 55"/>
                  <a:gd name="T14" fmla="*/ 2 w 14"/>
                  <a:gd name="T15" fmla="*/ 42 h 55"/>
                  <a:gd name="T16" fmla="*/ 5 w 14"/>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5"/>
                  <a:gd name="T29" fmla="*/ 14 w 14"/>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5">
                    <a:moveTo>
                      <a:pt x="5" y="55"/>
                    </a:moveTo>
                    <a:lnTo>
                      <a:pt x="9" y="43"/>
                    </a:lnTo>
                    <a:lnTo>
                      <a:pt x="14" y="27"/>
                    </a:lnTo>
                    <a:lnTo>
                      <a:pt x="14" y="10"/>
                    </a:lnTo>
                    <a:lnTo>
                      <a:pt x="8" y="0"/>
                    </a:lnTo>
                    <a:lnTo>
                      <a:pt x="0" y="5"/>
                    </a:lnTo>
                    <a:lnTo>
                      <a:pt x="0" y="21"/>
                    </a:lnTo>
                    <a:lnTo>
                      <a:pt x="2" y="42"/>
                    </a:lnTo>
                    <a:lnTo>
                      <a:pt x="5"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38" name="Freeform 94"/>
              <p:cNvSpPr>
                <a:spLocks/>
              </p:cNvSpPr>
              <p:nvPr/>
            </p:nvSpPr>
            <p:spPr bwMode="auto">
              <a:xfrm>
                <a:off x="2631" y="1211"/>
                <a:ext cx="79" cy="58"/>
              </a:xfrm>
              <a:custGeom>
                <a:avLst/>
                <a:gdLst>
                  <a:gd name="T0" fmla="*/ 76 w 79"/>
                  <a:gd name="T1" fmla="*/ 0 h 58"/>
                  <a:gd name="T2" fmla="*/ 72 w 79"/>
                  <a:gd name="T3" fmla="*/ 2 h 58"/>
                  <a:gd name="T4" fmla="*/ 66 w 79"/>
                  <a:gd name="T5" fmla="*/ 8 h 58"/>
                  <a:gd name="T6" fmla="*/ 56 w 79"/>
                  <a:gd name="T7" fmla="*/ 17 h 58"/>
                  <a:gd name="T8" fmla="*/ 45 w 79"/>
                  <a:gd name="T9" fmla="*/ 27 h 58"/>
                  <a:gd name="T10" fmla="*/ 34 w 79"/>
                  <a:gd name="T11" fmla="*/ 37 h 58"/>
                  <a:gd name="T12" fmla="*/ 22 w 79"/>
                  <a:gd name="T13" fmla="*/ 46 h 58"/>
                  <a:gd name="T14" fmla="*/ 10 w 79"/>
                  <a:gd name="T15" fmla="*/ 53 h 58"/>
                  <a:gd name="T16" fmla="*/ 0 w 79"/>
                  <a:gd name="T17" fmla="*/ 58 h 58"/>
                  <a:gd name="T18" fmla="*/ 13 w 79"/>
                  <a:gd name="T19" fmla="*/ 53 h 58"/>
                  <a:gd name="T20" fmla="*/ 28 w 79"/>
                  <a:gd name="T21" fmla="*/ 46 h 58"/>
                  <a:gd name="T22" fmla="*/ 42 w 79"/>
                  <a:gd name="T23" fmla="*/ 39 h 58"/>
                  <a:gd name="T24" fmla="*/ 56 w 79"/>
                  <a:gd name="T25" fmla="*/ 28 h 58"/>
                  <a:gd name="T26" fmla="*/ 67 w 79"/>
                  <a:gd name="T27" fmla="*/ 19 h 58"/>
                  <a:gd name="T28" fmla="*/ 76 w 79"/>
                  <a:gd name="T29" fmla="*/ 11 h 58"/>
                  <a:gd name="T30" fmla="*/ 79 w 79"/>
                  <a:gd name="T31" fmla="*/ 5 h 58"/>
                  <a:gd name="T32" fmla="*/ 76 w 79"/>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58"/>
                  <a:gd name="T53" fmla="*/ 79 w 79"/>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58">
                    <a:moveTo>
                      <a:pt x="76" y="0"/>
                    </a:moveTo>
                    <a:lnTo>
                      <a:pt x="72" y="2"/>
                    </a:lnTo>
                    <a:lnTo>
                      <a:pt x="66" y="8"/>
                    </a:lnTo>
                    <a:lnTo>
                      <a:pt x="56" y="17"/>
                    </a:lnTo>
                    <a:lnTo>
                      <a:pt x="45" y="27"/>
                    </a:lnTo>
                    <a:lnTo>
                      <a:pt x="34" y="37"/>
                    </a:lnTo>
                    <a:lnTo>
                      <a:pt x="22" y="46"/>
                    </a:lnTo>
                    <a:lnTo>
                      <a:pt x="10" y="53"/>
                    </a:lnTo>
                    <a:lnTo>
                      <a:pt x="0" y="58"/>
                    </a:lnTo>
                    <a:lnTo>
                      <a:pt x="13" y="53"/>
                    </a:lnTo>
                    <a:lnTo>
                      <a:pt x="28" y="46"/>
                    </a:lnTo>
                    <a:lnTo>
                      <a:pt x="42" y="39"/>
                    </a:lnTo>
                    <a:lnTo>
                      <a:pt x="56" y="28"/>
                    </a:lnTo>
                    <a:lnTo>
                      <a:pt x="67" y="19"/>
                    </a:lnTo>
                    <a:lnTo>
                      <a:pt x="76" y="11"/>
                    </a:lnTo>
                    <a:lnTo>
                      <a:pt x="79" y="5"/>
                    </a:lnTo>
                    <a:lnTo>
                      <a:pt x="7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39" name="Freeform 95"/>
              <p:cNvSpPr>
                <a:spLocks/>
              </p:cNvSpPr>
              <p:nvPr/>
            </p:nvSpPr>
            <p:spPr bwMode="auto">
              <a:xfrm>
                <a:off x="2666" y="1233"/>
                <a:ext cx="59" cy="37"/>
              </a:xfrm>
              <a:custGeom>
                <a:avLst/>
                <a:gdLst>
                  <a:gd name="T0" fmla="*/ 0 w 59"/>
                  <a:gd name="T1" fmla="*/ 37 h 37"/>
                  <a:gd name="T2" fmla="*/ 7 w 59"/>
                  <a:gd name="T3" fmla="*/ 33 h 37"/>
                  <a:gd name="T4" fmla="*/ 18 w 59"/>
                  <a:gd name="T5" fmla="*/ 29 h 37"/>
                  <a:gd name="T6" fmla="*/ 28 w 59"/>
                  <a:gd name="T7" fmla="*/ 23 h 37"/>
                  <a:gd name="T8" fmla="*/ 38 w 59"/>
                  <a:gd name="T9" fmla="*/ 17 h 37"/>
                  <a:gd name="T10" fmla="*/ 49 w 59"/>
                  <a:gd name="T11" fmla="*/ 12 h 37"/>
                  <a:gd name="T12" fmla="*/ 56 w 59"/>
                  <a:gd name="T13" fmla="*/ 6 h 37"/>
                  <a:gd name="T14" fmla="*/ 59 w 59"/>
                  <a:gd name="T15" fmla="*/ 3 h 37"/>
                  <a:gd name="T16" fmla="*/ 59 w 59"/>
                  <a:gd name="T17" fmla="*/ 0 h 37"/>
                  <a:gd name="T18" fmla="*/ 55 w 59"/>
                  <a:gd name="T19" fmla="*/ 0 h 37"/>
                  <a:gd name="T20" fmla="*/ 47 w 59"/>
                  <a:gd name="T21" fmla="*/ 3 h 37"/>
                  <a:gd name="T22" fmla="*/ 40 w 59"/>
                  <a:gd name="T23" fmla="*/ 9 h 37"/>
                  <a:gd name="T24" fmla="*/ 30 w 59"/>
                  <a:gd name="T25" fmla="*/ 15 h 37"/>
                  <a:gd name="T26" fmla="*/ 21 w 59"/>
                  <a:gd name="T27" fmla="*/ 23 h 37"/>
                  <a:gd name="T28" fmla="*/ 12 w 59"/>
                  <a:gd name="T29" fmla="*/ 29 h 37"/>
                  <a:gd name="T30" fmla="*/ 4 w 59"/>
                  <a:gd name="T31" fmla="*/ 34 h 37"/>
                  <a:gd name="T32" fmla="*/ 0 w 59"/>
                  <a:gd name="T33" fmla="*/ 37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7"/>
                  <a:gd name="T53" fmla="*/ 59 w 5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7">
                    <a:moveTo>
                      <a:pt x="0" y="37"/>
                    </a:moveTo>
                    <a:lnTo>
                      <a:pt x="7" y="33"/>
                    </a:lnTo>
                    <a:lnTo>
                      <a:pt x="18" y="29"/>
                    </a:lnTo>
                    <a:lnTo>
                      <a:pt x="28" y="23"/>
                    </a:lnTo>
                    <a:lnTo>
                      <a:pt x="38" y="17"/>
                    </a:lnTo>
                    <a:lnTo>
                      <a:pt x="49" y="12"/>
                    </a:lnTo>
                    <a:lnTo>
                      <a:pt x="56" y="6"/>
                    </a:lnTo>
                    <a:lnTo>
                      <a:pt x="59" y="3"/>
                    </a:lnTo>
                    <a:lnTo>
                      <a:pt x="59" y="0"/>
                    </a:lnTo>
                    <a:lnTo>
                      <a:pt x="55" y="0"/>
                    </a:lnTo>
                    <a:lnTo>
                      <a:pt x="47" y="3"/>
                    </a:lnTo>
                    <a:lnTo>
                      <a:pt x="40" y="9"/>
                    </a:lnTo>
                    <a:lnTo>
                      <a:pt x="30" y="15"/>
                    </a:lnTo>
                    <a:lnTo>
                      <a:pt x="21" y="23"/>
                    </a:lnTo>
                    <a:lnTo>
                      <a:pt x="12" y="29"/>
                    </a:lnTo>
                    <a:lnTo>
                      <a:pt x="4" y="34"/>
                    </a:lnTo>
                    <a:lnTo>
                      <a:pt x="0" y="3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40" name="Freeform 96"/>
              <p:cNvSpPr>
                <a:spLocks/>
              </p:cNvSpPr>
              <p:nvPr/>
            </p:nvSpPr>
            <p:spPr bwMode="auto">
              <a:xfrm>
                <a:off x="2192" y="1451"/>
                <a:ext cx="326" cy="77"/>
              </a:xfrm>
              <a:custGeom>
                <a:avLst/>
                <a:gdLst>
                  <a:gd name="T0" fmla="*/ 2 w 326"/>
                  <a:gd name="T1" fmla="*/ 13 h 77"/>
                  <a:gd name="T2" fmla="*/ 0 w 326"/>
                  <a:gd name="T3" fmla="*/ 10 h 77"/>
                  <a:gd name="T4" fmla="*/ 2 w 326"/>
                  <a:gd name="T5" fmla="*/ 7 h 77"/>
                  <a:gd name="T6" fmla="*/ 3 w 326"/>
                  <a:gd name="T7" fmla="*/ 4 h 77"/>
                  <a:gd name="T8" fmla="*/ 3 w 326"/>
                  <a:gd name="T9" fmla="*/ 0 h 77"/>
                  <a:gd name="T10" fmla="*/ 24 w 326"/>
                  <a:gd name="T11" fmla="*/ 17 h 77"/>
                  <a:gd name="T12" fmla="*/ 44 w 326"/>
                  <a:gd name="T13" fmla="*/ 31 h 77"/>
                  <a:gd name="T14" fmla="*/ 67 w 326"/>
                  <a:gd name="T15" fmla="*/ 43 h 77"/>
                  <a:gd name="T16" fmla="*/ 89 w 326"/>
                  <a:gd name="T17" fmla="*/ 51 h 77"/>
                  <a:gd name="T18" fmla="*/ 111 w 326"/>
                  <a:gd name="T19" fmla="*/ 59 h 77"/>
                  <a:gd name="T20" fmla="*/ 133 w 326"/>
                  <a:gd name="T21" fmla="*/ 63 h 77"/>
                  <a:gd name="T22" fmla="*/ 155 w 326"/>
                  <a:gd name="T23" fmla="*/ 65 h 77"/>
                  <a:gd name="T24" fmla="*/ 177 w 326"/>
                  <a:gd name="T25" fmla="*/ 66 h 77"/>
                  <a:gd name="T26" fmla="*/ 198 w 326"/>
                  <a:gd name="T27" fmla="*/ 66 h 77"/>
                  <a:gd name="T28" fmla="*/ 220 w 326"/>
                  <a:gd name="T29" fmla="*/ 65 h 77"/>
                  <a:gd name="T30" fmla="*/ 241 w 326"/>
                  <a:gd name="T31" fmla="*/ 62 h 77"/>
                  <a:gd name="T32" fmla="*/ 260 w 326"/>
                  <a:gd name="T33" fmla="*/ 59 h 77"/>
                  <a:gd name="T34" fmla="*/ 278 w 326"/>
                  <a:gd name="T35" fmla="*/ 56 h 77"/>
                  <a:gd name="T36" fmla="*/ 295 w 326"/>
                  <a:gd name="T37" fmla="*/ 53 h 77"/>
                  <a:gd name="T38" fmla="*/ 312 w 326"/>
                  <a:gd name="T39" fmla="*/ 48 h 77"/>
                  <a:gd name="T40" fmla="*/ 326 w 326"/>
                  <a:gd name="T41" fmla="*/ 46 h 77"/>
                  <a:gd name="T42" fmla="*/ 316 w 326"/>
                  <a:gd name="T43" fmla="*/ 53 h 77"/>
                  <a:gd name="T44" fmla="*/ 303 w 326"/>
                  <a:gd name="T45" fmla="*/ 59 h 77"/>
                  <a:gd name="T46" fmla="*/ 285 w 326"/>
                  <a:gd name="T47" fmla="*/ 65 h 77"/>
                  <a:gd name="T48" fmla="*/ 266 w 326"/>
                  <a:gd name="T49" fmla="*/ 69 h 77"/>
                  <a:gd name="T50" fmla="*/ 244 w 326"/>
                  <a:gd name="T51" fmla="*/ 74 h 77"/>
                  <a:gd name="T52" fmla="*/ 220 w 326"/>
                  <a:gd name="T53" fmla="*/ 75 h 77"/>
                  <a:gd name="T54" fmla="*/ 195 w 326"/>
                  <a:gd name="T55" fmla="*/ 77 h 77"/>
                  <a:gd name="T56" fmla="*/ 170 w 326"/>
                  <a:gd name="T57" fmla="*/ 75 h 77"/>
                  <a:gd name="T58" fmla="*/ 145 w 326"/>
                  <a:gd name="T59" fmla="*/ 74 h 77"/>
                  <a:gd name="T60" fmla="*/ 120 w 326"/>
                  <a:gd name="T61" fmla="*/ 71 h 77"/>
                  <a:gd name="T62" fmla="*/ 95 w 326"/>
                  <a:gd name="T63" fmla="*/ 66 h 77"/>
                  <a:gd name="T64" fmla="*/ 71 w 326"/>
                  <a:gd name="T65" fmla="*/ 59 h 77"/>
                  <a:gd name="T66" fmla="*/ 50 w 326"/>
                  <a:gd name="T67" fmla="*/ 50 h 77"/>
                  <a:gd name="T68" fmla="*/ 31 w 326"/>
                  <a:gd name="T69" fmla="*/ 40 h 77"/>
                  <a:gd name="T70" fmla="*/ 15 w 326"/>
                  <a:gd name="T71" fmla="*/ 28 h 77"/>
                  <a:gd name="T72" fmla="*/ 2 w 326"/>
                  <a:gd name="T73" fmla="*/ 13 h 7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77"/>
                  <a:gd name="T113" fmla="*/ 326 w 326"/>
                  <a:gd name="T114" fmla="*/ 77 h 7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77">
                    <a:moveTo>
                      <a:pt x="2" y="13"/>
                    </a:moveTo>
                    <a:lnTo>
                      <a:pt x="0" y="10"/>
                    </a:lnTo>
                    <a:lnTo>
                      <a:pt x="2" y="7"/>
                    </a:lnTo>
                    <a:lnTo>
                      <a:pt x="3" y="4"/>
                    </a:lnTo>
                    <a:lnTo>
                      <a:pt x="3" y="0"/>
                    </a:lnTo>
                    <a:lnTo>
                      <a:pt x="24" y="17"/>
                    </a:lnTo>
                    <a:lnTo>
                      <a:pt x="44" y="31"/>
                    </a:lnTo>
                    <a:lnTo>
                      <a:pt x="67" y="43"/>
                    </a:lnTo>
                    <a:lnTo>
                      <a:pt x="89" y="51"/>
                    </a:lnTo>
                    <a:lnTo>
                      <a:pt x="111" y="59"/>
                    </a:lnTo>
                    <a:lnTo>
                      <a:pt x="133" y="63"/>
                    </a:lnTo>
                    <a:lnTo>
                      <a:pt x="155" y="65"/>
                    </a:lnTo>
                    <a:lnTo>
                      <a:pt x="177" y="66"/>
                    </a:lnTo>
                    <a:lnTo>
                      <a:pt x="198" y="66"/>
                    </a:lnTo>
                    <a:lnTo>
                      <a:pt x="220" y="65"/>
                    </a:lnTo>
                    <a:lnTo>
                      <a:pt x="241" y="62"/>
                    </a:lnTo>
                    <a:lnTo>
                      <a:pt x="260" y="59"/>
                    </a:lnTo>
                    <a:lnTo>
                      <a:pt x="278" y="56"/>
                    </a:lnTo>
                    <a:lnTo>
                      <a:pt x="295" y="53"/>
                    </a:lnTo>
                    <a:lnTo>
                      <a:pt x="312" y="48"/>
                    </a:lnTo>
                    <a:lnTo>
                      <a:pt x="326" y="46"/>
                    </a:lnTo>
                    <a:lnTo>
                      <a:pt x="316" y="53"/>
                    </a:lnTo>
                    <a:lnTo>
                      <a:pt x="303" y="59"/>
                    </a:lnTo>
                    <a:lnTo>
                      <a:pt x="285" y="65"/>
                    </a:lnTo>
                    <a:lnTo>
                      <a:pt x="266" y="69"/>
                    </a:lnTo>
                    <a:lnTo>
                      <a:pt x="244" y="74"/>
                    </a:lnTo>
                    <a:lnTo>
                      <a:pt x="220" y="75"/>
                    </a:lnTo>
                    <a:lnTo>
                      <a:pt x="195" y="77"/>
                    </a:lnTo>
                    <a:lnTo>
                      <a:pt x="170" y="75"/>
                    </a:lnTo>
                    <a:lnTo>
                      <a:pt x="145" y="74"/>
                    </a:lnTo>
                    <a:lnTo>
                      <a:pt x="120" y="71"/>
                    </a:lnTo>
                    <a:lnTo>
                      <a:pt x="95" y="66"/>
                    </a:lnTo>
                    <a:lnTo>
                      <a:pt x="71" y="59"/>
                    </a:lnTo>
                    <a:lnTo>
                      <a:pt x="50" y="50"/>
                    </a:lnTo>
                    <a:lnTo>
                      <a:pt x="31" y="40"/>
                    </a:lnTo>
                    <a:lnTo>
                      <a:pt x="15" y="28"/>
                    </a:lnTo>
                    <a:lnTo>
                      <a:pt x="2"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41" name="Freeform 97"/>
              <p:cNvSpPr>
                <a:spLocks/>
              </p:cNvSpPr>
              <p:nvPr/>
            </p:nvSpPr>
            <p:spPr bwMode="auto">
              <a:xfrm>
                <a:off x="2467" y="1446"/>
                <a:ext cx="40" cy="67"/>
              </a:xfrm>
              <a:custGeom>
                <a:avLst/>
                <a:gdLst>
                  <a:gd name="T0" fmla="*/ 0 w 40"/>
                  <a:gd name="T1" fmla="*/ 67 h 67"/>
                  <a:gd name="T2" fmla="*/ 7 w 40"/>
                  <a:gd name="T3" fmla="*/ 61 h 67"/>
                  <a:gd name="T4" fmla="*/ 16 w 40"/>
                  <a:gd name="T5" fmla="*/ 52 h 67"/>
                  <a:gd name="T6" fmla="*/ 23 w 40"/>
                  <a:gd name="T7" fmla="*/ 42 h 67"/>
                  <a:gd name="T8" fmla="*/ 31 w 40"/>
                  <a:gd name="T9" fmla="*/ 30 h 67"/>
                  <a:gd name="T10" fmla="*/ 35 w 40"/>
                  <a:gd name="T11" fmla="*/ 19 h 67"/>
                  <a:gd name="T12" fmla="*/ 38 w 40"/>
                  <a:gd name="T13" fmla="*/ 11 h 67"/>
                  <a:gd name="T14" fmla="*/ 40 w 40"/>
                  <a:gd name="T15" fmla="*/ 3 h 67"/>
                  <a:gd name="T16" fmla="*/ 38 w 40"/>
                  <a:gd name="T17" fmla="*/ 0 h 67"/>
                  <a:gd name="T18" fmla="*/ 31 w 40"/>
                  <a:gd name="T19" fmla="*/ 6 h 67"/>
                  <a:gd name="T20" fmla="*/ 23 w 40"/>
                  <a:gd name="T21" fmla="*/ 24 h 67"/>
                  <a:gd name="T22" fmla="*/ 13 w 40"/>
                  <a:gd name="T23" fmla="*/ 48 h 67"/>
                  <a:gd name="T24" fmla="*/ 0 w 40"/>
                  <a:gd name="T25" fmla="*/ 6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67"/>
                  <a:gd name="T41" fmla="*/ 40 w 40"/>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67">
                    <a:moveTo>
                      <a:pt x="0" y="67"/>
                    </a:moveTo>
                    <a:lnTo>
                      <a:pt x="7" y="61"/>
                    </a:lnTo>
                    <a:lnTo>
                      <a:pt x="16" y="52"/>
                    </a:lnTo>
                    <a:lnTo>
                      <a:pt x="23" y="42"/>
                    </a:lnTo>
                    <a:lnTo>
                      <a:pt x="31" y="30"/>
                    </a:lnTo>
                    <a:lnTo>
                      <a:pt x="35" y="19"/>
                    </a:lnTo>
                    <a:lnTo>
                      <a:pt x="38" y="11"/>
                    </a:lnTo>
                    <a:lnTo>
                      <a:pt x="40" y="3"/>
                    </a:lnTo>
                    <a:lnTo>
                      <a:pt x="38" y="0"/>
                    </a:lnTo>
                    <a:lnTo>
                      <a:pt x="31" y="6"/>
                    </a:lnTo>
                    <a:lnTo>
                      <a:pt x="23" y="24"/>
                    </a:lnTo>
                    <a:lnTo>
                      <a:pt x="13" y="48"/>
                    </a:lnTo>
                    <a:lnTo>
                      <a:pt x="0" y="6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42" name="Freeform 98"/>
              <p:cNvSpPr>
                <a:spLocks/>
              </p:cNvSpPr>
              <p:nvPr/>
            </p:nvSpPr>
            <p:spPr bwMode="auto">
              <a:xfrm>
                <a:off x="2436" y="1437"/>
                <a:ext cx="59" cy="82"/>
              </a:xfrm>
              <a:custGeom>
                <a:avLst/>
                <a:gdLst>
                  <a:gd name="T0" fmla="*/ 59 w 59"/>
                  <a:gd name="T1" fmla="*/ 0 h 82"/>
                  <a:gd name="T2" fmla="*/ 59 w 59"/>
                  <a:gd name="T3" fmla="*/ 5 h 82"/>
                  <a:gd name="T4" fmla="*/ 57 w 59"/>
                  <a:gd name="T5" fmla="*/ 12 h 82"/>
                  <a:gd name="T6" fmla="*/ 51 w 59"/>
                  <a:gd name="T7" fmla="*/ 24 h 82"/>
                  <a:gd name="T8" fmla="*/ 44 w 59"/>
                  <a:gd name="T9" fmla="*/ 37 h 82"/>
                  <a:gd name="T10" fmla="*/ 35 w 59"/>
                  <a:gd name="T11" fmla="*/ 52 h 82"/>
                  <a:gd name="T12" fmla="*/ 25 w 59"/>
                  <a:gd name="T13" fmla="*/ 64 h 82"/>
                  <a:gd name="T14" fmla="*/ 11 w 59"/>
                  <a:gd name="T15" fmla="*/ 74 h 82"/>
                  <a:gd name="T16" fmla="*/ 0 w 59"/>
                  <a:gd name="T17" fmla="*/ 82 h 82"/>
                  <a:gd name="T18" fmla="*/ 7 w 59"/>
                  <a:gd name="T19" fmla="*/ 73 h 82"/>
                  <a:gd name="T20" fmla="*/ 14 w 59"/>
                  <a:gd name="T21" fmla="*/ 61 h 82"/>
                  <a:gd name="T22" fmla="*/ 23 w 59"/>
                  <a:gd name="T23" fmla="*/ 48 h 82"/>
                  <a:gd name="T24" fmla="*/ 32 w 59"/>
                  <a:gd name="T25" fmla="*/ 33 h 82"/>
                  <a:gd name="T26" fmla="*/ 41 w 59"/>
                  <a:gd name="T27" fmla="*/ 20 h 82"/>
                  <a:gd name="T28" fmla="*/ 48 w 59"/>
                  <a:gd name="T29" fmla="*/ 9 h 82"/>
                  <a:gd name="T30" fmla="*/ 54 w 59"/>
                  <a:gd name="T31" fmla="*/ 2 h 82"/>
                  <a:gd name="T32" fmla="*/ 59 w 59"/>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82"/>
                  <a:gd name="T53" fmla="*/ 59 w 59"/>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82">
                    <a:moveTo>
                      <a:pt x="59" y="0"/>
                    </a:moveTo>
                    <a:lnTo>
                      <a:pt x="59" y="5"/>
                    </a:lnTo>
                    <a:lnTo>
                      <a:pt x="57" y="12"/>
                    </a:lnTo>
                    <a:lnTo>
                      <a:pt x="51" y="24"/>
                    </a:lnTo>
                    <a:lnTo>
                      <a:pt x="44" y="37"/>
                    </a:lnTo>
                    <a:lnTo>
                      <a:pt x="35" y="52"/>
                    </a:lnTo>
                    <a:lnTo>
                      <a:pt x="25" y="64"/>
                    </a:lnTo>
                    <a:lnTo>
                      <a:pt x="11" y="74"/>
                    </a:lnTo>
                    <a:lnTo>
                      <a:pt x="0" y="82"/>
                    </a:lnTo>
                    <a:lnTo>
                      <a:pt x="7" y="73"/>
                    </a:lnTo>
                    <a:lnTo>
                      <a:pt x="14" y="61"/>
                    </a:lnTo>
                    <a:lnTo>
                      <a:pt x="23" y="48"/>
                    </a:lnTo>
                    <a:lnTo>
                      <a:pt x="32" y="33"/>
                    </a:lnTo>
                    <a:lnTo>
                      <a:pt x="41" y="20"/>
                    </a:lnTo>
                    <a:lnTo>
                      <a:pt x="48" y="9"/>
                    </a:lnTo>
                    <a:lnTo>
                      <a:pt x="54" y="2"/>
                    </a:lnTo>
                    <a:lnTo>
                      <a:pt x="5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43" name="Freeform 99"/>
              <p:cNvSpPr>
                <a:spLocks/>
              </p:cNvSpPr>
              <p:nvPr/>
            </p:nvSpPr>
            <p:spPr bwMode="auto">
              <a:xfrm>
                <a:off x="2377" y="1430"/>
                <a:ext cx="76" cy="95"/>
              </a:xfrm>
              <a:custGeom>
                <a:avLst/>
                <a:gdLst>
                  <a:gd name="T0" fmla="*/ 75 w 76"/>
                  <a:gd name="T1" fmla="*/ 0 h 95"/>
                  <a:gd name="T2" fmla="*/ 76 w 76"/>
                  <a:gd name="T3" fmla="*/ 4 h 95"/>
                  <a:gd name="T4" fmla="*/ 72 w 76"/>
                  <a:gd name="T5" fmla="*/ 15 h 95"/>
                  <a:gd name="T6" fmla="*/ 65 w 76"/>
                  <a:gd name="T7" fmla="*/ 28 h 95"/>
                  <a:gd name="T8" fmla="*/ 53 w 76"/>
                  <a:gd name="T9" fmla="*/ 44 h 95"/>
                  <a:gd name="T10" fmla="*/ 41 w 76"/>
                  <a:gd name="T11" fmla="*/ 61 h 95"/>
                  <a:gd name="T12" fmla="*/ 26 w 76"/>
                  <a:gd name="T13" fmla="*/ 75 h 95"/>
                  <a:gd name="T14" fmla="*/ 13 w 76"/>
                  <a:gd name="T15" fmla="*/ 87 h 95"/>
                  <a:gd name="T16" fmla="*/ 0 w 76"/>
                  <a:gd name="T17" fmla="*/ 95 h 95"/>
                  <a:gd name="T18" fmla="*/ 6 w 76"/>
                  <a:gd name="T19" fmla="*/ 87 h 95"/>
                  <a:gd name="T20" fmla="*/ 14 w 76"/>
                  <a:gd name="T21" fmla="*/ 74 h 95"/>
                  <a:gd name="T22" fmla="*/ 25 w 76"/>
                  <a:gd name="T23" fmla="*/ 59 h 95"/>
                  <a:gd name="T24" fmla="*/ 38 w 76"/>
                  <a:gd name="T25" fmla="*/ 41 h 95"/>
                  <a:gd name="T26" fmla="*/ 50 w 76"/>
                  <a:gd name="T27" fmla="*/ 25 h 95"/>
                  <a:gd name="T28" fmla="*/ 60 w 76"/>
                  <a:gd name="T29" fmla="*/ 10 h 95"/>
                  <a:gd name="T30" fmla="*/ 69 w 76"/>
                  <a:gd name="T31" fmla="*/ 1 h 95"/>
                  <a:gd name="T32" fmla="*/ 75 w 76"/>
                  <a:gd name="T33" fmla="*/ 0 h 9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95"/>
                  <a:gd name="T53" fmla="*/ 76 w 76"/>
                  <a:gd name="T54" fmla="*/ 95 h 9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95">
                    <a:moveTo>
                      <a:pt x="75" y="0"/>
                    </a:moveTo>
                    <a:lnTo>
                      <a:pt x="76" y="4"/>
                    </a:lnTo>
                    <a:lnTo>
                      <a:pt x="72" y="15"/>
                    </a:lnTo>
                    <a:lnTo>
                      <a:pt x="65" y="28"/>
                    </a:lnTo>
                    <a:lnTo>
                      <a:pt x="53" y="44"/>
                    </a:lnTo>
                    <a:lnTo>
                      <a:pt x="41" y="61"/>
                    </a:lnTo>
                    <a:lnTo>
                      <a:pt x="26" y="75"/>
                    </a:lnTo>
                    <a:lnTo>
                      <a:pt x="13" y="87"/>
                    </a:lnTo>
                    <a:lnTo>
                      <a:pt x="0" y="95"/>
                    </a:lnTo>
                    <a:lnTo>
                      <a:pt x="6" y="87"/>
                    </a:lnTo>
                    <a:lnTo>
                      <a:pt x="14" y="74"/>
                    </a:lnTo>
                    <a:lnTo>
                      <a:pt x="25" y="59"/>
                    </a:lnTo>
                    <a:lnTo>
                      <a:pt x="38" y="41"/>
                    </a:lnTo>
                    <a:lnTo>
                      <a:pt x="50" y="25"/>
                    </a:lnTo>
                    <a:lnTo>
                      <a:pt x="60" y="10"/>
                    </a:lnTo>
                    <a:lnTo>
                      <a:pt x="69" y="1"/>
                    </a:lnTo>
                    <a:lnTo>
                      <a:pt x="7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44" name="Freeform 100"/>
              <p:cNvSpPr>
                <a:spLocks/>
              </p:cNvSpPr>
              <p:nvPr/>
            </p:nvSpPr>
            <p:spPr bwMode="auto">
              <a:xfrm>
                <a:off x="2318" y="1418"/>
                <a:ext cx="69" cy="104"/>
              </a:xfrm>
              <a:custGeom>
                <a:avLst/>
                <a:gdLst>
                  <a:gd name="T0" fmla="*/ 67 w 69"/>
                  <a:gd name="T1" fmla="*/ 0 h 104"/>
                  <a:gd name="T2" fmla="*/ 69 w 69"/>
                  <a:gd name="T3" fmla="*/ 6 h 104"/>
                  <a:gd name="T4" fmla="*/ 66 w 69"/>
                  <a:gd name="T5" fmla="*/ 18 h 104"/>
                  <a:gd name="T6" fmla="*/ 59 w 69"/>
                  <a:gd name="T7" fmla="*/ 33 h 104"/>
                  <a:gd name="T8" fmla="*/ 48 w 69"/>
                  <a:gd name="T9" fmla="*/ 50 h 104"/>
                  <a:gd name="T10" fmla="*/ 36 w 69"/>
                  <a:gd name="T11" fmla="*/ 68 h 104"/>
                  <a:gd name="T12" fmla="*/ 25 w 69"/>
                  <a:gd name="T13" fmla="*/ 84 h 104"/>
                  <a:gd name="T14" fmla="*/ 11 w 69"/>
                  <a:gd name="T15" fmla="*/ 96 h 104"/>
                  <a:gd name="T16" fmla="*/ 0 w 69"/>
                  <a:gd name="T17" fmla="*/ 104 h 104"/>
                  <a:gd name="T18" fmla="*/ 4 w 69"/>
                  <a:gd name="T19" fmla="*/ 96 h 104"/>
                  <a:gd name="T20" fmla="*/ 11 w 69"/>
                  <a:gd name="T21" fmla="*/ 81 h 104"/>
                  <a:gd name="T22" fmla="*/ 22 w 69"/>
                  <a:gd name="T23" fmla="*/ 65 h 104"/>
                  <a:gd name="T24" fmla="*/ 32 w 69"/>
                  <a:gd name="T25" fmla="*/ 46 h 104"/>
                  <a:gd name="T26" fmla="*/ 44 w 69"/>
                  <a:gd name="T27" fmla="*/ 28 h 104"/>
                  <a:gd name="T28" fmla="*/ 54 w 69"/>
                  <a:gd name="T29" fmla="*/ 13 h 104"/>
                  <a:gd name="T30" fmla="*/ 62 w 69"/>
                  <a:gd name="T31" fmla="*/ 3 h 104"/>
                  <a:gd name="T32" fmla="*/ 67 w 69"/>
                  <a:gd name="T33" fmla="*/ 0 h 10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104"/>
                  <a:gd name="T53" fmla="*/ 69 w 69"/>
                  <a:gd name="T54" fmla="*/ 104 h 10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104">
                    <a:moveTo>
                      <a:pt x="67" y="0"/>
                    </a:moveTo>
                    <a:lnTo>
                      <a:pt x="69" y="6"/>
                    </a:lnTo>
                    <a:lnTo>
                      <a:pt x="66" y="18"/>
                    </a:lnTo>
                    <a:lnTo>
                      <a:pt x="59" y="33"/>
                    </a:lnTo>
                    <a:lnTo>
                      <a:pt x="48" y="50"/>
                    </a:lnTo>
                    <a:lnTo>
                      <a:pt x="36" y="68"/>
                    </a:lnTo>
                    <a:lnTo>
                      <a:pt x="25" y="84"/>
                    </a:lnTo>
                    <a:lnTo>
                      <a:pt x="11" y="96"/>
                    </a:lnTo>
                    <a:lnTo>
                      <a:pt x="0" y="104"/>
                    </a:lnTo>
                    <a:lnTo>
                      <a:pt x="4" y="96"/>
                    </a:lnTo>
                    <a:lnTo>
                      <a:pt x="11" y="81"/>
                    </a:lnTo>
                    <a:lnTo>
                      <a:pt x="22" y="65"/>
                    </a:lnTo>
                    <a:lnTo>
                      <a:pt x="32" y="46"/>
                    </a:lnTo>
                    <a:lnTo>
                      <a:pt x="44" y="28"/>
                    </a:lnTo>
                    <a:lnTo>
                      <a:pt x="54" y="13"/>
                    </a:lnTo>
                    <a:lnTo>
                      <a:pt x="62" y="3"/>
                    </a:lnTo>
                    <a:lnTo>
                      <a:pt x="6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45" name="Freeform 101"/>
              <p:cNvSpPr>
                <a:spLocks/>
              </p:cNvSpPr>
              <p:nvPr/>
            </p:nvSpPr>
            <p:spPr bwMode="auto">
              <a:xfrm>
                <a:off x="2294" y="1418"/>
                <a:ext cx="59" cy="93"/>
              </a:xfrm>
              <a:custGeom>
                <a:avLst/>
                <a:gdLst>
                  <a:gd name="T0" fmla="*/ 59 w 59"/>
                  <a:gd name="T1" fmla="*/ 0 h 93"/>
                  <a:gd name="T2" fmla="*/ 59 w 59"/>
                  <a:gd name="T3" fmla="*/ 5 h 93"/>
                  <a:gd name="T4" fmla="*/ 56 w 59"/>
                  <a:gd name="T5" fmla="*/ 15 h 93"/>
                  <a:gd name="T6" fmla="*/ 49 w 59"/>
                  <a:gd name="T7" fmla="*/ 28 h 93"/>
                  <a:gd name="T8" fmla="*/ 41 w 59"/>
                  <a:gd name="T9" fmla="*/ 45 h 93"/>
                  <a:gd name="T10" fmla="*/ 31 w 59"/>
                  <a:gd name="T11" fmla="*/ 62 h 93"/>
                  <a:gd name="T12" fmla="*/ 19 w 59"/>
                  <a:gd name="T13" fmla="*/ 77 h 93"/>
                  <a:gd name="T14" fmla="*/ 9 w 59"/>
                  <a:gd name="T15" fmla="*/ 87 h 93"/>
                  <a:gd name="T16" fmla="*/ 0 w 59"/>
                  <a:gd name="T17" fmla="*/ 93 h 93"/>
                  <a:gd name="T18" fmla="*/ 4 w 59"/>
                  <a:gd name="T19" fmla="*/ 84 h 93"/>
                  <a:gd name="T20" fmla="*/ 12 w 59"/>
                  <a:gd name="T21" fmla="*/ 71 h 93"/>
                  <a:gd name="T22" fmla="*/ 19 w 59"/>
                  <a:gd name="T23" fmla="*/ 55 h 93"/>
                  <a:gd name="T24" fmla="*/ 28 w 59"/>
                  <a:gd name="T25" fmla="*/ 37 h 93"/>
                  <a:gd name="T26" fmla="*/ 37 w 59"/>
                  <a:gd name="T27" fmla="*/ 22 h 93"/>
                  <a:gd name="T28" fmla="*/ 46 w 59"/>
                  <a:gd name="T29" fmla="*/ 9 h 93"/>
                  <a:gd name="T30" fmla="*/ 53 w 59"/>
                  <a:gd name="T31" fmla="*/ 2 h 93"/>
                  <a:gd name="T32" fmla="*/ 59 w 59"/>
                  <a:gd name="T33" fmla="*/ 0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93"/>
                  <a:gd name="T53" fmla="*/ 59 w 59"/>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93">
                    <a:moveTo>
                      <a:pt x="59" y="0"/>
                    </a:moveTo>
                    <a:lnTo>
                      <a:pt x="59" y="5"/>
                    </a:lnTo>
                    <a:lnTo>
                      <a:pt x="56" y="15"/>
                    </a:lnTo>
                    <a:lnTo>
                      <a:pt x="49" y="28"/>
                    </a:lnTo>
                    <a:lnTo>
                      <a:pt x="41" y="45"/>
                    </a:lnTo>
                    <a:lnTo>
                      <a:pt x="31" y="62"/>
                    </a:lnTo>
                    <a:lnTo>
                      <a:pt x="19" y="77"/>
                    </a:lnTo>
                    <a:lnTo>
                      <a:pt x="9" y="87"/>
                    </a:lnTo>
                    <a:lnTo>
                      <a:pt x="0" y="93"/>
                    </a:lnTo>
                    <a:lnTo>
                      <a:pt x="4" y="84"/>
                    </a:lnTo>
                    <a:lnTo>
                      <a:pt x="12" y="71"/>
                    </a:lnTo>
                    <a:lnTo>
                      <a:pt x="19" y="55"/>
                    </a:lnTo>
                    <a:lnTo>
                      <a:pt x="28" y="37"/>
                    </a:lnTo>
                    <a:lnTo>
                      <a:pt x="37" y="22"/>
                    </a:lnTo>
                    <a:lnTo>
                      <a:pt x="46" y="9"/>
                    </a:lnTo>
                    <a:lnTo>
                      <a:pt x="53" y="2"/>
                    </a:lnTo>
                    <a:lnTo>
                      <a:pt x="5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46" name="Freeform 102"/>
              <p:cNvSpPr>
                <a:spLocks/>
              </p:cNvSpPr>
              <p:nvPr/>
            </p:nvSpPr>
            <p:spPr bwMode="auto">
              <a:xfrm>
                <a:off x="2247" y="1423"/>
                <a:ext cx="50" cy="78"/>
              </a:xfrm>
              <a:custGeom>
                <a:avLst/>
                <a:gdLst>
                  <a:gd name="T0" fmla="*/ 48 w 50"/>
                  <a:gd name="T1" fmla="*/ 0 h 78"/>
                  <a:gd name="T2" fmla="*/ 50 w 50"/>
                  <a:gd name="T3" fmla="*/ 4 h 78"/>
                  <a:gd name="T4" fmla="*/ 48 w 50"/>
                  <a:gd name="T5" fmla="*/ 13 h 78"/>
                  <a:gd name="T6" fmla="*/ 45 w 50"/>
                  <a:gd name="T7" fmla="*/ 25 h 78"/>
                  <a:gd name="T8" fmla="*/ 40 w 50"/>
                  <a:gd name="T9" fmla="*/ 37 h 78"/>
                  <a:gd name="T10" fmla="*/ 32 w 50"/>
                  <a:gd name="T11" fmla="*/ 50 h 78"/>
                  <a:gd name="T12" fmla="*/ 22 w 50"/>
                  <a:gd name="T13" fmla="*/ 62 h 78"/>
                  <a:gd name="T14" fmla="*/ 12 w 50"/>
                  <a:gd name="T15" fmla="*/ 72 h 78"/>
                  <a:gd name="T16" fmla="*/ 0 w 50"/>
                  <a:gd name="T17" fmla="*/ 78 h 78"/>
                  <a:gd name="T18" fmla="*/ 6 w 50"/>
                  <a:gd name="T19" fmla="*/ 71 h 78"/>
                  <a:gd name="T20" fmla="*/ 12 w 50"/>
                  <a:gd name="T21" fmla="*/ 59 h 78"/>
                  <a:gd name="T22" fmla="*/ 19 w 50"/>
                  <a:gd name="T23" fmla="*/ 45 h 78"/>
                  <a:gd name="T24" fmla="*/ 26 w 50"/>
                  <a:gd name="T25" fmla="*/ 32 h 78"/>
                  <a:gd name="T26" fmla="*/ 32 w 50"/>
                  <a:gd name="T27" fmla="*/ 19 h 78"/>
                  <a:gd name="T28" fmla="*/ 40 w 50"/>
                  <a:gd name="T29" fmla="*/ 8 h 78"/>
                  <a:gd name="T30" fmla="*/ 44 w 50"/>
                  <a:gd name="T31" fmla="*/ 1 h 78"/>
                  <a:gd name="T32" fmla="*/ 48 w 50"/>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78"/>
                  <a:gd name="T53" fmla="*/ 50 w 50"/>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78">
                    <a:moveTo>
                      <a:pt x="48" y="0"/>
                    </a:moveTo>
                    <a:lnTo>
                      <a:pt x="50" y="4"/>
                    </a:lnTo>
                    <a:lnTo>
                      <a:pt x="48" y="13"/>
                    </a:lnTo>
                    <a:lnTo>
                      <a:pt x="45" y="25"/>
                    </a:lnTo>
                    <a:lnTo>
                      <a:pt x="40" y="37"/>
                    </a:lnTo>
                    <a:lnTo>
                      <a:pt x="32" y="50"/>
                    </a:lnTo>
                    <a:lnTo>
                      <a:pt x="22" y="62"/>
                    </a:lnTo>
                    <a:lnTo>
                      <a:pt x="12" y="72"/>
                    </a:lnTo>
                    <a:lnTo>
                      <a:pt x="0" y="78"/>
                    </a:lnTo>
                    <a:lnTo>
                      <a:pt x="6" y="71"/>
                    </a:lnTo>
                    <a:lnTo>
                      <a:pt x="12" y="59"/>
                    </a:lnTo>
                    <a:lnTo>
                      <a:pt x="19" y="45"/>
                    </a:lnTo>
                    <a:lnTo>
                      <a:pt x="26" y="32"/>
                    </a:lnTo>
                    <a:lnTo>
                      <a:pt x="32" y="19"/>
                    </a:lnTo>
                    <a:lnTo>
                      <a:pt x="40" y="8"/>
                    </a:lnTo>
                    <a:lnTo>
                      <a:pt x="44" y="1"/>
                    </a:lnTo>
                    <a:lnTo>
                      <a:pt x="4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47" name="Freeform 103"/>
              <p:cNvSpPr>
                <a:spLocks/>
              </p:cNvSpPr>
              <p:nvPr/>
            </p:nvSpPr>
            <p:spPr bwMode="auto">
              <a:xfrm>
                <a:off x="2205" y="1414"/>
                <a:ext cx="14" cy="46"/>
              </a:xfrm>
              <a:custGeom>
                <a:avLst/>
                <a:gdLst>
                  <a:gd name="T0" fmla="*/ 8 w 14"/>
                  <a:gd name="T1" fmla="*/ 0 h 46"/>
                  <a:gd name="T2" fmla="*/ 12 w 14"/>
                  <a:gd name="T3" fmla="*/ 7 h 46"/>
                  <a:gd name="T4" fmla="*/ 14 w 14"/>
                  <a:gd name="T5" fmla="*/ 22 h 46"/>
                  <a:gd name="T6" fmla="*/ 9 w 14"/>
                  <a:gd name="T7" fmla="*/ 37 h 46"/>
                  <a:gd name="T8" fmla="*/ 0 w 14"/>
                  <a:gd name="T9" fmla="*/ 46 h 46"/>
                  <a:gd name="T10" fmla="*/ 5 w 14"/>
                  <a:gd name="T11" fmla="*/ 32 h 46"/>
                  <a:gd name="T12" fmla="*/ 5 w 14"/>
                  <a:gd name="T13" fmla="*/ 16 h 46"/>
                  <a:gd name="T14" fmla="*/ 3 w 14"/>
                  <a:gd name="T15" fmla="*/ 3 h 46"/>
                  <a:gd name="T16" fmla="*/ 8 w 14"/>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6"/>
                  <a:gd name="T29" fmla="*/ 14 w 14"/>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6">
                    <a:moveTo>
                      <a:pt x="8" y="0"/>
                    </a:moveTo>
                    <a:lnTo>
                      <a:pt x="12" y="7"/>
                    </a:lnTo>
                    <a:lnTo>
                      <a:pt x="14" y="22"/>
                    </a:lnTo>
                    <a:lnTo>
                      <a:pt x="9" y="37"/>
                    </a:lnTo>
                    <a:lnTo>
                      <a:pt x="0" y="46"/>
                    </a:lnTo>
                    <a:lnTo>
                      <a:pt x="5" y="32"/>
                    </a:lnTo>
                    <a:lnTo>
                      <a:pt x="5" y="16"/>
                    </a:lnTo>
                    <a:lnTo>
                      <a:pt x="3" y="3"/>
                    </a:lnTo>
                    <a:lnTo>
                      <a:pt x="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48" name="Freeform 104"/>
              <p:cNvSpPr>
                <a:spLocks/>
              </p:cNvSpPr>
              <p:nvPr/>
            </p:nvSpPr>
            <p:spPr bwMode="auto">
              <a:xfrm>
                <a:off x="2403" y="1436"/>
                <a:ext cx="68" cy="87"/>
              </a:xfrm>
              <a:custGeom>
                <a:avLst/>
                <a:gdLst>
                  <a:gd name="T0" fmla="*/ 67 w 68"/>
                  <a:gd name="T1" fmla="*/ 0 h 87"/>
                  <a:gd name="T2" fmla="*/ 68 w 68"/>
                  <a:gd name="T3" fmla="*/ 4 h 87"/>
                  <a:gd name="T4" fmla="*/ 65 w 68"/>
                  <a:gd name="T5" fmla="*/ 15 h 87"/>
                  <a:gd name="T6" fmla="*/ 59 w 68"/>
                  <a:gd name="T7" fmla="*/ 27 h 87"/>
                  <a:gd name="T8" fmla="*/ 50 w 68"/>
                  <a:gd name="T9" fmla="*/ 41 h 87"/>
                  <a:gd name="T10" fmla="*/ 39 w 68"/>
                  <a:gd name="T11" fmla="*/ 55 h 87"/>
                  <a:gd name="T12" fmla="*/ 27 w 68"/>
                  <a:gd name="T13" fmla="*/ 69 h 87"/>
                  <a:gd name="T14" fmla="*/ 13 w 68"/>
                  <a:gd name="T15" fmla="*/ 80 h 87"/>
                  <a:gd name="T16" fmla="*/ 0 w 68"/>
                  <a:gd name="T17" fmla="*/ 87 h 87"/>
                  <a:gd name="T18" fmla="*/ 6 w 68"/>
                  <a:gd name="T19" fmla="*/ 80 h 87"/>
                  <a:gd name="T20" fmla="*/ 13 w 68"/>
                  <a:gd name="T21" fmla="*/ 68 h 87"/>
                  <a:gd name="T22" fmla="*/ 22 w 68"/>
                  <a:gd name="T23" fmla="*/ 53 h 87"/>
                  <a:gd name="T24" fmla="*/ 34 w 68"/>
                  <a:gd name="T25" fmla="*/ 38 h 87"/>
                  <a:gd name="T26" fmla="*/ 44 w 68"/>
                  <a:gd name="T27" fmla="*/ 24 h 87"/>
                  <a:gd name="T28" fmla="*/ 53 w 68"/>
                  <a:gd name="T29" fmla="*/ 10 h 87"/>
                  <a:gd name="T30" fmla="*/ 61 w 68"/>
                  <a:gd name="T31" fmla="*/ 1 h 87"/>
                  <a:gd name="T32" fmla="*/ 67 w 68"/>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87"/>
                  <a:gd name="T53" fmla="*/ 68 w 68"/>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87">
                    <a:moveTo>
                      <a:pt x="67" y="0"/>
                    </a:moveTo>
                    <a:lnTo>
                      <a:pt x="68" y="4"/>
                    </a:lnTo>
                    <a:lnTo>
                      <a:pt x="65" y="15"/>
                    </a:lnTo>
                    <a:lnTo>
                      <a:pt x="59" y="27"/>
                    </a:lnTo>
                    <a:lnTo>
                      <a:pt x="50" y="41"/>
                    </a:lnTo>
                    <a:lnTo>
                      <a:pt x="39" y="55"/>
                    </a:lnTo>
                    <a:lnTo>
                      <a:pt x="27" y="69"/>
                    </a:lnTo>
                    <a:lnTo>
                      <a:pt x="13" y="80"/>
                    </a:lnTo>
                    <a:lnTo>
                      <a:pt x="0" y="87"/>
                    </a:lnTo>
                    <a:lnTo>
                      <a:pt x="6" y="80"/>
                    </a:lnTo>
                    <a:lnTo>
                      <a:pt x="13" y="68"/>
                    </a:lnTo>
                    <a:lnTo>
                      <a:pt x="22" y="53"/>
                    </a:lnTo>
                    <a:lnTo>
                      <a:pt x="34" y="38"/>
                    </a:lnTo>
                    <a:lnTo>
                      <a:pt x="44" y="24"/>
                    </a:lnTo>
                    <a:lnTo>
                      <a:pt x="53" y="10"/>
                    </a:lnTo>
                    <a:lnTo>
                      <a:pt x="61" y="1"/>
                    </a:lnTo>
                    <a:lnTo>
                      <a:pt x="6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49" name="Freeform 105"/>
              <p:cNvSpPr>
                <a:spLocks/>
              </p:cNvSpPr>
              <p:nvPr/>
            </p:nvSpPr>
            <p:spPr bwMode="auto">
              <a:xfrm>
                <a:off x="2349" y="1424"/>
                <a:ext cx="66" cy="101"/>
              </a:xfrm>
              <a:custGeom>
                <a:avLst/>
                <a:gdLst>
                  <a:gd name="T0" fmla="*/ 65 w 66"/>
                  <a:gd name="T1" fmla="*/ 0 h 101"/>
                  <a:gd name="T2" fmla="*/ 66 w 66"/>
                  <a:gd name="T3" fmla="*/ 6 h 101"/>
                  <a:gd name="T4" fmla="*/ 63 w 66"/>
                  <a:gd name="T5" fmla="*/ 18 h 101"/>
                  <a:gd name="T6" fmla="*/ 57 w 66"/>
                  <a:gd name="T7" fmla="*/ 33 h 101"/>
                  <a:gd name="T8" fmla="*/ 48 w 66"/>
                  <a:gd name="T9" fmla="*/ 50 h 101"/>
                  <a:gd name="T10" fmla="*/ 36 w 66"/>
                  <a:gd name="T11" fmla="*/ 67 h 101"/>
                  <a:gd name="T12" fmla="*/ 23 w 66"/>
                  <a:gd name="T13" fmla="*/ 83 h 101"/>
                  <a:gd name="T14" fmla="*/ 11 w 66"/>
                  <a:gd name="T15" fmla="*/ 95 h 101"/>
                  <a:gd name="T16" fmla="*/ 0 w 66"/>
                  <a:gd name="T17" fmla="*/ 101 h 101"/>
                  <a:gd name="T18" fmla="*/ 4 w 66"/>
                  <a:gd name="T19" fmla="*/ 93 h 101"/>
                  <a:gd name="T20" fmla="*/ 11 w 66"/>
                  <a:gd name="T21" fmla="*/ 80 h 101"/>
                  <a:gd name="T22" fmla="*/ 20 w 66"/>
                  <a:gd name="T23" fmla="*/ 62 h 101"/>
                  <a:gd name="T24" fmla="*/ 32 w 66"/>
                  <a:gd name="T25" fmla="*/ 44 h 101"/>
                  <a:gd name="T26" fmla="*/ 42 w 66"/>
                  <a:gd name="T27" fmla="*/ 27 h 101"/>
                  <a:gd name="T28" fmla="*/ 53 w 66"/>
                  <a:gd name="T29" fmla="*/ 12 h 101"/>
                  <a:gd name="T30" fmla="*/ 60 w 66"/>
                  <a:gd name="T31" fmla="*/ 3 h 101"/>
                  <a:gd name="T32" fmla="*/ 65 w 66"/>
                  <a:gd name="T33" fmla="*/ 0 h 1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01"/>
                  <a:gd name="T53" fmla="*/ 66 w 66"/>
                  <a:gd name="T54" fmla="*/ 101 h 10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01">
                    <a:moveTo>
                      <a:pt x="65" y="0"/>
                    </a:moveTo>
                    <a:lnTo>
                      <a:pt x="66" y="6"/>
                    </a:lnTo>
                    <a:lnTo>
                      <a:pt x="63" y="18"/>
                    </a:lnTo>
                    <a:lnTo>
                      <a:pt x="57" y="33"/>
                    </a:lnTo>
                    <a:lnTo>
                      <a:pt x="48" y="50"/>
                    </a:lnTo>
                    <a:lnTo>
                      <a:pt x="36" y="67"/>
                    </a:lnTo>
                    <a:lnTo>
                      <a:pt x="23" y="83"/>
                    </a:lnTo>
                    <a:lnTo>
                      <a:pt x="11" y="95"/>
                    </a:lnTo>
                    <a:lnTo>
                      <a:pt x="0" y="101"/>
                    </a:lnTo>
                    <a:lnTo>
                      <a:pt x="4" y="93"/>
                    </a:lnTo>
                    <a:lnTo>
                      <a:pt x="11" y="80"/>
                    </a:lnTo>
                    <a:lnTo>
                      <a:pt x="20" y="62"/>
                    </a:lnTo>
                    <a:lnTo>
                      <a:pt x="32" y="44"/>
                    </a:lnTo>
                    <a:lnTo>
                      <a:pt x="42" y="27"/>
                    </a:lnTo>
                    <a:lnTo>
                      <a:pt x="53" y="12"/>
                    </a:lnTo>
                    <a:lnTo>
                      <a:pt x="60" y="3"/>
                    </a:lnTo>
                    <a:lnTo>
                      <a:pt x="6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50" name="Freeform 106"/>
              <p:cNvSpPr>
                <a:spLocks/>
              </p:cNvSpPr>
              <p:nvPr/>
            </p:nvSpPr>
            <p:spPr bwMode="auto">
              <a:xfrm>
                <a:off x="2270" y="1417"/>
                <a:ext cx="49" cy="96"/>
              </a:xfrm>
              <a:custGeom>
                <a:avLst/>
                <a:gdLst>
                  <a:gd name="T0" fmla="*/ 48 w 49"/>
                  <a:gd name="T1" fmla="*/ 0 h 96"/>
                  <a:gd name="T2" fmla="*/ 49 w 49"/>
                  <a:gd name="T3" fmla="*/ 4 h 96"/>
                  <a:gd name="T4" fmla="*/ 48 w 49"/>
                  <a:gd name="T5" fmla="*/ 14 h 96"/>
                  <a:gd name="T6" fmla="*/ 45 w 49"/>
                  <a:gd name="T7" fmla="*/ 29 h 96"/>
                  <a:gd name="T8" fmla="*/ 39 w 49"/>
                  <a:gd name="T9" fmla="*/ 44 h 96"/>
                  <a:gd name="T10" fmla="*/ 31 w 49"/>
                  <a:gd name="T11" fmla="*/ 60 h 96"/>
                  <a:gd name="T12" fmla="*/ 22 w 49"/>
                  <a:gd name="T13" fmla="*/ 75 h 96"/>
                  <a:gd name="T14" fmla="*/ 12 w 49"/>
                  <a:gd name="T15" fmla="*/ 88 h 96"/>
                  <a:gd name="T16" fmla="*/ 0 w 49"/>
                  <a:gd name="T17" fmla="*/ 96 h 96"/>
                  <a:gd name="T18" fmla="*/ 5 w 49"/>
                  <a:gd name="T19" fmla="*/ 87 h 96"/>
                  <a:gd name="T20" fmla="*/ 11 w 49"/>
                  <a:gd name="T21" fmla="*/ 72 h 96"/>
                  <a:gd name="T22" fmla="*/ 17 w 49"/>
                  <a:gd name="T23" fmla="*/ 56 h 96"/>
                  <a:gd name="T24" fmla="*/ 24 w 49"/>
                  <a:gd name="T25" fmla="*/ 40 h 96"/>
                  <a:gd name="T26" fmla="*/ 31 w 49"/>
                  <a:gd name="T27" fmla="*/ 23 h 96"/>
                  <a:gd name="T28" fmla="*/ 37 w 49"/>
                  <a:gd name="T29" fmla="*/ 10 h 96"/>
                  <a:gd name="T30" fmla="*/ 43 w 49"/>
                  <a:gd name="T31" fmla="*/ 1 h 96"/>
                  <a:gd name="T32" fmla="*/ 48 w 49"/>
                  <a:gd name="T33" fmla="*/ 0 h 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96"/>
                  <a:gd name="T53" fmla="*/ 49 w 49"/>
                  <a:gd name="T54" fmla="*/ 96 h 9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96">
                    <a:moveTo>
                      <a:pt x="48" y="0"/>
                    </a:moveTo>
                    <a:lnTo>
                      <a:pt x="49" y="4"/>
                    </a:lnTo>
                    <a:lnTo>
                      <a:pt x="48" y="14"/>
                    </a:lnTo>
                    <a:lnTo>
                      <a:pt x="45" y="29"/>
                    </a:lnTo>
                    <a:lnTo>
                      <a:pt x="39" y="44"/>
                    </a:lnTo>
                    <a:lnTo>
                      <a:pt x="31" y="60"/>
                    </a:lnTo>
                    <a:lnTo>
                      <a:pt x="22" y="75"/>
                    </a:lnTo>
                    <a:lnTo>
                      <a:pt x="12" y="88"/>
                    </a:lnTo>
                    <a:lnTo>
                      <a:pt x="0" y="96"/>
                    </a:lnTo>
                    <a:lnTo>
                      <a:pt x="5" y="87"/>
                    </a:lnTo>
                    <a:lnTo>
                      <a:pt x="11" y="72"/>
                    </a:lnTo>
                    <a:lnTo>
                      <a:pt x="17" y="56"/>
                    </a:lnTo>
                    <a:lnTo>
                      <a:pt x="24" y="40"/>
                    </a:lnTo>
                    <a:lnTo>
                      <a:pt x="31" y="23"/>
                    </a:lnTo>
                    <a:lnTo>
                      <a:pt x="37" y="10"/>
                    </a:lnTo>
                    <a:lnTo>
                      <a:pt x="43" y="1"/>
                    </a:lnTo>
                    <a:lnTo>
                      <a:pt x="4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51" name="Freeform 107"/>
              <p:cNvSpPr>
                <a:spLocks/>
              </p:cNvSpPr>
              <p:nvPr/>
            </p:nvSpPr>
            <p:spPr bwMode="auto">
              <a:xfrm>
                <a:off x="2229" y="1420"/>
                <a:ext cx="52" cy="71"/>
              </a:xfrm>
              <a:custGeom>
                <a:avLst/>
                <a:gdLst>
                  <a:gd name="T0" fmla="*/ 50 w 52"/>
                  <a:gd name="T1" fmla="*/ 0 h 71"/>
                  <a:gd name="T2" fmla="*/ 52 w 52"/>
                  <a:gd name="T3" fmla="*/ 4 h 71"/>
                  <a:gd name="T4" fmla="*/ 47 w 52"/>
                  <a:gd name="T5" fmla="*/ 13 h 71"/>
                  <a:gd name="T6" fmla="*/ 41 w 52"/>
                  <a:gd name="T7" fmla="*/ 25 h 71"/>
                  <a:gd name="T8" fmla="*/ 34 w 52"/>
                  <a:gd name="T9" fmla="*/ 37 h 71"/>
                  <a:gd name="T10" fmla="*/ 24 w 52"/>
                  <a:gd name="T11" fmla="*/ 50 h 71"/>
                  <a:gd name="T12" fmla="*/ 15 w 52"/>
                  <a:gd name="T13" fmla="*/ 60 h 71"/>
                  <a:gd name="T14" fmla="*/ 6 w 52"/>
                  <a:gd name="T15" fmla="*/ 68 h 71"/>
                  <a:gd name="T16" fmla="*/ 0 w 52"/>
                  <a:gd name="T17" fmla="*/ 71 h 71"/>
                  <a:gd name="T18" fmla="*/ 4 w 52"/>
                  <a:gd name="T19" fmla="*/ 63 h 71"/>
                  <a:gd name="T20" fmla="*/ 10 w 52"/>
                  <a:gd name="T21" fmla="*/ 54 h 71"/>
                  <a:gd name="T22" fmla="*/ 18 w 52"/>
                  <a:gd name="T23" fmla="*/ 43 h 71"/>
                  <a:gd name="T24" fmla="*/ 25 w 52"/>
                  <a:gd name="T25" fmla="*/ 31 h 71"/>
                  <a:gd name="T26" fmla="*/ 32 w 52"/>
                  <a:gd name="T27" fmla="*/ 19 h 71"/>
                  <a:gd name="T28" fmla="*/ 40 w 52"/>
                  <a:gd name="T29" fmla="*/ 10 h 71"/>
                  <a:gd name="T30" fmla="*/ 46 w 52"/>
                  <a:gd name="T31" fmla="*/ 3 h 71"/>
                  <a:gd name="T32" fmla="*/ 50 w 5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71"/>
                  <a:gd name="T53" fmla="*/ 52 w 5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71">
                    <a:moveTo>
                      <a:pt x="50" y="0"/>
                    </a:moveTo>
                    <a:lnTo>
                      <a:pt x="52" y="4"/>
                    </a:lnTo>
                    <a:lnTo>
                      <a:pt x="47" y="13"/>
                    </a:lnTo>
                    <a:lnTo>
                      <a:pt x="41" y="25"/>
                    </a:lnTo>
                    <a:lnTo>
                      <a:pt x="34" y="37"/>
                    </a:lnTo>
                    <a:lnTo>
                      <a:pt x="24" y="50"/>
                    </a:lnTo>
                    <a:lnTo>
                      <a:pt x="15" y="60"/>
                    </a:lnTo>
                    <a:lnTo>
                      <a:pt x="6" y="68"/>
                    </a:lnTo>
                    <a:lnTo>
                      <a:pt x="0" y="71"/>
                    </a:lnTo>
                    <a:lnTo>
                      <a:pt x="4" y="63"/>
                    </a:lnTo>
                    <a:lnTo>
                      <a:pt x="10" y="54"/>
                    </a:lnTo>
                    <a:lnTo>
                      <a:pt x="18" y="43"/>
                    </a:lnTo>
                    <a:lnTo>
                      <a:pt x="25" y="31"/>
                    </a:lnTo>
                    <a:lnTo>
                      <a:pt x="32" y="19"/>
                    </a:lnTo>
                    <a:lnTo>
                      <a:pt x="40" y="10"/>
                    </a:lnTo>
                    <a:lnTo>
                      <a:pt x="46" y="3"/>
                    </a:lnTo>
                    <a:lnTo>
                      <a:pt x="5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52" name="Freeform 108"/>
              <p:cNvSpPr>
                <a:spLocks/>
              </p:cNvSpPr>
              <p:nvPr/>
            </p:nvSpPr>
            <p:spPr bwMode="auto">
              <a:xfrm>
                <a:off x="2220" y="1430"/>
                <a:ext cx="19" cy="52"/>
              </a:xfrm>
              <a:custGeom>
                <a:avLst/>
                <a:gdLst>
                  <a:gd name="T0" fmla="*/ 16 w 19"/>
                  <a:gd name="T1" fmla="*/ 0 h 52"/>
                  <a:gd name="T2" fmla="*/ 19 w 19"/>
                  <a:gd name="T3" fmla="*/ 9 h 52"/>
                  <a:gd name="T4" fmla="*/ 16 w 19"/>
                  <a:gd name="T5" fmla="*/ 27 h 52"/>
                  <a:gd name="T6" fmla="*/ 10 w 19"/>
                  <a:gd name="T7" fmla="*/ 43 h 52"/>
                  <a:gd name="T8" fmla="*/ 0 w 19"/>
                  <a:gd name="T9" fmla="*/ 52 h 52"/>
                  <a:gd name="T10" fmla="*/ 6 w 19"/>
                  <a:gd name="T11" fmla="*/ 38 h 52"/>
                  <a:gd name="T12" fmla="*/ 9 w 19"/>
                  <a:gd name="T13" fmla="*/ 19 h 52"/>
                  <a:gd name="T14" fmla="*/ 10 w 19"/>
                  <a:gd name="T15" fmla="*/ 4 h 52"/>
                  <a:gd name="T16" fmla="*/ 16 w 19"/>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52"/>
                  <a:gd name="T29" fmla="*/ 19 w 19"/>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52">
                    <a:moveTo>
                      <a:pt x="16" y="0"/>
                    </a:moveTo>
                    <a:lnTo>
                      <a:pt x="19" y="9"/>
                    </a:lnTo>
                    <a:lnTo>
                      <a:pt x="16" y="27"/>
                    </a:lnTo>
                    <a:lnTo>
                      <a:pt x="10" y="43"/>
                    </a:lnTo>
                    <a:lnTo>
                      <a:pt x="0" y="52"/>
                    </a:lnTo>
                    <a:lnTo>
                      <a:pt x="6" y="38"/>
                    </a:lnTo>
                    <a:lnTo>
                      <a:pt x="9" y="19"/>
                    </a:lnTo>
                    <a:lnTo>
                      <a:pt x="10" y="4"/>
                    </a:lnTo>
                    <a:lnTo>
                      <a:pt x="1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53" name="Freeform 109"/>
              <p:cNvSpPr>
                <a:spLocks/>
              </p:cNvSpPr>
              <p:nvPr/>
            </p:nvSpPr>
            <p:spPr bwMode="auto">
              <a:xfrm>
                <a:off x="2492" y="1464"/>
                <a:ext cx="41" cy="41"/>
              </a:xfrm>
              <a:custGeom>
                <a:avLst/>
                <a:gdLst>
                  <a:gd name="T0" fmla="*/ 0 w 41"/>
                  <a:gd name="T1" fmla="*/ 41 h 41"/>
                  <a:gd name="T2" fmla="*/ 7 w 41"/>
                  <a:gd name="T3" fmla="*/ 31 h 41"/>
                  <a:gd name="T4" fmla="*/ 17 w 41"/>
                  <a:gd name="T5" fmla="*/ 15 h 41"/>
                  <a:gd name="T6" fmla="*/ 29 w 41"/>
                  <a:gd name="T7" fmla="*/ 1 h 41"/>
                  <a:gd name="T8" fmla="*/ 40 w 41"/>
                  <a:gd name="T9" fmla="*/ 0 h 41"/>
                  <a:gd name="T10" fmla="*/ 41 w 41"/>
                  <a:gd name="T11" fmla="*/ 4 h 41"/>
                  <a:gd name="T12" fmla="*/ 40 w 41"/>
                  <a:gd name="T13" fmla="*/ 10 h 41"/>
                  <a:gd name="T14" fmla="*/ 34 w 41"/>
                  <a:gd name="T15" fmla="*/ 16 h 41"/>
                  <a:gd name="T16" fmla="*/ 26 w 41"/>
                  <a:gd name="T17" fmla="*/ 22 h 41"/>
                  <a:gd name="T18" fmla="*/ 19 w 41"/>
                  <a:gd name="T19" fmla="*/ 28 h 41"/>
                  <a:gd name="T20" fmla="*/ 12 w 41"/>
                  <a:gd name="T21" fmla="*/ 33 h 41"/>
                  <a:gd name="T22" fmla="*/ 4 w 41"/>
                  <a:gd name="T23" fmla="*/ 38 h 41"/>
                  <a:gd name="T24" fmla="*/ 0 w 41"/>
                  <a:gd name="T25" fmla="*/ 41 h 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1"/>
                  <a:gd name="T41" fmla="*/ 41 w 41"/>
                  <a:gd name="T42" fmla="*/ 41 h 4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1">
                    <a:moveTo>
                      <a:pt x="0" y="41"/>
                    </a:moveTo>
                    <a:lnTo>
                      <a:pt x="7" y="31"/>
                    </a:lnTo>
                    <a:lnTo>
                      <a:pt x="17" y="15"/>
                    </a:lnTo>
                    <a:lnTo>
                      <a:pt x="29" y="1"/>
                    </a:lnTo>
                    <a:lnTo>
                      <a:pt x="40" y="0"/>
                    </a:lnTo>
                    <a:lnTo>
                      <a:pt x="41" y="4"/>
                    </a:lnTo>
                    <a:lnTo>
                      <a:pt x="40" y="10"/>
                    </a:lnTo>
                    <a:lnTo>
                      <a:pt x="34" y="16"/>
                    </a:lnTo>
                    <a:lnTo>
                      <a:pt x="26" y="22"/>
                    </a:lnTo>
                    <a:lnTo>
                      <a:pt x="19" y="28"/>
                    </a:lnTo>
                    <a:lnTo>
                      <a:pt x="12" y="33"/>
                    </a:lnTo>
                    <a:lnTo>
                      <a:pt x="4" y="38"/>
                    </a:lnTo>
                    <a:lnTo>
                      <a:pt x="0" y="4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54" name="Freeform 110"/>
              <p:cNvSpPr>
                <a:spLocks/>
              </p:cNvSpPr>
              <p:nvPr/>
            </p:nvSpPr>
            <p:spPr bwMode="auto">
              <a:xfrm>
                <a:off x="2501" y="1492"/>
                <a:ext cx="53" cy="12"/>
              </a:xfrm>
              <a:custGeom>
                <a:avLst/>
                <a:gdLst>
                  <a:gd name="T0" fmla="*/ 0 w 53"/>
                  <a:gd name="T1" fmla="*/ 10 h 12"/>
                  <a:gd name="T2" fmla="*/ 3 w 53"/>
                  <a:gd name="T3" fmla="*/ 10 h 12"/>
                  <a:gd name="T4" fmla="*/ 10 w 53"/>
                  <a:gd name="T5" fmla="*/ 10 h 12"/>
                  <a:gd name="T6" fmla="*/ 19 w 53"/>
                  <a:gd name="T7" fmla="*/ 10 h 12"/>
                  <a:gd name="T8" fmla="*/ 28 w 53"/>
                  <a:gd name="T9" fmla="*/ 12 h 12"/>
                  <a:gd name="T10" fmla="*/ 37 w 53"/>
                  <a:gd name="T11" fmla="*/ 12 h 12"/>
                  <a:gd name="T12" fmla="*/ 45 w 53"/>
                  <a:gd name="T13" fmla="*/ 10 h 12"/>
                  <a:gd name="T14" fmla="*/ 51 w 53"/>
                  <a:gd name="T15" fmla="*/ 7 h 12"/>
                  <a:gd name="T16" fmla="*/ 53 w 53"/>
                  <a:gd name="T17" fmla="*/ 5 h 12"/>
                  <a:gd name="T18" fmla="*/ 51 w 53"/>
                  <a:gd name="T19" fmla="*/ 2 h 12"/>
                  <a:gd name="T20" fmla="*/ 45 w 53"/>
                  <a:gd name="T21" fmla="*/ 0 h 12"/>
                  <a:gd name="T22" fmla="*/ 38 w 53"/>
                  <a:gd name="T23" fmla="*/ 0 h 12"/>
                  <a:gd name="T24" fmla="*/ 31 w 53"/>
                  <a:gd name="T25" fmla="*/ 2 h 12"/>
                  <a:gd name="T26" fmla="*/ 20 w 53"/>
                  <a:gd name="T27" fmla="*/ 5 h 12"/>
                  <a:gd name="T28" fmla="*/ 13 w 53"/>
                  <a:gd name="T29" fmla="*/ 6 h 12"/>
                  <a:gd name="T30" fmla="*/ 6 w 53"/>
                  <a:gd name="T31" fmla="*/ 9 h 12"/>
                  <a:gd name="T32" fmla="*/ 0 w 53"/>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12"/>
                  <a:gd name="T53" fmla="*/ 53 w 5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12">
                    <a:moveTo>
                      <a:pt x="0" y="10"/>
                    </a:moveTo>
                    <a:lnTo>
                      <a:pt x="3" y="10"/>
                    </a:lnTo>
                    <a:lnTo>
                      <a:pt x="10" y="10"/>
                    </a:lnTo>
                    <a:lnTo>
                      <a:pt x="19" y="10"/>
                    </a:lnTo>
                    <a:lnTo>
                      <a:pt x="28" y="12"/>
                    </a:lnTo>
                    <a:lnTo>
                      <a:pt x="37" y="12"/>
                    </a:lnTo>
                    <a:lnTo>
                      <a:pt x="45" y="10"/>
                    </a:lnTo>
                    <a:lnTo>
                      <a:pt x="51" y="7"/>
                    </a:lnTo>
                    <a:lnTo>
                      <a:pt x="53" y="5"/>
                    </a:lnTo>
                    <a:lnTo>
                      <a:pt x="51" y="2"/>
                    </a:lnTo>
                    <a:lnTo>
                      <a:pt x="45" y="0"/>
                    </a:lnTo>
                    <a:lnTo>
                      <a:pt x="38" y="0"/>
                    </a:lnTo>
                    <a:lnTo>
                      <a:pt x="31" y="2"/>
                    </a:lnTo>
                    <a:lnTo>
                      <a:pt x="20" y="5"/>
                    </a:lnTo>
                    <a:lnTo>
                      <a:pt x="13" y="6"/>
                    </a:lnTo>
                    <a:lnTo>
                      <a:pt x="6" y="9"/>
                    </a:lnTo>
                    <a:lnTo>
                      <a:pt x="0" y="1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55" name="Freeform 111"/>
              <p:cNvSpPr>
                <a:spLocks/>
              </p:cNvSpPr>
              <p:nvPr/>
            </p:nvSpPr>
            <p:spPr bwMode="auto">
              <a:xfrm>
                <a:off x="2490" y="1504"/>
                <a:ext cx="53" cy="40"/>
              </a:xfrm>
              <a:custGeom>
                <a:avLst/>
                <a:gdLst>
                  <a:gd name="T0" fmla="*/ 0 w 53"/>
                  <a:gd name="T1" fmla="*/ 0 h 40"/>
                  <a:gd name="T2" fmla="*/ 8 w 53"/>
                  <a:gd name="T3" fmla="*/ 3 h 40"/>
                  <a:gd name="T4" fmla="*/ 17 w 53"/>
                  <a:gd name="T5" fmla="*/ 9 h 40"/>
                  <a:gd name="T6" fmla="*/ 25 w 53"/>
                  <a:gd name="T7" fmla="*/ 15 h 40"/>
                  <a:gd name="T8" fmla="*/ 36 w 53"/>
                  <a:gd name="T9" fmla="*/ 21 h 40"/>
                  <a:gd name="T10" fmla="*/ 43 w 53"/>
                  <a:gd name="T11" fmla="*/ 27 h 40"/>
                  <a:gd name="T12" fmla="*/ 50 w 53"/>
                  <a:gd name="T13" fmla="*/ 32 h 40"/>
                  <a:gd name="T14" fmla="*/ 53 w 53"/>
                  <a:gd name="T15" fmla="*/ 37 h 40"/>
                  <a:gd name="T16" fmla="*/ 52 w 53"/>
                  <a:gd name="T17" fmla="*/ 40 h 40"/>
                  <a:gd name="T18" fmla="*/ 48 w 53"/>
                  <a:gd name="T19" fmla="*/ 40 h 40"/>
                  <a:gd name="T20" fmla="*/ 42 w 53"/>
                  <a:gd name="T21" fmla="*/ 37 h 40"/>
                  <a:gd name="T22" fmla="*/ 34 w 53"/>
                  <a:gd name="T23" fmla="*/ 32 h 40"/>
                  <a:gd name="T24" fmla="*/ 27 w 53"/>
                  <a:gd name="T25" fmla="*/ 25 h 40"/>
                  <a:gd name="T26" fmla="*/ 18 w 53"/>
                  <a:gd name="T27" fmla="*/ 18 h 40"/>
                  <a:gd name="T28" fmla="*/ 11 w 53"/>
                  <a:gd name="T29" fmla="*/ 10 h 40"/>
                  <a:gd name="T30" fmla="*/ 5 w 53"/>
                  <a:gd name="T31" fmla="*/ 4 h 40"/>
                  <a:gd name="T32" fmla="*/ 0 w 53"/>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40"/>
                  <a:gd name="T53" fmla="*/ 53 w 53"/>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40">
                    <a:moveTo>
                      <a:pt x="0" y="0"/>
                    </a:moveTo>
                    <a:lnTo>
                      <a:pt x="8" y="3"/>
                    </a:lnTo>
                    <a:lnTo>
                      <a:pt x="17" y="9"/>
                    </a:lnTo>
                    <a:lnTo>
                      <a:pt x="25" y="15"/>
                    </a:lnTo>
                    <a:lnTo>
                      <a:pt x="36" y="21"/>
                    </a:lnTo>
                    <a:lnTo>
                      <a:pt x="43" y="27"/>
                    </a:lnTo>
                    <a:lnTo>
                      <a:pt x="50" y="32"/>
                    </a:lnTo>
                    <a:lnTo>
                      <a:pt x="53" y="37"/>
                    </a:lnTo>
                    <a:lnTo>
                      <a:pt x="52" y="40"/>
                    </a:lnTo>
                    <a:lnTo>
                      <a:pt x="48" y="40"/>
                    </a:lnTo>
                    <a:lnTo>
                      <a:pt x="42" y="37"/>
                    </a:lnTo>
                    <a:lnTo>
                      <a:pt x="34" y="32"/>
                    </a:lnTo>
                    <a:lnTo>
                      <a:pt x="27" y="25"/>
                    </a:lnTo>
                    <a:lnTo>
                      <a:pt x="18" y="18"/>
                    </a:lnTo>
                    <a:lnTo>
                      <a:pt x="11" y="10"/>
                    </a:lnTo>
                    <a:lnTo>
                      <a:pt x="5"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56" name="Freeform 112"/>
              <p:cNvSpPr>
                <a:spLocks/>
              </p:cNvSpPr>
              <p:nvPr/>
            </p:nvSpPr>
            <p:spPr bwMode="auto">
              <a:xfrm>
                <a:off x="2223" y="1488"/>
                <a:ext cx="13" cy="66"/>
              </a:xfrm>
              <a:custGeom>
                <a:avLst/>
                <a:gdLst>
                  <a:gd name="T0" fmla="*/ 7 w 13"/>
                  <a:gd name="T1" fmla="*/ 0 h 66"/>
                  <a:gd name="T2" fmla="*/ 10 w 13"/>
                  <a:gd name="T3" fmla="*/ 17 h 66"/>
                  <a:gd name="T4" fmla="*/ 13 w 13"/>
                  <a:gd name="T5" fmla="*/ 38 h 66"/>
                  <a:gd name="T6" fmla="*/ 13 w 13"/>
                  <a:gd name="T7" fmla="*/ 57 h 66"/>
                  <a:gd name="T8" fmla="*/ 6 w 13"/>
                  <a:gd name="T9" fmla="*/ 66 h 66"/>
                  <a:gd name="T10" fmla="*/ 0 w 13"/>
                  <a:gd name="T11" fmla="*/ 59 h 66"/>
                  <a:gd name="T12" fmla="*/ 2 w 13"/>
                  <a:gd name="T13" fmla="*/ 40 h 66"/>
                  <a:gd name="T14" fmla="*/ 5 w 13"/>
                  <a:gd name="T15" fmla="*/ 17 h 66"/>
                  <a:gd name="T16" fmla="*/ 7 w 13"/>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6"/>
                  <a:gd name="T29" fmla="*/ 13 w 13"/>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6">
                    <a:moveTo>
                      <a:pt x="7" y="0"/>
                    </a:moveTo>
                    <a:lnTo>
                      <a:pt x="10" y="17"/>
                    </a:lnTo>
                    <a:lnTo>
                      <a:pt x="13" y="38"/>
                    </a:lnTo>
                    <a:lnTo>
                      <a:pt x="13" y="57"/>
                    </a:lnTo>
                    <a:lnTo>
                      <a:pt x="6" y="66"/>
                    </a:lnTo>
                    <a:lnTo>
                      <a:pt x="0" y="59"/>
                    </a:lnTo>
                    <a:lnTo>
                      <a:pt x="2" y="40"/>
                    </a:lnTo>
                    <a:lnTo>
                      <a:pt x="5" y="17"/>
                    </a:lnTo>
                    <a:lnTo>
                      <a:pt x="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57" name="Freeform 113"/>
              <p:cNvSpPr>
                <a:spLocks/>
              </p:cNvSpPr>
              <p:nvPr/>
            </p:nvSpPr>
            <p:spPr bwMode="auto">
              <a:xfrm>
                <a:off x="2194" y="1477"/>
                <a:ext cx="25" cy="65"/>
              </a:xfrm>
              <a:custGeom>
                <a:avLst/>
                <a:gdLst>
                  <a:gd name="T0" fmla="*/ 25 w 25"/>
                  <a:gd name="T1" fmla="*/ 0 h 65"/>
                  <a:gd name="T2" fmla="*/ 23 w 25"/>
                  <a:gd name="T3" fmla="*/ 15 h 65"/>
                  <a:gd name="T4" fmla="*/ 19 w 25"/>
                  <a:gd name="T5" fmla="*/ 37 h 65"/>
                  <a:gd name="T6" fmla="*/ 13 w 25"/>
                  <a:gd name="T7" fmla="*/ 56 h 65"/>
                  <a:gd name="T8" fmla="*/ 2 w 25"/>
                  <a:gd name="T9" fmla="*/ 65 h 65"/>
                  <a:gd name="T10" fmla="*/ 0 w 25"/>
                  <a:gd name="T11" fmla="*/ 56 h 65"/>
                  <a:gd name="T12" fmla="*/ 7 w 25"/>
                  <a:gd name="T13" fmla="*/ 37 h 65"/>
                  <a:gd name="T14" fmla="*/ 17 w 25"/>
                  <a:gd name="T15" fmla="*/ 15 h 65"/>
                  <a:gd name="T16" fmla="*/ 25 w 25"/>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65"/>
                  <a:gd name="T29" fmla="*/ 25 w 25"/>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65">
                    <a:moveTo>
                      <a:pt x="25" y="0"/>
                    </a:moveTo>
                    <a:lnTo>
                      <a:pt x="23" y="15"/>
                    </a:lnTo>
                    <a:lnTo>
                      <a:pt x="19" y="37"/>
                    </a:lnTo>
                    <a:lnTo>
                      <a:pt x="13" y="56"/>
                    </a:lnTo>
                    <a:lnTo>
                      <a:pt x="2" y="65"/>
                    </a:lnTo>
                    <a:lnTo>
                      <a:pt x="0" y="56"/>
                    </a:lnTo>
                    <a:lnTo>
                      <a:pt x="7" y="37"/>
                    </a:lnTo>
                    <a:lnTo>
                      <a:pt x="17" y="15"/>
                    </a:lnTo>
                    <a:lnTo>
                      <a:pt x="2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58" name="Freeform 114"/>
              <p:cNvSpPr>
                <a:spLocks/>
              </p:cNvSpPr>
              <p:nvPr/>
            </p:nvSpPr>
            <p:spPr bwMode="auto">
              <a:xfrm>
                <a:off x="2250" y="1491"/>
                <a:ext cx="13" cy="62"/>
              </a:xfrm>
              <a:custGeom>
                <a:avLst/>
                <a:gdLst>
                  <a:gd name="T0" fmla="*/ 3 w 13"/>
                  <a:gd name="T1" fmla="*/ 0 h 62"/>
                  <a:gd name="T2" fmla="*/ 9 w 13"/>
                  <a:gd name="T3" fmla="*/ 8 h 62"/>
                  <a:gd name="T4" fmla="*/ 13 w 13"/>
                  <a:gd name="T5" fmla="*/ 28 h 62"/>
                  <a:gd name="T6" fmla="*/ 13 w 13"/>
                  <a:gd name="T7" fmla="*/ 48 h 62"/>
                  <a:gd name="T8" fmla="*/ 6 w 13"/>
                  <a:gd name="T9" fmla="*/ 62 h 62"/>
                  <a:gd name="T10" fmla="*/ 0 w 13"/>
                  <a:gd name="T11" fmla="*/ 57 h 62"/>
                  <a:gd name="T12" fmla="*/ 0 w 13"/>
                  <a:gd name="T13" fmla="*/ 40 h 62"/>
                  <a:gd name="T14" fmla="*/ 3 w 13"/>
                  <a:gd name="T15" fmla="*/ 17 h 62"/>
                  <a:gd name="T16" fmla="*/ 3 w 13"/>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2"/>
                  <a:gd name="T29" fmla="*/ 13 w 13"/>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2">
                    <a:moveTo>
                      <a:pt x="3" y="0"/>
                    </a:moveTo>
                    <a:lnTo>
                      <a:pt x="9" y="8"/>
                    </a:lnTo>
                    <a:lnTo>
                      <a:pt x="13" y="28"/>
                    </a:lnTo>
                    <a:lnTo>
                      <a:pt x="13" y="48"/>
                    </a:lnTo>
                    <a:lnTo>
                      <a:pt x="6" y="62"/>
                    </a:lnTo>
                    <a:lnTo>
                      <a:pt x="0" y="57"/>
                    </a:lnTo>
                    <a:lnTo>
                      <a:pt x="0" y="40"/>
                    </a:lnTo>
                    <a:lnTo>
                      <a:pt x="3" y="17"/>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59" name="Freeform 115"/>
              <p:cNvSpPr>
                <a:spLocks/>
              </p:cNvSpPr>
              <p:nvPr/>
            </p:nvSpPr>
            <p:spPr bwMode="auto">
              <a:xfrm>
                <a:off x="2273" y="1501"/>
                <a:ext cx="15" cy="66"/>
              </a:xfrm>
              <a:custGeom>
                <a:avLst/>
                <a:gdLst>
                  <a:gd name="T0" fmla="*/ 0 w 15"/>
                  <a:gd name="T1" fmla="*/ 0 h 66"/>
                  <a:gd name="T2" fmla="*/ 6 w 15"/>
                  <a:gd name="T3" fmla="*/ 13 h 66"/>
                  <a:gd name="T4" fmla="*/ 12 w 15"/>
                  <a:gd name="T5" fmla="*/ 34 h 66"/>
                  <a:gd name="T6" fmla="*/ 15 w 15"/>
                  <a:gd name="T7" fmla="*/ 55 h 66"/>
                  <a:gd name="T8" fmla="*/ 11 w 15"/>
                  <a:gd name="T9" fmla="*/ 66 h 66"/>
                  <a:gd name="T10" fmla="*/ 6 w 15"/>
                  <a:gd name="T11" fmla="*/ 62 h 66"/>
                  <a:gd name="T12" fmla="*/ 3 w 15"/>
                  <a:gd name="T13" fmla="*/ 44 h 66"/>
                  <a:gd name="T14" fmla="*/ 3 w 15"/>
                  <a:gd name="T15" fmla="*/ 21 h 66"/>
                  <a:gd name="T16" fmla="*/ 0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0" y="0"/>
                    </a:moveTo>
                    <a:lnTo>
                      <a:pt x="6" y="13"/>
                    </a:lnTo>
                    <a:lnTo>
                      <a:pt x="12" y="34"/>
                    </a:lnTo>
                    <a:lnTo>
                      <a:pt x="15" y="55"/>
                    </a:lnTo>
                    <a:lnTo>
                      <a:pt x="11" y="66"/>
                    </a:lnTo>
                    <a:lnTo>
                      <a:pt x="6" y="62"/>
                    </a:lnTo>
                    <a:lnTo>
                      <a:pt x="3" y="44"/>
                    </a:lnTo>
                    <a:lnTo>
                      <a:pt x="3" y="21"/>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60" name="Freeform 116"/>
              <p:cNvSpPr>
                <a:spLocks/>
              </p:cNvSpPr>
              <p:nvPr/>
            </p:nvSpPr>
            <p:spPr bwMode="auto">
              <a:xfrm>
                <a:off x="2297" y="1511"/>
                <a:ext cx="18" cy="67"/>
              </a:xfrm>
              <a:custGeom>
                <a:avLst/>
                <a:gdLst>
                  <a:gd name="T0" fmla="*/ 0 w 18"/>
                  <a:gd name="T1" fmla="*/ 0 h 67"/>
                  <a:gd name="T2" fmla="*/ 6 w 18"/>
                  <a:gd name="T3" fmla="*/ 15 h 67"/>
                  <a:gd name="T4" fmla="*/ 15 w 18"/>
                  <a:gd name="T5" fmla="*/ 37 h 67"/>
                  <a:gd name="T6" fmla="*/ 18 w 18"/>
                  <a:gd name="T7" fmla="*/ 58 h 67"/>
                  <a:gd name="T8" fmla="*/ 15 w 18"/>
                  <a:gd name="T9" fmla="*/ 67 h 67"/>
                  <a:gd name="T10" fmla="*/ 7 w 18"/>
                  <a:gd name="T11" fmla="*/ 59 h 67"/>
                  <a:gd name="T12" fmla="*/ 4 w 18"/>
                  <a:gd name="T13" fmla="*/ 40 h 67"/>
                  <a:gd name="T14" fmla="*/ 3 w 18"/>
                  <a:gd name="T15" fmla="*/ 20 h 67"/>
                  <a:gd name="T16" fmla="*/ 0 w 18"/>
                  <a:gd name="T17" fmla="*/ 0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7"/>
                  <a:gd name="T29" fmla="*/ 18 w 18"/>
                  <a:gd name="T30" fmla="*/ 67 h 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7">
                    <a:moveTo>
                      <a:pt x="0" y="0"/>
                    </a:moveTo>
                    <a:lnTo>
                      <a:pt x="6" y="15"/>
                    </a:lnTo>
                    <a:lnTo>
                      <a:pt x="15" y="37"/>
                    </a:lnTo>
                    <a:lnTo>
                      <a:pt x="18" y="58"/>
                    </a:lnTo>
                    <a:lnTo>
                      <a:pt x="15" y="67"/>
                    </a:lnTo>
                    <a:lnTo>
                      <a:pt x="7" y="59"/>
                    </a:lnTo>
                    <a:lnTo>
                      <a:pt x="4" y="40"/>
                    </a:lnTo>
                    <a:lnTo>
                      <a:pt x="3" y="20"/>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61" name="Freeform 117"/>
              <p:cNvSpPr>
                <a:spLocks/>
              </p:cNvSpPr>
              <p:nvPr/>
            </p:nvSpPr>
            <p:spPr bwMode="auto">
              <a:xfrm>
                <a:off x="2321" y="1516"/>
                <a:ext cx="22" cy="74"/>
              </a:xfrm>
              <a:custGeom>
                <a:avLst/>
                <a:gdLst>
                  <a:gd name="T0" fmla="*/ 0 w 22"/>
                  <a:gd name="T1" fmla="*/ 0 h 74"/>
                  <a:gd name="T2" fmla="*/ 10 w 22"/>
                  <a:gd name="T3" fmla="*/ 19 h 74"/>
                  <a:gd name="T4" fmla="*/ 19 w 22"/>
                  <a:gd name="T5" fmla="*/ 43 h 74"/>
                  <a:gd name="T6" fmla="*/ 22 w 22"/>
                  <a:gd name="T7" fmla="*/ 63 h 74"/>
                  <a:gd name="T8" fmla="*/ 16 w 22"/>
                  <a:gd name="T9" fmla="*/ 74 h 74"/>
                  <a:gd name="T10" fmla="*/ 7 w 22"/>
                  <a:gd name="T11" fmla="*/ 65 h 74"/>
                  <a:gd name="T12" fmla="*/ 4 w 22"/>
                  <a:gd name="T13" fmla="*/ 43 h 74"/>
                  <a:gd name="T14" fmla="*/ 2 w 22"/>
                  <a:gd name="T15" fmla="*/ 17 h 74"/>
                  <a:gd name="T16" fmla="*/ 0 w 22"/>
                  <a:gd name="T17" fmla="*/ 0 h 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74"/>
                  <a:gd name="T29" fmla="*/ 22 w 22"/>
                  <a:gd name="T30" fmla="*/ 74 h 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74">
                    <a:moveTo>
                      <a:pt x="0" y="0"/>
                    </a:moveTo>
                    <a:lnTo>
                      <a:pt x="10" y="19"/>
                    </a:lnTo>
                    <a:lnTo>
                      <a:pt x="19" y="43"/>
                    </a:lnTo>
                    <a:lnTo>
                      <a:pt x="22" y="63"/>
                    </a:lnTo>
                    <a:lnTo>
                      <a:pt x="16" y="74"/>
                    </a:lnTo>
                    <a:lnTo>
                      <a:pt x="7" y="65"/>
                    </a:lnTo>
                    <a:lnTo>
                      <a:pt x="4" y="43"/>
                    </a:lnTo>
                    <a:lnTo>
                      <a:pt x="2" y="1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62" name="Freeform 118"/>
              <p:cNvSpPr>
                <a:spLocks/>
              </p:cNvSpPr>
              <p:nvPr/>
            </p:nvSpPr>
            <p:spPr bwMode="auto">
              <a:xfrm>
                <a:off x="2349" y="1520"/>
                <a:ext cx="29" cy="79"/>
              </a:xfrm>
              <a:custGeom>
                <a:avLst/>
                <a:gdLst>
                  <a:gd name="T0" fmla="*/ 0 w 29"/>
                  <a:gd name="T1" fmla="*/ 0 h 79"/>
                  <a:gd name="T2" fmla="*/ 8 w 29"/>
                  <a:gd name="T3" fmla="*/ 18 h 79"/>
                  <a:gd name="T4" fmla="*/ 22 w 29"/>
                  <a:gd name="T5" fmla="*/ 46 h 79"/>
                  <a:gd name="T6" fmla="*/ 29 w 29"/>
                  <a:gd name="T7" fmla="*/ 70 h 79"/>
                  <a:gd name="T8" fmla="*/ 25 w 29"/>
                  <a:gd name="T9" fmla="*/ 79 h 79"/>
                  <a:gd name="T10" fmla="*/ 14 w 29"/>
                  <a:gd name="T11" fmla="*/ 67 h 79"/>
                  <a:gd name="T12" fmla="*/ 8 w 29"/>
                  <a:gd name="T13" fmla="*/ 42 h 79"/>
                  <a:gd name="T14" fmla="*/ 3 w 29"/>
                  <a:gd name="T15" fmla="*/ 16 h 79"/>
                  <a:gd name="T16" fmla="*/ 0 w 29"/>
                  <a:gd name="T17" fmla="*/ 0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9"/>
                  <a:gd name="T29" fmla="*/ 29 w 29"/>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9">
                    <a:moveTo>
                      <a:pt x="0" y="0"/>
                    </a:moveTo>
                    <a:lnTo>
                      <a:pt x="8" y="18"/>
                    </a:lnTo>
                    <a:lnTo>
                      <a:pt x="22" y="46"/>
                    </a:lnTo>
                    <a:lnTo>
                      <a:pt x="29" y="70"/>
                    </a:lnTo>
                    <a:lnTo>
                      <a:pt x="25" y="79"/>
                    </a:lnTo>
                    <a:lnTo>
                      <a:pt x="14" y="67"/>
                    </a:lnTo>
                    <a:lnTo>
                      <a:pt x="8" y="42"/>
                    </a:lnTo>
                    <a:lnTo>
                      <a:pt x="3" y="1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63" name="Freeform 119"/>
              <p:cNvSpPr>
                <a:spLocks/>
              </p:cNvSpPr>
              <p:nvPr/>
            </p:nvSpPr>
            <p:spPr bwMode="auto">
              <a:xfrm>
                <a:off x="2369" y="1519"/>
                <a:ext cx="39" cy="85"/>
              </a:xfrm>
              <a:custGeom>
                <a:avLst/>
                <a:gdLst>
                  <a:gd name="T0" fmla="*/ 0 w 39"/>
                  <a:gd name="T1" fmla="*/ 0 h 85"/>
                  <a:gd name="T2" fmla="*/ 8 w 39"/>
                  <a:gd name="T3" fmla="*/ 7 h 85"/>
                  <a:gd name="T4" fmla="*/ 16 w 39"/>
                  <a:gd name="T5" fmla="*/ 19 h 85"/>
                  <a:gd name="T6" fmla="*/ 24 w 39"/>
                  <a:gd name="T7" fmla="*/ 32 h 85"/>
                  <a:gd name="T8" fmla="*/ 31 w 39"/>
                  <a:gd name="T9" fmla="*/ 47 h 85"/>
                  <a:gd name="T10" fmla="*/ 36 w 39"/>
                  <a:gd name="T11" fmla="*/ 62 h 85"/>
                  <a:gd name="T12" fmla="*/ 39 w 39"/>
                  <a:gd name="T13" fmla="*/ 74 h 85"/>
                  <a:gd name="T14" fmla="*/ 37 w 39"/>
                  <a:gd name="T15" fmla="*/ 82 h 85"/>
                  <a:gd name="T16" fmla="*/ 33 w 39"/>
                  <a:gd name="T17" fmla="*/ 85 h 85"/>
                  <a:gd name="T18" fmla="*/ 21 w 39"/>
                  <a:gd name="T19" fmla="*/ 77 h 85"/>
                  <a:gd name="T20" fmla="*/ 11 w 39"/>
                  <a:gd name="T21" fmla="*/ 51 h 85"/>
                  <a:gd name="T22" fmla="*/ 5 w 39"/>
                  <a:gd name="T23" fmla="*/ 22 h 85"/>
                  <a:gd name="T24" fmla="*/ 0 w 39"/>
                  <a:gd name="T25" fmla="*/ 0 h 8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
                  <a:gd name="T40" fmla="*/ 0 h 85"/>
                  <a:gd name="T41" fmla="*/ 39 w 39"/>
                  <a:gd name="T42" fmla="*/ 85 h 8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 h="85">
                    <a:moveTo>
                      <a:pt x="0" y="0"/>
                    </a:moveTo>
                    <a:lnTo>
                      <a:pt x="8" y="7"/>
                    </a:lnTo>
                    <a:lnTo>
                      <a:pt x="16" y="19"/>
                    </a:lnTo>
                    <a:lnTo>
                      <a:pt x="24" y="32"/>
                    </a:lnTo>
                    <a:lnTo>
                      <a:pt x="31" y="47"/>
                    </a:lnTo>
                    <a:lnTo>
                      <a:pt x="36" y="62"/>
                    </a:lnTo>
                    <a:lnTo>
                      <a:pt x="39" y="74"/>
                    </a:lnTo>
                    <a:lnTo>
                      <a:pt x="37" y="82"/>
                    </a:lnTo>
                    <a:lnTo>
                      <a:pt x="33" y="85"/>
                    </a:lnTo>
                    <a:lnTo>
                      <a:pt x="21" y="77"/>
                    </a:lnTo>
                    <a:lnTo>
                      <a:pt x="11" y="51"/>
                    </a:lnTo>
                    <a:lnTo>
                      <a:pt x="5" y="2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64" name="Freeform 120"/>
              <p:cNvSpPr>
                <a:spLocks/>
              </p:cNvSpPr>
              <p:nvPr/>
            </p:nvSpPr>
            <p:spPr bwMode="auto">
              <a:xfrm>
                <a:off x="2402" y="1516"/>
                <a:ext cx="59" cy="78"/>
              </a:xfrm>
              <a:custGeom>
                <a:avLst/>
                <a:gdLst>
                  <a:gd name="T0" fmla="*/ 0 w 59"/>
                  <a:gd name="T1" fmla="*/ 0 h 78"/>
                  <a:gd name="T2" fmla="*/ 9 w 59"/>
                  <a:gd name="T3" fmla="*/ 6 h 78"/>
                  <a:gd name="T4" fmla="*/ 19 w 59"/>
                  <a:gd name="T5" fmla="*/ 16 h 78"/>
                  <a:gd name="T6" fmla="*/ 31 w 59"/>
                  <a:gd name="T7" fmla="*/ 28 h 78"/>
                  <a:gd name="T8" fmla="*/ 41 w 59"/>
                  <a:gd name="T9" fmla="*/ 41 h 78"/>
                  <a:gd name="T10" fmla="*/ 50 w 59"/>
                  <a:gd name="T11" fmla="*/ 54 h 78"/>
                  <a:gd name="T12" fmla="*/ 56 w 59"/>
                  <a:gd name="T13" fmla="*/ 65 h 78"/>
                  <a:gd name="T14" fmla="*/ 59 w 59"/>
                  <a:gd name="T15" fmla="*/ 74 h 78"/>
                  <a:gd name="T16" fmla="*/ 57 w 59"/>
                  <a:gd name="T17" fmla="*/ 78 h 78"/>
                  <a:gd name="T18" fmla="*/ 51 w 59"/>
                  <a:gd name="T19" fmla="*/ 78 h 78"/>
                  <a:gd name="T20" fmla="*/ 44 w 59"/>
                  <a:gd name="T21" fmla="*/ 72 h 78"/>
                  <a:gd name="T22" fmla="*/ 35 w 59"/>
                  <a:gd name="T23" fmla="*/ 63 h 78"/>
                  <a:gd name="T24" fmla="*/ 26 w 59"/>
                  <a:gd name="T25" fmla="*/ 51 h 78"/>
                  <a:gd name="T26" fmla="*/ 17 w 59"/>
                  <a:gd name="T27" fmla="*/ 38 h 78"/>
                  <a:gd name="T28" fmla="*/ 10 w 59"/>
                  <a:gd name="T29" fmla="*/ 25 h 78"/>
                  <a:gd name="T30" fmla="*/ 3 w 59"/>
                  <a:gd name="T31" fmla="*/ 12 h 78"/>
                  <a:gd name="T32" fmla="*/ 0 w 59"/>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78"/>
                  <a:gd name="T53" fmla="*/ 59 w 59"/>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78">
                    <a:moveTo>
                      <a:pt x="0" y="0"/>
                    </a:moveTo>
                    <a:lnTo>
                      <a:pt x="9" y="6"/>
                    </a:lnTo>
                    <a:lnTo>
                      <a:pt x="19" y="16"/>
                    </a:lnTo>
                    <a:lnTo>
                      <a:pt x="31" y="28"/>
                    </a:lnTo>
                    <a:lnTo>
                      <a:pt x="41" y="41"/>
                    </a:lnTo>
                    <a:lnTo>
                      <a:pt x="50" y="54"/>
                    </a:lnTo>
                    <a:lnTo>
                      <a:pt x="56" y="65"/>
                    </a:lnTo>
                    <a:lnTo>
                      <a:pt x="59" y="74"/>
                    </a:lnTo>
                    <a:lnTo>
                      <a:pt x="57" y="78"/>
                    </a:lnTo>
                    <a:lnTo>
                      <a:pt x="51" y="78"/>
                    </a:lnTo>
                    <a:lnTo>
                      <a:pt x="44" y="72"/>
                    </a:lnTo>
                    <a:lnTo>
                      <a:pt x="35" y="63"/>
                    </a:lnTo>
                    <a:lnTo>
                      <a:pt x="26" y="51"/>
                    </a:lnTo>
                    <a:lnTo>
                      <a:pt x="17" y="38"/>
                    </a:lnTo>
                    <a:lnTo>
                      <a:pt x="10" y="25"/>
                    </a:lnTo>
                    <a:lnTo>
                      <a:pt x="3" y="1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65" name="Freeform 121"/>
              <p:cNvSpPr>
                <a:spLocks/>
              </p:cNvSpPr>
              <p:nvPr/>
            </p:nvSpPr>
            <p:spPr bwMode="auto">
              <a:xfrm>
                <a:off x="2433" y="1513"/>
                <a:ext cx="74" cy="65"/>
              </a:xfrm>
              <a:custGeom>
                <a:avLst/>
                <a:gdLst>
                  <a:gd name="T0" fmla="*/ 0 w 74"/>
                  <a:gd name="T1" fmla="*/ 0 h 65"/>
                  <a:gd name="T2" fmla="*/ 9 w 74"/>
                  <a:gd name="T3" fmla="*/ 4 h 65"/>
                  <a:gd name="T4" fmla="*/ 20 w 74"/>
                  <a:gd name="T5" fmla="*/ 13 h 65"/>
                  <a:gd name="T6" fmla="*/ 34 w 74"/>
                  <a:gd name="T7" fmla="*/ 22 h 65"/>
                  <a:gd name="T8" fmla="*/ 47 w 74"/>
                  <a:gd name="T9" fmla="*/ 32 h 65"/>
                  <a:gd name="T10" fmla="*/ 60 w 74"/>
                  <a:gd name="T11" fmla="*/ 43 h 65"/>
                  <a:gd name="T12" fmla="*/ 69 w 74"/>
                  <a:gd name="T13" fmla="*/ 52 h 65"/>
                  <a:gd name="T14" fmla="*/ 74 w 74"/>
                  <a:gd name="T15" fmla="*/ 60 h 65"/>
                  <a:gd name="T16" fmla="*/ 72 w 74"/>
                  <a:gd name="T17" fmla="*/ 65 h 65"/>
                  <a:gd name="T18" fmla="*/ 65 w 74"/>
                  <a:gd name="T19" fmla="*/ 65 h 65"/>
                  <a:gd name="T20" fmla="*/ 56 w 74"/>
                  <a:gd name="T21" fmla="*/ 60 h 65"/>
                  <a:gd name="T22" fmla="*/ 44 w 74"/>
                  <a:gd name="T23" fmla="*/ 52 h 65"/>
                  <a:gd name="T24" fmla="*/ 31 w 74"/>
                  <a:gd name="T25" fmla="*/ 41 h 65"/>
                  <a:gd name="T26" fmla="*/ 19 w 74"/>
                  <a:gd name="T27" fmla="*/ 28 h 65"/>
                  <a:gd name="T28" fmla="*/ 9 w 74"/>
                  <a:gd name="T29" fmla="*/ 18 h 65"/>
                  <a:gd name="T30" fmla="*/ 3 w 74"/>
                  <a:gd name="T31" fmla="*/ 7 h 65"/>
                  <a:gd name="T32" fmla="*/ 0 w 74"/>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5"/>
                  <a:gd name="T53" fmla="*/ 74 w 74"/>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5">
                    <a:moveTo>
                      <a:pt x="0" y="0"/>
                    </a:moveTo>
                    <a:lnTo>
                      <a:pt x="9" y="4"/>
                    </a:lnTo>
                    <a:lnTo>
                      <a:pt x="20" y="13"/>
                    </a:lnTo>
                    <a:lnTo>
                      <a:pt x="34" y="22"/>
                    </a:lnTo>
                    <a:lnTo>
                      <a:pt x="47" y="32"/>
                    </a:lnTo>
                    <a:lnTo>
                      <a:pt x="60" y="43"/>
                    </a:lnTo>
                    <a:lnTo>
                      <a:pt x="69" y="52"/>
                    </a:lnTo>
                    <a:lnTo>
                      <a:pt x="74" y="60"/>
                    </a:lnTo>
                    <a:lnTo>
                      <a:pt x="72" y="65"/>
                    </a:lnTo>
                    <a:lnTo>
                      <a:pt x="65" y="65"/>
                    </a:lnTo>
                    <a:lnTo>
                      <a:pt x="56" y="60"/>
                    </a:lnTo>
                    <a:lnTo>
                      <a:pt x="44" y="52"/>
                    </a:lnTo>
                    <a:lnTo>
                      <a:pt x="31" y="41"/>
                    </a:lnTo>
                    <a:lnTo>
                      <a:pt x="19" y="28"/>
                    </a:lnTo>
                    <a:lnTo>
                      <a:pt x="9" y="18"/>
                    </a:lnTo>
                    <a:lnTo>
                      <a:pt x="3" y="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66" name="Freeform 122"/>
              <p:cNvSpPr>
                <a:spLocks/>
              </p:cNvSpPr>
              <p:nvPr/>
            </p:nvSpPr>
            <p:spPr bwMode="auto">
              <a:xfrm>
                <a:off x="2462" y="1508"/>
                <a:ext cx="65" cy="59"/>
              </a:xfrm>
              <a:custGeom>
                <a:avLst/>
                <a:gdLst>
                  <a:gd name="T0" fmla="*/ 62 w 65"/>
                  <a:gd name="T1" fmla="*/ 59 h 59"/>
                  <a:gd name="T2" fmla="*/ 59 w 65"/>
                  <a:gd name="T3" fmla="*/ 58 h 59"/>
                  <a:gd name="T4" fmla="*/ 53 w 65"/>
                  <a:gd name="T5" fmla="*/ 54 h 59"/>
                  <a:gd name="T6" fmla="*/ 45 w 65"/>
                  <a:gd name="T7" fmla="*/ 45 h 59"/>
                  <a:gd name="T8" fmla="*/ 36 w 65"/>
                  <a:gd name="T9" fmla="*/ 34 h 59"/>
                  <a:gd name="T10" fmla="*/ 27 w 65"/>
                  <a:gd name="T11" fmla="*/ 24 h 59"/>
                  <a:gd name="T12" fmla="*/ 16 w 65"/>
                  <a:gd name="T13" fmla="*/ 14 h 59"/>
                  <a:gd name="T14" fmla="*/ 8 w 65"/>
                  <a:gd name="T15" fmla="*/ 6 h 59"/>
                  <a:gd name="T16" fmla="*/ 0 w 65"/>
                  <a:gd name="T17" fmla="*/ 0 h 59"/>
                  <a:gd name="T18" fmla="*/ 11 w 65"/>
                  <a:gd name="T19" fmla="*/ 3 h 59"/>
                  <a:gd name="T20" fmla="*/ 24 w 65"/>
                  <a:gd name="T21" fmla="*/ 9 h 59"/>
                  <a:gd name="T22" fmla="*/ 36 w 65"/>
                  <a:gd name="T23" fmla="*/ 18 h 59"/>
                  <a:gd name="T24" fmla="*/ 47 w 65"/>
                  <a:gd name="T25" fmla="*/ 27 h 59"/>
                  <a:gd name="T26" fmla="*/ 56 w 65"/>
                  <a:gd name="T27" fmla="*/ 37 h 59"/>
                  <a:gd name="T28" fmla="*/ 64 w 65"/>
                  <a:gd name="T29" fmla="*/ 46 h 59"/>
                  <a:gd name="T30" fmla="*/ 65 w 65"/>
                  <a:gd name="T31" fmla="*/ 54 h 59"/>
                  <a:gd name="T32" fmla="*/ 62 w 65"/>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59"/>
                  <a:gd name="T53" fmla="*/ 65 w 6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59">
                    <a:moveTo>
                      <a:pt x="62" y="59"/>
                    </a:moveTo>
                    <a:lnTo>
                      <a:pt x="59" y="58"/>
                    </a:lnTo>
                    <a:lnTo>
                      <a:pt x="53" y="54"/>
                    </a:lnTo>
                    <a:lnTo>
                      <a:pt x="45" y="45"/>
                    </a:lnTo>
                    <a:lnTo>
                      <a:pt x="36" y="34"/>
                    </a:lnTo>
                    <a:lnTo>
                      <a:pt x="27" y="24"/>
                    </a:lnTo>
                    <a:lnTo>
                      <a:pt x="16" y="14"/>
                    </a:lnTo>
                    <a:lnTo>
                      <a:pt x="8" y="6"/>
                    </a:lnTo>
                    <a:lnTo>
                      <a:pt x="0" y="0"/>
                    </a:lnTo>
                    <a:lnTo>
                      <a:pt x="11" y="3"/>
                    </a:lnTo>
                    <a:lnTo>
                      <a:pt x="24" y="9"/>
                    </a:lnTo>
                    <a:lnTo>
                      <a:pt x="36" y="18"/>
                    </a:lnTo>
                    <a:lnTo>
                      <a:pt x="47" y="27"/>
                    </a:lnTo>
                    <a:lnTo>
                      <a:pt x="56" y="37"/>
                    </a:lnTo>
                    <a:lnTo>
                      <a:pt x="64" y="46"/>
                    </a:lnTo>
                    <a:lnTo>
                      <a:pt x="65" y="54"/>
                    </a:lnTo>
                    <a:lnTo>
                      <a:pt x="62" y="5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67" name="Freeform 123"/>
              <p:cNvSpPr>
                <a:spLocks/>
              </p:cNvSpPr>
              <p:nvPr/>
            </p:nvSpPr>
            <p:spPr bwMode="auto">
              <a:xfrm>
                <a:off x="2520" y="1369"/>
                <a:ext cx="302" cy="65"/>
              </a:xfrm>
              <a:custGeom>
                <a:avLst/>
                <a:gdLst>
                  <a:gd name="T0" fmla="*/ 0 w 302"/>
                  <a:gd name="T1" fmla="*/ 9 h 65"/>
                  <a:gd name="T2" fmla="*/ 0 w 302"/>
                  <a:gd name="T3" fmla="*/ 6 h 65"/>
                  <a:gd name="T4" fmla="*/ 1 w 302"/>
                  <a:gd name="T5" fmla="*/ 5 h 65"/>
                  <a:gd name="T6" fmla="*/ 3 w 302"/>
                  <a:gd name="T7" fmla="*/ 2 h 65"/>
                  <a:gd name="T8" fmla="*/ 6 w 302"/>
                  <a:gd name="T9" fmla="*/ 0 h 65"/>
                  <a:gd name="T10" fmla="*/ 25 w 302"/>
                  <a:gd name="T11" fmla="*/ 15 h 65"/>
                  <a:gd name="T12" fmla="*/ 46 w 302"/>
                  <a:gd name="T13" fmla="*/ 28 h 65"/>
                  <a:gd name="T14" fmla="*/ 65 w 302"/>
                  <a:gd name="T15" fmla="*/ 37 h 65"/>
                  <a:gd name="T16" fmla="*/ 85 w 302"/>
                  <a:gd name="T17" fmla="*/ 45 h 65"/>
                  <a:gd name="T18" fmla="*/ 106 w 302"/>
                  <a:gd name="T19" fmla="*/ 49 h 65"/>
                  <a:gd name="T20" fmla="*/ 127 w 302"/>
                  <a:gd name="T21" fmla="*/ 52 h 65"/>
                  <a:gd name="T22" fmla="*/ 147 w 302"/>
                  <a:gd name="T23" fmla="*/ 52 h 65"/>
                  <a:gd name="T24" fmla="*/ 168 w 302"/>
                  <a:gd name="T25" fmla="*/ 52 h 65"/>
                  <a:gd name="T26" fmla="*/ 187 w 302"/>
                  <a:gd name="T27" fmla="*/ 51 h 65"/>
                  <a:gd name="T28" fmla="*/ 207 w 302"/>
                  <a:gd name="T29" fmla="*/ 48 h 65"/>
                  <a:gd name="T30" fmla="*/ 226 w 302"/>
                  <a:gd name="T31" fmla="*/ 43 h 65"/>
                  <a:gd name="T32" fmla="*/ 243 w 302"/>
                  <a:gd name="T33" fmla="*/ 39 h 65"/>
                  <a:gd name="T34" fmla="*/ 260 w 302"/>
                  <a:gd name="T35" fmla="*/ 34 h 65"/>
                  <a:gd name="T36" fmla="*/ 276 w 302"/>
                  <a:gd name="T37" fmla="*/ 28 h 65"/>
                  <a:gd name="T38" fmla="*/ 289 w 302"/>
                  <a:gd name="T39" fmla="*/ 24 h 65"/>
                  <a:gd name="T40" fmla="*/ 302 w 302"/>
                  <a:gd name="T41" fmla="*/ 20 h 65"/>
                  <a:gd name="T42" fmla="*/ 297 w 302"/>
                  <a:gd name="T43" fmla="*/ 28 h 65"/>
                  <a:gd name="T44" fmla="*/ 285 w 302"/>
                  <a:gd name="T45" fmla="*/ 37 h 65"/>
                  <a:gd name="T46" fmla="*/ 271 w 302"/>
                  <a:gd name="T47" fmla="*/ 45 h 65"/>
                  <a:gd name="T48" fmla="*/ 254 w 302"/>
                  <a:gd name="T49" fmla="*/ 51 h 65"/>
                  <a:gd name="T50" fmla="*/ 235 w 302"/>
                  <a:gd name="T51" fmla="*/ 57 h 65"/>
                  <a:gd name="T52" fmla="*/ 212 w 302"/>
                  <a:gd name="T53" fmla="*/ 61 h 65"/>
                  <a:gd name="T54" fmla="*/ 189 w 302"/>
                  <a:gd name="T55" fmla="*/ 64 h 65"/>
                  <a:gd name="T56" fmla="*/ 165 w 302"/>
                  <a:gd name="T57" fmla="*/ 65 h 65"/>
                  <a:gd name="T58" fmla="*/ 140 w 302"/>
                  <a:gd name="T59" fmla="*/ 65 h 65"/>
                  <a:gd name="T60" fmla="*/ 116 w 302"/>
                  <a:gd name="T61" fmla="*/ 64 h 65"/>
                  <a:gd name="T62" fmla="*/ 91 w 302"/>
                  <a:gd name="T63" fmla="*/ 60 h 65"/>
                  <a:gd name="T64" fmla="*/ 69 w 302"/>
                  <a:gd name="T65" fmla="*/ 55 h 65"/>
                  <a:gd name="T66" fmla="*/ 49 w 302"/>
                  <a:gd name="T67" fmla="*/ 46 h 65"/>
                  <a:gd name="T68" fmla="*/ 29 w 302"/>
                  <a:gd name="T69" fmla="*/ 37 h 65"/>
                  <a:gd name="T70" fmla="*/ 13 w 302"/>
                  <a:gd name="T71" fmla="*/ 24 h 65"/>
                  <a:gd name="T72" fmla="*/ 0 w 302"/>
                  <a:gd name="T73" fmla="*/ 9 h 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02"/>
                  <a:gd name="T112" fmla="*/ 0 h 65"/>
                  <a:gd name="T113" fmla="*/ 302 w 302"/>
                  <a:gd name="T114" fmla="*/ 65 h 6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02" h="65">
                    <a:moveTo>
                      <a:pt x="0" y="9"/>
                    </a:moveTo>
                    <a:lnTo>
                      <a:pt x="0" y="6"/>
                    </a:lnTo>
                    <a:lnTo>
                      <a:pt x="1" y="5"/>
                    </a:lnTo>
                    <a:lnTo>
                      <a:pt x="3" y="2"/>
                    </a:lnTo>
                    <a:lnTo>
                      <a:pt x="6" y="0"/>
                    </a:lnTo>
                    <a:lnTo>
                      <a:pt x="25" y="15"/>
                    </a:lnTo>
                    <a:lnTo>
                      <a:pt x="46" y="28"/>
                    </a:lnTo>
                    <a:lnTo>
                      <a:pt x="65" y="37"/>
                    </a:lnTo>
                    <a:lnTo>
                      <a:pt x="85" y="45"/>
                    </a:lnTo>
                    <a:lnTo>
                      <a:pt x="106" y="49"/>
                    </a:lnTo>
                    <a:lnTo>
                      <a:pt x="127" y="52"/>
                    </a:lnTo>
                    <a:lnTo>
                      <a:pt x="147" y="52"/>
                    </a:lnTo>
                    <a:lnTo>
                      <a:pt x="168" y="52"/>
                    </a:lnTo>
                    <a:lnTo>
                      <a:pt x="187" y="51"/>
                    </a:lnTo>
                    <a:lnTo>
                      <a:pt x="207" y="48"/>
                    </a:lnTo>
                    <a:lnTo>
                      <a:pt x="226" y="43"/>
                    </a:lnTo>
                    <a:lnTo>
                      <a:pt x="243" y="39"/>
                    </a:lnTo>
                    <a:lnTo>
                      <a:pt x="260" y="34"/>
                    </a:lnTo>
                    <a:lnTo>
                      <a:pt x="276" y="28"/>
                    </a:lnTo>
                    <a:lnTo>
                      <a:pt x="289" y="24"/>
                    </a:lnTo>
                    <a:lnTo>
                      <a:pt x="302" y="20"/>
                    </a:lnTo>
                    <a:lnTo>
                      <a:pt x="297" y="28"/>
                    </a:lnTo>
                    <a:lnTo>
                      <a:pt x="285" y="37"/>
                    </a:lnTo>
                    <a:lnTo>
                      <a:pt x="271" y="45"/>
                    </a:lnTo>
                    <a:lnTo>
                      <a:pt x="254" y="51"/>
                    </a:lnTo>
                    <a:lnTo>
                      <a:pt x="235" y="57"/>
                    </a:lnTo>
                    <a:lnTo>
                      <a:pt x="212" y="61"/>
                    </a:lnTo>
                    <a:lnTo>
                      <a:pt x="189" y="64"/>
                    </a:lnTo>
                    <a:lnTo>
                      <a:pt x="165" y="65"/>
                    </a:lnTo>
                    <a:lnTo>
                      <a:pt x="140" y="65"/>
                    </a:lnTo>
                    <a:lnTo>
                      <a:pt x="116" y="64"/>
                    </a:lnTo>
                    <a:lnTo>
                      <a:pt x="91" y="60"/>
                    </a:lnTo>
                    <a:lnTo>
                      <a:pt x="69" y="55"/>
                    </a:lnTo>
                    <a:lnTo>
                      <a:pt x="49" y="46"/>
                    </a:lnTo>
                    <a:lnTo>
                      <a:pt x="29" y="37"/>
                    </a:lnTo>
                    <a:lnTo>
                      <a:pt x="13" y="24"/>
                    </a:lnTo>
                    <a:lnTo>
                      <a:pt x="0" y="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68" name="Freeform 124"/>
              <p:cNvSpPr>
                <a:spLocks/>
              </p:cNvSpPr>
              <p:nvPr/>
            </p:nvSpPr>
            <p:spPr bwMode="auto">
              <a:xfrm>
                <a:off x="2783" y="1343"/>
                <a:ext cx="34" cy="68"/>
              </a:xfrm>
              <a:custGeom>
                <a:avLst/>
                <a:gdLst>
                  <a:gd name="T0" fmla="*/ 0 w 34"/>
                  <a:gd name="T1" fmla="*/ 68 h 68"/>
                  <a:gd name="T2" fmla="*/ 14 w 34"/>
                  <a:gd name="T3" fmla="*/ 52 h 68"/>
                  <a:gd name="T4" fmla="*/ 26 w 34"/>
                  <a:gd name="T5" fmla="*/ 29 h 68"/>
                  <a:gd name="T6" fmla="*/ 34 w 34"/>
                  <a:gd name="T7" fmla="*/ 10 h 68"/>
                  <a:gd name="T8" fmla="*/ 32 w 34"/>
                  <a:gd name="T9" fmla="*/ 0 h 68"/>
                  <a:gd name="T10" fmla="*/ 26 w 34"/>
                  <a:gd name="T11" fmla="*/ 6 h 68"/>
                  <a:gd name="T12" fmla="*/ 19 w 34"/>
                  <a:gd name="T13" fmla="*/ 25 h 68"/>
                  <a:gd name="T14" fmla="*/ 10 w 34"/>
                  <a:gd name="T15" fmla="*/ 47 h 68"/>
                  <a:gd name="T16" fmla="*/ 0 w 34"/>
                  <a:gd name="T17" fmla="*/ 68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68"/>
                  <a:gd name="T29" fmla="*/ 34 w 34"/>
                  <a:gd name="T30" fmla="*/ 68 h 6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68">
                    <a:moveTo>
                      <a:pt x="0" y="68"/>
                    </a:moveTo>
                    <a:lnTo>
                      <a:pt x="14" y="52"/>
                    </a:lnTo>
                    <a:lnTo>
                      <a:pt x="26" y="29"/>
                    </a:lnTo>
                    <a:lnTo>
                      <a:pt x="34" y="10"/>
                    </a:lnTo>
                    <a:lnTo>
                      <a:pt x="32" y="0"/>
                    </a:lnTo>
                    <a:lnTo>
                      <a:pt x="26" y="6"/>
                    </a:lnTo>
                    <a:lnTo>
                      <a:pt x="19" y="25"/>
                    </a:lnTo>
                    <a:lnTo>
                      <a:pt x="10" y="47"/>
                    </a:lnTo>
                    <a:lnTo>
                      <a:pt x="0"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69" name="Freeform 125"/>
              <p:cNvSpPr>
                <a:spLocks/>
              </p:cNvSpPr>
              <p:nvPr/>
            </p:nvSpPr>
            <p:spPr bwMode="auto">
              <a:xfrm>
                <a:off x="2758" y="1344"/>
                <a:ext cx="36" cy="76"/>
              </a:xfrm>
              <a:custGeom>
                <a:avLst/>
                <a:gdLst>
                  <a:gd name="T0" fmla="*/ 36 w 36"/>
                  <a:gd name="T1" fmla="*/ 0 h 76"/>
                  <a:gd name="T2" fmla="*/ 36 w 36"/>
                  <a:gd name="T3" fmla="*/ 11 h 76"/>
                  <a:gd name="T4" fmla="*/ 31 w 36"/>
                  <a:gd name="T5" fmla="*/ 31 h 76"/>
                  <a:gd name="T6" fmla="*/ 17 w 36"/>
                  <a:gd name="T7" fmla="*/ 56 h 76"/>
                  <a:gd name="T8" fmla="*/ 0 w 36"/>
                  <a:gd name="T9" fmla="*/ 76 h 76"/>
                  <a:gd name="T10" fmla="*/ 8 w 36"/>
                  <a:gd name="T11" fmla="*/ 55 h 76"/>
                  <a:gd name="T12" fmla="*/ 20 w 36"/>
                  <a:gd name="T13" fmla="*/ 30 h 76"/>
                  <a:gd name="T14" fmla="*/ 29 w 36"/>
                  <a:gd name="T15" fmla="*/ 9 h 76"/>
                  <a:gd name="T16" fmla="*/ 36 w 36"/>
                  <a:gd name="T17" fmla="*/ 0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76"/>
                  <a:gd name="T29" fmla="*/ 36 w 36"/>
                  <a:gd name="T30" fmla="*/ 76 h 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76">
                    <a:moveTo>
                      <a:pt x="36" y="0"/>
                    </a:moveTo>
                    <a:lnTo>
                      <a:pt x="36" y="11"/>
                    </a:lnTo>
                    <a:lnTo>
                      <a:pt x="31" y="31"/>
                    </a:lnTo>
                    <a:lnTo>
                      <a:pt x="17" y="56"/>
                    </a:lnTo>
                    <a:lnTo>
                      <a:pt x="0" y="76"/>
                    </a:lnTo>
                    <a:lnTo>
                      <a:pt x="8" y="55"/>
                    </a:lnTo>
                    <a:lnTo>
                      <a:pt x="20" y="30"/>
                    </a:lnTo>
                    <a:lnTo>
                      <a:pt x="29" y="9"/>
                    </a:lnTo>
                    <a:lnTo>
                      <a:pt x="3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70" name="Freeform 126"/>
              <p:cNvSpPr>
                <a:spLocks/>
              </p:cNvSpPr>
              <p:nvPr/>
            </p:nvSpPr>
            <p:spPr bwMode="auto">
              <a:xfrm>
                <a:off x="2697" y="1332"/>
                <a:ext cx="53" cy="98"/>
              </a:xfrm>
              <a:custGeom>
                <a:avLst/>
                <a:gdLst>
                  <a:gd name="T0" fmla="*/ 52 w 53"/>
                  <a:gd name="T1" fmla="*/ 0 h 98"/>
                  <a:gd name="T2" fmla="*/ 53 w 53"/>
                  <a:gd name="T3" fmla="*/ 5 h 98"/>
                  <a:gd name="T4" fmla="*/ 52 w 53"/>
                  <a:gd name="T5" fmla="*/ 15 h 98"/>
                  <a:gd name="T6" fmla="*/ 47 w 53"/>
                  <a:gd name="T7" fmla="*/ 29 h 98"/>
                  <a:gd name="T8" fmla="*/ 40 w 53"/>
                  <a:gd name="T9" fmla="*/ 45 h 98"/>
                  <a:gd name="T10" fmla="*/ 31 w 53"/>
                  <a:gd name="T11" fmla="*/ 61 h 98"/>
                  <a:gd name="T12" fmla="*/ 22 w 53"/>
                  <a:gd name="T13" fmla="*/ 76 h 98"/>
                  <a:gd name="T14" fmla="*/ 10 w 53"/>
                  <a:gd name="T15" fmla="*/ 89 h 98"/>
                  <a:gd name="T16" fmla="*/ 0 w 53"/>
                  <a:gd name="T17" fmla="*/ 98 h 98"/>
                  <a:gd name="T18" fmla="*/ 4 w 53"/>
                  <a:gd name="T19" fmla="*/ 91 h 98"/>
                  <a:gd name="T20" fmla="*/ 10 w 53"/>
                  <a:gd name="T21" fmla="*/ 77 h 98"/>
                  <a:gd name="T22" fmla="*/ 18 w 53"/>
                  <a:gd name="T23" fmla="*/ 61 h 98"/>
                  <a:gd name="T24" fmla="*/ 27 w 53"/>
                  <a:gd name="T25" fmla="*/ 43 h 98"/>
                  <a:gd name="T26" fmla="*/ 34 w 53"/>
                  <a:gd name="T27" fmla="*/ 26 h 98"/>
                  <a:gd name="T28" fmla="*/ 41 w 53"/>
                  <a:gd name="T29" fmla="*/ 12 h 98"/>
                  <a:gd name="T30" fmla="*/ 47 w 53"/>
                  <a:gd name="T31" fmla="*/ 3 h 98"/>
                  <a:gd name="T32" fmla="*/ 52 w 53"/>
                  <a:gd name="T33" fmla="*/ 0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98"/>
                  <a:gd name="T53" fmla="*/ 53 w 53"/>
                  <a:gd name="T54" fmla="*/ 98 h 9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98">
                    <a:moveTo>
                      <a:pt x="52" y="0"/>
                    </a:moveTo>
                    <a:lnTo>
                      <a:pt x="53" y="5"/>
                    </a:lnTo>
                    <a:lnTo>
                      <a:pt x="52" y="15"/>
                    </a:lnTo>
                    <a:lnTo>
                      <a:pt x="47" y="29"/>
                    </a:lnTo>
                    <a:lnTo>
                      <a:pt x="40" y="45"/>
                    </a:lnTo>
                    <a:lnTo>
                      <a:pt x="31" y="61"/>
                    </a:lnTo>
                    <a:lnTo>
                      <a:pt x="22" y="76"/>
                    </a:lnTo>
                    <a:lnTo>
                      <a:pt x="10" y="89"/>
                    </a:lnTo>
                    <a:lnTo>
                      <a:pt x="0" y="98"/>
                    </a:lnTo>
                    <a:lnTo>
                      <a:pt x="4" y="91"/>
                    </a:lnTo>
                    <a:lnTo>
                      <a:pt x="10" y="77"/>
                    </a:lnTo>
                    <a:lnTo>
                      <a:pt x="18" y="61"/>
                    </a:lnTo>
                    <a:lnTo>
                      <a:pt x="27" y="43"/>
                    </a:lnTo>
                    <a:lnTo>
                      <a:pt x="34" y="26"/>
                    </a:lnTo>
                    <a:lnTo>
                      <a:pt x="41" y="12"/>
                    </a:lnTo>
                    <a:lnTo>
                      <a:pt x="47" y="3"/>
                    </a:lnTo>
                    <a:lnTo>
                      <a:pt x="5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71" name="Freeform 127"/>
              <p:cNvSpPr>
                <a:spLocks/>
              </p:cNvSpPr>
              <p:nvPr/>
            </p:nvSpPr>
            <p:spPr bwMode="auto">
              <a:xfrm>
                <a:off x="2641" y="1322"/>
                <a:ext cx="59" cy="107"/>
              </a:xfrm>
              <a:custGeom>
                <a:avLst/>
                <a:gdLst>
                  <a:gd name="T0" fmla="*/ 57 w 59"/>
                  <a:gd name="T1" fmla="*/ 0 h 107"/>
                  <a:gd name="T2" fmla="*/ 59 w 59"/>
                  <a:gd name="T3" fmla="*/ 6 h 107"/>
                  <a:gd name="T4" fmla="*/ 56 w 59"/>
                  <a:gd name="T5" fmla="*/ 18 h 107"/>
                  <a:gd name="T6" fmla="*/ 50 w 59"/>
                  <a:gd name="T7" fmla="*/ 33 h 107"/>
                  <a:gd name="T8" fmla="*/ 43 w 59"/>
                  <a:gd name="T9" fmla="*/ 50 h 107"/>
                  <a:gd name="T10" fmla="*/ 32 w 59"/>
                  <a:gd name="T11" fmla="*/ 70 h 107"/>
                  <a:gd name="T12" fmla="*/ 22 w 59"/>
                  <a:gd name="T13" fmla="*/ 86 h 107"/>
                  <a:gd name="T14" fmla="*/ 10 w 59"/>
                  <a:gd name="T15" fmla="*/ 99 h 107"/>
                  <a:gd name="T16" fmla="*/ 0 w 59"/>
                  <a:gd name="T17" fmla="*/ 107 h 107"/>
                  <a:gd name="T18" fmla="*/ 4 w 59"/>
                  <a:gd name="T19" fmla="*/ 99 h 107"/>
                  <a:gd name="T20" fmla="*/ 10 w 59"/>
                  <a:gd name="T21" fmla="*/ 84 h 107"/>
                  <a:gd name="T22" fmla="*/ 19 w 59"/>
                  <a:gd name="T23" fmla="*/ 67 h 107"/>
                  <a:gd name="T24" fmla="*/ 28 w 59"/>
                  <a:gd name="T25" fmla="*/ 47 h 107"/>
                  <a:gd name="T26" fmla="*/ 38 w 59"/>
                  <a:gd name="T27" fmla="*/ 30 h 107"/>
                  <a:gd name="T28" fmla="*/ 46 w 59"/>
                  <a:gd name="T29" fmla="*/ 13 h 107"/>
                  <a:gd name="T30" fmla="*/ 53 w 59"/>
                  <a:gd name="T31" fmla="*/ 3 h 107"/>
                  <a:gd name="T32" fmla="*/ 57 w 59"/>
                  <a:gd name="T33" fmla="*/ 0 h 10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107"/>
                  <a:gd name="T53" fmla="*/ 59 w 59"/>
                  <a:gd name="T54" fmla="*/ 107 h 10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107">
                    <a:moveTo>
                      <a:pt x="57" y="0"/>
                    </a:moveTo>
                    <a:lnTo>
                      <a:pt x="59" y="6"/>
                    </a:lnTo>
                    <a:lnTo>
                      <a:pt x="56" y="18"/>
                    </a:lnTo>
                    <a:lnTo>
                      <a:pt x="50" y="33"/>
                    </a:lnTo>
                    <a:lnTo>
                      <a:pt x="43" y="50"/>
                    </a:lnTo>
                    <a:lnTo>
                      <a:pt x="32" y="70"/>
                    </a:lnTo>
                    <a:lnTo>
                      <a:pt x="22" y="86"/>
                    </a:lnTo>
                    <a:lnTo>
                      <a:pt x="10" y="99"/>
                    </a:lnTo>
                    <a:lnTo>
                      <a:pt x="0" y="107"/>
                    </a:lnTo>
                    <a:lnTo>
                      <a:pt x="4" y="99"/>
                    </a:lnTo>
                    <a:lnTo>
                      <a:pt x="10" y="84"/>
                    </a:lnTo>
                    <a:lnTo>
                      <a:pt x="19" y="67"/>
                    </a:lnTo>
                    <a:lnTo>
                      <a:pt x="28" y="47"/>
                    </a:lnTo>
                    <a:lnTo>
                      <a:pt x="38" y="30"/>
                    </a:lnTo>
                    <a:lnTo>
                      <a:pt x="46" y="13"/>
                    </a:lnTo>
                    <a:lnTo>
                      <a:pt x="53" y="3"/>
                    </a:lnTo>
                    <a:lnTo>
                      <a:pt x="5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72" name="Freeform 128"/>
              <p:cNvSpPr>
                <a:spLocks/>
              </p:cNvSpPr>
              <p:nvPr/>
            </p:nvSpPr>
            <p:spPr bwMode="auto">
              <a:xfrm>
                <a:off x="2604" y="1334"/>
                <a:ext cx="63" cy="87"/>
              </a:xfrm>
              <a:custGeom>
                <a:avLst/>
                <a:gdLst>
                  <a:gd name="T0" fmla="*/ 63 w 63"/>
                  <a:gd name="T1" fmla="*/ 0 h 87"/>
                  <a:gd name="T2" fmla="*/ 63 w 63"/>
                  <a:gd name="T3" fmla="*/ 4 h 87"/>
                  <a:gd name="T4" fmla="*/ 59 w 63"/>
                  <a:gd name="T5" fmla="*/ 15 h 87"/>
                  <a:gd name="T6" fmla="*/ 52 w 63"/>
                  <a:gd name="T7" fmla="*/ 28 h 87"/>
                  <a:gd name="T8" fmla="*/ 43 w 63"/>
                  <a:gd name="T9" fmla="*/ 43 h 87"/>
                  <a:gd name="T10" fmla="*/ 31 w 63"/>
                  <a:gd name="T11" fmla="*/ 59 h 87"/>
                  <a:gd name="T12" fmla="*/ 19 w 63"/>
                  <a:gd name="T13" fmla="*/ 72 h 87"/>
                  <a:gd name="T14" fmla="*/ 9 w 63"/>
                  <a:gd name="T15" fmla="*/ 83 h 87"/>
                  <a:gd name="T16" fmla="*/ 0 w 63"/>
                  <a:gd name="T17" fmla="*/ 87 h 87"/>
                  <a:gd name="T18" fmla="*/ 6 w 63"/>
                  <a:gd name="T19" fmla="*/ 78 h 87"/>
                  <a:gd name="T20" fmla="*/ 13 w 63"/>
                  <a:gd name="T21" fmla="*/ 66 h 87"/>
                  <a:gd name="T22" fmla="*/ 22 w 63"/>
                  <a:gd name="T23" fmla="*/ 52 h 87"/>
                  <a:gd name="T24" fmla="*/ 31 w 63"/>
                  <a:gd name="T25" fmla="*/ 35 h 87"/>
                  <a:gd name="T26" fmla="*/ 41 w 63"/>
                  <a:gd name="T27" fmla="*/ 21 h 87"/>
                  <a:gd name="T28" fmla="*/ 50 w 63"/>
                  <a:gd name="T29" fmla="*/ 9 h 87"/>
                  <a:gd name="T30" fmla="*/ 58 w 63"/>
                  <a:gd name="T31" fmla="*/ 1 h 87"/>
                  <a:gd name="T32" fmla="*/ 63 w 63"/>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7"/>
                  <a:gd name="T53" fmla="*/ 63 w 63"/>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7">
                    <a:moveTo>
                      <a:pt x="63" y="0"/>
                    </a:moveTo>
                    <a:lnTo>
                      <a:pt x="63" y="4"/>
                    </a:lnTo>
                    <a:lnTo>
                      <a:pt x="59" y="15"/>
                    </a:lnTo>
                    <a:lnTo>
                      <a:pt x="52" y="28"/>
                    </a:lnTo>
                    <a:lnTo>
                      <a:pt x="43" y="43"/>
                    </a:lnTo>
                    <a:lnTo>
                      <a:pt x="31" y="59"/>
                    </a:lnTo>
                    <a:lnTo>
                      <a:pt x="19" y="72"/>
                    </a:lnTo>
                    <a:lnTo>
                      <a:pt x="9" y="83"/>
                    </a:lnTo>
                    <a:lnTo>
                      <a:pt x="0" y="87"/>
                    </a:lnTo>
                    <a:lnTo>
                      <a:pt x="6" y="78"/>
                    </a:lnTo>
                    <a:lnTo>
                      <a:pt x="13" y="66"/>
                    </a:lnTo>
                    <a:lnTo>
                      <a:pt x="22" y="52"/>
                    </a:lnTo>
                    <a:lnTo>
                      <a:pt x="31" y="35"/>
                    </a:lnTo>
                    <a:lnTo>
                      <a:pt x="41" y="21"/>
                    </a:lnTo>
                    <a:lnTo>
                      <a:pt x="50" y="9"/>
                    </a:lnTo>
                    <a:lnTo>
                      <a:pt x="58" y="1"/>
                    </a:lnTo>
                    <a:lnTo>
                      <a:pt x="6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73" name="Freeform 129"/>
              <p:cNvSpPr>
                <a:spLocks/>
              </p:cNvSpPr>
              <p:nvPr/>
            </p:nvSpPr>
            <p:spPr bwMode="auto">
              <a:xfrm>
                <a:off x="2574" y="1340"/>
                <a:ext cx="57" cy="72"/>
              </a:xfrm>
              <a:custGeom>
                <a:avLst/>
                <a:gdLst>
                  <a:gd name="T0" fmla="*/ 55 w 57"/>
                  <a:gd name="T1" fmla="*/ 0 h 72"/>
                  <a:gd name="T2" fmla="*/ 57 w 57"/>
                  <a:gd name="T3" fmla="*/ 4 h 72"/>
                  <a:gd name="T4" fmla="*/ 54 w 57"/>
                  <a:gd name="T5" fmla="*/ 12 h 72"/>
                  <a:gd name="T6" fmla="*/ 49 w 57"/>
                  <a:gd name="T7" fmla="*/ 22 h 72"/>
                  <a:gd name="T8" fmla="*/ 43 w 57"/>
                  <a:gd name="T9" fmla="*/ 34 h 72"/>
                  <a:gd name="T10" fmla="*/ 34 w 57"/>
                  <a:gd name="T11" fmla="*/ 47 h 72"/>
                  <a:gd name="T12" fmla="*/ 24 w 57"/>
                  <a:gd name="T13" fmla="*/ 57 h 72"/>
                  <a:gd name="T14" fmla="*/ 12 w 57"/>
                  <a:gd name="T15" fmla="*/ 66 h 72"/>
                  <a:gd name="T16" fmla="*/ 0 w 57"/>
                  <a:gd name="T17" fmla="*/ 72 h 72"/>
                  <a:gd name="T18" fmla="*/ 6 w 57"/>
                  <a:gd name="T19" fmla="*/ 65 h 72"/>
                  <a:gd name="T20" fmla="*/ 14 w 57"/>
                  <a:gd name="T21" fmla="*/ 55 h 72"/>
                  <a:gd name="T22" fmla="*/ 21 w 57"/>
                  <a:gd name="T23" fmla="*/ 41 h 72"/>
                  <a:gd name="T24" fmla="*/ 30 w 57"/>
                  <a:gd name="T25" fmla="*/ 28 h 72"/>
                  <a:gd name="T26" fmla="*/ 37 w 57"/>
                  <a:gd name="T27" fmla="*/ 16 h 72"/>
                  <a:gd name="T28" fmla="*/ 45 w 57"/>
                  <a:gd name="T29" fmla="*/ 7 h 72"/>
                  <a:gd name="T30" fmla="*/ 51 w 57"/>
                  <a:gd name="T31" fmla="*/ 1 h 72"/>
                  <a:gd name="T32" fmla="*/ 55 w 57"/>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72"/>
                  <a:gd name="T53" fmla="*/ 57 w 57"/>
                  <a:gd name="T54" fmla="*/ 72 h 7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72">
                    <a:moveTo>
                      <a:pt x="55" y="0"/>
                    </a:moveTo>
                    <a:lnTo>
                      <a:pt x="57" y="4"/>
                    </a:lnTo>
                    <a:lnTo>
                      <a:pt x="54" y="12"/>
                    </a:lnTo>
                    <a:lnTo>
                      <a:pt x="49" y="22"/>
                    </a:lnTo>
                    <a:lnTo>
                      <a:pt x="43" y="34"/>
                    </a:lnTo>
                    <a:lnTo>
                      <a:pt x="34" y="47"/>
                    </a:lnTo>
                    <a:lnTo>
                      <a:pt x="24" y="57"/>
                    </a:lnTo>
                    <a:lnTo>
                      <a:pt x="12" y="66"/>
                    </a:lnTo>
                    <a:lnTo>
                      <a:pt x="0" y="72"/>
                    </a:lnTo>
                    <a:lnTo>
                      <a:pt x="6" y="65"/>
                    </a:lnTo>
                    <a:lnTo>
                      <a:pt x="14" y="55"/>
                    </a:lnTo>
                    <a:lnTo>
                      <a:pt x="21" y="41"/>
                    </a:lnTo>
                    <a:lnTo>
                      <a:pt x="30" y="28"/>
                    </a:lnTo>
                    <a:lnTo>
                      <a:pt x="37" y="16"/>
                    </a:lnTo>
                    <a:lnTo>
                      <a:pt x="45" y="7"/>
                    </a:lnTo>
                    <a:lnTo>
                      <a:pt x="51" y="1"/>
                    </a:lnTo>
                    <a:lnTo>
                      <a:pt x="5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74" name="Freeform 130"/>
              <p:cNvSpPr>
                <a:spLocks/>
              </p:cNvSpPr>
              <p:nvPr/>
            </p:nvSpPr>
            <p:spPr bwMode="auto">
              <a:xfrm>
                <a:off x="2546" y="1341"/>
                <a:ext cx="48" cy="54"/>
              </a:xfrm>
              <a:custGeom>
                <a:avLst/>
                <a:gdLst>
                  <a:gd name="T0" fmla="*/ 48 w 48"/>
                  <a:gd name="T1" fmla="*/ 0 h 54"/>
                  <a:gd name="T2" fmla="*/ 48 w 48"/>
                  <a:gd name="T3" fmla="*/ 5 h 54"/>
                  <a:gd name="T4" fmla="*/ 45 w 48"/>
                  <a:gd name="T5" fmla="*/ 11 h 54"/>
                  <a:gd name="T6" fmla="*/ 39 w 48"/>
                  <a:gd name="T7" fmla="*/ 20 h 54"/>
                  <a:gd name="T8" fmla="*/ 31 w 48"/>
                  <a:gd name="T9" fmla="*/ 30 h 54"/>
                  <a:gd name="T10" fmla="*/ 23 w 48"/>
                  <a:gd name="T11" fmla="*/ 39 h 54"/>
                  <a:gd name="T12" fmla="*/ 14 w 48"/>
                  <a:gd name="T13" fmla="*/ 46 h 54"/>
                  <a:gd name="T14" fmla="*/ 6 w 48"/>
                  <a:gd name="T15" fmla="*/ 52 h 54"/>
                  <a:gd name="T16" fmla="*/ 0 w 48"/>
                  <a:gd name="T17" fmla="*/ 54 h 54"/>
                  <a:gd name="T18" fmla="*/ 5 w 48"/>
                  <a:gd name="T19" fmla="*/ 48 h 54"/>
                  <a:gd name="T20" fmla="*/ 11 w 48"/>
                  <a:gd name="T21" fmla="*/ 40 h 54"/>
                  <a:gd name="T22" fmla="*/ 17 w 48"/>
                  <a:gd name="T23" fmla="*/ 31 h 54"/>
                  <a:gd name="T24" fmla="*/ 24 w 48"/>
                  <a:gd name="T25" fmla="*/ 22 h 54"/>
                  <a:gd name="T26" fmla="*/ 31 w 48"/>
                  <a:gd name="T27" fmla="*/ 15 h 54"/>
                  <a:gd name="T28" fmla="*/ 37 w 48"/>
                  <a:gd name="T29" fmla="*/ 8 h 54"/>
                  <a:gd name="T30" fmla="*/ 43 w 48"/>
                  <a:gd name="T31" fmla="*/ 3 h 54"/>
                  <a:gd name="T32" fmla="*/ 48 w 48"/>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4"/>
                  <a:gd name="T53" fmla="*/ 48 w 4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4">
                    <a:moveTo>
                      <a:pt x="48" y="0"/>
                    </a:moveTo>
                    <a:lnTo>
                      <a:pt x="48" y="5"/>
                    </a:lnTo>
                    <a:lnTo>
                      <a:pt x="45" y="11"/>
                    </a:lnTo>
                    <a:lnTo>
                      <a:pt x="39" y="20"/>
                    </a:lnTo>
                    <a:lnTo>
                      <a:pt x="31" y="30"/>
                    </a:lnTo>
                    <a:lnTo>
                      <a:pt x="23" y="39"/>
                    </a:lnTo>
                    <a:lnTo>
                      <a:pt x="14" y="46"/>
                    </a:lnTo>
                    <a:lnTo>
                      <a:pt x="6" y="52"/>
                    </a:lnTo>
                    <a:lnTo>
                      <a:pt x="0" y="54"/>
                    </a:lnTo>
                    <a:lnTo>
                      <a:pt x="5" y="48"/>
                    </a:lnTo>
                    <a:lnTo>
                      <a:pt x="11" y="40"/>
                    </a:lnTo>
                    <a:lnTo>
                      <a:pt x="17" y="31"/>
                    </a:lnTo>
                    <a:lnTo>
                      <a:pt x="24" y="22"/>
                    </a:lnTo>
                    <a:lnTo>
                      <a:pt x="31" y="15"/>
                    </a:lnTo>
                    <a:lnTo>
                      <a:pt x="37" y="8"/>
                    </a:lnTo>
                    <a:lnTo>
                      <a:pt x="43" y="3"/>
                    </a:lnTo>
                    <a:lnTo>
                      <a:pt x="4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75" name="Freeform 131"/>
              <p:cNvSpPr>
                <a:spLocks/>
              </p:cNvSpPr>
              <p:nvPr/>
            </p:nvSpPr>
            <p:spPr bwMode="auto">
              <a:xfrm>
                <a:off x="2527" y="1350"/>
                <a:ext cx="33" cy="34"/>
              </a:xfrm>
              <a:custGeom>
                <a:avLst/>
                <a:gdLst>
                  <a:gd name="T0" fmla="*/ 33 w 33"/>
                  <a:gd name="T1" fmla="*/ 0 h 34"/>
                  <a:gd name="T2" fmla="*/ 31 w 33"/>
                  <a:gd name="T3" fmla="*/ 9 h 34"/>
                  <a:gd name="T4" fmla="*/ 24 w 33"/>
                  <a:gd name="T5" fmla="*/ 21 h 34"/>
                  <a:gd name="T6" fmla="*/ 12 w 33"/>
                  <a:gd name="T7" fmla="*/ 33 h 34"/>
                  <a:gd name="T8" fmla="*/ 0 w 33"/>
                  <a:gd name="T9" fmla="*/ 34 h 34"/>
                  <a:gd name="T10" fmla="*/ 12 w 33"/>
                  <a:gd name="T11" fmla="*/ 27 h 34"/>
                  <a:gd name="T12" fmla="*/ 21 w 33"/>
                  <a:gd name="T13" fmla="*/ 12 h 34"/>
                  <a:gd name="T14" fmla="*/ 28 w 33"/>
                  <a:gd name="T15" fmla="*/ 0 h 34"/>
                  <a:gd name="T16" fmla="*/ 33 w 33"/>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4"/>
                  <a:gd name="T29" fmla="*/ 33 w 33"/>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4">
                    <a:moveTo>
                      <a:pt x="33" y="0"/>
                    </a:moveTo>
                    <a:lnTo>
                      <a:pt x="31" y="9"/>
                    </a:lnTo>
                    <a:lnTo>
                      <a:pt x="24" y="21"/>
                    </a:lnTo>
                    <a:lnTo>
                      <a:pt x="12" y="33"/>
                    </a:lnTo>
                    <a:lnTo>
                      <a:pt x="0" y="34"/>
                    </a:lnTo>
                    <a:lnTo>
                      <a:pt x="12" y="27"/>
                    </a:lnTo>
                    <a:lnTo>
                      <a:pt x="21" y="12"/>
                    </a:lnTo>
                    <a:lnTo>
                      <a:pt x="28" y="0"/>
                    </a:lnTo>
                    <a:lnTo>
                      <a:pt x="3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76" name="Freeform 132"/>
              <p:cNvSpPr>
                <a:spLocks/>
              </p:cNvSpPr>
              <p:nvPr/>
            </p:nvSpPr>
            <p:spPr bwMode="auto">
              <a:xfrm>
                <a:off x="2806" y="1355"/>
                <a:ext cx="36" cy="42"/>
              </a:xfrm>
              <a:custGeom>
                <a:avLst/>
                <a:gdLst>
                  <a:gd name="T0" fmla="*/ 0 w 36"/>
                  <a:gd name="T1" fmla="*/ 42 h 42"/>
                  <a:gd name="T2" fmla="*/ 5 w 36"/>
                  <a:gd name="T3" fmla="*/ 32 h 42"/>
                  <a:gd name="T4" fmla="*/ 15 w 36"/>
                  <a:gd name="T5" fmla="*/ 16 h 42"/>
                  <a:gd name="T6" fmla="*/ 25 w 36"/>
                  <a:gd name="T7" fmla="*/ 3 h 42"/>
                  <a:gd name="T8" fmla="*/ 34 w 36"/>
                  <a:gd name="T9" fmla="*/ 0 h 42"/>
                  <a:gd name="T10" fmla="*/ 36 w 36"/>
                  <a:gd name="T11" fmla="*/ 4 h 42"/>
                  <a:gd name="T12" fmla="*/ 34 w 36"/>
                  <a:gd name="T13" fmla="*/ 8 h 42"/>
                  <a:gd name="T14" fmla="*/ 30 w 36"/>
                  <a:gd name="T15" fmla="*/ 14 h 42"/>
                  <a:gd name="T16" fmla="*/ 24 w 36"/>
                  <a:gd name="T17" fmla="*/ 22 h 42"/>
                  <a:gd name="T18" fmla="*/ 16 w 36"/>
                  <a:gd name="T19" fmla="*/ 28 h 42"/>
                  <a:gd name="T20" fmla="*/ 11 w 36"/>
                  <a:gd name="T21" fmla="*/ 34 h 42"/>
                  <a:gd name="T22" fmla="*/ 5 w 36"/>
                  <a:gd name="T23" fmla="*/ 40 h 42"/>
                  <a:gd name="T24" fmla="*/ 0 w 36"/>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42"/>
                  <a:gd name="T41" fmla="*/ 36 w 36"/>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42">
                    <a:moveTo>
                      <a:pt x="0" y="42"/>
                    </a:moveTo>
                    <a:lnTo>
                      <a:pt x="5" y="32"/>
                    </a:lnTo>
                    <a:lnTo>
                      <a:pt x="15" y="16"/>
                    </a:lnTo>
                    <a:lnTo>
                      <a:pt x="25" y="3"/>
                    </a:lnTo>
                    <a:lnTo>
                      <a:pt x="34" y="0"/>
                    </a:lnTo>
                    <a:lnTo>
                      <a:pt x="36" y="4"/>
                    </a:lnTo>
                    <a:lnTo>
                      <a:pt x="34" y="8"/>
                    </a:lnTo>
                    <a:lnTo>
                      <a:pt x="30" y="14"/>
                    </a:lnTo>
                    <a:lnTo>
                      <a:pt x="24" y="22"/>
                    </a:lnTo>
                    <a:lnTo>
                      <a:pt x="16" y="28"/>
                    </a:lnTo>
                    <a:lnTo>
                      <a:pt x="11" y="34"/>
                    </a:lnTo>
                    <a:lnTo>
                      <a:pt x="5" y="40"/>
                    </a:lnTo>
                    <a:lnTo>
                      <a:pt x="0" y="4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77" name="Freeform 133"/>
              <p:cNvSpPr>
                <a:spLocks/>
              </p:cNvSpPr>
              <p:nvPr/>
            </p:nvSpPr>
            <p:spPr bwMode="auto">
              <a:xfrm>
                <a:off x="2805" y="1400"/>
                <a:ext cx="46" cy="18"/>
              </a:xfrm>
              <a:custGeom>
                <a:avLst/>
                <a:gdLst>
                  <a:gd name="T0" fmla="*/ 0 w 46"/>
                  <a:gd name="T1" fmla="*/ 0 h 18"/>
                  <a:gd name="T2" fmla="*/ 3 w 46"/>
                  <a:gd name="T3" fmla="*/ 2 h 18"/>
                  <a:gd name="T4" fmla="*/ 9 w 46"/>
                  <a:gd name="T5" fmla="*/ 5 h 18"/>
                  <a:gd name="T6" fmla="*/ 15 w 46"/>
                  <a:gd name="T7" fmla="*/ 8 h 18"/>
                  <a:gd name="T8" fmla="*/ 22 w 46"/>
                  <a:gd name="T9" fmla="*/ 12 h 18"/>
                  <a:gd name="T10" fmla="*/ 29 w 46"/>
                  <a:gd name="T11" fmla="*/ 15 h 18"/>
                  <a:gd name="T12" fmla="*/ 37 w 46"/>
                  <a:gd name="T13" fmla="*/ 18 h 18"/>
                  <a:gd name="T14" fmla="*/ 43 w 46"/>
                  <a:gd name="T15" fmla="*/ 18 h 18"/>
                  <a:gd name="T16" fmla="*/ 46 w 46"/>
                  <a:gd name="T17" fmla="*/ 17 h 18"/>
                  <a:gd name="T18" fmla="*/ 46 w 46"/>
                  <a:gd name="T19" fmla="*/ 14 h 18"/>
                  <a:gd name="T20" fmla="*/ 43 w 46"/>
                  <a:gd name="T21" fmla="*/ 9 h 18"/>
                  <a:gd name="T22" fmla="*/ 37 w 46"/>
                  <a:gd name="T23" fmla="*/ 8 h 18"/>
                  <a:gd name="T24" fmla="*/ 29 w 46"/>
                  <a:gd name="T25" fmla="*/ 5 h 18"/>
                  <a:gd name="T26" fmla="*/ 20 w 46"/>
                  <a:gd name="T27" fmla="*/ 3 h 18"/>
                  <a:gd name="T28" fmla="*/ 12 w 46"/>
                  <a:gd name="T29" fmla="*/ 2 h 18"/>
                  <a:gd name="T30" fmla="*/ 6 w 46"/>
                  <a:gd name="T31" fmla="*/ 0 h 18"/>
                  <a:gd name="T32" fmla="*/ 0 w 4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18"/>
                  <a:gd name="T53" fmla="*/ 46 w 4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18">
                    <a:moveTo>
                      <a:pt x="0" y="0"/>
                    </a:moveTo>
                    <a:lnTo>
                      <a:pt x="3" y="2"/>
                    </a:lnTo>
                    <a:lnTo>
                      <a:pt x="9" y="5"/>
                    </a:lnTo>
                    <a:lnTo>
                      <a:pt x="15" y="8"/>
                    </a:lnTo>
                    <a:lnTo>
                      <a:pt x="22" y="12"/>
                    </a:lnTo>
                    <a:lnTo>
                      <a:pt x="29" y="15"/>
                    </a:lnTo>
                    <a:lnTo>
                      <a:pt x="37" y="18"/>
                    </a:lnTo>
                    <a:lnTo>
                      <a:pt x="43" y="18"/>
                    </a:lnTo>
                    <a:lnTo>
                      <a:pt x="46" y="17"/>
                    </a:lnTo>
                    <a:lnTo>
                      <a:pt x="46" y="14"/>
                    </a:lnTo>
                    <a:lnTo>
                      <a:pt x="43" y="9"/>
                    </a:lnTo>
                    <a:lnTo>
                      <a:pt x="37" y="8"/>
                    </a:lnTo>
                    <a:lnTo>
                      <a:pt x="29" y="5"/>
                    </a:lnTo>
                    <a:lnTo>
                      <a:pt x="20" y="3"/>
                    </a:lnTo>
                    <a:lnTo>
                      <a:pt x="12" y="2"/>
                    </a:lnTo>
                    <a:lnTo>
                      <a:pt x="6" y="0"/>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78" name="Freeform 134"/>
              <p:cNvSpPr>
                <a:spLocks/>
              </p:cNvSpPr>
              <p:nvPr/>
            </p:nvSpPr>
            <p:spPr bwMode="auto">
              <a:xfrm>
                <a:off x="2814" y="1380"/>
                <a:ext cx="50" cy="15"/>
              </a:xfrm>
              <a:custGeom>
                <a:avLst/>
                <a:gdLst>
                  <a:gd name="T0" fmla="*/ 0 w 50"/>
                  <a:gd name="T1" fmla="*/ 15 h 15"/>
                  <a:gd name="T2" fmla="*/ 3 w 50"/>
                  <a:gd name="T3" fmla="*/ 15 h 15"/>
                  <a:gd name="T4" fmla="*/ 10 w 50"/>
                  <a:gd name="T5" fmla="*/ 15 h 15"/>
                  <a:gd name="T6" fmla="*/ 17 w 50"/>
                  <a:gd name="T7" fmla="*/ 13 h 15"/>
                  <a:gd name="T8" fmla="*/ 28 w 50"/>
                  <a:gd name="T9" fmla="*/ 13 h 15"/>
                  <a:gd name="T10" fmla="*/ 35 w 50"/>
                  <a:gd name="T11" fmla="*/ 12 h 15"/>
                  <a:gd name="T12" fmla="*/ 44 w 50"/>
                  <a:gd name="T13" fmla="*/ 10 h 15"/>
                  <a:gd name="T14" fmla="*/ 48 w 50"/>
                  <a:gd name="T15" fmla="*/ 9 h 15"/>
                  <a:gd name="T16" fmla="*/ 50 w 50"/>
                  <a:gd name="T17" fmla="*/ 4 h 15"/>
                  <a:gd name="T18" fmla="*/ 48 w 50"/>
                  <a:gd name="T19" fmla="*/ 1 h 15"/>
                  <a:gd name="T20" fmla="*/ 44 w 50"/>
                  <a:gd name="T21" fmla="*/ 0 h 15"/>
                  <a:gd name="T22" fmla="*/ 37 w 50"/>
                  <a:gd name="T23" fmla="*/ 1 h 15"/>
                  <a:gd name="T24" fmla="*/ 29 w 50"/>
                  <a:gd name="T25" fmla="*/ 4 h 15"/>
                  <a:gd name="T26" fmla="*/ 20 w 50"/>
                  <a:gd name="T27" fmla="*/ 7 h 15"/>
                  <a:gd name="T28" fmla="*/ 11 w 50"/>
                  <a:gd name="T29" fmla="*/ 10 h 15"/>
                  <a:gd name="T30" fmla="*/ 4 w 50"/>
                  <a:gd name="T31" fmla="*/ 13 h 15"/>
                  <a:gd name="T32" fmla="*/ 0 w 50"/>
                  <a:gd name="T33" fmla="*/ 15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5"/>
                  <a:gd name="T53" fmla="*/ 50 w 5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5">
                    <a:moveTo>
                      <a:pt x="0" y="15"/>
                    </a:moveTo>
                    <a:lnTo>
                      <a:pt x="3" y="15"/>
                    </a:lnTo>
                    <a:lnTo>
                      <a:pt x="10" y="15"/>
                    </a:lnTo>
                    <a:lnTo>
                      <a:pt x="17" y="13"/>
                    </a:lnTo>
                    <a:lnTo>
                      <a:pt x="28" y="13"/>
                    </a:lnTo>
                    <a:lnTo>
                      <a:pt x="35" y="12"/>
                    </a:lnTo>
                    <a:lnTo>
                      <a:pt x="44" y="10"/>
                    </a:lnTo>
                    <a:lnTo>
                      <a:pt x="48" y="9"/>
                    </a:lnTo>
                    <a:lnTo>
                      <a:pt x="50" y="4"/>
                    </a:lnTo>
                    <a:lnTo>
                      <a:pt x="48" y="1"/>
                    </a:lnTo>
                    <a:lnTo>
                      <a:pt x="44" y="0"/>
                    </a:lnTo>
                    <a:lnTo>
                      <a:pt x="37" y="1"/>
                    </a:lnTo>
                    <a:lnTo>
                      <a:pt x="29" y="4"/>
                    </a:lnTo>
                    <a:lnTo>
                      <a:pt x="20" y="7"/>
                    </a:lnTo>
                    <a:lnTo>
                      <a:pt x="11" y="10"/>
                    </a:lnTo>
                    <a:lnTo>
                      <a:pt x="4" y="13"/>
                    </a:lnTo>
                    <a:lnTo>
                      <a:pt x="0" y="1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79" name="Freeform 135"/>
              <p:cNvSpPr>
                <a:spLocks/>
              </p:cNvSpPr>
              <p:nvPr/>
            </p:nvSpPr>
            <p:spPr bwMode="auto">
              <a:xfrm>
                <a:off x="2790" y="1408"/>
                <a:ext cx="47" cy="37"/>
              </a:xfrm>
              <a:custGeom>
                <a:avLst/>
                <a:gdLst>
                  <a:gd name="T0" fmla="*/ 0 w 47"/>
                  <a:gd name="T1" fmla="*/ 0 h 37"/>
                  <a:gd name="T2" fmla="*/ 6 w 47"/>
                  <a:gd name="T3" fmla="*/ 3 h 37"/>
                  <a:gd name="T4" fmla="*/ 15 w 47"/>
                  <a:gd name="T5" fmla="*/ 7 h 37"/>
                  <a:gd name="T6" fmla="*/ 22 w 47"/>
                  <a:gd name="T7" fmla="*/ 12 h 37"/>
                  <a:gd name="T8" fmla="*/ 31 w 47"/>
                  <a:gd name="T9" fmla="*/ 18 h 37"/>
                  <a:gd name="T10" fmla="*/ 38 w 47"/>
                  <a:gd name="T11" fmla="*/ 23 h 37"/>
                  <a:gd name="T12" fmla="*/ 44 w 47"/>
                  <a:gd name="T13" fmla="*/ 28 h 37"/>
                  <a:gd name="T14" fmla="*/ 47 w 47"/>
                  <a:gd name="T15" fmla="*/ 32 h 37"/>
                  <a:gd name="T16" fmla="*/ 47 w 47"/>
                  <a:gd name="T17" fmla="*/ 35 h 37"/>
                  <a:gd name="T18" fmla="*/ 43 w 47"/>
                  <a:gd name="T19" fmla="*/ 37 h 37"/>
                  <a:gd name="T20" fmla="*/ 37 w 47"/>
                  <a:gd name="T21" fmla="*/ 34 h 37"/>
                  <a:gd name="T22" fmla="*/ 31 w 47"/>
                  <a:gd name="T23" fmla="*/ 29 h 37"/>
                  <a:gd name="T24" fmla="*/ 24 w 47"/>
                  <a:gd name="T25" fmla="*/ 22 h 37"/>
                  <a:gd name="T26" fmla="*/ 16 w 47"/>
                  <a:gd name="T27" fmla="*/ 16 h 37"/>
                  <a:gd name="T28" fmla="*/ 9 w 47"/>
                  <a:gd name="T29" fmla="*/ 9 h 37"/>
                  <a:gd name="T30" fmla="*/ 3 w 47"/>
                  <a:gd name="T31" fmla="*/ 3 h 37"/>
                  <a:gd name="T32" fmla="*/ 0 w 47"/>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7"/>
                  <a:gd name="T53" fmla="*/ 47 w 47"/>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7">
                    <a:moveTo>
                      <a:pt x="0" y="0"/>
                    </a:moveTo>
                    <a:lnTo>
                      <a:pt x="6" y="3"/>
                    </a:lnTo>
                    <a:lnTo>
                      <a:pt x="15" y="7"/>
                    </a:lnTo>
                    <a:lnTo>
                      <a:pt x="22" y="12"/>
                    </a:lnTo>
                    <a:lnTo>
                      <a:pt x="31" y="18"/>
                    </a:lnTo>
                    <a:lnTo>
                      <a:pt x="38" y="23"/>
                    </a:lnTo>
                    <a:lnTo>
                      <a:pt x="44" y="28"/>
                    </a:lnTo>
                    <a:lnTo>
                      <a:pt x="47" y="32"/>
                    </a:lnTo>
                    <a:lnTo>
                      <a:pt x="47" y="35"/>
                    </a:lnTo>
                    <a:lnTo>
                      <a:pt x="43" y="37"/>
                    </a:lnTo>
                    <a:lnTo>
                      <a:pt x="37" y="34"/>
                    </a:lnTo>
                    <a:lnTo>
                      <a:pt x="31" y="29"/>
                    </a:lnTo>
                    <a:lnTo>
                      <a:pt x="24" y="22"/>
                    </a:lnTo>
                    <a:lnTo>
                      <a:pt x="16" y="16"/>
                    </a:lnTo>
                    <a:lnTo>
                      <a:pt x="9" y="9"/>
                    </a:lnTo>
                    <a:lnTo>
                      <a:pt x="3"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80" name="Freeform 136"/>
              <p:cNvSpPr>
                <a:spLocks/>
              </p:cNvSpPr>
              <p:nvPr/>
            </p:nvSpPr>
            <p:spPr bwMode="auto">
              <a:xfrm>
                <a:off x="2542" y="1392"/>
                <a:ext cx="12" cy="65"/>
              </a:xfrm>
              <a:custGeom>
                <a:avLst/>
                <a:gdLst>
                  <a:gd name="T0" fmla="*/ 7 w 12"/>
                  <a:gd name="T1" fmla="*/ 0 h 65"/>
                  <a:gd name="T2" fmla="*/ 10 w 12"/>
                  <a:gd name="T3" fmla="*/ 16 h 65"/>
                  <a:gd name="T4" fmla="*/ 12 w 12"/>
                  <a:gd name="T5" fmla="*/ 37 h 65"/>
                  <a:gd name="T6" fmla="*/ 10 w 12"/>
                  <a:gd name="T7" fmla="*/ 56 h 65"/>
                  <a:gd name="T8" fmla="*/ 4 w 12"/>
                  <a:gd name="T9" fmla="*/ 65 h 65"/>
                  <a:gd name="T10" fmla="*/ 0 w 12"/>
                  <a:gd name="T11" fmla="*/ 59 h 65"/>
                  <a:gd name="T12" fmla="*/ 1 w 12"/>
                  <a:gd name="T13" fmla="*/ 39 h 65"/>
                  <a:gd name="T14" fmla="*/ 4 w 12"/>
                  <a:gd name="T15" fmla="*/ 17 h 65"/>
                  <a:gd name="T16" fmla="*/ 7 w 12"/>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5"/>
                  <a:gd name="T29" fmla="*/ 12 w 12"/>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5">
                    <a:moveTo>
                      <a:pt x="7" y="0"/>
                    </a:moveTo>
                    <a:lnTo>
                      <a:pt x="10" y="16"/>
                    </a:lnTo>
                    <a:lnTo>
                      <a:pt x="12" y="37"/>
                    </a:lnTo>
                    <a:lnTo>
                      <a:pt x="10" y="56"/>
                    </a:lnTo>
                    <a:lnTo>
                      <a:pt x="4" y="65"/>
                    </a:lnTo>
                    <a:lnTo>
                      <a:pt x="0" y="59"/>
                    </a:lnTo>
                    <a:lnTo>
                      <a:pt x="1" y="39"/>
                    </a:lnTo>
                    <a:lnTo>
                      <a:pt x="4" y="17"/>
                    </a:lnTo>
                    <a:lnTo>
                      <a:pt x="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81" name="Freeform 137"/>
              <p:cNvSpPr>
                <a:spLocks/>
              </p:cNvSpPr>
              <p:nvPr/>
            </p:nvSpPr>
            <p:spPr bwMode="auto">
              <a:xfrm>
                <a:off x="2514" y="1383"/>
                <a:ext cx="19" cy="65"/>
              </a:xfrm>
              <a:custGeom>
                <a:avLst/>
                <a:gdLst>
                  <a:gd name="T0" fmla="*/ 19 w 19"/>
                  <a:gd name="T1" fmla="*/ 0 h 65"/>
                  <a:gd name="T2" fmla="*/ 19 w 19"/>
                  <a:gd name="T3" fmla="*/ 14 h 65"/>
                  <a:gd name="T4" fmla="*/ 18 w 19"/>
                  <a:gd name="T5" fmla="*/ 37 h 65"/>
                  <a:gd name="T6" fmla="*/ 13 w 19"/>
                  <a:gd name="T7" fmla="*/ 56 h 65"/>
                  <a:gd name="T8" fmla="*/ 4 w 19"/>
                  <a:gd name="T9" fmla="*/ 65 h 65"/>
                  <a:gd name="T10" fmla="*/ 0 w 19"/>
                  <a:gd name="T11" fmla="*/ 56 h 65"/>
                  <a:gd name="T12" fmla="*/ 6 w 19"/>
                  <a:gd name="T13" fmla="*/ 37 h 65"/>
                  <a:gd name="T14" fmla="*/ 13 w 19"/>
                  <a:gd name="T15" fmla="*/ 14 h 65"/>
                  <a:gd name="T16" fmla="*/ 19 w 19"/>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65"/>
                  <a:gd name="T29" fmla="*/ 19 w 19"/>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65">
                    <a:moveTo>
                      <a:pt x="19" y="0"/>
                    </a:moveTo>
                    <a:lnTo>
                      <a:pt x="19" y="14"/>
                    </a:lnTo>
                    <a:lnTo>
                      <a:pt x="18" y="37"/>
                    </a:lnTo>
                    <a:lnTo>
                      <a:pt x="13" y="56"/>
                    </a:lnTo>
                    <a:lnTo>
                      <a:pt x="4" y="65"/>
                    </a:lnTo>
                    <a:lnTo>
                      <a:pt x="0" y="56"/>
                    </a:lnTo>
                    <a:lnTo>
                      <a:pt x="6" y="37"/>
                    </a:lnTo>
                    <a:lnTo>
                      <a:pt x="13" y="14"/>
                    </a:lnTo>
                    <a:lnTo>
                      <a:pt x="1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82" name="Freeform 138"/>
              <p:cNvSpPr>
                <a:spLocks/>
              </p:cNvSpPr>
              <p:nvPr/>
            </p:nvSpPr>
            <p:spPr bwMode="auto">
              <a:xfrm>
                <a:off x="2576" y="1411"/>
                <a:ext cx="12" cy="62"/>
              </a:xfrm>
              <a:custGeom>
                <a:avLst/>
                <a:gdLst>
                  <a:gd name="T0" fmla="*/ 1 w 12"/>
                  <a:gd name="T1" fmla="*/ 0 h 62"/>
                  <a:gd name="T2" fmla="*/ 7 w 12"/>
                  <a:gd name="T3" fmla="*/ 9 h 62"/>
                  <a:gd name="T4" fmla="*/ 10 w 12"/>
                  <a:gd name="T5" fmla="*/ 28 h 62"/>
                  <a:gd name="T6" fmla="*/ 12 w 12"/>
                  <a:gd name="T7" fmla="*/ 49 h 62"/>
                  <a:gd name="T8" fmla="*/ 6 w 12"/>
                  <a:gd name="T9" fmla="*/ 62 h 62"/>
                  <a:gd name="T10" fmla="*/ 0 w 12"/>
                  <a:gd name="T11" fmla="*/ 57 h 62"/>
                  <a:gd name="T12" fmla="*/ 0 w 12"/>
                  <a:gd name="T13" fmla="*/ 40 h 62"/>
                  <a:gd name="T14" fmla="*/ 1 w 12"/>
                  <a:gd name="T15" fmla="*/ 18 h 62"/>
                  <a:gd name="T16" fmla="*/ 1 w 12"/>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2"/>
                  <a:gd name="T29" fmla="*/ 12 w 12"/>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2">
                    <a:moveTo>
                      <a:pt x="1" y="0"/>
                    </a:moveTo>
                    <a:lnTo>
                      <a:pt x="7" y="9"/>
                    </a:lnTo>
                    <a:lnTo>
                      <a:pt x="10" y="28"/>
                    </a:lnTo>
                    <a:lnTo>
                      <a:pt x="12" y="49"/>
                    </a:lnTo>
                    <a:lnTo>
                      <a:pt x="6" y="62"/>
                    </a:lnTo>
                    <a:lnTo>
                      <a:pt x="0" y="57"/>
                    </a:lnTo>
                    <a:lnTo>
                      <a:pt x="0" y="40"/>
                    </a:lnTo>
                    <a:lnTo>
                      <a:pt x="1" y="18"/>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83" name="Freeform 139"/>
              <p:cNvSpPr>
                <a:spLocks/>
              </p:cNvSpPr>
              <p:nvPr/>
            </p:nvSpPr>
            <p:spPr bwMode="auto">
              <a:xfrm>
                <a:off x="2603" y="1417"/>
                <a:ext cx="25" cy="71"/>
              </a:xfrm>
              <a:custGeom>
                <a:avLst/>
                <a:gdLst>
                  <a:gd name="T0" fmla="*/ 0 w 25"/>
                  <a:gd name="T1" fmla="*/ 0 h 71"/>
                  <a:gd name="T2" fmla="*/ 10 w 25"/>
                  <a:gd name="T3" fmla="*/ 17 h 71"/>
                  <a:gd name="T4" fmla="*/ 20 w 25"/>
                  <a:gd name="T5" fmla="*/ 40 h 71"/>
                  <a:gd name="T6" fmla="*/ 25 w 25"/>
                  <a:gd name="T7" fmla="*/ 60 h 71"/>
                  <a:gd name="T8" fmla="*/ 20 w 25"/>
                  <a:gd name="T9" fmla="*/ 71 h 71"/>
                  <a:gd name="T10" fmla="*/ 11 w 25"/>
                  <a:gd name="T11" fmla="*/ 63 h 71"/>
                  <a:gd name="T12" fmla="*/ 7 w 25"/>
                  <a:gd name="T13" fmla="*/ 41 h 71"/>
                  <a:gd name="T14" fmla="*/ 4 w 25"/>
                  <a:gd name="T15" fmla="*/ 17 h 71"/>
                  <a:gd name="T16" fmla="*/ 0 w 25"/>
                  <a:gd name="T17" fmla="*/ 0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71"/>
                  <a:gd name="T29" fmla="*/ 25 w 25"/>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71">
                    <a:moveTo>
                      <a:pt x="0" y="0"/>
                    </a:moveTo>
                    <a:lnTo>
                      <a:pt x="10" y="17"/>
                    </a:lnTo>
                    <a:lnTo>
                      <a:pt x="20" y="40"/>
                    </a:lnTo>
                    <a:lnTo>
                      <a:pt x="25" y="60"/>
                    </a:lnTo>
                    <a:lnTo>
                      <a:pt x="20" y="71"/>
                    </a:lnTo>
                    <a:lnTo>
                      <a:pt x="11" y="63"/>
                    </a:lnTo>
                    <a:lnTo>
                      <a:pt x="7" y="41"/>
                    </a:lnTo>
                    <a:lnTo>
                      <a:pt x="4" y="1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84" name="Freeform 140"/>
              <p:cNvSpPr>
                <a:spLocks/>
              </p:cNvSpPr>
              <p:nvPr/>
            </p:nvSpPr>
            <p:spPr bwMode="auto">
              <a:xfrm>
                <a:off x="2636" y="1426"/>
                <a:ext cx="29" cy="78"/>
              </a:xfrm>
              <a:custGeom>
                <a:avLst/>
                <a:gdLst>
                  <a:gd name="T0" fmla="*/ 0 w 29"/>
                  <a:gd name="T1" fmla="*/ 0 h 78"/>
                  <a:gd name="T2" fmla="*/ 9 w 29"/>
                  <a:gd name="T3" fmla="*/ 17 h 78"/>
                  <a:gd name="T4" fmla="*/ 21 w 29"/>
                  <a:gd name="T5" fmla="*/ 44 h 78"/>
                  <a:gd name="T6" fmla="*/ 29 w 29"/>
                  <a:gd name="T7" fmla="*/ 68 h 78"/>
                  <a:gd name="T8" fmla="*/ 26 w 29"/>
                  <a:gd name="T9" fmla="*/ 78 h 78"/>
                  <a:gd name="T10" fmla="*/ 15 w 29"/>
                  <a:gd name="T11" fmla="*/ 66 h 78"/>
                  <a:gd name="T12" fmla="*/ 9 w 29"/>
                  <a:gd name="T13" fmla="*/ 41 h 78"/>
                  <a:gd name="T14" fmla="*/ 3 w 29"/>
                  <a:gd name="T15" fmla="*/ 16 h 78"/>
                  <a:gd name="T16" fmla="*/ 0 w 29"/>
                  <a:gd name="T17" fmla="*/ 0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8"/>
                  <a:gd name="T29" fmla="*/ 29 w 29"/>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8">
                    <a:moveTo>
                      <a:pt x="0" y="0"/>
                    </a:moveTo>
                    <a:lnTo>
                      <a:pt x="9" y="17"/>
                    </a:lnTo>
                    <a:lnTo>
                      <a:pt x="21" y="44"/>
                    </a:lnTo>
                    <a:lnTo>
                      <a:pt x="29" y="68"/>
                    </a:lnTo>
                    <a:lnTo>
                      <a:pt x="26" y="78"/>
                    </a:lnTo>
                    <a:lnTo>
                      <a:pt x="15" y="66"/>
                    </a:lnTo>
                    <a:lnTo>
                      <a:pt x="9" y="41"/>
                    </a:lnTo>
                    <a:lnTo>
                      <a:pt x="3" y="1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85" name="Freeform 141"/>
              <p:cNvSpPr>
                <a:spLocks/>
              </p:cNvSpPr>
              <p:nvPr/>
            </p:nvSpPr>
            <p:spPr bwMode="auto">
              <a:xfrm>
                <a:off x="2696" y="1423"/>
                <a:ext cx="47" cy="81"/>
              </a:xfrm>
              <a:custGeom>
                <a:avLst/>
                <a:gdLst>
                  <a:gd name="T0" fmla="*/ 0 w 47"/>
                  <a:gd name="T1" fmla="*/ 0 h 81"/>
                  <a:gd name="T2" fmla="*/ 7 w 47"/>
                  <a:gd name="T3" fmla="*/ 7 h 81"/>
                  <a:gd name="T4" fmla="*/ 16 w 47"/>
                  <a:gd name="T5" fmla="*/ 17 h 81"/>
                  <a:gd name="T6" fmla="*/ 25 w 47"/>
                  <a:gd name="T7" fmla="*/ 29 h 81"/>
                  <a:gd name="T8" fmla="*/ 33 w 47"/>
                  <a:gd name="T9" fmla="*/ 42 h 81"/>
                  <a:gd name="T10" fmla="*/ 41 w 47"/>
                  <a:gd name="T11" fmla="*/ 56 h 81"/>
                  <a:gd name="T12" fmla="*/ 45 w 47"/>
                  <a:gd name="T13" fmla="*/ 68 h 81"/>
                  <a:gd name="T14" fmla="*/ 47 w 47"/>
                  <a:gd name="T15" fmla="*/ 76 h 81"/>
                  <a:gd name="T16" fmla="*/ 45 w 47"/>
                  <a:gd name="T17" fmla="*/ 81 h 81"/>
                  <a:gd name="T18" fmla="*/ 41 w 47"/>
                  <a:gd name="T19" fmla="*/ 79 h 81"/>
                  <a:gd name="T20" fmla="*/ 35 w 47"/>
                  <a:gd name="T21" fmla="*/ 72 h 81"/>
                  <a:gd name="T22" fmla="*/ 29 w 47"/>
                  <a:gd name="T23" fmla="*/ 60 h 81"/>
                  <a:gd name="T24" fmla="*/ 23 w 47"/>
                  <a:gd name="T25" fmla="*/ 45 h 81"/>
                  <a:gd name="T26" fmla="*/ 17 w 47"/>
                  <a:gd name="T27" fmla="*/ 31 h 81"/>
                  <a:gd name="T28" fmla="*/ 11 w 47"/>
                  <a:gd name="T29" fmla="*/ 16 h 81"/>
                  <a:gd name="T30" fmla="*/ 5 w 47"/>
                  <a:gd name="T31" fmla="*/ 6 h 81"/>
                  <a:gd name="T32" fmla="*/ 0 w 47"/>
                  <a:gd name="T33" fmla="*/ 0 h 8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81"/>
                  <a:gd name="T53" fmla="*/ 47 w 47"/>
                  <a:gd name="T54" fmla="*/ 81 h 8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81">
                    <a:moveTo>
                      <a:pt x="0" y="0"/>
                    </a:moveTo>
                    <a:lnTo>
                      <a:pt x="7" y="7"/>
                    </a:lnTo>
                    <a:lnTo>
                      <a:pt x="16" y="17"/>
                    </a:lnTo>
                    <a:lnTo>
                      <a:pt x="25" y="29"/>
                    </a:lnTo>
                    <a:lnTo>
                      <a:pt x="33" y="42"/>
                    </a:lnTo>
                    <a:lnTo>
                      <a:pt x="41" y="56"/>
                    </a:lnTo>
                    <a:lnTo>
                      <a:pt x="45" y="68"/>
                    </a:lnTo>
                    <a:lnTo>
                      <a:pt x="47" y="76"/>
                    </a:lnTo>
                    <a:lnTo>
                      <a:pt x="45" y="81"/>
                    </a:lnTo>
                    <a:lnTo>
                      <a:pt x="41" y="79"/>
                    </a:lnTo>
                    <a:lnTo>
                      <a:pt x="35" y="72"/>
                    </a:lnTo>
                    <a:lnTo>
                      <a:pt x="29" y="60"/>
                    </a:lnTo>
                    <a:lnTo>
                      <a:pt x="23" y="45"/>
                    </a:lnTo>
                    <a:lnTo>
                      <a:pt x="17" y="31"/>
                    </a:lnTo>
                    <a:lnTo>
                      <a:pt x="11" y="16"/>
                    </a:lnTo>
                    <a:lnTo>
                      <a:pt x="5"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86" name="Freeform 142"/>
              <p:cNvSpPr>
                <a:spLocks/>
              </p:cNvSpPr>
              <p:nvPr/>
            </p:nvSpPr>
            <p:spPr bwMode="auto">
              <a:xfrm>
                <a:off x="2762" y="1411"/>
                <a:ext cx="53" cy="75"/>
              </a:xfrm>
              <a:custGeom>
                <a:avLst/>
                <a:gdLst>
                  <a:gd name="T0" fmla="*/ 0 w 53"/>
                  <a:gd name="T1" fmla="*/ 0 h 75"/>
                  <a:gd name="T2" fmla="*/ 6 w 53"/>
                  <a:gd name="T3" fmla="*/ 6 h 75"/>
                  <a:gd name="T4" fmla="*/ 16 w 53"/>
                  <a:gd name="T5" fmla="*/ 15 h 75"/>
                  <a:gd name="T6" fmla="*/ 25 w 53"/>
                  <a:gd name="T7" fmla="*/ 26 h 75"/>
                  <a:gd name="T8" fmla="*/ 35 w 53"/>
                  <a:gd name="T9" fmla="*/ 38 h 75"/>
                  <a:gd name="T10" fmla="*/ 44 w 53"/>
                  <a:gd name="T11" fmla="*/ 52 h 75"/>
                  <a:gd name="T12" fmla="*/ 52 w 53"/>
                  <a:gd name="T13" fmla="*/ 62 h 75"/>
                  <a:gd name="T14" fmla="*/ 53 w 53"/>
                  <a:gd name="T15" fmla="*/ 71 h 75"/>
                  <a:gd name="T16" fmla="*/ 52 w 53"/>
                  <a:gd name="T17" fmla="*/ 75 h 75"/>
                  <a:gd name="T18" fmla="*/ 46 w 53"/>
                  <a:gd name="T19" fmla="*/ 74 h 75"/>
                  <a:gd name="T20" fmla="*/ 40 w 53"/>
                  <a:gd name="T21" fmla="*/ 66 h 75"/>
                  <a:gd name="T22" fmla="*/ 32 w 53"/>
                  <a:gd name="T23" fmla="*/ 56 h 75"/>
                  <a:gd name="T24" fmla="*/ 25 w 53"/>
                  <a:gd name="T25" fmla="*/ 41 h 75"/>
                  <a:gd name="T26" fmla="*/ 18 w 53"/>
                  <a:gd name="T27" fmla="*/ 28 h 75"/>
                  <a:gd name="T28" fmla="*/ 10 w 53"/>
                  <a:gd name="T29" fmla="*/ 15 h 75"/>
                  <a:gd name="T30" fmla="*/ 4 w 53"/>
                  <a:gd name="T31" fmla="*/ 6 h 75"/>
                  <a:gd name="T32" fmla="*/ 0 w 53"/>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75"/>
                  <a:gd name="T53" fmla="*/ 53 w 53"/>
                  <a:gd name="T54" fmla="*/ 75 h 7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75">
                    <a:moveTo>
                      <a:pt x="0" y="0"/>
                    </a:moveTo>
                    <a:lnTo>
                      <a:pt x="6" y="6"/>
                    </a:lnTo>
                    <a:lnTo>
                      <a:pt x="16" y="15"/>
                    </a:lnTo>
                    <a:lnTo>
                      <a:pt x="25" y="26"/>
                    </a:lnTo>
                    <a:lnTo>
                      <a:pt x="35" y="38"/>
                    </a:lnTo>
                    <a:lnTo>
                      <a:pt x="44" y="52"/>
                    </a:lnTo>
                    <a:lnTo>
                      <a:pt x="52" y="62"/>
                    </a:lnTo>
                    <a:lnTo>
                      <a:pt x="53" y="71"/>
                    </a:lnTo>
                    <a:lnTo>
                      <a:pt x="52" y="75"/>
                    </a:lnTo>
                    <a:lnTo>
                      <a:pt x="46" y="74"/>
                    </a:lnTo>
                    <a:lnTo>
                      <a:pt x="40" y="66"/>
                    </a:lnTo>
                    <a:lnTo>
                      <a:pt x="32" y="56"/>
                    </a:lnTo>
                    <a:lnTo>
                      <a:pt x="25" y="41"/>
                    </a:lnTo>
                    <a:lnTo>
                      <a:pt x="18" y="28"/>
                    </a:lnTo>
                    <a:lnTo>
                      <a:pt x="10" y="15"/>
                    </a:lnTo>
                    <a:lnTo>
                      <a:pt x="4"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87" name="Freeform 143"/>
              <p:cNvSpPr>
                <a:spLocks/>
              </p:cNvSpPr>
              <p:nvPr/>
            </p:nvSpPr>
            <p:spPr bwMode="auto">
              <a:xfrm>
                <a:off x="2666" y="1427"/>
                <a:ext cx="47" cy="70"/>
              </a:xfrm>
              <a:custGeom>
                <a:avLst/>
                <a:gdLst>
                  <a:gd name="T0" fmla="*/ 0 w 47"/>
                  <a:gd name="T1" fmla="*/ 0 h 70"/>
                  <a:gd name="T2" fmla="*/ 6 w 47"/>
                  <a:gd name="T3" fmla="*/ 6 h 70"/>
                  <a:gd name="T4" fmla="*/ 13 w 47"/>
                  <a:gd name="T5" fmla="*/ 15 h 70"/>
                  <a:gd name="T6" fmla="*/ 22 w 47"/>
                  <a:gd name="T7" fmla="*/ 27 h 70"/>
                  <a:gd name="T8" fmla="*/ 31 w 47"/>
                  <a:gd name="T9" fmla="*/ 38 h 70"/>
                  <a:gd name="T10" fmla="*/ 40 w 47"/>
                  <a:gd name="T11" fmla="*/ 49 h 70"/>
                  <a:gd name="T12" fmla="*/ 46 w 47"/>
                  <a:gd name="T13" fmla="*/ 59 h 70"/>
                  <a:gd name="T14" fmla="*/ 47 w 47"/>
                  <a:gd name="T15" fmla="*/ 67 h 70"/>
                  <a:gd name="T16" fmla="*/ 44 w 47"/>
                  <a:gd name="T17" fmla="*/ 70 h 70"/>
                  <a:gd name="T18" fmla="*/ 38 w 47"/>
                  <a:gd name="T19" fmla="*/ 68 h 70"/>
                  <a:gd name="T20" fmla="*/ 31 w 47"/>
                  <a:gd name="T21" fmla="*/ 61 h 70"/>
                  <a:gd name="T22" fmla="*/ 25 w 47"/>
                  <a:gd name="T23" fmla="*/ 52 h 70"/>
                  <a:gd name="T24" fmla="*/ 18 w 47"/>
                  <a:gd name="T25" fmla="*/ 38 h 70"/>
                  <a:gd name="T26" fmla="*/ 12 w 47"/>
                  <a:gd name="T27" fmla="*/ 27 h 70"/>
                  <a:gd name="T28" fmla="*/ 7 w 47"/>
                  <a:gd name="T29" fmla="*/ 15 h 70"/>
                  <a:gd name="T30" fmla="*/ 3 w 47"/>
                  <a:gd name="T31" fmla="*/ 6 h 70"/>
                  <a:gd name="T32" fmla="*/ 0 w 47"/>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70"/>
                  <a:gd name="T53" fmla="*/ 47 w 4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70">
                    <a:moveTo>
                      <a:pt x="0" y="0"/>
                    </a:moveTo>
                    <a:lnTo>
                      <a:pt x="6" y="6"/>
                    </a:lnTo>
                    <a:lnTo>
                      <a:pt x="13" y="15"/>
                    </a:lnTo>
                    <a:lnTo>
                      <a:pt x="22" y="27"/>
                    </a:lnTo>
                    <a:lnTo>
                      <a:pt x="31" y="38"/>
                    </a:lnTo>
                    <a:lnTo>
                      <a:pt x="40" y="49"/>
                    </a:lnTo>
                    <a:lnTo>
                      <a:pt x="46" y="59"/>
                    </a:lnTo>
                    <a:lnTo>
                      <a:pt x="47" y="67"/>
                    </a:lnTo>
                    <a:lnTo>
                      <a:pt x="44" y="70"/>
                    </a:lnTo>
                    <a:lnTo>
                      <a:pt x="38" y="68"/>
                    </a:lnTo>
                    <a:lnTo>
                      <a:pt x="31" y="61"/>
                    </a:lnTo>
                    <a:lnTo>
                      <a:pt x="25" y="52"/>
                    </a:lnTo>
                    <a:lnTo>
                      <a:pt x="18" y="38"/>
                    </a:lnTo>
                    <a:lnTo>
                      <a:pt x="12" y="27"/>
                    </a:lnTo>
                    <a:lnTo>
                      <a:pt x="7" y="15"/>
                    </a:lnTo>
                    <a:lnTo>
                      <a:pt x="3"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88" name="Freeform 144"/>
              <p:cNvSpPr>
                <a:spLocks/>
              </p:cNvSpPr>
              <p:nvPr/>
            </p:nvSpPr>
            <p:spPr bwMode="auto">
              <a:xfrm>
                <a:off x="2670" y="1327"/>
                <a:ext cx="58" cy="106"/>
              </a:xfrm>
              <a:custGeom>
                <a:avLst/>
                <a:gdLst>
                  <a:gd name="T0" fmla="*/ 57 w 58"/>
                  <a:gd name="T1" fmla="*/ 0 h 106"/>
                  <a:gd name="T2" fmla="*/ 58 w 58"/>
                  <a:gd name="T3" fmla="*/ 5 h 106"/>
                  <a:gd name="T4" fmla="*/ 57 w 58"/>
                  <a:gd name="T5" fmla="*/ 17 h 106"/>
                  <a:gd name="T6" fmla="*/ 51 w 58"/>
                  <a:gd name="T7" fmla="*/ 32 h 106"/>
                  <a:gd name="T8" fmla="*/ 42 w 58"/>
                  <a:gd name="T9" fmla="*/ 50 h 106"/>
                  <a:gd name="T10" fmla="*/ 33 w 58"/>
                  <a:gd name="T11" fmla="*/ 69 h 106"/>
                  <a:gd name="T12" fmla="*/ 23 w 58"/>
                  <a:gd name="T13" fmla="*/ 85 h 106"/>
                  <a:gd name="T14" fmla="*/ 11 w 58"/>
                  <a:gd name="T15" fmla="*/ 99 h 106"/>
                  <a:gd name="T16" fmla="*/ 0 w 58"/>
                  <a:gd name="T17" fmla="*/ 106 h 106"/>
                  <a:gd name="T18" fmla="*/ 3 w 58"/>
                  <a:gd name="T19" fmla="*/ 99 h 106"/>
                  <a:gd name="T20" fmla="*/ 11 w 58"/>
                  <a:gd name="T21" fmla="*/ 84 h 106"/>
                  <a:gd name="T22" fmla="*/ 18 w 58"/>
                  <a:gd name="T23" fmla="*/ 66 h 106"/>
                  <a:gd name="T24" fmla="*/ 27 w 58"/>
                  <a:gd name="T25" fmla="*/ 47 h 106"/>
                  <a:gd name="T26" fmla="*/ 37 w 58"/>
                  <a:gd name="T27" fmla="*/ 29 h 106"/>
                  <a:gd name="T28" fmla="*/ 45 w 58"/>
                  <a:gd name="T29" fmla="*/ 13 h 106"/>
                  <a:gd name="T30" fmla="*/ 52 w 58"/>
                  <a:gd name="T31" fmla="*/ 3 h 106"/>
                  <a:gd name="T32" fmla="*/ 57 w 58"/>
                  <a:gd name="T33" fmla="*/ 0 h 1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106"/>
                  <a:gd name="T53" fmla="*/ 58 w 58"/>
                  <a:gd name="T54" fmla="*/ 106 h 10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106">
                    <a:moveTo>
                      <a:pt x="57" y="0"/>
                    </a:moveTo>
                    <a:lnTo>
                      <a:pt x="58" y="5"/>
                    </a:lnTo>
                    <a:lnTo>
                      <a:pt x="57" y="17"/>
                    </a:lnTo>
                    <a:lnTo>
                      <a:pt x="51" y="32"/>
                    </a:lnTo>
                    <a:lnTo>
                      <a:pt x="42" y="50"/>
                    </a:lnTo>
                    <a:lnTo>
                      <a:pt x="33" y="69"/>
                    </a:lnTo>
                    <a:lnTo>
                      <a:pt x="23" y="85"/>
                    </a:lnTo>
                    <a:lnTo>
                      <a:pt x="11" y="99"/>
                    </a:lnTo>
                    <a:lnTo>
                      <a:pt x="0" y="106"/>
                    </a:lnTo>
                    <a:lnTo>
                      <a:pt x="3" y="99"/>
                    </a:lnTo>
                    <a:lnTo>
                      <a:pt x="11" y="84"/>
                    </a:lnTo>
                    <a:lnTo>
                      <a:pt x="18" y="66"/>
                    </a:lnTo>
                    <a:lnTo>
                      <a:pt x="27" y="47"/>
                    </a:lnTo>
                    <a:lnTo>
                      <a:pt x="37" y="29"/>
                    </a:lnTo>
                    <a:lnTo>
                      <a:pt x="45" y="13"/>
                    </a:lnTo>
                    <a:lnTo>
                      <a:pt x="52" y="3"/>
                    </a:lnTo>
                    <a:lnTo>
                      <a:pt x="5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89" name="Freeform 145"/>
              <p:cNvSpPr>
                <a:spLocks/>
              </p:cNvSpPr>
              <p:nvPr/>
            </p:nvSpPr>
            <p:spPr bwMode="auto">
              <a:xfrm>
                <a:off x="2722" y="1341"/>
                <a:ext cx="52" cy="85"/>
              </a:xfrm>
              <a:custGeom>
                <a:avLst/>
                <a:gdLst>
                  <a:gd name="T0" fmla="*/ 50 w 52"/>
                  <a:gd name="T1" fmla="*/ 0 h 85"/>
                  <a:gd name="T2" fmla="*/ 52 w 52"/>
                  <a:gd name="T3" fmla="*/ 5 h 85"/>
                  <a:gd name="T4" fmla="*/ 49 w 52"/>
                  <a:gd name="T5" fmla="*/ 12 h 85"/>
                  <a:gd name="T6" fmla="*/ 46 w 52"/>
                  <a:gd name="T7" fmla="*/ 24 h 85"/>
                  <a:gd name="T8" fmla="*/ 38 w 52"/>
                  <a:gd name="T9" fmla="*/ 37 h 85"/>
                  <a:gd name="T10" fmla="*/ 31 w 52"/>
                  <a:gd name="T11" fmla="*/ 52 h 85"/>
                  <a:gd name="T12" fmla="*/ 22 w 52"/>
                  <a:gd name="T13" fmla="*/ 65 h 85"/>
                  <a:gd name="T14" fmla="*/ 12 w 52"/>
                  <a:gd name="T15" fmla="*/ 77 h 85"/>
                  <a:gd name="T16" fmla="*/ 0 w 52"/>
                  <a:gd name="T17" fmla="*/ 85 h 85"/>
                  <a:gd name="T18" fmla="*/ 6 w 52"/>
                  <a:gd name="T19" fmla="*/ 76 h 85"/>
                  <a:gd name="T20" fmla="*/ 13 w 52"/>
                  <a:gd name="T21" fmla="*/ 62 h 85"/>
                  <a:gd name="T22" fmla="*/ 21 w 52"/>
                  <a:gd name="T23" fmla="*/ 49 h 85"/>
                  <a:gd name="T24" fmla="*/ 28 w 52"/>
                  <a:gd name="T25" fmla="*/ 34 h 85"/>
                  <a:gd name="T26" fmla="*/ 36 w 52"/>
                  <a:gd name="T27" fmla="*/ 21 h 85"/>
                  <a:gd name="T28" fmla="*/ 41 w 52"/>
                  <a:gd name="T29" fmla="*/ 9 h 85"/>
                  <a:gd name="T30" fmla="*/ 47 w 52"/>
                  <a:gd name="T31" fmla="*/ 2 h 85"/>
                  <a:gd name="T32" fmla="*/ 50 w 52"/>
                  <a:gd name="T33" fmla="*/ 0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5"/>
                  <a:gd name="T53" fmla="*/ 52 w 52"/>
                  <a:gd name="T54" fmla="*/ 85 h 8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5">
                    <a:moveTo>
                      <a:pt x="50" y="0"/>
                    </a:moveTo>
                    <a:lnTo>
                      <a:pt x="52" y="5"/>
                    </a:lnTo>
                    <a:lnTo>
                      <a:pt x="49" y="12"/>
                    </a:lnTo>
                    <a:lnTo>
                      <a:pt x="46" y="24"/>
                    </a:lnTo>
                    <a:lnTo>
                      <a:pt x="38" y="37"/>
                    </a:lnTo>
                    <a:lnTo>
                      <a:pt x="31" y="52"/>
                    </a:lnTo>
                    <a:lnTo>
                      <a:pt x="22" y="65"/>
                    </a:lnTo>
                    <a:lnTo>
                      <a:pt x="12" y="77"/>
                    </a:lnTo>
                    <a:lnTo>
                      <a:pt x="0" y="85"/>
                    </a:lnTo>
                    <a:lnTo>
                      <a:pt x="6" y="76"/>
                    </a:lnTo>
                    <a:lnTo>
                      <a:pt x="13" y="62"/>
                    </a:lnTo>
                    <a:lnTo>
                      <a:pt x="21" y="49"/>
                    </a:lnTo>
                    <a:lnTo>
                      <a:pt x="28" y="34"/>
                    </a:lnTo>
                    <a:lnTo>
                      <a:pt x="36" y="21"/>
                    </a:lnTo>
                    <a:lnTo>
                      <a:pt x="41" y="9"/>
                    </a:lnTo>
                    <a:lnTo>
                      <a:pt x="47" y="2"/>
                    </a:lnTo>
                    <a:lnTo>
                      <a:pt x="5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90" name="Freeform 146"/>
              <p:cNvSpPr>
                <a:spLocks/>
              </p:cNvSpPr>
              <p:nvPr/>
            </p:nvSpPr>
            <p:spPr bwMode="auto">
              <a:xfrm>
                <a:off x="2729" y="1420"/>
                <a:ext cx="54" cy="74"/>
              </a:xfrm>
              <a:custGeom>
                <a:avLst/>
                <a:gdLst>
                  <a:gd name="T0" fmla="*/ 0 w 54"/>
                  <a:gd name="T1" fmla="*/ 0 h 74"/>
                  <a:gd name="T2" fmla="*/ 6 w 54"/>
                  <a:gd name="T3" fmla="*/ 6 h 74"/>
                  <a:gd name="T4" fmla="*/ 17 w 54"/>
                  <a:gd name="T5" fmla="*/ 14 h 74"/>
                  <a:gd name="T6" fmla="*/ 26 w 54"/>
                  <a:gd name="T7" fmla="*/ 26 h 74"/>
                  <a:gd name="T8" fmla="*/ 36 w 54"/>
                  <a:gd name="T9" fmla="*/ 38 h 74"/>
                  <a:gd name="T10" fmla="*/ 45 w 54"/>
                  <a:gd name="T11" fmla="*/ 50 h 74"/>
                  <a:gd name="T12" fmla="*/ 52 w 54"/>
                  <a:gd name="T13" fmla="*/ 60 h 74"/>
                  <a:gd name="T14" fmla="*/ 54 w 54"/>
                  <a:gd name="T15" fmla="*/ 69 h 74"/>
                  <a:gd name="T16" fmla="*/ 52 w 54"/>
                  <a:gd name="T17" fmla="*/ 74 h 74"/>
                  <a:gd name="T18" fmla="*/ 46 w 54"/>
                  <a:gd name="T19" fmla="*/ 72 h 74"/>
                  <a:gd name="T20" fmla="*/ 40 w 54"/>
                  <a:gd name="T21" fmla="*/ 66 h 74"/>
                  <a:gd name="T22" fmla="*/ 33 w 54"/>
                  <a:gd name="T23" fmla="*/ 54 h 74"/>
                  <a:gd name="T24" fmla="*/ 24 w 54"/>
                  <a:gd name="T25" fmla="*/ 41 h 74"/>
                  <a:gd name="T26" fmla="*/ 17 w 54"/>
                  <a:gd name="T27" fmla="*/ 26 h 74"/>
                  <a:gd name="T28" fmla="*/ 11 w 54"/>
                  <a:gd name="T29" fmla="*/ 14 h 74"/>
                  <a:gd name="T30" fmla="*/ 5 w 54"/>
                  <a:gd name="T31" fmla="*/ 4 h 74"/>
                  <a:gd name="T32" fmla="*/ 0 w 54"/>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74"/>
                  <a:gd name="T53" fmla="*/ 54 w 54"/>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74">
                    <a:moveTo>
                      <a:pt x="0" y="0"/>
                    </a:moveTo>
                    <a:lnTo>
                      <a:pt x="6" y="6"/>
                    </a:lnTo>
                    <a:lnTo>
                      <a:pt x="17" y="14"/>
                    </a:lnTo>
                    <a:lnTo>
                      <a:pt x="26" y="26"/>
                    </a:lnTo>
                    <a:lnTo>
                      <a:pt x="36" y="38"/>
                    </a:lnTo>
                    <a:lnTo>
                      <a:pt x="45" y="50"/>
                    </a:lnTo>
                    <a:lnTo>
                      <a:pt x="52" y="60"/>
                    </a:lnTo>
                    <a:lnTo>
                      <a:pt x="54" y="69"/>
                    </a:lnTo>
                    <a:lnTo>
                      <a:pt x="52" y="74"/>
                    </a:lnTo>
                    <a:lnTo>
                      <a:pt x="46" y="72"/>
                    </a:lnTo>
                    <a:lnTo>
                      <a:pt x="40" y="66"/>
                    </a:lnTo>
                    <a:lnTo>
                      <a:pt x="33" y="54"/>
                    </a:lnTo>
                    <a:lnTo>
                      <a:pt x="24" y="41"/>
                    </a:lnTo>
                    <a:lnTo>
                      <a:pt x="17" y="26"/>
                    </a:lnTo>
                    <a:lnTo>
                      <a:pt x="11" y="14"/>
                    </a:lnTo>
                    <a:lnTo>
                      <a:pt x="5"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91" name="Freeform 147"/>
              <p:cNvSpPr>
                <a:spLocks/>
              </p:cNvSpPr>
              <p:nvPr/>
            </p:nvSpPr>
            <p:spPr bwMode="auto">
              <a:xfrm>
                <a:off x="2778" y="1253"/>
                <a:ext cx="259" cy="54"/>
              </a:xfrm>
              <a:custGeom>
                <a:avLst/>
                <a:gdLst>
                  <a:gd name="T0" fmla="*/ 0 w 259"/>
                  <a:gd name="T1" fmla="*/ 6 h 54"/>
                  <a:gd name="T2" fmla="*/ 0 w 259"/>
                  <a:gd name="T3" fmla="*/ 4 h 54"/>
                  <a:gd name="T4" fmla="*/ 2 w 259"/>
                  <a:gd name="T5" fmla="*/ 1 h 54"/>
                  <a:gd name="T6" fmla="*/ 3 w 259"/>
                  <a:gd name="T7" fmla="*/ 0 h 54"/>
                  <a:gd name="T8" fmla="*/ 6 w 259"/>
                  <a:gd name="T9" fmla="*/ 0 h 54"/>
                  <a:gd name="T10" fmla="*/ 22 w 259"/>
                  <a:gd name="T11" fmla="*/ 13 h 54"/>
                  <a:gd name="T12" fmla="*/ 39 w 259"/>
                  <a:gd name="T13" fmla="*/ 23 h 54"/>
                  <a:gd name="T14" fmla="*/ 56 w 259"/>
                  <a:gd name="T15" fmla="*/ 31 h 54"/>
                  <a:gd name="T16" fmla="*/ 74 w 259"/>
                  <a:gd name="T17" fmla="*/ 37 h 54"/>
                  <a:gd name="T18" fmla="*/ 92 w 259"/>
                  <a:gd name="T19" fmla="*/ 41 h 54"/>
                  <a:gd name="T20" fmla="*/ 109 w 259"/>
                  <a:gd name="T21" fmla="*/ 43 h 54"/>
                  <a:gd name="T22" fmla="*/ 126 w 259"/>
                  <a:gd name="T23" fmla="*/ 43 h 54"/>
                  <a:gd name="T24" fmla="*/ 143 w 259"/>
                  <a:gd name="T25" fmla="*/ 43 h 54"/>
                  <a:gd name="T26" fmla="*/ 160 w 259"/>
                  <a:gd name="T27" fmla="*/ 41 h 54"/>
                  <a:gd name="T28" fmla="*/ 176 w 259"/>
                  <a:gd name="T29" fmla="*/ 38 h 54"/>
                  <a:gd name="T30" fmla="*/ 192 w 259"/>
                  <a:gd name="T31" fmla="*/ 35 h 54"/>
                  <a:gd name="T32" fmla="*/ 207 w 259"/>
                  <a:gd name="T33" fmla="*/ 31 h 54"/>
                  <a:gd name="T34" fmla="*/ 222 w 259"/>
                  <a:gd name="T35" fmla="*/ 26 h 54"/>
                  <a:gd name="T36" fmla="*/ 235 w 259"/>
                  <a:gd name="T37" fmla="*/ 22 h 54"/>
                  <a:gd name="T38" fmla="*/ 247 w 259"/>
                  <a:gd name="T39" fmla="*/ 19 h 54"/>
                  <a:gd name="T40" fmla="*/ 259 w 259"/>
                  <a:gd name="T41" fmla="*/ 14 h 54"/>
                  <a:gd name="T42" fmla="*/ 253 w 259"/>
                  <a:gd name="T43" fmla="*/ 22 h 54"/>
                  <a:gd name="T44" fmla="*/ 244 w 259"/>
                  <a:gd name="T45" fmla="*/ 29 h 54"/>
                  <a:gd name="T46" fmla="*/ 232 w 259"/>
                  <a:gd name="T47" fmla="*/ 35 h 54"/>
                  <a:gd name="T48" fmla="*/ 217 w 259"/>
                  <a:gd name="T49" fmla="*/ 41 h 54"/>
                  <a:gd name="T50" fmla="*/ 200 w 259"/>
                  <a:gd name="T51" fmla="*/ 47 h 54"/>
                  <a:gd name="T52" fmla="*/ 182 w 259"/>
                  <a:gd name="T53" fmla="*/ 50 h 54"/>
                  <a:gd name="T54" fmla="*/ 161 w 259"/>
                  <a:gd name="T55" fmla="*/ 53 h 54"/>
                  <a:gd name="T56" fmla="*/ 140 w 259"/>
                  <a:gd name="T57" fmla="*/ 54 h 54"/>
                  <a:gd name="T58" fmla="*/ 120 w 259"/>
                  <a:gd name="T59" fmla="*/ 54 h 54"/>
                  <a:gd name="T60" fmla="*/ 99 w 259"/>
                  <a:gd name="T61" fmla="*/ 53 h 54"/>
                  <a:gd name="T62" fmla="*/ 78 w 259"/>
                  <a:gd name="T63" fmla="*/ 48 h 54"/>
                  <a:gd name="T64" fmla="*/ 59 w 259"/>
                  <a:gd name="T65" fmla="*/ 44 h 54"/>
                  <a:gd name="T66" fmla="*/ 42 w 259"/>
                  <a:gd name="T67" fmla="*/ 38 h 54"/>
                  <a:gd name="T68" fmla="*/ 25 w 259"/>
                  <a:gd name="T69" fmla="*/ 29 h 54"/>
                  <a:gd name="T70" fmla="*/ 12 w 259"/>
                  <a:gd name="T71" fmla="*/ 19 h 54"/>
                  <a:gd name="T72" fmla="*/ 0 w 259"/>
                  <a:gd name="T73" fmla="*/ 6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9"/>
                  <a:gd name="T112" fmla="*/ 0 h 54"/>
                  <a:gd name="T113" fmla="*/ 259 w 259"/>
                  <a:gd name="T114" fmla="*/ 54 h 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9" h="54">
                    <a:moveTo>
                      <a:pt x="0" y="6"/>
                    </a:moveTo>
                    <a:lnTo>
                      <a:pt x="0" y="4"/>
                    </a:lnTo>
                    <a:lnTo>
                      <a:pt x="2" y="1"/>
                    </a:lnTo>
                    <a:lnTo>
                      <a:pt x="3" y="0"/>
                    </a:lnTo>
                    <a:lnTo>
                      <a:pt x="6" y="0"/>
                    </a:lnTo>
                    <a:lnTo>
                      <a:pt x="22" y="13"/>
                    </a:lnTo>
                    <a:lnTo>
                      <a:pt x="39" y="23"/>
                    </a:lnTo>
                    <a:lnTo>
                      <a:pt x="56" y="31"/>
                    </a:lnTo>
                    <a:lnTo>
                      <a:pt x="74" y="37"/>
                    </a:lnTo>
                    <a:lnTo>
                      <a:pt x="92" y="41"/>
                    </a:lnTo>
                    <a:lnTo>
                      <a:pt x="109" y="43"/>
                    </a:lnTo>
                    <a:lnTo>
                      <a:pt x="126" y="43"/>
                    </a:lnTo>
                    <a:lnTo>
                      <a:pt x="143" y="43"/>
                    </a:lnTo>
                    <a:lnTo>
                      <a:pt x="160" y="41"/>
                    </a:lnTo>
                    <a:lnTo>
                      <a:pt x="176" y="38"/>
                    </a:lnTo>
                    <a:lnTo>
                      <a:pt x="192" y="35"/>
                    </a:lnTo>
                    <a:lnTo>
                      <a:pt x="207" y="31"/>
                    </a:lnTo>
                    <a:lnTo>
                      <a:pt x="222" y="26"/>
                    </a:lnTo>
                    <a:lnTo>
                      <a:pt x="235" y="22"/>
                    </a:lnTo>
                    <a:lnTo>
                      <a:pt x="247" y="19"/>
                    </a:lnTo>
                    <a:lnTo>
                      <a:pt x="259" y="14"/>
                    </a:lnTo>
                    <a:lnTo>
                      <a:pt x="253" y="22"/>
                    </a:lnTo>
                    <a:lnTo>
                      <a:pt x="244" y="29"/>
                    </a:lnTo>
                    <a:lnTo>
                      <a:pt x="232" y="35"/>
                    </a:lnTo>
                    <a:lnTo>
                      <a:pt x="217" y="41"/>
                    </a:lnTo>
                    <a:lnTo>
                      <a:pt x="200" y="47"/>
                    </a:lnTo>
                    <a:lnTo>
                      <a:pt x="182" y="50"/>
                    </a:lnTo>
                    <a:lnTo>
                      <a:pt x="161" y="53"/>
                    </a:lnTo>
                    <a:lnTo>
                      <a:pt x="140" y="54"/>
                    </a:lnTo>
                    <a:lnTo>
                      <a:pt x="120" y="54"/>
                    </a:lnTo>
                    <a:lnTo>
                      <a:pt x="99" y="53"/>
                    </a:lnTo>
                    <a:lnTo>
                      <a:pt x="78" y="48"/>
                    </a:lnTo>
                    <a:lnTo>
                      <a:pt x="59" y="44"/>
                    </a:lnTo>
                    <a:lnTo>
                      <a:pt x="42" y="38"/>
                    </a:lnTo>
                    <a:lnTo>
                      <a:pt x="25" y="29"/>
                    </a:lnTo>
                    <a:lnTo>
                      <a:pt x="12" y="19"/>
                    </a:lnTo>
                    <a:lnTo>
                      <a:pt x="0" y="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92" name="Freeform 148"/>
              <p:cNvSpPr>
                <a:spLocks/>
              </p:cNvSpPr>
              <p:nvPr/>
            </p:nvSpPr>
            <p:spPr bwMode="auto">
              <a:xfrm>
                <a:off x="3003" y="1229"/>
                <a:ext cx="28" cy="58"/>
              </a:xfrm>
              <a:custGeom>
                <a:avLst/>
                <a:gdLst>
                  <a:gd name="T0" fmla="*/ 0 w 28"/>
                  <a:gd name="T1" fmla="*/ 58 h 58"/>
                  <a:gd name="T2" fmla="*/ 11 w 28"/>
                  <a:gd name="T3" fmla="*/ 43 h 58"/>
                  <a:gd name="T4" fmla="*/ 22 w 28"/>
                  <a:gd name="T5" fmla="*/ 25 h 58"/>
                  <a:gd name="T6" fmla="*/ 28 w 28"/>
                  <a:gd name="T7" fmla="*/ 9 h 58"/>
                  <a:gd name="T8" fmla="*/ 26 w 28"/>
                  <a:gd name="T9" fmla="*/ 0 h 58"/>
                  <a:gd name="T10" fmla="*/ 20 w 28"/>
                  <a:gd name="T11" fmla="*/ 4 h 58"/>
                  <a:gd name="T12" fmla="*/ 16 w 28"/>
                  <a:gd name="T13" fmla="*/ 21 h 58"/>
                  <a:gd name="T14" fmla="*/ 8 w 28"/>
                  <a:gd name="T15" fmla="*/ 40 h 58"/>
                  <a:gd name="T16" fmla="*/ 0 w 28"/>
                  <a:gd name="T17" fmla="*/ 58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58"/>
                  <a:gd name="T29" fmla="*/ 28 w 2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58">
                    <a:moveTo>
                      <a:pt x="0" y="58"/>
                    </a:moveTo>
                    <a:lnTo>
                      <a:pt x="11" y="43"/>
                    </a:lnTo>
                    <a:lnTo>
                      <a:pt x="22" y="25"/>
                    </a:lnTo>
                    <a:lnTo>
                      <a:pt x="28" y="9"/>
                    </a:lnTo>
                    <a:lnTo>
                      <a:pt x="26" y="0"/>
                    </a:lnTo>
                    <a:lnTo>
                      <a:pt x="20" y="4"/>
                    </a:lnTo>
                    <a:lnTo>
                      <a:pt x="16" y="21"/>
                    </a:lnTo>
                    <a:lnTo>
                      <a:pt x="8" y="40"/>
                    </a:lnTo>
                    <a:lnTo>
                      <a:pt x="0" y="5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93" name="Freeform 149"/>
              <p:cNvSpPr>
                <a:spLocks/>
              </p:cNvSpPr>
              <p:nvPr/>
            </p:nvSpPr>
            <p:spPr bwMode="auto">
              <a:xfrm>
                <a:off x="2980" y="1230"/>
                <a:ext cx="33" cy="64"/>
              </a:xfrm>
              <a:custGeom>
                <a:avLst/>
                <a:gdLst>
                  <a:gd name="T0" fmla="*/ 31 w 33"/>
                  <a:gd name="T1" fmla="*/ 0 h 64"/>
                  <a:gd name="T2" fmla="*/ 33 w 33"/>
                  <a:gd name="T3" fmla="*/ 9 h 64"/>
                  <a:gd name="T4" fmla="*/ 27 w 33"/>
                  <a:gd name="T5" fmla="*/ 27 h 64"/>
                  <a:gd name="T6" fmla="*/ 17 w 33"/>
                  <a:gd name="T7" fmla="*/ 48 h 64"/>
                  <a:gd name="T8" fmla="*/ 0 w 33"/>
                  <a:gd name="T9" fmla="*/ 64 h 64"/>
                  <a:gd name="T10" fmla="*/ 8 w 33"/>
                  <a:gd name="T11" fmla="*/ 46 h 64"/>
                  <a:gd name="T12" fmla="*/ 18 w 33"/>
                  <a:gd name="T13" fmla="*/ 26 h 64"/>
                  <a:gd name="T14" fmla="*/ 26 w 33"/>
                  <a:gd name="T15" fmla="*/ 8 h 64"/>
                  <a:gd name="T16" fmla="*/ 31 w 33"/>
                  <a:gd name="T17" fmla="*/ 0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4"/>
                  <a:gd name="T29" fmla="*/ 33 w 33"/>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4">
                    <a:moveTo>
                      <a:pt x="31" y="0"/>
                    </a:moveTo>
                    <a:lnTo>
                      <a:pt x="33" y="9"/>
                    </a:lnTo>
                    <a:lnTo>
                      <a:pt x="27" y="27"/>
                    </a:lnTo>
                    <a:lnTo>
                      <a:pt x="17" y="48"/>
                    </a:lnTo>
                    <a:lnTo>
                      <a:pt x="0" y="64"/>
                    </a:lnTo>
                    <a:lnTo>
                      <a:pt x="8" y="46"/>
                    </a:lnTo>
                    <a:lnTo>
                      <a:pt x="18" y="26"/>
                    </a:lnTo>
                    <a:lnTo>
                      <a:pt x="26" y="8"/>
                    </a:lnTo>
                    <a:lnTo>
                      <a:pt x="3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94" name="Freeform 150"/>
              <p:cNvSpPr>
                <a:spLocks/>
              </p:cNvSpPr>
              <p:nvPr/>
            </p:nvSpPr>
            <p:spPr bwMode="auto">
              <a:xfrm>
                <a:off x="2929" y="1220"/>
                <a:ext cx="46" cy="83"/>
              </a:xfrm>
              <a:custGeom>
                <a:avLst/>
                <a:gdLst>
                  <a:gd name="T0" fmla="*/ 44 w 46"/>
                  <a:gd name="T1" fmla="*/ 0 h 83"/>
                  <a:gd name="T2" fmla="*/ 46 w 46"/>
                  <a:gd name="T3" fmla="*/ 5 h 83"/>
                  <a:gd name="T4" fmla="*/ 44 w 46"/>
                  <a:gd name="T5" fmla="*/ 12 h 83"/>
                  <a:gd name="T6" fmla="*/ 40 w 46"/>
                  <a:gd name="T7" fmla="*/ 24 h 83"/>
                  <a:gd name="T8" fmla="*/ 34 w 46"/>
                  <a:gd name="T9" fmla="*/ 37 h 83"/>
                  <a:gd name="T10" fmla="*/ 26 w 46"/>
                  <a:gd name="T11" fmla="*/ 50 h 83"/>
                  <a:gd name="T12" fmla="*/ 19 w 46"/>
                  <a:gd name="T13" fmla="*/ 64 h 83"/>
                  <a:gd name="T14" fmla="*/ 9 w 46"/>
                  <a:gd name="T15" fmla="*/ 76 h 83"/>
                  <a:gd name="T16" fmla="*/ 0 w 46"/>
                  <a:gd name="T17" fmla="*/ 83 h 83"/>
                  <a:gd name="T18" fmla="*/ 4 w 46"/>
                  <a:gd name="T19" fmla="*/ 76 h 83"/>
                  <a:gd name="T20" fmla="*/ 9 w 46"/>
                  <a:gd name="T21" fmla="*/ 65 h 83"/>
                  <a:gd name="T22" fmla="*/ 16 w 46"/>
                  <a:gd name="T23" fmla="*/ 50 h 83"/>
                  <a:gd name="T24" fmla="*/ 22 w 46"/>
                  <a:gd name="T25" fmla="*/ 36 h 83"/>
                  <a:gd name="T26" fmla="*/ 28 w 46"/>
                  <a:gd name="T27" fmla="*/ 22 h 83"/>
                  <a:gd name="T28" fmla="*/ 35 w 46"/>
                  <a:gd name="T29" fmla="*/ 9 h 83"/>
                  <a:gd name="T30" fmla="*/ 40 w 46"/>
                  <a:gd name="T31" fmla="*/ 2 h 83"/>
                  <a:gd name="T32" fmla="*/ 44 w 46"/>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83"/>
                  <a:gd name="T53" fmla="*/ 46 w 46"/>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83">
                    <a:moveTo>
                      <a:pt x="44" y="0"/>
                    </a:moveTo>
                    <a:lnTo>
                      <a:pt x="46" y="5"/>
                    </a:lnTo>
                    <a:lnTo>
                      <a:pt x="44" y="12"/>
                    </a:lnTo>
                    <a:lnTo>
                      <a:pt x="40" y="24"/>
                    </a:lnTo>
                    <a:lnTo>
                      <a:pt x="34" y="37"/>
                    </a:lnTo>
                    <a:lnTo>
                      <a:pt x="26" y="50"/>
                    </a:lnTo>
                    <a:lnTo>
                      <a:pt x="19" y="64"/>
                    </a:lnTo>
                    <a:lnTo>
                      <a:pt x="9" y="76"/>
                    </a:lnTo>
                    <a:lnTo>
                      <a:pt x="0" y="83"/>
                    </a:lnTo>
                    <a:lnTo>
                      <a:pt x="4" y="76"/>
                    </a:lnTo>
                    <a:lnTo>
                      <a:pt x="9" y="65"/>
                    </a:lnTo>
                    <a:lnTo>
                      <a:pt x="16" y="50"/>
                    </a:lnTo>
                    <a:lnTo>
                      <a:pt x="22" y="36"/>
                    </a:lnTo>
                    <a:lnTo>
                      <a:pt x="28" y="22"/>
                    </a:lnTo>
                    <a:lnTo>
                      <a:pt x="35" y="9"/>
                    </a:lnTo>
                    <a:lnTo>
                      <a:pt x="40" y="2"/>
                    </a:lnTo>
                    <a:lnTo>
                      <a:pt x="4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95" name="Freeform 151"/>
              <p:cNvSpPr>
                <a:spLocks/>
              </p:cNvSpPr>
              <p:nvPr/>
            </p:nvSpPr>
            <p:spPr bwMode="auto">
              <a:xfrm>
                <a:off x="2882" y="1211"/>
                <a:ext cx="50" cy="90"/>
              </a:xfrm>
              <a:custGeom>
                <a:avLst/>
                <a:gdLst>
                  <a:gd name="T0" fmla="*/ 48 w 50"/>
                  <a:gd name="T1" fmla="*/ 0 h 90"/>
                  <a:gd name="T2" fmla="*/ 50 w 50"/>
                  <a:gd name="T3" fmla="*/ 5 h 90"/>
                  <a:gd name="T4" fmla="*/ 47 w 50"/>
                  <a:gd name="T5" fmla="*/ 15 h 90"/>
                  <a:gd name="T6" fmla="*/ 42 w 50"/>
                  <a:gd name="T7" fmla="*/ 28 h 90"/>
                  <a:gd name="T8" fmla="*/ 35 w 50"/>
                  <a:gd name="T9" fmla="*/ 43 h 90"/>
                  <a:gd name="T10" fmla="*/ 28 w 50"/>
                  <a:gd name="T11" fmla="*/ 58 h 90"/>
                  <a:gd name="T12" fmla="*/ 17 w 50"/>
                  <a:gd name="T13" fmla="*/ 73 h 90"/>
                  <a:gd name="T14" fmla="*/ 8 w 50"/>
                  <a:gd name="T15" fmla="*/ 83 h 90"/>
                  <a:gd name="T16" fmla="*/ 0 w 50"/>
                  <a:gd name="T17" fmla="*/ 90 h 90"/>
                  <a:gd name="T18" fmla="*/ 2 w 50"/>
                  <a:gd name="T19" fmla="*/ 83 h 90"/>
                  <a:gd name="T20" fmla="*/ 8 w 50"/>
                  <a:gd name="T21" fmla="*/ 71 h 90"/>
                  <a:gd name="T22" fmla="*/ 16 w 50"/>
                  <a:gd name="T23" fmla="*/ 56 h 90"/>
                  <a:gd name="T24" fmla="*/ 23 w 50"/>
                  <a:gd name="T25" fmla="*/ 40 h 90"/>
                  <a:gd name="T26" fmla="*/ 32 w 50"/>
                  <a:gd name="T27" fmla="*/ 25 h 90"/>
                  <a:gd name="T28" fmla="*/ 39 w 50"/>
                  <a:gd name="T29" fmla="*/ 12 h 90"/>
                  <a:gd name="T30" fmla="*/ 45 w 50"/>
                  <a:gd name="T31" fmla="*/ 3 h 90"/>
                  <a:gd name="T32" fmla="*/ 48 w 50"/>
                  <a:gd name="T33" fmla="*/ 0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0"/>
                  <a:gd name="T53" fmla="*/ 50 w 50"/>
                  <a:gd name="T54" fmla="*/ 90 h 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0">
                    <a:moveTo>
                      <a:pt x="48" y="0"/>
                    </a:moveTo>
                    <a:lnTo>
                      <a:pt x="50" y="5"/>
                    </a:lnTo>
                    <a:lnTo>
                      <a:pt x="47" y="15"/>
                    </a:lnTo>
                    <a:lnTo>
                      <a:pt x="42" y="28"/>
                    </a:lnTo>
                    <a:lnTo>
                      <a:pt x="35" y="43"/>
                    </a:lnTo>
                    <a:lnTo>
                      <a:pt x="28" y="58"/>
                    </a:lnTo>
                    <a:lnTo>
                      <a:pt x="17" y="73"/>
                    </a:lnTo>
                    <a:lnTo>
                      <a:pt x="8" y="83"/>
                    </a:lnTo>
                    <a:lnTo>
                      <a:pt x="0" y="90"/>
                    </a:lnTo>
                    <a:lnTo>
                      <a:pt x="2" y="83"/>
                    </a:lnTo>
                    <a:lnTo>
                      <a:pt x="8" y="71"/>
                    </a:lnTo>
                    <a:lnTo>
                      <a:pt x="16" y="56"/>
                    </a:lnTo>
                    <a:lnTo>
                      <a:pt x="23" y="40"/>
                    </a:lnTo>
                    <a:lnTo>
                      <a:pt x="32" y="25"/>
                    </a:lnTo>
                    <a:lnTo>
                      <a:pt x="39" y="12"/>
                    </a:lnTo>
                    <a:lnTo>
                      <a:pt x="45" y="3"/>
                    </a:lnTo>
                    <a:lnTo>
                      <a:pt x="4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96" name="Freeform 152"/>
              <p:cNvSpPr>
                <a:spLocks/>
              </p:cNvSpPr>
              <p:nvPr/>
            </p:nvSpPr>
            <p:spPr bwMode="auto">
              <a:xfrm>
                <a:off x="2849" y="1222"/>
                <a:ext cx="55" cy="74"/>
              </a:xfrm>
              <a:custGeom>
                <a:avLst/>
                <a:gdLst>
                  <a:gd name="T0" fmla="*/ 55 w 55"/>
                  <a:gd name="T1" fmla="*/ 0 h 74"/>
                  <a:gd name="T2" fmla="*/ 55 w 55"/>
                  <a:gd name="T3" fmla="*/ 3 h 74"/>
                  <a:gd name="T4" fmla="*/ 52 w 55"/>
                  <a:gd name="T5" fmla="*/ 11 h 74"/>
                  <a:gd name="T6" fmla="*/ 44 w 55"/>
                  <a:gd name="T7" fmla="*/ 23 h 74"/>
                  <a:gd name="T8" fmla="*/ 37 w 55"/>
                  <a:gd name="T9" fmla="*/ 37 h 74"/>
                  <a:gd name="T10" fmla="*/ 27 w 55"/>
                  <a:gd name="T11" fmla="*/ 50 h 74"/>
                  <a:gd name="T12" fmla="*/ 16 w 55"/>
                  <a:gd name="T13" fmla="*/ 60 h 74"/>
                  <a:gd name="T14" fmla="*/ 7 w 55"/>
                  <a:gd name="T15" fmla="*/ 69 h 74"/>
                  <a:gd name="T16" fmla="*/ 0 w 55"/>
                  <a:gd name="T17" fmla="*/ 74 h 74"/>
                  <a:gd name="T18" fmla="*/ 4 w 55"/>
                  <a:gd name="T19" fmla="*/ 66 h 74"/>
                  <a:gd name="T20" fmla="*/ 12 w 55"/>
                  <a:gd name="T21" fmla="*/ 56 h 74"/>
                  <a:gd name="T22" fmla="*/ 19 w 55"/>
                  <a:gd name="T23" fmla="*/ 44 h 74"/>
                  <a:gd name="T24" fmla="*/ 28 w 55"/>
                  <a:gd name="T25" fmla="*/ 29 h 74"/>
                  <a:gd name="T26" fmla="*/ 37 w 55"/>
                  <a:gd name="T27" fmla="*/ 17 h 74"/>
                  <a:gd name="T28" fmla="*/ 44 w 55"/>
                  <a:gd name="T29" fmla="*/ 7 h 74"/>
                  <a:gd name="T30" fmla="*/ 50 w 55"/>
                  <a:gd name="T31" fmla="*/ 1 h 74"/>
                  <a:gd name="T32" fmla="*/ 55 w 55"/>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74"/>
                  <a:gd name="T53" fmla="*/ 55 w 55"/>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74">
                    <a:moveTo>
                      <a:pt x="55" y="0"/>
                    </a:moveTo>
                    <a:lnTo>
                      <a:pt x="55" y="3"/>
                    </a:lnTo>
                    <a:lnTo>
                      <a:pt x="52" y="11"/>
                    </a:lnTo>
                    <a:lnTo>
                      <a:pt x="44" y="23"/>
                    </a:lnTo>
                    <a:lnTo>
                      <a:pt x="37" y="37"/>
                    </a:lnTo>
                    <a:lnTo>
                      <a:pt x="27" y="50"/>
                    </a:lnTo>
                    <a:lnTo>
                      <a:pt x="16" y="60"/>
                    </a:lnTo>
                    <a:lnTo>
                      <a:pt x="7" y="69"/>
                    </a:lnTo>
                    <a:lnTo>
                      <a:pt x="0" y="74"/>
                    </a:lnTo>
                    <a:lnTo>
                      <a:pt x="4" y="66"/>
                    </a:lnTo>
                    <a:lnTo>
                      <a:pt x="12" y="56"/>
                    </a:lnTo>
                    <a:lnTo>
                      <a:pt x="19" y="44"/>
                    </a:lnTo>
                    <a:lnTo>
                      <a:pt x="28" y="29"/>
                    </a:lnTo>
                    <a:lnTo>
                      <a:pt x="37" y="17"/>
                    </a:lnTo>
                    <a:lnTo>
                      <a:pt x="44" y="7"/>
                    </a:lnTo>
                    <a:lnTo>
                      <a:pt x="50" y="1"/>
                    </a:lnTo>
                    <a:lnTo>
                      <a:pt x="5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97" name="Freeform 153"/>
              <p:cNvSpPr>
                <a:spLocks/>
              </p:cNvSpPr>
              <p:nvPr/>
            </p:nvSpPr>
            <p:spPr bwMode="auto">
              <a:xfrm>
                <a:off x="2825" y="1226"/>
                <a:ext cx="48" cy="62"/>
              </a:xfrm>
              <a:custGeom>
                <a:avLst/>
                <a:gdLst>
                  <a:gd name="T0" fmla="*/ 46 w 48"/>
                  <a:gd name="T1" fmla="*/ 0 h 62"/>
                  <a:gd name="T2" fmla="*/ 48 w 48"/>
                  <a:gd name="T3" fmla="*/ 3 h 62"/>
                  <a:gd name="T4" fmla="*/ 45 w 48"/>
                  <a:gd name="T5" fmla="*/ 10 h 62"/>
                  <a:gd name="T6" fmla="*/ 42 w 48"/>
                  <a:gd name="T7" fmla="*/ 19 h 62"/>
                  <a:gd name="T8" fmla="*/ 36 w 48"/>
                  <a:gd name="T9" fmla="*/ 30 h 62"/>
                  <a:gd name="T10" fmla="*/ 28 w 48"/>
                  <a:gd name="T11" fmla="*/ 40 h 62"/>
                  <a:gd name="T12" fmla="*/ 20 w 48"/>
                  <a:gd name="T13" fmla="*/ 50 h 62"/>
                  <a:gd name="T14" fmla="*/ 11 w 48"/>
                  <a:gd name="T15" fmla="*/ 58 h 62"/>
                  <a:gd name="T16" fmla="*/ 0 w 48"/>
                  <a:gd name="T17" fmla="*/ 62 h 62"/>
                  <a:gd name="T18" fmla="*/ 5 w 48"/>
                  <a:gd name="T19" fmla="*/ 55 h 62"/>
                  <a:gd name="T20" fmla="*/ 11 w 48"/>
                  <a:gd name="T21" fmla="*/ 46 h 62"/>
                  <a:gd name="T22" fmla="*/ 18 w 48"/>
                  <a:gd name="T23" fmla="*/ 36 h 62"/>
                  <a:gd name="T24" fmla="*/ 26 w 48"/>
                  <a:gd name="T25" fmla="*/ 24 h 62"/>
                  <a:gd name="T26" fmla="*/ 31 w 48"/>
                  <a:gd name="T27" fmla="*/ 15 h 62"/>
                  <a:gd name="T28" fmla="*/ 37 w 48"/>
                  <a:gd name="T29" fmla="*/ 6 h 62"/>
                  <a:gd name="T30" fmla="*/ 43 w 48"/>
                  <a:gd name="T31" fmla="*/ 2 h 62"/>
                  <a:gd name="T32" fmla="*/ 46 w 48"/>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2"/>
                  <a:gd name="T53" fmla="*/ 48 w 48"/>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2">
                    <a:moveTo>
                      <a:pt x="46" y="0"/>
                    </a:moveTo>
                    <a:lnTo>
                      <a:pt x="48" y="3"/>
                    </a:lnTo>
                    <a:lnTo>
                      <a:pt x="45" y="10"/>
                    </a:lnTo>
                    <a:lnTo>
                      <a:pt x="42" y="19"/>
                    </a:lnTo>
                    <a:lnTo>
                      <a:pt x="36" y="30"/>
                    </a:lnTo>
                    <a:lnTo>
                      <a:pt x="28" y="40"/>
                    </a:lnTo>
                    <a:lnTo>
                      <a:pt x="20" y="50"/>
                    </a:lnTo>
                    <a:lnTo>
                      <a:pt x="11" y="58"/>
                    </a:lnTo>
                    <a:lnTo>
                      <a:pt x="0" y="62"/>
                    </a:lnTo>
                    <a:lnTo>
                      <a:pt x="5" y="55"/>
                    </a:lnTo>
                    <a:lnTo>
                      <a:pt x="11" y="46"/>
                    </a:lnTo>
                    <a:lnTo>
                      <a:pt x="18" y="36"/>
                    </a:lnTo>
                    <a:lnTo>
                      <a:pt x="26" y="24"/>
                    </a:lnTo>
                    <a:lnTo>
                      <a:pt x="31" y="15"/>
                    </a:lnTo>
                    <a:lnTo>
                      <a:pt x="37" y="6"/>
                    </a:lnTo>
                    <a:lnTo>
                      <a:pt x="43" y="2"/>
                    </a:lnTo>
                    <a:lnTo>
                      <a:pt x="4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98" name="Freeform 154"/>
              <p:cNvSpPr>
                <a:spLocks/>
              </p:cNvSpPr>
              <p:nvPr/>
            </p:nvSpPr>
            <p:spPr bwMode="auto">
              <a:xfrm>
                <a:off x="2800" y="1228"/>
                <a:ext cx="42" cy="44"/>
              </a:xfrm>
              <a:custGeom>
                <a:avLst/>
                <a:gdLst>
                  <a:gd name="T0" fmla="*/ 40 w 42"/>
                  <a:gd name="T1" fmla="*/ 0 h 44"/>
                  <a:gd name="T2" fmla="*/ 42 w 42"/>
                  <a:gd name="T3" fmla="*/ 2 h 44"/>
                  <a:gd name="T4" fmla="*/ 39 w 42"/>
                  <a:gd name="T5" fmla="*/ 8 h 44"/>
                  <a:gd name="T6" fmla="*/ 34 w 42"/>
                  <a:gd name="T7" fmla="*/ 16 h 44"/>
                  <a:gd name="T8" fmla="*/ 27 w 42"/>
                  <a:gd name="T9" fmla="*/ 25 h 44"/>
                  <a:gd name="T10" fmla="*/ 20 w 42"/>
                  <a:gd name="T11" fmla="*/ 32 h 44"/>
                  <a:gd name="T12" fmla="*/ 12 w 42"/>
                  <a:gd name="T13" fmla="*/ 39 h 44"/>
                  <a:gd name="T14" fmla="*/ 5 w 42"/>
                  <a:gd name="T15" fmla="*/ 42 h 44"/>
                  <a:gd name="T16" fmla="*/ 0 w 42"/>
                  <a:gd name="T17" fmla="*/ 44 h 44"/>
                  <a:gd name="T18" fmla="*/ 9 w 42"/>
                  <a:gd name="T19" fmla="*/ 34 h 44"/>
                  <a:gd name="T20" fmla="*/ 21 w 42"/>
                  <a:gd name="T21" fmla="*/ 19 h 44"/>
                  <a:gd name="T22" fmla="*/ 33 w 42"/>
                  <a:gd name="T23" fmla="*/ 5 h 44"/>
                  <a:gd name="T24" fmla="*/ 40 w 42"/>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44"/>
                  <a:gd name="T41" fmla="*/ 42 w 42"/>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44">
                    <a:moveTo>
                      <a:pt x="40" y="0"/>
                    </a:moveTo>
                    <a:lnTo>
                      <a:pt x="42" y="2"/>
                    </a:lnTo>
                    <a:lnTo>
                      <a:pt x="39" y="8"/>
                    </a:lnTo>
                    <a:lnTo>
                      <a:pt x="34" y="16"/>
                    </a:lnTo>
                    <a:lnTo>
                      <a:pt x="27" y="25"/>
                    </a:lnTo>
                    <a:lnTo>
                      <a:pt x="20" y="32"/>
                    </a:lnTo>
                    <a:lnTo>
                      <a:pt x="12" y="39"/>
                    </a:lnTo>
                    <a:lnTo>
                      <a:pt x="5" y="42"/>
                    </a:lnTo>
                    <a:lnTo>
                      <a:pt x="0" y="44"/>
                    </a:lnTo>
                    <a:lnTo>
                      <a:pt x="9" y="34"/>
                    </a:lnTo>
                    <a:lnTo>
                      <a:pt x="21" y="19"/>
                    </a:lnTo>
                    <a:lnTo>
                      <a:pt x="33" y="5"/>
                    </a:lnTo>
                    <a:lnTo>
                      <a:pt x="4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499" name="Freeform 155"/>
              <p:cNvSpPr>
                <a:spLocks/>
              </p:cNvSpPr>
              <p:nvPr/>
            </p:nvSpPr>
            <p:spPr bwMode="auto">
              <a:xfrm>
                <a:off x="2786" y="1235"/>
                <a:ext cx="26" cy="28"/>
              </a:xfrm>
              <a:custGeom>
                <a:avLst/>
                <a:gdLst>
                  <a:gd name="T0" fmla="*/ 26 w 26"/>
                  <a:gd name="T1" fmla="*/ 0 h 28"/>
                  <a:gd name="T2" fmla="*/ 26 w 26"/>
                  <a:gd name="T3" fmla="*/ 7 h 28"/>
                  <a:gd name="T4" fmla="*/ 19 w 26"/>
                  <a:gd name="T5" fmla="*/ 18 h 28"/>
                  <a:gd name="T6" fmla="*/ 10 w 26"/>
                  <a:gd name="T7" fmla="*/ 27 h 28"/>
                  <a:gd name="T8" fmla="*/ 0 w 26"/>
                  <a:gd name="T9" fmla="*/ 28 h 28"/>
                  <a:gd name="T10" fmla="*/ 8 w 26"/>
                  <a:gd name="T11" fmla="*/ 22 h 28"/>
                  <a:gd name="T12" fmla="*/ 16 w 26"/>
                  <a:gd name="T13" fmla="*/ 10 h 28"/>
                  <a:gd name="T14" fmla="*/ 22 w 26"/>
                  <a:gd name="T15" fmla="*/ 0 h 28"/>
                  <a:gd name="T16" fmla="*/ 26 w 26"/>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28"/>
                  <a:gd name="T29" fmla="*/ 26 w 26"/>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28">
                    <a:moveTo>
                      <a:pt x="26" y="0"/>
                    </a:moveTo>
                    <a:lnTo>
                      <a:pt x="26" y="7"/>
                    </a:lnTo>
                    <a:lnTo>
                      <a:pt x="19" y="18"/>
                    </a:lnTo>
                    <a:lnTo>
                      <a:pt x="10" y="27"/>
                    </a:lnTo>
                    <a:lnTo>
                      <a:pt x="0" y="28"/>
                    </a:lnTo>
                    <a:lnTo>
                      <a:pt x="8" y="22"/>
                    </a:lnTo>
                    <a:lnTo>
                      <a:pt x="16" y="10"/>
                    </a:lnTo>
                    <a:lnTo>
                      <a:pt x="22" y="0"/>
                    </a:lnTo>
                    <a:lnTo>
                      <a:pt x="2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00" name="Freeform 156"/>
              <p:cNvSpPr>
                <a:spLocks/>
              </p:cNvSpPr>
              <p:nvPr/>
            </p:nvSpPr>
            <p:spPr bwMode="auto">
              <a:xfrm>
                <a:off x="3022" y="1238"/>
                <a:ext cx="29" cy="38"/>
              </a:xfrm>
              <a:custGeom>
                <a:avLst/>
                <a:gdLst>
                  <a:gd name="T0" fmla="*/ 0 w 29"/>
                  <a:gd name="T1" fmla="*/ 38 h 38"/>
                  <a:gd name="T2" fmla="*/ 4 w 29"/>
                  <a:gd name="T3" fmla="*/ 29 h 38"/>
                  <a:gd name="T4" fmla="*/ 13 w 29"/>
                  <a:gd name="T5" fmla="*/ 15 h 38"/>
                  <a:gd name="T6" fmla="*/ 22 w 29"/>
                  <a:gd name="T7" fmla="*/ 3 h 38"/>
                  <a:gd name="T8" fmla="*/ 29 w 29"/>
                  <a:gd name="T9" fmla="*/ 0 h 38"/>
                  <a:gd name="T10" fmla="*/ 29 w 29"/>
                  <a:gd name="T11" fmla="*/ 9 h 38"/>
                  <a:gd name="T12" fmla="*/ 20 w 29"/>
                  <a:gd name="T13" fmla="*/ 19 h 38"/>
                  <a:gd name="T14" fmla="*/ 9 w 29"/>
                  <a:gd name="T15" fmla="*/ 31 h 38"/>
                  <a:gd name="T16" fmla="*/ 0 w 29"/>
                  <a:gd name="T17" fmla="*/ 38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8"/>
                  <a:gd name="T29" fmla="*/ 29 w 29"/>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8">
                    <a:moveTo>
                      <a:pt x="0" y="38"/>
                    </a:moveTo>
                    <a:lnTo>
                      <a:pt x="4" y="29"/>
                    </a:lnTo>
                    <a:lnTo>
                      <a:pt x="13" y="15"/>
                    </a:lnTo>
                    <a:lnTo>
                      <a:pt x="22" y="3"/>
                    </a:lnTo>
                    <a:lnTo>
                      <a:pt x="29" y="0"/>
                    </a:lnTo>
                    <a:lnTo>
                      <a:pt x="29" y="9"/>
                    </a:lnTo>
                    <a:lnTo>
                      <a:pt x="20" y="19"/>
                    </a:lnTo>
                    <a:lnTo>
                      <a:pt x="9" y="31"/>
                    </a:lnTo>
                    <a:lnTo>
                      <a:pt x="0" y="3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01" name="Freeform 157"/>
              <p:cNvSpPr>
                <a:spLocks/>
              </p:cNvSpPr>
              <p:nvPr/>
            </p:nvSpPr>
            <p:spPr bwMode="auto">
              <a:xfrm>
                <a:off x="3020" y="1278"/>
                <a:ext cx="40" cy="15"/>
              </a:xfrm>
              <a:custGeom>
                <a:avLst/>
                <a:gdLst>
                  <a:gd name="T0" fmla="*/ 0 w 40"/>
                  <a:gd name="T1" fmla="*/ 0 h 15"/>
                  <a:gd name="T2" fmla="*/ 8 w 40"/>
                  <a:gd name="T3" fmla="*/ 3 h 15"/>
                  <a:gd name="T4" fmla="*/ 20 w 40"/>
                  <a:gd name="T5" fmla="*/ 10 h 15"/>
                  <a:gd name="T6" fmla="*/ 33 w 40"/>
                  <a:gd name="T7" fmla="*/ 15 h 15"/>
                  <a:gd name="T8" fmla="*/ 40 w 40"/>
                  <a:gd name="T9" fmla="*/ 13 h 15"/>
                  <a:gd name="T10" fmla="*/ 40 w 40"/>
                  <a:gd name="T11" fmla="*/ 10 h 15"/>
                  <a:gd name="T12" fmla="*/ 37 w 40"/>
                  <a:gd name="T13" fmla="*/ 7 h 15"/>
                  <a:gd name="T14" fmla="*/ 31 w 40"/>
                  <a:gd name="T15" fmla="*/ 6 h 15"/>
                  <a:gd name="T16" fmla="*/ 25 w 40"/>
                  <a:gd name="T17" fmla="*/ 4 h 15"/>
                  <a:gd name="T18" fmla="*/ 18 w 40"/>
                  <a:gd name="T19" fmla="*/ 3 h 15"/>
                  <a:gd name="T20" fmla="*/ 11 w 40"/>
                  <a:gd name="T21" fmla="*/ 1 h 15"/>
                  <a:gd name="T22" fmla="*/ 5 w 40"/>
                  <a:gd name="T23" fmla="*/ 0 h 15"/>
                  <a:gd name="T24" fmla="*/ 0 w 40"/>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15"/>
                  <a:gd name="T41" fmla="*/ 40 w 40"/>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15">
                    <a:moveTo>
                      <a:pt x="0" y="0"/>
                    </a:moveTo>
                    <a:lnTo>
                      <a:pt x="8" y="3"/>
                    </a:lnTo>
                    <a:lnTo>
                      <a:pt x="20" y="10"/>
                    </a:lnTo>
                    <a:lnTo>
                      <a:pt x="33" y="15"/>
                    </a:lnTo>
                    <a:lnTo>
                      <a:pt x="40" y="13"/>
                    </a:lnTo>
                    <a:lnTo>
                      <a:pt x="40" y="10"/>
                    </a:lnTo>
                    <a:lnTo>
                      <a:pt x="37" y="7"/>
                    </a:lnTo>
                    <a:lnTo>
                      <a:pt x="31" y="6"/>
                    </a:lnTo>
                    <a:lnTo>
                      <a:pt x="25" y="4"/>
                    </a:lnTo>
                    <a:lnTo>
                      <a:pt x="18" y="3"/>
                    </a:lnTo>
                    <a:lnTo>
                      <a:pt x="11" y="1"/>
                    </a:lnTo>
                    <a:lnTo>
                      <a:pt x="5" y="0"/>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02" name="Freeform 158"/>
              <p:cNvSpPr>
                <a:spLocks/>
              </p:cNvSpPr>
              <p:nvPr/>
            </p:nvSpPr>
            <p:spPr bwMode="auto">
              <a:xfrm>
                <a:off x="3028" y="1260"/>
                <a:ext cx="43" cy="13"/>
              </a:xfrm>
              <a:custGeom>
                <a:avLst/>
                <a:gdLst>
                  <a:gd name="T0" fmla="*/ 0 w 43"/>
                  <a:gd name="T1" fmla="*/ 13 h 13"/>
                  <a:gd name="T2" fmla="*/ 3 w 43"/>
                  <a:gd name="T3" fmla="*/ 13 h 13"/>
                  <a:gd name="T4" fmla="*/ 9 w 43"/>
                  <a:gd name="T5" fmla="*/ 12 h 13"/>
                  <a:gd name="T6" fmla="*/ 16 w 43"/>
                  <a:gd name="T7" fmla="*/ 12 h 13"/>
                  <a:gd name="T8" fmla="*/ 23 w 43"/>
                  <a:gd name="T9" fmla="*/ 12 h 13"/>
                  <a:gd name="T10" fmla="*/ 31 w 43"/>
                  <a:gd name="T11" fmla="*/ 10 h 13"/>
                  <a:gd name="T12" fmla="*/ 37 w 43"/>
                  <a:gd name="T13" fmla="*/ 9 h 13"/>
                  <a:gd name="T14" fmla="*/ 41 w 43"/>
                  <a:gd name="T15" fmla="*/ 6 h 13"/>
                  <a:gd name="T16" fmla="*/ 43 w 43"/>
                  <a:gd name="T17" fmla="*/ 3 h 13"/>
                  <a:gd name="T18" fmla="*/ 37 w 43"/>
                  <a:gd name="T19" fmla="*/ 0 h 13"/>
                  <a:gd name="T20" fmla="*/ 25 w 43"/>
                  <a:gd name="T21" fmla="*/ 3 h 13"/>
                  <a:gd name="T22" fmla="*/ 10 w 43"/>
                  <a:gd name="T23" fmla="*/ 9 h 13"/>
                  <a:gd name="T24" fmla="*/ 0 w 43"/>
                  <a:gd name="T25" fmla="*/ 13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13"/>
                  <a:gd name="T41" fmla="*/ 43 w 43"/>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13">
                    <a:moveTo>
                      <a:pt x="0" y="13"/>
                    </a:moveTo>
                    <a:lnTo>
                      <a:pt x="3" y="13"/>
                    </a:lnTo>
                    <a:lnTo>
                      <a:pt x="9" y="12"/>
                    </a:lnTo>
                    <a:lnTo>
                      <a:pt x="16" y="12"/>
                    </a:lnTo>
                    <a:lnTo>
                      <a:pt x="23" y="12"/>
                    </a:lnTo>
                    <a:lnTo>
                      <a:pt x="31" y="10"/>
                    </a:lnTo>
                    <a:lnTo>
                      <a:pt x="37" y="9"/>
                    </a:lnTo>
                    <a:lnTo>
                      <a:pt x="41" y="6"/>
                    </a:lnTo>
                    <a:lnTo>
                      <a:pt x="43" y="3"/>
                    </a:lnTo>
                    <a:lnTo>
                      <a:pt x="37" y="0"/>
                    </a:lnTo>
                    <a:lnTo>
                      <a:pt x="25" y="3"/>
                    </a:lnTo>
                    <a:lnTo>
                      <a:pt x="10" y="9"/>
                    </a:lnTo>
                    <a:lnTo>
                      <a:pt x="0"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03" name="Freeform 159"/>
              <p:cNvSpPr>
                <a:spLocks/>
              </p:cNvSpPr>
              <p:nvPr/>
            </p:nvSpPr>
            <p:spPr bwMode="auto">
              <a:xfrm>
                <a:off x="3007" y="1284"/>
                <a:ext cx="41" cy="31"/>
              </a:xfrm>
              <a:custGeom>
                <a:avLst/>
                <a:gdLst>
                  <a:gd name="T0" fmla="*/ 0 w 41"/>
                  <a:gd name="T1" fmla="*/ 0 h 31"/>
                  <a:gd name="T2" fmla="*/ 6 w 41"/>
                  <a:gd name="T3" fmla="*/ 3 h 31"/>
                  <a:gd name="T4" fmla="*/ 12 w 41"/>
                  <a:gd name="T5" fmla="*/ 6 h 31"/>
                  <a:gd name="T6" fmla="*/ 19 w 41"/>
                  <a:gd name="T7" fmla="*/ 10 h 31"/>
                  <a:gd name="T8" fmla="*/ 28 w 41"/>
                  <a:gd name="T9" fmla="*/ 14 h 31"/>
                  <a:gd name="T10" fmla="*/ 34 w 41"/>
                  <a:gd name="T11" fmla="*/ 20 h 31"/>
                  <a:gd name="T12" fmla="*/ 38 w 41"/>
                  <a:gd name="T13" fmla="*/ 25 h 31"/>
                  <a:gd name="T14" fmla="*/ 41 w 41"/>
                  <a:gd name="T15" fmla="*/ 28 h 31"/>
                  <a:gd name="T16" fmla="*/ 41 w 41"/>
                  <a:gd name="T17" fmla="*/ 31 h 31"/>
                  <a:gd name="T18" fmla="*/ 34 w 41"/>
                  <a:gd name="T19" fmla="*/ 29 h 31"/>
                  <a:gd name="T20" fmla="*/ 21 w 41"/>
                  <a:gd name="T21" fmla="*/ 19 h 31"/>
                  <a:gd name="T22" fmla="*/ 9 w 41"/>
                  <a:gd name="T23" fmla="*/ 9 h 31"/>
                  <a:gd name="T24" fmla="*/ 0 w 41"/>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0"/>
                    </a:moveTo>
                    <a:lnTo>
                      <a:pt x="6" y="3"/>
                    </a:lnTo>
                    <a:lnTo>
                      <a:pt x="12" y="6"/>
                    </a:lnTo>
                    <a:lnTo>
                      <a:pt x="19" y="10"/>
                    </a:lnTo>
                    <a:lnTo>
                      <a:pt x="28" y="14"/>
                    </a:lnTo>
                    <a:lnTo>
                      <a:pt x="34" y="20"/>
                    </a:lnTo>
                    <a:lnTo>
                      <a:pt x="38" y="25"/>
                    </a:lnTo>
                    <a:lnTo>
                      <a:pt x="41" y="28"/>
                    </a:lnTo>
                    <a:lnTo>
                      <a:pt x="41" y="31"/>
                    </a:lnTo>
                    <a:lnTo>
                      <a:pt x="34" y="29"/>
                    </a:lnTo>
                    <a:lnTo>
                      <a:pt x="21" y="19"/>
                    </a:lnTo>
                    <a:lnTo>
                      <a:pt x="9" y="9"/>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04" name="Freeform 160"/>
              <p:cNvSpPr>
                <a:spLocks/>
              </p:cNvSpPr>
              <p:nvPr/>
            </p:nvSpPr>
            <p:spPr bwMode="auto">
              <a:xfrm>
                <a:off x="2796" y="1270"/>
                <a:ext cx="12" cy="57"/>
              </a:xfrm>
              <a:custGeom>
                <a:avLst/>
                <a:gdLst>
                  <a:gd name="T0" fmla="*/ 7 w 12"/>
                  <a:gd name="T1" fmla="*/ 0 h 57"/>
                  <a:gd name="T2" fmla="*/ 10 w 12"/>
                  <a:gd name="T3" fmla="*/ 14 h 57"/>
                  <a:gd name="T4" fmla="*/ 12 w 12"/>
                  <a:gd name="T5" fmla="*/ 33 h 57"/>
                  <a:gd name="T6" fmla="*/ 10 w 12"/>
                  <a:gd name="T7" fmla="*/ 48 h 57"/>
                  <a:gd name="T8" fmla="*/ 4 w 12"/>
                  <a:gd name="T9" fmla="*/ 57 h 57"/>
                  <a:gd name="T10" fmla="*/ 0 w 12"/>
                  <a:gd name="T11" fmla="*/ 51 h 57"/>
                  <a:gd name="T12" fmla="*/ 1 w 12"/>
                  <a:gd name="T13" fmla="*/ 34 h 57"/>
                  <a:gd name="T14" fmla="*/ 6 w 12"/>
                  <a:gd name="T15" fmla="*/ 15 h 57"/>
                  <a:gd name="T16" fmla="*/ 7 w 12"/>
                  <a:gd name="T17" fmla="*/ 0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7"/>
                  <a:gd name="T29" fmla="*/ 12 w 12"/>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7">
                    <a:moveTo>
                      <a:pt x="7" y="0"/>
                    </a:moveTo>
                    <a:lnTo>
                      <a:pt x="10" y="14"/>
                    </a:lnTo>
                    <a:lnTo>
                      <a:pt x="12" y="33"/>
                    </a:lnTo>
                    <a:lnTo>
                      <a:pt x="10" y="48"/>
                    </a:lnTo>
                    <a:lnTo>
                      <a:pt x="4" y="57"/>
                    </a:lnTo>
                    <a:lnTo>
                      <a:pt x="0" y="51"/>
                    </a:lnTo>
                    <a:lnTo>
                      <a:pt x="1" y="34"/>
                    </a:lnTo>
                    <a:lnTo>
                      <a:pt x="6" y="15"/>
                    </a:lnTo>
                    <a:lnTo>
                      <a:pt x="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05" name="Freeform 161"/>
              <p:cNvSpPr>
                <a:spLocks/>
              </p:cNvSpPr>
              <p:nvPr/>
            </p:nvSpPr>
            <p:spPr bwMode="auto">
              <a:xfrm>
                <a:off x="2774" y="1263"/>
                <a:ext cx="16" cy="55"/>
              </a:xfrm>
              <a:custGeom>
                <a:avLst/>
                <a:gdLst>
                  <a:gd name="T0" fmla="*/ 16 w 16"/>
                  <a:gd name="T1" fmla="*/ 0 h 55"/>
                  <a:gd name="T2" fmla="*/ 16 w 16"/>
                  <a:gd name="T3" fmla="*/ 13 h 55"/>
                  <a:gd name="T4" fmla="*/ 15 w 16"/>
                  <a:gd name="T5" fmla="*/ 31 h 55"/>
                  <a:gd name="T6" fmla="*/ 10 w 16"/>
                  <a:gd name="T7" fmla="*/ 47 h 55"/>
                  <a:gd name="T8" fmla="*/ 3 w 16"/>
                  <a:gd name="T9" fmla="*/ 55 h 55"/>
                  <a:gd name="T10" fmla="*/ 0 w 16"/>
                  <a:gd name="T11" fmla="*/ 47 h 55"/>
                  <a:gd name="T12" fmla="*/ 4 w 16"/>
                  <a:gd name="T13" fmla="*/ 31 h 55"/>
                  <a:gd name="T14" fmla="*/ 12 w 16"/>
                  <a:gd name="T15" fmla="*/ 12 h 55"/>
                  <a:gd name="T16" fmla="*/ 16 w 16"/>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5"/>
                  <a:gd name="T29" fmla="*/ 16 w 16"/>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5">
                    <a:moveTo>
                      <a:pt x="16" y="0"/>
                    </a:moveTo>
                    <a:lnTo>
                      <a:pt x="16" y="13"/>
                    </a:lnTo>
                    <a:lnTo>
                      <a:pt x="15" y="31"/>
                    </a:lnTo>
                    <a:lnTo>
                      <a:pt x="10" y="47"/>
                    </a:lnTo>
                    <a:lnTo>
                      <a:pt x="3" y="55"/>
                    </a:lnTo>
                    <a:lnTo>
                      <a:pt x="0" y="47"/>
                    </a:lnTo>
                    <a:lnTo>
                      <a:pt x="4" y="31"/>
                    </a:lnTo>
                    <a:lnTo>
                      <a:pt x="12" y="12"/>
                    </a:lnTo>
                    <a:lnTo>
                      <a:pt x="1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06" name="Freeform 162"/>
              <p:cNvSpPr>
                <a:spLocks/>
              </p:cNvSpPr>
              <p:nvPr/>
            </p:nvSpPr>
            <p:spPr bwMode="auto">
              <a:xfrm>
                <a:off x="2825" y="1287"/>
                <a:ext cx="11" cy="51"/>
              </a:xfrm>
              <a:custGeom>
                <a:avLst/>
                <a:gdLst>
                  <a:gd name="T0" fmla="*/ 3 w 11"/>
                  <a:gd name="T1" fmla="*/ 0 h 51"/>
                  <a:gd name="T2" fmla="*/ 8 w 11"/>
                  <a:gd name="T3" fmla="*/ 7 h 51"/>
                  <a:gd name="T4" fmla="*/ 11 w 11"/>
                  <a:gd name="T5" fmla="*/ 23 h 51"/>
                  <a:gd name="T6" fmla="*/ 11 w 11"/>
                  <a:gd name="T7" fmla="*/ 41 h 51"/>
                  <a:gd name="T8" fmla="*/ 6 w 11"/>
                  <a:gd name="T9" fmla="*/ 51 h 51"/>
                  <a:gd name="T10" fmla="*/ 0 w 11"/>
                  <a:gd name="T11" fmla="*/ 48 h 51"/>
                  <a:gd name="T12" fmla="*/ 0 w 11"/>
                  <a:gd name="T13" fmla="*/ 34 h 51"/>
                  <a:gd name="T14" fmla="*/ 3 w 11"/>
                  <a:gd name="T15" fmla="*/ 14 h 51"/>
                  <a:gd name="T16" fmla="*/ 3 w 11"/>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1"/>
                  <a:gd name="T29" fmla="*/ 11 w 11"/>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1">
                    <a:moveTo>
                      <a:pt x="3" y="0"/>
                    </a:moveTo>
                    <a:lnTo>
                      <a:pt x="8" y="7"/>
                    </a:lnTo>
                    <a:lnTo>
                      <a:pt x="11" y="23"/>
                    </a:lnTo>
                    <a:lnTo>
                      <a:pt x="11" y="41"/>
                    </a:lnTo>
                    <a:lnTo>
                      <a:pt x="6" y="51"/>
                    </a:lnTo>
                    <a:lnTo>
                      <a:pt x="0" y="48"/>
                    </a:lnTo>
                    <a:lnTo>
                      <a:pt x="0" y="34"/>
                    </a:lnTo>
                    <a:lnTo>
                      <a:pt x="3" y="14"/>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07" name="Freeform 163"/>
              <p:cNvSpPr>
                <a:spLocks/>
              </p:cNvSpPr>
              <p:nvPr/>
            </p:nvSpPr>
            <p:spPr bwMode="auto">
              <a:xfrm>
                <a:off x="2849" y="1291"/>
                <a:ext cx="21" cy="61"/>
              </a:xfrm>
              <a:custGeom>
                <a:avLst/>
                <a:gdLst>
                  <a:gd name="T0" fmla="*/ 0 w 21"/>
                  <a:gd name="T1" fmla="*/ 0 h 61"/>
                  <a:gd name="T2" fmla="*/ 9 w 21"/>
                  <a:gd name="T3" fmla="*/ 15 h 61"/>
                  <a:gd name="T4" fmla="*/ 18 w 21"/>
                  <a:gd name="T5" fmla="*/ 34 h 61"/>
                  <a:gd name="T6" fmla="*/ 21 w 21"/>
                  <a:gd name="T7" fmla="*/ 52 h 61"/>
                  <a:gd name="T8" fmla="*/ 18 w 21"/>
                  <a:gd name="T9" fmla="*/ 61 h 61"/>
                  <a:gd name="T10" fmla="*/ 10 w 21"/>
                  <a:gd name="T11" fmla="*/ 55 h 61"/>
                  <a:gd name="T12" fmla="*/ 6 w 21"/>
                  <a:gd name="T13" fmla="*/ 36 h 61"/>
                  <a:gd name="T14" fmla="*/ 3 w 21"/>
                  <a:gd name="T15" fmla="*/ 15 h 61"/>
                  <a:gd name="T16" fmla="*/ 0 w 21"/>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61"/>
                  <a:gd name="T29" fmla="*/ 21 w 21"/>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61">
                    <a:moveTo>
                      <a:pt x="0" y="0"/>
                    </a:moveTo>
                    <a:lnTo>
                      <a:pt x="9" y="15"/>
                    </a:lnTo>
                    <a:lnTo>
                      <a:pt x="18" y="34"/>
                    </a:lnTo>
                    <a:lnTo>
                      <a:pt x="21" y="52"/>
                    </a:lnTo>
                    <a:lnTo>
                      <a:pt x="18" y="61"/>
                    </a:lnTo>
                    <a:lnTo>
                      <a:pt x="10" y="55"/>
                    </a:lnTo>
                    <a:lnTo>
                      <a:pt x="6" y="36"/>
                    </a:lnTo>
                    <a:lnTo>
                      <a:pt x="3" y="15"/>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08" name="Freeform 164"/>
              <p:cNvSpPr>
                <a:spLocks/>
              </p:cNvSpPr>
              <p:nvPr/>
            </p:nvSpPr>
            <p:spPr bwMode="auto">
              <a:xfrm>
                <a:off x="2877" y="1300"/>
                <a:ext cx="24" cy="65"/>
              </a:xfrm>
              <a:custGeom>
                <a:avLst/>
                <a:gdLst>
                  <a:gd name="T0" fmla="*/ 0 w 24"/>
                  <a:gd name="T1" fmla="*/ 0 h 65"/>
                  <a:gd name="T2" fmla="*/ 9 w 24"/>
                  <a:gd name="T3" fmla="*/ 15 h 65"/>
                  <a:gd name="T4" fmla="*/ 18 w 24"/>
                  <a:gd name="T5" fmla="*/ 37 h 65"/>
                  <a:gd name="T6" fmla="*/ 24 w 24"/>
                  <a:gd name="T7" fmla="*/ 58 h 65"/>
                  <a:gd name="T8" fmla="*/ 21 w 24"/>
                  <a:gd name="T9" fmla="*/ 65 h 65"/>
                  <a:gd name="T10" fmla="*/ 13 w 24"/>
                  <a:gd name="T11" fmla="*/ 56 h 65"/>
                  <a:gd name="T12" fmla="*/ 7 w 24"/>
                  <a:gd name="T13" fmla="*/ 35 h 65"/>
                  <a:gd name="T14" fmla="*/ 3 w 24"/>
                  <a:gd name="T15" fmla="*/ 13 h 65"/>
                  <a:gd name="T16" fmla="*/ 0 w 24"/>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5"/>
                  <a:gd name="T29" fmla="*/ 24 w 24"/>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5">
                    <a:moveTo>
                      <a:pt x="0" y="0"/>
                    </a:moveTo>
                    <a:lnTo>
                      <a:pt x="9" y="15"/>
                    </a:lnTo>
                    <a:lnTo>
                      <a:pt x="18" y="37"/>
                    </a:lnTo>
                    <a:lnTo>
                      <a:pt x="24" y="58"/>
                    </a:lnTo>
                    <a:lnTo>
                      <a:pt x="21" y="65"/>
                    </a:lnTo>
                    <a:lnTo>
                      <a:pt x="13" y="56"/>
                    </a:lnTo>
                    <a:lnTo>
                      <a:pt x="7" y="35"/>
                    </a:lnTo>
                    <a:lnTo>
                      <a:pt x="3" y="1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09" name="Freeform 165"/>
              <p:cNvSpPr>
                <a:spLocks/>
              </p:cNvSpPr>
              <p:nvPr/>
            </p:nvSpPr>
            <p:spPr bwMode="auto">
              <a:xfrm>
                <a:off x="2927" y="1297"/>
                <a:ext cx="42" cy="69"/>
              </a:xfrm>
              <a:custGeom>
                <a:avLst/>
                <a:gdLst>
                  <a:gd name="T0" fmla="*/ 0 w 42"/>
                  <a:gd name="T1" fmla="*/ 0 h 69"/>
                  <a:gd name="T2" fmla="*/ 8 w 42"/>
                  <a:gd name="T3" fmla="*/ 6 h 69"/>
                  <a:gd name="T4" fmla="*/ 15 w 42"/>
                  <a:gd name="T5" fmla="*/ 15 h 69"/>
                  <a:gd name="T6" fmla="*/ 22 w 42"/>
                  <a:gd name="T7" fmla="*/ 25 h 69"/>
                  <a:gd name="T8" fmla="*/ 30 w 42"/>
                  <a:gd name="T9" fmla="*/ 37 h 69"/>
                  <a:gd name="T10" fmla="*/ 36 w 42"/>
                  <a:gd name="T11" fmla="*/ 47 h 69"/>
                  <a:gd name="T12" fmla="*/ 40 w 42"/>
                  <a:gd name="T13" fmla="*/ 58 h 69"/>
                  <a:gd name="T14" fmla="*/ 42 w 42"/>
                  <a:gd name="T15" fmla="*/ 65 h 69"/>
                  <a:gd name="T16" fmla="*/ 40 w 42"/>
                  <a:gd name="T17" fmla="*/ 69 h 69"/>
                  <a:gd name="T18" fmla="*/ 31 w 42"/>
                  <a:gd name="T19" fmla="*/ 61 h 69"/>
                  <a:gd name="T20" fmla="*/ 21 w 42"/>
                  <a:gd name="T21" fmla="*/ 38 h 69"/>
                  <a:gd name="T22" fmla="*/ 11 w 42"/>
                  <a:gd name="T23" fmla="*/ 13 h 69"/>
                  <a:gd name="T24" fmla="*/ 0 w 42"/>
                  <a:gd name="T25" fmla="*/ 0 h 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69"/>
                  <a:gd name="T41" fmla="*/ 42 w 42"/>
                  <a:gd name="T42" fmla="*/ 69 h 6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69">
                    <a:moveTo>
                      <a:pt x="0" y="0"/>
                    </a:moveTo>
                    <a:lnTo>
                      <a:pt x="8" y="6"/>
                    </a:lnTo>
                    <a:lnTo>
                      <a:pt x="15" y="15"/>
                    </a:lnTo>
                    <a:lnTo>
                      <a:pt x="22" y="25"/>
                    </a:lnTo>
                    <a:lnTo>
                      <a:pt x="30" y="37"/>
                    </a:lnTo>
                    <a:lnTo>
                      <a:pt x="36" y="47"/>
                    </a:lnTo>
                    <a:lnTo>
                      <a:pt x="40" y="58"/>
                    </a:lnTo>
                    <a:lnTo>
                      <a:pt x="42" y="65"/>
                    </a:lnTo>
                    <a:lnTo>
                      <a:pt x="40" y="69"/>
                    </a:lnTo>
                    <a:lnTo>
                      <a:pt x="31" y="61"/>
                    </a:lnTo>
                    <a:lnTo>
                      <a:pt x="21" y="38"/>
                    </a:lnTo>
                    <a:lnTo>
                      <a:pt x="11" y="1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10" name="Freeform 166"/>
              <p:cNvSpPr>
                <a:spLocks/>
              </p:cNvSpPr>
              <p:nvPr/>
            </p:nvSpPr>
            <p:spPr bwMode="auto">
              <a:xfrm>
                <a:off x="2983" y="1287"/>
                <a:ext cx="48" cy="63"/>
              </a:xfrm>
              <a:custGeom>
                <a:avLst/>
                <a:gdLst>
                  <a:gd name="T0" fmla="*/ 0 w 48"/>
                  <a:gd name="T1" fmla="*/ 0 h 63"/>
                  <a:gd name="T2" fmla="*/ 6 w 48"/>
                  <a:gd name="T3" fmla="*/ 4 h 63"/>
                  <a:gd name="T4" fmla="*/ 14 w 48"/>
                  <a:gd name="T5" fmla="*/ 13 h 63"/>
                  <a:gd name="T6" fmla="*/ 23 w 48"/>
                  <a:gd name="T7" fmla="*/ 22 h 63"/>
                  <a:gd name="T8" fmla="*/ 31 w 48"/>
                  <a:gd name="T9" fmla="*/ 32 h 63"/>
                  <a:gd name="T10" fmla="*/ 39 w 48"/>
                  <a:gd name="T11" fmla="*/ 43 h 63"/>
                  <a:gd name="T12" fmla="*/ 45 w 48"/>
                  <a:gd name="T13" fmla="*/ 51 h 63"/>
                  <a:gd name="T14" fmla="*/ 48 w 48"/>
                  <a:gd name="T15" fmla="*/ 59 h 63"/>
                  <a:gd name="T16" fmla="*/ 46 w 48"/>
                  <a:gd name="T17" fmla="*/ 63 h 63"/>
                  <a:gd name="T18" fmla="*/ 42 w 48"/>
                  <a:gd name="T19" fmla="*/ 62 h 63"/>
                  <a:gd name="T20" fmla="*/ 36 w 48"/>
                  <a:gd name="T21" fmla="*/ 56 h 63"/>
                  <a:gd name="T22" fmla="*/ 28 w 48"/>
                  <a:gd name="T23" fmla="*/ 47 h 63"/>
                  <a:gd name="T24" fmla="*/ 23 w 48"/>
                  <a:gd name="T25" fmla="*/ 35 h 63"/>
                  <a:gd name="T26" fmla="*/ 15 w 48"/>
                  <a:gd name="T27" fmla="*/ 23 h 63"/>
                  <a:gd name="T28" fmla="*/ 9 w 48"/>
                  <a:gd name="T29" fmla="*/ 13 h 63"/>
                  <a:gd name="T30" fmla="*/ 5 w 48"/>
                  <a:gd name="T31" fmla="*/ 4 h 63"/>
                  <a:gd name="T32" fmla="*/ 0 w 48"/>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3"/>
                  <a:gd name="T53" fmla="*/ 48 w 48"/>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3">
                    <a:moveTo>
                      <a:pt x="0" y="0"/>
                    </a:moveTo>
                    <a:lnTo>
                      <a:pt x="6" y="4"/>
                    </a:lnTo>
                    <a:lnTo>
                      <a:pt x="14" y="13"/>
                    </a:lnTo>
                    <a:lnTo>
                      <a:pt x="23" y="22"/>
                    </a:lnTo>
                    <a:lnTo>
                      <a:pt x="31" y="32"/>
                    </a:lnTo>
                    <a:lnTo>
                      <a:pt x="39" y="43"/>
                    </a:lnTo>
                    <a:lnTo>
                      <a:pt x="45" y="51"/>
                    </a:lnTo>
                    <a:lnTo>
                      <a:pt x="48" y="59"/>
                    </a:lnTo>
                    <a:lnTo>
                      <a:pt x="46" y="63"/>
                    </a:lnTo>
                    <a:lnTo>
                      <a:pt x="42" y="62"/>
                    </a:lnTo>
                    <a:lnTo>
                      <a:pt x="36" y="56"/>
                    </a:lnTo>
                    <a:lnTo>
                      <a:pt x="28" y="47"/>
                    </a:lnTo>
                    <a:lnTo>
                      <a:pt x="23" y="35"/>
                    </a:lnTo>
                    <a:lnTo>
                      <a:pt x="15" y="23"/>
                    </a:lnTo>
                    <a:lnTo>
                      <a:pt x="9" y="13"/>
                    </a:lnTo>
                    <a:lnTo>
                      <a:pt x="5"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11" name="Freeform 167"/>
              <p:cNvSpPr>
                <a:spLocks/>
              </p:cNvSpPr>
              <p:nvPr/>
            </p:nvSpPr>
            <p:spPr bwMode="auto">
              <a:xfrm>
                <a:off x="2902" y="1301"/>
                <a:ext cx="40" cy="58"/>
              </a:xfrm>
              <a:custGeom>
                <a:avLst/>
                <a:gdLst>
                  <a:gd name="T0" fmla="*/ 0 w 40"/>
                  <a:gd name="T1" fmla="*/ 0 h 58"/>
                  <a:gd name="T2" fmla="*/ 5 w 40"/>
                  <a:gd name="T3" fmla="*/ 5 h 58"/>
                  <a:gd name="T4" fmla="*/ 12 w 40"/>
                  <a:gd name="T5" fmla="*/ 12 h 58"/>
                  <a:gd name="T6" fmla="*/ 19 w 40"/>
                  <a:gd name="T7" fmla="*/ 21 h 58"/>
                  <a:gd name="T8" fmla="*/ 28 w 40"/>
                  <a:gd name="T9" fmla="*/ 31 h 58"/>
                  <a:gd name="T10" fmla="*/ 34 w 40"/>
                  <a:gd name="T11" fmla="*/ 40 h 58"/>
                  <a:gd name="T12" fmla="*/ 39 w 40"/>
                  <a:gd name="T13" fmla="*/ 49 h 58"/>
                  <a:gd name="T14" fmla="*/ 40 w 40"/>
                  <a:gd name="T15" fmla="*/ 55 h 58"/>
                  <a:gd name="T16" fmla="*/ 37 w 40"/>
                  <a:gd name="T17" fmla="*/ 58 h 58"/>
                  <a:gd name="T18" fmla="*/ 27 w 40"/>
                  <a:gd name="T19" fmla="*/ 51 h 58"/>
                  <a:gd name="T20" fmla="*/ 16 w 40"/>
                  <a:gd name="T21" fmla="*/ 33 h 58"/>
                  <a:gd name="T22" fmla="*/ 6 w 40"/>
                  <a:gd name="T23" fmla="*/ 12 h 58"/>
                  <a:gd name="T24" fmla="*/ 0 w 40"/>
                  <a:gd name="T25" fmla="*/ 0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58"/>
                  <a:gd name="T41" fmla="*/ 40 w 40"/>
                  <a:gd name="T42" fmla="*/ 58 h 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58">
                    <a:moveTo>
                      <a:pt x="0" y="0"/>
                    </a:moveTo>
                    <a:lnTo>
                      <a:pt x="5" y="5"/>
                    </a:lnTo>
                    <a:lnTo>
                      <a:pt x="12" y="12"/>
                    </a:lnTo>
                    <a:lnTo>
                      <a:pt x="19" y="21"/>
                    </a:lnTo>
                    <a:lnTo>
                      <a:pt x="28" y="31"/>
                    </a:lnTo>
                    <a:lnTo>
                      <a:pt x="34" y="40"/>
                    </a:lnTo>
                    <a:lnTo>
                      <a:pt x="39" y="49"/>
                    </a:lnTo>
                    <a:lnTo>
                      <a:pt x="40" y="55"/>
                    </a:lnTo>
                    <a:lnTo>
                      <a:pt x="37" y="58"/>
                    </a:lnTo>
                    <a:lnTo>
                      <a:pt x="27" y="51"/>
                    </a:lnTo>
                    <a:lnTo>
                      <a:pt x="16" y="33"/>
                    </a:lnTo>
                    <a:lnTo>
                      <a:pt x="6" y="1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12" name="Freeform 168"/>
              <p:cNvSpPr>
                <a:spLocks/>
              </p:cNvSpPr>
              <p:nvPr/>
            </p:nvSpPr>
            <p:spPr bwMode="auto">
              <a:xfrm>
                <a:off x="2905" y="1214"/>
                <a:ext cx="50" cy="92"/>
              </a:xfrm>
              <a:custGeom>
                <a:avLst/>
                <a:gdLst>
                  <a:gd name="T0" fmla="*/ 49 w 50"/>
                  <a:gd name="T1" fmla="*/ 0 h 92"/>
                  <a:gd name="T2" fmla="*/ 50 w 50"/>
                  <a:gd name="T3" fmla="*/ 6 h 92"/>
                  <a:gd name="T4" fmla="*/ 49 w 50"/>
                  <a:gd name="T5" fmla="*/ 15 h 92"/>
                  <a:gd name="T6" fmla="*/ 43 w 50"/>
                  <a:gd name="T7" fmla="*/ 30 h 92"/>
                  <a:gd name="T8" fmla="*/ 37 w 50"/>
                  <a:gd name="T9" fmla="*/ 45 h 92"/>
                  <a:gd name="T10" fmla="*/ 28 w 50"/>
                  <a:gd name="T11" fmla="*/ 59 h 92"/>
                  <a:gd name="T12" fmla="*/ 19 w 50"/>
                  <a:gd name="T13" fmla="*/ 74 h 92"/>
                  <a:gd name="T14" fmla="*/ 9 w 50"/>
                  <a:gd name="T15" fmla="*/ 84 h 92"/>
                  <a:gd name="T16" fmla="*/ 0 w 50"/>
                  <a:gd name="T17" fmla="*/ 92 h 92"/>
                  <a:gd name="T18" fmla="*/ 3 w 50"/>
                  <a:gd name="T19" fmla="*/ 84 h 92"/>
                  <a:gd name="T20" fmla="*/ 9 w 50"/>
                  <a:gd name="T21" fmla="*/ 73 h 92"/>
                  <a:gd name="T22" fmla="*/ 16 w 50"/>
                  <a:gd name="T23" fmla="*/ 58 h 92"/>
                  <a:gd name="T24" fmla="*/ 24 w 50"/>
                  <a:gd name="T25" fmla="*/ 42 h 92"/>
                  <a:gd name="T26" fmla="*/ 33 w 50"/>
                  <a:gd name="T27" fmla="*/ 25 h 92"/>
                  <a:gd name="T28" fmla="*/ 40 w 50"/>
                  <a:gd name="T29" fmla="*/ 12 h 92"/>
                  <a:gd name="T30" fmla="*/ 46 w 50"/>
                  <a:gd name="T31" fmla="*/ 3 h 92"/>
                  <a:gd name="T32" fmla="*/ 49 w 50"/>
                  <a:gd name="T33" fmla="*/ 0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2"/>
                  <a:gd name="T53" fmla="*/ 50 w 50"/>
                  <a:gd name="T54" fmla="*/ 92 h 9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2">
                    <a:moveTo>
                      <a:pt x="49" y="0"/>
                    </a:moveTo>
                    <a:lnTo>
                      <a:pt x="50" y="6"/>
                    </a:lnTo>
                    <a:lnTo>
                      <a:pt x="49" y="15"/>
                    </a:lnTo>
                    <a:lnTo>
                      <a:pt x="43" y="30"/>
                    </a:lnTo>
                    <a:lnTo>
                      <a:pt x="37" y="45"/>
                    </a:lnTo>
                    <a:lnTo>
                      <a:pt x="28" y="59"/>
                    </a:lnTo>
                    <a:lnTo>
                      <a:pt x="19" y="74"/>
                    </a:lnTo>
                    <a:lnTo>
                      <a:pt x="9" y="84"/>
                    </a:lnTo>
                    <a:lnTo>
                      <a:pt x="0" y="92"/>
                    </a:lnTo>
                    <a:lnTo>
                      <a:pt x="3" y="84"/>
                    </a:lnTo>
                    <a:lnTo>
                      <a:pt x="9" y="73"/>
                    </a:lnTo>
                    <a:lnTo>
                      <a:pt x="16" y="58"/>
                    </a:lnTo>
                    <a:lnTo>
                      <a:pt x="24" y="42"/>
                    </a:lnTo>
                    <a:lnTo>
                      <a:pt x="33" y="25"/>
                    </a:lnTo>
                    <a:lnTo>
                      <a:pt x="40" y="12"/>
                    </a:lnTo>
                    <a:lnTo>
                      <a:pt x="46" y="3"/>
                    </a:lnTo>
                    <a:lnTo>
                      <a:pt x="4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13" name="Freeform 169"/>
              <p:cNvSpPr>
                <a:spLocks/>
              </p:cNvSpPr>
              <p:nvPr/>
            </p:nvSpPr>
            <p:spPr bwMode="auto">
              <a:xfrm>
                <a:off x="2951" y="1228"/>
                <a:ext cx="43" cy="70"/>
              </a:xfrm>
              <a:custGeom>
                <a:avLst/>
                <a:gdLst>
                  <a:gd name="T0" fmla="*/ 43 w 43"/>
                  <a:gd name="T1" fmla="*/ 0 h 70"/>
                  <a:gd name="T2" fmla="*/ 43 w 43"/>
                  <a:gd name="T3" fmla="*/ 2 h 70"/>
                  <a:gd name="T4" fmla="*/ 41 w 43"/>
                  <a:gd name="T5" fmla="*/ 10 h 70"/>
                  <a:gd name="T6" fmla="*/ 38 w 43"/>
                  <a:gd name="T7" fmla="*/ 20 h 70"/>
                  <a:gd name="T8" fmla="*/ 32 w 43"/>
                  <a:gd name="T9" fmla="*/ 31 h 70"/>
                  <a:gd name="T10" fmla="*/ 25 w 43"/>
                  <a:gd name="T11" fmla="*/ 44 h 70"/>
                  <a:gd name="T12" fmla="*/ 18 w 43"/>
                  <a:gd name="T13" fmla="*/ 54 h 70"/>
                  <a:gd name="T14" fmla="*/ 9 w 43"/>
                  <a:gd name="T15" fmla="*/ 65 h 70"/>
                  <a:gd name="T16" fmla="*/ 0 w 43"/>
                  <a:gd name="T17" fmla="*/ 70 h 70"/>
                  <a:gd name="T18" fmla="*/ 10 w 43"/>
                  <a:gd name="T19" fmla="*/ 53 h 70"/>
                  <a:gd name="T20" fmla="*/ 24 w 43"/>
                  <a:gd name="T21" fmla="*/ 28 h 70"/>
                  <a:gd name="T22" fmla="*/ 35 w 43"/>
                  <a:gd name="T23" fmla="*/ 7 h 70"/>
                  <a:gd name="T24" fmla="*/ 43 w 43"/>
                  <a:gd name="T25" fmla="*/ 0 h 7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70"/>
                  <a:gd name="T41" fmla="*/ 43 w 43"/>
                  <a:gd name="T42" fmla="*/ 70 h 7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70">
                    <a:moveTo>
                      <a:pt x="43" y="0"/>
                    </a:moveTo>
                    <a:lnTo>
                      <a:pt x="43" y="2"/>
                    </a:lnTo>
                    <a:lnTo>
                      <a:pt x="41" y="10"/>
                    </a:lnTo>
                    <a:lnTo>
                      <a:pt x="38" y="20"/>
                    </a:lnTo>
                    <a:lnTo>
                      <a:pt x="32" y="31"/>
                    </a:lnTo>
                    <a:lnTo>
                      <a:pt x="25" y="44"/>
                    </a:lnTo>
                    <a:lnTo>
                      <a:pt x="18" y="54"/>
                    </a:lnTo>
                    <a:lnTo>
                      <a:pt x="9" y="65"/>
                    </a:lnTo>
                    <a:lnTo>
                      <a:pt x="0" y="70"/>
                    </a:lnTo>
                    <a:lnTo>
                      <a:pt x="10" y="53"/>
                    </a:lnTo>
                    <a:lnTo>
                      <a:pt x="24" y="28"/>
                    </a:lnTo>
                    <a:lnTo>
                      <a:pt x="35" y="7"/>
                    </a:lnTo>
                    <a:lnTo>
                      <a:pt x="4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14" name="Freeform 170"/>
              <p:cNvSpPr>
                <a:spLocks/>
              </p:cNvSpPr>
              <p:nvPr/>
            </p:nvSpPr>
            <p:spPr bwMode="auto">
              <a:xfrm>
                <a:off x="2957" y="1294"/>
                <a:ext cx="46" cy="62"/>
              </a:xfrm>
              <a:custGeom>
                <a:avLst/>
                <a:gdLst>
                  <a:gd name="T0" fmla="*/ 0 w 46"/>
                  <a:gd name="T1" fmla="*/ 0 h 62"/>
                  <a:gd name="T2" fmla="*/ 6 w 46"/>
                  <a:gd name="T3" fmla="*/ 4 h 62"/>
                  <a:gd name="T4" fmla="*/ 13 w 46"/>
                  <a:gd name="T5" fmla="*/ 13 h 62"/>
                  <a:gd name="T6" fmla="*/ 21 w 46"/>
                  <a:gd name="T7" fmla="*/ 22 h 62"/>
                  <a:gd name="T8" fmla="*/ 29 w 46"/>
                  <a:gd name="T9" fmla="*/ 33 h 62"/>
                  <a:gd name="T10" fmla="*/ 37 w 46"/>
                  <a:gd name="T11" fmla="*/ 43 h 62"/>
                  <a:gd name="T12" fmla="*/ 43 w 46"/>
                  <a:gd name="T13" fmla="*/ 52 h 62"/>
                  <a:gd name="T14" fmla="*/ 46 w 46"/>
                  <a:gd name="T15" fmla="*/ 58 h 62"/>
                  <a:gd name="T16" fmla="*/ 44 w 46"/>
                  <a:gd name="T17" fmla="*/ 62 h 62"/>
                  <a:gd name="T18" fmla="*/ 40 w 46"/>
                  <a:gd name="T19" fmla="*/ 62 h 62"/>
                  <a:gd name="T20" fmla="*/ 34 w 46"/>
                  <a:gd name="T21" fmla="*/ 56 h 62"/>
                  <a:gd name="T22" fmla="*/ 26 w 46"/>
                  <a:gd name="T23" fmla="*/ 47 h 62"/>
                  <a:gd name="T24" fmla="*/ 21 w 46"/>
                  <a:gd name="T25" fmla="*/ 36 h 62"/>
                  <a:gd name="T26" fmla="*/ 15 w 46"/>
                  <a:gd name="T27" fmla="*/ 24 h 62"/>
                  <a:gd name="T28" fmla="*/ 9 w 46"/>
                  <a:gd name="T29" fmla="*/ 13 h 62"/>
                  <a:gd name="T30" fmla="*/ 3 w 46"/>
                  <a:gd name="T31" fmla="*/ 4 h 62"/>
                  <a:gd name="T32" fmla="*/ 0 w 46"/>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2"/>
                  <a:gd name="T53" fmla="*/ 46 w 46"/>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2">
                    <a:moveTo>
                      <a:pt x="0" y="0"/>
                    </a:moveTo>
                    <a:lnTo>
                      <a:pt x="6" y="4"/>
                    </a:lnTo>
                    <a:lnTo>
                      <a:pt x="13" y="13"/>
                    </a:lnTo>
                    <a:lnTo>
                      <a:pt x="21" y="22"/>
                    </a:lnTo>
                    <a:lnTo>
                      <a:pt x="29" y="33"/>
                    </a:lnTo>
                    <a:lnTo>
                      <a:pt x="37" y="43"/>
                    </a:lnTo>
                    <a:lnTo>
                      <a:pt x="43" y="52"/>
                    </a:lnTo>
                    <a:lnTo>
                      <a:pt x="46" y="58"/>
                    </a:lnTo>
                    <a:lnTo>
                      <a:pt x="44" y="62"/>
                    </a:lnTo>
                    <a:lnTo>
                      <a:pt x="40" y="62"/>
                    </a:lnTo>
                    <a:lnTo>
                      <a:pt x="34" y="56"/>
                    </a:lnTo>
                    <a:lnTo>
                      <a:pt x="26" y="47"/>
                    </a:lnTo>
                    <a:lnTo>
                      <a:pt x="21" y="36"/>
                    </a:lnTo>
                    <a:lnTo>
                      <a:pt x="15" y="24"/>
                    </a:lnTo>
                    <a:lnTo>
                      <a:pt x="9" y="13"/>
                    </a:lnTo>
                    <a:lnTo>
                      <a:pt x="3"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15" name="Freeform 171"/>
              <p:cNvSpPr>
                <a:spLocks/>
              </p:cNvSpPr>
              <p:nvPr/>
            </p:nvSpPr>
            <p:spPr bwMode="auto">
              <a:xfrm>
                <a:off x="1342" y="2241"/>
                <a:ext cx="112" cy="293"/>
              </a:xfrm>
              <a:custGeom>
                <a:avLst/>
                <a:gdLst>
                  <a:gd name="T0" fmla="*/ 20 w 112"/>
                  <a:gd name="T1" fmla="*/ 0 h 293"/>
                  <a:gd name="T2" fmla="*/ 22 w 112"/>
                  <a:gd name="T3" fmla="*/ 0 h 293"/>
                  <a:gd name="T4" fmla="*/ 23 w 112"/>
                  <a:gd name="T5" fmla="*/ 3 h 293"/>
                  <a:gd name="T6" fmla="*/ 25 w 112"/>
                  <a:gd name="T7" fmla="*/ 6 h 293"/>
                  <a:gd name="T8" fmla="*/ 26 w 112"/>
                  <a:gd name="T9" fmla="*/ 8 h 293"/>
                  <a:gd name="T10" fmla="*/ 14 w 112"/>
                  <a:gd name="T11" fmla="*/ 54 h 293"/>
                  <a:gd name="T12" fmla="*/ 13 w 112"/>
                  <a:gd name="T13" fmla="*/ 98 h 293"/>
                  <a:gd name="T14" fmla="*/ 20 w 112"/>
                  <a:gd name="T15" fmla="*/ 139 h 293"/>
                  <a:gd name="T16" fmla="*/ 35 w 112"/>
                  <a:gd name="T17" fmla="*/ 176 h 293"/>
                  <a:gd name="T18" fmla="*/ 53 w 112"/>
                  <a:gd name="T19" fmla="*/ 212 h 293"/>
                  <a:gd name="T20" fmla="*/ 73 w 112"/>
                  <a:gd name="T21" fmla="*/ 243 h 293"/>
                  <a:gd name="T22" fmla="*/ 94 w 112"/>
                  <a:gd name="T23" fmla="*/ 271 h 293"/>
                  <a:gd name="T24" fmla="*/ 112 w 112"/>
                  <a:gd name="T25" fmla="*/ 293 h 293"/>
                  <a:gd name="T26" fmla="*/ 90 w 112"/>
                  <a:gd name="T27" fmla="*/ 281 h 293"/>
                  <a:gd name="T28" fmla="*/ 66 w 112"/>
                  <a:gd name="T29" fmla="*/ 255 h 293"/>
                  <a:gd name="T30" fmla="*/ 42 w 112"/>
                  <a:gd name="T31" fmla="*/ 219 h 293"/>
                  <a:gd name="T32" fmla="*/ 22 w 112"/>
                  <a:gd name="T33" fmla="*/ 175 h 293"/>
                  <a:gd name="T34" fmla="*/ 7 w 112"/>
                  <a:gd name="T35" fmla="*/ 129 h 293"/>
                  <a:gd name="T36" fmla="*/ 0 w 112"/>
                  <a:gd name="T37" fmla="*/ 82 h 293"/>
                  <a:gd name="T38" fmla="*/ 4 w 112"/>
                  <a:gd name="T39" fmla="*/ 37 h 293"/>
                  <a:gd name="T40" fmla="*/ 20 w 112"/>
                  <a:gd name="T41" fmla="*/ 0 h 2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293"/>
                  <a:gd name="T65" fmla="*/ 112 w 112"/>
                  <a:gd name="T66" fmla="*/ 293 h 2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293">
                    <a:moveTo>
                      <a:pt x="20" y="0"/>
                    </a:moveTo>
                    <a:lnTo>
                      <a:pt x="22" y="0"/>
                    </a:lnTo>
                    <a:lnTo>
                      <a:pt x="23" y="3"/>
                    </a:lnTo>
                    <a:lnTo>
                      <a:pt x="25" y="6"/>
                    </a:lnTo>
                    <a:lnTo>
                      <a:pt x="26" y="8"/>
                    </a:lnTo>
                    <a:lnTo>
                      <a:pt x="14" y="54"/>
                    </a:lnTo>
                    <a:lnTo>
                      <a:pt x="13" y="98"/>
                    </a:lnTo>
                    <a:lnTo>
                      <a:pt x="20" y="139"/>
                    </a:lnTo>
                    <a:lnTo>
                      <a:pt x="35" y="176"/>
                    </a:lnTo>
                    <a:lnTo>
                      <a:pt x="53" y="212"/>
                    </a:lnTo>
                    <a:lnTo>
                      <a:pt x="73" y="243"/>
                    </a:lnTo>
                    <a:lnTo>
                      <a:pt x="94" y="271"/>
                    </a:lnTo>
                    <a:lnTo>
                      <a:pt x="112" y="293"/>
                    </a:lnTo>
                    <a:lnTo>
                      <a:pt x="90" y="281"/>
                    </a:lnTo>
                    <a:lnTo>
                      <a:pt x="66" y="255"/>
                    </a:lnTo>
                    <a:lnTo>
                      <a:pt x="42" y="219"/>
                    </a:lnTo>
                    <a:lnTo>
                      <a:pt x="22" y="175"/>
                    </a:lnTo>
                    <a:lnTo>
                      <a:pt x="7" y="129"/>
                    </a:lnTo>
                    <a:lnTo>
                      <a:pt x="0" y="82"/>
                    </a:lnTo>
                    <a:lnTo>
                      <a:pt x="4" y="37"/>
                    </a:lnTo>
                    <a:lnTo>
                      <a:pt x="2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16" name="Freeform 172"/>
              <p:cNvSpPr>
                <a:spLocks/>
              </p:cNvSpPr>
              <p:nvPr/>
            </p:nvSpPr>
            <p:spPr bwMode="auto">
              <a:xfrm>
                <a:off x="1396" y="2469"/>
                <a:ext cx="98" cy="21"/>
              </a:xfrm>
              <a:custGeom>
                <a:avLst/>
                <a:gdLst>
                  <a:gd name="T0" fmla="*/ 98 w 98"/>
                  <a:gd name="T1" fmla="*/ 18 h 21"/>
                  <a:gd name="T2" fmla="*/ 95 w 98"/>
                  <a:gd name="T3" fmla="*/ 19 h 21"/>
                  <a:gd name="T4" fmla="*/ 86 w 98"/>
                  <a:gd name="T5" fmla="*/ 21 h 21"/>
                  <a:gd name="T6" fmla="*/ 74 w 98"/>
                  <a:gd name="T7" fmla="*/ 21 h 21"/>
                  <a:gd name="T8" fmla="*/ 58 w 98"/>
                  <a:gd name="T9" fmla="*/ 19 h 21"/>
                  <a:gd name="T10" fmla="*/ 42 w 98"/>
                  <a:gd name="T11" fmla="*/ 18 h 21"/>
                  <a:gd name="T12" fmla="*/ 25 w 98"/>
                  <a:gd name="T13" fmla="*/ 13 h 21"/>
                  <a:gd name="T14" fmla="*/ 12 w 98"/>
                  <a:gd name="T15" fmla="*/ 8 h 21"/>
                  <a:gd name="T16" fmla="*/ 0 w 98"/>
                  <a:gd name="T17" fmla="*/ 0 h 21"/>
                  <a:gd name="T18" fmla="*/ 11 w 98"/>
                  <a:gd name="T19" fmla="*/ 2 h 21"/>
                  <a:gd name="T20" fmla="*/ 25 w 98"/>
                  <a:gd name="T21" fmla="*/ 5 h 21"/>
                  <a:gd name="T22" fmla="*/ 42 w 98"/>
                  <a:gd name="T23" fmla="*/ 6 h 21"/>
                  <a:gd name="T24" fmla="*/ 58 w 98"/>
                  <a:gd name="T25" fmla="*/ 9 h 21"/>
                  <a:gd name="T26" fmla="*/ 73 w 98"/>
                  <a:gd name="T27" fmla="*/ 10 h 21"/>
                  <a:gd name="T28" fmla="*/ 86 w 98"/>
                  <a:gd name="T29" fmla="*/ 13 h 21"/>
                  <a:gd name="T30" fmla="*/ 95 w 98"/>
                  <a:gd name="T31" fmla="*/ 15 h 21"/>
                  <a:gd name="T32" fmla="*/ 98 w 98"/>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8"/>
                  <a:gd name="T52" fmla="*/ 0 h 21"/>
                  <a:gd name="T53" fmla="*/ 98 w 98"/>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8" h="21">
                    <a:moveTo>
                      <a:pt x="98" y="18"/>
                    </a:moveTo>
                    <a:lnTo>
                      <a:pt x="95" y="19"/>
                    </a:lnTo>
                    <a:lnTo>
                      <a:pt x="86" y="21"/>
                    </a:lnTo>
                    <a:lnTo>
                      <a:pt x="74" y="21"/>
                    </a:lnTo>
                    <a:lnTo>
                      <a:pt x="58" y="19"/>
                    </a:lnTo>
                    <a:lnTo>
                      <a:pt x="42" y="18"/>
                    </a:lnTo>
                    <a:lnTo>
                      <a:pt x="25" y="13"/>
                    </a:lnTo>
                    <a:lnTo>
                      <a:pt x="12" y="8"/>
                    </a:lnTo>
                    <a:lnTo>
                      <a:pt x="0" y="0"/>
                    </a:lnTo>
                    <a:lnTo>
                      <a:pt x="11" y="2"/>
                    </a:lnTo>
                    <a:lnTo>
                      <a:pt x="25" y="5"/>
                    </a:lnTo>
                    <a:lnTo>
                      <a:pt x="42" y="6"/>
                    </a:lnTo>
                    <a:lnTo>
                      <a:pt x="58" y="9"/>
                    </a:lnTo>
                    <a:lnTo>
                      <a:pt x="73" y="10"/>
                    </a:lnTo>
                    <a:lnTo>
                      <a:pt x="86" y="13"/>
                    </a:lnTo>
                    <a:lnTo>
                      <a:pt x="95" y="15"/>
                    </a:lnTo>
                    <a:lnTo>
                      <a:pt x="98" y="1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17" name="Freeform 173"/>
              <p:cNvSpPr>
                <a:spLocks/>
              </p:cNvSpPr>
              <p:nvPr/>
            </p:nvSpPr>
            <p:spPr bwMode="auto">
              <a:xfrm>
                <a:off x="1380" y="2443"/>
                <a:ext cx="117" cy="29"/>
              </a:xfrm>
              <a:custGeom>
                <a:avLst/>
                <a:gdLst>
                  <a:gd name="T0" fmla="*/ 117 w 117"/>
                  <a:gd name="T1" fmla="*/ 25 h 29"/>
                  <a:gd name="T2" fmla="*/ 112 w 117"/>
                  <a:gd name="T3" fmla="*/ 28 h 29"/>
                  <a:gd name="T4" fmla="*/ 102 w 117"/>
                  <a:gd name="T5" fmla="*/ 29 h 29"/>
                  <a:gd name="T6" fmla="*/ 86 w 117"/>
                  <a:gd name="T7" fmla="*/ 28 h 29"/>
                  <a:gd name="T8" fmla="*/ 68 w 117"/>
                  <a:gd name="T9" fmla="*/ 25 h 29"/>
                  <a:gd name="T10" fmla="*/ 49 w 117"/>
                  <a:gd name="T11" fmla="*/ 20 h 29"/>
                  <a:gd name="T12" fmla="*/ 30 w 117"/>
                  <a:gd name="T13" fmla="*/ 14 h 29"/>
                  <a:gd name="T14" fmla="*/ 13 w 117"/>
                  <a:gd name="T15" fmla="*/ 8 h 29"/>
                  <a:gd name="T16" fmla="*/ 0 w 117"/>
                  <a:gd name="T17" fmla="*/ 0 h 29"/>
                  <a:gd name="T18" fmla="*/ 9 w 117"/>
                  <a:gd name="T19" fmla="*/ 2 h 29"/>
                  <a:gd name="T20" fmla="*/ 25 w 117"/>
                  <a:gd name="T21" fmla="*/ 4 h 29"/>
                  <a:gd name="T22" fmla="*/ 43 w 117"/>
                  <a:gd name="T23" fmla="*/ 7 h 29"/>
                  <a:gd name="T24" fmla="*/ 64 w 117"/>
                  <a:gd name="T25" fmla="*/ 10 h 29"/>
                  <a:gd name="T26" fmla="*/ 84 w 117"/>
                  <a:gd name="T27" fmla="*/ 14 h 29"/>
                  <a:gd name="T28" fmla="*/ 100 w 117"/>
                  <a:gd name="T29" fmla="*/ 17 h 29"/>
                  <a:gd name="T30" fmla="*/ 112 w 117"/>
                  <a:gd name="T31" fmla="*/ 20 h 29"/>
                  <a:gd name="T32" fmla="*/ 117 w 117"/>
                  <a:gd name="T33" fmla="*/ 25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7"/>
                  <a:gd name="T52" fmla="*/ 0 h 29"/>
                  <a:gd name="T53" fmla="*/ 117 w 117"/>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7" h="29">
                    <a:moveTo>
                      <a:pt x="117" y="25"/>
                    </a:moveTo>
                    <a:lnTo>
                      <a:pt x="112" y="28"/>
                    </a:lnTo>
                    <a:lnTo>
                      <a:pt x="102" y="29"/>
                    </a:lnTo>
                    <a:lnTo>
                      <a:pt x="86" y="28"/>
                    </a:lnTo>
                    <a:lnTo>
                      <a:pt x="68" y="25"/>
                    </a:lnTo>
                    <a:lnTo>
                      <a:pt x="49" y="20"/>
                    </a:lnTo>
                    <a:lnTo>
                      <a:pt x="30" y="14"/>
                    </a:lnTo>
                    <a:lnTo>
                      <a:pt x="13" y="8"/>
                    </a:lnTo>
                    <a:lnTo>
                      <a:pt x="0" y="0"/>
                    </a:lnTo>
                    <a:lnTo>
                      <a:pt x="9" y="2"/>
                    </a:lnTo>
                    <a:lnTo>
                      <a:pt x="25" y="4"/>
                    </a:lnTo>
                    <a:lnTo>
                      <a:pt x="43" y="7"/>
                    </a:lnTo>
                    <a:lnTo>
                      <a:pt x="64" y="10"/>
                    </a:lnTo>
                    <a:lnTo>
                      <a:pt x="84" y="14"/>
                    </a:lnTo>
                    <a:lnTo>
                      <a:pt x="100" y="17"/>
                    </a:lnTo>
                    <a:lnTo>
                      <a:pt x="112" y="20"/>
                    </a:lnTo>
                    <a:lnTo>
                      <a:pt x="117" y="2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18" name="Freeform 174"/>
              <p:cNvSpPr>
                <a:spLocks/>
              </p:cNvSpPr>
              <p:nvPr/>
            </p:nvSpPr>
            <p:spPr bwMode="auto">
              <a:xfrm>
                <a:off x="1359" y="2401"/>
                <a:ext cx="123" cy="22"/>
              </a:xfrm>
              <a:custGeom>
                <a:avLst/>
                <a:gdLst>
                  <a:gd name="T0" fmla="*/ 123 w 123"/>
                  <a:gd name="T1" fmla="*/ 16 h 22"/>
                  <a:gd name="T2" fmla="*/ 117 w 123"/>
                  <a:gd name="T3" fmla="*/ 19 h 22"/>
                  <a:gd name="T4" fmla="*/ 105 w 123"/>
                  <a:gd name="T5" fmla="*/ 22 h 22"/>
                  <a:gd name="T6" fmla="*/ 89 w 123"/>
                  <a:gd name="T7" fmla="*/ 22 h 22"/>
                  <a:gd name="T8" fmla="*/ 68 w 123"/>
                  <a:gd name="T9" fmla="*/ 21 h 22"/>
                  <a:gd name="T10" fmla="*/ 48 w 123"/>
                  <a:gd name="T11" fmla="*/ 18 h 22"/>
                  <a:gd name="T12" fmla="*/ 28 w 123"/>
                  <a:gd name="T13" fmla="*/ 13 h 22"/>
                  <a:gd name="T14" fmla="*/ 12 w 123"/>
                  <a:gd name="T15" fmla="*/ 8 h 22"/>
                  <a:gd name="T16" fmla="*/ 0 w 123"/>
                  <a:gd name="T17" fmla="*/ 0 h 22"/>
                  <a:gd name="T18" fmla="*/ 9 w 123"/>
                  <a:gd name="T19" fmla="*/ 2 h 22"/>
                  <a:gd name="T20" fmla="*/ 25 w 123"/>
                  <a:gd name="T21" fmla="*/ 2 h 22"/>
                  <a:gd name="T22" fmla="*/ 45 w 123"/>
                  <a:gd name="T23" fmla="*/ 5 h 22"/>
                  <a:gd name="T24" fmla="*/ 67 w 123"/>
                  <a:gd name="T25" fmla="*/ 6 h 22"/>
                  <a:gd name="T26" fmla="*/ 87 w 123"/>
                  <a:gd name="T27" fmla="*/ 9 h 22"/>
                  <a:gd name="T28" fmla="*/ 105 w 123"/>
                  <a:gd name="T29" fmla="*/ 10 h 22"/>
                  <a:gd name="T30" fmla="*/ 118 w 123"/>
                  <a:gd name="T31" fmla="*/ 13 h 22"/>
                  <a:gd name="T32" fmla="*/ 123 w 123"/>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3"/>
                  <a:gd name="T52" fmla="*/ 0 h 22"/>
                  <a:gd name="T53" fmla="*/ 123 w 1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3" h="22">
                    <a:moveTo>
                      <a:pt x="123" y="16"/>
                    </a:moveTo>
                    <a:lnTo>
                      <a:pt x="117" y="19"/>
                    </a:lnTo>
                    <a:lnTo>
                      <a:pt x="105" y="22"/>
                    </a:lnTo>
                    <a:lnTo>
                      <a:pt x="89" y="22"/>
                    </a:lnTo>
                    <a:lnTo>
                      <a:pt x="68" y="21"/>
                    </a:lnTo>
                    <a:lnTo>
                      <a:pt x="48" y="18"/>
                    </a:lnTo>
                    <a:lnTo>
                      <a:pt x="28" y="13"/>
                    </a:lnTo>
                    <a:lnTo>
                      <a:pt x="12" y="8"/>
                    </a:lnTo>
                    <a:lnTo>
                      <a:pt x="0" y="0"/>
                    </a:lnTo>
                    <a:lnTo>
                      <a:pt x="9" y="2"/>
                    </a:lnTo>
                    <a:lnTo>
                      <a:pt x="25" y="2"/>
                    </a:lnTo>
                    <a:lnTo>
                      <a:pt x="45" y="5"/>
                    </a:lnTo>
                    <a:lnTo>
                      <a:pt x="67" y="6"/>
                    </a:lnTo>
                    <a:lnTo>
                      <a:pt x="87" y="9"/>
                    </a:lnTo>
                    <a:lnTo>
                      <a:pt x="105" y="10"/>
                    </a:lnTo>
                    <a:lnTo>
                      <a:pt x="118" y="13"/>
                    </a:lnTo>
                    <a:lnTo>
                      <a:pt x="123" y="1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19" name="Freeform 175"/>
              <p:cNvSpPr>
                <a:spLocks/>
              </p:cNvSpPr>
              <p:nvPr/>
            </p:nvSpPr>
            <p:spPr bwMode="auto">
              <a:xfrm>
                <a:off x="1353" y="2375"/>
                <a:ext cx="108" cy="16"/>
              </a:xfrm>
              <a:custGeom>
                <a:avLst/>
                <a:gdLst>
                  <a:gd name="T0" fmla="*/ 108 w 108"/>
                  <a:gd name="T1" fmla="*/ 13 h 16"/>
                  <a:gd name="T2" fmla="*/ 105 w 108"/>
                  <a:gd name="T3" fmla="*/ 14 h 16"/>
                  <a:gd name="T4" fmla="*/ 93 w 108"/>
                  <a:gd name="T5" fmla="*/ 16 h 16"/>
                  <a:gd name="T6" fmla="*/ 79 w 108"/>
                  <a:gd name="T7" fmla="*/ 16 h 16"/>
                  <a:gd name="T8" fmla="*/ 60 w 108"/>
                  <a:gd name="T9" fmla="*/ 14 h 16"/>
                  <a:gd name="T10" fmla="*/ 40 w 108"/>
                  <a:gd name="T11" fmla="*/ 13 h 16"/>
                  <a:gd name="T12" fmla="*/ 23 w 108"/>
                  <a:gd name="T13" fmla="*/ 10 h 16"/>
                  <a:gd name="T14" fmla="*/ 9 w 108"/>
                  <a:gd name="T15" fmla="*/ 5 h 16"/>
                  <a:gd name="T16" fmla="*/ 0 w 108"/>
                  <a:gd name="T17" fmla="*/ 0 h 16"/>
                  <a:gd name="T18" fmla="*/ 11 w 108"/>
                  <a:gd name="T19" fmla="*/ 1 h 16"/>
                  <a:gd name="T20" fmla="*/ 26 w 108"/>
                  <a:gd name="T21" fmla="*/ 1 h 16"/>
                  <a:gd name="T22" fmla="*/ 43 w 108"/>
                  <a:gd name="T23" fmla="*/ 1 h 16"/>
                  <a:gd name="T24" fmla="*/ 61 w 108"/>
                  <a:gd name="T25" fmla="*/ 2 h 16"/>
                  <a:gd name="T26" fmla="*/ 80 w 108"/>
                  <a:gd name="T27" fmla="*/ 4 h 16"/>
                  <a:gd name="T28" fmla="*/ 95 w 108"/>
                  <a:gd name="T29" fmla="*/ 5 h 16"/>
                  <a:gd name="T30" fmla="*/ 105 w 108"/>
                  <a:gd name="T31" fmla="*/ 8 h 16"/>
                  <a:gd name="T32" fmla="*/ 108 w 108"/>
                  <a:gd name="T33" fmla="*/ 1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8"/>
                  <a:gd name="T52" fmla="*/ 0 h 16"/>
                  <a:gd name="T53" fmla="*/ 108 w 108"/>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8" h="16">
                    <a:moveTo>
                      <a:pt x="108" y="13"/>
                    </a:moveTo>
                    <a:lnTo>
                      <a:pt x="105" y="14"/>
                    </a:lnTo>
                    <a:lnTo>
                      <a:pt x="93" y="16"/>
                    </a:lnTo>
                    <a:lnTo>
                      <a:pt x="79" y="16"/>
                    </a:lnTo>
                    <a:lnTo>
                      <a:pt x="60" y="14"/>
                    </a:lnTo>
                    <a:lnTo>
                      <a:pt x="40" y="13"/>
                    </a:lnTo>
                    <a:lnTo>
                      <a:pt x="23" y="10"/>
                    </a:lnTo>
                    <a:lnTo>
                      <a:pt x="9" y="5"/>
                    </a:lnTo>
                    <a:lnTo>
                      <a:pt x="0" y="0"/>
                    </a:lnTo>
                    <a:lnTo>
                      <a:pt x="11" y="1"/>
                    </a:lnTo>
                    <a:lnTo>
                      <a:pt x="26" y="1"/>
                    </a:lnTo>
                    <a:lnTo>
                      <a:pt x="43" y="1"/>
                    </a:lnTo>
                    <a:lnTo>
                      <a:pt x="61" y="2"/>
                    </a:lnTo>
                    <a:lnTo>
                      <a:pt x="80" y="4"/>
                    </a:lnTo>
                    <a:lnTo>
                      <a:pt x="95" y="5"/>
                    </a:lnTo>
                    <a:lnTo>
                      <a:pt x="105" y="8"/>
                    </a:lnTo>
                    <a:lnTo>
                      <a:pt x="108"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20" name="Freeform 176"/>
              <p:cNvSpPr>
                <a:spLocks/>
              </p:cNvSpPr>
              <p:nvPr/>
            </p:nvSpPr>
            <p:spPr bwMode="auto">
              <a:xfrm>
                <a:off x="1345" y="2326"/>
                <a:ext cx="93" cy="15"/>
              </a:xfrm>
              <a:custGeom>
                <a:avLst/>
                <a:gdLst>
                  <a:gd name="T0" fmla="*/ 93 w 93"/>
                  <a:gd name="T1" fmla="*/ 4 h 15"/>
                  <a:gd name="T2" fmla="*/ 90 w 93"/>
                  <a:gd name="T3" fmla="*/ 7 h 15"/>
                  <a:gd name="T4" fmla="*/ 81 w 93"/>
                  <a:gd name="T5" fmla="*/ 12 h 15"/>
                  <a:gd name="T6" fmla="*/ 69 w 93"/>
                  <a:gd name="T7" fmla="*/ 13 h 15"/>
                  <a:gd name="T8" fmla="*/ 56 w 93"/>
                  <a:gd name="T9" fmla="*/ 15 h 15"/>
                  <a:gd name="T10" fmla="*/ 39 w 93"/>
                  <a:gd name="T11" fmla="*/ 15 h 15"/>
                  <a:gd name="T12" fmla="*/ 25 w 93"/>
                  <a:gd name="T13" fmla="*/ 12 h 15"/>
                  <a:gd name="T14" fmla="*/ 11 w 93"/>
                  <a:gd name="T15" fmla="*/ 7 h 15"/>
                  <a:gd name="T16" fmla="*/ 0 w 93"/>
                  <a:gd name="T17" fmla="*/ 1 h 15"/>
                  <a:gd name="T18" fmla="*/ 8 w 93"/>
                  <a:gd name="T19" fmla="*/ 1 h 15"/>
                  <a:gd name="T20" fmla="*/ 22 w 93"/>
                  <a:gd name="T21" fmla="*/ 1 h 15"/>
                  <a:gd name="T22" fmla="*/ 38 w 93"/>
                  <a:gd name="T23" fmla="*/ 1 h 15"/>
                  <a:gd name="T24" fmla="*/ 53 w 93"/>
                  <a:gd name="T25" fmla="*/ 0 h 15"/>
                  <a:gd name="T26" fmla="*/ 68 w 93"/>
                  <a:gd name="T27" fmla="*/ 0 h 15"/>
                  <a:gd name="T28" fmla="*/ 81 w 93"/>
                  <a:gd name="T29" fmla="*/ 0 h 15"/>
                  <a:gd name="T30" fmla="*/ 90 w 93"/>
                  <a:gd name="T31" fmla="*/ 1 h 15"/>
                  <a:gd name="T32" fmla="*/ 93 w 93"/>
                  <a:gd name="T33" fmla="*/ 4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3"/>
                  <a:gd name="T52" fmla="*/ 0 h 15"/>
                  <a:gd name="T53" fmla="*/ 93 w 9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3" h="15">
                    <a:moveTo>
                      <a:pt x="93" y="4"/>
                    </a:moveTo>
                    <a:lnTo>
                      <a:pt x="90" y="7"/>
                    </a:lnTo>
                    <a:lnTo>
                      <a:pt x="81" y="12"/>
                    </a:lnTo>
                    <a:lnTo>
                      <a:pt x="69" y="13"/>
                    </a:lnTo>
                    <a:lnTo>
                      <a:pt x="56" y="15"/>
                    </a:lnTo>
                    <a:lnTo>
                      <a:pt x="39" y="15"/>
                    </a:lnTo>
                    <a:lnTo>
                      <a:pt x="25" y="12"/>
                    </a:lnTo>
                    <a:lnTo>
                      <a:pt x="11" y="7"/>
                    </a:lnTo>
                    <a:lnTo>
                      <a:pt x="0" y="1"/>
                    </a:lnTo>
                    <a:lnTo>
                      <a:pt x="8" y="1"/>
                    </a:lnTo>
                    <a:lnTo>
                      <a:pt x="22" y="1"/>
                    </a:lnTo>
                    <a:lnTo>
                      <a:pt x="38" y="1"/>
                    </a:lnTo>
                    <a:lnTo>
                      <a:pt x="53" y="0"/>
                    </a:lnTo>
                    <a:lnTo>
                      <a:pt x="68" y="0"/>
                    </a:lnTo>
                    <a:lnTo>
                      <a:pt x="81" y="0"/>
                    </a:lnTo>
                    <a:lnTo>
                      <a:pt x="90" y="1"/>
                    </a:lnTo>
                    <a:lnTo>
                      <a:pt x="93"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21" name="Freeform 177"/>
              <p:cNvSpPr>
                <a:spLocks/>
              </p:cNvSpPr>
              <p:nvPr/>
            </p:nvSpPr>
            <p:spPr bwMode="auto">
              <a:xfrm>
                <a:off x="1356" y="2249"/>
                <a:ext cx="45" cy="18"/>
              </a:xfrm>
              <a:custGeom>
                <a:avLst/>
                <a:gdLst>
                  <a:gd name="T0" fmla="*/ 45 w 45"/>
                  <a:gd name="T1" fmla="*/ 3 h 18"/>
                  <a:gd name="T2" fmla="*/ 43 w 45"/>
                  <a:gd name="T3" fmla="*/ 6 h 18"/>
                  <a:gd name="T4" fmla="*/ 39 w 45"/>
                  <a:gd name="T5" fmla="*/ 9 h 18"/>
                  <a:gd name="T6" fmla="*/ 33 w 45"/>
                  <a:gd name="T7" fmla="*/ 12 h 18"/>
                  <a:gd name="T8" fmla="*/ 26 w 45"/>
                  <a:gd name="T9" fmla="*/ 15 h 18"/>
                  <a:gd name="T10" fmla="*/ 18 w 45"/>
                  <a:gd name="T11" fmla="*/ 18 h 18"/>
                  <a:gd name="T12" fmla="*/ 11 w 45"/>
                  <a:gd name="T13" fmla="*/ 18 h 18"/>
                  <a:gd name="T14" fmla="*/ 5 w 45"/>
                  <a:gd name="T15" fmla="*/ 16 h 18"/>
                  <a:gd name="T16" fmla="*/ 0 w 45"/>
                  <a:gd name="T17" fmla="*/ 13 h 18"/>
                  <a:gd name="T18" fmla="*/ 6 w 45"/>
                  <a:gd name="T19" fmla="*/ 15 h 18"/>
                  <a:gd name="T20" fmla="*/ 14 w 45"/>
                  <a:gd name="T21" fmla="*/ 13 h 18"/>
                  <a:gd name="T22" fmla="*/ 21 w 45"/>
                  <a:gd name="T23" fmla="*/ 10 h 18"/>
                  <a:gd name="T24" fmla="*/ 28 w 45"/>
                  <a:gd name="T25" fmla="*/ 6 h 18"/>
                  <a:gd name="T26" fmla="*/ 34 w 45"/>
                  <a:gd name="T27" fmla="*/ 3 h 18"/>
                  <a:gd name="T28" fmla="*/ 40 w 45"/>
                  <a:gd name="T29" fmla="*/ 0 h 18"/>
                  <a:gd name="T30" fmla="*/ 43 w 45"/>
                  <a:gd name="T31" fmla="*/ 0 h 18"/>
                  <a:gd name="T32" fmla="*/ 45 w 45"/>
                  <a:gd name="T33" fmla="*/ 3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18"/>
                  <a:gd name="T53" fmla="*/ 45 w 45"/>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18">
                    <a:moveTo>
                      <a:pt x="45" y="3"/>
                    </a:moveTo>
                    <a:lnTo>
                      <a:pt x="43" y="6"/>
                    </a:lnTo>
                    <a:lnTo>
                      <a:pt x="39" y="9"/>
                    </a:lnTo>
                    <a:lnTo>
                      <a:pt x="33" y="12"/>
                    </a:lnTo>
                    <a:lnTo>
                      <a:pt x="26" y="15"/>
                    </a:lnTo>
                    <a:lnTo>
                      <a:pt x="18" y="18"/>
                    </a:lnTo>
                    <a:lnTo>
                      <a:pt x="11" y="18"/>
                    </a:lnTo>
                    <a:lnTo>
                      <a:pt x="5" y="16"/>
                    </a:lnTo>
                    <a:lnTo>
                      <a:pt x="0" y="13"/>
                    </a:lnTo>
                    <a:lnTo>
                      <a:pt x="6" y="15"/>
                    </a:lnTo>
                    <a:lnTo>
                      <a:pt x="14" y="13"/>
                    </a:lnTo>
                    <a:lnTo>
                      <a:pt x="21" y="10"/>
                    </a:lnTo>
                    <a:lnTo>
                      <a:pt x="28" y="6"/>
                    </a:lnTo>
                    <a:lnTo>
                      <a:pt x="34" y="3"/>
                    </a:lnTo>
                    <a:lnTo>
                      <a:pt x="40" y="0"/>
                    </a:lnTo>
                    <a:lnTo>
                      <a:pt x="43" y="0"/>
                    </a:lnTo>
                    <a:lnTo>
                      <a:pt x="45"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22" name="Freeform 178"/>
              <p:cNvSpPr>
                <a:spLocks/>
              </p:cNvSpPr>
              <p:nvPr/>
            </p:nvSpPr>
            <p:spPr bwMode="auto">
              <a:xfrm>
                <a:off x="1418" y="2497"/>
                <a:ext cx="83" cy="21"/>
              </a:xfrm>
              <a:custGeom>
                <a:avLst/>
                <a:gdLst>
                  <a:gd name="T0" fmla="*/ 83 w 83"/>
                  <a:gd name="T1" fmla="*/ 18 h 21"/>
                  <a:gd name="T2" fmla="*/ 80 w 83"/>
                  <a:gd name="T3" fmla="*/ 19 h 21"/>
                  <a:gd name="T4" fmla="*/ 74 w 83"/>
                  <a:gd name="T5" fmla="*/ 21 h 21"/>
                  <a:gd name="T6" fmla="*/ 64 w 83"/>
                  <a:gd name="T7" fmla="*/ 21 h 21"/>
                  <a:gd name="T8" fmla="*/ 51 w 83"/>
                  <a:gd name="T9" fmla="*/ 19 h 21"/>
                  <a:gd name="T10" fmla="*/ 37 w 83"/>
                  <a:gd name="T11" fmla="*/ 18 h 21"/>
                  <a:gd name="T12" fmla="*/ 24 w 83"/>
                  <a:gd name="T13" fmla="*/ 14 h 21"/>
                  <a:gd name="T14" fmla="*/ 11 w 83"/>
                  <a:gd name="T15" fmla="*/ 8 h 21"/>
                  <a:gd name="T16" fmla="*/ 0 w 83"/>
                  <a:gd name="T17" fmla="*/ 0 h 21"/>
                  <a:gd name="T18" fmla="*/ 11 w 83"/>
                  <a:gd name="T19" fmla="*/ 3 h 21"/>
                  <a:gd name="T20" fmla="*/ 23 w 83"/>
                  <a:gd name="T21" fmla="*/ 5 h 21"/>
                  <a:gd name="T22" fmla="*/ 36 w 83"/>
                  <a:gd name="T23" fmla="*/ 8 h 21"/>
                  <a:gd name="T24" fmla="*/ 51 w 83"/>
                  <a:gd name="T25" fmla="*/ 9 h 21"/>
                  <a:gd name="T26" fmla="*/ 62 w 83"/>
                  <a:gd name="T27" fmla="*/ 11 h 21"/>
                  <a:gd name="T28" fmla="*/ 73 w 83"/>
                  <a:gd name="T29" fmla="*/ 14 h 21"/>
                  <a:gd name="T30" fmla="*/ 80 w 83"/>
                  <a:gd name="T31" fmla="*/ 15 h 21"/>
                  <a:gd name="T32" fmla="*/ 83 w 83"/>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21"/>
                  <a:gd name="T53" fmla="*/ 83 w 8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21">
                    <a:moveTo>
                      <a:pt x="83" y="18"/>
                    </a:moveTo>
                    <a:lnTo>
                      <a:pt x="80" y="19"/>
                    </a:lnTo>
                    <a:lnTo>
                      <a:pt x="74" y="21"/>
                    </a:lnTo>
                    <a:lnTo>
                      <a:pt x="64" y="21"/>
                    </a:lnTo>
                    <a:lnTo>
                      <a:pt x="51" y="19"/>
                    </a:lnTo>
                    <a:lnTo>
                      <a:pt x="37" y="18"/>
                    </a:lnTo>
                    <a:lnTo>
                      <a:pt x="24" y="14"/>
                    </a:lnTo>
                    <a:lnTo>
                      <a:pt x="11" y="8"/>
                    </a:lnTo>
                    <a:lnTo>
                      <a:pt x="0" y="0"/>
                    </a:lnTo>
                    <a:lnTo>
                      <a:pt x="11" y="3"/>
                    </a:lnTo>
                    <a:lnTo>
                      <a:pt x="23" y="5"/>
                    </a:lnTo>
                    <a:lnTo>
                      <a:pt x="36" y="8"/>
                    </a:lnTo>
                    <a:lnTo>
                      <a:pt x="51" y="9"/>
                    </a:lnTo>
                    <a:lnTo>
                      <a:pt x="62" y="11"/>
                    </a:lnTo>
                    <a:lnTo>
                      <a:pt x="73" y="14"/>
                    </a:lnTo>
                    <a:lnTo>
                      <a:pt x="80" y="15"/>
                    </a:lnTo>
                    <a:lnTo>
                      <a:pt x="83" y="1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23" name="Freeform 179"/>
              <p:cNvSpPr>
                <a:spLocks/>
              </p:cNvSpPr>
              <p:nvPr/>
            </p:nvSpPr>
            <p:spPr bwMode="auto">
              <a:xfrm>
                <a:off x="1371" y="2425"/>
                <a:ext cx="118" cy="22"/>
              </a:xfrm>
              <a:custGeom>
                <a:avLst/>
                <a:gdLst>
                  <a:gd name="T0" fmla="*/ 118 w 118"/>
                  <a:gd name="T1" fmla="*/ 16 h 22"/>
                  <a:gd name="T2" fmla="*/ 114 w 118"/>
                  <a:gd name="T3" fmla="*/ 19 h 22"/>
                  <a:gd name="T4" fmla="*/ 102 w 118"/>
                  <a:gd name="T5" fmla="*/ 22 h 22"/>
                  <a:gd name="T6" fmla="*/ 86 w 118"/>
                  <a:gd name="T7" fmla="*/ 22 h 22"/>
                  <a:gd name="T8" fmla="*/ 67 w 118"/>
                  <a:gd name="T9" fmla="*/ 20 h 22"/>
                  <a:gd name="T10" fmla="*/ 46 w 118"/>
                  <a:gd name="T11" fmla="*/ 18 h 22"/>
                  <a:gd name="T12" fmla="*/ 27 w 118"/>
                  <a:gd name="T13" fmla="*/ 13 h 22"/>
                  <a:gd name="T14" fmla="*/ 11 w 118"/>
                  <a:gd name="T15" fmla="*/ 7 h 22"/>
                  <a:gd name="T16" fmla="*/ 0 w 118"/>
                  <a:gd name="T17" fmla="*/ 0 h 22"/>
                  <a:gd name="T18" fmla="*/ 9 w 118"/>
                  <a:gd name="T19" fmla="*/ 0 h 22"/>
                  <a:gd name="T20" fmla="*/ 24 w 118"/>
                  <a:gd name="T21" fmla="*/ 1 h 22"/>
                  <a:gd name="T22" fmla="*/ 43 w 118"/>
                  <a:gd name="T23" fmla="*/ 3 h 22"/>
                  <a:gd name="T24" fmla="*/ 64 w 118"/>
                  <a:gd name="T25" fmla="*/ 6 h 22"/>
                  <a:gd name="T26" fmla="*/ 84 w 118"/>
                  <a:gd name="T27" fmla="*/ 7 h 22"/>
                  <a:gd name="T28" fmla="*/ 102 w 118"/>
                  <a:gd name="T29" fmla="*/ 10 h 22"/>
                  <a:gd name="T30" fmla="*/ 114 w 118"/>
                  <a:gd name="T31" fmla="*/ 13 h 22"/>
                  <a:gd name="T32" fmla="*/ 118 w 118"/>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8"/>
                  <a:gd name="T52" fmla="*/ 0 h 22"/>
                  <a:gd name="T53" fmla="*/ 118 w 118"/>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8" h="22">
                    <a:moveTo>
                      <a:pt x="118" y="16"/>
                    </a:moveTo>
                    <a:lnTo>
                      <a:pt x="114" y="19"/>
                    </a:lnTo>
                    <a:lnTo>
                      <a:pt x="102" y="22"/>
                    </a:lnTo>
                    <a:lnTo>
                      <a:pt x="86" y="22"/>
                    </a:lnTo>
                    <a:lnTo>
                      <a:pt x="67" y="20"/>
                    </a:lnTo>
                    <a:lnTo>
                      <a:pt x="46" y="18"/>
                    </a:lnTo>
                    <a:lnTo>
                      <a:pt x="27" y="13"/>
                    </a:lnTo>
                    <a:lnTo>
                      <a:pt x="11" y="7"/>
                    </a:lnTo>
                    <a:lnTo>
                      <a:pt x="0" y="0"/>
                    </a:lnTo>
                    <a:lnTo>
                      <a:pt x="9" y="0"/>
                    </a:lnTo>
                    <a:lnTo>
                      <a:pt x="24" y="1"/>
                    </a:lnTo>
                    <a:lnTo>
                      <a:pt x="43" y="3"/>
                    </a:lnTo>
                    <a:lnTo>
                      <a:pt x="64" y="6"/>
                    </a:lnTo>
                    <a:lnTo>
                      <a:pt x="84" y="7"/>
                    </a:lnTo>
                    <a:lnTo>
                      <a:pt x="102" y="10"/>
                    </a:lnTo>
                    <a:lnTo>
                      <a:pt x="114" y="13"/>
                    </a:lnTo>
                    <a:lnTo>
                      <a:pt x="118" y="1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24" name="Freeform 180"/>
              <p:cNvSpPr>
                <a:spLocks/>
              </p:cNvSpPr>
              <p:nvPr/>
            </p:nvSpPr>
            <p:spPr bwMode="auto">
              <a:xfrm>
                <a:off x="1348" y="2348"/>
                <a:ext cx="106" cy="13"/>
              </a:xfrm>
              <a:custGeom>
                <a:avLst/>
                <a:gdLst>
                  <a:gd name="T0" fmla="*/ 106 w 106"/>
                  <a:gd name="T1" fmla="*/ 4 h 13"/>
                  <a:gd name="T2" fmla="*/ 101 w 106"/>
                  <a:gd name="T3" fmla="*/ 7 h 13"/>
                  <a:gd name="T4" fmla="*/ 93 w 106"/>
                  <a:gd name="T5" fmla="*/ 10 h 13"/>
                  <a:gd name="T6" fmla="*/ 78 w 106"/>
                  <a:gd name="T7" fmla="*/ 13 h 13"/>
                  <a:gd name="T8" fmla="*/ 62 w 106"/>
                  <a:gd name="T9" fmla="*/ 13 h 13"/>
                  <a:gd name="T10" fmla="*/ 44 w 106"/>
                  <a:gd name="T11" fmla="*/ 13 h 13"/>
                  <a:gd name="T12" fmla="*/ 26 w 106"/>
                  <a:gd name="T13" fmla="*/ 12 h 13"/>
                  <a:gd name="T14" fmla="*/ 11 w 106"/>
                  <a:gd name="T15" fmla="*/ 7 h 13"/>
                  <a:gd name="T16" fmla="*/ 0 w 106"/>
                  <a:gd name="T17" fmla="*/ 1 h 13"/>
                  <a:gd name="T18" fmla="*/ 10 w 106"/>
                  <a:gd name="T19" fmla="*/ 1 h 13"/>
                  <a:gd name="T20" fmla="*/ 25 w 106"/>
                  <a:gd name="T21" fmla="*/ 1 h 13"/>
                  <a:gd name="T22" fmla="*/ 41 w 106"/>
                  <a:gd name="T23" fmla="*/ 1 h 13"/>
                  <a:gd name="T24" fmla="*/ 60 w 106"/>
                  <a:gd name="T25" fmla="*/ 0 h 13"/>
                  <a:gd name="T26" fmla="*/ 78 w 106"/>
                  <a:gd name="T27" fmla="*/ 0 h 13"/>
                  <a:gd name="T28" fmla="*/ 93 w 106"/>
                  <a:gd name="T29" fmla="*/ 0 h 13"/>
                  <a:gd name="T30" fmla="*/ 101 w 106"/>
                  <a:gd name="T31" fmla="*/ 1 h 13"/>
                  <a:gd name="T32" fmla="*/ 106 w 106"/>
                  <a:gd name="T33" fmla="*/ 4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6"/>
                  <a:gd name="T52" fmla="*/ 0 h 13"/>
                  <a:gd name="T53" fmla="*/ 106 w 106"/>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6" h="13">
                    <a:moveTo>
                      <a:pt x="106" y="4"/>
                    </a:moveTo>
                    <a:lnTo>
                      <a:pt x="101" y="7"/>
                    </a:lnTo>
                    <a:lnTo>
                      <a:pt x="93" y="10"/>
                    </a:lnTo>
                    <a:lnTo>
                      <a:pt x="78" y="13"/>
                    </a:lnTo>
                    <a:lnTo>
                      <a:pt x="62" y="13"/>
                    </a:lnTo>
                    <a:lnTo>
                      <a:pt x="44" y="13"/>
                    </a:lnTo>
                    <a:lnTo>
                      <a:pt x="26" y="12"/>
                    </a:lnTo>
                    <a:lnTo>
                      <a:pt x="11" y="7"/>
                    </a:lnTo>
                    <a:lnTo>
                      <a:pt x="0" y="1"/>
                    </a:lnTo>
                    <a:lnTo>
                      <a:pt x="10" y="1"/>
                    </a:lnTo>
                    <a:lnTo>
                      <a:pt x="25" y="1"/>
                    </a:lnTo>
                    <a:lnTo>
                      <a:pt x="41" y="1"/>
                    </a:lnTo>
                    <a:lnTo>
                      <a:pt x="60" y="0"/>
                    </a:lnTo>
                    <a:lnTo>
                      <a:pt x="78" y="0"/>
                    </a:lnTo>
                    <a:lnTo>
                      <a:pt x="93" y="0"/>
                    </a:lnTo>
                    <a:lnTo>
                      <a:pt x="101" y="1"/>
                    </a:lnTo>
                    <a:lnTo>
                      <a:pt x="106"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25" name="Freeform 181"/>
              <p:cNvSpPr>
                <a:spLocks/>
              </p:cNvSpPr>
              <p:nvPr/>
            </p:nvSpPr>
            <p:spPr bwMode="auto">
              <a:xfrm>
                <a:off x="1346" y="2305"/>
                <a:ext cx="87" cy="12"/>
              </a:xfrm>
              <a:custGeom>
                <a:avLst/>
                <a:gdLst>
                  <a:gd name="T0" fmla="*/ 87 w 87"/>
                  <a:gd name="T1" fmla="*/ 7 h 12"/>
                  <a:gd name="T2" fmla="*/ 84 w 87"/>
                  <a:gd name="T3" fmla="*/ 10 h 12"/>
                  <a:gd name="T4" fmla="*/ 74 w 87"/>
                  <a:gd name="T5" fmla="*/ 12 h 12"/>
                  <a:gd name="T6" fmla="*/ 61 w 87"/>
                  <a:gd name="T7" fmla="*/ 12 h 12"/>
                  <a:gd name="T8" fmla="*/ 46 w 87"/>
                  <a:gd name="T9" fmla="*/ 12 h 12"/>
                  <a:gd name="T10" fmla="*/ 30 w 87"/>
                  <a:gd name="T11" fmla="*/ 10 h 12"/>
                  <a:gd name="T12" fmla="*/ 16 w 87"/>
                  <a:gd name="T13" fmla="*/ 7 h 12"/>
                  <a:gd name="T14" fmla="*/ 6 w 87"/>
                  <a:gd name="T15" fmla="*/ 4 h 12"/>
                  <a:gd name="T16" fmla="*/ 0 w 87"/>
                  <a:gd name="T17" fmla="*/ 0 h 12"/>
                  <a:gd name="T18" fmla="*/ 9 w 87"/>
                  <a:gd name="T19" fmla="*/ 0 h 12"/>
                  <a:gd name="T20" fmla="*/ 19 w 87"/>
                  <a:gd name="T21" fmla="*/ 0 h 12"/>
                  <a:gd name="T22" fmla="*/ 33 w 87"/>
                  <a:gd name="T23" fmla="*/ 2 h 12"/>
                  <a:gd name="T24" fmla="*/ 47 w 87"/>
                  <a:gd name="T25" fmla="*/ 2 h 12"/>
                  <a:gd name="T26" fmla="*/ 61 w 87"/>
                  <a:gd name="T27" fmla="*/ 2 h 12"/>
                  <a:gd name="T28" fmla="*/ 74 w 87"/>
                  <a:gd name="T29" fmla="*/ 3 h 12"/>
                  <a:gd name="T30" fmla="*/ 83 w 87"/>
                  <a:gd name="T31" fmla="*/ 4 h 12"/>
                  <a:gd name="T32" fmla="*/ 87 w 87"/>
                  <a:gd name="T33" fmla="*/ 7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12"/>
                  <a:gd name="T53" fmla="*/ 87 w 8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12">
                    <a:moveTo>
                      <a:pt x="87" y="7"/>
                    </a:moveTo>
                    <a:lnTo>
                      <a:pt x="84" y="10"/>
                    </a:lnTo>
                    <a:lnTo>
                      <a:pt x="74" y="12"/>
                    </a:lnTo>
                    <a:lnTo>
                      <a:pt x="61" y="12"/>
                    </a:lnTo>
                    <a:lnTo>
                      <a:pt x="46" y="12"/>
                    </a:lnTo>
                    <a:lnTo>
                      <a:pt x="30" y="10"/>
                    </a:lnTo>
                    <a:lnTo>
                      <a:pt x="16" y="7"/>
                    </a:lnTo>
                    <a:lnTo>
                      <a:pt x="6" y="4"/>
                    </a:lnTo>
                    <a:lnTo>
                      <a:pt x="0" y="0"/>
                    </a:lnTo>
                    <a:lnTo>
                      <a:pt x="9" y="0"/>
                    </a:lnTo>
                    <a:lnTo>
                      <a:pt x="19" y="0"/>
                    </a:lnTo>
                    <a:lnTo>
                      <a:pt x="33" y="2"/>
                    </a:lnTo>
                    <a:lnTo>
                      <a:pt x="47" y="2"/>
                    </a:lnTo>
                    <a:lnTo>
                      <a:pt x="61" y="2"/>
                    </a:lnTo>
                    <a:lnTo>
                      <a:pt x="74" y="3"/>
                    </a:lnTo>
                    <a:lnTo>
                      <a:pt x="83" y="4"/>
                    </a:lnTo>
                    <a:lnTo>
                      <a:pt x="87" y="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26" name="Freeform 182"/>
              <p:cNvSpPr>
                <a:spLocks/>
              </p:cNvSpPr>
              <p:nvPr/>
            </p:nvSpPr>
            <p:spPr bwMode="auto">
              <a:xfrm>
                <a:off x="1349" y="2277"/>
                <a:ext cx="55" cy="13"/>
              </a:xfrm>
              <a:custGeom>
                <a:avLst/>
                <a:gdLst>
                  <a:gd name="T0" fmla="*/ 55 w 55"/>
                  <a:gd name="T1" fmla="*/ 3 h 13"/>
                  <a:gd name="T2" fmla="*/ 53 w 55"/>
                  <a:gd name="T3" fmla="*/ 6 h 13"/>
                  <a:gd name="T4" fmla="*/ 47 w 55"/>
                  <a:gd name="T5" fmla="*/ 9 h 13"/>
                  <a:gd name="T6" fmla="*/ 40 w 55"/>
                  <a:gd name="T7" fmla="*/ 10 h 13"/>
                  <a:gd name="T8" fmla="*/ 31 w 55"/>
                  <a:gd name="T9" fmla="*/ 13 h 13"/>
                  <a:gd name="T10" fmla="*/ 21 w 55"/>
                  <a:gd name="T11" fmla="*/ 13 h 13"/>
                  <a:gd name="T12" fmla="*/ 12 w 55"/>
                  <a:gd name="T13" fmla="*/ 13 h 13"/>
                  <a:gd name="T14" fmla="*/ 4 w 55"/>
                  <a:gd name="T15" fmla="*/ 12 h 13"/>
                  <a:gd name="T16" fmla="*/ 0 w 55"/>
                  <a:gd name="T17" fmla="*/ 7 h 13"/>
                  <a:gd name="T18" fmla="*/ 7 w 55"/>
                  <a:gd name="T19" fmla="*/ 9 h 13"/>
                  <a:gd name="T20" fmla="*/ 15 w 55"/>
                  <a:gd name="T21" fmla="*/ 9 h 13"/>
                  <a:gd name="T22" fmla="*/ 25 w 55"/>
                  <a:gd name="T23" fmla="*/ 6 h 13"/>
                  <a:gd name="T24" fmla="*/ 34 w 55"/>
                  <a:gd name="T25" fmla="*/ 3 h 13"/>
                  <a:gd name="T26" fmla="*/ 41 w 55"/>
                  <a:gd name="T27" fmla="*/ 1 h 13"/>
                  <a:gd name="T28" fmla="*/ 49 w 55"/>
                  <a:gd name="T29" fmla="*/ 0 h 13"/>
                  <a:gd name="T30" fmla="*/ 53 w 55"/>
                  <a:gd name="T31" fmla="*/ 0 h 13"/>
                  <a:gd name="T32" fmla="*/ 55 w 55"/>
                  <a:gd name="T33" fmla="*/ 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3"/>
                  <a:gd name="T53" fmla="*/ 55 w 55"/>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3">
                    <a:moveTo>
                      <a:pt x="55" y="3"/>
                    </a:moveTo>
                    <a:lnTo>
                      <a:pt x="53" y="6"/>
                    </a:lnTo>
                    <a:lnTo>
                      <a:pt x="47" y="9"/>
                    </a:lnTo>
                    <a:lnTo>
                      <a:pt x="40" y="10"/>
                    </a:lnTo>
                    <a:lnTo>
                      <a:pt x="31" y="13"/>
                    </a:lnTo>
                    <a:lnTo>
                      <a:pt x="21" y="13"/>
                    </a:lnTo>
                    <a:lnTo>
                      <a:pt x="12" y="13"/>
                    </a:lnTo>
                    <a:lnTo>
                      <a:pt x="4" y="12"/>
                    </a:lnTo>
                    <a:lnTo>
                      <a:pt x="0" y="7"/>
                    </a:lnTo>
                    <a:lnTo>
                      <a:pt x="7" y="9"/>
                    </a:lnTo>
                    <a:lnTo>
                      <a:pt x="15" y="9"/>
                    </a:lnTo>
                    <a:lnTo>
                      <a:pt x="25" y="6"/>
                    </a:lnTo>
                    <a:lnTo>
                      <a:pt x="34" y="3"/>
                    </a:lnTo>
                    <a:lnTo>
                      <a:pt x="41" y="1"/>
                    </a:lnTo>
                    <a:lnTo>
                      <a:pt x="49" y="0"/>
                    </a:lnTo>
                    <a:lnTo>
                      <a:pt x="53" y="0"/>
                    </a:lnTo>
                    <a:lnTo>
                      <a:pt x="55"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27" name="Freeform 183"/>
              <p:cNvSpPr>
                <a:spLocks/>
              </p:cNvSpPr>
              <p:nvPr/>
            </p:nvSpPr>
            <p:spPr bwMode="auto">
              <a:xfrm>
                <a:off x="1436" y="2521"/>
                <a:ext cx="53" cy="21"/>
              </a:xfrm>
              <a:custGeom>
                <a:avLst/>
                <a:gdLst>
                  <a:gd name="T0" fmla="*/ 0 w 53"/>
                  <a:gd name="T1" fmla="*/ 0 h 21"/>
                  <a:gd name="T2" fmla="*/ 5 w 53"/>
                  <a:gd name="T3" fmla="*/ 0 h 21"/>
                  <a:gd name="T4" fmla="*/ 12 w 53"/>
                  <a:gd name="T5" fmla="*/ 1 h 21"/>
                  <a:gd name="T6" fmla="*/ 21 w 53"/>
                  <a:gd name="T7" fmla="*/ 3 h 21"/>
                  <a:gd name="T8" fmla="*/ 31 w 53"/>
                  <a:gd name="T9" fmla="*/ 4 h 21"/>
                  <a:gd name="T10" fmla="*/ 40 w 53"/>
                  <a:gd name="T11" fmla="*/ 7 h 21"/>
                  <a:gd name="T12" fmla="*/ 47 w 53"/>
                  <a:gd name="T13" fmla="*/ 9 h 21"/>
                  <a:gd name="T14" fmla="*/ 52 w 53"/>
                  <a:gd name="T15" fmla="*/ 13 h 21"/>
                  <a:gd name="T16" fmla="*/ 53 w 53"/>
                  <a:gd name="T17" fmla="*/ 18 h 21"/>
                  <a:gd name="T18" fmla="*/ 50 w 53"/>
                  <a:gd name="T19" fmla="*/ 21 h 21"/>
                  <a:gd name="T20" fmla="*/ 44 w 53"/>
                  <a:gd name="T21" fmla="*/ 21 h 21"/>
                  <a:gd name="T22" fmla="*/ 36 w 53"/>
                  <a:gd name="T23" fmla="*/ 19 h 21"/>
                  <a:gd name="T24" fmla="*/ 28 w 53"/>
                  <a:gd name="T25" fmla="*/ 15 h 21"/>
                  <a:gd name="T26" fmla="*/ 19 w 53"/>
                  <a:gd name="T27" fmla="*/ 10 h 21"/>
                  <a:gd name="T28" fmla="*/ 12 w 53"/>
                  <a:gd name="T29" fmla="*/ 6 h 21"/>
                  <a:gd name="T30" fmla="*/ 5 w 53"/>
                  <a:gd name="T31" fmla="*/ 3 h 21"/>
                  <a:gd name="T32" fmla="*/ 0 w 53"/>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21"/>
                  <a:gd name="T53" fmla="*/ 53 w 5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21">
                    <a:moveTo>
                      <a:pt x="0" y="0"/>
                    </a:moveTo>
                    <a:lnTo>
                      <a:pt x="5" y="0"/>
                    </a:lnTo>
                    <a:lnTo>
                      <a:pt x="12" y="1"/>
                    </a:lnTo>
                    <a:lnTo>
                      <a:pt x="21" y="3"/>
                    </a:lnTo>
                    <a:lnTo>
                      <a:pt x="31" y="4"/>
                    </a:lnTo>
                    <a:lnTo>
                      <a:pt x="40" y="7"/>
                    </a:lnTo>
                    <a:lnTo>
                      <a:pt x="47" y="9"/>
                    </a:lnTo>
                    <a:lnTo>
                      <a:pt x="52" y="13"/>
                    </a:lnTo>
                    <a:lnTo>
                      <a:pt x="53" y="18"/>
                    </a:lnTo>
                    <a:lnTo>
                      <a:pt x="50" y="21"/>
                    </a:lnTo>
                    <a:lnTo>
                      <a:pt x="44" y="21"/>
                    </a:lnTo>
                    <a:lnTo>
                      <a:pt x="36" y="19"/>
                    </a:lnTo>
                    <a:lnTo>
                      <a:pt x="28" y="15"/>
                    </a:lnTo>
                    <a:lnTo>
                      <a:pt x="19" y="10"/>
                    </a:lnTo>
                    <a:lnTo>
                      <a:pt x="12" y="6"/>
                    </a:lnTo>
                    <a:lnTo>
                      <a:pt x="5"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28" name="Freeform 184"/>
              <p:cNvSpPr>
                <a:spLocks/>
              </p:cNvSpPr>
              <p:nvPr/>
            </p:nvSpPr>
            <p:spPr bwMode="auto">
              <a:xfrm>
                <a:off x="1432" y="2518"/>
                <a:ext cx="10" cy="50"/>
              </a:xfrm>
              <a:custGeom>
                <a:avLst/>
                <a:gdLst>
                  <a:gd name="T0" fmla="*/ 1 w 10"/>
                  <a:gd name="T1" fmla="*/ 0 h 50"/>
                  <a:gd name="T2" fmla="*/ 1 w 10"/>
                  <a:gd name="T3" fmla="*/ 9 h 50"/>
                  <a:gd name="T4" fmla="*/ 0 w 10"/>
                  <a:gd name="T5" fmla="*/ 27 h 50"/>
                  <a:gd name="T6" fmla="*/ 0 w 10"/>
                  <a:gd name="T7" fmla="*/ 43 h 50"/>
                  <a:gd name="T8" fmla="*/ 6 w 10"/>
                  <a:gd name="T9" fmla="*/ 50 h 50"/>
                  <a:gd name="T10" fmla="*/ 10 w 10"/>
                  <a:gd name="T11" fmla="*/ 44 h 50"/>
                  <a:gd name="T12" fmla="*/ 9 w 10"/>
                  <a:gd name="T13" fmla="*/ 29 h 50"/>
                  <a:gd name="T14" fmla="*/ 4 w 10"/>
                  <a:gd name="T15" fmla="*/ 12 h 50"/>
                  <a:gd name="T16" fmla="*/ 1 w 10"/>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0"/>
                  <a:gd name="T29" fmla="*/ 10 w 10"/>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0">
                    <a:moveTo>
                      <a:pt x="1" y="0"/>
                    </a:moveTo>
                    <a:lnTo>
                      <a:pt x="1" y="9"/>
                    </a:lnTo>
                    <a:lnTo>
                      <a:pt x="0" y="27"/>
                    </a:lnTo>
                    <a:lnTo>
                      <a:pt x="0" y="43"/>
                    </a:lnTo>
                    <a:lnTo>
                      <a:pt x="6" y="50"/>
                    </a:lnTo>
                    <a:lnTo>
                      <a:pt x="10" y="44"/>
                    </a:lnTo>
                    <a:lnTo>
                      <a:pt x="9" y="29"/>
                    </a:lnTo>
                    <a:lnTo>
                      <a:pt x="4" y="12"/>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29" name="Freeform 185"/>
              <p:cNvSpPr>
                <a:spLocks/>
              </p:cNvSpPr>
              <p:nvPr/>
            </p:nvSpPr>
            <p:spPr bwMode="auto">
              <a:xfrm>
                <a:off x="1451" y="2533"/>
                <a:ext cx="31" cy="43"/>
              </a:xfrm>
              <a:custGeom>
                <a:avLst/>
                <a:gdLst>
                  <a:gd name="T0" fmla="*/ 0 w 31"/>
                  <a:gd name="T1" fmla="*/ 0 h 43"/>
                  <a:gd name="T2" fmla="*/ 4 w 31"/>
                  <a:gd name="T3" fmla="*/ 9 h 43"/>
                  <a:gd name="T4" fmla="*/ 13 w 31"/>
                  <a:gd name="T5" fmla="*/ 25 h 43"/>
                  <a:gd name="T6" fmla="*/ 21 w 31"/>
                  <a:gd name="T7" fmla="*/ 38 h 43"/>
                  <a:gd name="T8" fmla="*/ 29 w 31"/>
                  <a:gd name="T9" fmla="*/ 43 h 43"/>
                  <a:gd name="T10" fmla="*/ 31 w 31"/>
                  <a:gd name="T11" fmla="*/ 35 h 43"/>
                  <a:gd name="T12" fmla="*/ 22 w 31"/>
                  <a:gd name="T13" fmla="*/ 22 h 43"/>
                  <a:gd name="T14" fmla="*/ 9 w 31"/>
                  <a:gd name="T15" fmla="*/ 9 h 43"/>
                  <a:gd name="T16" fmla="*/ 0 w 31"/>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43"/>
                  <a:gd name="T29" fmla="*/ 31 w 31"/>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43">
                    <a:moveTo>
                      <a:pt x="0" y="0"/>
                    </a:moveTo>
                    <a:lnTo>
                      <a:pt x="4" y="9"/>
                    </a:lnTo>
                    <a:lnTo>
                      <a:pt x="13" y="25"/>
                    </a:lnTo>
                    <a:lnTo>
                      <a:pt x="21" y="38"/>
                    </a:lnTo>
                    <a:lnTo>
                      <a:pt x="29" y="43"/>
                    </a:lnTo>
                    <a:lnTo>
                      <a:pt x="31" y="35"/>
                    </a:lnTo>
                    <a:lnTo>
                      <a:pt x="22" y="22"/>
                    </a:lnTo>
                    <a:lnTo>
                      <a:pt x="9" y="9"/>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30" name="Freeform 186"/>
              <p:cNvSpPr>
                <a:spLocks/>
              </p:cNvSpPr>
              <p:nvPr/>
            </p:nvSpPr>
            <p:spPr bwMode="auto">
              <a:xfrm>
                <a:off x="1289" y="2281"/>
                <a:ext cx="66" cy="15"/>
              </a:xfrm>
              <a:custGeom>
                <a:avLst/>
                <a:gdLst>
                  <a:gd name="T0" fmla="*/ 66 w 66"/>
                  <a:gd name="T1" fmla="*/ 3 h 15"/>
                  <a:gd name="T2" fmla="*/ 59 w 66"/>
                  <a:gd name="T3" fmla="*/ 8 h 15"/>
                  <a:gd name="T4" fmla="*/ 50 w 66"/>
                  <a:gd name="T5" fmla="*/ 11 h 15"/>
                  <a:gd name="T6" fmla="*/ 39 w 66"/>
                  <a:gd name="T7" fmla="*/ 14 h 15"/>
                  <a:gd name="T8" fmla="*/ 29 w 66"/>
                  <a:gd name="T9" fmla="*/ 15 h 15"/>
                  <a:gd name="T10" fmla="*/ 17 w 66"/>
                  <a:gd name="T11" fmla="*/ 15 h 15"/>
                  <a:gd name="T12" fmla="*/ 8 w 66"/>
                  <a:gd name="T13" fmla="*/ 14 h 15"/>
                  <a:gd name="T14" fmla="*/ 2 w 66"/>
                  <a:gd name="T15" fmla="*/ 11 h 15"/>
                  <a:gd name="T16" fmla="*/ 0 w 66"/>
                  <a:gd name="T17" fmla="*/ 6 h 15"/>
                  <a:gd name="T18" fmla="*/ 1 w 66"/>
                  <a:gd name="T19" fmla="*/ 2 h 15"/>
                  <a:gd name="T20" fmla="*/ 7 w 66"/>
                  <a:gd name="T21" fmla="*/ 0 h 15"/>
                  <a:gd name="T22" fmla="*/ 14 w 66"/>
                  <a:gd name="T23" fmla="*/ 0 h 15"/>
                  <a:gd name="T24" fmla="*/ 26 w 66"/>
                  <a:gd name="T25" fmla="*/ 0 h 15"/>
                  <a:gd name="T26" fmla="*/ 36 w 66"/>
                  <a:gd name="T27" fmla="*/ 2 h 15"/>
                  <a:gd name="T28" fmla="*/ 48 w 66"/>
                  <a:gd name="T29" fmla="*/ 2 h 15"/>
                  <a:gd name="T30" fmla="*/ 59 w 66"/>
                  <a:gd name="T31" fmla="*/ 3 h 15"/>
                  <a:gd name="T32" fmla="*/ 66 w 66"/>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3"/>
                    </a:moveTo>
                    <a:lnTo>
                      <a:pt x="59" y="8"/>
                    </a:lnTo>
                    <a:lnTo>
                      <a:pt x="50" y="11"/>
                    </a:lnTo>
                    <a:lnTo>
                      <a:pt x="39" y="14"/>
                    </a:lnTo>
                    <a:lnTo>
                      <a:pt x="29" y="15"/>
                    </a:lnTo>
                    <a:lnTo>
                      <a:pt x="17" y="15"/>
                    </a:lnTo>
                    <a:lnTo>
                      <a:pt x="8" y="14"/>
                    </a:lnTo>
                    <a:lnTo>
                      <a:pt x="2" y="11"/>
                    </a:lnTo>
                    <a:lnTo>
                      <a:pt x="0" y="6"/>
                    </a:lnTo>
                    <a:lnTo>
                      <a:pt x="1" y="2"/>
                    </a:lnTo>
                    <a:lnTo>
                      <a:pt x="7" y="0"/>
                    </a:lnTo>
                    <a:lnTo>
                      <a:pt x="14" y="0"/>
                    </a:lnTo>
                    <a:lnTo>
                      <a:pt x="26" y="0"/>
                    </a:lnTo>
                    <a:lnTo>
                      <a:pt x="36" y="2"/>
                    </a:lnTo>
                    <a:lnTo>
                      <a:pt x="48" y="2"/>
                    </a:lnTo>
                    <a:lnTo>
                      <a:pt x="59" y="3"/>
                    </a:lnTo>
                    <a:lnTo>
                      <a:pt x="66"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31" name="Freeform 187"/>
              <p:cNvSpPr>
                <a:spLocks/>
              </p:cNvSpPr>
              <p:nvPr/>
            </p:nvSpPr>
            <p:spPr bwMode="auto">
              <a:xfrm>
                <a:off x="1303" y="2231"/>
                <a:ext cx="64" cy="27"/>
              </a:xfrm>
              <a:custGeom>
                <a:avLst/>
                <a:gdLst>
                  <a:gd name="T0" fmla="*/ 64 w 64"/>
                  <a:gd name="T1" fmla="*/ 27 h 27"/>
                  <a:gd name="T2" fmla="*/ 58 w 64"/>
                  <a:gd name="T3" fmla="*/ 27 h 27"/>
                  <a:gd name="T4" fmla="*/ 48 w 64"/>
                  <a:gd name="T5" fmla="*/ 25 h 27"/>
                  <a:gd name="T6" fmla="*/ 37 w 64"/>
                  <a:gd name="T7" fmla="*/ 22 h 27"/>
                  <a:gd name="T8" fmla="*/ 27 w 64"/>
                  <a:gd name="T9" fmla="*/ 19 h 27"/>
                  <a:gd name="T10" fmla="*/ 17 w 64"/>
                  <a:gd name="T11" fmla="*/ 16 h 27"/>
                  <a:gd name="T12" fmla="*/ 8 w 64"/>
                  <a:gd name="T13" fmla="*/ 12 h 27"/>
                  <a:gd name="T14" fmla="*/ 2 w 64"/>
                  <a:gd name="T15" fmla="*/ 8 h 27"/>
                  <a:gd name="T16" fmla="*/ 0 w 64"/>
                  <a:gd name="T17" fmla="*/ 3 h 27"/>
                  <a:gd name="T18" fmla="*/ 3 w 64"/>
                  <a:gd name="T19" fmla="*/ 0 h 27"/>
                  <a:gd name="T20" fmla="*/ 9 w 64"/>
                  <a:gd name="T21" fmla="*/ 0 h 27"/>
                  <a:gd name="T22" fmla="*/ 18 w 64"/>
                  <a:gd name="T23" fmla="*/ 3 h 27"/>
                  <a:gd name="T24" fmla="*/ 30 w 64"/>
                  <a:gd name="T25" fmla="*/ 8 h 27"/>
                  <a:gd name="T26" fmla="*/ 40 w 64"/>
                  <a:gd name="T27" fmla="*/ 13 h 27"/>
                  <a:gd name="T28" fmla="*/ 50 w 64"/>
                  <a:gd name="T29" fmla="*/ 19 h 27"/>
                  <a:gd name="T30" fmla="*/ 59 w 64"/>
                  <a:gd name="T31" fmla="*/ 24 h 27"/>
                  <a:gd name="T32" fmla="*/ 64 w 64"/>
                  <a:gd name="T33" fmla="*/ 27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7"/>
                  <a:gd name="T53" fmla="*/ 64 w 64"/>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7">
                    <a:moveTo>
                      <a:pt x="64" y="27"/>
                    </a:moveTo>
                    <a:lnTo>
                      <a:pt x="58" y="27"/>
                    </a:lnTo>
                    <a:lnTo>
                      <a:pt x="48" y="25"/>
                    </a:lnTo>
                    <a:lnTo>
                      <a:pt x="37" y="22"/>
                    </a:lnTo>
                    <a:lnTo>
                      <a:pt x="27" y="19"/>
                    </a:lnTo>
                    <a:lnTo>
                      <a:pt x="17" y="16"/>
                    </a:lnTo>
                    <a:lnTo>
                      <a:pt x="8" y="12"/>
                    </a:lnTo>
                    <a:lnTo>
                      <a:pt x="2" y="8"/>
                    </a:lnTo>
                    <a:lnTo>
                      <a:pt x="0" y="3"/>
                    </a:lnTo>
                    <a:lnTo>
                      <a:pt x="3" y="0"/>
                    </a:lnTo>
                    <a:lnTo>
                      <a:pt x="9" y="0"/>
                    </a:lnTo>
                    <a:lnTo>
                      <a:pt x="18" y="3"/>
                    </a:lnTo>
                    <a:lnTo>
                      <a:pt x="30" y="8"/>
                    </a:lnTo>
                    <a:lnTo>
                      <a:pt x="40" y="13"/>
                    </a:lnTo>
                    <a:lnTo>
                      <a:pt x="50" y="19"/>
                    </a:lnTo>
                    <a:lnTo>
                      <a:pt x="59" y="24"/>
                    </a:lnTo>
                    <a:lnTo>
                      <a:pt x="64" y="2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32" name="Freeform 188"/>
              <p:cNvSpPr>
                <a:spLocks/>
              </p:cNvSpPr>
              <p:nvPr/>
            </p:nvSpPr>
            <p:spPr bwMode="auto">
              <a:xfrm>
                <a:off x="1289" y="2305"/>
                <a:ext cx="60" cy="15"/>
              </a:xfrm>
              <a:custGeom>
                <a:avLst/>
                <a:gdLst>
                  <a:gd name="T0" fmla="*/ 60 w 60"/>
                  <a:gd name="T1" fmla="*/ 0 h 15"/>
                  <a:gd name="T2" fmla="*/ 57 w 60"/>
                  <a:gd name="T3" fmla="*/ 4 h 15"/>
                  <a:gd name="T4" fmla="*/ 51 w 60"/>
                  <a:gd name="T5" fmla="*/ 9 h 15"/>
                  <a:gd name="T6" fmla="*/ 42 w 60"/>
                  <a:gd name="T7" fmla="*/ 12 h 15"/>
                  <a:gd name="T8" fmla="*/ 32 w 60"/>
                  <a:gd name="T9" fmla="*/ 15 h 15"/>
                  <a:gd name="T10" fmla="*/ 22 w 60"/>
                  <a:gd name="T11" fmla="*/ 15 h 15"/>
                  <a:gd name="T12" fmla="*/ 13 w 60"/>
                  <a:gd name="T13" fmla="*/ 15 h 15"/>
                  <a:gd name="T14" fmla="*/ 4 w 60"/>
                  <a:gd name="T15" fmla="*/ 12 h 15"/>
                  <a:gd name="T16" fmla="*/ 0 w 60"/>
                  <a:gd name="T17" fmla="*/ 9 h 15"/>
                  <a:gd name="T18" fmla="*/ 0 w 60"/>
                  <a:gd name="T19" fmla="*/ 6 h 15"/>
                  <a:gd name="T20" fmla="*/ 2 w 60"/>
                  <a:gd name="T21" fmla="*/ 3 h 15"/>
                  <a:gd name="T22" fmla="*/ 10 w 60"/>
                  <a:gd name="T23" fmla="*/ 2 h 15"/>
                  <a:gd name="T24" fmla="*/ 20 w 60"/>
                  <a:gd name="T25" fmla="*/ 2 h 15"/>
                  <a:gd name="T26" fmla="*/ 32 w 60"/>
                  <a:gd name="T27" fmla="*/ 2 h 15"/>
                  <a:gd name="T28" fmla="*/ 42 w 60"/>
                  <a:gd name="T29" fmla="*/ 2 h 15"/>
                  <a:gd name="T30" fmla="*/ 53 w 60"/>
                  <a:gd name="T31" fmla="*/ 2 h 15"/>
                  <a:gd name="T32" fmla="*/ 60 w 60"/>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5"/>
                  <a:gd name="T53" fmla="*/ 60 w 6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5">
                    <a:moveTo>
                      <a:pt x="60" y="0"/>
                    </a:moveTo>
                    <a:lnTo>
                      <a:pt x="57" y="4"/>
                    </a:lnTo>
                    <a:lnTo>
                      <a:pt x="51" y="9"/>
                    </a:lnTo>
                    <a:lnTo>
                      <a:pt x="42" y="12"/>
                    </a:lnTo>
                    <a:lnTo>
                      <a:pt x="32" y="15"/>
                    </a:lnTo>
                    <a:lnTo>
                      <a:pt x="22" y="15"/>
                    </a:lnTo>
                    <a:lnTo>
                      <a:pt x="13" y="15"/>
                    </a:lnTo>
                    <a:lnTo>
                      <a:pt x="4" y="12"/>
                    </a:lnTo>
                    <a:lnTo>
                      <a:pt x="0" y="9"/>
                    </a:lnTo>
                    <a:lnTo>
                      <a:pt x="0" y="6"/>
                    </a:lnTo>
                    <a:lnTo>
                      <a:pt x="2" y="3"/>
                    </a:lnTo>
                    <a:lnTo>
                      <a:pt x="10" y="2"/>
                    </a:lnTo>
                    <a:lnTo>
                      <a:pt x="20" y="2"/>
                    </a:lnTo>
                    <a:lnTo>
                      <a:pt x="32" y="2"/>
                    </a:lnTo>
                    <a:lnTo>
                      <a:pt x="42" y="2"/>
                    </a:lnTo>
                    <a:lnTo>
                      <a:pt x="53" y="2"/>
                    </a:lnTo>
                    <a:lnTo>
                      <a:pt x="6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33" name="Freeform 189"/>
              <p:cNvSpPr>
                <a:spLocks/>
              </p:cNvSpPr>
              <p:nvPr/>
            </p:nvSpPr>
            <p:spPr bwMode="auto">
              <a:xfrm>
                <a:off x="1284" y="2327"/>
                <a:ext cx="65" cy="21"/>
              </a:xfrm>
              <a:custGeom>
                <a:avLst/>
                <a:gdLst>
                  <a:gd name="T0" fmla="*/ 65 w 65"/>
                  <a:gd name="T1" fmla="*/ 0 h 21"/>
                  <a:gd name="T2" fmla="*/ 61 w 65"/>
                  <a:gd name="T3" fmla="*/ 6 h 21"/>
                  <a:gd name="T4" fmla="*/ 53 w 65"/>
                  <a:gd name="T5" fmla="*/ 11 h 21"/>
                  <a:gd name="T6" fmla="*/ 44 w 65"/>
                  <a:gd name="T7" fmla="*/ 15 h 21"/>
                  <a:gd name="T8" fmla="*/ 33 w 65"/>
                  <a:gd name="T9" fmla="*/ 18 h 21"/>
                  <a:gd name="T10" fmla="*/ 22 w 65"/>
                  <a:gd name="T11" fmla="*/ 19 h 21"/>
                  <a:gd name="T12" fmla="*/ 12 w 65"/>
                  <a:gd name="T13" fmla="*/ 21 h 21"/>
                  <a:gd name="T14" fmla="*/ 5 w 65"/>
                  <a:gd name="T15" fmla="*/ 19 h 21"/>
                  <a:gd name="T16" fmla="*/ 0 w 65"/>
                  <a:gd name="T17" fmla="*/ 16 h 21"/>
                  <a:gd name="T18" fmla="*/ 0 w 65"/>
                  <a:gd name="T19" fmla="*/ 14 h 21"/>
                  <a:gd name="T20" fmla="*/ 5 w 65"/>
                  <a:gd name="T21" fmla="*/ 12 h 21"/>
                  <a:gd name="T22" fmla="*/ 12 w 65"/>
                  <a:gd name="T23" fmla="*/ 9 h 21"/>
                  <a:gd name="T24" fmla="*/ 21 w 65"/>
                  <a:gd name="T25" fmla="*/ 8 h 21"/>
                  <a:gd name="T26" fmla="*/ 33 w 65"/>
                  <a:gd name="T27" fmla="*/ 8 h 21"/>
                  <a:gd name="T28" fmla="*/ 44 w 65"/>
                  <a:gd name="T29" fmla="*/ 5 h 21"/>
                  <a:gd name="T30" fmla="*/ 55 w 65"/>
                  <a:gd name="T31" fmla="*/ 3 h 21"/>
                  <a:gd name="T32" fmla="*/ 65 w 65"/>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21"/>
                  <a:gd name="T53" fmla="*/ 65 w 65"/>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21">
                    <a:moveTo>
                      <a:pt x="65" y="0"/>
                    </a:moveTo>
                    <a:lnTo>
                      <a:pt x="61" y="6"/>
                    </a:lnTo>
                    <a:lnTo>
                      <a:pt x="53" y="11"/>
                    </a:lnTo>
                    <a:lnTo>
                      <a:pt x="44" y="15"/>
                    </a:lnTo>
                    <a:lnTo>
                      <a:pt x="33" y="18"/>
                    </a:lnTo>
                    <a:lnTo>
                      <a:pt x="22" y="19"/>
                    </a:lnTo>
                    <a:lnTo>
                      <a:pt x="12" y="21"/>
                    </a:lnTo>
                    <a:lnTo>
                      <a:pt x="5" y="19"/>
                    </a:lnTo>
                    <a:lnTo>
                      <a:pt x="0" y="16"/>
                    </a:lnTo>
                    <a:lnTo>
                      <a:pt x="0" y="14"/>
                    </a:lnTo>
                    <a:lnTo>
                      <a:pt x="5" y="12"/>
                    </a:lnTo>
                    <a:lnTo>
                      <a:pt x="12" y="9"/>
                    </a:lnTo>
                    <a:lnTo>
                      <a:pt x="21" y="8"/>
                    </a:lnTo>
                    <a:lnTo>
                      <a:pt x="33" y="8"/>
                    </a:lnTo>
                    <a:lnTo>
                      <a:pt x="44" y="5"/>
                    </a:lnTo>
                    <a:lnTo>
                      <a:pt x="55" y="3"/>
                    </a:lnTo>
                    <a:lnTo>
                      <a:pt x="6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34" name="Freeform 190"/>
              <p:cNvSpPr>
                <a:spLocks/>
              </p:cNvSpPr>
              <p:nvPr/>
            </p:nvSpPr>
            <p:spPr bwMode="auto">
              <a:xfrm>
                <a:off x="1289" y="2346"/>
                <a:ext cx="62" cy="27"/>
              </a:xfrm>
              <a:custGeom>
                <a:avLst/>
                <a:gdLst>
                  <a:gd name="T0" fmla="*/ 62 w 62"/>
                  <a:gd name="T1" fmla="*/ 0 h 27"/>
                  <a:gd name="T2" fmla="*/ 57 w 62"/>
                  <a:gd name="T3" fmla="*/ 6 h 27"/>
                  <a:gd name="T4" fmla="*/ 48 w 62"/>
                  <a:gd name="T5" fmla="*/ 14 h 27"/>
                  <a:gd name="T6" fmla="*/ 39 w 62"/>
                  <a:gd name="T7" fmla="*/ 18 h 27"/>
                  <a:gd name="T8" fmla="*/ 29 w 62"/>
                  <a:gd name="T9" fmla="*/ 23 h 27"/>
                  <a:gd name="T10" fmla="*/ 19 w 62"/>
                  <a:gd name="T11" fmla="*/ 26 h 27"/>
                  <a:gd name="T12" fmla="*/ 10 w 62"/>
                  <a:gd name="T13" fmla="*/ 27 h 27"/>
                  <a:gd name="T14" fmla="*/ 2 w 62"/>
                  <a:gd name="T15" fmla="*/ 27 h 27"/>
                  <a:gd name="T16" fmla="*/ 0 w 62"/>
                  <a:gd name="T17" fmla="*/ 24 h 27"/>
                  <a:gd name="T18" fmla="*/ 1 w 62"/>
                  <a:gd name="T19" fmla="*/ 21 h 27"/>
                  <a:gd name="T20" fmla="*/ 5 w 62"/>
                  <a:gd name="T21" fmla="*/ 17 h 27"/>
                  <a:gd name="T22" fmla="*/ 13 w 62"/>
                  <a:gd name="T23" fmla="*/ 14 h 27"/>
                  <a:gd name="T24" fmla="*/ 23 w 62"/>
                  <a:gd name="T25" fmla="*/ 12 h 27"/>
                  <a:gd name="T26" fmla="*/ 33 w 62"/>
                  <a:gd name="T27" fmla="*/ 9 h 27"/>
                  <a:gd name="T28" fmla="*/ 44 w 62"/>
                  <a:gd name="T29" fmla="*/ 6 h 27"/>
                  <a:gd name="T30" fmla="*/ 54 w 62"/>
                  <a:gd name="T31" fmla="*/ 3 h 27"/>
                  <a:gd name="T32" fmla="*/ 62 w 62"/>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7"/>
                  <a:gd name="T53" fmla="*/ 62 w 62"/>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7">
                    <a:moveTo>
                      <a:pt x="62" y="0"/>
                    </a:moveTo>
                    <a:lnTo>
                      <a:pt x="57" y="6"/>
                    </a:lnTo>
                    <a:lnTo>
                      <a:pt x="48" y="14"/>
                    </a:lnTo>
                    <a:lnTo>
                      <a:pt x="39" y="18"/>
                    </a:lnTo>
                    <a:lnTo>
                      <a:pt x="29" y="23"/>
                    </a:lnTo>
                    <a:lnTo>
                      <a:pt x="19" y="26"/>
                    </a:lnTo>
                    <a:lnTo>
                      <a:pt x="10" y="27"/>
                    </a:lnTo>
                    <a:lnTo>
                      <a:pt x="2" y="27"/>
                    </a:lnTo>
                    <a:lnTo>
                      <a:pt x="0" y="24"/>
                    </a:lnTo>
                    <a:lnTo>
                      <a:pt x="1" y="21"/>
                    </a:lnTo>
                    <a:lnTo>
                      <a:pt x="5" y="17"/>
                    </a:lnTo>
                    <a:lnTo>
                      <a:pt x="13" y="14"/>
                    </a:lnTo>
                    <a:lnTo>
                      <a:pt x="23" y="12"/>
                    </a:lnTo>
                    <a:lnTo>
                      <a:pt x="33" y="9"/>
                    </a:lnTo>
                    <a:lnTo>
                      <a:pt x="44" y="6"/>
                    </a:lnTo>
                    <a:lnTo>
                      <a:pt x="54" y="3"/>
                    </a:lnTo>
                    <a:lnTo>
                      <a:pt x="6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35" name="Freeform 191"/>
              <p:cNvSpPr>
                <a:spLocks/>
              </p:cNvSpPr>
              <p:nvPr/>
            </p:nvSpPr>
            <p:spPr bwMode="auto">
              <a:xfrm>
                <a:off x="1291" y="2370"/>
                <a:ext cx="65" cy="40"/>
              </a:xfrm>
              <a:custGeom>
                <a:avLst/>
                <a:gdLst>
                  <a:gd name="T0" fmla="*/ 65 w 65"/>
                  <a:gd name="T1" fmla="*/ 0 h 40"/>
                  <a:gd name="T2" fmla="*/ 58 w 65"/>
                  <a:gd name="T3" fmla="*/ 6 h 40"/>
                  <a:gd name="T4" fmla="*/ 51 w 65"/>
                  <a:gd name="T5" fmla="*/ 13 h 40"/>
                  <a:gd name="T6" fmla="*/ 40 w 65"/>
                  <a:gd name="T7" fmla="*/ 22 h 40"/>
                  <a:gd name="T8" fmla="*/ 30 w 65"/>
                  <a:gd name="T9" fmla="*/ 30 h 40"/>
                  <a:gd name="T10" fmla="*/ 20 w 65"/>
                  <a:gd name="T11" fmla="*/ 36 h 40"/>
                  <a:gd name="T12" fmla="*/ 12 w 65"/>
                  <a:gd name="T13" fmla="*/ 39 h 40"/>
                  <a:gd name="T14" fmla="*/ 5 w 65"/>
                  <a:gd name="T15" fmla="*/ 40 h 40"/>
                  <a:gd name="T16" fmla="*/ 0 w 65"/>
                  <a:gd name="T17" fmla="*/ 37 h 40"/>
                  <a:gd name="T18" fmla="*/ 0 w 65"/>
                  <a:gd name="T19" fmla="*/ 33 h 40"/>
                  <a:gd name="T20" fmla="*/ 6 w 65"/>
                  <a:gd name="T21" fmla="*/ 27 h 40"/>
                  <a:gd name="T22" fmla="*/ 14 w 65"/>
                  <a:gd name="T23" fmla="*/ 22 h 40"/>
                  <a:gd name="T24" fmla="*/ 26 w 65"/>
                  <a:gd name="T25" fmla="*/ 16 h 40"/>
                  <a:gd name="T26" fmla="*/ 37 w 65"/>
                  <a:gd name="T27" fmla="*/ 12 h 40"/>
                  <a:gd name="T28" fmla="*/ 49 w 65"/>
                  <a:gd name="T29" fmla="*/ 7 h 40"/>
                  <a:gd name="T30" fmla="*/ 58 w 65"/>
                  <a:gd name="T31" fmla="*/ 3 h 40"/>
                  <a:gd name="T32" fmla="*/ 65 w 65"/>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0"/>
                  <a:gd name="T53" fmla="*/ 65 w 65"/>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0">
                    <a:moveTo>
                      <a:pt x="65" y="0"/>
                    </a:moveTo>
                    <a:lnTo>
                      <a:pt x="58" y="6"/>
                    </a:lnTo>
                    <a:lnTo>
                      <a:pt x="51" y="13"/>
                    </a:lnTo>
                    <a:lnTo>
                      <a:pt x="40" y="22"/>
                    </a:lnTo>
                    <a:lnTo>
                      <a:pt x="30" y="30"/>
                    </a:lnTo>
                    <a:lnTo>
                      <a:pt x="20" y="36"/>
                    </a:lnTo>
                    <a:lnTo>
                      <a:pt x="12" y="39"/>
                    </a:lnTo>
                    <a:lnTo>
                      <a:pt x="5" y="40"/>
                    </a:lnTo>
                    <a:lnTo>
                      <a:pt x="0" y="37"/>
                    </a:lnTo>
                    <a:lnTo>
                      <a:pt x="0" y="33"/>
                    </a:lnTo>
                    <a:lnTo>
                      <a:pt x="6" y="27"/>
                    </a:lnTo>
                    <a:lnTo>
                      <a:pt x="14" y="22"/>
                    </a:lnTo>
                    <a:lnTo>
                      <a:pt x="26" y="16"/>
                    </a:lnTo>
                    <a:lnTo>
                      <a:pt x="37" y="12"/>
                    </a:lnTo>
                    <a:lnTo>
                      <a:pt x="49" y="7"/>
                    </a:lnTo>
                    <a:lnTo>
                      <a:pt x="58" y="3"/>
                    </a:lnTo>
                    <a:lnTo>
                      <a:pt x="6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36" name="Freeform 192"/>
              <p:cNvSpPr>
                <a:spLocks/>
              </p:cNvSpPr>
              <p:nvPr/>
            </p:nvSpPr>
            <p:spPr bwMode="auto">
              <a:xfrm>
                <a:off x="1303" y="2397"/>
                <a:ext cx="64" cy="54"/>
              </a:xfrm>
              <a:custGeom>
                <a:avLst/>
                <a:gdLst>
                  <a:gd name="T0" fmla="*/ 64 w 64"/>
                  <a:gd name="T1" fmla="*/ 0 h 54"/>
                  <a:gd name="T2" fmla="*/ 58 w 64"/>
                  <a:gd name="T3" fmla="*/ 6 h 54"/>
                  <a:gd name="T4" fmla="*/ 50 w 64"/>
                  <a:gd name="T5" fmla="*/ 14 h 54"/>
                  <a:gd name="T6" fmla="*/ 40 w 64"/>
                  <a:gd name="T7" fmla="*/ 25 h 54"/>
                  <a:gd name="T8" fmla="*/ 30 w 64"/>
                  <a:gd name="T9" fmla="*/ 35 h 54"/>
                  <a:gd name="T10" fmla="*/ 19 w 64"/>
                  <a:gd name="T11" fmla="*/ 44 h 54"/>
                  <a:gd name="T12" fmla="*/ 11 w 64"/>
                  <a:gd name="T13" fmla="*/ 51 h 54"/>
                  <a:gd name="T14" fmla="*/ 3 w 64"/>
                  <a:gd name="T15" fmla="*/ 54 h 54"/>
                  <a:gd name="T16" fmla="*/ 0 w 64"/>
                  <a:gd name="T17" fmla="*/ 51 h 54"/>
                  <a:gd name="T18" fmla="*/ 2 w 64"/>
                  <a:gd name="T19" fmla="*/ 46 h 54"/>
                  <a:gd name="T20" fmla="*/ 8 w 64"/>
                  <a:gd name="T21" fmla="*/ 38 h 54"/>
                  <a:gd name="T22" fmla="*/ 17 w 64"/>
                  <a:gd name="T23" fmla="*/ 31 h 54"/>
                  <a:gd name="T24" fmla="*/ 28 w 64"/>
                  <a:gd name="T25" fmla="*/ 23 h 54"/>
                  <a:gd name="T26" fmla="*/ 39 w 64"/>
                  <a:gd name="T27" fmla="*/ 16 h 54"/>
                  <a:gd name="T28" fmla="*/ 50 w 64"/>
                  <a:gd name="T29" fmla="*/ 9 h 54"/>
                  <a:gd name="T30" fmla="*/ 59 w 64"/>
                  <a:gd name="T31" fmla="*/ 4 h 54"/>
                  <a:gd name="T32" fmla="*/ 64 w 64"/>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54"/>
                  <a:gd name="T53" fmla="*/ 64 w 64"/>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54">
                    <a:moveTo>
                      <a:pt x="64" y="0"/>
                    </a:moveTo>
                    <a:lnTo>
                      <a:pt x="58" y="6"/>
                    </a:lnTo>
                    <a:lnTo>
                      <a:pt x="50" y="14"/>
                    </a:lnTo>
                    <a:lnTo>
                      <a:pt x="40" y="25"/>
                    </a:lnTo>
                    <a:lnTo>
                      <a:pt x="30" y="35"/>
                    </a:lnTo>
                    <a:lnTo>
                      <a:pt x="19" y="44"/>
                    </a:lnTo>
                    <a:lnTo>
                      <a:pt x="11" y="51"/>
                    </a:lnTo>
                    <a:lnTo>
                      <a:pt x="3" y="54"/>
                    </a:lnTo>
                    <a:lnTo>
                      <a:pt x="0" y="51"/>
                    </a:lnTo>
                    <a:lnTo>
                      <a:pt x="2" y="46"/>
                    </a:lnTo>
                    <a:lnTo>
                      <a:pt x="8" y="38"/>
                    </a:lnTo>
                    <a:lnTo>
                      <a:pt x="17" y="31"/>
                    </a:lnTo>
                    <a:lnTo>
                      <a:pt x="28" y="23"/>
                    </a:lnTo>
                    <a:lnTo>
                      <a:pt x="39" y="16"/>
                    </a:lnTo>
                    <a:lnTo>
                      <a:pt x="50" y="9"/>
                    </a:lnTo>
                    <a:lnTo>
                      <a:pt x="59" y="4"/>
                    </a:lnTo>
                    <a:lnTo>
                      <a:pt x="6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37" name="Freeform 193"/>
              <p:cNvSpPr>
                <a:spLocks/>
              </p:cNvSpPr>
              <p:nvPr/>
            </p:nvSpPr>
            <p:spPr bwMode="auto">
              <a:xfrm>
                <a:off x="1312" y="2428"/>
                <a:ext cx="65" cy="62"/>
              </a:xfrm>
              <a:custGeom>
                <a:avLst/>
                <a:gdLst>
                  <a:gd name="T0" fmla="*/ 65 w 65"/>
                  <a:gd name="T1" fmla="*/ 0 h 62"/>
                  <a:gd name="T2" fmla="*/ 61 w 65"/>
                  <a:gd name="T3" fmla="*/ 7 h 62"/>
                  <a:gd name="T4" fmla="*/ 53 w 65"/>
                  <a:gd name="T5" fmla="*/ 17 h 62"/>
                  <a:gd name="T6" fmla="*/ 43 w 65"/>
                  <a:gd name="T7" fmla="*/ 29 h 62"/>
                  <a:gd name="T8" fmla="*/ 33 w 65"/>
                  <a:gd name="T9" fmla="*/ 41 h 62"/>
                  <a:gd name="T10" fmla="*/ 22 w 65"/>
                  <a:gd name="T11" fmla="*/ 51 h 62"/>
                  <a:gd name="T12" fmla="*/ 13 w 65"/>
                  <a:gd name="T13" fmla="*/ 59 h 62"/>
                  <a:gd name="T14" fmla="*/ 5 w 65"/>
                  <a:gd name="T15" fmla="*/ 62 h 62"/>
                  <a:gd name="T16" fmla="*/ 0 w 65"/>
                  <a:gd name="T17" fmla="*/ 59 h 62"/>
                  <a:gd name="T18" fmla="*/ 0 w 65"/>
                  <a:gd name="T19" fmla="*/ 53 h 62"/>
                  <a:gd name="T20" fmla="*/ 5 w 65"/>
                  <a:gd name="T21" fmla="*/ 46 h 62"/>
                  <a:gd name="T22" fmla="*/ 15 w 65"/>
                  <a:gd name="T23" fmla="*/ 38 h 62"/>
                  <a:gd name="T24" fmla="*/ 27 w 65"/>
                  <a:gd name="T25" fmla="*/ 29 h 62"/>
                  <a:gd name="T26" fmla="*/ 39 w 65"/>
                  <a:gd name="T27" fmla="*/ 22 h 62"/>
                  <a:gd name="T28" fmla="*/ 50 w 65"/>
                  <a:gd name="T29" fmla="*/ 13 h 62"/>
                  <a:gd name="T30" fmla="*/ 59 w 65"/>
                  <a:gd name="T31" fmla="*/ 6 h 62"/>
                  <a:gd name="T32" fmla="*/ 65 w 65"/>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2"/>
                  <a:gd name="T53" fmla="*/ 65 w 65"/>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2">
                    <a:moveTo>
                      <a:pt x="65" y="0"/>
                    </a:moveTo>
                    <a:lnTo>
                      <a:pt x="61" y="7"/>
                    </a:lnTo>
                    <a:lnTo>
                      <a:pt x="53" y="17"/>
                    </a:lnTo>
                    <a:lnTo>
                      <a:pt x="43" y="29"/>
                    </a:lnTo>
                    <a:lnTo>
                      <a:pt x="33" y="41"/>
                    </a:lnTo>
                    <a:lnTo>
                      <a:pt x="22" y="51"/>
                    </a:lnTo>
                    <a:lnTo>
                      <a:pt x="13" y="59"/>
                    </a:lnTo>
                    <a:lnTo>
                      <a:pt x="5" y="62"/>
                    </a:lnTo>
                    <a:lnTo>
                      <a:pt x="0" y="59"/>
                    </a:lnTo>
                    <a:lnTo>
                      <a:pt x="0" y="53"/>
                    </a:lnTo>
                    <a:lnTo>
                      <a:pt x="5" y="46"/>
                    </a:lnTo>
                    <a:lnTo>
                      <a:pt x="15" y="38"/>
                    </a:lnTo>
                    <a:lnTo>
                      <a:pt x="27" y="29"/>
                    </a:lnTo>
                    <a:lnTo>
                      <a:pt x="39" y="22"/>
                    </a:lnTo>
                    <a:lnTo>
                      <a:pt x="50" y="13"/>
                    </a:lnTo>
                    <a:lnTo>
                      <a:pt x="59" y="6"/>
                    </a:lnTo>
                    <a:lnTo>
                      <a:pt x="6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38" name="Freeform 194"/>
              <p:cNvSpPr>
                <a:spLocks/>
              </p:cNvSpPr>
              <p:nvPr/>
            </p:nvSpPr>
            <p:spPr bwMode="auto">
              <a:xfrm>
                <a:off x="1330" y="2451"/>
                <a:ext cx="62" cy="71"/>
              </a:xfrm>
              <a:custGeom>
                <a:avLst/>
                <a:gdLst>
                  <a:gd name="T0" fmla="*/ 62 w 62"/>
                  <a:gd name="T1" fmla="*/ 0 h 71"/>
                  <a:gd name="T2" fmla="*/ 59 w 62"/>
                  <a:gd name="T3" fmla="*/ 9 h 71"/>
                  <a:gd name="T4" fmla="*/ 53 w 62"/>
                  <a:gd name="T5" fmla="*/ 21 h 71"/>
                  <a:gd name="T6" fmla="*/ 46 w 62"/>
                  <a:gd name="T7" fmla="*/ 33 h 71"/>
                  <a:gd name="T8" fmla="*/ 38 w 62"/>
                  <a:gd name="T9" fmla="*/ 45 h 71"/>
                  <a:gd name="T10" fmla="*/ 29 w 62"/>
                  <a:gd name="T11" fmla="*/ 55 h 71"/>
                  <a:gd name="T12" fmla="*/ 21 w 62"/>
                  <a:gd name="T13" fmla="*/ 64 h 71"/>
                  <a:gd name="T14" fmla="*/ 10 w 62"/>
                  <a:gd name="T15" fmla="*/ 70 h 71"/>
                  <a:gd name="T16" fmla="*/ 1 w 62"/>
                  <a:gd name="T17" fmla="*/ 71 h 71"/>
                  <a:gd name="T18" fmla="*/ 0 w 62"/>
                  <a:gd name="T19" fmla="*/ 68 h 71"/>
                  <a:gd name="T20" fmla="*/ 3 w 62"/>
                  <a:gd name="T21" fmla="*/ 61 h 71"/>
                  <a:gd name="T22" fmla="*/ 12 w 62"/>
                  <a:gd name="T23" fmla="*/ 51 h 71"/>
                  <a:gd name="T24" fmla="*/ 22 w 62"/>
                  <a:gd name="T25" fmla="*/ 39 h 71"/>
                  <a:gd name="T26" fmla="*/ 34 w 62"/>
                  <a:gd name="T27" fmla="*/ 27 h 71"/>
                  <a:gd name="T28" fmla="*/ 46 w 62"/>
                  <a:gd name="T29" fmla="*/ 15 h 71"/>
                  <a:gd name="T30" fmla="*/ 56 w 62"/>
                  <a:gd name="T31" fmla="*/ 6 h 71"/>
                  <a:gd name="T32" fmla="*/ 62 w 6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71"/>
                  <a:gd name="T53" fmla="*/ 62 w 6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71">
                    <a:moveTo>
                      <a:pt x="62" y="0"/>
                    </a:moveTo>
                    <a:lnTo>
                      <a:pt x="59" y="9"/>
                    </a:lnTo>
                    <a:lnTo>
                      <a:pt x="53" y="21"/>
                    </a:lnTo>
                    <a:lnTo>
                      <a:pt x="46" y="33"/>
                    </a:lnTo>
                    <a:lnTo>
                      <a:pt x="38" y="45"/>
                    </a:lnTo>
                    <a:lnTo>
                      <a:pt x="29" y="55"/>
                    </a:lnTo>
                    <a:lnTo>
                      <a:pt x="21" y="64"/>
                    </a:lnTo>
                    <a:lnTo>
                      <a:pt x="10" y="70"/>
                    </a:lnTo>
                    <a:lnTo>
                      <a:pt x="1" y="71"/>
                    </a:lnTo>
                    <a:lnTo>
                      <a:pt x="0" y="68"/>
                    </a:lnTo>
                    <a:lnTo>
                      <a:pt x="3" y="61"/>
                    </a:lnTo>
                    <a:lnTo>
                      <a:pt x="12" y="51"/>
                    </a:lnTo>
                    <a:lnTo>
                      <a:pt x="22" y="39"/>
                    </a:lnTo>
                    <a:lnTo>
                      <a:pt x="34" y="27"/>
                    </a:lnTo>
                    <a:lnTo>
                      <a:pt x="46" y="15"/>
                    </a:lnTo>
                    <a:lnTo>
                      <a:pt x="56" y="6"/>
                    </a:lnTo>
                    <a:lnTo>
                      <a:pt x="6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39" name="Freeform 195"/>
              <p:cNvSpPr>
                <a:spLocks/>
              </p:cNvSpPr>
              <p:nvPr/>
            </p:nvSpPr>
            <p:spPr bwMode="auto">
              <a:xfrm>
                <a:off x="1370" y="2469"/>
                <a:ext cx="28" cy="78"/>
              </a:xfrm>
              <a:custGeom>
                <a:avLst/>
                <a:gdLst>
                  <a:gd name="T0" fmla="*/ 0 w 28"/>
                  <a:gd name="T1" fmla="*/ 78 h 78"/>
                  <a:gd name="T2" fmla="*/ 1 w 28"/>
                  <a:gd name="T3" fmla="*/ 67 h 78"/>
                  <a:gd name="T4" fmla="*/ 9 w 28"/>
                  <a:gd name="T5" fmla="*/ 43 h 78"/>
                  <a:gd name="T6" fmla="*/ 19 w 28"/>
                  <a:gd name="T7" fmla="*/ 18 h 78"/>
                  <a:gd name="T8" fmla="*/ 26 w 28"/>
                  <a:gd name="T9" fmla="*/ 0 h 78"/>
                  <a:gd name="T10" fmla="*/ 28 w 28"/>
                  <a:gd name="T11" fmla="*/ 24 h 78"/>
                  <a:gd name="T12" fmla="*/ 22 w 28"/>
                  <a:gd name="T13" fmla="*/ 52 h 78"/>
                  <a:gd name="T14" fmla="*/ 13 w 28"/>
                  <a:gd name="T15" fmla="*/ 73 h 78"/>
                  <a:gd name="T16" fmla="*/ 0 w 28"/>
                  <a:gd name="T17" fmla="*/ 78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8"/>
                  <a:gd name="T29" fmla="*/ 28 w 28"/>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8">
                    <a:moveTo>
                      <a:pt x="0" y="78"/>
                    </a:moveTo>
                    <a:lnTo>
                      <a:pt x="1" y="67"/>
                    </a:lnTo>
                    <a:lnTo>
                      <a:pt x="9" y="43"/>
                    </a:lnTo>
                    <a:lnTo>
                      <a:pt x="19" y="18"/>
                    </a:lnTo>
                    <a:lnTo>
                      <a:pt x="26" y="0"/>
                    </a:lnTo>
                    <a:lnTo>
                      <a:pt x="28" y="24"/>
                    </a:lnTo>
                    <a:lnTo>
                      <a:pt x="22" y="52"/>
                    </a:lnTo>
                    <a:lnTo>
                      <a:pt x="13" y="73"/>
                    </a:lnTo>
                    <a:lnTo>
                      <a:pt x="0" y="7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40" name="Freeform 196"/>
              <p:cNvSpPr>
                <a:spLocks/>
              </p:cNvSpPr>
              <p:nvPr/>
            </p:nvSpPr>
            <p:spPr bwMode="auto">
              <a:xfrm>
                <a:off x="1392" y="2496"/>
                <a:ext cx="28" cy="75"/>
              </a:xfrm>
              <a:custGeom>
                <a:avLst/>
                <a:gdLst>
                  <a:gd name="T0" fmla="*/ 0 w 28"/>
                  <a:gd name="T1" fmla="*/ 75 h 75"/>
                  <a:gd name="T2" fmla="*/ 1 w 28"/>
                  <a:gd name="T3" fmla="*/ 63 h 75"/>
                  <a:gd name="T4" fmla="*/ 10 w 28"/>
                  <a:gd name="T5" fmla="*/ 40 h 75"/>
                  <a:gd name="T6" fmla="*/ 21 w 28"/>
                  <a:gd name="T7" fmla="*/ 16 h 75"/>
                  <a:gd name="T8" fmla="*/ 26 w 28"/>
                  <a:gd name="T9" fmla="*/ 0 h 75"/>
                  <a:gd name="T10" fmla="*/ 28 w 28"/>
                  <a:gd name="T11" fmla="*/ 23 h 75"/>
                  <a:gd name="T12" fmla="*/ 22 w 28"/>
                  <a:gd name="T13" fmla="*/ 50 h 75"/>
                  <a:gd name="T14" fmla="*/ 13 w 28"/>
                  <a:gd name="T15" fmla="*/ 71 h 75"/>
                  <a:gd name="T16" fmla="*/ 0 w 28"/>
                  <a:gd name="T17" fmla="*/ 75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5"/>
                  <a:gd name="T29" fmla="*/ 28 w 28"/>
                  <a:gd name="T30" fmla="*/ 75 h 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5">
                    <a:moveTo>
                      <a:pt x="0" y="75"/>
                    </a:moveTo>
                    <a:lnTo>
                      <a:pt x="1" y="63"/>
                    </a:lnTo>
                    <a:lnTo>
                      <a:pt x="10" y="40"/>
                    </a:lnTo>
                    <a:lnTo>
                      <a:pt x="21" y="16"/>
                    </a:lnTo>
                    <a:lnTo>
                      <a:pt x="26" y="0"/>
                    </a:lnTo>
                    <a:lnTo>
                      <a:pt x="28" y="23"/>
                    </a:lnTo>
                    <a:lnTo>
                      <a:pt x="22" y="50"/>
                    </a:lnTo>
                    <a:lnTo>
                      <a:pt x="13" y="71"/>
                    </a:lnTo>
                    <a:lnTo>
                      <a:pt x="0" y="7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41" name="Freeform 197"/>
              <p:cNvSpPr>
                <a:spLocks/>
              </p:cNvSpPr>
              <p:nvPr/>
            </p:nvSpPr>
            <p:spPr bwMode="auto">
              <a:xfrm>
                <a:off x="1275" y="2419"/>
                <a:ext cx="83" cy="383"/>
              </a:xfrm>
              <a:custGeom>
                <a:avLst/>
                <a:gdLst>
                  <a:gd name="T0" fmla="*/ 12 w 83"/>
                  <a:gd name="T1" fmla="*/ 4 h 383"/>
                  <a:gd name="T2" fmla="*/ 9 w 83"/>
                  <a:gd name="T3" fmla="*/ 3 h 383"/>
                  <a:gd name="T4" fmla="*/ 6 w 83"/>
                  <a:gd name="T5" fmla="*/ 1 h 383"/>
                  <a:gd name="T6" fmla="*/ 3 w 83"/>
                  <a:gd name="T7" fmla="*/ 1 h 383"/>
                  <a:gd name="T8" fmla="*/ 0 w 83"/>
                  <a:gd name="T9" fmla="*/ 0 h 383"/>
                  <a:gd name="T10" fmla="*/ 28 w 83"/>
                  <a:gd name="T11" fmla="*/ 56 h 383"/>
                  <a:gd name="T12" fmla="*/ 49 w 83"/>
                  <a:gd name="T13" fmla="*/ 111 h 383"/>
                  <a:gd name="T14" fmla="*/ 62 w 83"/>
                  <a:gd name="T15" fmla="*/ 164 h 383"/>
                  <a:gd name="T16" fmla="*/ 70 w 83"/>
                  <a:gd name="T17" fmla="*/ 214 h 383"/>
                  <a:gd name="T18" fmla="*/ 73 w 83"/>
                  <a:gd name="T19" fmla="*/ 261 h 383"/>
                  <a:gd name="T20" fmla="*/ 74 w 83"/>
                  <a:gd name="T21" fmla="*/ 306 h 383"/>
                  <a:gd name="T22" fmla="*/ 74 w 83"/>
                  <a:gd name="T23" fmla="*/ 346 h 383"/>
                  <a:gd name="T24" fmla="*/ 73 w 83"/>
                  <a:gd name="T25" fmla="*/ 383 h 383"/>
                  <a:gd name="T26" fmla="*/ 78 w 83"/>
                  <a:gd name="T27" fmla="*/ 355 h 383"/>
                  <a:gd name="T28" fmla="*/ 83 w 83"/>
                  <a:gd name="T29" fmla="*/ 315 h 383"/>
                  <a:gd name="T30" fmla="*/ 83 w 83"/>
                  <a:gd name="T31" fmla="*/ 263 h 383"/>
                  <a:gd name="T32" fmla="*/ 80 w 83"/>
                  <a:gd name="T33" fmla="*/ 207 h 383"/>
                  <a:gd name="T34" fmla="*/ 71 w 83"/>
                  <a:gd name="T35" fmla="*/ 149 h 383"/>
                  <a:gd name="T36" fmla="*/ 58 w 83"/>
                  <a:gd name="T37" fmla="*/ 93 h 383"/>
                  <a:gd name="T38" fmla="*/ 39 w 83"/>
                  <a:gd name="T39" fmla="*/ 44 h 383"/>
                  <a:gd name="T40" fmla="*/ 12 w 83"/>
                  <a:gd name="T41" fmla="*/ 4 h 3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3"/>
                  <a:gd name="T64" fmla="*/ 0 h 383"/>
                  <a:gd name="T65" fmla="*/ 83 w 83"/>
                  <a:gd name="T66" fmla="*/ 383 h 3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3" h="383">
                    <a:moveTo>
                      <a:pt x="12" y="4"/>
                    </a:moveTo>
                    <a:lnTo>
                      <a:pt x="9" y="3"/>
                    </a:lnTo>
                    <a:lnTo>
                      <a:pt x="6" y="1"/>
                    </a:lnTo>
                    <a:lnTo>
                      <a:pt x="3" y="1"/>
                    </a:lnTo>
                    <a:lnTo>
                      <a:pt x="0" y="0"/>
                    </a:lnTo>
                    <a:lnTo>
                      <a:pt x="28" y="56"/>
                    </a:lnTo>
                    <a:lnTo>
                      <a:pt x="49" y="111"/>
                    </a:lnTo>
                    <a:lnTo>
                      <a:pt x="62" y="164"/>
                    </a:lnTo>
                    <a:lnTo>
                      <a:pt x="70" y="214"/>
                    </a:lnTo>
                    <a:lnTo>
                      <a:pt x="73" y="261"/>
                    </a:lnTo>
                    <a:lnTo>
                      <a:pt x="74" y="306"/>
                    </a:lnTo>
                    <a:lnTo>
                      <a:pt x="74" y="346"/>
                    </a:lnTo>
                    <a:lnTo>
                      <a:pt x="73" y="383"/>
                    </a:lnTo>
                    <a:lnTo>
                      <a:pt x="78" y="355"/>
                    </a:lnTo>
                    <a:lnTo>
                      <a:pt x="83" y="315"/>
                    </a:lnTo>
                    <a:lnTo>
                      <a:pt x="83" y="263"/>
                    </a:lnTo>
                    <a:lnTo>
                      <a:pt x="80" y="207"/>
                    </a:lnTo>
                    <a:lnTo>
                      <a:pt x="71" y="149"/>
                    </a:lnTo>
                    <a:lnTo>
                      <a:pt x="58" y="93"/>
                    </a:lnTo>
                    <a:lnTo>
                      <a:pt x="39" y="44"/>
                    </a:lnTo>
                    <a:lnTo>
                      <a:pt x="12"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42" name="Freeform 198"/>
              <p:cNvSpPr>
                <a:spLocks/>
              </p:cNvSpPr>
              <p:nvPr/>
            </p:nvSpPr>
            <p:spPr bwMode="auto">
              <a:xfrm>
                <a:off x="1296" y="2722"/>
                <a:ext cx="57" cy="56"/>
              </a:xfrm>
              <a:custGeom>
                <a:avLst/>
                <a:gdLst>
                  <a:gd name="T0" fmla="*/ 0 w 57"/>
                  <a:gd name="T1" fmla="*/ 55 h 56"/>
                  <a:gd name="T2" fmla="*/ 3 w 57"/>
                  <a:gd name="T3" fmla="*/ 56 h 56"/>
                  <a:gd name="T4" fmla="*/ 9 w 57"/>
                  <a:gd name="T5" fmla="*/ 55 h 56"/>
                  <a:gd name="T6" fmla="*/ 18 w 57"/>
                  <a:gd name="T7" fmla="*/ 50 h 56"/>
                  <a:gd name="T8" fmla="*/ 28 w 57"/>
                  <a:gd name="T9" fmla="*/ 44 h 56"/>
                  <a:gd name="T10" fmla="*/ 37 w 57"/>
                  <a:gd name="T11" fmla="*/ 35 h 56"/>
                  <a:gd name="T12" fmla="*/ 47 w 57"/>
                  <a:gd name="T13" fmla="*/ 25 h 56"/>
                  <a:gd name="T14" fmla="*/ 53 w 57"/>
                  <a:gd name="T15" fmla="*/ 13 h 56"/>
                  <a:gd name="T16" fmla="*/ 57 w 57"/>
                  <a:gd name="T17" fmla="*/ 0 h 56"/>
                  <a:gd name="T18" fmla="*/ 52 w 57"/>
                  <a:gd name="T19" fmla="*/ 7 h 56"/>
                  <a:gd name="T20" fmla="*/ 43 w 57"/>
                  <a:gd name="T21" fmla="*/ 15 h 56"/>
                  <a:gd name="T22" fmla="*/ 34 w 57"/>
                  <a:gd name="T23" fmla="*/ 22 h 56"/>
                  <a:gd name="T24" fmla="*/ 24 w 57"/>
                  <a:gd name="T25" fmla="*/ 29 h 56"/>
                  <a:gd name="T26" fmla="*/ 13 w 57"/>
                  <a:gd name="T27" fmla="*/ 38 h 56"/>
                  <a:gd name="T28" fmla="*/ 6 w 57"/>
                  <a:gd name="T29" fmla="*/ 44 h 56"/>
                  <a:gd name="T30" fmla="*/ 1 w 57"/>
                  <a:gd name="T31" fmla="*/ 50 h 56"/>
                  <a:gd name="T32" fmla="*/ 0 w 5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56"/>
                  <a:gd name="T53" fmla="*/ 57 w 5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56">
                    <a:moveTo>
                      <a:pt x="0" y="55"/>
                    </a:moveTo>
                    <a:lnTo>
                      <a:pt x="3" y="56"/>
                    </a:lnTo>
                    <a:lnTo>
                      <a:pt x="9" y="55"/>
                    </a:lnTo>
                    <a:lnTo>
                      <a:pt x="18" y="50"/>
                    </a:lnTo>
                    <a:lnTo>
                      <a:pt x="28" y="44"/>
                    </a:lnTo>
                    <a:lnTo>
                      <a:pt x="37" y="35"/>
                    </a:lnTo>
                    <a:lnTo>
                      <a:pt x="47" y="25"/>
                    </a:lnTo>
                    <a:lnTo>
                      <a:pt x="53" y="13"/>
                    </a:lnTo>
                    <a:lnTo>
                      <a:pt x="57" y="0"/>
                    </a:lnTo>
                    <a:lnTo>
                      <a:pt x="52" y="7"/>
                    </a:lnTo>
                    <a:lnTo>
                      <a:pt x="43" y="15"/>
                    </a:lnTo>
                    <a:lnTo>
                      <a:pt x="34" y="22"/>
                    </a:lnTo>
                    <a:lnTo>
                      <a:pt x="24" y="29"/>
                    </a:lnTo>
                    <a:lnTo>
                      <a:pt x="13" y="38"/>
                    </a:lnTo>
                    <a:lnTo>
                      <a:pt x="6" y="44"/>
                    </a:lnTo>
                    <a:lnTo>
                      <a:pt x="1" y="50"/>
                    </a:lnTo>
                    <a:lnTo>
                      <a:pt x="0"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43" name="Freeform 199"/>
              <p:cNvSpPr>
                <a:spLocks/>
              </p:cNvSpPr>
              <p:nvPr/>
            </p:nvSpPr>
            <p:spPr bwMode="auto">
              <a:xfrm>
                <a:off x="1290" y="2654"/>
                <a:ext cx="66" cy="71"/>
              </a:xfrm>
              <a:custGeom>
                <a:avLst/>
                <a:gdLst>
                  <a:gd name="T0" fmla="*/ 0 w 66"/>
                  <a:gd name="T1" fmla="*/ 69 h 71"/>
                  <a:gd name="T2" fmla="*/ 4 w 66"/>
                  <a:gd name="T3" fmla="*/ 71 h 71"/>
                  <a:gd name="T4" fmla="*/ 12 w 66"/>
                  <a:gd name="T5" fmla="*/ 69 h 71"/>
                  <a:gd name="T6" fmla="*/ 21 w 66"/>
                  <a:gd name="T7" fmla="*/ 62 h 71"/>
                  <a:gd name="T8" fmla="*/ 32 w 66"/>
                  <a:gd name="T9" fmla="*/ 53 h 71"/>
                  <a:gd name="T10" fmla="*/ 43 w 66"/>
                  <a:gd name="T11" fmla="*/ 41 h 71"/>
                  <a:gd name="T12" fmla="*/ 53 w 66"/>
                  <a:gd name="T13" fmla="*/ 28 h 71"/>
                  <a:gd name="T14" fmla="*/ 62 w 66"/>
                  <a:gd name="T15" fmla="*/ 15 h 71"/>
                  <a:gd name="T16" fmla="*/ 66 w 66"/>
                  <a:gd name="T17" fmla="*/ 0 h 71"/>
                  <a:gd name="T18" fmla="*/ 62 w 66"/>
                  <a:gd name="T19" fmla="*/ 6 h 71"/>
                  <a:gd name="T20" fmla="*/ 52 w 66"/>
                  <a:gd name="T21" fmla="*/ 13 h 71"/>
                  <a:gd name="T22" fmla="*/ 41 w 66"/>
                  <a:gd name="T23" fmla="*/ 24 h 71"/>
                  <a:gd name="T24" fmla="*/ 30 w 66"/>
                  <a:gd name="T25" fmla="*/ 34 h 71"/>
                  <a:gd name="T26" fmla="*/ 18 w 66"/>
                  <a:gd name="T27" fmla="*/ 44 h 71"/>
                  <a:gd name="T28" fmla="*/ 7 w 66"/>
                  <a:gd name="T29" fmla="*/ 55 h 71"/>
                  <a:gd name="T30" fmla="*/ 1 w 66"/>
                  <a:gd name="T31" fmla="*/ 63 h 71"/>
                  <a:gd name="T32" fmla="*/ 0 w 66"/>
                  <a:gd name="T33" fmla="*/ 69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71"/>
                  <a:gd name="T53" fmla="*/ 66 w 66"/>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71">
                    <a:moveTo>
                      <a:pt x="0" y="69"/>
                    </a:moveTo>
                    <a:lnTo>
                      <a:pt x="4" y="71"/>
                    </a:lnTo>
                    <a:lnTo>
                      <a:pt x="12" y="69"/>
                    </a:lnTo>
                    <a:lnTo>
                      <a:pt x="21" y="62"/>
                    </a:lnTo>
                    <a:lnTo>
                      <a:pt x="32" y="53"/>
                    </a:lnTo>
                    <a:lnTo>
                      <a:pt x="43" y="41"/>
                    </a:lnTo>
                    <a:lnTo>
                      <a:pt x="53" y="28"/>
                    </a:lnTo>
                    <a:lnTo>
                      <a:pt x="62" y="15"/>
                    </a:lnTo>
                    <a:lnTo>
                      <a:pt x="66" y="0"/>
                    </a:lnTo>
                    <a:lnTo>
                      <a:pt x="62" y="6"/>
                    </a:lnTo>
                    <a:lnTo>
                      <a:pt x="52" y="13"/>
                    </a:lnTo>
                    <a:lnTo>
                      <a:pt x="41" y="24"/>
                    </a:lnTo>
                    <a:lnTo>
                      <a:pt x="30" y="34"/>
                    </a:lnTo>
                    <a:lnTo>
                      <a:pt x="18" y="44"/>
                    </a:lnTo>
                    <a:lnTo>
                      <a:pt x="7" y="55"/>
                    </a:lnTo>
                    <a:lnTo>
                      <a:pt x="1" y="63"/>
                    </a:lnTo>
                    <a:lnTo>
                      <a:pt x="0" y="6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44" name="Freeform 200"/>
              <p:cNvSpPr>
                <a:spLocks/>
              </p:cNvSpPr>
              <p:nvPr/>
            </p:nvSpPr>
            <p:spPr bwMode="auto">
              <a:xfrm>
                <a:off x="1277" y="2620"/>
                <a:ext cx="74" cy="62"/>
              </a:xfrm>
              <a:custGeom>
                <a:avLst/>
                <a:gdLst>
                  <a:gd name="T0" fmla="*/ 0 w 74"/>
                  <a:gd name="T1" fmla="*/ 59 h 62"/>
                  <a:gd name="T2" fmla="*/ 4 w 74"/>
                  <a:gd name="T3" fmla="*/ 62 h 62"/>
                  <a:gd name="T4" fmla="*/ 14 w 74"/>
                  <a:gd name="T5" fmla="*/ 60 h 62"/>
                  <a:gd name="T6" fmla="*/ 25 w 74"/>
                  <a:gd name="T7" fmla="*/ 55 h 62"/>
                  <a:gd name="T8" fmla="*/ 38 w 74"/>
                  <a:gd name="T9" fmla="*/ 47 h 62"/>
                  <a:gd name="T10" fmla="*/ 50 w 74"/>
                  <a:gd name="T11" fmla="*/ 37 h 62"/>
                  <a:gd name="T12" fmla="*/ 62 w 74"/>
                  <a:gd name="T13" fmla="*/ 25 h 62"/>
                  <a:gd name="T14" fmla="*/ 69 w 74"/>
                  <a:gd name="T15" fmla="*/ 12 h 62"/>
                  <a:gd name="T16" fmla="*/ 74 w 74"/>
                  <a:gd name="T17" fmla="*/ 0 h 62"/>
                  <a:gd name="T18" fmla="*/ 68 w 74"/>
                  <a:gd name="T19" fmla="*/ 3 h 62"/>
                  <a:gd name="T20" fmla="*/ 59 w 74"/>
                  <a:gd name="T21" fmla="*/ 10 h 62"/>
                  <a:gd name="T22" fmla="*/ 45 w 74"/>
                  <a:gd name="T23" fmla="*/ 18 h 62"/>
                  <a:gd name="T24" fmla="*/ 32 w 74"/>
                  <a:gd name="T25" fmla="*/ 28 h 62"/>
                  <a:gd name="T26" fmla="*/ 20 w 74"/>
                  <a:gd name="T27" fmla="*/ 37 h 62"/>
                  <a:gd name="T28" fmla="*/ 9 w 74"/>
                  <a:gd name="T29" fmla="*/ 47 h 62"/>
                  <a:gd name="T30" fmla="*/ 1 w 74"/>
                  <a:gd name="T31" fmla="*/ 55 h 62"/>
                  <a:gd name="T32" fmla="*/ 0 w 7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2"/>
                  <a:gd name="T53" fmla="*/ 74 w 7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2">
                    <a:moveTo>
                      <a:pt x="0" y="59"/>
                    </a:moveTo>
                    <a:lnTo>
                      <a:pt x="4" y="62"/>
                    </a:lnTo>
                    <a:lnTo>
                      <a:pt x="14" y="60"/>
                    </a:lnTo>
                    <a:lnTo>
                      <a:pt x="25" y="55"/>
                    </a:lnTo>
                    <a:lnTo>
                      <a:pt x="38" y="47"/>
                    </a:lnTo>
                    <a:lnTo>
                      <a:pt x="50" y="37"/>
                    </a:lnTo>
                    <a:lnTo>
                      <a:pt x="62" y="25"/>
                    </a:lnTo>
                    <a:lnTo>
                      <a:pt x="69" y="12"/>
                    </a:lnTo>
                    <a:lnTo>
                      <a:pt x="74" y="0"/>
                    </a:lnTo>
                    <a:lnTo>
                      <a:pt x="68" y="3"/>
                    </a:lnTo>
                    <a:lnTo>
                      <a:pt x="59" y="10"/>
                    </a:lnTo>
                    <a:lnTo>
                      <a:pt x="45" y="18"/>
                    </a:lnTo>
                    <a:lnTo>
                      <a:pt x="32" y="28"/>
                    </a:lnTo>
                    <a:lnTo>
                      <a:pt x="20" y="37"/>
                    </a:lnTo>
                    <a:lnTo>
                      <a:pt x="9" y="47"/>
                    </a:lnTo>
                    <a:lnTo>
                      <a:pt x="1" y="55"/>
                    </a:lnTo>
                    <a:lnTo>
                      <a:pt x="0" y="5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45" name="Freeform 201"/>
              <p:cNvSpPr>
                <a:spLocks/>
              </p:cNvSpPr>
              <p:nvPr/>
            </p:nvSpPr>
            <p:spPr bwMode="auto">
              <a:xfrm>
                <a:off x="1275" y="2555"/>
                <a:ext cx="68" cy="53"/>
              </a:xfrm>
              <a:custGeom>
                <a:avLst/>
                <a:gdLst>
                  <a:gd name="T0" fmla="*/ 0 w 68"/>
                  <a:gd name="T1" fmla="*/ 52 h 53"/>
                  <a:gd name="T2" fmla="*/ 3 w 68"/>
                  <a:gd name="T3" fmla="*/ 53 h 53"/>
                  <a:gd name="T4" fmla="*/ 12 w 68"/>
                  <a:gd name="T5" fmla="*/ 52 h 53"/>
                  <a:gd name="T6" fmla="*/ 22 w 68"/>
                  <a:gd name="T7" fmla="*/ 46 h 53"/>
                  <a:gd name="T8" fmla="*/ 34 w 68"/>
                  <a:gd name="T9" fmla="*/ 38 h 53"/>
                  <a:gd name="T10" fmla="*/ 46 w 68"/>
                  <a:gd name="T11" fmla="*/ 29 h 53"/>
                  <a:gd name="T12" fmla="*/ 56 w 68"/>
                  <a:gd name="T13" fmla="*/ 21 h 53"/>
                  <a:gd name="T14" fmla="*/ 65 w 68"/>
                  <a:gd name="T15" fmla="*/ 10 h 53"/>
                  <a:gd name="T16" fmla="*/ 68 w 68"/>
                  <a:gd name="T17" fmla="*/ 0 h 53"/>
                  <a:gd name="T18" fmla="*/ 62 w 68"/>
                  <a:gd name="T19" fmla="*/ 4 h 53"/>
                  <a:gd name="T20" fmla="*/ 52 w 68"/>
                  <a:gd name="T21" fmla="*/ 10 h 53"/>
                  <a:gd name="T22" fmla="*/ 40 w 68"/>
                  <a:gd name="T23" fmla="*/ 16 h 53"/>
                  <a:gd name="T24" fmla="*/ 28 w 68"/>
                  <a:gd name="T25" fmla="*/ 23 h 53"/>
                  <a:gd name="T26" fmla="*/ 16 w 68"/>
                  <a:gd name="T27" fmla="*/ 31 h 53"/>
                  <a:gd name="T28" fmla="*/ 6 w 68"/>
                  <a:gd name="T29" fmla="*/ 38 h 53"/>
                  <a:gd name="T30" fmla="*/ 2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2" y="52"/>
                    </a:lnTo>
                    <a:lnTo>
                      <a:pt x="22" y="46"/>
                    </a:lnTo>
                    <a:lnTo>
                      <a:pt x="34" y="38"/>
                    </a:lnTo>
                    <a:lnTo>
                      <a:pt x="46" y="29"/>
                    </a:lnTo>
                    <a:lnTo>
                      <a:pt x="56" y="21"/>
                    </a:lnTo>
                    <a:lnTo>
                      <a:pt x="65" y="10"/>
                    </a:lnTo>
                    <a:lnTo>
                      <a:pt x="68" y="0"/>
                    </a:lnTo>
                    <a:lnTo>
                      <a:pt x="62" y="4"/>
                    </a:lnTo>
                    <a:lnTo>
                      <a:pt x="52" y="10"/>
                    </a:lnTo>
                    <a:lnTo>
                      <a:pt x="40" y="16"/>
                    </a:lnTo>
                    <a:lnTo>
                      <a:pt x="28" y="23"/>
                    </a:lnTo>
                    <a:lnTo>
                      <a:pt x="16" y="31"/>
                    </a:lnTo>
                    <a:lnTo>
                      <a:pt x="6" y="38"/>
                    </a:lnTo>
                    <a:lnTo>
                      <a:pt x="2" y="46"/>
                    </a:lnTo>
                    <a:lnTo>
                      <a:pt x="0"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46" name="Freeform 202"/>
              <p:cNvSpPr>
                <a:spLocks/>
              </p:cNvSpPr>
              <p:nvPr/>
            </p:nvSpPr>
            <p:spPr bwMode="auto">
              <a:xfrm>
                <a:off x="1272" y="2528"/>
                <a:ext cx="62" cy="39"/>
              </a:xfrm>
              <a:custGeom>
                <a:avLst/>
                <a:gdLst>
                  <a:gd name="T0" fmla="*/ 0 w 62"/>
                  <a:gd name="T1" fmla="*/ 34 h 39"/>
                  <a:gd name="T2" fmla="*/ 3 w 62"/>
                  <a:gd name="T3" fmla="*/ 37 h 39"/>
                  <a:gd name="T4" fmla="*/ 11 w 62"/>
                  <a:gd name="T5" fmla="*/ 39 h 39"/>
                  <a:gd name="T6" fmla="*/ 19 w 62"/>
                  <a:gd name="T7" fmla="*/ 37 h 39"/>
                  <a:gd name="T8" fmla="*/ 30 w 62"/>
                  <a:gd name="T9" fmla="*/ 34 h 39"/>
                  <a:gd name="T10" fmla="*/ 40 w 62"/>
                  <a:gd name="T11" fmla="*/ 28 h 39"/>
                  <a:gd name="T12" fmla="*/ 50 w 62"/>
                  <a:gd name="T13" fmla="*/ 21 h 39"/>
                  <a:gd name="T14" fmla="*/ 58 w 62"/>
                  <a:gd name="T15" fmla="*/ 12 h 39"/>
                  <a:gd name="T16" fmla="*/ 62 w 62"/>
                  <a:gd name="T17" fmla="*/ 0 h 39"/>
                  <a:gd name="T18" fmla="*/ 56 w 62"/>
                  <a:gd name="T19" fmla="*/ 3 h 39"/>
                  <a:gd name="T20" fmla="*/ 48 w 62"/>
                  <a:gd name="T21" fmla="*/ 8 h 39"/>
                  <a:gd name="T22" fmla="*/ 36 w 62"/>
                  <a:gd name="T23" fmla="*/ 12 h 39"/>
                  <a:gd name="T24" fmla="*/ 25 w 62"/>
                  <a:gd name="T25" fmla="*/ 17 h 39"/>
                  <a:gd name="T26" fmla="*/ 15 w 62"/>
                  <a:gd name="T27" fmla="*/ 21 h 39"/>
                  <a:gd name="T28" fmla="*/ 6 w 62"/>
                  <a:gd name="T29" fmla="*/ 25 h 39"/>
                  <a:gd name="T30" fmla="*/ 2 w 62"/>
                  <a:gd name="T31" fmla="*/ 30 h 39"/>
                  <a:gd name="T32" fmla="*/ 0 w 62"/>
                  <a:gd name="T33" fmla="*/ 34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39"/>
                  <a:gd name="T53" fmla="*/ 62 w 62"/>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39">
                    <a:moveTo>
                      <a:pt x="0" y="34"/>
                    </a:moveTo>
                    <a:lnTo>
                      <a:pt x="3" y="37"/>
                    </a:lnTo>
                    <a:lnTo>
                      <a:pt x="11" y="39"/>
                    </a:lnTo>
                    <a:lnTo>
                      <a:pt x="19" y="37"/>
                    </a:lnTo>
                    <a:lnTo>
                      <a:pt x="30" y="34"/>
                    </a:lnTo>
                    <a:lnTo>
                      <a:pt x="40" y="28"/>
                    </a:lnTo>
                    <a:lnTo>
                      <a:pt x="50" y="21"/>
                    </a:lnTo>
                    <a:lnTo>
                      <a:pt x="58" y="12"/>
                    </a:lnTo>
                    <a:lnTo>
                      <a:pt x="62" y="0"/>
                    </a:lnTo>
                    <a:lnTo>
                      <a:pt x="56" y="3"/>
                    </a:lnTo>
                    <a:lnTo>
                      <a:pt x="48" y="8"/>
                    </a:lnTo>
                    <a:lnTo>
                      <a:pt x="36" y="12"/>
                    </a:lnTo>
                    <a:lnTo>
                      <a:pt x="25" y="17"/>
                    </a:lnTo>
                    <a:lnTo>
                      <a:pt x="15" y="21"/>
                    </a:lnTo>
                    <a:lnTo>
                      <a:pt x="6" y="25"/>
                    </a:lnTo>
                    <a:lnTo>
                      <a:pt x="2" y="30"/>
                    </a:lnTo>
                    <a:lnTo>
                      <a:pt x="0" y="3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47" name="Freeform 203"/>
              <p:cNvSpPr>
                <a:spLocks/>
              </p:cNvSpPr>
              <p:nvPr/>
            </p:nvSpPr>
            <p:spPr bwMode="auto">
              <a:xfrm>
                <a:off x="1263" y="2469"/>
                <a:ext cx="48" cy="30"/>
              </a:xfrm>
              <a:custGeom>
                <a:avLst/>
                <a:gdLst>
                  <a:gd name="T0" fmla="*/ 0 w 48"/>
                  <a:gd name="T1" fmla="*/ 27 h 30"/>
                  <a:gd name="T2" fmla="*/ 3 w 48"/>
                  <a:gd name="T3" fmla="*/ 30 h 30"/>
                  <a:gd name="T4" fmla="*/ 9 w 48"/>
                  <a:gd name="T5" fmla="*/ 30 h 30"/>
                  <a:gd name="T6" fmla="*/ 17 w 48"/>
                  <a:gd name="T7" fmla="*/ 27 h 30"/>
                  <a:gd name="T8" fmla="*/ 26 w 48"/>
                  <a:gd name="T9" fmla="*/ 24 h 30"/>
                  <a:gd name="T10" fmla="*/ 34 w 48"/>
                  <a:gd name="T11" fmla="*/ 18 h 30"/>
                  <a:gd name="T12" fmla="*/ 40 w 48"/>
                  <a:gd name="T13" fmla="*/ 12 h 30"/>
                  <a:gd name="T14" fmla="*/ 46 w 48"/>
                  <a:gd name="T15" fmla="*/ 6 h 30"/>
                  <a:gd name="T16" fmla="*/ 48 w 48"/>
                  <a:gd name="T17" fmla="*/ 0 h 30"/>
                  <a:gd name="T18" fmla="*/ 43 w 48"/>
                  <a:gd name="T19" fmla="*/ 3 h 30"/>
                  <a:gd name="T20" fmla="*/ 36 w 48"/>
                  <a:gd name="T21" fmla="*/ 6 h 30"/>
                  <a:gd name="T22" fmla="*/ 28 w 48"/>
                  <a:gd name="T23" fmla="*/ 9 h 30"/>
                  <a:gd name="T24" fmla="*/ 21 w 48"/>
                  <a:gd name="T25" fmla="*/ 12 h 30"/>
                  <a:gd name="T26" fmla="*/ 14 w 48"/>
                  <a:gd name="T27" fmla="*/ 15 h 30"/>
                  <a:gd name="T28" fmla="*/ 6 w 48"/>
                  <a:gd name="T29" fmla="*/ 19 h 30"/>
                  <a:gd name="T30" fmla="*/ 2 w 48"/>
                  <a:gd name="T31" fmla="*/ 22 h 30"/>
                  <a:gd name="T32" fmla="*/ 0 w 48"/>
                  <a:gd name="T33" fmla="*/ 27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27"/>
                    </a:moveTo>
                    <a:lnTo>
                      <a:pt x="3" y="30"/>
                    </a:lnTo>
                    <a:lnTo>
                      <a:pt x="9" y="30"/>
                    </a:lnTo>
                    <a:lnTo>
                      <a:pt x="17" y="27"/>
                    </a:lnTo>
                    <a:lnTo>
                      <a:pt x="26" y="24"/>
                    </a:lnTo>
                    <a:lnTo>
                      <a:pt x="34" y="18"/>
                    </a:lnTo>
                    <a:lnTo>
                      <a:pt x="40" y="12"/>
                    </a:lnTo>
                    <a:lnTo>
                      <a:pt x="46" y="6"/>
                    </a:lnTo>
                    <a:lnTo>
                      <a:pt x="48" y="0"/>
                    </a:lnTo>
                    <a:lnTo>
                      <a:pt x="43" y="3"/>
                    </a:lnTo>
                    <a:lnTo>
                      <a:pt x="36" y="6"/>
                    </a:lnTo>
                    <a:lnTo>
                      <a:pt x="28" y="9"/>
                    </a:lnTo>
                    <a:lnTo>
                      <a:pt x="21" y="12"/>
                    </a:lnTo>
                    <a:lnTo>
                      <a:pt x="14" y="15"/>
                    </a:lnTo>
                    <a:lnTo>
                      <a:pt x="6" y="19"/>
                    </a:lnTo>
                    <a:lnTo>
                      <a:pt x="2" y="22"/>
                    </a:lnTo>
                    <a:lnTo>
                      <a:pt x="0" y="2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48" name="Freeform 204"/>
              <p:cNvSpPr>
                <a:spLocks/>
              </p:cNvSpPr>
              <p:nvPr/>
            </p:nvSpPr>
            <p:spPr bwMode="auto">
              <a:xfrm>
                <a:off x="1268" y="2443"/>
                <a:ext cx="31" cy="22"/>
              </a:xfrm>
              <a:custGeom>
                <a:avLst/>
                <a:gdLst>
                  <a:gd name="T0" fmla="*/ 1 w 31"/>
                  <a:gd name="T1" fmla="*/ 20 h 22"/>
                  <a:gd name="T2" fmla="*/ 10 w 31"/>
                  <a:gd name="T3" fmla="*/ 22 h 22"/>
                  <a:gd name="T4" fmla="*/ 22 w 31"/>
                  <a:gd name="T5" fmla="*/ 19 h 22"/>
                  <a:gd name="T6" fmla="*/ 31 w 31"/>
                  <a:gd name="T7" fmla="*/ 10 h 22"/>
                  <a:gd name="T8" fmla="*/ 29 w 31"/>
                  <a:gd name="T9" fmla="*/ 0 h 22"/>
                  <a:gd name="T10" fmla="*/ 23 w 31"/>
                  <a:gd name="T11" fmla="*/ 8 h 22"/>
                  <a:gd name="T12" fmla="*/ 12 w 31"/>
                  <a:gd name="T13" fmla="*/ 11 h 22"/>
                  <a:gd name="T14" fmla="*/ 0 w 31"/>
                  <a:gd name="T15" fmla="*/ 14 h 22"/>
                  <a:gd name="T16" fmla="*/ 1 w 31"/>
                  <a:gd name="T17" fmla="*/ 2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22"/>
                  <a:gd name="T29" fmla="*/ 31 w 31"/>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22">
                    <a:moveTo>
                      <a:pt x="1" y="20"/>
                    </a:moveTo>
                    <a:lnTo>
                      <a:pt x="10" y="22"/>
                    </a:lnTo>
                    <a:lnTo>
                      <a:pt x="22" y="19"/>
                    </a:lnTo>
                    <a:lnTo>
                      <a:pt x="31" y="10"/>
                    </a:lnTo>
                    <a:lnTo>
                      <a:pt x="29" y="0"/>
                    </a:lnTo>
                    <a:lnTo>
                      <a:pt x="23" y="8"/>
                    </a:lnTo>
                    <a:lnTo>
                      <a:pt x="12" y="11"/>
                    </a:lnTo>
                    <a:lnTo>
                      <a:pt x="0" y="14"/>
                    </a:lnTo>
                    <a:lnTo>
                      <a:pt x="1" y="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49" name="Freeform 205"/>
              <p:cNvSpPr>
                <a:spLocks/>
              </p:cNvSpPr>
              <p:nvPr/>
            </p:nvSpPr>
            <p:spPr bwMode="auto">
              <a:xfrm>
                <a:off x="1293" y="2686"/>
                <a:ext cx="62" cy="64"/>
              </a:xfrm>
              <a:custGeom>
                <a:avLst/>
                <a:gdLst>
                  <a:gd name="T0" fmla="*/ 0 w 62"/>
                  <a:gd name="T1" fmla="*/ 61 h 64"/>
                  <a:gd name="T2" fmla="*/ 4 w 62"/>
                  <a:gd name="T3" fmla="*/ 64 h 64"/>
                  <a:gd name="T4" fmla="*/ 12 w 62"/>
                  <a:gd name="T5" fmla="*/ 61 h 64"/>
                  <a:gd name="T6" fmla="*/ 21 w 62"/>
                  <a:gd name="T7" fmla="*/ 57 h 64"/>
                  <a:gd name="T8" fmla="*/ 31 w 62"/>
                  <a:gd name="T9" fmla="*/ 49 h 64"/>
                  <a:gd name="T10" fmla="*/ 41 w 62"/>
                  <a:gd name="T11" fmla="*/ 39 h 64"/>
                  <a:gd name="T12" fmla="*/ 50 w 62"/>
                  <a:gd name="T13" fmla="*/ 27 h 64"/>
                  <a:gd name="T14" fmla="*/ 58 w 62"/>
                  <a:gd name="T15" fmla="*/ 14 h 64"/>
                  <a:gd name="T16" fmla="*/ 62 w 62"/>
                  <a:gd name="T17" fmla="*/ 0 h 64"/>
                  <a:gd name="T18" fmla="*/ 58 w 62"/>
                  <a:gd name="T19" fmla="*/ 5 h 64"/>
                  <a:gd name="T20" fmla="*/ 49 w 62"/>
                  <a:gd name="T21" fmla="*/ 12 h 64"/>
                  <a:gd name="T22" fmla="*/ 38 w 62"/>
                  <a:gd name="T23" fmla="*/ 21 h 64"/>
                  <a:gd name="T24" fmla="*/ 27 w 62"/>
                  <a:gd name="T25" fmla="*/ 30 h 64"/>
                  <a:gd name="T26" fmla="*/ 16 w 62"/>
                  <a:gd name="T27" fmla="*/ 39 h 64"/>
                  <a:gd name="T28" fmla="*/ 7 w 62"/>
                  <a:gd name="T29" fmla="*/ 48 h 64"/>
                  <a:gd name="T30" fmla="*/ 1 w 62"/>
                  <a:gd name="T31" fmla="*/ 55 h 64"/>
                  <a:gd name="T32" fmla="*/ 0 w 62"/>
                  <a:gd name="T33" fmla="*/ 61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4"/>
                  <a:gd name="T53" fmla="*/ 62 w 62"/>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4">
                    <a:moveTo>
                      <a:pt x="0" y="61"/>
                    </a:moveTo>
                    <a:lnTo>
                      <a:pt x="4" y="64"/>
                    </a:lnTo>
                    <a:lnTo>
                      <a:pt x="12" y="61"/>
                    </a:lnTo>
                    <a:lnTo>
                      <a:pt x="21" y="57"/>
                    </a:lnTo>
                    <a:lnTo>
                      <a:pt x="31" y="49"/>
                    </a:lnTo>
                    <a:lnTo>
                      <a:pt x="41" y="39"/>
                    </a:lnTo>
                    <a:lnTo>
                      <a:pt x="50" y="27"/>
                    </a:lnTo>
                    <a:lnTo>
                      <a:pt x="58" y="14"/>
                    </a:lnTo>
                    <a:lnTo>
                      <a:pt x="62" y="0"/>
                    </a:lnTo>
                    <a:lnTo>
                      <a:pt x="58" y="5"/>
                    </a:lnTo>
                    <a:lnTo>
                      <a:pt x="49" y="12"/>
                    </a:lnTo>
                    <a:lnTo>
                      <a:pt x="38" y="21"/>
                    </a:lnTo>
                    <a:lnTo>
                      <a:pt x="27" y="30"/>
                    </a:lnTo>
                    <a:lnTo>
                      <a:pt x="16" y="39"/>
                    </a:lnTo>
                    <a:lnTo>
                      <a:pt x="7" y="48"/>
                    </a:lnTo>
                    <a:lnTo>
                      <a:pt x="1" y="55"/>
                    </a:lnTo>
                    <a:lnTo>
                      <a:pt x="0" y="6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50" name="Freeform 206"/>
              <p:cNvSpPr>
                <a:spLocks/>
              </p:cNvSpPr>
              <p:nvPr/>
            </p:nvSpPr>
            <p:spPr bwMode="auto">
              <a:xfrm>
                <a:off x="1305" y="2756"/>
                <a:ext cx="48" cy="49"/>
              </a:xfrm>
              <a:custGeom>
                <a:avLst/>
                <a:gdLst>
                  <a:gd name="T0" fmla="*/ 0 w 48"/>
                  <a:gd name="T1" fmla="*/ 47 h 49"/>
                  <a:gd name="T2" fmla="*/ 3 w 48"/>
                  <a:gd name="T3" fmla="*/ 49 h 49"/>
                  <a:gd name="T4" fmla="*/ 7 w 48"/>
                  <a:gd name="T5" fmla="*/ 49 h 49"/>
                  <a:gd name="T6" fmla="*/ 15 w 48"/>
                  <a:gd name="T7" fmla="*/ 46 h 49"/>
                  <a:gd name="T8" fmla="*/ 23 w 48"/>
                  <a:gd name="T9" fmla="*/ 41 h 49"/>
                  <a:gd name="T10" fmla="*/ 31 w 48"/>
                  <a:gd name="T11" fmla="*/ 34 h 49"/>
                  <a:gd name="T12" fmla="*/ 38 w 48"/>
                  <a:gd name="T13" fmla="*/ 24 h 49"/>
                  <a:gd name="T14" fmla="*/ 46 w 48"/>
                  <a:gd name="T15" fmla="*/ 13 h 49"/>
                  <a:gd name="T16" fmla="*/ 48 w 48"/>
                  <a:gd name="T17" fmla="*/ 0 h 49"/>
                  <a:gd name="T18" fmla="*/ 43 w 48"/>
                  <a:gd name="T19" fmla="*/ 6 h 49"/>
                  <a:gd name="T20" fmla="*/ 35 w 48"/>
                  <a:gd name="T21" fmla="*/ 13 h 49"/>
                  <a:gd name="T22" fmla="*/ 26 w 48"/>
                  <a:gd name="T23" fmla="*/ 19 h 49"/>
                  <a:gd name="T24" fmla="*/ 17 w 48"/>
                  <a:gd name="T25" fmla="*/ 26 h 49"/>
                  <a:gd name="T26" fmla="*/ 10 w 48"/>
                  <a:gd name="T27" fmla="*/ 32 h 49"/>
                  <a:gd name="T28" fmla="*/ 4 w 48"/>
                  <a:gd name="T29" fmla="*/ 38 h 49"/>
                  <a:gd name="T30" fmla="*/ 0 w 48"/>
                  <a:gd name="T31" fmla="*/ 44 h 49"/>
                  <a:gd name="T32" fmla="*/ 0 w 48"/>
                  <a:gd name="T33" fmla="*/ 47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9"/>
                  <a:gd name="T53" fmla="*/ 48 w 4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9">
                    <a:moveTo>
                      <a:pt x="0" y="47"/>
                    </a:moveTo>
                    <a:lnTo>
                      <a:pt x="3" y="49"/>
                    </a:lnTo>
                    <a:lnTo>
                      <a:pt x="7" y="49"/>
                    </a:lnTo>
                    <a:lnTo>
                      <a:pt x="15" y="46"/>
                    </a:lnTo>
                    <a:lnTo>
                      <a:pt x="23" y="41"/>
                    </a:lnTo>
                    <a:lnTo>
                      <a:pt x="31" y="34"/>
                    </a:lnTo>
                    <a:lnTo>
                      <a:pt x="38" y="24"/>
                    </a:lnTo>
                    <a:lnTo>
                      <a:pt x="46" y="13"/>
                    </a:lnTo>
                    <a:lnTo>
                      <a:pt x="48" y="0"/>
                    </a:lnTo>
                    <a:lnTo>
                      <a:pt x="43" y="6"/>
                    </a:lnTo>
                    <a:lnTo>
                      <a:pt x="35" y="13"/>
                    </a:lnTo>
                    <a:lnTo>
                      <a:pt x="26" y="19"/>
                    </a:lnTo>
                    <a:lnTo>
                      <a:pt x="17" y="26"/>
                    </a:lnTo>
                    <a:lnTo>
                      <a:pt x="10" y="32"/>
                    </a:lnTo>
                    <a:lnTo>
                      <a:pt x="4" y="38"/>
                    </a:lnTo>
                    <a:lnTo>
                      <a:pt x="0" y="44"/>
                    </a:lnTo>
                    <a:lnTo>
                      <a:pt x="0" y="4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51" name="Freeform 207"/>
              <p:cNvSpPr>
                <a:spLocks/>
              </p:cNvSpPr>
              <p:nvPr/>
            </p:nvSpPr>
            <p:spPr bwMode="auto">
              <a:xfrm>
                <a:off x="1283" y="2583"/>
                <a:ext cx="68" cy="53"/>
              </a:xfrm>
              <a:custGeom>
                <a:avLst/>
                <a:gdLst>
                  <a:gd name="T0" fmla="*/ 0 w 68"/>
                  <a:gd name="T1" fmla="*/ 52 h 53"/>
                  <a:gd name="T2" fmla="*/ 3 w 68"/>
                  <a:gd name="T3" fmla="*/ 53 h 53"/>
                  <a:gd name="T4" fmla="*/ 11 w 68"/>
                  <a:gd name="T5" fmla="*/ 50 h 53"/>
                  <a:gd name="T6" fmla="*/ 22 w 68"/>
                  <a:gd name="T7" fmla="*/ 46 h 53"/>
                  <a:gd name="T8" fmla="*/ 34 w 68"/>
                  <a:gd name="T9" fmla="*/ 38 h 53"/>
                  <a:gd name="T10" fmla="*/ 45 w 68"/>
                  <a:gd name="T11" fmla="*/ 29 h 53"/>
                  <a:gd name="T12" fmla="*/ 56 w 68"/>
                  <a:gd name="T13" fmla="*/ 19 h 53"/>
                  <a:gd name="T14" fmla="*/ 65 w 68"/>
                  <a:gd name="T15" fmla="*/ 9 h 53"/>
                  <a:gd name="T16" fmla="*/ 68 w 68"/>
                  <a:gd name="T17" fmla="*/ 0 h 53"/>
                  <a:gd name="T18" fmla="*/ 62 w 68"/>
                  <a:gd name="T19" fmla="*/ 4 h 53"/>
                  <a:gd name="T20" fmla="*/ 51 w 68"/>
                  <a:gd name="T21" fmla="*/ 9 h 53"/>
                  <a:gd name="T22" fmla="*/ 39 w 68"/>
                  <a:gd name="T23" fmla="*/ 16 h 53"/>
                  <a:gd name="T24" fmla="*/ 28 w 68"/>
                  <a:gd name="T25" fmla="*/ 24 h 53"/>
                  <a:gd name="T26" fmla="*/ 16 w 68"/>
                  <a:gd name="T27" fmla="*/ 31 h 53"/>
                  <a:gd name="T28" fmla="*/ 6 w 68"/>
                  <a:gd name="T29" fmla="*/ 38 h 53"/>
                  <a:gd name="T30" fmla="*/ 1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1" y="50"/>
                    </a:lnTo>
                    <a:lnTo>
                      <a:pt x="22" y="46"/>
                    </a:lnTo>
                    <a:lnTo>
                      <a:pt x="34" y="38"/>
                    </a:lnTo>
                    <a:lnTo>
                      <a:pt x="45" y="29"/>
                    </a:lnTo>
                    <a:lnTo>
                      <a:pt x="56" y="19"/>
                    </a:lnTo>
                    <a:lnTo>
                      <a:pt x="65" y="9"/>
                    </a:lnTo>
                    <a:lnTo>
                      <a:pt x="68" y="0"/>
                    </a:lnTo>
                    <a:lnTo>
                      <a:pt x="62" y="4"/>
                    </a:lnTo>
                    <a:lnTo>
                      <a:pt x="51" y="9"/>
                    </a:lnTo>
                    <a:lnTo>
                      <a:pt x="39" y="16"/>
                    </a:lnTo>
                    <a:lnTo>
                      <a:pt x="28" y="24"/>
                    </a:lnTo>
                    <a:lnTo>
                      <a:pt x="16" y="31"/>
                    </a:lnTo>
                    <a:lnTo>
                      <a:pt x="6" y="38"/>
                    </a:lnTo>
                    <a:lnTo>
                      <a:pt x="1" y="46"/>
                    </a:lnTo>
                    <a:lnTo>
                      <a:pt x="0"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52" name="Freeform 208"/>
              <p:cNvSpPr>
                <a:spLocks/>
              </p:cNvSpPr>
              <p:nvPr/>
            </p:nvSpPr>
            <p:spPr bwMode="auto">
              <a:xfrm>
                <a:off x="1268" y="2497"/>
                <a:ext cx="56" cy="40"/>
              </a:xfrm>
              <a:custGeom>
                <a:avLst/>
                <a:gdLst>
                  <a:gd name="T0" fmla="*/ 0 w 56"/>
                  <a:gd name="T1" fmla="*/ 37 h 40"/>
                  <a:gd name="T2" fmla="*/ 4 w 56"/>
                  <a:gd name="T3" fmla="*/ 40 h 40"/>
                  <a:gd name="T4" fmla="*/ 10 w 56"/>
                  <a:gd name="T5" fmla="*/ 39 h 40"/>
                  <a:gd name="T6" fmla="*/ 21 w 56"/>
                  <a:gd name="T7" fmla="*/ 34 h 40"/>
                  <a:gd name="T8" fmla="*/ 31 w 56"/>
                  <a:gd name="T9" fmla="*/ 28 h 40"/>
                  <a:gd name="T10" fmla="*/ 40 w 56"/>
                  <a:gd name="T11" fmla="*/ 21 h 40"/>
                  <a:gd name="T12" fmla="*/ 49 w 56"/>
                  <a:gd name="T13" fmla="*/ 14 h 40"/>
                  <a:gd name="T14" fmla="*/ 54 w 56"/>
                  <a:gd name="T15" fmla="*/ 6 h 40"/>
                  <a:gd name="T16" fmla="*/ 56 w 56"/>
                  <a:gd name="T17" fmla="*/ 0 h 40"/>
                  <a:gd name="T18" fmla="*/ 52 w 56"/>
                  <a:gd name="T19" fmla="*/ 3 h 40"/>
                  <a:gd name="T20" fmla="*/ 44 w 56"/>
                  <a:gd name="T21" fmla="*/ 8 h 40"/>
                  <a:gd name="T22" fmla="*/ 35 w 56"/>
                  <a:gd name="T23" fmla="*/ 12 h 40"/>
                  <a:gd name="T24" fmla="*/ 25 w 56"/>
                  <a:gd name="T25" fmla="*/ 16 h 40"/>
                  <a:gd name="T26" fmla="*/ 16 w 56"/>
                  <a:gd name="T27" fmla="*/ 22 h 40"/>
                  <a:gd name="T28" fmla="*/ 9 w 56"/>
                  <a:gd name="T29" fmla="*/ 28 h 40"/>
                  <a:gd name="T30" fmla="*/ 3 w 56"/>
                  <a:gd name="T31" fmla="*/ 33 h 40"/>
                  <a:gd name="T32" fmla="*/ 0 w 56"/>
                  <a:gd name="T33" fmla="*/ 37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40"/>
                  <a:gd name="T53" fmla="*/ 56 w 56"/>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40">
                    <a:moveTo>
                      <a:pt x="0" y="37"/>
                    </a:moveTo>
                    <a:lnTo>
                      <a:pt x="4" y="40"/>
                    </a:lnTo>
                    <a:lnTo>
                      <a:pt x="10" y="39"/>
                    </a:lnTo>
                    <a:lnTo>
                      <a:pt x="21" y="34"/>
                    </a:lnTo>
                    <a:lnTo>
                      <a:pt x="31" y="28"/>
                    </a:lnTo>
                    <a:lnTo>
                      <a:pt x="40" y="21"/>
                    </a:lnTo>
                    <a:lnTo>
                      <a:pt x="49" y="14"/>
                    </a:lnTo>
                    <a:lnTo>
                      <a:pt x="54" y="6"/>
                    </a:lnTo>
                    <a:lnTo>
                      <a:pt x="56" y="0"/>
                    </a:lnTo>
                    <a:lnTo>
                      <a:pt x="52" y="3"/>
                    </a:lnTo>
                    <a:lnTo>
                      <a:pt x="44" y="8"/>
                    </a:lnTo>
                    <a:lnTo>
                      <a:pt x="35" y="12"/>
                    </a:lnTo>
                    <a:lnTo>
                      <a:pt x="25" y="16"/>
                    </a:lnTo>
                    <a:lnTo>
                      <a:pt x="16" y="22"/>
                    </a:lnTo>
                    <a:lnTo>
                      <a:pt x="9" y="28"/>
                    </a:lnTo>
                    <a:lnTo>
                      <a:pt x="3" y="33"/>
                    </a:lnTo>
                    <a:lnTo>
                      <a:pt x="0" y="3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53" name="Freeform 209"/>
              <p:cNvSpPr>
                <a:spLocks/>
              </p:cNvSpPr>
              <p:nvPr/>
            </p:nvSpPr>
            <p:spPr bwMode="auto">
              <a:xfrm>
                <a:off x="1345" y="2781"/>
                <a:ext cx="8" cy="58"/>
              </a:xfrm>
              <a:custGeom>
                <a:avLst/>
                <a:gdLst>
                  <a:gd name="T0" fmla="*/ 4 w 8"/>
                  <a:gd name="T1" fmla="*/ 0 h 58"/>
                  <a:gd name="T2" fmla="*/ 6 w 8"/>
                  <a:gd name="T3" fmla="*/ 12 h 58"/>
                  <a:gd name="T4" fmla="*/ 7 w 8"/>
                  <a:gd name="T5" fmla="*/ 33 h 58"/>
                  <a:gd name="T6" fmla="*/ 8 w 8"/>
                  <a:gd name="T7" fmla="*/ 50 h 58"/>
                  <a:gd name="T8" fmla="*/ 4 w 8"/>
                  <a:gd name="T9" fmla="*/ 58 h 58"/>
                  <a:gd name="T10" fmla="*/ 0 w 8"/>
                  <a:gd name="T11" fmla="*/ 50 h 58"/>
                  <a:gd name="T12" fmla="*/ 0 w 8"/>
                  <a:gd name="T13" fmla="*/ 33 h 58"/>
                  <a:gd name="T14" fmla="*/ 3 w 8"/>
                  <a:gd name="T15" fmla="*/ 13 h 58"/>
                  <a:gd name="T16" fmla="*/ 4 w 8"/>
                  <a:gd name="T17" fmla="*/ 0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58"/>
                  <a:gd name="T29" fmla="*/ 8 w 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58">
                    <a:moveTo>
                      <a:pt x="4" y="0"/>
                    </a:moveTo>
                    <a:lnTo>
                      <a:pt x="6" y="12"/>
                    </a:lnTo>
                    <a:lnTo>
                      <a:pt x="7" y="33"/>
                    </a:lnTo>
                    <a:lnTo>
                      <a:pt x="8" y="50"/>
                    </a:lnTo>
                    <a:lnTo>
                      <a:pt x="4" y="58"/>
                    </a:lnTo>
                    <a:lnTo>
                      <a:pt x="0" y="50"/>
                    </a:lnTo>
                    <a:lnTo>
                      <a:pt x="0" y="33"/>
                    </a:lnTo>
                    <a:lnTo>
                      <a:pt x="3" y="13"/>
                    </a:lnTo>
                    <a:lnTo>
                      <a:pt x="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54" name="Freeform 210"/>
              <p:cNvSpPr>
                <a:spLocks/>
              </p:cNvSpPr>
              <p:nvPr/>
            </p:nvSpPr>
            <p:spPr bwMode="auto">
              <a:xfrm>
                <a:off x="1355" y="2714"/>
                <a:ext cx="63" cy="82"/>
              </a:xfrm>
              <a:custGeom>
                <a:avLst/>
                <a:gdLst>
                  <a:gd name="T0" fmla="*/ 0 w 63"/>
                  <a:gd name="T1" fmla="*/ 0 h 82"/>
                  <a:gd name="T2" fmla="*/ 4 w 63"/>
                  <a:gd name="T3" fmla="*/ 9 h 82"/>
                  <a:gd name="T4" fmla="*/ 12 w 63"/>
                  <a:gd name="T5" fmla="*/ 23 h 82"/>
                  <a:gd name="T6" fmla="*/ 21 w 63"/>
                  <a:gd name="T7" fmla="*/ 37 h 82"/>
                  <a:gd name="T8" fmla="*/ 31 w 63"/>
                  <a:gd name="T9" fmla="*/ 52 h 82"/>
                  <a:gd name="T10" fmla="*/ 41 w 63"/>
                  <a:gd name="T11" fmla="*/ 66 h 82"/>
                  <a:gd name="T12" fmla="*/ 50 w 63"/>
                  <a:gd name="T13" fmla="*/ 76 h 82"/>
                  <a:gd name="T14" fmla="*/ 59 w 63"/>
                  <a:gd name="T15" fmla="*/ 82 h 82"/>
                  <a:gd name="T16" fmla="*/ 63 w 63"/>
                  <a:gd name="T17" fmla="*/ 80 h 82"/>
                  <a:gd name="T18" fmla="*/ 63 w 63"/>
                  <a:gd name="T19" fmla="*/ 74 h 82"/>
                  <a:gd name="T20" fmla="*/ 59 w 63"/>
                  <a:gd name="T21" fmla="*/ 64 h 82"/>
                  <a:gd name="T22" fmla="*/ 50 w 63"/>
                  <a:gd name="T23" fmla="*/ 54 h 82"/>
                  <a:gd name="T24" fmla="*/ 38 w 63"/>
                  <a:gd name="T25" fmla="*/ 42 h 82"/>
                  <a:gd name="T26" fmla="*/ 27 w 63"/>
                  <a:gd name="T27" fmla="*/ 30 h 82"/>
                  <a:gd name="T28" fmla="*/ 15 w 63"/>
                  <a:gd name="T29" fmla="*/ 18 h 82"/>
                  <a:gd name="T30" fmla="*/ 6 w 63"/>
                  <a:gd name="T31" fmla="*/ 8 h 82"/>
                  <a:gd name="T32" fmla="*/ 0 w 63"/>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2"/>
                  <a:gd name="T53" fmla="*/ 63 w 63"/>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2">
                    <a:moveTo>
                      <a:pt x="0" y="0"/>
                    </a:moveTo>
                    <a:lnTo>
                      <a:pt x="4" y="9"/>
                    </a:lnTo>
                    <a:lnTo>
                      <a:pt x="12" y="23"/>
                    </a:lnTo>
                    <a:lnTo>
                      <a:pt x="21" y="37"/>
                    </a:lnTo>
                    <a:lnTo>
                      <a:pt x="31" y="52"/>
                    </a:lnTo>
                    <a:lnTo>
                      <a:pt x="41" y="66"/>
                    </a:lnTo>
                    <a:lnTo>
                      <a:pt x="50" y="76"/>
                    </a:lnTo>
                    <a:lnTo>
                      <a:pt x="59" y="82"/>
                    </a:lnTo>
                    <a:lnTo>
                      <a:pt x="63" y="80"/>
                    </a:lnTo>
                    <a:lnTo>
                      <a:pt x="63" y="74"/>
                    </a:lnTo>
                    <a:lnTo>
                      <a:pt x="59" y="64"/>
                    </a:lnTo>
                    <a:lnTo>
                      <a:pt x="50" y="54"/>
                    </a:lnTo>
                    <a:lnTo>
                      <a:pt x="38" y="42"/>
                    </a:lnTo>
                    <a:lnTo>
                      <a:pt x="27" y="30"/>
                    </a:lnTo>
                    <a:lnTo>
                      <a:pt x="15" y="18"/>
                    </a:lnTo>
                    <a:lnTo>
                      <a:pt x="6" y="8"/>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55" name="Freeform 211"/>
              <p:cNvSpPr>
                <a:spLocks/>
              </p:cNvSpPr>
              <p:nvPr/>
            </p:nvSpPr>
            <p:spPr bwMode="auto">
              <a:xfrm>
                <a:off x="1353" y="2686"/>
                <a:ext cx="68" cy="74"/>
              </a:xfrm>
              <a:custGeom>
                <a:avLst/>
                <a:gdLst>
                  <a:gd name="T0" fmla="*/ 0 w 68"/>
                  <a:gd name="T1" fmla="*/ 0 h 74"/>
                  <a:gd name="T2" fmla="*/ 6 w 68"/>
                  <a:gd name="T3" fmla="*/ 9 h 74"/>
                  <a:gd name="T4" fmla="*/ 15 w 68"/>
                  <a:gd name="T5" fmla="*/ 23 h 74"/>
                  <a:gd name="T6" fmla="*/ 26 w 68"/>
                  <a:gd name="T7" fmla="*/ 36 h 74"/>
                  <a:gd name="T8" fmla="*/ 37 w 68"/>
                  <a:gd name="T9" fmla="*/ 49 h 74"/>
                  <a:gd name="T10" fmla="*/ 48 w 68"/>
                  <a:gd name="T11" fmla="*/ 61 h 74"/>
                  <a:gd name="T12" fmla="*/ 58 w 68"/>
                  <a:gd name="T13" fmla="*/ 70 h 74"/>
                  <a:gd name="T14" fmla="*/ 65 w 68"/>
                  <a:gd name="T15" fmla="*/ 74 h 74"/>
                  <a:gd name="T16" fmla="*/ 68 w 68"/>
                  <a:gd name="T17" fmla="*/ 73 h 74"/>
                  <a:gd name="T18" fmla="*/ 67 w 68"/>
                  <a:gd name="T19" fmla="*/ 65 h 74"/>
                  <a:gd name="T20" fmla="*/ 60 w 68"/>
                  <a:gd name="T21" fmla="*/ 57 h 74"/>
                  <a:gd name="T22" fmla="*/ 49 w 68"/>
                  <a:gd name="T23" fmla="*/ 46 h 74"/>
                  <a:gd name="T24" fmla="*/ 37 w 68"/>
                  <a:gd name="T25" fmla="*/ 34 h 74"/>
                  <a:gd name="T26" fmla="*/ 26 w 68"/>
                  <a:gd name="T27" fmla="*/ 24 h 74"/>
                  <a:gd name="T28" fmla="*/ 14 w 68"/>
                  <a:gd name="T29" fmla="*/ 14 h 74"/>
                  <a:gd name="T30" fmla="*/ 5 w 68"/>
                  <a:gd name="T31" fmla="*/ 6 h 74"/>
                  <a:gd name="T32" fmla="*/ 0 w 68"/>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74"/>
                  <a:gd name="T53" fmla="*/ 68 w 68"/>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74">
                    <a:moveTo>
                      <a:pt x="0" y="0"/>
                    </a:moveTo>
                    <a:lnTo>
                      <a:pt x="6" y="9"/>
                    </a:lnTo>
                    <a:lnTo>
                      <a:pt x="15" y="23"/>
                    </a:lnTo>
                    <a:lnTo>
                      <a:pt x="26" y="36"/>
                    </a:lnTo>
                    <a:lnTo>
                      <a:pt x="37" y="49"/>
                    </a:lnTo>
                    <a:lnTo>
                      <a:pt x="48" y="61"/>
                    </a:lnTo>
                    <a:lnTo>
                      <a:pt x="58" y="70"/>
                    </a:lnTo>
                    <a:lnTo>
                      <a:pt x="65" y="74"/>
                    </a:lnTo>
                    <a:lnTo>
                      <a:pt x="68" y="73"/>
                    </a:lnTo>
                    <a:lnTo>
                      <a:pt x="67" y="65"/>
                    </a:lnTo>
                    <a:lnTo>
                      <a:pt x="60" y="57"/>
                    </a:lnTo>
                    <a:lnTo>
                      <a:pt x="49" y="46"/>
                    </a:lnTo>
                    <a:lnTo>
                      <a:pt x="37" y="34"/>
                    </a:lnTo>
                    <a:lnTo>
                      <a:pt x="26" y="24"/>
                    </a:lnTo>
                    <a:lnTo>
                      <a:pt x="14" y="14"/>
                    </a:lnTo>
                    <a:lnTo>
                      <a:pt x="5"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56" name="Freeform 212"/>
              <p:cNvSpPr>
                <a:spLocks/>
              </p:cNvSpPr>
              <p:nvPr/>
            </p:nvSpPr>
            <p:spPr bwMode="auto">
              <a:xfrm>
                <a:off x="1353" y="2654"/>
                <a:ext cx="71" cy="65"/>
              </a:xfrm>
              <a:custGeom>
                <a:avLst/>
                <a:gdLst>
                  <a:gd name="T0" fmla="*/ 0 w 71"/>
                  <a:gd name="T1" fmla="*/ 0 h 65"/>
                  <a:gd name="T2" fmla="*/ 8 w 71"/>
                  <a:gd name="T3" fmla="*/ 10 h 65"/>
                  <a:gd name="T4" fmla="*/ 17 w 71"/>
                  <a:gd name="T5" fmla="*/ 22 h 65"/>
                  <a:gd name="T6" fmla="*/ 29 w 71"/>
                  <a:gd name="T7" fmla="*/ 34 h 65"/>
                  <a:gd name="T8" fmla="*/ 40 w 71"/>
                  <a:gd name="T9" fmla="*/ 46 h 65"/>
                  <a:gd name="T10" fmla="*/ 51 w 71"/>
                  <a:gd name="T11" fmla="*/ 56 h 65"/>
                  <a:gd name="T12" fmla="*/ 61 w 71"/>
                  <a:gd name="T13" fmla="*/ 62 h 65"/>
                  <a:gd name="T14" fmla="*/ 68 w 71"/>
                  <a:gd name="T15" fmla="*/ 65 h 65"/>
                  <a:gd name="T16" fmla="*/ 71 w 71"/>
                  <a:gd name="T17" fmla="*/ 63 h 65"/>
                  <a:gd name="T18" fmla="*/ 70 w 71"/>
                  <a:gd name="T19" fmla="*/ 58 h 65"/>
                  <a:gd name="T20" fmla="*/ 62 w 71"/>
                  <a:gd name="T21" fmla="*/ 50 h 65"/>
                  <a:gd name="T22" fmla="*/ 52 w 71"/>
                  <a:gd name="T23" fmla="*/ 41 h 65"/>
                  <a:gd name="T24" fmla="*/ 40 w 71"/>
                  <a:gd name="T25" fmla="*/ 32 h 65"/>
                  <a:gd name="T26" fmla="*/ 27 w 71"/>
                  <a:gd name="T27" fmla="*/ 24 h 65"/>
                  <a:gd name="T28" fmla="*/ 15 w 71"/>
                  <a:gd name="T29" fmla="*/ 15 h 65"/>
                  <a:gd name="T30" fmla="*/ 6 w 71"/>
                  <a:gd name="T31" fmla="*/ 7 h 65"/>
                  <a:gd name="T32" fmla="*/ 0 w 71"/>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65"/>
                  <a:gd name="T53" fmla="*/ 71 w 71"/>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65">
                    <a:moveTo>
                      <a:pt x="0" y="0"/>
                    </a:moveTo>
                    <a:lnTo>
                      <a:pt x="8" y="10"/>
                    </a:lnTo>
                    <a:lnTo>
                      <a:pt x="17" y="22"/>
                    </a:lnTo>
                    <a:lnTo>
                      <a:pt x="29" y="34"/>
                    </a:lnTo>
                    <a:lnTo>
                      <a:pt x="40" y="46"/>
                    </a:lnTo>
                    <a:lnTo>
                      <a:pt x="51" y="56"/>
                    </a:lnTo>
                    <a:lnTo>
                      <a:pt x="61" y="62"/>
                    </a:lnTo>
                    <a:lnTo>
                      <a:pt x="68" y="65"/>
                    </a:lnTo>
                    <a:lnTo>
                      <a:pt x="71" y="63"/>
                    </a:lnTo>
                    <a:lnTo>
                      <a:pt x="70" y="58"/>
                    </a:lnTo>
                    <a:lnTo>
                      <a:pt x="62" y="50"/>
                    </a:lnTo>
                    <a:lnTo>
                      <a:pt x="52" y="41"/>
                    </a:lnTo>
                    <a:lnTo>
                      <a:pt x="40" y="32"/>
                    </a:lnTo>
                    <a:lnTo>
                      <a:pt x="27" y="24"/>
                    </a:lnTo>
                    <a:lnTo>
                      <a:pt x="15" y="15"/>
                    </a:lnTo>
                    <a:lnTo>
                      <a:pt x="6" y="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57" name="Freeform 213"/>
              <p:cNvSpPr>
                <a:spLocks/>
              </p:cNvSpPr>
              <p:nvPr/>
            </p:nvSpPr>
            <p:spPr bwMode="auto">
              <a:xfrm>
                <a:off x="1348" y="2621"/>
                <a:ext cx="67" cy="51"/>
              </a:xfrm>
              <a:custGeom>
                <a:avLst/>
                <a:gdLst>
                  <a:gd name="T0" fmla="*/ 0 w 67"/>
                  <a:gd name="T1" fmla="*/ 0 h 51"/>
                  <a:gd name="T2" fmla="*/ 5 w 67"/>
                  <a:gd name="T3" fmla="*/ 8 h 51"/>
                  <a:gd name="T4" fmla="*/ 14 w 67"/>
                  <a:gd name="T5" fmla="*/ 17 h 51"/>
                  <a:gd name="T6" fmla="*/ 26 w 67"/>
                  <a:gd name="T7" fmla="*/ 27 h 51"/>
                  <a:gd name="T8" fmla="*/ 38 w 67"/>
                  <a:gd name="T9" fmla="*/ 36 h 51"/>
                  <a:gd name="T10" fmla="*/ 48 w 67"/>
                  <a:gd name="T11" fmla="*/ 45 h 51"/>
                  <a:gd name="T12" fmla="*/ 59 w 67"/>
                  <a:gd name="T13" fmla="*/ 49 h 51"/>
                  <a:gd name="T14" fmla="*/ 65 w 67"/>
                  <a:gd name="T15" fmla="*/ 51 h 51"/>
                  <a:gd name="T16" fmla="*/ 67 w 67"/>
                  <a:gd name="T17" fmla="*/ 46 h 51"/>
                  <a:gd name="T18" fmla="*/ 65 w 67"/>
                  <a:gd name="T19" fmla="*/ 39 h 51"/>
                  <a:gd name="T20" fmla="*/ 59 w 67"/>
                  <a:gd name="T21" fmla="*/ 33 h 51"/>
                  <a:gd name="T22" fmla="*/ 50 w 67"/>
                  <a:gd name="T23" fmla="*/ 27 h 51"/>
                  <a:gd name="T24" fmla="*/ 38 w 67"/>
                  <a:gd name="T25" fmla="*/ 21 h 51"/>
                  <a:gd name="T26" fmla="*/ 26 w 67"/>
                  <a:gd name="T27" fmla="*/ 15 h 51"/>
                  <a:gd name="T28" fmla="*/ 16 w 67"/>
                  <a:gd name="T29" fmla="*/ 11 h 51"/>
                  <a:gd name="T30" fmla="*/ 5 w 67"/>
                  <a:gd name="T31" fmla="*/ 5 h 51"/>
                  <a:gd name="T32" fmla="*/ 0 w 67"/>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51"/>
                  <a:gd name="T53" fmla="*/ 67 w 67"/>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51">
                    <a:moveTo>
                      <a:pt x="0" y="0"/>
                    </a:moveTo>
                    <a:lnTo>
                      <a:pt x="5" y="8"/>
                    </a:lnTo>
                    <a:lnTo>
                      <a:pt x="14" y="17"/>
                    </a:lnTo>
                    <a:lnTo>
                      <a:pt x="26" y="27"/>
                    </a:lnTo>
                    <a:lnTo>
                      <a:pt x="38" y="36"/>
                    </a:lnTo>
                    <a:lnTo>
                      <a:pt x="48" y="45"/>
                    </a:lnTo>
                    <a:lnTo>
                      <a:pt x="59" y="49"/>
                    </a:lnTo>
                    <a:lnTo>
                      <a:pt x="65" y="51"/>
                    </a:lnTo>
                    <a:lnTo>
                      <a:pt x="67" y="46"/>
                    </a:lnTo>
                    <a:lnTo>
                      <a:pt x="65" y="39"/>
                    </a:lnTo>
                    <a:lnTo>
                      <a:pt x="59" y="33"/>
                    </a:lnTo>
                    <a:lnTo>
                      <a:pt x="50" y="27"/>
                    </a:lnTo>
                    <a:lnTo>
                      <a:pt x="38" y="21"/>
                    </a:lnTo>
                    <a:lnTo>
                      <a:pt x="26" y="15"/>
                    </a:lnTo>
                    <a:lnTo>
                      <a:pt x="16" y="11"/>
                    </a:lnTo>
                    <a:lnTo>
                      <a:pt x="5" y="5"/>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58" name="Freeform 214"/>
              <p:cNvSpPr>
                <a:spLocks/>
              </p:cNvSpPr>
              <p:nvPr/>
            </p:nvSpPr>
            <p:spPr bwMode="auto">
              <a:xfrm>
                <a:off x="1343" y="2584"/>
                <a:ext cx="67" cy="46"/>
              </a:xfrm>
              <a:custGeom>
                <a:avLst/>
                <a:gdLst>
                  <a:gd name="T0" fmla="*/ 0 w 67"/>
                  <a:gd name="T1" fmla="*/ 0 h 46"/>
                  <a:gd name="T2" fmla="*/ 6 w 67"/>
                  <a:gd name="T3" fmla="*/ 6 h 46"/>
                  <a:gd name="T4" fmla="*/ 16 w 67"/>
                  <a:gd name="T5" fmla="*/ 15 h 46"/>
                  <a:gd name="T6" fmla="*/ 28 w 67"/>
                  <a:gd name="T7" fmla="*/ 24 h 46"/>
                  <a:gd name="T8" fmla="*/ 40 w 67"/>
                  <a:gd name="T9" fmla="*/ 33 h 46"/>
                  <a:gd name="T10" fmla="*/ 50 w 67"/>
                  <a:gd name="T11" fmla="*/ 40 h 46"/>
                  <a:gd name="T12" fmla="*/ 59 w 67"/>
                  <a:gd name="T13" fmla="*/ 45 h 46"/>
                  <a:gd name="T14" fmla="*/ 65 w 67"/>
                  <a:gd name="T15" fmla="*/ 46 h 46"/>
                  <a:gd name="T16" fmla="*/ 67 w 67"/>
                  <a:gd name="T17" fmla="*/ 42 h 46"/>
                  <a:gd name="T18" fmla="*/ 64 w 67"/>
                  <a:gd name="T19" fmla="*/ 34 h 46"/>
                  <a:gd name="T20" fmla="*/ 56 w 67"/>
                  <a:gd name="T21" fmla="*/ 28 h 46"/>
                  <a:gd name="T22" fmla="*/ 46 w 67"/>
                  <a:gd name="T23" fmla="*/ 23 h 46"/>
                  <a:gd name="T24" fmla="*/ 36 w 67"/>
                  <a:gd name="T25" fmla="*/ 17 h 46"/>
                  <a:gd name="T26" fmla="*/ 24 w 67"/>
                  <a:gd name="T27" fmla="*/ 12 h 46"/>
                  <a:gd name="T28" fmla="*/ 13 w 67"/>
                  <a:gd name="T29" fmla="*/ 8 h 46"/>
                  <a:gd name="T30" fmla="*/ 5 w 67"/>
                  <a:gd name="T31" fmla="*/ 3 h 46"/>
                  <a:gd name="T32" fmla="*/ 0 w 67"/>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6"/>
                  <a:gd name="T53" fmla="*/ 67 w 67"/>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6">
                    <a:moveTo>
                      <a:pt x="0" y="0"/>
                    </a:moveTo>
                    <a:lnTo>
                      <a:pt x="6" y="6"/>
                    </a:lnTo>
                    <a:lnTo>
                      <a:pt x="16" y="15"/>
                    </a:lnTo>
                    <a:lnTo>
                      <a:pt x="28" y="24"/>
                    </a:lnTo>
                    <a:lnTo>
                      <a:pt x="40" y="33"/>
                    </a:lnTo>
                    <a:lnTo>
                      <a:pt x="50" y="40"/>
                    </a:lnTo>
                    <a:lnTo>
                      <a:pt x="59" y="45"/>
                    </a:lnTo>
                    <a:lnTo>
                      <a:pt x="65" y="46"/>
                    </a:lnTo>
                    <a:lnTo>
                      <a:pt x="67" y="42"/>
                    </a:lnTo>
                    <a:lnTo>
                      <a:pt x="64" y="34"/>
                    </a:lnTo>
                    <a:lnTo>
                      <a:pt x="56" y="28"/>
                    </a:lnTo>
                    <a:lnTo>
                      <a:pt x="46" y="23"/>
                    </a:lnTo>
                    <a:lnTo>
                      <a:pt x="36" y="17"/>
                    </a:lnTo>
                    <a:lnTo>
                      <a:pt x="24" y="12"/>
                    </a:lnTo>
                    <a:lnTo>
                      <a:pt x="13" y="8"/>
                    </a:lnTo>
                    <a:lnTo>
                      <a:pt x="5"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59" name="Freeform 215"/>
              <p:cNvSpPr>
                <a:spLocks/>
              </p:cNvSpPr>
              <p:nvPr/>
            </p:nvSpPr>
            <p:spPr bwMode="auto">
              <a:xfrm>
                <a:off x="1337" y="2550"/>
                <a:ext cx="58" cy="24"/>
              </a:xfrm>
              <a:custGeom>
                <a:avLst/>
                <a:gdLst>
                  <a:gd name="T0" fmla="*/ 0 w 58"/>
                  <a:gd name="T1" fmla="*/ 0 h 24"/>
                  <a:gd name="T2" fmla="*/ 8 w 58"/>
                  <a:gd name="T3" fmla="*/ 6 h 24"/>
                  <a:gd name="T4" fmla="*/ 16 w 58"/>
                  <a:gd name="T5" fmla="*/ 11 h 24"/>
                  <a:gd name="T6" fmla="*/ 25 w 58"/>
                  <a:gd name="T7" fmla="*/ 17 h 24"/>
                  <a:gd name="T8" fmla="*/ 36 w 58"/>
                  <a:gd name="T9" fmla="*/ 21 h 24"/>
                  <a:gd name="T10" fmla="*/ 45 w 58"/>
                  <a:gd name="T11" fmla="*/ 24 h 24"/>
                  <a:gd name="T12" fmla="*/ 52 w 58"/>
                  <a:gd name="T13" fmla="*/ 24 h 24"/>
                  <a:gd name="T14" fmla="*/ 56 w 58"/>
                  <a:gd name="T15" fmla="*/ 23 h 24"/>
                  <a:gd name="T16" fmla="*/ 58 w 58"/>
                  <a:gd name="T17" fmla="*/ 18 h 24"/>
                  <a:gd name="T18" fmla="*/ 55 w 58"/>
                  <a:gd name="T19" fmla="*/ 12 h 24"/>
                  <a:gd name="T20" fmla="*/ 50 w 58"/>
                  <a:gd name="T21" fmla="*/ 8 h 24"/>
                  <a:gd name="T22" fmla="*/ 43 w 58"/>
                  <a:gd name="T23" fmla="*/ 6 h 24"/>
                  <a:gd name="T24" fmla="*/ 34 w 58"/>
                  <a:gd name="T25" fmla="*/ 5 h 24"/>
                  <a:gd name="T26" fmla="*/ 24 w 58"/>
                  <a:gd name="T27" fmla="*/ 5 h 24"/>
                  <a:gd name="T28" fmla="*/ 15 w 58"/>
                  <a:gd name="T29" fmla="*/ 3 h 24"/>
                  <a:gd name="T30" fmla="*/ 6 w 58"/>
                  <a:gd name="T31" fmla="*/ 2 h 24"/>
                  <a:gd name="T32" fmla="*/ 0 w 5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24"/>
                  <a:gd name="T53" fmla="*/ 58 w 5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24">
                    <a:moveTo>
                      <a:pt x="0" y="0"/>
                    </a:moveTo>
                    <a:lnTo>
                      <a:pt x="8" y="6"/>
                    </a:lnTo>
                    <a:lnTo>
                      <a:pt x="16" y="11"/>
                    </a:lnTo>
                    <a:lnTo>
                      <a:pt x="25" y="17"/>
                    </a:lnTo>
                    <a:lnTo>
                      <a:pt x="36" y="21"/>
                    </a:lnTo>
                    <a:lnTo>
                      <a:pt x="45" y="24"/>
                    </a:lnTo>
                    <a:lnTo>
                      <a:pt x="52" y="24"/>
                    </a:lnTo>
                    <a:lnTo>
                      <a:pt x="56" y="23"/>
                    </a:lnTo>
                    <a:lnTo>
                      <a:pt x="58" y="18"/>
                    </a:lnTo>
                    <a:lnTo>
                      <a:pt x="55" y="12"/>
                    </a:lnTo>
                    <a:lnTo>
                      <a:pt x="50" y="8"/>
                    </a:lnTo>
                    <a:lnTo>
                      <a:pt x="43" y="6"/>
                    </a:lnTo>
                    <a:lnTo>
                      <a:pt x="34" y="5"/>
                    </a:lnTo>
                    <a:lnTo>
                      <a:pt x="24" y="5"/>
                    </a:lnTo>
                    <a:lnTo>
                      <a:pt x="15" y="3"/>
                    </a:lnTo>
                    <a:lnTo>
                      <a:pt x="6" y="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60" name="Freeform 216"/>
              <p:cNvSpPr>
                <a:spLocks/>
              </p:cNvSpPr>
              <p:nvPr/>
            </p:nvSpPr>
            <p:spPr bwMode="auto">
              <a:xfrm>
                <a:off x="1331" y="2524"/>
                <a:ext cx="51" cy="12"/>
              </a:xfrm>
              <a:custGeom>
                <a:avLst/>
                <a:gdLst>
                  <a:gd name="T0" fmla="*/ 0 w 51"/>
                  <a:gd name="T1" fmla="*/ 0 h 12"/>
                  <a:gd name="T2" fmla="*/ 6 w 51"/>
                  <a:gd name="T3" fmla="*/ 1 h 12"/>
                  <a:gd name="T4" fmla="*/ 12 w 51"/>
                  <a:gd name="T5" fmla="*/ 4 h 12"/>
                  <a:gd name="T6" fmla="*/ 21 w 51"/>
                  <a:gd name="T7" fmla="*/ 7 h 12"/>
                  <a:gd name="T8" fmla="*/ 30 w 51"/>
                  <a:gd name="T9" fmla="*/ 10 h 12"/>
                  <a:gd name="T10" fmla="*/ 39 w 51"/>
                  <a:gd name="T11" fmla="*/ 12 h 12"/>
                  <a:gd name="T12" fmla="*/ 45 w 51"/>
                  <a:gd name="T13" fmla="*/ 12 h 12"/>
                  <a:gd name="T14" fmla="*/ 49 w 51"/>
                  <a:gd name="T15" fmla="*/ 10 h 12"/>
                  <a:gd name="T16" fmla="*/ 51 w 51"/>
                  <a:gd name="T17" fmla="*/ 6 h 12"/>
                  <a:gd name="T18" fmla="*/ 48 w 51"/>
                  <a:gd name="T19" fmla="*/ 1 h 12"/>
                  <a:gd name="T20" fmla="*/ 43 w 51"/>
                  <a:gd name="T21" fmla="*/ 0 h 12"/>
                  <a:gd name="T22" fmla="*/ 37 w 51"/>
                  <a:gd name="T23" fmla="*/ 0 h 12"/>
                  <a:gd name="T24" fmla="*/ 30 w 51"/>
                  <a:gd name="T25" fmla="*/ 0 h 12"/>
                  <a:gd name="T26" fmla="*/ 22 w 51"/>
                  <a:gd name="T27" fmla="*/ 1 h 12"/>
                  <a:gd name="T28" fmla="*/ 14 w 51"/>
                  <a:gd name="T29" fmla="*/ 1 h 12"/>
                  <a:gd name="T30" fmla="*/ 6 w 51"/>
                  <a:gd name="T31" fmla="*/ 1 h 12"/>
                  <a:gd name="T32" fmla="*/ 0 w 5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0" y="0"/>
                    </a:moveTo>
                    <a:lnTo>
                      <a:pt x="6" y="1"/>
                    </a:lnTo>
                    <a:lnTo>
                      <a:pt x="12" y="4"/>
                    </a:lnTo>
                    <a:lnTo>
                      <a:pt x="21" y="7"/>
                    </a:lnTo>
                    <a:lnTo>
                      <a:pt x="30" y="10"/>
                    </a:lnTo>
                    <a:lnTo>
                      <a:pt x="39" y="12"/>
                    </a:lnTo>
                    <a:lnTo>
                      <a:pt x="45" y="12"/>
                    </a:lnTo>
                    <a:lnTo>
                      <a:pt x="49" y="10"/>
                    </a:lnTo>
                    <a:lnTo>
                      <a:pt x="51" y="6"/>
                    </a:lnTo>
                    <a:lnTo>
                      <a:pt x="48" y="1"/>
                    </a:lnTo>
                    <a:lnTo>
                      <a:pt x="43" y="0"/>
                    </a:lnTo>
                    <a:lnTo>
                      <a:pt x="37" y="0"/>
                    </a:lnTo>
                    <a:lnTo>
                      <a:pt x="30" y="0"/>
                    </a:lnTo>
                    <a:lnTo>
                      <a:pt x="22" y="1"/>
                    </a:lnTo>
                    <a:lnTo>
                      <a:pt x="14" y="1"/>
                    </a:lnTo>
                    <a:lnTo>
                      <a:pt x="6" y="1"/>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61" name="Freeform 217"/>
              <p:cNvSpPr>
                <a:spLocks/>
              </p:cNvSpPr>
              <p:nvPr/>
            </p:nvSpPr>
            <p:spPr bwMode="auto">
              <a:xfrm>
                <a:off x="1322" y="2491"/>
                <a:ext cx="51" cy="15"/>
              </a:xfrm>
              <a:custGeom>
                <a:avLst/>
                <a:gdLst>
                  <a:gd name="T0" fmla="*/ 0 w 51"/>
                  <a:gd name="T1" fmla="*/ 8 h 15"/>
                  <a:gd name="T2" fmla="*/ 5 w 51"/>
                  <a:gd name="T3" fmla="*/ 11 h 15"/>
                  <a:gd name="T4" fmla="*/ 12 w 51"/>
                  <a:gd name="T5" fmla="*/ 12 h 15"/>
                  <a:gd name="T6" fmla="*/ 20 w 51"/>
                  <a:gd name="T7" fmla="*/ 14 h 15"/>
                  <a:gd name="T8" fmla="*/ 29 w 51"/>
                  <a:gd name="T9" fmla="*/ 15 h 15"/>
                  <a:gd name="T10" fmla="*/ 36 w 51"/>
                  <a:gd name="T11" fmla="*/ 14 h 15"/>
                  <a:gd name="T12" fmla="*/ 43 w 51"/>
                  <a:gd name="T13" fmla="*/ 12 h 15"/>
                  <a:gd name="T14" fmla="*/ 48 w 51"/>
                  <a:gd name="T15" fmla="*/ 9 h 15"/>
                  <a:gd name="T16" fmla="*/ 51 w 51"/>
                  <a:gd name="T17" fmla="*/ 5 h 15"/>
                  <a:gd name="T18" fmla="*/ 49 w 51"/>
                  <a:gd name="T19" fmla="*/ 2 h 15"/>
                  <a:gd name="T20" fmla="*/ 46 w 51"/>
                  <a:gd name="T21" fmla="*/ 0 h 15"/>
                  <a:gd name="T22" fmla="*/ 40 w 51"/>
                  <a:gd name="T23" fmla="*/ 0 h 15"/>
                  <a:gd name="T24" fmla="*/ 33 w 51"/>
                  <a:gd name="T25" fmla="*/ 2 h 15"/>
                  <a:gd name="T26" fmla="*/ 24 w 51"/>
                  <a:gd name="T27" fmla="*/ 3 h 15"/>
                  <a:gd name="T28" fmla="*/ 17 w 51"/>
                  <a:gd name="T29" fmla="*/ 6 h 15"/>
                  <a:gd name="T30" fmla="*/ 8 w 51"/>
                  <a:gd name="T31" fmla="*/ 8 h 15"/>
                  <a:gd name="T32" fmla="*/ 0 w 51"/>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5"/>
                  <a:gd name="T53" fmla="*/ 51 w 5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5">
                    <a:moveTo>
                      <a:pt x="0" y="8"/>
                    </a:moveTo>
                    <a:lnTo>
                      <a:pt x="5" y="11"/>
                    </a:lnTo>
                    <a:lnTo>
                      <a:pt x="12" y="12"/>
                    </a:lnTo>
                    <a:lnTo>
                      <a:pt x="20" y="14"/>
                    </a:lnTo>
                    <a:lnTo>
                      <a:pt x="29" y="15"/>
                    </a:lnTo>
                    <a:lnTo>
                      <a:pt x="36" y="14"/>
                    </a:lnTo>
                    <a:lnTo>
                      <a:pt x="43" y="12"/>
                    </a:lnTo>
                    <a:lnTo>
                      <a:pt x="48" y="9"/>
                    </a:lnTo>
                    <a:lnTo>
                      <a:pt x="51" y="5"/>
                    </a:lnTo>
                    <a:lnTo>
                      <a:pt x="49" y="2"/>
                    </a:lnTo>
                    <a:lnTo>
                      <a:pt x="46" y="0"/>
                    </a:lnTo>
                    <a:lnTo>
                      <a:pt x="40" y="0"/>
                    </a:lnTo>
                    <a:lnTo>
                      <a:pt x="33" y="2"/>
                    </a:lnTo>
                    <a:lnTo>
                      <a:pt x="24" y="3"/>
                    </a:lnTo>
                    <a:lnTo>
                      <a:pt x="17" y="6"/>
                    </a:lnTo>
                    <a:lnTo>
                      <a:pt x="8" y="8"/>
                    </a:lnTo>
                    <a:lnTo>
                      <a:pt x="0" y="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62" name="Freeform 218"/>
              <p:cNvSpPr>
                <a:spLocks/>
              </p:cNvSpPr>
              <p:nvPr/>
            </p:nvSpPr>
            <p:spPr bwMode="auto">
              <a:xfrm>
                <a:off x="1297" y="2447"/>
                <a:ext cx="55" cy="15"/>
              </a:xfrm>
              <a:custGeom>
                <a:avLst/>
                <a:gdLst>
                  <a:gd name="T0" fmla="*/ 0 w 55"/>
                  <a:gd name="T1" fmla="*/ 3 h 15"/>
                  <a:gd name="T2" fmla="*/ 5 w 55"/>
                  <a:gd name="T3" fmla="*/ 4 h 15"/>
                  <a:gd name="T4" fmla="*/ 12 w 55"/>
                  <a:gd name="T5" fmla="*/ 7 h 15"/>
                  <a:gd name="T6" fmla="*/ 20 w 55"/>
                  <a:gd name="T7" fmla="*/ 10 h 15"/>
                  <a:gd name="T8" fmla="*/ 28 w 55"/>
                  <a:gd name="T9" fmla="*/ 13 h 15"/>
                  <a:gd name="T10" fmla="*/ 36 w 55"/>
                  <a:gd name="T11" fmla="*/ 15 h 15"/>
                  <a:gd name="T12" fmla="*/ 43 w 55"/>
                  <a:gd name="T13" fmla="*/ 15 h 15"/>
                  <a:gd name="T14" fmla="*/ 51 w 55"/>
                  <a:gd name="T15" fmla="*/ 13 h 15"/>
                  <a:gd name="T16" fmla="*/ 55 w 55"/>
                  <a:gd name="T17" fmla="*/ 10 h 15"/>
                  <a:gd name="T18" fmla="*/ 55 w 55"/>
                  <a:gd name="T19" fmla="*/ 6 h 15"/>
                  <a:gd name="T20" fmla="*/ 52 w 55"/>
                  <a:gd name="T21" fmla="*/ 3 h 15"/>
                  <a:gd name="T22" fmla="*/ 45 w 55"/>
                  <a:gd name="T23" fmla="*/ 1 h 15"/>
                  <a:gd name="T24" fmla="*/ 34 w 55"/>
                  <a:gd name="T25" fmla="*/ 0 h 15"/>
                  <a:gd name="T26" fmla="*/ 24 w 55"/>
                  <a:gd name="T27" fmla="*/ 1 h 15"/>
                  <a:gd name="T28" fmla="*/ 14 w 55"/>
                  <a:gd name="T29" fmla="*/ 1 h 15"/>
                  <a:gd name="T30" fmla="*/ 6 w 55"/>
                  <a:gd name="T31" fmla="*/ 3 h 15"/>
                  <a:gd name="T32" fmla="*/ 0 w 55"/>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5"/>
                  <a:gd name="T53" fmla="*/ 55 w 5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5">
                    <a:moveTo>
                      <a:pt x="0" y="3"/>
                    </a:moveTo>
                    <a:lnTo>
                      <a:pt x="5" y="4"/>
                    </a:lnTo>
                    <a:lnTo>
                      <a:pt x="12" y="7"/>
                    </a:lnTo>
                    <a:lnTo>
                      <a:pt x="20" y="10"/>
                    </a:lnTo>
                    <a:lnTo>
                      <a:pt x="28" y="13"/>
                    </a:lnTo>
                    <a:lnTo>
                      <a:pt x="36" y="15"/>
                    </a:lnTo>
                    <a:lnTo>
                      <a:pt x="43" y="15"/>
                    </a:lnTo>
                    <a:lnTo>
                      <a:pt x="51" y="13"/>
                    </a:lnTo>
                    <a:lnTo>
                      <a:pt x="55" y="10"/>
                    </a:lnTo>
                    <a:lnTo>
                      <a:pt x="55" y="6"/>
                    </a:lnTo>
                    <a:lnTo>
                      <a:pt x="52" y="3"/>
                    </a:lnTo>
                    <a:lnTo>
                      <a:pt x="45" y="1"/>
                    </a:lnTo>
                    <a:lnTo>
                      <a:pt x="34" y="0"/>
                    </a:lnTo>
                    <a:lnTo>
                      <a:pt x="24" y="1"/>
                    </a:lnTo>
                    <a:lnTo>
                      <a:pt x="14" y="1"/>
                    </a:lnTo>
                    <a:lnTo>
                      <a:pt x="6" y="3"/>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63" name="Freeform 219"/>
              <p:cNvSpPr>
                <a:spLocks/>
              </p:cNvSpPr>
              <p:nvPr/>
            </p:nvSpPr>
            <p:spPr bwMode="auto">
              <a:xfrm>
                <a:off x="1353" y="2746"/>
                <a:ext cx="52" cy="84"/>
              </a:xfrm>
              <a:custGeom>
                <a:avLst/>
                <a:gdLst>
                  <a:gd name="T0" fmla="*/ 52 w 52"/>
                  <a:gd name="T1" fmla="*/ 81 h 84"/>
                  <a:gd name="T2" fmla="*/ 51 w 52"/>
                  <a:gd name="T3" fmla="*/ 76 h 84"/>
                  <a:gd name="T4" fmla="*/ 45 w 52"/>
                  <a:gd name="T5" fmla="*/ 69 h 84"/>
                  <a:gd name="T6" fmla="*/ 37 w 52"/>
                  <a:gd name="T7" fmla="*/ 59 h 84"/>
                  <a:gd name="T8" fmla="*/ 29 w 52"/>
                  <a:gd name="T9" fmla="*/ 47 h 84"/>
                  <a:gd name="T10" fmla="*/ 18 w 52"/>
                  <a:gd name="T11" fmla="*/ 35 h 84"/>
                  <a:gd name="T12" fmla="*/ 9 w 52"/>
                  <a:gd name="T13" fmla="*/ 22 h 84"/>
                  <a:gd name="T14" fmla="*/ 3 w 52"/>
                  <a:gd name="T15" fmla="*/ 10 h 84"/>
                  <a:gd name="T16" fmla="*/ 0 w 52"/>
                  <a:gd name="T17" fmla="*/ 0 h 84"/>
                  <a:gd name="T18" fmla="*/ 3 w 52"/>
                  <a:gd name="T19" fmla="*/ 13 h 84"/>
                  <a:gd name="T20" fmla="*/ 9 w 52"/>
                  <a:gd name="T21" fmla="*/ 28 h 84"/>
                  <a:gd name="T22" fmla="*/ 18 w 52"/>
                  <a:gd name="T23" fmla="*/ 44 h 84"/>
                  <a:gd name="T24" fmla="*/ 26 w 52"/>
                  <a:gd name="T25" fmla="*/ 59 h 84"/>
                  <a:gd name="T26" fmla="*/ 34 w 52"/>
                  <a:gd name="T27" fmla="*/ 70 h 84"/>
                  <a:gd name="T28" fmla="*/ 42 w 52"/>
                  <a:gd name="T29" fmla="*/ 79 h 84"/>
                  <a:gd name="T30" fmla="*/ 48 w 52"/>
                  <a:gd name="T31" fmla="*/ 84 h 84"/>
                  <a:gd name="T32" fmla="*/ 52 w 52"/>
                  <a:gd name="T33" fmla="*/ 81 h 8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4"/>
                  <a:gd name="T53" fmla="*/ 52 w 52"/>
                  <a:gd name="T54" fmla="*/ 84 h 8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4">
                    <a:moveTo>
                      <a:pt x="52" y="81"/>
                    </a:moveTo>
                    <a:lnTo>
                      <a:pt x="51" y="76"/>
                    </a:lnTo>
                    <a:lnTo>
                      <a:pt x="45" y="69"/>
                    </a:lnTo>
                    <a:lnTo>
                      <a:pt x="37" y="59"/>
                    </a:lnTo>
                    <a:lnTo>
                      <a:pt x="29" y="47"/>
                    </a:lnTo>
                    <a:lnTo>
                      <a:pt x="18" y="35"/>
                    </a:lnTo>
                    <a:lnTo>
                      <a:pt x="9" y="22"/>
                    </a:lnTo>
                    <a:lnTo>
                      <a:pt x="3" y="10"/>
                    </a:lnTo>
                    <a:lnTo>
                      <a:pt x="0" y="0"/>
                    </a:lnTo>
                    <a:lnTo>
                      <a:pt x="3" y="13"/>
                    </a:lnTo>
                    <a:lnTo>
                      <a:pt x="9" y="28"/>
                    </a:lnTo>
                    <a:lnTo>
                      <a:pt x="18" y="44"/>
                    </a:lnTo>
                    <a:lnTo>
                      <a:pt x="26" y="59"/>
                    </a:lnTo>
                    <a:lnTo>
                      <a:pt x="34" y="70"/>
                    </a:lnTo>
                    <a:lnTo>
                      <a:pt x="42" y="79"/>
                    </a:lnTo>
                    <a:lnTo>
                      <a:pt x="48" y="84"/>
                    </a:lnTo>
                    <a:lnTo>
                      <a:pt x="52" y="8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64" name="Freeform 220"/>
              <p:cNvSpPr>
                <a:spLocks/>
              </p:cNvSpPr>
              <p:nvPr/>
            </p:nvSpPr>
            <p:spPr bwMode="auto">
              <a:xfrm>
                <a:off x="1349" y="2781"/>
                <a:ext cx="33" cy="61"/>
              </a:xfrm>
              <a:custGeom>
                <a:avLst/>
                <a:gdLst>
                  <a:gd name="T0" fmla="*/ 0 w 33"/>
                  <a:gd name="T1" fmla="*/ 0 h 61"/>
                  <a:gd name="T2" fmla="*/ 7 w 33"/>
                  <a:gd name="T3" fmla="*/ 19 h 61"/>
                  <a:gd name="T4" fmla="*/ 18 w 33"/>
                  <a:gd name="T5" fmla="*/ 40 h 61"/>
                  <a:gd name="T6" fmla="*/ 27 w 33"/>
                  <a:gd name="T7" fmla="*/ 58 h 61"/>
                  <a:gd name="T8" fmla="*/ 33 w 33"/>
                  <a:gd name="T9" fmla="*/ 61 h 61"/>
                  <a:gd name="T10" fmla="*/ 30 w 33"/>
                  <a:gd name="T11" fmla="*/ 49 h 61"/>
                  <a:gd name="T12" fmla="*/ 21 w 33"/>
                  <a:gd name="T13" fmla="*/ 31 h 61"/>
                  <a:gd name="T14" fmla="*/ 9 w 33"/>
                  <a:gd name="T15" fmla="*/ 13 h 61"/>
                  <a:gd name="T16" fmla="*/ 0 w 33"/>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1"/>
                  <a:gd name="T29" fmla="*/ 33 w 33"/>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1">
                    <a:moveTo>
                      <a:pt x="0" y="0"/>
                    </a:moveTo>
                    <a:lnTo>
                      <a:pt x="7" y="19"/>
                    </a:lnTo>
                    <a:lnTo>
                      <a:pt x="18" y="40"/>
                    </a:lnTo>
                    <a:lnTo>
                      <a:pt x="27" y="58"/>
                    </a:lnTo>
                    <a:lnTo>
                      <a:pt x="33" y="61"/>
                    </a:lnTo>
                    <a:lnTo>
                      <a:pt x="30" y="49"/>
                    </a:lnTo>
                    <a:lnTo>
                      <a:pt x="21" y="31"/>
                    </a:lnTo>
                    <a:lnTo>
                      <a:pt x="9" y="1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65" name="Freeform 221"/>
              <p:cNvSpPr>
                <a:spLocks/>
              </p:cNvSpPr>
              <p:nvPr/>
            </p:nvSpPr>
            <p:spPr bwMode="auto">
              <a:xfrm>
                <a:off x="1110" y="2296"/>
                <a:ext cx="88" cy="322"/>
              </a:xfrm>
              <a:custGeom>
                <a:avLst/>
                <a:gdLst>
                  <a:gd name="T0" fmla="*/ 77 w 88"/>
                  <a:gd name="T1" fmla="*/ 0 h 322"/>
                  <a:gd name="T2" fmla="*/ 80 w 88"/>
                  <a:gd name="T3" fmla="*/ 0 h 322"/>
                  <a:gd name="T4" fmla="*/ 83 w 88"/>
                  <a:gd name="T5" fmla="*/ 0 h 322"/>
                  <a:gd name="T6" fmla="*/ 86 w 88"/>
                  <a:gd name="T7" fmla="*/ 2 h 322"/>
                  <a:gd name="T8" fmla="*/ 88 w 88"/>
                  <a:gd name="T9" fmla="*/ 2 h 322"/>
                  <a:gd name="T10" fmla="*/ 54 w 88"/>
                  <a:gd name="T11" fmla="*/ 42 h 322"/>
                  <a:gd name="T12" fmla="*/ 32 w 88"/>
                  <a:gd name="T13" fmla="*/ 84 h 322"/>
                  <a:gd name="T14" fmla="*/ 18 w 88"/>
                  <a:gd name="T15" fmla="*/ 129 h 322"/>
                  <a:gd name="T16" fmla="*/ 12 w 88"/>
                  <a:gd name="T17" fmla="*/ 173 h 322"/>
                  <a:gd name="T18" fmla="*/ 10 w 88"/>
                  <a:gd name="T19" fmla="*/ 216 h 322"/>
                  <a:gd name="T20" fmla="*/ 13 w 88"/>
                  <a:gd name="T21" fmla="*/ 256 h 322"/>
                  <a:gd name="T22" fmla="*/ 19 w 88"/>
                  <a:gd name="T23" fmla="*/ 291 h 322"/>
                  <a:gd name="T24" fmla="*/ 23 w 88"/>
                  <a:gd name="T25" fmla="*/ 322 h 322"/>
                  <a:gd name="T26" fmla="*/ 12 w 88"/>
                  <a:gd name="T27" fmla="*/ 297 h 322"/>
                  <a:gd name="T28" fmla="*/ 3 w 88"/>
                  <a:gd name="T29" fmla="*/ 260 h 322"/>
                  <a:gd name="T30" fmla="*/ 0 w 88"/>
                  <a:gd name="T31" fmla="*/ 215 h 322"/>
                  <a:gd name="T32" fmla="*/ 3 w 88"/>
                  <a:gd name="T33" fmla="*/ 164 h 322"/>
                  <a:gd name="T34" fmla="*/ 12 w 88"/>
                  <a:gd name="T35" fmla="*/ 114 h 322"/>
                  <a:gd name="T36" fmla="*/ 26 w 88"/>
                  <a:gd name="T37" fmla="*/ 67 h 322"/>
                  <a:gd name="T38" fmla="*/ 47 w 88"/>
                  <a:gd name="T39" fmla="*/ 28 h 322"/>
                  <a:gd name="T40" fmla="*/ 77 w 88"/>
                  <a:gd name="T41" fmla="*/ 0 h 3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8"/>
                  <a:gd name="T64" fmla="*/ 0 h 322"/>
                  <a:gd name="T65" fmla="*/ 88 w 88"/>
                  <a:gd name="T66" fmla="*/ 322 h 3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8" h="322">
                    <a:moveTo>
                      <a:pt x="77" y="0"/>
                    </a:moveTo>
                    <a:lnTo>
                      <a:pt x="80" y="0"/>
                    </a:lnTo>
                    <a:lnTo>
                      <a:pt x="83" y="0"/>
                    </a:lnTo>
                    <a:lnTo>
                      <a:pt x="86" y="2"/>
                    </a:lnTo>
                    <a:lnTo>
                      <a:pt x="88" y="2"/>
                    </a:lnTo>
                    <a:lnTo>
                      <a:pt x="54" y="42"/>
                    </a:lnTo>
                    <a:lnTo>
                      <a:pt x="32" y="84"/>
                    </a:lnTo>
                    <a:lnTo>
                      <a:pt x="18" y="129"/>
                    </a:lnTo>
                    <a:lnTo>
                      <a:pt x="12" y="173"/>
                    </a:lnTo>
                    <a:lnTo>
                      <a:pt x="10" y="216"/>
                    </a:lnTo>
                    <a:lnTo>
                      <a:pt x="13" y="256"/>
                    </a:lnTo>
                    <a:lnTo>
                      <a:pt x="19" y="291"/>
                    </a:lnTo>
                    <a:lnTo>
                      <a:pt x="23" y="322"/>
                    </a:lnTo>
                    <a:lnTo>
                      <a:pt x="12" y="297"/>
                    </a:lnTo>
                    <a:lnTo>
                      <a:pt x="3" y="260"/>
                    </a:lnTo>
                    <a:lnTo>
                      <a:pt x="0" y="215"/>
                    </a:lnTo>
                    <a:lnTo>
                      <a:pt x="3" y="164"/>
                    </a:lnTo>
                    <a:lnTo>
                      <a:pt x="12" y="114"/>
                    </a:lnTo>
                    <a:lnTo>
                      <a:pt x="26" y="67"/>
                    </a:lnTo>
                    <a:lnTo>
                      <a:pt x="47" y="28"/>
                    </a:lnTo>
                    <a:lnTo>
                      <a:pt x="7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66" name="Freeform 222"/>
              <p:cNvSpPr>
                <a:spLocks/>
              </p:cNvSpPr>
              <p:nvPr/>
            </p:nvSpPr>
            <p:spPr bwMode="auto">
              <a:xfrm>
                <a:off x="1120" y="2567"/>
                <a:ext cx="64" cy="43"/>
              </a:xfrm>
              <a:custGeom>
                <a:avLst/>
                <a:gdLst>
                  <a:gd name="T0" fmla="*/ 0 w 64"/>
                  <a:gd name="T1" fmla="*/ 0 h 43"/>
                  <a:gd name="T2" fmla="*/ 6 w 64"/>
                  <a:gd name="T3" fmla="*/ 9 h 43"/>
                  <a:gd name="T4" fmla="*/ 15 w 64"/>
                  <a:gd name="T5" fmla="*/ 17 h 43"/>
                  <a:gd name="T6" fmla="*/ 24 w 64"/>
                  <a:gd name="T7" fmla="*/ 25 h 43"/>
                  <a:gd name="T8" fmla="*/ 34 w 64"/>
                  <a:gd name="T9" fmla="*/ 32 h 43"/>
                  <a:gd name="T10" fmla="*/ 44 w 64"/>
                  <a:gd name="T11" fmla="*/ 38 h 43"/>
                  <a:gd name="T12" fmla="*/ 53 w 64"/>
                  <a:gd name="T13" fmla="*/ 41 h 43"/>
                  <a:gd name="T14" fmla="*/ 61 w 64"/>
                  <a:gd name="T15" fmla="*/ 43 h 43"/>
                  <a:gd name="T16" fmla="*/ 64 w 64"/>
                  <a:gd name="T17" fmla="*/ 41 h 43"/>
                  <a:gd name="T18" fmla="*/ 64 w 64"/>
                  <a:gd name="T19" fmla="*/ 38 h 43"/>
                  <a:gd name="T20" fmla="*/ 58 w 64"/>
                  <a:gd name="T21" fmla="*/ 34 h 43"/>
                  <a:gd name="T22" fmla="*/ 50 w 64"/>
                  <a:gd name="T23" fmla="*/ 29 h 43"/>
                  <a:gd name="T24" fmla="*/ 42 w 64"/>
                  <a:gd name="T25" fmla="*/ 25 h 43"/>
                  <a:gd name="T26" fmla="*/ 30 w 64"/>
                  <a:gd name="T27" fmla="*/ 19 h 43"/>
                  <a:gd name="T28" fmla="*/ 19 w 64"/>
                  <a:gd name="T29" fmla="*/ 13 h 43"/>
                  <a:gd name="T30" fmla="*/ 9 w 64"/>
                  <a:gd name="T31" fmla="*/ 7 h 43"/>
                  <a:gd name="T32" fmla="*/ 0 w 64"/>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43"/>
                  <a:gd name="T53" fmla="*/ 64 w 64"/>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43">
                    <a:moveTo>
                      <a:pt x="0" y="0"/>
                    </a:moveTo>
                    <a:lnTo>
                      <a:pt x="6" y="9"/>
                    </a:lnTo>
                    <a:lnTo>
                      <a:pt x="15" y="17"/>
                    </a:lnTo>
                    <a:lnTo>
                      <a:pt x="24" y="25"/>
                    </a:lnTo>
                    <a:lnTo>
                      <a:pt x="34" y="32"/>
                    </a:lnTo>
                    <a:lnTo>
                      <a:pt x="44" y="38"/>
                    </a:lnTo>
                    <a:lnTo>
                      <a:pt x="53" y="41"/>
                    </a:lnTo>
                    <a:lnTo>
                      <a:pt x="61" y="43"/>
                    </a:lnTo>
                    <a:lnTo>
                      <a:pt x="64" y="41"/>
                    </a:lnTo>
                    <a:lnTo>
                      <a:pt x="64" y="38"/>
                    </a:lnTo>
                    <a:lnTo>
                      <a:pt x="58" y="34"/>
                    </a:lnTo>
                    <a:lnTo>
                      <a:pt x="50" y="29"/>
                    </a:lnTo>
                    <a:lnTo>
                      <a:pt x="42" y="25"/>
                    </a:lnTo>
                    <a:lnTo>
                      <a:pt x="30" y="19"/>
                    </a:lnTo>
                    <a:lnTo>
                      <a:pt x="19" y="13"/>
                    </a:lnTo>
                    <a:lnTo>
                      <a:pt x="9" y="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67" name="Freeform 223"/>
              <p:cNvSpPr>
                <a:spLocks/>
              </p:cNvSpPr>
              <p:nvPr/>
            </p:nvSpPr>
            <p:spPr bwMode="auto">
              <a:xfrm>
                <a:off x="1117" y="2536"/>
                <a:ext cx="76" cy="63"/>
              </a:xfrm>
              <a:custGeom>
                <a:avLst/>
                <a:gdLst>
                  <a:gd name="T0" fmla="*/ 76 w 76"/>
                  <a:gd name="T1" fmla="*/ 63 h 63"/>
                  <a:gd name="T2" fmla="*/ 71 w 76"/>
                  <a:gd name="T3" fmla="*/ 63 h 63"/>
                  <a:gd name="T4" fmla="*/ 64 w 76"/>
                  <a:gd name="T5" fmla="*/ 60 h 63"/>
                  <a:gd name="T6" fmla="*/ 53 w 76"/>
                  <a:gd name="T7" fmla="*/ 54 h 63"/>
                  <a:gd name="T8" fmla="*/ 40 w 76"/>
                  <a:gd name="T9" fmla="*/ 47 h 63"/>
                  <a:gd name="T10" fmla="*/ 27 w 76"/>
                  <a:gd name="T11" fmla="*/ 37 h 63"/>
                  <a:gd name="T12" fmla="*/ 15 w 76"/>
                  <a:gd name="T13" fmla="*/ 25 h 63"/>
                  <a:gd name="T14" fmla="*/ 6 w 76"/>
                  <a:gd name="T15" fmla="*/ 13 h 63"/>
                  <a:gd name="T16" fmla="*/ 0 w 76"/>
                  <a:gd name="T17" fmla="*/ 0 h 63"/>
                  <a:gd name="T18" fmla="*/ 8 w 76"/>
                  <a:gd name="T19" fmla="*/ 7 h 63"/>
                  <a:gd name="T20" fmla="*/ 19 w 76"/>
                  <a:gd name="T21" fmla="*/ 16 h 63"/>
                  <a:gd name="T22" fmla="*/ 33 w 76"/>
                  <a:gd name="T23" fmla="*/ 26 h 63"/>
                  <a:gd name="T24" fmla="*/ 46 w 76"/>
                  <a:gd name="T25" fmla="*/ 35 h 63"/>
                  <a:gd name="T26" fmla="*/ 58 w 76"/>
                  <a:gd name="T27" fmla="*/ 44 h 63"/>
                  <a:gd name="T28" fmla="*/ 68 w 76"/>
                  <a:gd name="T29" fmla="*/ 53 h 63"/>
                  <a:gd name="T30" fmla="*/ 74 w 76"/>
                  <a:gd name="T31" fmla="*/ 59 h 63"/>
                  <a:gd name="T32" fmla="*/ 76 w 76"/>
                  <a:gd name="T33" fmla="*/ 63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63"/>
                  <a:gd name="T53" fmla="*/ 76 w 76"/>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63">
                    <a:moveTo>
                      <a:pt x="76" y="63"/>
                    </a:moveTo>
                    <a:lnTo>
                      <a:pt x="71" y="63"/>
                    </a:lnTo>
                    <a:lnTo>
                      <a:pt x="64" y="60"/>
                    </a:lnTo>
                    <a:lnTo>
                      <a:pt x="53" y="54"/>
                    </a:lnTo>
                    <a:lnTo>
                      <a:pt x="40" y="47"/>
                    </a:lnTo>
                    <a:lnTo>
                      <a:pt x="27" y="37"/>
                    </a:lnTo>
                    <a:lnTo>
                      <a:pt x="15" y="25"/>
                    </a:lnTo>
                    <a:lnTo>
                      <a:pt x="6" y="13"/>
                    </a:lnTo>
                    <a:lnTo>
                      <a:pt x="0" y="0"/>
                    </a:lnTo>
                    <a:lnTo>
                      <a:pt x="8" y="7"/>
                    </a:lnTo>
                    <a:lnTo>
                      <a:pt x="19" y="16"/>
                    </a:lnTo>
                    <a:lnTo>
                      <a:pt x="33" y="26"/>
                    </a:lnTo>
                    <a:lnTo>
                      <a:pt x="46" y="35"/>
                    </a:lnTo>
                    <a:lnTo>
                      <a:pt x="58" y="44"/>
                    </a:lnTo>
                    <a:lnTo>
                      <a:pt x="68" y="53"/>
                    </a:lnTo>
                    <a:lnTo>
                      <a:pt x="74" y="59"/>
                    </a:lnTo>
                    <a:lnTo>
                      <a:pt x="76" y="6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68" name="Freeform 224"/>
              <p:cNvSpPr>
                <a:spLocks/>
              </p:cNvSpPr>
              <p:nvPr/>
            </p:nvSpPr>
            <p:spPr bwMode="auto">
              <a:xfrm>
                <a:off x="1114" y="2475"/>
                <a:ext cx="90" cy="83"/>
              </a:xfrm>
              <a:custGeom>
                <a:avLst/>
                <a:gdLst>
                  <a:gd name="T0" fmla="*/ 90 w 90"/>
                  <a:gd name="T1" fmla="*/ 81 h 83"/>
                  <a:gd name="T2" fmla="*/ 86 w 90"/>
                  <a:gd name="T3" fmla="*/ 83 h 83"/>
                  <a:gd name="T4" fmla="*/ 76 w 90"/>
                  <a:gd name="T5" fmla="*/ 78 h 83"/>
                  <a:gd name="T6" fmla="*/ 62 w 90"/>
                  <a:gd name="T7" fmla="*/ 70 h 83"/>
                  <a:gd name="T8" fmla="*/ 48 w 90"/>
                  <a:gd name="T9" fmla="*/ 58 h 83"/>
                  <a:gd name="T10" fmla="*/ 33 w 90"/>
                  <a:gd name="T11" fmla="*/ 43 h 83"/>
                  <a:gd name="T12" fmla="*/ 18 w 90"/>
                  <a:gd name="T13" fmla="*/ 28 h 83"/>
                  <a:gd name="T14" fmla="*/ 8 w 90"/>
                  <a:gd name="T15" fmla="*/ 13 h 83"/>
                  <a:gd name="T16" fmla="*/ 0 w 90"/>
                  <a:gd name="T17" fmla="*/ 0 h 83"/>
                  <a:gd name="T18" fmla="*/ 8 w 90"/>
                  <a:gd name="T19" fmla="*/ 6 h 83"/>
                  <a:gd name="T20" fmla="*/ 19 w 90"/>
                  <a:gd name="T21" fmla="*/ 16 h 83"/>
                  <a:gd name="T22" fmla="*/ 34 w 90"/>
                  <a:gd name="T23" fmla="*/ 28 h 83"/>
                  <a:gd name="T24" fmla="*/ 52 w 90"/>
                  <a:gd name="T25" fmla="*/ 41 h 83"/>
                  <a:gd name="T26" fmla="*/ 67 w 90"/>
                  <a:gd name="T27" fmla="*/ 55 h 83"/>
                  <a:gd name="T28" fmla="*/ 80 w 90"/>
                  <a:gd name="T29" fmla="*/ 67 h 83"/>
                  <a:gd name="T30" fmla="*/ 89 w 90"/>
                  <a:gd name="T31" fmla="*/ 75 h 83"/>
                  <a:gd name="T32" fmla="*/ 90 w 90"/>
                  <a:gd name="T33" fmla="*/ 81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83"/>
                  <a:gd name="T53" fmla="*/ 90 w 90"/>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83">
                    <a:moveTo>
                      <a:pt x="90" y="81"/>
                    </a:moveTo>
                    <a:lnTo>
                      <a:pt x="86" y="83"/>
                    </a:lnTo>
                    <a:lnTo>
                      <a:pt x="76" y="78"/>
                    </a:lnTo>
                    <a:lnTo>
                      <a:pt x="62" y="70"/>
                    </a:lnTo>
                    <a:lnTo>
                      <a:pt x="48" y="58"/>
                    </a:lnTo>
                    <a:lnTo>
                      <a:pt x="33" y="43"/>
                    </a:lnTo>
                    <a:lnTo>
                      <a:pt x="18" y="28"/>
                    </a:lnTo>
                    <a:lnTo>
                      <a:pt x="8" y="13"/>
                    </a:lnTo>
                    <a:lnTo>
                      <a:pt x="0" y="0"/>
                    </a:lnTo>
                    <a:lnTo>
                      <a:pt x="8" y="6"/>
                    </a:lnTo>
                    <a:lnTo>
                      <a:pt x="19" y="16"/>
                    </a:lnTo>
                    <a:lnTo>
                      <a:pt x="34" y="28"/>
                    </a:lnTo>
                    <a:lnTo>
                      <a:pt x="52" y="41"/>
                    </a:lnTo>
                    <a:lnTo>
                      <a:pt x="67" y="55"/>
                    </a:lnTo>
                    <a:lnTo>
                      <a:pt x="80" y="67"/>
                    </a:lnTo>
                    <a:lnTo>
                      <a:pt x="89" y="75"/>
                    </a:lnTo>
                    <a:lnTo>
                      <a:pt x="90" y="8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69" name="Freeform 225"/>
              <p:cNvSpPr>
                <a:spLocks/>
              </p:cNvSpPr>
              <p:nvPr/>
            </p:nvSpPr>
            <p:spPr bwMode="auto">
              <a:xfrm>
                <a:off x="1122" y="2417"/>
                <a:ext cx="97" cy="76"/>
              </a:xfrm>
              <a:custGeom>
                <a:avLst/>
                <a:gdLst>
                  <a:gd name="T0" fmla="*/ 97 w 97"/>
                  <a:gd name="T1" fmla="*/ 74 h 76"/>
                  <a:gd name="T2" fmla="*/ 91 w 97"/>
                  <a:gd name="T3" fmla="*/ 76 h 76"/>
                  <a:gd name="T4" fmla="*/ 79 w 97"/>
                  <a:gd name="T5" fmla="*/ 71 h 76"/>
                  <a:gd name="T6" fmla="*/ 65 w 97"/>
                  <a:gd name="T7" fmla="*/ 64 h 76"/>
                  <a:gd name="T8" fmla="*/ 48 w 97"/>
                  <a:gd name="T9" fmla="*/ 52 h 76"/>
                  <a:gd name="T10" fmla="*/ 32 w 97"/>
                  <a:gd name="T11" fmla="*/ 39 h 76"/>
                  <a:gd name="T12" fmla="*/ 17 w 97"/>
                  <a:gd name="T13" fmla="*/ 26 h 76"/>
                  <a:gd name="T14" fmla="*/ 6 w 97"/>
                  <a:gd name="T15" fmla="*/ 12 h 76"/>
                  <a:gd name="T16" fmla="*/ 0 w 97"/>
                  <a:gd name="T17" fmla="*/ 0 h 76"/>
                  <a:gd name="T18" fmla="*/ 7 w 97"/>
                  <a:gd name="T19" fmla="*/ 5 h 76"/>
                  <a:gd name="T20" fmla="*/ 20 w 97"/>
                  <a:gd name="T21" fmla="*/ 14 h 76"/>
                  <a:gd name="T22" fmla="*/ 37 w 97"/>
                  <a:gd name="T23" fmla="*/ 24 h 76"/>
                  <a:gd name="T24" fmla="*/ 54 w 97"/>
                  <a:gd name="T25" fmla="*/ 37 h 76"/>
                  <a:gd name="T26" fmla="*/ 71 w 97"/>
                  <a:gd name="T27" fmla="*/ 49 h 76"/>
                  <a:gd name="T28" fmla="*/ 85 w 97"/>
                  <a:gd name="T29" fmla="*/ 61 h 76"/>
                  <a:gd name="T30" fmla="*/ 94 w 97"/>
                  <a:gd name="T31" fmla="*/ 70 h 76"/>
                  <a:gd name="T32" fmla="*/ 97 w 97"/>
                  <a:gd name="T33" fmla="*/ 74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7"/>
                  <a:gd name="T52" fmla="*/ 0 h 76"/>
                  <a:gd name="T53" fmla="*/ 97 w 97"/>
                  <a:gd name="T54" fmla="*/ 76 h 7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7" h="76">
                    <a:moveTo>
                      <a:pt x="97" y="74"/>
                    </a:moveTo>
                    <a:lnTo>
                      <a:pt x="91" y="76"/>
                    </a:lnTo>
                    <a:lnTo>
                      <a:pt x="79" y="71"/>
                    </a:lnTo>
                    <a:lnTo>
                      <a:pt x="65" y="64"/>
                    </a:lnTo>
                    <a:lnTo>
                      <a:pt x="48" y="52"/>
                    </a:lnTo>
                    <a:lnTo>
                      <a:pt x="32" y="39"/>
                    </a:lnTo>
                    <a:lnTo>
                      <a:pt x="17" y="26"/>
                    </a:lnTo>
                    <a:lnTo>
                      <a:pt x="6" y="12"/>
                    </a:lnTo>
                    <a:lnTo>
                      <a:pt x="0" y="0"/>
                    </a:lnTo>
                    <a:lnTo>
                      <a:pt x="7" y="5"/>
                    </a:lnTo>
                    <a:lnTo>
                      <a:pt x="20" y="14"/>
                    </a:lnTo>
                    <a:lnTo>
                      <a:pt x="37" y="24"/>
                    </a:lnTo>
                    <a:lnTo>
                      <a:pt x="54" y="37"/>
                    </a:lnTo>
                    <a:lnTo>
                      <a:pt x="71" y="49"/>
                    </a:lnTo>
                    <a:lnTo>
                      <a:pt x="85" y="61"/>
                    </a:lnTo>
                    <a:lnTo>
                      <a:pt x="94" y="70"/>
                    </a:lnTo>
                    <a:lnTo>
                      <a:pt x="97" y="7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70" name="Freeform 226"/>
              <p:cNvSpPr>
                <a:spLocks/>
              </p:cNvSpPr>
              <p:nvPr/>
            </p:nvSpPr>
            <p:spPr bwMode="auto">
              <a:xfrm>
                <a:off x="1133" y="2394"/>
                <a:ext cx="89" cy="65"/>
              </a:xfrm>
              <a:custGeom>
                <a:avLst/>
                <a:gdLst>
                  <a:gd name="T0" fmla="*/ 89 w 89"/>
                  <a:gd name="T1" fmla="*/ 65 h 65"/>
                  <a:gd name="T2" fmla="*/ 85 w 89"/>
                  <a:gd name="T3" fmla="*/ 65 h 65"/>
                  <a:gd name="T4" fmla="*/ 74 w 89"/>
                  <a:gd name="T5" fmla="*/ 60 h 65"/>
                  <a:gd name="T6" fmla="*/ 61 w 89"/>
                  <a:gd name="T7" fmla="*/ 53 h 65"/>
                  <a:gd name="T8" fmla="*/ 45 w 89"/>
                  <a:gd name="T9" fmla="*/ 43 h 65"/>
                  <a:gd name="T10" fmla="*/ 29 w 89"/>
                  <a:gd name="T11" fmla="*/ 32 h 65"/>
                  <a:gd name="T12" fmla="*/ 15 w 89"/>
                  <a:gd name="T13" fmla="*/ 20 h 65"/>
                  <a:gd name="T14" fmla="*/ 5 w 89"/>
                  <a:gd name="T15" fmla="*/ 9 h 65"/>
                  <a:gd name="T16" fmla="*/ 0 w 89"/>
                  <a:gd name="T17" fmla="*/ 0 h 65"/>
                  <a:gd name="T18" fmla="*/ 9 w 89"/>
                  <a:gd name="T19" fmla="*/ 6 h 65"/>
                  <a:gd name="T20" fmla="*/ 21 w 89"/>
                  <a:gd name="T21" fmla="*/ 13 h 65"/>
                  <a:gd name="T22" fmla="*/ 37 w 89"/>
                  <a:gd name="T23" fmla="*/ 22 h 65"/>
                  <a:gd name="T24" fmla="*/ 54 w 89"/>
                  <a:gd name="T25" fmla="*/ 31 h 65"/>
                  <a:gd name="T26" fmla="*/ 68 w 89"/>
                  <a:gd name="T27" fmla="*/ 41 h 65"/>
                  <a:gd name="T28" fmla="*/ 80 w 89"/>
                  <a:gd name="T29" fmla="*/ 50 h 65"/>
                  <a:gd name="T30" fmla="*/ 88 w 89"/>
                  <a:gd name="T31" fmla="*/ 59 h 65"/>
                  <a:gd name="T32" fmla="*/ 89 w 89"/>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9"/>
                  <a:gd name="T52" fmla="*/ 0 h 65"/>
                  <a:gd name="T53" fmla="*/ 89 w 89"/>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9" h="65">
                    <a:moveTo>
                      <a:pt x="89" y="65"/>
                    </a:moveTo>
                    <a:lnTo>
                      <a:pt x="85" y="65"/>
                    </a:lnTo>
                    <a:lnTo>
                      <a:pt x="74" y="60"/>
                    </a:lnTo>
                    <a:lnTo>
                      <a:pt x="61" y="53"/>
                    </a:lnTo>
                    <a:lnTo>
                      <a:pt x="45" y="43"/>
                    </a:lnTo>
                    <a:lnTo>
                      <a:pt x="29" y="32"/>
                    </a:lnTo>
                    <a:lnTo>
                      <a:pt x="15" y="20"/>
                    </a:lnTo>
                    <a:lnTo>
                      <a:pt x="5" y="9"/>
                    </a:lnTo>
                    <a:lnTo>
                      <a:pt x="0" y="0"/>
                    </a:lnTo>
                    <a:lnTo>
                      <a:pt x="9" y="6"/>
                    </a:lnTo>
                    <a:lnTo>
                      <a:pt x="21" y="13"/>
                    </a:lnTo>
                    <a:lnTo>
                      <a:pt x="37" y="22"/>
                    </a:lnTo>
                    <a:lnTo>
                      <a:pt x="54" y="31"/>
                    </a:lnTo>
                    <a:lnTo>
                      <a:pt x="68" y="41"/>
                    </a:lnTo>
                    <a:lnTo>
                      <a:pt x="80" y="50"/>
                    </a:lnTo>
                    <a:lnTo>
                      <a:pt x="88" y="59"/>
                    </a:lnTo>
                    <a:lnTo>
                      <a:pt x="89" y="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71" name="Freeform 227"/>
              <p:cNvSpPr>
                <a:spLocks/>
              </p:cNvSpPr>
              <p:nvPr/>
            </p:nvSpPr>
            <p:spPr bwMode="auto">
              <a:xfrm>
                <a:off x="1145" y="2348"/>
                <a:ext cx="76" cy="55"/>
              </a:xfrm>
              <a:custGeom>
                <a:avLst/>
                <a:gdLst>
                  <a:gd name="T0" fmla="*/ 76 w 76"/>
                  <a:gd name="T1" fmla="*/ 53 h 55"/>
                  <a:gd name="T2" fmla="*/ 71 w 76"/>
                  <a:gd name="T3" fmla="*/ 55 h 55"/>
                  <a:gd name="T4" fmla="*/ 62 w 76"/>
                  <a:gd name="T5" fmla="*/ 53 h 55"/>
                  <a:gd name="T6" fmla="*/ 52 w 76"/>
                  <a:gd name="T7" fmla="*/ 49 h 55"/>
                  <a:gd name="T8" fmla="*/ 39 w 76"/>
                  <a:gd name="T9" fmla="*/ 41 h 55"/>
                  <a:gd name="T10" fmla="*/ 27 w 76"/>
                  <a:gd name="T11" fmla="*/ 34 h 55"/>
                  <a:gd name="T12" fmla="*/ 15 w 76"/>
                  <a:gd name="T13" fmla="*/ 24 h 55"/>
                  <a:gd name="T14" fmla="*/ 6 w 76"/>
                  <a:gd name="T15" fmla="*/ 12 h 55"/>
                  <a:gd name="T16" fmla="*/ 0 w 76"/>
                  <a:gd name="T17" fmla="*/ 0 h 55"/>
                  <a:gd name="T18" fmla="*/ 8 w 76"/>
                  <a:gd name="T19" fmla="*/ 6 h 55"/>
                  <a:gd name="T20" fmla="*/ 19 w 76"/>
                  <a:gd name="T21" fmla="*/ 12 h 55"/>
                  <a:gd name="T22" fmla="*/ 33 w 76"/>
                  <a:gd name="T23" fmla="*/ 21 h 55"/>
                  <a:gd name="T24" fmla="*/ 46 w 76"/>
                  <a:gd name="T25" fmla="*/ 28 h 55"/>
                  <a:gd name="T26" fmla="*/ 58 w 76"/>
                  <a:gd name="T27" fmla="*/ 37 h 55"/>
                  <a:gd name="T28" fmla="*/ 68 w 76"/>
                  <a:gd name="T29" fmla="*/ 43 h 55"/>
                  <a:gd name="T30" fmla="*/ 74 w 76"/>
                  <a:gd name="T31" fmla="*/ 49 h 55"/>
                  <a:gd name="T32" fmla="*/ 76 w 76"/>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55"/>
                  <a:gd name="T53" fmla="*/ 76 w 76"/>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55">
                    <a:moveTo>
                      <a:pt x="76" y="53"/>
                    </a:moveTo>
                    <a:lnTo>
                      <a:pt x="71" y="55"/>
                    </a:lnTo>
                    <a:lnTo>
                      <a:pt x="62" y="53"/>
                    </a:lnTo>
                    <a:lnTo>
                      <a:pt x="52" y="49"/>
                    </a:lnTo>
                    <a:lnTo>
                      <a:pt x="39" y="41"/>
                    </a:lnTo>
                    <a:lnTo>
                      <a:pt x="27" y="34"/>
                    </a:lnTo>
                    <a:lnTo>
                      <a:pt x="15" y="24"/>
                    </a:lnTo>
                    <a:lnTo>
                      <a:pt x="6" y="12"/>
                    </a:lnTo>
                    <a:lnTo>
                      <a:pt x="0" y="0"/>
                    </a:lnTo>
                    <a:lnTo>
                      <a:pt x="8" y="6"/>
                    </a:lnTo>
                    <a:lnTo>
                      <a:pt x="19" y="12"/>
                    </a:lnTo>
                    <a:lnTo>
                      <a:pt x="33" y="21"/>
                    </a:lnTo>
                    <a:lnTo>
                      <a:pt x="46" y="28"/>
                    </a:lnTo>
                    <a:lnTo>
                      <a:pt x="58" y="37"/>
                    </a:lnTo>
                    <a:lnTo>
                      <a:pt x="68" y="43"/>
                    </a:lnTo>
                    <a:lnTo>
                      <a:pt x="74" y="49"/>
                    </a:lnTo>
                    <a:lnTo>
                      <a:pt x="76" y="5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72" name="Freeform 228"/>
              <p:cNvSpPr>
                <a:spLocks/>
              </p:cNvSpPr>
              <p:nvPr/>
            </p:nvSpPr>
            <p:spPr bwMode="auto">
              <a:xfrm>
                <a:off x="1191" y="2308"/>
                <a:ext cx="44" cy="15"/>
              </a:xfrm>
              <a:custGeom>
                <a:avLst/>
                <a:gdLst>
                  <a:gd name="T0" fmla="*/ 44 w 44"/>
                  <a:gd name="T1" fmla="*/ 10 h 15"/>
                  <a:gd name="T2" fmla="*/ 41 w 44"/>
                  <a:gd name="T3" fmla="*/ 13 h 15"/>
                  <a:gd name="T4" fmla="*/ 36 w 44"/>
                  <a:gd name="T5" fmla="*/ 15 h 15"/>
                  <a:gd name="T6" fmla="*/ 30 w 44"/>
                  <a:gd name="T7" fmla="*/ 15 h 15"/>
                  <a:gd name="T8" fmla="*/ 21 w 44"/>
                  <a:gd name="T9" fmla="*/ 15 h 15"/>
                  <a:gd name="T10" fmla="*/ 13 w 44"/>
                  <a:gd name="T11" fmla="*/ 13 h 15"/>
                  <a:gd name="T12" fmla="*/ 6 w 44"/>
                  <a:gd name="T13" fmla="*/ 10 h 15"/>
                  <a:gd name="T14" fmla="*/ 2 w 44"/>
                  <a:gd name="T15" fmla="*/ 6 h 15"/>
                  <a:gd name="T16" fmla="*/ 0 w 44"/>
                  <a:gd name="T17" fmla="*/ 0 h 15"/>
                  <a:gd name="T18" fmla="*/ 6 w 44"/>
                  <a:gd name="T19" fmla="*/ 4 h 15"/>
                  <a:gd name="T20" fmla="*/ 12 w 44"/>
                  <a:gd name="T21" fmla="*/ 6 h 15"/>
                  <a:gd name="T22" fmla="*/ 21 w 44"/>
                  <a:gd name="T23" fmla="*/ 6 h 15"/>
                  <a:gd name="T24" fmla="*/ 30 w 44"/>
                  <a:gd name="T25" fmla="*/ 6 h 15"/>
                  <a:gd name="T26" fmla="*/ 37 w 44"/>
                  <a:gd name="T27" fmla="*/ 6 h 15"/>
                  <a:gd name="T28" fmla="*/ 41 w 44"/>
                  <a:gd name="T29" fmla="*/ 6 h 15"/>
                  <a:gd name="T30" fmla="*/ 44 w 44"/>
                  <a:gd name="T31" fmla="*/ 7 h 15"/>
                  <a:gd name="T32" fmla="*/ 44 w 44"/>
                  <a:gd name="T33" fmla="*/ 1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15"/>
                  <a:gd name="T53" fmla="*/ 44 w 44"/>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15">
                    <a:moveTo>
                      <a:pt x="44" y="10"/>
                    </a:moveTo>
                    <a:lnTo>
                      <a:pt x="41" y="13"/>
                    </a:lnTo>
                    <a:lnTo>
                      <a:pt x="36" y="15"/>
                    </a:lnTo>
                    <a:lnTo>
                      <a:pt x="30" y="15"/>
                    </a:lnTo>
                    <a:lnTo>
                      <a:pt x="21" y="15"/>
                    </a:lnTo>
                    <a:lnTo>
                      <a:pt x="13" y="13"/>
                    </a:lnTo>
                    <a:lnTo>
                      <a:pt x="6" y="10"/>
                    </a:lnTo>
                    <a:lnTo>
                      <a:pt x="2" y="6"/>
                    </a:lnTo>
                    <a:lnTo>
                      <a:pt x="0" y="0"/>
                    </a:lnTo>
                    <a:lnTo>
                      <a:pt x="6" y="4"/>
                    </a:lnTo>
                    <a:lnTo>
                      <a:pt x="12" y="6"/>
                    </a:lnTo>
                    <a:lnTo>
                      <a:pt x="21" y="6"/>
                    </a:lnTo>
                    <a:lnTo>
                      <a:pt x="30" y="6"/>
                    </a:lnTo>
                    <a:lnTo>
                      <a:pt x="37" y="6"/>
                    </a:lnTo>
                    <a:lnTo>
                      <a:pt x="41" y="6"/>
                    </a:lnTo>
                    <a:lnTo>
                      <a:pt x="44" y="7"/>
                    </a:lnTo>
                    <a:lnTo>
                      <a:pt x="44" y="1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73" name="Freeform 229"/>
              <p:cNvSpPr>
                <a:spLocks/>
              </p:cNvSpPr>
              <p:nvPr/>
            </p:nvSpPr>
            <p:spPr bwMode="auto">
              <a:xfrm>
                <a:off x="1113" y="2503"/>
                <a:ext cx="84" cy="73"/>
              </a:xfrm>
              <a:custGeom>
                <a:avLst/>
                <a:gdLst>
                  <a:gd name="T0" fmla="*/ 84 w 84"/>
                  <a:gd name="T1" fmla="*/ 71 h 73"/>
                  <a:gd name="T2" fmla="*/ 80 w 84"/>
                  <a:gd name="T3" fmla="*/ 73 h 73"/>
                  <a:gd name="T4" fmla="*/ 71 w 84"/>
                  <a:gd name="T5" fmla="*/ 68 h 73"/>
                  <a:gd name="T6" fmla="*/ 57 w 84"/>
                  <a:gd name="T7" fmla="*/ 62 h 73"/>
                  <a:gd name="T8" fmla="*/ 44 w 84"/>
                  <a:gd name="T9" fmla="*/ 52 h 73"/>
                  <a:gd name="T10" fmla="*/ 29 w 84"/>
                  <a:gd name="T11" fmla="*/ 40 h 73"/>
                  <a:gd name="T12" fmla="*/ 18 w 84"/>
                  <a:gd name="T13" fmla="*/ 27 h 73"/>
                  <a:gd name="T14" fmla="*/ 7 w 84"/>
                  <a:gd name="T15" fmla="*/ 13 h 73"/>
                  <a:gd name="T16" fmla="*/ 0 w 84"/>
                  <a:gd name="T17" fmla="*/ 0 h 73"/>
                  <a:gd name="T18" fmla="*/ 7 w 84"/>
                  <a:gd name="T19" fmla="*/ 6 h 73"/>
                  <a:gd name="T20" fmla="*/ 18 w 84"/>
                  <a:gd name="T21" fmla="*/ 13 h 73"/>
                  <a:gd name="T22" fmla="*/ 32 w 84"/>
                  <a:gd name="T23" fmla="*/ 24 h 73"/>
                  <a:gd name="T24" fmla="*/ 47 w 84"/>
                  <a:gd name="T25" fmla="*/ 36 h 73"/>
                  <a:gd name="T26" fmla="*/ 62 w 84"/>
                  <a:gd name="T27" fmla="*/ 47 h 73"/>
                  <a:gd name="T28" fmla="*/ 74 w 84"/>
                  <a:gd name="T29" fmla="*/ 58 h 73"/>
                  <a:gd name="T30" fmla="*/ 83 w 84"/>
                  <a:gd name="T31" fmla="*/ 65 h 73"/>
                  <a:gd name="T32" fmla="*/ 84 w 84"/>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73"/>
                  <a:gd name="T53" fmla="*/ 84 w 84"/>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73">
                    <a:moveTo>
                      <a:pt x="84" y="71"/>
                    </a:moveTo>
                    <a:lnTo>
                      <a:pt x="80" y="73"/>
                    </a:lnTo>
                    <a:lnTo>
                      <a:pt x="71" y="68"/>
                    </a:lnTo>
                    <a:lnTo>
                      <a:pt x="57" y="62"/>
                    </a:lnTo>
                    <a:lnTo>
                      <a:pt x="44" y="52"/>
                    </a:lnTo>
                    <a:lnTo>
                      <a:pt x="29" y="40"/>
                    </a:lnTo>
                    <a:lnTo>
                      <a:pt x="18" y="27"/>
                    </a:lnTo>
                    <a:lnTo>
                      <a:pt x="7" y="13"/>
                    </a:lnTo>
                    <a:lnTo>
                      <a:pt x="0" y="0"/>
                    </a:lnTo>
                    <a:lnTo>
                      <a:pt x="7" y="6"/>
                    </a:lnTo>
                    <a:lnTo>
                      <a:pt x="18" y="13"/>
                    </a:lnTo>
                    <a:lnTo>
                      <a:pt x="32" y="24"/>
                    </a:lnTo>
                    <a:lnTo>
                      <a:pt x="47" y="36"/>
                    </a:lnTo>
                    <a:lnTo>
                      <a:pt x="62" y="47"/>
                    </a:lnTo>
                    <a:lnTo>
                      <a:pt x="74" y="58"/>
                    </a:lnTo>
                    <a:lnTo>
                      <a:pt x="83" y="65"/>
                    </a:lnTo>
                    <a:lnTo>
                      <a:pt x="84" y="7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74" name="Freeform 230"/>
              <p:cNvSpPr>
                <a:spLocks/>
              </p:cNvSpPr>
              <p:nvPr/>
            </p:nvSpPr>
            <p:spPr bwMode="auto">
              <a:xfrm>
                <a:off x="1116" y="2448"/>
                <a:ext cx="96" cy="73"/>
              </a:xfrm>
              <a:custGeom>
                <a:avLst/>
                <a:gdLst>
                  <a:gd name="T0" fmla="*/ 96 w 96"/>
                  <a:gd name="T1" fmla="*/ 71 h 73"/>
                  <a:gd name="T2" fmla="*/ 90 w 96"/>
                  <a:gd name="T3" fmla="*/ 73 h 73"/>
                  <a:gd name="T4" fmla="*/ 78 w 96"/>
                  <a:gd name="T5" fmla="*/ 68 h 73"/>
                  <a:gd name="T6" fmla="*/ 65 w 96"/>
                  <a:gd name="T7" fmla="*/ 61 h 73"/>
                  <a:gd name="T8" fmla="*/ 48 w 96"/>
                  <a:gd name="T9" fmla="*/ 51 h 73"/>
                  <a:gd name="T10" fmla="*/ 31 w 96"/>
                  <a:gd name="T11" fmla="*/ 39 h 73"/>
                  <a:gd name="T12" fmla="*/ 17 w 96"/>
                  <a:gd name="T13" fmla="*/ 26 h 73"/>
                  <a:gd name="T14" fmla="*/ 6 w 96"/>
                  <a:gd name="T15" fmla="*/ 12 h 73"/>
                  <a:gd name="T16" fmla="*/ 0 w 96"/>
                  <a:gd name="T17" fmla="*/ 0 h 73"/>
                  <a:gd name="T18" fmla="*/ 7 w 96"/>
                  <a:gd name="T19" fmla="*/ 5 h 73"/>
                  <a:gd name="T20" fmla="*/ 20 w 96"/>
                  <a:gd name="T21" fmla="*/ 12 h 73"/>
                  <a:gd name="T22" fmla="*/ 35 w 96"/>
                  <a:gd name="T23" fmla="*/ 24 h 73"/>
                  <a:gd name="T24" fmla="*/ 53 w 96"/>
                  <a:gd name="T25" fmla="*/ 36 h 73"/>
                  <a:gd name="T26" fmla="*/ 71 w 96"/>
                  <a:gd name="T27" fmla="*/ 48 h 73"/>
                  <a:gd name="T28" fmla="*/ 84 w 96"/>
                  <a:gd name="T29" fmla="*/ 58 h 73"/>
                  <a:gd name="T30" fmla="*/ 93 w 96"/>
                  <a:gd name="T31" fmla="*/ 67 h 73"/>
                  <a:gd name="T32" fmla="*/ 96 w 96"/>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73"/>
                  <a:gd name="T53" fmla="*/ 96 w 96"/>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73">
                    <a:moveTo>
                      <a:pt x="96" y="71"/>
                    </a:moveTo>
                    <a:lnTo>
                      <a:pt x="90" y="73"/>
                    </a:lnTo>
                    <a:lnTo>
                      <a:pt x="78" y="68"/>
                    </a:lnTo>
                    <a:lnTo>
                      <a:pt x="65" y="61"/>
                    </a:lnTo>
                    <a:lnTo>
                      <a:pt x="48" y="51"/>
                    </a:lnTo>
                    <a:lnTo>
                      <a:pt x="31" y="39"/>
                    </a:lnTo>
                    <a:lnTo>
                      <a:pt x="17" y="26"/>
                    </a:lnTo>
                    <a:lnTo>
                      <a:pt x="6" y="12"/>
                    </a:lnTo>
                    <a:lnTo>
                      <a:pt x="0" y="0"/>
                    </a:lnTo>
                    <a:lnTo>
                      <a:pt x="7" y="5"/>
                    </a:lnTo>
                    <a:lnTo>
                      <a:pt x="20" y="12"/>
                    </a:lnTo>
                    <a:lnTo>
                      <a:pt x="35" y="24"/>
                    </a:lnTo>
                    <a:lnTo>
                      <a:pt x="53" y="36"/>
                    </a:lnTo>
                    <a:lnTo>
                      <a:pt x="71" y="48"/>
                    </a:lnTo>
                    <a:lnTo>
                      <a:pt x="84" y="58"/>
                    </a:lnTo>
                    <a:lnTo>
                      <a:pt x="93" y="67"/>
                    </a:lnTo>
                    <a:lnTo>
                      <a:pt x="96" y="7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75" name="Freeform 231"/>
              <p:cNvSpPr>
                <a:spLocks/>
              </p:cNvSpPr>
              <p:nvPr/>
            </p:nvSpPr>
            <p:spPr bwMode="auto">
              <a:xfrm>
                <a:off x="1133" y="2370"/>
                <a:ext cx="92" cy="55"/>
              </a:xfrm>
              <a:custGeom>
                <a:avLst/>
                <a:gdLst>
                  <a:gd name="T0" fmla="*/ 92 w 92"/>
                  <a:gd name="T1" fmla="*/ 53 h 55"/>
                  <a:gd name="T2" fmla="*/ 88 w 92"/>
                  <a:gd name="T3" fmla="*/ 55 h 55"/>
                  <a:gd name="T4" fmla="*/ 77 w 92"/>
                  <a:gd name="T5" fmla="*/ 53 h 55"/>
                  <a:gd name="T6" fmla="*/ 64 w 92"/>
                  <a:gd name="T7" fmla="*/ 49 h 55"/>
                  <a:gd name="T8" fmla="*/ 49 w 92"/>
                  <a:gd name="T9" fmla="*/ 41 h 55"/>
                  <a:gd name="T10" fmla="*/ 33 w 92"/>
                  <a:gd name="T11" fmla="*/ 33 h 55"/>
                  <a:gd name="T12" fmla="*/ 18 w 92"/>
                  <a:gd name="T13" fmla="*/ 24 h 55"/>
                  <a:gd name="T14" fmla="*/ 8 w 92"/>
                  <a:gd name="T15" fmla="*/ 12 h 55"/>
                  <a:gd name="T16" fmla="*/ 0 w 92"/>
                  <a:gd name="T17" fmla="*/ 0 h 55"/>
                  <a:gd name="T18" fmla="*/ 9 w 92"/>
                  <a:gd name="T19" fmla="*/ 6 h 55"/>
                  <a:gd name="T20" fmla="*/ 23 w 92"/>
                  <a:gd name="T21" fmla="*/ 12 h 55"/>
                  <a:gd name="T22" fmla="*/ 39 w 92"/>
                  <a:gd name="T23" fmla="*/ 19 h 55"/>
                  <a:gd name="T24" fmla="*/ 55 w 92"/>
                  <a:gd name="T25" fmla="*/ 28 h 55"/>
                  <a:gd name="T26" fmla="*/ 70 w 92"/>
                  <a:gd name="T27" fmla="*/ 36 h 55"/>
                  <a:gd name="T28" fmla="*/ 83 w 92"/>
                  <a:gd name="T29" fmla="*/ 43 h 55"/>
                  <a:gd name="T30" fmla="*/ 91 w 92"/>
                  <a:gd name="T31" fmla="*/ 49 h 55"/>
                  <a:gd name="T32" fmla="*/ 92 w 92"/>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2"/>
                  <a:gd name="T52" fmla="*/ 0 h 55"/>
                  <a:gd name="T53" fmla="*/ 92 w 92"/>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2" h="55">
                    <a:moveTo>
                      <a:pt x="92" y="53"/>
                    </a:moveTo>
                    <a:lnTo>
                      <a:pt x="88" y="55"/>
                    </a:lnTo>
                    <a:lnTo>
                      <a:pt x="77" y="53"/>
                    </a:lnTo>
                    <a:lnTo>
                      <a:pt x="64" y="49"/>
                    </a:lnTo>
                    <a:lnTo>
                      <a:pt x="49" y="41"/>
                    </a:lnTo>
                    <a:lnTo>
                      <a:pt x="33" y="33"/>
                    </a:lnTo>
                    <a:lnTo>
                      <a:pt x="18" y="24"/>
                    </a:lnTo>
                    <a:lnTo>
                      <a:pt x="8" y="12"/>
                    </a:lnTo>
                    <a:lnTo>
                      <a:pt x="0" y="0"/>
                    </a:lnTo>
                    <a:lnTo>
                      <a:pt x="9" y="6"/>
                    </a:lnTo>
                    <a:lnTo>
                      <a:pt x="23" y="12"/>
                    </a:lnTo>
                    <a:lnTo>
                      <a:pt x="39" y="19"/>
                    </a:lnTo>
                    <a:lnTo>
                      <a:pt x="55" y="28"/>
                    </a:lnTo>
                    <a:lnTo>
                      <a:pt x="70" y="36"/>
                    </a:lnTo>
                    <a:lnTo>
                      <a:pt x="83" y="43"/>
                    </a:lnTo>
                    <a:lnTo>
                      <a:pt x="91" y="49"/>
                    </a:lnTo>
                    <a:lnTo>
                      <a:pt x="92" y="5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76" name="Freeform 232"/>
              <p:cNvSpPr>
                <a:spLocks/>
              </p:cNvSpPr>
              <p:nvPr/>
            </p:nvSpPr>
            <p:spPr bwMode="auto">
              <a:xfrm>
                <a:off x="1157" y="2330"/>
                <a:ext cx="68" cy="56"/>
              </a:xfrm>
              <a:custGeom>
                <a:avLst/>
                <a:gdLst>
                  <a:gd name="T0" fmla="*/ 68 w 68"/>
                  <a:gd name="T1" fmla="*/ 55 h 56"/>
                  <a:gd name="T2" fmla="*/ 64 w 68"/>
                  <a:gd name="T3" fmla="*/ 56 h 56"/>
                  <a:gd name="T4" fmla="*/ 55 w 68"/>
                  <a:gd name="T5" fmla="*/ 52 h 56"/>
                  <a:gd name="T6" fmla="*/ 44 w 68"/>
                  <a:gd name="T7" fmla="*/ 45 h 56"/>
                  <a:gd name="T8" fmla="*/ 33 w 68"/>
                  <a:gd name="T9" fmla="*/ 36 h 56"/>
                  <a:gd name="T10" fmla="*/ 19 w 68"/>
                  <a:gd name="T11" fmla="*/ 25 h 56"/>
                  <a:gd name="T12" fmla="*/ 9 w 68"/>
                  <a:gd name="T13" fmla="*/ 15 h 56"/>
                  <a:gd name="T14" fmla="*/ 3 w 68"/>
                  <a:gd name="T15" fmla="*/ 6 h 56"/>
                  <a:gd name="T16" fmla="*/ 0 w 68"/>
                  <a:gd name="T17" fmla="*/ 0 h 56"/>
                  <a:gd name="T18" fmla="*/ 7 w 68"/>
                  <a:gd name="T19" fmla="*/ 5 h 56"/>
                  <a:gd name="T20" fmla="*/ 16 w 68"/>
                  <a:gd name="T21" fmla="*/ 11 h 56"/>
                  <a:gd name="T22" fmla="*/ 28 w 68"/>
                  <a:gd name="T23" fmla="*/ 18 h 56"/>
                  <a:gd name="T24" fmla="*/ 39 w 68"/>
                  <a:gd name="T25" fmla="*/ 27 h 56"/>
                  <a:gd name="T26" fmla="*/ 50 w 68"/>
                  <a:gd name="T27" fmla="*/ 36 h 56"/>
                  <a:gd name="T28" fmla="*/ 59 w 68"/>
                  <a:gd name="T29" fmla="*/ 43 h 56"/>
                  <a:gd name="T30" fmla="*/ 65 w 68"/>
                  <a:gd name="T31" fmla="*/ 50 h 56"/>
                  <a:gd name="T32" fmla="*/ 68 w 68"/>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6"/>
                  <a:gd name="T53" fmla="*/ 68 w 68"/>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6">
                    <a:moveTo>
                      <a:pt x="68" y="55"/>
                    </a:moveTo>
                    <a:lnTo>
                      <a:pt x="64" y="56"/>
                    </a:lnTo>
                    <a:lnTo>
                      <a:pt x="55" y="52"/>
                    </a:lnTo>
                    <a:lnTo>
                      <a:pt x="44" y="45"/>
                    </a:lnTo>
                    <a:lnTo>
                      <a:pt x="33" y="36"/>
                    </a:lnTo>
                    <a:lnTo>
                      <a:pt x="19" y="25"/>
                    </a:lnTo>
                    <a:lnTo>
                      <a:pt x="9" y="15"/>
                    </a:lnTo>
                    <a:lnTo>
                      <a:pt x="3" y="6"/>
                    </a:lnTo>
                    <a:lnTo>
                      <a:pt x="0" y="0"/>
                    </a:lnTo>
                    <a:lnTo>
                      <a:pt x="7" y="5"/>
                    </a:lnTo>
                    <a:lnTo>
                      <a:pt x="16" y="11"/>
                    </a:lnTo>
                    <a:lnTo>
                      <a:pt x="28" y="18"/>
                    </a:lnTo>
                    <a:lnTo>
                      <a:pt x="39" y="27"/>
                    </a:lnTo>
                    <a:lnTo>
                      <a:pt x="50" y="36"/>
                    </a:lnTo>
                    <a:lnTo>
                      <a:pt x="59" y="43"/>
                    </a:lnTo>
                    <a:lnTo>
                      <a:pt x="65" y="50"/>
                    </a:lnTo>
                    <a:lnTo>
                      <a:pt x="68"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77" name="Freeform 233"/>
              <p:cNvSpPr>
                <a:spLocks/>
              </p:cNvSpPr>
              <p:nvPr/>
            </p:nvSpPr>
            <p:spPr bwMode="auto">
              <a:xfrm>
                <a:off x="1166" y="2321"/>
                <a:ext cx="50" cy="22"/>
              </a:xfrm>
              <a:custGeom>
                <a:avLst/>
                <a:gdLst>
                  <a:gd name="T0" fmla="*/ 50 w 50"/>
                  <a:gd name="T1" fmla="*/ 20 h 22"/>
                  <a:gd name="T2" fmla="*/ 47 w 50"/>
                  <a:gd name="T3" fmla="*/ 21 h 22"/>
                  <a:gd name="T4" fmla="*/ 41 w 50"/>
                  <a:gd name="T5" fmla="*/ 22 h 22"/>
                  <a:gd name="T6" fmla="*/ 34 w 50"/>
                  <a:gd name="T7" fmla="*/ 21 h 22"/>
                  <a:gd name="T8" fmla="*/ 25 w 50"/>
                  <a:gd name="T9" fmla="*/ 20 h 22"/>
                  <a:gd name="T10" fmla="*/ 16 w 50"/>
                  <a:gd name="T11" fmla="*/ 17 h 22"/>
                  <a:gd name="T12" fmla="*/ 9 w 50"/>
                  <a:gd name="T13" fmla="*/ 12 h 22"/>
                  <a:gd name="T14" fmla="*/ 3 w 50"/>
                  <a:gd name="T15" fmla="*/ 6 h 22"/>
                  <a:gd name="T16" fmla="*/ 0 w 50"/>
                  <a:gd name="T17" fmla="*/ 0 h 22"/>
                  <a:gd name="T18" fmla="*/ 6 w 50"/>
                  <a:gd name="T19" fmla="*/ 5 h 22"/>
                  <a:gd name="T20" fmla="*/ 13 w 50"/>
                  <a:gd name="T21" fmla="*/ 8 h 22"/>
                  <a:gd name="T22" fmla="*/ 24 w 50"/>
                  <a:gd name="T23" fmla="*/ 9 h 22"/>
                  <a:gd name="T24" fmla="*/ 32 w 50"/>
                  <a:gd name="T25" fmla="*/ 11 h 22"/>
                  <a:gd name="T26" fmla="*/ 41 w 50"/>
                  <a:gd name="T27" fmla="*/ 12 h 22"/>
                  <a:gd name="T28" fmla="*/ 47 w 50"/>
                  <a:gd name="T29" fmla="*/ 14 h 22"/>
                  <a:gd name="T30" fmla="*/ 50 w 50"/>
                  <a:gd name="T31" fmla="*/ 17 h 22"/>
                  <a:gd name="T32" fmla="*/ 50 w 50"/>
                  <a:gd name="T33" fmla="*/ 2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22"/>
                  <a:gd name="T53" fmla="*/ 50 w 5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22">
                    <a:moveTo>
                      <a:pt x="50" y="20"/>
                    </a:moveTo>
                    <a:lnTo>
                      <a:pt x="47" y="21"/>
                    </a:lnTo>
                    <a:lnTo>
                      <a:pt x="41" y="22"/>
                    </a:lnTo>
                    <a:lnTo>
                      <a:pt x="34" y="21"/>
                    </a:lnTo>
                    <a:lnTo>
                      <a:pt x="25" y="20"/>
                    </a:lnTo>
                    <a:lnTo>
                      <a:pt x="16" y="17"/>
                    </a:lnTo>
                    <a:lnTo>
                      <a:pt x="9" y="12"/>
                    </a:lnTo>
                    <a:lnTo>
                      <a:pt x="3" y="6"/>
                    </a:lnTo>
                    <a:lnTo>
                      <a:pt x="0" y="0"/>
                    </a:lnTo>
                    <a:lnTo>
                      <a:pt x="6" y="5"/>
                    </a:lnTo>
                    <a:lnTo>
                      <a:pt x="13" y="8"/>
                    </a:lnTo>
                    <a:lnTo>
                      <a:pt x="24" y="9"/>
                    </a:lnTo>
                    <a:lnTo>
                      <a:pt x="32" y="11"/>
                    </a:lnTo>
                    <a:lnTo>
                      <a:pt x="41" y="12"/>
                    </a:lnTo>
                    <a:lnTo>
                      <a:pt x="47" y="14"/>
                    </a:lnTo>
                    <a:lnTo>
                      <a:pt x="50" y="17"/>
                    </a:lnTo>
                    <a:lnTo>
                      <a:pt x="50" y="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78" name="Freeform 234"/>
              <p:cNvSpPr>
                <a:spLocks/>
              </p:cNvSpPr>
              <p:nvPr/>
            </p:nvSpPr>
            <p:spPr bwMode="auto">
              <a:xfrm>
                <a:off x="1126" y="2592"/>
                <a:ext cx="40" cy="43"/>
              </a:xfrm>
              <a:custGeom>
                <a:avLst/>
                <a:gdLst>
                  <a:gd name="T0" fmla="*/ 0 w 40"/>
                  <a:gd name="T1" fmla="*/ 0 h 43"/>
                  <a:gd name="T2" fmla="*/ 5 w 40"/>
                  <a:gd name="T3" fmla="*/ 3 h 43"/>
                  <a:gd name="T4" fmla="*/ 10 w 40"/>
                  <a:gd name="T5" fmla="*/ 7 h 43"/>
                  <a:gd name="T6" fmla="*/ 18 w 40"/>
                  <a:gd name="T7" fmla="*/ 13 h 43"/>
                  <a:gd name="T8" fmla="*/ 25 w 40"/>
                  <a:gd name="T9" fmla="*/ 19 h 43"/>
                  <a:gd name="T10" fmla="*/ 33 w 40"/>
                  <a:gd name="T11" fmla="*/ 26 h 43"/>
                  <a:gd name="T12" fmla="*/ 37 w 40"/>
                  <a:gd name="T13" fmla="*/ 32 h 43"/>
                  <a:gd name="T14" fmla="*/ 40 w 40"/>
                  <a:gd name="T15" fmla="*/ 38 h 43"/>
                  <a:gd name="T16" fmla="*/ 38 w 40"/>
                  <a:gd name="T17" fmla="*/ 43 h 43"/>
                  <a:gd name="T18" fmla="*/ 30 w 40"/>
                  <a:gd name="T19" fmla="*/ 41 h 43"/>
                  <a:gd name="T20" fmla="*/ 18 w 40"/>
                  <a:gd name="T21" fmla="*/ 28 h 43"/>
                  <a:gd name="T22" fmla="*/ 7 w 40"/>
                  <a:gd name="T23" fmla="*/ 12 h 43"/>
                  <a:gd name="T24" fmla="*/ 0 w 40"/>
                  <a:gd name="T25" fmla="*/ 0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43"/>
                  <a:gd name="T41" fmla="*/ 40 w 40"/>
                  <a:gd name="T42" fmla="*/ 43 h 4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43">
                    <a:moveTo>
                      <a:pt x="0" y="0"/>
                    </a:moveTo>
                    <a:lnTo>
                      <a:pt x="5" y="3"/>
                    </a:lnTo>
                    <a:lnTo>
                      <a:pt x="10" y="7"/>
                    </a:lnTo>
                    <a:lnTo>
                      <a:pt x="18" y="13"/>
                    </a:lnTo>
                    <a:lnTo>
                      <a:pt x="25" y="19"/>
                    </a:lnTo>
                    <a:lnTo>
                      <a:pt x="33" y="26"/>
                    </a:lnTo>
                    <a:lnTo>
                      <a:pt x="37" y="32"/>
                    </a:lnTo>
                    <a:lnTo>
                      <a:pt x="40" y="38"/>
                    </a:lnTo>
                    <a:lnTo>
                      <a:pt x="38" y="43"/>
                    </a:lnTo>
                    <a:lnTo>
                      <a:pt x="30" y="41"/>
                    </a:lnTo>
                    <a:lnTo>
                      <a:pt x="18" y="28"/>
                    </a:lnTo>
                    <a:lnTo>
                      <a:pt x="7" y="1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79" name="Freeform 235"/>
              <p:cNvSpPr>
                <a:spLocks/>
              </p:cNvSpPr>
              <p:nvPr/>
            </p:nvSpPr>
            <p:spPr bwMode="auto">
              <a:xfrm>
                <a:off x="1125" y="2601"/>
                <a:ext cx="10" cy="53"/>
              </a:xfrm>
              <a:custGeom>
                <a:avLst/>
                <a:gdLst>
                  <a:gd name="T0" fmla="*/ 3 w 10"/>
                  <a:gd name="T1" fmla="*/ 0 h 53"/>
                  <a:gd name="T2" fmla="*/ 3 w 10"/>
                  <a:gd name="T3" fmla="*/ 10 h 53"/>
                  <a:gd name="T4" fmla="*/ 0 w 10"/>
                  <a:gd name="T5" fmla="*/ 28 h 53"/>
                  <a:gd name="T6" fmla="*/ 0 w 10"/>
                  <a:gd name="T7" fmla="*/ 45 h 53"/>
                  <a:gd name="T8" fmla="*/ 6 w 10"/>
                  <a:gd name="T9" fmla="*/ 53 h 53"/>
                  <a:gd name="T10" fmla="*/ 10 w 10"/>
                  <a:gd name="T11" fmla="*/ 45 h 53"/>
                  <a:gd name="T12" fmla="*/ 10 w 10"/>
                  <a:gd name="T13" fmla="*/ 31 h 53"/>
                  <a:gd name="T14" fmla="*/ 6 w 10"/>
                  <a:gd name="T15" fmla="*/ 13 h 53"/>
                  <a:gd name="T16" fmla="*/ 3 w 10"/>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3"/>
                  <a:gd name="T29" fmla="*/ 10 w 10"/>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3">
                    <a:moveTo>
                      <a:pt x="3" y="0"/>
                    </a:moveTo>
                    <a:lnTo>
                      <a:pt x="3" y="10"/>
                    </a:lnTo>
                    <a:lnTo>
                      <a:pt x="0" y="28"/>
                    </a:lnTo>
                    <a:lnTo>
                      <a:pt x="0" y="45"/>
                    </a:lnTo>
                    <a:lnTo>
                      <a:pt x="6" y="53"/>
                    </a:lnTo>
                    <a:lnTo>
                      <a:pt x="10" y="45"/>
                    </a:lnTo>
                    <a:lnTo>
                      <a:pt x="10" y="31"/>
                    </a:lnTo>
                    <a:lnTo>
                      <a:pt x="6" y="13"/>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80" name="Freeform 236"/>
              <p:cNvSpPr>
                <a:spLocks/>
              </p:cNvSpPr>
              <p:nvPr/>
            </p:nvSpPr>
            <p:spPr bwMode="auto">
              <a:xfrm>
                <a:off x="1085" y="2590"/>
                <a:ext cx="43" cy="49"/>
              </a:xfrm>
              <a:custGeom>
                <a:avLst/>
                <a:gdLst>
                  <a:gd name="T0" fmla="*/ 43 w 43"/>
                  <a:gd name="T1" fmla="*/ 0 h 49"/>
                  <a:gd name="T2" fmla="*/ 32 w 43"/>
                  <a:gd name="T3" fmla="*/ 15 h 49"/>
                  <a:gd name="T4" fmla="*/ 19 w 43"/>
                  <a:gd name="T5" fmla="*/ 33 h 49"/>
                  <a:gd name="T6" fmla="*/ 7 w 43"/>
                  <a:gd name="T7" fmla="*/ 48 h 49"/>
                  <a:gd name="T8" fmla="*/ 0 w 43"/>
                  <a:gd name="T9" fmla="*/ 49 h 49"/>
                  <a:gd name="T10" fmla="*/ 0 w 43"/>
                  <a:gd name="T11" fmla="*/ 45 h 49"/>
                  <a:gd name="T12" fmla="*/ 3 w 43"/>
                  <a:gd name="T13" fmla="*/ 39 h 49"/>
                  <a:gd name="T14" fmla="*/ 9 w 43"/>
                  <a:gd name="T15" fmla="*/ 33 h 49"/>
                  <a:gd name="T16" fmla="*/ 16 w 43"/>
                  <a:gd name="T17" fmla="*/ 24 h 49"/>
                  <a:gd name="T18" fmla="*/ 25 w 43"/>
                  <a:gd name="T19" fmla="*/ 17 h 49"/>
                  <a:gd name="T20" fmla="*/ 32 w 43"/>
                  <a:gd name="T21" fmla="*/ 11 h 49"/>
                  <a:gd name="T22" fmla="*/ 38 w 43"/>
                  <a:gd name="T23" fmla="*/ 5 h 49"/>
                  <a:gd name="T24" fmla="*/ 43 w 43"/>
                  <a:gd name="T25" fmla="*/ 0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49"/>
                  <a:gd name="T41" fmla="*/ 43 w 43"/>
                  <a:gd name="T42" fmla="*/ 49 h 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49">
                    <a:moveTo>
                      <a:pt x="43" y="0"/>
                    </a:moveTo>
                    <a:lnTo>
                      <a:pt x="32" y="15"/>
                    </a:lnTo>
                    <a:lnTo>
                      <a:pt x="19" y="33"/>
                    </a:lnTo>
                    <a:lnTo>
                      <a:pt x="7" y="48"/>
                    </a:lnTo>
                    <a:lnTo>
                      <a:pt x="0" y="49"/>
                    </a:lnTo>
                    <a:lnTo>
                      <a:pt x="0" y="45"/>
                    </a:lnTo>
                    <a:lnTo>
                      <a:pt x="3" y="39"/>
                    </a:lnTo>
                    <a:lnTo>
                      <a:pt x="9" y="33"/>
                    </a:lnTo>
                    <a:lnTo>
                      <a:pt x="16" y="24"/>
                    </a:lnTo>
                    <a:lnTo>
                      <a:pt x="25" y="17"/>
                    </a:lnTo>
                    <a:lnTo>
                      <a:pt x="32" y="11"/>
                    </a:lnTo>
                    <a:lnTo>
                      <a:pt x="38" y="5"/>
                    </a:lnTo>
                    <a:lnTo>
                      <a:pt x="4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81" name="Freeform 237"/>
              <p:cNvSpPr>
                <a:spLocks/>
              </p:cNvSpPr>
              <p:nvPr/>
            </p:nvSpPr>
            <p:spPr bwMode="auto">
              <a:xfrm>
                <a:off x="1094" y="2320"/>
                <a:ext cx="66" cy="15"/>
              </a:xfrm>
              <a:custGeom>
                <a:avLst/>
                <a:gdLst>
                  <a:gd name="T0" fmla="*/ 66 w 66"/>
                  <a:gd name="T1" fmla="*/ 12 h 15"/>
                  <a:gd name="T2" fmla="*/ 59 w 66"/>
                  <a:gd name="T3" fmla="*/ 13 h 15"/>
                  <a:gd name="T4" fmla="*/ 48 w 66"/>
                  <a:gd name="T5" fmla="*/ 15 h 15"/>
                  <a:gd name="T6" fmla="*/ 38 w 66"/>
                  <a:gd name="T7" fmla="*/ 15 h 15"/>
                  <a:gd name="T8" fmla="*/ 28 w 66"/>
                  <a:gd name="T9" fmla="*/ 15 h 15"/>
                  <a:gd name="T10" fmla="*/ 17 w 66"/>
                  <a:gd name="T11" fmla="*/ 15 h 15"/>
                  <a:gd name="T12" fmla="*/ 8 w 66"/>
                  <a:gd name="T13" fmla="*/ 13 h 15"/>
                  <a:gd name="T14" fmla="*/ 3 w 66"/>
                  <a:gd name="T15" fmla="*/ 10 h 15"/>
                  <a:gd name="T16" fmla="*/ 0 w 66"/>
                  <a:gd name="T17" fmla="*/ 6 h 15"/>
                  <a:gd name="T18" fmla="*/ 1 w 66"/>
                  <a:gd name="T19" fmla="*/ 1 h 15"/>
                  <a:gd name="T20" fmla="*/ 7 w 66"/>
                  <a:gd name="T21" fmla="*/ 0 h 15"/>
                  <a:gd name="T22" fmla="*/ 16 w 66"/>
                  <a:gd name="T23" fmla="*/ 1 h 15"/>
                  <a:gd name="T24" fmla="*/ 26 w 66"/>
                  <a:gd name="T25" fmla="*/ 3 h 15"/>
                  <a:gd name="T26" fmla="*/ 37 w 66"/>
                  <a:gd name="T27" fmla="*/ 6 h 15"/>
                  <a:gd name="T28" fmla="*/ 48 w 66"/>
                  <a:gd name="T29" fmla="*/ 9 h 15"/>
                  <a:gd name="T30" fmla="*/ 59 w 66"/>
                  <a:gd name="T31" fmla="*/ 10 h 15"/>
                  <a:gd name="T32" fmla="*/ 66 w 66"/>
                  <a:gd name="T33" fmla="*/ 1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12"/>
                    </a:moveTo>
                    <a:lnTo>
                      <a:pt x="59" y="13"/>
                    </a:lnTo>
                    <a:lnTo>
                      <a:pt x="48" y="15"/>
                    </a:lnTo>
                    <a:lnTo>
                      <a:pt x="38" y="15"/>
                    </a:lnTo>
                    <a:lnTo>
                      <a:pt x="28" y="15"/>
                    </a:lnTo>
                    <a:lnTo>
                      <a:pt x="17" y="15"/>
                    </a:lnTo>
                    <a:lnTo>
                      <a:pt x="8" y="13"/>
                    </a:lnTo>
                    <a:lnTo>
                      <a:pt x="3" y="10"/>
                    </a:lnTo>
                    <a:lnTo>
                      <a:pt x="0" y="6"/>
                    </a:lnTo>
                    <a:lnTo>
                      <a:pt x="1" y="1"/>
                    </a:lnTo>
                    <a:lnTo>
                      <a:pt x="7" y="0"/>
                    </a:lnTo>
                    <a:lnTo>
                      <a:pt x="16" y="1"/>
                    </a:lnTo>
                    <a:lnTo>
                      <a:pt x="26" y="3"/>
                    </a:lnTo>
                    <a:lnTo>
                      <a:pt x="37" y="6"/>
                    </a:lnTo>
                    <a:lnTo>
                      <a:pt x="48" y="9"/>
                    </a:lnTo>
                    <a:lnTo>
                      <a:pt x="59" y="10"/>
                    </a:lnTo>
                    <a:lnTo>
                      <a:pt x="66" y="1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82" name="Freeform 238"/>
              <p:cNvSpPr>
                <a:spLocks/>
              </p:cNvSpPr>
              <p:nvPr/>
            </p:nvSpPr>
            <p:spPr bwMode="auto">
              <a:xfrm>
                <a:off x="1108" y="2292"/>
                <a:ext cx="62" cy="28"/>
              </a:xfrm>
              <a:custGeom>
                <a:avLst/>
                <a:gdLst>
                  <a:gd name="T0" fmla="*/ 62 w 62"/>
                  <a:gd name="T1" fmla="*/ 28 h 28"/>
                  <a:gd name="T2" fmla="*/ 56 w 62"/>
                  <a:gd name="T3" fmla="*/ 28 h 28"/>
                  <a:gd name="T4" fmla="*/ 48 w 62"/>
                  <a:gd name="T5" fmla="*/ 26 h 28"/>
                  <a:gd name="T6" fmla="*/ 37 w 62"/>
                  <a:gd name="T7" fmla="*/ 23 h 28"/>
                  <a:gd name="T8" fmla="*/ 27 w 62"/>
                  <a:gd name="T9" fmla="*/ 20 h 28"/>
                  <a:gd name="T10" fmla="*/ 18 w 62"/>
                  <a:gd name="T11" fmla="*/ 16 h 28"/>
                  <a:gd name="T12" fmla="*/ 9 w 62"/>
                  <a:gd name="T13" fmla="*/ 12 h 28"/>
                  <a:gd name="T14" fmla="*/ 3 w 62"/>
                  <a:gd name="T15" fmla="*/ 7 h 28"/>
                  <a:gd name="T16" fmla="*/ 0 w 62"/>
                  <a:gd name="T17" fmla="*/ 3 h 28"/>
                  <a:gd name="T18" fmla="*/ 2 w 62"/>
                  <a:gd name="T19" fmla="*/ 0 h 28"/>
                  <a:gd name="T20" fmla="*/ 8 w 62"/>
                  <a:gd name="T21" fmla="*/ 0 h 28"/>
                  <a:gd name="T22" fmla="*/ 18 w 62"/>
                  <a:gd name="T23" fmla="*/ 3 h 28"/>
                  <a:gd name="T24" fmla="*/ 28 w 62"/>
                  <a:gd name="T25" fmla="*/ 9 h 28"/>
                  <a:gd name="T26" fmla="*/ 39 w 62"/>
                  <a:gd name="T27" fmla="*/ 15 h 28"/>
                  <a:gd name="T28" fmla="*/ 49 w 62"/>
                  <a:gd name="T29" fmla="*/ 20 h 28"/>
                  <a:gd name="T30" fmla="*/ 58 w 62"/>
                  <a:gd name="T31" fmla="*/ 25 h 28"/>
                  <a:gd name="T32" fmla="*/ 62 w 62"/>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8"/>
                  <a:gd name="T53" fmla="*/ 62 w 62"/>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8">
                    <a:moveTo>
                      <a:pt x="62" y="28"/>
                    </a:moveTo>
                    <a:lnTo>
                      <a:pt x="56" y="28"/>
                    </a:lnTo>
                    <a:lnTo>
                      <a:pt x="48" y="26"/>
                    </a:lnTo>
                    <a:lnTo>
                      <a:pt x="37" y="23"/>
                    </a:lnTo>
                    <a:lnTo>
                      <a:pt x="27" y="20"/>
                    </a:lnTo>
                    <a:lnTo>
                      <a:pt x="18" y="16"/>
                    </a:lnTo>
                    <a:lnTo>
                      <a:pt x="9" y="12"/>
                    </a:lnTo>
                    <a:lnTo>
                      <a:pt x="3" y="7"/>
                    </a:lnTo>
                    <a:lnTo>
                      <a:pt x="0" y="3"/>
                    </a:lnTo>
                    <a:lnTo>
                      <a:pt x="2" y="0"/>
                    </a:lnTo>
                    <a:lnTo>
                      <a:pt x="8" y="0"/>
                    </a:lnTo>
                    <a:lnTo>
                      <a:pt x="18" y="3"/>
                    </a:lnTo>
                    <a:lnTo>
                      <a:pt x="28" y="9"/>
                    </a:lnTo>
                    <a:lnTo>
                      <a:pt x="39" y="15"/>
                    </a:lnTo>
                    <a:lnTo>
                      <a:pt x="49" y="20"/>
                    </a:lnTo>
                    <a:lnTo>
                      <a:pt x="58" y="25"/>
                    </a:lnTo>
                    <a:lnTo>
                      <a:pt x="62" y="2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83" name="Freeform 239"/>
              <p:cNvSpPr>
                <a:spLocks/>
              </p:cNvSpPr>
              <p:nvPr/>
            </p:nvSpPr>
            <p:spPr bwMode="auto">
              <a:xfrm>
                <a:off x="1094" y="2348"/>
                <a:ext cx="62" cy="15"/>
              </a:xfrm>
              <a:custGeom>
                <a:avLst/>
                <a:gdLst>
                  <a:gd name="T0" fmla="*/ 62 w 62"/>
                  <a:gd name="T1" fmla="*/ 6 h 15"/>
                  <a:gd name="T2" fmla="*/ 59 w 62"/>
                  <a:gd name="T3" fmla="*/ 9 h 15"/>
                  <a:gd name="T4" fmla="*/ 53 w 62"/>
                  <a:gd name="T5" fmla="*/ 12 h 15"/>
                  <a:gd name="T6" fmla="*/ 42 w 62"/>
                  <a:gd name="T7" fmla="*/ 13 h 15"/>
                  <a:gd name="T8" fmla="*/ 32 w 62"/>
                  <a:gd name="T9" fmla="*/ 15 h 15"/>
                  <a:gd name="T10" fmla="*/ 22 w 62"/>
                  <a:gd name="T11" fmla="*/ 15 h 15"/>
                  <a:gd name="T12" fmla="*/ 11 w 62"/>
                  <a:gd name="T13" fmla="*/ 13 h 15"/>
                  <a:gd name="T14" fmla="*/ 4 w 62"/>
                  <a:gd name="T15" fmla="*/ 10 h 15"/>
                  <a:gd name="T16" fmla="*/ 0 w 62"/>
                  <a:gd name="T17" fmla="*/ 6 h 15"/>
                  <a:gd name="T18" fmla="*/ 0 w 62"/>
                  <a:gd name="T19" fmla="*/ 1 h 15"/>
                  <a:gd name="T20" fmla="*/ 4 w 62"/>
                  <a:gd name="T21" fmla="*/ 0 h 15"/>
                  <a:gd name="T22" fmla="*/ 13 w 62"/>
                  <a:gd name="T23" fmla="*/ 0 h 15"/>
                  <a:gd name="T24" fmla="*/ 22 w 62"/>
                  <a:gd name="T25" fmla="*/ 1 h 15"/>
                  <a:gd name="T26" fmla="*/ 34 w 62"/>
                  <a:gd name="T27" fmla="*/ 3 h 15"/>
                  <a:gd name="T28" fmla="*/ 44 w 62"/>
                  <a:gd name="T29" fmla="*/ 4 h 15"/>
                  <a:gd name="T30" fmla="*/ 54 w 62"/>
                  <a:gd name="T31" fmla="*/ 6 h 15"/>
                  <a:gd name="T32" fmla="*/ 62 w 62"/>
                  <a:gd name="T33" fmla="*/ 6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5"/>
                  <a:gd name="T53" fmla="*/ 62 w 6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5">
                    <a:moveTo>
                      <a:pt x="62" y="6"/>
                    </a:moveTo>
                    <a:lnTo>
                      <a:pt x="59" y="9"/>
                    </a:lnTo>
                    <a:lnTo>
                      <a:pt x="53" y="12"/>
                    </a:lnTo>
                    <a:lnTo>
                      <a:pt x="42" y="13"/>
                    </a:lnTo>
                    <a:lnTo>
                      <a:pt x="32" y="15"/>
                    </a:lnTo>
                    <a:lnTo>
                      <a:pt x="22" y="15"/>
                    </a:lnTo>
                    <a:lnTo>
                      <a:pt x="11" y="13"/>
                    </a:lnTo>
                    <a:lnTo>
                      <a:pt x="4" y="10"/>
                    </a:lnTo>
                    <a:lnTo>
                      <a:pt x="0" y="6"/>
                    </a:lnTo>
                    <a:lnTo>
                      <a:pt x="0" y="1"/>
                    </a:lnTo>
                    <a:lnTo>
                      <a:pt x="4" y="0"/>
                    </a:lnTo>
                    <a:lnTo>
                      <a:pt x="13" y="0"/>
                    </a:lnTo>
                    <a:lnTo>
                      <a:pt x="22" y="1"/>
                    </a:lnTo>
                    <a:lnTo>
                      <a:pt x="34" y="3"/>
                    </a:lnTo>
                    <a:lnTo>
                      <a:pt x="44" y="4"/>
                    </a:lnTo>
                    <a:lnTo>
                      <a:pt x="54" y="6"/>
                    </a:lnTo>
                    <a:lnTo>
                      <a:pt x="62" y="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84" name="Freeform 240"/>
              <p:cNvSpPr>
                <a:spLocks/>
              </p:cNvSpPr>
              <p:nvPr/>
            </p:nvSpPr>
            <p:spPr bwMode="auto">
              <a:xfrm>
                <a:off x="1077" y="2375"/>
                <a:ext cx="67" cy="10"/>
              </a:xfrm>
              <a:custGeom>
                <a:avLst/>
                <a:gdLst>
                  <a:gd name="T0" fmla="*/ 67 w 67"/>
                  <a:gd name="T1" fmla="*/ 0 h 10"/>
                  <a:gd name="T2" fmla="*/ 61 w 67"/>
                  <a:gd name="T3" fmla="*/ 2 h 10"/>
                  <a:gd name="T4" fmla="*/ 54 w 67"/>
                  <a:gd name="T5" fmla="*/ 4 h 10"/>
                  <a:gd name="T6" fmla="*/ 43 w 67"/>
                  <a:gd name="T7" fmla="*/ 7 h 10"/>
                  <a:gd name="T8" fmla="*/ 31 w 67"/>
                  <a:gd name="T9" fmla="*/ 8 h 10"/>
                  <a:gd name="T10" fmla="*/ 21 w 67"/>
                  <a:gd name="T11" fmla="*/ 10 h 10"/>
                  <a:gd name="T12" fmla="*/ 11 w 67"/>
                  <a:gd name="T13" fmla="*/ 10 h 10"/>
                  <a:gd name="T14" fmla="*/ 5 w 67"/>
                  <a:gd name="T15" fmla="*/ 8 h 10"/>
                  <a:gd name="T16" fmla="*/ 0 w 67"/>
                  <a:gd name="T17" fmla="*/ 5 h 10"/>
                  <a:gd name="T18" fmla="*/ 0 w 67"/>
                  <a:gd name="T19" fmla="*/ 2 h 10"/>
                  <a:gd name="T20" fmla="*/ 5 w 67"/>
                  <a:gd name="T21" fmla="*/ 0 h 10"/>
                  <a:gd name="T22" fmla="*/ 12 w 67"/>
                  <a:gd name="T23" fmla="*/ 0 h 10"/>
                  <a:gd name="T24" fmla="*/ 23 w 67"/>
                  <a:gd name="T25" fmla="*/ 0 h 10"/>
                  <a:gd name="T26" fmla="*/ 34 w 67"/>
                  <a:gd name="T27" fmla="*/ 0 h 10"/>
                  <a:gd name="T28" fmla="*/ 46 w 67"/>
                  <a:gd name="T29" fmla="*/ 1 h 10"/>
                  <a:gd name="T30" fmla="*/ 56 w 67"/>
                  <a:gd name="T31" fmla="*/ 1 h 10"/>
                  <a:gd name="T32" fmla="*/ 67 w 67"/>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0"/>
                  <a:gd name="T53" fmla="*/ 67 w 67"/>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0">
                    <a:moveTo>
                      <a:pt x="67" y="0"/>
                    </a:moveTo>
                    <a:lnTo>
                      <a:pt x="61" y="2"/>
                    </a:lnTo>
                    <a:lnTo>
                      <a:pt x="54" y="4"/>
                    </a:lnTo>
                    <a:lnTo>
                      <a:pt x="43" y="7"/>
                    </a:lnTo>
                    <a:lnTo>
                      <a:pt x="31" y="8"/>
                    </a:lnTo>
                    <a:lnTo>
                      <a:pt x="21" y="10"/>
                    </a:lnTo>
                    <a:lnTo>
                      <a:pt x="11" y="10"/>
                    </a:lnTo>
                    <a:lnTo>
                      <a:pt x="5" y="8"/>
                    </a:lnTo>
                    <a:lnTo>
                      <a:pt x="0" y="5"/>
                    </a:lnTo>
                    <a:lnTo>
                      <a:pt x="0" y="2"/>
                    </a:lnTo>
                    <a:lnTo>
                      <a:pt x="5" y="0"/>
                    </a:lnTo>
                    <a:lnTo>
                      <a:pt x="12" y="0"/>
                    </a:lnTo>
                    <a:lnTo>
                      <a:pt x="23" y="0"/>
                    </a:lnTo>
                    <a:lnTo>
                      <a:pt x="34" y="0"/>
                    </a:lnTo>
                    <a:lnTo>
                      <a:pt x="46" y="1"/>
                    </a:lnTo>
                    <a:lnTo>
                      <a:pt x="56" y="1"/>
                    </a:lnTo>
                    <a:lnTo>
                      <a:pt x="6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85" name="Freeform 241"/>
              <p:cNvSpPr>
                <a:spLocks/>
              </p:cNvSpPr>
              <p:nvPr/>
            </p:nvSpPr>
            <p:spPr bwMode="auto">
              <a:xfrm>
                <a:off x="1066" y="2397"/>
                <a:ext cx="66" cy="14"/>
              </a:xfrm>
              <a:custGeom>
                <a:avLst/>
                <a:gdLst>
                  <a:gd name="T0" fmla="*/ 66 w 66"/>
                  <a:gd name="T1" fmla="*/ 0 h 14"/>
                  <a:gd name="T2" fmla="*/ 60 w 66"/>
                  <a:gd name="T3" fmla="*/ 1 h 14"/>
                  <a:gd name="T4" fmla="*/ 51 w 66"/>
                  <a:gd name="T5" fmla="*/ 4 h 14"/>
                  <a:gd name="T6" fmla="*/ 39 w 66"/>
                  <a:gd name="T7" fmla="*/ 9 h 14"/>
                  <a:gd name="T8" fmla="*/ 29 w 66"/>
                  <a:gd name="T9" fmla="*/ 12 h 14"/>
                  <a:gd name="T10" fmla="*/ 17 w 66"/>
                  <a:gd name="T11" fmla="*/ 13 h 14"/>
                  <a:gd name="T12" fmla="*/ 8 w 66"/>
                  <a:gd name="T13" fmla="*/ 14 h 14"/>
                  <a:gd name="T14" fmla="*/ 3 w 66"/>
                  <a:gd name="T15" fmla="*/ 13 h 14"/>
                  <a:gd name="T16" fmla="*/ 0 w 66"/>
                  <a:gd name="T17" fmla="*/ 10 h 14"/>
                  <a:gd name="T18" fmla="*/ 1 w 66"/>
                  <a:gd name="T19" fmla="*/ 6 h 14"/>
                  <a:gd name="T20" fmla="*/ 7 w 66"/>
                  <a:gd name="T21" fmla="*/ 4 h 14"/>
                  <a:gd name="T22" fmla="*/ 16 w 66"/>
                  <a:gd name="T23" fmla="*/ 3 h 14"/>
                  <a:gd name="T24" fmla="*/ 26 w 66"/>
                  <a:gd name="T25" fmla="*/ 1 h 14"/>
                  <a:gd name="T26" fmla="*/ 36 w 66"/>
                  <a:gd name="T27" fmla="*/ 1 h 14"/>
                  <a:gd name="T28" fmla="*/ 47 w 66"/>
                  <a:gd name="T29" fmla="*/ 1 h 14"/>
                  <a:gd name="T30" fmla="*/ 57 w 66"/>
                  <a:gd name="T31" fmla="*/ 1 h 14"/>
                  <a:gd name="T32" fmla="*/ 66 w 66"/>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4"/>
                  <a:gd name="T53" fmla="*/ 66 w 66"/>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4">
                    <a:moveTo>
                      <a:pt x="66" y="0"/>
                    </a:moveTo>
                    <a:lnTo>
                      <a:pt x="60" y="1"/>
                    </a:lnTo>
                    <a:lnTo>
                      <a:pt x="51" y="4"/>
                    </a:lnTo>
                    <a:lnTo>
                      <a:pt x="39" y="9"/>
                    </a:lnTo>
                    <a:lnTo>
                      <a:pt x="29" y="12"/>
                    </a:lnTo>
                    <a:lnTo>
                      <a:pt x="17" y="13"/>
                    </a:lnTo>
                    <a:lnTo>
                      <a:pt x="8" y="14"/>
                    </a:lnTo>
                    <a:lnTo>
                      <a:pt x="3" y="13"/>
                    </a:lnTo>
                    <a:lnTo>
                      <a:pt x="0" y="10"/>
                    </a:lnTo>
                    <a:lnTo>
                      <a:pt x="1" y="6"/>
                    </a:lnTo>
                    <a:lnTo>
                      <a:pt x="7" y="4"/>
                    </a:lnTo>
                    <a:lnTo>
                      <a:pt x="16" y="3"/>
                    </a:lnTo>
                    <a:lnTo>
                      <a:pt x="26" y="1"/>
                    </a:lnTo>
                    <a:lnTo>
                      <a:pt x="36" y="1"/>
                    </a:lnTo>
                    <a:lnTo>
                      <a:pt x="47" y="1"/>
                    </a:lnTo>
                    <a:lnTo>
                      <a:pt x="57" y="1"/>
                    </a:lnTo>
                    <a:lnTo>
                      <a:pt x="6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86" name="Freeform 242"/>
              <p:cNvSpPr>
                <a:spLocks/>
              </p:cNvSpPr>
              <p:nvPr/>
            </p:nvSpPr>
            <p:spPr bwMode="auto">
              <a:xfrm>
                <a:off x="1052" y="2420"/>
                <a:ext cx="74" cy="18"/>
              </a:xfrm>
              <a:custGeom>
                <a:avLst/>
                <a:gdLst>
                  <a:gd name="T0" fmla="*/ 74 w 74"/>
                  <a:gd name="T1" fmla="*/ 0 h 18"/>
                  <a:gd name="T2" fmla="*/ 65 w 74"/>
                  <a:gd name="T3" fmla="*/ 5 h 18"/>
                  <a:gd name="T4" fmla="*/ 55 w 74"/>
                  <a:gd name="T5" fmla="*/ 9 h 18"/>
                  <a:gd name="T6" fmla="*/ 43 w 74"/>
                  <a:gd name="T7" fmla="*/ 12 h 18"/>
                  <a:gd name="T8" fmla="*/ 31 w 74"/>
                  <a:gd name="T9" fmla="*/ 17 h 18"/>
                  <a:gd name="T10" fmla="*/ 19 w 74"/>
                  <a:gd name="T11" fmla="*/ 18 h 18"/>
                  <a:gd name="T12" fmla="*/ 9 w 74"/>
                  <a:gd name="T13" fmla="*/ 18 h 18"/>
                  <a:gd name="T14" fmla="*/ 3 w 74"/>
                  <a:gd name="T15" fmla="*/ 15 h 18"/>
                  <a:gd name="T16" fmla="*/ 0 w 74"/>
                  <a:gd name="T17" fmla="*/ 11 h 18"/>
                  <a:gd name="T18" fmla="*/ 2 w 74"/>
                  <a:gd name="T19" fmla="*/ 6 h 18"/>
                  <a:gd name="T20" fmla="*/ 9 w 74"/>
                  <a:gd name="T21" fmla="*/ 3 h 18"/>
                  <a:gd name="T22" fmla="*/ 19 w 74"/>
                  <a:gd name="T23" fmla="*/ 2 h 18"/>
                  <a:gd name="T24" fmla="*/ 31 w 74"/>
                  <a:gd name="T25" fmla="*/ 0 h 18"/>
                  <a:gd name="T26" fmla="*/ 45 w 74"/>
                  <a:gd name="T27" fmla="*/ 2 h 18"/>
                  <a:gd name="T28" fmla="*/ 56 w 74"/>
                  <a:gd name="T29" fmla="*/ 2 h 18"/>
                  <a:gd name="T30" fmla="*/ 67 w 74"/>
                  <a:gd name="T31" fmla="*/ 2 h 18"/>
                  <a:gd name="T32" fmla="*/ 74 w 7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18"/>
                  <a:gd name="T53" fmla="*/ 74 w 7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18">
                    <a:moveTo>
                      <a:pt x="74" y="0"/>
                    </a:moveTo>
                    <a:lnTo>
                      <a:pt x="65" y="5"/>
                    </a:lnTo>
                    <a:lnTo>
                      <a:pt x="55" y="9"/>
                    </a:lnTo>
                    <a:lnTo>
                      <a:pt x="43" y="12"/>
                    </a:lnTo>
                    <a:lnTo>
                      <a:pt x="31" y="17"/>
                    </a:lnTo>
                    <a:lnTo>
                      <a:pt x="19" y="18"/>
                    </a:lnTo>
                    <a:lnTo>
                      <a:pt x="9" y="18"/>
                    </a:lnTo>
                    <a:lnTo>
                      <a:pt x="3" y="15"/>
                    </a:lnTo>
                    <a:lnTo>
                      <a:pt x="0" y="11"/>
                    </a:lnTo>
                    <a:lnTo>
                      <a:pt x="2" y="6"/>
                    </a:lnTo>
                    <a:lnTo>
                      <a:pt x="9" y="3"/>
                    </a:lnTo>
                    <a:lnTo>
                      <a:pt x="19" y="2"/>
                    </a:lnTo>
                    <a:lnTo>
                      <a:pt x="31" y="0"/>
                    </a:lnTo>
                    <a:lnTo>
                      <a:pt x="45" y="2"/>
                    </a:lnTo>
                    <a:lnTo>
                      <a:pt x="56" y="2"/>
                    </a:lnTo>
                    <a:lnTo>
                      <a:pt x="67" y="2"/>
                    </a:lnTo>
                    <a:lnTo>
                      <a:pt x="7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87" name="Freeform 243"/>
              <p:cNvSpPr>
                <a:spLocks/>
              </p:cNvSpPr>
              <p:nvPr/>
            </p:nvSpPr>
            <p:spPr bwMode="auto">
              <a:xfrm>
                <a:off x="1040" y="2447"/>
                <a:ext cx="82" cy="25"/>
              </a:xfrm>
              <a:custGeom>
                <a:avLst/>
                <a:gdLst>
                  <a:gd name="T0" fmla="*/ 82 w 82"/>
                  <a:gd name="T1" fmla="*/ 0 h 25"/>
                  <a:gd name="T2" fmla="*/ 74 w 82"/>
                  <a:gd name="T3" fmla="*/ 3 h 25"/>
                  <a:gd name="T4" fmla="*/ 62 w 82"/>
                  <a:gd name="T5" fmla="*/ 9 h 25"/>
                  <a:gd name="T6" fmla="*/ 48 w 82"/>
                  <a:gd name="T7" fmla="*/ 15 h 25"/>
                  <a:gd name="T8" fmla="*/ 34 w 82"/>
                  <a:gd name="T9" fmla="*/ 19 h 25"/>
                  <a:gd name="T10" fmla="*/ 20 w 82"/>
                  <a:gd name="T11" fmla="*/ 24 h 25"/>
                  <a:gd name="T12" fmla="*/ 9 w 82"/>
                  <a:gd name="T13" fmla="*/ 25 h 25"/>
                  <a:gd name="T14" fmla="*/ 2 w 82"/>
                  <a:gd name="T15" fmla="*/ 25 h 25"/>
                  <a:gd name="T16" fmla="*/ 0 w 82"/>
                  <a:gd name="T17" fmla="*/ 21 h 25"/>
                  <a:gd name="T18" fmla="*/ 5 w 82"/>
                  <a:gd name="T19" fmla="*/ 15 h 25"/>
                  <a:gd name="T20" fmla="*/ 12 w 82"/>
                  <a:gd name="T21" fmla="*/ 12 h 25"/>
                  <a:gd name="T22" fmla="*/ 24 w 82"/>
                  <a:gd name="T23" fmla="*/ 9 h 25"/>
                  <a:gd name="T24" fmla="*/ 39 w 82"/>
                  <a:gd name="T25" fmla="*/ 6 h 25"/>
                  <a:gd name="T26" fmla="*/ 52 w 82"/>
                  <a:gd name="T27" fmla="*/ 4 h 25"/>
                  <a:gd name="T28" fmla="*/ 65 w 82"/>
                  <a:gd name="T29" fmla="*/ 3 h 25"/>
                  <a:gd name="T30" fmla="*/ 76 w 82"/>
                  <a:gd name="T31" fmla="*/ 1 h 25"/>
                  <a:gd name="T32" fmla="*/ 82 w 82"/>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2"/>
                  <a:gd name="T52" fmla="*/ 0 h 25"/>
                  <a:gd name="T53" fmla="*/ 82 w 82"/>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2" h="25">
                    <a:moveTo>
                      <a:pt x="82" y="0"/>
                    </a:moveTo>
                    <a:lnTo>
                      <a:pt x="74" y="3"/>
                    </a:lnTo>
                    <a:lnTo>
                      <a:pt x="62" y="9"/>
                    </a:lnTo>
                    <a:lnTo>
                      <a:pt x="48" y="15"/>
                    </a:lnTo>
                    <a:lnTo>
                      <a:pt x="34" y="19"/>
                    </a:lnTo>
                    <a:lnTo>
                      <a:pt x="20" y="24"/>
                    </a:lnTo>
                    <a:lnTo>
                      <a:pt x="9" y="25"/>
                    </a:lnTo>
                    <a:lnTo>
                      <a:pt x="2" y="25"/>
                    </a:lnTo>
                    <a:lnTo>
                      <a:pt x="0" y="21"/>
                    </a:lnTo>
                    <a:lnTo>
                      <a:pt x="5" y="15"/>
                    </a:lnTo>
                    <a:lnTo>
                      <a:pt x="12" y="12"/>
                    </a:lnTo>
                    <a:lnTo>
                      <a:pt x="24" y="9"/>
                    </a:lnTo>
                    <a:lnTo>
                      <a:pt x="39" y="6"/>
                    </a:lnTo>
                    <a:lnTo>
                      <a:pt x="52" y="4"/>
                    </a:lnTo>
                    <a:lnTo>
                      <a:pt x="65" y="3"/>
                    </a:lnTo>
                    <a:lnTo>
                      <a:pt x="76" y="1"/>
                    </a:lnTo>
                    <a:lnTo>
                      <a:pt x="8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588" name="Freeform 244"/>
              <p:cNvSpPr>
                <a:spLocks/>
              </p:cNvSpPr>
              <p:nvPr/>
            </p:nvSpPr>
            <p:spPr bwMode="auto">
              <a:xfrm>
                <a:off x="1033" y="2468"/>
                <a:ext cx="87" cy="34"/>
              </a:xfrm>
              <a:custGeom>
                <a:avLst/>
                <a:gdLst>
                  <a:gd name="T0" fmla="*/ 87 w 87"/>
                  <a:gd name="T1" fmla="*/ 0 h 34"/>
                  <a:gd name="T2" fmla="*/ 80 w 87"/>
                  <a:gd name="T3" fmla="*/ 7 h 34"/>
                  <a:gd name="T4" fmla="*/ 68 w 87"/>
                  <a:gd name="T5" fmla="*/ 16 h 34"/>
                  <a:gd name="T6" fmla="*/ 53 w 87"/>
                  <a:gd name="T7" fmla="*/ 22 h 34"/>
                  <a:gd name="T8" fmla="*/ 38 w 87"/>
                  <a:gd name="T9" fmla="*/ 28 h 34"/>
                  <a:gd name="T10" fmla="*/ 24 w 87"/>
                  <a:gd name="T11" fmla="*/ 32 h 34"/>
                  <a:gd name="T12" fmla="*/ 12 w 87"/>
                  <a:gd name="T13" fmla="*/ 34 h 34"/>
                  <a:gd name="T14" fmla="*/ 3 w 87"/>
                  <a:gd name="T15" fmla="*/ 32 h 34"/>
                  <a:gd name="T16" fmla="*/ 0 w 87"/>
                  <a:gd name="T17" fmla="*/ 28 h 34"/>
                  <a:gd name="T18" fmla="*/ 2 w 87"/>
                  <a:gd name="T19" fmla="*/ 22 h 34"/>
                  <a:gd name="T20" fmla="*/ 10 w 87"/>
                  <a:gd name="T21" fmla="*/ 16 h 34"/>
                  <a:gd name="T22" fmla="*/ 21 w 87"/>
                  <a:gd name="T23" fmla="*/ 11 h 34"/>
                  <a:gd name="T24" fmla="*/ 36 w 87"/>
                  <a:gd name="T25" fmla="*/ 9 h 34"/>
                  <a:gd name="T26" fmla="*/ 50 w 87"/>
                  <a:gd name="T27" fmla="*/ 6 h 34"/>
                  <a:gd name="T28" fmla="*/ 65 w 87"/>
                  <a:gd name="T29" fmla="*/ 3 h 34"/>
                  <a:gd name="T30" fmla="*/ 78 w 87"/>
                  <a:gd name="T31" fmla="*/ 1 h 34"/>
                  <a:gd name="T32" fmla="*/ 87 w 87"/>
                  <a:gd name="T33" fmla="*/ 0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34"/>
                  <a:gd name="T53" fmla="*/ 87 w 87"/>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34">
                    <a:moveTo>
                      <a:pt x="87" y="0"/>
                    </a:moveTo>
                    <a:lnTo>
                      <a:pt x="80" y="7"/>
                    </a:lnTo>
                    <a:lnTo>
                      <a:pt x="68" y="16"/>
                    </a:lnTo>
                    <a:lnTo>
                      <a:pt x="53" y="22"/>
                    </a:lnTo>
                    <a:lnTo>
                      <a:pt x="38" y="28"/>
                    </a:lnTo>
                    <a:lnTo>
                      <a:pt x="24" y="32"/>
                    </a:lnTo>
                    <a:lnTo>
                      <a:pt x="12" y="34"/>
                    </a:lnTo>
                    <a:lnTo>
                      <a:pt x="3" y="32"/>
                    </a:lnTo>
                    <a:lnTo>
                      <a:pt x="0" y="28"/>
                    </a:lnTo>
                    <a:lnTo>
                      <a:pt x="2" y="22"/>
                    </a:lnTo>
                    <a:lnTo>
                      <a:pt x="10" y="16"/>
                    </a:lnTo>
                    <a:lnTo>
                      <a:pt x="21" y="11"/>
                    </a:lnTo>
                    <a:lnTo>
                      <a:pt x="36" y="9"/>
                    </a:lnTo>
                    <a:lnTo>
                      <a:pt x="50" y="6"/>
                    </a:lnTo>
                    <a:lnTo>
                      <a:pt x="65" y="3"/>
                    </a:lnTo>
                    <a:lnTo>
                      <a:pt x="78" y="1"/>
                    </a:lnTo>
                    <a:lnTo>
                      <a:pt x="8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grpSp>
        <p:sp>
          <p:nvSpPr>
            <p:cNvPr id="9269" name="Freeform 245"/>
            <p:cNvSpPr>
              <a:spLocks/>
            </p:cNvSpPr>
            <p:nvPr/>
          </p:nvSpPr>
          <p:spPr bwMode="auto">
            <a:xfrm>
              <a:off x="1039" y="2502"/>
              <a:ext cx="83" cy="54"/>
            </a:xfrm>
            <a:custGeom>
              <a:avLst/>
              <a:gdLst>
                <a:gd name="T0" fmla="*/ 83 w 83"/>
                <a:gd name="T1" fmla="*/ 0 h 54"/>
                <a:gd name="T2" fmla="*/ 75 w 83"/>
                <a:gd name="T3" fmla="*/ 9 h 54"/>
                <a:gd name="T4" fmla="*/ 65 w 83"/>
                <a:gd name="T5" fmla="*/ 17 h 54"/>
                <a:gd name="T6" fmla="*/ 52 w 83"/>
                <a:gd name="T7" fmla="*/ 28 h 54"/>
                <a:gd name="T8" fmla="*/ 38 w 83"/>
                <a:gd name="T9" fmla="*/ 38 h 54"/>
                <a:gd name="T10" fmla="*/ 25 w 83"/>
                <a:gd name="T11" fmla="*/ 45 h 54"/>
                <a:gd name="T12" fmla="*/ 13 w 83"/>
                <a:gd name="T13" fmla="*/ 51 h 54"/>
                <a:gd name="T14" fmla="*/ 4 w 83"/>
                <a:gd name="T15" fmla="*/ 54 h 54"/>
                <a:gd name="T16" fmla="*/ 0 w 83"/>
                <a:gd name="T17" fmla="*/ 51 h 54"/>
                <a:gd name="T18" fmla="*/ 1 w 83"/>
                <a:gd name="T19" fmla="*/ 45 h 54"/>
                <a:gd name="T20" fmla="*/ 7 w 83"/>
                <a:gd name="T21" fmla="*/ 38 h 54"/>
                <a:gd name="T22" fmla="*/ 16 w 83"/>
                <a:gd name="T23" fmla="*/ 31 h 54"/>
                <a:gd name="T24" fmla="*/ 30 w 83"/>
                <a:gd name="T25" fmla="*/ 22 h 54"/>
                <a:gd name="T26" fmla="*/ 43 w 83"/>
                <a:gd name="T27" fmla="*/ 14 h 54"/>
                <a:gd name="T28" fmla="*/ 58 w 83"/>
                <a:gd name="T29" fmla="*/ 7 h 54"/>
                <a:gd name="T30" fmla="*/ 71 w 83"/>
                <a:gd name="T31" fmla="*/ 3 h 54"/>
                <a:gd name="T32" fmla="*/ 83 w 83"/>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54"/>
                <a:gd name="T53" fmla="*/ 83 w 83"/>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54">
                  <a:moveTo>
                    <a:pt x="83" y="0"/>
                  </a:moveTo>
                  <a:lnTo>
                    <a:pt x="75" y="9"/>
                  </a:lnTo>
                  <a:lnTo>
                    <a:pt x="65" y="17"/>
                  </a:lnTo>
                  <a:lnTo>
                    <a:pt x="52" y="28"/>
                  </a:lnTo>
                  <a:lnTo>
                    <a:pt x="38" y="38"/>
                  </a:lnTo>
                  <a:lnTo>
                    <a:pt x="25" y="45"/>
                  </a:lnTo>
                  <a:lnTo>
                    <a:pt x="13" y="51"/>
                  </a:lnTo>
                  <a:lnTo>
                    <a:pt x="4" y="54"/>
                  </a:lnTo>
                  <a:lnTo>
                    <a:pt x="0" y="51"/>
                  </a:lnTo>
                  <a:lnTo>
                    <a:pt x="1" y="45"/>
                  </a:lnTo>
                  <a:lnTo>
                    <a:pt x="7" y="38"/>
                  </a:lnTo>
                  <a:lnTo>
                    <a:pt x="16" y="31"/>
                  </a:lnTo>
                  <a:lnTo>
                    <a:pt x="30" y="22"/>
                  </a:lnTo>
                  <a:lnTo>
                    <a:pt x="43" y="14"/>
                  </a:lnTo>
                  <a:lnTo>
                    <a:pt x="58" y="7"/>
                  </a:lnTo>
                  <a:lnTo>
                    <a:pt x="71" y="3"/>
                  </a:lnTo>
                  <a:lnTo>
                    <a:pt x="8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270" name="Freeform 246"/>
            <p:cNvSpPr>
              <a:spLocks/>
            </p:cNvSpPr>
            <p:nvPr/>
          </p:nvSpPr>
          <p:spPr bwMode="auto">
            <a:xfrm>
              <a:off x="1052" y="2533"/>
              <a:ext cx="70" cy="69"/>
            </a:xfrm>
            <a:custGeom>
              <a:avLst/>
              <a:gdLst>
                <a:gd name="T0" fmla="*/ 70 w 70"/>
                <a:gd name="T1" fmla="*/ 0 h 69"/>
                <a:gd name="T2" fmla="*/ 65 w 70"/>
                <a:gd name="T3" fmla="*/ 9 h 69"/>
                <a:gd name="T4" fmla="*/ 56 w 70"/>
                <a:gd name="T5" fmla="*/ 19 h 69"/>
                <a:gd name="T6" fmla="*/ 46 w 70"/>
                <a:gd name="T7" fmla="*/ 32 h 69"/>
                <a:gd name="T8" fmla="*/ 36 w 70"/>
                <a:gd name="T9" fmla="*/ 44 h 69"/>
                <a:gd name="T10" fmla="*/ 24 w 70"/>
                <a:gd name="T11" fmla="*/ 56 h 69"/>
                <a:gd name="T12" fmla="*/ 14 w 70"/>
                <a:gd name="T13" fmla="*/ 65 h 69"/>
                <a:gd name="T14" fmla="*/ 5 w 70"/>
                <a:gd name="T15" fmla="*/ 69 h 69"/>
                <a:gd name="T16" fmla="*/ 0 w 70"/>
                <a:gd name="T17" fmla="*/ 68 h 69"/>
                <a:gd name="T18" fmla="*/ 0 w 70"/>
                <a:gd name="T19" fmla="*/ 60 h 69"/>
                <a:gd name="T20" fmla="*/ 6 w 70"/>
                <a:gd name="T21" fmla="*/ 51 h 69"/>
                <a:gd name="T22" fmla="*/ 15 w 70"/>
                <a:gd name="T23" fmla="*/ 40 h 69"/>
                <a:gd name="T24" fmla="*/ 27 w 70"/>
                <a:gd name="T25" fmla="*/ 29 h 69"/>
                <a:gd name="T26" fmla="*/ 40 w 70"/>
                <a:gd name="T27" fmla="*/ 17 h 69"/>
                <a:gd name="T28" fmla="*/ 52 w 70"/>
                <a:gd name="T29" fmla="*/ 9 h 69"/>
                <a:gd name="T30" fmla="*/ 62 w 70"/>
                <a:gd name="T31" fmla="*/ 3 h 69"/>
                <a:gd name="T32" fmla="*/ 70 w 70"/>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9"/>
                <a:gd name="T53" fmla="*/ 70 w 70"/>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9">
                  <a:moveTo>
                    <a:pt x="70" y="0"/>
                  </a:moveTo>
                  <a:lnTo>
                    <a:pt x="65" y="9"/>
                  </a:lnTo>
                  <a:lnTo>
                    <a:pt x="56" y="19"/>
                  </a:lnTo>
                  <a:lnTo>
                    <a:pt x="46" y="32"/>
                  </a:lnTo>
                  <a:lnTo>
                    <a:pt x="36" y="44"/>
                  </a:lnTo>
                  <a:lnTo>
                    <a:pt x="24" y="56"/>
                  </a:lnTo>
                  <a:lnTo>
                    <a:pt x="14" y="65"/>
                  </a:lnTo>
                  <a:lnTo>
                    <a:pt x="5" y="69"/>
                  </a:lnTo>
                  <a:lnTo>
                    <a:pt x="0" y="68"/>
                  </a:lnTo>
                  <a:lnTo>
                    <a:pt x="0" y="60"/>
                  </a:lnTo>
                  <a:lnTo>
                    <a:pt x="6" y="51"/>
                  </a:lnTo>
                  <a:lnTo>
                    <a:pt x="15" y="40"/>
                  </a:lnTo>
                  <a:lnTo>
                    <a:pt x="27" y="29"/>
                  </a:lnTo>
                  <a:lnTo>
                    <a:pt x="40" y="17"/>
                  </a:lnTo>
                  <a:lnTo>
                    <a:pt x="52" y="9"/>
                  </a:lnTo>
                  <a:lnTo>
                    <a:pt x="62" y="3"/>
                  </a:lnTo>
                  <a:lnTo>
                    <a:pt x="7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271" name="Freeform 247"/>
            <p:cNvSpPr>
              <a:spLocks/>
            </p:cNvSpPr>
            <p:nvPr/>
          </p:nvSpPr>
          <p:spPr bwMode="auto">
            <a:xfrm>
              <a:off x="1061" y="2562"/>
              <a:ext cx="64" cy="62"/>
            </a:xfrm>
            <a:custGeom>
              <a:avLst/>
              <a:gdLst>
                <a:gd name="T0" fmla="*/ 0 w 64"/>
                <a:gd name="T1" fmla="*/ 59 h 62"/>
                <a:gd name="T2" fmla="*/ 2 w 64"/>
                <a:gd name="T3" fmla="*/ 55 h 62"/>
                <a:gd name="T4" fmla="*/ 8 w 64"/>
                <a:gd name="T5" fmla="*/ 49 h 62"/>
                <a:gd name="T6" fmla="*/ 16 w 64"/>
                <a:gd name="T7" fmla="*/ 43 h 62"/>
                <a:gd name="T8" fmla="*/ 27 w 64"/>
                <a:gd name="T9" fmla="*/ 34 h 62"/>
                <a:gd name="T10" fmla="*/ 39 w 64"/>
                <a:gd name="T11" fmla="*/ 25 h 62"/>
                <a:gd name="T12" fmla="*/ 49 w 64"/>
                <a:gd name="T13" fmla="*/ 16 h 62"/>
                <a:gd name="T14" fmla="*/ 58 w 64"/>
                <a:gd name="T15" fmla="*/ 8 h 62"/>
                <a:gd name="T16" fmla="*/ 64 w 64"/>
                <a:gd name="T17" fmla="*/ 0 h 62"/>
                <a:gd name="T18" fmla="*/ 61 w 64"/>
                <a:gd name="T19" fmla="*/ 11 h 62"/>
                <a:gd name="T20" fmla="*/ 53 w 64"/>
                <a:gd name="T21" fmla="*/ 22 h 62"/>
                <a:gd name="T22" fmla="*/ 44 w 64"/>
                <a:gd name="T23" fmla="*/ 34 h 62"/>
                <a:gd name="T24" fmla="*/ 34 w 64"/>
                <a:gd name="T25" fmla="*/ 46 h 62"/>
                <a:gd name="T26" fmla="*/ 24 w 64"/>
                <a:gd name="T27" fmla="*/ 55 h 62"/>
                <a:gd name="T28" fmla="*/ 15 w 64"/>
                <a:gd name="T29" fmla="*/ 61 h 62"/>
                <a:gd name="T30" fmla="*/ 6 w 64"/>
                <a:gd name="T31" fmla="*/ 62 h 62"/>
                <a:gd name="T32" fmla="*/ 0 w 6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62"/>
                <a:gd name="T53" fmla="*/ 64 w 6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62">
                  <a:moveTo>
                    <a:pt x="0" y="59"/>
                  </a:moveTo>
                  <a:lnTo>
                    <a:pt x="2" y="55"/>
                  </a:lnTo>
                  <a:lnTo>
                    <a:pt x="8" y="49"/>
                  </a:lnTo>
                  <a:lnTo>
                    <a:pt x="16" y="43"/>
                  </a:lnTo>
                  <a:lnTo>
                    <a:pt x="27" y="34"/>
                  </a:lnTo>
                  <a:lnTo>
                    <a:pt x="39" y="25"/>
                  </a:lnTo>
                  <a:lnTo>
                    <a:pt x="49" y="16"/>
                  </a:lnTo>
                  <a:lnTo>
                    <a:pt x="58" y="8"/>
                  </a:lnTo>
                  <a:lnTo>
                    <a:pt x="64" y="0"/>
                  </a:lnTo>
                  <a:lnTo>
                    <a:pt x="61" y="11"/>
                  </a:lnTo>
                  <a:lnTo>
                    <a:pt x="53" y="22"/>
                  </a:lnTo>
                  <a:lnTo>
                    <a:pt x="44" y="34"/>
                  </a:lnTo>
                  <a:lnTo>
                    <a:pt x="34" y="46"/>
                  </a:lnTo>
                  <a:lnTo>
                    <a:pt x="24" y="55"/>
                  </a:lnTo>
                  <a:lnTo>
                    <a:pt x="15" y="61"/>
                  </a:lnTo>
                  <a:lnTo>
                    <a:pt x="6" y="62"/>
                  </a:lnTo>
                  <a:lnTo>
                    <a:pt x="0" y="5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272" name="Freeform 248"/>
            <p:cNvSpPr>
              <a:spLocks/>
            </p:cNvSpPr>
            <p:nvPr/>
          </p:nvSpPr>
          <p:spPr bwMode="auto">
            <a:xfrm>
              <a:off x="1184" y="2627"/>
              <a:ext cx="75" cy="303"/>
            </a:xfrm>
            <a:custGeom>
              <a:avLst/>
              <a:gdLst>
                <a:gd name="T0" fmla="*/ 68 w 75"/>
                <a:gd name="T1" fmla="*/ 0 h 303"/>
                <a:gd name="T2" fmla="*/ 69 w 75"/>
                <a:gd name="T3" fmla="*/ 0 h 303"/>
                <a:gd name="T4" fmla="*/ 72 w 75"/>
                <a:gd name="T5" fmla="*/ 2 h 303"/>
                <a:gd name="T6" fmla="*/ 74 w 75"/>
                <a:gd name="T7" fmla="*/ 5 h 303"/>
                <a:gd name="T8" fmla="*/ 75 w 75"/>
                <a:gd name="T9" fmla="*/ 8 h 303"/>
                <a:gd name="T10" fmla="*/ 45 w 75"/>
                <a:gd name="T11" fmla="*/ 45 h 303"/>
                <a:gd name="T12" fmla="*/ 26 w 75"/>
                <a:gd name="T13" fmla="*/ 85 h 303"/>
                <a:gd name="T14" fmla="*/ 16 w 75"/>
                <a:gd name="T15" fmla="*/ 126 h 303"/>
                <a:gd name="T16" fmla="*/ 14 w 75"/>
                <a:gd name="T17" fmla="*/ 166 h 303"/>
                <a:gd name="T18" fmla="*/ 16 w 75"/>
                <a:gd name="T19" fmla="*/ 206 h 303"/>
                <a:gd name="T20" fmla="*/ 22 w 75"/>
                <a:gd name="T21" fmla="*/ 241 h 303"/>
                <a:gd name="T22" fmla="*/ 29 w 75"/>
                <a:gd name="T23" fmla="*/ 275 h 303"/>
                <a:gd name="T24" fmla="*/ 37 w 75"/>
                <a:gd name="T25" fmla="*/ 303 h 303"/>
                <a:gd name="T26" fmla="*/ 20 w 75"/>
                <a:gd name="T27" fmla="*/ 284 h 303"/>
                <a:gd name="T28" fmla="*/ 9 w 75"/>
                <a:gd name="T29" fmla="*/ 252 h 303"/>
                <a:gd name="T30" fmla="*/ 1 w 75"/>
                <a:gd name="T31" fmla="*/ 210 h 303"/>
                <a:gd name="T32" fmla="*/ 0 w 75"/>
                <a:gd name="T33" fmla="*/ 163 h 303"/>
                <a:gd name="T34" fmla="*/ 6 w 75"/>
                <a:gd name="T35" fmla="*/ 114 h 303"/>
                <a:gd name="T36" fmla="*/ 17 w 75"/>
                <a:gd name="T37" fmla="*/ 67 h 303"/>
                <a:gd name="T38" fmla="*/ 38 w 75"/>
                <a:gd name="T39" fmla="*/ 28 h 303"/>
                <a:gd name="T40" fmla="*/ 68 w 75"/>
                <a:gd name="T41" fmla="*/ 0 h 3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5"/>
                <a:gd name="T64" fmla="*/ 0 h 303"/>
                <a:gd name="T65" fmla="*/ 75 w 75"/>
                <a:gd name="T66" fmla="*/ 303 h 3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5" h="303">
                  <a:moveTo>
                    <a:pt x="68" y="0"/>
                  </a:moveTo>
                  <a:lnTo>
                    <a:pt x="69" y="0"/>
                  </a:lnTo>
                  <a:lnTo>
                    <a:pt x="72" y="2"/>
                  </a:lnTo>
                  <a:lnTo>
                    <a:pt x="74" y="5"/>
                  </a:lnTo>
                  <a:lnTo>
                    <a:pt x="75" y="8"/>
                  </a:lnTo>
                  <a:lnTo>
                    <a:pt x="45" y="45"/>
                  </a:lnTo>
                  <a:lnTo>
                    <a:pt x="26" y="85"/>
                  </a:lnTo>
                  <a:lnTo>
                    <a:pt x="16" y="126"/>
                  </a:lnTo>
                  <a:lnTo>
                    <a:pt x="14" y="166"/>
                  </a:lnTo>
                  <a:lnTo>
                    <a:pt x="16" y="206"/>
                  </a:lnTo>
                  <a:lnTo>
                    <a:pt x="22" y="241"/>
                  </a:lnTo>
                  <a:lnTo>
                    <a:pt x="29" y="275"/>
                  </a:lnTo>
                  <a:lnTo>
                    <a:pt x="37" y="303"/>
                  </a:lnTo>
                  <a:lnTo>
                    <a:pt x="20" y="284"/>
                  </a:lnTo>
                  <a:lnTo>
                    <a:pt x="9" y="252"/>
                  </a:lnTo>
                  <a:lnTo>
                    <a:pt x="1" y="210"/>
                  </a:lnTo>
                  <a:lnTo>
                    <a:pt x="0" y="163"/>
                  </a:lnTo>
                  <a:lnTo>
                    <a:pt x="6" y="114"/>
                  </a:lnTo>
                  <a:lnTo>
                    <a:pt x="17" y="67"/>
                  </a:lnTo>
                  <a:lnTo>
                    <a:pt x="38" y="28"/>
                  </a:lnTo>
                  <a:lnTo>
                    <a:pt x="6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273" name="Freeform 249"/>
            <p:cNvSpPr>
              <a:spLocks/>
            </p:cNvSpPr>
            <p:nvPr/>
          </p:nvSpPr>
          <p:spPr bwMode="auto">
            <a:xfrm>
              <a:off x="1201" y="2889"/>
              <a:ext cx="65" cy="37"/>
            </a:xfrm>
            <a:custGeom>
              <a:avLst/>
              <a:gdLst>
                <a:gd name="T0" fmla="*/ 0 w 65"/>
                <a:gd name="T1" fmla="*/ 0 h 37"/>
                <a:gd name="T2" fmla="*/ 8 w 65"/>
                <a:gd name="T3" fmla="*/ 7 h 37"/>
                <a:gd name="T4" fmla="*/ 17 w 65"/>
                <a:gd name="T5" fmla="*/ 15 h 37"/>
                <a:gd name="T6" fmla="*/ 27 w 65"/>
                <a:gd name="T7" fmla="*/ 22 h 37"/>
                <a:gd name="T8" fmla="*/ 37 w 65"/>
                <a:gd name="T9" fmla="*/ 28 h 37"/>
                <a:gd name="T10" fmla="*/ 48 w 65"/>
                <a:gd name="T11" fmla="*/ 32 h 37"/>
                <a:gd name="T12" fmla="*/ 57 w 65"/>
                <a:gd name="T13" fmla="*/ 37 h 37"/>
                <a:gd name="T14" fmla="*/ 62 w 65"/>
                <a:gd name="T15" fmla="*/ 37 h 37"/>
                <a:gd name="T16" fmla="*/ 65 w 65"/>
                <a:gd name="T17" fmla="*/ 35 h 37"/>
                <a:gd name="T18" fmla="*/ 65 w 65"/>
                <a:gd name="T19" fmla="*/ 32 h 37"/>
                <a:gd name="T20" fmla="*/ 59 w 65"/>
                <a:gd name="T21" fmla="*/ 29 h 37"/>
                <a:gd name="T22" fmla="*/ 52 w 65"/>
                <a:gd name="T23" fmla="*/ 25 h 37"/>
                <a:gd name="T24" fmla="*/ 42 w 65"/>
                <a:gd name="T25" fmla="*/ 21 h 37"/>
                <a:gd name="T26" fmla="*/ 31 w 65"/>
                <a:gd name="T27" fmla="*/ 16 h 37"/>
                <a:gd name="T28" fmla="*/ 20 w 65"/>
                <a:gd name="T29" fmla="*/ 12 h 37"/>
                <a:gd name="T30" fmla="*/ 9 w 65"/>
                <a:gd name="T31" fmla="*/ 6 h 37"/>
                <a:gd name="T32" fmla="*/ 0 w 65"/>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37"/>
                <a:gd name="T53" fmla="*/ 65 w 65"/>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37">
                  <a:moveTo>
                    <a:pt x="0" y="0"/>
                  </a:moveTo>
                  <a:lnTo>
                    <a:pt x="8" y="7"/>
                  </a:lnTo>
                  <a:lnTo>
                    <a:pt x="17" y="15"/>
                  </a:lnTo>
                  <a:lnTo>
                    <a:pt x="27" y="22"/>
                  </a:lnTo>
                  <a:lnTo>
                    <a:pt x="37" y="28"/>
                  </a:lnTo>
                  <a:lnTo>
                    <a:pt x="48" y="32"/>
                  </a:lnTo>
                  <a:lnTo>
                    <a:pt x="57" y="37"/>
                  </a:lnTo>
                  <a:lnTo>
                    <a:pt x="62" y="37"/>
                  </a:lnTo>
                  <a:lnTo>
                    <a:pt x="65" y="35"/>
                  </a:lnTo>
                  <a:lnTo>
                    <a:pt x="65" y="32"/>
                  </a:lnTo>
                  <a:lnTo>
                    <a:pt x="59" y="29"/>
                  </a:lnTo>
                  <a:lnTo>
                    <a:pt x="52" y="25"/>
                  </a:lnTo>
                  <a:lnTo>
                    <a:pt x="42" y="21"/>
                  </a:lnTo>
                  <a:lnTo>
                    <a:pt x="31" y="16"/>
                  </a:lnTo>
                  <a:lnTo>
                    <a:pt x="20" y="12"/>
                  </a:lnTo>
                  <a:lnTo>
                    <a:pt x="9"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274" name="Freeform 250"/>
            <p:cNvSpPr>
              <a:spLocks/>
            </p:cNvSpPr>
            <p:nvPr/>
          </p:nvSpPr>
          <p:spPr bwMode="auto">
            <a:xfrm>
              <a:off x="1194" y="2862"/>
              <a:ext cx="74" cy="45"/>
            </a:xfrm>
            <a:custGeom>
              <a:avLst/>
              <a:gdLst>
                <a:gd name="T0" fmla="*/ 74 w 74"/>
                <a:gd name="T1" fmla="*/ 43 h 45"/>
                <a:gd name="T2" fmla="*/ 71 w 74"/>
                <a:gd name="T3" fmla="*/ 45 h 45"/>
                <a:gd name="T4" fmla="*/ 64 w 74"/>
                <a:gd name="T5" fmla="*/ 43 h 45"/>
                <a:gd name="T6" fmla="*/ 55 w 74"/>
                <a:gd name="T7" fmla="*/ 40 h 45"/>
                <a:gd name="T8" fmla="*/ 43 w 74"/>
                <a:gd name="T9" fmla="*/ 34 h 45"/>
                <a:gd name="T10" fmla="*/ 31 w 74"/>
                <a:gd name="T11" fmla="*/ 28 h 45"/>
                <a:gd name="T12" fmla="*/ 19 w 74"/>
                <a:gd name="T13" fmla="*/ 21 h 45"/>
                <a:gd name="T14" fmla="*/ 9 w 74"/>
                <a:gd name="T15" fmla="*/ 11 h 45"/>
                <a:gd name="T16" fmla="*/ 0 w 74"/>
                <a:gd name="T17" fmla="*/ 0 h 45"/>
                <a:gd name="T18" fmla="*/ 9 w 74"/>
                <a:gd name="T19" fmla="*/ 5 h 45"/>
                <a:gd name="T20" fmla="*/ 21 w 74"/>
                <a:gd name="T21" fmla="*/ 11 h 45"/>
                <a:gd name="T22" fmla="*/ 33 w 74"/>
                <a:gd name="T23" fmla="*/ 17 h 45"/>
                <a:gd name="T24" fmla="*/ 46 w 74"/>
                <a:gd name="T25" fmla="*/ 24 h 45"/>
                <a:gd name="T26" fmla="*/ 56 w 74"/>
                <a:gd name="T27" fmla="*/ 30 h 45"/>
                <a:gd name="T28" fmla="*/ 66 w 74"/>
                <a:gd name="T29" fmla="*/ 34 h 45"/>
                <a:gd name="T30" fmla="*/ 72 w 74"/>
                <a:gd name="T31" fmla="*/ 40 h 45"/>
                <a:gd name="T32" fmla="*/ 74 w 74"/>
                <a:gd name="T33" fmla="*/ 43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45"/>
                <a:gd name="T53" fmla="*/ 74 w 74"/>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45">
                  <a:moveTo>
                    <a:pt x="74" y="43"/>
                  </a:moveTo>
                  <a:lnTo>
                    <a:pt x="71" y="45"/>
                  </a:lnTo>
                  <a:lnTo>
                    <a:pt x="64" y="43"/>
                  </a:lnTo>
                  <a:lnTo>
                    <a:pt x="55" y="40"/>
                  </a:lnTo>
                  <a:lnTo>
                    <a:pt x="43" y="34"/>
                  </a:lnTo>
                  <a:lnTo>
                    <a:pt x="31" y="28"/>
                  </a:lnTo>
                  <a:lnTo>
                    <a:pt x="19" y="21"/>
                  </a:lnTo>
                  <a:lnTo>
                    <a:pt x="9" y="11"/>
                  </a:lnTo>
                  <a:lnTo>
                    <a:pt x="0" y="0"/>
                  </a:lnTo>
                  <a:lnTo>
                    <a:pt x="9" y="5"/>
                  </a:lnTo>
                  <a:lnTo>
                    <a:pt x="21" y="11"/>
                  </a:lnTo>
                  <a:lnTo>
                    <a:pt x="33" y="17"/>
                  </a:lnTo>
                  <a:lnTo>
                    <a:pt x="46" y="24"/>
                  </a:lnTo>
                  <a:lnTo>
                    <a:pt x="56" y="30"/>
                  </a:lnTo>
                  <a:lnTo>
                    <a:pt x="66" y="34"/>
                  </a:lnTo>
                  <a:lnTo>
                    <a:pt x="72" y="40"/>
                  </a:lnTo>
                  <a:lnTo>
                    <a:pt x="74" y="4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275" name="Freeform 251"/>
            <p:cNvSpPr>
              <a:spLocks/>
            </p:cNvSpPr>
            <p:nvPr/>
          </p:nvSpPr>
          <p:spPr bwMode="auto">
            <a:xfrm>
              <a:off x="1188" y="2802"/>
              <a:ext cx="95" cy="59"/>
            </a:xfrm>
            <a:custGeom>
              <a:avLst/>
              <a:gdLst>
                <a:gd name="T0" fmla="*/ 95 w 95"/>
                <a:gd name="T1" fmla="*/ 57 h 59"/>
                <a:gd name="T2" fmla="*/ 90 w 95"/>
                <a:gd name="T3" fmla="*/ 59 h 59"/>
                <a:gd name="T4" fmla="*/ 80 w 95"/>
                <a:gd name="T5" fmla="*/ 56 h 59"/>
                <a:gd name="T6" fmla="*/ 67 w 95"/>
                <a:gd name="T7" fmla="*/ 51 h 59"/>
                <a:gd name="T8" fmla="*/ 52 w 95"/>
                <a:gd name="T9" fmla="*/ 44 h 59"/>
                <a:gd name="T10" fmla="*/ 36 w 95"/>
                <a:gd name="T11" fmla="*/ 34 h 59"/>
                <a:gd name="T12" fmla="*/ 21 w 95"/>
                <a:gd name="T13" fmla="*/ 23 h 59"/>
                <a:gd name="T14" fmla="*/ 8 w 95"/>
                <a:gd name="T15" fmla="*/ 12 h 59"/>
                <a:gd name="T16" fmla="*/ 0 w 95"/>
                <a:gd name="T17" fmla="*/ 0 h 59"/>
                <a:gd name="T18" fmla="*/ 8 w 95"/>
                <a:gd name="T19" fmla="*/ 4 h 59"/>
                <a:gd name="T20" fmla="*/ 19 w 95"/>
                <a:gd name="T21" fmla="*/ 12 h 59"/>
                <a:gd name="T22" fmla="*/ 36 w 95"/>
                <a:gd name="T23" fmla="*/ 20 h 59"/>
                <a:gd name="T24" fmla="*/ 53 w 95"/>
                <a:gd name="T25" fmla="*/ 29 h 59"/>
                <a:gd name="T26" fmla="*/ 70 w 95"/>
                <a:gd name="T27" fmla="*/ 38 h 59"/>
                <a:gd name="T28" fmla="*/ 83 w 95"/>
                <a:gd name="T29" fmla="*/ 46 h 59"/>
                <a:gd name="T30" fmla="*/ 92 w 95"/>
                <a:gd name="T31" fmla="*/ 53 h 59"/>
                <a:gd name="T32" fmla="*/ 95 w 95"/>
                <a:gd name="T33" fmla="*/ 57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5"/>
                <a:gd name="T52" fmla="*/ 0 h 59"/>
                <a:gd name="T53" fmla="*/ 95 w 9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5" h="59">
                  <a:moveTo>
                    <a:pt x="95" y="57"/>
                  </a:moveTo>
                  <a:lnTo>
                    <a:pt x="90" y="59"/>
                  </a:lnTo>
                  <a:lnTo>
                    <a:pt x="80" y="56"/>
                  </a:lnTo>
                  <a:lnTo>
                    <a:pt x="67" y="51"/>
                  </a:lnTo>
                  <a:lnTo>
                    <a:pt x="52" y="44"/>
                  </a:lnTo>
                  <a:lnTo>
                    <a:pt x="36" y="34"/>
                  </a:lnTo>
                  <a:lnTo>
                    <a:pt x="21" y="23"/>
                  </a:lnTo>
                  <a:lnTo>
                    <a:pt x="8" y="12"/>
                  </a:lnTo>
                  <a:lnTo>
                    <a:pt x="0" y="0"/>
                  </a:lnTo>
                  <a:lnTo>
                    <a:pt x="8" y="4"/>
                  </a:lnTo>
                  <a:lnTo>
                    <a:pt x="19" y="12"/>
                  </a:lnTo>
                  <a:lnTo>
                    <a:pt x="36" y="20"/>
                  </a:lnTo>
                  <a:lnTo>
                    <a:pt x="53" y="29"/>
                  </a:lnTo>
                  <a:lnTo>
                    <a:pt x="70" y="38"/>
                  </a:lnTo>
                  <a:lnTo>
                    <a:pt x="83" y="46"/>
                  </a:lnTo>
                  <a:lnTo>
                    <a:pt x="92" y="53"/>
                  </a:lnTo>
                  <a:lnTo>
                    <a:pt x="95" y="5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276" name="Freeform 252"/>
            <p:cNvSpPr>
              <a:spLocks/>
            </p:cNvSpPr>
            <p:nvPr/>
          </p:nvSpPr>
          <p:spPr bwMode="auto">
            <a:xfrm>
              <a:off x="1193" y="2746"/>
              <a:ext cx="103" cy="65"/>
            </a:xfrm>
            <a:custGeom>
              <a:avLst/>
              <a:gdLst>
                <a:gd name="T0" fmla="*/ 103 w 103"/>
                <a:gd name="T1" fmla="*/ 63 h 65"/>
                <a:gd name="T2" fmla="*/ 97 w 103"/>
                <a:gd name="T3" fmla="*/ 65 h 65"/>
                <a:gd name="T4" fmla="*/ 85 w 103"/>
                <a:gd name="T5" fmla="*/ 62 h 65"/>
                <a:gd name="T6" fmla="*/ 70 w 103"/>
                <a:gd name="T7" fmla="*/ 54 h 65"/>
                <a:gd name="T8" fmla="*/ 53 w 103"/>
                <a:gd name="T9" fmla="*/ 45 h 65"/>
                <a:gd name="T10" fmla="*/ 35 w 103"/>
                <a:gd name="T11" fmla="*/ 35 h 65"/>
                <a:gd name="T12" fmla="*/ 20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0" y="54"/>
                  </a:lnTo>
                  <a:lnTo>
                    <a:pt x="53" y="45"/>
                  </a:lnTo>
                  <a:lnTo>
                    <a:pt x="35" y="35"/>
                  </a:lnTo>
                  <a:lnTo>
                    <a:pt x="20"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277" name="Freeform 253"/>
            <p:cNvSpPr>
              <a:spLocks/>
            </p:cNvSpPr>
            <p:nvPr/>
          </p:nvSpPr>
          <p:spPr bwMode="auto">
            <a:xfrm>
              <a:off x="1203" y="2709"/>
              <a:ext cx="83" cy="69"/>
            </a:xfrm>
            <a:custGeom>
              <a:avLst/>
              <a:gdLst>
                <a:gd name="T0" fmla="*/ 83 w 83"/>
                <a:gd name="T1" fmla="*/ 69 h 69"/>
                <a:gd name="T2" fmla="*/ 78 w 83"/>
                <a:gd name="T3" fmla="*/ 69 h 69"/>
                <a:gd name="T4" fmla="*/ 69 w 83"/>
                <a:gd name="T5" fmla="*/ 65 h 69"/>
                <a:gd name="T6" fmla="*/ 56 w 83"/>
                <a:gd name="T7" fmla="*/ 56 h 69"/>
                <a:gd name="T8" fmla="*/ 41 w 83"/>
                <a:gd name="T9" fmla="*/ 45 h 69"/>
                <a:gd name="T10" fmla="*/ 26 w 83"/>
                <a:gd name="T11" fmla="*/ 32 h 69"/>
                <a:gd name="T12" fmla="*/ 13 w 83"/>
                <a:gd name="T13" fmla="*/ 20 h 69"/>
                <a:gd name="T14" fmla="*/ 4 w 83"/>
                <a:gd name="T15" fmla="*/ 8 h 69"/>
                <a:gd name="T16" fmla="*/ 0 w 83"/>
                <a:gd name="T17" fmla="*/ 0 h 69"/>
                <a:gd name="T18" fmla="*/ 7 w 83"/>
                <a:gd name="T19" fmla="*/ 5 h 69"/>
                <a:gd name="T20" fmla="*/ 19 w 83"/>
                <a:gd name="T21" fmla="*/ 14 h 69"/>
                <a:gd name="T22" fmla="*/ 34 w 83"/>
                <a:gd name="T23" fmla="*/ 25 h 69"/>
                <a:gd name="T24" fmla="*/ 50 w 83"/>
                <a:gd name="T25" fmla="*/ 35 h 69"/>
                <a:gd name="T26" fmla="*/ 63 w 83"/>
                <a:gd name="T27" fmla="*/ 45 h 69"/>
                <a:gd name="T28" fmla="*/ 75 w 83"/>
                <a:gd name="T29" fmla="*/ 56 h 69"/>
                <a:gd name="T30" fmla="*/ 83 w 83"/>
                <a:gd name="T31" fmla="*/ 63 h 69"/>
                <a:gd name="T32" fmla="*/ 83 w 83"/>
                <a:gd name="T33" fmla="*/ 69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69"/>
                <a:gd name="T53" fmla="*/ 83 w 83"/>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69">
                  <a:moveTo>
                    <a:pt x="83" y="69"/>
                  </a:moveTo>
                  <a:lnTo>
                    <a:pt x="78" y="69"/>
                  </a:lnTo>
                  <a:lnTo>
                    <a:pt x="69" y="65"/>
                  </a:lnTo>
                  <a:lnTo>
                    <a:pt x="56" y="56"/>
                  </a:lnTo>
                  <a:lnTo>
                    <a:pt x="41" y="45"/>
                  </a:lnTo>
                  <a:lnTo>
                    <a:pt x="26" y="32"/>
                  </a:lnTo>
                  <a:lnTo>
                    <a:pt x="13" y="20"/>
                  </a:lnTo>
                  <a:lnTo>
                    <a:pt x="4" y="8"/>
                  </a:lnTo>
                  <a:lnTo>
                    <a:pt x="0" y="0"/>
                  </a:lnTo>
                  <a:lnTo>
                    <a:pt x="7" y="5"/>
                  </a:lnTo>
                  <a:lnTo>
                    <a:pt x="19" y="14"/>
                  </a:lnTo>
                  <a:lnTo>
                    <a:pt x="34" y="25"/>
                  </a:lnTo>
                  <a:lnTo>
                    <a:pt x="50" y="35"/>
                  </a:lnTo>
                  <a:lnTo>
                    <a:pt x="63" y="45"/>
                  </a:lnTo>
                  <a:lnTo>
                    <a:pt x="75" y="56"/>
                  </a:lnTo>
                  <a:lnTo>
                    <a:pt x="83" y="63"/>
                  </a:lnTo>
                  <a:lnTo>
                    <a:pt x="83" y="6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278" name="Freeform 254"/>
            <p:cNvSpPr>
              <a:spLocks/>
            </p:cNvSpPr>
            <p:nvPr/>
          </p:nvSpPr>
          <p:spPr bwMode="auto">
            <a:xfrm>
              <a:off x="1213" y="2680"/>
              <a:ext cx="70" cy="60"/>
            </a:xfrm>
            <a:custGeom>
              <a:avLst/>
              <a:gdLst>
                <a:gd name="T0" fmla="*/ 70 w 70"/>
                <a:gd name="T1" fmla="*/ 60 h 60"/>
                <a:gd name="T2" fmla="*/ 65 w 70"/>
                <a:gd name="T3" fmla="*/ 60 h 60"/>
                <a:gd name="T4" fmla="*/ 58 w 70"/>
                <a:gd name="T5" fmla="*/ 58 h 60"/>
                <a:gd name="T6" fmla="*/ 47 w 70"/>
                <a:gd name="T7" fmla="*/ 52 h 60"/>
                <a:gd name="T8" fmla="*/ 36 w 70"/>
                <a:gd name="T9" fmla="*/ 45 h 60"/>
                <a:gd name="T10" fmla="*/ 24 w 70"/>
                <a:gd name="T11" fmla="*/ 34 h 60"/>
                <a:gd name="T12" fmla="*/ 14 w 70"/>
                <a:gd name="T13" fmla="*/ 24 h 60"/>
                <a:gd name="T14" fmla="*/ 5 w 70"/>
                <a:gd name="T15" fmla="*/ 12 h 60"/>
                <a:gd name="T16" fmla="*/ 0 w 70"/>
                <a:gd name="T17" fmla="*/ 0 h 60"/>
                <a:gd name="T18" fmla="*/ 8 w 70"/>
                <a:gd name="T19" fmla="*/ 6 h 60"/>
                <a:gd name="T20" fmla="*/ 18 w 70"/>
                <a:gd name="T21" fmla="*/ 15 h 60"/>
                <a:gd name="T22" fmla="*/ 30 w 70"/>
                <a:gd name="T23" fmla="*/ 24 h 60"/>
                <a:gd name="T24" fmla="*/ 43 w 70"/>
                <a:gd name="T25" fmla="*/ 33 h 60"/>
                <a:gd name="T26" fmla="*/ 55 w 70"/>
                <a:gd name="T27" fmla="*/ 42 h 60"/>
                <a:gd name="T28" fmla="*/ 64 w 70"/>
                <a:gd name="T29" fmla="*/ 49 h 60"/>
                <a:gd name="T30" fmla="*/ 70 w 70"/>
                <a:gd name="T31" fmla="*/ 55 h 60"/>
                <a:gd name="T32" fmla="*/ 70 w 70"/>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0"/>
                <a:gd name="T53" fmla="*/ 70 w 70"/>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0">
                  <a:moveTo>
                    <a:pt x="70" y="60"/>
                  </a:moveTo>
                  <a:lnTo>
                    <a:pt x="65" y="60"/>
                  </a:lnTo>
                  <a:lnTo>
                    <a:pt x="58" y="58"/>
                  </a:lnTo>
                  <a:lnTo>
                    <a:pt x="47" y="52"/>
                  </a:lnTo>
                  <a:lnTo>
                    <a:pt x="36" y="45"/>
                  </a:lnTo>
                  <a:lnTo>
                    <a:pt x="24" y="34"/>
                  </a:lnTo>
                  <a:lnTo>
                    <a:pt x="14" y="24"/>
                  </a:lnTo>
                  <a:lnTo>
                    <a:pt x="5" y="12"/>
                  </a:lnTo>
                  <a:lnTo>
                    <a:pt x="0" y="0"/>
                  </a:lnTo>
                  <a:lnTo>
                    <a:pt x="8" y="6"/>
                  </a:lnTo>
                  <a:lnTo>
                    <a:pt x="18" y="15"/>
                  </a:lnTo>
                  <a:lnTo>
                    <a:pt x="30" y="24"/>
                  </a:lnTo>
                  <a:lnTo>
                    <a:pt x="43" y="33"/>
                  </a:lnTo>
                  <a:lnTo>
                    <a:pt x="55" y="42"/>
                  </a:lnTo>
                  <a:lnTo>
                    <a:pt x="64" y="49"/>
                  </a:lnTo>
                  <a:lnTo>
                    <a:pt x="70" y="55"/>
                  </a:lnTo>
                  <a:lnTo>
                    <a:pt x="70" y="6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279" name="Freeform 255"/>
            <p:cNvSpPr>
              <a:spLocks/>
            </p:cNvSpPr>
            <p:nvPr/>
          </p:nvSpPr>
          <p:spPr bwMode="auto">
            <a:xfrm>
              <a:off x="1234" y="2652"/>
              <a:ext cx="49" cy="52"/>
            </a:xfrm>
            <a:custGeom>
              <a:avLst/>
              <a:gdLst>
                <a:gd name="T0" fmla="*/ 49 w 49"/>
                <a:gd name="T1" fmla="*/ 52 h 52"/>
                <a:gd name="T2" fmla="*/ 44 w 49"/>
                <a:gd name="T3" fmla="*/ 52 h 52"/>
                <a:gd name="T4" fmla="*/ 38 w 49"/>
                <a:gd name="T5" fmla="*/ 48 h 52"/>
                <a:gd name="T6" fmla="*/ 29 w 49"/>
                <a:gd name="T7" fmla="*/ 42 h 52"/>
                <a:gd name="T8" fmla="*/ 21 w 49"/>
                <a:gd name="T9" fmla="*/ 33 h 52"/>
                <a:gd name="T10" fmla="*/ 13 w 49"/>
                <a:gd name="T11" fmla="*/ 24 h 52"/>
                <a:gd name="T12" fmla="*/ 6 w 49"/>
                <a:gd name="T13" fmla="*/ 14 h 52"/>
                <a:gd name="T14" fmla="*/ 1 w 49"/>
                <a:gd name="T15" fmla="*/ 6 h 52"/>
                <a:gd name="T16" fmla="*/ 0 w 49"/>
                <a:gd name="T17" fmla="*/ 0 h 52"/>
                <a:gd name="T18" fmla="*/ 4 w 49"/>
                <a:gd name="T19" fmla="*/ 6 h 52"/>
                <a:gd name="T20" fmla="*/ 12 w 49"/>
                <a:gd name="T21" fmla="*/ 12 h 52"/>
                <a:gd name="T22" fmla="*/ 21 w 49"/>
                <a:gd name="T23" fmla="*/ 20 h 52"/>
                <a:gd name="T24" fmla="*/ 28 w 49"/>
                <a:gd name="T25" fmla="*/ 27 h 52"/>
                <a:gd name="T26" fmla="*/ 35 w 49"/>
                <a:gd name="T27" fmla="*/ 34 h 52"/>
                <a:gd name="T28" fmla="*/ 43 w 49"/>
                <a:gd name="T29" fmla="*/ 42 h 52"/>
                <a:gd name="T30" fmla="*/ 47 w 49"/>
                <a:gd name="T31" fmla="*/ 48 h 52"/>
                <a:gd name="T32" fmla="*/ 49 w 49"/>
                <a:gd name="T33" fmla="*/ 52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2"/>
                <a:gd name="T53" fmla="*/ 49 w 49"/>
                <a:gd name="T54" fmla="*/ 52 h 5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2">
                  <a:moveTo>
                    <a:pt x="49" y="52"/>
                  </a:moveTo>
                  <a:lnTo>
                    <a:pt x="44" y="52"/>
                  </a:lnTo>
                  <a:lnTo>
                    <a:pt x="38" y="48"/>
                  </a:lnTo>
                  <a:lnTo>
                    <a:pt x="29" y="42"/>
                  </a:lnTo>
                  <a:lnTo>
                    <a:pt x="21" y="33"/>
                  </a:lnTo>
                  <a:lnTo>
                    <a:pt x="13" y="24"/>
                  </a:lnTo>
                  <a:lnTo>
                    <a:pt x="6" y="14"/>
                  </a:lnTo>
                  <a:lnTo>
                    <a:pt x="1" y="6"/>
                  </a:lnTo>
                  <a:lnTo>
                    <a:pt x="0" y="0"/>
                  </a:lnTo>
                  <a:lnTo>
                    <a:pt x="4" y="6"/>
                  </a:lnTo>
                  <a:lnTo>
                    <a:pt x="12" y="12"/>
                  </a:lnTo>
                  <a:lnTo>
                    <a:pt x="21" y="20"/>
                  </a:lnTo>
                  <a:lnTo>
                    <a:pt x="28" y="27"/>
                  </a:lnTo>
                  <a:lnTo>
                    <a:pt x="35" y="34"/>
                  </a:lnTo>
                  <a:lnTo>
                    <a:pt x="43" y="42"/>
                  </a:lnTo>
                  <a:lnTo>
                    <a:pt x="47" y="48"/>
                  </a:lnTo>
                  <a:lnTo>
                    <a:pt x="49"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280" name="Freeform 256"/>
            <p:cNvSpPr>
              <a:spLocks/>
            </p:cNvSpPr>
            <p:nvPr/>
          </p:nvSpPr>
          <p:spPr bwMode="auto">
            <a:xfrm>
              <a:off x="1246" y="2636"/>
              <a:ext cx="29" cy="34"/>
            </a:xfrm>
            <a:custGeom>
              <a:avLst/>
              <a:gdLst>
                <a:gd name="T0" fmla="*/ 29 w 29"/>
                <a:gd name="T1" fmla="*/ 34 h 34"/>
                <a:gd name="T2" fmla="*/ 22 w 29"/>
                <a:gd name="T3" fmla="*/ 33 h 34"/>
                <a:gd name="T4" fmla="*/ 10 w 29"/>
                <a:gd name="T5" fmla="*/ 24 h 34"/>
                <a:gd name="T6" fmla="*/ 0 w 29"/>
                <a:gd name="T7" fmla="*/ 12 h 34"/>
                <a:gd name="T8" fmla="*/ 0 w 29"/>
                <a:gd name="T9" fmla="*/ 0 h 34"/>
                <a:gd name="T10" fmla="*/ 7 w 29"/>
                <a:gd name="T11" fmla="*/ 12 h 34"/>
                <a:gd name="T12" fmla="*/ 19 w 29"/>
                <a:gd name="T13" fmla="*/ 21 h 34"/>
                <a:gd name="T14" fmla="*/ 29 w 29"/>
                <a:gd name="T15" fmla="*/ 28 h 34"/>
                <a:gd name="T16" fmla="*/ 29 w 29"/>
                <a:gd name="T17" fmla="*/ 34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4"/>
                <a:gd name="T29" fmla="*/ 29 w 29"/>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4">
                  <a:moveTo>
                    <a:pt x="29" y="34"/>
                  </a:moveTo>
                  <a:lnTo>
                    <a:pt x="22" y="33"/>
                  </a:lnTo>
                  <a:lnTo>
                    <a:pt x="10" y="24"/>
                  </a:lnTo>
                  <a:lnTo>
                    <a:pt x="0" y="12"/>
                  </a:lnTo>
                  <a:lnTo>
                    <a:pt x="0" y="0"/>
                  </a:lnTo>
                  <a:lnTo>
                    <a:pt x="7" y="12"/>
                  </a:lnTo>
                  <a:lnTo>
                    <a:pt x="19" y="21"/>
                  </a:lnTo>
                  <a:lnTo>
                    <a:pt x="29" y="28"/>
                  </a:lnTo>
                  <a:lnTo>
                    <a:pt x="29" y="3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281" name="Freeform 257"/>
            <p:cNvSpPr>
              <a:spLocks/>
            </p:cNvSpPr>
            <p:nvPr/>
          </p:nvSpPr>
          <p:spPr bwMode="auto">
            <a:xfrm>
              <a:off x="1213" y="2913"/>
              <a:ext cx="43" cy="37"/>
            </a:xfrm>
            <a:custGeom>
              <a:avLst/>
              <a:gdLst>
                <a:gd name="T0" fmla="*/ 0 w 43"/>
                <a:gd name="T1" fmla="*/ 0 h 37"/>
                <a:gd name="T2" fmla="*/ 3 w 43"/>
                <a:gd name="T3" fmla="*/ 3 h 37"/>
                <a:gd name="T4" fmla="*/ 9 w 43"/>
                <a:gd name="T5" fmla="*/ 5 h 37"/>
                <a:gd name="T6" fmla="*/ 18 w 43"/>
                <a:gd name="T7" fmla="*/ 11 h 37"/>
                <a:gd name="T8" fmla="*/ 25 w 43"/>
                <a:gd name="T9" fmla="*/ 16 h 37"/>
                <a:gd name="T10" fmla="*/ 34 w 43"/>
                <a:gd name="T11" fmla="*/ 22 h 37"/>
                <a:gd name="T12" fmla="*/ 40 w 43"/>
                <a:gd name="T13" fmla="*/ 28 h 37"/>
                <a:gd name="T14" fmla="*/ 43 w 43"/>
                <a:gd name="T15" fmla="*/ 32 h 37"/>
                <a:gd name="T16" fmla="*/ 42 w 43"/>
                <a:gd name="T17" fmla="*/ 37 h 37"/>
                <a:gd name="T18" fmla="*/ 33 w 43"/>
                <a:gd name="T19" fmla="*/ 37 h 37"/>
                <a:gd name="T20" fmla="*/ 21 w 43"/>
                <a:gd name="T21" fmla="*/ 25 h 37"/>
                <a:gd name="T22" fmla="*/ 9 w 43"/>
                <a:gd name="T23" fmla="*/ 10 h 37"/>
                <a:gd name="T24" fmla="*/ 0 w 43"/>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37"/>
                <a:gd name="T41" fmla="*/ 43 w 43"/>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37">
                  <a:moveTo>
                    <a:pt x="0" y="0"/>
                  </a:moveTo>
                  <a:lnTo>
                    <a:pt x="3" y="3"/>
                  </a:lnTo>
                  <a:lnTo>
                    <a:pt x="9" y="5"/>
                  </a:lnTo>
                  <a:lnTo>
                    <a:pt x="18" y="11"/>
                  </a:lnTo>
                  <a:lnTo>
                    <a:pt x="25" y="16"/>
                  </a:lnTo>
                  <a:lnTo>
                    <a:pt x="34" y="22"/>
                  </a:lnTo>
                  <a:lnTo>
                    <a:pt x="40" y="28"/>
                  </a:lnTo>
                  <a:lnTo>
                    <a:pt x="43" y="32"/>
                  </a:lnTo>
                  <a:lnTo>
                    <a:pt x="42" y="37"/>
                  </a:lnTo>
                  <a:lnTo>
                    <a:pt x="33" y="37"/>
                  </a:lnTo>
                  <a:lnTo>
                    <a:pt x="21" y="25"/>
                  </a:lnTo>
                  <a:lnTo>
                    <a:pt x="9" y="10"/>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282" name="Freeform 258"/>
            <p:cNvSpPr>
              <a:spLocks/>
            </p:cNvSpPr>
            <p:nvPr/>
          </p:nvSpPr>
          <p:spPr bwMode="auto">
            <a:xfrm>
              <a:off x="1191" y="2911"/>
              <a:ext cx="21" cy="46"/>
            </a:xfrm>
            <a:custGeom>
              <a:avLst/>
              <a:gdLst>
                <a:gd name="T0" fmla="*/ 21 w 21"/>
                <a:gd name="T1" fmla="*/ 0 h 46"/>
                <a:gd name="T2" fmla="*/ 16 w 21"/>
                <a:gd name="T3" fmla="*/ 7 h 46"/>
                <a:gd name="T4" fmla="*/ 7 w 21"/>
                <a:gd name="T5" fmla="*/ 22 h 46"/>
                <a:gd name="T6" fmla="*/ 0 w 21"/>
                <a:gd name="T7" fmla="*/ 36 h 46"/>
                <a:gd name="T8" fmla="*/ 2 w 21"/>
                <a:gd name="T9" fmla="*/ 46 h 46"/>
                <a:gd name="T10" fmla="*/ 7 w 21"/>
                <a:gd name="T11" fmla="*/ 43 h 46"/>
                <a:gd name="T12" fmla="*/ 13 w 21"/>
                <a:gd name="T13" fmla="*/ 30 h 46"/>
                <a:gd name="T14" fmla="*/ 18 w 21"/>
                <a:gd name="T15" fmla="*/ 12 h 46"/>
                <a:gd name="T16" fmla="*/ 21 w 21"/>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6"/>
                <a:gd name="T29" fmla="*/ 21 w 21"/>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6">
                  <a:moveTo>
                    <a:pt x="21" y="0"/>
                  </a:moveTo>
                  <a:lnTo>
                    <a:pt x="16" y="7"/>
                  </a:lnTo>
                  <a:lnTo>
                    <a:pt x="7" y="22"/>
                  </a:lnTo>
                  <a:lnTo>
                    <a:pt x="0" y="36"/>
                  </a:lnTo>
                  <a:lnTo>
                    <a:pt x="2" y="46"/>
                  </a:lnTo>
                  <a:lnTo>
                    <a:pt x="7" y="43"/>
                  </a:lnTo>
                  <a:lnTo>
                    <a:pt x="13" y="30"/>
                  </a:lnTo>
                  <a:lnTo>
                    <a:pt x="18" y="12"/>
                  </a:lnTo>
                  <a:lnTo>
                    <a:pt x="2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283" name="Freeform 259"/>
            <p:cNvSpPr>
              <a:spLocks/>
            </p:cNvSpPr>
            <p:nvPr/>
          </p:nvSpPr>
          <p:spPr bwMode="auto">
            <a:xfrm>
              <a:off x="1215" y="2920"/>
              <a:ext cx="13" cy="52"/>
            </a:xfrm>
            <a:custGeom>
              <a:avLst/>
              <a:gdLst>
                <a:gd name="T0" fmla="*/ 0 w 13"/>
                <a:gd name="T1" fmla="*/ 0 h 52"/>
                <a:gd name="T2" fmla="*/ 1 w 13"/>
                <a:gd name="T3" fmla="*/ 10 h 52"/>
                <a:gd name="T4" fmla="*/ 1 w 13"/>
                <a:gd name="T5" fmla="*/ 28 h 52"/>
                <a:gd name="T6" fmla="*/ 3 w 13"/>
                <a:gd name="T7" fmla="*/ 44 h 52"/>
                <a:gd name="T8" fmla="*/ 9 w 13"/>
                <a:gd name="T9" fmla="*/ 52 h 52"/>
                <a:gd name="T10" fmla="*/ 13 w 13"/>
                <a:gd name="T11" fmla="*/ 46 h 52"/>
                <a:gd name="T12" fmla="*/ 10 w 13"/>
                <a:gd name="T13" fmla="*/ 30 h 52"/>
                <a:gd name="T14" fmla="*/ 4 w 13"/>
                <a:gd name="T15" fmla="*/ 12 h 52"/>
                <a:gd name="T16" fmla="*/ 0 w 13"/>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2"/>
                <a:gd name="T29" fmla="*/ 13 w 13"/>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2">
                  <a:moveTo>
                    <a:pt x="0" y="0"/>
                  </a:moveTo>
                  <a:lnTo>
                    <a:pt x="1" y="10"/>
                  </a:lnTo>
                  <a:lnTo>
                    <a:pt x="1" y="28"/>
                  </a:lnTo>
                  <a:lnTo>
                    <a:pt x="3" y="44"/>
                  </a:lnTo>
                  <a:lnTo>
                    <a:pt x="9" y="52"/>
                  </a:lnTo>
                  <a:lnTo>
                    <a:pt x="13" y="46"/>
                  </a:lnTo>
                  <a:lnTo>
                    <a:pt x="10" y="30"/>
                  </a:lnTo>
                  <a:lnTo>
                    <a:pt x="4" y="1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284" name="Freeform 260"/>
            <p:cNvSpPr>
              <a:spLocks/>
            </p:cNvSpPr>
            <p:nvPr/>
          </p:nvSpPr>
          <p:spPr bwMode="auto">
            <a:xfrm>
              <a:off x="1166" y="2895"/>
              <a:ext cx="38" cy="46"/>
            </a:xfrm>
            <a:custGeom>
              <a:avLst/>
              <a:gdLst>
                <a:gd name="T0" fmla="*/ 38 w 38"/>
                <a:gd name="T1" fmla="*/ 0 h 46"/>
                <a:gd name="T2" fmla="*/ 30 w 38"/>
                <a:gd name="T3" fmla="*/ 15 h 46"/>
                <a:gd name="T4" fmla="*/ 19 w 38"/>
                <a:gd name="T5" fmla="*/ 31 h 46"/>
                <a:gd name="T6" fmla="*/ 7 w 38"/>
                <a:gd name="T7" fmla="*/ 44 h 46"/>
                <a:gd name="T8" fmla="*/ 0 w 38"/>
                <a:gd name="T9" fmla="*/ 46 h 46"/>
                <a:gd name="T10" fmla="*/ 0 w 38"/>
                <a:gd name="T11" fmla="*/ 41 h 46"/>
                <a:gd name="T12" fmla="*/ 3 w 38"/>
                <a:gd name="T13" fmla="*/ 37 h 46"/>
                <a:gd name="T14" fmla="*/ 7 w 38"/>
                <a:gd name="T15" fmla="*/ 29 h 46"/>
                <a:gd name="T16" fmla="*/ 15 w 38"/>
                <a:gd name="T17" fmla="*/ 22 h 46"/>
                <a:gd name="T18" fmla="*/ 22 w 38"/>
                <a:gd name="T19" fmla="*/ 16 h 46"/>
                <a:gd name="T20" fmla="*/ 30 w 38"/>
                <a:gd name="T21" fmla="*/ 9 h 46"/>
                <a:gd name="T22" fmla="*/ 35 w 38"/>
                <a:gd name="T23" fmla="*/ 4 h 46"/>
                <a:gd name="T24" fmla="*/ 38 w 38"/>
                <a:gd name="T25" fmla="*/ 0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46"/>
                <a:gd name="T41" fmla="*/ 38 w 38"/>
                <a:gd name="T42" fmla="*/ 46 h 4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46">
                  <a:moveTo>
                    <a:pt x="38" y="0"/>
                  </a:moveTo>
                  <a:lnTo>
                    <a:pt x="30" y="15"/>
                  </a:lnTo>
                  <a:lnTo>
                    <a:pt x="19" y="31"/>
                  </a:lnTo>
                  <a:lnTo>
                    <a:pt x="7" y="44"/>
                  </a:lnTo>
                  <a:lnTo>
                    <a:pt x="0" y="46"/>
                  </a:lnTo>
                  <a:lnTo>
                    <a:pt x="0" y="41"/>
                  </a:lnTo>
                  <a:lnTo>
                    <a:pt x="3" y="37"/>
                  </a:lnTo>
                  <a:lnTo>
                    <a:pt x="7" y="29"/>
                  </a:lnTo>
                  <a:lnTo>
                    <a:pt x="15" y="22"/>
                  </a:lnTo>
                  <a:lnTo>
                    <a:pt x="22" y="16"/>
                  </a:lnTo>
                  <a:lnTo>
                    <a:pt x="30" y="9"/>
                  </a:lnTo>
                  <a:lnTo>
                    <a:pt x="35" y="4"/>
                  </a:lnTo>
                  <a:lnTo>
                    <a:pt x="3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285" name="Freeform 261"/>
            <p:cNvSpPr>
              <a:spLocks/>
            </p:cNvSpPr>
            <p:nvPr/>
          </p:nvSpPr>
          <p:spPr bwMode="auto">
            <a:xfrm>
              <a:off x="1170" y="2645"/>
              <a:ext cx="67" cy="13"/>
            </a:xfrm>
            <a:custGeom>
              <a:avLst/>
              <a:gdLst>
                <a:gd name="T0" fmla="*/ 67 w 67"/>
                <a:gd name="T1" fmla="*/ 12 h 13"/>
                <a:gd name="T2" fmla="*/ 59 w 67"/>
                <a:gd name="T3" fmla="*/ 12 h 13"/>
                <a:gd name="T4" fmla="*/ 49 w 67"/>
                <a:gd name="T5" fmla="*/ 13 h 13"/>
                <a:gd name="T6" fmla="*/ 39 w 67"/>
                <a:gd name="T7" fmla="*/ 13 h 13"/>
                <a:gd name="T8" fmla="*/ 28 w 67"/>
                <a:gd name="T9" fmla="*/ 13 h 13"/>
                <a:gd name="T10" fmla="*/ 18 w 67"/>
                <a:gd name="T11" fmla="*/ 13 h 13"/>
                <a:gd name="T12" fmla="*/ 9 w 67"/>
                <a:gd name="T13" fmla="*/ 12 h 13"/>
                <a:gd name="T14" fmla="*/ 3 w 67"/>
                <a:gd name="T15" fmla="*/ 9 h 13"/>
                <a:gd name="T16" fmla="*/ 0 w 67"/>
                <a:gd name="T17" fmla="*/ 4 h 13"/>
                <a:gd name="T18" fmla="*/ 2 w 67"/>
                <a:gd name="T19" fmla="*/ 1 h 13"/>
                <a:gd name="T20" fmla="*/ 8 w 67"/>
                <a:gd name="T21" fmla="*/ 0 h 13"/>
                <a:gd name="T22" fmla="*/ 17 w 67"/>
                <a:gd name="T23" fmla="*/ 0 h 13"/>
                <a:gd name="T24" fmla="*/ 27 w 67"/>
                <a:gd name="T25" fmla="*/ 3 h 13"/>
                <a:gd name="T26" fmla="*/ 37 w 67"/>
                <a:gd name="T27" fmla="*/ 6 h 13"/>
                <a:gd name="T28" fmla="*/ 49 w 67"/>
                <a:gd name="T29" fmla="*/ 9 h 13"/>
                <a:gd name="T30" fmla="*/ 59 w 67"/>
                <a:gd name="T31" fmla="*/ 10 h 13"/>
                <a:gd name="T32" fmla="*/ 67 w 67"/>
                <a:gd name="T33" fmla="*/ 12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3"/>
                <a:gd name="T53" fmla="*/ 67 w 67"/>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3">
                  <a:moveTo>
                    <a:pt x="67" y="12"/>
                  </a:moveTo>
                  <a:lnTo>
                    <a:pt x="59" y="12"/>
                  </a:lnTo>
                  <a:lnTo>
                    <a:pt x="49" y="13"/>
                  </a:lnTo>
                  <a:lnTo>
                    <a:pt x="39" y="13"/>
                  </a:lnTo>
                  <a:lnTo>
                    <a:pt x="28" y="13"/>
                  </a:lnTo>
                  <a:lnTo>
                    <a:pt x="18" y="13"/>
                  </a:lnTo>
                  <a:lnTo>
                    <a:pt x="9" y="12"/>
                  </a:lnTo>
                  <a:lnTo>
                    <a:pt x="3" y="9"/>
                  </a:lnTo>
                  <a:lnTo>
                    <a:pt x="0" y="4"/>
                  </a:lnTo>
                  <a:lnTo>
                    <a:pt x="2" y="1"/>
                  </a:lnTo>
                  <a:lnTo>
                    <a:pt x="8" y="0"/>
                  </a:lnTo>
                  <a:lnTo>
                    <a:pt x="17" y="0"/>
                  </a:lnTo>
                  <a:lnTo>
                    <a:pt x="27" y="3"/>
                  </a:lnTo>
                  <a:lnTo>
                    <a:pt x="37" y="6"/>
                  </a:lnTo>
                  <a:lnTo>
                    <a:pt x="49" y="9"/>
                  </a:lnTo>
                  <a:lnTo>
                    <a:pt x="59" y="10"/>
                  </a:lnTo>
                  <a:lnTo>
                    <a:pt x="67" y="1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286" name="Freeform 262"/>
            <p:cNvSpPr>
              <a:spLocks/>
            </p:cNvSpPr>
            <p:nvPr/>
          </p:nvSpPr>
          <p:spPr bwMode="auto">
            <a:xfrm>
              <a:off x="1182" y="2618"/>
              <a:ext cx="64" cy="23"/>
            </a:xfrm>
            <a:custGeom>
              <a:avLst/>
              <a:gdLst>
                <a:gd name="T0" fmla="*/ 64 w 64"/>
                <a:gd name="T1" fmla="*/ 23 h 23"/>
                <a:gd name="T2" fmla="*/ 58 w 64"/>
                <a:gd name="T3" fmla="*/ 23 h 23"/>
                <a:gd name="T4" fmla="*/ 49 w 64"/>
                <a:gd name="T5" fmla="*/ 21 h 23"/>
                <a:gd name="T6" fmla="*/ 39 w 64"/>
                <a:gd name="T7" fmla="*/ 20 h 23"/>
                <a:gd name="T8" fmla="*/ 28 w 64"/>
                <a:gd name="T9" fmla="*/ 18 h 23"/>
                <a:gd name="T10" fmla="*/ 18 w 64"/>
                <a:gd name="T11" fmla="*/ 15 h 23"/>
                <a:gd name="T12" fmla="*/ 9 w 64"/>
                <a:gd name="T13" fmla="*/ 12 h 23"/>
                <a:gd name="T14" fmla="*/ 3 w 64"/>
                <a:gd name="T15" fmla="*/ 8 h 23"/>
                <a:gd name="T16" fmla="*/ 0 w 64"/>
                <a:gd name="T17" fmla="*/ 3 h 23"/>
                <a:gd name="T18" fmla="*/ 2 w 64"/>
                <a:gd name="T19" fmla="*/ 0 h 23"/>
                <a:gd name="T20" fmla="*/ 9 w 64"/>
                <a:gd name="T21" fmla="*/ 0 h 23"/>
                <a:gd name="T22" fmla="*/ 18 w 64"/>
                <a:gd name="T23" fmla="*/ 3 h 23"/>
                <a:gd name="T24" fmla="*/ 28 w 64"/>
                <a:gd name="T25" fmla="*/ 8 h 23"/>
                <a:gd name="T26" fmla="*/ 40 w 64"/>
                <a:gd name="T27" fmla="*/ 12 h 23"/>
                <a:gd name="T28" fmla="*/ 50 w 64"/>
                <a:gd name="T29" fmla="*/ 17 h 23"/>
                <a:gd name="T30" fmla="*/ 59 w 64"/>
                <a:gd name="T31" fmla="*/ 21 h 23"/>
                <a:gd name="T32" fmla="*/ 64 w 64"/>
                <a:gd name="T33" fmla="*/ 2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3"/>
                <a:gd name="T53" fmla="*/ 64 w 64"/>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3">
                  <a:moveTo>
                    <a:pt x="64" y="23"/>
                  </a:moveTo>
                  <a:lnTo>
                    <a:pt x="58" y="23"/>
                  </a:lnTo>
                  <a:lnTo>
                    <a:pt x="49" y="21"/>
                  </a:lnTo>
                  <a:lnTo>
                    <a:pt x="39" y="20"/>
                  </a:lnTo>
                  <a:lnTo>
                    <a:pt x="28" y="18"/>
                  </a:lnTo>
                  <a:lnTo>
                    <a:pt x="18" y="15"/>
                  </a:lnTo>
                  <a:lnTo>
                    <a:pt x="9" y="12"/>
                  </a:lnTo>
                  <a:lnTo>
                    <a:pt x="3" y="8"/>
                  </a:lnTo>
                  <a:lnTo>
                    <a:pt x="0" y="3"/>
                  </a:lnTo>
                  <a:lnTo>
                    <a:pt x="2" y="0"/>
                  </a:lnTo>
                  <a:lnTo>
                    <a:pt x="9" y="0"/>
                  </a:lnTo>
                  <a:lnTo>
                    <a:pt x="18" y="3"/>
                  </a:lnTo>
                  <a:lnTo>
                    <a:pt x="28" y="8"/>
                  </a:lnTo>
                  <a:lnTo>
                    <a:pt x="40" y="12"/>
                  </a:lnTo>
                  <a:lnTo>
                    <a:pt x="50" y="17"/>
                  </a:lnTo>
                  <a:lnTo>
                    <a:pt x="59" y="21"/>
                  </a:lnTo>
                  <a:lnTo>
                    <a:pt x="64" y="2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287" name="Freeform 263"/>
            <p:cNvSpPr>
              <a:spLocks/>
            </p:cNvSpPr>
            <p:nvPr/>
          </p:nvSpPr>
          <p:spPr bwMode="auto">
            <a:xfrm>
              <a:off x="1153" y="2678"/>
              <a:ext cx="62" cy="13"/>
            </a:xfrm>
            <a:custGeom>
              <a:avLst/>
              <a:gdLst>
                <a:gd name="T0" fmla="*/ 62 w 62"/>
                <a:gd name="T1" fmla="*/ 5 h 13"/>
                <a:gd name="T2" fmla="*/ 59 w 62"/>
                <a:gd name="T3" fmla="*/ 8 h 13"/>
                <a:gd name="T4" fmla="*/ 53 w 62"/>
                <a:gd name="T5" fmla="*/ 10 h 13"/>
                <a:gd name="T6" fmla="*/ 44 w 62"/>
                <a:gd name="T7" fmla="*/ 13 h 13"/>
                <a:gd name="T8" fmla="*/ 34 w 62"/>
                <a:gd name="T9" fmla="*/ 13 h 13"/>
                <a:gd name="T10" fmla="*/ 22 w 62"/>
                <a:gd name="T11" fmla="*/ 13 h 13"/>
                <a:gd name="T12" fmla="*/ 13 w 62"/>
                <a:gd name="T13" fmla="*/ 11 h 13"/>
                <a:gd name="T14" fmla="*/ 4 w 62"/>
                <a:gd name="T15" fmla="*/ 10 h 13"/>
                <a:gd name="T16" fmla="*/ 0 w 62"/>
                <a:gd name="T17" fmla="*/ 5 h 13"/>
                <a:gd name="T18" fmla="*/ 0 w 62"/>
                <a:gd name="T19" fmla="*/ 1 h 13"/>
                <a:gd name="T20" fmla="*/ 4 w 62"/>
                <a:gd name="T21" fmla="*/ 0 h 13"/>
                <a:gd name="T22" fmla="*/ 13 w 62"/>
                <a:gd name="T23" fmla="*/ 0 h 13"/>
                <a:gd name="T24" fmla="*/ 22 w 62"/>
                <a:gd name="T25" fmla="*/ 1 h 13"/>
                <a:gd name="T26" fmla="*/ 34 w 62"/>
                <a:gd name="T27" fmla="*/ 2 h 13"/>
                <a:gd name="T28" fmla="*/ 44 w 62"/>
                <a:gd name="T29" fmla="*/ 4 h 13"/>
                <a:gd name="T30" fmla="*/ 54 w 62"/>
                <a:gd name="T31" fmla="*/ 5 h 13"/>
                <a:gd name="T32" fmla="*/ 62 w 62"/>
                <a:gd name="T33" fmla="*/ 5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3"/>
                <a:gd name="T53" fmla="*/ 62 w 62"/>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3">
                  <a:moveTo>
                    <a:pt x="62" y="5"/>
                  </a:moveTo>
                  <a:lnTo>
                    <a:pt x="59" y="8"/>
                  </a:lnTo>
                  <a:lnTo>
                    <a:pt x="53" y="10"/>
                  </a:lnTo>
                  <a:lnTo>
                    <a:pt x="44" y="13"/>
                  </a:lnTo>
                  <a:lnTo>
                    <a:pt x="34" y="13"/>
                  </a:lnTo>
                  <a:lnTo>
                    <a:pt x="22" y="13"/>
                  </a:lnTo>
                  <a:lnTo>
                    <a:pt x="13" y="11"/>
                  </a:lnTo>
                  <a:lnTo>
                    <a:pt x="4" y="10"/>
                  </a:lnTo>
                  <a:lnTo>
                    <a:pt x="0" y="5"/>
                  </a:lnTo>
                  <a:lnTo>
                    <a:pt x="0" y="1"/>
                  </a:lnTo>
                  <a:lnTo>
                    <a:pt x="4" y="0"/>
                  </a:lnTo>
                  <a:lnTo>
                    <a:pt x="13" y="0"/>
                  </a:lnTo>
                  <a:lnTo>
                    <a:pt x="22" y="1"/>
                  </a:lnTo>
                  <a:lnTo>
                    <a:pt x="34" y="2"/>
                  </a:lnTo>
                  <a:lnTo>
                    <a:pt x="44" y="4"/>
                  </a:lnTo>
                  <a:lnTo>
                    <a:pt x="54" y="5"/>
                  </a:lnTo>
                  <a:lnTo>
                    <a:pt x="62" y="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288" name="Freeform 264"/>
            <p:cNvSpPr>
              <a:spLocks/>
            </p:cNvSpPr>
            <p:nvPr/>
          </p:nvSpPr>
          <p:spPr bwMode="auto">
            <a:xfrm>
              <a:off x="1135" y="2709"/>
              <a:ext cx="72" cy="20"/>
            </a:xfrm>
            <a:custGeom>
              <a:avLst/>
              <a:gdLst>
                <a:gd name="T0" fmla="*/ 72 w 72"/>
                <a:gd name="T1" fmla="*/ 0 h 20"/>
                <a:gd name="T2" fmla="*/ 65 w 72"/>
                <a:gd name="T3" fmla="*/ 4 h 20"/>
                <a:gd name="T4" fmla="*/ 55 w 72"/>
                <a:gd name="T5" fmla="*/ 8 h 20"/>
                <a:gd name="T6" fmla="*/ 43 w 72"/>
                <a:gd name="T7" fmla="*/ 13 h 20"/>
                <a:gd name="T8" fmla="*/ 32 w 72"/>
                <a:gd name="T9" fmla="*/ 17 h 20"/>
                <a:gd name="T10" fmla="*/ 21 w 72"/>
                <a:gd name="T11" fmla="*/ 20 h 20"/>
                <a:gd name="T12" fmla="*/ 10 w 72"/>
                <a:gd name="T13" fmla="*/ 20 h 20"/>
                <a:gd name="T14" fmla="*/ 4 w 72"/>
                <a:gd name="T15" fmla="*/ 20 h 20"/>
                <a:gd name="T16" fmla="*/ 0 w 72"/>
                <a:gd name="T17" fmla="*/ 16 h 20"/>
                <a:gd name="T18" fmla="*/ 1 w 72"/>
                <a:gd name="T19" fmla="*/ 11 h 20"/>
                <a:gd name="T20" fmla="*/ 9 w 72"/>
                <a:gd name="T21" fmla="*/ 8 h 20"/>
                <a:gd name="T22" fmla="*/ 18 w 72"/>
                <a:gd name="T23" fmla="*/ 5 h 20"/>
                <a:gd name="T24" fmla="*/ 29 w 72"/>
                <a:gd name="T25" fmla="*/ 4 h 20"/>
                <a:gd name="T26" fmla="*/ 43 w 72"/>
                <a:gd name="T27" fmla="*/ 4 h 20"/>
                <a:gd name="T28" fmla="*/ 55 w 72"/>
                <a:gd name="T29" fmla="*/ 3 h 20"/>
                <a:gd name="T30" fmla="*/ 65 w 72"/>
                <a:gd name="T31" fmla="*/ 1 h 20"/>
                <a:gd name="T32" fmla="*/ 72 w 72"/>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2"/>
                <a:gd name="T52" fmla="*/ 0 h 20"/>
                <a:gd name="T53" fmla="*/ 72 w 72"/>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2" h="20">
                  <a:moveTo>
                    <a:pt x="72" y="0"/>
                  </a:moveTo>
                  <a:lnTo>
                    <a:pt x="65" y="4"/>
                  </a:lnTo>
                  <a:lnTo>
                    <a:pt x="55" y="8"/>
                  </a:lnTo>
                  <a:lnTo>
                    <a:pt x="43" y="13"/>
                  </a:lnTo>
                  <a:lnTo>
                    <a:pt x="32" y="17"/>
                  </a:lnTo>
                  <a:lnTo>
                    <a:pt x="21" y="20"/>
                  </a:lnTo>
                  <a:lnTo>
                    <a:pt x="10" y="20"/>
                  </a:lnTo>
                  <a:lnTo>
                    <a:pt x="4" y="20"/>
                  </a:lnTo>
                  <a:lnTo>
                    <a:pt x="0" y="16"/>
                  </a:lnTo>
                  <a:lnTo>
                    <a:pt x="1" y="11"/>
                  </a:lnTo>
                  <a:lnTo>
                    <a:pt x="9" y="8"/>
                  </a:lnTo>
                  <a:lnTo>
                    <a:pt x="18" y="5"/>
                  </a:lnTo>
                  <a:lnTo>
                    <a:pt x="29" y="4"/>
                  </a:lnTo>
                  <a:lnTo>
                    <a:pt x="43" y="4"/>
                  </a:lnTo>
                  <a:lnTo>
                    <a:pt x="55" y="3"/>
                  </a:lnTo>
                  <a:lnTo>
                    <a:pt x="65" y="1"/>
                  </a:lnTo>
                  <a:lnTo>
                    <a:pt x="7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289" name="Freeform 265"/>
            <p:cNvSpPr>
              <a:spLocks/>
            </p:cNvSpPr>
            <p:nvPr/>
          </p:nvSpPr>
          <p:spPr bwMode="auto">
            <a:xfrm>
              <a:off x="1117" y="2741"/>
              <a:ext cx="79" cy="25"/>
            </a:xfrm>
            <a:custGeom>
              <a:avLst/>
              <a:gdLst>
                <a:gd name="T0" fmla="*/ 79 w 79"/>
                <a:gd name="T1" fmla="*/ 0 h 25"/>
                <a:gd name="T2" fmla="*/ 71 w 79"/>
                <a:gd name="T3" fmla="*/ 3 h 25"/>
                <a:gd name="T4" fmla="*/ 61 w 79"/>
                <a:gd name="T5" fmla="*/ 9 h 25"/>
                <a:gd name="T6" fmla="*/ 47 w 79"/>
                <a:gd name="T7" fmla="*/ 13 h 25"/>
                <a:gd name="T8" fmla="*/ 34 w 79"/>
                <a:gd name="T9" fmla="*/ 19 h 25"/>
                <a:gd name="T10" fmla="*/ 21 w 79"/>
                <a:gd name="T11" fmla="*/ 22 h 25"/>
                <a:gd name="T12" fmla="*/ 11 w 79"/>
                <a:gd name="T13" fmla="*/ 25 h 25"/>
                <a:gd name="T14" fmla="*/ 3 w 79"/>
                <a:gd name="T15" fmla="*/ 24 h 25"/>
                <a:gd name="T16" fmla="*/ 0 w 79"/>
                <a:gd name="T17" fmla="*/ 21 h 25"/>
                <a:gd name="T18" fmla="*/ 3 w 79"/>
                <a:gd name="T19" fmla="*/ 15 h 25"/>
                <a:gd name="T20" fmla="*/ 12 w 79"/>
                <a:gd name="T21" fmla="*/ 12 h 25"/>
                <a:gd name="T22" fmla="*/ 24 w 79"/>
                <a:gd name="T23" fmla="*/ 9 h 25"/>
                <a:gd name="T24" fmla="*/ 37 w 79"/>
                <a:gd name="T25" fmla="*/ 6 h 25"/>
                <a:gd name="T26" fmla="*/ 50 w 79"/>
                <a:gd name="T27" fmla="*/ 5 h 25"/>
                <a:gd name="T28" fmla="*/ 62 w 79"/>
                <a:gd name="T29" fmla="*/ 3 h 25"/>
                <a:gd name="T30" fmla="*/ 73 w 79"/>
                <a:gd name="T31" fmla="*/ 2 h 25"/>
                <a:gd name="T32" fmla="*/ 79 w 79"/>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25"/>
                <a:gd name="T53" fmla="*/ 79 w 79"/>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25">
                  <a:moveTo>
                    <a:pt x="79" y="0"/>
                  </a:moveTo>
                  <a:lnTo>
                    <a:pt x="71" y="3"/>
                  </a:lnTo>
                  <a:lnTo>
                    <a:pt x="61" y="9"/>
                  </a:lnTo>
                  <a:lnTo>
                    <a:pt x="47" y="13"/>
                  </a:lnTo>
                  <a:lnTo>
                    <a:pt x="34" y="19"/>
                  </a:lnTo>
                  <a:lnTo>
                    <a:pt x="21" y="22"/>
                  </a:lnTo>
                  <a:lnTo>
                    <a:pt x="11" y="25"/>
                  </a:lnTo>
                  <a:lnTo>
                    <a:pt x="3" y="24"/>
                  </a:lnTo>
                  <a:lnTo>
                    <a:pt x="0" y="21"/>
                  </a:lnTo>
                  <a:lnTo>
                    <a:pt x="3" y="15"/>
                  </a:lnTo>
                  <a:lnTo>
                    <a:pt x="12" y="12"/>
                  </a:lnTo>
                  <a:lnTo>
                    <a:pt x="24" y="9"/>
                  </a:lnTo>
                  <a:lnTo>
                    <a:pt x="37" y="6"/>
                  </a:lnTo>
                  <a:lnTo>
                    <a:pt x="50" y="5"/>
                  </a:lnTo>
                  <a:lnTo>
                    <a:pt x="62" y="3"/>
                  </a:lnTo>
                  <a:lnTo>
                    <a:pt x="73" y="2"/>
                  </a:lnTo>
                  <a:lnTo>
                    <a:pt x="7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290" name="Freeform 266"/>
            <p:cNvSpPr>
              <a:spLocks/>
            </p:cNvSpPr>
            <p:nvPr/>
          </p:nvSpPr>
          <p:spPr bwMode="auto">
            <a:xfrm>
              <a:off x="1111" y="2800"/>
              <a:ext cx="85" cy="45"/>
            </a:xfrm>
            <a:custGeom>
              <a:avLst/>
              <a:gdLst>
                <a:gd name="T0" fmla="*/ 85 w 85"/>
                <a:gd name="T1" fmla="*/ 0 h 45"/>
                <a:gd name="T2" fmla="*/ 77 w 85"/>
                <a:gd name="T3" fmla="*/ 8 h 45"/>
                <a:gd name="T4" fmla="*/ 65 w 85"/>
                <a:gd name="T5" fmla="*/ 16 h 45"/>
                <a:gd name="T6" fmla="*/ 53 w 85"/>
                <a:gd name="T7" fmla="*/ 24 h 45"/>
                <a:gd name="T8" fmla="*/ 39 w 85"/>
                <a:gd name="T9" fmla="*/ 31 h 45"/>
                <a:gd name="T10" fmla="*/ 25 w 85"/>
                <a:gd name="T11" fmla="*/ 39 h 45"/>
                <a:gd name="T12" fmla="*/ 14 w 85"/>
                <a:gd name="T13" fmla="*/ 43 h 45"/>
                <a:gd name="T14" fmla="*/ 5 w 85"/>
                <a:gd name="T15" fmla="*/ 45 h 45"/>
                <a:gd name="T16" fmla="*/ 0 w 85"/>
                <a:gd name="T17" fmla="*/ 42 h 45"/>
                <a:gd name="T18" fmla="*/ 2 w 85"/>
                <a:gd name="T19" fmla="*/ 37 h 45"/>
                <a:gd name="T20" fmla="*/ 11 w 85"/>
                <a:gd name="T21" fmla="*/ 33 h 45"/>
                <a:gd name="T22" fmla="*/ 22 w 85"/>
                <a:gd name="T23" fmla="*/ 27 h 45"/>
                <a:gd name="T24" fmla="*/ 37 w 85"/>
                <a:gd name="T25" fmla="*/ 21 h 45"/>
                <a:gd name="T26" fmla="*/ 53 w 85"/>
                <a:gd name="T27" fmla="*/ 16 h 45"/>
                <a:gd name="T28" fmla="*/ 67 w 85"/>
                <a:gd name="T29" fmla="*/ 11 h 45"/>
                <a:gd name="T30" fmla="*/ 79 w 85"/>
                <a:gd name="T31" fmla="*/ 5 h 45"/>
                <a:gd name="T32" fmla="*/ 85 w 85"/>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5"/>
                <a:gd name="T52" fmla="*/ 0 h 45"/>
                <a:gd name="T53" fmla="*/ 85 w 8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5" h="45">
                  <a:moveTo>
                    <a:pt x="85" y="0"/>
                  </a:moveTo>
                  <a:lnTo>
                    <a:pt x="77" y="8"/>
                  </a:lnTo>
                  <a:lnTo>
                    <a:pt x="65" y="16"/>
                  </a:lnTo>
                  <a:lnTo>
                    <a:pt x="53" y="24"/>
                  </a:lnTo>
                  <a:lnTo>
                    <a:pt x="39" y="31"/>
                  </a:lnTo>
                  <a:lnTo>
                    <a:pt x="25" y="39"/>
                  </a:lnTo>
                  <a:lnTo>
                    <a:pt x="14" y="43"/>
                  </a:lnTo>
                  <a:lnTo>
                    <a:pt x="5" y="45"/>
                  </a:lnTo>
                  <a:lnTo>
                    <a:pt x="0" y="42"/>
                  </a:lnTo>
                  <a:lnTo>
                    <a:pt x="2" y="37"/>
                  </a:lnTo>
                  <a:lnTo>
                    <a:pt x="11" y="33"/>
                  </a:lnTo>
                  <a:lnTo>
                    <a:pt x="22" y="27"/>
                  </a:lnTo>
                  <a:lnTo>
                    <a:pt x="37" y="21"/>
                  </a:lnTo>
                  <a:lnTo>
                    <a:pt x="53" y="16"/>
                  </a:lnTo>
                  <a:lnTo>
                    <a:pt x="67" y="11"/>
                  </a:lnTo>
                  <a:lnTo>
                    <a:pt x="79" y="5"/>
                  </a:lnTo>
                  <a:lnTo>
                    <a:pt x="8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291" name="Freeform 267"/>
            <p:cNvSpPr>
              <a:spLocks/>
            </p:cNvSpPr>
            <p:nvPr/>
          </p:nvSpPr>
          <p:spPr bwMode="auto">
            <a:xfrm>
              <a:off x="1125" y="2868"/>
              <a:ext cx="78" cy="50"/>
            </a:xfrm>
            <a:custGeom>
              <a:avLst/>
              <a:gdLst>
                <a:gd name="T0" fmla="*/ 78 w 78"/>
                <a:gd name="T1" fmla="*/ 0 h 50"/>
                <a:gd name="T2" fmla="*/ 72 w 78"/>
                <a:gd name="T3" fmla="*/ 6 h 50"/>
                <a:gd name="T4" fmla="*/ 62 w 78"/>
                <a:gd name="T5" fmla="*/ 15 h 50"/>
                <a:gd name="T6" fmla="*/ 50 w 78"/>
                <a:gd name="T7" fmla="*/ 24 h 50"/>
                <a:gd name="T8" fmla="*/ 37 w 78"/>
                <a:gd name="T9" fmla="*/ 33 h 50"/>
                <a:gd name="T10" fmla="*/ 23 w 78"/>
                <a:gd name="T11" fmla="*/ 42 h 50"/>
                <a:gd name="T12" fmla="*/ 13 w 78"/>
                <a:gd name="T13" fmla="*/ 48 h 50"/>
                <a:gd name="T14" fmla="*/ 4 w 78"/>
                <a:gd name="T15" fmla="*/ 50 h 50"/>
                <a:gd name="T16" fmla="*/ 0 w 78"/>
                <a:gd name="T17" fmla="*/ 48 h 50"/>
                <a:gd name="T18" fmla="*/ 1 w 78"/>
                <a:gd name="T19" fmla="*/ 42 h 50"/>
                <a:gd name="T20" fmla="*/ 8 w 78"/>
                <a:gd name="T21" fmla="*/ 36 h 50"/>
                <a:gd name="T22" fmla="*/ 20 w 78"/>
                <a:gd name="T23" fmla="*/ 28 h 50"/>
                <a:gd name="T24" fmla="*/ 35 w 78"/>
                <a:gd name="T25" fmla="*/ 21 h 50"/>
                <a:gd name="T26" fmla="*/ 48 w 78"/>
                <a:gd name="T27" fmla="*/ 15 h 50"/>
                <a:gd name="T28" fmla="*/ 62 w 78"/>
                <a:gd name="T29" fmla="*/ 9 h 50"/>
                <a:gd name="T30" fmla="*/ 72 w 78"/>
                <a:gd name="T31" fmla="*/ 3 h 50"/>
                <a:gd name="T32" fmla="*/ 78 w 78"/>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50"/>
                <a:gd name="T53" fmla="*/ 78 w 7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50">
                  <a:moveTo>
                    <a:pt x="78" y="0"/>
                  </a:moveTo>
                  <a:lnTo>
                    <a:pt x="72" y="6"/>
                  </a:lnTo>
                  <a:lnTo>
                    <a:pt x="62" y="15"/>
                  </a:lnTo>
                  <a:lnTo>
                    <a:pt x="50" y="24"/>
                  </a:lnTo>
                  <a:lnTo>
                    <a:pt x="37" y="33"/>
                  </a:lnTo>
                  <a:lnTo>
                    <a:pt x="23" y="42"/>
                  </a:lnTo>
                  <a:lnTo>
                    <a:pt x="13" y="48"/>
                  </a:lnTo>
                  <a:lnTo>
                    <a:pt x="4" y="50"/>
                  </a:lnTo>
                  <a:lnTo>
                    <a:pt x="0" y="48"/>
                  </a:lnTo>
                  <a:lnTo>
                    <a:pt x="1" y="42"/>
                  </a:lnTo>
                  <a:lnTo>
                    <a:pt x="8" y="36"/>
                  </a:lnTo>
                  <a:lnTo>
                    <a:pt x="20" y="28"/>
                  </a:lnTo>
                  <a:lnTo>
                    <a:pt x="35" y="21"/>
                  </a:lnTo>
                  <a:lnTo>
                    <a:pt x="48" y="15"/>
                  </a:lnTo>
                  <a:lnTo>
                    <a:pt x="62" y="9"/>
                  </a:lnTo>
                  <a:lnTo>
                    <a:pt x="72" y="3"/>
                  </a:lnTo>
                  <a:lnTo>
                    <a:pt x="7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292" name="Freeform 268"/>
            <p:cNvSpPr>
              <a:spLocks/>
            </p:cNvSpPr>
            <p:nvPr/>
          </p:nvSpPr>
          <p:spPr bwMode="auto">
            <a:xfrm>
              <a:off x="1122" y="2771"/>
              <a:ext cx="71" cy="43"/>
            </a:xfrm>
            <a:custGeom>
              <a:avLst/>
              <a:gdLst>
                <a:gd name="T0" fmla="*/ 71 w 71"/>
                <a:gd name="T1" fmla="*/ 0 h 43"/>
                <a:gd name="T2" fmla="*/ 65 w 71"/>
                <a:gd name="T3" fmla="*/ 6 h 43"/>
                <a:gd name="T4" fmla="*/ 54 w 71"/>
                <a:gd name="T5" fmla="*/ 13 h 43"/>
                <a:gd name="T6" fmla="*/ 44 w 71"/>
                <a:gd name="T7" fmla="*/ 20 h 43"/>
                <a:gd name="T8" fmla="*/ 31 w 71"/>
                <a:gd name="T9" fmla="*/ 29 h 43"/>
                <a:gd name="T10" fmla="*/ 20 w 71"/>
                <a:gd name="T11" fmla="*/ 37 h 43"/>
                <a:gd name="T12" fmla="*/ 10 w 71"/>
                <a:gd name="T13" fmla="*/ 41 h 43"/>
                <a:gd name="T14" fmla="*/ 3 w 71"/>
                <a:gd name="T15" fmla="*/ 43 h 43"/>
                <a:gd name="T16" fmla="*/ 0 w 71"/>
                <a:gd name="T17" fmla="*/ 40 h 43"/>
                <a:gd name="T18" fmla="*/ 3 w 71"/>
                <a:gd name="T19" fmla="*/ 34 h 43"/>
                <a:gd name="T20" fmla="*/ 9 w 71"/>
                <a:gd name="T21" fmla="*/ 28 h 43"/>
                <a:gd name="T22" fmla="*/ 19 w 71"/>
                <a:gd name="T23" fmla="*/ 22 h 43"/>
                <a:gd name="T24" fmla="*/ 32 w 71"/>
                <a:gd name="T25" fmla="*/ 16 h 43"/>
                <a:gd name="T26" fmla="*/ 44 w 71"/>
                <a:gd name="T27" fmla="*/ 10 h 43"/>
                <a:gd name="T28" fmla="*/ 56 w 71"/>
                <a:gd name="T29" fmla="*/ 6 h 43"/>
                <a:gd name="T30" fmla="*/ 65 w 71"/>
                <a:gd name="T31" fmla="*/ 3 h 43"/>
                <a:gd name="T32" fmla="*/ 71 w 71"/>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43"/>
                <a:gd name="T53" fmla="*/ 71 w 71"/>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43">
                  <a:moveTo>
                    <a:pt x="71" y="0"/>
                  </a:moveTo>
                  <a:lnTo>
                    <a:pt x="65" y="6"/>
                  </a:lnTo>
                  <a:lnTo>
                    <a:pt x="54" y="13"/>
                  </a:lnTo>
                  <a:lnTo>
                    <a:pt x="44" y="20"/>
                  </a:lnTo>
                  <a:lnTo>
                    <a:pt x="31" y="29"/>
                  </a:lnTo>
                  <a:lnTo>
                    <a:pt x="20" y="37"/>
                  </a:lnTo>
                  <a:lnTo>
                    <a:pt x="10" y="41"/>
                  </a:lnTo>
                  <a:lnTo>
                    <a:pt x="3" y="43"/>
                  </a:lnTo>
                  <a:lnTo>
                    <a:pt x="0" y="40"/>
                  </a:lnTo>
                  <a:lnTo>
                    <a:pt x="3" y="34"/>
                  </a:lnTo>
                  <a:lnTo>
                    <a:pt x="9" y="28"/>
                  </a:lnTo>
                  <a:lnTo>
                    <a:pt x="19" y="22"/>
                  </a:lnTo>
                  <a:lnTo>
                    <a:pt x="32" y="16"/>
                  </a:lnTo>
                  <a:lnTo>
                    <a:pt x="44" y="10"/>
                  </a:lnTo>
                  <a:lnTo>
                    <a:pt x="56" y="6"/>
                  </a:lnTo>
                  <a:lnTo>
                    <a:pt x="65" y="3"/>
                  </a:lnTo>
                  <a:lnTo>
                    <a:pt x="7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293" name="Freeform 269"/>
            <p:cNvSpPr>
              <a:spLocks/>
            </p:cNvSpPr>
            <p:nvPr/>
          </p:nvSpPr>
          <p:spPr bwMode="auto">
            <a:xfrm>
              <a:off x="1187" y="2774"/>
              <a:ext cx="103" cy="65"/>
            </a:xfrm>
            <a:custGeom>
              <a:avLst/>
              <a:gdLst>
                <a:gd name="T0" fmla="*/ 103 w 103"/>
                <a:gd name="T1" fmla="*/ 63 h 65"/>
                <a:gd name="T2" fmla="*/ 97 w 103"/>
                <a:gd name="T3" fmla="*/ 65 h 65"/>
                <a:gd name="T4" fmla="*/ 85 w 103"/>
                <a:gd name="T5" fmla="*/ 62 h 65"/>
                <a:gd name="T6" fmla="*/ 71 w 103"/>
                <a:gd name="T7" fmla="*/ 54 h 65"/>
                <a:gd name="T8" fmla="*/ 53 w 103"/>
                <a:gd name="T9" fmla="*/ 45 h 65"/>
                <a:gd name="T10" fmla="*/ 35 w 103"/>
                <a:gd name="T11" fmla="*/ 35 h 65"/>
                <a:gd name="T12" fmla="*/ 19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1" y="54"/>
                  </a:lnTo>
                  <a:lnTo>
                    <a:pt x="53" y="45"/>
                  </a:lnTo>
                  <a:lnTo>
                    <a:pt x="35" y="35"/>
                  </a:lnTo>
                  <a:lnTo>
                    <a:pt x="19"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294" name="Freeform 270"/>
            <p:cNvSpPr>
              <a:spLocks/>
            </p:cNvSpPr>
            <p:nvPr/>
          </p:nvSpPr>
          <p:spPr bwMode="auto">
            <a:xfrm>
              <a:off x="1191" y="2827"/>
              <a:ext cx="81" cy="56"/>
            </a:xfrm>
            <a:custGeom>
              <a:avLst/>
              <a:gdLst>
                <a:gd name="T0" fmla="*/ 81 w 81"/>
                <a:gd name="T1" fmla="*/ 56 h 56"/>
                <a:gd name="T2" fmla="*/ 77 w 81"/>
                <a:gd name="T3" fmla="*/ 56 h 56"/>
                <a:gd name="T4" fmla="*/ 69 w 81"/>
                <a:gd name="T5" fmla="*/ 55 h 56"/>
                <a:gd name="T6" fmla="*/ 58 w 81"/>
                <a:gd name="T7" fmla="*/ 50 h 56"/>
                <a:gd name="T8" fmla="*/ 44 w 81"/>
                <a:gd name="T9" fmla="*/ 43 h 56"/>
                <a:gd name="T10" fmla="*/ 31 w 81"/>
                <a:gd name="T11" fmla="*/ 34 h 56"/>
                <a:gd name="T12" fmla="*/ 18 w 81"/>
                <a:gd name="T13" fmla="*/ 23 h 56"/>
                <a:gd name="T14" fmla="*/ 7 w 81"/>
                <a:gd name="T15" fmla="*/ 12 h 56"/>
                <a:gd name="T16" fmla="*/ 0 w 81"/>
                <a:gd name="T17" fmla="*/ 0 h 56"/>
                <a:gd name="T18" fmla="*/ 9 w 81"/>
                <a:gd name="T19" fmla="*/ 7 h 56"/>
                <a:gd name="T20" fmla="*/ 21 w 81"/>
                <a:gd name="T21" fmla="*/ 15 h 56"/>
                <a:gd name="T22" fmla="*/ 36 w 81"/>
                <a:gd name="T23" fmla="*/ 23 h 56"/>
                <a:gd name="T24" fmla="*/ 49 w 81"/>
                <a:gd name="T25" fmla="*/ 32 h 56"/>
                <a:gd name="T26" fmla="*/ 62 w 81"/>
                <a:gd name="T27" fmla="*/ 40 h 56"/>
                <a:gd name="T28" fmla="*/ 72 w 81"/>
                <a:gd name="T29" fmla="*/ 47 h 56"/>
                <a:gd name="T30" fmla="*/ 80 w 81"/>
                <a:gd name="T31" fmla="*/ 53 h 56"/>
                <a:gd name="T32" fmla="*/ 81 w 81"/>
                <a:gd name="T33" fmla="*/ 5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1"/>
                <a:gd name="T52" fmla="*/ 0 h 56"/>
                <a:gd name="T53" fmla="*/ 81 w 81"/>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1" h="56">
                  <a:moveTo>
                    <a:pt x="81" y="56"/>
                  </a:moveTo>
                  <a:lnTo>
                    <a:pt x="77" y="56"/>
                  </a:lnTo>
                  <a:lnTo>
                    <a:pt x="69" y="55"/>
                  </a:lnTo>
                  <a:lnTo>
                    <a:pt x="58" y="50"/>
                  </a:lnTo>
                  <a:lnTo>
                    <a:pt x="44" y="43"/>
                  </a:lnTo>
                  <a:lnTo>
                    <a:pt x="31" y="34"/>
                  </a:lnTo>
                  <a:lnTo>
                    <a:pt x="18" y="23"/>
                  </a:lnTo>
                  <a:lnTo>
                    <a:pt x="7" y="12"/>
                  </a:lnTo>
                  <a:lnTo>
                    <a:pt x="0" y="0"/>
                  </a:lnTo>
                  <a:lnTo>
                    <a:pt x="9" y="7"/>
                  </a:lnTo>
                  <a:lnTo>
                    <a:pt x="21" y="15"/>
                  </a:lnTo>
                  <a:lnTo>
                    <a:pt x="36" y="23"/>
                  </a:lnTo>
                  <a:lnTo>
                    <a:pt x="49" y="32"/>
                  </a:lnTo>
                  <a:lnTo>
                    <a:pt x="62" y="40"/>
                  </a:lnTo>
                  <a:lnTo>
                    <a:pt x="72" y="47"/>
                  </a:lnTo>
                  <a:lnTo>
                    <a:pt x="80" y="53"/>
                  </a:lnTo>
                  <a:lnTo>
                    <a:pt x="81" y="5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295" name="Freeform 271"/>
            <p:cNvSpPr>
              <a:spLocks/>
            </p:cNvSpPr>
            <p:nvPr/>
          </p:nvSpPr>
          <p:spPr bwMode="auto">
            <a:xfrm>
              <a:off x="1120" y="2834"/>
              <a:ext cx="77" cy="50"/>
            </a:xfrm>
            <a:custGeom>
              <a:avLst/>
              <a:gdLst>
                <a:gd name="T0" fmla="*/ 77 w 77"/>
                <a:gd name="T1" fmla="*/ 0 h 50"/>
                <a:gd name="T2" fmla="*/ 71 w 77"/>
                <a:gd name="T3" fmla="*/ 6 h 50"/>
                <a:gd name="T4" fmla="*/ 61 w 77"/>
                <a:gd name="T5" fmla="*/ 15 h 50"/>
                <a:gd name="T6" fmla="*/ 49 w 77"/>
                <a:gd name="T7" fmla="*/ 24 h 50"/>
                <a:gd name="T8" fmla="*/ 37 w 77"/>
                <a:gd name="T9" fmla="*/ 34 h 50"/>
                <a:gd name="T10" fmla="*/ 24 w 77"/>
                <a:gd name="T11" fmla="*/ 42 h 50"/>
                <a:gd name="T12" fmla="*/ 13 w 77"/>
                <a:gd name="T13" fmla="*/ 48 h 50"/>
                <a:gd name="T14" fmla="*/ 5 w 77"/>
                <a:gd name="T15" fmla="*/ 50 h 50"/>
                <a:gd name="T16" fmla="*/ 0 w 77"/>
                <a:gd name="T17" fmla="*/ 48 h 50"/>
                <a:gd name="T18" fmla="*/ 2 w 77"/>
                <a:gd name="T19" fmla="*/ 42 h 50"/>
                <a:gd name="T20" fmla="*/ 8 w 77"/>
                <a:gd name="T21" fmla="*/ 36 h 50"/>
                <a:gd name="T22" fmla="*/ 19 w 77"/>
                <a:gd name="T23" fmla="*/ 30 h 50"/>
                <a:gd name="T24" fmla="*/ 34 w 77"/>
                <a:gd name="T25" fmla="*/ 22 h 50"/>
                <a:gd name="T26" fmla="*/ 47 w 77"/>
                <a:gd name="T27" fmla="*/ 15 h 50"/>
                <a:gd name="T28" fmla="*/ 61 w 77"/>
                <a:gd name="T29" fmla="*/ 9 h 50"/>
                <a:gd name="T30" fmla="*/ 71 w 77"/>
                <a:gd name="T31" fmla="*/ 5 h 50"/>
                <a:gd name="T32" fmla="*/ 77 w 77"/>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
                <a:gd name="T52" fmla="*/ 0 h 50"/>
                <a:gd name="T53" fmla="*/ 77 w 77"/>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 h="50">
                  <a:moveTo>
                    <a:pt x="77" y="0"/>
                  </a:moveTo>
                  <a:lnTo>
                    <a:pt x="71" y="6"/>
                  </a:lnTo>
                  <a:lnTo>
                    <a:pt x="61" y="15"/>
                  </a:lnTo>
                  <a:lnTo>
                    <a:pt x="49" y="24"/>
                  </a:lnTo>
                  <a:lnTo>
                    <a:pt x="37" y="34"/>
                  </a:lnTo>
                  <a:lnTo>
                    <a:pt x="24" y="42"/>
                  </a:lnTo>
                  <a:lnTo>
                    <a:pt x="13" y="48"/>
                  </a:lnTo>
                  <a:lnTo>
                    <a:pt x="5" y="50"/>
                  </a:lnTo>
                  <a:lnTo>
                    <a:pt x="0" y="48"/>
                  </a:lnTo>
                  <a:lnTo>
                    <a:pt x="2" y="42"/>
                  </a:lnTo>
                  <a:lnTo>
                    <a:pt x="8" y="36"/>
                  </a:lnTo>
                  <a:lnTo>
                    <a:pt x="19" y="30"/>
                  </a:lnTo>
                  <a:lnTo>
                    <a:pt x="34" y="22"/>
                  </a:lnTo>
                  <a:lnTo>
                    <a:pt x="47" y="15"/>
                  </a:lnTo>
                  <a:lnTo>
                    <a:pt x="61" y="9"/>
                  </a:lnTo>
                  <a:lnTo>
                    <a:pt x="71" y="5"/>
                  </a:lnTo>
                  <a:lnTo>
                    <a:pt x="7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296" name="Freeform 272"/>
            <p:cNvSpPr>
              <a:spLocks/>
            </p:cNvSpPr>
            <p:nvPr/>
          </p:nvSpPr>
          <p:spPr bwMode="auto">
            <a:xfrm>
              <a:off x="1297" y="2893"/>
              <a:ext cx="62" cy="258"/>
            </a:xfrm>
            <a:custGeom>
              <a:avLst/>
              <a:gdLst>
                <a:gd name="T0" fmla="*/ 56 w 62"/>
                <a:gd name="T1" fmla="*/ 0 h 258"/>
                <a:gd name="T2" fmla="*/ 58 w 62"/>
                <a:gd name="T3" fmla="*/ 0 h 258"/>
                <a:gd name="T4" fmla="*/ 61 w 62"/>
                <a:gd name="T5" fmla="*/ 2 h 258"/>
                <a:gd name="T6" fmla="*/ 62 w 62"/>
                <a:gd name="T7" fmla="*/ 5 h 258"/>
                <a:gd name="T8" fmla="*/ 62 w 62"/>
                <a:gd name="T9" fmla="*/ 6 h 258"/>
                <a:gd name="T10" fmla="*/ 37 w 62"/>
                <a:gd name="T11" fmla="*/ 37 h 258"/>
                <a:gd name="T12" fmla="*/ 21 w 62"/>
                <a:gd name="T13" fmla="*/ 71 h 258"/>
                <a:gd name="T14" fmla="*/ 14 w 62"/>
                <a:gd name="T15" fmla="*/ 107 h 258"/>
                <a:gd name="T16" fmla="*/ 11 w 62"/>
                <a:gd name="T17" fmla="*/ 141 h 258"/>
                <a:gd name="T18" fmla="*/ 14 w 62"/>
                <a:gd name="T19" fmla="*/ 175 h 258"/>
                <a:gd name="T20" fmla="*/ 18 w 62"/>
                <a:gd name="T21" fmla="*/ 206 h 258"/>
                <a:gd name="T22" fmla="*/ 25 w 62"/>
                <a:gd name="T23" fmla="*/ 234 h 258"/>
                <a:gd name="T24" fmla="*/ 31 w 62"/>
                <a:gd name="T25" fmla="*/ 258 h 258"/>
                <a:gd name="T26" fmla="*/ 18 w 62"/>
                <a:gd name="T27" fmla="*/ 241 h 258"/>
                <a:gd name="T28" fmla="*/ 8 w 62"/>
                <a:gd name="T29" fmla="*/ 215 h 258"/>
                <a:gd name="T30" fmla="*/ 2 w 62"/>
                <a:gd name="T31" fmla="*/ 178 h 258"/>
                <a:gd name="T32" fmla="*/ 0 w 62"/>
                <a:gd name="T33" fmla="*/ 138 h 258"/>
                <a:gd name="T34" fmla="*/ 5 w 62"/>
                <a:gd name="T35" fmla="*/ 96 h 258"/>
                <a:gd name="T36" fmla="*/ 15 w 62"/>
                <a:gd name="T37" fmla="*/ 57 h 258"/>
                <a:gd name="T38" fmla="*/ 31 w 62"/>
                <a:gd name="T39" fmla="*/ 24 h 258"/>
                <a:gd name="T40" fmla="*/ 56 w 62"/>
                <a:gd name="T41" fmla="*/ 0 h 2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2"/>
                <a:gd name="T64" fmla="*/ 0 h 258"/>
                <a:gd name="T65" fmla="*/ 62 w 62"/>
                <a:gd name="T66" fmla="*/ 258 h 2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2" h="258">
                  <a:moveTo>
                    <a:pt x="56" y="0"/>
                  </a:moveTo>
                  <a:lnTo>
                    <a:pt x="58" y="0"/>
                  </a:lnTo>
                  <a:lnTo>
                    <a:pt x="61" y="2"/>
                  </a:lnTo>
                  <a:lnTo>
                    <a:pt x="62" y="5"/>
                  </a:lnTo>
                  <a:lnTo>
                    <a:pt x="62" y="6"/>
                  </a:lnTo>
                  <a:lnTo>
                    <a:pt x="37" y="37"/>
                  </a:lnTo>
                  <a:lnTo>
                    <a:pt x="21" y="71"/>
                  </a:lnTo>
                  <a:lnTo>
                    <a:pt x="14" y="107"/>
                  </a:lnTo>
                  <a:lnTo>
                    <a:pt x="11" y="141"/>
                  </a:lnTo>
                  <a:lnTo>
                    <a:pt x="14" y="175"/>
                  </a:lnTo>
                  <a:lnTo>
                    <a:pt x="18" y="206"/>
                  </a:lnTo>
                  <a:lnTo>
                    <a:pt x="25" y="234"/>
                  </a:lnTo>
                  <a:lnTo>
                    <a:pt x="31" y="258"/>
                  </a:lnTo>
                  <a:lnTo>
                    <a:pt x="18" y="241"/>
                  </a:lnTo>
                  <a:lnTo>
                    <a:pt x="8" y="215"/>
                  </a:lnTo>
                  <a:lnTo>
                    <a:pt x="2" y="178"/>
                  </a:lnTo>
                  <a:lnTo>
                    <a:pt x="0" y="138"/>
                  </a:lnTo>
                  <a:lnTo>
                    <a:pt x="5" y="96"/>
                  </a:lnTo>
                  <a:lnTo>
                    <a:pt x="15" y="57"/>
                  </a:lnTo>
                  <a:lnTo>
                    <a:pt x="31" y="24"/>
                  </a:lnTo>
                  <a:lnTo>
                    <a:pt x="5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297" name="Freeform 273"/>
            <p:cNvSpPr>
              <a:spLocks/>
            </p:cNvSpPr>
            <p:nvPr/>
          </p:nvSpPr>
          <p:spPr bwMode="auto">
            <a:xfrm>
              <a:off x="1311" y="3115"/>
              <a:ext cx="56" cy="33"/>
            </a:xfrm>
            <a:custGeom>
              <a:avLst/>
              <a:gdLst>
                <a:gd name="T0" fmla="*/ 0 w 56"/>
                <a:gd name="T1" fmla="*/ 0 h 33"/>
                <a:gd name="T2" fmla="*/ 6 w 56"/>
                <a:gd name="T3" fmla="*/ 6 h 33"/>
                <a:gd name="T4" fmla="*/ 13 w 56"/>
                <a:gd name="T5" fmla="*/ 13 h 33"/>
                <a:gd name="T6" fmla="*/ 22 w 56"/>
                <a:gd name="T7" fmla="*/ 19 h 33"/>
                <a:gd name="T8" fmla="*/ 32 w 56"/>
                <a:gd name="T9" fmla="*/ 24 h 33"/>
                <a:gd name="T10" fmla="*/ 40 w 56"/>
                <a:gd name="T11" fmla="*/ 28 h 33"/>
                <a:gd name="T12" fmla="*/ 47 w 56"/>
                <a:gd name="T13" fmla="*/ 31 h 33"/>
                <a:gd name="T14" fmla="*/ 53 w 56"/>
                <a:gd name="T15" fmla="*/ 33 h 33"/>
                <a:gd name="T16" fmla="*/ 56 w 56"/>
                <a:gd name="T17" fmla="*/ 31 h 33"/>
                <a:gd name="T18" fmla="*/ 56 w 56"/>
                <a:gd name="T19" fmla="*/ 28 h 33"/>
                <a:gd name="T20" fmla="*/ 51 w 56"/>
                <a:gd name="T21" fmla="*/ 25 h 33"/>
                <a:gd name="T22" fmla="*/ 45 w 56"/>
                <a:gd name="T23" fmla="*/ 22 h 33"/>
                <a:gd name="T24" fmla="*/ 37 w 56"/>
                <a:gd name="T25" fmla="*/ 18 h 33"/>
                <a:gd name="T26" fmla="*/ 28 w 56"/>
                <a:gd name="T27" fmla="*/ 15 h 33"/>
                <a:gd name="T28" fmla="*/ 17 w 56"/>
                <a:gd name="T29" fmla="*/ 10 h 33"/>
                <a:gd name="T30" fmla="*/ 7 w 56"/>
                <a:gd name="T31" fmla="*/ 6 h 33"/>
                <a:gd name="T32" fmla="*/ 0 w 56"/>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33"/>
                <a:gd name="T53" fmla="*/ 56 w 56"/>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33">
                  <a:moveTo>
                    <a:pt x="0" y="0"/>
                  </a:moveTo>
                  <a:lnTo>
                    <a:pt x="6" y="6"/>
                  </a:lnTo>
                  <a:lnTo>
                    <a:pt x="13" y="13"/>
                  </a:lnTo>
                  <a:lnTo>
                    <a:pt x="22" y="19"/>
                  </a:lnTo>
                  <a:lnTo>
                    <a:pt x="32" y="24"/>
                  </a:lnTo>
                  <a:lnTo>
                    <a:pt x="40" y="28"/>
                  </a:lnTo>
                  <a:lnTo>
                    <a:pt x="47" y="31"/>
                  </a:lnTo>
                  <a:lnTo>
                    <a:pt x="53" y="33"/>
                  </a:lnTo>
                  <a:lnTo>
                    <a:pt x="56" y="31"/>
                  </a:lnTo>
                  <a:lnTo>
                    <a:pt x="56" y="28"/>
                  </a:lnTo>
                  <a:lnTo>
                    <a:pt x="51" y="25"/>
                  </a:lnTo>
                  <a:lnTo>
                    <a:pt x="45" y="22"/>
                  </a:lnTo>
                  <a:lnTo>
                    <a:pt x="37" y="18"/>
                  </a:lnTo>
                  <a:lnTo>
                    <a:pt x="28" y="15"/>
                  </a:lnTo>
                  <a:lnTo>
                    <a:pt x="17" y="10"/>
                  </a:lnTo>
                  <a:lnTo>
                    <a:pt x="7"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298" name="Freeform 274"/>
            <p:cNvSpPr>
              <a:spLocks/>
            </p:cNvSpPr>
            <p:nvPr/>
          </p:nvSpPr>
          <p:spPr bwMode="auto">
            <a:xfrm>
              <a:off x="1306" y="3093"/>
              <a:ext cx="61" cy="37"/>
            </a:xfrm>
            <a:custGeom>
              <a:avLst/>
              <a:gdLst>
                <a:gd name="T0" fmla="*/ 61 w 61"/>
                <a:gd name="T1" fmla="*/ 35 h 37"/>
                <a:gd name="T2" fmla="*/ 58 w 61"/>
                <a:gd name="T3" fmla="*/ 37 h 37"/>
                <a:gd name="T4" fmla="*/ 53 w 61"/>
                <a:gd name="T5" fmla="*/ 35 h 37"/>
                <a:gd name="T6" fmla="*/ 45 w 61"/>
                <a:gd name="T7" fmla="*/ 34 h 37"/>
                <a:gd name="T8" fmla="*/ 36 w 61"/>
                <a:gd name="T9" fmla="*/ 29 h 37"/>
                <a:gd name="T10" fmla="*/ 25 w 61"/>
                <a:gd name="T11" fmla="*/ 24 h 37"/>
                <a:gd name="T12" fmla="*/ 15 w 61"/>
                <a:gd name="T13" fmla="*/ 16 h 37"/>
                <a:gd name="T14" fmla="*/ 8 w 61"/>
                <a:gd name="T15" fmla="*/ 9 h 37"/>
                <a:gd name="T16" fmla="*/ 0 w 61"/>
                <a:gd name="T17" fmla="*/ 0 h 37"/>
                <a:gd name="T18" fmla="*/ 8 w 61"/>
                <a:gd name="T19" fmla="*/ 4 h 37"/>
                <a:gd name="T20" fmla="*/ 16 w 61"/>
                <a:gd name="T21" fmla="*/ 9 h 37"/>
                <a:gd name="T22" fmla="*/ 27 w 61"/>
                <a:gd name="T23" fmla="*/ 15 h 37"/>
                <a:gd name="T24" fmla="*/ 37 w 61"/>
                <a:gd name="T25" fmla="*/ 19 h 37"/>
                <a:gd name="T26" fmla="*/ 47 w 61"/>
                <a:gd name="T27" fmla="*/ 25 h 37"/>
                <a:gd name="T28" fmla="*/ 55 w 61"/>
                <a:gd name="T29" fmla="*/ 29 h 37"/>
                <a:gd name="T30" fmla="*/ 59 w 61"/>
                <a:gd name="T31" fmla="*/ 32 h 37"/>
                <a:gd name="T32" fmla="*/ 61 w 61"/>
                <a:gd name="T33" fmla="*/ 35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37"/>
                <a:gd name="T53" fmla="*/ 61 w 61"/>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37">
                  <a:moveTo>
                    <a:pt x="61" y="35"/>
                  </a:moveTo>
                  <a:lnTo>
                    <a:pt x="58" y="37"/>
                  </a:lnTo>
                  <a:lnTo>
                    <a:pt x="53" y="35"/>
                  </a:lnTo>
                  <a:lnTo>
                    <a:pt x="45" y="34"/>
                  </a:lnTo>
                  <a:lnTo>
                    <a:pt x="36" y="29"/>
                  </a:lnTo>
                  <a:lnTo>
                    <a:pt x="25" y="24"/>
                  </a:lnTo>
                  <a:lnTo>
                    <a:pt x="15" y="16"/>
                  </a:lnTo>
                  <a:lnTo>
                    <a:pt x="8" y="9"/>
                  </a:lnTo>
                  <a:lnTo>
                    <a:pt x="0" y="0"/>
                  </a:lnTo>
                  <a:lnTo>
                    <a:pt x="8" y="4"/>
                  </a:lnTo>
                  <a:lnTo>
                    <a:pt x="16" y="9"/>
                  </a:lnTo>
                  <a:lnTo>
                    <a:pt x="27" y="15"/>
                  </a:lnTo>
                  <a:lnTo>
                    <a:pt x="37" y="19"/>
                  </a:lnTo>
                  <a:lnTo>
                    <a:pt x="47" y="25"/>
                  </a:lnTo>
                  <a:lnTo>
                    <a:pt x="55" y="29"/>
                  </a:lnTo>
                  <a:lnTo>
                    <a:pt x="59" y="32"/>
                  </a:lnTo>
                  <a:lnTo>
                    <a:pt x="61" y="3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299" name="Freeform 275"/>
            <p:cNvSpPr>
              <a:spLocks/>
            </p:cNvSpPr>
            <p:nvPr/>
          </p:nvSpPr>
          <p:spPr bwMode="auto">
            <a:xfrm>
              <a:off x="1300" y="3041"/>
              <a:ext cx="80" cy="50"/>
            </a:xfrm>
            <a:custGeom>
              <a:avLst/>
              <a:gdLst>
                <a:gd name="T0" fmla="*/ 80 w 80"/>
                <a:gd name="T1" fmla="*/ 49 h 50"/>
                <a:gd name="T2" fmla="*/ 76 w 80"/>
                <a:gd name="T3" fmla="*/ 50 h 50"/>
                <a:gd name="T4" fmla="*/ 67 w 80"/>
                <a:gd name="T5" fmla="*/ 49 h 50"/>
                <a:gd name="T6" fmla="*/ 56 w 80"/>
                <a:gd name="T7" fmla="*/ 44 h 50"/>
                <a:gd name="T8" fmla="*/ 43 w 80"/>
                <a:gd name="T9" fmla="*/ 37 h 50"/>
                <a:gd name="T10" fmla="*/ 30 w 80"/>
                <a:gd name="T11" fmla="*/ 30 h 50"/>
                <a:gd name="T12" fmla="*/ 17 w 80"/>
                <a:gd name="T13" fmla="*/ 21 h 50"/>
                <a:gd name="T14" fmla="*/ 6 w 80"/>
                <a:gd name="T15" fmla="*/ 10 h 50"/>
                <a:gd name="T16" fmla="*/ 0 w 80"/>
                <a:gd name="T17" fmla="*/ 0 h 50"/>
                <a:gd name="T18" fmla="*/ 6 w 80"/>
                <a:gd name="T19" fmla="*/ 5 h 50"/>
                <a:gd name="T20" fmla="*/ 17 w 80"/>
                <a:gd name="T21" fmla="*/ 10 h 50"/>
                <a:gd name="T22" fmla="*/ 31 w 80"/>
                <a:gd name="T23" fmla="*/ 18 h 50"/>
                <a:gd name="T24" fmla="*/ 45 w 80"/>
                <a:gd name="T25" fmla="*/ 25 h 50"/>
                <a:gd name="T26" fmla="*/ 59 w 80"/>
                <a:gd name="T27" fmla="*/ 33 h 50"/>
                <a:gd name="T28" fmla="*/ 71 w 80"/>
                <a:gd name="T29" fmla="*/ 40 h 50"/>
                <a:gd name="T30" fmla="*/ 79 w 80"/>
                <a:gd name="T31" fmla="*/ 44 h 50"/>
                <a:gd name="T32" fmla="*/ 80 w 80"/>
                <a:gd name="T33" fmla="*/ 49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0"/>
                <a:gd name="T52" fmla="*/ 0 h 50"/>
                <a:gd name="T53" fmla="*/ 80 w 80"/>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0" h="50">
                  <a:moveTo>
                    <a:pt x="80" y="49"/>
                  </a:moveTo>
                  <a:lnTo>
                    <a:pt x="76" y="50"/>
                  </a:lnTo>
                  <a:lnTo>
                    <a:pt x="67" y="49"/>
                  </a:lnTo>
                  <a:lnTo>
                    <a:pt x="56" y="44"/>
                  </a:lnTo>
                  <a:lnTo>
                    <a:pt x="43" y="37"/>
                  </a:lnTo>
                  <a:lnTo>
                    <a:pt x="30" y="30"/>
                  </a:lnTo>
                  <a:lnTo>
                    <a:pt x="17" y="21"/>
                  </a:lnTo>
                  <a:lnTo>
                    <a:pt x="6" y="10"/>
                  </a:lnTo>
                  <a:lnTo>
                    <a:pt x="0" y="0"/>
                  </a:lnTo>
                  <a:lnTo>
                    <a:pt x="6" y="5"/>
                  </a:lnTo>
                  <a:lnTo>
                    <a:pt x="17" y="10"/>
                  </a:lnTo>
                  <a:lnTo>
                    <a:pt x="31" y="18"/>
                  </a:lnTo>
                  <a:lnTo>
                    <a:pt x="45" y="25"/>
                  </a:lnTo>
                  <a:lnTo>
                    <a:pt x="59" y="33"/>
                  </a:lnTo>
                  <a:lnTo>
                    <a:pt x="71" y="40"/>
                  </a:lnTo>
                  <a:lnTo>
                    <a:pt x="79" y="44"/>
                  </a:lnTo>
                  <a:lnTo>
                    <a:pt x="80" y="4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00" name="Freeform 276"/>
            <p:cNvSpPr>
              <a:spLocks/>
            </p:cNvSpPr>
            <p:nvPr/>
          </p:nvSpPr>
          <p:spPr bwMode="auto">
            <a:xfrm>
              <a:off x="1305" y="2994"/>
              <a:ext cx="87" cy="56"/>
            </a:xfrm>
            <a:custGeom>
              <a:avLst/>
              <a:gdLst>
                <a:gd name="T0" fmla="*/ 87 w 87"/>
                <a:gd name="T1" fmla="*/ 55 h 56"/>
                <a:gd name="T2" fmla="*/ 82 w 87"/>
                <a:gd name="T3" fmla="*/ 56 h 56"/>
                <a:gd name="T4" fmla="*/ 72 w 87"/>
                <a:gd name="T5" fmla="*/ 53 h 56"/>
                <a:gd name="T6" fmla="*/ 59 w 87"/>
                <a:gd name="T7" fmla="*/ 47 h 56"/>
                <a:gd name="T8" fmla="*/ 44 w 87"/>
                <a:gd name="T9" fmla="*/ 38 h 56"/>
                <a:gd name="T10" fmla="*/ 29 w 87"/>
                <a:gd name="T11" fmla="*/ 29 h 56"/>
                <a:gd name="T12" fmla="*/ 16 w 87"/>
                <a:gd name="T13" fmla="*/ 19 h 56"/>
                <a:gd name="T14" fmla="*/ 6 w 87"/>
                <a:gd name="T15" fmla="*/ 9 h 56"/>
                <a:gd name="T16" fmla="*/ 0 w 87"/>
                <a:gd name="T17" fmla="*/ 0 h 56"/>
                <a:gd name="T18" fmla="*/ 6 w 87"/>
                <a:gd name="T19" fmla="*/ 4 h 56"/>
                <a:gd name="T20" fmla="*/ 17 w 87"/>
                <a:gd name="T21" fmla="*/ 10 h 56"/>
                <a:gd name="T22" fmla="*/ 32 w 87"/>
                <a:gd name="T23" fmla="*/ 18 h 56"/>
                <a:gd name="T24" fmla="*/ 48 w 87"/>
                <a:gd name="T25" fmla="*/ 26 h 56"/>
                <a:gd name="T26" fmla="*/ 63 w 87"/>
                <a:gd name="T27" fmla="*/ 37 h 56"/>
                <a:gd name="T28" fmla="*/ 75 w 87"/>
                <a:gd name="T29" fmla="*/ 44 h 56"/>
                <a:gd name="T30" fmla="*/ 84 w 87"/>
                <a:gd name="T31" fmla="*/ 50 h 56"/>
                <a:gd name="T32" fmla="*/ 87 w 8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6"/>
                <a:gd name="T53" fmla="*/ 87 w 8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6">
                  <a:moveTo>
                    <a:pt x="87" y="55"/>
                  </a:moveTo>
                  <a:lnTo>
                    <a:pt x="82" y="56"/>
                  </a:lnTo>
                  <a:lnTo>
                    <a:pt x="72" y="53"/>
                  </a:lnTo>
                  <a:lnTo>
                    <a:pt x="59" y="47"/>
                  </a:lnTo>
                  <a:lnTo>
                    <a:pt x="44" y="38"/>
                  </a:lnTo>
                  <a:lnTo>
                    <a:pt x="29" y="29"/>
                  </a:lnTo>
                  <a:lnTo>
                    <a:pt x="16" y="19"/>
                  </a:lnTo>
                  <a:lnTo>
                    <a:pt x="6" y="9"/>
                  </a:lnTo>
                  <a:lnTo>
                    <a:pt x="0" y="0"/>
                  </a:lnTo>
                  <a:lnTo>
                    <a:pt x="6" y="4"/>
                  </a:lnTo>
                  <a:lnTo>
                    <a:pt x="17" y="10"/>
                  </a:lnTo>
                  <a:lnTo>
                    <a:pt x="32" y="18"/>
                  </a:lnTo>
                  <a:lnTo>
                    <a:pt x="48" y="26"/>
                  </a:lnTo>
                  <a:lnTo>
                    <a:pt x="63" y="37"/>
                  </a:lnTo>
                  <a:lnTo>
                    <a:pt x="75" y="44"/>
                  </a:lnTo>
                  <a:lnTo>
                    <a:pt x="84" y="50"/>
                  </a:lnTo>
                  <a:lnTo>
                    <a:pt x="87"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01" name="Freeform 277"/>
            <p:cNvSpPr>
              <a:spLocks/>
            </p:cNvSpPr>
            <p:nvPr/>
          </p:nvSpPr>
          <p:spPr bwMode="auto">
            <a:xfrm>
              <a:off x="1312" y="2963"/>
              <a:ext cx="71" cy="59"/>
            </a:xfrm>
            <a:custGeom>
              <a:avLst/>
              <a:gdLst>
                <a:gd name="T0" fmla="*/ 71 w 71"/>
                <a:gd name="T1" fmla="*/ 59 h 59"/>
                <a:gd name="T2" fmla="*/ 67 w 71"/>
                <a:gd name="T3" fmla="*/ 59 h 59"/>
                <a:gd name="T4" fmla="*/ 59 w 71"/>
                <a:gd name="T5" fmla="*/ 54 h 59"/>
                <a:gd name="T6" fmla="*/ 47 w 71"/>
                <a:gd name="T7" fmla="*/ 47 h 59"/>
                <a:gd name="T8" fmla="*/ 36 w 71"/>
                <a:gd name="T9" fmla="*/ 38 h 59"/>
                <a:gd name="T10" fmla="*/ 22 w 71"/>
                <a:gd name="T11" fmla="*/ 28 h 59"/>
                <a:gd name="T12" fmla="*/ 12 w 71"/>
                <a:gd name="T13" fmla="*/ 18 h 59"/>
                <a:gd name="T14" fmla="*/ 3 w 71"/>
                <a:gd name="T15" fmla="*/ 7 h 59"/>
                <a:gd name="T16" fmla="*/ 0 w 71"/>
                <a:gd name="T17" fmla="*/ 0 h 59"/>
                <a:gd name="T18" fmla="*/ 8 w 71"/>
                <a:gd name="T19" fmla="*/ 4 h 59"/>
                <a:gd name="T20" fmla="*/ 18 w 71"/>
                <a:gd name="T21" fmla="*/ 12 h 59"/>
                <a:gd name="T22" fmla="*/ 30 w 71"/>
                <a:gd name="T23" fmla="*/ 20 h 59"/>
                <a:gd name="T24" fmla="*/ 43 w 71"/>
                <a:gd name="T25" fmla="*/ 29 h 59"/>
                <a:gd name="T26" fmla="*/ 55 w 71"/>
                <a:gd name="T27" fmla="*/ 40 h 59"/>
                <a:gd name="T28" fmla="*/ 65 w 71"/>
                <a:gd name="T29" fmla="*/ 47 h 59"/>
                <a:gd name="T30" fmla="*/ 71 w 71"/>
                <a:gd name="T31" fmla="*/ 54 h 59"/>
                <a:gd name="T32" fmla="*/ 71 w 71"/>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59"/>
                <a:gd name="T53" fmla="*/ 71 w 71"/>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59">
                  <a:moveTo>
                    <a:pt x="71" y="59"/>
                  </a:moveTo>
                  <a:lnTo>
                    <a:pt x="67" y="59"/>
                  </a:lnTo>
                  <a:lnTo>
                    <a:pt x="59" y="54"/>
                  </a:lnTo>
                  <a:lnTo>
                    <a:pt x="47" y="47"/>
                  </a:lnTo>
                  <a:lnTo>
                    <a:pt x="36" y="38"/>
                  </a:lnTo>
                  <a:lnTo>
                    <a:pt x="22" y="28"/>
                  </a:lnTo>
                  <a:lnTo>
                    <a:pt x="12" y="18"/>
                  </a:lnTo>
                  <a:lnTo>
                    <a:pt x="3" y="7"/>
                  </a:lnTo>
                  <a:lnTo>
                    <a:pt x="0" y="0"/>
                  </a:lnTo>
                  <a:lnTo>
                    <a:pt x="8" y="4"/>
                  </a:lnTo>
                  <a:lnTo>
                    <a:pt x="18" y="12"/>
                  </a:lnTo>
                  <a:lnTo>
                    <a:pt x="30" y="20"/>
                  </a:lnTo>
                  <a:lnTo>
                    <a:pt x="43" y="29"/>
                  </a:lnTo>
                  <a:lnTo>
                    <a:pt x="55" y="40"/>
                  </a:lnTo>
                  <a:lnTo>
                    <a:pt x="65" y="47"/>
                  </a:lnTo>
                  <a:lnTo>
                    <a:pt x="71" y="54"/>
                  </a:lnTo>
                  <a:lnTo>
                    <a:pt x="71" y="5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02" name="Freeform 278"/>
            <p:cNvSpPr>
              <a:spLocks/>
            </p:cNvSpPr>
            <p:nvPr/>
          </p:nvSpPr>
          <p:spPr bwMode="auto">
            <a:xfrm>
              <a:off x="1322" y="2939"/>
              <a:ext cx="58" cy="49"/>
            </a:xfrm>
            <a:custGeom>
              <a:avLst/>
              <a:gdLst>
                <a:gd name="T0" fmla="*/ 58 w 58"/>
                <a:gd name="T1" fmla="*/ 49 h 49"/>
                <a:gd name="T2" fmla="*/ 55 w 58"/>
                <a:gd name="T3" fmla="*/ 49 h 49"/>
                <a:gd name="T4" fmla="*/ 48 w 58"/>
                <a:gd name="T5" fmla="*/ 47 h 49"/>
                <a:gd name="T6" fmla="*/ 39 w 58"/>
                <a:gd name="T7" fmla="*/ 43 h 49"/>
                <a:gd name="T8" fmla="*/ 30 w 58"/>
                <a:gd name="T9" fmla="*/ 37 h 49"/>
                <a:gd name="T10" fmla="*/ 20 w 58"/>
                <a:gd name="T11" fmla="*/ 28 h 49"/>
                <a:gd name="T12" fmla="*/ 11 w 58"/>
                <a:gd name="T13" fmla="*/ 19 h 49"/>
                <a:gd name="T14" fmla="*/ 3 w 58"/>
                <a:gd name="T15" fmla="*/ 11 h 49"/>
                <a:gd name="T16" fmla="*/ 0 w 58"/>
                <a:gd name="T17" fmla="*/ 0 h 49"/>
                <a:gd name="T18" fmla="*/ 6 w 58"/>
                <a:gd name="T19" fmla="*/ 6 h 49"/>
                <a:gd name="T20" fmla="*/ 15 w 58"/>
                <a:gd name="T21" fmla="*/ 12 h 49"/>
                <a:gd name="T22" fmla="*/ 24 w 58"/>
                <a:gd name="T23" fmla="*/ 19 h 49"/>
                <a:gd name="T24" fmla="*/ 36 w 58"/>
                <a:gd name="T25" fmla="*/ 27 h 49"/>
                <a:gd name="T26" fmla="*/ 45 w 58"/>
                <a:gd name="T27" fmla="*/ 34 h 49"/>
                <a:gd name="T28" fmla="*/ 54 w 58"/>
                <a:gd name="T29" fmla="*/ 42 h 49"/>
                <a:gd name="T30" fmla="*/ 58 w 58"/>
                <a:gd name="T31" fmla="*/ 46 h 49"/>
                <a:gd name="T32" fmla="*/ 58 w 58"/>
                <a:gd name="T33" fmla="*/ 49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49"/>
                <a:gd name="T53" fmla="*/ 58 w 5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49">
                  <a:moveTo>
                    <a:pt x="58" y="49"/>
                  </a:moveTo>
                  <a:lnTo>
                    <a:pt x="55" y="49"/>
                  </a:lnTo>
                  <a:lnTo>
                    <a:pt x="48" y="47"/>
                  </a:lnTo>
                  <a:lnTo>
                    <a:pt x="39" y="43"/>
                  </a:lnTo>
                  <a:lnTo>
                    <a:pt x="30" y="37"/>
                  </a:lnTo>
                  <a:lnTo>
                    <a:pt x="20" y="28"/>
                  </a:lnTo>
                  <a:lnTo>
                    <a:pt x="11" y="19"/>
                  </a:lnTo>
                  <a:lnTo>
                    <a:pt x="3" y="11"/>
                  </a:lnTo>
                  <a:lnTo>
                    <a:pt x="0" y="0"/>
                  </a:lnTo>
                  <a:lnTo>
                    <a:pt x="6" y="6"/>
                  </a:lnTo>
                  <a:lnTo>
                    <a:pt x="15" y="12"/>
                  </a:lnTo>
                  <a:lnTo>
                    <a:pt x="24" y="19"/>
                  </a:lnTo>
                  <a:lnTo>
                    <a:pt x="36" y="27"/>
                  </a:lnTo>
                  <a:lnTo>
                    <a:pt x="45" y="34"/>
                  </a:lnTo>
                  <a:lnTo>
                    <a:pt x="54" y="42"/>
                  </a:lnTo>
                  <a:lnTo>
                    <a:pt x="58" y="46"/>
                  </a:lnTo>
                  <a:lnTo>
                    <a:pt x="58" y="4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03" name="Freeform 279"/>
            <p:cNvSpPr>
              <a:spLocks/>
            </p:cNvSpPr>
            <p:nvPr/>
          </p:nvSpPr>
          <p:spPr bwMode="auto">
            <a:xfrm>
              <a:off x="1339" y="2916"/>
              <a:ext cx="41" cy="42"/>
            </a:xfrm>
            <a:custGeom>
              <a:avLst/>
              <a:gdLst>
                <a:gd name="T0" fmla="*/ 41 w 41"/>
                <a:gd name="T1" fmla="*/ 42 h 42"/>
                <a:gd name="T2" fmla="*/ 38 w 41"/>
                <a:gd name="T3" fmla="*/ 42 h 42"/>
                <a:gd name="T4" fmla="*/ 32 w 41"/>
                <a:gd name="T5" fmla="*/ 39 h 42"/>
                <a:gd name="T6" fmla="*/ 25 w 41"/>
                <a:gd name="T7" fmla="*/ 34 h 42"/>
                <a:gd name="T8" fmla="*/ 17 w 41"/>
                <a:gd name="T9" fmla="*/ 26 h 42"/>
                <a:gd name="T10" fmla="*/ 10 w 41"/>
                <a:gd name="T11" fmla="*/ 19 h 42"/>
                <a:gd name="T12" fmla="*/ 4 w 41"/>
                <a:gd name="T13" fmla="*/ 11 h 42"/>
                <a:gd name="T14" fmla="*/ 1 w 41"/>
                <a:gd name="T15" fmla="*/ 4 h 42"/>
                <a:gd name="T16" fmla="*/ 0 w 41"/>
                <a:gd name="T17" fmla="*/ 0 h 42"/>
                <a:gd name="T18" fmla="*/ 10 w 41"/>
                <a:gd name="T19" fmla="*/ 8 h 42"/>
                <a:gd name="T20" fmla="*/ 23 w 41"/>
                <a:gd name="T21" fmla="*/ 22 h 42"/>
                <a:gd name="T22" fmla="*/ 35 w 41"/>
                <a:gd name="T23" fmla="*/ 34 h 42"/>
                <a:gd name="T24" fmla="*/ 41 w 41"/>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2"/>
                <a:gd name="T41" fmla="*/ 41 w 41"/>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2">
                  <a:moveTo>
                    <a:pt x="41" y="42"/>
                  </a:moveTo>
                  <a:lnTo>
                    <a:pt x="38" y="42"/>
                  </a:lnTo>
                  <a:lnTo>
                    <a:pt x="32" y="39"/>
                  </a:lnTo>
                  <a:lnTo>
                    <a:pt x="25" y="34"/>
                  </a:lnTo>
                  <a:lnTo>
                    <a:pt x="17" y="26"/>
                  </a:lnTo>
                  <a:lnTo>
                    <a:pt x="10" y="19"/>
                  </a:lnTo>
                  <a:lnTo>
                    <a:pt x="4" y="11"/>
                  </a:lnTo>
                  <a:lnTo>
                    <a:pt x="1" y="4"/>
                  </a:lnTo>
                  <a:lnTo>
                    <a:pt x="0" y="0"/>
                  </a:lnTo>
                  <a:lnTo>
                    <a:pt x="10" y="8"/>
                  </a:lnTo>
                  <a:lnTo>
                    <a:pt x="23" y="22"/>
                  </a:lnTo>
                  <a:lnTo>
                    <a:pt x="35" y="34"/>
                  </a:lnTo>
                  <a:lnTo>
                    <a:pt x="41" y="4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04" name="Freeform 280"/>
            <p:cNvSpPr>
              <a:spLocks/>
            </p:cNvSpPr>
            <p:nvPr/>
          </p:nvSpPr>
          <p:spPr bwMode="auto">
            <a:xfrm>
              <a:off x="1349" y="2901"/>
              <a:ext cx="25" cy="28"/>
            </a:xfrm>
            <a:custGeom>
              <a:avLst/>
              <a:gdLst>
                <a:gd name="T0" fmla="*/ 25 w 25"/>
                <a:gd name="T1" fmla="*/ 28 h 28"/>
                <a:gd name="T2" fmla="*/ 18 w 25"/>
                <a:gd name="T3" fmla="*/ 26 h 28"/>
                <a:gd name="T4" fmla="*/ 9 w 25"/>
                <a:gd name="T5" fmla="*/ 20 h 28"/>
                <a:gd name="T6" fmla="*/ 0 w 25"/>
                <a:gd name="T7" fmla="*/ 10 h 28"/>
                <a:gd name="T8" fmla="*/ 0 w 25"/>
                <a:gd name="T9" fmla="*/ 0 h 28"/>
                <a:gd name="T10" fmla="*/ 6 w 25"/>
                <a:gd name="T11" fmla="*/ 10 h 28"/>
                <a:gd name="T12" fmla="*/ 18 w 25"/>
                <a:gd name="T13" fmla="*/ 17 h 28"/>
                <a:gd name="T14" fmla="*/ 25 w 25"/>
                <a:gd name="T15" fmla="*/ 23 h 28"/>
                <a:gd name="T16" fmla="*/ 25 w 25"/>
                <a:gd name="T17" fmla="*/ 28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28"/>
                <a:gd name="T29" fmla="*/ 25 w 25"/>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28">
                  <a:moveTo>
                    <a:pt x="25" y="28"/>
                  </a:moveTo>
                  <a:lnTo>
                    <a:pt x="18" y="26"/>
                  </a:lnTo>
                  <a:lnTo>
                    <a:pt x="9" y="20"/>
                  </a:lnTo>
                  <a:lnTo>
                    <a:pt x="0" y="10"/>
                  </a:lnTo>
                  <a:lnTo>
                    <a:pt x="0" y="0"/>
                  </a:lnTo>
                  <a:lnTo>
                    <a:pt x="6" y="10"/>
                  </a:lnTo>
                  <a:lnTo>
                    <a:pt x="18" y="17"/>
                  </a:lnTo>
                  <a:lnTo>
                    <a:pt x="25" y="23"/>
                  </a:lnTo>
                  <a:lnTo>
                    <a:pt x="25" y="2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05" name="Freeform 281"/>
            <p:cNvSpPr>
              <a:spLocks/>
            </p:cNvSpPr>
            <p:nvPr/>
          </p:nvSpPr>
          <p:spPr bwMode="auto">
            <a:xfrm>
              <a:off x="1321" y="3136"/>
              <a:ext cx="35" cy="32"/>
            </a:xfrm>
            <a:custGeom>
              <a:avLst/>
              <a:gdLst>
                <a:gd name="T0" fmla="*/ 0 w 35"/>
                <a:gd name="T1" fmla="*/ 0 h 32"/>
                <a:gd name="T2" fmla="*/ 9 w 35"/>
                <a:gd name="T3" fmla="*/ 4 h 32"/>
                <a:gd name="T4" fmla="*/ 22 w 35"/>
                <a:gd name="T5" fmla="*/ 13 h 32"/>
                <a:gd name="T6" fmla="*/ 34 w 35"/>
                <a:gd name="T7" fmla="*/ 23 h 32"/>
                <a:gd name="T8" fmla="*/ 35 w 35"/>
                <a:gd name="T9" fmla="*/ 32 h 32"/>
                <a:gd name="T10" fmla="*/ 28 w 35"/>
                <a:gd name="T11" fmla="*/ 31 h 32"/>
                <a:gd name="T12" fmla="*/ 18 w 35"/>
                <a:gd name="T13" fmla="*/ 22 h 32"/>
                <a:gd name="T14" fmla="*/ 7 w 35"/>
                <a:gd name="T15" fmla="*/ 9 h 32"/>
                <a:gd name="T16" fmla="*/ 0 w 35"/>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
                <a:gd name="T28" fmla="*/ 0 h 32"/>
                <a:gd name="T29" fmla="*/ 35 w 35"/>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 h="32">
                  <a:moveTo>
                    <a:pt x="0" y="0"/>
                  </a:moveTo>
                  <a:lnTo>
                    <a:pt x="9" y="4"/>
                  </a:lnTo>
                  <a:lnTo>
                    <a:pt x="22" y="13"/>
                  </a:lnTo>
                  <a:lnTo>
                    <a:pt x="34" y="23"/>
                  </a:lnTo>
                  <a:lnTo>
                    <a:pt x="35" y="32"/>
                  </a:lnTo>
                  <a:lnTo>
                    <a:pt x="28" y="31"/>
                  </a:lnTo>
                  <a:lnTo>
                    <a:pt x="18" y="22"/>
                  </a:lnTo>
                  <a:lnTo>
                    <a:pt x="7" y="9"/>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06" name="Freeform 282"/>
            <p:cNvSpPr>
              <a:spLocks/>
            </p:cNvSpPr>
            <p:nvPr/>
          </p:nvSpPr>
          <p:spPr bwMode="auto">
            <a:xfrm>
              <a:off x="1302" y="3134"/>
              <a:ext cx="18" cy="39"/>
            </a:xfrm>
            <a:custGeom>
              <a:avLst/>
              <a:gdLst>
                <a:gd name="T0" fmla="*/ 18 w 18"/>
                <a:gd name="T1" fmla="*/ 0 h 39"/>
                <a:gd name="T2" fmla="*/ 13 w 18"/>
                <a:gd name="T3" fmla="*/ 8 h 39"/>
                <a:gd name="T4" fmla="*/ 6 w 18"/>
                <a:gd name="T5" fmla="*/ 19 h 39"/>
                <a:gd name="T6" fmla="*/ 0 w 18"/>
                <a:gd name="T7" fmla="*/ 31 h 39"/>
                <a:gd name="T8" fmla="*/ 1 w 18"/>
                <a:gd name="T9" fmla="*/ 39 h 39"/>
                <a:gd name="T10" fmla="*/ 7 w 18"/>
                <a:gd name="T11" fmla="*/ 36 h 39"/>
                <a:gd name="T12" fmla="*/ 12 w 18"/>
                <a:gd name="T13" fmla="*/ 25 h 39"/>
                <a:gd name="T14" fmla="*/ 16 w 18"/>
                <a:gd name="T15" fmla="*/ 11 h 39"/>
                <a:gd name="T16" fmla="*/ 18 w 18"/>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39"/>
                <a:gd name="T29" fmla="*/ 18 w 18"/>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39">
                  <a:moveTo>
                    <a:pt x="18" y="0"/>
                  </a:moveTo>
                  <a:lnTo>
                    <a:pt x="13" y="8"/>
                  </a:lnTo>
                  <a:lnTo>
                    <a:pt x="6" y="19"/>
                  </a:lnTo>
                  <a:lnTo>
                    <a:pt x="0" y="31"/>
                  </a:lnTo>
                  <a:lnTo>
                    <a:pt x="1" y="39"/>
                  </a:lnTo>
                  <a:lnTo>
                    <a:pt x="7" y="36"/>
                  </a:lnTo>
                  <a:lnTo>
                    <a:pt x="12" y="25"/>
                  </a:lnTo>
                  <a:lnTo>
                    <a:pt x="16" y="11"/>
                  </a:lnTo>
                  <a:lnTo>
                    <a:pt x="1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07" name="Freeform 283"/>
            <p:cNvSpPr>
              <a:spLocks/>
            </p:cNvSpPr>
            <p:nvPr/>
          </p:nvSpPr>
          <p:spPr bwMode="auto">
            <a:xfrm>
              <a:off x="1324" y="3143"/>
              <a:ext cx="10" cy="43"/>
            </a:xfrm>
            <a:custGeom>
              <a:avLst/>
              <a:gdLst>
                <a:gd name="T0" fmla="*/ 0 w 10"/>
                <a:gd name="T1" fmla="*/ 0 h 43"/>
                <a:gd name="T2" fmla="*/ 0 w 10"/>
                <a:gd name="T3" fmla="*/ 8 h 43"/>
                <a:gd name="T4" fmla="*/ 0 w 10"/>
                <a:gd name="T5" fmla="*/ 22 h 43"/>
                <a:gd name="T6" fmla="*/ 1 w 10"/>
                <a:gd name="T7" fmla="*/ 37 h 43"/>
                <a:gd name="T8" fmla="*/ 6 w 10"/>
                <a:gd name="T9" fmla="*/ 43 h 43"/>
                <a:gd name="T10" fmla="*/ 10 w 10"/>
                <a:gd name="T11" fmla="*/ 37 h 43"/>
                <a:gd name="T12" fmla="*/ 7 w 10"/>
                <a:gd name="T13" fmla="*/ 24 h 43"/>
                <a:gd name="T14" fmla="*/ 3 w 10"/>
                <a:gd name="T15" fmla="*/ 10 h 43"/>
                <a:gd name="T16" fmla="*/ 0 w 10"/>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43"/>
                <a:gd name="T29" fmla="*/ 10 w 10"/>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43">
                  <a:moveTo>
                    <a:pt x="0" y="0"/>
                  </a:moveTo>
                  <a:lnTo>
                    <a:pt x="0" y="8"/>
                  </a:lnTo>
                  <a:lnTo>
                    <a:pt x="0" y="22"/>
                  </a:lnTo>
                  <a:lnTo>
                    <a:pt x="1" y="37"/>
                  </a:lnTo>
                  <a:lnTo>
                    <a:pt x="6" y="43"/>
                  </a:lnTo>
                  <a:lnTo>
                    <a:pt x="10" y="37"/>
                  </a:lnTo>
                  <a:lnTo>
                    <a:pt x="7" y="24"/>
                  </a:lnTo>
                  <a:lnTo>
                    <a:pt x="3" y="10"/>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08" name="Freeform 284"/>
            <p:cNvSpPr>
              <a:spLocks/>
            </p:cNvSpPr>
            <p:nvPr/>
          </p:nvSpPr>
          <p:spPr bwMode="auto">
            <a:xfrm>
              <a:off x="1281" y="3121"/>
              <a:ext cx="33" cy="38"/>
            </a:xfrm>
            <a:custGeom>
              <a:avLst/>
              <a:gdLst>
                <a:gd name="T0" fmla="*/ 33 w 33"/>
                <a:gd name="T1" fmla="*/ 0 h 38"/>
                <a:gd name="T2" fmla="*/ 25 w 33"/>
                <a:gd name="T3" fmla="*/ 12 h 38"/>
                <a:gd name="T4" fmla="*/ 16 w 33"/>
                <a:gd name="T5" fmla="*/ 27 h 38"/>
                <a:gd name="T6" fmla="*/ 8 w 33"/>
                <a:gd name="T7" fmla="*/ 37 h 38"/>
                <a:gd name="T8" fmla="*/ 0 w 33"/>
                <a:gd name="T9" fmla="*/ 38 h 38"/>
                <a:gd name="T10" fmla="*/ 2 w 33"/>
                <a:gd name="T11" fmla="*/ 31 h 38"/>
                <a:gd name="T12" fmla="*/ 12 w 33"/>
                <a:gd name="T13" fmla="*/ 19 h 38"/>
                <a:gd name="T14" fmla="*/ 24 w 33"/>
                <a:gd name="T15" fmla="*/ 7 h 38"/>
                <a:gd name="T16" fmla="*/ 33 w 33"/>
                <a:gd name="T17" fmla="*/ 0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8"/>
                <a:gd name="T29" fmla="*/ 33 w 33"/>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8">
                  <a:moveTo>
                    <a:pt x="33" y="0"/>
                  </a:moveTo>
                  <a:lnTo>
                    <a:pt x="25" y="12"/>
                  </a:lnTo>
                  <a:lnTo>
                    <a:pt x="16" y="27"/>
                  </a:lnTo>
                  <a:lnTo>
                    <a:pt x="8" y="37"/>
                  </a:lnTo>
                  <a:lnTo>
                    <a:pt x="0" y="38"/>
                  </a:lnTo>
                  <a:lnTo>
                    <a:pt x="2" y="31"/>
                  </a:lnTo>
                  <a:lnTo>
                    <a:pt x="12" y="19"/>
                  </a:lnTo>
                  <a:lnTo>
                    <a:pt x="24" y="7"/>
                  </a:lnTo>
                  <a:lnTo>
                    <a:pt x="3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09" name="Freeform 285"/>
            <p:cNvSpPr>
              <a:spLocks/>
            </p:cNvSpPr>
            <p:nvPr/>
          </p:nvSpPr>
          <p:spPr bwMode="auto">
            <a:xfrm>
              <a:off x="1286" y="2908"/>
              <a:ext cx="56" cy="12"/>
            </a:xfrm>
            <a:custGeom>
              <a:avLst/>
              <a:gdLst>
                <a:gd name="T0" fmla="*/ 56 w 56"/>
                <a:gd name="T1" fmla="*/ 10 h 12"/>
                <a:gd name="T2" fmla="*/ 50 w 56"/>
                <a:gd name="T3" fmla="*/ 10 h 12"/>
                <a:gd name="T4" fmla="*/ 41 w 56"/>
                <a:gd name="T5" fmla="*/ 12 h 12"/>
                <a:gd name="T6" fmla="*/ 32 w 56"/>
                <a:gd name="T7" fmla="*/ 12 h 12"/>
                <a:gd name="T8" fmla="*/ 23 w 56"/>
                <a:gd name="T9" fmla="*/ 12 h 12"/>
                <a:gd name="T10" fmla="*/ 14 w 56"/>
                <a:gd name="T11" fmla="*/ 12 h 12"/>
                <a:gd name="T12" fmla="*/ 7 w 56"/>
                <a:gd name="T13" fmla="*/ 10 h 12"/>
                <a:gd name="T14" fmla="*/ 3 w 56"/>
                <a:gd name="T15" fmla="*/ 8 h 12"/>
                <a:gd name="T16" fmla="*/ 0 w 56"/>
                <a:gd name="T17" fmla="*/ 5 h 12"/>
                <a:gd name="T18" fmla="*/ 1 w 56"/>
                <a:gd name="T19" fmla="*/ 2 h 12"/>
                <a:gd name="T20" fmla="*/ 5 w 56"/>
                <a:gd name="T21" fmla="*/ 0 h 12"/>
                <a:gd name="T22" fmla="*/ 13 w 56"/>
                <a:gd name="T23" fmla="*/ 0 h 12"/>
                <a:gd name="T24" fmla="*/ 22 w 56"/>
                <a:gd name="T25" fmla="*/ 3 h 12"/>
                <a:gd name="T26" fmla="*/ 31 w 56"/>
                <a:gd name="T27" fmla="*/ 5 h 12"/>
                <a:gd name="T28" fmla="*/ 41 w 56"/>
                <a:gd name="T29" fmla="*/ 8 h 12"/>
                <a:gd name="T30" fmla="*/ 48 w 56"/>
                <a:gd name="T31" fmla="*/ 9 h 12"/>
                <a:gd name="T32" fmla="*/ 56 w 56"/>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12"/>
                <a:gd name="T53" fmla="*/ 56 w 5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12">
                  <a:moveTo>
                    <a:pt x="56" y="10"/>
                  </a:moveTo>
                  <a:lnTo>
                    <a:pt x="50" y="10"/>
                  </a:lnTo>
                  <a:lnTo>
                    <a:pt x="41" y="12"/>
                  </a:lnTo>
                  <a:lnTo>
                    <a:pt x="32" y="12"/>
                  </a:lnTo>
                  <a:lnTo>
                    <a:pt x="23" y="12"/>
                  </a:lnTo>
                  <a:lnTo>
                    <a:pt x="14" y="12"/>
                  </a:lnTo>
                  <a:lnTo>
                    <a:pt x="7" y="10"/>
                  </a:lnTo>
                  <a:lnTo>
                    <a:pt x="3" y="8"/>
                  </a:lnTo>
                  <a:lnTo>
                    <a:pt x="0" y="5"/>
                  </a:lnTo>
                  <a:lnTo>
                    <a:pt x="1" y="2"/>
                  </a:lnTo>
                  <a:lnTo>
                    <a:pt x="5" y="0"/>
                  </a:lnTo>
                  <a:lnTo>
                    <a:pt x="13" y="0"/>
                  </a:lnTo>
                  <a:lnTo>
                    <a:pt x="22" y="3"/>
                  </a:lnTo>
                  <a:lnTo>
                    <a:pt x="31" y="5"/>
                  </a:lnTo>
                  <a:lnTo>
                    <a:pt x="41" y="8"/>
                  </a:lnTo>
                  <a:lnTo>
                    <a:pt x="48" y="9"/>
                  </a:lnTo>
                  <a:lnTo>
                    <a:pt x="56" y="1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10" name="Freeform 286"/>
            <p:cNvSpPr>
              <a:spLocks/>
            </p:cNvSpPr>
            <p:nvPr/>
          </p:nvSpPr>
          <p:spPr bwMode="auto">
            <a:xfrm>
              <a:off x="1294" y="2886"/>
              <a:ext cx="55" cy="19"/>
            </a:xfrm>
            <a:custGeom>
              <a:avLst/>
              <a:gdLst>
                <a:gd name="T0" fmla="*/ 55 w 55"/>
                <a:gd name="T1" fmla="*/ 19 h 19"/>
                <a:gd name="T2" fmla="*/ 49 w 55"/>
                <a:gd name="T3" fmla="*/ 19 h 19"/>
                <a:gd name="T4" fmla="*/ 42 w 55"/>
                <a:gd name="T5" fmla="*/ 18 h 19"/>
                <a:gd name="T6" fmla="*/ 33 w 55"/>
                <a:gd name="T7" fmla="*/ 16 h 19"/>
                <a:gd name="T8" fmla="*/ 24 w 55"/>
                <a:gd name="T9" fmla="*/ 15 h 19"/>
                <a:gd name="T10" fmla="*/ 15 w 55"/>
                <a:gd name="T11" fmla="*/ 13 h 19"/>
                <a:gd name="T12" fmla="*/ 8 w 55"/>
                <a:gd name="T13" fmla="*/ 10 h 19"/>
                <a:gd name="T14" fmla="*/ 3 w 55"/>
                <a:gd name="T15" fmla="*/ 6 h 19"/>
                <a:gd name="T16" fmla="*/ 0 w 55"/>
                <a:gd name="T17" fmla="*/ 3 h 19"/>
                <a:gd name="T18" fmla="*/ 2 w 55"/>
                <a:gd name="T19" fmla="*/ 0 h 19"/>
                <a:gd name="T20" fmla="*/ 8 w 55"/>
                <a:gd name="T21" fmla="*/ 0 h 19"/>
                <a:gd name="T22" fmla="*/ 15 w 55"/>
                <a:gd name="T23" fmla="*/ 1 h 19"/>
                <a:gd name="T24" fmla="*/ 24 w 55"/>
                <a:gd name="T25" fmla="*/ 6 h 19"/>
                <a:gd name="T26" fmla="*/ 34 w 55"/>
                <a:gd name="T27" fmla="*/ 10 h 19"/>
                <a:gd name="T28" fmla="*/ 43 w 55"/>
                <a:gd name="T29" fmla="*/ 13 h 19"/>
                <a:gd name="T30" fmla="*/ 51 w 55"/>
                <a:gd name="T31" fmla="*/ 18 h 19"/>
                <a:gd name="T32" fmla="*/ 55 w 55"/>
                <a:gd name="T33" fmla="*/ 19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9"/>
                <a:gd name="T53" fmla="*/ 55 w 55"/>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9">
                  <a:moveTo>
                    <a:pt x="55" y="19"/>
                  </a:moveTo>
                  <a:lnTo>
                    <a:pt x="49" y="19"/>
                  </a:lnTo>
                  <a:lnTo>
                    <a:pt x="42" y="18"/>
                  </a:lnTo>
                  <a:lnTo>
                    <a:pt x="33" y="16"/>
                  </a:lnTo>
                  <a:lnTo>
                    <a:pt x="24" y="15"/>
                  </a:lnTo>
                  <a:lnTo>
                    <a:pt x="15" y="13"/>
                  </a:lnTo>
                  <a:lnTo>
                    <a:pt x="8" y="10"/>
                  </a:lnTo>
                  <a:lnTo>
                    <a:pt x="3" y="6"/>
                  </a:lnTo>
                  <a:lnTo>
                    <a:pt x="0" y="3"/>
                  </a:lnTo>
                  <a:lnTo>
                    <a:pt x="2" y="0"/>
                  </a:lnTo>
                  <a:lnTo>
                    <a:pt x="8" y="0"/>
                  </a:lnTo>
                  <a:lnTo>
                    <a:pt x="15" y="1"/>
                  </a:lnTo>
                  <a:lnTo>
                    <a:pt x="24" y="6"/>
                  </a:lnTo>
                  <a:lnTo>
                    <a:pt x="34" y="10"/>
                  </a:lnTo>
                  <a:lnTo>
                    <a:pt x="43" y="13"/>
                  </a:lnTo>
                  <a:lnTo>
                    <a:pt x="51" y="18"/>
                  </a:lnTo>
                  <a:lnTo>
                    <a:pt x="55" y="1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11" name="Freeform 287"/>
            <p:cNvSpPr>
              <a:spLocks/>
            </p:cNvSpPr>
            <p:nvPr/>
          </p:nvSpPr>
          <p:spPr bwMode="auto">
            <a:xfrm>
              <a:off x="1271" y="2936"/>
              <a:ext cx="51" cy="12"/>
            </a:xfrm>
            <a:custGeom>
              <a:avLst/>
              <a:gdLst>
                <a:gd name="T0" fmla="*/ 51 w 51"/>
                <a:gd name="T1" fmla="*/ 5 h 12"/>
                <a:gd name="T2" fmla="*/ 50 w 51"/>
                <a:gd name="T3" fmla="*/ 8 h 12"/>
                <a:gd name="T4" fmla="*/ 44 w 51"/>
                <a:gd name="T5" fmla="*/ 9 h 12"/>
                <a:gd name="T6" fmla="*/ 37 w 51"/>
                <a:gd name="T7" fmla="*/ 11 h 12"/>
                <a:gd name="T8" fmla="*/ 28 w 51"/>
                <a:gd name="T9" fmla="*/ 12 h 12"/>
                <a:gd name="T10" fmla="*/ 18 w 51"/>
                <a:gd name="T11" fmla="*/ 12 h 12"/>
                <a:gd name="T12" fmla="*/ 10 w 51"/>
                <a:gd name="T13" fmla="*/ 11 h 12"/>
                <a:gd name="T14" fmla="*/ 3 w 51"/>
                <a:gd name="T15" fmla="*/ 9 h 12"/>
                <a:gd name="T16" fmla="*/ 0 w 51"/>
                <a:gd name="T17" fmla="*/ 5 h 12"/>
                <a:gd name="T18" fmla="*/ 0 w 51"/>
                <a:gd name="T19" fmla="*/ 2 h 12"/>
                <a:gd name="T20" fmla="*/ 3 w 51"/>
                <a:gd name="T21" fmla="*/ 0 h 12"/>
                <a:gd name="T22" fmla="*/ 10 w 51"/>
                <a:gd name="T23" fmla="*/ 0 h 12"/>
                <a:gd name="T24" fmla="*/ 18 w 51"/>
                <a:gd name="T25" fmla="*/ 2 h 12"/>
                <a:gd name="T26" fmla="*/ 26 w 51"/>
                <a:gd name="T27" fmla="*/ 3 h 12"/>
                <a:gd name="T28" fmla="*/ 37 w 51"/>
                <a:gd name="T29" fmla="*/ 3 h 12"/>
                <a:gd name="T30" fmla="*/ 44 w 51"/>
                <a:gd name="T31" fmla="*/ 5 h 12"/>
                <a:gd name="T32" fmla="*/ 51 w 51"/>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51" y="5"/>
                  </a:moveTo>
                  <a:lnTo>
                    <a:pt x="50" y="8"/>
                  </a:lnTo>
                  <a:lnTo>
                    <a:pt x="44" y="9"/>
                  </a:lnTo>
                  <a:lnTo>
                    <a:pt x="37" y="11"/>
                  </a:lnTo>
                  <a:lnTo>
                    <a:pt x="28" y="12"/>
                  </a:lnTo>
                  <a:lnTo>
                    <a:pt x="18" y="12"/>
                  </a:lnTo>
                  <a:lnTo>
                    <a:pt x="10" y="11"/>
                  </a:lnTo>
                  <a:lnTo>
                    <a:pt x="3" y="9"/>
                  </a:lnTo>
                  <a:lnTo>
                    <a:pt x="0" y="5"/>
                  </a:lnTo>
                  <a:lnTo>
                    <a:pt x="0" y="2"/>
                  </a:lnTo>
                  <a:lnTo>
                    <a:pt x="3" y="0"/>
                  </a:lnTo>
                  <a:lnTo>
                    <a:pt x="10" y="0"/>
                  </a:lnTo>
                  <a:lnTo>
                    <a:pt x="18" y="2"/>
                  </a:lnTo>
                  <a:lnTo>
                    <a:pt x="26" y="3"/>
                  </a:lnTo>
                  <a:lnTo>
                    <a:pt x="37" y="3"/>
                  </a:lnTo>
                  <a:lnTo>
                    <a:pt x="44" y="5"/>
                  </a:lnTo>
                  <a:lnTo>
                    <a:pt x="51" y="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12" name="Freeform 288"/>
            <p:cNvSpPr>
              <a:spLocks/>
            </p:cNvSpPr>
            <p:nvPr/>
          </p:nvSpPr>
          <p:spPr bwMode="auto">
            <a:xfrm>
              <a:off x="1256" y="2961"/>
              <a:ext cx="61" cy="20"/>
            </a:xfrm>
            <a:custGeom>
              <a:avLst/>
              <a:gdLst>
                <a:gd name="T0" fmla="*/ 61 w 61"/>
                <a:gd name="T1" fmla="*/ 0 h 20"/>
                <a:gd name="T2" fmla="*/ 53 w 61"/>
                <a:gd name="T3" fmla="*/ 5 h 20"/>
                <a:gd name="T4" fmla="*/ 46 w 61"/>
                <a:gd name="T5" fmla="*/ 9 h 20"/>
                <a:gd name="T6" fmla="*/ 35 w 61"/>
                <a:gd name="T7" fmla="*/ 12 h 20"/>
                <a:gd name="T8" fmla="*/ 25 w 61"/>
                <a:gd name="T9" fmla="*/ 17 h 20"/>
                <a:gd name="T10" fmla="*/ 16 w 61"/>
                <a:gd name="T11" fmla="*/ 18 h 20"/>
                <a:gd name="T12" fmla="*/ 7 w 61"/>
                <a:gd name="T13" fmla="*/ 20 h 20"/>
                <a:gd name="T14" fmla="*/ 3 w 61"/>
                <a:gd name="T15" fmla="*/ 18 h 20"/>
                <a:gd name="T16" fmla="*/ 0 w 61"/>
                <a:gd name="T17" fmla="*/ 15 h 20"/>
                <a:gd name="T18" fmla="*/ 2 w 61"/>
                <a:gd name="T19" fmla="*/ 11 h 20"/>
                <a:gd name="T20" fmla="*/ 6 w 61"/>
                <a:gd name="T21" fmla="*/ 8 h 20"/>
                <a:gd name="T22" fmla="*/ 15 w 61"/>
                <a:gd name="T23" fmla="*/ 6 h 20"/>
                <a:gd name="T24" fmla="*/ 25 w 61"/>
                <a:gd name="T25" fmla="*/ 5 h 20"/>
                <a:gd name="T26" fmla="*/ 35 w 61"/>
                <a:gd name="T27" fmla="*/ 5 h 20"/>
                <a:gd name="T28" fmla="*/ 46 w 61"/>
                <a:gd name="T29" fmla="*/ 3 h 20"/>
                <a:gd name="T30" fmla="*/ 55 w 61"/>
                <a:gd name="T31" fmla="*/ 2 h 20"/>
                <a:gd name="T32" fmla="*/ 61 w 61"/>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20"/>
                <a:gd name="T53" fmla="*/ 61 w 61"/>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20">
                  <a:moveTo>
                    <a:pt x="61" y="0"/>
                  </a:moveTo>
                  <a:lnTo>
                    <a:pt x="53" y="5"/>
                  </a:lnTo>
                  <a:lnTo>
                    <a:pt x="46" y="9"/>
                  </a:lnTo>
                  <a:lnTo>
                    <a:pt x="35" y="12"/>
                  </a:lnTo>
                  <a:lnTo>
                    <a:pt x="25" y="17"/>
                  </a:lnTo>
                  <a:lnTo>
                    <a:pt x="16" y="18"/>
                  </a:lnTo>
                  <a:lnTo>
                    <a:pt x="7" y="20"/>
                  </a:lnTo>
                  <a:lnTo>
                    <a:pt x="3" y="18"/>
                  </a:lnTo>
                  <a:lnTo>
                    <a:pt x="0" y="15"/>
                  </a:lnTo>
                  <a:lnTo>
                    <a:pt x="2" y="11"/>
                  </a:lnTo>
                  <a:lnTo>
                    <a:pt x="6" y="8"/>
                  </a:lnTo>
                  <a:lnTo>
                    <a:pt x="15" y="6"/>
                  </a:lnTo>
                  <a:lnTo>
                    <a:pt x="25" y="5"/>
                  </a:lnTo>
                  <a:lnTo>
                    <a:pt x="35" y="5"/>
                  </a:lnTo>
                  <a:lnTo>
                    <a:pt x="46" y="3"/>
                  </a:lnTo>
                  <a:lnTo>
                    <a:pt x="55" y="2"/>
                  </a:lnTo>
                  <a:lnTo>
                    <a:pt x="6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13" name="Freeform 289"/>
            <p:cNvSpPr>
              <a:spLocks/>
            </p:cNvSpPr>
            <p:nvPr/>
          </p:nvSpPr>
          <p:spPr bwMode="auto">
            <a:xfrm>
              <a:off x="1240" y="2989"/>
              <a:ext cx="66" cy="23"/>
            </a:xfrm>
            <a:custGeom>
              <a:avLst/>
              <a:gdLst>
                <a:gd name="T0" fmla="*/ 66 w 66"/>
                <a:gd name="T1" fmla="*/ 0 h 23"/>
                <a:gd name="T2" fmla="*/ 60 w 66"/>
                <a:gd name="T3" fmla="*/ 3 h 23"/>
                <a:gd name="T4" fmla="*/ 50 w 66"/>
                <a:gd name="T5" fmla="*/ 8 h 23"/>
                <a:gd name="T6" fmla="*/ 40 w 66"/>
                <a:gd name="T7" fmla="*/ 12 h 23"/>
                <a:gd name="T8" fmla="*/ 28 w 66"/>
                <a:gd name="T9" fmla="*/ 17 h 23"/>
                <a:gd name="T10" fmla="*/ 18 w 66"/>
                <a:gd name="T11" fmla="*/ 20 h 23"/>
                <a:gd name="T12" fmla="*/ 7 w 66"/>
                <a:gd name="T13" fmla="*/ 23 h 23"/>
                <a:gd name="T14" fmla="*/ 1 w 66"/>
                <a:gd name="T15" fmla="*/ 21 h 23"/>
                <a:gd name="T16" fmla="*/ 0 w 66"/>
                <a:gd name="T17" fmla="*/ 18 h 23"/>
                <a:gd name="T18" fmla="*/ 3 w 66"/>
                <a:gd name="T19" fmla="*/ 14 h 23"/>
                <a:gd name="T20" fmla="*/ 10 w 66"/>
                <a:gd name="T21" fmla="*/ 11 h 23"/>
                <a:gd name="T22" fmla="*/ 19 w 66"/>
                <a:gd name="T23" fmla="*/ 8 h 23"/>
                <a:gd name="T24" fmla="*/ 31 w 66"/>
                <a:gd name="T25" fmla="*/ 6 h 23"/>
                <a:gd name="T26" fmla="*/ 43 w 66"/>
                <a:gd name="T27" fmla="*/ 5 h 23"/>
                <a:gd name="T28" fmla="*/ 53 w 66"/>
                <a:gd name="T29" fmla="*/ 3 h 23"/>
                <a:gd name="T30" fmla="*/ 62 w 66"/>
                <a:gd name="T31" fmla="*/ 2 h 23"/>
                <a:gd name="T32" fmla="*/ 66 w 6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23"/>
                <a:gd name="T53" fmla="*/ 66 w 6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23">
                  <a:moveTo>
                    <a:pt x="66" y="0"/>
                  </a:moveTo>
                  <a:lnTo>
                    <a:pt x="60" y="3"/>
                  </a:lnTo>
                  <a:lnTo>
                    <a:pt x="50" y="8"/>
                  </a:lnTo>
                  <a:lnTo>
                    <a:pt x="40" y="12"/>
                  </a:lnTo>
                  <a:lnTo>
                    <a:pt x="28" y="17"/>
                  </a:lnTo>
                  <a:lnTo>
                    <a:pt x="18" y="20"/>
                  </a:lnTo>
                  <a:lnTo>
                    <a:pt x="7" y="23"/>
                  </a:lnTo>
                  <a:lnTo>
                    <a:pt x="1" y="21"/>
                  </a:lnTo>
                  <a:lnTo>
                    <a:pt x="0" y="18"/>
                  </a:lnTo>
                  <a:lnTo>
                    <a:pt x="3" y="14"/>
                  </a:lnTo>
                  <a:lnTo>
                    <a:pt x="10" y="11"/>
                  </a:lnTo>
                  <a:lnTo>
                    <a:pt x="19" y="8"/>
                  </a:lnTo>
                  <a:lnTo>
                    <a:pt x="31" y="6"/>
                  </a:lnTo>
                  <a:lnTo>
                    <a:pt x="43" y="5"/>
                  </a:lnTo>
                  <a:lnTo>
                    <a:pt x="53" y="3"/>
                  </a:lnTo>
                  <a:lnTo>
                    <a:pt x="62" y="2"/>
                  </a:lnTo>
                  <a:lnTo>
                    <a:pt x="6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14" name="Freeform 290"/>
            <p:cNvSpPr>
              <a:spLocks/>
            </p:cNvSpPr>
            <p:nvPr/>
          </p:nvSpPr>
          <p:spPr bwMode="auto">
            <a:xfrm>
              <a:off x="1235" y="3041"/>
              <a:ext cx="71" cy="36"/>
            </a:xfrm>
            <a:custGeom>
              <a:avLst/>
              <a:gdLst>
                <a:gd name="T0" fmla="*/ 71 w 71"/>
                <a:gd name="T1" fmla="*/ 0 h 36"/>
                <a:gd name="T2" fmla="*/ 64 w 71"/>
                <a:gd name="T3" fmla="*/ 6 h 36"/>
                <a:gd name="T4" fmla="*/ 55 w 71"/>
                <a:gd name="T5" fmla="*/ 13 h 36"/>
                <a:gd name="T6" fmla="*/ 45 w 71"/>
                <a:gd name="T7" fmla="*/ 21 h 36"/>
                <a:gd name="T8" fmla="*/ 33 w 71"/>
                <a:gd name="T9" fmla="*/ 27 h 36"/>
                <a:gd name="T10" fmla="*/ 21 w 71"/>
                <a:gd name="T11" fmla="*/ 31 h 36"/>
                <a:gd name="T12" fmla="*/ 12 w 71"/>
                <a:gd name="T13" fmla="*/ 36 h 36"/>
                <a:gd name="T14" fmla="*/ 5 w 71"/>
                <a:gd name="T15" fmla="*/ 36 h 36"/>
                <a:gd name="T16" fmla="*/ 0 w 71"/>
                <a:gd name="T17" fmla="*/ 34 h 36"/>
                <a:gd name="T18" fmla="*/ 2 w 71"/>
                <a:gd name="T19" fmla="*/ 30 h 36"/>
                <a:gd name="T20" fmla="*/ 9 w 71"/>
                <a:gd name="T21" fmla="*/ 25 h 36"/>
                <a:gd name="T22" fmla="*/ 20 w 71"/>
                <a:gd name="T23" fmla="*/ 21 h 36"/>
                <a:gd name="T24" fmla="*/ 31 w 71"/>
                <a:gd name="T25" fmla="*/ 16 h 36"/>
                <a:gd name="T26" fmla="*/ 45 w 71"/>
                <a:gd name="T27" fmla="*/ 13 h 36"/>
                <a:gd name="T28" fmla="*/ 56 w 71"/>
                <a:gd name="T29" fmla="*/ 9 h 36"/>
                <a:gd name="T30" fmla="*/ 65 w 71"/>
                <a:gd name="T31" fmla="*/ 5 h 36"/>
                <a:gd name="T32" fmla="*/ 71 w 71"/>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36"/>
                <a:gd name="T53" fmla="*/ 71 w 71"/>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36">
                  <a:moveTo>
                    <a:pt x="71" y="0"/>
                  </a:moveTo>
                  <a:lnTo>
                    <a:pt x="64" y="6"/>
                  </a:lnTo>
                  <a:lnTo>
                    <a:pt x="55" y="13"/>
                  </a:lnTo>
                  <a:lnTo>
                    <a:pt x="45" y="21"/>
                  </a:lnTo>
                  <a:lnTo>
                    <a:pt x="33" y="27"/>
                  </a:lnTo>
                  <a:lnTo>
                    <a:pt x="21" y="31"/>
                  </a:lnTo>
                  <a:lnTo>
                    <a:pt x="12" y="36"/>
                  </a:lnTo>
                  <a:lnTo>
                    <a:pt x="5" y="36"/>
                  </a:lnTo>
                  <a:lnTo>
                    <a:pt x="0" y="34"/>
                  </a:lnTo>
                  <a:lnTo>
                    <a:pt x="2" y="30"/>
                  </a:lnTo>
                  <a:lnTo>
                    <a:pt x="9" y="25"/>
                  </a:lnTo>
                  <a:lnTo>
                    <a:pt x="20" y="21"/>
                  </a:lnTo>
                  <a:lnTo>
                    <a:pt x="31" y="16"/>
                  </a:lnTo>
                  <a:lnTo>
                    <a:pt x="45" y="13"/>
                  </a:lnTo>
                  <a:lnTo>
                    <a:pt x="56" y="9"/>
                  </a:lnTo>
                  <a:lnTo>
                    <a:pt x="65" y="5"/>
                  </a:lnTo>
                  <a:lnTo>
                    <a:pt x="7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15" name="Freeform 291"/>
            <p:cNvSpPr>
              <a:spLocks/>
            </p:cNvSpPr>
            <p:nvPr/>
          </p:nvSpPr>
          <p:spPr bwMode="auto">
            <a:xfrm>
              <a:off x="1247" y="3097"/>
              <a:ext cx="65" cy="43"/>
            </a:xfrm>
            <a:custGeom>
              <a:avLst/>
              <a:gdLst>
                <a:gd name="T0" fmla="*/ 65 w 65"/>
                <a:gd name="T1" fmla="*/ 0 h 43"/>
                <a:gd name="T2" fmla="*/ 61 w 65"/>
                <a:gd name="T3" fmla="*/ 6 h 43"/>
                <a:gd name="T4" fmla="*/ 52 w 65"/>
                <a:gd name="T5" fmla="*/ 14 h 43"/>
                <a:gd name="T6" fmla="*/ 42 w 65"/>
                <a:gd name="T7" fmla="*/ 21 h 43"/>
                <a:gd name="T8" fmla="*/ 31 w 65"/>
                <a:gd name="T9" fmla="*/ 30 h 43"/>
                <a:gd name="T10" fmla="*/ 21 w 65"/>
                <a:gd name="T11" fmla="*/ 36 h 43"/>
                <a:gd name="T12" fmla="*/ 11 w 65"/>
                <a:gd name="T13" fmla="*/ 42 h 43"/>
                <a:gd name="T14" fmla="*/ 5 w 65"/>
                <a:gd name="T15" fmla="*/ 43 h 43"/>
                <a:gd name="T16" fmla="*/ 0 w 65"/>
                <a:gd name="T17" fmla="*/ 42 h 43"/>
                <a:gd name="T18" fmla="*/ 2 w 65"/>
                <a:gd name="T19" fmla="*/ 37 h 43"/>
                <a:gd name="T20" fmla="*/ 8 w 65"/>
                <a:gd name="T21" fmla="*/ 31 h 43"/>
                <a:gd name="T22" fmla="*/ 16 w 65"/>
                <a:gd name="T23" fmla="*/ 25 h 43"/>
                <a:gd name="T24" fmla="*/ 28 w 65"/>
                <a:gd name="T25" fmla="*/ 20 h 43"/>
                <a:gd name="T26" fmla="*/ 42 w 65"/>
                <a:gd name="T27" fmla="*/ 14 h 43"/>
                <a:gd name="T28" fmla="*/ 52 w 65"/>
                <a:gd name="T29" fmla="*/ 8 h 43"/>
                <a:gd name="T30" fmla="*/ 61 w 65"/>
                <a:gd name="T31" fmla="*/ 3 h 43"/>
                <a:gd name="T32" fmla="*/ 65 w 65"/>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3"/>
                <a:gd name="T53" fmla="*/ 65 w 65"/>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3">
                  <a:moveTo>
                    <a:pt x="65" y="0"/>
                  </a:moveTo>
                  <a:lnTo>
                    <a:pt x="61" y="6"/>
                  </a:lnTo>
                  <a:lnTo>
                    <a:pt x="52" y="14"/>
                  </a:lnTo>
                  <a:lnTo>
                    <a:pt x="42" y="21"/>
                  </a:lnTo>
                  <a:lnTo>
                    <a:pt x="31" y="30"/>
                  </a:lnTo>
                  <a:lnTo>
                    <a:pt x="21" y="36"/>
                  </a:lnTo>
                  <a:lnTo>
                    <a:pt x="11" y="42"/>
                  </a:lnTo>
                  <a:lnTo>
                    <a:pt x="5" y="43"/>
                  </a:lnTo>
                  <a:lnTo>
                    <a:pt x="0" y="42"/>
                  </a:lnTo>
                  <a:lnTo>
                    <a:pt x="2" y="37"/>
                  </a:lnTo>
                  <a:lnTo>
                    <a:pt x="8" y="31"/>
                  </a:lnTo>
                  <a:lnTo>
                    <a:pt x="16" y="25"/>
                  </a:lnTo>
                  <a:lnTo>
                    <a:pt x="28" y="20"/>
                  </a:lnTo>
                  <a:lnTo>
                    <a:pt x="42" y="14"/>
                  </a:lnTo>
                  <a:lnTo>
                    <a:pt x="52" y="8"/>
                  </a:lnTo>
                  <a:lnTo>
                    <a:pt x="61" y="3"/>
                  </a:lnTo>
                  <a:lnTo>
                    <a:pt x="6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16" name="Freeform 292"/>
            <p:cNvSpPr>
              <a:spLocks/>
            </p:cNvSpPr>
            <p:nvPr/>
          </p:nvSpPr>
          <p:spPr bwMode="auto">
            <a:xfrm>
              <a:off x="1244" y="3015"/>
              <a:ext cx="59" cy="36"/>
            </a:xfrm>
            <a:custGeom>
              <a:avLst/>
              <a:gdLst>
                <a:gd name="T0" fmla="*/ 59 w 59"/>
                <a:gd name="T1" fmla="*/ 0 h 36"/>
                <a:gd name="T2" fmla="*/ 55 w 59"/>
                <a:gd name="T3" fmla="*/ 4 h 36"/>
                <a:gd name="T4" fmla="*/ 46 w 59"/>
                <a:gd name="T5" fmla="*/ 10 h 36"/>
                <a:gd name="T6" fmla="*/ 37 w 59"/>
                <a:gd name="T7" fmla="*/ 17 h 36"/>
                <a:gd name="T8" fmla="*/ 27 w 59"/>
                <a:gd name="T9" fmla="*/ 25 h 36"/>
                <a:gd name="T10" fmla="*/ 18 w 59"/>
                <a:gd name="T11" fmla="*/ 31 h 36"/>
                <a:gd name="T12" fmla="*/ 9 w 59"/>
                <a:gd name="T13" fmla="*/ 35 h 36"/>
                <a:gd name="T14" fmla="*/ 3 w 59"/>
                <a:gd name="T15" fmla="*/ 36 h 36"/>
                <a:gd name="T16" fmla="*/ 0 w 59"/>
                <a:gd name="T17" fmla="*/ 34 h 36"/>
                <a:gd name="T18" fmla="*/ 2 w 59"/>
                <a:gd name="T19" fmla="*/ 29 h 36"/>
                <a:gd name="T20" fmla="*/ 8 w 59"/>
                <a:gd name="T21" fmla="*/ 23 h 36"/>
                <a:gd name="T22" fmla="*/ 16 w 59"/>
                <a:gd name="T23" fmla="*/ 19 h 36"/>
                <a:gd name="T24" fmla="*/ 27 w 59"/>
                <a:gd name="T25" fmla="*/ 14 h 36"/>
                <a:gd name="T26" fmla="*/ 37 w 59"/>
                <a:gd name="T27" fmla="*/ 10 h 36"/>
                <a:gd name="T28" fmla="*/ 47 w 59"/>
                <a:gd name="T29" fmla="*/ 5 h 36"/>
                <a:gd name="T30" fmla="*/ 55 w 59"/>
                <a:gd name="T31" fmla="*/ 2 h 36"/>
                <a:gd name="T32" fmla="*/ 59 w 5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6"/>
                <a:gd name="T53" fmla="*/ 59 w 5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6">
                  <a:moveTo>
                    <a:pt x="59" y="0"/>
                  </a:moveTo>
                  <a:lnTo>
                    <a:pt x="55" y="4"/>
                  </a:lnTo>
                  <a:lnTo>
                    <a:pt x="46" y="10"/>
                  </a:lnTo>
                  <a:lnTo>
                    <a:pt x="37" y="17"/>
                  </a:lnTo>
                  <a:lnTo>
                    <a:pt x="27" y="25"/>
                  </a:lnTo>
                  <a:lnTo>
                    <a:pt x="18" y="31"/>
                  </a:lnTo>
                  <a:lnTo>
                    <a:pt x="9" y="35"/>
                  </a:lnTo>
                  <a:lnTo>
                    <a:pt x="3" y="36"/>
                  </a:lnTo>
                  <a:lnTo>
                    <a:pt x="0" y="34"/>
                  </a:lnTo>
                  <a:lnTo>
                    <a:pt x="2" y="29"/>
                  </a:lnTo>
                  <a:lnTo>
                    <a:pt x="8" y="23"/>
                  </a:lnTo>
                  <a:lnTo>
                    <a:pt x="16" y="19"/>
                  </a:lnTo>
                  <a:lnTo>
                    <a:pt x="27" y="14"/>
                  </a:lnTo>
                  <a:lnTo>
                    <a:pt x="37" y="10"/>
                  </a:lnTo>
                  <a:lnTo>
                    <a:pt x="47" y="5"/>
                  </a:lnTo>
                  <a:lnTo>
                    <a:pt x="55" y="2"/>
                  </a:lnTo>
                  <a:lnTo>
                    <a:pt x="5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17" name="Freeform 293"/>
            <p:cNvSpPr>
              <a:spLocks/>
            </p:cNvSpPr>
            <p:nvPr/>
          </p:nvSpPr>
          <p:spPr bwMode="auto">
            <a:xfrm>
              <a:off x="1299" y="3017"/>
              <a:ext cx="87" cy="57"/>
            </a:xfrm>
            <a:custGeom>
              <a:avLst/>
              <a:gdLst>
                <a:gd name="T0" fmla="*/ 87 w 87"/>
                <a:gd name="T1" fmla="*/ 55 h 57"/>
                <a:gd name="T2" fmla="*/ 83 w 87"/>
                <a:gd name="T3" fmla="*/ 57 h 57"/>
                <a:gd name="T4" fmla="*/ 72 w 87"/>
                <a:gd name="T5" fmla="*/ 54 h 57"/>
                <a:gd name="T6" fmla="*/ 59 w 87"/>
                <a:gd name="T7" fmla="*/ 48 h 57"/>
                <a:gd name="T8" fmla="*/ 44 w 87"/>
                <a:gd name="T9" fmla="*/ 40 h 57"/>
                <a:gd name="T10" fmla="*/ 29 w 87"/>
                <a:gd name="T11" fmla="*/ 30 h 57"/>
                <a:gd name="T12" fmla="*/ 16 w 87"/>
                <a:gd name="T13" fmla="*/ 20 h 57"/>
                <a:gd name="T14" fmla="*/ 6 w 87"/>
                <a:gd name="T15" fmla="*/ 9 h 57"/>
                <a:gd name="T16" fmla="*/ 0 w 87"/>
                <a:gd name="T17" fmla="*/ 0 h 57"/>
                <a:gd name="T18" fmla="*/ 7 w 87"/>
                <a:gd name="T19" fmla="*/ 5 h 57"/>
                <a:gd name="T20" fmla="*/ 18 w 87"/>
                <a:gd name="T21" fmla="*/ 11 h 57"/>
                <a:gd name="T22" fmla="*/ 32 w 87"/>
                <a:gd name="T23" fmla="*/ 18 h 57"/>
                <a:gd name="T24" fmla="*/ 49 w 87"/>
                <a:gd name="T25" fmla="*/ 27 h 57"/>
                <a:gd name="T26" fmla="*/ 63 w 87"/>
                <a:gd name="T27" fmla="*/ 37 h 57"/>
                <a:gd name="T28" fmla="*/ 77 w 87"/>
                <a:gd name="T29" fmla="*/ 45 h 57"/>
                <a:gd name="T30" fmla="*/ 84 w 87"/>
                <a:gd name="T31" fmla="*/ 51 h 57"/>
                <a:gd name="T32" fmla="*/ 87 w 87"/>
                <a:gd name="T33" fmla="*/ 55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7"/>
                <a:gd name="T53" fmla="*/ 87 w 87"/>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7">
                  <a:moveTo>
                    <a:pt x="87" y="55"/>
                  </a:moveTo>
                  <a:lnTo>
                    <a:pt x="83" y="57"/>
                  </a:lnTo>
                  <a:lnTo>
                    <a:pt x="72" y="54"/>
                  </a:lnTo>
                  <a:lnTo>
                    <a:pt x="59" y="48"/>
                  </a:lnTo>
                  <a:lnTo>
                    <a:pt x="44" y="40"/>
                  </a:lnTo>
                  <a:lnTo>
                    <a:pt x="29" y="30"/>
                  </a:lnTo>
                  <a:lnTo>
                    <a:pt x="16" y="20"/>
                  </a:lnTo>
                  <a:lnTo>
                    <a:pt x="6" y="9"/>
                  </a:lnTo>
                  <a:lnTo>
                    <a:pt x="0" y="0"/>
                  </a:lnTo>
                  <a:lnTo>
                    <a:pt x="7" y="5"/>
                  </a:lnTo>
                  <a:lnTo>
                    <a:pt x="18" y="11"/>
                  </a:lnTo>
                  <a:lnTo>
                    <a:pt x="32" y="18"/>
                  </a:lnTo>
                  <a:lnTo>
                    <a:pt x="49" y="27"/>
                  </a:lnTo>
                  <a:lnTo>
                    <a:pt x="63" y="37"/>
                  </a:lnTo>
                  <a:lnTo>
                    <a:pt x="77" y="45"/>
                  </a:lnTo>
                  <a:lnTo>
                    <a:pt x="84" y="51"/>
                  </a:lnTo>
                  <a:lnTo>
                    <a:pt x="87"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18" name="Freeform 294"/>
            <p:cNvSpPr>
              <a:spLocks/>
            </p:cNvSpPr>
            <p:nvPr/>
          </p:nvSpPr>
          <p:spPr bwMode="auto">
            <a:xfrm>
              <a:off x="1303" y="3063"/>
              <a:ext cx="68" cy="48"/>
            </a:xfrm>
            <a:custGeom>
              <a:avLst/>
              <a:gdLst>
                <a:gd name="T0" fmla="*/ 68 w 68"/>
                <a:gd name="T1" fmla="*/ 48 h 48"/>
                <a:gd name="T2" fmla="*/ 65 w 68"/>
                <a:gd name="T3" fmla="*/ 48 h 48"/>
                <a:gd name="T4" fmla="*/ 58 w 68"/>
                <a:gd name="T5" fmla="*/ 46 h 48"/>
                <a:gd name="T6" fmla="*/ 48 w 68"/>
                <a:gd name="T7" fmla="*/ 42 h 48"/>
                <a:gd name="T8" fmla="*/ 37 w 68"/>
                <a:gd name="T9" fmla="*/ 36 h 48"/>
                <a:gd name="T10" fmla="*/ 25 w 68"/>
                <a:gd name="T11" fmla="*/ 28 h 48"/>
                <a:gd name="T12" fmla="*/ 15 w 68"/>
                <a:gd name="T13" fmla="*/ 20 h 48"/>
                <a:gd name="T14" fmla="*/ 6 w 68"/>
                <a:gd name="T15" fmla="*/ 11 h 48"/>
                <a:gd name="T16" fmla="*/ 0 w 68"/>
                <a:gd name="T17" fmla="*/ 0 h 48"/>
                <a:gd name="T18" fmla="*/ 8 w 68"/>
                <a:gd name="T19" fmla="*/ 6 h 48"/>
                <a:gd name="T20" fmla="*/ 18 w 68"/>
                <a:gd name="T21" fmla="*/ 12 h 48"/>
                <a:gd name="T22" fmla="*/ 28 w 68"/>
                <a:gd name="T23" fmla="*/ 20 h 48"/>
                <a:gd name="T24" fmla="*/ 42 w 68"/>
                <a:gd name="T25" fmla="*/ 27 h 48"/>
                <a:gd name="T26" fmla="*/ 52 w 68"/>
                <a:gd name="T27" fmla="*/ 34 h 48"/>
                <a:gd name="T28" fmla="*/ 61 w 68"/>
                <a:gd name="T29" fmla="*/ 40 h 48"/>
                <a:gd name="T30" fmla="*/ 67 w 68"/>
                <a:gd name="T31" fmla="*/ 45 h 48"/>
                <a:gd name="T32" fmla="*/ 68 w 68"/>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48"/>
                <a:gd name="T53" fmla="*/ 68 w 6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48">
                  <a:moveTo>
                    <a:pt x="68" y="48"/>
                  </a:moveTo>
                  <a:lnTo>
                    <a:pt x="65" y="48"/>
                  </a:lnTo>
                  <a:lnTo>
                    <a:pt x="58" y="46"/>
                  </a:lnTo>
                  <a:lnTo>
                    <a:pt x="48" y="42"/>
                  </a:lnTo>
                  <a:lnTo>
                    <a:pt x="37" y="36"/>
                  </a:lnTo>
                  <a:lnTo>
                    <a:pt x="25" y="28"/>
                  </a:lnTo>
                  <a:lnTo>
                    <a:pt x="15" y="20"/>
                  </a:lnTo>
                  <a:lnTo>
                    <a:pt x="6" y="11"/>
                  </a:lnTo>
                  <a:lnTo>
                    <a:pt x="0" y="0"/>
                  </a:lnTo>
                  <a:lnTo>
                    <a:pt x="8" y="6"/>
                  </a:lnTo>
                  <a:lnTo>
                    <a:pt x="18" y="12"/>
                  </a:lnTo>
                  <a:lnTo>
                    <a:pt x="28" y="20"/>
                  </a:lnTo>
                  <a:lnTo>
                    <a:pt x="42" y="27"/>
                  </a:lnTo>
                  <a:lnTo>
                    <a:pt x="52" y="34"/>
                  </a:lnTo>
                  <a:lnTo>
                    <a:pt x="61" y="40"/>
                  </a:lnTo>
                  <a:lnTo>
                    <a:pt x="67" y="45"/>
                  </a:lnTo>
                  <a:lnTo>
                    <a:pt x="68" y="4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19" name="Freeform 295"/>
            <p:cNvSpPr>
              <a:spLocks/>
            </p:cNvSpPr>
            <p:nvPr/>
          </p:nvSpPr>
          <p:spPr bwMode="auto">
            <a:xfrm>
              <a:off x="1241" y="3069"/>
              <a:ext cx="67" cy="42"/>
            </a:xfrm>
            <a:custGeom>
              <a:avLst/>
              <a:gdLst>
                <a:gd name="T0" fmla="*/ 67 w 67"/>
                <a:gd name="T1" fmla="*/ 0 h 42"/>
                <a:gd name="T2" fmla="*/ 62 w 67"/>
                <a:gd name="T3" fmla="*/ 6 h 42"/>
                <a:gd name="T4" fmla="*/ 53 w 67"/>
                <a:gd name="T5" fmla="*/ 14 h 42"/>
                <a:gd name="T6" fmla="*/ 43 w 67"/>
                <a:gd name="T7" fmla="*/ 21 h 42"/>
                <a:gd name="T8" fmla="*/ 33 w 67"/>
                <a:gd name="T9" fmla="*/ 28 h 42"/>
                <a:gd name="T10" fmla="*/ 21 w 67"/>
                <a:gd name="T11" fmla="*/ 36 h 42"/>
                <a:gd name="T12" fmla="*/ 12 w 67"/>
                <a:gd name="T13" fmla="*/ 40 h 42"/>
                <a:gd name="T14" fmla="*/ 5 w 67"/>
                <a:gd name="T15" fmla="*/ 42 h 42"/>
                <a:gd name="T16" fmla="*/ 0 w 67"/>
                <a:gd name="T17" fmla="*/ 40 h 42"/>
                <a:gd name="T18" fmla="*/ 2 w 67"/>
                <a:gd name="T19" fmla="*/ 36 h 42"/>
                <a:gd name="T20" fmla="*/ 8 w 67"/>
                <a:gd name="T21" fmla="*/ 31 h 42"/>
                <a:gd name="T22" fmla="*/ 18 w 67"/>
                <a:gd name="T23" fmla="*/ 25 h 42"/>
                <a:gd name="T24" fmla="*/ 30 w 67"/>
                <a:gd name="T25" fmla="*/ 19 h 42"/>
                <a:gd name="T26" fmla="*/ 43 w 67"/>
                <a:gd name="T27" fmla="*/ 14 h 42"/>
                <a:gd name="T28" fmla="*/ 53 w 67"/>
                <a:gd name="T29" fmla="*/ 8 h 42"/>
                <a:gd name="T30" fmla="*/ 62 w 67"/>
                <a:gd name="T31" fmla="*/ 3 h 42"/>
                <a:gd name="T32" fmla="*/ 67 w 67"/>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2"/>
                <a:gd name="T53" fmla="*/ 67 w 67"/>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2">
                  <a:moveTo>
                    <a:pt x="67" y="0"/>
                  </a:moveTo>
                  <a:lnTo>
                    <a:pt x="62" y="6"/>
                  </a:lnTo>
                  <a:lnTo>
                    <a:pt x="53" y="14"/>
                  </a:lnTo>
                  <a:lnTo>
                    <a:pt x="43" y="21"/>
                  </a:lnTo>
                  <a:lnTo>
                    <a:pt x="33" y="28"/>
                  </a:lnTo>
                  <a:lnTo>
                    <a:pt x="21" y="36"/>
                  </a:lnTo>
                  <a:lnTo>
                    <a:pt x="12" y="40"/>
                  </a:lnTo>
                  <a:lnTo>
                    <a:pt x="5" y="42"/>
                  </a:lnTo>
                  <a:lnTo>
                    <a:pt x="0" y="40"/>
                  </a:lnTo>
                  <a:lnTo>
                    <a:pt x="2" y="36"/>
                  </a:lnTo>
                  <a:lnTo>
                    <a:pt x="8" y="31"/>
                  </a:lnTo>
                  <a:lnTo>
                    <a:pt x="18" y="25"/>
                  </a:lnTo>
                  <a:lnTo>
                    <a:pt x="30" y="19"/>
                  </a:lnTo>
                  <a:lnTo>
                    <a:pt x="43" y="14"/>
                  </a:lnTo>
                  <a:lnTo>
                    <a:pt x="53" y="8"/>
                  </a:lnTo>
                  <a:lnTo>
                    <a:pt x="62" y="3"/>
                  </a:lnTo>
                  <a:lnTo>
                    <a:pt x="6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20" name="Freeform 296"/>
            <p:cNvSpPr>
              <a:spLocks/>
            </p:cNvSpPr>
            <p:nvPr/>
          </p:nvSpPr>
          <p:spPr bwMode="auto">
            <a:xfrm>
              <a:off x="1012" y="1171"/>
              <a:ext cx="652" cy="643"/>
            </a:xfrm>
            <a:custGeom>
              <a:avLst/>
              <a:gdLst>
                <a:gd name="T0" fmla="*/ 257 w 652"/>
                <a:gd name="T1" fmla="*/ 150 h 643"/>
                <a:gd name="T2" fmla="*/ 179 w 652"/>
                <a:gd name="T3" fmla="*/ 95 h 643"/>
                <a:gd name="T4" fmla="*/ 76 w 652"/>
                <a:gd name="T5" fmla="*/ 73 h 643"/>
                <a:gd name="T6" fmla="*/ 37 w 652"/>
                <a:gd name="T7" fmla="*/ 61 h 643"/>
                <a:gd name="T8" fmla="*/ 64 w 652"/>
                <a:gd name="T9" fmla="*/ 148 h 643"/>
                <a:gd name="T10" fmla="*/ 104 w 652"/>
                <a:gd name="T11" fmla="*/ 225 h 643"/>
                <a:gd name="T12" fmla="*/ 182 w 652"/>
                <a:gd name="T13" fmla="*/ 272 h 643"/>
                <a:gd name="T14" fmla="*/ 243 w 652"/>
                <a:gd name="T15" fmla="*/ 306 h 643"/>
                <a:gd name="T16" fmla="*/ 216 w 652"/>
                <a:gd name="T17" fmla="*/ 318 h 643"/>
                <a:gd name="T18" fmla="*/ 166 w 652"/>
                <a:gd name="T19" fmla="*/ 308 h 643"/>
                <a:gd name="T20" fmla="*/ 99 w 652"/>
                <a:gd name="T21" fmla="*/ 339 h 643"/>
                <a:gd name="T22" fmla="*/ 55 w 652"/>
                <a:gd name="T23" fmla="*/ 396 h 643"/>
                <a:gd name="T24" fmla="*/ 11 w 652"/>
                <a:gd name="T25" fmla="*/ 428 h 643"/>
                <a:gd name="T26" fmla="*/ 17 w 652"/>
                <a:gd name="T27" fmla="*/ 448 h 643"/>
                <a:gd name="T28" fmla="*/ 55 w 652"/>
                <a:gd name="T29" fmla="*/ 466 h 643"/>
                <a:gd name="T30" fmla="*/ 135 w 652"/>
                <a:gd name="T31" fmla="*/ 476 h 643"/>
                <a:gd name="T32" fmla="*/ 225 w 652"/>
                <a:gd name="T33" fmla="*/ 422 h 643"/>
                <a:gd name="T34" fmla="*/ 246 w 652"/>
                <a:gd name="T35" fmla="*/ 377 h 643"/>
                <a:gd name="T36" fmla="*/ 272 w 652"/>
                <a:gd name="T37" fmla="*/ 337 h 643"/>
                <a:gd name="T38" fmla="*/ 290 w 652"/>
                <a:gd name="T39" fmla="*/ 355 h 643"/>
                <a:gd name="T40" fmla="*/ 262 w 652"/>
                <a:gd name="T41" fmla="*/ 411 h 643"/>
                <a:gd name="T42" fmla="*/ 215 w 652"/>
                <a:gd name="T43" fmla="*/ 445 h 643"/>
                <a:gd name="T44" fmla="*/ 185 w 652"/>
                <a:gd name="T45" fmla="*/ 515 h 643"/>
                <a:gd name="T46" fmla="*/ 189 w 652"/>
                <a:gd name="T47" fmla="*/ 572 h 643"/>
                <a:gd name="T48" fmla="*/ 182 w 652"/>
                <a:gd name="T49" fmla="*/ 633 h 643"/>
                <a:gd name="T50" fmla="*/ 240 w 652"/>
                <a:gd name="T51" fmla="*/ 634 h 643"/>
                <a:gd name="T52" fmla="*/ 352 w 652"/>
                <a:gd name="T53" fmla="*/ 496 h 643"/>
                <a:gd name="T54" fmla="*/ 321 w 652"/>
                <a:gd name="T55" fmla="*/ 386 h 643"/>
                <a:gd name="T56" fmla="*/ 340 w 652"/>
                <a:gd name="T57" fmla="*/ 365 h 643"/>
                <a:gd name="T58" fmla="*/ 365 w 652"/>
                <a:gd name="T59" fmla="*/ 448 h 643"/>
                <a:gd name="T60" fmla="*/ 399 w 652"/>
                <a:gd name="T61" fmla="*/ 515 h 643"/>
                <a:gd name="T62" fmla="*/ 491 w 652"/>
                <a:gd name="T63" fmla="*/ 556 h 643"/>
                <a:gd name="T64" fmla="*/ 554 w 652"/>
                <a:gd name="T65" fmla="*/ 606 h 643"/>
                <a:gd name="T66" fmla="*/ 553 w 652"/>
                <a:gd name="T67" fmla="*/ 462 h 643"/>
                <a:gd name="T68" fmla="*/ 464 w 652"/>
                <a:gd name="T69" fmla="*/ 392 h 643"/>
                <a:gd name="T70" fmla="*/ 423 w 652"/>
                <a:gd name="T71" fmla="*/ 382 h 643"/>
                <a:gd name="T72" fmla="*/ 430 w 652"/>
                <a:gd name="T73" fmla="*/ 360 h 643"/>
                <a:gd name="T74" fmla="*/ 535 w 652"/>
                <a:gd name="T75" fmla="*/ 389 h 643"/>
                <a:gd name="T76" fmla="*/ 607 w 652"/>
                <a:gd name="T77" fmla="*/ 371 h 643"/>
                <a:gd name="T78" fmla="*/ 646 w 652"/>
                <a:gd name="T79" fmla="*/ 360 h 643"/>
                <a:gd name="T80" fmla="*/ 604 w 652"/>
                <a:gd name="T81" fmla="*/ 330 h 643"/>
                <a:gd name="T82" fmla="*/ 560 w 652"/>
                <a:gd name="T83" fmla="*/ 275 h 643"/>
                <a:gd name="T84" fmla="*/ 471 w 652"/>
                <a:gd name="T85" fmla="*/ 240 h 643"/>
                <a:gd name="T86" fmla="*/ 414 w 652"/>
                <a:gd name="T87" fmla="*/ 263 h 643"/>
                <a:gd name="T88" fmla="*/ 390 w 652"/>
                <a:gd name="T89" fmla="*/ 274 h 643"/>
                <a:gd name="T90" fmla="*/ 393 w 652"/>
                <a:gd name="T91" fmla="*/ 247 h 643"/>
                <a:gd name="T92" fmla="*/ 420 w 652"/>
                <a:gd name="T93" fmla="*/ 240 h 643"/>
                <a:gd name="T94" fmla="*/ 468 w 652"/>
                <a:gd name="T95" fmla="*/ 188 h 643"/>
                <a:gd name="T96" fmla="*/ 476 w 652"/>
                <a:gd name="T97" fmla="*/ 89 h 643"/>
                <a:gd name="T98" fmla="*/ 452 w 652"/>
                <a:gd name="T99" fmla="*/ 14 h 643"/>
                <a:gd name="T100" fmla="*/ 399 w 652"/>
                <a:gd name="T101" fmla="*/ 62 h 643"/>
                <a:gd name="T102" fmla="*/ 328 w 652"/>
                <a:gd name="T103" fmla="*/ 110 h 643"/>
                <a:gd name="T104" fmla="*/ 308 w 652"/>
                <a:gd name="T105" fmla="*/ 234 h 64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2"/>
                <a:gd name="T160" fmla="*/ 0 h 643"/>
                <a:gd name="T161" fmla="*/ 652 w 652"/>
                <a:gd name="T162" fmla="*/ 643 h 64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2" h="643">
                  <a:moveTo>
                    <a:pt x="284" y="235"/>
                  </a:moveTo>
                  <a:lnTo>
                    <a:pt x="282" y="213"/>
                  </a:lnTo>
                  <a:lnTo>
                    <a:pt x="277" y="191"/>
                  </a:lnTo>
                  <a:lnTo>
                    <a:pt x="269" y="170"/>
                  </a:lnTo>
                  <a:lnTo>
                    <a:pt x="257" y="150"/>
                  </a:lnTo>
                  <a:lnTo>
                    <a:pt x="244" y="132"/>
                  </a:lnTo>
                  <a:lnTo>
                    <a:pt x="229" y="117"/>
                  </a:lnTo>
                  <a:lnTo>
                    <a:pt x="213" y="105"/>
                  </a:lnTo>
                  <a:lnTo>
                    <a:pt x="197" y="99"/>
                  </a:lnTo>
                  <a:lnTo>
                    <a:pt x="179" y="95"/>
                  </a:lnTo>
                  <a:lnTo>
                    <a:pt x="158" y="91"/>
                  </a:lnTo>
                  <a:lnTo>
                    <a:pt x="136" y="86"/>
                  </a:lnTo>
                  <a:lnTo>
                    <a:pt x="114" y="82"/>
                  </a:lnTo>
                  <a:lnTo>
                    <a:pt x="93" y="77"/>
                  </a:lnTo>
                  <a:lnTo>
                    <a:pt x="76" y="73"/>
                  </a:lnTo>
                  <a:lnTo>
                    <a:pt x="61" y="68"/>
                  </a:lnTo>
                  <a:lnTo>
                    <a:pt x="52" y="64"/>
                  </a:lnTo>
                  <a:lnTo>
                    <a:pt x="43" y="58"/>
                  </a:lnTo>
                  <a:lnTo>
                    <a:pt x="37" y="57"/>
                  </a:lnTo>
                  <a:lnTo>
                    <a:pt x="37" y="61"/>
                  </a:lnTo>
                  <a:lnTo>
                    <a:pt x="43" y="68"/>
                  </a:lnTo>
                  <a:lnTo>
                    <a:pt x="52" y="82"/>
                  </a:lnTo>
                  <a:lnTo>
                    <a:pt x="57" y="101"/>
                  </a:lnTo>
                  <a:lnTo>
                    <a:pt x="61" y="125"/>
                  </a:lnTo>
                  <a:lnTo>
                    <a:pt x="64" y="148"/>
                  </a:lnTo>
                  <a:lnTo>
                    <a:pt x="67" y="161"/>
                  </a:lnTo>
                  <a:lnTo>
                    <a:pt x="73" y="176"/>
                  </a:lnTo>
                  <a:lnTo>
                    <a:pt x="82" y="192"/>
                  </a:lnTo>
                  <a:lnTo>
                    <a:pt x="92" y="209"/>
                  </a:lnTo>
                  <a:lnTo>
                    <a:pt x="104" y="225"/>
                  </a:lnTo>
                  <a:lnTo>
                    <a:pt x="119" y="240"/>
                  </a:lnTo>
                  <a:lnTo>
                    <a:pt x="133" y="252"/>
                  </a:lnTo>
                  <a:lnTo>
                    <a:pt x="151" y="260"/>
                  </a:lnTo>
                  <a:lnTo>
                    <a:pt x="167" y="266"/>
                  </a:lnTo>
                  <a:lnTo>
                    <a:pt x="182" y="272"/>
                  </a:lnTo>
                  <a:lnTo>
                    <a:pt x="197" y="277"/>
                  </a:lnTo>
                  <a:lnTo>
                    <a:pt x="210" y="283"/>
                  </a:lnTo>
                  <a:lnTo>
                    <a:pt x="222" y="289"/>
                  </a:lnTo>
                  <a:lnTo>
                    <a:pt x="232" y="296"/>
                  </a:lnTo>
                  <a:lnTo>
                    <a:pt x="243" y="306"/>
                  </a:lnTo>
                  <a:lnTo>
                    <a:pt x="251" y="320"/>
                  </a:lnTo>
                  <a:lnTo>
                    <a:pt x="243" y="323"/>
                  </a:lnTo>
                  <a:lnTo>
                    <a:pt x="232" y="323"/>
                  </a:lnTo>
                  <a:lnTo>
                    <a:pt x="225" y="321"/>
                  </a:lnTo>
                  <a:lnTo>
                    <a:pt x="216" y="318"/>
                  </a:lnTo>
                  <a:lnTo>
                    <a:pt x="207" y="317"/>
                  </a:lnTo>
                  <a:lnTo>
                    <a:pt x="200" y="314"/>
                  </a:lnTo>
                  <a:lnTo>
                    <a:pt x="189" y="311"/>
                  </a:lnTo>
                  <a:lnTo>
                    <a:pt x="181" y="309"/>
                  </a:lnTo>
                  <a:lnTo>
                    <a:pt x="166" y="308"/>
                  </a:lnTo>
                  <a:lnTo>
                    <a:pt x="152" y="311"/>
                  </a:lnTo>
                  <a:lnTo>
                    <a:pt x="138" y="315"/>
                  </a:lnTo>
                  <a:lnTo>
                    <a:pt x="124" y="321"/>
                  </a:lnTo>
                  <a:lnTo>
                    <a:pt x="111" y="328"/>
                  </a:lnTo>
                  <a:lnTo>
                    <a:pt x="99" y="339"/>
                  </a:lnTo>
                  <a:lnTo>
                    <a:pt x="90" y="351"/>
                  </a:lnTo>
                  <a:lnTo>
                    <a:pt x="82" y="362"/>
                  </a:lnTo>
                  <a:lnTo>
                    <a:pt x="74" y="374"/>
                  </a:lnTo>
                  <a:lnTo>
                    <a:pt x="65" y="386"/>
                  </a:lnTo>
                  <a:lnTo>
                    <a:pt x="55" y="396"/>
                  </a:lnTo>
                  <a:lnTo>
                    <a:pt x="45" y="405"/>
                  </a:lnTo>
                  <a:lnTo>
                    <a:pt x="36" y="413"/>
                  </a:lnTo>
                  <a:lnTo>
                    <a:pt x="26" y="419"/>
                  </a:lnTo>
                  <a:lnTo>
                    <a:pt x="18" y="425"/>
                  </a:lnTo>
                  <a:lnTo>
                    <a:pt x="11" y="428"/>
                  </a:lnTo>
                  <a:lnTo>
                    <a:pt x="3" y="432"/>
                  </a:lnTo>
                  <a:lnTo>
                    <a:pt x="0" y="436"/>
                  </a:lnTo>
                  <a:lnTo>
                    <a:pt x="5" y="439"/>
                  </a:lnTo>
                  <a:lnTo>
                    <a:pt x="14" y="447"/>
                  </a:lnTo>
                  <a:lnTo>
                    <a:pt x="17" y="448"/>
                  </a:lnTo>
                  <a:lnTo>
                    <a:pt x="23" y="451"/>
                  </a:lnTo>
                  <a:lnTo>
                    <a:pt x="28" y="454"/>
                  </a:lnTo>
                  <a:lnTo>
                    <a:pt x="37" y="459"/>
                  </a:lnTo>
                  <a:lnTo>
                    <a:pt x="45" y="462"/>
                  </a:lnTo>
                  <a:lnTo>
                    <a:pt x="55" y="466"/>
                  </a:lnTo>
                  <a:lnTo>
                    <a:pt x="65" y="469"/>
                  </a:lnTo>
                  <a:lnTo>
                    <a:pt x="77" y="472"/>
                  </a:lnTo>
                  <a:lnTo>
                    <a:pt x="95" y="475"/>
                  </a:lnTo>
                  <a:lnTo>
                    <a:pt x="114" y="476"/>
                  </a:lnTo>
                  <a:lnTo>
                    <a:pt x="135" y="476"/>
                  </a:lnTo>
                  <a:lnTo>
                    <a:pt x="154" y="473"/>
                  </a:lnTo>
                  <a:lnTo>
                    <a:pt x="173" y="466"/>
                  </a:lnTo>
                  <a:lnTo>
                    <a:pt x="192" y="456"/>
                  </a:lnTo>
                  <a:lnTo>
                    <a:pt x="210" y="441"/>
                  </a:lnTo>
                  <a:lnTo>
                    <a:pt x="225" y="422"/>
                  </a:lnTo>
                  <a:lnTo>
                    <a:pt x="229" y="414"/>
                  </a:lnTo>
                  <a:lnTo>
                    <a:pt x="234" y="405"/>
                  </a:lnTo>
                  <a:lnTo>
                    <a:pt x="237" y="398"/>
                  </a:lnTo>
                  <a:lnTo>
                    <a:pt x="241" y="389"/>
                  </a:lnTo>
                  <a:lnTo>
                    <a:pt x="246" y="377"/>
                  </a:lnTo>
                  <a:lnTo>
                    <a:pt x="250" y="365"/>
                  </a:lnTo>
                  <a:lnTo>
                    <a:pt x="254" y="357"/>
                  </a:lnTo>
                  <a:lnTo>
                    <a:pt x="260" y="349"/>
                  </a:lnTo>
                  <a:lnTo>
                    <a:pt x="266" y="342"/>
                  </a:lnTo>
                  <a:lnTo>
                    <a:pt x="272" y="337"/>
                  </a:lnTo>
                  <a:lnTo>
                    <a:pt x="279" y="334"/>
                  </a:lnTo>
                  <a:lnTo>
                    <a:pt x="287" y="333"/>
                  </a:lnTo>
                  <a:lnTo>
                    <a:pt x="287" y="342"/>
                  </a:lnTo>
                  <a:lnTo>
                    <a:pt x="287" y="349"/>
                  </a:lnTo>
                  <a:lnTo>
                    <a:pt x="290" y="355"/>
                  </a:lnTo>
                  <a:lnTo>
                    <a:pt x="293" y="361"/>
                  </a:lnTo>
                  <a:lnTo>
                    <a:pt x="291" y="377"/>
                  </a:lnTo>
                  <a:lnTo>
                    <a:pt x="287" y="391"/>
                  </a:lnTo>
                  <a:lnTo>
                    <a:pt x="277" y="402"/>
                  </a:lnTo>
                  <a:lnTo>
                    <a:pt x="262" y="411"/>
                  </a:lnTo>
                  <a:lnTo>
                    <a:pt x="251" y="416"/>
                  </a:lnTo>
                  <a:lnTo>
                    <a:pt x="243" y="420"/>
                  </a:lnTo>
                  <a:lnTo>
                    <a:pt x="234" y="428"/>
                  </a:lnTo>
                  <a:lnTo>
                    <a:pt x="225" y="435"/>
                  </a:lnTo>
                  <a:lnTo>
                    <a:pt x="215" y="445"/>
                  </a:lnTo>
                  <a:lnTo>
                    <a:pt x="206" y="457"/>
                  </a:lnTo>
                  <a:lnTo>
                    <a:pt x="198" y="470"/>
                  </a:lnTo>
                  <a:lnTo>
                    <a:pt x="192" y="485"/>
                  </a:lnTo>
                  <a:lnTo>
                    <a:pt x="188" y="498"/>
                  </a:lnTo>
                  <a:lnTo>
                    <a:pt x="185" y="515"/>
                  </a:lnTo>
                  <a:lnTo>
                    <a:pt x="184" y="530"/>
                  </a:lnTo>
                  <a:lnTo>
                    <a:pt x="185" y="544"/>
                  </a:lnTo>
                  <a:lnTo>
                    <a:pt x="186" y="555"/>
                  </a:lnTo>
                  <a:lnTo>
                    <a:pt x="188" y="564"/>
                  </a:lnTo>
                  <a:lnTo>
                    <a:pt x="189" y="572"/>
                  </a:lnTo>
                  <a:lnTo>
                    <a:pt x="189" y="580"/>
                  </a:lnTo>
                  <a:lnTo>
                    <a:pt x="191" y="599"/>
                  </a:lnTo>
                  <a:lnTo>
                    <a:pt x="189" y="614"/>
                  </a:lnTo>
                  <a:lnTo>
                    <a:pt x="186" y="626"/>
                  </a:lnTo>
                  <a:lnTo>
                    <a:pt x="182" y="633"/>
                  </a:lnTo>
                  <a:lnTo>
                    <a:pt x="178" y="640"/>
                  </a:lnTo>
                  <a:lnTo>
                    <a:pt x="181" y="643"/>
                  </a:lnTo>
                  <a:lnTo>
                    <a:pt x="188" y="643"/>
                  </a:lnTo>
                  <a:lnTo>
                    <a:pt x="197" y="642"/>
                  </a:lnTo>
                  <a:lnTo>
                    <a:pt x="240" y="634"/>
                  </a:lnTo>
                  <a:lnTo>
                    <a:pt x="278" y="618"/>
                  </a:lnTo>
                  <a:lnTo>
                    <a:pt x="308" y="595"/>
                  </a:lnTo>
                  <a:lnTo>
                    <a:pt x="331" y="565"/>
                  </a:lnTo>
                  <a:lnTo>
                    <a:pt x="346" y="531"/>
                  </a:lnTo>
                  <a:lnTo>
                    <a:pt x="352" y="496"/>
                  </a:lnTo>
                  <a:lnTo>
                    <a:pt x="350" y="460"/>
                  </a:lnTo>
                  <a:lnTo>
                    <a:pt x="340" y="425"/>
                  </a:lnTo>
                  <a:lnTo>
                    <a:pt x="333" y="408"/>
                  </a:lnTo>
                  <a:lnTo>
                    <a:pt x="325" y="395"/>
                  </a:lnTo>
                  <a:lnTo>
                    <a:pt x="321" y="386"/>
                  </a:lnTo>
                  <a:lnTo>
                    <a:pt x="318" y="376"/>
                  </a:lnTo>
                  <a:lnTo>
                    <a:pt x="324" y="374"/>
                  </a:lnTo>
                  <a:lnTo>
                    <a:pt x="331" y="371"/>
                  </a:lnTo>
                  <a:lnTo>
                    <a:pt x="337" y="368"/>
                  </a:lnTo>
                  <a:lnTo>
                    <a:pt x="340" y="365"/>
                  </a:lnTo>
                  <a:lnTo>
                    <a:pt x="350" y="376"/>
                  </a:lnTo>
                  <a:lnTo>
                    <a:pt x="356" y="394"/>
                  </a:lnTo>
                  <a:lnTo>
                    <a:pt x="361" y="413"/>
                  </a:lnTo>
                  <a:lnTo>
                    <a:pt x="364" y="433"/>
                  </a:lnTo>
                  <a:lnTo>
                    <a:pt x="365" y="448"/>
                  </a:lnTo>
                  <a:lnTo>
                    <a:pt x="368" y="463"/>
                  </a:lnTo>
                  <a:lnTo>
                    <a:pt x="372" y="476"/>
                  </a:lnTo>
                  <a:lnTo>
                    <a:pt x="378" y="490"/>
                  </a:lnTo>
                  <a:lnTo>
                    <a:pt x="387" y="503"/>
                  </a:lnTo>
                  <a:lnTo>
                    <a:pt x="399" y="515"/>
                  </a:lnTo>
                  <a:lnTo>
                    <a:pt x="414" y="525"/>
                  </a:lnTo>
                  <a:lnTo>
                    <a:pt x="432" y="534"/>
                  </a:lnTo>
                  <a:lnTo>
                    <a:pt x="452" y="541"/>
                  </a:lnTo>
                  <a:lnTo>
                    <a:pt x="471" y="549"/>
                  </a:lnTo>
                  <a:lnTo>
                    <a:pt x="491" y="556"/>
                  </a:lnTo>
                  <a:lnTo>
                    <a:pt x="507" y="564"/>
                  </a:lnTo>
                  <a:lnTo>
                    <a:pt x="522" y="572"/>
                  </a:lnTo>
                  <a:lnTo>
                    <a:pt x="535" y="581"/>
                  </a:lnTo>
                  <a:lnTo>
                    <a:pt x="545" y="593"/>
                  </a:lnTo>
                  <a:lnTo>
                    <a:pt x="554" y="606"/>
                  </a:lnTo>
                  <a:lnTo>
                    <a:pt x="559" y="586"/>
                  </a:lnTo>
                  <a:lnTo>
                    <a:pt x="561" y="559"/>
                  </a:lnTo>
                  <a:lnTo>
                    <a:pt x="563" y="528"/>
                  </a:lnTo>
                  <a:lnTo>
                    <a:pt x="560" y="494"/>
                  </a:lnTo>
                  <a:lnTo>
                    <a:pt x="553" y="462"/>
                  </a:lnTo>
                  <a:lnTo>
                    <a:pt x="538" y="433"/>
                  </a:lnTo>
                  <a:lnTo>
                    <a:pt x="516" y="411"/>
                  </a:lnTo>
                  <a:lnTo>
                    <a:pt x="485" y="396"/>
                  </a:lnTo>
                  <a:lnTo>
                    <a:pt x="474" y="394"/>
                  </a:lnTo>
                  <a:lnTo>
                    <a:pt x="464" y="392"/>
                  </a:lnTo>
                  <a:lnTo>
                    <a:pt x="454" y="389"/>
                  </a:lnTo>
                  <a:lnTo>
                    <a:pt x="445" y="388"/>
                  </a:lnTo>
                  <a:lnTo>
                    <a:pt x="436" y="385"/>
                  </a:lnTo>
                  <a:lnTo>
                    <a:pt x="429" y="383"/>
                  </a:lnTo>
                  <a:lnTo>
                    <a:pt x="423" y="382"/>
                  </a:lnTo>
                  <a:lnTo>
                    <a:pt x="418" y="380"/>
                  </a:lnTo>
                  <a:lnTo>
                    <a:pt x="421" y="376"/>
                  </a:lnTo>
                  <a:lnTo>
                    <a:pt x="426" y="370"/>
                  </a:lnTo>
                  <a:lnTo>
                    <a:pt x="429" y="364"/>
                  </a:lnTo>
                  <a:lnTo>
                    <a:pt x="430" y="360"/>
                  </a:lnTo>
                  <a:lnTo>
                    <a:pt x="452" y="370"/>
                  </a:lnTo>
                  <a:lnTo>
                    <a:pt x="474" y="379"/>
                  </a:lnTo>
                  <a:lnTo>
                    <a:pt x="495" y="385"/>
                  </a:lnTo>
                  <a:lnTo>
                    <a:pt x="516" y="388"/>
                  </a:lnTo>
                  <a:lnTo>
                    <a:pt x="535" y="389"/>
                  </a:lnTo>
                  <a:lnTo>
                    <a:pt x="553" y="389"/>
                  </a:lnTo>
                  <a:lnTo>
                    <a:pt x="569" y="386"/>
                  </a:lnTo>
                  <a:lnTo>
                    <a:pt x="584" y="382"/>
                  </a:lnTo>
                  <a:lnTo>
                    <a:pt x="597" y="376"/>
                  </a:lnTo>
                  <a:lnTo>
                    <a:pt x="607" y="371"/>
                  </a:lnTo>
                  <a:lnTo>
                    <a:pt x="618" y="367"/>
                  </a:lnTo>
                  <a:lnTo>
                    <a:pt x="626" y="364"/>
                  </a:lnTo>
                  <a:lnTo>
                    <a:pt x="634" y="361"/>
                  </a:lnTo>
                  <a:lnTo>
                    <a:pt x="640" y="360"/>
                  </a:lnTo>
                  <a:lnTo>
                    <a:pt x="646" y="360"/>
                  </a:lnTo>
                  <a:lnTo>
                    <a:pt x="652" y="360"/>
                  </a:lnTo>
                  <a:lnTo>
                    <a:pt x="638" y="354"/>
                  </a:lnTo>
                  <a:lnTo>
                    <a:pt x="626" y="348"/>
                  </a:lnTo>
                  <a:lnTo>
                    <a:pt x="615" y="339"/>
                  </a:lnTo>
                  <a:lnTo>
                    <a:pt x="604" y="330"/>
                  </a:lnTo>
                  <a:lnTo>
                    <a:pt x="595" y="321"/>
                  </a:lnTo>
                  <a:lnTo>
                    <a:pt x="587" y="311"/>
                  </a:lnTo>
                  <a:lnTo>
                    <a:pt x="578" y="299"/>
                  </a:lnTo>
                  <a:lnTo>
                    <a:pt x="570" y="287"/>
                  </a:lnTo>
                  <a:lnTo>
                    <a:pt x="560" y="275"/>
                  </a:lnTo>
                  <a:lnTo>
                    <a:pt x="547" y="263"/>
                  </a:lnTo>
                  <a:lnTo>
                    <a:pt x="529" y="253"/>
                  </a:lnTo>
                  <a:lnTo>
                    <a:pt x="511" y="246"/>
                  </a:lnTo>
                  <a:lnTo>
                    <a:pt x="491" y="241"/>
                  </a:lnTo>
                  <a:lnTo>
                    <a:pt x="471" y="240"/>
                  </a:lnTo>
                  <a:lnTo>
                    <a:pt x="454" y="243"/>
                  </a:lnTo>
                  <a:lnTo>
                    <a:pt x="439" y="249"/>
                  </a:lnTo>
                  <a:lnTo>
                    <a:pt x="430" y="255"/>
                  </a:lnTo>
                  <a:lnTo>
                    <a:pt x="421" y="260"/>
                  </a:lnTo>
                  <a:lnTo>
                    <a:pt x="414" y="263"/>
                  </a:lnTo>
                  <a:lnTo>
                    <a:pt x="408" y="268"/>
                  </a:lnTo>
                  <a:lnTo>
                    <a:pt x="402" y="269"/>
                  </a:lnTo>
                  <a:lnTo>
                    <a:pt x="398" y="272"/>
                  </a:lnTo>
                  <a:lnTo>
                    <a:pt x="393" y="272"/>
                  </a:lnTo>
                  <a:lnTo>
                    <a:pt x="390" y="274"/>
                  </a:lnTo>
                  <a:lnTo>
                    <a:pt x="392" y="269"/>
                  </a:lnTo>
                  <a:lnTo>
                    <a:pt x="392" y="262"/>
                  </a:lnTo>
                  <a:lnTo>
                    <a:pt x="390" y="255"/>
                  </a:lnTo>
                  <a:lnTo>
                    <a:pt x="387" y="250"/>
                  </a:lnTo>
                  <a:lnTo>
                    <a:pt x="393" y="247"/>
                  </a:lnTo>
                  <a:lnTo>
                    <a:pt x="398" y="244"/>
                  </a:lnTo>
                  <a:lnTo>
                    <a:pt x="403" y="243"/>
                  </a:lnTo>
                  <a:lnTo>
                    <a:pt x="409" y="241"/>
                  </a:lnTo>
                  <a:lnTo>
                    <a:pt x="414" y="241"/>
                  </a:lnTo>
                  <a:lnTo>
                    <a:pt x="420" y="240"/>
                  </a:lnTo>
                  <a:lnTo>
                    <a:pt x="426" y="238"/>
                  </a:lnTo>
                  <a:lnTo>
                    <a:pt x="432" y="235"/>
                  </a:lnTo>
                  <a:lnTo>
                    <a:pt x="446" y="224"/>
                  </a:lnTo>
                  <a:lnTo>
                    <a:pt x="458" y="207"/>
                  </a:lnTo>
                  <a:lnTo>
                    <a:pt x="468" y="188"/>
                  </a:lnTo>
                  <a:lnTo>
                    <a:pt x="476" y="166"/>
                  </a:lnTo>
                  <a:lnTo>
                    <a:pt x="482" y="144"/>
                  </a:lnTo>
                  <a:lnTo>
                    <a:pt x="483" y="122"/>
                  </a:lnTo>
                  <a:lnTo>
                    <a:pt x="482" y="104"/>
                  </a:lnTo>
                  <a:lnTo>
                    <a:pt x="476" y="89"/>
                  </a:lnTo>
                  <a:lnTo>
                    <a:pt x="467" y="67"/>
                  </a:lnTo>
                  <a:lnTo>
                    <a:pt x="463" y="42"/>
                  </a:lnTo>
                  <a:lnTo>
                    <a:pt x="461" y="18"/>
                  </a:lnTo>
                  <a:lnTo>
                    <a:pt x="463" y="0"/>
                  </a:lnTo>
                  <a:lnTo>
                    <a:pt x="452" y="14"/>
                  </a:lnTo>
                  <a:lnTo>
                    <a:pt x="442" y="27"/>
                  </a:lnTo>
                  <a:lnTo>
                    <a:pt x="432" y="39"/>
                  </a:lnTo>
                  <a:lnTo>
                    <a:pt x="421" y="48"/>
                  </a:lnTo>
                  <a:lnTo>
                    <a:pt x="409" y="57"/>
                  </a:lnTo>
                  <a:lnTo>
                    <a:pt x="399" y="62"/>
                  </a:lnTo>
                  <a:lnTo>
                    <a:pt x="389" y="68"/>
                  </a:lnTo>
                  <a:lnTo>
                    <a:pt x="380" y="71"/>
                  </a:lnTo>
                  <a:lnTo>
                    <a:pt x="361" y="79"/>
                  </a:lnTo>
                  <a:lnTo>
                    <a:pt x="343" y="92"/>
                  </a:lnTo>
                  <a:lnTo>
                    <a:pt x="328" y="110"/>
                  </a:lnTo>
                  <a:lnTo>
                    <a:pt x="315" y="130"/>
                  </a:lnTo>
                  <a:lnTo>
                    <a:pt x="305" y="154"/>
                  </a:lnTo>
                  <a:lnTo>
                    <a:pt x="300" y="179"/>
                  </a:lnTo>
                  <a:lnTo>
                    <a:pt x="300" y="206"/>
                  </a:lnTo>
                  <a:lnTo>
                    <a:pt x="308" y="234"/>
                  </a:lnTo>
                  <a:lnTo>
                    <a:pt x="303" y="232"/>
                  </a:lnTo>
                  <a:lnTo>
                    <a:pt x="296" y="232"/>
                  </a:lnTo>
                  <a:lnTo>
                    <a:pt x="288" y="232"/>
                  </a:lnTo>
                  <a:lnTo>
                    <a:pt x="284" y="235"/>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21" name="Freeform 297"/>
            <p:cNvSpPr>
              <a:spLocks/>
            </p:cNvSpPr>
            <p:nvPr/>
          </p:nvSpPr>
          <p:spPr bwMode="auto">
            <a:xfrm>
              <a:off x="1194" y="1127"/>
              <a:ext cx="198" cy="279"/>
            </a:xfrm>
            <a:custGeom>
              <a:avLst/>
              <a:gdLst>
                <a:gd name="T0" fmla="*/ 198 w 198"/>
                <a:gd name="T1" fmla="*/ 115 h 279"/>
                <a:gd name="T2" fmla="*/ 186 w 198"/>
                <a:gd name="T3" fmla="*/ 120 h 279"/>
                <a:gd name="T4" fmla="*/ 174 w 198"/>
                <a:gd name="T5" fmla="*/ 127 h 279"/>
                <a:gd name="T6" fmla="*/ 162 w 198"/>
                <a:gd name="T7" fmla="*/ 136 h 279"/>
                <a:gd name="T8" fmla="*/ 151 w 198"/>
                <a:gd name="T9" fmla="*/ 146 h 279"/>
                <a:gd name="T10" fmla="*/ 142 w 198"/>
                <a:gd name="T11" fmla="*/ 158 h 279"/>
                <a:gd name="T12" fmla="*/ 133 w 198"/>
                <a:gd name="T13" fmla="*/ 173 h 279"/>
                <a:gd name="T14" fmla="*/ 126 w 198"/>
                <a:gd name="T15" fmla="*/ 188 h 279"/>
                <a:gd name="T16" fmla="*/ 121 w 198"/>
                <a:gd name="T17" fmla="*/ 204 h 279"/>
                <a:gd name="T18" fmla="*/ 120 w 198"/>
                <a:gd name="T19" fmla="*/ 210 h 279"/>
                <a:gd name="T20" fmla="*/ 120 w 198"/>
                <a:gd name="T21" fmla="*/ 214 h 279"/>
                <a:gd name="T22" fmla="*/ 118 w 198"/>
                <a:gd name="T23" fmla="*/ 220 h 279"/>
                <a:gd name="T24" fmla="*/ 118 w 198"/>
                <a:gd name="T25" fmla="*/ 226 h 279"/>
                <a:gd name="T26" fmla="*/ 118 w 198"/>
                <a:gd name="T27" fmla="*/ 238 h 279"/>
                <a:gd name="T28" fmla="*/ 120 w 198"/>
                <a:gd name="T29" fmla="*/ 251 h 279"/>
                <a:gd name="T30" fmla="*/ 121 w 198"/>
                <a:gd name="T31" fmla="*/ 265 h 279"/>
                <a:gd name="T32" fmla="*/ 126 w 198"/>
                <a:gd name="T33" fmla="*/ 278 h 279"/>
                <a:gd name="T34" fmla="*/ 121 w 198"/>
                <a:gd name="T35" fmla="*/ 276 h 279"/>
                <a:gd name="T36" fmla="*/ 114 w 198"/>
                <a:gd name="T37" fmla="*/ 276 h 279"/>
                <a:gd name="T38" fmla="*/ 106 w 198"/>
                <a:gd name="T39" fmla="*/ 276 h 279"/>
                <a:gd name="T40" fmla="*/ 102 w 198"/>
                <a:gd name="T41" fmla="*/ 279 h 279"/>
                <a:gd name="T42" fmla="*/ 100 w 198"/>
                <a:gd name="T43" fmla="*/ 257 h 279"/>
                <a:gd name="T44" fmla="*/ 95 w 198"/>
                <a:gd name="T45" fmla="*/ 235 h 279"/>
                <a:gd name="T46" fmla="*/ 87 w 198"/>
                <a:gd name="T47" fmla="*/ 214 h 279"/>
                <a:gd name="T48" fmla="*/ 75 w 198"/>
                <a:gd name="T49" fmla="*/ 194 h 279"/>
                <a:gd name="T50" fmla="*/ 62 w 198"/>
                <a:gd name="T51" fmla="*/ 176 h 279"/>
                <a:gd name="T52" fmla="*/ 47 w 198"/>
                <a:gd name="T53" fmla="*/ 161 h 279"/>
                <a:gd name="T54" fmla="*/ 31 w 198"/>
                <a:gd name="T55" fmla="*/ 149 h 279"/>
                <a:gd name="T56" fmla="*/ 15 w 198"/>
                <a:gd name="T57" fmla="*/ 143 h 279"/>
                <a:gd name="T58" fmla="*/ 16 w 198"/>
                <a:gd name="T59" fmla="*/ 130 h 279"/>
                <a:gd name="T60" fmla="*/ 16 w 198"/>
                <a:gd name="T61" fmla="*/ 117 h 279"/>
                <a:gd name="T62" fmla="*/ 10 w 198"/>
                <a:gd name="T63" fmla="*/ 106 h 279"/>
                <a:gd name="T64" fmla="*/ 0 w 198"/>
                <a:gd name="T65" fmla="*/ 99 h 279"/>
                <a:gd name="T66" fmla="*/ 12 w 198"/>
                <a:gd name="T67" fmla="*/ 80 h 279"/>
                <a:gd name="T68" fmla="*/ 22 w 198"/>
                <a:gd name="T69" fmla="*/ 53 h 279"/>
                <a:gd name="T70" fmla="*/ 27 w 198"/>
                <a:gd name="T71" fmla="*/ 24 h 279"/>
                <a:gd name="T72" fmla="*/ 18 w 198"/>
                <a:gd name="T73" fmla="*/ 0 h 279"/>
                <a:gd name="T74" fmla="*/ 27 w 198"/>
                <a:gd name="T75" fmla="*/ 7 h 279"/>
                <a:gd name="T76" fmla="*/ 37 w 198"/>
                <a:gd name="T77" fmla="*/ 16 h 279"/>
                <a:gd name="T78" fmla="*/ 47 w 198"/>
                <a:gd name="T79" fmla="*/ 25 h 279"/>
                <a:gd name="T80" fmla="*/ 59 w 198"/>
                <a:gd name="T81" fmla="*/ 33 h 279"/>
                <a:gd name="T82" fmla="*/ 72 w 198"/>
                <a:gd name="T83" fmla="*/ 38 h 279"/>
                <a:gd name="T84" fmla="*/ 87 w 198"/>
                <a:gd name="T85" fmla="*/ 43 h 279"/>
                <a:gd name="T86" fmla="*/ 103 w 198"/>
                <a:gd name="T87" fmla="*/ 44 h 279"/>
                <a:gd name="T88" fmla="*/ 121 w 198"/>
                <a:gd name="T89" fmla="*/ 43 h 279"/>
                <a:gd name="T90" fmla="*/ 121 w 198"/>
                <a:gd name="T91" fmla="*/ 56 h 279"/>
                <a:gd name="T92" fmla="*/ 123 w 198"/>
                <a:gd name="T93" fmla="*/ 71 h 279"/>
                <a:gd name="T94" fmla="*/ 126 w 198"/>
                <a:gd name="T95" fmla="*/ 86 h 279"/>
                <a:gd name="T96" fmla="*/ 131 w 198"/>
                <a:gd name="T97" fmla="*/ 99 h 279"/>
                <a:gd name="T98" fmla="*/ 142 w 198"/>
                <a:gd name="T99" fmla="*/ 111 h 279"/>
                <a:gd name="T100" fmla="*/ 155 w 198"/>
                <a:gd name="T101" fmla="*/ 117 h 279"/>
                <a:gd name="T102" fmla="*/ 174 w 198"/>
                <a:gd name="T103" fmla="*/ 120 h 279"/>
                <a:gd name="T104" fmla="*/ 198 w 198"/>
                <a:gd name="T105" fmla="*/ 115 h 27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8"/>
                <a:gd name="T160" fmla="*/ 0 h 279"/>
                <a:gd name="T161" fmla="*/ 198 w 198"/>
                <a:gd name="T162" fmla="*/ 279 h 27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8" h="279">
                  <a:moveTo>
                    <a:pt x="198" y="115"/>
                  </a:moveTo>
                  <a:lnTo>
                    <a:pt x="186" y="120"/>
                  </a:lnTo>
                  <a:lnTo>
                    <a:pt x="174" y="127"/>
                  </a:lnTo>
                  <a:lnTo>
                    <a:pt x="162" y="136"/>
                  </a:lnTo>
                  <a:lnTo>
                    <a:pt x="151" y="146"/>
                  </a:lnTo>
                  <a:lnTo>
                    <a:pt x="142" y="158"/>
                  </a:lnTo>
                  <a:lnTo>
                    <a:pt x="133" y="173"/>
                  </a:lnTo>
                  <a:lnTo>
                    <a:pt x="126" y="188"/>
                  </a:lnTo>
                  <a:lnTo>
                    <a:pt x="121" y="204"/>
                  </a:lnTo>
                  <a:lnTo>
                    <a:pt x="120" y="210"/>
                  </a:lnTo>
                  <a:lnTo>
                    <a:pt x="120" y="214"/>
                  </a:lnTo>
                  <a:lnTo>
                    <a:pt x="118" y="220"/>
                  </a:lnTo>
                  <a:lnTo>
                    <a:pt x="118" y="226"/>
                  </a:lnTo>
                  <a:lnTo>
                    <a:pt x="118" y="238"/>
                  </a:lnTo>
                  <a:lnTo>
                    <a:pt x="120" y="251"/>
                  </a:lnTo>
                  <a:lnTo>
                    <a:pt x="121" y="265"/>
                  </a:lnTo>
                  <a:lnTo>
                    <a:pt x="126" y="278"/>
                  </a:lnTo>
                  <a:lnTo>
                    <a:pt x="121" y="276"/>
                  </a:lnTo>
                  <a:lnTo>
                    <a:pt x="114" y="276"/>
                  </a:lnTo>
                  <a:lnTo>
                    <a:pt x="106" y="276"/>
                  </a:lnTo>
                  <a:lnTo>
                    <a:pt x="102" y="279"/>
                  </a:lnTo>
                  <a:lnTo>
                    <a:pt x="100" y="257"/>
                  </a:lnTo>
                  <a:lnTo>
                    <a:pt x="95" y="235"/>
                  </a:lnTo>
                  <a:lnTo>
                    <a:pt x="87" y="214"/>
                  </a:lnTo>
                  <a:lnTo>
                    <a:pt x="75" y="194"/>
                  </a:lnTo>
                  <a:lnTo>
                    <a:pt x="62" y="176"/>
                  </a:lnTo>
                  <a:lnTo>
                    <a:pt x="47" y="161"/>
                  </a:lnTo>
                  <a:lnTo>
                    <a:pt x="31" y="149"/>
                  </a:lnTo>
                  <a:lnTo>
                    <a:pt x="15" y="143"/>
                  </a:lnTo>
                  <a:lnTo>
                    <a:pt x="16" y="130"/>
                  </a:lnTo>
                  <a:lnTo>
                    <a:pt x="16" y="117"/>
                  </a:lnTo>
                  <a:lnTo>
                    <a:pt x="10" y="106"/>
                  </a:lnTo>
                  <a:lnTo>
                    <a:pt x="0" y="99"/>
                  </a:lnTo>
                  <a:lnTo>
                    <a:pt x="12" y="80"/>
                  </a:lnTo>
                  <a:lnTo>
                    <a:pt x="22" y="53"/>
                  </a:lnTo>
                  <a:lnTo>
                    <a:pt x="27" y="24"/>
                  </a:lnTo>
                  <a:lnTo>
                    <a:pt x="18" y="0"/>
                  </a:lnTo>
                  <a:lnTo>
                    <a:pt x="27" y="7"/>
                  </a:lnTo>
                  <a:lnTo>
                    <a:pt x="37" y="16"/>
                  </a:lnTo>
                  <a:lnTo>
                    <a:pt x="47" y="25"/>
                  </a:lnTo>
                  <a:lnTo>
                    <a:pt x="59" y="33"/>
                  </a:lnTo>
                  <a:lnTo>
                    <a:pt x="72" y="38"/>
                  </a:lnTo>
                  <a:lnTo>
                    <a:pt x="87" y="43"/>
                  </a:lnTo>
                  <a:lnTo>
                    <a:pt x="103" y="44"/>
                  </a:lnTo>
                  <a:lnTo>
                    <a:pt x="121" y="43"/>
                  </a:lnTo>
                  <a:lnTo>
                    <a:pt x="121" y="56"/>
                  </a:lnTo>
                  <a:lnTo>
                    <a:pt x="123" y="71"/>
                  </a:lnTo>
                  <a:lnTo>
                    <a:pt x="126" y="86"/>
                  </a:lnTo>
                  <a:lnTo>
                    <a:pt x="131" y="99"/>
                  </a:lnTo>
                  <a:lnTo>
                    <a:pt x="142" y="111"/>
                  </a:lnTo>
                  <a:lnTo>
                    <a:pt x="155" y="117"/>
                  </a:lnTo>
                  <a:lnTo>
                    <a:pt x="174" y="120"/>
                  </a:lnTo>
                  <a:lnTo>
                    <a:pt x="198" y="115"/>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22" name="Freeform 298"/>
            <p:cNvSpPr>
              <a:spLocks/>
            </p:cNvSpPr>
            <p:nvPr/>
          </p:nvSpPr>
          <p:spPr bwMode="auto">
            <a:xfrm>
              <a:off x="1015" y="1593"/>
              <a:ext cx="223" cy="260"/>
            </a:xfrm>
            <a:custGeom>
              <a:avLst/>
              <a:gdLst>
                <a:gd name="T0" fmla="*/ 80 w 223"/>
                <a:gd name="T1" fmla="*/ 51 h 260"/>
                <a:gd name="T2" fmla="*/ 93 w 223"/>
                <a:gd name="T3" fmla="*/ 54 h 260"/>
                <a:gd name="T4" fmla="*/ 107 w 223"/>
                <a:gd name="T5" fmla="*/ 54 h 260"/>
                <a:gd name="T6" fmla="*/ 121 w 223"/>
                <a:gd name="T7" fmla="*/ 54 h 260"/>
                <a:gd name="T8" fmla="*/ 136 w 223"/>
                <a:gd name="T9" fmla="*/ 54 h 260"/>
                <a:gd name="T10" fmla="*/ 149 w 223"/>
                <a:gd name="T11" fmla="*/ 51 h 260"/>
                <a:gd name="T12" fmla="*/ 166 w 223"/>
                <a:gd name="T13" fmla="*/ 47 h 260"/>
                <a:gd name="T14" fmla="*/ 183 w 223"/>
                <a:gd name="T15" fmla="*/ 38 h 260"/>
                <a:gd name="T16" fmla="*/ 200 w 223"/>
                <a:gd name="T17" fmla="*/ 26 h 260"/>
                <a:gd name="T18" fmla="*/ 214 w 223"/>
                <a:gd name="T19" fmla="*/ 10 h 260"/>
                <a:gd name="T20" fmla="*/ 223 w 223"/>
                <a:gd name="T21" fmla="*/ 3 h 260"/>
                <a:gd name="T22" fmla="*/ 223 w 223"/>
                <a:gd name="T23" fmla="*/ 10 h 260"/>
                <a:gd name="T24" fmla="*/ 212 w 223"/>
                <a:gd name="T25" fmla="*/ 23 h 260"/>
                <a:gd name="T26" fmla="*/ 195 w 223"/>
                <a:gd name="T27" fmla="*/ 48 h 260"/>
                <a:gd name="T28" fmla="*/ 185 w 223"/>
                <a:gd name="T29" fmla="*/ 76 h 260"/>
                <a:gd name="T30" fmla="*/ 181 w 223"/>
                <a:gd name="T31" fmla="*/ 108 h 260"/>
                <a:gd name="T32" fmla="*/ 183 w 223"/>
                <a:gd name="T33" fmla="*/ 133 h 260"/>
                <a:gd name="T34" fmla="*/ 186 w 223"/>
                <a:gd name="T35" fmla="*/ 150 h 260"/>
                <a:gd name="T36" fmla="*/ 181 w 223"/>
                <a:gd name="T37" fmla="*/ 156 h 260"/>
                <a:gd name="T38" fmla="*/ 163 w 223"/>
                <a:gd name="T39" fmla="*/ 165 h 260"/>
                <a:gd name="T40" fmla="*/ 147 w 223"/>
                <a:gd name="T41" fmla="*/ 184 h 260"/>
                <a:gd name="T42" fmla="*/ 138 w 223"/>
                <a:gd name="T43" fmla="*/ 218 h 260"/>
                <a:gd name="T44" fmla="*/ 129 w 223"/>
                <a:gd name="T45" fmla="*/ 233 h 260"/>
                <a:gd name="T46" fmla="*/ 102 w 223"/>
                <a:gd name="T47" fmla="*/ 226 h 260"/>
                <a:gd name="T48" fmla="*/ 71 w 223"/>
                <a:gd name="T49" fmla="*/ 229 h 260"/>
                <a:gd name="T50" fmla="*/ 46 w 223"/>
                <a:gd name="T51" fmla="*/ 245 h 260"/>
                <a:gd name="T52" fmla="*/ 39 w 223"/>
                <a:gd name="T53" fmla="*/ 232 h 260"/>
                <a:gd name="T54" fmla="*/ 21 w 223"/>
                <a:gd name="T55" fmla="*/ 177 h 260"/>
                <a:gd name="T56" fmla="*/ 14 w 223"/>
                <a:gd name="T57" fmla="*/ 147 h 260"/>
                <a:gd name="T58" fmla="*/ 24 w 223"/>
                <a:gd name="T59" fmla="*/ 106 h 260"/>
                <a:gd name="T60" fmla="*/ 28 w 223"/>
                <a:gd name="T61" fmla="*/ 90 h 260"/>
                <a:gd name="T62" fmla="*/ 45 w 223"/>
                <a:gd name="T63" fmla="*/ 82 h 260"/>
                <a:gd name="T64" fmla="*/ 59 w 223"/>
                <a:gd name="T65" fmla="*/ 72 h 260"/>
                <a:gd name="T66" fmla="*/ 71 w 223"/>
                <a:gd name="T67" fmla="*/ 59 h 2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3"/>
                <a:gd name="T103" fmla="*/ 0 h 260"/>
                <a:gd name="T104" fmla="*/ 223 w 223"/>
                <a:gd name="T105" fmla="*/ 260 h 2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3" h="260">
                  <a:moveTo>
                    <a:pt x="74" y="50"/>
                  </a:moveTo>
                  <a:lnTo>
                    <a:pt x="80" y="51"/>
                  </a:lnTo>
                  <a:lnTo>
                    <a:pt x="87" y="53"/>
                  </a:lnTo>
                  <a:lnTo>
                    <a:pt x="93" y="54"/>
                  </a:lnTo>
                  <a:lnTo>
                    <a:pt x="101" y="54"/>
                  </a:lnTo>
                  <a:lnTo>
                    <a:pt x="107" y="54"/>
                  </a:lnTo>
                  <a:lnTo>
                    <a:pt x="114" y="54"/>
                  </a:lnTo>
                  <a:lnTo>
                    <a:pt x="121" y="54"/>
                  </a:lnTo>
                  <a:lnTo>
                    <a:pt x="129" y="54"/>
                  </a:lnTo>
                  <a:lnTo>
                    <a:pt x="136" y="54"/>
                  </a:lnTo>
                  <a:lnTo>
                    <a:pt x="144" y="53"/>
                  </a:lnTo>
                  <a:lnTo>
                    <a:pt x="149" y="51"/>
                  </a:lnTo>
                  <a:lnTo>
                    <a:pt x="157" y="50"/>
                  </a:lnTo>
                  <a:lnTo>
                    <a:pt x="166" y="47"/>
                  </a:lnTo>
                  <a:lnTo>
                    <a:pt x="175" y="42"/>
                  </a:lnTo>
                  <a:lnTo>
                    <a:pt x="183" y="38"/>
                  </a:lnTo>
                  <a:lnTo>
                    <a:pt x="192" y="32"/>
                  </a:lnTo>
                  <a:lnTo>
                    <a:pt x="200" y="26"/>
                  </a:lnTo>
                  <a:lnTo>
                    <a:pt x="207" y="19"/>
                  </a:lnTo>
                  <a:lnTo>
                    <a:pt x="214" y="10"/>
                  </a:lnTo>
                  <a:lnTo>
                    <a:pt x="222" y="0"/>
                  </a:lnTo>
                  <a:lnTo>
                    <a:pt x="223" y="3"/>
                  </a:lnTo>
                  <a:lnTo>
                    <a:pt x="223" y="6"/>
                  </a:lnTo>
                  <a:lnTo>
                    <a:pt x="223" y="10"/>
                  </a:lnTo>
                  <a:lnTo>
                    <a:pt x="222" y="13"/>
                  </a:lnTo>
                  <a:lnTo>
                    <a:pt x="212" y="23"/>
                  </a:lnTo>
                  <a:lnTo>
                    <a:pt x="203" y="35"/>
                  </a:lnTo>
                  <a:lnTo>
                    <a:pt x="195" y="48"/>
                  </a:lnTo>
                  <a:lnTo>
                    <a:pt x="189" y="63"/>
                  </a:lnTo>
                  <a:lnTo>
                    <a:pt x="185" y="76"/>
                  </a:lnTo>
                  <a:lnTo>
                    <a:pt x="182" y="93"/>
                  </a:lnTo>
                  <a:lnTo>
                    <a:pt x="181" y="108"/>
                  </a:lnTo>
                  <a:lnTo>
                    <a:pt x="182" y="122"/>
                  </a:lnTo>
                  <a:lnTo>
                    <a:pt x="183" y="133"/>
                  </a:lnTo>
                  <a:lnTo>
                    <a:pt x="185" y="142"/>
                  </a:lnTo>
                  <a:lnTo>
                    <a:pt x="186" y="150"/>
                  </a:lnTo>
                  <a:lnTo>
                    <a:pt x="186" y="158"/>
                  </a:lnTo>
                  <a:lnTo>
                    <a:pt x="181" y="156"/>
                  </a:lnTo>
                  <a:lnTo>
                    <a:pt x="172" y="159"/>
                  </a:lnTo>
                  <a:lnTo>
                    <a:pt x="163" y="165"/>
                  </a:lnTo>
                  <a:lnTo>
                    <a:pt x="154" y="173"/>
                  </a:lnTo>
                  <a:lnTo>
                    <a:pt x="147" y="184"/>
                  </a:lnTo>
                  <a:lnTo>
                    <a:pt x="141" y="201"/>
                  </a:lnTo>
                  <a:lnTo>
                    <a:pt x="138" y="218"/>
                  </a:lnTo>
                  <a:lnTo>
                    <a:pt x="138" y="241"/>
                  </a:lnTo>
                  <a:lnTo>
                    <a:pt x="129" y="233"/>
                  </a:lnTo>
                  <a:lnTo>
                    <a:pt x="116" y="227"/>
                  </a:lnTo>
                  <a:lnTo>
                    <a:pt x="102" y="226"/>
                  </a:lnTo>
                  <a:lnTo>
                    <a:pt x="86" y="226"/>
                  </a:lnTo>
                  <a:lnTo>
                    <a:pt x="71" y="229"/>
                  </a:lnTo>
                  <a:lnTo>
                    <a:pt x="58" y="235"/>
                  </a:lnTo>
                  <a:lnTo>
                    <a:pt x="46" y="245"/>
                  </a:lnTo>
                  <a:lnTo>
                    <a:pt x="39" y="260"/>
                  </a:lnTo>
                  <a:lnTo>
                    <a:pt x="39" y="232"/>
                  </a:lnTo>
                  <a:lnTo>
                    <a:pt x="33" y="201"/>
                  </a:lnTo>
                  <a:lnTo>
                    <a:pt x="21" y="177"/>
                  </a:lnTo>
                  <a:lnTo>
                    <a:pt x="0" y="165"/>
                  </a:lnTo>
                  <a:lnTo>
                    <a:pt x="14" y="147"/>
                  </a:lnTo>
                  <a:lnTo>
                    <a:pt x="21" y="127"/>
                  </a:lnTo>
                  <a:lnTo>
                    <a:pt x="24" y="106"/>
                  </a:lnTo>
                  <a:lnTo>
                    <a:pt x="20" y="93"/>
                  </a:lnTo>
                  <a:lnTo>
                    <a:pt x="28" y="90"/>
                  </a:lnTo>
                  <a:lnTo>
                    <a:pt x="37" y="87"/>
                  </a:lnTo>
                  <a:lnTo>
                    <a:pt x="45" y="82"/>
                  </a:lnTo>
                  <a:lnTo>
                    <a:pt x="54" y="78"/>
                  </a:lnTo>
                  <a:lnTo>
                    <a:pt x="59" y="72"/>
                  </a:lnTo>
                  <a:lnTo>
                    <a:pt x="67" y="66"/>
                  </a:lnTo>
                  <a:lnTo>
                    <a:pt x="71" y="59"/>
                  </a:lnTo>
                  <a:lnTo>
                    <a:pt x="74" y="5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23" name="Freeform 299"/>
            <p:cNvSpPr>
              <a:spLocks/>
            </p:cNvSpPr>
            <p:nvPr/>
          </p:nvSpPr>
          <p:spPr bwMode="auto">
            <a:xfrm>
              <a:off x="1204" y="1158"/>
              <a:ext cx="138" cy="195"/>
            </a:xfrm>
            <a:custGeom>
              <a:avLst/>
              <a:gdLst>
                <a:gd name="T0" fmla="*/ 110 w 138"/>
                <a:gd name="T1" fmla="*/ 179 h 195"/>
                <a:gd name="T2" fmla="*/ 108 w 138"/>
                <a:gd name="T3" fmla="*/ 189 h 195"/>
                <a:gd name="T4" fmla="*/ 102 w 138"/>
                <a:gd name="T5" fmla="*/ 185 h 195"/>
                <a:gd name="T6" fmla="*/ 90 w 138"/>
                <a:gd name="T7" fmla="*/ 158 h 195"/>
                <a:gd name="T8" fmla="*/ 85 w 138"/>
                <a:gd name="T9" fmla="*/ 148 h 195"/>
                <a:gd name="T10" fmla="*/ 73 w 138"/>
                <a:gd name="T11" fmla="*/ 142 h 195"/>
                <a:gd name="T12" fmla="*/ 58 w 138"/>
                <a:gd name="T13" fmla="*/ 138 h 195"/>
                <a:gd name="T14" fmla="*/ 45 w 138"/>
                <a:gd name="T15" fmla="*/ 133 h 195"/>
                <a:gd name="T16" fmla="*/ 39 w 138"/>
                <a:gd name="T17" fmla="*/ 132 h 195"/>
                <a:gd name="T18" fmla="*/ 36 w 138"/>
                <a:gd name="T19" fmla="*/ 129 h 195"/>
                <a:gd name="T20" fmla="*/ 39 w 138"/>
                <a:gd name="T21" fmla="*/ 127 h 195"/>
                <a:gd name="T22" fmla="*/ 54 w 138"/>
                <a:gd name="T23" fmla="*/ 129 h 195"/>
                <a:gd name="T24" fmla="*/ 70 w 138"/>
                <a:gd name="T25" fmla="*/ 132 h 195"/>
                <a:gd name="T26" fmla="*/ 83 w 138"/>
                <a:gd name="T27" fmla="*/ 133 h 195"/>
                <a:gd name="T28" fmla="*/ 83 w 138"/>
                <a:gd name="T29" fmla="*/ 123 h 195"/>
                <a:gd name="T30" fmla="*/ 76 w 138"/>
                <a:gd name="T31" fmla="*/ 108 h 195"/>
                <a:gd name="T32" fmla="*/ 62 w 138"/>
                <a:gd name="T33" fmla="*/ 98 h 195"/>
                <a:gd name="T34" fmla="*/ 42 w 138"/>
                <a:gd name="T35" fmla="*/ 87 h 195"/>
                <a:gd name="T36" fmla="*/ 24 w 138"/>
                <a:gd name="T37" fmla="*/ 77 h 195"/>
                <a:gd name="T38" fmla="*/ 9 w 138"/>
                <a:gd name="T39" fmla="*/ 70 h 195"/>
                <a:gd name="T40" fmla="*/ 2 w 138"/>
                <a:gd name="T41" fmla="*/ 67 h 195"/>
                <a:gd name="T42" fmla="*/ 2 w 138"/>
                <a:gd name="T43" fmla="*/ 62 h 195"/>
                <a:gd name="T44" fmla="*/ 12 w 138"/>
                <a:gd name="T45" fmla="*/ 67 h 195"/>
                <a:gd name="T46" fmla="*/ 27 w 138"/>
                <a:gd name="T47" fmla="*/ 72 h 195"/>
                <a:gd name="T48" fmla="*/ 45 w 138"/>
                <a:gd name="T49" fmla="*/ 81 h 195"/>
                <a:gd name="T50" fmla="*/ 62 w 138"/>
                <a:gd name="T51" fmla="*/ 89 h 195"/>
                <a:gd name="T52" fmla="*/ 65 w 138"/>
                <a:gd name="T53" fmla="*/ 70 h 195"/>
                <a:gd name="T54" fmla="*/ 42 w 138"/>
                <a:gd name="T55" fmla="*/ 21 h 195"/>
                <a:gd name="T56" fmla="*/ 28 w 138"/>
                <a:gd name="T57" fmla="*/ 2 h 195"/>
                <a:gd name="T58" fmla="*/ 34 w 138"/>
                <a:gd name="T59" fmla="*/ 2 h 195"/>
                <a:gd name="T60" fmla="*/ 52 w 138"/>
                <a:gd name="T61" fmla="*/ 24 h 195"/>
                <a:gd name="T62" fmla="*/ 74 w 138"/>
                <a:gd name="T63" fmla="*/ 65 h 195"/>
                <a:gd name="T64" fmla="*/ 89 w 138"/>
                <a:gd name="T65" fmla="*/ 71 h 195"/>
                <a:gd name="T66" fmla="*/ 102 w 138"/>
                <a:gd name="T67" fmla="*/ 38 h 195"/>
                <a:gd name="T68" fmla="*/ 104 w 138"/>
                <a:gd name="T69" fmla="*/ 21 h 195"/>
                <a:gd name="T70" fmla="*/ 107 w 138"/>
                <a:gd name="T71" fmla="*/ 24 h 195"/>
                <a:gd name="T72" fmla="*/ 107 w 138"/>
                <a:gd name="T73" fmla="*/ 43 h 195"/>
                <a:gd name="T74" fmla="*/ 99 w 138"/>
                <a:gd name="T75" fmla="*/ 81 h 195"/>
                <a:gd name="T76" fmla="*/ 90 w 138"/>
                <a:gd name="T77" fmla="*/ 108 h 195"/>
                <a:gd name="T78" fmla="*/ 96 w 138"/>
                <a:gd name="T79" fmla="*/ 129 h 195"/>
                <a:gd name="T80" fmla="*/ 108 w 138"/>
                <a:gd name="T81" fmla="*/ 129 h 195"/>
                <a:gd name="T82" fmla="*/ 124 w 138"/>
                <a:gd name="T83" fmla="*/ 115 h 195"/>
                <a:gd name="T84" fmla="*/ 133 w 138"/>
                <a:gd name="T85" fmla="*/ 99 h 195"/>
                <a:gd name="T86" fmla="*/ 138 w 138"/>
                <a:gd name="T87" fmla="*/ 101 h 195"/>
                <a:gd name="T88" fmla="*/ 133 w 138"/>
                <a:gd name="T89" fmla="*/ 117 h 195"/>
                <a:gd name="T90" fmla="*/ 113 w 138"/>
                <a:gd name="T91" fmla="*/ 142 h 195"/>
                <a:gd name="T92" fmla="*/ 105 w 138"/>
                <a:gd name="T93" fmla="*/ 155 h 195"/>
                <a:gd name="T94" fmla="*/ 110 w 138"/>
                <a:gd name="T95" fmla="*/ 169 h 1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8"/>
                <a:gd name="T145" fmla="*/ 0 h 195"/>
                <a:gd name="T146" fmla="*/ 138 w 138"/>
                <a:gd name="T147" fmla="*/ 195 h 1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8" h="195">
                  <a:moveTo>
                    <a:pt x="111" y="173"/>
                  </a:moveTo>
                  <a:lnTo>
                    <a:pt x="110" y="179"/>
                  </a:lnTo>
                  <a:lnTo>
                    <a:pt x="110" y="183"/>
                  </a:lnTo>
                  <a:lnTo>
                    <a:pt x="108" y="189"/>
                  </a:lnTo>
                  <a:lnTo>
                    <a:pt x="108" y="195"/>
                  </a:lnTo>
                  <a:lnTo>
                    <a:pt x="102" y="185"/>
                  </a:lnTo>
                  <a:lnTo>
                    <a:pt x="96" y="172"/>
                  </a:lnTo>
                  <a:lnTo>
                    <a:pt x="90" y="158"/>
                  </a:lnTo>
                  <a:lnTo>
                    <a:pt x="89" y="149"/>
                  </a:lnTo>
                  <a:lnTo>
                    <a:pt x="85" y="148"/>
                  </a:lnTo>
                  <a:lnTo>
                    <a:pt x="79" y="145"/>
                  </a:lnTo>
                  <a:lnTo>
                    <a:pt x="73" y="142"/>
                  </a:lnTo>
                  <a:lnTo>
                    <a:pt x="65" y="139"/>
                  </a:lnTo>
                  <a:lnTo>
                    <a:pt x="58" y="138"/>
                  </a:lnTo>
                  <a:lnTo>
                    <a:pt x="52" y="135"/>
                  </a:lnTo>
                  <a:lnTo>
                    <a:pt x="45" y="133"/>
                  </a:lnTo>
                  <a:lnTo>
                    <a:pt x="40" y="133"/>
                  </a:lnTo>
                  <a:lnTo>
                    <a:pt x="39" y="132"/>
                  </a:lnTo>
                  <a:lnTo>
                    <a:pt x="37" y="130"/>
                  </a:lnTo>
                  <a:lnTo>
                    <a:pt x="36" y="129"/>
                  </a:lnTo>
                  <a:lnTo>
                    <a:pt x="34" y="127"/>
                  </a:lnTo>
                  <a:lnTo>
                    <a:pt x="39" y="127"/>
                  </a:lnTo>
                  <a:lnTo>
                    <a:pt x="46" y="129"/>
                  </a:lnTo>
                  <a:lnTo>
                    <a:pt x="54" y="129"/>
                  </a:lnTo>
                  <a:lnTo>
                    <a:pt x="62" y="130"/>
                  </a:lnTo>
                  <a:lnTo>
                    <a:pt x="70" y="132"/>
                  </a:lnTo>
                  <a:lnTo>
                    <a:pt x="77" y="133"/>
                  </a:lnTo>
                  <a:lnTo>
                    <a:pt x="83" y="133"/>
                  </a:lnTo>
                  <a:lnTo>
                    <a:pt x="86" y="135"/>
                  </a:lnTo>
                  <a:lnTo>
                    <a:pt x="83" y="123"/>
                  </a:lnTo>
                  <a:lnTo>
                    <a:pt x="80" y="114"/>
                  </a:lnTo>
                  <a:lnTo>
                    <a:pt x="76" y="108"/>
                  </a:lnTo>
                  <a:lnTo>
                    <a:pt x="73" y="102"/>
                  </a:lnTo>
                  <a:lnTo>
                    <a:pt x="62" y="98"/>
                  </a:lnTo>
                  <a:lnTo>
                    <a:pt x="52" y="93"/>
                  </a:lnTo>
                  <a:lnTo>
                    <a:pt x="42" y="87"/>
                  </a:lnTo>
                  <a:lnTo>
                    <a:pt x="33" y="83"/>
                  </a:lnTo>
                  <a:lnTo>
                    <a:pt x="24" y="77"/>
                  </a:lnTo>
                  <a:lnTo>
                    <a:pt x="17" y="72"/>
                  </a:lnTo>
                  <a:lnTo>
                    <a:pt x="9" y="70"/>
                  </a:lnTo>
                  <a:lnTo>
                    <a:pt x="5" y="68"/>
                  </a:lnTo>
                  <a:lnTo>
                    <a:pt x="2" y="67"/>
                  </a:lnTo>
                  <a:lnTo>
                    <a:pt x="0" y="64"/>
                  </a:lnTo>
                  <a:lnTo>
                    <a:pt x="2" y="62"/>
                  </a:lnTo>
                  <a:lnTo>
                    <a:pt x="8" y="64"/>
                  </a:lnTo>
                  <a:lnTo>
                    <a:pt x="12" y="67"/>
                  </a:lnTo>
                  <a:lnTo>
                    <a:pt x="20" y="70"/>
                  </a:lnTo>
                  <a:lnTo>
                    <a:pt x="27" y="72"/>
                  </a:lnTo>
                  <a:lnTo>
                    <a:pt x="36" y="77"/>
                  </a:lnTo>
                  <a:lnTo>
                    <a:pt x="45" y="81"/>
                  </a:lnTo>
                  <a:lnTo>
                    <a:pt x="54" y="86"/>
                  </a:lnTo>
                  <a:lnTo>
                    <a:pt x="62" y="89"/>
                  </a:lnTo>
                  <a:lnTo>
                    <a:pt x="70" y="90"/>
                  </a:lnTo>
                  <a:lnTo>
                    <a:pt x="65" y="70"/>
                  </a:lnTo>
                  <a:lnTo>
                    <a:pt x="54" y="44"/>
                  </a:lnTo>
                  <a:lnTo>
                    <a:pt x="42" y="21"/>
                  </a:lnTo>
                  <a:lnTo>
                    <a:pt x="31" y="7"/>
                  </a:lnTo>
                  <a:lnTo>
                    <a:pt x="28" y="2"/>
                  </a:lnTo>
                  <a:lnTo>
                    <a:pt x="30" y="0"/>
                  </a:lnTo>
                  <a:lnTo>
                    <a:pt x="34" y="2"/>
                  </a:lnTo>
                  <a:lnTo>
                    <a:pt x="42" y="9"/>
                  </a:lnTo>
                  <a:lnTo>
                    <a:pt x="52" y="24"/>
                  </a:lnTo>
                  <a:lnTo>
                    <a:pt x="64" y="44"/>
                  </a:lnTo>
                  <a:lnTo>
                    <a:pt x="74" y="65"/>
                  </a:lnTo>
                  <a:lnTo>
                    <a:pt x="80" y="81"/>
                  </a:lnTo>
                  <a:lnTo>
                    <a:pt x="89" y="71"/>
                  </a:lnTo>
                  <a:lnTo>
                    <a:pt x="96" y="55"/>
                  </a:lnTo>
                  <a:lnTo>
                    <a:pt x="102" y="38"/>
                  </a:lnTo>
                  <a:lnTo>
                    <a:pt x="104" y="25"/>
                  </a:lnTo>
                  <a:lnTo>
                    <a:pt x="104" y="21"/>
                  </a:lnTo>
                  <a:lnTo>
                    <a:pt x="105" y="19"/>
                  </a:lnTo>
                  <a:lnTo>
                    <a:pt x="107" y="24"/>
                  </a:lnTo>
                  <a:lnTo>
                    <a:pt x="107" y="30"/>
                  </a:lnTo>
                  <a:lnTo>
                    <a:pt x="107" y="43"/>
                  </a:lnTo>
                  <a:lnTo>
                    <a:pt x="105" y="61"/>
                  </a:lnTo>
                  <a:lnTo>
                    <a:pt x="99" y="81"/>
                  </a:lnTo>
                  <a:lnTo>
                    <a:pt x="86" y="98"/>
                  </a:lnTo>
                  <a:lnTo>
                    <a:pt x="90" y="108"/>
                  </a:lnTo>
                  <a:lnTo>
                    <a:pt x="95" y="118"/>
                  </a:lnTo>
                  <a:lnTo>
                    <a:pt x="96" y="129"/>
                  </a:lnTo>
                  <a:lnTo>
                    <a:pt x="98" y="135"/>
                  </a:lnTo>
                  <a:lnTo>
                    <a:pt x="108" y="129"/>
                  </a:lnTo>
                  <a:lnTo>
                    <a:pt x="117" y="123"/>
                  </a:lnTo>
                  <a:lnTo>
                    <a:pt x="124" y="115"/>
                  </a:lnTo>
                  <a:lnTo>
                    <a:pt x="130" y="105"/>
                  </a:lnTo>
                  <a:lnTo>
                    <a:pt x="133" y="99"/>
                  </a:lnTo>
                  <a:lnTo>
                    <a:pt x="136" y="98"/>
                  </a:lnTo>
                  <a:lnTo>
                    <a:pt x="138" y="101"/>
                  </a:lnTo>
                  <a:lnTo>
                    <a:pt x="138" y="106"/>
                  </a:lnTo>
                  <a:lnTo>
                    <a:pt x="133" y="117"/>
                  </a:lnTo>
                  <a:lnTo>
                    <a:pt x="124" y="130"/>
                  </a:lnTo>
                  <a:lnTo>
                    <a:pt x="113" y="142"/>
                  </a:lnTo>
                  <a:lnTo>
                    <a:pt x="102" y="149"/>
                  </a:lnTo>
                  <a:lnTo>
                    <a:pt x="105" y="155"/>
                  </a:lnTo>
                  <a:lnTo>
                    <a:pt x="107" y="163"/>
                  </a:lnTo>
                  <a:lnTo>
                    <a:pt x="110" y="169"/>
                  </a:lnTo>
                  <a:lnTo>
                    <a:pt x="111" y="173"/>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24" name="Freeform 300"/>
            <p:cNvSpPr>
              <a:spLocks/>
            </p:cNvSpPr>
            <p:nvPr/>
          </p:nvSpPr>
          <p:spPr bwMode="auto">
            <a:xfrm>
              <a:off x="1036" y="1643"/>
              <a:ext cx="136" cy="176"/>
            </a:xfrm>
            <a:custGeom>
              <a:avLst/>
              <a:gdLst>
                <a:gd name="T0" fmla="*/ 128 w 136"/>
                <a:gd name="T1" fmla="*/ 1 h 176"/>
                <a:gd name="T2" fmla="*/ 115 w 136"/>
                <a:gd name="T3" fmla="*/ 4 h 176"/>
                <a:gd name="T4" fmla="*/ 106 w 136"/>
                <a:gd name="T5" fmla="*/ 12 h 176"/>
                <a:gd name="T6" fmla="*/ 96 w 136"/>
                <a:gd name="T7" fmla="*/ 28 h 176"/>
                <a:gd name="T8" fmla="*/ 81 w 136"/>
                <a:gd name="T9" fmla="*/ 32 h 176"/>
                <a:gd name="T10" fmla="*/ 64 w 136"/>
                <a:gd name="T11" fmla="*/ 35 h 176"/>
                <a:gd name="T12" fmla="*/ 43 w 136"/>
                <a:gd name="T13" fmla="*/ 40 h 176"/>
                <a:gd name="T14" fmla="*/ 27 w 136"/>
                <a:gd name="T15" fmla="*/ 47 h 176"/>
                <a:gd name="T16" fmla="*/ 21 w 136"/>
                <a:gd name="T17" fmla="*/ 55 h 176"/>
                <a:gd name="T18" fmla="*/ 21 w 136"/>
                <a:gd name="T19" fmla="*/ 55 h 176"/>
                <a:gd name="T20" fmla="*/ 30 w 136"/>
                <a:gd name="T21" fmla="*/ 52 h 176"/>
                <a:gd name="T22" fmla="*/ 43 w 136"/>
                <a:gd name="T23" fmla="*/ 47 h 176"/>
                <a:gd name="T24" fmla="*/ 59 w 136"/>
                <a:gd name="T25" fmla="*/ 43 h 176"/>
                <a:gd name="T26" fmla="*/ 77 w 136"/>
                <a:gd name="T27" fmla="*/ 43 h 176"/>
                <a:gd name="T28" fmla="*/ 78 w 136"/>
                <a:gd name="T29" fmla="*/ 56 h 176"/>
                <a:gd name="T30" fmla="*/ 66 w 136"/>
                <a:gd name="T31" fmla="*/ 81 h 176"/>
                <a:gd name="T32" fmla="*/ 56 w 136"/>
                <a:gd name="T33" fmla="*/ 89 h 176"/>
                <a:gd name="T34" fmla="*/ 41 w 136"/>
                <a:gd name="T35" fmla="*/ 93 h 176"/>
                <a:gd name="T36" fmla="*/ 24 w 136"/>
                <a:gd name="T37" fmla="*/ 97 h 176"/>
                <a:gd name="T38" fmla="*/ 9 w 136"/>
                <a:gd name="T39" fmla="*/ 100 h 176"/>
                <a:gd name="T40" fmla="*/ 2 w 136"/>
                <a:gd name="T41" fmla="*/ 103 h 176"/>
                <a:gd name="T42" fmla="*/ 2 w 136"/>
                <a:gd name="T43" fmla="*/ 105 h 176"/>
                <a:gd name="T44" fmla="*/ 12 w 136"/>
                <a:gd name="T45" fmla="*/ 105 h 176"/>
                <a:gd name="T46" fmla="*/ 24 w 136"/>
                <a:gd name="T47" fmla="*/ 103 h 176"/>
                <a:gd name="T48" fmla="*/ 37 w 136"/>
                <a:gd name="T49" fmla="*/ 100 h 176"/>
                <a:gd name="T50" fmla="*/ 52 w 136"/>
                <a:gd name="T51" fmla="*/ 99 h 176"/>
                <a:gd name="T52" fmla="*/ 49 w 136"/>
                <a:gd name="T53" fmla="*/ 109 h 176"/>
                <a:gd name="T54" fmla="*/ 33 w 136"/>
                <a:gd name="T55" fmla="*/ 142 h 176"/>
                <a:gd name="T56" fmla="*/ 37 w 136"/>
                <a:gd name="T57" fmla="*/ 159 h 176"/>
                <a:gd name="T58" fmla="*/ 58 w 136"/>
                <a:gd name="T59" fmla="*/ 117 h 176"/>
                <a:gd name="T60" fmla="*/ 71 w 136"/>
                <a:gd name="T61" fmla="*/ 118 h 176"/>
                <a:gd name="T62" fmla="*/ 84 w 136"/>
                <a:gd name="T63" fmla="*/ 148 h 176"/>
                <a:gd name="T64" fmla="*/ 96 w 136"/>
                <a:gd name="T65" fmla="*/ 162 h 176"/>
                <a:gd name="T66" fmla="*/ 95 w 136"/>
                <a:gd name="T67" fmla="*/ 158 h 176"/>
                <a:gd name="T68" fmla="*/ 86 w 136"/>
                <a:gd name="T69" fmla="*/ 137 h 176"/>
                <a:gd name="T70" fmla="*/ 78 w 136"/>
                <a:gd name="T71" fmla="*/ 106 h 176"/>
                <a:gd name="T72" fmla="*/ 81 w 136"/>
                <a:gd name="T73" fmla="*/ 83 h 176"/>
                <a:gd name="T74" fmla="*/ 96 w 136"/>
                <a:gd name="T75" fmla="*/ 55 h 176"/>
                <a:gd name="T76" fmla="*/ 109 w 136"/>
                <a:gd name="T77" fmla="*/ 56 h 176"/>
                <a:gd name="T78" fmla="*/ 127 w 136"/>
                <a:gd name="T79" fmla="*/ 84 h 176"/>
                <a:gd name="T80" fmla="*/ 131 w 136"/>
                <a:gd name="T81" fmla="*/ 112 h 176"/>
                <a:gd name="T82" fmla="*/ 136 w 136"/>
                <a:gd name="T83" fmla="*/ 108 h 176"/>
                <a:gd name="T84" fmla="*/ 133 w 136"/>
                <a:gd name="T85" fmla="*/ 83 h 176"/>
                <a:gd name="T86" fmla="*/ 121 w 136"/>
                <a:gd name="T87" fmla="*/ 47 h 176"/>
                <a:gd name="T88" fmla="*/ 121 w 136"/>
                <a:gd name="T89" fmla="*/ 29 h 176"/>
                <a:gd name="T90" fmla="*/ 133 w 136"/>
                <a:gd name="T91" fmla="*/ 9 h 176"/>
                <a:gd name="T92" fmla="*/ 136 w 136"/>
                <a:gd name="T93" fmla="*/ 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6"/>
                <a:gd name="T142" fmla="*/ 0 h 176"/>
                <a:gd name="T143" fmla="*/ 136 w 136"/>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6" h="176">
                  <a:moveTo>
                    <a:pt x="136" y="0"/>
                  </a:moveTo>
                  <a:lnTo>
                    <a:pt x="128" y="1"/>
                  </a:lnTo>
                  <a:lnTo>
                    <a:pt x="123" y="3"/>
                  </a:lnTo>
                  <a:lnTo>
                    <a:pt x="115" y="4"/>
                  </a:lnTo>
                  <a:lnTo>
                    <a:pt x="108" y="4"/>
                  </a:lnTo>
                  <a:lnTo>
                    <a:pt x="106" y="12"/>
                  </a:lnTo>
                  <a:lnTo>
                    <a:pt x="102" y="21"/>
                  </a:lnTo>
                  <a:lnTo>
                    <a:pt x="96" y="28"/>
                  </a:lnTo>
                  <a:lnTo>
                    <a:pt x="89" y="31"/>
                  </a:lnTo>
                  <a:lnTo>
                    <a:pt x="81" y="32"/>
                  </a:lnTo>
                  <a:lnTo>
                    <a:pt x="72" y="32"/>
                  </a:lnTo>
                  <a:lnTo>
                    <a:pt x="64" y="35"/>
                  </a:lnTo>
                  <a:lnTo>
                    <a:pt x="53" y="37"/>
                  </a:lnTo>
                  <a:lnTo>
                    <a:pt x="43" y="40"/>
                  </a:lnTo>
                  <a:lnTo>
                    <a:pt x="34" y="44"/>
                  </a:lnTo>
                  <a:lnTo>
                    <a:pt x="27" y="47"/>
                  </a:lnTo>
                  <a:lnTo>
                    <a:pt x="22" y="52"/>
                  </a:lnTo>
                  <a:lnTo>
                    <a:pt x="21" y="55"/>
                  </a:lnTo>
                  <a:lnTo>
                    <a:pt x="19" y="55"/>
                  </a:lnTo>
                  <a:lnTo>
                    <a:pt x="21" y="55"/>
                  </a:lnTo>
                  <a:lnTo>
                    <a:pt x="25" y="53"/>
                  </a:lnTo>
                  <a:lnTo>
                    <a:pt x="30" y="52"/>
                  </a:lnTo>
                  <a:lnTo>
                    <a:pt x="35" y="49"/>
                  </a:lnTo>
                  <a:lnTo>
                    <a:pt x="43" y="47"/>
                  </a:lnTo>
                  <a:lnTo>
                    <a:pt x="50" y="44"/>
                  </a:lnTo>
                  <a:lnTo>
                    <a:pt x="59" y="43"/>
                  </a:lnTo>
                  <a:lnTo>
                    <a:pt x="68" y="43"/>
                  </a:lnTo>
                  <a:lnTo>
                    <a:pt x="77" y="43"/>
                  </a:lnTo>
                  <a:lnTo>
                    <a:pt x="84" y="44"/>
                  </a:lnTo>
                  <a:lnTo>
                    <a:pt x="78" y="56"/>
                  </a:lnTo>
                  <a:lnTo>
                    <a:pt x="72" y="69"/>
                  </a:lnTo>
                  <a:lnTo>
                    <a:pt x="66" y="81"/>
                  </a:lnTo>
                  <a:lnTo>
                    <a:pt x="61" y="87"/>
                  </a:lnTo>
                  <a:lnTo>
                    <a:pt x="56" y="89"/>
                  </a:lnTo>
                  <a:lnTo>
                    <a:pt x="49" y="92"/>
                  </a:lnTo>
                  <a:lnTo>
                    <a:pt x="41" y="93"/>
                  </a:lnTo>
                  <a:lnTo>
                    <a:pt x="33" y="96"/>
                  </a:lnTo>
                  <a:lnTo>
                    <a:pt x="24" y="97"/>
                  </a:lnTo>
                  <a:lnTo>
                    <a:pt x="16" y="99"/>
                  </a:lnTo>
                  <a:lnTo>
                    <a:pt x="9" y="100"/>
                  </a:lnTo>
                  <a:lnTo>
                    <a:pt x="4" y="102"/>
                  </a:lnTo>
                  <a:lnTo>
                    <a:pt x="2" y="103"/>
                  </a:lnTo>
                  <a:lnTo>
                    <a:pt x="0" y="103"/>
                  </a:lnTo>
                  <a:lnTo>
                    <a:pt x="2" y="105"/>
                  </a:lnTo>
                  <a:lnTo>
                    <a:pt x="7" y="105"/>
                  </a:lnTo>
                  <a:lnTo>
                    <a:pt x="12" y="105"/>
                  </a:lnTo>
                  <a:lnTo>
                    <a:pt x="18" y="103"/>
                  </a:lnTo>
                  <a:lnTo>
                    <a:pt x="24" y="103"/>
                  </a:lnTo>
                  <a:lnTo>
                    <a:pt x="31" y="102"/>
                  </a:lnTo>
                  <a:lnTo>
                    <a:pt x="37" y="100"/>
                  </a:lnTo>
                  <a:lnTo>
                    <a:pt x="44" y="100"/>
                  </a:lnTo>
                  <a:lnTo>
                    <a:pt x="52" y="99"/>
                  </a:lnTo>
                  <a:lnTo>
                    <a:pt x="58" y="97"/>
                  </a:lnTo>
                  <a:lnTo>
                    <a:pt x="49" y="109"/>
                  </a:lnTo>
                  <a:lnTo>
                    <a:pt x="40" y="121"/>
                  </a:lnTo>
                  <a:lnTo>
                    <a:pt x="33" y="142"/>
                  </a:lnTo>
                  <a:lnTo>
                    <a:pt x="30" y="176"/>
                  </a:lnTo>
                  <a:lnTo>
                    <a:pt x="37" y="159"/>
                  </a:lnTo>
                  <a:lnTo>
                    <a:pt x="47" y="137"/>
                  </a:lnTo>
                  <a:lnTo>
                    <a:pt x="58" y="117"/>
                  </a:lnTo>
                  <a:lnTo>
                    <a:pt x="68" y="103"/>
                  </a:lnTo>
                  <a:lnTo>
                    <a:pt x="71" y="118"/>
                  </a:lnTo>
                  <a:lnTo>
                    <a:pt x="77" y="134"/>
                  </a:lnTo>
                  <a:lnTo>
                    <a:pt x="84" y="148"/>
                  </a:lnTo>
                  <a:lnTo>
                    <a:pt x="92" y="158"/>
                  </a:lnTo>
                  <a:lnTo>
                    <a:pt x="96" y="162"/>
                  </a:lnTo>
                  <a:lnTo>
                    <a:pt x="96" y="161"/>
                  </a:lnTo>
                  <a:lnTo>
                    <a:pt x="95" y="158"/>
                  </a:lnTo>
                  <a:lnTo>
                    <a:pt x="92" y="154"/>
                  </a:lnTo>
                  <a:lnTo>
                    <a:pt x="86" y="137"/>
                  </a:lnTo>
                  <a:lnTo>
                    <a:pt x="81" y="121"/>
                  </a:lnTo>
                  <a:lnTo>
                    <a:pt x="78" y="106"/>
                  </a:lnTo>
                  <a:lnTo>
                    <a:pt x="78" y="94"/>
                  </a:lnTo>
                  <a:lnTo>
                    <a:pt x="81" y="83"/>
                  </a:lnTo>
                  <a:lnTo>
                    <a:pt x="89" y="68"/>
                  </a:lnTo>
                  <a:lnTo>
                    <a:pt x="96" y="55"/>
                  </a:lnTo>
                  <a:lnTo>
                    <a:pt x="100" y="47"/>
                  </a:lnTo>
                  <a:lnTo>
                    <a:pt x="109" y="56"/>
                  </a:lnTo>
                  <a:lnTo>
                    <a:pt x="120" y="69"/>
                  </a:lnTo>
                  <a:lnTo>
                    <a:pt x="127" y="84"/>
                  </a:lnTo>
                  <a:lnTo>
                    <a:pt x="131" y="105"/>
                  </a:lnTo>
                  <a:lnTo>
                    <a:pt x="131" y="112"/>
                  </a:lnTo>
                  <a:lnTo>
                    <a:pt x="134" y="112"/>
                  </a:lnTo>
                  <a:lnTo>
                    <a:pt x="136" y="108"/>
                  </a:lnTo>
                  <a:lnTo>
                    <a:pt x="136" y="102"/>
                  </a:lnTo>
                  <a:lnTo>
                    <a:pt x="133" y="83"/>
                  </a:lnTo>
                  <a:lnTo>
                    <a:pt x="128" y="62"/>
                  </a:lnTo>
                  <a:lnTo>
                    <a:pt x="121" y="47"/>
                  </a:lnTo>
                  <a:lnTo>
                    <a:pt x="115" y="38"/>
                  </a:lnTo>
                  <a:lnTo>
                    <a:pt x="121" y="29"/>
                  </a:lnTo>
                  <a:lnTo>
                    <a:pt x="127" y="19"/>
                  </a:lnTo>
                  <a:lnTo>
                    <a:pt x="133" y="9"/>
                  </a:lnTo>
                  <a:lnTo>
                    <a:pt x="136" y="0"/>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25" name="Freeform 301"/>
            <p:cNvSpPr>
              <a:spLocks/>
            </p:cNvSpPr>
            <p:nvPr/>
          </p:nvSpPr>
          <p:spPr bwMode="auto">
            <a:xfrm>
              <a:off x="1249" y="1403"/>
              <a:ext cx="193" cy="150"/>
            </a:xfrm>
            <a:custGeom>
              <a:avLst/>
              <a:gdLst>
                <a:gd name="T0" fmla="*/ 115 w 193"/>
                <a:gd name="T1" fmla="*/ 9 h 150"/>
                <a:gd name="T2" fmla="*/ 134 w 193"/>
                <a:gd name="T3" fmla="*/ 9 h 150"/>
                <a:gd name="T4" fmla="*/ 152 w 193"/>
                <a:gd name="T5" fmla="*/ 20 h 150"/>
                <a:gd name="T6" fmla="*/ 155 w 193"/>
                <a:gd name="T7" fmla="*/ 30 h 150"/>
                <a:gd name="T8" fmla="*/ 150 w 193"/>
                <a:gd name="T9" fmla="*/ 46 h 150"/>
                <a:gd name="T10" fmla="*/ 124 w 193"/>
                <a:gd name="T11" fmla="*/ 54 h 150"/>
                <a:gd name="T12" fmla="*/ 112 w 193"/>
                <a:gd name="T13" fmla="*/ 64 h 150"/>
                <a:gd name="T14" fmla="*/ 110 w 193"/>
                <a:gd name="T15" fmla="*/ 68 h 150"/>
                <a:gd name="T16" fmla="*/ 116 w 193"/>
                <a:gd name="T17" fmla="*/ 65 h 150"/>
                <a:gd name="T18" fmla="*/ 135 w 193"/>
                <a:gd name="T19" fmla="*/ 61 h 150"/>
                <a:gd name="T20" fmla="*/ 144 w 193"/>
                <a:gd name="T21" fmla="*/ 68 h 150"/>
                <a:gd name="T22" fmla="*/ 149 w 193"/>
                <a:gd name="T23" fmla="*/ 74 h 150"/>
                <a:gd name="T24" fmla="*/ 149 w 193"/>
                <a:gd name="T25" fmla="*/ 83 h 150"/>
                <a:gd name="T26" fmla="*/ 143 w 193"/>
                <a:gd name="T27" fmla="*/ 94 h 150"/>
                <a:gd name="T28" fmla="*/ 149 w 193"/>
                <a:gd name="T29" fmla="*/ 98 h 150"/>
                <a:gd name="T30" fmla="*/ 169 w 193"/>
                <a:gd name="T31" fmla="*/ 95 h 150"/>
                <a:gd name="T32" fmla="*/ 190 w 193"/>
                <a:gd name="T33" fmla="*/ 113 h 150"/>
                <a:gd name="T34" fmla="*/ 186 w 193"/>
                <a:gd name="T35" fmla="*/ 141 h 150"/>
                <a:gd name="T36" fmla="*/ 158 w 193"/>
                <a:gd name="T37" fmla="*/ 150 h 150"/>
                <a:gd name="T38" fmla="*/ 140 w 193"/>
                <a:gd name="T39" fmla="*/ 130 h 150"/>
                <a:gd name="T40" fmla="*/ 135 w 193"/>
                <a:gd name="T41" fmla="*/ 111 h 150"/>
                <a:gd name="T42" fmla="*/ 110 w 193"/>
                <a:gd name="T43" fmla="*/ 94 h 150"/>
                <a:gd name="T44" fmla="*/ 107 w 193"/>
                <a:gd name="T45" fmla="*/ 94 h 150"/>
                <a:gd name="T46" fmla="*/ 112 w 193"/>
                <a:gd name="T47" fmla="*/ 116 h 150"/>
                <a:gd name="T48" fmla="*/ 100 w 193"/>
                <a:gd name="T49" fmla="*/ 136 h 150"/>
                <a:gd name="T50" fmla="*/ 81 w 193"/>
                <a:gd name="T51" fmla="*/ 144 h 150"/>
                <a:gd name="T52" fmla="*/ 60 w 193"/>
                <a:gd name="T53" fmla="*/ 135 h 150"/>
                <a:gd name="T54" fmla="*/ 50 w 193"/>
                <a:gd name="T55" fmla="*/ 117 h 150"/>
                <a:gd name="T56" fmla="*/ 53 w 193"/>
                <a:gd name="T57" fmla="*/ 98 h 150"/>
                <a:gd name="T58" fmla="*/ 63 w 193"/>
                <a:gd name="T59" fmla="*/ 88 h 150"/>
                <a:gd name="T60" fmla="*/ 44 w 193"/>
                <a:gd name="T61" fmla="*/ 77 h 150"/>
                <a:gd name="T62" fmla="*/ 37 w 193"/>
                <a:gd name="T63" fmla="*/ 85 h 150"/>
                <a:gd name="T64" fmla="*/ 10 w 193"/>
                <a:gd name="T65" fmla="*/ 83 h 150"/>
                <a:gd name="T66" fmla="*/ 0 w 193"/>
                <a:gd name="T67" fmla="*/ 67 h 150"/>
                <a:gd name="T68" fmla="*/ 9 w 193"/>
                <a:gd name="T69" fmla="*/ 45 h 150"/>
                <a:gd name="T70" fmla="*/ 16 w 193"/>
                <a:gd name="T71" fmla="*/ 37 h 150"/>
                <a:gd name="T72" fmla="*/ 26 w 193"/>
                <a:gd name="T73" fmla="*/ 34 h 150"/>
                <a:gd name="T74" fmla="*/ 34 w 193"/>
                <a:gd name="T75" fmla="*/ 33 h 150"/>
                <a:gd name="T76" fmla="*/ 38 w 193"/>
                <a:gd name="T77" fmla="*/ 9 h 150"/>
                <a:gd name="T78" fmla="*/ 59 w 193"/>
                <a:gd name="T79" fmla="*/ 0 h 150"/>
                <a:gd name="T80" fmla="*/ 79 w 193"/>
                <a:gd name="T81" fmla="*/ 6 h 150"/>
                <a:gd name="T82" fmla="*/ 76 w 193"/>
                <a:gd name="T83" fmla="*/ 36 h 150"/>
                <a:gd name="T84" fmla="*/ 94 w 193"/>
                <a:gd name="T85" fmla="*/ 48 h 150"/>
                <a:gd name="T86" fmla="*/ 94 w 193"/>
                <a:gd name="T87" fmla="*/ 60 h 150"/>
                <a:gd name="T88" fmla="*/ 100 w 193"/>
                <a:gd name="T89" fmla="*/ 57 h 150"/>
                <a:gd name="T90" fmla="*/ 107 w 193"/>
                <a:gd name="T91" fmla="*/ 45 h 150"/>
                <a:gd name="T92" fmla="*/ 103 w 193"/>
                <a:gd name="T93" fmla="*/ 24 h 15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93"/>
                <a:gd name="T142" fmla="*/ 0 h 150"/>
                <a:gd name="T143" fmla="*/ 193 w 193"/>
                <a:gd name="T144" fmla="*/ 150 h 15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93" h="150">
                  <a:moveTo>
                    <a:pt x="106" y="15"/>
                  </a:moveTo>
                  <a:lnTo>
                    <a:pt x="109" y="12"/>
                  </a:lnTo>
                  <a:lnTo>
                    <a:pt x="115" y="9"/>
                  </a:lnTo>
                  <a:lnTo>
                    <a:pt x="121" y="8"/>
                  </a:lnTo>
                  <a:lnTo>
                    <a:pt x="128" y="9"/>
                  </a:lnTo>
                  <a:lnTo>
                    <a:pt x="134" y="9"/>
                  </a:lnTo>
                  <a:lnTo>
                    <a:pt x="140" y="11"/>
                  </a:lnTo>
                  <a:lnTo>
                    <a:pt x="146" y="14"/>
                  </a:lnTo>
                  <a:lnTo>
                    <a:pt x="152" y="20"/>
                  </a:lnTo>
                  <a:lnTo>
                    <a:pt x="150" y="18"/>
                  </a:lnTo>
                  <a:lnTo>
                    <a:pt x="153" y="23"/>
                  </a:lnTo>
                  <a:lnTo>
                    <a:pt x="155" y="30"/>
                  </a:lnTo>
                  <a:lnTo>
                    <a:pt x="155" y="37"/>
                  </a:lnTo>
                  <a:lnTo>
                    <a:pt x="153" y="42"/>
                  </a:lnTo>
                  <a:lnTo>
                    <a:pt x="150" y="46"/>
                  </a:lnTo>
                  <a:lnTo>
                    <a:pt x="147" y="52"/>
                  </a:lnTo>
                  <a:lnTo>
                    <a:pt x="138" y="55"/>
                  </a:lnTo>
                  <a:lnTo>
                    <a:pt x="124" y="54"/>
                  </a:lnTo>
                  <a:lnTo>
                    <a:pt x="119" y="57"/>
                  </a:lnTo>
                  <a:lnTo>
                    <a:pt x="116" y="61"/>
                  </a:lnTo>
                  <a:lnTo>
                    <a:pt x="112" y="64"/>
                  </a:lnTo>
                  <a:lnTo>
                    <a:pt x="109" y="65"/>
                  </a:lnTo>
                  <a:lnTo>
                    <a:pt x="110" y="67"/>
                  </a:lnTo>
                  <a:lnTo>
                    <a:pt x="110" y="68"/>
                  </a:lnTo>
                  <a:lnTo>
                    <a:pt x="112" y="70"/>
                  </a:lnTo>
                  <a:lnTo>
                    <a:pt x="112" y="71"/>
                  </a:lnTo>
                  <a:lnTo>
                    <a:pt x="116" y="65"/>
                  </a:lnTo>
                  <a:lnTo>
                    <a:pt x="122" y="61"/>
                  </a:lnTo>
                  <a:lnTo>
                    <a:pt x="128" y="60"/>
                  </a:lnTo>
                  <a:lnTo>
                    <a:pt x="135" y="61"/>
                  </a:lnTo>
                  <a:lnTo>
                    <a:pt x="140" y="64"/>
                  </a:lnTo>
                  <a:lnTo>
                    <a:pt x="143" y="65"/>
                  </a:lnTo>
                  <a:lnTo>
                    <a:pt x="144" y="68"/>
                  </a:lnTo>
                  <a:lnTo>
                    <a:pt x="147" y="71"/>
                  </a:lnTo>
                  <a:lnTo>
                    <a:pt x="149" y="73"/>
                  </a:lnTo>
                  <a:lnTo>
                    <a:pt x="149" y="74"/>
                  </a:lnTo>
                  <a:lnTo>
                    <a:pt x="149" y="77"/>
                  </a:lnTo>
                  <a:lnTo>
                    <a:pt x="149" y="79"/>
                  </a:lnTo>
                  <a:lnTo>
                    <a:pt x="149" y="83"/>
                  </a:lnTo>
                  <a:lnTo>
                    <a:pt x="147" y="86"/>
                  </a:lnTo>
                  <a:lnTo>
                    <a:pt x="146" y="91"/>
                  </a:lnTo>
                  <a:lnTo>
                    <a:pt x="143" y="94"/>
                  </a:lnTo>
                  <a:lnTo>
                    <a:pt x="144" y="95"/>
                  </a:lnTo>
                  <a:lnTo>
                    <a:pt x="146" y="96"/>
                  </a:lnTo>
                  <a:lnTo>
                    <a:pt x="149" y="98"/>
                  </a:lnTo>
                  <a:lnTo>
                    <a:pt x="150" y="99"/>
                  </a:lnTo>
                  <a:lnTo>
                    <a:pt x="159" y="95"/>
                  </a:lnTo>
                  <a:lnTo>
                    <a:pt x="169" y="95"/>
                  </a:lnTo>
                  <a:lnTo>
                    <a:pt x="178" y="98"/>
                  </a:lnTo>
                  <a:lnTo>
                    <a:pt x="186" y="104"/>
                  </a:lnTo>
                  <a:lnTo>
                    <a:pt x="190" y="113"/>
                  </a:lnTo>
                  <a:lnTo>
                    <a:pt x="193" y="123"/>
                  </a:lnTo>
                  <a:lnTo>
                    <a:pt x="190" y="133"/>
                  </a:lnTo>
                  <a:lnTo>
                    <a:pt x="186" y="141"/>
                  </a:lnTo>
                  <a:lnTo>
                    <a:pt x="177" y="147"/>
                  </a:lnTo>
                  <a:lnTo>
                    <a:pt x="168" y="150"/>
                  </a:lnTo>
                  <a:lnTo>
                    <a:pt x="158" y="150"/>
                  </a:lnTo>
                  <a:lnTo>
                    <a:pt x="149" y="145"/>
                  </a:lnTo>
                  <a:lnTo>
                    <a:pt x="143" y="138"/>
                  </a:lnTo>
                  <a:lnTo>
                    <a:pt x="140" y="130"/>
                  </a:lnTo>
                  <a:lnTo>
                    <a:pt x="140" y="123"/>
                  </a:lnTo>
                  <a:lnTo>
                    <a:pt x="141" y="116"/>
                  </a:lnTo>
                  <a:lnTo>
                    <a:pt x="135" y="111"/>
                  </a:lnTo>
                  <a:lnTo>
                    <a:pt x="127" y="105"/>
                  </a:lnTo>
                  <a:lnTo>
                    <a:pt x="116" y="98"/>
                  </a:lnTo>
                  <a:lnTo>
                    <a:pt x="110" y="94"/>
                  </a:lnTo>
                  <a:lnTo>
                    <a:pt x="109" y="92"/>
                  </a:lnTo>
                  <a:lnTo>
                    <a:pt x="107" y="92"/>
                  </a:lnTo>
                  <a:lnTo>
                    <a:pt x="107" y="94"/>
                  </a:lnTo>
                  <a:lnTo>
                    <a:pt x="107" y="95"/>
                  </a:lnTo>
                  <a:lnTo>
                    <a:pt x="112" y="105"/>
                  </a:lnTo>
                  <a:lnTo>
                    <a:pt x="112" y="116"/>
                  </a:lnTo>
                  <a:lnTo>
                    <a:pt x="107" y="126"/>
                  </a:lnTo>
                  <a:lnTo>
                    <a:pt x="103" y="133"/>
                  </a:lnTo>
                  <a:lnTo>
                    <a:pt x="100" y="136"/>
                  </a:lnTo>
                  <a:lnTo>
                    <a:pt x="94" y="139"/>
                  </a:lnTo>
                  <a:lnTo>
                    <a:pt x="87" y="142"/>
                  </a:lnTo>
                  <a:lnTo>
                    <a:pt x="81" y="144"/>
                  </a:lnTo>
                  <a:lnTo>
                    <a:pt x="73" y="142"/>
                  </a:lnTo>
                  <a:lnTo>
                    <a:pt x="66" y="139"/>
                  </a:lnTo>
                  <a:lnTo>
                    <a:pt x="60" y="135"/>
                  </a:lnTo>
                  <a:lnTo>
                    <a:pt x="56" y="129"/>
                  </a:lnTo>
                  <a:lnTo>
                    <a:pt x="53" y="123"/>
                  </a:lnTo>
                  <a:lnTo>
                    <a:pt x="50" y="117"/>
                  </a:lnTo>
                  <a:lnTo>
                    <a:pt x="50" y="110"/>
                  </a:lnTo>
                  <a:lnTo>
                    <a:pt x="50" y="101"/>
                  </a:lnTo>
                  <a:lnTo>
                    <a:pt x="53" y="98"/>
                  </a:lnTo>
                  <a:lnTo>
                    <a:pt x="56" y="94"/>
                  </a:lnTo>
                  <a:lnTo>
                    <a:pt x="59" y="91"/>
                  </a:lnTo>
                  <a:lnTo>
                    <a:pt x="63" y="88"/>
                  </a:lnTo>
                  <a:lnTo>
                    <a:pt x="56" y="86"/>
                  </a:lnTo>
                  <a:lnTo>
                    <a:pt x="50" y="82"/>
                  </a:lnTo>
                  <a:lnTo>
                    <a:pt x="44" y="77"/>
                  </a:lnTo>
                  <a:lnTo>
                    <a:pt x="41" y="71"/>
                  </a:lnTo>
                  <a:lnTo>
                    <a:pt x="40" y="79"/>
                  </a:lnTo>
                  <a:lnTo>
                    <a:pt x="37" y="85"/>
                  </a:lnTo>
                  <a:lnTo>
                    <a:pt x="29" y="88"/>
                  </a:lnTo>
                  <a:lnTo>
                    <a:pt x="17" y="86"/>
                  </a:lnTo>
                  <a:lnTo>
                    <a:pt x="10" y="83"/>
                  </a:lnTo>
                  <a:lnTo>
                    <a:pt x="4" y="77"/>
                  </a:lnTo>
                  <a:lnTo>
                    <a:pt x="1" y="71"/>
                  </a:lnTo>
                  <a:lnTo>
                    <a:pt x="0" y="67"/>
                  </a:lnTo>
                  <a:lnTo>
                    <a:pt x="1" y="60"/>
                  </a:lnTo>
                  <a:lnTo>
                    <a:pt x="4" y="52"/>
                  </a:lnTo>
                  <a:lnTo>
                    <a:pt x="9" y="45"/>
                  </a:lnTo>
                  <a:lnTo>
                    <a:pt x="11" y="40"/>
                  </a:lnTo>
                  <a:lnTo>
                    <a:pt x="13" y="39"/>
                  </a:lnTo>
                  <a:lnTo>
                    <a:pt x="16" y="37"/>
                  </a:lnTo>
                  <a:lnTo>
                    <a:pt x="19" y="36"/>
                  </a:lnTo>
                  <a:lnTo>
                    <a:pt x="22" y="34"/>
                  </a:lnTo>
                  <a:lnTo>
                    <a:pt x="26" y="34"/>
                  </a:lnTo>
                  <a:lnTo>
                    <a:pt x="29" y="33"/>
                  </a:lnTo>
                  <a:lnTo>
                    <a:pt x="31" y="33"/>
                  </a:lnTo>
                  <a:lnTo>
                    <a:pt x="34" y="33"/>
                  </a:lnTo>
                  <a:lnTo>
                    <a:pt x="34" y="26"/>
                  </a:lnTo>
                  <a:lnTo>
                    <a:pt x="34" y="17"/>
                  </a:lnTo>
                  <a:lnTo>
                    <a:pt x="38" y="9"/>
                  </a:lnTo>
                  <a:lnTo>
                    <a:pt x="47" y="3"/>
                  </a:lnTo>
                  <a:lnTo>
                    <a:pt x="51" y="0"/>
                  </a:lnTo>
                  <a:lnTo>
                    <a:pt x="59" y="0"/>
                  </a:lnTo>
                  <a:lnTo>
                    <a:pt x="66" y="0"/>
                  </a:lnTo>
                  <a:lnTo>
                    <a:pt x="71" y="2"/>
                  </a:lnTo>
                  <a:lnTo>
                    <a:pt x="79" y="6"/>
                  </a:lnTo>
                  <a:lnTo>
                    <a:pt x="84" y="17"/>
                  </a:lnTo>
                  <a:lnTo>
                    <a:pt x="84" y="27"/>
                  </a:lnTo>
                  <a:lnTo>
                    <a:pt x="76" y="36"/>
                  </a:lnTo>
                  <a:lnTo>
                    <a:pt x="82" y="37"/>
                  </a:lnTo>
                  <a:lnTo>
                    <a:pt x="90" y="40"/>
                  </a:lnTo>
                  <a:lnTo>
                    <a:pt x="94" y="48"/>
                  </a:lnTo>
                  <a:lnTo>
                    <a:pt x="96" y="55"/>
                  </a:lnTo>
                  <a:lnTo>
                    <a:pt x="94" y="58"/>
                  </a:lnTo>
                  <a:lnTo>
                    <a:pt x="94" y="60"/>
                  </a:lnTo>
                  <a:lnTo>
                    <a:pt x="94" y="61"/>
                  </a:lnTo>
                  <a:lnTo>
                    <a:pt x="97" y="60"/>
                  </a:lnTo>
                  <a:lnTo>
                    <a:pt x="100" y="57"/>
                  </a:lnTo>
                  <a:lnTo>
                    <a:pt x="103" y="52"/>
                  </a:lnTo>
                  <a:lnTo>
                    <a:pt x="106" y="49"/>
                  </a:lnTo>
                  <a:lnTo>
                    <a:pt x="107" y="45"/>
                  </a:lnTo>
                  <a:lnTo>
                    <a:pt x="104" y="37"/>
                  </a:lnTo>
                  <a:lnTo>
                    <a:pt x="103" y="31"/>
                  </a:lnTo>
                  <a:lnTo>
                    <a:pt x="103" y="24"/>
                  </a:lnTo>
                  <a:lnTo>
                    <a:pt x="106" y="15"/>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26" name="Freeform 302"/>
            <p:cNvSpPr>
              <a:spLocks/>
            </p:cNvSpPr>
            <p:nvPr/>
          </p:nvSpPr>
          <p:spPr bwMode="auto">
            <a:xfrm>
              <a:off x="1091" y="1267"/>
              <a:ext cx="180" cy="176"/>
            </a:xfrm>
            <a:custGeom>
              <a:avLst/>
              <a:gdLst>
                <a:gd name="T0" fmla="*/ 174 w 180"/>
                <a:gd name="T1" fmla="*/ 173 h 176"/>
                <a:gd name="T2" fmla="*/ 165 w 180"/>
                <a:gd name="T3" fmla="*/ 169 h 176"/>
                <a:gd name="T4" fmla="*/ 146 w 180"/>
                <a:gd name="T5" fmla="*/ 164 h 176"/>
                <a:gd name="T6" fmla="*/ 128 w 180"/>
                <a:gd name="T7" fmla="*/ 166 h 176"/>
                <a:gd name="T8" fmla="*/ 107 w 180"/>
                <a:gd name="T9" fmla="*/ 166 h 176"/>
                <a:gd name="T10" fmla="*/ 94 w 180"/>
                <a:gd name="T11" fmla="*/ 160 h 176"/>
                <a:gd name="T12" fmla="*/ 102 w 180"/>
                <a:gd name="T13" fmla="*/ 157 h 176"/>
                <a:gd name="T14" fmla="*/ 134 w 180"/>
                <a:gd name="T15" fmla="*/ 153 h 176"/>
                <a:gd name="T16" fmla="*/ 125 w 180"/>
                <a:gd name="T17" fmla="*/ 132 h 176"/>
                <a:gd name="T18" fmla="*/ 106 w 180"/>
                <a:gd name="T19" fmla="*/ 122 h 176"/>
                <a:gd name="T20" fmla="*/ 75 w 180"/>
                <a:gd name="T21" fmla="*/ 126 h 176"/>
                <a:gd name="T22" fmla="*/ 45 w 180"/>
                <a:gd name="T23" fmla="*/ 123 h 176"/>
                <a:gd name="T24" fmla="*/ 35 w 180"/>
                <a:gd name="T25" fmla="*/ 113 h 176"/>
                <a:gd name="T26" fmla="*/ 50 w 180"/>
                <a:gd name="T27" fmla="*/ 116 h 176"/>
                <a:gd name="T28" fmla="*/ 71 w 180"/>
                <a:gd name="T29" fmla="*/ 114 h 176"/>
                <a:gd name="T30" fmla="*/ 91 w 180"/>
                <a:gd name="T31" fmla="*/ 110 h 176"/>
                <a:gd name="T32" fmla="*/ 87 w 180"/>
                <a:gd name="T33" fmla="*/ 92 h 176"/>
                <a:gd name="T34" fmla="*/ 63 w 180"/>
                <a:gd name="T35" fmla="*/ 85 h 176"/>
                <a:gd name="T36" fmla="*/ 31 w 180"/>
                <a:gd name="T37" fmla="*/ 86 h 176"/>
                <a:gd name="T38" fmla="*/ 6 w 180"/>
                <a:gd name="T39" fmla="*/ 76 h 176"/>
                <a:gd name="T40" fmla="*/ 0 w 180"/>
                <a:gd name="T41" fmla="*/ 65 h 176"/>
                <a:gd name="T42" fmla="*/ 11 w 180"/>
                <a:gd name="T43" fmla="*/ 71 h 176"/>
                <a:gd name="T44" fmla="*/ 31 w 180"/>
                <a:gd name="T45" fmla="*/ 74 h 176"/>
                <a:gd name="T46" fmla="*/ 53 w 180"/>
                <a:gd name="T47" fmla="*/ 73 h 176"/>
                <a:gd name="T48" fmla="*/ 44 w 180"/>
                <a:gd name="T49" fmla="*/ 57 h 176"/>
                <a:gd name="T50" fmla="*/ 20 w 180"/>
                <a:gd name="T51" fmla="*/ 31 h 176"/>
                <a:gd name="T52" fmla="*/ 4 w 180"/>
                <a:gd name="T53" fmla="*/ 11 h 176"/>
                <a:gd name="T54" fmla="*/ 6 w 180"/>
                <a:gd name="T55" fmla="*/ 2 h 176"/>
                <a:gd name="T56" fmla="*/ 19 w 180"/>
                <a:gd name="T57" fmla="*/ 17 h 176"/>
                <a:gd name="T58" fmla="*/ 42 w 180"/>
                <a:gd name="T59" fmla="*/ 42 h 176"/>
                <a:gd name="T60" fmla="*/ 62 w 180"/>
                <a:gd name="T61" fmla="*/ 60 h 176"/>
                <a:gd name="T62" fmla="*/ 71 w 180"/>
                <a:gd name="T63" fmla="*/ 30 h 176"/>
                <a:gd name="T64" fmla="*/ 69 w 180"/>
                <a:gd name="T65" fmla="*/ 11 h 176"/>
                <a:gd name="T66" fmla="*/ 78 w 180"/>
                <a:gd name="T67" fmla="*/ 31 h 176"/>
                <a:gd name="T68" fmla="*/ 81 w 180"/>
                <a:gd name="T69" fmla="*/ 68 h 176"/>
                <a:gd name="T70" fmla="*/ 102 w 180"/>
                <a:gd name="T71" fmla="*/ 91 h 176"/>
                <a:gd name="T72" fmla="*/ 124 w 180"/>
                <a:gd name="T73" fmla="*/ 83 h 176"/>
                <a:gd name="T74" fmla="*/ 127 w 180"/>
                <a:gd name="T75" fmla="*/ 48 h 176"/>
                <a:gd name="T76" fmla="*/ 133 w 180"/>
                <a:gd name="T77" fmla="*/ 51 h 176"/>
                <a:gd name="T78" fmla="*/ 137 w 180"/>
                <a:gd name="T79" fmla="*/ 98 h 176"/>
                <a:gd name="T80" fmla="*/ 147 w 180"/>
                <a:gd name="T81" fmla="*/ 126 h 176"/>
                <a:gd name="T82" fmla="*/ 162 w 180"/>
                <a:gd name="T83" fmla="*/ 135 h 176"/>
                <a:gd name="T84" fmla="*/ 169 w 180"/>
                <a:gd name="T85" fmla="*/ 119 h 176"/>
                <a:gd name="T86" fmla="*/ 177 w 180"/>
                <a:gd name="T87" fmla="*/ 116 h 176"/>
                <a:gd name="T88" fmla="*/ 174 w 180"/>
                <a:gd name="T89" fmla="*/ 138 h 176"/>
                <a:gd name="T90" fmla="*/ 171 w 180"/>
                <a:gd name="T91" fmla="*/ 156 h 176"/>
                <a:gd name="T92" fmla="*/ 180 w 180"/>
                <a:gd name="T93" fmla="*/ 17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0"/>
                <a:gd name="T142" fmla="*/ 0 h 176"/>
                <a:gd name="T143" fmla="*/ 180 w 180"/>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0" h="176">
                  <a:moveTo>
                    <a:pt x="180" y="170"/>
                  </a:moveTo>
                  <a:lnTo>
                    <a:pt x="177" y="172"/>
                  </a:lnTo>
                  <a:lnTo>
                    <a:pt x="174" y="173"/>
                  </a:lnTo>
                  <a:lnTo>
                    <a:pt x="171" y="175"/>
                  </a:lnTo>
                  <a:lnTo>
                    <a:pt x="169" y="176"/>
                  </a:lnTo>
                  <a:lnTo>
                    <a:pt x="165" y="169"/>
                  </a:lnTo>
                  <a:lnTo>
                    <a:pt x="161" y="164"/>
                  </a:lnTo>
                  <a:lnTo>
                    <a:pt x="155" y="163"/>
                  </a:lnTo>
                  <a:lnTo>
                    <a:pt x="146" y="164"/>
                  </a:lnTo>
                  <a:lnTo>
                    <a:pt x="140" y="166"/>
                  </a:lnTo>
                  <a:lnTo>
                    <a:pt x="134" y="166"/>
                  </a:lnTo>
                  <a:lnTo>
                    <a:pt x="128" y="166"/>
                  </a:lnTo>
                  <a:lnTo>
                    <a:pt x="121" y="166"/>
                  </a:lnTo>
                  <a:lnTo>
                    <a:pt x="113" y="166"/>
                  </a:lnTo>
                  <a:lnTo>
                    <a:pt x="107" y="166"/>
                  </a:lnTo>
                  <a:lnTo>
                    <a:pt x="103" y="164"/>
                  </a:lnTo>
                  <a:lnTo>
                    <a:pt x="99" y="163"/>
                  </a:lnTo>
                  <a:lnTo>
                    <a:pt x="94" y="160"/>
                  </a:lnTo>
                  <a:lnTo>
                    <a:pt x="93" y="157"/>
                  </a:lnTo>
                  <a:lnTo>
                    <a:pt x="94" y="156"/>
                  </a:lnTo>
                  <a:lnTo>
                    <a:pt x="102" y="157"/>
                  </a:lnTo>
                  <a:lnTo>
                    <a:pt x="112" y="157"/>
                  </a:lnTo>
                  <a:lnTo>
                    <a:pt x="124" y="156"/>
                  </a:lnTo>
                  <a:lnTo>
                    <a:pt x="134" y="153"/>
                  </a:lnTo>
                  <a:lnTo>
                    <a:pt x="141" y="150"/>
                  </a:lnTo>
                  <a:lnTo>
                    <a:pt x="134" y="141"/>
                  </a:lnTo>
                  <a:lnTo>
                    <a:pt x="125" y="132"/>
                  </a:lnTo>
                  <a:lnTo>
                    <a:pt x="118" y="125"/>
                  </a:lnTo>
                  <a:lnTo>
                    <a:pt x="113" y="120"/>
                  </a:lnTo>
                  <a:lnTo>
                    <a:pt x="106" y="122"/>
                  </a:lnTo>
                  <a:lnTo>
                    <a:pt x="96" y="123"/>
                  </a:lnTo>
                  <a:lnTo>
                    <a:pt x="85" y="125"/>
                  </a:lnTo>
                  <a:lnTo>
                    <a:pt x="75" y="126"/>
                  </a:lnTo>
                  <a:lnTo>
                    <a:pt x="63" y="126"/>
                  </a:lnTo>
                  <a:lnTo>
                    <a:pt x="54" y="125"/>
                  </a:lnTo>
                  <a:lnTo>
                    <a:pt x="45" y="123"/>
                  </a:lnTo>
                  <a:lnTo>
                    <a:pt x="40" y="120"/>
                  </a:lnTo>
                  <a:lnTo>
                    <a:pt x="35" y="116"/>
                  </a:lnTo>
                  <a:lnTo>
                    <a:pt x="35" y="113"/>
                  </a:lnTo>
                  <a:lnTo>
                    <a:pt x="38" y="113"/>
                  </a:lnTo>
                  <a:lnTo>
                    <a:pt x="44" y="114"/>
                  </a:lnTo>
                  <a:lnTo>
                    <a:pt x="50" y="116"/>
                  </a:lnTo>
                  <a:lnTo>
                    <a:pt x="56" y="116"/>
                  </a:lnTo>
                  <a:lnTo>
                    <a:pt x="63" y="116"/>
                  </a:lnTo>
                  <a:lnTo>
                    <a:pt x="71" y="114"/>
                  </a:lnTo>
                  <a:lnTo>
                    <a:pt x="78" y="113"/>
                  </a:lnTo>
                  <a:lnTo>
                    <a:pt x="85" y="111"/>
                  </a:lnTo>
                  <a:lnTo>
                    <a:pt x="91" y="110"/>
                  </a:lnTo>
                  <a:lnTo>
                    <a:pt x="97" y="107"/>
                  </a:lnTo>
                  <a:lnTo>
                    <a:pt x="93" y="99"/>
                  </a:lnTo>
                  <a:lnTo>
                    <a:pt x="87" y="92"/>
                  </a:lnTo>
                  <a:lnTo>
                    <a:pt x="79" y="86"/>
                  </a:lnTo>
                  <a:lnTo>
                    <a:pt x="72" y="82"/>
                  </a:lnTo>
                  <a:lnTo>
                    <a:pt x="63" y="85"/>
                  </a:lnTo>
                  <a:lnTo>
                    <a:pt x="53" y="86"/>
                  </a:lnTo>
                  <a:lnTo>
                    <a:pt x="41" y="86"/>
                  </a:lnTo>
                  <a:lnTo>
                    <a:pt x="31" y="86"/>
                  </a:lnTo>
                  <a:lnTo>
                    <a:pt x="22" y="83"/>
                  </a:lnTo>
                  <a:lnTo>
                    <a:pt x="13" y="80"/>
                  </a:lnTo>
                  <a:lnTo>
                    <a:pt x="6" y="76"/>
                  </a:lnTo>
                  <a:lnTo>
                    <a:pt x="1" y="70"/>
                  </a:lnTo>
                  <a:lnTo>
                    <a:pt x="0" y="67"/>
                  </a:lnTo>
                  <a:lnTo>
                    <a:pt x="0" y="65"/>
                  </a:lnTo>
                  <a:lnTo>
                    <a:pt x="3" y="67"/>
                  </a:lnTo>
                  <a:lnTo>
                    <a:pt x="7" y="70"/>
                  </a:lnTo>
                  <a:lnTo>
                    <a:pt x="11" y="71"/>
                  </a:lnTo>
                  <a:lnTo>
                    <a:pt x="16" y="73"/>
                  </a:lnTo>
                  <a:lnTo>
                    <a:pt x="23" y="74"/>
                  </a:lnTo>
                  <a:lnTo>
                    <a:pt x="31" y="74"/>
                  </a:lnTo>
                  <a:lnTo>
                    <a:pt x="38" y="74"/>
                  </a:lnTo>
                  <a:lnTo>
                    <a:pt x="45" y="74"/>
                  </a:lnTo>
                  <a:lnTo>
                    <a:pt x="53" y="73"/>
                  </a:lnTo>
                  <a:lnTo>
                    <a:pt x="59" y="71"/>
                  </a:lnTo>
                  <a:lnTo>
                    <a:pt x="51" y="64"/>
                  </a:lnTo>
                  <a:lnTo>
                    <a:pt x="44" y="57"/>
                  </a:lnTo>
                  <a:lnTo>
                    <a:pt x="37" y="49"/>
                  </a:lnTo>
                  <a:lnTo>
                    <a:pt x="28" y="40"/>
                  </a:lnTo>
                  <a:lnTo>
                    <a:pt x="20" y="31"/>
                  </a:lnTo>
                  <a:lnTo>
                    <a:pt x="13" y="24"/>
                  </a:lnTo>
                  <a:lnTo>
                    <a:pt x="9" y="17"/>
                  </a:lnTo>
                  <a:lnTo>
                    <a:pt x="4" y="11"/>
                  </a:lnTo>
                  <a:lnTo>
                    <a:pt x="1" y="3"/>
                  </a:lnTo>
                  <a:lnTo>
                    <a:pt x="1" y="0"/>
                  </a:lnTo>
                  <a:lnTo>
                    <a:pt x="6" y="2"/>
                  </a:lnTo>
                  <a:lnTo>
                    <a:pt x="10" y="6"/>
                  </a:lnTo>
                  <a:lnTo>
                    <a:pt x="13" y="11"/>
                  </a:lnTo>
                  <a:lnTo>
                    <a:pt x="19" y="17"/>
                  </a:lnTo>
                  <a:lnTo>
                    <a:pt x="26" y="26"/>
                  </a:lnTo>
                  <a:lnTo>
                    <a:pt x="34" y="33"/>
                  </a:lnTo>
                  <a:lnTo>
                    <a:pt x="42" y="42"/>
                  </a:lnTo>
                  <a:lnTo>
                    <a:pt x="50" y="49"/>
                  </a:lnTo>
                  <a:lnTo>
                    <a:pt x="57" y="57"/>
                  </a:lnTo>
                  <a:lnTo>
                    <a:pt x="62" y="60"/>
                  </a:lnTo>
                  <a:lnTo>
                    <a:pt x="66" y="51"/>
                  </a:lnTo>
                  <a:lnTo>
                    <a:pt x="69" y="40"/>
                  </a:lnTo>
                  <a:lnTo>
                    <a:pt x="71" y="30"/>
                  </a:lnTo>
                  <a:lnTo>
                    <a:pt x="69" y="21"/>
                  </a:lnTo>
                  <a:lnTo>
                    <a:pt x="68" y="15"/>
                  </a:lnTo>
                  <a:lnTo>
                    <a:pt x="69" y="11"/>
                  </a:lnTo>
                  <a:lnTo>
                    <a:pt x="71" y="12"/>
                  </a:lnTo>
                  <a:lnTo>
                    <a:pt x="73" y="15"/>
                  </a:lnTo>
                  <a:lnTo>
                    <a:pt x="78" y="31"/>
                  </a:lnTo>
                  <a:lnTo>
                    <a:pt x="81" y="48"/>
                  </a:lnTo>
                  <a:lnTo>
                    <a:pt x="81" y="61"/>
                  </a:lnTo>
                  <a:lnTo>
                    <a:pt x="81" y="68"/>
                  </a:lnTo>
                  <a:lnTo>
                    <a:pt x="88" y="74"/>
                  </a:lnTo>
                  <a:lnTo>
                    <a:pt x="96" y="83"/>
                  </a:lnTo>
                  <a:lnTo>
                    <a:pt x="102" y="91"/>
                  </a:lnTo>
                  <a:lnTo>
                    <a:pt x="107" y="95"/>
                  </a:lnTo>
                  <a:lnTo>
                    <a:pt x="116" y="92"/>
                  </a:lnTo>
                  <a:lnTo>
                    <a:pt x="124" y="83"/>
                  </a:lnTo>
                  <a:lnTo>
                    <a:pt x="128" y="71"/>
                  </a:lnTo>
                  <a:lnTo>
                    <a:pt x="128" y="58"/>
                  </a:lnTo>
                  <a:lnTo>
                    <a:pt x="127" y="48"/>
                  </a:lnTo>
                  <a:lnTo>
                    <a:pt x="128" y="43"/>
                  </a:lnTo>
                  <a:lnTo>
                    <a:pt x="130" y="45"/>
                  </a:lnTo>
                  <a:lnTo>
                    <a:pt x="133" y="51"/>
                  </a:lnTo>
                  <a:lnTo>
                    <a:pt x="136" y="65"/>
                  </a:lnTo>
                  <a:lnTo>
                    <a:pt x="137" y="82"/>
                  </a:lnTo>
                  <a:lnTo>
                    <a:pt x="137" y="98"/>
                  </a:lnTo>
                  <a:lnTo>
                    <a:pt x="131" y="110"/>
                  </a:lnTo>
                  <a:lnTo>
                    <a:pt x="140" y="119"/>
                  </a:lnTo>
                  <a:lnTo>
                    <a:pt x="147" y="126"/>
                  </a:lnTo>
                  <a:lnTo>
                    <a:pt x="152" y="133"/>
                  </a:lnTo>
                  <a:lnTo>
                    <a:pt x="156" y="139"/>
                  </a:lnTo>
                  <a:lnTo>
                    <a:pt x="162" y="135"/>
                  </a:lnTo>
                  <a:lnTo>
                    <a:pt x="165" y="129"/>
                  </a:lnTo>
                  <a:lnTo>
                    <a:pt x="168" y="123"/>
                  </a:lnTo>
                  <a:lnTo>
                    <a:pt x="169" y="119"/>
                  </a:lnTo>
                  <a:lnTo>
                    <a:pt x="171" y="116"/>
                  </a:lnTo>
                  <a:lnTo>
                    <a:pt x="174" y="114"/>
                  </a:lnTo>
                  <a:lnTo>
                    <a:pt x="177" y="116"/>
                  </a:lnTo>
                  <a:lnTo>
                    <a:pt x="178" y="122"/>
                  </a:lnTo>
                  <a:lnTo>
                    <a:pt x="177" y="130"/>
                  </a:lnTo>
                  <a:lnTo>
                    <a:pt x="174" y="138"/>
                  </a:lnTo>
                  <a:lnTo>
                    <a:pt x="171" y="147"/>
                  </a:lnTo>
                  <a:lnTo>
                    <a:pt x="168" y="151"/>
                  </a:lnTo>
                  <a:lnTo>
                    <a:pt x="171" y="156"/>
                  </a:lnTo>
                  <a:lnTo>
                    <a:pt x="174" y="160"/>
                  </a:lnTo>
                  <a:lnTo>
                    <a:pt x="177" y="166"/>
                  </a:lnTo>
                  <a:lnTo>
                    <a:pt x="180" y="170"/>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27" name="Freeform 303"/>
            <p:cNvSpPr>
              <a:spLocks/>
            </p:cNvSpPr>
            <p:nvPr/>
          </p:nvSpPr>
          <p:spPr bwMode="auto">
            <a:xfrm>
              <a:off x="1325" y="1225"/>
              <a:ext cx="145" cy="193"/>
            </a:xfrm>
            <a:custGeom>
              <a:avLst/>
              <a:gdLst>
                <a:gd name="T0" fmla="*/ 20 w 145"/>
                <a:gd name="T1" fmla="*/ 184 h 193"/>
                <a:gd name="T2" fmla="*/ 0 w 145"/>
                <a:gd name="T3" fmla="*/ 146 h 193"/>
                <a:gd name="T4" fmla="*/ 3 w 145"/>
                <a:gd name="T5" fmla="*/ 116 h 193"/>
                <a:gd name="T6" fmla="*/ 8 w 145"/>
                <a:gd name="T7" fmla="*/ 118 h 193"/>
                <a:gd name="T8" fmla="*/ 9 w 145"/>
                <a:gd name="T9" fmla="*/ 138 h 193"/>
                <a:gd name="T10" fmla="*/ 21 w 145"/>
                <a:gd name="T11" fmla="*/ 171 h 193"/>
                <a:gd name="T12" fmla="*/ 37 w 145"/>
                <a:gd name="T13" fmla="*/ 177 h 193"/>
                <a:gd name="T14" fmla="*/ 42 w 145"/>
                <a:gd name="T15" fmla="*/ 167 h 193"/>
                <a:gd name="T16" fmla="*/ 39 w 145"/>
                <a:gd name="T17" fmla="*/ 146 h 193"/>
                <a:gd name="T18" fmla="*/ 31 w 145"/>
                <a:gd name="T19" fmla="*/ 105 h 193"/>
                <a:gd name="T20" fmla="*/ 33 w 145"/>
                <a:gd name="T21" fmla="*/ 84 h 193"/>
                <a:gd name="T22" fmla="*/ 37 w 145"/>
                <a:gd name="T23" fmla="*/ 84 h 193"/>
                <a:gd name="T24" fmla="*/ 39 w 145"/>
                <a:gd name="T25" fmla="*/ 105 h 193"/>
                <a:gd name="T26" fmla="*/ 46 w 145"/>
                <a:gd name="T27" fmla="*/ 137 h 193"/>
                <a:gd name="T28" fmla="*/ 58 w 145"/>
                <a:gd name="T29" fmla="*/ 138 h 193"/>
                <a:gd name="T30" fmla="*/ 68 w 145"/>
                <a:gd name="T31" fmla="*/ 115 h 193"/>
                <a:gd name="T32" fmla="*/ 64 w 145"/>
                <a:gd name="T33" fmla="*/ 84 h 193"/>
                <a:gd name="T34" fmla="*/ 64 w 145"/>
                <a:gd name="T35" fmla="*/ 41 h 193"/>
                <a:gd name="T36" fmla="*/ 76 w 145"/>
                <a:gd name="T37" fmla="*/ 22 h 193"/>
                <a:gd name="T38" fmla="*/ 79 w 145"/>
                <a:gd name="T39" fmla="*/ 23 h 193"/>
                <a:gd name="T40" fmla="*/ 73 w 145"/>
                <a:gd name="T41" fmla="*/ 45 h 193"/>
                <a:gd name="T42" fmla="*/ 74 w 145"/>
                <a:gd name="T43" fmla="*/ 78 h 193"/>
                <a:gd name="T44" fmla="*/ 88 w 145"/>
                <a:gd name="T45" fmla="*/ 76 h 193"/>
                <a:gd name="T46" fmla="*/ 98 w 145"/>
                <a:gd name="T47" fmla="*/ 54 h 193"/>
                <a:gd name="T48" fmla="*/ 102 w 145"/>
                <a:gd name="T49" fmla="*/ 34 h 193"/>
                <a:gd name="T50" fmla="*/ 114 w 145"/>
                <a:gd name="T51" fmla="*/ 11 h 193"/>
                <a:gd name="T52" fmla="*/ 124 w 145"/>
                <a:gd name="T53" fmla="*/ 1 h 193"/>
                <a:gd name="T54" fmla="*/ 132 w 145"/>
                <a:gd name="T55" fmla="*/ 1 h 193"/>
                <a:gd name="T56" fmla="*/ 120 w 145"/>
                <a:gd name="T57" fmla="*/ 19 h 193"/>
                <a:gd name="T58" fmla="*/ 105 w 145"/>
                <a:gd name="T59" fmla="*/ 42 h 193"/>
                <a:gd name="T60" fmla="*/ 102 w 145"/>
                <a:gd name="T61" fmla="*/ 62 h 193"/>
                <a:gd name="T62" fmla="*/ 95 w 145"/>
                <a:gd name="T63" fmla="*/ 84 h 193"/>
                <a:gd name="T64" fmla="*/ 98 w 145"/>
                <a:gd name="T65" fmla="*/ 90 h 193"/>
                <a:gd name="T66" fmla="*/ 113 w 145"/>
                <a:gd name="T67" fmla="*/ 84 h 193"/>
                <a:gd name="T68" fmla="*/ 127 w 145"/>
                <a:gd name="T69" fmla="*/ 76 h 193"/>
                <a:gd name="T70" fmla="*/ 136 w 145"/>
                <a:gd name="T71" fmla="*/ 69 h 193"/>
                <a:gd name="T72" fmla="*/ 142 w 145"/>
                <a:gd name="T73" fmla="*/ 63 h 193"/>
                <a:gd name="T74" fmla="*/ 145 w 145"/>
                <a:gd name="T75" fmla="*/ 65 h 193"/>
                <a:gd name="T76" fmla="*/ 138 w 145"/>
                <a:gd name="T77" fmla="*/ 78 h 193"/>
                <a:gd name="T78" fmla="*/ 123 w 145"/>
                <a:gd name="T79" fmla="*/ 91 h 193"/>
                <a:gd name="T80" fmla="*/ 107 w 145"/>
                <a:gd name="T81" fmla="*/ 99 h 193"/>
                <a:gd name="T82" fmla="*/ 93 w 145"/>
                <a:gd name="T83" fmla="*/ 103 h 193"/>
                <a:gd name="T84" fmla="*/ 83 w 145"/>
                <a:gd name="T85" fmla="*/ 115 h 193"/>
                <a:gd name="T86" fmla="*/ 68 w 145"/>
                <a:gd name="T87" fmla="*/ 144 h 193"/>
                <a:gd name="T88" fmla="*/ 71 w 145"/>
                <a:gd name="T89" fmla="*/ 156 h 193"/>
                <a:gd name="T90" fmla="*/ 86 w 145"/>
                <a:gd name="T91" fmla="*/ 158 h 193"/>
                <a:gd name="T92" fmla="*/ 101 w 145"/>
                <a:gd name="T93" fmla="*/ 155 h 193"/>
                <a:gd name="T94" fmla="*/ 114 w 145"/>
                <a:gd name="T95" fmla="*/ 147 h 193"/>
                <a:gd name="T96" fmla="*/ 123 w 145"/>
                <a:gd name="T97" fmla="*/ 136 h 193"/>
                <a:gd name="T98" fmla="*/ 126 w 145"/>
                <a:gd name="T99" fmla="*/ 136 h 193"/>
                <a:gd name="T100" fmla="*/ 120 w 145"/>
                <a:gd name="T101" fmla="*/ 149 h 193"/>
                <a:gd name="T102" fmla="*/ 107 w 145"/>
                <a:gd name="T103" fmla="*/ 162 h 193"/>
                <a:gd name="T104" fmla="*/ 89 w 145"/>
                <a:gd name="T105" fmla="*/ 168 h 193"/>
                <a:gd name="T106" fmla="*/ 71 w 145"/>
                <a:gd name="T107" fmla="*/ 170 h 193"/>
                <a:gd name="T108" fmla="*/ 59 w 145"/>
                <a:gd name="T109" fmla="*/ 172 h 193"/>
                <a:gd name="T110" fmla="*/ 54 w 145"/>
                <a:gd name="T111" fmla="*/ 183 h 193"/>
                <a:gd name="T112" fmla="*/ 45 w 145"/>
                <a:gd name="T113" fmla="*/ 186 h 193"/>
                <a:gd name="T114" fmla="*/ 33 w 145"/>
                <a:gd name="T115" fmla="*/ 190 h 19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5"/>
                <a:gd name="T175" fmla="*/ 0 h 193"/>
                <a:gd name="T176" fmla="*/ 145 w 145"/>
                <a:gd name="T177" fmla="*/ 193 h 19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5" h="193">
                  <a:moveTo>
                    <a:pt x="30" y="193"/>
                  </a:moveTo>
                  <a:lnTo>
                    <a:pt x="20" y="184"/>
                  </a:lnTo>
                  <a:lnTo>
                    <a:pt x="9" y="167"/>
                  </a:lnTo>
                  <a:lnTo>
                    <a:pt x="0" y="146"/>
                  </a:lnTo>
                  <a:lnTo>
                    <a:pt x="0" y="122"/>
                  </a:lnTo>
                  <a:lnTo>
                    <a:pt x="3" y="116"/>
                  </a:lnTo>
                  <a:lnTo>
                    <a:pt x="5" y="116"/>
                  </a:lnTo>
                  <a:lnTo>
                    <a:pt x="8" y="118"/>
                  </a:lnTo>
                  <a:lnTo>
                    <a:pt x="8" y="122"/>
                  </a:lnTo>
                  <a:lnTo>
                    <a:pt x="9" y="138"/>
                  </a:lnTo>
                  <a:lnTo>
                    <a:pt x="14" y="156"/>
                  </a:lnTo>
                  <a:lnTo>
                    <a:pt x="21" y="171"/>
                  </a:lnTo>
                  <a:lnTo>
                    <a:pt x="33" y="181"/>
                  </a:lnTo>
                  <a:lnTo>
                    <a:pt x="37" y="177"/>
                  </a:lnTo>
                  <a:lnTo>
                    <a:pt x="40" y="171"/>
                  </a:lnTo>
                  <a:lnTo>
                    <a:pt x="42" y="167"/>
                  </a:lnTo>
                  <a:lnTo>
                    <a:pt x="45" y="164"/>
                  </a:lnTo>
                  <a:lnTo>
                    <a:pt x="39" y="146"/>
                  </a:lnTo>
                  <a:lnTo>
                    <a:pt x="34" y="125"/>
                  </a:lnTo>
                  <a:lnTo>
                    <a:pt x="31" y="105"/>
                  </a:lnTo>
                  <a:lnTo>
                    <a:pt x="31" y="91"/>
                  </a:lnTo>
                  <a:lnTo>
                    <a:pt x="33" y="84"/>
                  </a:lnTo>
                  <a:lnTo>
                    <a:pt x="36" y="82"/>
                  </a:lnTo>
                  <a:lnTo>
                    <a:pt x="37" y="84"/>
                  </a:lnTo>
                  <a:lnTo>
                    <a:pt x="39" y="91"/>
                  </a:lnTo>
                  <a:lnTo>
                    <a:pt x="39" y="105"/>
                  </a:lnTo>
                  <a:lnTo>
                    <a:pt x="42" y="121"/>
                  </a:lnTo>
                  <a:lnTo>
                    <a:pt x="46" y="137"/>
                  </a:lnTo>
                  <a:lnTo>
                    <a:pt x="52" y="147"/>
                  </a:lnTo>
                  <a:lnTo>
                    <a:pt x="58" y="138"/>
                  </a:lnTo>
                  <a:lnTo>
                    <a:pt x="64" y="127"/>
                  </a:lnTo>
                  <a:lnTo>
                    <a:pt x="68" y="115"/>
                  </a:lnTo>
                  <a:lnTo>
                    <a:pt x="71" y="106"/>
                  </a:lnTo>
                  <a:lnTo>
                    <a:pt x="64" y="84"/>
                  </a:lnTo>
                  <a:lnTo>
                    <a:pt x="61" y="62"/>
                  </a:lnTo>
                  <a:lnTo>
                    <a:pt x="64" y="41"/>
                  </a:lnTo>
                  <a:lnTo>
                    <a:pt x="71" y="25"/>
                  </a:lnTo>
                  <a:lnTo>
                    <a:pt x="76" y="22"/>
                  </a:lnTo>
                  <a:lnTo>
                    <a:pt x="77" y="22"/>
                  </a:lnTo>
                  <a:lnTo>
                    <a:pt x="79" y="23"/>
                  </a:lnTo>
                  <a:lnTo>
                    <a:pt x="77" y="28"/>
                  </a:lnTo>
                  <a:lnTo>
                    <a:pt x="73" y="45"/>
                  </a:lnTo>
                  <a:lnTo>
                    <a:pt x="71" y="63"/>
                  </a:lnTo>
                  <a:lnTo>
                    <a:pt x="74" y="78"/>
                  </a:lnTo>
                  <a:lnTo>
                    <a:pt x="79" y="88"/>
                  </a:lnTo>
                  <a:lnTo>
                    <a:pt x="88" y="76"/>
                  </a:lnTo>
                  <a:lnTo>
                    <a:pt x="93" y="65"/>
                  </a:lnTo>
                  <a:lnTo>
                    <a:pt x="98" y="54"/>
                  </a:lnTo>
                  <a:lnTo>
                    <a:pt x="99" y="44"/>
                  </a:lnTo>
                  <a:lnTo>
                    <a:pt x="102" y="34"/>
                  </a:lnTo>
                  <a:lnTo>
                    <a:pt x="108" y="22"/>
                  </a:lnTo>
                  <a:lnTo>
                    <a:pt x="114" y="11"/>
                  </a:lnTo>
                  <a:lnTo>
                    <a:pt x="120" y="4"/>
                  </a:lnTo>
                  <a:lnTo>
                    <a:pt x="124" y="1"/>
                  </a:lnTo>
                  <a:lnTo>
                    <a:pt x="130" y="0"/>
                  </a:lnTo>
                  <a:lnTo>
                    <a:pt x="132" y="1"/>
                  </a:lnTo>
                  <a:lnTo>
                    <a:pt x="130" y="5"/>
                  </a:lnTo>
                  <a:lnTo>
                    <a:pt x="120" y="19"/>
                  </a:lnTo>
                  <a:lnTo>
                    <a:pt x="111" y="31"/>
                  </a:lnTo>
                  <a:lnTo>
                    <a:pt x="105" y="42"/>
                  </a:lnTo>
                  <a:lnTo>
                    <a:pt x="104" y="51"/>
                  </a:lnTo>
                  <a:lnTo>
                    <a:pt x="102" y="62"/>
                  </a:lnTo>
                  <a:lnTo>
                    <a:pt x="99" y="73"/>
                  </a:lnTo>
                  <a:lnTo>
                    <a:pt x="95" y="84"/>
                  </a:lnTo>
                  <a:lnTo>
                    <a:pt x="90" y="91"/>
                  </a:lnTo>
                  <a:lnTo>
                    <a:pt x="98" y="90"/>
                  </a:lnTo>
                  <a:lnTo>
                    <a:pt x="105" y="87"/>
                  </a:lnTo>
                  <a:lnTo>
                    <a:pt x="113" y="84"/>
                  </a:lnTo>
                  <a:lnTo>
                    <a:pt x="120" y="81"/>
                  </a:lnTo>
                  <a:lnTo>
                    <a:pt x="127" y="76"/>
                  </a:lnTo>
                  <a:lnTo>
                    <a:pt x="132" y="72"/>
                  </a:lnTo>
                  <a:lnTo>
                    <a:pt x="136" y="69"/>
                  </a:lnTo>
                  <a:lnTo>
                    <a:pt x="139" y="66"/>
                  </a:lnTo>
                  <a:lnTo>
                    <a:pt x="142" y="63"/>
                  </a:lnTo>
                  <a:lnTo>
                    <a:pt x="145" y="62"/>
                  </a:lnTo>
                  <a:lnTo>
                    <a:pt x="145" y="65"/>
                  </a:lnTo>
                  <a:lnTo>
                    <a:pt x="144" y="69"/>
                  </a:lnTo>
                  <a:lnTo>
                    <a:pt x="138" y="78"/>
                  </a:lnTo>
                  <a:lnTo>
                    <a:pt x="130" y="85"/>
                  </a:lnTo>
                  <a:lnTo>
                    <a:pt x="123" y="91"/>
                  </a:lnTo>
                  <a:lnTo>
                    <a:pt x="116" y="96"/>
                  </a:lnTo>
                  <a:lnTo>
                    <a:pt x="107" y="99"/>
                  </a:lnTo>
                  <a:lnTo>
                    <a:pt x="99" y="102"/>
                  </a:lnTo>
                  <a:lnTo>
                    <a:pt x="93" y="103"/>
                  </a:lnTo>
                  <a:lnTo>
                    <a:pt x="89" y="103"/>
                  </a:lnTo>
                  <a:lnTo>
                    <a:pt x="83" y="115"/>
                  </a:lnTo>
                  <a:lnTo>
                    <a:pt x="74" y="130"/>
                  </a:lnTo>
                  <a:lnTo>
                    <a:pt x="68" y="144"/>
                  </a:lnTo>
                  <a:lnTo>
                    <a:pt x="65" y="155"/>
                  </a:lnTo>
                  <a:lnTo>
                    <a:pt x="71" y="156"/>
                  </a:lnTo>
                  <a:lnTo>
                    <a:pt x="77" y="158"/>
                  </a:lnTo>
                  <a:lnTo>
                    <a:pt x="86" y="158"/>
                  </a:lnTo>
                  <a:lnTo>
                    <a:pt x="93" y="156"/>
                  </a:lnTo>
                  <a:lnTo>
                    <a:pt x="101" y="155"/>
                  </a:lnTo>
                  <a:lnTo>
                    <a:pt x="108" y="152"/>
                  </a:lnTo>
                  <a:lnTo>
                    <a:pt x="114" y="147"/>
                  </a:lnTo>
                  <a:lnTo>
                    <a:pt x="119" y="141"/>
                  </a:lnTo>
                  <a:lnTo>
                    <a:pt x="123" y="136"/>
                  </a:lnTo>
                  <a:lnTo>
                    <a:pt x="126" y="134"/>
                  </a:lnTo>
                  <a:lnTo>
                    <a:pt x="126" y="136"/>
                  </a:lnTo>
                  <a:lnTo>
                    <a:pt x="124" y="141"/>
                  </a:lnTo>
                  <a:lnTo>
                    <a:pt x="120" y="149"/>
                  </a:lnTo>
                  <a:lnTo>
                    <a:pt x="114" y="156"/>
                  </a:lnTo>
                  <a:lnTo>
                    <a:pt x="107" y="162"/>
                  </a:lnTo>
                  <a:lnTo>
                    <a:pt x="98" y="165"/>
                  </a:lnTo>
                  <a:lnTo>
                    <a:pt x="89" y="168"/>
                  </a:lnTo>
                  <a:lnTo>
                    <a:pt x="80" y="170"/>
                  </a:lnTo>
                  <a:lnTo>
                    <a:pt x="71" y="170"/>
                  </a:lnTo>
                  <a:lnTo>
                    <a:pt x="64" y="168"/>
                  </a:lnTo>
                  <a:lnTo>
                    <a:pt x="59" y="172"/>
                  </a:lnTo>
                  <a:lnTo>
                    <a:pt x="57" y="177"/>
                  </a:lnTo>
                  <a:lnTo>
                    <a:pt x="54" y="183"/>
                  </a:lnTo>
                  <a:lnTo>
                    <a:pt x="52" y="187"/>
                  </a:lnTo>
                  <a:lnTo>
                    <a:pt x="45" y="186"/>
                  </a:lnTo>
                  <a:lnTo>
                    <a:pt x="39" y="187"/>
                  </a:lnTo>
                  <a:lnTo>
                    <a:pt x="33" y="190"/>
                  </a:lnTo>
                  <a:lnTo>
                    <a:pt x="30" y="193"/>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28" name="Freeform 304"/>
            <p:cNvSpPr>
              <a:spLocks/>
            </p:cNvSpPr>
            <p:nvPr/>
          </p:nvSpPr>
          <p:spPr bwMode="auto">
            <a:xfrm>
              <a:off x="1396" y="1442"/>
              <a:ext cx="232" cy="106"/>
            </a:xfrm>
            <a:custGeom>
              <a:avLst/>
              <a:gdLst>
                <a:gd name="T0" fmla="*/ 2 w 232"/>
                <a:gd name="T1" fmla="*/ 34 h 106"/>
                <a:gd name="T2" fmla="*/ 2 w 232"/>
                <a:gd name="T3" fmla="*/ 38 h 106"/>
                <a:gd name="T4" fmla="*/ 11 w 232"/>
                <a:gd name="T5" fmla="*/ 40 h 106"/>
                <a:gd name="T6" fmla="*/ 30 w 232"/>
                <a:gd name="T7" fmla="*/ 40 h 106"/>
                <a:gd name="T8" fmla="*/ 50 w 232"/>
                <a:gd name="T9" fmla="*/ 43 h 106"/>
                <a:gd name="T10" fmla="*/ 64 w 232"/>
                <a:gd name="T11" fmla="*/ 47 h 106"/>
                <a:gd name="T12" fmla="*/ 73 w 232"/>
                <a:gd name="T13" fmla="*/ 59 h 106"/>
                <a:gd name="T14" fmla="*/ 89 w 232"/>
                <a:gd name="T15" fmla="*/ 86 h 106"/>
                <a:gd name="T16" fmla="*/ 110 w 232"/>
                <a:gd name="T17" fmla="*/ 97 h 106"/>
                <a:gd name="T18" fmla="*/ 110 w 232"/>
                <a:gd name="T19" fmla="*/ 93 h 106"/>
                <a:gd name="T20" fmla="*/ 96 w 232"/>
                <a:gd name="T21" fmla="*/ 78 h 106"/>
                <a:gd name="T22" fmla="*/ 89 w 232"/>
                <a:gd name="T23" fmla="*/ 59 h 106"/>
                <a:gd name="T24" fmla="*/ 98 w 232"/>
                <a:gd name="T25" fmla="*/ 52 h 106"/>
                <a:gd name="T26" fmla="*/ 121 w 232"/>
                <a:gd name="T27" fmla="*/ 56 h 106"/>
                <a:gd name="T28" fmla="*/ 133 w 232"/>
                <a:gd name="T29" fmla="*/ 71 h 106"/>
                <a:gd name="T30" fmla="*/ 154 w 232"/>
                <a:gd name="T31" fmla="*/ 94 h 106"/>
                <a:gd name="T32" fmla="*/ 177 w 232"/>
                <a:gd name="T33" fmla="*/ 106 h 106"/>
                <a:gd name="T34" fmla="*/ 186 w 232"/>
                <a:gd name="T35" fmla="*/ 105 h 106"/>
                <a:gd name="T36" fmla="*/ 167 w 232"/>
                <a:gd name="T37" fmla="*/ 91 h 106"/>
                <a:gd name="T38" fmla="*/ 146 w 232"/>
                <a:gd name="T39" fmla="*/ 72 h 106"/>
                <a:gd name="T40" fmla="*/ 152 w 232"/>
                <a:gd name="T41" fmla="*/ 68 h 106"/>
                <a:gd name="T42" fmla="*/ 176 w 232"/>
                <a:gd name="T43" fmla="*/ 74 h 106"/>
                <a:gd name="T44" fmla="*/ 201 w 232"/>
                <a:gd name="T45" fmla="*/ 78 h 106"/>
                <a:gd name="T46" fmla="*/ 220 w 232"/>
                <a:gd name="T47" fmla="*/ 81 h 106"/>
                <a:gd name="T48" fmla="*/ 231 w 232"/>
                <a:gd name="T49" fmla="*/ 81 h 106"/>
                <a:gd name="T50" fmla="*/ 228 w 232"/>
                <a:gd name="T51" fmla="*/ 75 h 106"/>
                <a:gd name="T52" fmla="*/ 213 w 232"/>
                <a:gd name="T53" fmla="*/ 72 h 106"/>
                <a:gd name="T54" fmla="*/ 192 w 232"/>
                <a:gd name="T55" fmla="*/ 68 h 106"/>
                <a:gd name="T56" fmla="*/ 172 w 232"/>
                <a:gd name="T57" fmla="*/ 60 h 106"/>
                <a:gd name="T58" fmla="*/ 155 w 232"/>
                <a:gd name="T59" fmla="*/ 55 h 106"/>
                <a:gd name="T60" fmla="*/ 158 w 232"/>
                <a:gd name="T61" fmla="*/ 46 h 106"/>
                <a:gd name="T62" fmla="*/ 173 w 232"/>
                <a:gd name="T63" fmla="*/ 38 h 106"/>
                <a:gd name="T64" fmla="*/ 186 w 232"/>
                <a:gd name="T65" fmla="*/ 35 h 106"/>
                <a:gd name="T66" fmla="*/ 185 w 232"/>
                <a:gd name="T67" fmla="*/ 31 h 106"/>
                <a:gd name="T68" fmla="*/ 169 w 232"/>
                <a:gd name="T69" fmla="*/ 28 h 106"/>
                <a:gd name="T70" fmla="*/ 146 w 232"/>
                <a:gd name="T71" fmla="*/ 38 h 106"/>
                <a:gd name="T72" fmla="*/ 135 w 232"/>
                <a:gd name="T73" fmla="*/ 46 h 106"/>
                <a:gd name="T74" fmla="*/ 120 w 232"/>
                <a:gd name="T75" fmla="*/ 43 h 106"/>
                <a:gd name="T76" fmla="*/ 107 w 232"/>
                <a:gd name="T77" fmla="*/ 41 h 106"/>
                <a:gd name="T78" fmla="*/ 96 w 232"/>
                <a:gd name="T79" fmla="*/ 41 h 106"/>
                <a:gd name="T80" fmla="*/ 92 w 232"/>
                <a:gd name="T81" fmla="*/ 32 h 106"/>
                <a:gd name="T82" fmla="*/ 102 w 232"/>
                <a:gd name="T83" fmla="*/ 13 h 106"/>
                <a:gd name="T84" fmla="*/ 120 w 232"/>
                <a:gd name="T85" fmla="*/ 3 h 106"/>
                <a:gd name="T86" fmla="*/ 118 w 232"/>
                <a:gd name="T87" fmla="*/ 0 h 106"/>
                <a:gd name="T88" fmla="*/ 108 w 232"/>
                <a:gd name="T89" fmla="*/ 1 h 106"/>
                <a:gd name="T90" fmla="*/ 95 w 232"/>
                <a:gd name="T91" fmla="*/ 9 h 106"/>
                <a:gd name="T92" fmla="*/ 81 w 232"/>
                <a:gd name="T93" fmla="*/ 19 h 106"/>
                <a:gd name="T94" fmla="*/ 71 w 232"/>
                <a:gd name="T95" fmla="*/ 28 h 106"/>
                <a:gd name="T96" fmla="*/ 62 w 232"/>
                <a:gd name="T97" fmla="*/ 31 h 106"/>
                <a:gd name="T98" fmla="*/ 45 w 232"/>
                <a:gd name="T99" fmla="*/ 31 h 106"/>
                <a:gd name="T100" fmla="*/ 24 w 232"/>
                <a:gd name="T101" fmla="*/ 31 h 106"/>
                <a:gd name="T102" fmla="*/ 6 w 232"/>
                <a:gd name="T103" fmla="*/ 31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2"/>
                <a:gd name="T157" fmla="*/ 0 h 106"/>
                <a:gd name="T158" fmla="*/ 232 w 232"/>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2" h="106">
                  <a:moveTo>
                    <a:pt x="0" y="32"/>
                  </a:moveTo>
                  <a:lnTo>
                    <a:pt x="2" y="34"/>
                  </a:lnTo>
                  <a:lnTo>
                    <a:pt x="2" y="35"/>
                  </a:lnTo>
                  <a:lnTo>
                    <a:pt x="2" y="38"/>
                  </a:lnTo>
                  <a:lnTo>
                    <a:pt x="2" y="40"/>
                  </a:lnTo>
                  <a:lnTo>
                    <a:pt x="11" y="40"/>
                  </a:lnTo>
                  <a:lnTo>
                    <a:pt x="19" y="40"/>
                  </a:lnTo>
                  <a:lnTo>
                    <a:pt x="30" y="40"/>
                  </a:lnTo>
                  <a:lnTo>
                    <a:pt x="40" y="41"/>
                  </a:lnTo>
                  <a:lnTo>
                    <a:pt x="50" y="43"/>
                  </a:lnTo>
                  <a:lnTo>
                    <a:pt x="58" y="46"/>
                  </a:lnTo>
                  <a:lnTo>
                    <a:pt x="64" y="47"/>
                  </a:lnTo>
                  <a:lnTo>
                    <a:pt x="68" y="50"/>
                  </a:lnTo>
                  <a:lnTo>
                    <a:pt x="73" y="59"/>
                  </a:lnTo>
                  <a:lnTo>
                    <a:pt x="79" y="72"/>
                  </a:lnTo>
                  <a:lnTo>
                    <a:pt x="89" y="86"/>
                  </a:lnTo>
                  <a:lnTo>
                    <a:pt x="102" y="96"/>
                  </a:lnTo>
                  <a:lnTo>
                    <a:pt x="110" y="97"/>
                  </a:lnTo>
                  <a:lnTo>
                    <a:pt x="111" y="96"/>
                  </a:lnTo>
                  <a:lnTo>
                    <a:pt x="110" y="93"/>
                  </a:lnTo>
                  <a:lnTo>
                    <a:pt x="104" y="87"/>
                  </a:lnTo>
                  <a:lnTo>
                    <a:pt x="96" y="78"/>
                  </a:lnTo>
                  <a:lnTo>
                    <a:pt x="92" y="69"/>
                  </a:lnTo>
                  <a:lnTo>
                    <a:pt x="89" y="59"/>
                  </a:lnTo>
                  <a:lnTo>
                    <a:pt x="87" y="52"/>
                  </a:lnTo>
                  <a:lnTo>
                    <a:pt x="98" y="52"/>
                  </a:lnTo>
                  <a:lnTo>
                    <a:pt x="111" y="53"/>
                  </a:lnTo>
                  <a:lnTo>
                    <a:pt x="121" y="56"/>
                  </a:lnTo>
                  <a:lnTo>
                    <a:pt x="130" y="59"/>
                  </a:lnTo>
                  <a:lnTo>
                    <a:pt x="133" y="71"/>
                  </a:lnTo>
                  <a:lnTo>
                    <a:pt x="142" y="83"/>
                  </a:lnTo>
                  <a:lnTo>
                    <a:pt x="154" y="94"/>
                  </a:lnTo>
                  <a:lnTo>
                    <a:pt x="167" y="103"/>
                  </a:lnTo>
                  <a:lnTo>
                    <a:pt x="177" y="106"/>
                  </a:lnTo>
                  <a:lnTo>
                    <a:pt x="185" y="106"/>
                  </a:lnTo>
                  <a:lnTo>
                    <a:pt x="186" y="105"/>
                  </a:lnTo>
                  <a:lnTo>
                    <a:pt x="182" y="100"/>
                  </a:lnTo>
                  <a:lnTo>
                    <a:pt x="167" y="91"/>
                  </a:lnTo>
                  <a:lnTo>
                    <a:pt x="155" y="81"/>
                  </a:lnTo>
                  <a:lnTo>
                    <a:pt x="146" y="72"/>
                  </a:lnTo>
                  <a:lnTo>
                    <a:pt x="144" y="63"/>
                  </a:lnTo>
                  <a:lnTo>
                    <a:pt x="152" y="68"/>
                  </a:lnTo>
                  <a:lnTo>
                    <a:pt x="164" y="72"/>
                  </a:lnTo>
                  <a:lnTo>
                    <a:pt x="176" y="74"/>
                  </a:lnTo>
                  <a:lnTo>
                    <a:pt x="189" y="77"/>
                  </a:lnTo>
                  <a:lnTo>
                    <a:pt x="201" y="78"/>
                  </a:lnTo>
                  <a:lnTo>
                    <a:pt x="211" y="80"/>
                  </a:lnTo>
                  <a:lnTo>
                    <a:pt x="220" y="81"/>
                  </a:lnTo>
                  <a:lnTo>
                    <a:pt x="226" y="81"/>
                  </a:lnTo>
                  <a:lnTo>
                    <a:pt x="231" y="81"/>
                  </a:lnTo>
                  <a:lnTo>
                    <a:pt x="232" y="78"/>
                  </a:lnTo>
                  <a:lnTo>
                    <a:pt x="228" y="75"/>
                  </a:lnTo>
                  <a:lnTo>
                    <a:pt x="222" y="74"/>
                  </a:lnTo>
                  <a:lnTo>
                    <a:pt x="213" y="72"/>
                  </a:lnTo>
                  <a:lnTo>
                    <a:pt x="204" y="71"/>
                  </a:lnTo>
                  <a:lnTo>
                    <a:pt x="192" y="68"/>
                  </a:lnTo>
                  <a:lnTo>
                    <a:pt x="182" y="65"/>
                  </a:lnTo>
                  <a:lnTo>
                    <a:pt x="172" y="60"/>
                  </a:lnTo>
                  <a:lnTo>
                    <a:pt x="161" y="57"/>
                  </a:lnTo>
                  <a:lnTo>
                    <a:pt x="155" y="55"/>
                  </a:lnTo>
                  <a:lnTo>
                    <a:pt x="151" y="53"/>
                  </a:lnTo>
                  <a:lnTo>
                    <a:pt x="158" y="46"/>
                  </a:lnTo>
                  <a:lnTo>
                    <a:pt x="166" y="41"/>
                  </a:lnTo>
                  <a:lnTo>
                    <a:pt x="173" y="38"/>
                  </a:lnTo>
                  <a:lnTo>
                    <a:pt x="180" y="37"/>
                  </a:lnTo>
                  <a:lnTo>
                    <a:pt x="186" y="35"/>
                  </a:lnTo>
                  <a:lnTo>
                    <a:pt x="188" y="34"/>
                  </a:lnTo>
                  <a:lnTo>
                    <a:pt x="185" y="31"/>
                  </a:lnTo>
                  <a:lnTo>
                    <a:pt x="177" y="28"/>
                  </a:lnTo>
                  <a:lnTo>
                    <a:pt x="169" y="28"/>
                  </a:lnTo>
                  <a:lnTo>
                    <a:pt x="157" y="32"/>
                  </a:lnTo>
                  <a:lnTo>
                    <a:pt x="146" y="38"/>
                  </a:lnTo>
                  <a:lnTo>
                    <a:pt x="141" y="46"/>
                  </a:lnTo>
                  <a:lnTo>
                    <a:pt x="135" y="46"/>
                  </a:lnTo>
                  <a:lnTo>
                    <a:pt x="127" y="44"/>
                  </a:lnTo>
                  <a:lnTo>
                    <a:pt x="120" y="43"/>
                  </a:lnTo>
                  <a:lnTo>
                    <a:pt x="112" y="43"/>
                  </a:lnTo>
                  <a:lnTo>
                    <a:pt x="107" y="41"/>
                  </a:lnTo>
                  <a:lnTo>
                    <a:pt x="101" y="41"/>
                  </a:lnTo>
                  <a:lnTo>
                    <a:pt x="96" y="41"/>
                  </a:lnTo>
                  <a:lnTo>
                    <a:pt x="93" y="41"/>
                  </a:lnTo>
                  <a:lnTo>
                    <a:pt x="92" y="32"/>
                  </a:lnTo>
                  <a:lnTo>
                    <a:pt x="95" y="22"/>
                  </a:lnTo>
                  <a:lnTo>
                    <a:pt x="102" y="13"/>
                  </a:lnTo>
                  <a:lnTo>
                    <a:pt x="112" y="7"/>
                  </a:lnTo>
                  <a:lnTo>
                    <a:pt x="120" y="3"/>
                  </a:lnTo>
                  <a:lnTo>
                    <a:pt x="121" y="1"/>
                  </a:lnTo>
                  <a:lnTo>
                    <a:pt x="118" y="0"/>
                  </a:lnTo>
                  <a:lnTo>
                    <a:pt x="112" y="0"/>
                  </a:lnTo>
                  <a:lnTo>
                    <a:pt x="108" y="1"/>
                  </a:lnTo>
                  <a:lnTo>
                    <a:pt x="102" y="4"/>
                  </a:lnTo>
                  <a:lnTo>
                    <a:pt x="95" y="9"/>
                  </a:lnTo>
                  <a:lnTo>
                    <a:pt x="89" y="13"/>
                  </a:lnTo>
                  <a:lnTo>
                    <a:pt x="81" y="19"/>
                  </a:lnTo>
                  <a:lnTo>
                    <a:pt x="76" y="23"/>
                  </a:lnTo>
                  <a:lnTo>
                    <a:pt x="71" y="28"/>
                  </a:lnTo>
                  <a:lnTo>
                    <a:pt x="68" y="31"/>
                  </a:lnTo>
                  <a:lnTo>
                    <a:pt x="62" y="31"/>
                  </a:lnTo>
                  <a:lnTo>
                    <a:pt x="53" y="31"/>
                  </a:lnTo>
                  <a:lnTo>
                    <a:pt x="45" y="31"/>
                  </a:lnTo>
                  <a:lnTo>
                    <a:pt x="34" y="31"/>
                  </a:lnTo>
                  <a:lnTo>
                    <a:pt x="24" y="31"/>
                  </a:lnTo>
                  <a:lnTo>
                    <a:pt x="14" y="31"/>
                  </a:lnTo>
                  <a:lnTo>
                    <a:pt x="6" y="31"/>
                  </a:lnTo>
                  <a:lnTo>
                    <a:pt x="0" y="32"/>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29" name="Freeform 305"/>
            <p:cNvSpPr>
              <a:spLocks/>
            </p:cNvSpPr>
            <p:nvPr/>
          </p:nvSpPr>
          <p:spPr bwMode="auto">
            <a:xfrm>
              <a:off x="1373" y="1536"/>
              <a:ext cx="189" cy="216"/>
            </a:xfrm>
            <a:custGeom>
              <a:avLst/>
              <a:gdLst>
                <a:gd name="T0" fmla="*/ 7 w 189"/>
                <a:gd name="T1" fmla="*/ 6 h 216"/>
                <a:gd name="T2" fmla="*/ 25 w 189"/>
                <a:gd name="T3" fmla="*/ 29 h 216"/>
                <a:gd name="T4" fmla="*/ 26 w 189"/>
                <a:gd name="T5" fmla="*/ 51 h 216"/>
                <a:gd name="T6" fmla="*/ 28 w 189"/>
                <a:gd name="T7" fmla="*/ 98 h 216"/>
                <a:gd name="T8" fmla="*/ 34 w 189"/>
                <a:gd name="T9" fmla="*/ 95 h 216"/>
                <a:gd name="T10" fmla="*/ 38 w 189"/>
                <a:gd name="T11" fmla="*/ 58 h 216"/>
                <a:gd name="T12" fmla="*/ 47 w 189"/>
                <a:gd name="T13" fmla="*/ 45 h 216"/>
                <a:gd name="T14" fmla="*/ 51 w 189"/>
                <a:gd name="T15" fmla="*/ 49 h 216"/>
                <a:gd name="T16" fmla="*/ 62 w 189"/>
                <a:gd name="T17" fmla="*/ 61 h 216"/>
                <a:gd name="T18" fmla="*/ 79 w 189"/>
                <a:gd name="T19" fmla="*/ 82 h 216"/>
                <a:gd name="T20" fmla="*/ 82 w 189"/>
                <a:gd name="T21" fmla="*/ 107 h 216"/>
                <a:gd name="T22" fmla="*/ 82 w 189"/>
                <a:gd name="T23" fmla="*/ 147 h 216"/>
                <a:gd name="T24" fmla="*/ 91 w 189"/>
                <a:gd name="T25" fmla="*/ 144 h 216"/>
                <a:gd name="T26" fmla="*/ 94 w 189"/>
                <a:gd name="T27" fmla="*/ 108 h 216"/>
                <a:gd name="T28" fmla="*/ 109 w 189"/>
                <a:gd name="T29" fmla="*/ 105 h 216"/>
                <a:gd name="T30" fmla="*/ 130 w 189"/>
                <a:gd name="T31" fmla="*/ 132 h 216"/>
                <a:gd name="T32" fmla="*/ 155 w 189"/>
                <a:gd name="T33" fmla="*/ 166 h 216"/>
                <a:gd name="T34" fmla="*/ 175 w 189"/>
                <a:gd name="T35" fmla="*/ 197 h 216"/>
                <a:gd name="T36" fmla="*/ 186 w 189"/>
                <a:gd name="T37" fmla="*/ 215 h 216"/>
                <a:gd name="T38" fmla="*/ 189 w 189"/>
                <a:gd name="T39" fmla="*/ 212 h 216"/>
                <a:gd name="T40" fmla="*/ 183 w 189"/>
                <a:gd name="T41" fmla="*/ 196 h 216"/>
                <a:gd name="T42" fmla="*/ 165 w 189"/>
                <a:gd name="T43" fmla="*/ 165 h 216"/>
                <a:gd name="T44" fmla="*/ 141 w 189"/>
                <a:gd name="T45" fmla="*/ 129 h 216"/>
                <a:gd name="T46" fmla="*/ 121 w 189"/>
                <a:gd name="T47" fmla="*/ 101 h 216"/>
                <a:gd name="T48" fmla="*/ 118 w 189"/>
                <a:gd name="T49" fmla="*/ 91 h 216"/>
                <a:gd name="T50" fmla="*/ 130 w 189"/>
                <a:gd name="T51" fmla="*/ 85 h 216"/>
                <a:gd name="T52" fmla="*/ 140 w 189"/>
                <a:gd name="T53" fmla="*/ 82 h 216"/>
                <a:gd name="T54" fmla="*/ 152 w 189"/>
                <a:gd name="T55" fmla="*/ 83 h 216"/>
                <a:gd name="T56" fmla="*/ 167 w 189"/>
                <a:gd name="T57" fmla="*/ 91 h 216"/>
                <a:gd name="T58" fmla="*/ 171 w 189"/>
                <a:gd name="T59" fmla="*/ 91 h 216"/>
                <a:gd name="T60" fmla="*/ 164 w 189"/>
                <a:gd name="T61" fmla="*/ 80 h 216"/>
                <a:gd name="T62" fmla="*/ 147 w 189"/>
                <a:gd name="T63" fmla="*/ 74 h 216"/>
                <a:gd name="T64" fmla="*/ 128 w 189"/>
                <a:gd name="T65" fmla="*/ 73 h 216"/>
                <a:gd name="T66" fmla="*/ 110 w 189"/>
                <a:gd name="T67" fmla="*/ 76 h 216"/>
                <a:gd name="T68" fmla="*/ 93 w 189"/>
                <a:gd name="T69" fmla="*/ 71 h 216"/>
                <a:gd name="T70" fmla="*/ 72 w 189"/>
                <a:gd name="T71" fmla="*/ 52 h 216"/>
                <a:gd name="T72" fmla="*/ 73 w 189"/>
                <a:gd name="T73" fmla="*/ 42 h 216"/>
                <a:gd name="T74" fmla="*/ 96 w 189"/>
                <a:gd name="T75" fmla="*/ 39 h 216"/>
                <a:gd name="T76" fmla="*/ 110 w 189"/>
                <a:gd name="T77" fmla="*/ 42 h 216"/>
                <a:gd name="T78" fmla="*/ 109 w 189"/>
                <a:gd name="T79" fmla="*/ 37 h 216"/>
                <a:gd name="T80" fmla="*/ 99 w 189"/>
                <a:gd name="T81" fmla="*/ 36 h 216"/>
                <a:gd name="T82" fmla="*/ 85 w 189"/>
                <a:gd name="T83" fmla="*/ 33 h 216"/>
                <a:gd name="T84" fmla="*/ 71 w 189"/>
                <a:gd name="T85" fmla="*/ 31 h 216"/>
                <a:gd name="T86" fmla="*/ 57 w 189"/>
                <a:gd name="T87" fmla="*/ 31 h 216"/>
                <a:gd name="T88" fmla="*/ 47 w 189"/>
                <a:gd name="T89" fmla="*/ 30 h 216"/>
                <a:gd name="T90" fmla="*/ 32 w 189"/>
                <a:gd name="T91" fmla="*/ 20 h 216"/>
                <a:gd name="T92" fmla="*/ 17 w 189"/>
                <a:gd name="T93" fmla="*/ 8 h 216"/>
                <a:gd name="T94" fmla="*/ 6 w 189"/>
                <a:gd name="T95" fmla="*/ 0 h 2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89"/>
                <a:gd name="T145" fmla="*/ 0 h 216"/>
                <a:gd name="T146" fmla="*/ 189 w 189"/>
                <a:gd name="T147" fmla="*/ 216 h 21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89" h="216">
                  <a:moveTo>
                    <a:pt x="0" y="0"/>
                  </a:moveTo>
                  <a:lnTo>
                    <a:pt x="7" y="6"/>
                  </a:lnTo>
                  <a:lnTo>
                    <a:pt x="16" y="17"/>
                  </a:lnTo>
                  <a:lnTo>
                    <a:pt x="25" y="29"/>
                  </a:lnTo>
                  <a:lnTo>
                    <a:pt x="31" y="34"/>
                  </a:lnTo>
                  <a:lnTo>
                    <a:pt x="26" y="51"/>
                  </a:lnTo>
                  <a:lnTo>
                    <a:pt x="26" y="74"/>
                  </a:lnTo>
                  <a:lnTo>
                    <a:pt x="28" y="98"/>
                  </a:lnTo>
                  <a:lnTo>
                    <a:pt x="35" y="114"/>
                  </a:lnTo>
                  <a:lnTo>
                    <a:pt x="34" y="95"/>
                  </a:lnTo>
                  <a:lnTo>
                    <a:pt x="35" y="76"/>
                  </a:lnTo>
                  <a:lnTo>
                    <a:pt x="38" y="58"/>
                  </a:lnTo>
                  <a:lnTo>
                    <a:pt x="44" y="48"/>
                  </a:lnTo>
                  <a:lnTo>
                    <a:pt x="47" y="45"/>
                  </a:lnTo>
                  <a:lnTo>
                    <a:pt x="50" y="46"/>
                  </a:lnTo>
                  <a:lnTo>
                    <a:pt x="51" y="49"/>
                  </a:lnTo>
                  <a:lnTo>
                    <a:pt x="54" y="54"/>
                  </a:lnTo>
                  <a:lnTo>
                    <a:pt x="62" y="61"/>
                  </a:lnTo>
                  <a:lnTo>
                    <a:pt x="71" y="71"/>
                  </a:lnTo>
                  <a:lnTo>
                    <a:pt x="79" y="82"/>
                  </a:lnTo>
                  <a:lnTo>
                    <a:pt x="85" y="89"/>
                  </a:lnTo>
                  <a:lnTo>
                    <a:pt x="82" y="107"/>
                  </a:lnTo>
                  <a:lnTo>
                    <a:pt x="79" y="128"/>
                  </a:lnTo>
                  <a:lnTo>
                    <a:pt x="82" y="147"/>
                  </a:lnTo>
                  <a:lnTo>
                    <a:pt x="94" y="163"/>
                  </a:lnTo>
                  <a:lnTo>
                    <a:pt x="91" y="144"/>
                  </a:lnTo>
                  <a:lnTo>
                    <a:pt x="91" y="125"/>
                  </a:lnTo>
                  <a:lnTo>
                    <a:pt x="94" y="108"/>
                  </a:lnTo>
                  <a:lnTo>
                    <a:pt x="102" y="98"/>
                  </a:lnTo>
                  <a:lnTo>
                    <a:pt x="109" y="105"/>
                  </a:lnTo>
                  <a:lnTo>
                    <a:pt x="119" y="116"/>
                  </a:lnTo>
                  <a:lnTo>
                    <a:pt x="130" y="132"/>
                  </a:lnTo>
                  <a:lnTo>
                    <a:pt x="143" y="148"/>
                  </a:lnTo>
                  <a:lnTo>
                    <a:pt x="155" y="166"/>
                  </a:lnTo>
                  <a:lnTo>
                    <a:pt x="167" y="182"/>
                  </a:lnTo>
                  <a:lnTo>
                    <a:pt x="175" y="197"/>
                  </a:lnTo>
                  <a:lnTo>
                    <a:pt x="181" y="207"/>
                  </a:lnTo>
                  <a:lnTo>
                    <a:pt x="186" y="215"/>
                  </a:lnTo>
                  <a:lnTo>
                    <a:pt x="189" y="216"/>
                  </a:lnTo>
                  <a:lnTo>
                    <a:pt x="189" y="212"/>
                  </a:lnTo>
                  <a:lnTo>
                    <a:pt x="187" y="204"/>
                  </a:lnTo>
                  <a:lnTo>
                    <a:pt x="183" y="196"/>
                  </a:lnTo>
                  <a:lnTo>
                    <a:pt x="175" y="182"/>
                  </a:lnTo>
                  <a:lnTo>
                    <a:pt x="165" y="165"/>
                  </a:lnTo>
                  <a:lnTo>
                    <a:pt x="155" y="147"/>
                  </a:lnTo>
                  <a:lnTo>
                    <a:pt x="141" y="129"/>
                  </a:lnTo>
                  <a:lnTo>
                    <a:pt x="131" y="113"/>
                  </a:lnTo>
                  <a:lnTo>
                    <a:pt x="121" y="101"/>
                  </a:lnTo>
                  <a:lnTo>
                    <a:pt x="113" y="94"/>
                  </a:lnTo>
                  <a:lnTo>
                    <a:pt x="118" y="91"/>
                  </a:lnTo>
                  <a:lnTo>
                    <a:pt x="124" y="86"/>
                  </a:lnTo>
                  <a:lnTo>
                    <a:pt x="130" y="85"/>
                  </a:lnTo>
                  <a:lnTo>
                    <a:pt x="135" y="83"/>
                  </a:lnTo>
                  <a:lnTo>
                    <a:pt x="140" y="82"/>
                  </a:lnTo>
                  <a:lnTo>
                    <a:pt x="146" y="82"/>
                  </a:lnTo>
                  <a:lnTo>
                    <a:pt x="152" y="83"/>
                  </a:lnTo>
                  <a:lnTo>
                    <a:pt x="158" y="86"/>
                  </a:lnTo>
                  <a:lnTo>
                    <a:pt x="167" y="91"/>
                  </a:lnTo>
                  <a:lnTo>
                    <a:pt x="171" y="92"/>
                  </a:lnTo>
                  <a:lnTo>
                    <a:pt x="171" y="91"/>
                  </a:lnTo>
                  <a:lnTo>
                    <a:pt x="168" y="85"/>
                  </a:lnTo>
                  <a:lnTo>
                    <a:pt x="164" y="80"/>
                  </a:lnTo>
                  <a:lnTo>
                    <a:pt x="156" y="77"/>
                  </a:lnTo>
                  <a:lnTo>
                    <a:pt x="147" y="74"/>
                  </a:lnTo>
                  <a:lnTo>
                    <a:pt x="138" y="73"/>
                  </a:lnTo>
                  <a:lnTo>
                    <a:pt x="128" y="73"/>
                  </a:lnTo>
                  <a:lnTo>
                    <a:pt x="118" y="74"/>
                  </a:lnTo>
                  <a:lnTo>
                    <a:pt x="110" y="76"/>
                  </a:lnTo>
                  <a:lnTo>
                    <a:pt x="103" y="80"/>
                  </a:lnTo>
                  <a:lnTo>
                    <a:pt x="93" y="71"/>
                  </a:lnTo>
                  <a:lnTo>
                    <a:pt x="82" y="61"/>
                  </a:lnTo>
                  <a:lnTo>
                    <a:pt x="72" y="52"/>
                  </a:lnTo>
                  <a:lnTo>
                    <a:pt x="66" y="46"/>
                  </a:lnTo>
                  <a:lnTo>
                    <a:pt x="73" y="42"/>
                  </a:lnTo>
                  <a:lnTo>
                    <a:pt x="84" y="40"/>
                  </a:lnTo>
                  <a:lnTo>
                    <a:pt x="96" y="39"/>
                  </a:lnTo>
                  <a:lnTo>
                    <a:pt x="106" y="40"/>
                  </a:lnTo>
                  <a:lnTo>
                    <a:pt x="110" y="42"/>
                  </a:lnTo>
                  <a:lnTo>
                    <a:pt x="112" y="40"/>
                  </a:lnTo>
                  <a:lnTo>
                    <a:pt x="109" y="37"/>
                  </a:lnTo>
                  <a:lnTo>
                    <a:pt x="103" y="36"/>
                  </a:lnTo>
                  <a:lnTo>
                    <a:pt x="99" y="36"/>
                  </a:lnTo>
                  <a:lnTo>
                    <a:pt x="93" y="34"/>
                  </a:lnTo>
                  <a:lnTo>
                    <a:pt x="85" y="33"/>
                  </a:lnTo>
                  <a:lnTo>
                    <a:pt x="78" y="33"/>
                  </a:lnTo>
                  <a:lnTo>
                    <a:pt x="71" y="31"/>
                  </a:lnTo>
                  <a:lnTo>
                    <a:pt x="65" y="31"/>
                  </a:lnTo>
                  <a:lnTo>
                    <a:pt x="57" y="31"/>
                  </a:lnTo>
                  <a:lnTo>
                    <a:pt x="53" y="31"/>
                  </a:lnTo>
                  <a:lnTo>
                    <a:pt x="47" y="30"/>
                  </a:lnTo>
                  <a:lnTo>
                    <a:pt x="40" y="26"/>
                  </a:lnTo>
                  <a:lnTo>
                    <a:pt x="32" y="20"/>
                  </a:lnTo>
                  <a:lnTo>
                    <a:pt x="25" y="14"/>
                  </a:lnTo>
                  <a:lnTo>
                    <a:pt x="17" y="8"/>
                  </a:lnTo>
                  <a:lnTo>
                    <a:pt x="11" y="3"/>
                  </a:lnTo>
                  <a:lnTo>
                    <a:pt x="6" y="0"/>
                  </a:lnTo>
                  <a:lnTo>
                    <a:pt x="0" y="0"/>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30" name="Freeform 306"/>
            <p:cNvSpPr>
              <a:spLocks/>
            </p:cNvSpPr>
            <p:nvPr/>
          </p:nvSpPr>
          <p:spPr bwMode="auto">
            <a:xfrm>
              <a:off x="1210" y="1556"/>
              <a:ext cx="142" cy="249"/>
            </a:xfrm>
            <a:custGeom>
              <a:avLst/>
              <a:gdLst>
                <a:gd name="T0" fmla="*/ 93 w 142"/>
                <a:gd name="T1" fmla="*/ 31 h 249"/>
                <a:gd name="T2" fmla="*/ 79 w 142"/>
                <a:gd name="T3" fmla="*/ 45 h 249"/>
                <a:gd name="T4" fmla="*/ 46 w 142"/>
                <a:gd name="T5" fmla="*/ 62 h 249"/>
                <a:gd name="T6" fmla="*/ 18 w 142"/>
                <a:gd name="T7" fmla="*/ 81 h 249"/>
                <a:gd name="T8" fmla="*/ 17 w 142"/>
                <a:gd name="T9" fmla="*/ 93 h 249"/>
                <a:gd name="T10" fmla="*/ 27 w 142"/>
                <a:gd name="T11" fmla="*/ 84 h 249"/>
                <a:gd name="T12" fmla="*/ 48 w 142"/>
                <a:gd name="T13" fmla="*/ 71 h 249"/>
                <a:gd name="T14" fmla="*/ 73 w 142"/>
                <a:gd name="T15" fmla="*/ 62 h 249"/>
                <a:gd name="T16" fmla="*/ 76 w 142"/>
                <a:gd name="T17" fmla="*/ 87 h 249"/>
                <a:gd name="T18" fmla="*/ 58 w 142"/>
                <a:gd name="T19" fmla="*/ 105 h 249"/>
                <a:gd name="T20" fmla="*/ 28 w 142"/>
                <a:gd name="T21" fmla="*/ 118 h 249"/>
                <a:gd name="T22" fmla="*/ 11 w 142"/>
                <a:gd name="T23" fmla="*/ 137 h 249"/>
                <a:gd name="T24" fmla="*/ 11 w 142"/>
                <a:gd name="T25" fmla="*/ 150 h 249"/>
                <a:gd name="T26" fmla="*/ 18 w 142"/>
                <a:gd name="T27" fmla="*/ 139 h 249"/>
                <a:gd name="T28" fmla="*/ 37 w 142"/>
                <a:gd name="T29" fmla="*/ 125 h 249"/>
                <a:gd name="T30" fmla="*/ 62 w 142"/>
                <a:gd name="T31" fmla="*/ 116 h 249"/>
                <a:gd name="T32" fmla="*/ 67 w 142"/>
                <a:gd name="T33" fmla="*/ 142 h 249"/>
                <a:gd name="T34" fmla="*/ 50 w 142"/>
                <a:gd name="T35" fmla="*/ 162 h 249"/>
                <a:gd name="T36" fmla="*/ 27 w 142"/>
                <a:gd name="T37" fmla="*/ 174 h 249"/>
                <a:gd name="T38" fmla="*/ 14 w 142"/>
                <a:gd name="T39" fmla="*/ 193 h 249"/>
                <a:gd name="T40" fmla="*/ 34 w 142"/>
                <a:gd name="T41" fmla="*/ 180 h 249"/>
                <a:gd name="T42" fmla="*/ 53 w 142"/>
                <a:gd name="T43" fmla="*/ 177 h 249"/>
                <a:gd name="T44" fmla="*/ 40 w 142"/>
                <a:gd name="T45" fmla="*/ 208 h 249"/>
                <a:gd name="T46" fmla="*/ 15 w 142"/>
                <a:gd name="T47" fmla="*/ 236 h 249"/>
                <a:gd name="T48" fmla="*/ 0 w 142"/>
                <a:gd name="T49" fmla="*/ 248 h 249"/>
                <a:gd name="T50" fmla="*/ 14 w 142"/>
                <a:gd name="T51" fmla="*/ 245 h 249"/>
                <a:gd name="T52" fmla="*/ 39 w 142"/>
                <a:gd name="T53" fmla="*/ 223 h 249"/>
                <a:gd name="T54" fmla="*/ 62 w 142"/>
                <a:gd name="T55" fmla="*/ 184 h 249"/>
                <a:gd name="T56" fmla="*/ 86 w 142"/>
                <a:gd name="T57" fmla="*/ 180 h 249"/>
                <a:gd name="T58" fmla="*/ 89 w 142"/>
                <a:gd name="T59" fmla="*/ 208 h 249"/>
                <a:gd name="T60" fmla="*/ 95 w 142"/>
                <a:gd name="T61" fmla="*/ 211 h 249"/>
                <a:gd name="T62" fmla="*/ 101 w 142"/>
                <a:gd name="T63" fmla="*/ 198 h 249"/>
                <a:gd name="T64" fmla="*/ 89 w 142"/>
                <a:gd name="T65" fmla="*/ 171 h 249"/>
                <a:gd name="T66" fmla="*/ 81 w 142"/>
                <a:gd name="T67" fmla="*/ 147 h 249"/>
                <a:gd name="T68" fmla="*/ 86 w 142"/>
                <a:gd name="T69" fmla="*/ 112 h 249"/>
                <a:gd name="T70" fmla="*/ 93 w 142"/>
                <a:gd name="T71" fmla="*/ 109 h 249"/>
                <a:gd name="T72" fmla="*/ 117 w 142"/>
                <a:gd name="T73" fmla="*/ 125 h 249"/>
                <a:gd name="T74" fmla="*/ 129 w 142"/>
                <a:gd name="T75" fmla="*/ 159 h 249"/>
                <a:gd name="T76" fmla="*/ 133 w 142"/>
                <a:gd name="T77" fmla="*/ 152 h 249"/>
                <a:gd name="T78" fmla="*/ 129 w 142"/>
                <a:gd name="T79" fmla="*/ 128 h 249"/>
                <a:gd name="T80" fmla="*/ 110 w 142"/>
                <a:gd name="T81" fmla="*/ 103 h 249"/>
                <a:gd name="T82" fmla="*/ 92 w 142"/>
                <a:gd name="T83" fmla="*/ 85 h 249"/>
                <a:gd name="T84" fmla="*/ 98 w 142"/>
                <a:gd name="T85" fmla="*/ 60 h 249"/>
                <a:gd name="T86" fmla="*/ 132 w 142"/>
                <a:gd name="T87" fmla="*/ 77 h 249"/>
                <a:gd name="T88" fmla="*/ 141 w 142"/>
                <a:gd name="T89" fmla="*/ 97 h 249"/>
                <a:gd name="T90" fmla="*/ 138 w 142"/>
                <a:gd name="T91" fmla="*/ 75 h 249"/>
                <a:gd name="T92" fmla="*/ 105 w 142"/>
                <a:gd name="T93" fmla="*/ 45 h 249"/>
                <a:gd name="T94" fmla="*/ 105 w 142"/>
                <a:gd name="T95" fmla="*/ 14 h 249"/>
                <a:gd name="T96" fmla="*/ 99 w 142"/>
                <a:gd name="T97" fmla="*/ 0 h 2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2"/>
                <a:gd name="T148" fmla="*/ 0 h 249"/>
                <a:gd name="T149" fmla="*/ 142 w 142"/>
                <a:gd name="T150" fmla="*/ 249 h 2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2" h="249">
                  <a:moveTo>
                    <a:pt x="95" y="11"/>
                  </a:moveTo>
                  <a:lnTo>
                    <a:pt x="95" y="22"/>
                  </a:lnTo>
                  <a:lnTo>
                    <a:pt x="93" y="31"/>
                  </a:lnTo>
                  <a:lnTo>
                    <a:pt x="90" y="37"/>
                  </a:lnTo>
                  <a:lnTo>
                    <a:pt x="86" y="41"/>
                  </a:lnTo>
                  <a:lnTo>
                    <a:pt x="79" y="45"/>
                  </a:lnTo>
                  <a:lnTo>
                    <a:pt x="68" y="50"/>
                  </a:lnTo>
                  <a:lnTo>
                    <a:pt x="58" y="56"/>
                  </a:lnTo>
                  <a:lnTo>
                    <a:pt x="46" y="62"/>
                  </a:lnTo>
                  <a:lnTo>
                    <a:pt x="34" y="68"/>
                  </a:lnTo>
                  <a:lnTo>
                    <a:pt x="25" y="74"/>
                  </a:lnTo>
                  <a:lnTo>
                    <a:pt x="18" y="81"/>
                  </a:lnTo>
                  <a:lnTo>
                    <a:pt x="15" y="87"/>
                  </a:lnTo>
                  <a:lnTo>
                    <a:pt x="15" y="91"/>
                  </a:lnTo>
                  <a:lnTo>
                    <a:pt x="17" y="93"/>
                  </a:lnTo>
                  <a:lnTo>
                    <a:pt x="18" y="91"/>
                  </a:lnTo>
                  <a:lnTo>
                    <a:pt x="22" y="88"/>
                  </a:lnTo>
                  <a:lnTo>
                    <a:pt x="27" y="84"/>
                  </a:lnTo>
                  <a:lnTo>
                    <a:pt x="33" y="78"/>
                  </a:lnTo>
                  <a:lnTo>
                    <a:pt x="40" y="74"/>
                  </a:lnTo>
                  <a:lnTo>
                    <a:pt x="48" y="71"/>
                  </a:lnTo>
                  <a:lnTo>
                    <a:pt x="55" y="66"/>
                  </a:lnTo>
                  <a:lnTo>
                    <a:pt x="64" y="65"/>
                  </a:lnTo>
                  <a:lnTo>
                    <a:pt x="73" y="62"/>
                  </a:lnTo>
                  <a:lnTo>
                    <a:pt x="80" y="62"/>
                  </a:lnTo>
                  <a:lnTo>
                    <a:pt x="79" y="75"/>
                  </a:lnTo>
                  <a:lnTo>
                    <a:pt x="76" y="87"/>
                  </a:lnTo>
                  <a:lnTo>
                    <a:pt x="71" y="96"/>
                  </a:lnTo>
                  <a:lnTo>
                    <a:pt x="68" y="103"/>
                  </a:lnTo>
                  <a:lnTo>
                    <a:pt x="58" y="105"/>
                  </a:lnTo>
                  <a:lnTo>
                    <a:pt x="46" y="109"/>
                  </a:lnTo>
                  <a:lnTo>
                    <a:pt x="37" y="112"/>
                  </a:lnTo>
                  <a:lnTo>
                    <a:pt x="28" y="118"/>
                  </a:lnTo>
                  <a:lnTo>
                    <a:pt x="19" y="124"/>
                  </a:lnTo>
                  <a:lnTo>
                    <a:pt x="14" y="130"/>
                  </a:lnTo>
                  <a:lnTo>
                    <a:pt x="11" y="137"/>
                  </a:lnTo>
                  <a:lnTo>
                    <a:pt x="9" y="145"/>
                  </a:lnTo>
                  <a:lnTo>
                    <a:pt x="9" y="149"/>
                  </a:lnTo>
                  <a:lnTo>
                    <a:pt x="11" y="150"/>
                  </a:lnTo>
                  <a:lnTo>
                    <a:pt x="14" y="147"/>
                  </a:lnTo>
                  <a:lnTo>
                    <a:pt x="15" y="143"/>
                  </a:lnTo>
                  <a:lnTo>
                    <a:pt x="18" y="139"/>
                  </a:lnTo>
                  <a:lnTo>
                    <a:pt x="22" y="134"/>
                  </a:lnTo>
                  <a:lnTo>
                    <a:pt x="30" y="130"/>
                  </a:lnTo>
                  <a:lnTo>
                    <a:pt x="37" y="125"/>
                  </a:lnTo>
                  <a:lnTo>
                    <a:pt x="46" y="121"/>
                  </a:lnTo>
                  <a:lnTo>
                    <a:pt x="55" y="118"/>
                  </a:lnTo>
                  <a:lnTo>
                    <a:pt x="62" y="116"/>
                  </a:lnTo>
                  <a:lnTo>
                    <a:pt x="70" y="115"/>
                  </a:lnTo>
                  <a:lnTo>
                    <a:pt x="70" y="130"/>
                  </a:lnTo>
                  <a:lnTo>
                    <a:pt x="67" y="142"/>
                  </a:lnTo>
                  <a:lnTo>
                    <a:pt x="64" y="152"/>
                  </a:lnTo>
                  <a:lnTo>
                    <a:pt x="59" y="159"/>
                  </a:lnTo>
                  <a:lnTo>
                    <a:pt x="50" y="162"/>
                  </a:lnTo>
                  <a:lnTo>
                    <a:pt x="42" y="165"/>
                  </a:lnTo>
                  <a:lnTo>
                    <a:pt x="34" y="170"/>
                  </a:lnTo>
                  <a:lnTo>
                    <a:pt x="27" y="174"/>
                  </a:lnTo>
                  <a:lnTo>
                    <a:pt x="21" y="180"/>
                  </a:lnTo>
                  <a:lnTo>
                    <a:pt x="17" y="186"/>
                  </a:lnTo>
                  <a:lnTo>
                    <a:pt x="14" y="193"/>
                  </a:lnTo>
                  <a:lnTo>
                    <a:pt x="12" y="201"/>
                  </a:lnTo>
                  <a:lnTo>
                    <a:pt x="22" y="190"/>
                  </a:lnTo>
                  <a:lnTo>
                    <a:pt x="34" y="180"/>
                  </a:lnTo>
                  <a:lnTo>
                    <a:pt x="46" y="173"/>
                  </a:lnTo>
                  <a:lnTo>
                    <a:pt x="55" y="170"/>
                  </a:lnTo>
                  <a:lnTo>
                    <a:pt x="53" y="177"/>
                  </a:lnTo>
                  <a:lnTo>
                    <a:pt x="50" y="186"/>
                  </a:lnTo>
                  <a:lnTo>
                    <a:pt x="46" y="196"/>
                  </a:lnTo>
                  <a:lnTo>
                    <a:pt x="40" y="208"/>
                  </a:lnTo>
                  <a:lnTo>
                    <a:pt x="31" y="218"/>
                  </a:lnTo>
                  <a:lnTo>
                    <a:pt x="24" y="229"/>
                  </a:lnTo>
                  <a:lnTo>
                    <a:pt x="15" y="236"/>
                  </a:lnTo>
                  <a:lnTo>
                    <a:pt x="6" y="242"/>
                  </a:lnTo>
                  <a:lnTo>
                    <a:pt x="2" y="245"/>
                  </a:lnTo>
                  <a:lnTo>
                    <a:pt x="0" y="248"/>
                  </a:lnTo>
                  <a:lnTo>
                    <a:pt x="2" y="249"/>
                  </a:lnTo>
                  <a:lnTo>
                    <a:pt x="8" y="248"/>
                  </a:lnTo>
                  <a:lnTo>
                    <a:pt x="14" y="245"/>
                  </a:lnTo>
                  <a:lnTo>
                    <a:pt x="21" y="241"/>
                  </a:lnTo>
                  <a:lnTo>
                    <a:pt x="30" y="233"/>
                  </a:lnTo>
                  <a:lnTo>
                    <a:pt x="39" y="223"/>
                  </a:lnTo>
                  <a:lnTo>
                    <a:pt x="48" y="212"/>
                  </a:lnTo>
                  <a:lnTo>
                    <a:pt x="56" y="199"/>
                  </a:lnTo>
                  <a:lnTo>
                    <a:pt x="62" y="184"/>
                  </a:lnTo>
                  <a:lnTo>
                    <a:pt x="67" y="170"/>
                  </a:lnTo>
                  <a:lnTo>
                    <a:pt x="77" y="173"/>
                  </a:lnTo>
                  <a:lnTo>
                    <a:pt x="86" y="180"/>
                  </a:lnTo>
                  <a:lnTo>
                    <a:pt x="92" y="190"/>
                  </a:lnTo>
                  <a:lnTo>
                    <a:pt x="92" y="199"/>
                  </a:lnTo>
                  <a:lnTo>
                    <a:pt x="89" y="208"/>
                  </a:lnTo>
                  <a:lnTo>
                    <a:pt x="89" y="214"/>
                  </a:lnTo>
                  <a:lnTo>
                    <a:pt x="90" y="215"/>
                  </a:lnTo>
                  <a:lnTo>
                    <a:pt x="95" y="211"/>
                  </a:lnTo>
                  <a:lnTo>
                    <a:pt x="98" y="207"/>
                  </a:lnTo>
                  <a:lnTo>
                    <a:pt x="101" y="202"/>
                  </a:lnTo>
                  <a:lnTo>
                    <a:pt x="101" y="198"/>
                  </a:lnTo>
                  <a:lnTo>
                    <a:pt x="99" y="192"/>
                  </a:lnTo>
                  <a:lnTo>
                    <a:pt x="95" y="181"/>
                  </a:lnTo>
                  <a:lnTo>
                    <a:pt x="89" y="171"/>
                  </a:lnTo>
                  <a:lnTo>
                    <a:pt x="83" y="164"/>
                  </a:lnTo>
                  <a:lnTo>
                    <a:pt x="79" y="159"/>
                  </a:lnTo>
                  <a:lnTo>
                    <a:pt x="81" y="147"/>
                  </a:lnTo>
                  <a:lnTo>
                    <a:pt x="83" y="134"/>
                  </a:lnTo>
                  <a:lnTo>
                    <a:pt x="86" y="121"/>
                  </a:lnTo>
                  <a:lnTo>
                    <a:pt x="86" y="112"/>
                  </a:lnTo>
                  <a:lnTo>
                    <a:pt x="87" y="108"/>
                  </a:lnTo>
                  <a:lnTo>
                    <a:pt x="89" y="108"/>
                  </a:lnTo>
                  <a:lnTo>
                    <a:pt x="93" y="109"/>
                  </a:lnTo>
                  <a:lnTo>
                    <a:pt x="101" y="112"/>
                  </a:lnTo>
                  <a:lnTo>
                    <a:pt x="110" y="118"/>
                  </a:lnTo>
                  <a:lnTo>
                    <a:pt x="117" y="125"/>
                  </a:lnTo>
                  <a:lnTo>
                    <a:pt x="124" y="137"/>
                  </a:lnTo>
                  <a:lnTo>
                    <a:pt x="127" y="153"/>
                  </a:lnTo>
                  <a:lnTo>
                    <a:pt x="129" y="159"/>
                  </a:lnTo>
                  <a:lnTo>
                    <a:pt x="130" y="161"/>
                  </a:lnTo>
                  <a:lnTo>
                    <a:pt x="133" y="159"/>
                  </a:lnTo>
                  <a:lnTo>
                    <a:pt x="133" y="152"/>
                  </a:lnTo>
                  <a:lnTo>
                    <a:pt x="133" y="146"/>
                  </a:lnTo>
                  <a:lnTo>
                    <a:pt x="132" y="139"/>
                  </a:lnTo>
                  <a:lnTo>
                    <a:pt x="129" y="128"/>
                  </a:lnTo>
                  <a:lnTo>
                    <a:pt x="124" y="119"/>
                  </a:lnTo>
                  <a:lnTo>
                    <a:pt x="118" y="111"/>
                  </a:lnTo>
                  <a:lnTo>
                    <a:pt x="110" y="103"/>
                  </a:lnTo>
                  <a:lnTo>
                    <a:pt x="101" y="96"/>
                  </a:lnTo>
                  <a:lnTo>
                    <a:pt x="89" y="93"/>
                  </a:lnTo>
                  <a:lnTo>
                    <a:pt x="92" y="85"/>
                  </a:lnTo>
                  <a:lnTo>
                    <a:pt x="95" y="75"/>
                  </a:lnTo>
                  <a:lnTo>
                    <a:pt x="98" y="66"/>
                  </a:lnTo>
                  <a:lnTo>
                    <a:pt x="98" y="60"/>
                  </a:lnTo>
                  <a:lnTo>
                    <a:pt x="110" y="63"/>
                  </a:lnTo>
                  <a:lnTo>
                    <a:pt x="123" y="68"/>
                  </a:lnTo>
                  <a:lnTo>
                    <a:pt x="132" y="77"/>
                  </a:lnTo>
                  <a:lnTo>
                    <a:pt x="138" y="90"/>
                  </a:lnTo>
                  <a:lnTo>
                    <a:pt x="139" y="96"/>
                  </a:lnTo>
                  <a:lnTo>
                    <a:pt x="141" y="97"/>
                  </a:lnTo>
                  <a:lnTo>
                    <a:pt x="142" y="94"/>
                  </a:lnTo>
                  <a:lnTo>
                    <a:pt x="142" y="87"/>
                  </a:lnTo>
                  <a:lnTo>
                    <a:pt x="138" y="75"/>
                  </a:lnTo>
                  <a:lnTo>
                    <a:pt x="129" y="62"/>
                  </a:lnTo>
                  <a:lnTo>
                    <a:pt x="117" y="50"/>
                  </a:lnTo>
                  <a:lnTo>
                    <a:pt x="105" y="45"/>
                  </a:lnTo>
                  <a:lnTo>
                    <a:pt x="105" y="34"/>
                  </a:lnTo>
                  <a:lnTo>
                    <a:pt x="105" y="23"/>
                  </a:lnTo>
                  <a:lnTo>
                    <a:pt x="105" y="14"/>
                  </a:lnTo>
                  <a:lnTo>
                    <a:pt x="105" y="6"/>
                  </a:lnTo>
                  <a:lnTo>
                    <a:pt x="102" y="0"/>
                  </a:lnTo>
                  <a:lnTo>
                    <a:pt x="99" y="0"/>
                  </a:lnTo>
                  <a:lnTo>
                    <a:pt x="96" y="6"/>
                  </a:lnTo>
                  <a:lnTo>
                    <a:pt x="95" y="11"/>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31" name="Freeform 307"/>
            <p:cNvSpPr>
              <a:spLocks/>
            </p:cNvSpPr>
            <p:nvPr/>
          </p:nvSpPr>
          <p:spPr bwMode="auto">
            <a:xfrm>
              <a:off x="1054" y="1498"/>
              <a:ext cx="227" cy="129"/>
            </a:xfrm>
            <a:custGeom>
              <a:avLst/>
              <a:gdLst>
                <a:gd name="T0" fmla="*/ 195 w 227"/>
                <a:gd name="T1" fmla="*/ 6 h 129"/>
                <a:gd name="T2" fmla="*/ 175 w 227"/>
                <a:gd name="T3" fmla="*/ 13 h 129"/>
                <a:gd name="T4" fmla="*/ 153 w 227"/>
                <a:gd name="T5" fmla="*/ 24 h 129"/>
                <a:gd name="T6" fmla="*/ 137 w 227"/>
                <a:gd name="T7" fmla="*/ 31 h 129"/>
                <a:gd name="T8" fmla="*/ 130 w 227"/>
                <a:gd name="T9" fmla="*/ 31 h 129"/>
                <a:gd name="T10" fmla="*/ 116 w 227"/>
                <a:gd name="T11" fmla="*/ 25 h 129"/>
                <a:gd name="T12" fmla="*/ 100 w 227"/>
                <a:gd name="T13" fmla="*/ 22 h 129"/>
                <a:gd name="T14" fmla="*/ 85 w 227"/>
                <a:gd name="T15" fmla="*/ 22 h 129"/>
                <a:gd name="T16" fmla="*/ 74 w 227"/>
                <a:gd name="T17" fmla="*/ 27 h 129"/>
                <a:gd name="T18" fmla="*/ 78 w 227"/>
                <a:gd name="T19" fmla="*/ 28 h 129"/>
                <a:gd name="T20" fmla="*/ 93 w 227"/>
                <a:gd name="T21" fmla="*/ 30 h 129"/>
                <a:gd name="T22" fmla="*/ 116 w 227"/>
                <a:gd name="T23" fmla="*/ 40 h 129"/>
                <a:gd name="T24" fmla="*/ 119 w 227"/>
                <a:gd name="T25" fmla="*/ 50 h 129"/>
                <a:gd name="T26" fmla="*/ 106 w 227"/>
                <a:gd name="T27" fmla="*/ 62 h 129"/>
                <a:gd name="T28" fmla="*/ 93 w 227"/>
                <a:gd name="T29" fmla="*/ 64 h 129"/>
                <a:gd name="T30" fmla="*/ 74 w 227"/>
                <a:gd name="T31" fmla="*/ 61 h 129"/>
                <a:gd name="T32" fmla="*/ 53 w 227"/>
                <a:gd name="T33" fmla="*/ 58 h 129"/>
                <a:gd name="T34" fmla="*/ 37 w 227"/>
                <a:gd name="T35" fmla="*/ 59 h 129"/>
                <a:gd name="T36" fmla="*/ 37 w 227"/>
                <a:gd name="T37" fmla="*/ 61 h 129"/>
                <a:gd name="T38" fmla="*/ 50 w 227"/>
                <a:gd name="T39" fmla="*/ 64 h 129"/>
                <a:gd name="T40" fmla="*/ 65 w 227"/>
                <a:gd name="T41" fmla="*/ 67 h 129"/>
                <a:gd name="T42" fmla="*/ 78 w 227"/>
                <a:gd name="T43" fmla="*/ 71 h 129"/>
                <a:gd name="T44" fmla="*/ 77 w 227"/>
                <a:gd name="T45" fmla="*/ 81 h 129"/>
                <a:gd name="T46" fmla="*/ 57 w 227"/>
                <a:gd name="T47" fmla="*/ 93 h 129"/>
                <a:gd name="T48" fmla="*/ 37 w 227"/>
                <a:gd name="T49" fmla="*/ 101 h 129"/>
                <a:gd name="T50" fmla="*/ 16 w 227"/>
                <a:gd name="T51" fmla="*/ 103 h 129"/>
                <a:gd name="T52" fmla="*/ 3 w 227"/>
                <a:gd name="T53" fmla="*/ 103 h 129"/>
                <a:gd name="T54" fmla="*/ 1 w 227"/>
                <a:gd name="T55" fmla="*/ 106 h 129"/>
                <a:gd name="T56" fmla="*/ 15 w 227"/>
                <a:gd name="T57" fmla="*/ 108 h 129"/>
                <a:gd name="T58" fmla="*/ 35 w 227"/>
                <a:gd name="T59" fmla="*/ 106 h 129"/>
                <a:gd name="T60" fmla="*/ 60 w 227"/>
                <a:gd name="T61" fmla="*/ 102 h 129"/>
                <a:gd name="T62" fmla="*/ 84 w 227"/>
                <a:gd name="T63" fmla="*/ 92 h 129"/>
                <a:gd name="T64" fmla="*/ 100 w 227"/>
                <a:gd name="T65" fmla="*/ 93 h 129"/>
                <a:gd name="T66" fmla="*/ 99 w 227"/>
                <a:gd name="T67" fmla="*/ 114 h 129"/>
                <a:gd name="T68" fmla="*/ 90 w 227"/>
                <a:gd name="T69" fmla="*/ 127 h 129"/>
                <a:gd name="T70" fmla="*/ 94 w 227"/>
                <a:gd name="T71" fmla="*/ 129 h 129"/>
                <a:gd name="T72" fmla="*/ 105 w 227"/>
                <a:gd name="T73" fmla="*/ 120 h 129"/>
                <a:gd name="T74" fmla="*/ 110 w 227"/>
                <a:gd name="T75" fmla="*/ 95 h 129"/>
                <a:gd name="T76" fmla="*/ 119 w 227"/>
                <a:gd name="T77" fmla="*/ 71 h 129"/>
                <a:gd name="T78" fmla="*/ 140 w 227"/>
                <a:gd name="T79" fmla="*/ 50 h 129"/>
                <a:gd name="T80" fmla="*/ 158 w 227"/>
                <a:gd name="T81" fmla="*/ 55 h 129"/>
                <a:gd name="T82" fmla="*/ 161 w 227"/>
                <a:gd name="T83" fmla="*/ 81 h 129"/>
                <a:gd name="T84" fmla="*/ 156 w 227"/>
                <a:gd name="T85" fmla="*/ 98 h 129"/>
                <a:gd name="T86" fmla="*/ 161 w 227"/>
                <a:gd name="T87" fmla="*/ 99 h 129"/>
                <a:gd name="T88" fmla="*/ 168 w 227"/>
                <a:gd name="T89" fmla="*/ 84 h 129"/>
                <a:gd name="T90" fmla="*/ 170 w 227"/>
                <a:gd name="T91" fmla="*/ 55 h 129"/>
                <a:gd name="T92" fmla="*/ 170 w 227"/>
                <a:gd name="T93" fmla="*/ 34 h 129"/>
                <a:gd name="T94" fmla="*/ 184 w 227"/>
                <a:gd name="T95" fmla="*/ 24 h 129"/>
                <a:gd name="T96" fmla="*/ 205 w 227"/>
                <a:gd name="T97" fmla="*/ 12 h 129"/>
                <a:gd name="T98" fmla="*/ 221 w 227"/>
                <a:gd name="T99" fmla="*/ 4 h 129"/>
                <a:gd name="T100" fmla="*/ 223 w 227"/>
                <a:gd name="T101" fmla="*/ 0 h 129"/>
                <a:gd name="T102" fmla="*/ 206 w 227"/>
                <a:gd name="T103" fmla="*/ 3 h 12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7"/>
                <a:gd name="T157" fmla="*/ 0 h 129"/>
                <a:gd name="T158" fmla="*/ 227 w 227"/>
                <a:gd name="T159" fmla="*/ 129 h 12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7" h="129">
                  <a:moveTo>
                    <a:pt x="202" y="3"/>
                  </a:moveTo>
                  <a:lnTo>
                    <a:pt x="195" y="6"/>
                  </a:lnTo>
                  <a:lnTo>
                    <a:pt x="186" y="9"/>
                  </a:lnTo>
                  <a:lnTo>
                    <a:pt x="175" y="13"/>
                  </a:lnTo>
                  <a:lnTo>
                    <a:pt x="164" y="18"/>
                  </a:lnTo>
                  <a:lnTo>
                    <a:pt x="153" y="24"/>
                  </a:lnTo>
                  <a:lnTo>
                    <a:pt x="144" y="28"/>
                  </a:lnTo>
                  <a:lnTo>
                    <a:pt x="137" y="31"/>
                  </a:lnTo>
                  <a:lnTo>
                    <a:pt x="134" y="34"/>
                  </a:lnTo>
                  <a:lnTo>
                    <a:pt x="130" y="31"/>
                  </a:lnTo>
                  <a:lnTo>
                    <a:pt x="124" y="27"/>
                  </a:lnTo>
                  <a:lnTo>
                    <a:pt x="116" y="25"/>
                  </a:lnTo>
                  <a:lnTo>
                    <a:pt x="109" y="22"/>
                  </a:lnTo>
                  <a:lnTo>
                    <a:pt x="100" y="22"/>
                  </a:lnTo>
                  <a:lnTo>
                    <a:pt x="93" y="21"/>
                  </a:lnTo>
                  <a:lnTo>
                    <a:pt x="85" y="22"/>
                  </a:lnTo>
                  <a:lnTo>
                    <a:pt x="78" y="24"/>
                  </a:lnTo>
                  <a:lnTo>
                    <a:pt x="74" y="27"/>
                  </a:lnTo>
                  <a:lnTo>
                    <a:pt x="75" y="28"/>
                  </a:lnTo>
                  <a:lnTo>
                    <a:pt x="78" y="28"/>
                  </a:lnTo>
                  <a:lnTo>
                    <a:pt x="84" y="28"/>
                  </a:lnTo>
                  <a:lnTo>
                    <a:pt x="93" y="30"/>
                  </a:lnTo>
                  <a:lnTo>
                    <a:pt x="106" y="34"/>
                  </a:lnTo>
                  <a:lnTo>
                    <a:pt x="116" y="40"/>
                  </a:lnTo>
                  <a:lnTo>
                    <a:pt x="124" y="44"/>
                  </a:lnTo>
                  <a:lnTo>
                    <a:pt x="119" y="50"/>
                  </a:lnTo>
                  <a:lnTo>
                    <a:pt x="113" y="56"/>
                  </a:lnTo>
                  <a:lnTo>
                    <a:pt x="106" y="62"/>
                  </a:lnTo>
                  <a:lnTo>
                    <a:pt x="102" y="65"/>
                  </a:lnTo>
                  <a:lnTo>
                    <a:pt x="93" y="64"/>
                  </a:lnTo>
                  <a:lnTo>
                    <a:pt x="84" y="62"/>
                  </a:lnTo>
                  <a:lnTo>
                    <a:pt x="74" y="61"/>
                  </a:lnTo>
                  <a:lnTo>
                    <a:pt x="63" y="59"/>
                  </a:lnTo>
                  <a:lnTo>
                    <a:pt x="53" y="58"/>
                  </a:lnTo>
                  <a:lnTo>
                    <a:pt x="44" y="58"/>
                  </a:lnTo>
                  <a:lnTo>
                    <a:pt x="37" y="59"/>
                  </a:lnTo>
                  <a:lnTo>
                    <a:pt x="31" y="61"/>
                  </a:lnTo>
                  <a:lnTo>
                    <a:pt x="37" y="61"/>
                  </a:lnTo>
                  <a:lnTo>
                    <a:pt x="43" y="62"/>
                  </a:lnTo>
                  <a:lnTo>
                    <a:pt x="50" y="64"/>
                  </a:lnTo>
                  <a:lnTo>
                    <a:pt x="57" y="65"/>
                  </a:lnTo>
                  <a:lnTo>
                    <a:pt x="65" y="67"/>
                  </a:lnTo>
                  <a:lnTo>
                    <a:pt x="72" y="68"/>
                  </a:lnTo>
                  <a:lnTo>
                    <a:pt x="78" y="71"/>
                  </a:lnTo>
                  <a:lnTo>
                    <a:pt x="84" y="74"/>
                  </a:lnTo>
                  <a:lnTo>
                    <a:pt x="77" y="81"/>
                  </a:lnTo>
                  <a:lnTo>
                    <a:pt x="68" y="87"/>
                  </a:lnTo>
                  <a:lnTo>
                    <a:pt x="57" y="93"/>
                  </a:lnTo>
                  <a:lnTo>
                    <a:pt x="47" y="98"/>
                  </a:lnTo>
                  <a:lnTo>
                    <a:pt x="37" y="101"/>
                  </a:lnTo>
                  <a:lnTo>
                    <a:pt x="25" y="102"/>
                  </a:lnTo>
                  <a:lnTo>
                    <a:pt x="16" y="103"/>
                  </a:lnTo>
                  <a:lnTo>
                    <a:pt x="9" y="103"/>
                  </a:lnTo>
                  <a:lnTo>
                    <a:pt x="3" y="103"/>
                  </a:lnTo>
                  <a:lnTo>
                    <a:pt x="0" y="105"/>
                  </a:lnTo>
                  <a:lnTo>
                    <a:pt x="1" y="106"/>
                  </a:lnTo>
                  <a:lnTo>
                    <a:pt x="7" y="108"/>
                  </a:lnTo>
                  <a:lnTo>
                    <a:pt x="15" y="108"/>
                  </a:lnTo>
                  <a:lnTo>
                    <a:pt x="23" y="108"/>
                  </a:lnTo>
                  <a:lnTo>
                    <a:pt x="35" y="106"/>
                  </a:lnTo>
                  <a:lnTo>
                    <a:pt x="47" y="105"/>
                  </a:lnTo>
                  <a:lnTo>
                    <a:pt x="60" y="102"/>
                  </a:lnTo>
                  <a:lnTo>
                    <a:pt x="72" y="98"/>
                  </a:lnTo>
                  <a:lnTo>
                    <a:pt x="84" y="92"/>
                  </a:lnTo>
                  <a:lnTo>
                    <a:pt x="94" y="84"/>
                  </a:lnTo>
                  <a:lnTo>
                    <a:pt x="100" y="93"/>
                  </a:lnTo>
                  <a:lnTo>
                    <a:pt x="102" y="103"/>
                  </a:lnTo>
                  <a:lnTo>
                    <a:pt x="99" y="114"/>
                  </a:lnTo>
                  <a:lnTo>
                    <a:pt x="93" y="124"/>
                  </a:lnTo>
                  <a:lnTo>
                    <a:pt x="90" y="127"/>
                  </a:lnTo>
                  <a:lnTo>
                    <a:pt x="90" y="129"/>
                  </a:lnTo>
                  <a:lnTo>
                    <a:pt x="94" y="129"/>
                  </a:lnTo>
                  <a:lnTo>
                    <a:pt x="99" y="126"/>
                  </a:lnTo>
                  <a:lnTo>
                    <a:pt x="105" y="120"/>
                  </a:lnTo>
                  <a:lnTo>
                    <a:pt x="109" y="108"/>
                  </a:lnTo>
                  <a:lnTo>
                    <a:pt x="110" y="95"/>
                  </a:lnTo>
                  <a:lnTo>
                    <a:pt x="109" y="81"/>
                  </a:lnTo>
                  <a:lnTo>
                    <a:pt x="119" y="71"/>
                  </a:lnTo>
                  <a:lnTo>
                    <a:pt x="130" y="59"/>
                  </a:lnTo>
                  <a:lnTo>
                    <a:pt x="140" y="50"/>
                  </a:lnTo>
                  <a:lnTo>
                    <a:pt x="152" y="46"/>
                  </a:lnTo>
                  <a:lnTo>
                    <a:pt x="158" y="55"/>
                  </a:lnTo>
                  <a:lnTo>
                    <a:pt x="161" y="67"/>
                  </a:lnTo>
                  <a:lnTo>
                    <a:pt x="161" y="81"/>
                  </a:lnTo>
                  <a:lnTo>
                    <a:pt x="158" y="93"/>
                  </a:lnTo>
                  <a:lnTo>
                    <a:pt x="156" y="98"/>
                  </a:lnTo>
                  <a:lnTo>
                    <a:pt x="158" y="99"/>
                  </a:lnTo>
                  <a:lnTo>
                    <a:pt x="161" y="99"/>
                  </a:lnTo>
                  <a:lnTo>
                    <a:pt x="164" y="95"/>
                  </a:lnTo>
                  <a:lnTo>
                    <a:pt x="168" y="84"/>
                  </a:lnTo>
                  <a:lnTo>
                    <a:pt x="171" y="71"/>
                  </a:lnTo>
                  <a:lnTo>
                    <a:pt x="170" y="55"/>
                  </a:lnTo>
                  <a:lnTo>
                    <a:pt x="165" y="38"/>
                  </a:lnTo>
                  <a:lnTo>
                    <a:pt x="170" y="34"/>
                  </a:lnTo>
                  <a:lnTo>
                    <a:pt x="177" y="30"/>
                  </a:lnTo>
                  <a:lnTo>
                    <a:pt x="184" y="24"/>
                  </a:lnTo>
                  <a:lnTo>
                    <a:pt x="195" y="18"/>
                  </a:lnTo>
                  <a:lnTo>
                    <a:pt x="205" y="12"/>
                  </a:lnTo>
                  <a:lnTo>
                    <a:pt x="214" y="7"/>
                  </a:lnTo>
                  <a:lnTo>
                    <a:pt x="221" y="4"/>
                  </a:lnTo>
                  <a:lnTo>
                    <a:pt x="227" y="1"/>
                  </a:lnTo>
                  <a:lnTo>
                    <a:pt x="223" y="0"/>
                  </a:lnTo>
                  <a:lnTo>
                    <a:pt x="215" y="1"/>
                  </a:lnTo>
                  <a:lnTo>
                    <a:pt x="206" y="3"/>
                  </a:lnTo>
                  <a:lnTo>
                    <a:pt x="202" y="3"/>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32" name="Freeform 308"/>
            <p:cNvSpPr>
              <a:spLocks/>
            </p:cNvSpPr>
            <p:nvPr/>
          </p:nvSpPr>
          <p:spPr bwMode="auto">
            <a:xfrm>
              <a:off x="1370" y="1427"/>
              <a:ext cx="20" cy="22"/>
            </a:xfrm>
            <a:custGeom>
              <a:avLst/>
              <a:gdLst>
                <a:gd name="T0" fmla="*/ 3 w 20"/>
                <a:gd name="T1" fmla="*/ 2 h 22"/>
                <a:gd name="T2" fmla="*/ 9 w 20"/>
                <a:gd name="T3" fmla="*/ 0 h 22"/>
                <a:gd name="T4" fmla="*/ 13 w 20"/>
                <a:gd name="T5" fmla="*/ 0 h 22"/>
                <a:gd name="T6" fmla="*/ 17 w 20"/>
                <a:gd name="T7" fmla="*/ 2 h 22"/>
                <a:gd name="T8" fmla="*/ 19 w 20"/>
                <a:gd name="T9" fmla="*/ 6 h 22"/>
                <a:gd name="T10" fmla="*/ 20 w 20"/>
                <a:gd name="T11" fmla="*/ 10 h 22"/>
                <a:gd name="T12" fmla="*/ 20 w 20"/>
                <a:gd name="T13" fmla="*/ 15 h 22"/>
                <a:gd name="T14" fmla="*/ 19 w 20"/>
                <a:gd name="T15" fmla="*/ 18 h 22"/>
                <a:gd name="T16" fmla="*/ 17 w 20"/>
                <a:gd name="T17" fmla="*/ 21 h 22"/>
                <a:gd name="T18" fmla="*/ 14 w 20"/>
                <a:gd name="T19" fmla="*/ 22 h 22"/>
                <a:gd name="T20" fmla="*/ 12 w 20"/>
                <a:gd name="T21" fmla="*/ 22 h 22"/>
                <a:gd name="T22" fmla="*/ 7 w 20"/>
                <a:gd name="T23" fmla="*/ 21 h 22"/>
                <a:gd name="T24" fmla="*/ 3 w 20"/>
                <a:gd name="T25" fmla="*/ 18 h 22"/>
                <a:gd name="T26" fmla="*/ 1 w 20"/>
                <a:gd name="T27" fmla="*/ 13 h 22"/>
                <a:gd name="T28" fmla="*/ 0 w 20"/>
                <a:gd name="T29" fmla="*/ 7 h 22"/>
                <a:gd name="T30" fmla="*/ 0 w 20"/>
                <a:gd name="T31" fmla="*/ 3 h 22"/>
                <a:gd name="T32" fmla="*/ 3 w 20"/>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2"/>
                <a:gd name="T53" fmla="*/ 20 w 2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2">
                  <a:moveTo>
                    <a:pt x="3" y="2"/>
                  </a:moveTo>
                  <a:lnTo>
                    <a:pt x="9" y="0"/>
                  </a:lnTo>
                  <a:lnTo>
                    <a:pt x="13" y="0"/>
                  </a:lnTo>
                  <a:lnTo>
                    <a:pt x="17" y="2"/>
                  </a:lnTo>
                  <a:lnTo>
                    <a:pt x="19" y="6"/>
                  </a:lnTo>
                  <a:lnTo>
                    <a:pt x="20" y="10"/>
                  </a:lnTo>
                  <a:lnTo>
                    <a:pt x="20" y="15"/>
                  </a:lnTo>
                  <a:lnTo>
                    <a:pt x="19" y="18"/>
                  </a:lnTo>
                  <a:lnTo>
                    <a:pt x="17" y="21"/>
                  </a:lnTo>
                  <a:lnTo>
                    <a:pt x="14" y="22"/>
                  </a:lnTo>
                  <a:lnTo>
                    <a:pt x="12" y="22"/>
                  </a:lnTo>
                  <a:lnTo>
                    <a:pt x="7" y="21"/>
                  </a:lnTo>
                  <a:lnTo>
                    <a:pt x="3" y="18"/>
                  </a:lnTo>
                  <a:lnTo>
                    <a:pt x="1" y="13"/>
                  </a:lnTo>
                  <a:lnTo>
                    <a:pt x="0" y="7"/>
                  </a:lnTo>
                  <a:lnTo>
                    <a:pt x="0" y="3"/>
                  </a:lnTo>
                  <a:lnTo>
                    <a:pt x="3" y="2"/>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33" name="Freeform 309"/>
            <p:cNvSpPr>
              <a:spLocks/>
            </p:cNvSpPr>
            <p:nvPr/>
          </p:nvSpPr>
          <p:spPr bwMode="auto">
            <a:xfrm>
              <a:off x="1365" y="1479"/>
              <a:ext cx="18" cy="15"/>
            </a:xfrm>
            <a:custGeom>
              <a:avLst/>
              <a:gdLst>
                <a:gd name="T0" fmla="*/ 2 w 18"/>
                <a:gd name="T1" fmla="*/ 1 h 15"/>
                <a:gd name="T2" fmla="*/ 6 w 18"/>
                <a:gd name="T3" fmla="*/ 0 h 15"/>
                <a:gd name="T4" fmla="*/ 9 w 18"/>
                <a:gd name="T5" fmla="*/ 0 h 15"/>
                <a:gd name="T6" fmla="*/ 14 w 18"/>
                <a:gd name="T7" fmla="*/ 1 h 15"/>
                <a:gd name="T8" fmla="*/ 17 w 18"/>
                <a:gd name="T9" fmla="*/ 3 h 15"/>
                <a:gd name="T10" fmla="*/ 18 w 18"/>
                <a:gd name="T11" fmla="*/ 6 h 15"/>
                <a:gd name="T12" fmla="*/ 18 w 18"/>
                <a:gd name="T13" fmla="*/ 7 h 15"/>
                <a:gd name="T14" fmla="*/ 17 w 18"/>
                <a:gd name="T15" fmla="*/ 10 h 15"/>
                <a:gd name="T16" fmla="*/ 15 w 18"/>
                <a:gd name="T17" fmla="*/ 13 h 15"/>
                <a:gd name="T18" fmla="*/ 12 w 18"/>
                <a:gd name="T19" fmla="*/ 15 h 15"/>
                <a:gd name="T20" fmla="*/ 8 w 18"/>
                <a:gd name="T21" fmla="*/ 15 h 15"/>
                <a:gd name="T22" fmla="*/ 3 w 18"/>
                <a:gd name="T23" fmla="*/ 13 h 15"/>
                <a:gd name="T24" fmla="*/ 2 w 18"/>
                <a:gd name="T25" fmla="*/ 12 h 15"/>
                <a:gd name="T26" fmla="*/ 2 w 18"/>
                <a:gd name="T27" fmla="*/ 10 h 15"/>
                <a:gd name="T28" fmla="*/ 0 w 18"/>
                <a:gd name="T29" fmla="*/ 9 h 15"/>
                <a:gd name="T30" fmla="*/ 0 w 18"/>
                <a:gd name="T31" fmla="*/ 4 h 15"/>
                <a:gd name="T32" fmla="*/ 2 w 18"/>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5"/>
                <a:gd name="T53" fmla="*/ 18 w 18"/>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5">
                  <a:moveTo>
                    <a:pt x="2" y="1"/>
                  </a:moveTo>
                  <a:lnTo>
                    <a:pt x="6" y="0"/>
                  </a:lnTo>
                  <a:lnTo>
                    <a:pt x="9" y="0"/>
                  </a:lnTo>
                  <a:lnTo>
                    <a:pt x="14" y="1"/>
                  </a:lnTo>
                  <a:lnTo>
                    <a:pt x="17" y="3"/>
                  </a:lnTo>
                  <a:lnTo>
                    <a:pt x="18" y="6"/>
                  </a:lnTo>
                  <a:lnTo>
                    <a:pt x="18" y="7"/>
                  </a:lnTo>
                  <a:lnTo>
                    <a:pt x="17" y="10"/>
                  </a:lnTo>
                  <a:lnTo>
                    <a:pt x="15" y="13"/>
                  </a:lnTo>
                  <a:lnTo>
                    <a:pt x="12" y="15"/>
                  </a:lnTo>
                  <a:lnTo>
                    <a:pt x="8" y="15"/>
                  </a:lnTo>
                  <a:lnTo>
                    <a:pt x="3" y="13"/>
                  </a:lnTo>
                  <a:lnTo>
                    <a:pt x="2" y="12"/>
                  </a:lnTo>
                  <a:lnTo>
                    <a:pt x="2" y="10"/>
                  </a:lnTo>
                  <a:lnTo>
                    <a:pt x="0" y="9"/>
                  </a:lnTo>
                  <a:lnTo>
                    <a:pt x="0" y="4"/>
                  </a:lnTo>
                  <a:lnTo>
                    <a:pt x="2"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34" name="Freeform 310"/>
            <p:cNvSpPr>
              <a:spLocks/>
            </p:cNvSpPr>
            <p:nvPr/>
          </p:nvSpPr>
          <p:spPr bwMode="auto">
            <a:xfrm>
              <a:off x="1404" y="1514"/>
              <a:ext cx="23" cy="22"/>
            </a:xfrm>
            <a:custGeom>
              <a:avLst/>
              <a:gdLst>
                <a:gd name="T0" fmla="*/ 3 w 23"/>
                <a:gd name="T1" fmla="*/ 6 h 22"/>
                <a:gd name="T2" fmla="*/ 7 w 23"/>
                <a:gd name="T3" fmla="*/ 2 h 22"/>
                <a:gd name="T4" fmla="*/ 11 w 23"/>
                <a:gd name="T5" fmla="*/ 0 h 22"/>
                <a:gd name="T6" fmla="*/ 14 w 23"/>
                <a:gd name="T7" fmla="*/ 0 h 22"/>
                <a:gd name="T8" fmla="*/ 19 w 23"/>
                <a:gd name="T9" fmla="*/ 3 h 22"/>
                <a:gd name="T10" fmla="*/ 22 w 23"/>
                <a:gd name="T11" fmla="*/ 6 h 22"/>
                <a:gd name="T12" fmla="*/ 23 w 23"/>
                <a:gd name="T13" fmla="*/ 11 h 22"/>
                <a:gd name="T14" fmla="*/ 23 w 23"/>
                <a:gd name="T15" fmla="*/ 15 h 22"/>
                <a:gd name="T16" fmla="*/ 20 w 23"/>
                <a:gd name="T17" fmla="*/ 18 h 22"/>
                <a:gd name="T18" fmla="*/ 17 w 23"/>
                <a:gd name="T19" fmla="*/ 21 h 22"/>
                <a:gd name="T20" fmla="*/ 13 w 23"/>
                <a:gd name="T21" fmla="*/ 22 h 22"/>
                <a:gd name="T22" fmla="*/ 7 w 23"/>
                <a:gd name="T23" fmla="*/ 22 h 22"/>
                <a:gd name="T24" fmla="*/ 4 w 23"/>
                <a:gd name="T25" fmla="*/ 21 h 22"/>
                <a:gd name="T26" fmla="*/ 1 w 23"/>
                <a:gd name="T27" fmla="*/ 17 h 22"/>
                <a:gd name="T28" fmla="*/ 0 w 23"/>
                <a:gd name="T29" fmla="*/ 14 h 22"/>
                <a:gd name="T30" fmla="*/ 0 w 23"/>
                <a:gd name="T31" fmla="*/ 9 h 22"/>
                <a:gd name="T32" fmla="*/ 3 w 23"/>
                <a:gd name="T33" fmla="*/ 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2"/>
                <a:gd name="T53" fmla="*/ 23 w 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2">
                  <a:moveTo>
                    <a:pt x="3" y="6"/>
                  </a:moveTo>
                  <a:lnTo>
                    <a:pt x="7" y="2"/>
                  </a:lnTo>
                  <a:lnTo>
                    <a:pt x="11" y="0"/>
                  </a:lnTo>
                  <a:lnTo>
                    <a:pt x="14" y="0"/>
                  </a:lnTo>
                  <a:lnTo>
                    <a:pt x="19" y="3"/>
                  </a:lnTo>
                  <a:lnTo>
                    <a:pt x="22" y="6"/>
                  </a:lnTo>
                  <a:lnTo>
                    <a:pt x="23" y="11"/>
                  </a:lnTo>
                  <a:lnTo>
                    <a:pt x="23" y="15"/>
                  </a:lnTo>
                  <a:lnTo>
                    <a:pt x="20" y="18"/>
                  </a:lnTo>
                  <a:lnTo>
                    <a:pt x="17" y="21"/>
                  </a:lnTo>
                  <a:lnTo>
                    <a:pt x="13" y="22"/>
                  </a:lnTo>
                  <a:lnTo>
                    <a:pt x="7" y="22"/>
                  </a:lnTo>
                  <a:lnTo>
                    <a:pt x="4" y="21"/>
                  </a:lnTo>
                  <a:lnTo>
                    <a:pt x="1" y="17"/>
                  </a:lnTo>
                  <a:lnTo>
                    <a:pt x="0" y="14"/>
                  </a:lnTo>
                  <a:lnTo>
                    <a:pt x="0" y="9"/>
                  </a:lnTo>
                  <a:lnTo>
                    <a:pt x="3" y="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35" name="Freeform 311"/>
            <p:cNvSpPr>
              <a:spLocks/>
            </p:cNvSpPr>
            <p:nvPr/>
          </p:nvSpPr>
          <p:spPr bwMode="auto">
            <a:xfrm>
              <a:off x="1317" y="1505"/>
              <a:ext cx="26" cy="26"/>
            </a:xfrm>
            <a:custGeom>
              <a:avLst/>
              <a:gdLst>
                <a:gd name="T0" fmla="*/ 13 w 26"/>
                <a:gd name="T1" fmla="*/ 0 h 26"/>
                <a:gd name="T2" fmla="*/ 19 w 26"/>
                <a:gd name="T3" fmla="*/ 2 h 26"/>
                <a:gd name="T4" fmla="*/ 23 w 26"/>
                <a:gd name="T5" fmla="*/ 3 h 26"/>
                <a:gd name="T6" fmla="*/ 26 w 26"/>
                <a:gd name="T7" fmla="*/ 8 h 26"/>
                <a:gd name="T8" fmla="*/ 26 w 26"/>
                <a:gd name="T9" fmla="*/ 12 h 26"/>
                <a:gd name="T10" fmla="*/ 25 w 26"/>
                <a:gd name="T11" fmla="*/ 18 h 26"/>
                <a:gd name="T12" fmla="*/ 23 w 26"/>
                <a:gd name="T13" fmla="*/ 23 h 26"/>
                <a:gd name="T14" fmla="*/ 19 w 26"/>
                <a:gd name="T15" fmla="*/ 26 h 26"/>
                <a:gd name="T16" fmla="*/ 14 w 26"/>
                <a:gd name="T17" fmla="*/ 26 h 26"/>
                <a:gd name="T18" fmla="*/ 8 w 26"/>
                <a:gd name="T19" fmla="*/ 24 h 26"/>
                <a:gd name="T20" fmla="*/ 4 w 26"/>
                <a:gd name="T21" fmla="*/ 23 h 26"/>
                <a:gd name="T22" fmla="*/ 1 w 26"/>
                <a:gd name="T23" fmla="*/ 20 h 26"/>
                <a:gd name="T24" fmla="*/ 0 w 26"/>
                <a:gd name="T25" fmla="*/ 15 h 26"/>
                <a:gd name="T26" fmla="*/ 1 w 26"/>
                <a:gd name="T27" fmla="*/ 11 h 26"/>
                <a:gd name="T28" fmla="*/ 3 w 26"/>
                <a:gd name="T29" fmla="*/ 5 h 26"/>
                <a:gd name="T30" fmla="*/ 7 w 26"/>
                <a:gd name="T31" fmla="*/ 2 h 26"/>
                <a:gd name="T32" fmla="*/ 13 w 26"/>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13" y="0"/>
                  </a:moveTo>
                  <a:lnTo>
                    <a:pt x="19" y="2"/>
                  </a:lnTo>
                  <a:lnTo>
                    <a:pt x="23" y="3"/>
                  </a:lnTo>
                  <a:lnTo>
                    <a:pt x="26" y="8"/>
                  </a:lnTo>
                  <a:lnTo>
                    <a:pt x="26" y="12"/>
                  </a:lnTo>
                  <a:lnTo>
                    <a:pt x="25" y="18"/>
                  </a:lnTo>
                  <a:lnTo>
                    <a:pt x="23" y="23"/>
                  </a:lnTo>
                  <a:lnTo>
                    <a:pt x="19" y="26"/>
                  </a:lnTo>
                  <a:lnTo>
                    <a:pt x="14" y="26"/>
                  </a:lnTo>
                  <a:lnTo>
                    <a:pt x="8" y="24"/>
                  </a:lnTo>
                  <a:lnTo>
                    <a:pt x="4" y="23"/>
                  </a:lnTo>
                  <a:lnTo>
                    <a:pt x="1" y="20"/>
                  </a:lnTo>
                  <a:lnTo>
                    <a:pt x="0" y="15"/>
                  </a:lnTo>
                  <a:lnTo>
                    <a:pt x="1" y="11"/>
                  </a:lnTo>
                  <a:lnTo>
                    <a:pt x="3" y="5"/>
                  </a:lnTo>
                  <a:lnTo>
                    <a:pt x="7" y="2"/>
                  </a:lnTo>
                  <a:lnTo>
                    <a:pt x="13" y="0"/>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36" name="Freeform 312"/>
            <p:cNvSpPr>
              <a:spLocks/>
            </p:cNvSpPr>
            <p:nvPr/>
          </p:nvSpPr>
          <p:spPr bwMode="auto">
            <a:xfrm>
              <a:off x="1303" y="1451"/>
              <a:ext cx="27" cy="23"/>
            </a:xfrm>
            <a:custGeom>
              <a:avLst/>
              <a:gdLst>
                <a:gd name="T0" fmla="*/ 0 w 27"/>
                <a:gd name="T1" fmla="*/ 13 h 23"/>
                <a:gd name="T2" fmla="*/ 0 w 27"/>
                <a:gd name="T3" fmla="*/ 7 h 23"/>
                <a:gd name="T4" fmla="*/ 3 w 27"/>
                <a:gd name="T5" fmla="*/ 3 h 23"/>
                <a:gd name="T6" fmla="*/ 8 w 27"/>
                <a:gd name="T7" fmla="*/ 1 h 23"/>
                <a:gd name="T8" fmla="*/ 14 w 27"/>
                <a:gd name="T9" fmla="*/ 0 h 23"/>
                <a:gd name="T10" fmla="*/ 18 w 27"/>
                <a:gd name="T11" fmla="*/ 0 h 23"/>
                <a:gd name="T12" fmla="*/ 22 w 27"/>
                <a:gd name="T13" fmla="*/ 1 h 23"/>
                <a:gd name="T14" fmla="*/ 25 w 27"/>
                <a:gd name="T15" fmla="*/ 4 h 23"/>
                <a:gd name="T16" fmla="*/ 27 w 27"/>
                <a:gd name="T17" fmla="*/ 7 h 23"/>
                <a:gd name="T18" fmla="*/ 27 w 27"/>
                <a:gd name="T19" fmla="*/ 12 h 23"/>
                <a:gd name="T20" fmla="*/ 25 w 27"/>
                <a:gd name="T21" fmla="*/ 16 h 23"/>
                <a:gd name="T22" fmla="*/ 22 w 27"/>
                <a:gd name="T23" fmla="*/ 20 h 23"/>
                <a:gd name="T24" fmla="*/ 18 w 27"/>
                <a:gd name="T25" fmla="*/ 23 h 23"/>
                <a:gd name="T26" fmla="*/ 14 w 27"/>
                <a:gd name="T27" fmla="*/ 23 h 23"/>
                <a:gd name="T28" fmla="*/ 8 w 27"/>
                <a:gd name="T29" fmla="*/ 22 h 23"/>
                <a:gd name="T30" fmla="*/ 3 w 27"/>
                <a:gd name="T31" fmla="*/ 17 h 23"/>
                <a:gd name="T32" fmla="*/ 0 w 27"/>
                <a:gd name="T33" fmla="*/ 1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3"/>
                <a:gd name="T53" fmla="*/ 27 w 27"/>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3">
                  <a:moveTo>
                    <a:pt x="0" y="13"/>
                  </a:moveTo>
                  <a:lnTo>
                    <a:pt x="0" y="7"/>
                  </a:lnTo>
                  <a:lnTo>
                    <a:pt x="3" y="3"/>
                  </a:lnTo>
                  <a:lnTo>
                    <a:pt x="8" y="1"/>
                  </a:lnTo>
                  <a:lnTo>
                    <a:pt x="14" y="0"/>
                  </a:lnTo>
                  <a:lnTo>
                    <a:pt x="18" y="0"/>
                  </a:lnTo>
                  <a:lnTo>
                    <a:pt x="22" y="1"/>
                  </a:lnTo>
                  <a:lnTo>
                    <a:pt x="25" y="4"/>
                  </a:lnTo>
                  <a:lnTo>
                    <a:pt x="27" y="7"/>
                  </a:lnTo>
                  <a:lnTo>
                    <a:pt x="27" y="12"/>
                  </a:lnTo>
                  <a:lnTo>
                    <a:pt x="25" y="16"/>
                  </a:lnTo>
                  <a:lnTo>
                    <a:pt x="22" y="20"/>
                  </a:lnTo>
                  <a:lnTo>
                    <a:pt x="18" y="23"/>
                  </a:lnTo>
                  <a:lnTo>
                    <a:pt x="14" y="23"/>
                  </a:lnTo>
                  <a:lnTo>
                    <a:pt x="8" y="22"/>
                  </a:lnTo>
                  <a:lnTo>
                    <a:pt x="3" y="17"/>
                  </a:lnTo>
                  <a:lnTo>
                    <a:pt x="0" y="13"/>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37" name="Freeform 313"/>
            <p:cNvSpPr>
              <a:spLocks/>
            </p:cNvSpPr>
            <p:nvPr/>
          </p:nvSpPr>
          <p:spPr bwMode="auto">
            <a:xfrm>
              <a:off x="1263" y="1449"/>
              <a:ext cx="23" cy="21"/>
            </a:xfrm>
            <a:custGeom>
              <a:avLst/>
              <a:gdLst>
                <a:gd name="T0" fmla="*/ 0 w 23"/>
                <a:gd name="T1" fmla="*/ 14 h 21"/>
                <a:gd name="T2" fmla="*/ 0 w 23"/>
                <a:gd name="T3" fmla="*/ 9 h 21"/>
                <a:gd name="T4" fmla="*/ 3 w 23"/>
                <a:gd name="T5" fmla="*/ 5 h 21"/>
                <a:gd name="T6" fmla="*/ 6 w 23"/>
                <a:gd name="T7" fmla="*/ 2 h 21"/>
                <a:gd name="T8" fmla="*/ 11 w 23"/>
                <a:gd name="T9" fmla="*/ 0 h 21"/>
                <a:gd name="T10" fmla="*/ 15 w 23"/>
                <a:gd name="T11" fmla="*/ 0 h 21"/>
                <a:gd name="T12" fmla="*/ 20 w 23"/>
                <a:gd name="T13" fmla="*/ 2 h 21"/>
                <a:gd name="T14" fmla="*/ 21 w 23"/>
                <a:gd name="T15" fmla="*/ 6 h 21"/>
                <a:gd name="T16" fmla="*/ 23 w 23"/>
                <a:gd name="T17" fmla="*/ 9 h 21"/>
                <a:gd name="T18" fmla="*/ 21 w 23"/>
                <a:gd name="T19" fmla="*/ 14 h 21"/>
                <a:gd name="T20" fmla="*/ 20 w 23"/>
                <a:gd name="T21" fmla="*/ 16 h 21"/>
                <a:gd name="T22" fmla="*/ 17 w 23"/>
                <a:gd name="T23" fmla="*/ 19 h 21"/>
                <a:gd name="T24" fmla="*/ 14 w 23"/>
                <a:gd name="T25" fmla="*/ 21 h 21"/>
                <a:gd name="T26" fmla="*/ 9 w 23"/>
                <a:gd name="T27" fmla="*/ 21 h 21"/>
                <a:gd name="T28" fmla="*/ 5 w 23"/>
                <a:gd name="T29" fmla="*/ 19 h 21"/>
                <a:gd name="T30" fmla="*/ 0 w 23"/>
                <a:gd name="T31" fmla="*/ 18 h 21"/>
                <a:gd name="T32" fmla="*/ 0 w 23"/>
                <a:gd name="T33" fmla="*/ 1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1"/>
                <a:gd name="T53" fmla="*/ 23 w 2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1">
                  <a:moveTo>
                    <a:pt x="0" y="14"/>
                  </a:moveTo>
                  <a:lnTo>
                    <a:pt x="0" y="9"/>
                  </a:lnTo>
                  <a:lnTo>
                    <a:pt x="3" y="5"/>
                  </a:lnTo>
                  <a:lnTo>
                    <a:pt x="6" y="2"/>
                  </a:lnTo>
                  <a:lnTo>
                    <a:pt x="11" y="0"/>
                  </a:lnTo>
                  <a:lnTo>
                    <a:pt x="15" y="0"/>
                  </a:lnTo>
                  <a:lnTo>
                    <a:pt x="20" y="2"/>
                  </a:lnTo>
                  <a:lnTo>
                    <a:pt x="21" y="6"/>
                  </a:lnTo>
                  <a:lnTo>
                    <a:pt x="23" y="9"/>
                  </a:lnTo>
                  <a:lnTo>
                    <a:pt x="21" y="14"/>
                  </a:lnTo>
                  <a:lnTo>
                    <a:pt x="20" y="16"/>
                  </a:lnTo>
                  <a:lnTo>
                    <a:pt x="17" y="19"/>
                  </a:lnTo>
                  <a:lnTo>
                    <a:pt x="14" y="21"/>
                  </a:lnTo>
                  <a:lnTo>
                    <a:pt x="9" y="21"/>
                  </a:lnTo>
                  <a:lnTo>
                    <a:pt x="5" y="19"/>
                  </a:lnTo>
                  <a:lnTo>
                    <a:pt x="0" y="18"/>
                  </a:lnTo>
                  <a:lnTo>
                    <a:pt x="0" y="14"/>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38" name="Freeform 314"/>
            <p:cNvSpPr>
              <a:spLocks/>
            </p:cNvSpPr>
            <p:nvPr/>
          </p:nvSpPr>
          <p:spPr bwMode="auto">
            <a:xfrm>
              <a:off x="1296" y="1412"/>
              <a:ext cx="24" cy="22"/>
            </a:xfrm>
            <a:custGeom>
              <a:avLst/>
              <a:gdLst>
                <a:gd name="T0" fmla="*/ 0 w 24"/>
                <a:gd name="T1" fmla="*/ 12 h 22"/>
                <a:gd name="T2" fmla="*/ 1 w 24"/>
                <a:gd name="T3" fmla="*/ 9 h 22"/>
                <a:gd name="T4" fmla="*/ 3 w 24"/>
                <a:gd name="T5" fmla="*/ 5 h 22"/>
                <a:gd name="T6" fmla="*/ 6 w 24"/>
                <a:gd name="T7" fmla="*/ 2 h 22"/>
                <a:gd name="T8" fmla="*/ 10 w 24"/>
                <a:gd name="T9" fmla="*/ 0 h 22"/>
                <a:gd name="T10" fmla="*/ 15 w 24"/>
                <a:gd name="T11" fmla="*/ 0 h 22"/>
                <a:gd name="T12" fmla="*/ 19 w 24"/>
                <a:gd name="T13" fmla="*/ 2 h 22"/>
                <a:gd name="T14" fmla="*/ 22 w 24"/>
                <a:gd name="T15" fmla="*/ 5 h 22"/>
                <a:gd name="T16" fmla="*/ 24 w 24"/>
                <a:gd name="T17" fmla="*/ 8 h 22"/>
                <a:gd name="T18" fmla="*/ 24 w 24"/>
                <a:gd name="T19" fmla="*/ 12 h 22"/>
                <a:gd name="T20" fmla="*/ 22 w 24"/>
                <a:gd name="T21" fmla="*/ 17 h 22"/>
                <a:gd name="T22" fmla="*/ 19 w 24"/>
                <a:gd name="T23" fmla="*/ 21 h 22"/>
                <a:gd name="T24" fmla="*/ 15 w 24"/>
                <a:gd name="T25" fmla="*/ 22 h 22"/>
                <a:gd name="T26" fmla="*/ 10 w 24"/>
                <a:gd name="T27" fmla="*/ 22 h 22"/>
                <a:gd name="T28" fmla="*/ 6 w 24"/>
                <a:gd name="T29" fmla="*/ 21 h 22"/>
                <a:gd name="T30" fmla="*/ 1 w 24"/>
                <a:gd name="T31" fmla="*/ 17 h 22"/>
                <a:gd name="T32" fmla="*/ 0 w 24"/>
                <a:gd name="T33" fmla="*/ 1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2"/>
                <a:gd name="T53" fmla="*/ 24 w 24"/>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2">
                  <a:moveTo>
                    <a:pt x="0" y="12"/>
                  </a:moveTo>
                  <a:lnTo>
                    <a:pt x="1" y="9"/>
                  </a:lnTo>
                  <a:lnTo>
                    <a:pt x="3" y="5"/>
                  </a:lnTo>
                  <a:lnTo>
                    <a:pt x="6" y="2"/>
                  </a:lnTo>
                  <a:lnTo>
                    <a:pt x="10" y="0"/>
                  </a:lnTo>
                  <a:lnTo>
                    <a:pt x="15" y="0"/>
                  </a:lnTo>
                  <a:lnTo>
                    <a:pt x="19" y="2"/>
                  </a:lnTo>
                  <a:lnTo>
                    <a:pt x="22" y="5"/>
                  </a:lnTo>
                  <a:lnTo>
                    <a:pt x="24" y="8"/>
                  </a:lnTo>
                  <a:lnTo>
                    <a:pt x="24" y="12"/>
                  </a:lnTo>
                  <a:lnTo>
                    <a:pt x="22" y="17"/>
                  </a:lnTo>
                  <a:lnTo>
                    <a:pt x="19" y="21"/>
                  </a:lnTo>
                  <a:lnTo>
                    <a:pt x="15" y="22"/>
                  </a:lnTo>
                  <a:lnTo>
                    <a:pt x="10" y="22"/>
                  </a:lnTo>
                  <a:lnTo>
                    <a:pt x="6" y="21"/>
                  </a:lnTo>
                  <a:lnTo>
                    <a:pt x="1" y="17"/>
                  </a:lnTo>
                  <a:lnTo>
                    <a:pt x="0" y="12"/>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39" name="Freeform 315"/>
            <p:cNvSpPr>
              <a:spLocks/>
            </p:cNvSpPr>
            <p:nvPr/>
          </p:nvSpPr>
          <p:spPr bwMode="auto">
            <a:xfrm>
              <a:off x="1752" y="1406"/>
              <a:ext cx="168" cy="172"/>
            </a:xfrm>
            <a:custGeom>
              <a:avLst/>
              <a:gdLst>
                <a:gd name="T0" fmla="*/ 18 w 168"/>
                <a:gd name="T1" fmla="*/ 49 h 172"/>
                <a:gd name="T2" fmla="*/ 27 w 168"/>
                <a:gd name="T3" fmla="*/ 83 h 172"/>
                <a:gd name="T4" fmla="*/ 41 w 168"/>
                <a:gd name="T5" fmla="*/ 80 h 172"/>
                <a:gd name="T6" fmla="*/ 55 w 168"/>
                <a:gd name="T7" fmla="*/ 92 h 172"/>
                <a:gd name="T8" fmla="*/ 59 w 168"/>
                <a:gd name="T9" fmla="*/ 101 h 172"/>
                <a:gd name="T10" fmla="*/ 44 w 168"/>
                <a:gd name="T11" fmla="*/ 98 h 172"/>
                <a:gd name="T12" fmla="*/ 36 w 168"/>
                <a:gd name="T13" fmla="*/ 95 h 172"/>
                <a:gd name="T14" fmla="*/ 24 w 168"/>
                <a:gd name="T15" fmla="*/ 88 h 172"/>
                <a:gd name="T16" fmla="*/ 3 w 168"/>
                <a:gd name="T17" fmla="*/ 96 h 172"/>
                <a:gd name="T18" fmla="*/ 2 w 168"/>
                <a:gd name="T19" fmla="*/ 119 h 172"/>
                <a:gd name="T20" fmla="*/ 6 w 168"/>
                <a:gd name="T21" fmla="*/ 129 h 172"/>
                <a:gd name="T22" fmla="*/ 34 w 168"/>
                <a:gd name="T23" fmla="*/ 132 h 172"/>
                <a:gd name="T24" fmla="*/ 49 w 168"/>
                <a:gd name="T25" fmla="*/ 125 h 172"/>
                <a:gd name="T26" fmla="*/ 49 w 168"/>
                <a:gd name="T27" fmla="*/ 133 h 172"/>
                <a:gd name="T28" fmla="*/ 40 w 168"/>
                <a:gd name="T29" fmla="*/ 166 h 172"/>
                <a:gd name="T30" fmla="*/ 68 w 168"/>
                <a:gd name="T31" fmla="*/ 169 h 172"/>
                <a:gd name="T32" fmla="*/ 80 w 168"/>
                <a:gd name="T33" fmla="*/ 145 h 172"/>
                <a:gd name="T34" fmla="*/ 71 w 168"/>
                <a:gd name="T35" fmla="*/ 126 h 172"/>
                <a:gd name="T36" fmla="*/ 77 w 168"/>
                <a:gd name="T37" fmla="*/ 120 h 172"/>
                <a:gd name="T38" fmla="*/ 81 w 168"/>
                <a:gd name="T39" fmla="*/ 129 h 172"/>
                <a:gd name="T40" fmla="*/ 90 w 168"/>
                <a:gd name="T41" fmla="*/ 147 h 172"/>
                <a:gd name="T42" fmla="*/ 114 w 168"/>
                <a:gd name="T43" fmla="*/ 145 h 172"/>
                <a:gd name="T44" fmla="*/ 134 w 168"/>
                <a:gd name="T45" fmla="*/ 151 h 172"/>
                <a:gd name="T46" fmla="*/ 154 w 168"/>
                <a:gd name="T47" fmla="*/ 139 h 172"/>
                <a:gd name="T48" fmla="*/ 158 w 168"/>
                <a:gd name="T49" fmla="*/ 127 h 172"/>
                <a:gd name="T50" fmla="*/ 154 w 168"/>
                <a:gd name="T51" fmla="*/ 120 h 172"/>
                <a:gd name="T52" fmla="*/ 132 w 168"/>
                <a:gd name="T53" fmla="*/ 110 h 172"/>
                <a:gd name="T54" fmla="*/ 117 w 168"/>
                <a:gd name="T55" fmla="*/ 105 h 172"/>
                <a:gd name="T56" fmla="*/ 124 w 168"/>
                <a:gd name="T57" fmla="*/ 89 h 172"/>
                <a:gd name="T58" fmla="*/ 145 w 168"/>
                <a:gd name="T59" fmla="*/ 82 h 172"/>
                <a:gd name="T60" fmla="*/ 165 w 168"/>
                <a:gd name="T61" fmla="*/ 70 h 172"/>
                <a:gd name="T62" fmla="*/ 165 w 168"/>
                <a:gd name="T63" fmla="*/ 49 h 172"/>
                <a:gd name="T64" fmla="*/ 146 w 168"/>
                <a:gd name="T65" fmla="*/ 37 h 172"/>
                <a:gd name="T66" fmla="*/ 126 w 168"/>
                <a:gd name="T67" fmla="*/ 48 h 172"/>
                <a:gd name="T68" fmla="*/ 126 w 168"/>
                <a:gd name="T69" fmla="*/ 61 h 172"/>
                <a:gd name="T70" fmla="*/ 106 w 168"/>
                <a:gd name="T71" fmla="*/ 77 h 172"/>
                <a:gd name="T72" fmla="*/ 99 w 168"/>
                <a:gd name="T73" fmla="*/ 76 h 172"/>
                <a:gd name="T74" fmla="*/ 96 w 168"/>
                <a:gd name="T75" fmla="*/ 65 h 172"/>
                <a:gd name="T76" fmla="*/ 102 w 168"/>
                <a:gd name="T77" fmla="*/ 46 h 172"/>
                <a:gd name="T78" fmla="*/ 118 w 168"/>
                <a:gd name="T79" fmla="*/ 25 h 172"/>
                <a:gd name="T80" fmla="*/ 108 w 168"/>
                <a:gd name="T81" fmla="*/ 3 h 172"/>
                <a:gd name="T82" fmla="*/ 86 w 168"/>
                <a:gd name="T83" fmla="*/ 2 h 172"/>
                <a:gd name="T84" fmla="*/ 72 w 168"/>
                <a:gd name="T85" fmla="*/ 11 h 172"/>
                <a:gd name="T86" fmla="*/ 67 w 168"/>
                <a:gd name="T87" fmla="*/ 21 h 172"/>
                <a:gd name="T88" fmla="*/ 72 w 168"/>
                <a:gd name="T89" fmla="*/ 37 h 172"/>
                <a:gd name="T90" fmla="*/ 81 w 168"/>
                <a:gd name="T91" fmla="*/ 52 h 172"/>
                <a:gd name="T92" fmla="*/ 80 w 168"/>
                <a:gd name="T93" fmla="*/ 68 h 172"/>
                <a:gd name="T94" fmla="*/ 71 w 168"/>
                <a:gd name="T95" fmla="*/ 71 h 172"/>
                <a:gd name="T96" fmla="*/ 61 w 168"/>
                <a:gd name="T97" fmla="*/ 52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8"/>
                <a:gd name="T148" fmla="*/ 0 h 172"/>
                <a:gd name="T149" fmla="*/ 168 w 168"/>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8" h="172">
                  <a:moveTo>
                    <a:pt x="41" y="39"/>
                  </a:moveTo>
                  <a:lnTo>
                    <a:pt x="30" y="42"/>
                  </a:lnTo>
                  <a:lnTo>
                    <a:pt x="18" y="49"/>
                  </a:lnTo>
                  <a:lnTo>
                    <a:pt x="13" y="62"/>
                  </a:lnTo>
                  <a:lnTo>
                    <a:pt x="21" y="80"/>
                  </a:lnTo>
                  <a:lnTo>
                    <a:pt x="27" y="83"/>
                  </a:lnTo>
                  <a:lnTo>
                    <a:pt x="33" y="85"/>
                  </a:lnTo>
                  <a:lnTo>
                    <a:pt x="38" y="83"/>
                  </a:lnTo>
                  <a:lnTo>
                    <a:pt x="41" y="80"/>
                  </a:lnTo>
                  <a:lnTo>
                    <a:pt x="46" y="85"/>
                  </a:lnTo>
                  <a:lnTo>
                    <a:pt x="50" y="88"/>
                  </a:lnTo>
                  <a:lnTo>
                    <a:pt x="55" y="92"/>
                  </a:lnTo>
                  <a:lnTo>
                    <a:pt x="58" y="96"/>
                  </a:lnTo>
                  <a:lnTo>
                    <a:pt x="59" y="99"/>
                  </a:lnTo>
                  <a:lnTo>
                    <a:pt x="59" y="101"/>
                  </a:lnTo>
                  <a:lnTo>
                    <a:pt x="56" y="101"/>
                  </a:lnTo>
                  <a:lnTo>
                    <a:pt x="50" y="99"/>
                  </a:lnTo>
                  <a:lnTo>
                    <a:pt x="44" y="98"/>
                  </a:lnTo>
                  <a:lnTo>
                    <a:pt x="40" y="98"/>
                  </a:lnTo>
                  <a:lnTo>
                    <a:pt x="37" y="96"/>
                  </a:lnTo>
                  <a:lnTo>
                    <a:pt x="36" y="95"/>
                  </a:lnTo>
                  <a:lnTo>
                    <a:pt x="34" y="92"/>
                  </a:lnTo>
                  <a:lnTo>
                    <a:pt x="30" y="89"/>
                  </a:lnTo>
                  <a:lnTo>
                    <a:pt x="24" y="88"/>
                  </a:lnTo>
                  <a:lnTo>
                    <a:pt x="16" y="88"/>
                  </a:lnTo>
                  <a:lnTo>
                    <a:pt x="9" y="91"/>
                  </a:lnTo>
                  <a:lnTo>
                    <a:pt x="3" y="96"/>
                  </a:lnTo>
                  <a:lnTo>
                    <a:pt x="0" y="105"/>
                  </a:lnTo>
                  <a:lnTo>
                    <a:pt x="0" y="114"/>
                  </a:lnTo>
                  <a:lnTo>
                    <a:pt x="2" y="119"/>
                  </a:lnTo>
                  <a:lnTo>
                    <a:pt x="3" y="123"/>
                  </a:lnTo>
                  <a:lnTo>
                    <a:pt x="5" y="126"/>
                  </a:lnTo>
                  <a:lnTo>
                    <a:pt x="6" y="129"/>
                  </a:lnTo>
                  <a:lnTo>
                    <a:pt x="15" y="133"/>
                  </a:lnTo>
                  <a:lnTo>
                    <a:pt x="25" y="133"/>
                  </a:lnTo>
                  <a:lnTo>
                    <a:pt x="34" y="132"/>
                  </a:lnTo>
                  <a:lnTo>
                    <a:pt x="40" y="127"/>
                  </a:lnTo>
                  <a:lnTo>
                    <a:pt x="44" y="125"/>
                  </a:lnTo>
                  <a:lnTo>
                    <a:pt x="49" y="125"/>
                  </a:lnTo>
                  <a:lnTo>
                    <a:pt x="53" y="125"/>
                  </a:lnTo>
                  <a:lnTo>
                    <a:pt x="58" y="126"/>
                  </a:lnTo>
                  <a:lnTo>
                    <a:pt x="49" y="133"/>
                  </a:lnTo>
                  <a:lnTo>
                    <a:pt x="41" y="145"/>
                  </a:lnTo>
                  <a:lnTo>
                    <a:pt x="37" y="157"/>
                  </a:lnTo>
                  <a:lnTo>
                    <a:pt x="40" y="166"/>
                  </a:lnTo>
                  <a:lnTo>
                    <a:pt x="49" y="170"/>
                  </a:lnTo>
                  <a:lnTo>
                    <a:pt x="59" y="172"/>
                  </a:lnTo>
                  <a:lnTo>
                    <a:pt x="68" y="169"/>
                  </a:lnTo>
                  <a:lnTo>
                    <a:pt x="75" y="163"/>
                  </a:lnTo>
                  <a:lnTo>
                    <a:pt x="78" y="154"/>
                  </a:lnTo>
                  <a:lnTo>
                    <a:pt x="80" y="145"/>
                  </a:lnTo>
                  <a:lnTo>
                    <a:pt x="77" y="138"/>
                  </a:lnTo>
                  <a:lnTo>
                    <a:pt x="74" y="130"/>
                  </a:lnTo>
                  <a:lnTo>
                    <a:pt x="71" y="126"/>
                  </a:lnTo>
                  <a:lnTo>
                    <a:pt x="71" y="123"/>
                  </a:lnTo>
                  <a:lnTo>
                    <a:pt x="74" y="122"/>
                  </a:lnTo>
                  <a:lnTo>
                    <a:pt x="77" y="120"/>
                  </a:lnTo>
                  <a:lnTo>
                    <a:pt x="78" y="122"/>
                  </a:lnTo>
                  <a:lnTo>
                    <a:pt x="80" y="125"/>
                  </a:lnTo>
                  <a:lnTo>
                    <a:pt x="81" y="129"/>
                  </a:lnTo>
                  <a:lnTo>
                    <a:pt x="83" y="135"/>
                  </a:lnTo>
                  <a:lnTo>
                    <a:pt x="84" y="141"/>
                  </a:lnTo>
                  <a:lnTo>
                    <a:pt x="90" y="147"/>
                  </a:lnTo>
                  <a:lnTo>
                    <a:pt x="98" y="147"/>
                  </a:lnTo>
                  <a:lnTo>
                    <a:pt x="109" y="141"/>
                  </a:lnTo>
                  <a:lnTo>
                    <a:pt x="114" y="145"/>
                  </a:lnTo>
                  <a:lnTo>
                    <a:pt x="120" y="148"/>
                  </a:lnTo>
                  <a:lnTo>
                    <a:pt x="127" y="151"/>
                  </a:lnTo>
                  <a:lnTo>
                    <a:pt x="134" y="151"/>
                  </a:lnTo>
                  <a:lnTo>
                    <a:pt x="140" y="150"/>
                  </a:lnTo>
                  <a:lnTo>
                    <a:pt x="148" y="147"/>
                  </a:lnTo>
                  <a:lnTo>
                    <a:pt x="154" y="139"/>
                  </a:lnTo>
                  <a:lnTo>
                    <a:pt x="158" y="130"/>
                  </a:lnTo>
                  <a:lnTo>
                    <a:pt x="158" y="129"/>
                  </a:lnTo>
                  <a:lnTo>
                    <a:pt x="158" y="127"/>
                  </a:lnTo>
                  <a:lnTo>
                    <a:pt x="157" y="126"/>
                  </a:lnTo>
                  <a:lnTo>
                    <a:pt x="157" y="125"/>
                  </a:lnTo>
                  <a:lnTo>
                    <a:pt x="154" y="120"/>
                  </a:lnTo>
                  <a:lnTo>
                    <a:pt x="149" y="114"/>
                  </a:lnTo>
                  <a:lnTo>
                    <a:pt x="142" y="110"/>
                  </a:lnTo>
                  <a:lnTo>
                    <a:pt x="132" y="110"/>
                  </a:lnTo>
                  <a:lnTo>
                    <a:pt x="126" y="110"/>
                  </a:lnTo>
                  <a:lnTo>
                    <a:pt x="121" y="108"/>
                  </a:lnTo>
                  <a:lnTo>
                    <a:pt x="117" y="105"/>
                  </a:lnTo>
                  <a:lnTo>
                    <a:pt x="114" y="102"/>
                  </a:lnTo>
                  <a:lnTo>
                    <a:pt x="118" y="96"/>
                  </a:lnTo>
                  <a:lnTo>
                    <a:pt x="124" y="89"/>
                  </a:lnTo>
                  <a:lnTo>
                    <a:pt x="129" y="85"/>
                  </a:lnTo>
                  <a:lnTo>
                    <a:pt x="133" y="82"/>
                  </a:lnTo>
                  <a:lnTo>
                    <a:pt x="145" y="82"/>
                  </a:lnTo>
                  <a:lnTo>
                    <a:pt x="154" y="80"/>
                  </a:lnTo>
                  <a:lnTo>
                    <a:pt x="160" y="76"/>
                  </a:lnTo>
                  <a:lnTo>
                    <a:pt x="165" y="70"/>
                  </a:lnTo>
                  <a:lnTo>
                    <a:pt x="168" y="62"/>
                  </a:lnTo>
                  <a:lnTo>
                    <a:pt x="168" y="57"/>
                  </a:lnTo>
                  <a:lnTo>
                    <a:pt x="165" y="49"/>
                  </a:lnTo>
                  <a:lnTo>
                    <a:pt x="163" y="43"/>
                  </a:lnTo>
                  <a:lnTo>
                    <a:pt x="155" y="39"/>
                  </a:lnTo>
                  <a:lnTo>
                    <a:pt x="146" y="37"/>
                  </a:lnTo>
                  <a:lnTo>
                    <a:pt x="137" y="39"/>
                  </a:lnTo>
                  <a:lnTo>
                    <a:pt x="130" y="42"/>
                  </a:lnTo>
                  <a:lnTo>
                    <a:pt x="126" y="48"/>
                  </a:lnTo>
                  <a:lnTo>
                    <a:pt x="124" y="52"/>
                  </a:lnTo>
                  <a:lnTo>
                    <a:pt x="124" y="57"/>
                  </a:lnTo>
                  <a:lnTo>
                    <a:pt x="126" y="61"/>
                  </a:lnTo>
                  <a:lnTo>
                    <a:pt x="120" y="67"/>
                  </a:lnTo>
                  <a:lnTo>
                    <a:pt x="112" y="73"/>
                  </a:lnTo>
                  <a:lnTo>
                    <a:pt x="106" y="77"/>
                  </a:lnTo>
                  <a:lnTo>
                    <a:pt x="103" y="80"/>
                  </a:lnTo>
                  <a:lnTo>
                    <a:pt x="102" y="77"/>
                  </a:lnTo>
                  <a:lnTo>
                    <a:pt x="99" y="76"/>
                  </a:lnTo>
                  <a:lnTo>
                    <a:pt x="96" y="73"/>
                  </a:lnTo>
                  <a:lnTo>
                    <a:pt x="93" y="71"/>
                  </a:lnTo>
                  <a:lnTo>
                    <a:pt x="96" y="65"/>
                  </a:lnTo>
                  <a:lnTo>
                    <a:pt x="99" y="58"/>
                  </a:lnTo>
                  <a:lnTo>
                    <a:pt x="100" y="52"/>
                  </a:lnTo>
                  <a:lnTo>
                    <a:pt x="102" y="46"/>
                  </a:lnTo>
                  <a:lnTo>
                    <a:pt x="109" y="40"/>
                  </a:lnTo>
                  <a:lnTo>
                    <a:pt x="115" y="33"/>
                  </a:lnTo>
                  <a:lnTo>
                    <a:pt x="118" y="25"/>
                  </a:lnTo>
                  <a:lnTo>
                    <a:pt x="118" y="17"/>
                  </a:lnTo>
                  <a:lnTo>
                    <a:pt x="114" y="9"/>
                  </a:lnTo>
                  <a:lnTo>
                    <a:pt x="108" y="3"/>
                  </a:lnTo>
                  <a:lnTo>
                    <a:pt x="99" y="0"/>
                  </a:lnTo>
                  <a:lnTo>
                    <a:pt x="92" y="0"/>
                  </a:lnTo>
                  <a:lnTo>
                    <a:pt x="86" y="2"/>
                  </a:lnTo>
                  <a:lnTo>
                    <a:pt x="81" y="3"/>
                  </a:lnTo>
                  <a:lnTo>
                    <a:pt x="77" y="8"/>
                  </a:lnTo>
                  <a:lnTo>
                    <a:pt x="72" y="11"/>
                  </a:lnTo>
                  <a:lnTo>
                    <a:pt x="69" y="14"/>
                  </a:lnTo>
                  <a:lnTo>
                    <a:pt x="68" y="18"/>
                  </a:lnTo>
                  <a:lnTo>
                    <a:pt x="67" y="21"/>
                  </a:lnTo>
                  <a:lnTo>
                    <a:pt x="67" y="25"/>
                  </a:lnTo>
                  <a:lnTo>
                    <a:pt x="68" y="33"/>
                  </a:lnTo>
                  <a:lnTo>
                    <a:pt x="72" y="37"/>
                  </a:lnTo>
                  <a:lnTo>
                    <a:pt x="77" y="42"/>
                  </a:lnTo>
                  <a:lnTo>
                    <a:pt x="81" y="45"/>
                  </a:lnTo>
                  <a:lnTo>
                    <a:pt x="81" y="52"/>
                  </a:lnTo>
                  <a:lnTo>
                    <a:pt x="81" y="58"/>
                  </a:lnTo>
                  <a:lnTo>
                    <a:pt x="80" y="64"/>
                  </a:lnTo>
                  <a:lnTo>
                    <a:pt x="80" y="68"/>
                  </a:lnTo>
                  <a:lnTo>
                    <a:pt x="77" y="68"/>
                  </a:lnTo>
                  <a:lnTo>
                    <a:pt x="72" y="70"/>
                  </a:lnTo>
                  <a:lnTo>
                    <a:pt x="71" y="71"/>
                  </a:lnTo>
                  <a:lnTo>
                    <a:pt x="69" y="71"/>
                  </a:lnTo>
                  <a:lnTo>
                    <a:pt x="64" y="64"/>
                  </a:lnTo>
                  <a:lnTo>
                    <a:pt x="61" y="52"/>
                  </a:lnTo>
                  <a:lnTo>
                    <a:pt x="53" y="43"/>
                  </a:lnTo>
                  <a:lnTo>
                    <a:pt x="41" y="39"/>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40" name="Freeform 316"/>
            <p:cNvSpPr>
              <a:spLocks/>
            </p:cNvSpPr>
            <p:nvPr/>
          </p:nvSpPr>
          <p:spPr bwMode="auto">
            <a:xfrm>
              <a:off x="1634" y="1633"/>
              <a:ext cx="173" cy="301"/>
            </a:xfrm>
            <a:custGeom>
              <a:avLst/>
              <a:gdLst>
                <a:gd name="T0" fmla="*/ 171 w 173"/>
                <a:gd name="T1" fmla="*/ 0 h 301"/>
                <a:gd name="T2" fmla="*/ 158 w 173"/>
                <a:gd name="T3" fmla="*/ 19 h 301"/>
                <a:gd name="T4" fmla="*/ 142 w 173"/>
                <a:gd name="T5" fmla="*/ 35 h 301"/>
                <a:gd name="T6" fmla="*/ 124 w 173"/>
                <a:gd name="T7" fmla="*/ 50 h 301"/>
                <a:gd name="T8" fmla="*/ 106 w 173"/>
                <a:gd name="T9" fmla="*/ 60 h 301"/>
                <a:gd name="T10" fmla="*/ 87 w 173"/>
                <a:gd name="T11" fmla="*/ 68 h 301"/>
                <a:gd name="T12" fmla="*/ 68 w 173"/>
                <a:gd name="T13" fmla="*/ 73 h 301"/>
                <a:gd name="T14" fmla="*/ 50 w 173"/>
                <a:gd name="T15" fmla="*/ 76 h 301"/>
                <a:gd name="T16" fmla="*/ 32 w 173"/>
                <a:gd name="T17" fmla="*/ 76 h 301"/>
                <a:gd name="T18" fmla="*/ 32 w 173"/>
                <a:gd name="T19" fmla="*/ 91 h 301"/>
                <a:gd name="T20" fmla="*/ 30 w 173"/>
                <a:gd name="T21" fmla="*/ 107 h 301"/>
                <a:gd name="T22" fmla="*/ 19 w 173"/>
                <a:gd name="T23" fmla="*/ 125 h 301"/>
                <a:gd name="T24" fmla="*/ 0 w 173"/>
                <a:gd name="T25" fmla="*/ 138 h 301"/>
                <a:gd name="T26" fmla="*/ 12 w 173"/>
                <a:gd name="T27" fmla="*/ 158 h 301"/>
                <a:gd name="T28" fmla="*/ 19 w 173"/>
                <a:gd name="T29" fmla="*/ 181 h 301"/>
                <a:gd name="T30" fmla="*/ 21 w 173"/>
                <a:gd name="T31" fmla="*/ 206 h 301"/>
                <a:gd name="T32" fmla="*/ 12 w 173"/>
                <a:gd name="T33" fmla="*/ 227 h 301"/>
                <a:gd name="T34" fmla="*/ 19 w 173"/>
                <a:gd name="T35" fmla="*/ 230 h 301"/>
                <a:gd name="T36" fmla="*/ 28 w 173"/>
                <a:gd name="T37" fmla="*/ 235 h 301"/>
                <a:gd name="T38" fmla="*/ 38 w 173"/>
                <a:gd name="T39" fmla="*/ 239 h 301"/>
                <a:gd name="T40" fmla="*/ 50 w 173"/>
                <a:gd name="T41" fmla="*/ 246 h 301"/>
                <a:gd name="T42" fmla="*/ 61 w 173"/>
                <a:gd name="T43" fmla="*/ 257 h 301"/>
                <a:gd name="T44" fmla="*/ 71 w 173"/>
                <a:gd name="T45" fmla="*/ 269 h 301"/>
                <a:gd name="T46" fmla="*/ 78 w 173"/>
                <a:gd name="T47" fmla="*/ 283 h 301"/>
                <a:gd name="T48" fmla="*/ 84 w 173"/>
                <a:gd name="T49" fmla="*/ 301 h 301"/>
                <a:gd name="T50" fmla="*/ 89 w 173"/>
                <a:gd name="T51" fmla="*/ 291 h 301"/>
                <a:gd name="T52" fmla="*/ 94 w 173"/>
                <a:gd name="T53" fmla="*/ 279 h 301"/>
                <a:gd name="T54" fmla="*/ 102 w 173"/>
                <a:gd name="T55" fmla="*/ 269 h 301"/>
                <a:gd name="T56" fmla="*/ 109 w 173"/>
                <a:gd name="T57" fmla="*/ 258 h 301"/>
                <a:gd name="T58" fmla="*/ 120 w 173"/>
                <a:gd name="T59" fmla="*/ 248 h 301"/>
                <a:gd name="T60" fmla="*/ 131 w 173"/>
                <a:gd name="T61" fmla="*/ 240 h 301"/>
                <a:gd name="T62" fmla="*/ 143 w 173"/>
                <a:gd name="T63" fmla="*/ 236 h 301"/>
                <a:gd name="T64" fmla="*/ 156 w 173"/>
                <a:gd name="T65" fmla="*/ 233 h 301"/>
                <a:gd name="T66" fmla="*/ 151 w 173"/>
                <a:gd name="T67" fmla="*/ 220 h 301"/>
                <a:gd name="T68" fmla="*/ 146 w 173"/>
                <a:gd name="T69" fmla="*/ 202 h 301"/>
                <a:gd name="T70" fmla="*/ 149 w 173"/>
                <a:gd name="T71" fmla="*/ 184 h 301"/>
                <a:gd name="T72" fmla="*/ 161 w 173"/>
                <a:gd name="T73" fmla="*/ 164 h 301"/>
                <a:gd name="T74" fmla="*/ 149 w 173"/>
                <a:gd name="T75" fmla="*/ 131 h 301"/>
                <a:gd name="T76" fmla="*/ 146 w 173"/>
                <a:gd name="T77" fmla="*/ 100 h 301"/>
                <a:gd name="T78" fmla="*/ 148 w 173"/>
                <a:gd name="T79" fmla="*/ 72 h 301"/>
                <a:gd name="T80" fmla="*/ 151 w 173"/>
                <a:gd name="T81" fmla="*/ 51 h 301"/>
                <a:gd name="T82" fmla="*/ 155 w 173"/>
                <a:gd name="T83" fmla="*/ 39 h 301"/>
                <a:gd name="T84" fmla="*/ 161 w 173"/>
                <a:gd name="T85" fmla="*/ 26 h 301"/>
                <a:gd name="T86" fmla="*/ 167 w 173"/>
                <a:gd name="T87" fmla="*/ 14 h 301"/>
                <a:gd name="T88" fmla="*/ 171 w 173"/>
                <a:gd name="T89" fmla="*/ 8 h 301"/>
                <a:gd name="T90" fmla="*/ 173 w 173"/>
                <a:gd name="T91" fmla="*/ 7 h 301"/>
                <a:gd name="T92" fmla="*/ 173 w 173"/>
                <a:gd name="T93" fmla="*/ 4 h 301"/>
                <a:gd name="T94" fmla="*/ 171 w 173"/>
                <a:gd name="T95" fmla="*/ 2 h 301"/>
                <a:gd name="T96" fmla="*/ 171 w 173"/>
                <a:gd name="T97" fmla="*/ 2 h 301"/>
                <a:gd name="T98" fmla="*/ 171 w 173"/>
                <a:gd name="T99" fmla="*/ 0 h 3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1"/>
                <a:gd name="T152" fmla="*/ 173 w 173"/>
                <a:gd name="T153" fmla="*/ 301 h 3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1">
                  <a:moveTo>
                    <a:pt x="171" y="0"/>
                  </a:moveTo>
                  <a:lnTo>
                    <a:pt x="158" y="19"/>
                  </a:lnTo>
                  <a:lnTo>
                    <a:pt x="142" y="35"/>
                  </a:lnTo>
                  <a:lnTo>
                    <a:pt x="124" y="50"/>
                  </a:lnTo>
                  <a:lnTo>
                    <a:pt x="106" y="60"/>
                  </a:lnTo>
                  <a:lnTo>
                    <a:pt x="87" y="68"/>
                  </a:lnTo>
                  <a:lnTo>
                    <a:pt x="68" y="73"/>
                  </a:lnTo>
                  <a:lnTo>
                    <a:pt x="50" y="76"/>
                  </a:lnTo>
                  <a:lnTo>
                    <a:pt x="32" y="76"/>
                  </a:lnTo>
                  <a:lnTo>
                    <a:pt x="32" y="91"/>
                  </a:lnTo>
                  <a:lnTo>
                    <a:pt x="30" y="107"/>
                  </a:lnTo>
                  <a:lnTo>
                    <a:pt x="19" y="125"/>
                  </a:lnTo>
                  <a:lnTo>
                    <a:pt x="0" y="138"/>
                  </a:lnTo>
                  <a:lnTo>
                    <a:pt x="12" y="158"/>
                  </a:lnTo>
                  <a:lnTo>
                    <a:pt x="19" y="181"/>
                  </a:lnTo>
                  <a:lnTo>
                    <a:pt x="21" y="206"/>
                  </a:lnTo>
                  <a:lnTo>
                    <a:pt x="12" y="227"/>
                  </a:lnTo>
                  <a:lnTo>
                    <a:pt x="19" y="230"/>
                  </a:lnTo>
                  <a:lnTo>
                    <a:pt x="28" y="235"/>
                  </a:lnTo>
                  <a:lnTo>
                    <a:pt x="38" y="239"/>
                  </a:lnTo>
                  <a:lnTo>
                    <a:pt x="50" y="246"/>
                  </a:lnTo>
                  <a:lnTo>
                    <a:pt x="61" y="257"/>
                  </a:lnTo>
                  <a:lnTo>
                    <a:pt x="71" y="269"/>
                  </a:lnTo>
                  <a:lnTo>
                    <a:pt x="78" y="283"/>
                  </a:lnTo>
                  <a:lnTo>
                    <a:pt x="84" y="301"/>
                  </a:lnTo>
                  <a:lnTo>
                    <a:pt x="89" y="291"/>
                  </a:lnTo>
                  <a:lnTo>
                    <a:pt x="94" y="279"/>
                  </a:lnTo>
                  <a:lnTo>
                    <a:pt x="102" y="269"/>
                  </a:lnTo>
                  <a:lnTo>
                    <a:pt x="109" y="258"/>
                  </a:lnTo>
                  <a:lnTo>
                    <a:pt x="120" y="248"/>
                  </a:lnTo>
                  <a:lnTo>
                    <a:pt x="131" y="240"/>
                  </a:lnTo>
                  <a:lnTo>
                    <a:pt x="143" y="236"/>
                  </a:lnTo>
                  <a:lnTo>
                    <a:pt x="156" y="233"/>
                  </a:lnTo>
                  <a:lnTo>
                    <a:pt x="151" y="220"/>
                  </a:lnTo>
                  <a:lnTo>
                    <a:pt x="146" y="202"/>
                  </a:lnTo>
                  <a:lnTo>
                    <a:pt x="149" y="184"/>
                  </a:lnTo>
                  <a:lnTo>
                    <a:pt x="161" y="164"/>
                  </a:lnTo>
                  <a:lnTo>
                    <a:pt x="149" y="131"/>
                  </a:lnTo>
                  <a:lnTo>
                    <a:pt x="146" y="100"/>
                  </a:lnTo>
                  <a:lnTo>
                    <a:pt x="148" y="72"/>
                  </a:lnTo>
                  <a:lnTo>
                    <a:pt x="151" y="51"/>
                  </a:lnTo>
                  <a:lnTo>
                    <a:pt x="155" y="39"/>
                  </a:lnTo>
                  <a:lnTo>
                    <a:pt x="161" y="26"/>
                  </a:lnTo>
                  <a:lnTo>
                    <a:pt x="167" y="14"/>
                  </a:lnTo>
                  <a:lnTo>
                    <a:pt x="171" y="8"/>
                  </a:lnTo>
                  <a:lnTo>
                    <a:pt x="173" y="7"/>
                  </a:lnTo>
                  <a:lnTo>
                    <a:pt x="173" y="4"/>
                  </a:lnTo>
                  <a:lnTo>
                    <a:pt x="171" y="2"/>
                  </a:lnTo>
                  <a:lnTo>
                    <a:pt x="171"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41" name="Freeform 317"/>
            <p:cNvSpPr>
              <a:spLocks/>
            </p:cNvSpPr>
            <p:nvPr/>
          </p:nvSpPr>
          <p:spPr bwMode="auto">
            <a:xfrm>
              <a:off x="2075" y="1557"/>
              <a:ext cx="325" cy="248"/>
            </a:xfrm>
            <a:custGeom>
              <a:avLst/>
              <a:gdLst>
                <a:gd name="T0" fmla="*/ 148 w 325"/>
                <a:gd name="T1" fmla="*/ 0 h 248"/>
                <a:gd name="T2" fmla="*/ 136 w 325"/>
                <a:gd name="T3" fmla="*/ 3 h 248"/>
                <a:gd name="T4" fmla="*/ 123 w 325"/>
                <a:gd name="T5" fmla="*/ 9 h 248"/>
                <a:gd name="T6" fmla="*/ 107 w 325"/>
                <a:gd name="T7" fmla="*/ 13 h 248"/>
                <a:gd name="T8" fmla="*/ 89 w 325"/>
                <a:gd name="T9" fmla="*/ 19 h 248"/>
                <a:gd name="T10" fmla="*/ 70 w 325"/>
                <a:gd name="T11" fmla="*/ 25 h 248"/>
                <a:gd name="T12" fmla="*/ 52 w 325"/>
                <a:gd name="T13" fmla="*/ 30 h 248"/>
                <a:gd name="T14" fmla="*/ 36 w 325"/>
                <a:gd name="T15" fmla="*/ 33 h 248"/>
                <a:gd name="T16" fmla="*/ 21 w 325"/>
                <a:gd name="T17" fmla="*/ 34 h 248"/>
                <a:gd name="T18" fmla="*/ 15 w 325"/>
                <a:gd name="T19" fmla="*/ 33 h 248"/>
                <a:gd name="T20" fmla="*/ 9 w 325"/>
                <a:gd name="T21" fmla="*/ 33 h 248"/>
                <a:gd name="T22" fmla="*/ 3 w 325"/>
                <a:gd name="T23" fmla="*/ 31 h 248"/>
                <a:gd name="T24" fmla="*/ 0 w 325"/>
                <a:gd name="T25" fmla="*/ 31 h 248"/>
                <a:gd name="T26" fmla="*/ 18 w 325"/>
                <a:gd name="T27" fmla="*/ 42 h 248"/>
                <a:gd name="T28" fmla="*/ 34 w 325"/>
                <a:gd name="T29" fmla="*/ 56 h 248"/>
                <a:gd name="T30" fmla="*/ 48 w 325"/>
                <a:gd name="T31" fmla="*/ 74 h 248"/>
                <a:gd name="T32" fmla="*/ 61 w 325"/>
                <a:gd name="T33" fmla="*/ 93 h 248"/>
                <a:gd name="T34" fmla="*/ 71 w 325"/>
                <a:gd name="T35" fmla="*/ 115 h 248"/>
                <a:gd name="T36" fmla="*/ 80 w 325"/>
                <a:gd name="T37" fmla="*/ 139 h 248"/>
                <a:gd name="T38" fmla="*/ 86 w 325"/>
                <a:gd name="T39" fmla="*/ 163 h 248"/>
                <a:gd name="T40" fmla="*/ 90 w 325"/>
                <a:gd name="T41" fmla="*/ 186 h 248"/>
                <a:gd name="T42" fmla="*/ 99 w 325"/>
                <a:gd name="T43" fmla="*/ 186 h 248"/>
                <a:gd name="T44" fmla="*/ 110 w 325"/>
                <a:gd name="T45" fmla="*/ 189 h 248"/>
                <a:gd name="T46" fmla="*/ 121 w 325"/>
                <a:gd name="T47" fmla="*/ 195 h 248"/>
                <a:gd name="T48" fmla="*/ 135 w 325"/>
                <a:gd name="T49" fmla="*/ 201 h 248"/>
                <a:gd name="T50" fmla="*/ 147 w 325"/>
                <a:gd name="T51" fmla="*/ 211 h 248"/>
                <a:gd name="T52" fmla="*/ 158 w 325"/>
                <a:gd name="T53" fmla="*/ 222 h 248"/>
                <a:gd name="T54" fmla="*/ 169 w 325"/>
                <a:gd name="T55" fmla="*/ 235 h 248"/>
                <a:gd name="T56" fmla="*/ 176 w 325"/>
                <a:gd name="T57" fmla="*/ 248 h 248"/>
                <a:gd name="T58" fmla="*/ 185 w 325"/>
                <a:gd name="T59" fmla="*/ 241 h 248"/>
                <a:gd name="T60" fmla="*/ 198 w 325"/>
                <a:gd name="T61" fmla="*/ 234 h 248"/>
                <a:gd name="T62" fmla="*/ 213 w 325"/>
                <a:gd name="T63" fmla="*/ 228 h 248"/>
                <a:gd name="T64" fmla="*/ 231 w 325"/>
                <a:gd name="T65" fmla="*/ 223 h 248"/>
                <a:gd name="T66" fmla="*/ 251 w 325"/>
                <a:gd name="T67" fmla="*/ 222 h 248"/>
                <a:gd name="T68" fmla="*/ 275 w 325"/>
                <a:gd name="T69" fmla="*/ 223 h 248"/>
                <a:gd name="T70" fmla="*/ 299 w 325"/>
                <a:gd name="T71" fmla="*/ 231 h 248"/>
                <a:gd name="T72" fmla="*/ 325 w 325"/>
                <a:gd name="T73" fmla="*/ 241 h 248"/>
                <a:gd name="T74" fmla="*/ 318 w 325"/>
                <a:gd name="T75" fmla="*/ 231 h 248"/>
                <a:gd name="T76" fmla="*/ 309 w 325"/>
                <a:gd name="T77" fmla="*/ 220 h 248"/>
                <a:gd name="T78" fmla="*/ 303 w 325"/>
                <a:gd name="T79" fmla="*/ 207 h 248"/>
                <a:gd name="T80" fmla="*/ 297 w 325"/>
                <a:gd name="T81" fmla="*/ 191 h 248"/>
                <a:gd name="T82" fmla="*/ 296 w 325"/>
                <a:gd name="T83" fmla="*/ 173 h 248"/>
                <a:gd name="T84" fmla="*/ 296 w 325"/>
                <a:gd name="T85" fmla="*/ 154 h 248"/>
                <a:gd name="T86" fmla="*/ 302 w 325"/>
                <a:gd name="T87" fmla="*/ 132 h 248"/>
                <a:gd name="T88" fmla="*/ 312 w 325"/>
                <a:gd name="T89" fmla="*/ 107 h 248"/>
                <a:gd name="T90" fmla="*/ 297 w 325"/>
                <a:gd name="T91" fmla="*/ 104 h 248"/>
                <a:gd name="T92" fmla="*/ 281 w 325"/>
                <a:gd name="T93" fmla="*/ 99 h 248"/>
                <a:gd name="T94" fmla="*/ 266 w 325"/>
                <a:gd name="T95" fmla="*/ 92 h 248"/>
                <a:gd name="T96" fmla="*/ 253 w 325"/>
                <a:gd name="T97" fmla="*/ 83 h 248"/>
                <a:gd name="T98" fmla="*/ 241 w 325"/>
                <a:gd name="T99" fmla="*/ 73 h 248"/>
                <a:gd name="T100" fmla="*/ 232 w 325"/>
                <a:gd name="T101" fmla="*/ 56 h 248"/>
                <a:gd name="T102" fmla="*/ 228 w 325"/>
                <a:gd name="T103" fmla="*/ 39 h 248"/>
                <a:gd name="T104" fmla="*/ 226 w 325"/>
                <a:gd name="T105" fmla="*/ 15 h 248"/>
                <a:gd name="T106" fmla="*/ 217 w 325"/>
                <a:gd name="T107" fmla="*/ 16 h 248"/>
                <a:gd name="T108" fmla="*/ 209 w 325"/>
                <a:gd name="T109" fmla="*/ 19 h 248"/>
                <a:gd name="T110" fmla="*/ 200 w 325"/>
                <a:gd name="T111" fmla="*/ 19 h 248"/>
                <a:gd name="T112" fmla="*/ 191 w 325"/>
                <a:gd name="T113" fmla="*/ 19 h 248"/>
                <a:gd name="T114" fmla="*/ 181 w 325"/>
                <a:gd name="T115" fmla="*/ 18 h 248"/>
                <a:gd name="T116" fmla="*/ 170 w 325"/>
                <a:gd name="T117" fmla="*/ 13 h 248"/>
                <a:gd name="T118" fmla="*/ 160 w 325"/>
                <a:gd name="T119" fmla="*/ 8 h 248"/>
                <a:gd name="T120" fmla="*/ 148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8" y="0"/>
                  </a:moveTo>
                  <a:lnTo>
                    <a:pt x="136" y="3"/>
                  </a:lnTo>
                  <a:lnTo>
                    <a:pt x="123" y="9"/>
                  </a:lnTo>
                  <a:lnTo>
                    <a:pt x="107" y="13"/>
                  </a:lnTo>
                  <a:lnTo>
                    <a:pt x="89" y="19"/>
                  </a:lnTo>
                  <a:lnTo>
                    <a:pt x="70" y="25"/>
                  </a:lnTo>
                  <a:lnTo>
                    <a:pt x="52" y="30"/>
                  </a:lnTo>
                  <a:lnTo>
                    <a:pt x="36" y="33"/>
                  </a:lnTo>
                  <a:lnTo>
                    <a:pt x="21" y="34"/>
                  </a:lnTo>
                  <a:lnTo>
                    <a:pt x="15" y="33"/>
                  </a:lnTo>
                  <a:lnTo>
                    <a:pt x="9" y="33"/>
                  </a:lnTo>
                  <a:lnTo>
                    <a:pt x="3" y="31"/>
                  </a:lnTo>
                  <a:lnTo>
                    <a:pt x="0" y="31"/>
                  </a:lnTo>
                  <a:lnTo>
                    <a:pt x="18" y="42"/>
                  </a:lnTo>
                  <a:lnTo>
                    <a:pt x="34" y="56"/>
                  </a:lnTo>
                  <a:lnTo>
                    <a:pt x="48" y="74"/>
                  </a:lnTo>
                  <a:lnTo>
                    <a:pt x="61" y="93"/>
                  </a:lnTo>
                  <a:lnTo>
                    <a:pt x="71" y="115"/>
                  </a:lnTo>
                  <a:lnTo>
                    <a:pt x="80" y="139"/>
                  </a:lnTo>
                  <a:lnTo>
                    <a:pt x="86" y="163"/>
                  </a:lnTo>
                  <a:lnTo>
                    <a:pt x="90" y="186"/>
                  </a:lnTo>
                  <a:lnTo>
                    <a:pt x="99" y="186"/>
                  </a:lnTo>
                  <a:lnTo>
                    <a:pt x="110" y="189"/>
                  </a:lnTo>
                  <a:lnTo>
                    <a:pt x="121" y="195"/>
                  </a:lnTo>
                  <a:lnTo>
                    <a:pt x="135" y="201"/>
                  </a:lnTo>
                  <a:lnTo>
                    <a:pt x="147" y="211"/>
                  </a:lnTo>
                  <a:lnTo>
                    <a:pt x="158" y="222"/>
                  </a:lnTo>
                  <a:lnTo>
                    <a:pt x="169" y="235"/>
                  </a:lnTo>
                  <a:lnTo>
                    <a:pt x="176" y="248"/>
                  </a:lnTo>
                  <a:lnTo>
                    <a:pt x="185" y="241"/>
                  </a:lnTo>
                  <a:lnTo>
                    <a:pt x="198" y="234"/>
                  </a:lnTo>
                  <a:lnTo>
                    <a:pt x="213" y="228"/>
                  </a:lnTo>
                  <a:lnTo>
                    <a:pt x="231" y="223"/>
                  </a:lnTo>
                  <a:lnTo>
                    <a:pt x="251" y="222"/>
                  </a:lnTo>
                  <a:lnTo>
                    <a:pt x="275" y="223"/>
                  </a:lnTo>
                  <a:lnTo>
                    <a:pt x="299" y="231"/>
                  </a:lnTo>
                  <a:lnTo>
                    <a:pt x="325" y="241"/>
                  </a:lnTo>
                  <a:lnTo>
                    <a:pt x="318" y="231"/>
                  </a:lnTo>
                  <a:lnTo>
                    <a:pt x="309" y="220"/>
                  </a:lnTo>
                  <a:lnTo>
                    <a:pt x="303" y="207"/>
                  </a:lnTo>
                  <a:lnTo>
                    <a:pt x="297" y="191"/>
                  </a:lnTo>
                  <a:lnTo>
                    <a:pt x="296" y="173"/>
                  </a:lnTo>
                  <a:lnTo>
                    <a:pt x="296" y="154"/>
                  </a:lnTo>
                  <a:lnTo>
                    <a:pt x="302" y="132"/>
                  </a:lnTo>
                  <a:lnTo>
                    <a:pt x="312" y="107"/>
                  </a:lnTo>
                  <a:lnTo>
                    <a:pt x="297" y="104"/>
                  </a:lnTo>
                  <a:lnTo>
                    <a:pt x="281" y="99"/>
                  </a:lnTo>
                  <a:lnTo>
                    <a:pt x="266" y="92"/>
                  </a:lnTo>
                  <a:lnTo>
                    <a:pt x="253" y="83"/>
                  </a:lnTo>
                  <a:lnTo>
                    <a:pt x="241" y="73"/>
                  </a:lnTo>
                  <a:lnTo>
                    <a:pt x="232" y="56"/>
                  </a:lnTo>
                  <a:lnTo>
                    <a:pt x="228" y="39"/>
                  </a:lnTo>
                  <a:lnTo>
                    <a:pt x="226" y="15"/>
                  </a:lnTo>
                  <a:lnTo>
                    <a:pt x="217" y="16"/>
                  </a:lnTo>
                  <a:lnTo>
                    <a:pt x="209" y="19"/>
                  </a:lnTo>
                  <a:lnTo>
                    <a:pt x="200" y="19"/>
                  </a:lnTo>
                  <a:lnTo>
                    <a:pt x="191" y="19"/>
                  </a:lnTo>
                  <a:lnTo>
                    <a:pt x="181" y="18"/>
                  </a:lnTo>
                  <a:lnTo>
                    <a:pt x="170" y="13"/>
                  </a:lnTo>
                  <a:lnTo>
                    <a:pt x="160" y="8"/>
                  </a:lnTo>
                  <a:lnTo>
                    <a:pt x="148"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42" name="Freeform 318"/>
            <p:cNvSpPr>
              <a:spLocks/>
            </p:cNvSpPr>
            <p:nvPr/>
          </p:nvSpPr>
          <p:spPr bwMode="auto">
            <a:xfrm>
              <a:off x="1909" y="1185"/>
              <a:ext cx="285" cy="351"/>
            </a:xfrm>
            <a:custGeom>
              <a:avLst/>
              <a:gdLst>
                <a:gd name="T0" fmla="*/ 240 w 285"/>
                <a:gd name="T1" fmla="*/ 170 h 351"/>
                <a:gd name="T2" fmla="*/ 203 w 285"/>
                <a:gd name="T3" fmla="*/ 173 h 351"/>
                <a:gd name="T4" fmla="*/ 155 w 285"/>
                <a:gd name="T5" fmla="*/ 189 h 351"/>
                <a:gd name="T6" fmla="*/ 109 w 285"/>
                <a:gd name="T7" fmla="*/ 229 h 351"/>
                <a:gd name="T8" fmla="*/ 82 w 285"/>
                <a:gd name="T9" fmla="*/ 292 h 351"/>
                <a:gd name="T10" fmla="*/ 63 w 285"/>
                <a:gd name="T11" fmla="*/ 331 h 351"/>
                <a:gd name="T12" fmla="*/ 44 w 285"/>
                <a:gd name="T13" fmla="*/ 340 h 351"/>
                <a:gd name="T14" fmla="*/ 31 w 285"/>
                <a:gd name="T15" fmla="*/ 343 h 351"/>
                <a:gd name="T16" fmla="*/ 17 w 285"/>
                <a:gd name="T17" fmla="*/ 346 h 351"/>
                <a:gd name="T18" fmla="*/ 6 w 285"/>
                <a:gd name="T19" fmla="*/ 350 h 351"/>
                <a:gd name="T20" fmla="*/ 1 w 285"/>
                <a:gd name="T21" fmla="*/ 350 h 351"/>
                <a:gd name="T22" fmla="*/ 0 w 285"/>
                <a:gd name="T23" fmla="*/ 347 h 351"/>
                <a:gd name="T24" fmla="*/ 23 w 285"/>
                <a:gd name="T25" fmla="*/ 335 h 351"/>
                <a:gd name="T26" fmla="*/ 54 w 285"/>
                <a:gd name="T27" fmla="*/ 300 h 351"/>
                <a:gd name="T28" fmla="*/ 68 w 285"/>
                <a:gd name="T29" fmla="*/ 257 h 351"/>
                <a:gd name="T30" fmla="*/ 70 w 285"/>
                <a:gd name="T31" fmla="*/ 220 h 351"/>
                <a:gd name="T32" fmla="*/ 69 w 285"/>
                <a:gd name="T33" fmla="*/ 195 h 351"/>
                <a:gd name="T34" fmla="*/ 63 w 285"/>
                <a:gd name="T35" fmla="*/ 167 h 351"/>
                <a:gd name="T36" fmla="*/ 68 w 285"/>
                <a:gd name="T37" fmla="*/ 149 h 351"/>
                <a:gd name="T38" fmla="*/ 90 w 285"/>
                <a:gd name="T39" fmla="*/ 133 h 351"/>
                <a:gd name="T40" fmla="*/ 110 w 285"/>
                <a:gd name="T41" fmla="*/ 108 h 351"/>
                <a:gd name="T42" fmla="*/ 118 w 285"/>
                <a:gd name="T43" fmla="*/ 78 h 351"/>
                <a:gd name="T44" fmla="*/ 125 w 285"/>
                <a:gd name="T45" fmla="*/ 60 h 351"/>
                <a:gd name="T46" fmla="*/ 158 w 285"/>
                <a:gd name="T47" fmla="*/ 50 h 351"/>
                <a:gd name="T48" fmla="*/ 193 w 285"/>
                <a:gd name="T49" fmla="*/ 32 h 351"/>
                <a:gd name="T50" fmla="*/ 223 w 285"/>
                <a:gd name="T51" fmla="*/ 10 h 351"/>
                <a:gd name="T52" fmla="*/ 231 w 285"/>
                <a:gd name="T53" fmla="*/ 13 h 351"/>
                <a:gd name="T54" fmla="*/ 236 w 285"/>
                <a:gd name="T55" fmla="*/ 47 h 351"/>
                <a:gd name="T56" fmla="*/ 249 w 285"/>
                <a:gd name="T57" fmla="*/ 79 h 351"/>
                <a:gd name="T58" fmla="*/ 271 w 285"/>
                <a:gd name="T59" fmla="*/ 106 h 351"/>
                <a:gd name="T60" fmla="*/ 276 w 285"/>
                <a:gd name="T61" fmla="*/ 116 h 351"/>
                <a:gd name="T62" fmla="*/ 258 w 285"/>
                <a:gd name="T63" fmla="*/ 124 h 351"/>
                <a:gd name="T64" fmla="*/ 245 w 285"/>
                <a:gd name="T65" fmla="*/ 137 h 351"/>
                <a:gd name="T66" fmla="*/ 243 w 285"/>
                <a:gd name="T67" fmla="*/ 158 h 3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1"/>
                <a:gd name="T104" fmla="*/ 285 w 285"/>
                <a:gd name="T105" fmla="*/ 351 h 3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1">
                  <a:moveTo>
                    <a:pt x="249" y="170"/>
                  </a:moveTo>
                  <a:lnTo>
                    <a:pt x="240" y="170"/>
                  </a:lnTo>
                  <a:lnTo>
                    <a:pt x="224" y="170"/>
                  </a:lnTo>
                  <a:lnTo>
                    <a:pt x="203" y="173"/>
                  </a:lnTo>
                  <a:lnTo>
                    <a:pt x="180" y="178"/>
                  </a:lnTo>
                  <a:lnTo>
                    <a:pt x="155" y="189"/>
                  </a:lnTo>
                  <a:lnTo>
                    <a:pt x="131" y="205"/>
                  </a:lnTo>
                  <a:lnTo>
                    <a:pt x="109" y="229"/>
                  </a:lnTo>
                  <a:lnTo>
                    <a:pt x="93" y="263"/>
                  </a:lnTo>
                  <a:lnTo>
                    <a:pt x="82" y="292"/>
                  </a:lnTo>
                  <a:lnTo>
                    <a:pt x="73" y="316"/>
                  </a:lnTo>
                  <a:lnTo>
                    <a:pt x="63" y="331"/>
                  </a:lnTo>
                  <a:lnTo>
                    <a:pt x="51" y="338"/>
                  </a:lnTo>
                  <a:lnTo>
                    <a:pt x="44" y="340"/>
                  </a:lnTo>
                  <a:lnTo>
                    <a:pt x="38" y="341"/>
                  </a:lnTo>
                  <a:lnTo>
                    <a:pt x="31" y="343"/>
                  </a:lnTo>
                  <a:lnTo>
                    <a:pt x="23" y="344"/>
                  </a:lnTo>
                  <a:lnTo>
                    <a:pt x="17" y="346"/>
                  </a:lnTo>
                  <a:lnTo>
                    <a:pt x="11" y="347"/>
                  </a:lnTo>
                  <a:lnTo>
                    <a:pt x="6" y="350"/>
                  </a:lnTo>
                  <a:lnTo>
                    <a:pt x="1" y="351"/>
                  </a:lnTo>
                  <a:lnTo>
                    <a:pt x="1" y="350"/>
                  </a:lnTo>
                  <a:lnTo>
                    <a:pt x="1" y="348"/>
                  </a:lnTo>
                  <a:lnTo>
                    <a:pt x="0" y="347"/>
                  </a:lnTo>
                  <a:lnTo>
                    <a:pt x="0" y="346"/>
                  </a:lnTo>
                  <a:lnTo>
                    <a:pt x="23" y="335"/>
                  </a:lnTo>
                  <a:lnTo>
                    <a:pt x="42" y="319"/>
                  </a:lnTo>
                  <a:lnTo>
                    <a:pt x="54" y="300"/>
                  </a:lnTo>
                  <a:lnTo>
                    <a:pt x="63" y="279"/>
                  </a:lnTo>
                  <a:lnTo>
                    <a:pt x="68" y="257"/>
                  </a:lnTo>
                  <a:lnTo>
                    <a:pt x="70" y="238"/>
                  </a:lnTo>
                  <a:lnTo>
                    <a:pt x="70" y="220"/>
                  </a:lnTo>
                  <a:lnTo>
                    <a:pt x="70" y="207"/>
                  </a:lnTo>
                  <a:lnTo>
                    <a:pt x="69" y="195"/>
                  </a:lnTo>
                  <a:lnTo>
                    <a:pt x="68" y="181"/>
                  </a:lnTo>
                  <a:lnTo>
                    <a:pt x="63" y="167"/>
                  </a:lnTo>
                  <a:lnTo>
                    <a:pt x="59" y="150"/>
                  </a:lnTo>
                  <a:lnTo>
                    <a:pt x="68" y="149"/>
                  </a:lnTo>
                  <a:lnTo>
                    <a:pt x="79" y="143"/>
                  </a:lnTo>
                  <a:lnTo>
                    <a:pt x="90" y="133"/>
                  </a:lnTo>
                  <a:lnTo>
                    <a:pt x="101" y="121"/>
                  </a:lnTo>
                  <a:lnTo>
                    <a:pt x="110" y="108"/>
                  </a:lnTo>
                  <a:lnTo>
                    <a:pt x="116" y="93"/>
                  </a:lnTo>
                  <a:lnTo>
                    <a:pt x="118" y="78"/>
                  </a:lnTo>
                  <a:lnTo>
                    <a:pt x="113" y="62"/>
                  </a:lnTo>
                  <a:lnTo>
                    <a:pt x="125" y="60"/>
                  </a:lnTo>
                  <a:lnTo>
                    <a:pt x="141" y="56"/>
                  </a:lnTo>
                  <a:lnTo>
                    <a:pt x="158" y="50"/>
                  </a:lnTo>
                  <a:lnTo>
                    <a:pt x="177" y="41"/>
                  </a:lnTo>
                  <a:lnTo>
                    <a:pt x="193" y="32"/>
                  </a:lnTo>
                  <a:lnTo>
                    <a:pt x="209" y="22"/>
                  </a:lnTo>
                  <a:lnTo>
                    <a:pt x="223" y="10"/>
                  </a:lnTo>
                  <a:lnTo>
                    <a:pt x="231" y="0"/>
                  </a:lnTo>
                  <a:lnTo>
                    <a:pt x="231" y="13"/>
                  </a:lnTo>
                  <a:lnTo>
                    <a:pt x="233" y="29"/>
                  </a:lnTo>
                  <a:lnTo>
                    <a:pt x="236" y="47"/>
                  </a:lnTo>
                  <a:lnTo>
                    <a:pt x="242" y="63"/>
                  </a:lnTo>
                  <a:lnTo>
                    <a:pt x="249" y="79"/>
                  </a:lnTo>
                  <a:lnTo>
                    <a:pt x="259" y="94"/>
                  </a:lnTo>
                  <a:lnTo>
                    <a:pt x="271" y="106"/>
                  </a:lnTo>
                  <a:lnTo>
                    <a:pt x="285" y="115"/>
                  </a:lnTo>
                  <a:lnTo>
                    <a:pt x="276" y="116"/>
                  </a:lnTo>
                  <a:lnTo>
                    <a:pt x="267" y="119"/>
                  </a:lnTo>
                  <a:lnTo>
                    <a:pt x="258" y="124"/>
                  </a:lnTo>
                  <a:lnTo>
                    <a:pt x="251" y="130"/>
                  </a:lnTo>
                  <a:lnTo>
                    <a:pt x="245" y="137"/>
                  </a:lnTo>
                  <a:lnTo>
                    <a:pt x="243" y="147"/>
                  </a:lnTo>
                  <a:lnTo>
                    <a:pt x="243" y="158"/>
                  </a:lnTo>
                  <a:lnTo>
                    <a:pt x="249" y="17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43" name="Freeform 319"/>
            <p:cNvSpPr>
              <a:spLocks/>
            </p:cNvSpPr>
            <p:nvPr/>
          </p:nvSpPr>
          <p:spPr bwMode="auto">
            <a:xfrm>
              <a:off x="1816" y="1191"/>
              <a:ext cx="168" cy="340"/>
            </a:xfrm>
            <a:custGeom>
              <a:avLst/>
              <a:gdLst>
                <a:gd name="T0" fmla="*/ 90 w 168"/>
                <a:gd name="T1" fmla="*/ 335 h 340"/>
                <a:gd name="T2" fmla="*/ 78 w 168"/>
                <a:gd name="T3" fmla="*/ 325 h 340"/>
                <a:gd name="T4" fmla="*/ 62 w 168"/>
                <a:gd name="T5" fmla="*/ 325 h 340"/>
                <a:gd name="T6" fmla="*/ 53 w 168"/>
                <a:gd name="T7" fmla="*/ 320 h 340"/>
                <a:gd name="T8" fmla="*/ 54 w 168"/>
                <a:gd name="T9" fmla="*/ 311 h 340"/>
                <a:gd name="T10" fmla="*/ 65 w 168"/>
                <a:gd name="T11" fmla="*/ 300 h 340"/>
                <a:gd name="T12" fmla="*/ 81 w 168"/>
                <a:gd name="T13" fmla="*/ 297 h 340"/>
                <a:gd name="T14" fmla="*/ 96 w 168"/>
                <a:gd name="T15" fmla="*/ 291 h 340"/>
                <a:gd name="T16" fmla="*/ 103 w 168"/>
                <a:gd name="T17" fmla="*/ 282 h 340"/>
                <a:gd name="T18" fmla="*/ 104 w 168"/>
                <a:gd name="T19" fmla="*/ 274 h 340"/>
                <a:gd name="T20" fmla="*/ 103 w 168"/>
                <a:gd name="T21" fmla="*/ 269 h 340"/>
                <a:gd name="T22" fmla="*/ 100 w 168"/>
                <a:gd name="T23" fmla="*/ 261 h 340"/>
                <a:gd name="T24" fmla="*/ 91 w 168"/>
                <a:gd name="T25" fmla="*/ 254 h 340"/>
                <a:gd name="T26" fmla="*/ 73 w 168"/>
                <a:gd name="T27" fmla="*/ 254 h 340"/>
                <a:gd name="T28" fmla="*/ 62 w 168"/>
                <a:gd name="T29" fmla="*/ 263 h 340"/>
                <a:gd name="T30" fmla="*/ 60 w 168"/>
                <a:gd name="T31" fmla="*/ 272 h 340"/>
                <a:gd name="T32" fmla="*/ 56 w 168"/>
                <a:gd name="T33" fmla="*/ 282 h 340"/>
                <a:gd name="T34" fmla="*/ 42 w 168"/>
                <a:gd name="T35" fmla="*/ 292 h 340"/>
                <a:gd name="T36" fmla="*/ 38 w 168"/>
                <a:gd name="T37" fmla="*/ 292 h 340"/>
                <a:gd name="T38" fmla="*/ 32 w 168"/>
                <a:gd name="T39" fmla="*/ 288 h 340"/>
                <a:gd name="T40" fmla="*/ 32 w 168"/>
                <a:gd name="T41" fmla="*/ 280 h 340"/>
                <a:gd name="T42" fmla="*/ 36 w 168"/>
                <a:gd name="T43" fmla="*/ 267 h 340"/>
                <a:gd name="T44" fmla="*/ 44 w 168"/>
                <a:gd name="T45" fmla="*/ 257 h 340"/>
                <a:gd name="T46" fmla="*/ 53 w 168"/>
                <a:gd name="T47" fmla="*/ 246 h 340"/>
                <a:gd name="T48" fmla="*/ 54 w 168"/>
                <a:gd name="T49" fmla="*/ 238 h 340"/>
                <a:gd name="T50" fmla="*/ 54 w 168"/>
                <a:gd name="T51" fmla="*/ 233 h 340"/>
                <a:gd name="T52" fmla="*/ 51 w 168"/>
                <a:gd name="T53" fmla="*/ 226 h 340"/>
                <a:gd name="T54" fmla="*/ 42 w 168"/>
                <a:gd name="T55" fmla="*/ 218 h 340"/>
                <a:gd name="T56" fmla="*/ 31 w 168"/>
                <a:gd name="T57" fmla="*/ 215 h 340"/>
                <a:gd name="T58" fmla="*/ 22 w 168"/>
                <a:gd name="T59" fmla="*/ 217 h 340"/>
                <a:gd name="T60" fmla="*/ 16 w 168"/>
                <a:gd name="T61" fmla="*/ 220 h 340"/>
                <a:gd name="T62" fmla="*/ 10 w 168"/>
                <a:gd name="T63" fmla="*/ 224 h 340"/>
                <a:gd name="T64" fmla="*/ 0 w 168"/>
                <a:gd name="T65" fmla="*/ 195 h 340"/>
                <a:gd name="T66" fmla="*/ 14 w 168"/>
                <a:gd name="T67" fmla="*/ 128 h 340"/>
                <a:gd name="T68" fmla="*/ 60 w 168"/>
                <a:gd name="T69" fmla="*/ 68 h 340"/>
                <a:gd name="T70" fmla="*/ 118 w 168"/>
                <a:gd name="T71" fmla="*/ 23 h 340"/>
                <a:gd name="T72" fmla="*/ 150 w 168"/>
                <a:gd name="T73" fmla="*/ 5 h 340"/>
                <a:gd name="T74" fmla="*/ 168 w 168"/>
                <a:gd name="T75" fmla="*/ 0 h 340"/>
                <a:gd name="T76" fmla="*/ 153 w 168"/>
                <a:gd name="T77" fmla="*/ 20 h 340"/>
                <a:gd name="T78" fmla="*/ 137 w 168"/>
                <a:gd name="T79" fmla="*/ 59 h 340"/>
                <a:gd name="T80" fmla="*/ 137 w 168"/>
                <a:gd name="T81" fmla="*/ 93 h 340"/>
                <a:gd name="T82" fmla="*/ 146 w 168"/>
                <a:gd name="T83" fmla="*/ 125 h 340"/>
                <a:gd name="T84" fmla="*/ 156 w 168"/>
                <a:gd name="T85" fmla="*/ 161 h 340"/>
                <a:gd name="T86" fmla="*/ 162 w 168"/>
                <a:gd name="T87" fmla="*/ 189 h 340"/>
                <a:gd name="T88" fmla="*/ 163 w 168"/>
                <a:gd name="T89" fmla="*/ 214 h 340"/>
                <a:gd name="T90" fmla="*/ 161 w 168"/>
                <a:gd name="T91" fmla="*/ 251 h 340"/>
                <a:gd name="T92" fmla="*/ 147 w 168"/>
                <a:gd name="T93" fmla="*/ 294 h 340"/>
                <a:gd name="T94" fmla="*/ 116 w 168"/>
                <a:gd name="T95" fmla="*/ 329 h 3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0"/>
                <a:gd name="T146" fmla="*/ 168 w 168"/>
                <a:gd name="T147" fmla="*/ 340 h 34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0">
                  <a:moveTo>
                    <a:pt x="93" y="340"/>
                  </a:moveTo>
                  <a:lnTo>
                    <a:pt x="90" y="335"/>
                  </a:lnTo>
                  <a:lnTo>
                    <a:pt x="85" y="329"/>
                  </a:lnTo>
                  <a:lnTo>
                    <a:pt x="78" y="325"/>
                  </a:lnTo>
                  <a:lnTo>
                    <a:pt x="68" y="325"/>
                  </a:lnTo>
                  <a:lnTo>
                    <a:pt x="62" y="325"/>
                  </a:lnTo>
                  <a:lnTo>
                    <a:pt x="57" y="323"/>
                  </a:lnTo>
                  <a:lnTo>
                    <a:pt x="53" y="320"/>
                  </a:lnTo>
                  <a:lnTo>
                    <a:pt x="50" y="317"/>
                  </a:lnTo>
                  <a:lnTo>
                    <a:pt x="54" y="311"/>
                  </a:lnTo>
                  <a:lnTo>
                    <a:pt x="60" y="304"/>
                  </a:lnTo>
                  <a:lnTo>
                    <a:pt x="65" y="300"/>
                  </a:lnTo>
                  <a:lnTo>
                    <a:pt x="69" y="297"/>
                  </a:lnTo>
                  <a:lnTo>
                    <a:pt x="81" y="297"/>
                  </a:lnTo>
                  <a:lnTo>
                    <a:pt x="90" y="295"/>
                  </a:lnTo>
                  <a:lnTo>
                    <a:pt x="96" y="291"/>
                  </a:lnTo>
                  <a:lnTo>
                    <a:pt x="101" y="285"/>
                  </a:lnTo>
                  <a:lnTo>
                    <a:pt x="103" y="282"/>
                  </a:lnTo>
                  <a:lnTo>
                    <a:pt x="103" y="277"/>
                  </a:lnTo>
                  <a:lnTo>
                    <a:pt x="104" y="274"/>
                  </a:lnTo>
                  <a:lnTo>
                    <a:pt x="104" y="272"/>
                  </a:lnTo>
                  <a:lnTo>
                    <a:pt x="103" y="269"/>
                  </a:lnTo>
                  <a:lnTo>
                    <a:pt x="101" y="264"/>
                  </a:lnTo>
                  <a:lnTo>
                    <a:pt x="100" y="261"/>
                  </a:lnTo>
                  <a:lnTo>
                    <a:pt x="99" y="258"/>
                  </a:lnTo>
                  <a:lnTo>
                    <a:pt x="91" y="254"/>
                  </a:lnTo>
                  <a:lnTo>
                    <a:pt x="82" y="252"/>
                  </a:lnTo>
                  <a:lnTo>
                    <a:pt x="73" y="254"/>
                  </a:lnTo>
                  <a:lnTo>
                    <a:pt x="66" y="257"/>
                  </a:lnTo>
                  <a:lnTo>
                    <a:pt x="62" y="263"/>
                  </a:lnTo>
                  <a:lnTo>
                    <a:pt x="60" y="267"/>
                  </a:lnTo>
                  <a:lnTo>
                    <a:pt x="60" y="272"/>
                  </a:lnTo>
                  <a:lnTo>
                    <a:pt x="62" y="276"/>
                  </a:lnTo>
                  <a:lnTo>
                    <a:pt x="56" y="282"/>
                  </a:lnTo>
                  <a:lnTo>
                    <a:pt x="48" y="288"/>
                  </a:lnTo>
                  <a:lnTo>
                    <a:pt x="42" y="292"/>
                  </a:lnTo>
                  <a:lnTo>
                    <a:pt x="39" y="295"/>
                  </a:lnTo>
                  <a:lnTo>
                    <a:pt x="38" y="292"/>
                  </a:lnTo>
                  <a:lnTo>
                    <a:pt x="35" y="291"/>
                  </a:lnTo>
                  <a:lnTo>
                    <a:pt x="32" y="288"/>
                  </a:lnTo>
                  <a:lnTo>
                    <a:pt x="29" y="286"/>
                  </a:lnTo>
                  <a:lnTo>
                    <a:pt x="32" y="280"/>
                  </a:lnTo>
                  <a:lnTo>
                    <a:pt x="35" y="273"/>
                  </a:lnTo>
                  <a:lnTo>
                    <a:pt x="36" y="267"/>
                  </a:lnTo>
                  <a:lnTo>
                    <a:pt x="38" y="261"/>
                  </a:lnTo>
                  <a:lnTo>
                    <a:pt x="44" y="257"/>
                  </a:lnTo>
                  <a:lnTo>
                    <a:pt x="48" y="252"/>
                  </a:lnTo>
                  <a:lnTo>
                    <a:pt x="53" y="246"/>
                  </a:lnTo>
                  <a:lnTo>
                    <a:pt x="54" y="240"/>
                  </a:lnTo>
                  <a:lnTo>
                    <a:pt x="54" y="238"/>
                  </a:lnTo>
                  <a:lnTo>
                    <a:pt x="54" y="236"/>
                  </a:lnTo>
                  <a:lnTo>
                    <a:pt x="54" y="233"/>
                  </a:lnTo>
                  <a:lnTo>
                    <a:pt x="54" y="232"/>
                  </a:lnTo>
                  <a:lnTo>
                    <a:pt x="51" y="226"/>
                  </a:lnTo>
                  <a:lnTo>
                    <a:pt x="48" y="221"/>
                  </a:lnTo>
                  <a:lnTo>
                    <a:pt x="42" y="218"/>
                  </a:lnTo>
                  <a:lnTo>
                    <a:pt x="34" y="215"/>
                  </a:lnTo>
                  <a:lnTo>
                    <a:pt x="31" y="215"/>
                  </a:lnTo>
                  <a:lnTo>
                    <a:pt x="26" y="215"/>
                  </a:lnTo>
                  <a:lnTo>
                    <a:pt x="22" y="217"/>
                  </a:lnTo>
                  <a:lnTo>
                    <a:pt x="19" y="218"/>
                  </a:lnTo>
                  <a:lnTo>
                    <a:pt x="16" y="220"/>
                  </a:lnTo>
                  <a:lnTo>
                    <a:pt x="13" y="221"/>
                  </a:lnTo>
                  <a:lnTo>
                    <a:pt x="10" y="224"/>
                  </a:lnTo>
                  <a:lnTo>
                    <a:pt x="8" y="226"/>
                  </a:lnTo>
                  <a:lnTo>
                    <a:pt x="0" y="195"/>
                  </a:lnTo>
                  <a:lnTo>
                    <a:pt x="3" y="161"/>
                  </a:lnTo>
                  <a:lnTo>
                    <a:pt x="14" y="128"/>
                  </a:lnTo>
                  <a:lnTo>
                    <a:pt x="35" y="96"/>
                  </a:lnTo>
                  <a:lnTo>
                    <a:pt x="60" y="68"/>
                  </a:lnTo>
                  <a:lnTo>
                    <a:pt x="88" y="42"/>
                  </a:lnTo>
                  <a:lnTo>
                    <a:pt x="118" y="23"/>
                  </a:lnTo>
                  <a:lnTo>
                    <a:pt x="143" y="10"/>
                  </a:lnTo>
                  <a:lnTo>
                    <a:pt x="150" y="5"/>
                  </a:lnTo>
                  <a:lnTo>
                    <a:pt x="161" y="1"/>
                  </a:lnTo>
                  <a:lnTo>
                    <a:pt x="168" y="0"/>
                  </a:lnTo>
                  <a:lnTo>
                    <a:pt x="163" y="5"/>
                  </a:lnTo>
                  <a:lnTo>
                    <a:pt x="153" y="20"/>
                  </a:lnTo>
                  <a:lnTo>
                    <a:pt x="144" y="39"/>
                  </a:lnTo>
                  <a:lnTo>
                    <a:pt x="137" y="59"/>
                  </a:lnTo>
                  <a:lnTo>
                    <a:pt x="135" y="79"/>
                  </a:lnTo>
                  <a:lnTo>
                    <a:pt x="137" y="93"/>
                  </a:lnTo>
                  <a:lnTo>
                    <a:pt x="141" y="107"/>
                  </a:lnTo>
                  <a:lnTo>
                    <a:pt x="146" y="125"/>
                  </a:lnTo>
                  <a:lnTo>
                    <a:pt x="152" y="144"/>
                  </a:lnTo>
                  <a:lnTo>
                    <a:pt x="156" y="161"/>
                  </a:lnTo>
                  <a:lnTo>
                    <a:pt x="161" y="175"/>
                  </a:lnTo>
                  <a:lnTo>
                    <a:pt x="162" y="189"/>
                  </a:lnTo>
                  <a:lnTo>
                    <a:pt x="163" y="201"/>
                  </a:lnTo>
                  <a:lnTo>
                    <a:pt x="163" y="214"/>
                  </a:lnTo>
                  <a:lnTo>
                    <a:pt x="163" y="232"/>
                  </a:lnTo>
                  <a:lnTo>
                    <a:pt x="161" y="251"/>
                  </a:lnTo>
                  <a:lnTo>
                    <a:pt x="156" y="273"/>
                  </a:lnTo>
                  <a:lnTo>
                    <a:pt x="147" y="294"/>
                  </a:lnTo>
                  <a:lnTo>
                    <a:pt x="135" y="313"/>
                  </a:lnTo>
                  <a:lnTo>
                    <a:pt x="116" y="329"/>
                  </a:lnTo>
                  <a:lnTo>
                    <a:pt x="93" y="340"/>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44" name="Freeform 320"/>
            <p:cNvSpPr>
              <a:spLocks/>
            </p:cNvSpPr>
            <p:nvPr/>
          </p:nvSpPr>
          <p:spPr bwMode="auto">
            <a:xfrm>
              <a:off x="1551" y="1355"/>
              <a:ext cx="821" cy="578"/>
            </a:xfrm>
            <a:custGeom>
              <a:avLst/>
              <a:gdLst>
                <a:gd name="T0" fmla="*/ 380 w 821"/>
                <a:gd name="T1" fmla="*/ 492 h 578"/>
                <a:gd name="T2" fmla="*/ 335 w 821"/>
                <a:gd name="T3" fmla="*/ 570 h 578"/>
                <a:gd name="T4" fmla="*/ 299 w 821"/>
                <a:gd name="T5" fmla="*/ 504 h 578"/>
                <a:gd name="T6" fmla="*/ 250 w 821"/>
                <a:gd name="T7" fmla="*/ 452 h 578"/>
                <a:gd name="T8" fmla="*/ 234 w 821"/>
                <a:gd name="T9" fmla="*/ 329 h 578"/>
                <a:gd name="T10" fmla="*/ 268 w 821"/>
                <a:gd name="T11" fmla="*/ 273 h 578"/>
                <a:gd name="T12" fmla="*/ 296 w 821"/>
                <a:gd name="T13" fmla="*/ 214 h 578"/>
                <a:gd name="T14" fmla="*/ 276 w 821"/>
                <a:gd name="T15" fmla="*/ 226 h 578"/>
                <a:gd name="T16" fmla="*/ 254 w 821"/>
                <a:gd name="T17" fmla="*/ 278 h 578"/>
                <a:gd name="T18" fmla="*/ 170 w 821"/>
                <a:gd name="T19" fmla="*/ 346 h 578"/>
                <a:gd name="T20" fmla="*/ 104 w 821"/>
                <a:gd name="T21" fmla="*/ 351 h 578"/>
                <a:gd name="T22" fmla="*/ 62 w 821"/>
                <a:gd name="T23" fmla="*/ 337 h 578"/>
                <a:gd name="T24" fmla="*/ 0 w 821"/>
                <a:gd name="T25" fmla="*/ 309 h 578"/>
                <a:gd name="T26" fmla="*/ 52 w 821"/>
                <a:gd name="T27" fmla="*/ 289 h 578"/>
                <a:gd name="T28" fmla="*/ 96 w 821"/>
                <a:gd name="T29" fmla="*/ 235 h 578"/>
                <a:gd name="T30" fmla="*/ 186 w 821"/>
                <a:gd name="T31" fmla="*/ 177 h 578"/>
                <a:gd name="T32" fmla="*/ 241 w 821"/>
                <a:gd name="T33" fmla="*/ 178 h 578"/>
                <a:gd name="T34" fmla="*/ 251 w 821"/>
                <a:gd name="T35" fmla="*/ 183 h 578"/>
                <a:gd name="T36" fmla="*/ 239 w 821"/>
                <a:gd name="T37" fmla="*/ 214 h 578"/>
                <a:gd name="T38" fmla="*/ 247 w 821"/>
                <a:gd name="T39" fmla="*/ 220 h 578"/>
                <a:gd name="T40" fmla="*/ 276 w 821"/>
                <a:gd name="T41" fmla="*/ 214 h 578"/>
                <a:gd name="T42" fmla="*/ 272 w 821"/>
                <a:gd name="T43" fmla="*/ 177 h 578"/>
                <a:gd name="T44" fmla="*/ 281 w 821"/>
                <a:gd name="T45" fmla="*/ 176 h 578"/>
                <a:gd name="T46" fmla="*/ 299 w 821"/>
                <a:gd name="T47" fmla="*/ 198 h 578"/>
                <a:gd name="T48" fmla="*/ 335 w 821"/>
                <a:gd name="T49" fmla="*/ 202 h 578"/>
                <a:gd name="T50" fmla="*/ 364 w 821"/>
                <a:gd name="T51" fmla="*/ 180 h 578"/>
                <a:gd name="T52" fmla="*/ 396 w 821"/>
                <a:gd name="T53" fmla="*/ 171 h 578"/>
                <a:gd name="T54" fmla="*/ 440 w 821"/>
                <a:gd name="T55" fmla="*/ 122 h 578"/>
                <a:gd name="T56" fmla="*/ 538 w 821"/>
                <a:gd name="T57" fmla="*/ 8 h 578"/>
                <a:gd name="T58" fmla="*/ 614 w 821"/>
                <a:gd name="T59" fmla="*/ 0 h 578"/>
                <a:gd name="T60" fmla="*/ 677 w 821"/>
                <a:gd name="T61" fmla="*/ 11 h 578"/>
                <a:gd name="T62" fmla="*/ 743 w 821"/>
                <a:gd name="T63" fmla="*/ 37 h 578"/>
                <a:gd name="T64" fmla="*/ 808 w 821"/>
                <a:gd name="T65" fmla="*/ 40 h 578"/>
                <a:gd name="T66" fmla="*/ 798 w 821"/>
                <a:gd name="T67" fmla="*/ 72 h 578"/>
                <a:gd name="T68" fmla="*/ 709 w 821"/>
                <a:gd name="T69" fmla="*/ 180 h 578"/>
                <a:gd name="T70" fmla="*/ 631 w 821"/>
                <a:gd name="T71" fmla="*/ 215 h 578"/>
                <a:gd name="T72" fmla="*/ 545 w 821"/>
                <a:gd name="T73" fmla="*/ 236 h 578"/>
                <a:gd name="T74" fmla="*/ 467 w 821"/>
                <a:gd name="T75" fmla="*/ 217 h 578"/>
                <a:gd name="T76" fmla="*/ 426 w 821"/>
                <a:gd name="T77" fmla="*/ 195 h 578"/>
                <a:gd name="T78" fmla="*/ 396 w 821"/>
                <a:gd name="T79" fmla="*/ 186 h 578"/>
                <a:gd name="T80" fmla="*/ 364 w 821"/>
                <a:gd name="T81" fmla="*/ 195 h 578"/>
                <a:gd name="T82" fmla="*/ 366 w 821"/>
                <a:gd name="T83" fmla="*/ 210 h 578"/>
                <a:gd name="T84" fmla="*/ 402 w 821"/>
                <a:gd name="T85" fmla="*/ 208 h 578"/>
                <a:gd name="T86" fmla="*/ 445 w 821"/>
                <a:gd name="T87" fmla="*/ 205 h 578"/>
                <a:gd name="T88" fmla="*/ 524 w 821"/>
                <a:gd name="T89" fmla="*/ 233 h 578"/>
                <a:gd name="T90" fmla="*/ 595 w 821"/>
                <a:gd name="T91" fmla="*/ 317 h 578"/>
                <a:gd name="T92" fmla="*/ 617 w 821"/>
                <a:gd name="T93" fmla="*/ 421 h 578"/>
                <a:gd name="T94" fmla="*/ 575 w 821"/>
                <a:gd name="T95" fmla="*/ 419 h 578"/>
                <a:gd name="T96" fmla="*/ 479 w 821"/>
                <a:gd name="T97" fmla="*/ 393 h 578"/>
                <a:gd name="T98" fmla="*/ 418 w 821"/>
                <a:gd name="T99" fmla="*/ 374 h 578"/>
                <a:gd name="T100" fmla="*/ 371 w 821"/>
                <a:gd name="T101" fmla="*/ 300 h 578"/>
                <a:gd name="T102" fmla="*/ 356 w 821"/>
                <a:gd name="T103" fmla="*/ 232 h 578"/>
                <a:gd name="T104" fmla="*/ 322 w 821"/>
                <a:gd name="T105" fmla="*/ 208 h 578"/>
                <a:gd name="T106" fmla="*/ 304 w 821"/>
                <a:gd name="T107" fmla="*/ 214 h 578"/>
                <a:gd name="T108" fmla="*/ 322 w 821"/>
                <a:gd name="T109" fmla="*/ 245 h 578"/>
                <a:gd name="T110" fmla="*/ 383 w 821"/>
                <a:gd name="T111" fmla="*/ 319 h 5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8"/>
                <a:gd name="T170" fmla="*/ 821 w 821"/>
                <a:gd name="T171" fmla="*/ 578 h 57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8">
                  <a:moveTo>
                    <a:pt x="392" y="341"/>
                  </a:moveTo>
                  <a:lnTo>
                    <a:pt x="400" y="382"/>
                  </a:lnTo>
                  <a:lnTo>
                    <a:pt x="400" y="424"/>
                  </a:lnTo>
                  <a:lnTo>
                    <a:pt x="393" y="462"/>
                  </a:lnTo>
                  <a:lnTo>
                    <a:pt x="380" y="492"/>
                  </a:lnTo>
                  <a:lnTo>
                    <a:pt x="365" y="514"/>
                  </a:lnTo>
                  <a:lnTo>
                    <a:pt x="353" y="535"/>
                  </a:lnTo>
                  <a:lnTo>
                    <a:pt x="344" y="554"/>
                  </a:lnTo>
                  <a:lnTo>
                    <a:pt x="337" y="578"/>
                  </a:lnTo>
                  <a:lnTo>
                    <a:pt x="335" y="570"/>
                  </a:lnTo>
                  <a:lnTo>
                    <a:pt x="331" y="558"/>
                  </a:lnTo>
                  <a:lnTo>
                    <a:pt x="325" y="545"/>
                  </a:lnTo>
                  <a:lnTo>
                    <a:pt x="318" y="532"/>
                  </a:lnTo>
                  <a:lnTo>
                    <a:pt x="309" y="517"/>
                  </a:lnTo>
                  <a:lnTo>
                    <a:pt x="299" y="504"/>
                  </a:lnTo>
                  <a:lnTo>
                    <a:pt x="288" y="490"/>
                  </a:lnTo>
                  <a:lnTo>
                    <a:pt x="278" y="481"/>
                  </a:lnTo>
                  <a:lnTo>
                    <a:pt x="266" y="473"/>
                  </a:lnTo>
                  <a:lnTo>
                    <a:pt x="257" y="462"/>
                  </a:lnTo>
                  <a:lnTo>
                    <a:pt x="250" y="452"/>
                  </a:lnTo>
                  <a:lnTo>
                    <a:pt x="244" y="442"/>
                  </a:lnTo>
                  <a:lnTo>
                    <a:pt x="232" y="409"/>
                  </a:lnTo>
                  <a:lnTo>
                    <a:pt x="229" y="378"/>
                  </a:lnTo>
                  <a:lnTo>
                    <a:pt x="231" y="350"/>
                  </a:lnTo>
                  <a:lnTo>
                    <a:pt x="234" y="329"/>
                  </a:lnTo>
                  <a:lnTo>
                    <a:pt x="238" y="319"/>
                  </a:lnTo>
                  <a:lnTo>
                    <a:pt x="244" y="307"/>
                  </a:lnTo>
                  <a:lnTo>
                    <a:pt x="250" y="295"/>
                  </a:lnTo>
                  <a:lnTo>
                    <a:pt x="259" y="285"/>
                  </a:lnTo>
                  <a:lnTo>
                    <a:pt x="268" y="273"/>
                  </a:lnTo>
                  <a:lnTo>
                    <a:pt x="276" y="260"/>
                  </a:lnTo>
                  <a:lnTo>
                    <a:pt x="284" y="246"/>
                  </a:lnTo>
                  <a:lnTo>
                    <a:pt x="291" y="233"/>
                  </a:lnTo>
                  <a:lnTo>
                    <a:pt x="294" y="224"/>
                  </a:lnTo>
                  <a:lnTo>
                    <a:pt x="296" y="214"/>
                  </a:lnTo>
                  <a:lnTo>
                    <a:pt x="294" y="207"/>
                  </a:lnTo>
                  <a:lnTo>
                    <a:pt x="291" y="205"/>
                  </a:lnTo>
                  <a:lnTo>
                    <a:pt x="284" y="210"/>
                  </a:lnTo>
                  <a:lnTo>
                    <a:pt x="279" y="217"/>
                  </a:lnTo>
                  <a:lnTo>
                    <a:pt x="276" y="226"/>
                  </a:lnTo>
                  <a:lnTo>
                    <a:pt x="273" y="233"/>
                  </a:lnTo>
                  <a:lnTo>
                    <a:pt x="270" y="245"/>
                  </a:lnTo>
                  <a:lnTo>
                    <a:pt x="266" y="257"/>
                  </a:lnTo>
                  <a:lnTo>
                    <a:pt x="260" y="267"/>
                  </a:lnTo>
                  <a:lnTo>
                    <a:pt x="254" y="278"/>
                  </a:lnTo>
                  <a:lnTo>
                    <a:pt x="241" y="297"/>
                  </a:lnTo>
                  <a:lnTo>
                    <a:pt x="225" y="313"/>
                  </a:lnTo>
                  <a:lnTo>
                    <a:pt x="207" y="328"/>
                  </a:lnTo>
                  <a:lnTo>
                    <a:pt x="189" y="338"/>
                  </a:lnTo>
                  <a:lnTo>
                    <a:pt x="170" y="346"/>
                  </a:lnTo>
                  <a:lnTo>
                    <a:pt x="151" y="351"/>
                  </a:lnTo>
                  <a:lnTo>
                    <a:pt x="133" y="354"/>
                  </a:lnTo>
                  <a:lnTo>
                    <a:pt x="115" y="354"/>
                  </a:lnTo>
                  <a:lnTo>
                    <a:pt x="110" y="353"/>
                  </a:lnTo>
                  <a:lnTo>
                    <a:pt x="104" y="351"/>
                  </a:lnTo>
                  <a:lnTo>
                    <a:pt x="98" y="351"/>
                  </a:lnTo>
                  <a:lnTo>
                    <a:pt x="93" y="350"/>
                  </a:lnTo>
                  <a:lnTo>
                    <a:pt x="83" y="346"/>
                  </a:lnTo>
                  <a:lnTo>
                    <a:pt x="73" y="341"/>
                  </a:lnTo>
                  <a:lnTo>
                    <a:pt x="62" y="337"/>
                  </a:lnTo>
                  <a:lnTo>
                    <a:pt x="52" y="331"/>
                  </a:lnTo>
                  <a:lnTo>
                    <a:pt x="42" y="326"/>
                  </a:lnTo>
                  <a:lnTo>
                    <a:pt x="28" y="320"/>
                  </a:lnTo>
                  <a:lnTo>
                    <a:pt x="15" y="314"/>
                  </a:lnTo>
                  <a:lnTo>
                    <a:pt x="0" y="309"/>
                  </a:lnTo>
                  <a:lnTo>
                    <a:pt x="9" y="306"/>
                  </a:lnTo>
                  <a:lnTo>
                    <a:pt x="18" y="303"/>
                  </a:lnTo>
                  <a:lnTo>
                    <a:pt x="30" y="300"/>
                  </a:lnTo>
                  <a:lnTo>
                    <a:pt x="42" y="295"/>
                  </a:lnTo>
                  <a:lnTo>
                    <a:pt x="52" y="289"/>
                  </a:lnTo>
                  <a:lnTo>
                    <a:pt x="62" y="283"/>
                  </a:lnTo>
                  <a:lnTo>
                    <a:pt x="71" y="275"/>
                  </a:lnTo>
                  <a:lnTo>
                    <a:pt x="77" y="266"/>
                  </a:lnTo>
                  <a:lnTo>
                    <a:pt x="86" y="251"/>
                  </a:lnTo>
                  <a:lnTo>
                    <a:pt x="96" y="235"/>
                  </a:lnTo>
                  <a:lnTo>
                    <a:pt x="111" y="218"/>
                  </a:lnTo>
                  <a:lnTo>
                    <a:pt x="127" y="202"/>
                  </a:lnTo>
                  <a:lnTo>
                    <a:pt x="145" y="190"/>
                  </a:lnTo>
                  <a:lnTo>
                    <a:pt x="164" y="181"/>
                  </a:lnTo>
                  <a:lnTo>
                    <a:pt x="186" y="177"/>
                  </a:lnTo>
                  <a:lnTo>
                    <a:pt x="207" y="180"/>
                  </a:lnTo>
                  <a:lnTo>
                    <a:pt x="216" y="184"/>
                  </a:lnTo>
                  <a:lnTo>
                    <a:pt x="226" y="184"/>
                  </a:lnTo>
                  <a:lnTo>
                    <a:pt x="235" y="183"/>
                  </a:lnTo>
                  <a:lnTo>
                    <a:pt x="241" y="178"/>
                  </a:lnTo>
                  <a:lnTo>
                    <a:pt x="245" y="176"/>
                  </a:lnTo>
                  <a:lnTo>
                    <a:pt x="250" y="176"/>
                  </a:lnTo>
                  <a:lnTo>
                    <a:pt x="254" y="176"/>
                  </a:lnTo>
                  <a:lnTo>
                    <a:pt x="259" y="177"/>
                  </a:lnTo>
                  <a:lnTo>
                    <a:pt x="251" y="183"/>
                  </a:lnTo>
                  <a:lnTo>
                    <a:pt x="245" y="192"/>
                  </a:lnTo>
                  <a:lnTo>
                    <a:pt x="239" y="201"/>
                  </a:lnTo>
                  <a:lnTo>
                    <a:pt x="238" y="210"/>
                  </a:lnTo>
                  <a:lnTo>
                    <a:pt x="238" y="211"/>
                  </a:lnTo>
                  <a:lnTo>
                    <a:pt x="239" y="214"/>
                  </a:lnTo>
                  <a:lnTo>
                    <a:pt x="239" y="215"/>
                  </a:lnTo>
                  <a:lnTo>
                    <a:pt x="241" y="217"/>
                  </a:lnTo>
                  <a:lnTo>
                    <a:pt x="242" y="218"/>
                  </a:lnTo>
                  <a:lnTo>
                    <a:pt x="245" y="220"/>
                  </a:lnTo>
                  <a:lnTo>
                    <a:pt x="247" y="220"/>
                  </a:lnTo>
                  <a:lnTo>
                    <a:pt x="248" y="221"/>
                  </a:lnTo>
                  <a:lnTo>
                    <a:pt x="256" y="223"/>
                  </a:lnTo>
                  <a:lnTo>
                    <a:pt x="265" y="221"/>
                  </a:lnTo>
                  <a:lnTo>
                    <a:pt x="270" y="218"/>
                  </a:lnTo>
                  <a:lnTo>
                    <a:pt x="276" y="214"/>
                  </a:lnTo>
                  <a:lnTo>
                    <a:pt x="279" y="205"/>
                  </a:lnTo>
                  <a:lnTo>
                    <a:pt x="281" y="196"/>
                  </a:lnTo>
                  <a:lnTo>
                    <a:pt x="278" y="189"/>
                  </a:lnTo>
                  <a:lnTo>
                    <a:pt x="275" y="181"/>
                  </a:lnTo>
                  <a:lnTo>
                    <a:pt x="272" y="177"/>
                  </a:lnTo>
                  <a:lnTo>
                    <a:pt x="272" y="174"/>
                  </a:lnTo>
                  <a:lnTo>
                    <a:pt x="275" y="173"/>
                  </a:lnTo>
                  <a:lnTo>
                    <a:pt x="278" y="171"/>
                  </a:lnTo>
                  <a:lnTo>
                    <a:pt x="279" y="173"/>
                  </a:lnTo>
                  <a:lnTo>
                    <a:pt x="281" y="176"/>
                  </a:lnTo>
                  <a:lnTo>
                    <a:pt x="282" y="180"/>
                  </a:lnTo>
                  <a:lnTo>
                    <a:pt x="284" y="186"/>
                  </a:lnTo>
                  <a:lnTo>
                    <a:pt x="285" y="192"/>
                  </a:lnTo>
                  <a:lnTo>
                    <a:pt x="291" y="198"/>
                  </a:lnTo>
                  <a:lnTo>
                    <a:pt x="299" y="198"/>
                  </a:lnTo>
                  <a:lnTo>
                    <a:pt x="310" y="192"/>
                  </a:lnTo>
                  <a:lnTo>
                    <a:pt x="315" y="196"/>
                  </a:lnTo>
                  <a:lnTo>
                    <a:pt x="321" y="199"/>
                  </a:lnTo>
                  <a:lnTo>
                    <a:pt x="328" y="202"/>
                  </a:lnTo>
                  <a:lnTo>
                    <a:pt x="335" y="202"/>
                  </a:lnTo>
                  <a:lnTo>
                    <a:pt x="341" y="201"/>
                  </a:lnTo>
                  <a:lnTo>
                    <a:pt x="349" y="198"/>
                  </a:lnTo>
                  <a:lnTo>
                    <a:pt x="355" y="190"/>
                  </a:lnTo>
                  <a:lnTo>
                    <a:pt x="359" y="181"/>
                  </a:lnTo>
                  <a:lnTo>
                    <a:pt x="364" y="180"/>
                  </a:lnTo>
                  <a:lnTo>
                    <a:pt x="369" y="177"/>
                  </a:lnTo>
                  <a:lnTo>
                    <a:pt x="375" y="176"/>
                  </a:lnTo>
                  <a:lnTo>
                    <a:pt x="381" y="174"/>
                  </a:lnTo>
                  <a:lnTo>
                    <a:pt x="389" y="173"/>
                  </a:lnTo>
                  <a:lnTo>
                    <a:pt x="396" y="171"/>
                  </a:lnTo>
                  <a:lnTo>
                    <a:pt x="402" y="170"/>
                  </a:lnTo>
                  <a:lnTo>
                    <a:pt x="409" y="168"/>
                  </a:lnTo>
                  <a:lnTo>
                    <a:pt x="421" y="161"/>
                  </a:lnTo>
                  <a:lnTo>
                    <a:pt x="431" y="146"/>
                  </a:lnTo>
                  <a:lnTo>
                    <a:pt x="440" y="122"/>
                  </a:lnTo>
                  <a:lnTo>
                    <a:pt x="451" y="93"/>
                  </a:lnTo>
                  <a:lnTo>
                    <a:pt x="467" y="59"/>
                  </a:lnTo>
                  <a:lnTo>
                    <a:pt x="489" y="35"/>
                  </a:lnTo>
                  <a:lnTo>
                    <a:pt x="513" y="19"/>
                  </a:lnTo>
                  <a:lnTo>
                    <a:pt x="538" y="8"/>
                  </a:lnTo>
                  <a:lnTo>
                    <a:pt x="561" y="3"/>
                  </a:lnTo>
                  <a:lnTo>
                    <a:pt x="582" y="0"/>
                  </a:lnTo>
                  <a:lnTo>
                    <a:pt x="598" y="0"/>
                  </a:lnTo>
                  <a:lnTo>
                    <a:pt x="607" y="0"/>
                  </a:lnTo>
                  <a:lnTo>
                    <a:pt x="614" y="0"/>
                  </a:lnTo>
                  <a:lnTo>
                    <a:pt x="623" y="1"/>
                  </a:lnTo>
                  <a:lnTo>
                    <a:pt x="635" y="3"/>
                  </a:lnTo>
                  <a:lnTo>
                    <a:pt x="648" y="4"/>
                  </a:lnTo>
                  <a:lnTo>
                    <a:pt x="663" y="8"/>
                  </a:lnTo>
                  <a:lnTo>
                    <a:pt x="677" y="11"/>
                  </a:lnTo>
                  <a:lnTo>
                    <a:pt x="691" y="17"/>
                  </a:lnTo>
                  <a:lnTo>
                    <a:pt x="703" y="23"/>
                  </a:lnTo>
                  <a:lnTo>
                    <a:pt x="715" y="29"/>
                  </a:lnTo>
                  <a:lnTo>
                    <a:pt x="728" y="34"/>
                  </a:lnTo>
                  <a:lnTo>
                    <a:pt x="743" y="37"/>
                  </a:lnTo>
                  <a:lnTo>
                    <a:pt x="756" y="40"/>
                  </a:lnTo>
                  <a:lnTo>
                    <a:pt x="771" y="41"/>
                  </a:lnTo>
                  <a:lnTo>
                    <a:pt x="784" y="41"/>
                  </a:lnTo>
                  <a:lnTo>
                    <a:pt x="796" y="41"/>
                  </a:lnTo>
                  <a:lnTo>
                    <a:pt x="808" y="40"/>
                  </a:lnTo>
                  <a:lnTo>
                    <a:pt x="821" y="40"/>
                  </a:lnTo>
                  <a:lnTo>
                    <a:pt x="821" y="44"/>
                  </a:lnTo>
                  <a:lnTo>
                    <a:pt x="815" y="50"/>
                  </a:lnTo>
                  <a:lnTo>
                    <a:pt x="809" y="56"/>
                  </a:lnTo>
                  <a:lnTo>
                    <a:pt x="798" y="72"/>
                  </a:lnTo>
                  <a:lnTo>
                    <a:pt x="783" y="93"/>
                  </a:lnTo>
                  <a:lnTo>
                    <a:pt x="765" y="116"/>
                  </a:lnTo>
                  <a:lnTo>
                    <a:pt x="747" y="139"/>
                  </a:lnTo>
                  <a:lnTo>
                    <a:pt x="728" y="161"/>
                  </a:lnTo>
                  <a:lnTo>
                    <a:pt x="709" y="180"/>
                  </a:lnTo>
                  <a:lnTo>
                    <a:pt x="690" y="195"/>
                  </a:lnTo>
                  <a:lnTo>
                    <a:pt x="672" y="202"/>
                  </a:lnTo>
                  <a:lnTo>
                    <a:pt x="660" y="205"/>
                  </a:lnTo>
                  <a:lnTo>
                    <a:pt x="647" y="211"/>
                  </a:lnTo>
                  <a:lnTo>
                    <a:pt x="631" y="215"/>
                  </a:lnTo>
                  <a:lnTo>
                    <a:pt x="613" y="221"/>
                  </a:lnTo>
                  <a:lnTo>
                    <a:pt x="594" y="227"/>
                  </a:lnTo>
                  <a:lnTo>
                    <a:pt x="576" y="232"/>
                  </a:lnTo>
                  <a:lnTo>
                    <a:pt x="560" y="235"/>
                  </a:lnTo>
                  <a:lnTo>
                    <a:pt x="545" y="236"/>
                  </a:lnTo>
                  <a:lnTo>
                    <a:pt x="532" y="235"/>
                  </a:lnTo>
                  <a:lnTo>
                    <a:pt x="516" y="232"/>
                  </a:lnTo>
                  <a:lnTo>
                    <a:pt x="498" y="227"/>
                  </a:lnTo>
                  <a:lnTo>
                    <a:pt x="482" y="221"/>
                  </a:lnTo>
                  <a:lnTo>
                    <a:pt x="467" y="217"/>
                  </a:lnTo>
                  <a:lnTo>
                    <a:pt x="454" y="211"/>
                  </a:lnTo>
                  <a:lnTo>
                    <a:pt x="443" y="207"/>
                  </a:lnTo>
                  <a:lnTo>
                    <a:pt x="437" y="204"/>
                  </a:lnTo>
                  <a:lnTo>
                    <a:pt x="431" y="199"/>
                  </a:lnTo>
                  <a:lnTo>
                    <a:pt x="426" y="195"/>
                  </a:lnTo>
                  <a:lnTo>
                    <a:pt x="418" y="190"/>
                  </a:lnTo>
                  <a:lnTo>
                    <a:pt x="412" y="186"/>
                  </a:lnTo>
                  <a:lnTo>
                    <a:pt x="408" y="184"/>
                  </a:lnTo>
                  <a:lnTo>
                    <a:pt x="402" y="184"/>
                  </a:lnTo>
                  <a:lnTo>
                    <a:pt x="396" y="186"/>
                  </a:lnTo>
                  <a:lnTo>
                    <a:pt x="389" y="186"/>
                  </a:lnTo>
                  <a:lnTo>
                    <a:pt x="380" y="189"/>
                  </a:lnTo>
                  <a:lnTo>
                    <a:pt x="374" y="190"/>
                  </a:lnTo>
                  <a:lnTo>
                    <a:pt x="368" y="192"/>
                  </a:lnTo>
                  <a:lnTo>
                    <a:pt x="364" y="195"/>
                  </a:lnTo>
                  <a:lnTo>
                    <a:pt x="359" y="199"/>
                  </a:lnTo>
                  <a:lnTo>
                    <a:pt x="358" y="202"/>
                  </a:lnTo>
                  <a:lnTo>
                    <a:pt x="359" y="205"/>
                  </a:lnTo>
                  <a:lnTo>
                    <a:pt x="364" y="208"/>
                  </a:lnTo>
                  <a:lnTo>
                    <a:pt x="366" y="210"/>
                  </a:lnTo>
                  <a:lnTo>
                    <a:pt x="372" y="210"/>
                  </a:lnTo>
                  <a:lnTo>
                    <a:pt x="378" y="210"/>
                  </a:lnTo>
                  <a:lnTo>
                    <a:pt x="386" y="210"/>
                  </a:lnTo>
                  <a:lnTo>
                    <a:pt x="395" y="208"/>
                  </a:lnTo>
                  <a:lnTo>
                    <a:pt x="402" y="208"/>
                  </a:lnTo>
                  <a:lnTo>
                    <a:pt x="411" y="207"/>
                  </a:lnTo>
                  <a:lnTo>
                    <a:pt x="420" y="205"/>
                  </a:lnTo>
                  <a:lnTo>
                    <a:pt x="427" y="204"/>
                  </a:lnTo>
                  <a:lnTo>
                    <a:pt x="436" y="204"/>
                  </a:lnTo>
                  <a:lnTo>
                    <a:pt x="445" y="205"/>
                  </a:lnTo>
                  <a:lnTo>
                    <a:pt x="455" y="207"/>
                  </a:lnTo>
                  <a:lnTo>
                    <a:pt x="468" y="210"/>
                  </a:lnTo>
                  <a:lnTo>
                    <a:pt x="483" y="215"/>
                  </a:lnTo>
                  <a:lnTo>
                    <a:pt x="502" y="223"/>
                  </a:lnTo>
                  <a:lnTo>
                    <a:pt x="524" y="233"/>
                  </a:lnTo>
                  <a:lnTo>
                    <a:pt x="542" y="244"/>
                  </a:lnTo>
                  <a:lnTo>
                    <a:pt x="558" y="258"/>
                  </a:lnTo>
                  <a:lnTo>
                    <a:pt x="572" y="276"/>
                  </a:lnTo>
                  <a:lnTo>
                    <a:pt x="585" y="295"/>
                  </a:lnTo>
                  <a:lnTo>
                    <a:pt x="595" y="317"/>
                  </a:lnTo>
                  <a:lnTo>
                    <a:pt x="604" y="341"/>
                  </a:lnTo>
                  <a:lnTo>
                    <a:pt x="610" y="365"/>
                  </a:lnTo>
                  <a:lnTo>
                    <a:pt x="614" y="388"/>
                  </a:lnTo>
                  <a:lnTo>
                    <a:pt x="616" y="405"/>
                  </a:lnTo>
                  <a:lnTo>
                    <a:pt x="617" y="421"/>
                  </a:lnTo>
                  <a:lnTo>
                    <a:pt x="617" y="436"/>
                  </a:lnTo>
                  <a:lnTo>
                    <a:pt x="616" y="450"/>
                  </a:lnTo>
                  <a:lnTo>
                    <a:pt x="606" y="439"/>
                  </a:lnTo>
                  <a:lnTo>
                    <a:pt x="592" y="430"/>
                  </a:lnTo>
                  <a:lnTo>
                    <a:pt x="575" y="419"/>
                  </a:lnTo>
                  <a:lnTo>
                    <a:pt x="555" y="412"/>
                  </a:lnTo>
                  <a:lnTo>
                    <a:pt x="535" y="406"/>
                  </a:lnTo>
                  <a:lnTo>
                    <a:pt x="514" y="400"/>
                  </a:lnTo>
                  <a:lnTo>
                    <a:pt x="495" y="396"/>
                  </a:lnTo>
                  <a:lnTo>
                    <a:pt x="479" y="393"/>
                  </a:lnTo>
                  <a:lnTo>
                    <a:pt x="468" y="391"/>
                  </a:lnTo>
                  <a:lnTo>
                    <a:pt x="455" y="388"/>
                  </a:lnTo>
                  <a:lnTo>
                    <a:pt x="443" y="385"/>
                  </a:lnTo>
                  <a:lnTo>
                    <a:pt x="430" y="381"/>
                  </a:lnTo>
                  <a:lnTo>
                    <a:pt x="418" y="374"/>
                  </a:lnTo>
                  <a:lnTo>
                    <a:pt x="406" y="365"/>
                  </a:lnTo>
                  <a:lnTo>
                    <a:pt x="397" y="353"/>
                  </a:lnTo>
                  <a:lnTo>
                    <a:pt x="390" y="338"/>
                  </a:lnTo>
                  <a:lnTo>
                    <a:pt x="381" y="316"/>
                  </a:lnTo>
                  <a:lnTo>
                    <a:pt x="371" y="300"/>
                  </a:lnTo>
                  <a:lnTo>
                    <a:pt x="365" y="280"/>
                  </a:lnTo>
                  <a:lnTo>
                    <a:pt x="365" y="254"/>
                  </a:lnTo>
                  <a:lnTo>
                    <a:pt x="365" y="246"/>
                  </a:lnTo>
                  <a:lnTo>
                    <a:pt x="361" y="239"/>
                  </a:lnTo>
                  <a:lnTo>
                    <a:pt x="356" y="232"/>
                  </a:lnTo>
                  <a:lnTo>
                    <a:pt x="349" y="226"/>
                  </a:lnTo>
                  <a:lnTo>
                    <a:pt x="341" y="220"/>
                  </a:lnTo>
                  <a:lnTo>
                    <a:pt x="334" y="215"/>
                  </a:lnTo>
                  <a:lnTo>
                    <a:pt x="328" y="211"/>
                  </a:lnTo>
                  <a:lnTo>
                    <a:pt x="322" y="208"/>
                  </a:lnTo>
                  <a:lnTo>
                    <a:pt x="315" y="205"/>
                  </a:lnTo>
                  <a:lnTo>
                    <a:pt x="309" y="204"/>
                  </a:lnTo>
                  <a:lnTo>
                    <a:pt x="304" y="204"/>
                  </a:lnTo>
                  <a:lnTo>
                    <a:pt x="303" y="208"/>
                  </a:lnTo>
                  <a:lnTo>
                    <a:pt x="304" y="214"/>
                  </a:lnTo>
                  <a:lnTo>
                    <a:pt x="304" y="220"/>
                  </a:lnTo>
                  <a:lnTo>
                    <a:pt x="306" y="227"/>
                  </a:lnTo>
                  <a:lnTo>
                    <a:pt x="309" y="233"/>
                  </a:lnTo>
                  <a:lnTo>
                    <a:pt x="313" y="238"/>
                  </a:lnTo>
                  <a:lnTo>
                    <a:pt x="322" y="245"/>
                  </a:lnTo>
                  <a:lnTo>
                    <a:pt x="333" y="255"/>
                  </a:lnTo>
                  <a:lnTo>
                    <a:pt x="346" y="267"/>
                  </a:lnTo>
                  <a:lnTo>
                    <a:pt x="359" y="282"/>
                  </a:lnTo>
                  <a:lnTo>
                    <a:pt x="372" y="300"/>
                  </a:lnTo>
                  <a:lnTo>
                    <a:pt x="383" y="319"/>
                  </a:lnTo>
                  <a:lnTo>
                    <a:pt x="392" y="341"/>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45" name="Freeform 321"/>
            <p:cNvSpPr>
              <a:spLocks/>
            </p:cNvSpPr>
            <p:nvPr/>
          </p:nvSpPr>
          <p:spPr bwMode="auto">
            <a:xfrm>
              <a:off x="1565" y="1269"/>
              <a:ext cx="246" cy="251"/>
            </a:xfrm>
            <a:custGeom>
              <a:avLst/>
              <a:gdLst>
                <a:gd name="T0" fmla="*/ 187 w 246"/>
                <a:gd name="T1" fmla="*/ 242 h 251"/>
                <a:gd name="T2" fmla="*/ 196 w 246"/>
                <a:gd name="T3" fmla="*/ 228 h 251"/>
                <a:gd name="T4" fmla="*/ 211 w 246"/>
                <a:gd name="T5" fmla="*/ 225 h 251"/>
                <a:gd name="T6" fmla="*/ 221 w 246"/>
                <a:gd name="T7" fmla="*/ 229 h 251"/>
                <a:gd name="T8" fmla="*/ 224 w 246"/>
                <a:gd name="T9" fmla="*/ 233 h 251"/>
                <a:gd name="T10" fmla="*/ 231 w 246"/>
                <a:gd name="T11" fmla="*/ 235 h 251"/>
                <a:gd name="T12" fmla="*/ 243 w 246"/>
                <a:gd name="T13" fmla="*/ 238 h 251"/>
                <a:gd name="T14" fmla="*/ 246 w 246"/>
                <a:gd name="T15" fmla="*/ 236 h 251"/>
                <a:gd name="T16" fmla="*/ 242 w 246"/>
                <a:gd name="T17" fmla="*/ 229 h 251"/>
                <a:gd name="T18" fmla="*/ 233 w 246"/>
                <a:gd name="T19" fmla="*/ 222 h 251"/>
                <a:gd name="T20" fmla="*/ 225 w 246"/>
                <a:gd name="T21" fmla="*/ 220 h 251"/>
                <a:gd name="T22" fmla="*/ 214 w 246"/>
                <a:gd name="T23" fmla="*/ 220 h 251"/>
                <a:gd name="T24" fmla="*/ 205 w 246"/>
                <a:gd name="T25" fmla="*/ 211 h 251"/>
                <a:gd name="T26" fmla="*/ 202 w 246"/>
                <a:gd name="T27" fmla="*/ 199 h 251"/>
                <a:gd name="T28" fmla="*/ 202 w 246"/>
                <a:gd name="T29" fmla="*/ 192 h 251"/>
                <a:gd name="T30" fmla="*/ 206 w 246"/>
                <a:gd name="T31" fmla="*/ 188 h 251"/>
                <a:gd name="T32" fmla="*/ 212 w 246"/>
                <a:gd name="T33" fmla="*/ 180 h 251"/>
                <a:gd name="T34" fmla="*/ 224 w 246"/>
                <a:gd name="T35" fmla="*/ 176 h 251"/>
                <a:gd name="T36" fmla="*/ 234 w 246"/>
                <a:gd name="T37" fmla="*/ 151 h 251"/>
                <a:gd name="T38" fmla="*/ 225 w 246"/>
                <a:gd name="T39" fmla="*/ 103 h 251"/>
                <a:gd name="T40" fmla="*/ 194 w 246"/>
                <a:gd name="T41" fmla="*/ 63 h 251"/>
                <a:gd name="T42" fmla="*/ 137 w 246"/>
                <a:gd name="T43" fmla="*/ 35 h 251"/>
                <a:gd name="T44" fmla="*/ 85 w 246"/>
                <a:gd name="T45" fmla="*/ 25 h 251"/>
                <a:gd name="T46" fmla="*/ 56 w 246"/>
                <a:gd name="T47" fmla="*/ 18 h 251"/>
                <a:gd name="T48" fmla="*/ 28 w 246"/>
                <a:gd name="T49" fmla="*/ 10 h 251"/>
                <a:gd name="T50" fmla="*/ 7 w 246"/>
                <a:gd name="T51" fmla="*/ 3 h 251"/>
                <a:gd name="T52" fmla="*/ 8 w 246"/>
                <a:gd name="T53" fmla="*/ 12 h 251"/>
                <a:gd name="T54" fmla="*/ 23 w 246"/>
                <a:gd name="T55" fmla="*/ 43 h 251"/>
                <a:gd name="T56" fmla="*/ 35 w 246"/>
                <a:gd name="T57" fmla="*/ 77 h 251"/>
                <a:gd name="T58" fmla="*/ 44 w 246"/>
                <a:gd name="T59" fmla="*/ 109 h 251"/>
                <a:gd name="T60" fmla="*/ 51 w 246"/>
                <a:gd name="T61" fmla="*/ 140 h 251"/>
                <a:gd name="T62" fmla="*/ 68 w 246"/>
                <a:gd name="T63" fmla="*/ 179 h 251"/>
                <a:gd name="T64" fmla="*/ 100 w 246"/>
                <a:gd name="T65" fmla="*/ 220 h 251"/>
                <a:gd name="T66" fmla="*/ 152 w 246"/>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6"/>
                <a:gd name="T103" fmla="*/ 0 h 251"/>
                <a:gd name="T104" fmla="*/ 246 w 246"/>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6" h="251">
                  <a:moveTo>
                    <a:pt x="187" y="251"/>
                  </a:moveTo>
                  <a:lnTo>
                    <a:pt x="187" y="242"/>
                  </a:lnTo>
                  <a:lnTo>
                    <a:pt x="190" y="233"/>
                  </a:lnTo>
                  <a:lnTo>
                    <a:pt x="196" y="228"/>
                  </a:lnTo>
                  <a:lnTo>
                    <a:pt x="203" y="225"/>
                  </a:lnTo>
                  <a:lnTo>
                    <a:pt x="211" y="225"/>
                  </a:lnTo>
                  <a:lnTo>
                    <a:pt x="217" y="226"/>
                  </a:lnTo>
                  <a:lnTo>
                    <a:pt x="221" y="229"/>
                  </a:lnTo>
                  <a:lnTo>
                    <a:pt x="223" y="232"/>
                  </a:lnTo>
                  <a:lnTo>
                    <a:pt x="224" y="233"/>
                  </a:lnTo>
                  <a:lnTo>
                    <a:pt x="227" y="235"/>
                  </a:lnTo>
                  <a:lnTo>
                    <a:pt x="231" y="235"/>
                  </a:lnTo>
                  <a:lnTo>
                    <a:pt x="237" y="236"/>
                  </a:lnTo>
                  <a:lnTo>
                    <a:pt x="243" y="238"/>
                  </a:lnTo>
                  <a:lnTo>
                    <a:pt x="246" y="238"/>
                  </a:lnTo>
                  <a:lnTo>
                    <a:pt x="246" y="236"/>
                  </a:lnTo>
                  <a:lnTo>
                    <a:pt x="245" y="233"/>
                  </a:lnTo>
                  <a:lnTo>
                    <a:pt x="242" y="229"/>
                  </a:lnTo>
                  <a:lnTo>
                    <a:pt x="237" y="225"/>
                  </a:lnTo>
                  <a:lnTo>
                    <a:pt x="233" y="222"/>
                  </a:lnTo>
                  <a:lnTo>
                    <a:pt x="228" y="217"/>
                  </a:lnTo>
                  <a:lnTo>
                    <a:pt x="225" y="220"/>
                  </a:lnTo>
                  <a:lnTo>
                    <a:pt x="220" y="222"/>
                  </a:lnTo>
                  <a:lnTo>
                    <a:pt x="214" y="220"/>
                  </a:lnTo>
                  <a:lnTo>
                    <a:pt x="208" y="217"/>
                  </a:lnTo>
                  <a:lnTo>
                    <a:pt x="205" y="211"/>
                  </a:lnTo>
                  <a:lnTo>
                    <a:pt x="202" y="205"/>
                  </a:lnTo>
                  <a:lnTo>
                    <a:pt x="202" y="199"/>
                  </a:lnTo>
                  <a:lnTo>
                    <a:pt x="202" y="195"/>
                  </a:lnTo>
                  <a:lnTo>
                    <a:pt x="202" y="192"/>
                  </a:lnTo>
                  <a:lnTo>
                    <a:pt x="203" y="189"/>
                  </a:lnTo>
                  <a:lnTo>
                    <a:pt x="206" y="188"/>
                  </a:lnTo>
                  <a:lnTo>
                    <a:pt x="208" y="185"/>
                  </a:lnTo>
                  <a:lnTo>
                    <a:pt x="212" y="180"/>
                  </a:lnTo>
                  <a:lnTo>
                    <a:pt x="218" y="177"/>
                  </a:lnTo>
                  <a:lnTo>
                    <a:pt x="224" y="176"/>
                  </a:lnTo>
                  <a:lnTo>
                    <a:pt x="228" y="176"/>
                  </a:lnTo>
                  <a:lnTo>
                    <a:pt x="234" y="151"/>
                  </a:lnTo>
                  <a:lnTo>
                    <a:pt x="233" y="126"/>
                  </a:lnTo>
                  <a:lnTo>
                    <a:pt x="225" y="103"/>
                  </a:lnTo>
                  <a:lnTo>
                    <a:pt x="214" y="81"/>
                  </a:lnTo>
                  <a:lnTo>
                    <a:pt x="194" y="63"/>
                  </a:lnTo>
                  <a:lnTo>
                    <a:pt x="169" y="47"/>
                  </a:lnTo>
                  <a:lnTo>
                    <a:pt x="137" y="35"/>
                  </a:lnTo>
                  <a:lnTo>
                    <a:pt x="100" y="27"/>
                  </a:lnTo>
                  <a:lnTo>
                    <a:pt x="85" y="25"/>
                  </a:lnTo>
                  <a:lnTo>
                    <a:pt x="70" y="21"/>
                  </a:lnTo>
                  <a:lnTo>
                    <a:pt x="56" y="18"/>
                  </a:lnTo>
                  <a:lnTo>
                    <a:pt x="41" y="13"/>
                  </a:lnTo>
                  <a:lnTo>
                    <a:pt x="28" y="10"/>
                  </a:lnTo>
                  <a:lnTo>
                    <a:pt x="16" y="6"/>
                  </a:lnTo>
                  <a:lnTo>
                    <a:pt x="7" y="3"/>
                  </a:lnTo>
                  <a:lnTo>
                    <a:pt x="0" y="0"/>
                  </a:lnTo>
                  <a:lnTo>
                    <a:pt x="8" y="12"/>
                  </a:lnTo>
                  <a:lnTo>
                    <a:pt x="16" y="27"/>
                  </a:lnTo>
                  <a:lnTo>
                    <a:pt x="23" y="43"/>
                  </a:lnTo>
                  <a:lnTo>
                    <a:pt x="31" y="59"/>
                  </a:lnTo>
                  <a:lnTo>
                    <a:pt x="35" y="77"/>
                  </a:lnTo>
                  <a:lnTo>
                    <a:pt x="39" y="93"/>
                  </a:lnTo>
                  <a:lnTo>
                    <a:pt x="44" y="109"/>
                  </a:lnTo>
                  <a:lnTo>
                    <a:pt x="47" y="124"/>
                  </a:lnTo>
                  <a:lnTo>
                    <a:pt x="51" y="140"/>
                  </a:lnTo>
                  <a:lnTo>
                    <a:pt x="57" y="158"/>
                  </a:lnTo>
                  <a:lnTo>
                    <a:pt x="68" y="179"/>
                  </a:lnTo>
                  <a:lnTo>
                    <a:pt x="82" y="201"/>
                  </a:lnTo>
                  <a:lnTo>
                    <a:pt x="100" y="220"/>
                  </a:lnTo>
                  <a:lnTo>
                    <a:pt x="124" y="236"/>
                  </a:lnTo>
                  <a:lnTo>
                    <a:pt x="152" y="247"/>
                  </a:lnTo>
                  <a:lnTo>
                    <a:pt x="187" y="251"/>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46" name="Freeform 322"/>
            <p:cNvSpPr>
              <a:spLocks/>
            </p:cNvSpPr>
            <p:nvPr/>
          </p:nvSpPr>
          <p:spPr bwMode="auto">
            <a:xfrm>
              <a:off x="1830" y="1418"/>
              <a:ext cx="27" cy="27"/>
            </a:xfrm>
            <a:custGeom>
              <a:avLst/>
              <a:gdLst>
                <a:gd name="T0" fmla="*/ 0 w 27"/>
                <a:gd name="T1" fmla="*/ 12 h 27"/>
                <a:gd name="T2" fmla="*/ 2 w 27"/>
                <a:gd name="T3" fmla="*/ 6 h 27"/>
                <a:gd name="T4" fmla="*/ 5 w 27"/>
                <a:gd name="T5" fmla="*/ 2 h 27"/>
                <a:gd name="T6" fmla="*/ 9 w 27"/>
                <a:gd name="T7" fmla="*/ 0 h 27"/>
                <a:gd name="T8" fmla="*/ 14 w 27"/>
                <a:gd name="T9" fmla="*/ 0 h 27"/>
                <a:gd name="T10" fmla="*/ 20 w 27"/>
                <a:gd name="T11" fmla="*/ 2 h 27"/>
                <a:gd name="T12" fmla="*/ 22 w 27"/>
                <a:gd name="T13" fmla="*/ 5 h 27"/>
                <a:gd name="T14" fmla="*/ 25 w 27"/>
                <a:gd name="T15" fmla="*/ 9 h 27"/>
                <a:gd name="T16" fmla="*/ 27 w 27"/>
                <a:gd name="T17" fmla="*/ 13 h 27"/>
                <a:gd name="T18" fmla="*/ 25 w 27"/>
                <a:gd name="T19" fmla="*/ 19 h 27"/>
                <a:gd name="T20" fmla="*/ 22 w 27"/>
                <a:gd name="T21" fmla="*/ 22 h 27"/>
                <a:gd name="T22" fmla="*/ 20 w 27"/>
                <a:gd name="T23" fmla="*/ 25 h 27"/>
                <a:gd name="T24" fmla="*/ 15 w 27"/>
                <a:gd name="T25" fmla="*/ 27 h 27"/>
                <a:gd name="T26" fmla="*/ 11 w 27"/>
                <a:gd name="T27" fmla="*/ 25 h 27"/>
                <a:gd name="T28" fmla="*/ 6 w 27"/>
                <a:gd name="T29" fmla="*/ 21 h 27"/>
                <a:gd name="T30" fmla="*/ 2 w 27"/>
                <a:gd name="T31" fmla="*/ 16 h 27"/>
                <a:gd name="T32" fmla="*/ 0 w 27"/>
                <a:gd name="T33" fmla="*/ 12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7"/>
                <a:gd name="T53" fmla="*/ 27 w 27"/>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7">
                  <a:moveTo>
                    <a:pt x="0" y="12"/>
                  </a:moveTo>
                  <a:lnTo>
                    <a:pt x="2" y="6"/>
                  </a:lnTo>
                  <a:lnTo>
                    <a:pt x="5" y="2"/>
                  </a:lnTo>
                  <a:lnTo>
                    <a:pt x="9" y="0"/>
                  </a:lnTo>
                  <a:lnTo>
                    <a:pt x="14" y="0"/>
                  </a:lnTo>
                  <a:lnTo>
                    <a:pt x="20" y="2"/>
                  </a:lnTo>
                  <a:lnTo>
                    <a:pt x="22" y="5"/>
                  </a:lnTo>
                  <a:lnTo>
                    <a:pt x="25" y="9"/>
                  </a:lnTo>
                  <a:lnTo>
                    <a:pt x="27" y="13"/>
                  </a:lnTo>
                  <a:lnTo>
                    <a:pt x="25" y="19"/>
                  </a:lnTo>
                  <a:lnTo>
                    <a:pt x="22" y="22"/>
                  </a:lnTo>
                  <a:lnTo>
                    <a:pt x="20" y="25"/>
                  </a:lnTo>
                  <a:lnTo>
                    <a:pt x="15" y="27"/>
                  </a:lnTo>
                  <a:lnTo>
                    <a:pt x="11" y="25"/>
                  </a:lnTo>
                  <a:lnTo>
                    <a:pt x="6" y="21"/>
                  </a:lnTo>
                  <a:lnTo>
                    <a:pt x="2" y="16"/>
                  </a:lnTo>
                  <a:lnTo>
                    <a:pt x="0" y="12"/>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47" name="Freeform 323"/>
            <p:cNvSpPr>
              <a:spLocks/>
            </p:cNvSpPr>
            <p:nvPr/>
          </p:nvSpPr>
          <p:spPr bwMode="auto">
            <a:xfrm>
              <a:off x="1884" y="1454"/>
              <a:ext cx="26" cy="28"/>
            </a:xfrm>
            <a:custGeom>
              <a:avLst/>
              <a:gdLst>
                <a:gd name="T0" fmla="*/ 1 w 26"/>
                <a:gd name="T1" fmla="*/ 4 h 28"/>
                <a:gd name="T2" fmla="*/ 7 w 26"/>
                <a:gd name="T3" fmla="*/ 1 h 28"/>
                <a:gd name="T4" fmla="*/ 13 w 26"/>
                <a:gd name="T5" fmla="*/ 0 h 28"/>
                <a:gd name="T6" fmla="*/ 19 w 26"/>
                <a:gd name="T7" fmla="*/ 1 h 28"/>
                <a:gd name="T8" fmla="*/ 23 w 26"/>
                <a:gd name="T9" fmla="*/ 4 h 28"/>
                <a:gd name="T10" fmla="*/ 26 w 26"/>
                <a:gd name="T11" fmla="*/ 9 h 28"/>
                <a:gd name="T12" fmla="*/ 26 w 26"/>
                <a:gd name="T13" fmla="*/ 14 h 28"/>
                <a:gd name="T14" fmla="*/ 26 w 26"/>
                <a:gd name="T15" fmla="*/ 20 h 28"/>
                <a:gd name="T16" fmla="*/ 25 w 26"/>
                <a:gd name="T17" fmla="*/ 26 h 28"/>
                <a:gd name="T18" fmla="*/ 20 w 26"/>
                <a:gd name="T19" fmla="*/ 28 h 28"/>
                <a:gd name="T20" fmla="*/ 14 w 26"/>
                <a:gd name="T21" fmla="*/ 28 h 28"/>
                <a:gd name="T22" fmla="*/ 7 w 26"/>
                <a:gd name="T23" fmla="*/ 26 h 28"/>
                <a:gd name="T24" fmla="*/ 2 w 26"/>
                <a:gd name="T25" fmla="*/ 22 h 28"/>
                <a:gd name="T26" fmla="*/ 1 w 26"/>
                <a:gd name="T27" fmla="*/ 17 h 28"/>
                <a:gd name="T28" fmla="*/ 0 w 26"/>
                <a:gd name="T29" fmla="*/ 13 h 28"/>
                <a:gd name="T30" fmla="*/ 0 w 26"/>
                <a:gd name="T31" fmla="*/ 9 h 28"/>
                <a:gd name="T32" fmla="*/ 1 w 26"/>
                <a:gd name="T33" fmla="*/ 4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8"/>
                <a:gd name="T53" fmla="*/ 26 w 26"/>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8">
                  <a:moveTo>
                    <a:pt x="1" y="4"/>
                  </a:moveTo>
                  <a:lnTo>
                    <a:pt x="7" y="1"/>
                  </a:lnTo>
                  <a:lnTo>
                    <a:pt x="13" y="0"/>
                  </a:lnTo>
                  <a:lnTo>
                    <a:pt x="19" y="1"/>
                  </a:lnTo>
                  <a:lnTo>
                    <a:pt x="23" y="4"/>
                  </a:lnTo>
                  <a:lnTo>
                    <a:pt x="26" y="9"/>
                  </a:lnTo>
                  <a:lnTo>
                    <a:pt x="26" y="14"/>
                  </a:lnTo>
                  <a:lnTo>
                    <a:pt x="26" y="20"/>
                  </a:lnTo>
                  <a:lnTo>
                    <a:pt x="25" y="26"/>
                  </a:lnTo>
                  <a:lnTo>
                    <a:pt x="20" y="28"/>
                  </a:lnTo>
                  <a:lnTo>
                    <a:pt x="14" y="28"/>
                  </a:lnTo>
                  <a:lnTo>
                    <a:pt x="7" y="26"/>
                  </a:lnTo>
                  <a:lnTo>
                    <a:pt x="2" y="22"/>
                  </a:lnTo>
                  <a:lnTo>
                    <a:pt x="1" y="17"/>
                  </a:lnTo>
                  <a:lnTo>
                    <a:pt x="0" y="13"/>
                  </a:lnTo>
                  <a:lnTo>
                    <a:pt x="0" y="9"/>
                  </a:lnTo>
                  <a:lnTo>
                    <a:pt x="1" y="4"/>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48" name="Freeform 324"/>
            <p:cNvSpPr>
              <a:spLocks/>
            </p:cNvSpPr>
            <p:nvPr/>
          </p:nvSpPr>
          <p:spPr bwMode="auto">
            <a:xfrm>
              <a:off x="1820" y="1488"/>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4 h 28"/>
                <a:gd name="T14" fmla="*/ 25 w 27"/>
                <a:gd name="T15" fmla="*/ 20 h 28"/>
                <a:gd name="T16" fmla="*/ 22 w 27"/>
                <a:gd name="T17" fmla="*/ 23 h 28"/>
                <a:gd name="T18" fmla="*/ 19 w 27"/>
                <a:gd name="T19" fmla="*/ 26 h 28"/>
                <a:gd name="T20" fmla="*/ 13 w 27"/>
                <a:gd name="T21" fmla="*/ 28 h 28"/>
                <a:gd name="T22" fmla="*/ 7 w 27"/>
                <a:gd name="T23" fmla="*/ 28 h 28"/>
                <a:gd name="T24" fmla="*/ 3 w 27"/>
                <a:gd name="T25" fmla="*/ 25 h 28"/>
                <a:gd name="T26" fmla="*/ 0 w 27"/>
                <a:gd name="T27" fmla="*/ 20 h 28"/>
                <a:gd name="T28" fmla="*/ 0 w 27"/>
                <a:gd name="T29" fmla="*/ 14 h 28"/>
                <a:gd name="T30" fmla="*/ 1 w 27"/>
                <a:gd name="T31" fmla="*/ 9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4"/>
                  </a:lnTo>
                  <a:lnTo>
                    <a:pt x="25" y="20"/>
                  </a:lnTo>
                  <a:lnTo>
                    <a:pt x="22" y="23"/>
                  </a:lnTo>
                  <a:lnTo>
                    <a:pt x="19" y="26"/>
                  </a:lnTo>
                  <a:lnTo>
                    <a:pt x="13" y="28"/>
                  </a:lnTo>
                  <a:lnTo>
                    <a:pt x="7" y="28"/>
                  </a:lnTo>
                  <a:lnTo>
                    <a:pt x="3" y="25"/>
                  </a:lnTo>
                  <a:lnTo>
                    <a:pt x="0" y="20"/>
                  </a:lnTo>
                  <a:lnTo>
                    <a:pt x="0" y="14"/>
                  </a:lnTo>
                  <a:lnTo>
                    <a:pt x="1" y="9"/>
                  </a:lnTo>
                  <a:lnTo>
                    <a:pt x="3" y="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49" name="Freeform 325"/>
            <p:cNvSpPr>
              <a:spLocks/>
            </p:cNvSpPr>
            <p:nvPr/>
          </p:nvSpPr>
          <p:spPr bwMode="auto">
            <a:xfrm>
              <a:off x="1776" y="1454"/>
              <a:ext cx="28" cy="26"/>
            </a:xfrm>
            <a:custGeom>
              <a:avLst/>
              <a:gdLst>
                <a:gd name="T0" fmla="*/ 4 w 28"/>
                <a:gd name="T1" fmla="*/ 1 h 26"/>
                <a:gd name="T2" fmla="*/ 1 w 28"/>
                <a:gd name="T3" fmla="*/ 4 h 26"/>
                <a:gd name="T4" fmla="*/ 0 w 28"/>
                <a:gd name="T5" fmla="*/ 10 h 26"/>
                <a:gd name="T6" fmla="*/ 0 w 28"/>
                <a:gd name="T7" fmla="*/ 16 h 26"/>
                <a:gd name="T8" fmla="*/ 3 w 28"/>
                <a:gd name="T9" fmla="*/ 22 h 26"/>
                <a:gd name="T10" fmla="*/ 7 w 28"/>
                <a:gd name="T11" fmla="*/ 25 h 26"/>
                <a:gd name="T12" fmla="*/ 13 w 28"/>
                <a:gd name="T13" fmla="*/ 26 h 26"/>
                <a:gd name="T14" fmla="*/ 19 w 28"/>
                <a:gd name="T15" fmla="*/ 26 h 26"/>
                <a:gd name="T16" fmla="*/ 23 w 28"/>
                <a:gd name="T17" fmla="*/ 23 h 26"/>
                <a:gd name="T18" fmla="*/ 26 w 28"/>
                <a:gd name="T19" fmla="*/ 20 h 26"/>
                <a:gd name="T20" fmla="*/ 28 w 28"/>
                <a:gd name="T21" fmla="*/ 16 h 26"/>
                <a:gd name="T22" fmla="*/ 28 w 28"/>
                <a:gd name="T23" fmla="*/ 11 h 26"/>
                <a:gd name="T24" fmla="*/ 26 w 28"/>
                <a:gd name="T25" fmla="*/ 7 h 26"/>
                <a:gd name="T26" fmla="*/ 22 w 28"/>
                <a:gd name="T27" fmla="*/ 3 h 26"/>
                <a:gd name="T28" fmla="*/ 16 w 28"/>
                <a:gd name="T29" fmla="*/ 0 h 26"/>
                <a:gd name="T30" fmla="*/ 9 w 28"/>
                <a:gd name="T31" fmla="*/ 0 h 26"/>
                <a:gd name="T32" fmla="*/ 4 w 28"/>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6"/>
                <a:gd name="T53" fmla="*/ 28 w 28"/>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6">
                  <a:moveTo>
                    <a:pt x="4" y="1"/>
                  </a:moveTo>
                  <a:lnTo>
                    <a:pt x="1" y="4"/>
                  </a:lnTo>
                  <a:lnTo>
                    <a:pt x="0" y="10"/>
                  </a:lnTo>
                  <a:lnTo>
                    <a:pt x="0" y="16"/>
                  </a:lnTo>
                  <a:lnTo>
                    <a:pt x="3" y="22"/>
                  </a:lnTo>
                  <a:lnTo>
                    <a:pt x="7" y="25"/>
                  </a:lnTo>
                  <a:lnTo>
                    <a:pt x="13" y="26"/>
                  </a:lnTo>
                  <a:lnTo>
                    <a:pt x="19" y="26"/>
                  </a:lnTo>
                  <a:lnTo>
                    <a:pt x="23" y="23"/>
                  </a:lnTo>
                  <a:lnTo>
                    <a:pt x="26" y="20"/>
                  </a:lnTo>
                  <a:lnTo>
                    <a:pt x="28" y="16"/>
                  </a:lnTo>
                  <a:lnTo>
                    <a:pt x="28" y="11"/>
                  </a:lnTo>
                  <a:lnTo>
                    <a:pt x="26" y="7"/>
                  </a:lnTo>
                  <a:lnTo>
                    <a:pt x="22" y="3"/>
                  </a:lnTo>
                  <a:lnTo>
                    <a:pt x="16" y="0"/>
                  </a:lnTo>
                  <a:lnTo>
                    <a:pt x="9" y="0"/>
                  </a:lnTo>
                  <a:lnTo>
                    <a:pt x="4"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50" name="Freeform 326"/>
            <p:cNvSpPr>
              <a:spLocks/>
            </p:cNvSpPr>
            <p:nvPr/>
          </p:nvSpPr>
          <p:spPr bwMode="auto">
            <a:xfrm>
              <a:off x="1759" y="1505"/>
              <a:ext cx="24" cy="24"/>
            </a:xfrm>
            <a:custGeom>
              <a:avLst/>
              <a:gdLst>
                <a:gd name="T0" fmla="*/ 0 w 24"/>
                <a:gd name="T1" fmla="*/ 17 h 24"/>
                <a:gd name="T2" fmla="*/ 0 w 24"/>
                <a:gd name="T3" fmla="*/ 11 h 24"/>
                <a:gd name="T4" fmla="*/ 0 w 24"/>
                <a:gd name="T5" fmla="*/ 6 h 24"/>
                <a:gd name="T6" fmla="*/ 3 w 24"/>
                <a:gd name="T7" fmla="*/ 3 h 24"/>
                <a:gd name="T8" fmla="*/ 9 w 24"/>
                <a:gd name="T9" fmla="*/ 2 h 24"/>
                <a:gd name="T10" fmla="*/ 15 w 24"/>
                <a:gd name="T11" fmla="*/ 0 h 24"/>
                <a:gd name="T12" fmla="*/ 20 w 24"/>
                <a:gd name="T13" fmla="*/ 2 h 24"/>
                <a:gd name="T14" fmla="*/ 23 w 24"/>
                <a:gd name="T15" fmla="*/ 5 h 24"/>
                <a:gd name="T16" fmla="*/ 24 w 24"/>
                <a:gd name="T17" fmla="*/ 8 h 24"/>
                <a:gd name="T18" fmla="*/ 24 w 24"/>
                <a:gd name="T19" fmla="*/ 12 h 24"/>
                <a:gd name="T20" fmla="*/ 23 w 24"/>
                <a:gd name="T21" fmla="*/ 18 h 24"/>
                <a:gd name="T22" fmla="*/ 18 w 24"/>
                <a:gd name="T23" fmla="*/ 21 h 24"/>
                <a:gd name="T24" fmla="*/ 15 w 24"/>
                <a:gd name="T25" fmla="*/ 24 h 24"/>
                <a:gd name="T26" fmla="*/ 11 w 24"/>
                <a:gd name="T27" fmla="*/ 24 h 24"/>
                <a:gd name="T28" fmla="*/ 6 w 24"/>
                <a:gd name="T29" fmla="*/ 23 h 24"/>
                <a:gd name="T30" fmla="*/ 2 w 24"/>
                <a:gd name="T31" fmla="*/ 20 h 24"/>
                <a:gd name="T32" fmla="*/ 0 w 24"/>
                <a:gd name="T33" fmla="*/ 17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17"/>
                  </a:moveTo>
                  <a:lnTo>
                    <a:pt x="0" y="11"/>
                  </a:lnTo>
                  <a:lnTo>
                    <a:pt x="0" y="6"/>
                  </a:lnTo>
                  <a:lnTo>
                    <a:pt x="3" y="3"/>
                  </a:lnTo>
                  <a:lnTo>
                    <a:pt x="9" y="2"/>
                  </a:lnTo>
                  <a:lnTo>
                    <a:pt x="15" y="0"/>
                  </a:lnTo>
                  <a:lnTo>
                    <a:pt x="20" y="2"/>
                  </a:lnTo>
                  <a:lnTo>
                    <a:pt x="23" y="5"/>
                  </a:lnTo>
                  <a:lnTo>
                    <a:pt x="24" y="8"/>
                  </a:lnTo>
                  <a:lnTo>
                    <a:pt x="24" y="12"/>
                  </a:lnTo>
                  <a:lnTo>
                    <a:pt x="23" y="18"/>
                  </a:lnTo>
                  <a:lnTo>
                    <a:pt x="18" y="21"/>
                  </a:lnTo>
                  <a:lnTo>
                    <a:pt x="15" y="24"/>
                  </a:lnTo>
                  <a:lnTo>
                    <a:pt x="11" y="24"/>
                  </a:lnTo>
                  <a:lnTo>
                    <a:pt x="6" y="23"/>
                  </a:lnTo>
                  <a:lnTo>
                    <a:pt x="2" y="20"/>
                  </a:lnTo>
                  <a:lnTo>
                    <a:pt x="0" y="17"/>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51" name="Freeform 327"/>
            <p:cNvSpPr>
              <a:spLocks/>
            </p:cNvSpPr>
            <p:nvPr/>
          </p:nvSpPr>
          <p:spPr bwMode="auto">
            <a:xfrm>
              <a:off x="1802" y="1544"/>
              <a:ext cx="21" cy="28"/>
            </a:xfrm>
            <a:custGeom>
              <a:avLst/>
              <a:gdLst>
                <a:gd name="T0" fmla="*/ 8 w 21"/>
                <a:gd name="T1" fmla="*/ 28 h 28"/>
                <a:gd name="T2" fmla="*/ 3 w 21"/>
                <a:gd name="T3" fmla="*/ 26 h 28"/>
                <a:gd name="T4" fmla="*/ 2 w 21"/>
                <a:gd name="T5" fmla="*/ 23 h 28"/>
                <a:gd name="T6" fmla="*/ 0 w 21"/>
                <a:gd name="T7" fmla="*/ 19 h 28"/>
                <a:gd name="T8" fmla="*/ 0 w 21"/>
                <a:gd name="T9" fmla="*/ 13 h 28"/>
                <a:gd name="T10" fmla="*/ 2 w 21"/>
                <a:gd name="T11" fmla="*/ 7 h 28"/>
                <a:gd name="T12" fmla="*/ 6 w 21"/>
                <a:gd name="T13" fmla="*/ 3 h 28"/>
                <a:gd name="T14" fmla="*/ 9 w 21"/>
                <a:gd name="T15" fmla="*/ 1 h 28"/>
                <a:gd name="T16" fmla="*/ 14 w 21"/>
                <a:gd name="T17" fmla="*/ 0 h 28"/>
                <a:gd name="T18" fmla="*/ 17 w 21"/>
                <a:gd name="T19" fmla="*/ 1 h 28"/>
                <a:gd name="T20" fmla="*/ 19 w 21"/>
                <a:gd name="T21" fmla="*/ 4 h 28"/>
                <a:gd name="T22" fmla="*/ 21 w 21"/>
                <a:gd name="T23" fmla="*/ 10 h 28"/>
                <a:gd name="T24" fmla="*/ 21 w 21"/>
                <a:gd name="T25" fmla="*/ 15 h 28"/>
                <a:gd name="T26" fmla="*/ 19 w 21"/>
                <a:gd name="T27" fmla="*/ 19 h 28"/>
                <a:gd name="T28" fmla="*/ 17 w 21"/>
                <a:gd name="T29" fmla="*/ 23 h 28"/>
                <a:gd name="T30" fmla="*/ 14 w 21"/>
                <a:gd name="T31" fmla="*/ 26 h 28"/>
                <a:gd name="T32" fmla="*/ 8 w 21"/>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28"/>
                <a:gd name="T53" fmla="*/ 21 w 21"/>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28">
                  <a:moveTo>
                    <a:pt x="8" y="28"/>
                  </a:moveTo>
                  <a:lnTo>
                    <a:pt x="3" y="26"/>
                  </a:lnTo>
                  <a:lnTo>
                    <a:pt x="2" y="23"/>
                  </a:lnTo>
                  <a:lnTo>
                    <a:pt x="0" y="19"/>
                  </a:lnTo>
                  <a:lnTo>
                    <a:pt x="0" y="13"/>
                  </a:lnTo>
                  <a:lnTo>
                    <a:pt x="2" y="7"/>
                  </a:lnTo>
                  <a:lnTo>
                    <a:pt x="6" y="3"/>
                  </a:lnTo>
                  <a:lnTo>
                    <a:pt x="9" y="1"/>
                  </a:lnTo>
                  <a:lnTo>
                    <a:pt x="14" y="0"/>
                  </a:lnTo>
                  <a:lnTo>
                    <a:pt x="17" y="1"/>
                  </a:lnTo>
                  <a:lnTo>
                    <a:pt x="19" y="4"/>
                  </a:lnTo>
                  <a:lnTo>
                    <a:pt x="21" y="10"/>
                  </a:lnTo>
                  <a:lnTo>
                    <a:pt x="21" y="15"/>
                  </a:lnTo>
                  <a:lnTo>
                    <a:pt x="19" y="19"/>
                  </a:lnTo>
                  <a:lnTo>
                    <a:pt x="17" y="23"/>
                  </a:lnTo>
                  <a:lnTo>
                    <a:pt x="14" y="26"/>
                  </a:lnTo>
                  <a:lnTo>
                    <a:pt x="8" y="28"/>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52" name="Freeform 328"/>
            <p:cNvSpPr>
              <a:spLocks/>
            </p:cNvSpPr>
            <p:nvPr/>
          </p:nvSpPr>
          <p:spPr bwMode="auto">
            <a:xfrm>
              <a:off x="1841" y="1517"/>
              <a:ext cx="25" cy="31"/>
            </a:xfrm>
            <a:custGeom>
              <a:avLst/>
              <a:gdLst>
                <a:gd name="T0" fmla="*/ 1 w 25"/>
                <a:gd name="T1" fmla="*/ 16 h 31"/>
                <a:gd name="T2" fmla="*/ 3 w 25"/>
                <a:gd name="T3" fmla="*/ 11 h 31"/>
                <a:gd name="T4" fmla="*/ 6 w 25"/>
                <a:gd name="T5" fmla="*/ 6 h 31"/>
                <a:gd name="T6" fmla="*/ 9 w 25"/>
                <a:gd name="T7" fmla="*/ 2 h 31"/>
                <a:gd name="T8" fmla="*/ 14 w 25"/>
                <a:gd name="T9" fmla="*/ 0 h 31"/>
                <a:gd name="T10" fmla="*/ 20 w 25"/>
                <a:gd name="T11" fmla="*/ 2 h 31"/>
                <a:gd name="T12" fmla="*/ 25 w 25"/>
                <a:gd name="T13" fmla="*/ 6 h 31"/>
                <a:gd name="T14" fmla="*/ 25 w 25"/>
                <a:gd name="T15" fmla="*/ 11 h 31"/>
                <a:gd name="T16" fmla="*/ 25 w 25"/>
                <a:gd name="T17" fmla="*/ 16 h 31"/>
                <a:gd name="T18" fmla="*/ 22 w 25"/>
                <a:gd name="T19" fmla="*/ 22 h 31"/>
                <a:gd name="T20" fmla="*/ 17 w 25"/>
                <a:gd name="T21" fmla="*/ 27 h 31"/>
                <a:gd name="T22" fmla="*/ 11 w 25"/>
                <a:gd name="T23" fmla="*/ 30 h 31"/>
                <a:gd name="T24" fmla="*/ 7 w 25"/>
                <a:gd name="T25" fmla="*/ 31 h 31"/>
                <a:gd name="T26" fmla="*/ 4 w 25"/>
                <a:gd name="T27" fmla="*/ 30 h 31"/>
                <a:gd name="T28" fmla="*/ 1 w 25"/>
                <a:gd name="T29" fmla="*/ 25 h 31"/>
                <a:gd name="T30" fmla="*/ 0 w 25"/>
                <a:gd name="T31" fmla="*/ 21 h 31"/>
                <a:gd name="T32" fmla="*/ 1 w 25"/>
                <a:gd name="T33" fmla="*/ 16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1"/>
                <a:gd name="T53" fmla="*/ 25 w 25"/>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1">
                  <a:moveTo>
                    <a:pt x="1" y="16"/>
                  </a:moveTo>
                  <a:lnTo>
                    <a:pt x="3" y="11"/>
                  </a:lnTo>
                  <a:lnTo>
                    <a:pt x="6" y="6"/>
                  </a:lnTo>
                  <a:lnTo>
                    <a:pt x="9" y="2"/>
                  </a:lnTo>
                  <a:lnTo>
                    <a:pt x="14" y="0"/>
                  </a:lnTo>
                  <a:lnTo>
                    <a:pt x="20" y="2"/>
                  </a:lnTo>
                  <a:lnTo>
                    <a:pt x="25" y="6"/>
                  </a:lnTo>
                  <a:lnTo>
                    <a:pt x="25" y="11"/>
                  </a:lnTo>
                  <a:lnTo>
                    <a:pt x="25" y="16"/>
                  </a:lnTo>
                  <a:lnTo>
                    <a:pt x="22" y="22"/>
                  </a:lnTo>
                  <a:lnTo>
                    <a:pt x="17" y="27"/>
                  </a:lnTo>
                  <a:lnTo>
                    <a:pt x="11" y="30"/>
                  </a:lnTo>
                  <a:lnTo>
                    <a:pt x="7" y="31"/>
                  </a:lnTo>
                  <a:lnTo>
                    <a:pt x="4" y="30"/>
                  </a:lnTo>
                  <a:lnTo>
                    <a:pt x="1" y="25"/>
                  </a:lnTo>
                  <a:lnTo>
                    <a:pt x="0" y="21"/>
                  </a:lnTo>
                  <a:lnTo>
                    <a:pt x="1" y="1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53" name="Freeform 329"/>
            <p:cNvSpPr>
              <a:spLocks/>
            </p:cNvSpPr>
            <p:nvPr/>
          </p:nvSpPr>
          <p:spPr bwMode="auto">
            <a:xfrm>
              <a:off x="1873" y="1525"/>
              <a:ext cx="25" cy="23"/>
            </a:xfrm>
            <a:custGeom>
              <a:avLst/>
              <a:gdLst>
                <a:gd name="T0" fmla="*/ 19 w 25"/>
                <a:gd name="T1" fmla="*/ 1 h 23"/>
                <a:gd name="T2" fmla="*/ 22 w 25"/>
                <a:gd name="T3" fmla="*/ 4 h 23"/>
                <a:gd name="T4" fmla="*/ 24 w 25"/>
                <a:gd name="T5" fmla="*/ 7 h 23"/>
                <a:gd name="T6" fmla="*/ 25 w 25"/>
                <a:gd name="T7" fmla="*/ 11 h 23"/>
                <a:gd name="T8" fmla="*/ 24 w 25"/>
                <a:gd name="T9" fmla="*/ 16 h 23"/>
                <a:gd name="T10" fmla="*/ 21 w 25"/>
                <a:gd name="T11" fmla="*/ 20 h 23"/>
                <a:gd name="T12" fmla="*/ 16 w 25"/>
                <a:gd name="T13" fmla="*/ 22 h 23"/>
                <a:gd name="T14" fmla="*/ 12 w 25"/>
                <a:gd name="T15" fmla="*/ 23 h 23"/>
                <a:gd name="T16" fmla="*/ 8 w 25"/>
                <a:gd name="T17" fmla="*/ 23 h 23"/>
                <a:gd name="T18" fmla="*/ 5 w 25"/>
                <a:gd name="T19" fmla="*/ 22 h 23"/>
                <a:gd name="T20" fmla="*/ 2 w 25"/>
                <a:gd name="T21" fmla="*/ 17 h 23"/>
                <a:gd name="T22" fmla="*/ 0 w 25"/>
                <a:gd name="T23" fmla="*/ 13 h 23"/>
                <a:gd name="T24" fmla="*/ 0 w 25"/>
                <a:gd name="T25" fmla="*/ 8 h 23"/>
                <a:gd name="T26" fmla="*/ 3 w 25"/>
                <a:gd name="T27" fmla="*/ 4 h 23"/>
                <a:gd name="T28" fmla="*/ 8 w 25"/>
                <a:gd name="T29" fmla="*/ 0 h 23"/>
                <a:gd name="T30" fmla="*/ 12 w 25"/>
                <a:gd name="T31" fmla="*/ 0 h 23"/>
                <a:gd name="T32" fmla="*/ 19 w 25"/>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3"/>
                <a:gd name="T53" fmla="*/ 25 w 25"/>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3">
                  <a:moveTo>
                    <a:pt x="19" y="1"/>
                  </a:moveTo>
                  <a:lnTo>
                    <a:pt x="22" y="4"/>
                  </a:lnTo>
                  <a:lnTo>
                    <a:pt x="24" y="7"/>
                  </a:lnTo>
                  <a:lnTo>
                    <a:pt x="25" y="11"/>
                  </a:lnTo>
                  <a:lnTo>
                    <a:pt x="24" y="16"/>
                  </a:lnTo>
                  <a:lnTo>
                    <a:pt x="21" y="20"/>
                  </a:lnTo>
                  <a:lnTo>
                    <a:pt x="16" y="22"/>
                  </a:lnTo>
                  <a:lnTo>
                    <a:pt x="12" y="23"/>
                  </a:lnTo>
                  <a:lnTo>
                    <a:pt x="8" y="23"/>
                  </a:lnTo>
                  <a:lnTo>
                    <a:pt x="5" y="22"/>
                  </a:lnTo>
                  <a:lnTo>
                    <a:pt x="2" y="17"/>
                  </a:lnTo>
                  <a:lnTo>
                    <a:pt x="0" y="13"/>
                  </a:lnTo>
                  <a:lnTo>
                    <a:pt x="0" y="8"/>
                  </a:lnTo>
                  <a:lnTo>
                    <a:pt x="3" y="4"/>
                  </a:lnTo>
                  <a:lnTo>
                    <a:pt x="8" y="0"/>
                  </a:lnTo>
                  <a:lnTo>
                    <a:pt x="12" y="0"/>
                  </a:lnTo>
                  <a:lnTo>
                    <a:pt x="19"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54" name="Freeform 330"/>
            <p:cNvSpPr>
              <a:spLocks/>
            </p:cNvSpPr>
            <p:nvPr/>
          </p:nvSpPr>
          <p:spPr bwMode="auto">
            <a:xfrm>
              <a:off x="1590" y="1560"/>
              <a:ext cx="209" cy="145"/>
            </a:xfrm>
            <a:custGeom>
              <a:avLst/>
              <a:gdLst>
                <a:gd name="T0" fmla="*/ 206 w 209"/>
                <a:gd name="T1" fmla="*/ 15 h 145"/>
                <a:gd name="T2" fmla="*/ 200 w 209"/>
                <a:gd name="T3" fmla="*/ 10 h 145"/>
                <a:gd name="T4" fmla="*/ 199 w 209"/>
                <a:gd name="T5" fmla="*/ 5 h 145"/>
                <a:gd name="T6" fmla="*/ 189 w 209"/>
                <a:gd name="T7" fmla="*/ 15 h 145"/>
                <a:gd name="T8" fmla="*/ 168 w 209"/>
                <a:gd name="T9" fmla="*/ 10 h 145"/>
                <a:gd name="T10" fmla="*/ 124 w 209"/>
                <a:gd name="T11" fmla="*/ 2 h 145"/>
                <a:gd name="T12" fmla="*/ 90 w 209"/>
                <a:gd name="T13" fmla="*/ 2 h 145"/>
                <a:gd name="T14" fmla="*/ 84 w 209"/>
                <a:gd name="T15" fmla="*/ 6 h 145"/>
                <a:gd name="T16" fmla="*/ 113 w 209"/>
                <a:gd name="T17" fmla="*/ 5 h 145"/>
                <a:gd name="T18" fmla="*/ 150 w 209"/>
                <a:gd name="T19" fmla="*/ 13 h 145"/>
                <a:gd name="T20" fmla="*/ 177 w 209"/>
                <a:gd name="T21" fmla="*/ 25 h 145"/>
                <a:gd name="T22" fmla="*/ 174 w 209"/>
                <a:gd name="T23" fmla="*/ 31 h 145"/>
                <a:gd name="T24" fmla="*/ 156 w 209"/>
                <a:gd name="T25" fmla="*/ 41 h 145"/>
                <a:gd name="T26" fmla="*/ 138 w 209"/>
                <a:gd name="T27" fmla="*/ 44 h 145"/>
                <a:gd name="T28" fmla="*/ 106 w 209"/>
                <a:gd name="T29" fmla="*/ 34 h 145"/>
                <a:gd name="T30" fmla="*/ 71 w 209"/>
                <a:gd name="T31" fmla="*/ 31 h 145"/>
                <a:gd name="T32" fmla="*/ 53 w 209"/>
                <a:gd name="T33" fmla="*/ 39 h 145"/>
                <a:gd name="T34" fmla="*/ 66 w 209"/>
                <a:gd name="T35" fmla="*/ 39 h 145"/>
                <a:gd name="T36" fmla="*/ 84 w 209"/>
                <a:gd name="T37" fmla="*/ 39 h 145"/>
                <a:gd name="T38" fmla="*/ 103 w 209"/>
                <a:gd name="T39" fmla="*/ 43 h 145"/>
                <a:gd name="T40" fmla="*/ 128 w 209"/>
                <a:gd name="T41" fmla="*/ 50 h 145"/>
                <a:gd name="T42" fmla="*/ 131 w 209"/>
                <a:gd name="T43" fmla="*/ 59 h 145"/>
                <a:gd name="T44" fmla="*/ 100 w 209"/>
                <a:gd name="T45" fmla="*/ 70 h 145"/>
                <a:gd name="T46" fmla="*/ 72 w 209"/>
                <a:gd name="T47" fmla="*/ 64 h 145"/>
                <a:gd name="T48" fmla="*/ 45 w 209"/>
                <a:gd name="T49" fmla="*/ 59 h 145"/>
                <a:gd name="T50" fmla="*/ 54 w 209"/>
                <a:gd name="T51" fmla="*/ 67 h 145"/>
                <a:gd name="T52" fmla="*/ 78 w 209"/>
                <a:gd name="T53" fmla="*/ 77 h 145"/>
                <a:gd name="T54" fmla="*/ 51 w 209"/>
                <a:gd name="T55" fmla="*/ 86 h 145"/>
                <a:gd name="T56" fmla="*/ 17 w 209"/>
                <a:gd name="T57" fmla="*/ 95 h 145"/>
                <a:gd name="T58" fmla="*/ 0 w 209"/>
                <a:gd name="T59" fmla="*/ 101 h 145"/>
                <a:gd name="T60" fmla="*/ 10 w 209"/>
                <a:gd name="T61" fmla="*/ 104 h 145"/>
                <a:gd name="T62" fmla="*/ 40 w 209"/>
                <a:gd name="T63" fmla="*/ 99 h 145"/>
                <a:gd name="T64" fmla="*/ 74 w 209"/>
                <a:gd name="T65" fmla="*/ 90 h 145"/>
                <a:gd name="T66" fmla="*/ 87 w 209"/>
                <a:gd name="T67" fmla="*/ 96 h 145"/>
                <a:gd name="T68" fmla="*/ 72 w 209"/>
                <a:gd name="T69" fmla="*/ 139 h 145"/>
                <a:gd name="T70" fmla="*/ 74 w 209"/>
                <a:gd name="T71" fmla="*/ 145 h 145"/>
                <a:gd name="T72" fmla="*/ 93 w 209"/>
                <a:gd name="T73" fmla="*/ 112 h 145"/>
                <a:gd name="T74" fmla="*/ 107 w 209"/>
                <a:gd name="T75" fmla="*/ 83 h 145"/>
                <a:gd name="T76" fmla="*/ 127 w 209"/>
                <a:gd name="T77" fmla="*/ 74 h 145"/>
                <a:gd name="T78" fmla="*/ 146 w 209"/>
                <a:gd name="T79" fmla="*/ 67 h 145"/>
                <a:gd name="T80" fmla="*/ 149 w 209"/>
                <a:gd name="T81" fmla="*/ 95 h 145"/>
                <a:gd name="T82" fmla="*/ 140 w 209"/>
                <a:gd name="T83" fmla="*/ 132 h 145"/>
                <a:gd name="T84" fmla="*/ 146 w 209"/>
                <a:gd name="T85" fmla="*/ 126 h 145"/>
                <a:gd name="T86" fmla="*/ 162 w 209"/>
                <a:gd name="T87" fmla="*/ 77 h 145"/>
                <a:gd name="T88" fmla="*/ 177 w 209"/>
                <a:gd name="T89" fmla="*/ 46 h 145"/>
                <a:gd name="T90" fmla="*/ 190 w 209"/>
                <a:gd name="T91" fmla="*/ 33 h 145"/>
                <a:gd name="T92" fmla="*/ 195 w 209"/>
                <a:gd name="T93" fmla="*/ 40 h 145"/>
                <a:gd name="T94" fmla="*/ 190 w 209"/>
                <a:gd name="T95" fmla="*/ 89 h 145"/>
                <a:gd name="T96" fmla="*/ 203 w 209"/>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9"/>
                <a:gd name="T148" fmla="*/ 0 h 145"/>
                <a:gd name="T149" fmla="*/ 209 w 209"/>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9" h="145">
                  <a:moveTo>
                    <a:pt x="209" y="16"/>
                  </a:moveTo>
                  <a:lnTo>
                    <a:pt x="208" y="15"/>
                  </a:lnTo>
                  <a:lnTo>
                    <a:pt x="206" y="15"/>
                  </a:lnTo>
                  <a:lnTo>
                    <a:pt x="203" y="13"/>
                  </a:lnTo>
                  <a:lnTo>
                    <a:pt x="202" y="12"/>
                  </a:lnTo>
                  <a:lnTo>
                    <a:pt x="200" y="10"/>
                  </a:lnTo>
                  <a:lnTo>
                    <a:pt x="200" y="9"/>
                  </a:lnTo>
                  <a:lnTo>
                    <a:pt x="199" y="6"/>
                  </a:lnTo>
                  <a:lnTo>
                    <a:pt x="199" y="5"/>
                  </a:lnTo>
                  <a:lnTo>
                    <a:pt x="196" y="9"/>
                  </a:lnTo>
                  <a:lnTo>
                    <a:pt x="193" y="13"/>
                  </a:lnTo>
                  <a:lnTo>
                    <a:pt x="189" y="15"/>
                  </a:lnTo>
                  <a:lnTo>
                    <a:pt x="187" y="18"/>
                  </a:lnTo>
                  <a:lnTo>
                    <a:pt x="178" y="15"/>
                  </a:lnTo>
                  <a:lnTo>
                    <a:pt x="168" y="10"/>
                  </a:lnTo>
                  <a:lnTo>
                    <a:pt x="153" y="7"/>
                  </a:lnTo>
                  <a:lnTo>
                    <a:pt x="138" y="5"/>
                  </a:lnTo>
                  <a:lnTo>
                    <a:pt x="124" y="2"/>
                  </a:lnTo>
                  <a:lnTo>
                    <a:pt x="109" y="0"/>
                  </a:lnTo>
                  <a:lnTo>
                    <a:pt x="99" y="0"/>
                  </a:lnTo>
                  <a:lnTo>
                    <a:pt x="90" y="2"/>
                  </a:lnTo>
                  <a:lnTo>
                    <a:pt x="81" y="5"/>
                  </a:lnTo>
                  <a:lnTo>
                    <a:pt x="79" y="5"/>
                  </a:lnTo>
                  <a:lnTo>
                    <a:pt x="84" y="6"/>
                  </a:lnTo>
                  <a:lnTo>
                    <a:pt x="90" y="5"/>
                  </a:lnTo>
                  <a:lnTo>
                    <a:pt x="102" y="5"/>
                  </a:lnTo>
                  <a:lnTo>
                    <a:pt x="113" y="5"/>
                  </a:lnTo>
                  <a:lnTo>
                    <a:pt x="127" y="7"/>
                  </a:lnTo>
                  <a:lnTo>
                    <a:pt x="138" y="10"/>
                  </a:lnTo>
                  <a:lnTo>
                    <a:pt x="150" y="13"/>
                  </a:lnTo>
                  <a:lnTo>
                    <a:pt x="162" y="18"/>
                  </a:lnTo>
                  <a:lnTo>
                    <a:pt x="171" y="21"/>
                  </a:lnTo>
                  <a:lnTo>
                    <a:pt x="177" y="25"/>
                  </a:lnTo>
                  <a:lnTo>
                    <a:pt x="178" y="28"/>
                  </a:lnTo>
                  <a:lnTo>
                    <a:pt x="177" y="30"/>
                  </a:lnTo>
                  <a:lnTo>
                    <a:pt x="174" y="31"/>
                  </a:lnTo>
                  <a:lnTo>
                    <a:pt x="168" y="34"/>
                  </a:lnTo>
                  <a:lnTo>
                    <a:pt x="162" y="37"/>
                  </a:lnTo>
                  <a:lnTo>
                    <a:pt x="156" y="41"/>
                  </a:lnTo>
                  <a:lnTo>
                    <a:pt x="150" y="44"/>
                  </a:lnTo>
                  <a:lnTo>
                    <a:pt x="146" y="47"/>
                  </a:lnTo>
                  <a:lnTo>
                    <a:pt x="138" y="44"/>
                  </a:lnTo>
                  <a:lnTo>
                    <a:pt x="130" y="41"/>
                  </a:lnTo>
                  <a:lnTo>
                    <a:pt x="118" y="37"/>
                  </a:lnTo>
                  <a:lnTo>
                    <a:pt x="106" y="34"/>
                  </a:lnTo>
                  <a:lnTo>
                    <a:pt x="93" y="33"/>
                  </a:lnTo>
                  <a:lnTo>
                    <a:pt x="81" y="31"/>
                  </a:lnTo>
                  <a:lnTo>
                    <a:pt x="71" y="31"/>
                  </a:lnTo>
                  <a:lnTo>
                    <a:pt x="62" y="34"/>
                  </a:lnTo>
                  <a:lnTo>
                    <a:pt x="56" y="37"/>
                  </a:lnTo>
                  <a:lnTo>
                    <a:pt x="53" y="39"/>
                  </a:lnTo>
                  <a:lnTo>
                    <a:pt x="54" y="40"/>
                  </a:lnTo>
                  <a:lnTo>
                    <a:pt x="60" y="40"/>
                  </a:lnTo>
                  <a:lnTo>
                    <a:pt x="66" y="39"/>
                  </a:lnTo>
                  <a:lnTo>
                    <a:pt x="71" y="39"/>
                  </a:lnTo>
                  <a:lnTo>
                    <a:pt x="76" y="39"/>
                  </a:lnTo>
                  <a:lnTo>
                    <a:pt x="84" y="39"/>
                  </a:lnTo>
                  <a:lnTo>
                    <a:pt x="90" y="40"/>
                  </a:lnTo>
                  <a:lnTo>
                    <a:pt x="96" y="41"/>
                  </a:lnTo>
                  <a:lnTo>
                    <a:pt x="103" y="43"/>
                  </a:lnTo>
                  <a:lnTo>
                    <a:pt x="109" y="44"/>
                  </a:lnTo>
                  <a:lnTo>
                    <a:pt x="119" y="47"/>
                  </a:lnTo>
                  <a:lnTo>
                    <a:pt x="128" y="50"/>
                  </a:lnTo>
                  <a:lnTo>
                    <a:pt x="136" y="52"/>
                  </a:lnTo>
                  <a:lnTo>
                    <a:pt x="138" y="53"/>
                  </a:lnTo>
                  <a:lnTo>
                    <a:pt x="131" y="59"/>
                  </a:lnTo>
                  <a:lnTo>
                    <a:pt x="119" y="64"/>
                  </a:lnTo>
                  <a:lnTo>
                    <a:pt x="107" y="67"/>
                  </a:lnTo>
                  <a:lnTo>
                    <a:pt x="100" y="70"/>
                  </a:lnTo>
                  <a:lnTo>
                    <a:pt x="93" y="70"/>
                  </a:lnTo>
                  <a:lnTo>
                    <a:pt x="82" y="68"/>
                  </a:lnTo>
                  <a:lnTo>
                    <a:pt x="72" y="64"/>
                  </a:lnTo>
                  <a:lnTo>
                    <a:pt x="62" y="61"/>
                  </a:lnTo>
                  <a:lnTo>
                    <a:pt x="53" y="59"/>
                  </a:lnTo>
                  <a:lnTo>
                    <a:pt x="45" y="59"/>
                  </a:lnTo>
                  <a:lnTo>
                    <a:pt x="43" y="61"/>
                  </a:lnTo>
                  <a:lnTo>
                    <a:pt x="45" y="62"/>
                  </a:lnTo>
                  <a:lnTo>
                    <a:pt x="54" y="67"/>
                  </a:lnTo>
                  <a:lnTo>
                    <a:pt x="65" y="70"/>
                  </a:lnTo>
                  <a:lnTo>
                    <a:pt x="72" y="74"/>
                  </a:lnTo>
                  <a:lnTo>
                    <a:pt x="78" y="77"/>
                  </a:lnTo>
                  <a:lnTo>
                    <a:pt x="72" y="78"/>
                  </a:lnTo>
                  <a:lnTo>
                    <a:pt x="63" y="81"/>
                  </a:lnTo>
                  <a:lnTo>
                    <a:pt x="51" y="86"/>
                  </a:lnTo>
                  <a:lnTo>
                    <a:pt x="40" y="89"/>
                  </a:lnTo>
                  <a:lnTo>
                    <a:pt x="28" y="92"/>
                  </a:lnTo>
                  <a:lnTo>
                    <a:pt x="17" y="95"/>
                  </a:lnTo>
                  <a:lnTo>
                    <a:pt x="10" y="98"/>
                  </a:lnTo>
                  <a:lnTo>
                    <a:pt x="4" y="99"/>
                  </a:lnTo>
                  <a:lnTo>
                    <a:pt x="0" y="101"/>
                  </a:lnTo>
                  <a:lnTo>
                    <a:pt x="0" y="102"/>
                  </a:lnTo>
                  <a:lnTo>
                    <a:pt x="3" y="104"/>
                  </a:lnTo>
                  <a:lnTo>
                    <a:pt x="10" y="104"/>
                  </a:lnTo>
                  <a:lnTo>
                    <a:pt x="17" y="104"/>
                  </a:lnTo>
                  <a:lnTo>
                    <a:pt x="28" y="102"/>
                  </a:lnTo>
                  <a:lnTo>
                    <a:pt x="40" y="99"/>
                  </a:lnTo>
                  <a:lnTo>
                    <a:pt x="51" y="96"/>
                  </a:lnTo>
                  <a:lnTo>
                    <a:pt x="63" y="93"/>
                  </a:lnTo>
                  <a:lnTo>
                    <a:pt x="74" y="90"/>
                  </a:lnTo>
                  <a:lnTo>
                    <a:pt x="82" y="87"/>
                  </a:lnTo>
                  <a:lnTo>
                    <a:pt x="88" y="84"/>
                  </a:lnTo>
                  <a:lnTo>
                    <a:pt x="87" y="96"/>
                  </a:lnTo>
                  <a:lnTo>
                    <a:pt x="82" y="114"/>
                  </a:lnTo>
                  <a:lnTo>
                    <a:pt x="78" y="129"/>
                  </a:lnTo>
                  <a:lnTo>
                    <a:pt x="72" y="139"/>
                  </a:lnTo>
                  <a:lnTo>
                    <a:pt x="69" y="143"/>
                  </a:lnTo>
                  <a:lnTo>
                    <a:pt x="71" y="145"/>
                  </a:lnTo>
                  <a:lnTo>
                    <a:pt x="74" y="145"/>
                  </a:lnTo>
                  <a:lnTo>
                    <a:pt x="78" y="141"/>
                  </a:lnTo>
                  <a:lnTo>
                    <a:pt x="84" y="130"/>
                  </a:lnTo>
                  <a:lnTo>
                    <a:pt x="93" y="112"/>
                  </a:lnTo>
                  <a:lnTo>
                    <a:pt x="100" y="96"/>
                  </a:lnTo>
                  <a:lnTo>
                    <a:pt x="103" y="84"/>
                  </a:lnTo>
                  <a:lnTo>
                    <a:pt x="107" y="83"/>
                  </a:lnTo>
                  <a:lnTo>
                    <a:pt x="113" y="80"/>
                  </a:lnTo>
                  <a:lnTo>
                    <a:pt x="121" y="77"/>
                  </a:lnTo>
                  <a:lnTo>
                    <a:pt x="127" y="74"/>
                  </a:lnTo>
                  <a:lnTo>
                    <a:pt x="134" y="71"/>
                  </a:lnTo>
                  <a:lnTo>
                    <a:pt x="140" y="68"/>
                  </a:lnTo>
                  <a:lnTo>
                    <a:pt x="146" y="67"/>
                  </a:lnTo>
                  <a:lnTo>
                    <a:pt x="150" y="65"/>
                  </a:lnTo>
                  <a:lnTo>
                    <a:pt x="150" y="77"/>
                  </a:lnTo>
                  <a:lnTo>
                    <a:pt x="149" y="95"/>
                  </a:lnTo>
                  <a:lnTo>
                    <a:pt x="144" y="112"/>
                  </a:lnTo>
                  <a:lnTo>
                    <a:pt x="141" y="126"/>
                  </a:lnTo>
                  <a:lnTo>
                    <a:pt x="140" y="132"/>
                  </a:lnTo>
                  <a:lnTo>
                    <a:pt x="140" y="135"/>
                  </a:lnTo>
                  <a:lnTo>
                    <a:pt x="141" y="132"/>
                  </a:lnTo>
                  <a:lnTo>
                    <a:pt x="146" y="126"/>
                  </a:lnTo>
                  <a:lnTo>
                    <a:pt x="152" y="112"/>
                  </a:lnTo>
                  <a:lnTo>
                    <a:pt x="158" y="95"/>
                  </a:lnTo>
                  <a:lnTo>
                    <a:pt x="162" y="77"/>
                  </a:lnTo>
                  <a:lnTo>
                    <a:pt x="162" y="61"/>
                  </a:lnTo>
                  <a:lnTo>
                    <a:pt x="171" y="53"/>
                  </a:lnTo>
                  <a:lnTo>
                    <a:pt x="177" y="46"/>
                  </a:lnTo>
                  <a:lnTo>
                    <a:pt x="183" y="40"/>
                  </a:lnTo>
                  <a:lnTo>
                    <a:pt x="187" y="36"/>
                  </a:lnTo>
                  <a:lnTo>
                    <a:pt x="190" y="33"/>
                  </a:lnTo>
                  <a:lnTo>
                    <a:pt x="193" y="31"/>
                  </a:lnTo>
                  <a:lnTo>
                    <a:pt x="195" y="34"/>
                  </a:lnTo>
                  <a:lnTo>
                    <a:pt x="195" y="40"/>
                  </a:lnTo>
                  <a:lnTo>
                    <a:pt x="193" y="52"/>
                  </a:lnTo>
                  <a:lnTo>
                    <a:pt x="192" y="70"/>
                  </a:lnTo>
                  <a:lnTo>
                    <a:pt x="190" y="89"/>
                  </a:lnTo>
                  <a:lnTo>
                    <a:pt x="189" y="101"/>
                  </a:lnTo>
                  <a:lnTo>
                    <a:pt x="196" y="86"/>
                  </a:lnTo>
                  <a:lnTo>
                    <a:pt x="203" y="62"/>
                  </a:lnTo>
                  <a:lnTo>
                    <a:pt x="208" y="37"/>
                  </a:lnTo>
                  <a:lnTo>
                    <a:pt x="209" y="16"/>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55" name="Freeform 331"/>
            <p:cNvSpPr>
              <a:spLocks/>
            </p:cNvSpPr>
            <p:nvPr/>
          </p:nvSpPr>
          <p:spPr bwMode="auto">
            <a:xfrm>
              <a:off x="1604" y="1304"/>
              <a:ext cx="169" cy="160"/>
            </a:xfrm>
            <a:custGeom>
              <a:avLst/>
              <a:gdLst>
                <a:gd name="T0" fmla="*/ 163 w 169"/>
                <a:gd name="T1" fmla="*/ 157 h 160"/>
                <a:gd name="T2" fmla="*/ 167 w 169"/>
                <a:gd name="T3" fmla="*/ 153 h 160"/>
                <a:gd name="T4" fmla="*/ 161 w 169"/>
                <a:gd name="T5" fmla="*/ 144 h 160"/>
                <a:gd name="T6" fmla="*/ 151 w 169"/>
                <a:gd name="T7" fmla="*/ 130 h 160"/>
                <a:gd name="T8" fmla="*/ 150 w 169"/>
                <a:gd name="T9" fmla="*/ 113 h 160"/>
                <a:gd name="T10" fmla="*/ 144 w 169"/>
                <a:gd name="T11" fmla="*/ 74 h 160"/>
                <a:gd name="T12" fmla="*/ 138 w 169"/>
                <a:gd name="T13" fmla="*/ 55 h 160"/>
                <a:gd name="T14" fmla="*/ 133 w 169"/>
                <a:gd name="T15" fmla="*/ 54 h 160"/>
                <a:gd name="T16" fmla="*/ 135 w 169"/>
                <a:gd name="T17" fmla="*/ 71 h 160"/>
                <a:gd name="T18" fmla="*/ 136 w 169"/>
                <a:gd name="T19" fmla="*/ 104 h 160"/>
                <a:gd name="T20" fmla="*/ 127 w 169"/>
                <a:gd name="T21" fmla="*/ 110 h 160"/>
                <a:gd name="T22" fmla="*/ 108 w 169"/>
                <a:gd name="T23" fmla="*/ 96 h 160"/>
                <a:gd name="T24" fmla="*/ 98 w 169"/>
                <a:gd name="T25" fmla="*/ 80 h 160"/>
                <a:gd name="T26" fmla="*/ 91 w 169"/>
                <a:gd name="T27" fmla="*/ 51 h 160"/>
                <a:gd name="T28" fmla="*/ 89 w 169"/>
                <a:gd name="T29" fmla="*/ 30 h 160"/>
                <a:gd name="T30" fmla="*/ 88 w 169"/>
                <a:gd name="T31" fmla="*/ 12 h 160"/>
                <a:gd name="T32" fmla="*/ 82 w 169"/>
                <a:gd name="T33" fmla="*/ 3 h 160"/>
                <a:gd name="T34" fmla="*/ 82 w 169"/>
                <a:gd name="T35" fmla="*/ 9 h 160"/>
                <a:gd name="T36" fmla="*/ 85 w 169"/>
                <a:gd name="T37" fmla="*/ 23 h 160"/>
                <a:gd name="T38" fmla="*/ 82 w 169"/>
                <a:gd name="T39" fmla="*/ 36 h 160"/>
                <a:gd name="T40" fmla="*/ 80 w 169"/>
                <a:gd name="T41" fmla="*/ 49 h 160"/>
                <a:gd name="T42" fmla="*/ 85 w 169"/>
                <a:gd name="T43" fmla="*/ 71 h 160"/>
                <a:gd name="T44" fmla="*/ 74 w 169"/>
                <a:gd name="T45" fmla="*/ 70 h 160"/>
                <a:gd name="T46" fmla="*/ 49 w 169"/>
                <a:gd name="T47" fmla="*/ 45 h 160"/>
                <a:gd name="T48" fmla="*/ 26 w 169"/>
                <a:gd name="T49" fmla="*/ 20 h 160"/>
                <a:gd name="T50" fmla="*/ 6 w 169"/>
                <a:gd name="T51" fmla="*/ 3 h 160"/>
                <a:gd name="T52" fmla="*/ 11 w 169"/>
                <a:gd name="T53" fmla="*/ 15 h 160"/>
                <a:gd name="T54" fmla="*/ 34 w 169"/>
                <a:gd name="T55" fmla="*/ 45 h 160"/>
                <a:gd name="T56" fmla="*/ 46 w 169"/>
                <a:gd name="T57" fmla="*/ 64 h 160"/>
                <a:gd name="T58" fmla="*/ 68 w 169"/>
                <a:gd name="T59" fmla="*/ 83 h 160"/>
                <a:gd name="T60" fmla="*/ 68 w 169"/>
                <a:gd name="T61" fmla="*/ 89 h 160"/>
                <a:gd name="T62" fmla="*/ 46 w 169"/>
                <a:gd name="T63" fmla="*/ 85 h 160"/>
                <a:gd name="T64" fmla="*/ 34 w 169"/>
                <a:gd name="T65" fmla="*/ 79 h 160"/>
                <a:gd name="T66" fmla="*/ 29 w 169"/>
                <a:gd name="T67" fmla="*/ 80 h 160"/>
                <a:gd name="T68" fmla="*/ 36 w 169"/>
                <a:gd name="T69" fmla="*/ 88 h 160"/>
                <a:gd name="T70" fmla="*/ 51 w 169"/>
                <a:gd name="T71" fmla="*/ 95 h 160"/>
                <a:gd name="T72" fmla="*/ 70 w 169"/>
                <a:gd name="T73" fmla="*/ 102 h 160"/>
                <a:gd name="T74" fmla="*/ 89 w 169"/>
                <a:gd name="T75" fmla="*/ 107 h 160"/>
                <a:gd name="T76" fmla="*/ 105 w 169"/>
                <a:gd name="T77" fmla="*/ 110 h 160"/>
                <a:gd name="T78" fmla="*/ 124 w 169"/>
                <a:gd name="T79" fmla="*/ 123 h 160"/>
                <a:gd name="T80" fmla="*/ 126 w 169"/>
                <a:gd name="T81" fmla="*/ 132 h 160"/>
                <a:gd name="T82" fmla="*/ 113 w 169"/>
                <a:gd name="T83" fmla="*/ 136 h 160"/>
                <a:gd name="T84" fmla="*/ 98 w 169"/>
                <a:gd name="T85" fmla="*/ 138 h 160"/>
                <a:gd name="T86" fmla="*/ 85 w 169"/>
                <a:gd name="T87" fmla="*/ 139 h 160"/>
                <a:gd name="T88" fmla="*/ 71 w 169"/>
                <a:gd name="T89" fmla="*/ 136 h 160"/>
                <a:gd name="T90" fmla="*/ 70 w 169"/>
                <a:gd name="T91" fmla="*/ 141 h 160"/>
                <a:gd name="T92" fmla="*/ 88 w 169"/>
                <a:gd name="T93" fmla="*/ 145 h 160"/>
                <a:gd name="T94" fmla="*/ 107 w 169"/>
                <a:gd name="T95" fmla="*/ 145 h 160"/>
                <a:gd name="T96" fmla="*/ 124 w 169"/>
                <a:gd name="T97" fmla="*/ 145 h 160"/>
                <a:gd name="T98" fmla="*/ 139 w 169"/>
                <a:gd name="T99" fmla="*/ 144 h 160"/>
                <a:gd name="T100" fmla="*/ 151 w 169"/>
                <a:gd name="T101" fmla="*/ 145 h 160"/>
                <a:gd name="T102" fmla="*/ 160 w 169"/>
                <a:gd name="T103" fmla="*/ 154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69"/>
                <a:gd name="T157" fmla="*/ 0 h 160"/>
                <a:gd name="T158" fmla="*/ 169 w 169"/>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69" h="160">
                  <a:moveTo>
                    <a:pt x="163" y="160"/>
                  </a:moveTo>
                  <a:lnTo>
                    <a:pt x="163" y="157"/>
                  </a:lnTo>
                  <a:lnTo>
                    <a:pt x="164" y="154"/>
                  </a:lnTo>
                  <a:lnTo>
                    <a:pt x="167" y="153"/>
                  </a:lnTo>
                  <a:lnTo>
                    <a:pt x="169" y="150"/>
                  </a:lnTo>
                  <a:lnTo>
                    <a:pt x="161" y="144"/>
                  </a:lnTo>
                  <a:lnTo>
                    <a:pt x="155" y="136"/>
                  </a:lnTo>
                  <a:lnTo>
                    <a:pt x="151" y="130"/>
                  </a:lnTo>
                  <a:lnTo>
                    <a:pt x="150" y="125"/>
                  </a:lnTo>
                  <a:lnTo>
                    <a:pt x="150" y="113"/>
                  </a:lnTo>
                  <a:lnTo>
                    <a:pt x="148" y="93"/>
                  </a:lnTo>
                  <a:lnTo>
                    <a:pt x="144" y="74"/>
                  </a:lnTo>
                  <a:lnTo>
                    <a:pt x="141" y="61"/>
                  </a:lnTo>
                  <a:lnTo>
                    <a:pt x="138" y="55"/>
                  </a:lnTo>
                  <a:lnTo>
                    <a:pt x="135" y="54"/>
                  </a:lnTo>
                  <a:lnTo>
                    <a:pt x="133" y="54"/>
                  </a:lnTo>
                  <a:lnTo>
                    <a:pt x="133" y="59"/>
                  </a:lnTo>
                  <a:lnTo>
                    <a:pt x="135" y="71"/>
                  </a:lnTo>
                  <a:lnTo>
                    <a:pt x="136" y="88"/>
                  </a:lnTo>
                  <a:lnTo>
                    <a:pt x="136" y="104"/>
                  </a:lnTo>
                  <a:lnTo>
                    <a:pt x="136" y="116"/>
                  </a:lnTo>
                  <a:lnTo>
                    <a:pt x="127" y="110"/>
                  </a:lnTo>
                  <a:lnTo>
                    <a:pt x="117" y="104"/>
                  </a:lnTo>
                  <a:lnTo>
                    <a:pt x="108" y="96"/>
                  </a:lnTo>
                  <a:lnTo>
                    <a:pt x="102" y="91"/>
                  </a:lnTo>
                  <a:lnTo>
                    <a:pt x="98" y="80"/>
                  </a:lnTo>
                  <a:lnTo>
                    <a:pt x="93" y="65"/>
                  </a:lnTo>
                  <a:lnTo>
                    <a:pt x="91" y="51"/>
                  </a:lnTo>
                  <a:lnTo>
                    <a:pt x="89" y="39"/>
                  </a:lnTo>
                  <a:lnTo>
                    <a:pt x="89" y="30"/>
                  </a:lnTo>
                  <a:lnTo>
                    <a:pt x="89" y="20"/>
                  </a:lnTo>
                  <a:lnTo>
                    <a:pt x="88" y="12"/>
                  </a:lnTo>
                  <a:lnTo>
                    <a:pt x="85" y="6"/>
                  </a:lnTo>
                  <a:lnTo>
                    <a:pt x="82" y="3"/>
                  </a:lnTo>
                  <a:lnTo>
                    <a:pt x="82" y="5"/>
                  </a:lnTo>
                  <a:lnTo>
                    <a:pt x="82" y="9"/>
                  </a:lnTo>
                  <a:lnTo>
                    <a:pt x="83" y="15"/>
                  </a:lnTo>
                  <a:lnTo>
                    <a:pt x="85" y="23"/>
                  </a:lnTo>
                  <a:lnTo>
                    <a:pt x="83" y="30"/>
                  </a:lnTo>
                  <a:lnTo>
                    <a:pt x="82" y="36"/>
                  </a:lnTo>
                  <a:lnTo>
                    <a:pt x="80" y="42"/>
                  </a:lnTo>
                  <a:lnTo>
                    <a:pt x="80" y="49"/>
                  </a:lnTo>
                  <a:lnTo>
                    <a:pt x="82" y="61"/>
                  </a:lnTo>
                  <a:lnTo>
                    <a:pt x="85" y="71"/>
                  </a:lnTo>
                  <a:lnTo>
                    <a:pt x="86" y="80"/>
                  </a:lnTo>
                  <a:lnTo>
                    <a:pt x="74" y="70"/>
                  </a:lnTo>
                  <a:lnTo>
                    <a:pt x="62" y="58"/>
                  </a:lnTo>
                  <a:lnTo>
                    <a:pt x="49" y="45"/>
                  </a:lnTo>
                  <a:lnTo>
                    <a:pt x="37" y="31"/>
                  </a:lnTo>
                  <a:lnTo>
                    <a:pt x="26" y="20"/>
                  </a:lnTo>
                  <a:lnTo>
                    <a:pt x="15" y="11"/>
                  </a:lnTo>
                  <a:lnTo>
                    <a:pt x="6" y="3"/>
                  </a:lnTo>
                  <a:lnTo>
                    <a:pt x="0" y="0"/>
                  </a:lnTo>
                  <a:lnTo>
                    <a:pt x="11" y="15"/>
                  </a:lnTo>
                  <a:lnTo>
                    <a:pt x="23" y="30"/>
                  </a:lnTo>
                  <a:lnTo>
                    <a:pt x="34" y="45"/>
                  </a:lnTo>
                  <a:lnTo>
                    <a:pt x="40" y="55"/>
                  </a:lnTo>
                  <a:lnTo>
                    <a:pt x="46" y="64"/>
                  </a:lnTo>
                  <a:lnTo>
                    <a:pt x="58" y="74"/>
                  </a:lnTo>
                  <a:lnTo>
                    <a:pt x="68" y="83"/>
                  </a:lnTo>
                  <a:lnTo>
                    <a:pt x="77" y="89"/>
                  </a:lnTo>
                  <a:lnTo>
                    <a:pt x="68" y="89"/>
                  </a:lnTo>
                  <a:lnTo>
                    <a:pt x="57" y="88"/>
                  </a:lnTo>
                  <a:lnTo>
                    <a:pt x="46" y="85"/>
                  </a:lnTo>
                  <a:lnTo>
                    <a:pt x="39" y="82"/>
                  </a:lnTo>
                  <a:lnTo>
                    <a:pt x="34" y="79"/>
                  </a:lnTo>
                  <a:lnTo>
                    <a:pt x="31" y="79"/>
                  </a:lnTo>
                  <a:lnTo>
                    <a:pt x="29" y="80"/>
                  </a:lnTo>
                  <a:lnTo>
                    <a:pt x="31" y="85"/>
                  </a:lnTo>
                  <a:lnTo>
                    <a:pt x="36" y="88"/>
                  </a:lnTo>
                  <a:lnTo>
                    <a:pt x="43" y="92"/>
                  </a:lnTo>
                  <a:lnTo>
                    <a:pt x="51" y="95"/>
                  </a:lnTo>
                  <a:lnTo>
                    <a:pt x="60" y="99"/>
                  </a:lnTo>
                  <a:lnTo>
                    <a:pt x="70" y="102"/>
                  </a:lnTo>
                  <a:lnTo>
                    <a:pt x="79" y="105"/>
                  </a:lnTo>
                  <a:lnTo>
                    <a:pt x="89" y="107"/>
                  </a:lnTo>
                  <a:lnTo>
                    <a:pt x="96" y="107"/>
                  </a:lnTo>
                  <a:lnTo>
                    <a:pt x="105" y="110"/>
                  </a:lnTo>
                  <a:lnTo>
                    <a:pt x="116" y="116"/>
                  </a:lnTo>
                  <a:lnTo>
                    <a:pt x="124" y="123"/>
                  </a:lnTo>
                  <a:lnTo>
                    <a:pt x="130" y="130"/>
                  </a:lnTo>
                  <a:lnTo>
                    <a:pt x="126" y="132"/>
                  </a:lnTo>
                  <a:lnTo>
                    <a:pt x="120" y="135"/>
                  </a:lnTo>
                  <a:lnTo>
                    <a:pt x="113" y="136"/>
                  </a:lnTo>
                  <a:lnTo>
                    <a:pt x="105" y="138"/>
                  </a:lnTo>
                  <a:lnTo>
                    <a:pt x="98" y="138"/>
                  </a:lnTo>
                  <a:lnTo>
                    <a:pt x="91" y="139"/>
                  </a:lnTo>
                  <a:lnTo>
                    <a:pt x="85" y="139"/>
                  </a:lnTo>
                  <a:lnTo>
                    <a:pt x="79" y="138"/>
                  </a:lnTo>
                  <a:lnTo>
                    <a:pt x="71" y="136"/>
                  </a:lnTo>
                  <a:lnTo>
                    <a:pt x="68" y="138"/>
                  </a:lnTo>
                  <a:lnTo>
                    <a:pt x="70" y="141"/>
                  </a:lnTo>
                  <a:lnTo>
                    <a:pt x="80" y="144"/>
                  </a:lnTo>
                  <a:lnTo>
                    <a:pt x="88" y="145"/>
                  </a:lnTo>
                  <a:lnTo>
                    <a:pt x="96" y="145"/>
                  </a:lnTo>
                  <a:lnTo>
                    <a:pt x="107" y="145"/>
                  </a:lnTo>
                  <a:lnTo>
                    <a:pt x="116" y="145"/>
                  </a:lnTo>
                  <a:lnTo>
                    <a:pt x="124" y="145"/>
                  </a:lnTo>
                  <a:lnTo>
                    <a:pt x="133" y="144"/>
                  </a:lnTo>
                  <a:lnTo>
                    <a:pt x="139" y="144"/>
                  </a:lnTo>
                  <a:lnTo>
                    <a:pt x="144" y="144"/>
                  </a:lnTo>
                  <a:lnTo>
                    <a:pt x="151" y="145"/>
                  </a:lnTo>
                  <a:lnTo>
                    <a:pt x="155" y="150"/>
                  </a:lnTo>
                  <a:lnTo>
                    <a:pt x="160" y="154"/>
                  </a:lnTo>
                  <a:lnTo>
                    <a:pt x="163" y="16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56" name="Freeform 332"/>
            <p:cNvSpPr>
              <a:spLocks/>
            </p:cNvSpPr>
            <p:nvPr/>
          </p:nvSpPr>
          <p:spPr bwMode="auto">
            <a:xfrm>
              <a:off x="1854" y="1242"/>
              <a:ext cx="103" cy="244"/>
            </a:xfrm>
            <a:custGeom>
              <a:avLst/>
              <a:gdLst>
                <a:gd name="T0" fmla="*/ 10 w 103"/>
                <a:gd name="T1" fmla="*/ 201 h 244"/>
                <a:gd name="T2" fmla="*/ 18 w 103"/>
                <a:gd name="T3" fmla="*/ 192 h 244"/>
                <a:gd name="T4" fmla="*/ 24 w 103"/>
                <a:gd name="T5" fmla="*/ 195 h 244"/>
                <a:gd name="T6" fmla="*/ 28 w 103"/>
                <a:gd name="T7" fmla="*/ 173 h 244"/>
                <a:gd name="T8" fmla="*/ 10 w 103"/>
                <a:gd name="T9" fmla="*/ 138 h 244"/>
                <a:gd name="T10" fmla="*/ 0 w 103"/>
                <a:gd name="T11" fmla="*/ 101 h 244"/>
                <a:gd name="T12" fmla="*/ 4 w 103"/>
                <a:gd name="T13" fmla="*/ 102 h 244"/>
                <a:gd name="T14" fmla="*/ 24 w 103"/>
                <a:gd name="T15" fmla="*/ 141 h 244"/>
                <a:gd name="T16" fmla="*/ 40 w 103"/>
                <a:gd name="T17" fmla="*/ 114 h 244"/>
                <a:gd name="T18" fmla="*/ 38 w 103"/>
                <a:gd name="T19" fmla="*/ 68 h 244"/>
                <a:gd name="T20" fmla="*/ 38 w 103"/>
                <a:gd name="T21" fmla="*/ 28 h 244"/>
                <a:gd name="T22" fmla="*/ 43 w 103"/>
                <a:gd name="T23" fmla="*/ 30 h 244"/>
                <a:gd name="T24" fmla="*/ 43 w 103"/>
                <a:gd name="T25" fmla="*/ 54 h 244"/>
                <a:gd name="T26" fmla="*/ 53 w 103"/>
                <a:gd name="T27" fmla="*/ 54 h 244"/>
                <a:gd name="T28" fmla="*/ 78 w 103"/>
                <a:gd name="T29" fmla="*/ 3 h 244"/>
                <a:gd name="T30" fmla="*/ 83 w 103"/>
                <a:gd name="T31" fmla="*/ 3 h 244"/>
                <a:gd name="T32" fmla="*/ 68 w 103"/>
                <a:gd name="T33" fmla="*/ 37 h 244"/>
                <a:gd name="T34" fmla="*/ 66 w 103"/>
                <a:gd name="T35" fmla="*/ 67 h 244"/>
                <a:gd name="T36" fmla="*/ 87 w 103"/>
                <a:gd name="T37" fmla="*/ 58 h 244"/>
                <a:gd name="T38" fmla="*/ 92 w 103"/>
                <a:gd name="T39" fmla="*/ 58 h 244"/>
                <a:gd name="T40" fmla="*/ 72 w 103"/>
                <a:gd name="T41" fmla="*/ 74 h 244"/>
                <a:gd name="T42" fmla="*/ 53 w 103"/>
                <a:gd name="T43" fmla="*/ 101 h 244"/>
                <a:gd name="T44" fmla="*/ 43 w 103"/>
                <a:gd name="T45" fmla="*/ 150 h 244"/>
                <a:gd name="T46" fmla="*/ 65 w 103"/>
                <a:gd name="T47" fmla="*/ 148 h 244"/>
                <a:gd name="T48" fmla="*/ 87 w 103"/>
                <a:gd name="T49" fmla="*/ 144 h 244"/>
                <a:gd name="T50" fmla="*/ 97 w 103"/>
                <a:gd name="T51" fmla="*/ 136 h 244"/>
                <a:gd name="T52" fmla="*/ 96 w 103"/>
                <a:gd name="T53" fmla="*/ 142 h 244"/>
                <a:gd name="T54" fmla="*/ 80 w 103"/>
                <a:gd name="T55" fmla="*/ 153 h 244"/>
                <a:gd name="T56" fmla="*/ 55 w 103"/>
                <a:gd name="T57" fmla="*/ 163 h 244"/>
                <a:gd name="T58" fmla="*/ 40 w 103"/>
                <a:gd name="T59" fmla="*/ 172 h 244"/>
                <a:gd name="T60" fmla="*/ 35 w 103"/>
                <a:gd name="T61" fmla="*/ 197 h 244"/>
                <a:gd name="T62" fmla="*/ 50 w 103"/>
                <a:gd name="T63" fmla="*/ 200 h 244"/>
                <a:gd name="T64" fmla="*/ 80 w 103"/>
                <a:gd name="T65" fmla="*/ 188 h 244"/>
                <a:gd name="T66" fmla="*/ 100 w 103"/>
                <a:gd name="T67" fmla="*/ 173 h 244"/>
                <a:gd name="T68" fmla="*/ 100 w 103"/>
                <a:gd name="T69" fmla="*/ 179 h 244"/>
                <a:gd name="T70" fmla="*/ 74 w 103"/>
                <a:gd name="T71" fmla="*/ 213 h 244"/>
                <a:gd name="T72" fmla="*/ 63 w 103"/>
                <a:gd name="T73" fmla="*/ 213 h 244"/>
                <a:gd name="T74" fmla="*/ 53 w 103"/>
                <a:gd name="T75" fmla="*/ 203 h 244"/>
                <a:gd name="T76" fmla="*/ 28 w 103"/>
                <a:gd name="T77" fmla="*/ 206 h 244"/>
                <a:gd name="T78" fmla="*/ 22 w 103"/>
                <a:gd name="T79" fmla="*/ 221 h 244"/>
                <a:gd name="T80" fmla="*/ 10 w 103"/>
                <a:gd name="T81" fmla="*/ 237 h 244"/>
                <a:gd name="T82" fmla="*/ 7 w 103"/>
                <a:gd name="T83" fmla="*/ 237 h 244"/>
                <a:gd name="T84" fmla="*/ 16 w 103"/>
                <a:gd name="T85" fmla="*/ 216 h 244"/>
                <a:gd name="T86" fmla="*/ 4 w 103"/>
                <a:gd name="T87" fmla="*/ 209 h 2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3"/>
                <a:gd name="T133" fmla="*/ 0 h 244"/>
                <a:gd name="T134" fmla="*/ 103 w 103"/>
                <a:gd name="T135" fmla="*/ 244 h 2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3" h="244">
                  <a:moveTo>
                    <a:pt x="0" y="210"/>
                  </a:moveTo>
                  <a:lnTo>
                    <a:pt x="6" y="206"/>
                  </a:lnTo>
                  <a:lnTo>
                    <a:pt x="10" y="201"/>
                  </a:lnTo>
                  <a:lnTo>
                    <a:pt x="15" y="195"/>
                  </a:lnTo>
                  <a:lnTo>
                    <a:pt x="16" y="189"/>
                  </a:lnTo>
                  <a:lnTo>
                    <a:pt x="18" y="192"/>
                  </a:lnTo>
                  <a:lnTo>
                    <a:pt x="21" y="194"/>
                  </a:lnTo>
                  <a:lnTo>
                    <a:pt x="22" y="194"/>
                  </a:lnTo>
                  <a:lnTo>
                    <a:pt x="24" y="195"/>
                  </a:lnTo>
                  <a:lnTo>
                    <a:pt x="25" y="191"/>
                  </a:lnTo>
                  <a:lnTo>
                    <a:pt x="28" y="184"/>
                  </a:lnTo>
                  <a:lnTo>
                    <a:pt x="28" y="173"/>
                  </a:lnTo>
                  <a:lnTo>
                    <a:pt x="27" y="167"/>
                  </a:lnTo>
                  <a:lnTo>
                    <a:pt x="19" y="155"/>
                  </a:lnTo>
                  <a:lnTo>
                    <a:pt x="10" y="138"/>
                  </a:lnTo>
                  <a:lnTo>
                    <a:pt x="3" y="119"/>
                  </a:lnTo>
                  <a:lnTo>
                    <a:pt x="0" y="107"/>
                  </a:lnTo>
                  <a:lnTo>
                    <a:pt x="0" y="101"/>
                  </a:lnTo>
                  <a:lnTo>
                    <a:pt x="3" y="96"/>
                  </a:lnTo>
                  <a:lnTo>
                    <a:pt x="4" y="98"/>
                  </a:lnTo>
                  <a:lnTo>
                    <a:pt x="4" y="102"/>
                  </a:lnTo>
                  <a:lnTo>
                    <a:pt x="7" y="113"/>
                  </a:lnTo>
                  <a:lnTo>
                    <a:pt x="15" y="127"/>
                  </a:lnTo>
                  <a:lnTo>
                    <a:pt x="24" y="141"/>
                  </a:lnTo>
                  <a:lnTo>
                    <a:pt x="31" y="148"/>
                  </a:lnTo>
                  <a:lnTo>
                    <a:pt x="35" y="135"/>
                  </a:lnTo>
                  <a:lnTo>
                    <a:pt x="40" y="114"/>
                  </a:lnTo>
                  <a:lnTo>
                    <a:pt x="41" y="95"/>
                  </a:lnTo>
                  <a:lnTo>
                    <a:pt x="41" y="82"/>
                  </a:lnTo>
                  <a:lnTo>
                    <a:pt x="38" y="68"/>
                  </a:lnTo>
                  <a:lnTo>
                    <a:pt x="37" y="54"/>
                  </a:lnTo>
                  <a:lnTo>
                    <a:pt x="37" y="39"/>
                  </a:lnTo>
                  <a:lnTo>
                    <a:pt x="38" y="28"/>
                  </a:lnTo>
                  <a:lnTo>
                    <a:pt x="41" y="25"/>
                  </a:lnTo>
                  <a:lnTo>
                    <a:pt x="43" y="25"/>
                  </a:lnTo>
                  <a:lnTo>
                    <a:pt x="43" y="30"/>
                  </a:lnTo>
                  <a:lnTo>
                    <a:pt x="41" y="36"/>
                  </a:lnTo>
                  <a:lnTo>
                    <a:pt x="41" y="45"/>
                  </a:lnTo>
                  <a:lnTo>
                    <a:pt x="43" y="54"/>
                  </a:lnTo>
                  <a:lnTo>
                    <a:pt x="46" y="64"/>
                  </a:lnTo>
                  <a:lnTo>
                    <a:pt x="49" y="70"/>
                  </a:lnTo>
                  <a:lnTo>
                    <a:pt x="53" y="54"/>
                  </a:lnTo>
                  <a:lnTo>
                    <a:pt x="61" y="34"/>
                  </a:lnTo>
                  <a:lnTo>
                    <a:pt x="68" y="15"/>
                  </a:lnTo>
                  <a:lnTo>
                    <a:pt x="78" y="3"/>
                  </a:lnTo>
                  <a:lnTo>
                    <a:pt x="83" y="0"/>
                  </a:lnTo>
                  <a:lnTo>
                    <a:pt x="84" y="0"/>
                  </a:lnTo>
                  <a:lnTo>
                    <a:pt x="83" y="3"/>
                  </a:lnTo>
                  <a:lnTo>
                    <a:pt x="80" y="8"/>
                  </a:lnTo>
                  <a:lnTo>
                    <a:pt x="74" y="18"/>
                  </a:lnTo>
                  <a:lnTo>
                    <a:pt x="68" y="37"/>
                  </a:lnTo>
                  <a:lnTo>
                    <a:pt x="62" y="56"/>
                  </a:lnTo>
                  <a:lnTo>
                    <a:pt x="59" y="68"/>
                  </a:lnTo>
                  <a:lnTo>
                    <a:pt x="66" y="67"/>
                  </a:lnTo>
                  <a:lnTo>
                    <a:pt x="74" y="65"/>
                  </a:lnTo>
                  <a:lnTo>
                    <a:pt x="81" y="61"/>
                  </a:lnTo>
                  <a:lnTo>
                    <a:pt x="87" y="58"/>
                  </a:lnTo>
                  <a:lnTo>
                    <a:pt x="90" y="55"/>
                  </a:lnTo>
                  <a:lnTo>
                    <a:pt x="93" y="55"/>
                  </a:lnTo>
                  <a:lnTo>
                    <a:pt x="92" y="58"/>
                  </a:lnTo>
                  <a:lnTo>
                    <a:pt x="89" y="61"/>
                  </a:lnTo>
                  <a:lnTo>
                    <a:pt x="83" y="67"/>
                  </a:lnTo>
                  <a:lnTo>
                    <a:pt x="72" y="74"/>
                  </a:lnTo>
                  <a:lnTo>
                    <a:pt x="62" y="80"/>
                  </a:lnTo>
                  <a:lnTo>
                    <a:pt x="56" y="85"/>
                  </a:lnTo>
                  <a:lnTo>
                    <a:pt x="53" y="101"/>
                  </a:lnTo>
                  <a:lnTo>
                    <a:pt x="50" y="121"/>
                  </a:lnTo>
                  <a:lnTo>
                    <a:pt x="46" y="139"/>
                  </a:lnTo>
                  <a:lnTo>
                    <a:pt x="43" y="150"/>
                  </a:lnTo>
                  <a:lnTo>
                    <a:pt x="50" y="150"/>
                  </a:lnTo>
                  <a:lnTo>
                    <a:pt x="58" y="148"/>
                  </a:lnTo>
                  <a:lnTo>
                    <a:pt x="65" y="148"/>
                  </a:lnTo>
                  <a:lnTo>
                    <a:pt x="74" y="147"/>
                  </a:lnTo>
                  <a:lnTo>
                    <a:pt x="80" y="145"/>
                  </a:lnTo>
                  <a:lnTo>
                    <a:pt x="87" y="144"/>
                  </a:lnTo>
                  <a:lnTo>
                    <a:pt x="92" y="141"/>
                  </a:lnTo>
                  <a:lnTo>
                    <a:pt x="94" y="139"/>
                  </a:lnTo>
                  <a:lnTo>
                    <a:pt x="97" y="136"/>
                  </a:lnTo>
                  <a:lnTo>
                    <a:pt x="100" y="136"/>
                  </a:lnTo>
                  <a:lnTo>
                    <a:pt x="99" y="139"/>
                  </a:lnTo>
                  <a:lnTo>
                    <a:pt x="96" y="142"/>
                  </a:lnTo>
                  <a:lnTo>
                    <a:pt x="93" y="145"/>
                  </a:lnTo>
                  <a:lnTo>
                    <a:pt x="87" y="148"/>
                  </a:lnTo>
                  <a:lnTo>
                    <a:pt x="80" y="153"/>
                  </a:lnTo>
                  <a:lnTo>
                    <a:pt x="71" y="155"/>
                  </a:lnTo>
                  <a:lnTo>
                    <a:pt x="62" y="160"/>
                  </a:lnTo>
                  <a:lnTo>
                    <a:pt x="55" y="163"/>
                  </a:lnTo>
                  <a:lnTo>
                    <a:pt x="49" y="164"/>
                  </a:lnTo>
                  <a:lnTo>
                    <a:pt x="44" y="166"/>
                  </a:lnTo>
                  <a:lnTo>
                    <a:pt x="40" y="172"/>
                  </a:lnTo>
                  <a:lnTo>
                    <a:pt x="37" y="181"/>
                  </a:lnTo>
                  <a:lnTo>
                    <a:pt x="35" y="189"/>
                  </a:lnTo>
                  <a:lnTo>
                    <a:pt x="35" y="197"/>
                  </a:lnTo>
                  <a:lnTo>
                    <a:pt x="38" y="200"/>
                  </a:lnTo>
                  <a:lnTo>
                    <a:pt x="44" y="200"/>
                  </a:lnTo>
                  <a:lnTo>
                    <a:pt x="50" y="200"/>
                  </a:lnTo>
                  <a:lnTo>
                    <a:pt x="56" y="198"/>
                  </a:lnTo>
                  <a:lnTo>
                    <a:pt x="68" y="194"/>
                  </a:lnTo>
                  <a:lnTo>
                    <a:pt x="80" y="188"/>
                  </a:lnTo>
                  <a:lnTo>
                    <a:pt x="90" y="182"/>
                  </a:lnTo>
                  <a:lnTo>
                    <a:pt x="97" y="178"/>
                  </a:lnTo>
                  <a:lnTo>
                    <a:pt x="100" y="173"/>
                  </a:lnTo>
                  <a:lnTo>
                    <a:pt x="103" y="172"/>
                  </a:lnTo>
                  <a:lnTo>
                    <a:pt x="103" y="173"/>
                  </a:lnTo>
                  <a:lnTo>
                    <a:pt x="100" y="179"/>
                  </a:lnTo>
                  <a:lnTo>
                    <a:pt x="93" y="189"/>
                  </a:lnTo>
                  <a:lnTo>
                    <a:pt x="84" y="203"/>
                  </a:lnTo>
                  <a:lnTo>
                    <a:pt x="74" y="213"/>
                  </a:lnTo>
                  <a:lnTo>
                    <a:pt x="66" y="221"/>
                  </a:lnTo>
                  <a:lnTo>
                    <a:pt x="65" y="218"/>
                  </a:lnTo>
                  <a:lnTo>
                    <a:pt x="63" y="213"/>
                  </a:lnTo>
                  <a:lnTo>
                    <a:pt x="62" y="210"/>
                  </a:lnTo>
                  <a:lnTo>
                    <a:pt x="61" y="207"/>
                  </a:lnTo>
                  <a:lnTo>
                    <a:pt x="53" y="203"/>
                  </a:lnTo>
                  <a:lnTo>
                    <a:pt x="44" y="201"/>
                  </a:lnTo>
                  <a:lnTo>
                    <a:pt x="35" y="203"/>
                  </a:lnTo>
                  <a:lnTo>
                    <a:pt x="28" y="206"/>
                  </a:lnTo>
                  <a:lnTo>
                    <a:pt x="24" y="212"/>
                  </a:lnTo>
                  <a:lnTo>
                    <a:pt x="22" y="216"/>
                  </a:lnTo>
                  <a:lnTo>
                    <a:pt x="22" y="221"/>
                  </a:lnTo>
                  <a:lnTo>
                    <a:pt x="24" y="225"/>
                  </a:lnTo>
                  <a:lnTo>
                    <a:pt x="18" y="231"/>
                  </a:lnTo>
                  <a:lnTo>
                    <a:pt x="10" y="237"/>
                  </a:lnTo>
                  <a:lnTo>
                    <a:pt x="4" y="241"/>
                  </a:lnTo>
                  <a:lnTo>
                    <a:pt x="1" y="244"/>
                  </a:lnTo>
                  <a:lnTo>
                    <a:pt x="7" y="237"/>
                  </a:lnTo>
                  <a:lnTo>
                    <a:pt x="13" y="228"/>
                  </a:lnTo>
                  <a:lnTo>
                    <a:pt x="16" y="222"/>
                  </a:lnTo>
                  <a:lnTo>
                    <a:pt x="16" y="216"/>
                  </a:lnTo>
                  <a:lnTo>
                    <a:pt x="13" y="213"/>
                  </a:lnTo>
                  <a:lnTo>
                    <a:pt x="9" y="210"/>
                  </a:lnTo>
                  <a:lnTo>
                    <a:pt x="4" y="209"/>
                  </a:lnTo>
                  <a:lnTo>
                    <a:pt x="0" y="21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57" name="Freeform 333"/>
            <p:cNvSpPr>
              <a:spLocks/>
            </p:cNvSpPr>
            <p:nvPr/>
          </p:nvSpPr>
          <p:spPr bwMode="auto">
            <a:xfrm>
              <a:off x="1832" y="1378"/>
              <a:ext cx="18" cy="31"/>
            </a:xfrm>
            <a:custGeom>
              <a:avLst/>
              <a:gdLst>
                <a:gd name="T0" fmla="*/ 18 w 18"/>
                <a:gd name="T1" fmla="*/ 28 h 31"/>
                <a:gd name="T2" fmla="*/ 15 w 18"/>
                <a:gd name="T3" fmla="*/ 28 h 31"/>
                <a:gd name="T4" fmla="*/ 10 w 18"/>
                <a:gd name="T5" fmla="*/ 28 h 31"/>
                <a:gd name="T6" fmla="*/ 6 w 18"/>
                <a:gd name="T7" fmla="*/ 30 h 31"/>
                <a:gd name="T8" fmla="*/ 3 w 18"/>
                <a:gd name="T9" fmla="*/ 31 h 31"/>
                <a:gd name="T10" fmla="*/ 1 w 18"/>
                <a:gd name="T11" fmla="*/ 22 h 31"/>
                <a:gd name="T12" fmla="*/ 0 w 18"/>
                <a:gd name="T13" fmla="*/ 17 h 31"/>
                <a:gd name="T14" fmla="*/ 0 w 18"/>
                <a:gd name="T15" fmla="*/ 9 h 31"/>
                <a:gd name="T16" fmla="*/ 0 w 18"/>
                <a:gd name="T17" fmla="*/ 3 h 31"/>
                <a:gd name="T18" fmla="*/ 0 w 18"/>
                <a:gd name="T19" fmla="*/ 0 h 31"/>
                <a:gd name="T20" fmla="*/ 1 w 18"/>
                <a:gd name="T21" fmla="*/ 0 h 31"/>
                <a:gd name="T22" fmla="*/ 3 w 18"/>
                <a:gd name="T23" fmla="*/ 2 h 31"/>
                <a:gd name="T24" fmla="*/ 3 w 18"/>
                <a:gd name="T25" fmla="*/ 5 h 31"/>
                <a:gd name="T26" fmla="*/ 4 w 18"/>
                <a:gd name="T27" fmla="*/ 9 h 31"/>
                <a:gd name="T28" fmla="*/ 9 w 18"/>
                <a:gd name="T29" fmla="*/ 17 h 31"/>
                <a:gd name="T30" fmla="*/ 13 w 18"/>
                <a:gd name="T31" fmla="*/ 24 h 31"/>
                <a:gd name="T32" fmla="*/ 18 w 18"/>
                <a:gd name="T33" fmla="*/ 28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28"/>
                  </a:moveTo>
                  <a:lnTo>
                    <a:pt x="15" y="28"/>
                  </a:lnTo>
                  <a:lnTo>
                    <a:pt x="10" y="28"/>
                  </a:lnTo>
                  <a:lnTo>
                    <a:pt x="6" y="30"/>
                  </a:lnTo>
                  <a:lnTo>
                    <a:pt x="3" y="31"/>
                  </a:lnTo>
                  <a:lnTo>
                    <a:pt x="1" y="22"/>
                  </a:lnTo>
                  <a:lnTo>
                    <a:pt x="0" y="17"/>
                  </a:lnTo>
                  <a:lnTo>
                    <a:pt x="0" y="9"/>
                  </a:lnTo>
                  <a:lnTo>
                    <a:pt x="0" y="3"/>
                  </a:lnTo>
                  <a:lnTo>
                    <a:pt x="0" y="0"/>
                  </a:lnTo>
                  <a:lnTo>
                    <a:pt x="1" y="0"/>
                  </a:lnTo>
                  <a:lnTo>
                    <a:pt x="3" y="2"/>
                  </a:lnTo>
                  <a:lnTo>
                    <a:pt x="3" y="5"/>
                  </a:lnTo>
                  <a:lnTo>
                    <a:pt x="4" y="9"/>
                  </a:lnTo>
                  <a:lnTo>
                    <a:pt x="9" y="17"/>
                  </a:lnTo>
                  <a:lnTo>
                    <a:pt x="13" y="24"/>
                  </a:lnTo>
                  <a:lnTo>
                    <a:pt x="18" y="28"/>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58" name="Freeform 334"/>
            <p:cNvSpPr>
              <a:spLocks/>
            </p:cNvSpPr>
            <p:nvPr/>
          </p:nvSpPr>
          <p:spPr bwMode="auto">
            <a:xfrm>
              <a:off x="1972" y="1369"/>
              <a:ext cx="331" cy="203"/>
            </a:xfrm>
            <a:custGeom>
              <a:avLst/>
              <a:gdLst>
                <a:gd name="T0" fmla="*/ 33 w 331"/>
                <a:gd name="T1" fmla="*/ 142 h 203"/>
                <a:gd name="T2" fmla="*/ 64 w 331"/>
                <a:gd name="T3" fmla="*/ 123 h 203"/>
                <a:gd name="T4" fmla="*/ 84 w 331"/>
                <a:gd name="T5" fmla="*/ 76 h 203"/>
                <a:gd name="T6" fmla="*/ 108 w 331"/>
                <a:gd name="T7" fmla="*/ 39 h 203"/>
                <a:gd name="T8" fmla="*/ 140 w 331"/>
                <a:gd name="T9" fmla="*/ 5 h 203"/>
                <a:gd name="T10" fmla="*/ 149 w 331"/>
                <a:gd name="T11" fmla="*/ 3 h 203"/>
                <a:gd name="T12" fmla="*/ 130 w 331"/>
                <a:gd name="T13" fmla="*/ 26 h 203"/>
                <a:gd name="T14" fmla="*/ 99 w 331"/>
                <a:gd name="T15" fmla="*/ 62 h 203"/>
                <a:gd name="T16" fmla="*/ 86 w 331"/>
                <a:gd name="T17" fmla="*/ 99 h 203"/>
                <a:gd name="T18" fmla="*/ 89 w 331"/>
                <a:gd name="T19" fmla="*/ 110 h 203"/>
                <a:gd name="T20" fmla="*/ 111 w 331"/>
                <a:gd name="T21" fmla="*/ 95 h 203"/>
                <a:gd name="T22" fmla="*/ 134 w 331"/>
                <a:gd name="T23" fmla="*/ 80 h 203"/>
                <a:gd name="T24" fmla="*/ 167 w 331"/>
                <a:gd name="T25" fmla="*/ 42 h 203"/>
                <a:gd name="T26" fmla="*/ 214 w 331"/>
                <a:gd name="T27" fmla="*/ 8 h 203"/>
                <a:gd name="T28" fmla="*/ 233 w 331"/>
                <a:gd name="T29" fmla="*/ 5 h 203"/>
                <a:gd name="T30" fmla="*/ 193 w 331"/>
                <a:gd name="T31" fmla="*/ 33 h 203"/>
                <a:gd name="T32" fmla="*/ 155 w 331"/>
                <a:gd name="T33" fmla="*/ 74 h 203"/>
                <a:gd name="T34" fmla="*/ 160 w 331"/>
                <a:gd name="T35" fmla="*/ 82 h 203"/>
                <a:gd name="T36" fmla="*/ 198 w 331"/>
                <a:gd name="T37" fmla="*/ 74 h 203"/>
                <a:gd name="T38" fmla="*/ 239 w 331"/>
                <a:gd name="T39" fmla="*/ 51 h 203"/>
                <a:gd name="T40" fmla="*/ 287 w 331"/>
                <a:gd name="T41" fmla="*/ 28 h 203"/>
                <a:gd name="T42" fmla="*/ 300 w 331"/>
                <a:gd name="T43" fmla="*/ 28 h 203"/>
                <a:gd name="T44" fmla="*/ 263 w 331"/>
                <a:gd name="T45" fmla="*/ 46 h 203"/>
                <a:gd name="T46" fmla="*/ 230 w 331"/>
                <a:gd name="T47" fmla="*/ 71 h 203"/>
                <a:gd name="T48" fmla="*/ 264 w 331"/>
                <a:gd name="T49" fmla="*/ 74 h 203"/>
                <a:gd name="T50" fmla="*/ 312 w 331"/>
                <a:gd name="T51" fmla="*/ 64 h 203"/>
                <a:gd name="T52" fmla="*/ 331 w 331"/>
                <a:gd name="T53" fmla="*/ 58 h 203"/>
                <a:gd name="T54" fmla="*/ 303 w 331"/>
                <a:gd name="T55" fmla="*/ 76 h 203"/>
                <a:gd name="T56" fmla="*/ 247 w 331"/>
                <a:gd name="T57" fmla="*/ 91 h 203"/>
                <a:gd name="T58" fmla="*/ 253 w 331"/>
                <a:gd name="T59" fmla="*/ 107 h 203"/>
                <a:gd name="T60" fmla="*/ 288 w 331"/>
                <a:gd name="T61" fmla="*/ 125 h 203"/>
                <a:gd name="T62" fmla="*/ 303 w 331"/>
                <a:gd name="T63" fmla="*/ 136 h 203"/>
                <a:gd name="T64" fmla="*/ 264 w 331"/>
                <a:gd name="T65" fmla="*/ 125 h 203"/>
                <a:gd name="T66" fmla="*/ 217 w 331"/>
                <a:gd name="T67" fmla="*/ 101 h 203"/>
                <a:gd name="T68" fmla="*/ 192 w 331"/>
                <a:gd name="T69" fmla="*/ 98 h 203"/>
                <a:gd name="T70" fmla="*/ 167 w 331"/>
                <a:gd name="T71" fmla="*/ 101 h 203"/>
                <a:gd name="T72" fmla="*/ 176 w 331"/>
                <a:gd name="T73" fmla="*/ 120 h 203"/>
                <a:gd name="T74" fmla="*/ 204 w 331"/>
                <a:gd name="T75" fmla="*/ 142 h 203"/>
                <a:gd name="T76" fmla="*/ 235 w 331"/>
                <a:gd name="T77" fmla="*/ 160 h 203"/>
                <a:gd name="T78" fmla="*/ 245 w 331"/>
                <a:gd name="T79" fmla="*/ 173 h 203"/>
                <a:gd name="T80" fmla="*/ 201 w 331"/>
                <a:gd name="T81" fmla="*/ 148 h 203"/>
                <a:gd name="T82" fmla="*/ 158 w 331"/>
                <a:gd name="T83" fmla="*/ 120 h 203"/>
                <a:gd name="T84" fmla="*/ 136 w 331"/>
                <a:gd name="T85" fmla="*/ 111 h 203"/>
                <a:gd name="T86" fmla="*/ 96 w 331"/>
                <a:gd name="T87" fmla="*/ 125 h 203"/>
                <a:gd name="T88" fmla="*/ 90 w 331"/>
                <a:gd name="T89" fmla="*/ 138 h 203"/>
                <a:gd name="T90" fmla="*/ 120 w 331"/>
                <a:gd name="T91" fmla="*/ 162 h 203"/>
                <a:gd name="T92" fmla="*/ 164 w 331"/>
                <a:gd name="T93" fmla="*/ 193 h 203"/>
                <a:gd name="T94" fmla="*/ 170 w 331"/>
                <a:gd name="T95" fmla="*/ 203 h 203"/>
                <a:gd name="T96" fmla="*/ 127 w 331"/>
                <a:gd name="T97" fmla="*/ 176 h 203"/>
                <a:gd name="T98" fmla="*/ 80 w 331"/>
                <a:gd name="T99" fmla="*/ 148 h 203"/>
                <a:gd name="T100" fmla="*/ 53 w 331"/>
                <a:gd name="T101" fmla="*/ 153 h 203"/>
                <a:gd name="T102" fmla="*/ 9 w 331"/>
                <a:gd name="T103" fmla="*/ 166 h 203"/>
                <a:gd name="T104" fmla="*/ 7 w 331"/>
                <a:gd name="T105" fmla="*/ 162 h 20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3"/>
                <a:gd name="T161" fmla="*/ 331 w 331"/>
                <a:gd name="T162" fmla="*/ 203 h 20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3">
                  <a:moveTo>
                    <a:pt x="13" y="156"/>
                  </a:moveTo>
                  <a:lnTo>
                    <a:pt x="18" y="151"/>
                  </a:lnTo>
                  <a:lnTo>
                    <a:pt x="25" y="147"/>
                  </a:lnTo>
                  <a:lnTo>
                    <a:pt x="33" y="142"/>
                  </a:lnTo>
                  <a:lnTo>
                    <a:pt x="43" y="138"/>
                  </a:lnTo>
                  <a:lnTo>
                    <a:pt x="50" y="132"/>
                  </a:lnTo>
                  <a:lnTo>
                    <a:pt x="59" y="128"/>
                  </a:lnTo>
                  <a:lnTo>
                    <a:pt x="64" y="123"/>
                  </a:lnTo>
                  <a:lnTo>
                    <a:pt x="67" y="120"/>
                  </a:lnTo>
                  <a:lnTo>
                    <a:pt x="69" y="110"/>
                  </a:lnTo>
                  <a:lnTo>
                    <a:pt x="77" y="94"/>
                  </a:lnTo>
                  <a:lnTo>
                    <a:pt x="84" y="76"/>
                  </a:lnTo>
                  <a:lnTo>
                    <a:pt x="90" y="62"/>
                  </a:lnTo>
                  <a:lnTo>
                    <a:pt x="95" y="57"/>
                  </a:lnTo>
                  <a:lnTo>
                    <a:pt x="100" y="48"/>
                  </a:lnTo>
                  <a:lnTo>
                    <a:pt x="108" y="39"/>
                  </a:lnTo>
                  <a:lnTo>
                    <a:pt x="117" y="28"/>
                  </a:lnTo>
                  <a:lnTo>
                    <a:pt x="126" y="20"/>
                  </a:lnTo>
                  <a:lnTo>
                    <a:pt x="133" y="11"/>
                  </a:lnTo>
                  <a:lnTo>
                    <a:pt x="140" y="5"/>
                  </a:lnTo>
                  <a:lnTo>
                    <a:pt x="145" y="2"/>
                  </a:lnTo>
                  <a:lnTo>
                    <a:pt x="149" y="0"/>
                  </a:lnTo>
                  <a:lnTo>
                    <a:pt x="151" y="2"/>
                  </a:lnTo>
                  <a:lnTo>
                    <a:pt x="149" y="3"/>
                  </a:lnTo>
                  <a:lnTo>
                    <a:pt x="146" y="6"/>
                  </a:lnTo>
                  <a:lnTo>
                    <a:pt x="143" y="11"/>
                  </a:lnTo>
                  <a:lnTo>
                    <a:pt x="137" y="17"/>
                  </a:lnTo>
                  <a:lnTo>
                    <a:pt x="130" y="26"/>
                  </a:lnTo>
                  <a:lnTo>
                    <a:pt x="121" y="34"/>
                  </a:lnTo>
                  <a:lnTo>
                    <a:pt x="112" y="45"/>
                  </a:lnTo>
                  <a:lnTo>
                    <a:pt x="105" y="55"/>
                  </a:lnTo>
                  <a:lnTo>
                    <a:pt x="99" y="62"/>
                  </a:lnTo>
                  <a:lnTo>
                    <a:pt x="96" y="68"/>
                  </a:lnTo>
                  <a:lnTo>
                    <a:pt x="92" y="79"/>
                  </a:lnTo>
                  <a:lnTo>
                    <a:pt x="89" y="89"/>
                  </a:lnTo>
                  <a:lnTo>
                    <a:pt x="86" y="99"/>
                  </a:lnTo>
                  <a:lnTo>
                    <a:pt x="86" y="107"/>
                  </a:lnTo>
                  <a:lnTo>
                    <a:pt x="86" y="110"/>
                  </a:lnTo>
                  <a:lnTo>
                    <a:pt x="86" y="111"/>
                  </a:lnTo>
                  <a:lnTo>
                    <a:pt x="89" y="110"/>
                  </a:lnTo>
                  <a:lnTo>
                    <a:pt x="95" y="107"/>
                  </a:lnTo>
                  <a:lnTo>
                    <a:pt x="99" y="104"/>
                  </a:lnTo>
                  <a:lnTo>
                    <a:pt x="103" y="99"/>
                  </a:lnTo>
                  <a:lnTo>
                    <a:pt x="111" y="95"/>
                  </a:lnTo>
                  <a:lnTo>
                    <a:pt x="117" y="91"/>
                  </a:lnTo>
                  <a:lnTo>
                    <a:pt x="123" y="86"/>
                  </a:lnTo>
                  <a:lnTo>
                    <a:pt x="130" y="83"/>
                  </a:lnTo>
                  <a:lnTo>
                    <a:pt x="134" y="80"/>
                  </a:lnTo>
                  <a:lnTo>
                    <a:pt x="139" y="79"/>
                  </a:lnTo>
                  <a:lnTo>
                    <a:pt x="146" y="65"/>
                  </a:lnTo>
                  <a:lnTo>
                    <a:pt x="155" y="54"/>
                  </a:lnTo>
                  <a:lnTo>
                    <a:pt x="167" y="42"/>
                  </a:lnTo>
                  <a:lnTo>
                    <a:pt x="180" y="30"/>
                  </a:lnTo>
                  <a:lnTo>
                    <a:pt x="193" y="21"/>
                  </a:lnTo>
                  <a:lnTo>
                    <a:pt x="205" y="12"/>
                  </a:lnTo>
                  <a:lnTo>
                    <a:pt x="214" y="8"/>
                  </a:lnTo>
                  <a:lnTo>
                    <a:pt x="222" y="5"/>
                  </a:lnTo>
                  <a:lnTo>
                    <a:pt x="229" y="3"/>
                  </a:lnTo>
                  <a:lnTo>
                    <a:pt x="233" y="3"/>
                  </a:lnTo>
                  <a:lnTo>
                    <a:pt x="233" y="5"/>
                  </a:lnTo>
                  <a:lnTo>
                    <a:pt x="227" y="8"/>
                  </a:lnTo>
                  <a:lnTo>
                    <a:pt x="217" y="14"/>
                  </a:lnTo>
                  <a:lnTo>
                    <a:pt x="205" y="23"/>
                  </a:lnTo>
                  <a:lnTo>
                    <a:pt x="193" y="33"/>
                  </a:lnTo>
                  <a:lnTo>
                    <a:pt x="182" y="43"/>
                  </a:lnTo>
                  <a:lnTo>
                    <a:pt x="171" y="55"/>
                  </a:lnTo>
                  <a:lnTo>
                    <a:pt x="162" y="65"/>
                  </a:lnTo>
                  <a:lnTo>
                    <a:pt x="155" y="74"/>
                  </a:lnTo>
                  <a:lnTo>
                    <a:pt x="154" y="80"/>
                  </a:lnTo>
                  <a:lnTo>
                    <a:pt x="154" y="83"/>
                  </a:lnTo>
                  <a:lnTo>
                    <a:pt x="157" y="83"/>
                  </a:lnTo>
                  <a:lnTo>
                    <a:pt x="160" y="82"/>
                  </a:lnTo>
                  <a:lnTo>
                    <a:pt x="167" y="82"/>
                  </a:lnTo>
                  <a:lnTo>
                    <a:pt x="177" y="80"/>
                  </a:lnTo>
                  <a:lnTo>
                    <a:pt x="189" y="77"/>
                  </a:lnTo>
                  <a:lnTo>
                    <a:pt x="198" y="74"/>
                  </a:lnTo>
                  <a:lnTo>
                    <a:pt x="205" y="74"/>
                  </a:lnTo>
                  <a:lnTo>
                    <a:pt x="214" y="67"/>
                  </a:lnTo>
                  <a:lnTo>
                    <a:pt x="226" y="58"/>
                  </a:lnTo>
                  <a:lnTo>
                    <a:pt x="239" y="51"/>
                  </a:lnTo>
                  <a:lnTo>
                    <a:pt x="253" y="45"/>
                  </a:lnTo>
                  <a:lnTo>
                    <a:pt x="266" y="39"/>
                  </a:lnTo>
                  <a:lnTo>
                    <a:pt x="278" y="33"/>
                  </a:lnTo>
                  <a:lnTo>
                    <a:pt x="287" y="28"/>
                  </a:lnTo>
                  <a:lnTo>
                    <a:pt x="292" y="26"/>
                  </a:lnTo>
                  <a:lnTo>
                    <a:pt x="298" y="24"/>
                  </a:lnTo>
                  <a:lnTo>
                    <a:pt x="301" y="26"/>
                  </a:lnTo>
                  <a:lnTo>
                    <a:pt x="300" y="28"/>
                  </a:lnTo>
                  <a:lnTo>
                    <a:pt x="292" y="33"/>
                  </a:lnTo>
                  <a:lnTo>
                    <a:pt x="284" y="36"/>
                  </a:lnTo>
                  <a:lnTo>
                    <a:pt x="273" y="40"/>
                  </a:lnTo>
                  <a:lnTo>
                    <a:pt x="263" y="46"/>
                  </a:lnTo>
                  <a:lnTo>
                    <a:pt x="253" y="52"/>
                  </a:lnTo>
                  <a:lnTo>
                    <a:pt x="244" y="58"/>
                  </a:lnTo>
                  <a:lnTo>
                    <a:pt x="236" y="65"/>
                  </a:lnTo>
                  <a:lnTo>
                    <a:pt x="230" y="71"/>
                  </a:lnTo>
                  <a:lnTo>
                    <a:pt x="227" y="76"/>
                  </a:lnTo>
                  <a:lnTo>
                    <a:pt x="238" y="77"/>
                  </a:lnTo>
                  <a:lnTo>
                    <a:pt x="251" y="76"/>
                  </a:lnTo>
                  <a:lnTo>
                    <a:pt x="264" y="74"/>
                  </a:lnTo>
                  <a:lnTo>
                    <a:pt x="278" y="73"/>
                  </a:lnTo>
                  <a:lnTo>
                    <a:pt x="291" y="70"/>
                  </a:lnTo>
                  <a:lnTo>
                    <a:pt x="303" y="67"/>
                  </a:lnTo>
                  <a:lnTo>
                    <a:pt x="312" y="64"/>
                  </a:lnTo>
                  <a:lnTo>
                    <a:pt x="318" y="61"/>
                  </a:lnTo>
                  <a:lnTo>
                    <a:pt x="325" y="58"/>
                  </a:lnTo>
                  <a:lnTo>
                    <a:pt x="331" y="57"/>
                  </a:lnTo>
                  <a:lnTo>
                    <a:pt x="331" y="58"/>
                  </a:lnTo>
                  <a:lnTo>
                    <a:pt x="326" y="62"/>
                  </a:lnTo>
                  <a:lnTo>
                    <a:pt x="320" y="65"/>
                  </a:lnTo>
                  <a:lnTo>
                    <a:pt x="313" y="70"/>
                  </a:lnTo>
                  <a:lnTo>
                    <a:pt x="303" y="76"/>
                  </a:lnTo>
                  <a:lnTo>
                    <a:pt x="289" y="80"/>
                  </a:lnTo>
                  <a:lnTo>
                    <a:pt x="276" y="85"/>
                  </a:lnTo>
                  <a:lnTo>
                    <a:pt x="261" y="89"/>
                  </a:lnTo>
                  <a:lnTo>
                    <a:pt x="247" y="91"/>
                  </a:lnTo>
                  <a:lnTo>
                    <a:pt x="232" y="91"/>
                  </a:lnTo>
                  <a:lnTo>
                    <a:pt x="236" y="95"/>
                  </a:lnTo>
                  <a:lnTo>
                    <a:pt x="244" y="101"/>
                  </a:lnTo>
                  <a:lnTo>
                    <a:pt x="253" y="107"/>
                  </a:lnTo>
                  <a:lnTo>
                    <a:pt x="263" y="111"/>
                  </a:lnTo>
                  <a:lnTo>
                    <a:pt x="272" y="117"/>
                  </a:lnTo>
                  <a:lnTo>
                    <a:pt x="281" y="122"/>
                  </a:lnTo>
                  <a:lnTo>
                    <a:pt x="288" y="125"/>
                  </a:lnTo>
                  <a:lnTo>
                    <a:pt x="294" y="128"/>
                  </a:lnTo>
                  <a:lnTo>
                    <a:pt x="301" y="130"/>
                  </a:lnTo>
                  <a:lnTo>
                    <a:pt x="304" y="135"/>
                  </a:lnTo>
                  <a:lnTo>
                    <a:pt x="303" y="136"/>
                  </a:lnTo>
                  <a:lnTo>
                    <a:pt x="295" y="135"/>
                  </a:lnTo>
                  <a:lnTo>
                    <a:pt x="288" y="132"/>
                  </a:lnTo>
                  <a:lnTo>
                    <a:pt x="278" y="129"/>
                  </a:lnTo>
                  <a:lnTo>
                    <a:pt x="264" y="125"/>
                  </a:lnTo>
                  <a:lnTo>
                    <a:pt x="251" y="119"/>
                  </a:lnTo>
                  <a:lnTo>
                    <a:pt x="238" y="113"/>
                  </a:lnTo>
                  <a:lnTo>
                    <a:pt x="226" y="107"/>
                  </a:lnTo>
                  <a:lnTo>
                    <a:pt x="217" y="101"/>
                  </a:lnTo>
                  <a:lnTo>
                    <a:pt x="211" y="96"/>
                  </a:lnTo>
                  <a:lnTo>
                    <a:pt x="205" y="96"/>
                  </a:lnTo>
                  <a:lnTo>
                    <a:pt x="199" y="98"/>
                  </a:lnTo>
                  <a:lnTo>
                    <a:pt x="192" y="98"/>
                  </a:lnTo>
                  <a:lnTo>
                    <a:pt x="185" y="99"/>
                  </a:lnTo>
                  <a:lnTo>
                    <a:pt x="179" y="99"/>
                  </a:lnTo>
                  <a:lnTo>
                    <a:pt x="171" y="101"/>
                  </a:lnTo>
                  <a:lnTo>
                    <a:pt x="167" y="101"/>
                  </a:lnTo>
                  <a:lnTo>
                    <a:pt x="162" y="102"/>
                  </a:lnTo>
                  <a:lnTo>
                    <a:pt x="165" y="108"/>
                  </a:lnTo>
                  <a:lnTo>
                    <a:pt x="170" y="114"/>
                  </a:lnTo>
                  <a:lnTo>
                    <a:pt x="176" y="120"/>
                  </a:lnTo>
                  <a:lnTo>
                    <a:pt x="183" y="126"/>
                  </a:lnTo>
                  <a:lnTo>
                    <a:pt x="191" y="132"/>
                  </a:lnTo>
                  <a:lnTo>
                    <a:pt x="196" y="138"/>
                  </a:lnTo>
                  <a:lnTo>
                    <a:pt x="204" y="142"/>
                  </a:lnTo>
                  <a:lnTo>
                    <a:pt x="208" y="145"/>
                  </a:lnTo>
                  <a:lnTo>
                    <a:pt x="217" y="151"/>
                  </a:lnTo>
                  <a:lnTo>
                    <a:pt x="226" y="156"/>
                  </a:lnTo>
                  <a:lnTo>
                    <a:pt x="235" y="160"/>
                  </a:lnTo>
                  <a:lnTo>
                    <a:pt x="241" y="163"/>
                  </a:lnTo>
                  <a:lnTo>
                    <a:pt x="245" y="167"/>
                  </a:lnTo>
                  <a:lnTo>
                    <a:pt x="248" y="172"/>
                  </a:lnTo>
                  <a:lnTo>
                    <a:pt x="245" y="173"/>
                  </a:lnTo>
                  <a:lnTo>
                    <a:pt x="235" y="167"/>
                  </a:lnTo>
                  <a:lnTo>
                    <a:pt x="226" y="162"/>
                  </a:lnTo>
                  <a:lnTo>
                    <a:pt x="214" y="156"/>
                  </a:lnTo>
                  <a:lnTo>
                    <a:pt x="201" y="148"/>
                  </a:lnTo>
                  <a:lnTo>
                    <a:pt x="189" y="139"/>
                  </a:lnTo>
                  <a:lnTo>
                    <a:pt x="176" y="132"/>
                  </a:lnTo>
                  <a:lnTo>
                    <a:pt x="165" y="126"/>
                  </a:lnTo>
                  <a:lnTo>
                    <a:pt x="158" y="120"/>
                  </a:lnTo>
                  <a:lnTo>
                    <a:pt x="152" y="116"/>
                  </a:lnTo>
                  <a:lnTo>
                    <a:pt x="146" y="111"/>
                  </a:lnTo>
                  <a:lnTo>
                    <a:pt x="140" y="110"/>
                  </a:lnTo>
                  <a:lnTo>
                    <a:pt x="136" y="111"/>
                  </a:lnTo>
                  <a:lnTo>
                    <a:pt x="130" y="114"/>
                  </a:lnTo>
                  <a:lnTo>
                    <a:pt x="121" y="117"/>
                  </a:lnTo>
                  <a:lnTo>
                    <a:pt x="108" y="122"/>
                  </a:lnTo>
                  <a:lnTo>
                    <a:pt x="96" y="125"/>
                  </a:lnTo>
                  <a:lnTo>
                    <a:pt x="89" y="129"/>
                  </a:lnTo>
                  <a:lnTo>
                    <a:pt x="87" y="132"/>
                  </a:lnTo>
                  <a:lnTo>
                    <a:pt x="87" y="133"/>
                  </a:lnTo>
                  <a:lnTo>
                    <a:pt x="90" y="138"/>
                  </a:lnTo>
                  <a:lnTo>
                    <a:pt x="96" y="142"/>
                  </a:lnTo>
                  <a:lnTo>
                    <a:pt x="102" y="147"/>
                  </a:lnTo>
                  <a:lnTo>
                    <a:pt x="109" y="154"/>
                  </a:lnTo>
                  <a:lnTo>
                    <a:pt x="120" y="162"/>
                  </a:lnTo>
                  <a:lnTo>
                    <a:pt x="131" y="170"/>
                  </a:lnTo>
                  <a:lnTo>
                    <a:pt x="143" y="179"/>
                  </a:lnTo>
                  <a:lnTo>
                    <a:pt x="155" y="187"/>
                  </a:lnTo>
                  <a:lnTo>
                    <a:pt x="164" y="193"/>
                  </a:lnTo>
                  <a:lnTo>
                    <a:pt x="171" y="196"/>
                  </a:lnTo>
                  <a:lnTo>
                    <a:pt x="179" y="200"/>
                  </a:lnTo>
                  <a:lnTo>
                    <a:pt x="177" y="203"/>
                  </a:lnTo>
                  <a:lnTo>
                    <a:pt x="170" y="203"/>
                  </a:lnTo>
                  <a:lnTo>
                    <a:pt x="160" y="197"/>
                  </a:lnTo>
                  <a:lnTo>
                    <a:pt x="151" y="191"/>
                  </a:lnTo>
                  <a:lnTo>
                    <a:pt x="140" y="184"/>
                  </a:lnTo>
                  <a:lnTo>
                    <a:pt x="127" y="176"/>
                  </a:lnTo>
                  <a:lnTo>
                    <a:pt x="114" y="167"/>
                  </a:lnTo>
                  <a:lnTo>
                    <a:pt x="100" y="160"/>
                  </a:lnTo>
                  <a:lnTo>
                    <a:pt x="89" y="154"/>
                  </a:lnTo>
                  <a:lnTo>
                    <a:pt x="80" y="148"/>
                  </a:lnTo>
                  <a:lnTo>
                    <a:pt x="75" y="147"/>
                  </a:lnTo>
                  <a:lnTo>
                    <a:pt x="71" y="147"/>
                  </a:lnTo>
                  <a:lnTo>
                    <a:pt x="64" y="150"/>
                  </a:lnTo>
                  <a:lnTo>
                    <a:pt x="53" y="153"/>
                  </a:lnTo>
                  <a:lnTo>
                    <a:pt x="41" y="157"/>
                  </a:lnTo>
                  <a:lnTo>
                    <a:pt x="30" y="160"/>
                  </a:lnTo>
                  <a:lnTo>
                    <a:pt x="18" y="164"/>
                  </a:lnTo>
                  <a:lnTo>
                    <a:pt x="9" y="166"/>
                  </a:lnTo>
                  <a:lnTo>
                    <a:pt x="3" y="167"/>
                  </a:lnTo>
                  <a:lnTo>
                    <a:pt x="0" y="167"/>
                  </a:lnTo>
                  <a:lnTo>
                    <a:pt x="2" y="164"/>
                  </a:lnTo>
                  <a:lnTo>
                    <a:pt x="7" y="162"/>
                  </a:lnTo>
                  <a:lnTo>
                    <a:pt x="13" y="156"/>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59" name="Freeform 335"/>
            <p:cNvSpPr>
              <a:spLocks/>
            </p:cNvSpPr>
            <p:nvPr/>
          </p:nvSpPr>
          <p:spPr bwMode="auto">
            <a:xfrm>
              <a:off x="1906" y="1573"/>
              <a:ext cx="239" cy="200"/>
            </a:xfrm>
            <a:custGeom>
              <a:avLst/>
              <a:gdLst>
                <a:gd name="T0" fmla="*/ 28 w 239"/>
                <a:gd name="T1" fmla="*/ 17 h 200"/>
                <a:gd name="T2" fmla="*/ 59 w 239"/>
                <a:gd name="T3" fmla="*/ 20 h 200"/>
                <a:gd name="T4" fmla="*/ 107 w 239"/>
                <a:gd name="T5" fmla="*/ 12 h 200"/>
                <a:gd name="T6" fmla="*/ 152 w 239"/>
                <a:gd name="T7" fmla="*/ 12 h 200"/>
                <a:gd name="T8" fmla="*/ 166 w 239"/>
                <a:gd name="T9" fmla="*/ 21 h 200"/>
                <a:gd name="T10" fmla="*/ 141 w 239"/>
                <a:gd name="T11" fmla="*/ 21 h 200"/>
                <a:gd name="T12" fmla="*/ 102 w 239"/>
                <a:gd name="T13" fmla="*/ 23 h 200"/>
                <a:gd name="T14" fmla="*/ 65 w 239"/>
                <a:gd name="T15" fmla="*/ 30 h 200"/>
                <a:gd name="T16" fmla="*/ 71 w 239"/>
                <a:gd name="T17" fmla="*/ 39 h 200"/>
                <a:gd name="T18" fmla="*/ 91 w 239"/>
                <a:gd name="T19" fmla="*/ 48 h 200"/>
                <a:gd name="T20" fmla="*/ 104 w 239"/>
                <a:gd name="T21" fmla="*/ 55 h 200"/>
                <a:gd name="T22" fmla="*/ 149 w 239"/>
                <a:gd name="T23" fmla="*/ 54 h 200"/>
                <a:gd name="T24" fmla="*/ 197 w 239"/>
                <a:gd name="T25" fmla="*/ 61 h 200"/>
                <a:gd name="T26" fmla="*/ 224 w 239"/>
                <a:gd name="T27" fmla="*/ 76 h 200"/>
                <a:gd name="T28" fmla="*/ 211 w 239"/>
                <a:gd name="T29" fmla="*/ 74 h 200"/>
                <a:gd name="T30" fmla="*/ 180 w 239"/>
                <a:gd name="T31" fmla="*/ 67 h 200"/>
                <a:gd name="T32" fmla="*/ 140 w 239"/>
                <a:gd name="T33" fmla="*/ 64 h 200"/>
                <a:gd name="T34" fmla="*/ 133 w 239"/>
                <a:gd name="T35" fmla="*/ 74 h 200"/>
                <a:gd name="T36" fmla="*/ 152 w 239"/>
                <a:gd name="T37" fmla="*/ 89 h 200"/>
                <a:gd name="T38" fmla="*/ 184 w 239"/>
                <a:gd name="T39" fmla="*/ 94 h 200"/>
                <a:gd name="T40" fmla="*/ 223 w 239"/>
                <a:gd name="T41" fmla="*/ 108 h 200"/>
                <a:gd name="T42" fmla="*/ 231 w 239"/>
                <a:gd name="T43" fmla="*/ 126 h 200"/>
                <a:gd name="T44" fmla="*/ 205 w 239"/>
                <a:gd name="T45" fmla="*/ 111 h 200"/>
                <a:gd name="T46" fmla="*/ 177 w 239"/>
                <a:gd name="T47" fmla="*/ 104 h 200"/>
                <a:gd name="T48" fmla="*/ 189 w 239"/>
                <a:gd name="T49" fmla="*/ 126 h 200"/>
                <a:gd name="T50" fmla="*/ 217 w 239"/>
                <a:gd name="T51" fmla="*/ 154 h 200"/>
                <a:gd name="T52" fmla="*/ 230 w 239"/>
                <a:gd name="T53" fmla="*/ 170 h 200"/>
                <a:gd name="T54" fmla="*/ 236 w 239"/>
                <a:gd name="T55" fmla="*/ 193 h 200"/>
                <a:gd name="T56" fmla="*/ 223 w 239"/>
                <a:gd name="T57" fmla="*/ 178 h 200"/>
                <a:gd name="T58" fmla="*/ 186 w 239"/>
                <a:gd name="T59" fmla="*/ 135 h 200"/>
                <a:gd name="T60" fmla="*/ 161 w 239"/>
                <a:gd name="T61" fmla="*/ 110 h 200"/>
                <a:gd name="T62" fmla="*/ 153 w 239"/>
                <a:gd name="T63" fmla="*/ 116 h 200"/>
                <a:gd name="T64" fmla="*/ 165 w 239"/>
                <a:gd name="T65" fmla="*/ 150 h 200"/>
                <a:gd name="T66" fmla="*/ 177 w 239"/>
                <a:gd name="T67" fmla="*/ 182 h 200"/>
                <a:gd name="T68" fmla="*/ 168 w 239"/>
                <a:gd name="T69" fmla="*/ 175 h 200"/>
                <a:gd name="T70" fmla="*/ 143 w 239"/>
                <a:gd name="T71" fmla="*/ 117 h 200"/>
                <a:gd name="T72" fmla="*/ 118 w 239"/>
                <a:gd name="T73" fmla="*/ 82 h 200"/>
                <a:gd name="T74" fmla="*/ 100 w 239"/>
                <a:gd name="T75" fmla="*/ 70 h 200"/>
                <a:gd name="T76" fmla="*/ 94 w 239"/>
                <a:gd name="T77" fmla="*/ 77 h 200"/>
                <a:gd name="T78" fmla="*/ 107 w 239"/>
                <a:gd name="T79" fmla="*/ 135 h 200"/>
                <a:gd name="T80" fmla="*/ 125 w 239"/>
                <a:gd name="T81" fmla="*/ 164 h 200"/>
                <a:gd name="T82" fmla="*/ 106 w 239"/>
                <a:gd name="T83" fmla="*/ 145 h 200"/>
                <a:gd name="T84" fmla="*/ 85 w 239"/>
                <a:gd name="T85" fmla="*/ 62 h 200"/>
                <a:gd name="T86" fmla="*/ 56 w 239"/>
                <a:gd name="T87" fmla="*/ 45 h 200"/>
                <a:gd name="T88" fmla="*/ 47 w 239"/>
                <a:gd name="T89" fmla="*/ 64 h 200"/>
                <a:gd name="T90" fmla="*/ 54 w 239"/>
                <a:gd name="T91" fmla="*/ 102 h 200"/>
                <a:gd name="T92" fmla="*/ 65 w 239"/>
                <a:gd name="T93" fmla="*/ 145 h 200"/>
                <a:gd name="T94" fmla="*/ 56 w 239"/>
                <a:gd name="T95" fmla="*/ 141 h 200"/>
                <a:gd name="T96" fmla="*/ 44 w 239"/>
                <a:gd name="T97" fmla="*/ 83 h 200"/>
                <a:gd name="T98" fmla="*/ 22 w 239"/>
                <a:gd name="T99" fmla="*/ 26 h 200"/>
                <a:gd name="T100" fmla="*/ 0 w 239"/>
                <a:gd name="T101" fmla="*/ 3 h 200"/>
                <a:gd name="T102" fmla="*/ 4 w 239"/>
                <a:gd name="T103" fmla="*/ 0 h 2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0"/>
                <a:gd name="T158" fmla="*/ 239 w 239"/>
                <a:gd name="T159" fmla="*/ 200 h 2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0">
                  <a:moveTo>
                    <a:pt x="9" y="2"/>
                  </a:moveTo>
                  <a:lnTo>
                    <a:pt x="17" y="9"/>
                  </a:lnTo>
                  <a:lnTo>
                    <a:pt x="28" y="17"/>
                  </a:lnTo>
                  <a:lnTo>
                    <a:pt x="38" y="21"/>
                  </a:lnTo>
                  <a:lnTo>
                    <a:pt x="47" y="23"/>
                  </a:lnTo>
                  <a:lnTo>
                    <a:pt x="59" y="20"/>
                  </a:lnTo>
                  <a:lnTo>
                    <a:pt x="73" y="17"/>
                  </a:lnTo>
                  <a:lnTo>
                    <a:pt x="90" y="15"/>
                  </a:lnTo>
                  <a:lnTo>
                    <a:pt x="107" y="12"/>
                  </a:lnTo>
                  <a:lnTo>
                    <a:pt x="124" y="12"/>
                  </a:lnTo>
                  <a:lnTo>
                    <a:pt x="138" y="12"/>
                  </a:lnTo>
                  <a:lnTo>
                    <a:pt x="152" y="12"/>
                  </a:lnTo>
                  <a:lnTo>
                    <a:pt x="159" y="15"/>
                  </a:lnTo>
                  <a:lnTo>
                    <a:pt x="166" y="20"/>
                  </a:lnTo>
                  <a:lnTo>
                    <a:pt x="166" y="21"/>
                  </a:lnTo>
                  <a:lnTo>
                    <a:pt x="161" y="21"/>
                  </a:lnTo>
                  <a:lnTo>
                    <a:pt x="150" y="21"/>
                  </a:lnTo>
                  <a:lnTo>
                    <a:pt x="141" y="21"/>
                  </a:lnTo>
                  <a:lnTo>
                    <a:pt x="130" y="21"/>
                  </a:lnTo>
                  <a:lnTo>
                    <a:pt x="116" y="21"/>
                  </a:lnTo>
                  <a:lnTo>
                    <a:pt x="102" y="23"/>
                  </a:lnTo>
                  <a:lnTo>
                    <a:pt x="87" y="26"/>
                  </a:lnTo>
                  <a:lnTo>
                    <a:pt x="75" y="27"/>
                  </a:lnTo>
                  <a:lnTo>
                    <a:pt x="65" y="30"/>
                  </a:lnTo>
                  <a:lnTo>
                    <a:pt x="59" y="33"/>
                  </a:lnTo>
                  <a:lnTo>
                    <a:pt x="63" y="36"/>
                  </a:lnTo>
                  <a:lnTo>
                    <a:pt x="71" y="39"/>
                  </a:lnTo>
                  <a:lnTo>
                    <a:pt x="76" y="42"/>
                  </a:lnTo>
                  <a:lnTo>
                    <a:pt x="84" y="45"/>
                  </a:lnTo>
                  <a:lnTo>
                    <a:pt x="91" y="48"/>
                  </a:lnTo>
                  <a:lnTo>
                    <a:pt x="97" y="51"/>
                  </a:lnTo>
                  <a:lnTo>
                    <a:pt x="102" y="52"/>
                  </a:lnTo>
                  <a:lnTo>
                    <a:pt x="104" y="55"/>
                  </a:lnTo>
                  <a:lnTo>
                    <a:pt x="116" y="54"/>
                  </a:lnTo>
                  <a:lnTo>
                    <a:pt x="133" y="52"/>
                  </a:lnTo>
                  <a:lnTo>
                    <a:pt x="149" y="54"/>
                  </a:lnTo>
                  <a:lnTo>
                    <a:pt x="166" y="55"/>
                  </a:lnTo>
                  <a:lnTo>
                    <a:pt x="183" y="58"/>
                  </a:lnTo>
                  <a:lnTo>
                    <a:pt x="197" y="61"/>
                  </a:lnTo>
                  <a:lnTo>
                    <a:pt x="209" y="65"/>
                  </a:lnTo>
                  <a:lnTo>
                    <a:pt x="217" y="70"/>
                  </a:lnTo>
                  <a:lnTo>
                    <a:pt x="224" y="76"/>
                  </a:lnTo>
                  <a:lnTo>
                    <a:pt x="224" y="79"/>
                  </a:lnTo>
                  <a:lnTo>
                    <a:pt x="220" y="77"/>
                  </a:lnTo>
                  <a:lnTo>
                    <a:pt x="211" y="74"/>
                  </a:lnTo>
                  <a:lnTo>
                    <a:pt x="203" y="71"/>
                  </a:lnTo>
                  <a:lnTo>
                    <a:pt x="193" y="70"/>
                  </a:lnTo>
                  <a:lnTo>
                    <a:pt x="180" y="67"/>
                  </a:lnTo>
                  <a:lnTo>
                    <a:pt x="166" y="65"/>
                  </a:lnTo>
                  <a:lnTo>
                    <a:pt x="152" y="64"/>
                  </a:lnTo>
                  <a:lnTo>
                    <a:pt x="140" y="64"/>
                  </a:lnTo>
                  <a:lnTo>
                    <a:pt x="128" y="64"/>
                  </a:lnTo>
                  <a:lnTo>
                    <a:pt x="121" y="65"/>
                  </a:lnTo>
                  <a:lnTo>
                    <a:pt x="133" y="74"/>
                  </a:lnTo>
                  <a:lnTo>
                    <a:pt x="141" y="80"/>
                  </a:lnTo>
                  <a:lnTo>
                    <a:pt x="149" y="85"/>
                  </a:lnTo>
                  <a:lnTo>
                    <a:pt x="152" y="89"/>
                  </a:lnTo>
                  <a:lnTo>
                    <a:pt x="161" y="91"/>
                  </a:lnTo>
                  <a:lnTo>
                    <a:pt x="171" y="92"/>
                  </a:lnTo>
                  <a:lnTo>
                    <a:pt x="184" y="94"/>
                  </a:lnTo>
                  <a:lnTo>
                    <a:pt x="197" y="96"/>
                  </a:lnTo>
                  <a:lnTo>
                    <a:pt x="211" y="101"/>
                  </a:lnTo>
                  <a:lnTo>
                    <a:pt x="223" y="108"/>
                  </a:lnTo>
                  <a:lnTo>
                    <a:pt x="233" y="119"/>
                  </a:lnTo>
                  <a:lnTo>
                    <a:pt x="239" y="132"/>
                  </a:lnTo>
                  <a:lnTo>
                    <a:pt x="231" y="126"/>
                  </a:lnTo>
                  <a:lnTo>
                    <a:pt x="224" y="122"/>
                  </a:lnTo>
                  <a:lnTo>
                    <a:pt x="214" y="116"/>
                  </a:lnTo>
                  <a:lnTo>
                    <a:pt x="205" y="111"/>
                  </a:lnTo>
                  <a:lnTo>
                    <a:pt x="196" y="107"/>
                  </a:lnTo>
                  <a:lnTo>
                    <a:pt x="186" y="105"/>
                  </a:lnTo>
                  <a:lnTo>
                    <a:pt x="177" y="104"/>
                  </a:lnTo>
                  <a:lnTo>
                    <a:pt x="168" y="104"/>
                  </a:lnTo>
                  <a:lnTo>
                    <a:pt x="178" y="114"/>
                  </a:lnTo>
                  <a:lnTo>
                    <a:pt x="189" y="126"/>
                  </a:lnTo>
                  <a:lnTo>
                    <a:pt x="199" y="136"/>
                  </a:lnTo>
                  <a:lnTo>
                    <a:pt x="208" y="145"/>
                  </a:lnTo>
                  <a:lnTo>
                    <a:pt x="217" y="154"/>
                  </a:lnTo>
                  <a:lnTo>
                    <a:pt x="224" y="162"/>
                  </a:lnTo>
                  <a:lnTo>
                    <a:pt x="228" y="167"/>
                  </a:lnTo>
                  <a:lnTo>
                    <a:pt x="230" y="170"/>
                  </a:lnTo>
                  <a:lnTo>
                    <a:pt x="231" y="176"/>
                  </a:lnTo>
                  <a:lnTo>
                    <a:pt x="234" y="184"/>
                  </a:lnTo>
                  <a:lnTo>
                    <a:pt x="236" y="193"/>
                  </a:lnTo>
                  <a:lnTo>
                    <a:pt x="239" y="200"/>
                  </a:lnTo>
                  <a:lnTo>
                    <a:pt x="233" y="191"/>
                  </a:lnTo>
                  <a:lnTo>
                    <a:pt x="223" y="178"/>
                  </a:lnTo>
                  <a:lnTo>
                    <a:pt x="211" y="164"/>
                  </a:lnTo>
                  <a:lnTo>
                    <a:pt x="199" y="148"/>
                  </a:lnTo>
                  <a:lnTo>
                    <a:pt x="186" y="135"/>
                  </a:lnTo>
                  <a:lnTo>
                    <a:pt x="175" y="123"/>
                  </a:lnTo>
                  <a:lnTo>
                    <a:pt x="166" y="114"/>
                  </a:lnTo>
                  <a:lnTo>
                    <a:pt x="161" y="110"/>
                  </a:lnTo>
                  <a:lnTo>
                    <a:pt x="156" y="108"/>
                  </a:lnTo>
                  <a:lnTo>
                    <a:pt x="153" y="111"/>
                  </a:lnTo>
                  <a:lnTo>
                    <a:pt x="153" y="116"/>
                  </a:lnTo>
                  <a:lnTo>
                    <a:pt x="155" y="122"/>
                  </a:lnTo>
                  <a:lnTo>
                    <a:pt x="158" y="132"/>
                  </a:lnTo>
                  <a:lnTo>
                    <a:pt x="165" y="150"/>
                  </a:lnTo>
                  <a:lnTo>
                    <a:pt x="172" y="166"/>
                  </a:lnTo>
                  <a:lnTo>
                    <a:pt x="177" y="178"/>
                  </a:lnTo>
                  <a:lnTo>
                    <a:pt x="177" y="182"/>
                  </a:lnTo>
                  <a:lnTo>
                    <a:pt x="175" y="182"/>
                  </a:lnTo>
                  <a:lnTo>
                    <a:pt x="172" y="181"/>
                  </a:lnTo>
                  <a:lnTo>
                    <a:pt x="168" y="175"/>
                  </a:lnTo>
                  <a:lnTo>
                    <a:pt x="161" y="162"/>
                  </a:lnTo>
                  <a:lnTo>
                    <a:pt x="152" y="139"/>
                  </a:lnTo>
                  <a:lnTo>
                    <a:pt x="143" y="117"/>
                  </a:lnTo>
                  <a:lnTo>
                    <a:pt x="143" y="99"/>
                  </a:lnTo>
                  <a:lnTo>
                    <a:pt x="130" y="89"/>
                  </a:lnTo>
                  <a:lnTo>
                    <a:pt x="118" y="82"/>
                  </a:lnTo>
                  <a:lnTo>
                    <a:pt x="107" y="76"/>
                  </a:lnTo>
                  <a:lnTo>
                    <a:pt x="103" y="73"/>
                  </a:lnTo>
                  <a:lnTo>
                    <a:pt x="100" y="70"/>
                  </a:lnTo>
                  <a:lnTo>
                    <a:pt x="97" y="70"/>
                  </a:lnTo>
                  <a:lnTo>
                    <a:pt x="96" y="71"/>
                  </a:lnTo>
                  <a:lnTo>
                    <a:pt x="94" y="77"/>
                  </a:lnTo>
                  <a:lnTo>
                    <a:pt x="96" y="91"/>
                  </a:lnTo>
                  <a:lnTo>
                    <a:pt x="100" y="113"/>
                  </a:lnTo>
                  <a:lnTo>
                    <a:pt x="107" y="135"/>
                  </a:lnTo>
                  <a:lnTo>
                    <a:pt x="119" y="153"/>
                  </a:lnTo>
                  <a:lnTo>
                    <a:pt x="125" y="160"/>
                  </a:lnTo>
                  <a:lnTo>
                    <a:pt x="125" y="164"/>
                  </a:lnTo>
                  <a:lnTo>
                    <a:pt x="121" y="163"/>
                  </a:lnTo>
                  <a:lnTo>
                    <a:pt x="115" y="159"/>
                  </a:lnTo>
                  <a:lnTo>
                    <a:pt x="106" y="145"/>
                  </a:lnTo>
                  <a:lnTo>
                    <a:pt x="94" y="123"/>
                  </a:lnTo>
                  <a:lnTo>
                    <a:pt x="85" y="95"/>
                  </a:lnTo>
                  <a:lnTo>
                    <a:pt x="85" y="62"/>
                  </a:lnTo>
                  <a:lnTo>
                    <a:pt x="76" y="55"/>
                  </a:lnTo>
                  <a:lnTo>
                    <a:pt x="66" y="49"/>
                  </a:lnTo>
                  <a:lnTo>
                    <a:pt x="56" y="45"/>
                  </a:lnTo>
                  <a:lnTo>
                    <a:pt x="50" y="42"/>
                  </a:lnTo>
                  <a:lnTo>
                    <a:pt x="47" y="51"/>
                  </a:lnTo>
                  <a:lnTo>
                    <a:pt x="47" y="64"/>
                  </a:lnTo>
                  <a:lnTo>
                    <a:pt x="50" y="79"/>
                  </a:lnTo>
                  <a:lnTo>
                    <a:pt x="53" y="91"/>
                  </a:lnTo>
                  <a:lnTo>
                    <a:pt x="54" y="102"/>
                  </a:lnTo>
                  <a:lnTo>
                    <a:pt x="57" y="120"/>
                  </a:lnTo>
                  <a:lnTo>
                    <a:pt x="62" y="135"/>
                  </a:lnTo>
                  <a:lnTo>
                    <a:pt x="65" y="145"/>
                  </a:lnTo>
                  <a:lnTo>
                    <a:pt x="65" y="148"/>
                  </a:lnTo>
                  <a:lnTo>
                    <a:pt x="60" y="147"/>
                  </a:lnTo>
                  <a:lnTo>
                    <a:pt x="56" y="141"/>
                  </a:lnTo>
                  <a:lnTo>
                    <a:pt x="51" y="130"/>
                  </a:lnTo>
                  <a:lnTo>
                    <a:pt x="48" y="111"/>
                  </a:lnTo>
                  <a:lnTo>
                    <a:pt x="44" y="83"/>
                  </a:lnTo>
                  <a:lnTo>
                    <a:pt x="38" y="57"/>
                  </a:lnTo>
                  <a:lnTo>
                    <a:pt x="35" y="39"/>
                  </a:lnTo>
                  <a:lnTo>
                    <a:pt x="22" y="26"/>
                  </a:lnTo>
                  <a:lnTo>
                    <a:pt x="11" y="15"/>
                  </a:lnTo>
                  <a:lnTo>
                    <a:pt x="4" y="8"/>
                  </a:lnTo>
                  <a:lnTo>
                    <a:pt x="0" y="3"/>
                  </a:lnTo>
                  <a:lnTo>
                    <a:pt x="0" y="0"/>
                  </a:lnTo>
                  <a:lnTo>
                    <a:pt x="1" y="0"/>
                  </a:lnTo>
                  <a:lnTo>
                    <a:pt x="4" y="0"/>
                  </a:lnTo>
                  <a:lnTo>
                    <a:pt x="9" y="2"/>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60" name="Freeform 336"/>
            <p:cNvSpPr>
              <a:spLocks/>
            </p:cNvSpPr>
            <p:nvPr/>
          </p:nvSpPr>
          <p:spPr bwMode="auto">
            <a:xfrm>
              <a:off x="1782" y="1597"/>
              <a:ext cx="165" cy="275"/>
            </a:xfrm>
            <a:custGeom>
              <a:avLst/>
              <a:gdLst>
                <a:gd name="T0" fmla="*/ 73 w 165"/>
                <a:gd name="T1" fmla="*/ 2 h 275"/>
                <a:gd name="T2" fmla="*/ 78 w 165"/>
                <a:gd name="T3" fmla="*/ 31 h 275"/>
                <a:gd name="T4" fmla="*/ 82 w 165"/>
                <a:gd name="T5" fmla="*/ 43 h 275"/>
                <a:gd name="T6" fmla="*/ 94 w 165"/>
                <a:gd name="T7" fmla="*/ 52 h 275"/>
                <a:gd name="T8" fmla="*/ 110 w 165"/>
                <a:gd name="T9" fmla="*/ 67 h 275"/>
                <a:gd name="T10" fmla="*/ 128 w 165"/>
                <a:gd name="T11" fmla="*/ 87 h 275"/>
                <a:gd name="T12" fmla="*/ 147 w 165"/>
                <a:gd name="T13" fmla="*/ 121 h 275"/>
                <a:gd name="T14" fmla="*/ 162 w 165"/>
                <a:gd name="T15" fmla="*/ 146 h 275"/>
                <a:gd name="T16" fmla="*/ 165 w 165"/>
                <a:gd name="T17" fmla="*/ 158 h 275"/>
                <a:gd name="T18" fmla="*/ 161 w 165"/>
                <a:gd name="T19" fmla="*/ 158 h 275"/>
                <a:gd name="T20" fmla="*/ 153 w 165"/>
                <a:gd name="T21" fmla="*/ 145 h 275"/>
                <a:gd name="T22" fmla="*/ 143 w 165"/>
                <a:gd name="T23" fmla="*/ 126 h 275"/>
                <a:gd name="T24" fmla="*/ 128 w 165"/>
                <a:gd name="T25" fmla="*/ 104 h 275"/>
                <a:gd name="T26" fmla="*/ 115 w 165"/>
                <a:gd name="T27" fmla="*/ 84 h 275"/>
                <a:gd name="T28" fmla="*/ 103 w 165"/>
                <a:gd name="T29" fmla="*/ 74 h 275"/>
                <a:gd name="T30" fmla="*/ 93 w 165"/>
                <a:gd name="T31" fmla="*/ 67 h 275"/>
                <a:gd name="T32" fmla="*/ 87 w 165"/>
                <a:gd name="T33" fmla="*/ 80 h 275"/>
                <a:gd name="T34" fmla="*/ 88 w 165"/>
                <a:gd name="T35" fmla="*/ 111 h 275"/>
                <a:gd name="T36" fmla="*/ 97 w 165"/>
                <a:gd name="T37" fmla="*/ 127 h 275"/>
                <a:gd name="T38" fmla="*/ 116 w 165"/>
                <a:gd name="T39" fmla="*/ 145 h 275"/>
                <a:gd name="T40" fmla="*/ 137 w 165"/>
                <a:gd name="T41" fmla="*/ 170 h 275"/>
                <a:gd name="T42" fmla="*/ 152 w 165"/>
                <a:gd name="T43" fmla="*/ 201 h 275"/>
                <a:gd name="T44" fmla="*/ 155 w 165"/>
                <a:gd name="T45" fmla="*/ 226 h 275"/>
                <a:gd name="T46" fmla="*/ 147 w 165"/>
                <a:gd name="T47" fmla="*/ 213 h 275"/>
                <a:gd name="T48" fmla="*/ 135 w 165"/>
                <a:gd name="T49" fmla="*/ 188 h 275"/>
                <a:gd name="T50" fmla="*/ 124 w 165"/>
                <a:gd name="T51" fmla="*/ 170 h 275"/>
                <a:gd name="T52" fmla="*/ 110 w 165"/>
                <a:gd name="T53" fmla="*/ 155 h 275"/>
                <a:gd name="T54" fmla="*/ 97 w 165"/>
                <a:gd name="T55" fmla="*/ 145 h 275"/>
                <a:gd name="T56" fmla="*/ 100 w 165"/>
                <a:gd name="T57" fmla="*/ 167 h 275"/>
                <a:gd name="T58" fmla="*/ 110 w 165"/>
                <a:gd name="T59" fmla="*/ 237 h 275"/>
                <a:gd name="T60" fmla="*/ 106 w 165"/>
                <a:gd name="T61" fmla="*/ 273 h 275"/>
                <a:gd name="T62" fmla="*/ 103 w 165"/>
                <a:gd name="T63" fmla="*/ 271 h 275"/>
                <a:gd name="T64" fmla="*/ 100 w 165"/>
                <a:gd name="T65" fmla="*/ 241 h 275"/>
                <a:gd name="T66" fmla="*/ 85 w 165"/>
                <a:gd name="T67" fmla="*/ 174 h 275"/>
                <a:gd name="T68" fmla="*/ 68 w 165"/>
                <a:gd name="T69" fmla="*/ 164 h 275"/>
                <a:gd name="T70" fmla="*/ 44 w 165"/>
                <a:gd name="T71" fmla="*/ 198 h 275"/>
                <a:gd name="T72" fmla="*/ 35 w 165"/>
                <a:gd name="T73" fmla="*/ 223 h 275"/>
                <a:gd name="T74" fmla="*/ 31 w 165"/>
                <a:gd name="T75" fmla="*/ 217 h 275"/>
                <a:gd name="T76" fmla="*/ 41 w 165"/>
                <a:gd name="T77" fmla="*/ 189 h 275"/>
                <a:gd name="T78" fmla="*/ 65 w 165"/>
                <a:gd name="T79" fmla="*/ 146 h 275"/>
                <a:gd name="T80" fmla="*/ 75 w 165"/>
                <a:gd name="T81" fmla="*/ 117 h 275"/>
                <a:gd name="T82" fmla="*/ 75 w 165"/>
                <a:gd name="T83" fmla="*/ 80 h 275"/>
                <a:gd name="T84" fmla="*/ 66 w 165"/>
                <a:gd name="T85" fmla="*/ 74 h 275"/>
                <a:gd name="T86" fmla="*/ 45 w 165"/>
                <a:gd name="T87" fmla="*/ 93 h 275"/>
                <a:gd name="T88" fmla="*/ 25 w 165"/>
                <a:gd name="T89" fmla="*/ 118 h 275"/>
                <a:gd name="T90" fmla="*/ 10 w 165"/>
                <a:gd name="T91" fmla="*/ 143 h 275"/>
                <a:gd name="T92" fmla="*/ 3 w 165"/>
                <a:gd name="T93" fmla="*/ 160 h 275"/>
                <a:gd name="T94" fmla="*/ 0 w 165"/>
                <a:gd name="T95" fmla="*/ 157 h 275"/>
                <a:gd name="T96" fmla="*/ 4 w 165"/>
                <a:gd name="T97" fmla="*/ 140 h 275"/>
                <a:gd name="T98" fmla="*/ 19 w 165"/>
                <a:gd name="T99" fmla="*/ 115 h 275"/>
                <a:gd name="T100" fmla="*/ 38 w 165"/>
                <a:gd name="T101" fmla="*/ 84 h 275"/>
                <a:gd name="T102" fmla="*/ 59 w 165"/>
                <a:gd name="T103" fmla="*/ 59 h 275"/>
                <a:gd name="T104" fmla="*/ 72 w 165"/>
                <a:gd name="T105" fmla="*/ 41 h 275"/>
                <a:gd name="T106" fmla="*/ 69 w 165"/>
                <a:gd name="T107" fmla="*/ 18 h 275"/>
                <a:gd name="T108" fmla="*/ 68 w 165"/>
                <a:gd name="T109" fmla="*/ 7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0" y="0"/>
                  </a:moveTo>
                  <a:lnTo>
                    <a:pt x="73" y="2"/>
                  </a:lnTo>
                  <a:lnTo>
                    <a:pt x="76" y="15"/>
                  </a:lnTo>
                  <a:lnTo>
                    <a:pt x="78" y="31"/>
                  </a:lnTo>
                  <a:lnTo>
                    <a:pt x="79" y="40"/>
                  </a:lnTo>
                  <a:lnTo>
                    <a:pt x="82" y="43"/>
                  </a:lnTo>
                  <a:lnTo>
                    <a:pt x="87" y="46"/>
                  </a:lnTo>
                  <a:lnTo>
                    <a:pt x="94" y="52"/>
                  </a:lnTo>
                  <a:lnTo>
                    <a:pt x="102" y="59"/>
                  </a:lnTo>
                  <a:lnTo>
                    <a:pt x="110" y="67"/>
                  </a:lnTo>
                  <a:lnTo>
                    <a:pt x="119" y="77"/>
                  </a:lnTo>
                  <a:lnTo>
                    <a:pt x="128" y="87"/>
                  </a:lnTo>
                  <a:lnTo>
                    <a:pt x="135" y="101"/>
                  </a:lnTo>
                  <a:lnTo>
                    <a:pt x="147" y="121"/>
                  </a:lnTo>
                  <a:lnTo>
                    <a:pt x="156" y="136"/>
                  </a:lnTo>
                  <a:lnTo>
                    <a:pt x="162" y="146"/>
                  </a:lnTo>
                  <a:lnTo>
                    <a:pt x="165" y="154"/>
                  </a:lnTo>
                  <a:lnTo>
                    <a:pt x="165" y="158"/>
                  </a:lnTo>
                  <a:lnTo>
                    <a:pt x="164" y="160"/>
                  </a:lnTo>
                  <a:lnTo>
                    <a:pt x="161" y="158"/>
                  </a:lnTo>
                  <a:lnTo>
                    <a:pt x="156" y="151"/>
                  </a:lnTo>
                  <a:lnTo>
                    <a:pt x="153" y="145"/>
                  </a:lnTo>
                  <a:lnTo>
                    <a:pt x="149" y="136"/>
                  </a:lnTo>
                  <a:lnTo>
                    <a:pt x="143" y="126"/>
                  </a:lnTo>
                  <a:lnTo>
                    <a:pt x="135" y="114"/>
                  </a:lnTo>
                  <a:lnTo>
                    <a:pt x="128" y="104"/>
                  </a:lnTo>
                  <a:lnTo>
                    <a:pt x="121" y="93"/>
                  </a:lnTo>
                  <a:lnTo>
                    <a:pt x="115" y="84"/>
                  </a:lnTo>
                  <a:lnTo>
                    <a:pt x="110" y="80"/>
                  </a:lnTo>
                  <a:lnTo>
                    <a:pt x="103" y="74"/>
                  </a:lnTo>
                  <a:lnTo>
                    <a:pt x="97" y="70"/>
                  </a:lnTo>
                  <a:lnTo>
                    <a:pt x="93" y="67"/>
                  </a:lnTo>
                  <a:lnTo>
                    <a:pt x="88" y="65"/>
                  </a:lnTo>
                  <a:lnTo>
                    <a:pt x="87" y="80"/>
                  </a:lnTo>
                  <a:lnTo>
                    <a:pt x="87" y="96"/>
                  </a:lnTo>
                  <a:lnTo>
                    <a:pt x="88" y="111"/>
                  </a:lnTo>
                  <a:lnTo>
                    <a:pt x="90" y="121"/>
                  </a:lnTo>
                  <a:lnTo>
                    <a:pt x="97" y="127"/>
                  </a:lnTo>
                  <a:lnTo>
                    <a:pt x="106" y="136"/>
                  </a:lnTo>
                  <a:lnTo>
                    <a:pt x="116" y="145"/>
                  </a:lnTo>
                  <a:lnTo>
                    <a:pt x="127" y="157"/>
                  </a:lnTo>
                  <a:lnTo>
                    <a:pt x="137" y="170"/>
                  </a:lnTo>
                  <a:lnTo>
                    <a:pt x="146" y="185"/>
                  </a:lnTo>
                  <a:lnTo>
                    <a:pt x="152" y="201"/>
                  </a:lnTo>
                  <a:lnTo>
                    <a:pt x="155" y="220"/>
                  </a:lnTo>
                  <a:lnTo>
                    <a:pt x="155" y="226"/>
                  </a:lnTo>
                  <a:lnTo>
                    <a:pt x="152" y="223"/>
                  </a:lnTo>
                  <a:lnTo>
                    <a:pt x="147" y="213"/>
                  </a:lnTo>
                  <a:lnTo>
                    <a:pt x="140" y="197"/>
                  </a:lnTo>
                  <a:lnTo>
                    <a:pt x="135" y="188"/>
                  </a:lnTo>
                  <a:lnTo>
                    <a:pt x="131" y="177"/>
                  </a:lnTo>
                  <a:lnTo>
                    <a:pt x="124" y="170"/>
                  </a:lnTo>
                  <a:lnTo>
                    <a:pt x="118" y="161"/>
                  </a:lnTo>
                  <a:lnTo>
                    <a:pt x="110" y="155"/>
                  </a:lnTo>
                  <a:lnTo>
                    <a:pt x="103" y="149"/>
                  </a:lnTo>
                  <a:lnTo>
                    <a:pt x="97" y="145"/>
                  </a:lnTo>
                  <a:lnTo>
                    <a:pt x="91" y="143"/>
                  </a:lnTo>
                  <a:lnTo>
                    <a:pt x="100" y="167"/>
                  </a:lnTo>
                  <a:lnTo>
                    <a:pt x="106" y="201"/>
                  </a:lnTo>
                  <a:lnTo>
                    <a:pt x="110" y="237"/>
                  </a:lnTo>
                  <a:lnTo>
                    <a:pt x="109" y="266"/>
                  </a:lnTo>
                  <a:lnTo>
                    <a:pt x="106" y="273"/>
                  </a:lnTo>
                  <a:lnTo>
                    <a:pt x="104" y="275"/>
                  </a:lnTo>
                  <a:lnTo>
                    <a:pt x="103" y="271"/>
                  </a:lnTo>
                  <a:lnTo>
                    <a:pt x="103" y="262"/>
                  </a:lnTo>
                  <a:lnTo>
                    <a:pt x="100" y="241"/>
                  </a:lnTo>
                  <a:lnTo>
                    <a:pt x="94" y="208"/>
                  </a:lnTo>
                  <a:lnTo>
                    <a:pt x="85" y="174"/>
                  </a:lnTo>
                  <a:lnTo>
                    <a:pt x="79" y="155"/>
                  </a:lnTo>
                  <a:lnTo>
                    <a:pt x="68" y="164"/>
                  </a:lnTo>
                  <a:lnTo>
                    <a:pt x="54" y="179"/>
                  </a:lnTo>
                  <a:lnTo>
                    <a:pt x="44" y="198"/>
                  </a:lnTo>
                  <a:lnTo>
                    <a:pt x="38" y="216"/>
                  </a:lnTo>
                  <a:lnTo>
                    <a:pt x="35" y="223"/>
                  </a:lnTo>
                  <a:lnTo>
                    <a:pt x="32" y="223"/>
                  </a:lnTo>
                  <a:lnTo>
                    <a:pt x="31" y="217"/>
                  </a:lnTo>
                  <a:lnTo>
                    <a:pt x="34" y="207"/>
                  </a:lnTo>
                  <a:lnTo>
                    <a:pt x="41" y="189"/>
                  </a:lnTo>
                  <a:lnTo>
                    <a:pt x="53" y="167"/>
                  </a:lnTo>
                  <a:lnTo>
                    <a:pt x="65" y="146"/>
                  </a:lnTo>
                  <a:lnTo>
                    <a:pt x="73" y="135"/>
                  </a:lnTo>
                  <a:lnTo>
                    <a:pt x="75" y="117"/>
                  </a:lnTo>
                  <a:lnTo>
                    <a:pt x="75" y="96"/>
                  </a:lnTo>
                  <a:lnTo>
                    <a:pt x="75" y="80"/>
                  </a:lnTo>
                  <a:lnTo>
                    <a:pt x="75" y="68"/>
                  </a:lnTo>
                  <a:lnTo>
                    <a:pt x="66" y="74"/>
                  </a:lnTo>
                  <a:lnTo>
                    <a:pt x="56" y="83"/>
                  </a:lnTo>
                  <a:lnTo>
                    <a:pt x="45" y="93"/>
                  </a:lnTo>
                  <a:lnTo>
                    <a:pt x="34" y="105"/>
                  </a:lnTo>
                  <a:lnTo>
                    <a:pt x="25" y="118"/>
                  </a:lnTo>
                  <a:lnTo>
                    <a:pt x="16" y="132"/>
                  </a:lnTo>
                  <a:lnTo>
                    <a:pt x="10" y="143"/>
                  </a:lnTo>
                  <a:lnTo>
                    <a:pt x="6" y="155"/>
                  </a:lnTo>
                  <a:lnTo>
                    <a:pt x="3" y="160"/>
                  </a:lnTo>
                  <a:lnTo>
                    <a:pt x="1" y="160"/>
                  </a:lnTo>
                  <a:lnTo>
                    <a:pt x="0" y="157"/>
                  </a:lnTo>
                  <a:lnTo>
                    <a:pt x="1" y="148"/>
                  </a:lnTo>
                  <a:lnTo>
                    <a:pt x="4" y="140"/>
                  </a:lnTo>
                  <a:lnTo>
                    <a:pt x="10" y="129"/>
                  </a:lnTo>
                  <a:lnTo>
                    <a:pt x="19" y="115"/>
                  </a:lnTo>
                  <a:lnTo>
                    <a:pt x="28" y="101"/>
                  </a:lnTo>
                  <a:lnTo>
                    <a:pt x="38" y="84"/>
                  </a:lnTo>
                  <a:lnTo>
                    <a:pt x="48" y="71"/>
                  </a:lnTo>
                  <a:lnTo>
                    <a:pt x="59" y="59"/>
                  </a:lnTo>
                  <a:lnTo>
                    <a:pt x="68" y="50"/>
                  </a:lnTo>
                  <a:lnTo>
                    <a:pt x="72" y="41"/>
                  </a:lnTo>
                  <a:lnTo>
                    <a:pt x="72" y="30"/>
                  </a:lnTo>
                  <a:lnTo>
                    <a:pt x="69" y="18"/>
                  </a:lnTo>
                  <a:lnTo>
                    <a:pt x="68" y="10"/>
                  </a:lnTo>
                  <a:lnTo>
                    <a:pt x="68" y="7"/>
                  </a:lnTo>
                  <a:lnTo>
                    <a:pt x="68" y="4"/>
                  </a:lnTo>
                  <a:lnTo>
                    <a:pt x="69" y="3"/>
                  </a:lnTo>
                  <a:lnTo>
                    <a:pt x="70" y="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61" name="Freeform 337"/>
            <p:cNvSpPr>
              <a:spLocks/>
            </p:cNvSpPr>
            <p:nvPr/>
          </p:nvSpPr>
          <p:spPr bwMode="auto">
            <a:xfrm>
              <a:off x="1948" y="1239"/>
              <a:ext cx="200" cy="286"/>
            </a:xfrm>
            <a:custGeom>
              <a:avLst/>
              <a:gdLst>
                <a:gd name="T0" fmla="*/ 6 w 200"/>
                <a:gd name="T1" fmla="*/ 272 h 286"/>
                <a:gd name="T2" fmla="*/ 24 w 200"/>
                <a:gd name="T3" fmla="*/ 235 h 286"/>
                <a:gd name="T4" fmla="*/ 36 w 200"/>
                <a:gd name="T5" fmla="*/ 209 h 286"/>
                <a:gd name="T6" fmla="*/ 51 w 200"/>
                <a:gd name="T7" fmla="*/ 172 h 286"/>
                <a:gd name="T8" fmla="*/ 49 w 200"/>
                <a:gd name="T9" fmla="*/ 153 h 286"/>
                <a:gd name="T10" fmla="*/ 37 w 200"/>
                <a:gd name="T11" fmla="*/ 138 h 286"/>
                <a:gd name="T12" fmla="*/ 36 w 200"/>
                <a:gd name="T13" fmla="*/ 122 h 286"/>
                <a:gd name="T14" fmla="*/ 39 w 200"/>
                <a:gd name="T15" fmla="*/ 126 h 286"/>
                <a:gd name="T16" fmla="*/ 46 w 200"/>
                <a:gd name="T17" fmla="*/ 136 h 286"/>
                <a:gd name="T18" fmla="*/ 58 w 200"/>
                <a:gd name="T19" fmla="*/ 142 h 286"/>
                <a:gd name="T20" fmla="*/ 70 w 200"/>
                <a:gd name="T21" fmla="*/ 136 h 286"/>
                <a:gd name="T22" fmla="*/ 85 w 200"/>
                <a:gd name="T23" fmla="*/ 119 h 286"/>
                <a:gd name="T24" fmla="*/ 99 w 200"/>
                <a:gd name="T25" fmla="*/ 101 h 286"/>
                <a:gd name="T26" fmla="*/ 110 w 200"/>
                <a:gd name="T27" fmla="*/ 86 h 286"/>
                <a:gd name="T28" fmla="*/ 111 w 200"/>
                <a:gd name="T29" fmla="*/ 71 h 286"/>
                <a:gd name="T30" fmla="*/ 104 w 200"/>
                <a:gd name="T31" fmla="*/ 39 h 286"/>
                <a:gd name="T32" fmla="*/ 92 w 200"/>
                <a:gd name="T33" fmla="*/ 20 h 286"/>
                <a:gd name="T34" fmla="*/ 91 w 200"/>
                <a:gd name="T35" fmla="*/ 14 h 286"/>
                <a:gd name="T36" fmla="*/ 102 w 200"/>
                <a:gd name="T37" fmla="*/ 25 h 286"/>
                <a:gd name="T38" fmla="*/ 119 w 200"/>
                <a:gd name="T39" fmla="*/ 59 h 286"/>
                <a:gd name="T40" fmla="*/ 129 w 200"/>
                <a:gd name="T41" fmla="*/ 54 h 286"/>
                <a:gd name="T42" fmla="*/ 151 w 200"/>
                <a:gd name="T43" fmla="*/ 15 h 286"/>
                <a:gd name="T44" fmla="*/ 167 w 200"/>
                <a:gd name="T45" fmla="*/ 0 h 286"/>
                <a:gd name="T46" fmla="*/ 167 w 200"/>
                <a:gd name="T47" fmla="*/ 5 h 286"/>
                <a:gd name="T48" fmla="*/ 157 w 200"/>
                <a:gd name="T49" fmla="*/ 24 h 286"/>
                <a:gd name="T50" fmla="*/ 135 w 200"/>
                <a:gd name="T51" fmla="*/ 70 h 286"/>
                <a:gd name="T52" fmla="*/ 135 w 200"/>
                <a:gd name="T53" fmla="*/ 79 h 286"/>
                <a:gd name="T54" fmla="*/ 154 w 200"/>
                <a:gd name="T55" fmla="*/ 74 h 286"/>
                <a:gd name="T56" fmla="*/ 169 w 200"/>
                <a:gd name="T57" fmla="*/ 68 h 286"/>
                <a:gd name="T58" fmla="*/ 182 w 200"/>
                <a:gd name="T59" fmla="*/ 62 h 286"/>
                <a:gd name="T60" fmla="*/ 194 w 200"/>
                <a:gd name="T61" fmla="*/ 55 h 286"/>
                <a:gd name="T62" fmla="*/ 200 w 200"/>
                <a:gd name="T63" fmla="*/ 57 h 286"/>
                <a:gd name="T64" fmla="*/ 191 w 200"/>
                <a:gd name="T65" fmla="*/ 65 h 286"/>
                <a:gd name="T66" fmla="*/ 172 w 200"/>
                <a:gd name="T67" fmla="*/ 76 h 286"/>
                <a:gd name="T68" fmla="*/ 148 w 200"/>
                <a:gd name="T69" fmla="*/ 88 h 286"/>
                <a:gd name="T70" fmla="*/ 129 w 200"/>
                <a:gd name="T71" fmla="*/ 96 h 286"/>
                <a:gd name="T72" fmla="*/ 113 w 200"/>
                <a:gd name="T73" fmla="*/ 102 h 286"/>
                <a:gd name="T74" fmla="*/ 95 w 200"/>
                <a:gd name="T75" fmla="*/ 126 h 286"/>
                <a:gd name="T76" fmla="*/ 95 w 200"/>
                <a:gd name="T77" fmla="*/ 136 h 286"/>
                <a:gd name="T78" fmla="*/ 102 w 200"/>
                <a:gd name="T79" fmla="*/ 141 h 286"/>
                <a:gd name="T80" fmla="*/ 99 w 200"/>
                <a:gd name="T81" fmla="*/ 144 h 286"/>
                <a:gd name="T82" fmla="*/ 91 w 200"/>
                <a:gd name="T83" fmla="*/ 151 h 286"/>
                <a:gd name="T84" fmla="*/ 85 w 200"/>
                <a:gd name="T85" fmla="*/ 153 h 286"/>
                <a:gd name="T86" fmla="*/ 80 w 200"/>
                <a:gd name="T87" fmla="*/ 153 h 286"/>
                <a:gd name="T88" fmla="*/ 76 w 200"/>
                <a:gd name="T89" fmla="*/ 160 h 286"/>
                <a:gd name="T90" fmla="*/ 62 w 200"/>
                <a:gd name="T91" fmla="*/ 185 h 286"/>
                <a:gd name="T92" fmla="*/ 46 w 200"/>
                <a:gd name="T93" fmla="*/ 216 h 286"/>
                <a:gd name="T94" fmla="*/ 37 w 200"/>
                <a:gd name="T95" fmla="*/ 246 h 286"/>
                <a:gd name="T96" fmla="*/ 33 w 200"/>
                <a:gd name="T97" fmla="*/ 262 h 286"/>
                <a:gd name="T98" fmla="*/ 29 w 200"/>
                <a:gd name="T99" fmla="*/ 274 h 286"/>
                <a:gd name="T100" fmla="*/ 20 w 200"/>
                <a:gd name="T101" fmla="*/ 281 h 286"/>
                <a:gd name="T102" fmla="*/ 5 w 200"/>
                <a:gd name="T103" fmla="*/ 286 h 28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0"/>
                <a:gd name="T157" fmla="*/ 0 h 286"/>
                <a:gd name="T158" fmla="*/ 200 w 200"/>
                <a:gd name="T159" fmla="*/ 286 h 28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0" h="286">
                  <a:moveTo>
                    <a:pt x="0" y="286"/>
                  </a:moveTo>
                  <a:lnTo>
                    <a:pt x="6" y="272"/>
                  </a:lnTo>
                  <a:lnTo>
                    <a:pt x="15" y="253"/>
                  </a:lnTo>
                  <a:lnTo>
                    <a:pt x="24" y="235"/>
                  </a:lnTo>
                  <a:lnTo>
                    <a:pt x="30" y="222"/>
                  </a:lnTo>
                  <a:lnTo>
                    <a:pt x="36" y="209"/>
                  </a:lnTo>
                  <a:lnTo>
                    <a:pt x="43" y="190"/>
                  </a:lnTo>
                  <a:lnTo>
                    <a:pt x="51" y="172"/>
                  </a:lnTo>
                  <a:lnTo>
                    <a:pt x="57" y="160"/>
                  </a:lnTo>
                  <a:lnTo>
                    <a:pt x="49" y="153"/>
                  </a:lnTo>
                  <a:lnTo>
                    <a:pt x="42" y="145"/>
                  </a:lnTo>
                  <a:lnTo>
                    <a:pt x="37" y="138"/>
                  </a:lnTo>
                  <a:lnTo>
                    <a:pt x="36" y="127"/>
                  </a:lnTo>
                  <a:lnTo>
                    <a:pt x="36" y="122"/>
                  </a:lnTo>
                  <a:lnTo>
                    <a:pt x="37" y="122"/>
                  </a:lnTo>
                  <a:lnTo>
                    <a:pt x="39" y="126"/>
                  </a:lnTo>
                  <a:lnTo>
                    <a:pt x="42" y="132"/>
                  </a:lnTo>
                  <a:lnTo>
                    <a:pt x="46" y="136"/>
                  </a:lnTo>
                  <a:lnTo>
                    <a:pt x="52" y="139"/>
                  </a:lnTo>
                  <a:lnTo>
                    <a:pt x="58" y="142"/>
                  </a:lnTo>
                  <a:lnTo>
                    <a:pt x="62" y="144"/>
                  </a:lnTo>
                  <a:lnTo>
                    <a:pt x="70" y="136"/>
                  </a:lnTo>
                  <a:lnTo>
                    <a:pt x="77" y="129"/>
                  </a:lnTo>
                  <a:lnTo>
                    <a:pt x="85" y="119"/>
                  </a:lnTo>
                  <a:lnTo>
                    <a:pt x="92" y="110"/>
                  </a:lnTo>
                  <a:lnTo>
                    <a:pt x="99" y="101"/>
                  </a:lnTo>
                  <a:lnTo>
                    <a:pt x="105" y="93"/>
                  </a:lnTo>
                  <a:lnTo>
                    <a:pt x="110" y="86"/>
                  </a:lnTo>
                  <a:lnTo>
                    <a:pt x="111" y="82"/>
                  </a:lnTo>
                  <a:lnTo>
                    <a:pt x="111" y="71"/>
                  </a:lnTo>
                  <a:lnTo>
                    <a:pt x="110" y="55"/>
                  </a:lnTo>
                  <a:lnTo>
                    <a:pt x="104" y="39"/>
                  </a:lnTo>
                  <a:lnTo>
                    <a:pt x="98" y="27"/>
                  </a:lnTo>
                  <a:lnTo>
                    <a:pt x="92" y="20"/>
                  </a:lnTo>
                  <a:lnTo>
                    <a:pt x="91" y="15"/>
                  </a:lnTo>
                  <a:lnTo>
                    <a:pt x="91" y="14"/>
                  </a:lnTo>
                  <a:lnTo>
                    <a:pt x="95" y="17"/>
                  </a:lnTo>
                  <a:lnTo>
                    <a:pt x="102" y="25"/>
                  </a:lnTo>
                  <a:lnTo>
                    <a:pt x="111" y="42"/>
                  </a:lnTo>
                  <a:lnTo>
                    <a:pt x="119" y="59"/>
                  </a:lnTo>
                  <a:lnTo>
                    <a:pt x="120" y="71"/>
                  </a:lnTo>
                  <a:lnTo>
                    <a:pt x="129" y="54"/>
                  </a:lnTo>
                  <a:lnTo>
                    <a:pt x="141" y="33"/>
                  </a:lnTo>
                  <a:lnTo>
                    <a:pt x="151" y="15"/>
                  </a:lnTo>
                  <a:lnTo>
                    <a:pt x="161" y="3"/>
                  </a:lnTo>
                  <a:lnTo>
                    <a:pt x="167" y="0"/>
                  </a:lnTo>
                  <a:lnTo>
                    <a:pt x="169" y="2"/>
                  </a:lnTo>
                  <a:lnTo>
                    <a:pt x="167" y="5"/>
                  </a:lnTo>
                  <a:lnTo>
                    <a:pt x="163" y="11"/>
                  </a:lnTo>
                  <a:lnTo>
                    <a:pt x="157" y="24"/>
                  </a:lnTo>
                  <a:lnTo>
                    <a:pt x="145" y="48"/>
                  </a:lnTo>
                  <a:lnTo>
                    <a:pt x="135" y="70"/>
                  </a:lnTo>
                  <a:lnTo>
                    <a:pt x="126" y="82"/>
                  </a:lnTo>
                  <a:lnTo>
                    <a:pt x="135" y="79"/>
                  </a:lnTo>
                  <a:lnTo>
                    <a:pt x="145" y="76"/>
                  </a:lnTo>
                  <a:lnTo>
                    <a:pt x="154" y="74"/>
                  </a:lnTo>
                  <a:lnTo>
                    <a:pt x="161" y="71"/>
                  </a:lnTo>
                  <a:lnTo>
                    <a:pt x="169" y="68"/>
                  </a:lnTo>
                  <a:lnTo>
                    <a:pt x="176" y="65"/>
                  </a:lnTo>
                  <a:lnTo>
                    <a:pt x="182" y="62"/>
                  </a:lnTo>
                  <a:lnTo>
                    <a:pt x="186" y="59"/>
                  </a:lnTo>
                  <a:lnTo>
                    <a:pt x="194" y="55"/>
                  </a:lnTo>
                  <a:lnTo>
                    <a:pt x="198" y="54"/>
                  </a:lnTo>
                  <a:lnTo>
                    <a:pt x="200" y="57"/>
                  </a:lnTo>
                  <a:lnTo>
                    <a:pt x="197" y="61"/>
                  </a:lnTo>
                  <a:lnTo>
                    <a:pt x="191" y="65"/>
                  </a:lnTo>
                  <a:lnTo>
                    <a:pt x="182" y="70"/>
                  </a:lnTo>
                  <a:lnTo>
                    <a:pt x="172" y="76"/>
                  </a:lnTo>
                  <a:lnTo>
                    <a:pt x="160" y="82"/>
                  </a:lnTo>
                  <a:lnTo>
                    <a:pt x="148" y="88"/>
                  </a:lnTo>
                  <a:lnTo>
                    <a:pt x="138" y="93"/>
                  </a:lnTo>
                  <a:lnTo>
                    <a:pt x="129" y="96"/>
                  </a:lnTo>
                  <a:lnTo>
                    <a:pt x="123" y="98"/>
                  </a:lnTo>
                  <a:lnTo>
                    <a:pt x="113" y="102"/>
                  </a:lnTo>
                  <a:lnTo>
                    <a:pt x="102" y="114"/>
                  </a:lnTo>
                  <a:lnTo>
                    <a:pt x="95" y="126"/>
                  </a:lnTo>
                  <a:lnTo>
                    <a:pt x="93" y="133"/>
                  </a:lnTo>
                  <a:lnTo>
                    <a:pt x="95" y="136"/>
                  </a:lnTo>
                  <a:lnTo>
                    <a:pt x="99" y="139"/>
                  </a:lnTo>
                  <a:lnTo>
                    <a:pt x="102" y="141"/>
                  </a:lnTo>
                  <a:lnTo>
                    <a:pt x="105" y="141"/>
                  </a:lnTo>
                  <a:lnTo>
                    <a:pt x="99" y="144"/>
                  </a:lnTo>
                  <a:lnTo>
                    <a:pt x="95" y="147"/>
                  </a:lnTo>
                  <a:lnTo>
                    <a:pt x="91" y="151"/>
                  </a:lnTo>
                  <a:lnTo>
                    <a:pt x="88" y="154"/>
                  </a:lnTo>
                  <a:lnTo>
                    <a:pt x="85" y="153"/>
                  </a:lnTo>
                  <a:lnTo>
                    <a:pt x="82" y="153"/>
                  </a:lnTo>
                  <a:lnTo>
                    <a:pt x="80" y="153"/>
                  </a:lnTo>
                  <a:lnTo>
                    <a:pt x="76" y="160"/>
                  </a:lnTo>
                  <a:lnTo>
                    <a:pt x="70" y="170"/>
                  </a:lnTo>
                  <a:lnTo>
                    <a:pt x="62" y="185"/>
                  </a:lnTo>
                  <a:lnTo>
                    <a:pt x="54" y="200"/>
                  </a:lnTo>
                  <a:lnTo>
                    <a:pt x="46" y="216"/>
                  </a:lnTo>
                  <a:lnTo>
                    <a:pt x="40" y="232"/>
                  </a:lnTo>
                  <a:lnTo>
                    <a:pt x="37" y="246"/>
                  </a:lnTo>
                  <a:lnTo>
                    <a:pt x="36" y="256"/>
                  </a:lnTo>
                  <a:lnTo>
                    <a:pt x="33" y="262"/>
                  </a:lnTo>
                  <a:lnTo>
                    <a:pt x="31" y="268"/>
                  </a:lnTo>
                  <a:lnTo>
                    <a:pt x="29" y="274"/>
                  </a:lnTo>
                  <a:lnTo>
                    <a:pt x="24" y="278"/>
                  </a:lnTo>
                  <a:lnTo>
                    <a:pt x="20" y="281"/>
                  </a:lnTo>
                  <a:lnTo>
                    <a:pt x="12" y="284"/>
                  </a:lnTo>
                  <a:lnTo>
                    <a:pt x="5" y="286"/>
                  </a:lnTo>
                  <a:lnTo>
                    <a:pt x="0" y="286"/>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62" name="Freeform 338"/>
            <p:cNvSpPr>
              <a:spLocks/>
            </p:cNvSpPr>
            <p:nvPr/>
          </p:nvSpPr>
          <p:spPr bwMode="auto">
            <a:xfrm>
              <a:off x="1658" y="1693"/>
              <a:ext cx="128" cy="222"/>
            </a:xfrm>
            <a:custGeom>
              <a:avLst/>
              <a:gdLst>
                <a:gd name="T0" fmla="*/ 84 w 128"/>
                <a:gd name="T1" fmla="*/ 13 h 222"/>
                <a:gd name="T2" fmla="*/ 72 w 128"/>
                <a:gd name="T3" fmla="*/ 40 h 222"/>
                <a:gd name="T4" fmla="*/ 62 w 128"/>
                <a:gd name="T5" fmla="*/ 47 h 222"/>
                <a:gd name="T6" fmla="*/ 41 w 128"/>
                <a:gd name="T7" fmla="*/ 55 h 222"/>
                <a:gd name="T8" fmla="*/ 20 w 128"/>
                <a:gd name="T9" fmla="*/ 67 h 222"/>
                <a:gd name="T10" fmla="*/ 4 w 128"/>
                <a:gd name="T11" fmla="*/ 77 h 222"/>
                <a:gd name="T12" fmla="*/ 0 w 128"/>
                <a:gd name="T13" fmla="*/ 84 h 222"/>
                <a:gd name="T14" fmla="*/ 1 w 128"/>
                <a:gd name="T15" fmla="*/ 86 h 222"/>
                <a:gd name="T16" fmla="*/ 10 w 128"/>
                <a:gd name="T17" fmla="*/ 81 h 222"/>
                <a:gd name="T18" fmla="*/ 23 w 128"/>
                <a:gd name="T19" fmla="*/ 74 h 222"/>
                <a:gd name="T20" fmla="*/ 41 w 128"/>
                <a:gd name="T21" fmla="*/ 64 h 222"/>
                <a:gd name="T22" fmla="*/ 57 w 128"/>
                <a:gd name="T23" fmla="*/ 58 h 222"/>
                <a:gd name="T24" fmla="*/ 60 w 128"/>
                <a:gd name="T25" fmla="*/ 67 h 222"/>
                <a:gd name="T26" fmla="*/ 54 w 128"/>
                <a:gd name="T27" fmla="*/ 95 h 222"/>
                <a:gd name="T28" fmla="*/ 48 w 128"/>
                <a:gd name="T29" fmla="*/ 109 h 222"/>
                <a:gd name="T30" fmla="*/ 34 w 128"/>
                <a:gd name="T31" fmla="*/ 124 h 222"/>
                <a:gd name="T32" fmla="*/ 19 w 128"/>
                <a:gd name="T33" fmla="*/ 141 h 222"/>
                <a:gd name="T34" fmla="*/ 7 w 128"/>
                <a:gd name="T35" fmla="*/ 152 h 222"/>
                <a:gd name="T36" fmla="*/ 4 w 128"/>
                <a:gd name="T37" fmla="*/ 161 h 222"/>
                <a:gd name="T38" fmla="*/ 7 w 128"/>
                <a:gd name="T39" fmla="*/ 164 h 222"/>
                <a:gd name="T40" fmla="*/ 19 w 128"/>
                <a:gd name="T41" fmla="*/ 151 h 222"/>
                <a:gd name="T42" fmla="*/ 44 w 128"/>
                <a:gd name="T43" fmla="*/ 127 h 222"/>
                <a:gd name="T44" fmla="*/ 54 w 128"/>
                <a:gd name="T45" fmla="*/ 138 h 222"/>
                <a:gd name="T46" fmla="*/ 59 w 128"/>
                <a:gd name="T47" fmla="*/ 197 h 222"/>
                <a:gd name="T48" fmla="*/ 63 w 128"/>
                <a:gd name="T49" fmla="*/ 220 h 222"/>
                <a:gd name="T50" fmla="*/ 65 w 128"/>
                <a:gd name="T51" fmla="*/ 219 h 222"/>
                <a:gd name="T52" fmla="*/ 66 w 128"/>
                <a:gd name="T53" fmla="*/ 192 h 222"/>
                <a:gd name="T54" fmla="*/ 63 w 128"/>
                <a:gd name="T55" fmla="*/ 129 h 222"/>
                <a:gd name="T56" fmla="*/ 68 w 128"/>
                <a:gd name="T57" fmla="*/ 108 h 222"/>
                <a:gd name="T58" fmla="*/ 70 w 128"/>
                <a:gd name="T59" fmla="*/ 111 h 222"/>
                <a:gd name="T60" fmla="*/ 78 w 128"/>
                <a:gd name="T61" fmla="*/ 127 h 222"/>
                <a:gd name="T62" fmla="*/ 106 w 128"/>
                <a:gd name="T63" fmla="*/ 160 h 222"/>
                <a:gd name="T64" fmla="*/ 119 w 128"/>
                <a:gd name="T65" fmla="*/ 167 h 222"/>
                <a:gd name="T66" fmla="*/ 115 w 128"/>
                <a:gd name="T67" fmla="*/ 158 h 222"/>
                <a:gd name="T68" fmla="*/ 100 w 128"/>
                <a:gd name="T69" fmla="*/ 141 h 222"/>
                <a:gd name="T70" fmla="*/ 81 w 128"/>
                <a:gd name="T71" fmla="*/ 114 h 222"/>
                <a:gd name="T72" fmla="*/ 75 w 128"/>
                <a:gd name="T73" fmla="*/ 93 h 222"/>
                <a:gd name="T74" fmla="*/ 76 w 128"/>
                <a:gd name="T75" fmla="*/ 67 h 222"/>
                <a:gd name="T76" fmla="*/ 79 w 128"/>
                <a:gd name="T77" fmla="*/ 56 h 222"/>
                <a:gd name="T78" fmla="*/ 85 w 128"/>
                <a:gd name="T79" fmla="*/ 59 h 222"/>
                <a:gd name="T80" fmla="*/ 97 w 128"/>
                <a:gd name="T81" fmla="*/ 71 h 222"/>
                <a:gd name="T82" fmla="*/ 119 w 128"/>
                <a:gd name="T83" fmla="*/ 92 h 222"/>
                <a:gd name="T84" fmla="*/ 128 w 128"/>
                <a:gd name="T85" fmla="*/ 98 h 222"/>
                <a:gd name="T86" fmla="*/ 121 w 128"/>
                <a:gd name="T87" fmla="*/ 86 h 222"/>
                <a:gd name="T88" fmla="*/ 107 w 128"/>
                <a:gd name="T89" fmla="*/ 71 h 222"/>
                <a:gd name="T90" fmla="*/ 96 w 128"/>
                <a:gd name="T91" fmla="*/ 56 h 222"/>
                <a:gd name="T92" fmla="*/ 90 w 128"/>
                <a:gd name="T93" fmla="*/ 44 h 222"/>
                <a:gd name="T94" fmla="*/ 90 w 128"/>
                <a:gd name="T95" fmla="*/ 22 h 222"/>
                <a:gd name="T96" fmla="*/ 97 w 128"/>
                <a:gd name="T97" fmla="*/ 5 h 222"/>
                <a:gd name="T98" fmla="*/ 94 w 128"/>
                <a:gd name="T99" fmla="*/ 0 h 22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2"/>
                <a:gd name="T152" fmla="*/ 128 w 128"/>
                <a:gd name="T153" fmla="*/ 222 h 22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2">
                  <a:moveTo>
                    <a:pt x="90" y="5"/>
                  </a:moveTo>
                  <a:lnTo>
                    <a:pt x="84" y="13"/>
                  </a:lnTo>
                  <a:lnTo>
                    <a:pt x="78" y="27"/>
                  </a:lnTo>
                  <a:lnTo>
                    <a:pt x="72" y="40"/>
                  </a:lnTo>
                  <a:lnTo>
                    <a:pt x="69" y="47"/>
                  </a:lnTo>
                  <a:lnTo>
                    <a:pt x="62" y="47"/>
                  </a:lnTo>
                  <a:lnTo>
                    <a:pt x="51" y="50"/>
                  </a:lnTo>
                  <a:lnTo>
                    <a:pt x="41" y="55"/>
                  </a:lnTo>
                  <a:lnTo>
                    <a:pt x="31" y="61"/>
                  </a:lnTo>
                  <a:lnTo>
                    <a:pt x="20" y="67"/>
                  </a:lnTo>
                  <a:lnTo>
                    <a:pt x="11" y="71"/>
                  </a:lnTo>
                  <a:lnTo>
                    <a:pt x="4" y="77"/>
                  </a:lnTo>
                  <a:lnTo>
                    <a:pt x="1" y="80"/>
                  </a:lnTo>
                  <a:lnTo>
                    <a:pt x="0" y="84"/>
                  </a:lnTo>
                  <a:lnTo>
                    <a:pt x="0" y="86"/>
                  </a:lnTo>
                  <a:lnTo>
                    <a:pt x="1" y="86"/>
                  </a:lnTo>
                  <a:lnTo>
                    <a:pt x="6" y="84"/>
                  </a:lnTo>
                  <a:lnTo>
                    <a:pt x="10" y="81"/>
                  </a:lnTo>
                  <a:lnTo>
                    <a:pt x="16" y="78"/>
                  </a:lnTo>
                  <a:lnTo>
                    <a:pt x="23" y="74"/>
                  </a:lnTo>
                  <a:lnTo>
                    <a:pt x="32" y="68"/>
                  </a:lnTo>
                  <a:lnTo>
                    <a:pt x="41" y="64"/>
                  </a:lnTo>
                  <a:lnTo>
                    <a:pt x="50" y="61"/>
                  </a:lnTo>
                  <a:lnTo>
                    <a:pt x="57" y="58"/>
                  </a:lnTo>
                  <a:lnTo>
                    <a:pt x="63" y="56"/>
                  </a:lnTo>
                  <a:lnTo>
                    <a:pt x="60" y="67"/>
                  </a:lnTo>
                  <a:lnTo>
                    <a:pt x="57" y="81"/>
                  </a:lnTo>
                  <a:lnTo>
                    <a:pt x="54" y="95"/>
                  </a:lnTo>
                  <a:lnTo>
                    <a:pt x="53" y="104"/>
                  </a:lnTo>
                  <a:lnTo>
                    <a:pt x="48" y="109"/>
                  </a:lnTo>
                  <a:lnTo>
                    <a:pt x="41" y="115"/>
                  </a:lnTo>
                  <a:lnTo>
                    <a:pt x="34" y="124"/>
                  </a:lnTo>
                  <a:lnTo>
                    <a:pt x="26" y="132"/>
                  </a:lnTo>
                  <a:lnTo>
                    <a:pt x="19" y="141"/>
                  </a:lnTo>
                  <a:lnTo>
                    <a:pt x="11" y="146"/>
                  </a:lnTo>
                  <a:lnTo>
                    <a:pt x="7" y="152"/>
                  </a:lnTo>
                  <a:lnTo>
                    <a:pt x="6" y="157"/>
                  </a:lnTo>
                  <a:lnTo>
                    <a:pt x="4" y="161"/>
                  </a:lnTo>
                  <a:lnTo>
                    <a:pt x="4" y="164"/>
                  </a:lnTo>
                  <a:lnTo>
                    <a:pt x="7" y="164"/>
                  </a:lnTo>
                  <a:lnTo>
                    <a:pt x="10" y="160"/>
                  </a:lnTo>
                  <a:lnTo>
                    <a:pt x="19" y="151"/>
                  </a:lnTo>
                  <a:lnTo>
                    <a:pt x="32" y="138"/>
                  </a:lnTo>
                  <a:lnTo>
                    <a:pt x="44" y="127"/>
                  </a:lnTo>
                  <a:lnTo>
                    <a:pt x="53" y="120"/>
                  </a:lnTo>
                  <a:lnTo>
                    <a:pt x="54" y="138"/>
                  </a:lnTo>
                  <a:lnTo>
                    <a:pt x="56" y="167"/>
                  </a:lnTo>
                  <a:lnTo>
                    <a:pt x="59" y="197"/>
                  </a:lnTo>
                  <a:lnTo>
                    <a:pt x="62" y="214"/>
                  </a:lnTo>
                  <a:lnTo>
                    <a:pt x="63" y="220"/>
                  </a:lnTo>
                  <a:lnTo>
                    <a:pt x="65" y="222"/>
                  </a:lnTo>
                  <a:lnTo>
                    <a:pt x="65" y="219"/>
                  </a:lnTo>
                  <a:lnTo>
                    <a:pt x="66" y="211"/>
                  </a:lnTo>
                  <a:lnTo>
                    <a:pt x="66" y="192"/>
                  </a:lnTo>
                  <a:lnTo>
                    <a:pt x="65" y="160"/>
                  </a:lnTo>
                  <a:lnTo>
                    <a:pt x="63" y="129"/>
                  </a:lnTo>
                  <a:lnTo>
                    <a:pt x="66" y="109"/>
                  </a:lnTo>
                  <a:lnTo>
                    <a:pt x="68" y="108"/>
                  </a:lnTo>
                  <a:lnTo>
                    <a:pt x="69" y="108"/>
                  </a:lnTo>
                  <a:lnTo>
                    <a:pt x="70" y="111"/>
                  </a:lnTo>
                  <a:lnTo>
                    <a:pt x="72" y="117"/>
                  </a:lnTo>
                  <a:lnTo>
                    <a:pt x="78" y="127"/>
                  </a:lnTo>
                  <a:lnTo>
                    <a:pt x="91" y="143"/>
                  </a:lnTo>
                  <a:lnTo>
                    <a:pt x="106" y="160"/>
                  </a:lnTo>
                  <a:lnTo>
                    <a:pt x="115" y="167"/>
                  </a:lnTo>
                  <a:lnTo>
                    <a:pt x="119" y="167"/>
                  </a:lnTo>
                  <a:lnTo>
                    <a:pt x="119" y="163"/>
                  </a:lnTo>
                  <a:lnTo>
                    <a:pt x="115" y="158"/>
                  </a:lnTo>
                  <a:lnTo>
                    <a:pt x="109" y="151"/>
                  </a:lnTo>
                  <a:lnTo>
                    <a:pt x="100" y="141"/>
                  </a:lnTo>
                  <a:lnTo>
                    <a:pt x="90" y="127"/>
                  </a:lnTo>
                  <a:lnTo>
                    <a:pt x="81" y="114"/>
                  </a:lnTo>
                  <a:lnTo>
                    <a:pt x="75" y="104"/>
                  </a:lnTo>
                  <a:lnTo>
                    <a:pt x="75" y="93"/>
                  </a:lnTo>
                  <a:lnTo>
                    <a:pt x="75" y="78"/>
                  </a:lnTo>
                  <a:lnTo>
                    <a:pt x="76" y="67"/>
                  </a:lnTo>
                  <a:lnTo>
                    <a:pt x="78" y="59"/>
                  </a:lnTo>
                  <a:lnTo>
                    <a:pt x="79" y="56"/>
                  </a:lnTo>
                  <a:lnTo>
                    <a:pt x="82" y="56"/>
                  </a:lnTo>
                  <a:lnTo>
                    <a:pt x="85" y="59"/>
                  </a:lnTo>
                  <a:lnTo>
                    <a:pt x="88" y="64"/>
                  </a:lnTo>
                  <a:lnTo>
                    <a:pt x="97" y="71"/>
                  </a:lnTo>
                  <a:lnTo>
                    <a:pt x="109" y="81"/>
                  </a:lnTo>
                  <a:lnTo>
                    <a:pt x="119" y="92"/>
                  </a:lnTo>
                  <a:lnTo>
                    <a:pt x="127" y="98"/>
                  </a:lnTo>
                  <a:lnTo>
                    <a:pt x="128" y="98"/>
                  </a:lnTo>
                  <a:lnTo>
                    <a:pt x="125" y="93"/>
                  </a:lnTo>
                  <a:lnTo>
                    <a:pt x="121" y="86"/>
                  </a:lnTo>
                  <a:lnTo>
                    <a:pt x="113" y="78"/>
                  </a:lnTo>
                  <a:lnTo>
                    <a:pt x="107" y="71"/>
                  </a:lnTo>
                  <a:lnTo>
                    <a:pt x="101" y="64"/>
                  </a:lnTo>
                  <a:lnTo>
                    <a:pt x="96" y="56"/>
                  </a:lnTo>
                  <a:lnTo>
                    <a:pt x="93" y="50"/>
                  </a:lnTo>
                  <a:lnTo>
                    <a:pt x="90" y="44"/>
                  </a:lnTo>
                  <a:lnTo>
                    <a:pt x="90" y="34"/>
                  </a:lnTo>
                  <a:lnTo>
                    <a:pt x="90" y="22"/>
                  </a:lnTo>
                  <a:lnTo>
                    <a:pt x="94" y="12"/>
                  </a:lnTo>
                  <a:lnTo>
                    <a:pt x="97" y="5"/>
                  </a:lnTo>
                  <a:lnTo>
                    <a:pt x="97" y="0"/>
                  </a:lnTo>
                  <a:lnTo>
                    <a:pt x="94" y="0"/>
                  </a:lnTo>
                  <a:lnTo>
                    <a:pt x="90" y="5"/>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63" name="Freeform 339"/>
            <p:cNvSpPr>
              <a:spLocks/>
            </p:cNvSpPr>
            <p:nvPr/>
          </p:nvSpPr>
          <p:spPr bwMode="auto">
            <a:xfrm>
              <a:off x="2111" y="1594"/>
              <a:ext cx="255" cy="203"/>
            </a:xfrm>
            <a:custGeom>
              <a:avLst/>
              <a:gdLst>
                <a:gd name="T0" fmla="*/ 6 w 255"/>
                <a:gd name="T1" fmla="*/ 21 h 203"/>
                <a:gd name="T2" fmla="*/ 21 w 255"/>
                <a:gd name="T3" fmla="*/ 34 h 203"/>
                <a:gd name="T4" fmla="*/ 29 w 255"/>
                <a:gd name="T5" fmla="*/ 41 h 203"/>
                <a:gd name="T6" fmla="*/ 50 w 255"/>
                <a:gd name="T7" fmla="*/ 50 h 203"/>
                <a:gd name="T8" fmla="*/ 57 w 255"/>
                <a:gd name="T9" fmla="*/ 74 h 203"/>
                <a:gd name="T10" fmla="*/ 57 w 255"/>
                <a:gd name="T11" fmla="*/ 114 h 203"/>
                <a:gd name="T12" fmla="*/ 63 w 255"/>
                <a:gd name="T13" fmla="*/ 135 h 203"/>
                <a:gd name="T14" fmla="*/ 65 w 255"/>
                <a:gd name="T15" fmla="*/ 129 h 203"/>
                <a:gd name="T16" fmla="*/ 63 w 255"/>
                <a:gd name="T17" fmla="*/ 109 h 203"/>
                <a:gd name="T18" fmla="*/ 68 w 255"/>
                <a:gd name="T19" fmla="*/ 68 h 203"/>
                <a:gd name="T20" fmla="*/ 75 w 255"/>
                <a:gd name="T21" fmla="*/ 59 h 203"/>
                <a:gd name="T22" fmla="*/ 87 w 255"/>
                <a:gd name="T23" fmla="*/ 70 h 203"/>
                <a:gd name="T24" fmla="*/ 100 w 255"/>
                <a:gd name="T25" fmla="*/ 83 h 203"/>
                <a:gd name="T26" fmla="*/ 112 w 255"/>
                <a:gd name="T27" fmla="*/ 93 h 203"/>
                <a:gd name="T28" fmla="*/ 119 w 255"/>
                <a:gd name="T29" fmla="*/ 120 h 203"/>
                <a:gd name="T30" fmla="*/ 131 w 255"/>
                <a:gd name="T31" fmla="*/ 180 h 203"/>
                <a:gd name="T32" fmla="*/ 143 w 255"/>
                <a:gd name="T33" fmla="*/ 203 h 203"/>
                <a:gd name="T34" fmla="*/ 143 w 255"/>
                <a:gd name="T35" fmla="*/ 192 h 203"/>
                <a:gd name="T36" fmla="*/ 137 w 255"/>
                <a:gd name="T37" fmla="*/ 167 h 203"/>
                <a:gd name="T38" fmla="*/ 128 w 255"/>
                <a:gd name="T39" fmla="*/ 120 h 203"/>
                <a:gd name="T40" fmla="*/ 140 w 255"/>
                <a:gd name="T41" fmla="*/ 109 h 203"/>
                <a:gd name="T42" fmla="*/ 176 w 255"/>
                <a:gd name="T43" fmla="*/ 130 h 203"/>
                <a:gd name="T44" fmla="*/ 215 w 255"/>
                <a:gd name="T45" fmla="*/ 152 h 203"/>
                <a:gd name="T46" fmla="*/ 245 w 255"/>
                <a:gd name="T47" fmla="*/ 169 h 203"/>
                <a:gd name="T48" fmla="*/ 254 w 255"/>
                <a:gd name="T49" fmla="*/ 176 h 203"/>
                <a:gd name="T50" fmla="*/ 252 w 255"/>
                <a:gd name="T51" fmla="*/ 170 h 203"/>
                <a:gd name="T52" fmla="*/ 238 w 255"/>
                <a:gd name="T53" fmla="*/ 158 h 203"/>
                <a:gd name="T54" fmla="*/ 208 w 255"/>
                <a:gd name="T55" fmla="*/ 139 h 203"/>
                <a:gd name="T56" fmla="*/ 173 w 255"/>
                <a:gd name="T57" fmla="*/ 117 h 203"/>
                <a:gd name="T58" fmla="*/ 143 w 255"/>
                <a:gd name="T59" fmla="*/ 99 h 203"/>
                <a:gd name="T60" fmla="*/ 130 w 255"/>
                <a:gd name="T61" fmla="*/ 93 h 203"/>
                <a:gd name="T62" fmla="*/ 137 w 255"/>
                <a:gd name="T63" fmla="*/ 92 h 203"/>
                <a:gd name="T64" fmla="*/ 156 w 255"/>
                <a:gd name="T65" fmla="*/ 86 h 203"/>
                <a:gd name="T66" fmla="*/ 183 w 255"/>
                <a:gd name="T67" fmla="*/ 81 h 203"/>
                <a:gd name="T68" fmla="*/ 212 w 255"/>
                <a:gd name="T69" fmla="*/ 78 h 203"/>
                <a:gd name="T70" fmla="*/ 239 w 255"/>
                <a:gd name="T71" fmla="*/ 81 h 203"/>
                <a:gd name="T72" fmla="*/ 255 w 255"/>
                <a:gd name="T73" fmla="*/ 89 h 203"/>
                <a:gd name="T74" fmla="*/ 251 w 255"/>
                <a:gd name="T75" fmla="*/ 81 h 203"/>
                <a:gd name="T76" fmla="*/ 236 w 255"/>
                <a:gd name="T77" fmla="*/ 75 h 203"/>
                <a:gd name="T78" fmla="*/ 207 w 255"/>
                <a:gd name="T79" fmla="*/ 74 h 203"/>
                <a:gd name="T80" fmla="*/ 170 w 255"/>
                <a:gd name="T81" fmla="*/ 74 h 203"/>
                <a:gd name="T82" fmla="*/ 140 w 255"/>
                <a:gd name="T83" fmla="*/ 75 h 203"/>
                <a:gd name="T84" fmla="*/ 128 w 255"/>
                <a:gd name="T85" fmla="*/ 75 h 203"/>
                <a:gd name="T86" fmla="*/ 115 w 255"/>
                <a:gd name="T87" fmla="*/ 68 h 203"/>
                <a:gd name="T88" fmla="*/ 100 w 255"/>
                <a:gd name="T89" fmla="*/ 56 h 203"/>
                <a:gd name="T90" fmla="*/ 88 w 255"/>
                <a:gd name="T91" fmla="*/ 47 h 203"/>
                <a:gd name="T92" fmla="*/ 93 w 255"/>
                <a:gd name="T93" fmla="*/ 40 h 203"/>
                <a:gd name="T94" fmla="*/ 112 w 255"/>
                <a:gd name="T95" fmla="*/ 28 h 203"/>
                <a:gd name="T96" fmla="*/ 134 w 255"/>
                <a:gd name="T97" fmla="*/ 16 h 203"/>
                <a:gd name="T98" fmla="*/ 152 w 255"/>
                <a:gd name="T99" fmla="*/ 7 h 203"/>
                <a:gd name="T100" fmla="*/ 164 w 255"/>
                <a:gd name="T101" fmla="*/ 5 h 203"/>
                <a:gd name="T102" fmla="*/ 156 w 255"/>
                <a:gd name="T103" fmla="*/ 0 h 203"/>
                <a:gd name="T104" fmla="*/ 139 w 255"/>
                <a:gd name="T105" fmla="*/ 6 h 203"/>
                <a:gd name="T106" fmla="*/ 118 w 255"/>
                <a:gd name="T107" fmla="*/ 15 h 203"/>
                <a:gd name="T108" fmla="*/ 96 w 255"/>
                <a:gd name="T109" fmla="*/ 25 h 203"/>
                <a:gd name="T110" fmla="*/ 78 w 255"/>
                <a:gd name="T111" fmla="*/ 33 h 203"/>
                <a:gd name="T112" fmla="*/ 68 w 255"/>
                <a:gd name="T113" fmla="*/ 39 h 203"/>
                <a:gd name="T114" fmla="*/ 54 w 255"/>
                <a:gd name="T115" fmla="*/ 37 h 203"/>
                <a:gd name="T116" fmla="*/ 41 w 255"/>
                <a:gd name="T117" fmla="*/ 30 h 203"/>
                <a:gd name="T118" fmla="*/ 28 w 255"/>
                <a:gd name="T119" fmla="*/ 24 h 203"/>
                <a:gd name="T120" fmla="*/ 15 w 255"/>
                <a:gd name="T121" fmla="*/ 19 h 203"/>
                <a:gd name="T122" fmla="*/ 3 w 255"/>
                <a:gd name="T123" fmla="*/ 16 h 20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5"/>
                <a:gd name="T187" fmla="*/ 0 h 203"/>
                <a:gd name="T188" fmla="*/ 255 w 255"/>
                <a:gd name="T189" fmla="*/ 203 h 20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5" h="203">
                  <a:moveTo>
                    <a:pt x="0" y="16"/>
                  </a:moveTo>
                  <a:lnTo>
                    <a:pt x="6" y="21"/>
                  </a:lnTo>
                  <a:lnTo>
                    <a:pt x="13" y="28"/>
                  </a:lnTo>
                  <a:lnTo>
                    <a:pt x="21" y="34"/>
                  </a:lnTo>
                  <a:lnTo>
                    <a:pt x="23" y="39"/>
                  </a:lnTo>
                  <a:lnTo>
                    <a:pt x="29" y="41"/>
                  </a:lnTo>
                  <a:lnTo>
                    <a:pt x="40" y="44"/>
                  </a:lnTo>
                  <a:lnTo>
                    <a:pt x="50" y="50"/>
                  </a:lnTo>
                  <a:lnTo>
                    <a:pt x="57" y="55"/>
                  </a:lnTo>
                  <a:lnTo>
                    <a:pt x="57" y="74"/>
                  </a:lnTo>
                  <a:lnTo>
                    <a:pt x="57" y="95"/>
                  </a:lnTo>
                  <a:lnTo>
                    <a:pt x="57" y="114"/>
                  </a:lnTo>
                  <a:lnTo>
                    <a:pt x="60" y="129"/>
                  </a:lnTo>
                  <a:lnTo>
                    <a:pt x="63" y="135"/>
                  </a:lnTo>
                  <a:lnTo>
                    <a:pt x="65" y="135"/>
                  </a:lnTo>
                  <a:lnTo>
                    <a:pt x="65" y="129"/>
                  </a:lnTo>
                  <a:lnTo>
                    <a:pt x="63" y="123"/>
                  </a:lnTo>
                  <a:lnTo>
                    <a:pt x="63" y="109"/>
                  </a:lnTo>
                  <a:lnTo>
                    <a:pt x="65" y="89"/>
                  </a:lnTo>
                  <a:lnTo>
                    <a:pt x="68" y="68"/>
                  </a:lnTo>
                  <a:lnTo>
                    <a:pt x="71" y="56"/>
                  </a:lnTo>
                  <a:lnTo>
                    <a:pt x="75" y="59"/>
                  </a:lnTo>
                  <a:lnTo>
                    <a:pt x="80" y="64"/>
                  </a:lnTo>
                  <a:lnTo>
                    <a:pt x="87" y="70"/>
                  </a:lnTo>
                  <a:lnTo>
                    <a:pt x="94" y="77"/>
                  </a:lnTo>
                  <a:lnTo>
                    <a:pt x="100" y="83"/>
                  </a:lnTo>
                  <a:lnTo>
                    <a:pt x="108" y="89"/>
                  </a:lnTo>
                  <a:lnTo>
                    <a:pt x="112" y="93"/>
                  </a:lnTo>
                  <a:lnTo>
                    <a:pt x="117" y="96"/>
                  </a:lnTo>
                  <a:lnTo>
                    <a:pt x="119" y="120"/>
                  </a:lnTo>
                  <a:lnTo>
                    <a:pt x="124" y="151"/>
                  </a:lnTo>
                  <a:lnTo>
                    <a:pt x="131" y="180"/>
                  </a:lnTo>
                  <a:lnTo>
                    <a:pt x="139" y="198"/>
                  </a:lnTo>
                  <a:lnTo>
                    <a:pt x="143" y="203"/>
                  </a:lnTo>
                  <a:lnTo>
                    <a:pt x="145" y="200"/>
                  </a:lnTo>
                  <a:lnTo>
                    <a:pt x="143" y="192"/>
                  </a:lnTo>
                  <a:lnTo>
                    <a:pt x="140" y="183"/>
                  </a:lnTo>
                  <a:lnTo>
                    <a:pt x="137" y="167"/>
                  </a:lnTo>
                  <a:lnTo>
                    <a:pt x="133" y="143"/>
                  </a:lnTo>
                  <a:lnTo>
                    <a:pt x="128" y="120"/>
                  </a:lnTo>
                  <a:lnTo>
                    <a:pt x="128" y="104"/>
                  </a:lnTo>
                  <a:lnTo>
                    <a:pt x="140" y="109"/>
                  </a:lnTo>
                  <a:lnTo>
                    <a:pt x="156" y="120"/>
                  </a:lnTo>
                  <a:lnTo>
                    <a:pt x="176" y="130"/>
                  </a:lnTo>
                  <a:lnTo>
                    <a:pt x="196" y="141"/>
                  </a:lnTo>
                  <a:lnTo>
                    <a:pt x="215" y="152"/>
                  </a:lnTo>
                  <a:lnTo>
                    <a:pt x="232" y="161"/>
                  </a:lnTo>
                  <a:lnTo>
                    <a:pt x="245" y="169"/>
                  </a:lnTo>
                  <a:lnTo>
                    <a:pt x="251" y="173"/>
                  </a:lnTo>
                  <a:lnTo>
                    <a:pt x="254" y="176"/>
                  </a:lnTo>
                  <a:lnTo>
                    <a:pt x="255" y="174"/>
                  </a:lnTo>
                  <a:lnTo>
                    <a:pt x="252" y="170"/>
                  </a:lnTo>
                  <a:lnTo>
                    <a:pt x="245" y="164"/>
                  </a:lnTo>
                  <a:lnTo>
                    <a:pt x="238" y="158"/>
                  </a:lnTo>
                  <a:lnTo>
                    <a:pt x="224" y="149"/>
                  </a:lnTo>
                  <a:lnTo>
                    <a:pt x="208" y="139"/>
                  </a:lnTo>
                  <a:lnTo>
                    <a:pt x="190" y="127"/>
                  </a:lnTo>
                  <a:lnTo>
                    <a:pt x="173" y="117"/>
                  </a:lnTo>
                  <a:lnTo>
                    <a:pt x="156" y="107"/>
                  </a:lnTo>
                  <a:lnTo>
                    <a:pt x="143" y="99"/>
                  </a:lnTo>
                  <a:lnTo>
                    <a:pt x="136" y="95"/>
                  </a:lnTo>
                  <a:lnTo>
                    <a:pt x="130" y="93"/>
                  </a:lnTo>
                  <a:lnTo>
                    <a:pt x="131" y="92"/>
                  </a:lnTo>
                  <a:lnTo>
                    <a:pt x="137" y="92"/>
                  </a:lnTo>
                  <a:lnTo>
                    <a:pt x="148" y="89"/>
                  </a:lnTo>
                  <a:lnTo>
                    <a:pt x="156" y="86"/>
                  </a:lnTo>
                  <a:lnTo>
                    <a:pt x="168" y="83"/>
                  </a:lnTo>
                  <a:lnTo>
                    <a:pt x="183" y="81"/>
                  </a:lnTo>
                  <a:lnTo>
                    <a:pt x="198" y="80"/>
                  </a:lnTo>
                  <a:lnTo>
                    <a:pt x="212" y="78"/>
                  </a:lnTo>
                  <a:lnTo>
                    <a:pt x="227" y="80"/>
                  </a:lnTo>
                  <a:lnTo>
                    <a:pt x="239" y="81"/>
                  </a:lnTo>
                  <a:lnTo>
                    <a:pt x="248" y="84"/>
                  </a:lnTo>
                  <a:lnTo>
                    <a:pt x="255" y="89"/>
                  </a:lnTo>
                  <a:lnTo>
                    <a:pt x="255" y="86"/>
                  </a:lnTo>
                  <a:lnTo>
                    <a:pt x="251" y="81"/>
                  </a:lnTo>
                  <a:lnTo>
                    <a:pt x="243" y="77"/>
                  </a:lnTo>
                  <a:lnTo>
                    <a:pt x="236" y="75"/>
                  </a:lnTo>
                  <a:lnTo>
                    <a:pt x="223" y="74"/>
                  </a:lnTo>
                  <a:lnTo>
                    <a:pt x="207" y="74"/>
                  </a:lnTo>
                  <a:lnTo>
                    <a:pt x="189" y="74"/>
                  </a:lnTo>
                  <a:lnTo>
                    <a:pt x="170" y="74"/>
                  </a:lnTo>
                  <a:lnTo>
                    <a:pt x="153" y="75"/>
                  </a:lnTo>
                  <a:lnTo>
                    <a:pt x="140" y="75"/>
                  </a:lnTo>
                  <a:lnTo>
                    <a:pt x="133" y="77"/>
                  </a:lnTo>
                  <a:lnTo>
                    <a:pt x="128" y="75"/>
                  </a:lnTo>
                  <a:lnTo>
                    <a:pt x="121" y="73"/>
                  </a:lnTo>
                  <a:lnTo>
                    <a:pt x="115" y="68"/>
                  </a:lnTo>
                  <a:lnTo>
                    <a:pt x="108" y="62"/>
                  </a:lnTo>
                  <a:lnTo>
                    <a:pt x="100" y="56"/>
                  </a:lnTo>
                  <a:lnTo>
                    <a:pt x="93" y="50"/>
                  </a:lnTo>
                  <a:lnTo>
                    <a:pt x="88" y="47"/>
                  </a:lnTo>
                  <a:lnTo>
                    <a:pt x="85" y="44"/>
                  </a:lnTo>
                  <a:lnTo>
                    <a:pt x="93" y="40"/>
                  </a:lnTo>
                  <a:lnTo>
                    <a:pt x="102" y="34"/>
                  </a:lnTo>
                  <a:lnTo>
                    <a:pt x="112" y="28"/>
                  </a:lnTo>
                  <a:lnTo>
                    <a:pt x="124" y="22"/>
                  </a:lnTo>
                  <a:lnTo>
                    <a:pt x="134" y="16"/>
                  </a:lnTo>
                  <a:lnTo>
                    <a:pt x="143" y="10"/>
                  </a:lnTo>
                  <a:lnTo>
                    <a:pt x="152" y="7"/>
                  </a:lnTo>
                  <a:lnTo>
                    <a:pt x="158" y="6"/>
                  </a:lnTo>
                  <a:lnTo>
                    <a:pt x="164" y="5"/>
                  </a:lnTo>
                  <a:lnTo>
                    <a:pt x="164" y="2"/>
                  </a:lnTo>
                  <a:lnTo>
                    <a:pt x="156" y="0"/>
                  </a:lnTo>
                  <a:lnTo>
                    <a:pt x="146" y="3"/>
                  </a:lnTo>
                  <a:lnTo>
                    <a:pt x="139" y="6"/>
                  </a:lnTo>
                  <a:lnTo>
                    <a:pt x="130" y="10"/>
                  </a:lnTo>
                  <a:lnTo>
                    <a:pt x="118" y="15"/>
                  </a:lnTo>
                  <a:lnTo>
                    <a:pt x="108" y="19"/>
                  </a:lnTo>
                  <a:lnTo>
                    <a:pt x="96" y="25"/>
                  </a:lnTo>
                  <a:lnTo>
                    <a:pt x="87" y="30"/>
                  </a:lnTo>
                  <a:lnTo>
                    <a:pt x="78" y="33"/>
                  </a:lnTo>
                  <a:lnTo>
                    <a:pt x="74" y="36"/>
                  </a:lnTo>
                  <a:lnTo>
                    <a:pt x="68" y="39"/>
                  </a:lnTo>
                  <a:lnTo>
                    <a:pt x="62" y="39"/>
                  </a:lnTo>
                  <a:lnTo>
                    <a:pt x="54" y="37"/>
                  </a:lnTo>
                  <a:lnTo>
                    <a:pt x="47" y="33"/>
                  </a:lnTo>
                  <a:lnTo>
                    <a:pt x="41" y="30"/>
                  </a:lnTo>
                  <a:lnTo>
                    <a:pt x="35" y="27"/>
                  </a:lnTo>
                  <a:lnTo>
                    <a:pt x="28" y="24"/>
                  </a:lnTo>
                  <a:lnTo>
                    <a:pt x="21" y="22"/>
                  </a:lnTo>
                  <a:lnTo>
                    <a:pt x="15" y="19"/>
                  </a:lnTo>
                  <a:lnTo>
                    <a:pt x="7" y="18"/>
                  </a:lnTo>
                  <a:lnTo>
                    <a:pt x="3" y="16"/>
                  </a:lnTo>
                  <a:lnTo>
                    <a:pt x="0" y="16"/>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64" name="Freeform 340"/>
            <p:cNvSpPr>
              <a:spLocks/>
            </p:cNvSpPr>
            <p:nvPr/>
          </p:nvSpPr>
          <p:spPr bwMode="auto">
            <a:xfrm>
              <a:off x="1227" y="1904"/>
              <a:ext cx="166" cy="172"/>
            </a:xfrm>
            <a:custGeom>
              <a:avLst/>
              <a:gdLst>
                <a:gd name="T0" fmla="*/ 17 w 166"/>
                <a:gd name="T1" fmla="*/ 51 h 172"/>
                <a:gd name="T2" fmla="*/ 25 w 166"/>
                <a:gd name="T3" fmla="*/ 85 h 172"/>
                <a:gd name="T4" fmla="*/ 39 w 166"/>
                <a:gd name="T5" fmla="*/ 82 h 172"/>
                <a:gd name="T6" fmla="*/ 54 w 166"/>
                <a:gd name="T7" fmla="*/ 92 h 172"/>
                <a:gd name="T8" fmla="*/ 59 w 166"/>
                <a:gd name="T9" fmla="*/ 102 h 172"/>
                <a:gd name="T10" fmla="*/ 44 w 166"/>
                <a:gd name="T11" fmla="*/ 100 h 172"/>
                <a:gd name="T12" fmla="*/ 35 w 166"/>
                <a:gd name="T13" fmla="*/ 95 h 172"/>
                <a:gd name="T14" fmla="*/ 22 w 166"/>
                <a:gd name="T15" fmla="*/ 88 h 172"/>
                <a:gd name="T16" fmla="*/ 2 w 166"/>
                <a:gd name="T17" fmla="*/ 98 h 172"/>
                <a:gd name="T18" fmla="*/ 0 w 166"/>
                <a:gd name="T19" fmla="*/ 119 h 172"/>
                <a:gd name="T20" fmla="*/ 5 w 166"/>
                <a:gd name="T21" fmla="*/ 129 h 172"/>
                <a:gd name="T22" fmla="*/ 33 w 166"/>
                <a:gd name="T23" fmla="*/ 134 h 172"/>
                <a:gd name="T24" fmla="*/ 48 w 166"/>
                <a:gd name="T25" fmla="*/ 125 h 172"/>
                <a:gd name="T26" fmla="*/ 48 w 166"/>
                <a:gd name="T27" fmla="*/ 135 h 172"/>
                <a:gd name="T28" fmla="*/ 39 w 166"/>
                <a:gd name="T29" fmla="*/ 168 h 172"/>
                <a:gd name="T30" fmla="*/ 67 w 166"/>
                <a:gd name="T31" fmla="*/ 169 h 172"/>
                <a:gd name="T32" fmla="*/ 78 w 166"/>
                <a:gd name="T33" fmla="*/ 147 h 172"/>
                <a:gd name="T34" fmla="*/ 70 w 166"/>
                <a:gd name="T35" fmla="*/ 128 h 172"/>
                <a:gd name="T36" fmla="*/ 75 w 166"/>
                <a:gd name="T37" fmla="*/ 122 h 172"/>
                <a:gd name="T38" fmla="*/ 81 w 166"/>
                <a:gd name="T39" fmla="*/ 131 h 172"/>
                <a:gd name="T40" fmla="*/ 90 w 166"/>
                <a:gd name="T41" fmla="*/ 147 h 172"/>
                <a:gd name="T42" fmla="*/ 113 w 166"/>
                <a:gd name="T43" fmla="*/ 147 h 172"/>
                <a:gd name="T44" fmla="*/ 134 w 166"/>
                <a:gd name="T45" fmla="*/ 153 h 172"/>
                <a:gd name="T46" fmla="*/ 153 w 166"/>
                <a:gd name="T47" fmla="*/ 141 h 172"/>
                <a:gd name="T48" fmla="*/ 157 w 166"/>
                <a:gd name="T49" fmla="*/ 128 h 172"/>
                <a:gd name="T50" fmla="*/ 153 w 166"/>
                <a:gd name="T51" fmla="*/ 122 h 172"/>
                <a:gd name="T52" fmla="*/ 131 w 166"/>
                <a:gd name="T53" fmla="*/ 110 h 172"/>
                <a:gd name="T54" fmla="*/ 115 w 166"/>
                <a:gd name="T55" fmla="*/ 105 h 172"/>
                <a:gd name="T56" fmla="*/ 122 w 166"/>
                <a:gd name="T57" fmla="*/ 91 h 172"/>
                <a:gd name="T58" fmla="*/ 144 w 166"/>
                <a:gd name="T59" fmla="*/ 83 h 172"/>
                <a:gd name="T60" fmla="*/ 163 w 166"/>
                <a:gd name="T61" fmla="*/ 71 h 172"/>
                <a:gd name="T62" fmla="*/ 165 w 166"/>
                <a:gd name="T63" fmla="*/ 51 h 172"/>
                <a:gd name="T64" fmla="*/ 146 w 166"/>
                <a:gd name="T65" fmla="*/ 39 h 172"/>
                <a:gd name="T66" fmla="*/ 124 w 166"/>
                <a:gd name="T67" fmla="*/ 48 h 172"/>
                <a:gd name="T68" fmla="*/ 124 w 166"/>
                <a:gd name="T69" fmla="*/ 63 h 172"/>
                <a:gd name="T70" fmla="*/ 106 w 166"/>
                <a:gd name="T71" fmla="*/ 77 h 172"/>
                <a:gd name="T72" fmla="*/ 98 w 166"/>
                <a:gd name="T73" fmla="*/ 76 h 172"/>
                <a:gd name="T74" fmla="*/ 95 w 166"/>
                <a:gd name="T75" fmla="*/ 67 h 172"/>
                <a:gd name="T76" fmla="*/ 101 w 166"/>
                <a:gd name="T77" fmla="*/ 48 h 172"/>
                <a:gd name="T78" fmla="*/ 118 w 166"/>
                <a:gd name="T79" fmla="*/ 27 h 172"/>
                <a:gd name="T80" fmla="*/ 106 w 166"/>
                <a:gd name="T81" fmla="*/ 5 h 172"/>
                <a:gd name="T82" fmla="*/ 85 w 166"/>
                <a:gd name="T83" fmla="*/ 2 h 172"/>
                <a:gd name="T84" fmla="*/ 70 w 166"/>
                <a:gd name="T85" fmla="*/ 12 h 172"/>
                <a:gd name="T86" fmla="*/ 64 w 166"/>
                <a:gd name="T87" fmla="*/ 23 h 172"/>
                <a:gd name="T88" fmla="*/ 72 w 166"/>
                <a:gd name="T89" fmla="*/ 39 h 172"/>
                <a:gd name="T90" fmla="*/ 81 w 166"/>
                <a:gd name="T91" fmla="*/ 52 h 172"/>
                <a:gd name="T92" fmla="*/ 79 w 166"/>
                <a:gd name="T93" fmla="*/ 68 h 172"/>
                <a:gd name="T94" fmla="*/ 70 w 166"/>
                <a:gd name="T95" fmla="*/ 71 h 172"/>
                <a:gd name="T96" fmla="*/ 59 w 166"/>
                <a:gd name="T97" fmla="*/ 54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6"/>
                <a:gd name="T148" fmla="*/ 0 h 172"/>
                <a:gd name="T149" fmla="*/ 166 w 166"/>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6" h="172">
                  <a:moveTo>
                    <a:pt x="39" y="39"/>
                  </a:moveTo>
                  <a:lnTo>
                    <a:pt x="28" y="42"/>
                  </a:lnTo>
                  <a:lnTo>
                    <a:pt x="17" y="51"/>
                  </a:lnTo>
                  <a:lnTo>
                    <a:pt x="13" y="64"/>
                  </a:lnTo>
                  <a:lnTo>
                    <a:pt x="20" y="82"/>
                  </a:lnTo>
                  <a:lnTo>
                    <a:pt x="25" y="85"/>
                  </a:lnTo>
                  <a:lnTo>
                    <a:pt x="31" y="85"/>
                  </a:lnTo>
                  <a:lnTo>
                    <a:pt x="36" y="83"/>
                  </a:lnTo>
                  <a:lnTo>
                    <a:pt x="39" y="82"/>
                  </a:lnTo>
                  <a:lnTo>
                    <a:pt x="45" y="85"/>
                  </a:lnTo>
                  <a:lnTo>
                    <a:pt x="50" y="89"/>
                  </a:lnTo>
                  <a:lnTo>
                    <a:pt x="54" y="92"/>
                  </a:lnTo>
                  <a:lnTo>
                    <a:pt x="57" y="97"/>
                  </a:lnTo>
                  <a:lnTo>
                    <a:pt x="59" y="101"/>
                  </a:lnTo>
                  <a:lnTo>
                    <a:pt x="59" y="102"/>
                  </a:lnTo>
                  <a:lnTo>
                    <a:pt x="56" y="102"/>
                  </a:lnTo>
                  <a:lnTo>
                    <a:pt x="50" y="101"/>
                  </a:lnTo>
                  <a:lnTo>
                    <a:pt x="44" y="100"/>
                  </a:lnTo>
                  <a:lnTo>
                    <a:pt x="39" y="98"/>
                  </a:lnTo>
                  <a:lnTo>
                    <a:pt x="36" y="98"/>
                  </a:lnTo>
                  <a:lnTo>
                    <a:pt x="35" y="95"/>
                  </a:lnTo>
                  <a:lnTo>
                    <a:pt x="33" y="92"/>
                  </a:lnTo>
                  <a:lnTo>
                    <a:pt x="29" y="89"/>
                  </a:lnTo>
                  <a:lnTo>
                    <a:pt x="22" y="88"/>
                  </a:lnTo>
                  <a:lnTo>
                    <a:pt x="14" y="89"/>
                  </a:lnTo>
                  <a:lnTo>
                    <a:pt x="7" y="92"/>
                  </a:lnTo>
                  <a:lnTo>
                    <a:pt x="2" y="98"/>
                  </a:lnTo>
                  <a:lnTo>
                    <a:pt x="0" y="105"/>
                  </a:lnTo>
                  <a:lnTo>
                    <a:pt x="0" y="114"/>
                  </a:lnTo>
                  <a:lnTo>
                    <a:pt x="0" y="119"/>
                  </a:lnTo>
                  <a:lnTo>
                    <a:pt x="1" y="123"/>
                  </a:lnTo>
                  <a:lnTo>
                    <a:pt x="4" y="126"/>
                  </a:lnTo>
                  <a:lnTo>
                    <a:pt x="5" y="129"/>
                  </a:lnTo>
                  <a:lnTo>
                    <a:pt x="14" y="134"/>
                  </a:lnTo>
                  <a:lnTo>
                    <a:pt x="25" y="135"/>
                  </a:lnTo>
                  <a:lnTo>
                    <a:pt x="33" y="134"/>
                  </a:lnTo>
                  <a:lnTo>
                    <a:pt x="39" y="129"/>
                  </a:lnTo>
                  <a:lnTo>
                    <a:pt x="44" y="125"/>
                  </a:lnTo>
                  <a:lnTo>
                    <a:pt x="48" y="125"/>
                  </a:lnTo>
                  <a:lnTo>
                    <a:pt x="53" y="126"/>
                  </a:lnTo>
                  <a:lnTo>
                    <a:pt x="57" y="128"/>
                  </a:lnTo>
                  <a:lnTo>
                    <a:pt x="48" y="135"/>
                  </a:lnTo>
                  <a:lnTo>
                    <a:pt x="41" y="147"/>
                  </a:lnTo>
                  <a:lnTo>
                    <a:pt x="36" y="159"/>
                  </a:lnTo>
                  <a:lnTo>
                    <a:pt x="39" y="168"/>
                  </a:lnTo>
                  <a:lnTo>
                    <a:pt x="48" y="172"/>
                  </a:lnTo>
                  <a:lnTo>
                    <a:pt x="57" y="172"/>
                  </a:lnTo>
                  <a:lnTo>
                    <a:pt x="67" y="169"/>
                  </a:lnTo>
                  <a:lnTo>
                    <a:pt x="73" y="163"/>
                  </a:lnTo>
                  <a:lnTo>
                    <a:pt x="78" y="156"/>
                  </a:lnTo>
                  <a:lnTo>
                    <a:pt x="78" y="147"/>
                  </a:lnTo>
                  <a:lnTo>
                    <a:pt x="76" y="138"/>
                  </a:lnTo>
                  <a:lnTo>
                    <a:pt x="73" y="132"/>
                  </a:lnTo>
                  <a:lnTo>
                    <a:pt x="70" y="128"/>
                  </a:lnTo>
                  <a:lnTo>
                    <a:pt x="70" y="125"/>
                  </a:lnTo>
                  <a:lnTo>
                    <a:pt x="72" y="123"/>
                  </a:lnTo>
                  <a:lnTo>
                    <a:pt x="75" y="122"/>
                  </a:lnTo>
                  <a:lnTo>
                    <a:pt x="78" y="122"/>
                  </a:lnTo>
                  <a:lnTo>
                    <a:pt x="79" y="126"/>
                  </a:lnTo>
                  <a:lnTo>
                    <a:pt x="81" y="131"/>
                  </a:lnTo>
                  <a:lnTo>
                    <a:pt x="82" y="135"/>
                  </a:lnTo>
                  <a:lnTo>
                    <a:pt x="84" y="141"/>
                  </a:lnTo>
                  <a:lnTo>
                    <a:pt x="90" y="147"/>
                  </a:lnTo>
                  <a:lnTo>
                    <a:pt x="97" y="148"/>
                  </a:lnTo>
                  <a:lnTo>
                    <a:pt x="109" y="142"/>
                  </a:lnTo>
                  <a:lnTo>
                    <a:pt x="113" y="147"/>
                  </a:lnTo>
                  <a:lnTo>
                    <a:pt x="119" y="150"/>
                  </a:lnTo>
                  <a:lnTo>
                    <a:pt x="126" y="153"/>
                  </a:lnTo>
                  <a:lnTo>
                    <a:pt x="134" y="153"/>
                  </a:lnTo>
                  <a:lnTo>
                    <a:pt x="140" y="151"/>
                  </a:lnTo>
                  <a:lnTo>
                    <a:pt x="147" y="147"/>
                  </a:lnTo>
                  <a:lnTo>
                    <a:pt x="153" y="141"/>
                  </a:lnTo>
                  <a:lnTo>
                    <a:pt x="157" y="131"/>
                  </a:lnTo>
                  <a:lnTo>
                    <a:pt x="157" y="129"/>
                  </a:lnTo>
                  <a:lnTo>
                    <a:pt x="157" y="128"/>
                  </a:lnTo>
                  <a:lnTo>
                    <a:pt x="156" y="128"/>
                  </a:lnTo>
                  <a:lnTo>
                    <a:pt x="156" y="126"/>
                  </a:lnTo>
                  <a:lnTo>
                    <a:pt x="153" y="122"/>
                  </a:lnTo>
                  <a:lnTo>
                    <a:pt x="149" y="114"/>
                  </a:lnTo>
                  <a:lnTo>
                    <a:pt x="141" y="110"/>
                  </a:lnTo>
                  <a:lnTo>
                    <a:pt x="131" y="110"/>
                  </a:lnTo>
                  <a:lnTo>
                    <a:pt x="125" y="111"/>
                  </a:lnTo>
                  <a:lnTo>
                    <a:pt x="119" y="110"/>
                  </a:lnTo>
                  <a:lnTo>
                    <a:pt x="115" y="105"/>
                  </a:lnTo>
                  <a:lnTo>
                    <a:pt x="112" y="102"/>
                  </a:lnTo>
                  <a:lnTo>
                    <a:pt x="118" y="97"/>
                  </a:lnTo>
                  <a:lnTo>
                    <a:pt x="122" y="91"/>
                  </a:lnTo>
                  <a:lnTo>
                    <a:pt x="128" y="86"/>
                  </a:lnTo>
                  <a:lnTo>
                    <a:pt x="132" y="82"/>
                  </a:lnTo>
                  <a:lnTo>
                    <a:pt x="144" y="83"/>
                  </a:lnTo>
                  <a:lnTo>
                    <a:pt x="153" y="80"/>
                  </a:lnTo>
                  <a:lnTo>
                    <a:pt x="159" y="77"/>
                  </a:lnTo>
                  <a:lnTo>
                    <a:pt x="163" y="71"/>
                  </a:lnTo>
                  <a:lnTo>
                    <a:pt x="166" y="64"/>
                  </a:lnTo>
                  <a:lnTo>
                    <a:pt x="166" y="58"/>
                  </a:lnTo>
                  <a:lnTo>
                    <a:pt x="165" y="51"/>
                  </a:lnTo>
                  <a:lnTo>
                    <a:pt x="160" y="45"/>
                  </a:lnTo>
                  <a:lnTo>
                    <a:pt x="155" y="40"/>
                  </a:lnTo>
                  <a:lnTo>
                    <a:pt x="146" y="39"/>
                  </a:lnTo>
                  <a:lnTo>
                    <a:pt x="135" y="40"/>
                  </a:lnTo>
                  <a:lnTo>
                    <a:pt x="128" y="43"/>
                  </a:lnTo>
                  <a:lnTo>
                    <a:pt x="124" y="48"/>
                  </a:lnTo>
                  <a:lnTo>
                    <a:pt x="124" y="52"/>
                  </a:lnTo>
                  <a:lnTo>
                    <a:pt x="124" y="58"/>
                  </a:lnTo>
                  <a:lnTo>
                    <a:pt x="124" y="63"/>
                  </a:lnTo>
                  <a:lnTo>
                    <a:pt x="118" y="68"/>
                  </a:lnTo>
                  <a:lnTo>
                    <a:pt x="112" y="73"/>
                  </a:lnTo>
                  <a:lnTo>
                    <a:pt x="106" y="77"/>
                  </a:lnTo>
                  <a:lnTo>
                    <a:pt x="103" y="80"/>
                  </a:lnTo>
                  <a:lnTo>
                    <a:pt x="100" y="79"/>
                  </a:lnTo>
                  <a:lnTo>
                    <a:pt x="98" y="76"/>
                  </a:lnTo>
                  <a:lnTo>
                    <a:pt x="95" y="74"/>
                  </a:lnTo>
                  <a:lnTo>
                    <a:pt x="93" y="73"/>
                  </a:lnTo>
                  <a:lnTo>
                    <a:pt x="95" y="67"/>
                  </a:lnTo>
                  <a:lnTo>
                    <a:pt x="98" y="60"/>
                  </a:lnTo>
                  <a:lnTo>
                    <a:pt x="100" y="52"/>
                  </a:lnTo>
                  <a:lnTo>
                    <a:pt x="101" y="48"/>
                  </a:lnTo>
                  <a:lnTo>
                    <a:pt x="109" y="42"/>
                  </a:lnTo>
                  <a:lnTo>
                    <a:pt x="115" y="34"/>
                  </a:lnTo>
                  <a:lnTo>
                    <a:pt x="118" y="27"/>
                  </a:lnTo>
                  <a:lnTo>
                    <a:pt x="118" y="18"/>
                  </a:lnTo>
                  <a:lnTo>
                    <a:pt x="113" y="11"/>
                  </a:lnTo>
                  <a:lnTo>
                    <a:pt x="106" y="5"/>
                  </a:lnTo>
                  <a:lnTo>
                    <a:pt x="98" y="0"/>
                  </a:lnTo>
                  <a:lnTo>
                    <a:pt x="90" y="0"/>
                  </a:lnTo>
                  <a:lnTo>
                    <a:pt x="85" y="2"/>
                  </a:lnTo>
                  <a:lnTo>
                    <a:pt x="81" y="5"/>
                  </a:lnTo>
                  <a:lnTo>
                    <a:pt x="75" y="8"/>
                  </a:lnTo>
                  <a:lnTo>
                    <a:pt x="70" y="12"/>
                  </a:lnTo>
                  <a:lnTo>
                    <a:pt x="67" y="15"/>
                  </a:lnTo>
                  <a:lnTo>
                    <a:pt x="66" y="18"/>
                  </a:lnTo>
                  <a:lnTo>
                    <a:pt x="64" y="23"/>
                  </a:lnTo>
                  <a:lnTo>
                    <a:pt x="64" y="26"/>
                  </a:lnTo>
                  <a:lnTo>
                    <a:pt x="67" y="33"/>
                  </a:lnTo>
                  <a:lnTo>
                    <a:pt x="72" y="39"/>
                  </a:lnTo>
                  <a:lnTo>
                    <a:pt x="76" y="43"/>
                  </a:lnTo>
                  <a:lnTo>
                    <a:pt x="81" y="45"/>
                  </a:lnTo>
                  <a:lnTo>
                    <a:pt x="81" y="52"/>
                  </a:lnTo>
                  <a:lnTo>
                    <a:pt x="81" y="60"/>
                  </a:lnTo>
                  <a:lnTo>
                    <a:pt x="79" y="66"/>
                  </a:lnTo>
                  <a:lnTo>
                    <a:pt x="79" y="68"/>
                  </a:lnTo>
                  <a:lnTo>
                    <a:pt x="76" y="68"/>
                  </a:lnTo>
                  <a:lnTo>
                    <a:pt x="72" y="70"/>
                  </a:lnTo>
                  <a:lnTo>
                    <a:pt x="70" y="71"/>
                  </a:lnTo>
                  <a:lnTo>
                    <a:pt x="69" y="71"/>
                  </a:lnTo>
                  <a:lnTo>
                    <a:pt x="63" y="64"/>
                  </a:lnTo>
                  <a:lnTo>
                    <a:pt x="59" y="54"/>
                  </a:lnTo>
                  <a:lnTo>
                    <a:pt x="53" y="43"/>
                  </a:lnTo>
                  <a:lnTo>
                    <a:pt x="39" y="39"/>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65" name="Freeform 341"/>
            <p:cNvSpPr>
              <a:spLocks/>
            </p:cNvSpPr>
            <p:nvPr/>
          </p:nvSpPr>
          <p:spPr bwMode="auto">
            <a:xfrm>
              <a:off x="1108" y="2132"/>
              <a:ext cx="173" cy="300"/>
            </a:xfrm>
            <a:custGeom>
              <a:avLst/>
              <a:gdLst>
                <a:gd name="T0" fmla="*/ 172 w 173"/>
                <a:gd name="T1" fmla="*/ 0 h 300"/>
                <a:gd name="T2" fmla="*/ 158 w 173"/>
                <a:gd name="T3" fmla="*/ 19 h 300"/>
                <a:gd name="T4" fmla="*/ 142 w 173"/>
                <a:gd name="T5" fmla="*/ 36 h 300"/>
                <a:gd name="T6" fmla="*/ 124 w 173"/>
                <a:gd name="T7" fmla="*/ 50 h 300"/>
                <a:gd name="T8" fmla="*/ 105 w 173"/>
                <a:gd name="T9" fmla="*/ 61 h 300"/>
                <a:gd name="T10" fmla="*/ 86 w 173"/>
                <a:gd name="T11" fmla="*/ 68 h 300"/>
                <a:gd name="T12" fmla="*/ 67 w 173"/>
                <a:gd name="T13" fmla="*/ 74 h 300"/>
                <a:gd name="T14" fmla="*/ 49 w 173"/>
                <a:gd name="T15" fmla="*/ 75 h 300"/>
                <a:gd name="T16" fmla="*/ 31 w 173"/>
                <a:gd name="T17" fmla="*/ 75 h 300"/>
                <a:gd name="T18" fmla="*/ 33 w 173"/>
                <a:gd name="T19" fmla="*/ 90 h 300"/>
                <a:gd name="T20" fmla="*/ 30 w 173"/>
                <a:gd name="T21" fmla="*/ 108 h 300"/>
                <a:gd name="T22" fmla="*/ 20 w 173"/>
                <a:gd name="T23" fmla="*/ 126 h 300"/>
                <a:gd name="T24" fmla="*/ 0 w 173"/>
                <a:gd name="T25" fmla="*/ 139 h 300"/>
                <a:gd name="T26" fmla="*/ 12 w 173"/>
                <a:gd name="T27" fmla="*/ 158 h 300"/>
                <a:gd name="T28" fmla="*/ 20 w 173"/>
                <a:gd name="T29" fmla="*/ 182 h 300"/>
                <a:gd name="T30" fmla="*/ 20 w 173"/>
                <a:gd name="T31" fmla="*/ 206 h 300"/>
                <a:gd name="T32" fmla="*/ 12 w 173"/>
                <a:gd name="T33" fmla="*/ 226 h 300"/>
                <a:gd name="T34" fmla="*/ 20 w 173"/>
                <a:gd name="T35" fmla="*/ 229 h 300"/>
                <a:gd name="T36" fmla="*/ 28 w 173"/>
                <a:gd name="T37" fmla="*/ 234 h 300"/>
                <a:gd name="T38" fmla="*/ 39 w 173"/>
                <a:gd name="T39" fmla="*/ 238 h 300"/>
                <a:gd name="T40" fmla="*/ 51 w 173"/>
                <a:gd name="T41" fmla="*/ 245 h 300"/>
                <a:gd name="T42" fmla="*/ 61 w 173"/>
                <a:gd name="T43" fmla="*/ 256 h 300"/>
                <a:gd name="T44" fmla="*/ 70 w 173"/>
                <a:gd name="T45" fmla="*/ 268 h 300"/>
                <a:gd name="T46" fmla="*/ 77 w 173"/>
                <a:gd name="T47" fmla="*/ 282 h 300"/>
                <a:gd name="T48" fmla="*/ 83 w 173"/>
                <a:gd name="T49" fmla="*/ 300 h 300"/>
                <a:gd name="T50" fmla="*/ 88 w 173"/>
                <a:gd name="T51" fmla="*/ 290 h 300"/>
                <a:gd name="T52" fmla="*/ 93 w 173"/>
                <a:gd name="T53" fmla="*/ 278 h 300"/>
                <a:gd name="T54" fmla="*/ 101 w 173"/>
                <a:gd name="T55" fmla="*/ 268 h 300"/>
                <a:gd name="T56" fmla="*/ 110 w 173"/>
                <a:gd name="T57" fmla="*/ 257 h 300"/>
                <a:gd name="T58" fmla="*/ 119 w 173"/>
                <a:gd name="T59" fmla="*/ 247 h 300"/>
                <a:gd name="T60" fmla="*/ 130 w 173"/>
                <a:gd name="T61" fmla="*/ 240 h 300"/>
                <a:gd name="T62" fmla="*/ 142 w 173"/>
                <a:gd name="T63" fmla="*/ 235 h 300"/>
                <a:gd name="T64" fmla="*/ 155 w 173"/>
                <a:gd name="T65" fmla="*/ 232 h 300"/>
                <a:gd name="T66" fmla="*/ 150 w 173"/>
                <a:gd name="T67" fmla="*/ 220 h 300"/>
                <a:gd name="T68" fmla="*/ 147 w 173"/>
                <a:gd name="T69" fmla="*/ 203 h 300"/>
                <a:gd name="T70" fmla="*/ 150 w 173"/>
                <a:gd name="T71" fmla="*/ 185 h 300"/>
                <a:gd name="T72" fmla="*/ 161 w 173"/>
                <a:gd name="T73" fmla="*/ 164 h 300"/>
                <a:gd name="T74" fmla="*/ 150 w 173"/>
                <a:gd name="T75" fmla="*/ 132 h 300"/>
                <a:gd name="T76" fmla="*/ 147 w 173"/>
                <a:gd name="T77" fmla="*/ 101 h 300"/>
                <a:gd name="T78" fmla="*/ 148 w 173"/>
                <a:gd name="T79" fmla="*/ 73 h 300"/>
                <a:gd name="T80" fmla="*/ 151 w 173"/>
                <a:gd name="T81" fmla="*/ 52 h 300"/>
                <a:gd name="T82" fmla="*/ 155 w 173"/>
                <a:gd name="T83" fmla="*/ 40 h 300"/>
                <a:gd name="T84" fmla="*/ 161 w 173"/>
                <a:gd name="T85" fmla="*/ 25 h 300"/>
                <a:gd name="T86" fmla="*/ 167 w 173"/>
                <a:gd name="T87" fmla="*/ 15 h 300"/>
                <a:gd name="T88" fmla="*/ 172 w 173"/>
                <a:gd name="T89" fmla="*/ 9 h 300"/>
                <a:gd name="T90" fmla="*/ 173 w 173"/>
                <a:gd name="T91" fmla="*/ 6 h 300"/>
                <a:gd name="T92" fmla="*/ 173 w 173"/>
                <a:gd name="T93" fmla="*/ 5 h 300"/>
                <a:gd name="T94" fmla="*/ 172 w 173"/>
                <a:gd name="T95" fmla="*/ 2 h 300"/>
                <a:gd name="T96" fmla="*/ 172 w 173"/>
                <a:gd name="T97" fmla="*/ 2 h 300"/>
                <a:gd name="T98" fmla="*/ 172 w 173"/>
                <a:gd name="T99" fmla="*/ 0 h 3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0"/>
                <a:gd name="T152" fmla="*/ 173 w 173"/>
                <a:gd name="T153" fmla="*/ 300 h 30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0">
                  <a:moveTo>
                    <a:pt x="172" y="0"/>
                  </a:moveTo>
                  <a:lnTo>
                    <a:pt x="158" y="19"/>
                  </a:lnTo>
                  <a:lnTo>
                    <a:pt x="142" y="36"/>
                  </a:lnTo>
                  <a:lnTo>
                    <a:pt x="124" y="50"/>
                  </a:lnTo>
                  <a:lnTo>
                    <a:pt x="105" y="61"/>
                  </a:lnTo>
                  <a:lnTo>
                    <a:pt x="86" y="68"/>
                  </a:lnTo>
                  <a:lnTo>
                    <a:pt x="67" y="74"/>
                  </a:lnTo>
                  <a:lnTo>
                    <a:pt x="49" y="75"/>
                  </a:lnTo>
                  <a:lnTo>
                    <a:pt x="31" y="75"/>
                  </a:lnTo>
                  <a:lnTo>
                    <a:pt x="33" y="90"/>
                  </a:lnTo>
                  <a:lnTo>
                    <a:pt x="30" y="108"/>
                  </a:lnTo>
                  <a:lnTo>
                    <a:pt x="20" y="126"/>
                  </a:lnTo>
                  <a:lnTo>
                    <a:pt x="0" y="139"/>
                  </a:lnTo>
                  <a:lnTo>
                    <a:pt x="12" y="158"/>
                  </a:lnTo>
                  <a:lnTo>
                    <a:pt x="20" y="182"/>
                  </a:lnTo>
                  <a:lnTo>
                    <a:pt x="20" y="206"/>
                  </a:lnTo>
                  <a:lnTo>
                    <a:pt x="12" y="226"/>
                  </a:lnTo>
                  <a:lnTo>
                    <a:pt x="20" y="229"/>
                  </a:lnTo>
                  <a:lnTo>
                    <a:pt x="28" y="234"/>
                  </a:lnTo>
                  <a:lnTo>
                    <a:pt x="39" y="238"/>
                  </a:lnTo>
                  <a:lnTo>
                    <a:pt x="51" y="245"/>
                  </a:lnTo>
                  <a:lnTo>
                    <a:pt x="61" y="256"/>
                  </a:lnTo>
                  <a:lnTo>
                    <a:pt x="70" y="268"/>
                  </a:lnTo>
                  <a:lnTo>
                    <a:pt x="77" y="282"/>
                  </a:lnTo>
                  <a:lnTo>
                    <a:pt x="83" y="300"/>
                  </a:lnTo>
                  <a:lnTo>
                    <a:pt x="88" y="290"/>
                  </a:lnTo>
                  <a:lnTo>
                    <a:pt x="93" y="278"/>
                  </a:lnTo>
                  <a:lnTo>
                    <a:pt x="101" y="268"/>
                  </a:lnTo>
                  <a:lnTo>
                    <a:pt x="110" y="257"/>
                  </a:lnTo>
                  <a:lnTo>
                    <a:pt x="119" y="247"/>
                  </a:lnTo>
                  <a:lnTo>
                    <a:pt x="130" y="240"/>
                  </a:lnTo>
                  <a:lnTo>
                    <a:pt x="142" y="235"/>
                  </a:lnTo>
                  <a:lnTo>
                    <a:pt x="155" y="232"/>
                  </a:lnTo>
                  <a:lnTo>
                    <a:pt x="150" y="220"/>
                  </a:lnTo>
                  <a:lnTo>
                    <a:pt x="147" y="203"/>
                  </a:lnTo>
                  <a:lnTo>
                    <a:pt x="150" y="185"/>
                  </a:lnTo>
                  <a:lnTo>
                    <a:pt x="161" y="164"/>
                  </a:lnTo>
                  <a:lnTo>
                    <a:pt x="150" y="132"/>
                  </a:lnTo>
                  <a:lnTo>
                    <a:pt x="147" y="101"/>
                  </a:lnTo>
                  <a:lnTo>
                    <a:pt x="148" y="73"/>
                  </a:lnTo>
                  <a:lnTo>
                    <a:pt x="151" y="52"/>
                  </a:lnTo>
                  <a:lnTo>
                    <a:pt x="155" y="40"/>
                  </a:lnTo>
                  <a:lnTo>
                    <a:pt x="161" y="25"/>
                  </a:lnTo>
                  <a:lnTo>
                    <a:pt x="167" y="15"/>
                  </a:lnTo>
                  <a:lnTo>
                    <a:pt x="172" y="9"/>
                  </a:lnTo>
                  <a:lnTo>
                    <a:pt x="173" y="6"/>
                  </a:lnTo>
                  <a:lnTo>
                    <a:pt x="173" y="5"/>
                  </a:lnTo>
                  <a:lnTo>
                    <a:pt x="172" y="2"/>
                  </a:lnTo>
                  <a:lnTo>
                    <a:pt x="172"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66" name="Freeform 342"/>
            <p:cNvSpPr>
              <a:spLocks/>
            </p:cNvSpPr>
            <p:nvPr/>
          </p:nvSpPr>
          <p:spPr bwMode="auto">
            <a:xfrm>
              <a:off x="1550" y="2057"/>
              <a:ext cx="325" cy="248"/>
            </a:xfrm>
            <a:custGeom>
              <a:avLst/>
              <a:gdLst>
                <a:gd name="T0" fmla="*/ 147 w 325"/>
                <a:gd name="T1" fmla="*/ 0 h 248"/>
                <a:gd name="T2" fmla="*/ 136 w 325"/>
                <a:gd name="T3" fmla="*/ 3 h 248"/>
                <a:gd name="T4" fmla="*/ 122 w 325"/>
                <a:gd name="T5" fmla="*/ 7 h 248"/>
                <a:gd name="T6" fmla="*/ 105 w 325"/>
                <a:gd name="T7" fmla="*/ 13 h 248"/>
                <a:gd name="T8" fmla="*/ 87 w 325"/>
                <a:gd name="T9" fmla="*/ 17 h 248"/>
                <a:gd name="T10" fmla="*/ 69 w 325"/>
                <a:gd name="T11" fmla="*/ 23 h 248"/>
                <a:gd name="T12" fmla="*/ 52 w 325"/>
                <a:gd name="T13" fmla="*/ 28 h 248"/>
                <a:gd name="T14" fmla="*/ 35 w 325"/>
                <a:gd name="T15" fmla="*/ 31 h 248"/>
                <a:gd name="T16" fmla="*/ 21 w 325"/>
                <a:gd name="T17" fmla="*/ 32 h 248"/>
                <a:gd name="T18" fmla="*/ 15 w 325"/>
                <a:gd name="T19" fmla="*/ 32 h 248"/>
                <a:gd name="T20" fmla="*/ 9 w 325"/>
                <a:gd name="T21" fmla="*/ 31 h 248"/>
                <a:gd name="T22" fmla="*/ 3 w 325"/>
                <a:gd name="T23" fmla="*/ 31 h 248"/>
                <a:gd name="T24" fmla="*/ 0 w 325"/>
                <a:gd name="T25" fmla="*/ 31 h 248"/>
                <a:gd name="T26" fmla="*/ 18 w 325"/>
                <a:gd name="T27" fmla="*/ 41 h 248"/>
                <a:gd name="T28" fmla="*/ 32 w 325"/>
                <a:gd name="T29" fmla="*/ 56 h 248"/>
                <a:gd name="T30" fmla="*/ 47 w 325"/>
                <a:gd name="T31" fmla="*/ 74 h 248"/>
                <a:gd name="T32" fmla="*/ 59 w 325"/>
                <a:gd name="T33" fmla="*/ 93 h 248"/>
                <a:gd name="T34" fmla="*/ 71 w 325"/>
                <a:gd name="T35" fmla="*/ 115 h 248"/>
                <a:gd name="T36" fmla="*/ 78 w 325"/>
                <a:gd name="T37" fmla="*/ 137 h 248"/>
                <a:gd name="T38" fmla="*/ 85 w 325"/>
                <a:gd name="T39" fmla="*/ 162 h 248"/>
                <a:gd name="T40" fmla="*/ 90 w 325"/>
                <a:gd name="T41" fmla="*/ 186 h 248"/>
                <a:gd name="T42" fmla="*/ 97 w 325"/>
                <a:gd name="T43" fmla="*/ 186 h 248"/>
                <a:gd name="T44" fmla="*/ 109 w 325"/>
                <a:gd name="T45" fmla="*/ 187 h 248"/>
                <a:gd name="T46" fmla="*/ 121 w 325"/>
                <a:gd name="T47" fmla="*/ 193 h 248"/>
                <a:gd name="T48" fmla="*/ 133 w 325"/>
                <a:gd name="T49" fmla="*/ 201 h 248"/>
                <a:gd name="T50" fmla="*/ 146 w 325"/>
                <a:gd name="T51" fmla="*/ 210 h 248"/>
                <a:gd name="T52" fmla="*/ 158 w 325"/>
                <a:gd name="T53" fmla="*/ 221 h 248"/>
                <a:gd name="T54" fmla="*/ 168 w 325"/>
                <a:gd name="T55" fmla="*/ 233 h 248"/>
                <a:gd name="T56" fmla="*/ 176 w 325"/>
                <a:gd name="T57" fmla="*/ 248 h 248"/>
                <a:gd name="T58" fmla="*/ 184 w 325"/>
                <a:gd name="T59" fmla="*/ 241 h 248"/>
                <a:gd name="T60" fmla="*/ 198 w 325"/>
                <a:gd name="T61" fmla="*/ 233 h 248"/>
                <a:gd name="T62" fmla="*/ 212 w 325"/>
                <a:gd name="T63" fmla="*/ 227 h 248"/>
                <a:gd name="T64" fmla="*/ 230 w 325"/>
                <a:gd name="T65" fmla="*/ 223 h 248"/>
                <a:gd name="T66" fmla="*/ 251 w 325"/>
                <a:gd name="T67" fmla="*/ 221 h 248"/>
                <a:gd name="T68" fmla="*/ 274 w 325"/>
                <a:gd name="T69" fmla="*/ 223 h 248"/>
                <a:gd name="T70" fmla="*/ 298 w 325"/>
                <a:gd name="T71" fmla="*/ 229 h 248"/>
                <a:gd name="T72" fmla="*/ 325 w 325"/>
                <a:gd name="T73" fmla="*/ 239 h 248"/>
                <a:gd name="T74" fmla="*/ 317 w 325"/>
                <a:gd name="T75" fmla="*/ 230 h 248"/>
                <a:gd name="T76" fmla="*/ 308 w 325"/>
                <a:gd name="T77" fmla="*/ 218 h 248"/>
                <a:gd name="T78" fmla="*/ 302 w 325"/>
                <a:gd name="T79" fmla="*/ 205 h 248"/>
                <a:gd name="T80" fmla="*/ 297 w 325"/>
                <a:gd name="T81" fmla="*/ 190 h 248"/>
                <a:gd name="T82" fmla="*/ 295 w 325"/>
                <a:gd name="T83" fmla="*/ 173 h 248"/>
                <a:gd name="T84" fmla="*/ 295 w 325"/>
                <a:gd name="T85" fmla="*/ 152 h 248"/>
                <a:gd name="T86" fmla="*/ 301 w 325"/>
                <a:gd name="T87" fmla="*/ 130 h 248"/>
                <a:gd name="T88" fmla="*/ 311 w 325"/>
                <a:gd name="T89" fmla="*/ 106 h 248"/>
                <a:gd name="T90" fmla="*/ 297 w 325"/>
                <a:gd name="T91" fmla="*/ 102 h 248"/>
                <a:gd name="T92" fmla="*/ 280 w 325"/>
                <a:gd name="T93" fmla="*/ 97 h 248"/>
                <a:gd name="T94" fmla="*/ 266 w 325"/>
                <a:gd name="T95" fmla="*/ 91 h 248"/>
                <a:gd name="T96" fmla="*/ 252 w 325"/>
                <a:gd name="T97" fmla="*/ 83 h 248"/>
                <a:gd name="T98" fmla="*/ 240 w 325"/>
                <a:gd name="T99" fmla="*/ 71 h 248"/>
                <a:gd name="T100" fmla="*/ 232 w 325"/>
                <a:gd name="T101" fmla="*/ 56 h 248"/>
                <a:gd name="T102" fmla="*/ 227 w 325"/>
                <a:gd name="T103" fmla="*/ 37 h 248"/>
                <a:gd name="T104" fmla="*/ 226 w 325"/>
                <a:gd name="T105" fmla="*/ 15 h 248"/>
                <a:gd name="T106" fmla="*/ 217 w 325"/>
                <a:gd name="T107" fmla="*/ 16 h 248"/>
                <a:gd name="T108" fmla="*/ 208 w 325"/>
                <a:gd name="T109" fmla="*/ 17 h 248"/>
                <a:gd name="T110" fmla="*/ 199 w 325"/>
                <a:gd name="T111" fmla="*/ 19 h 248"/>
                <a:gd name="T112" fmla="*/ 190 w 325"/>
                <a:gd name="T113" fmla="*/ 17 h 248"/>
                <a:gd name="T114" fmla="*/ 180 w 325"/>
                <a:gd name="T115" fmla="*/ 16 h 248"/>
                <a:gd name="T116" fmla="*/ 170 w 325"/>
                <a:gd name="T117" fmla="*/ 13 h 248"/>
                <a:gd name="T118" fmla="*/ 159 w 325"/>
                <a:gd name="T119" fmla="*/ 7 h 248"/>
                <a:gd name="T120" fmla="*/ 147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7" y="0"/>
                  </a:moveTo>
                  <a:lnTo>
                    <a:pt x="136" y="3"/>
                  </a:lnTo>
                  <a:lnTo>
                    <a:pt x="122" y="7"/>
                  </a:lnTo>
                  <a:lnTo>
                    <a:pt x="105" y="13"/>
                  </a:lnTo>
                  <a:lnTo>
                    <a:pt x="87" y="17"/>
                  </a:lnTo>
                  <a:lnTo>
                    <a:pt x="69" y="23"/>
                  </a:lnTo>
                  <a:lnTo>
                    <a:pt x="52" y="28"/>
                  </a:lnTo>
                  <a:lnTo>
                    <a:pt x="35" y="31"/>
                  </a:lnTo>
                  <a:lnTo>
                    <a:pt x="21" y="32"/>
                  </a:lnTo>
                  <a:lnTo>
                    <a:pt x="15" y="32"/>
                  </a:lnTo>
                  <a:lnTo>
                    <a:pt x="9" y="31"/>
                  </a:lnTo>
                  <a:lnTo>
                    <a:pt x="3" y="31"/>
                  </a:lnTo>
                  <a:lnTo>
                    <a:pt x="0" y="31"/>
                  </a:lnTo>
                  <a:lnTo>
                    <a:pt x="18" y="41"/>
                  </a:lnTo>
                  <a:lnTo>
                    <a:pt x="32" y="56"/>
                  </a:lnTo>
                  <a:lnTo>
                    <a:pt x="47" y="74"/>
                  </a:lnTo>
                  <a:lnTo>
                    <a:pt x="59" y="93"/>
                  </a:lnTo>
                  <a:lnTo>
                    <a:pt x="71" y="115"/>
                  </a:lnTo>
                  <a:lnTo>
                    <a:pt x="78" y="137"/>
                  </a:lnTo>
                  <a:lnTo>
                    <a:pt x="85" y="162"/>
                  </a:lnTo>
                  <a:lnTo>
                    <a:pt x="90" y="186"/>
                  </a:lnTo>
                  <a:lnTo>
                    <a:pt x="97" y="186"/>
                  </a:lnTo>
                  <a:lnTo>
                    <a:pt x="109" y="187"/>
                  </a:lnTo>
                  <a:lnTo>
                    <a:pt x="121" y="193"/>
                  </a:lnTo>
                  <a:lnTo>
                    <a:pt x="133" y="201"/>
                  </a:lnTo>
                  <a:lnTo>
                    <a:pt x="146" y="210"/>
                  </a:lnTo>
                  <a:lnTo>
                    <a:pt x="158" y="221"/>
                  </a:lnTo>
                  <a:lnTo>
                    <a:pt x="168" y="233"/>
                  </a:lnTo>
                  <a:lnTo>
                    <a:pt x="176" y="248"/>
                  </a:lnTo>
                  <a:lnTo>
                    <a:pt x="184" y="241"/>
                  </a:lnTo>
                  <a:lnTo>
                    <a:pt x="198" y="233"/>
                  </a:lnTo>
                  <a:lnTo>
                    <a:pt x="212" y="227"/>
                  </a:lnTo>
                  <a:lnTo>
                    <a:pt x="230" y="223"/>
                  </a:lnTo>
                  <a:lnTo>
                    <a:pt x="251" y="221"/>
                  </a:lnTo>
                  <a:lnTo>
                    <a:pt x="274" y="223"/>
                  </a:lnTo>
                  <a:lnTo>
                    <a:pt x="298" y="229"/>
                  </a:lnTo>
                  <a:lnTo>
                    <a:pt x="325" y="239"/>
                  </a:lnTo>
                  <a:lnTo>
                    <a:pt x="317" y="230"/>
                  </a:lnTo>
                  <a:lnTo>
                    <a:pt x="308" y="218"/>
                  </a:lnTo>
                  <a:lnTo>
                    <a:pt x="302" y="205"/>
                  </a:lnTo>
                  <a:lnTo>
                    <a:pt x="297" y="190"/>
                  </a:lnTo>
                  <a:lnTo>
                    <a:pt x="295" y="173"/>
                  </a:lnTo>
                  <a:lnTo>
                    <a:pt x="295" y="152"/>
                  </a:lnTo>
                  <a:lnTo>
                    <a:pt x="301" y="130"/>
                  </a:lnTo>
                  <a:lnTo>
                    <a:pt x="311" y="106"/>
                  </a:lnTo>
                  <a:lnTo>
                    <a:pt x="297" y="102"/>
                  </a:lnTo>
                  <a:lnTo>
                    <a:pt x="280" y="97"/>
                  </a:lnTo>
                  <a:lnTo>
                    <a:pt x="266" y="91"/>
                  </a:lnTo>
                  <a:lnTo>
                    <a:pt x="252" y="83"/>
                  </a:lnTo>
                  <a:lnTo>
                    <a:pt x="240" y="71"/>
                  </a:lnTo>
                  <a:lnTo>
                    <a:pt x="232" y="56"/>
                  </a:lnTo>
                  <a:lnTo>
                    <a:pt x="227" y="37"/>
                  </a:lnTo>
                  <a:lnTo>
                    <a:pt x="226" y="15"/>
                  </a:lnTo>
                  <a:lnTo>
                    <a:pt x="217" y="16"/>
                  </a:lnTo>
                  <a:lnTo>
                    <a:pt x="208" y="17"/>
                  </a:lnTo>
                  <a:lnTo>
                    <a:pt x="199" y="19"/>
                  </a:lnTo>
                  <a:lnTo>
                    <a:pt x="190" y="17"/>
                  </a:lnTo>
                  <a:lnTo>
                    <a:pt x="180" y="16"/>
                  </a:lnTo>
                  <a:lnTo>
                    <a:pt x="170" y="13"/>
                  </a:lnTo>
                  <a:lnTo>
                    <a:pt x="159" y="7"/>
                  </a:lnTo>
                  <a:lnTo>
                    <a:pt x="147"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67" name="Freeform 343"/>
            <p:cNvSpPr>
              <a:spLocks/>
            </p:cNvSpPr>
            <p:nvPr/>
          </p:nvSpPr>
          <p:spPr bwMode="auto">
            <a:xfrm>
              <a:off x="1383" y="1683"/>
              <a:ext cx="285" cy="352"/>
            </a:xfrm>
            <a:custGeom>
              <a:avLst/>
              <a:gdLst>
                <a:gd name="T0" fmla="*/ 241 w 285"/>
                <a:gd name="T1" fmla="*/ 171 h 352"/>
                <a:gd name="T2" fmla="*/ 204 w 285"/>
                <a:gd name="T3" fmla="*/ 173 h 352"/>
                <a:gd name="T4" fmla="*/ 155 w 285"/>
                <a:gd name="T5" fmla="*/ 189 h 352"/>
                <a:gd name="T6" fmla="*/ 109 w 285"/>
                <a:gd name="T7" fmla="*/ 230 h 352"/>
                <a:gd name="T8" fmla="*/ 83 w 285"/>
                <a:gd name="T9" fmla="*/ 292 h 352"/>
                <a:gd name="T10" fmla="*/ 63 w 285"/>
                <a:gd name="T11" fmla="*/ 331 h 352"/>
                <a:gd name="T12" fmla="*/ 44 w 285"/>
                <a:gd name="T13" fmla="*/ 340 h 352"/>
                <a:gd name="T14" fmla="*/ 30 w 285"/>
                <a:gd name="T15" fmla="*/ 343 h 352"/>
                <a:gd name="T16" fmla="*/ 16 w 285"/>
                <a:gd name="T17" fmla="*/ 346 h 352"/>
                <a:gd name="T18" fmla="*/ 6 w 285"/>
                <a:gd name="T19" fmla="*/ 350 h 352"/>
                <a:gd name="T20" fmla="*/ 1 w 285"/>
                <a:gd name="T21" fmla="*/ 350 h 352"/>
                <a:gd name="T22" fmla="*/ 0 w 285"/>
                <a:gd name="T23" fmla="*/ 349 h 352"/>
                <a:gd name="T24" fmla="*/ 24 w 285"/>
                <a:gd name="T25" fmla="*/ 335 h 352"/>
                <a:gd name="T26" fmla="*/ 53 w 285"/>
                <a:gd name="T27" fmla="*/ 300 h 352"/>
                <a:gd name="T28" fmla="*/ 66 w 285"/>
                <a:gd name="T29" fmla="*/ 258 h 352"/>
                <a:gd name="T30" fmla="*/ 71 w 285"/>
                <a:gd name="T31" fmla="*/ 221 h 352"/>
                <a:gd name="T32" fmla="*/ 69 w 285"/>
                <a:gd name="T33" fmla="*/ 196 h 352"/>
                <a:gd name="T34" fmla="*/ 63 w 285"/>
                <a:gd name="T35" fmla="*/ 167 h 352"/>
                <a:gd name="T36" fmla="*/ 68 w 285"/>
                <a:gd name="T37" fmla="*/ 149 h 352"/>
                <a:gd name="T38" fmla="*/ 90 w 285"/>
                <a:gd name="T39" fmla="*/ 134 h 352"/>
                <a:gd name="T40" fmla="*/ 109 w 285"/>
                <a:gd name="T41" fmla="*/ 109 h 352"/>
                <a:gd name="T42" fmla="*/ 117 w 285"/>
                <a:gd name="T43" fmla="*/ 78 h 352"/>
                <a:gd name="T44" fmla="*/ 125 w 285"/>
                <a:gd name="T45" fmla="*/ 60 h 352"/>
                <a:gd name="T46" fmla="*/ 158 w 285"/>
                <a:gd name="T47" fmla="*/ 50 h 352"/>
                <a:gd name="T48" fmla="*/ 193 w 285"/>
                <a:gd name="T49" fmla="*/ 32 h 352"/>
                <a:gd name="T50" fmla="*/ 223 w 285"/>
                <a:gd name="T51" fmla="*/ 12 h 352"/>
                <a:gd name="T52" fmla="*/ 232 w 285"/>
                <a:gd name="T53" fmla="*/ 13 h 352"/>
                <a:gd name="T54" fmla="*/ 236 w 285"/>
                <a:gd name="T55" fmla="*/ 47 h 352"/>
                <a:gd name="T56" fmla="*/ 250 w 285"/>
                <a:gd name="T57" fmla="*/ 80 h 352"/>
                <a:gd name="T58" fmla="*/ 272 w 285"/>
                <a:gd name="T59" fmla="*/ 108 h 352"/>
                <a:gd name="T60" fmla="*/ 276 w 285"/>
                <a:gd name="T61" fmla="*/ 118 h 352"/>
                <a:gd name="T62" fmla="*/ 258 w 285"/>
                <a:gd name="T63" fmla="*/ 125 h 352"/>
                <a:gd name="T64" fmla="*/ 245 w 285"/>
                <a:gd name="T65" fmla="*/ 139 h 352"/>
                <a:gd name="T66" fmla="*/ 244 w 285"/>
                <a:gd name="T67" fmla="*/ 159 h 3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2"/>
                <a:gd name="T104" fmla="*/ 285 w 285"/>
                <a:gd name="T105" fmla="*/ 352 h 3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2">
                  <a:moveTo>
                    <a:pt x="250" y="171"/>
                  </a:moveTo>
                  <a:lnTo>
                    <a:pt x="241" y="171"/>
                  </a:lnTo>
                  <a:lnTo>
                    <a:pt x="224" y="171"/>
                  </a:lnTo>
                  <a:lnTo>
                    <a:pt x="204" y="173"/>
                  </a:lnTo>
                  <a:lnTo>
                    <a:pt x="180" y="179"/>
                  </a:lnTo>
                  <a:lnTo>
                    <a:pt x="155" y="189"/>
                  </a:lnTo>
                  <a:lnTo>
                    <a:pt x="131" y="205"/>
                  </a:lnTo>
                  <a:lnTo>
                    <a:pt x="109" y="230"/>
                  </a:lnTo>
                  <a:lnTo>
                    <a:pt x="93" y="263"/>
                  </a:lnTo>
                  <a:lnTo>
                    <a:pt x="83" y="292"/>
                  </a:lnTo>
                  <a:lnTo>
                    <a:pt x="74" y="316"/>
                  </a:lnTo>
                  <a:lnTo>
                    <a:pt x="63" y="331"/>
                  </a:lnTo>
                  <a:lnTo>
                    <a:pt x="52" y="338"/>
                  </a:lnTo>
                  <a:lnTo>
                    <a:pt x="44" y="340"/>
                  </a:lnTo>
                  <a:lnTo>
                    <a:pt x="37" y="341"/>
                  </a:lnTo>
                  <a:lnTo>
                    <a:pt x="30" y="343"/>
                  </a:lnTo>
                  <a:lnTo>
                    <a:pt x="24" y="344"/>
                  </a:lnTo>
                  <a:lnTo>
                    <a:pt x="16" y="346"/>
                  </a:lnTo>
                  <a:lnTo>
                    <a:pt x="10" y="349"/>
                  </a:lnTo>
                  <a:lnTo>
                    <a:pt x="6" y="350"/>
                  </a:lnTo>
                  <a:lnTo>
                    <a:pt x="1" y="352"/>
                  </a:lnTo>
                  <a:lnTo>
                    <a:pt x="1" y="350"/>
                  </a:lnTo>
                  <a:lnTo>
                    <a:pt x="1" y="349"/>
                  </a:lnTo>
                  <a:lnTo>
                    <a:pt x="0" y="349"/>
                  </a:lnTo>
                  <a:lnTo>
                    <a:pt x="0" y="347"/>
                  </a:lnTo>
                  <a:lnTo>
                    <a:pt x="24" y="335"/>
                  </a:lnTo>
                  <a:lnTo>
                    <a:pt x="41" y="321"/>
                  </a:lnTo>
                  <a:lnTo>
                    <a:pt x="53" y="300"/>
                  </a:lnTo>
                  <a:lnTo>
                    <a:pt x="62" y="279"/>
                  </a:lnTo>
                  <a:lnTo>
                    <a:pt x="66" y="258"/>
                  </a:lnTo>
                  <a:lnTo>
                    <a:pt x="69" y="238"/>
                  </a:lnTo>
                  <a:lnTo>
                    <a:pt x="71" y="221"/>
                  </a:lnTo>
                  <a:lnTo>
                    <a:pt x="71" y="208"/>
                  </a:lnTo>
                  <a:lnTo>
                    <a:pt x="69" y="196"/>
                  </a:lnTo>
                  <a:lnTo>
                    <a:pt x="68" y="183"/>
                  </a:lnTo>
                  <a:lnTo>
                    <a:pt x="63" y="167"/>
                  </a:lnTo>
                  <a:lnTo>
                    <a:pt x="59" y="151"/>
                  </a:lnTo>
                  <a:lnTo>
                    <a:pt x="68" y="149"/>
                  </a:lnTo>
                  <a:lnTo>
                    <a:pt x="78" y="143"/>
                  </a:lnTo>
                  <a:lnTo>
                    <a:pt x="90" y="134"/>
                  </a:lnTo>
                  <a:lnTo>
                    <a:pt x="100" y="122"/>
                  </a:lnTo>
                  <a:lnTo>
                    <a:pt x="109" y="109"/>
                  </a:lnTo>
                  <a:lnTo>
                    <a:pt x="115" y="94"/>
                  </a:lnTo>
                  <a:lnTo>
                    <a:pt x="117" y="78"/>
                  </a:lnTo>
                  <a:lnTo>
                    <a:pt x="114" y="62"/>
                  </a:lnTo>
                  <a:lnTo>
                    <a:pt x="125" y="60"/>
                  </a:lnTo>
                  <a:lnTo>
                    <a:pt x="142" y="57"/>
                  </a:lnTo>
                  <a:lnTo>
                    <a:pt x="158" y="50"/>
                  </a:lnTo>
                  <a:lnTo>
                    <a:pt x="177" y="43"/>
                  </a:lnTo>
                  <a:lnTo>
                    <a:pt x="193" y="32"/>
                  </a:lnTo>
                  <a:lnTo>
                    <a:pt x="210" y="22"/>
                  </a:lnTo>
                  <a:lnTo>
                    <a:pt x="223" y="12"/>
                  </a:lnTo>
                  <a:lnTo>
                    <a:pt x="232" y="0"/>
                  </a:lnTo>
                  <a:lnTo>
                    <a:pt x="232" y="13"/>
                  </a:lnTo>
                  <a:lnTo>
                    <a:pt x="233" y="29"/>
                  </a:lnTo>
                  <a:lnTo>
                    <a:pt x="236" y="47"/>
                  </a:lnTo>
                  <a:lnTo>
                    <a:pt x="242" y="63"/>
                  </a:lnTo>
                  <a:lnTo>
                    <a:pt x="250" y="80"/>
                  </a:lnTo>
                  <a:lnTo>
                    <a:pt x="260" y="94"/>
                  </a:lnTo>
                  <a:lnTo>
                    <a:pt x="272" y="108"/>
                  </a:lnTo>
                  <a:lnTo>
                    <a:pt x="285" y="117"/>
                  </a:lnTo>
                  <a:lnTo>
                    <a:pt x="276" y="118"/>
                  </a:lnTo>
                  <a:lnTo>
                    <a:pt x="267" y="121"/>
                  </a:lnTo>
                  <a:lnTo>
                    <a:pt x="258" y="125"/>
                  </a:lnTo>
                  <a:lnTo>
                    <a:pt x="251" y="131"/>
                  </a:lnTo>
                  <a:lnTo>
                    <a:pt x="245" y="139"/>
                  </a:lnTo>
                  <a:lnTo>
                    <a:pt x="244" y="148"/>
                  </a:lnTo>
                  <a:lnTo>
                    <a:pt x="244" y="159"/>
                  </a:lnTo>
                  <a:lnTo>
                    <a:pt x="250" y="171"/>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68" name="Freeform 344"/>
            <p:cNvSpPr>
              <a:spLocks/>
            </p:cNvSpPr>
            <p:nvPr/>
          </p:nvSpPr>
          <p:spPr bwMode="auto">
            <a:xfrm>
              <a:off x="1289" y="1689"/>
              <a:ext cx="168" cy="341"/>
            </a:xfrm>
            <a:custGeom>
              <a:avLst/>
              <a:gdLst>
                <a:gd name="T0" fmla="*/ 91 w 168"/>
                <a:gd name="T1" fmla="*/ 337 h 341"/>
                <a:gd name="T2" fmla="*/ 79 w 168"/>
                <a:gd name="T3" fmla="*/ 325 h 341"/>
                <a:gd name="T4" fmla="*/ 63 w 168"/>
                <a:gd name="T5" fmla="*/ 326 h 341"/>
                <a:gd name="T6" fmla="*/ 53 w 168"/>
                <a:gd name="T7" fmla="*/ 320 h 341"/>
                <a:gd name="T8" fmla="*/ 56 w 168"/>
                <a:gd name="T9" fmla="*/ 312 h 341"/>
                <a:gd name="T10" fmla="*/ 66 w 168"/>
                <a:gd name="T11" fmla="*/ 301 h 341"/>
                <a:gd name="T12" fmla="*/ 82 w 168"/>
                <a:gd name="T13" fmla="*/ 298 h 341"/>
                <a:gd name="T14" fmla="*/ 97 w 168"/>
                <a:gd name="T15" fmla="*/ 292 h 341"/>
                <a:gd name="T16" fmla="*/ 103 w 168"/>
                <a:gd name="T17" fmla="*/ 283 h 341"/>
                <a:gd name="T18" fmla="*/ 104 w 168"/>
                <a:gd name="T19" fmla="*/ 276 h 341"/>
                <a:gd name="T20" fmla="*/ 104 w 168"/>
                <a:gd name="T21" fmla="*/ 269 h 341"/>
                <a:gd name="T22" fmla="*/ 100 w 168"/>
                <a:gd name="T23" fmla="*/ 263 h 341"/>
                <a:gd name="T24" fmla="*/ 93 w 168"/>
                <a:gd name="T25" fmla="*/ 255 h 341"/>
                <a:gd name="T26" fmla="*/ 73 w 168"/>
                <a:gd name="T27" fmla="*/ 255 h 341"/>
                <a:gd name="T28" fmla="*/ 62 w 168"/>
                <a:gd name="T29" fmla="*/ 263 h 341"/>
                <a:gd name="T30" fmla="*/ 62 w 168"/>
                <a:gd name="T31" fmla="*/ 273 h 341"/>
                <a:gd name="T32" fmla="*/ 56 w 168"/>
                <a:gd name="T33" fmla="*/ 283 h 341"/>
                <a:gd name="T34" fmla="*/ 44 w 168"/>
                <a:gd name="T35" fmla="*/ 292 h 341"/>
                <a:gd name="T36" fmla="*/ 38 w 168"/>
                <a:gd name="T37" fmla="*/ 294 h 341"/>
                <a:gd name="T38" fmla="*/ 33 w 168"/>
                <a:gd name="T39" fmla="*/ 289 h 341"/>
                <a:gd name="T40" fmla="*/ 33 w 168"/>
                <a:gd name="T41" fmla="*/ 282 h 341"/>
                <a:gd name="T42" fmla="*/ 38 w 168"/>
                <a:gd name="T43" fmla="*/ 267 h 341"/>
                <a:gd name="T44" fmla="*/ 45 w 168"/>
                <a:gd name="T45" fmla="*/ 258 h 341"/>
                <a:gd name="T46" fmla="*/ 54 w 168"/>
                <a:gd name="T47" fmla="*/ 247 h 341"/>
                <a:gd name="T48" fmla="*/ 56 w 168"/>
                <a:gd name="T49" fmla="*/ 239 h 341"/>
                <a:gd name="T50" fmla="*/ 56 w 168"/>
                <a:gd name="T51" fmla="*/ 235 h 341"/>
                <a:gd name="T52" fmla="*/ 53 w 168"/>
                <a:gd name="T53" fmla="*/ 227 h 341"/>
                <a:gd name="T54" fmla="*/ 44 w 168"/>
                <a:gd name="T55" fmla="*/ 220 h 341"/>
                <a:gd name="T56" fmla="*/ 31 w 168"/>
                <a:gd name="T57" fmla="*/ 215 h 341"/>
                <a:gd name="T58" fmla="*/ 23 w 168"/>
                <a:gd name="T59" fmla="*/ 217 h 341"/>
                <a:gd name="T60" fmla="*/ 17 w 168"/>
                <a:gd name="T61" fmla="*/ 220 h 341"/>
                <a:gd name="T62" fmla="*/ 11 w 168"/>
                <a:gd name="T63" fmla="*/ 224 h 341"/>
                <a:gd name="T64" fmla="*/ 0 w 168"/>
                <a:gd name="T65" fmla="*/ 195 h 341"/>
                <a:gd name="T66" fmla="*/ 16 w 168"/>
                <a:gd name="T67" fmla="*/ 128 h 341"/>
                <a:gd name="T68" fmla="*/ 62 w 168"/>
                <a:gd name="T69" fmla="*/ 68 h 341"/>
                <a:gd name="T70" fmla="*/ 118 w 168"/>
                <a:gd name="T71" fmla="*/ 23 h 341"/>
                <a:gd name="T72" fmla="*/ 152 w 168"/>
                <a:gd name="T73" fmla="*/ 7 h 341"/>
                <a:gd name="T74" fmla="*/ 168 w 168"/>
                <a:gd name="T75" fmla="*/ 0 h 341"/>
                <a:gd name="T76" fmla="*/ 155 w 168"/>
                <a:gd name="T77" fmla="*/ 22 h 341"/>
                <a:gd name="T78" fmla="*/ 138 w 168"/>
                <a:gd name="T79" fmla="*/ 60 h 341"/>
                <a:gd name="T80" fmla="*/ 138 w 168"/>
                <a:gd name="T81" fmla="*/ 93 h 341"/>
                <a:gd name="T82" fmla="*/ 147 w 168"/>
                <a:gd name="T83" fmla="*/ 125 h 341"/>
                <a:gd name="T84" fmla="*/ 157 w 168"/>
                <a:gd name="T85" fmla="*/ 161 h 341"/>
                <a:gd name="T86" fmla="*/ 163 w 168"/>
                <a:gd name="T87" fmla="*/ 190 h 341"/>
                <a:gd name="T88" fmla="*/ 165 w 168"/>
                <a:gd name="T89" fmla="*/ 215 h 341"/>
                <a:gd name="T90" fmla="*/ 160 w 168"/>
                <a:gd name="T91" fmla="*/ 252 h 341"/>
                <a:gd name="T92" fmla="*/ 147 w 168"/>
                <a:gd name="T93" fmla="*/ 294 h 341"/>
                <a:gd name="T94" fmla="*/ 118 w 168"/>
                <a:gd name="T95" fmla="*/ 329 h 34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1"/>
                <a:gd name="T146" fmla="*/ 168 w 168"/>
                <a:gd name="T147" fmla="*/ 341 h 34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1">
                  <a:moveTo>
                    <a:pt x="94" y="341"/>
                  </a:moveTo>
                  <a:lnTo>
                    <a:pt x="91" y="337"/>
                  </a:lnTo>
                  <a:lnTo>
                    <a:pt x="87" y="329"/>
                  </a:lnTo>
                  <a:lnTo>
                    <a:pt x="79" y="325"/>
                  </a:lnTo>
                  <a:lnTo>
                    <a:pt x="69" y="325"/>
                  </a:lnTo>
                  <a:lnTo>
                    <a:pt x="63" y="326"/>
                  </a:lnTo>
                  <a:lnTo>
                    <a:pt x="57" y="325"/>
                  </a:lnTo>
                  <a:lnTo>
                    <a:pt x="53" y="320"/>
                  </a:lnTo>
                  <a:lnTo>
                    <a:pt x="50" y="317"/>
                  </a:lnTo>
                  <a:lnTo>
                    <a:pt x="56" y="312"/>
                  </a:lnTo>
                  <a:lnTo>
                    <a:pt x="60" y="306"/>
                  </a:lnTo>
                  <a:lnTo>
                    <a:pt x="66" y="301"/>
                  </a:lnTo>
                  <a:lnTo>
                    <a:pt x="70" y="297"/>
                  </a:lnTo>
                  <a:lnTo>
                    <a:pt x="82" y="298"/>
                  </a:lnTo>
                  <a:lnTo>
                    <a:pt x="91" y="295"/>
                  </a:lnTo>
                  <a:lnTo>
                    <a:pt x="97" y="292"/>
                  </a:lnTo>
                  <a:lnTo>
                    <a:pt x="101" y="286"/>
                  </a:lnTo>
                  <a:lnTo>
                    <a:pt x="103" y="283"/>
                  </a:lnTo>
                  <a:lnTo>
                    <a:pt x="104" y="279"/>
                  </a:lnTo>
                  <a:lnTo>
                    <a:pt x="104" y="276"/>
                  </a:lnTo>
                  <a:lnTo>
                    <a:pt x="104" y="272"/>
                  </a:lnTo>
                  <a:lnTo>
                    <a:pt x="104" y="269"/>
                  </a:lnTo>
                  <a:lnTo>
                    <a:pt x="103" y="266"/>
                  </a:lnTo>
                  <a:lnTo>
                    <a:pt x="100" y="263"/>
                  </a:lnTo>
                  <a:lnTo>
                    <a:pt x="98" y="260"/>
                  </a:lnTo>
                  <a:lnTo>
                    <a:pt x="93" y="255"/>
                  </a:lnTo>
                  <a:lnTo>
                    <a:pt x="84" y="254"/>
                  </a:lnTo>
                  <a:lnTo>
                    <a:pt x="73" y="255"/>
                  </a:lnTo>
                  <a:lnTo>
                    <a:pt x="66" y="258"/>
                  </a:lnTo>
                  <a:lnTo>
                    <a:pt x="62" y="263"/>
                  </a:lnTo>
                  <a:lnTo>
                    <a:pt x="62" y="267"/>
                  </a:lnTo>
                  <a:lnTo>
                    <a:pt x="62" y="273"/>
                  </a:lnTo>
                  <a:lnTo>
                    <a:pt x="62" y="278"/>
                  </a:lnTo>
                  <a:lnTo>
                    <a:pt x="56" y="283"/>
                  </a:lnTo>
                  <a:lnTo>
                    <a:pt x="50" y="288"/>
                  </a:lnTo>
                  <a:lnTo>
                    <a:pt x="44" y="292"/>
                  </a:lnTo>
                  <a:lnTo>
                    <a:pt x="41" y="295"/>
                  </a:lnTo>
                  <a:lnTo>
                    <a:pt x="38" y="294"/>
                  </a:lnTo>
                  <a:lnTo>
                    <a:pt x="36" y="291"/>
                  </a:lnTo>
                  <a:lnTo>
                    <a:pt x="33" y="289"/>
                  </a:lnTo>
                  <a:lnTo>
                    <a:pt x="31" y="288"/>
                  </a:lnTo>
                  <a:lnTo>
                    <a:pt x="33" y="282"/>
                  </a:lnTo>
                  <a:lnTo>
                    <a:pt x="36" y="275"/>
                  </a:lnTo>
                  <a:lnTo>
                    <a:pt x="38" y="267"/>
                  </a:lnTo>
                  <a:lnTo>
                    <a:pt x="39" y="263"/>
                  </a:lnTo>
                  <a:lnTo>
                    <a:pt x="45" y="258"/>
                  </a:lnTo>
                  <a:lnTo>
                    <a:pt x="50" y="254"/>
                  </a:lnTo>
                  <a:lnTo>
                    <a:pt x="54" y="247"/>
                  </a:lnTo>
                  <a:lnTo>
                    <a:pt x="56" y="241"/>
                  </a:lnTo>
                  <a:lnTo>
                    <a:pt x="56" y="239"/>
                  </a:lnTo>
                  <a:lnTo>
                    <a:pt x="56" y="236"/>
                  </a:lnTo>
                  <a:lnTo>
                    <a:pt x="56" y="235"/>
                  </a:lnTo>
                  <a:lnTo>
                    <a:pt x="56" y="233"/>
                  </a:lnTo>
                  <a:lnTo>
                    <a:pt x="53" y="227"/>
                  </a:lnTo>
                  <a:lnTo>
                    <a:pt x="48" y="223"/>
                  </a:lnTo>
                  <a:lnTo>
                    <a:pt x="44" y="220"/>
                  </a:lnTo>
                  <a:lnTo>
                    <a:pt x="35" y="217"/>
                  </a:lnTo>
                  <a:lnTo>
                    <a:pt x="31" y="215"/>
                  </a:lnTo>
                  <a:lnTo>
                    <a:pt x="28" y="215"/>
                  </a:lnTo>
                  <a:lnTo>
                    <a:pt x="23" y="217"/>
                  </a:lnTo>
                  <a:lnTo>
                    <a:pt x="20" y="218"/>
                  </a:lnTo>
                  <a:lnTo>
                    <a:pt x="17" y="220"/>
                  </a:lnTo>
                  <a:lnTo>
                    <a:pt x="14" y="223"/>
                  </a:lnTo>
                  <a:lnTo>
                    <a:pt x="11" y="224"/>
                  </a:lnTo>
                  <a:lnTo>
                    <a:pt x="8" y="227"/>
                  </a:lnTo>
                  <a:lnTo>
                    <a:pt x="0" y="195"/>
                  </a:lnTo>
                  <a:lnTo>
                    <a:pt x="2" y="162"/>
                  </a:lnTo>
                  <a:lnTo>
                    <a:pt x="16" y="128"/>
                  </a:lnTo>
                  <a:lnTo>
                    <a:pt x="36" y="97"/>
                  </a:lnTo>
                  <a:lnTo>
                    <a:pt x="62" y="68"/>
                  </a:lnTo>
                  <a:lnTo>
                    <a:pt x="90" y="43"/>
                  </a:lnTo>
                  <a:lnTo>
                    <a:pt x="118" y="23"/>
                  </a:lnTo>
                  <a:lnTo>
                    <a:pt x="144" y="10"/>
                  </a:lnTo>
                  <a:lnTo>
                    <a:pt x="152" y="7"/>
                  </a:lnTo>
                  <a:lnTo>
                    <a:pt x="162" y="1"/>
                  </a:lnTo>
                  <a:lnTo>
                    <a:pt x="168" y="0"/>
                  </a:lnTo>
                  <a:lnTo>
                    <a:pt x="165" y="7"/>
                  </a:lnTo>
                  <a:lnTo>
                    <a:pt x="155" y="22"/>
                  </a:lnTo>
                  <a:lnTo>
                    <a:pt x="144" y="40"/>
                  </a:lnTo>
                  <a:lnTo>
                    <a:pt x="138" y="60"/>
                  </a:lnTo>
                  <a:lnTo>
                    <a:pt x="137" y="81"/>
                  </a:lnTo>
                  <a:lnTo>
                    <a:pt x="138" y="93"/>
                  </a:lnTo>
                  <a:lnTo>
                    <a:pt x="143" y="108"/>
                  </a:lnTo>
                  <a:lnTo>
                    <a:pt x="147" y="125"/>
                  </a:lnTo>
                  <a:lnTo>
                    <a:pt x="153" y="145"/>
                  </a:lnTo>
                  <a:lnTo>
                    <a:pt x="157" y="161"/>
                  </a:lnTo>
                  <a:lnTo>
                    <a:pt x="162" y="177"/>
                  </a:lnTo>
                  <a:lnTo>
                    <a:pt x="163" y="190"/>
                  </a:lnTo>
                  <a:lnTo>
                    <a:pt x="165" y="202"/>
                  </a:lnTo>
                  <a:lnTo>
                    <a:pt x="165" y="215"/>
                  </a:lnTo>
                  <a:lnTo>
                    <a:pt x="163" y="232"/>
                  </a:lnTo>
                  <a:lnTo>
                    <a:pt x="160" y="252"/>
                  </a:lnTo>
                  <a:lnTo>
                    <a:pt x="156" y="273"/>
                  </a:lnTo>
                  <a:lnTo>
                    <a:pt x="147" y="294"/>
                  </a:lnTo>
                  <a:lnTo>
                    <a:pt x="135" y="315"/>
                  </a:lnTo>
                  <a:lnTo>
                    <a:pt x="118" y="329"/>
                  </a:lnTo>
                  <a:lnTo>
                    <a:pt x="94" y="341"/>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69" name="Freeform 345"/>
            <p:cNvSpPr>
              <a:spLocks/>
            </p:cNvSpPr>
            <p:nvPr/>
          </p:nvSpPr>
          <p:spPr bwMode="auto">
            <a:xfrm>
              <a:off x="1026" y="1854"/>
              <a:ext cx="821" cy="577"/>
            </a:xfrm>
            <a:custGeom>
              <a:avLst/>
              <a:gdLst>
                <a:gd name="T0" fmla="*/ 379 w 821"/>
                <a:gd name="T1" fmla="*/ 492 h 577"/>
                <a:gd name="T2" fmla="*/ 335 w 821"/>
                <a:gd name="T3" fmla="*/ 569 h 577"/>
                <a:gd name="T4" fmla="*/ 296 w 821"/>
                <a:gd name="T5" fmla="*/ 503 h 577"/>
                <a:gd name="T6" fmla="*/ 249 w 821"/>
                <a:gd name="T7" fmla="*/ 453 h 577"/>
                <a:gd name="T8" fmla="*/ 233 w 821"/>
                <a:gd name="T9" fmla="*/ 330 h 577"/>
                <a:gd name="T10" fmla="*/ 265 w 821"/>
                <a:gd name="T11" fmla="*/ 272 h 577"/>
                <a:gd name="T12" fmla="*/ 294 w 821"/>
                <a:gd name="T13" fmla="*/ 215 h 577"/>
                <a:gd name="T14" fmla="*/ 276 w 821"/>
                <a:gd name="T15" fmla="*/ 225 h 577"/>
                <a:gd name="T16" fmla="*/ 254 w 821"/>
                <a:gd name="T17" fmla="*/ 278 h 577"/>
                <a:gd name="T18" fmla="*/ 168 w 821"/>
                <a:gd name="T19" fmla="*/ 346 h 577"/>
                <a:gd name="T20" fmla="*/ 103 w 821"/>
                <a:gd name="T21" fmla="*/ 352 h 577"/>
                <a:gd name="T22" fmla="*/ 62 w 821"/>
                <a:gd name="T23" fmla="*/ 336 h 577"/>
                <a:gd name="T24" fmla="*/ 0 w 821"/>
                <a:gd name="T25" fmla="*/ 308 h 577"/>
                <a:gd name="T26" fmla="*/ 51 w 821"/>
                <a:gd name="T27" fmla="*/ 290 h 577"/>
                <a:gd name="T28" fmla="*/ 96 w 821"/>
                <a:gd name="T29" fmla="*/ 234 h 577"/>
                <a:gd name="T30" fmla="*/ 184 w 821"/>
                <a:gd name="T31" fmla="*/ 176 h 577"/>
                <a:gd name="T32" fmla="*/ 240 w 821"/>
                <a:gd name="T33" fmla="*/ 179 h 577"/>
                <a:gd name="T34" fmla="*/ 251 w 821"/>
                <a:gd name="T35" fmla="*/ 184 h 577"/>
                <a:gd name="T36" fmla="*/ 239 w 821"/>
                <a:gd name="T37" fmla="*/ 213 h 577"/>
                <a:gd name="T38" fmla="*/ 246 w 821"/>
                <a:gd name="T39" fmla="*/ 220 h 577"/>
                <a:gd name="T40" fmla="*/ 274 w 821"/>
                <a:gd name="T41" fmla="*/ 213 h 577"/>
                <a:gd name="T42" fmla="*/ 271 w 821"/>
                <a:gd name="T43" fmla="*/ 178 h 577"/>
                <a:gd name="T44" fmla="*/ 280 w 821"/>
                <a:gd name="T45" fmla="*/ 176 h 577"/>
                <a:gd name="T46" fmla="*/ 298 w 821"/>
                <a:gd name="T47" fmla="*/ 198 h 577"/>
                <a:gd name="T48" fmla="*/ 335 w 821"/>
                <a:gd name="T49" fmla="*/ 203 h 577"/>
                <a:gd name="T50" fmla="*/ 363 w 821"/>
                <a:gd name="T51" fmla="*/ 179 h 577"/>
                <a:gd name="T52" fmla="*/ 394 w 821"/>
                <a:gd name="T53" fmla="*/ 170 h 577"/>
                <a:gd name="T54" fmla="*/ 440 w 821"/>
                <a:gd name="T55" fmla="*/ 121 h 577"/>
                <a:gd name="T56" fmla="*/ 537 w 821"/>
                <a:gd name="T57" fmla="*/ 8 h 577"/>
                <a:gd name="T58" fmla="*/ 614 w 821"/>
                <a:gd name="T59" fmla="*/ 0 h 577"/>
                <a:gd name="T60" fmla="*/ 676 w 821"/>
                <a:gd name="T61" fmla="*/ 12 h 577"/>
                <a:gd name="T62" fmla="*/ 742 w 821"/>
                <a:gd name="T63" fmla="*/ 36 h 577"/>
                <a:gd name="T64" fmla="*/ 807 w 821"/>
                <a:gd name="T65" fmla="*/ 39 h 577"/>
                <a:gd name="T66" fmla="*/ 797 w 821"/>
                <a:gd name="T67" fmla="*/ 73 h 577"/>
                <a:gd name="T68" fmla="*/ 708 w 821"/>
                <a:gd name="T69" fmla="*/ 179 h 577"/>
                <a:gd name="T70" fmla="*/ 629 w 821"/>
                <a:gd name="T71" fmla="*/ 216 h 577"/>
                <a:gd name="T72" fmla="*/ 545 w 821"/>
                <a:gd name="T73" fmla="*/ 235 h 577"/>
                <a:gd name="T74" fmla="*/ 466 w 821"/>
                <a:gd name="T75" fmla="*/ 216 h 577"/>
                <a:gd name="T76" fmla="*/ 425 w 821"/>
                <a:gd name="T77" fmla="*/ 194 h 577"/>
                <a:gd name="T78" fmla="*/ 394 w 821"/>
                <a:gd name="T79" fmla="*/ 185 h 577"/>
                <a:gd name="T80" fmla="*/ 363 w 821"/>
                <a:gd name="T81" fmla="*/ 194 h 577"/>
                <a:gd name="T82" fmla="*/ 366 w 821"/>
                <a:gd name="T83" fmla="*/ 210 h 577"/>
                <a:gd name="T84" fmla="*/ 401 w 821"/>
                <a:gd name="T85" fmla="*/ 207 h 577"/>
                <a:gd name="T86" fmla="*/ 444 w 821"/>
                <a:gd name="T87" fmla="*/ 204 h 577"/>
                <a:gd name="T88" fmla="*/ 524 w 821"/>
                <a:gd name="T89" fmla="*/ 234 h 577"/>
                <a:gd name="T90" fmla="*/ 595 w 821"/>
                <a:gd name="T91" fmla="*/ 318 h 577"/>
                <a:gd name="T92" fmla="*/ 617 w 821"/>
                <a:gd name="T93" fmla="*/ 420 h 577"/>
                <a:gd name="T94" fmla="*/ 574 w 821"/>
                <a:gd name="T95" fmla="*/ 420 h 577"/>
                <a:gd name="T96" fmla="*/ 477 w 821"/>
                <a:gd name="T97" fmla="*/ 392 h 577"/>
                <a:gd name="T98" fmla="*/ 418 w 821"/>
                <a:gd name="T99" fmla="*/ 374 h 577"/>
                <a:gd name="T100" fmla="*/ 370 w 821"/>
                <a:gd name="T101" fmla="*/ 300 h 577"/>
                <a:gd name="T102" fmla="*/ 356 w 821"/>
                <a:gd name="T103" fmla="*/ 232 h 577"/>
                <a:gd name="T104" fmla="*/ 322 w 821"/>
                <a:gd name="T105" fmla="*/ 209 h 577"/>
                <a:gd name="T106" fmla="*/ 302 w 821"/>
                <a:gd name="T107" fmla="*/ 213 h 577"/>
                <a:gd name="T108" fmla="*/ 322 w 821"/>
                <a:gd name="T109" fmla="*/ 246 h 577"/>
                <a:gd name="T110" fmla="*/ 382 w 821"/>
                <a:gd name="T111" fmla="*/ 318 h 57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7"/>
                <a:gd name="T170" fmla="*/ 821 w 821"/>
                <a:gd name="T171" fmla="*/ 577 h 57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7">
                  <a:moveTo>
                    <a:pt x="391" y="340"/>
                  </a:moveTo>
                  <a:lnTo>
                    <a:pt x="398" y="382"/>
                  </a:lnTo>
                  <a:lnTo>
                    <a:pt x="398" y="423"/>
                  </a:lnTo>
                  <a:lnTo>
                    <a:pt x="392" y="463"/>
                  </a:lnTo>
                  <a:lnTo>
                    <a:pt x="379" y="492"/>
                  </a:lnTo>
                  <a:lnTo>
                    <a:pt x="364" y="515"/>
                  </a:lnTo>
                  <a:lnTo>
                    <a:pt x="353" y="534"/>
                  </a:lnTo>
                  <a:lnTo>
                    <a:pt x="344" y="555"/>
                  </a:lnTo>
                  <a:lnTo>
                    <a:pt x="336" y="577"/>
                  </a:lnTo>
                  <a:lnTo>
                    <a:pt x="335" y="569"/>
                  </a:lnTo>
                  <a:lnTo>
                    <a:pt x="330" y="557"/>
                  </a:lnTo>
                  <a:lnTo>
                    <a:pt x="325" y="544"/>
                  </a:lnTo>
                  <a:lnTo>
                    <a:pt x="316" y="531"/>
                  </a:lnTo>
                  <a:lnTo>
                    <a:pt x="307" y="516"/>
                  </a:lnTo>
                  <a:lnTo>
                    <a:pt x="296" y="503"/>
                  </a:lnTo>
                  <a:lnTo>
                    <a:pt x="286" y="489"/>
                  </a:lnTo>
                  <a:lnTo>
                    <a:pt x="276" y="481"/>
                  </a:lnTo>
                  <a:lnTo>
                    <a:pt x="265" y="472"/>
                  </a:lnTo>
                  <a:lnTo>
                    <a:pt x="257" y="461"/>
                  </a:lnTo>
                  <a:lnTo>
                    <a:pt x="249" y="453"/>
                  </a:lnTo>
                  <a:lnTo>
                    <a:pt x="243" y="442"/>
                  </a:lnTo>
                  <a:lnTo>
                    <a:pt x="232" y="410"/>
                  </a:lnTo>
                  <a:lnTo>
                    <a:pt x="229" y="379"/>
                  </a:lnTo>
                  <a:lnTo>
                    <a:pt x="230" y="351"/>
                  </a:lnTo>
                  <a:lnTo>
                    <a:pt x="233" y="330"/>
                  </a:lnTo>
                  <a:lnTo>
                    <a:pt x="236" y="318"/>
                  </a:lnTo>
                  <a:lnTo>
                    <a:pt x="242" y="306"/>
                  </a:lnTo>
                  <a:lnTo>
                    <a:pt x="249" y="296"/>
                  </a:lnTo>
                  <a:lnTo>
                    <a:pt x="258" y="284"/>
                  </a:lnTo>
                  <a:lnTo>
                    <a:pt x="265" y="272"/>
                  </a:lnTo>
                  <a:lnTo>
                    <a:pt x="274" y="259"/>
                  </a:lnTo>
                  <a:lnTo>
                    <a:pt x="283" y="246"/>
                  </a:lnTo>
                  <a:lnTo>
                    <a:pt x="291" y="232"/>
                  </a:lnTo>
                  <a:lnTo>
                    <a:pt x="294" y="223"/>
                  </a:lnTo>
                  <a:lnTo>
                    <a:pt x="294" y="215"/>
                  </a:lnTo>
                  <a:lnTo>
                    <a:pt x="292" y="207"/>
                  </a:lnTo>
                  <a:lnTo>
                    <a:pt x="289" y="206"/>
                  </a:lnTo>
                  <a:lnTo>
                    <a:pt x="283" y="210"/>
                  </a:lnTo>
                  <a:lnTo>
                    <a:pt x="279" y="216"/>
                  </a:lnTo>
                  <a:lnTo>
                    <a:pt x="276" y="225"/>
                  </a:lnTo>
                  <a:lnTo>
                    <a:pt x="273" y="232"/>
                  </a:lnTo>
                  <a:lnTo>
                    <a:pt x="270" y="246"/>
                  </a:lnTo>
                  <a:lnTo>
                    <a:pt x="265" y="257"/>
                  </a:lnTo>
                  <a:lnTo>
                    <a:pt x="260" y="268"/>
                  </a:lnTo>
                  <a:lnTo>
                    <a:pt x="254" y="278"/>
                  </a:lnTo>
                  <a:lnTo>
                    <a:pt x="240" y="297"/>
                  </a:lnTo>
                  <a:lnTo>
                    <a:pt x="224" y="314"/>
                  </a:lnTo>
                  <a:lnTo>
                    <a:pt x="206" y="328"/>
                  </a:lnTo>
                  <a:lnTo>
                    <a:pt x="187" y="339"/>
                  </a:lnTo>
                  <a:lnTo>
                    <a:pt x="168" y="346"/>
                  </a:lnTo>
                  <a:lnTo>
                    <a:pt x="149" y="352"/>
                  </a:lnTo>
                  <a:lnTo>
                    <a:pt x="131" y="353"/>
                  </a:lnTo>
                  <a:lnTo>
                    <a:pt x="113" y="353"/>
                  </a:lnTo>
                  <a:lnTo>
                    <a:pt x="107" y="353"/>
                  </a:lnTo>
                  <a:lnTo>
                    <a:pt x="103" y="352"/>
                  </a:lnTo>
                  <a:lnTo>
                    <a:pt x="97" y="351"/>
                  </a:lnTo>
                  <a:lnTo>
                    <a:pt x="93" y="349"/>
                  </a:lnTo>
                  <a:lnTo>
                    <a:pt x="82" y="346"/>
                  </a:lnTo>
                  <a:lnTo>
                    <a:pt x="72" y="342"/>
                  </a:lnTo>
                  <a:lnTo>
                    <a:pt x="62" y="336"/>
                  </a:lnTo>
                  <a:lnTo>
                    <a:pt x="51" y="331"/>
                  </a:lnTo>
                  <a:lnTo>
                    <a:pt x="40" y="325"/>
                  </a:lnTo>
                  <a:lnTo>
                    <a:pt x="28" y="319"/>
                  </a:lnTo>
                  <a:lnTo>
                    <a:pt x="14" y="314"/>
                  </a:lnTo>
                  <a:lnTo>
                    <a:pt x="0" y="308"/>
                  </a:lnTo>
                  <a:lnTo>
                    <a:pt x="9" y="305"/>
                  </a:lnTo>
                  <a:lnTo>
                    <a:pt x="17" y="302"/>
                  </a:lnTo>
                  <a:lnTo>
                    <a:pt x="29" y="299"/>
                  </a:lnTo>
                  <a:lnTo>
                    <a:pt x="41" y="294"/>
                  </a:lnTo>
                  <a:lnTo>
                    <a:pt x="51" y="290"/>
                  </a:lnTo>
                  <a:lnTo>
                    <a:pt x="62" y="283"/>
                  </a:lnTo>
                  <a:lnTo>
                    <a:pt x="71" y="275"/>
                  </a:lnTo>
                  <a:lnTo>
                    <a:pt x="76" y="265"/>
                  </a:lnTo>
                  <a:lnTo>
                    <a:pt x="84" y="250"/>
                  </a:lnTo>
                  <a:lnTo>
                    <a:pt x="96" y="234"/>
                  </a:lnTo>
                  <a:lnTo>
                    <a:pt x="109" y="218"/>
                  </a:lnTo>
                  <a:lnTo>
                    <a:pt x="127" y="201"/>
                  </a:lnTo>
                  <a:lnTo>
                    <a:pt x="144" y="189"/>
                  </a:lnTo>
                  <a:lnTo>
                    <a:pt x="164" y="181"/>
                  </a:lnTo>
                  <a:lnTo>
                    <a:pt x="184" y="176"/>
                  </a:lnTo>
                  <a:lnTo>
                    <a:pt x="206" y="179"/>
                  </a:lnTo>
                  <a:lnTo>
                    <a:pt x="215" y="184"/>
                  </a:lnTo>
                  <a:lnTo>
                    <a:pt x="226" y="185"/>
                  </a:lnTo>
                  <a:lnTo>
                    <a:pt x="234" y="184"/>
                  </a:lnTo>
                  <a:lnTo>
                    <a:pt x="240" y="179"/>
                  </a:lnTo>
                  <a:lnTo>
                    <a:pt x="245" y="175"/>
                  </a:lnTo>
                  <a:lnTo>
                    <a:pt x="249" y="175"/>
                  </a:lnTo>
                  <a:lnTo>
                    <a:pt x="254" y="176"/>
                  </a:lnTo>
                  <a:lnTo>
                    <a:pt x="258" y="178"/>
                  </a:lnTo>
                  <a:lnTo>
                    <a:pt x="251" y="184"/>
                  </a:lnTo>
                  <a:lnTo>
                    <a:pt x="243" y="192"/>
                  </a:lnTo>
                  <a:lnTo>
                    <a:pt x="239" y="201"/>
                  </a:lnTo>
                  <a:lnTo>
                    <a:pt x="237" y="210"/>
                  </a:lnTo>
                  <a:lnTo>
                    <a:pt x="237" y="212"/>
                  </a:lnTo>
                  <a:lnTo>
                    <a:pt x="239" y="213"/>
                  </a:lnTo>
                  <a:lnTo>
                    <a:pt x="239" y="216"/>
                  </a:lnTo>
                  <a:lnTo>
                    <a:pt x="240" y="218"/>
                  </a:lnTo>
                  <a:lnTo>
                    <a:pt x="242" y="219"/>
                  </a:lnTo>
                  <a:lnTo>
                    <a:pt x="243" y="219"/>
                  </a:lnTo>
                  <a:lnTo>
                    <a:pt x="246" y="220"/>
                  </a:lnTo>
                  <a:lnTo>
                    <a:pt x="248" y="222"/>
                  </a:lnTo>
                  <a:lnTo>
                    <a:pt x="255" y="223"/>
                  </a:lnTo>
                  <a:lnTo>
                    <a:pt x="263" y="222"/>
                  </a:lnTo>
                  <a:lnTo>
                    <a:pt x="270" y="218"/>
                  </a:lnTo>
                  <a:lnTo>
                    <a:pt x="274" y="213"/>
                  </a:lnTo>
                  <a:lnTo>
                    <a:pt x="279" y="206"/>
                  </a:lnTo>
                  <a:lnTo>
                    <a:pt x="279" y="197"/>
                  </a:lnTo>
                  <a:lnTo>
                    <a:pt x="277" y="188"/>
                  </a:lnTo>
                  <a:lnTo>
                    <a:pt x="274" y="182"/>
                  </a:lnTo>
                  <a:lnTo>
                    <a:pt x="271" y="178"/>
                  </a:lnTo>
                  <a:lnTo>
                    <a:pt x="271" y="175"/>
                  </a:lnTo>
                  <a:lnTo>
                    <a:pt x="273" y="173"/>
                  </a:lnTo>
                  <a:lnTo>
                    <a:pt x="276" y="172"/>
                  </a:lnTo>
                  <a:lnTo>
                    <a:pt x="279" y="172"/>
                  </a:lnTo>
                  <a:lnTo>
                    <a:pt x="280" y="176"/>
                  </a:lnTo>
                  <a:lnTo>
                    <a:pt x="282" y="181"/>
                  </a:lnTo>
                  <a:lnTo>
                    <a:pt x="283" y="185"/>
                  </a:lnTo>
                  <a:lnTo>
                    <a:pt x="285" y="191"/>
                  </a:lnTo>
                  <a:lnTo>
                    <a:pt x="291" y="197"/>
                  </a:lnTo>
                  <a:lnTo>
                    <a:pt x="298" y="198"/>
                  </a:lnTo>
                  <a:lnTo>
                    <a:pt x="310" y="192"/>
                  </a:lnTo>
                  <a:lnTo>
                    <a:pt x="314" y="197"/>
                  </a:lnTo>
                  <a:lnTo>
                    <a:pt x="320" y="200"/>
                  </a:lnTo>
                  <a:lnTo>
                    <a:pt x="327" y="203"/>
                  </a:lnTo>
                  <a:lnTo>
                    <a:pt x="335" y="203"/>
                  </a:lnTo>
                  <a:lnTo>
                    <a:pt x="341" y="201"/>
                  </a:lnTo>
                  <a:lnTo>
                    <a:pt x="348" y="197"/>
                  </a:lnTo>
                  <a:lnTo>
                    <a:pt x="354" y="191"/>
                  </a:lnTo>
                  <a:lnTo>
                    <a:pt x="358" y="181"/>
                  </a:lnTo>
                  <a:lnTo>
                    <a:pt x="363" y="179"/>
                  </a:lnTo>
                  <a:lnTo>
                    <a:pt x="367" y="178"/>
                  </a:lnTo>
                  <a:lnTo>
                    <a:pt x="373" y="175"/>
                  </a:lnTo>
                  <a:lnTo>
                    <a:pt x="381" y="173"/>
                  </a:lnTo>
                  <a:lnTo>
                    <a:pt x="387" y="172"/>
                  </a:lnTo>
                  <a:lnTo>
                    <a:pt x="394" y="170"/>
                  </a:lnTo>
                  <a:lnTo>
                    <a:pt x="401" y="169"/>
                  </a:lnTo>
                  <a:lnTo>
                    <a:pt x="409" y="167"/>
                  </a:lnTo>
                  <a:lnTo>
                    <a:pt x="420" y="160"/>
                  </a:lnTo>
                  <a:lnTo>
                    <a:pt x="431" y="145"/>
                  </a:lnTo>
                  <a:lnTo>
                    <a:pt x="440" y="121"/>
                  </a:lnTo>
                  <a:lnTo>
                    <a:pt x="450" y="92"/>
                  </a:lnTo>
                  <a:lnTo>
                    <a:pt x="466" y="59"/>
                  </a:lnTo>
                  <a:lnTo>
                    <a:pt x="488" y="34"/>
                  </a:lnTo>
                  <a:lnTo>
                    <a:pt x="512" y="18"/>
                  </a:lnTo>
                  <a:lnTo>
                    <a:pt x="537" y="8"/>
                  </a:lnTo>
                  <a:lnTo>
                    <a:pt x="561" y="2"/>
                  </a:lnTo>
                  <a:lnTo>
                    <a:pt x="581" y="0"/>
                  </a:lnTo>
                  <a:lnTo>
                    <a:pt x="598" y="0"/>
                  </a:lnTo>
                  <a:lnTo>
                    <a:pt x="607" y="0"/>
                  </a:lnTo>
                  <a:lnTo>
                    <a:pt x="614" y="0"/>
                  </a:lnTo>
                  <a:lnTo>
                    <a:pt x="623" y="2"/>
                  </a:lnTo>
                  <a:lnTo>
                    <a:pt x="635" y="3"/>
                  </a:lnTo>
                  <a:lnTo>
                    <a:pt x="648" y="5"/>
                  </a:lnTo>
                  <a:lnTo>
                    <a:pt x="663" y="8"/>
                  </a:lnTo>
                  <a:lnTo>
                    <a:pt x="676" y="12"/>
                  </a:lnTo>
                  <a:lnTo>
                    <a:pt x="691" y="16"/>
                  </a:lnTo>
                  <a:lnTo>
                    <a:pt x="702" y="22"/>
                  </a:lnTo>
                  <a:lnTo>
                    <a:pt x="714" y="28"/>
                  </a:lnTo>
                  <a:lnTo>
                    <a:pt x="728" y="33"/>
                  </a:lnTo>
                  <a:lnTo>
                    <a:pt x="742" y="36"/>
                  </a:lnTo>
                  <a:lnTo>
                    <a:pt x="756" y="39"/>
                  </a:lnTo>
                  <a:lnTo>
                    <a:pt x="770" y="40"/>
                  </a:lnTo>
                  <a:lnTo>
                    <a:pt x="784" y="40"/>
                  </a:lnTo>
                  <a:lnTo>
                    <a:pt x="795" y="40"/>
                  </a:lnTo>
                  <a:lnTo>
                    <a:pt x="807" y="39"/>
                  </a:lnTo>
                  <a:lnTo>
                    <a:pt x="821" y="39"/>
                  </a:lnTo>
                  <a:lnTo>
                    <a:pt x="821" y="45"/>
                  </a:lnTo>
                  <a:lnTo>
                    <a:pt x="815" y="50"/>
                  </a:lnTo>
                  <a:lnTo>
                    <a:pt x="809" y="56"/>
                  </a:lnTo>
                  <a:lnTo>
                    <a:pt x="797" y="73"/>
                  </a:lnTo>
                  <a:lnTo>
                    <a:pt x="782" y="93"/>
                  </a:lnTo>
                  <a:lnTo>
                    <a:pt x="764" y="116"/>
                  </a:lnTo>
                  <a:lnTo>
                    <a:pt x="747" y="138"/>
                  </a:lnTo>
                  <a:lnTo>
                    <a:pt x="728" y="160"/>
                  </a:lnTo>
                  <a:lnTo>
                    <a:pt x="708" y="179"/>
                  </a:lnTo>
                  <a:lnTo>
                    <a:pt x="689" y="194"/>
                  </a:lnTo>
                  <a:lnTo>
                    <a:pt x="671" y="203"/>
                  </a:lnTo>
                  <a:lnTo>
                    <a:pt x="660" y="206"/>
                  </a:lnTo>
                  <a:lnTo>
                    <a:pt x="646" y="210"/>
                  </a:lnTo>
                  <a:lnTo>
                    <a:pt x="629" y="216"/>
                  </a:lnTo>
                  <a:lnTo>
                    <a:pt x="611" y="220"/>
                  </a:lnTo>
                  <a:lnTo>
                    <a:pt x="593" y="226"/>
                  </a:lnTo>
                  <a:lnTo>
                    <a:pt x="576" y="231"/>
                  </a:lnTo>
                  <a:lnTo>
                    <a:pt x="559" y="234"/>
                  </a:lnTo>
                  <a:lnTo>
                    <a:pt x="545" y="235"/>
                  </a:lnTo>
                  <a:lnTo>
                    <a:pt x="531" y="234"/>
                  </a:lnTo>
                  <a:lnTo>
                    <a:pt x="515" y="231"/>
                  </a:lnTo>
                  <a:lnTo>
                    <a:pt x="497" y="226"/>
                  </a:lnTo>
                  <a:lnTo>
                    <a:pt x="481" y="220"/>
                  </a:lnTo>
                  <a:lnTo>
                    <a:pt x="466" y="216"/>
                  </a:lnTo>
                  <a:lnTo>
                    <a:pt x="453" y="210"/>
                  </a:lnTo>
                  <a:lnTo>
                    <a:pt x="443" y="206"/>
                  </a:lnTo>
                  <a:lnTo>
                    <a:pt x="437" y="203"/>
                  </a:lnTo>
                  <a:lnTo>
                    <a:pt x="431" y="198"/>
                  </a:lnTo>
                  <a:lnTo>
                    <a:pt x="425" y="194"/>
                  </a:lnTo>
                  <a:lnTo>
                    <a:pt x="418" y="189"/>
                  </a:lnTo>
                  <a:lnTo>
                    <a:pt x="412" y="186"/>
                  </a:lnTo>
                  <a:lnTo>
                    <a:pt x="407" y="185"/>
                  </a:lnTo>
                  <a:lnTo>
                    <a:pt x="401" y="185"/>
                  </a:lnTo>
                  <a:lnTo>
                    <a:pt x="394" y="185"/>
                  </a:lnTo>
                  <a:lnTo>
                    <a:pt x="387" y="186"/>
                  </a:lnTo>
                  <a:lnTo>
                    <a:pt x="379" y="188"/>
                  </a:lnTo>
                  <a:lnTo>
                    <a:pt x="373" y="189"/>
                  </a:lnTo>
                  <a:lnTo>
                    <a:pt x="367" y="192"/>
                  </a:lnTo>
                  <a:lnTo>
                    <a:pt x="363" y="194"/>
                  </a:lnTo>
                  <a:lnTo>
                    <a:pt x="357" y="198"/>
                  </a:lnTo>
                  <a:lnTo>
                    <a:pt x="356" y="203"/>
                  </a:lnTo>
                  <a:lnTo>
                    <a:pt x="357" y="206"/>
                  </a:lnTo>
                  <a:lnTo>
                    <a:pt x="361" y="209"/>
                  </a:lnTo>
                  <a:lnTo>
                    <a:pt x="366" y="210"/>
                  </a:lnTo>
                  <a:lnTo>
                    <a:pt x="372" y="210"/>
                  </a:lnTo>
                  <a:lnTo>
                    <a:pt x="378" y="209"/>
                  </a:lnTo>
                  <a:lnTo>
                    <a:pt x="385" y="209"/>
                  </a:lnTo>
                  <a:lnTo>
                    <a:pt x="392" y="207"/>
                  </a:lnTo>
                  <a:lnTo>
                    <a:pt x="401" y="207"/>
                  </a:lnTo>
                  <a:lnTo>
                    <a:pt x="410" y="206"/>
                  </a:lnTo>
                  <a:lnTo>
                    <a:pt x="418" y="204"/>
                  </a:lnTo>
                  <a:lnTo>
                    <a:pt x="426" y="203"/>
                  </a:lnTo>
                  <a:lnTo>
                    <a:pt x="434" y="203"/>
                  </a:lnTo>
                  <a:lnTo>
                    <a:pt x="444" y="204"/>
                  </a:lnTo>
                  <a:lnTo>
                    <a:pt x="454" y="206"/>
                  </a:lnTo>
                  <a:lnTo>
                    <a:pt x="468" y="210"/>
                  </a:lnTo>
                  <a:lnTo>
                    <a:pt x="482" y="216"/>
                  </a:lnTo>
                  <a:lnTo>
                    <a:pt x="502" y="223"/>
                  </a:lnTo>
                  <a:lnTo>
                    <a:pt x="524" y="234"/>
                  </a:lnTo>
                  <a:lnTo>
                    <a:pt x="542" y="244"/>
                  </a:lnTo>
                  <a:lnTo>
                    <a:pt x="556" y="259"/>
                  </a:lnTo>
                  <a:lnTo>
                    <a:pt x="571" y="277"/>
                  </a:lnTo>
                  <a:lnTo>
                    <a:pt x="583" y="296"/>
                  </a:lnTo>
                  <a:lnTo>
                    <a:pt x="595" y="318"/>
                  </a:lnTo>
                  <a:lnTo>
                    <a:pt x="602" y="340"/>
                  </a:lnTo>
                  <a:lnTo>
                    <a:pt x="609" y="365"/>
                  </a:lnTo>
                  <a:lnTo>
                    <a:pt x="614" y="389"/>
                  </a:lnTo>
                  <a:lnTo>
                    <a:pt x="615" y="405"/>
                  </a:lnTo>
                  <a:lnTo>
                    <a:pt x="617" y="420"/>
                  </a:lnTo>
                  <a:lnTo>
                    <a:pt x="615" y="435"/>
                  </a:lnTo>
                  <a:lnTo>
                    <a:pt x="614" y="450"/>
                  </a:lnTo>
                  <a:lnTo>
                    <a:pt x="605" y="439"/>
                  </a:lnTo>
                  <a:lnTo>
                    <a:pt x="590" y="429"/>
                  </a:lnTo>
                  <a:lnTo>
                    <a:pt x="574" y="420"/>
                  </a:lnTo>
                  <a:lnTo>
                    <a:pt x="555" y="411"/>
                  </a:lnTo>
                  <a:lnTo>
                    <a:pt x="534" y="405"/>
                  </a:lnTo>
                  <a:lnTo>
                    <a:pt x="514" y="399"/>
                  </a:lnTo>
                  <a:lnTo>
                    <a:pt x="494" y="395"/>
                  </a:lnTo>
                  <a:lnTo>
                    <a:pt x="477" y="392"/>
                  </a:lnTo>
                  <a:lnTo>
                    <a:pt x="466" y="390"/>
                  </a:lnTo>
                  <a:lnTo>
                    <a:pt x="454" y="387"/>
                  </a:lnTo>
                  <a:lnTo>
                    <a:pt x="441" y="385"/>
                  </a:lnTo>
                  <a:lnTo>
                    <a:pt x="429" y="380"/>
                  </a:lnTo>
                  <a:lnTo>
                    <a:pt x="418" y="374"/>
                  </a:lnTo>
                  <a:lnTo>
                    <a:pt x="406" y="364"/>
                  </a:lnTo>
                  <a:lnTo>
                    <a:pt x="397" y="352"/>
                  </a:lnTo>
                  <a:lnTo>
                    <a:pt x="389" y="337"/>
                  </a:lnTo>
                  <a:lnTo>
                    <a:pt x="379" y="317"/>
                  </a:lnTo>
                  <a:lnTo>
                    <a:pt x="370" y="300"/>
                  </a:lnTo>
                  <a:lnTo>
                    <a:pt x="364" y="281"/>
                  </a:lnTo>
                  <a:lnTo>
                    <a:pt x="364" y="254"/>
                  </a:lnTo>
                  <a:lnTo>
                    <a:pt x="364" y="247"/>
                  </a:lnTo>
                  <a:lnTo>
                    <a:pt x="360" y="238"/>
                  </a:lnTo>
                  <a:lnTo>
                    <a:pt x="356" y="232"/>
                  </a:lnTo>
                  <a:lnTo>
                    <a:pt x="348" y="225"/>
                  </a:lnTo>
                  <a:lnTo>
                    <a:pt x="341" y="220"/>
                  </a:lnTo>
                  <a:lnTo>
                    <a:pt x="333" y="215"/>
                  </a:lnTo>
                  <a:lnTo>
                    <a:pt x="327" y="212"/>
                  </a:lnTo>
                  <a:lnTo>
                    <a:pt x="322" y="209"/>
                  </a:lnTo>
                  <a:lnTo>
                    <a:pt x="314" y="206"/>
                  </a:lnTo>
                  <a:lnTo>
                    <a:pt x="307" y="203"/>
                  </a:lnTo>
                  <a:lnTo>
                    <a:pt x="302" y="204"/>
                  </a:lnTo>
                  <a:lnTo>
                    <a:pt x="301" y="207"/>
                  </a:lnTo>
                  <a:lnTo>
                    <a:pt x="302" y="213"/>
                  </a:lnTo>
                  <a:lnTo>
                    <a:pt x="302" y="220"/>
                  </a:lnTo>
                  <a:lnTo>
                    <a:pt x="305" y="226"/>
                  </a:lnTo>
                  <a:lnTo>
                    <a:pt x="308" y="234"/>
                  </a:lnTo>
                  <a:lnTo>
                    <a:pt x="313" y="238"/>
                  </a:lnTo>
                  <a:lnTo>
                    <a:pt x="322" y="246"/>
                  </a:lnTo>
                  <a:lnTo>
                    <a:pt x="332" y="256"/>
                  </a:lnTo>
                  <a:lnTo>
                    <a:pt x="345" y="268"/>
                  </a:lnTo>
                  <a:lnTo>
                    <a:pt x="358" y="283"/>
                  </a:lnTo>
                  <a:lnTo>
                    <a:pt x="372" y="299"/>
                  </a:lnTo>
                  <a:lnTo>
                    <a:pt x="382" y="318"/>
                  </a:lnTo>
                  <a:lnTo>
                    <a:pt x="391" y="340"/>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70" name="Freeform 346"/>
            <p:cNvSpPr>
              <a:spLocks/>
            </p:cNvSpPr>
            <p:nvPr/>
          </p:nvSpPr>
          <p:spPr bwMode="auto">
            <a:xfrm>
              <a:off x="1039" y="1767"/>
              <a:ext cx="247" cy="251"/>
            </a:xfrm>
            <a:custGeom>
              <a:avLst/>
              <a:gdLst>
                <a:gd name="T0" fmla="*/ 188 w 247"/>
                <a:gd name="T1" fmla="*/ 242 h 251"/>
                <a:gd name="T2" fmla="*/ 195 w 247"/>
                <a:gd name="T3" fmla="*/ 229 h 251"/>
                <a:gd name="T4" fmla="*/ 210 w 247"/>
                <a:gd name="T5" fmla="*/ 225 h 251"/>
                <a:gd name="T6" fmla="*/ 221 w 247"/>
                <a:gd name="T7" fmla="*/ 229 h 251"/>
                <a:gd name="T8" fmla="*/ 224 w 247"/>
                <a:gd name="T9" fmla="*/ 235 h 251"/>
                <a:gd name="T10" fmla="*/ 232 w 247"/>
                <a:gd name="T11" fmla="*/ 237 h 251"/>
                <a:gd name="T12" fmla="*/ 244 w 247"/>
                <a:gd name="T13" fmla="*/ 239 h 251"/>
                <a:gd name="T14" fmla="*/ 247 w 247"/>
                <a:gd name="T15" fmla="*/ 238 h 251"/>
                <a:gd name="T16" fmla="*/ 242 w 247"/>
                <a:gd name="T17" fmla="*/ 229 h 251"/>
                <a:gd name="T18" fmla="*/ 233 w 247"/>
                <a:gd name="T19" fmla="*/ 222 h 251"/>
                <a:gd name="T20" fmla="*/ 224 w 247"/>
                <a:gd name="T21" fmla="*/ 220 h 251"/>
                <a:gd name="T22" fmla="*/ 213 w 247"/>
                <a:gd name="T23" fmla="*/ 222 h 251"/>
                <a:gd name="T24" fmla="*/ 204 w 247"/>
                <a:gd name="T25" fmla="*/ 213 h 251"/>
                <a:gd name="T26" fmla="*/ 201 w 247"/>
                <a:gd name="T27" fmla="*/ 200 h 251"/>
                <a:gd name="T28" fmla="*/ 202 w 247"/>
                <a:gd name="T29" fmla="*/ 192 h 251"/>
                <a:gd name="T30" fmla="*/ 207 w 247"/>
                <a:gd name="T31" fmla="*/ 188 h 251"/>
                <a:gd name="T32" fmla="*/ 213 w 247"/>
                <a:gd name="T33" fmla="*/ 180 h 251"/>
                <a:gd name="T34" fmla="*/ 223 w 247"/>
                <a:gd name="T35" fmla="*/ 176 h 251"/>
                <a:gd name="T36" fmla="*/ 233 w 247"/>
                <a:gd name="T37" fmla="*/ 151 h 251"/>
                <a:gd name="T38" fmla="*/ 226 w 247"/>
                <a:gd name="T39" fmla="*/ 103 h 251"/>
                <a:gd name="T40" fmla="*/ 193 w 247"/>
                <a:gd name="T41" fmla="*/ 64 h 251"/>
                <a:gd name="T42" fmla="*/ 137 w 247"/>
                <a:gd name="T43" fmla="*/ 35 h 251"/>
                <a:gd name="T44" fmla="*/ 86 w 247"/>
                <a:gd name="T45" fmla="*/ 25 h 251"/>
                <a:gd name="T46" fmla="*/ 56 w 247"/>
                <a:gd name="T47" fmla="*/ 18 h 251"/>
                <a:gd name="T48" fmla="*/ 28 w 247"/>
                <a:gd name="T49" fmla="*/ 10 h 251"/>
                <a:gd name="T50" fmla="*/ 7 w 247"/>
                <a:gd name="T51" fmla="*/ 3 h 251"/>
                <a:gd name="T52" fmla="*/ 9 w 247"/>
                <a:gd name="T53" fmla="*/ 12 h 251"/>
                <a:gd name="T54" fmla="*/ 24 w 247"/>
                <a:gd name="T55" fmla="*/ 43 h 251"/>
                <a:gd name="T56" fmla="*/ 34 w 247"/>
                <a:gd name="T57" fmla="*/ 77 h 251"/>
                <a:gd name="T58" fmla="*/ 44 w 247"/>
                <a:gd name="T59" fmla="*/ 109 h 251"/>
                <a:gd name="T60" fmla="*/ 52 w 247"/>
                <a:gd name="T61" fmla="*/ 140 h 251"/>
                <a:gd name="T62" fmla="*/ 68 w 247"/>
                <a:gd name="T63" fmla="*/ 180 h 251"/>
                <a:gd name="T64" fmla="*/ 99 w 247"/>
                <a:gd name="T65" fmla="*/ 220 h 251"/>
                <a:gd name="T66" fmla="*/ 152 w 247"/>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7"/>
                <a:gd name="T103" fmla="*/ 0 h 251"/>
                <a:gd name="T104" fmla="*/ 247 w 247"/>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7" h="251">
                  <a:moveTo>
                    <a:pt x="188" y="251"/>
                  </a:moveTo>
                  <a:lnTo>
                    <a:pt x="188" y="242"/>
                  </a:lnTo>
                  <a:lnTo>
                    <a:pt x="190" y="235"/>
                  </a:lnTo>
                  <a:lnTo>
                    <a:pt x="195" y="229"/>
                  </a:lnTo>
                  <a:lnTo>
                    <a:pt x="202" y="226"/>
                  </a:lnTo>
                  <a:lnTo>
                    <a:pt x="210" y="225"/>
                  </a:lnTo>
                  <a:lnTo>
                    <a:pt x="217" y="226"/>
                  </a:lnTo>
                  <a:lnTo>
                    <a:pt x="221" y="229"/>
                  </a:lnTo>
                  <a:lnTo>
                    <a:pt x="223" y="232"/>
                  </a:lnTo>
                  <a:lnTo>
                    <a:pt x="224" y="235"/>
                  </a:lnTo>
                  <a:lnTo>
                    <a:pt x="227" y="235"/>
                  </a:lnTo>
                  <a:lnTo>
                    <a:pt x="232" y="237"/>
                  </a:lnTo>
                  <a:lnTo>
                    <a:pt x="238" y="238"/>
                  </a:lnTo>
                  <a:lnTo>
                    <a:pt x="244" y="239"/>
                  </a:lnTo>
                  <a:lnTo>
                    <a:pt x="247" y="239"/>
                  </a:lnTo>
                  <a:lnTo>
                    <a:pt x="247" y="238"/>
                  </a:lnTo>
                  <a:lnTo>
                    <a:pt x="245" y="234"/>
                  </a:lnTo>
                  <a:lnTo>
                    <a:pt x="242" y="229"/>
                  </a:lnTo>
                  <a:lnTo>
                    <a:pt x="238" y="226"/>
                  </a:lnTo>
                  <a:lnTo>
                    <a:pt x="233" y="222"/>
                  </a:lnTo>
                  <a:lnTo>
                    <a:pt x="227" y="219"/>
                  </a:lnTo>
                  <a:lnTo>
                    <a:pt x="224" y="220"/>
                  </a:lnTo>
                  <a:lnTo>
                    <a:pt x="219" y="222"/>
                  </a:lnTo>
                  <a:lnTo>
                    <a:pt x="213" y="222"/>
                  </a:lnTo>
                  <a:lnTo>
                    <a:pt x="208" y="219"/>
                  </a:lnTo>
                  <a:lnTo>
                    <a:pt x="204" y="213"/>
                  </a:lnTo>
                  <a:lnTo>
                    <a:pt x="201" y="205"/>
                  </a:lnTo>
                  <a:lnTo>
                    <a:pt x="201" y="200"/>
                  </a:lnTo>
                  <a:lnTo>
                    <a:pt x="201" y="195"/>
                  </a:lnTo>
                  <a:lnTo>
                    <a:pt x="202" y="192"/>
                  </a:lnTo>
                  <a:lnTo>
                    <a:pt x="204" y="189"/>
                  </a:lnTo>
                  <a:lnTo>
                    <a:pt x="207" y="188"/>
                  </a:lnTo>
                  <a:lnTo>
                    <a:pt x="208" y="185"/>
                  </a:lnTo>
                  <a:lnTo>
                    <a:pt x="213" y="180"/>
                  </a:lnTo>
                  <a:lnTo>
                    <a:pt x="219" y="177"/>
                  </a:lnTo>
                  <a:lnTo>
                    <a:pt x="223" y="176"/>
                  </a:lnTo>
                  <a:lnTo>
                    <a:pt x="227" y="176"/>
                  </a:lnTo>
                  <a:lnTo>
                    <a:pt x="233" y="151"/>
                  </a:lnTo>
                  <a:lnTo>
                    <a:pt x="232" y="127"/>
                  </a:lnTo>
                  <a:lnTo>
                    <a:pt x="226" y="103"/>
                  </a:lnTo>
                  <a:lnTo>
                    <a:pt x="213" y="83"/>
                  </a:lnTo>
                  <a:lnTo>
                    <a:pt x="193" y="64"/>
                  </a:lnTo>
                  <a:lnTo>
                    <a:pt x="168" y="49"/>
                  </a:lnTo>
                  <a:lnTo>
                    <a:pt x="137" y="35"/>
                  </a:lnTo>
                  <a:lnTo>
                    <a:pt x="100" y="28"/>
                  </a:lnTo>
                  <a:lnTo>
                    <a:pt x="86" y="25"/>
                  </a:lnTo>
                  <a:lnTo>
                    <a:pt x="71" y="22"/>
                  </a:lnTo>
                  <a:lnTo>
                    <a:pt x="56" y="18"/>
                  </a:lnTo>
                  <a:lnTo>
                    <a:pt x="41" y="13"/>
                  </a:lnTo>
                  <a:lnTo>
                    <a:pt x="28" y="10"/>
                  </a:lnTo>
                  <a:lnTo>
                    <a:pt x="16" y="6"/>
                  </a:lnTo>
                  <a:lnTo>
                    <a:pt x="7" y="3"/>
                  </a:lnTo>
                  <a:lnTo>
                    <a:pt x="0" y="0"/>
                  </a:lnTo>
                  <a:lnTo>
                    <a:pt x="9" y="12"/>
                  </a:lnTo>
                  <a:lnTo>
                    <a:pt x="16" y="27"/>
                  </a:lnTo>
                  <a:lnTo>
                    <a:pt x="24" y="43"/>
                  </a:lnTo>
                  <a:lnTo>
                    <a:pt x="30" y="59"/>
                  </a:lnTo>
                  <a:lnTo>
                    <a:pt x="34" y="77"/>
                  </a:lnTo>
                  <a:lnTo>
                    <a:pt x="40" y="95"/>
                  </a:lnTo>
                  <a:lnTo>
                    <a:pt x="44" y="109"/>
                  </a:lnTo>
                  <a:lnTo>
                    <a:pt x="47" y="124"/>
                  </a:lnTo>
                  <a:lnTo>
                    <a:pt x="52" y="140"/>
                  </a:lnTo>
                  <a:lnTo>
                    <a:pt x="58" y="160"/>
                  </a:lnTo>
                  <a:lnTo>
                    <a:pt x="68" y="180"/>
                  </a:lnTo>
                  <a:lnTo>
                    <a:pt x="81" y="201"/>
                  </a:lnTo>
                  <a:lnTo>
                    <a:pt x="99" y="220"/>
                  </a:lnTo>
                  <a:lnTo>
                    <a:pt x="123" y="237"/>
                  </a:lnTo>
                  <a:lnTo>
                    <a:pt x="152" y="247"/>
                  </a:lnTo>
                  <a:lnTo>
                    <a:pt x="188" y="251"/>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71" name="Freeform 347"/>
            <p:cNvSpPr>
              <a:spLocks/>
            </p:cNvSpPr>
            <p:nvPr/>
          </p:nvSpPr>
          <p:spPr bwMode="auto">
            <a:xfrm>
              <a:off x="1305" y="1918"/>
              <a:ext cx="25" cy="26"/>
            </a:xfrm>
            <a:custGeom>
              <a:avLst/>
              <a:gdLst>
                <a:gd name="T0" fmla="*/ 0 w 25"/>
                <a:gd name="T1" fmla="*/ 10 h 26"/>
                <a:gd name="T2" fmla="*/ 1 w 25"/>
                <a:gd name="T3" fmla="*/ 4 h 26"/>
                <a:gd name="T4" fmla="*/ 4 w 25"/>
                <a:gd name="T5" fmla="*/ 1 h 26"/>
                <a:gd name="T6" fmla="*/ 9 w 25"/>
                <a:gd name="T7" fmla="*/ 0 h 26"/>
                <a:gd name="T8" fmla="*/ 13 w 25"/>
                <a:gd name="T9" fmla="*/ 0 h 26"/>
                <a:gd name="T10" fmla="*/ 17 w 25"/>
                <a:gd name="T11" fmla="*/ 1 h 26"/>
                <a:gd name="T12" fmla="*/ 22 w 25"/>
                <a:gd name="T13" fmla="*/ 4 h 26"/>
                <a:gd name="T14" fmla="*/ 23 w 25"/>
                <a:gd name="T15" fmla="*/ 7 h 26"/>
                <a:gd name="T16" fmla="*/ 25 w 25"/>
                <a:gd name="T17" fmla="*/ 13 h 26"/>
                <a:gd name="T18" fmla="*/ 23 w 25"/>
                <a:gd name="T19" fmla="*/ 19 h 26"/>
                <a:gd name="T20" fmla="*/ 22 w 25"/>
                <a:gd name="T21" fmla="*/ 22 h 26"/>
                <a:gd name="T22" fmla="*/ 17 w 25"/>
                <a:gd name="T23" fmla="*/ 25 h 26"/>
                <a:gd name="T24" fmla="*/ 15 w 25"/>
                <a:gd name="T25" fmla="*/ 26 h 26"/>
                <a:gd name="T26" fmla="*/ 10 w 25"/>
                <a:gd name="T27" fmla="*/ 25 h 26"/>
                <a:gd name="T28" fmla="*/ 4 w 25"/>
                <a:gd name="T29" fmla="*/ 20 h 26"/>
                <a:gd name="T30" fmla="*/ 1 w 25"/>
                <a:gd name="T31" fmla="*/ 16 h 26"/>
                <a:gd name="T32" fmla="*/ 0 w 25"/>
                <a:gd name="T33" fmla="*/ 1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6"/>
                <a:gd name="T53" fmla="*/ 25 w 25"/>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6">
                  <a:moveTo>
                    <a:pt x="0" y="10"/>
                  </a:moveTo>
                  <a:lnTo>
                    <a:pt x="1" y="4"/>
                  </a:lnTo>
                  <a:lnTo>
                    <a:pt x="4" y="1"/>
                  </a:lnTo>
                  <a:lnTo>
                    <a:pt x="9" y="0"/>
                  </a:lnTo>
                  <a:lnTo>
                    <a:pt x="13" y="0"/>
                  </a:lnTo>
                  <a:lnTo>
                    <a:pt x="17" y="1"/>
                  </a:lnTo>
                  <a:lnTo>
                    <a:pt x="22" y="4"/>
                  </a:lnTo>
                  <a:lnTo>
                    <a:pt x="23" y="7"/>
                  </a:lnTo>
                  <a:lnTo>
                    <a:pt x="25" y="13"/>
                  </a:lnTo>
                  <a:lnTo>
                    <a:pt x="23" y="19"/>
                  </a:lnTo>
                  <a:lnTo>
                    <a:pt x="22" y="22"/>
                  </a:lnTo>
                  <a:lnTo>
                    <a:pt x="17" y="25"/>
                  </a:lnTo>
                  <a:lnTo>
                    <a:pt x="15" y="26"/>
                  </a:lnTo>
                  <a:lnTo>
                    <a:pt x="10" y="25"/>
                  </a:lnTo>
                  <a:lnTo>
                    <a:pt x="4" y="20"/>
                  </a:lnTo>
                  <a:lnTo>
                    <a:pt x="1" y="16"/>
                  </a:lnTo>
                  <a:lnTo>
                    <a:pt x="0" y="10"/>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72" name="Freeform 348"/>
            <p:cNvSpPr>
              <a:spLocks/>
            </p:cNvSpPr>
            <p:nvPr/>
          </p:nvSpPr>
          <p:spPr bwMode="auto">
            <a:xfrm>
              <a:off x="1356" y="1953"/>
              <a:ext cx="28" cy="28"/>
            </a:xfrm>
            <a:custGeom>
              <a:avLst/>
              <a:gdLst>
                <a:gd name="T0" fmla="*/ 3 w 28"/>
                <a:gd name="T1" fmla="*/ 3 h 28"/>
                <a:gd name="T2" fmla="*/ 8 w 28"/>
                <a:gd name="T3" fmla="*/ 0 h 28"/>
                <a:gd name="T4" fmla="*/ 15 w 28"/>
                <a:gd name="T5" fmla="*/ 0 h 28"/>
                <a:gd name="T6" fmla="*/ 21 w 28"/>
                <a:gd name="T7" fmla="*/ 2 h 28"/>
                <a:gd name="T8" fmla="*/ 26 w 28"/>
                <a:gd name="T9" fmla="*/ 5 h 28"/>
                <a:gd name="T10" fmla="*/ 28 w 28"/>
                <a:gd name="T11" fmla="*/ 9 h 28"/>
                <a:gd name="T12" fmla="*/ 28 w 28"/>
                <a:gd name="T13" fmla="*/ 15 h 28"/>
                <a:gd name="T14" fmla="*/ 28 w 28"/>
                <a:gd name="T15" fmla="*/ 21 h 28"/>
                <a:gd name="T16" fmla="*/ 27 w 28"/>
                <a:gd name="T17" fmla="*/ 25 h 28"/>
                <a:gd name="T18" fmla="*/ 23 w 28"/>
                <a:gd name="T19" fmla="*/ 28 h 28"/>
                <a:gd name="T20" fmla="*/ 15 w 28"/>
                <a:gd name="T21" fmla="*/ 28 h 28"/>
                <a:gd name="T22" fmla="*/ 9 w 28"/>
                <a:gd name="T23" fmla="*/ 25 h 28"/>
                <a:gd name="T24" fmla="*/ 5 w 28"/>
                <a:gd name="T25" fmla="*/ 22 h 28"/>
                <a:gd name="T26" fmla="*/ 2 w 28"/>
                <a:gd name="T27" fmla="*/ 18 h 28"/>
                <a:gd name="T28" fmla="*/ 0 w 28"/>
                <a:gd name="T29" fmla="*/ 12 h 28"/>
                <a:gd name="T30" fmla="*/ 0 w 28"/>
                <a:gd name="T31" fmla="*/ 8 h 28"/>
                <a:gd name="T32" fmla="*/ 3 w 28"/>
                <a:gd name="T33" fmla="*/ 3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3" y="3"/>
                  </a:moveTo>
                  <a:lnTo>
                    <a:pt x="8" y="0"/>
                  </a:lnTo>
                  <a:lnTo>
                    <a:pt x="15" y="0"/>
                  </a:lnTo>
                  <a:lnTo>
                    <a:pt x="21" y="2"/>
                  </a:lnTo>
                  <a:lnTo>
                    <a:pt x="26" y="5"/>
                  </a:lnTo>
                  <a:lnTo>
                    <a:pt x="28" y="9"/>
                  </a:lnTo>
                  <a:lnTo>
                    <a:pt x="28" y="15"/>
                  </a:lnTo>
                  <a:lnTo>
                    <a:pt x="28" y="21"/>
                  </a:lnTo>
                  <a:lnTo>
                    <a:pt x="27" y="25"/>
                  </a:lnTo>
                  <a:lnTo>
                    <a:pt x="23" y="28"/>
                  </a:lnTo>
                  <a:lnTo>
                    <a:pt x="15" y="28"/>
                  </a:lnTo>
                  <a:lnTo>
                    <a:pt x="9" y="25"/>
                  </a:lnTo>
                  <a:lnTo>
                    <a:pt x="5" y="22"/>
                  </a:lnTo>
                  <a:lnTo>
                    <a:pt x="2" y="18"/>
                  </a:lnTo>
                  <a:lnTo>
                    <a:pt x="0" y="12"/>
                  </a:lnTo>
                  <a:lnTo>
                    <a:pt x="0" y="8"/>
                  </a:lnTo>
                  <a:lnTo>
                    <a:pt x="3" y="3"/>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73" name="Freeform 349"/>
            <p:cNvSpPr>
              <a:spLocks/>
            </p:cNvSpPr>
            <p:nvPr/>
          </p:nvSpPr>
          <p:spPr bwMode="auto">
            <a:xfrm>
              <a:off x="1294" y="1986"/>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5 h 28"/>
                <a:gd name="T14" fmla="*/ 26 w 27"/>
                <a:gd name="T15" fmla="*/ 20 h 28"/>
                <a:gd name="T16" fmla="*/ 23 w 27"/>
                <a:gd name="T17" fmla="*/ 25 h 28"/>
                <a:gd name="T18" fmla="*/ 18 w 27"/>
                <a:gd name="T19" fmla="*/ 26 h 28"/>
                <a:gd name="T20" fmla="*/ 14 w 27"/>
                <a:gd name="T21" fmla="*/ 28 h 28"/>
                <a:gd name="T22" fmla="*/ 8 w 27"/>
                <a:gd name="T23" fmla="*/ 28 h 28"/>
                <a:gd name="T24" fmla="*/ 3 w 27"/>
                <a:gd name="T25" fmla="*/ 25 h 28"/>
                <a:gd name="T26" fmla="*/ 0 w 27"/>
                <a:gd name="T27" fmla="*/ 20 h 28"/>
                <a:gd name="T28" fmla="*/ 0 w 27"/>
                <a:gd name="T29" fmla="*/ 15 h 28"/>
                <a:gd name="T30" fmla="*/ 2 w 27"/>
                <a:gd name="T31" fmla="*/ 10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5"/>
                  </a:lnTo>
                  <a:lnTo>
                    <a:pt x="26" y="20"/>
                  </a:lnTo>
                  <a:lnTo>
                    <a:pt x="23" y="25"/>
                  </a:lnTo>
                  <a:lnTo>
                    <a:pt x="18" y="26"/>
                  </a:lnTo>
                  <a:lnTo>
                    <a:pt x="14" y="28"/>
                  </a:lnTo>
                  <a:lnTo>
                    <a:pt x="8" y="28"/>
                  </a:lnTo>
                  <a:lnTo>
                    <a:pt x="3" y="25"/>
                  </a:lnTo>
                  <a:lnTo>
                    <a:pt x="0" y="20"/>
                  </a:lnTo>
                  <a:lnTo>
                    <a:pt x="0" y="15"/>
                  </a:lnTo>
                  <a:lnTo>
                    <a:pt x="2" y="10"/>
                  </a:lnTo>
                  <a:lnTo>
                    <a:pt x="3" y="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74" name="Freeform 350"/>
            <p:cNvSpPr>
              <a:spLocks/>
            </p:cNvSpPr>
            <p:nvPr/>
          </p:nvSpPr>
          <p:spPr bwMode="auto">
            <a:xfrm>
              <a:off x="1250" y="1952"/>
              <a:ext cx="28" cy="28"/>
            </a:xfrm>
            <a:custGeom>
              <a:avLst/>
              <a:gdLst>
                <a:gd name="T0" fmla="*/ 5 w 28"/>
                <a:gd name="T1" fmla="*/ 1 h 28"/>
                <a:gd name="T2" fmla="*/ 2 w 28"/>
                <a:gd name="T3" fmla="*/ 6 h 28"/>
                <a:gd name="T4" fmla="*/ 0 w 28"/>
                <a:gd name="T5" fmla="*/ 12 h 28"/>
                <a:gd name="T6" fmla="*/ 0 w 28"/>
                <a:gd name="T7" fmla="*/ 18 h 28"/>
                <a:gd name="T8" fmla="*/ 2 w 28"/>
                <a:gd name="T9" fmla="*/ 22 h 28"/>
                <a:gd name="T10" fmla="*/ 6 w 28"/>
                <a:gd name="T11" fmla="*/ 25 h 28"/>
                <a:gd name="T12" fmla="*/ 13 w 28"/>
                <a:gd name="T13" fmla="*/ 28 h 28"/>
                <a:gd name="T14" fmla="*/ 19 w 28"/>
                <a:gd name="T15" fmla="*/ 28 h 28"/>
                <a:gd name="T16" fmla="*/ 24 w 28"/>
                <a:gd name="T17" fmla="*/ 25 h 28"/>
                <a:gd name="T18" fmla="*/ 27 w 28"/>
                <a:gd name="T19" fmla="*/ 20 h 28"/>
                <a:gd name="T20" fmla="*/ 28 w 28"/>
                <a:gd name="T21" fmla="*/ 16 h 28"/>
                <a:gd name="T22" fmla="*/ 28 w 28"/>
                <a:gd name="T23" fmla="*/ 12 h 28"/>
                <a:gd name="T24" fmla="*/ 27 w 28"/>
                <a:gd name="T25" fmla="*/ 7 h 28"/>
                <a:gd name="T26" fmla="*/ 22 w 28"/>
                <a:gd name="T27" fmla="*/ 4 h 28"/>
                <a:gd name="T28" fmla="*/ 16 w 28"/>
                <a:gd name="T29" fmla="*/ 1 h 28"/>
                <a:gd name="T30" fmla="*/ 9 w 28"/>
                <a:gd name="T31" fmla="*/ 0 h 28"/>
                <a:gd name="T32" fmla="*/ 5 w 28"/>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5" y="1"/>
                  </a:moveTo>
                  <a:lnTo>
                    <a:pt x="2" y="6"/>
                  </a:lnTo>
                  <a:lnTo>
                    <a:pt x="0" y="12"/>
                  </a:lnTo>
                  <a:lnTo>
                    <a:pt x="0" y="18"/>
                  </a:lnTo>
                  <a:lnTo>
                    <a:pt x="2" y="22"/>
                  </a:lnTo>
                  <a:lnTo>
                    <a:pt x="6" y="25"/>
                  </a:lnTo>
                  <a:lnTo>
                    <a:pt x="13" y="28"/>
                  </a:lnTo>
                  <a:lnTo>
                    <a:pt x="19" y="28"/>
                  </a:lnTo>
                  <a:lnTo>
                    <a:pt x="24" y="25"/>
                  </a:lnTo>
                  <a:lnTo>
                    <a:pt x="27" y="20"/>
                  </a:lnTo>
                  <a:lnTo>
                    <a:pt x="28" y="16"/>
                  </a:lnTo>
                  <a:lnTo>
                    <a:pt x="28" y="12"/>
                  </a:lnTo>
                  <a:lnTo>
                    <a:pt x="27" y="7"/>
                  </a:lnTo>
                  <a:lnTo>
                    <a:pt x="22" y="4"/>
                  </a:lnTo>
                  <a:lnTo>
                    <a:pt x="16" y="1"/>
                  </a:lnTo>
                  <a:lnTo>
                    <a:pt x="9" y="0"/>
                  </a:lnTo>
                  <a:lnTo>
                    <a:pt x="5"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75" name="Freeform 351"/>
            <p:cNvSpPr>
              <a:spLocks/>
            </p:cNvSpPr>
            <p:nvPr/>
          </p:nvSpPr>
          <p:spPr bwMode="auto">
            <a:xfrm>
              <a:off x="1234" y="2004"/>
              <a:ext cx="24" cy="25"/>
            </a:xfrm>
            <a:custGeom>
              <a:avLst/>
              <a:gdLst>
                <a:gd name="T0" fmla="*/ 0 w 24"/>
                <a:gd name="T1" fmla="*/ 16 h 25"/>
                <a:gd name="T2" fmla="*/ 0 w 24"/>
                <a:gd name="T3" fmla="*/ 11 h 25"/>
                <a:gd name="T4" fmla="*/ 0 w 24"/>
                <a:gd name="T5" fmla="*/ 7 h 25"/>
                <a:gd name="T6" fmla="*/ 3 w 24"/>
                <a:gd name="T7" fmla="*/ 4 h 25"/>
                <a:gd name="T8" fmla="*/ 7 w 24"/>
                <a:gd name="T9" fmla="*/ 1 h 25"/>
                <a:gd name="T10" fmla="*/ 15 w 24"/>
                <a:gd name="T11" fmla="*/ 0 h 25"/>
                <a:gd name="T12" fmla="*/ 19 w 24"/>
                <a:gd name="T13" fmla="*/ 1 h 25"/>
                <a:gd name="T14" fmla="*/ 22 w 24"/>
                <a:gd name="T15" fmla="*/ 4 h 25"/>
                <a:gd name="T16" fmla="*/ 24 w 24"/>
                <a:gd name="T17" fmla="*/ 8 h 25"/>
                <a:gd name="T18" fmla="*/ 24 w 24"/>
                <a:gd name="T19" fmla="*/ 13 h 25"/>
                <a:gd name="T20" fmla="*/ 22 w 24"/>
                <a:gd name="T21" fmla="*/ 19 h 25"/>
                <a:gd name="T22" fmla="*/ 18 w 24"/>
                <a:gd name="T23" fmla="*/ 22 h 25"/>
                <a:gd name="T24" fmla="*/ 15 w 24"/>
                <a:gd name="T25" fmla="*/ 25 h 25"/>
                <a:gd name="T26" fmla="*/ 10 w 24"/>
                <a:gd name="T27" fmla="*/ 25 h 25"/>
                <a:gd name="T28" fmla="*/ 6 w 24"/>
                <a:gd name="T29" fmla="*/ 22 h 25"/>
                <a:gd name="T30" fmla="*/ 1 w 24"/>
                <a:gd name="T31" fmla="*/ 19 h 25"/>
                <a:gd name="T32" fmla="*/ 0 w 24"/>
                <a:gd name="T33" fmla="*/ 16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5"/>
                <a:gd name="T53" fmla="*/ 24 w 24"/>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5">
                  <a:moveTo>
                    <a:pt x="0" y="16"/>
                  </a:moveTo>
                  <a:lnTo>
                    <a:pt x="0" y="11"/>
                  </a:lnTo>
                  <a:lnTo>
                    <a:pt x="0" y="7"/>
                  </a:lnTo>
                  <a:lnTo>
                    <a:pt x="3" y="4"/>
                  </a:lnTo>
                  <a:lnTo>
                    <a:pt x="7" y="1"/>
                  </a:lnTo>
                  <a:lnTo>
                    <a:pt x="15" y="0"/>
                  </a:lnTo>
                  <a:lnTo>
                    <a:pt x="19" y="1"/>
                  </a:lnTo>
                  <a:lnTo>
                    <a:pt x="22" y="4"/>
                  </a:lnTo>
                  <a:lnTo>
                    <a:pt x="24" y="8"/>
                  </a:lnTo>
                  <a:lnTo>
                    <a:pt x="24" y="13"/>
                  </a:lnTo>
                  <a:lnTo>
                    <a:pt x="22" y="19"/>
                  </a:lnTo>
                  <a:lnTo>
                    <a:pt x="18" y="22"/>
                  </a:lnTo>
                  <a:lnTo>
                    <a:pt x="15" y="25"/>
                  </a:lnTo>
                  <a:lnTo>
                    <a:pt x="10" y="25"/>
                  </a:lnTo>
                  <a:lnTo>
                    <a:pt x="6" y="22"/>
                  </a:lnTo>
                  <a:lnTo>
                    <a:pt x="1" y="19"/>
                  </a:lnTo>
                  <a:lnTo>
                    <a:pt x="0" y="1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76" name="Freeform 352"/>
            <p:cNvSpPr>
              <a:spLocks/>
            </p:cNvSpPr>
            <p:nvPr/>
          </p:nvSpPr>
          <p:spPr bwMode="auto">
            <a:xfrm>
              <a:off x="1277" y="2042"/>
              <a:ext cx="20" cy="28"/>
            </a:xfrm>
            <a:custGeom>
              <a:avLst/>
              <a:gdLst>
                <a:gd name="T0" fmla="*/ 7 w 20"/>
                <a:gd name="T1" fmla="*/ 28 h 28"/>
                <a:gd name="T2" fmla="*/ 3 w 20"/>
                <a:gd name="T3" fmla="*/ 27 h 28"/>
                <a:gd name="T4" fmla="*/ 0 w 20"/>
                <a:gd name="T5" fmla="*/ 24 h 28"/>
                <a:gd name="T6" fmla="*/ 0 w 20"/>
                <a:gd name="T7" fmla="*/ 19 h 28"/>
                <a:gd name="T8" fmla="*/ 0 w 20"/>
                <a:gd name="T9" fmla="*/ 13 h 28"/>
                <a:gd name="T10" fmla="*/ 1 w 20"/>
                <a:gd name="T11" fmla="*/ 9 h 28"/>
                <a:gd name="T12" fmla="*/ 4 w 20"/>
                <a:gd name="T13" fmla="*/ 4 h 28"/>
                <a:gd name="T14" fmla="*/ 9 w 20"/>
                <a:gd name="T15" fmla="*/ 1 h 28"/>
                <a:gd name="T16" fmla="*/ 13 w 20"/>
                <a:gd name="T17" fmla="*/ 0 h 28"/>
                <a:gd name="T18" fmla="*/ 16 w 20"/>
                <a:gd name="T19" fmla="*/ 1 h 28"/>
                <a:gd name="T20" fmla="*/ 19 w 20"/>
                <a:gd name="T21" fmla="*/ 4 h 28"/>
                <a:gd name="T22" fmla="*/ 20 w 20"/>
                <a:gd name="T23" fmla="*/ 10 h 28"/>
                <a:gd name="T24" fmla="*/ 20 w 20"/>
                <a:gd name="T25" fmla="*/ 15 h 28"/>
                <a:gd name="T26" fmla="*/ 19 w 20"/>
                <a:gd name="T27" fmla="*/ 19 h 28"/>
                <a:gd name="T28" fmla="*/ 16 w 20"/>
                <a:gd name="T29" fmla="*/ 24 h 28"/>
                <a:gd name="T30" fmla="*/ 13 w 20"/>
                <a:gd name="T31" fmla="*/ 27 h 28"/>
                <a:gd name="T32" fmla="*/ 7 w 20"/>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8"/>
                <a:gd name="T53" fmla="*/ 20 w 20"/>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8">
                  <a:moveTo>
                    <a:pt x="7" y="28"/>
                  </a:moveTo>
                  <a:lnTo>
                    <a:pt x="3" y="27"/>
                  </a:lnTo>
                  <a:lnTo>
                    <a:pt x="0" y="24"/>
                  </a:lnTo>
                  <a:lnTo>
                    <a:pt x="0" y="19"/>
                  </a:lnTo>
                  <a:lnTo>
                    <a:pt x="0" y="13"/>
                  </a:lnTo>
                  <a:lnTo>
                    <a:pt x="1" y="9"/>
                  </a:lnTo>
                  <a:lnTo>
                    <a:pt x="4" y="4"/>
                  </a:lnTo>
                  <a:lnTo>
                    <a:pt x="9" y="1"/>
                  </a:lnTo>
                  <a:lnTo>
                    <a:pt x="13" y="0"/>
                  </a:lnTo>
                  <a:lnTo>
                    <a:pt x="16" y="1"/>
                  </a:lnTo>
                  <a:lnTo>
                    <a:pt x="19" y="4"/>
                  </a:lnTo>
                  <a:lnTo>
                    <a:pt x="20" y="10"/>
                  </a:lnTo>
                  <a:lnTo>
                    <a:pt x="20" y="15"/>
                  </a:lnTo>
                  <a:lnTo>
                    <a:pt x="19" y="19"/>
                  </a:lnTo>
                  <a:lnTo>
                    <a:pt x="16" y="24"/>
                  </a:lnTo>
                  <a:lnTo>
                    <a:pt x="13" y="27"/>
                  </a:lnTo>
                  <a:lnTo>
                    <a:pt x="7" y="28"/>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77" name="Freeform 353"/>
            <p:cNvSpPr>
              <a:spLocks/>
            </p:cNvSpPr>
            <p:nvPr/>
          </p:nvSpPr>
          <p:spPr bwMode="auto">
            <a:xfrm>
              <a:off x="1314" y="2015"/>
              <a:ext cx="25" cy="33"/>
            </a:xfrm>
            <a:custGeom>
              <a:avLst/>
              <a:gdLst>
                <a:gd name="T0" fmla="*/ 1 w 25"/>
                <a:gd name="T1" fmla="*/ 18 h 33"/>
                <a:gd name="T2" fmla="*/ 4 w 25"/>
                <a:gd name="T3" fmla="*/ 12 h 33"/>
                <a:gd name="T4" fmla="*/ 7 w 25"/>
                <a:gd name="T5" fmla="*/ 6 h 33"/>
                <a:gd name="T6" fmla="*/ 10 w 25"/>
                <a:gd name="T7" fmla="*/ 2 h 33"/>
                <a:gd name="T8" fmla="*/ 16 w 25"/>
                <a:gd name="T9" fmla="*/ 0 h 33"/>
                <a:gd name="T10" fmla="*/ 22 w 25"/>
                <a:gd name="T11" fmla="*/ 2 h 33"/>
                <a:gd name="T12" fmla="*/ 25 w 25"/>
                <a:gd name="T13" fmla="*/ 6 h 33"/>
                <a:gd name="T14" fmla="*/ 25 w 25"/>
                <a:gd name="T15" fmla="*/ 11 h 33"/>
                <a:gd name="T16" fmla="*/ 25 w 25"/>
                <a:gd name="T17" fmla="*/ 17 h 33"/>
                <a:gd name="T18" fmla="*/ 22 w 25"/>
                <a:gd name="T19" fmla="*/ 23 h 33"/>
                <a:gd name="T20" fmla="*/ 19 w 25"/>
                <a:gd name="T21" fmla="*/ 27 h 33"/>
                <a:gd name="T22" fmla="*/ 13 w 25"/>
                <a:gd name="T23" fmla="*/ 31 h 33"/>
                <a:gd name="T24" fmla="*/ 8 w 25"/>
                <a:gd name="T25" fmla="*/ 33 h 33"/>
                <a:gd name="T26" fmla="*/ 4 w 25"/>
                <a:gd name="T27" fmla="*/ 31 h 33"/>
                <a:gd name="T28" fmla="*/ 1 w 25"/>
                <a:gd name="T29" fmla="*/ 27 h 33"/>
                <a:gd name="T30" fmla="*/ 0 w 25"/>
                <a:gd name="T31" fmla="*/ 23 h 33"/>
                <a:gd name="T32" fmla="*/ 1 w 25"/>
                <a:gd name="T33" fmla="*/ 1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3"/>
                <a:gd name="T53" fmla="*/ 25 w 25"/>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3">
                  <a:moveTo>
                    <a:pt x="1" y="18"/>
                  </a:moveTo>
                  <a:lnTo>
                    <a:pt x="4" y="12"/>
                  </a:lnTo>
                  <a:lnTo>
                    <a:pt x="7" y="6"/>
                  </a:lnTo>
                  <a:lnTo>
                    <a:pt x="10" y="2"/>
                  </a:lnTo>
                  <a:lnTo>
                    <a:pt x="16" y="0"/>
                  </a:lnTo>
                  <a:lnTo>
                    <a:pt x="22" y="2"/>
                  </a:lnTo>
                  <a:lnTo>
                    <a:pt x="25" y="6"/>
                  </a:lnTo>
                  <a:lnTo>
                    <a:pt x="25" y="11"/>
                  </a:lnTo>
                  <a:lnTo>
                    <a:pt x="25" y="17"/>
                  </a:lnTo>
                  <a:lnTo>
                    <a:pt x="22" y="23"/>
                  </a:lnTo>
                  <a:lnTo>
                    <a:pt x="19" y="27"/>
                  </a:lnTo>
                  <a:lnTo>
                    <a:pt x="13" y="31"/>
                  </a:lnTo>
                  <a:lnTo>
                    <a:pt x="8" y="33"/>
                  </a:lnTo>
                  <a:lnTo>
                    <a:pt x="4" y="31"/>
                  </a:lnTo>
                  <a:lnTo>
                    <a:pt x="1" y="27"/>
                  </a:lnTo>
                  <a:lnTo>
                    <a:pt x="0" y="23"/>
                  </a:lnTo>
                  <a:lnTo>
                    <a:pt x="1" y="18"/>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78" name="Freeform 354"/>
            <p:cNvSpPr>
              <a:spLocks/>
            </p:cNvSpPr>
            <p:nvPr/>
          </p:nvSpPr>
          <p:spPr bwMode="auto">
            <a:xfrm>
              <a:off x="1348" y="2023"/>
              <a:ext cx="25" cy="25"/>
            </a:xfrm>
            <a:custGeom>
              <a:avLst/>
              <a:gdLst>
                <a:gd name="T0" fmla="*/ 19 w 25"/>
                <a:gd name="T1" fmla="*/ 1 h 25"/>
                <a:gd name="T2" fmla="*/ 22 w 25"/>
                <a:gd name="T3" fmla="*/ 4 h 25"/>
                <a:gd name="T4" fmla="*/ 23 w 25"/>
                <a:gd name="T5" fmla="*/ 9 h 25"/>
                <a:gd name="T6" fmla="*/ 25 w 25"/>
                <a:gd name="T7" fmla="*/ 12 h 25"/>
                <a:gd name="T8" fmla="*/ 23 w 25"/>
                <a:gd name="T9" fmla="*/ 16 h 25"/>
                <a:gd name="T10" fmla="*/ 19 w 25"/>
                <a:gd name="T11" fmla="*/ 20 h 25"/>
                <a:gd name="T12" fmla="*/ 16 w 25"/>
                <a:gd name="T13" fmla="*/ 23 h 25"/>
                <a:gd name="T14" fmla="*/ 11 w 25"/>
                <a:gd name="T15" fmla="*/ 25 h 25"/>
                <a:gd name="T16" fmla="*/ 7 w 25"/>
                <a:gd name="T17" fmla="*/ 25 h 25"/>
                <a:gd name="T18" fmla="*/ 4 w 25"/>
                <a:gd name="T19" fmla="*/ 23 h 25"/>
                <a:gd name="T20" fmla="*/ 1 w 25"/>
                <a:gd name="T21" fmla="*/ 19 h 25"/>
                <a:gd name="T22" fmla="*/ 0 w 25"/>
                <a:gd name="T23" fmla="*/ 15 h 25"/>
                <a:gd name="T24" fmla="*/ 0 w 25"/>
                <a:gd name="T25" fmla="*/ 10 h 25"/>
                <a:gd name="T26" fmla="*/ 3 w 25"/>
                <a:gd name="T27" fmla="*/ 4 h 25"/>
                <a:gd name="T28" fmla="*/ 7 w 25"/>
                <a:gd name="T29" fmla="*/ 1 h 25"/>
                <a:gd name="T30" fmla="*/ 11 w 25"/>
                <a:gd name="T31" fmla="*/ 0 h 25"/>
                <a:gd name="T32" fmla="*/ 19 w 25"/>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5"/>
                <a:gd name="T53" fmla="*/ 25 w 2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5">
                  <a:moveTo>
                    <a:pt x="19" y="1"/>
                  </a:moveTo>
                  <a:lnTo>
                    <a:pt x="22" y="4"/>
                  </a:lnTo>
                  <a:lnTo>
                    <a:pt x="23" y="9"/>
                  </a:lnTo>
                  <a:lnTo>
                    <a:pt x="25" y="12"/>
                  </a:lnTo>
                  <a:lnTo>
                    <a:pt x="23" y="16"/>
                  </a:lnTo>
                  <a:lnTo>
                    <a:pt x="19" y="20"/>
                  </a:lnTo>
                  <a:lnTo>
                    <a:pt x="16" y="23"/>
                  </a:lnTo>
                  <a:lnTo>
                    <a:pt x="11" y="25"/>
                  </a:lnTo>
                  <a:lnTo>
                    <a:pt x="7" y="25"/>
                  </a:lnTo>
                  <a:lnTo>
                    <a:pt x="4" y="23"/>
                  </a:lnTo>
                  <a:lnTo>
                    <a:pt x="1" y="19"/>
                  </a:lnTo>
                  <a:lnTo>
                    <a:pt x="0" y="15"/>
                  </a:lnTo>
                  <a:lnTo>
                    <a:pt x="0" y="10"/>
                  </a:lnTo>
                  <a:lnTo>
                    <a:pt x="3" y="4"/>
                  </a:lnTo>
                  <a:lnTo>
                    <a:pt x="7" y="1"/>
                  </a:lnTo>
                  <a:lnTo>
                    <a:pt x="11" y="0"/>
                  </a:lnTo>
                  <a:lnTo>
                    <a:pt x="19"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79" name="Freeform 355"/>
            <p:cNvSpPr>
              <a:spLocks/>
            </p:cNvSpPr>
            <p:nvPr/>
          </p:nvSpPr>
          <p:spPr bwMode="auto">
            <a:xfrm>
              <a:off x="1064" y="2058"/>
              <a:ext cx="210" cy="145"/>
            </a:xfrm>
            <a:custGeom>
              <a:avLst/>
              <a:gdLst>
                <a:gd name="T0" fmla="*/ 205 w 210"/>
                <a:gd name="T1" fmla="*/ 15 h 145"/>
                <a:gd name="T2" fmla="*/ 201 w 210"/>
                <a:gd name="T3" fmla="*/ 12 h 145"/>
                <a:gd name="T4" fmla="*/ 199 w 210"/>
                <a:gd name="T5" fmla="*/ 6 h 145"/>
                <a:gd name="T6" fmla="*/ 189 w 210"/>
                <a:gd name="T7" fmla="*/ 16 h 145"/>
                <a:gd name="T8" fmla="*/ 168 w 210"/>
                <a:gd name="T9" fmla="*/ 12 h 145"/>
                <a:gd name="T10" fmla="*/ 124 w 210"/>
                <a:gd name="T11" fmla="*/ 3 h 145"/>
                <a:gd name="T12" fmla="*/ 90 w 210"/>
                <a:gd name="T13" fmla="*/ 2 h 145"/>
                <a:gd name="T14" fmla="*/ 84 w 210"/>
                <a:gd name="T15" fmla="*/ 8 h 145"/>
                <a:gd name="T16" fmla="*/ 114 w 210"/>
                <a:gd name="T17" fmla="*/ 6 h 145"/>
                <a:gd name="T18" fmla="*/ 151 w 210"/>
                <a:gd name="T19" fmla="*/ 15 h 145"/>
                <a:gd name="T20" fmla="*/ 176 w 210"/>
                <a:gd name="T21" fmla="*/ 27 h 145"/>
                <a:gd name="T22" fmla="*/ 173 w 210"/>
                <a:gd name="T23" fmla="*/ 33 h 145"/>
                <a:gd name="T24" fmla="*/ 157 w 210"/>
                <a:gd name="T25" fmla="*/ 42 h 145"/>
                <a:gd name="T26" fmla="*/ 139 w 210"/>
                <a:gd name="T27" fmla="*/ 45 h 145"/>
                <a:gd name="T28" fmla="*/ 106 w 210"/>
                <a:gd name="T29" fmla="*/ 36 h 145"/>
                <a:gd name="T30" fmla="*/ 71 w 210"/>
                <a:gd name="T31" fmla="*/ 33 h 145"/>
                <a:gd name="T32" fmla="*/ 53 w 210"/>
                <a:gd name="T33" fmla="*/ 40 h 145"/>
                <a:gd name="T34" fmla="*/ 65 w 210"/>
                <a:gd name="T35" fmla="*/ 40 h 145"/>
                <a:gd name="T36" fmla="*/ 83 w 210"/>
                <a:gd name="T37" fmla="*/ 40 h 145"/>
                <a:gd name="T38" fmla="*/ 103 w 210"/>
                <a:gd name="T39" fmla="*/ 43 h 145"/>
                <a:gd name="T40" fmla="*/ 129 w 210"/>
                <a:gd name="T41" fmla="*/ 50 h 145"/>
                <a:gd name="T42" fmla="*/ 132 w 210"/>
                <a:gd name="T43" fmla="*/ 59 h 145"/>
                <a:gd name="T44" fmla="*/ 100 w 210"/>
                <a:gd name="T45" fmla="*/ 70 h 145"/>
                <a:gd name="T46" fmla="*/ 71 w 210"/>
                <a:gd name="T47" fmla="*/ 65 h 145"/>
                <a:gd name="T48" fmla="*/ 46 w 210"/>
                <a:gd name="T49" fmla="*/ 59 h 145"/>
                <a:gd name="T50" fmla="*/ 55 w 210"/>
                <a:gd name="T51" fmla="*/ 67 h 145"/>
                <a:gd name="T52" fmla="*/ 78 w 210"/>
                <a:gd name="T53" fmla="*/ 77 h 145"/>
                <a:gd name="T54" fmla="*/ 52 w 210"/>
                <a:gd name="T55" fmla="*/ 86 h 145"/>
                <a:gd name="T56" fmla="*/ 18 w 210"/>
                <a:gd name="T57" fmla="*/ 96 h 145"/>
                <a:gd name="T58" fmla="*/ 0 w 210"/>
                <a:gd name="T59" fmla="*/ 102 h 145"/>
                <a:gd name="T60" fmla="*/ 10 w 210"/>
                <a:gd name="T61" fmla="*/ 104 h 145"/>
                <a:gd name="T62" fmla="*/ 38 w 210"/>
                <a:gd name="T63" fmla="*/ 101 h 145"/>
                <a:gd name="T64" fmla="*/ 72 w 210"/>
                <a:gd name="T65" fmla="*/ 92 h 145"/>
                <a:gd name="T66" fmla="*/ 86 w 210"/>
                <a:gd name="T67" fmla="*/ 98 h 145"/>
                <a:gd name="T68" fmla="*/ 72 w 210"/>
                <a:gd name="T69" fmla="*/ 139 h 145"/>
                <a:gd name="T70" fmla="*/ 74 w 210"/>
                <a:gd name="T71" fmla="*/ 145 h 145"/>
                <a:gd name="T72" fmla="*/ 92 w 210"/>
                <a:gd name="T73" fmla="*/ 114 h 145"/>
                <a:gd name="T74" fmla="*/ 106 w 210"/>
                <a:gd name="T75" fmla="*/ 84 h 145"/>
                <a:gd name="T76" fmla="*/ 127 w 210"/>
                <a:gd name="T77" fmla="*/ 76 h 145"/>
                <a:gd name="T78" fmla="*/ 146 w 210"/>
                <a:gd name="T79" fmla="*/ 67 h 145"/>
                <a:gd name="T80" fmla="*/ 148 w 210"/>
                <a:gd name="T81" fmla="*/ 96 h 145"/>
                <a:gd name="T82" fmla="*/ 139 w 210"/>
                <a:gd name="T83" fmla="*/ 133 h 145"/>
                <a:gd name="T84" fmla="*/ 146 w 210"/>
                <a:gd name="T85" fmla="*/ 126 h 145"/>
                <a:gd name="T86" fmla="*/ 163 w 210"/>
                <a:gd name="T87" fmla="*/ 79 h 145"/>
                <a:gd name="T88" fmla="*/ 177 w 210"/>
                <a:gd name="T89" fmla="*/ 46 h 145"/>
                <a:gd name="T90" fmla="*/ 191 w 210"/>
                <a:gd name="T91" fmla="*/ 33 h 145"/>
                <a:gd name="T92" fmla="*/ 195 w 210"/>
                <a:gd name="T93" fmla="*/ 40 h 145"/>
                <a:gd name="T94" fmla="*/ 191 w 210"/>
                <a:gd name="T95" fmla="*/ 89 h 145"/>
                <a:gd name="T96" fmla="*/ 202 w 210"/>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0"/>
                <a:gd name="T148" fmla="*/ 0 h 145"/>
                <a:gd name="T149" fmla="*/ 210 w 210"/>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0" h="145">
                  <a:moveTo>
                    <a:pt x="210" y="18"/>
                  </a:moveTo>
                  <a:lnTo>
                    <a:pt x="208" y="16"/>
                  </a:lnTo>
                  <a:lnTo>
                    <a:pt x="205" y="15"/>
                  </a:lnTo>
                  <a:lnTo>
                    <a:pt x="204" y="15"/>
                  </a:lnTo>
                  <a:lnTo>
                    <a:pt x="202" y="14"/>
                  </a:lnTo>
                  <a:lnTo>
                    <a:pt x="201" y="12"/>
                  </a:lnTo>
                  <a:lnTo>
                    <a:pt x="201" y="9"/>
                  </a:lnTo>
                  <a:lnTo>
                    <a:pt x="199" y="8"/>
                  </a:lnTo>
                  <a:lnTo>
                    <a:pt x="199" y="6"/>
                  </a:lnTo>
                  <a:lnTo>
                    <a:pt x="196" y="11"/>
                  </a:lnTo>
                  <a:lnTo>
                    <a:pt x="194" y="14"/>
                  </a:lnTo>
                  <a:lnTo>
                    <a:pt x="189" y="16"/>
                  </a:lnTo>
                  <a:lnTo>
                    <a:pt x="188" y="18"/>
                  </a:lnTo>
                  <a:lnTo>
                    <a:pt x="179" y="15"/>
                  </a:lnTo>
                  <a:lnTo>
                    <a:pt x="168" y="12"/>
                  </a:lnTo>
                  <a:lnTo>
                    <a:pt x="154" y="9"/>
                  </a:lnTo>
                  <a:lnTo>
                    <a:pt x="139" y="5"/>
                  </a:lnTo>
                  <a:lnTo>
                    <a:pt x="124" y="3"/>
                  </a:lnTo>
                  <a:lnTo>
                    <a:pt x="109" y="2"/>
                  </a:lnTo>
                  <a:lnTo>
                    <a:pt x="99" y="0"/>
                  </a:lnTo>
                  <a:lnTo>
                    <a:pt x="90" y="2"/>
                  </a:lnTo>
                  <a:lnTo>
                    <a:pt x="81" y="5"/>
                  </a:lnTo>
                  <a:lnTo>
                    <a:pt x="80" y="6"/>
                  </a:lnTo>
                  <a:lnTo>
                    <a:pt x="84" y="8"/>
                  </a:lnTo>
                  <a:lnTo>
                    <a:pt x="90" y="6"/>
                  </a:lnTo>
                  <a:lnTo>
                    <a:pt x="102" y="5"/>
                  </a:lnTo>
                  <a:lnTo>
                    <a:pt x="114" y="6"/>
                  </a:lnTo>
                  <a:lnTo>
                    <a:pt x="126" y="8"/>
                  </a:lnTo>
                  <a:lnTo>
                    <a:pt x="139" y="11"/>
                  </a:lnTo>
                  <a:lnTo>
                    <a:pt x="151" y="15"/>
                  </a:lnTo>
                  <a:lnTo>
                    <a:pt x="161" y="18"/>
                  </a:lnTo>
                  <a:lnTo>
                    <a:pt x="170" y="22"/>
                  </a:lnTo>
                  <a:lnTo>
                    <a:pt x="176" y="27"/>
                  </a:lnTo>
                  <a:lnTo>
                    <a:pt x="179" y="30"/>
                  </a:lnTo>
                  <a:lnTo>
                    <a:pt x="177" y="31"/>
                  </a:lnTo>
                  <a:lnTo>
                    <a:pt x="173" y="33"/>
                  </a:lnTo>
                  <a:lnTo>
                    <a:pt x="168" y="36"/>
                  </a:lnTo>
                  <a:lnTo>
                    <a:pt x="163" y="39"/>
                  </a:lnTo>
                  <a:lnTo>
                    <a:pt x="157" y="42"/>
                  </a:lnTo>
                  <a:lnTo>
                    <a:pt x="151" y="45"/>
                  </a:lnTo>
                  <a:lnTo>
                    <a:pt x="146" y="48"/>
                  </a:lnTo>
                  <a:lnTo>
                    <a:pt x="139" y="45"/>
                  </a:lnTo>
                  <a:lnTo>
                    <a:pt x="130" y="42"/>
                  </a:lnTo>
                  <a:lnTo>
                    <a:pt x="118" y="39"/>
                  </a:lnTo>
                  <a:lnTo>
                    <a:pt x="106" y="36"/>
                  </a:lnTo>
                  <a:lnTo>
                    <a:pt x="93" y="34"/>
                  </a:lnTo>
                  <a:lnTo>
                    <a:pt x="81" y="33"/>
                  </a:lnTo>
                  <a:lnTo>
                    <a:pt x="71" y="33"/>
                  </a:lnTo>
                  <a:lnTo>
                    <a:pt x="62" y="36"/>
                  </a:lnTo>
                  <a:lnTo>
                    <a:pt x="56" y="39"/>
                  </a:lnTo>
                  <a:lnTo>
                    <a:pt x="53" y="40"/>
                  </a:lnTo>
                  <a:lnTo>
                    <a:pt x="53" y="42"/>
                  </a:lnTo>
                  <a:lnTo>
                    <a:pt x="61" y="40"/>
                  </a:lnTo>
                  <a:lnTo>
                    <a:pt x="65" y="40"/>
                  </a:lnTo>
                  <a:lnTo>
                    <a:pt x="71" y="40"/>
                  </a:lnTo>
                  <a:lnTo>
                    <a:pt x="77" y="40"/>
                  </a:lnTo>
                  <a:lnTo>
                    <a:pt x="83" y="40"/>
                  </a:lnTo>
                  <a:lnTo>
                    <a:pt x="90" y="40"/>
                  </a:lnTo>
                  <a:lnTo>
                    <a:pt x="96" y="42"/>
                  </a:lnTo>
                  <a:lnTo>
                    <a:pt x="103" y="43"/>
                  </a:lnTo>
                  <a:lnTo>
                    <a:pt x="109" y="45"/>
                  </a:lnTo>
                  <a:lnTo>
                    <a:pt x="120" y="48"/>
                  </a:lnTo>
                  <a:lnTo>
                    <a:pt x="129" y="50"/>
                  </a:lnTo>
                  <a:lnTo>
                    <a:pt x="134" y="52"/>
                  </a:lnTo>
                  <a:lnTo>
                    <a:pt x="139" y="55"/>
                  </a:lnTo>
                  <a:lnTo>
                    <a:pt x="132" y="59"/>
                  </a:lnTo>
                  <a:lnTo>
                    <a:pt x="120" y="64"/>
                  </a:lnTo>
                  <a:lnTo>
                    <a:pt x="108" y="67"/>
                  </a:lnTo>
                  <a:lnTo>
                    <a:pt x="100" y="70"/>
                  </a:lnTo>
                  <a:lnTo>
                    <a:pt x="93" y="71"/>
                  </a:lnTo>
                  <a:lnTo>
                    <a:pt x="83" y="68"/>
                  </a:lnTo>
                  <a:lnTo>
                    <a:pt x="71" y="65"/>
                  </a:lnTo>
                  <a:lnTo>
                    <a:pt x="62" y="62"/>
                  </a:lnTo>
                  <a:lnTo>
                    <a:pt x="53" y="59"/>
                  </a:lnTo>
                  <a:lnTo>
                    <a:pt x="46" y="59"/>
                  </a:lnTo>
                  <a:lnTo>
                    <a:pt x="41" y="61"/>
                  </a:lnTo>
                  <a:lnTo>
                    <a:pt x="46" y="64"/>
                  </a:lnTo>
                  <a:lnTo>
                    <a:pt x="55" y="67"/>
                  </a:lnTo>
                  <a:lnTo>
                    <a:pt x="65" y="70"/>
                  </a:lnTo>
                  <a:lnTo>
                    <a:pt x="72" y="74"/>
                  </a:lnTo>
                  <a:lnTo>
                    <a:pt x="78" y="77"/>
                  </a:lnTo>
                  <a:lnTo>
                    <a:pt x="72" y="79"/>
                  </a:lnTo>
                  <a:lnTo>
                    <a:pt x="64" y="82"/>
                  </a:lnTo>
                  <a:lnTo>
                    <a:pt x="52" y="86"/>
                  </a:lnTo>
                  <a:lnTo>
                    <a:pt x="40" y="89"/>
                  </a:lnTo>
                  <a:lnTo>
                    <a:pt x="28" y="92"/>
                  </a:lnTo>
                  <a:lnTo>
                    <a:pt x="18" y="96"/>
                  </a:lnTo>
                  <a:lnTo>
                    <a:pt x="9" y="99"/>
                  </a:lnTo>
                  <a:lnTo>
                    <a:pt x="5" y="101"/>
                  </a:lnTo>
                  <a:lnTo>
                    <a:pt x="0" y="102"/>
                  </a:lnTo>
                  <a:lnTo>
                    <a:pt x="0" y="104"/>
                  </a:lnTo>
                  <a:lnTo>
                    <a:pt x="3" y="104"/>
                  </a:lnTo>
                  <a:lnTo>
                    <a:pt x="10" y="104"/>
                  </a:lnTo>
                  <a:lnTo>
                    <a:pt x="18" y="104"/>
                  </a:lnTo>
                  <a:lnTo>
                    <a:pt x="28" y="102"/>
                  </a:lnTo>
                  <a:lnTo>
                    <a:pt x="38" y="101"/>
                  </a:lnTo>
                  <a:lnTo>
                    <a:pt x="52" y="98"/>
                  </a:lnTo>
                  <a:lnTo>
                    <a:pt x="62" y="95"/>
                  </a:lnTo>
                  <a:lnTo>
                    <a:pt x="72" y="92"/>
                  </a:lnTo>
                  <a:lnTo>
                    <a:pt x="81" y="89"/>
                  </a:lnTo>
                  <a:lnTo>
                    <a:pt x="87" y="86"/>
                  </a:lnTo>
                  <a:lnTo>
                    <a:pt x="86" y="98"/>
                  </a:lnTo>
                  <a:lnTo>
                    <a:pt x="83" y="114"/>
                  </a:lnTo>
                  <a:lnTo>
                    <a:pt x="78" y="129"/>
                  </a:lnTo>
                  <a:lnTo>
                    <a:pt x="72" y="139"/>
                  </a:lnTo>
                  <a:lnTo>
                    <a:pt x="69" y="144"/>
                  </a:lnTo>
                  <a:lnTo>
                    <a:pt x="71" y="145"/>
                  </a:lnTo>
                  <a:lnTo>
                    <a:pt x="74" y="145"/>
                  </a:lnTo>
                  <a:lnTo>
                    <a:pt x="77" y="141"/>
                  </a:lnTo>
                  <a:lnTo>
                    <a:pt x="83" y="130"/>
                  </a:lnTo>
                  <a:lnTo>
                    <a:pt x="92" y="114"/>
                  </a:lnTo>
                  <a:lnTo>
                    <a:pt x="99" y="98"/>
                  </a:lnTo>
                  <a:lnTo>
                    <a:pt x="102" y="86"/>
                  </a:lnTo>
                  <a:lnTo>
                    <a:pt x="106" y="84"/>
                  </a:lnTo>
                  <a:lnTo>
                    <a:pt x="114" y="82"/>
                  </a:lnTo>
                  <a:lnTo>
                    <a:pt x="120" y="79"/>
                  </a:lnTo>
                  <a:lnTo>
                    <a:pt x="127" y="76"/>
                  </a:lnTo>
                  <a:lnTo>
                    <a:pt x="134" y="73"/>
                  </a:lnTo>
                  <a:lnTo>
                    <a:pt x="140" y="70"/>
                  </a:lnTo>
                  <a:lnTo>
                    <a:pt x="146" y="67"/>
                  </a:lnTo>
                  <a:lnTo>
                    <a:pt x="149" y="65"/>
                  </a:lnTo>
                  <a:lnTo>
                    <a:pt x="149" y="79"/>
                  </a:lnTo>
                  <a:lnTo>
                    <a:pt x="148" y="96"/>
                  </a:lnTo>
                  <a:lnTo>
                    <a:pt x="145" y="114"/>
                  </a:lnTo>
                  <a:lnTo>
                    <a:pt x="142" y="126"/>
                  </a:lnTo>
                  <a:lnTo>
                    <a:pt x="139" y="133"/>
                  </a:lnTo>
                  <a:lnTo>
                    <a:pt x="139" y="135"/>
                  </a:lnTo>
                  <a:lnTo>
                    <a:pt x="142" y="133"/>
                  </a:lnTo>
                  <a:lnTo>
                    <a:pt x="146" y="126"/>
                  </a:lnTo>
                  <a:lnTo>
                    <a:pt x="152" y="114"/>
                  </a:lnTo>
                  <a:lnTo>
                    <a:pt x="158" y="96"/>
                  </a:lnTo>
                  <a:lnTo>
                    <a:pt x="163" y="79"/>
                  </a:lnTo>
                  <a:lnTo>
                    <a:pt x="163" y="61"/>
                  </a:lnTo>
                  <a:lnTo>
                    <a:pt x="171" y="53"/>
                  </a:lnTo>
                  <a:lnTo>
                    <a:pt x="177" y="46"/>
                  </a:lnTo>
                  <a:lnTo>
                    <a:pt x="183" y="40"/>
                  </a:lnTo>
                  <a:lnTo>
                    <a:pt x="188" y="36"/>
                  </a:lnTo>
                  <a:lnTo>
                    <a:pt x="191" y="33"/>
                  </a:lnTo>
                  <a:lnTo>
                    <a:pt x="194" y="33"/>
                  </a:lnTo>
                  <a:lnTo>
                    <a:pt x="195" y="36"/>
                  </a:lnTo>
                  <a:lnTo>
                    <a:pt x="195" y="40"/>
                  </a:lnTo>
                  <a:lnTo>
                    <a:pt x="194" y="53"/>
                  </a:lnTo>
                  <a:lnTo>
                    <a:pt x="192" y="71"/>
                  </a:lnTo>
                  <a:lnTo>
                    <a:pt x="191" y="89"/>
                  </a:lnTo>
                  <a:lnTo>
                    <a:pt x="189" y="102"/>
                  </a:lnTo>
                  <a:lnTo>
                    <a:pt x="196" y="87"/>
                  </a:lnTo>
                  <a:lnTo>
                    <a:pt x="202" y="62"/>
                  </a:lnTo>
                  <a:lnTo>
                    <a:pt x="207" y="37"/>
                  </a:lnTo>
                  <a:lnTo>
                    <a:pt x="210" y="18"/>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80" name="Freeform 356"/>
            <p:cNvSpPr>
              <a:spLocks/>
            </p:cNvSpPr>
            <p:nvPr/>
          </p:nvSpPr>
          <p:spPr bwMode="auto">
            <a:xfrm>
              <a:off x="1077" y="1802"/>
              <a:ext cx="170" cy="160"/>
            </a:xfrm>
            <a:custGeom>
              <a:avLst/>
              <a:gdLst>
                <a:gd name="T0" fmla="*/ 164 w 170"/>
                <a:gd name="T1" fmla="*/ 157 h 160"/>
                <a:gd name="T2" fmla="*/ 169 w 170"/>
                <a:gd name="T3" fmla="*/ 153 h 160"/>
                <a:gd name="T4" fmla="*/ 163 w 170"/>
                <a:gd name="T5" fmla="*/ 144 h 160"/>
                <a:gd name="T6" fmla="*/ 152 w 170"/>
                <a:gd name="T7" fmla="*/ 131 h 160"/>
                <a:gd name="T8" fmla="*/ 150 w 170"/>
                <a:gd name="T9" fmla="*/ 113 h 160"/>
                <a:gd name="T10" fmla="*/ 145 w 170"/>
                <a:gd name="T11" fmla="*/ 74 h 160"/>
                <a:gd name="T12" fmla="*/ 138 w 170"/>
                <a:gd name="T13" fmla="*/ 55 h 160"/>
                <a:gd name="T14" fmla="*/ 133 w 170"/>
                <a:gd name="T15" fmla="*/ 55 h 160"/>
                <a:gd name="T16" fmla="*/ 136 w 170"/>
                <a:gd name="T17" fmla="*/ 73 h 160"/>
                <a:gd name="T18" fmla="*/ 138 w 170"/>
                <a:gd name="T19" fmla="*/ 105 h 160"/>
                <a:gd name="T20" fmla="*/ 127 w 170"/>
                <a:gd name="T21" fmla="*/ 110 h 160"/>
                <a:gd name="T22" fmla="*/ 110 w 170"/>
                <a:gd name="T23" fmla="*/ 97 h 160"/>
                <a:gd name="T24" fmla="*/ 99 w 170"/>
                <a:gd name="T25" fmla="*/ 82 h 160"/>
                <a:gd name="T26" fmla="*/ 92 w 170"/>
                <a:gd name="T27" fmla="*/ 51 h 160"/>
                <a:gd name="T28" fmla="*/ 90 w 170"/>
                <a:gd name="T29" fmla="*/ 30 h 160"/>
                <a:gd name="T30" fmla="*/ 89 w 170"/>
                <a:gd name="T31" fmla="*/ 12 h 160"/>
                <a:gd name="T32" fmla="*/ 83 w 170"/>
                <a:gd name="T33" fmla="*/ 3 h 160"/>
                <a:gd name="T34" fmla="*/ 83 w 170"/>
                <a:gd name="T35" fmla="*/ 9 h 160"/>
                <a:gd name="T36" fmla="*/ 85 w 170"/>
                <a:gd name="T37" fmla="*/ 24 h 160"/>
                <a:gd name="T38" fmla="*/ 82 w 170"/>
                <a:gd name="T39" fmla="*/ 37 h 160"/>
                <a:gd name="T40" fmla="*/ 82 w 170"/>
                <a:gd name="T41" fmla="*/ 51 h 160"/>
                <a:gd name="T42" fmla="*/ 85 w 170"/>
                <a:gd name="T43" fmla="*/ 73 h 160"/>
                <a:gd name="T44" fmla="*/ 74 w 170"/>
                <a:gd name="T45" fmla="*/ 71 h 160"/>
                <a:gd name="T46" fmla="*/ 51 w 170"/>
                <a:gd name="T47" fmla="*/ 46 h 160"/>
                <a:gd name="T48" fmla="*/ 27 w 170"/>
                <a:gd name="T49" fmla="*/ 21 h 160"/>
                <a:gd name="T50" fmla="*/ 8 w 170"/>
                <a:gd name="T51" fmla="*/ 3 h 160"/>
                <a:gd name="T52" fmla="*/ 11 w 170"/>
                <a:gd name="T53" fmla="*/ 15 h 160"/>
                <a:gd name="T54" fmla="*/ 34 w 170"/>
                <a:gd name="T55" fmla="*/ 46 h 160"/>
                <a:gd name="T56" fmla="*/ 48 w 170"/>
                <a:gd name="T57" fmla="*/ 66 h 160"/>
                <a:gd name="T58" fmla="*/ 70 w 170"/>
                <a:gd name="T59" fmla="*/ 85 h 160"/>
                <a:gd name="T60" fmla="*/ 70 w 170"/>
                <a:gd name="T61" fmla="*/ 91 h 160"/>
                <a:gd name="T62" fmla="*/ 48 w 170"/>
                <a:gd name="T63" fmla="*/ 86 h 160"/>
                <a:gd name="T64" fmla="*/ 36 w 170"/>
                <a:gd name="T65" fmla="*/ 79 h 160"/>
                <a:gd name="T66" fmla="*/ 30 w 170"/>
                <a:gd name="T67" fmla="*/ 80 h 160"/>
                <a:gd name="T68" fmla="*/ 37 w 170"/>
                <a:gd name="T69" fmla="*/ 88 h 160"/>
                <a:gd name="T70" fmla="*/ 52 w 170"/>
                <a:gd name="T71" fmla="*/ 97 h 160"/>
                <a:gd name="T72" fmla="*/ 71 w 170"/>
                <a:gd name="T73" fmla="*/ 104 h 160"/>
                <a:gd name="T74" fmla="*/ 90 w 170"/>
                <a:gd name="T75" fmla="*/ 108 h 160"/>
                <a:gd name="T76" fmla="*/ 107 w 170"/>
                <a:gd name="T77" fmla="*/ 111 h 160"/>
                <a:gd name="T78" fmla="*/ 126 w 170"/>
                <a:gd name="T79" fmla="*/ 125 h 160"/>
                <a:gd name="T80" fmla="*/ 127 w 170"/>
                <a:gd name="T81" fmla="*/ 134 h 160"/>
                <a:gd name="T82" fmla="*/ 114 w 170"/>
                <a:gd name="T83" fmla="*/ 138 h 160"/>
                <a:gd name="T84" fmla="*/ 99 w 170"/>
                <a:gd name="T85" fmla="*/ 139 h 160"/>
                <a:gd name="T86" fmla="*/ 86 w 170"/>
                <a:gd name="T87" fmla="*/ 139 h 160"/>
                <a:gd name="T88" fmla="*/ 73 w 170"/>
                <a:gd name="T89" fmla="*/ 138 h 160"/>
                <a:gd name="T90" fmla="*/ 71 w 170"/>
                <a:gd name="T91" fmla="*/ 142 h 160"/>
                <a:gd name="T92" fmla="*/ 89 w 170"/>
                <a:gd name="T93" fmla="*/ 147 h 160"/>
                <a:gd name="T94" fmla="*/ 108 w 170"/>
                <a:gd name="T95" fmla="*/ 147 h 160"/>
                <a:gd name="T96" fmla="*/ 126 w 170"/>
                <a:gd name="T97" fmla="*/ 147 h 160"/>
                <a:gd name="T98" fmla="*/ 141 w 170"/>
                <a:gd name="T99" fmla="*/ 145 h 160"/>
                <a:gd name="T100" fmla="*/ 152 w 170"/>
                <a:gd name="T101" fmla="*/ 147 h 160"/>
                <a:gd name="T102" fmla="*/ 160 w 170"/>
                <a:gd name="T103" fmla="*/ 156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0"/>
                <a:gd name="T157" fmla="*/ 0 h 160"/>
                <a:gd name="T158" fmla="*/ 170 w 170"/>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0" h="160">
                  <a:moveTo>
                    <a:pt x="163" y="160"/>
                  </a:moveTo>
                  <a:lnTo>
                    <a:pt x="164" y="157"/>
                  </a:lnTo>
                  <a:lnTo>
                    <a:pt x="166" y="154"/>
                  </a:lnTo>
                  <a:lnTo>
                    <a:pt x="169" y="153"/>
                  </a:lnTo>
                  <a:lnTo>
                    <a:pt x="170" y="150"/>
                  </a:lnTo>
                  <a:lnTo>
                    <a:pt x="163" y="144"/>
                  </a:lnTo>
                  <a:lnTo>
                    <a:pt x="157" y="138"/>
                  </a:lnTo>
                  <a:lnTo>
                    <a:pt x="152" y="131"/>
                  </a:lnTo>
                  <a:lnTo>
                    <a:pt x="151" y="125"/>
                  </a:lnTo>
                  <a:lnTo>
                    <a:pt x="150" y="113"/>
                  </a:lnTo>
                  <a:lnTo>
                    <a:pt x="148" y="94"/>
                  </a:lnTo>
                  <a:lnTo>
                    <a:pt x="145" y="74"/>
                  </a:lnTo>
                  <a:lnTo>
                    <a:pt x="142" y="61"/>
                  </a:lnTo>
                  <a:lnTo>
                    <a:pt x="138" y="55"/>
                  </a:lnTo>
                  <a:lnTo>
                    <a:pt x="135" y="54"/>
                  </a:lnTo>
                  <a:lnTo>
                    <a:pt x="133" y="55"/>
                  </a:lnTo>
                  <a:lnTo>
                    <a:pt x="135" y="61"/>
                  </a:lnTo>
                  <a:lnTo>
                    <a:pt x="136" y="73"/>
                  </a:lnTo>
                  <a:lnTo>
                    <a:pt x="138" y="89"/>
                  </a:lnTo>
                  <a:lnTo>
                    <a:pt x="138" y="105"/>
                  </a:lnTo>
                  <a:lnTo>
                    <a:pt x="136" y="116"/>
                  </a:lnTo>
                  <a:lnTo>
                    <a:pt x="127" y="110"/>
                  </a:lnTo>
                  <a:lnTo>
                    <a:pt x="119" y="104"/>
                  </a:lnTo>
                  <a:lnTo>
                    <a:pt x="110" y="97"/>
                  </a:lnTo>
                  <a:lnTo>
                    <a:pt x="104" y="91"/>
                  </a:lnTo>
                  <a:lnTo>
                    <a:pt x="99" y="82"/>
                  </a:lnTo>
                  <a:lnTo>
                    <a:pt x="95" y="67"/>
                  </a:lnTo>
                  <a:lnTo>
                    <a:pt x="92" y="51"/>
                  </a:lnTo>
                  <a:lnTo>
                    <a:pt x="90" y="39"/>
                  </a:lnTo>
                  <a:lnTo>
                    <a:pt x="90" y="30"/>
                  </a:lnTo>
                  <a:lnTo>
                    <a:pt x="90" y="21"/>
                  </a:lnTo>
                  <a:lnTo>
                    <a:pt x="89" y="12"/>
                  </a:lnTo>
                  <a:lnTo>
                    <a:pt x="86" y="6"/>
                  </a:lnTo>
                  <a:lnTo>
                    <a:pt x="83" y="3"/>
                  </a:lnTo>
                  <a:lnTo>
                    <a:pt x="83" y="5"/>
                  </a:lnTo>
                  <a:lnTo>
                    <a:pt x="83" y="9"/>
                  </a:lnTo>
                  <a:lnTo>
                    <a:pt x="85" y="17"/>
                  </a:lnTo>
                  <a:lnTo>
                    <a:pt x="85" y="24"/>
                  </a:lnTo>
                  <a:lnTo>
                    <a:pt x="83" y="32"/>
                  </a:lnTo>
                  <a:lnTo>
                    <a:pt x="82" y="37"/>
                  </a:lnTo>
                  <a:lnTo>
                    <a:pt x="82" y="43"/>
                  </a:lnTo>
                  <a:lnTo>
                    <a:pt x="82" y="51"/>
                  </a:lnTo>
                  <a:lnTo>
                    <a:pt x="83" y="63"/>
                  </a:lnTo>
                  <a:lnTo>
                    <a:pt x="85" y="73"/>
                  </a:lnTo>
                  <a:lnTo>
                    <a:pt x="86" y="82"/>
                  </a:lnTo>
                  <a:lnTo>
                    <a:pt x="74" y="71"/>
                  </a:lnTo>
                  <a:lnTo>
                    <a:pt x="62" y="60"/>
                  </a:lnTo>
                  <a:lnTo>
                    <a:pt x="51" y="46"/>
                  </a:lnTo>
                  <a:lnTo>
                    <a:pt x="39" y="33"/>
                  </a:lnTo>
                  <a:lnTo>
                    <a:pt x="27" y="21"/>
                  </a:lnTo>
                  <a:lnTo>
                    <a:pt x="17" y="11"/>
                  </a:lnTo>
                  <a:lnTo>
                    <a:pt x="8" y="3"/>
                  </a:lnTo>
                  <a:lnTo>
                    <a:pt x="0" y="0"/>
                  </a:lnTo>
                  <a:lnTo>
                    <a:pt x="11" y="15"/>
                  </a:lnTo>
                  <a:lnTo>
                    <a:pt x="24" y="32"/>
                  </a:lnTo>
                  <a:lnTo>
                    <a:pt x="34" y="46"/>
                  </a:lnTo>
                  <a:lnTo>
                    <a:pt x="42" y="57"/>
                  </a:lnTo>
                  <a:lnTo>
                    <a:pt x="48" y="66"/>
                  </a:lnTo>
                  <a:lnTo>
                    <a:pt x="59" y="76"/>
                  </a:lnTo>
                  <a:lnTo>
                    <a:pt x="70" y="85"/>
                  </a:lnTo>
                  <a:lnTo>
                    <a:pt x="79" y="91"/>
                  </a:lnTo>
                  <a:lnTo>
                    <a:pt x="70" y="91"/>
                  </a:lnTo>
                  <a:lnTo>
                    <a:pt x="58" y="89"/>
                  </a:lnTo>
                  <a:lnTo>
                    <a:pt x="48" y="86"/>
                  </a:lnTo>
                  <a:lnTo>
                    <a:pt x="40" y="82"/>
                  </a:lnTo>
                  <a:lnTo>
                    <a:pt x="36" y="79"/>
                  </a:lnTo>
                  <a:lnTo>
                    <a:pt x="31" y="79"/>
                  </a:lnTo>
                  <a:lnTo>
                    <a:pt x="30" y="80"/>
                  </a:lnTo>
                  <a:lnTo>
                    <a:pt x="33" y="85"/>
                  </a:lnTo>
                  <a:lnTo>
                    <a:pt x="37" y="88"/>
                  </a:lnTo>
                  <a:lnTo>
                    <a:pt x="45" y="92"/>
                  </a:lnTo>
                  <a:lnTo>
                    <a:pt x="52" y="97"/>
                  </a:lnTo>
                  <a:lnTo>
                    <a:pt x="61" y="100"/>
                  </a:lnTo>
                  <a:lnTo>
                    <a:pt x="71" y="104"/>
                  </a:lnTo>
                  <a:lnTo>
                    <a:pt x="80" y="105"/>
                  </a:lnTo>
                  <a:lnTo>
                    <a:pt x="90" y="108"/>
                  </a:lnTo>
                  <a:lnTo>
                    <a:pt x="98" y="108"/>
                  </a:lnTo>
                  <a:lnTo>
                    <a:pt x="107" y="111"/>
                  </a:lnTo>
                  <a:lnTo>
                    <a:pt x="117" y="117"/>
                  </a:lnTo>
                  <a:lnTo>
                    <a:pt x="126" y="125"/>
                  </a:lnTo>
                  <a:lnTo>
                    <a:pt x="132" y="132"/>
                  </a:lnTo>
                  <a:lnTo>
                    <a:pt x="127" y="134"/>
                  </a:lnTo>
                  <a:lnTo>
                    <a:pt x="121" y="136"/>
                  </a:lnTo>
                  <a:lnTo>
                    <a:pt x="114" y="138"/>
                  </a:lnTo>
                  <a:lnTo>
                    <a:pt x="107" y="138"/>
                  </a:lnTo>
                  <a:lnTo>
                    <a:pt x="99" y="139"/>
                  </a:lnTo>
                  <a:lnTo>
                    <a:pt x="92" y="139"/>
                  </a:lnTo>
                  <a:lnTo>
                    <a:pt x="86" y="139"/>
                  </a:lnTo>
                  <a:lnTo>
                    <a:pt x="80" y="139"/>
                  </a:lnTo>
                  <a:lnTo>
                    <a:pt x="73" y="138"/>
                  </a:lnTo>
                  <a:lnTo>
                    <a:pt x="68" y="139"/>
                  </a:lnTo>
                  <a:lnTo>
                    <a:pt x="71" y="142"/>
                  </a:lnTo>
                  <a:lnTo>
                    <a:pt x="82" y="145"/>
                  </a:lnTo>
                  <a:lnTo>
                    <a:pt x="89" y="147"/>
                  </a:lnTo>
                  <a:lnTo>
                    <a:pt x="98" y="147"/>
                  </a:lnTo>
                  <a:lnTo>
                    <a:pt x="108" y="147"/>
                  </a:lnTo>
                  <a:lnTo>
                    <a:pt x="117" y="147"/>
                  </a:lnTo>
                  <a:lnTo>
                    <a:pt x="126" y="147"/>
                  </a:lnTo>
                  <a:lnTo>
                    <a:pt x="135" y="145"/>
                  </a:lnTo>
                  <a:lnTo>
                    <a:pt x="141" y="145"/>
                  </a:lnTo>
                  <a:lnTo>
                    <a:pt x="145" y="145"/>
                  </a:lnTo>
                  <a:lnTo>
                    <a:pt x="152" y="147"/>
                  </a:lnTo>
                  <a:lnTo>
                    <a:pt x="157" y="150"/>
                  </a:lnTo>
                  <a:lnTo>
                    <a:pt x="160" y="156"/>
                  </a:lnTo>
                  <a:lnTo>
                    <a:pt x="163" y="16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81" name="Freeform 357"/>
            <p:cNvSpPr>
              <a:spLocks/>
            </p:cNvSpPr>
            <p:nvPr/>
          </p:nvSpPr>
          <p:spPr bwMode="auto">
            <a:xfrm>
              <a:off x="1328" y="1742"/>
              <a:ext cx="104" cy="242"/>
            </a:xfrm>
            <a:custGeom>
              <a:avLst/>
              <a:gdLst>
                <a:gd name="T0" fmla="*/ 11 w 104"/>
                <a:gd name="T1" fmla="*/ 201 h 242"/>
                <a:gd name="T2" fmla="*/ 18 w 104"/>
                <a:gd name="T3" fmla="*/ 191 h 242"/>
                <a:gd name="T4" fmla="*/ 24 w 104"/>
                <a:gd name="T5" fmla="*/ 194 h 242"/>
                <a:gd name="T6" fmla="*/ 28 w 104"/>
                <a:gd name="T7" fmla="*/ 173 h 242"/>
                <a:gd name="T8" fmla="*/ 11 w 104"/>
                <a:gd name="T9" fmla="*/ 137 h 242"/>
                <a:gd name="T10" fmla="*/ 0 w 104"/>
                <a:gd name="T11" fmla="*/ 99 h 242"/>
                <a:gd name="T12" fmla="*/ 5 w 104"/>
                <a:gd name="T13" fmla="*/ 100 h 242"/>
                <a:gd name="T14" fmla="*/ 23 w 104"/>
                <a:gd name="T15" fmla="*/ 140 h 242"/>
                <a:gd name="T16" fmla="*/ 40 w 104"/>
                <a:gd name="T17" fmla="*/ 114 h 242"/>
                <a:gd name="T18" fmla="*/ 39 w 104"/>
                <a:gd name="T19" fmla="*/ 68 h 242"/>
                <a:gd name="T20" fmla="*/ 37 w 104"/>
                <a:gd name="T21" fmla="*/ 28 h 242"/>
                <a:gd name="T22" fmla="*/ 42 w 104"/>
                <a:gd name="T23" fmla="*/ 29 h 242"/>
                <a:gd name="T24" fmla="*/ 43 w 104"/>
                <a:gd name="T25" fmla="*/ 53 h 242"/>
                <a:gd name="T26" fmla="*/ 54 w 104"/>
                <a:gd name="T27" fmla="*/ 53 h 242"/>
                <a:gd name="T28" fmla="*/ 77 w 104"/>
                <a:gd name="T29" fmla="*/ 3 h 242"/>
                <a:gd name="T30" fmla="*/ 83 w 104"/>
                <a:gd name="T31" fmla="*/ 3 h 242"/>
                <a:gd name="T32" fmla="*/ 67 w 104"/>
                <a:gd name="T33" fmla="*/ 37 h 242"/>
                <a:gd name="T34" fmla="*/ 65 w 104"/>
                <a:gd name="T35" fmla="*/ 66 h 242"/>
                <a:gd name="T36" fmla="*/ 87 w 104"/>
                <a:gd name="T37" fmla="*/ 56 h 242"/>
                <a:gd name="T38" fmla="*/ 92 w 104"/>
                <a:gd name="T39" fmla="*/ 56 h 242"/>
                <a:gd name="T40" fmla="*/ 73 w 104"/>
                <a:gd name="T41" fmla="*/ 72 h 242"/>
                <a:gd name="T42" fmla="*/ 54 w 104"/>
                <a:gd name="T43" fmla="*/ 100 h 242"/>
                <a:gd name="T44" fmla="*/ 43 w 104"/>
                <a:gd name="T45" fmla="*/ 149 h 242"/>
                <a:gd name="T46" fmla="*/ 65 w 104"/>
                <a:gd name="T47" fmla="*/ 148 h 242"/>
                <a:gd name="T48" fmla="*/ 87 w 104"/>
                <a:gd name="T49" fmla="*/ 142 h 242"/>
                <a:gd name="T50" fmla="*/ 98 w 104"/>
                <a:gd name="T51" fmla="*/ 136 h 242"/>
                <a:gd name="T52" fmla="*/ 96 w 104"/>
                <a:gd name="T53" fmla="*/ 142 h 242"/>
                <a:gd name="T54" fmla="*/ 80 w 104"/>
                <a:gd name="T55" fmla="*/ 152 h 242"/>
                <a:gd name="T56" fmla="*/ 55 w 104"/>
                <a:gd name="T57" fmla="*/ 162 h 242"/>
                <a:gd name="T58" fmla="*/ 40 w 104"/>
                <a:gd name="T59" fmla="*/ 170 h 242"/>
                <a:gd name="T60" fmla="*/ 36 w 104"/>
                <a:gd name="T61" fmla="*/ 195 h 242"/>
                <a:gd name="T62" fmla="*/ 51 w 104"/>
                <a:gd name="T63" fmla="*/ 199 h 242"/>
                <a:gd name="T64" fmla="*/ 80 w 104"/>
                <a:gd name="T65" fmla="*/ 186 h 242"/>
                <a:gd name="T66" fmla="*/ 101 w 104"/>
                <a:gd name="T67" fmla="*/ 173 h 242"/>
                <a:gd name="T68" fmla="*/ 101 w 104"/>
                <a:gd name="T69" fmla="*/ 179 h 242"/>
                <a:gd name="T70" fmla="*/ 74 w 104"/>
                <a:gd name="T71" fmla="*/ 211 h 242"/>
                <a:gd name="T72" fmla="*/ 64 w 104"/>
                <a:gd name="T73" fmla="*/ 213 h 242"/>
                <a:gd name="T74" fmla="*/ 54 w 104"/>
                <a:gd name="T75" fmla="*/ 202 h 242"/>
                <a:gd name="T76" fmla="*/ 27 w 104"/>
                <a:gd name="T77" fmla="*/ 205 h 242"/>
                <a:gd name="T78" fmla="*/ 23 w 104"/>
                <a:gd name="T79" fmla="*/ 220 h 242"/>
                <a:gd name="T80" fmla="*/ 11 w 104"/>
                <a:gd name="T81" fmla="*/ 235 h 242"/>
                <a:gd name="T82" fmla="*/ 8 w 104"/>
                <a:gd name="T83" fmla="*/ 235 h 242"/>
                <a:gd name="T84" fmla="*/ 17 w 104"/>
                <a:gd name="T85" fmla="*/ 216 h 242"/>
                <a:gd name="T86" fmla="*/ 5 w 104"/>
                <a:gd name="T87" fmla="*/ 207 h 2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242"/>
                <a:gd name="T134" fmla="*/ 104 w 104"/>
                <a:gd name="T135" fmla="*/ 242 h 2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242">
                  <a:moveTo>
                    <a:pt x="0" y="210"/>
                  </a:moveTo>
                  <a:lnTo>
                    <a:pt x="6" y="205"/>
                  </a:lnTo>
                  <a:lnTo>
                    <a:pt x="11" y="201"/>
                  </a:lnTo>
                  <a:lnTo>
                    <a:pt x="15" y="194"/>
                  </a:lnTo>
                  <a:lnTo>
                    <a:pt x="17" y="188"/>
                  </a:lnTo>
                  <a:lnTo>
                    <a:pt x="18" y="191"/>
                  </a:lnTo>
                  <a:lnTo>
                    <a:pt x="21" y="192"/>
                  </a:lnTo>
                  <a:lnTo>
                    <a:pt x="23" y="194"/>
                  </a:lnTo>
                  <a:lnTo>
                    <a:pt x="24" y="194"/>
                  </a:lnTo>
                  <a:lnTo>
                    <a:pt x="25" y="189"/>
                  </a:lnTo>
                  <a:lnTo>
                    <a:pt x="27" y="182"/>
                  </a:lnTo>
                  <a:lnTo>
                    <a:pt x="28" y="173"/>
                  </a:lnTo>
                  <a:lnTo>
                    <a:pt x="27" y="167"/>
                  </a:lnTo>
                  <a:lnTo>
                    <a:pt x="20" y="155"/>
                  </a:lnTo>
                  <a:lnTo>
                    <a:pt x="11" y="137"/>
                  </a:lnTo>
                  <a:lnTo>
                    <a:pt x="3" y="118"/>
                  </a:lnTo>
                  <a:lnTo>
                    <a:pt x="0" y="106"/>
                  </a:lnTo>
                  <a:lnTo>
                    <a:pt x="0" y="99"/>
                  </a:lnTo>
                  <a:lnTo>
                    <a:pt x="3" y="96"/>
                  </a:lnTo>
                  <a:lnTo>
                    <a:pt x="5" y="96"/>
                  </a:lnTo>
                  <a:lnTo>
                    <a:pt x="5" y="100"/>
                  </a:lnTo>
                  <a:lnTo>
                    <a:pt x="8" y="111"/>
                  </a:lnTo>
                  <a:lnTo>
                    <a:pt x="14" y="126"/>
                  </a:lnTo>
                  <a:lnTo>
                    <a:pt x="23" y="140"/>
                  </a:lnTo>
                  <a:lnTo>
                    <a:pt x="31" y="148"/>
                  </a:lnTo>
                  <a:lnTo>
                    <a:pt x="36" y="133"/>
                  </a:lnTo>
                  <a:lnTo>
                    <a:pt x="40" y="114"/>
                  </a:lnTo>
                  <a:lnTo>
                    <a:pt x="42" y="94"/>
                  </a:lnTo>
                  <a:lnTo>
                    <a:pt x="42" y="80"/>
                  </a:lnTo>
                  <a:lnTo>
                    <a:pt x="39" y="68"/>
                  </a:lnTo>
                  <a:lnTo>
                    <a:pt x="37" y="52"/>
                  </a:lnTo>
                  <a:lnTo>
                    <a:pt x="36" y="37"/>
                  </a:lnTo>
                  <a:lnTo>
                    <a:pt x="37" y="28"/>
                  </a:lnTo>
                  <a:lnTo>
                    <a:pt x="40" y="25"/>
                  </a:lnTo>
                  <a:lnTo>
                    <a:pt x="42" y="25"/>
                  </a:lnTo>
                  <a:lnTo>
                    <a:pt x="42" y="29"/>
                  </a:lnTo>
                  <a:lnTo>
                    <a:pt x="42" y="35"/>
                  </a:lnTo>
                  <a:lnTo>
                    <a:pt x="42" y="44"/>
                  </a:lnTo>
                  <a:lnTo>
                    <a:pt x="43" y="53"/>
                  </a:lnTo>
                  <a:lnTo>
                    <a:pt x="45" y="62"/>
                  </a:lnTo>
                  <a:lnTo>
                    <a:pt x="48" y="68"/>
                  </a:lnTo>
                  <a:lnTo>
                    <a:pt x="54" y="53"/>
                  </a:lnTo>
                  <a:lnTo>
                    <a:pt x="59" y="32"/>
                  </a:lnTo>
                  <a:lnTo>
                    <a:pt x="67" y="15"/>
                  </a:lnTo>
                  <a:lnTo>
                    <a:pt x="77" y="3"/>
                  </a:lnTo>
                  <a:lnTo>
                    <a:pt x="83" y="0"/>
                  </a:lnTo>
                  <a:lnTo>
                    <a:pt x="85" y="0"/>
                  </a:lnTo>
                  <a:lnTo>
                    <a:pt x="83" y="3"/>
                  </a:lnTo>
                  <a:lnTo>
                    <a:pt x="80" y="7"/>
                  </a:lnTo>
                  <a:lnTo>
                    <a:pt x="74" y="18"/>
                  </a:lnTo>
                  <a:lnTo>
                    <a:pt x="67" y="37"/>
                  </a:lnTo>
                  <a:lnTo>
                    <a:pt x="61" y="56"/>
                  </a:lnTo>
                  <a:lnTo>
                    <a:pt x="58" y="68"/>
                  </a:lnTo>
                  <a:lnTo>
                    <a:pt x="65" y="66"/>
                  </a:lnTo>
                  <a:lnTo>
                    <a:pt x="74" y="63"/>
                  </a:lnTo>
                  <a:lnTo>
                    <a:pt x="82" y="60"/>
                  </a:lnTo>
                  <a:lnTo>
                    <a:pt x="87" y="56"/>
                  </a:lnTo>
                  <a:lnTo>
                    <a:pt x="90" y="55"/>
                  </a:lnTo>
                  <a:lnTo>
                    <a:pt x="93" y="55"/>
                  </a:lnTo>
                  <a:lnTo>
                    <a:pt x="92" y="56"/>
                  </a:lnTo>
                  <a:lnTo>
                    <a:pt x="89" y="60"/>
                  </a:lnTo>
                  <a:lnTo>
                    <a:pt x="82" y="65"/>
                  </a:lnTo>
                  <a:lnTo>
                    <a:pt x="73" y="72"/>
                  </a:lnTo>
                  <a:lnTo>
                    <a:pt x="62" y="78"/>
                  </a:lnTo>
                  <a:lnTo>
                    <a:pt x="56" y="83"/>
                  </a:lnTo>
                  <a:lnTo>
                    <a:pt x="54" y="100"/>
                  </a:lnTo>
                  <a:lnTo>
                    <a:pt x="49" y="120"/>
                  </a:lnTo>
                  <a:lnTo>
                    <a:pt x="46" y="139"/>
                  </a:lnTo>
                  <a:lnTo>
                    <a:pt x="43" y="149"/>
                  </a:lnTo>
                  <a:lnTo>
                    <a:pt x="51" y="149"/>
                  </a:lnTo>
                  <a:lnTo>
                    <a:pt x="58" y="148"/>
                  </a:lnTo>
                  <a:lnTo>
                    <a:pt x="65" y="148"/>
                  </a:lnTo>
                  <a:lnTo>
                    <a:pt x="74" y="146"/>
                  </a:lnTo>
                  <a:lnTo>
                    <a:pt x="80" y="145"/>
                  </a:lnTo>
                  <a:lnTo>
                    <a:pt x="87" y="142"/>
                  </a:lnTo>
                  <a:lnTo>
                    <a:pt x="92" y="140"/>
                  </a:lnTo>
                  <a:lnTo>
                    <a:pt x="95" y="139"/>
                  </a:lnTo>
                  <a:lnTo>
                    <a:pt x="98" y="136"/>
                  </a:lnTo>
                  <a:lnTo>
                    <a:pt x="99" y="136"/>
                  </a:lnTo>
                  <a:lnTo>
                    <a:pt x="99" y="139"/>
                  </a:lnTo>
                  <a:lnTo>
                    <a:pt x="96" y="142"/>
                  </a:lnTo>
                  <a:lnTo>
                    <a:pt x="93" y="145"/>
                  </a:lnTo>
                  <a:lnTo>
                    <a:pt x="87" y="148"/>
                  </a:lnTo>
                  <a:lnTo>
                    <a:pt x="80" y="152"/>
                  </a:lnTo>
                  <a:lnTo>
                    <a:pt x="71" y="155"/>
                  </a:lnTo>
                  <a:lnTo>
                    <a:pt x="62" y="160"/>
                  </a:lnTo>
                  <a:lnTo>
                    <a:pt x="55" y="162"/>
                  </a:lnTo>
                  <a:lnTo>
                    <a:pt x="49" y="164"/>
                  </a:lnTo>
                  <a:lnTo>
                    <a:pt x="45" y="165"/>
                  </a:lnTo>
                  <a:lnTo>
                    <a:pt x="40" y="170"/>
                  </a:lnTo>
                  <a:lnTo>
                    <a:pt x="37" y="179"/>
                  </a:lnTo>
                  <a:lnTo>
                    <a:pt x="36" y="189"/>
                  </a:lnTo>
                  <a:lnTo>
                    <a:pt x="36" y="195"/>
                  </a:lnTo>
                  <a:lnTo>
                    <a:pt x="39" y="198"/>
                  </a:lnTo>
                  <a:lnTo>
                    <a:pt x="43" y="199"/>
                  </a:lnTo>
                  <a:lnTo>
                    <a:pt x="51" y="199"/>
                  </a:lnTo>
                  <a:lnTo>
                    <a:pt x="55" y="198"/>
                  </a:lnTo>
                  <a:lnTo>
                    <a:pt x="68" y="192"/>
                  </a:lnTo>
                  <a:lnTo>
                    <a:pt x="80" y="186"/>
                  </a:lnTo>
                  <a:lnTo>
                    <a:pt x="90" y="180"/>
                  </a:lnTo>
                  <a:lnTo>
                    <a:pt x="96" y="176"/>
                  </a:lnTo>
                  <a:lnTo>
                    <a:pt x="101" y="173"/>
                  </a:lnTo>
                  <a:lnTo>
                    <a:pt x="104" y="171"/>
                  </a:lnTo>
                  <a:lnTo>
                    <a:pt x="104" y="173"/>
                  </a:lnTo>
                  <a:lnTo>
                    <a:pt x="101" y="179"/>
                  </a:lnTo>
                  <a:lnTo>
                    <a:pt x="93" y="189"/>
                  </a:lnTo>
                  <a:lnTo>
                    <a:pt x="83" y="201"/>
                  </a:lnTo>
                  <a:lnTo>
                    <a:pt x="74" y="211"/>
                  </a:lnTo>
                  <a:lnTo>
                    <a:pt x="65" y="219"/>
                  </a:lnTo>
                  <a:lnTo>
                    <a:pt x="65" y="216"/>
                  </a:lnTo>
                  <a:lnTo>
                    <a:pt x="64" y="213"/>
                  </a:lnTo>
                  <a:lnTo>
                    <a:pt x="61" y="210"/>
                  </a:lnTo>
                  <a:lnTo>
                    <a:pt x="59" y="207"/>
                  </a:lnTo>
                  <a:lnTo>
                    <a:pt x="54" y="202"/>
                  </a:lnTo>
                  <a:lnTo>
                    <a:pt x="45" y="201"/>
                  </a:lnTo>
                  <a:lnTo>
                    <a:pt x="34" y="202"/>
                  </a:lnTo>
                  <a:lnTo>
                    <a:pt x="27" y="205"/>
                  </a:lnTo>
                  <a:lnTo>
                    <a:pt x="23" y="210"/>
                  </a:lnTo>
                  <a:lnTo>
                    <a:pt x="23" y="214"/>
                  </a:lnTo>
                  <a:lnTo>
                    <a:pt x="23" y="220"/>
                  </a:lnTo>
                  <a:lnTo>
                    <a:pt x="23" y="225"/>
                  </a:lnTo>
                  <a:lnTo>
                    <a:pt x="17" y="230"/>
                  </a:lnTo>
                  <a:lnTo>
                    <a:pt x="11" y="235"/>
                  </a:lnTo>
                  <a:lnTo>
                    <a:pt x="5" y="239"/>
                  </a:lnTo>
                  <a:lnTo>
                    <a:pt x="2" y="242"/>
                  </a:lnTo>
                  <a:lnTo>
                    <a:pt x="8" y="235"/>
                  </a:lnTo>
                  <a:lnTo>
                    <a:pt x="14" y="228"/>
                  </a:lnTo>
                  <a:lnTo>
                    <a:pt x="17" y="220"/>
                  </a:lnTo>
                  <a:lnTo>
                    <a:pt x="17" y="216"/>
                  </a:lnTo>
                  <a:lnTo>
                    <a:pt x="14" y="211"/>
                  </a:lnTo>
                  <a:lnTo>
                    <a:pt x="9" y="208"/>
                  </a:lnTo>
                  <a:lnTo>
                    <a:pt x="5" y="207"/>
                  </a:lnTo>
                  <a:lnTo>
                    <a:pt x="0" y="21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82" name="Freeform 358"/>
            <p:cNvSpPr>
              <a:spLocks/>
            </p:cNvSpPr>
            <p:nvPr/>
          </p:nvSpPr>
          <p:spPr bwMode="auto">
            <a:xfrm>
              <a:off x="1306" y="1876"/>
              <a:ext cx="18" cy="31"/>
            </a:xfrm>
            <a:custGeom>
              <a:avLst/>
              <a:gdLst>
                <a:gd name="T0" fmla="*/ 18 w 18"/>
                <a:gd name="T1" fmla="*/ 30 h 31"/>
                <a:gd name="T2" fmla="*/ 14 w 18"/>
                <a:gd name="T3" fmla="*/ 28 h 31"/>
                <a:gd name="T4" fmla="*/ 11 w 18"/>
                <a:gd name="T5" fmla="*/ 28 h 31"/>
                <a:gd name="T6" fmla="*/ 6 w 18"/>
                <a:gd name="T7" fmla="*/ 30 h 31"/>
                <a:gd name="T8" fmla="*/ 3 w 18"/>
                <a:gd name="T9" fmla="*/ 31 h 31"/>
                <a:gd name="T10" fmla="*/ 2 w 18"/>
                <a:gd name="T11" fmla="*/ 24 h 31"/>
                <a:gd name="T12" fmla="*/ 0 w 18"/>
                <a:gd name="T13" fmla="*/ 17 h 31"/>
                <a:gd name="T14" fmla="*/ 0 w 18"/>
                <a:gd name="T15" fmla="*/ 11 h 31"/>
                <a:gd name="T16" fmla="*/ 0 w 18"/>
                <a:gd name="T17" fmla="*/ 3 h 31"/>
                <a:gd name="T18" fmla="*/ 0 w 18"/>
                <a:gd name="T19" fmla="*/ 0 h 31"/>
                <a:gd name="T20" fmla="*/ 2 w 18"/>
                <a:gd name="T21" fmla="*/ 0 h 31"/>
                <a:gd name="T22" fmla="*/ 3 w 18"/>
                <a:gd name="T23" fmla="*/ 2 h 31"/>
                <a:gd name="T24" fmla="*/ 3 w 18"/>
                <a:gd name="T25" fmla="*/ 5 h 31"/>
                <a:gd name="T26" fmla="*/ 5 w 18"/>
                <a:gd name="T27" fmla="*/ 11 h 31"/>
                <a:gd name="T28" fmla="*/ 9 w 18"/>
                <a:gd name="T29" fmla="*/ 17 h 31"/>
                <a:gd name="T30" fmla="*/ 14 w 18"/>
                <a:gd name="T31" fmla="*/ 24 h 31"/>
                <a:gd name="T32" fmla="*/ 18 w 18"/>
                <a:gd name="T33" fmla="*/ 3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30"/>
                  </a:moveTo>
                  <a:lnTo>
                    <a:pt x="14" y="28"/>
                  </a:lnTo>
                  <a:lnTo>
                    <a:pt x="11" y="28"/>
                  </a:lnTo>
                  <a:lnTo>
                    <a:pt x="6" y="30"/>
                  </a:lnTo>
                  <a:lnTo>
                    <a:pt x="3" y="31"/>
                  </a:lnTo>
                  <a:lnTo>
                    <a:pt x="2" y="24"/>
                  </a:lnTo>
                  <a:lnTo>
                    <a:pt x="0" y="17"/>
                  </a:lnTo>
                  <a:lnTo>
                    <a:pt x="0" y="11"/>
                  </a:lnTo>
                  <a:lnTo>
                    <a:pt x="0" y="3"/>
                  </a:lnTo>
                  <a:lnTo>
                    <a:pt x="0" y="0"/>
                  </a:lnTo>
                  <a:lnTo>
                    <a:pt x="2" y="0"/>
                  </a:lnTo>
                  <a:lnTo>
                    <a:pt x="3" y="2"/>
                  </a:lnTo>
                  <a:lnTo>
                    <a:pt x="3" y="5"/>
                  </a:lnTo>
                  <a:lnTo>
                    <a:pt x="5" y="11"/>
                  </a:lnTo>
                  <a:lnTo>
                    <a:pt x="9" y="17"/>
                  </a:lnTo>
                  <a:lnTo>
                    <a:pt x="14" y="24"/>
                  </a:lnTo>
                  <a:lnTo>
                    <a:pt x="18" y="3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83" name="Freeform 359"/>
            <p:cNvSpPr>
              <a:spLocks/>
            </p:cNvSpPr>
            <p:nvPr/>
          </p:nvSpPr>
          <p:spPr bwMode="auto">
            <a:xfrm>
              <a:off x="1446" y="1869"/>
              <a:ext cx="331" cy="201"/>
            </a:xfrm>
            <a:custGeom>
              <a:avLst/>
              <a:gdLst>
                <a:gd name="T0" fmla="*/ 33 w 331"/>
                <a:gd name="T1" fmla="*/ 142 h 201"/>
                <a:gd name="T2" fmla="*/ 64 w 331"/>
                <a:gd name="T3" fmla="*/ 123 h 201"/>
                <a:gd name="T4" fmla="*/ 83 w 331"/>
                <a:gd name="T5" fmla="*/ 74 h 201"/>
                <a:gd name="T6" fmla="*/ 108 w 331"/>
                <a:gd name="T7" fmla="*/ 37 h 201"/>
                <a:gd name="T8" fmla="*/ 139 w 331"/>
                <a:gd name="T9" fmla="*/ 4 h 201"/>
                <a:gd name="T10" fmla="*/ 150 w 331"/>
                <a:gd name="T11" fmla="*/ 1 h 201"/>
                <a:gd name="T12" fmla="*/ 129 w 331"/>
                <a:gd name="T13" fmla="*/ 25 h 201"/>
                <a:gd name="T14" fmla="*/ 99 w 331"/>
                <a:gd name="T15" fmla="*/ 62 h 201"/>
                <a:gd name="T16" fmla="*/ 86 w 331"/>
                <a:gd name="T17" fmla="*/ 99 h 201"/>
                <a:gd name="T18" fmla="*/ 89 w 331"/>
                <a:gd name="T19" fmla="*/ 108 h 201"/>
                <a:gd name="T20" fmla="*/ 111 w 331"/>
                <a:gd name="T21" fmla="*/ 95 h 201"/>
                <a:gd name="T22" fmla="*/ 135 w 331"/>
                <a:gd name="T23" fmla="*/ 78 h 201"/>
                <a:gd name="T24" fmla="*/ 167 w 331"/>
                <a:gd name="T25" fmla="*/ 40 h 201"/>
                <a:gd name="T26" fmla="*/ 215 w 331"/>
                <a:gd name="T27" fmla="*/ 6 h 201"/>
                <a:gd name="T28" fmla="*/ 234 w 331"/>
                <a:gd name="T29" fmla="*/ 3 h 201"/>
                <a:gd name="T30" fmla="*/ 194 w 331"/>
                <a:gd name="T31" fmla="*/ 31 h 201"/>
                <a:gd name="T32" fmla="*/ 156 w 331"/>
                <a:gd name="T33" fmla="*/ 72 h 201"/>
                <a:gd name="T34" fmla="*/ 160 w 331"/>
                <a:gd name="T35" fmla="*/ 81 h 201"/>
                <a:gd name="T36" fmla="*/ 198 w 331"/>
                <a:gd name="T37" fmla="*/ 74 h 201"/>
                <a:gd name="T38" fmla="*/ 238 w 331"/>
                <a:gd name="T39" fmla="*/ 50 h 201"/>
                <a:gd name="T40" fmla="*/ 287 w 331"/>
                <a:gd name="T41" fmla="*/ 28 h 201"/>
                <a:gd name="T42" fmla="*/ 300 w 331"/>
                <a:gd name="T43" fmla="*/ 28 h 201"/>
                <a:gd name="T44" fmla="*/ 263 w 331"/>
                <a:gd name="T45" fmla="*/ 44 h 201"/>
                <a:gd name="T46" fmla="*/ 231 w 331"/>
                <a:gd name="T47" fmla="*/ 69 h 201"/>
                <a:gd name="T48" fmla="*/ 265 w 331"/>
                <a:gd name="T49" fmla="*/ 74 h 201"/>
                <a:gd name="T50" fmla="*/ 312 w 331"/>
                <a:gd name="T51" fmla="*/ 62 h 201"/>
                <a:gd name="T52" fmla="*/ 331 w 331"/>
                <a:gd name="T53" fmla="*/ 56 h 201"/>
                <a:gd name="T54" fmla="*/ 303 w 331"/>
                <a:gd name="T55" fmla="*/ 74 h 201"/>
                <a:gd name="T56" fmla="*/ 247 w 331"/>
                <a:gd name="T57" fmla="*/ 89 h 201"/>
                <a:gd name="T58" fmla="*/ 253 w 331"/>
                <a:gd name="T59" fmla="*/ 105 h 201"/>
                <a:gd name="T60" fmla="*/ 288 w 331"/>
                <a:gd name="T61" fmla="*/ 124 h 201"/>
                <a:gd name="T62" fmla="*/ 303 w 331"/>
                <a:gd name="T63" fmla="*/ 135 h 201"/>
                <a:gd name="T64" fmla="*/ 265 w 331"/>
                <a:gd name="T65" fmla="*/ 123 h 201"/>
                <a:gd name="T66" fmla="*/ 218 w 331"/>
                <a:gd name="T67" fmla="*/ 101 h 201"/>
                <a:gd name="T68" fmla="*/ 192 w 331"/>
                <a:gd name="T69" fmla="*/ 98 h 201"/>
                <a:gd name="T70" fmla="*/ 166 w 331"/>
                <a:gd name="T71" fmla="*/ 101 h 201"/>
                <a:gd name="T72" fmla="*/ 176 w 331"/>
                <a:gd name="T73" fmla="*/ 118 h 201"/>
                <a:gd name="T74" fmla="*/ 203 w 331"/>
                <a:gd name="T75" fmla="*/ 140 h 201"/>
                <a:gd name="T76" fmla="*/ 234 w 331"/>
                <a:gd name="T77" fmla="*/ 158 h 201"/>
                <a:gd name="T78" fmla="*/ 246 w 331"/>
                <a:gd name="T79" fmla="*/ 173 h 201"/>
                <a:gd name="T80" fmla="*/ 201 w 331"/>
                <a:gd name="T81" fmla="*/ 146 h 201"/>
                <a:gd name="T82" fmla="*/ 158 w 331"/>
                <a:gd name="T83" fmla="*/ 118 h 201"/>
                <a:gd name="T84" fmla="*/ 136 w 331"/>
                <a:gd name="T85" fmla="*/ 109 h 201"/>
                <a:gd name="T86" fmla="*/ 96 w 331"/>
                <a:gd name="T87" fmla="*/ 124 h 201"/>
                <a:gd name="T88" fmla="*/ 89 w 331"/>
                <a:gd name="T89" fmla="*/ 136 h 201"/>
                <a:gd name="T90" fmla="*/ 120 w 331"/>
                <a:gd name="T91" fmla="*/ 161 h 201"/>
                <a:gd name="T92" fmla="*/ 164 w 331"/>
                <a:gd name="T93" fmla="*/ 192 h 201"/>
                <a:gd name="T94" fmla="*/ 170 w 331"/>
                <a:gd name="T95" fmla="*/ 201 h 201"/>
                <a:gd name="T96" fmla="*/ 127 w 331"/>
                <a:gd name="T97" fmla="*/ 174 h 201"/>
                <a:gd name="T98" fmla="*/ 80 w 331"/>
                <a:gd name="T99" fmla="*/ 146 h 201"/>
                <a:gd name="T100" fmla="*/ 52 w 331"/>
                <a:gd name="T101" fmla="*/ 151 h 201"/>
                <a:gd name="T102" fmla="*/ 9 w 331"/>
                <a:gd name="T103" fmla="*/ 164 h 201"/>
                <a:gd name="T104" fmla="*/ 8 w 331"/>
                <a:gd name="T105" fmla="*/ 161 h 2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1"/>
                <a:gd name="T161" fmla="*/ 331 w 331"/>
                <a:gd name="T162" fmla="*/ 201 h 20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1">
                  <a:moveTo>
                    <a:pt x="14" y="155"/>
                  </a:moveTo>
                  <a:lnTo>
                    <a:pt x="18" y="151"/>
                  </a:lnTo>
                  <a:lnTo>
                    <a:pt x="26" y="146"/>
                  </a:lnTo>
                  <a:lnTo>
                    <a:pt x="33" y="142"/>
                  </a:lnTo>
                  <a:lnTo>
                    <a:pt x="43" y="136"/>
                  </a:lnTo>
                  <a:lnTo>
                    <a:pt x="51" y="132"/>
                  </a:lnTo>
                  <a:lnTo>
                    <a:pt x="60" y="127"/>
                  </a:lnTo>
                  <a:lnTo>
                    <a:pt x="64" y="123"/>
                  </a:lnTo>
                  <a:lnTo>
                    <a:pt x="67" y="120"/>
                  </a:lnTo>
                  <a:lnTo>
                    <a:pt x="70" y="109"/>
                  </a:lnTo>
                  <a:lnTo>
                    <a:pt x="76" y="93"/>
                  </a:lnTo>
                  <a:lnTo>
                    <a:pt x="83" y="74"/>
                  </a:lnTo>
                  <a:lnTo>
                    <a:pt x="91" y="61"/>
                  </a:lnTo>
                  <a:lnTo>
                    <a:pt x="95" y="55"/>
                  </a:lnTo>
                  <a:lnTo>
                    <a:pt x="101" y="46"/>
                  </a:lnTo>
                  <a:lnTo>
                    <a:pt x="108" y="37"/>
                  </a:lnTo>
                  <a:lnTo>
                    <a:pt x="116" y="27"/>
                  </a:lnTo>
                  <a:lnTo>
                    <a:pt x="125" y="18"/>
                  </a:lnTo>
                  <a:lnTo>
                    <a:pt x="132" y="10"/>
                  </a:lnTo>
                  <a:lnTo>
                    <a:pt x="139" y="4"/>
                  </a:lnTo>
                  <a:lnTo>
                    <a:pt x="144" y="1"/>
                  </a:lnTo>
                  <a:lnTo>
                    <a:pt x="150" y="0"/>
                  </a:lnTo>
                  <a:lnTo>
                    <a:pt x="151" y="0"/>
                  </a:lnTo>
                  <a:lnTo>
                    <a:pt x="150" y="1"/>
                  </a:lnTo>
                  <a:lnTo>
                    <a:pt x="147" y="6"/>
                  </a:lnTo>
                  <a:lnTo>
                    <a:pt x="144" y="10"/>
                  </a:lnTo>
                  <a:lnTo>
                    <a:pt x="138" y="16"/>
                  </a:lnTo>
                  <a:lnTo>
                    <a:pt x="129" y="25"/>
                  </a:lnTo>
                  <a:lnTo>
                    <a:pt x="122" y="34"/>
                  </a:lnTo>
                  <a:lnTo>
                    <a:pt x="113" y="44"/>
                  </a:lnTo>
                  <a:lnTo>
                    <a:pt x="105" y="55"/>
                  </a:lnTo>
                  <a:lnTo>
                    <a:pt x="99" y="62"/>
                  </a:lnTo>
                  <a:lnTo>
                    <a:pt x="95" y="68"/>
                  </a:lnTo>
                  <a:lnTo>
                    <a:pt x="91" y="78"/>
                  </a:lnTo>
                  <a:lnTo>
                    <a:pt x="88" y="89"/>
                  </a:lnTo>
                  <a:lnTo>
                    <a:pt x="86" y="99"/>
                  </a:lnTo>
                  <a:lnTo>
                    <a:pt x="85" y="105"/>
                  </a:lnTo>
                  <a:lnTo>
                    <a:pt x="85" y="109"/>
                  </a:lnTo>
                  <a:lnTo>
                    <a:pt x="86" y="109"/>
                  </a:lnTo>
                  <a:lnTo>
                    <a:pt x="89" y="108"/>
                  </a:lnTo>
                  <a:lnTo>
                    <a:pt x="95" y="105"/>
                  </a:lnTo>
                  <a:lnTo>
                    <a:pt x="99" y="102"/>
                  </a:lnTo>
                  <a:lnTo>
                    <a:pt x="104" y="99"/>
                  </a:lnTo>
                  <a:lnTo>
                    <a:pt x="111" y="95"/>
                  </a:lnTo>
                  <a:lnTo>
                    <a:pt x="117" y="90"/>
                  </a:lnTo>
                  <a:lnTo>
                    <a:pt x="123" y="86"/>
                  </a:lnTo>
                  <a:lnTo>
                    <a:pt x="130" y="81"/>
                  </a:lnTo>
                  <a:lnTo>
                    <a:pt x="135" y="78"/>
                  </a:lnTo>
                  <a:lnTo>
                    <a:pt x="139" y="77"/>
                  </a:lnTo>
                  <a:lnTo>
                    <a:pt x="147" y="65"/>
                  </a:lnTo>
                  <a:lnTo>
                    <a:pt x="156" y="52"/>
                  </a:lnTo>
                  <a:lnTo>
                    <a:pt x="167" y="40"/>
                  </a:lnTo>
                  <a:lnTo>
                    <a:pt x="181" y="28"/>
                  </a:lnTo>
                  <a:lnTo>
                    <a:pt x="194" y="19"/>
                  </a:lnTo>
                  <a:lnTo>
                    <a:pt x="206" y="12"/>
                  </a:lnTo>
                  <a:lnTo>
                    <a:pt x="215" y="6"/>
                  </a:lnTo>
                  <a:lnTo>
                    <a:pt x="222" y="3"/>
                  </a:lnTo>
                  <a:lnTo>
                    <a:pt x="229" y="1"/>
                  </a:lnTo>
                  <a:lnTo>
                    <a:pt x="234" y="1"/>
                  </a:lnTo>
                  <a:lnTo>
                    <a:pt x="234" y="3"/>
                  </a:lnTo>
                  <a:lnTo>
                    <a:pt x="228" y="6"/>
                  </a:lnTo>
                  <a:lnTo>
                    <a:pt x="218" y="12"/>
                  </a:lnTo>
                  <a:lnTo>
                    <a:pt x="206" y="21"/>
                  </a:lnTo>
                  <a:lnTo>
                    <a:pt x="194" y="31"/>
                  </a:lnTo>
                  <a:lnTo>
                    <a:pt x="182" y="41"/>
                  </a:lnTo>
                  <a:lnTo>
                    <a:pt x="172" y="53"/>
                  </a:lnTo>
                  <a:lnTo>
                    <a:pt x="163" y="64"/>
                  </a:lnTo>
                  <a:lnTo>
                    <a:pt x="156" y="72"/>
                  </a:lnTo>
                  <a:lnTo>
                    <a:pt x="154" y="78"/>
                  </a:lnTo>
                  <a:lnTo>
                    <a:pt x="154" y="81"/>
                  </a:lnTo>
                  <a:lnTo>
                    <a:pt x="157" y="81"/>
                  </a:lnTo>
                  <a:lnTo>
                    <a:pt x="160" y="81"/>
                  </a:lnTo>
                  <a:lnTo>
                    <a:pt x="167" y="80"/>
                  </a:lnTo>
                  <a:lnTo>
                    <a:pt x="178" y="78"/>
                  </a:lnTo>
                  <a:lnTo>
                    <a:pt x="188" y="75"/>
                  </a:lnTo>
                  <a:lnTo>
                    <a:pt x="198" y="74"/>
                  </a:lnTo>
                  <a:lnTo>
                    <a:pt x="206" y="72"/>
                  </a:lnTo>
                  <a:lnTo>
                    <a:pt x="215" y="65"/>
                  </a:lnTo>
                  <a:lnTo>
                    <a:pt x="225" y="58"/>
                  </a:lnTo>
                  <a:lnTo>
                    <a:pt x="238" y="50"/>
                  </a:lnTo>
                  <a:lnTo>
                    <a:pt x="253" y="43"/>
                  </a:lnTo>
                  <a:lnTo>
                    <a:pt x="266" y="37"/>
                  </a:lnTo>
                  <a:lnTo>
                    <a:pt x="278" y="31"/>
                  </a:lnTo>
                  <a:lnTo>
                    <a:pt x="287" y="28"/>
                  </a:lnTo>
                  <a:lnTo>
                    <a:pt x="293" y="25"/>
                  </a:lnTo>
                  <a:lnTo>
                    <a:pt x="299" y="24"/>
                  </a:lnTo>
                  <a:lnTo>
                    <a:pt x="302" y="25"/>
                  </a:lnTo>
                  <a:lnTo>
                    <a:pt x="300" y="28"/>
                  </a:lnTo>
                  <a:lnTo>
                    <a:pt x="293" y="31"/>
                  </a:lnTo>
                  <a:lnTo>
                    <a:pt x="284" y="34"/>
                  </a:lnTo>
                  <a:lnTo>
                    <a:pt x="274" y="40"/>
                  </a:lnTo>
                  <a:lnTo>
                    <a:pt x="263" y="44"/>
                  </a:lnTo>
                  <a:lnTo>
                    <a:pt x="253" y="50"/>
                  </a:lnTo>
                  <a:lnTo>
                    <a:pt x="244" y="58"/>
                  </a:lnTo>
                  <a:lnTo>
                    <a:pt x="237" y="64"/>
                  </a:lnTo>
                  <a:lnTo>
                    <a:pt x="231" y="69"/>
                  </a:lnTo>
                  <a:lnTo>
                    <a:pt x="228" y="75"/>
                  </a:lnTo>
                  <a:lnTo>
                    <a:pt x="238" y="77"/>
                  </a:lnTo>
                  <a:lnTo>
                    <a:pt x="251" y="75"/>
                  </a:lnTo>
                  <a:lnTo>
                    <a:pt x="265" y="74"/>
                  </a:lnTo>
                  <a:lnTo>
                    <a:pt x="278" y="71"/>
                  </a:lnTo>
                  <a:lnTo>
                    <a:pt x="291" y="68"/>
                  </a:lnTo>
                  <a:lnTo>
                    <a:pt x="303" y="65"/>
                  </a:lnTo>
                  <a:lnTo>
                    <a:pt x="312" y="62"/>
                  </a:lnTo>
                  <a:lnTo>
                    <a:pt x="318" y="61"/>
                  </a:lnTo>
                  <a:lnTo>
                    <a:pt x="325" y="56"/>
                  </a:lnTo>
                  <a:lnTo>
                    <a:pt x="331" y="55"/>
                  </a:lnTo>
                  <a:lnTo>
                    <a:pt x="331" y="56"/>
                  </a:lnTo>
                  <a:lnTo>
                    <a:pt x="327" y="61"/>
                  </a:lnTo>
                  <a:lnTo>
                    <a:pt x="321" y="65"/>
                  </a:lnTo>
                  <a:lnTo>
                    <a:pt x="313" y="69"/>
                  </a:lnTo>
                  <a:lnTo>
                    <a:pt x="303" y="74"/>
                  </a:lnTo>
                  <a:lnTo>
                    <a:pt x="290" y="80"/>
                  </a:lnTo>
                  <a:lnTo>
                    <a:pt x="277" y="84"/>
                  </a:lnTo>
                  <a:lnTo>
                    <a:pt x="262" y="87"/>
                  </a:lnTo>
                  <a:lnTo>
                    <a:pt x="247" y="89"/>
                  </a:lnTo>
                  <a:lnTo>
                    <a:pt x="232" y="89"/>
                  </a:lnTo>
                  <a:lnTo>
                    <a:pt x="237" y="95"/>
                  </a:lnTo>
                  <a:lnTo>
                    <a:pt x="244" y="99"/>
                  </a:lnTo>
                  <a:lnTo>
                    <a:pt x="253" y="105"/>
                  </a:lnTo>
                  <a:lnTo>
                    <a:pt x="263" y="111"/>
                  </a:lnTo>
                  <a:lnTo>
                    <a:pt x="272" y="115"/>
                  </a:lnTo>
                  <a:lnTo>
                    <a:pt x="281" y="121"/>
                  </a:lnTo>
                  <a:lnTo>
                    <a:pt x="288" y="124"/>
                  </a:lnTo>
                  <a:lnTo>
                    <a:pt x="294" y="127"/>
                  </a:lnTo>
                  <a:lnTo>
                    <a:pt x="302" y="130"/>
                  </a:lnTo>
                  <a:lnTo>
                    <a:pt x="305" y="133"/>
                  </a:lnTo>
                  <a:lnTo>
                    <a:pt x="303" y="135"/>
                  </a:lnTo>
                  <a:lnTo>
                    <a:pt x="296" y="133"/>
                  </a:lnTo>
                  <a:lnTo>
                    <a:pt x="288" y="132"/>
                  </a:lnTo>
                  <a:lnTo>
                    <a:pt x="278" y="127"/>
                  </a:lnTo>
                  <a:lnTo>
                    <a:pt x="265" y="123"/>
                  </a:lnTo>
                  <a:lnTo>
                    <a:pt x="251" y="117"/>
                  </a:lnTo>
                  <a:lnTo>
                    <a:pt x="238" y="111"/>
                  </a:lnTo>
                  <a:lnTo>
                    <a:pt x="226" y="106"/>
                  </a:lnTo>
                  <a:lnTo>
                    <a:pt x="218" y="101"/>
                  </a:lnTo>
                  <a:lnTo>
                    <a:pt x="212" y="96"/>
                  </a:lnTo>
                  <a:lnTo>
                    <a:pt x="206" y="96"/>
                  </a:lnTo>
                  <a:lnTo>
                    <a:pt x="200" y="98"/>
                  </a:lnTo>
                  <a:lnTo>
                    <a:pt x="192" y="98"/>
                  </a:lnTo>
                  <a:lnTo>
                    <a:pt x="185" y="98"/>
                  </a:lnTo>
                  <a:lnTo>
                    <a:pt x="178" y="99"/>
                  </a:lnTo>
                  <a:lnTo>
                    <a:pt x="172" y="99"/>
                  </a:lnTo>
                  <a:lnTo>
                    <a:pt x="166" y="101"/>
                  </a:lnTo>
                  <a:lnTo>
                    <a:pt x="161" y="101"/>
                  </a:lnTo>
                  <a:lnTo>
                    <a:pt x="164" y="106"/>
                  </a:lnTo>
                  <a:lnTo>
                    <a:pt x="170" y="112"/>
                  </a:lnTo>
                  <a:lnTo>
                    <a:pt x="176" y="118"/>
                  </a:lnTo>
                  <a:lnTo>
                    <a:pt x="184" y="124"/>
                  </a:lnTo>
                  <a:lnTo>
                    <a:pt x="189" y="130"/>
                  </a:lnTo>
                  <a:lnTo>
                    <a:pt x="197" y="136"/>
                  </a:lnTo>
                  <a:lnTo>
                    <a:pt x="203" y="140"/>
                  </a:lnTo>
                  <a:lnTo>
                    <a:pt x="207" y="143"/>
                  </a:lnTo>
                  <a:lnTo>
                    <a:pt x="216" y="149"/>
                  </a:lnTo>
                  <a:lnTo>
                    <a:pt x="226" y="154"/>
                  </a:lnTo>
                  <a:lnTo>
                    <a:pt x="234" y="158"/>
                  </a:lnTo>
                  <a:lnTo>
                    <a:pt x="241" y="163"/>
                  </a:lnTo>
                  <a:lnTo>
                    <a:pt x="246" y="167"/>
                  </a:lnTo>
                  <a:lnTo>
                    <a:pt x="249" y="171"/>
                  </a:lnTo>
                  <a:lnTo>
                    <a:pt x="246" y="173"/>
                  </a:lnTo>
                  <a:lnTo>
                    <a:pt x="234" y="167"/>
                  </a:lnTo>
                  <a:lnTo>
                    <a:pt x="225" y="161"/>
                  </a:lnTo>
                  <a:lnTo>
                    <a:pt x="213" y="154"/>
                  </a:lnTo>
                  <a:lnTo>
                    <a:pt x="201" y="146"/>
                  </a:lnTo>
                  <a:lnTo>
                    <a:pt x="189" y="139"/>
                  </a:lnTo>
                  <a:lnTo>
                    <a:pt x="176" y="132"/>
                  </a:lnTo>
                  <a:lnTo>
                    <a:pt x="166" y="124"/>
                  </a:lnTo>
                  <a:lnTo>
                    <a:pt x="158" y="118"/>
                  </a:lnTo>
                  <a:lnTo>
                    <a:pt x="153" y="114"/>
                  </a:lnTo>
                  <a:lnTo>
                    <a:pt x="147" y="109"/>
                  </a:lnTo>
                  <a:lnTo>
                    <a:pt x="141" y="108"/>
                  </a:lnTo>
                  <a:lnTo>
                    <a:pt x="136" y="109"/>
                  </a:lnTo>
                  <a:lnTo>
                    <a:pt x="130" y="112"/>
                  </a:lnTo>
                  <a:lnTo>
                    <a:pt x="122" y="115"/>
                  </a:lnTo>
                  <a:lnTo>
                    <a:pt x="108" y="120"/>
                  </a:lnTo>
                  <a:lnTo>
                    <a:pt x="96" y="124"/>
                  </a:lnTo>
                  <a:lnTo>
                    <a:pt x="89" y="127"/>
                  </a:lnTo>
                  <a:lnTo>
                    <a:pt x="88" y="130"/>
                  </a:lnTo>
                  <a:lnTo>
                    <a:pt x="88" y="133"/>
                  </a:lnTo>
                  <a:lnTo>
                    <a:pt x="89" y="136"/>
                  </a:lnTo>
                  <a:lnTo>
                    <a:pt x="95" y="142"/>
                  </a:lnTo>
                  <a:lnTo>
                    <a:pt x="101" y="146"/>
                  </a:lnTo>
                  <a:lnTo>
                    <a:pt x="110" y="152"/>
                  </a:lnTo>
                  <a:lnTo>
                    <a:pt x="120" y="161"/>
                  </a:lnTo>
                  <a:lnTo>
                    <a:pt x="132" y="169"/>
                  </a:lnTo>
                  <a:lnTo>
                    <a:pt x="144" y="177"/>
                  </a:lnTo>
                  <a:lnTo>
                    <a:pt x="156" y="185"/>
                  </a:lnTo>
                  <a:lnTo>
                    <a:pt x="164" y="192"/>
                  </a:lnTo>
                  <a:lnTo>
                    <a:pt x="172" y="195"/>
                  </a:lnTo>
                  <a:lnTo>
                    <a:pt x="178" y="200"/>
                  </a:lnTo>
                  <a:lnTo>
                    <a:pt x="176" y="201"/>
                  </a:lnTo>
                  <a:lnTo>
                    <a:pt x="170" y="201"/>
                  </a:lnTo>
                  <a:lnTo>
                    <a:pt x="158" y="195"/>
                  </a:lnTo>
                  <a:lnTo>
                    <a:pt x="151" y="189"/>
                  </a:lnTo>
                  <a:lnTo>
                    <a:pt x="139" y="182"/>
                  </a:lnTo>
                  <a:lnTo>
                    <a:pt x="127" y="174"/>
                  </a:lnTo>
                  <a:lnTo>
                    <a:pt x="114" y="166"/>
                  </a:lnTo>
                  <a:lnTo>
                    <a:pt x="101" y="158"/>
                  </a:lnTo>
                  <a:lnTo>
                    <a:pt x="89" y="152"/>
                  </a:lnTo>
                  <a:lnTo>
                    <a:pt x="80" y="146"/>
                  </a:lnTo>
                  <a:lnTo>
                    <a:pt x="76" y="145"/>
                  </a:lnTo>
                  <a:lnTo>
                    <a:pt x="71" y="145"/>
                  </a:lnTo>
                  <a:lnTo>
                    <a:pt x="62" y="148"/>
                  </a:lnTo>
                  <a:lnTo>
                    <a:pt x="52" y="151"/>
                  </a:lnTo>
                  <a:lnTo>
                    <a:pt x="40" y="155"/>
                  </a:lnTo>
                  <a:lnTo>
                    <a:pt x="29" y="158"/>
                  </a:lnTo>
                  <a:lnTo>
                    <a:pt x="18" y="163"/>
                  </a:lnTo>
                  <a:lnTo>
                    <a:pt x="9" y="164"/>
                  </a:lnTo>
                  <a:lnTo>
                    <a:pt x="3" y="166"/>
                  </a:lnTo>
                  <a:lnTo>
                    <a:pt x="0" y="166"/>
                  </a:lnTo>
                  <a:lnTo>
                    <a:pt x="2" y="164"/>
                  </a:lnTo>
                  <a:lnTo>
                    <a:pt x="8" y="161"/>
                  </a:lnTo>
                  <a:lnTo>
                    <a:pt x="14" y="155"/>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84" name="Freeform 360"/>
            <p:cNvSpPr>
              <a:spLocks/>
            </p:cNvSpPr>
            <p:nvPr/>
          </p:nvSpPr>
          <p:spPr bwMode="auto">
            <a:xfrm>
              <a:off x="1380" y="2072"/>
              <a:ext cx="239" cy="201"/>
            </a:xfrm>
            <a:custGeom>
              <a:avLst/>
              <a:gdLst>
                <a:gd name="T0" fmla="*/ 27 w 239"/>
                <a:gd name="T1" fmla="*/ 17 h 201"/>
                <a:gd name="T2" fmla="*/ 58 w 239"/>
                <a:gd name="T3" fmla="*/ 20 h 201"/>
                <a:gd name="T4" fmla="*/ 108 w 239"/>
                <a:gd name="T5" fmla="*/ 13 h 201"/>
                <a:gd name="T6" fmla="*/ 152 w 239"/>
                <a:gd name="T7" fmla="*/ 13 h 201"/>
                <a:gd name="T8" fmla="*/ 167 w 239"/>
                <a:gd name="T9" fmla="*/ 22 h 201"/>
                <a:gd name="T10" fmla="*/ 140 w 239"/>
                <a:gd name="T11" fmla="*/ 20 h 201"/>
                <a:gd name="T12" fmla="*/ 102 w 239"/>
                <a:gd name="T13" fmla="*/ 23 h 201"/>
                <a:gd name="T14" fmla="*/ 65 w 239"/>
                <a:gd name="T15" fmla="*/ 31 h 201"/>
                <a:gd name="T16" fmla="*/ 71 w 239"/>
                <a:gd name="T17" fmla="*/ 39 h 201"/>
                <a:gd name="T18" fmla="*/ 92 w 239"/>
                <a:gd name="T19" fmla="*/ 48 h 201"/>
                <a:gd name="T20" fmla="*/ 105 w 239"/>
                <a:gd name="T21" fmla="*/ 54 h 201"/>
                <a:gd name="T22" fmla="*/ 149 w 239"/>
                <a:gd name="T23" fmla="*/ 53 h 201"/>
                <a:gd name="T24" fmla="*/ 198 w 239"/>
                <a:gd name="T25" fmla="*/ 60 h 201"/>
                <a:gd name="T26" fmla="*/ 223 w 239"/>
                <a:gd name="T27" fmla="*/ 76 h 201"/>
                <a:gd name="T28" fmla="*/ 211 w 239"/>
                <a:gd name="T29" fmla="*/ 75 h 201"/>
                <a:gd name="T30" fmla="*/ 180 w 239"/>
                <a:gd name="T31" fmla="*/ 68 h 201"/>
                <a:gd name="T32" fmla="*/ 139 w 239"/>
                <a:gd name="T33" fmla="*/ 63 h 201"/>
                <a:gd name="T34" fmla="*/ 131 w 239"/>
                <a:gd name="T35" fmla="*/ 73 h 201"/>
                <a:gd name="T36" fmla="*/ 152 w 239"/>
                <a:gd name="T37" fmla="*/ 90 h 201"/>
                <a:gd name="T38" fmla="*/ 185 w 239"/>
                <a:gd name="T39" fmla="*/ 93 h 201"/>
                <a:gd name="T40" fmla="*/ 223 w 239"/>
                <a:gd name="T41" fmla="*/ 109 h 201"/>
                <a:gd name="T42" fmla="*/ 232 w 239"/>
                <a:gd name="T43" fmla="*/ 127 h 201"/>
                <a:gd name="T44" fmla="*/ 205 w 239"/>
                <a:gd name="T45" fmla="*/ 110 h 201"/>
                <a:gd name="T46" fmla="*/ 177 w 239"/>
                <a:gd name="T47" fmla="*/ 103 h 201"/>
                <a:gd name="T48" fmla="*/ 189 w 239"/>
                <a:gd name="T49" fmla="*/ 125 h 201"/>
                <a:gd name="T50" fmla="*/ 217 w 239"/>
                <a:gd name="T51" fmla="*/ 155 h 201"/>
                <a:gd name="T52" fmla="*/ 230 w 239"/>
                <a:gd name="T53" fmla="*/ 171 h 201"/>
                <a:gd name="T54" fmla="*/ 236 w 239"/>
                <a:gd name="T55" fmla="*/ 193 h 201"/>
                <a:gd name="T56" fmla="*/ 223 w 239"/>
                <a:gd name="T57" fmla="*/ 178 h 201"/>
                <a:gd name="T58" fmla="*/ 186 w 239"/>
                <a:gd name="T59" fmla="*/ 134 h 201"/>
                <a:gd name="T60" fmla="*/ 161 w 239"/>
                <a:gd name="T61" fmla="*/ 109 h 201"/>
                <a:gd name="T62" fmla="*/ 154 w 239"/>
                <a:gd name="T63" fmla="*/ 116 h 201"/>
                <a:gd name="T64" fmla="*/ 164 w 239"/>
                <a:gd name="T65" fmla="*/ 149 h 201"/>
                <a:gd name="T66" fmla="*/ 177 w 239"/>
                <a:gd name="T67" fmla="*/ 181 h 201"/>
                <a:gd name="T68" fmla="*/ 168 w 239"/>
                <a:gd name="T69" fmla="*/ 174 h 201"/>
                <a:gd name="T70" fmla="*/ 143 w 239"/>
                <a:gd name="T71" fmla="*/ 116 h 201"/>
                <a:gd name="T72" fmla="*/ 118 w 239"/>
                <a:gd name="T73" fmla="*/ 81 h 201"/>
                <a:gd name="T74" fmla="*/ 100 w 239"/>
                <a:gd name="T75" fmla="*/ 70 h 201"/>
                <a:gd name="T76" fmla="*/ 95 w 239"/>
                <a:gd name="T77" fmla="*/ 76 h 201"/>
                <a:gd name="T78" fmla="*/ 108 w 239"/>
                <a:gd name="T79" fmla="*/ 134 h 201"/>
                <a:gd name="T80" fmla="*/ 124 w 239"/>
                <a:gd name="T81" fmla="*/ 164 h 201"/>
                <a:gd name="T82" fmla="*/ 106 w 239"/>
                <a:gd name="T83" fmla="*/ 146 h 201"/>
                <a:gd name="T84" fmla="*/ 86 w 239"/>
                <a:gd name="T85" fmla="*/ 63 h 201"/>
                <a:gd name="T86" fmla="*/ 56 w 239"/>
                <a:gd name="T87" fmla="*/ 45 h 201"/>
                <a:gd name="T88" fmla="*/ 47 w 239"/>
                <a:gd name="T89" fmla="*/ 65 h 201"/>
                <a:gd name="T90" fmla="*/ 55 w 239"/>
                <a:gd name="T91" fmla="*/ 103 h 201"/>
                <a:gd name="T92" fmla="*/ 64 w 239"/>
                <a:gd name="T93" fmla="*/ 144 h 201"/>
                <a:gd name="T94" fmla="*/ 56 w 239"/>
                <a:gd name="T95" fmla="*/ 140 h 201"/>
                <a:gd name="T96" fmla="*/ 43 w 239"/>
                <a:gd name="T97" fmla="*/ 82 h 201"/>
                <a:gd name="T98" fmla="*/ 22 w 239"/>
                <a:gd name="T99" fmla="*/ 26 h 201"/>
                <a:gd name="T100" fmla="*/ 0 w 239"/>
                <a:gd name="T101" fmla="*/ 2 h 201"/>
                <a:gd name="T102" fmla="*/ 4 w 239"/>
                <a:gd name="T103" fmla="*/ 0 h 2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1"/>
                <a:gd name="T158" fmla="*/ 239 w 239"/>
                <a:gd name="T159" fmla="*/ 201 h 2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1">
                  <a:moveTo>
                    <a:pt x="7" y="2"/>
                  </a:moveTo>
                  <a:lnTo>
                    <a:pt x="16" y="10"/>
                  </a:lnTo>
                  <a:lnTo>
                    <a:pt x="27" y="17"/>
                  </a:lnTo>
                  <a:lnTo>
                    <a:pt x="37" y="22"/>
                  </a:lnTo>
                  <a:lnTo>
                    <a:pt x="46" y="23"/>
                  </a:lnTo>
                  <a:lnTo>
                    <a:pt x="58" y="20"/>
                  </a:lnTo>
                  <a:lnTo>
                    <a:pt x="72" y="17"/>
                  </a:lnTo>
                  <a:lnTo>
                    <a:pt x="90" y="14"/>
                  </a:lnTo>
                  <a:lnTo>
                    <a:pt x="108" y="13"/>
                  </a:lnTo>
                  <a:lnTo>
                    <a:pt x="124" y="11"/>
                  </a:lnTo>
                  <a:lnTo>
                    <a:pt x="139" y="11"/>
                  </a:lnTo>
                  <a:lnTo>
                    <a:pt x="152" y="13"/>
                  </a:lnTo>
                  <a:lnTo>
                    <a:pt x="160" y="14"/>
                  </a:lnTo>
                  <a:lnTo>
                    <a:pt x="167" y="19"/>
                  </a:lnTo>
                  <a:lnTo>
                    <a:pt x="167" y="22"/>
                  </a:lnTo>
                  <a:lnTo>
                    <a:pt x="161" y="22"/>
                  </a:lnTo>
                  <a:lnTo>
                    <a:pt x="149" y="20"/>
                  </a:lnTo>
                  <a:lnTo>
                    <a:pt x="140" y="20"/>
                  </a:lnTo>
                  <a:lnTo>
                    <a:pt x="130" y="20"/>
                  </a:lnTo>
                  <a:lnTo>
                    <a:pt x="115" y="22"/>
                  </a:lnTo>
                  <a:lnTo>
                    <a:pt x="102" y="23"/>
                  </a:lnTo>
                  <a:lnTo>
                    <a:pt x="87" y="25"/>
                  </a:lnTo>
                  <a:lnTo>
                    <a:pt x="75" y="28"/>
                  </a:lnTo>
                  <a:lnTo>
                    <a:pt x="65" y="31"/>
                  </a:lnTo>
                  <a:lnTo>
                    <a:pt x="59" y="34"/>
                  </a:lnTo>
                  <a:lnTo>
                    <a:pt x="64" y="36"/>
                  </a:lnTo>
                  <a:lnTo>
                    <a:pt x="71" y="39"/>
                  </a:lnTo>
                  <a:lnTo>
                    <a:pt x="77" y="42"/>
                  </a:lnTo>
                  <a:lnTo>
                    <a:pt x="84" y="45"/>
                  </a:lnTo>
                  <a:lnTo>
                    <a:pt x="92" y="48"/>
                  </a:lnTo>
                  <a:lnTo>
                    <a:pt x="97" y="50"/>
                  </a:lnTo>
                  <a:lnTo>
                    <a:pt x="102" y="53"/>
                  </a:lnTo>
                  <a:lnTo>
                    <a:pt x="105" y="54"/>
                  </a:lnTo>
                  <a:lnTo>
                    <a:pt x="117" y="53"/>
                  </a:lnTo>
                  <a:lnTo>
                    <a:pt x="133" y="51"/>
                  </a:lnTo>
                  <a:lnTo>
                    <a:pt x="149" y="53"/>
                  </a:lnTo>
                  <a:lnTo>
                    <a:pt x="167" y="54"/>
                  </a:lnTo>
                  <a:lnTo>
                    <a:pt x="183" y="57"/>
                  </a:lnTo>
                  <a:lnTo>
                    <a:pt x="198" y="60"/>
                  </a:lnTo>
                  <a:lnTo>
                    <a:pt x="210" y="65"/>
                  </a:lnTo>
                  <a:lnTo>
                    <a:pt x="217" y="69"/>
                  </a:lnTo>
                  <a:lnTo>
                    <a:pt x="223" y="76"/>
                  </a:lnTo>
                  <a:lnTo>
                    <a:pt x="224" y="79"/>
                  </a:lnTo>
                  <a:lnTo>
                    <a:pt x="220" y="78"/>
                  </a:lnTo>
                  <a:lnTo>
                    <a:pt x="211" y="75"/>
                  </a:lnTo>
                  <a:lnTo>
                    <a:pt x="204" y="72"/>
                  </a:lnTo>
                  <a:lnTo>
                    <a:pt x="193" y="69"/>
                  </a:lnTo>
                  <a:lnTo>
                    <a:pt x="180" y="68"/>
                  </a:lnTo>
                  <a:lnTo>
                    <a:pt x="167" y="65"/>
                  </a:lnTo>
                  <a:lnTo>
                    <a:pt x="152" y="63"/>
                  </a:lnTo>
                  <a:lnTo>
                    <a:pt x="139" y="63"/>
                  </a:lnTo>
                  <a:lnTo>
                    <a:pt x="128" y="63"/>
                  </a:lnTo>
                  <a:lnTo>
                    <a:pt x="121" y="65"/>
                  </a:lnTo>
                  <a:lnTo>
                    <a:pt x="131" y="73"/>
                  </a:lnTo>
                  <a:lnTo>
                    <a:pt x="142" y="79"/>
                  </a:lnTo>
                  <a:lnTo>
                    <a:pt x="149" y="85"/>
                  </a:lnTo>
                  <a:lnTo>
                    <a:pt x="152" y="90"/>
                  </a:lnTo>
                  <a:lnTo>
                    <a:pt x="161" y="90"/>
                  </a:lnTo>
                  <a:lnTo>
                    <a:pt x="171" y="91"/>
                  </a:lnTo>
                  <a:lnTo>
                    <a:pt x="185" y="93"/>
                  </a:lnTo>
                  <a:lnTo>
                    <a:pt x="198" y="96"/>
                  </a:lnTo>
                  <a:lnTo>
                    <a:pt x="211" y="101"/>
                  </a:lnTo>
                  <a:lnTo>
                    <a:pt x="223" y="109"/>
                  </a:lnTo>
                  <a:lnTo>
                    <a:pt x="232" y="119"/>
                  </a:lnTo>
                  <a:lnTo>
                    <a:pt x="239" y="133"/>
                  </a:lnTo>
                  <a:lnTo>
                    <a:pt x="232" y="127"/>
                  </a:lnTo>
                  <a:lnTo>
                    <a:pt x="224" y="121"/>
                  </a:lnTo>
                  <a:lnTo>
                    <a:pt x="214" y="116"/>
                  </a:lnTo>
                  <a:lnTo>
                    <a:pt x="205" y="110"/>
                  </a:lnTo>
                  <a:lnTo>
                    <a:pt x="196" y="107"/>
                  </a:lnTo>
                  <a:lnTo>
                    <a:pt x="186" y="104"/>
                  </a:lnTo>
                  <a:lnTo>
                    <a:pt x="177" y="103"/>
                  </a:lnTo>
                  <a:lnTo>
                    <a:pt x="168" y="103"/>
                  </a:lnTo>
                  <a:lnTo>
                    <a:pt x="179" y="115"/>
                  </a:lnTo>
                  <a:lnTo>
                    <a:pt x="189" y="125"/>
                  </a:lnTo>
                  <a:lnTo>
                    <a:pt x="199" y="137"/>
                  </a:lnTo>
                  <a:lnTo>
                    <a:pt x="208" y="146"/>
                  </a:lnTo>
                  <a:lnTo>
                    <a:pt x="217" y="155"/>
                  </a:lnTo>
                  <a:lnTo>
                    <a:pt x="224" y="162"/>
                  </a:lnTo>
                  <a:lnTo>
                    <a:pt x="229" y="168"/>
                  </a:lnTo>
                  <a:lnTo>
                    <a:pt x="230" y="171"/>
                  </a:lnTo>
                  <a:lnTo>
                    <a:pt x="232" y="177"/>
                  </a:lnTo>
                  <a:lnTo>
                    <a:pt x="233" y="184"/>
                  </a:lnTo>
                  <a:lnTo>
                    <a:pt x="236" y="193"/>
                  </a:lnTo>
                  <a:lnTo>
                    <a:pt x="239" y="201"/>
                  </a:lnTo>
                  <a:lnTo>
                    <a:pt x="232" y="190"/>
                  </a:lnTo>
                  <a:lnTo>
                    <a:pt x="223" y="178"/>
                  </a:lnTo>
                  <a:lnTo>
                    <a:pt x="211" y="164"/>
                  </a:lnTo>
                  <a:lnTo>
                    <a:pt x="198" y="149"/>
                  </a:lnTo>
                  <a:lnTo>
                    <a:pt x="186" y="134"/>
                  </a:lnTo>
                  <a:lnTo>
                    <a:pt x="176" y="122"/>
                  </a:lnTo>
                  <a:lnTo>
                    <a:pt x="167" y="113"/>
                  </a:lnTo>
                  <a:lnTo>
                    <a:pt x="161" y="109"/>
                  </a:lnTo>
                  <a:lnTo>
                    <a:pt x="155" y="107"/>
                  </a:lnTo>
                  <a:lnTo>
                    <a:pt x="154" y="110"/>
                  </a:lnTo>
                  <a:lnTo>
                    <a:pt x="154" y="116"/>
                  </a:lnTo>
                  <a:lnTo>
                    <a:pt x="155" y="122"/>
                  </a:lnTo>
                  <a:lnTo>
                    <a:pt x="158" y="133"/>
                  </a:lnTo>
                  <a:lnTo>
                    <a:pt x="164" y="149"/>
                  </a:lnTo>
                  <a:lnTo>
                    <a:pt x="171" y="167"/>
                  </a:lnTo>
                  <a:lnTo>
                    <a:pt x="176" y="177"/>
                  </a:lnTo>
                  <a:lnTo>
                    <a:pt x="177" y="181"/>
                  </a:lnTo>
                  <a:lnTo>
                    <a:pt x="176" y="181"/>
                  </a:lnTo>
                  <a:lnTo>
                    <a:pt x="171" y="180"/>
                  </a:lnTo>
                  <a:lnTo>
                    <a:pt x="168" y="174"/>
                  </a:lnTo>
                  <a:lnTo>
                    <a:pt x="161" y="161"/>
                  </a:lnTo>
                  <a:lnTo>
                    <a:pt x="151" y="138"/>
                  </a:lnTo>
                  <a:lnTo>
                    <a:pt x="143" y="116"/>
                  </a:lnTo>
                  <a:lnTo>
                    <a:pt x="143" y="100"/>
                  </a:lnTo>
                  <a:lnTo>
                    <a:pt x="130" y="90"/>
                  </a:lnTo>
                  <a:lnTo>
                    <a:pt x="118" y="81"/>
                  </a:lnTo>
                  <a:lnTo>
                    <a:pt x="108" y="75"/>
                  </a:lnTo>
                  <a:lnTo>
                    <a:pt x="103" y="72"/>
                  </a:lnTo>
                  <a:lnTo>
                    <a:pt x="100" y="70"/>
                  </a:lnTo>
                  <a:lnTo>
                    <a:pt x="97" y="69"/>
                  </a:lnTo>
                  <a:lnTo>
                    <a:pt x="96" y="70"/>
                  </a:lnTo>
                  <a:lnTo>
                    <a:pt x="95" y="76"/>
                  </a:lnTo>
                  <a:lnTo>
                    <a:pt x="96" y="90"/>
                  </a:lnTo>
                  <a:lnTo>
                    <a:pt x="100" y="112"/>
                  </a:lnTo>
                  <a:lnTo>
                    <a:pt x="108" y="134"/>
                  </a:lnTo>
                  <a:lnTo>
                    <a:pt x="120" y="153"/>
                  </a:lnTo>
                  <a:lnTo>
                    <a:pt x="126" y="161"/>
                  </a:lnTo>
                  <a:lnTo>
                    <a:pt x="124" y="164"/>
                  </a:lnTo>
                  <a:lnTo>
                    <a:pt x="121" y="162"/>
                  </a:lnTo>
                  <a:lnTo>
                    <a:pt x="115" y="158"/>
                  </a:lnTo>
                  <a:lnTo>
                    <a:pt x="106" y="146"/>
                  </a:lnTo>
                  <a:lnTo>
                    <a:pt x="95" y="124"/>
                  </a:lnTo>
                  <a:lnTo>
                    <a:pt x="86" y="94"/>
                  </a:lnTo>
                  <a:lnTo>
                    <a:pt x="86" y="63"/>
                  </a:lnTo>
                  <a:lnTo>
                    <a:pt x="77" y="56"/>
                  </a:lnTo>
                  <a:lnTo>
                    <a:pt x="66" y="50"/>
                  </a:lnTo>
                  <a:lnTo>
                    <a:pt x="56" y="45"/>
                  </a:lnTo>
                  <a:lnTo>
                    <a:pt x="49" y="42"/>
                  </a:lnTo>
                  <a:lnTo>
                    <a:pt x="47" y="51"/>
                  </a:lnTo>
                  <a:lnTo>
                    <a:pt x="47" y="65"/>
                  </a:lnTo>
                  <a:lnTo>
                    <a:pt x="50" y="79"/>
                  </a:lnTo>
                  <a:lnTo>
                    <a:pt x="53" y="91"/>
                  </a:lnTo>
                  <a:lnTo>
                    <a:pt x="55" y="103"/>
                  </a:lnTo>
                  <a:lnTo>
                    <a:pt x="58" y="119"/>
                  </a:lnTo>
                  <a:lnTo>
                    <a:pt x="61" y="135"/>
                  </a:lnTo>
                  <a:lnTo>
                    <a:pt x="64" y="144"/>
                  </a:lnTo>
                  <a:lnTo>
                    <a:pt x="65" y="147"/>
                  </a:lnTo>
                  <a:lnTo>
                    <a:pt x="61" y="146"/>
                  </a:lnTo>
                  <a:lnTo>
                    <a:pt x="56" y="140"/>
                  </a:lnTo>
                  <a:lnTo>
                    <a:pt x="52" y="130"/>
                  </a:lnTo>
                  <a:lnTo>
                    <a:pt x="49" y="110"/>
                  </a:lnTo>
                  <a:lnTo>
                    <a:pt x="43" y="82"/>
                  </a:lnTo>
                  <a:lnTo>
                    <a:pt x="38" y="56"/>
                  </a:lnTo>
                  <a:lnTo>
                    <a:pt x="35" y="39"/>
                  </a:lnTo>
                  <a:lnTo>
                    <a:pt x="22" y="26"/>
                  </a:lnTo>
                  <a:lnTo>
                    <a:pt x="12" y="16"/>
                  </a:lnTo>
                  <a:lnTo>
                    <a:pt x="4" y="8"/>
                  </a:lnTo>
                  <a:lnTo>
                    <a:pt x="0" y="2"/>
                  </a:lnTo>
                  <a:lnTo>
                    <a:pt x="0" y="0"/>
                  </a:lnTo>
                  <a:lnTo>
                    <a:pt x="2" y="0"/>
                  </a:lnTo>
                  <a:lnTo>
                    <a:pt x="4" y="0"/>
                  </a:lnTo>
                  <a:lnTo>
                    <a:pt x="7" y="2"/>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85" name="Freeform 361"/>
            <p:cNvSpPr>
              <a:spLocks/>
            </p:cNvSpPr>
            <p:nvPr/>
          </p:nvSpPr>
          <p:spPr bwMode="auto">
            <a:xfrm>
              <a:off x="1256" y="2095"/>
              <a:ext cx="165" cy="275"/>
            </a:xfrm>
            <a:custGeom>
              <a:avLst/>
              <a:gdLst>
                <a:gd name="T0" fmla="*/ 74 w 165"/>
                <a:gd name="T1" fmla="*/ 3 h 275"/>
                <a:gd name="T2" fmla="*/ 78 w 165"/>
                <a:gd name="T3" fmla="*/ 33 h 275"/>
                <a:gd name="T4" fmla="*/ 83 w 165"/>
                <a:gd name="T5" fmla="*/ 45 h 275"/>
                <a:gd name="T6" fmla="*/ 95 w 165"/>
                <a:gd name="T7" fmla="*/ 53 h 275"/>
                <a:gd name="T8" fmla="*/ 111 w 165"/>
                <a:gd name="T9" fmla="*/ 68 h 275"/>
                <a:gd name="T10" fmla="*/ 127 w 165"/>
                <a:gd name="T11" fmla="*/ 89 h 275"/>
                <a:gd name="T12" fmla="*/ 146 w 165"/>
                <a:gd name="T13" fmla="*/ 123 h 275"/>
                <a:gd name="T14" fmla="*/ 162 w 165"/>
                <a:gd name="T15" fmla="*/ 148 h 275"/>
                <a:gd name="T16" fmla="*/ 165 w 165"/>
                <a:gd name="T17" fmla="*/ 160 h 275"/>
                <a:gd name="T18" fmla="*/ 161 w 165"/>
                <a:gd name="T19" fmla="*/ 160 h 275"/>
                <a:gd name="T20" fmla="*/ 154 w 165"/>
                <a:gd name="T21" fmla="*/ 146 h 275"/>
                <a:gd name="T22" fmla="*/ 143 w 165"/>
                <a:gd name="T23" fmla="*/ 127 h 275"/>
                <a:gd name="T24" fmla="*/ 128 w 165"/>
                <a:gd name="T25" fmla="*/ 105 h 275"/>
                <a:gd name="T26" fmla="*/ 115 w 165"/>
                <a:gd name="T27" fmla="*/ 86 h 275"/>
                <a:gd name="T28" fmla="*/ 103 w 165"/>
                <a:gd name="T29" fmla="*/ 76 h 275"/>
                <a:gd name="T30" fmla="*/ 93 w 165"/>
                <a:gd name="T31" fmla="*/ 68 h 275"/>
                <a:gd name="T32" fmla="*/ 87 w 165"/>
                <a:gd name="T33" fmla="*/ 81 h 275"/>
                <a:gd name="T34" fmla="*/ 89 w 165"/>
                <a:gd name="T35" fmla="*/ 112 h 275"/>
                <a:gd name="T36" fmla="*/ 97 w 165"/>
                <a:gd name="T37" fmla="*/ 129 h 275"/>
                <a:gd name="T38" fmla="*/ 117 w 165"/>
                <a:gd name="T39" fmla="*/ 146 h 275"/>
                <a:gd name="T40" fmla="*/ 137 w 165"/>
                <a:gd name="T41" fmla="*/ 172 h 275"/>
                <a:gd name="T42" fmla="*/ 152 w 165"/>
                <a:gd name="T43" fmla="*/ 203 h 275"/>
                <a:gd name="T44" fmla="*/ 155 w 165"/>
                <a:gd name="T45" fmla="*/ 226 h 275"/>
                <a:gd name="T46" fmla="*/ 146 w 165"/>
                <a:gd name="T47" fmla="*/ 214 h 275"/>
                <a:gd name="T48" fmla="*/ 136 w 165"/>
                <a:gd name="T49" fmla="*/ 188 h 275"/>
                <a:gd name="T50" fmla="*/ 124 w 165"/>
                <a:gd name="T51" fmla="*/ 170 h 275"/>
                <a:gd name="T52" fmla="*/ 111 w 165"/>
                <a:gd name="T53" fmla="*/ 157 h 275"/>
                <a:gd name="T54" fmla="*/ 97 w 165"/>
                <a:gd name="T55" fmla="*/ 146 h 275"/>
                <a:gd name="T56" fmla="*/ 100 w 165"/>
                <a:gd name="T57" fmla="*/ 169 h 275"/>
                <a:gd name="T58" fmla="*/ 109 w 165"/>
                <a:gd name="T59" fmla="*/ 238 h 275"/>
                <a:gd name="T60" fmla="*/ 106 w 165"/>
                <a:gd name="T61" fmla="*/ 275 h 275"/>
                <a:gd name="T62" fmla="*/ 103 w 165"/>
                <a:gd name="T63" fmla="*/ 271 h 275"/>
                <a:gd name="T64" fmla="*/ 100 w 165"/>
                <a:gd name="T65" fmla="*/ 243 h 275"/>
                <a:gd name="T66" fmla="*/ 86 w 165"/>
                <a:gd name="T67" fmla="*/ 176 h 275"/>
                <a:gd name="T68" fmla="*/ 68 w 165"/>
                <a:gd name="T69" fmla="*/ 166 h 275"/>
                <a:gd name="T70" fmla="*/ 44 w 165"/>
                <a:gd name="T71" fmla="*/ 198 h 275"/>
                <a:gd name="T72" fmla="*/ 35 w 165"/>
                <a:gd name="T73" fmla="*/ 223 h 275"/>
                <a:gd name="T74" fmla="*/ 31 w 165"/>
                <a:gd name="T75" fmla="*/ 217 h 275"/>
                <a:gd name="T76" fmla="*/ 41 w 165"/>
                <a:gd name="T77" fmla="*/ 191 h 275"/>
                <a:gd name="T78" fmla="*/ 64 w 165"/>
                <a:gd name="T79" fmla="*/ 148 h 275"/>
                <a:gd name="T80" fmla="*/ 74 w 165"/>
                <a:gd name="T81" fmla="*/ 117 h 275"/>
                <a:gd name="T82" fmla="*/ 74 w 165"/>
                <a:gd name="T83" fmla="*/ 80 h 275"/>
                <a:gd name="T84" fmla="*/ 65 w 165"/>
                <a:gd name="T85" fmla="*/ 76 h 275"/>
                <a:gd name="T86" fmla="*/ 44 w 165"/>
                <a:gd name="T87" fmla="*/ 95 h 275"/>
                <a:gd name="T88" fmla="*/ 25 w 165"/>
                <a:gd name="T89" fmla="*/ 118 h 275"/>
                <a:gd name="T90" fmla="*/ 10 w 165"/>
                <a:gd name="T91" fmla="*/ 144 h 275"/>
                <a:gd name="T92" fmla="*/ 3 w 165"/>
                <a:gd name="T93" fmla="*/ 161 h 275"/>
                <a:gd name="T94" fmla="*/ 0 w 165"/>
                <a:gd name="T95" fmla="*/ 158 h 275"/>
                <a:gd name="T96" fmla="*/ 4 w 165"/>
                <a:gd name="T97" fmla="*/ 142 h 275"/>
                <a:gd name="T98" fmla="*/ 19 w 165"/>
                <a:gd name="T99" fmla="*/ 115 h 275"/>
                <a:gd name="T100" fmla="*/ 38 w 165"/>
                <a:gd name="T101" fmla="*/ 86 h 275"/>
                <a:gd name="T102" fmla="*/ 59 w 165"/>
                <a:gd name="T103" fmla="*/ 59 h 275"/>
                <a:gd name="T104" fmla="*/ 72 w 165"/>
                <a:gd name="T105" fmla="*/ 43 h 275"/>
                <a:gd name="T106" fmla="*/ 69 w 165"/>
                <a:gd name="T107" fmla="*/ 19 h 275"/>
                <a:gd name="T108" fmla="*/ 68 w 165"/>
                <a:gd name="T109" fmla="*/ 8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1" y="0"/>
                  </a:moveTo>
                  <a:lnTo>
                    <a:pt x="74" y="3"/>
                  </a:lnTo>
                  <a:lnTo>
                    <a:pt x="75" y="16"/>
                  </a:lnTo>
                  <a:lnTo>
                    <a:pt x="78" y="33"/>
                  </a:lnTo>
                  <a:lnTo>
                    <a:pt x="80" y="42"/>
                  </a:lnTo>
                  <a:lnTo>
                    <a:pt x="83" y="45"/>
                  </a:lnTo>
                  <a:lnTo>
                    <a:pt x="87" y="47"/>
                  </a:lnTo>
                  <a:lnTo>
                    <a:pt x="95" y="53"/>
                  </a:lnTo>
                  <a:lnTo>
                    <a:pt x="102" y="59"/>
                  </a:lnTo>
                  <a:lnTo>
                    <a:pt x="111" y="68"/>
                  </a:lnTo>
                  <a:lnTo>
                    <a:pt x="120" y="77"/>
                  </a:lnTo>
                  <a:lnTo>
                    <a:pt x="127" y="89"/>
                  </a:lnTo>
                  <a:lnTo>
                    <a:pt x="134" y="101"/>
                  </a:lnTo>
                  <a:lnTo>
                    <a:pt x="146" y="123"/>
                  </a:lnTo>
                  <a:lnTo>
                    <a:pt x="157" y="138"/>
                  </a:lnTo>
                  <a:lnTo>
                    <a:pt x="162" y="148"/>
                  </a:lnTo>
                  <a:lnTo>
                    <a:pt x="165" y="155"/>
                  </a:lnTo>
                  <a:lnTo>
                    <a:pt x="165" y="160"/>
                  </a:lnTo>
                  <a:lnTo>
                    <a:pt x="164" y="161"/>
                  </a:lnTo>
                  <a:lnTo>
                    <a:pt x="161" y="160"/>
                  </a:lnTo>
                  <a:lnTo>
                    <a:pt x="157" y="152"/>
                  </a:lnTo>
                  <a:lnTo>
                    <a:pt x="154" y="146"/>
                  </a:lnTo>
                  <a:lnTo>
                    <a:pt x="149" y="138"/>
                  </a:lnTo>
                  <a:lnTo>
                    <a:pt x="143" y="127"/>
                  </a:lnTo>
                  <a:lnTo>
                    <a:pt x="136" y="115"/>
                  </a:lnTo>
                  <a:lnTo>
                    <a:pt x="128" y="105"/>
                  </a:lnTo>
                  <a:lnTo>
                    <a:pt x="121" y="95"/>
                  </a:lnTo>
                  <a:lnTo>
                    <a:pt x="115" y="86"/>
                  </a:lnTo>
                  <a:lnTo>
                    <a:pt x="111" y="81"/>
                  </a:lnTo>
                  <a:lnTo>
                    <a:pt x="103" y="76"/>
                  </a:lnTo>
                  <a:lnTo>
                    <a:pt x="97" y="71"/>
                  </a:lnTo>
                  <a:lnTo>
                    <a:pt x="93" y="68"/>
                  </a:lnTo>
                  <a:lnTo>
                    <a:pt x="89" y="67"/>
                  </a:lnTo>
                  <a:lnTo>
                    <a:pt x="87" y="81"/>
                  </a:lnTo>
                  <a:lnTo>
                    <a:pt x="87" y="96"/>
                  </a:lnTo>
                  <a:lnTo>
                    <a:pt x="89" y="112"/>
                  </a:lnTo>
                  <a:lnTo>
                    <a:pt x="90" y="123"/>
                  </a:lnTo>
                  <a:lnTo>
                    <a:pt x="97" y="129"/>
                  </a:lnTo>
                  <a:lnTo>
                    <a:pt x="106" y="136"/>
                  </a:lnTo>
                  <a:lnTo>
                    <a:pt x="117" y="146"/>
                  </a:lnTo>
                  <a:lnTo>
                    <a:pt x="127" y="158"/>
                  </a:lnTo>
                  <a:lnTo>
                    <a:pt x="137" y="172"/>
                  </a:lnTo>
                  <a:lnTo>
                    <a:pt x="146" y="186"/>
                  </a:lnTo>
                  <a:lnTo>
                    <a:pt x="152" y="203"/>
                  </a:lnTo>
                  <a:lnTo>
                    <a:pt x="155" y="220"/>
                  </a:lnTo>
                  <a:lnTo>
                    <a:pt x="155" y="226"/>
                  </a:lnTo>
                  <a:lnTo>
                    <a:pt x="152" y="225"/>
                  </a:lnTo>
                  <a:lnTo>
                    <a:pt x="146" y="214"/>
                  </a:lnTo>
                  <a:lnTo>
                    <a:pt x="140" y="198"/>
                  </a:lnTo>
                  <a:lnTo>
                    <a:pt x="136" y="188"/>
                  </a:lnTo>
                  <a:lnTo>
                    <a:pt x="131" y="179"/>
                  </a:lnTo>
                  <a:lnTo>
                    <a:pt x="124" y="170"/>
                  </a:lnTo>
                  <a:lnTo>
                    <a:pt x="118" y="163"/>
                  </a:lnTo>
                  <a:lnTo>
                    <a:pt x="111" y="157"/>
                  </a:lnTo>
                  <a:lnTo>
                    <a:pt x="103" y="151"/>
                  </a:lnTo>
                  <a:lnTo>
                    <a:pt x="97" y="146"/>
                  </a:lnTo>
                  <a:lnTo>
                    <a:pt x="92" y="145"/>
                  </a:lnTo>
                  <a:lnTo>
                    <a:pt x="100" y="169"/>
                  </a:lnTo>
                  <a:lnTo>
                    <a:pt x="106" y="201"/>
                  </a:lnTo>
                  <a:lnTo>
                    <a:pt x="109" y="238"/>
                  </a:lnTo>
                  <a:lnTo>
                    <a:pt x="108" y="268"/>
                  </a:lnTo>
                  <a:lnTo>
                    <a:pt x="106" y="275"/>
                  </a:lnTo>
                  <a:lnTo>
                    <a:pt x="105" y="275"/>
                  </a:lnTo>
                  <a:lnTo>
                    <a:pt x="103" y="271"/>
                  </a:lnTo>
                  <a:lnTo>
                    <a:pt x="103" y="263"/>
                  </a:lnTo>
                  <a:lnTo>
                    <a:pt x="100" y="243"/>
                  </a:lnTo>
                  <a:lnTo>
                    <a:pt x="95" y="209"/>
                  </a:lnTo>
                  <a:lnTo>
                    <a:pt x="86" y="176"/>
                  </a:lnTo>
                  <a:lnTo>
                    <a:pt x="80" y="157"/>
                  </a:lnTo>
                  <a:lnTo>
                    <a:pt x="68" y="166"/>
                  </a:lnTo>
                  <a:lnTo>
                    <a:pt x="55" y="180"/>
                  </a:lnTo>
                  <a:lnTo>
                    <a:pt x="44" y="198"/>
                  </a:lnTo>
                  <a:lnTo>
                    <a:pt x="38" y="217"/>
                  </a:lnTo>
                  <a:lnTo>
                    <a:pt x="35" y="223"/>
                  </a:lnTo>
                  <a:lnTo>
                    <a:pt x="33" y="223"/>
                  </a:lnTo>
                  <a:lnTo>
                    <a:pt x="31" y="217"/>
                  </a:lnTo>
                  <a:lnTo>
                    <a:pt x="33" y="207"/>
                  </a:lnTo>
                  <a:lnTo>
                    <a:pt x="41" y="191"/>
                  </a:lnTo>
                  <a:lnTo>
                    <a:pt x="53" y="169"/>
                  </a:lnTo>
                  <a:lnTo>
                    <a:pt x="64" y="148"/>
                  </a:lnTo>
                  <a:lnTo>
                    <a:pt x="72" y="135"/>
                  </a:lnTo>
                  <a:lnTo>
                    <a:pt x="74" y="117"/>
                  </a:lnTo>
                  <a:lnTo>
                    <a:pt x="75" y="98"/>
                  </a:lnTo>
                  <a:lnTo>
                    <a:pt x="74" y="80"/>
                  </a:lnTo>
                  <a:lnTo>
                    <a:pt x="74" y="70"/>
                  </a:lnTo>
                  <a:lnTo>
                    <a:pt x="65" y="76"/>
                  </a:lnTo>
                  <a:lnTo>
                    <a:pt x="55" y="84"/>
                  </a:lnTo>
                  <a:lnTo>
                    <a:pt x="44" y="95"/>
                  </a:lnTo>
                  <a:lnTo>
                    <a:pt x="34" y="107"/>
                  </a:lnTo>
                  <a:lnTo>
                    <a:pt x="25" y="118"/>
                  </a:lnTo>
                  <a:lnTo>
                    <a:pt x="16" y="132"/>
                  </a:lnTo>
                  <a:lnTo>
                    <a:pt x="10" y="144"/>
                  </a:lnTo>
                  <a:lnTo>
                    <a:pt x="6" y="155"/>
                  </a:lnTo>
                  <a:lnTo>
                    <a:pt x="3" y="161"/>
                  </a:lnTo>
                  <a:lnTo>
                    <a:pt x="2" y="161"/>
                  </a:lnTo>
                  <a:lnTo>
                    <a:pt x="0" y="158"/>
                  </a:lnTo>
                  <a:lnTo>
                    <a:pt x="2" y="149"/>
                  </a:lnTo>
                  <a:lnTo>
                    <a:pt x="4" y="142"/>
                  </a:lnTo>
                  <a:lnTo>
                    <a:pt x="10" y="130"/>
                  </a:lnTo>
                  <a:lnTo>
                    <a:pt x="19" y="115"/>
                  </a:lnTo>
                  <a:lnTo>
                    <a:pt x="28" y="101"/>
                  </a:lnTo>
                  <a:lnTo>
                    <a:pt x="38" y="86"/>
                  </a:lnTo>
                  <a:lnTo>
                    <a:pt x="49" y="71"/>
                  </a:lnTo>
                  <a:lnTo>
                    <a:pt x="59" y="59"/>
                  </a:lnTo>
                  <a:lnTo>
                    <a:pt x="68" y="52"/>
                  </a:lnTo>
                  <a:lnTo>
                    <a:pt x="72" y="43"/>
                  </a:lnTo>
                  <a:lnTo>
                    <a:pt x="72" y="30"/>
                  </a:lnTo>
                  <a:lnTo>
                    <a:pt x="69" y="19"/>
                  </a:lnTo>
                  <a:lnTo>
                    <a:pt x="68" y="12"/>
                  </a:lnTo>
                  <a:lnTo>
                    <a:pt x="68" y="8"/>
                  </a:lnTo>
                  <a:lnTo>
                    <a:pt x="68" y="6"/>
                  </a:lnTo>
                  <a:lnTo>
                    <a:pt x="69" y="3"/>
                  </a:lnTo>
                  <a:lnTo>
                    <a:pt x="71" y="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86" name="Freeform 362"/>
            <p:cNvSpPr>
              <a:spLocks/>
            </p:cNvSpPr>
            <p:nvPr/>
          </p:nvSpPr>
          <p:spPr bwMode="auto">
            <a:xfrm>
              <a:off x="1423" y="1739"/>
              <a:ext cx="199" cy="285"/>
            </a:xfrm>
            <a:custGeom>
              <a:avLst/>
              <a:gdLst>
                <a:gd name="T0" fmla="*/ 6 w 199"/>
                <a:gd name="T1" fmla="*/ 272 h 285"/>
                <a:gd name="T2" fmla="*/ 22 w 199"/>
                <a:gd name="T3" fmla="*/ 233 h 285"/>
                <a:gd name="T4" fmla="*/ 34 w 199"/>
                <a:gd name="T5" fmla="*/ 207 h 285"/>
                <a:gd name="T6" fmla="*/ 50 w 199"/>
                <a:gd name="T7" fmla="*/ 170 h 285"/>
                <a:gd name="T8" fmla="*/ 47 w 199"/>
                <a:gd name="T9" fmla="*/ 152 h 285"/>
                <a:gd name="T10" fmla="*/ 37 w 199"/>
                <a:gd name="T11" fmla="*/ 137 h 285"/>
                <a:gd name="T12" fmla="*/ 35 w 199"/>
                <a:gd name="T13" fmla="*/ 120 h 285"/>
                <a:gd name="T14" fmla="*/ 38 w 199"/>
                <a:gd name="T15" fmla="*/ 124 h 285"/>
                <a:gd name="T16" fmla="*/ 46 w 199"/>
                <a:gd name="T17" fmla="*/ 134 h 285"/>
                <a:gd name="T18" fmla="*/ 57 w 199"/>
                <a:gd name="T19" fmla="*/ 142 h 285"/>
                <a:gd name="T20" fmla="*/ 68 w 199"/>
                <a:gd name="T21" fmla="*/ 136 h 285"/>
                <a:gd name="T22" fmla="*/ 84 w 199"/>
                <a:gd name="T23" fmla="*/ 118 h 285"/>
                <a:gd name="T24" fmla="*/ 99 w 199"/>
                <a:gd name="T25" fmla="*/ 100 h 285"/>
                <a:gd name="T26" fmla="*/ 108 w 199"/>
                <a:gd name="T27" fmla="*/ 86 h 285"/>
                <a:gd name="T28" fmla="*/ 111 w 199"/>
                <a:gd name="T29" fmla="*/ 71 h 285"/>
                <a:gd name="T30" fmla="*/ 102 w 199"/>
                <a:gd name="T31" fmla="*/ 37 h 285"/>
                <a:gd name="T32" fmla="*/ 91 w 199"/>
                <a:gd name="T33" fmla="*/ 18 h 285"/>
                <a:gd name="T34" fmla="*/ 90 w 199"/>
                <a:gd name="T35" fmla="*/ 13 h 285"/>
                <a:gd name="T36" fmla="*/ 102 w 199"/>
                <a:gd name="T37" fmla="*/ 25 h 285"/>
                <a:gd name="T38" fmla="*/ 117 w 199"/>
                <a:gd name="T39" fmla="*/ 58 h 285"/>
                <a:gd name="T40" fmla="*/ 128 w 199"/>
                <a:gd name="T41" fmla="*/ 53 h 285"/>
                <a:gd name="T42" fmla="*/ 150 w 199"/>
                <a:gd name="T43" fmla="*/ 13 h 285"/>
                <a:gd name="T44" fmla="*/ 167 w 199"/>
                <a:gd name="T45" fmla="*/ 0 h 285"/>
                <a:gd name="T46" fmla="*/ 167 w 199"/>
                <a:gd name="T47" fmla="*/ 4 h 285"/>
                <a:gd name="T48" fmla="*/ 155 w 199"/>
                <a:gd name="T49" fmla="*/ 24 h 285"/>
                <a:gd name="T50" fmla="*/ 133 w 199"/>
                <a:gd name="T51" fmla="*/ 69 h 285"/>
                <a:gd name="T52" fmla="*/ 134 w 199"/>
                <a:gd name="T53" fmla="*/ 78 h 285"/>
                <a:gd name="T54" fmla="*/ 153 w 199"/>
                <a:gd name="T55" fmla="*/ 72 h 285"/>
                <a:gd name="T56" fmla="*/ 168 w 199"/>
                <a:gd name="T57" fmla="*/ 68 h 285"/>
                <a:gd name="T58" fmla="*/ 180 w 199"/>
                <a:gd name="T59" fmla="*/ 62 h 285"/>
                <a:gd name="T60" fmla="*/ 192 w 199"/>
                <a:gd name="T61" fmla="*/ 55 h 285"/>
                <a:gd name="T62" fmla="*/ 199 w 199"/>
                <a:gd name="T63" fmla="*/ 55 h 285"/>
                <a:gd name="T64" fmla="*/ 189 w 199"/>
                <a:gd name="T65" fmla="*/ 63 h 285"/>
                <a:gd name="T66" fmla="*/ 171 w 199"/>
                <a:gd name="T67" fmla="*/ 75 h 285"/>
                <a:gd name="T68" fmla="*/ 148 w 199"/>
                <a:gd name="T69" fmla="*/ 87 h 285"/>
                <a:gd name="T70" fmla="*/ 127 w 199"/>
                <a:gd name="T71" fmla="*/ 95 h 285"/>
                <a:gd name="T72" fmla="*/ 112 w 199"/>
                <a:gd name="T73" fmla="*/ 102 h 285"/>
                <a:gd name="T74" fmla="*/ 94 w 199"/>
                <a:gd name="T75" fmla="*/ 124 h 285"/>
                <a:gd name="T76" fmla="*/ 94 w 199"/>
                <a:gd name="T77" fmla="*/ 134 h 285"/>
                <a:gd name="T78" fmla="*/ 102 w 199"/>
                <a:gd name="T79" fmla="*/ 139 h 285"/>
                <a:gd name="T80" fmla="*/ 99 w 199"/>
                <a:gd name="T81" fmla="*/ 143 h 285"/>
                <a:gd name="T82" fmla="*/ 90 w 199"/>
                <a:gd name="T83" fmla="*/ 151 h 285"/>
                <a:gd name="T84" fmla="*/ 84 w 199"/>
                <a:gd name="T85" fmla="*/ 152 h 285"/>
                <a:gd name="T86" fmla="*/ 80 w 199"/>
                <a:gd name="T87" fmla="*/ 152 h 285"/>
                <a:gd name="T88" fmla="*/ 75 w 199"/>
                <a:gd name="T89" fmla="*/ 158 h 285"/>
                <a:gd name="T90" fmla="*/ 62 w 199"/>
                <a:gd name="T91" fmla="*/ 183 h 285"/>
                <a:gd name="T92" fmla="*/ 46 w 199"/>
                <a:gd name="T93" fmla="*/ 216 h 285"/>
                <a:gd name="T94" fmla="*/ 37 w 199"/>
                <a:gd name="T95" fmla="*/ 245 h 285"/>
                <a:gd name="T96" fmla="*/ 32 w 199"/>
                <a:gd name="T97" fmla="*/ 262 h 285"/>
                <a:gd name="T98" fmla="*/ 26 w 199"/>
                <a:gd name="T99" fmla="*/ 273 h 285"/>
                <a:gd name="T100" fmla="*/ 19 w 199"/>
                <a:gd name="T101" fmla="*/ 279 h 285"/>
                <a:gd name="T102" fmla="*/ 4 w 199"/>
                <a:gd name="T103" fmla="*/ 284 h 2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9"/>
                <a:gd name="T157" fmla="*/ 0 h 285"/>
                <a:gd name="T158" fmla="*/ 199 w 199"/>
                <a:gd name="T159" fmla="*/ 285 h 28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9" h="285">
                  <a:moveTo>
                    <a:pt x="0" y="285"/>
                  </a:moveTo>
                  <a:lnTo>
                    <a:pt x="6" y="272"/>
                  </a:lnTo>
                  <a:lnTo>
                    <a:pt x="15" y="253"/>
                  </a:lnTo>
                  <a:lnTo>
                    <a:pt x="22" y="233"/>
                  </a:lnTo>
                  <a:lnTo>
                    <a:pt x="28" y="220"/>
                  </a:lnTo>
                  <a:lnTo>
                    <a:pt x="34" y="207"/>
                  </a:lnTo>
                  <a:lnTo>
                    <a:pt x="41" y="188"/>
                  </a:lnTo>
                  <a:lnTo>
                    <a:pt x="50" y="170"/>
                  </a:lnTo>
                  <a:lnTo>
                    <a:pt x="54" y="160"/>
                  </a:lnTo>
                  <a:lnTo>
                    <a:pt x="47" y="152"/>
                  </a:lnTo>
                  <a:lnTo>
                    <a:pt x="41" y="145"/>
                  </a:lnTo>
                  <a:lnTo>
                    <a:pt x="37" y="137"/>
                  </a:lnTo>
                  <a:lnTo>
                    <a:pt x="35" y="127"/>
                  </a:lnTo>
                  <a:lnTo>
                    <a:pt x="35" y="120"/>
                  </a:lnTo>
                  <a:lnTo>
                    <a:pt x="37" y="120"/>
                  </a:lnTo>
                  <a:lnTo>
                    <a:pt x="38" y="124"/>
                  </a:lnTo>
                  <a:lnTo>
                    <a:pt x="41" y="130"/>
                  </a:lnTo>
                  <a:lnTo>
                    <a:pt x="46" y="134"/>
                  </a:lnTo>
                  <a:lnTo>
                    <a:pt x="52" y="139"/>
                  </a:lnTo>
                  <a:lnTo>
                    <a:pt x="57" y="142"/>
                  </a:lnTo>
                  <a:lnTo>
                    <a:pt x="62" y="143"/>
                  </a:lnTo>
                  <a:lnTo>
                    <a:pt x="68" y="136"/>
                  </a:lnTo>
                  <a:lnTo>
                    <a:pt x="77" y="129"/>
                  </a:lnTo>
                  <a:lnTo>
                    <a:pt x="84" y="118"/>
                  </a:lnTo>
                  <a:lnTo>
                    <a:pt x="91" y="109"/>
                  </a:lnTo>
                  <a:lnTo>
                    <a:pt x="99" y="100"/>
                  </a:lnTo>
                  <a:lnTo>
                    <a:pt x="105" y="93"/>
                  </a:lnTo>
                  <a:lnTo>
                    <a:pt x="108" y="86"/>
                  </a:lnTo>
                  <a:lnTo>
                    <a:pt x="111" y="81"/>
                  </a:lnTo>
                  <a:lnTo>
                    <a:pt x="111" y="71"/>
                  </a:lnTo>
                  <a:lnTo>
                    <a:pt x="108" y="53"/>
                  </a:lnTo>
                  <a:lnTo>
                    <a:pt x="102" y="37"/>
                  </a:lnTo>
                  <a:lnTo>
                    <a:pt x="96" y="25"/>
                  </a:lnTo>
                  <a:lnTo>
                    <a:pt x="91" y="18"/>
                  </a:lnTo>
                  <a:lnTo>
                    <a:pt x="88" y="13"/>
                  </a:lnTo>
                  <a:lnTo>
                    <a:pt x="90" y="13"/>
                  </a:lnTo>
                  <a:lnTo>
                    <a:pt x="94" y="16"/>
                  </a:lnTo>
                  <a:lnTo>
                    <a:pt x="102" y="25"/>
                  </a:lnTo>
                  <a:lnTo>
                    <a:pt x="111" y="41"/>
                  </a:lnTo>
                  <a:lnTo>
                    <a:pt x="117" y="58"/>
                  </a:lnTo>
                  <a:lnTo>
                    <a:pt x="119" y="71"/>
                  </a:lnTo>
                  <a:lnTo>
                    <a:pt x="128" y="53"/>
                  </a:lnTo>
                  <a:lnTo>
                    <a:pt x="140" y="32"/>
                  </a:lnTo>
                  <a:lnTo>
                    <a:pt x="150" y="13"/>
                  </a:lnTo>
                  <a:lnTo>
                    <a:pt x="161" y="3"/>
                  </a:lnTo>
                  <a:lnTo>
                    <a:pt x="167" y="0"/>
                  </a:lnTo>
                  <a:lnTo>
                    <a:pt x="168" y="0"/>
                  </a:lnTo>
                  <a:lnTo>
                    <a:pt x="167" y="4"/>
                  </a:lnTo>
                  <a:lnTo>
                    <a:pt x="162" y="9"/>
                  </a:lnTo>
                  <a:lnTo>
                    <a:pt x="155" y="24"/>
                  </a:lnTo>
                  <a:lnTo>
                    <a:pt x="145" y="47"/>
                  </a:lnTo>
                  <a:lnTo>
                    <a:pt x="133" y="69"/>
                  </a:lnTo>
                  <a:lnTo>
                    <a:pt x="125" y="81"/>
                  </a:lnTo>
                  <a:lnTo>
                    <a:pt x="134" y="78"/>
                  </a:lnTo>
                  <a:lnTo>
                    <a:pt x="145" y="75"/>
                  </a:lnTo>
                  <a:lnTo>
                    <a:pt x="153" y="72"/>
                  </a:lnTo>
                  <a:lnTo>
                    <a:pt x="161" y="69"/>
                  </a:lnTo>
                  <a:lnTo>
                    <a:pt x="168" y="68"/>
                  </a:lnTo>
                  <a:lnTo>
                    <a:pt x="176" y="65"/>
                  </a:lnTo>
                  <a:lnTo>
                    <a:pt x="180" y="62"/>
                  </a:lnTo>
                  <a:lnTo>
                    <a:pt x="184" y="59"/>
                  </a:lnTo>
                  <a:lnTo>
                    <a:pt x="192" y="55"/>
                  </a:lnTo>
                  <a:lnTo>
                    <a:pt x="198" y="53"/>
                  </a:lnTo>
                  <a:lnTo>
                    <a:pt x="199" y="55"/>
                  </a:lnTo>
                  <a:lnTo>
                    <a:pt x="195" y="59"/>
                  </a:lnTo>
                  <a:lnTo>
                    <a:pt x="189" y="63"/>
                  </a:lnTo>
                  <a:lnTo>
                    <a:pt x="181" y="68"/>
                  </a:lnTo>
                  <a:lnTo>
                    <a:pt x="171" y="75"/>
                  </a:lnTo>
                  <a:lnTo>
                    <a:pt x="159" y="81"/>
                  </a:lnTo>
                  <a:lnTo>
                    <a:pt x="148" y="87"/>
                  </a:lnTo>
                  <a:lnTo>
                    <a:pt x="136" y="92"/>
                  </a:lnTo>
                  <a:lnTo>
                    <a:pt x="127" y="95"/>
                  </a:lnTo>
                  <a:lnTo>
                    <a:pt x="121" y="96"/>
                  </a:lnTo>
                  <a:lnTo>
                    <a:pt x="112" y="102"/>
                  </a:lnTo>
                  <a:lnTo>
                    <a:pt x="102" y="112"/>
                  </a:lnTo>
                  <a:lnTo>
                    <a:pt x="94" y="124"/>
                  </a:lnTo>
                  <a:lnTo>
                    <a:pt x="91" y="131"/>
                  </a:lnTo>
                  <a:lnTo>
                    <a:pt x="94" y="134"/>
                  </a:lnTo>
                  <a:lnTo>
                    <a:pt x="97" y="137"/>
                  </a:lnTo>
                  <a:lnTo>
                    <a:pt x="102" y="139"/>
                  </a:lnTo>
                  <a:lnTo>
                    <a:pt x="105" y="139"/>
                  </a:lnTo>
                  <a:lnTo>
                    <a:pt x="99" y="143"/>
                  </a:lnTo>
                  <a:lnTo>
                    <a:pt x="94" y="146"/>
                  </a:lnTo>
                  <a:lnTo>
                    <a:pt x="90" y="151"/>
                  </a:lnTo>
                  <a:lnTo>
                    <a:pt x="87" y="154"/>
                  </a:lnTo>
                  <a:lnTo>
                    <a:pt x="84" y="152"/>
                  </a:lnTo>
                  <a:lnTo>
                    <a:pt x="81" y="152"/>
                  </a:lnTo>
                  <a:lnTo>
                    <a:pt x="80" y="152"/>
                  </a:lnTo>
                  <a:lnTo>
                    <a:pt x="75" y="158"/>
                  </a:lnTo>
                  <a:lnTo>
                    <a:pt x="69" y="170"/>
                  </a:lnTo>
                  <a:lnTo>
                    <a:pt x="62" y="183"/>
                  </a:lnTo>
                  <a:lnTo>
                    <a:pt x="53" y="199"/>
                  </a:lnTo>
                  <a:lnTo>
                    <a:pt x="46" y="216"/>
                  </a:lnTo>
                  <a:lnTo>
                    <a:pt x="40" y="231"/>
                  </a:lnTo>
                  <a:lnTo>
                    <a:pt x="37" y="245"/>
                  </a:lnTo>
                  <a:lnTo>
                    <a:pt x="35" y="256"/>
                  </a:lnTo>
                  <a:lnTo>
                    <a:pt x="32" y="262"/>
                  </a:lnTo>
                  <a:lnTo>
                    <a:pt x="29" y="267"/>
                  </a:lnTo>
                  <a:lnTo>
                    <a:pt x="26" y="273"/>
                  </a:lnTo>
                  <a:lnTo>
                    <a:pt x="23" y="276"/>
                  </a:lnTo>
                  <a:lnTo>
                    <a:pt x="19" y="279"/>
                  </a:lnTo>
                  <a:lnTo>
                    <a:pt x="12" y="282"/>
                  </a:lnTo>
                  <a:lnTo>
                    <a:pt x="4" y="284"/>
                  </a:lnTo>
                  <a:lnTo>
                    <a:pt x="0" y="285"/>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87" name="Freeform 363"/>
            <p:cNvSpPr>
              <a:spLocks/>
            </p:cNvSpPr>
            <p:nvPr/>
          </p:nvSpPr>
          <p:spPr bwMode="auto">
            <a:xfrm>
              <a:off x="1132" y="2193"/>
              <a:ext cx="128" cy="220"/>
            </a:xfrm>
            <a:custGeom>
              <a:avLst/>
              <a:gdLst>
                <a:gd name="T0" fmla="*/ 84 w 128"/>
                <a:gd name="T1" fmla="*/ 13 h 220"/>
                <a:gd name="T2" fmla="*/ 71 w 128"/>
                <a:gd name="T3" fmla="*/ 38 h 220"/>
                <a:gd name="T4" fmla="*/ 61 w 128"/>
                <a:gd name="T5" fmla="*/ 46 h 220"/>
                <a:gd name="T6" fmla="*/ 40 w 128"/>
                <a:gd name="T7" fmla="*/ 53 h 220"/>
                <a:gd name="T8" fmla="*/ 19 w 128"/>
                <a:gd name="T9" fmla="*/ 65 h 220"/>
                <a:gd name="T10" fmla="*/ 4 w 128"/>
                <a:gd name="T11" fmla="*/ 75 h 220"/>
                <a:gd name="T12" fmla="*/ 0 w 128"/>
                <a:gd name="T13" fmla="*/ 84 h 220"/>
                <a:gd name="T14" fmla="*/ 1 w 128"/>
                <a:gd name="T15" fmla="*/ 85 h 220"/>
                <a:gd name="T16" fmla="*/ 10 w 128"/>
                <a:gd name="T17" fmla="*/ 81 h 220"/>
                <a:gd name="T18" fmla="*/ 24 w 128"/>
                <a:gd name="T19" fmla="*/ 72 h 220"/>
                <a:gd name="T20" fmla="*/ 41 w 128"/>
                <a:gd name="T21" fmla="*/ 63 h 220"/>
                <a:gd name="T22" fmla="*/ 58 w 128"/>
                <a:gd name="T23" fmla="*/ 56 h 220"/>
                <a:gd name="T24" fmla="*/ 61 w 128"/>
                <a:gd name="T25" fmla="*/ 65 h 220"/>
                <a:gd name="T26" fmla="*/ 55 w 128"/>
                <a:gd name="T27" fmla="*/ 94 h 220"/>
                <a:gd name="T28" fmla="*/ 47 w 128"/>
                <a:gd name="T29" fmla="*/ 109 h 220"/>
                <a:gd name="T30" fmla="*/ 34 w 128"/>
                <a:gd name="T31" fmla="*/ 124 h 220"/>
                <a:gd name="T32" fmla="*/ 18 w 128"/>
                <a:gd name="T33" fmla="*/ 140 h 220"/>
                <a:gd name="T34" fmla="*/ 7 w 128"/>
                <a:gd name="T35" fmla="*/ 152 h 220"/>
                <a:gd name="T36" fmla="*/ 4 w 128"/>
                <a:gd name="T37" fmla="*/ 161 h 220"/>
                <a:gd name="T38" fmla="*/ 7 w 128"/>
                <a:gd name="T39" fmla="*/ 164 h 220"/>
                <a:gd name="T40" fmla="*/ 18 w 128"/>
                <a:gd name="T41" fmla="*/ 150 h 220"/>
                <a:gd name="T42" fmla="*/ 44 w 128"/>
                <a:gd name="T43" fmla="*/ 127 h 220"/>
                <a:gd name="T44" fmla="*/ 55 w 128"/>
                <a:gd name="T45" fmla="*/ 137 h 220"/>
                <a:gd name="T46" fmla="*/ 59 w 128"/>
                <a:gd name="T47" fmla="*/ 196 h 220"/>
                <a:gd name="T48" fmla="*/ 64 w 128"/>
                <a:gd name="T49" fmla="*/ 218 h 220"/>
                <a:gd name="T50" fmla="*/ 65 w 128"/>
                <a:gd name="T51" fmla="*/ 218 h 220"/>
                <a:gd name="T52" fmla="*/ 65 w 128"/>
                <a:gd name="T53" fmla="*/ 192 h 220"/>
                <a:gd name="T54" fmla="*/ 64 w 128"/>
                <a:gd name="T55" fmla="*/ 128 h 220"/>
                <a:gd name="T56" fmla="*/ 68 w 128"/>
                <a:gd name="T57" fmla="*/ 108 h 220"/>
                <a:gd name="T58" fmla="*/ 71 w 128"/>
                <a:gd name="T59" fmla="*/ 109 h 220"/>
                <a:gd name="T60" fmla="*/ 78 w 128"/>
                <a:gd name="T61" fmla="*/ 127 h 220"/>
                <a:gd name="T62" fmla="*/ 105 w 128"/>
                <a:gd name="T63" fmla="*/ 158 h 220"/>
                <a:gd name="T64" fmla="*/ 120 w 128"/>
                <a:gd name="T65" fmla="*/ 165 h 220"/>
                <a:gd name="T66" fmla="*/ 114 w 128"/>
                <a:gd name="T67" fmla="*/ 156 h 220"/>
                <a:gd name="T68" fmla="*/ 100 w 128"/>
                <a:gd name="T69" fmla="*/ 139 h 220"/>
                <a:gd name="T70" fmla="*/ 81 w 128"/>
                <a:gd name="T71" fmla="*/ 112 h 220"/>
                <a:gd name="T72" fmla="*/ 75 w 128"/>
                <a:gd name="T73" fmla="*/ 91 h 220"/>
                <a:gd name="T74" fmla="*/ 77 w 128"/>
                <a:gd name="T75" fmla="*/ 65 h 220"/>
                <a:gd name="T76" fmla="*/ 80 w 128"/>
                <a:gd name="T77" fmla="*/ 54 h 220"/>
                <a:gd name="T78" fmla="*/ 84 w 128"/>
                <a:gd name="T79" fmla="*/ 57 h 220"/>
                <a:gd name="T80" fmla="*/ 97 w 128"/>
                <a:gd name="T81" fmla="*/ 71 h 220"/>
                <a:gd name="T82" fmla="*/ 120 w 128"/>
                <a:gd name="T83" fmla="*/ 91 h 220"/>
                <a:gd name="T84" fmla="*/ 128 w 128"/>
                <a:gd name="T85" fmla="*/ 97 h 220"/>
                <a:gd name="T86" fmla="*/ 120 w 128"/>
                <a:gd name="T87" fmla="*/ 85 h 220"/>
                <a:gd name="T88" fmla="*/ 108 w 128"/>
                <a:gd name="T89" fmla="*/ 71 h 220"/>
                <a:gd name="T90" fmla="*/ 95 w 128"/>
                <a:gd name="T91" fmla="*/ 54 h 220"/>
                <a:gd name="T92" fmla="*/ 90 w 128"/>
                <a:gd name="T93" fmla="*/ 44 h 220"/>
                <a:gd name="T94" fmla="*/ 90 w 128"/>
                <a:gd name="T95" fmla="*/ 22 h 220"/>
                <a:gd name="T96" fmla="*/ 97 w 128"/>
                <a:gd name="T97" fmla="*/ 3 h 220"/>
                <a:gd name="T98" fmla="*/ 95 w 128"/>
                <a:gd name="T99" fmla="*/ 0 h 2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0"/>
                <a:gd name="T152" fmla="*/ 128 w 128"/>
                <a:gd name="T153" fmla="*/ 220 h 22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0">
                  <a:moveTo>
                    <a:pt x="90" y="4"/>
                  </a:moveTo>
                  <a:lnTo>
                    <a:pt x="84" y="13"/>
                  </a:lnTo>
                  <a:lnTo>
                    <a:pt x="77" y="26"/>
                  </a:lnTo>
                  <a:lnTo>
                    <a:pt x="71" y="38"/>
                  </a:lnTo>
                  <a:lnTo>
                    <a:pt x="68" y="46"/>
                  </a:lnTo>
                  <a:lnTo>
                    <a:pt x="61" y="46"/>
                  </a:lnTo>
                  <a:lnTo>
                    <a:pt x="52" y="48"/>
                  </a:lnTo>
                  <a:lnTo>
                    <a:pt x="40" y="53"/>
                  </a:lnTo>
                  <a:lnTo>
                    <a:pt x="30" y="59"/>
                  </a:lnTo>
                  <a:lnTo>
                    <a:pt x="19" y="65"/>
                  </a:lnTo>
                  <a:lnTo>
                    <a:pt x="10" y="71"/>
                  </a:lnTo>
                  <a:lnTo>
                    <a:pt x="4" y="75"/>
                  </a:lnTo>
                  <a:lnTo>
                    <a:pt x="1" y="80"/>
                  </a:lnTo>
                  <a:lnTo>
                    <a:pt x="0" y="84"/>
                  </a:lnTo>
                  <a:lnTo>
                    <a:pt x="0" y="85"/>
                  </a:lnTo>
                  <a:lnTo>
                    <a:pt x="1" y="85"/>
                  </a:lnTo>
                  <a:lnTo>
                    <a:pt x="6" y="82"/>
                  </a:lnTo>
                  <a:lnTo>
                    <a:pt x="10" y="81"/>
                  </a:lnTo>
                  <a:lnTo>
                    <a:pt x="16" y="77"/>
                  </a:lnTo>
                  <a:lnTo>
                    <a:pt x="24" y="72"/>
                  </a:lnTo>
                  <a:lnTo>
                    <a:pt x="32" y="68"/>
                  </a:lnTo>
                  <a:lnTo>
                    <a:pt x="41" y="63"/>
                  </a:lnTo>
                  <a:lnTo>
                    <a:pt x="50" y="59"/>
                  </a:lnTo>
                  <a:lnTo>
                    <a:pt x="58" y="56"/>
                  </a:lnTo>
                  <a:lnTo>
                    <a:pt x="64" y="54"/>
                  </a:lnTo>
                  <a:lnTo>
                    <a:pt x="61" y="65"/>
                  </a:lnTo>
                  <a:lnTo>
                    <a:pt x="58" y="80"/>
                  </a:lnTo>
                  <a:lnTo>
                    <a:pt x="55" y="94"/>
                  </a:lnTo>
                  <a:lnTo>
                    <a:pt x="53" y="103"/>
                  </a:lnTo>
                  <a:lnTo>
                    <a:pt x="47" y="109"/>
                  </a:lnTo>
                  <a:lnTo>
                    <a:pt x="41" y="115"/>
                  </a:lnTo>
                  <a:lnTo>
                    <a:pt x="34" y="124"/>
                  </a:lnTo>
                  <a:lnTo>
                    <a:pt x="25" y="131"/>
                  </a:lnTo>
                  <a:lnTo>
                    <a:pt x="18" y="140"/>
                  </a:lnTo>
                  <a:lnTo>
                    <a:pt x="12" y="146"/>
                  </a:lnTo>
                  <a:lnTo>
                    <a:pt x="7" y="152"/>
                  </a:lnTo>
                  <a:lnTo>
                    <a:pt x="4" y="156"/>
                  </a:lnTo>
                  <a:lnTo>
                    <a:pt x="4" y="161"/>
                  </a:lnTo>
                  <a:lnTo>
                    <a:pt x="4" y="164"/>
                  </a:lnTo>
                  <a:lnTo>
                    <a:pt x="7" y="164"/>
                  </a:lnTo>
                  <a:lnTo>
                    <a:pt x="10" y="159"/>
                  </a:lnTo>
                  <a:lnTo>
                    <a:pt x="18" y="150"/>
                  </a:lnTo>
                  <a:lnTo>
                    <a:pt x="31" y="137"/>
                  </a:lnTo>
                  <a:lnTo>
                    <a:pt x="44" y="127"/>
                  </a:lnTo>
                  <a:lnTo>
                    <a:pt x="53" y="119"/>
                  </a:lnTo>
                  <a:lnTo>
                    <a:pt x="55" y="137"/>
                  </a:lnTo>
                  <a:lnTo>
                    <a:pt x="56" y="167"/>
                  </a:lnTo>
                  <a:lnTo>
                    <a:pt x="59" y="196"/>
                  </a:lnTo>
                  <a:lnTo>
                    <a:pt x="62" y="213"/>
                  </a:lnTo>
                  <a:lnTo>
                    <a:pt x="64" y="218"/>
                  </a:lnTo>
                  <a:lnTo>
                    <a:pt x="65" y="220"/>
                  </a:lnTo>
                  <a:lnTo>
                    <a:pt x="65" y="218"/>
                  </a:lnTo>
                  <a:lnTo>
                    <a:pt x="66" y="211"/>
                  </a:lnTo>
                  <a:lnTo>
                    <a:pt x="65" y="192"/>
                  </a:lnTo>
                  <a:lnTo>
                    <a:pt x="65" y="159"/>
                  </a:lnTo>
                  <a:lnTo>
                    <a:pt x="64" y="128"/>
                  </a:lnTo>
                  <a:lnTo>
                    <a:pt x="66" y="109"/>
                  </a:lnTo>
                  <a:lnTo>
                    <a:pt x="68" y="108"/>
                  </a:lnTo>
                  <a:lnTo>
                    <a:pt x="69" y="108"/>
                  </a:lnTo>
                  <a:lnTo>
                    <a:pt x="71" y="109"/>
                  </a:lnTo>
                  <a:lnTo>
                    <a:pt x="72" y="115"/>
                  </a:lnTo>
                  <a:lnTo>
                    <a:pt x="78" y="127"/>
                  </a:lnTo>
                  <a:lnTo>
                    <a:pt x="92" y="142"/>
                  </a:lnTo>
                  <a:lnTo>
                    <a:pt x="105" y="158"/>
                  </a:lnTo>
                  <a:lnTo>
                    <a:pt x="115" y="165"/>
                  </a:lnTo>
                  <a:lnTo>
                    <a:pt x="120" y="165"/>
                  </a:lnTo>
                  <a:lnTo>
                    <a:pt x="118" y="162"/>
                  </a:lnTo>
                  <a:lnTo>
                    <a:pt x="114" y="156"/>
                  </a:lnTo>
                  <a:lnTo>
                    <a:pt x="108" y="149"/>
                  </a:lnTo>
                  <a:lnTo>
                    <a:pt x="100" y="139"/>
                  </a:lnTo>
                  <a:lnTo>
                    <a:pt x="90" y="125"/>
                  </a:lnTo>
                  <a:lnTo>
                    <a:pt x="81" y="112"/>
                  </a:lnTo>
                  <a:lnTo>
                    <a:pt x="75" y="102"/>
                  </a:lnTo>
                  <a:lnTo>
                    <a:pt x="75" y="91"/>
                  </a:lnTo>
                  <a:lnTo>
                    <a:pt x="75" y="78"/>
                  </a:lnTo>
                  <a:lnTo>
                    <a:pt x="77" y="65"/>
                  </a:lnTo>
                  <a:lnTo>
                    <a:pt x="78" y="57"/>
                  </a:lnTo>
                  <a:lnTo>
                    <a:pt x="80" y="54"/>
                  </a:lnTo>
                  <a:lnTo>
                    <a:pt x="81" y="54"/>
                  </a:lnTo>
                  <a:lnTo>
                    <a:pt x="84" y="57"/>
                  </a:lnTo>
                  <a:lnTo>
                    <a:pt x="89" y="62"/>
                  </a:lnTo>
                  <a:lnTo>
                    <a:pt x="97" y="71"/>
                  </a:lnTo>
                  <a:lnTo>
                    <a:pt x="108" y="81"/>
                  </a:lnTo>
                  <a:lnTo>
                    <a:pt x="120" y="91"/>
                  </a:lnTo>
                  <a:lnTo>
                    <a:pt x="127" y="97"/>
                  </a:lnTo>
                  <a:lnTo>
                    <a:pt x="128" y="97"/>
                  </a:lnTo>
                  <a:lnTo>
                    <a:pt x="126" y="91"/>
                  </a:lnTo>
                  <a:lnTo>
                    <a:pt x="120" y="85"/>
                  </a:lnTo>
                  <a:lnTo>
                    <a:pt x="114" y="78"/>
                  </a:lnTo>
                  <a:lnTo>
                    <a:pt x="108" y="71"/>
                  </a:lnTo>
                  <a:lnTo>
                    <a:pt x="100" y="62"/>
                  </a:lnTo>
                  <a:lnTo>
                    <a:pt x="95" y="54"/>
                  </a:lnTo>
                  <a:lnTo>
                    <a:pt x="92" y="50"/>
                  </a:lnTo>
                  <a:lnTo>
                    <a:pt x="90" y="44"/>
                  </a:lnTo>
                  <a:lnTo>
                    <a:pt x="89" y="34"/>
                  </a:lnTo>
                  <a:lnTo>
                    <a:pt x="90" y="22"/>
                  </a:lnTo>
                  <a:lnTo>
                    <a:pt x="95" y="10"/>
                  </a:lnTo>
                  <a:lnTo>
                    <a:pt x="97" y="3"/>
                  </a:lnTo>
                  <a:lnTo>
                    <a:pt x="97" y="0"/>
                  </a:lnTo>
                  <a:lnTo>
                    <a:pt x="95" y="0"/>
                  </a:lnTo>
                  <a:lnTo>
                    <a:pt x="90" y="4"/>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sp>
          <p:nvSpPr>
            <p:cNvPr id="9388" name="Freeform 364"/>
            <p:cNvSpPr>
              <a:spLocks/>
            </p:cNvSpPr>
            <p:nvPr/>
          </p:nvSpPr>
          <p:spPr bwMode="auto">
            <a:xfrm>
              <a:off x="1585" y="2094"/>
              <a:ext cx="256" cy="202"/>
            </a:xfrm>
            <a:custGeom>
              <a:avLst/>
              <a:gdLst>
                <a:gd name="T0" fmla="*/ 5 w 256"/>
                <a:gd name="T1" fmla="*/ 20 h 202"/>
                <a:gd name="T2" fmla="*/ 19 w 256"/>
                <a:gd name="T3" fmla="*/ 32 h 202"/>
                <a:gd name="T4" fmla="*/ 30 w 256"/>
                <a:gd name="T5" fmla="*/ 40 h 202"/>
                <a:gd name="T6" fmla="*/ 50 w 256"/>
                <a:gd name="T7" fmla="*/ 48 h 202"/>
                <a:gd name="T8" fmla="*/ 56 w 256"/>
                <a:gd name="T9" fmla="*/ 74 h 202"/>
                <a:gd name="T10" fmla="*/ 58 w 256"/>
                <a:gd name="T11" fmla="*/ 113 h 202"/>
                <a:gd name="T12" fmla="*/ 62 w 256"/>
                <a:gd name="T13" fmla="*/ 134 h 202"/>
                <a:gd name="T14" fmla="*/ 65 w 256"/>
                <a:gd name="T15" fmla="*/ 128 h 202"/>
                <a:gd name="T16" fmla="*/ 64 w 256"/>
                <a:gd name="T17" fmla="*/ 108 h 202"/>
                <a:gd name="T18" fmla="*/ 68 w 256"/>
                <a:gd name="T19" fmla="*/ 66 h 202"/>
                <a:gd name="T20" fmla="*/ 74 w 256"/>
                <a:gd name="T21" fmla="*/ 57 h 202"/>
                <a:gd name="T22" fmla="*/ 86 w 256"/>
                <a:gd name="T23" fmla="*/ 69 h 202"/>
                <a:gd name="T24" fmla="*/ 101 w 256"/>
                <a:gd name="T25" fmla="*/ 82 h 202"/>
                <a:gd name="T26" fmla="*/ 112 w 256"/>
                <a:gd name="T27" fmla="*/ 93 h 202"/>
                <a:gd name="T28" fmla="*/ 120 w 256"/>
                <a:gd name="T29" fmla="*/ 118 h 202"/>
                <a:gd name="T30" fmla="*/ 132 w 256"/>
                <a:gd name="T31" fmla="*/ 180 h 202"/>
                <a:gd name="T32" fmla="*/ 143 w 256"/>
                <a:gd name="T33" fmla="*/ 202 h 202"/>
                <a:gd name="T34" fmla="*/ 143 w 256"/>
                <a:gd name="T35" fmla="*/ 192 h 202"/>
                <a:gd name="T36" fmla="*/ 136 w 256"/>
                <a:gd name="T37" fmla="*/ 167 h 202"/>
                <a:gd name="T38" fmla="*/ 129 w 256"/>
                <a:gd name="T39" fmla="*/ 119 h 202"/>
                <a:gd name="T40" fmla="*/ 141 w 256"/>
                <a:gd name="T41" fmla="*/ 109 h 202"/>
                <a:gd name="T42" fmla="*/ 176 w 256"/>
                <a:gd name="T43" fmla="*/ 128 h 202"/>
                <a:gd name="T44" fmla="*/ 214 w 256"/>
                <a:gd name="T45" fmla="*/ 150 h 202"/>
                <a:gd name="T46" fmla="*/ 245 w 256"/>
                <a:gd name="T47" fmla="*/ 168 h 202"/>
                <a:gd name="T48" fmla="*/ 254 w 256"/>
                <a:gd name="T49" fmla="*/ 176 h 202"/>
                <a:gd name="T50" fmla="*/ 253 w 256"/>
                <a:gd name="T51" fmla="*/ 170 h 202"/>
                <a:gd name="T52" fmla="*/ 238 w 256"/>
                <a:gd name="T53" fmla="*/ 156 h 202"/>
                <a:gd name="T54" fmla="*/ 208 w 256"/>
                <a:gd name="T55" fmla="*/ 137 h 202"/>
                <a:gd name="T56" fmla="*/ 173 w 256"/>
                <a:gd name="T57" fmla="*/ 115 h 202"/>
                <a:gd name="T58" fmla="*/ 143 w 256"/>
                <a:gd name="T59" fmla="*/ 99 h 202"/>
                <a:gd name="T60" fmla="*/ 129 w 256"/>
                <a:gd name="T61" fmla="*/ 91 h 202"/>
                <a:gd name="T62" fmla="*/ 138 w 256"/>
                <a:gd name="T63" fmla="*/ 90 h 202"/>
                <a:gd name="T64" fmla="*/ 155 w 256"/>
                <a:gd name="T65" fmla="*/ 84 h 202"/>
                <a:gd name="T66" fmla="*/ 182 w 256"/>
                <a:gd name="T67" fmla="*/ 79 h 202"/>
                <a:gd name="T68" fmla="*/ 213 w 256"/>
                <a:gd name="T69" fmla="*/ 78 h 202"/>
                <a:gd name="T70" fmla="*/ 238 w 256"/>
                <a:gd name="T71" fmla="*/ 81 h 202"/>
                <a:gd name="T72" fmla="*/ 256 w 256"/>
                <a:gd name="T73" fmla="*/ 87 h 202"/>
                <a:gd name="T74" fmla="*/ 251 w 256"/>
                <a:gd name="T75" fmla="*/ 79 h 202"/>
                <a:gd name="T76" fmla="*/ 236 w 256"/>
                <a:gd name="T77" fmla="*/ 74 h 202"/>
                <a:gd name="T78" fmla="*/ 207 w 256"/>
                <a:gd name="T79" fmla="*/ 72 h 202"/>
                <a:gd name="T80" fmla="*/ 170 w 256"/>
                <a:gd name="T81" fmla="*/ 74 h 202"/>
                <a:gd name="T82" fmla="*/ 141 w 256"/>
                <a:gd name="T83" fmla="*/ 75 h 202"/>
                <a:gd name="T84" fmla="*/ 129 w 256"/>
                <a:gd name="T85" fmla="*/ 74 h 202"/>
                <a:gd name="T86" fmla="*/ 115 w 256"/>
                <a:gd name="T87" fmla="*/ 66 h 202"/>
                <a:gd name="T88" fmla="*/ 99 w 256"/>
                <a:gd name="T89" fmla="*/ 56 h 202"/>
                <a:gd name="T90" fmla="*/ 87 w 256"/>
                <a:gd name="T91" fmla="*/ 46 h 202"/>
                <a:gd name="T92" fmla="*/ 92 w 256"/>
                <a:gd name="T93" fmla="*/ 38 h 202"/>
                <a:gd name="T94" fmla="*/ 112 w 256"/>
                <a:gd name="T95" fmla="*/ 28 h 202"/>
                <a:gd name="T96" fmla="*/ 133 w 256"/>
                <a:gd name="T97" fmla="*/ 16 h 202"/>
                <a:gd name="T98" fmla="*/ 152 w 256"/>
                <a:gd name="T99" fmla="*/ 7 h 202"/>
                <a:gd name="T100" fmla="*/ 164 w 256"/>
                <a:gd name="T101" fmla="*/ 4 h 202"/>
                <a:gd name="T102" fmla="*/ 155 w 256"/>
                <a:gd name="T103" fmla="*/ 0 h 202"/>
                <a:gd name="T104" fmla="*/ 138 w 256"/>
                <a:gd name="T105" fmla="*/ 6 h 202"/>
                <a:gd name="T106" fmla="*/ 118 w 256"/>
                <a:gd name="T107" fmla="*/ 13 h 202"/>
                <a:gd name="T108" fmla="*/ 96 w 256"/>
                <a:gd name="T109" fmla="*/ 25 h 202"/>
                <a:gd name="T110" fmla="*/ 79 w 256"/>
                <a:gd name="T111" fmla="*/ 32 h 202"/>
                <a:gd name="T112" fmla="*/ 68 w 256"/>
                <a:gd name="T113" fmla="*/ 38 h 202"/>
                <a:gd name="T114" fmla="*/ 55 w 256"/>
                <a:gd name="T115" fmla="*/ 37 h 202"/>
                <a:gd name="T116" fmla="*/ 40 w 256"/>
                <a:gd name="T117" fmla="*/ 29 h 202"/>
                <a:gd name="T118" fmla="*/ 27 w 256"/>
                <a:gd name="T119" fmla="*/ 23 h 202"/>
                <a:gd name="T120" fmla="*/ 14 w 256"/>
                <a:gd name="T121" fmla="*/ 19 h 202"/>
                <a:gd name="T122" fmla="*/ 3 w 256"/>
                <a:gd name="T123" fmla="*/ 16 h 2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6"/>
                <a:gd name="T187" fmla="*/ 0 h 202"/>
                <a:gd name="T188" fmla="*/ 256 w 256"/>
                <a:gd name="T189" fmla="*/ 202 h 2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6" h="202">
                  <a:moveTo>
                    <a:pt x="0" y="16"/>
                  </a:moveTo>
                  <a:lnTo>
                    <a:pt x="5" y="20"/>
                  </a:lnTo>
                  <a:lnTo>
                    <a:pt x="12" y="26"/>
                  </a:lnTo>
                  <a:lnTo>
                    <a:pt x="19" y="32"/>
                  </a:lnTo>
                  <a:lnTo>
                    <a:pt x="24" y="37"/>
                  </a:lnTo>
                  <a:lnTo>
                    <a:pt x="30" y="40"/>
                  </a:lnTo>
                  <a:lnTo>
                    <a:pt x="40" y="44"/>
                  </a:lnTo>
                  <a:lnTo>
                    <a:pt x="50" y="48"/>
                  </a:lnTo>
                  <a:lnTo>
                    <a:pt x="56" y="54"/>
                  </a:lnTo>
                  <a:lnTo>
                    <a:pt x="56" y="74"/>
                  </a:lnTo>
                  <a:lnTo>
                    <a:pt x="56" y="94"/>
                  </a:lnTo>
                  <a:lnTo>
                    <a:pt x="58" y="113"/>
                  </a:lnTo>
                  <a:lnTo>
                    <a:pt x="59" y="128"/>
                  </a:lnTo>
                  <a:lnTo>
                    <a:pt x="62" y="134"/>
                  </a:lnTo>
                  <a:lnTo>
                    <a:pt x="64" y="133"/>
                  </a:lnTo>
                  <a:lnTo>
                    <a:pt x="65" y="128"/>
                  </a:lnTo>
                  <a:lnTo>
                    <a:pt x="64" y="121"/>
                  </a:lnTo>
                  <a:lnTo>
                    <a:pt x="64" y="108"/>
                  </a:lnTo>
                  <a:lnTo>
                    <a:pt x="65" y="87"/>
                  </a:lnTo>
                  <a:lnTo>
                    <a:pt x="68" y="66"/>
                  </a:lnTo>
                  <a:lnTo>
                    <a:pt x="70" y="54"/>
                  </a:lnTo>
                  <a:lnTo>
                    <a:pt x="74" y="57"/>
                  </a:lnTo>
                  <a:lnTo>
                    <a:pt x="80" y="63"/>
                  </a:lnTo>
                  <a:lnTo>
                    <a:pt x="86" y="69"/>
                  </a:lnTo>
                  <a:lnTo>
                    <a:pt x="93" y="77"/>
                  </a:lnTo>
                  <a:lnTo>
                    <a:pt x="101" y="82"/>
                  </a:lnTo>
                  <a:lnTo>
                    <a:pt x="108" y="88"/>
                  </a:lnTo>
                  <a:lnTo>
                    <a:pt x="112" y="93"/>
                  </a:lnTo>
                  <a:lnTo>
                    <a:pt x="117" y="94"/>
                  </a:lnTo>
                  <a:lnTo>
                    <a:pt x="120" y="118"/>
                  </a:lnTo>
                  <a:lnTo>
                    <a:pt x="124" y="149"/>
                  </a:lnTo>
                  <a:lnTo>
                    <a:pt x="132" y="180"/>
                  </a:lnTo>
                  <a:lnTo>
                    <a:pt x="139" y="198"/>
                  </a:lnTo>
                  <a:lnTo>
                    <a:pt x="143" y="202"/>
                  </a:lnTo>
                  <a:lnTo>
                    <a:pt x="145" y="199"/>
                  </a:lnTo>
                  <a:lnTo>
                    <a:pt x="143" y="192"/>
                  </a:lnTo>
                  <a:lnTo>
                    <a:pt x="141" y="183"/>
                  </a:lnTo>
                  <a:lnTo>
                    <a:pt x="136" y="167"/>
                  </a:lnTo>
                  <a:lnTo>
                    <a:pt x="132" y="143"/>
                  </a:lnTo>
                  <a:lnTo>
                    <a:pt x="129" y="119"/>
                  </a:lnTo>
                  <a:lnTo>
                    <a:pt x="129" y="103"/>
                  </a:lnTo>
                  <a:lnTo>
                    <a:pt x="141" y="109"/>
                  </a:lnTo>
                  <a:lnTo>
                    <a:pt x="157" y="118"/>
                  </a:lnTo>
                  <a:lnTo>
                    <a:pt x="176" y="128"/>
                  </a:lnTo>
                  <a:lnTo>
                    <a:pt x="195" y="140"/>
                  </a:lnTo>
                  <a:lnTo>
                    <a:pt x="214" y="150"/>
                  </a:lnTo>
                  <a:lnTo>
                    <a:pt x="232" y="161"/>
                  </a:lnTo>
                  <a:lnTo>
                    <a:pt x="245" y="168"/>
                  </a:lnTo>
                  <a:lnTo>
                    <a:pt x="251" y="173"/>
                  </a:lnTo>
                  <a:lnTo>
                    <a:pt x="254" y="176"/>
                  </a:lnTo>
                  <a:lnTo>
                    <a:pt x="256" y="174"/>
                  </a:lnTo>
                  <a:lnTo>
                    <a:pt x="253" y="170"/>
                  </a:lnTo>
                  <a:lnTo>
                    <a:pt x="245" y="162"/>
                  </a:lnTo>
                  <a:lnTo>
                    <a:pt x="238" y="156"/>
                  </a:lnTo>
                  <a:lnTo>
                    <a:pt x="225" y="147"/>
                  </a:lnTo>
                  <a:lnTo>
                    <a:pt x="208" y="137"/>
                  </a:lnTo>
                  <a:lnTo>
                    <a:pt x="191" y="127"/>
                  </a:lnTo>
                  <a:lnTo>
                    <a:pt x="173" y="115"/>
                  </a:lnTo>
                  <a:lnTo>
                    <a:pt x="157" y="106"/>
                  </a:lnTo>
                  <a:lnTo>
                    <a:pt x="143" y="99"/>
                  </a:lnTo>
                  <a:lnTo>
                    <a:pt x="135" y="94"/>
                  </a:lnTo>
                  <a:lnTo>
                    <a:pt x="129" y="91"/>
                  </a:lnTo>
                  <a:lnTo>
                    <a:pt x="130" y="90"/>
                  </a:lnTo>
                  <a:lnTo>
                    <a:pt x="138" y="90"/>
                  </a:lnTo>
                  <a:lnTo>
                    <a:pt x="146" y="87"/>
                  </a:lnTo>
                  <a:lnTo>
                    <a:pt x="155" y="84"/>
                  </a:lnTo>
                  <a:lnTo>
                    <a:pt x="169" y="81"/>
                  </a:lnTo>
                  <a:lnTo>
                    <a:pt x="182" y="79"/>
                  </a:lnTo>
                  <a:lnTo>
                    <a:pt x="198" y="78"/>
                  </a:lnTo>
                  <a:lnTo>
                    <a:pt x="213" y="78"/>
                  </a:lnTo>
                  <a:lnTo>
                    <a:pt x="228" y="79"/>
                  </a:lnTo>
                  <a:lnTo>
                    <a:pt x="238" y="81"/>
                  </a:lnTo>
                  <a:lnTo>
                    <a:pt x="247" y="84"/>
                  </a:lnTo>
                  <a:lnTo>
                    <a:pt x="256" y="87"/>
                  </a:lnTo>
                  <a:lnTo>
                    <a:pt x="256" y="85"/>
                  </a:lnTo>
                  <a:lnTo>
                    <a:pt x="251" y="79"/>
                  </a:lnTo>
                  <a:lnTo>
                    <a:pt x="244" y="75"/>
                  </a:lnTo>
                  <a:lnTo>
                    <a:pt x="236" y="74"/>
                  </a:lnTo>
                  <a:lnTo>
                    <a:pt x="223" y="74"/>
                  </a:lnTo>
                  <a:lnTo>
                    <a:pt x="207" y="72"/>
                  </a:lnTo>
                  <a:lnTo>
                    <a:pt x="189" y="72"/>
                  </a:lnTo>
                  <a:lnTo>
                    <a:pt x="170" y="74"/>
                  </a:lnTo>
                  <a:lnTo>
                    <a:pt x="154" y="74"/>
                  </a:lnTo>
                  <a:lnTo>
                    <a:pt x="141" y="75"/>
                  </a:lnTo>
                  <a:lnTo>
                    <a:pt x="133" y="75"/>
                  </a:lnTo>
                  <a:lnTo>
                    <a:pt x="129" y="74"/>
                  </a:lnTo>
                  <a:lnTo>
                    <a:pt x="121" y="71"/>
                  </a:lnTo>
                  <a:lnTo>
                    <a:pt x="115" y="66"/>
                  </a:lnTo>
                  <a:lnTo>
                    <a:pt x="107" y="60"/>
                  </a:lnTo>
                  <a:lnTo>
                    <a:pt x="99" y="56"/>
                  </a:lnTo>
                  <a:lnTo>
                    <a:pt x="93" y="50"/>
                  </a:lnTo>
                  <a:lnTo>
                    <a:pt x="87" y="46"/>
                  </a:lnTo>
                  <a:lnTo>
                    <a:pt x="84" y="43"/>
                  </a:lnTo>
                  <a:lnTo>
                    <a:pt x="92" y="38"/>
                  </a:lnTo>
                  <a:lnTo>
                    <a:pt x="102" y="34"/>
                  </a:lnTo>
                  <a:lnTo>
                    <a:pt x="112" y="28"/>
                  </a:lnTo>
                  <a:lnTo>
                    <a:pt x="123" y="22"/>
                  </a:lnTo>
                  <a:lnTo>
                    <a:pt x="133" y="16"/>
                  </a:lnTo>
                  <a:lnTo>
                    <a:pt x="143" y="10"/>
                  </a:lnTo>
                  <a:lnTo>
                    <a:pt x="152" y="7"/>
                  </a:lnTo>
                  <a:lnTo>
                    <a:pt x="158" y="6"/>
                  </a:lnTo>
                  <a:lnTo>
                    <a:pt x="164" y="4"/>
                  </a:lnTo>
                  <a:lnTo>
                    <a:pt x="163" y="1"/>
                  </a:lnTo>
                  <a:lnTo>
                    <a:pt x="155" y="0"/>
                  </a:lnTo>
                  <a:lnTo>
                    <a:pt x="145" y="3"/>
                  </a:lnTo>
                  <a:lnTo>
                    <a:pt x="138" y="6"/>
                  </a:lnTo>
                  <a:lnTo>
                    <a:pt x="129" y="9"/>
                  </a:lnTo>
                  <a:lnTo>
                    <a:pt x="118" y="13"/>
                  </a:lnTo>
                  <a:lnTo>
                    <a:pt x="107" y="19"/>
                  </a:lnTo>
                  <a:lnTo>
                    <a:pt x="96" y="25"/>
                  </a:lnTo>
                  <a:lnTo>
                    <a:pt x="86" y="29"/>
                  </a:lnTo>
                  <a:lnTo>
                    <a:pt x="79" y="32"/>
                  </a:lnTo>
                  <a:lnTo>
                    <a:pt x="74" y="35"/>
                  </a:lnTo>
                  <a:lnTo>
                    <a:pt x="68" y="38"/>
                  </a:lnTo>
                  <a:lnTo>
                    <a:pt x="62" y="38"/>
                  </a:lnTo>
                  <a:lnTo>
                    <a:pt x="55" y="37"/>
                  </a:lnTo>
                  <a:lnTo>
                    <a:pt x="46" y="32"/>
                  </a:lnTo>
                  <a:lnTo>
                    <a:pt x="40" y="29"/>
                  </a:lnTo>
                  <a:lnTo>
                    <a:pt x="34" y="26"/>
                  </a:lnTo>
                  <a:lnTo>
                    <a:pt x="27" y="23"/>
                  </a:lnTo>
                  <a:lnTo>
                    <a:pt x="21" y="20"/>
                  </a:lnTo>
                  <a:lnTo>
                    <a:pt x="14" y="19"/>
                  </a:lnTo>
                  <a:lnTo>
                    <a:pt x="8" y="17"/>
                  </a:lnTo>
                  <a:lnTo>
                    <a:pt x="3" y="16"/>
                  </a:lnTo>
                  <a:lnTo>
                    <a:pt x="0" y="16"/>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p>
          </p:txBody>
        </p:sp>
      </p:grpSp>
      <p:graphicFrame>
        <p:nvGraphicFramePr>
          <p:cNvPr id="48154" name="Group 1050"/>
          <p:cNvGraphicFramePr>
            <a:graphicFrameLocks noGrp="1"/>
          </p:cNvGraphicFramePr>
          <p:nvPr/>
        </p:nvGraphicFramePr>
        <p:xfrm>
          <a:off x="2333625" y="287339"/>
          <a:ext cx="7513638" cy="5150459"/>
        </p:xfrm>
        <a:graphic>
          <a:graphicData uri="http://schemas.openxmlformats.org/drawingml/2006/table">
            <a:tbl>
              <a:tblPr/>
              <a:tblGrid>
                <a:gridCol w="3722157"/>
                <a:gridCol w="3791481"/>
              </a:tblGrid>
              <a:tr h="1084469">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err="1" smtClean="0">
                          <a:ln>
                            <a:noFill/>
                          </a:ln>
                          <a:solidFill>
                            <a:srgbClr val="FF0000"/>
                          </a:solidFill>
                          <a:effectLst/>
                          <a:latin typeface="Times New Roman" pitchFamily="18" charset="0"/>
                          <a:cs typeface="Times New Roman" pitchFamily="18" charset="0"/>
                        </a:rPr>
                        <a:t>Em</a:t>
                      </a:r>
                      <a:r>
                        <a:rPr kumimoji="0" lang="en-US" sz="2800" b="0" i="0" u="none" strike="noStrike" cap="none" normalizeH="0" baseline="0" dirty="0" smtClean="0">
                          <a:ln>
                            <a:noFill/>
                          </a:ln>
                          <a:solidFill>
                            <a:srgbClr val="FF0000"/>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rgbClr val="FF0000"/>
                          </a:solidFill>
                          <a:effectLst/>
                          <a:latin typeface="Times New Roman" pitchFamily="18" charset="0"/>
                          <a:cs typeface="Times New Roman" pitchFamily="18" charset="0"/>
                        </a:rPr>
                        <a:t>hãy</a:t>
                      </a:r>
                      <a:r>
                        <a:rPr kumimoji="0" lang="en-US" sz="2800" b="0" i="0" u="none" strike="noStrike" cap="none" normalizeH="0" baseline="0" dirty="0" smtClean="0">
                          <a:ln>
                            <a:noFill/>
                          </a:ln>
                          <a:solidFill>
                            <a:srgbClr val="FF0000"/>
                          </a:solidFill>
                          <a:effectLst/>
                          <a:latin typeface="Times New Roman" pitchFamily="18" charset="0"/>
                          <a:cs typeface="Times New Roman" pitchFamily="18" charset="0"/>
                        </a:rPr>
                        <a:t> </a:t>
                      </a:r>
                      <a:r>
                        <a:rPr kumimoji="0" lang="vi-VN" sz="2800" b="0" i="0" u="none" strike="noStrike" cap="none" normalizeH="0" baseline="0" dirty="0" smtClean="0">
                          <a:ln>
                            <a:noFill/>
                          </a:ln>
                          <a:solidFill>
                            <a:srgbClr val="FF0000"/>
                          </a:solidFill>
                          <a:effectLst/>
                          <a:latin typeface="Times New Roman" pitchFamily="18" charset="0"/>
                          <a:cs typeface="Times New Roman" pitchFamily="18" charset="0"/>
                        </a:rPr>
                        <a:t>đ</a:t>
                      </a:r>
                      <a:r>
                        <a:rPr kumimoji="0" lang="en-US" sz="2800" b="0" i="0" u="none" strike="noStrike" cap="none" normalizeH="0" baseline="0" dirty="0" err="1" smtClean="0">
                          <a:ln>
                            <a:noFill/>
                          </a:ln>
                          <a:solidFill>
                            <a:srgbClr val="FF0000"/>
                          </a:solidFill>
                          <a:effectLst/>
                          <a:latin typeface="Times New Roman" pitchFamily="18" charset="0"/>
                          <a:cs typeface="Times New Roman" pitchFamily="18" charset="0"/>
                        </a:rPr>
                        <a:t>iền</a:t>
                      </a:r>
                      <a:r>
                        <a:rPr kumimoji="0" lang="en-US" sz="2800" b="0" i="0" u="none" strike="noStrike" cap="none" normalizeH="0" baseline="0" dirty="0" smtClean="0">
                          <a:ln>
                            <a:noFill/>
                          </a:ln>
                          <a:solidFill>
                            <a:srgbClr val="FF0000"/>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rgbClr val="FF0000"/>
                          </a:solidFill>
                          <a:effectLst/>
                          <a:latin typeface="Times New Roman" pitchFamily="18" charset="0"/>
                          <a:cs typeface="Times New Roman" pitchFamily="18" charset="0"/>
                        </a:rPr>
                        <a:t>một</a:t>
                      </a:r>
                      <a:r>
                        <a:rPr kumimoji="0" lang="en-US" sz="2800" b="0" i="0" u="none" strike="noStrike" cap="none" normalizeH="0" baseline="0" dirty="0" smtClean="0">
                          <a:ln>
                            <a:noFill/>
                          </a:ln>
                          <a:solidFill>
                            <a:srgbClr val="FF0000"/>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rgbClr val="FF0000"/>
                          </a:solidFill>
                          <a:effectLst/>
                          <a:latin typeface="Times New Roman" pitchFamily="18" charset="0"/>
                          <a:cs typeface="Times New Roman" pitchFamily="18" charset="0"/>
                        </a:rPr>
                        <a:t>số</a:t>
                      </a:r>
                      <a:r>
                        <a:rPr kumimoji="0" lang="en-US" sz="2800" b="0" i="0" u="none" strike="noStrike" cap="none" normalizeH="0" baseline="0" dirty="0" smtClean="0">
                          <a:ln>
                            <a:noFill/>
                          </a:ln>
                          <a:solidFill>
                            <a:srgbClr val="FF0000"/>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rgbClr val="FF0000"/>
                          </a:solidFill>
                          <a:effectLst/>
                          <a:latin typeface="Times New Roman" pitchFamily="18" charset="0"/>
                          <a:cs typeface="Times New Roman" pitchFamily="18" charset="0"/>
                        </a:rPr>
                        <a:t>công</a:t>
                      </a:r>
                      <a:r>
                        <a:rPr kumimoji="0" lang="en-US" sz="2800" b="0" i="0" u="none" strike="noStrike" cap="none" normalizeH="0" baseline="0" dirty="0" smtClean="0">
                          <a:ln>
                            <a:noFill/>
                          </a:ln>
                          <a:solidFill>
                            <a:srgbClr val="FF0000"/>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rgbClr val="FF0000"/>
                          </a:solidFill>
                          <a:effectLst/>
                          <a:latin typeface="Times New Roman" pitchFamily="18" charset="0"/>
                          <a:cs typeface="Times New Roman" pitchFamily="18" charset="0"/>
                        </a:rPr>
                        <a:t>trình</a:t>
                      </a:r>
                      <a:r>
                        <a:rPr kumimoji="0" lang="en-US" sz="2800" b="0" i="0" u="none" strike="noStrike" cap="none" normalizeH="0" baseline="0" dirty="0" smtClean="0">
                          <a:ln>
                            <a:noFill/>
                          </a:ln>
                          <a:solidFill>
                            <a:srgbClr val="FF0000"/>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rgbClr val="FF0000"/>
                          </a:solidFill>
                          <a:effectLst/>
                          <a:latin typeface="Times New Roman" pitchFamily="18" charset="0"/>
                          <a:cs typeface="Times New Roman" pitchFamily="18" charset="0"/>
                        </a:rPr>
                        <a:t>nổi</a:t>
                      </a:r>
                      <a:r>
                        <a:rPr kumimoji="0" lang="en-US" sz="2800" b="0" i="0" u="none" strike="noStrike" cap="none" normalizeH="0" baseline="0" dirty="0" smtClean="0">
                          <a:ln>
                            <a:noFill/>
                          </a:ln>
                          <a:solidFill>
                            <a:srgbClr val="FF0000"/>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rgbClr val="FF0000"/>
                          </a:solidFill>
                          <a:effectLst/>
                          <a:latin typeface="Times New Roman" pitchFamily="18" charset="0"/>
                          <a:cs typeface="Times New Roman" pitchFamily="18" charset="0"/>
                        </a:rPr>
                        <a:t>bật</a:t>
                      </a:r>
                      <a:r>
                        <a:rPr kumimoji="0" lang="en-US" sz="2800" b="0" i="0" u="none" strike="noStrike" cap="none" normalizeH="0" baseline="0" dirty="0" smtClean="0">
                          <a:ln>
                            <a:noFill/>
                          </a:ln>
                          <a:solidFill>
                            <a:srgbClr val="FF0000"/>
                          </a:solidFill>
                          <a:effectLst/>
                          <a:latin typeface="Times New Roman" pitchFamily="18" charset="0"/>
                          <a:cs typeface="Times New Roman" pitchFamily="18" charset="0"/>
                        </a:rPr>
                        <a:t> ở </a:t>
                      </a:r>
                      <a:r>
                        <a:rPr kumimoji="0" lang="en-US" sz="2800" b="0" i="0" u="none" strike="noStrike" cap="none" normalizeH="0" baseline="0" dirty="0" err="1" smtClean="0">
                          <a:ln>
                            <a:noFill/>
                          </a:ln>
                          <a:solidFill>
                            <a:srgbClr val="FF0000"/>
                          </a:solidFill>
                          <a:effectLst/>
                          <a:latin typeface="Times New Roman" pitchFamily="18" charset="0"/>
                          <a:cs typeface="Times New Roman" pitchFamily="18" charset="0"/>
                        </a:rPr>
                        <a:t>Hồ</a:t>
                      </a:r>
                      <a:r>
                        <a:rPr kumimoji="0" lang="en-US" sz="2800" b="0" i="0" u="none" strike="noStrike" cap="none" normalizeH="0" baseline="0" dirty="0" smtClean="0">
                          <a:ln>
                            <a:noFill/>
                          </a:ln>
                          <a:solidFill>
                            <a:srgbClr val="FF0000"/>
                          </a:solidFill>
                          <a:effectLst/>
                          <a:latin typeface="Times New Roman" pitchFamily="18" charset="0"/>
                          <a:cs typeface="Times New Roman" pitchFamily="18" charset="0"/>
                        </a:rPr>
                        <a:t> G</a:t>
                      </a:r>
                      <a:r>
                        <a:rPr kumimoji="0" lang="vi-VN" sz="2800" b="0" i="0" u="none" strike="noStrike" cap="none" normalizeH="0" baseline="0" dirty="0" smtClean="0">
                          <a:ln>
                            <a:noFill/>
                          </a:ln>
                          <a:solidFill>
                            <a:srgbClr val="FF0000"/>
                          </a:solidFill>
                          <a:effectLst/>
                          <a:latin typeface="Times New Roman" pitchFamily="18" charset="0"/>
                          <a:cs typeface="Times New Roman" pitchFamily="18" charset="0"/>
                        </a:rPr>
                        <a:t>ươ</a:t>
                      </a:r>
                      <a:r>
                        <a:rPr kumimoji="0" lang="en-US" sz="2800" b="0" i="0" u="none" strike="noStrike" cap="none" normalizeH="0" baseline="0" dirty="0" smtClean="0">
                          <a:ln>
                            <a:noFill/>
                          </a:ln>
                          <a:solidFill>
                            <a:srgbClr val="FF0000"/>
                          </a:solidFill>
                          <a:effectLst/>
                          <a:latin typeface="Times New Roman" pitchFamily="18" charset="0"/>
                          <a:cs typeface="Times New Roman" pitchFamily="18" charset="0"/>
                        </a:rPr>
                        <a:t>m </a:t>
                      </a:r>
                      <a:r>
                        <a:rPr kumimoji="0" lang="en-US" sz="2800" b="0" i="0" u="none" strike="noStrike" cap="none" normalizeH="0" baseline="0" dirty="0" err="1" smtClean="0">
                          <a:ln>
                            <a:noFill/>
                          </a:ln>
                          <a:solidFill>
                            <a:srgbClr val="FF0000"/>
                          </a:solidFill>
                          <a:effectLst/>
                          <a:latin typeface="Times New Roman" pitchFamily="18" charset="0"/>
                          <a:cs typeface="Times New Roman" pitchFamily="18" charset="0"/>
                        </a:rPr>
                        <a:t>mà</a:t>
                      </a:r>
                      <a:r>
                        <a:rPr kumimoji="0" lang="en-US" sz="2800" b="0" i="0" u="none" strike="noStrike" cap="none" normalizeH="0" baseline="0" dirty="0" smtClean="0">
                          <a:ln>
                            <a:noFill/>
                          </a:ln>
                          <a:solidFill>
                            <a:srgbClr val="FF0000"/>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rgbClr val="FF0000"/>
                          </a:solidFill>
                          <a:effectLst/>
                          <a:latin typeface="Times New Roman" pitchFamily="18" charset="0"/>
                          <a:cs typeface="Times New Roman" pitchFamily="18" charset="0"/>
                        </a:rPr>
                        <a:t>em</a:t>
                      </a:r>
                      <a:r>
                        <a:rPr kumimoji="0" lang="en-US" sz="2800" b="0" i="0" u="none" strike="noStrike" cap="none" normalizeH="0" baseline="0" dirty="0" smtClean="0">
                          <a:ln>
                            <a:noFill/>
                          </a:ln>
                          <a:solidFill>
                            <a:srgbClr val="FF0000"/>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rgbClr val="FF0000"/>
                          </a:solidFill>
                          <a:effectLst/>
                          <a:latin typeface="Times New Roman" pitchFamily="18" charset="0"/>
                          <a:cs typeface="Times New Roman" pitchFamily="18" charset="0"/>
                        </a:rPr>
                        <a:t>biết</a:t>
                      </a:r>
                      <a:endParaRPr kumimoji="0" lang="en-US" sz="2800" b="0" i="0" u="none" strike="noStrike" cap="none" normalizeH="0" baseline="0" dirty="0" smtClean="0">
                        <a:ln>
                          <a:noFill/>
                        </a:ln>
                        <a:solidFill>
                          <a:srgbClr val="FF0000"/>
                        </a:solidFill>
                        <a:effectLst/>
                        <a:latin typeface="Times New Roman" pitchFamily="18" charset="0"/>
                        <a:cs typeface="Times New Roman" pitchFamily="18" charset="0"/>
                      </a:endParaRPr>
                    </a:p>
                  </a:txBody>
                  <a:tcPr marL="91427" marR="91427" marT="45713" marB="45713" horzOverflow="overflow">
                    <a:lnL w="38100" cap="flat" cmpd="sng" algn="ctr">
                      <a:solidFill>
                        <a:srgbClr val="008000"/>
                      </a:solidFill>
                      <a:prstDash val="solid"/>
                      <a:round/>
                      <a:headEnd type="none" w="med" len="med"/>
                      <a:tailEnd type="none" w="med" len="med"/>
                    </a:lnL>
                    <a:lnR w="38100" cap="flat" cmpd="sng" algn="ctr">
                      <a:solidFill>
                        <a:srgbClr val="008000"/>
                      </a:solidFill>
                      <a:prstDash val="solid"/>
                      <a:round/>
                      <a:headEnd type="none" w="med" len="med"/>
                      <a:tailEnd type="none" w="med" len="med"/>
                    </a:lnR>
                    <a:lnT w="38100" cap="flat" cmpd="sng" algn="ctr">
                      <a:solidFill>
                        <a:srgbClr val="008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r>
              <a:tr h="639977">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3600" b="1" i="0" u="none" strike="noStrike" cap="none" normalizeH="0" baseline="0" dirty="0" err="1" smtClean="0">
                          <a:ln>
                            <a:noFill/>
                          </a:ln>
                          <a:solidFill>
                            <a:srgbClr val="0000FF"/>
                          </a:solidFill>
                          <a:effectLst/>
                          <a:latin typeface="Times New Roman" pitchFamily="18" charset="0"/>
                          <a:cs typeface="Times New Roman" pitchFamily="18" charset="0"/>
                        </a:rPr>
                        <a:t>Tháp</a:t>
                      </a:r>
                      <a:endParaRPr kumimoji="0" lang="en-US" sz="3600" b="1" i="0" u="none" strike="noStrike" cap="none" normalizeH="0" baseline="0" dirty="0" smtClean="0">
                        <a:ln>
                          <a:noFill/>
                        </a:ln>
                        <a:solidFill>
                          <a:srgbClr val="0000FF"/>
                        </a:solidFill>
                        <a:effectLst/>
                        <a:latin typeface="Times New Roman" pitchFamily="18" charset="0"/>
                        <a:cs typeface="Times New Roman" pitchFamily="18" charset="0"/>
                      </a:endParaRPr>
                    </a:p>
                  </a:txBody>
                  <a:tcPr marL="91427" marR="91427" marT="45713" marB="45713" horzOverflow="overflow">
                    <a:lnL w="38100" cap="flat" cmpd="sng" algn="ctr">
                      <a:solidFill>
                        <a:srgbClr val="008000"/>
                      </a:solidFill>
                      <a:prstDash val="solid"/>
                      <a:round/>
                      <a:headEnd type="none" w="med" len="med"/>
                      <a:tailEnd type="none" w="med" len="med"/>
                    </a:lnL>
                    <a:lnR w="38100" cap="flat" cmpd="sng" algn="ctr">
                      <a:solidFill>
                        <a:srgbClr val="008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3600" b="1" i="0" u="none" strike="noStrike" cap="none" normalizeH="0" baseline="0" dirty="0" err="1" smtClean="0">
                          <a:ln>
                            <a:noFill/>
                          </a:ln>
                          <a:solidFill>
                            <a:srgbClr val="0000FF"/>
                          </a:solidFill>
                          <a:effectLst/>
                          <a:latin typeface="Times New Roman" pitchFamily="18" charset="0"/>
                          <a:cs typeface="Times New Roman" pitchFamily="18" charset="0"/>
                        </a:rPr>
                        <a:t>Cầu</a:t>
                      </a:r>
                      <a:r>
                        <a:rPr kumimoji="0" lang="en-US" sz="3600" b="1" i="0" u="none" strike="noStrike" cap="none" normalizeH="0" baseline="0" dirty="0" smtClean="0">
                          <a:ln>
                            <a:noFill/>
                          </a:ln>
                          <a:solidFill>
                            <a:srgbClr val="0000FF"/>
                          </a:solidFill>
                          <a:effectLst/>
                          <a:latin typeface="Times New Roman" pitchFamily="18" charset="0"/>
                          <a:cs typeface="Times New Roman" pitchFamily="18" charset="0"/>
                        </a:rPr>
                        <a:t>, </a:t>
                      </a:r>
                      <a:r>
                        <a:rPr kumimoji="0" lang="vi-VN" sz="3600" b="1" i="0" u="none" strike="noStrike" cap="none" normalizeH="0" baseline="0" dirty="0" smtClean="0">
                          <a:ln>
                            <a:noFill/>
                          </a:ln>
                          <a:solidFill>
                            <a:srgbClr val="0000FF"/>
                          </a:solidFill>
                          <a:effectLst/>
                          <a:latin typeface="Times New Roman" pitchFamily="18" charset="0"/>
                          <a:cs typeface="Times New Roman" pitchFamily="18" charset="0"/>
                        </a:rPr>
                        <a:t>đền</a:t>
                      </a:r>
                      <a:endParaRPr kumimoji="0" lang="en-US" sz="3600" b="1" i="0" u="none" strike="noStrike" cap="none" normalizeH="0" baseline="0" dirty="0" smtClean="0">
                        <a:ln>
                          <a:noFill/>
                        </a:ln>
                        <a:solidFill>
                          <a:srgbClr val="0000FF"/>
                        </a:solidFill>
                        <a:effectLst/>
                        <a:latin typeface="Times New Roman" pitchFamily="18" charset="0"/>
                        <a:cs typeface="Times New Roman" pitchFamily="18" charset="0"/>
                      </a:endParaRPr>
                    </a:p>
                  </a:txBody>
                  <a:tcPr marL="91427" marR="91427" marT="45713" marB="45713" horzOverflow="overflow">
                    <a:lnL w="38100" cap="flat" cmpd="sng" algn="ctr">
                      <a:solidFill>
                        <a:srgbClr val="008000"/>
                      </a:solidFill>
                      <a:prstDash val="solid"/>
                      <a:round/>
                      <a:headEnd type="none" w="med" len="med"/>
                      <a:tailEnd type="none" w="med" len="med"/>
                    </a:lnL>
                    <a:lnR w="38100" cap="flat" cmpd="sng" algn="ctr">
                      <a:solidFill>
                        <a:srgbClr val="008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137138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Tháp</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gắn</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với</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con </a:t>
                      </a: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vật</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linh</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thiêng</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a:t>
                      </a:r>
                      <a:endParaRPr kumimoji="0" lang="vi-VN" sz="2800" b="1" i="0" u="none" strike="noStrike" cap="none" normalizeH="0" baseline="0" dirty="0" smtClean="0">
                        <a:ln>
                          <a:noFill/>
                        </a:ln>
                        <a:solidFill>
                          <a:srgbClr val="0000FF"/>
                        </a:solidFill>
                        <a:effectLst/>
                        <a:latin typeface="VNI-Times" pitchFamily="2" charset="0"/>
                        <a:cs typeface="Arial" charset="0"/>
                      </a:endParaRPr>
                    </a:p>
                  </a:txBody>
                  <a:tcPr marL="91427" marR="91427" marT="45713" marB="45713" horzOverflow="overflow">
                    <a:lnL w="38100" cap="flat" cmpd="sng" algn="ctr">
                      <a:solidFill>
                        <a:srgbClr val="008000"/>
                      </a:solidFill>
                      <a:prstDash val="solid"/>
                      <a:round/>
                      <a:headEnd type="none" w="med" len="med"/>
                      <a:tailEnd type="none" w="med" len="med"/>
                    </a:lnL>
                    <a:lnR w="38100" cap="flat" cmpd="sng" algn="ctr">
                      <a:solidFill>
                        <a:srgbClr val="008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Rủ</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nhau</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xem</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cảnh</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Kiếm</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Hồ</a:t>
                      </a:r>
                      <a:endParaRPr kumimoji="0" lang="en-US" altLang="vi-VN" sz="2800" b="1" i="0" u="none" strike="noStrike" cap="none" normalizeH="0" baseline="0" dirty="0" smtClean="0">
                        <a:ln>
                          <a:noFill/>
                        </a:ln>
                        <a:solidFill>
                          <a:srgbClr val="0000FF"/>
                        </a:solidFill>
                        <a:effectLst/>
                        <a:latin typeface="Times New Roman" pitchFamily="18" charset="0"/>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Xem</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p>
                  </a:txBody>
                  <a:tcPr marL="91427" marR="91427" marT="45713" marB="45713" horzOverflow="overflow">
                    <a:lnL w="38100" cap="flat" cmpd="sng" algn="ctr">
                      <a:solidFill>
                        <a:srgbClr val="008000"/>
                      </a:solidFill>
                      <a:prstDash val="solid"/>
                      <a:round/>
                      <a:headEnd type="none" w="med" len="med"/>
                      <a:tailEnd type="none" w="med" len="med"/>
                    </a:lnL>
                    <a:lnR w="38100" cap="flat" cmpd="sng" algn="ctr">
                      <a:solidFill>
                        <a:srgbClr val="008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05402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Tháp</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gắn</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với</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câu</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th</a:t>
                      </a:r>
                      <a:r>
                        <a:rPr kumimoji="0" lang="vi-VN" altLang="vi-VN" sz="2800" b="1" i="0" u="none" strike="noStrike" cap="none" normalizeH="0" baseline="0" dirty="0" smtClean="0">
                          <a:ln>
                            <a:noFill/>
                          </a:ln>
                          <a:solidFill>
                            <a:srgbClr val="0000FF"/>
                          </a:solidFill>
                          <a:effectLst/>
                          <a:latin typeface="Times New Roman" pitchFamily="18" charset="0"/>
                          <a:cs typeface="Arial" charset="0"/>
                        </a:rPr>
                        <a:t>ơ</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Bên</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hồ</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ngọn</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r>
                        <a:rPr kumimoji="0" lang="vi-VN" altLang="vi-VN" sz="2800" b="1" i="0" u="none" strike="noStrike" cap="none" normalizeH="0" baseline="0" dirty="0" smtClean="0">
                          <a:ln>
                            <a:noFill/>
                          </a:ln>
                          <a:solidFill>
                            <a:srgbClr val="0000FF"/>
                          </a:solidFill>
                          <a:effectLst/>
                          <a:latin typeface="Times New Roman" pitchFamily="18" charset="0"/>
                          <a:cs typeface="Arial" charset="0"/>
                        </a:rPr>
                        <a:t> </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err="1" smtClean="0">
                          <a:ln>
                            <a:noFill/>
                          </a:ln>
                          <a:solidFill>
                            <a:srgbClr val="0000FF"/>
                          </a:solidFill>
                          <a:effectLst/>
                          <a:latin typeface="Times New Roman" pitchFamily="18" charset="0"/>
                          <a:cs typeface="Arial" charset="0"/>
                        </a:rPr>
                        <a:t>Viết</a:t>
                      </a:r>
                      <a:r>
                        <a:rPr kumimoji="0" lang="en-US" sz="2800" b="1" i="0" u="none" strike="noStrike" cap="none" normalizeH="0" baseline="0" dirty="0" smtClean="0">
                          <a:ln>
                            <a:noFill/>
                          </a:ln>
                          <a:solidFill>
                            <a:srgbClr val="0000FF"/>
                          </a:solidFill>
                          <a:effectLst/>
                          <a:latin typeface="Times New Roman" pitchFamily="18" charset="0"/>
                          <a:cs typeface="Arial" charset="0"/>
                        </a:rPr>
                        <a:t> </a:t>
                      </a:r>
                      <a:r>
                        <a:rPr kumimoji="0" lang="en-US" sz="2800" b="1" i="0" u="none" strike="noStrike" cap="none" normalizeH="0" baseline="0" dirty="0" err="1" smtClean="0">
                          <a:ln>
                            <a:noFill/>
                          </a:ln>
                          <a:solidFill>
                            <a:srgbClr val="0000FF"/>
                          </a:solidFill>
                          <a:effectLst/>
                          <a:latin typeface="Times New Roman" pitchFamily="18" charset="0"/>
                          <a:cs typeface="Arial" charset="0"/>
                        </a:rPr>
                        <a:t>th</a:t>
                      </a:r>
                      <a:r>
                        <a:rPr kumimoji="0" lang="vi-VN" sz="2800" b="1" i="0" u="none" strike="noStrike" cap="none" normalizeH="0" baseline="0" dirty="0" smtClean="0">
                          <a:ln>
                            <a:noFill/>
                          </a:ln>
                          <a:solidFill>
                            <a:srgbClr val="0000FF"/>
                          </a:solidFill>
                          <a:effectLst/>
                          <a:latin typeface="Times New Roman" pitchFamily="18" charset="0"/>
                          <a:cs typeface="Arial" charset="0"/>
                        </a:rPr>
                        <a:t>ơ</a:t>
                      </a:r>
                      <a:r>
                        <a:rPr kumimoji="0" lang="en-US" sz="2800" b="1" i="0" u="none" strike="noStrike" cap="none" normalizeH="0" baseline="0" dirty="0" smtClean="0">
                          <a:ln>
                            <a:noFill/>
                          </a:ln>
                          <a:solidFill>
                            <a:srgbClr val="0000FF"/>
                          </a:solidFill>
                          <a:effectLst/>
                          <a:latin typeface="Times New Roman" pitchFamily="18" charset="0"/>
                          <a:cs typeface="Arial" charset="0"/>
                        </a:rPr>
                        <a:t> </a:t>
                      </a:r>
                      <a:r>
                        <a:rPr kumimoji="0" lang="en-US" sz="2800" b="1" i="0" u="none" strike="noStrike" cap="none" normalizeH="0" baseline="0" dirty="0" err="1" smtClean="0">
                          <a:ln>
                            <a:noFill/>
                          </a:ln>
                          <a:solidFill>
                            <a:srgbClr val="0000FF"/>
                          </a:solidFill>
                          <a:effectLst/>
                          <a:latin typeface="Times New Roman" pitchFamily="18" charset="0"/>
                          <a:cs typeface="Arial" charset="0"/>
                        </a:rPr>
                        <a:t>lên</a:t>
                      </a:r>
                      <a:r>
                        <a:rPr kumimoji="0" lang="en-US" sz="2800" b="1" i="0" u="none" strike="noStrike" cap="none" normalizeH="0" baseline="0" dirty="0" smtClean="0">
                          <a:ln>
                            <a:noFill/>
                          </a:ln>
                          <a:solidFill>
                            <a:srgbClr val="0000FF"/>
                          </a:solidFill>
                          <a:effectLst/>
                          <a:latin typeface="Times New Roman" pitchFamily="18" charset="0"/>
                          <a:cs typeface="Arial" charset="0"/>
                        </a:rPr>
                        <a:t> </a:t>
                      </a:r>
                      <a:r>
                        <a:rPr kumimoji="0" lang="en-US" sz="2800" b="1" i="0" u="none" strike="noStrike" cap="none" normalizeH="0" baseline="0" dirty="0" err="1" smtClean="0">
                          <a:ln>
                            <a:noFill/>
                          </a:ln>
                          <a:solidFill>
                            <a:srgbClr val="0000FF"/>
                          </a:solidFill>
                          <a:effectLst/>
                          <a:latin typeface="Times New Roman" pitchFamily="18" charset="0"/>
                          <a:cs typeface="Arial" charset="0"/>
                        </a:rPr>
                        <a:t>trời</a:t>
                      </a:r>
                      <a:r>
                        <a:rPr kumimoji="0" lang="en-US" sz="2800" b="1" i="0" u="none" strike="noStrike" cap="none" normalizeH="0" baseline="0" dirty="0" smtClean="0">
                          <a:ln>
                            <a:noFill/>
                          </a:ln>
                          <a:solidFill>
                            <a:srgbClr val="0000FF"/>
                          </a:solidFill>
                          <a:effectLst/>
                          <a:latin typeface="Times New Roman" pitchFamily="18" charset="0"/>
                          <a:cs typeface="Arial" charset="0"/>
                        </a:rPr>
                        <a:t> </a:t>
                      </a:r>
                      <a:r>
                        <a:rPr kumimoji="0" lang="en-US" sz="2800" b="1" i="0" u="none" strike="noStrike" cap="none" normalizeH="0" baseline="0" dirty="0" err="1" smtClean="0">
                          <a:ln>
                            <a:noFill/>
                          </a:ln>
                          <a:solidFill>
                            <a:srgbClr val="0000FF"/>
                          </a:solidFill>
                          <a:effectLst/>
                          <a:latin typeface="Times New Roman" pitchFamily="18" charset="0"/>
                          <a:cs typeface="Arial" charset="0"/>
                        </a:rPr>
                        <a:t>xanh</a:t>
                      </a:r>
                      <a:endParaRPr kumimoji="0" lang="en-US" sz="2800" b="1" i="0" u="none" strike="noStrike" cap="none" normalizeH="0" baseline="0" dirty="0" smtClean="0">
                        <a:ln>
                          <a:noFill/>
                        </a:ln>
                        <a:solidFill>
                          <a:srgbClr val="0000FF"/>
                        </a:solidFill>
                        <a:effectLst/>
                        <a:latin typeface="Times New Roman" pitchFamily="18"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smtClean="0">
                          <a:ln>
                            <a:noFill/>
                          </a:ln>
                          <a:solidFill>
                            <a:srgbClr val="0000FF"/>
                          </a:solidFill>
                          <a:effectLst/>
                          <a:latin typeface="Times New Roman" pitchFamily="18" charset="0"/>
                          <a:cs typeface="Arial" charset="0"/>
                        </a:rPr>
                        <a:t>(</a:t>
                      </a:r>
                      <a:r>
                        <a:rPr kumimoji="0" lang="en-US" sz="2800" b="1" i="0" u="none" strike="noStrike" cap="none" normalizeH="0" baseline="0" dirty="0" err="1" smtClean="0">
                          <a:ln>
                            <a:noFill/>
                          </a:ln>
                          <a:solidFill>
                            <a:srgbClr val="0000FF"/>
                          </a:solidFill>
                          <a:effectLst/>
                          <a:latin typeface="Times New Roman" pitchFamily="18" charset="0"/>
                          <a:cs typeface="Arial" charset="0"/>
                        </a:rPr>
                        <a:t>Trần</a:t>
                      </a:r>
                      <a:r>
                        <a:rPr kumimoji="0" lang="en-US" sz="2800" b="1" i="0" u="none" strike="noStrike" cap="none" normalizeH="0" baseline="0" dirty="0" smtClean="0">
                          <a:ln>
                            <a:noFill/>
                          </a:ln>
                          <a:solidFill>
                            <a:srgbClr val="0000FF"/>
                          </a:solidFill>
                          <a:effectLst/>
                          <a:latin typeface="Times New Roman" pitchFamily="18" charset="0"/>
                          <a:cs typeface="Arial" charset="0"/>
                        </a:rPr>
                        <a:t> Đ</a:t>
                      </a:r>
                      <a:r>
                        <a:rPr kumimoji="0" lang="vi-VN" sz="2800" b="1" i="0" u="none" strike="noStrike" cap="none" normalizeH="0" baseline="0" dirty="0" smtClean="0">
                          <a:ln>
                            <a:noFill/>
                          </a:ln>
                          <a:solidFill>
                            <a:srgbClr val="0000FF"/>
                          </a:solidFill>
                          <a:effectLst/>
                          <a:latin typeface="Times New Roman" pitchFamily="18" charset="0"/>
                          <a:cs typeface="Arial" charset="0"/>
                        </a:rPr>
                        <a:t>ă</a:t>
                      </a:r>
                      <a:r>
                        <a:rPr kumimoji="0" lang="en-US" sz="2800" b="1" i="0" u="none" strike="noStrike" cap="none" normalizeH="0" baseline="0" dirty="0" err="1" smtClean="0">
                          <a:ln>
                            <a:noFill/>
                          </a:ln>
                          <a:solidFill>
                            <a:srgbClr val="0000FF"/>
                          </a:solidFill>
                          <a:effectLst/>
                          <a:latin typeface="Times New Roman" pitchFamily="18" charset="0"/>
                          <a:cs typeface="Arial" charset="0"/>
                        </a:rPr>
                        <a:t>ng</a:t>
                      </a:r>
                      <a:r>
                        <a:rPr kumimoji="0" lang="en-US" sz="2800" b="1" i="0" u="none" strike="noStrike" cap="none" normalizeH="0" baseline="0" dirty="0" smtClean="0">
                          <a:ln>
                            <a:noFill/>
                          </a:ln>
                          <a:solidFill>
                            <a:srgbClr val="0000FF"/>
                          </a:solidFill>
                          <a:effectLst/>
                          <a:latin typeface="Times New Roman" pitchFamily="18" charset="0"/>
                          <a:cs typeface="Arial" charset="0"/>
                        </a:rPr>
                        <a:t> </a:t>
                      </a:r>
                      <a:r>
                        <a:rPr kumimoji="0" lang="en-US" sz="2800" b="1" i="0" u="none" strike="noStrike" cap="none" normalizeH="0" baseline="0" dirty="0" err="1" smtClean="0">
                          <a:ln>
                            <a:noFill/>
                          </a:ln>
                          <a:solidFill>
                            <a:srgbClr val="0000FF"/>
                          </a:solidFill>
                          <a:effectLst/>
                          <a:latin typeface="Times New Roman" pitchFamily="18" charset="0"/>
                          <a:cs typeface="Arial" charset="0"/>
                        </a:rPr>
                        <a:t>Khoa</a:t>
                      </a:r>
                      <a:r>
                        <a:rPr kumimoji="0" lang="en-US" sz="2800" b="1" i="0" u="none" strike="noStrike" cap="none" normalizeH="0" baseline="0" dirty="0" smtClean="0">
                          <a:ln>
                            <a:noFill/>
                          </a:ln>
                          <a:solidFill>
                            <a:srgbClr val="0000FF"/>
                          </a:solidFill>
                          <a:effectLst/>
                          <a:latin typeface="Times New Roman" pitchFamily="18" charset="0"/>
                          <a:cs typeface="Arial" charset="0"/>
                        </a:rPr>
                        <a:t>)</a:t>
                      </a:r>
                      <a:endParaRPr kumimoji="0" lang="vi-VN" sz="3600" b="0" i="0" u="none" strike="noStrike" cap="none" normalizeH="0" baseline="0" dirty="0" smtClean="0">
                        <a:ln>
                          <a:noFill/>
                        </a:ln>
                        <a:solidFill>
                          <a:schemeClr val="tx1"/>
                        </a:solidFill>
                        <a:effectLst/>
                        <a:latin typeface="Times New Roman" pitchFamily="18" charset="0"/>
                        <a:cs typeface="Times New Roman" pitchFamily="18" charset="0"/>
                      </a:endParaRPr>
                    </a:p>
                  </a:txBody>
                  <a:tcPr marL="91427" marR="91427" marT="45713" marB="45713" horzOverflow="overflow">
                    <a:lnL w="38100" cap="flat" cmpd="sng" algn="ctr">
                      <a:solidFill>
                        <a:srgbClr val="008000"/>
                      </a:solidFill>
                      <a:prstDash val="solid"/>
                      <a:round/>
                      <a:headEnd type="none" w="med" len="med"/>
                      <a:tailEnd type="none" w="med" len="med"/>
                    </a:lnL>
                    <a:lnR w="38100" cap="flat" cmpd="sng" algn="ctr">
                      <a:solidFill>
                        <a:srgbClr val="008000"/>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rgbClr val="008000"/>
                      </a:solidFill>
                      <a:prstDash val="solid"/>
                      <a:round/>
                      <a:headEnd type="none" w="med" len="med"/>
                      <a:tailEnd type="none" w="med" len="med"/>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defRPr/>
                      </a:pP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Xem</a:t>
                      </a:r>
                      <a:r>
                        <a:rPr kumimoji="0" lang="en-US" altLang="vi-VN" sz="3600" b="1" i="0" u="none" strike="noStrike" cap="none" normalizeH="0" baseline="0" dirty="0" smtClean="0">
                          <a:ln>
                            <a:noFill/>
                          </a:ln>
                          <a:solidFill>
                            <a:srgbClr val="0000FF"/>
                          </a:solidFill>
                          <a:effectLst/>
                          <a:latin typeface="Times New Roman" pitchFamily="18" charset="0"/>
                          <a:cs typeface="Arial" charset="0"/>
                        </a:rPr>
                        <a:t> …………..</a:t>
                      </a: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vi-VN" sz="3600" b="0" i="0" u="none" strike="noStrike" cap="none" normalizeH="0" baseline="0" dirty="0" smtClean="0">
                        <a:ln>
                          <a:noFill/>
                        </a:ln>
                        <a:solidFill>
                          <a:srgbClr val="0000FF"/>
                        </a:solidFill>
                        <a:effectLst/>
                        <a:latin typeface="Times New Roman" pitchFamily="18" charset="0"/>
                        <a:cs typeface="Times New Roman" pitchFamily="18" charset="0"/>
                      </a:endParaRPr>
                    </a:p>
                  </a:txBody>
                  <a:tcPr marL="91427" marR="91427" marT="45713" marB="45713" horzOverflow="overflow">
                    <a:lnL w="38100" cap="flat" cmpd="sng" algn="ctr">
                      <a:solidFill>
                        <a:srgbClr val="008000"/>
                      </a:solidFill>
                      <a:prstDash val="solid"/>
                      <a:round/>
                      <a:headEnd type="none" w="med" len="med"/>
                      <a:tailEnd type="none" w="med" len="med"/>
                    </a:lnL>
                    <a:lnR w="38100" cap="flat" cmpd="sng" algn="ctr">
                      <a:solidFill>
                        <a:srgbClr val="008000"/>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rgbClr val="008000"/>
                      </a:solidFill>
                      <a:prstDash val="solid"/>
                      <a:round/>
                      <a:headEnd type="none" w="med" len="med"/>
                      <a:tailEnd type="none" w="med" len="med"/>
                    </a:lnB>
                    <a:lnTlToBr>
                      <a:noFill/>
                    </a:lnTlToBr>
                    <a:lnBlToTr>
                      <a:noFill/>
                    </a:lnBlToTr>
                    <a:noFill/>
                  </a:tcPr>
                </a:tc>
              </a:tr>
            </a:tbl>
          </a:graphicData>
        </a:graphic>
      </p:graphicFrame>
      <p:sp>
        <p:nvSpPr>
          <p:cNvPr id="48150" name="Text Box 1046"/>
          <p:cNvSpPr txBox="1">
            <a:spLocks noChangeArrowheads="1"/>
          </p:cNvSpPr>
          <p:nvPr/>
        </p:nvSpPr>
        <p:spPr bwMode="auto">
          <a:xfrm>
            <a:off x="4240213" y="2362201"/>
            <a:ext cx="2451100" cy="5191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spcBef>
                <a:spcPct val="50000"/>
              </a:spcBef>
            </a:pPr>
            <a:r>
              <a:rPr lang="en-US" altLang="vi-VN" sz="2800" i="0">
                <a:solidFill>
                  <a:srgbClr val="FF0000"/>
                </a:solidFill>
                <a:latin typeface="Times New Roman" pitchFamily="18" charset="0"/>
                <a:cs typeface="Times New Roman" pitchFamily="18" charset="0"/>
              </a:rPr>
              <a:t>Tháp Rùa</a:t>
            </a:r>
            <a:r>
              <a:rPr lang="en-US" altLang="vi-VN" sz="2800" i="0">
                <a:solidFill>
                  <a:srgbClr val="FF66FF"/>
                </a:solidFill>
                <a:latin typeface="VNI-Times" pitchFamily="2" charset="0"/>
              </a:rPr>
              <a:t> </a:t>
            </a:r>
            <a:endParaRPr lang="en-US" sz="2800" i="0">
              <a:solidFill>
                <a:srgbClr val="FF66FF"/>
              </a:solidFill>
              <a:latin typeface="VNI-Times" pitchFamily="2" charset="0"/>
            </a:endParaRPr>
          </a:p>
        </p:txBody>
      </p:sp>
      <p:sp>
        <p:nvSpPr>
          <p:cNvPr id="48151" name="Text Box 1047"/>
          <p:cNvSpPr txBox="1">
            <a:spLocks noChangeArrowheads="1"/>
          </p:cNvSpPr>
          <p:nvPr/>
        </p:nvSpPr>
        <p:spPr bwMode="auto">
          <a:xfrm>
            <a:off x="6897689" y="2881314"/>
            <a:ext cx="2954337" cy="523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spcBef>
                <a:spcPct val="50000"/>
              </a:spcBef>
            </a:pPr>
            <a:r>
              <a:rPr lang="en-US" sz="2800" i="0">
                <a:solidFill>
                  <a:srgbClr val="FF0000"/>
                </a:solidFill>
                <a:latin typeface="Times New Roman" pitchFamily="18" charset="0"/>
              </a:rPr>
              <a:t>Cầu Thê Húc</a:t>
            </a:r>
          </a:p>
        </p:txBody>
      </p:sp>
      <p:sp>
        <p:nvSpPr>
          <p:cNvPr id="48152" name="Text Box 1048"/>
          <p:cNvSpPr txBox="1">
            <a:spLocks noChangeArrowheads="1"/>
          </p:cNvSpPr>
          <p:nvPr/>
        </p:nvSpPr>
        <p:spPr bwMode="auto">
          <a:xfrm>
            <a:off x="4333875" y="3871913"/>
            <a:ext cx="2362200" cy="5191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spcBef>
                <a:spcPct val="50000"/>
              </a:spcBef>
            </a:pPr>
            <a:r>
              <a:rPr lang="en-US" sz="2800" i="0">
                <a:solidFill>
                  <a:srgbClr val="FF0000"/>
                </a:solidFill>
                <a:latin typeface="Times New Roman" pitchFamily="18" charset="0"/>
              </a:rPr>
              <a:t>Tháp Bút</a:t>
            </a:r>
          </a:p>
        </p:txBody>
      </p:sp>
      <p:sp>
        <p:nvSpPr>
          <p:cNvPr id="683" name="Text Box 1047"/>
          <p:cNvSpPr txBox="1">
            <a:spLocks noChangeArrowheads="1"/>
          </p:cNvSpPr>
          <p:nvPr/>
        </p:nvSpPr>
        <p:spPr bwMode="auto">
          <a:xfrm>
            <a:off x="6986589" y="3405189"/>
            <a:ext cx="2954337" cy="5222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spcBef>
                <a:spcPct val="50000"/>
              </a:spcBef>
            </a:pPr>
            <a:r>
              <a:rPr lang="en-US" sz="2800" i="0">
                <a:solidFill>
                  <a:srgbClr val="FF0000"/>
                </a:solidFill>
                <a:latin typeface="Times New Roman" pitchFamily="18" charset="0"/>
              </a:rPr>
              <a:t>Đền Ngọc S</a:t>
            </a:r>
            <a:r>
              <a:rPr lang="vi-VN" sz="2800" i="0">
                <a:solidFill>
                  <a:srgbClr val="FF0000"/>
                </a:solidFill>
                <a:latin typeface="Times New Roman" pitchFamily="18" charset="0"/>
              </a:rPr>
              <a:t>ơ</a:t>
            </a:r>
            <a:r>
              <a:rPr lang="en-US" sz="2800" i="0">
                <a:solidFill>
                  <a:srgbClr val="FF0000"/>
                </a:solidFill>
                <a:latin typeface="Times New Roman" pitchFamily="18" charset="0"/>
              </a:rPr>
              <a:t>n</a:t>
            </a:r>
          </a:p>
        </p:txBody>
      </p:sp>
      <p:pic>
        <p:nvPicPr>
          <p:cNvPr id="680" name="Picture 8" descr="D:\NGÂN\HÌNH ẢNH\VĂN 7\hop qua trang.png">
            <a:hlinkClick r:id="rId7" action="ppaction://hlinksldjump"/>
          </p:cNvPr>
          <p:cNvPicPr>
            <a:picLocks noChangeAspect="1" noChangeArrowheads="1"/>
          </p:cNvPicPr>
          <p:nvPr/>
        </p:nvPicPr>
        <p:blipFill>
          <a:blip r:embed="rId8" cstate="print">
            <a:extLst>
              <a:ext uri="{28A0092B-C50C-407E-A947-70E740481C1C}">
                <a14:useLocalDpi xmlns:a14="http://schemas.microsoft.com/office/drawing/2010/main" xmlns="" val="0"/>
              </a:ext>
            </a:extLst>
          </a:blip>
          <a:srcRect/>
          <a:stretch>
            <a:fillRect/>
          </a:stretch>
        </p:blipFill>
        <p:spPr bwMode="auto">
          <a:xfrm>
            <a:off x="10260133" y="1877679"/>
            <a:ext cx="1565275" cy="1600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xmlns="" val="42510005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xit" presetSubtype="16" fill="hold" grpId="0" nodeType="clickEffect">
                                  <p:stCondLst>
                                    <p:cond delay="0"/>
                                  </p:stCondLst>
                                  <p:childTnLst>
                                    <p:animEffect transition="out" filter="box(in)">
                                      <p:cBhvr>
                                        <p:cTn id="6" dur="500"/>
                                        <p:tgtEl>
                                          <p:spTgt spid="45081"/>
                                        </p:tgtEl>
                                      </p:cBhvr>
                                    </p:animEffect>
                                    <p:set>
                                      <p:cBhvr>
                                        <p:cTn id="7" dur="1" fill="hold">
                                          <p:stCondLst>
                                            <p:cond delay="499"/>
                                          </p:stCondLst>
                                        </p:cTn>
                                        <p:tgtEl>
                                          <p:spTgt spid="45081"/>
                                        </p:tgtEl>
                                        <p:attrNameLst>
                                          <p:attrName>style.visibility</p:attrName>
                                        </p:attrNameLst>
                                      </p:cBhvr>
                                      <p:to>
                                        <p:strVal val="hidden"/>
                                      </p:to>
                                    </p:set>
                                  </p:childTnLst>
                                  <p:subTnLst>
                                    <p:audio>
                                      <p:cMediaNode vol="100000">
                                        <p:cTn display="0" masterRel="sameClick">
                                          <p:stCondLst>
                                            <p:cond evt="begin" delay="0">
                                              <p:tn val="5"/>
                                            </p:cond>
                                          </p:stCondLst>
                                          <p:endCondLst>
                                            <p:cond evt="onStopAudio" delay="0">
                                              <p:tgtEl>
                                                <p:sldTgt/>
                                              </p:tgtEl>
                                            </p:cond>
                                          </p:endCondLst>
                                        </p:cTn>
                                        <p:tgtEl>
                                          <p:sndTgt r:embed="rId4" name="click.wav"/>
                                        </p:tgtEl>
                                      </p:cMediaNode>
                                    </p:audio>
                                  </p:subTnLst>
                                </p:cTn>
                              </p:par>
                            </p:childTnLst>
                          </p:cTn>
                        </p:par>
                        <p:par>
                          <p:cTn id="8" fill="hold" nodeType="afterGroup">
                            <p:stCondLst>
                              <p:cond delay="500"/>
                            </p:stCondLst>
                            <p:childTnLst>
                              <p:par>
                                <p:cTn id="9" presetID="4" presetClass="exit" presetSubtype="16" fill="hold" grpId="0" nodeType="afterEffect">
                                  <p:stCondLst>
                                    <p:cond delay="1000"/>
                                  </p:stCondLst>
                                  <p:childTnLst>
                                    <p:animEffect transition="out" filter="box(in)">
                                      <p:cBhvr>
                                        <p:cTn id="10" dur="500"/>
                                        <p:tgtEl>
                                          <p:spTgt spid="45080"/>
                                        </p:tgtEl>
                                      </p:cBhvr>
                                    </p:animEffect>
                                    <p:set>
                                      <p:cBhvr>
                                        <p:cTn id="11" dur="1" fill="hold">
                                          <p:stCondLst>
                                            <p:cond delay="499"/>
                                          </p:stCondLst>
                                        </p:cTn>
                                        <p:tgtEl>
                                          <p:spTgt spid="45080"/>
                                        </p:tgtEl>
                                        <p:attrNameLst>
                                          <p:attrName>style.visibility</p:attrName>
                                        </p:attrNameLst>
                                      </p:cBhvr>
                                      <p:to>
                                        <p:strVal val="hidden"/>
                                      </p:to>
                                    </p:set>
                                  </p:childTnLst>
                                  <p:subTnLst>
                                    <p:audio>
                                      <p:cMediaNode vol="100000">
                                        <p:cTn display="0" masterRel="sameClick">
                                          <p:stCondLst>
                                            <p:cond evt="begin" delay="0">
                                              <p:tn val="9"/>
                                            </p:cond>
                                          </p:stCondLst>
                                          <p:endCondLst>
                                            <p:cond evt="onStopAudio" delay="0">
                                              <p:tgtEl>
                                                <p:sldTgt/>
                                              </p:tgtEl>
                                            </p:cond>
                                          </p:endCondLst>
                                        </p:cTn>
                                        <p:tgtEl>
                                          <p:sndTgt r:embed="rId4" name="click.wav"/>
                                        </p:tgtEl>
                                      </p:cMediaNode>
                                    </p:audio>
                                  </p:subTnLst>
                                </p:cTn>
                              </p:par>
                            </p:childTnLst>
                          </p:cTn>
                        </p:par>
                        <p:par>
                          <p:cTn id="12" fill="hold" nodeType="afterGroup">
                            <p:stCondLst>
                              <p:cond delay="2000"/>
                            </p:stCondLst>
                            <p:childTnLst>
                              <p:par>
                                <p:cTn id="13" presetID="4" presetClass="exit" presetSubtype="16" fill="hold" grpId="0" nodeType="afterEffect">
                                  <p:stCondLst>
                                    <p:cond delay="1000"/>
                                  </p:stCondLst>
                                  <p:childTnLst>
                                    <p:animEffect transition="out" filter="box(in)">
                                      <p:cBhvr>
                                        <p:cTn id="14" dur="500"/>
                                        <p:tgtEl>
                                          <p:spTgt spid="45079"/>
                                        </p:tgtEl>
                                      </p:cBhvr>
                                    </p:animEffect>
                                    <p:set>
                                      <p:cBhvr>
                                        <p:cTn id="15" dur="1" fill="hold">
                                          <p:stCondLst>
                                            <p:cond delay="499"/>
                                          </p:stCondLst>
                                        </p:cTn>
                                        <p:tgtEl>
                                          <p:spTgt spid="45079"/>
                                        </p:tgtEl>
                                        <p:attrNameLst>
                                          <p:attrName>style.visibility</p:attrName>
                                        </p:attrNameLst>
                                      </p:cBhvr>
                                      <p:to>
                                        <p:strVal val="hidden"/>
                                      </p:to>
                                    </p:set>
                                  </p:childTnLst>
                                  <p:subTnLst>
                                    <p:audio>
                                      <p:cMediaNode vol="100000">
                                        <p:cTn display="0" masterRel="sameClick">
                                          <p:stCondLst>
                                            <p:cond evt="begin" delay="0">
                                              <p:tn val="13"/>
                                            </p:cond>
                                          </p:stCondLst>
                                          <p:endCondLst>
                                            <p:cond evt="onStopAudio" delay="0">
                                              <p:tgtEl>
                                                <p:sldTgt/>
                                              </p:tgtEl>
                                            </p:cond>
                                          </p:endCondLst>
                                        </p:cTn>
                                        <p:tgtEl>
                                          <p:sndTgt r:embed="rId4" name="click.wav"/>
                                        </p:tgtEl>
                                      </p:cMediaNode>
                                    </p:audio>
                                  </p:subTnLst>
                                </p:cTn>
                              </p:par>
                            </p:childTnLst>
                          </p:cTn>
                        </p:par>
                        <p:par>
                          <p:cTn id="16" fill="hold" nodeType="afterGroup">
                            <p:stCondLst>
                              <p:cond delay="3500"/>
                            </p:stCondLst>
                            <p:childTnLst>
                              <p:par>
                                <p:cTn id="17" presetID="4" presetClass="exit" presetSubtype="16" fill="hold" grpId="0" nodeType="afterEffect">
                                  <p:stCondLst>
                                    <p:cond delay="1000"/>
                                  </p:stCondLst>
                                  <p:childTnLst>
                                    <p:animEffect transition="out" filter="box(in)">
                                      <p:cBhvr>
                                        <p:cTn id="18" dur="500"/>
                                        <p:tgtEl>
                                          <p:spTgt spid="45078"/>
                                        </p:tgtEl>
                                      </p:cBhvr>
                                    </p:animEffect>
                                    <p:set>
                                      <p:cBhvr>
                                        <p:cTn id="19" dur="1" fill="hold">
                                          <p:stCondLst>
                                            <p:cond delay="499"/>
                                          </p:stCondLst>
                                        </p:cTn>
                                        <p:tgtEl>
                                          <p:spTgt spid="45078"/>
                                        </p:tgtEl>
                                        <p:attrNameLst>
                                          <p:attrName>style.visibility</p:attrName>
                                        </p:attrNameLst>
                                      </p:cBhvr>
                                      <p:to>
                                        <p:strVal val="hidden"/>
                                      </p:to>
                                    </p:set>
                                  </p:childTnLst>
                                  <p:subTnLst>
                                    <p:audio>
                                      <p:cMediaNode vol="100000">
                                        <p:cTn display="0" masterRel="sameClick">
                                          <p:stCondLst>
                                            <p:cond evt="begin" delay="0">
                                              <p:tn val="17"/>
                                            </p:cond>
                                          </p:stCondLst>
                                          <p:endCondLst>
                                            <p:cond evt="onStopAudio" delay="0">
                                              <p:tgtEl>
                                                <p:sldTgt/>
                                              </p:tgtEl>
                                            </p:cond>
                                          </p:endCondLst>
                                        </p:cTn>
                                        <p:tgtEl>
                                          <p:sndTgt r:embed="rId4" name="click.wav"/>
                                        </p:tgtEl>
                                      </p:cMediaNode>
                                    </p:audio>
                                  </p:subTnLst>
                                </p:cTn>
                              </p:par>
                            </p:childTnLst>
                          </p:cTn>
                        </p:par>
                        <p:par>
                          <p:cTn id="20" fill="hold" nodeType="afterGroup">
                            <p:stCondLst>
                              <p:cond delay="5000"/>
                            </p:stCondLst>
                            <p:childTnLst>
                              <p:par>
                                <p:cTn id="21" presetID="4" presetClass="exit" presetSubtype="16" fill="hold" grpId="0" nodeType="afterEffect">
                                  <p:stCondLst>
                                    <p:cond delay="1000"/>
                                  </p:stCondLst>
                                  <p:childTnLst>
                                    <p:animEffect transition="out" filter="box(in)">
                                      <p:cBhvr>
                                        <p:cTn id="22" dur="500"/>
                                        <p:tgtEl>
                                          <p:spTgt spid="45077"/>
                                        </p:tgtEl>
                                      </p:cBhvr>
                                    </p:animEffect>
                                    <p:set>
                                      <p:cBhvr>
                                        <p:cTn id="23" dur="1" fill="hold">
                                          <p:stCondLst>
                                            <p:cond delay="499"/>
                                          </p:stCondLst>
                                        </p:cTn>
                                        <p:tgtEl>
                                          <p:spTgt spid="45077"/>
                                        </p:tgtEl>
                                        <p:attrNameLst>
                                          <p:attrName>style.visibility</p:attrName>
                                        </p:attrNameLst>
                                      </p:cBhvr>
                                      <p:to>
                                        <p:strVal val="hidden"/>
                                      </p:to>
                                    </p:set>
                                  </p:childTnLst>
                                  <p:subTnLst>
                                    <p:audio>
                                      <p:cMediaNode vol="100000">
                                        <p:cTn display="0" masterRel="sameClick">
                                          <p:stCondLst>
                                            <p:cond evt="begin" delay="0">
                                              <p:tn val="21"/>
                                            </p:cond>
                                          </p:stCondLst>
                                          <p:endCondLst>
                                            <p:cond evt="onStopAudio" delay="0">
                                              <p:tgtEl>
                                                <p:sldTgt/>
                                              </p:tgtEl>
                                            </p:cond>
                                          </p:endCondLst>
                                        </p:cTn>
                                        <p:tgtEl>
                                          <p:sndTgt r:embed="rId4" name="click.wav"/>
                                        </p:tgtEl>
                                      </p:cMediaNode>
                                    </p:audio>
                                  </p:subTnLst>
                                </p:cTn>
                              </p:par>
                            </p:childTnLst>
                          </p:cTn>
                        </p:par>
                        <p:par>
                          <p:cTn id="24" fill="hold" nodeType="afterGroup">
                            <p:stCondLst>
                              <p:cond delay="6500"/>
                            </p:stCondLst>
                            <p:childTnLst>
                              <p:par>
                                <p:cTn id="25" presetID="4" presetClass="exit" presetSubtype="16" fill="hold" grpId="0" nodeType="afterEffect">
                                  <p:stCondLst>
                                    <p:cond delay="1000"/>
                                  </p:stCondLst>
                                  <p:childTnLst>
                                    <p:animEffect transition="out" filter="box(in)">
                                      <p:cBhvr>
                                        <p:cTn id="26" dur="500"/>
                                        <p:tgtEl>
                                          <p:spTgt spid="45076"/>
                                        </p:tgtEl>
                                      </p:cBhvr>
                                    </p:animEffect>
                                    <p:set>
                                      <p:cBhvr>
                                        <p:cTn id="27" dur="1" fill="hold">
                                          <p:stCondLst>
                                            <p:cond delay="499"/>
                                          </p:stCondLst>
                                        </p:cTn>
                                        <p:tgtEl>
                                          <p:spTgt spid="45076"/>
                                        </p:tgtEl>
                                        <p:attrNameLst>
                                          <p:attrName>style.visibility</p:attrName>
                                        </p:attrNameLst>
                                      </p:cBhvr>
                                      <p:to>
                                        <p:strVal val="hidden"/>
                                      </p:to>
                                    </p:set>
                                  </p:childTnLst>
                                  <p:subTnLst>
                                    <p:audio>
                                      <p:cMediaNode vol="96000">
                                        <p:cTn display="0" masterRel="sameClick">
                                          <p:stCondLst>
                                            <p:cond evt="begin" delay="0">
                                              <p:tn val="25"/>
                                            </p:cond>
                                          </p:stCondLst>
                                          <p:endCondLst>
                                            <p:cond evt="onStopAudio" delay="0">
                                              <p:tgtEl>
                                                <p:sldTgt/>
                                              </p:tgtEl>
                                            </p:cond>
                                          </p:endCondLst>
                                        </p:cTn>
                                        <p:tgtEl>
                                          <p:sndTgt r:embed="rId4" name="click.wav"/>
                                        </p:tgtEl>
                                      </p:cMediaNode>
                                    </p:audio>
                                  </p:subTnLst>
                                </p:cTn>
                              </p:par>
                            </p:childTnLst>
                          </p:cTn>
                        </p:par>
                        <p:par>
                          <p:cTn id="28" fill="hold" nodeType="afterGroup">
                            <p:stCondLst>
                              <p:cond delay="8000"/>
                            </p:stCondLst>
                            <p:childTnLst>
                              <p:par>
                                <p:cTn id="29" presetID="4" presetClass="exit" presetSubtype="16" fill="hold" grpId="0" nodeType="afterEffect">
                                  <p:stCondLst>
                                    <p:cond delay="1000"/>
                                  </p:stCondLst>
                                  <p:childTnLst>
                                    <p:animEffect transition="out" filter="box(in)">
                                      <p:cBhvr>
                                        <p:cTn id="30" dur="500"/>
                                        <p:tgtEl>
                                          <p:spTgt spid="45075"/>
                                        </p:tgtEl>
                                      </p:cBhvr>
                                    </p:animEffect>
                                    <p:set>
                                      <p:cBhvr>
                                        <p:cTn id="31" dur="1" fill="hold">
                                          <p:stCondLst>
                                            <p:cond delay="499"/>
                                          </p:stCondLst>
                                        </p:cTn>
                                        <p:tgtEl>
                                          <p:spTgt spid="45075"/>
                                        </p:tgtEl>
                                        <p:attrNameLst>
                                          <p:attrName>style.visibility</p:attrName>
                                        </p:attrNameLst>
                                      </p:cBhvr>
                                      <p:to>
                                        <p:strVal val="hidden"/>
                                      </p:to>
                                    </p:set>
                                  </p:childTnLst>
                                  <p:subTnLst>
                                    <p:audio>
                                      <p:cMediaNode vol="100000">
                                        <p:cTn display="0" masterRel="sameClick">
                                          <p:stCondLst>
                                            <p:cond evt="begin" delay="0">
                                              <p:tn val="29"/>
                                            </p:cond>
                                          </p:stCondLst>
                                          <p:endCondLst>
                                            <p:cond evt="onStopAudio" delay="0">
                                              <p:tgtEl>
                                                <p:sldTgt/>
                                              </p:tgtEl>
                                            </p:cond>
                                          </p:endCondLst>
                                        </p:cTn>
                                        <p:tgtEl>
                                          <p:sndTgt r:embed="rId4" name="click.wav"/>
                                        </p:tgtEl>
                                      </p:cMediaNode>
                                    </p:audio>
                                  </p:subTnLst>
                                </p:cTn>
                              </p:par>
                            </p:childTnLst>
                          </p:cTn>
                        </p:par>
                        <p:par>
                          <p:cTn id="32" fill="hold" nodeType="afterGroup">
                            <p:stCondLst>
                              <p:cond delay="9500"/>
                            </p:stCondLst>
                            <p:childTnLst>
                              <p:par>
                                <p:cTn id="33" presetID="4" presetClass="exit" presetSubtype="16" fill="hold" grpId="0" nodeType="afterEffect">
                                  <p:stCondLst>
                                    <p:cond delay="1000"/>
                                  </p:stCondLst>
                                  <p:childTnLst>
                                    <p:animEffect transition="out" filter="box(in)">
                                      <p:cBhvr>
                                        <p:cTn id="34" dur="500"/>
                                        <p:tgtEl>
                                          <p:spTgt spid="45074"/>
                                        </p:tgtEl>
                                      </p:cBhvr>
                                    </p:animEffect>
                                    <p:set>
                                      <p:cBhvr>
                                        <p:cTn id="35" dur="1" fill="hold">
                                          <p:stCondLst>
                                            <p:cond delay="499"/>
                                          </p:stCondLst>
                                        </p:cTn>
                                        <p:tgtEl>
                                          <p:spTgt spid="45074"/>
                                        </p:tgtEl>
                                        <p:attrNameLst>
                                          <p:attrName>style.visibility</p:attrName>
                                        </p:attrNameLst>
                                      </p:cBhvr>
                                      <p:to>
                                        <p:strVal val="hidden"/>
                                      </p:to>
                                    </p:set>
                                  </p:childTnLst>
                                  <p:subTnLst>
                                    <p:audio>
                                      <p:cMediaNode vol="100000">
                                        <p:cTn display="0" masterRel="sameClick">
                                          <p:stCondLst>
                                            <p:cond evt="begin" delay="0">
                                              <p:tn val="33"/>
                                            </p:cond>
                                          </p:stCondLst>
                                          <p:endCondLst>
                                            <p:cond evt="onStopAudio" delay="0">
                                              <p:tgtEl>
                                                <p:sldTgt/>
                                              </p:tgtEl>
                                            </p:cond>
                                          </p:endCondLst>
                                        </p:cTn>
                                        <p:tgtEl>
                                          <p:sndTgt r:embed="rId4" name="click.wav"/>
                                        </p:tgtEl>
                                      </p:cMediaNode>
                                    </p:audio>
                                  </p:subTnLst>
                                </p:cTn>
                              </p:par>
                            </p:childTnLst>
                          </p:cTn>
                        </p:par>
                        <p:par>
                          <p:cTn id="36" fill="hold" nodeType="afterGroup">
                            <p:stCondLst>
                              <p:cond delay="11000"/>
                            </p:stCondLst>
                            <p:childTnLst>
                              <p:par>
                                <p:cTn id="37" presetID="4" presetClass="exit" presetSubtype="16" fill="hold" grpId="0" nodeType="afterEffect">
                                  <p:stCondLst>
                                    <p:cond delay="1000"/>
                                  </p:stCondLst>
                                  <p:childTnLst>
                                    <p:animEffect transition="out" filter="box(in)">
                                      <p:cBhvr>
                                        <p:cTn id="38" dur="500"/>
                                        <p:tgtEl>
                                          <p:spTgt spid="45073"/>
                                        </p:tgtEl>
                                      </p:cBhvr>
                                    </p:animEffect>
                                    <p:set>
                                      <p:cBhvr>
                                        <p:cTn id="39" dur="1" fill="hold">
                                          <p:stCondLst>
                                            <p:cond delay="499"/>
                                          </p:stCondLst>
                                        </p:cTn>
                                        <p:tgtEl>
                                          <p:spTgt spid="45073"/>
                                        </p:tgtEl>
                                        <p:attrNameLst>
                                          <p:attrName>style.visibility</p:attrName>
                                        </p:attrNameLst>
                                      </p:cBhvr>
                                      <p:to>
                                        <p:strVal val="hidden"/>
                                      </p:to>
                                    </p:set>
                                  </p:childTnLst>
                                  <p:subTnLst>
                                    <p:audio>
                                      <p:cMediaNode vol="96000">
                                        <p:cTn display="0" masterRel="sameClick">
                                          <p:stCondLst>
                                            <p:cond evt="begin" delay="0">
                                              <p:tn val="37"/>
                                            </p:cond>
                                          </p:stCondLst>
                                          <p:endCondLst>
                                            <p:cond evt="onStopAudio" delay="0">
                                              <p:tgtEl>
                                                <p:sldTgt/>
                                              </p:tgtEl>
                                            </p:cond>
                                          </p:endCondLst>
                                        </p:cTn>
                                        <p:tgtEl>
                                          <p:sndTgt r:embed="rId4" name="click.wav"/>
                                        </p:tgtEl>
                                      </p:cMediaNode>
                                    </p:audio>
                                  </p:subTnLst>
                                </p:cTn>
                              </p:par>
                            </p:childTnLst>
                          </p:cTn>
                        </p:par>
                        <p:par>
                          <p:cTn id="40" fill="hold" nodeType="afterGroup">
                            <p:stCondLst>
                              <p:cond delay="12500"/>
                            </p:stCondLst>
                            <p:childTnLst>
                              <p:par>
                                <p:cTn id="41" presetID="4" presetClass="exit" presetSubtype="16" fill="hold" grpId="0" nodeType="afterEffect">
                                  <p:stCondLst>
                                    <p:cond delay="1000"/>
                                  </p:stCondLst>
                                  <p:childTnLst>
                                    <p:animEffect transition="out" filter="box(in)">
                                      <p:cBhvr>
                                        <p:cTn id="42" dur="500"/>
                                        <p:tgtEl>
                                          <p:spTgt spid="45072"/>
                                        </p:tgtEl>
                                      </p:cBhvr>
                                    </p:animEffect>
                                    <p:set>
                                      <p:cBhvr>
                                        <p:cTn id="43" dur="1" fill="hold">
                                          <p:stCondLst>
                                            <p:cond delay="499"/>
                                          </p:stCondLst>
                                        </p:cTn>
                                        <p:tgtEl>
                                          <p:spTgt spid="45072"/>
                                        </p:tgtEl>
                                        <p:attrNameLst>
                                          <p:attrName>style.visibility</p:attrName>
                                        </p:attrNameLst>
                                      </p:cBhvr>
                                      <p:to>
                                        <p:strVal val="hidden"/>
                                      </p:to>
                                    </p:set>
                                  </p:childTnLst>
                                  <p:subTnLst>
                                    <p:audio>
                                      <p:cMediaNode vol="100000">
                                        <p:cTn display="0" masterRel="sameClick">
                                          <p:stCondLst>
                                            <p:cond evt="begin" delay="0">
                                              <p:tn val="41"/>
                                            </p:cond>
                                          </p:stCondLst>
                                          <p:endCondLst>
                                            <p:cond evt="onStopAudio" delay="0">
                                              <p:tgtEl>
                                                <p:sldTgt/>
                                              </p:tgtEl>
                                            </p:cond>
                                          </p:endCondLst>
                                        </p:cTn>
                                        <p:tgtEl>
                                          <p:sndTgt r:embed="rId4" name="click.wav"/>
                                        </p:tgtEl>
                                      </p:cMediaNode>
                                    </p:audio>
                                  </p:subTnLst>
                                </p:cTn>
                              </p:par>
                            </p:childTnLst>
                          </p:cTn>
                        </p:par>
                        <p:par>
                          <p:cTn id="44" fill="hold" nodeType="afterGroup">
                            <p:stCondLst>
                              <p:cond delay="14000"/>
                            </p:stCondLst>
                            <p:childTnLst>
                              <p:par>
                                <p:cTn id="45" presetID="23" presetClass="entr" presetSubtype="16" fill="hold" grpId="0" nodeType="afterEffect">
                                  <p:stCondLst>
                                    <p:cond delay="0"/>
                                  </p:stCondLst>
                                  <p:childTnLst>
                                    <p:set>
                                      <p:cBhvr>
                                        <p:cTn id="46" dur="1" fill="hold">
                                          <p:stCondLst>
                                            <p:cond delay="0"/>
                                          </p:stCondLst>
                                        </p:cTn>
                                        <p:tgtEl>
                                          <p:spTgt spid="45071"/>
                                        </p:tgtEl>
                                        <p:attrNameLst>
                                          <p:attrName>style.visibility</p:attrName>
                                        </p:attrNameLst>
                                      </p:cBhvr>
                                      <p:to>
                                        <p:strVal val="visible"/>
                                      </p:to>
                                    </p:set>
                                    <p:anim calcmode="lin" valueType="num">
                                      <p:cBhvr>
                                        <p:cTn id="47" dur="500" fill="hold"/>
                                        <p:tgtEl>
                                          <p:spTgt spid="45071"/>
                                        </p:tgtEl>
                                        <p:attrNameLst>
                                          <p:attrName>ppt_w</p:attrName>
                                        </p:attrNameLst>
                                      </p:cBhvr>
                                      <p:tavLst>
                                        <p:tav tm="0">
                                          <p:val>
                                            <p:fltVal val="0"/>
                                          </p:val>
                                        </p:tav>
                                        <p:tav tm="100000">
                                          <p:val>
                                            <p:strVal val="#ppt_w"/>
                                          </p:val>
                                        </p:tav>
                                      </p:tavLst>
                                    </p:anim>
                                    <p:anim calcmode="lin" valueType="num">
                                      <p:cBhvr>
                                        <p:cTn id="48" dur="500" fill="hold"/>
                                        <p:tgtEl>
                                          <p:spTgt spid="45071"/>
                                        </p:tgtEl>
                                        <p:attrNameLst>
                                          <p:attrName>ppt_h</p:attrName>
                                        </p:attrNameLst>
                                      </p:cBhvr>
                                      <p:tavLst>
                                        <p:tav tm="0">
                                          <p:val>
                                            <p:fltVal val="0"/>
                                          </p:val>
                                        </p:tav>
                                        <p:tav tm="100000">
                                          <p:val>
                                            <p:strVal val="#ppt_h"/>
                                          </p:val>
                                        </p:tav>
                                      </p:tavLst>
                                    </p:anim>
                                  </p:childTnLst>
                                  <p:subTnLst>
                                    <p:audio>
                                      <p:cMediaNode>
                                        <p:cTn display="0" masterRel="sameClick">
                                          <p:stCondLst>
                                            <p:cond evt="begin" delay="0">
                                              <p:tn val="45"/>
                                            </p:cond>
                                          </p:stCondLst>
                                          <p:endCondLst>
                                            <p:cond evt="onStopAudio" delay="0">
                                              <p:tgtEl>
                                                <p:sldTgt/>
                                              </p:tgtEl>
                                            </p:cond>
                                          </p:endCondLst>
                                        </p:cTn>
                                        <p:tgtEl>
                                          <p:sndTgt r:embed="rId5" name="cashreg.wav"/>
                                        </p:tgtEl>
                                      </p:cMediaNode>
                                    </p:audio>
                                  </p:subTnLst>
                                </p:cTn>
                              </p:par>
                            </p:childTnLst>
                          </p:cTn>
                        </p:par>
                      </p:childTnLst>
                    </p:cTn>
                  </p:par>
                  <p:par>
                    <p:cTn id="49" fill="hold" nodeType="clickPar">
                      <p:stCondLst>
                        <p:cond delay="indefinite"/>
                      </p:stCondLst>
                      <p:childTnLst>
                        <p:par>
                          <p:cTn id="50" fill="hold" nodeType="withGroup">
                            <p:stCondLst>
                              <p:cond delay="0"/>
                            </p:stCondLst>
                            <p:childTnLst>
                              <p:par>
                                <p:cTn id="51" presetID="29" presetClass="entr" presetSubtype="0" fill="hold" grpId="0" nodeType="clickEffect">
                                  <p:stCondLst>
                                    <p:cond delay="0"/>
                                  </p:stCondLst>
                                  <p:childTnLst>
                                    <p:set>
                                      <p:cBhvr>
                                        <p:cTn id="52" dur="1" fill="hold">
                                          <p:stCondLst>
                                            <p:cond delay="0"/>
                                          </p:stCondLst>
                                        </p:cTn>
                                        <p:tgtEl>
                                          <p:spTgt spid="48150"/>
                                        </p:tgtEl>
                                        <p:attrNameLst>
                                          <p:attrName>style.visibility</p:attrName>
                                        </p:attrNameLst>
                                      </p:cBhvr>
                                      <p:to>
                                        <p:strVal val="visible"/>
                                      </p:to>
                                    </p:set>
                                    <p:anim calcmode="lin" valueType="num">
                                      <p:cBhvr>
                                        <p:cTn id="53" dur="1000" fill="hold"/>
                                        <p:tgtEl>
                                          <p:spTgt spid="48150"/>
                                        </p:tgtEl>
                                        <p:attrNameLst>
                                          <p:attrName>ppt_x</p:attrName>
                                        </p:attrNameLst>
                                      </p:cBhvr>
                                      <p:tavLst>
                                        <p:tav tm="0">
                                          <p:val>
                                            <p:strVal val="#ppt_x-.2"/>
                                          </p:val>
                                        </p:tav>
                                        <p:tav tm="100000">
                                          <p:val>
                                            <p:strVal val="#ppt_x"/>
                                          </p:val>
                                        </p:tav>
                                      </p:tavLst>
                                    </p:anim>
                                    <p:anim calcmode="lin" valueType="num">
                                      <p:cBhvr>
                                        <p:cTn id="54" dur="1000" fill="hold"/>
                                        <p:tgtEl>
                                          <p:spTgt spid="48150"/>
                                        </p:tgtEl>
                                        <p:attrNameLst>
                                          <p:attrName>ppt_y</p:attrName>
                                        </p:attrNameLst>
                                      </p:cBhvr>
                                      <p:tavLst>
                                        <p:tav tm="0">
                                          <p:val>
                                            <p:strVal val="#ppt_y"/>
                                          </p:val>
                                        </p:tav>
                                        <p:tav tm="100000">
                                          <p:val>
                                            <p:strVal val="#ppt_y"/>
                                          </p:val>
                                        </p:tav>
                                      </p:tavLst>
                                    </p:anim>
                                    <p:animEffect transition="in" filter="wipe(right)" prLst="gradientSize: 0.1">
                                      <p:cBhvr>
                                        <p:cTn id="55" dur="1000"/>
                                        <p:tgtEl>
                                          <p:spTgt spid="48150"/>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29" presetClass="entr" presetSubtype="0" fill="hold" grpId="0" nodeType="clickEffect">
                                  <p:stCondLst>
                                    <p:cond delay="0"/>
                                  </p:stCondLst>
                                  <p:childTnLst>
                                    <p:set>
                                      <p:cBhvr>
                                        <p:cTn id="59" dur="1" fill="hold">
                                          <p:stCondLst>
                                            <p:cond delay="0"/>
                                          </p:stCondLst>
                                        </p:cTn>
                                        <p:tgtEl>
                                          <p:spTgt spid="48151"/>
                                        </p:tgtEl>
                                        <p:attrNameLst>
                                          <p:attrName>style.visibility</p:attrName>
                                        </p:attrNameLst>
                                      </p:cBhvr>
                                      <p:to>
                                        <p:strVal val="visible"/>
                                      </p:to>
                                    </p:set>
                                    <p:anim calcmode="lin" valueType="num">
                                      <p:cBhvr>
                                        <p:cTn id="60" dur="1000" fill="hold"/>
                                        <p:tgtEl>
                                          <p:spTgt spid="48151"/>
                                        </p:tgtEl>
                                        <p:attrNameLst>
                                          <p:attrName>ppt_x</p:attrName>
                                        </p:attrNameLst>
                                      </p:cBhvr>
                                      <p:tavLst>
                                        <p:tav tm="0">
                                          <p:val>
                                            <p:strVal val="#ppt_x-.2"/>
                                          </p:val>
                                        </p:tav>
                                        <p:tav tm="100000">
                                          <p:val>
                                            <p:strVal val="#ppt_x"/>
                                          </p:val>
                                        </p:tav>
                                      </p:tavLst>
                                    </p:anim>
                                    <p:anim calcmode="lin" valueType="num">
                                      <p:cBhvr>
                                        <p:cTn id="61" dur="1000" fill="hold"/>
                                        <p:tgtEl>
                                          <p:spTgt spid="48151"/>
                                        </p:tgtEl>
                                        <p:attrNameLst>
                                          <p:attrName>ppt_y</p:attrName>
                                        </p:attrNameLst>
                                      </p:cBhvr>
                                      <p:tavLst>
                                        <p:tav tm="0">
                                          <p:val>
                                            <p:strVal val="#ppt_y"/>
                                          </p:val>
                                        </p:tav>
                                        <p:tav tm="100000">
                                          <p:val>
                                            <p:strVal val="#ppt_y"/>
                                          </p:val>
                                        </p:tav>
                                      </p:tavLst>
                                    </p:anim>
                                    <p:animEffect transition="in" filter="wipe(right)" prLst="gradientSize: 0.1">
                                      <p:cBhvr>
                                        <p:cTn id="62" dur="1000"/>
                                        <p:tgtEl>
                                          <p:spTgt spid="48151"/>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29" presetClass="entr" presetSubtype="0" fill="hold" grpId="0" nodeType="clickEffect">
                                  <p:stCondLst>
                                    <p:cond delay="0"/>
                                  </p:stCondLst>
                                  <p:childTnLst>
                                    <p:set>
                                      <p:cBhvr>
                                        <p:cTn id="66" dur="1" fill="hold">
                                          <p:stCondLst>
                                            <p:cond delay="0"/>
                                          </p:stCondLst>
                                        </p:cTn>
                                        <p:tgtEl>
                                          <p:spTgt spid="48152"/>
                                        </p:tgtEl>
                                        <p:attrNameLst>
                                          <p:attrName>style.visibility</p:attrName>
                                        </p:attrNameLst>
                                      </p:cBhvr>
                                      <p:to>
                                        <p:strVal val="visible"/>
                                      </p:to>
                                    </p:set>
                                    <p:anim calcmode="lin" valueType="num">
                                      <p:cBhvr>
                                        <p:cTn id="67" dur="1000" fill="hold"/>
                                        <p:tgtEl>
                                          <p:spTgt spid="48152"/>
                                        </p:tgtEl>
                                        <p:attrNameLst>
                                          <p:attrName>ppt_x</p:attrName>
                                        </p:attrNameLst>
                                      </p:cBhvr>
                                      <p:tavLst>
                                        <p:tav tm="0">
                                          <p:val>
                                            <p:strVal val="#ppt_x-.2"/>
                                          </p:val>
                                        </p:tav>
                                        <p:tav tm="100000">
                                          <p:val>
                                            <p:strVal val="#ppt_x"/>
                                          </p:val>
                                        </p:tav>
                                      </p:tavLst>
                                    </p:anim>
                                    <p:anim calcmode="lin" valueType="num">
                                      <p:cBhvr>
                                        <p:cTn id="68" dur="1000" fill="hold"/>
                                        <p:tgtEl>
                                          <p:spTgt spid="48152"/>
                                        </p:tgtEl>
                                        <p:attrNameLst>
                                          <p:attrName>ppt_y</p:attrName>
                                        </p:attrNameLst>
                                      </p:cBhvr>
                                      <p:tavLst>
                                        <p:tav tm="0">
                                          <p:val>
                                            <p:strVal val="#ppt_y"/>
                                          </p:val>
                                        </p:tav>
                                        <p:tav tm="100000">
                                          <p:val>
                                            <p:strVal val="#ppt_y"/>
                                          </p:val>
                                        </p:tav>
                                      </p:tavLst>
                                    </p:anim>
                                    <p:animEffect transition="in" filter="wipe(right)" prLst="gradientSize: 0.1">
                                      <p:cBhvr>
                                        <p:cTn id="69" dur="1000"/>
                                        <p:tgtEl>
                                          <p:spTgt spid="48152"/>
                                        </p:tgtEl>
                                      </p:cBhvr>
                                    </p:animEffect>
                                  </p:childTnLst>
                                </p:cTn>
                              </p:par>
                            </p:childTnLst>
                          </p:cTn>
                        </p:par>
                      </p:childTnLst>
                    </p:cTn>
                  </p:par>
                  <p:par>
                    <p:cTn id="70" fill="hold" nodeType="clickPar">
                      <p:stCondLst>
                        <p:cond delay="indefinite"/>
                      </p:stCondLst>
                      <p:childTnLst>
                        <p:par>
                          <p:cTn id="71" fill="hold" nodeType="withGroup">
                            <p:stCondLst>
                              <p:cond delay="0"/>
                            </p:stCondLst>
                            <p:childTnLst>
                              <p:par>
                                <p:cTn id="72" presetID="29" presetClass="entr" presetSubtype="0" fill="hold" grpId="0" nodeType="clickEffect">
                                  <p:stCondLst>
                                    <p:cond delay="0"/>
                                  </p:stCondLst>
                                  <p:childTnLst>
                                    <p:set>
                                      <p:cBhvr>
                                        <p:cTn id="73" dur="1" fill="hold">
                                          <p:stCondLst>
                                            <p:cond delay="0"/>
                                          </p:stCondLst>
                                        </p:cTn>
                                        <p:tgtEl>
                                          <p:spTgt spid="683"/>
                                        </p:tgtEl>
                                        <p:attrNameLst>
                                          <p:attrName>style.visibility</p:attrName>
                                        </p:attrNameLst>
                                      </p:cBhvr>
                                      <p:to>
                                        <p:strVal val="visible"/>
                                      </p:to>
                                    </p:set>
                                    <p:anim calcmode="lin" valueType="num">
                                      <p:cBhvr>
                                        <p:cTn id="74" dur="1000" fill="hold"/>
                                        <p:tgtEl>
                                          <p:spTgt spid="683"/>
                                        </p:tgtEl>
                                        <p:attrNameLst>
                                          <p:attrName>ppt_x</p:attrName>
                                        </p:attrNameLst>
                                      </p:cBhvr>
                                      <p:tavLst>
                                        <p:tav tm="0">
                                          <p:val>
                                            <p:strVal val="#ppt_x-.2"/>
                                          </p:val>
                                        </p:tav>
                                        <p:tav tm="100000">
                                          <p:val>
                                            <p:strVal val="#ppt_x"/>
                                          </p:val>
                                        </p:tav>
                                      </p:tavLst>
                                    </p:anim>
                                    <p:anim calcmode="lin" valueType="num">
                                      <p:cBhvr>
                                        <p:cTn id="75" dur="1000" fill="hold"/>
                                        <p:tgtEl>
                                          <p:spTgt spid="683"/>
                                        </p:tgtEl>
                                        <p:attrNameLst>
                                          <p:attrName>ppt_y</p:attrName>
                                        </p:attrNameLst>
                                      </p:cBhvr>
                                      <p:tavLst>
                                        <p:tav tm="0">
                                          <p:val>
                                            <p:strVal val="#ppt_y"/>
                                          </p:val>
                                        </p:tav>
                                        <p:tav tm="100000">
                                          <p:val>
                                            <p:strVal val="#ppt_y"/>
                                          </p:val>
                                        </p:tav>
                                      </p:tavLst>
                                    </p:anim>
                                    <p:animEffect transition="in" filter="wipe(right)" prLst="gradientSize: 0.1">
                                      <p:cBhvr>
                                        <p:cTn id="76" dur="1000"/>
                                        <p:tgtEl>
                                          <p:spTgt spid="683"/>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77" restart="whenNotActive" fill="hold" evtFilter="cancelBubble" nodeType="interactiveSeq">
                <p:stCondLst>
                  <p:cond evt="onClick" delay="0">
                    <p:tgtEl>
                      <p:spTgt spid="680"/>
                    </p:tgtEl>
                  </p:cond>
                </p:stCondLst>
                <p:endSync evt="end" delay="0">
                  <p:rtn val="all"/>
                </p:endSync>
                <p:childTnLst>
                  <p:par>
                    <p:cTn id="78" fill="hold">
                      <p:stCondLst>
                        <p:cond delay="0"/>
                      </p:stCondLst>
                      <p:childTnLst>
                        <p:par>
                          <p:cTn id="79" fill="hold">
                            <p:stCondLst>
                              <p:cond delay="0"/>
                            </p:stCondLst>
                            <p:childTnLst>
                              <p:par>
                                <p:cTn id="80" presetID="17" presetClass="exit" presetSubtype="10" fill="hold" nodeType="clickEffect">
                                  <p:stCondLst>
                                    <p:cond delay="0"/>
                                  </p:stCondLst>
                                  <p:childTnLst>
                                    <p:anim calcmode="lin" valueType="num">
                                      <p:cBhvr>
                                        <p:cTn id="81" dur="500"/>
                                        <p:tgtEl>
                                          <p:spTgt spid="680"/>
                                        </p:tgtEl>
                                        <p:attrNameLst>
                                          <p:attrName>ppt_w</p:attrName>
                                        </p:attrNameLst>
                                      </p:cBhvr>
                                      <p:tavLst>
                                        <p:tav tm="0">
                                          <p:val>
                                            <p:strVal val="ppt_w"/>
                                          </p:val>
                                        </p:tav>
                                        <p:tav tm="100000">
                                          <p:val>
                                            <p:fltVal val="0"/>
                                          </p:val>
                                        </p:tav>
                                      </p:tavLst>
                                    </p:anim>
                                    <p:anim calcmode="lin" valueType="num">
                                      <p:cBhvr>
                                        <p:cTn id="82" dur="500"/>
                                        <p:tgtEl>
                                          <p:spTgt spid="680"/>
                                        </p:tgtEl>
                                        <p:attrNameLst>
                                          <p:attrName>ppt_h</p:attrName>
                                        </p:attrNameLst>
                                      </p:cBhvr>
                                      <p:tavLst>
                                        <p:tav tm="0">
                                          <p:val>
                                            <p:strVal val="ppt_h"/>
                                          </p:val>
                                        </p:tav>
                                        <p:tav tm="100000">
                                          <p:val>
                                            <p:strVal val="ppt_h"/>
                                          </p:val>
                                        </p:tav>
                                      </p:tavLst>
                                    </p:anim>
                                    <p:set>
                                      <p:cBhvr>
                                        <p:cTn id="83" dur="1" fill="hold">
                                          <p:stCondLst>
                                            <p:cond delay="499"/>
                                          </p:stCondLst>
                                        </p:cTn>
                                        <p:tgtEl>
                                          <p:spTgt spid="680"/>
                                        </p:tgtEl>
                                        <p:attrNameLst>
                                          <p:attrName>style.visibility</p:attrName>
                                        </p:attrNameLst>
                                      </p:cBhvr>
                                      <p:to>
                                        <p:strVal val="hidden"/>
                                      </p:to>
                                    </p:set>
                                  </p:childTnLst>
                                </p:cTn>
                              </p:par>
                            </p:childTnLst>
                          </p:cTn>
                        </p:par>
                      </p:childTnLst>
                    </p:cTn>
                  </p:par>
                </p:childTnLst>
              </p:cTn>
              <p:nextCondLst>
                <p:cond evt="onClick" delay="0">
                  <p:tgtEl>
                    <p:spTgt spid="680"/>
                  </p:tgtEl>
                </p:cond>
              </p:nextCondLst>
            </p:seq>
          </p:childTnLst>
        </p:cTn>
      </p:par>
    </p:tnLst>
    <p:bldLst>
      <p:bldP spid="45071" grpId="0" animBg="1"/>
      <p:bldP spid="45072" grpId="0" animBg="1"/>
      <p:bldP spid="45073" grpId="0" animBg="1"/>
      <p:bldP spid="45074" grpId="0" animBg="1"/>
      <p:bldP spid="45075" grpId="0" animBg="1"/>
      <p:bldP spid="45076" grpId="0" animBg="1"/>
      <p:bldP spid="45077" grpId="0" animBg="1"/>
      <p:bldP spid="45078" grpId="0" animBg="1"/>
      <p:bldP spid="45079" grpId="0" animBg="1"/>
      <p:bldP spid="45080" grpId="0" animBg="1"/>
      <p:bldP spid="45081" grpId="0" animBg="1"/>
      <p:bldP spid="48150" grpId="0"/>
      <p:bldP spid="48151" grpId="0"/>
      <p:bldP spid="48152" grpId="0"/>
      <p:bldP spid="683" grpId="0"/>
    </p:bldLst>
  </p:timing>
</p:sld>
</file>

<file path=ppt/slides/slide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6386" name="Rectangle 2"/>
          <p:cNvSpPr>
            <a:spLocks noChangeArrowheads="1"/>
          </p:cNvSpPr>
          <p:nvPr/>
        </p:nvSpPr>
        <p:spPr bwMode="auto">
          <a:xfrm>
            <a:off x="1524001" y="2634734"/>
            <a:ext cx="184731"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spAutoFit/>
          </a:bodyPr>
          <a:lstStyle/>
          <a:p>
            <a:endParaRPr lang="en-US"/>
          </a:p>
        </p:txBody>
      </p:sp>
      <p:sp>
        <p:nvSpPr>
          <p:cNvPr id="16387" name="Text Box 3"/>
          <p:cNvSpPr txBox="1">
            <a:spLocks noChangeArrowheads="1"/>
          </p:cNvSpPr>
          <p:nvPr/>
        </p:nvSpPr>
        <p:spPr bwMode="auto">
          <a:xfrm>
            <a:off x="2714172" y="1119509"/>
            <a:ext cx="6096000" cy="95410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spAutoFit/>
          </a:bodyPr>
          <a:lstStyle/>
          <a:p>
            <a:pPr eaLnBrk="0" hangingPunct="0">
              <a:spcBef>
                <a:spcPct val="50000"/>
              </a:spcBef>
            </a:pPr>
            <a:r>
              <a:rPr lang="en-US" sz="2800" dirty="0" err="1">
                <a:solidFill>
                  <a:srgbClr val="FF0000"/>
                </a:solidFill>
                <a:latin typeface="Times New Roman" pitchFamily="18" charset="0"/>
              </a:rPr>
              <a:t>Tr</a:t>
            </a:r>
            <a:r>
              <a:rPr lang="vi-VN" sz="2800" dirty="0">
                <a:solidFill>
                  <a:srgbClr val="FF0000"/>
                </a:solidFill>
                <a:latin typeface="Times New Roman" pitchFamily="18" charset="0"/>
              </a:rPr>
              <a:t>ước</a:t>
            </a:r>
            <a:r>
              <a:rPr lang="en-US" sz="2800" dirty="0">
                <a:solidFill>
                  <a:srgbClr val="FF0000"/>
                </a:solidFill>
                <a:latin typeface="Times New Roman" pitchFamily="18" charset="0"/>
              </a:rPr>
              <a:t> </a:t>
            </a:r>
            <a:r>
              <a:rPr lang="en-US" sz="2800" dirty="0" err="1">
                <a:solidFill>
                  <a:srgbClr val="FF0000"/>
                </a:solidFill>
                <a:latin typeface="Times New Roman" pitchFamily="18" charset="0"/>
              </a:rPr>
              <a:t>khi</a:t>
            </a:r>
            <a:r>
              <a:rPr lang="en-US" sz="2800" dirty="0">
                <a:solidFill>
                  <a:srgbClr val="FF0000"/>
                </a:solidFill>
                <a:latin typeface="Times New Roman" pitchFamily="18" charset="0"/>
              </a:rPr>
              <a:t> </a:t>
            </a:r>
            <a:r>
              <a:rPr lang="en-US" sz="2800" dirty="0" err="1">
                <a:solidFill>
                  <a:srgbClr val="FF0000"/>
                </a:solidFill>
                <a:latin typeface="Times New Roman" pitchFamily="18" charset="0"/>
              </a:rPr>
              <a:t>có</a:t>
            </a:r>
            <a:r>
              <a:rPr lang="en-US" sz="2800" dirty="0">
                <a:solidFill>
                  <a:srgbClr val="FF0000"/>
                </a:solidFill>
                <a:latin typeface="Times New Roman" pitchFamily="18" charset="0"/>
              </a:rPr>
              <a:t> </a:t>
            </a:r>
            <a:r>
              <a:rPr lang="en-US" sz="2800" dirty="0" err="1">
                <a:solidFill>
                  <a:srgbClr val="FF0000"/>
                </a:solidFill>
                <a:latin typeface="Times New Roman" pitchFamily="18" charset="0"/>
              </a:rPr>
              <a:t>tên</a:t>
            </a:r>
            <a:r>
              <a:rPr lang="en-US" sz="2800" dirty="0">
                <a:solidFill>
                  <a:srgbClr val="FF0000"/>
                </a:solidFill>
                <a:latin typeface="Times New Roman" pitchFamily="18" charset="0"/>
              </a:rPr>
              <a:t> </a:t>
            </a:r>
            <a:r>
              <a:rPr lang="en-US" sz="2800" dirty="0" err="1">
                <a:solidFill>
                  <a:srgbClr val="FF0000"/>
                </a:solidFill>
                <a:latin typeface="Times New Roman" pitchFamily="18" charset="0"/>
              </a:rPr>
              <a:t>gọi</a:t>
            </a:r>
            <a:r>
              <a:rPr lang="en-US" sz="2800" dirty="0">
                <a:solidFill>
                  <a:srgbClr val="FF0000"/>
                </a:solidFill>
                <a:latin typeface="Times New Roman" pitchFamily="18" charset="0"/>
              </a:rPr>
              <a:t> </a:t>
            </a:r>
            <a:r>
              <a:rPr lang="en-US" sz="2800" dirty="0" err="1">
                <a:solidFill>
                  <a:srgbClr val="FF0000"/>
                </a:solidFill>
                <a:latin typeface="Times New Roman" pitchFamily="18" charset="0"/>
              </a:rPr>
              <a:t>Hồ</a:t>
            </a:r>
            <a:r>
              <a:rPr lang="en-US" sz="2800" dirty="0">
                <a:solidFill>
                  <a:srgbClr val="FF0000"/>
                </a:solidFill>
                <a:latin typeface="Times New Roman" pitchFamily="18" charset="0"/>
              </a:rPr>
              <a:t> G</a:t>
            </a:r>
            <a:r>
              <a:rPr lang="vi-VN" sz="2800" dirty="0">
                <a:solidFill>
                  <a:srgbClr val="FF0000"/>
                </a:solidFill>
                <a:latin typeface="Times New Roman" pitchFamily="18" charset="0"/>
              </a:rPr>
              <a:t>ươ</a:t>
            </a:r>
            <a:r>
              <a:rPr lang="en-US" sz="2800" dirty="0">
                <a:solidFill>
                  <a:srgbClr val="FF0000"/>
                </a:solidFill>
                <a:latin typeface="Times New Roman" pitchFamily="18" charset="0"/>
              </a:rPr>
              <a:t>m, </a:t>
            </a:r>
            <a:r>
              <a:rPr lang="en-US" sz="2800" dirty="0" err="1">
                <a:solidFill>
                  <a:srgbClr val="FF0000"/>
                </a:solidFill>
                <a:latin typeface="Times New Roman" pitchFamily="18" charset="0"/>
              </a:rPr>
              <a:t>hồ</a:t>
            </a:r>
            <a:r>
              <a:rPr lang="en-US" sz="2800" dirty="0">
                <a:solidFill>
                  <a:srgbClr val="FF0000"/>
                </a:solidFill>
                <a:latin typeface="Times New Roman" pitchFamily="18" charset="0"/>
              </a:rPr>
              <a:t> </a:t>
            </a:r>
            <a:r>
              <a:rPr lang="en-US" sz="2800" dirty="0" err="1">
                <a:solidFill>
                  <a:srgbClr val="FF0000"/>
                </a:solidFill>
                <a:latin typeface="Times New Roman" pitchFamily="18" charset="0"/>
              </a:rPr>
              <a:t>có</a:t>
            </a:r>
            <a:r>
              <a:rPr lang="en-US" sz="2800" dirty="0">
                <a:solidFill>
                  <a:srgbClr val="FF0000"/>
                </a:solidFill>
                <a:latin typeface="Times New Roman" pitchFamily="18" charset="0"/>
              </a:rPr>
              <a:t> </a:t>
            </a:r>
            <a:r>
              <a:rPr lang="en-US" sz="2800" dirty="0" err="1">
                <a:solidFill>
                  <a:srgbClr val="FF0000"/>
                </a:solidFill>
                <a:latin typeface="Times New Roman" pitchFamily="18" charset="0"/>
              </a:rPr>
              <a:t>tên</a:t>
            </a:r>
            <a:r>
              <a:rPr lang="en-US" sz="2800" dirty="0">
                <a:solidFill>
                  <a:srgbClr val="FF0000"/>
                </a:solidFill>
                <a:latin typeface="Times New Roman" pitchFamily="18" charset="0"/>
              </a:rPr>
              <a:t> </a:t>
            </a:r>
            <a:r>
              <a:rPr lang="en-US" sz="2800" dirty="0" err="1">
                <a:solidFill>
                  <a:srgbClr val="FF0000"/>
                </a:solidFill>
                <a:latin typeface="Times New Roman" pitchFamily="18" charset="0"/>
              </a:rPr>
              <a:t>là</a:t>
            </a:r>
            <a:r>
              <a:rPr lang="en-US" sz="2800" dirty="0">
                <a:solidFill>
                  <a:srgbClr val="FF0000"/>
                </a:solidFill>
                <a:latin typeface="Times New Roman" pitchFamily="18" charset="0"/>
              </a:rPr>
              <a:t> </a:t>
            </a:r>
            <a:r>
              <a:rPr lang="en-US" sz="2800" dirty="0" err="1">
                <a:solidFill>
                  <a:srgbClr val="FF0000"/>
                </a:solidFill>
                <a:latin typeface="Times New Roman" pitchFamily="18" charset="0"/>
              </a:rPr>
              <a:t>Lục</a:t>
            </a:r>
            <a:r>
              <a:rPr lang="en-US" sz="2800" dirty="0">
                <a:solidFill>
                  <a:srgbClr val="FF0000"/>
                </a:solidFill>
                <a:latin typeface="Times New Roman" pitchFamily="18" charset="0"/>
              </a:rPr>
              <a:t> </a:t>
            </a:r>
            <a:r>
              <a:rPr lang="en-US" sz="2800" dirty="0" err="1">
                <a:solidFill>
                  <a:srgbClr val="FF0000"/>
                </a:solidFill>
                <a:latin typeface="Times New Roman" pitchFamily="18" charset="0"/>
              </a:rPr>
              <a:t>Thủy</a:t>
            </a:r>
            <a:r>
              <a:rPr lang="en-US" sz="2800" dirty="0">
                <a:solidFill>
                  <a:srgbClr val="FF0000"/>
                </a:solidFill>
                <a:latin typeface="Times New Roman" pitchFamily="18" charset="0"/>
              </a:rPr>
              <a:t> </a:t>
            </a:r>
            <a:r>
              <a:rPr lang="vi-VN" sz="2800" dirty="0">
                <a:solidFill>
                  <a:srgbClr val="FF0000"/>
                </a:solidFill>
                <a:latin typeface="Times New Roman" pitchFamily="18" charset="0"/>
              </a:rPr>
              <a:t>đúng</a:t>
            </a:r>
            <a:r>
              <a:rPr lang="en-US" sz="2800" dirty="0">
                <a:solidFill>
                  <a:srgbClr val="FF0000"/>
                </a:solidFill>
                <a:latin typeface="Times New Roman" pitchFamily="18" charset="0"/>
              </a:rPr>
              <a:t> hay </a:t>
            </a:r>
            <a:r>
              <a:rPr lang="en-US" sz="2800" dirty="0" err="1">
                <a:solidFill>
                  <a:srgbClr val="FF0000"/>
                </a:solidFill>
                <a:latin typeface="Times New Roman" pitchFamily="18" charset="0"/>
              </a:rPr>
              <a:t>sai</a:t>
            </a:r>
            <a:r>
              <a:rPr lang="en-US" sz="2800" dirty="0">
                <a:solidFill>
                  <a:srgbClr val="FF0000"/>
                </a:solidFill>
                <a:latin typeface="Times New Roman" pitchFamily="18" charset="0"/>
              </a:rPr>
              <a:t>?</a:t>
            </a:r>
          </a:p>
        </p:txBody>
      </p:sp>
      <p:sp>
        <p:nvSpPr>
          <p:cNvPr id="16389" name="Oval 5"/>
          <p:cNvSpPr>
            <a:spLocks noChangeArrowheads="1"/>
          </p:cNvSpPr>
          <p:nvPr/>
        </p:nvSpPr>
        <p:spPr bwMode="auto">
          <a:xfrm rot="20666588">
            <a:off x="8516938" y="4267201"/>
            <a:ext cx="431800" cy="352425"/>
          </a:xfrm>
          <a:prstGeom prst="ellipse">
            <a:avLst/>
          </a:prstGeom>
          <a:gradFill rotWithShape="1">
            <a:gsLst>
              <a:gs pos="0">
                <a:srgbClr val="009900">
                  <a:gamma/>
                  <a:shade val="76078"/>
                  <a:invGamma/>
                </a:srgbClr>
              </a:gs>
              <a:gs pos="50000">
                <a:srgbClr val="009900"/>
              </a:gs>
              <a:gs pos="100000">
                <a:srgbClr val="009900">
                  <a:gamma/>
                  <a:shade val="76078"/>
                  <a:invGamma/>
                </a:srgbClr>
              </a:gs>
            </a:gsLst>
            <a:lin ang="0" scaled="1"/>
          </a:gradFill>
          <a:ln w="9525">
            <a:solidFill>
              <a:srgbClr val="00990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a:p>
        </p:txBody>
      </p:sp>
      <p:sp>
        <p:nvSpPr>
          <p:cNvPr id="16390" name="Oval 6"/>
          <p:cNvSpPr>
            <a:spLocks noChangeArrowheads="1"/>
          </p:cNvSpPr>
          <p:nvPr/>
        </p:nvSpPr>
        <p:spPr bwMode="auto">
          <a:xfrm>
            <a:off x="8469313" y="6376988"/>
            <a:ext cx="1676400" cy="176212"/>
          </a:xfrm>
          <a:prstGeom prst="ellipse">
            <a:avLst/>
          </a:prstGeom>
          <a:gradFill rotWithShape="1">
            <a:gsLst>
              <a:gs pos="0">
                <a:srgbClr val="008000"/>
              </a:gs>
              <a:gs pos="50000">
                <a:srgbClr val="008000">
                  <a:gamma/>
                  <a:shade val="0"/>
                  <a:invGamma/>
                </a:srgbClr>
              </a:gs>
              <a:gs pos="100000">
                <a:srgbClr val="008000"/>
              </a:gs>
            </a:gsLst>
            <a:lin ang="5400000" scaled="1"/>
          </a:gradFill>
          <a:ln w="9525">
            <a:solidFill>
              <a:srgbClr val="00800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a:p>
        </p:txBody>
      </p:sp>
      <p:sp>
        <p:nvSpPr>
          <p:cNvPr id="16391" name="Oval 7"/>
          <p:cNvSpPr>
            <a:spLocks noChangeArrowheads="1"/>
          </p:cNvSpPr>
          <p:nvPr/>
        </p:nvSpPr>
        <p:spPr bwMode="auto">
          <a:xfrm rot="546664">
            <a:off x="9618663" y="4267201"/>
            <a:ext cx="431800" cy="352425"/>
          </a:xfrm>
          <a:prstGeom prst="ellipse">
            <a:avLst/>
          </a:prstGeom>
          <a:gradFill rotWithShape="1">
            <a:gsLst>
              <a:gs pos="0">
                <a:srgbClr val="009900">
                  <a:gamma/>
                  <a:shade val="76078"/>
                  <a:invGamma/>
                </a:srgbClr>
              </a:gs>
              <a:gs pos="50000">
                <a:srgbClr val="009900"/>
              </a:gs>
              <a:gs pos="100000">
                <a:srgbClr val="009900">
                  <a:gamma/>
                  <a:shade val="76078"/>
                  <a:invGamma/>
                </a:srgbClr>
              </a:gs>
            </a:gsLst>
            <a:lin ang="0" scaled="1"/>
          </a:gradFill>
          <a:ln w="9525">
            <a:solidFill>
              <a:srgbClr val="00990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endParaRPr lang="en-US"/>
          </a:p>
        </p:txBody>
      </p:sp>
      <p:sp>
        <p:nvSpPr>
          <p:cNvPr id="16392" name="Oval 8"/>
          <p:cNvSpPr>
            <a:spLocks noChangeArrowheads="1"/>
          </p:cNvSpPr>
          <p:nvPr/>
        </p:nvSpPr>
        <p:spPr bwMode="gray">
          <a:xfrm>
            <a:off x="8229600" y="5171957"/>
            <a:ext cx="259766" cy="519351"/>
          </a:xfrm>
          <a:prstGeom prst="ellipse">
            <a:avLst/>
          </a:prstGeom>
          <a:gradFill rotWithShape="1">
            <a:gsLst>
              <a:gs pos="0">
                <a:srgbClr val="00CC66">
                  <a:gamma/>
                  <a:tint val="0"/>
                  <a:invGamma/>
                </a:srgbClr>
              </a:gs>
              <a:gs pos="50000">
                <a:srgbClr val="00CC66"/>
              </a:gs>
              <a:gs pos="100000">
                <a:srgbClr val="00CC66">
                  <a:gamma/>
                  <a:tint val="0"/>
                  <a:invGamma/>
                </a:srgbClr>
              </a:gs>
            </a:gsLst>
            <a:lin ang="2700000" scaled="1"/>
          </a:gradFill>
          <a:ln>
            <a:noFill/>
          </a:ln>
          <a:effectLst/>
          <a:extLst>
            <a:ext uri="{91240B29-F687-4F45-9708-019B960494DF}">
              <a14:hiddenLine xmlns:a14="http://schemas.microsoft.com/office/drawing/2010/main" xmlns="" w="38100" algn="ctr">
                <a:solidFill>
                  <a:schemeClr val="bg1"/>
                </a:solidFill>
                <a:round/>
                <a:headEnd/>
                <a:tailEnd/>
              </a14:hiddenLine>
            </a:ext>
            <a:ext uri="{AF507438-7753-43E0-B8FC-AC1667EBCBE1}">
              <a14:hiddenEffects xmlns:a14="http://schemas.microsoft.com/office/drawing/2010/main" xmlns="">
                <a:effectLst>
                  <a:outerShdw dist="109250" dir="3267739" algn="ctr" rotWithShape="0">
                    <a:srgbClr val="808080">
                      <a:alpha val="50000"/>
                    </a:srgbClr>
                  </a:outerShdw>
                </a:effectLst>
              </a14:hiddenEffects>
            </a:ext>
          </a:extLst>
        </p:spPr>
        <p:txBody>
          <a:bodyPr wrap="none" anchor="ctr">
            <a:spAutoFit/>
          </a:bodyPr>
          <a:lstStyle/>
          <a:p>
            <a:endParaRPr lang="en-US"/>
          </a:p>
        </p:txBody>
      </p:sp>
      <p:sp>
        <p:nvSpPr>
          <p:cNvPr id="16393" name="Oval 9"/>
          <p:cNvSpPr>
            <a:spLocks noChangeArrowheads="1"/>
          </p:cNvSpPr>
          <p:nvPr/>
        </p:nvSpPr>
        <p:spPr bwMode="gray">
          <a:xfrm>
            <a:off x="8229600" y="5246569"/>
            <a:ext cx="259766" cy="519351"/>
          </a:xfrm>
          <a:prstGeom prst="ellipse">
            <a:avLst/>
          </a:prstGeom>
          <a:gradFill rotWithShape="1">
            <a:gsLst>
              <a:gs pos="0">
                <a:srgbClr val="00CC66">
                  <a:alpha val="32001"/>
                </a:srgbClr>
              </a:gs>
              <a:gs pos="100000">
                <a:srgbClr val="00CC66">
                  <a:gamma/>
                  <a:shade val="0"/>
                  <a:invGamma/>
                  <a:alpha val="89999"/>
                </a:srgbClr>
              </a:gs>
            </a:gsLst>
            <a:lin ang="2700000" scaled="1"/>
          </a:gradFill>
          <a:ln>
            <a:noFill/>
          </a:ln>
          <a:effectLst/>
          <a:extLst>
            <a:ext uri="{91240B29-F687-4F45-9708-019B960494DF}">
              <a14:hiddenLine xmlns:a14="http://schemas.microsoft.com/office/drawing/2010/main" xmlns="" w="38100" algn="ctr">
                <a:solidFill>
                  <a:schemeClr val="bg1"/>
                </a:solidFill>
                <a:round/>
                <a:headEnd/>
                <a:tailEnd/>
              </a14:hiddenLine>
            </a:ext>
            <a:ext uri="{AF507438-7753-43E0-B8FC-AC1667EBCBE1}">
              <a14:hiddenEffects xmlns:a14="http://schemas.microsoft.com/office/drawing/2010/main" xmlns="">
                <a:effectLst>
                  <a:outerShdw dist="109250" dir="3267739" algn="ctr" rotWithShape="0">
                    <a:srgbClr val="808080">
                      <a:alpha val="50000"/>
                    </a:srgbClr>
                  </a:outerShdw>
                </a:effectLst>
              </a14:hiddenEffects>
            </a:ext>
          </a:extLst>
        </p:spPr>
        <p:txBody>
          <a:bodyPr wrap="none" anchor="ctr">
            <a:spAutoFit/>
          </a:bodyPr>
          <a:lstStyle/>
          <a:p>
            <a:endParaRPr lang="en-US"/>
          </a:p>
        </p:txBody>
      </p:sp>
      <p:sp>
        <p:nvSpPr>
          <p:cNvPr id="16394" name="Oval 10"/>
          <p:cNvSpPr>
            <a:spLocks noChangeArrowheads="1"/>
          </p:cNvSpPr>
          <p:nvPr/>
        </p:nvSpPr>
        <p:spPr bwMode="gray">
          <a:xfrm>
            <a:off x="8367714" y="5171957"/>
            <a:ext cx="1857375" cy="519351"/>
          </a:xfrm>
          <a:prstGeom prst="ellipse">
            <a:avLst/>
          </a:prstGeom>
          <a:gradFill rotWithShape="1">
            <a:gsLst>
              <a:gs pos="0">
                <a:srgbClr val="00CC66">
                  <a:gamma/>
                  <a:shade val="54118"/>
                  <a:invGamma/>
                </a:srgbClr>
              </a:gs>
              <a:gs pos="50000">
                <a:srgbClr val="00CC66"/>
              </a:gs>
              <a:gs pos="100000">
                <a:srgbClr val="00CC66">
                  <a:gamma/>
                  <a:shade val="54118"/>
                  <a:invGamma/>
                </a:srgbClr>
              </a:gs>
            </a:gsLst>
            <a:lin ang="18900000" scaled="1"/>
          </a:gradFill>
          <a:ln>
            <a:noFill/>
          </a:ln>
          <a:effectLst/>
          <a:extLst>
            <a:ext uri="{91240B29-F687-4F45-9708-019B960494DF}">
              <a14:hiddenLine xmlns:a14="http://schemas.microsoft.com/office/drawing/2010/main" xmlns="" w="38100" algn="ctr">
                <a:solidFill>
                  <a:schemeClr val="bg1"/>
                </a:solidFill>
                <a:round/>
                <a:headEnd/>
                <a:tailEnd/>
              </a14:hiddenLine>
            </a:ext>
            <a:ext uri="{AF507438-7753-43E0-B8FC-AC1667EBCBE1}">
              <a14:hiddenEffects xmlns:a14="http://schemas.microsoft.com/office/drawing/2010/main" xmlns="">
                <a:effectLst>
                  <a:outerShdw dist="109250" dir="3267739" algn="ctr" rotWithShape="0">
                    <a:srgbClr val="808080">
                      <a:alpha val="50000"/>
                    </a:srgbClr>
                  </a:outerShdw>
                </a:effectLst>
              </a14:hiddenEffects>
            </a:ext>
          </a:extLst>
        </p:spPr>
        <p:txBody>
          <a:bodyPr anchor="ctr">
            <a:spAutoFit/>
          </a:bodyPr>
          <a:lstStyle/>
          <a:p>
            <a:endParaRPr lang="en-US"/>
          </a:p>
        </p:txBody>
      </p:sp>
      <p:sp>
        <p:nvSpPr>
          <p:cNvPr id="16395" name="Oval 11"/>
          <p:cNvSpPr>
            <a:spLocks noChangeArrowheads="1"/>
          </p:cNvSpPr>
          <p:nvPr/>
        </p:nvSpPr>
        <p:spPr bwMode="gray">
          <a:xfrm>
            <a:off x="8370888" y="5171957"/>
            <a:ext cx="1854200" cy="519351"/>
          </a:xfrm>
          <a:prstGeom prst="ellipse">
            <a:avLst/>
          </a:prstGeom>
          <a:gradFill rotWithShape="1">
            <a:gsLst>
              <a:gs pos="0">
                <a:srgbClr val="00CC66">
                  <a:gamma/>
                  <a:shade val="63529"/>
                  <a:invGamma/>
                </a:srgbClr>
              </a:gs>
              <a:gs pos="100000">
                <a:srgbClr val="00CC66">
                  <a:alpha val="0"/>
                </a:srgbClr>
              </a:gs>
            </a:gsLst>
            <a:lin ang="2700000" scaled="1"/>
          </a:gradFill>
          <a:ln>
            <a:noFill/>
          </a:ln>
          <a:effectLst/>
          <a:extLst>
            <a:ext uri="{91240B29-F687-4F45-9708-019B960494DF}">
              <a14:hiddenLine xmlns:a14="http://schemas.microsoft.com/office/drawing/2010/main" xmlns="" w="38100" algn="ctr">
                <a:solidFill>
                  <a:schemeClr val="bg1"/>
                </a:solidFill>
                <a:round/>
                <a:headEnd/>
                <a:tailEnd/>
              </a14:hiddenLine>
            </a:ext>
            <a:ext uri="{AF507438-7753-43E0-B8FC-AC1667EBCBE1}">
              <a14:hiddenEffects xmlns:a14="http://schemas.microsoft.com/office/drawing/2010/main" xmlns="">
                <a:effectLst>
                  <a:outerShdw dist="109250" dir="3267739" algn="ctr" rotWithShape="0">
                    <a:srgbClr val="808080">
                      <a:alpha val="50000"/>
                    </a:srgbClr>
                  </a:outerShdw>
                </a:effectLst>
              </a14:hiddenEffects>
            </a:ext>
          </a:extLst>
        </p:spPr>
        <p:txBody>
          <a:bodyPr anchor="ctr">
            <a:spAutoFit/>
          </a:bodyPr>
          <a:lstStyle/>
          <a:p>
            <a:endParaRPr lang="en-US"/>
          </a:p>
        </p:txBody>
      </p:sp>
      <p:sp>
        <p:nvSpPr>
          <p:cNvPr id="16396" name="Oval 12"/>
          <p:cNvSpPr>
            <a:spLocks noChangeArrowheads="1"/>
          </p:cNvSpPr>
          <p:nvPr/>
        </p:nvSpPr>
        <p:spPr bwMode="gray">
          <a:xfrm>
            <a:off x="8469313" y="5171957"/>
            <a:ext cx="1668462" cy="519351"/>
          </a:xfrm>
          <a:prstGeom prst="ellipse">
            <a:avLst/>
          </a:prstGeom>
          <a:solidFill>
            <a:srgbClr val="333333"/>
          </a:solidFill>
          <a:ln>
            <a:noFill/>
          </a:ln>
          <a:effectLst/>
          <a:extLst>
            <a:ext uri="{91240B29-F687-4F45-9708-019B960494DF}">
              <a14:hiddenLine xmlns:a14="http://schemas.microsoft.com/office/drawing/2010/main" xmlns="" w="38100" algn="ctr">
                <a:solidFill>
                  <a:schemeClr val="bg1"/>
                </a:solidFill>
                <a:round/>
                <a:headEnd/>
                <a:tailEnd/>
              </a14:hiddenLine>
            </a:ext>
            <a:ext uri="{AF507438-7753-43E0-B8FC-AC1667EBCBE1}">
              <a14:hiddenEffects xmlns:a14="http://schemas.microsoft.com/office/drawing/2010/main" xmlns="">
                <a:effectLst>
                  <a:outerShdw dist="109250" dir="3267739" algn="ctr" rotWithShape="0">
                    <a:srgbClr val="808080">
                      <a:alpha val="50000"/>
                    </a:srgbClr>
                  </a:outerShdw>
                </a:effectLst>
              </a14:hiddenEffects>
            </a:ext>
          </a:extLst>
        </p:spPr>
        <p:txBody>
          <a:bodyPr anchor="ctr">
            <a:spAutoFit/>
          </a:bodyPr>
          <a:lstStyle/>
          <a:p>
            <a:endParaRPr lang="en-US"/>
          </a:p>
        </p:txBody>
      </p:sp>
      <p:sp>
        <p:nvSpPr>
          <p:cNvPr id="16397" name="Oval 13"/>
          <p:cNvSpPr>
            <a:spLocks noChangeArrowheads="1"/>
          </p:cNvSpPr>
          <p:nvPr/>
        </p:nvSpPr>
        <p:spPr bwMode="gray">
          <a:xfrm>
            <a:off x="8496301" y="4640263"/>
            <a:ext cx="1617663" cy="1585912"/>
          </a:xfrm>
          <a:prstGeom prst="ellipse">
            <a:avLst/>
          </a:prstGeom>
          <a:gradFill rotWithShape="1">
            <a:gsLst>
              <a:gs pos="0">
                <a:srgbClr val="C0C0C0">
                  <a:gamma/>
                  <a:shade val="46275"/>
                  <a:invGamma/>
                </a:srgbClr>
              </a:gs>
              <a:gs pos="100000">
                <a:srgbClr val="C0C0C0"/>
              </a:gs>
            </a:gsLst>
            <a:lin ang="5400000" scaled="1"/>
          </a:gradFill>
          <a:ln>
            <a:noFill/>
          </a:ln>
          <a:effectLst/>
          <a:extLst>
            <a:ext uri="{91240B29-F687-4F45-9708-019B960494DF}">
              <a14:hiddenLine xmlns:a14="http://schemas.microsoft.com/office/drawing/2010/main" xmlns="" w="9525" algn="ctr">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eaVert" wrap="none" anchor="ctr"/>
          <a:lstStyle/>
          <a:p>
            <a:endParaRPr lang="en-US"/>
          </a:p>
        </p:txBody>
      </p:sp>
      <p:sp>
        <p:nvSpPr>
          <p:cNvPr id="16398" name="Oval 14"/>
          <p:cNvSpPr>
            <a:spLocks noChangeArrowheads="1"/>
          </p:cNvSpPr>
          <p:nvPr/>
        </p:nvSpPr>
        <p:spPr bwMode="gray">
          <a:xfrm>
            <a:off x="8516939" y="4648201"/>
            <a:ext cx="1576387" cy="1546225"/>
          </a:xfrm>
          <a:prstGeom prst="ellipse">
            <a:avLst/>
          </a:prstGeom>
          <a:gradFill rotWithShape="1">
            <a:gsLst>
              <a:gs pos="0">
                <a:srgbClr val="C0C0C0">
                  <a:alpha val="0"/>
                </a:srgbClr>
              </a:gs>
              <a:gs pos="100000">
                <a:srgbClr val="C0C0C0">
                  <a:gamma/>
                  <a:tint val="34902"/>
                  <a:invGamma/>
                </a:srgbClr>
              </a:gs>
            </a:gsLst>
            <a:lin ang="5400000" scaled="1"/>
          </a:gradFill>
          <a:ln>
            <a:noFill/>
          </a:ln>
          <a:effectLst/>
          <a:extLst>
            <a:ext uri="{91240B29-F687-4F45-9708-019B960494DF}">
              <a14:hiddenLine xmlns:a14="http://schemas.microsoft.com/office/drawing/2010/main" xmlns="" w="9525" algn="ctr">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eaVert" wrap="none" anchor="ctr"/>
          <a:lstStyle/>
          <a:p>
            <a:endParaRPr lang="en-US"/>
          </a:p>
        </p:txBody>
      </p:sp>
      <p:sp>
        <p:nvSpPr>
          <p:cNvPr id="16399" name="Oval 15"/>
          <p:cNvSpPr>
            <a:spLocks noChangeArrowheads="1"/>
          </p:cNvSpPr>
          <p:nvPr/>
        </p:nvSpPr>
        <p:spPr bwMode="gray">
          <a:xfrm>
            <a:off x="8534400" y="4664076"/>
            <a:ext cx="1500188" cy="1444625"/>
          </a:xfrm>
          <a:prstGeom prst="ellipse">
            <a:avLst/>
          </a:prstGeom>
          <a:gradFill rotWithShape="1">
            <a:gsLst>
              <a:gs pos="0">
                <a:srgbClr val="C0C0C0">
                  <a:gamma/>
                  <a:shade val="79216"/>
                  <a:invGamma/>
                </a:srgbClr>
              </a:gs>
              <a:gs pos="100000">
                <a:srgbClr val="C0C0C0">
                  <a:alpha val="48000"/>
                </a:srgbClr>
              </a:gs>
            </a:gsLst>
            <a:lin ang="5400000" scaled="1"/>
          </a:gradFill>
          <a:ln>
            <a:noFill/>
          </a:ln>
          <a:effectLst/>
          <a:extLst>
            <a:ext uri="{91240B29-F687-4F45-9708-019B960494DF}">
              <a14:hiddenLine xmlns:a14="http://schemas.microsoft.com/office/drawing/2010/main" xmlns="" w="9525" algn="ctr">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eaVert" wrap="none" anchor="ctr"/>
          <a:lstStyle/>
          <a:p>
            <a:endParaRPr lang="en-US"/>
          </a:p>
        </p:txBody>
      </p:sp>
      <p:sp>
        <p:nvSpPr>
          <p:cNvPr id="16400" name="Oval 16"/>
          <p:cNvSpPr>
            <a:spLocks noChangeArrowheads="1"/>
          </p:cNvSpPr>
          <p:nvPr/>
        </p:nvSpPr>
        <p:spPr bwMode="gray">
          <a:xfrm>
            <a:off x="8620125" y="4705351"/>
            <a:ext cx="1335088" cy="1173163"/>
          </a:xfrm>
          <a:prstGeom prst="ellipse">
            <a:avLst/>
          </a:prstGeom>
          <a:gradFill rotWithShape="1">
            <a:gsLst>
              <a:gs pos="0">
                <a:srgbClr val="C0C0C0">
                  <a:gamma/>
                  <a:tint val="0"/>
                  <a:invGamma/>
                </a:srgbClr>
              </a:gs>
              <a:gs pos="100000">
                <a:srgbClr val="C0C0C0">
                  <a:alpha val="38000"/>
                </a:srgbClr>
              </a:gs>
            </a:gsLst>
            <a:lin ang="5400000" scaled="1"/>
          </a:gradFill>
          <a:ln>
            <a:noFill/>
          </a:ln>
          <a:effectLst/>
          <a:extLst>
            <a:ext uri="{91240B29-F687-4F45-9708-019B960494DF}">
              <a14:hiddenLine xmlns:a14="http://schemas.microsoft.com/office/drawing/2010/main" xmlns="" w="9525" algn="ctr">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vert="eaVert" wrap="none" anchor="ctr"/>
          <a:lstStyle/>
          <a:p>
            <a:endParaRPr lang="en-US"/>
          </a:p>
        </p:txBody>
      </p:sp>
      <p:sp>
        <p:nvSpPr>
          <p:cNvPr id="16401" name="Oval 17"/>
          <p:cNvSpPr>
            <a:spLocks noChangeArrowheads="1"/>
          </p:cNvSpPr>
          <p:nvPr/>
        </p:nvSpPr>
        <p:spPr bwMode="auto">
          <a:xfrm>
            <a:off x="8485189" y="4635501"/>
            <a:ext cx="1628775" cy="1611313"/>
          </a:xfrm>
          <a:prstGeom prst="ellipse">
            <a:avLst/>
          </a:prstGeom>
          <a:solidFill>
            <a:schemeClr val="bg1">
              <a:alpha val="81000"/>
            </a:schemeClr>
          </a:solidFill>
          <a:ln w="76200">
            <a:solidFill>
              <a:srgbClr val="C0C0C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a:r>
              <a:rPr lang="en-US" sz="4800" dirty="0" err="1">
                <a:solidFill>
                  <a:srgbClr val="FF3300"/>
                </a:solidFill>
                <a:latin typeface="Times New Roman" pitchFamily="18" charset="0"/>
                <a:cs typeface="Times New Roman" pitchFamily="18" charset="0"/>
              </a:rPr>
              <a:t>Hết</a:t>
            </a:r>
            <a:r>
              <a:rPr lang="en-US" sz="4800" dirty="0">
                <a:solidFill>
                  <a:srgbClr val="FF3300"/>
                </a:solidFill>
                <a:latin typeface="Times New Roman" pitchFamily="18" charset="0"/>
                <a:cs typeface="Times New Roman" pitchFamily="18" charset="0"/>
              </a:rPr>
              <a:t> </a:t>
            </a:r>
            <a:r>
              <a:rPr lang="en-US" sz="4800" dirty="0" err="1">
                <a:solidFill>
                  <a:srgbClr val="FF3300"/>
                </a:solidFill>
                <a:latin typeface="Times New Roman" pitchFamily="18" charset="0"/>
                <a:cs typeface="Times New Roman" pitchFamily="18" charset="0"/>
              </a:rPr>
              <a:t>giờ</a:t>
            </a:r>
            <a:endParaRPr lang="en-US" sz="4800" dirty="0">
              <a:solidFill>
                <a:srgbClr val="FF3300"/>
              </a:solidFill>
              <a:latin typeface="Times New Roman" pitchFamily="18" charset="0"/>
              <a:cs typeface="Times New Roman" pitchFamily="18" charset="0"/>
            </a:endParaRPr>
          </a:p>
        </p:txBody>
      </p:sp>
      <p:sp>
        <p:nvSpPr>
          <p:cNvPr id="16402" name="Oval 18"/>
          <p:cNvSpPr>
            <a:spLocks noChangeArrowheads="1"/>
          </p:cNvSpPr>
          <p:nvPr/>
        </p:nvSpPr>
        <p:spPr bwMode="auto">
          <a:xfrm>
            <a:off x="8475755" y="4637873"/>
            <a:ext cx="1628775" cy="1611313"/>
          </a:xfrm>
          <a:prstGeom prst="ellipse">
            <a:avLst/>
          </a:prstGeom>
          <a:solidFill>
            <a:schemeClr val="bg1">
              <a:alpha val="81000"/>
            </a:schemeClr>
          </a:solidFill>
          <a:ln w="76200">
            <a:solidFill>
              <a:srgbClr val="C0C0C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a:r>
              <a:rPr lang="en-US" sz="10000" dirty="0">
                <a:solidFill>
                  <a:srgbClr val="FF3300"/>
                </a:solidFill>
                <a:latin typeface=".VnVogue" pitchFamily="34" charset="0"/>
              </a:rPr>
              <a:t>1</a:t>
            </a:r>
          </a:p>
        </p:txBody>
      </p:sp>
      <p:sp>
        <p:nvSpPr>
          <p:cNvPr id="16403" name="Oval 19"/>
          <p:cNvSpPr>
            <a:spLocks noChangeArrowheads="1"/>
          </p:cNvSpPr>
          <p:nvPr/>
        </p:nvSpPr>
        <p:spPr bwMode="auto">
          <a:xfrm>
            <a:off x="8514837" y="4634425"/>
            <a:ext cx="1628775" cy="1611313"/>
          </a:xfrm>
          <a:prstGeom prst="ellipse">
            <a:avLst/>
          </a:prstGeom>
          <a:solidFill>
            <a:schemeClr val="bg1">
              <a:alpha val="81000"/>
            </a:schemeClr>
          </a:solidFill>
          <a:ln w="76200">
            <a:solidFill>
              <a:srgbClr val="C0C0C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a:r>
              <a:rPr lang="en-US" sz="10000" dirty="0">
                <a:solidFill>
                  <a:srgbClr val="FF3300"/>
                </a:solidFill>
                <a:latin typeface=".VnVogue" pitchFamily="34" charset="0"/>
              </a:rPr>
              <a:t>2</a:t>
            </a:r>
          </a:p>
        </p:txBody>
      </p:sp>
      <p:sp>
        <p:nvSpPr>
          <p:cNvPr id="16404" name="Oval 20"/>
          <p:cNvSpPr>
            <a:spLocks noChangeArrowheads="1"/>
          </p:cNvSpPr>
          <p:nvPr/>
        </p:nvSpPr>
        <p:spPr bwMode="auto">
          <a:xfrm>
            <a:off x="8519551" y="4664076"/>
            <a:ext cx="1628775" cy="1611313"/>
          </a:xfrm>
          <a:prstGeom prst="ellipse">
            <a:avLst/>
          </a:prstGeom>
          <a:solidFill>
            <a:schemeClr val="bg1">
              <a:alpha val="81000"/>
            </a:schemeClr>
          </a:solidFill>
          <a:ln w="76200">
            <a:solidFill>
              <a:srgbClr val="C0C0C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3</a:t>
            </a:r>
          </a:p>
        </p:txBody>
      </p:sp>
      <p:sp>
        <p:nvSpPr>
          <p:cNvPr id="16405" name="Oval 21"/>
          <p:cNvSpPr>
            <a:spLocks noChangeArrowheads="1"/>
          </p:cNvSpPr>
          <p:nvPr/>
        </p:nvSpPr>
        <p:spPr bwMode="auto">
          <a:xfrm>
            <a:off x="8505383" y="4594833"/>
            <a:ext cx="1628775" cy="1611312"/>
          </a:xfrm>
          <a:prstGeom prst="ellipse">
            <a:avLst/>
          </a:prstGeom>
          <a:solidFill>
            <a:schemeClr val="bg1">
              <a:alpha val="81000"/>
            </a:schemeClr>
          </a:solidFill>
          <a:ln w="76200">
            <a:solidFill>
              <a:srgbClr val="C0C0C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a:r>
              <a:rPr lang="en-US" sz="10000" dirty="0">
                <a:solidFill>
                  <a:srgbClr val="FF3300"/>
                </a:solidFill>
                <a:latin typeface=".VnVogue" pitchFamily="34" charset="0"/>
              </a:rPr>
              <a:t>4</a:t>
            </a:r>
          </a:p>
        </p:txBody>
      </p:sp>
      <p:sp>
        <p:nvSpPr>
          <p:cNvPr id="16406" name="Oval 22"/>
          <p:cNvSpPr>
            <a:spLocks noChangeArrowheads="1"/>
          </p:cNvSpPr>
          <p:nvPr/>
        </p:nvSpPr>
        <p:spPr bwMode="auto">
          <a:xfrm>
            <a:off x="8496301" y="4671074"/>
            <a:ext cx="1628775" cy="1611313"/>
          </a:xfrm>
          <a:prstGeom prst="ellipse">
            <a:avLst/>
          </a:prstGeom>
          <a:solidFill>
            <a:schemeClr val="bg1">
              <a:alpha val="81000"/>
            </a:schemeClr>
          </a:solidFill>
          <a:ln w="76200">
            <a:solidFill>
              <a:srgbClr val="C0C0C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a:r>
              <a:rPr lang="en-US" sz="10000" dirty="0">
                <a:solidFill>
                  <a:srgbClr val="FF3300"/>
                </a:solidFill>
                <a:latin typeface=".VnVogue" pitchFamily="34" charset="0"/>
              </a:rPr>
              <a:t>5</a:t>
            </a:r>
          </a:p>
        </p:txBody>
      </p:sp>
      <p:sp>
        <p:nvSpPr>
          <p:cNvPr id="16407" name="Oval 23"/>
          <p:cNvSpPr>
            <a:spLocks noChangeArrowheads="1"/>
          </p:cNvSpPr>
          <p:nvPr/>
        </p:nvSpPr>
        <p:spPr bwMode="auto">
          <a:xfrm>
            <a:off x="8500311" y="4604321"/>
            <a:ext cx="1628775" cy="1611313"/>
          </a:xfrm>
          <a:prstGeom prst="ellipse">
            <a:avLst/>
          </a:prstGeom>
          <a:solidFill>
            <a:schemeClr val="bg1">
              <a:alpha val="81000"/>
            </a:schemeClr>
          </a:solidFill>
          <a:ln w="76200">
            <a:solidFill>
              <a:srgbClr val="C0C0C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a:r>
              <a:rPr lang="en-US" sz="10000" dirty="0">
                <a:solidFill>
                  <a:srgbClr val="FF3300"/>
                </a:solidFill>
                <a:latin typeface=".VnVogue" pitchFamily="34" charset="0"/>
              </a:rPr>
              <a:t>6</a:t>
            </a:r>
          </a:p>
        </p:txBody>
      </p:sp>
      <p:sp>
        <p:nvSpPr>
          <p:cNvPr id="16408" name="Oval 24"/>
          <p:cNvSpPr>
            <a:spLocks noChangeArrowheads="1"/>
          </p:cNvSpPr>
          <p:nvPr/>
        </p:nvSpPr>
        <p:spPr bwMode="auto">
          <a:xfrm>
            <a:off x="8569068" y="4606534"/>
            <a:ext cx="1628775" cy="1611313"/>
          </a:xfrm>
          <a:prstGeom prst="ellipse">
            <a:avLst/>
          </a:prstGeom>
          <a:solidFill>
            <a:schemeClr val="bg1">
              <a:alpha val="81000"/>
            </a:schemeClr>
          </a:solidFill>
          <a:ln w="76200">
            <a:solidFill>
              <a:srgbClr val="C0C0C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a:r>
              <a:rPr lang="en-US" sz="10000" dirty="0">
                <a:solidFill>
                  <a:srgbClr val="FF3300"/>
                </a:solidFill>
                <a:latin typeface=".VnVogue" pitchFamily="34" charset="0"/>
              </a:rPr>
              <a:t>7</a:t>
            </a:r>
          </a:p>
        </p:txBody>
      </p:sp>
      <p:sp>
        <p:nvSpPr>
          <p:cNvPr id="16409" name="Oval 25"/>
          <p:cNvSpPr>
            <a:spLocks noChangeArrowheads="1"/>
          </p:cNvSpPr>
          <p:nvPr/>
        </p:nvSpPr>
        <p:spPr bwMode="auto">
          <a:xfrm>
            <a:off x="8486407" y="4547863"/>
            <a:ext cx="1628775" cy="1611313"/>
          </a:xfrm>
          <a:prstGeom prst="ellipse">
            <a:avLst/>
          </a:prstGeom>
          <a:solidFill>
            <a:schemeClr val="bg1">
              <a:alpha val="81000"/>
            </a:schemeClr>
          </a:solidFill>
          <a:ln w="76200">
            <a:solidFill>
              <a:srgbClr val="C0C0C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a:r>
              <a:rPr lang="en-US" sz="10000" dirty="0">
                <a:solidFill>
                  <a:srgbClr val="FF3300"/>
                </a:solidFill>
                <a:latin typeface=".VnVogue" pitchFamily="34" charset="0"/>
              </a:rPr>
              <a:t>8</a:t>
            </a:r>
          </a:p>
        </p:txBody>
      </p:sp>
      <p:sp>
        <p:nvSpPr>
          <p:cNvPr id="16410" name="Oval 26"/>
          <p:cNvSpPr>
            <a:spLocks noChangeArrowheads="1"/>
          </p:cNvSpPr>
          <p:nvPr/>
        </p:nvSpPr>
        <p:spPr bwMode="auto">
          <a:xfrm>
            <a:off x="8477589" y="4648201"/>
            <a:ext cx="1628775" cy="1611313"/>
          </a:xfrm>
          <a:prstGeom prst="ellipse">
            <a:avLst/>
          </a:prstGeom>
          <a:solidFill>
            <a:schemeClr val="bg1">
              <a:alpha val="81000"/>
            </a:schemeClr>
          </a:solidFill>
          <a:ln w="76200">
            <a:solidFill>
              <a:srgbClr val="C0C0C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a:r>
              <a:rPr lang="en-US" sz="10000" dirty="0">
                <a:solidFill>
                  <a:srgbClr val="FF3300"/>
                </a:solidFill>
                <a:latin typeface=".VnVogue" pitchFamily="34" charset="0"/>
              </a:rPr>
              <a:t>9</a:t>
            </a:r>
          </a:p>
        </p:txBody>
      </p:sp>
      <p:sp>
        <p:nvSpPr>
          <p:cNvPr id="16411" name="Oval 27"/>
          <p:cNvSpPr>
            <a:spLocks noChangeArrowheads="1"/>
          </p:cNvSpPr>
          <p:nvPr/>
        </p:nvSpPr>
        <p:spPr bwMode="auto">
          <a:xfrm>
            <a:off x="8459230" y="4597871"/>
            <a:ext cx="1628775" cy="1611313"/>
          </a:xfrm>
          <a:prstGeom prst="ellipse">
            <a:avLst/>
          </a:prstGeom>
          <a:solidFill>
            <a:schemeClr val="bg1">
              <a:alpha val="81000"/>
            </a:schemeClr>
          </a:solidFill>
          <a:ln w="76200">
            <a:solidFill>
              <a:srgbClr val="C0C0C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a:r>
              <a:rPr lang="en-US" sz="10000" dirty="0">
                <a:solidFill>
                  <a:srgbClr val="FF3300"/>
                </a:solidFill>
                <a:latin typeface=".VnVogue" pitchFamily="34" charset="0"/>
              </a:rPr>
              <a:t>10</a:t>
            </a:r>
          </a:p>
        </p:txBody>
      </p:sp>
      <p:sp>
        <p:nvSpPr>
          <p:cNvPr id="16412" name="Text Box 28"/>
          <p:cNvSpPr txBox="1">
            <a:spLocks noChangeArrowheads="1"/>
          </p:cNvSpPr>
          <p:nvPr/>
        </p:nvSpPr>
        <p:spPr bwMode="auto">
          <a:xfrm>
            <a:off x="2778125" y="1879601"/>
            <a:ext cx="2063750"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lgn="ctr">
                <a:solidFill>
                  <a:srgbClr val="000000"/>
                </a:solidFill>
                <a:miter lim="800000"/>
                <a:headEnd/>
                <a:tailEnd/>
              </a14:hiddenLine>
            </a:ext>
            <a:ext uri="{AF507438-7753-43E0-B8FC-AC1667EBCBE1}">
              <a14:hiddenEffects xmlns:a14="http://schemas.microsoft.com/office/drawing/2010/main" xmlns="">
                <a:effectLst>
                  <a:outerShdw dist="35921" dir="2700000" algn="ctr" rotWithShape="0">
                    <a:srgbClr val="808080"/>
                  </a:outerShdw>
                </a:effectLst>
              </a14:hiddenEffects>
            </a:ext>
          </a:extLst>
        </p:spPr>
        <p:txBody>
          <a:bodyPr>
            <a:spAutoFit/>
          </a:bodyPr>
          <a:lstStyle/>
          <a:p>
            <a:pPr algn="ctr">
              <a:spcBef>
                <a:spcPct val="50000"/>
              </a:spcBef>
            </a:pPr>
            <a:endParaRPr lang="en-US">
              <a:latin typeface=".VnTime" pitchFamily="34" charset="0"/>
            </a:endParaRPr>
          </a:p>
        </p:txBody>
      </p:sp>
      <p:graphicFrame>
        <p:nvGraphicFramePr>
          <p:cNvPr id="16416" name="Object 40"/>
          <p:cNvGraphicFramePr>
            <a:graphicFrameLocks noChangeAspect="1"/>
          </p:cNvGraphicFramePr>
          <p:nvPr/>
        </p:nvGraphicFramePr>
        <p:xfrm>
          <a:off x="1524000" y="0"/>
          <a:ext cx="1066800" cy="1066800"/>
        </p:xfrm>
        <a:graphic>
          <a:graphicData uri="http://schemas.openxmlformats.org/presentationml/2006/ole">
            <p:oleObj spid="_x0000_s6185" name="Clip" r:id="rId6" imgW="1278331" imgH="1273759" progId="">
              <p:embed/>
            </p:oleObj>
          </a:graphicData>
        </a:graphic>
      </p:graphicFrame>
      <p:grpSp>
        <p:nvGrpSpPr>
          <p:cNvPr id="16417" name="Group 42"/>
          <p:cNvGrpSpPr>
            <a:grpSpLocks noChangeAspect="1"/>
          </p:cNvGrpSpPr>
          <p:nvPr/>
        </p:nvGrpSpPr>
        <p:grpSpPr bwMode="auto">
          <a:xfrm flipH="1">
            <a:off x="9525000" y="-57150"/>
            <a:ext cx="1143000" cy="1090613"/>
            <a:chOff x="1008" y="1127"/>
            <a:chExt cx="2064" cy="2059"/>
          </a:xfrm>
        </p:grpSpPr>
        <p:sp>
          <p:nvSpPr>
            <p:cNvPr id="16418" name="AutoShape 43"/>
            <p:cNvSpPr>
              <a:spLocks noChangeAspect="1" noChangeArrowheads="1" noTextEdit="1"/>
            </p:cNvSpPr>
            <p:nvPr/>
          </p:nvSpPr>
          <p:spPr bwMode="auto">
            <a:xfrm>
              <a:off x="1008" y="1127"/>
              <a:ext cx="2064" cy="20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p>
          </p:txBody>
        </p:sp>
        <p:grpSp>
          <p:nvGrpSpPr>
            <p:cNvPr id="16419" name="Group 44"/>
            <p:cNvGrpSpPr>
              <a:grpSpLocks/>
            </p:cNvGrpSpPr>
            <p:nvPr/>
          </p:nvGrpSpPr>
          <p:grpSpPr bwMode="auto">
            <a:xfrm>
              <a:off x="1033" y="1136"/>
              <a:ext cx="2038" cy="1706"/>
              <a:chOff x="1033" y="1136"/>
              <a:chExt cx="2038" cy="1706"/>
            </a:xfrm>
          </p:grpSpPr>
          <p:sp>
            <p:nvSpPr>
              <p:cNvPr id="16420" name="Freeform 45"/>
              <p:cNvSpPr>
                <a:spLocks/>
              </p:cNvSpPr>
              <p:nvPr/>
            </p:nvSpPr>
            <p:spPr bwMode="auto">
              <a:xfrm>
                <a:off x="2127" y="1182"/>
                <a:ext cx="287" cy="125"/>
              </a:xfrm>
              <a:custGeom>
                <a:avLst/>
                <a:gdLst>
                  <a:gd name="T0" fmla="*/ 0 w 287"/>
                  <a:gd name="T1" fmla="*/ 109 h 125"/>
                  <a:gd name="T2" fmla="*/ 0 w 287"/>
                  <a:gd name="T3" fmla="*/ 108 h 125"/>
                  <a:gd name="T4" fmla="*/ 5 w 287"/>
                  <a:gd name="T5" fmla="*/ 106 h 125"/>
                  <a:gd name="T6" fmla="*/ 7 w 287"/>
                  <a:gd name="T7" fmla="*/ 105 h 125"/>
                  <a:gd name="T8" fmla="*/ 7 w 287"/>
                  <a:gd name="T9" fmla="*/ 103 h 125"/>
                  <a:gd name="T10" fmla="*/ 31 w 287"/>
                  <a:gd name="T11" fmla="*/ 109 h 125"/>
                  <a:gd name="T12" fmla="*/ 55 w 287"/>
                  <a:gd name="T13" fmla="*/ 112 h 125"/>
                  <a:gd name="T14" fmla="*/ 77 w 287"/>
                  <a:gd name="T15" fmla="*/ 114 h 125"/>
                  <a:gd name="T16" fmla="*/ 98 w 287"/>
                  <a:gd name="T17" fmla="*/ 111 h 125"/>
                  <a:gd name="T18" fmla="*/ 118 w 287"/>
                  <a:gd name="T19" fmla="*/ 106 h 125"/>
                  <a:gd name="T20" fmla="*/ 139 w 287"/>
                  <a:gd name="T21" fmla="*/ 100 h 125"/>
                  <a:gd name="T22" fmla="*/ 158 w 287"/>
                  <a:gd name="T23" fmla="*/ 93 h 125"/>
                  <a:gd name="T24" fmla="*/ 176 w 287"/>
                  <a:gd name="T25" fmla="*/ 84 h 125"/>
                  <a:gd name="T26" fmla="*/ 194 w 287"/>
                  <a:gd name="T27" fmla="*/ 74 h 125"/>
                  <a:gd name="T28" fmla="*/ 210 w 287"/>
                  <a:gd name="T29" fmla="*/ 63 h 125"/>
                  <a:gd name="T30" fmla="*/ 225 w 287"/>
                  <a:gd name="T31" fmla="*/ 53 h 125"/>
                  <a:gd name="T32" fmla="*/ 239 w 287"/>
                  <a:gd name="T33" fmla="*/ 41 h 125"/>
                  <a:gd name="T34" fmla="*/ 253 w 287"/>
                  <a:gd name="T35" fmla="*/ 29 h 125"/>
                  <a:gd name="T36" fmla="*/ 264 w 287"/>
                  <a:gd name="T37" fmla="*/ 19 h 125"/>
                  <a:gd name="T38" fmla="*/ 276 w 287"/>
                  <a:gd name="T39" fmla="*/ 9 h 125"/>
                  <a:gd name="T40" fmla="*/ 287 w 287"/>
                  <a:gd name="T41" fmla="*/ 0 h 125"/>
                  <a:gd name="T42" fmla="*/ 284 w 287"/>
                  <a:gd name="T43" fmla="*/ 12 h 125"/>
                  <a:gd name="T44" fmla="*/ 276 w 287"/>
                  <a:gd name="T45" fmla="*/ 23 h 125"/>
                  <a:gd name="T46" fmla="*/ 266 w 287"/>
                  <a:gd name="T47" fmla="*/ 35 h 125"/>
                  <a:gd name="T48" fmla="*/ 251 w 287"/>
                  <a:gd name="T49" fmla="*/ 48 h 125"/>
                  <a:gd name="T50" fmla="*/ 235 w 287"/>
                  <a:gd name="T51" fmla="*/ 62 h 125"/>
                  <a:gd name="T52" fmla="*/ 217 w 287"/>
                  <a:gd name="T53" fmla="*/ 75 h 125"/>
                  <a:gd name="T54" fmla="*/ 196 w 287"/>
                  <a:gd name="T55" fmla="*/ 87 h 125"/>
                  <a:gd name="T56" fmla="*/ 174 w 287"/>
                  <a:gd name="T57" fmla="*/ 97 h 125"/>
                  <a:gd name="T58" fmla="*/ 152 w 287"/>
                  <a:gd name="T59" fmla="*/ 108 h 125"/>
                  <a:gd name="T60" fmla="*/ 129 w 287"/>
                  <a:gd name="T61" fmla="*/ 115 h 125"/>
                  <a:gd name="T62" fmla="*/ 105 w 287"/>
                  <a:gd name="T63" fmla="*/ 121 h 125"/>
                  <a:gd name="T64" fmla="*/ 83 w 287"/>
                  <a:gd name="T65" fmla="*/ 125 h 125"/>
                  <a:gd name="T66" fmla="*/ 59 w 287"/>
                  <a:gd name="T67" fmla="*/ 125 h 125"/>
                  <a:gd name="T68" fmla="*/ 38 w 287"/>
                  <a:gd name="T69" fmla="*/ 124 h 125"/>
                  <a:gd name="T70" fmla="*/ 18 w 287"/>
                  <a:gd name="T71" fmla="*/ 118 h 125"/>
                  <a:gd name="T72" fmla="*/ 0 w 287"/>
                  <a:gd name="T73" fmla="*/ 109 h 1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7"/>
                  <a:gd name="T112" fmla="*/ 0 h 125"/>
                  <a:gd name="T113" fmla="*/ 287 w 287"/>
                  <a:gd name="T114" fmla="*/ 125 h 1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7" h="125">
                    <a:moveTo>
                      <a:pt x="0" y="109"/>
                    </a:moveTo>
                    <a:lnTo>
                      <a:pt x="0" y="108"/>
                    </a:lnTo>
                    <a:lnTo>
                      <a:pt x="5" y="106"/>
                    </a:lnTo>
                    <a:lnTo>
                      <a:pt x="7" y="105"/>
                    </a:lnTo>
                    <a:lnTo>
                      <a:pt x="7" y="103"/>
                    </a:lnTo>
                    <a:lnTo>
                      <a:pt x="31" y="109"/>
                    </a:lnTo>
                    <a:lnTo>
                      <a:pt x="55" y="112"/>
                    </a:lnTo>
                    <a:lnTo>
                      <a:pt x="77" y="114"/>
                    </a:lnTo>
                    <a:lnTo>
                      <a:pt x="98" y="111"/>
                    </a:lnTo>
                    <a:lnTo>
                      <a:pt x="118" y="106"/>
                    </a:lnTo>
                    <a:lnTo>
                      <a:pt x="139" y="100"/>
                    </a:lnTo>
                    <a:lnTo>
                      <a:pt x="158" y="93"/>
                    </a:lnTo>
                    <a:lnTo>
                      <a:pt x="176" y="84"/>
                    </a:lnTo>
                    <a:lnTo>
                      <a:pt x="194" y="74"/>
                    </a:lnTo>
                    <a:lnTo>
                      <a:pt x="210" y="63"/>
                    </a:lnTo>
                    <a:lnTo>
                      <a:pt x="225" y="53"/>
                    </a:lnTo>
                    <a:lnTo>
                      <a:pt x="239" y="41"/>
                    </a:lnTo>
                    <a:lnTo>
                      <a:pt x="253" y="29"/>
                    </a:lnTo>
                    <a:lnTo>
                      <a:pt x="264" y="19"/>
                    </a:lnTo>
                    <a:lnTo>
                      <a:pt x="276" y="9"/>
                    </a:lnTo>
                    <a:lnTo>
                      <a:pt x="287" y="0"/>
                    </a:lnTo>
                    <a:lnTo>
                      <a:pt x="284" y="12"/>
                    </a:lnTo>
                    <a:lnTo>
                      <a:pt x="276" y="23"/>
                    </a:lnTo>
                    <a:lnTo>
                      <a:pt x="266" y="35"/>
                    </a:lnTo>
                    <a:lnTo>
                      <a:pt x="251" y="48"/>
                    </a:lnTo>
                    <a:lnTo>
                      <a:pt x="235" y="62"/>
                    </a:lnTo>
                    <a:lnTo>
                      <a:pt x="217" y="75"/>
                    </a:lnTo>
                    <a:lnTo>
                      <a:pt x="196" y="87"/>
                    </a:lnTo>
                    <a:lnTo>
                      <a:pt x="174" y="97"/>
                    </a:lnTo>
                    <a:lnTo>
                      <a:pt x="152" y="108"/>
                    </a:lnTo>
                    <a:lnTo>
                      <a:pt x="129" y="115"/>
                    </a:lnTo>
                    <a:lnTo>
                      <a:pt x="105" y="121"/>
                    </a:lnTo>
                    <a:lnTo>
                      <a:pt x="83" y="125"/>
                    </a:lnTo>
                    <a:lnTo>
                      <a:pt x="59" y="125"/>
                    </a:lnTo>
                    <a:lnTo>
                      <a:pt x="38" y="124"/>
                    </a:lnTo>
                    <a:lnTo>
                      <a:pt x="18" y="118"/>
                    </a:lnTo>
                    <a:lnTo>
                      <a:pt x="0" y="10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21" name="Freeform 46"/>
              <p:cNvSpPr>
                <a:spLocks/>
              </p:cNvSpPr>
              <p:nvPr/>
            </p:nvSpPr>
            <p:spPr bwMode="auto">
              <a:xfrm>
                <a:off x="2352" y="1145"/>
                <a:ext cx="16" cy="97"/>
              </a:xfrm>
              <a:custGeom>
                <a:avLst/>
                <a:gdLst>
                  <a:gd name="T0" fmla="*/ 11 w 16"/>
                  <a:gd name="T1" fmla="*/ 0 h 97"/>
                  <a:gd name="T2" fmla="*/ 16 w 16"/>
                  <a:gd name="T3" fmla="*/ 12 h 97"/>
                  <a:gd name="T4" fmla="*/ 16 w 16"/>
                  <a:gd name="T5" fmla="*/ 40 h 97"/>
                  <a:gd name="T6" fmla="*/ 11 w 16"/>
                  <a:gd name="T7" fmla="*/ 72 h 97"/>
                  <a:gd name="T8" fmla="*/ 0 w 16"/>
                  <a:gd name="T9" fmla="*/ 97 h 97"/>
                  <a:gd name="T10" fmla="*/ 2 w 16"/>
                  <a:gd name="T11" fmla="*/ 72 h 97"/>
                  <a:gd name="T12" fmla="*/ 5 w 16"/>
                  <a:gd name="T13" fmla="*/ 40 h 97"/>
                  <a:gd name="T14" fmla="*/ 8 w 16"/>
                  <a:gd name="T15" fmla="*/ 12 h 97"/>
                  <a:gd name="T16" fmla="*/ 11 w 16"/>
                  <a:gd name="T17" fmla="*/ 0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97"/>
                  <a:gd name="T29" fmla="*/ 16 w 16"/>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97">
                    <a:moveTo>
                      <a:pt x="11" y="0"/>
                    </a:moveTo>
                    <a:lnTo>
                      <a:pt x="16" y="12"/>
                    </a:lnTo>
                    <a:lnTo>
                      <a:pt x="16" y="40"/>
                    </a:lnTo>
                    <a:lnTo>
                      <a:pt x="11" y="72"/>
                    </a:lnTo>
                    <a:lnTo>
                      <a:pt x="0" y="97"/>
                    </a:lnTo>
                    <a:lnTo>
                      <a:pt x="2" y="72"/>
                    </a:lnTo>
                    <a:lnTo>
                      <a:pt x="5" y="40"/>
                    </a:lnTo>
                    <a:lnTo>
                      <a:pt x="8" y="12"/>
                    </a:lnTo>
                    <a:lnTo>
                      <a:pt x="1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22" name="Freeform 47"/>
              <p:cNvSpPr>
                <a:spLocks/>
              </p:cNvSpPr>
              <p:nvPr/>
            </p:nvSpPr>
            <p:spPr bwMode="auto">
              <a:xfrm>
                <a:off x="2328" y="1143"/>
                <a:ext cx="21" cy="117"/>
              </a:xfrm>
              <a:custGeom>
                <a:avLst/>
                <a:gdLst>
                  <a:gd name="T0" fmla="*/ 16 w 21"/>
                  <a:gd name="T1" fmla="*/ 0 h 117"/>
                  <a:gd name="T2" fmla="*/ 21 w 21"/>
                  <a:gd name="T3" fmla="*/ 15 h 117"/>
                  <a:gd name="T4" fmla="*/ 19 w 21"/>
                  <a:gd name="T5" fmla="*/ 49 h 117"/>
                  <a:gd name="T6" fmla="*/ 13 w 21"/>
                  <a:gd name="T7" fmla="*/ 87 h 117"/>
                  <a:gd name="T8" fmla="*/ 0 w 21"/>
                  <a:gd name="T9" fmla="*/ 117 h 117"/>
                  <a:gd name="T10" fmla="*/ 3 w 21"/>
                  <a:gd name="T11" fmla="*/ 93 h 117"/>
                  <a:gd name="T12" fmla="*/ 6 w 21"/>
                  <a:gd name="T13" fmla="*/ 53 h 117"/>
                  <a:gd name="T14" fmla="*/ 10 w 21"/>
                  <a:gd name="T15" fmla="*/ 17 h 117"/>
                  <a:gd name="T16" fmla="*/ 16 w 21"/>
                  <a:gd name="T17" fmla="*/ 0 h 1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117"/>
                  <a:gd name="T29" fmla="*/ 21 w 21"/>
                  <a:gd name="T30" fmla="*/ 117 h 1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117">
                    <a:moveTo>
                      <a:pt x="16" y="0"/>
                    </a:moveTo>
                    <a:lnTo>
                      <a:pt x="21" y="15"/>
                    </a:lnTo>
                    <a:lnTo>
                      <a:pt x="19" y="49"/>
                    </a:lnTo>
                    <a:lnTo>
                      <a:pt x="13" y="87"/>
                    </a:lnTo>
                    <a:lnTo>
                      <a:pt x="0" y="117"/>
                    </a:lnTo>
                    <a:lnTo>
                      <a:pt x="3" y="93"/>
                    </a:lnTo>
                    <a:lnTo>
                      <a:pt x="6" y="53"/>
                    </a:lnTo>
                    <a:lnTo>
                      <a:pt x="10" y="17"/>
                    </a:lnTo>
                    <a:lnTo>
                      <a:pt x="1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23" name="Freeform 48"/>
              <p:cNvSpPr>
                <a:spLocks/>
              </p:cNvSpPr>
              <p:nvPr/>
            </p:nvSpPr>
            <p:spPr bwMode="auto">
              <a:xfrm>
                <a:off x="2287" y="1161"/>
                <a:ext cx="16" cy="123"/>
              </a:xfrm>
              <a:custGeom>
                <a:avLst/>
                <a:gdLst>
                  <a:gd name="T0" fmla="*/ 8 w 16"/>
                  <a:gd name="T1" fmla="*/ 0 h 123"/>
                  <a:gd name="T2" fmla="*/ 14 w 16"/>
                  <a:gd name="T3" fmla="*/ 16 h 123"/>
                  <a:gd name="T4" fmla="*/ 16 w 16"/>
                  <a:gd name="T5" fmla="*/ 53 h 123"/>
                  <a:gd name="T6" fmla="*/ 11 w 16"/>
                  <a:gd name="T7" fmla="*/ 95 h 123"/>
                  <a:gd name="T8" fmla="*/ 0 w 16"/>
                  <a:gd name="T9" fmla="*/ 123 h 123"/>
                  <a:gd name="T10" fmla="*/ 0 w 16"/>
                  <a:gd name="T11" fmla="*/ 98 h 123"/>
                  <a:gd name="T12" fmla="*/ 1 w 16"/>
                  <a:gd name="T13" fmla="*/ 56 h 123"/>
                  <a:gd name="T14" fmla="*/ 4 w 16"/>
                  <a:gd name="T15" fmla="*/ 18 h 123"/>
                  <a:gd name="T16" fmla="*/ 8 w 16"/>
                  <a:gd name="T17" fmla="*/ 0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3"/>
                  <a:gd name="T29" fmla="*/ 16 w 16"/>
                  <a:gd name="T30" fmla="*/ 123 h 1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3">
                    <a:moveTo>
                      <a:pt x="8" y="0"/>
                    </a:moveTo>
                    <a:lnTo>
                      <a:pt x="14" y="16"/>
                    </a:lnTo>
                    <a:lnTo>
                      <a:pt x="16" y="53"/>
                    </a:lnTo>
                    <a:lnTo>
                      <a:pt x="11" y="95"/>
                    </a:lnTo>
                    <a:lnTo>
                      <a:pt x="0" y="123"/>
                    </a:lnTo>
                    <a:lnTo>
                      <a:pt x="0" y="98"/>
                    </a:lnTo>
                    <a:lnTo>
                      <a:pt x="1" y="56"/>
                    </a:lnTo>
                    <a:lnTo>
                      <a:pt x="4" y="18"/>
                    </a:lnTo>
                    <a:lnTo>
                      <a:pt x="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24" name="Freeform 49"/>
              <p:cNvSpPr>
                <a:spLocks/>
              </p:cNvSpPr>
              <p:nvPr/>
            </p:nvSpPr>
            <p:spPr bwMode="auto">
              <a:xfrm>
                <a:off x="2260" y="1183"/>
                <a:ext cx="13" cy="110"/>
              </a:xfrm>
              <a:custGeom>
                <a:avLst/>
                <a:gdLst>
                  <a:gd name="T0" fmla="*/ 7 w 13"/>
                  <a:gd name="T1" fmla="*/ 0 h 110"/>
                  <a:gd name="T2" fmla="*/ 12 w 13"/>
                  <a:gd name="T3" fmla="*/ 15 h 110"/>
                  <a:gd name="T4" fmla="*/ 13 w 13"/>
                  <a:gd name="T5" fmla="*/ 49 h 110"/>
                  <a:gd name="T6" fmla="*/ 10 w 13"/>
                  <a:gd name="T7" fmla="*/ 86 h 110"/>
                  <a:gd name="T8" fmla="*/ 1 w 13"/>
                  <a:gd name="T9" fmla="*/ 110 h 110"/>
                  <a:gd name="T10" fmla="*/ 1 w 13"/>
                  <a:gd name="T11" fmla="*/ 84 h 110"/>
                  <a:gd name="T12" fmla="*/ 0 w 13"/>
                  <a:gd name="T13" fmla="*/ 47 h 110"/>
                  <a:gd name="T14" fmla="*/ 1 w 13"/>
                  <a:gd name="T15" fmla="*/ 15 h 110"/>
                  <a:gd name="T16" fmla="*/ 7 w 13"/>
                  <a:gd name="T17" fmla="*/ 0 h 1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110"/>
                  <a:gd name="T29" fmla="*/ 13 w 13"/>
                  <a:gd name="T30" fmla="*/ 110 h 1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110">
                    <a:moveTo>
                      <a:pt x="7" y="0"/>
                    </a:moveTo>
                    <a:lnTo>
                      <a:pt x="12" y="15"/>
                    </a:lnTo>
                    <a:lnTo>
                      <a:pt x="13" y="49"/>
                    </a:lnTo>
                    <a:lnTo>
                      <a:pt x="10" y="86"/>
                    </a:lnTo>
                    <a:lnTo>
                      <a:pt x="1" y="110"/>
                    </a:lnTo>
                    <a:lnTo>
                      <a:pt x="1" y="84"/>
                    </a:lnTo>
                    <a:lnTo>
                      <a:pt x="0" y="47"/>
                    </a:lnTo>
                    <a:lnTo>
                      <a:pt x="1" y="15"/>
                    </a:lnTo>
                    <a:lnTo>
                      <a:pt x="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25" name="Freeform 50"/>
              <p:cNvSpPr>
                <a:spLocks/>
              </p:cNvSpPr>
              <p:nvPr/>
            </p:nvSpPr>
            <p:spPr bwMode="auto">
              <a:xfrm>
                <a:off x="2208" y="1211"/>
                <a:ext cx="17" cy="92"/>
              </a:xfrm>
              <a:custGeom>
                <a:avLst/>
                <a:gdLst>
                  <a:gd name="T0" fmla="*/ 3 w 17"/>
                  <a:gd name="T1" fmla="*/ 0 h 92"/>
                  <a:gd name="T2" fmla="*/ 11 w 17"/>
                  <a:gd name="T3" fmla="*/ 11 h 92"/>
                  <a:gd name="T4" fmla="*/ 17 w 17"/>
                  <a:gd name="T5" fmla="*/ 37 h 92"/>
                  <a:gd name="T6" fmla="*/ 15 w 17"/>
                  <a:gd name="T7" fmla="*/ 67 h 92"/>
                  <a:gd name="T8" fmla="*/ 6 w 17"/>
                  <a:gd name="T9" fmla="*/ 92 h 92"/>
                  <a:gd name="T10" fmla="*/ 5 w 17"/>
                  <a:gd name="T11" fmla="*/ 70 h 92"/>
                  <a:gd name="T12" fmla="*/ 2 w 17"/>
                  <a:gd name="T13" fmla="*/ 39 h 92"/>
                  <a:gd name="T14" fmla="*/ 0 w 17"/>
                  <a:gd name="T15" fmla="*/ 12 h 92"/>
                  <a:gd name="T16" fmla="*/ 3 w 17"/>
                  <a:gd name="T17" fmla="*/ 0 h 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92"/>
                  <a:gd name="T29" fmla="*/ 17 w 17"/>
                  <a:gd name="T30" fmla="*/ 92 h 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92">
                    <a:moveTo>
                      <a:pt x="3" y="0"/>
                    </a:moveTo>
                    <a:lnTo>
                      <a:pt x="11" y="11"/>
                    </a:lnTo>
                    <a:lnTo>
                      <a:pt x="17" y="37"/>
                    </a:lnTo>
                    <a:lnTo>
                      <a:pt x="15" y="67"/>
                    </a:lnTo>
                    <a:lnTo>
                      <a:pt x="6" y="92"/>
                    </a:lnTo>
                    <a:lnTo>
                      <a:pt x="5" y="70"/>
                    </a:lnTo>
                    <a:lnTo>
                      <a:pt x="2" y="39"/>
                    </a:lnTo>
                    <a:lnTo>
                      <a:pt x="0" y="12"/>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26" name="Freeform 51"/>
              <p:cNvSpPr>
                <a:spLocks/>
              </p:cNvSpPr>
              <p:nvPr/>
            </p:nvSpPr>
            <p:spPr bwMode="auto">
              <a:xfrm>
                <a:off x="2133" y="1253"/>
                <a:ext cx="19" cy="44"/>
              </a:xfrm>
              <a:custGeom>
                <a:avLst/>
                <a:gdLst>
                  <a:gd name="T0" fmla="*/ 3 w 19"/>
                  <a:gd name="T1" fmla="*/ 0 h 44"/>
                  <a:gd name="T2" fmla="*/ 9 w 19"/>
                  <a:gd name="T3" fmla="*/ 4 h 44"/>
                  <a:gd name="T4" fmla="*/ 16 w 19"/>
                  <a:gd name="T5" fmla="*/ 17 h 44"/>
                  <a:gd name="T6" fmla="*/ 19 w 19"/>
                  <a:gd name="T7" fmla="*/ 34 h 44"/>
                  <a:gd name="T8" fmla="*/ 15 w 19"/>
                  <a:gd name="T9" fmla="*/ 44 h 44"/>
                  <a:gd name="T10" fmla="*/ 15 w 19"/>
                  <a:gd name="T11" fmla="*/ 29 h 44"/>
                  <a:gd name="T12" fmla="*/ 7 w 19"/>
                  <a:gd name="T13" fmla="*/ 14 h 44"/>
                  <a:gd name="T14" fmla="*/ 0 w 19"/>
                  <a:gd name="T15" fmla="*/ 4 h 44"/>
                  <a:gd name="T16" fmla="*/ 3 w 19"/>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44"/>
                  <a:gd name="T29" fmla="*/ 19 w 19"/>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44">
                    <a:moveTo>
                      <a:pt x="3" y="0"/>
                    </a:moveTo>
                    <a:lnTo>
                      <a:pt x="9" y="4"/>
                    </a:lnTo>
                    <a:lnTo>
                      <a:pt x="16" y="17"/>
                    </a:lnTo>
                    <a:lnTo>
                      <a:pt x="19" y="34"/>
                    </a:lnTo>
                    <a:lnTo>
                      <a:pt x="15" y="44"/>
                    </a:lnTo>
                    <a:lnTo>
                      <a:pt x="15" y="29"/>
                    </a:lnTo>
                    <a:lnTo>
                      <a:pt x="7" y="14"/>
                    </a:lnTo>
                    <a:lnTo>
                      <a:pt x="0" y="4"/>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27" name="Freeform 52"/>
              <p:cNvSpPr>
                <a:spLocks/>
              </p:cNvSpPr>
              <p:nvPr/>
            </p:nvSpPr>
            <p:spPr bwMode="auto">
              <a:xfrm>
                <a:off x="2380" y="1136"/>
                <a:ext cx="16" cy="84"/>
              </a:xfrm>
              <a:custGeom>
                <a:avLst/>
                <a:gdLst>
                  <a:gd name="T0" fmla="*/ 11 w 16"/>
                  <a:gd name="T1" fmla="*/ 0 h 84"/>
                  <a:gd name="T2" fmla="*/ 16 w 16"/>
                  <a:gd name="T3" fmla="*/ 9 h 84"/>
                  <a:gd name="T4" fmla="*/ 16 w 16"/>
                  <a:gd name="T5" fmla="*/ 32 h 84"/>
                  <a:gd name="T6" fmla="*/ 11 w 16"/>
                  <a:gd name="T7" fmla="*/ 59 h 84"/>
                  <a:gd name="T8" fmla="*/ 0 w 16"/>
                  <a:gd name="T9" fmla="*/ 84 h 84"/>
                  <a:gd name="T10" fmla="*/ 3 w 16"/>
                  <a:gd name="T11" fmla="*/ 60 h 84"/>
                  <a:gd name="T12" fmla="*/ 4 w 16"/>
                  <a:gd name="T13" fmla="*/ 32 h 84"/>
                  <a:gd name="T14" fmla="*/ 7 w 16"/>
                  <a:gd name="T15" fmla="*/ 10 h 84"/>
                  <a:gd name="T16" fmla="*/ 11 w 16"/>
                  <a:gd name="T17" fmla="*/ 0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84"/>
                  <a:gd name="T29" fmla="*/ 16 w 16"/>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84">
                    <a:moveTo>
                      <a:pt x="11" y="0"/>
                    </a:moveTo>
                    <a:lnTo>
                      <a:pt x="16" y="9"/>
                    </a:lnTo>
                    <a:lnTo>
                      <a:pt x="16" y="32"/>
                    </a:lnTo>
                    <a:lnTo>
                      <a:pt x="11" y="59"/>
                    </a:lnTo>
                    <a:lnTo>
                      <a:pt x="0" y="84"/>
                    </a:lnTo>
                    <a:lnTo>
                      <a:pt x="3" y="60"/>
                    </a:lnTo>
                    <a:lnTo>
                      <a:pt x="4" y="32"/>
                    </a:lnTo>
                    <a:lnTo>
                      <a:pt x="7" y="10"/>
                    </a:lnTo>
                    <a:lnTo>
                      <a:pt x="1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28" name="Freeform 53"/>
              <p:cNvSpPr>
                <a:spLocks/>
              </p:cNvSpPr>
              <p:nvPr/>
            </p:nvSpPr>
            <p:spPr bwMode="auto">
              <a:xfrm>
                <a:off x="2310" y="1152"/>
                <a:ext cx="16" cy="120"/>
              </a:xfrm>
              <a:custGeom>
                <a:avLst/>
                <a:gdLst>
                  <a:gd name="T0" fmla="*/ 9 w 16"/>
                  <a:gd name="T1" fmla="*/ 0 h 120"/>
                  <a:gd name="T2" fmla="*/ 15 w 16"/>
                  <a:gd name="T3" fmla="*/ 16 h 120"/>
                  <a:gd name="T4" fmla="*/ 16 w 16"/>
                  <a:gd name="T5" fmla="*/ 52 h 120"/>
                  <a:gd name="T6" fmla="*/ 12 w 16"/>
                  <a:gd name="T7" fmla="*/ 92 h 120"/>
                  <a:gd name="T8" fmla="*/ 0 w 16"/>
                  <a:gd name="T9" fmla="*/ 120 h 120"/>
                  <a:gd name="T10" fmla="*/ 0 w 16"/>
                  <a:gd name="T11" fmla="*/ 96 h 120"/>
                  <a:gd name="T12" fmla="*/ 2 w 16"/>
                  <a:gd name="T13" fmla="*/ 55 h 120"/>
                  <a:gd name="T14" fmla="*/ 5 w 16"/>
                  <a:gd name="T15" fmla="*/ 16 h 120"/>
                  <a:gd name="T16" fmla="*/ 9 w 16"/>
                  <a:gd name="T17" fmla="*/ 0 h 1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0"/>
                  <a:gd name="T29" fmla="*/ 16 w 16"/>
                  <a:gd name="T30" fmla="*/ 120 h 1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0">
                    <a:moveTo>
                      <a:pt x="9" y="0"/>
                    </a:moveTo>
                    <a:lnTo>
                      <a:pt x="15" y="16"/>
                    </a:lnTo>
                    <a:lnTo>
                      <a:pt x="16" y="52"/>
                    </a:lnTo>
                    <a:lnTo>
                      <a:pt x="12" y="92"/>
                    </a:lnTo>
                    <a:lnTo>
                      <a:pt x="0" y="120"/>
                    </a:lnTo>
                    <a:lnTo>
                      <a:pt x="0" y="96"/>
                    </a:lnTo>
                    <a:lnTo>
                      <a:pt x="2" y="55"/>
                    </a:lnTo>
                    <a:lnTo>
                      <a:pt x="5" y="16"/>
                    </a:lnTo>
                    <a:lnTo>
                      <a:pt x="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29" name="Freeform 54"/>
              <p:cNvSpPr>
                <a:spLocks/>
              </p:cNvSpPr>
              <p:nvPr/>
            </p:nvSpPr>
            <p:spPr bwMode="auto">
              <a:xfrm>
                <a:off x="2229" y="1194"/>
                <a:ext cx="16" cy="104"/>
              </a:xfrm>
              <a:custGeom>
                <a:avLst/>
                <a:gdLst>
                  <a:gd name="T0" fmla="*/ 3 w 16"/>
                  <a:gd name="T1" fmla="*/ 0 h 104"/>
                  <a:gd name="T2" fmla="*/ 10 w 16"/>
                  <a:gd name="T3" fmla="*/ 13 h 104"/>
                  <a:gd name="T4" fmla="*/ 16 w 16"/>
                  <a:gd name="T5" fmla="*/ 42 h 104"/>
                  <a:gd name="T6" fmla="*/ 16 w 16"/>
                  <a:gd name="T7" fmla="*/ 78 h 104"/>
                  <a:gd name="T8" fmla="*/ 7 w 16"/>
                  <a:gd name="T9" fmla="*/ 104 h 104"/>
                  <a:gd name="T10" fmla="*/ 6 w 16"/>
                  <a:gd name="T11" fmla="*/ 79 h 104"/>
                  <a:gd name="T12" fmla="*/ 3 w 16"/>
                  <a:gd name="T13" fmla="*/ 45 h 104"/>
                  <a:gd name="T14" fmla="*/ 0 w 16"/>
                  <a:gd name="T15" fmla="*/ 13 h 104"/>
                  <a:gd name="T16" fmla="*/ 3 w 16"/>
                  <a:gd name="T17" fmla="*/ 0 h 1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4"/>
                  <a:gd name="T29" fmla="*/ 16 w 16"/>
                  <a:gd name="T30" fmla="*/ 104 h 1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4">
                    <a:moveTo>
                      <a:pt x="3" y="0"/>
                    </a:moveTo>
                    <a:lnTo>
                      <a:pt x="10" y="13"/>
                    </a:lnTo>
                    <a:lnTo>
                      <a:pt x="16" y="42"/>
                    </a:lnTo>
                    <a:lnTo>
                      <a:pt x="16" y="78"/>
                    </a:lnTo>
                    <a:lnTo>
                      <a:pt x="7" y="104"/>
                    </a:lnTo>
                    <a:lnTo>
                      <a:pt x="6" y="79"/>
                    </a:lnTo>
                    <a:lnTo>
                      <a:pt x="3" y="45"/>
                    </a:lnTo>
                    <a:lnTo>
                      <a:pt x="0" y="13"/>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30" name="Freeform 55"/>
              <p:cNvSpPr>
                <a:spLocks/>
              </p:cNvSpPr>
              <p:nvPr/>
            </p:nvSpPr>
            <p:spPr bwMode="auto">
              <a:xfrm>
                <a:off x="2191" y="1216"/>
                <a:ext cx="8" cy="87"/>
              </a:xfrm>
              <a:custGeom>
                <a:avLst/>
                <a:gdLst>
                  <a:gd name="T0" fmla="*/ 3 w 8"/>
                  <a:gd name="T1" fmla="*/ 0 h 87"/>
                  <a:gd name="T2" fmla="*/ 7 w 8"/>
                  <a:gd name="T3" fmla="*/ 13 h 87"/>
                  <a:gd name="T4" fmla="*/ 8 w 8"/>
                  <a:gd name="T5" fmla="*/ 41 h 87"/>
                  <a:gd name="T6" fmla="*/ 7 w 8"/>
                  <a:gd name="T7" fmla="*/ 71 h 87"/>
                  <a:gd name="T8" fmla="*/ 1 w 8"/>
                  <a:gd name="T9" fmla="*/ 87 h 87"/>
                  <a:gd name="T10" fmla="*/ 1 w 8"/>
                  <a:gd name="T11" fmla="*/ 68 h 87"/>
                  <a:gd name="T12" fmla="*/ 0 w 8"/>
                  <a:gd name="T13" fmla="*/ 41 h 87"/>
                  <a:gd name="T14" fmla="*/ 0 w 8"/>
                  <a:gd name="T15" fmla="*/ 14 h 87"/>
                  <a:gd name="T16" fmla="*/ 3 w 8"/>
                  <a:gd name="T17" fmla="*/ 0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87"/>
                  <a:gd name="T29" fmla="*/ 8 w 8"/>
                  <a:gd name="T30" fmla="*/ 87 h 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87">
                    <a:moveTo>
                      <a:pt x="3" y="0"/>
                    </a:moveTo>
                    <a:lnTo>
                      <a:pt x="7" y="13"/>
                    </a:lnTo>
                    <a:lnTo>
                      <a:pt x="8" y="41"/>
                    </a:lnTo>
                    <a:lnTo>
                      <a:pt x="7" y="71"/>
                    </a:lnTo>
                    <a:lnTo>
                      <a:pt x="1" y="87"/>
                    </a:lnTo>
                    <a:lnTo>
                      <a:pt x="1" y="68"/>
                    </a:lnTo>
                    <a:lnTo>
                      <a:pt x="0" y="41"/>
                    </a:lnTo>
                    <a:lnTo>
                      <a:pt x="0" y="14"/>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31" name="Freeform 56"/>
              <p:cNvSpPr>
                <a:spLocks/>
              </p:cNvSpPr>
              <p:nvPr/>
            </p:nvSpPr>
            <p:spPr bwMode="auto">
              <a:xfrm>
                <a:off x="2160" y="1248"/>
                <a:ext cx="17" cy="53"/>
              </a:xfrm>
              <a:custGeom>
                <a:avLst/>
                <a:gdLst>
                  <a:gd name="T0" fmla="*/ 3 w 17"/>
                  <a:gd name="T1" fmla="*/ 0 h 53"/>
                  <a:gd name="T2" fmla="*/ 8 w 17"/>
                  <a:gd name="T3" fmla="*/ 6 h 53"/>
                  <a:gd name="T4" fmla="*/ 14 w 17"/>
                  <a:gd name="T5" fmla="*/ 22 h 53"/>
                  <a:gd name="T6" fmla="*/ 17 w 17"/>
                  <a:gd name="T7" fmla="*/ 42 h 53"/>
                  <a:gd name="T8" fmla="*/ 11 w 17"/>
                  <a:gd name="T9" fmla="*/ 53 h 53"/>
                  <a:gd name="T10" fmla="*/ 11 w 17"/>
                  <a:gd name="T11" fmla="*/ 39 h 53"/>
                  <a:gd name="T12" fmla="*/ 5 w 17"/>
                  <a:gd name="T13" fmla="*/ 21 h 53"/>
                  <a:gd name="T14" fmla="*/ 0 w 17"/>
                  <a:gd name="T15" fmla="*/ 6 h 53"/>
                  <a:gd name="T16" fmla="*/ 3 w 17"/>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3"/>
                  <a:gd name="T29" fmla="*/ 17 w 17"/>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3">
                    <a:moveTo>
                      <a:pt x="3" y="0"/>
                    </a:moveTo>
                    <a:lnTo>
                      <a:pt x="8" y="6"/>
                    </a:lnTo>
                    <a:lnTo>
                      <a:pt x="14" y="22"/>
                    </a:lnTo>
                    <a:lnTo>
                      <a:pt x="17" y="42"/>
                    </a:lnTo>
                    <a:lnTo>
                      <a:pt x="11" y="53"/>
                    </a:lnTo>
                    <a:lnTo>
                      <a:pt x="11" y="39"/>
                    </a:lnTo>
                    <a:lnTo>
                      <a:pt x="5" y="21"/>
                    </a:lnTo>
                    <a:lnTo>
                      <a:pt x="0" y="6"/>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32" name="Freeform 57"/>
              <p:cNvSpPr>
                <a:spLocks/>
              </p:cNvSpPr>
              <p:nvPr/>
            </p:nvSpPr>
            <p:spPr bwMode="auto">
              <a:xfrm>
                <a:off x="2402" y="1146"/>
                <a:ext cx="17" cy="55"/>
              </a:xfrm>
              <a:custGeom>
                <a:avLst/>
                <a:gdLst>
                  <a:gd name="T0" fmla="*/ 0 w 17"/>
                  <a:gd name="T1" fmla="*/ 55 h 55"/>
                  <a:gd name="T2" fmla="*/ 0 w 17"/>
                  <a:gd name="T3" fmla="*/ 43 h 55"/>
                  <a:gd name="T4" fmla="*/ 1 w 17"/>
                  <a:gd name="T5" fmla="*/ 22 h 55"/>
                  <a:gd name="T6" fmla="*/ 6 w 17"/>
                  <a:gd name="T7" fmla="*/ 6 h 55"/>
                  <a:gd name="T8" fmla="*/ 13 w 17"/>
                  <a:gd name="T9" fmla="*/ 0 h 55"/>
                  <a:gd name="T10" fmla="*/ 17 w 17"/>
                  <a:gd name="T11" fmla="*/ 9 h 55"/>
                  <a:gd name="T12" fmla="*/ 13 w 17"/>
                  <a:gd name="T13" fmla="*/ 25 h 55"/>
                  <a:gd name="T14" fmla="*/ 6 w 17"/>
                  <a:gd name="T15" fmla="*/ 43 h 55"/>
                  <a:gd name="T16" fmla="*/ 0 w 17"/>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5"/>
                  <a:gd name="T29" fmla="*/ 17 w 17"/>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5">
                    <a:moveTo>
                      <a:pt x="0" y="55"/>
                    </a:moveTo>
                    <a:lnTo>
                      <a:pt x="0" y="43"/>
                    </a:lnTo>
                    <a:lnTo>
                      <a:pt x="1" y="22"/>
                    </a:lnTo>
                    <a:lnTo>
                      <a:pt x="6" y="6"/>
                    </a:lnTo>
                    <a:lnTo>
                      <a:pt x="13" y="0"/>
                    </a:lnTo>
                    <a:lnTo>
                      <a:pt x="17" y="9"/>
                    </a:lnTo>
                    <a:lnTo>
                      <a:pt x="13" y="25"/>
                    </a:lnTo>
                    <a:lnTo>
                      <a:pt x="6" y="43"/>
                    </a:lnTo>
                    <a:lnTo>
                      <a:pt x="0"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33" name="Freeform 58"/>
              <p:cNvSpPr>
                <a:spLocks/>
              </p:cNvSpPr>
              <p:nvPr/>
            </p:nvSpPr>
            <p:spPr bwMode="auto">
              <a:xfrm>
                <a:off x="2399" y="1192"/>
                <a:ext cx="50" cy="12"/>
              </a:xfrm>
              <a:custGeom>
                <a:avLst/>
                <a:gdLst>
                  <a:gd name="T0" fmla="*/ 0 w 50"/>
                  <a:gd name="T1" fmla="*/ 10 h 12"/>
                  <a:gd name="T2" fmla="*/ 3 w 50"/>
                  <a:gd name="T3" fmla="*/ 10 h 12"/>
                  <a:gd name="T4" fmla="*/ 9 w 50"/>
                  <a:gd name="T5" fmla="*/ 10 h 12"/>
                  <a:gd name="T6" fmla="*/ 17 w 50"/>
                  <a:gd name="T7" fmla="*/ 10 h 12"/>
                  <a:gd name="T8" fmla="*/ 26 w 50"/>
                  <a:gd name="T9" fmla="*/ 12 h 12"/>
                  <a:gd name="T10" fmla="*/ 35 w 50"/>
                  <a:gd name="T11" fmla="*/ 12 h 12"/>
                  <a:gd name="T12" fmla="*/ 43 w 50"/>
                  <a:gd name="T13" fmla="*/ 10 h 12"/>
                  <a:gd name="T14" fmla="*/ 47 w 50"/>
                  <a:gd name="T15" fmla="*/ 7 h 12"/>
                  <a:gd name="T16" fmla="*/ 50 w 50"/>
                  <a:gd name="T17" fmla="*/ 4 h 12"/>
                  <a:gd name="T18" fmla="*/ 48 w 50"/>
                  <a:gd name="T19" fmla="*/ 2 h 12"/>
                  <a:gd name="T20" fmla="*/ 44 w 50"/>
                  <a:gd name="T21" fmla="*/ 0 h 12"/>
                  <a:gd name="T22" fmla="*/ 38 w 50"/>
                  <a:gd name="T23" fmla="*/ 0 h 12"/>
                  <a:gd name="T24" fmla="*/ 29 w 50"/>
                  <a:gd name="T25" fmla="*/ 2 h 12"/>
                  <a:gd name="T26" fmla="*/ 20 w 50"/>
                  <a:gd name="T27" fmla="*/ 4 h 12"/>
                  <a:gd name="T28" fmla="*/ 12 w 50"/>
                  <a:gd name="T29" fmla="*/ 6 h 12"/>
                  <a:gd name="T30" fmla="*/ 6 w 50"/>
                  <a:gd name="T31" fmla="*/ 9 h 12"/>
                  <a:gd name="T32" fmla="*/ 0 w 50"/>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2"/>
                  <a:gd name="T53" fmla="*/ 50 w 5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2">
                    <a:moveTo>
                      <a:pt x="0" y="10"/>
                    </a:moveTo>
                    <a:lnTo>
                      <a:pt x="3" y="10"/>
                    </a:lnTo>
                    <a:lnTo>
                      <a:pt x="9" y="10"/>
                    </a:lnTo>
                    <a:lnTo>
                      <a:pt x="17" y="10"/>
                    </a:lnTo>
                    <a:lnTo>
                      <a:pt x="26" y="12"/>
                    </a:lnTo>
                    <a:lnTo>
                      <a:pt x="35" y="12"/>
                    </a:lnTo>
                    <a:lnTo>
                      <a:pt x="43" y="10"/>
                    </a:lnTo>
                    <a:lnTo>
                      <a:pt x="47" y="7"/>
                    </a:lnTo>
                    <a:lnTo>
                      <a:pt x="50" y="4"/>
                    </a:lnTo>
                    <a:lnTo>
                      <a:pt x="48" y="2"/>
                    </a:lnTo>
                    <a:lnTo>
                      <a:pt x="44" y="0"/>
                    </a:lnTo>
                    <a:lnTo>
                      <a:pt x="38" y="0"/>
                    </a:lnTo>
                    <a:lnTo>
                      <a:pt x="29" y="2"/>
                    </a:lnTo>
                    <a:lnTo>
                      <a:pt x="20" y="4"/>
                    </a:lnTo>
                    <a:lnTo>
                      <a:pt x="12" y="6"/>
                    </a:lnTo>
                    <a:lnTo>
                      <a:pt x="6" y="9"/>
                    </a:lnTo>
                    <a:lnTo>
                      <a:pt x="0" y="1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34" name="Freeform 59"/>
              <p:cNvSpPr>
                <a:spLocks/>
              </p:cNvSpPr>
              <p:nvPr/>
            </p:nvSpPr>
            <p:spPr bwMode="auto">
              <a:xfrm>
                <a:off x="2412" y="1152"/>
                <a:ext cx="41" cy="31"/>
              </a:xfrm>
              <a:custGeom>
                <a:avLst/>
                <a:gdLst>
                  <a:gd name="T0" fmla="*/ 0 w 41"/>
                  <a:gd name="T1" fmla="*/ 31 h 31"/>
                  <a:gd name="T2" fmla="*/ 3 w 41"/>
                  <a:gd name="T3" fmla="*/ 30 h 31"/>
                  <a:gd name="T4" fmla="*/ 9 w 41"/>
                  <a:gd name="T5" fmla="*/ 27 h 31"/>
                  <a:gd name="T6" fmla="*/ 16 w 41"/>
                  <a:gd name="T7" fmla="*/ 22 h 31"/>
                  <a:gd name="T8" fmla="*/ 24 w 41"/>
                  <a:gd name="T9" fmla="*/ 18 h 31"/>
                  <a:gd name="T10" fmla="*/ 31 w 41"/>
                  <a:gd name="T11" fmla="*/ 13 h 31"/>
                  <a:gd name="T12" fmla="*/ 38 w 41"/>
                  <a:gd name="T13" fmla="*/ 9 h 31"/>
                  <a:gd name="T14" fmla="*/ 41 w 41"/>
                  <a:gd name="T15" fmla="*/ 5 h 31"/>
                  <a:gd name="T16" fmla="*/ 41 w 41"/>
                  <a:gd name="T17" fmla="*/ 0 h 31"/>
                  <a:gd name="T18" fmla="*/ 34 w 41"/>
                  <a:gd name="T19" fmla="*/ 0 h 31"/>
                  <a:gd name="T20" fmla="*/ 22 w 41"/>
                  <a:gd name="T21" fmla="*/ 9 h 31"/>
                  <a:gd name="T22" fmla="*/ 9 w 41"/>
                  <a:gd name="T23" fmla="*/ 22 h 31"/>
                  <a:gd name="T24" fmla="*/ 0 w 41"/>
                  <a:gd name="T25" fmla="*/ 31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31"/>
                    </a:moveTo>
                    <a:lnTo>
                      <a:pt x="3" y="30"/>
                    </a:lnTo>
                    <a:lnTo>
                      <a:pt x="9" y="27"/>
                    </a:lnTo>
                    <a:lnTo>
                      <a:pt x="16" y="22"/>
                    </a:lnTo>
                    <a:lnTo>
                      <a:pt x="24" y="18"/>
                    </a:lnTo>
                    <a:lnTo>
                      <a:pt x="31" y="13"/>
                    </a:lnTo>
                    <a:lnTo>
                      <a:pt x="38" y="9"/>
                    </a:lnTo>
                    <a:lnTo>
                      <a:pt x="41" y="5"/>
                    </a:lnTo>
                    <a:lnTo>
                      <a:pt x="41" y="0"/>
                    </a:lnTo>
                    <a:lnTo>
                      <a:pt x="34" y="0"/>
                    </a:lnTo>
                    <a:lnTo>
                      <a:pt x="22" y="9"/>
                    </a:lnTo>
                    <a:lnTo>
                      <a:pt x="9" y="22"/>
                    </a:lnTo>
                    <a:lnTo>
                      <a:pt x="0" y="3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35" name="Freeform 60"/>
              <p:cNvSpPr>
                <a:spLocks/>
              </p:cNvSpPr>
              <p:nvPr/>
            </p:nvSpPr>
            <p:spPr bwMode="auto">
              <a:xfrm>
                <a:off x="2170" y="1296"/>
                <a:ext cx="15" cy="66"/>
              </a:xfrm>
              <a:custGeom>
                <a:avLst/>
                <a:gdLst>
                  <a:gd name="T0" fmla="*/ 1 w 15"/>
                  <a:gd name="T1" fmla="*/ 0 h 66"/>
                  <a:gd name="T2" fmla="*/ 10 w 15"/>
                  <a:gd name="T3" fmla="*/ 16 h 66"/>
                  <a:gd name="T4" fmla="*/ 15 w 15"/>
                  <a:gd name="T5" fmla="*/ 36 h 66"/>
                  <a:gd name="T6" fmla="*/ 13 w 15"/>
                  <a:gd name="T7" fmla="*/ 56 h 66"/>
                  <a:gd name="T8" fmla="*/ 7 w 15"/>
                  <a:gd name="T9" fmla="*/ 66 h 66"/>
                  <a:gd name="T10" fmla="*/ 1 w 15"/>
                  <a:gd name="T11" fmla="*/ 60 h 66"/>
                  <a:gd name="T12" fmla="*/ 0 w 15"/>
                  <a:gd name="T13" fmla="*/ 41 h 66"/>
                  <a:gd name="T14" fmla="*/ 1 w 15"/>
                  <a:gd name="T15" fmla="*/ 19 h 66"/>
                  <a:gd name="T16" fmla="*/ 1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1" y="0"/>
                    </a:moveTo>
                    <a:lnTo>
                      <a:pt x="10" y="16"/>
                    </a:lnTo>
                    <a:lnTo>
                      <a:pt x="15" y="36"/>
                    </a:lnTo>
                    <a:lnTo>
                      <a:pt x="13" y="56"/>
                    </a:lnTo>
                    <a:lnTo>
                      <a:pt x="7" y="66"/>
                    </a:lnTo>
                    <a:lnTo>
                      <a:pt x="1" y="60"/>
                    </a:lnTo>
                    <a:lnTo>
                      <a:pt x="0" y="41"/>
                    </a:lnTo>
                    <a:lnTo>
                      <a:pt x="1" y="19"/>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36" name="Freeform 61"/>
              <p:cNvSpPr>
                <a:spLocks/>
              </p:cNvSpPr>
              <p:nvPr/>
            </p:nvSpPr>
            <p:spPr bwMode="auto">
              <a:xfrm>
                <a:off x="2121" y="1287"/>
                <a:ext cx="22" cy="63"/>
              </a:xfrm>
              <a:custGeom>
                <a:avLst/>
                <a:gdLst>
                  <a:gd name="T0" fmla="*/ 22 w 22"/>
                  <a:gd name="T1" fmla="*/ 0 h 63"/>
                  <a:gd name="T2" fmla="*/ 21 w 22"/>
                  <a:gd name="T3" fmla="*/ 14 h 63"/>
                  <a:gd name="T4" fmla="*/ 18 w 22"/>
                  <a:gd name="T5" fmla="*/ 35 h 63"/>
                  <a:gd name="T6" fmla="*/ 12 w 22"/>
                  <a:gd name="T7" fmla="*/ 54 h 63"/>
                  <a:gd name="T8" fmla="*/ 3 w 22"/>
                  <a:gd name="T9" fmla="*/ 63 h 63"/>
                  <a:gd name="T10" fmla="*/ 0 w 22"/>
                  <a:gd name="T11" fmla="*/ 54 h 63"/>
                  <a:gd name="T12" fmla="*/ 6 w 22"/>
                  <a:gd name="T13" fmla="*/ 35 h 63"/>
                  <a:gd name="T14" fmla="*/ 16 w 22"/>
                  <a:gd name="T15" fmla="*/ 13 h 63"/>
                  <a:gd name="T16" fmla="*/ 22 w 22"/>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63"/>
                  <a:gd name="T29" fmla="*/ 22 w 22"/>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63">
                    <a:moveTo>
                      <a:pt x="22" y="0"/>
                    </a:moveTo>
                    <a:lnTo>
                      <a:pt x="21" y="14"/>
                    </a:lnTo>
                    <a:lnTo>
                      <a:pt x="18" y="35"/>
                    </a:lnTo>
                    <a:lnTo>
                      <a:pt x="12" y="54"/>
                    </a:lnTo>
                    <a:lnTo>
                      <a:pt x="3" y="63"/>
                    </a:lnTo>
                    <a:lnTo>
                      <a:pt x="0" y="54"/>
                    </a:lnTo>
                    <a:lnTo>
                      <a:pt x="6" y="35"/>
                    </a:lnTo>
                    <a:lnTo>
                      <a:pt x="16" y="13"/>
                    </a:lnTo>
                    <a:lnTo>
                      <a:pt x="2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37" name="Freeform 62"/>
              <p:cNvSpPr>
                <a:spLocks/>
              </p:cNvSpPr>
              <p:nvPr/>
            </p:nvSpPr>
            <p:spPr bwMode="auto">
              <a:xfrm>
                <a:off x="2192" y="1300"/>
                <a:ext cx="16" cy="61"/>
              </a:xfrm>
              <a:custGeom>
                <a:avLst/>
                <a:gdLst>
                  <a:gd name="T0" fmla="*/ 0 w 16"/>
                  <a:gd name="T1" fmla="*/ 0 h 61"/>
                  <a:gd name="T2" fmla="*/ 9 w 16"/>
                  <a:gd name="T3" fmla="*/ 9 h 61"/>
                  <a:gd name="T4" fmla="*/ 15 w 16"/>
                  <a:gd name="T5" fmla="*/ 27 h 61"/>
                  <a:gd name="T6" fmla="*/ 16 w 16"/>
                  <a:gd name="T7" fmla="*/ 47 h 61"/>
                  <a:gd name="T8" fmla="*/ 12 w 16"/>
                  <a:gd name="T9" fmla="*/ 61 h 61"/>
                  <a:gd name="T10" fmla="*/ 6 w 16"/>
                  <a:gd name="T11" fmla="*/ 58 h 61"/>
                  <a:gd name="T12" fmla="*/ 4 w 16"/>
                  <a:gd name="T13" fmla="*/ 40 h 61"/>
                  <a:gd name="T14" fmla="*/ 3 w 16"/>
                  <a:gd name="T15" fmla="*/ 18 h 61"/>
                  <a:gd name="T16" fmla="*/ 0 w 16"/>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61"/>
                  <a:gd name="T29" fmla="*/ 16 w 16"/>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61">
                    <a:moveTo>
                      <a:pt x="0" y="0"/>
                    </a:moveTo>
                    <a:lnTo>
                      <a:pt x="9" y="9"/>
                    </a:lnTo>
                    <a:lnTo>
                      <a:pt x="15" y="27"/>
                    </a:lnTo>
                    <a:lnTo>
                      <a:pt x="16" y="47"/>
                    </a:lnTo>
                    <a:lnTo>
                      <a:pt x="12" y="61"/>
                    </a:lnTo>
                    <a:lnTo>
                      <a:pt x="6" y="58"/>
                    </a:lnTo>
                    <a:lnTo>
                      <a:pt x="4" y="40"/>
                    </a:lnTo>
                    <a:lnTo>
                      <a:pt x="3" y="18"/>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38" name="Freeform 63"/>
              <p:cNvSpPr>
                <a:spLocks/>
              </p:cNvSpPr>
              <p:nvPr/>
            </p:nvSpPr>
            <p:spPr bwMode="auto">
              <a:xfrm>
                <a:off x="2214" y="1300"/>
                <a:ext cx="24" cy="63"/>
              </a:xfrm>
              <a:custGeom>
                <a:avLst/>
                <a:gdLst>
                  <a:gd name="T0" fmla="*/ 0 w 24"/>
                  <a:gd name="T1" fmla="*/ 0 h 63"/>
                  <a:gd name="T2" fmla="*/ 12 w 24"/>
                  <a:gd name="T3" fmla="*/ 10 h 63"/>
                  <a:gd name="T4" fmla="*/ 19 w 24"/>
                  <a:gd name="T5" fmla="*/ 31 h 63"/>
                  <a:gd name="T6" fmla="*/ 24 w 24"/>
                  <a:gd name="T7" fmla="*/ 52 h 63"/>
                  <a:gd name="T8" fmla="*/ 21 w 24"/>
                  <a:gd name="T9" fmla="*/ 63 h 63"/>
                  <a:gd name="T10" fmla="*/ 15 w 24"/>
                  <a:gd name="T11" fmla="*/ 59 h 63"/>
                  <a:gd name="T12" fmla="*/ 11 w 24"/>
                  <a:gd name="T13" fmla="*/ 43 h 63"/>
                  <a:gd name="T14" fmla="*/ 6 w 24"/>
                  <a:gd name="T15" fmla="*/ 21 h 63"/>
                  <a:gd name="T16" fmla="*/ 0 w 24"/>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3"/>
                  <a:gd name="T29" fmla="*/ 24 w 24"/>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3">
                    <a:moveTo>
                      <a:pt x="0" y="0"/>
                    </a:moveTo>
                    <a:lnTo>
                      <a:pt x="12" y="10"/>
                    </a:lnTo>
                    <a:lnTo>
                      <a:pt x="19" y="31"/>
                    </a:lnTo>
                    <a:lnTo>
                      <a:pt x="24" y="52"/>
                    </a:lnTo>
                    <a:lnTo>
                      <a:pt x="21" y="63"/>
                    </a:lnTo>
                    <a:lnTo>
                      <a:pt x="15" y="59"/>
                    </a:lnTo>
                    <a:lnTo>
                      <a:pt x="11" y="43"/>
                    </a:lnTo>
                    <a:lnTo>
                      <a:pt x="6" y="21"/>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39" name="Freeform 64"/>
              <p:cNvSpPr>
                <a:spLocks/>
              </p:cNvSpPr>
              <p:nvPr/>
            </p:nvSpPr>
            <p:spPr bwMode="auto">
              <a:xfrm>
                <a:off x="2233" y="1297"/>
                <a:ext cx="30" cy="59"/>
              </a:xfrm>
              <a:custGeom>
                <a:avLst/>
                <a:gdLst>
                  <a:gd name="T0" fmla="*/ 0 w 30"/>
                  <a:gd name="T1" fmla="*/ 0 h 59"/>
                  <a:gd name="T2" fmla="*/ 14 w 30"/>
                  <a:gd name="T3" fmla="*/ 12 h 59"/>
                  <a:gd name="T4" fmla="*/ 24 w 30"/>
                  <a:gd name="T5" fmla="*/ 31 h 59"/>
                  <a:gd name="T6" fmla="*/ 30 w 30"/>
                  <a:gd name="T7" fmla="*/ 50 h 59"/>
                  <a:gd name="T8" fmla="*/ 27 w 30"/>
                  <a:gd name="T9" fmla="*/ 59 h 59"/>
                  <a:gd name="T10" fmla="*/ 20 w 30"/>
                  <a:gd name="T11" fmla="*/ 55 h 59"/>
                  <a:gd name="T12" fmla="*/ 14 w 30"/>
                  <a:gd name="T13" fmla="*/ 37 h 59"/>
                  <a:gd name="T14" fmla="*/ 8 w 30"/>
                  <a:gd name="T15" fmla="*/ 16 h 59"/>
                  <a:gd name="T16" fmla="*/ 0 w 30"/>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59"/>
                  <a:gd name="T29" fmla="*/ 30 w 30"/>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59">
                    <a:moveTo>
                      <a:pt x="0" y="0"/>
                    </a:moveTo>
                    <a:lnTo>
                      <a:pt x="14" y="12"/>
                    </a:lnTo>
                    <a:lnTo>
                      <a:pt x="24" y="31"/>
                    </a:lnTo>
                    <a:lnTo>
                      <a:pt x="30" y="50"/>
                    </a:lnTo>
                    <a:lnTo>
                      <a:pt x="27" y="59"/>
                    </a:lnTo>
                    <a:lnTo>
                      <a:pt x="20" y="55"/>
                    </a:lnTo>
                    <a:lnTo>
                      <a:pt x="14" y="37"/>
                    </a:lnTo>
                    <a:lnTo>
                      <a:pt x="8" y="1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40" name="Freeform 65"/>
              <p:cNvSpPr>
                <a:spLocks/>
              </p:cNvSpPr>
              <p:nvPr/>
            </p:nvSpPr>
            <p:spPr bwMode="auto">
              <a:xfrm>
                <a:off x="2256" y="1290"/>
                <a:ext cx="44" cy="62"/>
              </a:xfrm>
              <a:custGeom>
                <a:avLst/>
                <a:gdLst>
                  <a:gd name="T0" fmla="*/ 0 w 44"/>
                  <a:gd name="T1" fmla="*/ 0 h 62"/>
                  <a:gd name="T2" fmla="*/ 7 w 44"/>
                  <a:gd name="T3" fmla="*/ 6 h 62"/>
                  <a:gd name="T4" fmla="*/ 14 w 44"/>
                  <a:gd name="T5" fmla="*/ 14 h 62"/>
                  <a:gd name="T6" fmla="*/ 23 w 44"/>
                  <a:gd name="T7" fmla="*/ 23 h 62"/>
                  <a:gd name="T8" fmla="*/ 32 w 44"/>
                  <a:gd name="T9" fmla="*/ 32 h 62"/>
                  <a:gd name="T10" fmla="*/ 38 w 44"/>
                  <a:gd name="T11" fmla="*/ 42 h 62"/>
                  <a:gd name="T12" fmla="*/ 42 w 44"/>
                  <a:gd name="T13" fmla="*/ 51 h 62"/>
                  <a:gd name="T14" fmla="*/ 44 w 44"/>
                  <a:gd name="T15" fmla="*/ 57 h 62"/>
                  <a:gd name="T16" fmla="*/ 41 w 44"/>
                  <a:gd name="T17" fmla="*/ 62 h 62"/>
                  <a:gd name="T18" fmla="*/ 31 w 44"/>
                  <a:gd name="T19" fmla="*/ 57 h 62"/>
                  <a:gd name="T20" fmla="*/ 19 w 44"/>
                  <a:gd name="T21" fmla="*/ 38 h 62"/>
                  <a:gd name="T22" fmla="*/ 8 w 44"/>
                  <a:gd name="T23" fmla="*/ 16 h 62"/>
                  <a:gd name="T24" fmla="*/ 0 w 44"/>
                  <a:gd name="T25" fmla="*/ 0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4"/>
                  <a:gd name="T40" fmla="*/ 0 h 62"/>
                  <a:gd name="T41" fmla="*/ 44 w 44"/>
                  <a:gd name="T42" fmla="*/ 62 h 6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4" h="62">
                    <a:moveTo>
                      <a:pt x="0" y="0"/>
                    </a:moveTo>
                    <a:lnTo>
                      <a:pt x="7" y="6"/>
                    </a:lnTo>
                    <a:lnTo>
                      <a:pt x="14" y="14"/>
                    </a:lnTo>
                    <a:lnTo>
                      <a:pt x="23" y="23"/>
                    </a:lnTo>
                    <a:lnTo>
                      <a:pt x="32" y="32"/>
                    </a:lnTo>
                    <a:lnTo>
                      <a:pt x="38" y="42"/>
                    </a:lnTo>
                    <a:lnTo>
                      <a:pt x="42" y="51"/>
                    </a:lnTo>
                    <a:lnTo>
                      <a:pt x="44" y="57"/>
                    </a:lnTo>
                    <a:lnTo>
                      <a:pt x="41" y="62"/>
                    </a:lnTo>
                    <a:lnTo>
                      <a:pt x="31" y="57"/>
                    </a:lnTo>
                    <a:lnTo>
                      <a:pt x="19" y="38"/>
                    </a:lnTo>
                    <a:lnTo>
                      <a:pt x="8" y="1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41" name="Freeform 66"/>
              <p:cNvSpPr>
                <a:spLocks/>
              </p:cNvSpPr>
              <p:nvPr/>
            </p:nvSpPr>
            <p:spPr bwMode="auto">
              <a:xfrm>
                <a:off x="2282" y="1278"/>
                <a:ext cx="58" cy="59"/>
              </a:xfrm>
              <a:custGeom>
                <a:avLst/>
                <a:gdLst>
                  <a:gd name="T0" fmla="*/ 0 w 58"/>
                  <a:gd name="T1" fmla="*/ 0 h 59"/>
                  <a:gd name="T2" fmla="*/ 8 w 58"/>
                  <a:gd name="T3" fmla="*/ 4 h 59"/>
                  <a:gd name="T4" fmla="*/ 16 w 58"/>
                  <a:gd name="T5" fmla="*/ 12 h 59"/>
                  <a:gd name="T6" fmla="*/ 27 w 58"/>
                  <a:gd name="T7" fmla="*/ 22 h 59"/>
                  <a:gd name="T8" fmla="*/ 39 w 58"/>
                  <a:gd name="T9" fmla="*/ 31 h 59"/>
                  <a:gd name="T10" fmla="*/ 47 w 58"/>
                  <a:gd name="T11" fmla="*/ 41 h 59"/>
                  <a:gd name="T12" fmla="*/ 55 w 58"/>
                  <a:gd name="T13" fmla="*/ 49 h 59"/>
                  <a:gd name="T14" fmla="*/ 58 w 58"/>
                  <a:gd name="T15" fmla="*/ 56 h 59"/>
                  <a:gd name="T16" fmla="*/ 56 w 58"/>
                  <a:gd name="T17" fmla="*/ 59 h 59"/>
                  <a:gd name="T18" fmla="*/ 50 w 58"/>
                  <a:gd name="T19" fmla="*/ 59 h 59"/>
                  <a:gd name="T20" fmla="*/ 43 w 58"/>
                  <a:gd name="T21" fmla="*/ 53 h 59"/>
                  <a:gd name="T22" fmla="*/ 34 w 58"/>
                  <a:gd name="T23" fmla="*/ 44 h 59"/>
                  <a:gd name="T24" fmla="*/ 25 w 58"/>
                  <a:gd name="T25" fmla="*/ 34 h 59"/>
                  <a:gd name="T26" fmla="*/ 18 w 58"/>
                  <a:gd name="T27" fmla="*/ 22 h 59"/>
                  <a:gd name="T28" fmla="*/ 10 w 58"/>
                  <a:gd name="T29" fmla="*/ 12 h 59"/>
                  <a:gd name="T30" fmla="*/ 5 w 58"/>
                  <a:gd name="T31" fmla="*/ 4 h 59"/>
                  <a:gd name="T32" fmla="*/ 0 w 58"/>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9"/>
                  <a:gd name="T53" fmla="*/ 58 w 58"/>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9">
                    <a:moveTo>
                      <a:pt x="0" y="0"/>
                    </a:moveTo>
                    <a:lnTo>
                      <a:pt x="8" y="4"/>
                    </a:lnTo>
                    <a:lnTo>
                      <a:pt x="16" y="12"/>
                    </a:lnTo>
                    <a:lnTo>
                      <a:pt x="27" y="22"/>
                    </a:lnTo>
                    <a:lnTo>
                      <a:pt x="39" y="31"/>
                    </a:lnTo>
                    <a:lnTo>
                      <a:pt x="47" y="41"/>
                    </a:lnTo>
                    <a:lnTo>
                      <a:pt x="55" y="49"/>
                    </a:lnTo>
                    <a:lnTo>
                      <a:pt x="58" y="56"/>
                    </a:lnTo>
                    <a:lnTo>
                      <a:pt x="56" y="59"/>
                    </a:lnTo>
                    <a:lnTo>
                      <a:pt x="50" y="59"/>
                    </a:lnTo>
                    <a:lnTo>
                      <a:pt x="43" y="53"/>
                    </a:lnTo>
                    <a:lnTo>
                      <a:pt x="34" y="44"/>
                    </a:lnTo>
                    <a:lnTo>
                      <a:pt x="25" y="34"/>
                    </a:lnTo>
                    <a:lnTo>
                      <a:pt x="18" y="22"/>
                    </a:lnTo>
                    <a:lnTo>
                      <a:pt x="10" y="12"/>
                    </a:lnTo>
                    <a:lnTo>
                      <a:pt x="5"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42" name="Freeform 67"/>
              <p:cNvSpPr>
                <a:spLocks/>
              </p:cNvSpPr>
              <p:nvPr/>
            </p:nvSpPr>
            <p:spPr bwMode="auto">
              <a:xfrm>
                <a:off x="2313" y="1264"/>
                <a:ext cx="65" cy="63"/>
              </a:xfrm>
              <a:custGeom>
                <a:avLst/>
                <a:gdLst>
                  <a:gd name="T0" fmla="*/ 0 w 65"/>
                  <a:gd name="T1" fmla="*/ 0 h 63"/>
                  <a:gd name="T2" fmla="*/ 8 w 65"/>
                  <a:gd name="T3" fmla="*/ 5 h 63"/>
                  <a:gd name="T4" fmla="*/ 18 w 65"/>
                  <a:gd name="T5" fmla="*/ 11 h 63"/>
                  <a:gd name="T6" fmla="*/ 30 w 65"/>
                  <a:gd name="T7" fmla="*/ 20 h 63"/>
                  <a:gd name="T8" fmla="*/ 41 w 65"/>
                  <a:gd name="T9" fmla="*/ 30 h 63"/>
                  <a:gd name="T10" fmla="*/ 53 w 65"/>
                  <a:gd name="T11" fmla="*/ 40 h 63"/>
                  <a:gd name="T12" fmla="*/ 61 w 65"/>
                  <a:gd name="T13" fmla="*/ 49 h 63"/>
                  <a:gd name="T14" fmla="*/ 65 w 65"/>
                  <a:gd name="T15" fmla="*/ 57 h 63"/>
                  <a:gd name="T16" fmla="*/ 64 w 65"/>
                  <a:gd name="T17" fmla="*/ 63 h 63"/>
                  <a:gd name="T18" fmla="*/ 58 w 65"/>
                  <a:gd name="T19" fmla="*/ 63 h 63"/>
                  <a:gd name="T20" fmla="*/ 50 w 65"/>
                  <a:gd name="T21" fmla="*/ 58 h 63"/>
                  <a:gd name="T22" fmla="*/ 41 w 65"/>
                  <a:gd name="T23" fmla="*/ 49 h 63"/>
                  <a:gd name="T24" fmla="*/ 33 w 65"/>
                  <a:gd name="T25" fmla="*/ 37 h 63"/>
                  <a:gd name="T26" fmla="*/ 22 w 65"/>
                  <a:gd name="T27" fmla="*/ 26 h 63"/>
                  <a:gd name="T28" fmla="*/ 13 w 65"/>
                  <a:gd name="T29" fmla="*/ 15 h 63"/>
                  <a:gd name="T30" fmla="*/ 6 w 65"/>
                  <a:gd name="T31" fmla="*/ 6 h 63"/>
                  <a:gd name="T32" fmla="*/ 0 w 65"/>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3"/>
                  <a:gd name="T53" fmla="*/ 65 w 65"/>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3">
                    <a:moveTo>
                      <a:pt x="0" y="0"/>
                    </a:moveTo>
                    <a:lnTo>
                      <a:pt x="8" y="5"/>
                    </a:lnTo>
                    <a:lnTo>
                      <a:pt x="18" y="11"/>
                    </a:lnTo>
                    <a:lnTo>
                      <a:pt x="30" y="20"/>
                    </a:lnTo>
                    <a:lnTo>
                      <a:pt x="41" y="30"/>
                    </a:lnTo>
                    <a:lnTo>
                      <a:pt x="53" y="40"/>
                    </a:lnTo>
                    <a:lnTo>
                      <a:pt x="61" y="49"/>
                    </a:lnTo>
                    <a:lnTo>
                      <a:pt x="65" y="57"/>
                    </a:lnTo>
                    <a:lnTo>
                      <a:pt x="64" y="63"/>
                    </a:lnTo>
                    <a:lnTo>
                      <a:pt x="58" y="63"/>
                    </a:lnTo>
                    <a:lnTo>
                      <a:pt x="50" y="58"/>
                    </a:lnTo>
                    <a:lnTo>
                      <a:pt x="41" y="49"/>
                    </a:lnTo>
                    <a:lnTo>
                      <a:pt x="33" y="37"/>
                    </a:lnTo>
                    <a:lnTo>
                      <a:pt x="22" y="26"/>
                    </a:lnTo>
                    <a:lnTo>
                      <a:pt x="13" y="15"/>
                    </a:lnTo>
                    <a:lnTo>
                      <a:pt x="6"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43" name="Freeform 68"/>
              <p:cNvSpPr>
                <a:spLocks/>
              </p:cNvSpPr>
              <p:nvPr/>
            </p:nvSpPr>
            <p:spPr bwMode="auto">
              <a:xfrm>
                <a:off x="2335" y="1250"/>
                <a:ext cx="74" cy="56"/>
              </a:xfrm>
              <a:custGeom>
                <a:avLst/>
                <a:gdLst>
                  <a:gd name="T0" fmla="*/ 0 w 74"/>
                  <a:gd name="T1" fmla="*/ 0 h 56"/>
                  <a:gd name="T2" fmla="*/ 9 w 74"/>
                  <a:gd name="T3" fmla="*/ 3 h 56"/>
                  <a:gd name="T4" fmla="*/ 21 w 74"/>
                  <a:gd name="T5" fmla="*/ 7 h 56"/>
                  <a:gd name="T6" fmla="*/ 33 w 74"/>
                  <a:gd name="T7" fmla="*/ 13 h 56"/>
                  <a:gd name="T8" fmla="*/ 45 w 74"/>
                  <a:gd name="T9" fmla="*/ 19 h 56"/>
                  <a:gd name="T10" fmla="*/ 56 w 74"/>
                  <a:gd name="T11" fmla="*/ 28 h 56"/>
                  <a:gd name="T12" fmla="*/ 65 w 74"/>
                  <a:gd name="T13" fmla="*/ 35 h 56"/>
                  <a:gd name="T14" fmla="*/ 71 w 74"/>
                  <a:gd name="T15" fmla="*/ 46 h 56"/>
                  <a:gd name="T16" fmla="*/ 74 w 74"/>
                  <a:gd name="T17" fmla="*/ 54 h 56"/>
                  <a:gd name="T18" fmla="*/ 71 w 74"/>
                  <a:gd name="T19" fmla="*/ 56 h 56"/>
                  <a:gd name="T20" fmla="*/ 65 w 74"/>
                  <a:gd name="T21" fmla="*/ 53 h 56"/>
                  <a:gd name="T22" fmla="*/ 53 w 74"/>
                  <a:gd name="T23" fmla="*/ 46 h 56"/>
                  <a:gd name="T24" fmla="*/ 42 w 74"/>
                  <a:gd name="T25" fmla="*/ 35 h 56"/>
                  <a:gd name="T26" fmla="*/ 28 w 74"/>
                  <a:gd name="T27" fmla="*/ 25 h 56"/>
                  <a:gd name="T28" fmla="*/ 17 w 74"/>
                  <a:gd name="T29" fmla="*/ 14 h 56"/>
                  <a:gd name="T30" fmla="*/ 6 w 74"/>
                  <a:gd name="T31" fmla="*/ 6 h 56"/>
                  <a:gd name="T32" fmla="*/ 0 w 74"/>
                  <a:gd name="T33" fmla="*/ 0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56"/>
                  <a:gd name="T53" fmla="*/ 74 w 74"/>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56">
                    <a:moveTo>
                      <a:pt x="0" y="0"/>
                    </a:moveTo>
                    <a:lnTo>
                      <a:pt x="9" y="3"/>
                    </a:lnTo>
                    <a:lnTo>
                      <a:pt x="21" y="7"/>
                    </a:lnTo>
                    <a:lnTo>
                      <a:pt x="33" y="13"/>
                    </a:lnTo>
                    <a:lnTo>
                      <a:pt x="45" y="19"/>
                    </a:lnTo>
                    <a:lnTo>
                      <a:pt x="56" y="28"/>
                    </a:lnTo>
                    <a:lnTo>
                      <a:pt x="65" y="35"/>
                    </a:lnTo>
                    <a:lnTo>
                      <a:pt x="71" y="46"/>
                    </a:lnTo>
                    <a:lnTo>
                      <a:pt x="74" y="54"/>
                    </a:lnTo>
                    <a:lnTo>
                      <a:pt x="71" y="56"/>
                    </a:lnTo>
                    <a:lnTo>
                      <a:pt x="65" y="53"/>
                    </a:lnTo>
                    <a:lnTo>
                      <a:pt x="53" y="46"/>
                    </a:lnTo>
                    <a:lnTo>
                      <a:pt x="42" y="35"/>
                    </a:lnTo>
                    <a:lnTo>
                      <a:pt x="28" y="25"/>
                    </a:lnTo>
                    <a:lnTo>
                      <a:pt x="17" y="14"/>
                    </a:lnTo>
                    <a:lnTo>
                      <a:pt x="6"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44" name="Freeform 69"/>
              <p:cNvSpPr>
                <a:spLocks/>
              </p:cNvSpPr>
              <p:nvPr/>
            </p:nvSpPr>
            <p:spPr bwMode="auto">
              <a:xfrm>
                <a:off x="2353" y="1239"/>
                <a:ext cx="78" cy="27"/>
              </a:xfrm>
              <a:custGeom>
                <a:avLst/>
                <a:gdLst>
                  <a:gd name="T0" fmla="*/ 78 w 78"/>
                  <a:gd name="T1" fmla="*/ 25 h 27"/>
                  <a:gd name="T2" fmla="*/ 75 w 78"/>
                  <a:gd name="T3" fmla="*/ 27 h 27"/>
                  <a:gd name="T4" fmla="*/ 66 w 78"/>
                  <a:gd name="T5" fmla="*/ 25 h 27"/>
                  <a:gd name="T6" fmla="*/ 56 w 78"/>
                  <a:gd name="T7" fmla="*/ 23 h 27"/>
                  <a:gd name="T8" fmla="*/ 44 w 78"/>
                  <a:gd name="T9" fmla="*/ 18 h 27"/>
                  <a:gd name="T10" fmla="*/ 31 w 78"/>
                  <a:gd name="T11" fmla="*/ 14 h 27"/>
                  <a:gd name="T12" fmla="*/ 19 w 78"/>
                  <a:gd name="T13" fmla="*/ 9 h 27"/>
                  <a:gd name="T14" fmla="*/ 7 w 78"/>
                  <a:gd name="T15" fmla="*/ 5 h 27"/>
                  <a:gd name="T16" fmla="*/ 0 w 78"/>
                  <a:gd name="T17" fmla="*/ 3 h 27"/>
                  <a:gd name="T18" fmla="*/ 10 w 78"/>
                  <a:gd name="T19" fmla="*/ 0 h 27"/>
                  <a:gd name="T20" fmla="*/ 22 w 78"/>
                  <a:gd name="T21" fmla="*/ 0 h 27"/>
                  <a:gd name="T22" fmla="*/ 37 w 78"/>
                  <a:gd name="T23" fmla="*/ 2 h 27"/>
                  <a:gd name="T24" fmla="*/ 50 w 78"/>
                  <a:gd name="T25" fmla="*/ 5 h 27"/>
                  <a:gd name="T26" fmla="*/ 63 w 78"/>
                  <a:gd name="T27" fmla="*/ 8 h 27"/>
                  <a:gd name="T28" fmla="*/ 72 w 78"/>
                  <a:gd name="T29" fmla="*/ 14 h 27"/>
                  <a:gd name="T30" fmla="*/ 78 w 78"/>
                  <a:gd name="T31" fmla="*/ 20 h 27"/>
                  <a:gd name="T32" fmla="*/ 78 w 78"/>
                  <a:gd name="T33" fmla="*/ 25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7"/>
                  <a:gd name="T53" fmla="*/ 78 w 78"/>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7">
                    <a:moveTo>
                      <a:pt x="78" y="25"/>
                    </a:moveTo>
                    <a:lnTo>
                      <a:pt x="75" y="27"/>
                    </a:lnTo>
                    <a:lnTo>
                      <a:pt x="66" y="25"/>
                    </a:lnTo>
                    <a:lnTo>
                      <a:pt x="56" y="23"/>
                    </a:lnTo>
                    <a:lnTo>
                      <a:pt x="44" y="18"/>
                    </a:lnTo>
                    <a:lnTo>
                      <a:pt x="31" y="14"/>
                    </a:lnTo>
                    <a:lnTo>
                      <a:pt x="19" y="9"/>
                    </a:lnTo>
                    <a:lnTo>
                      <a:pt x="7" y="5"/>
                    </a:lnTo>
                    <a:lnTo>
                      <a:pt x="0" y="3"/>
                    </a:lnTo>
                    <a:lnTo>
                      <a:pt x="10" y="0"/>
                    </a:lnTo>
                    <a:lnTo>
                      <a:pt x="22" y="0"/>
                    </a:lnTo>
                    <a:lnTo>
                      <a:pt x="37" y="2"/>
                    </a:lnTo>
                    <a:lnTo>
                      <a:pt x="50" y="5"/>
                    </a:lnTo>
                    <a:lnTo>
                      <a:pt x="63" y="8"/>
                    </a:lnTo>
                    <a:lnTo>
                      <a:pt x="72" y="14"/>
                    </a:lnTo>
                    <a:lnTo>
                      <a:pt x="78" y="20"/>
                    </a:lnTo>
                    <a:lnTo>
                      <a:pt x="78" y="2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45" name="Freeform 70"/>
              <p:cNvSpPr>
                <a:spLocks/>
              </p:cNvSpPr>
              <p:nvPr/>
            </p:nvSpPr>
            <p:spPr bwMode="auto">
              <a:xfrm>
                <a:off x="2377" y="1216"/>
                <a:ext cx="78" cy="25"/>
              </a:xfrm>
              <a:custGeom>
                <a:avLst/>
                <a:gdLst>
                  <a:gd name="T0" fmla="*/ 78 w 78"/>
                  <a:gd name="T1" fmla="*/ 25 h 25"/>
                  <a:gd name="T2" fmla="*/ 73 w 78"/>
                  <a:gd name="T3" fmla="*/ 25 h 25"/>
                  <a:gd name="T4" fmla="*/ 66 w 78"/>
                  <a:gd name="T5" fmla="*/ 23 h 25"/>
                  <a:gd name="T6" fmla="*/ 54 w 78"/>
                  <a:gd name="T7" fmla="*/ 20 h 25"/>
                  <a:gd name="T8" fmla="*/ 42 w 78"/>
                  <a:gd name="T9" fmla="*/ 17 h 25"/>
                  <a:gd name="T10" fmla="*/ 29 w 78"/>
                  <a:gd name="T11" fmla="*/ 13 h 25"/>
                  <a:gd name="T12" fmla="*/ 17 w 78"/>
                  <a:gd name="T13" fmla="*/ 9 h 25"/>
                  <a:gd name="T14" fmla="*/ 7 w 78"/>
                  <a:gd name="T15" fmla="*/ 6 h 25"/>
                  <a:gd name="T16" fmla="*/ 0 w 78"/>
                  <a:gd name="T17" fmla="*/ 3 h 25"/>
                  <a:gd name="T18" fmla="*/ 10 w 78"/>
                  <a:gd name="T19" fmla="*/ 0 h 25"/>
                  <a:gd name="T20" fmla="*/ 23 w 78"/>
                  <a:gd name="T21" fmla="*/ 0 h 25"/>
                  <a:gd name="T22" fmla="*/ 37 w 78"/>
                  <a:gd name="T23" fmla="*/ 1 h 25"/>
                  <a:gd name="T24" fmla="*/ 50 w 78"/>
                  <a:gd name="T25" fmla="*/ 4 h 25"/>
                  <a:gd name="T26" fmla="*/ 63 w 78"/>
                  <a:gd name="T27" fmla="*/ 7 h 25"/>
                  <a:gd name="T28" fmla="*/ 72 w 78"/>
                  <a:gd name="T29" fmla="*/ 13 h 25"/>
                  <a:gd name="T30" fmla="*/ 78 w 78"/>
                  <a:gd name="T31" fmla="*/ 19 h 25"/>
                  <a:gd name="T32" fmla="*/ 78 w 78"/>
                  <a:gd name="T33" fmla="*/ 25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5"/>
                  <a:gd name="T53" fmla="*/ 78 w 78"/>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5">
                    <a:moveTo>
                      <a:pt x="78" y="25"/>
                    </a:moveTo>
                    <a:lnTo>
                      <a:pt x="73" y="25"/>
                    </a:lnTo>
                    <a:lnTo>
                      <a:pt x="66" y="23"/>
                    </a:lnTo>
                    <a:lnTo>
                      <a:pt x="54" y="20"/>
                    </a:lnTo>
                    <a:lnTo>
                      <a:pt x="42" y="17"/>
                    </a:lnTo>
                    <a:lnTo>
                      <a:pt x="29" y="13"/>
                    </a:lnTo>
                    <a:lnTo>
                      <a:pt x="17" y="9"/>
                    </a:lnTo>
                    <a:lnTo>
                      <a:pt x="7" y="6"/>
                    </a:lnTo>
                    <a:lnTo>
                      <a:pt x="0" y="3"/>
                    </a:lnTo>
                    <a:lnTo>
                      <a:pt x="10" y="0"/>
                    </a:lnTo>
                    <a:lnTo>
                      <a:pt x="23" y="0"/>
                    </a:lnTo>
                    <a:lnTo>
                      <a:pt x="37" y="1"/>
                    </a:lnTo>
                    <a:lnTo>
                      <a:pt x="50" y="4"/>
                    </a:lnTo>
                    <a:lnTo>
                      <a:pt x="63" y="7"/>
                    </a:lnTo>
                    <a:lnTo>
                      <a:pt x="72" y="13"/>
                    </a:lnTo>
                    <a:lnTo>
                      <a:pt x="78" y="19"/>
                    </a:lnTo>
                    <a:lnTo>
                      <a:pt x="78" y="2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46" name="Freeform 71"/>
              <p:cNvSpPr>
                <a:spLocks/>
              </p:cNvSpPr>
              <p:nvPr/>
            </p:nvSpPr>
            <p:spPr bwMode="auto">
              <a:xfrm>
                <a:off x="2310" y="1264"/>
                <a:ext cx="377" cy="104"/>
              </a:xfrm>
              <a:custGeom>
                <a:avLst/>
                <a:gdLst>
                  <a:gd name="T0" fmla="*/ 5 w 377"/>
                  <a:gd name="T1" fmla="*/ 91 h 104"/>
                  <a:gd name="T2" fmla="*/ 3 w 377"/>
                  <a:gd name="T3" fmla="*/ 94 h 104"/>
                  <a:gd name="T4" fmla="*/ 2 w 377"/>
                  <a:gd name="T5" fmla="*/ 97 h 104"/>
                  <a:gd name="T6" fmla="*/ 2 w 377"/>
                  <a:gd name="T7" fmla="*/ 101 h 104"/>
                  <a:gd name="T8" fmla="*/ 0 w 377"/>
                  <a:gd name="T9" fmla="*/ 104 h 104"/>
                  <a:gd name="T10" fmla="*/ 27 w 377"/>
                  <a:gd name="T11" fmla="*/ 86 h 104"/>
                  <a:gd name="T12" fmla="*/ 55 w 377"/>
                  <a:gd name="T13" fmla="*/ 71 h 104"/>
                  <a:gd name="T14" fmla="*/ 81 w 377"/>
                  <a:gd name="T15" fmla="*/ 60 h 104"/>
                  <a:gd name="T16" fmla="*/ 108 w 377"/>
                  <a:gd name="T17" fmla="*/ 48 h 104"/>
                  <a:gd name="T18" fmla="*/ 135 w 377"/>
                  <a:gd name="T19" fmla="*/ 39 h 104"/>
                  <a:gd name="T20" fmla="*/ 160 w 377"/>
                  <a:gd name="T21" fmla="*/ 32 h 104"/>
                  <a:gd name="T22" fmla="*/ 185 w 377"/>
                  <a:gd name="T23" fmla="*/ 26 h 104"/>
                  <a:gd name="T24" fmla="*/ 208 w 377"/>
                  <a:gd name="T25" fmla="*/ 20 h 104"/>
                  <a:gd name="T26" fmla="*/ 233 w 377"/>
                  <a:gd name="T27" fmla="*/ 17 h 104"/>
                  <a:gd name="T28" fmla="*/ 256 w 377"/>
                  <a:gd name="T29" fmla="*/ 14 h 104"/>
                  <a:gd name="T30" fmla="*/ 278 w 377"/>
                  <a:gd name="T31" fmla="*/ 11 h 104"/>
                  <a:gd name="T32" fmla="*/ 300 w 377"/>
                  <a:gd name="T33" fmla="*/ 9 h 104"/>
                  <a:gd name="T34" fmla="*/ 321 w 377"/>
                  <a:gd name="T35" fmla="*/ 9 h 104"/>
                  <a:gd name="T36" fmla="*/ 340 w 377"/>
                  <a:gd name="T37" fmla="*/ 8 h 104"/>
                  <a:gd name="T38" fmla="*/ 359 w 377"/>
                  <a:gd name="T39" fmla="*/ 8 h 104"/>
                  <a:gd name="T40" fmla="*/ 377 w 377"/>
                  <a:gd name="T41" fmla="*/ 6 h 104"/>
                  <a:gd name="T42" fmla="*/ 365 w 377"/>
                  <a:gd name="T43" fmla="*/ 3 h 104"/>
                  <a:gd name="T44" fmla="*/ 349 w 377"/>
                  <a:gd name="T45" fmla="*/ 2 h 104"/>
                  <a:gd name="T46" fmla="*/ 331 w 377"/>
                  <a:gd name="T47" fmla="*/ 0 h 104"/>
                  <a:gd name="T48" fmla="*/ 309 w 377"/>
                  <a:gd name="T49" fmla="*/ 0 h 104"/>
                  <a:gd name="T50" fmla="*/ 284 w 377"/>
                  <a:gd name="T51" fmla="*/ 0 h 104"/>
                  <a:gd name="T52" fmla="*/ 259 w 377"/>
                  <a:gd name="T53" fmla="*/ 3 h 104"/>
                  <a:gd name="T54" fmla="*/ 230 w 377"/>
                  <a:gd name="T55" fmla="*/ 6 h 104"/>
                  <a:gd name="T56" fmla="*/ 202 w 377"/>
                  <a:gd name="T57" fmla="*/ 11 h 104"/>
                  <a:gd name="T58" fmla="*/ 173 w 377"/>
                  <a:gd name="T59" fmla="*/ 15 h 104"/>
                  <a:gd name="T60" fmla="*/ 145 w 377"/>
                  <a:gd name="T61" fmla="*/ 23 h 104"/>
                  <a:gd name="T62" fmla="*/ 117 w 377"/>
                  <a:gd name="T63" fmla="*/ 30 h 104"/>
                  <a:gd name="T64" fmla="*/ 90 w 377"/>
                  <a:gd name="T65" fmla="*/ 39 h 104"/>
                  <a:gd name="T66" fmla="*/ 65 w 377"/>
                  <a:gd name="T67" fmla="*/ 51 h 104"/>
                  <a:gd name="T68" fmla="*/ 42 w 377"/>
                  <a:gd name="T69" fmla="*/ 63 h 104"/>
                  <a:gd name="T70" fmla="*/ 22 w 377"/>
                  <a:gd name="T71" fmla="*/ 76 h 104"/>
                  <a:gd name="T72" fmla="*/ 5 w 377"/>
                  <a:gd name="T73" fmla="*/ 91 h 10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7"/>
                  <a:gd name="T112" fmla="*/ 0 h 104"/>
                  <a:gd name="T113" fmla="*/ 377 w 377"/>
                  <a:gd name="T114" fmla="*/ 104 h 10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7" h="104">
                    <a:moveTo>
                      <a:pt x="5" y="91"/>
                    </a:moveTo>
                    <a:lnTo>
                      <a:pt x="3" y="94"/>
                    </a:lnTo>
                    <a:lnTo>
                      <a:pt x="2" y="97"/>
                    </a:lnTo>
                    <a:lnTo>
                      <a:pt x="2" y="101"/>
                    </a:lnTo>
                    <a:lnTo>
                      <a:pt x="0" y="104"/>
                    </a:lnTo>
                    <a:lnTo>
                      <a:pt x="27" y="86"/>
                    </a:lnTo>
                    <a:lnTo>
                      <a:pt x="55" y="71"/>
                    </a:lnTo>
                    <a:lnTo>
                      <a:pt x="81" y="60"/>
                    </a:lnTo>
                    <a:lnTo>
                      <a:pt x="108" y="48"/>
                    </a:lnTo>
                    <a:lnTo>
                      <a:pt x="135" y="39"/>
                    </a:lnTo>
                    <a:lnTo>
                      <a:pt x="160" y="32"/>
                    </a:lnTo>
                    <a:lnTo>
                      <a:pt x="185" y="26"/>
                    </a:lnTo>
                    <a:lnTo>
                      <a:pt x="208" y="20"/>
                    </a:lnTo>
                    <a:lnTo>
                      <a:pt x="233" y="17"/>
                    </a:lnTo>
                    <a:lnTo>
                      <a:pt x="256" y="14"/>
                    </a:lnTo>
                    <a:lnTo>
                      <a:pt x="278" y="11"/>
                    </a:lnTo>
                    <a:lnTo>
                      <a:pt x="300" y="9"/>
                    </a:lnTo>
                    <a:lnTo>
                      <a:pt x="321" y="9"/>
                    </a:lnTo>
                    <a:lnTo>
                      <a:pt x="340" y="8"/>
                    </a:lnTo>
                    <a:lnTo>
                      <a:pt x="359" y="8"/>
                    </a:lnTo>
                    <a:lnTo>
                      <a:pt x="377" y="6"/>
                    </a:lnTo>
                    <a:lnTo>
                      <a:pt x="365" y="3"/>
                    </a:lnTo>
                    <a:lnTo>
                      <a:pt x="349" y="2"/>
                    </a:lnTo>
                    <a:lnTo>
                      <a:pt x="331" y="0"/>
                    </a:lnTo>
                    <a:lnTo>
                      <a:pt x="309" y="0"/>
                    </a:lnTo>
                    <a:lnTo>
                      <a:pt x="284" y="0"/>
                    </a:lnTo>
                    <a:lnTo>
                      <a:pt x="259" y="3"/>
                    </a:lnTo>
                    <a:lnTo>
                      <a:pt x="230" y="6"/>
                    </a:lnTo>
                    <a:lnTo>
                      <a:pt x="202" y="11"/>
                    </a:lnTo>
                    <a:lnTo>
                      <a:pt x="173" y="15"/>
                    </a:lnTo>
                    <a:lnTo>
                      <a:pt x="145" y="23"/>
                    </a:lnTo>
                    <a:lnTo>
                      <a:pt x="117" y="30"/>
                    </a:lnTo>
                    <a:lnTo>
                      <a:pt x="90" y="39"/>
                    </a:lnTo>
                    <a:lnTo>
                      <a:pt x="65" y="51"/>
                    </a:lnTo>
                    <a:lnTo>
                      <a:pt x="42" y="63"/>
                    </a:lnTo>
                    <a:lnTo>
                      <a:pt x="22" y="76"/>
                    </a:lnTo>
                    <a:lnTo>
                      <a:pt x="5" y="9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47" name="Freeform 72"/>
              <p:cNvSpPr>
                <a:spLocks/>
              </p:cNvSpPr>
              <p:nvPr/>
            </p:nvSpPr>
            <p:spPr bwMode="auto">
              <a:xfrm>
                <a:off x="2608" y="1270"/>
                <a:ext cx="58" cy="54"/>
              </a:xfrm>
              <a:custGeom>
                <a:avLst/>
                <a:gdLst>
                  <a:gd name="T0" fmla="*/ 57 w 58"/>
                  <a:gd name="T1" fmla="*/ 54 h 54"/>
                  <a:gd name="T2" fmla="*/ 58 w 58"/>
                  <a:gd name="T3" fmla="*/ 51 h 54"/>
                  <a:gd name="T4" fmla="*/ 57 w 58"/>
                  <a:gd name="T5" fmla="*/ 45 h 54"/>
                  <a:gd name="T6" fmla="*/ 52 w 58"/>
                  <a:gd name="T7" fmla="*/ 36 h 54"/>
                  <a:gd name="T8" fmla="*/ 45 w 58"/>
                  <a:gd name="T9" fmla="*/ 27 h 54"/>
                  <a:gd name="T10" fmla="*/ 36 w 58"/>
                  <a:gd name="T11" fmla="*/ 18 h 54"/>
                  <a:gd name="T12" fmla="*/ 26 w 58"/>
                  <a:gd name="T13" fmla="*/ 9 h 54"/>
                  <a:gd name="T14" fmla="*/ 14 w 58"/>
                  <a:gd name="T15" fmla="*/ 3 h 54"/>
                  <a:gd name="T16" fmla="*/ 0 w 58"/>
                  <a:gd name="T17" fmla="*/ 0 h 54"/>
                  <a:gd name="T18" fmla="*/ 8 w 58"/>
                  <a:gd name="T19" fmla="*/ 6 h 54"/>
                  <a:gd name="T20" fmla="*/ 15 w 58"/>
                  <a:gd name="T21" fmla="*/ 14 h 54"/>
                  <a:gd name="T22" fmla="*/ 24 w 58"/>
                  <a:gd name="T23" fmla="*/ 23 h 54"/>
                  <a:gd name="T24" fmla="*/ 31 w 58"/>
                  <a:gd name="T25" fmla="*/ 33 h 54"/>
                  <a:gd name="T26" fmla="*/ 40 w 58"/>
                  <a:gd name="T27" fmla="*/ 42 h 54"/>
                  <a:gd name="T28" fmla="*/ 48 w 58"/>
                  <a:gd name="T29" fmla="*/ 49 h 54"/>
                  <a:gd name="T30" fmla="*/ 52 w 58"/>
                  <a:gd name="T31" fmla="*/ 54 h 54"/>
                  <a:gd name="T32" fmla="*/ 57 w 58"/>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4"/>
                  <a:gd name="T53" fmla="*/ 58 w 5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4">
                    <a:moveTo>
                      <a:pt x="57" y="54"/>
                    </a:moveTo>
                    <a:lnTo>
                      <a:pt x="58" y="51"/>
                    </a:lnTo>
                    <a:lnTo>
                      <a:pt x="57" y="45"/>
                    </a:lnTo>
                    <a:lnTo>
                      <a:pt x="52" y="36"/>
                    </a:lnTo>
                    <a:lnTo>
                      <a:pt x="45" y="27"/>
                    </a:lnTo>
                    <a:lnTo>
                      <a:pt x="36" y="18"/>
                    </a:lnTo>
                    <a:lnTo>
                      <a:pt x="26" y="9"/>
                    </a:lnTo>
                    <a:lnTo>
                      <a:pt x="14" y="3"/>
                    </a:lnTo>
                    <a:lnTo>
                      <a:pt x="0" y="0"/>
                    </a:lnTo>
                    <a:lnTo>
                      <a:pt x="8" y="6"/>
                    </a:lnTo>
                    <a:lnTo>
                      <a:pt x="15" y="14"/>
                    </a:lnTo>
                    <a:lnTo>
                      <a:pt x="24" y="23"/>
                    </a:lnTo>
                    <a:lnTo>
                      <a:pt x="31" y="33"/>
                    </a:lnTo>
                    <a:lnTo>
                      <a:pt x="40" y="42"/>
                    </a:lnTo>
                    <a:lnTo>
                      <a:pt x="48" y="49"/>
                    </a:lnTo>
                    <a:lnTo>
                      <a:pt x="52" y="54"/>
                    </a:lnTo>
                    <a:lnTo>
                      <a:pt x="57"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48" name="Freeform 73"/>
              <p:cNvSpPr>
                <a:spLocks/>
              </p:cNvSpPr>
              <p:nvPr/>
            </p:nvSpPr>
            <p:spPr bwMode="auto">
              <a:xfrm>
                <a:off x="2539" y="1272"/>
                <a:ext cx="75" cy="60"/>
              </a:xfrm>
              <a:custGeom>
                <a:avLst/>
                <a:gdLst>
                  <a:gd name="T0" fmla="*/ 74 w 75"/>
                  <a:gd name="T1" fmla="*/ 60 h 60"/>
                  <a:gd name="T2" fmla="*/ 75 w 75"/>
                  <a:gd name="T3" fmla="*/ 56 h 60"/>
                  <a:gd name="T4" fmla="*/ 72 w 75"/>
                  <a:gd name="T5" fmla="*/ 50 h 60"/>
                  <a:gd name="T6" fmla="*/ 65 w 75"/>
                  <a:gd name="T7" fmla="*/ 40 h 60"/>
                  <a:gd name="T8" fmla="*/ 55 w 75"/>
                  <a:gd name="T9" fmla="*/ 29 h 60"/>
                  <a:gd name="T10" fmla="*/ 43 w 75"/>
                  <a:gd name="T11" fmla="*/ 19 h 60"/>
                  <a:gd name="T12" fmla="*/ 28 w 75"/>
                  <a:gd name="T13" fmla="*/ 10 h 60"/>
                  <a:gd name="T14" fmla="*/ 15 w 75"/>
                  <a:gd name="T15" fmla="*/ 3 h 60"/>
                  <a:gd name="T16" fmla="*/ 0 w 75"/>
                  <a:gd name="T17" fmla="*/ 0 h 60"/>
                  <a:gd name="T18" fmla="*/ 6 w 75"/>
                  <a:gd name="T19" fmla="*/ 4 h 60"/>
                  <a:gd name="T20" fmla="*/ 15 w 75"/>
                  <a:gd name="T21" fmla="*/ 13 h 60"/>
                  <a:gd name="T22" fmla="*/ 25 w 75"/>
                  <a:gd name="T23" fmla="*/ 24 h 60"/>
                  <a:gd name="T24" fmla="*/ 37 w 75"/>
                  <a:gd name="T25" fmla="*/ 34 h 60"/>
                  <a:gd name="T26" fmla="*/ 47 w 75"/>
                  <a:gd name="T27" fmla="*/ 46 h 60"/>
                  <a:gd name="T28" fmla="*/ 59 w 75"/>
                  <a:gd name="T29" fmla="*/ 55 h 60"/>
                  <a:gd name="T30" fmla="*/ 68 w 75"/>
                  <a:gd name="T31" fmla="*/ 60 h 60"/>
                  <a:gd name="T32" fmla="*/ 74 w 75"/>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60"/>
                  <a:gd name="T53" fmla="*/ 75 w 75"/>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60">
                    <a:moveTo>
                      <a:pt x="74" y="60"/>
                    </a:moveTo>
                    <a:lnTo>
                      <a:pt x="75" y="56"/>
                    </a:lnTo>
                    <a:lnTo>
                      <a:pt x="72" y="50"/>
                    </a:lnTo>
                    <a:lnTo>
                      <a:pt x="65" y="40"/>
                    </a:lnTo>
                    <a:lnTo>
                      <a:pt x="55" y="29"/>
                    </a:lnTo>
                    <a:lnTo>
                      <a:pt x="43" y="19"/>
                    </a:lnTo>
                    <a:lnTo>
                      <a:pt x="28" y="10"/>
                    </a:lnTo>
                    <a:lnTo>
                      <a:pt x="15" y="3"/>
                    </a:lnTo>
                    <a:lnTo>
                      <a:pt x="0" y="0"/>
                    </a:lnTo>
                    <a:lnTo>
                      <a:pt x="6" y="4"/>
                    </a:lnTo>
                    <a:lnTo>
                      <a:pt x="15" y="13"/>
                    </a:lnTo>
                    <a:lnTo>
                      <a:pt x="25" y="24"/>
                    </a:lnTo>
                    <a:lnTo>
                      <a:pt x="37" y="34"/>
                    </a:lnTo>
                    <a:lnTo>
                      <a:pt x="47" y="46"/>
                    </a:lnTo>
                    <a:lnTo>
                      <a:pt x="59" y="55"/>
                    </a:lnTo>
                    <a:lnTo>
                      <a:pt x="68" y="60"/>
                    </a:lnTo>
                    <a:lnTo>
                      <a:pt x="74" y="6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49" name="Freeform 74"/>
              <p:cNvSpPr>
                <a:spLocks/>
              </p:cNvSpPr>
              <p:nvPr/>
            </p:nvSpPr>
            <p:spPr bwMode="auto">
              <a:xfrm>
                <a:off x="2505" y="1279"/>
                <a:ext cx="67" cy="70"/>
              </a:xfrm>
              <a:custGeom>
                <a:avLst/>
                <a:gdLst>
                  <a:gd name="T0" fmla="*/ 65 w 67"/>
                  <a:gd name="T1" fmla="*/ 70 h 70"/>
                  <a:gd name="T2" fmla="*/ 67 w 67"/>
                  <a:gd name="T3" fmla="*/ 65 h 70"/>
                  <a:gd name="T4" fmla="*/ 65 w 67"/>
                  <a:gd name="T5" fmla="*/ 56 h 70"/>
                  <a:gd name="T6" fmla="*/ 58 w 67"/>
                  <a:gd name="T7" fmla="*/ 45 h 70"/>
                  <a:gd name="T8" fmla="*/ 49 w 67"/>
                  <a:gd name="T9" fmla="*/ 33 h 70"/>
                  <a:gd name="T10" fmla="*/ 38 w 67"/>
                  <a:gd name="T11" fmla="*/ 21 h 70"/>
                  <a:gd name="T12" fmla="*/ 25 w 67"/>
                  <a:gd name="T13" fmla="*/ 11 h 70"/>
                  <a:gd name="T14" fmla="*/ 13 w 67"/>
                  <a:gd name="T15" fmla="*/ 3 h 70"/>
                  <a:gd name="T16" fmla="*/ 0 w 67"/>
                  <a:gd name="T17" fmla="*/ 0 h 70"/>
                  <a:gd name="T18" fmla="*/ 4 w 67"/>
                  <a:gd name="T19" fmla="*/ 6 h 70"/>
                  <a:gd name="T20" fmla="*/ 12 w 67"/>
                  <a:gd name="T21" fmla="*/ 15 h 70"/>
                  <a:gd name="T22" fmla="*/ 21 w 67"/>
                  <a:gd name="T23" fmla="*/ 27 h 70"/>
                  <a:gd name="T24" fmla="*/ 31 w 67"/>
                  <a:gd name="T25" fmla="*/ 39 h 70"/>
                  <a:gd name="T26" fmla="*/ 41 w 67"/>
                  <a:gd name="T27" fmla="*/ 52 h 70"/>
                  <a:gd name="T28" fmla="*/ 52 w 67"/>
                  <a:gd name="T29" fmla="*/ 62 h 70"/>
                  <a:gd name="T30" fmla="*/ 61 w 67"/>
                  <a:gd name="T31" fmla="*/ 68 h 70"/>
                  <a:gd name="T32" fmla="*/ 65 w 67"/>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70"/>
                  <a:gd name="T53" fmla="*/ 67 w 6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70">
                    <a:moveTo>
                      <a:pt x="65" y="70"/>
                    </a:moveTo>
                    <a:lnTo>
                      <a:pt x="67" y="65"/>
                    </a:lnTo>
                    <a:lnTo>
                      <a:pt x="65" y="56"/>
                    </a:lnTo>
                    <a:lnTo>
                      <a:pt x="58" y="45"/>
                    </a:lnTo>
                    <a:lnTo>
                      <a:pt x="49" y="33"/>
                    </a:lnTo>
                    <a:lnTo>
                      <a:pt x="38" y="21"/>
                    </a:lnTo>
                    <a:lnTo>
                      <a:pt x="25" y="11"/>
                    </a:lnTo>
                    <a:lnTo>
                      <a:pt x="13" y="3"/>
                    </a:lnTo>
                    <a:lnTo>
                      <a:pt x="0" y="0"/>
                    </a:lnTo>
                    <a:lnTo>
                      <a:pt x="4" y="6"/>
                    </a:lnTo>
                    <a:lnTo>
                      <a:pt x="12" y="15"/>
                    </a:lnTo>
                    <a:lnTo>
                      <a:pt x="21" y="27"/>
                    </a:lnTo>
                    <a:lnTo>
                      <a:pt x="31" y="39"/>
                    </a:lnTo>
                    <a:lnTo>
                      <a:pt x="41" y="52"/>
                    </a:lnTo>
                    <a:lnTo>
                      <a:pt x="52" y="62"/>
                    </a:lnTo>
                    <a:lnTo>
                      <a:pt x="61" y="68"/>
                    </a:lnTo>
                    <a:lnTo>
                      <a:pt x="65"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50" name="Freeform 75"/>
              <p:cNvSpPr>
                <a:spLocks/>
              </p:cNvSpPr>
              <p:nvPr/>
            </p:nvSpPr>
            <p:spPr bwMode="auto">
              <a:xfrm>
                <a:off x="2442" y="1291"/>
                <a:ext cx="57" cy="65"/>
              </a:xfrm>
              <a:custGeom>
                <a:avLst/>
                <a:gdLst>
                  <a:gd name="T0" fmla="*/ 56 w 57"/>
                  <a:gd name="T1" fmla="*/ 65 h 65"/>
                  <a:gd name="T2" fmla="*/ 57 w 57"/>
                  <a:gd name="T3" fmla="*/ 61 h 65"/>
                  <a:gd name="T4" fmla="*/ 54 w 57"/>
                  <a:gd name="T5" fmla="*/ 53 h 65"/>
                  <a:gd name="T6" fmla="*/ 48 w 57"/>
                  <a:gd name="T7" fmla="*/ 43 h 65"/>
                  <a:gd name="T8" fmla="*/ 39 w 57"/>
                  <a:gd name="T9" fmla="*/ 31 h 65"/>
                  <a:gd name="T10" fmla="*/ 31 w 57"/>
                  <a:gd name="T11" fmla="*/ 19 h 65"/>
                  <a:gd name="T12" fmla="*/ 20 w 57"/>
                  <a:gd name="T13" fmla="*/ 9 h 65"/>
                  <a:gd name="T14" fmla="*/ 8 w 57"/>
                  <a:gd name="T15" fmla="*/ 3 h 65"/>
                  <a:gd name="T16" fmla="*/ 0 w 57"/>
                  <a:gd name="T17" fmla="*/ 0 h 65"/>
                  <a:gd name="T18" fmla="*/ 4 w 57"/>
                  <a:gd name="T19" fmla="*/ 6 h 65"/>
                  <a:gd name="T20" fmla="*/ 10 w 57"/>
                  <a:gd name="T21" fmla="*/ 15 h 65"/>
                  <a:gd name="T22" fmla="*/ 17 w 57"/>
                  <a:gd name="T23" fmla="*/ 27 h 65"/>
                  <a:gd name="T24" fmla="*/ 26 w 57"/>
                  <a:gd name="T25" fmla="*/ 39 h 65"/>
                  <a:gd name="T26" fmla="*/ 34 w 57"/>
                  <a:gd name="T27" fmla="*/ 50 h 65"/>
                  <a:gd name="T28" fmla="*/ 42 w 57"/>
                  <a:gd name="T29" fmla="*/ 59 h 65"/>
                  <a:gd name="T30" fmla="*/ 50 w 57"/>
                  <a:gd name="T31" fmla="*/ 65 h 65"/>
                  <a:gd name="T32" fmla="*/ 56 w 57"/>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65"/>
                  <a:gd name="T53" fmla="*/ 57 w 57"/>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65">
                    <a:moveTo>
                      <a:pt x="56" y="65"/>
                    </a:moveTo>
                    <a:lnTo>
                      <a:pt x="57" y="61"/>
                    </a:lnTo>
                    <a:lnTo>
                      <a:pt x="54" y="53"/>
                    </a:lnTo>
                    <a:lnTo>
                      <a:pt x="48" y="43"/>
                    </a:lnTo>
                    <a:lnTo>
                      <a:pt x="39" y="31"/>
                    </a:lnTo>
                    <a:lnTo>
                      <a:pt x="31" y="19"/>
                    </a:lnTo>
                    <a:lnTo>
                      <a:pt x="20" y="9"/>
                    </a:lnTo>
                    <a:lnTo>
                      <a:pt x="8" y="3"/>
                    </a:lnTo>
                    <a:lnTo>
                      <a:pt x="0" y="0"/>
                    </a:lnTo>
                    <a:lnTo>
                      <a:pt x="4" y="6"/>
                    </a:lnTo>
                    <a:lnTo>
                      <a:pt x="10" y="15"/>
                    </a:lnTo>
                    <a:lnTo>
                      <a:pt x="17" y="27"/>
                    </a:lnTo>
                    <a:lnTo>
                      <a:pt x="26" y="39"/>
                    </a:lnTo>
                    <a:lnTo>
                      <a:pt x="34" y="50"/>
                    </a:lnTo>
                    <a:lnTo>
                      <a:pt x="42" y="59"/>
                    </a:lnTo>
                    <a:lnTo>
                      <a:pt x="50" y="65"/>
                    </a:lnTo>
                    <a:lnTo>
                      <a:pt x="56" y="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51" name="Freeform 76"/>
              <p:cNvSpPr>
                <a:spLocks/>
              </p:cNvSpPr>
              <p:nvPr/>
            </p:nvSpPr>
            <p:spPr bwMode="auto">
              <a:xfrm>
                <a:off x="2415" y="1301"/>
                <a:ext cx="41" cy="60"/>
              </a:xfrm>
              <a:custGeom>
                <a:avLst/>
                <a:gdLst>
                  <a:gd name="T0" fmla="*/ 38 w 41"/>
                  <a:gd name="T1" fmla="*/ 60 h 60"/>
                  <a:gd name="T2" fmla="*/ 41 w 41"/>
                  <a:gd name="T3" fmla="*/ 57 h 60"/>
                  <a:gd name="T4" fmla="*/ 41 w 41"/>
                  <a:gd name="T5" fmla="*/ 49 h 60"/>
                  <a:gd name="T6" fmla="*/ 40 w 41"/>
                  <a:gd name="T7" fmla="*/ 40 h 60"/>
                  <a:gd name="T8" fmla="*/ 35 w 41"/>
                  <a:gd name="T9" fmla="*/ 30 h 60"/>
                  <a:gd name="T10" fmla="*/ 30 w 41"/>
                  <a:gd name="T11" fmla="*/ 21 h 60"/>
                  <a:gd name="T12" fmla="*/ 22 w 41"/>
                  <a:gd name="T13" fmla="*/ 12 h 60"/>
                  <a:gd name="T14" fmla="*/ 12 w 41"/>
                  <a:gd name="T15" fmla="*/ 5 h 60"/>
                  <a:gd name="T16" fmla="*/ 0 w 41"/>
                  <a:gd name="T17" fmla="*/ 0 h 60"/>
                  <a:gd name="T18" fmla="*/ 9 w 41"/>
                  <a:gd name="T19" fmla="*/ 15 h 60"/>
                  <a:gd name="T20" fmla="*/ 19 w 41"/>
                  <a:gd name="T21" fmla="*/ 36 h 60"/>
                  <a:gd name="T22" fmla="*/ 30 w 41"/>
                  <a:gd name="T23" fmla="*/ 54 h 60"/>
                  <a:gd name="T24" fmla="*/ 38 w 41"/>
                  <a:gd name="T25" fmla="*/ 6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0"/>
                  <a:gd name="T41" fmla="*/ 41 w 41"/>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0">
                    <a:moveTo>
                      <a:pt x="38" y="60"/>
                    </a:moveTo>
                    <a:lnTo>
                      <a:pt x="41" y="57"/>
                    </a:lnTo>
                    <a:lnTo>
                      <a:pt x="41" y="49"/>
                    </a:lnTo>
                    <a:lnTo>
                      <a:pt x="40" y="40"/>
                    </a:lnTo>
                    <a:lnTo>
                      <a:pt x="35" y="30"/>
                    </a:lnTo>
                    <a:lnTo>
                      <a:pt x="30" y="21"/>
                    </a:lnTo>
                    <a:lnTo>
                      <a:pt x="22" y="12"/>
                    </a:lnTo>
                    <a:lnTo>
                      <a:pt x="12" y="5"/>
                    </a:lnTo>
                    <a:lnTo>
                      <a:pt x="0" y="0"/>
                    </a:lnTo>
                    <a:lnTo>
                      <a:pt x="9" y="15"/>
                    </a:lnTo>
                    <a:lnTo>
                      <a:pt x="19" y="36"/>
                    </a:lnTo>
                    <a:lnTo>
                      <a:pt x="30" y="54"/>
                    </a:lnTo>
                    <a:lnTo>
                      <a:pt x="38" y="6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52" name="Freeform 77"/>
              <p:cNvSpPr>
                <a:spLocks/>
              </p:cNvSpPr>
              <p:nvPr/>
            </p:nvSpPr>
            <p:spPr bwMode="auto">
              <a:xfrm>
                <a:off x="2357" y="1330"/>
                <a:ext cx="33" cy="44"/>
              </a:xfrm>
              <a:custGeom>
                <a:avLst/>
                <a:gdLst>
                  <a:gd name="T0" fmla="*/ 30 w 33"/>
                  <a:gd name="T1" fmla="*/ 44 h 44"/>
                  <a:gd name="T2" fmla="*/ 33 w 33"/>
                  <a:gd name="T3" fmla="*/ 35 h 44"/>
                  <a:gd name="T4" fmla="*/ 26 w 33"/>
                  <a:gd name="T5" fmla="*/ 19 h 44"/>
                  <a:gd name="T6" fmla="*/ 12 w 33"/>
                  <a:gd name="T7" fmla="*/ 5 h 44"/>
                  <a:gd name="T8" fmla="*/ 0 w 33"/>
                  <a:gd name="T9" fmla="*/ 0 h 44"/>
                  <a:gd name="T10" fmla="*/ 6 w 33"/>
                  <a:gd name="T11" fmla="*/ 10 h 44"/>
                  <a:gd name="T12" fmla="*/ 14 w 33"/>
                  <a:gd name="T13" fmla="*/ 25 h 44"/>
                  <a:gd name="T14" fmla="*/ 23 w 33"/>
                  <a:gd name="T15" fmla="*/ 38 h 44"/>
                  <a:gd name="T16" fmla="*/ 30 w 33"/>
                  <a:gd name="T17" fmla="*/ 44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44"/>
                  <a:gd name="T29" fmla="*/ 33 w 33"/>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44">
                    <a:moveTo>
                      <a:pt x="30" y="44"/>
                    </a:moveTo>
                    <a:lnTo>
                      <a:pt x="33" y="35"/>
                    </a:lnTo>
                    <a:lnTo>
                      <a:pt x="26" y="19"/>
                    </a:lnTo>
                    <a:lnTo>
                      <a:pt x="12" y="5"/>
                    </a:lnTo>
                    <a:lnTo>
                      <a:pt x="0" y="0"/>
                    </a:lnTo>
                    <a:lnTo>
                      <a:pt x="6" y="10"/>
                    </a:lnTo>
                    <a:lnTo>
                      <a:pt x="14" y="25"/>
                    </a:lnTo>
                    <a:lnTo>
                      <a:pt x="23" y="38"/>
                    </a:lnTo>
                    <a:lnTo>
                      <a:pt x="30" y="4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53" name="Freeform 78"/>
              <p:cNvSpPr>
                <a:spLocks/>
              </p:cNvSpPr>
              <p:nvPr/>
            </p:nvSpPr>
            <p:spPr bwMode="auto">
              <a:xfrm>
                <a:off x="2332" y="1341"/>
                <a:ext cx="24" cy="31"/>
              </a:xfrm>
              <a:custGeom>
                <a:avLst/>
                <a:gdLst>
                  <a:gd name="T0" fmla="*/ 22 w 24"/>
                  <a:gd name="T1" fmla="*/ 30 h 31"/>
                  <a:gd name="T2" fmla="*/ 24 w 24"/>
                  <a:gd name="T3" fmla="*/ 21 h 31"/>
                  <a:gd name="T4" fmla="*/ 20 w 24"/>
                  <a:gd name="T5" fmla="*/ 9 h 31"/>
                  <a:gd name="T6" fmla="*/ 12 w 24"/>
                  <a:gd name="T7" fmla="*/ 0 h 31"/>
                  <a:gd name="T8" fmla="*/ 0 w 24"/>
                  <a:gd name="T9" fmla="*/ 2 h 31"/>
                  <a:gd name="T10" fmla="*/ 9 w 24"/>
                  <a:gd name="T11" fmla="*/ 8 h 31"/>
                  <a:gd name="T12" fmla="*/ 14 w 24"/>
                  <a:gd name="T13" fmla="*/ 20 h 31"/>
                  <a:gd name="T14" fmla="*/ 18 w 24"/>
                  <a:gd name="T15" fmla="*/ 31 h 31"/>
                  <a:gd name="T16" fmla="*/ 22 w 24"/>
                  <a:gd name="T17" fmla="*/ 3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31"/>
                  <a:gd name="T29" fmla="*/ 24 w 24"/>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31">
                    <a:moveTo>
                      <a:pt x="22" y="30"/>
                    </a:moveTo>
                    <a:lnTo>
                      <a:pt x="24" y="21"/>
                    </a:lnTo>
                    <a:lnTo>
                      <a:pt x="20" y="9"/>
                    </a:lnTo>
                    <a:lnTo>
                      <a:pt x="12" y="0"/>
                    </a:lnTo>
                    <a:lnTo>
                      <a:pt x="0" y="2"/>
                    </a:lnTo>
                    <a:lnTo>
                      <a:pt x="9" y="8"/>
                    </a:lnTo>
                    <a:lnTo>
                      <a:pt x="14" y="20"/>
                    </a:lnTo>
                    <a:lnTo>
                      <a:pt x="18" y="31"/>
                    </a:lnTo>
                    <a:lnTo>
                      <a:pt x="22" y="3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54" name="Freeform 79"/>
              <p:cNvSpPr>
                <a:spLocks/>
              </p:cNvSpPr>
              <p:nvPr/>
            </p:nvSpPr>
            <p:spPr bwMode="auto">
              <a:xfrm>
                <a:off x="2572" y="1270"/>
                <a:ext cx="66" cy="58"/>
              </a:xfrm>
              <a:custGeom>
                <a:avLst/>
                <a:gdLst>
                  <a:gd name="T0" fmla="*/ 64 w 66"/>
                  <a:gd name="T1" fmla="*/ 58 h 58"/>
                  <a:gd name="T2" fmla="*/ 66 w 66"/>
                  <a:gd name="T3" fmla="*/ 54 h 58"/>
                  <a:gd name="T4" fmla="*/ 64 w 66"/>
                  <a:gd name="T5" fmla="*/ 48 h 58"/>
                  <a:gd name="T6" fmla="*/ 59 w 66"/>
                  <a:gd name="T7" fmla="*/ 39 h 58"/>
                  <a:gd name="T8" fmla="*/ 50 w 66"/>
                  <a:gd name="T9" fmla="*/ 28 h 58"/>
                  <a:gd name="T10" fmla="*/ 39 w 66"/>
                  <a:gd name="T11" fmla="*/ 20 h 58"/>
                  <a:gd name="T12" fmla="*/ 28 w 66"/>
                  <a:gd name="T13" fmla="*/ 11 h 58"/>
                  <a:gd name="T14" fmla="*/ 13 w 66"/>
                  <a:gd name="T15" fmla="*/ 3 h 58"/>
                  <a:gd name="T16" fmla="*/ 0 w 66"/>
                  <a:gd name="T17" fmla="*/ 0 h 58"/>
                  <a:gd name="T18" fmla="*/ 5 w 66"/>
                  <a:gd name="T19" fmla="*/ 5 h 58"/>
                  <a:gd name="T20" fmla="*/ 13 w 66"/>
                  <a:gd name="T21" fmla="*/ 12 h 58"/>
                  <a:gd name="T22" fmla="*/ 22 w 66"/>
                  <a:gd name="T23" fmla="*/ 23 h 58"/>
                  <a:gd name="T24" fmla="*/ 32 w 66"/>
                  <a:gd name="T25" fmla="*/ 33 h 58"/>
                  <a:gd name="T26" fmla="*/ 42 w 66"/>
                  <a:gd name="T27" fmla="*/ 43 h 58"/>
                  <a:gd name="T28" fmla="*/ 51 w 66"/>
                  <a:gd name="T29" fmla="*/ 52 h 58"/>
                  <a:gd name="T30" fmla="*/ 59 w 66"/>
                  <a:gd name="T31" fmla="*/ 58 h 58"/>
                  <a:gd name="T32" fmla="*/ 64 w 66"/>
                  <a:gd name="T33" fmla="*/ 58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58"/>
                  <a:gd name="T53" fmla="*/ 66 w 66"/>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58">
                    <a:moveTo>
                      <a:pt x="64" y="58"/>
                    </a:moveTo>
                    <a:lnTo>
                      <a:pt x="66" y="54"/>
                    </a:lnTo>
                    <a:lnTo>
                      <a:pt x="64" y="48"/>
                    </a:lnTo>
                    <a:lnTo>
                      <a:pt x="59" y="39"/>
                    </a:lnTo>
                    <a:lnTo>
                      <a:pt x="50" y="28"/>
                    </a:lnTo>
                    <a:lnTo>
                      <a:pt x="39" y="20"/>
                    </a:lnTo>
                    <a:lnTo>
                      <a:pt x="28" y="11"/>
                    </a:lnTo>
                    <a:lnTo>
                      <a:pt x="13" y="3"/>
                    </a:lnTo>
                    <a:lnTo>
                      <a:pt x="0" y="0"/>
                    </a:lnTo>
                    <a:lnTo>
                      <a:pt x="5" y="5"/>
                    </a:lnTo>
                    <a:lnTo>
                      <a:pt x="13" y="12"/>
                    </a:lnTo>
                    <a:lnTo>
                      <a:pt x="22" y="23"/>
                    </a:lnTo>
                    <a:lnTo>
                      <a:pt x="32" y="33"/>
                    </a:lnTo>
                    <a:lnTo>
                      <a:pt x="42" y="43"/>
                    </a:lnTo>
                    <a:lnTo>
                      <a:pt x="51" y="52"/>
                    </a:lnTo>
                    <a:lnTo>
                      <a:pt x="59" y="58"/>
                    </a:lnTo>
                    <a:lnTo>
                      <a:pt x="64" y="5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55" name="Freeform 80"/>
              <p:cNvSpPr>
                <a:spLocks/>
              </p:cNvSpPr>
              <p:nvPr/>
            </p:nvSpPr>
            <p:spPr bwMode="auto">
              <a:xfrm>
                <a:off x="2641" y="1267"/>
                <a:ext cx="52" cy="46"/>
              </a:xfrm>
              <a:custGeom>
                <a:avLst/>
                <a:gdLst>
                  <a:gd name="T0" fmla="*/ 50 w 52"/>
                  <a:gd name="T1" fmla="*/ 46 h 46"/>
                  <a:gd name="T2" fmla="*/ 52 w 52"/>
                  <a:gd name="T3" fmla="*/ 43 h 46"/>
                  <a:gd name="T4" fmla="*/ 52 w 52"/>
                  <a:gd name="T5" fmla="*/ 39 h 46"/>
                  <a:gd name="T6" fmla="*/ 47 w 52"/>
                  <a:gd name="T7" fmla="*/ 31 h 46"/>
                  <a:gd name="T8" fmla="*/ 43 w 52"/>
                  <a:gd name="T9" fmla="*/ 24 h 46"/>
                  <a:gd name="T10" fmla="*/ 34 w 52"/>
                  <a:gd name="T11" fmla="*/ 17 h 46"/>
                  <a:gd name="T12" fmla="*/ 25 w 52"/>
                  <a:gd name="T13" fmla="*/ 9 h 46"/>
                  <a:gd name="T14" fmla="*/ 13 w 52"/>
                  <a:gd name="T15" fmla="*/ 3 h 46"/>
                  <a:gd name="T16" fmla="*/ 0 w 52"/>
                  <a:gd name="T17" fmla="*/ 0 h 46"/>
                  <a:gd name="T18" fmla="*/ 6 w 52"/>
                  <a:gd name="T19" fmla="*/ 6 h 46"/>
                  <a:gd name="T20" fmla="*/ 13 w 52"/>
                  <a:gd name="T21" fmla="*/ 14 h 46"/>
                  <a:gd name="T22" fmla="*/ 21 w 52"/>
                  <a:gd name="T23" fmla="*/ 21 h 46"/>
                  <a:gd name="T24" fmla="*/ 28 w 52"/>
                  <a:gd name="T25" fmla="*/ 30 h 46"/>
                  <a:gd name="T26" fmla="*/ 35 w 52"/>
                  <a:gd name="T27" fmla="*/ 37 h 46"/>
                  <a:gd name="T28" fmla="*/ 41 w 52"/>
                  <a:gd name="T29" fmla="*/ 43 h 46"/>
                  <a:gd name="T30" fmla="*/ 47 w 52"/>
                  <a:gd name="T31" fmla="*/ 46 h 46"/>
                  <a:gd name="T32" fmla="*/ 50 w 52"/>
                  <a:gd name="T33" fmla="*/ 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46"/>
                  <a:gd name="T53" fmla="*/ 52 w 52"/>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46">
                    <a:moveTo>
                      <a:pt x="50" y="46"/>
                    </a:moveTo>
                    <a:lnTo>
                      <a:pt x="52" y="43"/>
                    </a:lnTo>
                    <a:lnTo>
                      <a:pt x="52" y="39"/>
                    </a:lnTo>
                    <a:lnTo>
                      <a:pt x="47" y="31"/>
                    </a:lnTo>
                    <a:lnTo>
                      <a:pt x="43" y="24"/>
                    </a:lnTo>
                    <a:lnTo>
                      <a:pt x="34" y="17"/>
                    </a:lnTo>
                    <a:lnTo>
                      <a:pt x="25" y="9"/>
                    </a:lnTo>
                    <a:lnTo>
                      <a:pt x="13" y="3"/>
                    </a:lnTo>
                    <a:lnTo>
                      <a:pt x="0" y="0"/>
                    </a:lnTo>
                    <a:lnTo>
                      <a:pt x="6" y="6"/>
                    </a:lnTo>
                    <a:lnTo>
                      <a:pt x="13" y="14"/>
                    </a:lnTo>
                    <a:lnTo>
                      <a:pt x="21" y="21"/>
                    </a:lnTo>
                    <a:lnTo>
                      <a:pt x="28" y="30"/>
                    </a:lnTo>
                    <a:lnTo>
                      <a:pt x="35" y="37"/>
                    </a:lnTo>
                    <a:lnTo>
                      <a:pt x="41" y="43"/>
                    </a:lnTo>
                    <a:lnTo>
                      <a:pt x="47" y="46"/>
                    </a:lnTo>
                    <a:lnTo>
                      <a:pt x="50"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56" name="Freeform 81"/>
              <p:cNvSpPr>
                <a:spLocks/>
              </p:cNvSpPr>
              <p:nvPr/>
            </p:nvSpPr>
            <p:spPr bwMode="auto">
              <a:xfrm>
                <a:off x="2468" y="1282"/>
                <a:ext cx="58" cy="64"/>
              </a:xfrm>
              <a:custGeom>
                <a:avLst/>
                <a:gdLst>
                  <a:gd name="T0" fmla="*/ 56 w 58"/>
                  <a:gd name="T1" fmla="*/ 64 h 64"/>
                  <a:gd name="T2" fmla="*/ 58 w 58"/>
                  <a:gd name="T3" fmla="*/ 61 h 64"/>
                  <a:gd name="T4" fmla="*/ 55 w 58"/>
                  <a:gd name="T5" fmla="*/ 52 h 64"/>
                  <a:gd name="T6" fmla="*/ 49 w 58"/>
                  <a:gd name="T7" fmla="*/ 43 h 64"/>
                  <a:gd name="T8" fmla="*/ 40 w 58"/>
                  <a:gd name="T9" fmla="*/ 31 h 64"/>
                  <a:gd name="T10" fmla="*/ 31 w 58"/>
                  <a:gd name="T11" fmla="*/ 19 h 64"/>
                  <a:gd name="T12" fmla="*/ 21 w 58"/>
                  <a:gd name="T13" fmla="*/ 9 h 64"/>
                  <a:gd name="T14" fmla="*/ 9 w 58"/>
                  <a:gd name="T15" fmla="*/ 3 h 64"/>
                  <a:gd name="T16" fmla="*/ 0 w 58"/>
                  <a:gd name="T17" fmla="*/ 0 h 64"/>
                  <a:gd name="T18" fmla="*/ 5 w 58"/>
                  <a:gd name="T19" fmla="*/ 6 h 64"/>
                  <a:gd name="T20" fmla="*/ 10 w 58"/>
                  <a:gd name="T21" fmla="*/ 15 h 64"/>
                  <a:gd name="T22" fmla="*/ 18 w 58"/>
                  <a:gd name="T23" fmla="*/ 27 h 64"/>
                  <a:gd name="T24" fmla="*/ 27 w 58"/>
                  <a:gd name="T25" fmla="*/ 39 h 64"/>
                  <a:gd name="T26" fmla="*/ 34 w 58"/>
                  <a:gd name="T27" fmla="*/ 49 h 64"/>
                  <a:gd name="T28" fmla="*/ 43 w 58"/>
                  <a:gd name="T29" fmla="*/ 58 h 64"/>
                  <a:gd name="T30" fmla="*/ 50 w 58"/>
                  <a:gd name="T31" fmla="*/ 64 h 64"/>
                  <a:gd name="T32" fmla="*/ 56 w 58"/>
                  <a:gd name="T33" fmla="*/ 64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64"/>
                  <a:gd name="T53" fmla="*/ 58 w 58"/>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64">
                    <a:moveTo>
                      <a:pt x="56" y="64"/>
                    </a:moveTo>
                    <a:lnTo>
                      <a:pt x="58" y="61"/>
                    </a:lnTo>
                    <a:lnTo>
                      <a:pt x="55" y="52"/>
                    </a:lnTo>
                    <a:lnTo>
                      <a:pt x="49" y="43"/>
                    </a:lnTo>
                    <a:lnTo>
                      <a:pt x="40" y="31"/>
                    </a:lnTo>
                    <a:lnTo>
                      <a:pt x="31" y="19"/>
                    </a:lnTo>
                    <a:lnTo>
                      <a:pt x="21" y="9"/>
                    </a:lnTo>
                    <a:lnTo>
                      <a:pt x="9" y="3"/>
                    </a:lnTo>
                    <a:lnTo>
                      <a:pt x="0" y="0"/>
                    </a:lnTo>
                    <a:lnTo>
                      <a:pt x="5" y="6"/>
                    </a:lnTo>
                    <a:lnTo>
                      <a:pt x="10" y="15"/>
                    </a:lnTo>
                    <a:lnTo>
                      <a:pt x="18" y="27"/>
                    </a:lnTo>
                    <a:lnTo>
                      <a:pt x="27" y="39"/>
                    </a:lnTo>
                    <a:lnTo>
                      <a:pt x="34" y="49"/>
                    </a:lnTo>
                    <a:lnTo>
                      <a:pt x="43" y="58"/>
                    </a:lnTo>
                    <a:lnTo>
                      <a:pt x="50" y="64"/>
                    </a:lnTo>
                    <a:lnTo>
                      <a:pt x="56" y="6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57" name="Freeform 82"/>
              <p:cNvSpPr>
                <a:spLocks/>
              </p:cNvSpPr>
              <p:nvPr/>
            </p:nvSpPr>
            <p:spPr bwMode="auto">
              <a:xfrm>
                <a:off x="2385" y="1313"/>
                <a:ext cx="43" cy="53"/>
              </a:xfrm>
              <a:custGeom>
                <a:avLst/>
                <a:gdLst>
                  <a:gd name="T0" fmla="*/ 40 w 43"/>
                  <a:gd name="T1" fmla="*/ 53 h 53"/>
                  <a:gd name="T2" fmla="*/ 43 w 43"/>
                  <a:gd name="T3" fmla="*/ 50 h 53"/>
                  <a:gd name="T4" fmla="*/ 42 w 43"/>
                  <a:gd name="T5" fmla="*/ 43 h 53"/>
                  <a:gd name="T6" fmla="*/ 37 w 43"/>
                  <a:gd name="T7" fmla="*/ 34 h 53"/>
                  <a:gd name="T8" fmla="*/ 30 w 43"/>
                  <a:gd name="T9" fmla="*/ 24 h 53"/>
                  <a:gd name="T10" fmla="*/ 23 w 43"/>
                  <a:gd name="T11" fmla="*/ 15 h 53"/>
                  <a:gd name="T12" fmla="*/ 15 w 43"/>
                  <a:gd name="T13" fmla="*/ 8 h 53"/>
                  <a:gd name="T14" fmla="*/ 6 w 43"/>
                  <a:gd name="T15" fmla="*/ 2 h 53"/>
                  <a:gd name="T16" fmla="*/ 0 w 43"/>
                  <a:gd name="T17" fmla="*/ 0 h 53"/>
                  <a:gd name="T18" fmla="*/ 8 w 43"/>
                  <a:gd name="T19" fmla="*/ 12 h 53"/>
                  <a:gd name="T20" fmla="*/ 18 w 43"/>
                  <a:gd name="T21" fmla="*/ 30 h 53"/>
                  <a:gd name="T22" fmla="*/ 30 w 43"/>
                  <a:gd name="T23" fmla="*/ 46 h 53"/>
                  <a:gd name="T24" fmla="*/ 40 w 43"/>
                  <a:gd name="T25" fmla="*/ 53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53"/>
                  <a:gd name="T41" fmla="*/ 43 w 43"/>
                  <a:gd name="T42" fmla="*/ 53 h 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53">
                    <a:moveTo>
                      <a:pt x="40" y="53"/>
                    </a:moveTo>
                    <a:lnTo>
                      <a:pt x="43" y="50"/>
                    </a:lnTo>
                    <a:lnTo>
                      <a:pt x="42" y="43"/>
                    </a:lnTo>
                    <a:lnTo>
                      <a:pt x="37" y="34"/>
                    </a:lnTo>
                    <a:lnTo>
                      <a:pt x="30" y="24"/>
                    </a:lnTo>
                    <a:lnTo>
                      <a:pt x="23" y="15"/>
                    </a:lnTo>
                    <a:lnTo>
                      <a:pt x="15" y="8"/>
                    </a:lnTo>
                    <a:lnTo>
                      <a:pt x="6" y="2"/>
                    </a:lnTo>
                    <a:lnTo>
                      <a:pt x="0" y="0"/>
                    </a:lnTo>
                    <a:lnTo>
                      <a:pt x="8" y="12"/>
                    </a:lnTo>
                    <a:lnTo>
                      <a:pt x="18" y="30"/>
                    </a:lnTo>
                    <a:lnTo>
                      <a:pt x="30" y="46"/>
                    </a:lnTo>
                    <a:lnTo>
                      <a:pt x="40" y="5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58" name="Freeform 83"/>
              <p:cNvSpPr>
                <a:spLocks/>
              </p:cNvSpPr>
              <p:nvPr/>
            </p:nvSpPr>
            <p:spPr bwMode="auto">
              <a:xfrm>
                <a:off x="2666" y="1263"/>
                <a:ext cx="58" cy="9"/>
              </a:xfrm>
              <a:custGeom>
                <a:avLst/>
                <a:gdLst>
                  <a:gd name="T0" fmla="*/ 0 w 58"/>
                  <a:gd name="T1" fmla="*/ 7 h 9"/>
                  <a:gd name="T2" fmla="*/ 4 w 58"/>
                  <a:gd name="T3" fmla="*/ 7 h 9"/>
                  <a:gd name="T4" fmla="*/ 12 w 58"/>
                  <a:gd name="T5" fmla="*/ 6 h 9"/>
                  <a:gd name="T6" fmla="*/ 21 w 58"/>
                  <a:gd name="T7" fmla="*/ 4 h 9"/>
                  <a:gd name="T8" fmla="*/ 31 w 58"/>
                  <a:gd name="T9" fmla="*/ 3 h 9"/>
                  <a:gd name="T10" fmla="*/ 41 w 58"/>
                  <a:gd name="T11" fmla="*/ 1 h 9"/>
                  <a:gd name="T12" fmla="*/ 50 w 58"/>
                  <a:gd name="T13" fmla="*/ 0 h 9"/>
                  <a:gd name="T14" fmla="*/ 56 w 58"/>
                  <a:gd name="T15" fmla="*/ 0 h 9"/>
                  <a:gd name="T16" fmla="*/ 58 w 58"/>
                  <a:gd name="T17" fmla="*/ 3 h 9"/>
                  <a:gd name="T18" fmla="*/ 56 w 58"/>
                  <a:gd name="T19" fmla="*/ 6 h 9"/>
                  <a:gd name="T20" fmla="*/ 50 w 58"/>
                  <a:gd name="T21" fmla="*/ 9 h 9"/>
                  <a:gd name="T22" fmla="*/ 43 w 58"/>
                  <a:gd name="T23" fmla="*/ 9 h 9"/>
                  <a:gd name="T24" fmla="*/ 34 w 58"/>
                  <a:gd name="T25" fmla="*/ 9 h 9"/>
                  <a:gd name="T26" fmla="*/ 24 w 58"/>
                  <a:gd name="T27" fmla="*/ 9 h 9"/>
                  <a:gd name="T28" fmla="*/ 13 w 58"/>
                  <a:gd name="T29" fmla="*/ 9 h 9"/>
                  <a:gd name="T30" fmla="*/ 6 w 58"/>
                  <a:gd name="T31" fmla="*/ 7 h 9"/>
                  <a:gd name="T32" fmla="*/ 0 w 58"/>
                  <a:gd name="T33" fmla="*/ 7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9"/>
                  <a:gd name="T53" fmla="*/ 58 w 58"/>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9">
                    <a:moveTo>
                      <a:pt x="0" y="7"/>
                    </a:moveTo>
                    <a:lnTo>
                      <a:pt x="4" y="7"/>
                    </a:lnTo>
                    <a:lnTo>
                      <a:pt x="12" y="6"/>
                    </a:lnTo>
                    <a:lnTo>
                      <a:pt x="21" y="4"/>
                    </a:lnTo>
                    <a:lnTo>
                      <a:pt x="31" y="3"/>
                    </a:lnTo>
                    <a:lnTo>
                      <a:pt x="41" y="1"/>
                    </a:lnTo>
                    <a:lnTo>
                      <a:pt x="50" y="0"/>
                    </a:lnTo>
                    <a:lnTo>
                      <a:pt x="56" y="0"/>
                    </a:lnTo>
                    <a:lnTo>
                      <a:pt x="58" y="3"/>
                    </a:lnTo>
                    <a:lnTo>
                      <a:pt x="56" y="6"/>
                    </a:lnTo>
                    <a:lnTo>
                      <a:pt x="50" y="9"/>
                    </a:lnTo>
                    <a:lnTo>
                      <a:pt x="43" y="9"/>
                    </a:lnTo>
                    <a:lnTo>
                      <a:pt x="34" y="9"/>
                    </a:lnTo>
                    <a:lnTo>
                      <a:pt x="24" y="9"/>
                    </a:lnTo>
                    <a:lnTo>
                      <a:pt x="13" y="9"/>
                    </a:lnTo>
                    <a:lnTo>
                      <a:pt x="6" y="7"/>
                    </a:lnTo>
                    <a:lnTo>
                      <a:pt x="0" y="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59" name="Freeform 84"/>
              <p:cNvSpPr>
                <a:spLocks/>
              </p:cNvSpPr>
              <p:nvPr/>
            </p:nvSpPr>
            <p:spPr bwMode="auto">
              <a:xfrm>
                <a:off x="2600" y="1199"/>
                <a:ext cx="76" cy="70"/>
              </a:xfrm>
              <a:custGeom>
                <a:avLst/>
                <a:gdLst>
                  <a:gd name="T0" fmla="*/ 0 w 76"/>
                  <a:gd name="T1" fmla="*/ 70 h 70"/>
                  <a:gd name="T2" fmla="*/ 8 w 76"/>
                  <a:gd name="T3" fmla="*/ 65 h 70"/>
                  <a:gd name="T4" fmla="*/ 20 w 76"/>
                  <a:gd name="T5" fmla="*/ 57 h 70"/>
                  <a:gd name="T6" fmla="*/ 35 w 76"/>
                  <a:gd name="T7" fmla="*/ 46 h 70"/>
                  <a:gd name="T8" fmla="*/ 50 w 76"/>
                  <a:gd name="T9" fmla="*/ 34 h 70"/>
                  <a:gd name="T10" fmla="*/ 62 w 76"/>
                  <a:gd name="T11" fmla="*/ 24 h 70"/>
                  <a:gd name="T12" fmla="*/ 72 w 76"/>
                  <a:gd name="T13" fmla="*/ 14 h 70"/>
                  <a:gd name="T14" fmla="*/ 76 w 76"/>
                  <a:gd name="T15" fmla="*/ 5 h 70"/>
                  <a:gd name="T16" fmla="*/ 75 w 76"/>
                  <a:gd name="T17" fmla="*/ 0 h 70"/>
                  <a:gd name="T18" fmla="*/ 69 w 76"/>
                  <a:gd name="T19" fmla="*/ 0 h 70"/>
                  <a:gd name="T20" fmla="*/ 60 w 76"/>
                  <a:gd name="T21" fmla="*/ 6 h 70"/>
                  <a:gd name="T22" fmla="*/ 50 w 76"/>
                  <a:gd name="T23" fmla="*/ 15 h 70"/>
                  <a:gd name="T24" fmla="*/ 39 w 76"/>
                  <a:gd name="T25" fmla="*/ 29 h 70"/>
                  <a:gd name="T26" fmla="*/ 28 w 76"/>
                  <a:gd name="T27" fmla="*/ 40 h 70"/>
                  <a:gd name="T28" fmla="*/ 17 w 76"/>
                  <a:gd name="T29" fmla="*/ 54 h 70"/>
                  <a:gd name="T30" fmla="*/ 7 w 76"/>
                  <a:gd name="T31" fmla="*/ 64 h 70"/>
                  <a:gd name="T32" fmla="*/ 0 w 76"/>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70"/>
                  <a:gd name="T53" fmla="*/ 76 w 76"/>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70">
                    <a:moveTo>
                      <a:pt x="0" y="70"/>
                    </a:moveTo>
                    <a:lnTo>
                      <a:pt x="8" y="65"/>
                    </a:lnTo>
                    <a:lnTo>
                      <a:pt x="20" y="57"/>
                    </a:lnTo>
                    <a:lnTo>
                      <a:pt x="35" y="46"/>
                    </a:lnTo>
                    <a:lnTo>
                      <a:pt x="50" y="34"/>
                    </a:lnTo>
                    <a:lnTo>
                      <a:pt x="62" y="24"/>
                    </a:lnTo>
                    <a:lnTo>
                      <a:pt x="72" y="14"/>
                    </a:lnTo>
                    <a:lnTo>
                      <a:pt x="76" y="5"/>
                    </a:lnTo>
                    <a:lnTo>
                      <a:pt x="75" y="0"/>
                    </a:lnTo>
                    <a:lnTo>
                      <a:pt x="69" y="0"/>
                    </a:lnTo>
                    <a:lnTo>
                      <a:pt x="60" y="6"/>
                    </a:lnTo>
                    <a:lnTo>
                      <a:pt x="50" y="15"/>
                    </a:lnTo>
                    <a:lnTo>
                      <a:pt x="39" y="29"/>
                    </a:lnTo>
                    <a:lnTo>
                      <a:pt x="28" y="40"/>
                    </a:lnTo>
                    <a:lnTo>
                      <a:pt x="17" y="54"/>
                    </a:lnTo>
                    <a:lnTo>
                      <a:pt x="7" y="64"/>
                    </a:lnTo>
                    <a:lnTo>
                      <a:pt x="0"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60" name="Freeform 85"/>
              <p:cNvSpPr>
                <a:spLocks/>
              </p:cNvSpPr>
              <p:nvPr/>
            </p:nvSpPr>
            <p:spPr bwMode="auto">
              <a:xfrm>
                <a:off x="2572" y="1199"/>
                <a:ext cx="69" cy="73"/>
              </a:xfrm>
              <a:custGeom>
                <a:avLst/>
                <a:gdLst>
                  <a:gd name="T0" fmla="*/ 0 w 69"/>
                  <a:gd name="T1" fmla="*/ 73 h 73"/>
                  <a:gd name="T2" fmla="*/ 8 w 69"/>
                  <a:gd name="T3" fmla="*/ 67 h 73"/>
                  <a:gd name="T4" fmla="*/ 20 w 69"/>
                  <a:gd name="T5" fmla="*/ 57 h 73"/>
                  <a:gd name="T6" fmla="*/ 32 w 69"/>
                  <a:gd name="T7" fmla="*/ 46 h 73"/>
                  <a:gd name="T8" fmla="*/ 45 w 69"/>
                  <a:gd name="T9" fmla="*/ 33 h 73"/>
                  <a:gd name="T10" fmla="*/ 57 w 69"/>
                  <a:gd name="T11" fmla="*/ 21 h 73"/>
                  <a:gd name="T12" fmla="*/ 66 w 69"/>
                  <a:gd name="T13" fmla="*/ 11 h 73"/>
                  <a:gd name="T14" fmla="*/ 69 w 69"/>
                  <a:gd name="T15" fmla="*/ 3 h 73"/>
                  <a:gd name="T16" fmla="*/ 67 w 69"/>
                  <a:gd name="T17" fmla="*/ 0 h 73"/>
                  <a:gd name="T18" fmla="*/ 60 w 69"/>
                  <a:gd name="T19" fmla="*/ 3 h 73"/>
                  <a:gd name="T20" fmla="*/ 51 w 69"/>
                  <a:gd name="T21" fmla="*/ 11 h 73"/>
                  <a:gd name="T22" fmla="*/ 42 w 69"/>
                  <a:gd name="T23" fmla="*/ 21 h 73"/>
                  <a:gd name="T24" fmla="*/ 32 w 69"/>
                  <a:gd name="T25" fmla="*/ 34 h 73"/>
                  <a:gd name="T26" fmla="*/ 22 w 69"/>
                  <a:gd name="T27" fmla="*/ 46 h 73"/>
                  <a:gd name="T28" fmla="*/ 13 w 69"/>
                  <a:gd name="T29" fmla="*/ 60 h 73"/>
                  <a:gd name="T30" fmla="*/ 5 w 69"/>
                  <a:gd name="T31" fmla="*/ 68 h 73"/>
                  <a:gd name="T32" fmla="*/ 0 w 69"/>
                  <a:gd name="T33" fmla="*/ 73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73"/>
                  <a:gd name="T53" fmla="*/ 69 w 69"/>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73">
                    <a:moveTo>
                      <a:pt x="0" y="73"/>
                    </a:moveTo>
                    <a:lnTo>
                      <a:pt x="8" y="67"/>
                    </a:lnTo>
                    <a:lnTo>
                      <a:pt x="20" y="57"/>
                    </a:lnTo>
                    <a:lnTo>
                      <a:pt x="32" y="46"/>
                    </a:lnTo>
                    <a:lnTo>
                      <a:pt x="45" y="33"/>
                    </a:lnTo>
                    <a:lnTo>
                      <a:pt x="57" y="21"/>
                    </a:lnTo>
                    <a:lnTo>
                      <a:pt x="66" y="11"/>
                    </a:lnTo>
                    <a:lnTo>
                      <a:pt x="69" y="3"/>
                    </a:lnTo>
                    <a:lnTo>
                      <a:pt x="67" y="0"/>
                    </a:lnTo>
                    <a:lnTo>
                      <a:pt x="60" y="3"/>
                    </a:lnTo>
                    <a:lnTo>
                      <a:pt x="51" y="11"/>
                    </a:lnTo>
                    <a:lnTo>
                      <a:pt x="42" y="21"/>
                    </a:lnTo>
                    <a:lnTo>
                      <a:pt x="32" y="34"/>
                    </a:lnTo>
                    <a:lnTo>
                      <a:pt x="22" y="46"/>
                    </a:lnTo>
                    <a:lnTo>
                      <a:pt x="13" y="60"/>
                    </a:lnTo>
                    <a:lnTo>
                      <a:pt x="5" y="68"/>
                    </a:lnTo>
                    <a:lnTo>
                      <a:pt x="0" y="7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61" name="Freeform 86"/>
              <p:cNvSpPr>
                <a:spLocks/>
              </p:cNvSpPr>
              <p:nvPr/>
            </p:nvSpPr>
            <p:spPr bwMode="auto">
              <a:xfrm>
                <a:off x="2539" y="1198"/>
                <a:ext cx="61" cy="77"/>
              </a:xfrm>
              <a:custGeom>
                <a:avLst/>
                <a:gdLst>
                  <a:gd name="T0" fmla="*/ 0 w 61"/>
                  <a:gd name="T1" fmla="*/ 77 h 77"/>
                  <a:gd name="T2" fmla="*/ 9 w 61"/>
                  <a:gd name="T3" fmla="*/ 69 h 77"/>
                  <a:gd name="T4" fmla="*/ 21 w 61"/>
                  <a:gd name="T5" fmla="*/ 59 h 77"/>
                  <a:gd name="T6" fmla="*/ 33 w 61"/>
                  <a:gd name="T7" fmla="*/ 46 h 77"/>
                  <a:gd name="T8" fmla="*/ 43 w 61"/>
                  <a:gd name="T9" fmla="*/ 34 h 77"/>
                  <a:gd name="T10" fmla="*/ 52 w 61"/>
                  <a:gd name="T11" fmla="*/ 21 h 77"/>
                  <a:gd name="T12" fmla="*/ 59 w 61"/>
                  <a:gd name="T13" fmla="*/ 10 h 77"/>
                  <a:gd name="T14" fmla="*/ 61 w 61"/>
                  <a:gd name="T15" fmla="*/ 3 h 77"/>
                  <a:gd name="T16" fmla="*/ 59 w 61"/>
                  <a:gd name="T17" fmla="*/ 0 h 77"/>
                  <a:gd name="T18" fmla="*/ 53 w 61"/>
                  <a:gd name="T19" fmla="*/ 3 h 77"/>
                  <a:gd name="T20" fmla="*/ 46 w 61"/>
                  <a:gd name="T21" fmla="*/ 10 h 77"/>
                  <a:gd name="T22" fmla="*/ 38 w 61"/>
                  <a:gd name="T23" fmla="*/ 21 h 77"/>
                  <a:gd name="T24" fmla="*/ 30 w 61"/>
                  <a:gd name="T25" fmla="*/ 34 h 77"/>
                  <a:gd name="T26" fmla="*/ 22 w 61"/>
                  <a:gd name="T27" fmla="*/ 49 h 77"/>
                  <a:gd name="T28" fmla="*/ 13 w 61"/>
                  <a:gd name="T29" fmla="*/ 61 h 77"/>
                  <a:gd name="T30" fmla="*/ 6 w 61"/>
                  <a:gd name="T31" fmla="*/ 71 h 77"/>
                  <a:gd name="T32" fmla="*/ 0 w 61"/>
                  <a:gd name="T33" fmla="*/ 77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77"/>
                  <a:gd name="T53" fmla="*/ 61 w 61"/>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77">
                    <a:moveTo>
                      <a:pt x="0" y="77"/>
                    </a:moveTo>
                    <a:lnTo>
                      <a:pt x="9" y="69"/>
                    </a:lnTo>
                    <a:lnTo>
                      <a:pt x="21" y="59"/>
                    </a:lnTo>
                    <a:lnTo>
                      <a:pt x="33" y="46"/>
                    </a:lnTo>
                    <a:lnTo>
                      <a:pt x="43" y="34"/>
                    </a:lnTo>
                    <a:lnTo>
                      <a:pt x="52" y="21"/>
                    </a:lnTo>
                    <a:lnTo>
                      <a:pt x="59" y="10"/>
                    </a:lnTo>
                    <a:lnTo>
                      <a:pt x="61" y="3"/>
                    </a:lnTo>
                    <a:lnTo>
                      <a:pt x="59" y="0"/>
                    </a:lnTo>
                    <a:lnTo>
                      <a:pt x="53" y="3"/>
                    </a:lnTo>
                    <a:lnTo>
                      <a:pt x="46" y="10"/>
                    </a:lnTo>
                    <a:lnTo>
                      <a:pt x="38" y="21"/>
                    </a:lnTo>
                    <a:lnTo>
                      <a:pt x="30" y="34"/>
                    </a:lnTo>
                    <a:lnTo>
                      <a:pt x="22" y="49"/>
                    </a:lnTo>
                    <a:lnTo>
                      <a:pt x="13" y="61"/>
                    </a:lnTo>
                    <a:lnTo>
                      <a:pt x="6" y="71"/>
                    </a:lnTo>
                    <a:lnTo>
                      <a:pt x="0" y="7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62" name="Freeform 87"/>
              <p:cNvSpPr>
                <a:spLocks/>
              </p:cNvSpPr>
              <p:nvPr/>
            </p:nvSpPr>
            <p:spPr bwMode="auto">
              <a:xfrm>
                <a:off x="2507" y="1211"/>
                <a:ext cx="45" cy="71"/>
              </a:xfrm>
              <a:custGeom>
                <a:avLst/>
                <a:gdLst>
                  <a:gd name="T0" fmla="*/ 0 w 45"/>
                  <a:gd name="T1" fmla="*/ 71 h 71"/>
                  <a:gd name="T2" fmla="*/ 7 w 45"/>
                  <a:gd name="T3" fmla="*/ 65 h 71"/>
                  <a:gd name="T4" fmla="*/ 16 w 45"/>
                  <a:gd name="T5" fmla="*/ 55 h 71"/>
                  <a:gd name="T6" fmla="*/ 25 w 45"/>
                  <a:gd name="T7" fmla="*/ 43 h 71"/>
                  <a:gd name="T8" fmla="*/ 33 w 45"/>
                  <a:gd name="T9" fmla="*/ 31 h 71"/>
                  <a:gd name="T10" fmla="*/ 41 w 45"/>
                  <a:gd name="T11" fmla="*/ 19 h 71"/>
                  <a:gd name="T12" fmla="*/ 45 w 45"/>
                  <a:gd name="T13" fmla="*/ 9 h 71"/>
                  <a:gd name="T14" fmla="*/ 45 w 45"/>
                  <a:gd name="T15" fmla="*/ 3 h 71"/>
                  <a:gd name="T16" fmla="*/ 41 w 45"/>
                  <a:gd name="T17" fmla="*/ 0 h 71"/>
                  <a:gd name="T18" fmla="*/ 28 w 45"/>
                  <a:gd name="T19" fmla="*/ 11 h 71"/>
                  <a:gd name="T20" fmla="*/ 19 w 45"/>
                  <a:gd name="T21" fmla="*/ 31 h 71"/>
                  <a:gd name="T22" fmla="*/ 8 w 45"/>
                  <a:gd name="T23" fmla="*/ 55 h 71"/>
                  <a:gd name="T24" fmla="*/ 0 w 45"/>
                  <a:gd name="T25" fmla="*/ 71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
                  <a:gd name="T40" fmla="*/ 0 h 71"/>
                  <a:gd name="T41" fmla="*/ 45 w 45"/>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 h="71">
                    <a:moveTo>
                      <a:pt x="0" y="71"/>
                    </a:moveTo>
                    <a:lnTo>
                      <a:pt x="7" y="65"/>
                    </a:lnTo>
                    <a:lnTo>
                      <a:pt x="16" y="55"/>
                    </a:lnTo>
                    <a:lnTo>
                      <a:pt x="25" y="43"/>
                    </a:lnTo>
                    <a:lnTo>
                      <a:pt x="33" y="31"/>
                    </a:lnTo>
                    <a:lnTo>
                      <a:pt x="41" y="19"/>
                    </a:lnTo>
                    <a:lnTo>
                      <a:pt x="45" y="9"/>
                    </a:lnTo>
                    <a:lnTo>
                      <a:pt x="45" y="3"/>
                    </a:lnTo>
                    <a:lnTo>
                      <a:pt x="41" y="0"/>
                    </a:lnTo>
                    <a:lnTo>
                      <a:pt x="28" y="11"/>
                    </a:lnTo>
                    <a:lnTo>
                      <a:pt x="19" y="31"/>
                    </a:lnTo>
                    <a:lnTo>
                      <a:pt x="8" y="55"/>
                    </a:lnTo>
                    <a:lnTo>
                      <a:pt x="0" y="7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63" name="Freeform 88"/>
              <p:cNvSpPr>
                <a:spLocks/>
              </p:cNvSpPr>
              <p:nvPr/>
            </p:nvSpPr>
            <p:spPr bwMode="auto">
              <a:xfrm>
                <a:off x="2471" y="1220"/>
                <a:ext cx="41" cy="68"/>
              </a:xfrm>
              <a:custGeom>
                <a:avLst/>
                <a:gdLst>
                  <a:gd name="T0" fmla="*/ 0 w 41"/>
                  <a:gd name="T1" fmla="*/ 68 h 68"/>
                  <a:gd name="T2" fmla="*/ 6 w 41"/>
                  <a:gd name="T3" fmla="*/ 62 h 68"/>
                  <a:gd name="T4" fmla="*/ 13 w 41"/>
                  <a:gd name="T5" fmla="*/ 52 h 68"/>
                  <a:gd name="T6" fmla="*/ 21 w 41"/>
                  <a:gd name="T7" fmla="*/ 40 h 68"/>
                  <a:gd name="T8" fmla="*/ 30 w 41"/>
                  <a:gd name="T9" fmla="*/ 27 h 68"/>
                  <a:gd name="T10" fmla="*/ 36 w 41"/>
                  <a:gd name="T11" fmla="*/ 16 h 68"/>
                  <a:gd name="T12" fmla="*/ 40 w 41"/>
                  <a:gd name="T13" fmla="*/ 6 h 68"/>
                  <a:gd name="T14" fmla="*/ 41 w 41"/>
                  <a:gd name="T15" fmla="*/ 0 h 68"/>
                  <a:gd name="T16" fmla="*/ 37 w 41"/>
                  <a:gd name="T17" fmla="*/ 0 h 68"/>
                  <a:gd name="T18" fmla="*/ 24 w 41"/>
                  <a:gd name="T19" fmla="*/ 12 h 68"/>
                  <a:gd name="T20" fmla="*/ 13 w 41"/>
                  <a:gd name="T21" fmla="*/ 33 h 68"/>
                  <a:gd name="T22" fmla="*/ 6 w 41"/>
                  <a:gd name="T23" fmla="*/ 55 h 68"/>
                  <a:gd name="T24" fmla="*/ 0 w 41"/>
                  <a:gd name="T25" fmla="*/ 68 h 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8"/>
                  <a:gd name="T41" fmla="*/ 41 w 41"/>
                  <a:gd name="T42" fmla="*/ 68 h 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8">
                    <a:moveTo>
                      <a:pt x="0" y="68"/>
                    </a:moveTo>
                    <a:lnTo>
                      <a:pt x="6" y="62"/>
                    </a:lnTo>
                    <a:lnTo>
                      <a:pt x="13" y="52"/>
                    </a:lnTo>
                    <a:lnTo>
                      <a:pt x="21" y="40"/>
                    </a:lnTo>
                    <a:lnTo>
                      <a:pt x="30" y="27"/>
                    </a:lnTo>
                    <a:lnTo>
                      <a:pt x="36" y="16"/>
                    </a:lnTo>
                    <a:lnTo>
                      <a:pt x="40" y="6"/>
                    </a:lnTo>
                    <a:lnTo>
                      <a:pt x="41" y="0"/>
                    </a:lnTo>
                    <a:lnTo>
                      <a:pt x="37" y="0"/>
                    </a:lnTo>
                    <a:lnTo>
                      <a:pt x="24" y="12"/>
                    </a:lnTo>
                    <a:lnTo>
                      <a:pt x="13" y="33"/>
                    </a:lnTo>
                    <a:lnTo>
                      <a:pt x="6" y="55"/>
                    </a:lnTo>
                    <a:lnTo>
                      <a:pt x="0"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64" name="Freeform 89"/>
              <p:cNvSpPr>
                <a:spLocks/>
              </p:cNvSpPr>
              <p:nvPr/>
            </p:nvSpPr>
            <p:spPr bwMode="auto">
              <a:xfrm>
                <a:off x="2437" y="1238"/>
                <a:ext cx="21" cy="59"/>
              </a:xfrm>
              <a:custGeom>
                <a:avLst/>
                <a:gdLst>
                  <a:gd name="T0" fmla="*/ 0 w 21"/>
                  <a:gd name="T1" fmla="*/ 59 h 59"/>
                  <a:gd name="T2" fmla="*/ 10 w 21"/>
                  <a:gd name="T3" fmla="*/ 43 h 59"/>
                  <a:gd name="T4" fmla="*/ 18 w 21"/>
                  <a:gd name="T5" fmla="*/ 22 h 59"/>
                  <a:gd name="T6" fmla="*/ 21 w 21"/>
                  <a:gd name="T7" fmla="*/ 6 h 59"/>
                  <a:gd name="T8" fmla="*/ 13 w 21"/>
                  <a:gd name="T9" fmla="*/ 0 h 59"/>
                  <a:gd name="T10" fmla="*/ 5 w 21"/>
                  <a:gd name="T11" fmla="*/ 9 h 59"/>
                  <a:gd name="T12" fmla="*/ 3 w 21"/>
                  <a:gd name="T13" fmla="*/ 25 h 59"/>
                  <a:gd name="T14" fmla="*/ 3 w 21"/>
                  <a:gd name="T15" fmla="*/ 44 h 59"/>
                  <a:gd name="T16" fmla="*/ 0 w 21"/>
                  <a:gd name="T17" fmla="*/ 59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59"/>
                  <a:gd name="T29" fmla="*/ 21 w 21"/>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59">
                    <a:moveTo>
                      <a:pt x="0" y="59"/>
                    </a:moveTo>
                    <a:lnTo>
                      <a:pt x="10" y="43"/>
                    </a:lnTo>
                    <a:lnTo>
                      <a:pt x="18" y="22"/>
                    </a:lnTo>
                    <a:lnTo>
                      <a:pt x="21" y="6"/>
                    </a:lnTo>
                    <a:lnTo>
                      <a:pt x="13" y="0"/>
                    </a:lnTo>
                    <a:lnTo>
                      <a:pt x="5" y="9"/>
                    </a:lnTo>
                    <a:lnTo>
                      <a:pt x="3" y="25"/>
                    </a:lnTo>
                    <a:lnTo>
                      <a:pt x="3" y="44"/>
                    </a:lnTo>
                    <a:lnTo>
                      <a:pt x="0" y="5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65" name="Freeform 90"/>
              <p:cNvSpPr>
                <a:spLocks/>
              </p:cNvSpPr>
              <p:nvPr/>
            </p:nvSpPr>
            <p:spPr bwMode="auto">
              <a:xfrm>
                <a:off x="2408" y="1254"/>
                <a:ext cx="11" cy="52"/>
              </a:xfrm>
              <a:custGeom>
                <a:avLst/>
                <a:gdLst>
                  <a:gd name="T0" fmla="*/ 3 w 11"/>
                  <a:gd name="T1" fmla="*/ 52 h 52"/>
                  <a:gd name="T2" fmla="*/ 7 w 11"/>
                  <a:gd name="T3" fmla="*/ 39 h 52"/>
                  <a:gd name="T4" fmla="*/ 11 w 11"/>
                  <a:gd name="T5" fmla="*/ 21 h 52"/>
                  <a:gd name="T6" fmla="*/ 11 w 11"/>
                  <a:gd name="T7" fmla="*/ 5 h 52"/>
                  <a:gd name="T8" fmla="*/ 6 w 11"/>
                  <a:gd name="T9" fmla="*/ 0 h 52"/>
                  <a:gd name="T10" fmla="*/ 0 w 11"/>
                  <a:gd name="T11" fmla="*/ 8 h 52"/>
                  <a:gd name="T12" fmla="*/ 1 w 11"/>
                  <a:gd name="T13" fmla="*/ 21 h 52"/>
                  <a:gd name="T14" fmla="*/ 3 w 11"/>
                  <a:gd name="T15" fmla="*/ 37 h 52"/>
                  <a:gd name="T16" fmla="*/ 3 w 11"/>
                  <a:gd name="T17" fmla="*/ 5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2"/>
                  <a:gd name="T29" fmla="*/ 11 w 11"/>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2">
                    <a:moveTo>
                      <a:pt x="3" y="52"/>
                    </a:moveTo>
                    <a:lnTo>
                      <a:pt x="7" y="39"/>
                    </a:lnTo>
                    <a:lnTo>
                      <a:pt x="11" y="21"/>
                    </a:lnTo>
                    <a:lnTo>
                      <a:pt x="11" y="5"/>
                    </a:lnTo>
                    <a:lnTo>
                      <a:pt x="6" y="0"/>
                    </a:lnTo>
                    <a:lnTo>
                      <a:pt x="0" y="8"/>
                    </a:lnTo>
                    <a:lnTo>
                      <a:pt x="1" y="21"/>
                    </a:lnTo>
                    <a:lnTo>
                      <a:pt x="3" y="37"/>
                    </a:lnTo>
                    <a:lnTo>
                      <a:pt x="3"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66" name="Freeform 91"/>
              <p:cNvSpPr>
                <a:spLocks/>
              </p:cNvSpPr>
              <p:nvPr/>
            </p:nvSpPr>
            <p:spPr bwMode="auto">
              <a:xfrm>
                <a:off x="2377" y="1264"/>
                <a:ext cx="14" cy="51"/>
              </a:xfrm>
              <a:custGeom>
                <a:avLst/>
                <a:gdLst>
                  <a:gd name="T0" fmla="*/ 10 w 14"/>
                  <a:gd name="T1" fmla="*/ 51 h 51"/>
                  <a:gd name="T2" fmla="*/ 13 w 14"/>
                  <a:gd name="T3" fmla="*/ 39 h 51"/>
                  <a:gd name="T4" fmla="*/ 14 w 14"/>
                  <a:gd name="T5" fmla="*/ 23 h 51"/>
                  <a:gd name="T6" fmla="*/ 11 w 14"/>
                  <a:gd name="T7" fmla="*/ 6 h 51"/>
                  <a:gd name="T8" fmla="*/ 4 w 14"/>
                  <a:gd name="T9" fmla="*/ 0 h 51"/>
                  <a:gd name="T10" fmla="*/ 0 w 14"/>
                  <a:gd name="T11" fmla="*/ 6 h 51"/>
                  <a:gd name="T12" fmla="*/ 3 w 14"/>
                  <a:gd name="T13" fmla="*/ 18 h 51"/>
                  <a:gd name="T14" fmla="*/ 7 w 14"/>
                  <a:gd name="T15" fmla="*/ 34 h 51"/>
                  <a:gd name="T16" fmla="*/ 10 w 14"/>
                  <a:gd name="T17" fmla="*/ 51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1"/>
                  <a:gd name="T29" fmla="*/ 14 w 14"/>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1">
                    <a:moveTo>
                      <a:pt x="10" y="51"/>
                    </a:moveTo>
                    <a:lnTo>
                      <a:pt x="13" y="39"/>
                    </a:lnTo>
                    <a:lnTo>
                      <a:pt x="14" y="23"/>
                    </a:lnTo>
                    <a:lnTo>
                      <a:pt x="11" y="6"/>
                    </a:lnTo>
                    <a:lnTo>
                      <a:pt x="4" y="0"/>
                    </a:lnTo>
                    <a:lnTo>
                      <a:pt x="0" y="6"/>
                    </a:lnTo>
                    <a:lnTo>
                      <a:pt x="3" y="18"/>
                    </a:lnTo>
                    <a:lnTo>
                      <a:pt x="7" y="34"/>
                    </a:lnTo>
                    <a:lnTo>
                      <a:pt x="10" y="5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67" name="Freeform 92"/>
              <p:cNvSpPr>
                <a:spLocks/>
              </p:cNvSpPr>
              <p:nvPr/>
            </p:nvSpPr>
            <p:spPr bwMode="auto">
              <a:xfrm>
                <a:off x="2353" y="1282"/>
                <a:ext cx="15" cy="49"/>
              </a:xfrm>
              <a:custGeom>
                <a:avLst/>
                <a:gdLst>
                  <a:gd name="T0" fmla="*/ 1 w 15"/>
                  <a:gd name="T1" fmla="*/ 49 h 49"/>
                  <a:gd name="T2" fmla="*/ 9 w 15"/>
                  <a:gd name="T3" fmla="*/ 42 h 49"/>
                  <a:gd name="T4" fmla="*/ 15 w 15"/>
                  <a:gd name="T5" fmla="*/ 27 h 49"/>
                  <a:gd name="T6" fmla="*/ 15 w 15"/>
                  <a:gd name="T7" fmla="*/ 11 h 49"/>
                  <a:gd name="T8" fmla="*/ 7 w 15"/>
                  <a:gd name="T9" fmla="*/ 0 h 49"/>
                  <a:gd name="T10" fmla="*/ 0 w 15"/>
                  <a:gd name="T11" fmla="*/ 5 h 49"/>
                  <a:gd name="T12" fmla="*/ 0 w 15"/>
                  <a:gd name="T13" fmla="*/ 18 h 49"/>
                  <a:gd name="T14" fmla="*/ 1 w 15"/>
                  <a:gd name="T15" fmla="*/ 36 h 49"/>
                  <a:gd name="T16" fmla="*/ 1 w 15"/>
                  <a:gd name="T17" fmla="*/ 49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9"/>
                  <a:gd name="T29" fmla="*/ 15 w 15"/>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9">
                    <a:moveTo>
                      <a:pt x="1" y="49"/>
                    </a:moveTo>
                    <a:lnTo>
                      <a:pt x="9" y="42"/>
                    </a:lnTo>
                    <a:lnTo>
                      <a:pt x="15" y="27"/>
                    </a:lnTo>
                    <a:lnTo>
                      <a:pt x="15" y="11"/>
                    </a:lnTo>
                    <a:lnTo>
                      <a:pt x="7" y="0"/>
                    </a:lnTo>
                    <a:lnTo>
                      <a:pt x="0" y="5"/>
                    </a:lnTo>
                    <a:lnTo>
                      <a:pt x="0" y="18"/>
                    </a:lnTo>
                    <a:lnTo>
                      <a:pt x="1" y="36"/>
                    </a:lnTo>
                    <a:lnTo>
                      <a:pt x="1" y="4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68" name="Freeform 93"/>
              <p:cNvSpPr>
                <a:spLocks/>
              </p:cNvSpPr>
              <p:nvPr/>
            </p:nvSpPr>
            <p:spPr bwMode="auto">
              <a:xfrm>
                <a:off x="2335" y="1288"/>
                <a:ext cx="14" cy="55"/>
              </a:xfrm>
              <a:custGeom>
                <a:avLst/>
                <a:gdLst>
                  <a:gd name="T0" fmla="*/ 5 w 14"/>
                  <a:gd name="T1" fmla="*/ 55 h 55"/>
                  <a:gd name="T2" fmla="*/ 9 w 14"/>
                  <a:gd name="T3" fmla="*/ 43 h 55"/>
                  <a:gd name="T4" fmla="*/ 14 w 14"/>
                  <a:gd name="T5" fmla="*/ 27 h 55"/>
                  <a:gd name="T6" fmla="*/ 14 w 14"/>
                  <a:gd name="T7" fmla="*/ 10 h 55"/>
                  <a:gd name="T8" fmla="*/ 8 w 14"/>
                  <a:gd name="T9" fmla="*/ 0 h 55"/>
                  <a:gd name="T10" fmla="*/ 0 w 14"/>
                  <a:gd name="T11" fmla="*/ 5 h 55"/>
                  <a:gd name="T12" fmla="*/ 0 w 14"/>
                  <a:gd name="T13" fmla="*/ 21 h 55"/>
                  <a:gd name="T14" fmla="*/ 2 w 14"/>
                  <a:gd name="T15" fmla="*/ 42 h 55"/>
                  <a:gd name="T16" fmla="*/ 5 w 14"/>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5"/>
                  <a:gd name="T29" fmla="*/ 14 w 14"/>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5">
                    <a:moveTo>
                      <a:pt x="5" y="55"/>
                    </a:moveTo>
                    <a:lnTo>
                      <a:pt x="9" y="43"/>
                    </a:lnTo>
                    <a:lnTo>
                      <a:pt x="14" y="27"/>
                    </a:lnTo>
                    <a:lnTo>
                      <a:pt x="14" y="10"/>
                    </a:lnTo>
                    <a:lnTo>
                      <a:pt x="8" y="0"/>
                    </a:lnTo>
                    <a:lnTo>
                      <a:pt x="0" y="5"/>
                    </a:lnTo>
                    <a:lnTo>
                      <a:pt x="0" y="21"/>
                    </a:lnTo>
                    <a:lnTo>
                      <a:pt x="2" y="42"/>
                    </a:lnTo>
                    <a:lnTo>
                      <a:pt x="5"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69" name="Freeform 94"/>
              <p:cNvSpPr>
                <a:spLocks/>
              </p:cNvSpPr>
              <p:nvPr/>
            </p:nvSpPr>
            <p:spPr bwMode="auto">
              <a:xfrm>
                <a:off x="2631" y="1211"/>
                <a:ext cx="79" cy="58"/>
              </a:xfrm>
              <a:custGeom>
                <a:avLst/>
                <a:gdLst>
                  <a:gd name="T0" fmla="*/ 76 w 79"/>
                  <a:gd name="T1" fmla="*/ 0 h 58"/>
                  <a:gd name="T2" fmla="*/ 72 w 79"/>
                  <a:gd name="T3" fmla="*/ 2 h 58"/>
                  <a:gd name="T4" fmla="*/ 66 w 79"/>
                  <a:gd name="T5" fmla="*/ 8 h 58"/>
                  <a:gd name="T6" fmla="*/ 56 w 79"/>
                  <a:gd name="T7" fmla="*/ 17 h 58"/>
                  <a:gd name="T8" fmla="*/ 45 w 79"/>
                  <a:gd name="T9" fmla="*/ 27 h 58"/>
                  <a:gd name="T10" fmla="*/ 34 w 79"/>
                  <a:gd name="T11" fmla="*/ 37 h 58"/>
                  <a:gd name="T12" fmla="*/ 22 w 79"/>
                  <a:gd name="T13" fmla="*/ 46 h 58"/>
                  <a:gd name="T14" fmla="*/ 10 w 79"/>
                  <a:gd name="T15" fmla="*/ 53 h 58"/>
                  <a:gd name="T16" fmla="*/ 0 w 79"/>
                  <a:gd name="T17" fmla="*/ 58 h 58"/>
                  <a:gd name="T18" fmla="*/ 13 w 79"/>
                  <a:gd name="T19" fmla="*/ 53 h 58"/>
                  <a:gd name="T20" fmla="*/ 28 w 79"/>
                  <a:gd name="T21" fmla="*/ 46 h 58"/>
                  <a:gd name="T22" fmla="*/ 42 w 79"/>
                  <a:gd name="T23" fmla="*/ 39 h 58"/>
                  <a:gd name="T24" fmla="*/ 56 w 79"/>
                  <a:gd name="T25" fmla="*/ 28 h 58"/>
                  <a:gd name="T26" fmla="*/ 67 w 79"/>
                  <a:gd name="T27" fmla="*/ 19 h 58"/>
                  <a:gd name="T28" fmla="*/ 76 w 79"/>
                  <a:gd name="T29" fmla="*/ 11 h 58"/>
                  <a:gd name="T30" fmla="*/ 79 w 79"/>
                  <a:gd name="T31" fmla="*/ 5 h 58"/>
                  <a:gd name="T32" fmla="*/ 76 w 79"/>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58"/>
                  <a:gd name="T53" fmla="*/ 79 w 79"/>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58">
                    <a:moveTo>
                      <a:pt x="76" y="0"/>
                    </a:moveTo>
                    <a:lnTo>
                      <a:pt x="72" y="2"/>
                    </a:lnTo>
                    <a:lnTo>
                      <a:pt x="66" y="8"/>
                    </a:lnTo>
                    <a:lnTo>
                      <a:pt x="56" y="17"/>
                    </a:lnTo>
                    <a:lnTo>
                      <a:pt x="45" y="27"/>
                    </a:lnTo>
                    <a:lnTo>
                      <a:pt x="34" y="37"/>
                    </a:lnTo>
                    <a:lnTo>
                      <a:pt x="22" y="46"/>
                    </a:lnTo>
                    <a:lnTo>
                      <a:pt x="10" y="53"/>
                    </a:lnTo>
                    <a:lnTo>
                      <a:pt x="0" y="58"/>
                    </a:lnTo>
                    <a:lnTo>
                      <a:pt x="13" y="53"/>
                    </a:lnTo>
                    <a:lnTo>
                      <a:pt x="28" y="46"/>
                    </a:lnTo>
                    <a:lnTo>
                      <a:pt x="42" y="39"/>
                    </a:lnTo>
                    <a:lnTo>
                      <a:pt x="56" y="28"/>
                    </a:lnTo>
                    <a:lnTo>
                      <a:pt x="67" y="19"/>
                    </a:lnTo>
                    <a:lnTo>
                      <a:pt x="76" y="11"/>
                    </a:lnTo>
                    <a:lnTo>
                      <a:pt x="79" y="5"/>
                    </a:lnTo>
                    <a:lnTo>
                      <a:pt x="7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70" name="Freeform 95"/>
              <p:cNvSpPr>
                <a:spLocks/>
              </p:cNvSpPr>
              <p:nvPr/>
            </p:nvSpPr>
            <p:spPr bwMode="auto">
              <a:xfrm>
                <a:off x="2666" y="1233"/>
                <a:ext cx="59" cy="37"/>
              </a:xfrm>
              <a:custGeom>
                <a:avLst/>
                <a:gdLst>
                  <a:gd name="T0" fmla="*/ 0 w 59"/>
                  <a:gd name="T1" fmla="*/ 37 h 37"/>
                  <a:gd name="T2" fmla="*/ 7 w 59"/>
                  <a:gd name="T3" fmla="*/ 33 h 37"/>
                  <a:gd name="T4" fmla="*/ 18 w 59"/>
                  <a:gd name="T5" fmla="*/ 29 h 37"/>
                  <a:gd name="T6" fmla="*/ 28 w 59"/>
                  <a:gd name="T7" fmla="*/ 23 h 37"/>
                  <a:gd name="T8" fmla="*/ 38 w 59"/>
                  <a:gd name="T9" fmla="*/ 17 h 37"/>
                  <a:gd name="T10" fmla="*/ 49 w 59"/>
                  <a:gd name="T11" fmla="*/ 12 h 37"/>
                  <a:gd name="T12" fmla="*/ 56 w 59"/>
                  <a:gd name="T13" fmla="*/ 6 h 37"/>
                  <a:gd name="T14" fmla="*/ 59 w 59"/>
                  <a:gd name="T15" fmla="*/ 3 h 37"/>
                  <a:gd name="T16" fmla="*/ 59 w 59"/>
                  <a:gd name="T17" fmla="*/ 0 h 37"/>
                  <a:gd name="T18" fmla="*/ 55 w 59"/>
                  <a:gd name="T19" fmla="*/ 0 h 37"/>
                  <a:gd name="T20" fmla="*/ 47 w 59"/>
                  <a:gd name="T21" fmla="*/ 3 h 37"/>
                  <a:gd name="T22" fmla="*/ 40 w 59"/>
                  <a:gd name="T23" fmla="*/ 9 h 37"/>
                  <a:gd name="T24" fmla="*/ 30 w 59"/>
                  <a:gd name="T25" fmla="*/ 15 h 37"/>
                  <a:gd name="T26" fmla="*/ 21 w 59"/>
                  <a:gd name="T27" fmla="*/ 23 h 37"/>
                  <a:gd name="T28" fmla="*/ 12 w 59"/>
                  <a:gd name="T29" fmla="*/ 29 h 37"/>
                  <a:gd name="T30" fmla="*/ 4 w 59"/>
                  <a:gd name="T31" fmla="*/ 34 h 37"/>
                  <a:gd name="T32" fmla="*/ 0 w 59"/>
                  <a:gd name="T33" fmla="*/ 37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7"/>
                  <a:gd name="T53" fmla="*/ 59 w 5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7">
                    <a:moveTo>
                      <a:pt x="0" y="37"/>
                    </a:moveTo>
                    <a:lnTo>
                      <a:pt x="7" y="33"/>
                    </a:lnTo>
                    <a:lnTo>
                      <a:pt x="18" y="29"/>
                    </a:lnTo>
                    <a:lnTo>
                      <a:pt x="28" y="23"/>
                    </a:lnTo>
                    <a:lnTo>
                      <a:pt x="38" y="17"/>
                    </a:lnTo>
                    <a:lnTo>
                      <a:pt x="49" y="12"/>
                    </a:lnTo>
                    <a:lnTo>
                      <a:pt x="56" y="6"/>
                    </a:lnTo>
                    <a:lnTo>
                      <a:pt x="59" y="3"/>
                    </a:lnTo>
                    <a:lnTo>
                      <a:pt x="59" y="0"/>
                    </a:lnTo>
                    <a:lnTo>
                      <a:pt x="55" y="0"/>
                    </a:lnTo>
                    <a:lnTo>
                      <a:pt x="47" y="3"/>
                    </a:lnTo>
                    <a:lnTo>
                      <a:pt x="40" y="9"/>
                    </a:lnTo>
                    <a:lnTo>
                      <a:pt x="30" y="15"/>
                    </a:lnTo>
                    <a:lnTo>
                      <a:pt x="21" y="23"/>
                    </a:lnTo>
                    <a:lnTo>
                      <a:pt x="12" y="29"/>
                    </a:lnTo>
                    <a:lnTo>
                      <a:pt x="4" y="34"/>
                    </a:lnTo>
                    <a:lnTo>
                      <a:pt x="0" y="3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71" name="Freeform 96"/>
              <p:cNvSpPr>
                <a:spLocks/>
              </p:cNvSpPr>
              <p:nvPr/>
            </p:nvSpPr>
            <p:spPr bwMode="auto">
              <a:xfrm>
                <a:off x="2192" y="1451"/>
                <a:ext cx="326" cy="77"/>
              </a:xfrm>
              <a:custGeom>
                <a:avLst/>
                <a:gdLst>
                  <a:gd name="T0" fmla="*/ 2 w 326"/>
                  <a:gd name="T1" fmla="*/ 13 h 77"/>
                  <a:gd name="T2" fmla="*/ 0 w 326"/>
                  <a:gd name="T3" fmla="*/ 10 h 77"/>
                  <a:gd name="T4" fmla="*/ 2 w 326"/>
                  <a:gd name="T5" fmla="*/ 7 h 77"/>
                  <a:gd name="T6" fmla="*/ 3 w 326"/>
                  <a:gd name="T7" fmla="*/ 4 h 77"/>
                  <a:gd name="T8" fmla="*/ 3 w 326"/>
                  <a:gd name="T9" fmla="*/ 0 h 77"/>
                  <a:gd name="T10" fmla="*/ 24 w 326"/>
                  <a:gd name="T11" fmla="*/ 17 h 77"/>
                  <a:gd name="T12" fmla="*/ 44 w 326"/>
                  <a:gd name="T13" fmla="*/ 31 h 77"/>
                  <a:gd name="T14" fmla="*/ 67 w 326"/>
                  <a:gd name="T15" fmla="*/ 43 h 77"/>
                  <a:gd name="T16" fmla="*/ 89 w 326"/>
                  <a:gd name="T17" fmla="*/ 51 h 77"/>
                  <a:gd name="T18" fmla="*/ 111 w 326"/>
                  <a:gd name="T19" fmla="*/ 59 h 77"/>
                  <a:gd name="T20" fmla="*/ 133 w 326"/>
                  <a:gd name="T21" fmla="*/ 63 h 77"/>
                  <a:gd name="T22" fmla="*/ 155 w 326"/>
                  <a:gd name="T23" fmla="*/ 65 h 77"/>
                  <a:gd name="T24" fmla="*/ 177 w 326"/>
                  <a:gd name="T25" fmla="*/ 66 h 77"/>
                  <a:gd name="T26" fmla="*/ 198 w 326"/>
                  <a:gd name="T27" fmla="*/ 66 h 77"/>
                  <a:gd name="T28" fmla="*/ 220 w 326"/>
                  <a:gd name="T29" fmla="*/ 65 h 77"/>
                  <a:gd name="T30" fmla="*/ 241 w 326"/>
                  <a:gd name="T31" fmla="*/ 62 h 77"/>
                  <a:gd name="T32" fmla="*/ 260 w 326"/>
                  <a:gd name="T33" fmla="*/ 59 h 77"/>
                  <a:gd name="T34" fmla="*/ 278 w 326"/>
                  <a:gd name="T35" fmla="*/ 56 h 77"/>
                  <a:gd name="T36" fmla="*/ 295 w 326"/>
                  <a:gd name="T37" fmla="*/ 53 h 77"/>
                  <a:gd name="T38" fmla="*/ 312 w 326"/>
                  <a:gd name="T39" fmla="*/ 48 h 77"/>
                  <a:gd name="T40" fmla="*/ 326 w 326"/>
                  <a:gd name="T41" fmla="*/ 46 h 77"/>
                  <a:gd name="T42" fmla="*/ 316 w 326"/>
                  <a:gd name="T43" fmla="*/ 53 h 77"/>
                  <a:gd name="T44" fmla="*/ 303 w 326"/>
                  <a:gd name="T45" fmla="*/ 59 h 77"/>
                  <a:gd name="T46" fmla="*/ 285 w 326"/>
                  <a:gd name="T47" fmla="*/ 65 h 77"/>
                  <a:gd name="T48" fmla="*/ 266 w 326"/>
                  <a:gd name="T49" fmla="*/ 69 h 77"/>
                  <a:gd name="T50" fmla="*/ 244 w 326"/>
                  <a:gd name="T51" fmla="*/ 74 h 77"/>
                  <a:gd name="T52" fmla="*/ 220 w 326"/>
                  <a:gd name="T53" fmla="*/ 75 h 77"/>
                  <a:gd name="T54" fmla="*/ 195 w 326"/>
                  <a:gd name="T55" fmla="*/ 77 h 77"/>
                  <a:gd name="T56" fmla="*/ 170 w 326"/>
                  <a:gd name="T57" fmla="*/ 75 h 77"/>
                  <a:gd name="T58" fmla="*/ 145 w 326"/>
                  <a:gd name="T59" fmla="*/ 74 h 77"/>
                  <a:gd name="T60" fmla="*/ 120 w 326"/>
                  <a:gd name="T61" fmla="*/ 71 h 77"/>
                  <a:gd name="T62" fmla="*/ 95 w 326"/>
                  <a:gd name="T63" fmla="*/ 66 h 77"/>
                  <a:gd name="T64" fmla="*/ 71 w 326"/>
                  <a:gd name="T65" fmla="*/ 59 h 77"/>
                  <a:gd name="T66" fmla="*/ 50 w 326"/>
                  <a:gd name="T67" fmla="*/ 50 h 77"/>
                  <a:gd name="T68" fmla="*/ 31 w 326"/>
                  <a:gd name="T69" fmla="*/ 40 h 77"/>
                  <a:gd name="T70" fmla="*/ 15 w 326"/>
                  <a:gd name="T71" fmla="*/ 28 h 77"/>
                  <a:gd name="T72" fmla="*/ 2 w 326"/>
                  <a:gd name="T73" fmla="*/ 13 h 7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77"/>
                  <a:gd name="T113" fmla="*/ 326 w 326"/>
                  <a:gd name="T114" fmla="*/ 77 h 7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77">
                    <a:moveTo>
                      <a:pt x="2" y="13"/>
                    </a:moveTo>
                    <a:lnTo>
                      <a:pt x="0" y="10"/>
                    </a:lnTo>
                    <a:lnTo>
                      <a:pt x="2" y="7"/>
                    </a:lnTo>
                    <a:lnTo>
                      <a:pt x="3" y="4"/>
                    </a:lnTo>
                    <a:lnTo>
                      <a:pt x="3" y="0"/>
                    </a:lnTo>
                    <a:lnTo>
                      <a:pt x="24" y="17"/>
                    </a:lnTo>
                    <a:lnTo>
                      <a:pt x="44" y="31"/>
                    </a:lnTo>
                    <a:lnTo>
                      <a:pt x="67" y="43"/>
                    </a:lnTo>
                    <a:lnTo>
                      <a:pt x="89" y="51"/>
                    </a:lnTo>
                    <a:lnTo>
                      <a:pt x="111" y="59"/>
                    </a:lnTo>
                    <a:lnTo>
                      <a:pt x="133" y="63"/>
                    </a:lnTo>
                    <a:lnTo>
                      <a:pt x="155" y="65"/>
                    </a:lnTo>
                    <a:lnTo>
                      <a:pt x="177" y="66"/>
                    </a:lnTo>
                    <a:lnTo>
                      <a:pt x="198" y="66"/>
                    </a:lnTo>
                    <a:lnTo>
                      <a:pt x="220" y="65"/>
                    </a:lnTo>
                    <a:lnTo>
                      <a:pt x="241" y="62"/>
                    </a:lnTo>
                    <a:lnTo>
                      <a:pt x="260" y="59"/>
                    </a:lnTo>
                    <a:lnTo>
                      <a:pt x="278" y="56"/>
                    </a:lnTo>
                    <a:lnTo>
                      <a:pt x="295" y="53"/>
                    </a:lnTo>
                    <a:lnTo>
                      <a:pt x="312" y="48"/>
                    </a:lnTo>
                    <a:lnTo>
                      <a:pt x="326" y="46"/>
                    </a:lnTo>
                    <a:lnTo>
                      <a:pt x="316" y="53"/>
                    </a:lnTo>
                    <a:lnTo>
                      <a:pt x="303" y="59"/>
                    </a:lnTo>
                    <a:lnTo>
                      <a:pt x="285" y="65"/>
                    </a:lnTo>
                    <a:lnTo>
                      <a:pt x="266" y="69"/>
                    </a:lnTo>
                    <a:lnTo>
                      <a:pt x="244" y="74"/>
                    </a:lnTo>
                    <a:lnTo>
                      <a:pt x="220" y="75"/>
                    </a:lnTo>
                    <a:lnTo>
                      <a:pt x="195" y="77"/>
                    </a:lnTo>
                    <a:lnTo>
                      <a:pt x="170" y="75"/>
                    </a:lnTo>
                    <a:lnTo>
                      <a:pt x="145" y="74"/>
                    </a:lnTo>
                    <a:lnTo>
                      <a:pt x="120" y="71"/>
                    </a:lnTo>
                    <a:lnTo>
                      <a:pt x="95" y="66"/>
                    </a:lnTo>
                    <a:lnTo>
                      <a:pt x="71" y="59"/>
                    </a:lnTo>
                    <a:lnTo>
                      <a:pt x="50" y="50"/>
                    </a:lnTo>
                    <a:lnTo>
                      <a:pt x="31" y="40"/>
                    </a:lnTo>
                    <a:lnTo>
                      <a:pt x="15" y="28"/>
                    </a:lnTo>
                    <a:lnTo>
                      <a:pt x="2"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72" name="Freeform 97"/>
              <p:cNvSpPr>
                <a:spLocks/>
              </p:cNvSpPr>
              <p:nvPr/>
            </p:nvSpPr>
            <p:spPr bwMode="auto">
              <a:xfrm>
                <a:off x="2467" y="1446"/>
                <a:ext cx="40" cy="67"/>
              </a:xfrm>
              <a:custGeom>
                <a:avLst/>
                <a:gdLst>
                  <a:gd name="T0" fmla="*/ 0 w 40"/>
                  <a:gd name="T1" fmla="*/ 67 h 67"/>
                  <a:gd name="T2" fmla="*/ 7 w 40"/>
                  <a:gd name="T3" fmla="*/ 61 h 67"/>
                  <a:gd name="T4" fmla="*/ 16 w 40"/>
                  <a:gd name="T5" fmla="*/ 52 h 67"/>
                  <a:gd name="T6" fmla="*/ 23 w 40"/>
                  <a:gd name="T7" fmla="*/ 42 h 67"/>
                  <a:gd name="T8" fmla="*/ 31 w 40"/>
                  <a:gd name="T9" fmla="*/ 30 h 67"/>
                  <a:gd name="T10" fmla="*/ 35 w 40"/>
                  <a:gd name="T11" fmla="*/ 19 h 67"/>
                  <a:gd name="T12" fmla="*/ 38 w 40"/>
                  <a:gd name="T13" fmla="*/ 11 h 67"/>
                  <a:gd name="T14" fmla="*/ 40 w 40"/>
                  <a:gd name="T15" fmla="*/ 3 h 67"/>
                  <a:gd name="T16" fmla="*/ 38 w 40"/>
                  <a:gd name="T17" fmla="*/ 0 h 67"/>
                  <a:gd name="T18" fmla="*/ 31 w 40"/>
                  <a:gd name="T19" fmla="*/ 6 h 67"/>
                  <a:gd name="T20" fmla="*/ 23 w 40"/>
                  <a:gd name="T21" fmla="*/ 24 h 67"/>
                  <a:gd name="T22" fmla="*/ 13 w 40"/>
                  <a:gd name="T23" fmla="*/ 48 h 67"/>
                  <a:gd name="T24" fmla="*/ 0 w 40"/>
                  <a:gd name="T25" fmla="*/ 6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67"/>
                  <a:gd name="T41" fmla="*/ 40 w 40"/>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67">
                    <a:moveTo>
                      <a:pt x="0" y="67"/>
                    </a:moveTo>
                    <a:lnTo>
                      <a:pt x="7" y="61"/>
                    </a:lnTo>
                    <a:lnTo>
                      <a:pt x="16" y="52"/>
                    </a:lnTo>
                    <a:lnTo>
                      <a:pt x="23" y="42"/>
                    </a:lnTo>
                    <a:lnTo>
                      <a:pt x="31" y="30"/>
                    </a:lnTo>
                    <a:lnTo>
                      <a:pt x="35" y="19"/>
                    </a:lnTo>
                    <a:lnTo>
                      <a:pt x="38" y="11"/>
                    </a:lnTo>
                    <a:lnTo>
                      <a:pt x="40" y="3"/>
                    </a:lnTo>
                    <a:lnTo>
                      <a:pt x="38" y="0"/>
                    </a:lnTo>
                    <a:lnTo>
                      <a:pt x="31" y="6"/>
                    </a:lnTo>
                    <a:lnTo>
                      <a:pt x="23" y="24"/>
                    </a:lnTo>
                    <a:lnTo>
                      <a:pt x="13" y="48"/>
                    </a:lnTo>
                    <a:lnTo>
                      <a:pt x="0" y="6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73" name="Freeform 98"/>
              <p:cNvSpPr>
                <a:spLocks/>
              </p:cNvSpPr>
              <p:nvPr/>
            </p:nvSpPr>
            <p:spPr bwMode="auto">
              <a:xfrm>
                <a:off x="2436" y="1437"/>
                <a:ext cx="59" cy="82"/>
              </a:xfrm>
              <a:custGeom>
                <a:avLst/>
                <a:gdLst>
                  <a:gd name="T0" fmla="*/ 59 w 59"/>
                  <a:gd name="T1" fmla="*/ 0 h 82"/>
                  <a:gd name="T2" fmla="*/ 59 w 59"/>
                  <a:gd name="T3" fmla="*/ 5 h 82"/>
                  <a:gd name="T4" fmla="*/ 57 w 59"/>
                  <a:gd name="T5" fmla="*/ 12 h 82"/>
                  <a:gd name="T6" fmla="*/ 51 w 59"/>
                  <a:gd name="T7" fmla="*/ 24 h 82"/>
                  <a:gd name="T8" fmla="*/ 44 w 59"/>
                  <a:gd name="T9" fmla="*/ 37 h 82"/>
                  <a:gd name="T10" fmla="*/ 35 w 59"/>
                  <a:gd name="T11" fmla="*/ 52 h 82"/>
                  <a:gd name="T12" fmla="*/ 25 w 59"/>
                  <a:gd name="T13" fmla="*/ 64 h 82"/>
                  <a:gd name="T14" fmla="*/ 11 w 59"/>
                  <a:gd name="T15" fmla="*/ 74 h 82"/>
                  <a:gd name="T16" fmla="*/ 0 w 59"/>
                  <a:gd name="T17" fmla="*/ 82 h 82"/>
                  <a:gd name="T18" fmla="*/ 7 w 59"/>
                  <a:gd name="T19" fmla="*/ 73 h 82"/>
                  <a:gd name="T20" fmla="*/ 14 w 59"/>
                  <a:gd name="T21" fmla="*/ 61 h 82"/>
                  <a:gd name="T22" fmla="*/ 23 w 59"/>
                  <a:gd name="T23" fmla="*/ 48 h 82"/>
                  <a:gd name="T24" fmla="*/ 32 w 59"/>
                  <a:gd name="T25" fmla="*/ 33 h 82"/>
                  <a:gd name="T26" fmla="*/ 41 w 59"/>
                  <a:gd name="T27" fmla="*/ 20 h 82"/>
                  <a:gd name="T28" fmla="*/ 48 w 59"/>
                  <a:gd name="T29" fmla="*/ 9 h 82"/>
                  <a:gd name="T30" fmla="*/ 54 w 59"/>
                  <a:gd name="T31" fmla="*/ 2 h 82"/>
                  <a:gd name="T32" fmla="*/ 59 w 59"/>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82"/>
                  <a:gd name="T53" fmla="*/ 59 w 59"/>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82">
                    <a:moveTo>
                      <a:pt x="59" y="0"/>
                    </a:moveTo>
                    <a:lnTo>
                      <a:pt x="59" y="5"/>
                    </a:lnTo>
                    <a:lnTo>
                      <a:pt x="57" y="12"/>
                    </a:lnTo>
                    <a:lnTo>
                      <a:pt x="51" y="24"/>
                    </a:lnTo>
                    <a:lnTo>
                      <a:pt x="44" y="37"/>
                    </a:lnTo>
                    <a:lnTo>
                      <a:pt x="35" y="52"/>
                    </a:lnTo>
                    <a:lnTo>
                      <a:pt x="25" y="64"/>
                    </a:lnTo>
                    <a:lnTo>
                      <a:pt x="11" y="74"/>
                    </a:lnTo>
                    <a:lnTo>
                      <a:pt x="0" y="82"/>
                    </a:lnTo>
                    <a:lnTo>
                      <a:pt x="7" y="73"/>
                    </a:lnTo>
                    <a:lnTo>
                      <a:pt x="14" y="61"/>
                    </a:lnTo>
                    <a:lnTo>
                      <a:pt x="23" y="48"/>
                    </a:lnTo>
                    <a:lnTo>
                      <a:pt x="32" y="33"/>
                    </a:lnTo>
                    <a:lnTo>
                      <a:pt x="41" y="20"/>
                    </a:lnTo>
                    <a:lnTo>
                      <a:pt x="48" y="9"/>
                    </a:lnTo>
                    <a:lnTo>
                      <a:pt x="54" y="2"/>
                    </a:lnTo>
                    <a:lnTo>
                      <a:pt x="5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74" name="Freeform 99"/>
              <p:cNvSpPr>
                <a:spLocks/>
              </p:cNvSpPr>
              <p:nvPr/>
            </p:nvSpPr>
            <p:spPr bwMode="auto">
              <a:xfrm>
                <a:off x="2377" y="1430"/>
                <a:ext cx="76" cy="95"/>
              </a:xfrm>
              <a:custGeom>
                <a:avLst/>
                <a:gdLst>
                  <a:gd name="T0" fmla="*/ 75 w 76"/>
                  <a:gd name="T1" fmla="*/ 0 h 95"/>
                  <a:gd name="T2" fmla="*/ 76 w 76"/>
                  <a:gd name="T3" fmla="*/ 4 h 95"/>
                  <a:gd name="T4" fmla="*/ 72 w 76"/>
                  <a:gd name="T5" fmla="*/ 15 h 95"/>
                  <a:gd name="T6" fmla="*/ 65 w 76"/>
                  <a:gd name="T7" fmla="*/ 28 h 95"/>
                  <a:gd name="T8" fmla="*/ 53 w 76"/>
                  <a:gd name="T9" fmla="*/ 44 h 95"/>
                  <a:gd name="T10" fmla="*/ 41 w 76"/>
                  <a:gd name="T11" fmla="*/ 61 h 95"/>
                  <a:gd name="T12" fmla="*/ 26 w 76"/>
                  <a:gd name="T13" fmla="*/ 75 h 95"/>
                  <a:gd name="T14" fmla="*/ 13 w 76"/>
                  <a:gd name="T15" fmla="*/ 87 h 95"/>
                  <a:gd name="T16" fmla="*/ 0 w 76"/>
                  <a:gd name="T17" fmla="*/ 95 h 95"/>
                  <a:gd name="T18" fmla="*/ 6 w 76"/>
                  <a:gd name="T19" fmla="*/ 87 h 95"/>
                  <a:gd name="T20" fmla="*/ 14 w 76"/>
                  <a:gd name="T21" fmla="*/ 74 h 95"/>
                  <a:gd name="T22" fmla="*/ 25 w 76"/>
                  <a:gd name="T23" fmla="*/ 59 h 95"/>
                  <a:gd name="T24" fmla="*/ 38 w 76"/>
                  <a:gd name="T25" fmla="*/ 41 h 95"/>
                  <a:gd name="T26" fmla="*/ 50 w 76"/>
                  <a:gd name="T27" fmla="*/ 25 h 95"/>
                  <a:gd name="T28" fmla="*/ 60 w 76"/>
                  <a:gd name="T29" fmla="*/ 10 h 95"/>
                  <a:gd name="T30" fmla="*/ 69 w 76"/>
                  <a:gd name="T31" fmla="*/ 1 h 95"/>
                  <a:gd name="T32" fmla="*/ 75 w 76"/>
                  <a:gd name="T33" fmla="*/ 0 h 9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95"/>
                  <a:gd name="T53" fmla="*/ 76 w 76"/>
                  <a:gd name="T54" fmla="*/ 95 h 9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95">
                    <a:moveTo>
                      <a:pt x="75" y="0"/>
                    </a:moveTo>
                    <a:lnTo>
                      <a:pt x="76" y="4"/>
                    </a:lnTo>
                    <a:lnTo>
                      <a:pt x="72" y="15"/>
                    </a:lnTo>
                    <a:lnTo>
                      <a:pt x="65" y="28"/>
                    </a:lnTo>
                    <a:lnTo>
                      <a:pt x="53" y="44"/>
                    </a:lnTo>
                    <a:lnTo>
                      <a:pt x="41" y="61"/>
                    </a:lnTo>
                    <a:lnTo>
                      <a:pt x="26" y="75"/>
                    </a:lnTo>
                    <a:lnTo>
                      <a:pt x="13" y="87"/>
                    </a:lnTo>
                    <a:lnTo>
                      <a:pt x="0" y="95"/>
                    </a:lnTo>
                    <a:lnTo>
                      <a:pt x="6" y="87"/>
                    </a:lnTo>
                    <a:lnTo>
                      <a:pt x="14" y="74"/>
                    </a:lnTo>
                    <a:lnTo>
                      <a:pt x="25" y="59"/>
                    </a:lnTo>
                    <a:lnTo>
                      <a:pt x="38" y="41"/>
                    </a:lnTo>
                    <a:lnTo>
                      <a:pt x="50" y="25"/>
                    </a:lnTo>
                    <a:lnTo>
                      <a:pt x="60" y="10"/>
                    </a:lnTo>
                    <a:lnTo>
                      <a:pt x="69" y="1"/>
                    </a:lnTo>
                    <a:lnTo>
                      <a:pt x="7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75" name="Freeform 100"/>
              <p:cNvSpPr>
                <a:spLocks/>
              </p:cNvSpPr>
              <p:nvPr/>
            </p:nvSpPr>
            <p:spPr bwMode="auto">
              <a:xfrm>
                <a:off x="2318" y="1418"/>
                <a:ext cx="69" cy="104"/>
              </a:xfrm>
              <a:custGeom>
                <a:avLst/>
                <a:gdLst>
                  <a:gd name="T0" fmla="*/ 67 w 69"/>
                  <a:gd name="T1" fmla="*/ 0 h 104"/>
                  <a:gd name="T2" fmla="*/ 69 w 69"/>
                  <a:gd name="T3" fmla="*/ 6 h 104"/>
                  <a:gd name="T4" fmla="*/ 66 w 69"/>
                  <a:gd name="T5" fmla="*/ 18 h 104"/>
                  <a:gd name="T6" fmla="*/ 59 w 69"/>
                  <a:gd name="T7" fmla="*/ 33 h 104"/>
                  <a:gd name="T8" fmla="*/ 48 w 69"/>
                  <a:gd name="T9" fmla="*/ 50 h 104"/>
                  <a:gd name="T10" fmla="*/ 36 w 69"/>
                  <a:gd name="T11" fmla="*/ 68 h 104"/>
                  <a:gd name="T12" fmla="*/ 25 w 69"/>
                  <a:gd name="T13" fmla="*/ 84 h 104"/>
                  <a:gd name="T14" fmla="*/ 11 w 69"/>
                  <a:gd name="T15" fmla="*/ 96 h 104"/>
                  <a:gd name="T16" fmla="*/ 0 w 69"/>
                  <a:gd name="T17" fmla="*/ 104 h 104"/>
                  <a:gd name="T18" fmla="*/ 4 w 69"/>
                  <a:gd name="T19" fmla="*/ 96 h 104"/>
                  <a:gd name="T20" fmla="*/ 11 w 69"/>
                  <a:gd name="T21" fmla="*/ 81 h 104"/>
                  <a:gd name="T22" fmla="*/ 22 w 69"/>
                  <a:gd name="T23" fmla="*/ 65 h 104"/>
                  <a:gd name="T24" fmla="*/ 32 w 69"/>
                  <a:gd name="T25" fmla="*/ 46 h 104"/>
                  <a:gd name="T26" fmla="*/ 44 w 69"/>
                  <a:gd name="T27" fmla="*/ 28 h 104"/>
                  <a:gd name="T28" fmla="*/ 54 w 69"/>
                  <a:gd name="T29" fmla="*/ 13 h 104"/>
                  <a:gd name="T30" fmla="*/ 62 w 69"/>
                  <a:gd name="T31" fmla="*/ 3 h 104"/>
                  <a:gd name="T32" fmla="*/ 67 w 69"/>
                  <a:gd name="T33" fmla="*/ 0 h 10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104"/>
                  <a:gd name="T53" fmla="*/ 69 w 69"/>
                  <a:gd name="T54" fmla="*/ 104 h 10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104">
                    <a:moveTo>
                      <a:pt x="67" y="0"/>
                    </a:moveTo>
                    <a:lnTo>
                      <a:pt x="69" y="6"/>
                    </a:lnTo>
                    <a:lnTo>
                      <a:pt x="66" y="18"/>
                    </a:lnTo>
                    <a:lnTo>
                      <a:pt x="59" y="33"/>
                    </a:lnTo>
                    <a:lnTo>
                      <a:pt x="48" y="50"/>
                    </a:lnTo>
                    <a:lnTo>
                      <a:pt x="36" y="68"/>
                    </a:lnTo>
                    <a:lnTo>
                      <a:pt x="25" y="84"/>
                    </a:lnTo>
                    <a:lnTo>
                      <a:pt x="11" y="96"/>
                    </a:lnTo>
                    <a:lnTo>
                      <a:pt x="0" y="104"/>
                    </a:lnTo>
                    <a:lnTo>
                      <a:pt x="4" y="96"/>
                    </a:lnTo>
                    <a:lnTo>
                      <a:pt x="11" y="81"/>
                    </a:lnTo>
                    <a:lnTo>
                      <a:pt x="22" y="65"/>
                    </a:lnTo>
                    <a:lnTo>
                      <a:pt x="32" y="46"/>
                    </a:lnTo>
                    <a:lnTo>
                      <a:pt x="44" y="28"/>
                    </a:lnTo>
                    <a:lnTo>
                      <a:pt x="54" y="13"/>
                    </a:lnTo>
                    <a:lnTo>
                      <a:pt x="62" y="3"/>
                    </a:lnTo>
                    <a:lnTo>
                      <a:pt x="6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76" name="Freeform 101"/>
              <p:cNvSpPr>
                <a:spLocks/>
              </p:cNvSpPr>
              <p:nvPr/>
            </p:nvSpPr>
            <p:spPr bwMode="auto">
              <a:xfrm>
                <a:off x="2294" y="1418"/>
                <a:ext cx="59" cy="93"/>
              </a:xfrm>
              <a:custGeom>
                <a:avLst/>
                <a:gdLst>
                  <a:gd name="T0" fmla="*/ 59 w 59"/>
                  <a:gd name="T1" fmla="*/ 0 h 93"/>
                  <a:gd name="T2" fmla="*/ 59 w 59"/>
                  <a:gd name="T3" fmla="*/ 5 h 93"/>
                  <a:gd name="T4" fmla="*/ 56 w 59"/>
                  <a:gd name="T5" fmla="*/ 15 h 93"/>
                  <a:gd name="T6" fmla="*/ 49 w 59"/>
                  <a:gd name="T7" fmla="*/ 28 h 93"/>
                  <a:gd name="T8" fmla="*/ 41 w 59"/>
                  <a:gd name="T9" fmla="*/ 45 h 93"/>
                  <a:gd name="T10" fmla="*/ 31 w 59"/>
                  <a:gd name="T11" fmla="*/ 62 h 93"/>
                  <a:gd name="T12" fmla="*/ 19 w 59"/>
                  <a:gd name="T13" fmla="*/ 77 h 93"/>
                  <a:gd name="T14" fmla="*/ 9 w 59"/>
                  <a:gd name="T15" fmla="*/ 87 h 93"/>
                  <a:gd name="T16" fmla="*/ 0 w 59"/>
                  <a:gd name="T17" fmla="*/ 93 h 93"/>
                  <a:gd name="T18" fmla="*/ 4 w 59"/>
                  <a:gd name="T19" fmla="*/ 84 h 93"/>
                  <a:gd name="T20" fmla="*/ 12 w 59"/>
                  <a:gd name="T21" fmla="*/ 71 h 93"/>
                  <a:gd name="T22" fmla="*/ 19 w 59"/>
                  <a:gd name="T23" fmla="*/ 55 h 93"/>
                  <a:gd name="T24" fmla="*/ 28 w 59"/>
                  <a:gd name="T25" fmla="*/ 37 h 93"/>
                  <a:gd name="T26" fmla="*/ 37 w 59"/>
                  <a:gd name="T27" fmla="*/ 22 h 93"/>
                  <a:gd name="T28" fmla="*/ 46 w 59"/>
                  <a:gd name="T29" fmla="*/ 9 h 93"/>
                  <a:gd name="T30" fmla="*/ 53 w 59"/>
                  <a:gd name="T31" fmla="*/ 2 h 93"/>
                  <a:gd name="T32" fmla="*/ 59 w 59"/>
                  <a:gd name="T33" fmla="*/ 0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93"/>
                  <a:gd name="T53" fmla="*/ 59 w 59"/>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93">
                    <a:moveTo>
                      <a:pt x="59" y="0"/>
                    </a:moveTo>
                    <a:lnTo>
                      <a:pt x="59" y="5"/>
                    </a:lnTo>
                    <a:lnTo>
                      <a:pt x="56" y="15"/>
                    </a:lnTo>
                    <a:lnTo>
                      <a:pt x="49" y="28"/>
                    </a:lnTo>
                    <a:lnTo>
                      <a:pt x="41" y="45"/>
                    </a:lnTo>
                    <a:lnTo>
                      <a:pt x="31" y="62"/>
                    </a:lnTo>
                    <a:lnTo>
                      <a:pt x="19" y="77"/>
                    </a:lnTo>
                    <a:lnTo>
                      <a:pt x="9" y="87"/>
                    </a:lnTo>
                    <a:lnTo>
                      <a:pt x="0" y="93"/>
                    </a:lnTo>
                    <a:lnTo>
                      <a:pt x="4" y="84"/>
                    </a:lnTo>
                    <a:lnTo>
                      <a:pt x="12" y="71"/>
                    </a:lnTo>
                    <a:lnTo>
                      <a:pt x="19" y="55"/>
                    </a:lnTo>
                    <a:lnTo>
                      <a:pt x="28" y="37"/>
                    </a:lnTo>
                    <a:lnTo>
                      <a:pt x="37" y="22"/>
                    </a:lnTo>
                    <a:lnTo>
                      <a:pt x="46" y="9"/>
                    </a:lnTo>
                    <a:lnTo>
                      <a:pt x="53" y="2"/>
                    </a:lnTo>
                    <a:lnTo>
                      <a:pt x="5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77" name="Freeform 102"/>
              <p:cNvSpPr>
                <a:spLocks/>
              </p:cNvSpPr>
              <p:nvPr/>
            </p:nvSpPr>
            <p:spPr bwMode="auto">
              <a:xfrm>
                <a:off x="2247" y="1423"/>
                <a:ext cx="50" cy="78"/>
              </a:xfrm>
              <a:custGeom>
                <a:avLst/>
                <a:gdLst>
                  <a:gd name="T0" fmla="*/ 48 w 50"/>
                  <a:gd name="T1" fmla="*/ 0 h 78"/>
                  <a:gd name="T2" fmla="*/ 50 w 50"/>
                  <a:gd name="T3" fmla="*/ 4 h 78"/>
                  <a:gd name="T4" fmla="*/ 48 w 50"/>
                  <a:gd name="T5" fmla="*/ 13 h 78"/>
                  <a:gd name="T6" fmla="*/ 45 w 50"/>
                  <a:gd name="T7" fmla="*/ 25 h 78"/>
                  <a:gd name="T8" fmla="*/ 40 w 50"/>
                  <a:gd name="T9" fmla="*/ 37 h 78"/>
                  <a:gd name="T10" fmla="*/ 32 w 50"/>
                  <a:gd name="T11" fmla="*/ 50 h 78"/>
                  <a:gd name="T12" fmla="*/ 22 w 50"/>
                  <a:gd name="T13" fmla="*/ 62 h 78"/>
                  <a:gd name="T14" fmla="*/ 12 w 50"/>
                  <a:gd name="T15" fmla="*/ 72 h 78"/>
                  <a:gd name="T16" fmla="*/ 0 w 50"/>
                  <a:gd name="T17" fmla="*/ 78 h 78"/>
                  <a:gd name="T18" fmla="*/ 6 w 50"/>
                  <a:gd name="T19" fmla="*/ 71 h 78"/>
                  <a:gd name="T20" fmla="*/ 12 w 50"/>
                  <a:gd name="T21" fmla="*/ 59 h 78"/>
                  <a:gd name="T22" fmla="*/ 19 w 50"/>
                  <a:gd name="T23" fmla="*/ 45 h 78"/>
                  <a:gd name="T24" fmla="*/ 26 w 50"/>
                  <a:gd name="T25" fmla="*/ 32 h 78"/>
                  <a:gd name="T26" fmla="*/ 32 w 50"/>
                  <a:gd name="T27" fmla="*/ 19 h 78"/>
                  <a:gd name="T28" fmla="*/ 40 w 50"/>
                  <a:gd name="T29" fmla="*/ 8 h 78"/>
                  <a:gd name="T30" fmla="*/ 44 w 50"/>
                  <a:gd name="T31" fmla="*/ 1 h 78"/>
                  <a:gd name="T32" fmla="*/ 48 w 50"/>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78"/>
                  <a:gd name="T53" fmla="*/ 50 w 50"/>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78">
                    <a:moveTo>
                      <a:pt x="48" y="0"/>
                    </a:moveTo>
                    <a:lnTo>
                      <a:pt x="50" y="4"/>
                    </a:lnTo>
                    <a:lnTo>
                      <a:pt x="48" y="13"/>
                    </a:lnTo>
                    <a:lnTo>
                      <a:pt x="45" y="25"/>
                    </a:lnTo>
                    <a:lnTo>
                      <a:pt x="40" y="37"/>
                    </a:lnTo>
                    <a:lnTo>
                      <a:pt x="32" y="50"/>
                    </a:lnTo>
                    <a:lnTo>
                      <a:pt x="22" y="62"/>
                    </a:lnTo>
                    <a:lnTo>
                      <a:pt x="12" y="72"/>
                    </a:lnTo>
                    <a:lnTo>
                      <a:pt x="0" y="78"/>
                    </a:lnTo>
                    <a:lnTo>
                      <a:pt x="6" y="71"/>
                    </a:lnTo>
                    <a:lnTo>
                      <a:pt x="12" y="59"/>
                    </a:lnTo>
                    <a:lnTo>
                      <a:pt x="19" y="45"/>
                    </a:lnTo>
                    <a:lnTo>
                      <a:pt x="26" y="32"/>
                    </a:lnTo>
                    <a:lnTo>
                      <a:pt x="32" y="19"/>
                    </a:lnTo>
                    <a:lnTo>
                      <a:pt x="40" y="8"/>
                    </a:lnTo>
                    <a:lnTo>
                      <a:pt x="44" y="1"/>
                    </a:lnTo>
                    <a:lnTo>
                      <a:pt x="4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78" name="Freeform 103"/>
              <p:cNvSpPr>
                <a:spLocks/>
              </p:cNvSpPr>
              <p:nvPr/>
            </p:nvSpPr>
            <p:spPr bwMode="auto">
              <a:xfrm>
                <a:off x="2205" y="1414"/>
                <a:ext cx="14" cy="46"/>
              </a:xfrm>
              <a:custGeom>
                <a:avLst/>
                <a:gdLst>
                  <a:gd name="T0" fmla="*/ 8 w 14"/>
                  <a:gd name="T1" fmla="*/ 0 h 46"/>
                  <a:gd name="T2" fmla="*/ 12 w 14"/>
                  <a:gd name="T3" fmla="*/ 7 h 46"/>
                  <a:gd name="T4" fmla="*/ 14 w 14"/>
                  <a:gd name="T5" fmla="*/ 22 h 46"/>
                  <a:gd name="T6" fmla="*/ 9 w 14"/>
                  <a:gd name="T7" fmla="*/ 37 h 46"/>
                  <a:gd name="T8" fmla="*/ 0 w 14"/>
                  <a:gd name="T9" fmla="*/ 46 h 46"/>
                  <a:gd name="T10" fmla="*/ 5 w 14"/>
                  <a:gd name="T11" fmla="*/ 32 h 46"/>
                  <a:gd name="T12" fmla="*/ 5 w 14"/>
                  <a:gd name="T13" fmla="*/ 16 h 46"/>
                  <a:gd name="T14" fmla="*/ 3 w 14"/>
                  <a:gd name="T15" fmla="*/ 3 h 46"/>
                  <a:gd name="T16" fmla="*/ 8 w 14"/>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6"/>
                  <a:gd name="T29" fmla="*/ 14 w 14"/>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6">
                    <a:moveTo>
                      <a:pt x="8" y="0"/>
                    </a:moveTo>
                    <a:lnTo>
                      <a:pt x="12" y="7"/>
                    </a:lnTo>
                    <a:lnTo>
                      <a:pt x="14" y="22"/>
                    </a:lnTo>
                    <a:lnTo>
                      <a:pt x="9" y="37"/>
                    </a:lnTo>
                    <a:lnTo>
                      <a:pt x="0" y="46"/>
                    </a:lnTo>
                    <a:lnTo>
                      <a:pt x="5" y="32"/>
                    </a:lnTo>
                    <a:lnTo>
                      <a:pt x="5" y="16"/>
                    </a:lnTo>
                    <a:lnTo>
                      <a:pt x="3" y="3"/>
                    </a:lnTo>
                    <a:lnTo>
                      <a:pt x="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79" name="Freeform 104"/>
              <p:cNvSpPr>
                <a:spLocks/>
              </p:cNvSpPr>
              <p:nvPr/>
            </p:nvSpPr>
            <p:spPr bwMode="auto">
              <a:xfrm>
                <a:off x="2403" y="1436"/>
                <a:ext cx="68" cy="87"/>
              </a:xfrm>
              <a:custGeom>
                <a:avLst/>
                <a:gdLst>
                  <a:gd name="T0" fmla="*/ 67 w 68"/>
                  <a:gd name="T1" fmla="*/ 0 h 87"/>
                  <a:gd name="T2" fmla="*/ 68 w 68"/>
                  <a:gd name="T3" fmla="*/ 4 h 87"/>
                  <a:gd name="T4" fmla="*/ 65 w 68"/>
                  <a:gd name="T5" fmla="*/ 15 h 87"/>
                  <a:gd name="T6" fmla="*/ 59 w 68"/>
                  <a:gd name="T7" fmla="*/ 27 h 87"/>
                  <a:gd name="T8" fmla="*/ 50 w 68"/>
                  <a:gd name="T9" fmla="*/ 41 h 87"/>
                  <a:gd name="T10" fmla="*/ 39 w 68"/>
                  <a:gd name="T11" fmla="*/ 55 h 87"/>
                  <a:gd name="T12" fmla="*/ 27 w 68"/>
                  <a:gd name="T13" fmla="*/ 69 h 87"/>
                  <a:gd name="T14" fmla="*/ 13 w 68"/>
                  <a:gd name="T15" fmla="*/ 80 h 87"/>
                  <a:gd name="T16" fmla="*/ 0 w 68"/>
                  <a:gd name="T17" fmla="*/ 87 h 87"/>
                  <a:gd name="T18" fmla="*/ 6 w 68"/>
                  <a:gd name="T19" fmla="*/ 80 h 87"/>
                  <a:gd name="T20" fmla="*/ 13 w 68"/>
                  <a:gd name="T21" fmla="*/ 68 h 87"/>
                  <a:gd name="T22" fmla="*/ 22 w 68"/>
                  <a:gd name="T23" fmla="*/ 53 h 87"/>
                  <a:gd name="T24" fmla="*/ 34 w 68"/>
                  <a:gd name="T25" fmla="*/ 38 h 87"/>
                  <a:gd name="T26" fmla="*/ 44 w 68"/>
                  <a:gd name="T27" fmla="*/ 24 h 87"/>
                  <a:gd name="T28" fmla="*/ 53 w 68"/>
                  <a:gd name="T29" fmla="*/ 10 h 87"/>
                  <a:gd name="T30" fmla="*/ 61 w 68"/>
                  <a:gd name="T31" fmla="*/ 1 h 87"/>
                  <a:gd name="T32" fmla="*/ 67 w 68"/>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87"/>
                  <a:gd name="T53" fmla="*/ 68 w 68"/>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87">
                    <a:moveTo>
                      <a:pt x="67" y="0"/>
                    </a:moveTo>
                    <a:lnTo>
                      <a:pt x="68" y="4"/>
                    </a:lnTo>
                    <a:lnTo>
                      <a:pt x="65" y="15"/>
                    </a:lnTo>
                    <a:lnTo>
                      <a:pt x="59" y="27"/>
                    </a:lnTo>
                    <a:lnTo>
                      <a:pt x="50" y="41"/>
                    </a:lnTo>
                    <a:lnTo>
                      <a:pt x="39" y="55"/>
                    </a:lnTo>
                    <a:lnTo>
                      <a:pt x="27" y="69"/>
                    </a:lnTo>
                    <a:lnTo>
                      <a:pt x="13" y="80"/>
                    </a:lnTo>
                    <a:lnTo>
                      <a:pt x="0" y="87"/>
                    </a:lnTo>
                    <a:lnTo>
                      <a:pt x="6" y="80"/>
                    </a:lnTo>
                    <a:lnTo>
                      <a:pt x="13" y="68"/>
                    </a:lnTo>
                    <a:lnTo>
                      <a:pt x="22" y="53"/>
                    </a:lnTo>
                    <a:lnTo>
                      <a:pt x="34" y="38"/>
                    </a:lnTo>
                    <a:lnTo>
                      <a:pt x="44" y="24"/>
                    </a:lnTo>
                    <a:lnTo>
                      <a:pt x="53" y="10"/>
                    </a:lnTo>
                    <a:lnTo>
                      <a:pt x="61" y="1"/>
                    </a:lnTo>
                    <a:lnTo>
                      <a:pt x="6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80" name="Freeform 105"/>
              <p:cNvSpPr>
                <a:spLocks/>
              </p:cNvSpPr>
              <p:nvPr/>
            </p:nvSpPr>
            <p:spPr bwMode="auto">
              <a:xfrm>
                <a:off x="2349" y="1424"/>
                <a:ext cx="66" cy="101"/>
              </a:xfrm>
              <a:custGeom>
                <a:avLst/>
                <a:gdLst>
                  <a:gd name="T0" fmla="*/ 65 w 66"/>
                  <a:gd name="T1" fmla="*/ 0 h 101"/>
                  <a:gd name="T2" fmla="*/ 66 w 66"/>
                  <a:gd name="T3" fmla="*/ 6 h 101"/>
                  <a:gd name="T4" fmla="*/ 63 w 66"/>
                  <a:gd name="T5" fmla="*/ 18 h 101"/>
                  <a:gd name="T6" fmla="*/ 57 w 66"/>
                  <a:gd name="T7" fmla="*/ 33 h 101"/>
                  <a:gd name="T8" fmla="*/ 48 w 66"/>
                  <a:gd name="T9" fmla="*/ 50 h 101"/>
                  <a:gd name="T10" fmla="*/ 36 w 66"/>
                  <a:gd name="T11" fmla="*/ 67 h 101"/>
                  <a:gd name="T12" fmla="*/ 23 w 66"/>
                  <a:gd name="T13" fmla="*/ 83 h 101"/>
                  <a:gd name="T14" fmla="*/ 11 w 66"/>
                  <a:gd name="T15" fmla="*/ 95 h 101"/>
                  <a:gd name="T16" fmla="*/ 0 w 66"/>
                  <a:gd name="T17" fmla="*/ 101 h 101"/>
                  <a:gd name="T18" fmla="*/ 4 w 66"/>
                  <a:gd name="T19" fmla="*/ 93 h 101"/>
                  <a:gd name="T20" fmla="*/ 11 w 66"/>
                  <a:gd name="T21" fmla="*/ 80 h 101"/>
                  <a:gd name="T22" fmla="*/ 20 w 66"/>
                  <a:gd name="T23" fmla="*/ 62 h 101"/>
                  <a:gd name="T24" fmla="*/ 32 w 66"/>
                  <a:gd name="T25" fmla="*/ 44 h 101"/>
                  <a:gd name="T26" fmla="*/ 42 w 66"/>
                  <a:gd name="T27" fmla="*/ 27 h 101"/>
                  <a:gd name="T28" fmla="*/ 53 w 66"/>
                  <a:gd name="T29" fmla="*/ 12 h 101"/>
                  <a:gd name="T30" fmla="*/ 60 w 66"/>
                  <a:gd name="T31" fmla="*/ 3 h 101"/>
                  <a:gd name="T32" fmla="*/ 65 w 66"/>
                  <a:gd name="T33" fmla="*/ 0 h 1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01"/>
                  <a:gd name="T53" fmla="*/ 66 w 66"/>
                  <a:gd name="T54" fmla="*/ 101 h 10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01">
                    <a:moveTo>
                      <a:pt x="65" y="0"/>
                    </a:moveTo>
                    <a:lnTo>
                      <a:pt x="66" y="6"/>
                    </a:lnTo>
                    <a:lnTo>
                      <a:pt x="63" y="18"/>
                    </a:lnTo>
                    <a:lnTo>
                      <a:pt x="57" y="33"/>
                    </a:lnTo>
                    <a:lnTo>
                      <a:pt x="48" y="50"/>
                    </a:lnTo>
                    <a:lnTo>
                      <a:pt x="36" y="67"/>
                    </a:lnTo>
                    <a:lnTo>
                      <a:pt x="23" y="83"/>
                    </a:lnTo>
                    <a:lnTo>
                      <a:pt x="11" y="95"/>
                    </a:lnTo>
                    <a:lnTo>
                      <a:pt x="0" y="101"/>
                    </a:lnTo>
                    <a:lnTo>
                      <a:pt x="4" y="93"/>
                    </a:lnTo>
                    <a:lnTo>
                      <a:pt x="11" y="80"/>
                    </a:lnTo>
                    <a:lnTo>
                      <a:pt x="20" y="62"/>
                    </a:lnTo>
                    <a:lnTo>
                      <a:pt x="32" y="44"/>
                    </a:lnTo>
                    <a:lnTo>
                      <a:pt x="42" y="27"/>
                    </a:lnTo>
                    <a:lnTo>
                      <a:pt x="53" y="12"/>
                    </a:lnTo>
                    <a:lnTo>
                      <a:pt x="60" y="3"/>
                    </a:lnTo>
                    <a:lnTo>
                      <a:pt x="6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81" name="Freeform 106"/>
              <p:cNvSpPr>
                <a:spLocks/>
              </p:cNvSpPr>
              <p:nvPr/>
            </p:nvSpPr>
            <p:spPr bwMode="auto">
              <a:xfrm>
                <a:off x="2270" y="1417"/>
                <a:ext cx="49" cy="96"/>
              </a:xfrm>
              <a:custGeom>
                <a:avLst/>
                <a:gdLst>
                  <a:gd name="T0" fmla="*/ 48 w 49"/>
                  <a:gd name="T1" fmla="*/ 0 h 96"/>
                  <a:gd name="T2" fmla="*/ 49 w 49"/>
                  <a:gd name="T3" fmla="*/ 4 h 96"/>
                  <a:gd name="T4" fmla="*/ 48 w 49"/>
                  <a:gd name="T5" fmla="*/ 14 h 96"/>
                  <a:gd name="T6" fmla="*/ 45 w 49"/>
                  <a:gd name="T7" fmla="*/ 29 h 96"/>
                  <a:gd name="T8" fmla="*/ 39 w 49"/>
                  <a:gd name="T9" fmla="*/ 44 h 96"/>
                  <a:gd name="T10" fmla="*/ 31 w 49"/>
                  <a:gd name="T11" fmla="*/ 60 h 96"/>
                  <a:gd name="T12" fmla="*/ 22 w 49"/>
                  <a:gd name="T13" fmla="*/ 75 h 96"/>
                  <a:gd name="T14" fmla="*/ 12 w 49"/>
                  <a:gd name="T15" fmla="*/ 88 h 96"/>
                  <a:gd name="T16" fmla="*/ 0 w 49"/>
                  <a:gd name="T17" fmla="*/ 96 h 96"/>
                  <a:gd name="T18" fmla="*/ 5 w 49"/>
                  <a:gd name="T19" fmla="*/ 87 h 96"/>
                  <a:gd name="T20" fmla="*/ 11 w 49"/>
                  <a:gd name="T21" fmla="*/ 72 h 96"/>
                  <a:gd name="T22" fmla="*/ 17 w 49"/>
                  <a:gd name="T23" fmla="*/ 56 h 96"/>
                  <a:gd name="T24" fmla="*/ 24 w 49"/>
                  <a:gd name="T25" fmla="*/ 40 h 96"/>
                  <a:gd name="T26" fmla="*/ 31 w 49"/>
                  <a:gd name="T27" fmla="*/ 23 h 96"/>
                  <a:gd name="T28" fmla="*/ 37 w 49"/>
                  <a:gd name="T29" fmla="*/ 10 h 96"/>
                  <a:gd name="T30" fmla="*/ 43 w 49"/>
                  <a:gd name="T31" fmla="*/ 1 h 96"/>
                  <a:gd name="T32" fmla="*/ 48 w 49"/>
                  <a:gd name="T33" fmla="*/ 0 h 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96"/>
                  <a:gd name="T53" fmla="*/ 49 w 49"/>
                  <a:gd name="T54" fmla="*/ 96 h 9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96">
                    <a:moveTo>
                      <a:pt x="48" y="0"/>
                    </a:moveTo>
                    <a:lnTo>
                      <a:pt x="49" y="4"/>
                    </a:lnTo>
                    <a:lnTo>
                      <a:pt x="48" y="14"/>
                    </a:lnTo>
                    <a:lnTo>
                      <a:pt x="45" y="29"/>
                    </a:lnTo>
                    <a:lnTo>
                      <a:pt x="39" y="44"/>
                    </a:lnTo>
                    <a:lnTo>
                      <a:pt x="31" y="60"/>
                    </a:lnTo>
                    <a:lnTo>
                      <a:pt x="22" y="75"/>
                    </a:lnTo>
                    <a:lnTo>
                      <a:pt x="12" y="88"/>
                    </a:lnTo>
                    <a:lnTo>
                      <a:pt x="0" y="96"/>
                    </a:lnTo>
                    <a:lnTo>
                      <a:pt x="5" y="87"/>
                    </a:lnTo>
                    <a:lnTo>
                      <a:pt x="11" y="72"/>
                    </a:lnTo>
                    <a:lnTo>
                      <a:pt x="17" y="56"/>
                    </a:lnTo>
                    <a:lnTo>
                      <a:pt x="24" y="40"/>
                    </a:lnTo>
                    <a:lnTo>
                      <a:pt x="31" y="23"/>
                    </a:lnTo>
                    <a:lnTo>
                      <a:pt x="37" y="10"/>
                    </a:lnTo>
                    <a:lnTo>
                      <a:pt x="43" y="1"/>
                    </a:lnTo>
                    <a:lnTo>
                      <a:pt x="4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82" name="Freeform 107"/>
              <p:cNvSpPr>
                <a:spLocks/>
              </p:cNvSpPr>
              <p:nvPr/>
            </p:nvSpPr>
            <p:spPr bwMode="auto">
              <a:xfrm>
                <a:off x="2229" y="1420"/>
                <a:ext cx="52" cy="71"/>
              </a:xfrm>
              <a:custGeom>
                <a:avLst/>
                <a:gdLst>
                  <a:gd name="T0" fmla="*/ 50 w 52"/>
                  <a:gd name="T1" fmla="*/ 0 h 71"/>
                  <a:gd name="T2" fmla="*/ 52 w 52"/>
                  <a:gd name="T3" fmla="*/ 4 h 71"/>
                  <a:gd name="T4" fmla="*/ 47 w 52"/>
                  <a:gd name="T5" fmla="*/ 13 h 71"/>
                  <a:gd name="T6" fmla="*/ 41 w 52"/>
                  <a:gd name="T7" fmla="*/ 25 h 71"/>
                  <a:gd name="T8" fmla="*/ 34 w 52"/>
                  <a:gd name="T9" fmla="*/ 37 h 71"/>
                  <a:gd name="T10" fmla="*/ 24 w 52"/>
                  <a:gd name="T11" fmla="*/ 50 h 71"/>
                  <a:gd name="T12" fmla="*/ 15 w 52"/>
                  <a:gd name="T13" fmla="*/ 60 h 71"/>
                  <a:gd name="T14" fmla="*/ 6 w 52"/>
                  <a:gd name="T15" fmla="*/ 68 h 71"/>
                  <a:gd name="T16" fmla="*/ 0 w 52"/>
                  <a:gd name="T17" fmla="*/ 71 h 71"/>
                  <a:gd name="T18" fmla="*/ 4 w 52"/>
                  <a:gd name="T19" fmla="*/ 63 h 71"/>
                  <a:gd name="T20" fmla="*/ 10 w 52"/>
                  <a:gd name="T21" fmla="*/ 54 h 71"/>
                  <a:gd name="T22" fmla="*/ 18 w 52"/>
                  <a:gd name="T23" fmla="*/ 43 h 71"/>
                  <a:gd name="T24" fmla="*/ 25 w 52"/>
                  <a:gd name="T25" fmla="*/ 31 h 71"/>
                  <a:gd name="T26" fmla="*/ 32 w 52"/>
                  <a:gd name="T27" fmla="*/ 19 h 71"/>
                  <a:gd name="T28" fmla="*/ 40 w 52"/>
                  <a:gd name="T29" fmla="*/ 10 h 71"/>
                  <a:gd name="T30" fmla="*/ 46 w 52"/>
                  <a:gd name="T31" fmla="*/ 3 h 71"/>
                  <a:gd name="T32" fmla="*/ 50 w 5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71"/>
                  <a:gd name="T53" fmla="*/ 52 w 5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71">
                    <a:moveTo>
                      <a:pt x="50" y="0"/>
                    </a:moveTo>
                    <a:lnTo>
                      <a:pt x="52" y="4"/>
                    </a:lnTo>
                    <a:lnTo>
                      <a:pt x="47" y="13"/>
                    </a:lnTo>
                    <a:lnTo>
                      <a:pt x="41" y="25"/>
                    </a:lnTo>
                    <a:lnTo>
                      <a:pt x="34" y="37"/>
                    </a:lnTo>
                    <a:lnTo>
                      <a:pt x="24" y="50"/>
                    </a:lnTo>
                    <a:lnTo>
                      <a:pt x="15" y="60"/>
                    </a:lnTo>
                    <a:lnTo>
                      <a:pt x="6" y="68"/>
                    </a:lnTo>
                    <a:lnTo>
                      <a:pt x="0" y="71"/>
                    </a:lnTo>
                    <a:lnTo>
                      <a:pt x="4" y="63"/>
                    </a:lnTo>
                    <a:lnTo>
                      <a:pt x="10" y="54"/>
                    </a:lnTo>
                    <a:lnTo>
                      <a:pt x="18" y="43"/>
                    </a:lnTo>
                    <a:lnTo>
                      <a:pt x="25" y="31"/>
                    </a:lnTo>
                    <a:lnTo>
                      <a:pt x="32" y="19"/>
                    </a:lnTo>
                    <a:lnTo>
                      <a:pt x="40" y="10"/>
                    </a:lnTo>
                    <a:lnTo>
                      <a:pt x="46" y="3"/>
                    </a:lnTo>
                    <a:lnTo>
                      <a:pt x="5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83" name="Freeform 108"/>
              <p:cNvSpPr>
                <a:spLocks/>
              </p:cNvSpPr>
              <p:nvPr/>
            </p:nvSpPr>
            <p:spPr bwMode="auto">
              <a:xfrm>
                <a:off x="2220" y="1430"/>
                <a:ext cx="19" cy="52"/>
              </a:xfrm>
              <a:custGeom>
                <a:avLst/>
                <a:gdLst>
                  <a:gd name="T0" fmla="*/ 16 w 19"/>
                  <a:gd name="T1" fmla="*/ 0 h 52"/>
                  <a:gd name="T2" fmla="*/ 19 w 19"/>
                  <a:gd name="T3" fmla="*/ 9 h 52"/>
                  <a:gd name="T4" fmla="*/ 16 w 19"/>
                  <a:gd name="T5" fmla="*/ 27 h 52"/>
                  <a:gd name="T6" fmla="*/ 10 w 19"/>
                  <a:gd name="T7" fmla="*/ 43 h 52"/>
                  <a:gd name="T8" fmla="*/ 0 w 19"/>
                  <a:gd name="T9" fmla="*/ 52 h 52"/>
                  <a:gd name="T10" fmla="*/ 6 w 19"/>
                  <a:gd name="T11" fmla="*/ 38 h 52"/>
                  <a:gd name="T12" fmla="*/ 9 w 19"/>
                  <a:gd name="T13" fmla="*/ 19 h 52"/>
                  <a:gd name="T14" fmla="*/ 10 w 19"/>
                  <a:gd name="T15" fmla="*/ 4 h 52"/>
                  <a:gd name="T16" fmla="*/ 16 w 19"/>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52"/>
                  <a:gd name="T29" fmla="*/ 19 w 19"/>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52">
                    <a:moveTo>
                      <a:pt x="16" y="0"/>
                    </a:moveTo>
                    <a:lnTo>
                      <a:pt x="19" y="9"/>
                    </a:lnTo>
                    <a:lnTo>
                      <a:pt x="16" y="27"/>
                    </a:lnTo>
                    <a:lnTo>
                      <a:pt x="10" y="43"/>
                    </a:lnTo>
                    <a:lnTo>
                      <a:pt x="0" y="52"/>
                    </a:lnTo>
                    <a:lnTo>
                      <a:pt x="6" y="38"/>
                    </a:lnTo>
                    <a:lnTo>
                      <a:pt x="9" y="19"/>
                    </a:lnTo>
                    <a:lnTo>
                      <a:pt x="10" y="4"/>
                    </a:lnTo>
                    <a:lnTo>
                      <a:pt x="1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84" name="Freeform 109"/>
              <p:cNvSpPr>
                <a:spLocks/>
              </p:cNvSpPr>
              <p:nvPr/>
            </p:nvSpPr>
            <p:spPr bwMode="auto">
              <a:xfrm>
                <a:off x="2492" y="1464"/>
                <a:ext cx="41" cy="41"/>
              </a:xfrm>
              <a:custGeom>
                <a:avLst/>
                <a:gdLst>
                  <a:gd name="T0" fmla="*/ 0 w 41"/>
                  <a:gd name="T1" fmla="*/ 41 h 41"/>
                  <a:gd name="T2" fmla="*/ 7 w 41"/>
                  <a:gd name="T3" fmla="*/ 31 h 41"/>
                  <a:gd name="T4" fmla="*/ 17 w 41"/>
                  <a:gd name="T5" fmla="*/ 15 h 41"/>
                  <a:gd name="T6" fmla="*/ 29 w 41"/>
                  <a:gd name="T7" fmla="*/ 1 h 41"/>
                  <a:gd name="T8" fmla="*/ 40 w 41"/>
                  <a:gd name="T9" fmla="*/ 0 h 41"/>
                  <a:gd name="T10" fmla="*/ 41 w 41"/>
                  <a:gd name="T11" fmla="*/ 4 h 41"/>
                  <a:gd name="T12" fmla="*/ 40 w 41"/>
                  <a:gd name="T13" fmla="*/ 10 h 41"/>
                  <a:gd name="T14" fmla="*/ 34 w 41"/>
                  <a:gd name="T15" fmla="*/ 16 h 41"/>
                  <a:gd name="T16" fmla="*/ 26 w 41"/>
                  <a:gd name="T17" fmla="*/ 22 h 41"/>
                  <a:gd name="T18" fmla="*/ 19 w 41"/>
                  <a:gd name="T19" fmla="*/ 28 h 41"/>
                  <a:gd name="T20" fmla="*/ 12 w 41"/>
                  <a:gd name="T21" fmla="*/ 33 h 41"/>
                  <a:gd name="T22" fmla="*/ 4 w 41"/>
                  <a:gd name="T23" fmla="*/ 38 h 41"/>
                  <a:gd name="T24" fmla="*/ 0 w 41"/>
                  <a:gd name="T25" fmla="*/ 41 h 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1"/>
                  <a:gd name="T41" fmla="*/ 41 w 41"/>
                  <a:gd name="T42" fmla="*/ 41 h 4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1">
                    <a:moveTo>
                      <a:pt x="0" y="41"/>
                    </a:moveTo>
                    <a:lnTo>
                      <a:pt x="7" y="31"/>
                    </a:lnTo>
                    <a:lnTo>
                      <a:pt x="17" y="15"/>
                    </a:lnTo>
                    <a:lnTo>
                      <a:pt x="29" y="1"/>
                    </a:lnTo>
                    <a:lnTo>
                      <a:pt x="40" y="0"/>
                    </a:lnTo>
                    <a:lnTo>
                      <a:pt x="41" y="4"/>
                    </a:lnTo>
                    <a:lnTo>
                      <a:pt x="40" y="10"/>
                    </a:lnTo>
                    <a:lnTo>
                      <a:pt x="34" y="16"/>
                    </a:lnTo>
                    <a:lnTo>
                      <a:pt x="26" y="22"/>
                    </a:lnTo>
                    <a:lnTo>
                      <a:pt x="19" y="28"/>
                    </a:lnTo>
                    <a:lnTo>
                      <a:pt x="12" y="33"/>
                    </a:lnTo>
                    <a:lnTo>
                      <a:pt x="4" y="38"/>
                    </a:lnTo>
                    <a:lnTo>
                      <a:pt x="0" y="4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85" name="Freeform 110"/>
              <p:cNvSpPr>
                <a:spLocks/>
              </p:cNvSpPr>
              <p:nvPr/>
            </p:nvSpPr>
            <p:spPr bwMode="auto">
              <a:xfrm>
                <a:off x="2501" y="1492"/>
                <a:ext cx="53" cy="12"/>
              </a:xfrm>
              <a:custGeom>
                <a:avLst/>
                <a:gdLst>
                  <a:gd name="T0" fmla="*/ 0 w 53"/>
                  <a:gd name="T1" fmla="*/ 10 h 12"/>
                  <a:gd name="T2" fmla="*/ 3 w 53"/>
                  <a:gd name="T3" fmla="*/ 10 h 12"/>
                  <a:gd name="T4" fmla="*/ 10 w 53"/>
                  <a:gd name="T5" fmla="*/ 10 h 12"/>
                  <a:gd name="T6" fmla="*/ 19 w 53"/>
                  <a:gd name="T7" fmla="*/ 10 h 12"/>
                  <a:gd name="T8" fmla="*/ 28 w 53"/>
                  <a:gd name="T9" fmla="*/ 12 h 12"/>
                  <a:gd name="T10" fmla="*/ 37 w 53"/>
                  <a:gd name="T11" fmla="*/ 12 h 12"/>
                  <a:gd name="T12" fmla="*/ 45 w 53"/>
                  <a:gd name="T13" fmla="*/ 10 h 12"/>
                  <a:gd name="T14" fmla="*/ 51 w 53"/>
                  <a:gd name="T15" fmla="*/ 7 h 12"/>
                  <a:gd name="T16" fmla="*/ 53 w 53"/>
                  <a:gd name="T17" fmla="*/ 5 h 12"/>
                  <a:gd name="T18" fmla="*/ 51 w 53"/>
                  <a:gd name="T19" fmla="*/ 2 h 12"/>
                  <a:gd name="T20" fmla="*/ 45 w 53"/>
                  <a:gd name="T21" fmla="*/ 0 h 12"/>
                  <a:gd name="T22" fmla="*/ 38 w 53"/>
                  <a:gd name="T23" fmla="*/ 0 h 12"/>
                  <a:gd name="T24" fmla="*/ 31 w 53"/>
                  <a:gd name="T25" fmla="*/ 2 h 12"/>
                  <a:gd name="T26" fmla="*/ 20 w 53"/>
                  <a:gd name="T27" fmla="*/ 5 h 12"/>
                  <a:gd name="T28" fmla="*/ 13 w 53"/>
                  <a:gd name="T29" fmla="*/ 6 h 12"/>
                  <a:gd name="T30" fmla="*/ 6 w 53"/>
                  <a:gd name="T31" fmla="*/ 9 h 12"/>
                  <a:gd name="T32" fmla="*/ 0 w 53"/>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12"/>
                  <a:gd name="T53" fmla="*/ 53 w 5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12">
                    <a:moveTo>
                      <a:pt x="0" y="10"/>
                    </a:moveTo>
                    <a:lnTo>
                      <a:pt x="3" y="10"/>
                    </a:lnTo>
                    <a:lnTo>
                      <a:pt x="10" y="10"/>
                    </a:lnTo>
                    <a:lnTo>
                      <a:pt x="19" y="10"/>
                    </a:lnTo>
                    <a:lnTo>
                      <a:pt x="28" y="12"/>
                    </a:lnTo>
                    <a:lnTo>
                      <a:pt x="37" y="12"/>
                    </a:lnTo>
                    <a:lnTo>
                      <a:pt x="45" y="10"/>
                    </a:lnTo>
                    <a:lnTo>
                      <a:pt x="51" y="7"/>
                    </a:lnTo>
                    <a:lnTo>
                      <a:pt x="53" y="5"/>
                    </a:lnTo>
                    <a:lnTo>
                      <a:pt x="51" y="2"/>
                    </a:lnTo>
                    <a:lnTo>
                      <a:pt x="45" y="0"/>
                    </a:lnTo>
                    <a:lnTo>
                      <a:pt x="38" y="0"/>
                    </a:lnTo>
                    <a:lnTo>
                      <a:pt x="31" y="2"/>
                    </a:lnTo>
                    <a:lnTo>
                      <a:pt x="20" y="5"/>
                    </a:lnTo>
                    <a:lnTo>
                      <a:pt x="13" y="6"/>
                    </a:lnTo>
                    <a:lnTo>
                      <a:pt x="6" y="9"/>
                    </a:lnTo>
                    <a:lnTo>
                      <a:pt x="0" y="1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86" name="Freeform 111"/>
              <p:cNvSpPr>
                <a:spLocks/>
              </p:cNvSpPr>
              <p:nvPr/>
            </p:nvSpPr>
            <p:spPr bwMode="auto">
              <a:xfrm>
                <a:off x="2490" y="1504"/>
                <a:ext cx="53" cy="40"/>
              </a:xfrm>
              <a:custGeom>
                <a:avLst/>
                <a:gdLst>
                  <a:gd name="T0" fmla="*/ 0 w 53"/>
                  <a:gd name="T1" fmla="*/ 0 h 40"/>
                  <a:gd name="T2" fmla="*/ 8 w 53"/>
                  <a:gd name="T3" fmla="*/ 3 h 40"/>
                  <a:gd name="T4" fmla="*/ 17 w 53"/>
                  <a:gd name="T5" fmla="*/ 9 h 40"/>
                  <a:gd name="T6" fmla="*/ 25 w 53"/>
                  <a:gd name="T7" fmla="*/ 15 h 40"/>
                  <a:gd name="T8" fmla="*/ 36 w 53"/>
                  <a:gd name="T9" fmla="*/ 21 h 40"/>
                  <a:gd name="T10" fmla="*/ 43 w 53"/>
                  <a:gd name="T11" fmla="*/ 27 h 40"/>
                  <a:gd name="T12" fmla="*/ 50 w 53"/>
                  <a:gd name="T13" fmla="*/ 32 h 40"/>
                  <a:gd name="T14" fmla="*/ 53 w 53"/>
                  <a:gd name="T15" fmla="*/ 37 h 40"/>
                  <a:gd name="T16" fmla="*/ 52 w 53"/>
                  <a:gd name="T17" fmla="*/ 40 h 40"/>
                  <a:gd name="T18" fmla="*/ 48 w 53"/>
                  <a:gd name="T19" fmla="*/ 40 h 40"/>
                  <a:gd name="T20" fmla="*/ 42 w 53"/>
                  <a:gd name="T21" fmla="*/ 37 h 40"/>
                  <a:gd name="T22" fmla="*/ 34 w 53"/>
                  <a:gd name="T23" fmla="*/ 32 h 40"/>
                  <a:gd name="T24" fmla="*/ 27 w 53"/>
                  <a:gd name="T25" fmla="*/ 25 h 40"/>
                  <a:gd name="T26" fmla="*/ 18 w 53"/>
                  <a:gd name="T27" fmla="*/ 18 h 40"/>
                  <a:gd name="T28" fmla="*/ 11 w 53"/>
                  <a:gd name="T29" fmla="*/ 10 h 40"/>
                  <a:gd name="T30" fmla="*/ 5 w 53"/>
                  <a:gd name="T31" fmla="*/ 4 h 40"/>
                  <a:gd name="T32" fmla="*/ 0 w 53"/>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40"/>
                  <a:gd name="T53" fmla="*/ 53 w 53"/>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40">
                    <a:moveTo>
                      <a:pt x="0" y="0"/>
                    </a:moveTo>
                    <a:lnTo>
                      <a:pt x="8" y="3"/>
                    </a:lnTo>
                    <a:lnTo>
                      <a:pt x="17" y="9"/>
                    </a:lnTo>
                    <a:lnTo>
                      <a:pt x="25" y="15"/>
                    </a:lnTo>
                    <a:lnTo>
                      <a:pt x="36" y="21"/>
                    </a:lnTo>
                    <a:lnTo>
                      <a:pt x="43" y="27"/>
                    </a:lnTo>
                    <a:lnTo>
                      <a:pt x="50" y="32"/>
                    </a:lnTo>
                    <a:lnTo>
                      <a:pt x="53" y="37"/>
                    </a:lnTo>
                    <a:lnTo>
                      <a:pt x="52" y="40"/>
                    </a:lnTo>
                    <a:lnTo>
                      <a:pt x="48" y="40"/>
                    </a:lnTo>
                    <a:lnTo>
                      <a:pt x="42" y="37"/>
                    </a:lnTo>
                    <a:lnTo>
                      <a:pt x="34" y="32"/>
                    </a:lnTo>
                    <a:lnTo>
                      <a:pt x="27" y="25"/>
                    </a:lnTo>
                    <a:lnTo>
                      <a:pt x="18" y="18"/>
                    </a:lnTo>
                    <a:lnTo>
                      <a:pt x="11" y="10"/>
                    </a:lnTo>
                    <a:lnTo>
                      <a:pt x="5"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87" name="Freeform 112"/>
              <p:cNvSpPr>
                <a:spLocks/>
              </p:cNvSpPr>
              <p:nvPr/>
            </p:nvSpPr>
            <p:spPr bwMode="auto">
              <a:xfrm>
                <a:off x="2223" y="1488"/>
                <a:ext cx="13" cy="66"/>
              </a:xfrm>
              <a:custGeom>
                <a:avLst/>
                <a:gdLst>
                  <a:gd name="T0" fmla="*/ 7 w 13"/>
                  <a:gd name="T1" fmla="*/ 0 h 66"/>
                  <a:gd name="T2" fmla="*/ 10 w 13"/>
                  <a:gd name="T3" fmla="*/ 17 h 66"/>
                  <a:gd name="T4" fmla="*/ 13 w 13"/>
                  <a:gd name="T5" fmla="*/ 38 h 66"/>
                  <a:gd name="T6" fmla="*/ 13 w 13"/>
                  <a:gd name="T7" fmla="*/ 57 h 66"/>
                  <a:gd name="T8" fmla="*/ 6 w 13"/>
                  <a:gd name="T9" fmla="*/ 66 h 66"/>
                  <a:gd name="T10" fmla="*/ 0 w 13"/>
                  <a:gd name="T11" fmla="*/ 59 h 66"/>
                  <a:gd name="T12" fmla="*/ 2 w 13"/>
                  <a:gd name="T13" fmla="*/ 40 h 66"/>
                  <a:gd name="T14" fmla="*/ 5 w 13"/>
                  <a:gd name="T15" fmla="*/ 17 h 66"/>
                  <a:gd name="T16" fmla="*/ 7 w 13"/>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6"/>
                  <a:gd name="T29" fmla="*/ 13 w 13"/>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6">
                    <a:moveTo>
                      <a:pt x="7" y="0"/>
                    </a:moveTo>
                    <a:lnTo>
                      <a:pt x="10" y="17"/>
                    </a:lnTo>
                    <a:lnTo>
                      <a:pt x="13" y="38"/>
                    </a:lnTo>
                    <a:lnTo>
                      <a:pt x="13" y="57"/>
                    </a:lnTo>
                    <a:lnTo>
                      <a:pt x="6" y="66"/>
                    </a:lnTo>
                    <a:lnTo>
                      <a:pt x="0" y="59"/>
                    </a:lnTo>
                    <a:lnTo>
                      <a:pt x="2" y="40"/>
                    </a:lnTo>
                    <a:lnTo>
                      <a:pt x="5" y="17"/>
                    </a:lnTo>
                    <a:lnTo>
                      <a:pt x="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88" name="Freeform 113"/>
              <p:cNvSpPr>
                <a:spLocks/>
              </p:cNvSpPr>
              <p:nvPr/>
            </p:nvSpPr>
            <p:spPr bwMode="auto">
              <a:xfrm>
                <a:off x="2194" y="1477"/>
                <a:ext cx="25" cy="65"/>
              </a:xfrm>
              <a:custGeom>
                <a:avLst/>
                <a:gdLst>
                  <a:gd name="T0" fmla="*/ 25 w 25"/>
                  <a:gd name="T1" fmla="*/ 0 h 65"/>
                  <a:gd name="T2" fmla="*/ 23 w 25"/>
                  <a:gd name="T3" fmla="*/ 15 h 65"/>
                  <a:gd name="T4" fmla="*/ 19 w 25"/>
                  <a:gd name="T5" fmla="*/ 37 h 65"/>
                  <a:gd name="T6" fmla="*/ 13 w 25"/>
                  <a:gd name="T7" fmla="*/ 56 h 65"/>
                  <a:gd name="T8" fmla="*/ 2 w 25"/>
                  <a:gd name="T9" fmla="*/ 65 h 65"/>
                  <a:gd name="T10" fmla="*/ 0 w 25"/>
                  <a:gd name="T11" fmla="*/ 56 h 65"/>
                  <a:gd name="T12" fmla="*/ 7 w 25"/>
                  <a:gd name="T13" fmla="*/ 37 h 65"/>
                  <a:gd name="T14" fmla="*/ 17 w 25"/>
                  <a:gd name="T15" fmla="*/ 15 h 65"/>
                  <a:gd name="T16" fmla="*/ 25 w 25"/>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65"/>
                  <a:gd name="T29" fmla="*/ 25 w 25"/>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65">
                    <a:moveTo>
                      <a:pt x="25" y="0"/>
                    </a:moveTo>
                    <a:lnTo>
                      <a:pt x="23" y="15"/>
                    </a:lnTo>
                    <a:lnTo>
                      <a:pt x="19" y="37"/>
                    </a:lnTo>
                    <a:lnTo>
                      <a:pt x="13" y="56"/>
                    </a:lnTo>
                    <a:lnTo>
                      <a:pt x="2" y="65"/>
                    </a:lnTo>
                    <a:lnTo>
                      <a:pt x="0" y="56"/>
                    </a:lnTo>
                    <a:lnTo>
                      <a:pt x="7" y="37"/>
                    </a:lnTo>
                    <a:lnTo>
                      <a:pt x="17" y="15"/>
                    </a:lnTo>
                    <a:lnTo>
                      <a:pt x="2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89" name="Freeform 114"/>
              <p:cNvSpPr>
                <a:spLocks/>
              </p:cNvSpPr>
              <p:nvPr/>
            </p:nvSpPr>
            <p:spPr bwMode="auto">
              <a:xfrm>
                <a:off x="2250" y="1491"/>
                <a:ext cx="13" cy="62"/>
              </a:xfrm>
              <a:custGeom>
                <a:avLst/>
                <a:gdLst>
                  <a:gd name="T0" fmla="*/ 3 w 13"/>
                  <a:gd name="T1" fmla="*/ 0 h 62"/>
                  <a:gd name="T2" fmla="*/ 9 w 13"/>
                  <a:gd name="T3" fmla="*/ 8 h 62"/>
                  <a:gd name="T4" fmla="*/ 13 w 13"/>
                  <a:gd name="T5" fmla="*/ 28 h 62"/>
                  <a:gd name="T6" fmla="*/ 13 w 13"/>
                  <a:gd name="T7" fmla="*/ 48 h 62"/>
                  <a:gd name="T8" fmla="*/ 6 w 13"/>
                  <a:gd name="T9" fmla="*/ 62 h 62"/>
                  <a:gd name="T10" fmla="*/ 0 w 13"/>
                  <a:gd name="T11" fmla="*/ 57 h 62"/>
                  <a:gd name="T12" fmla="*/ 0 w 13"/>
                  <a:gd name="T13" fmla="*/ 40 h 62"/>
                  <a:gd name="T14" fmla="*/ 3 w 13"/>
                  <a:gd name="T15" fmla="*/ 17 h 62"/>
                  <a:gd name="T16" fmla="*/ 3 w 13"/>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2"/>
                  <a:gd name="T29" fmla="*/ 13 w 13"/>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2">
                    <a:moveTo>
                      <a:pt x="3" y="0"/>
                    </a:moveTo>
                    <a:lnTo>
                      <a:pt x="9" y="8"/>
                    </a:lnTo>
                    <a:lnTo>
                      <a:pt x="13" y="28"/>
                    </a:lnTo>
                    <a:lnTo>
                      <a:pt x="13" y="48"/>
                    </a:lnTo>
                    <a:lnTo>
                      <a:pt x="6" y="62"/>
                    </a:lnTo>
                    <a:lnTo>
                      <a:pt x="0" y="57"/>
                    </a:lnTo>
                    <a:lnTo>
                      <a:pt x="0" y="40"/>
                    </a:lnTo>
                    <a:lnTo>
                      <a:pt x="3" y="17"/>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90" name="Freeform 115"/>
              <p:cNvSpPr>
                <a:spLocks/>
              </p:cNvSpPr>
              <p:nvPr/>
            </p:nvSpPr>
            <p:spPr bwMode="auto">
              <a:xfrm>
                <a:off x="2273" y="1501"/>
                <a:ext cx="15" cy="66"/>
              </a:xfrm>
              <a:custGeom>
                <a:avLst/>
                <a:gdLst>
                  <a:gd name="T0" fmla="*/ 0 w 15"/>
                  <a:gd name="T1" fmla="*/ 0 h 66"/>
                  <a:gd name="T2" fmla="*/ 6 w 15"/>
                  <a:gd name="T3" fmla="*/ 13 h 66"/>
                  <a:gd name="T4" fmla="*/ 12 w 15"/>
                  <a:gd name="T5" fmla="*/ 34 h 66"/>
                  <a:gd name="T6" fmla="*/ 15 w 15"/>
                  <a:gd name="T7" fmla="*/ 55 h 66"/>
                  <a:gd name="T8" fmla="*/ 11 w 15"/>
                  <a:gd name="T9" fmla="*/ 66 h 66"/>
                  <a:gd name="T10" fmla="*/ 6 w 15"/>
                  <a:gd name="T11" fmla="*/ 62 h 66"/>
                  <a:gd name="T12" fmla="*/ 3 w 15"/>
                  <a:gd name="T13" fmla="*/ 44 h 66"/>
                  <a:gd name="T14" fmla="*/ 3 w 15"/>
                  <a:gd name="T15" fmla="*/ 21 h 66"/>
                  <a:gd name="T16" fmla="*/ 0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0" y="0"/>
                    </a:moveTo>
                    <a:lnTo>
                      <a:pt x="6" y="13"/>
                    </a:lnTo>
                    <a:lnTo>
                      <a:pt x="12" y="34"/>
                    </a:lnTo>
                    <a:lnTo>
                      <a:pt x="15" y="55"/>
                    </a:lnTo>
                    <a:lnTo>
                      <a:pt x="11" y="66"/>
                    </a:lnTo>
                    <a:lnTo>
                      <a:pt x="6" y="62"/>
                    </a:lnTo>
                    <a:lnTo>
                      <a:pt x="3" y="44"/>
                    </a:lnTo>
                    <a:lnTo>
                      <a:pt x="3" y="21"/>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91" name="Freeform 116"/>
              <p:cNvSpPr>
                <a:spLocks/>
              </p:cNvSpPr>
              <p:nvPr/>
            </p:nvSpPr>
            <p:spPr bwMode="auto">
              <a:xfrm>
                <a:off x="2297" y="1511"/>
                <a:ext cx="18" cy="67"/>
              </a:xfrm>
              <a:custGeom>
                <a:avLst/>
                <a:gdLst>
                  <a:gd name="T0" fmla="*/ 0 w 18"/>
                  <a:gd name="T1" fmla="*/ 0 h 67"/>
                  <a:gd name="T2" fmla="*/ 6 w 18"/>
                  <a:gd name="T3" fmla="*/ 15 h 67"/>
                  <a:gd name="T4" fmla="*/ 15 w 18"/>
                  <a:gd name="T5" fmla="*/ 37 h 67"/>
                  <a:gd name="T6" fmla="*/ 18 w 18"/>
                  <a:gd name="T7" fmla="*/ 58 h 67"/>
                  <a:gd name="T8" fmla="*/ 15 w 18"/>
                  <a:gd name="T9" fmla="*/ 67 h 67"/>
                  <a:gd name="T10" fmla="*/ 7 w 18"/>
                  <a:gd name="T11" fmla="*/ 59 h 67"/>
                  <a:gd name="T12" fmla="*/ 4 w 18"/>
                  <a:gd name="T13" fmla="*/ 40 h 67"/>
                  <a:gd name="T14" fmla="*/ 3 w 18"/>
                  <a:gd name="T15" fmla="*/ 20 h 67"/>
                  <a:gd name="T16" fmla="*/ 0 w 18"/>
                  <a:gd name="T17" fmla="*/ 0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7"/>
                  <a:gd name="T29" fmla="*/ 18 w 18"/>
                  <a:gd name="T30" fmla="*/ 67 h 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7">
                    <a:moveTo>
                      <a:pt x="0" y="0"/>
                    </a:moveTo>
                    <a:lnTo>
                      <a:pt x="6" y="15"/>
                    </a:lnTo>
                    <a:lnTo>
                      <a:pt x="15" y="37"/>
                    </a:lnTo>
                    <a:lnTo>
                      <a:pt x="18" y="58"/>
                    </a:lnTo>
                    <a:lnTo>
                      <a:pt x="15" y="67"/>
                    </a:lnTo>
                    <a:lnTo>
                      <a:pt x="7" y="59"/>
                    </a:lnTo>
                    <a:lnTo>
                      <a:pt x="4" y="40"/>
                    </a:lnTo>
                    <a:lnTo>
                      <a:pt x="3" y="20"/>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92" name="Freeform 117"/>
              <p:cNvSpPr>
                <a:spLocks/>
              </p:cNvSpPr>
              <p:nvPr/>
            </p:nvSpPr>
            <p:spPr bwMode="auto">
              <a:xfrm>
                <a:off x="2321" y="1516"/>
                <a:ext cx="22" cy="74"/>
              </a:xfrm>
              <a:custGeom>
                <a:avLst/>
                <a:gdLst>
                  <a:gd name="T0" fmla="*/ 0 w 22"/>
                  <a:gd name="T1" fmla="*/ 0 h 74"/>
                  <a:gd name="T2" fmla="*/ 10 w 22"/>
                  <a:gd name="T3" fmla="*/ 19 h 74"/>
                  <a:gd name="T4" fmla="*/ 19 w 22"/>
                  <a:gd name="T5" fmla="*/ 43 h 74"/>
                  <a:gd name="T6" fmla="*/ 22 w 22"/>
                  <a:gd name="T7" fmla="*/ 63 h 74"/>
                  <a:gd name="T8" fmla="*/ 16 w 22"/>
                  <a:gd name="T9" fmla="*/ 74 h 74"/>
                  <a:gd name="T10" fmla="*/ 7 w 22"/>
                  <a:gd name="T11" fmla="*/ 65 h 74"/>
                  <a:gd name="T12" fmla="*/ 4 w 22"/>
                  <a:gd name="T13" fmla="*/ 43 h 74"/>
                  <a:gd name="T14" fmla="*/ 2 w 22"/>
                  <a:gd name="T15" fmla="*/ 17 h 74"/>
                  <a:gd name="T16" fmla="*/ 0 w 22"/>
                  <a:gd name="T17" fmla="*/ 0 h 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74"/>
                  <a:gd name="T29" fmla="*/ 22 w 22"/>
                  <a:gd name="T30" fmla="*/ 74 h 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74">
                    <a:moveTo>
                      <a:pt x="0" y="0"/>
                    </a:moveTo>
                    <a:lnTo>
                      <a:pt x="10" y="19"/>
                    </a:lnTo>
                    <a:lnTo>
                      <a:pt x="19" y="43"/>
                    </a:lnTo>
                    <a:lnTo>
                      <a:pt x="22" y="63"/>
                    </a:lnTo>
                    <a:lnTo>
                      <a:pt x="16" y="74"/>
                    </a:lnTo>
                    <a:lnTo>
                      <a:pt x="7" y="65"/>
                    </a:lnTo>
                    <a:lnTo>
                      <a:pt x="4" y="43"/>
                    </a:lnTo>
                    <a:lnTo>
                      <a:pt x="2" y="1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93" name="Freeform 118"/>
              <p:cNvSpPr>
                <a:spLocks/>
              </p:cNvSpPr>
              <p:nvPr/>
            </p:nvSpPr>
            <p:spPr bwMode="auto">
              <a:xfrm>
                <a:off x="2349" y="1520"/>
                <a:ext cx="29" cy="79"/>
              </a:xfrm>
              <a:custGeom>
                <a:avLst/>
                <a:gdLst>
                  <a:gd name="T0" fmla="*/ 0 w 29"/>
                  <a:gd name="T1" fmla="*/ 0 h 79"/>
                  <a:gd name="T2" fmla="*/ 8 w 29"/>
                  <a:gd name="T3" fmla="*/ 18 h 79"/>
                  <a:gd name="T4" fmla="*/ 22 w 29"/>
                  <a:gd name="T5" fmla="*/ 46 h 79"/>
                  <a:gd name="T6" fmla="*/ 29 w 29"/>
                  <a:gd name="T7" fmla="*/ 70 h 79"/>
                  <a:gd name="T8" fmla="*/ 25 w 29"/>
                  <a:gd name="T9" fmla="*/ 79 h 79"/>
                  <a:gd name="T10" fmla="*/ 14 w 29"/>
                  <a:gd name="T11" fmla="*/ 67 h 79"/>
                  <a:gd name="T12" fmla="*/ 8 w 29"/>
                  <a:gd name="T13" fmla="*/ 42 h 79"/>
                  <a:gd name="T14" fmla="*/ 3 w 29"/>
                  <a:gd name="T15" fmla="*/ 16 h 79"/>
                  <a:gd name="T16" fmla="*/ 0 w 29"/>
                  <a:gd name="T17" fmla="*/ 0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9"/>
                  <a:gd name="T29" fmla="*/ 29 w 29"/>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9">
                    <a:moveTo>
                      <a:pt x="0" y="0"/>
                    </a:moveTo>
                    <a:lnTo>
                      <a:pt x="8" y="18"/>
                    </a:lnTo>
                    <a:lnTo>
                      <a:pt x="22" y="46"/>
                    </a:lnTo>
                    <a:lnTo>
                      <a:pt x="29" y="70"/>
                    </a:lnTo>
                    <a:lnTo>
                      <a:pt x="25" y="79"/>
                    </a:lnTo>
                    <a:lnTo>
                      <a:pt x="14" y="67"/>
                    </a:lnTo>
                    <a:lnTo>
                      <a:pt x="8" y="42"/>
                    </a:lnTo>
                    <a:lnTo>
                      <a:pt x="3" y="1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94" name="Freeform 119"/>
              <p:cNvSpPr>
                <a:spLocks/>
              </p:cNvSpPr>
              <p:nvPr/>
            </p:nvSpPr>
            <p:spPr bwMode="auto">
              <a:xfrm>
                <a:off x="2369" y="1519"/>
                <a:ext cx="39" cy="85"/>
              </a:xfrm>
              <a:custGeom>
                <a:avLst/>
                <a:gdLst>
                  <a:gd name="T0" fmla="*/ 0 w 39"/>
                  <a:gd name="T1" fmla="*/ 0 h 85"/>
                  <a:gd name="T2" fmla="*/ 8 w 39"/>
                  <a:gd name="T3" fmla="*/ 7 h 85"/>
                  <a:gd name="T4" fmla="*/ 16 w 39"/>
                  <a:gd name="T5" fmla="*/ 19 h 85"/>
                  <a:gd name="T6" fmla="*/ 24 w 39"/>
                  <a:gd name="T7" fmla="*/ 32 h 85"/>
                  <a:gd name="T8" fmla="*/ 31 w 39"/>
                  <a:gd name="T9" fmla="*/ 47 h 85"/>
                  <a:gd name="T10" fmla="*/ 36 w 39"/>
                  <a:gd name="T11" fmla="*/ 62 h 85"/>
                  <a:gd name="T12" fmla="*/ 39 w 39"/>
                  <a:gd name="T13" fmla="*/ 74 h 85"/>
                  <a:gd name="T14" fmla="*/ 37 w 39"/>
                  <a:gd name="T15" fmla="*/ 82 h 85"/>
                  <a:gd name="T16" fmla="*/ 33 w 39"/>
                  <a:gd name="T17" fmla="*/ 85 h 85"/>
                  <a:gd name="T18" fmla="*/ 21 w 39"/>
                  <a:gd name="T19" fmla="*/ 77 h 85"/>
                  <a:gd name="T20" fmla="*/ 11 w 39"/>
                  <a:gd name="T21" fmla="*/ 51 h 85"/>
                  <a:gd name="T22" fmla="*/ 5 w 39"/>
                  <a:gd name="T23" fmla="*/ 22 h 85"/>
                  <a:gd name="T24" fmla="*/ 0 w 39"/>
                  <a:gd name="T25" fmla="*/ 0 h 8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
                  <a:gd name="T40" fmla="*/ 0 h 85"/>
                  <a:gd name="T41" fmla="*/ 39 w 39"/>
                  <a:gd name="T42" fmla="*/ 85 h 8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 h="85">
                    <a:moveTo>
                      <a:pt x="0" y="0"/>
                    </a:moveTo>
                    <a:lnTo>
                      <a:pt x="8" y="7"/>
                    </a:lnTo>
                    <a:lnTo>
                      <a:pt x="16" y="19"/>
                    </a:lnTo>
                    <a:lnTo>
                      <a:pt x="24" y="32"/>
                    </a:lnTo>
                    <a:lnTo>
                      <a:pt x="31" y="47"/>
                    </a:lnTo>
                    <a:lnTo>
                      <a:pt x="36" y="62"/>
                    </a:lnTo>
                    <a:lnTo>
                      <a:pt x="39" y="74"/>
                    </a:lnTo>
                    <a:lnTo>
                      <a:pt x="37" y="82"/>
                    </a:lnTo>
                    <a:lnTo>
                      <a:pt x="33" y="85"/>
                    </a:lnTo>
                    <a:lnTo>
                      <a:pt x="21" y="77"/>
                    </a:lnTo>
                    <a:lnTo>
                      <a:pt x="11" y="51"/>
                    </a:lnTo>
                    <a:lnTo>
                      <a:pt x="5" y="2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95" name="Freeform 120"/>
              <p:cNvSpPr>
                <a:spLocks/>
              </p:cNvSpPr>
              <p:nvPr/>
            </p:nvSpPr>
            <p:spPr bwMode="auto">
              <a:xfrm>
                <a:off x="2402" y="1516"/>
                <a:ext cx="59" cy="78"/>
              </a:xfrm>
              <a:custGeom>
                <a:avLst/>
                <a:gdLst>
                  <a:gd name="T0" fmla="*/ 0 w 59"/>
                  <a:gd name="T1" fmla="*/ 0 h 78"/>
                  <a:gd name="T2" fmla="*/ 9 w 59"/>
                  <a:gd name="T3" fmla="*/ 6 h 78"/>
                  <a:gd name="T4" fmla="*/ 19 w 59"/>
                  <a:gd name="T5" fmla="*/ 16 h 78"/>
                  <a:gd name="T6" fmla="*/ 31 w 59"/>
                  <a:gd name="T7" fmla="*/ 28 h 78"/>
                  <a:gd name="T8" fmla="*/ 41 w 59"/>
                  <a:gd name="T9" fmla="*/ 41 h 78"/>
                  <a:gd name="T10" fmla="*/ 50 w 59"/>
                  <a:gd name="T11" fmla="*/ 54 h 78"/>
                  <a:gd name="T12" fmla="*/ 56 w 59"/>
                  <a:gd name="T13" fmla="*/ 65 h 78"/>
                  <a:gd name="T14" fmla="*/ 59 w 59"/>
                  <a:gd name="T15" fmla="*/ 74 h 78"/>
                  <a:gd name="T16" fmla="*/ 57 w 59"/>
                  <a:gd name="T17" fmla="*/ 78 h 78"/>
                  <a:gd name="T18" fmla="*/ 51 w 59"/>
                  <a:gd name="T19" fmla="*/ 78 h 78"/>
                  <a:gd name="T20" fmla="*/ 44 w 59"/>
                  <a:gd name="T21" fmla="*/ 72 h 78"/>
                  <a:gd name="T22" fmla="*/ 35 w 59"/>
                  <a:gd name="T23" fmla="*/ 63 h 78"/>
                  <a:gd name="T24" fmla="*/ 26 w 59"/>
                  <a:gd name="T25" fmla="*/ 51 h 78"/>
                  <a:gd name="T26" fmla="*/ 17 w 59"/>
                  <a:gd name="T27" fmla="*/ 38 h 78"/>
                  <a:gd name="T28" fmla="*/ 10 w 59"/>
                  <a:gd name="T29" fmla="*/ 25 h 78"/>
                  <a:gd name="T30" fmla="*/ 3 w 59"/>
                  <a:gd name="T31" fmla="*/ 12 h 78"/>
                  <a:gd name="T32" fmla="*/ 0 w 59"/>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78"/>
                  <a:gd name="T53" fmla="*/ 59 w 59"/>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78">
                    <a:moveTo>
                      <a:pt x="0" y="0"/>
                    </a:moveTo>
                    <a:lnTo>
                      <a:pt x="9" y="6"/>
                    </a:lnTo>
                    <a:lnTo>
                      <a:pt x="19" y="16"/>
                    </a:lnTo>
                    <a:lnTo>
                      <a:pt x="31" y="28"/>
                    </a:lnTo>
                    <a:lnTo>
                      <a:pt x="41" y="41"/>
                    </a:lnTo>
                    <a:lnTo>
                      <a:pt x="50" y="54"/>
                    </a:lnTo>
                    <a:lnTo>
                      <a:pt x="56" y="65"/>
                    </a:lnTo>
                    <a:lnTo>
                      <a:pt x="59" y="74"/>
                    </a:lnTo>
                    <a:lnTo>
                      <a:pt x="57" y="78"/>
                    </a:lnTo>
                    <a:lnTo>
                      <a:pt x="51" y="78"/>
                    </a:lnTo>
                    <a:lnTo>
                      <a:pt x="44" y="72"/>
                    </a:lnTo>
                    <a:lnTo>
                      <a:pt x="35" y="63"/>
                    </a:lnTo>
                    <a:lnTo>
                      <a:pt x="26" y="51"/>
                    </a:lnTo>
                    <a:lnTo>
                      <a:pt x="17" y="38"/>
                    </a:lnTo>
                    <a:lnTo>
                      <a:pt x="10" y="25"/>
                    </a:lnTo>
                    <a:lnTo>
                      <a:pt x="3" y="1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96" name="Freeform 121"/>
              <p:cNvSpPr>
                <a:spLocks/>
              </p:cNvSpPr>
              <p:nvPr/>
            </p:nvSpPr>
            <p:spPr bwMode="auto">
              <a:xfrm>
                <a:off x="2433" y="1513"/>
                <a:ext cx="74" cy="65"/>
              </a:xfrm>
              <a:custGeom>
                <a:avLst/>
                <a:gdLst>
                  <a:gd name="T0" fmla="*/ 0 w 74"/>
                  <a:gd name="T1" fmla="*/ 0 h 65"/>
                  <a:gd name="T2" fmla="*/ 9 w 74"/>
                  <a:gd name="T3" fmla="*/ 4 h 65"/>
                  <a:gd name="T4" fmla="*/ 20 w 74"/>
                  <a:gd name="T5" fmla="*/ 13 h 65"/>
                  <a:gd name="T6" fmla="*/ 34 w 74"/>
                  <a:gd name="T7" fmla="*/ 22 h 65"/>
                  <a:gd name="T8" fmla="*/ 47 w 74"/>
                  <a:gd name="T9" fmla="*/ 32 h 65"/>
                  <a:gd name="T10" fmla="*/ 60 w 74"/>
                  <a:gd name="T11" fmla="*/ 43 h 65"/>
                  <a:gd name="T12" fmla="*/ 69 w 74"/>
                  <a:gd name="T13" fmla="*/ 52 h 65"/>
                  <a:gd name="T14" fmla="*/ 74 w 74"/>
                  <a:gd name="T15" fmla="*/ 60 h 65"/>
                  <a:gd name="T16" fmla="*/ 72 w 74"/>
                  <a:gd name="T17" fmla="*/ 65 h 65"/>
                  <a:gd name="T18" fmla="*/ 65 w 74"/>
                  <a:gd name="T19" fmla="*/ 65 h 65"/>
                  <a:gd name="T20" fmla="*/ 56 w 74"/>
                  <a:gd name="T21" fmla="*/ 60 h 65"/>
                  <a:gd name="T22" fmla="*/ 44 w 74"/>
                  <a:gd name="T23" fmla="*/ 52 h 65"/>
                  <a:gd name="T24" fmla="*/ 31 w 74"/>
                  <a:gd name="T25" fmla="*/ 41 h 65"/>
                  <a:gd name="T26" fmla="*/ 19 w 74"/>
                  <a:gd name="T27" fmla="*/ 28 h 65"/>
                  <a:gd name="T28" fmla="*/ 9 w 74"/>
                  <a:gd name="T29" fmla="*/ 18 h 65"/>
                  <a:gd name="T30" fmla="*/ 3 w 74"/>
                  <a:gd name="T31" fmla="*/ 7 h 65"/>
                  <a:gd name="T32" fmla="*/ 0 w 74"/>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5"/>
                  <a:gd name="T53" fmla="*/ 74 w 74"/>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5">
                    <a:moveTo>
                      <a:pt x="0" y="0"/>
                    </a:moveTo>
                    <a:lnTo>
                      <a:pt x="9" y="4"/>
                    </a:lnTo>
                    <a:lnTo>
                      <a:pt x="20" y="13"/>
                    </a:lnTo>
                    <a:lnTo>
                      <a:pt x="34" y="22"/>
                    </a:lnTo>
                    <a:lnTo>
                      <a:pt x="47" y="32"/>
                    </a:lnTo>
                    <a:lnTo>
                      <a:pt x="60" y="43"/>
                    </a:lnTo>
                    <a:lnTo>
                      <a:pt x="69" y="52"/>
                    </a:lnTo>
                    <a:lnTo>
                      <a:pt x="74" y="60"/>
                    </a:lnTo>
                    <a:lnTo>
                      <a:pt x="72" y="65"/>
                    </a:lnTo>
                    <a:lnTo>
                      <a:pt x="65" y="65"/>
                    </a:lnTo>
                    <a:lnTo>
                      <a:pt x="56" y="60"/>
                    </a:lnTo>
                    <a:lnTo>
                      <a:pt x="44" y="52"/>
                    </a:lnTo>
                    <a:lnTo>
                      <a:pt x="31" y="41"/>
                    </a:lnTo>
                    <a:lnTo>
                      <a:pt x="19" y="28"/>
                    </a:lnTo>
                    <a:lnTo>
                      <a:pt x="9" y="18"/>
                    </a:lnTo>
                    <a:lnTo>
                      <a:pt x="3" y="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97" name="Freeform 122"/>
              <p:cNvSpPr>
                <a:spLocks/>
              </p:cNvSpPr>
              <p:nvPr/>
            </p:nvSpPr>
            <p:spPr bwMode="auto">
              <a:xfrm>
                <a:off x="2462" y="1508"/>
                <a:ext cx="65" cy="59"/>
              </a:xfrm>
              <a:custGeom>
                <a:avLst/>
                <a:gdLst>
                  <a:gd name="T0" fmla="*/ 62 w 65"/>
                  <a:gd name="T1" fmla="*/ 59 h 59"/>
                  <a:gd name="T2" fmla="*/ 59 w 65"/>
                  <a:gd name="T3" fmla="*/ 58 h 59"/>
                  <a:gd name="T4" fmla="*/ 53 w 65"/>
                  <a:gd name="T5" fmla="*/ 54 h 59"/>
                  <a:gd name="T6" fmla="*/ 45 w 65"/>
                  <a:gd name="T7" fmla="*/ 45 h 59"/>
                  <a:gd name="T8" fmla="*/ 36 w 65"/>
                  <a:gd name="T9" fmla="*/ 34 h 59"/>
                  <a:gd name="T10" fmla="*/ 27 w 65"/>
                  <a:gd name="T11" fmla="*/ 24 h 59"/>
                  <a:gd name="T12" fmla="*/ 16 w 65"/>
                  <a:gd name="T13" fmla="*/ 14 h 59"/>
                  <a:gd name="T14" fmla="*/ 8 w 65"/>
                  <a:gd name="T15" fmla="*/ 6 h 59"/>
                  <a:gd name="T16" fmla="*/ 0 w 65"/>
                  <a:gd name="T17" fmla="*/ 0 h 59"/>
                  <a:gd name="T18" fmla="*/ 11 w 65"/>
                  <a:gd name="T19" fmla="*/ 3 h 59"/>
                  <a:gd name="T20" fmla="*/ 24 w 65"/>
                  <a:gd name="T21" fmla="*/ 9 h 59"/>
                  <a:gd name="T22" fmla="*/ 36 w 65"/>
                  <a:gd name="T23" fmla="*/ 18 h 59"/>
                  <a:gd name="T24" fmla="*/ 47 w 65"/>
                  <a:gd name="T25" fmla="*/ 27 h 59"/>
                  <a:gd name="T26" fmla="*/ 56 w 65"/>
                  <a:gd name="T27" fmla="*/ 37 h 59"/>
                  <a:gd name="T28" fmla="*/ 64 w 65"/>
                  <a:gd name="T29" fmla="*/ 46 h 59"/>
                  <a:gd name="T30" fmla="*/ 65 w 65"/>
                  <a:gd name="T31" fmla="*/ 54 h 59"/>
                  <a:gd name="T32" fmla="*/ 62 w 65"/>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59"/>
                  <a:gd name="T53" fmla="*/ 65 w 6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59">
                    <a:moveTo>
                      <a:pt x="62" y="59"/>
                    </a:moveTo>
                    <a:lnTo>
                      <a:pt x="59" y="58"/>
                    </a:lnTo>
                    <a:lnTo>
                      <a:pt x="53" y="54"/>
                    </a:lnTo>
                    <a:lnTo>
                      <a:pt x="45" y="45"/>
                    </a:lnTo>
                    <a:lnTo>
                      <a:pt x="36" y="34"/>
                    </a:lnTo>
                    <a:lnTo>
                      <a:pt x="27" y="24"/>
                    </a:lnTo>
                    <a:lnTo>
                      <a:pt x="16" y="14"/>
                    </a:lnTo>
                    <a:lnTo>
                      <a:pt x="8" y="6"/>
                    </a:lnTo>
                    <a:lnTo>
                      <a:pt x="0" y="0"/>
                    </a:lnTo>
                    <a:lnTo>
                      <a:pt x="11" y="3"/>
                    </a:lnTo>
                    <a:lnTo>
                      <a:pt x="24" y="9"/>
                    </a:lnTo>
                    <a:lnTo>
                      <a:pt x="36" y="18"/>
                    </a:lnTo>
                    <a:lnTo>
                      <a:pt x="47" y="27"/>
                    </a:lnTo>
                    <a:lnTo>
                      <a:pt x="56" y="37"/>
                    </a:lnTo>
                    <a:lnTo>
                      <a:pt x="64" y="46"/>
                    </a:lnTo>
                    <a:lnTo>
                      <a:pt x="65" y="54"/>
                    </a:lnTo>
                    <a:lnTo>
                      <a:pt x="62" y="5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98" name="Freeform 123"/>
              <p:cNvSpPr>
                <a:spLocks/>
              </p:cNvSpPr>
              <p:nvPr/>
            </p:nvSpPr>
            <p:spPr bwMode="auto">
              <a:xfrm>
                <a:off x="2520" y="1369"/>
                <a:ext cx="302" cy="65"/>
              </a:xfrm>
              <a:custGeom>
                <a:avLst/>
                <a:gdLst>
                  <a:gd name="T0" fmla="*/ 0 w 302"/>
                  <a:gd name="T1" fmla="*/ 9 h 65"/>
                  <a:gd name="T2" fmla="*/ 0 w 302"/>
                  <a:gd name="T3" fmla="*/ 6 h 65"/>
                  <a:gd name="T4" fmla="*/ 1 w 302"/>
                  <a:gd name="T5" fmla="*/ 5 h 65"/>
                  <a:gd name="T6" fmla="*/ 3 w 302"/>
                  <a:gd name="T7" fmla="*/ 2 h 65"/>
                  <a:gd name="T8" fmla="*/ 6 w 302"/>
                  <a:gd name="T9" fmla="*/ 0 h 65"/>
                  <a:gd name="T10" fmla="*/ 25 w 302"/>
                  <a:gd name="T11" fmla="*/ 15 h 65"/>
                  <a:gd name="T12" fmla="*/ 46 w 302"/>
                  <a:gd name="T13" fmla="*/ 28 h 65"/>
                  <a:gd name="T14" fmla="*/ 65 w 302"/>
                  <a:gd name="T15" fmla="*/ 37 h 65"/>
                  <a:gd name="T16" fmla="*/ 85 w 302"/>
                  <a:gd name="T17" fmla="*/ 45 h 65"/>
                  <a:gd name="T18" fmla="*/ 106 w 302"/>
                  <a:gd name="T19" fmla="*/ 49 h 65"/>
                  <a:gd name="T20" fmla="*/ 127 w 302"/>
                  <a:gd name="T21" fmla="*/ 52 h 65"/>
                  <a:gd name="T22" fmla="*/ 147 w 302"/>
                  <a:gd name="T23" fmla="*/ 52 h 65"/>
                  <a:gd name="T24" fmla="*/ 168 w 302"/>
                  <a:gd name="T25" fmla="*/ 52 h 65"/>
                  <a:gd name="T26" fmla="*/ 187 w 302"/>
                  <a:gd name="T27" fmla="*/ 51 h 65"/>
                  <a:gd name="T28" fmla="*/ 207 w 302"/>
                  <a:gd name="T29" fmla="*/ 48 h 65"/>
                  <a:gd name="T30" fmla="*/ 226 w 302"/>
                  <a:gd name="T31" fmla="*/ 43 h 65"/>
                  <a:gd name="T32" fmla="*/ 243 w 302"/>
                  <a:gd name="T33" fmla="*/ 39 h 65"/>
                  <a:gd name="T34" fmla="*/ 260 w 302"/>
                  <a:gd name="T35" fmla="*/ 34 h 65"/>
                  <a:gd name="T36" fmla="*/ 276 w 302"/>
                  <a:gd name="T37" fmla="*/ 28 h 65"/>
                  <a:gd name="T38" fmla="*/ 289 w 302"/>
                  <a:gd name="T39" fmla="*/ 24 h 65"/>
                  <a:gd name="T40" fmla="*/ 302 w 302"/>
                  <a:gd name="T41" fmla="*/ 20 h 65"/>
                  <a:gd name="T42" fmla="*/ 297 w 302"/>
                  <a:gd name="T43" fmla="*/ 28 h 65"/>
                  <a:gd name="T44" fmla="*/ 285 w 302"/>
                  <a:gd name="T45" fmla="*/ 37 h 65"/>
                  <a:gd name="T46" fmla="*/ 271 w 302"/>
                  <a:gd name="T47" fmla="*/ 45 h 65"/>
                  <a:gd name="T48" fmla="*/ 254 w 302"/>
                  <a:gd name="T49" fmla="*/ 51 h 65"/>
                  <a:gd name="T50" fmla="*/ 235 w 302"/>
                  <a:gd name="T51" fmla="*/ 57 h 65"/>
                  <a:gd name="T52" fmla="*/ 212 w 302"/>
                  <a:gd name="T53" fmla="*/ 61 h 65"/>
                  <a:gd name="T54" fmla="*/ 189 w 302"/>
                  <a:gd name="T55" fmla="*/ 64 h 65"/>
                  <a:gd name="T56" fmla="*/ 165 w 302"/>
                  <a:gd name="T57" fmla="*/ 65 h 65"/>
                  <a:gd name="T58" fmla="*/ 140 w 302"/>
                  <a:gd name="T59" fmla="*/ 65 h 65"/>
                  <a:gd name="T60" fmla="*/ 116 w 302"/>
                  <a:gd name="T61" fmla="*/ 64 h 65"/>
                  <a:gd name="T62" fmla="*/ 91 w 302"/>
                  <a:gd name="T63" fmla="*/ 60 h 65"/>
                  <a:gd name="T64" fmla="*/ 69 w 302"/>
                  <a:gd name="T65" fmla="*/ 55 h 65"/>
                  <a:gd name="T66" fmla="*/ 49 w 302"/>
                  <a:gd name="T67" fmla="*/ 46 h 65"/>
                  <a:gd name="T68" fmla="*/ 29 w 302"/>
                  <a:gd name="T69" fmla="*/ 37 h 65"/>
                  <a:gd name="T70" fmla="*/ 13 w 302"/>
                  <a:gd name="T71" fmla="*/ 24 h 65"/>
                  <a:gd name="T72" fmla="*/ 0 w 302"/>
                  <a:gd name="T73" fmla="*/ 9 h 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02"/>
                  <a:gd name="T112" fmla="*/ 0 h 65"/>
                  <a:gd name="T113" fmla="*/ 302 w 302"/>
                  <a:gd name="T114" fmla="*/ 65 h 6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02" h="65">
                    <a:moveTo>
                      <a:pt x="0" y="9"/>
                    </a:moveTo>
                    <a:lnTo>
                      <a:pt x="0" y="6"/>
                    </a:lnTo>
                    <a:lnTo>
                      <a:pt x="1" y="5"/>
                    </a:lnTo>
                    <a:lnTo>
                      <a:pt x="3" y="2"/>
                    </a:lnTo>
                    <a:lnTo>
                      <a:pt x="6" y="0"/>
                    </a:lnTo>
                    <a:lnTo>
                      <a:pt x="25" y="15"/>
                    </a:lnTo>
                    <a:lnTo>
                      <a:pt x="46" y="28"/>
                    </a:lnTo>
                    <a:lnTo>
                      <a:pt x="65" y="37"/>
                    </a:lnTo>
                    <a:lnTo>
                      <a:pt x="85" y="45"/>
                    </a:lnTo>
                    <a:lnTo>
                      <a:pt x="106" y="49"/>
                    </a:lnTo>
                    <a:lnTo>
                      <a:pt x="127" y="52"/>
                    </a:lnTo>
                    <a:lnTo>
                      <a:pt x="147" y="52"/>
                    </a:lnTo>
                    <a:lnTo>
                      <a:pt x="168" y="52"/>
                    </a:lnTo>
                    <a:lnTo>
                      <a:pt x="187" y="51"/>
                    </a:lnTo>
                    <a:lnTo>
                      <a:pt x="207" y="48"/>
                    </a:lnTo>
                    <a:lnTo>
                      <a:pt x="226" y="43"/>
                    </a:lnTo>
                    <a:lnTo>
                      <a:pt x="243" y="39"/>
                    </a:lnTo>
                    <a:lnTo>
                      <a:pt x="260" y="34"/>
                    </a:lnTo>
                    <a:lnTo>
                      <a:pt x="276" y="28"/>
                    </a:lnTo>
                    <a:lnTo>
                      <a:pt x="289" y="24"/>
                    </a:lnTo>
                    <a:lnTo>
                      <a:pt x="302" y="20"/>
                    </a:lnTo>
                    <a:lnTo>
                      <a:pt x="297" y="28"/>
                    </a:lnTo>
                    <a:lnTo>
                      <a:pt x="285" y="37"/>
                    </a:lnTo>
                    <a:lnTo>
                      <a:pt x="271" y="45"/>
                    </a:lnTo>
                    <a:lnTo>
                      <a:pt x="254" y="51"/>
                    </a:lnTo>
                    <a:lnTo>
                      <a:pt x="235" y="57"/>
                    </a:lnTo>
                    <a:lnTo>
                      <a:pt x="212" y="61"/>
                    </a:lnTo>
                    <a:lnTo>
                      <a:pt x="189" y="64"/>
                    </a:lnTo>
                    <a:lnTo>
                      <a:pt x="165" y="65"/>
                    </a:lnTo>
                    <a:lnTo>
                      <a:pt x="140" y="65"/>
                    </a:lnTo>
                    <a:lnTo>
                      <a:pt x="116" y="64"/>
                    </a:lnTo>
                    <a:lnTo>
                      <a:pt x="91" y="60"/>
                    </a:lnTo>
                    <a:lnTo>
                      <a:pt x="69" y="55"/>
                    </a:lnTo>
                    <a:lnTo>
                      <a:pt x="49" y="46"/>
                    </a:lnTo>
                    <a:lnTo>
                      <a:pt x="29" y="37"/>
                    </a:lnTo>
                    <a:lnTo>
                      <a:pt x="13" y="24"/>
                    </a:lnTo>
                    <a:lnTo>
                      <a:pt x="0" y="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499" name="Freeform 124"/>
              <p:cNvSpPr>
                <a:spLocks/>
              </p:cNvSpPr>
              <p:nvPr/>
            </p:nvSpPr>
            <p:spPr bwMode="auto">
              <a:xfrm>
                <a:off x="2783" y="1343"/>
                <a:ext cx="34" cy="68"/>
              </a:xfrm>
              <a:custGeom>
                <a:avLst/>
                <a:gdLst>
                  <a:gd name="T0" fmla="*/ 0 w 34"/>
                  <a:gd name="T1" fmla="*/ 68 h 68"/>
                  <a:gd name="T2" fmla="*/ 14 w 34"/>
                  <a:gd name="T3" fmla="*/ 52 h 68"/>
                  <a:gd name="T4" fmla="*/ 26 w 34"/>
                  <a:gd name="T5" fmla="*/ 29 h 68"/>
                  <a:gd name="T6" fmla="*/ 34 w 34"/>
                  <a:gd name="T7" fmla="*/ 10 h 68"/>
                  <a:gd name="T8" fmla="*/ 32 w 34"/>
                  <a:gd name="T9" fmla="*/ 0 h 68"/>
                  <a:gd name="T10" fmla="*/ 26 w 34"/>
                  <a:gd name="T11" fmla="*/ 6 h 68"/>
                  <a:gd name="T12" fmla="*/ 19 w 34"/>
                  <a:gd name="T13" fmla="*/ 25 h 68"/>
                  <a:gd name="T14" fmla="*/ 10 w 34"/>
                  <a:gd name="T15" fmla="*/ 47 h 68"/>
                  <a:gd name="T16" fmla="*/ 0 w 34"/>
                  <a:gd name="T17" fmla="*/ 68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68"/>
                  <a:gd name="T29" fmla="*/ 34 w 34"/>
                  <a:gd name="T30" fmla="*/ 68 h 6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68">
                    <a:moveTo>
                      <a:pt x="0" y="68"/>
                    </a:moveTo>
                    <a:lnTo>
                      <a:pt x="14" y="52"/>
                    </a:lnTo>
                    <a:lnTo>
                      <a:pt x="26" y="29"/>
                    </a:lnTo>
                    <a:lnTo>
                      <a:pt x="34" y="10"/>
                    </a:lnTo>
                    <a:lnTo>
                      <a:pt x="32" y="0"/>
                    </a:lnTo>
                    <a:lnTo>
                      <a:pt x="26" y="6"/>
                    </a:lnTo>
                    <a:lnTo>
                      <a:pt x="19" y="25"/>
                    </a:lnTo>
                    <a:lnTo>
                      <a:pt x="10" y="47"/>
                    </a:lnTo>
                    <a:lnTo>
                      <a:pt x="0"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00" name="Freeform 125"/>
              <p:cNvSpPr>
                <a:spLocks/>
              </p:cNvSpPr>
              <p:nvPr/>
            </p:nvSpPr>
            <p:spPr bwMode="auto">
              <a:xfrm>
                <a:off x="2758" y="1344"/>
                <a:ext cx="36" cy="76"/>
              </a:xfrm>
              <a:custGeom>
                <a:avLst/>
                <a:gdLst>
                  <a:gd name="T0" fmla="*/ 36 w 36"/>
                  <a:gd name="T1" fmla="*/ 0 h 76"/>
                  <a:gd name="T2" fmla="*/ 36 w 36"/>
                  <a:gd name="T3" fmla="*/ 11 h 76"/>
                  <a:gd name="T4" fmla="*/ 31 w 36"/>
                  <a:gd name="T5" fmla="*/ 31 h 76"/>
                  <a:gd name="T6" fmla="*/ 17 w 36"/>
                  <a:gd name="T7" fmla="*/ 56 h 76"/>
                  <a:gd name="T8" fmla="*/ 0 w 36"/>
                  <a:gd name="T9" fmla="*/ 76 h 76"/>
                  <a:gd name="T10" fmla="*/ 8 w 36"/>
                  <a:gd name="T11" fmla="*/ 55 h 76"/>
                  <a:gd name="T12" fmla="*/ 20 w 36"/>
                  <a:gd name="T13" fmla="*/ 30 h 76"/>
                  <a:gd name="T14" fmla="*/ 29 w 36"/>
                  <a:gd name="T15" fmla="*/ 9 h 76"/>
                  <a:gd name="T16" fmla="*/ 36 w 36"/>
                  <a:gd name="T17" fmla="*/ 0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76"/>
                  <a:gd name="T29" fmla="*/ 36 w 36"/>
                  <a:gd name="T30" fmla="*/ 76 h 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76">
                    <a:moveTo>
                      <a:pt x="36" y="0"/>
                    </a:moveTo>
                    <a:lnTo>
                      <a:pt x="36" y="11"/>
                    </a:lnTo>
                    <a:lnTo>
                      <a:pt x="31" y="31"/>
                    </a:lnTo>
                    <a:lnTo>
                      <a:pt x="17" y="56"/>
                    </a:lnTo>
                    <a:lnTo>
                      <a:pt x="0" y="76"/>
                    </a:lnTo>
                    <a:lnTo>
                      <a:pt x="8" y="55"/>
                    </a:lnTo>
                    <a:lnTo>
                      <a:pt x="20" y="30"/>
                    </a:lnTo>
                    <a:lnTo>
                      <a:pt x="29" y="9"/>
                    </a:lnTo>
                    <a:lnTo>
                      <a:pt x="3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01" name="Freeform 126"/>
              <p:cNvSpPr>
                <a:spLocks/>
              </p:cNvSpPr>
              <p:nvPr/>
            </p:nvSpPr>
            <p:spPr bwMode="auto">
              <a:xfrm>
                <a:off x="2697" y="1332"/>
                <a:ext cx="53" cy="98"/>
              </a:xfrm>
              <a:custGeom>
                <a:avLst/>
                <a:gdLst>
                  <a:gd name="T0" fmla="*/ 52 w 53"/>
                  <a:gd name="T1" fmla="*/ 0 h 98"/>
                  <a:gd name="T2" fmla="*/ 53 w 53"/>
                  <a:gd name="T3" fmla="*/ 5 h 98"/>
                  <a:gd name="T4" fmla="*/ 52 w 53"/>
                  <a:gd name="T5" fmla="*/ 15 h 98"/>
                  <a:gd name="T6" fmla="*/ 47 w 53"/>
                  <a:gd name="T7" fmla="*/ 29 h 98"/>
                  <a:gd name="T8" fmla="*/ 40 w 53"/>
                  <a:gd name="T9" fmla="*/ 45 h 98"/>
                  <a:gd name="T10" fmla="*/ 31 w 53"/>
                  <a:gd name="T11" fmla="*/ 61 h 98"/>
                  <a:gd name="T12" fmla="*/ 22 w 53"/>
                  <a:gd name="T13" fmla="*/ 76 h 98"/>
                  <a:gd name="T14" fmla="*/ 10 w 53"/>
                  <a:gd name="T15" fmla="*/ 89 h 98"/>
                  <a:gd name="T16" fmla="*/ 0 w 53"/>
                  <a:gd name="T17" fmla="*/ 98 h 98"/>
                  <a:gd name="T18" fmla="*/ 4 w 53"/>
                  <a:gd name="T19" fmla="*/ 91 h 98"/>
                  <a:gd name="T20" fmla="*/ 10 w 53"/>
                  <a:gd name="T21" fmla="*/ 77 h 98"/>
                  <a:gd name="T22" fmla="*/ 18 w 53"/>
                  <a:gd name="T23" fmla="*/ 61 h 98"/>
                  <a:gd name="T24" fmla="*/ 27 w 53"/>
                  <a:gd name="T25" fmla="*/ 43 h 98"/>
                  <a:gd name="T26" fmla="*/ 34 w 53"/>
                  <a:gd name="T27" fmla="*/ 26 h 98"/>
                  <a:gd name="T28" fmla="*/ 41 w 53"/>
                  <a:gd name="T29" fmla="*/ 12 h 98"/>
                  <a:gd name="T30" fmla="*/ 47 w 53"/>
                  <a:gd name="T31" fmla="*/ 3 h 98"/>
                  <a:gd name="T32" fmla="*/ 52 w 53"/>
                  <a:gd name="T33" fmla="*/ 0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98"/>
                  <a:gd name="T53" fmla="*/ 53 w 53"/>
                  <a:gd name="T54" fmla="*/ 98 h 9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98">
                    <a:moveTo>
                      <a:pt x="52" y="0"/>
                    </a:moveTo>
                    <a:lnTo>
                      <a:pt x="53" y="5"/>
                    </a:lnTo>
                    <a:lnTo>
                      <a:pt x="52" y="15"/>
                    </a:lnTo>
                    <a:lnTo>
                      <a:pt x="47" y="29"/>
                    </a:lnTo>
                    <a:lnTo>
                      <a:pt x="40" y="45"/>
                    </a:lnTo>
                    <a:lnTo>
                      <a:pt x="31" y="61"/>
                    </a:lnTo>
                    <a:lnTo>
                      <a:pt x="22" y="76"/>
                    </a:lnTo>
                    <a:lnTo>
                      <a:pt x="10" y="89"/>
                    </a:lnTo>
                    <a:lnTo>
                      <a:pt x="0" y="98"/>
                    </a:lnTo>
                    <a:lnTo>
                      <a:pt x="4" y="91"/>
                    </a:lnTo>
                    <a:lnTo>
                      <a:pt x="10" y="77"/>
                    </a:lnTo>
                    <a:lnTo>
                      <a:pt x="18" y="61"/>
                    </a:lnTo>
                    <a:lnTo>
                      <a:pt x="27" y="43"/>
                    </a:lnTo>
                    <a:lnTo>
                      <a:pt x="34" y="26"/>
                    </a:lnTo>
                    <a:lnTo>
                      <a:pt x="41" y="12"/>
                    </a:lnTo>
                    <a:lnTo>
                      <a:pt x="47" y="3"/>
                    </a:lnTo>
                    <a:lnTo>
                      <a:pt x="5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02" name="Freeform 127"/>
              <p:cNvSpPr>
                <a:spLocks/>
              </p:cNvSpPr>
              <p:nvPr/>
            </p:nvSpPr>
            <p:spPr bwMode="auto">
              <a:xfrm>
                <a:off x="2641" y="1322"/>
                <a:ext cx="59" cy="107"/>
              </a:xfrm>
              <a:custGeom>
                <a:avLst/>
                <a:gdLst>
                  <a:gd name="T0" fmla="*/ 57 w 59"/>
                  <a:gd name="T1" fmla="*/ 0 h 107"/>
                  <a:gd name="T2" fmla="*/ 59 w 59"/>
                  <a:gd name="T3" fmla="*/ 6 h 107"/>
                  <a:gd name="T4" fmla="*/ 56 w 59"/>
                  <a:gd name="T5" fmla="*/ 18 h 107"/>
                  <a:gd name="T6" fmla="*/ 50 w 59"/>
                  <a:gd name="T7" fmla="*/ 33 h 107"/>
                  <a:gd name="T8" fmla="*/ 43 w 59"/>
                  <a:gd name="T9" fmla="*/ 50 h 107"/>
                  <a:gd name="T10" fmla="*/ 32 w 59"/>
                  <a:gd name="T11" fmla="*/ 70 h 107"/>
                  <a:gd name="T12" fmla="*/ 22 w 59"/>
                  <a:gd name="T13" fmla="*/ 86 h 107"/>
                  <a:gd name="T14" fmla="*/ 10 w 59"/>
                  <a:gd name="T15" fmla="*/ 99 h 107"/>
                  <a:gd name="T16" fmla="*/ 0 w 59"/>
                  <a:gd name="T17" fmla="*/ 107 h 107"/>
                  <a:gd name="T18" fmla="*/ 4 w 59"/>
                  <a:gd name="T19" fmla="*/ 99 h 107"/>
                  <a:gd name="T20" fmla="*/ 10 w 59"/>
                  <a:gd name="T21" fmla="*/ 84 h 107"/>
                  <a:gd name="T22" fmla="*/ 19 w 59"/>
                  <a:gd name="T23" fmla="*/ 67 h 107"/>
                  <a:gd name="T24" fmla="*/ 28 w 59"/>
                  <a:gd name="T25" fmla="*/ 47 h 107"/>
                  <a:gd name="T26" fmla="*/ 38 w 59"/>
                  <a:gd name="T27" fmla="*/ 30 h 107"/>
                  <a:gd name="T28" fmla="*/ 46 w 59"/>
                  <a:gd name="T29" fmla="*/ 13 h 107"/>
                  <a:gd name="T30" fmla="*/ 53 w 59"/>
                  <a:gd name="T31" fmla="*/ 3 h 107"/>
                  <a:gd name="T32" fmla="*/ 57 w 59"/>
                  <a:gd name="T33" fmla="*/ 0 h 10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107"/>
                  <a:gd name="T53" fmla="*/ 59 w 59"/>
                  <a:gd name="T54" fmla="*/ 107 h 10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107">
                    <a:moveTo>
                      <a:pt x="57" y="0"/>
                    </a:moveTo>
                    <a:lnTo>
                      <a:pt x="59" y="6"/>
                    </a:lnTo>
                    <a:lnTo>
                      <a:pt x="56" y="18"/>
                    </a:lnTo>
                    <a:lnTo>
                      <a:pt x="50" y="33"/>
                    </a:lnTo>
                    <a:lnTo>
                      <a:pt x="43" y="50"/>
                    </a:lnTo>
                    <a:lnTo>
                      <a:pt x="32" y="70"/>
                    </a:lnTo>
                    <a:lnTo>
                      <a:pt x="22" y="86"/>
                    </a:lnTo>
                    <a:lnTo>
                      <a:pt x="10" y="99"/>
                    </a:lnTo>
                    <a:lnTo>
                      <a:pt x="0" y="107"/>
                    </a:lnTo>
                    <a:lnTo>
                      <a:pt x="4" y="99"/>
                    </a:lnTo>
                    <a:lnTo>
                      <a:pt x="10" y="84"/>
                    </a:lnTo>
                    <a:lnTo>
                      <a:pt x="19" y="67"/>
                    </a:lnTo>
                    <a:lnTo>
                      <a:pt x="28" y="47"/>
                    </a:lnTo>
                    <a:lnTo>
                      <a:pt x="38" y="30"/>
                    </a:lnTo>
                    <a:lnTo>
                      <a:pt x="46" y="13"/>
                    </a:lnTo>
                    <a:lnTo>
                      <a:pt x="53" y="3"/>
                    </a:lnTo>
                    <a:lnTo>
                      <a:pt x="5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03" name="Freeform 128"/>
              <p:cNvSpPr>
                <a:spLocks/>
              </p:cNvSpPr>
              <p:nvPr/>
            </p:nvSpPr>
            <p:spPr bwMode="auto">
              <a:xfrm>
                <a:off x="2604" y="1334"/>
                <a:ext cx="63" cy="87"/>
              </a:xfrm>
              <a:custGeom>
                <a:avLst/>
                <a:gdLst>
                  <a:gd name="T0" fmla="*/ 63 w 63"/>
                  <a:gd name="T1" fmla="*/ 0 h 87"/>
                  <a:gd name="T2" fmla="*/ 63 w 63"/>
                  <a:gd name="T3" fmla="*/ 4 h 87"/>
                  <a:gd name="T4" fmla="*/ 59 w 63"/>
                  <a:gd name="T5" fmla="*/ 15 h 87"/>
                  <a:gd name="T6" fmla="*/ 52 w 63"/>
                  <a:gd name="T7" fmla="*/ 28 h 87"/>
                  <a:gd name="T8" fmla="*/ 43 w 63"/>
                  <a:gd name="T9" fmla="*/ 43 h 87"/>
                  <a:gd name="T10" fmla="*/ 31 w 63"/>
                  <a:gd name="T11" fmla="*/ 59 h 87"/>
                  <a:gd name="T12" fmla="*/ 19 w 63"/>
                  <a:gd name="T13" fmla="*/ 72 h 87"/>
                  <a:gd name="T14" fmla="*/ 9 w 63"/>
                  <a:gd name="T15" fmla="*/ 83 h 87"/>
                  <a:gd name="T16" fmla="*/ 0 w 63"/>
                  <a:gd name="T17" fmla="*/ 87 h 87"/>
                  <a:gd name="T18" fmla="*/ 6 w 63"/>
                  <a:gd name="T19" fmla="*/ 78 h 87"/>
                  <a:gd name="T20" fmla="*/ 13 w 63"/>
                  <a:gd name="T21" fmla="*/ 66 h 87"/>
                  <a:gd name="T22" fmla="*/ 22 w 63"/>
                  <a:gd name="T23" fmla="*/ 52 h 87"/>
                  <a:gd name="T24" fmla="*/ 31 w 63"/>
                  <a:gd name="T25" fmla="*/ 35 h 87"/>
                  <a:gd name="T26" fmla="*/ 41 w 63"/>
                  <a:gd name="T27" fmla="*/ 21 h 87"/>
                  <a:gd name="T28" fmla="*/ 50 w 63"/>
                  <a:gd name="T29" fmla="*/ 9 h 87"/>
                  <a:gd name="T30" fmla="*/ 58 w 63"/>
                  <a:gd name="T31" fmla="*/ 1 h 87"/>
                  <a:gd name="T32" fmla="*/ 63 w 63"/>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7"/>
                  <a:gd name="T53" fmla="*/ 63 w 63"/>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7">
                    <a:moveTo>
                      <a:pt x="63" y="0"/>
                    </a:moveTo>
                    <a:lnTo>
                      <a:pt x="63" y="4"/>
                    </a:lnTo>
                    <a:lnTo>
                      <a:pt x="59" y="15"/>
                    </a:lnTo>
                    <a:lnTo>
                      <a:pt x="52" y="28"/>
                    </a:lnTo>
                    <a:lnTo>
                      <a:pt x="43" y="43"/>
                    </a:lnTo>
                    <a:lnTo>
                      <a:pt x="31" y="59"/>
                    </a:lnTo>
                    <a:lnTo>
                      <a:pt x="19" y="72"/>
                    </a:lnTo>
                    <a:lnTo>
                      <a:pt x="9" y="83"/>
                    </a:lnTo>
                    <a:lnTo>
                      <a:pt x="0" y="87"/>
                    </a:lnTo>
                    <a:lnTo>
                      <a:pt x="6" y="78"/>
                    </a:lnTo>
                    <a:lnTo>
                      <a:pt x="13" y="66"/>
                    </a:lnTo>
                    <a:lnTo>
                      <a:pt x="22" y="52"/>
                    </a:lnTo>
                    <a:lnTo>
                      <a:pt x="31" y="35"/>
                    </a:lnTo>
                    <a:lnTo>
                      <a:pt x="41" y="21"/>
                    </a:lnTo>
                    <a:lnTo>
                      <a:pt x="50" y="9"/>
                    </a:lnTo>
                    <a:lnTo>
                      <a:pt x="58" y="1"/>
                    </a:lnTo>
                    <a:lnTo>
                      <a:pt x="6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04" name="Freeform 129"/>
              <p:cNvSpPr>
                <a:spLocks/>
              </p:cNvSpPr>
              <p:nvPr/>
            </p:nvSpPr>
            <p:spPr bwMode="auto">
              <a:xfrm>
                <a:off x="2574" y="1340"/>
                <a:ext cx="57" cy="72"/>
              </a:xfrm>
              <a:custGeom>
                <a:avLst/>
                <a:gdLst>
                  <a:gd name="T0" fmla="*/ 55 w 57"/>
                  <a:gd name="T1" fmla="*/ 0 h 72"/>
                  <a:gd name="T2" fmla="*/ 57 w 57"/>
                  <a:gd name="T3" fmla="*/ 4 h 72"/>
                  <a:gd name="T4" fmla="*/ 54 w 57"/>
                  <a:gd name="T5" fmla="*/ 12 h 72"/>
                  <a:gd name="T6" fmla="*/ 49 w 57"/>
                  <a:gd name="T7" fmla="*/ 22 h 72"/>
                  <a:gd name="T8" fmla="*/ 43 w 57"/>
                  <a:gd name="T9" fmla="*/ 34 h 72"/>
                  <a:gd name="T10" fmla="*/ 34 w 57"/>
                  <a:gd name="T11" fmla="*/ 47 h 72"/>
                  <a:gd name="T12" fmla="*/ 24 w 57"/>
                  <a:gd name="T13" fmla="*/ 57 h 72"/>
                  <a:gd name="T14" fmla="*/ 12 w 57"/>
                  <a:gd name="T15" fmla="*/ 66 h 72"/>
                  <a:gd name="T16" fmla="*/ 0 w 57"/>
                  <a:gd name="T17" fmla="*/ 72 h 72"/>
                  <a:gd name="T18" fmla="*/ 6 w 57"/>
                  <a:gd name="T19" fmla="*/ 65 h 72"/>
                  <a:gd name="T20" fmla="*/ 14 w 57"/>
                  <a:gd name="T21" fmla="*/ 55 h 72"/>
                  <a:gd name="T22" fmla="*/ 21 w 57"/>
                  <a:gd name="T23" fmla="*/ 41 h 72"/>
                  <a:gd name="T24" fmla="*/ 30 w 57"/>
                  <a:gd name="T25" fmla="*/ 28 h 72"/>
                  <a:gd name="T26" fmla="*/ 37 w 57"/>
                  <a:gd name="T27" fmla="*/ 16 h 72"/>
                  <a:gd name="T28" fmla="*/ 45 w 57"/>
                  <a:gd name="T29" fmla="*/ 7 h 72"/>
                  <a:gd name="T30" fmla="*/ 51 w 57"/>
                  <a:gd name="T31" fmla="*/ 1 h 72"/>
                  <a:gd name="T32" fmla="*/ 55 w 57"/>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72"/>
                  <a:gd name="T53" fmla="*/ 57 w 57"/>
                  <a:gd name="T54" fmla="*/ 72 h 7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72">
                    <a:moveTo>
                      <a:pt x="55" y="0"/>
                    </a:moveTo>
                    <a:lnTo>
                      <a:pt x="57" y="4"/>
                    </a:lnTo>
                    <a:lnTo>
                      <a:pt x="54" y="12"/>
                    </a:lnTo>
                    <a:lnTo>
                      <a:pt x="49" y="22"/>
                    </a:lnTo>
                    <a:lnTo>
                      <a:pt x="43" y="34"/>
                    </a:lnTo>
                    <a:lnTo>
                      <a:pt x="34" y="47"/>
                    </a:lnTo>
                    <a:lnTo>
                      <a:pt x="24" y="57"/>
                    </a:lnTo>
                    <a:lnTo>
                      <a:pt x="12" y="66"/>
                    </a:lnTo>
                    <a:lnTo>
                      <a:pt x="0" y="72"/>
                    </a:lnTo>
                    <a:lnTo>
                      <a:pt x="6" y="65"/>
                    </a:lnTo>
                    <a:lnTo>
                      <a:pt x="14" y="55"/>
                    </a:lnTo>
                    <a:lnTo>
                      <a:pt x="21" y="41"/>
                    </a:lnTo>
                    <a:lnTo>
                      <a:pt x="30" y="28"/>
                    </a:lnTo>
                    <a:lnTo>
                      <a:pt x="37" y="16"/>
                    </a:lnTo>
                    <a:lnTo>
                      <a:pt x="45" y="7"/>
                    </a:lnTo>
                    <a:lnTo>
                      <a:pt x="51" y="1"/>
                    </a:lnTo>
                    <a:lnTo>
                      <a:pt x="5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05" name="Freeform 130"/>
              <p:cNvSpPr>
                <a:spLocks/>
              </p:cNvSpPr>
              <p:nvPr/>
            </p:nvSpPr>
            <p:spPr bwMode="auto">
              <a:xfrm>
                <a:off x="2546" y="1341"/>
                <a:ext cx="48" cy="54"/>
              </a:xfrm>
              <a:custGeom>
                <a:avLst/>
                <a:gdLst>
                  <a:gd name="T0" fmla="*/ 48 w 48"/>
                  <a:gd name="T1" fmla="*/ 0 h 54"/>
                  <a:gd name="T2" fmla="*/ 48 w 48"/>
                  <a:gd name="T3" fmla="*/ 5 h 54"/>
                  <a:gd name="T4" fmla="*/ 45 w 48"/>
                  <a:gd name="T5" fmla="*/ 11 h 54"/>
                  <a:gd name="T6" fmla="*/ 39 w 48"/>
                  <a:gd name="T7" fmla="*/ 20 h 54"/>
                  <a:gd name="T8" fmla="*/ 31 w 48"/>
                  <a:gd name="T9" fmla="*/ 30 h 54"/>
                  <a:gd name="T10" fmla="*/ 23 w 48"/>
                  <a:gd name="T11" fmla="*/ 39 h 54"/>
                  <a:gd name="T12" fmla="*/ 14 w 48"/>
                  <a:gd name="T13" fmla="*/ 46 h 54"/>
                  <a:gd name="T14" fmla="*/ 6 w 48"/>
                  <a:gd name="T15" fmla="*/ 52 h 54"/>
                  <a:gd name="T16" fmla="*/ 0 w 48"/>
                  <a:gd name="T17" fmla="*/ 54 h 54"/>
                  <a:gd name="T18" fmla="*/ 5 w 48"/>
                  <a:gd name="T19" fmla="*/ 48 h 54"/>
                  <a:gd name="T20" fmla="*/ 11 w 48"/>
                  <a:gd name="T21" fmla="*/ 40 h 54"/>
                  <a:gd name="T22" fmla="*/ 17 w 48"/>
                  <a:gd name="T23" fmla="*/ 31 h 54"/>
                  <a:gd name="T24" fmla="*/ 24 w 48"/>
                  <a:gd name="T25" fmla="*/ 22 h 54"/>
                  <a:gd name="T26" fmla="*/ 31 w 48"/>
                  <a:gd name="T27" fmla="*/ 15 h 54"/>
                  <a:gd name="T28" fmla="*/ 37 w 48"/>
                  <a:gd name="T29" fmla="*/ 8 h 54"/>
                  <a:gd name="T30" fmla="*/ 43 w 48"/>
                  <a:gd name="T31" fmla="*/ 3 h 54"/>
                  <a:gd name="T32" fmla="*/ 48 w 48"/>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4"/>
                  <a:gd name="T53" fmla="*/ 48 w 4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4">
                    <a:moveTo>
                      <a:pt x="48" y="0"/>
                    </a:moveTo>
                    <a:lnTo>
                      <a:pt x="48" y="5"/>
                    </a:lnTo>
                    <a:lnTo>
                      <a:pt x="45" y="11"/>
                    </a:lnTo>
                    <a:lnTo>
                      <a:pt x="39" y="20"/>
                    </a:lnTo>
                    <a:lnTo>
                      <a:pt x="31" y="30"/>
                    </a:lnTo>
                    <a:lnTo>
                      <a:pt x="23" y="39"/>
                    </a:lnTo>
                    <a:lnTo>
                      <a:pt x="14" y="46"/>
                    </a:lnTo>
                    <a:lnTo>
                      <a:pt x="6" y="52"/>
                    </a:lnTo>
                    <a:lnTo>
                      <a:pt x="0" y="54"/>
                    </a:lnTo>
                    <a:lnTo>
                      <a:pt x="5" y="48"/>
                    </a:lnTo>
                    <a:lnTo>
                      <a:pt x="11" y="40"/>
                    </a:lnTo>
                    <a:lnTo>
                      <a:pt x="17" y="31"/>
                    </a:lnTo>
                    <a:lnTo>
                      <a:pt x="24" y="22"/>
                    </a:lnTo>
                    <a:lnTo>
                      <a:pt x="31" y="15"/>
                    </a:lnTo>
                    <a:lnTo>
                      <a:pt x="37" y="8"/>
                    </a:lnTo>
                    <a:lnTo>
                      <a:pt x="43" y="3"/>
                    </a:lnTo>
                    <a:lnTo>
                      <a:pt x="4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06" name="Freeform 131"/>
              <p:cNvSpPr>
                <a:spLocks/>
              </p:cNvSpPr>
              <p:nvPr/>
            </p:nvSpPr>
            <p:spPr bwMode="auto">
              <a:xfrm>
                <a:off x="2527" y="1350"/>
                <a:ext cx="33" cy="34"/>
              </a:xfrm>
              <a:custGeom>
                <a:avLst/>
                <a:gdLst>
                  <a:gd name="T0" fmla="*/ 33 w 33"/>
                  <a:gd name="T1" fmla="*/ 0 h 34"/>
                  <a:gd name="T2" fmla="*/ 31 w 33"/>
                  <a:gd name="T3" fmla="*/ 9 h 34"/>
                  <a:gd name="T4" fmla="*/ 24 w 33"/>
                  <a:gd name="T5" fmla="*/ 21 h 34"/>
                  <a:gd name="T6" fmla="*/ 12 w 33"/>
                  <a:gd name="T7" fmla="*/ 33 h 34"/>
                  <a:gd name="T8" fmla="*/ 0 w 33"/>
                  <a:gd name="T9" fmla="*/ 34 h 34"/>
                  <a:gd name="T10" fmla="*/ 12 w 33"/>
                  <a:gd name="T11" fmla="*/ 27 h 34"/>
                  <a:gd name="T12" fmla="*/ 21 w 33"/>
                  <a:gd name="T13" fmla="*/ 12 h 34"/>
                  <a:gd name="T14" fmla="*/ 28 w 33"/>
                  <a:gd name="T15" fmla="*/ 0 h 34"/>
                  <a:gd name="T16" fmla="*/ 33 w 33"/>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4"/>
                  <a:gd name="T29" fmla="*/ 33 w 33"/>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4">
                    <a:moveTo>
                      <a:pt x="33" y="0"/>
                    </a:moveTo>
                    <a:lnTo>
                      <a:pt x="31" y="9"/>
                    </a:lnTo>
                    <a:lnTo>
                      <a:pt x="24" y="21"/>
                    </a:lnTo>
                    <a:lnTo>
                      <a:pt x="12" y="33"/>
                    </a:lnTo>
                    <a:lnTo>
                      <a:pt x="0" y="34"/>
                    </a:lnTo>
                    <a:lnTo>
                      <a:pt x="12" y="27"/>
                    </a:lnTo>
                    <a:lnTo>
                      <a:pt x="21" y="12"/>
                    </a:lnTo>
                    <a:lnTo>
                      <a:pt x="28" y="0"/>
                    </a:lnTo>
                    <a:lnTo>
                      <a:pt x="3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07" name="Freeform 132"/>
              <p:cNvSpPr>
                <a:spLocks/>
              </p:cNvSpPr>
              <p:nvPr/>
            </p:nvSpPr>
            <p:spPr bwMode="auto">
              <a:xfrm>
                <a:off x="2806" y="1355"/>
                <a:ext cx="36" cy="42"/>
              </a:xfrm>
              <a:custGeom>
                <a:avLst/>
                <a:gdLst>
                  <a:gd name="T0" fmla="*/ 0 w 36"/>
                  <a:gd name="T1" fmla="*/ 42 h 42"/>
                  <a:gd name="T2" fmla="*/ 5 w 36"/>
                  <a:gd name="T3" fmla="*/ 32 h 42"/>
                  <a:gd name="T4" fmla="*/ 15 w 36"/>
                  <a:gd name="T5" fmla="*/ 16 h 42"/>
                  <a:gd name="T6" fmla="*/ 25 w 36"/>
                  <a:gd name="T7" fmla="*/ 3 h 42"/>
                  <a:gd name="T8" fmla="*/ 34 w 36"/>
                  <a:gd name="T9" fmla="*/ 0 h 42"/>
                  <a:gd name="T10" fmla="*/ 36 w 36"/>
                  <a:gd name="T11" fmla="*/ 4 h 42"/>
                  <a:gd name="T12" fmla="*/ 34 w 36"/>
                  <a:gd name="T13" fmla="*/ 8 h 42"/>
                  <a:gd name="T14" fmla="*/ 30 w 36"/>
                  <a:gd name="T15" fmla="*/ 14 h 42"/>
                  <a:gd name="T16" fmla="*/ 24 w 36"/>
                  <a:gd name="T17" fmla="*/ 22 h 42"/>
                  <a:gd name="T18" fmla="*/ 16 w 36"/>
                  <a:gd name="T19" fmla="*/ 28 h 42"/>
                  <a:gd name="T20" fmla="*/ 11 w 36"/>
                  <a:gd name="T21" fmla="*/ 34 h 42"/>
                  <a:gd name="T22" fmla="*/ 5 w 36"/>
                  <a:gd name="T23" fmla="*/ 40 h 42"/>
                  <a:gd name="T24" fmla="*/ 0 w 36"/>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42"/>
                  <a:gd name="T41" fmla="*/ 36 w 36"/>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42">
                    <a:moveTo>
                      <a:pt x="0" y="42"/>
                    </a:moveTo>
                    <a:lnTo>
                      <a:pt x="5" y="32"/>
                    </a:lnTo>
                    <a:lnTo>
                      <a:pt x="15" y="16"/>
                    </a:lnTo>
                    <a:lnTo>
                      <a:pt x="25" y="3"/>
                    </a:lnTo>
                    <a:lnTo>
                      <a:pt x="34" y="0"/>
                    </a:lnTo>
                    <a:lnTo>
                      <a:pt x="36" y="4"/>
                    </a:lnTo>
                    <a:lnTo>
                      <a:pt x="34" y="8"/>
                    </a:lnTo>
                    <a:lnTo>
                      <a:pt x="30" y="14"/>
                    </a:lnTo>
                    <a:lnTo>
                      <a:pt x="24" y="22"/>
                    </a:lnTo>
                    <a:lnTo>
                      <a:pt x="16" y="28"/>
                    </a:lnTo>
                    <a:lnTo>
                      <a:pt x="11" y="34"/>
                    </a:lnTo>
                    <a:lnTo>
                      <a:pt x="5" y="40"/>
                    </a:lnTo>
                    <a:lnTo>
                      <a:pt x="0" y="4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08" name="Freeform 133"/>
              <p:cNvSpPr>
                <a:spLocks/>
              </p:cNvSpPr>
              <p:nvPr/>
            </p:nvSpPr>
            <p:spPr bwMode="auto">
              <a:xfrm>
                <a:off x="2805" y="1400"/>
                <a:ext cx="46" cy="18"/>
              </a:xfrm>
              <a:custGeom>
                <a:avLst/>
                <a:gdLst>
                  <a:gd name="T0" fmla="*/ 0 w 46"/>
                  <a:gd name="T1" fmla="*/ 0 h 18"/>
                  <a:gd name="T2" fmla="*/ 3 w 46"/>
                  <a:gd name="T3" fmla="*/ 2 h 18"/>
                  <a:gd name="T4" fmla="*/ 9 w 46"/>
                  <a:gd name="T5" fmla="*/ 5 h 18"/>
                  <a:gd name="T6" fmla="*/ 15 w 46"/>
                  <a:gd name="T7" fmla="*/ 8 h 18"/>
                  <a:gd name="T8" fmla="*/ 22 w 46"/>
                  <a:gd name="T9" fmla="*/ 12 h 18"/>
                  <a:gd name="T10" fmla="*/ 29 w 46"/>
                  <a:gd name="T11" fmla="*/ 15 h 18"/>
                  <a:gd name="T12" fmla="*/ 37 w 46"/>
                  <a:gd name="T13" fmla="*/ 18 h 18"/>
                  <a:gd name="T14" fmla="*/ 43 w 46"/>
                  <a:gd name="T15" fmla="*/ 18 h 18"/>
                  <a:gd name="T16" fmla="*/ 46 w 46"/>
                  <a:gd name="T17" fmla="*/ 17 h 18"/>
                  <a:gd name="T18" fmla="*/ 46 w 46"/>
                  <a:gd name="T19" fmla="*/ 14 h 18"/>
                  <a:gd name="T20" fmla="*/ 43 w 46"/>
                  <a:gd name="T21" fmla="*/ 9 h 18"/>
                  <a:gd name="T22" fmla="*/ 37 w 46"/>
                  <a:gd name="T23" fmla="*/ 8 h 18"/>
                  <a:gd name="T24" fmla="*/ 29 w 46"/>
                  <a:gd name="T25" fmla="*/ 5 h 18"/>
                  <a:gd name="T26" fmla="*/ 20 w 46"/>
                  <a:gd name="T27" fmla="*/ 3 h 18"/>
                  <a:gd name="T28" fmla="*/ 12 w 46"/>
                  <a:gd name="T29" fmla="*/ 2 h 18"/>
                  <a:gd name="T30" fmla="*/ 6 w 46"/>
                  <a:gd name="T31" fmla="*/ 0 h 18"/>
                  <a:gd name="T32" fmla="*/ 0 w 4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18"/>
                  <a:gd name="T53" fmla="*/ 46 w 4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18">
                    <a:moveTo>
                      <a:pt x="0" y="0"/>
                    </a:moveTo>
                    <a:lnTo>
                      <a:pt x="3" y="2"/>
                    </a:lnTo>
                    <a:lnTo>
                      <a:pt x="9" y="5"/>
                    </a:lnTo>
                    <a:lnTo>
                      <a:pt x="15" y="8"/>
                    </a:lnTo>
                    <a:lnTo>
                      <a:pt x="22" y="12"/>
                    </a:lnTo>
                    <a:lnTo>
                      <a:pt x="29" y="15"/>
                    </a:lnTo>
                    <a:lnTo>
                      <a:pt x="37" y="18"/>
                    </a:lnTo>
                    <a:lnTo>
                      <a:pt x="43" y="18"/>
                    </a:lnTo>
                    <a:lnTo>
                      <a:pt x="46" y="17"/>
                    </a:lnTo>
                    <a:lnTo>
                      <a:pt x="46" y="14"/>
                    </a:lnTo>
                    <a:lnTo>
                      <a:pt x="43" y="9"/>
                    </a:lnTo>
                    <a:lnTo>
                      <a:pt x="37" y="8"/>
                    </a:lnTo>
                    <a:lnTo>
                      <a:pt x="29" y="5"/>
                    </a:lnTo>
                    <a:lnTo>
                      <a:pt x="20" y="3"/>
                    </a:lnTo>
                    <a:lnTo>
                      <a:pt x="12" y="2"/>
                    </a:lnTo>
                    <a:lnTo>
                      <a:pt x="6" y="0"/>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09" name="Freeform 134"/>
              <p:cNvSpPr>
                <a:spLocks/>
              </p:cNvSpPr>
              <p:nvPr/>
            </p:nvSpPr>
            <p:spPr bwMode="auto">
              <a:xfrm>
                <a:off x="2814" y="1380"/>
                <a:ext cx="50" cy="15"/>
              </a:xfrm>
              <a:custGeom>
                <a:avLst/>
                <a:gdLst>
                  <a:gd name="T0" fmla="*/ 0 w 50"/>
                  <a:gd name="T1" fmla="*/ 15 h 15"/>
                  <a:gd name="T2" fmla="*/ 3 w 50"/>
                  <a:gd name="T3" fmla="*/ 15 h 15"/>
                  <a:gd name="T4" fmla="*/ 10 w 50"/>
                  <a:gd name="T5" fmla="*/ 15 h 15"/>
                  <a:gd name="T6" fmla="*/ 17 w 50"/>
                  <a:gd name="T7" fmla="*/ 13 h 15"/>
                  <a:gd name="T8" fmla="*/ 28 w 50"/>
                  <a:gd name="T9" fmla="*/ 13 h 15"/>
                  <a:gd name="T10" fmla="*/ 35 w 50"/>
                  <a:gd name="T11" fmla="*/ 12 h 15"/>
                  <a:gd name="T12" fmla="*/ 44 w 50"/>
                  <a:gd name="T13" fmla="*/ 10 h 15"/>
                  <a:gd name="T14" fmla="*/ 48 w 50"/>
                  <a:gd name="T15" fmla="*/ 9 h 15"/>
                  <a:gd name="T16" fmla="*/ 50 w 50"/>
                  <a:gd name="T17" fmla="*/ 4 h 15"/>
                  <a:gd name="T18" fmla="*/ 48 w 50"/>
                  <a:gd name="T19" fmla="*/ 1 h 15"/>
                  <a:gd name="T20" fmla="*/ 44 w 50"/>
                  <a:gd name="T21" fmla="*/ 0 h 15"/>
                  <a:gd name="T22" fmla="*/ 37 w 50"/>
                  <a:gd name="T23" fmla="*/ 1 h 15"/>
                  <a:gd name="T24" fmla="*/ 29 w 50"/>
                  <a:gd name="T25" fmla="*/ 4 h 15"/>
                  <a:gd name="T26" fmla="*/ 20 w 50"/>
                  <a:gd name="T27" fmla="*/ 7 h 15"/>
                  <a:gd name="T28" fmla="*/ 11 w 50"/>
                  <a:gd name="T29" fmla="*/ 10 h 15"/>
                  <a:gd name="T30" fmla="*/ 4 w 50"/>
                  <a:gd name="T31" fmla="*/ 13 h 15"/>
                  <a:gd name="T32" fmla="*/ 0 w 50"/>
                  <a:gd name="T33" fmla="*/ 15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5"/>
                  <a:gd name="T53" fmla="*/ 50 w 5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5">
                    <a:moveTo>
                      <a:pt x="0" y="15"/>
                    </a:moveTo>
                    <a:lnTo>
                      <a:pt x="3" y="15"/>
                    </a:lnTo>
                    <a:lnTo>
                      <a:pt x="10" y="15"/>
                    </a:lnTo>
                    <a:lnTo>
                      <a:pt x="17" y="13"/>
                    </a:lnTo>
                    <a:lnTo>
                      <a:pt x="28" y="13"/>
                    </a:lnTo>
                    <a:lnTo>
                      <a:pt x="35" y="12"/>
                    </a:lnTo>
                    <a:lnTo>
                      <a:pt x="44" y="10"/>
                    </a:lnTo>
                    <a:lnTo>
                      <a:pt x="48" y="9"/>
                    </a:lnTo>
                    <a:lnTo>
                      <a:pt x="50" y="4"/>
                    </a:lnTo>
                    <a:lnTo>
                      <a:pt x="48" y="1"/>
                    </a:lnTo>
                    <a:lnTo>
                      <a:pt x="44" y="0"/>
                    </a:lnTo>
                    <a:lnTo>
                      <a:pt x="37" y="1"/>
                    </a:lnTo>
                    <a:lnTo>
                      <a:pt x="29" y="4"/>
                    </a:lnTo>
                    <a:lnTo>
                      <a:pt x="20" y="7"/>
                    </a:lnTo>
                    <a:lnTo>
                      <a:pt x="11" y="10"/>
                    </a:lnTo>
                    <a:lnTo>
                      <a:pt x="4" y="13"/>
                    </a:lnTo>
                    <a:lnTo>
                      <a:pt x="0" y="1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10" name="Freeform 135"/>
              <p:cNvSpPr>
                <a:spLocks/>
              </p:cNvSpPr>
              <p:nvPr/>
            </p:nvSpPr>
            <p:spPr bwMode="auto">
              <a:xfrm>
                <a:off x="2790" y="1408"/>
                <a:ext cx="47" cy="37"/>
              </a:xfrm>
              <a:custGeom>
                <a:avLst/>
                <a:gdLst>
                  <a:gd name="T0" fmla="*/ 0 w 47"/>
                  <a:gd name="T1" fmla="*/ 0 h 37"/>
                  <a:gd name="T2" fmla="*/ 6 w 47"/>
                  <a:gd name="T3" fmla="*/ 3 h 37"/>
                  <a:gd name="T4" fmla="*/ 15 w 47"/>
                  <a:gd name="T5" fmla="*/ 7 h 37"/>
                  <a:gd name="T6" fmla="*/ 22 w 47"/>
                  <a:gd name="T7" fmla="*/ 12 h 37"/>
                  <a:gd name="T8" fmla="*/ 31 w 47"/>
                  <a:gd name="T9" fmla="*/ 18 h 37"/>
                  <a:gd name="T10" fmla="*/ 38 w 47"/>
                  <a:gd name="T11" fmla="*/ 23 h 37"/>
                  <a:gd name="T12" fmla="*/ 44 w 47"/>
                  <a:gd name="T13" fmla="*/ 28 h 37"/>
                  <a:gd name="T14" fmla="*/ 47 w 47"/>
                  <a:gd name="T15" fmla="*/ 32 h 37"/>
                  <a:gd name="T16" fmla="*/ 47 w 47"/>
                  <a:gd name="T17" fmla="*/ 35 h 37"/>
                  <a:gd name="T18" fmla="*/ 43 w 47"/>
                  <a:gd name="T19" fmla="*/ 37 h 37"/>
                  <a:gd name="T20" fmla="*/ 37 w 47"/>
                  <a:gd name="T21" fmla="*/ 34 h 37"/>
                  <a:gd name="T22" fmla="*/ 31 w 47"/>
                  <a:gd name="T23" fmla="*/ 29 h 37"/>
                  <a:gd name="T24" fmla="*/ 24 w 47"/>
                  <a:gd name="T25" fmla="*/ 22 h 37"/>
                  <a:gd name="T26" fmla="*/ 16 w 47"/>
                  <a:gd name="T27" fmla="*/ 16 h 37"/>
                  <a:gd name="T28" fmla="*/ 9 w 47"/>
                  <a:gd name="T29" fmla="*/ 9 h 37"/>
                  <a:gd name="T30" fmla="*/ 3 w 47"/>
                  <a:gd name="T31" fmla="*/ 3 h 37"/>
                  <a:gd name="T32" fmla="*/ 0 w 47"/>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7"/>
                  <a:gd name="T53" fmla="*/ 47 w 47"/>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7">
                    <a:moveTo>
                      <a:pt x="0" y="0"/>
                    </a:moveTo>
                    <a:lnTo>
                      <a:pt x="6" y="3"/>
                    </a:lnTo>
                    <a:lnTo>
                      <a:pt x="15" y="7"/>
                    </a:lnTo>
                    <a:lnTo>
                      <a:pt x="22" y="12"/>
                    </a:lnTo>
                    <a:lnTo>
                      <a:pt x="31" y="18"/>
                    </a:lnTo>
                    <a:lnTo>
                      <a:pt x="38" y="23"/>
                    </a:lnTo>
                    <a:lnTo>
                      <a:pt x="44" y="28"/>
                    </a:lnTo>
                    <a:lnTo>
                      <a:pt x="47" y="32"/>
                    </a:lnTo>
                    <a:lnTo>
                      <a:pt x="47" y="35"/>
                    </a:lnTo>
                    <a:lnTo>
                      <a:pt x="43" y="37"/>
                    </a:lnTo>
                    <a:lnTo>
                      <a:pt x="37" y="34"/>
                    </a:lnTo>
                    <a:lnTo>
                      <a:pt x="31" y="29"/>
                    </a:lnTo>
                    <a:lnTo>
                      <a:pt x="24" y="22"/>
                    </a:lnTo>
                    <a:lnTo>
                      <a:pt x="16" y="16"/>
                    </a:lnTo>
                    <a:lnTo>
                      <a:pt x="9" y="9"/>
                    </a:lnTo>
                    <a:lnTo>
                      <a:pt x="3"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11" name="Freeform 136"/>
              <p:cNvSpPr>
                <a:spLocks/>
              </p:cNvSpPr>
              <p:nvPr/>
            </p:nvSpPr>
            <p:spPr bwMode="auto">
              <a:xfrm>
                <a:off x="2542" y="1392"/>
                <a:ext cx="12" cy="65"/>
              </a:xfrm>
              <a:custGeom>
                <a:avLst/>
                <a:gdLst>
                  <a:gd name="T0" fmla="*/ 7 w 12"/>
                  <a:gd name="T1" fmla="*/ 0 h 65"/>
                  <a:gd name="T2" fmla="*/ 10 w 12"/>
                  <a:gd name="T3" fmla="*/ 16 h 65"/>
                  <a:gd name="T4" fmla="*/ 12 w 12"/>
                  <a:gd name="T5" fmla="*/ 37 h 65"/>
                  <a:gd name="T6" fmla="*/ 10 w 12"/>
                  <a:gd name="T7" fmla="*/ 56 h 65"/>
                  <a:gd name="T8" fmla="*/ 4 w 12"/>
                  <a:gd name="T9" fmla="*/ 65 h 65"/>
                  <a:gd name="T10" fmla="*/ 0 w 12"/>
                  <a:gd name="T11" fmla="*/ 59 h 65"/>
                  <a:gd name="T12" fmla="*/ 1 w 12"/>
                  <a:gd name="T13" fmla="*/ 39 h 65"/>
                  <a:gd name="T14" fmla="*/ 4 w 12"/>
                  <a:gd name="T15" fmla="*/ 17 h 65"/>
                  <a:gd name="T16" fmla="*/ 7 w 12"/>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5"/>
                  <a:gd name="T29" fmla="*/ 12 w 12"/>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5">
                    <a:moveTo>
                      <a:pt x="7" y="0"/>
                    </a:moveTo>
                    <a:lnTo>
                      <a:pt x="10" y="16"/>
                    </a:lnTo>
                    <a:lnTo>
                      <a:pt x="12" y="37"/>
                    </a:lnTo>
                    <a:lnTo>
                      <a:pt x="10" y="56"/>
                    </a:lnTo>
                    <a:lnTo>
                      <a:pt x="4" y="65"/>
                    </a:lnTo>
                    <a:lnTo>
                      <a:pt x="0" y="59"/>
                    </a:lnTo>
                    <a:lnTo>
                      <a:pt x="1" y="39"/>
                    </a:lnTo>
                    <a:lnTo>
                      <a:pt x="4" y="17"/>
                    </a:lnTo>
                    <a:lnTo>
                      <a:pt x="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12" name="Freeform 137"/>
              <p:cNvSpPr>
                <a:spLocks/>
              </p:cNvSpPr>
              <p:nvPr/>
            </p:nvSpPr>
            <p:spPr bwMode="auto">
              <a:xfrm>
                <a:off x="2514" y="1383"/>
                <a:ext cx="19" cy="65"/>
              </a:xfrm>
              <a:custGeom>
                <a:avLst/>
                <a:gdLst>
                  <a:gd name="T0" fmla="*/ 19 w 19"/>
                  <a:gd name="T1" fmla="*/ 0 h 65"/>
                  <a:gd name="T2" fmla="*/ 19 w 19"/>
                  <a:gd name="T3" fmla="*/ 14 h 65"/>
                  <a:gd name="T4" fmla="*/ 18 w 19"/>
                  <a:gd name="T5" fmla="*/ 37 h 65"/>
                  <a:gd name="T6" fmla="*/ 13 w 19"/>
                  <a:gd name="T7" fmla="*/ 56 h 65"/>
                  <a:gd name="T8" fmla="*/ 4 w 19"/>
                  <a:gd name="T9" fmla="*/ 65 h 65"/>
                  <a:gd name="T10" fmla="*/ 0 w 19"/>
                  <a:gd name="T11" fmla="*/ 56 h 65"/>
                  <a:gd name="T12" fmla="*/ 6 w 19"/>
                  <a:gd name="T13" fmla="*/ 37 h 65"/>
                  <a:gd name="T14" fmla="*/ 13 w 19"/>
                  <a:gd name="T15" fmla="*/ 14 h 65"/>
                  <a:gd name="T16" fmla="*/ 19 w 19"/>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65"/>
                  <a:gd name="T29" fmla="*/ 19 w 19"/>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65">
                    <a:moveTo>
                      <a:pt x="19" y="0"/>
                    </a:moveTo>
                    <a:lnTo>
                      <a:pt x="19" y="14"/>
                    </a:lnTo>
                    <a:lnTo>
                      <a:pt x="18" y="37"/>
                    </a:lnTo>
                    <a:lnTo>
                      <a:pt x="13" y="56"/>
                    </a:lnTo>
                    <a:lnTo>
                      <a:pt x="4" y="65"/>
                    </a:lnTo>
                    <a:lnTo>
                      <a:pt x="0" y="56"/>
                    </a:lnTo>
                    <a:lnTo>
                      <a:pt x="6" y="37"/>
                    </a:lnTo>
                    <a:lnTo>
                      <a:pt x="13" y="14"/>
                    </a:lnTo>
                    <a:lnTo>
                      <a:pt x="1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13" name="Freeform 138"/>
              <p:cNvSpPr>
                <a:spLocks/>
              </p:cNvSpPr>
              <p:nvPr/>
            </p:nvSpPr>
            <p:spPr bwMode="auto">
              <a:xfrm>
                <a:off x="2576" y="1411"/>
                <a:ext cx="12" cy="62"/>
              </a:xfrm>
              <a:custGeom>
                <a:avLst/>
                <a:gdLst>
                  <a:gd name="T0" fmla="*/ 1 w 12"/>
                  <a:gd name="T1" fmla="*/ 0 h 62"/>
                  <a:gd name="T2" fmla="*/ 7 w 12"/>
                  <a:gd name="T3" fmla="*/ 9 h 62"/>
                  <a:gd name="T4" fmla="*/ 10 w 12"/>
                  <a:gd name="T5" fmla="*/ 28 h 62"/>
                  <a:gd name="T6" fmla="*/ 12 w 12"/>
                  <a:gd name="T7" fmla="*/ 49 h 62"/>
                  <a:gd name="T8" fmla="*/ 6 w 12"/>
                  <a:gd name="T9" fmla="*/ 62 h 62"/>
                  <a:gd name="T10" fmla="*/ 0 w 12"/>
                  <a:gd name="T11" fmla="*/ 57 h 62"/>
                  <a:gd name="T12" fmla="*/ 0 w 12"/>
                  <a:gd name="T13" fmla="*/ 40 h 62"/>
                  <a:gd name="T14" fmla="*/ 1 w 12"/>
                  <a:gd name="T15" fmla="*/ 18 h 62"/>
                  <a:gd name="T16" fmla="*/ 1 w 12"/>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2"/>
                  <a:gd name="T29" fmla="*/ 12 w 12"/>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2">
                    <a:moveTo>
                      <a:pt x="1" y="0"/>
                    </a:moveTo>
                    <a:lnTo>
                      <a:pt x="7" y="9"/>
                    </a:lnTo>
                    <a:lnTo>
                      <a:pt x="10" y="28"/>
                    </a:lnTo>
                    <a:lnTo>
                      <a:pt x="12" y="49"/>
                    </a:lnTo>
                    <a:lnTo>
                      <a:pt x="6" y="62"/>
                    </a:lnTo>
                    <a:lnTo>
                      <a:pt x="0" y="57"/>
                    </a:lnTo>
                    <a:lnTo>
                      <a:pt x="0" y="40"/>
                    </a:lnTo>
                    <a:lnTo>
                      <a:pt x="1" y="18"/>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14" name="Freeform 139"/>
              <p:cNvSpPr>
                <a:spLocks/>
              </p:cNvSpPr>
              <p:nvPr/>
            </p:nvSpPr>
            <p:spPr bwMode="auto">
              <a:xfrm>
                <a:off x="2603" y="1417"/>
                <a:ext cx="25" cy="71"/>
              </a:xfrm>
              <a:custGeom>
                <a:avLst/>
                <a:gdLst>
                  <a:gd name="T0" fmla="*/ 0 w 25"/>
                  <a:gd name="T1" fmla="*/ 0 h 71"/>
                  <a:gd name="T2" fmla="*/ 10 w 25"/>
                  <a:gd name="T3" fmla="*/ 17 h 71"/>
                  <a:gd name="T4" fmla="*/ 20 w 25"/>
                  <a:gd name="T5" fmla="*/ 40 h 71"/>
                  <a:gd name="T6" fmla="*/ 25 w 25"/>
                  <a:gd name="T7" fmla="*/ 60 h 71"/>
                  <a:gd name="T8" fmla="*/ 20 w 25"/>
                  <a:gd name="T9" fmla="*/ 71 h 71"/>
                  <a:gd name="T10" fmla="*/ 11 w 25"/>
                  <a:gd name="T11" fmla="*/ 63 h 71"/>
                  <a:gd name="T12" fmla="*/ 7 w 25"/>
                  <a:gd name="T13" fmla="*/ 41 h 71"/>
                  <a:gd name="T14" fmla="*/ 4 w 25"/>
                  <a:gd name="T15" fmla="*/ 17 h 71"/>
                  <a:gd name="T16" fmla="*/ 0 w 25"/>
                  <a:gd name="T17" fmla="*/ 0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71"/>
                  <a:gd name="T29" fmla="*/ 25 w 25"/>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71">
                    <a:moveTo>
                      <a:pt x="0" y="0"/>
                    </a:moveTo>
                    <a:lnTo>
                      <a:pt x="10" y="17"/>
                    </a:lnTo>
                    <a:lnTo>
                      <a:pt x="20" y="40"/>
                    </a:lnTo>
                    <a:lnTo>
                      <a:pt x="25" y="60"/>
                    </a:lnTo>
                    <a:lnTo>
                      <a:pt x="20" y="71"/>
                    </a:lnTo>
                    <a:lnTo>
                      <a:pt x="11" y="63"/>
                    </a:lnTo>
                    <a:lnTo>
                      <a:pt x="7" y="41"/>
                    </a:lnTo>
                    <a:lnTo>
                      <a:pt x="4" y="1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15" name="Freeform 140"/>
              <p:cNvSpPr>
                <a:spLocks/>
              </p:cNvSpPr>
              <p:nvPr/>
            </p:nvSpPr>
            <p:spPr bwMode="auto">
              <a:xfrm>
                <a:off x="2636" y="1426"/>
                <a:ext cx="29" cy="78"/>
              </a:xfrm>
              <a:custGeom>
                <a:avLst/>
                <a:gdLst>
                  <a:gd name="T0" fmla="*/ 0 w 29"/>
                  <a:gd name="T1" fmla="*/ 0 h 78"/>
                  <a:gd name="T2" fmla="*/ 9 w 29"/>
                  <a:gd name="T3" fmla="*/ 17 h 78"/>
                  <a:gd name="T4" fmla="*/ 21 w 29"/>
                  <a:gd name="T5" fmla="*/ 44 h 78"/>
                  <a:gd name="T6" fmla="*/ 29 w 29"/>
                  <a:gd name="T7" fmla="*/ 68 h 78"/>
                  <a:gd name="T8" fmla="*/ 26 w 29"/>
                  <a:gd name="T9" fmla="*/ 78 h 78"/>
                  <a:gd name="T10" fmla="*/ 15 w 29"/>
                  <a:gd name="T11" fmla="*/ 66 h 78"/>
                  <a:gd name="T12" fmla="*/ 9 w 29"/>
                  <a:gd name="T13" fmla="*/ 41 h 78"/>
                  <a:gd name="T14" fmla="*/ 3 w 29"/>
                  <a:gd name="T15" fmla="*/ 16 h 78"/>
                  <a:gd name="T16" fmla="*/ 0 w 29"/>
                  <a:gd name="T17" fmla="*/ 0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8"/>
                  <a:gd name="T29" fmla="*/ 29 w 29"/>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8">
                    <a:moveTo>
                      <a:pt x="0" y="0"/>
                    </a:moveTo>
                    <a:lnTo>
                      <a:pt x="9" y="17"/>
                    </a:lnTo>
                    <a:lnTo>
                      <a:pt x="21" y="44"/>
                    </a:lnTo>
                    <a:lnTo>
                      <a:pt x="29" y="68"/>
                    </a:lnTo>
                    <a:lnTo>
                      <a:pt x="26" y="78"/>
                    </a:lnTo>
                    <a:lnTo>
                      <a:pt x="15" y="66"/>
                    </a:lnTo>
                    <a:lnTo>
                      <a:pt x="9" y="41"/>
                    </a:lnTo>
                    <a:lnTo>
                      <a:pt x="3" y="1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16" name="Freeform 141"/>
              <p:cNvSpPr>
                <a:spLocks/>
              </p:cNvSpPr>
              <p:nvPr/>
            </p:nvSpPr>
            <p:spPr bwMode="auto">
              <a:xfrm>
                <a:off x="2696" y="1423"/>
                <a:ext cx="47" cy="81"/>
              </a:xfrm>
              <a:custGeom>
                <a:avLst/>
                <a:gdLst>
                  <a:gd name="T0" fmla="*/ 0 w 47"/>
                  <a:gd name="T1" fmla="*/ 0 h 81"/>
                  <a:gd name="T2" fmla="*/ 7 w 47"/>
                  <a:gd name="T3" fmla="*/ 7 h 81"/>
                  <a:gd name="T4" fmla="*/ 16 w 47"/>
                  <a:gd name="T5" fmla="*/ 17 h 81"/>
                  <a:gd name="T6" fmla="*/ 25 w 47"/>
                  <a:gd name="T7" fmla="*/ 29 h 81"/>
                  <a:gd name="T8" fmla="*/ 33 w 47"/>
                  <a:gd name="T9" fmla="*/ 42 h 81"/>
                  <a:gd name="T10" fmla="*/ 41 w 47"/>
                  <a:gd name="T11" fmla="*/ 56 h 81"/>
                  <a:gd name="T12" fmla="*/ 45 w 47"/>
                  <a:gd name="T13" fmla="*/ 68 h 81"/>
                  <a:gd name="T14" fmla="*/ 47 w 47"/>
                  <a:gd name="T15" fmla="*/ 76 h 81"/>
                  <a:gd name="T16" fmla="*/ 45 w 47"/>
                  <a:gd name="T17" fmla="*/ 81 h 81"/>
                  <a:gd name="T18" fmla="*/ 41 w 47"/>
                  <a:gd name="T19" fmla="*/ 79 h 81"/>
                  <a:gd name="T20" fmla="*/ 35 w 47"/>
                  <a:gd name="T21" fmla="*/ 72 h 81"/>
                  <a:gd name="T22" fmla="*/ 29 w 47"/>
                  <a:gd name="T23" fmla="*/ 60 h 81"/>
                  <a:gd name="T24" fmla="*/ 23 w 47"/>
                  <a:gd name="T25" fmla="*/ 45 h 81"/>
                  <a:gd name="T26" fmla="*/ 17 w 47"/>
                  <a:gd name="T27" fmla="*/ 31 h 81"/>
                  <a:gd name="T28" fmla="*/ 11 w 47"/>
                  <a:gd name="T29" fmla="*/ 16 h 81"/>
                  <a:gd name="T30" fmla="*/ 5 w 47"/>
                  <a:gd name="T31" fmla="*/ 6 h 81"/>
                  <a:gd name="T32" fmla="*/ 0 w 47"/>
                  <a:gd name="T33" fmla="*/ 0 h 8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81"/>
                  <a:gd name="T53" fmla="*/ 47 w 47"/>
                  <a:gd name="T54" fmla="*/ 81 h 8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81">
                    <a:moveTo>
                      <a:pt x="0" y="0"/>
                    </a:moveTo>
                    <a:lnTo>
                      <a:pt x="7" y="7"/>
                    </a:lnTo>
                    <a:lnTo>
                      <a:pt x="16" y="17"/>
                    </a:lnTo>
                    <a:lnTo>
                      <a:pt x="25" y="29"/>
                    </a:lnTo>
                    <a:lnTo>
                      <a:pt x="33" y="42"/>
                    </a:lnTo>
                    <a:lnTo>
                      <a:pt x="41" y="56"/>
                    </a:lnTo>
                    <a:lnTo>
                      <a:pt x="45" y="68"/>
                    </a:lnTo>
                    <a:lnTo>
                      <a:pt x="47" y="76"/>
                    </a:lnTo>
                    <a:lnTo>
                      <a:pt x="45" y="81"/>
                    </a:lnTo>
                    <a:lnTo>
                      <a:pt x="41" y="79"/>
                    </a:lnTo>
                    <a:lnTo>
                      <a:pt x="35" y="72"/>
                    </a:lnTo>
                    <a:lnTo>
                      <a:pt x="29" y="60"/>
                    </a:lnTo>
                    <a:lnTo>
                      <a:pt x="23" y="45"/>
                    </a:lnTo>
                    <a:lnTo>
                      <a:pt x="17" y="31"/>
                    </a:lnTo>
                    <a:lnTo>
                      <a:pt x="11" y="16"/>
                    </a:lnTo>
                    <a:lnTo>
                      <a:pt x="5"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17" name="Freeform 142"/>
              <p:cNvSpPr>
                <a:spLocks/>
              </p:cNvSpPr>
              <p:nvPr/>
            </p:nvSpPr>
            <p:spPr bwMode="auto">
              <a:xfrm>
                <a:off x="2762" y="1411"/>
                <a:ext cx="53" cy="75"/>
              </a:xfrm>
              <a:custGeom>
                <a:avLst/>
                <a:gdLst>
                  <a:gd name="T0" fmla="*/ 0 w 53"/>
                  <a:gd name="T1" fmla="*/ 0 h 75"/>
                  <a:gd name="T2" fmla="*/ 6 w 53"/>
                  <a:gd name="T3" fmla="*/ 6 h 75"/>
                  <a:gd name="T4" fmla="*/ 16 w 53"/>
                  <a:gd name="T5" fmla="*/ 15 h 75"/>
                  <a:gd name="T6" fmla="*/ 25 w 53"/>
                  <a:gd name="T7" fmla="*/ 26 h 75"/>
                  <a:gd name="T8" fmla="*/ 35 w 53"/>
                  <a:gd name="T9" fmla="*/ 38 h 75"/>
                  <a:gd name="T10" fmla="*/ 44 w 53"/>
                  <a:gd name="T11" fmla="*/ 52 h 75"/>
                  <a:gd name="T12" fmla="*/ 52 w 53"/>
                  <a:gd name="T13" fmla="*/ 62 h 75"/>
                  <a:gd name="T14" fmla="*/ 53 w 53"/>
                  <a:gd name="T15" fmla="*/ 71 h 75"/>
                  <a:gd name="T16" fmla="*/ 52 w 53"/>
                  <a:gd name="T17" fmla="*/ 75 h 75"/>
                  <a:gd name="T18" fmla="*/ 46 w 53"/>
                  <a:gd name="T19" fmla="*/ 74 h 75"/>
                  <a:gd name="T20" fmla="*/ 40 w 53"/>
                  <a:gd name="T21" fmla="*/ 66 h 75"/>
                  <a:gd name="T22" fmla="*/ 32 w 53"/>
                  <a:gd name="T23" fmla="*/ 56 h 75"/>
                  <a:gd name="T24" fmla="*/ 25 w 53"/>
                  <a:gd name="T25" fmla="*/ 41 h 75"/>
                  <a:gd name="T26" fmla="*/ 18 w 53"/>
                  <a:gd name="T27" fmla="*/ 28 h 75"/>
                  <a:gd name="T28" fmla="*/ 10 w 53"/>
                  <a:gd name="T29" fmla="*/ 15 h 75"/>
                  <a:gd name="T30" fmla="*/ 4 w 53"/>
                  <a:gd name="T31" fmla="*/ 6 h 75"/>
                  <a:gd name="T32" fmla="*/ 0 w 53"/>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75"/>
                  <a:gd name="T53" fmla="*/ 53 w 53"/>
                  <a:gd name="T54" fmla="*/ 75 h 7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75">
                    <a:moveTo>
                      <a:pt x="0" y="0"/>
                    </a:moveTo>
                    <a:lnTo>
                      <a:pt x="6" y="6"/>
                    </a:lnTo>
                    <a:lnTo>
                      <a:pt x="16" y="15"/>
                    </a:lnTo>
                    <a:lnTo>
                      <a:pt x="25" y="26"/>
                    </a:lnTo>
                    <a:lnTo>
                      <a:pt x="35" y="38"/>
                    </a:lnTo>
                    <a:lnTo>
                      <a:pt x="44" y="52"/>
                    </a:lnTo>
                    <a:lnTo>
                      <a:pt x="52" y="62"/>
                    </a:lnTo>
                    <a:lnTo>
                      <a:pt x="53" y="71"/>
                    </a:lnTo>
                    <a:lnTo>
                      <a:pt x="52" y="75"/>
                    </a:lnTo>
                    <a:lnTo>
                      <a:pt x="46" y="74"/>
                    </a:lnTo>
                    <a:lnTo>
                      <a:pt x="40" y="66"/>
                    </a:lnTo>
                    <a:lnTo>
                      <a:pt x="32" y="56"/>
                    </a:lnTo>
                    <a:lnTo>
                      <a:pt x="25" y="41"/>
                    </a:lnTo>
                    <a:lnTo>
                      <a:pt x="18" y="28"/>
                    </a:lnTo>
                    <a:lnTo>
                      <a:pt x="10" y="15"/>
                    </a:lnTo>
                    <a:lnTo>
                      <a:pt x="4"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18" name="Freeform 143"/>
              <p:cNvSpPr>
                <a:spLocks/>
              </p:cNvSpPr>
              <p:nvPr/>
            </p:nvSpPr>
            <p:spPr bwMode="auto">
              <a:xfrm>
                <a:off x="2666" y="1427"/>
                <a:ext cx="47" cy="70"/>
              </a:xfrm>
              <a:custGeom>
                <a:avLst/>
                <a:gdLst>
                  <a:gd name="T0" fmla="*/ 0 w 47"/>
                  <a:gd name="T1" fmla="*/ 0 h 70"/>
                  <a:gd name="T2" fmla="*/ 6 w 47"/>
                  <a:gd name="T3" fmla="*/ 6 h 70"/>
                  <a:gd name="T4" fmla="*/ 13 w 47"/>
                  <a:gd name="T5" fmla="*/ 15 h 70"/>
                  <a:gd name="T6" fmla="*/ 22 w 47"/>
                  <a:gd name="T7" fmla="*/ 27 h 70"/>
                  <a:gd name="T8" fmla="*/ 31 w 47"/>
                  <a:gd name="T9" fmla="*/ 38 h 70"/>
                  <a:gd name="T10" fmla="*/ 40 w 47"/>
                  <a:gd name="T11" fmla="*/ 49 h 70"/>
                  <a:gd name="T12" fmla="*/ 46 w 47"/>
                  <a:gd name="T13" fmla="*/ 59 h 70"/>
                  <a:gd name="T14" fmla="*/ 47 w 47"/>
                  <a:gd name="T15" fmla="*/ 67 h 70"/>
                  <a:gd name="T16" fmla="*/ 44 w 47"/>
                  <a:gd name="T17" fmla="*/ 70 h 70"/>
                  <a:gd name="T18" fmla="*/ 38 w 47"/>
                  <a:gd name="T19" fmla="*/ 68 h 70"/>
                  <a:gd name="T20" fmla="*/ 31 w 47"/>
                  <a:gd name="T21" fmla="*/ 61 h 70"/>
                  <a:gd name="T22" fmla="*/ 25 w 47"/>
                  <a:gd name="T23" fmla="*/ 52 h 70"/>
                  <a:gd name="T24" fmla="*/ 18 w 47"/>
                  <a:gd name="T25" fmla="*/ 38 h 70"/>
                  <a:gd name="T26" fmla="*/ 12 w 47"/>
                  <a:gd name="T27" fmla="*/ 27 h 70"/>
                  <a:gd name="T28" fmla="*/ 7 w 47"/>
                  <a:gd name="T29" fmla="*/ 15 h 70"/>
                  <a:gd name="T30" fmla="*/ 3 w 47"/>
                  <a:gd name="T31" fmla="*/ 6 h 70"/>
                  <a:gd name="T32" fmla="*/ 0 w 47"/>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70"/>
                  <a:gd name="T53" fmla="*/ 47 w 4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70">
                    <a:moveTo>
                      <a:pt x="0" y="0"/>
                    </a:moveTo>
                    <a:lnTo>
                      <a:pt x="6" y="6"/>
                    </a:lnTo>
                    <a:lnTo>
                      <a:pt x="13" y="15"/>
                    </a:lnTo>
                    <a:lnTo>
                      <a:pt x="22" y="27"/>
                    </a:lnTo>
                    <a:lnTo>
                      <a:pt x="31" y="38"/>
                    </a:lnTo>
                    <a:lnTo>
                      <a:pt x="40" y="49"/>
                    </a:lnTo>
                    <a:lnTo>
                      <a:pt x="46" y="59"/>
                    </a:lnTo>
                    <a:lnTo>
                      <a:pt x="47" y="67"/>
                    </a:lnTo>
                    <a:lnTo>
                      <a:pt x="44" y="70"/>
                    </a:lnTo>
                    <a:lnTo>
                      <a:pt x="38" y="68"/>
                    </a:lnTo>
                    <a:lnTo>
                      <a:pt x="31" y="61"/>
                    </a:lnTo>
                    <a:lnTo>
                      <a:pt x="25" y="52"/>
                    </a:lnTo>
                    <a:lnTo>
                      <a:pt x="18" y="38"/>
                    </a:lnTo>
                    <a:lnTo>
                      <a:pt x="12" y="27"/>
                    </a:lnTo>
                    <a:lnTo>
                      <a:pt x="7" y="15"/>
                    </a:lnTo>
                    <a:lnTo>
                      <a:pt x="3"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19" name="Freeform 144"/>
              <p:cNvSpPr>
                <a:spLocks/>
              </p:cNvSpPr>
              <p:nvPr/>
            </p:nvSpPr>
            <p:spPr bwMode="auto">
              <a:xfrm>
                <a:off x="2670" y="1327"/>
                <a:ext cx="58" cy="106"/>
              </a:xfrm>
              <a:custGeom>
                <a:avLst/>
                <a:gdLst>
                  <a:gd name="T0" fmla="*/ 57 w 58"/>
                  <a:gd name="T1" fmla="*/ 0 h 106"/>
                  <a:gd name="T2" fmla="*/ 58 w 58"/>
                  <a:gd name="T3" fmla="*/ 5 h 106"/>
                  <a:gd name="T4" fmla="*/ 57 w 58"/>
                  <a:gd name="T5" fmla="*/ 17 h 106"/>
                  <a:gd name="T6" fmla="*/ 51 w 58"/>
                  <a:gd name="T7" fmla="*/ 32 h 106"/>
                  <a:gd name="T8" fmla="*/ 42 w 58"/>
                  <a:gd name="T9" fmla="*/ 50 h 106"/>
                  <a:gd name="T10" fmla="*/ 33 w 58"/>
                  <a:gd name="T11" fmla="*/ 69 h 106"/>
                  <a:gd name="T12" fmla="*/ 23 w 58"/>
                  <a:gd name="T13" fmla="*/ 85 h 106"/>
                  <a:gd name="T14" fmla="*/ 11 w 58"/>
                  <a:gd name="T15" fmla="*/ 99 h 106"/>
                  <a:gd name="T16" fmla="*/ 0 w 58"/>
                  <a:gd name="T17" fmla="*/ 106 h 106"/>
                  <a:gd name="T18" fmla="*/ 3 w 58"/>
                  <a:gd name="T19" fmla="*/ 99 h 106"/>
                  <a:gd name="T20" fmla="*/ 11 w 58"/>
                  <a:gd name="T21" fmla="*/ 84 h 106"/>
                  <a:gd name="T22" fmla="*/ 18 w 58"/>
                  <a:gd name="T23" fmla="*/ 66 h 106"/>
                  <a:gd name="T24" fmla="*/ 27 w 58"/>
                  <a:gd name="T25" fmla="*/ 47 h 106"/>
                  <a:gd name="T26" fmla="*/ 37 w 58"/>
                  <a:gd name="T27" fmla="*/ 29 h 106"/>
                  <a:gd name="T28" fmla="*/ 45 w 58"/>
                  <a:gd name="T29" fmla="*/ 13 h 106"/>
                  <a:gd name="T30" fmla="*/ 52 w 58"/>
                  <a:gd name="T31" fmla="*/ 3 h 106"/>
                  <a:gd name="T32" fmla="*/ 57 w 58"/>
                  <a:gd name="T33" fmla="*/ 0 h 1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106"/>
                  <a:gd name="T53" fmla="*/ 58 w 58"/>
                  <a:gd name="T54" fmla="*/ 106 h 10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106">
                    <a:moveTo>
                      <a:pt x="57" y="0"/>
                    </a:moveTo>
                    <a:lnTo>
                      <a:pt x="58" y="5"/>
                    </a:lnTo>
                    <a:lnTo>
                      <a:pt x="57" y="17"/>
                    </a:lnTo>
                    <a:lnTo>
                      <a:pt x="51" y="32"/>
                    </a:lnTo>
                    <a:lnTo>
                      <a:pt x="42" y="50"/>
                    </a:lnTo>
                    <a:lnTo>
                      <a:pt x="33" y="69"/>
                    </a:lnTo>
                    <a:lnTo>
                      <a:pt x="23" y="85"/>
                    </a:lnTo>
                    <a:lnTo>
                      <a:pt x="11" y="99"/>
                    </a:lnTo>
                    <a:lnTo>
                      <a:pt x="0" y="106"/>
                    </a:lnTo>
                    <a:lnTo>
                      <a:pt x="3" y="99"/>
                    </a:lnTo>
                    <a:lnTo>
                      <a:pt x="11" y="84"/>
                    </a:lnTo>
                    <a:lnTo>
                      <a:pt x="18" y="66"/>
                    </a:lnTo>
                    <a:lnTo>
                      <a:pt x="27" y="47"/>
                    </a:lnTo>
                    <a:lnTo>
                      <a:pt x="37" y="29"/>
                    </a:lnTo>
                    <a:lnTo>
                      <a:pt x="45" y="13"/>
                    </a:lnTo>
                    <a:lnTo>
                      <a:pt x="52" y="3"/>
                    </a:lnTo>
                    <a:lnTo>
                      <a:pt x="5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20" name="Freeform 145"/>
              <p:cNvSpPr>
                <a:spLocks/>
              </p:cNvSpPr>
              <p:nvPr/>
            </p:nvSpPr>
            <p:spPr bwMode="auto">
              <a:xfrm>
                <a:off x="2722" y="1341"/>
                <a:ext cx="52" cy="85"/>
              </a:xfrm>
              <a:custGeom>
                <a:avLst/>
                <a:gdLst>
                  <a:gd name="T0" fmla="*/ 50 w 52"/>
                  <a:gd name="T1" fmla="*/ 0 h 85"/>
                  <a:gd name="T2" fmla="*/ 52 w 52"/>
                  <a:gd name="T3" fmla="*/ 5 h 85"/>
                  <a:gd name="T4" fmla="*/ 49 w 52"/>
                  <a:gd name="T5" fmla="*/ 12 h 85"/>
                  <a:gd name="T6" fmla="*/ 46 w 52"/>
                  <a:gd name="T7" fmla="*/ 24 h 85"/>
                  <a:gd name="T8" fmla="*/ 38 w 52"/>
                  <a:gd name="T9" fmla="*/ 37 h 85"/>
                  <a:gd name="T10" fmla="*/ 31 w 52"/>
                  <a:gd name="T11" fmla="*/ 52 h 85"/>
                  <a:gd name="T12" fmla="*/ 22 w 52"/>
                  <a:gd name="T13" fmla="*/ 65 h 85"/>
                  <a:gd name="T14" fmla="*/ 12 w 52"/>
                  <a:gd name="T15" fmla="*/ 77 h 85"/>
                  <a:gd name="T16" fmla="*/ 0 w 52"/>
                  <a:gd name="T17" fmla="*/ 85 h 85"/>
                  <a:gd name="T18" fmla="*/ 6 w 52"/>
                  <a:gd name="T19" fmla="*/ 76 h 85"/>
                  <a:gd name="T20" fmla="*/ 13 w 52"/>
                  <a:gd name="T21" fmla="*/ 62 h 85"/>
                  <a:gd name="T22" fmla="*/ 21 w 52"/>
                  <a:gd name="T23" fmla="*/ 49 h 85"/>
                  <a:gd name="T24" fmla="*/ 28 w 52"/>
                  <a:gd name="T25" fmla="*/ 34 h 85"/>
                  <a:gd name="T26" fmla="*/ 36 w 52"/>
                  <a:gd name="T27" fmla="*/ 21 h 85"/>
                  <a:gd name="T28" fmla="*/ 41 w 52"/>
                  <a:gd name="T29" fmla="*/ 9 h 85"/>
                  <a:gd name="T30" fmla="*/ 47 w 52"/>
                  <a:gd name="T31" fmla="*/ 2 h 85"/>
                  <a:gd name="T32" fmla="*/ 50 w 52"/>
                  <a:gd name="T33" fmla="*/ 0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5"/>
                  <a:gd name="T53" fmla="*/ 52 w 52"/>
                  <a:gd name="T54" fmla="*/ 85 h 8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5">
                    <a:moveTo>
                      <a:pt x="50" y="0"/>
                    </a:moveTo>
                    <a:lnTo>
                      <a:pt x="52" y="5"/>
                    </a:lnTo>
                    <a:lnTo>
                      <a:pt x="49" y="12"/>
                    </a:lnTo>
                    <a:lnTo>
                      <a:pt x="46" y="24"/>
                    </a:lnTo>
                    <a:lnTo>
                      <a:pt x="38" y="37"/>
                    </a:lnTo>
                    <a:lnTo>
                      <a:pt x="31" y="52"/>
                    </a:lnTo>
                    <a:lnTo>
                      <a:pt x="22" y="65"/>
                    </a:lnTo>
                    <a:lnTo>
                      <a:pt x="12" y="77"/>
                    </a:lnTo>
                    <a:lnTo>
                      <a:pt x="0" y="85"/>
                    </a:lnTo>
                    <a:lnTo>
                      <a:pt x="6" y="76"/>
                    </a:lnTo>
                    <a:lnTo>
                      <a:pt x="13" y="62"/>
                    </a:lnTo>
                    <a:lnTo>
                      <a:pt x="21" y="49"/>
                    </a:lnTo>
                    <a:lnTo>
                      <a:pt x="28" y="34"/>
                    </a:lnTo>
                    <a:lnTo>
                      <a:pt x="36" y="21"/>
                    </a:lnTo>
                    <a:lnTo>
                      <a:pt x="41" y="9"/>
                    </a:lnTo>
                    <a:lnTo>
                      <a:pt x="47" y="2"/>
                    </a:lnTo>
                    <a:lnTo>
                      <a:pt x="5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21" name="Freeform 146"/>
              <p:cNvSpPr>
                <a:spLocks/>
              </p:cNvSpPr>
              <p:nvPr/>
            </p:nvSpPr>
            <p:spPr bwMode="auto">
              <a:xfrm>
                <a:off x="2729" y="1420"/>
                <a:ext cx="54" cy="74"/>
              </a:xfrm>
              <a:custGeom>
                <a:avLst/>
                <a:gdLst>
                  <a:gd name="T0" fmla="*/ 0 w 54"/>
                  <a:gd name="T1" fmla="*/ 0 h 74"/>
                  <a:gd name="T2" fmla="*/ 6 w 54"/>
                  <a:gd name="T3" fmla="*/ 6 h 74"/>
                  <a:gd name="T4" fmla="*/ 17 w 54"/>
                  <a:gd name="T5" fmla="*/ 14 h 74"/>
                  <a:gd name="T6" fmla="*/ 26 w 54"/>
                  <a:gd name="T7" fmla="*/ 26 h 74"/>
                  <a:gd name="T8" fmla="*/ 36 w 54"/>
                  <a:gd name="T9" fmla="*/ 38 h 74"/>
                  <a:gd name="T10" fmla="*/ 45 w 54"/>
                  <a:gd name="T11" fmla="*/ 50 h 74"/>
                  <a:gd name="T12" fmla="*/ 52 w 54"/>
                  <a:gd name="T13" fmla="*/ 60 h 74"/>
                  <a:gd name="T14" fmla="*/ 54 w 54"/>
                  <a:gd name="T15" fmla="*/ 69 h 74"/>
                  <a:gd name="T16" fmla="*/ 52 w 54"/>
                  <a:gd name="T17" fmla="*/ 74 h 74"/>
                  <a:gd name="T18" fmla="*/ 46 w 54"/>
                  <a:gd name="T19" fmla="*/ 72 h 74"/>
                  <a:gd name="T20" fmla="*/ 40 w 54"/>
                  <a:gd name="T21" fmla="*/ 66 h 74"/>
                  <a:gd name="T22" fmla="*/ 33 w 54"/>
                  <a:gd name="T23" fmla="*/ 54 h 74"/>
                  <a:gd name="T24" fmla="*/ 24 w 54"/>
                  <a:gd name="T25" fmla="*/ 41 h 74"/>
                  <a:gd name="T26" fmla="*/ 17 w 54"/>
                  <a:gd name="T27" fmla="*/ 26 h 74"/>
                  <a:gd name="T28" fmla="*/ 11 w 54"/>
                  <a:gd name="T29" fmla="*/ 14 h 74"/>
                  <a:gd name="T30" fmla="*/ 5 w 54"/>
                  <a:gd name="T31" fmla="*/ 4 h 74"/>
                  <a:gd name="T32" fmla="*/ 0 w 54"/>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74"/>
                  <a:gd name="T53" fmla="*/ 54 w 54"/>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74">
                    <a:moveTo>
                      <a:pt x="0" y="0"/>
                    </a:moveTo>
                    <a:lnTo>
                      <a:pt x="6" y="6"/>
                    </a:lnTo>
                    <a:lnTo>
                      <a:pt x="17" y="14"/>
                    </a:lnTo>
                    <a:lnTo>
                      <a:pt x="26" y="26"/>
                    </a:lnTo>
                    <a:lnTo>
                      <a:pt x="36" y="38"/>
                    </a:lnTo>
                    <a:lnTo>
                      <a:pt x="45" y="50"/>
                    </a:lnTo>
                    <a:lnTo>
                      <a:pt x="52" y="60"/>
                    </a:lnTo>
                    <a:lnTo>
                      <a:pt x="54" y="69"/>
                    </a:lnTo>
                    <a:lnTo>
                      <a:pt x="52" y="74"/>
                    </a:lnTo>
                    <a:lnTo>
                      <a:pt x="46" y="72"/>
                    </a:lnTo>
                    <a:lnTo>
                      <a:pt x="40" y="66"/>
                    </a:lnTo>
                    <a:lnTo>
                      <a:pt x="33" y="54"/>
                    </a:lnTo>
                    <a:lnTo>
                      <a:pt x="24" y="41"/>
                    </a:lnTo>
                    <a:lnTo>
                      <a:pt x="17" y="26"/>
                    </a:lnTo>
                    <a:lnTo>
                      <a:pt x="11" y="14"/>
                    </a:lnTo>
                    <a:lnTo>
                      <a:pt x="5"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22" name="Freeform 147"/>
              <p:cNvSpPr>
                <a:spLocks/>
              </p:cNvSpPr>
              <p:nvPr/>
            </p:nvSpPr>
            <p:spPr bwMode="auto">
              <a:xfrm>
                <a:off x="2778" y="1253"/>
                <a:ext cx="259" cy="54"/>
              </a:xfrm>
              <a:custGeom>
                <a:avLst/>
                <a:gdLst>
                  <a:gd name="T0" fmla="*/ 0 w 259"/>
                  <a:gd name="T1" fmla="*/ 6 h 54"/>
                  <a:gd name="T2" fmla="*/ 0 w 259"/>
                  <a:gd name="T3" fmla="*/ 4 h 54"/>
                  <a:gd name="T4" fmla="*/ 2 w 259"/>
                  <a:gd name="T5" fmla="*/ 1 h 54"/>
                  <a:gd name="T6" fmla="*/ 3 w 259"/>
                  <a:gd name="T7" fmla="*/ 0 h 54"/>
                  <a:gd name="T8" fmla="*/ 6 w 259"/>
                  <a:gd name="T9" fmla="*/ 0 h 54"/>
                  <a:gd name="T10" fmla="*/ 22 w 259"/>
                  <a:gd name="T11" fmla="*/ 13 h 54"/>
                  <a:gd name="T12" fmla="*/ 39 w 259"/>
                  <a:gd name="T13" fmla="*/ 23 h 54"/>
                  <a:gd name="T14" fmla="*/ 56 w 259"/>
                  <a:gd name="T15" fmla="*/ 31 h 54"/>
                  <a:gd name="T16" fmla="*/ 74 w 259"/>
                  <a:gd name="T17" fmla="*/ 37 h 54"/>
                  <a:gd name="T18" fmla="*/ 92 w 259"/>
                  <a:gd name="T19" fmla="*/ 41 h 54"/>
                  <a:gd name="T20" fmla="*/ 109 w 259"/>
                  <a:gd name="T21" fmla="*/ 43 h 54"/>
                  <a:gd name="T22" fmla="*/ 126 w 259"/>
                  <a:gd name="T23" fmla="*/ 43 h 54"/>
                  <a:gd name="T24" fmla="*/ 143 w 259"/>
                  <a:gd name="T25" fmla="*/ 43 h 54"/>
                  <a:gd name="T26" fmla="*/ 160 w 259"/>
                  <a:gd name="T27" fmla="*/ 41 h 54"/>
                  <a:gd name="T28" fmla="*/ 176 w 259"/>
                  <a:gd name="T29" fmla="*/ 38 h 54"/>
                  <a:gd name="T30" fmla="*/ 192 w 259"/>
                  <a:gd name="T31" fmla="*/ 35 h 54"/>
                  <a:gd name="T32" fmla="*/ 207 w 259"/>
                  <a:gd name="T33" fmla="*/ 31 h 54"/>
                  <a:gd name="T34" fmla="*/ 222 w 259"/>
                  <a:gd name="T35" fmla="*/ 26 h 54"/>
                  <a:gd name="T36" fmla="*/ 235 w 259"/>
                  <a:gd name="T37" fmla="*/ 22 h 54"/>
                  <a:gd name="T38" fmla="*/ 247 w 259"/>
                  <a:gd name="T39" fmla="*/ 19 h 54"/>
                  <a:gd name="T40" fmla="*/ 259 w 259"/>
                  <a:gd name="T41" fmla="*/ 14 h 54"/>
                  <a:gd name="T42" fmla="*/ 253 w 259"/>
                  <a:gd name="T43" fmla="*/ 22 h 54"/>
                  <a:gd name="T44" fmla="*/ 244 w 259"/>
                  <a:gd name="T45" fmla="*/ 29 h 54"/>
                  <a:gd name="T46" fmla="*/ 232 w 259"/>
                  <a:gd name="T47" fmla="*/ 35 h 54"/>
                  <a:gd name="T48" fmla="*/ 217 w 259"/>
                  <a:gd name="T49" fmla="*/ 41 h 54"/>
                  <a:gd name="T50" fmla="*/ 200 w 259"/>
                  <a:gd name="T51" fmla="*/ 47 h 54"/>
                  <a:gd name="T52" fmla="*/ 182 w 259"/>
                  <a:gd name="T53" fmla="*/ 50 h 54"/>
                  <a:gd name="T54" fmla="*/ 161 w 259"/>
                  <a:gd name="T55" fmla="*/ 53 h 54"/>
                  <a:gd name="T56" fmla="*/ 140 w 259"/>
                  <a:gd name="T57" fmla="*/ 54 h 54"/>
                  <a:gd name="T58" fmla="*/ 120 w 259"/>
                  <a:gd name="T59" fmla="*/ 54 h 54"/>
                  <a:gd name="T60" fmla="*/ 99 w 259"/>
                  <a:gd name="T61" fmla="*/ 53 h 54"/>
                  <a:gd name="T62" fmla="*/ 78 w 259"/>
                  <a:gd name="T63" fmla="*/ 48 h 54"/>
                  <a:gd name="T64" fmla="*/ 59 w 259"/>
                  <a:gd name="T65" fmla="*/ 44 h 54"/>
                  <a:gd name="T66" fmla="*/ 42 w 259"/>
                  <a:gd name="T67" fmla="*/ 38 h 54"/>
                  <a:gd name="T68" fmla="*/ 25 w 259"/>
                  <a:gd name="T69" fmla="*/ 29 h 54"/>
                  <a:gd name="T70" fmla="*/ 12 w 259"/>
                  <a:gd name="T71" fmla="*/ 19 h 54"/>
                  <a:gd name="T72" fmla="*/ 0 w 259"/>
                  <a:gd name="T73" fmla="*/ 6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9"/>
                  <a:gd name="T112" fmla="*/ 0 h 54"/>
                  <a:gd name="T113" fmla="*/ 259 w 259"/>
                  <a:gd name="T114" fmla="*/ 54 h 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9" h="54">
                    <a:moveTo>
                      <a:pt x="0" y="6"/>
                    </a:moveTo>
                    <a:lnTo>
                      <a:pt x="0" y="4"/>
                    </a:lnTo>
                    <a:lnTo>
                      <a:pt x="2" y="1"/>
                    </a:lnTo>
                    <a:lnTo>
                      <a:pt x="3" y="0"/>
                    </a:lnTo>
                    <a:lnTo>
                      <a:pt x="6" y="0"/>
                    </a:lnTo>
                    <a:lnTo>
                      <a:pt x="22" y="13"/>
                    </a:lnTo>
                    <a:lnTo>
                      <a:pt x="39" y="23"/>
                    </a:lnTo>
                    <a:lnTo>
                      <a:pt x="56" y="31"/>
                    </a:lnTo>
                    <a:lnTo>
                      <a:pt x="74" y="37"/>
                    </a:lnTo>
                    <a:lnTo>
                      <a:pt x="92" y="41"/>
                    </a:lnTo>
                    <a:lnTo>
                      <a:pt x="109" y="43"/>
                    </a:lnTo>
                    <a:lnTo>
                      <a:pt x="126" y="43"/>
                    </a:lnTo>
                    <a:lnTo>
                      <a:pt x="143" y="43"/>
                    </a:lnTo>
                    <a:lnTo>
                      <a:pt x="160" y="41"/>
                    </a:lnTo>
                    <a:lnTo>
                      <a:pt x="176" y="38"/>
                    </a:lnTo>
                    <a:lnTo>
                      <a:pt x="192" y="35"/>
                    </a:lnTo>
                    <a:lnTo>
                      <a:pt x="207" y="31"/>
                    </a:lnTo>
                    <a:lnTo>
                      <a:pt x="222" y="26"/>
                    </a:lnTo>
                    <a:lnTo>
                      <a:pt x="235" y="22"/>
                    </a:lnTo>
                    <a:lnTo>
                      <a:pt x="247" y="19"/>
                    </a:lnTo>
                    <a:lnTo>
                      <a:pt x="259" y="14"/>
                    </a:lnTo>
                    <a:lnTo>
                      <a:pt x="253" y="22"/>
                    </a:lnTo>
                    <a:lnTo>
                      <a:pt x="244" y="29"/>
                    </a:lnTo>
                    <a:lnTo>
                      <a:pt x="232" y="35"/>
                    </a:lnTo>
                    <a:lnTo>
                      <a:pt x="217" y="41"/>
                    </a:lnTo>
                    <a:lnTo>
                      <a:pt x="200" y="47"/>
                    </a:lnTo>
                    <a:lnTo>
                      <a:pt x="182" y="50"/>
                    </a:lnTo>
                    <a:lnTo>
                      <a:pt x="161" y="53"/>
                    </a:lnTo>
                    <a:lnTo>
                      <a:pt x="140" y="54"/>
                    </a:lnTo>
                    <a:lnTo>
                      <a:pt x="120" y="54"/>
                    </a:lnTo>
                    <a:lnTo>
                      <a:pt x="99" y="53"/>
                    </a:lnTo>
                    <a:lnTo>
                      <a:pt x="78" y="48"/>
                    </a:lnTo>
                    <a:lnTo>
                      <a:pt x="59" y="44"/>
                    </a:lnTo>
                    <a:lnTo>
                      <a:pt x="42" y="38"/>
                    </a:lnTo>
                    <a:lnTo>
                      <a:pt x="25" y="29"/>
                    </a:lnTo>
                    <a:lnTo>
                      <a:pt x="12" y="19"/>
                    </a:lnTo>
                    <a:lnTo>
                      <a:pt x="0" y="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23" name="Freeform 148"/>
              <p:cNvSpPr>
                <a:spLocks/>
              </p:cNvSpPr>
              <p:nvPr/>
            </p:nvSpPr>
            <p:spPr bwMode="auto">
              <a:xfrm>
                <a:off x="3003" y="1229"/>
                <a:ext cx="28" cy="58"/>
              </a:xfrm>
              <a:custGeom>
                <a:avLst/>
                <a:gdLst>
                  <a:gd name="T0" fmla="*/ 0 w 28"/>
                  <a:gd name="T1" fmla="*/ 58 h 58"/>
                  <a:gd name="T2" fmla="*/ 11 w 28"/>
                  <a:gd name="T3" fmla="*/ 43 h 58"/>
                  <a:gd name="T4" fmla="*/ 22 w 28"/>
                  <a:gd name="T5" fmla="*/ 25 h 58"/>
                  <a:gd name="T6" fmla="*/ 28 w 28"/>
                  <a:gd name="T7" fmla="*/ 9 h 58"/>
                  <a:gd name="T8" fmla="*/ 26 w 28"/>
                  <a:gd name="T9" fmla="*/ 0 h 58"/>
                  <a:gd name="T10" fmla="*/ 20 w 28"/>
                  <a:gd name="T11" fmla="*/ 4 h 58"/>
                  <a:gd name="T12" fmla="*/ 16 w 28"/>
                  <a:gd name="T13" fmla="*/ 21 h 58"/>
                  <a:gd name="T14" fmla="*/ 8 w 28"/>
                  <a:gd name="T15" fmla="*/ 40 h 58"/>
                  <a:gd name="T16" fmla="*/ 0 w 28"/>
                  <a:gd name="T17" fmla="*/ 58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58"/>
                  <a:gd name="T29" fmla="*/ 28 w 2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58">
                    <a:moveTo>
                      <a:pt x="0" y="58"/>
                    </a:moveTo>
                    <a:lnTo>
                      <a:pt x="11" y="43"/>
                    </a:lnTo>
                    <a:lnTo>
                      <a:pt x="22" y="25"/>
                    </a:lnTo>
                    <a:lnTo>
                      <a:pt x="28" y="9"/>
                    </a:lnTo>
                    <a:lnTo>
                      <a:pt x="26" y="0"/>
                    </a:lnTo>
                    <a:lnTo>
                      <a:pt x="20" y="4"/>
                    </a:lnTo>
                    <a:lnTo>
                      <a:pt x="16" y="21"/>
                    </a:lnTo>
                    <a:lnTo>
                      <a:pt x="8" y="40"/>
                    </a:lnTo>
                    <a:lnTo>
                      <a:pt x="0" y="5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24" name="Freeform 149"/>
              <p:cNvSpPr>
                <a:spLocks/>
              </p:cNvSpPr>
              <p:nvPr/>
            </p:nvSpPr>
            <p:spPr bwMode="auto">
              <a:xfrm>
                <a:off x="2980" y="1230"/>
                <a:ext cx="33" cy="64"/>
              </a:xfrm>
              <a:custGeom>
                <a:avLst/>
                <a:gdLst>
                  <a:gd name="T0" fmla="*/ 31 w 33"/>
                  <a:gd name="T1" fmla="*/ 0 h 64"/>
                  <a:gd name="T2" fmla="*/ 33 w 33"/>
                  <a:gd name="T3" fmla="*/ 9 h 64"/>
                  <a:gd name="T4" fmla="*/ 27 w 33"/>
                  <a:gd name="T5" fmla="*/ 27 h 64"/>
                  <a:gd name="T6" fmla="*/ 17 w 33"/>
                  <a:gd name="T7" fmla="*/ 48 h 64"/>
                  <a:gd name="T8" fmla="*/ 0 w 33"/>
                  <a:gd name="T9" fmla="*/ 64 h 64"/>
                  <a:gd name="T10" fmla="*/ 8 w 33"/>
                  <a:gd name="T11" fmla="*/ 46 h 64"/>
                  <a:gd name="T12" fmla="*/ 18 w 33"/>
                  <a:gd name="T13" fmla="*/ 26 h 64"/>
                  <a:gd name="T14" fmla="*/ 26 w 33"/>
                  <a:gd name="T15" fmla="*/ 8 h 64"/>
                  <a:gd name="T16" fmla="*/ 31 w 33"/>
                  <a:gd name="T17" fmla="*/ 0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4"/>
                  <a:gd name="T29" fmla="*/ 33 w 33"/>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4">
                    <a:moveTo>
                      <a:pt x="31" y="0"/>
                    </a:moveTo>
                    <a:lnTo>
                      <a:pt x="33" y="9"/>
                    </a:lnTo>
                    <a:lnTo>
                      <a:pt x="27" y="27"/>
                    </a:lnTo>
                    <a:lnTo>
                      <a:pt x="17" y="48"/>
                    </a:lnTo>
                    <a:lnTo>
                      <a:pt x="0" y="64"/>
                    </a:lnTo>
                    <a:lnTo>
                      <a:pt x="8" y="46"/>
                    </a:lnTo>
                    <a:lnTo>
                      <a:pt x="18" y="26"/>
                    </a:lnTo>
                    <a:lnTo>
                      <a:pt x="26" y="8"/>
                    </a:lnTo>
                    <a:lnTo>
                      <a:pt x="3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25" name="Freeform 150"/>
              <p:cNvSpPr>
                <a:spLocks/>
              </p:cNvSpPr>
              <p:nvPr/>
            </p:nvSpPr>
            <p:spPr bwMode="auto">
              <a:xfrm>
                <a:off x="2929" y="1220"/>
                <a:ext cx="46" cy="83"/>
              </a:xfrm>
              <a:custGeom>
                <a:avLst/>
                <a:gdLst>
                  <a:gd name="T0" fmla="*/ 44 w 46"/>
                  <a:gd name="T1" fmla="*/ 0 h 83"/>
                  <a:gd name="T2" fmla="*/ 46 w 46"/>
                  <a:gd name="T3" fmla="*/ 5 h 83"/>
                  <a:gd name="T4" fmla="*/ 44 w 46"/>
                  <a:gd name="T5" fmla="*/ 12 h 83"/>
                  <a:gd name="T6" fmla="*/ 40 w 46"/>
                  <a:gd name="T7" fmla="*/ 24 h 83"/>
                  <a:gd name="T8" fmla="*/ 34 w 46"/>
                  <a:gd name="T9" fmla="*/ 37 h 83"/>
                  <a:gd name="T10" fmla="*/ 26 w 46"/>
                  <a:gd name="T11" fmla="*/ 50 h 83"/>
                  <a:gd name="T12" fmla="*/ 19 w 46"/>
                  <a:gd name="T13" fmla="*/ 64 h 83"/>
                  <a:gd name="T14" fmla="*/ 9 w 46"/>
                  <a:gd name="T15" fmla="*/ 76 h 83"/>
                  <a:gd name="T16" fmla="*/ 0 w 46"/>
                  <a:gd name="T17" fmla="*/ 83 h 83"/>
                  <a:gd name="T18" fmla="*/ 4 w 46"/>
                  <a:gd name="T19" fmla="*/ 76 h 83"/>
                  <a:gd name="T20" fmla="*/ 9 w 46"/>
                  <a:gd name="T21" fmla="*/ 65 h 83"/>
                  <a:gd name="T22" fmla="*/ 16 w 46"/>
                  <a:gd name="T23" fmla="*/ 50 h 83"/>
                  <a:gd name="T24" fmla="*/ 22 w 46"/>
                  <a:gd name="T25" fmla="*/ 36 h 83"/>
                  <a:gd name="T26" fmla="*/ 28 w 46"/>
                  <a:gd name="T27" fmla="*/ 22 h 83"/>
                  <a:gd name="T28" fmla="*/ 35 w 46"/>
                  <a:gd name="T29" fmla="*/ 9 h 83"/>
                  <a:gd name="T30" fmla="*/ 40 w 46"/>
                  <a:gd name="T31" fmla="*/ 2 h 83"/>
                  <a:gd name="T32" fmla="*/ 44 w 46"/>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83"/>
                  <a:gd name="T53" fmla="*/ 46 w 46"/>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83">
                    <a:moveTo>
                      <a:pt x="44" y="0"/>
                    </a:moveTo>
                    <a:lnTo>
                      <a:pt x="46" y="5"/>
                    </a:lnTo>
                    <a:lnTo>
                      <a:pt x="44" y="12"/>
                    </a:lnTo>
                    <a:lnTo>
                      <a:pt x="40" y="24"/>
                    </a:lnTo>
                    <a:lnTo>
                      <a:pt x="34" y="37"/>
                    </a:lnTo>
                    <a:lnTo>
                      <a:pt x="26" y="50"/>
                    </a:lnTo>
                    <a:lnTo>
                      <a:pt x="19" y="64"/>
                    </a:lnTo>
                    <a:lnTo>
                      <a:pt x="9" y="76"/>
                    </a:lnTo>
                    <a:lnTo>
                      <a:pt x="0" y="83"/>
                    </a:lnTo>
                    <a:lnTo>
                      <a:pt x="4" y="76"/>
                    </a:lnTo>
                    <a:lnTo>
                      <a:pt x="9" y="65"/>
                    </a:lnTo>
                    <a:lnTo>
                      <a:pt x="16" y="50"/>
                    </a:lnTo>
                    <a:lnTo>
                      <a:pt x="22" y="36"/>
                    </a:lnTo>
                    <a:lnTo>
                      <a:pt x="28" y="22"/>
                    </a:lnTo>
                    <a:lnTo>
                      <a:pt x="35" y="9"/>
                    </a:lnTo>
                    <a:lnTo>
                      <a:pt x="40" y="2"/>
                    </a:lnTo>
                    <a:lnTo>
                      <a:pt x="4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26" name="Freeform 151"/>
              <p:cNvSpPr>
                <a:spLocks/>
              </p:cNvSpPr>
              <p:nvPr/>
            </p:nvSpPr>
            <p:spPr bwMode="auto">
              <a:xfrm>
                <a:off x="2882" y="1211"/>
                <a:ext cx="50" cy="90"/>
              </a:xfrm>
              <a:custGeom>
                <a:avLst/>
                <a:gdLst>
                  <a:gd name="T0" fmla="*/ 48 w 50"/>
                  <a:gd name="T1" fmla="*/ 0 h 90"/>
                  <a:gd name="T2" fmla="*/ 50 w 50"/>
                  <a:gd name="T3" fmla="*/ 5 h 90"/>
                  <a:gd name="T4" fmla="*/ 47 w 50"/>
                  <a:gd name="T5" fmla="*/ 15 h 90"/>
                  <a:gd name="T6" fmla="*/ 42 w 50"/>
                  <a:gd name="T7" fmla="*/ 28 h 90"/>
                  <a:gd name="T8" fmla="*/ 35 w 50"/>
                  <a:gd name="T9" fmla="*/ 43 h 90"/>
                  <a:gd name="T10" fmla="*/ 28 w 50"/>
                  <a:gd name="T11" fmla="*/ 58 h 90"/>
                  <a:gd name="T12" fmla="*/ 17 w 50"/>
                  <a:gd name="T13" fmla="*/ 73 h 90"/>
                  <a:gd name="T14" fmla="*/ 8 w 50"/>
                  <a:gd name="T15" fmla="*/ 83 h 90"/>
                  <a:gd name="T16" fmla="*/ 0 w 50"/>
                  <a:gd name="T17" fmla="*/ 90 h 90"/>
                  <a:gd name="T18" fmla="*/ 2 w 50"/>
                  <a:gd name="T19" fmla="*/ 83 h 90"/>
                  <a:gd name="T20" fmla="*/ 8 w 50"/>
                  <a:gd name="T21" fmla="*/ 71 h 90"/>
                  <a:gd name="T22" fmla="*/ 16 w 50"/>
                  <a:gd name="T23" fmla="*/ 56 h 90"/>
                  <a:gd name="T24" fmla="*/ 23 w 50"/>
                  <a:gd name="T25" fmla="*/ 40 h 90"/>
                  <a:gd name="T26" fmla="*/ 32 w 50"/>
                  <a:gd name="T27" fmla="*/ 25 h 90"/>
                  <a:gd name="T28" fmla="*/ 39 w 50"/>
                  <a:gd name="T29" fmla="*/ 12 h 90"/>
                  <a:gd name="T30" fmla="*/ 45 w 50"/>
                  <a:gd name="T31" fmla="*/ 3 h 90"/>
                  <a:gd name="T32" fmla="*/ 48 w 50"/>
                  <a:gd name="T33" fmla="*/ 0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0"/>
                  <a:gd name="T53" fmla="*/ 50 w 50"/>
                  <a:gd name="T54" fmla="*/ 90 h 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0">
                    <a:moveTo>
                      <a:pt x="48" y="0"/>
                    </a:moveTo>
                    <a:lnTo>
                      <a:pt x="50" y="5"/>
                    </a:lnTo>
                    <a:lnTo>
                      <a:pt x="47" y="15"/>
                    </a:lnTo>
                    <a:lnTo>
                      <a:pt x="42" y="28"/>
                    </a:lnTo>
                    <a:lnTo>
                      <a:pt x="35" y="43"/>
                    </a:lnTo>
                    <a:lnTo>
                      <a:pt x="28" y="58"/>
                    </a:lnTo>
                    <a:lnTo>
                      <a:pt x="17" y="73"/>
                    </a:lnTo>
                    <a:lnTo>
                      <a:pt x="8" y="83"/>
                    </a:lnTo>
                    <a:lnTo>
                      <a:pt x="0" y="90"/>
                    </a:lnTo>
                    <a:lnTo>
                      <a:pt x="2" y="83"/>
                    </a:lnTo>
                    <a:lnTo>
                      <a:pt x="8" y="71"/>
                    </a:lnTo>
                    <a:lnTo>
                      <a:pt x="16" y="56"/>
                    </a:lnTo>
                    <a:lnTo>
                      <a:pt x="23" y="40"/>
                    </a:lnTo>
                    <a:lnTo>
                      <a:pt x="32" y="25"/>
                    </a:lnTo>
                    <a:lnTo>
                      <a:pt x="39" y="12"/>
                    </a:lnTo>
                    <a:lnTo>
                      <a:pt x="45" y="3"/>
                    </a:lnTo>
                    <a:lnTo>
                      <a:pt x="4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27" name="Freeform 152"/>
              <p:cNvSpPr>
                <a:spLocks/>
              </p:cNvSpPr>
              <p:nvPr/>
            </p:nvSpPr>
            <p:spPr bwMode="auto">
              <a:xfrm>
                <a:off x="2849" y="1222"/>
                <a:ext cx="55" cy="74"/>
              </a:xfrm>
              <a:custGeom>
                <a:avLst/>
                <a:gdLst>
                  <a:gd name="T0" fmla="*/ 55 w 55"/>
                  <a:gd name="T1" fmla="*/ 0 h 74"/>
                  <a:gd name="T2" fmla="*/ 55 w 55"/>
                  <a:gd name="T3" fmla="*/ 3 h 74"/>
                  <a:gd name="T4" fmla="*/ 52 w 55"/>
                  <a:gd name="T5" fmla="*/ 11 h 74"/>
                  <a:gd name="T6" fmla="*/ 44 w 55"/>
                  <a:gd name="T7" fmla="*/ 23 h 74"/>
                  <a:gd name="T8" fmla="*/ 37 w 55"/>
                  <a:gd name="T9" fmla="*/ 37 h 74"/>
                  <a:gd name="T10" fmla="*/ 27 w 55"/>
                  <a:gd name="T11" fmla="*/ 50 h 74"/>
                  <a:gd name="T12" fmla="*/ 16 w 55"/>
                  <a:gd name="T13" fmla="*/ 60 h 74"/>
                  <a:gd name="T14" fmla="*/ 7 w 55"/>
                  <a:gd name="T15" fmla="*/ 69 h 74"/>
                  <a:gd name="T16" fmla="*/ 0 w 55"/>
                  <a:gd name="T17" fmla="*/ 74 h 74"/>
                  <a:gd name="T18" fmla="*/ 4 w 55"/>
                  <a:gd name="T19" fmla="*/ 66 h 74"/>
                  <a:gd name="T20" fmla="*/ 12 w 55"/>
                  <a:gd name="T21" fmla="*/ 56 h 74"/>
                  <a:gd name="T22" fmla="*/ 19 w 55"/>
                  <a:gd name="T23" fmla="*/ 44 h 74"/>
                  <a:gd name="T24" fmla="*/ 28 w 55"/>
                  <a:gd name="T25" fmla="*/ 29 h 74"/>
                  <a:gd name="T26" fmla="*/ 37 w 55"/>
                  <a:gd name="T27" fmla="*/ 17 h 74"/>
                  <a:gd name="T28" fmla="*/ 44 w 55"/>
                  <a:gd name="T29" fmla="*/ 7 h 74"/>
                  <a:gd name="T30" fmla="*/ 50 w 55"/>
                  <a:gd name="T31" fmla="*/ 1 h 74"/>
                  <a:gd name="T32" fmla="*/ 55 w 55"/>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74"/>
                  <a:gd name="T53" fmla="*/ 55 w 55"/>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74">
                    <a:moveTo>
                      <a:pt x="55" y="0"/>
                    </a:moveTo>
                    <a:lnTo>
                      <a:pt x="55" y="3"/>
                    </a:lnTo>
                    <a:lnTo>
                      <a:pt x="52" y="11"/>
                    </a:lnTo>
                    <a:lnTo>
                      <a:pt x="44" y="23"/>
                    </a:lnTo>
                    <a:lnTo>
                      <a:pt x="37" y="37"/>
                    </a:lnTo>
                    <a:lnTo>
                      <a:pt x="27" y="50"/>
                    </a:lnTo>
                    <a:lnTo>
                      <a:pt x="16" y="60"/>
                    </a:lnTo>
                    <a:lnTo>
                      <a:pt x="7" y="69"/>
                    </a:lnTo>
                    <a:lnTo>
                      <a:pt x="0" y="74"/>
                    </a:lnTo>
                    <a:lnTo>
                      <a:pt x="4" y="66"/>
                    </a:lnTo>
                    <a:lnTo>
                      <a:pt x="12" y="56"/>
                    </a:lnTo>
                    <a:lnTo>
                      <a:pt x="19" y="44"/>
                    </a:lnTo>
                    <a:lnTo>
                      <a:pt x="28" y="29"/>
                    </a:lnTo>
                    <a:lnTo>
                      <a:pt x="37" y="17"/>
                    </a:lnTo>
                    <a:lnTo>
                      <a:pt x="44" y="7"/>
                    </a:lnTo>
                    <a:lnTo>
                      <a:pt x="50" y="1"/>
                    </a:lnTo>
                    <a:lnTo>
                      <a:pt x="5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28" name="Freeform 153"/>
              <p:cNvSpPr>
                <a:spLocks/>
              </p:cNvSpPr>
              <p:nvPr/>
            </p:nvSpPr>
            <p:spPr bwMode="auto">
              <a:xfrm>
                <a:off x="2825" y="1226"/>
                <a:ext cx="48" cy="62"/>
              </a:xfrm>
              <a:custGeom>
                <a:avLst/>
                <a:gdLst>
                  <a:gd name="T0" fmla="*/ 46 w 48"/>
                  <a:gd name="T1" fmla="*/ 0 h 62"/>
                  <a:gd name="T2" fmla="*/ 48 w 48"/>
                  <a:gd name="T3" fmla="*/ 3 h 62"/>
                  <a:gd name="T4" fmla="*/ 45 w 48"/>
                  <a:gd name="T5" fmla="*/ 10 h 62"/>
                  <a:gd name="T6" fmla="*/ 42 w 48"/>
                  <a:gd name="T7" fmla="*/ 19 h 62"/>
                  <a:gd name="T8" fmla="*/ 36 w 48"/>
                  <a:gd name="T9" fmla="*/ 30 h 62"/>
                  <a:gd name="T10" fmla="*/ 28 w 48"/>
                  <a:gd name="T11" fmla="*/ 40 h 62"/>
                  <a:gd name="T12" fmla="*/ 20 w 48"/>
                  <a:gd name="T13" fmla="*/ 50 h 62"/>
                  <a:gd name="T14" fmla="*/ 11 w 48"/>
                  <a:gd name="T15" fmla="*/ 58 h 62"/>
                  <a:gd name="T16" fmla="*/ 0 w 48"/>
                  <a:gd name="T17" fmla="*/ 62 h 62"/>
                  <a:gd name="T18" fmla="*/ 5 w 48"/>
                  <a:gd name="T19" fmla="*/ 55 h 62"/>
                  <a:gd name="T20" fmla="*/ 11 w 48"/>
                  <a:gd name="T21" fmla="*/ 46 h 62"/>
                  <a:gd name="T22" fmla="*/ 18 w 48"/>
                  <a:gd name="T23" fmla="*/ 36 h 62"/>
                  <a:gd name="T24" fmla="*/ 26 w 48"/>
                  <a:gd name="T25" fmla="*/ 24 h 62"/>
                  <a:gd name="T26" fmla="*/ 31 w 48"/>
                  <a:gd name="T27" fmla="*/ 15 h 62"/>
                  <a:gd name="T28" fmla="*/ 37 w 48"/>
                  <a:gd name="T29" fmla="*/ 6 h 62"/>
                  <a:gd name="T30" fmla="*/ 43 w 48"/>
                  <a:gd name="T31" fmla="*/ 2 h 62"/>
                  <a:gd name="T32" fmla="*/ 46 w 48"/>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2"/>
                  <a:gd name="T53" fmla="*/ 48 w 48"/>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2">
                    <a:moveTo>
                      <a:pt x="46" y="0"/>
                    </a:moveTo>
                    <a:lnTo>
                      <a:pt x="48" y="3"/>
                    </a:lnTo>
                    <a:lnTo>
                      <a:pt x="45" y="10"/>
                    </a:lnTo>
                    <a:lnTo>
                      <a:pt x="42" y="19"/>
                    </a:lnTo>
                    <a:lnTo>
                      <a:pt x="36" y="30"/>
                    </a:lnTo>
                    <a:lnTo>
                      <a:pt x="28" y="40"/>
                    </a:lnTo>
                    <a:lnTo>
                      <a:pt x="20" y="50"/>
                    </a:lnTo>
                    <a:lnTo>
                      <a:pt x="11" y="58"/>
                    </a:lnTo>
                    <a:lnTo>
                      <a:pt x="0" y="62"/>
                    </a:lnTo>
                    <a:lnTo>
                      <a:pt x="5" y="55"/>
                    </a:lnTo>
                    <a:lnTo>
                      <a:pt x="11" y="46"/>
                    </a:lnTo>
                    <a:lnTo>
                      <a:pt x="18" y="36"/>
                    </a:lnTo>
                    <a:lnTo>
                      <a:pt x="26" y="24"/>
                    </a:lnTo>
                    <a:lnTo>
                      <a:pt x="31" y="15"/>
                    </a:lnTo>
                    <a:lnTo>
                      <a:pt x="37" y="6"/>
                    </a:lnTo>
                    <a:lnTo>
                      <a:pt x="43" y="2"/>
                    </a:lnTo>
                    <a:lnTo>
                      <a:pt x="4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29" name="Freeform 154"/>
              <p:cNvSpPr>
                <a:spLocks/>
              </p:cNvSpPr>
              <p:nvPr/>
            </p:nvSpPr>
            <p:spPr bwMode="auto">
              <a:xfrm>
                <a:off x="2800" y="1228"/>
                <a:ext cx="42" cy="44"/>
              </a:xfrm>
              <a:custGeom>
                <a:avLst/>
                <a:gdLst>
                  <a:gd name="T0" fmla="*/ 40 w 42"/>
                  <a:gd name="T1" fmla="*/ 0 h 44"/>
                  <a:gd name="T2" fmla="*/ 42 w 42"/>
                  <a:gd name="T3" fmla="*/ 2 h 44"/>
                  <a:gd name="T4" fmla="*/ 39 w 42"/>
                  <a:gd name="T5" fmla="*/ 8 h 44"/>
                  <a:gd name="T6" fmla="*/ 34 w 42"/>
                  <a:gd name="T7" fmla="*/ 16 h 44"/>
                  <a:gd name="T8" fmla="*/ 27 w 42"/>
                  <a:gd name="T9" fmla="*/ 25 h 44"/>
                  <a:gd name="T10" fmla="*/ 20 w 42"/>
                  <a:gd name="T11" fmla="*/ 32 h 44"/>
                  <a:gd name="T12" fmla="*/ 12 w 42"/>
                  <a:gd name="T13" fmla="*/ 39 h 44"/>
                  <a:gd name="T14" fmla="*/ 5 w 42"/>
                  <a:gd name="T15" fmla="*/ 42 h 44"/>
                  <a:gd name="T16" fmla="*/ 0 w 42"/>
                  <a:gd name="T17" fmla="*/ 44 h 44"/>
                  <a:gd name="T18" fmla="*/ 9 w 42"/>
                  <a:gd name="T19" fmla="*/ 34 h 44"/>
                  <a:gd name="T20" fmla="*/ 21 w 42"/>
                  <a:gd name="T21" fmla="*/ 19 h 44"/>
                  <a:gd name="T22" fmla="*/ 33 w 42"/>
                  <a:gd name="T23" fmla="*/ 5 h 44"/>
                  <a:gd name="T24" fmla="*/ 40 w 42"/>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44"/>
                  <a:gd name="T41" fmla="*/ 42 w 42"/>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44">
                    <a:moveTo>
                      <a:pt x="40" y="0"/>
                    </a:moveTo>
                    <a:lnTo>
                      <a:pt x="42" y="2"/>
                    </a:lnTo>
                    <a:lnTo>
                      <a:pt x="39" y="8"/>
                    </a:lnTo>
                    <a:lnTo>
                      <a:pt x="34" y="16"/>
                    </a:lnTo>
                    <a:lnTo>
                      <a:pt x="27" y="25"/>
                    </a:lnTo>
                    <a:lnTo>
                      <a:pt x="20" y="32"/>
                    </a:lnTo>
                    <a:lnTo>
                      <a:pt x="12" y="39"/>
                    </a:lnTo>
                    <a:lnTo>
                      <a:pt x="5" y="42"/>
                    </a:lnTo>
                    <a:lnTo>
                      <a:pt x="0" y="44"/>
                    </a:lnTo>
                    <a:lnTo>
                      <a:pt x="9" y="34"/>
                    </a:lnTo>
                    <a:lnTo>
                      <a:pt x="21" y="19"/>
                    </a:lnTo>
                    <a:lnTo>
                      <a:pt x="33" y="5"/>
                    </a:lnTo>
                    <a:lnTo>
                      <a:pt x="4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30" name="Freeform 155"/>
              <p:cNvSpPr>
                <a:spLocks/>
              </p:cNvSpPr>
              <p:nvPr/>
            </p:nvSpPr>
            <p:spPr bwMode="auto">
              <a:xfrm>
                <a:off x="2786" y="1235"/>
                <a:ext cx="26" cy="28"/>
              </a:xfrm>
              <a:custGeom>
                <a:avLst/>
                <a:gdLst>
                  <a:gd name="T0" fmla="*/ 26 w 26"/>
                  <a:gd name="T1" fmla="*/ 0 h 28"/>
                  <a:gd name="T2" fmla="*/ 26 w 26"/>
                  <a:gd name="T3" fmla="*/ 7 h 28"/>
                  <a:gd name="T4" fmla="*/ 19 w 26"/>
                  <a:gd name="T5" fmla="*/ 18 h 28"/>
                  <a:gd name="T6" fmla="*/ 10 w 26"/>
                  <a:gd name="T7" fmla="*/ 27 h 28"/>
                  <a:gd name="T8" fmla="*/ 0 w 26"/>
                  <a:gd name="T9" fmla="*/ 28 h 28"/>
                  <a:gd name="T10" fmla="*/ 8 w 26"/>
                  <a:gd name="T11" fmla="*/ 22 h 28"/>
                  <a:gd name="T12" fmla="*/ 16 w 26"/>
                  <a:gd name="T13" fmla="*/ 10 h 28"/>
                  <a:gd name="T14" fmla="*/ 22 w 26"/>
                  <a:gd name="T15" fmla="*/ 0 h 28"/>
                  <a:gd name="T16" fmla="*/ 26 w 26"/>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28"/>
                  <a:gd name="T29" fmla="*/ 26 w 26"/>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28">
                    <a:moveTo>
                      <a:pt x="26" y="0"/>
                    </a:moveTo>
                    <a:lnTo>
                      <a:pt x="26" y="7"/>
                    </a:lnTo>
                    <a:lnTo>
                      <a:pt x="19" y="18"/>
                    </a:lnTo>
                    <a:lnTo>
                      <a:pt x="10" y="27"/>
                    </a:lnTo>
                    <a:lnTo>
                      <a:pt x="0" y="28"/>
                    </a:lnTo>
                    <a:lnTo>
                      <a:pt x="8" y="22"/>
                    </a:lnTo>
                    <a:lnTo>
                      <a:pt x="16" y="10"/>
                    </a:lnTo>
                    <a:lnTo>
                      <a:pt x="22" y="0"/>
                    </a:lnTo>
                    <a:lnTo>
                      <a:pt x="2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31" name="Freeform 156"/>
              <p:cNvSpPr>
                <a:spLocks/>
              </p:cNvSpPr>
              <p:nvPr/>
            </p:nvSpPr>
            <p:spPr bwMode="auto">
              <a:xfrm>
                <a:off x="3022" y="1238"/>
                <a:ext cx="29" cy="38"/>
              </a:xfrm>
              <a:custGeom>
                <a:avLst/>
                <a:gdLst>
                  <a:gd name="T0" fmla="*/ 0 w 29"/>
                  <a:gd name="T1" fmla="*/ 38 h 38"/>
                  <a:gd name="T2" fmla="*/ 4 w 29"/>
                  <a:gd name="T3" fmla="*/ 29 h 38"/>
                  <a:gd name="T4" fmla="*/ 13 w 29"/>
                  <a:gd name="T5" fmla="*/ 15 h 38"/>
                  <a:gd name="T6" fmla="*/ 22 w 29"/>
                  <a:gd name="T7" fmla="*/ 3 h 38"/>
                  <a:gd name="T8" fmla="*/ 29 w 29"/>
                  <a:gd name="T9" fmla="*/ 0 h 38"/>
                  <a:gd name="T10" fmla="*/ 29 w 29"/>
                  <a:gd name="T11" fmla="*/ 9 h 38"/>
                  <a:gd name="T12" fmla="*/ 20 w 29"/>
                  <a:gd name="T13" fmla="*/ 19 h 38"/>
                  <a:gd name="T14" fmla="*/ 9 w 29"/>
                  <a:gd name="T15" fmla="*/ 31 h 38"/>
                  <a:gd name="T16" fmla="*/ 0 w 29"/>
                  <a:gd name="T17" fmla="*/ 38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8"/>
                  <a:gd name="T29" fmla="*/ 29 w 29"/>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8">
                    <a:moveTo>
                      <a:pt x="0" y="38"/>
                    </a:moveTo>
                    <a:lnTo>
                      <a:pt x="4" y="29"/>
                    </a:lnTo>
                    <a:lnTo>
                      <a:pt x="13" y="15"/>
                    </a:lnTo>
                    <a:lnTo>
                      <a:pt x="22" y="3"/>
                    </a:lnTo>
                    <a:lnTo>
                      <a:pt x="29" y="0"/>
                    </a:lnTo>
                    <a:lnTo>
                      <a:pt x="29" y="9"/>
                    </a:lnTo>
                    <a:lnTo>
                      <a:pt x="20" y="19"/>
                    </a:lnTo>
                    <a:lnTo>
                      <a:pt x="9" y="31"/>
                    </a:lnTo>
                    <a:lnTo>
                      <a:pt x="0" y="3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32" name="Freeform 157"/>
              <p:cNvSpPr>
                <a:spLocks/>
              </p:cNvSpPr>
              <p:nvPr/>
            </p:nvSpPr>
            <p:spPr bwMode="auto">
              <a:xfrm>
                <a:off x="3020" y="1278"/>
                <a:ext cx="40" cy="15"/>
              </a:xfrm>
              <a:custGeom>
                <a:avLst/>
                <a:gdLst>
                  <a:gd name="T0" fmla="*/ 0 w 40"/>
                  <a:gd name="T1" fmla="*/ 0 h 15"/>
                  <a:gd name="T2" fmla="*/ 8 w 40"/>
                  <a:gd name="T3" fmla="*/ 3 h 15"/>
                  <a:gd name="T4" fmla="*/ 20 w 40"/>
                  <a:gd name="T5" fmla="*/ 10 h 15"/>
                  <a:gd name="T6" fmla="*/ 33 w 40"/>
                  <a:gd name="T7" fmla="*/ 15 h 15"/>
                  <a:gd name="T8" fmla="*/ 40 w 40"/>
                  <a:gd name="T9" fmla="*/ 13 h 15"/>
                  <a:gd name="T10" fmla="*/ 40 w 40"/>
                  <a:gd name="T11" fmla="*/ 10 h 15"/>
                  <a:gd name="T12" fmla="*/ 37 w 40"/>
                  <a:gd name="T13" fmla="*/ 7 h 15"/>
                  <a:gd name="T14" fmla="*/ 31 w 40"/>
                  <a:gd name="T15" fmla="*/ 6 h 15"/>
                  <a:gd name="T16" fmla="*/ 25 w 40"/>
                  <a:gd name="T17" fmla="*/ 4 h 15"/>
                  <a:gd name="T18" fmla="*/ 18 w 40"/>
                  <a:gd name="T19" fmla="*/ 3 h 15"/>
                  <a:gd name="T20" fmla="*/ 11 w 40"/>
                  <a:gd name="T21" fmla="*/ 1 h 15"/>
                  <a:gd name="T22" fmla="*/ 5 w 40"/>
                  <a:gd name="T23" fmla="*/ 0 h 15"/>
                  <a:gd name="T24" fmla="*/ 0 w 40"/>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15"/>
                  <a:gd name="T41" fmla="*/ 40 w 40"/>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15">
                    <a:moveTo>
                      <a:pt x="0" y="0"/>
                    </a:moveTo>
                    <a:lnTo>
                      <a:pt x="8" y="3"/>
                    </a:lnTo>
                    <a:lnTo>
                      <a:pt x="20" y="10"/>
                    </a:lnTo>
                    <a:lnTo>
                      <a:pt x="33" y="15"/>
                    </a:lnTo>
                    <a:lnTo>
                      <a:pt x="40" y="13"/>
                    </a:lnTo>
                    <a:lnTo>
                      <a:pt x="40" y="10"/>
                    </a:lnTo>
                    <a:lnTo>
                      <a:pt x="37" y="7"/>
                    </a:lnTo>
                    <a:lnTo>
                      <a:pt x="31" y="6"/>
                    </a:lnTo>
                    <a:lnTo>
                      <a:pt x="25" y="4"/>
                    </a:lnTo>
                    <a:lnTo>
                      <a:pt x="18" y="3"/>
                    </a:lnTo>
                    <a:lnTo>
                      <a:pt x="11" y="1"/>
                    </a:lnTo>
                    <a:lnTo>
                      <a:pt x="5" y="0"/>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33" name="Freeform 158"/>
              <p:cNvSpPr>
                <a:spLocks/>
              </p:cNvSpPr>
              <p:nvPr/>
            </p:nvSpPr>
            <p:spPr bwMode="auto">
              <a:xfrm>
                <a:off x="3028" y="1260"/>
                <a:ext cx="43" cy="13"/>
              </a:xfrm>
              <a:custGeom>
                <a:avLst/>
                <a:gdLst>
                  <a:gd name="T0" fmla="*/ 0 w 43"/>
                  <a:gd name="T1" fmla="*/ 13 h 13"/>
                  <a:gd name="T2" fmla="*/ 3 w 43"/>
                  <a:gd name="T3" fmla="*/ 13 h 13"/>
                  <a:gd name="T4" fmla="*/ 9 w 43"/>
                  <a:gd name="T5" fmla="*/ 12 h 13"/>
                  <a:gd name="T6" fmla="*/ 16 w 43"/>
                  <a:gd name="T7" fmla="*/ 12 h 13"/>
                  <a:gd name="T8" fmla="*/ 23 w 43"/>
                  <a:gd name="T9" fmla="*/ 12 h 13"/>
                  <a:gd name="T10" fmla="*/ 31 w 43"/>
                  <a:gd name="T11" fmla="*/ 10 h 13"/>
                  <a:gd name="T12" fmla="*/ 37 w 43"/>
                  <a:gd name="T13" fmla="*/ 9 h 13"/>
                  <a:gd name="T14" fmla="*/ 41 w 43"/>
                  <a:gd name="T15" fmla="*/ 6 h 13"/>
                  <a:gd name="T16" fmla="*/ 43 w 43"/>
                  <a:gd name="T17" fmla="*/ 3 h 13"/>
                  <a:gd name="T18" fmla="*/ 37 w 43"/>
                  <a:gd name="T19" fmla="*/ 0 h 13"/>
                  <a:gd name="T20" fmla="*/ 25 w 43"/>
                  <a:gd name="T21" fmla="*/ 3 h 13"/>
                  <a:gd name="T22" fmla="*/ 10 w 43"/>
                  <a:gd name="T23" fmla="*/ 9 h 13"/>
                  <a:gd name="T24" fmla="*/ 0 w 43"/>
                  <a:gd name="T25" fmla="*/ 13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13"/>
                  <a:gd name="T41" fmla="*/ 43 w 43"/>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13">
                    <a:moveTo>
                      <a:pt x="0" y="13"/>
                    </a:moveTo>
                    <a:lnTo>
                      <a:pt x="3" y="13"/>
                    </a:lnTo>
                    <a:lnTo>
                      <a:pt x="9" y="12"/>
                    </a:lnTo>
                    <a:lnTo>
                      <a:pt x="16" y="12"/>
                    </a:lnTo>
                    <a:lnTo>
                      <a:pt x="23" y="12"/>
                    </a:lnTo>
                    <a:lnTo>
                      <a:pt x="31" y="10"/>
                    </a:lnTo>
                    <a:lnTo>
                      <a:pt x="37" y="9"/>
                    </a:lnTo>
                    <a:lnTo>
                      <a:pt x="41" y="6"/>
                    </a:lnTo>
                    <a:lnTo>
                      <a:pt x="43" y="3"/>
                    </a:lnTo>
                    <a:lnTo>
                      <a:pt x="37" y="0"/>
                    </a:lnTo>
                    <a:lnTo>
                      <a:pt x="25" y="3"/>
                    </a:lnTo>
                    <a:lnTo>
                      <a:pt x="10" y="9"/>
                    </a:lnTo>
                    <a:lnTo>
                      <a:pt x="0"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34" name="Freeform 159"/>
              <p:cNvSpPr>
                <a:spLocks/>
              </p:cNvSpPr>
              <p:nvPr/>
            </p:nvSpPr>
            <p:spPr bwMode="auto">
              <a:xfrm>
                <a:off x="3007" y="1284"/>
                <a:ext cx="41" cy="31"/>
              </a:xfrm>
              <a:custGeom>
                <a:avLst/>
                <a:gdLst>
                  <a:gd name="T0" fmla="*/ 0 w 41"/>
                  <a:gd name="T1" fmla="*/ 0 h 31"/>
                  <a:gd name="T2" fmla="*/ 6 w 41"/>
                  <a:gd name="T3" fmla="*/ 3 h 31"/>
                  <a:gd name="T4" fmla="*/ 12 w 41"/>
                  <a:gd name="T5" fmla="*/ 6 h 31"/>
                  <a:gd name="T6" fmla="*/ 19 w 41"/>
                  <a:gd name="T7" fmla="*/ 10 h 31"/>
                  <a:gd name="T8" fmla="*/ 28 w 41"/>
                  <a:gd name="T9" fmla="*/ 14 h 31"/>
                  <a:gd name="T10" fmla="*/ 34 w 41"/>
                  <a:gd name="T11" fmla="*/ 20 h 31"/>
                  <a:gd name="T12" fmla="*/ 38 w 41"/>
                  <a:gd name="T13" fmla="*/ 25 h 31"/>
                  <a:gd name="T14" fmla="*/ 41 w 41"/>
                  <a:gd name="T15" fmla="*/ 28 h 31"/>
                  <a:gd name="T16" fmla="*/ 41 w 41"/>
                  <a:gd name="T17" fmla="*/ 31 h 31"/>
                  <a:gd name="T18" fmla="*/ 34 w 41"/>
                  <a:gd name="T19" fmla="*/ 29 h 31"/>
                  <a:gd name="T20" fmla="*/ 21 w 41"/>
                  <a:gd name="T21" fmla="*/ 19 h 31"/>
                  <a:gd name="T22" fmla="*/ 9 w 41"/>
                  <a:gd name="T23" fmla="*/ 9 h 31"/>
                  <a:gd name="T24" fmla="*/ 0 w 41"/>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0"/>
                    </a:moveTo>
                    <a:lnTo>
                      <a:pt x="6" y="3"/>
                    </a:lnTo>
                    <a:lnTo>
                      <a:pt x="12" y="6"/>
                    </a:lnTo>
                    <a:lnTo>
                      <a:pt x="19" y="10"/>
                    </a:lnTo>
                    <a:lnTo>
                      <a:pt x="28" y="14"/>
                    </a:lnTo>
                    <a:lnTo>
                      <a:pt x="34" y="20"/>
                    </a:lnTo>
                    <a:lnTo>
                      <a:pt x="38" y="25"/>
                    </a:lnTo>
                    <a:lnTo>
                      <a:pt x="41" y="28"/>
                    </a:lnTo>
                    <a:lnTo>
                      <a:pt x="41" y="31"/>
                    </a:lnTo>
                    <a:lnTo>
                      <a:pt x="34" y="29"/>
                    </a:lnTo>
                    <a:lnTo>
                      <a:pt x="21" y="19"/>
                    </a:lnTo>
                    <a:lnTo>
                      <a:pt x="9" y="9"/>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35" name="Freeform 160"/>
              <p:cNvSpPr>
                <a:spLocks/>
              </p:cNvSpPr>
              <p:nvPr/>
            </p:nvSpPr>
            <p:spPr bwMode="auto">
              <a:xfrm>
                <a:off x="2796" y="1270"/>
                <a:ext cx="12" cy="57"/>
              </a:xfrm>
              <a:custGeom>
                <a:avLst/>
                <a:gdLst>
                  <a:gd name="T0" fmla="*/ 7 w 12"/>
                  <a:gd name="T1" fmla="*/ 0 h 57"/>
                  <a:gd name="T2" fmla="*/ 10 w 12"/>
                  <a:gd name="T3" fmla="*/ 14 h 57"/>
                  <a:gd name="T4" fmla="*/ 12 w 12"/>
                  <a:gd name="T5" fmla="*/ 33 h 57"/>
                  <a:gd name="T6" fmla="*/ 10 w 12"/>
                  <a:gd name="T7" fmla="*/ 48 h 57"/>
                  <a:gd name="T8" fmla="*/ 4 w 12"/>
                  <a:gd name="T9" fmla="*/ 57 h 57"/>
                  <a:gd name="T10" fmla="*/ 0 w 12"/>
                  <a:gd name="T11" fmla="*/ 51 h 57"/>
                  <a:gd name="T12" fmla="*/ 1 w 12"/>
                  <a:gd name="T13" fmla="*/ 34 h 57"/>
                  <a:gd name="T14" fmla="*/ 6 w 12"/>
                  <a:gd name="T15" fmla="*/ 15 h 57"/>
                  <a:gd name="T16" fmla="*/ 7 w 12"/>
                  <a:gd name="T17" fmla="*/ 0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7"/>
                  <a:gd name="T29" fmla="*/ 12 w 12"/>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7">
                    <a:moveTo>
                      <a:pt x="7" y="0"/>
                    </a:moveTo>
                    <a:lnTo>
                      <a:pt x="10" y="14"/>
                    </a:lnTo>
                    <a:lnTo>
                      <a:pt x="12" y="33"/>
                    </a:lnTo>
                    <a:lnTo>
                      <a:pt x="10" y="48"/>
                    </a:lnTo>
                    <a:lnTo>
                      <a:pt x="4" y="57"/>
                    </a:lnTo>
                    <a:lnTo>
                      <a:pt x="0" y="51"/>
                    </a:lnTo>
                    <a:lnTo>
                      <a:pt x="1" y="34"/>
                    </a:lnTo>
                    <a:lnTo>
                      <a:pt x="6" y="15"/>
                    </a:lnTo>
                    <a:lnTo>
                      <a:pt x="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36" name="Freeform 161"/>
              <p:cNvSpPr>
                <a:spLocks/>
              </p:cNvSpPr>
              <p:nvPr/>
            </p:nvSpPr>
            <p:spPr bwMode="auto">
              <a:xfrm>
                <a:off x="2774" y="1263"/>
                <a:ext cx="16" cy="55"/>
              </a:xfrm>
              <a:custGeom>
                <a:avLst/>
                <a:gdLst>
                  <a:gd name="T0" fmla="*/ 16 w 16"/>
                  <a:gd name="T1" fmla="*/ 0 h 55"/>
                  <a:gd name="T2" fmla="*/ 16 w 16"/>
                  <a:gd name="T3" fmla="*/ 13 h 55"/>
                  <a:gd name="T4" fmla="*/ 15 w 16"/>
                  <a:gd name="T5" fmla="*/ 31 h 55"/>
                  <a:gd name="T6" fmla="*/ 10 w 16"/>
                  <a:gd name="T7" fmla="*/ 47 h 55"/>
                  <a:gd name="T8" fmla="*/ 3 w 16"/>
                  <a:gd name="T9" fmla="*/ 55 h 55"/>
                  <a:gd name="T10" fmla="*/ 0 w 16"/>
                  <a:gd name="T11" fmla="*/ 47 h 55"/>
                  <a:gd name="T12" fmla="*/ 4 w 16"/>
                  <a:gd name="T13" fmla="*/ 31 h 55"/>
                  <a:gd name="T14" fmla="*/ 12 w 16"/>
                  <a:gd name="T15" fmla="*/ 12 h 55"/>
                  <a:gd name="T16" fmla="*/ 16 w 16"/>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5"/>
                  <a:gd name="T29" fmla="*/ 16 w 16"/>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5">
                    <a:moveTo>
                      <a:pt x="16" y="0"/>
                    </a:moveTo>
                    <a:lnTo>
                      <a:pt x="16" y="13"/>
                    </a:lnTo>
                    <a:lnTo>
                      <a:pt x="15" y="31"/>
                    </a:lnTo>
                    <a:lnTo>
                      <a:pt x="10" y="47"/>
                    </a:lnTo>
                    <a:lnTo>
                      <a:pt x="3" y="55"/>
                    </a:lnTo>
                    <a:lnTo>
                      <a:pt x="0" y="47"/>
                    </a:lnTo>
                    <a:lnTo>
                      <a:pt x="4" y="31"/>
                    </a:lnTo>
                    <a:lnTo>
                      <a:pt x="12" y="12"/>
                    </a:lnTo>
                    <a:lnTo>
                      <a:pt x="1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37" name="Freeform 162"/>
              <p:cNvSpPr>
                <a:spLocks/>
              </p:cNvSpPr>
              <p:nvPr/>
            </p:nvSpPr>
            <p:spPr bwMode="auto">
              <a:xfrm>
                <a:off x="2825" y="1287"/>
                <a:ext cx="11" cy="51"/>
              </a:xfrm>
              <a:custGeom>
                <a:avLst/>
                <a:gdLst>
                  <a:gd name="T0" fmla="*/ 3 w 11"/>
                  <a:gd name="T1" fmla="*/ 0 h 51"/>
                  <a:gd name="T2" fmla="*/ 8 w 11"/>
                  <a:gd name="T3" fmla="*/ 7 h 51"/>
                  <a:gd name="T4" fmla="*/ 11 w 11"/>
                  <a:gd name="T5" fmla="*/ 23 h 51"/>
                  <a:gd name="T6" fmla="*/ 11 w 11"/>
                  <a:gd name="T7" fmla="*/ 41 h 51"/>
                  <a:gd name="T8" fmla="*/ 6 w 11"/>
                  <a:gd name="T9" fmla="*/ 51 h 51"/>
                  <a:gd name="T10" fmla="*/ 0 w 11"/>
                  <a:gd name="T11" fmla="*/ 48 h 51"/>
                  <a:gd name="T12" fmla="*/ 0 w 11"/>
                  <a:gd name="T13" fmla="*/ 34 h 51"/>
                  <a:gd name="T14" fmla="*/ 3 w 11"/>
                  <a:gd name="T15" fmla="*/ 14 h 51"/>
                  <a:gd name="T16" fmla="*/ 3 w 11"/>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1"/>
                  <a:gd name="T29" fmla="*/ 11 w 11"/>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1">
                    <a:moveTo>
                      <a:pt x="3" y="0"/>
                    </a:moveTo>
                    <a:lnTo>
                      <a:pt x="8" y="7"/>
                    </a:lnTo>
                    <a:lnTo>
                      <a:pt x="11" y="23"/>
                    </a:lnTo>
                    <a:lnTo>
                      <a:pt x="11" y="41"/>
                    </a:lnTo>
                    <a:lnTo>
                      <a:pt x="6" y="51"/>
                    </a:lnTo>
                    <a:lnTo>
                      <a:pt x="0" y="48"/>
                    </a:lnTo>
                    <a:lnTo>
                      <a:pt x="0" y="34"/>
                    </a:lnTo>
                    <a:lnTo>
                      <a:pt x="3" y="14"/>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38" name="Freeform 163"/>
              <p:cNvSpPr>
                <a:spLocks/>
              </p:cNvSpPr>
              <p:nvPr/>
            </p:nvSpPr>
            <p:spPr bwMode="auto">
              <a:xfrm>
                <a:off x="2849" y="1291"/>
                <a:ext cx="21" cy="61"/>
              </a:xfrm>
              <a:custGeom>
                <a:avLst/>
                <a:gdLst>
                  <a:gd name="T0" fmla="*/ 0 w 21"/>
                  <a:gd name="T1" fmla="*/ 0 h 61"/>
                  <a:gd name="T2" fmla="*/ 9 w 21"/>
                  <a:gd name="T3" fmla="*/ 15 h 61"/>
                  <a:gd name="T4" fmla="*/ 18 w 21"/>
                  <a:gd name="T5" fmla="*/ 34 h 61"/>
                  <a:gd name="T6" fmla="*/ 21 w 21"/>
                  <a:gd name="T7" fmla="*/ 52 h 61"/>
                  <a:gd name="T8" fmla="*/ 18 w 21"/>
                  <a:gd name="T9" fmla="*/ 61 h 61"/>
                  <a:gd name="T10" fmla="*/ 10 w 21"/>
                  <a:gd name="T11" fmla="*/ 55 h 61"/>
                  <a:gd name="T12" fmla="*/ 6 w 21"/>
                  <a:gd name="T13" fmla="*/ 36 h 61"/>
                  <a:gd name="T14" fmla="*/ 3 w 21"/>
                  <a:gd name="T15" fmla="*/ 15 h 61"/>
                  <a:gd name="T16" fmla="*/ 0 w 21"/>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61"/>
                  <a:gd name="T29" fmla="*/ 21 w 21"/>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61">
                    <a:moveTo>
                      <a:pt x="0" y="0"/>
                    </a:moveTo>
                    <a:lnTo>
                      <a:pt x="9" y="15"/>
                    </a:lnTo>
                    <a:lnTo>
                      <a:pt x="18" y="34"/>
                    </a:lnTo>
                    <a:lnTo>
                      <a:pt x="21" y="52"/>
                    </a:lnTo>
                    <a:lnTo>
                      <a:pt x="18" y="61"/>
                    </a:lnTo>
                    <a:lnTo>
                      <a:pt x="10" y="55"/>
                    </a:lnTo>
                    <a:lnTo>
                      <a:pt x="6" y="36"/>
                    </a:lnTo>
                    <a:lnTo>
                      <a:pt x="3" y="15"/>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39" name="Freeform 164"/>
              <p:cNvSpPr>
                <a:spLocks/>
              </p:cNvSpPr>
              <p:nvPr/>
            </p:nvSpPr>
            <p:spPr bwMode="auto">
              <a:xfrm>
                <a:off x="2877" y="1300"/>
                <a:ext cx="24" cy="65"/>
              </a:xfrm>
              <a:custGeom>
                <a:avLst/>
                <a:gdLst>
                  <a:gd name="T0" fmla="*/ 0 w 24"/>
                  <a:gd name="T1" fmla="*/ 0 h 65"/>
                  <a:gd name="T2" fmla="*/ 9 w 24"/>
                  <a:gd name="T3" fmla="*/ 15 h 65"/>
                  <a:gd name="T4" fmla="*/ 18 w 24"/>
                  <a:gd name="T5" fmla="*/ 37 h 65"/>
                  <a:gd name="T6" fmla="*/ 24 w 24"/>
                  <a:gd name="T7" fmla="*/ 58 h 65"/>
                  <a:gd name="T8" fmla="*/ 21 w 24"/>
                  <a:gd name="T9" fmla="*/ 65 h 65"/>
                  <a:gd name="T10" fmla="*/ 13 w 24"/>
                  <a:gd name="T11" fmla="*/ 56 h 65"/>
                  <a:gd name="T12" fmla="*/ 7 w 24"/>
                  <a:gd name="T13" fmla="*/ 35 h 65"/>
                  <a:gd name="T14" fmla="*/ 3 w 24"/>
                  <a:gd name="T15" fmla="*/ 13 h 65"/>
                  <a:gd name="T16" fmla="*/ 0 w 24"/>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5"/>
                  <a:gd name="T29" fmla="*/ 24 w 24"/>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5">
                    <a:moveTo>
                      <a:pt x="0" y="0"/>
                    </a:moveTo>
                    <a:lnTo>
                      <a:pt x="9" y="15"/>
                    </a:lnTo>
                    <a:lnTo>
                      <a:pt x="18" y="37"/>
                    </a:lnTo>
                    <a:lnTo>
                      <a:pt x="24" y="58"/>
                    </a:lnTo>
                    <a:lnTo>
                      <a:pt x="21" y="65"/>
                    </a:lnTo>
                    <a:lnTo>
                      <a:pt x="13" y="56"/>
                    </a:lnTo>
                    <a:lnTo>
                      <a:pt x="7" y="35"/>
                    </a:lnTo>
                    <a:lnTo>
                      <a:pt x="3" y="1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40" name="Freeform 165"/>
              <p:cNvSpPr>
                <a:spLocks/>
              </p:cNvSpPr>
              <p:nvPr/>
            </p:nvSpPr>
            <p:spPr bwMode="auto">
              <a:xfrm>
                <a:off x="2927" y="1297"/>
                <a:ext cx="42" cy="69"/>
              </a:xfrm>
              <a:custGeom>
                <a:avLst/>
                <a:gdLst>
                  <a:gd name="T0" fmla="*/ 0 w 42"/>
                  <a:gd name="T1" fmla="*/ 0 h 69"/>
                  <a:gd name="T2" fmla="*/ 8 w 42"/>
                  <a:gd name="T3" fmla="*/ 6 h 69"/>
                  <a:gd name="T4" fmla="*/ 15 w 42"/>
                  <a:gd name="T5" fmla="*/ 15 h 69"/>
                  <a:gd name="T6" fmla="*/ 22 w 42"/>
                  <a:gd name="T7" fmla="*/ 25 h 69"/>
                  <a:gd name="T8" fmla="*/ 30 w 42"/>
                  <a:gd name="T9" fmla="*/ 37 h 69"/>
                  <a:gd name="T10" fmla="*/ 36 w 42"/>
                  <a:gd name="T11" fmla="*/ 47 h 69"/>
                  <a:gd name="T12" fmla="*/ 40 w 42"/>
                  <a:gd name="T13" fmla="*/ 58 h 69"/>
                  <a:gd name="T14" fmla="*/ 42 w 42"/>
                  <a:gd name="T15" fmla="*/ 65 h 69"/>
                  <a:gd name="T16" fmla="*/ 40 w 42"/>
                  <a:gd name="T17" fmla="*/ 69 h 69"/>
                  <a:gd name="T18" fmla="*/ 31 w 42"/>
                  <a:gd name="T19" fmla="*/ 61 h 69"/>
                  <a:gd name="T20" fmla="*/ 21 w 42"/>
                  <a:gd name="T21" fmla="*/ 38 h 69"/>
                  <a:gd name="T22" fmla="*/ 11 w 42"/>
                  <a:gd name="T23" fmla="*/ 13 h 69"/>
                  <a:gd name="T24" fmla="*/ 0 w 42"/>
                  <a:gd name="T25" fmla="*/ 0 h 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69"/>
                  <a:gd name="T41" fmla="*/ 42 w 42"/>
                  <a:gd name="T42" fmla="*/ 69 h 6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69">
                    <a:moveTo>
                      <a:pt x="0" y="0"/>
                    </a:moveTo>
                    <a:lnTo>
                      <a:pt x="8" y="6"/>
                    </a:lnTo>
                    <a:lnTo>
                      <a:pt x="15" y="15"/>
                    </a:lnTo>
                    <a:lnTo>
                      <a:pt x="22" y="25"/>
                    </a:lnTo>
                    <a:lnTo>
                      <a:pt x="30" y="37"/>
                    </a:lnTo>
                    <a:lnTo>
                      <a:pt x="36" y="47"/>
                    </a:lnTo>
                    <a:lnTo>
                      <a:pt x="40" y="58"/>
                    </a:lnTo>
                    <a:lnTo>
                      <a:pt x="42" y="65"/>
                    </a:lnTo>
                    <a:lnTo>
                      <a:pt x="40" y="69"/>
                    </a:lnTo>
                    <a:lnTo>
                      <a:pt x="31" y="61"/>
                    </a:lnTo>
                    <a:lnTo>
                      <a:pt x="21" y="38"/>
                    </a:lnTo>
                    <a:lnTo>
                      <a:pt x="11" y="1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41" name="Freeform 166"/>
              <p:cNvSpPr>
                <a:spLocks/>
              </p:cNvSpPr>
              <p:nvPr/>
            </p:nvSpPr>
            <p:spPr bwMode="auto">
              <a:xfrm>
                <a:off x="2983" y="1287"/>
                <a:ext cx="48" cy="63"/>
              </a:xfrm>
              <a:custGeom>
                <a:avLst/>
                <a:gdLst>
                  <a:gd name="T0" fmla="*/ 0 w 48"/>
                  <a:gd name="T1" fmla="*/ 0 h 63"/>
                  <a:gd name="T2" fmla="*/ 6 w 48"/>
                  <a:gd name="T3" fmla="*/ 4 h 63"/>
                  <a:gd name="T4" fmla="*/ 14 w 48"/>
                  <a:gd name="T5" fmla="*/ 13 h 63"/>
                  <a:gd name="T6" fmla="*/ 23 w 48"/>
                  <a:gd name="T7" fmla="*/ 22 h 63"/>
                  <a:gd name="T8" fmla="*/ 31 w 48"/>
                  <a:gd name="T9" fmla="*/ 32 h 63"/>
                  <a:gd name="T10" fmla="*/ 39 w 48"/>
                  <a:gd name="T11" fmla="*/ 43 h 63"/>
                  <a:gd name="T12" fmla="*/ 45 w 48"/>
                  <a:gd name="T13" fmla="*/ 51 h 63"/>
                  <a:gd name="T14" fmla="*/ 48 w 48"/>
                  <a:gd name="T15" fmla="*/ 59 h 63"/>
                  <a:gd name="T16" fmla="*/ 46 w 48"/>
                  <a:gd name="T17" fmla="*/ 63 h 63"/>
                  <a:gd name="T18" fmla="*/ 42 w 48"/>
                  <a:gd name="T19" fmla="*/ 62 h 63"/>
                  <a:gd name="T20" fmla="*/ 36 w 48"/>
                  <a:gd name="T21" fmla="*/ 56 h 63"/>
                  <a:gd name="T22" fmla="*/ 28 w 48"/>
                  <a:gd name="T23" fmla="*/ 47 h 63"/>
                  <a:gd name="T24" fmla="*/ 23 w 48"/>
                  <a:gd name="T25" fmla="*/ 35 h 63"/>
                  <a:gd name="T26" fmla="*/ 15 w 48"/>
                  <a:gd name="T27" fmla="*/ 23 h 63"/>
                  <a:gd name="T28" fmla="*/ 9 w 48"/>
                  <a:gd name="T29" fmla="*/ 13 h 63"/>
                  <a:gd name="T30" fmla="*/ 5 w 48"/>
                  <a:gd name="T31" fmla="*/ 4 h 63"/>
                  <a:gd name="T32" fmla="*/ 0 w 48"/>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3"/>
                  <a:gd name="T53" fmla="*/ 48 w 48"/>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3">
                    <a:moveTo>
                      <a:pt x="0" y="0"/>
                    </a:moveTo>
                    <a:lnTo>
                      <a:pt x="6" y="4"/>
                    </a:lnTo>
                    <a:lnTo>
                      <a:pt x="14" y="13"/>
                    </a:lnTo>
                    <a:lnTo>
                      <a:pt x="23" y="22"/>
                    </a:lnTo>
                    <a:lnTo>
                      <a:pt x="31" y="32"/>
                    </a:lnTo>
                    <a:lnTo>
                      <a:pt x="39" y="43"/>
                    </a:lnTo>
                    <a:lnTo>
                      <a:pt x="45" y="51"/>
                    </a:lnTo>
                    <a:lnTo>
                      <a:pt x="48" y="59"/>
                    </a:lnTo>
                    <a:lnTo>
                      <a:pt x="46" y="63"/>
                    </a:lnTo>
                    <a:lnTo>
                      <a:pt x="42" y="62"/>
                    </a:lnTo>
                    <a:lnTo>
                      <a:pt x="36" y="56"/>
                    </a:lnTo>
                    <a:lnTo>
                      <a:pt x="28" y="47"/>
                    </a:lnTo>
                    <a:lnTo>
                      <a:pt x="23" y="35"/>
                    </a:lnTo>
                    <a:lnTo>
                      <a:pt x="15" y="23"/>
                    </a:lnTo>
                    <a:lnTo>
                      <a:pt x="9" y="13"/>
                    </a:lnTo>
                    <a:lnTo>
                      <a:pt x="5"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42" name="Freeform 167"/>
              <p:cNvSpPr>
                <a:spLocks/>
              </p:cNvSpPr>
              <p:nvPr/>
            </p:nvSpPr>
            <p:spPr bwMode="auto">
              <a:xfrm>
                <a:off x="2902" y="1301"/>
                <a:ext cx="40" cy="58"/>
              </a:xfrm>
              <a:custGeom>
                <a:avLst/>
                <a:gdLst>
                  <a:gd name="T0" fmla="*/ 0 w 40"/>
                  <a:gd name="T1" fmla="*/ 0 h 58"/>
                  <a:gd name="T2" fmla="*/ 5 w 40"/>
                  <a:gd name="T3" fmla="*/ 5 h 58"/>
                  <a:gd name="T4" fmla="*/ 12 w 40"/>
                  <a:gd name="T5" fmla="*/ 12 h 58"/>
                  <a:gd name="T6" fmla="*/ 19 w 40"/>
                  <a:gd name="T7" fmla="*/ 21 h 58"/>
                  <a:gd name="T8" fmla="*/ 28 w 40"/>
                  <a:gd name="T9" fmla="*/ 31 h 58"/>
                  <a:gd name="T10" fmla="*/ 34 w 40"/>
                  <a:gd name="T11" fmla="*/ 40 h 58"/>
                  <a:gd name="T12" fmla="*/ 39 w 40"/>
                  <a:gd name="T13" fmla="*/ 49 h 58"/>
                  <a:gd name="T14" fmla="*/ 40 w 40"/>
                  <a:gd name="T15" fmla="*/ 55 h 58"/>
                  <a:gd name="T16" fmla="*/ 37 w 40"/>
                  <a:gd name="T17" fmla="*/ 58 h 58"/>
                  <a:gd name="T18" fmla="*/ 27 w 40"/>
                  <a:gd name="T19" fmla="*/ 51 h 58"/>
                  <a:gd name="T20" fmla="*/ 16 w 40"/>
                  <a:gd name="T21" fmla="*/ 33 h 58"/>
                  <a:gd name="T22" fmla="*/ 6 w 40"/>
                  <a:gd name="T23" fmla="*/ 12 h 58"/>
                  <a:gd name="T24" fmla="*/ 0 w 40"/>
                  <a:gd name="T25" fmla="*/ 0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58"/>
                  <a:gd name="T41" fmla="*/ 40 w 40"/>
                  <a:gd name="T42" fmla="*/ 58 h 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58">
                    <a:moveTo>
                      <a:pt x="0" y="0"/>
                    </a:moveTo>
                    <a:lnTo>
                      <a:pt x="5" y="5"/>
                    </a:lnTo>
                    <a:lnTo>
                      <a:pt x="12" y="12"/>
                    </a:lnTo>
                    <a:lnTo>
                      <a:pt x="19" y="21"/>
                    </a:lnTo>
                    <a:lnTo>
                      <a:pt x="28" y="31"/>
                    </a:lnTo>
                    <a:lnTo>
                      <a:pt x="34" y="40"/>
                    </a:lnTo>
                    <a:lnTo>
                      <a:pt x="39" y="49"/>
                    </a:lnTo>
                    <a:lnTo>
                      <a:pt x="40" y="55"/>
                    </a:lnTo>
                    <a:lnTo>
                      <a:pt x="37" y="58"/>
                    </a:lnTo>
                    <a:lnTo>
                      <a:pt x="27" y="51"/>
                    </a:lnTo>
                    <a:lnTo>
                      <a:pt x="16" y="33"/>
                    </a:lnTo>
                    <a:lnTo>
                      <a:pt x="6" y="1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43" name="Freeform 168"/>
              <p:cNvSpPr>
                <a:spLocks/>
              </p:cNvSpPr>
              <p:nvPr/>
            </p:nvSpPr>
            <p:spPr bwMode="auto">
              <a:xfrm>
                <a:off x="2905" y="1214"/>
                <a:ext cx="50" cy="92"/>
              </a:xfrm>
              <a:custGeom>
                <a:avLst/>
                <a:gdLst>
                  <a:gd name="T0" fmla="*/ 49 w 50"/>
                  <a:gd name="T1" fmla="*/ 0 h 92"/>
                  <a:gd name="T2" fmla="*/ 50 w 50"/>
                  <a:gd name="T3" fmla="*/ 6 h 92"/>
                  <a:gd name="T4" fmla="*/ 49 w 50"/>
                  <a:gd name="T5" fmla="*/ 15 h 92"/>
                  <a:gd name="T6" fmla="*/ 43 w 50"/>
                  <a:gd name="T7" fmla="*/ 30 h 92"/>
                  <a:gd name="T8" fmla="*/ 37 w 50"/>
                  <a:gd name="T9" fmla="*/ 45 h 92"/>
                  <a:gd name="T10" fmla="*/ 28 w 50"/>
                  <a:gd name="T11" fmla="*/ 59 h 92"/>
                  <a:gd name="T12" fmla="*/ 19 w 50"/>
                  <a:gd name="T13" fmla="*/ 74 h 92"/>
                  <a:gd name="T14" fmla="*/ 9 w 50"/>
                  <a:gd name="T15" fmla="*/ 84 h 92"/>
                  <a:gd name="T16" fmla="*/ 0 w 50"/>
                  <a:gd name="T17" fmla="*/ 92 h 92"/>
                  <a:gd name="T18" fmla="*/ 3 w 50"/>
                  <a:gd name="T19" fmla="*/ 84 h 92"/>
                  <a:gd name="T20" fmla="*/ 9 w 50"/>
                  <a:gd name="T21" fmla="*/ 73 h 92"/>
                  <a:gd name="T22" fmla="*/ 16 w 50"/>
                  <a:gd name="T23" fmla="*/ 58 h 92"/>
                  <a:gd name="T24" fmla="*/ 24 w 50"/>
                  <a:gd name="T25" fmla="*/ 42 h 92"/>
                  <a:gd name="T26" fmla="*/ 33 w 50"/>
                  <a:gd name="T27" fmla="*/ 25 h 92"/>
                  <a:gd name="T28" fmla="*/ 40 w 50"/>
                  <a:gd name="T29" fmla="*/ 12 h 92"/>
                  <a:gd name="T30" fmla="*/ 46 w 50"/>
                  <a:gd name="T31" fmla="*/ 3 h 92"/>
                  <a:gd name="T32" fmla="*/ 49 w 50"/>
                  <a:gd name="T33" fmla="*/ 0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2"/>
                  <a:gd name="T53" fmla="*/ 50 w 50"/>
                  <a:gd name="T54" fmla="*/ 92 h 9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2">
                    <a:moveTo>
                      <a:pt x="49" y="0"/>
                    </a:moveTo>
                    <a:lnTo>
                      <a:pt x="50" y="6"/>
                    </a:lnTo>
                    <a:lnTo>
                      <a:pt x="49" y="15"/>
                    </a:lnTo>
                    <a:lnTo>
                      <a:pt x="43" y="30"/>
                    </a:lnTo>
                    <a:lnTo>
                      <a:pt x="37" y="45"/>
                    </a:lnTo>
                    <a:lnTo>
                      <a:pt x="28" y="59"/>
                    </a:lnTo>
                    <a:lnTo>
                      <a:pt x="19" y="74"/>
                    </a:lnTo>
                    <a:lnTo>
                      <a:pt x="9" y="84"/>
                    </a:lnTo>
                    <a:lnTo>
                      <a:pt x="0" y="92"/>
                    </a:lnTo>
                    <a:lnTo>
                      <a:pt x="3" y="84"/>
                    </a:lnTo>
                    <a:lnTo>
                      <a:pt x="9" y="73"/>
                    </a:lnTo>
                    <a:lnTo>
                      <a:pt x="16" y="58"/>
                    </a:lnTo>
                    <a:lnTo>
                      <a:pt x="24" y="42"/>
                    </a:lnTo>
                    <a:lnTo>
                      <a:pt x="33" y="25"/>
                    </a:lnTo>
                    <a:lnTo>
                      <a:pt x="40" y="12"/>
                    </a:lnTo>
                    <a:lnTo>
                      <a:pt x="46" y="3"/>
                    </a:lnTo>
                    <a:lnTo>
                      <a:pt x="4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44" name="Freeform 169"/>
              <p:cNvSpPr>
                <a:spLocks/>
              </p:cNvSpPr>
              <p:nvPr/>
            </p:nvSpPr>
            <p:spPr bwMode="auto">
              <a:xfrm>
                <a:off x="2951" y="1228"/>
                <a:ext cx="43" cy="70"/>
              </a:xfrm>
              <a:custGeom>
                <a:avLst/>
                <a:gdLst>
                  <a:gd name="T0" fmla="*/ 43 w 43"/>
                  <a:gd name="T1" fmla="*/ 0 h 70"/>
                  <a:gd name="T2" fmla="*/ 43 w 43"/>
                  <a:gd name="T3" fmla="*/ 2 h 70"/>
                  <a:gd name="T4" fmla="*/ 41 w 43"/>
                  <a:gd name="T5" fmla="*/ 10 h 70"/>
                  <a:gd name="T6" fmla="*/ 38 w 43"/>
                  <a:gd name="T7" fmla="*/ 20 h 70"/>
                  <a:gd name="T8" fmla="*/ 32 w 43"/>
                  <a:gd name="T9" fmla="*/ 31 h 70"/>
                  <a:gd name="T10" fmla="*/ 25 w 43"/>
                  <a:gd name="T11" fmla="*/ 44 h 70"/>
                  <a:gd name="T12" fmla="*/ 18 w 43"/>
                  <a:gd name="T13" fmla="*/ 54 h 70"/>
                  <a:gd name="T14" fmla="*/ 9 w 43"/>
                  <a:gd name="T15" fmla="*/ 65 h 70"/>
                  <a:gd name="T16" fmla="*/ 0 w 43"/>
                  <a:gd name="T17" fmla="*/ 70 h 70"/>
                  <a:gd name="T18" fmla="*/ 10 w 43"/>
                  <a:gd name="T19" fmla="*/ 53 h 70"/>
                  <a:gd name="T20" fmla="*/ 24 w 43"/>
                  <a:gd name="T21" fmla="*/ 28 h 70"/>
                  <a:gd name="T22" fmla="*/ 35 w 43"/>
                  <a:gd name="T23" fmla="*/ 7 h 70"/>
                  <a:gd name="T24" fmla="*/ 43 w 43"/>
                  <a:gd name="T25" fmla="*/ 0 h 7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70"/>
                  <a:gd name="T41" fmla="*/ 43 w 43"/>
                  <a:gd name="T42" fmla="*/ 70 h 7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70">
                    <a:moveTo>
                      <a:pt x="43" y="0"/>
                    </a:moveTo>
                    <a:lnTo>
                      <a:pt x="43" y="2"/>
                    </a:lnTo>
                    <a:lnTo>
                      <a:pt x="41" y="10"/>
                    </a:lnTo>
                    <a:lnTo>
                      <a:pt x="38" y="20"/>
                    </a:lnTo>
                    <a:lnTo>
                      <a:pt x="32" y="31"/>
                    </a:lnTo>
                    <a:lnTo>
                      <a:pt x="25" y="44"/>
                    </a:lnTo>
                    <a:lnTo>
                      <a:pt x="18" y="54"/>
                    </a:lnTo>
                    <a:lnTo>
                      <a:pt x="9" y="65"/>
                    </a:lnTo>
                    <a:lnTo>
                      <a:pt x="0" y="70"/>
                    </a:lnTo>
                    <a:lnTo>
                      <a:pt x="10" y="53"/>
                    </a:lnTo>
                    <a:lnTo>
                      <a:pt x="24" y="28"/>
                    </a:lnTo>
                    <a:lnTo>
                      <a:pt x="35" y="7"/>
                    </a:lnTo>
                    <a:lnTo>
                      <a:pt x="4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45" name="Freeform 170"/>
              <p:cNvSpPr>
                <a:spLocks/>
              </p:cNvSpPr>
              <p:nvPr/>
            </p:nvSpPr>
            <p:spPr bwMode="auto">
              <a:xfrm>
                <a:off x="2957" y="1294"/>
                <a:ext cx="46" cy="62"/>
              </a:xfrm>
              <a:custGeom>
                <a:avLst/>
                <a:gdLst>
                  <a:gd name="T0" fmla="*/ 0 w 46"/>
                  <a:gd name="T1" fmla="*/ 0 h 62"/>
                  <a:gd name="T2" fmla="*/ 6 w 46"/>
                  <a:gd name="T3" fmla="*/ 4 h 62"/>
                  <a:gd name="T4" fmla="*/ 13 w 46"/>
                  <a:gd name="T5" fmla="*/ 13 h 62"/>
                  <a:gd name="T6" fmla="*/ 21 w 46"/>
                  <a:gd name="T7" fmla="*/ 22 h 62"/>
                  <a:gd name="T8" fmla="*/ 29 w 46"/>
                  <a:gd name="T9" fmla="*/ 33 h 62"/>
                  <a:gd name="T10" fmla="*/ 37 w 46"/>
                  <a:gd name="T11" fmla="*/ 43 h 62"/>
                  <a:gd name="T12" fmla="*/ 43 w 46"/>
                  <a:gd name="T13" fmla="*/ 52 h 62"/>
                  <a:gd name="T14" fmla="*/ 46 w 46"/>
                  <a:gd name="T15" fmla="*/ 58 h 62"/>
                  <a:gd name="T16" fmla="*/ 44 w 46"/>
                  <a:gd name="T17" fmla="*/ 62 h 62"/>
                  <a:gd name="T18" fmla="*/ 40 w 46"/>
                  <a:gd name="T19" fmla="*/ 62 h 62"/>
                  <a:gd name="T20" fmla="*/ 34 w 46"/>
                  <a:gd name="T21" fmla="*/ 56 h 62"/>
                  <a:gd name="T22" fmla="*/ 26 w 46"/>
                  <a:gd name="T23" fmla="*/ 47 h 62"/>
                  <a:gd name="T24" fmla="*/ 21 w 46"/>
                  <a:gd name="T25" fmla="*/ 36 h 62"/>
                  <a:gd name="T26" fmla="*/ 15 w 46"/>
                  <a:gd name="T27" fmla="*/ 24 h 62"/>
                  <a:gd name="T28" fmla="*/ 9 w 46"/>
                  <a:gd name="T29" fmla="*/ 13 h 62"/>
                  <a:gd name="T30" fmla="*/ 3 w 46"/>
                  <a:gd name="T31" fmla="*/ 4 h 62"/>
                  <a:gd name="T32" fmla="*/ 0 w 46"/>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2"/>
                  <a:gd name="T53" fmla="*/ 46 w 46"/>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2">
                    <a:moveTo>
                      <a:pt x="0" y="0"/>
                    </a:moveTo>
                    <a:lnTo>
                      <a:pt x="6" y="4"/>
                    </a:lnTo>
                    <a:lnTo>
                      <a:pt x="13" y="13"/>
                    </a:lnTo>
                    <a:lnTo>
                      <a:pt x="21" y="22"/>
                    </a:lnTo>
                    <a:lnTo>
                      <a:pt x="29" y="33"/>
                    </a:lnTo>
                    <a:lnTo>
                      <a:pt x="37" y="43"/>
                    </a:lnTo>
                    <a:lnTo>
                      <a:pt x="43" y="52"/>
                    </a:lnTo>
                    <a:lnTo>
                      <a:pt x="46" y="58"/>
                    </a:lnTo>
                    <a:lnTo>
                      <a:pt x="44" y="62"/>
                    </a:lnTo>
                    <a:lnTo>
                      <a:pt x="40" y="62"/>
                    </a:lnTo>
                    <a:lnTo>
                      <a:pt x="34" y="56"/>
                    </a:lnTo>
                    <a:lnTo>
                      <a:pt x="26" y="47"/>
                    </a:lnTo>
                    <a:lnTo>
                      <a:pt x="21" y="36"/>
                    </a:lnTo>
                    <a:lnTo>
                      <a:pt x="15" y="24"/>
                    </a:lnTo>
                    <a:lnTo>
                      <a:pt x="9" y="13"/>
                    </a:lnTo>
                    <a:lnTo>
                      <a:pt x="3"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46" name="Freeform 171"/>
              <p:cNvSpPr>
                <a:spLocks/>
              </p:cNvSpPr>
              <p:nvPr/>
            </p:nvSpPr>
            <p:spPr bwMode="auto">
              <a:xfrm>
                <a:off x="1342" y="2241"/>
                <a:ext cx="112" cy="293"/>
              </a:xfrm>
              <a:custGeom>
                <a:avLst/>
                <a:gdLst>
                  <a:gd name="T0" fmla="*/ 20 w 112"/>
                  <a:gd name="T1" fmla="*/ 0 h 293"/>
                  <a:gd name="T2" fmla="*/ 22 w 112"/>
                  <a:gd name="T3" fmla="*/ 0 h 293"/>
                  <a:gd name="T4" fmla="*/ 23 w 112"/>
                  <a:gd name="T5" fmla="*/ 3 h 293"/>
                  <a:gd name="T6" fmla="*/ 25 w 112"/>
                  <a:gd name="T7" fmla="*/ 6 h 293"/>
                  <a:gd name="T8" fmla="*/ 26 w 112"/>
                  <a:gd name="T9" fmla="*/ 8 h 293"/>
                  <a:gd name="T10" fmla="*/ 14 w 112"/>
                  <a:gd name="T11" fmla="*/ 54 h 293"/>
                  <a:gd name="T12" fmla="*/ 13 w 112"/>
                  <a:gd name="T13" fmla="*/ 98 h 293"/>
                  <a:gd name="T14" fmla="*/ 20 w 112"/>
                  <a:gd name="T15" fmla="*/ 139 h 293"/>
                  <a:gd name="T16" fmla="*/ 35 w 112"/>
                  <a:gd name="T17" fmla="*/ 176 h 293"/>
                  <a:gd name="T18" fmla="*/ 53 w 112"/>
                  <a:gd name="T19" fmla="*/ 212 h 293"/>
                  <a:gd name="T20" fmla="*/ 73 w 112"/>
                  <a:gd name="T21" fmla="*/ 243 h 293"/>
                  <a:gd name="T22" fmla="*/ 94 w 112"/>
                  <a:gd name="T23" fmla="*/ 271 h 293"/>
                  <a:gd name="T24" fmla="*/ 112 w 112"/>
                  <a:gd name="T25" fmla="*/ 293 h 293"/>
                  <a:gd name="T26" fmla="*/ 90 w 112"/>
                  <a:gd name="T27" fmla="*/ 281 h 293"/>
                  <a:gd name="T28" fmla="*/ 66 w 112"/>
                  <a:gd name="T29" fmla="*/ 255 h 293"/>
                  <a:gd name="T30" fmla="*/ 42 w 112"/>
                  <a:gd name="T31" fmla="*/ 219 h 293"/>
                  <a:gd name="T32" fmla="*/ 22 w 112"/>
                  <a:gd name="T33" fmla="*/ 175 h 293"/>
                  <a:gd name="T34" fmla="*/ 7 w 112"/>
                  <a:gd name="T35" fmla="*/ 129 h 293"/>
                  <a:gd name="T36" fmla="*/ 0 w 112"/>
                  <a:gd name="T37" fmla="*/ 82 h 293"/>
                  <a:gd name="T38" fmla="*/ 4 w 112"/>
                  <a:gd name="T39" fmla="*/ 37 h 293"/>
                  <a:gd name="T40" fmla="*/ 20 w 112"/>
                  <a:gd name="T41" fmla="*/ 0 h 2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293"/>
                  <a:gd name="T65" fmla="*/ 112 w 112"/>
                  <a:gd name="T66" fmla="*/ 293 h 2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293">
                    <a:moveTo>
                      <a:pt x="20" y="0"/>
                    </a:moveTo>
                    <a:lnTo>
                      <a:pt x="22" y="0"/>
                    </a:lnTo>
                    <a:lnTo>
                      <a:pt x="23" y="3"/>
                    </a:lnTo>
                    <a:lnTo>
                      <a:pt x="25" y="6"/>
                    </a:lnTo>
                    <a:lnTo>
                      <a:pt x="26" y="8"/>
                    </a:lnTo>
                    <a:lnTo>
                      <a:pt x="14" y="54"/>
                    </a:lnTo>
                    <a:lnTo>
                      <a:pt x="13" y="98"/>
                    </a:lnTo>
                    <a:lnTo>
                      <a:pt x="20" y="139"/>
                    </a:lnTo>
                    <a:lnTo>
                      <a:pt x="35" y="176"/>
                    </a:lnTo>
                    <a:lnTo>
                      <a:pt x="53" y="212"/>
                    </a:lnTo>
                    <a:lnTo>
                      <a:pt x="73" y="243"/>
                    </a:lnTo>
                    <a:lnTo>
                      <a:pt x="94" y="271"/>
                    </a:lnTo>
                    <a:lnTo>
                      <a:pt x="112" y="293"/>
                    </a:lnTo>
                    <a:lnTo>
                      <a:pt x="90" y="281"/>
                    </a:lnTo>
                    <a:lnTo>
                      <a:pt x="66" y="255"/>
                    </a:lnTo>
                    <a:lnTo>
                      <a:pt x="42" y="219"/>
                    </a:lnTo>
                    <a:lnTo>
                      <a:pt x="22" y="175"/>
                    </a:lnTo>
                    <a:lnTo>
                      <a:pt x="7" y="129"/>
                    </a:lnTo>
                    <a:lnTo>
                      <a:pt x="0" y="82"/>
                    </a:lnTo>
                    <a:lnTo>
                      <a:pt x="4" y="37"/>
                    </a:lnTo>
                    <a:lnTo>
                      <a:pt x="2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47" name="Freeform 172"/>
              <p:cNvSpPr>
                <a:spLocks/>
              </p:cNvSpPr>
              <p:nvPr/>
            </p:nvSpPr>
            <p:spPr bwMode="auto">
              <a:xfrm>
                <a:off x="1396" y="2469"/>
                <a:ext cx="98" cy="21"/>
              </a:xfrm>
              <a:custGeom>
                <a:avLst/>
                <a:gdLst>
                  <a:gd name="T0" fmla="*/ 98 w 98"/>
                  <a:gd name="T1" fmla="*/ 18 h 21"/>
                  <a:gd name="T2" fmla="*/ 95 w 98"/>
                  <a:gd name="T3" fmla="*/ 19 h 21"/>
                  <a:gd name="T4" fmla="*/ 86 w 98"/>
                  <a:gd name="T5" fmla="*/ 21 h 21"/>
                  <a:gd name="T6" fmla="*/ 74 w 98"/>
                  <a:gd name="T7" fmla="*/ 21 h 21"/>
                  <a:gd name="T8" fmla="*/ 58 w 98"/>
                  <a:gd name="T9" fmla="*/ 19 h 21"/>
                  <a:gd name="T10" fmla="*/ 42 w 98"/>
                  <a:gd name="T11" fmla="*/ 18 h 21"/>
                  <a:gd name="T12" fmla="*/ 25 w 98"/>
                  <a:gd name="T13" fmla="*/ 13 h 21"/>
                  <a:gd name="T14" fmla="*/ 12 w 98"/>
                  <a:gd name="T15" fmla="*/ 8 h 21"/>
                  <a:gd name="T16" fmla="*/ 0 w 98"/>
                  <a:gd name="T17" fmla="*/ 0 h 21"/>
                  <a:gd name="T18" fmla="*/ 11 w 98"/>
                  <a:gd name="T19" fmla="*/ 2 h 21"/>
                  <a:gd name="T20" fmla="*/ 25 w 98"/>
                  <a:gd name="T21" fmla="*/ 5 h 21"/>
                  <a:gd name="T22" fmla="*/ 42 w 98"/>
                  <a:gd name="T23" fmla="*/ 6 h 21"/>
                  <a:gd name="T24" fmla="*/ 58 w 98"/>
                  <a:gd name="T25" fmla="*/ 9 h 21"/>
                  <a:gd name="T26" fmla="*/ 73 w 98"/>
                  <a:gd name="T27" fmla="*/ 10 h 21"/>
                  <a:gd name="T28" fmla="*/ 86 w 98"/>
                  <a:gd name="T29" fmla="*/ 13 h 21"/>
                  <a:gd name="T30" fmla="*/ 95 w 98"/>
                  <a:gd name="T31" fmla="*/ 15 h 21"/>
                  <a:gd name="T32" fmla="*/ 98 w 98"/>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8"/>
                  <a:gd name="T52" fmla="*/ 0 h 21"/>
                  <a:gd name="T53" fmla="*/ 98 w 98"/>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8" h="21">
                    <a:moveTo>
                      <a:pt x="98" y="18"/>
                    </a:moveTo>
                    <a:lnTo>
                      <a:pt x="95" y="19"/>
                    </a:lnTo>
                    <a:lnTo>
                      <a:pt x="86" y="21"/>
                    </a:lnTo>
                    <a:lnTo>
                      <a:pt x="74" y="21"/>
                    </a:lnTo>
                    <a:lnTo>
                      <a:pt x="58" y="19"/>
                    </a:lnTo>
                    <a:lnTo>
                      <a:pt x="42" y="18"/>
                    </a:lnTo>
                    <a:lnTo>
                      <a:pt x="25" y="13"/>
                    </a:lnTo>
                    <a:lnTo>
                      <a:pt x="12" y="8"/>
                    </a:lnTo>
                    <a:lnTo>
                      <a:pt x="0" y="0"/>
                    </a:lnTo>
                    <a:lnTo>
                      <a:pt x="11" y="2"/>
                    </a:lnTo>
                    <a:lnTo>
                      <a:pt x="25" y="5"/>
                    </a:lnTo>
                    <a:lnTo>
                      <a:pt x="42" y="6"/>
                    </a:lnTo>
                    <a:lnTo>
                      <a:pt x="58" y="9"/>
                    </a:lnTo>
                    <a:lnTo>
                      <a:pt x="73" y="10"/>
                    </a:lnTo>
                    <a:lnTo>
                      <a:pt x="86" y="13"/>
                    </a:lnTo>
                    <a:lnTo>
                      <a:pt x="95" y="15"/>
                    </a:lnTo>
                    <a:lnTo>
                      <a:pt x="98" y="1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48" name="Freeform 173"/>
              <p:cNvSpPr>
                <a:spLocks/>
              </p:cNvSpPr>
              <p:nvPr/>
            </p:nvSpPr>
            <p:spPr bwMode="auto">
              <a:xfrm>
                <a:off x="1380" y="2443"/>
                <a:ext cx="117" cy="29"/>
              </a:xfrm>
              <a:custGeom>
                <a:avLst/>
                <a:gdLst>
                  <a:gd name="T0" fmla="*/ 117 w 117"/>
                  <a:gd name="T1" fmla="*/ 25 h 29"/>
                  <a:gd name="T2" fmla="*/ 112 w 117"/>
                  <a:gd name="T3" fmla="*/ 28 h 29"/>
                  <a:gd name="T4" fmla="*/ 102 w 117"/>
                  <a:gd name="T5" fmla="*/ 29 h 29"/>
                  <a:gd name="T6" fmla="*/ 86 w 117"/>
                  <a:gd name="T7" fmla="*/ 28 h 29"/>
                  <a:gd name="T8" fmla="*/ 68 w 117"/>
                  <a:gd name="T9" fmla="*/ 25 h 29"/>
                  <a:gd name="T10" fmla="*/ 49 w 117"/>
                  <a:gd name="T11" fmla="*/ 20 h 29"/>
                  <a:gd name="T12" fmla="*/ 30 w 117"/>
                  <a:gd name="T13" fmla="*/ 14 h 29"/>
                  <a:gd name="T14" fmla="*/ 13 w 117"/>
                  <a:gd name="T15" fmla="*/ 8 h 29"/>
                  <a:gd name="T16" fmla="*/ 0 w 117"/>
                  <a:gd name="T17" fmla="*/ 0 h 29"/>
                  <a:gd name="T18" fmla="*/ 9 w 117"/>
                  <a:gd name="T19" fmla="*/ 2 h 29"/>
                  <a:gd name="T20" fmla="*/ 25 w 117"/>
                  <a:gd name="T21" fmla="*/ 4 h 29"/>
                  <a:gd name="T22" fmla="*/ 43 w 117"/>
                  <a:gd name="T23" fmla="*/ 7 h 29"/>
                  <a:gd name="T24" fmla="*/ 64 w 117"/>
                  <a:gd name="T25" fmla="*/ 10 h 29"/>
                  <a:gd name="T26" fmla="*/ 84 w 117"/>
                  <a:gd name="T27" fmla="*/ 14 h 29"/>
                  <a:gd name="T28" fmla="*/ 100 w 117"/>
                  <a:gd name="T29" fmla="*/ 17 h 29"/>
                  <a:gd name="T30" fmla="*/ 112 w 117"/>
                  <a:gd name="T31" fmla="*/ 20 h 29"/>
                  <a:gd name="T32" fmla="*/ 117 w 117"/>
                  <a:gd name="T33" fmla="*/ 25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7"/>
                  <a:gd name="T52" fmla="*/ 0 h 29"/>
                  <a:gd name="T53" fmla="*/ 117 w 117"/>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7" h="29">
                    <a:moveTo>
                      <a:pt x="117" y="25"/>
                    </a:moveTo>
                    <a:lnTo>
                      <a:pt x="112" y="28"/>
                    </a:lnTo>
                    <a:lnTo>
                      <a:pt x="102" y="29"/>
                    </a:lnTo>
                    <a:lnTo>
                      <a:pt x="86" y="28"/>
                    </a:lnTo>
                    <a:lnTo>
                      <a:pt x="68" y="25"/>
                    </a:lnTo>
                    <a:lnTo>
                      <a:pt x="49" y="20"/>
                    </a:lnTo>
                    <a:lnTo>
                      <a:pt x="30" y="14"/>
                    </a:lnTo>
                    <a:lnTo>
                      <a:pt x="13" y="8"/>
                    </a:lnTo>
                    <a:lnTo>
                      <a:pt x="0" y="0"/>
                    </a:lnTo>
                    <a:lnTo>
                      <a:pt x="9" y="2"/>
                    </a:lnTo>
                    <a:lnTo>
                      <a:pt x="25" y="4"/>
                    </a:lnTo>
                    <a:lnTo>
                      <a:pt x="43" y="7"/>
                    </a:lnTo>
                    <a:lnTo>
                      <a:pt x="64" y="10"/>
                    </a:lnTo>
                    <a:lnTo>
                      <a:pt x="84" y="14"/>
                    </a:lnTo>
                    <a:lnTo>
                      <a:pt x="100" y="17"/>
                    </a:lnTo>
                    <a:lnTo>
                      <a:pt x="112" y="20"/>
                    </a:lnTo>
                    <a:lnTo>
                      <a:pt x="117" y="2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49" name="Freeform 174"/>
              <p:cNvSpPr>
                <a:spLocks/>
              </p:cNvSpPr>
              <p:nvPr/>
            </p:nvSpPr>
            <p:spPr bwMode="auto">
              <a:xfrm>
                <a:off x="1359" y="2401"/>
                <a:ext cx="123" cy="22"/>
              </a:xfrm>
              <a:custGeom>
                <a:avLst/>
                <a:gdLst>
                  <a:gd name="T0" fmla="*/ 123 w 123"/>
                  <a:gd name="T1" fmla="*/ 16 h 22"/>
                  <a:gd name="T2" fmla="*/ 117 w 123"/>
                  <a:gd name="T3" fmla="*/ 19 h 22"/>
                  <a:gd name="T4" fmla="*/ 105 w 123"/>
                  <a:gd name="T5" fmla="*/ 22 h 22"/>
                  <a:gd name="T6" fmla="*/ 89 w 123"/>
                  <a:gd name="T7" fmla="*/ 22 h 22"/>
                  <a:gd name="T8" fmla="*/ 68 w 123"/>
                  <a:gd name="T9" fmla="*/ 21 h 22"/>
                  <a:gd name="T10" fmla="*/ 48 w 123"/>
                  <a:gd name="T11" fmla="*/ 18 h 22"/>
                  <a:gd name="T12" fmla="*/ 28 w 123"/>
                  <a:gd name="T13" fmla="*/ 13 h 22"/>
                  <a:gd name="T14" fmla="*/ 12 w 123"/>
                  <a:gd name="T15" fmla="*/ 8 h 22"/>
                  <a:gd name="T16" fmla="*/ 0 w 123"/>
                  <a:gd name="T17" fmla="*/ 0 h 22"/>
                  <a:gd name="T18" fmla="*/ 9 w 123"/>
                  <a:gd name="T19" fmla="*/ 2 h 22"/>
                  <a:gd name="T20" fmla="*/ 25 w 123"/>
                  <a:gd name="T21" fmla="*/ 2 h 22"/>
                  <a:gd name="T22" fmla="*/ 45 w 123"/>
                  <a:gd name="T23" fmla="*/ 5 h 22"/>
                  <a:gd name="T24" fmla="*/ 67 w 123"/>
                  <a:gd name="T25" fmla="*/ 6 h 22"/>
                  <a:gd name="T26" fmla="*/ 87 w 123"/>
                  <a:gd name="T27" fmla="*/ 9 h 22"/>
                  <a:gd name="T28" fmla="*/ 105 w 123"/>
                  <a:gd name="T29" fmla="*/ 10 h 22"/>
                  <a:gd name="T30" fmla="*/ 118 w 123"/>
                  <a:gd name="T31" fmla="*/ 13 h 22"/>
                  <a:gd name="T32" fmla="*/ 123 w 123"/>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3"/>
                  <a:gd name="T52" fmla="*/ 0 h 22"/>
                  <a:gd name="T53" fmla="*/ 123 w 1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3" h="22">
                    <a:moveTo>
                      <a:pt x="123" y="16"/>
                    </a:moveTo>
                    <a:lnTo>
                      <a:pt x="117" y="19"/>
                    </a:lnTo>
                    <a:lnTo>
                      <a:pt x="105" y="22"/>
                    </a:lnTo>
                    <a:lnTo>
                      <a:pt x="89" y="22"/>
                    </a:lnTo>
                    <a:lnTo>
                      <a:pt x="68" y="21"/>
                    </a:lnTo>
                    <a:lnTo>
                      <a:pt x="48" y="18"/>
                    </a:lnTo>
                    <a:lnTo>
                      <a:pt x="28" y="13"/>
                    </a:lnTo>
                    <a:lnTo>
                      <a:pt x="12" y="8"/>
                    </a:lnTo>
                    <a:lnTo>
                      <a:pt x="0" y="0"/>
                    </a:lnTo>
                    <a:lnTo>
                      <a:pt x="9" y="2"/>
                    </a:lnTo>
                    <a:lnTo>
                      <a:pt x="25" y="2"/>
                    </a:lnTo>
                    <a:lnTo>
                      <a:pt x="45" y="5"/>
                    </a:lnTo>
                    <a:lnTo>
                      <a:pt x="67" y="6"/>
                    </a:lnTo>
                    <a:lnTo>
                      <a:pt x="87" y="9"/>
                    </a:lnTo>
                    <a:lnTo>
                      <a:pt x="105" y="10"/>
                    </a:lnTo>
                    <a:lnTo>
                      <a:pt x="118" y="13"/>
                    </a:lnTo>
                    <a:lnTo>
                      <a:pt x="123" y="1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50" name="Freeform 175"/>
              <p:cNvSpPr>
                <a:spLocks/>
              </p:cNvSpPr>
              <p:nvPr/>
            </p:nvSpPr>
            <p:spPr bwMode="auto">
              <a:xfrm>
                <a:off x="1353" y="2375"/>
                <a:ext cx="108" cy="16"/>
              </a:xfrm>
              <a:custGeom>
                <a:avLst/>
                <a:gdLst>
                  <a:gd name="T0" fmla="*/ 108 w 108"/>
                  <a:gd name="T1" fmla="*/ 13 h 16"/>
                  <a:gd name="T2" fmla="*/ 105 w 108"/>
                  <a:gd name="T3" fmla="*/ 14 h 16"/>
                  <a:gd name="T4" fmla="*/ 93 w 108"/>
                  <a:gd name="T5" fmla="*/ 16 h 16"/>
                  <a:gd name="T6" fmla="*/ 79 w 108"/>
                  <a:gd name="T7" fmla="*/ 16 h 16"/>
                  <a:gd name="T8" fmla="*/ 60 w 108"/>
                  <a:gd name="T9" fmla="*/ 14 h 16"/>
                  <a:gd name="T10" fmla="*/ 40 w 108"/>
                  <a:gd name="T11" fmla="*/ 13 h 16"/>
                  <a:gd name="T12" fmla="*/ 23 w 108"/>
                  <a:gd name="T13" fmla="*/ 10 h 16"/>
                  <a:gd name="T14" fmla="*/ 9 w 108"/>
                  <a:gd name="T15" fmla="*/ 5 h 16"/>
                  <a:gd name="T16" fmla="*/ 0 w 108"/>
                  <a:gd name="T17" fmla="*/ 0 h 16"/>
                  <a:gd name="T18" fmla="*/ 11 w 108"/>
                  <a:gd name="T19" fmla="*/ 1 h 16"/>
                  <a:gd name="T20" fmla="*/ 26 w 108"/>
                  <a:gd name="T21" fmla="*/ 1 h 16"/>
                  <a:gd name="T22" fmla="*/ 43 w 108"/>
                  <a:gd name="T23" fmla="*/ 1 h 16"/>
                  <a:gd name="T24" fmla="*/ 61 w 108"/>
                  <a:gd name="T25" fmla="*/ 2 h 16"/>
                  <a:gd name="T26" fmla="*/ 80 w 108"/>
                  <a:gd name="T27" fmla="*/ 4 h 16"/>
                  <a:gd name="T28" fmla="*/ 95 w 108"/>
                  <a:gd name="T29" fmla="*/ 5 h 16"/>
                  <a:gd name="T30" fmla="*/ 105 w 108"/>
                  <a:gd name="T31" fmla="*/ 8 h 16"/>
                  <a:gd name="T32" fmla="*/ 108 w 108"/>
                  <a:gd name="T33" fmla="*/ 1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8"/>
                  <a:gd name="T52" fmla="*/ 0 h 16"/>
                  <a:gd name="T53" fmla="*/ 108 w 108"/>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8" h="16">
                    <a:moveTo>
                      <a:pt x="108" y="13"/>
                    </a:moveTo>
                    <a:lnTo>
                      <a:pt x="105" y="14"/>
                    </a:lnTo>
                    <a:lnTo>
                      <a:pt x="93" y="16"/>
                    </a:lnTo>
                    <a:lnTo>
                      <a:pt x="79" y="16"/>
                    </a:lnTo>
                    <a:lnTo>
                      <a:pt x="60" y="14"/>
                    </a:lnTo>
                    <a:lnTo>
                      <a:pt x="40" y="13"/>
                    </a:lnTo>
                    <a:lnTo>
                      <a:pt x="23" y="10"/>
                    </a:lnTo>
                    <a:lnTo>
                      <a:pt x="9" y="5"/>
                    </a:lnTo>
                    <a:lnTo>
                      <a:pt x="0" y="0"/>
                    </a:lnTo>
                    <a:lnTo>
                      <a:pt x="11" y="1"/>
                    </a:lnTo>
                    <a:lnTo>
                      <a:pt x="26" y="1"/>
                    </a:lnTo>
                    <a:lnTo>
                      <a:pt x="43" y="1"/>
                    </a:lnTo>
                    <a:lnTo>
                      <a:pt x="61" y="2"/>
                    </a:lnTo>
                    <a:lnTo>
                      <a:pt x="80" y="4"/>
                    </a:lnTo>
                    <a:lnTo>
                      <a:pt x="95" y="5"/>
                    </a:lnTo>
                    <a:lnTo>
                      <a:pt x="105" y="8"/>
                    </a:lnTo>
                    <a:lnTo>
                      <a:pt x="108"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51" name="Freeform 176"/>
              <p:cNvSpPr>
                <a:spLocks/>
              </p:cNvSpPr>
              <p:nvPr/>
            </p:nvSpPr>
            <p:spPr bwMode="auto">
              <a:xfrm>
                <a:off x="1345" y="2326"/>
                <a:ext cx="93" cy="15"/>
              </a:xfrm>
              <a:custGeom>
                <a:avLst/>
                <a:gdLst>
                  <a:gd name="T0" fmla="*/ 93 w 93"/>
                  <a:gd name="T1" fmla="*/ 4 h 15"/>
                  <a:gd name="T2" fmla="*/ 90 w 93"/>
                  <a:gd name="T3" fmla="*/ 7 h 15"/>
                  <a:gd name="T4" fmla="*/ 81 w 93"/>
                  <a:gd name="T5" fmla="*/ 12 h 15"/>
                  <a:gd name="T6" fmla="*/ 69 w 93"/>
                  <a:gd name="T7" fmla="*/ 13 h 15"/>
                  <a:gd name="T8" fmla="*/ 56 w 93"/>
                  <a:gd name="T9" fmla="*/ 15 h 15"/>
                  <a:gd name="T10" fmla="*/ 39 w 93"/>
                  <a:gd name="T11" fmla="*/ 15 h 15"/>
                  <a:gd name="T12" fmla="*/ 25 w 93"/>
                  <a:gd name="T13" fmla="*/ 12 h 15"/>
                  <a:gd name="T14" fmla="*/ 11 w 93"/>
                  <a:gd name="T15" fmla="*/ 7 h 15"/>
                  <a:gd name="T16" fmla="*/ 0 w 93"/>
                  <a:gd name="T17" fmla="*/ 1 h 15"/>
                  <a:gd name="T18" fmla="*/ 8 w 93"/>
                  <a:gd name="T19" fmla="*/ 1 h 15"/>
                  <a:gd name="T20" fmla="*/ 22 w 93"/>
                  <a:gd name="T21" fmla="*/ 1 h 15"/>
                  <a:gd name="T22" fmla="*/ 38 w 93"/>
                  <a:gd name="T23" fmla="*/ 1 h 15"/>
                  <a:gd name="T24" fmla="*/ 53 w 93"/>
                  <a:gd name="T25" fmla="*/ 0 h 15"/>
                  <a:gd name="T26" fmla="*/ 68 w 93"/>
                  <a:gd name="T27" fmla="*/ 0 h 15"/>
                  <a:gd name="T28" fmla="*/ 81 w 93"/>
                  <a:gd name="T29" fmla="*/ 0 h 15"/>
                  <a:gd name="T30" fmla="*/ 90 w 93"/>
                  <a:gd name="T31" fmla="*/ 1 h 15"/>
                  <a:gd name="T32" fmla="*/ 93 w 93"/>
                  <a:gd name="T33" fmla="*/ 4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3"/>
                  <a:gd name="T52" fmla="*/ 0 h 15"/>
                  <a:gd name="T53" fmla="*/ 93 w 9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3" h="15">
                    <a:moveTo>
                      <a:pt x="93" y="4"/>
                    </a:moveTo>
                    <a:lnTo>
                      <a:pt x="90" y="7"/>
                    </a:lnTo>
                    <a:lnTo>
                      <a:pt x="81" y="12"/>
                    </a:lnTo>
                    <a:lnTo>
                      <a:pt x="69" y="13"/>
                    </a:lnTo>
                    <a:lnTo>
                      <a:pt x="56" y="15"/>
                    </a:lnTo>
                    <a:lnTo>
                      <a:pt x="39" y="15"/>
                    </a:lnTo>
                    <a:lnTo>
                      <a:pt x="25" y="12"/>
                    </a:lnTo>
                    <a:lnTo>
                      <a:pt x="11" y="7"/>
                    </a:lnTo>
                    <a:lnTo>
                      <a:pt x="0" y="1"/>
                    </a:lnTo>
                    <a:lnTo>
                      <a:pt x="8" y="1"/>
                    </a:lnTo>
                    <a:lnTo>
                      <a:pt x="22" y="1"/>
                    </a:lnTo>
                    <a:lnTo>
                      <a:pt x="38" y="1"/>
                    </a:lnTo>
                    <a:lnTo>
                      <a:pt x="53" y="0"/>
                    </a:lnTo>
                    <a:lnTo>
                      <a:pt x="68" y="0"/>
                    </a:lnTo>
                    <a:lnTo>
                      <a:pt x="81" y="0"/>
                    </a:lnTo>
                    <a:lnTo>
                      <a:pt x="90" y="1"/>
                    </a:lnTo>
                    <a:lnTo>
                      <a:pt x="93"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52" name="Freeform 177"/>
              <p:cNvSpPr>
                <a:spLocks/>
              </p:cNvSpPr>
              <p:nvPr/>
            </p:nvSpPr>
            <p:spPr bwMode="auto">
              <a:xfrm>
                <a:off x="1356" y="2249"/>
                <a:ext cx="45" cy="18"/>
              </a:xfrm>
              <a:custGeom>
                <a:avLst/>
                <a:gdLst>
                  <a:gd name="T0" fmla="*/ 45 w 45"/>
                  <a:gd name="T1" fmla="*/ 3 h 18"/>
                  <a:gd name="T2" fmla="*/ 43 w 45"/>
                  <a:gd name="T3" fmla="*/ 6 h 18"/>
                  <a:gd name="T4" fmla="*/ 39 w 45"/>
                  <a:gd name="T5" fmla="*/ 9 h 18"/>
                  <a:gd name="T6" fmla="*/ 33 w 45"/>
                  <a:gd name="T7" fmla="*/ 12 h 18"/>
                  <a:gd name="T8" fmla="*/ 26 w 45"/>
                  <a:gd name="T9" fmla="*/ 15 h 18"/>
                  <a:gd name="T10" fmla="*/ 18 w 45"/>
                  <a:gd name="T11" fmla="*/ 18 h 18"/>
                  <a:gd name="T12" fmla="*/ 11 w 45"/>
                  <a:gd name="T13" fmla="*/ 18 h 18"/>
                  <a:gd name="T14" fmla="*/ 5 w 45"/>
                  <a:gd name="T15" fmla="*/ 16 h 18"/>
                  <a:gd name="T16" fmla="*/ 0 w 45"/>
                  <a:gd name="T17" fmla="*/ 13 h 18"/>
                  <a:gd name="T18" fmla="*/ 6 w 45"/>
                  <a:gd name="T19" fmla="*/ 15 h 18"/>
                  <a:gd name="T20" fmla="*/ 14 w 45"/>
                  <a:gd name="T21" fmla="*/ 13 h 18"/>
                  <a:gd name="T22" fmla="*/ 21 w 45"/>
                  <a:gd name="T23" fmla="*/ 10 h 18"/>
                  <a:gd name="T24" fmla="*/ 28 w 45"/>
                  <a:gd name="T25" fmla="*/ 6 h 18"/>
                  <a:gd name="T26" fmla="*/ 34 w 45"/>
                  <a:gd name="T27" fmla="*/ 3 h 18"/>
                  <a:gd name="T28" fmla="*/ 40 w 45"/>
                  <a:gd name="T29" fmla="*/ 0 h 18"/>
                  <a:gd name="T30" fmla="*/ 43 w 45"/>
                  <a:gd name="T31" fmla="*/ 0 h 18"/>
                  <a:gd name="T32" fmla="*/ 45 w 45"/>
                  <a:gd name="T33" fmla="*/ 3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18"/>
                  <a:gd name="T53" fmla="*/ 45 w 45"/>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18">
                    <a:moveTo>
                      <a:pt x="45" y="3"/>
                    </a:moveTo>
                    <a:lnTo>
                      <a:pt x="43" y="6"/>
                    </a:lnTo>
                    <a:lnTo>
                      <a:pt x="39" y="9"/>
                    </a:lnTo>
                    <a:lnTo>
                      <a:pt x="33" y="12"/>
                    </a:lnTo>
                    <a:lnTo>
                      <a:pt x="26" y="15"/>
                    </a:lnTo>
                    <a:lnTo>
                      <a:pt x="18" y="18"/>
                    </a:lnTo>
                    <a:lnTo>
                      <a:pt x="11" y="18"/>
                    </a:lnTo>
                    <a:lnTo>
                      <a:pt x="5" y="16"/>
                    </a:lnTo>
                    <a:lnTo>
                      <a:pt x="0" y="13"/>
                    </a:lnTo>
                    <a:lnTo>
                      <a:pt x="6" y="15"/>
                    </a:lnTo>
                    <a:lnTo>
                      <a:pt x="14" y="13"/>
                    </a:lnTo>
                    <a:lnTo>
                      <a:pt x="21" y="10"/>
                    </a:lnTo>
                    <a:lnTo>
                      <a:pt x="28" y="6"/>
                    </a:lnTo>
                    <a:lnTo>
                      <a:pt x="34" y="3"/>
                    </a:lnTo>
                    <a:lnTo>
                      <a:pt x="40" y="0"/>
                    </a:lnTo>
                    <a:lnTo>
                      <a:pt x="43" y="0"/>
                    </a:lnTo>
                    <a:lnTo>
                      <a:pt x="45"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53" name="Freeform 178"/>
              <p:cNvSpPr>
                <a:spLocks/>
              </p:cNvSpPr>
              <p:nvPr/>
            </p:nvSpPr>
            <p:spPr bwMode="auto">
              <a:xfrm>
                <a:off x="1418" y="2497"/>
                <a:ext cx="83" cy="21"/>
              </a:xfrm>
              <a:custGeom>
                <a:avLst/>
                <a:gdLst>
                  <a:gd name="T0" fmla="*/ 83 w 83"/>
                  <a:gd name="T1" fmla="*/ 18 h 21"/>
                  <a:gd name="T2" fmla="*/ 80 w 83"/>
                  <a:gd name="T3" fmla="*/ 19 h 21"/>
                  <a:gd name="T4" fmla="*/ 74 w 83"/>
                  <a:gd name="T5" fmla="*/ 21 h 21"/>
                  <a:gd name="T6" fmla="*/ 64 w 83"/>
                  <a:gd name="T7" fmla="*/ 21 h 21"/>
                  <a:gd name="T8" fmla="*/ 51 w 83"/>
                  <a:gd name="T9" fmla="*/ 19 h 21"/>
                  <a:gd name="T10" fmla="*/ 37 w 83"/>
                  <a:gd name="T11" fmla="*/ 18 h 21"/>
                  <a:gd name="T12" fmla="*/ 24 w 83"/>
                  <a:gd name="T13" fmla="*/ 14 h 21"/>
                  <a:gd name="T14" fmla="*/ 11 w 83"/>
                  <a:gd name="T15" fmla="*/ 8 h 21"/>
                  <a:gd name="T16" fmla="*/ 0 w 83"/>
                  <a:gd name="T17" fmla="*/ 0 h 21"/>
                  <a:gd name="T18" fmla="*/ 11 w 83"/>
                  <a:gd name="T19" fmla="*/ 3 h 21"/>
                  <a:gd name="T20" fmla="*/ 23 w 83"/>
                  <a:gd name="T21" fmla="*/ 5 h 21"/>
                  <a:gd name="T22" fmla="*/ 36 w 83"/>
                  <a:gd name="T23" fmla="*/ 8 h 21"/>
                  <a:gd name="T24" fmla="*/ 51 w 83"/>
                  <a:gd name="T25" fmla="*/ 9 h 21"/>
                  <a:gd name="T26" fmla="*/ 62 w 83"/>
                  <a:gd name="T27" fmla="*/ 11 h 21"/>
                  <a:gd name="T28" fmla="*/ 73 w 83"/>
                  <a:gd name="T29" fmla="*/ 14 h 21"/>
                  <a:gd name="T30" fmla="*/ 80 w 83"/>
                  <a:gd name="T31" fmla="*/ 15 h 21"/>
                  <a:gd name="T32" fmla="*/ 83 w 83"/>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21"/>
                  <a:gd name="T53" fmla="*/ 83 w 8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21">
                    <a:moveTo>
                      <a:pt x="83" y="18"/>
                    </a:moveTo>
                    <a:lnTo>
                      <a:pt x="80" y="19"/>
                    </a:lnTo>
                    <a:lnTo>
                      <a:pt x="74" y="21"/>
                    </a:lnTo>
                    <a:lnTo>
                      <a:pt x="64" y="21"/>
                    </a:lnTo>
                    <a:lnTo>
                      <a:pt x="51" y="19"/>
                    </a:lnTo>
                    <a:lnTo>
                      <a:pt x="37" y="18"/>
                    </a:lnTo>
                    <a:lnTo>
                      <a:pt x="24" y="14"/>
                    </a:lnTo>
                    <a:lnTo>
                      <a:pt x="11" y="8"/>
                    </a:lnTo>
                    <a:lnTo>
                      <a:pt x="0" y="0"/>
                    </a:lnTo>
                    <a:lnTo>
                      <a:pt x="11" y="3"/>
                    </a:lnTo>
                    <a:lnTo>
                      <a:pt x="23" y="5"/>
                    </a:lnTo>
                    <a:lnTo>
                      <a:pt x="36" y="8"/>
                    </a:lnTo>
                    <a:lnTo>
                      <a:pt x="51" y="9"/>
                    </a:lnTo>
                    <a:lnTo>
                      <a:pt x="62" y="11"/>
                    </a:lnTo>
                    <a:lnTo>
                      <a:pt x="73" y="14"/>
                    </a:lnTo>
                    <a:lnTo>
                      <a:pt x="80" y="15"/>
                    </a:lnTo>
                    <a:lnTo>
                      <a:pt x="83" y="1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54" name="Freeform 179"/>
              <p:cNvSpPr>
                <a:spLocks/>
              </p:cNvSpPr>
              <p:nvPr/>
            </p:nvSpPr>
            <p:spPr bwMode="auto">
              <a:xfrm>
                <a:off x="1371" y="2425"/>
                <a:ext cx="118" cy="22"/>
              </a:xfrm>
              <a:custGeom>
                <a:avLst/>
                <a:gdLst>
                  <a:gd name="T0" fmla="*/ 118 w 118"/>
                  <a:gd name="T1" fmla="*/ 16 h 22"/>
                  <a:gd name="T2" fmla="*/ 114 w 118"/>
                  <a:gd name="T3" fmla="*/ 19 h 22"/>
                  <a:gd name="T4" fmla="*/ 102 w 118"/>
                  <a:gd name="T5" fmla="*/ 22 h 22"/>
                  <a:gd name="T6" fmla="*/ 86 w 118"/>
                  <a:gd name="T7" fmla="*/ 22 h 22"/>
                  <a:gd name="T8" fmla="*/ 67 w 118"/>
                  <a:gd name="T9" fmla="*/ 20 h 22"/>
                  <a:gd name="T10" fmla="*/ 46 w 118"/>
                  <a:gd name="T11" fmla="*/ 18 h 22"/>
                  <a:gd name="T12" fmla="*/ 27 w 118"/>
                  <a:gd name="T13" fmla="*/ 13 h 22"/>
                  <a:gd name="T14" fmla="*/ 11 w 118"/>
                  <a:gd name="T15" fmla="*/ 7 h 22"/>
                  <a:gd name="T16" fmla="*/ 0 w 118"/>
                  <a:gd name="T17" fmla="*/ 0 h 22"/>
                  <a:gd name="T18" fmla="*/ 9 w 118"/>
                  <a:gd name="T19" fmla="*/ 0 h 22"/>
                  <a:gd name="T20" fmla="*/ 24 w 118"/>
                  <a:gd name="T21" fmla="*/ 1 h 22"/>
                  <a:gd name="T22" fmla="*/ 43 w 118"/>
                  <a:gd name="T23" fmla="*/ 3 h 22"/>
                  <a:gd name="T24" fmla="*/ 64 w 118"/>
                  <a:gd name="T25" fmla="*/ 6 h 22"/>
                  <a:gd name="T26" fmla="*/ 84 w 118"/>
                  <a:gd name="T27" fmla="*/ 7 h 22"/>
                  <a:gd name="T28" fmla="*/ 102 w 118"/>
                  <a:gd name="T29" fmla="*/ 10 h 22"/>
                  <a:gd name="T30" fmla="*/ 114 w 118"/>
                  <a:gd name="T31" fmla="*/ 13 h 22"/>
                  <a:gd name="T32" fmla="*/ 118 w 118"/>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8"/>
                  <a:gd name="T52" fmla="*/ 0 h 22"/>
                  <a:gd name="T53" fmla="*/ 118 w 118"/>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8" h="22">
                    <a:moveTo>
                      <a:pt x="118" y="16"/>
                    </a:moveTo>
                    <a:lnTo>
                      <a:pt x="114" y="19"/>
                    </a:lnTo>
                    <a:lnTo>
                      <a:pt x="102" y="22"/>
                    </a:lnTo>
                    <a:lnTo>
                      <a:pt x="86" y="22"/>
                    </a:lnTo>
                    <a:lnTo>
                      <a:pt x="67" y="20"/>
                    </a:lnTo>
                    <a:lnTo>
                      <a:pt x="46" y="18"/>
                    </a:lnTo>
                    <a:lnTo>
                      <a:pt x="27" y="13"/>
                    </a:lnTo>
                    <a:lnTo>
                      <a:pt x="11" y="7"/>
                    </a:lnTo>
                    <a:lnTo>
                      <a:pt x="0" y="0"/>
                    </a:lnTo>
                    <a:lnTo>
                      <a:pt x="9" y="0"/>
                    </a:lnTo>
                    <a:lnTo>
                      <a:pt x="24" y="1"/>
                    </a:lnTo>
                    <a:lnTo>
                      <a:pt x="43" y="3"/>
                    </a:lnTo>
                    <a:lnTo>
                      <a:pt x="64" y="6"/>
                    </a:lnTo>
                    <a:lnTo>
                      <a:pt x="84" y="7"/>
                    </a:lnTo>
                    <a:lnTo>
                      <a:pt x="102" y="10"/>
                    </a:lnTo>
                    <a:lnTo>
                      <a:pt x="114" y="13"/>
                    </a:lnTo>
                    <a:lnTo>
                      <a:pt x="118" y="1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55" name="Freeform 180"/>
              <p:cNvSpPr>
                <a:spLocks/>
              </p:cNvSpPr>
              <p:nvPr/>
            </p:nvSpPr>
            <p:spPr bwMode="auto">
              <a:xfrm>
                <a:off x="1348" y="2348"/>
                <a:ext cx="106" cy="13"/>
              </a:xfrm>
              <a:custGeom>
                <a:avLst/>
                <a:gdLst>
                  <a:gd name="T0" fmla="*/ 106 w 106"/>
                  <a:gd name="T1" fmla="*/ 4 h 13"/>
                  <a:gd name="T2" fmla="*/ 101 w 106"/>
                  <a:gd name="T3" fmla="*/ 7 h 13"/>
                  <a:gd name="T4" fmla="*/ 93 w 106"/>
                  <a:gd name="T5" fmla="*/ 10 h 13"/>
                  <a:gd name="T6" fmla="*/ 78 w 106"/>
                  <a:gd name="T7" fmla="*/ 13 h 13"/>
                  <a:gd name="T8" fmla="*/ 62 w 106"/>
                  <a:gd name="T9" fmla="*/ 13 h 13"/>
                  <a:gd name="T10" fmla="*/ 44 w 106"/>
                  <a:gd name="T11" fmla="*/ 13 h 13"/>
                  <a:gd name="T12" fmla="*/ 26 w 106"/>
                  <a:gd name="T13" fmla="*/ 12 h 13"/>
                  <a:gd name="T14" fmla="*/ 11 w 106"/>
                  <a:gd name="T15" fmla="*/ 7 h 13"/>
                  <a:gd name="T16" fmla="*/ 0 w 106"/>
                  <a:gd name="T17" fmla="*/ 1 h 13"/>
                  <a:gd name="T18" fmla="*/ 10 w 106"/>
                  <a:gd name="T19" fmla="*/ 1 h 13"/>
                  <a:gd name="T20" fmla="*/ 25 w 106"/>
                  <a:gd name="T21" fmla="*/ 1 h 13"/>
                  <a:gd name="T22" fmla="*/ 41 w 106"/>
                  <a:gd name="T23" fmla="*/ 1 h 13"/>
                  <a:gd name="T24" fmla="*/ 60 w 106"/>
                  <a:gd name="T25" fmla="*/ 0 h 13"/>
                  <a:gd name="T26" fmla="*/ 78 w 106"/>
                  <a:gd name="T27" fmla="*/ 0 h 13"/>
                  <a:gd name="T28" fmla="*/ 93 w 106"/>
                  <a:gd name="T29" fmla="*/ 0 h 13"/>
                  <a:gd name="T30" fmla="*/ 101 w 106"/>
                  <a:gd name="T31" fmla="*/ 1 h 13"/>
                  <a:gd name="T32" fmla="*/ 106 w 106"/>
                  <a:gd name="T33" fmla="*/ 4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6"/>
                  <a:gd name="T52" fmla="*/ 0 h 13"/>
                  <a:gd name="T53" fmla="*/ 106 w 106"/>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6" h="13">
                    <a:moveTo>
                      <a:pt x="106" y="4"/>
                    </a:moveTo>
                    <a:lnTo>
                      <a:pt x="101" y="7"/>
                    </a:lnTo>
                    <a:lnTo>
                      <a:pt x="93" y="10"/>
                    </a:lnTo>
                    <a:lnTo>
                      <a:pt x="78" y="13"/>
                    </a:lnTo>
                    <a:lnTo>
                      <a:pt x="62" y="13"/>
                    </a:lnTo>
                    <a:lnTo>
                      <a:pt x="44" y="13"/>
                    </a:lnTo>
                    <a:lnTo>
                      <a:pt x="26" y="12"/>
                    </a:lnTo>
                    <a:lnTo>
                      <a:pt x="11" y="7"/>
                    </a:lnTo>
                    <a:lnTo>
                      <a:pt x="0" y="1"/>
                    </a:lnTo>
                    <a:lnTo>
                      <a:pt x="10" y="1"/>
                    </a:lnTo>
                    <a:lnTo>
                      <a:pt x="25" y="1"/>
                    </a:lnTo>
                    <a:lnTo>
                      <a:pt x="41" y="1"/>
                    </a:lnTo>
                    <a:lnTo>
                      <a:pt x="60" y="0"/>
                    </a:lnTo>
                    <a:lnTo>
                      <a:pt x="78" y="0"/>
                    </a:lnTo>
                    <a:lnTo>
                      <a:pt x="93" y="0"/>
                    </a:lnTo>
                    <a:lnTo>
                      <a:pt x="101" y="1"/>
                    </a:lnTo>
                    <a:lnTo>
                      <a:pt x="106"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56" name="Freeform 181"/>
              <p:cNvSpPr>
                <a:spLocks/>
              </p:cNvSpPr>
              <p:nvPr/>
            </p:nvSpPr>
            <p:spPr bwMode="auto">
              <a:xfrm>
                <a:off x="1346" y="2305"/>
                <a:ext cx="87" cy="12"/>
              </a:xfrm>
              <a:custGeom>
                <a:avLst/>
                <a:gdLst>
                  <a:gd name="T0" fmla="*/ 87 w 87"/>
                  <a:gd name="T1" fmla="*/ 7 h 12"/>
                  <a:gd name="T2" fmla="*/ 84 w 87"/>
                  <a:gd name="T3" fmla="*/ 10 h 12"/>
                  <a:gd name="T4" fmla="*/ 74 w 87"/>
                  <a:gd name="T5" fmla="*/ 12 h 12"/>
                  <a:gd name="T6" fmla="*/ 61 w 87"/>
                  <a:gd name="T7" fmla="*/ 12 h 12"/>
                  <a:gd name="T8" fmla="*/ 46 w 87"/>
                  <a:gd name="T9" fmla="*/ 12 h 12"/>
                  <a:gd name="T10" fmla="*/ 30 w 87"/>
                  <a:gd name="T11" fmla="*/ 10 h 12"/>
                  <a:gd name="T12" fmla="*/ 16 w 87"/>
                  <a:gd name="T13" fmla="*/ 7 h 12"/>
                  <a:gd name="T14" fmla="*/ 6 w 87"/>
                  <a:gd name="T15" fmla="*/ 4 h 12"/>
                  <a:gd name="T16" fmla="*/ 0 w 87"/>
                  <a:gd name="T17" fmla="*/ 0 h 12"/>
                  <a:gd name="T18" fmla="*/ 9 w 87"/>
                  <a:gd name="T19" fmla="*/ 0 h 12"/>
                  <a:gd name="T20" fmla="*/ 19 w 87"/>
                  <a:gd name="T21" fmla="*/ 0 h 12"/>
                  <a:gd name="T22" fmla="*/ 33 w 87"/>
                  <a:gd name="T23" fmla="*/ 2 h 12"/>
                  <a:gd name="T24" fmla="*/ 47 w 87"/>
                  <a:gd name="T25" fmla="*/ 2 h 12"/>
                  <a:gd name="T26" fmla="*/ 61 w 87"/>
                  <a:gd name="T27" fmla="*/ 2 h 12"/>
                  <a:gd name="T28" fmla="*/ 74 w 87"/>
                  <a:gd name="T29" fmla="*/ 3 h 12"/>
                  <a:gd name="T30" fmla="*/ 83 w 87"/>
                  <a:gd name="T31" fmla="*/ 4 h 12"/>
                  <a:gd name="T32" fmla="*/ 87 w 87"/>
                  <a:gd name="T33" fmla="*/ 7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12"/>
                  <a:gd name="T53" fmla="*/ 87 w 8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12">
                    <a:moveTo>
                      <a:pt x="87" y="7"/>
                    </a:moveTo>
                    <a:lnTo>
                      <a:pt x="84" y="10"/>
                    </a:lnTo>
                    <a:lnTo>
                      <a:pt x="74" y="12"/>
                    </a:lnTo>
                    <a:lnTo>
                      <a:pt x="61" y="12"/>
                    </a:lnTo>
                    <a:lnTo>
                      <a:pt x="46" y="12"/>
                    </a:lnTo>
                    <a:lnTo>
                      <a:pt x="30" y="10"/>
                    </a:lnTo>
                    <a:lnTo>
                      <a:pt x="16" y="7"/>
                    </a:lnTo>
                    <a:lnTo>
                      <a:pt x="6" y="4"/>
                    </a:lnTo>
                    <a:lnTo>
                      <a:pt x="0" y="0"/>
                    </a:lnTo>
                    <a:lnTo>
                      <a:pt x="9" y="0"/>
                    </a:lnTo>
                    <a:lnTo>
                      <a:pt x="19" y="0"/>
                    </a:lnTo>
                    <a:lnTo>
                      <a:pt x="33" y="2"/>
                    </a:lnTo>
                    <a:lnTo>
                      <a:pt x="47" y="2"/>
                    </a:lnTo>
                    <a:lnTo>
                      <a:pt x="61" y="2"/>
                    </a:lnTo>
                    <a:lnTo>
                      <a:pt x="74" y="3"/>
                    </a:lnTo>
                    <a:lnTo>
                      <a:pt x="83" y="4"/>
                    </a:lnTo>
                    <a:lnTo>
                      <a:pt x="87" y="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57" name="Freeform 182"/>
              <p:cNvSpPr>
                <a:spLocks/>
              </p:cNvSpPr>
              <p:nvPr/>
            </p:nvSpPr>
            <p:spPr bwMode="auto">
              <a:xfrm>
                <a:off x="1349" y="2277"/>
                <a:ext cx="55" cy="13"/>
              </a:xfrm>
              <a:custGeom>
                <a:avLst/>
                <a:gdLst>
                  <a:gd name="T0" fmla="*/ 55 w 55"/>
                  <a:gd name="T1" fmla="*/ 3 h 13"/>
                  <a:gd name="T2" fmla="*/ 53 w 55"/>
                  <a:gd name="T3" fmla="*/ 6 h 13"/>
                  <a:gd name="T4" fmla="*/ 47 w 55"/>
                  <a:gd name="T5" fmla="*/ 9 h 13"/>
                  <a:gd name="T6" fmla="*/ 40 w 55"/>
                  <a:gd name="T7" fmla="*/ 10 h 13"/>
                  <a:gd name="T8" fmla="*/ 31 w 55"/>
                  <a:gd name="T9" fmla="*/ 13 h 13"/>
                  <a:gd name="T10" fmla="*/ 21 w 55"/>
                  <a:gd name="T11" fmla="*/ 13 h 13"/>
                  <a:gd name="T12" fmla="*/ 12 w 55"/>
                  <a:gd name="T13" fmla="*/ 13 h 13"/>
                  <a:gd name="T14" fmla="*/ 4 w 55"/>
                  <a:gd name="T15" fmla="*/ 12 h 13"/>
                  <a:gd name="T16" fmla="*/ 0 w 55"/>
                  <a:gd name="T17" fmla="*/ 7 h 13"/>
                  <a:gd name="T18" fmla="*/ 7 w 55"/>
                  <a:gd name="T19" fmla="*/ 9 h 13"/>
                  <a:gd name="T20" fmla="*/ 15 w 55"/>
                  <a:gd name="T21" fmla="*/ 9 h 13"/>
                  <a:gd name="T22" fmla="*/ 25 w 55"/>
                  <a:gd name="T23" fmla="*/ 6 h 13"/>
                  <a:gd name="T24" fmla="*/ 34 w 55"/>
                  <a:gd name="T25" fmla="*/ 3 h 13"/>
                  <a:gd name="T26" fmla="*/ 41 w 55"/>
                  <a:gd name="T27" fmla="*/ 1 h 13"/>
                  <a:gd name="T28" fmla="*/ 49 w 55"/>
                  <a:gd name="T29" fmla="*/ 0 h 13"/>
                  <a:gd name="T30" fmla="*/ 53 w 55"/>
                  <a:gd name="T31" fmla="*/ 0 h 13"/>
                  <a:gd name="T32" fmla="*/ 55 w 55"/>
                  <a:gd name="T33" fmla="*/ 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3"/>
                  <a:gd name="T53" fmla="*/ 55 w 55"/>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3">
                    <a:moveTo>
                      <a:pt x="55" y="3"/>
                    </a:moveTo>
                    <a:lnTo>
                      <a:pt x="53" y="6"/>
                    </a:lnTo>
                    <a:lnTo>
                      <a:pt x="47" y="9"/>
                    </a:lnTo>
                    <a:lnTo>
                      <a:pt x="40" y="10"/>
                    </a:lnTo>
                    <a:lnTo>
                      <a:pt x="31" y="13"/>
                    </a:lnTo>
                    <a:lnTo>
                      <a:pt x="21" y="13"/>
                    </a:lnTo>
                    <a:lnTo>
                      <a:pt x="12" y="13"/>
                    </a:lnTo>
                    <a:lnTo>
                      <a:pt x="4" y="12"/>
                    </a:lnTo>
                    <a:lnTo>
                      <a:pt x="0" y="7"/>
                    </a:lnTo>
                    <a:lnTo>
                      <a:pt x="7" y="9"/>
                    </a:lnTo>
                    <a:lnTo>
                      <a:pt x="15" y="9"/>
                    </a:lnTo>
                    <a:lnTo>
                      <a:pt x="25" y="6"/>
                    </a:lnTo>
                    <a:lnTo>
                      <a:pt x="34" y="3"/>
                    </a:lnTo>
                    <a:lnTo>
                      <a:pt x="41" y="1"/>
                    </a:lnTo>
                    <a:lnTo>
                      <a:pt x="49" y="0"/>
                    </a:lnTo>
                    <a:lnTo>
                      <a:pt x="53" y="0"/>
                    </a:lnTo>
                    <a:lnTo>
                      <a:pt x="55"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58" name="Freeform 183"/>
              <p:cNvSpPr>
                <a:spLocks/>
              </p:cNvSpPr>
              <p:nvPr/>
            </p:nvSpPr>
            <p:spPr bwMode="auto">
              <a:xfrm>
                <a:off x="1436" y="2521"/>
                <a:ext cx="53" cy="21"/>
              </a:xfrm>
              <a:custGeom>
                <a:avLst/>
                <a:gdLst>
                  <a:gd name="T0" fmla="*/ 0 w 53"/>
                  <a:gd name="T1" fmla="*/ 0 h 21"/>
                  <a:gd name="T2" fmla="*/ 5 w 53"/>
                  <a:gd name="T3" fmla="*/ 0 h 21"/>
                  <a:gd name="T4" fmla="*/ 12 w 53"/>
                  <a:gd name="T5" fmla="*/ 1 h 21"/>
                  <a:gd name="T6" fmla="*/ 21 w 53"/>
                  <a:gd name="T7" fmla="*/ 3 h 21"/>
                  <a:gd name="T8" fmla="*/ 31 w 53"/>
                  <a:gd name="T9" fmla="*/ 4 h 21"/>
                  <a:gd name="T10" fmla="*/ 40 w 53"/>
                  <a:gd name="T11" fmla="*/ 7 h 21"/>
                  <a:gd name="T12" fmla="*/ 47 w 53"/>
                  <a:gd name="T13" fmla="*/ 9 h 21"/>
                  <a:gd name="T14" fmla="*/ 52 w 53"/>
                  <a:gd name="T15" fmla="*/ 13 h 21"/>
                  <a:gd name="T16" fmla="*/ 53 w 53"/>
                  <a:gd name="T17" fmla="*/ 18 h 21"/>
                  <a:gd name="T18" fmla="*/ 50 w 53"/>
                  <a:gd name="T19" fmla="*/ 21 h 21"/>
                  <a:gd name="T20" fmla="*/ 44 w 53"/>
                  <a:gd name="T21" fmla="*/ 21 h 21"/>
                  <a:gd name="T22" fmla="*/ 36 w 53"/>
                  <a:gd name="T23" fmla="*/ 19 h 21"/>
                  <a:gd name="T24" fmla="*/ 28 w 53"/>
                  <a:gd name="T25" fmla="*/ 15 h 21"/>
                  <a:gd name="T26" fmla="*/ 19 w 53"/>
                  <a:gd name="T27" fmla="*/ 10 h 21"/>
                  <a:gd name="T28" fmla="*/ 12 w 53"/>
                  <a:gd name="T29" fmla="*/ 6 h 21"/>
                  <a:gd name="T30" fmla="*/ 5 w 53"/>
                  <a:gd name="T31" fmla="*/ 3 h 21"/>
                  <a:gd name="T32" fmla="*/ 0 w 53"/>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21"/>
                  <a:gd name="T53" fmla="*/ 53 w 5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21">
                    <a:moveTo>
                      <a:pt x="0" y="0"/>
                    </a:moveTo>
                    <a:lnTo>
                      <a:pt x="5" y="0"/>
                    </a:lnTo>
                    <a:lnTo>
                      <a:pt x="12" y="1"/>
                    </a:lnTo>
                    <a:lnTo>
                      <a:pt x="21" y="3"/>
                    </a:lnTo>
                    <a:lnTo>
                      <a:pt x="31" y="4"/>
                    </a:lnTo>
                    <a:lnTo>
                      <a:pt x="40" y="7"/>
                    </a:lnTo>
                    <a:lnTo>
                      <a:pt x="47" y="9"/>
                    </a:lnTo>
                    <a:lnTo>
                      <a:pt x="52" y="13"/>
                    </a:lnTo>
                    <a:lnTo>
                      <a:pt x="53" y="18"/>
                    </a:lnTo>
                    <a:lnTo>
                      <a:pt x="50" y="21"/>
                    </a:lnTo>
                    <a:lnTo>
                      <a:pt x="44" y="21"/>
                    </a:lnTo>
                    <a:lnTo>
                      <a:pt x="36" y="19"/>
                    </a:lnTo>
                    <a:lnTo>
                      <a:pt x="28" y="15"/>
                    </a:lnTo>
                    <a:lnTo>
                      <a:pt x="19" y="10"/>
                    </a:lnTo>
                    <a:lnTo>
                      <a:pt x="12" y="6"/>
                    </a:lnTo>
                    <a:lnTo>
                      <a:pt x="5"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59" name="Freeform 184"/>
              <p:cNvSpPr>
                <a:spLocks/>
              </p:cNvSpPr>
              <p:nvPr/>
            </p:nvSpPr>
            <p:spPr bwMode="auto">
              <a:xfrm>
                <a:off x="1432" y="2518"/>
                <a:ext cx="10" cy="50"/>
              </a:xfrm>
              <a:custGeom>
                <a:avLst/>
                <a:gdLst>
                  <a:gd name="T0" fmla="*/ 1 w 10"/>
                  <a:gd name="T1" fmla="*/ 0 h 50"/>
                  <a:gd name="T2" fmla="*/ 1 w 10"/>
                  <a:gd name="T3" fmla="*/ 9 h 50"/>
                  <a:gd name="T4" fmla="*/ 0 w 10"/>
                  <a:gd name="T5" fmla="*/ 27 h 50"/>
                  <a:gd name="T6" fmla="*/ 0 w 10"/>
                  <a:gd name="T7" fmla="*/ 43 h 50"/>
                  <a:gd name="T8" fmla="*/ 6 w 10"/>
                  <a:gd name="T9" fmla="*/ 50 h 50"/>
                  <a:gd name="T10" fmla="*/ 10 w 10"/>
                  <a:gd name="T11" fmla="*/ 44 h 50"/>
                  <a:gd name="T12" fmla="*/ 9 w 10"/>
                  <a:gd name="T13" fmla="*/ 29 h 50"/>
                  <a:gd name="T14" fmla="*/ 4 w 10"/>
                  <a:gd name="T15" fmla="*/ 12 h 50"/>
                  <a:gd name="T16" fmla="*/ 1 w 10"/>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0"/>
                  <a:gd name="T29" fmla="*/ 10 w 10"/>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0">
                    <a:moveTo>
                      <a:pt x="1" y="0"/>
                    </a:moveTo>
                    <a:lnTo>
                      <a:pt x="1" y="9"/>
                    </a:lnTo>
                    <a:lnTo>
                      <a:pt x="0" y="27"/>
                    </a:lnTo>
                    <a:lnTo>
                      <a:pt x="0" y="43"/>
                    </a:lnTo>
                    <a:lnTo>
                      <a:pt x="6" y="50"/>
                    </a:lnTo>
                    <a:lnTo>
                      <a:pt x="10" y="44"/>
                    </a:lnTo>
                    <a:lnTo>
                      <a:pt x="9" y="29"/>
                    </a:lnTo>
                    <a:lnTo>
                      <a:pt x="4" y="12"/>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60" name="Freeform 185"/>
              <p:cNvSpPr>
                <a:spLocks/>
              </p:cNvSpPr>
              <p:nvPr/>
            </p:nvSpPr>
            <p:spPr bwMode="auto">
              <a:xfrm>
                <a:off x="1451" y="2533"/>
                <a:ext cx="31" cy="43"/>
              </a:xfrm>
              <a:custGeom>
                <a:avLst/>
                <a:gdLst>
                  <a:gd name="T0" fmla="*/ 0 w 31"/>
                  <a:gd name="T1" fmla="*/ 0 h 43"/>
                  <a:gd name="T2" fmla="*/ 4 w 31"/>
                  <a:gd name="T3" fmla="*/ 9 h 43"/>
                  <a:gd name="T4" fmla="*/ 13 w 31"/>
                  <a:gd name="T5" fmla="*/ 25 h 43"/>
                  <a:gd name="T6" fmla="*/ 21 w 31"/>
                  <a:gd name="T7" fmla="*/ 38 h 43"/>
                  <a:gd name="T8" fmla="*/ 29 w 31"/>
                  <a:gd name="T9" fmla="*/ 43 h 43"/>
                  <a:gd name="T10" fmla="*/ 31 w 31"/>
                  <a:gd name="T11" fmla="*/ 35 h 43"/>
                  <a:gd name="T12" fmla="*/ 22 w 31"/>
                  <a:gd name="T13" fmla="*/ 22 h 43"/>
                  <a:gd name="T14" fmla="*/ 9 w 31"/>
                  <a:gd name="T15" fmla="*/ 9 h 43"/>
                  <a:gd name="T16" fmla="*/ 0 w 31"/>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43"/>
                  <a:gd name="T29" fmla="*/ 31 w 31"/>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43">
                    <a:moveTo>
                      <a:pt x="0" y="0"/>
                    </a:moveTo>
                    <a:lnTo>
                      <a:pt x="4" y="9"/>
                    </a:lnTo>
                    <a:lnTo>
                      <a:pt x="13" y="25"/>
                    </a:lnTo>
                    <a:lnTo>
                      <a:pt x="21" y="38"/>
                    </a:lnTo>
                    <a:lnTo>
                      <a:pt x="29" y="43"/>
                    </a:lnTo>
                    <a:lnTo>
                      <a:pt x="31" y="35"/>
                    </a:lnTo>
                    <a:lnTo>
                      <a:pt x="22" y="22"/>
                    </a:lnTo>
                    <a:lnTo>
                      <a:pt x="9" y="9"/>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61" name="Freeform 186"/>
              <p:cNvSpPr>
                <a:spLocks/>
              </p:cNvSpPr>
              <p:nvPr/>
            </p:nvSpPr>
            <p:spPr bwMode="auto">
              <a:xfrm>
                <a:off x="1289" y="2281"/>
                <a:ext cx="66" cy="15"/>
              </a:xfrm>
              <a:custGeom>
                <a:avLst/>
                <a:gdLst>
                  <a:gd name="T0" fmla="*/ 66 w 66"/>
                  <a:gd name="T1" fmla="*/ 3 h 15"/>
                  <a:gd name="T2" fmla="*/ 59 w 66"/>
                  <a:gd name="T3" fmla="*/ 8 h 15"/>
                  <a:gd name="T4" fmla="*/ 50 w 66"/>
                  <a:gd name="T5" fmla="*/ 11 h 15"/>
                  <a:gd name="T6" fmla="*/ 39 w 66"/>
                  <a:gd name="T7" fmla="*/ 14 h 15"/>
                  <a:gd name="T8" fmla="*/ 29 w 66"/>
                  <a:gd name="T9" fmla="*/ 15 h 15"/>
                  <a:gd name="T10" fmla="*/ 17 w 66"/>
                  <a:gd name="T11" fmla="*/ 15 h 15"/>
                  <a:gd name="T12" fmla="*/ 8 w 66"/>
                  <a:gd name="T13" fmla="*/ 14 h 15"/>
                  <a:gd name="T14" fmla="*/ 2 w 66"/>
                  <a:gd name="T15" fmla="*/ 11 h 15"/>
                  <a:gd name="T16" fmla="*/ 0 w 66"/>
                  <a:gd name="T17" fmla="*/ 6 h 15"/>
                  <a:gd name="T18" fmla="*/ 1 w 66"/>
                  <a:gd name="T19" fmla="*/ 2 h 15"/>
                  <a:gd name="T20" fmla="*/ 7 w 66"/>
                  <a:gd name="T21" fmla="*/ 0 h 15"/>
                  <a:gd name="T22" fmla="*/ 14 w 66"/>
                  <a:gd name="T23" fmla="*/ 0 h 15"/>
                  <a:gd name="T24" fmla="*/ 26 w 66"/>
                  <a:gd name="T25" fmla="*/ 0 h 15"/>
                  <a:gd name="T26" fmla="*/ 36 w 66"/>
                  <a:gd name="T27" fmla="*/ 2 h 15"/>
                  <a:gd name="T28" fmla="*/ 48 w 66"/>
                  <a:gd name="T29" fmla="*/ 2 h 15"/>
                  <a:gd name="T30" fmla="*/ 59 w 66"/>
                  <a:gd name="T31" fmla="*/ 3 h 15"/>
                  <a:gd name="T32" fmla="*/ 66 w 66"/>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3"/>
                    </a:moveTo>
                    <a:lnTo>
                      <a:pt x="59" y="8"/>
                    </a:lnTo>
                    <a:lnTo>
                      <a:pt x="50" y="11"/>
                    </a:lnTo>
                    <a:lnTo>
                      <a:pt x="39" y="14"/>
                    </a:lnTo>
                    <a:lnTo>
                      <a:pt x="29" y="15"/>
                    </a:lnTo>
                    <a:lnTo>
                      <a:pt x="17" y="15"/>
                    </a:lnTo>
                    <a:lnTo>
                      <a:pt x="8" y="14"/>
                    </a:lnTo>
                    <a:lnTo>
                      <a:pt x="2" y="11"/>
                    </a:lnTo>
                    <a:lnTo>
                      <a:pt x="0" y="6"/>
                    </a:lnTo>
                    <a:lnTo>
                      <a:pt x="1" y="2"/>
                    </a:lnTo>
                    <a:lnTo>
                      <a:pt x="7" y="0"/>
                    </a:lnTo>
                    <a:lnTo>
                      <a:pt x="14" y="0"/>
                    </a:lnTo>
                    <a:lnTo>
                      <a:pt x="26" y="0"/>
                    </a:lnTo>
                    <a:lnTo>
                      <a:pt x="36" y="2"/>
                    </a:lnTo>
                    <a:lnTo>
                      <a:pt x="48" y="2"/>
                    </a:lnTo>
                    <a:lnTo>
                      <a:pt x="59" y="3"/>
                    </a:lnTo>
                    <a:lnTo>
                      <a:pt x="66"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62" name="Freeform 187"/>
              <p:cNvSpPr>
                <a:spLocks/>
              </p:cNvSpPr>
              <p:nvPr/>
            </p:nvSpPr>
            <p:spPr bwMode="auto">
              <a:xfrm>
                <a:off x="1303" y="2231"/>
                <a:ext cx="64" cy="27"/>
              </a:xfrm>
              <a:custGeom>
                <a:avLst/>
                <a:gdLst>
                  <a:gd name="T0" fmla="*/ 64 w 64"/>
                  <a:gd name="T1" fmla="*/ 27 h 27"/>
                  <a:gd name="T2" fmla="*/ 58 w 64"/>
                  <a:gd name="T3" fmla="*/ 27 h 27"/>
                  <a:gd name="T4" fmla="*/ 48 w 64"/>
                  <a:gd name="T5" fmla="*/ 25 h 27"/>
                  <a:gd name="T6" fmla="*/ 37 w 64"/>
                  <a:gd name="T7" fmla="*/ 22 h 27"/>
                  <a:gd name="T8" fmla="*/ 27 w 64"/>
                  <a:gd name="T9" fmla="*/ 19 h 27"/>
                  <a:gd name="T10" fmla="*/ 17 w 64"/>
                  <a:gd name="T11" fmla="*/ 16 h 27"/>
                  <a:gd name="T12" fmla="*/ 8 w 64"/>
                  <a:gd name="T13" fmla="*/ 12 h 27"/>
                  <a:gd name="T14" fmla="*/ 2 w 64"/>
                  <a:gd name="T15" fmla="*/ 8 h 27"/>
                  <a:gd name="T16" fmla="*/ 0 w 64"/>
                  <a:gd name="T17" fmla="*/ 3 h 27"/>
                  <a:gd name="T18" fmla="*/ 3 w 64"/>
                  <a:gd name="T19" fmla="*/ 0 h 27"/>
                  <a:gd name="T20" fmla="*/ 9 w 64"/>
                  <a:gd name="T21" fmla="*/ 0 h 27"/>
                  <a:gd name="T22" fmla="*/ 18 w 64"/>
                  <a:gd name="T23" fmla="*/ 3 h 27"/>
                  <a:gd name="T24" fmla="*/ 30 w 64"/>
                  <a:gd name="T25" fmla="*/ 8 h 27"/>
                  <a:gd name="T26" fmla="*/ 40 w 64"/>
                  <a:gd name="T27" fmla="*/ 13 h 27"/>
                  <a:gd name="T28" fmla="*/ 50 w 64"/>
                  <a:gd name="T29" fmla="*/ 19 h 27"/>
                  <a:gd name="T30" fmla="*/ 59 w 64"/>
                  <a:gd name="T31" fmla="*/ 24 h 27"/>
                  <a:gd name="T32" fmla="*/ 64 w 64"/>
                  <a:gd name="T33" fmla="*/ 27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7"/>
                  <a:gd name="T53" fmla="*/ 64 w 64"/>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7">
                    <a:moveTo>
                      <a:pt x="64" y="27"/>
                    </a:moveTo>
                    <a:lnTo>
                      <a:pt x="58" y="27"/>
                    </a:lnTo>
                    <a:lnTo>
                      <a:pt x="48" y="25"/>
                    </a:lnTo>
                    <a:lnTo>
                      <a:pt x="37" y="22"/>
                    </a:lnTo>
                    <a:lnTo>
                      <a:pt x="27" y="19"/>
                    </a:lnTo>
                    <a:lnTo>
                      <a:pt x="17" y="16"/>
                    </a:lnTo>
                    <a:lnTo>
                      <a:pt x="8" y="12"/>
                    </a:lnTo>
                    <a:lnTo>
                      <a:pt x="2" y="8"/>
                    </a:lnTo>
                    <a:lnTo>
                      <a:pt x="0" y="3"/>
                    </a:lnTo>
                    <a:lnTo>
                      <a:pt x="3" y="0"/>
                    </a:lnTo>
                    <a:lnTo>
                      <a:pt x="9" y="0"/>
                    </a:lnTo>
                    <a:lnTo>
                      <a:pt x="18" y="3"/>
                    </a:lnTo>
                    <a:lnTo>
                      <a:pt x="30" y="8"/>
                    </a:lnTo>
                    <a:lnTo>
                      <a:pt x="40" y="13"/>
                    </a:lnTo>
                    <a:lnTo>
                      <a:pt x="50" y="19"/>
                    </a:lnTo>
                    <a:lnTo>
                      <a:pt x="59" y="24"/>
                    </a:lnTo>
                    <a:lnTo>
                      <a:pt x="64" y="2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63" name="Freeform 188"/>
              <p:cNvSpPr>
                <a:spLocks/>
              </p:cNvSpPr>
              <p:nvPr/>
            </p:nvSpPr>
            <p:spPr bwMode="auto">
              <a:xfrm>
                <a:off x="1289" y="2305"/>
                <a:ext cx="60" cy="15"/>
              </a:xfrm>
              <a:custGeom>
                <a:avLst/>
                <a:gdLst>
                  <a:gd name="T0" fmla="*/ 60 w 60"/>
                  <a:gd name="T1" fmla="*/ 0 h 15"/>
                  <a:gd name="T2" fmla="*/ 57 w 60"/>
                  <a:gd name="T3" fmla="*/ 4 h 15"/>
                  <a:gd name="T4" fmla="*/ 51 w 60"/>
                  <a:gd name="T5" fmla="*/ 9 h 15"/>
                  <a:gd name="T6" fmla="*/ 42 w 60"/>
                  <a:gd name="T7" fmla="*/ 12 h 15"/>
                  <a:gd name="T8" fmla="*/ 32 w 60"/>
                  <a:gd name="T9" fmla="*/ 15 h 15"/>
                  <a:gd name="T10" fmla="*/ 22 w 60"/>
                  <a:gd name="T11" fmla="*/ 15 h 15"/>
                  <a:gd name="T12" fmla="*/ 13 w 60"/>
                  <a:gd name="T13" fmla="*/ 15 h 15"/>
                  <a:gd name="T14" fmla="*/ 4 w 60"/>
                  <a:gd name="T15" fmla="*/ 12 h 15"/>
                  <a:gd name="T16" fmla="*/ 0 w 60"/>
                  <a:gd name="T17" fmla="*/ 9 h 15"/>
                  <a:gd name="T18" fmla="*/ 0 w 60"/>
                  <a:gd name="T19" fmla="*/ 6 h 15"/>
                  <a:gd name="T20" fmla="*/ 2 w 60"/>
                  <a:gd name="T21" fmla="*/ 3 h 15"/>
                  <a:gd name="T22" fmla="*/ 10 w 60"/>
                  <a:gd name="T23" fmla="*/ 2 h 15"/>
                  <a:gd name="T24" fmla="*/ 20 w 60"/>
                  <a:gd name="T25" fmla="*/ 2 h 15"/>
                  <a:gd name="T26" fmla="*/ 32 w 60"/>
                  <a:gd name="T27" fmla="*/ 2 h 15"/>
                  <a:gd name="T28" fmla="*/ 42 w 60"/>
                  <a:gd name="T29" fmla="*/ 2 h 15"/>
                  <a:gd name="T30" fmla="*/ 53 w 60"/>
                  <a:gd name="T31" fmla="*/ 2 h 15"/>
                  <a:gd name="T32" fmla="*/ 60 w 60"/>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5"/>
                  <a:gd name="T53" fmla="*/ 60 w 6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5">
                    <a:moveTo>
                      <a:pt x="60" y="0"/>
                    </a:moveTo>
                    <a:lnTo>
                      <a:pt x="57" y="4"/>
                    </a:lnTo>
                    <a:lnTo>
                      <a:pt x="51" y="9"/>
                    </a:lnTo>
                    <a:lnTo>
                      <a:pt x="42" y="12"/>
                    </a:lnTo>
                    <a:lnTo>
                      <a:pt x="32" y="15"/>
                    </a:lnTo>
                    <a:lnTo>
                      <a:pt x="22" y="15"/>
                    </a:lnTo>
                    <a:lnTo>
                      <a:pt x="13" y="15"/>
                    </a:lnTo>
                    <a:lnTo>
                      <a:pt x="4" y="12"/>
                    </a:lnTo>
                    <a:lnTo>
                      <a:pt x="0" y="9"/>
                    </a:lnTo>
                    <a:lnTo>
                      <a:pt x="0" y="6"/>
                    </a:lnTo>
                    <a:lnTo>
                      <a:pt x="2" y="3"/>
                    </a:lnTo>
                    <a:lnTo>
                      <a:pt x="10" y="2"/>
                    </a:lnTo>
                    <a:lnTo>
                      <a:pt x="20" y="2"/>
                    </a:lnTo>
                    <a:lnTo>
                      <a:pt x="32" y="2"/>
                    </a:lnTo>
                    <a:lnTo>
                      <a:pt x="42" y="2"/>
                    </a:lnTo>
                    <a:lnTo>
                      <a:pt x="53" y="2"/>
                    </a:lnTo>
                    <a:lnTo>
                      <a:pt x="6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64" name="Freeform 189"/>
              <p:cNvSpPr>
                <a:spLocks/>
              </p:cNvSpPr>
              <p:nvPr/>
            </p:nvSpPr>
            <p:spPr bwMode="auto">
              <a:xfrm>
                <a:off x="1284" y="2327"/>
                <a:ext cx="65" cy="21"/>
              </a:xfrm>
              <a:custGeom>
                <a:avLst/>
                <a:gdLst>
                  <a:gd name="T0" fmla="*/ 65 w 65"/>
                  <a:gd name="T1" fmla="*/ 0 h 21"/>
                  <a:gd name="T2" fmla="*/ 61 w 65"/>
                  <a:gd name="T3" fmla="*/ 6 h 21"/>
                  <a:gd name="T4" fmla="*/ 53 w 65"/>
                  <a:gd name="T5" fmla="*/ 11 h 21"/>
                  <a:gd name="T6" fmla="*/ 44 w 65"/>
                  <a:gd name="T7" fmla="*/ 15 h 21"/>
                  <a:gd name="T8" fmla="*/ 33 w 65"/>
                  <a:gd name="T9" fmla="*/ 18 h 21"/>
                  <a:gd name="T10" fmla="*/ 22 w 65"/>
                  <a:gd name="T11" fmla="*/ 19 h 21"/>
                  <a:gd name="T12" fmla="*/ 12 w 65"/>
                  <a:gd name="T13" fmla="*/ 21 h 21"/>
                  <a:gd name="T14" fmla="*/ 5 w 65"/>
                  <a:gd name="T15" fmla="*/ 19 h 21"/>
                  <a:gd name="T16" fmla="*/ 0 w 65"/>
                  <a:gd name="T17" fmla="*/ 16 h 21"/>
                  <a:gd name="T18" fmla="*/ 0 w 65"/>
                  <a:gd name="T19" fmla="*/ 14 h 21"/>
                  <a:gd name="T20" fmla="*/ 5 w 65"/>
                  <a:gd name="T21" fmla="*/ 12 h 21"/>
                  <a:gd name="T22" fmla="*/ 12 w 65"/>
                  <a:gd name="T23" fmla="*/ 9 h 21"/>
                  <a:gd name="T24" fmla="*/ 21 w 65"/>
                  <a:gd name="T25" fmla="*/ 8 h 21"/>
                  <a:gd name="T26" fmla="*/ 33 w 65"/>
                  <a:gd name="T27" fmla="*/ 8 h 21"/>
                  <a:gd name="T28" fmla="*/ 44 w 65"/>
                  <a:gd name="T29" fmla="*/ 5 h 21"/>
                  <a:gd name="T30" fmla="*/ 55 w 65"/>
                  <a:gd name="T31" fmla="*/ 3 h 21"/>
                  <a:gd name="T32" fmla="*/ 65 w 65"/>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21"/>
                  <a:gd name="T53" fmla="*/ 65 w 65"/>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21">
                    <a:moveTo>
                      <a:pt x="65" y="0"/>
                    </a:moveTo>
                    <a:lnTo>
                      <a:pt x="61" y="6"/>
                    </a:lnTo>
                    <a:lnTo>
                      <a:pt x="53" y="11"/>
                    </a:lnTo>
                    <a:lnTo>
                      <a:pt x="44" y="15"/>
                    </a:lnTo>
                    <a:lnTo>
                      <a:pt x="33" y="18"/>
                    </a:lnTo>
                    <a:lnTo>
                      <a:pt x="22" y="19"/>
                    </a:lnTo>
                    <a:lnTo>
                      <a:pt x="12" y="21"/>
                    </a:lnTo>
                    <a:lnTo>
                      <a:pt x="5" y="19"/>
                    </a:lnTo>
                    <a:lnTo>
                      <a:pt x="0" y="16"/>
                    </a:lnTo>
                    <a:lnTo>
                      <a:pt x="0" y="14"/>
                    </a:lnTo>
                    <a:lnTo>
                      <a:pt x="5" y="12"/>
                    </a:lnTo>
                    <a:lnTo>
                      <a:pt x="12" y="9"/>
                    </a:lnTo>
                    <a:lnTo>
                      <a:pt x="21" y="8"/>
                    </a:lnTo>
                    <a:lnTo>
                      <a:pt x="33" y="8"/>
                    </a:lnTo>
                    <a:lnTo>
                      <a:pt x="44" y="5"/>
                    </a:lnTo>
                    <a:lnTo>
                      <a:pt x="55" y="3"/>
                    </a:lnTo>
                    <a:lnTo>
                      <a:pt x="6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65" name="Freeform 190"/>
              <p:cNvSpPr>
                <a:spLocks/>
              </p:cNvSpPr>
              <p:nvPr/>
            </p:nvSpPr>
            <p:spPr bwMode="auto">
              <a:xfrm>
                <a:off x="1289" y="2346"/>
                <a:ext cx="62" cy="27"/>
              </a:xfrm>
              <a:custGeom>
                <a:avLst/>
                <a:gdLst>
                  <a:gd name="T0" fmla="*/ 62 w 62"/>
                  <a:gd name="T1" fmla="*/ 0 h 27"/>
                  <a:gd name="T2" fmla="*/ 57 w 62"/>
                  <a:gd name="T3" fmla="*/ 6 h 27"/>
                  <a:gd name="T4" fmla="*/ 48 w 62"/>
                  <a:gd name="T5" fmla="*/ 14 h 27"/>
                  <a:gd name="T6" fmla="*/ 39 w 62"/>
                  <a:gd name="T7" fmla="*/ 18 h 27"/>
                  <a:gd name="T8" fmla="*/ 29 w 62"/>
                  <a:gd name="T9" fmla="*/ 23 h 27"/>
                  <a:gd name="T10" fmla="*/ 19 w 62"/>
                  <a:gd name="T11" fmla="*/ 26 h 27"/>
                  <a:gd name="T12" fmla="*/ 10 w 62"/>
                  <a:gd name="T13" fmla="*/ 27 h 27"/>
                  <a:gd name="T14" fmla="*/ 2 w 62"/>
                  <a:gd name="T15" fmla="*/ 27 h 27"/>
                  <a:gd name="T16" fmla="*/ 0 w 62"/>
                  <a:gd name="T17" fmla="*/ 24 h 27"/>
                  <a:gd name="T18" fmla="*/ 1 w 62"/>
                  <a:gd name="T19" fmla="*/ 21 h 27"/>
                  <a:gd name="T20" fmla="*/ 5 w 62"/>
                  <a:gd name="T21" fmla="*/ 17 h 27"/>
                  <a:gd name="T22" fmla="*/ 13 w 62"/>
                  <a:gd name="T23" fmla="*/ 14 h 27"/>
                  <a:gd name="T24" fmla="*/ 23 w 62"/>
                  <a:gd name="T25" fmla="*/ 12 h 27"/>
                  <a:gd name="T26" fmla="*/ 33 w 62"/>
                  <a:gd name="T27" fmla="*/ 9 h 27"/>
                  <a:gd name="T28" fmla="*/ 44 w 62"/>
                  <a:gd name="T29" fmla="*/ 6 h 27"/>
                  <a:gd name="T30" fmla="*/ 54 w 62"/>
                  <a:gd name="T31" fmla="*/ 3 h 27"/>
                  <a:gd name="T32" fmla="*/ 62 w 62"/>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7"/>
                  <a:gd name="T53" fmla="*/ 62 w 62"/>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7">
                    <a:moveTo>
                      <a:pt x="62" y="0"/>
                    </a:moveTo>
                    <a:lnTo>
                      <a:pt x="57" y="6"/>
                    </a:lnTo>
                    <a:lnTo>
                      <a:pt x="48" y="14"/>
                    </a:lnTo>
                    <a:lnTo>
                      <a:pt x="39" y="18"/>
                    </a:lnTo>
                    <a:lnTo>
                      <a:pt x="29" y="23"/>
                    </a:lnTo>
                    <a:lnTo>
                      <a:pt x="19" y="26"/>
                    </a:lnTo>
                    <a:lnTo>
                      <a:pt x="10" y="27"/>
                    </a:lnTo>
                    <a:lnTo>
                      <a:pt x="2" y="27"/>
                    </a:lnTo>
                    <a:lnTo>
                      <a:pt x="0" y="24"/>
                    </a:lnTo>
                    <a:lnTo>
                      <a:pt x="1" y="21"/>
                    </a:lnTo>
                    <a:lnTo>
                      <a:pt x="5" y="17"/>
                    </a:lnTo>
                    <a:lnTo>
                      <a:pt x="13" y="14"/>
                    </a:lnTo>
                    <a:lnTo>
                      <a:pt x="23" y="12"/>
                    </a:lnTo>
                    <a:lnTo>
                      <a:pt x="33" y="9"/>
                    </a:lnTo>
                    <a:lnTo>
                      <a:pt x="44" y="6"/>
                    </a:lnTo>
                    <a:lnTo>
                      <a:pt x="54" y="3"/>
                    </a:lnTo>
                    <a:lnTo>
                      <a:pt x="6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66" name="Freeform 191"/>
              <p:cNvSpPr>
                <a:spLocks/>
              </p:cNvSpPr>
              <p:nvPr/>
            </p:nvSpPr>
            <p:spPr bwMode="auto">
              <a:xfrm>
                <a:off x="1291" y="2370"/>
                <a:ext cx="65" cy="40"/>
              </a:xfrm>
              <a:custGeom>
                <a:avLst/>
                <a:gdLst>
                  <a:gd name="T0" fmla="*/ 65 w 65"/>
                  <a:gd name="T1" fmla="*/ 0 h 40"/>
                  <a:gd name="T2" fmla="*/ 58 w 65"/>
                  <a:gd name="T3" fmla="*/ 6 h 40"/>
                  <a:gd name="T4" fmla="*/ 51 w 65"/>
                  <a:gd name="T5" fmla="*/ 13 h 40"/>
                  <a:gd name="T6" fmla="*/ 40 w 65"/>
                  <a:gd name="T7" fmla="*/ 22 h 40"/>
                  <a:gd name="T8" fmla="*/ 30 w 65"/>
                  <a:gd name="T9" fmla="*/ 30 h 40"/>
                  <a:gd name="T10" fmla="*/ 20 w 65"/>
                  <a:gd name="T11" fmla="*/ 36 h 40"/>
                  <a:gd name="T12" fmla="*/ 12 w 65"/>
                  <a:gd name="T13" fmla="*/ 39 h 40"/>
                  <a:gd name="T14" fmla="*/ 5 w 65"/>
                  <a:gd name="T15" fmla="*/ 40 h 40"/>
                  <a:gd name="T16" fmla="*/ 0 w 65"/>
                  <a:gd name="T17" fmla="*/ 37 h 40"/>
                  <a:gd name="T18" fmla="*/ 0 w 65"/>
                  <a:gd name="T19" fmla="*/ 33 h 40"/>
                  <a:gd name="T20" fmla="*/ 6 w 65"/>
                  <a:gd name="T21" fmla="*/ 27 h 40"/>
                  <a:gd name="T22" fmla="*/ 14 w 65"/>
                  <a:gd name="T23" fmla="*/ 22 h 40"/>
                  <a:gd name="T24" fmla="*/ 26 w 65"/>
                  <a:gd name="T25" fmla="*/ 16 h 40"/>
                  <a:gd name="T26" fmla="*/ 37 w 65"/>
                  <a:gd name="T27" fmla="*/ 12 h 40"/>
                  <a:gd name="T28" fmla="*/ 49 w 65"/>
                  <a:gd name="T29" fmla="*/ 7 h 40"/>
                  <a:gd name="T30" fmla="*/ 58 w 65"/>
                  <a:gd name="T31" fmla="*/ 3 h 40"/>
                  <a:gd name="T32" fmla="*/ 65 w 65"/>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0"/>
                  <a:gd name="T53" fmla="*/ 65 w 65"/>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0">
                    <a:moveTo>
                      <a:pt x="65" y="0"/>
                    </a:moveTo>
                    <a:lnTo>
                      <a:pt x="58" y="6"/>
                    </a:lnTo>
                    <a:lnTo>
                      <a:pt x="51" y="13"/>
                    </a:lnTo>
                    <a:lnTo>
                      <a:pt x="40" y="22"/>
                    </a:lnTo>
                    <a:lnTo>
                      <a:pt x="30" y="30"/>
                    </a:lnTo>
                    <a:lnTo>
                      <a:pt x="20" y="36"/>
                    </a:lnTo>
                    <a:lnTo>
                      <a:pt x="12" y="39"/>
                    </a:lnTo>
                    <a:lnTo>
                      <a:pt x="5" y="40"/>
                    </a:lnTo>
                    <a:lnTo>
                      <a:pt x="0" y="37"/>
                    </a:lnTo>
                    <a:lnTo>
                      <a:pt x="0" y="33"/>
                    </a:lnTo>
                    <a:lnTo>
                      <a:pt x="6" y="27"/>
                    </a:lnTo>
                    <a:lnTo>
                      <a:pt x="14" y="22"/>
                    </a:lnTo>
                    <a:lnTo>
                      <a:pt x="26" y="16"/>
                    </a:lnTo>
                    <a:lnTo>
                      <a:pt x="37" y="12"/>
                    </a:lnTo>
                    <a:lnTo>
                      <a:pt x="49" y="7"/>
                    </a:lnTo>
                    <a:lnTo>
                      <a:pt x="58" y="3"/>
                    </a:lnTo>
                    <a:lnTo>
                      <a:pt x="6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67" name="Freeform 192"/>
              <p:cNvSpPr>
                <a:spLocks/>
              </p:cNvSpPr>
              <p:nvPr/>
            </p:nvSpPr>
            <p:spPr bwMode="auto">
              <a:xfrm>
                <a:off x="1303" y="2397"/>
                <a:ext cx="64" cy="54"/>
              </a:xfrm>
              <a:custGeom>
                <a:avLst/>
                <a:gdLst>
                  <a:gd name="T0" fmla="*/ 64 w 64"/>
                  <a:gd name="T1" fmla="*/ 0 h 54"/>
                  <a:gd name="T2" fmla="*/ 58 w 64"/>
                  <a:gd name="T3" fmla="*/ 6 h 54"/>
                  <a:gd name="T4" fmla="*/ 50 w 64"/>
                  <a:gd name="T5" fmla="*/ 14 h 54"/>
                  <a:gd name="T6" fmla="*/ 40 w 64"/>
                  <a:gd name="T7" fmla="*/ 25 h 54"/>
                  <a:gd name="T8" fmla="*/ 30 w 64"/>
                  <a:gd name="T9" fmla="*/ 35 h 54"/>
                  <a:gd name="T10" fmla="*/ 19 w 64"/>
                  <a:gd name="T11" fmla="*/ 44 h 54"/>
                  <a:gd name="T12" fmla="*/ 11 w 64"/>
                  <a:gd name="T13" fmla="*/ 51 h 54"/>
                  <a:gd name="T14" fmla="*/ 3 w 64"/>
                  <a:gd name="T15" fmla="*/ 54 h 54"/>
                  <a:gd name="T16" fmla="*/ 0 w 64"/>
                  <a:gd name="T17" fmla="*/ 51 h 54"/>
                  <a:gd name="T18" fmla="*/ 2 w 64"/>
                  <a:gd name="T19" fmla="*/ 46 h 54"/>
                  <a:gd name="T20" fmla="*/ 8 w 64"/>
                  <a:gd name="T21" fmla="*/ 38 h 54"/>
                  <a:gd name="T22" fmla="*/ 17 w 64"/>
                  <a:gd name="T23" fmla="*/ 31 h 54"/>
                  <a:gd name="T24" fmla="*/ 28 w 64"/>
                  <a:gd name="T25" fmla="*/ 23 h 54"/>
                  <a:gd name="T26" fmla="*/ 39 w 64"/>
                  <a:gd name="T27" fmla="*/ 16 h 54"/>
                  <a:gd name="T28" fmla="*/ 50 w 64"/>
                  <a:gd name="T29" fmla="*/ 9 h 54"/>
                  <a:gd name="T30" fmla="*/ 59 w 64"/>
                  <a:gd name="T31" fmla="*/ 4 h 54"/>
                  <a:gd name="T32" fmla="*/ 64 w 64"/>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54"/>
                  <a:gd name="T53" fmla="*/ 64 w 64"/>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54">
                    <a:moveTo>
                      <a:pt x="64" y="0"/>
                    </a:moveTo>
                    <a:lnTo>
                      <a:pt x="58" y="6"/>
                    </a:lnTo>
                    <a:lnTo>
                      <a:pt x="50" y="14"/>
                    </a:lnTo>
                    <a:lnTo>
                      <a:pt x="40" y="25"/>
                    </a:lnTo>
                    <a:lnTo>
                      <a:pt x="30" y="35"/>
                    </a:lnTo>
                    <a:lnTo>
                      <a:pt x="19" y="44"/>
                    </a:lnTo>
                    <a:lnTo>
                      <a:pt x="11" y="51"/>
                    </a:lnTo>
                    <a:lnTo>
                      <a:pt x="3" y="54"/>
                    </a:lnTo>
                    <a:lnTo>
                      <a:pt x="0" y="51"/>
                    </a:lnTo>
                    <a:lnTo>
                      <a:pt x="2" y="46"/>
                    </a:lnTo>
                    <a:lnTo>
                      <a:pt x="8" y="38"/>
                    </a:lnTo>
                    <a:lnTo>
                      <a:pt x="17" y="31"/>
                    </a:lnTo>
                    <a:lnTo>
                      <a:pt x="28" y="23"/>
                    </a:lnTo>
                    <a:lnTo>
                      <a:pt x="39" y="16"/>
                    </a:lnTo>
                    <a:lnTo>
                      <a:pt x="50" y="9"/>
                    </a:lnTo>
                    <a:lnTo>
                      <a:pt x="59" y="4"/>
                    </a:lnTo>
                    <a:lnTo>
                      <a:pt x="6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68" name="Freeform 193"/>
              <p:cNvSpPr>
                <a:spLocks/>
              </p:cNvSpPr>
              <p:nvPr/>
            </p:nvSpPr>
            <p:spPr bwMode="auto">
              <a:xfrm>
                <a:off x="1312" y="2428"/>
                <a:ext cx="65" cy="62"/>
              </a:xfrm>
              <a:custGeom>
                <a:avLst/>
                <a:gdLst>
                  <a:gd name="T0" fmla="*/ 65 w 65"/>
                  <a:gd name="T1" fmla="*/ 0 h 62"/>
                  <a:gd name="T2" fmla="*/ 61 w 65"/>
                  <a:gd name="T3" fmla="*/ 7 h 62"/>
                  <a:gd name="T4" fmla="*/ 53 w 65"/>
                  <a:gd name="T5" fmla="*/ 17 h 62"/>
                  <a:gd name="T6" fmla="*/ 43 w 65"/>
                  <a:gd name="T7" fmla="*/ 29 h 62"/>
                  <a:gd name="T8" fmla="*/ 33 w 65"/>
                  <a:gd name="T9" fmla="*/ 41 h 62"/>
                  <a:gd name="T10" fmla="*/ 22 w 65"/>
                  <a:gd name="T11" fmla="*/ 51 h 62"/>
                  <a:gd name="T12" fmla="*/ 13 w 65"/>
                  <a:gd name="T13" fmla="*/ 59 h 62"/>
                  <a:gd name="T14" fmla="*/ 5 w 65"/>
                  <a:gd name="T15" fmla="*/ 62 h 62"/>
                  <a:gd name="T16" fmla="*/ 0 w 65"/>
                  <a:gd name="T17" fmla="*/ 59 h 62"/>
                  <a:gd name="T18" fmla="*/ 0 w 65"/>
                  <a:gd name="T19" fmla="*/ 53 h 62"/>
                  <a:gd name="T20" fmla="*/ 5 w 65"/>
                  <a:gd name="T21" fmla="*/ 46 h 62"/>
                  <a:gd name="T22" fmla="*/ 15 w 65"/>
                  <a:gd name="T23" fmla="*/ 38 h 62"/>
                  <a:gd name="T24" fmla="*/ 27 w 65"/>
                  <a:gd name="T25" fmla="*/ 29 h 62"/>
                  <a:gd name="T26" fmla="*/ 39 w 65"/>
                  <a:gd name="T27" fmla="*/ 22 h 62"/>
                  <a:gd name="T28" fmla="*/ 50 w 65"/>
                  <a:gd name="T29" fmla="*/ 13 h 62"/>
                  <a:gd name="T30" fmla="*/ 59 w 65"/>
                  <a:gd name="T31" fmla="*/ 6 h 62"/>
                  <a:gd name="T32" fmla="*/ 65 w 65"/>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2"/>
                  <a:gd name="T53" fmla="*/ 65 w 65"/>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2">
                    <a:moveTo>
                      <a:pt x="65" y="0"/>
                    </a:moveTo>
                    <a:lnTo>
                      <a:pt x="61" y="7"/>
                    </a:lnTo>
                    <a:lnTo>
                      <a:pt x="53" y="17"/>
                    </a:lnTo>
                    <a:lnTo>
                      <a:pt x="43" y="29"/>
                    </a:lnTo>
                    <a:lnTo>
                      <a:pt x="33" y="41"/>
                    </a:lnTo>
                    <a:lnTo>
                      <a:pt x="22" y="51"/>
                    </a:lnTo>
                    <a:lnTo>
                      <a:pt x="13" y="59"/>
                    </a:lnTo>
                    <a:lnTo>
                      <a:pt x="5" y="62"/>
                    </a:lnTo>
                    <a:lnTo>
                      <a:pt x="0" y="59"/>
                    </a:lnTo>
                    <a:lnTo>
                      <a:pt x="0" y="53"/>
                    </a:lnTo>
                    <a:lnTo>
                      <a:pt x="5" y="46"/>
                    </a:lnTo>
                    <a:lnTo>
                      <a:pt x="15" y="38"/>
                    </a:lnTo>
                    <a:lnTo>
                      <a:pt x="27" y="29"/>
                    </a:lnTo>
                    <a:lnTo>
                      <a:pt x="39" y="22"/>
                    </a:lnTo>
                    <a:lnTo>
                      <a:pt x="50" y="13"/>
                    </a:lnTo>
                    <a:lnTo>
                      <a:pt x="59" y="6"/>
                    </a:lnTo>
                    <a:lnTo>
                      <a:pt x="6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69" name="Freeform 194"/>
              <p:cNvSpPr>
                <a:spLocks/>
              </p:cNvSpPr>
              <p:nvPr/>
            </p:nvSpPr>
            <p:spPr bwMode="auto">
              <a:xfrm>
                <a:off x="1330" y="2451"/>
                <a:ext cx="62" cy="71"/>
              </a:xfrm>
              <a:custGeom>
                <a:avLst/>
                <a:gdLst>
                  <a:gd name="T0" fmla="*/ 62 w 62"/>
                  <a:gd name="T1" fmla="*/ 0 h 71"/>
                  <a:gd name="T2" fmla="*/ 59 w 62"/>
                  <a:gd name="T3" fmla="*/ 9 h 71"/>
                  <a:gd name="T4" fmla="*/ 53 w 62"/>
                  <a:gd name="T5" fmla="*/ 21 h 71"/>
                  <a:gd name="T6" fmla="*/ 46 w 62"/>
                  <a:gd name="T7" fmla="*/ 33 h 71"/>
                  <a:gd name="T8" fmla="*/ 38 w 62"/>
                  <a:gd name="T9" fmla="*/ 45 h 71"/>
                  <a:gd name="T10" fmla="*/ 29 w 62"/>
                  <a:gd name="T11" fmla="*/ 55 h 71"/>
                  <a:gd name="T12" fmla="*/ 21 w 62"/>
                  <a:gd name="T13" fmla="*/ 64 h 71"/>
                  <a:gd name="T14" fmla="*/ 10 w 62"/>
                  <a:gd name="T15" fmla="*/ 70 h 71"/>
                  <a:gd name="T16" fmla="*/ 1 w 62"/>
                  <a:gd name="T17" fmla="*/ 71 h 71"/>
                  <a:gd name="T18" fmla="*/ 0 w 62"/>
                  <a:gd name="T19" fmla="*/ 68 h 71"/>
                  <a:gd name="T20" fmla="*/ 3 w 62"/>
                  <a:gd name="T21" fmla="*/ 61 h 71"/>
                  <a:gd name="T22" fmla="*/ 12 w 62"/>
                  <a:gd name="T23" fmla="*/ 51 h 71"/>
                  <a:gd name="T24" fmla="*/ 22 w 62"/>
                  <a:gd name="T25" fmla="*/ 39 h 71"/>
                  <a:gd name="T26" fmla="*/ 34 w 62"/>
                  <a:gd name="T27" fmla="*/ 27 h 71"/>
                  <a:gd name="T28" fmla="*/ 46 w 62"/>
                  <a:gd name="T29" fmla="*/ 15 h 71"/>
                  <a:gd name="T30" fmla="*/ 56 w 62"/>
                  <a:gd name="T31" fmla="*/ 6 h 71"/>
                  <a:gd name="T32" fmla="*/ 62 w 6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71"/>
                  <a:gd name="T53" fmla="*/ 62 w 6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71">
                    <a:moveTo>
                      <a:pt x="62" y="0"/>
                    </a:moveTo>
                    <a:lnTo>
                      <a:pt x="59" y="9"/>
                    </a:lnTo>
                    <a:lnTo>
                      <a:pt x="53" y="21"/>
                    </a:lnTo>
                    <a:lnTo>
                      <a:pt x="46" y="33"/>
                    </a:lnTo>
                    <a:lnTo>
                      <a:pt x="38" y="45"/>
                    </a:lnTo>
                    <a:lnTo>
                      <a:pt x="29" y="55"/>
                    </a:lnTo>
                    <a:lnTo>
                      <a:pt x="21" y="64"/>
                    </a:lnTo>
                    <a:lnTo>
                      <a:pt x="10" y="70"/>
                    </a:lnTo>
                    <a:lnTo>
                      <a:pt x="1" y="71"/>
                    </a:lnTo>
                    <a:lnTo>
                      <a:pt x="0" y="68"/>
                    </a:lnTo>
                    <a:lnTo>
                      <a:pt x="3" y="61"/>
                    </a:lnTo>
                    <a:lnTo>
                      <a:pt x="12" y="51"/>
                    </a:lnTo>
                    <a:lnTo>
                      <a:pt x="22" y="39"/>
                    </a:lnTo>
                    <a:lnTo>
                      <a:pt x="34" y="27"/>
                    </a:lnTo>
                    <a:lnTo>
                      <a:pt x="46" y="15"/>
                    </a:lnTo>
                    <a:lnTo>
                      <a:pt x="56" y="6"/>
                    </a:lnTo>
                    <a:lnTo>
                      <a:pt x="6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70" name="Freeform 195"/>
              <p:cNvSpPr>
                <a:spLocks/>
              </p:cNvSpPr>
              <p:nvPr/>
            </p:nvSpPr>
            <p:spPr bwMode="auto">
              <a:xfrm>
                <a:off x="1370" y="2469"/>
                <a:ext cx="28" cy="78"/>
              </a:xfrm>
              <a:custGeom>
                <a:avLst/>
                <a:gdLst>
                  <a:gd name="T0" fmla="*/ 0 w 28"/>
                  <a:gd name="T1" fmla="*/ 78 h 78"/>
                  <a:gd name="T2" fmla="*/ 1 w 28"/>
                  <a:gd name="T3" fmla="*/ 67 h 78"/>
                  <a:gd name="T4" fmla="*/ 9 w 28"/>
                  <a:gd name="T5" fmla="*/ 43 h 78"/>
                  <a:gd name="T6" fmla="*/ 19 w 28"/>
                  <a:gd name="T7" fmla="*/ 18 h 78"/>
                  <a:gd name="T8" fmla="*/ 26 w 28"/>
                  <a:gd name="T9" fmla="*/ 0 h 78"/>
                  <a:gd name="T10" fmla="*/ 28 w 28"/>
                  <a:gd name="T11" fmla="*/ 24 h 78"/>
                  <a:gd name="T12" fmla="*/ 22 w 28"/>
                  <a:gd name="T13" fmla="*/ 52 h 78"/>
                  <a:gd name="T14" fmla="*/ 13 w 28"/>
                  <a:gd name="T15" fmla="*/ 73 h 78"/>
                  <a:gd name="T16" fmla="*/ 0 w 28"/>
                  <a:gd name="T17" fmla="*/ 78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8"/>
                  <a:gd name="T29" fmla="*/ 28 w 28"/>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8">
                    <a:moveTo>
                      <a:pt x="0" y="78"/>
                    </a:moveTo>
                    <a:lnTo>
                      <a:pt x="1" y="67"/>
                    </a:lnTo>
                    <a:lnTo>
                      <a:pt x="9" y="43"/>
                    </a:lnTo>
                    <a:lnTo>
                      <a:pt x="19" y="18"/>
                    </a:lnTo>
                    <a:lnTo>
                      <a:pt x="26" y="0"/>
                    </a:lnTo>
                    <a:lnTo>
                      <a:pt x="28" y="24"/>
                    </a:lnTo>
                    <a:lnTo>
                      <a:pt x="22" y="52"/>
                    </a:lnTo>
                    <a:lnTo>
                      <a:pt x="13" y="73"/>
                    </a:lnTo>
                    <a:lnTo>
                      <a:pt x="0" y="7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71" name="Freeform 196"/>
              <p:cNvSpPr>
                <a:spLocks/>
              </p:cNvSpPr>
              <p:nvPr/>
            </p:nvSpPr>
            <p:spPr bwMode="auto">
              <a:xfrm>
                <a:off x="1392" y="2496"/>
                <a:ext cx="28" cy="75"/>
              </a:xfrm>
              <a:custGeom>
                <a:avLst/>
                <a:gdLst>
                  <a:gd name="T0" fmla="*/ 0 w 28"/>
                  <a:gd name="T1" fmla="*/ 75 h 75"/>
                  <a:gd name="T2" fmla="*/ 1 w 28"/>
                  <a:gd name="T3" fmla="*/ 63 h 75"/>
                  <a:gd name="T4" fmla="*/ 10 w 28"/>
                  <a:gd name="T5" fmla="*/ 40 h 75"/>
                  <a:gd name="T6" fmla="*/ 21 w 28"/>
                  <a:gd name="T7" fmla="*/ 16 h 75"/>
                  <a:gd name="T8" fmla="*/ 26 w 28"/>
                  <a:gd name="T9" fmla="*/ 0 h 75"/>
                  <a:gd name="T10" fmla="*/ 28 w 28"/>
                  <a:gd name="T11" fmla="*/ 23 h 75"/>
                  <a:gd name="T12" fmla="*/ 22 w 28"/>
                  <a:gd name="T13" fmla="*/ 50 h 75"/>
                  <a:gd name="T14" fmla="*/ 13 w 28"/>
                  <a:gd name="T15" fmla="*/ 71 h 75"/>
                  <a:gd name="T16" fmla="*/ 0 w 28"/>
                  <a:gd name="T17" fmla="*/ 75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5"/>
                  <a:gd name="T29" fmla="*/ 28 w 28"/>
                  <a:gd name="T30" fmla="*/ 75 h 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5">
                    <a:moveTo>
                      <a:pt x="0" y="75"/>
                    </a:moveTo>
                    <a:lnTo>
                      <a:pt x="1" y="63"/>
                    </a:lnTo>
                    <a:lnTo>
                      <a:pt x="10" y="40"/>
                    </a:lnTo>
                    <a:lnTo>
                      <a:pt x="21" y="16"/>
                    </a:lnTo>
                    <a:lnTo>
                      <a:pt x="26" y="0"/>
                    </a:lnTo>
                    <a:lnTo>
                      <a:pt x="28" y="23"/>
                    </a:lnTo>
                    <a:lnTo>
                      <a:pt x="22" y="50"/>
                    </a:lnTo>
                    <a:lnTo>
                      <a:pt x="13" y="71"/>
                    </a:lnTo>
                    <a:lnTo>
                      <a:pt x="0" y="7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72" name="Freeform 197"/>
              <p:cNvSpPr>
                <a:spLocks/>
              </p:cNvSpPr>
              <p:nvPr/>
            </p:nvSpPr>
            <p:spPr bwMode="auto">
              <a:xfrm>
                <a:off x="1275" y="2419"/>
                <a:ext cx="83" cy="383"/>
              </a:xfrm>
              <a:custGeom>
                <a:avLst/>
                <a:gdLst>
                  <a:gd name="T0" fmla="*/ 12 w 83"/>
                  <a:gd name="T1" fmla="*/ 4 h 383"/>
                  <a:gd name="T2" fmla="*/ 9 w 83"/>
                  <a:gd name="T3" fmla="*/ 3 h 383"/>
                  <a:gd name="T4" fmla="*/ 6 w 83"/>
                  <a:gd name="T5" fmla="*/ 1 h 383"/>
                  <a:gd name="T6" fmla="*/ 3 w 83"/>
                  <a:gd name="T7" fmla="*/ 1 h 383"/>
                  <a:gd name="T8" fmla="*/ 0 w 83"/>
                  <a:gd name="T9" fmla="*/ 0 h 383"/>
                  <a:gd name="T10" fmla="*/ 28 w 83"/>
                  <a:gd name="T11" fmla="*/ 56 h 383"/>
                  <a:gd name="T12" fmla="*/ 49 w 83"/>
                  <a:gd name="T13" fmla="*/ 111 h 383"/>
                  <a:gd name="T14" fmla="*/ 62 w 83"/>
                  <a:gd name="T15" fmla="*/ 164 h 383"/>
                  <a:gd name="T16" fmla="*/ 70 w 83"/>
                  <a:gd name="T17" fmla="*/ 214 h 383"/>
                  <a:gd name="T18" fmla="*/ 73 w 83"/>
                  <a:gd name="T19" fmla="*/ 261 h 383"/>
                  <a:gd name="T20" fmla="*/ 74 w 83"/>
                  <a:gd name="T21" fmla="*/ 306 h 383"/>
                  <a:gd name="T22" fmla="*/ 74 w 83"/>
                  <a:gd name="T23" fmla="*/ 346 h 383"/>
                  <a:gd name="T24" fmla="*/ 73 w 83"/>
                  <a:gd name="T25" fmla="*/ 383 h 383"/>
                  <a:gd name="T26" fmla="*/ 78 w 83"/>
                  <a:gd name="T27" fmla="*/ 355 h 383"/>
                  <a:gd name="T28" fmla="*/ 83 w 83"/>
                  <a:gd name="T29" fmla="*/ 315 h 383"/>
                  <a:gd name="T30" fmla="*/ 83 w 83"/>
                  <a:gd name="T31" fmla="*/ 263 h 383"/>
                  <a:gd name="T32" fmla="*/ 80 w 83"/>
                  <a:gd name="T33" fmla="*/ 207 h 383"/>
                  <a:gd name="T34" fmla="*/ 71 w 83"/>
                  <a:gd name="T35" fmla="*/ 149 h 383"/>
                  <a:gd name="T36" fmla="*/ 58 w 83"/>
                  <a:gd name="T37" fmla="*/ 93 h 383"/>
                  <a:gd name="T38" fmla="*/ 39 w 83"/>
                  <a:gd name="T39" fmla="*/ 44 h 383"/>
                  <a:gd name="T40" fmla="*/ 12 w 83"/>
                  <a:gd name="T41" fmla="*/ 4 h 3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3"/>
                  <a:gd name="T64" fmla="*/ 0 h 383"/>
                  <a:gd name="T65" fmla="*/ 83 w 83"/>
                  <a:gd name="T66" fmla="*/ 383 h 3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3" h="383">
                    <a:moveTo>
                      <a:pt x="12" y="4"/>
                    </a:moveTo>
                    <a:lnTo>
                      <a:pt x="9" y="3"/>
                    </a:lnTo>
                    <a:lnTo>
                      <a:pt x="6" y="1"/>
                    </a:lnTo>
                    <a:lnTo>
                      <a:pt x="3" y="1"/>
                    </a:lnTo>
                    <a:lnTo>
                      <a:pt x="0" y="0"/>
                    </a:lnTo>
                    <a:lnTo>
                      <a:pt x="28" y="56"/>
                    </a:lnTo>
                    <a:lnTo>
                      <a:pt x="49" y="111"/>
                    </a:lnTo>
                    <a:lnTo>
                      <a:pt x="62" y="164"/>
                    </a:lnTo>
                    <a:lnTo>
                      <a:pt x="70" y="214"/>
                    </a:lnTo>
                    <a:lnTo>
                      <a:pt x="73" y="261"/>
                    </a:lnTo>
                    <a:lnTo>
                      <a:pt x="74" y="306"/>
                    </a:lnTo>
                    <a:lnTo>
                      <a:pt x="74" y="346"/>
                    </a:lnTo>
                    <a:lnTo>
                      <a:pt x="73" y="383"/>
                    </a:lnTo>
                    <a:lnTo>
                      <a:pt x="78" y="355"/>
                    </a:lnTo>
                    <a:lnTo>
                      <a:pt x="83" y="315"/>
                    </a:lnTo>
                    <a:lnTo>
                      <a:pt x="83" y="263"/>
                    </a:lnTo>
                    <a:lnTo>
                      <a:pt x="80" y="207"/>
                    </a:lnTo>
                    <a:lnTo>
                      <a:pt x="71" y="149"/>
                    </a:lnTo>
                    <a:lnTo>
                      <a:pt x="58" y="93"/>
                    </a:lnTo>
                    <a:lnTo>
                      <a:pt x="39" y="44"/>
                    </a:lnTo>
                    <a:lnTo>
                      <a:pt x="12"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73" name="Freeform 198"/>
              <p:cNvSpPr>
                <a:spLocks/>
              </p:cNvSpPr>
              <p:nvPr/>
            </p:nvSpPr>
            <p:spPr bwMode="auto">
              <a:xfrm>
                <a:off x="1296" y="2722"/>
                <a:ext cx="57" cy="56"/>
              </a:xfrm>
              <a:custGeom>
                <a:avLst/>
                <a:gdLst>
                  <a:gd name="T0" fmla="*/ 0 w 57"/>
                  <a:gd name="T1" fmla="*/ 55 h 56"/>
                  <a:gd name="T2" fmla="*/ 3 w 57"/>
                  <a:gd name="T3" fmla="*/ 56 h 56"/>
                  <a:gd name="T4" fmla="*/ 9 w 57"/>
                  <a:gd name="T5" fmla="*/ 55 h 56"/>
                  <a:gd name="T6" fmla="*/ 18 w 57"/>
                  <a:gd name="T7" fmla="*/ 50 h 56"/>
                  <a:gd name="T8" fmla="*/ 28 w 57"/>
                  <a:gd name="T9" fmla="*/ 44 h 56"/>
                  <a:gd name="T10" fmla="*/ 37 w 57"/>
                  <a:gd name="T11" fmla="*/ 35 h 56"/>
                  <a:gd name="T12" fmla="*/ 47 w 57"/>
                  <a:gd name="T13" fmla="*/ 25 h 56"/>
                  <a:gd name="T14" fmla="*/ 53 w 57"/>
                  <a:gd name="T15" fmla="*/ 13 h 56"/>
                  <a:gd name="T16" fmla="*/ 57 w 57"/>
                  <a:gd name="T17" fmla="*/ 0 h 56"/>
                  <a:gd name="T18" fmla="*/ 52 w 57"/>
                  <a:gd name="T19" fmla="*/ 7 h 56"/>
                  <a:gd name="T20" fmla="*/ 43 w 57"/>
                  <a:gd name="T21" fmla="*/ 15 h 56"/>
                  <a:gd name="T22" fmla="*/ 34 w 57"/>
                  <a:gd name="T23" fmla="*/ 22 h 56"/>
                  <a:gd name="T24" fmla="*/ 24 w 57"/>
                  <a:gd name="T25" fmla="*/ 29 h 56"/>
                  <a:gd name="T26" fmla="*/ 13 w 57"/>
                  <a:gd name="T27" fmla="*/ 38 h 56"/>
                  <a:gd name="T28" fmla="*/ 6 w 57"/>
                  <a:gd name="T29" fmla="*/ 44 h 56"/>
                  <a:gd name="T30" fmla="*/ 1 w 57"/>
                  <a:gd name="T31" fmla="*/ 50 h 56"/>
                  <a:gd name="T32" fmla="*/ 0 w 5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56"/>
                  <a:gd name="T53" fmla="*/ 57 w 5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56">
                    <a:moveTo>
                      <a:pt x="0" y="55"/>
                    </a:moveTo>
                    <a:lnTo>
                      <a:pt x="3" y="56"/>
                    </a:lnTo>
                    <a:lnTo>
                      <a:pt x="9" y="55"/>
                    </a:lnTo>
                    <a:lnTo>
                      <a:pt x="18" y="50"/>
                    </a:lnTo>
                    <a:lnTo>
                      <a:pt x="28" y="44"/>
                    </a:lnTo>
                    <a:lnTo>
                      <a:pt x="37" y="35"/>
                    </a:lnTo>
                    <a:lnTo>
                      <a:pt x="47" y="25"/>
                    </a:lnTo>
                    <a:lnTo>
                      <a:pt x="53" y="13"/>
                    </a:lnTo>
                    <a:lnTo>
                      <a:pt x="57" y="0"/>
                    </a:lnTo>
                    <a:lnTo>
                      <a:pt x="52" y="7"/>
                    </a:lnTo>
                    <a:lnTo>
                      <a:pt x="43" y="15"/>
                    </a:lnTo>
                    <a:lnTo>
                      <a:pt x="34" y="22"/>
                    </a:lnTo>
                    <a:lnTo>
                      <a:pt x="24" y="29"/>
                    </a:lnTo>
                    <a:lnTo>
                      <a:pt x="13" y="38"/>
                    </a:lnTo>
                    <a:lnTo>
                      <a:pt x="6" y="44"/>
                    </a:lnTo>
                    <a:lnTo>
                      <a:pt x="1" y="50"/>
                    </a:lnTo>
                    <a:lnTo>
                      <a:pt x="0"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74" name="Freeform 199"/>
              <p:cNvSpPr>
                <a:spLocks/>
              </p:cNvSpPr>
              <p:nvPr/>
            </p:nvSpPr>
            <p:spPr bwMode="auto">
              <a:xfrm>
                <a:off x="1290" y="2654"/>
                <a:ext cx="66" cy="71"/>
              </a:xfrm>
              <a:custGeom>
                <a:avLst/>
                <a:gdLst>
                  <a:gd name="T0" fmla="*/ 0 w 66"/>
                  <a:gd name="T1" fmla="*/ 69 h 71"/>
                  <a:gd name="T2" fmla="*/ 4 w 66"/>
                  <a:gd name="T3" fmla="*/ 71 h 71"/>
                  <a:gd name="T4" fmla="*/ 12 w 66"/>
                  <a:gd name="T5" fmla="*/ 69 h 71"/>
                  <a:gd name="T6" fmla="*/ 21 w 66"/>
                  <a:gd name="T7" fmla="*/ 62 h 71"/>
                  <a:gd name="T8" fmla="*/ 32 w 66"/>
                  <a:gd name="T9" fmla="*/ 53 h 71"/>
                  <a:gd name="T10" fmla="*/ 43 w 66"/>
                  <a:gd name="T11" fmla="*/ 41 h 71"/>
                  <a:gd name="T12" fmla="*/ 53 w 66"/>
                  <a:gd name="T13" fmla="*/ 28 h 71"/>
                  <a:gd name="T14" fmla="*/ 62 w 66"/>
                  <a:gd name="T15" fmla="*/ 15 h 71"/>
                  <a:gd name="T16" fmla="*/ 66 w 66"/>
                  <a:gd name="T17" fmla="*/ 0 h 71"/>
                  <a:gd name="T18" fmla="*/ 62 w 66"/>
                  <a:gd name="T19" fmla="*/ 6 h 71"/>
                  <a:gd name="T20" fmla="*/ 52 w 66"/>
                  <a:gd name="T21" fmla="*/ 13 h 71"/>
                  <a:gd name="T22" fmla="*/ 41 w 66"/>
                  <a:gd name="T23" fmla="*/ 24 h 71"/>
                  <a:gd name="T24" fmla="*/ 30 w 66"/>
                  <a:gd name="T25" fmla="*/ 34 h 71"/>
                  <a:gd name="T26" fmla="*/ 18 w 66"/>
                  <a:gd name="T27" fmla="*/ 44 h 71"/>
                  <a:gd name="T28" fmla="*/ 7 w 66"/>
                  <a:gd name="T29" fmla="*/ 55 h 71"/>
                  <a:gd name="T30" fmla="*/ 1 w 66"/>
                  <a:gd name="T31" fmla="*/ 63 h 71"/>
                  <a:gd name="T32" fmla="*/ 0 w 66"/>
                  <a:gd name="T33" fmla="*/ 69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71"/>
                  <a:gd name="T53" fmla="*/ 66 w 66"/>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71">
                    <a:moveTo>
                      <a:pt x="0" y="69"/>
                    </a:moveTo>
                    <a:lnTo>
                      <a:pt x="4" y="71"/>
                    </a:lnTo>
                    <a:lnTo>
                      <a:pt x="12" y="69"/>
                    </a:lnTo>
                    <a:lnTo>
                      <a:pt x="21" y="62"/>
                    </a:lnTo>
                    <a:lnTo>
                      <a:pt x="32" y="53"/>
                    </a:lnTo>
                    <a:lnTo>
                      <a:pt x="43" y="41"/>
                    </a:lnTo>
                    <a:lnTo>
                      <a:pt x="53" y="28"/>
                    </a:lnTo>
                    <a:lnTo>
                      <a:pt x="62" y="15"/>
                    </a:lnTo>
                    <a:lnTo>
                      <a:pt x="66" y="0"/>
                    </a:lnTo>
                    <a:lnTo>
                      <a:pt x="62" y="6"/>
                    </a:lnTo>
                    <a:lnTo>
                      <a:pt x="52" y="13"/>
                    </a:lnTo>
                    <a:lnTo>
                      <a:pt x="41" y="24"/>
                    </a:lnTo>
                    <a:lnTo>
                      <a:pt x="30" y="34"/>
                    </a:lnTo>
                    <a:lnTo>
                      <a:pt x="18" y="44"/>
                    </a:lnTo>
                    <a:lnTo>
                      <a:pt x="7" y="55"/>
                    </a:lnTo>
                    <a:lnTo>
                      <a:pt x="1" y="63"/>
                    </a:lnTo>
                    <a:lnTo>
                      <a:pt x="0" y="6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75" name="Freeform 200"/>
              <p:cNvSpPr>
                <a:spLocks/>
              </p:cNvSpPr>
              <p:nvPr/>
            </p:nvSpPr>
            <p:spPr bwMode="auto">
              <a:xfrm>
                <a:off x="1277" y="2620"/>
                <a:ext cx="74" cy="62"/>
              </a:xfrm>
              <a:custGeom>
                <a:avLst/>
                <a:gdLst>
                  <a:gd name="T0" fmla="*/ 0 w 74"/>
                  <a:gd name="T1" fmla="*/ 59 h 62"/>
                  <a:gd name="T2" fmla="*/ 4 w 74"/>
                  <a:gd name="T3" fmla="*/ 62 h 62"/>
                  <a:gd name="T4" fmla="*/ 14 w 74"/>
                  <a:gd name="T5" fmla="*/ 60 h 62"/>
                  <a:gd name="T6" fmla="*/ 25 w 74"/>
                  <a:gd name="T7" fmla="*/ 55 h 62"/>
                  <a:gd name="T8" fmla="*/ 38 w 74"/>
                  <a:gd name="T9" fmla="*/ 47 h 62"/>
                  <a:gd name="T10" fmla="*/ 50 w 74"/>
                  <a:gd name="T11" fmla="*/ 37 h 62"/>
                  <a:gd name="T12" fmla="*/ 62 w 74"/>
                  <a:gd name="T13" fmla="*/ 25 h 62"/>
                  <a:gd name="T14" fmla="*/ 69 w 74"/>
                  <a:gd name="T15" fmla="*/ 12 h 62"/>
                  <a:gd name="T16" fmla="*/ 74 w 74"/>
                  <a:gd name="T17" fmla="*/ 0 h 62"/>
                  <a:gd name="T18" fmla="*/ 68 w 74"/>
                  <a:gd name="T19" fmla="*/ 3 h 62"/>
                  <a:gd name="T20" fmla="*/ 59 w 74"/>
                  <a:gd name="T21" fmla="*/ 10 h 62"/>
                  <a:gd name="T22" fmla="*/ 45 w 74"/>
                  <a:gd name="T23" fmla="*/ 18 h 62"/>
                  <a:gd name="T24" fmla="*/ 32 w 74"/>
                  <a:gd name="T25" fmla="*/ 28 h 62"/>
                  <a:gd name="T26" fmla="*/ 20 w 74"/>
                  <a:gd name="T27" fmla="*/ 37 h 62"/>
                  <a:gd name="T28" fmla="*/ 9 w 74"/>
                  <a:gd name="T29" fmla="*/ 47 h 62"/>
                  <a:gd name="T30" fmla="*/ 1 w 74"/>
                  <a:gd name="T31" fmla="*/ 55 h 62"/>
                  <a:gd name="T32" fmla="*/ 0 w 7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2"/>
                  <a:gd name="T53" fmla="*/ 74 w 7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2">
                    <a:moveTo>
                      <a:pt x="0" y="59"/>
                    </a:moveTo>
                    <a:lnTo>
                      <a:pt x="4" y="62"/>
                    </a:lnTo>
                    <a:lnTo>
                      <a:pt x="14" y="60"/>
                    </a:lnTo>
                    <a:lnTo>
                      <a:pt x="25" y="55"/>
                    </a:lnTo>
                    <a:lnTo>
                      <a:pt x="38" y="47"/>
                    </a:lnTo>
                    <a:lnTo>
                      <a:pt x="50" y="37"/>
                    </a:lnTo>
                    <a:lnTo>
                      <a:pt x="62" y="25"/>
                    </a:lnTo>
                    <a:lnTo>
                      <a:pt x="69" y="12"/>
                    </a:lnTo>
                    <a:lnTo>
                      <a:pt x="74" y="0"/>
                    </a:lnTo>
                    <a:lnTo>
                      <a:pt x="68" y="3"/>
                    </a:lnTo>
                    <a:lnTo>
                      <a:pt x="59" y="10"/>
                    </a:lnTo>
                    <a:lnTo>
                      <a:pt x="45" y="18"/>
                    </a:lnTo>
                    <a:lnTo>
                      <a:pt x="32" y="28"/>
                    </a:lnTo>
                    <a:lnTo>
                      <a:pt x="20" y="37"/>
                    </a:lnTo>
                    <a:lnTo>
                      <a:pt x="9" y="47"/>
                    </a:lnTo>
                    <a:lnTo>
                      <a:pt x="1" y="55"/>
                    </a:lnTo>
                    <a:lnTo>
                      <a:pt x="0" y="5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76" name="Freeform 201"/>
              <p:cNvSpPr>
                <a:spLocks/>
              </p:cNvSpPr>
              <p:nvPr/>
            </p:nvSpPr>
            <p:spPr bwMode="auto">
              <a:xfrm>
                <a:off x="1275" y="2555"/>
                <a:ext cx="68" cy="53"/>
              </a:xfrm>
              <a:custGeom>
                <a:avLst/>
                <a:gdLst>
                  <a:gd name="T0" fmla="*/ 0 w 68"/>
                  <a:gd name="T1" fmla="*/ 52 h 53"/>
                  <a:gd name="T2" fmla="*/ 3 w 68"/>
                  <a:gd name="T3" fmla="*/ 53 h 53"/>
                  <a:gd name="T4" fmla="*/ 12 w 68"/>
                  <a:gd name="T5" fmla="*/ 52 h 53"/>
                  <a:gd name="T6" fmla="*/ 22 w 68"/>
                  <a:gd name="T7" fmla="*/ 46 h 53"/>
                  <a:gd name="T8" fmla="*/ 34 w 68"/>
                  <a:gd name="T9" fmla="*/ 38 h 53"/>
                  <a:gd name="T10" fmla="*/ 46 w 68"/>
                  <a:gd name="T11" fmla="*/ 29 h 53"/>
                  <a:gd name="T12" fmla="*/ 56 w 68"/>
                  <a:gd name="T13" fmla="*/ 21 h 53"/>
                  <a:gd name="T14" fmla="*/ 65 w 68"/>
                  <a:gd name="T15" fmla="*/ 10 h 53"/>
                  <a:gd name="T16" fmla="*/ 68 w 68"/>
                  <a:gd name="T17" fmla="*/ 0 h 53"/>
                  <a:gd name="T18" fmla="*/ 62 w 68"/>
                  <a:gd name="T19" fmla="*/ 4 h 53"/>
                  <a:gd name="T20" fmla="*/ 52 w 68"/>
                  <a:gd name="T21" fmla="*/ 10 h 53"/>
                  <a:gd name="T22" fmla="*/ 40 w 68"/>
                  <a:gd name="T23" fmla="*/ 16 h 53"/>
                  <a:gd name="T24" fmla="*/ 28 w 68"/>
                  <a:gd name="T25" fmla="*/ 23 h 53"/>
                  <a:gd name="T26" fmla="*/ 16 w 68"/>
                  <a:gd name="T27" fmla="*/ 31 h 53"/>
                  <a:gd name="T28" fmla="*/ 6 w 68"/>
                  <a:gd name="T29" fmla="*/ 38 h 53"/>
                  <a:gd name="T30" fmla="*/ 2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2" y="52"/>
                    </a:lnTo>
                    <a:lnTo>
                      <a:pt x="22" y="46"/>
                    </a:lnTo>
                    <a:lnTo>
                      <a:pt x="34" y="38"/>
                    </a:lnTo>
                    <a:lnTo>
                      <a:pt x="46" y="29"/>
                    </a:lnTo>
                    <a:lnTo>
                      <a:pt x="56" y="21"/>
                    </a:lnTo>
                    <a:lnTo>
                      <a:pt x="65" y="10"/>
                    </a:lnTo>
                    <a:lnTo>
                      <a:pt x="68" y="0"/>
                    </a:lnTo>
                    <a:lnTo>
                      <a:pt x="62" y="4"/>
                    </a:lnTo>
                    <a:lnTo>
                      <a:pt x="52" y="10"/>
                    </a:lnTo>
                    <a:lnTo>
                      <a:pt x="40" y="16"/>
                    </a:lnTo>
                    <a:lnTo>
                      <a:pt x="28" y="23"/>
                    </a:lnTo>
                    <a:lnTo>
                      <a:pt x="16" y="31"/>
                    </a:lnTo>
                    <a:lnTo>
                      <a:pt x="6" y="38"/>
                    </a:lnTo>
                    <a:lnTo>
                      <a:pt x="2" y="46"/>
                    </a:lnTo>
                    <a:lnTo>
                      <a:pt x="0"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77" name="Freeform 202"/>
              <p:cNvSpPr>
                <a:spLocks/>
              </p:cNvSpPr>
              <p:nvPr/>
            </p:nvSpPr>
            <p:spPr bwMode="auto">
              <a:xfrm>
                <a:off x="1272" y="2528"/>
                <a:ext cx="62" cy="39"/>
              </a:xfrm>
              <a:custGeom>
                <a:avLst/>
                <a:gdLst>
                  <a:gd name="T0" fmla="*/ 0 w 62"/>
                  <a:gd name="T1" fmla="*/ 34 h 39"/>
                  <a:gd name="T2" fmla="*/ 3 w 62"/>
                  <a:gd name="T3" fmla="*/ 37 h 39"/>
                  <a:gd name="T4" fmla="*/ 11 w 62"/>
                  <a:gd name="T5" fmla="*/ 39 h 39"/>
                  <a:gd name="T6" fmla="*/ 19 w 62"/>
                  <a:gd name="T7" fmla="*/ 37 h 39"/>
                  <a:gd name="T8" fmla="*/ 30 w 62"/>
                  <a:gd name="T9" fmla="*/ 34 h 39"/>
                  <a:gd name="T10" fmla="*/ 40 w 62"/>
                  <a:gd name="T11" fmla="*/ 28 h 39"/>
                  <a:gd name="T12" fmla="*/ 50 w 62"/>
                  <a:gd name="T13" fmla="*/ 21 h 39"/>
                  <a:gd name="T14" fmla="*/ 58 w 62"/>
                  <a:gd name="T15" fmla="*/ 12 h 39"/>
                  <a:gd name="T16" fmla="*/ 62 w 62"/>
                  <a:gd name="T17" fmla="*/ 0 h 39"/>
                  <a:gd name="T18" fmla="*/ 56 w 62"/>
                  <a:gd name="T19" fmla="*/ 3 h 39"/>
                  <a:gd name="T20" fmla="*/ 48 w 62"/>
                  <a:gd name="T21" fmla="*/ 8 h 39"/>
                  <a:gd name="T22" fmla="*/ 36 w 62"/>
                  <a:gd name="T23" fmla="*/ 12 h 39"/>
                  <a:gd name="T24" fmla="*/ 25 w 62"/>
                  <a:gd name="T25" fmla="*/ 17 h 39"/>
                  <a:gd name="T26" fmla="*/ 15 w 62"/>
                  <a:gd name="T27" fmla="*/ 21 h 39"/>
                  <a:gd name="T28" fmla="*/ 6 w 62"/>
                  <a:gd name="T29" fmla="*/ 25 h 39"/>
                  <a:gd name="T30" fmla="*/ 2 w 62"/>
                  <a:gd name="T31" fmla="*/ 30 h 39"/>
                  <a:gd name="T32" fmla="*/ 0 w 62"/>
                  <a:gd name="T33" fmla="*/ 34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39"/>
                  <a:gd name="T53" fmla="*/ 62 w 62"/>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39">
                    <a:moveTo>
                      <a:pt x="0" y="34"/>
                    </a:moveTo>
                    <a:lnTo>
                      <a:pt x="3" y="37"/>
                    </a:lnTo>
                    <a:lnTo>
                      <a:pt x="11" y="39"/>
                    </a:lnTo>
                    <a:lnTo>
                      <a:pt x="19" y="37"/>
                    </a:lnTo>
                    <a:lnTo>
                      <a:pt x="30" y="34"/>
                    </a:lnTo>
                    <a:lnTo>
                      <a:pt x="40" y="28"/>
                    </a:lnTo>
                    <a:lnTo>
                      <a:pt x="50" y="21"/>
                    </a:lnTo>
                    <a:lnTo>
                      <a:pt x="58" y="12"/>
                    </a:lnTo>
                    <a:lnTo>
                      <a:pt x="62" y="0"/>
                    </a:lnTo>
                    <a:lnTo>
                      <a:pt x="56" y="3"/>
                    </a:lnTo>
                    <a:lnTo>
                      <a:pt x="48" y="8"/>
                    </a:lnTo>
                    <a:lnTo>
                      <a:pt x="36" y="12"/>
                    </a:lnTo>
                    <a:lnTo>
                      <a:pt x="25" y="17"/>
                    </a:lnTo>
                    <a:lnTo>
                      <a:pt x="15" y="21"/>
                    </a:lnTo>
                    <a:lnTo>
                      <a:pt x="6" y="25"/>
                    </a:lnTo>
                    <a:lnTo>
                      <a:pt x="2" y="30"/>
                    </a:lnTo>
                    <a:lnTo>
                      <a:pt x="0" y="3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78" name="Freeform 203"/>
              <p:cNvSpPr>
                <a:spLocks/>
              </p:cNvSpPr>
              <p:nvPr/>
            </p:nvSpPr>
            <p:spPr bwMode="auto">
              <a:xfrm>
                <a:off x="1263" y="2469"/>
                <a:ext cx="48" cy="30"/>
              </a:xfrm>
              <a:custGeom>
                <a:avLst/>
                <a:gdLst>
                  <a:gd name="T0" fmla="*/ 0 w 48"/>
                  <a:gd name="T1" fmla="*/ 27 h 30"/>
                  <a:gd name="T2" fmla="*/ 3 w 48"/>
                  <a:gd name="T3" fmla="*/ 30 h 30"/>
                  <a:gd name="T4" fmla="*/ 9 w 48"/>
                  <a:gd name="T5" fmla="*/ 30 h 30"/>
                  <a:gd name="T6" fmla="*/ 17 w 48"/>
                  <a:gd name="T7" fmla="*/ 27 h 30"/>
                  <a:gd name="T8" fmla="*/ 26 w 48"/>
                  <a:gd name="T9" fmla="*/ 24 h 30"/>
                  <a:gd name="T10" fmla="*/ 34 w 48"/>
                  <a:gd name="T11" fmla="*/ 18 h 30"/>
                  <a:gd name="T12" fmla="*/ 40 w 48"/>
                  <a:gd name="T13" fmla="*/ 12 h 30"/>
                  <a:gd name="T14" fmla="*/ 46 w 48"/>
                  <a:gd name="T15" fmla="*/ 6 h 30"/>
                  <a:gd name="T16" fmla="*/ 48 w 48"/>
                  <a:gd name="T17" fmla="*/ 0 h 30"/>
                  <a:gd name="T18" fmla="*/ 43 w 48"/>
                  <a:gd name="T19" fmla="*/ 3 h 30"/>
                  <a:gd name="T20" fmla="*/ 36 w 48"/>
                  <a:gd name="T21" fmla="*/ 6 h 30"/>
                  <a:gd name="T22" fmla="*/ 28 w 48"/>
                  <a:gd name="T23" fmla="*/ 9 h 30"/>
                  <a:gd name="T24" fmla="*/ 21 w 48"/>
                  <a:gd name="T25" fmla="*/ 12 h 30"/>
                  <a:gd name="T26" fmla="*/ 14 w 48"/>
                  <a:gd name="T27" fmla="*/ 15 h 30"/>
                  <a:gd name="T28" fmla="*/ 6 w 48"/>
                  <a:gd name="T29" fmla="*/ 19 h 30"/>
                  <a:gd name="T30" fmla="*/ 2 w 48"/>
                  <a:gd name="T31" fmla="*/ 22 h 30"/>
                  <a:gd name="T32" fmla="*/ 0 w 48"/>
                  <a:gd name="T33" fmla="*/ 27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27"/>
                    </a:moveTo>
                    <a:lnTo>
                      <a:pt x="3" y="30"/>
                    </a:lnTo>
                    <a:lnTo>
                      <a:pt x="9" y="30"/>
                    </a:lnTo>
                    <a:lnTo>
                      <a:pt x="17" y="27"/>
                    </a:lnTo>
                    <a:lnTo>
                      <a:pt x="26" y="24"/>
                    </a:lnTo>
                    <a:lnTo>
                      <a:pt x="34" y="18"/>
                    </a:lnTo>
                    <a:lnTo>
                      <a:pt x="40" y="12"/>
                    </a:lnTo>
                    <a:lnTo>
                      <a:pt x="46" y="6"/>
                    </a:lnTo>
                    <a:lnTo>
                      <a:pt x="48" y="0"/>
                    </a:lnTo>
                    <a:lnTo>
                      <a:pt x="43" y="3"/>
                    </a:lnTo>
                    <a:lnTo>
                      <a:pt x="36" y="6"/>
                    </a:lnTo>
                    <a:lnTo>
                      <a:pt x="28" y="9"/>
                    </a:lnTo>
                    <a:lnTo>
                      <a:pt x="21" y="12"/>
                    </a:lnTo>
                    <a:lnTo>
                      <a:pt x="14" y="15"/>
                    </a:lnTo>
                    <a:lnTo>
                      <a:pt x="6" y="19"/>
                    </a:lnTo>
                    <a:lnTo>
                      <a:pt x="2" y="22"/>
                    </a:lnTo>
                    <a:lnTo>
                      <a:pt x="0" y="2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79" name="Freeform 204"/>
              <p:cNvSpPr>
                <a:spLocks/>
              </p:cNvSpPr>
              <p:nvPr/>
            </p:nvSpPr>
            <p:spPr bwMode="auto">
              <a:xfrm>
                <a:off x="1268" y="2443"/>
                <a:ext cx="31" cy="22"/>
              </a:xfrm>
              <a:custGeom>
                <a:avLst/>
                <a:gdLst>
                  <a:gd name="T0" fmla="*/ 1 w 31"/>
                  <a:gd name="T1" fmla="*/ 20 h 22"/>
                  <a:gd name="T2" fmla="*/ 10 w 31"/>
                  <a:gd name="T3" fmla="*/ 22 h 22"/>
                  <a:gd name="T4" fmla="*/ 22 w 31"/>
                  <a:gd name="T5" fmla="*/ 19 h 22"/>
                  <a:gd name="T6" fmla="*/ 31 w 31"/>
                  <a:gd name="T7" fmla="*/ 10 h 22"/>
                  <a:gd name="T8" fmla="*/ 29 w 31"/>
                  <a:gd name="T9" fmla="*/ 0 h 22"/>
                  <a:gd name="T10" fmla="*/ 23 w 31"/>
                  <a:gd name="T11" fmla="*/ 8 h 22"/>
                  <a:gd name="T12" fmla="*/ 12 w 31"/>
                  <a:gd name="T13" fmla="*/ 11 h 22"/>
                  <a:gd name="T14" fmla="*/ 0 w 31"/>
                  <a:gd name="T15" fmla="*/ 14 h 22"/>
                  <a:gd name="T16" fmla="*/ 1 w 31"/>
                  <a:gd name="T17" fmla="*/ 2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22"/>
                  <a:gd name="T29" fmla="*/ 31 w 31"/>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22">
                    <a:moveTo>
                      <a:pt x="1" y="20"/>
                    </a:moveTo>
                    <a:lnTo>
                      <a:pt x="10" y="22"/>
                    </a:lnTo>
                    <a:lnTo>
                      <a:pt x="22" y="19"/>
                    </a:lnTo>
                    <a:lnTo>
                      <a:pt x="31" y="10"/>
                    </a:lnTo>
                    <a:lnTo>
                      <a:pt x="29" y="0"/>
                    </a:lnTo>
                    <a:lnTo>
                      <a:pt x="23" y="8"/>
                    </a:lnTo>
                    <a:lnTo>
                      <a:pt x="12" y="11"/>
                    </a:lnTo>
                    <a:lnTo>
                      <a:pt x="0" y="14"/>
                    </a:lnTo>
                    <a:lnTo>
                      <a:pt x="1" y="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80" name="Freeform 205"/>
              <p:cNvSpPr>
                <a:spLocks/>
              </p:cNvSpPr>
              <p:nvPr/>
            </p:nvSpPr>
            <p:spPr bwMode="auto">
              <a:xfrm>
                <a:off x="1293" y="2686"/>
                <a:ext cx="62" cy="64"/>
              </a:xfrm>
              <a:custGeom>
                <a:avLst/>
                <a:gdLst>
                  <a:gd name="T0" fmla="*/ 0 w 62"/>
                  <a:gd name="T1" fmla="*/ 61 h 64"/>
                  <a:gd name="T2" fmla="*/ 4 w 62"/>
                  <a:gd name="T3" fmla="*/ 64 h 64"/>
                  <a:gd name="T4" fmla="*/ 12 w 62"/>
                  <a:gd name="T5" fmla="*/ 61 h 64"/>
                  <a:gd name="T6" fmla="*/ 21 w 62"/>
                  <a:gd name="T7" fmla="*/ 57 h 64"/>
                  <a:gd name="T8" fmla="*/ 31 w 62"/>
                  <a:gd name="T9" fmla="*/ 49 h 64"/>
                  <a:gd name="T10" fmla="*/ 41 w 62"/>
                  <a:gd name="T11" fmla="*/ 39 h 64"/>
                  <a:gd name="T12" fmla="*/ 50 w 62"/>
                  <a:gd name="T13" fmla="*/ 27 h 64"/>
                  <a:gd name="T14" fmla="*/ 58 w 62"/>
                  <a:gd name="T15" fmla="*/ 14 h 64"/>
                  <a:gd name="T16" fmla="*/ 62 w 62"/>
                  <a:gd name="T17" fmla="*/ 0 h 64"/>
                  <a:gd name="T18" fmla="*/ 58 w 62"/>
                  <a:gd name="T19" fmla="*/ 5 h 64"/>
                  <a:gd name="T20" fmla="*/ 49 w 62"/>
                  <a:gd name="T21" fmla="*/ 12 h 64"/>
                  <a:gd name="T22" fmla="*/ 38 w 62"/>
                  <a:gd name="T23" fmla="*/ 21 h 64"/>
                  <a:gd name="T24" fmla="*/ 27 w 62"/>
                  <a:gd name="T25" fmla="*/ 30 h 64"/>
                  <a:gd name="T26" fmla="*/ 16 w 62"/>
                  <a:gd name="T27" fmla="*/ 39 h 64"/>
                  <a:gd name="T28" fmla="*/ 7 w 62"/>
                  <a:gd name="T29" fmla="*/ 48 h 64"/>
                  <a:gd name="T30" fmla="*/ 1 w 62"/>
                  <a:gd name="T31" fmla="*/ 55 h 64"/>
                  <a:gd name="T32" fmla="*/ 0 w 62"/>
                  <a:gd name="T33" fmla="*/ 61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4"/>
                  <a:gd name="T53" fmla="*/ 62 w 62"/>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4">
                    <a:moveTo>
                      <a:pt x="0" y="61"/>
                    </a:moveTo>
                    <a:lnTo>
                      <a:pt x="4" y="64"/>
                    </a:lnTo>
                    <a:lnTo>
                      <a:pt x="12" y="61"/>
                    </a:lnTo>
                    <a:lnTo>
                      <a:pt x="21" y="57"/>
                    </a:lnTo>
                    <a:lnTo>
                      <a:pt x="31" y="49"/>
                    </a:lnTo>
                    <a:lnTo>
                      <a:pt x="41" y="39"/>
                    </a:lnTo>
                    <a:lnTo>
                      <a:pt x="50" y="27"/>
                    </a:lnTo>
                    <a:lnTo>
                      <a:pt x="58" y="14"/>
                    </a:lnTo>
                    <a:lnTo>
                      <a:pt x="62" y="0"/>
                    </a:lnTo>
                    <a:lnTo>
                      <a:pt x="58" y="5"/>
                    </a:lnTo>
                    <a:lnTo>
                      <a:pt x="49" y="12"/>
                    </a:lnTo>
                    <a:lnTo>
                      <a:pt x="38" y="21"/>
                    </a:lnTo>
                    <a:lnTo>
                      <a:pt x="27" y="30"/>
                    </a:lnTo>
                    <a:lnTo>
                      <a:pt x="16" y="39"/>
                    </a:lnTo>
                    <a:lnTo>
                      <a:pt x="7" y="48"/>
                    </a:lnTo>
                    <a:lnTo>
                      <a:pt x="1" y="55"/>
                    </a:lnTo>
                    <a:lnTo>
                      <a:pt x="0" y="6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81" name="Freeform 206"/>
              <p:cNvSpPr>
                <a:spLocks/>
              </p:cNvSpPr>
              <p:nvPr/>
            </p:nvSpPr>
            <p:spPr bwMode="auto">
              <a:xfrm>
                <a:off x="1305" y="2756"/>
                <a:ext cx="48" cy="49"/>
              </a:xfrm>
              <a:custGeom>
                <a:avLst/>
                <a:gdLst>
                  <a:gd name="T0" fmla="*/ 0 w 48"/>
                  <a:gd name="T1" fmla="*/ 47 h 49"/>
                  <a:gd name="T2" fmla="*/ 3 w 48"/>
                  <a:gd name="T3" fmla="*/ 49 h 49"/>
                  <a:gd name="T4" fmla="*/ 7 w 48"/>
                  <a:gd name="T5" fmla="*/ 49 h 49"/>
                  <a:gd name="T6" fmla="*/ 15 w 48"/>
                  <a:gd name="T7" fmla="*/ 46 h 49"/>
                  <a:gd name="T8" fmla="*/ 23 w 48"/>
                  <a:gd name="T9" fmla="*/ 41 h 49"/>
                  <a:gd name="T10" fmla="*/ 31 w 48"/>
                  <a:gd name="T11" fmla="*/ 34 h 49"/>
                  <a:gd name="T12" fmla="*/ 38 w 48"/>
                  <a:gd name="T13" fmla="*/ 24 h 49"/>
                  <a:gd name="T14" fmla="*/ 46 w 48"/>
                  <a:gd name="T15" fmla="*/ 13 h 49"/>
                  <a:gd name="T16" fmla="*/ 48 w 48"/>
                  <a:gd name="T17" fmla="*/ 0 h 49"/>
                  <a:gd name="T18" fmla="*/ 43 w 48"/>
                  <a:gd name="T19" fmla="*/ 6 h 49"/>
                  <a:gd name="T20" fmla="*/ 35 w 48"/>
                  <a:gd name="T21" fmla="*/ 13 h 49"/>
                  <a:gd name="T22" fmla="*/ 26 w 48"/>
                  <a:gd name="T23" fmla="*/ 19 h 49"/>
                  <a:gd name="T24" fmla="*/ 17 w 48"/>
                  <a:gd name="T25" fmla="*/ 26 h 49"/>
                  <a:gd name="T26" fmla="*/ 10 w 48"/>
                  <a:gd name="T27" fmla="*/ 32 h 49"/>
                  <a:gd name="T28" fmla="*/ 4 w 48"/>
                  <a:gd name="T29" fmla="*/ 38 h 49"/>
                  <a:gd name="T30" fmla="*/ 0 w 48"/>
                  <a:gd name="T31" fmla="*/ 44 h 49"/>
                  <a:gd name="T32" fmla="*/ 0 w 48"/>
                  <a:gd name="T33" fmla="*/ 47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9"/>
                  <a:gd name="T53" fmla="*/ 48 w 4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9">
                    <a:moveTo>
                      <a:pt x="0" y="47"/>
                    </a:moveTo>
                    <a:lnTo>
                      <a:pt x="3" y="49"/>
                    </a:lnTo>
                    <a:lnTo>
                      <a:pt x="7" y="49"/>
                    </a:lnTo>
                    <a:lnTo>
                      <a:pt x="15" y="46"/>
                    </a:lnTo>
                    <a:lnTo>
                      <a:pt x="23" y="41"/>
                    </a:lnTo>
                    <a:lnTo>
                      <a:pt x="31" y="34"/>
                    </a:lnTo>
                    <a:lnTo>
                      <a:pt x="38" y="24"/>
                    </a:lnTo>
                    <a:lnTo>
                      <a:pt x="46" y="13"/>
                    </a:lnTo>
                    <a:lnTo>
                      <a:pt x="48" y="0"/>
                    </a:lnTo>
                    <a:lnTo>
                      <a:pt x="43" y="6"/>
                    </a:lnTo>
                    <a:lnTo>
                      <a:pt x="35" y="13"/>
                    </a:lnTo>
                    <a:lnTo>
                      <a:pt x="26" y="19"/>
                    </a:lnTo>
                    <a:lnTo>
                      <a:pt x="17" y="26"/>
                    </a:lnTo>
                    <a:lnTo>
                      <a:pt x="10" y="32"/>
                    </a:lnTo>
                    <a:lnTo>
                      <a:pt x="4" y="38"/>
                    </a:lnTo>
                    <a:lnTo>
                      <a:pt x="0" y="44"/>
                    </a:lnTo>
                    <a:lnTo>
                      <a:pt x="0" y="4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82" name="Freeform 207"/>
              <p:cNvSpPr>
                <a:spLocks/>
              </p:cNvSpPr>
              <p:nvPr/>
            </p:nvSpPr>
            <p:spPr bwMode="auto">
              <a:xfrm>
                <a:off x="1283" y="2583"/>
                <a:ext cx="68" cy="53"/>
              </a:xfrm>
              <a:custGeom>
                <a:avLst/>
                <a:gdLst>
                  <a:gd name="T0" fmla="*/ 0 w 68"/>
                  <a:gd name="T1" fmla="*/ 52 h 53"/>
                  <a:gd name="T2" fmla="*/ 3 w 68"/>
                  <a:gd name="T3" fmla="*/ 53 h 53"/>
                  <a:gd name="T4" fmla="*/ 11 w 68"/>
                  <a:gd name="T5" fmla="*/ 50 h 53"/>
                  <a:gd name="T6" fmla="*/ 22 w 68"/>
                  <a:gd name="T7" fmla="*/ 46 h 53"/>
                  <a:gd name="T8" fmla="*/ 34 w 68"/>
                  <a:gd name="T9" fmla="*/ 38 h 53"/>
                  <a:gd name="T10" fmla="*/ 45 w 68"/>
                  <a:gd name="T11" fmla="*/ 29 h 53"/>
                  <a:gd name="T12" fmla="*/ 56 w 68"/>
                  <a:gd name="T13" fmla="*/ 19 h 53"/>
                  <a:gd name="T14" fmla="*/ 65 w 68"/>
                  <a:gd name="T15" fmla="*/ 9 h 53"/>
                  <a:gd name="T16" fmla="*/ 68 w 68"/>
                  <a:gd name="T17" fmla="*/ 0 h 53"/>
                  <a:gd name="T18" fmla="*/ 62 w 68"/>
                  <a:gd name="T19" fmla="*/ 4 h 53"/>
                  <a:gd name="T20" fmla="*/ 51 w 68"/>
                  <a:gd name="T21" fmla="*/ 9 h 53"/>
                  <a:gd name="T22" fmla="*/ 39 w 68"/>
                  <a:gd name="T23" fmla="*/ 16 h 53"/>
                  <a:gd name="T24" fmla="*/ 28 w 68"/>
                  <a:gd name="T25" fmla="*/ 24 h 53"/>
                  <a:gd name="T26" fmla="*/ 16 w 68"/>
                  <a:gd name="T27" fmla="*/ 31 h 53"/>
                  <a:gd name="T28" fmla="*/ 6 w 68"/>
                  <a:gd name="T29" fmla="*/ 38 h 53"/>
                  <a:gd name="T30" fmla="*/ 1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1" y="50"/>
                    </a:lnTo>
                    <a:lnTo>
                      <a:pt x="22" y="46"/>
                    </a:lnTo>
                    <a:lnTo>
                      <a:pt x="34" y="38"/>
                    </a:lnTo>
                    <a:lnTo>
                      <a:pt x="45" y="29"/>
                    </a:lnTo>
                    <a:lnTo>
                      <a:pt x="56" y="19"/>
                    </a:lnTo>
                    <a:lnTo>
                      <a:pt x="65" y="9"/>
                    </a:lnTo>
                    <a:lnTo>
                      <a:pt x="68" y="0"/>
                    </a:lnTo>
                    <a:lnTo>
                      <a:pt x="62" y="4"/>
                    </a:lnTo>
                    <a:lnTo>
                      <a:pt x="51" y="9"/>
                    </a:lnTo>
                    <a:lnTo>
                      <a:pt x="39" y="16"/>
                    </a:lnTo>
                    <a:lnTo>
                      <a:pt x="28" y="24"/>
                    </a:lnTo>
                    <a:lnTo>
                      <a:pt x="16" y="31"/>
                    </a:lnTo>
                    <a:lnTo>
                      <a:pt x="6" y="38"/>
                    </a:lnTo>
                    <a:lnTo>
                      <a:pt x="1" y="46"/>
                    </a:lnTo>
                    <a:lnTo>
                      <a:pt x="0"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83" name="Freeform 208"/>
              <p:cNvSpPr>
                <a:spLocks/>
              </p:cNvSpPr>
              <p:nvPr/>
            </p:nvSpPr>
            <p:spPr bwMode="auto">
              <a:xfrm>
                <a:off x="1268" y="2497"/>
                <a:ext cx="56" cy="40"/>
              </a:xfrm>
              <a:custGeom>
                <a:avLst/>
                <a:gdLst>
                  <a:gd name="T0" fmla="*/ 0 w 56"/>
                  <a:gd name="T1" fmla="*/ 37 h 40"/>
                  <a:gd name="T2" fmla="*/ 4 w 56"/>
                  <a:gd name="T3" fmla="*/ 40 h 40"/>
                  <a:gd name="T4" fmla="*/ 10 w 56"/>
                  <a:gd name="T5" fmla="*/ 39 h 40"/>
                  <a:gd name="T6" fmla="*/ 21 w 56"/>
                  <a:gd name="T7" fmla="*/ 34 h 40"/>
                  <a:gd name="T8" fmla="*/ 31 w 56"/>
                  <a:gd name="T9" fmla="*/ 28 h 40"/>
                  <a:gd name="T10" fmla="*/ 40 w 56"/>
                  <a:gd name="T11" fmla="*/ 21 h 40"/>
                  <a:gd name="T12" fmla="*/ 49 w 56"/>
                  <a:gd name="T13" fmla="*/ 14 h 40"/>
                  <a:gd name="T14" fmla="*/ 54 w 56"/>
                  <a:gd name="T15" fmla="*/ 6 h 40"/>
                  <a:gd name="T16" fmla="*/ 56 w 56"/>
                  <a:gd name="T17" fmla="*/ 0 h 40"/>
                  <a:gd name="T18" fmla="*/ 52 w 56"/>
                  <a:gd name="T19" fmla="*/ 3 h 40"/>
                  <a:gd name="T20" fmla="*/ 44 w 56"/>
                  <a:gd name="T21" fmla="*/ 8 h 40"/>
                  <a:gd name="T22" fmla="*/ 35 w 56"/>
                  <a:gd name="T23" fmla="*/ 12 h 40"/>
                  <a:gd name="T24" fmla="*/ 25 w 56"/>
                  <a:gd name="T25" fmla="*/ 16 h 40"/>
                  <a:gd name="T26" fmla="*/ 16 w 56"/>
                  <a:gd name="T27" fmla="*/ 22 h 40"/>
                  <a:gd name="T28" fmla="*/ 9 w 56"/>
                  <a:gd name="T29" fmla="*/ 28 h 40"/>
                  <a:gd name="T30" fmla="*/ 3 w 56"/>
                  <a:gd name="T31" fmla="*/ 33 h 40"/>
                  <a:gd name="T32" fmla="*/ 0 w 56"/>
                  <a:gd name="T33" fmla="*/ 37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40"/>
                  <a:gd name="T53" fmla="*/ 56 w 56"/>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40">
                    <a:moveTo>
                      <a:pt x="0" y="37"/>
                    </a:moveTo>
                    <a:lnTo>
                      <a:pt x="4" y="40"/>
                    </a:lnTo>
                    <a:lnTo>
                      <a:pt x="10" y="39"/>
                    </a:lnTo>
                    <a:lnTo>
                      <a:pt x="21" y="34"/>
                    </a:lnTo>
                    <a:lnTo>
                      <a:pt x="31" y="28"/>
                    </a:lnTo>
                    <a:lnTo>
                      <a:pt x="40" y="21"/>
                    </a:lnTo>
                    <a:lnTo>
                      <a:pt x="49" y="14"/>
                    </a:lnTo>
                    <a:lnTo>
                      <a:pt x="54" y="6"/>
                    </a:lnTo>
                    <a:lnTo>
                      <a:pt x="56" y="0"/>
                    </a:lnTo>
                    <a:lnTo>
                      <a:pt x="52" y="3"/>
                    </a:lnTo>
                    <a:lnTo>
                      <a:pt x="44" y="8"/>
                    </a:lnTo>
                    <a:lnTo>
                      <a:pt x="35" y="12"/>
                    </a:lnTo>
                    <a:lnTo>
                      <a:pt x="25" y="16"/>
                    </a:lnTo>
                    <a:lnTo>
                      <a:pt x="16" y="22"/>
                    </a:lnTo>
                    <a:lnTo>
                      <a:pt x="9" y="28"/>
                    </a:lnTo>
                    <a:lnTo>
                      <a:pt x="3" y="33"/>
                    </a:lnTo>
                    <a:lnTo>
                      <a:pt x="0" y="3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84" name="Freeform 209"/>
              <p:cNvSpPr>
                <a:spLocks/>
              </p:cNvSpPr>
              <p:nvPr/>
            </p:nvSpPr>
            <p:spPr bwMode="auto">
              <a:xfrm>
                <a:off x="1345" y="2781"/>
                <a:ext cx="8" cy="58"/>
              </a:xfrm>
              <a:custGeom>
                <a:avLst/>
                <a:gdLst>
                  <a:gd name="T0" fmla="*/ 4 w 8"/>
                  <a:gd name="T1" fmla="*/ 0 h 58"/>
                  <a:gd name="T2" fmla="*/ 6 w 8"/>
                  <a:gd name="T3" fmla="*/ 12 h 58"/>
                  <a:gd name="T4" fmla="*/ 7 w 8"/>
                  <a:gd name="T5" fmla="*/ 33 h 58"/>
                  <a:gd name="T6" fmla="*/ 8 w 8"/>
                  <a:gd name="T7" fmla="*/ 50 h 58"/>
                  <a:gd name="T8" fmla="*/ 4 w 8"/>
                  <a:gd name="T9" fmla="*/ 58 h 58"/>
                  <a:gd name="T10" fmla="*/ 0 w 8"/>
                  <a:gd name="T11" fmla="*/ 50 h 58"/>
                  <a:gd name="T12" fmla="*/ 0 w 8"/>
                  <a:gd name="T13" fmla="*/ 33 h 58"/>
                  <a:gd name="T14" fmla="*/ 3 w 8"/>
                  <a:gd name="T15" fmla="*/ 13 h 58"/>
                  <a:gd name="T16" fmla="*/ 4 w 8"/>
                  <a:gd name="T17" fmla="*/ 0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58"/>
                  <a:gd name="T29" fmla="*/ 8 w 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58">
                    <a:moveTo>
                      <a:pt x="4" y="0"/>
                    </a:moveTo>
                    <a:lnTo>
                      <a:pt x="6" y="12"/>
                    </a:lnTo>
                    <a:lnTo>
                      <a:pt x="7" y="33"/>
                    </a:lnTo>
                    <a:lnTo>
                      <a:pt x="8" y="50"/>
                    </a:lnTo>
                    <a:lnTo>
                      <a:pt x="4" y="58"/>
                    </a:lnTo>
                    <a:lnTo>
                      <a:pt x="0" y="50"/>
                    </a:lnTo>
                    <a:lnTo>
                      <a:pt x="0" y="33"/>
                    </a:lnTo>
                    <a:lnTo>
                      <a:pt x="3" y="13"/>
                    </a:lnTo>
                    <a:lnTo>
                      <a:pt x="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85" name="Freeform 210"/>
              <p:cNvSpPr>
                <a:spLocks/>
              </p:cNvSpPr>
              <p:nvPr/>
            </p:nvSpPr>
            <p:spPr bwMode="auto">
              <a:xfrm>
                <a:off x="1355" y="2714"/>
                <a:ext cx="63" cy="82"/>
              </a:xfrm>
              <a:custGeom>
                <a:avLst/>
                <a:gdLst>
                  <a:gd name="T0" fmla="*/ 0 w 63"/>
                  <a:gd name="T1" fmla="*/ 0 h 82"/>
                  <a:gd name="T2" fmla="*/ 4 w 63"/>
                  <a:gd name="T3" fmla="*/ 9 h 82"/>
                  <a:gd name="T4" fmla="*/ 12 w 63"/>
                  <a:gd name="T5" fmla="*/ 23 h 82"/>
                  <a:gd name="T6" fmla="*/ 21 w 63"/>
                  <a:gd name="T7" fmla="*/ 37 h 82"/>
                  <a:gd name="T8" fmla="*/ 31 w 63"/>
                  <a:gd name="T9" fmla="*/ 52 h 82"/>
                  <a:gd name="T10" fmla="*/ 41 w 63"/>
                  <a:gd name="T11" fmla="*/ 66 h 82"/>
                  <a:gd name="T12" fmla="*/ 50 w 63"/>
                  <a:gd name="T13" fmla="*/ 76 h 82"/>
                  <a:gd name="T14" fmla="*/ 59 w 63"/>
                  <a:gd name="T15" fmla="*/ 82 h 82"/>
                  <a:gd name="T16" fmla="*/ 63 w 63"/>
                  <a:gd name="T17" fmla="*/ 80 h 82"/>
                  <a:gd name="T18" fmla="*/ 63 w 63"/>
                  <a:gd name="T19" fmla="*/ 74 h 82"/>
                  <a:gd name="T20" fmla="*/ 59 w 63"/>
                  <a:gd name="T21" fmla="*/ 64 h 82"/>
                  <a:gd name="T22" fmla="*/ 50 w 63"/>
                  <a:gd name="T23" fmla="*/ 54 h 82"/>
                  <a:gd name="T24" fmla="*/ 38 w 63"/>
                  <a:gd name="T25" fmla="*/ 42 h 82"/>
                  <a:gd name="T26" fmla="*/ 27 w 63"/>
                  <a:gd name="T27" fmla="*/ 30 h 82"/>
                  <a:gd name="T28" fmla="*/ 15 w 63"/>
                  <a:gd name="T29" fmla="*/ 18 h 82"/>
                  <a:gd name="T30" fmla="*/ 6 w 63"/>
                  <a:gd name="T31" fmla="*/ 8 h 82"/>
                  <a:gd name="T32" fmla="*/ 0 w 63"/>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2"/>
                  <a:gd name="T53" fmla="*/ 63 w 63"/>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2">
                    <a:moveTo>
                      <a:pt x="0" y="0"/>
                    </a:moveTo>
                    <a:lnTo>
                      <a:pt x="4" y="9"/>
                    </a:lnTo>
                    <a:lnTo>
                      <a:pt x="12" y="23"/>
                    </a:lnTo>
                    <a:lnTo>
                      <a:pt x="21" y="37"/>
                    </a:lnTo>
                    <a:lnTo>
                      <a:pt x="31" y="52"/>
                    </a:lnTo>
                    <a:lnTo>
                      <a:pt x="41" y="66"/>
                    </a:lnTo>
                    <a:lnTo>
                      <a:pt x="50" y="76"/>
                    </a:lnTo>
                    <a:lnTo>
                      <a:pt x="59" y="82"/>
                    </a:lnTo>
                    <a:lnTo>
                      <a:pt x="63" y="80"/>
                    </a:lnTo>
                    <a:lnTo>
                      <a:pt x="63" y="74"/>
                    </a:lnTo>
                    <a:lnTo>
                      <a:pt x="59" y="64"/>
                    </a:lnTo>
                    <a:lnTo>
                      <a:pt x="50" y="54"/>
                    </a:lnTo>
                    <a:lnTo>
                      <a:pt x="38" y="42"/>
                    </a:lnTo>
                    <a:lnTo>
                      <a:pt x="27" y="30"/>
                    </a:lnTo>
                    <a:lnTo>
                      <a:pt x="15" y="18"/>
                    </a:lnTo>
                    <a:lnTo>
                      <a:pt x="6" y="8"/>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86" name="Freeform 211"/>
              <p:cNvSpPr>
                <a:spLocks/>
              </p:cNvSpPr>
              <p:nvPr/>
            </p:nvSpPr>
            <p:spPr bwMode="auto">
              <a:xfrm>
                <a:off x="1353" y="2686"/>
                <a:ext cx="68" cy="74"/>
              </a:xfrm>
              <a:custGeom>
                <a:avLst/>
                <a:gdLst>
                  <a:gd name="T0" fmla="*/ 0 w 68"/>
                  <a:gd name="T1" fmla="*/ 0 h 74"/>
                  <a:gd name="T2" fmla="*/ 6 w 68"/>
                  <a:gd name="T3" fmla="*/ 9 h 74"/>
                  <a:gd name="T4" fmla="*/ 15 w 68"/>
                  <a:gd name="T5" fmla="*/ 23 h 74"/>
                  <a:gd name="T6" fmla="*/ 26 w 68"/>
                  <a:gd name="T7" fmla="*/ 36 h 74"/>
                  <a:gd name="T8" fmla="*/ 37 w 68"/>
                  <a:gd name="T9" fmla="*/ 49 h 74"/>
                  <a:gd name="T10" fmla="*/ 48 w 68"/>
                  <a:gd name="T11" fmla="*/ 61 h 74"/>
                  <a:gd name="T12" fmla="*/ 58 w 68"/>
                  <a:gd name="T13" fmla="*/ 70 h 74"/>
                  <a:gd name="T14" fmla="*/ 65 w 68"/>
                  <a:gd name="T15" fmla="*/ 74 h 74"/>
                  <a:gd name="T16" fmla="*/ 68 w 68"/>
                  <a:gd name="T17" fmla="*/ 73 h 74"/>
                  <a:gd name="T18" fmla="*/ 67 w 68"/>
                  <a:gd name="T19" fmla="*/ 65 h 74"/>
                  <a:gd name="T20" fmla="*/ 60 w 68"/>
                  <a:gd name="T21" fmla="*/ 57 h 74"/>
                  <a:gd name="T22" fmla="*/ 49 w 68"/>
                  <a:gd name="T23" fmla="*/ 46 h 74"/>
                  <a:gd name="T24" fmla="*/ 37 w 68"/>
                  <a:gd name="T25" fmla="*/ 34 h 74"/>
                  <a:gd name="T26" fmla="*/ 26 w 68"/>
                  <a:gd name="T27" fmla="*/ 24 h 74"/>
                  <a:gd name="T28" fmla="*/ 14 w 68"/>
                  <a:gd name="T29" fmla="*/ 14 h 74"/>
                  <a:gd name="T30" fmla="*/ 5 w 68"/>
                  <a:gd name="T31" fmla="*/ 6 h 74"/>
                  <a:gd name="T32" fmla="*/ 0 w 68"/>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74"/>
                  <a:gd name="T53" fmla="*/ 68 w 68"/>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74">
                    <a:moveTo>
                      <a:pt x="0" y="0"/>
                    </a:moveTo>
                    <a:lnTo>
                      <a:pt x="6" y="9"/>
                    </a:lnTo>
                    <a:lnTo>
                      <a:pt x="15" y="23"/>
                    </a:lnTo>
                    <a:lnTo>
                      <a:pt x="26" y="36"/>
                    </a:lnTo>
                    <a:lnTo>
                      <a:pt x="37" y="49"/>
                    </a:lnTo>
                    <a:lnTo>
                      <a:pt x="48" y="61"/>
                    </a:lnTo>
                    <a:lnTo>
                      <a:pt x="58" y="70"/>
                    </a:lnTo>
                    <a:lnTo>
                      <a:pt x="65" y="74"/>
                    </a:lnTo>
                    <a:lnTo>
                      <a:pt x="68" y="73"/>
                    </a:lnTo>
                    <a:lnTo>
                      <a:pt x="67" y="65"/>
                    </a:lnTo>
                    <a:lnTo>
                      <a:pt x="60" y="57"/>
                    </a:lnTo>
                    <a:lnTo>
                      <a:pt x="49" y="46"/>
                    </a:lnTo>
                    <a:lnTo>
                      <a:pt x="37" y="34"/>
                    </a:lnTo>
                    <a:lnTo>
                      <a:pt x="26" y="24"/>
                    </a:lnTo>
                    <a:lnTo>
                      <a:pt x="14" y="14"/>
                    </a:lnTo>
                    <a:lnTo>
                      <a:pt x="5"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87" name="Freeform 212"/>
              <p:cNvSpPr>
                <a:spLocks/>
              </p:cNvSpPr>
              <p:nvPr/>
            </p:nvSpPr>
            <p:spPr bwMode="auto">
              <a:xfrm>
                <a:off x="1353" y="2654"/>
                <a:ext cx="71" cy="65"/>
              </a:xfrm>
              <a:custGeom>
                <a:avLst/>
                <a:gdLst>
                  <a:gd name="T0" fmla="*/ 0 w 71"/>
                  <a:gd name="T1" fmla="*/ 0 h 65"/>
                  <a:gd name="T2" fmla="*/ 8 w 71"/>
                  <a:gd name="T3" fmla="*/ 10 h 65"/>
                  <a:gd name="T4" fmla="*/ 17 w 71"/>
                  <a:gd name="T5" fmla="*/ 22 h 65"/>
                  <a:gd name="T6" fmla="*/ 29 w 71"/>
                  <a:gd name="T7" fmla="*/ 34 h 65"/>
                  <a:gd name="T8" fmla="*/ 40 w 71"/>
                  <a:gd name="T9" fmla="*/ 46 h 65"/>
                  <a:gd name="T10" fmla="*/ 51 w 71"/>
                  <a:gd name="T11" fmla="*/ 56 h 65"/>
                  <a:gd name="T12" fmla="*/ 61 w 71"/>
                  <a:gd name="T13" fmla="*/ 62 h 65"/>
                  <a:gd name="T14" fmla="*/ 68 w 71"/>
                  <a:gd name="T15" fmla="*/ 65 h 65"/>
                  <a:gd name="T16" fmla="*/ 71 w 71"/>
                  <a:gd name="T17" fmla="*/ 63 h 65"/>
                  <a:gd name="T18" fmla="*/ 70 w 71"/>
                  <a:gd name="T19" fmla="*/ 58 h 65"/>
                  <a:gd name="T20" fmla="*/ 62 w 71"/>
                  <a:gd name="T21" fmla="*/ 50 h 65"/>
                  <a:gd name="T22" fmla="*/ 52 w 71"/>
                  <a:gd name="T23" fmla="*/ 41 h 65"/>
                  <a:gd name="T24" fmla="*/ 40 w 71"/>
                  <a:gd name="T25" fmla="*/ 32 h 65"/>
                  <a:gd name="T26" fmla="*/ 27 w 71"/>
                  <a:gd name="T27" fmla="*/ 24 h 65"/>
                  <a:gd name="T28" fmla="*/ 15 w 71"/>
                  <a:gd name="T29" fmla="*/ 15 h 65"/>
                  <a:gd name="T30" fmla="*/ 6 w 71"/>
                  <a:gd name="T31" fmla="*/ 7 h 65"/>
                  <a:gd name="T32" fmla="*/ 0 w 71"/>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65"/>
                  <a:gd name="T53" fmla="*/ 71 w 71"/>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65">
                    <a:moveTo>
                      <a:pt x="0" y="0"/>
                    </a:moveTo>
                    <a:lnTo>
                      <a:pt x="8" y="10"/>
                    </a:lnTo>
                    <a:lnTo>
                      <a:pt x="17" y="22"/>
                    </a:lnTo>
                    <a:lnTo>
                      <a:pt x="29" y="34"/>
                    </a:lnTo>
                    <a:lnTo>
                      <a:pt x="40" y="46"/>
                    </a:lnTo>
                    <a:lnTo>
                      <a:pt x="51" y="56"/>
                    </a:lnTo>
                    <a:lnTo>
                      <a:pt x="61" y="62"/>
                    </a:lnTo>
                    <a:lnTo>
                      <a:pt x="68" y="65"/>
                    </a:lnTo>
                    <a:lnTo>
                      <a:pt x="71" y="63"/>
                    </a:lnTo>
                    <a:lnTo>
                      <a:pt x="70" y="58"/>
                    </a:lnTo>
                    <a:lnTo>
                      <a:pt x="62" y="50"/>
                    </a:lnTo>
                    <a:lnTo>
                      <a:pt x="52" y="41"/>
                    </a:lnTo>
                    <a:lnTo>
                      <a:pt x="40" y="32"/>
                    </a:lnTo>
                    <a:lnTo>
                      <a:pt x="27" y="24"/>
                    </a:lnTo>
                    <a:lnTo>
                      <a:pt x="15" y="15"/>
                    </a:lnTo>
                    <a:lnTo>
                      <a:pt x="6" y="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88" name="Freeform 213"/>
              <p:cNvSpPr>
                <a:spLocks/>
              </p:cNvSpPr>
              <p:nvPr/>
            </p:nvSpPr>
            <p:spPr bwMode="auto">
              <a:xfrm>
                <a:off x="1348" y="2621"/>
                <a:ext cx="67" cy="51"/>
              </a:xfrm>
              <a:custGeom>
                <a:avLst/>
                <a:gdLst>
                  <a:gd name="T0" fmla="*/ 0 w 67"/>
                  <a:gd name="T1" fmla="*/ 0 h 51"/>
                  <a:gd name="T2" fmla="*/ 5 w 67"/>
                  <a:gd name="T3" fmla="*/ 8 h 51"/>
                  <a:gd name="T4" fmla="*/ 14 w 67"/>
                  <a:gd name="T5" fmla="*/ 17 h 51"/>
                  <a:gd name="T6" fmla="*/ 26 w 67"/>
                  <a:gd name="T7" fmla="*/ 27 h 51"/>
                  <a:gd name="T8" fmla="*/ 38 w 67"/>
                  <a:gd name="T9" fmla="*/ 36 h 51"/>
                  <a:gd name="T10" fmla="*/ 48 w 67"/>
                  <a:gd name="T11" fmla="*/ 45 h 51"/>
                  <a:gd name="T12" fmla="*/ 59 w 67"/>
                  <a:gd name="T13" fmla="*/ 49 h 51"/>
                  <a:gd name="T14" fmla="*/ 65 w 67"/>
                  <a:gd name="T15" fmla="*/ 51 h 51"/>
                  <a:gd name="T16" fmla="*/ 67 w 67"/>
                  <a:gd name="T17" fmla="*/ 46 h 51"/>
                  <a:gd name="T18" fmla="*/ 65 w 67"/>
                  <a:gd name="T19" fmla="*/ 39 h 51"/>
                  <a:gd name="T20" fmla="*/ 59 w 67"/>
                  <a:gd name="T21" fmla="*/ 33 h 51"/>
                  <a:gd name="T22" fmla="*/ 50 w 67"/>
                  <a:gd name="T23" fmla="*/ 27 h 51"/>
                  <a:gd name="T24" fmla="*/ 38 w 67"/>
                  <a:gd name="T25" fmla="*/ 21 h 51"/>
                  <a:gd name="T26" fmla="*/ 26 w 67"/>
                  <a:gd name="T27" fmla="*/ 15 h 51"/>
                  <a:gd name="T28" fmla="*/ 16 w 67"/>
                  <a:gd name="T29" fmla="*/ 11 h 51"/>
                  <a:gd name="T30" fmla="*/ 5 w 67"/>
                  <a:gd name="T31" fmla="*/ 5 h 51"/>
                  <a:gd name="T32" fmla="*/ 0 w 67"/>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51"/>
                  <a:gd name="T53" fmla="*/ 67 w 67"/>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51">
                    <a:moveTo>
                      <a:pt x="0" y="0"/>
                    </a:moveTo>
                    <a:lnTo>
                      <a:pt x="5" y="8"/>
                    </a:lnTo>
                    <a:lnTo>
                      <a:pt x="14" y="17"/>
                    </a:lnTo>
                    <a:lnTo>
                      <a:pt x="26" y="27"/>
                    </a:lnTo>
                    <a:lnTo>
                      <a:pt x="38" y="36"/>
                    </a:lnTo>
                    <a:lnTo>
                      <a:pt x="48" y="45"/>
                    </a:lnTo>
                    <a:lnTo>
                      <a:pt x="59" y="49"/>
                    </a:lnTo>
                    <a:lnTo>
                      <a:pt x="65" y="51"/>
                    </a:lnTo>
                    <a:lnTo>
                      <a:pt x="67" y="46"/>
                    </a:lnTo>
                    <a:lnTo>
                      <a:pt x="65" y="39"/>
                    </a:lnTo>
                    <a:lnTo>
                      <a:pt x="59" y="33"/>
                    </a:lnTo>
                    <a:lnTo>
                      <a:pt x="50" y="27"/>
                    </a:lnTo>
                    <a:lnTo>
                      <a:pt x="38" y="21"/>
                    </a:lnTo>
                    <a:lnTo>
                      <a:pt x="26" y="15"/>
                    </a:lnTo>
                    <a:lnTo>
                      <a:pt x="16" y="11"/>
                    </a:lnTo>
                    <a:lnTo>
                      <a:pt x="5" y="5"/>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89" name="Freeform 214"/>
              <p:cNvSpPr>
                <a:spLocks/>
              </p:cNvSpPr>
              <p:nvPr/>
            </p:nvSpPr>
            <p:spPr bwMode="auto">
              <a:xfrm>
                <a:off x="1343" y="2584"/>
                <a:ext cx="67" cy="46"/>
              </a:xfrm>
              <a:custGeom>
                <a:avLst/>
                <a:gdLst>
                  <a:gd name="T0" fmla="*/ 0 w 67"/>
                  <a:gd name="T1" fmla="*/ 0 h 46"/>
                  <a:gd name="T2" fmla="*/ 6 w 67"/>
                  <a:gd name="T3" fmla="*/ 6 h 46"/>
                  <a:gd name="T4" fmla="*/ 16 w 67"/>
                  <a:gd name="T5" fmla="*/ 15 h 46"/>
                  <a:gd name="T6" fmla="*/ 28 w 67"/>
                  <a:gd name="T7" fmla="*/ 24 h 46"/>
                  <a:gd name="T8" fmla="*/ 40 w 67"/>
                  <a:gd name="T9" fmla="*/ 33 h 46"/>
                  <a:gd name="T10" fmla="*/ 50 w 67"/>
                  <a:gd name="T11" fmla="*/ 40 h 46"/>
                  <a:gd name="T12" fmla="*/ 59 w 67"/>
                  <a:gd name="T13" fmla="*/ 45 h 46"/>
                  <a:gd name="T14" fmla="*/ 65 w 67"/>
                  <a:gd name="T15" fmla="*/ 46 h 46"/>
                  <a:gd name="T16" fmla="*/ 67 w 67"/>
                  <a:gd name="T17" fmla="*/ 42 h 46"/>
                  <a:gd name="T18" fmla="*/ 64 w 67"/>
                  <a:gd name="T19" fmla="*/ 34 h 46"/>
                  <a:gd name="T20" fmla="*/ 56 w 67"/>
                  <a:gd name="T21" fmla="*/ 28 h 46"/>
                  <a:gd name="T22" fmla="*/ 46 w 67"/>
                  <a:gd name="T23" fmla="*/ 23 h 46"/>
                  <a:gd name="T24" fmla="*/ 36 w 67"/>
                  <a:gd name="T25" fmla="*/ 17 h 46"/>
                  <a:gd name="T26" fmla="*/ 24 w 67"/>
                  <a:gd name="T27" fmla="*/ 12 h 46"/>
                  <a:gd name="T28" fmla="*/ 13 w 67"/>
                  <a:gd name="T29" fmla="*/ 8 h 46"/>
                  <a:gd name="T30" fmla="*/ 5 w 67"/>
                  <a:gd name="T31" fmla="*/ 3 h 46"/>
                  <a:gd name="T32" fmla="*/ 0 w 67"/>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6"/>
                  <a:gd name="T53" fmla="*/ 67 w 67"/>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6">
                    <a:moveTo>
                      <a:pt x="0" y="0"/>
                    </a:moveTo>
                    <a:lnTo>
                      <a:pt x="6" y="6"/>
                    </a:lnTo>
                    <a:lnTo>
                      <a:pt x="16" y="15"/>
                    </a:lnTo>
                    <a:lnTo>
                      <a:pt x="28" y="24"/>
                    </a:lnTo>
                    <a:lnTo>
                      <a:pt x="40" y="33"/>
                    </a:lnTo>
                    <a:lnTo>
                      <a:pt x="50" y="40"/>
                    </a:lnTo>
                    <a:lnTo>
                      <a:pt x="59" y="45"/>
                    </a:lnTo>
                    <a:lnTo>
                      <a:pt x="65" y="46"/>
                    </a:lnTo>
                    <a:lnTo>
                      <a:pt x="67" y="42"/>
                    </a:lnTo>
                    <a:lnTo>
                      <a:pt x="64" y="34"/>
                    </a:lnTo>
                    <a:lnTo>
                      <a:pt x="56" y="28"/>
                    </a:lnTo>
                    <a:lnTo>
                      <a:pt x="46" y="23"/>
                    </a:lnTo>
                    <a:lnTo>
                      <a:pt x="36" y="17"/>
                    </a:lnTo>
                    <a:lnTo>
                      <a:pt x="24" y="12"/>
                    </a:lnTo>
                    <a:lnTo>
                      <a:pt x="13" y="8"/>
                    </a:lnTo>
                    <a:lnTo>
                      <a:pt x="5"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90" name="Freeform 215"/>
              <p:cNvSpPr>
                <a:spLocks/>
              </p:cNvSpPr>
              <p:nvPr/>
            </p:nvSpPr>
            <p:spPr bwMode="auto">
              <a:xfrm>
                <a:off x="1337" y="2550"/>
                <a:ext cx="58" cy="24"/>
              </a:xfrm>
              <a:custGeom>
                <a:avLst/>
                <a:gdLst>
                  <a:gd name="T0" fmla="*/ 0 w 58"/>
                  <a:gd name="T1" fmla="*/ 0 h 24"/>
                  <a:gd name="T2" fmla="*/ 8 w 58"/>
                  <a:gd name="T3" fmla="*/ 6 h 24"/>
                  <a:gd name="T4" fmla="*/ 16 w 58"/>
                  <a:gd name="T5" fmla="*/ 11 h 24"/>
                  <a:gd name="T6" fmla="*/ 25 w 58"/>
                  <a:gd name="T7" fmla="*/ 17 h 24"/>
                  <a:gd name="T8" fmla="*/ 36 w 58"/>
                  <a:gd name="T9" fmla="*/ 21 h 24"/>
                  <a:gd name="T10" fmla="*/ 45 w 58"/>
                  <a:gd name="T11" fmla="*/ 24 h 24"/>
                  <a:gd name="T12" fmla="*/ 52 w 58"/>
                  <a:gd name="T13" fmla="*/ 24 h 24"/>
                  <a:gd name="T14" fmla="*/ 56 w 58"/>
                  <a:gd name="T15" fmla="*/ 23 h 24"/>
                  <a:gd name="T16" fmla="*/ 58 w 58"/>
                  <a:gd name="T17" fmla="*/ 18 h 24"/>
                  <a:gd name="T18" fmla="*/ 55 w 58"/>
                  <a:gd name="T19" fmla="*/ 12 h 24"/>
                  <a:gd name="T20" fmla="*/ 50 w 58"/>
                  <a:gd name="T21" fmla="*/ 8 h 24"/>
                  <a:gd name="T22" fmla="*/ 43 w 58"/>
                  <a:gd name="T23" fmla="*/ 6 h 24"/>
                  <a:gd name="T24" fmla="*/ 34 w 58"/>
                  <a:gd name="T25" fmla="*/ 5 h 24"/>
                  <a:gd name="T26" fmla="*/ 24 w 58"/>
                  <a:gd name="T27" fmla="*/ 5 h 24"/>
                  <a:gd name="T28" fmla="*/ 15 w 58"/>
                  <a:gd name="T29" fmla="*/ 3 h 24"/>
                  <a:gd name="T30" fmla="*/ 6 w 58"/>
                  <a:gd name="T31" fmla="*/ 2 h 24"/>
                  <a:gd name="T32" fmla="*/ 0 w 5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24"/>
                  <a:gd name="T53" fmla="*/ 58 w 5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24">
                    <a:moveTo>
                      <a:pt x="0" y="0"/>
                    </a:moveTo>
                    <a:lnTo>
                      <a:pt x="8" y="6"/>
                    </a:lnTo>
                    <a:lnTo>
                      <a:pt x="16" y="11"/>
                    </a:lnTo>
                    <a:lnTo>
                      <a:pt x="25" y="17"/>
                    </a:lnTo>
                    <a:lnTo>
                      <a:pt x="36" y="21"/>
                    </a:lnTo>
                    <a:lnTo>
                      <a:pt x="45" y="24"/>
                    </a:lnTo>
                    <a:lnTo>
                      <a:pt x="52" y="24"/>
                    </a:lnTo>
                    <a:lnTo>
                      <a:pt x="56" y="23"/>
                    </a:lnTo>
                    <a:lnTo>
                      <a:pt x="58" y="18"/>
                    </a:lnTo>
                    <a:lnTo>
                      <a:pt x="55" y="12"/>
                    </a:lnTo>
                    <a:lnTo>
                      <a:pt x="50" y="8"/>
                    </a:lnTo>
                    <a:lnTo>
                      <a:pt x="43" y="6"/>
                    </a:lnTo>
                    <a:lnTo>
                      <a:pt x="34" y="5"/>
                    </a:lnTo>
                    <a:lnTo>
                      <a:pt x="24" y="5"/>
                    </a:lnTo>
                    <a:lnTo>
                      <a:pt x="15" y="3"/>
                    </a:lnTo>
                    <a:lnTo>
                      <a:pt x="6" y="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91" name="Freeform 216"/>
              <p:cNvSpPr>
                <a:spLocks/>
              </p:cNvSpPr>
              <p:nvPr/>
            </p:nvSpPr>
            <p:spPr bwMode="auto">
              <a:xfrm>
                <a:off x="1331" y="2524"/>
                <a:ext cx="51" cy="12"/>
              </a:xfrm>
              <a:custGeom>
                <a:avLst/>
                <a:gdLst>
                  <a:gd name="T0" fmla="*/ 0 w 51"/>
                  <a:gd name="T1" fmla="*/ 0 h 12"/>
                  <a:gd name="T2" fmla="*/ 6 w 51"/>
                  <a:gd name="T3" fmla="*/ 1 h 12"/>
                  <a:gd name="T4" fmla="*/ 12 w 51"/>
                  <a:gd name="T5" fmla="*/ 4 h 12"/>
                  <a:gd name="T6" fmla="*/ 21 w 51"/>
                  <a:gd name="T7" fmla="*/ 7 h 12"/>
                  <a:gd name="T8" fmla="*/ 30 w 51"/>
                  <a:gd name="T9" fmla="*/ 10 h 12"/>
                  <a:gd name="T10" fmla="*/ 39 w 51"/>
                  <a:gd name="T11" fmla="*/ 12 h 12"/>
                  <a:gd name="T12" fmla="*/ 45 w 51"/>
                  <a:gd name="T13" fmla="*/ 12 h 12"/>
                  <a:gd name="T14" fmla="*/ 49 w 51"/>
                  <a:gd name="T15" fmla="*/ 10 h 12"/>
                  <a:gd name="T16" fmla="*/ 51 w 51"/>
                  <a:gd name="T17" fmla="*/ 6 h 12"/>
                  <a:gd name="T18" fmla="*/ 48 w 51"/>
                  <a:gd name="T19" fmla="*/ 1 h 12"/>
                  <a:gd name="T20" fmla="*/ 43 w 51"/>
                  <a:gd name="T21" fmla="*/ 0 h 12"/>
                  <a:gd name="T22" fmla="*/ 37 w 51"/>
                  <a:gd name="T23" fmla="*/ 0 h 12"/>
                  <a:gd name="T24" fmla="*/ 30 w 51"/>
                  <a:gd name="T25" fmla="*/ 0 h 12"/>
                  <a:gd name="T26" fmla="*/ 22 w 51"/>
                  <a:gd name="T27" fmla="*/ 1 h 12"/>
                  <a:gd name="T28" fmla="*/ 14 w 51"/>
                  <a:gd name="T29" fmla="*/ 1 h 12"/>
                  <a:gd name="T30" fmla="*/ 6 w 51"/>
                  <a:gd name="T31" fmla="*/ 1 h 12"/>
                  <a:gd name="T32" fmla="*/ 0 w 5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0" y="0"/>
                    </a:moveTo>
                    <a:lnTo>
                      <a:pt x="6" y="1"/>
                    </a:lnTo>
                    <a:lnTo>
                      <a:pt x="12" y="4"/>
                    </a:lnTo>
                    <a:lnTo>
                      <a:pt x="21" y="7"/>
                    </a:lnTo>
                    <a:lnTo>
                      <a:pt x="30" y="10"/>
                    </a:lnTo>
                    <a:lnTo>
                      <a:pt x="39" y="12"/>
                    </a:lnTo>
                    <a:lnTo>
                      <a:pt x="45" y="12"/>
                    </a:lnTo>
                    <a:lnTo>
                      <a:pt x="49" y="10"/>
                    </a:lnTo>
                    <a:lnTo>
                      <a:pt x="51" y="6"/>
                    </a:lnTo>
                    <a:lnTo>
                      <a:pt x="48" y="1"/>
                    </a:lnTo>
                    <a:lnTo>
                      <a:pt x="43" y="0"/>
                    </a:lnTo>
                    <a:lnTo>
                      <a:pt x="37" y="0"/>
                    </a:lnTo>
                    <a:lnTo>
                      <a:pt x="30" y="0"/>
                    </a:lnTo>
                    <a:lnTo>
                      <a:pt x="22" y="1"/>
                    </a:lnTo>
                    <a:lnTo>
                      <a:pt x="14" y="1"/>
                    </a:lnTo>
                    <a:lnTo>
                      <a:pt x="6" y="1"/>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92" name="Freeform 217"/>
              <p:cNvSpPr>
                <a:spLocks/>
              </p:cNvSpPr>
              <p:nvPr/>
            </p:nvSpPr>
            <p:spPr bwMode="auto">
              <a:xfrm>
                <a:off x="1322" y="2491"/>
                <a:ext cx="51" cy="15"/>
              </a:xfrm>
              <a:custGeom>
                <a:avLst/>
                <a:gdLst>
                  <a:gd name="T0" fmla="*/ 0 w 51"/>
                  <a:gd name="T1" fmla="*/ 8 h 15"/>
                  <a:gd name="T2" fmla="*/ 5 w 51"/>
                  <a:gd name="T3" fmla="*/ 11 h 15"/>
                  <a:gd name="T4" fmla="*/ 12 w 51"/>
                  <a:gd name="T5" fmla="*/ 12 h 15"/>
                  <a:gd name="T6" fmla="*/ 20 w 51"/>
                  <a:gd name="T7" fmla="*/ 14 h 15"/>
                  <a:gd name="T8" fmla="*/ 29 w 51"/>
                  <a:gd name="T9" fmla="*/ 15 h 15"/>
                  <a:gd name="T10" fmla="*/ 36 w 51"/>
                  <a:gd name="T11" fmla="*/ 14 h 15"/>
                  <a:gd name="T12" fmla="*/ 43 w 51"/>
                  <a:gd name="T13" fmla="*/ 12 h 15"/>
                  <a:gd name="T14" fmla="*/ 48 w 51"/>
                  <a:gd name="T15" fmla="*/ 9 h 15"/>
                  <a:gd name="T16" fmla="*/ 51 w 51"/>
                  <a:gd name="T17" fmla="*/ 5 h 15"/>
                  <a:gd name="T18" fmla="*/ 49 w 51"/>
                  <a:gd name="T19" fmla="*/ 2 h 15"/>
                  <a:gd name="T20" fmla="*/ 46 w 51"/>
                  <a:gd name="T21" fmla="*/ 0 h 15"/>
                  <a:gd name="T22" fmla="*/ 40 w 51"/>
                  <a:gd name="T23" fmla="*/ 0 h 15"/>
                  <a:gd name="T24" fmla="*/ 33 w 51"/>
                  <a:gd name="T25" fmla="*/ 2 h 15"/>
                  <a:gd name="T26" fmla="*/ 24 w 51"/>
                  <a:gd name="T27" fmla="*/ 3 h 15"/>
                  <a:gd name="T28" fmla="*/ 17 w 51"/>
                  <a:gd name="T29" fmla="*/ 6 h 15"/>
                  <a:gd name="T30" fmla="*/ 8 w 51"/>
                  <a:gd name="T31" fmla="*/ 8 h 15"/>
                  <a:gd name="T32" fmla="*/ 0 w 51"/>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5"/>
                  <a:gd name="T53" fmla="*/ 51 w 5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5">
                    <a:moveTo>
                      <a:pt x="0" y="8"/>
                    </a:moveTo>
                    <a:lnTo>
                      <a:pt x="5" y="11"/>
                    </a:lnTo>
                    <a:lnTo>
                      <a:pt x="12" y="12"/>
                    </a:lnTo>
                    <a:lnTo>
                      <a:pt x="20" y="14"/>
                    </a:lnTo>
                    <a:lnTo>
                      <a:pt x="29" y="15"/>
                    </a:lnTo>
                    <a:lnTo>
                      <a:pt x="36" y="14"/>
                    </a:lnTo>
                    <a:lnTo>
                      <a:pt x="43" y="12"/>
                    </a:lnTo>
                    <a:lnTo>
                      <a:pt x="48" y="9"/>
                    </a:lnTo>
                    <a:lnTo>
                      <a:pt x="51" y="5"/>
                    </a:lnTo>
                    <a:lnTo>
                      <a:pt x="49" y="2"/>
                    </a:lnTo>
                    <a:lnTo>
                      <a:pt x="46" y="0"/>
                    </a:lnTo>
                    <a:lnTo>
                      <a:pt x="40" y="0"/>
                    </a:lnTo>
                    <a:lnTo>
                      <a:pt x="33" y="2"/>
                    </a:lnTo>
                    <a:lnTo>
                      <a:pt x="24" y="3"/>
                    </a:lnTo>
                    <a:lnTo>
                      <a:pt x="17" y="6"/>
                    </a:lnTo>
                    <a:lnTo>
                      <a:pt x="8" y="8"/>
                    </a:lnTo>
                    <a:lnTo>
                      <a:pt x="0" y="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93" name="Freeform 218"/>
              <p:cNvSpPr>
                <a:spLocks/>
              </p:cNvSpPr>
              <p:nvPr/>
            </p:nvSpPr>
            <p:spPr bwMode="auto">
              <a:xfrm>
                <a:off x="1297" y="2447"/>
                <a:ext cx="55" cy="15"/>
              </a:xfrm>
              <a:custGeom>
                <a:avLst/>
                <a:gdLst>
                  <a:gd name="T0" fmla="*/ 0 w 55"/>
                  <a:gd name="T1" fmla="*/ 3 h 15"/>
                  <a:gd name="T2" fmla="*/ 5 w 55"/>
                  <a:gd name="T3" fmla="*/ 4 h 15"/>
                  <a:gd name="T4" fmla="*/ 12 w 55"/>
                  <a:gd name="T5" fmla="*/ 7 h 15"/>
                  <a:gd name="T6" fmla="*/ 20 w 55"/>
                  <a:gd name="T7" fmla="*/ 10 h 15"/>
                  <a:gd name="T8" fmla="*/ 28 w 55"/>
                  <a:gd name="T9" fmla="*/ 13 h 15"/>
                  <a:gd name="T10" fmla="*/ 36 w 55"/>
                  <a:gd name="T11" fmla="*/ 15 h 15"/>
                  <a:gd name="T12" fmla="*/ 43 w 55"/>
                  <a:gd name="T13" fmla="*/ 15 h 15"/>
                  <a:gd name="T14" fmla="*/ 51 w 55"/>
                  <a:gd name="T15" fmla="*/ 13 h 15"/>
                  <a:gd name="T16" fmla="*/ 55 w 55"/>
                  <a:gd name="T17" fmla="*/ 10 h 15"/>
                  <a:gd name="T18" fmla="*/ 55 w 55"/>
                  <a:gd name="T19" fmla="*/ 6 h 15"/>
                  <a:gd name="T20" fmla="*/ 52 w 55"/>
                  <a:gd name="T21" fmla="*/ 3 h 15"/>
                  <a:gd name="T22" fmla="*/ 45 w 55"/>
                  <a:gd name="T23" fmla="*/ 1 h 15"/>
                  <a:gd name="T24" fmla="*/ 34 w 55"/>
                  <a:gd name="T25" fmla="*/ 0 h 15"/>
                  <a:gd name="T26" fmla="*/ 24 w 55"/>
                  <a:gd name="T27" fmla="*/ 1 h 15"/>
                  <a:gd name="T28" fmla="*/ 14 w 55"/>
                  <a:gd name="T29" fmla="*/ 1 h 15"/>
                  <a:gd name="T30" fmla="*/ 6 w 55"/>
                  <a:gd name="T31" fmla="*/ 3 h 15"/>
                  <a:gd name="T32" fmla="*/ 0 w 55"/>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5"/>
                  <a:gd name="T53" fmla="*/ 55 w 5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5">
                    <a:moveTo>
                      <a:pt x="0" y="3"/>
                    </a:moveTo>
                    <a:lnTo>
                      <a:pt x="5" y="4"/>
                    </a:lnTo>
                    <a:lnTo>
                      <a:pt x="12" y="7"/>
                    </a:lnTo>
                    <a:lnTo>
                      <a:pt x="20" y="10"/>
                    </a:lnTo>
                    <a:lnTo>
                      <a:pt x="28" y="13"/>
                    </a:lnTo>
                    <a:lnTo>
                      <a:pt x="36" y="15"/>
                    </a:lnTo>
                    <a:lnTo>
                      <a:pt x="43" y="15"/>
                    </a:lnTo>
                    <a:lnTo>
                      <a:pt x="51" y="13"/>
                    </a:lnTo>
                    <a:lnTo>
                      <a:pt x="55" y="10"/>
                    </a:lnTo>
                    <a:lnTo>
                      <a:pt x="55" y="6"/>
                    </a:lnTo>
                    <a:lnTo>
                      <a:pt x="52" y="3"/>
                    </a:lnTo>
                    <a:lnTo>
                      <a:pt x="45" y="1"/>
                    </a:lnTo>
                    <a:lnTo>
                      <a:pt x="34" y="0"/>
                    </a:lnTo>
                    <a:lnTo>
                      <a:pt x="24" y="1"/>
                    </a:lnTo>
                    <a:lnTo>
                      <a:pt x="14" y="1"/>
                    </a:lnTo>
                    <a:lnTo>
                      <a:pt x="6" y="3"/>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94" name="Freeform 219"/>
              <p:cNvSpPr>
                <a:spLocks/>
              </p:cNvSpPr>
              <p:nvPr/>
            </p:nvSpPr>
            <p:spPr bwMode="auto">
              <a:xfrm>
                <a:off x="1353" y="2746"/>
                <a:ext cx="52" cy="84"/>
              </a:xfrm>
              <a:custGeom>
                <a:avLst/>
                <a:gdLst>
                  <a:gd name="T0" fmla="*/ 52 w 52"/>
                  <a:gd name="T1" fmla="*/ 81 h 84"/>
                  <a:gd name="T2" fmla="*/ 51 w 52"/>
                  <a:gd name="T3" fmla="*/ 76 h 84"/>
                  <a:gd name="T4" fmla="*/ 45 w 52"/>
                  <a:gd name="T5" fmla="*/ 69 h 84"/>
                  <a:gd name="T6" fmla="*/ 37 w 52"/>
                  <a:gd name="T7" fmla="*/ 59 h 84"/>
                  <a:gd name="T8" fmla="*/ 29 w 52"/>
                  <a:gd name="T9" fmla="*/ 47 h 84"/>
                  <a:gd name="T10" fmla="*/ 18 w 52"/>
                  <a:gd name="T11" fmla="*/ 35 h 84"/>
                  <a:gd name="T12" fmla="*/ 9 w 52"/>
                  <a:gd name="T13" fmla="*/ 22 h 84"/>
                  <a:gd name="T14" fmla="*/ 3 w 52"/>
                  <a:gd name="T15" fmla="*/ 10 h 84"/>
                  <a:gd name="T16" fmla="*/ 0 w 52"/>
                  <a:gd name="T17" fmla="*/ 0 h 84"/>
                  <a:gd name="T18" fmla="*/ 3 w 52"/>
                  <a:gd name="T19" fmla="*/ 13 h 84"/>
                  <a:gd name="T20" fmla="*/ 9 w 52"/>
                  <a:gd name="T21" fmla="*/ 28 h 84"/>
                  <a:gd name="T22" fmla="*/ 18 w 52"/>
                  <a:gd name="T23" fmla="*/ 44 h 84"/>
                  <a:gd name="T24" fmla="*/ 26 w 52"/>
                  <a:gd name="T25" fmla="*/ 59 h 84"/>
                  <a:gd name="T26" fmla="*/ 34 w 52"/>
                  <a:gd name="T27" fmla="*/ 70 h 84"/>
                  <a:gd name="T28" fmla="*/ 42 w 52"/>
                  <a:gd name="T29" fmla="*/ 79 h 84"/>
                  <a:gd name="T30" fmla="*/ 48 w 52"/>
                  <a:gd name="T31" fmla="*/ 84 h 84"/>
                  <a:gd name="T32" fmla="*/ 52 w 52"/>
                  <a:gd name="T33" fmla="*/ 81 h 8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4"/>
                  <a:gd name="T53" fmla="*/ 52 w 52"/>
                  <a:gd name="T54" fmla="*/ 84 h 8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4">
                    <a:moveTo>
                      <a:pt x="52" y="81"/>
                    </a:moveTo>
                    <a:lnTo>
                      <a:pt x="51" y="76"/>
                    </a:lnTo>
                    <a:lnTo>
                      <a:pt x="45" y="69"/>
                    </a:lnTo>
                    <a:lnTo>
                      <a:pt x="37" y="59"/>
                    </a:lnTo>
                    <a:lnTo>
                      <a:pt x="29" y="47"/>
                    </a:lnTo>
                    <a:lnTo>
                      <a:pt x="18" y="35"/>
                    </a:lnTo>
                    <a:lnTo>
                      <a:pt x="9" y="22"/>
                    </a:lnTo>
                    <a:lnTo>
                      <a:pt x="3" y="10"/>
                    </a:lnTo>
                    <a:lnTo>
                      <a:pt x="0" y="0"/>
                    </a:lnTo>
                    <a:lnTo>
                      <a:pt x="3" y="13"/>
                    </a:lnTo>
                    <a:lnTo>
                      <a:pt x="9" y="28"/>
                    </a:lnTo>
                    <a:lnTo>
                      <a:pt x="18" y="44"/>
                    </a:lnTo>
                    <a:lnTo>
                      <a:pt x="26" y="59"/>
                    </a:lnTo>
                    <a:lnTo>
                      <a:pt x="34" y="70"/>
                    </a:lnTo>
                    <a:lnTo>
                      <a:pt x="42" y="79"/>
                    </a:lnTo>
                    <a:lnTo>
                      <a:pt x="48" y="84"/>
                    </a:lnTo>
                    <a:lnTo>
                      <a:pt x="52" y="8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95" name="Freeform 220"/>
              <p:cNvSpPr>
                <a:spLocks/>
              </p:cNvSpPr>
              <p:nvPr/>
            </p:nvSpPr>
            <p:spPr bwMode="auto">
              <a:xfrm>
                <a:off x="1349" y="2781"/>
                <a:ext cx="33" cy="61"/>
              </a:xfrm>
              <a:custGeom>
                <a:avLst/>
                <a:gdLst>
                  <a:gd name="T0" fmla="*/ 0 w 33"/>
                  <a:gd name="T1" fmla="*/ 0 h 61"/>
                  <a:gd name="T2" fmla="*/ 7 w 33"/>
                  <a:gd name="T3" fmla="*/ 19 h 61"/>
                  <a:gd name="T4" fmla="*/ 18 w 33"/>
                  <a:gd name="T5" fmla="*/ 40 h 61"/>
                  <a:gd name="T6" fmla="*/ 27 w 33"/>
                  <a:gd name="T7" fmla="*/ 58 h 61"/>
                  <a:gd name="T8" fmla="*/ 33 w 33"/>
                  <a:gd name="T9" fmla="*/ 61 h 61"/>
                  <a:gd name="T10" fmla="*/ 30 w 33"/>
                  <a:gd name="T11" fmla="*/ 49 h 61"/>
                  <a:gd name="T12" fmla="*/ 21 w 33"/>
                  <a:gd name="T13" fmla="*/ 31 h 61"/>
                  <a:gd name="T14" fmla="*/ 9 w 33"/>
                  <a:gd name="T15" fmla="*/ 13 h 61"/>
                  <a:gd name="T16" fmla="*/ 0 w 33"/>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1"/>
                  <a:gd name="T29" fmla="*/ 33 w 33"/>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1">
                    <a:moveTo>
                      <a:pt x="0" y="0"/>
                    </a:moveTo>
                    <a:lnTo>
                      <a:pt x="7" y="19"/>
                    </a:lnTo>
                    <a:lnTo>
                      <a:pt x="18" y="40"/>
                    </a:lnTo>
                    <a:lnTo>
                      <a:pt x="27" y="58"/>
                    </a:lnTo>
                    <a:lnTo>
                      <a:pt x="33" y="61"/>
                    </a:lnTo>
                    <a:lnTo>
                      <a:pt x="30" y="49"/>
                    </a:lnTo>
                    <a:lnTo>
                      <a:pt x="21" y="31"/>
                    </a:lnTo>
                    <a:lnTo>
                      <a:pt x="9" y="1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96" name="Freeform 221"/>
              <p:cNvSpPr>
                <a:spLocks/>
              </p:cNvSpPr>
              <p:nvPr/>
            </p:nvSpPr>
            <p:spPr bwMode="auto">
              <a:xfrm>
                <a:off x="1110" y="2296"/>
                <a:ext cx="88" cy="322"/>
              </a:xfrm>
              <a:custGeom>
                <a:avLst/>
                <a:gdLst>
                  <a:gd name="T0" fmla="*/ 77 w 88"/>
                  <a:gd name="T1" fmla="*/ 0 h 322"/>
                  <a:gd name="T2" fmla="*/ 80 w 88"/>
                  <a:gd name="T3" fmla="*/ 0 h 322"/>
                  <a:gd name="T4" fmla="*/ 83 w 88"/>
                  <a:gd name="T5" fmla="*/ 0 h 322"/>
                  <a:gd name="T6" fmla="*/ 86 w 88"/>
                  <a:gd name="T7" fmla="*/ 2 h 322"/>
                  <a:gd name="T8" fmla="*/ 88 w 88"/>
                  <a:gd name="T9" fmla="*/ 2 h 322"/>
                  <a:gd name="T10" fmla="*/ 54 w 88"/>
                  <a:gd name="T11" fmla="*/ 42 h 322"/>
                  <a:gd name="T12" fmla="*/ 32 w 88"/>
                  <a:gd name="T13" fmla="*/ 84 h 322"/>
                  <a:gd name="T14" fmla="*/ 18 w 88"/>
                  <a:gd name="T15" fmla="*/ 129 h 322"/>
                  <a:gd name="T16" fmla="*/ 12 w 88"/>
                  <a:gd name="T17" fmla="*/ 173 h 322"/>
                  <a:gd name="T18" fmla="*/ 10 w 88"/>
                  <a:gd name="T19" fmla="*/ 216 h 322"/>
                  <a:gd name="T20" fmla="*/ 13 w 88"/>
                  <a:gd name="T21" fmla="*/ 256 h 322"/>
                  <a:gd name="T22" fmla="*/ 19 w 88"/>
                  <a:gd name="T23" fmla="*/ 291 h 322"/>
                  <a:gd name="T24" fmla="*/ 23 w 88"/>
                  <a:gd name="T25" fmla="*/ 322 h 322"/>
                  <a:gd name="T26" fmla="*/ 12 w 88"/>
                  <a:gd name="T27" fmla="*/ 297 h 322"/>
                  <a:gd name="T28" fmla="*/ 3 w 88"/>
                  <a:gd name="T29" fmla="*/ 260 h 322"/>
                  <a:gd name="T30" fmla="*/ 0 w 88"/>
                  <a:gd name="T31" fmla="*/ 215 h 322"/>
                  <a:gd name="T32" fmla="*/ 3 w 88"/>
                  <a:gd name="T33" fmla="*/ 164 h 322"/>
                  <a:gd name="T34" fmla="*/ 12 w 88"/>
                  <a:gd name="T35" fmla="*/ 114 h 322"/>
                  <a:gd name="T36" fmla="*/ 26 w 88"/>
                  <a:gd name="T37" fmla="*/ 67 h 322"/>
                  <a:gd name="T38" fmla="*/ 47 w 88"/>
                  <a:gd name="T39" fmla="*/ 28 h 322"/>
                  <a:gd name="T40" fmla="*/ 77 w 88"/>
                  <a:gd name="T41" fmla="*/ 0 h 3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8"/>
                  <a:gd name="T64" fmla="*/ 0 h 322"/>
                  <a:gd name="T65" fmla="*/ 88 w 88"/>
                  <a:gd name="T66" fmla="*/ 322 h 3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8" h="322">
                    <a:moveTo>
                      <a:pt x="77" y="0"/>
                    </a:moveTo>
                    <a:lnTo>
                      <a:pt x="80" y="0"/>
                    </a:lnTo>
                    <a:lnTo>
                      <a:pt x="83" y="0"/>
                    </a:lnTo>
                    <a:lnTo>
                      <a:pt x="86" y="2"/>
                    </a:lnTo>
                    <a:lnTo>
                      <a:pt x="88" y="2"/>
                    </a:lnTo>
                    <a:lnTo>
                      <a:pt x="54" y="42"/>
                    </a:lnTo>
                    <a:lnTo>
                      <a:pt x="32" y="84"/>
                    </a:lnTo>
                    <a:lnTo>
                      <a:pt x="18" y="129"/>
                    </a:lnTo>
                    <a:lnTo>
                      <a:pt x="12" y="173"/>
                    </a:lnTo>
                    <a:lnTo>
                      <a:pt x="10" y="216"/>
                    </a:lnTo>
                    <a:lnTo>
                      <a:pt x="13" y="256"/>
                    </a:lnTo>
                    <a:lnTo>
                      <a:pt x="19" y="291"/>
                    </a:lnTo>
                    <a:lnTo>
                      <a:pt x="23" y="322"/>
                    </a:lnTo>
                    <a:lnTo>
                      <a:pt x="12" y="297"/>
                    </a:lnTo>
                    <a:lnTo>
                      <a:pt x="3" y="260"/>
                    </a:lnTo>
                    <a:lnTo>
                      <a:pt x="0" y="215"/>
                    </a:lnTo>
                    <a:lnTo>
                      <a:pt x="3" y="164"/>
                    </a:lnTo>
                    <a:lnTo>
                      <a:pt x="12" y="114"/>
                    </a:lnTo>
                    <a:lnTo>
                      <a:pt x="26" y="67"/>
                    </a:lnTo>
                    <a:lnTo>
                      <a:pt x="47" y="28"/>
                    </a:lnTo>
                    <a:lnTo>
                      <a:pt x="7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97" name="Freeform 222"/>
              <p:cNvSpPr>
                <a:spLocks/>
              </p:cNvSpPr>
              <p:nvPr/>
            </p:nvSpPr>
            <p:spPr bwMode="auto">
              <a:xfrm>
                <a:off x="1120" y="2567"/>
                <a:ext cx="64" cy="43"/>
              </a:xfrm>
              <a:custGeom>
                <a:avLst/>
                <a:gdLst>
                  <a:gd name="T0" fmla="*/ 0 w 64"/>
                  <a:gd name="T1" fmla="*/ 0 h 43"/>
                  <a:gd name="T2" fmla="*/ 6 w 64"/>
                  <a:gd name="T3" fmla="*/ 9 h 43"/>
                  <a:gd name="T4" fmla="*/ 15 w 64"/>
                  <a:gd name="T5" fmla="*/ 17 h 43"/>
                  <a:gd name="T6" fmla="*/ 24 w 64"/>
                  <a:gd name="T7" fmla="*/ 25 h 43"/>
                  <a:gd name="T8" fmla="*/ 34 w 64"/>
                  <a:gd name="T9" fmla="*/ 32 h 43"/>
                  <a:gd name="T10" fmla="*/ 44 w 64"/>
                  <a:gd name="T11" fmla="*/ 38 h 43"/>
                  <a:gd name="T12" fmla="*/ 53 w 64"/>
                  <a:gd name="T13" fmla="*/ 41 h 43"/>
                  <a:gd name="T14" fmla="*/ 61 w 64"/>
                  <a:gd name="T15" fmla="*/ 43 h 43"/>
                  <a:gd name="T16" fmla="*/ 64 w 64"/>
                  <a:gd name="T17" fmla="*/ 41 h 43"/>
                  <a:gd name="T18" fmla="*/ 64 w 64"/>
                  <a:gd name="T19" fmla="*/ 38 h 43"/>
                  <a:gd name="T20" fmla="*/ 58 w 64"/>
                  <a:gd name="T21" fmla="*/ 34 h 43"/>
                  <a:gd name="T22" fmla="*/ 50 w 64"/>
                  <a:gd name="T23" fmla="*/ 29 h 43"/>
                  <a:gd name="T24" fmla="*/ 42 w 64"/>
                  <a:gd name="T25" fmla="*/ 25 h 43"/>
                  <a:gd name="T26" fmla="*/ 30 w 64"/>
                  <a:gd name="T27" fmla="*/ 19 h 43"/>
                  <a:gd name="T28" fmla="*/ 19 w 64"/>
                  <a:gd name="T29" fmla="*/ 13 h 43"/>
                  <a:gd name="T30" fmla="*/ 9 w 64"/>
                  <a:gd name="T31" fmla="*/ 7 h 43"/>
                  <a:gd name="T32" fmla="*/ 0 w 64"/>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43"/>
                  <a:gd name="T53" fmla="*/ 64 w 64"/>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43">
                    <a:moveTo>
                      <a:pt x="0" y="0"/>
                    </a:moveTo>
                    <a:lnTo>
                      <a:pt x="6" y="9"/>
                    </a:lnTo>
                    <a:lnTo>
                      <a:pt x="15" y="17"/>
                    </a:lnTo>
                    <a:lnTo>
                      <a:pt x="24" y="25"/>
                    </a:lnTo>
                    <a:lnTo>
                      <a:pt x="34" y="32"/>
                    </a:lnTo>
                    <a:lnTo>
                      <a:pt x="44" y="38"/>
                    </a:lnTo>
                    <a:lnTo>
                      <a:pt x="53" y="41"/>
                    </a:lnTo>
                    <a:lnTo>
                      <a:pt x="61" y="43"/>
                    </a:lnTo>
                    <a:lnTo>
                      <a:pt x="64" y="41"/>
                    </a:lnTo>
                    <a:lnTo>
                      <a:pt x="64" y="38"/>
                    </a:lnTo>
                    <a:lnTo>
                      <a:pt x="58" y="34"/>
                    </a:lnTo>
                    <a:lnTo>
                      <a:pt x="50" y="29"/>
                    </a:lnTo>
                    <a:lnTo>
                      <a:pt x="42" y="25"/>
                    </a:lnTo>
                    <a:lnTo>
                      <a:pt x="30" y="19"/>
                    </a:lnTo>
                    <a:lnTo>
                      <a:pt x="19" y="13"/>
                    </a:lnTo>
                    <a:lnTo>
                      <a:pt x="9" y="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98" name="Freeform 223"/>
              <p:cNvSpPr>
                <a:spLocks/>
              </p:cNvSpPr>
              <p:nvPr/>
            </p:nvSpPr>
            <p:spPr bwMode="auto">
              <a:xfrm>
                <a:off x="1117" y="2536"/>
                <a:ext cx="76" cy="63"/>
              </a:xfrm>
              <a:custGeom>
                <a:avLst/>
                <a:gdLst>
                  <a:gd name="T0" fmla="*/ 76 w 76"/>
                  <a:gd name="T1" fmla="*/ 63 h 63"/>
                  <a:gd name="T2" fmla="*/ 71 w 76"/>
                  <a:gd name="T3" fmla="*/ 63 h 63"/>
                  <a:gd name="T4" fmla="*/ 64 w 76"/>
                  <a:gd name="T5" fmla="*/ 60 h 63"/>
                  <a:gd name="T6" fmla="*/ 53 w 76"/>
                  <a:gd name="T7" fmla="*/ 54 h 63"/>
                  <a:gd name="T8" fmla="*/ 40 w 76"/>
                  <a:gd name="T9" fmla="*/ 47 h 63"/>
                  <a:gd name="T10" fmla="*/ 27 w 76"/>
                  <a:gd name="T11" fmla="*/ 37 h 63"/>
                  <a:gd name="T12" fmla="*/ 15 w 76"/>
                  <a:gd name="T13" fmla="*/ 25 h 63"/>
                  <a:gd name="T14" fmla="*/ 6 w 76"/>
                  <a:gd name="T15" fmla="*/ 13 h 63"/>
                  <a:gd name="T16" fmla="*/ 0 w 76"/>
                  <a:gd name="T17" fmla="*/ 0 h 63"/>
                  <a:gd name="T18" fmla="*/ 8 w 76"/>
                  <a:gd name="T19" fmla="*/ 7 h 63"/>
                  <a:gd name="T20" fmla="*/ 19 w 76"/>
                  <a:gd name="T21" fmla="*/ 16 h 63"/>
                  <a:gd name="T22" fmla="*/ 33 w 76"/>
                  <a:gd name="T23" fmla="*/ 26 h 63"/>
                  <a:gd name="T24" fmla="*/ 46 w 76"/>
                  <a:gd name="T25" fmla="*/ 35 h 63"/>
                  <a:gd name="T26" fmla="*/ 58 w 76"/>
                  <a:gd name="T27" fmla="*/ 44 h 63"/>
                  <a:gd name="T28" fmla="*/ 68 w 76"/>
                  <a:gd name="T29" fmla="*/ 53 h 63"/>
                  <a:gd name="T30" fmla="*/ 74 w 76"/>
                  <a:gd name="T31" fmla="*/ 59 h 63"/>
                  <a:gd name="T32" fmla="*/ 76 w 76"/>
                  <a:gd name="T33" fmla="*/ 63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63"/>
                  <a:gd name="T53" fmla="*/ 76 w 76"/>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63">
                    <a:moveTo>
                      <a:pt x="76" y="63"/>
                    </a:moveTo>
                    <a:lnTo>
                      <a:pt x="71" y="63"/>
                    </a:lnTo>
                    <a:lnTo>
                      <a:pt x="64" y="60"/>
                    </a:lnTo>
                    <a:lnTo>
                      <a:pt x="53" y="54"/>
                    </a:lnTo>
                    <a:lnTo>
                      <a:pt x="40" y="47"/>
                    </a:lnTo>
                    <a:lnTo>
                      <a:pt x="27" y="37"/>
                    </a:lnTo>
                    <a:lnTo>
                      <a:pt x="15" y="25"/>
                    </a:lnTo>
                    <a:lnTo>
                      <a:pt x="6" y="13"/>
                    </a:lnTo>
                    <a:lnTo>
                      <a:pt x="0" y="0"/>
                    </a:lnTo>
                    <a:lnTo>
                      <a:pt x="8" y="7"/>
                    </a:lnTo>
                    <a:lnTo>
                      <a:pt x="19" y="16"/>
                    </a:lnTo>
                    <a:lnTo>
                      <a:pt x="33" y="26"/>
                    </a:lnTo>
                    <a:lnTo>
                      <a:pt x="46" y="35"/>
                    </a:lnTo>
                    <a:lnTo>
                      <a:pt x="58" y="44"/>
                    </a:lnTo>
                    <a:lnTo>
                      <a:pt x="68" y="53"/>
                    </a:lnTo>
                    <a:lnTo>
                      <a:pt x="74" y="59"/>
                    </a:lnTo>
                    <a:lnTo>
                      <a:pt x="76" y="6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599" name="Freeform 224"/>
              <p:cNvSpPr>
                <a:spLocks/>
              </p:cNvSpPr>
              <p:nvPr/>
            </p:nvSpPr>
            <p:spPr bwMode="auto">
              <a:xfrm>
                <a:off x="1114" y="2475"/>
                <a:ext cx="90" cy="83"/>
              </a:xfrm>
              <a:custGeom>
                <a:avLst/>
                <a:gdLst>
                  <a:gd name="T0" fmla="*/ 90 w 90"/>
                  <a:gd name="T1" fmla="*/ 81 h 83"/>
                  <a:gd name="T2" fmla="*/ 86 w 90"/>
                  <a:gd name="T3" fmla="*/ 83 h 83"/>
                  <a:gd name="T4" fmla="*/ 76 w 90"/>
                  <a:gd name="T5" fmla="*/ 78 h 83"/>
                  <a:gd name="T6" fmla="*/ 62 w 90"/>
                  <a:gd name="T7" fmla="*/ 70 h 83"/>
                  <a:gd name="T8" fmla="*/ 48 w 90"/>
                  <a:gd name="T9" fmla="*/ 58 h 83"/>
                  <a:gd name="T10" fmla="*/ 33 w 90"/>
                  <a:gd name="T11" fmla="*/ 43 h 83"/>
                  <a:gd name="T12" fmla="*/ 18 w 90"/>
                  <a:gd name="T13" fmla="*/ 28 h 83"/>
                  <a:gd name="T14" fmla="*/ 8 w 90"/>
                  <a:gd name="T15" fmla="*/ 13 h 83"/>
                  <a:gd name="T16" fmla="*/ 0 w 90"/>
                  <a:gd name="T17" fmla="*/ 0 h 83"/>
                  <a:gd name="T18" fmla="*/ 8 w 90"/>
                  <a:gd name="T19" fmla="*/ 6 h 83"/>
                  <a:gd name="T20" fmla="*/ 19 w 90"/>
                  <a:gd name="T21" fmla="*/ 16 h 83"/>
                  <a:gd name="T22" fmla="*/ 34 w 90"/>
                  <a:gd name="T23" fmla="*/ 28 h 83"/>
                  <a:gd name="T24" fmla="*/ 52 w 90"/>
                  <a:gd name="T25" fmla="*/ 41 h 83"/>
                  <a:gd name="T26" fmla="*/ 67 w 90"/>
                  <a:gd name="T27" fmla="*/ 55 h 83"/>
                  <a:gd name="T28" fmla="*/ 80 w 90"/>
                  <a:gd name="T29" fmla="*/ 67 h 83"/>
                  <a:gd name="T30" fmla="*/ 89 w 90"/>
                  <a:gd name="T31" fmla="*/ 75 h 83"/>
                  <a:gd name="T32" fmla="*/ 90 w 90"/>
                  <a:gd name="T33" fmla="*/ 81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83"/>
                  <a:gd name="T53" fmla="*/ 90 w 90"/>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83">
                    <a:moveTo>
                      <a:pt x="90" y="81"/>
                    </a:moveTo>
                    <a:lnTo>
                      <a:pt x="86" y="83"/>
                    </a:lnTo>
                    <a:lnTo>
                      <a:pt x="76" y="78"/>
                    </a:lnTo>
                    <a:lnTo>
                      <a:pt x="62" y="70"/>
                    </a:lnTo>
                    <a:lnTo>
                      <a:pt x="48" y="58"/>
                    </a:lnTo>
                    <a:lnTo>
                      <a:pt x="33" y="43"/>
                    </a:lnTo>
                    <a:lnTo>
                      <a:pt x="18" y="28"/>
                    </a:lnTo>
                    <a:lnTo>
                      <a:pt x="8" y="13"/>
                    </a:lnTo>
                    <a:lnTo>
                      <a:pt x="0" y="0"/>
                    </a:lnTo>
                    <a:lnTo>
                      <a:pt x="8" y="6"/>
                    </a:lnTo>
                    <a:lnTo>
                      <a:pt x="19" y="16"/>
                    </a:lnTo>
                    <a:lnTo>
                      <a:pt x="34" y="28"/>
                    </a:lnTo>
                    <a:lnTo>
                      <a:pt x="52" y="41"/>
                    </a:lnTo>
                    <a:lnTo>
                      <a:pt x="67" y="55"/>
                    </a:lnTo>
                    <a:lnTo>
                      <a:pt x="80" y="67"/>
                    </a:lnTo>
                    <a:lnTo>
                      <a:pt x="89" y="75"/>
                    </a:lnTo>
                    <a:lnTo>
                      <a:pt x="90" y="8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00" name="Freeform 225"/>
              <p:cNvSpPr>
                <a:spLocks/>
              </p:cNvSpPr>
              <p:nvPr/>
            </p:nvSpPr>
            <p:spPr bwMode="auto">
              <a:xfrm>
                <a:off x="1122" y="2417"/>
                <a:ext cx="97" cy="76"/>
              </a:xfrm>
              <a:custGeom>
                <a:avLst/>
                <a:gdLst>
                  <a:gd name="T0" fmla="*/ 97 w 97"/>
                  <a:gd name="T1" fmla="*/ 74 h 76"/>
                  <a:gd name="T2" fmla="*/ 91 w 97"/>
                  <a:gd name="T3" fmla="*/ 76 h 76"/>
                  <a:gd name="T4" fmla="*/ 79 w 97"/>
                  <a:gd name="T5" fmla="*/ 71 h 76"/>
                  <a:gd name="T6" fmla="*/ 65 w 97"/>
                  <a:gd name="T7" fmla="*/ 64 h 76"/>
                  <a:gd name="T8" fmla="*/ 48 w 97"/>
                  <a:gd name="T9" fmla="*/ 52 h 76"/>
                  <a:gd name="T10" fmla="*/ 32 w 97"/>
                  <a:gd name="T11" fmla="*/ 39 h 76"/>
                  <a:gd name="T12" fmla="*/ 17 w 97"/>
                  <a:gd name="T13" fmla="*/ 26 h 76"/>
                  <a:gd name="T14" fmla="*/ 6 w 97"/>
                  <a:gd name="T15" fmla="*/ 12 h 76"/>
                  <a:gd name="T16" fmla="*/ 0 w 97"/>
                  <a:gd name="T17" fmla="*/ 0 h 76"/>
                  <a:gd name="T18" fmla="*/ 7 w 97"/>
                  <a:gd name="T19" fmla="*/ 5 h 76"/>
                  <a:gd name="T20" fmla="*/ 20 w 97"/>
                  <a:gd name="T21" fmla="*/ 14 h 76"/>
                  <a:gd name="T22" fmla="*/ 37 w 97"/>
                  <a:gd name="T23" fmla="*/ 24 h 76"/>
                  <a:gd name="T24" fmla="*/ 54 w 97"/>
                  <a:gd name="T25" fmla="*/ 37 h 76"/>
                  <a:gd name="T26" fmla="*/ 71 w 97"/>
                  <a:gd name="T27" fmla="*/ 49 h 76"/>
                  <a:gd name="T28" fmla="*/ 85 w 97"/>
                  <a:gd name="T29" fmla="*/ 61 h 76"/>
                  <a:gd name="T30" fmla="*/ 94 w 97"/>
                  <a:gd name="T31" fmla="*/ 70 h 76"/>
                  <a:gd name="T32" fmla="*/ 97 w 97"/>
                  <a:gd name="T33" fmla="*/ 74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7"/>
                  <a:gd name="T52" fmla="*/ 0 h 76"/>
                  <a:gd name="T53" fmla="*/ 97 w 97"/>
                  <a:gd name="T54" fmla="*/ 76 h 7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7" h="76">
                    <a:moveTo>
                      <a:pt x="97" y="74"/>
                    </a:moveTo>
                    <a:lnTo>
                      <a:pt x="91" y="76"/>
                    </a:lnTo>
                    <a:lnTo>
                      <a:pt x="79" y="71"/>
                    </a:lnTo>
                    <a:lnTo>
                      <a:pt x="65" y="64"/>
                    </a:lnTo>
                    <a:lnTo>
                      <a:pt x="48" y="52"/>
                    </a:lnTo>
                    <a:lnTo>
                      <a:pt x="32" y="39"/>
                    </a:lnTo>
                    <a:lnTo>
                      <a:pt x="17" y="26"/>
                    </a:lnTo>
                    <a:lnTo>
                      <a:pt x="6" y="12"/>
                    </a:lnTo>
                    <a:lnTo>
                      <a:pt x="0" y="0"/>
                    </a:lnTo>
                    <a:lnTo>
                      <a:pt x="7" y="5"/>
                    </a:lnTo>
                    <a:lnTo>
                      <a:pt x="20" y="14"/>
                    </a:lnTo>
                    <a:lnTo>
                      <a:pt x="37" y="24"/>
                    </a:lnTo>
                    <a:lnTo>
                      <a:pt x="54" y="37"/>
                    </a:lnTo>
                    <a:lnTo>
                      <a:pt x="71" y="49"/>
                    </a:lnTo>
                    <a:lnTo>
                      <a:pt x="85" y="61"/>
                    </a:lnTo>
                    <a:lnTo>
                      <a:pt x="94" y="70"/>
                    </a:lnTo>
                    <a:lnTo>
                      <a:pt x="97" y="7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01" name="Freeform 226"/>
              <p:cNvSpPr>
                <a:spLocks/>
              </p:cNvSpPr>
              <p:nvPr/>
            </p:nvSpPr>
            <p:spPr bwMode="auto">
              <a:xfrm>
                <a:off x="1133" y="2394"/>
                <a:ext cx="89" cy="65"/>
              </a:xfrm>
              <a:custGeom>
                <a:avLst/>
                <a:gdLst>
                  <a:gd name="T0" fmla="*/ 89 w 89"/>
                  <a:gd name="T1" fmla="*/ 65 h 65"/>
                  <a:gd name="T2" fmla="*/ 85 w 89"/>
                  <a:gd name="T3" fmla="*/ 65 h 65"/>
                  <a:gd name="T4" fmla="*/ 74 w 89"/>
                  <a:gd name="T5" fmla="*/ 60 h 65"/>
                  <a:gd name="T6" fmla="*/ 61 w 89"/>
                  <a:gd name="T7" fmla="*/ 53 h 65"/>
                  <a:gd name="T8" fmla="*/ 45 w 89"/>
                  <a:gd name="T9" fmla="*/ 43 h 65"/>
                  <a:gd name="T10" fmla="*/ 29 w 89"/>
                  <a:gd name="T11" fmla="*/ 32 h 65"/>
                  <a:gd name="T12" fmla="*/ 15 w 89"/>
                  <a:gd name="T13" fmla="*/ 20 h 65"/>
                  <a:gd name="T14" fmla="*/ 5 w 89"/>
                  <a:gd name="T15" fmla="*/ 9 h 65"/>
                  <a:gd name="T16" fmla="*/ 0 w 89"/>
                  <a:gd name="T17" fmla="*/ 0 h 65"/>
                  <a:gd name="T18" fmla="*/ 9 w 89"/>
                  <a:gd name="T19" fmla="*/ 6 h 65"/>
                  <a:gd name="T20" fmla="*/ 21 w 89"/>
                  <a:gd name="T21" fmla="*/ 13 h 65"/>
                  <a:gd name="T22" fmla="*/ 37 w 89"/>
                  <a:gd name="T23" fmla="*/ 22 h 65"/>
                  <a:gd name="T24" fmla="*/ 54 w 89"/>
                  <a:gd name="T25" fmla="*/ 31 h 65"/>
                  <a:gd name="T26" fmla="*/ 68 w 89"/>
                  <a:gd name="T27" fmla="*/ 41 h 65"/>
                  <a:gd name="T28" fmla="*/ 80 w 89"/>
                  <a:gd name="T29" fmla="*/ 50 h 65"/>
                  <a:gd name="T30" fmla="*/ 88 w 89"/>
                  <a:gd name="T31" fmla="*/ 59 h 65"/>
                  <a:gd name="T32" fmla="*/ 89 w 89"/>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9"/>
                  <a:gd name="T52" fmla="*/ 0 h 65"/>
                  <a:gd name="T53" fmla="*/ 89 w 89"/>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9" h="65">
                    <a:moveTo>
                      <a:pt x="89" y="65"/>
                    </a:moveTo>
                    <a:lnTo>
                      <a:pt x="85" y="65"/>
                    </a:lnTo>
                    <a:lnTo>
                      <a:pt x="74" y="60"/>
                    </a:lnTo>
                    <a:lnTo>
                      <a:pt x="61" y="53"/>
                    </a:lnTo>
                    <a:lnTo>
                      <a:pt x="45" y="43"/>
                    </a:lnTo>
                    <a:lnTo>
                      <a:pt x="29" y="32"/>
                    </a:lnTo>
                    <a:lnTo>
                      <a:pt x="15" y="20"/>
                    </a:lnTo>
                    <a:lnTo>
                      <a:pt x="5" y="9"/>
                    </a:lnTo>
                    <a:lnTo>
                      <a:pt x="0" y="0"/>
                    </a:lnTo>
                    <a:lnTo>
                      <a:pt x="9" y="6"/>
                    </a:lnTo>
                    <a:lnTo>
                      <a:pt x="21" y="13"/>
                    </a:lnTo>
                    <a:lnTo>
                      <a:pt x="37" y="22"/>
                    </a:lnTo>
                    <a:lnTo>
                      <a:pt x="54" y="31"/>
                    </a:lnTo>
                    <a:lnTo>
                      <a:pt x="68" y="41"/>
                    </a:lnTo>
                    <a:lnTo>
                      <a:pt x="80" y="50"/>
                    </a:lnTo>
                    <a:lnTo>
                      <a:pt x="88" y="59"/>
                    </a:lnTo>
                    <a:lnTo>
                      <a:pt x="89" y="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02" name="Freeform 227"/>
              <p:cNvSpPr>
                <a:spLocks/>
              </p:cNvSpPr>
              <p:nvPr/>
            </p:nvSpPr>
            <p:spPr bwMode="auto">
              <a:xfrm>
                <a:off x="1145" y="2348"/>
                <a:ext cx="76" cy="55"/>
              </a:xfrm>
              <a:custGeom>
                <a:avLst/>
                <a:gdLst>
                  <a:gd name="T0" fmla="*/ 76 w 76"/>
                  <a:gd name="T1" fmla="*/ 53 h 55"/>
                  <a:gd name="T2" fmla="*/ 71 w 76"/>
                  <a:gd name="T3" fmla="*/ 55 h 55"/>
                  <a:gd name="T4" fmla="*/ 62 w 76"/>
                  <a:gd name="T5" fmla="*/ 53 h 55"/>
                  <a:gd name="T6" fmla="*/ 52 w 76"/>
                  <a:gd name="T7" fmla="*/ 49 h 55"/>
                  <a:gd name="T8" fmla="*/ 39 w 76"/>
                  <a:gd name="T9" fmla="*/ 41 h 55"/>
                  <a:gd name="T10" fmla="*/ 27 w 76"/>
                  <a:gd name="T11" fmla="*/ 34 h 55"/>
                  <a:gd name="T12" fmla="*/ 15 w 76"/>
                  <a:gd name="T13" fmla="*/ 24 h 55"/>
                  <a:gd name="T14" fmla="*/ 6 w 76"/>
                  <a:gd name="T15" fmla="*/ 12 h 55"/>
                  <a:gd name="T16" fmla="*/ 0 w 76"/>
                  <a:gd name="T17" fmla="*/ 0 h 55"/>
                  <a:gd name="T18" fmla="*/ 8 w 76"/>
                  <a:gd name="T19" fmla="*/ 6 h 55"/>
                  <a:gd name="T20" fmla="*/ 19 w 76"/>
                  <a:gd name="T21" fmla="*/ 12 h 55"/>
                  <a:gd name="T22" fmla="*/ 33 w 76"/>
                  <a:gd name="T23" fmla="*/ 21 h 55"/>
                  <a:gd name="T24" fmla="*/ 46 w 76"/>
                  <a:gd name="T25" fmla="*/ 28 h 55"/>
                  <a:gd name="T26" fmla="*/ 58 w 76"/>
                  <a:gd name="T27" fmla="*/ 37 h 55"/>
                  <a:gd name="T28" fmla="*/ 68 w 76"/>
                  <a:gd name="T29" fmla="*/ 43 h 55"/>
                  <a:gd name="T30" fmla="*/ 74 w 76"/>
                  <a:gd name="T31" fmla="*/ 49 h 55"/>
                  <a:gd name="T32" fmla="*/ 76 w 76"/>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55"/>
                  <a:gd name="T53" fmla="*/ 76 w 76"/>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55">
                    <a:moveTo>
                      <a:pt x="76" y="53"/>
                    </a:moveTo>
                    <a:lnTo>
                      <a:pt x="71" y="55"/>
                    </a:lnTo>
                    <a:lnTo>
                      <a:pt x="62" y="53"/>
                    </a:lnTo>
                    <a:lnTo>
                      <a:pt x="52" y="49"/>
                    </a:lnTo>
                    <a:lnTo>
                      <a:pt x="39" y="41"/>
                    </a:lnTo>
                    <a:lnTo>
                      <a:pt x="27" y="34"/>
                    </a:lnTo>
                    <a:lnTo>
                      <a:pt x="15" y="24"/>
                    </a:lnTo>
                    <a:lnTo>
                      <a:pt x="6" y="12"/>
                    </a:lnTo>
                    <a:lnTo>
                      <a:pt x="0" y="0"/>
                    </a:lnTo>
                    <a:lnTo>
                      <a:pt x="8" y="6"/>
                    </a:lnTo>
                    <a:lnTo>
                      <a:pt x="19" y="12"/>
                    </a:lnTo>
                    <a:lnTo>
                      <a:pt x="33" y="21"/>
                    </a:lnTo>
                    <a:lnTo>
                      <a:pt x="46" y="28"/>
                    </a:lnTo>
                    <a:lnTo>
                      <a:pt x="58" y="37"/>
                    </a:lnTo>
                    <a:lnTo>
                      <a:pt x="68" y="43"/>
                    </a:lnTo>
                    <a:lnTo>
                      <a:pt x="74" y="49"/>
                    </a:lnTo>
                    <a:lnTo>
                      <a:pt x="76" y="5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03" name="Freeform 228"/>
              <p:cNvSpPr>
                <a:spLocks/>
              </p:cNvSpPr>
              <p:nvPr/>
            </p:nvSpPr>
            <p:spPr bwMode="auto">
              <a:xfrm>
                <a:off x="1191" y="2308"/>
                <a:ext cx="44" cy="15"/>
              </a:xfrm>
              <a:custGeom>
                <a:avLst/>
                <a:gdLst>
                  <a:gd name="T0" fmla="*/ 44 w 44"/>
                  <a:gd name="T1" fmla="*/ 10 h 15"/>
                  <a:gd name="T2" fmla="*/ 41 w 44"/>
                  <a:gd name="T3" fmla="*/ 13 h 15"/>
                  <a:gd name="T4" fmla="*/ 36 w 44"/>
                  <a:gd name="T5" fmla="*/ 15 h 15"/>
                  <a:gd name="T6" fmla="*/ 30 w 44"/>
                  <a:gd name="T7" fmla="*/ 15 h 15"/>
                  <a:gd name="T8" fmla="*/ 21 w 44"/>
                  <a:gd name="T9" fmla="*/ 15 h 15"/>
                  <a:gd name="T10" fmla="*/ 13 w 44"/>
                  <a:gd name="T11" fmla="*/ 13 h 15"/>
                  <a:gd name="T12" fmla="*/ 6 w 44"/>
                  <a:gd name="T13" fmla="*/ 10 h 15"/>
                  <a:gd name="T14" fmla="*/ 2 w 44"/>
                  <a:gd name="T15" fmla="*/ 6 h 15"/>
                  <a:gd name="T16" fmla="*/ 0 w 44"/>
                  <a:gd name="T17" fmla="*/ 0 h 15"/>
                  <a:gd name="T18" fmla="*/ 6 w 44"/>
                  <a:gd name="T19" fmla="*/ 4 h 15"/>
                  <a:gd name="T20" fmla="*/ 12 w 44"/>
                  <a:gd name="T21" fmla="*/ 6 h 15"/>
                  <a:gd name="T22" fmla="*/ 21 w 44"/>
                  <a:gd name="T23" fmla="*/ 6 h 15"/>
                  <a:gd name="T24" fmla="*/ 30 w 44"/>
                  <a:gd name="T25" fmla="*/ 6 h 15"/>
                  <a:gd name="T26" fmla="*/ 37 w 44"/>
                  <a:gd name="T27" fmla="*/ 6 h 15"/>
                  <a:gd name="T28" fmla="*/ 41 w 44"/>
                  <a:gd name="T29" fmla="*/ 6 h 15"/>
                  <a:gd name="T30" fmla="*/ 44 w 44"/>
                  <a:gd name="T31" fmla="*/ 7 h 15"/>
                  <a:gd name="T32" fmla="*/ 44 w 44"/>
                  <a:gd name="T33" fmla="*/ 1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15"/>
                  <a:gd name="T53" fmla="*/ 44 w 44"/>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15">
                    <a:moveTo>
                      <a:pt x="44" y="10"/>
                    </a:moveTo>
                    <a:lnTo>
                      <a:pt x="41" y="13"/>
                    </a:lnTo>
                    <a:lnTo>
                      <a:pt x="36" y="15"/>
                    </a:lnTo>
                    <a:lnTo>
                      <a:pt x="30" y="15"/>
                    </a:lnTo>
                    <a:lnTo>
                      <a:pt x="21" y="15"/>
                    </a:lnTo>
                    <a:lnTo>
                      <a:pt x="13" y="13"/>
                    </a:lnTo>
                    <a:lnTo>
                      <a:pt x="6" y="10"/>
                    </a:lnTo>
                    <a:lnTo>
                      <a:pt x="2" y="6"/>
                    </a:lnTo>
                    <a:lnTo>
                      <a:pt x="0" y="0"/>
                    </a:lnTo>
                    <a:lnTo>
                      <a:pt x="6" y="4"/>
                    </a:lnTo>
                    <a:lnTo>
                      <a:pt x="12" y="6"/>
                    </a:lnTo>
                    <a:lnTo>
                      <a:pt x="21" y="6"/>
                    </a:lnTo>
                    <a:lnTo>
                      <a:pt x="30" y="6"/>
                    </a:lnTo>
                    <a:lnTo>
                      <a:pt x="37" y="6"/>
                    </a:lnTo>
                    <a:lnTo>
                      <a:pt x="41" y="6"/>
                    </a:lnTo>
                    <a:lnTo>
                      <a:pt x="44" y="7"/>
                    </a:lnTo>
                    <a:lnTo>
                      <a:pt x="44" y="1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04" name="Freeform 229"/>
              <p:cNvSpPr>
                <a:spLocks/>
              </p:cNvSpPr>
              <p:nvPr/>
            </p:nvSpPr>
            <p:spPr bwMode="auto">
              <a:xfrm>
                <a:off x="1113" y="2503"/>
                <a:ext cx="84" cy="73"/>
              </a:xfrm>
              <a:custGeom>
                <a:avLst/>
                <a:gdLst>
                  <a:gd name="T0" fmla="*/ 84 w 84"/>
                  <a:gd name="T1" fmla="*/ 71 h 73"/>
                  <a:gd name="T2" fmla="*/ 80 w 84"/>
                  <a:gd name="T3" fmla="*/ 73 h 73"/>
                  <a:gd name="T4" fmla="*/ 71 w 84"/>
                  <a:gd name="T5" fmla="*/ 68 h 73"/>
                  <a:gd name="T6" fmla="*/ 57 w 84"/>
                  <a:gd name="T7" fmla="*/ 62 h 73"/>
                  <a:gd name="T8" fmla="*/ 44 w 84"/>
                  <a:gd name="T9" fmla="*/ 52 h 73"/>
                  <a:gd name="T10" fmla="*/ 29 w 84"/>
                  <a:gd name="T11" fmla="*/ 40 h 73"/>
                  <a:gd name="T12" fmla="*/ 18 w 84"/>
                  <a:gd name="T13" fmla="*/ 27 h 73"/>
                  <a:gd name="T14" fmla="*/ 7 w 84"/>
                  <a:gd name="T15" fmla="*/ 13 h 73"/>
                  <a:gd name="T16" fmla="*/ 0 w 84"/>
                  <a:gd name="T17" fmla="*/ 0 h 73"/>
                  <a:gd name="T18" fmla="*/ 7 w 84"/>
                  <a:gd name="T19" fmla="*/ 6 h 73"/>
                  <a:gd name="T20" fmla="*/ 18 w 84"/>
                  <a:gd name="T21" fmla="*/ 13 h 73"/>
                  <a:gd name="T22" fmla="*/ 32 w 84"/>
                  <a:gd name="T23" fmla="*/ 24 h 73"/>
                  <a:gd name="T24" fmla="*/ 47 w 84"/>
                  <a:gd name="T25" fmla="*/ 36 h 73"/>
                  <a:gd name="T26" fmla="*/ 62 w 84"/>
                  <a:gd name="T27" fmla="*/ 47 h 73"/>
                  <a:gd name="T28" fmla="*/ 74 w 84"/>
                  <a:gd name="T29" fmla="*/ 58 h 73"/>
                  <a:gd name="T30" fmla="*/ 83 w 84"/>
                  <a:gd name="T31" fmla="*/ 65 h 73"/>
                  <a:gd name="T32" fmla="*/ 84 w 84"/>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73"/>
                  <a:gd name="T53" fmla="*/ 84 w 84"/>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73">
                    <a:moveTo>
                      <a:pt x="84" y="71"/>
                    </a:moveTo>
                    <a:lnTo>
                      <a:pt x="80" y="73"/>
                    </a:lnTo>
                    <a:lnTo>
                      <a:pt x="71" y="68"/>
                    </a:lnTo>
                    <a:lnTo>
                      <a:pt x="57" y="62"/>
                    </a:lnTo>
                    <a:lnTo>
                      <a:pt x="44" y="52"/>
                    </a:lnTo>
                    <a:lnTo>
                      <a:pt x="29" y="40"/>
                    </a:lnTo>
                    <a:lnTo>
                      <a:pt x="18" y="27"/>
                    </a:lnTo>
                    <a:lnTo>
                      <a:pt x="7" y="13"/>
                    </a:lnTo>
                    <a:lnTo>
                      <a:pt x="0" y="0"/>
                    </a:lnTo>
                    <a:lnTo>
                      <a:pt x="7" y="6"/>
                    </a:lnTo>
                    <a:lnTo>
                      <a:pt x="18" y="13"/>
                    </a:lnTo>
                    <a:lnTo>
                      <a:pt x="32" y="24"/>
                    </a:lnTo>
                    <a:lnTo>
                      <a:pt x="47" y="36"/>
                    </a:lnTo>
                    <a:lnTo>
                      <a:pt x="62" y="47"/>
                    </a:lnTo>
                    <a:lnTo>
                      <a:pt x="74" y="58"/>
                    </a:lnTo>
                    <a:lnTo>
                      <a:pt x="83" y="65"/>
                    </a:lnTo>
                    <a:lnTo>
                      <a:pt x="84" y="7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05" name="Freeform 230"/>
              <p:cNvSpPr>
                <a:spLocks/>
              </p:cNvSpPr>
              <p:nvPr/>
            </p:nvSpPr>
            <p:spPr bwMode="auto">
              <a:xfrm>
                <a:off x="1116" y="2448"/>
                <a:ext cx="96" cy="73"/>
              </a:xfrm>
              <a:custGeom>
                <a:avLst/>
                <a:gdLst>
                  <a:gd name="T0" fmla="*/ 96 w 96"/>
                  <a:gd name="T1" fmla="*/ 71 h 73"/>
                  <a:gd name="T2" fmla="*/ 90 w 96"/>
                  <a:gd name="T3" fmla="*/ 73 h 73"/>
                  <a:gd name="T4" fmla="*/ 78 w 96"/>
                  <a:gd name="T5" fmla="*/ 68 h 73"/>
                  <a:gd name="T6" fmla="*/ 65 w 96"/>
                  <a:gd name="T7" fmla="*/ 61 h 73"/>
                  <a:gd name="T8" fmla="*/ 48 w 96"/>
                  <a:gd name="T9" fmla="*/ 51 h 73"/>
                  <a:gd name="T10" fmla="*/ 31 w 96"/>
                  <a:gd name="T11" fmla="*/ 39 h 73"/>
                  <a:gd name="T12" fmla="*/ 17 w 96"/>
                  <a:gd name="T13" fmla="*/ 26 h 73"/>
                  <a:gd name="T14" fmla="*/ 6 w 96"/>
                  <a:gd name="T15" fmla="*/ 12 h 73"/>
                  <a:gd name="T16" fmla="*/ 0 w 96"/>
                  <a:gd name="T17" fmla="*/ 0 h 73"/>
                  <a:gd name="T18" fmla="*/ 7 w 96"/>
                  <a:gd name="T19" fmla="*/ 5 h 73"/>
                  <a:gd name="T20" fmla="*/ 20 w 96"/>
                  <a:gd name="T21" fmla="*/ 12 h 73"/>
                  <a:gd name="T22" fmla="*/ 35 w 96"/>
                  <a:gd name="T23" fmla="*/ 24 h 73"/>
                  <a:gd name="T24" fmla="*/ 53 w 96"/>
                  <a:gd name="T25" fmla="*/ 36 h 73"/>
                  <a:gd name="T26" fmla="*/ 71 w 96"/>
                  <a:gd name="T27" fmla="*/ 48 h 73"/>
                  <a:gd name="T28" fmla="*/ 84 w 96"/>
                  <a:gd name="T29" fmla="*/ 58 h 73"/>
                  <a:gd name="T30" fmla="*/ 93 w 96"/>
                  <a:gd name="T31" fmla="*/ 67 h 73"/>
                  <a:gd name="T32" fmla="*/ 96 w 96"/>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73"/>
                  <a:gd name="T53" fmla="*/ 96 w 96"/>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73">
                    <a:moveTo>
                      <a:pt x="96" y="71"/>
                    </a:moveTo>
                    <a:lnTo>
                      <a:pt x="90" y="73"/>
                    </a:lnTo>
                    <a:lnTo>
                      <a:pt x="78" y="68"/>
                    </a:lnTo>
                    <a:lnTo>
                      <a:pt x="65" y="61"/>
                    </a:lnTo>
                    <a:lnTo>
                      <a:pt x="48" y="51"/>
                    </a:lnTo>
                    <a:lnTo>
                      <a:pt x="31" y="39"/>
                    </a:lnTo>
                    <a:lnTo>
                      <a:pt x="17" y="26"/>
                    </a:lnTo>
                    <a:lnTo>
                      <a:pt x="6" y="12"/>
                    </a:lnTo>
                    <a:lnTo>
                      <a:pt x="0" y="0"/>
                    </a:lnTo>
                    <a:lnTo>
                      <a:pt x="7" y="5"/>
                    </a:lnTo>
                    <a:lnTo>
                      <a:pt x="20" y="12"/>
                    </a:lnTo>
                    <a:lnTo>
                      <a:pt x="35" y="24"/>
                    </a:lnTo>
                    <a:lnTo>
                      <a:pt x="53" y="36"/>
                    </a:lnTo>
                    <a:lnTo>
                      <a:pt x="71" y="48"/>
                    </a:lnTo>
                    <a:lnTo>
                      <a:pt x="84" y="58"/>
                    </a:lnTo>
                    <a:lnTo>
                      <a:pt x="93" y="67"/>
                    </a:lnTo>
                    <a:lnTo>
                      <a:pt x="96" y="7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06" name="Freeform 231"/>
              <p:cNvSpPr>
                <a:spLocks/>
              </p:cNvSpPr>
              <p:nvPr/>
            </p:nvSpPr>
            <p:spPr bwMode="auto">
              <a:xfrm>
                <a:off x="1133" y="2370"/>
                <a:ext cx="92" cy="55"/>
              </a:xfrm>
              <a:custGeom>
                <a:avLst/>
                <a:gdLst>
                  <a:gd name="T0" fmla="*/ 92 w 92"/>
                  <a:gd name="T1" fmla="*/ 53 h 55"/>
                  <a:gd name="T2" fmla="*/ 88 w 92"/>
                  <a:gd name="T3" fmla="*/ 55 h 55"/>
                  <a:gd name="T4" fmla="*/ 77 w 92"/>
                  <a:gd name="T5" fmla="*/ 53 h 55"/>
                  <a:gd name="T6" fmla="*/ 64 w 92"/>
                  <a:gd name="T7" fmla="*/ 49 h 55"/>
                  <a:gd name="T8" fmla="*/ 49 w 92"/>
                  <a:gd name="T9" fmla="*/ 41 h 55"/>
                  <a:gd name="T10" fmla="*/ 33 w 92"/>
                  <a:gd name="T11" fmla="*/ 33 h 55"/>
                  <a:gd name="T12" fmla="*/ 18 w 92"/>
                  <a:gd name="T13" fmla="*/ 24 h 55"/>
                  <a:gd name="T14" fmla="*/ 8 w 92"/>
                  <a:gd name="T15" fmla="*/ 12 h 55"/>
                  <a:gd name="T16" fmla="*/ 0 w 92"/>
                  <a:gd name="T17" fmla="*/ 0 h 55"/>
                  <a:gd name="T18" fmla="*/ 9 w 92"/>
                  <a:gd name="T19" fmla="*/ 6 h 55"/>
                  <a:gd name="T20" fmla="*/ 23 w 92"/>
                  <a:gd name="T21" fmla="*/ 12 h 55"/>
                  <a:gd name="T22" fmla="*/ 39 w 92"/>
                  <a:gd name="T23" fmla="*/ 19 h 55"/>
                  <a:gd name="T24" fmla="*/ 55 w 92"/>
                  <a:gd name="T25" fmla="*/ 28 h 55"/>
                  <a:gd name="T26" fmla="*/ 70 w 92"/>
                  <a:gd name="T27" fmla="*/ 36 h 55"/>
                  <a:gd name="T28" fmla="*/ 83 w 92"/>
                  <a:gd name="T29" fmla="*/ 43 h 55"/>
                  <a:gd name="T30" fmla="*/ 91 w 92"/>
                  <a:gd name="T31" fmla="*/ 49 h 55"/>
                  <a:gd name="T32" fmla="*/ 92 w 92"/>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2"/>
                  <a:gd name="T52" fmla="*/ 0 h 55"/>
                  <a:gd name="T53" fmla="*/ 92 w 92"/>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2" h="55">
                    <a:moveTo>
                      <a:pt x="92" y="53"/>
                    </a:moveTo>
                    <a:lnTo>
                      <a:pt x="88" y="55"/>
                    </a:lnTo>
                    <a:lnTo>
                      <a:pt x="77" y="53"/>
                    </a:lnTo>
                    <a:lnTo>
                      <a:pt x="64" y="49"/>
                    </a:lnTo>
                    <a:lnTo>
                      <a:pt x="49" y="41"/>
                    </a:lnTo>
                    <a:lnTo>
                      <a:pt x="33" y="33"/>
                    </a:lnTo>
                    <a:lnTo>
                      <a:pt x="18" y="24"/>
                    </a:lnTo>
                    <a:lnTo>
                      <a:pt x="8" y="12"/>
                    </a:lnTo>
                    <a:lnTo>
                      <a:pt x="0" y="0"/>
                    </a:lnTo>
                    <a:lnTo>
                      <a:pt x="9" y="6"/>
                    </a:lnTo>
                    <a:lnTo>
                      <a:pt x="23" y="12"/>
                    </a:lnTo>
                    <a:lnTo>
                      <a:pt x="39" y="19"/>
                    </a:lnTo>
                    <a:lnTo>
                      <a:pt x="55" y="28"/>
                    </a:lnTo>
                    <a:lnTo>
                      <a:pt x="70" y="36"/>
                    </a:lnTo>
                    <a:lnTo>
                      <a:pt x="83" y="43"/>
                    </a:lnTo>
                    <a:lnTo>
                      <a:pt x="91" y="49"/>
                    </a:lnTo>
                    <a:lnTo>
                      <a:pt x="92" y="5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07" name="Freeform 232"/>
              <p:cNvSpPr>
                <a:spLocks/>
              </p:cNvSpPr>
              <p:nvPr/>
            </p:nvSpPr>
            <p:spPr bwMode="auto">
              <a:xfrm>
                <a:off x="1157" y="2330"/>
                <a:ext cx="68" cy="56"/>
              </a:xfrm>
              <a:custGeom>
                <a:avLst/>
                <a:gdLst>
                  <a:gd name="T0" fmla="*/ 68 w 68"/>
                  <a:gd name="T1" fmla="*/ 55 h 56"/>
                  <a:gd name="T2" fmla="*/ 64 w 68"/>
                  <a:gd name="T3" fmla="*/ 56 h 56"/>
                  <a:gd name="T4" fmla="*/ 55 w 68"/>
                  <a:gd name="T5" fmla="*/ 52 h 56"/>
                  <a:gd name="T6" fmla="*/ 44 w 68"/>
                  <a:gd name="T7" fmla="*/ 45 h 56"/>
                  <a:gd name="T8" fmla="*/ 33 w 68"/>
                  <a:gd name="T9" fmla="*/ 36 h 56"/>
                  <a:gd name="T10" fmla="*/ 19 w 68"/>
                  <a:gd name="T11" fmla="*/ 25 h 56"/>
                  <a:gd name="T12" fmla="*/ 9 w 68"/>
                  <a:gd name="T13" fmla="*/ 15 h 56"/>
                  <a:gd name="T14" fmla="*/ 3 w 68"/>
                  <a:gd name="T15" fmla="*/ 6 h 56"/>
                  <a:gd name="T16" fmla="*/ 0 w 68"/>
                  <a:gd name="T17" fmla="*/ 0 h 56"/>
                  <a:gd name="T18" fmla="*/ 7 w 68"/>
                  <a:gd name="T19" fmla="*/ 5 h 56"/>
                  <a:gd name="T20" fmla="*/ 16 w 68"/>
                  <a:gd name="T21" fmla="*/ 11 h 56"/>
                  <a:gd name="T22" fmla="*/ 28 w 68"/>
                  <a:gd name="T23" fmla="*/ 18 h 56"/>
                  <a:gd name="T24" fmla="*/ 39 w 68"/>
                  <a:gd name="T25" fmla="*/ 27 h 56"/>
                  <a:gd name="T26" fmla="*/ 50 w 68"/>
                  <a:gd name="T27" fmla="*/ 36 h 56"/>
                  <a:gd name="T28" fmla="*/ 59 w 68"/>
                  <a:gd name="T29" fmla="*/ 43 h 56"/>
                  <a:gd name="T30" fmla="*/ 65 w 68"/>
                  <a:gd name="T31" fmla="*/ 50 h 56"/>
                  <a:gd name="T32" fmla="*/ 68 w 68"/>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6"/>
                  <a:gd name="T53" fmla="*/ 68 w 68"/>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6">
                    <a:moveTo>
                      <a:pt x="68" y="55"/>
                    </a:moveTo>
                    <a:lnTo>
                      <a:pt x="64" y="56"/>
                    </a:lnTo>
                    <a:lnTo>
                      <a:pt x="55" y="52"/>
                    </a:lnTo>
                    <a:lnTo>
                      <a:pt x="44" y="45"/>
                    </a:lnTo>
                    <a:lnTo>
                      <a:pt x="33" y="36"/>
                    </a:lnTo>
                    <a:lnTo>
                      <a:pt x="19" y="25"/>
                    </a:lnTo>
                    <a:lnTo>
                      <a:pt x="9" y="15"/>
                    </a:lnTo>
                    <a:lnTo>
                      <a:pt x="3" y="6"/>
                    </a:lnTo>
                    <a:lnTo>
                      <a:pt x="0" y="0"/>
                    </a:lnTo>
                    <a:lnTo>
                      <a:pt x="7" y="5"/>
                    </a:lnTo>
                    <a:lnTo>
                      <a:pt x="16" y="11"/>
                    </a:lnTo>
                    <a:lnTo>
                      <a:pt x="28" y="18"/>
                    </a:lnTo>
                    <a:lnTo>
                      <a:pt x="39" y="27"/>
                    </a:lnTo>
                    <a:lnTo>
                      <a:pt x="50" y="36"/>
                    </a:lnTo>
                    <a:lnTo>
                      <a:pt x="59" y="43"/>
                    </a:lnTo>
                    <a:lnTo>
                      <a:pt x="65" y="50"/>
                    </a:lnTo>
                    <a:lnTo>
                      <a:pt x="68"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08" name="Freeform 233"/>
              <p:cNvSpPr>
                <a:spLocks/>
              </p:cNvSpPr>
              <p:nvPr/>
            </p:nvSpPr>
            <p:spPr bwMode="auto">
              <a:xfrm>
                <a:off x="1166" y="2321"/>
                <a:ext cx="50" cy="22"/>
              </a:xfrm>
              <a:custGeom>
                <a:avLst/>
                <a:gdLst>
                  <a:gd name="T0" fmla="*/ 50 w 50"/>
                  <a:gd name="T1" fmla="*/ 20 h 22"/>
                  <a:gd name="T2" fmla="*/ 47 w 50"/>
                  <a:gd name="T3" fmla="*/ 21 h 22"/>
                  <a:gd name="T4" fmla="*/ 41 w 50"/>
                  <a:gd name="T5" fmla="*/ 22 h 22"/>
                  <a:gd name="T6" fmla="*/ 34 w 50"/>
                  <a:gd name="T7" fmla="*/ 21 h 22"/>
                  <a:gd name="T8" fmla="*/ 25 w 50"/>
                  <a:gd name="T9" fmla="*/ 20 h 22"/>
                  <a:gd name="T10" fmla="*/ 16 w 50"/>
                  <a:gd name="T11" fmla="*/ 17 h 22"/>
                  <a:gd name="T12" fmla="*/ 9 w 50"/>
                  <a:gd name="T13" fmla="*/ 12 h 22"/>
                  <a:gd name="T14" fmla="*/ 3 w 50"/>
                  <a:gd name="T15" fmla="*/ 6 h 22"/>
                  <a:gd name="T16" fmla="*/ 0 w 50"/>
                  <a:gd name="T17" fmla="*/ 0 h 22"/>
                  <a:gd name="T18" fmla="*/ 6 w 50"/>
                  <a:gd name="T19" fmla="*/ 5 h 22"/>
                  <a:gd name="T20" fmla="*/ 13 w 50"/>
                  <a:gd name="T21" fmla="*/ 8 h 22"/>
                  <a:gd name="T22" fmla="*/ 24 w 50"/>
                  <a:gd name="T23" fmla="*/ 9 h 22"/>
                  <a:gd name="T24" fmla="*/ 32 w 50"/>
                  <a:gd name="T25" fmla="*/ 11 h 22"/>
                  <a:gd name="T26" fmla="*/ 41 w 50"/>
                  <a:gd name="T27" fmla="*/ 12 h 22"/>
                  <a:gd name="T28" fmla="*/ 47 w 50"/>
                  <a:gd name="T29" fmla="*/ 14 h 22"/>
                  <a:gd name="T30" fmla="*/ 50 w 50"/>
                  <a:gd name="T31" fmla="*/ 17 h 22"/>
                  <a:gd name="T32" fmla="*/ 50 w 50"/>
                  <a:gd name="T33" fmla="*/ 2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22"/>
                  <a:gd name="T53" fmla="*/ 50 w 5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22">
                    <a:moveTo>
                      <a:pt x="50" y="20"/>
                    </a:moveTo>
                    <a:lnTo>
                      <a:pt x="47" y="21"/>
                    </a:lnTo>
                    <a:lnTo>
                      <a:pt x="41" y="22"/>
                    </a:lnTo>
                    <a:lnTo>
                      <a:pt x="34" y="21"/>
                    </a:lnTo>
                    <a:lnTo>
                      <a:pt x="25" y="20"/>
                    </a:lnTo>
                    <a:lnTo>
                      <a:pt x="16" y="17"/>
                    </a:lnTo>
                    <a:lnTo>
                      <a:pt x="9" y="12"/>
                    </a:lnTo>
                    <a:lnTo>
                      <a:pt x="3" y="6"/>
                    </a:lnTo>
                    <a:lnTo>
                      <a:pt x="0" y="0"/>
                    </a:lnTo>
                    <a:lnTo>
                      <a:pt x="6" y="5"/>
                    </a:lnTo>
                    <a:lnTo>
                      <a:pt x="13" y="8"/>
                    </a:lnTo>
                    <a:lnTo>
                      <a:pt x="24" y="9"/>
                    </a:lnTo>
                    <a:lnTo>
                      <a:pt x="32" y="11"/>
                    </a:lnTo>
                    <a:lnTo>
                      <a:pt x="41" y="12"/>
                    </a:lnTo>
                    <a:lnTo>
                      <a:pt x="47" y="14"/>
                    </a:lnTo>
                    <a:lnTo>
                      <a:pt x="50" y="17"/>
                    </a:lnTo>
                    <a:lnTo>
                      <a:pt x="50" y="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09" name="Freeform 234"/>
              <p:cNvSpPr>
                <a:spLocks/>
              </p:cNvSpPr>
              <p:nvPr/>
            </p:nvSpPr>
            <p:spPr bwMode="auto">
              <a:xfrm>
                <a:off x="1126" y="2592"/>
                <a:ext cx="40" cy="43"/>
              </a:xfrm>
              <a:custGeom>
                <a:avLst/>
                <a:gdLst>
                  <a:gd name="T0" fmla="*/ 0 w 40"/>
                  <a:gd name="T1" fmla="*/ 0 h 43"/>
                  <a:gd name="T2" fmla="*/ 5 w 40"/>
                  <a:gd name="T3" fmla="*/ 3 h 43"/>
                  <a:gd name="T4" fmla="*/ 10 w 40"/>
                  <a:gd name="T5" fmla="*/ 7 h 43"/>
                  <a:gd name="T6" fmla="*/ 18 w 40"/>
                  <a:gd name="T7" fmla="*/ 13 h 43"/>
                  <a:gd name="T8" fmla="*/ 25 w 40"/>
                  <a:gd name="T9" fmla="*/ 19 h 43"/>
                  <a:gd name="T10" fmla="*/ 33 w 40"/>
                  <a:gd name="T11" fmla="*/ 26 h 43"/>
                  <a:gd name="T12" fmla="*/ 37 w 40"/>
                  <a:gd name="T13" fmla="*/ 32 h 43"/>
                  <a:gd name="T14" fmla="*/ 40 w 40"/>
                  <a:gd name="T15" fmla="*/ 38 h 43"/>
                  <a:gd name="T16" fmla="*/ 38 w 40"/>
                  <a:gd name="T17" fmla="*/ 43 h 43"/>
                  <a:gd name="T18" fmla="*/ 30 w 40"/>
                  <a:gd name="T19" fmla="*/ 41 h 43"/>
                  <a:gd name="T20" fmla="*/ 18 w 40"/>
                  <a:gd name="T21" fmla="*/ 28 h 43"/>
                  <a:gd name="T22" fmla="*/ 7 w 40"/>
                  <a:gd name="T23" fmla="*/ 12 h 43"/>
                  <a:gd name="T24" fmla="*/ 0 w 40"/>
                  <a:gd name="T25" fmla="*/ 0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43"/>
                  <a:gd name="T41" fmla="*/ 40 w 40"/>
                  <a:gd name="T42" fmla="*/ 43 h 4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43">
                    <a:moveTo>
                      <a:pt x="0" y="0"/>
                    </a:moveTo>
                    <a:lnTo>
                      <a:pt x="5" y="3"/>
                    </a:lnTo>
                    <a:lnTo>
                      <a:pt x="10" y="7"/>
                    </a:lnTo>
                    <a:lnTo>
                      <a:pt x="18" y="13"/>
                    </a:lnTo>
                    <a:lnTo>
                      <a:pt x="25" y="19"/>
                    </a:lnTo>
                    <a:lnTo>
                      <a:pt x="33" y="26"/>
                    </a:lnTo>
                    <a:lnTo>
                      <a:pt x="37" y="32"/>
                    </a:lnTo>
                    <a:lnTo>
                      <a:pt x="40" y="38"/>
                    </a:lnTo>
                    <a:lnTo>
                      <a:pt x="38" y="43"/>
                    </a:lnTo>
                    <a:lnTo>
                      <a:pt x="30" y="41"/>
                    </a:lnTo>
                    <a:lnTo>
                      <a:pt x="18" y="28"/>
                    </a:lnTo>
                    <a:lnTo>
                      <a:pt x="7" y="1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10" name="Freeform 235"/>
              <p:cNvSpPr>
                <a:spLocks/>
              </p:cNvSpPr>
              <p:nvPr/>
            </p:nvSpPr>
            <p:spPr bwMode="auto">
              <a:xfrm>
                <a:off x="1125" y="2601"/>
                <a:ext cx="10" cy="53"/>
              </a:xfrm>
              <a:custGeom>
                <a:avLst/>
                <a:gdLst>
                  <a:gd name="T0" fmla="*/ 3 w 10"/>
                  <a:gd name="T1" fmla="*/ 0 h 53"/>
                  <a:gd name="T2" fmla="*/ 3 w 10"/>
                  <a:gd name="T3" fmla="*/ 10 h 53"/>
                  <a:gd name="T4" fmla="*/ 0 w 10"/>
                  <a:gd name="T5" fmla="*/ 28 h 53"/>
                  <a:gd name="T6" fmla="*/ 0 w 10"/>
                  <a:gd name="T7" fmla="*/ 45 h 53"/>
                  <a:gd name="T8" fmla="*/ 6 w 10"/>
                  <a:gd name="T9" fmla="*/ 53 h 53"/>
                  <a:gd name="T10" fmla="*/ 10 w 10"/>
                  <a:gd name="T11" fmla="*/ 45 h 53"/>
                  <a:gd name="T12" fmla="*/ 10 w 10"/>
                  <a:gd name="T13" fmla="*/ 31 h 53"/>
                  <a:gd name="T14" fmla="*/ 6 w 10"/>
                  <a:gd name="T15" fmla="*/ 13 h 53"/>
                  <a:gd name="T16" fmla="*/ 3 w 10"/>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3"/>
                  <a:gd name="T29" fmla="*/ 10 w 10"/>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3">
                    <a:moveTo>
                      <a:pt x="3" y="0"/>
                    </a:moveTo>
                    <a:lnTo>
                      <a:pt x="3" y="10"/>
                    </a:lnTo>
                    <a:lnTo>
                      <a:pt x="0" y="28"/>
                    </a:lnTo>
                    <a:lnTo>
                      <a:pt x="0" y="45"/>
                    </a:lnTo>
                    <a:lnTo>
                      <a:pt x="6" y="53"/>
                    </a:lnTo>
                    <a:lnTo>
                      <a:pt x="10" y="45"/>
                    </a:lnTo>
                    <a:lnTo>
                      <a:pt x="10" y="31"/>
                    </a:lnTo>
                    <a:lnTo>
                      <a:pt x="6" y="13"/>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11" name="Freeform 236"/>
              <p:cNvSpPr>
                <a:spLocks/>
              </p:cNvSpPr>
              <p:nvPr/>
            </p:nvSpPr>
            <p:spPr bwMode="auto">
              <a:xfrm>
                <a:off x="1085" y="2590"/>
                <a:ext cx="43" cy="49"/>
              </a:xfrm>
              <a:custGeom>
                <a:avLst/>
                <a:gdLst>
                  <a:gd name="T0" fmla="*/ 43 w 43"/>
                  <a:gd name="T1" fmla="*/ 0 h 49"/>
                  <a:gd name="T2" fmla="*/ 32 w 43"/>
                  <a:gd name="T3" fmla="*/ 15 h 49"/>
                  <a:gd name="T4" fmla="*/ 19 w 43"/>
                  <a:gd name="T5" fmla="*/ 33 h 49"/>
                  <a:gd name="T6" fmla="*/ 7 w 43"/>
                  <a:gd name="T7" fmla="*/ 48 h 49"/>
                  <a:gd name="T8" fmla="*/ 0 w 43"/>
                  <a:gd name="T9" fmla="*/ 49 h 49"/>
                  <a:gd name="T10" fmla="*/ 0 w 43"/>
                  <a:gd name="T11" fmla="*/ 45 h 49"/>
                  <a:gd name="T12" fmla="*/ 3 w 43"/>
                  <a:gd name="T13" fmla="*/ 39 h 49"/>
                  <a:gd name="T14" fmla="*/ 9 w 43"/>
                  <a:gd name="T15" fmla="*/ 33 h 49"/>
                  <a:gd name="T16" fmla="*/ 16 w 43"/>
                  <a:gd name="T17" fmla="*/ 24 h 49"/>
                  <a:gd name="T18" fmla="*/ 25 w 43"/>
                  <a:gd name="T19" fmla="*/ 17 h 49"/>
                  <a:gd name="T20" fmla="*/ 32 w 43"/>
                  <a:gd name="T21" fmla="*/ 11 h 49"/>
                  <a:gd name="T22" fmla="*/ 38 w 43"/>
                  <a:gd name="T23" fmla="*/ 5 h 49"/>
                  <a:gd name="T24" fmla="*/ 43 w 43"/>
                  <a:gd name="T25" fmla="*/ 0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49"/>
                  <a:gd name="T41" fmla="*/ 43 w 43"/>
                  <a:gd name="T42" fmla="*/ 49 h 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49">
                    <a:moveTo>
                      <a:pt x="43" y="0"/>
                    </a:moveTo>
                    <a:lnTo>
                      <a:pt x="32" y="15"/>
                    </a:lnTo>
                    <a:lnTo>
                      <a:pt x="19" y="33"/>
                    </a:lnTo>
                    <a:lnTo>
                      <a:pt x="7" y="48"/>
                    </a:lnTo>
                    <a:lnTo>
                      <a:pt x="0" y="49"/>
                    </a:lnTo>
                    <a:lnTo>
                      <a:pt x="0" y="45"/>
                    </a:lnTo>
                    <a:lnTo>
                      <a:pt x="3" y="39"/>
                    </a:lnTo>
                    <a:lnTo>
                      <a:pt x="9" y="33"/>
                    </a:lnTo>
                    <a:lnTo>
                      <a:pt x="16" y="24"/>
                    </a:lnTo>
                    <a:lnTo>
                      <a:pt x="25" y="17"/>
                    </a:lnTo>
                    <a:lnTo>
                      <a:pt x="32" y="11"/>
                    </a:lnTo>
                    <a:lnTo>
                      <a:pt x="38" y="5"/>
                    </a:lnTo>
                    <a:lnTo>
                      <a:pt x="4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12" name="Freeform 237"/>
              <p:cNvSpPr>
                <a:spLocks/>
              </p:cNvSpPr>
              <p:nvPr/>
            </p:nvSpPr>
            <p:spPr bwMode="auto">
              <a:xfrm>
                <a:off x="1094" y="2320"/>
                <a:ext cx="66" cy="15"/>
              </a:xfrm>
              <a:custGeom>
                <a:avLst/>
                <a:gdLst>
                  <a:gd name="T0" fmla="*/ 66 w 66"/>
                  <a:gd name="T1" fmla="*/ 12 h 15"/>
                  <a:gd name="T2" fmla="*/ 59 w 66"/>
                  <a:gd name="T3" fmla="*/ 13 h 15"/>
                  <a:gd name="T4" fmla="*/ 48 w 66"/>
                  <a:gd name="T5" fmla="*/ 15 h 15"/>
                  <a:gd name="T6" fmla="*/ 38 w 66"/>
                  <a:gd name="T7" fmla="*/ 15 h 15"/>
                  <a:gd name="T8" fmla="*/ 28 w 66"/>
                  <a:gd name="T9" fmla="*/ 15 h 15"/>
                  <a:gd name="T10" fmla="*/ 17 w 66"/>
                  <a:gd name="T11" fmla="*/ 15 h 15"/>
                  <a:gd name="T12" fmla="*/ 8 w 66"/>
                  <a:gd name="T13" fmla="*/ 13 h 15"/>
                  <a:gd name="T14" fmla="*/ 3 w 66"/>
                  <a:gd name="T15" fmla="*/ 10 h 15"/>
                  <a:gd name="T16" fmla="*/ 0 w 66"/>
                  <a:gd name="T17" fmla="*/ 6 h 15"/>
                  <a:gd name="T18" fmla="*/ 1 w 66"/>
                  <a:gd name="T19" fmla="*/ 1 h 15"/>
                  <a:gd name="T20" fmla="*/ 7 w 66"/>
                  <a:gd name="T21" fmla="*/ 0 h 15"/>
                  <a:gd name="T22" fmla="*/ 16 w 66"/>
                  <a:gd name="T23" fmla="*/ 1 h 15"/>
                  <a:gd name="T24" fmla="*/ 26 w 66"/>
                  <a:gd name="T25" fmla="*/ 3 h 15"/>
                  <a:gd name="T26" fmla="*/ 37 w 66"/>
                  <a:gd name="T27" fmla="*/ 6 h 15"/>
                  <a:gd name="T28" fmla="*/ 48 w 66"/>
                  <a:gd name="T29" fmla="*/ 9 h 15"/>
                  <a:gd name="T30" fmla="*/ 59 w 66"/>
                  <a:gd name="T31" fmla="*/ 10 h 15"/>
                  <a:gd name="T32" fmla="*/ 66 w 66"/>
                  <a:gd name="T33" fmla="*/ 1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12"/>
                    </a:moveTo>
                    <a:lnTo>
                      <a:pt x="59" y="13"/>
                    </a:lnTo>
                    <a:lnTo>
                      <a:pt x="48" y="15"/>
                    </a:lnTo>
                    <a:lnTo>
                      <a:pt x="38" y="15"/>
                    </a:lnTo>
                    <a:lnTo>
                      <a:pt x="28" y="15"/>
                    </a:lnTo>
                    <a:lnTo>
                      <a:pt x="17" y="15"/>
                    </a:lnTo>
                    <a:lnTo>
                      <a:pt x="8" y="13"/>
                    </a:lnTo>
                    <a:lnTo>
                      <a:pt x="3" y="10"/>
                    </a:lnTo>
                    <a:lnTo>
                      <a:pt x="0" y="6"/>
                    </a:lnTo>
                    <a:lnTo>
                      <a:pt x="1" y="1"/>
                    </a:lnTo>
                    <a:lnTo>
                      <a:pt x="7" y="0"/>
                    </a:lnTo>
                    <a:lnTo>
                      <a:pt x="16" y="1"/>
                    </a:lnTo>
                    <a:lnTo>
                      <a:pt x="26" y="3"/>
                    </a:lnTo>
                    <a:lnTo>
                      <a:pt x="37" y="6"/>
                    </a:lnTo>
                    <a:lnTo>
                      <a:pt x="48" y="9"/>
                    </a:lnTo>
                    <a:lnTo>
                      <a:pt x="59" y="10"/>
                    </a:lnTo>
                    <a:lnTo>
                      <a:pt x="66" y="1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13" name="Freeform 238"/>
              <p:cNvSpPr>
                <a:spLocks/>
              </p:cNvSpPr>
              <p:nvPr/>
            </p:nvSpPr>
            <p:spPr bwMode="auto">
              <a:xfrm>
                <a:off x="1108" y="2292"/>
                <a:ext cx="62" cy="28"/>
              </a:xfrm>
              <a:custGeom>
                <a:avLst/>
                <a:gdLst>
                  <a:gd name="T0" fmla="*/ 62 w 62"/>
                  <a:gd name="T1" fmla="*/ 28 h 28"/>
                  <a:gd name="T2" fmla="*/ 56 w 62"/>
                  <a:gd name="T3" fmla="*/ 28 h 28"/>
                  <a:gd name="T4" fmla="*/ 48 w 62"/>
                  <a:gd name="T5" fmla="*/ 26 h 28"/>
                  <a:gd name="T6" fmla="*/ 37 w 62"/>
                  <a:gd name="T7" fmla="*/ 23 h 28"/>
                  <a:gd name="T8" fmla="*/ 27 w 62"/>
                  <a:gd name="T9" fmla="*/ 20 h 28"/>
                  <a:gd name="T10" fmla="*/ 18 w 62"/>
                  <a:gd name="T11" fmla="*/ 16 h 28"/>
                  <a:gd name="T12" fmla="*/ 9 w 62"/>
                  <a:gd name="T13" fmla="*/ 12 h 28"/>
                  <a:gd name="T14" fmla="*/ 3 w 62"/>
                  <a:gd name="T15" fmla="*/ 7 h 28"/>
                  <a:gd name="T16" fmla="*/ 0 w 62"/>
                  <a:gd name="T17" fmla="*/ 3 h 28"/>
                  <a:gd name="T18" fmla="*/ 2 w 62"/>
                  <a:gd name="T19" fmla="*/ 0 h 28"/>
                  <a:gd name="T20" fmla="*/ 8 w 62"/>
                  <a:gd name="T21" fmla="*/ 0 h 28"/>
                  <a:gd name="T22" fmla="*/ 18 w 62"/>
                  <a:gd name="T23" fmla="*/ 3 h 28"/>
                  <a:gd name="T24" fmla="*/ 28 w 62"/>
                  <a:gd name="T25" fmla="*/ 9 h 28"/>
                  <a:gd name="T26" fmla="*/ 39 w 62"/>
                  <a:gd name="T27" fmla="*/ 15 h 28"/>
                  <a:gd name="T28" fmla="*/ 49 w 62"/>
                  <a:gd name="T29" fmla="*/ 20 h 28"/>
                  <a:gd name="T30" fmla="*/ 58 w 62"/>
                  <a:gd name="T31" fmla="*/ 25 h 28"/>
                  <a:gd name="T32" fmla="*/ 62 w 62"/>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8"/>
                  <a:gd name="T53" fmla="*/ 62 w 62"/>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8">
                    <a:moveTo>
                      <a:pt x="62" y="28"/>
                    </a:moveTo>
                    <a:lnTo>
                      <a:pt x="56" y="28"/>
                    </a:lnTo>
                    <a:lnTo>
                      <a:pt x="48" y="26"/>
                    </a:lnTo>
                    <a:lnTo>
                      <a:pt x="37" y="23"/>
                    </a:lnTo>
                    <a:lnTo>
                      <a:pt x="27" y="20"/>
                    </a:lnTo>
                    <a:lnTo>
                      <a:pt x="18" y="16"/>
                    </a:lnTo>
                    <a:lnTo>
                      <a:pt x="9" y="12"/>
                    </a:lnTo>
                    <a:lnTo>
                      <a:pt x="3" y="7"/>
                    </a:lnTo>
                    <a:lnTo>
                      <a:pt x="0" y="3"/>
                    </a:lnTo>
                    <a:lnTo>
                      <a:pt x="2" y="0"/>
                    </a:lnTo>
                    <a:lnTo>
                      <a:pt x="8" y="0"/>
                    </a:lnTo>
                    <a:lnTo>
                      <a:pt x="18" y="3"/>
                    </a:lnTo>
                    <a:lnTo>
                      <a:pt x="28" y="9"/>
                    </a:lnTo>
                    <a:lnTo>
                      <a:pt x="39" y="15"/>
                    </a:lnTo>
                    <a:lnTo>
                      <a:pt x="49" y="20"/>
                    </a:lnTo>
                    <a:lnTo>
                      <a:pt x="58" y="25"/>
                    </a:lnTo>
                    <a:lnTo>
                      <a:pt x="62" y="2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14" name="Freeform 239"/>
              <p:cNvSpPr>
                <a:spLocks/>
              </p:cNvSpPr>
              <p:nvPr/>
            </p:nvSpPr>
            <p:spPr bwMode="auto">
              <a:xfrm>
                <a:off x="1094" y="2348"/>
                <a:ext cx="62" cy="15"/>
              </a:xfrm>
              <a:custGeom>
                <a:avLst/>
                <a:gdLst>
                  <a:gd name="T0" fmla="*/ 62 w 62"/>
                  <a:gd name="T1" fmla="*/ 6 h 15"/>
                  <a:gd name="T2" fmla="*/ 59 w 62"/>
                  <a:gd name="T3" fmla="*/ 9 h 15"/>
                  <a:gd name="T4" fmla="*/ 53 w 62"/>
                  <a:gd name="T5" fmla="*/ 12 h 15"/>
                  <a:gd name="T6" fmla="*/ 42 w 62"/>
                  <a:gd name="T7" fmla="*/ 13 h 15"/>
                  <a:gd name="T8" fmla="*/ 32 w 62"/>
                  <a:gd name="T9" fmla="*/ 15 h 15"/>
                  <a:gd name="T10" fmla="*/ 22 w 62"/>
                  <a:gd name="T11" fmla="*/ 15 h 15"/>
                  <a:gd name="T12" fmla="*/ 11 w 62"/>
                  <a:gd name="T13" fmla="*/ 13 h 15"/>
                  <a:gd name="T14" fmla="*/ 4 w 62"/>
                  <a:gd name="T15" fmla="*/ 10 h 15"/>
                  <a:gd name="T16" fmla="*/ 0 w 62"/>
                  <a:gd name="T17" fmla="*/ 6 h 15"/>
                  <a:gd name="T18" fmla="*/ 0 w 62"/>
                  <a:gd name="T19" fmla="*/ 1 h 15"/>
                  <a:gd name="T20" fmla="*/ 4 w 62"/>
                  <a:gd name="T21" fmla="*/ 0 h 15"/>
                  <a:gd name="T22" fmla="*/ 13 w 62"/>
                  <a:gd name="T23" fmla="*/ 0 h 15"/>
                  <a:gd name="T24" fmla="*/ 22 w 62"/>
                  <a:gd name="T25" fmla="*/ 1 h 15"/>
                  <a:gd name="T26" fmla="*/ 34 w 62"/>
                  <a:gd name="T27" fmla="*/ 3 h 15"/>
                  <a:gd name="T28" fmla="*/ 44 w 62"/>
                  <a:gd name="T29" fmla="*/ 4 h 15"/>
                  <a:gd name="T30" fmla="*/ 54 w 62"/>
                  <a:gd name="T31" fmla="*/ 6 h 15"/>
                  <a:gd name="T32" fmla="*/ 62 w 62"/>
                  <a:gd name="T33" fmla="*/ 6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5"/>
                  <a:gd name="T53" fmla="*/ 62 w 6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5">
                    <a:moveTo>
                      <a:pt x="62" y="6"/>
                    </a:moveTo>
                    <a:lnTo>
                      <a:pt x="59" y="9"/>
                    </a:lnTo>
                    <a:lnTo>
                      <a:pt x="53" y="12"/>
                    </a:lnTo>
                    <a:lnTo>
                      <a:pt x="42" y="13"/>
                    </a:lnTo>
                    <a:lnTo>
                      <a:pt x="32" y="15"/>
                    </a:lnTo>
                    <a:lnTo>
                      <a:pt x="22" y="15"/>
                    </a:lnTo>
                    <a:lnTo>
                      <a:pt x="11" y="13"/>
                    </a:lnTo>
                    <a:lnTo>
                      <a:pt x="4" y="10"/>
                    </a:lnTo>
                    <a:lnTo>
                      <a:pt x="0" y="6"/>
                    </a:lnTo>
                    <a:lnTo>
                      <a:pt x="0" y="1"/>
                    </a:lnTo>
                    <a:lnTo>
                      <a:pt x="4" y="0"/>
                    </a:lnTo>
                    <a:lnTo>
                      <a:pt x="13" y="0"/>
                    </a:lnTo>
                    <a:lnTo>
                      <a:pt x="22" y="1"/>
                    </a:lnTo>
                    <a:lnTo>
                      <a:pt x="34" y="3"/>
                    </a:lnTo>
                    <a:lnTo>
                      <a:pt x="44" y="4"/>
                    </a:lnTo>
                    <a:lnTo>
                      <a:pt x="54" y="6"/>
                    </a:lnTo>
                    <a:lnTo>
                      <a:pt x="62" y="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15" name="Freeform 240"/>
              <p:cNvSpPr>
                <a:spLocks/>
              </p:cNvSpPr>
              <p:nvPr/>
            </p:nvSpPr>
            <p:spPr bwMode="auto">
              <a:xfrm>
                <a:off x="1077" y="2375"/>
                <a:ext cx="67" cy="10"/>
              </a:xfrm>
              <a:custGeom>
                <a:avLst/>
                <a:gdLst>
                  <a:gd name="T0" fmla="*/ 67 w 67"/>
                  <a:gd name="T1" fmla="*/ 0 h 10"/>
                  <a:gd name="T2" fmla="*/ 61 w 67"/>
                  <a:gd name="T3" fmla="*/ 2 h 10"/>
                  <a:gd name="T4" fmla="*/ 54 w 67"/>
                  <a:gd name="T5" fmla="*/ 4 h 10"/>
                  <a:gd name="T6" fmla="*/ 43 w 67"/>
                  <a:gd name="T7" fmla="*/ 7 h 10"/>
                  <a:gd name="T8" fmla="*/ 31 w 67"/>
                  <a:gd name="T9" fmla="*/ 8 h 10"/>
                  <a:gd name="T10" fmla="*/ 21 w 67"/>
                  <a:gd name="T11" fmla="*/ 10 h 10"/>
                  <a:gd name="T12" fmla="*/ 11 w 67"/>
                  <a:gd name="T13" fmla="*/ 10 h 10"/>
                  <a:gd name="T14" fmla="*/ 5 w 67"/>
                  <a:gd name="T15" fmla="*/ 8 h 10"/>
                  <a:gd name="T16" fmla="*/ 0 w 67"/>
                  <a:gd name="T17" fmla="*/ 5 h 10"/>
                  <a:gd name="T18" fmla="*/ 0 w 67"/>
                  <a:gd name="T19" fmla="*/ 2 h 10"/>
                  <a:gd name="T20" fmla="*/ 5 w 67"/>
                  <a:gd name="T21" fmla="*/ 0 h 10"/>
                  <a:gd name="T22" fmla="*/ 12 w 67"/>
                  <a:gd name="T23" fmla="*/ 0 h 10"/>
                  <a:gd name="T24" fmla="*/ 23 w 67"/>
                  <a:gd name="T25" fmla="*/ 0 h 10"/>
                  <a:gd name="T26" fmla="*/ 34 w 67"/>
                  <a:gd name="T27" fmla="*/ 0 h 10"/>
                  <a:gd name="T28" fmla="*/ 46 w 67"/>
                  <a:gd name="T29" fmla="*/ 1 h 10"/>
                  <a:gd name="T30" fmla="*/ 56 w 67"/>
                  <a:gd name="T31" fmla="*/ 1 h 10"/>
                  <a:gd name="T32" fmla="*/ 67 w 67"/>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0"/>
                  <a:gd name="T53" fmla="*/ 67 w 67"/>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0">
                    <a:moveTo>
                      <a:pt x="67" y="0"/>
                    </a:moveTo>
                    <a:lnTo>
                      <a:pt x="61" y="2"/>
                    </a:lnTo>
                    <a:lnTo>
                      <a:pt x="54" y="4"/>
                    </a:lnTo>
                    <a:lnTo>
                      <a:pt x="43" y="7"/>
                    </a:lnTo>
                    <a:lnTo>
                      <a:pt x="31" y="8"/>
                    </a:lnTo>
                    <a:lnTo>
                      <a:pt x="21" y="10"/>
                    </a:lnTo>
                    <a:lnTo>
                      <a:pt x="11" y="10"/>
                    </a:lnTo>
                    <a:lnTo>
                      <a:pt x="5" y="8"/>
                    </a:lnTo>
                    <a:lnTo>
                      <a:pt x="0" y="5"/>
                    </a:lnTo>
                    <a:lnTo>
                      <a:pt x="0" y="2"/>
                    </a:lnTo>
                    <a:lnTo>
                      <a:pt x="5" y="0"/>
                    </a:lnTo>
                    <a:lnTo>
                      <a:pt x="12" y="0"/>
                    </a:lnTo>
                    <a:lnTo>
                      <a:pt x="23" y="0"/>
                    </a:lnTo>
                    <a:lnTo>
                      <a:pt x="34" y="0"/>
                    </a:lnTo>
                    <a:lnTo>
                      <a:pt x="46" y="1"/>
                    </a:lnTo>
                    <a:lnTo>
                      <a:pt x="56" y="1"/>
                    </a:lnTo>
                    <a:lnTo>
                      <a:pt x="6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16" name="Freeform 241"/>
              <p:cNvSpPr>
                <a:spLocks/>
              </p:cNvSpPr>
              <p:nvPr/>
            </p:nvSpPr>
            <p:spPr bwMode="auto">
              <a:xfrm>
                <a:off x="1066" y="2397"/>
                <a:ext cx="66" cy="14"/>
              </a:xfrm>
              <a:custGeom>
                <a:avLst/>
                <a:gdLst>
                  <a:gd name="T0" fmla="*/ 66 w 66"/>
                  <a:gd name="T1" fmla="*/ 0 h 14"/>
                  <a:gd name="T2" fmla="*/ 60 w 66"/>
                  <a:gd name="T3" fmla="*/ 1 h 14"/>
                  <a:gd name="T4" fmla="*/ 51 w 66"/>
                  <a:gd name="T5" fmla="*/ 4 h 14"/>
                  <a:gd name="T6" fmla="*/ 39 w 66"/>
                  <a:gd name="T7" fmla="*/ 9 h 14"/>
                  <a:gd name="T8" fmla="*/ 29 w 66"/>
                  <a:gd name="T9" fmla="*/ 12 h 14"/>
                  <a:gd name="T10" fmla="*/ 17 w 66"/>
                  <a:gd name="T11" fmla="*/ 13 h 14"/>
                  <a:gd name="T12" fmla="*/ 8 w 66"/>
                  <a:gd name="T13" fmla="*/ 14 h 14"/>
                  <a:gd name="T14" fmla="*/ 3 w 66"/>
                  <a:gd name="T15" fmla="*/ 13 h 14"/>
                  <a:gd name="T16" fmla="*/ 0 w 66"/>
                  <a:gd name="T17" fmla="*/ 10 h 14"/>
                  <a:gd name="T18" fmla="*/ 1 w 66"/>
                  <a:gd name="T19" fmla="*/ 6 h 14"/>
                  <a:gd name="T20" fmla="*/ 7 w 66"/>
                  <a:gd name="T21" fmla="*/ 4 h 14"/>
                  <a:gd name="T22" fmla="*/ 16 w 66"/>
                  <a:gd name="T23" fmla="*/ 3 h 14"/>
                  <a:gd name="T24" fmla="*/ 26 w 66"/>
                  <a:gd name="T25" fmla="*/ 1 h 14"/>
                  <a:gd name="T26" fmla="*/ 36 w 66"/>
                  <a:gd name="T27" fmla="*/ 1 h 14"/>
                  <a:gd name="T28" fmla="*/ 47 w 66"/>
                  <a:gd name="T29" fmla="*/ 1 h 14"/>
                  <a:gd name="T30" fmla="*/ 57 w 66"/>
                  <a:gd name="T31" fmla="*/ 1 h 14"/>
                  <a:gd name="T32" fmla="*/ 66 w 66"/>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4"/>
                  <a:gd name="T53" fmla="*/ 66 w 66"/>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4">
                    <a:moveTo>
                      <a:pt x="66" y="0"/>
                    </a:moveTo>
                    <a:lnTo>
                      <a:pt x="60" y="1"/>
                    </a:lnTo>
                    <a:lnTo>
                      <a:pt x="51" y="4"/>
                    </a:lnTo>
                    <a:lnTo>
                      <a:pt x="39" y="9"/>
                    </a:lnTo>
                    <a:lnTo>
                      <a:pt x="29" y="12"/>
                    </a:lnTo>
                    <a:lnTo>
                      <a:pt x="17" y="13"/>
                    </a:lnTo>
                    <a:lnTo>
                      <a:pt x="8" y="14"/>
                    </a:lnTo>
                    <a:lnTo>
                      <a:pt x="3" y="13"/>
                    </a:lnTo>
                    <a:lnTo>
                      <a:pt x="0" y="10"/>
                    </a:lnTo>
                    <a:lnTo>
                      <a:pt x="1" y="6"/>
                    </a:lnTo>
                    <a:lnTo>
                      <a:pt x="7" y="4"/>
                    </a:lnTo>
                    <a:lnTo>
                      <a:pt x="16" y="3"/>
                    </a:lnTo>
                    <a:lnTo>
                      <a:pt x="26" y="1"/>
                    </a:lnTo>
                    <a:lnTo>
                      <a:pt x="36" y="1"/>
                    </a:lnTo>
                    <a:lnTo>
                      <a:pt x="47" y="1"/>
                    </a:lnTo>
                    <a:lnTo>
                      <a:pt x="57" y="1"/>
                    </a:lnTo>
                    <a:lnTo>
                      <a:pt x="6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17" name="Freeform 242"/>
              <p:cNvSpPr>
                <a:spLocks/>
              </p:cNvSpPr>
              <p:nvPr/>
            </p:nvSpPr>
            <p:spPr bwMode="auto">
              <a:xfrm>
                <a:off x="1052" y="2420"/>
                <a:ext cx="74" cy="18"/>
              </a:xfrm>
              <a:custGeom>
                <a:avLst/>
                <a:gdLst>
                  <a:gd name="T0" fmla="*/ 74 w 74"/>
                  <a:gd name="T1" fmla="*/ 0 h 18"/>
                  <a:gd name="T2" fmla="*/ 65 w 74"/>
                  <a:gd name="T3" fmla="*/ 5 h 18"/>
                  <a:gd name="T4" fmla="*/ 55 w 74"/>
                  <a:gd name="T5" fmla="*/ 9 h 18"/>
                  <a:gd name="T6" fmla="*/ 43 w 74"/>
                  <a:gd name="T7" fmla="*/ 12 h 18"/>
                  <a:gd name="T8" fmla="*/ 31 w 74"/>
                  <a:gd name="T9" fmla="*/ 17 h 18"/>
                  <a:gd name="T10" fmla="*/ 19 w 74"/>
                  <a:gd name="T11" fmla="*/ 18 h 18"/>
                  <a:gd name="T12" fmla="*/ 9 w 74"/>
                  <a:gd name="T13" fmla="*/ 18 h 18"/>
                  <a:gd name="T14" fmla="*/ 3 w 74"/>
                  <a:gd name="T15" fmla="*/ 15 h 18"/>
                  <a:gd name="T16" fmla="*/ 0 w 74"/>
                  <a:gd name="T17" fmla="*/ 11 h 18"/>
                  <a:gd name="T18" fmla="*/ 2 w 74"/>
                  <a:gd name="T19" fmla="*/ 6 h 18"/>
                  <a:gd name="T20" fmla="*/ 9 w 74"/>
                  <a:gd name="T21" fmla="*/ 3 h 18"/>
                  <a:gd name="T22" fmla="*/ 19 w 74"/>
                  <a:gd name="T23" fmla="*/ 2 h 18"/>
                  <a:gd name="T24" fmla="*/ 31 w 74"/>
                  <a:gd name="T25" fmla="*/ 0 h 18"/>
                  <a:gd name="T26" fmla="*/ 45 w 74"/>
                  <a:gd name="T27" fmla="*/ 2 h 18"/>
                  <a:gd name="T28" fmla="*/ 56 w 74"/>
                  <a:gd name="T29" fmla="*/ 2 h 18"/>
                  <a:gd name="T30" fmla="*/ 67 w 74"/>
                  <a:gd name="T31" fmla="*/ 2 h 18"/>
                  <a:gd name="T32" fmla="*/ 74 w 7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18"/>
                  <a:gd name="T53" fmla="*/ 74 w 7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18">
                    <a:moveTo>
                      <a:pt x="74" y="0"/>
                    </a:moveTo>
                    <a:lnTo>
                      <a:pt x="65" y="5"/>
                    </a:lnTo>
                    <a:lnTo>
                      <a:pt x="55" y="9"/>
                    </a:lnTo>
                    <a:lnTo>
                      <a:pt x="43" y="12"/>
                    </a:lnTo>
                    <a:lnTo>
                      <a:pt x="31" y="17"/>
                    </a:lnTo>
                    <a:lnTo>
                      <a:pt x="19" y="18"/>
                    </a:lnTo>
                    <a:lnTo>
                      <a:pt x="9" y="18"/>
                    </a:lnTo>
                    <a:lnTo>
                      <a:pt x="3" y="15"/>
                    </a:lnTo>
                    <a:lnTo>
                      <a:pt x="0" y="11"/>
                    </a:lnTo>
                    <a:lnTo>
                      <a:pt x="2" y="6"/>
                    </a:lnTo>
                    <a:lnTo>
                      <a:pt x="9" y="3"/>
                    </a:lnTo>
                    <a:lnTo>
                      <a:pt x="19" y="2"/>
                    </a:lnTo>
                    <a:lnTo>
                      <a:pt x="31" y="0"/>
                    </a:lnTo>
                    <a:lnTo>
                      <a:pt x="45" y="2"/>
                    </a:lnTo>
                    <a:lnTo>
                      <a:pt x="56" y="2"/>
                    </a:lnTo>
                    <a:lnTo>
                      <a:pt x="67" y="2"/>
                    </a:lnTo>
                    <a:lnTo>
                      <a:pt x="7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18" name="Freeform 243"/>
              <p:cNvSpPr>
                <a:spLocks/>
              </p:cNvSpPr>
              <p:nvPr/>
            </p:nvSpPr>
            <p:spPr bwMode="auto">
              <a:xfrm>
                <a:off x="1040" y="2447"/>
                <a:ext cx="82" cy="25"/>
              </a:xfrm>
              <a:custGeom>
                <a:avLst/>
                <a:gdLst>
                  <a:gd name="T0" fmla="*/ 82 w 82"/>
                  <a:gd name="T1" fmla="*/ 0 h 25"/>
                  <a:gd name="T2" fmla="*/ 74 w 82"/>
                  <a:gd name="T3" fmla="*/ 3 h 25"/>
                  <a:gd name="T4" fmla="*/ 62 w 82"/>
                  <a:gd name="T5" fmla="*/ 9 h 25"/>
                  <a:gd name="T6" fmla="*/ 48 w 82"/>
                  <a:gd name="T7" fmla="*/ 15 h 25"/>
                  <a:gd name="T8" fmla="*/ 34 w 82"/>
                  <a:gd name="T9" fmla="*/ 19 h 25"/>
                  <a:gd name="T10" fmla="*/ 20 w 82"/>
                  <a:gd name="T11" fmla="*/ 24 h 25"/>
                  <a:gd name="T12" fmla="*/ 9 w 82"/>
                  <a:gd name="T13" fmla="*/ 25 h 25"/>
                  <a:gd name="T14" fmla="*/ 2 w 82"/>
                  <a:gd name="T15" fmla="*/ 25 h 25"/>
                  <a:gd name="T16" fmla="*/ 0 w 82"/>
                  <a:gd name="T17" fmla="*/ 21 h 25"/>
                  <a:gd name="T18" fmla="*/ 5 w 82"/>
                  <a:gd name="T19" fmla="*/ 15 h 25"/>
                  <a:gd name="T20" fmla="*/ 12 w 82"/>
                  <a:gd name="T21" fmla="*/ 12 h 25"/>
                  <a:gd name="T22" fmla="*/ 24 w 82"/>
                  <a:gd name="T23" fmla="*/ 9 h 25"/>
                  <a:gd name="T24" fmla="*/ 39 w 82"/>
                  <a:gd name="T25" fmla="*/ 6 h 25"/>
                  <a:gd name="T26" fmla="*/ 52 w 82"/>
                  <a:gd name="T27" fmla="*/ 4 h 25"/>
                  <a:gd name="T28" fmla="*/ 65 w 82"/>
                  <a:gd name="T29" fmla="*/ 3 h 25"/>
                  <a:gd name="T30" fmla="*/ 76 w 82"/>
                  <a:gd name="T31" fmla="*/ 1 h 25"/>
                  <a:gd name="T32" fmla="*/ 82 w 82"/>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2"/>
                  <a:gd name="T52" fmla="*/ 0 h 25"/>
                  <a:gd name="T53" fmla="*/ 82 w 82"/>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2" h="25">
                    <a:moveTo>
                      <a:pt x="82" y="0"/>
                    </a:moveTo>
                    <a:lnTo>
                      <a:pt x="74" y="3"/>
                    </a:lnTo>
                    <a:lnTo>
                      <a:pt x="62" y="9"/>
                    </a:lnTo>
                    <a:lnTo>
                      <a:pt x="48" y="15"/>
                    </a:lnTo>
                    <a:lnTo>
                      <a:pt x="34" y="19"/>
                    </a:lnTo>
                    <a:lnTo>
                      <a:pt x="20" y="24"/>
                    </a:lnTo>
                    <a:lnTo>
                      <a:pt x="9" y="25"/>
                    </a:lnTo>
                    <a:lnTo>
                      <a:pt x="2" y="25"/>
                    </a:lnTo>
                    <a:lnTo>
                      <a:pt x="0" y="21"/>
                    </a:lnTo>
                    <a:lnTo>
                      <a:pt x="5" y="15"/>
                    </a:lnTo>
                    <a:lnTo>
                      <a:pt x="12" y="12"/>
                    </a:lnTo>
                    <a:lnTo>
                      <a:pt x="24" y="9"/>
                    </a:lnTo>
                    <a:lnTo>
                      <a:pt x="39" y="6"/>
                    </a:lnTo>
                    <a:lnTo>
                      <a:pt x="52" y="4"/>
                    </a:lnTo>
                    <a:lnTo>
                      <a:pt x="65" y="3"/>
                    </a:lnTo>
                    <a:lnTo>
                      <a:pt x="76" y="1"/>
                    </a:lnTo>
                    <a:lnTo>
                      <a:pt x="8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19" name="Freeform 244"/>
              <p:cNvSpPr>
                <a:spLocks/>
              </p:cNvSpPr>
              <p:nvPr/>
            </p:nvSpPr>
            <p:spPr bwMode="auto">
              <a:xfrm>
                <a:off x="1033" y="2468"/>
                <a:ext cx="87" cy="34"/>
              </a:xfrm>
              <a:custGeom>
                <a:avLst/>
                <a:gdLst>
                  <a:gd name="T0" fmla="*/ 87 w 87"/>
                  <a:gd name="T1" fmla="*/ 0 h 34"/>
                  <a:gd name="T2" fmla="*/ 80 w 87"/>
                  <a:gd name="T3" fmla="*/ 7 h 34"/>
                  <a:gd name="T4" fmla="*/ 68 w 87"/>
                  <a:gd name="T5" fmla="*/ 16 h 34"/>
                  <a:gd name="T6" fmla="*/ 53 w 87"/>
                  <a:gd name="T7" fmla="*/ 22 h 34"/>
                  <a:gd name="T8" fmla="*/ 38 w 87"/>
                  <a:gd name="T9" fmla="*/ 28 h 34"/>
                  <a:gd name="T10" fmla="*/ 24 w 87"/>
                  <a:gd name="T11" fmla="*/ 32 h 34"/>
                  <a:gd name="T12" fmla="*/ 12 w 87"/>
                  <a:gd name="T13" fmla="*/ 34 h 34"/>
                  <a:gd name="T14" fmla="*/ 3 w 87"/>
                  <a:gd name="T15" fmla="*/ 32 h 34"/>
                  <a:gd name="T16" fmla="*/ 0 w 87"/>
                  <a:gd name="T17" fmla="*/ 28 h 34"/>
                  <a:gd name="T18" fmla="*/ 2 w 87"/>
                  <a:gd name="T19" fmla="*/ 22 h 34"/>
                  <a:gd name="T20" fmla="*/ 10 w 87"/>
                  <a:gd name="T21" fmla="*/ 16 h 34"/>
                  <a:gd name="T22" fmla="*/ 21 w 87"/>
                  <a:gd name="T23" fmla="*/ 11 h 34"/>
                  <a:gd name="T24" fmla="*/ 36 w 87"/>
                  <a:gd name="T25" fmla="*/ 9 h 34"/>
                  <a:gd name="T26" fmla="*/ 50 w 87"/>
                  <a:gd name="T27" fmla="*/ 6 h 34"/>
                  <a:gd name="T28" fmla="*/ 65 w 87"/>
                  <a:gd name="T29" fmla="*/ 3 h 34"/>
                  <a:gd name="T30" fmla="*/ 78 w 87"/>
                  <a:gd name="T31" fmla="*/ 1 h 34"/>
                  <a:gd name="T32" fmla="*/ 87 w 87"/>
                  <a:gd name="T33" fmla="*/ 0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34"/>
                  <a:gd name="T53" fmla="*/ 87 w 87"/>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34">
                    <a:moveTo>
                      <a:pt x="87" y="0"/>
                    </a:moveTo>
                    <a:lnTo>
                      <a:pt x="80" y="7"/>
                    </a:lnTo>
                    <a:lnTo>
                      <a:pt x="68" y="16"/>
                    </a:lnTo>
                    <a:lnTo>
                      <a:pt x="53" y="22"/>
                    </a:lnTo>
                    <a:lnTo>
                      <a:pt x="38" y="28"/>
                    </a:lnTo>
                    <a:lnTo>
                      <a:pt x="24" y="32"/>
                    </a:lnTo>
                    <a:lnTo>
                      <a:pt x="12" y="34"/>
                    </a:lnTo>
                    <a:lnTo>
                      <a:pt x="3" y="32"/>
                    </a:lnTo>
                    <a:lnTo>
                      <a:pt x="0" y="28"/>
                    </a:lnTo>
                    <a:lnTo>
                      <a:pt x="2" y="22"/>
                    </a:lnTo>
                    <a:lnTo>
                      <a:pt x="10" y="16"/>
                    </a:lnTo>
                    <a:lnTo>
                      <a:pt x="21" y="11"/>
                    </a:lnTo>
                    <a:lnTo>
                      <a:pt x="36" y="9"/>
                    </a:lnTo>
                    <a:lnTo>
                      <a:pt x="50" y="6"/>
                    </a:lnTo>
                    <a:lnTo>
                      <a:pt x="65" y="3"/>
                    </a:lnTo>
                    <a:lnTo>
                      <a:pt x="78" y="1"/>
                    </a:lnTo>
                    <a:lnTo>
                      <a:pt x="8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grpSp>
        <p:sp>
          <p:nvSpPr>
            <p:cNvPr id="16620" name="Freeform 245"/>
            <p:cNvSpPr>
              <a:spLocks/>
            </p:cNvSpPr>
            <p:nvPr/>
          </p:nvSpPr>
          <p:spPr bwMode="auto">
            <a:xfrm>
              <a:off x="1039" y="2502"/>
              <a:ext cx="83" cy="54"/>
            </a:xfrm>
            <a:custGeom>
              <a:avLst/>
              <a:gdLst>
                <a:gd name="T0" fmla="*/ 83 w 83"/>
                <a:gd name="T1" fmla="*/ 0 h 54"/>
                <a:gd name="T2" fmla="*/ 75 w 83"/>
                <a:gd name="T3" fmla="*/ 9 h 54"/>
                <a:gd name="T4" fmla="*/ 65 w 83"/>
                <a:gd name="T5" fmla="*/ 17 h 54"/>
                <a:gd name="T6" fmla="*/ 52 w 83"/>
                <a:gd name="T7" fmla="*/ 28 h 54"/>
                <a:gd name="T8" fmla="*/ 38 w 83"/>
                <a:gd name="T9" fmla="*/ 38 h 54"/>
                <a:gd name="T10" fmla="*/ 25 w 83"/>
                <a:gd name="T11" fmla="*/ 45 h 54"/>
                <a:gd name="T12" fmla="*/ 13 w 83"/>
                <a:gd name="T13" fmla="*/ 51 h 54"/>
                <a:gd name="T14" fmla="*/ 4 w 83"/>
                <a:gd name="T15" fmla="*/ 54 h 54"/>
                <a:gd name="T16" fmla="*/ 0 w 83"/>
                <a:gd name="T17" fmla="*/ 51 h 54"/>
                <a:gd name="T18" fmla="*/ 1 w 83"/>
                <a:gd name="T19" fmla="*/ 45 h 54"/>
                <a:gd name="T20" fmla="*/ 7 w 83"/>
                <a:gd name="T21" fmla="*/ 38 h 54"/>
                <a:gd name="T22" fmla="*/ 16 w 83"/>
                <a:gd name="T23" fmla="*/ 31 h 54"/>
                <a:gd name="T24" fmla="*/ 30 w 83"/>
                <a:gd name="T25" fmla="*/ 22 h 54"/>
                <a:gd name="T26" fmla="*/ 43 w 83"/>
                <a:gd name="T27" fmla="*/ 14 h 54"/>
                <a:gd name="T28" fmla="*/ 58 w 83"/>
                <a:gd name="T29" fmla="*/ 7 h 54"/>
                <a:gd name="T30" fmla="*/ 71 w 83"/>
                <a:gd name="T31" fmla="*/ 3 h 54"/>
                <a:gd name="T32" fmla="*/ 83 w 83"/>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54"/>
                <a:gd name="T53" fmla="*/ 83 w 83"/>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54">
                  <a:moveTo>
                    <a:pt x="83" y="0"/>
                  </a:moveTo>
                  <a:lnTo>
                    <a:pt x="75" y="9"/>
                  </a:lnTo>
                  <a:lnTo>
                    <a:pt x="65" y="17"/>
                  </a:lnTo>
                  <a:lnTo>
                    <a:pt x="52" y="28"/>
                  </a:lnTo>
                  <a:lnTo>
                    <a:pt x="38" y="38"/>
                  </a:lnTo>
                  <a:lnTo>
                    <a:pt x="25" y="45"/>
                  </a:lnTo>
                  <a:lnTo>
                    <a:pt x="13" y="51"/>
                  </a:lnTo>
                  <a:lnTo>
                    <a:pt x="4" y="54"/>
                  </a:lnTo>
                  <a:lnTo>
                    <a:pt x="0" y="51"/>
                  </a:lnTo>
                  <a:lnTo>
                    <a:pt x="1" y="45"/>
                  </a:lnTo>
                  <a:lnTo>
                    <a:pt x="7" y="38"/>
                  </a:lnTo>
                  <a:lnTo>
                    <a:pt x="16" y="31"/>
                  </a:lnTo>
                  <a:lnTo>
                    <a:pt x="30" y="22"/>
                  </a:lnTo>
                  <a:lnTo>
                    <a:pt x="43" y="14"/>
                  </a:lnTo>
                  <a:lnTo>
                    <a:pt x="58" y="7"/>
                  </a:lnTo>
                  <a:lnTo>
                    <a:pt x="71" y="3"/>
                  </a:lnTo>
                  <a:lnTo>
                    <a:pt x="8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21" name="Freeform 246"/>
            <p:cNvSpPr>
              <a:spLocks/>
            </p:cNvSpPr>
            <p:nvPr/>
          </p:nvSpPr>
          <p:spPr bwMode="auto">
            <a:xfrm>
              <a:off x="1052" y="2533"/>
              <a:ext cx="70" cy="69"/>
            </a:xfrm>
            <a:custGeom>
              <a:avLst/>
              <a:gdLst>
                <a:gd name="T0" fmla="*/ 70 w 70"/>
                <a:gd name="T1" fmla="*/ 0 h 69"/>
                <a:gd name="T2" fmla="*/ 65 w 70"/>
                <a:gd name="T3" fmla="*/ 9 h 69"/>
                <a:gd name="T4" fmla="*/ 56 w 70"/>
                <a:gd name="T5" fmla="*/ 19 h 69"/>
                <a:gd name="T6" fmla="*/ 46 w 70"/>
                <a:gd name="T7" fmla="*/ 32 h 69"/>
                <a:gd name="T8" fmla="*/ 36 w 70"/>
                <a:gd name="T9" fmla="*/ 44 h 69"/>
                <a:gd name="T10" fmla="*/ 24 w 70"/>
                <a:gd name="T11" fmla="*/ 56 h 69"/>
                <a:gd name="T12" fmla="*/ 14 w 70"/>
                <a:gd name="T13" fmla="*/ 65 h 69"/>
                <a:gd name="T14" fmla="*/ 5 w 70"/>
                <a:gd name="T15" fmla="*/ 69 h 69"/>
                <a:gd name="T16" fmla="*/ 0 w 70"/>
                <a:gd name="T17" fmla="*/ 68 h 69"/>
                <a:gd name="T18" fmla="*/ 0 w 70"/>
                <a:gd name="T19" fmla="*/ 60 h 69"/>
                <a:gd name="T20" fmla="*/ 6 w 70"/>
                <a:gd name="T21" fmla="*/ 51 h 69"/>
                <a:gd name="T22" fmla="*/ 15 w 70"/>
                <a:gd name="T23" fmla="*/ 40 h 69"/>
                <a:gd name="T24" fmla="*/ 27 w 70"/>
                <a:gd name="T25" fmla="*/ 29 h 69"/>
                <a:gd name="T26" fmla="*/ 40 w 70"/>
                <a:gd name="T27" fmla="*/ 17 h 69"/>
                <a:gd name="T28" fmla="*/ 52 w 70"/>
                <a:gd name="T29" fmla="*/ 9 h 69"/>
                <a:gd name="T30" fmla="*/ 62 w 70"/>
                <a:gd name="T31" fmla="*/ 3 h 69"/>
                <a:gd name="T32" fmla="*/ 70 w 70"/>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9"/>
                <a:gd name="T53" fmla="*/ 70 w 70"/>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9">
                  <a:moveTo>
                    <a:pt x="70" y="0"/>
                  </a:moveTo>
                  <a:lnTo>
                    <a:pt x="65" y="9"/>
                  </a:lnTo>
                  <a:lnTo>
                    <a:pt x="56" y="19"/>
                  </a:lnTo>
                  <a:lnTo>
                    <a:pt x="46" y="32"/>
                  </a:lnTo>
                  <a:lnTo>
                    <a:pt x="36" y="44"/>
                  </a:lnTo>
                  <a:lnTo>
                    <a:pt x="24" y="56"/>
                  </a:lnTo>
                  <a:lnTo>
                    <a:pt x="14" y="65"/>
                  </a:lnTo>
                  <a:lnTo>
                    <a:pt x="5" y="69"/>
                  </a:lnTo>
                  <a:lnTo>
                    <a:pt x="0" y="68"/>
                  </a:lnTo>
                  <a:lnTo>
                    <a:pt x="0" y="60"/>
                  </a:lnTo>
                  <a:lnTo>
                    <a:pt x="6" y="51"/>
                  </a:lnTo>
                  <a:lnTo>
                    <a:pt x="15" y="40"/>
                  </a:lnTo>
                  <a:lnTo>
                    <a:pt x="27" y="29"/>
                  </a:lnTo>
                  <a:lnTo>
                    <a:pt x="40" y="17"/>
                  </a:lnTo>
                  <a:lnTo>
                    <a:pt x="52" y="9"/>
                  </a:lnTo>
                  <a:lnTo>
                    <a:pt x="62" y="3"/>
                  </a:lnTo>
                  <a:lnTo>
                    <a:pt x="7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22" name="Freeform 247"/>
            <p:cNvSpPr>
              <a:spLocks/>
            </p:cNvSpPr>
            <p:nvPr/>
          </p:nvSpPr>
          <p:spPr bwMode="auto">
            <a:xfrm>
              <a:off x="1061" y="2562"/>
              <a:ext cx="64" cy="62"/>
            </a:xfrm>
            <a:custGeom>
              <a:avLst/>
              <a:gdLst>
                <a:gd name="T0" fmla="*/ 0 w 64"/>
                <a:gd name="T1" fmla="*/ 59 h 62"/>
                <a:gd name="T2" fmla="*/ 2 w 64"/>
                <a:gd name="T3" fmla="*/ 55 h 62"/>
                <a:gd name="T4" fmla="*/ 8 w 64"/>
                <a:gd name="T5" fmla="*/ 49 h 62"/>
                <a:gd name="T6" fmla="*/ 16 w 64"/>
                <a:gd name="T7" fmla="*/ 43 h 62"/>
                <a:gd name="T8" fmla="*/ 27 w 64"/>
                <a:gd name="T9" fmla="*/ 34 h 62"/>
                <a:gd name="T10" fmla="*/ 39 w 64"/>
                <a:gd name="T11" fmla="*/ 25 h 62"/>
                <a:gd name="T12" fmla="*/ 49 w 64"/>
                <a:gd name="T13" fmla="*/ 16 h 62"/>
                <a:gd name="T14" fmla="*/ 58 w 64"/>
                <a:gd name="T15" fmla="*/ 8 h 62"/>
                <a:gd name="T16" fmla="*/ 64 w 64"/>
                <a:gd name="T17" fmla="*/ 0 h 62"/>
                <a:gd name="T18" fmla="*/ 61 w 64"/>
                <a:gd name="T19" fmla="*/ 11 h 62"/>
                <a:gd name="T20" fmla="*/ 53 w 64"/>
                <a:gd name="T21" fmla="*/ 22 h 62"/>
                <a:gd name="T22" fmla="*/ 44 w 64"/>
                <a:gd name="T23" fmla="*/ 34 h 62"/>
                <a:gd name="T24" fmla="*/ 34 w 64"/>
                <a:gd name="T25" fmla="*/ 46 h 62"/>
                <a:gd name="T26" fmla="*/ 24 w 64"/>
                <a:gd name="T27" fmla="*/ 55 h 62"/>
                <a:gd name="T28" fmla="*/ 15 w 64"/>
                <a:gd name="T29" fmla="*/ 61 h 62"/>
                <a:gd name="T30" fmla="*/ 6 w 64"/>
                <a:gd name="T31" fmla="*/ 62 h 62"/>
                <a:gd name="T32" fmla="*/ 0 w 6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62"/>
                <a:gd name="T53" fmla="*/ 64 w 6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62">
                  <a:moveTo>
                    <a:pt x="0" y="59"/>
                  </a:moveTo>
                  <a:lnTo>
                    <a:pt x="2" y="55"/>
                  </a:lnTo>
                  <a:lnTo>
                    <a:pt x="8" y="49"/>
                  </a:lnTo>
                  <a:lnTo>
                    <a:pt x="16" y="43"/>
                  </a:lnTo>
                  <a:lnTo>
                    <a:pt x="27" y="34"/>
                  </a:lnTo>
                  <a:lnTo>
                    <a:pt x="39" y="25"/>
                  </a:lnTo>
                  <a:lnTo>
                    <a:pt x="49" y="16"/>
                  </a:lnTo>
                  <a:lnTo>
                    <a:pt x="58" y="8"/>
                  </a:lnTo>
                  <a:lnTo>
                    <a:pt x="64" y="0"/>
                  </a:lnTo>
                  <a:lnTo>
                    <a:pt x="61" y="11"/>
                  </a:lnTo>
                  <a:lnTo>
                    <a:pt x="53" y="22"/>
                  </a:lnTo>
                  <a:lnTo>
                    <a:pt x="44" y="34"/>
                  </a:lnTo>
                  <a:lnTo>
                    <a:pt x="34" y="46"/>
                  </a:lnTo>
                  <a:lnTo>
                    <a:pt x="24" y="55"/>
                  </a:lnTo>
                  <a:lnTo>
                    <a:pt x="15" y="61"/>
                  </a:lnTo>
                  <a:lnTo>
                    <a:pt x="6" y="62"/>
                  </a:lnTo>
                  <a:lnTo>
                    <a:pt x="0" y="5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23" name="Freeform 248"/>
            <p:cNvSpPr>
              <a:spLocks/>
            </p:cNvSpPr>
            <p:nvPr/>
          </p:nvSpPr>
          <p:spPr bwMode="auto">
            <a:xfrm>
              <a:off x="1184" y="2627"/>
              <a:ext cx="75" cy="303"/>
            </a:xfrm>
            <a:custGeom>
              <a:avLst/>
              <a:gdLst>
                <a:gd name="T0" fmla="*/ 68 w 75"/>
                <a:gd name="T1" fmla="*/ 0 h 303"/>
                <a:gd name="T2" fmla="*/ 69 w 75"/>
                <a:gd name="T3" fmla="*/ 0 h 303"/>
                <a:gd name="T4" fmla="*/ 72 w 75"/>
                <a:gd name="T5" fmla="*/ 2 h 303"/>
                <a:gd name="T6" fmla="*/ 74 w 75"/>
                <a:gd name="T7" fmla="*/ 5 h 303"/>
                <a:gd name="T8" fmla="*/ 75 w 75"/>
                <a:gd name="T9" fmla="*/ 8 h 303"/>
                <a:gd name="T10" fmla="*/ 45 w 75"/>
                <a:gd name="T11" fmla="*/ 45 h 303"/>
                <a:gd name="T12" fmla="*/ 26 w 75"/>
                <a:gd name="T13" fmla="*/ 85 h 303"/>
                <a:gd name="T14" fmla="*/ 16 w 75"/>
                <a:gd name="T15" fmla="*/ 126 h 303"/>
                <a:gd name="T16" fmla="*/ 14 w 75"/>
                <a:gd name="T17" fmla="*/ 166 h 303"/>
                <a:gd name="T18" fmla="*/ 16 w 75"/>
                <a:gd name="T19" fmla="*/ 206 h 303"/>
                <a:gd name="T20" fmla="*/ 22 w 75"/>
                <a:gd name="T21" fmla="*/ 241 h 303"/>
                <a:gd name="T22" fmla="*/ 29 w 75"/>
                <a:gd name="T23" fmla="*/ 275 h 303"/>
                <a:gd name="T24" fmla="*/ 37 w 75"/>
                <a:gd name="T25" fmla="*/ 303 h 303"/>
                <a:gd name="T26" fmla="*/ 20 w 75"/>
                <a:gd name="T27" fmla="*/ 284 h 303"/>
                <a:gd name="T28" fmla="*/ 9 w 75"/>
                <a:gd name="T29" fmla="*/ 252 h 303"/>
                <a:gd name="T30" fmla="*/ 1 w 75"/>
                <a:gd name="T31" fmla="*/ 210 h 303"/>
                <a:gd name="T32" fmla="*/ 0 w 75"/>
                <a:gd name="T33" fmla="*/ 163 h 303"/>
                <a:gd name="T34" fmla="*/ 6 w 75"/>
                <a:gd name="T35" fmla="*/ 114 h 303"/>
                <a:gd name="T36" fmla="*/ 17 w 75"/>
                <a:gd name="T37" fmla="*/ 67 h 303"/>
                <a:gd name="T38" fmla="*/ 38 w 75"/>
                <a:gd name="T39" fmla="*/ 28 h 303"/>
                <a:gd name="T40" fmla="*/ 68 w 75"/>
                <a:gd name="T41" fmla="*/ 0 h 3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5"/>
                <a:gd name="T64" fmla="*/ 0 h 303"/>
                <a:gd name="T65" fmla="*/ 75 w 75"/>
                <a:gd name="T66" fmla="*/ 303 h 3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5" h="303">
                  <a:moveTo>
                    <a:pt x="68" y="0"/>
                  </a:moveTo>
                  <a:lnTo>
                    <a:pt x="69" y="0"/>
                  </a:lnTo>
                  <a:lnTo>
                    <a:pt x="72" y="2"/>
                  </a:lnTo>
                  <a:lnTo>
                    <a:pt x="74" y="5"/>
                  </a:lnTo>
                  <a:lnTo>
                    <a:pt x="75" y="8"/>
                  </a:lnTo>
                  <a:lnTo>
                    <a:pt x="45" y="45"/>
                  </a:lnTo>
                  <a:lnTo>
                    <a:pt x="26" y="85"/>
                  </a:lnTo>
                  <a:lnTo>
                    <a:pt x="16" y="126"/>
                  </a:lnTo>
                  <a:lnTo>
                    <a:pt x="14" y="166"/>
                  </a:lnTo>
                  <a:lnTo>
                    <a:pt x="16" y="206"/>
                  </a:lnTo>
                  <a:lnTo>
                    <a:pt x="22" y="241"/>
                  </a:lnTo>
                  <a:lnTo>
                    <a:pt x="29" y="275"/>
                  </a:lnTo>
                  <a:lnTo>
                    <a:pt x="37" y="303"/>
                  </a:lnTo>
                  <a:lnTo>
                    <a:pt x="20" y="284"/>
                  </a:lnTo>
                  <a:lnTo>
                    <a:pt x="9" y="252"/>
                  </a:lnTo>
                  <a:lnTo>
                    <a:pt x="1" y="210"/>
                  </a:lnTo>
                  <a:lnTo>
                    <a:pt x="0" y="163"/>
                  </a:lnTo>
                  <a:lnTo>
                    <a:pt x="6" y="114"/>
                  </a:lnTo>
                  <a:lnTo>
                    <a:pt x="17" y="67"/>
                  </a:lnTo>
                  <a:lnTo>
                    <a:pt x="38" y="28"/>
                  </a:lnTo>
                  <a:lnTo>
                    <a:pt x="6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24" name="Freeform 249"/>
            <p:cNvSpPr>
              <a:spLocks/>
            </p:cNvSpPr>
            <p:nvPr/>
          </p:nvSpPr>
          <p:spPr bwMode="auto">
            <a:xfrm>
              <a:off x="1201" y="2889"/>
              <a:ext cx="65" cy="37"/>
            </a:xfrm>
            <a:custGeom>
              <a:avLst/>
              <a:gdLst>
                <a:gd name="T0" fmla="*/ 0 w 65"/>
                <a:gd name="T1" fmla="*/ 0 h 37"/>
                <a:gd name="T2" fmla="*/ 8 w 65"/>
                <a:gd name="T3" fmla="*/ 7 h 37"/>
                <a:gd name="T4" fmla="*/ 17 w 65"/>
                <a:gd name="T5" fmla="*/ 15 h 37"/>
                <a:gd name="T6" fmla="*/ 27 w 65"/>
                <a:gd name="T7" fmla="*/ 22 h 37"/>
                <a:gd name="T8" fmla="*/ 37 w 65"/>
                <a:gd name="T9" fmla="*/ 28 h 37"/>
                <a:gd name="T10" fmla="*/ 48 w 65"/>
                <a:gd name="T11" fmla="*/ 32 h 37"/>
                <a:gd name="T12" fmla="*/ 57 w 65"/>
                <a:gd name="T13" fmla="*/ 37 h 37"/>
                <a:gd name="T14" fmla="*/ 62 w 65"/>
                <a:gd name="T15" fmla="*/ 37 h 37"/>
                <a:gd name="T16" fmla="*/ 65 w 65"/>
                <a:gd name="T17" fmla="*/ 35 h 37"/>
                <a:gd name="T18" fmla="*/ 65 w 65"/>
                <a:gd name="T19" fmla="*/ 32 h 37"/>
                <a:gd name="T20" fmla="*/ 59 w 65"/>
                <a:gd name="T21" fmla="*/ 29 h 37"/>
                <a:gd name="T22" fmla="*/ 52 w 65"/>
                <a:gd name="T23" fmla="*/ 25 h 37"/>
                <a:gd name="T24" fmla="*/ 42 w 65"/>
                <a:gd name="T25" fmla="*/ 21 h 37"/>
                <a:gd name="T26" fmla="*/ 31 w 65"/>
                <a:gd name="T27" fmla="*/ 16 h 37"/>
                <a:gd name="T28" fmla="*/ 20 w 65"/>
                <a:gd name="T29" fmla="*/ 12 h 37"/>
                <a:gd name="T30" fmla="*/ 9 w 65"/>
                <a:gd name="T31" fmla="*/ 6 h 37"/>
                <a:gd name="T32" fmla="*/ 0 w 65"/>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37"/>
                <a:gd name="T53" fmla="*/ 65 w 65"/>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37">
                  <a:moveTo>
                    <a:pt x="0" y="0"/>
                  </a:moveTo>
                  <a:lnTo>
                    <a:pt x="8" y="7"/>
                  </a:lnTo>
                  <a:lnTo>
                    <a:pt x="17" y="15"/>
                  </a:lnTo>
                  <a:lnTo>
                    <a:pt x="27" y="22"/>
                  </a:lnTo>
                  <a:lnTo>
                    <a:pt x="37" y="28"/>
                  </a:lnTo>
                  <a:lnTo>
                    <a:pt x="48" y="32"/>
                  </a:lnTo>
                  <a:lnTo>
                    <a:pt x="57" y="37"/>
                  </a:lnTo>
                  <a:lnTo>
                    <a:pt x="62" y="37"/>
                  </a:lnTo>
                  <a:lnTo>
                    <a:pt x="65" y="35"/>
                  </a:lnTo>
                  <a:lnTo>
                    <a:pt x="65" y="32"/>
                  </a:lnTo>
                  <a:lnTo>
                    <a:pt x="59" y="29"/>
                  </a:lnTo>
                  <a:lnTo>
                    <a:pt x="52" y="25"/>
                  </a:lnTo>
                  <a:lnTo>
                    <a:pt x="42" y="21"/>
                  </a:lnTo>
                  <a:lnTo>
                    <a:pt x="31" y="16"/>
                  </a:lnTo>
                  <a:lnTo>
                    <a:pt x="20" y="12"/>
                  </a:lnTo>
                  <a:lnTo>
                    <a:pt x="9"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25" name="Freeform 250"/>
            <p:cNvSpPr>
              <a:spLocks/>
            </p:cNvSpPr>
            <p:nvPr/>
          </p:nvSpPr>
          <p:spPr bwMode="auto">
            <a:xfrm>
              <a:off x="1194" y="2862"/>
              <a:ext cx="74" cy="45"/>
            </a:xfrm>
            <a:custGeom>
              <a:avLst/>
              <a:gdLst>
                <a:gd name="T0" fmla="*/ 74 w 74"/>
                <a:gd name="T1" fmla="*/ 43 h 45"/>
                <a:gd name="T2" fmla="*/ 71 w 74"/>
                <a:gd name="T3" fmla="*/ 45 h 45"/>
                <a:gd name="T4" fmla="*/ 64 w 74"/>
                <a:gd name="T5" fmla="*/ 43 h 45"/>
                <a:gd name="T6" fmla="*/ 55 w 74"/>
                <a:gd name="T7" fmla="*/ 40 h 45"/>
                <a:gd name="T8" fmla="*/ 43 w 74"/>
                <a:gd name="T9" fmla="*/ 34 h 45"/>
                <a:gd name="T10" fmla="*/ 31 w 74"/>
                <a:gd name="T11" fmla="*/ 28 h 45"/>
                <a:gd name="T12" fmla="*/ 19 w 74"/>
                <a:gd name="T13" fmla="*/ 21 h 45"/>
                <a:gd name="T14" fmla="*/ 9 w 74"/>
                <a:gd name="T15" fmla="*/ 11 h 45"/>
                <a:gd name="T16" fmla="*/ 0 w 74"/>
                <a:gd name="T17" fmla="*/ 0 h 45"/>
                <a:gd name="T18" fmla="*/ 9 w 74"/>
                <a:gd name="T19" fmla="*/ 5 h 45"/>
                <a:gd name="T20" fmla="*/ 21 w 74"/>
                <a:gd name="T21" fmla="*/ 11 h 45"/>
                <a:gd name="T22" fmla="*/ 33 w 74"/>
                <a:gd name="T23" fmla="*/ 17 h 45"/>
                <a:gd name="T24" fmla="*/ 46 w 74"/>
                <a:gd name="T25" fmla="*/ 24 h 45"/>
                <a:gd name="T26" fmla="*/ 56 w 74"/>
                <a:gd name="T27" fmla="*/ 30 h 45"/>
                <a:gd name="T28" fmla="*/ 66 w 74"/>
                <a:gd name="T29" fmla="*/ 34 h 45"/>
                <a:gd name="T30" fmla="*/ 72 w 74"/>
                <a:gd name="T31" fmla="*/ 40 h 45"/>
                <a:gd name="T32" fmla="*/ 74 w 74"/>
                <a:gd name="T33" fmla="*/ 43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45"/>
                <a:gd name="T53" fmla="*/ 74 w 74"/>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45">
                  <a:moveTo>
                    <a:pt x="74" y="43"/>
                  </a:moveTo>
                  <a:lnTo>
                    <a:pt x="71" y="45"/>
                  </a:lnTo>
                  <a:lnTo>
                    <a:pt x="64" y="43"/>
                  </a:lnTo>
                  <a:lnTo>
                    <a:pt x="55" y="40"/>
                  </a:lnTo>
                  <a:lnTo>
                    <a:pt x="43" y="34"/>
                  </a:lnTo>
                  <a:lnTo>
                    <a:pt x="31" y="28"/>
                  </a:lnTo>
                  <a:lnTo>
                    <a:pt x="19" y="21"/>
                  </a:lnTo>
                  <a:lnTo>
                    <a:pt x="9" y="11"/>
                  </a:lnTo>
                  <a:lnTo>
                    <a:pt x="0" y="0"/>
                  </a:lnTo>
                  <a:lnTo>
                    <a:pt x="9" y="5"/>
                  </a:lnTo>
                  <a:lnTo>
                    <a:pt x="21" y="11"/>
                  </a:lnTo>
                  <a:lnTo>
                    <a:pt x="33" y="17"/>
                  </a:lnTo>
                  <a:lnTo>
                    <a:pt x="46" y="24"/>
                  </a:lnTo>
                  <a:lnTo>
                    <a:pt x="56" y="30"/>
                  </a:lnTo>
                  <a:lnTo>
                    <a:pt x="66" y="34"/>
                  </a:lnTo>
                  <a:lnTo>
                    <a:pt x="72" y="40"/>
                  </a:lnTo>
                  <a:lnTo>
                    <a:pt x="74" y="4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26" name="Freeform 251"/>
            <p:cNvSpPr>
              <a:spLocks/>
            </p:cNvSpPr>
            <p:nvPr/>
          </p:nvSpPr>
          <p:spPr bwMode="auto">
            <a:xfrm>
              <a:off x="1188" y="2802"/>
              <a:ext cx="95" cy="59"/>
            </a:xfrm>
            <a:custGeom>
              <a:avLst/>
              <a:gdLst>
                <a:gd name="T0" fmla="*/ 95 w 95"/>
                <a:gd name="T1" fmla="*/ 57 h 59"/>
                <a:gd name="T2" fmla="*/ 90 w 95"/>
                <a:gd name="T3" fmla="*/ 59 h 59"/>
                <a:gd name="T4" fmla="*/ 80 w 95"/>
                <a:gd name="T5" fmla="*/ 56 h 59"/>
                <a:gd name="T6" fmla="*/ 67 w 95"/>
                <a:gd name="T7" fmla="*/ 51 h 59"/>
                <a:gd name="T8" fmla="*/ 52 w 95"/>
                <a:gd name="T9" fmla="*/ 44 h 59"/>
                <a:gd name="T10" fmla="*/ 36 w 95"/>
                <a:gd name="T11" fmla="*/ 34 h 59"/>
                <a:gd name="T12" fmla="*/ 21 w 95"/>
                <a:gd name="T13" fmla="*/ 23 h 59"/>
                <a:gd name="T14" fmla="*/ 8 w 95"/>
                <a:gd name="T15" fmla="*/ 12 h 59"/>
                <a:gd name="T16" fmla="*/ 0 w 95"/>
                <a:gd name="T17" fmla="*/ 0 h 59"/>
                <a:gd name="T18" fmla="*/ 8 w 95"/>
                <a:gd name="T19" fmla="*/ 4 h 59"/>
                <a:gd name="T20" fmla="*/ 19 w 95"/>
                <a:gd name="T21" fmla="*/ 12 h 59"/>
                <a:gd name="T22" fmla="*/ 36 w 95"/>
                <a:gd name="T23" fmla="*/ 20 h 59"/>
                <a:gd name="T24" fmla="*/ 53 w 95"/>
                <a:gd name="T25" fmla="*/ 29 h 59"/>
                <a:gd name="T26" fmla="*/ 70 w 95"/>
                <a:gd name="T27" fmla="*/ 38 h 59"/>
                <a:gd name="T28" fmla="*/ 83 w 95"/>
                <a:gd name="T29" fmla="*/ 46 h 59"/>
                <a:gd name="T30" fmla="*/ 92 w 95"/>
                <a:gd name="T31" fmla="*/ 53 h 59"/>
                <a:gd name="T32" fmla="*/ 95 w 95"/>
                <a:gd name="T33" fmla="*/ 57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5"/>
                <a:gd name="T52" fmla="*/ 0 h 59"/>
                <a:gd name="T53" fmla="*/ 95 w 9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5" h="59">
                  <a:moveTo>
                    <a:pt x="95" y="57"/>
                  </a:moveTo>
                  <a:lnTo>
                    <a:pt x="90" y="59"/>
                  </a:lnTo>
                  <a:lnTo>
                    <a:pt x="80" y="56"/>
                  </a:lnTo>
                  <a:lnTo>
                    <a:pt x="67" y="51"/>
                  </a:lnTo>
                  <a:lnTo>
                    <a:pt x="52" y="44"/>
                  </a:lnTo>
                  <a:lnTo>
                    <a:pt x="36" y="34"/>
                  </a:lnTo>
                  <a:lnTo>
                    <a:pt x="21" y="23"/>
                  </a:lnTo>
                  <a:lnTo>
                    <a:pt x="8" y="12"/>
                  </a:lnTo>
                  <a:lnTo>
                    <a:pt x="0" y="0"/>
                  </a:lnTo>
                  <a:lnTo>
                    <a:pt x="8" y="4"/>
                  </a:lnTo>
                  <a:lnTo>
                    <a:pt x="19" y="12"/>
                  </a:lnTo>
                  <a:lnTo>
                    <a:pt x="36" y="20"/>
                  </a:lnTo>
                  <a:lnTo>
                    <a:pt x="53" y="29"/>
                  </a:lnTo>
                  <a:lnTo>
                    <a:pt x="70" y="38"/>
                  </a:lnTo>
                  <a:lnTo>
                    <a:pt x="83" y="46"/>
                  </a:lnTo>
                  <a:lnTo>
                    <a:pt x="92" y="53"/>
                  </a:lnTo>
                  <a:lnTo>
                    <a:pt x="95" y="5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27" name="Freeform 252"/>
            <p:cNvSpPr>
              <a:spLocks/>
            </p:cNvSpPr>
            <p:nvPr/>
          </p:nvSpPr>
          <p:spPr bwMode="auto">
            <a:xfrm>
              <a:off x="1193" y="2746"/>
              <a:ext cx="103" cy="65"/>
            </a:xfrm>
            <a:custGeom>
              <a:avLst/>
              <a:gdLst>
                <a:gd name="T0" fmla="*/ 103 w 103"/>
                <a:gd name="T1" fmla="*/ 63 h 65"/>
                <a:gd name="T2" fmla="*/ 97 w 103"/>
                <a:gd name="T3" fmla="*/ 65 h 65"/>
                <a:gd name="T4" fmla="*/ 85 w 103"/>
                <a:gd name="T5" fmla="*/ 62 h 65"/>
                <a:gd name="T6" fmla="*/ 70 w 103"/>
                <a:gd name="T7" fmla="*/ 54 h 65"/>
                <a:gd name="T8" fmla="*/ 53 w 103"/>
                <a:gd name="T9" fmla="*/ 45 h 65"/>
                <a:gd name="T10" fmla="*/ 35 w 103"/>
                <a:gd name="T11" fmla="*/ 35 h 65"/>
                <a:gd name="T12" fmla="*/ 20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0" y="54"/>
                  </a:lnTo>
                  <a:lnTo>
                    <a:pt x="53" y="45"/>
                  </a:lnTo>
                  <a:lnTo>
                    <a:pt x="35" y="35"/>
                  </a:lnTo>
                  <a:lnTo>
                    <a:pt x="20"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28" name="Freeform 253"/>
            <p:cNvSpPr>
              <a:spLocks/>
            </p:cNvSpPr>
            <p:nvPr/>
          </p:nvSpPr>
          <p:spPr bwMode="auto">
            <a:xfrm>
              <a:off x="1203" y="2709"/>
              <a:ext cx="83" cy="69"/>
            </a:xfrm>
            <a:custGeom>
              <a:avLst/>
              <a:gdLst>
                <a:gd name="T0" fmla="*/ 83 w 83"/>
                <a:gd name="T1" fmla="*/ 69 h 69"/>
                <a:gd name="T2" fmla="*/ 78 w 83"/>
                <a:gd name="T3" fmla="*/ 69 h 69"/>
                <a:gd name="T4" fmla="*/ 69 w 83"/>
                <a:gd name="T5" fmla="*/ 65 h 69"/>
                <a:gd name="T6" fmla="*/ 56 w 83"/>
                <a:gd name="T7" fmla="*/ 56 h 69"/>
                <a:gd name="T8" fmla="*/ 41 w 83"/>
                <a:gd name="T9" fmla="*/ 45 h 69"/>
                <a:gd name="T10" fmla="*/ 26 w 83"/>
                <a:gd name="T11" fmla="*/ 32 h 69"/>
                <a:gd name="T12" fmla="*/ 13 w 83"/>
                <a:gd name="T13" fmla="*/ 20 h 69"/>
                <a:gd name="T14" fmla="*/ 4 w 83"/>
                <a:gd name="T15" fmla="*/ 8 h 69"/>
                <a:gd name="T16" fmla="*/ 0 w 83"/>
                <a:gd name="T17" fmla="*/ 0 h 69"/>
                <a:gd name="T18" fmla="*/ 7 w 83"/>
                <a:gd name="T19" fmla="*/ 5 h 69"/>
                <a:gd name="T20" fmla="*/ 19 w 83"/>
                <a:gd name="T21" fmla="*/ 14 h 69"/>
                <a:gd name="T22" fmla="*/ 34 w 83"/>
                <a:gd name="T23" fmla="*/ 25 h 69"/>
                <a:gd name="T24" fmla="*/ 50 w 83"/>
                <a:gd name="T25" fmla="*/ 35 h 69"/>
                <a:gd name="T26" fmla="*/ 63 w 83"/>
                <a:gd name="T27" fmla="*/ 45 h 69"/>
                <a:gd name="T28" fmla="*/ 75 w 83"/>
                <a:gd name="T29" fmla="*/ 56 h 69"/>
                <a:gd name="T30" fmla="*/ 83 w 83"/>
                <a:gd name="T31" fmla="*/ 63 h 69"/>
                <a:gd name="T32" fmla="*/ 83 w 83"/>
                <a:gd name="T33" fmla="*/ 69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69"/>
                <a:gd name="T53" fmla="*/ 83 w 83"/>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69">
                  <a:moveTo>
                    <a:pt x="83" y="69"/>
                  </a:moveTo>
                  <a:lnTo>
                    <a:pt x="78" y="69"/>
                  </a:lnTo>
                  <a:lnTo>
                    <a:pt x="69" y="65"/>
                  </a:lnTo>
                  <a:lnTo>
                    <a:pt x="56" y="56"/>
                  </a:lnTo>
                  <a:lnTo>
                    <a:pt x="41" y="45"/>
                  </a:lnTo>
                  <a:lnTo>
                    <a:pt x="26" y="32"/>
                  </a:lnTo>
                  <a:lnTo>
                    <a:pt x="13" y="20"/>
                  </a:lnTo>
                  <a:lnTo>
                    <a:pt x="4" y="8"/>
                  </a:lnTo>
                  <a:lnTo>
                    <a:pt x="0" y="0"/>
                  </a:lnTo>
                  <a:lnTo>
                    <a:pt x="7" y="5"/>
                  </a:lnTo>
                  <a:lnTo>
                    <a:pt x="19" y="14"/>
                  </a:lnTo>
                  <a:lnTo>
                    <a:pt x="34" y="25"/>
                  </a:lnTo>
                  <a:lnTo>
                    <a:pt x="50" y="35"/>
                  </a:lnTo>
                  <a:lnTo>
                    <a:pt x="63" y="45"/>
                  </a:lnTo>
                  <a:lnTo>
                    <a:pt x="75" y="56"/>
                  </a:lnTo>
                  <a:lnTo>
                    <a:pt x="83" y="63"/>
                  </a:lnTo>
                  <a:lnTo>
                    <a:pt x="83" y="6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29" name="Freeform 254"/>
            <p:cNvSpPr>
              <a:spLocks/>
            </p:cNvSpPr>
            <p:nvPr/>
          </p:nvSpPr>
          <p:spPr bwMode="auto">
            <a:xfrm>
              <a:off x="1213" y="2680"/>
              <a:ext cx="70" cy="60"/>
            </a:xfrm>
            <a:custGeom>
              <a:avLst/>
              <a:gdLst>
                <a:gd name="T0" fmla="*/ 70 w 70"/>
                <a:gd name="T1" fmla="*/ 60 h 60"/>
                <a:gd name="T2" fmla="*/ 65 w 70"/>
                <a:gd name="T3" fmla="*/ 60 h 60"/>
                <a:gd name="T4" fmla="*/ 58 w 70"/>
                <a:gd name="T5" fmla="*/ 58 h 60"/>
                <a:gd name="T6" fmla="*/ 47 w 70"/>
                <a:gd name="T7" fmla="*/ 52 h 60"/>
                <a:gd name="T8" fmla="*/ 36 w 70"/>
                <a:gd name="T9" fmla="*/ 45 h 60"/>
                <a:gd name="T10" fmla="*/ 24 w 70"/>
                <a:gd name="T11" fmla="*/ 34 h 60"/>
                <a:gd name="T12" fmla="*/ 14 w 70"/>
                <a:gd name="T13" fmla="*/ 24 h 60"/>
                <a:gd name="T14" fmla="*/ 5 w 70"/>
                <a:gd name="T15" fmla="*/ 12 h 60"/>
                <a:gd name="T16" fmla="*/ 0 w 70"/>
                <a:gd name="T17" fmla="*/ 0 h 60"/>
                <a:gd name="T18" fmla="*/ 8 w 70"/>
                <a:gd name="T19" fmla="*/ 6 h 60"/>
                <a:gd name="T20" fmla="*/ 18 w 70"/>
                <a:gd name="T21" fmla="*/ 15 h 60"/>
                <a:gd name="T22" fmla="*/ 30 w 70"/>
                <a:gd name="T23" fmla="*/ 24 h 60"/>
                <a:gd name="T24" fmla="*/ 43 w 70"/>
                <a:gd name="T25" fmla="*/ 33 h 60"/>
                <a:gd name="T26" fmla="*/ 55 w 70"/>
                <a:gd name="T27" fmla="*/ 42 h 60"/>
                <a:gd name="T28" fmla="*/ 64 w 70"/>
                <a:gd name="T29" fmla="*/ 49 h 60"/>
                <a:gd name="T30" fmla="*/ 70 w 70"/>
                <a:gd name="T31" fmla="*/ 55 h 60"/>
                <a:gd name="T32" fmla="*/ 70 w 70"/>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0"/>
                <a:gd name="T53" fmla="*/ 70 w 70"/>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0">
                  <a:moveTo>
                    <a:pt x="70" y="60"/>
                  </a:moveTo>
                  <a:lnTo>
                    <a:pt x="65" y="60"/>
                  </a:lnTo>
                  <a:lnTo>
                    <a:pt x="58" y="58"/>
                  </a:lnTo>
                  <a:lnTo>
                    <a:pt x="47" y="52"/>
                  </a:lnTo>
                  <a:lnTo>
                    <a:pt x="36" y="45"/>
                  </a:lnTo>
                  <a:lnTo>
                    <a:pt x="24" y="34"/>
                  </a:lnTo>
                  <a:lnTo>
                    <a:pt x="14" y="24"/>
                  </a:lnTo>
                  <a:lnTo>
                    <a:pt x="5" y="12"/>
                  </a:lnTo>
                  <a:lnTo>
                    <a:pt x="0" y="0"/>
                  </a:lnTo>
                  <a:lnTo>
                    <a:pt x="8" y="6"/>
                  </a:lnTo>
                  <a:lnTo>
                    <a:pt x="18" y="15"/>
                  </a:lnTo>
                  <a:lnTo>
                    <a:pt x="30" y="24"/>
                  </a:lnTo>
                  <a:lnTo>
                    <a:pt x="43" y="33"/>
                  </a:lnTo>
                  <a:lnTo>
                    <a:pt x="55" y="42"/>
                  </a:lnTo>
                  <a:lnTo>
                    <a:pt x="64" y="49"/>
                  </a:lnTo>
                  <a:lnTo>
                    <a:pt x="70" y="55"/>
                  </a:lnTo>
                  <a:lnTo>
                    <a:pt x="70" y="6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30" name="Freeform 255"/>
            <p:cNvSpPr>
              <a:spLocks/>
            </p:cNvSpPr>
            <p:nvPr/>
          </p:nvSpPr>
          <p:spPr bwMode="auto">
            <a:xfrm>
              <a:off x="1234" y="2652"/>
              <a:ext cx="49" cy="52"/>
            </a:xfrm>
            <a:custGeom>
              <a:avLst/>
              <a:gdLst>
                <a:gd name="T0" fmla="*/ 49 w 49"/>
                <a:gd name="T1" fmla="*/ 52 h 52"/>
                <a:gd name="T2" fmla="*/ 44 w 49"/>
                <a:gd name="T3" fmla="*/ 52 h 52"/>
                <a:gd name="T4" fmla="*/ 38 w 49"/>
                <a:gd name="T5" fmla="*/ 48 h 52"/>
                <a:gd name="T6" fmla="*/ 29 w 49"/>
                <a:gd name="T7" fmla="*/ 42 h 52"/>
                <a:gd name="T8" fmla="*/ 21 w 49"/>
                <a:gd name="T9" fmla="*/ 33 h 52"/>
                <a:gd name="T10" fmla="*/ 13 w 49"/>
                <a:gd name="T11" fmla="*/ 24 h 52"/>
                <a:gd name="T12" fmla="*/ 6 w 49"/>
                <a:gd name="T13" fmla="*/ 14 h 52"/>
                <a:gd name="T14" fmla="*/ 1 w 49"/>
                <a:gd name="T15" fmla="*/ 6 h 52"/>
                <a:gd name="T16" fmla="*/ 0 w 49"/>
                <a:gd name="T17" fmla="*/ 0 h 52"/>
                <a:gd name="T18" fmla="*/ 4 w 49"/>
                <a:gd name="T19" fmla="*/ 6 h 52"/>
                <a:gd name="T20" fmla="*/ 12 w 49"/>
                <a:gd name="T21" fmla="*/ 12 h 52"/>
                <a:gd name="T22" fmla="*/ 21 w 49"/>
                <a:gd name="T23" fmla="*/ 20 h 52"/>
                <a:gd name="T24" fmla="*/ 28 w 49"/>
                <a:gd name="T25" fmla="*/ 27 h 52"/>
                <a:gd name="T26" fmla="*/ 35 w 49"/>
                <a:gd name="T27" fmla="*/ 34 h 52"/>
                <a:gd name="T28" fmla="*/ 43 w 49"/>
                <a:gd name="T29" fmla="*/ 42 h 52"/>
                <a:gd name="T30" fmla="*/ 47 w 49"/>
                <a:gd name="T31" fmla="*/ 48 h 52"/>
                <a:gd name="T32" fmla="*/ 49 w 49"/>
                <a:gd name="T33" fmla="*/ 52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2"/>
                <a:gd name="T53" fmla="*/ 49 w 49"/>
                <a:gd name="T54" fmla="*/ 52 h 5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2">
                  <a:moveTo>
                    <a:pt x="49" y="52"/>
                  </a:moveTo>
                  <a:lnTo>
                    <a:pt x="44" y="52"/>
                  </a:lnTo>
                  <a:lnTo>
                    <a:pt x="38" y="48"/>
                  </a:lnTo>
                  <a:lnTo>
                    <a:pt x="29" y="42"/>
                  </a:lnTo>
                  <a:lnTo>
                    <a:pt x="21" y="33"/>
                  </a:lnTo>
                  <a:lnTo>
                    <a:pt x="13" y="24"/>
                  </a:lnTo>
                  <a:lnTo>
                    <a:pt x="6" y="14"/>
                  </a:lnTo>
                  <a:lnTo>
                    <a:pt x="1" y="6"/>
                  </a:lnTo>
                  <a:lnTo>
                    <a:pt x="0" y="0"/>
                  </a:lnTo>
                  <a:lnTo>
                    <a:pt x="4" y="6"/>
                  </a:lnTo>
                  <a:lnTo>
                    <a:pt x="12" y="12"/>
                  </a:lnTo>
                  <a:lnTo>
                    <a:pt x="21" y="20"/>
                  </a:lnTo>
                  <a:lnTo>
                    <a:pt x="28" y="27"/>
                  </a:lnTo>
                  <a:lnTo>
                    <a:pt x="35" y="34"/>
                  </a:lnTo>
                  <a:lnTo>
                    <a:pt x="43" y="42"/>
                  </a:lnTo>
                  <a:lnTo>
                    <a:pt x="47" y="48"/>
                  </a:lnTo>
                  <a:lnTo>
                    <a:pt x="49"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31" name="Freeform 256"/>
            <p:cNvSpPr>
              <a:spLocks/>
            </p:cNvSpPr>
            <p:nvPr/>
          </p:nvSpPr>
          <p:spPr bwMode="auto">
            <a:xfrm>
              <a:off x="1246" y="2636"/>
              <a:ext cx="29" cy="34"/>
            </a:xfrm>
            <a:custGeom>
              <a:avLst/>
              <a:gdLst>
                <a:gd name="T0" fmla="*/ 29 w 29"/>
                <a:gd name="T1" fmla="*/ 34 h 34"/>
                <a:gd name="T2" fmla="*/ 22 w 29"/>
                <a:gd name="T3" fmla="*/ 33 h 34"/>
                <a:gd name="T4" fmla="*/ 10 w 29"/>
                <a:gd name="T5" fmla="*/ 24 h 34"/>
                <a:gd name="T6" fmla="*/ 0 w 29"/>
                <a:gd name="T7" fmla="*/ 12 h 34"/>
                <a:gd name="T8" fmla="*/ 0 w 29"/>
                <a:gd name="T9" fmla="*/ 0 h 34"/>
                <a:gd name="T10" fmla="*/ 7 w 29"/>
                <a:gd name="T11" fmla="*/ 12 h 34"/>
                <a:gd name="T12" fmla="*/ 19 w 29"/>
                <a:gd name="T13" fmla="*/ 21 h 34"/>
                <a:gd name="T14" fmla="*/ 29 w 29"/>
                <a:gd name="T15" fmla="*/ 28 h 34"/>
                <a:gd name="T16" fmla="*/ 29 w 29"/>
                <a:gd name="T17" fmla="*/ 34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4"/>
                <a:gd name="T29" fmla="*/ 29 w 29"/>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4">
                  <a:moveTo>
                    <a:pt x="29" y="34"/>
                  </a:moveTo>
                  <a:lnTo>
                    <a:pt x="22" y="33"/>
                  </a:lnTo>
                  <a:lnTo>
                    <a:pt x="10" y="24"/>
                  </a:lnTo>
                  <a:lnTo>
                    <a:pt x="0" y="12"/>
                  </a:lnTo>
                  <a:lnTo>
                    <a:pt x="0" y="0"/>
                  </a:lnTo>
                  <a:lnTo>
                    <a:pt x="7" y="12"/>
                  </a:lnTo>
                  <a:lnTo>
                    <a:pt x="19" y="21"/>
                  </a:lnTo>
                  <a:lnTo>
                    <a:pt x="29" y="28"/>
                  </a:lnTo>
                  <a:lnTo>
                    <a:pt x="29" y="3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32" name="Freeform 257"/>
            <p:cNvSpPr>
              <a:spLocks/>
            </p:cNvSpPr>
            <p:nvPr/>
          </p:nvSpPr>
          <p:spPr bwMode="auto">
            <a:xfrm>
              <a:off x="1213" y="2913"/>
              <a:ext cx="43" cy="37"/>
            </a:xfrm>
            <a:custGeom>
              <a:avLst/>
              <a:gdLst>
                <a:gd name="T0" fmla="*/ 0 w 43"/>
                <a:gd name="T1" fmla="*/ 0 h 37"/>
                <a:gd name="T2" fmla="*/ 3 w 43"/>
                <a:gd name="T3" fmla="*/ 3 h 37"/>
                <a:gd name="T4" fmla="*/ 9 w 43"/>
                <a:gd name="T5" fmla="*/ 5 h 37"/>
                <a:gd name="T6" fmla="*/ 18 w 43"/>
                <a:gd name="T7" fmla="*/ 11 h 37"/>
                <a:gd name="T8" fmla="*/ 25 w 43"/>
                <a:gd name="T9" fmla="*/ 16 h 37"/>
                <a:gd name="T10" fmla="*/ 34 w 43"/>
                <a:gd name="T11" fmla="*/ 22 h 37"/>
                <a:gd name="T12" fmla="*/ 40 w 43"/>
                <a:gd name="T13" fmla="*/ 28 h 37"/>
                <a:gd name="T14" fmla="*/ 43 w 43"/>
                <a:gd name="T15" fmla="*/ 32 h 37"/>
                <a:gd name="T16" fmla="*/ 42 w 43"/>
                <a:gd name="T17" fmla="*/ 37 h 37"/>
                <a:gd name="T18" fmla="*/ 33 w 43"/>
                <a:gd name="T19" fmla="*/ 37 h 37"/>
                <a:gd name="T20" fmla="*/ 21 w 43"/>
                <a:gd name="T21" fmla="*/ 25 h 37"/>
                <a:gd name="T22" fmla="*/ 9 w 43"/>
                <a:gd name="T23" fmla="*/ 10 h 37"/>
                <a:gd name="T24" fmla="*/ 0 w 43"/>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37"/>
                <a:gd name="T41" fmla="*/ 43 w 43"/>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37">
                  <a:moveTo>
                    <a:pt x="0" y="0"/>
                  </a:moveTo>
                  <a:lnTo>
                    <a:pt x="3" y="3"/>
                  </a:lnTo>
                  <a:lnTo>
                    <a:pt x="9" y="5"/>
                  </a:lnTo>
                  <a:lnTo>
                    <a:pt x="18" y="11"/>
                  </a:lnTo>
                  <a:lnTo>
                    <a:pt x="25" y="16"/>
                  </a:lnTo>
                  <a:lnTo>
                    <a:pt x="34" y="22"/>
                  </a:lnTo>
                  <a:lnTo>
                    <a:pt x="40" y="28"/>
                  </a:lnTo>
                  <a:lnTo>
                    <a:pt x="43" y="32"/>
                  </a:lnTo>
                  <a:lnTo>
                    <a:pt x="42" y="37"/>
                  </a:lnTo>
                  <a:lnTo>
                    <a:pt x="33" y="37"/>
                  </a:lnTo>
                  <a:lnTo>
                    <a:pt x="21" y="25"/>
                  </a:lnTo>
                  <a:lnTo>
                    <a:pt x="9" y="10"/>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33" name="Freeform 258"/>
            <p:cNvSpPr>
              <a:spLocks/>
            </p:cNvSpPr>
            <p:nvPr/>
          </p:nvSpPr>
          <p:spPr bwMode="auto">
            <a:xfrm>
              <a:off x="1191" y="2911"/>
              <a:ext cx="21" cy="46"/>
            </a:xfrm>
            <a:custGeom>
              <a:avLst/>
              <a:gdLst>
                <a:gd name="T0" fmla="*/ 21 w 21"/>
                <a:gd name="T1" fmla="*/ 0 h 46"/>
                <a:gd name="T2" fmla="*/ 16 w 21"/>
                <a:gd name="T3" fmla="*/ 7 h 46"/>
                <a:gd name="T4" fmla="*/ 7 w 21"/>
                <a:gd name="T5" fmla="*/ 22 h 46"/>
                <a:gd name="T6" fmla="*/ 0 w 21"/>
                <a:gd name="T7" fmla="*/ 36 h 46"/>
                <a:gd name="T8" fmla="*/ 2 w 21"/>
                <a:gd name="T9" fmla="*/ 46 h 46"/>
                <a:gd name="T10" fmla="*/ 7 w 21"/>
                <a:gd name="T11" fmla="*/ 43 h 46"/>
                <a:gd name="T12" fmla="*/ 13 w 21"/>
                <a:gd name="T13" fmla="*/ 30 h 46"/>
                <a:gd name="T14" fmla="*/ 18 w 21"/>
                <a:gd name="T15" fmla="*/ 12 h 46"/>
                <a:gd name="T16" fmla="*/ 21 w 21"/>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6"/>
                <a:gd name="T29" fmla="*/ 21 w 21"/>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6">
                  <a:moveTo>
                    <a:pt x="21" y="0"/>
                  </a:moveTo>
                  <a:lnTo>
                    <a:pt x="16" y="7"/>
                  </a:lnTo>
                  <a:lnTo>
                    <a:pt x="7" y="22"/>
                  </a:lnTo>
                  <a:lnTo>
                    <a:pt x="0" y="36"/>
                  </a:lnTo>
                  <a:lnTo>
                    <a:pt x="2" y="46"/>
                  </a:lnTo>
                  <a:lnTo>
                    <a:pt x="7" y="43"/>
                  </a:lnTo>
                  <a:lnTo>
                    <a:pt x="13" y="30"/>
                  </a:lnTo>
                  <a:lnTo>
                    <a:pt x="18" y="12"/>
                  </a:lnTo>
                  <a:lnTo>
                    <a:pt x="2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34" name="Freeform 259"/>
            <p:cNvSpPr>
              <a:spLocks/>
            </p:cNvSpPr>
            <p:nvPr/>
          </p:nvSpPr>
          <p:spPr bwMode="auto">
            <a:xfrm>
              <a:off x="1215" y="2920"/>
              <a:ext cx="13" cy="52"/>
            </a:xfrm>
            <a:custGeom>
              <a:avLst/>
              <a:gdLst>
                <a:gd name="T0" fmla="*/ 0 w 13"/>
                <a:gd name="T1" fmla="*/ 0 h 52"/>
                <a:gd name="T2" fmla="*/ 1 w 13"/>
                <a:gd name="T3" fmla="*/ 10 h 52"/>
                <a:gd name="T4" fmla="*/ 1 w 13"/>
                <a:gd name="T5" fmla="*/ 28 h 52"/>
                <a:gd name="T6" fmla="*/ 3 w 13"/>
                <a:gd name="T7" fmla="*/ 44 h 52"/>
                <a:gd name="T8" fmla="*/ 9 w 13"/>
                <a:gd name="T9" fmla="*/ 52 h 52"/>
                <a:gd name="T10" fmla="*/ 13 w 13"/>
                <a:gd name="T11" fmla="*/ 46 h 52"/>
                <a:gd name="T12" fmla="*/ 10 w 13"/>
                <a:gd name="T13" fmla="*/ 30 h 52"/>
                <a:gd name="T14" fmla="*/ 4 w 13"/>
                <a:gd name="T15" fmla="*/ 12 h 52"/>
                <a:gd name="T16" fmla="*/ 0 w 13"/>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2"/>
                <a:gd name="T29" fmla="*/ 13 w 13"/>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2">
                  <a:moveTo>
                    <a:pt x="0" y="0"/>
                  </a:moveTo>
                  <a:lnTo>
                    <a:pt x="1" y="10"/>
                  </a:lnTo>
                  <a:lnTo>
                    <a:pt x="1" y="28"/>
                  </a:lnTo>
                  <a:lnTo>
                    <a:pt x="3" y="44"/>
                  </a:lnTo>
                  <a:lnTo>
                    <a:pt x="9" y="52"/>
                  </a:lnTo>
                  <a:lnTo>
                    <a:pt x="13" y="46"/>
                  </a:lnTo>
                  <a:lnTo>
                    <a:pt x="10" y="30"/>
                  </a:lnTo>
                  <a:lnTo>
                    <a:pt x="4" y="1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35" name="Freeform 260"/>
            <p:cNvSpPr>
              <a:spLocks/>
            </p:cNvSpPr>
            <p:nvPr/>
          </p:nvSpPr>
          <p:spPr bwMode="auto">
            <a:xfrm>
              <a:off x="1166" y="2895"/>
              <a:ext cx="38" cy="46"/>
            </a:xfrm>
            <a:custGeom>
              <a:avLst/>
              <a:gdLst>
                <a:gd name="T0" fmla="*/ 38 w 38"/>
                <a:gd name="T1" fmla="*/ 0 h 46"/>
                <a:gd name="T2" fmla="*/ 30 w 38"/>
                <a:gd name="T3" fmla="*/ 15 h 46"/>
                <a:gd name="T4" fmla="*/ 19 w 38"/>
                <a:gd name="T5" fmla="*/ 31 h 46"/>
                <a:gd name="T6" fmla="*/ 7 w 38"/>
                <a:gd name="T7" fmla="*/ 44 h 46"/>
                <a:gd name="T8" fmla="*/ 0 w 38"/>
                <a:gd name="T9" fmla="*/ 46 h 46"/>
                <a:gd name="T10" fmla="*/ 0 w 38"/>
                <a:gd name="T11" fmla="*/ 41 h 46"/>
                <a:gd name="T12" fmla="*/ 3 w 38"/>
                <a:gd name="T13" fmla="*/ 37 h 46"/>
                <a:gd name="T14" fmla="*/ 7 w 38"/>
                <a:gd name="T15" fmla="*/ 29 h 46"/>
                <a:gd name="T16" fmla="*/ 15 w 38"/>
                <a:gd name="T17" fmla="*/ 22 h 46"/>
                <a:gd name="T18" fmla="*/ 22 w 38"/>
                <a:gd name="T19" fmla="*/ 16 h 46"/>
                <a:gd name="T20" fmla="*/ 30 w 38"/>
                <a:gd name="T21" fmla="*/ 9 h 46"/>
                <a:gd name="T22" fmla="*/ 35 w 38"/>
                <a:gd name="T23" fmla="*/ 4 h 46"/>
                <a:gd name="T24" fmla="*/ 38 w 38"/>
                <a:gd name="T25" fmla="*/ 0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46"/>
                <a:gd name="T41" fmla="*/ 38 w 38"/>
                <a:gd name="T42" fmla="*/ 46 h 4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46">
                  <a:moveTo>
                    <a:pt x="38" y="0"/>
                  </a:moveTo>
                  <a:lnTo>
                    <a:pt x="30" y="15"/>
                  </a:lnTo>
                  <a:lnTo>
                    <a:pt x="19" y="31"/>
                  </a:lnTo>
                  <a:lnTo>
                    <a:pt x="7" y="44"/>
                  </a:lnTo>
                  <a:lnTo>
                    <a:pt x="0" y="46"/>
                  </a:lnTo>
                  <a:lnTo>
                    <a:pt x="0" y="41"/>
                  </a:lnTo>
                  <a:lnTo>
                    <a:pt x="3" y="37"/>
                  </a:lnTo>
                  <a:lnTo>
                    <a:pt x="7" y="29"/>
                  </a:lnTo>
                  <a:lnTo>
                    <a:pt x="15" y="22"/>
                  </a:lnTo>
                  <a:lnTo>
                    <a:pt x="22" y="16"/>
                  </a:lnTo>
                  <a:lnTo>
                    <a:pt x="30" y="9"/>
                  </a:lnTo>
                  <a:lnTo>
                    <a:pt x="35" y="4"/>
                  </a:lnTo>
                  <a:lnTo>
                    <a:pt x="3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36" name="Freeform 261"/>
            <p:cNvSpPr>
              <a:spLocks/>
            </p:cNvSpPr>
            <p:nvPr/>
          </p:nvSpPr>
          <p:spPr bwMode="auto">
            <a:xfrm>
              <a:off x="1170" y="2645"/>
              <a:ext cx="67" cy="13"/>
            </a:xfrm>
            <a:custGeom>
              <a:avLst/>
              <a:gdLst>
                <a:gd name="T0" fmla="*/ 67 w 67"/>
                <a:gd name="T1" fmla="*/ 12 h 13"/>
                <a:gd name="T2" fmla="*/ 59 w 67"/>
                <a:gd name="T3" fmla="*/ 12 h 13"/>
                <a:gd name="T4" fmla="*/ 49 w 67"/>
                <a:gd name="T5" fmla="*/ 13 h 13"/>
                <a:gd name="T6" fmla="*/ 39 w 67"/>
                <a:gd name="T7" fmla="*/ 13 h 13"/>
                <a:gd name="T8" fmla="*/ 28 w 67"/>
                <a:gd name="T9" fmla="*/ 13 h 13"/>
                <a:gd name="T10" fmla="*/ 18 w 67"/>
                <a:gd name="T11" fmla="*/ 13 h 13"/>
                <a:gd name="T12" fmla="*/ 9 w 67"/>
                <a:gd name="T13" fmla="*/ 12 h 13"/>
                <a:gd name="T14" fmla="*/ 3 w 67"/>
                <a:gd name="T15" fmla="*/ 9 h 13"/>
                <a:gd name="T16" fmla="*/ 0 w 67"/>
                <a:gd name="T17" fmla="*/ 4 h 13"/>
                <a:gd name="T18" fmla="*/ 2 w 67"/>
                <a:gd name="T19" fmla="*/ 1 h 13"/>
                <a:gd name="T20" fmla="*/ 8 w 67"/>
                <a:gd name="T21" fmla="*/ 0 h 13"/>
                <a:gd name="T22" fmla="*/ 17 w 67"/>
                <a:gd name="T23" fmla="*/ 0 h 13"/>
                <a:gd name="T24" fmla="*/ 27 w 67"/>
                <a:gd name="T25" fmla="*/ 3 h 13"/>
                <a:gd name="T26" fmla="*/ 37 w 67"/>
                <a:gd name="T27" fmla="*/ 6 h 13"/>
                <a:gd name="T28" fmla="*/ 49 w 67"/>
                <a:gd name="T29" fmla="*/ 9 h 13"/>
                <a:gd name="T30" fmla="*/ 59 w 67"/>
                <a:gd name="T31" fmla="*/ 10 h 13"/>
                <a:gd name="T32" fmla="*/ 67 w 67"/>
                <a:gd name="T33" fmla="*/ 12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3"/>
                <a:gd name="T53" fmla="*/ 67 w 67"/>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3">
                  <a:moveTo>
                    <a:pt x="67" y="12"/>
                  </a:moveTo>
                  <a:lnTo>
                    <a:pt x="59" y="12"/>
                  </a:lnTo>
                  <a:lnTo>
                    <a:pt x="49" y="13"/>
                  </a:lnTo>
                  <a:lnTo>
                    <a:pt x="39" y="13"/>
                  </a:lnTo>
                  <a:lnTo>
                    <a:pt x="28" y="13"/>
                  </a:lnTo>
                  <a:lnTo>
                    <a:pt x="18" y="13"/>
                  </a:lnTo>
                  <a:lnTo>
                    <a:pt x="9" y="12"/>
                  </a:lnTo>
                  <a:lnTo>
                    <a:pt x="3" y="9"/>
                  </a:lnTo>
                  <a:lnTo>
                    <a:pt x="0" y="4"/>
                  </a:lnTo>
                  <a:lnTo>
                    <a:pt x="2" y="1"/>
                  </a:lnTo>
                  <a:lnTo>
                    <a:pt x="8" y="0"/>
                  </a:lnTo>
                  <a:lnTo>
                    <a:pt x="17" y="0"/>
                  </a:lnTo>
                  <a:lnTo>
                    <a:pt x="27" y="3"/>
                  </a:lnTo>
                  <a:lnTo>
                    <a:pt x="37" y="6"/>
                  </a:lnTo>
                  <a:lnTo>
                    <a:pt x="49" y="9"/>
                  </a:lnTo>
                  <a:lnTo>
                    <a:pt x="59" y="10"/>
                  </a:lnTo>
                  <a:lnTo>
                    <a:pt x="67" y="1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37" name="Freeform 262"/>
            <p:cNvSpPr>
              <a:spLocks/>
            </p:cNvSpPr>
            <p:nvPr/>
          </p:nvSpPr>
          <p:spPr bwMode="auto">
            <a:xfrm>
              <a:off x="1182" y="2618"/>
              <a:ext cx="64" cy="23"/>
            </a:xfrm>
            <a:custGeom>
              <a:avLst/>
              <a:gdLst>
                <a:gd name="T0" fmla="*/ 64 w 64"/>
                <a:gd name="T1" fmla="*/ 23 h 23"/>
                <a:gd name="T2" fmla="*/ 58 w 64"/>
                <a:gd name="T3" fmla="*/ 23 h 23"/>
                <a:gd name="T4" fmla="*/ 49 w 64"/>
                <a:gd name="T5" fmla="*/ 21 h 23"/>
                <a:gd name="T6" fmla="*/ 39 w 64"/>
                <a:gd name="T7" fmla="*/ 20 h 23"/>
                <a:gd name="T8" fmla="*/ 28 w 64"/>
                <a:gd name="T9" fmla="*/ 18 h 23"/>
                <a:gd name="T10" fmla="*/ 18 w 64"/>
                <a:gd name="T11" fmla="*/ 15 h 23"/>
                <a:gd name="T12" fmla="*/ 9 w 64"/>
                <a:gd name="T13" fmla="*/ 12 h 23"/>
                <a:gd name="T14" fmla="*/ 3 w 64"/>
                <a:gd name="T15" fmla="*/ 8 h 23"/>
                <a:gd name="T16" fmla="*/ 0 w 64"/>
                <a:gd name="T17" fmla="*/ 3 h 23"/>
                <a:gd name="T18" fmla="*/ 2 w 64"/>
                <a:gd name="T19" fmla="*/ 0 h 23"/>
                <a:gd name="T20" fmla="*/ 9 w 64"/>
                <a:gd name="T21" fmla="*/ 0 h 23"/>
                <a:gd name="T22" fmla="*/ 18 w 64"/>
                <a:gd name="T23" fmla="*/ 3 h 23"/>
                <a:gd name="T24" fmla="*/ 28 w 64"/>
                <a:gd name="T25" fmla="*/ 8 h 23"/>
                <a:gd name="T26" fmla="*/ 40 w 64"/>
                <a:gd name="T27" fmla="*/ 12 h 23"/>
                <a:gd name="T28" fmla="*/ 50 w 64"/>
                <a:gd name="T29" fmla="*/ 17 h 23"/>
                <a:gd name="T30" fmla="*/ 59 w 64"/>
                <a:gd name="T31" fmla="*/ 21 h 23"/>
                <a:gd name="T32" fmla="*/ 64 w 64"/>
                <a:gd name="T33" fmla="*/ 2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3"/>
                <a:gd name="T53" fmla="*/ 64 w 64"/>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3">
                  <a:moveTo>
                    <a:pt x="64" y="23"/>
                  </a:moveTo>
                  <a:lnTo>
                    <a:pt x="58" y="23"/>
                  </a:lnTo>
                  <a:lnTo>
                    <a:pt x="49" y="21"/>
                  </a:lnTo>
                  <a:lnTo>
                    <a:pt x="39" y="20"/>
                  </a:lnTo>
                  <a:lnTo>
                    <a:pt x="28" y="18"/>
                  </a:lnTo>
                  <a:lnTo>
                    <a:pt x="18" y="15"/>
                  </a:lnTo>
                  <a:lnTo>
                    <a:pt x="9" y="12"/>
                  </a:lnTo>
                  <a:lnTo>
                    <a:pt x="3" y="8"/>
                  </a:lnTo>
                  <a:lnTo>
                    <a:pt x="0" y="3"/>
                  </a:lnTo>
                  <a:lnTo>
                    <a:pt x="2" y="0"/>
                  </a:lnTo>
                  <a:lnTo>
                    <a:pt x="9" y="0"/>
                  </a:lnTo>
                  <a:lnTo>
                    <a:pt x="18" y="3"/>
                  </a:lnTo>
                  <a:lnTo>
                    <a:pt x="28" y="8"/>
                  </a:lnTo>
                  <a:lnTo>
                    <a:pt x="40" y="12"/>
                  </a:lnTo>
                  <a:lnTo>
                    <a:pt x="50" y="17"/>
                  </a:lnTo>
                  <a:lnTo>
                    <a:pt x="59" y="21"/>
                  </a:lnTo>
                  <a:lnTo>
                    <a:pt x="64" y="2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38" name="Freeform 263"/>
            <p:cNvSpPr>
              <a:spLocks/>
            </p:cNvSpPr>
            <p:nvPr/>
          </p:nvSpPr>
          <p:spPr bwMode="auto">
            <a:xfrm>
              <a:off x="1153" y="2678"/>
              <a:ext cx="62" cy="13"/>
            </a:xfrm>
            <a:custGeom>
              <a:avLst/>
              <a:gdLst>
                <a:gd name="T0" fmla="*/ 62 w 62"/>
                <a:gd name="T1" fmla="*/ 5 h 13"/>
                <a:gd name="T2" fmla="*/ 59 w 62"/>
                <a:gd name="T3" fmla="*/ 8 h 13"/>
                <a:gd name="T4" fmla="*/ 53 w 62"/>
                <a:gd name="T5" fmla="*/ 10 h 13"/>
                <a:gd name="T6" fmla="*/ 44 w 62"/>
                <a:gd name="T7" fmla="*/ 13 h 13"/>
                <a:gd name="T8" fmla="*/ 34 w 62"/>
                <a:gd name="T9" fmla="*/ 13 h 13"/>
                <a:gd name="T10" fmla="*/ 22 w 62"/>
                <a:gd name="T11" fmla="*/ 13 h 13"/>
                <a:gd name="T12" fmla="*/ 13 w 62"/>
                <a:gd name="T13" fmla="*/ 11 h 13"/>
                <a:gd name="T14" fmla="*/ 4 w 62"/>
                <a:gd name="T15" fmla="*/ 10 h 13"/>
                <a:gd name="T16" fmla="*/ 0 w 62"/>
                <a:gd name="T17" fmla="*/ 5 h 13"/>
                <a:gd name="T18" fmla="*/ 0 w 62"/>
                <a:gd name="T19" fmla="*/ 1 h 13"/>
                <a:gd name="T20" fmla="*/ 4 w 62"/>
                <a:gd name="T21" fmla="*/ 0 h 13"/>
                <a:gd name="T22" fmla="*/ 13 w 62"/>
                <a:gd name="T23" fmla="*/ 0 h 13"/>
                <a:gd name="T24" fmla="*/ 22 w 62"/>
                <a:gd name="T25" fmla="*/ 1 h 13"/>
                <a:gd name="T26" fmla="*/ 34 w 62"/>
                <a:gd name="T27" fmla="*/ 2 h 13"/>
                <a:gd name="T28" fmla="*/ 44 w 62"/>
                <a:gd name="T29" fmla="*/ 4 h 13"/>
                <a:gd name="T30" fmla="*/ 54 w 62"/>
                <a:gd name="T31" fmla="*/ 5 h 13"/>
                <a:gd name="T32" fmla="*/ 62 w 62"/>
                <a:gd name="T33" fmla="*/ 5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3"/>
                <a:gd name="T53" fmla="*/ 62 w 62"/>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3">
                  <a:moveTo>
                    <a:pt x="62" y="5"/>
                  </a:moveTo>
                  <a:lnTo>
                    <a:pt x="59" y="8"/>
                  </a:lnTo>
                  <a:lnTo>
                    <a:pt x="53" y="10"/>
                  </a:lnTo>
                  <a:lnTo>
                    <a:pt x="44" y="13"/>
                  </a:lnTo>
                  <a:lnTo>
                    <a:pt x="34" y="13"/>
                  </a:lnTo>
                  <a:lnTo>
                    <a:pt x="22" y="13"/>
                  </a:lnTo>
                  <a:lnTo>
                    <a:pt x="13" y="11"/>
                  </a:lnTo>
                  <a:lnTo>
                    <a:pt x="4" y="10"/>
                  </a:lnTo>
                  <a:lnTo>
                    <a:pt x="0" y="5"/>
                  </a:lnTo>
                  <a:lnTo>
                    <a:pt x="0" y="1"/>
                  </a:lnTo>
                  <a:lnTo>
                    <a:pt x="4" y="0"/>
                  </a:lnTo>
                  <a:lnTo>
                    <a:pt x="13" y="0"/>
                  </a:lnTo>
                  <a:lnTo>
                    <a:pt x="22" y="1"/>
                  </a:lnTo>
                  <a:lnTo>
                    <a:pt x="34" y="2"/>
                  </a:lnTo>
                  <a:lnTo>
                    <a:pt x="44" y="4"/>
                  </a:lnTo>
                  <a:lnTo>
                    <a:pt x="54" y="5"/>
                  </a:lnTo>
                  <a:lnTo>
                    <a:pt x="62" y="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39" name="Freeform 264"/>
            <p:cNvSpPr>
              <a:spLocks/>
            </p:cNvSpPr>
            <p:nvPr/>
          </p:nvSpPr>
          <p:spPr bwMode="auto">
            <a:xfrm>
              <a:off x="1135" y="2709"/>
              <a:ext cx="72" cy="20"/>
            </a:xfrm>
            <a:custGeom>
              <a:avLst/>
              <a:gdLst>
                <a:gd name="T0" fmla="*/ 72 w 72"/>
                <a:gd name="T1" fmla="*/ 0 h 20"/>
                <a:gd name="T2" fmla="*/ 65 w 72"/>
                <a:gd name="T3" fmla="*/ 4 h 20"/>
                <a:gd name="T4" fmla="*/ 55 w 72"/>
                <a:gd name="T5" fmla="*/ 8 h 20"/>
                <a:gd name="T6" fmla="*/ 43 w 72"/>
                <a:gd name="T7" fmla="*/ 13 h 20"/>
                <a:gd name="T8" fmla="*/ 32 w 72"/>
                <a:gd name="T9" fmla="*/ 17 h 20"/>
                <a:gd name="T10" fmla="*/ 21 w 72"/>
                <a:gd name="T11" fmla="*/ 20 h 20"/>
                <a:gd name="T12" fmla="*/ 10 w 72"/>
                <a:gd name="T13" fmla="*/ 20 h 20"/>
                <a:gd name="T14" fmla="*/ 4 w 72"/>
                <a:gd name="T15" fmla="*/ 20 h 20"/>
                <a:gd name="T16" fmla="*/ 0 w 72"/>
                <a:gd name="T17" fmla="*/ 16 h 20"/>
                <a:gd name="T18" fmla="*/ 1 w 72"/>
                <a:gd name="T19" fmla="*/ 11 h 20"/>
                <a:gd name="T20" fmla="*/ 9 w 72"/>
                <a:gd name="T21" fmla="*/ 8 h 20"/>
                <a:gd name="T22" fmla="*/ 18 w 72"/>
                <a:gd name="T23" fmla="*/ 5 h 20"/>
                <a:gd name="T24" fmla="*/ 29 w 72"/>
                <a:gd name="T25" fmla="*/ 4 h 20"/>
                <a:gd name="T26" fmla="*/ 43 w 72"/>
                <a:gd name="T27" fmla="*/ 4 h 20"/>
                <a:gd name="T28" fmla="*/ 55 w 72"/>
                <a:gd name="T29" fmla="*/ 3 h 20"/>
                <a:gd name="T30" fmla="*/ 65 w 72"/>
                <a:gd name="T31" fmla="*/ 1 h 20"/>
                <a:gd name="T32" fmla="*/ 72 w 72"/>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2"/>
                <a:gd name="T52" fmla="*/ 0 h 20"/>
                <a:gd name="T53" fmla="*/ 72 w 72"/>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2" h="20">
                  <a:moveTo>
                    <a:pt x="72" y="0"/>
                  </a:moveTo>
                  <a:lnTo>
                    <a:pt x="65" y="4"/>
                  </a:lnTo>
                  <a:lnTo>
                    <a:pt x="55" y="8"/>
                  </a:lnTo>
                  <a:lnTo>
                    <a:pt x="43" y="13"/>
                  </a:lnTo>
                  <a:lnTo>
                    <a:pt x="32" y="17"/>
                  </a:lnTo>
                  <a:lnTo>
                    <a:pt x="21" y="20"/>
                  </a:lnTo>
                  <a:lnTo>
                    <a:pt x="10" y="20"/>
                  </a:lnTo>
                  <a:lnTo>
                    <a:pt x="4" y="20"/>
                  </a:lnTo>
                  <a:lnTo>
                    <a:pt x="0" y="16"/>
                  </a:lnTo>
                  <a:lnTo>
                    <a:pt x="1" y="11"/>
                  </a:lnTo>
                  <a:lnTo>
                    <a:pt x="9" y="8"/>
                  </a:lnTo>
                  <a:lnTo>
                    <a:pt x="18" y="5"/>
                  </a:lnTo>
                  <a:lnTo>
                    <a:pt x="29" y="4"/>
                  </a:lnTo>
                  <a:lnTo>
                    <a:pt x="43" y="4"/>
                  </a:lnTo>
                  <a:lnTo>
                    <a:pt x="55" y="3"/>
                  </a:lnTo>
                  <a:lnTo>
                    <a:pt x="65" y="1"/>
                  </a:lnTo>
                  <a:lnTo>
                    <a:pt x="7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40" name="Freeform 265"/>
            <p:cNvSpPr>
              <a:spLocks/>
            </p:cNvSpPr>
            <p:nvPr/>
          </p:nvSpPr>
          <p:spPr bwMode="auto">
            <a:xfrm>
              <a:off x="1117" y="2741"/>
              <a:ext cx="79" cy="25"/>
            </a:xfrm>
            <a:custGeom>
              <a:avLst/>
              <a:gdLst>
                <a:gd name="T0" fmla="*/ 79 w 79"/>
                <a:gd name="T1" fmla="*/ 0 h 25"/>
                <a:gd name="T2" fmla="*/ 71 w 79"/>
                <a:gd name="T3" fmla="*/ 3 h 25"/>
                <a:gd name="T4" fmla="*/ 61 w 79"/>
                <a:gd name="T5" fmla="*/ 9 h 25"/>
                <a:gd name="T6" fmla="*/ 47 w 79"/>
                <a:gd name="T7" fmla="*/ 13 h 25"/>
                <a:gd name="T8" fmla="*/ 34 w 79"/>
                <a:gd name="T9" fmla="*/ 19 h 25"/>
                <a:gd name="T10" fmla="*/ 21 w 79"/>
                <a:gd name="T11" fmla="*/ 22 h 25"/>
                <a:gd name="T12" fmla="*/ 11 w 79"/>
                <a:gd name="T13" fmla="*/ 25 h 25"/>
                <a:gd name="T14" fmla="*/ 3 w 79"/>
                <a:gd name="T15" fmla="*/ 24 h 25"/>
                <a:gd name="T16" fmla="*/ 0 w 79"/>
                <a:gd name="T17" fmla="*/ 21 h 25"/>
                <a:gd name="T18" fmla="*/ 3 w 79"/>
                <a:gd name="T19" fmla="*/ 15 h 25"/>
                <a:gd name="T20" fmla="*/ 12 w 79"/>
                <a:gd name="T21" fmla="*/ 12 h 25"/>
                <a:gd name="T22" fmla="*/ 24 w 79"/>
                <a:gd name="T23" fmla="*/ 9 h 25"/>
                <a:gd name="T24" fmla="*/ 37 w 79"/>
                <a:gd name="T25" fmla="*/ 6 h 25"/>
                <a:gd name="T26" fmla="*/ 50 w 79"/>
                <a:gd name="T27" fmla="*/ 5 h 25"/>
                <a:gd name="T28" fmla="*/ 62 w 79"/>
                <a:gd name="T29" fmla="*/ 3 h 25"/>
                <a:gd name="T30" fmla="*/ 73 w 79"/>
                <a:gd name="T31" fmla="*/ 2 h 25"/>
                <a:gd name="T32" fmla="*/ 79 w 79"/>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25"/>
                <a:gd name="T53" fmla="*/ 79 w 79"/>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25">
                  <a:moveTo>
                    <a:pt x="79" y="0"/>
                  </a:moveTo>
                  <a:lnTo>
                    <a:pt x="71" y="3"/>
                  </a:lnTo>
                  <a:lnTo>
                    <a:pt x="61" y="9"/>
                  </a:lnTo>
                  <a:lnTo>
                    <a:pt x="47" y="13"/>
                  </a:lnTo>
                  <a:lnTo>
                    <a:pt x="34" y="19"/>
                  </a:lnTo>
                  <a:lnTo>
                    <a:pt x="21" y="22"/>
                  </a:lnTo>
                  <a:lnTo>
                    <a:pt x="11" y="25"/>
                  </a:lnTo>
                  <a:lnTo>
                    <a:pt x="3" y="24"/>
                  </a:lnTo>
                  <a:lnTo>
                    <a:pt x="0" y="21"/>
                  </a:lnTo>
                  <a:lnTo>
                    <a:pt x="3" y="15"/>
                  </a:lnTo>
                  <a:lnTo>
                    <a:pt x="12" y="12"/>
                  </a:lnTo>
                  <a:lnTo>
                    <a:pt x="24" y="9"/>
                  </a:lnTo>
                  <a:lnTo>
                    <a:pt x="37" y="6"/>
                  </a:lnTo>
                  <a:lnTo>
                    <a:pt x="50" y="5"/>
                  </a:lnTo>
                  <a:lnTo>
                    <a:pt x="62" y="3"/>
                  </a:lnTo>
                  <a:lnTo>
                    <a:pt x="73" y="2"/>
                  </a:lnTo>
                  <a:lnTo>
                    <a:pt x="7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41" name="Freeform 266"/>
            <p:cNvSpPr>
              <a:spLocks/>
            </p:cNvSpPr>
            <p:nvPr/>
          </p:nvSpPr>
          <p:spPr bwMode="auto">
            <a:xfrm>
              <a:off x="1111" y="2800"/>
              <a:ext cx="85" cy="45"/>
            </a:xfrm>
            <a:custGeom>
              <a:avLst/>
              <a:gdLst>
                <a:gd name="T0" fmla="*/ 85 w 85"/>
                <a:gd name="T1" fmla="*/ 0 h 45"/>
                <a:gd name="T2" fmla="*/ 77 w 85"/>
                <a:gd name="T3" fmla="*/ 8 h 45"/>
                <a:gd name="T4" fmla="*/ 65 w 85"/>
                <a:gd name="T5" fmla="*/ 16 h 45"/>
                <a:gd name="T6" fmla="*/ 53 w 85"/>
                <a:gd name="T7" fmla="*/ 24 h 45"/>
                <a:gd name="T8" fmla="*/ 39 w 85"/>
                <a:gd name="T9" fmla="*/ 31 h 45"/>
                <a:gd name="T10" fmla="*/ 25 w 85"/>
                <a:gd name="T11" fmla="*/ 39 h 45"/>
                <a:gd name="T12" fmla="*/ 14 w 85"/>
                <a:gd name="T13" fmla="*/ 43 h 45"/>
                <a:gd name="T14" fmla="*/ 5 w 85"/>
                <a:gd name="T15" fmla="*/ 45 h 45"/>
                <a:gd name="T16" fmla="*/ 0 w 85"/>
                <a:gd name="T17" fmla="*/ 42 h 45"/>
                <a:gd name="T18" fmla="*/ 2 w 85"/>
                <a:gd name="T19" fmla="*/ 37 h 45"/>
                <a:gd name="T20" fmla="*/ 11 w 85"/>
                <a:gd name="T21" fmla="*/ 33 h 45"/>
                <a:gd name="T22" fmla="*/ 22 w 85"/>
                <a:gd name="T23" fmla="*/ 27 h 45"/>
                <a:gd name="T24" fmla="*/ 37 w 85"/>
                <a:gd name="T25" fmla="*/ 21 h 45"/>
                <a:gd name="T26" fmla="*/ 53 w 85"/>
                <a:gd name="T27" fmla="*/ 16 h 45"/>
                <a:gd name="T28" fmla="*/ 67 w 85"/>
                <a:gd name="T29" fmla="*/ 11 h 45"/>
                <a:gd name="T30" fmla="*/ 79 w 85"/>
                <a:gd name="T31" fmla="*/ 5 h 45"/>
                <a:gd name="T32" fmla="*/ 85 w 85"/>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5"/>
                <a:gd name="T52" fmla="*/ 0 h 45"/>
                <a:gd name="T53" fmla="*/ 85 w 8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5" h="45">
                  <a:moveTo>
                    <a:pt x="85" y="0"/>
                  </a:moveTo>
                  <a:lnTo>
                    <a:pt x="77" y="8"/>
                  </a:lnTo>
                  <a:lnTo>
                    <a:pt x="65" y="16"/>
                  </a:lnTo>
                  <a:lnTo>
                    <a:pt x="53" y="24"/>
                  </a:lnTo>
                  <a:lnTo>
                    <a:pt x="39" y="31"/>
                  </a:lnTo>
                  <a:lnTo>
                    <a:pt x="25" y="39"/>
                  </a:lnTo>
                  <a:lnTo>
                    <a:pt x="14" y="43"/>
                  </a:lnTo>
                  <a:lnTo>
                    <a:pt x="5" y="45"/>
                  </a:lnTo>
                  <a:lnTo>
                    <a:pt x="0" y="42"/>
                  </a:lnTo>
                  <a:lnTo>
                    <a:pt x="2" y="37"/>
                  </a:lnTo>
                  <a:lnTo>
                    <a:pt x="11" y="33"/>
                  </a:lnTo>
                  <a:lnTo>
                    <a:pt x="22" y="27"/>
                  </a:lnTo>
                  <a:lnTo>
                    <a:pt x="37" y="21"/>
                  </a:lnTo>
                  <a:lnTo>
                    <a:pt x="53" y="16"/>
                  </a:lnTo>
                  <a:lnTo>
                    <a:pt x="67" y="11"/>
                  </a:lnTo>
                  <a:lnTo>
                    <a:pt x="79" y="5"/>
                  </a:lnTo>
                  <a:lnTo>
                    <a:pt x="8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42" name="Freeform 267"/>
            <p:cNvSpPr>
              <a:spLocks/>
            </p:cNvSpPr>
            <p:nvPr/>
          </p:nvSpPr>
          <p:spPr bwMode="auto">
            <a:xfrm>
              <a:off x="1125" y="2868"/>
              <a:ext cx="78" cy="50"/>
            </a:xfrm>
            <a:custGeom>
              <a:avLst/>
              <a:gdLst>
                <a:gd name="T0" fmla="*/ 78 w 78"/>
                <a:gd name="T1" fmla="*/ 0 h 50"/>
                <a:gd name="T2" fmla="*/ 72 w 78"/>
                <a:gd name="T3" fmla="*/ 6 h 50"/>
                <a:gd name="T4" fmla="*/ 62 w 78"/>
                <a:gd name="T5" fmla="*/ 15 h 50"/>
                <a:gd name="T6" fmla="*/ 50 w 78"/>
                <a:gd name="T7" fmla="*/ 24 h 50"/>
                <a:gd name="T8" fmla="*/ 37 w 78"/>
                <a:gd name="T9" fmla="*/ 33 h 50"/>
                <a:gd name="T10" fmla="*/ 23 w 78"/>
                <a:gd name="T11" fmla="*/ 42 h 50"/>
                <a:gd name="T12" fmla="*/ 13 w 78"/>
                <a:gd name="T13" fmla="*/ 48 h 50"/>
                <a:gd name="T14" fmla="*/ 4 w 78"/>
                <a:gd name="T15" fmla="*/ 50 h 50"/>
                <a:gd name="T16" fmla="*/ 0 w 78"/>
                <a:gd name="T17" fmla="*/ 48 h 50"/>
                <a:gd name="T18" fmla="*/ 1 w 78"/>
                <a:gd name="T19" fmla="*/ 42 h 50"/>
                <a:gd name="T20" fmla="*/ 8 w 78"/>
                <a:gd name="T21" fmla="*/ 36 h 50"/>
                <a:gd name="T22" fmla="*/ 20 w 78"/>
                <a:gd name="T23" fmla="*/ 28 h 50"/>
                <a:gd name="T24" fmla="*/ 35 w 78"/>
                <a:gd name="T25" fmla="*/ 21 h 50"/>
                <a:gd name="T26" fmla="*/ 48 w 78"/>
                <a:gd name="T27" fmla="*/ 15 h 50"/>
                <a:gd name="T28" fmla="*/ 62 w 78"/>
                <a:gd name="T29" fmla="*/ 9 h 50"/>
                <a:gd name="T30" fmla="*/ 72 w 78"/>
                <a:gd name="T31" fmla="*/ 3 h 50"/>
                <a:gd name="T32" fmla="*/ 78 w 78"/>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50"/>
                <a:gd name="T53" fmla="*/ 78 w 7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50">
                  <a:moveTo>
                    <a:pt x="78" y="0"/>
                  </a:moveTo>
                  <a:lnTo>
                    <a:pt x="72" y="6"/>
                  </a:lnTo>
                  <a:lnTo>
                    <a:pt x="62" y="15"/>
                  </a:lnTo>
                  <a:lnTo>
                    <a:pt x="50" y="24"/>
                  </a:lnTo>
                  <a:lnTo>
                    <a:pt x="37" y="33"/>
                  </a:lnTo>
                  <a:lnTo>
                    <a:pt x="23" y="42"/>
                  </a:lnTo>
                  <a:lnTo>
                    <a:pt x="13" y="48"/>
                  </a:lnTo>
                  <a:lnTo>
                    <a:pt x="4" y="50"/>
                  </a:lnTo>
                  <a:lnTo>
                    <a:pt x="0" y="48"/>
                  </a:lnTo>
                  <a:lnTo>
                    <a:pt x="1" y="42"/>
                  </a:lnTo>
                  <a:lnTo>
                    <a:pt x="8" y="36"/>
                  </a:lnTo>
                  <a:lnTo>
                    <a:pt x="20" y="28"/>
                  </a:lnTo>
                  <a:lnTo>
                    <a:pt x="35" y="21"/>
                  </a:lnTo>
                  <a:lnTo>
                    <a:pt x="48" y="15"/>
                  </a:lnTo>
                  <a:lnTo>
                    <a:pt x="62" y="9"/>
                  </a:lnTo>
                  <a:lnTo>
                    <a:pt x="72" y="3"/>
                  </a:lnTo>
                  <a:lnTo>
                    <a:pt x="7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43" name="Freeform 268"/>
            <p:cNvSpPr>
              <a:spLocks/>
            </p:cNvSpPr>
            <p:nvPr/>
          </p:nvSpPr>
          <p:spPr bwMode="auto">
            <a:xfrm>
              <a:off x="1122" y="2771"/>
              <a:ext cx="71" cy="43"/>
            </a:xfrm>
            <a:custGeom>
              <a:avLst/>
              <a:gdLst>
                <a:gd name="T0" fmla="*/ 71 w 71"/>
                <a:gd name="T1" fmla="*/ 0 h 43"/>
                <a:gd name="T2" fmla="*/ 65 w 71"/>
                <a:gd name="T3" fmla="*/ 6 h 43"/>
                <a:gd name="T4" fmla="*/ 54 w 71"/>
                <a:gd name="T5" fmla="*/ 13 h 43"/>
                <a:gd name="T6" fmla="*/ 44 w 71"/>
                <a:gd name="T7" fmla="*/ 20 h 43"/>
                <a:gd name="T8" fmla="*/ 31 w 71"/>
                <a:gd name="T9" fmla="*/ 29 h 43"/>
                <a:gd name="T10" fmla="*/ 20 w 71"/>
                <a:gd name="T11" fmla="*/ 37 h 43"/>
                <a:gd name="T12" fmla="*/ 10 w 71"/>
                <a:gd name="T13" fmla="*/ 41 h 43"/>
                <a:gd name="T14" fmla="*/ 3 w 71"/>
                <a:gd name="T15" fmla="*/ 43 h 43"/>
                <a:gd name="T16" fmla="*/ 0 w 71"/>
                <a:gd name="T17" fmla="*/ 40 h 43"/>
                <a:gd name="T18" fmla="*/ 3 w 71"/>
                <a:gd name="T19" fmla="*/ 34 h 43"/>
                <a:gd name="T20" fmla="*/ 9 w 71"/>
                <a:gd name="T21" fmla="*/ 28 h 43"/>
                <a:gd name="T22" fmla="*/ 19 w 71"/>
                <a:gd name="T23" fmla="*/ 22 h 43"/>
                <a:gd name="T24" fmla="*/ 32 w 71"/>
                <a:gd name="T25" fmla="*/ 16 h 43"/>
                <a:gd name="T26" fmla="*/ 44 w 71"/>
                <a:gd name="T27" fmla="*/ 10 h 43"/>
                <a:gd name="T28" fmla="*/ 56 w 71"/>
                <a:gd name="T29" fmla="*/ 6 h 43"/>
                <a:gd name="T30" fmla="*/ 65 w 71"/>
                <a:gd name="T31" fmla="*/ 3 h 43"/>
                <a:gd name="T32" fmla="*/ 71 w 71"/>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43"/>
                <a:gd name="T53" fmla="*/ 71 w 71"/>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43">
                  <a:moveTo>
                    <a:pt x="71" y="0"/>
                  </a:moveTo>
                  <a:lnTo>
                    <a:pt x="65" y="6"/>
                  </a:lnTo>
                  <a:lnTo>
                    <a:pt x="54" y="13"/>
                  </a:lnTo>
                  <a:lnTo>
                    <a:pt x="44" y="20"/>
                  </a:lnTo>
                  <a:lnTo>
                    <a:pt x="31" y="29"/>
                  </a:lnTo>
                  <a:lnTo>
                    <a:pt x="20" y="37"/>
                  </a:lnTo>
                  <a:lnTo>
                    <a:pt x="10" y="41"/>
                  </a:lnTo>
                  <a:lnTo>
                    <a:pt x="3" y="43"/>
                  </a:lnTo>
                  <a:lnTo>
                    <a:pt x="0" y="40"/>
                  </a:lnTo>
                  <a:lnTo>
                    <a:pt x="3" y="34"/>
                  </a:lnTo>
                  <a:lnTo>
                    <a:pt x="9" y="28"/>
                  </a:lnTo>
                  <a:lnTo>
                    <a:pt x="19" y="22"/>
                  </a:lnTo>
                  <a:lnTo>
                    <a:pt x="32" y="16"/>
                  </a:lnTo>
                  <a:lnTo>
                    <a:pt x="44" y="10"/>
                  </a:lnTo>
                  <a:lnTo>
                    <a:pt x="56" y="6"/>
                  </a:lnTo>
                  <a:lnTo>
                    <a:pt x="65" y="3"/>
                  </a:lnTo>
                  <a:lnTo>
                    <a:pt x="7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44" name="Freeform 269"/>
            <p:cNvSpPr>
              <a:spLocks/>
            </p:cNvSpPr>
            <p:nvPr/>
          </p:nvSpPr>
          <p:spPr bwMode="auto">
            <a:xfrm>
              <a:off x="1187" y="2774"/>
              <a:ext cx="103" cy="65"/>
            </a:xfrm>
            <a:custGeom>
              <a:avLst/>
              <a:gdLst>
                <a:gd name="T0" fmla="*/ 103 w 103"/>
                <a:gd name="T1" fmla="*/ 63 h 65"/>
                <a:gd name="T2" fmla="*/ 97 w 103"/>
                <a:gd name="T3" fmla="*/ 65 h 65"/>
                <a:gd name="T4" fmla="*/ 85 w 103"/>
                <a:gd name="T5" fmla="*/ 62 h 65"/>
                <a:gd name="T6" fmla="*/ 71 w 103"/>
                <a:gd name="T7" fmla="*/ 54 h 65"/>
                <a:gd name="T8" fmla="*/ 53 w 103"/>
                <a:gd name="T9" fmla="*/ 45 h 65"/>
                <a:gd name="T10" fmla="*/ 35 w 103"/>
                <a:gd name="T11" fmla="*/ 35 h 65"/>
                <a:gd name="T12" fmla="*/ 19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1" y="54"/>
                  </a:lnTo>
                  <a:lnTo>
                    <a:pt x="53" y="45"/>
                  </a:lnTo>
                  <a:lnTo>
                    <a:pt x="35" y="35"/>
                  </a:lnTo>
                  <a:lnTo>
                    <a:pt x="19"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45" name="Freeform 270"/>
            <p:cNvSpPr>
              <a:spLocks/>
            </p:cNvSpPr>
            <p:nvPr/>
          </p:nvSpPr>
          <p:spPr bwMode="auto">
            <a:xfrm>
              <a:off x="1191" y="2827"/>
              <a:ext cx="81" cy="56"/>
            </a:xfrm>
            <a:custGeom>
              <a:avLst/>
              <a:gdLst>
                <a:gd name="T0" fmla="*/ 81 w 81"/>
                <a:gd name="T1" fmla="*/ 56 h 56"/>
                <a:gd name="T2" fmla="*/ 77 w 81"/>
                <a:gd name="T3" fmla="*/ 56 h 56"/>
                <a:gd name="T4" fmla="*/ 69 w 81"/>
                <a:gd name="T5" fmla="*/ 55 h 56"/>
                <a:gd name="T6" fmla="*/ 58 w 81"/>
                <a:gd name="T7" fmla="*/ 50 h 56"/>
                <a:gd name="T8" fmla="*/ 44 w 81"/>
                <a:gd name="T9" fmla="*/ 43 h 56"/>
                <a:gd name="T10" fmla="*/ 31 w 81"/>
                <a:gd name="T11" fmla="*/ 34 h 56"/>
                <a:gd name="T12" fmla="*/ 18 w 81"/>
                <a:gd name="T13" fmla="*/ 23 h 56"/>
                <a:gd name="T14" fmla="*/ 7 w 81"/>
                <a:gd name="T15" fmla="*/ 12 h 56"/>
                <a:gd name="T16" fmla="*/ 0 w 81"/>
                <a:gd name="T17" fmla="*/ 0 h 56"/>
                <a:gd name="T18" fmla="*/ 9 w 81"/>
                <a:gd name="T19" fmla="*/ 7 h 56"/>
                <a:gd name="T20" fmla="*/ 21 w 81"/>
                <a:gd name="T21" fmla="*/ 15 h 56"/>
                <a:gd name="T22" fmla="*/ 36 w 81"/>
                <a:gd name="T23" fmla="*/ 23 h 56"/>
                <a:gd name="T24" fmla="*/ 49 w 81"/>
                <a:gd name="T25" fmla="*/ 32 h 56"/>
                <a:gd name="T26" fmla="*/ 62 w 81"/>
                <a:gd name="T27" fmla="*/ 40 h 56"/>
                <a:gd name="T28" fmla="*/ 72 w 81"/>
                <a:gd name="T29" fmla="*/ 47 h 56"/>
                <a:gd name="T30" fmla="*/ 80 w 81"/>
                <a:gd name="T31" fmla="*/ 53 h 56"/>
                <a:gd name="T32" fmla="*/ 81 w 81"/>
                <a:gd name="T33" fmla="*/ 5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1"/>
                <a:gd name="T52" fmla="*/ 0 h 56"/>
                <a:gd name="T53" fmla="*/ 81 w 81"/>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1" h="56">
                  <a:moveTo>
                    <a:pt x="81" y="56"/>
                  </a:moveTo>
                  <a:lnTo>
                    <a:pt x="77" y="56"/>
                  </a:lnTo>
                  <a:lnTo>
                    <a:pt x="69" y="55"/>
                  </a:lnTo>
                  <a:lnTo>
                    <a:pt x="58" y="50"/>
                  </a:lnTo>
                  <a:lnTo>
                    <a:pt x="44" y="43"/>
                  </a:lnTo>
                  <a:lnTo>
                    <a:pt x="31" y="34"/>
                  </a:lnTo>
                  <a:lnTo>
                    <a:pt x="18" y="23"/>
                  </a:lnTo>
                  <a:lnTo>
                    <a:pt x="7" y="12"/>
                  </a:lnTo>
                  <a:lnTo>
                    <a:pt x="0" y="0"/>
                  </a:lnTo>
                  <a:lnTo>
                    <a:pt x="9" y="7"/>
                  </a:lnTo>
                  <a:lnTo>
                    <a:pt x="21" y="15"/>
                  </a:lnTo>
                  <a:lnTo>
                    <a:pt x="36" y="23"/>
                  </a:lnTo>
                  <a:lnTo>
                    <a:pt x="49" y="32"/>
                  </a:lnTo>
                  <a:lnTo>
                    <a:pt x="62" y="40"/>
                  </a:lnTo>
                  <a:lnTo>
                    <a:pt x="72" y="47"/>
                  </a:lnTo>
                  <a:lnTo>
                    <a:pt x="80" y="53"/>
                  </a:lnTo>
                  <a:lnTo>
                    <a:pt x="81" y="5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46" name="Freeform 271"/>
            <p:cNvSpPr>
              <a:spLocks/>
            </p:cNvSpPr>
            <p:nvPr/>
          </p:nvSpPr>
          <p:spPr bwMode="auto">
            <a:xfrm>
              <a:off x="1120" y="2834"/>
              <a:ext cx="77" cy="50"/>
            </a:xfrm>
            <a:custGeom>
              <a:avLst/>
              <a:gdLst>
                <a:gd name="T0" fmla="*/ 77 w 77"/>
                <a:gd name="T1" fmla="*/ 0 h 50"/>
                <a:gd name="T2" fmla="*/ 71 w 77"/>
                <a:gd name="T3" fmla="*/ 6 h 50"/>
                <a:gd name="T4" fmla="*/ 61 w 77"/>
                <a:gd name="T5" fmla="*/ 15 h 50"/>
                <a:gd name="T6" fmla="*/ 49 w 77"/>
                <a:gd name="T7" fmla="*/ 24 h 50"/>
                <a:gd name="T8" fmla="*/ 37 w 77"/>
                <a:gd name="T9" fmla="*/ 34 h 50"/>
                <a:gd name="T10" fmla="*/ 24 w 77"/>
                <a:gd name="T11" fmla="*/ 42 h 50"/>
                <a:gd name="T12" fmla="*/ 13 w 77"/>
                <a:gd name="T13" fmla="*/ 48 h 50"/>
                <a:gd name="T14" fmla="*/ 5 w 77"/>
                <a:gd name="T15" fmla="*/ 50 h 50"/>
                <a:gd name="T16" fmla="*/ 0 w 77"/>
                <a:gd name="T17" fmla="*/ 48 h 50"/>
                <a:gd name="T18" fmla="*/ 2 w 77"/>
                <a:gd name="T19" fmla="*/ 42 h 50"/>
                <a:gd name="T20" fmla="*/ 8 w 77"/>
                <a:gd name="T21" fmla="*/ 36 h 50"/>
                <a:gd name="T22" fmla="*/ 19 w 77"/>
                <a:gd name="T23" fmla="*/ 30 h 50"/>
                <a:gd name="T24" fmla="*/ 34 w 77"/>
                <a:gd name="T25" fmla="*/ 22 h 50"/>
                <a:gd name="T26" fmla="*/ 47 w 77"/>
                <a:gd name="T27" fmla="*/ 15 h 50"/>
                <a:gd name="T28" fmla="*/ 61 w 77"/>
                <a:gd name="T29" fmla="*/ 9 h 50"/>
                <a:gd name="T30" fmla="*/ 71 w 77"/>
                <a:gd name="T31" fmla="*/ 5 h 50"/>
                <a:gd name="T32" fmla="*/ 77 w 77"/>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
                <a:gd name="T52" fmla="*/ 0 h 50"/>
                <a:gd name="T53" fmla="*/ 77 w 77"/>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 h="50">
                  <a:moveTo>
                    <a:pt x="77" y="0"/>
                  </a:moveTo>
                  <a:lnTo>
                    <a:pt x="71" y="6"/>
                  </a:lnTo>
                  <a:lnTo>
                    <a:pt x="61" y="15"/>
                  </a:lnTo>
                  <a:lnTo>
                    <a:pt x="49" y="24"/>
                  </a:lnTo>
                  <a:lnTo>
                    <a:pt x="37" y="34"/>
                  </a:lnTo>
                  <a:lnTo>
                    <a:pt x="24" y="42"/>
                  </a:lnTo>
                  <a:lnTo>
                    <a:pt x="13" y="48"/>
                  </a:lnTo>
                  <a:lnTo>
                    <a:pt x="5" y="50"/>
                  </a:lnTo>
                  <a:lnTo>
                    <a:pt x="0" y="48"/>
                  </a:lnTo>
                  <a:lnTo>
                    <a:pt x="2" y="42"/>
                  </a:lnTo>
                  <a:lnTo>
                    <a:pt x="8" y="36"/>
                  </a:lnTo>
                  <a:lnTo>
                    <a:pt x="19" y="30"/>
                  </a:lnTo>
                  <a:lnTo>
                    <a:pt x="34" y="22"/>
                  </a:lnTo>
                  <a:lnTo>
                    <a:pt x="47" y="15"/>
                  </a:lnTo>
                  <a:lnTo>
                    <a:pt x="61" y="9"/>
                  </a:lnTo>
                  <a:lnTo>
                    <a:pt x="71" y="5"/>
                  </a:lnTo>
                  <a:lnTo>
                    <a:pt x="7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47" name="Freeform 272"/>
            <p:cNvSpPr>
              <a:spLocks/>
            </p:cNvSpPr>
            <p:nvPr/>
          </p:nvSpPr>
          <p:spPr bwMode="auto">
            <a:xfrm>
              <a:off x="1297" y="2893"/>
              <a:ext cx="62" cy="258"/>
            </a:xfrm>
            <a:custGeom>
              <a:avLst/>
              <a:gdLst>
                <a:gd name="T0" fmla="*/ 56 w 62"/>
                <a:gd name="T1" fmla="*/ 0 h 258"/>
                <a:gd name="T2" fmla="*/ 58 w 62"/>
                <a:gd name="T3" fmla="*/ 0 h 258"/>
                <a:gd name="T4" fmla="*/ 61 w 62"/>
                <a:gd name="T5" fmla="*/ 2 h 258"/>
                <a:gd name="T6" fmla="*/ 62 w 62"/>
                <a:gd name="T7" fmla="*/ 5 h 258"/>
                <a:gd name="T8" fmla="*/ 62 w 62"/>
                <a:gd name="T9" fmla="*/ 6 h 258"/>
                <a:gd name="T10" fmla="*/ 37 w 62"/>
                <a:gd name="T11" fmla="*/ 37 h 258"/>
                <a:gd name="T12" fmla="*/ 21 w 62"/>
                <a:gd name="T13" fmla="*/ 71 h 258"/>
                <a:gd name="T14" fmla="*/ 14 w 62"/>
                <a:gd name="T15" fmla="*/ 107 h 258"/>
                <a:gd name="T16" fmla="*/ 11 w 62"/>
                <a:gd name="T17" fmla="*/ 141 h 258"/>
                <a:gd name="T18" fmla="*/ 14 w 62"/>
                <a:gd name="T19" fmla="*/ 175 h 258"/>
                <a:gd name="T20" fmla="*/ 18 w 62"/>
                <a:gd name="T21" fmla="*/ 206 h 258"/>
                <a:gd name="T22" fmla="*/ 25 w 62"/>
                <a:gd name="T23" fmla="*/ 234 h 258"/>
                <a:gd name="T24" fmla="*/ 31 w 62"/>
                <a:gd name="T25" fmla="*/ 258 h 258"/>
                <a:gd name="T26" fmla="*/ 18 w 62"/>
                <a:gd name="T27" fmla="*/ 241 h 258"/>
                <a:gd name="T28" fmla="*/ 8 w 62"/>
                <a:gd name="T29" fmla="*/ 215 h 258"/>
                <a:gd name="T30" fmla="*/ 2 w 62"/>
                <a:gd name="T31" fmla="*/ 178 h 258"/>
                <a:gd name="T32" fmla="*/ 0 w 62"/>
                <a:gd name="T33" fmla="*/ 138 h 258"/>
                <a:gd name="T34" fmla="*/ 5 w 62"/>
                <a:gd name="T35" fmla="*/ 96 h 258"/>
                <a:gd name="T36" fmla="*/ 15 w 62"/>
                <a:gd name="T37" fmla="*/ 57 h 258"/>
                <a:gd name="T38" fmla="*/ 31 w 62"/>
                <a:gd name="T39" fmla="*/ 24 h 258"/>
                <a:gd name="T40" fmla="*/ 56 w 62"/>
                <a:gd name="T41" fmla="*/ 0 h 2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2"/>
                <a:gd name="T64" fmla="*/ 0 h 258"/>
                <a:gd name="T65" fmla="*/ 62 w 62"/>
                <a:gd name="T66" fmla="*/ 258 h 2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2" h="258">
                  <a:moveTo>
                    <a:pt x="56" y="0"/>
                  </a:moveTo>
                  <a:lnTo>
                    <a:pt x="58" y="0"/>
                  </a:lnTo>
                  <a:lnTo>
                    <a:pt x="61" y="2"/>
                  </a:lnTo>
                  <a:lnTo>
                    <a:pt x="62" y="5"/>
                  </a:lnTo>
                  <a:lnTo>
                    <a:pt x="62" y="6"/>
                  </a:lnTo>
                  <a:lnTo>
                    <a:pt x="37" y="37"/>
                  </a:lnTo>
                  <a:lnTo>
                    <a:pt x="21" y="71"/>
                  </a:lnTo>
                  <a:lnTo>
                    <a:pt x="14" y="107"/>
                  </a:lnTo>
                  <a:lnTo>
                    <a:pt x="11" y="141"/>
                  </a:lnTo>
                  <a:lnTo>
                    <a:pt x="14" y="175"/>
                  </a:lnTo>
                  <a:lnTo>
                    <a:pt x="18" y="206"/>
                  </a:lnTo>
                  <a:lnTo>
                    <a:pt x="25" y="234"/>
                  </a:lnTo>
                  <a:lnTo>
                    <a:pt x="31" y="258"/>
                  </a:lnTo>
                  <a:lnTo>
                    <a:pt x="18" y="241"/>
                  </a:lnTo>
                  <a:lnTo>
                    <a:pt x="8" y="215"/>
                  </a:lnTo>
                  <a:lnTo>
                    <a:pt x="2" y="178"/>
                  </a:lnTo>
                  <a:lnTo>
                    <a:pt x="0" y="138"/>
                  </a:lnTo>
                  <a:lnTo>
                    <a:pt x="5" y="96"/>
                  </a:lnTo>
                  <a:lnTo>
                    <a:pt x="15" y="57"/>
                  </a:lnTo>
                  <a:lnTo>
                    <a:pt x="31" y="24"/>
                  </a:lnTo>
                  <a:lnTo>
                    <a:pt x="5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48" name="Freeform 273"/>
            <p:cNvSpPr>
              <a:spLocks/>
            </p:cNvSpPr>
            <p:nvPr/>
          </p:nvSpPr>
          <p:spPr bwMode="auto">
            <a:xfrm>
              <a:off x="1311" y="3115"/>
              <a:ext cx="56" cy="33"/>
            </a:xfrm>
            <a:custGeom>
              <a:avLst/>
              <a:gdLst>
                <a:gd name="T0" fmla="*/ 0 w 56"/>
                <a:gd name="T1" fmla="*/ 0 h 33"/>
                <a:gd name="T2" fmla="*/ 6 w 56"/>
                <a:gd name="T3" fmla="*/ 6 h 33"/>
                <a:gd name="T4" fmla="*/ 13 w 56"/>
                <a:gd name="T5" fmla="*/ 13 h 33"/>
                <a:gd name="T6" fmla="*/ 22 w 56"/>
                <a:gd name="T7" fmla="*/ 19 h 33"/>
                <a:gd name="T8" fmla="*/ 32 w 56"/>
                <a:gd name="T9" fmla="*/ 24 h 33"/>
                <a:gd name="T10" fmla="*/ 40 w 56"/>
                <a:gd name="T11" fmla="*/ 28 h 33"/>
                <a:gd name="T12" fmla="*/ 47 w 56"/>
                <a:gd name="T13" fmla="*/ 31 h 33"/>
                <a:gd name="T14" fmla="*/ 53 w 56"/>
                <a:gd name="T15" fmla="*/ 33 h 33"/>
                <a:gd name="T16" fmla="*/ 56 w 56"/>
                <a:gd name="T17" fmla="*/ 31 h 33"/>
                <a:gd name="T18" fmla="*/ 56 w 56"/>
                <a:gd name="T19" fmla="*/ 28 h 33"/>
                <a:gd name="T20" fmla="*/ 51 w 56"/>
                <a:gd name="T21" fmla="*/ 25 h 33"/>
                <a:gd name="T22" fmla="*/ 45 w 56"/>
                <a:gd name="T23" fmla="*/ 22 h 33"/>
                <a:gd name="T24" fmla="*/ 37 w 56"/>
                <a:gd name="T25" fmla="*/ 18 h 33"/>
                <a:gd name="T26" fmla="*/ 28 w 56"/>
                <a:gd name="T27" fmla="*/ 15 h 33"/>
                <a:gd name="T28" fmla="*/ 17 w 56"/>
                <a:gd name="T29" fmla="*/ 10 h 33"/>
                <a:gd name="T30" fmla="*/ 7 w 56"/>
                <a:gd name="T31" fmla="*/ 6 h 33"/>
                <a:gd name="T32" fmla="*/ 0 w 56"/>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33"/>
                <a:gd name="T53" fmla="*/ 56 w 56"/>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33">
                  <a:moveTo>
                    <a:pt x="0" y="0"/>
                  </a:moveTo>
                  <a:lnTo>
                    <a:pt x="6" y="6"/>
                  </a:lnTo>
                  <a:lnTo>
                    <a:pt x="13" y="13"/>
                  </a:lnTo>
                  <a:lnTo>
                    <a:pt x="22" y="19"/>
                  </a:lnTo>
                  <a:lnTo>
                    <a:pt x="32" y="24"/>
                  </a:lnTo>
                  <a:lnTo>
                    <a:pt x="40" y="28"/>
                  </a:lnTo>
                  <a:lnTo>
                    <a:pt x="47" y="31"/>
                  </a:lnTo>
                  <a:lnTo>
                    <a:pt x="53" y="33"/>
                  </a:lnTo>
                  <a:lnTo>
                    <a:pt x="56" y="31"/>
                  </a:lnTo>
                  <a:lnTo>
                    <a:pt x="56" y="28"/>
                  </a:lnTo>
                  <a:lnTo>
                    <a:pt x="51" y="25"/>
                  </a:lnTo>
                  <a:lnTo>
                    <a:pt x="45" y="22"/>
                  </a:lnTo>
                  <a:lnTo>
                    <a:pt x="37" y="18"/>
                  </a:lnTo>
                  <a:lnTo>
                    <a:pt x="28" y="15"/>
                  </a:lnTo>
                  <a:lnTo>
                    <a:pt x="17" y="10"/>
                  </a:lnTo>
                  <a:lnTo>
                    <a:pt x="7"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49" name="Freeform 274"/>
            <p:cNvSpPr>
              <a:spLocks/>
            </p:cNvSpPr>
            <p:nvPr/>
          </p:nvSpPr>
          <p:spPr bwMode="auto">
            <a:xfrm>
              <a:off x="1306" y="3093"/>
              <a:ext cx="61" cy="37"/>
            </a:xfrm>
            <a:custGeom>
              <a:avLst/>
              <a:gdLst>
                <a:gd name="T0" fmla="*/ 61 w 61"/>
                <a:gd name="T1" fmla="*/ 35 h 37"/>
                <a:gd name="T2" fmla="*/ 58 w 61"/>
                <a:gd name="T3" fmla="*/ 37 h 37"/>
                <a:gd name="T4" fmla="*/ 53 w 61"/>
                <a:gd name="T5" fmla="*/ 35 h 37"/>
                <a:gd name="T6" fmla="*/ 45 w 61"/>
                <a:gd name="T7" fmla="*/ 34 h 37"/>
                <a:gd name="T8" fmla="*/ 36 w 61"/>
                <a:gd name="T9" fmla="*/ 29 h 37"/>
                <a:gd name="T10" fmla="*/ 25 w 61"/>
                <a:gd name="T11" fmla="*/ 24 h 37"/>
                <a:gd name="T12" fmla="*/ 15 w 61"/>
                <a:gd name="T13" fmla="*/ 16 h 37"/>
                <a:gd name="T14" fmla="*/ 8 w 61"/>
                <a:gd name="T15" fmla="*/ 9 h 37"/>
                <a:gd name="T16" fmla="*/ 0 w 61"/>
                <a:gd name="T17" fmla="*/ 0 h 37"/>
                <a:gd name="T18" fmla="*/ 8 w 61"/>
                <a:gd name="T19" fmla="*/ 4 h 37"/>
                <a:gd name="T20" fmla="*/ 16 w 61"/>
                <a:gd name="T21" fmla="*/ 9 h 37"/>
                <a:gd name="T22" fmla="*/ 27 w 61"/>
                <a:gd name="T23" fmla="*/ 15 h 37"/>
                <a:gd name="T24" fmla="*/ 37 w 61"/>
                <a:gd name="T25" fmla="*/ 19 h 37"/>
                <a:gd name="T26" fmla="*/ 47 w 61"/>
                <a:gd name="T27" fmla="*/ 25 h 37"/>
                <a:gd name="T28" fmla="*/ 55 w 61"/>
                <a:gd name="T29" fmla="*/ 29 h 37"/>
                <a:gd name="T30" fmla="*/ 59 w 61"/>
                <a:gd name="T31" fmla="*/ 32 h 37"/>
                <a:gd name="T32" fmla="*/ 61 w 61"/>
                <a:gd name="T33" fmla="*/ 35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37"/>
                <a:gd name="T53" fmla="*/ 61 w 61"/>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37">
                  <a:moveTo>
                    <a:pt x="61" y="35"/>
                  </a:moveTo>
                  <a:lnTo>
                    <a:pt x="58" y="37"/>
                  </a:lnTo>
                  <a:lnTo>
                    <a:pt x="53" y="35"/>
                  </a:lnTo>
                  <a:lnTo>
                    <a:pt x="45" y="34"/>
                  </a:lnTo>
                  <a:lnTo>
                    <a:pt x="36" y="29"/>
                  </a:lnTo>
                  <a:lnTo>
                    <a:pt x="25" y="24"/>
                  </a:lnTo>
                  <a:lnTo>
                    <a:pt x="15" y="16"/>
                  </a:lnTo>
                  <a:lnTo>
                    <a:pt x="8" y="9"/>
                  </a:lnTo>
                  <a:lnTo>
                    <a:pt x="0" y="0"/>
                  </a:lnTo>
                  <a:lnTo>
                    <a:pt x="8" y="4"/>
                  </a:lnTo>
                  <a:lnTo>
                    <a:pt x="16" y="9"/>
                  </a:lnTo>
                  <a:lnTo>
                    <a:pt x="27" y="15"/>
                  </a:lnTo>
                  <a:lnTo>
                    <a:pt x="37" y="19"/>
                  </a:lnTo>
                  <a:lnTo>
                    <a:pt x="47" y="25"/>
                  </a:lnTo>
                  <a:lnTo>
                    <a:pt x="55" y="29"/>
                  </a:lnTo>
                  <a:lnTo>
                    <a:pt x="59" y="32"/>
                  </a:lnTo>
                  <a:lnTo>
                    <a:pt x="61" y="3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50" name="Freeform 275"/>
            <p:cNvSpPr>
              <a:spLocks/>
            </p:cNvSpPr>
            <p:nvPr/>
          </p:nvSpPr>
          <p:spPr bwMode="auto">
            <a:xfrm>
              <a:off x="1300" y="3041"/>
              <a:ext cx="80" cy="50"/>
            </a:xfrm>
            <a:custGeom>
              <a:avLst/>
              <a:gdLst>
                <a:gd name="T0" fmla="*/ 80 w 80"/>
                <a:gd name="T1" fmla="*/ 49 h 50"/>
                <a:gd name="T2" fmla="*/ 76 w 80"/>
                <a:gd name="T3" fmla="*/ 50 h 50"/>
                <a:gd name="T4" fmla="*/ 67 w 80"/>
                <a:gd name="T5" fmla="*/ 49 h 50"/>
                <a:gd name="T6" fmla="*/ 56 w 80"/>
                <a:gd name="T7" fmla="*/ 44 h 50"/>
                <a:gd name="T8" fmla="*/ 43 w 80"/>
                <a:gd name="T9" fmla="*/ 37 h 50"/>
                <a:gd name="T10" fmla="*/ 30 w 80"/>
                <a:gd name="T11" fmla="*/ 30 h 50"/>
                <a:gd name="T12" fmla="*/ 17 w 80"/>
                <a:gd name="T13" fmla="*/ 21 h 50"/>
                <a:gd name="T14" fmla="*/ 6 w 80"/>
                <a:gd name="T15" fmla="*/ 10 h 50"/>
                <a:gd name="T16" fmla="*/ 0 w 80"/>
                <a:gd name="T17" fmla="*/ 0 h 50"/>
                <a:gd name="T18" fmla="*/ 6 w 80"/>
                <a:gd name="T19" fmla="*/ 5 h 50"/>
                <a:gd name="T20" fmla="*/ 17 w 80"/>
                <a:gd name="T21" fmla="*/ 10 h 50"/>
                <a:gd name="T22" fmla="*/ 31 w 80"/>
                <a:gd name="T23" fmla="*/ 18 h 50"/>
                <a:gd name="T24" fmla="*/ 45 w 80"/>
                <a:gd name="T25" fmla="*/ 25 h 50"/>
                <a:gd name="T26" fmla="*/ 59 w 80"/>
                <a:gd name="T27" fmla="*/ 33 h 50"/>
                <a:gd name="T28" fmla="*/ 71 w 80"/>
                <a:gd name="T29" fmla="*/ 40 h 50"/>
                <a:gd name="T30" fmla="*/ 79 w 80"/>
                <a:gd name="T31" fmla="*/ 44 h 50"/>
                <a:gd name="T32" fmla="*/ 80 w 80"/>
                <a:gd name="T33" fmla="*/ 49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0"/>
                <a:gd name="T52" fmla="*/ 0 h 50"/>
                <a:gd name="T53" fmla="*/ 80 w 80"/>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0" h="50">
                  <a:moveTo>
                    <a:pt x="80" y="49"/>
                  </a:moveTo>
                  <a:lnTo>
                    <a:pt x="76" y="50"/>
                  </a:lnTo>
                  <a:lnTo>
                    <a:pt x="67" y="49"/>
                  </a:lnTo>
                  <a:lnTo>
                    <a:pt x="56" y="44"/>
                  </a:lnTo>
                  <a:lnTo>
                    <a:pt x="43" y="37"/>
                  </a:lnTo>
                  <a:lnTo>
                    <a:pt x="30" y="30"/>
                  </a:lnTo>
                  <a:lnTo>
                    <a:pt x="17" y="21"/>
                  </a:lnTo>
                  <a:lnTo>
                    <a:pt x="6" y="10"/>
                  </a:lnTo>
                  <a:lnTo>
                    <a:pt x="0" y="0"/>
                  </a:lnTo>
                  <a:lnTo>
                    <a:pt x="6" y="5"/>
                  </a:lnTo>
                  <a:lnTo>
                    <a:pt x="17" y="10"/>
                  </a:lnTo>
                  <a:lnTo>
                    <a:pt x="31" y="18"/>
                  </a:lnTo>
                  <a:lnTo>
                    <a:pt x="45" y="25"/>
                  </a:lnTo>
                  <a:lnTo>
                    <a:pt x="59" y="33"/>
                  </a:lnTo>
                  <a:lnTo>
                    <a:pt x="71" y="40"/>
                  </a:lnTo>
                  <a:lnTo>
                    <a:pt x="79" y="44"/>
                  </a:lnTo>
                  <a:lnTo>
                    <a:pt x="80" y="4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51" name="Freeform 276"/>
            <p:cNvSpPr>
              <a:spLocks/>
            </p:cNvSpPr>
            <p:nvPr/>
          </p:nvSpPr>
          <p:spPr bwMode="auto">
            <a:xfrm>
              <a:off x="1305" y="2994"/>
              <a:ext cx="87" cy="56"/>
            </a:xfrm>
            <a:custGeom>
              <a:avLst/>
              <a:gdLst>
                <a:gd name="T0" fmla="*/ 87 w 87"/>
                <a:gd name="T1" fmla="*/ 55 h 56"/>
                <a:gd name="T2" fmla="*/ 82 w 87"/>
                <a:gd name="T3" fmla="*/ 56 h 56"/>
                <a:gd name="T4" fmla="*/ 72 w 87"/>
                <a:gd name="T5" fmla="*/ 53 h 56"/>
                <a:gd name="T6" fmla="*/ 59 w 87"/>
                <a:gd name="T7" fmla="*/ 47 h 56"/>
                <a:gd name="T8" fmla="*/ 44 w 87"/>
                <a:gd name="T9" fmla="*/ 38 h 56"/>
                <a:gd name="T10" fmla="*/ 29 w 87"/>
                <a:gd name="T11" fmla="*/ 29 h 56"/>
                <a:gd name="T12" fmla="*/ 16 w 87"/>
                <a:gd name="T13" fmla="*/ 19 h 56"/>
                <a:gd name="T14" fmla="*/ 6 w 87"/>
                <a:gd name="T15" fmla="*/ 9 h 56"/>
                <a:gd name="T16" fmla="*/ 0 w 87"/>
                <a:gd name="T17" fmla="*/ 0 h 56"/>
                <a:gd name="T18" fmla="*/ 6 w 87"/>
                <a:gd name="T19" fmla="*/ 4 h 56"/>
                <a:gd name="T20" fmla="*/ 17 w 87"/>
                <a:gd name="T21" fmla="*/ 10 h 56"/>
                <a:gd name="T22" fmla="*/ 32 w 87"/>
                <a:gd name="T23" fmla="*/ 18 h 56"/>
                <a:gd name="T24" fmla="*/ 48 w 87"/>
                <a:gd name="T25" fmla="*/ 26 h 56"/>
                <a:gd name="T26" fmla="*/ 63 w 87"/>
                <a:gd name="T27" fmla="*/ 37 h 56"/>
                <a:gd name="T28" fmla="*/ 75 w 87"/>
                <a:gd name="T29" fmla="*/ 44 h 56"/>
                <a:gd name="T30" fmla="*/ 84 w 87"/>
                <a:gd name="T31" fmla="*/ 50 h 56"/>
                <a:gd name="T32" fmla="*/ 87 w 8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6"/>
                <a:gd name="T53" fmla="*/ 87 w 8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6">
                  <a:moveTo>
                    <a:pt x="87" y="55"/>
                  </a:moveTo>
                  <a:lnTo>
                    <a:pt x="82" y="56"/>
                  </a:lnTo>
                  <a:lnTo>
                    <a:pt x="72" y="53"/>
                  </a:lnTo>
                  <a:lnTo>
                    <a:pt x="59" y="47"/>
                  </a:lnTo>
                  <a:lnTo>
                    <a:pt x="44" y="38"/>
                  </a:lnTo>
                  <a:lnTo>
                    <a:pt x="29" y="29"/>
                  </a:lnTo>
                  <a:lnTo>
                    <a:pt x="16" y="19"/>
                  </a:lnTo>
                  <a:lnTo>
                    <a:pt x="6" y="9"/>
                  </a:lnTo>
                  <a:lnTo>
                    <a:pt x="0" y="0"/>
                  </a:lnTo>
                  <a:lnTo>
                    <a:pt x="6" y="4"/>
                  </a:lnTo>
                  <a:lnTo>
                    <a:pt x="17" y="10"/>
                  </a:lnTo>
                  <a:lnTo>
                    <a:pt x="32" y="18"/>
                  </a:lnTo>
                  <a:lnTo>
                    <a:pt x="48" y="26"/>
                  </a:lnTo>
                  <a:lnTo>
                    <a:pt x="63" y="37"/>
                  </a:lnTo>
                  <a:lnTo>
                    <a:pt x="75" y="44"/>
                  </a:lnTo>
                  <a:lnTo>
                    <a:pt x="84" y="50"/>
                  </a:lnTo>
                  <a:lnTo>
                    <a:pt x="87"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52" name="Freeform 277"/>
            <p:cNvSpPr>
              <a:spLocks/>
            </p:cNvSpPr>
            <p:nvPr/>
          </p:nvSpPr>
          <p:spPr bwMode="auto">
            <a:xfrm>
              <a:off x="1312" y="2963"/>
              <a:ext cx="71" cy="59"/>
            </a:xfrm>
            <a:custGeom>
              <a:avLst/>
              <a:gdLst>
                <a:gd name="T0" fmla="*/ 71 w 71"/>
                <a:gd name="T1" fmla="*/ 59 h 59"/>
                <a:gd name="T2" fmla="*/ 67 w 71"/>
                <a:gd name="T3" fmla="*/ 59 h 59"/>
                <a:gd name="T4" fmla="*/ 59 w 71"/>
                <a:gd name="T5" fmla="*/ 54 h 59"/>
                <a:gd name="T6" fmla="*/ 47 w 71"/>
                <a:gd name="T7" fmla="*/ 47 h 59"/>
                <a:gd name="T8" fmla="*/ 36 w 71"/>
                <a:gd name="T9" fmla="*/ 38 h 59"/>
                <a:gd name="T10" fmla="*/ 22 w 71"/>
                <a:gd name="T11" fmla="*/ 28 h 59"/>
                <a:gd name="T12" fmla="*/ 12 w 71"/>
                <a:gd name="T13" fmla="*/ 18 h 59"/>
                <a:gd name="T14" fmla="*/ 3 w 71"/>
                <a:gd name="T15" fmla="*/ 7 h 59"/>
                <a:gd name="T16" fmla="*/ 0 w 71"/>
                <a:gd name="T17" fmla="*/ 0 h 59"/>
                <a:gd name="T18" fmla="*/ 8 w 71"/>
                <a:gd name="T19" fmla="*/ 4 h 59"/>
                <a:gd name="T20" fmla="*/ 18 w 71"/>
                <a:gd name="T21" fmla="*/ 12 h 59"/>
                <a:gd name="T22" fmla="*/ 30 w 71"/>
                <a:gd name="T23" fmla="*/ 20 h 59"/>
                <a:gd name="T24" fmla="*/ 43 w 71"/>
                <a:gd name="T25" fmla="*/ 29 h 59"/>
                <a:gd name="T26" fmla="*/ 55 w 71"/>
                <a:gd name="T27" fmla="*/ 40 h 59"/>
                <a:gd name="T28" fmla="*/ 65 w 71"/>
                <a:gd name="T29" fmla="*/ 47 h 59"/>
                <a:gd name="T30" fmla="*/ 71 w 71"/>
                <a:gd name="T31" fmla="*/ 54 h 59"/>
                <a:gd name="T32" fmla="*/ 71 w 71"/>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59"/>
                <a:gd name="T53" fmla="*/ 71 w 71"/>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59">
                  <a:moveTo>
                    <a:pt x="71" y="59"/>
                  </a:moveTo>
                  <a:lnTo>
                    <a:pt x="67" y="59"/>
                  </a:lnTo>
                  <a:lnTo>
                    <a:pt x="59" y="54"/>
                  </a:lnTo>
                  <a:lnTo>
                    <a:pt x="47" y="47"/>
                  </a:lnTo>
                  <a:lnTo>
                    <a:pt x="36" y="38"/>
                  </a:lnTo>
                  <a:lnTo>
                    <a:pt x="22" y="28"/>
                  </a:lnTo>
                  <a:lnTo>
                    <a:pt x="12" y="18"/>
                  </a:lnTo>
                  <a:lnTo>
                    <a:pt x="3" y="7"/>
                  </a:lnTo>
                  <a:lnTo>
                    <a:pt x="0" y="0"/>
                  </a:lnTo>
                  <a:lnTo>
                    <a:pt x="8" y="4"/>
                  </a:lnTo>
                  <a:lnTo>
                    <a:pt x="18" y="12"/>
                  </a:lnTo>
                  <a:lnTo>
                    <a:pt x="30" y="20"/>
                  </a:lnTo>
                  <a:lnTo>
                    <a:pt x="43" y="29"/>
                  </a:lnTo>
                  <a:lnTo>
                    <a:pt x="55" y="40"/>
                  </a:lnTo>
                  <a:lnTo>
                    <a:pt x="65" y="47"/>
                  </a:lnTo>
                  <a:lnTo>
                    <a:pt x="71" y="54"/>
                  </a:lnTo>
                  <a:lnTo>
                    <a:pt x="71" y="5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53" name="Freeform 278"/>
            <p:cNvSpPr>
              <a:spLocks/>
            </p:cNvSpPr>
            <p:nvPr/>
          </p:nvSpPr>
          <p:spPr bwMode="auto">
            <a:xfrm>
              <a:off x="1322" y="2939"/>
              <a:ext cx="58" cy="49"/>
            </a:xfrm>
            <a:custGeom>
              <a:avLst/>
              <a:gdLst>
                <a:gd name="T0" fmla="*/ 58 w 58"/>
                <a:gd name="T1" fmla="*/ 49 h 49"/>
                <a:gd name="T2" fmla="*/ 55 w 58"/>
                <a:gd name="T3" fmla="*/ 49 h 49"/>
                <a:gd name="T4" fmla="*/ 48 w 58"/>
                <a:gd name="T5" fmla="*/ 47 h 49"/>
                <a:gd name="T6" fmla="*/ 39 w 58"/>
                <a:gd name="T7" fmla="*/ 43 h 49"/>
                <a:gd name="T8" fmla="*/ 30 w 58"/>
                <a:gd name="T9" fmla="*/ 37 h 49"/>
                <a:gd name="T10" fmla="*/ 20 w 58"/>
                <a:gd name="T11" fmla="*/ 28 h 49"/>
                <a:gd name="T12" fmla="*/ 11 w 58"/>
                <a:gd name="T13" fmla="*/ 19 h 49"/>
                <a:gd name="T14" fmla="*/ 3 w 58"/>
                <a:gd name="T15" fmla="*/ 11 h 49"/>
                <a:gd name="T16" fmla="*/ 0 w 58"/>
                <a:gd name="T17" fmla="*/ 0 h 49"/>
                <a:gd name="T18" fmla="*/ 6 w 58"/>
                <a:gd name="T19" fmla="*/ 6 h 49"/>
                <a:gd name="T20" fmla="*/ 15 w 58"/>
                <a:gd name="T21" fmla="*/ 12 h 49"/>
                <a:gd name="T22" fmla="*/ 24 w 58"/>
                <a:gd name="T23" fmla="*/ 19 h 49"/>
                <a:gd name="T24" fmla="*/ 36 w 58"/>
                <a:gd name="T25" fmla="*/ 27 h 49"/>
                <a:gd name="T26" fmla="*/ 45 w 58"/>
                <a:gd name="T27" fmla="*/ 34 h 49"/>
                <a:gd name="T28" fmla="*/ 54 w 58"/>
                <a:gd name="T29" fmla="*/ 42 h 49"/>
                <a:gd name="T30" fmla="*/ 58 w 58"/>
                <a:gd name="T31" fmla="*/ 46 h 49"/>
                <a:gd name="T32" fmla="*/ 58 w 58"/>
                <a:gd name="T33" fmla="*/ 49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49"/>
                <a:gd name="T53" fmla="*/ 58 w 5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49">
                  <a:moveTo>
                    <a:pt x="58" y="49"/>
                  </a:moveTo>
                  <a:lnTo>
                    <a:pt x="55" y="49"/>
                  </a:lnTo>
                  <a:lnTo>
                    <a:pt x="48" y="47"/>
                  </a:lnTo>
                  <a:lnTo>
                    <a:pt x="39" y="43"/>
                  </a:lnTo>
                  <a:lnTo>
                    <a:pt x="30" y="37"/>
                  </a:lnTo>
                  <a:lnTo>
                    <a:pt x="20" y="28"/>
                  </a:lnTo>
                  <a:lnTo>
                    <a:pt x="11" y="19"/>
                  </a:lnTo>
                  <a:lnTo>
                    <a:pt x="3" y="11"/>
                  </a:lnTo>
                  <a:lnTo>
                    <a:pt x="0" y="0"/>
                  </a:lnTo>
                  <a:lnTo>
                    <a:pt x="6" y="6"/>
                  </a:lnTo>
                  <a:lnTo>
                    <a:pt x="15" y="12"/>
                  </a:lnTo>
                  <a:lnTo>
                    <a:pt x="24" y="19"/>
                  </a:lnTo>
                  <a:lnTo>
                    <a:pt x="36" y="27"/>
                  </a:lnTo>
                  <a:lnTo>
                    <a:pt x="45" y="34"/>
                  </a:lnTo>
                  <a:lnTo>
                    <a:pt x="54" y="42"/>
                  </a:lnTo>
                  <a:lnTo>
                    <a:pt x="58" y="46"/>
                  </a:lnTo>
                  <a:lnTo>
                    <a:pt x="58" y="4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54" name="Freeform 279"/>
            <p:cNvSpPr>
              <a:spLocks/>
            </p:cNvSpPr>
            <p:nvPr/>
          </p:nvSpPr>
          <p:spPr bwMode="auto">
            <a:xfrm>
              <a:off x="1339" y="2916"/>
              <a:ext cx="41" cy="42"/>
            </a:xfrm>
            <a:custGeom>
              <a:avLst/>
              <a:gdLst>
                <a:gd name="T0" fmla="*/ 41 w 41"/>
                <a:gd name="T1" fmla="*/ 42 h 42"/>
                <a:gd name="T2" fmla="*/ 38 w 41"/>
                <a:gd name="T3" fmla="*/ 42 h 42"/>
                <a:gd name="T4" fmla="*/ 32 w 41"/>
                <a:gd name="T5" fmla="*/ 39 h 42"/>
                <a:gd name="T6" fmla="*/ 25 w 41"/>
                <a:gd name="T7" fmla="*/ 34 h 42"/>
                <a:gd name="T8" fmla="*/ 17 w 41"/>
                <a:gd name="T9" fmla="*/ 26 h 42"/>
                <a:gd name="T10" fmla="*/ 10 w 41"/>
                <a:gd name="T11" fmla="*/ 19 h 42"/>
                <a:gd name="T12" fmla="*/ 4 w 41"/>
                <a:gd name="T13" fmla="*/ 11 h 42"/>
                <a:gd name="T14" fmla="*/ 1 w 41"/>
                <a:gd name="T15" fmla="*/ 4 h 42"/>
                <a:gd name="T16" fmla="*/ 0 w 41"/>
                <a:gd name="T17" fmla="*/ 0 h 42"/>
                <a:gd name="T18" fmla="*/ 10 w 41"/>
                <a:gd name="T19" fmla="*/ 8 h 42"/>
                <a:gd name="T20" fmla="*/ 23 w 41"/>
                <a:gd name="T21" fmla="*/ 22 h 42"/>
                <a:gd name="T22" fmla="*/ 35 w 41"/>
                <a:gd name="T23" fmla="*/ 34 h 42"/>
                <a:gd name="T24" fmla="*/ 41 w 41"/>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2"/>
                <a:gd name="T41" fmla="*/ 41 w 41"/>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2">
                  <a:moveTo>
                    <a:pt x="41" y="42"/>
                  </a:moveTo>
                  <a:lnTo>
                    <a:pt x="38" y="42"/>
                  </a:lnTo>
                  <a:lnTo>
                    <a:pt x="32" y="39"/>
                  </a:lnTo>
                  <a:lnTo>
                    <a:pt x="25" y="34"/>
                  </a:lnTo>
                  <a:lnTo>
                    <a:pt x="17" y="26"/>
                  </a:lnTo>
                  <a:lnTo>
                    <a:pt x="10" y="19"/>
                  </a:lnTo>
                  <a:lnTo>
                    <a:pt x="4" y="11"/>
                  </a:lnTo>
                  <a:lnTo>
                    <a:pt x="1" y="4"/>
                  </a:lnTo>
                  <a:lnTo>
                    <a:pt x="0" y="0"/>
                  </a:lnTo>
                  <a:lnTo>
                    <a:pt x="10" y="8"/>
                  </a:lnTo>
                  <a:lnTo>
                    <a:pt x="23" y="22"/>
                  </a:lnTo>
                  <a:lnTo>
                    <a:pt x="35" y="34"/>
                  </a:lnTo>
                  <a:lnTo>
                    <a:pt x="41" y="4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55" name="Freeform 280"/>
            <p:cNvSpPr>
              <a:spLocks/>
            </p:cNvSpPr>
            <p:nvPr/>
          </p:nvSpPr>
          <p:spPr bwMode="auto">
            <a:xfrm>
              <a:off x="1349" y="2901"/>
              <a:ext cx="25" cy="28"/>
            </a:xfrm>
            <a:custGeom>
              <a:avLst/>
              <a:gdLst>
                <a:gd name="T0" fmla="*/ 25 w 25"/>
                <a:gd name="T1" fmla="*/ 28 h 28"/>
                <a:gd name="T2" fmla="*/ 18 w 25"/>
                <a:gd name="T3" fmla="*/ 26 h 28"/>
                <a:gd name="T4" fmla="*/ 9 w 25"/>
                <a:gd name="T5" fmla="*/ 20 h 28"/>
                <a:gd name="T6" fmla="*/ 0 w 25"/>
                <a:gd name="T7" fmla="*/ 10 h 28"/>
                <a:gd name="T8" fmla="*/ 0 w 25"/>
                <a:gd name="T9" fmla="*/ 0 h 28"/>
                <a:gd name="T10" fmla="*/ 6 w 25"/>
                <a:gd name="T11" fmla="*/ 10 h 28"/>
                <a:gd name="T12" fmla="*/ 18 w 25"/>
                <a:gd name="T13" fmla="*/ 17 h 28"/>
                <a:gd name="T14" fmla="*/ 25 w 25"/>
                <a:gd name="T15" fmla="*/ 23 h 28"/>
                <a:gd name="T16" fmla="*/ 25 w 25"/>
                <a:gd name="T17" fmla="*/ 28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28"/>
                <a:gd name="T29" fmla="*/ 25 w 25"/>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28">
                  <a:moveTo>
                    <a:pt x="25" y="28"/>
                  </a:moveTo>
                  <a:lnTo>
                    <a:pt x="18" y="26"/>
                  </a:lnTo>
                  <a:lnTo>
                    <a:pt x="9" y="20"/>
                  </a:lnTo>
                  <a:lnTo>
                    <a:pt x="0" y="10"/>
                  </a:lnTo>
                  <a:lnTo>
                    <a:pt x="0" y="0"/>
                  </a:lnTo>
                  <a:lnTo>
                    <a:pt x="6" y="10"/>
                  </a:lnTo>
                  <a:lnTo>
                    <a:pt x="18" y="17"/>
                  </a:lnTo>
                  <a:lnTo>
                    <a:pt x="25" y="23"/>
                  </a:lnTo>
                  <a:lnTo>
                    <a:pt x="25" y="2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56" name="Freeform 281"/>
            <p:cNvSpPr>
              <a:spLocks/>
            </p:cNvSpPr>
            <p:nvPr/>
          </p:nvSpPr>
          <p:spPr bwMode="auto">
            <a:xfrm>
              <a:off x="1321" y="3136"/>
              <a:ext cx="35" cy="32"/>
            </a:xfrm>
            <a:custGeom>
              <a:avLst/>
              <a:gdLst>
                <a:gd name="T0" fmla="*/ 0 w 35"/>
                <a:gd name="T1" fmla="*/ 0 h 32"/>
                <a:gd name="T2" fmla="*/ 9 w 35"/>
                <a:gd name="T3" fmla="*/ 4 h 32"/>
                <a:gd name="T4" fmla="*/ 22 w 35"/>
                <a:gd name="T5" fmla="*/ 13 h 32"/>
                <a:gd name="T6" fmla="*/ 34 w 35"/>
                <a:gd name="T7" fmla="*/ 23 h 32"/>
                <a:gd name="T8" fmla="*/ 35 w 35"/>
                <a:gd name="T9" fmla="*/ 32 h 32"/>
                <a:gd name="T10" fmla="*/ 28 w 35"/>
                <a:gd name="T11" fmla="*/ 31 h 32"/>
                <a:gd name="T12" fmla="*/ 18 w 35"/>
                <a:gd name="T13" fmla="*/ 22 h 32"/>
                <a:gd name="T14" fmla="*/ 7 w 35"/>
                <a:gd name="T15" fmla="*/ 9 h 32"/>
                <a:gd name="T16" fmla="*/ 0 w 35"/>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
                <a:gd name="T28" fmla="*/ 0 h 32"/>
                <a:gd name="T29" fmla="*/ 35 w 35"/>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 h="32">
                  <a:moveTo>
                    <a:pt x="0" y="0"/>
                  </a:moveTo>
                  <a:lnTo>
                    <a:pt x="9" y="4"/>
                  </a:lnTo>
                  <a:lnTo>
                    <a:pt x="22" y="13"/>
                  </a:lnTo>
                  <a:lnTo>
                    <a:pt x="34" y="23"/>
                  </a:lnTo>
                  <a:lnTo>
                    <a:pt x="35" y="32"/>
                  </a:lnTo>
                  <a:lnTo>
                    <a:pt x="28" y="31"/>
                  </a:lnTo>
                  <a:lnTo>
                    <a:pt x="18" y="22"/>
                  </a:lnTo>
                  <a:lnTo>
                    <a:pt x="7" y="9"/>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57" name="Freeform 282"/>
            <p:cNvSpPr>
              <a:spLocks/>
            </p:cNvSpPr>
            <p:nvPr/>
          </p:nvSpPr>
          <p:spPr bwMode="auto">
            <a:xfrm>
              <a:off x="1302" y="3134"/>
              <a:ext cx="18" cy="39"/>
            </a:xfrm>
            <a:custGeom>
              <a:avLst/>
              <a:gdLst>
                <a:gd name="T0" fmla="*/ 18 w 18"/>
                <a:gd name="T1" fmla="*/ 0 h 39"/>
                <a:gd name="T2" fmla="*/ 13 w 18"/>
                <a:gd name="T3" fmla="*/ 8 h 39"/>
                <a:gd name="T4" fmla="*/ 6 w 18"/>
                <a:gd name="T5" fmla="*/ 19 h 39"/>
                <a:gd name="T6" fmla="*/ 0 w 18"/>
                <a:gd name="T7" fmla="*/ 31 h 39"/>
                <a:gd name="T8" fmla="*/ 1 w 18"/>
                <a:gd name="T9" fmla="*/ 39 h 39"/>
                <a:gd name="T10" fmla="*/ 7 w 18"/>
                <a:gd name="T11" fmla="*/ 36 h 39"/>
                <a:gd name="T12" fmla="*/ 12 w 18"/>
                <a:gd name="T13" fmla="*/ 25 h 39"/>
                <a:gd name="T14" fmla="*/ 16 w 18"/>
                <a:gd name="T15" fmla="*/ 11 h 39"/>
                <a:gd name="T16" fmla="*/ 18 w 18"/>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39"/>
                <a:gd name="T29" fmla="*/ 18 w 18"/>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39">
                  <a:moveTo>
                    <a:pt x="18" y="0"/>
                  </a:moveTo>
                  <a:lnTo>
                    <a:pt x="13" y="8"/>
                  </a:lnTo>
                  <a:lnTo>
                    <a:pt x="6" y="19"/>
                  </a:lnTo>
                  <a:lnTo>
                    <a:pt x="0" y="31"/>
                  </a:lnTo>
                  <a:lnTo>
                    <a:pt x="1" y="39"/>
                  </a:lnTo>
                  <a:lnTo>
                    <a:pt x="7" y="36"/>
                  </a:lnTo>
                  <a:lnTo>
                    <a:pt x="12" y="25"/>
                  </a:lnTo>
                  <a:lnTo>
                    <a:pt x="16" y="11"/>
                  </a:lnTo>
                  <a:lnTo>
                    <a:pt x="1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58" name="Freeform 283"/>
            <p:cNvSpPr>
              <a:spLocks/>
            </p:cNvSpPr>
            <p:nvPr/>
          </p:nvSpPr>
          <p:spPr bwMode="auto">
            <a:xfrm>
              <a:off x="1324" y="3143"/>
              <a:ext cx="10" cy="43"/>
            </a:xfrm>
            <a:custGeom>
              <a:avLst/>
              <a:gdLst>
                <a:gd name="T0" fmla="*/ 0 w 10"/>
                <a:gd name="T1" fmla="*/ 0 h 43"/>
                <a:gd name="T2" fmla="*/ 0 w 10"/>
                <a:gd name="T3" fmla="*/ 8 h 43"/>
                <a:gd name="T4" fmla="*/ 0 w 10"/>
                <a:gd name="T5" fmla="*/ 22 h 43"/>
                <a:gd name="T6" fmla="*/ 1 w 10"/>
                <a:gd name="T7" fmla="*/ 37 h 43"/>
                <a:gd name="T8" fmla="*/ 6 w 10"/>
                <a:gd name="T9" fmla="*/ 43 h 43"/>
                <a:gd name="T10" fmla="*/ 10 w 10"/>
                <a:gd name="T11" fmla="*/ 37 h 43"/>
                <a:gd name="T12" fmla="*/ 7 w 10"/>
                <a:gd name="T13" fmla="*/ 24 h 43"/>
                <a:gd name="T14" fmla="*/ 3 w 10"/>
                <a:gd name="T15" fmla="*/ 10 h 43"/>
                <a:gd name="T16" fmla="*/ 0 w 10"/>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43"/>
                <a:gd name="T29" fmla="*/ 10 w 10"/>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43">
                  <a:moveTo>
                    <a:pt x="0" y="0"/>
                  </a:moveTo>
                  <a:lnTo>
                    <a:pt x="0" y="8"/>
                  </a:lnTo>
                  <a:lnTo>
                    <a:pt x="0" y="22"/>
                  </a:lnTo>
                  <a:lnTo>
                    <a:pt x="1" y="37"/>
                  </a:lnTo>
                  <a:lnTo>
                    <a:pt x="6" y="43"/>
                  </a:lnTo>
                  <a:lnTo>
                    <a:pt x="10" y="37"/>
                  </a:lnTo>
                  <a:lnTo>
                    <a:pt x="7" y="24"/>
                  </a:lnTo>
                  <a:lnTo>
                    <a:pt x="3" y="10"/>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59" name="Freeform 284"/>
            <p:cNvSpPr>
              <a:spLocks/>
            </p:cNvSpPr>
            <p:nvPr/>
          </p:nvSpPr>
          <p:spPr bwMode="auto">
            <a:xfrm>
              <a:off x="1281" y="3121"/>
              <a:ext cx="33" cy="38"/>
            </a:xfrm>
            <a:custGeom>
              <a:avLst/>
              <a:gdLst>
                <a:gd name="T0" fmla="*/ 33 w 33"/>
                <a:gd name="T1" fmla="*/ 0 h 38"/>
                <a:gd name="T2" fmla="*/ 25 w 33"/>
                <a:gd name="T3" fmla="*/ 12 h 38"/>
                <a:gd name="T4" fmla="*/ 16 w 33"/>
                <a:gd name="T5" fmla="*/ 27 h 38"/>
                <a:gd name="T6" fmla="*/ 8 w 33"/>
                <a:gd name="T7" fmla="*/ 37 h 38"/>
                <a:gd name="T8" fmla="*/ 0 w 33"/>
                <a:gd name="T9" fmla="*/ 38 h 38"/>
                <a:gd name="T10" fmla="*/ 2 w 33"/>
                <a:gd name="T11" fmla="*/ 31 h 38"/>
                <a:gd name="T12" fmla="*/ 12 w 33"/>
                <a:gd name="T13" fmla="*/ 19 h 38"/>
                <a:gd name="T14" fmla="*/ 24 w 33"/>
                <a:gd name="T15" fmla="*/ 7 h 38"/>
                <a:gd name="T16" fmla="*/ 33 w 33"/>
                <a:gd name="T17" fmla="*/ 0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8"/>
                <a:gd name="T29" fmla="*/ 33 w 33"/>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8">
                  <a:moveTo>
                    <a:pt x="33" y="0"/>
                  </a:moveTo>
                  <a:lnTo>
                    <a:pt x="25" y="12"/>
                  </a:lnTo>
                  <a:lnTo>
                    <a:pt x="16" y="27"/>
                  </a:lnTo>
                  <a:lnTo>
                    <a:pt x="8" y="37"/>
                  </a:lnTo>
                  <a:lnTo>
                    <a:pt x="0" y="38"/>
                  </a:lnTo>
                  <a:lnTo>
                    <a:pt x="2" y="31"/>
                  </a:lnTo>
                  <a:lnTo>
                    <a:pt x="12" y="19"/>
                  </a:lnTo>
                  <a:lnTo>
                    <a:pt x="24" y="7"/>
                  </a:lnTo>
                  <a:lnTo>
                    <a:pt x="3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60" name="Freeform 285"/>
            <p:cNvSpPr>
              <a:spLocks/>
            </p:cNvSpPr>
            <p:nvPr/>
          </p:nvSpPr>
          <p:spPr bwMode="auto">
            <a:xfrm>
              <a:off x="1286" y="2908"/>
              <a:ext cx="56" cy="12"/>
            </a:xfrm>
            <a:custGeom>
              <a:avLst/>
              <a:gdLst>
                <a:gd name="T0" fmla="*/ 56 w 56"/>
                <a:gd name="T1" fmla="*/ 10 h 12"/>
                <a:gd name="T2" fmla="*/ 50 w 56"/>
                <a:gd name="T3" fmla="*/ 10 h 12"/>
                <a:gd name="T4" fmla="*/ 41 w 56"/>
                <a:gd name="T5" fmla="*/ 12 h 12"/>
                <a:gd name="T6" fmla="*/ 32 w 56"/>
                <a:gd name="T7" fmla="*/ 12 h 12"/>
                <a:gd name="T8" fmla="*/ 23 w 56"/>
                <a:gd name="T9" fmla="*/ 12 h 12"/>
                <a:gd name="T10" fmla="*/ 14 w 56"/>
                <a:gd name="T11" fmla="*/ 12 h 12"/>
                <a:gd name="T12" fmla="*/ 7 w 56"/>
                <a:gd name="T13" fmla="*/ 10 h 12"/>
                <a:gd name="T14" fmla="*/ 3 w 56"/>
                <a:gd name="T15" fmla="*/ 8 h 12"/>
                <a:gd name="T16" fmla="*/ 0 w 56"/>
                <a:gd name="T17" fmla="*/ 5 h 12"/>
                <a:gd name="T18" fmla="*/ 1 w 56"/>
                <a:gd name="T19" fmla="*/ 2 h 12"/>
                <a:gd name="T20" fmla="*/ 5 w 56"/>
                <a:gd name="T21" fmla="*/ 0 h 12"/>
                <a:gd name="T22" fmla="*/ 13 w 56"/>
                <a:gd name="T23" fmla="*/ 0 h 12"/>
                <a:gd name="T24" fmla="*/ 22 w 56"/>
                <a:gd name="T25" fmla="*/ 3 h 12"/>
                <a:gd name="T26" fmla="*/ 31 w 56"/>
                <a:gd name="T27" fmla="*/ 5 h 12"/>
                <a:gd name="T28" fmla="*/ 41 w 56"/>
                <a:gd name="T29" fmla="*/ 8 h 12"/>
                <a:gd name="T30" fmla="*/ 48 w 56"/>
                <a:gd name="T31" fmla="*/ 9 h 12"/>
                <a:gd name="T32" fmla="*/ 56 w 56"/>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12"/>
                <a:gd name="T53" fmla="*/ 56 w 5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12">
                  <a:moveTo>
                    <a:pt x="56" y="10"/>
                  </a:moveTo>
                  <a:lnTo>
                    <a:pt x="50" y="10"/>
                  </a:lnTo>
                  <a:lnTo>
                    <a:pt x="41" y="12"/>
                  </a:lnTo>
                  <a:lnTo>
                    <a:pt x="32" y="12"/>
                  </a:lnTo>
                  <a:lnTo>
                    <a:pt x="23" y="12"/>
                  </a:lnTo>
                  <a:lnTo>
                    <a:pt x="14" y="12"/>
                  </a:lnTo>
                  <a:lnTo>
                    <a:pt x="7" y="10"/>
                  </a:lnTo>
                  <a:lnTo>
                    <a:pt x="3" y="8"/>
                  </a:lnTo>
                  <a:lnTo>
                    <a:pt x="0" y="5"/>
                  </a:lnTo>
                  <a:lnTo>
                    <a:pt x="1" y="2"/>
                  </a:lnTo>
                  <a:lnTo>
                    <a:pt x="5" y="0"/>
                  </a:lnTo>
                  <a:lnTo>
                    <a:pt x="13" y="0"/>
                  </a:lnTo>
                  <a:lnTo>
                    <a:pt x="22" y="3"/>
                  </a:lnTo>
                  <a:lnTo>
                    <a:pt x="31" y="5"/>
                  </a:lnTo>
                  <a:lnTo>
                    <a:pt x="41" y="8"/>
                  </a:lnTo>
                  <a:lnTo>
                    <a:pt x="48" y="9"/>
                  </a:lnTo>
                  <a:lnTo>
                    <a:pt x="56" y="1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61" name="Freeform 286"/>
            <p:cNvSpPr>
              <a:spLocks/>
            </p:cNvSpPr>
            <p:nvPr/>
          </p:nvSpPr>
          <p:spPr bwMode="auto">
            <a:xfrm>
              <a:off x="1294" y="2886"/>
              <a:ext cx="55" cy="19"/>
            </a:xfrm>
            <a:custGeom>
              <a:avLst/>
              <a:gdLst>
                <a:gd name="T0" fmla="*/ 55 w 55"/>
                <a:gd name="T1" fmla="*/ 19 h 19"/>
                <a:gd name="T2" fmla="*/ 49 w 55"/>
                <a:gd name="T3" fmla="*/ 19 h 19"/>
                <a:gd name="T4" fmla="*/ 42 w 55"/>
                <a:gd name="T5" fmla="*/ 18 h 19"/>
                <a:gd name="T6" fmla="*/ 33 w 55"/>
                <a:gd name="T7" fmla="*/ 16 h 19"/>
                <a:gd name="T8" fmla="*/ 24 w 55"/>
                <a:gd name="T9" fmla="*/ 15 h 19"/>
                <a:gd name="T10" fmla="*/ 15 w 55"/>
                <a:gd name="T11" fmla="*/ 13 h 19"/>
                <a:gd name="T12" fmla="*/ 8 w 55"/>
                <a:gd name="T13" fmla="*/ 10 h 19"/>
                <a:gd name="T14" fmla="*/ 3 w 55"/>
                <a:gd name="T15" fmla="*/ 6 h 19"/>
                <a:gd name="T16" fmla="*/ 0 w 55"/>
                <a:gd name="T17" fmla="*/ 3 h 19"/>
                <a:gd name="T18" fmla="*/ 2 w 55"/>
                <a:gd name="T19" fmla="*/ 0 h 19"/>
                <a:gd name="T20" fmla="*/ 8 w 55"/>
                <a:gd name="T21" fmla="*/ 0 h 19"/>
                <a:gd name="T22" fmla="*/ 15 w 55"/>
                <a:gd name="T23" fmla="*/ 1 h 19"/>
                <a:gd name="T24" fmla="*/ 24 w 55"/>
                <a:gd name="T25" fmla="*/ 6 h 19"/>
                <a:gd name="T26" fmla="*/ 34 w 55"/>
                <a:gd name="T27" fmla="*/ 10 h 19"/>
                <a:gd name="T28" fmla="*/ 43 w 55"/>
                <a:gd name="T29" fmla="*/ 13 h 19"/>
                <a:gd name="T30" fmla="*/ 51 w 55"/>
                <a:gd name="T31" fmla="*/ 18 h 19"/>
                <a:gd name="T32" fmla="*/ 55 w 55"/>
                <a:gd name="T33" fmla="*/ 19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9"/>
                <a:gd name="T53" fmla="*/ 55 w 55"/>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9">
                  <a:moveTo>
                    <a:pt x="55" y="19"/>
                  </a:moveTo>
                  <a:lnTo>
                    <a:pt x="49" y="19"/>
                  </a:lnTo>
                  <a:lnTo>
                    <a:pt x="42" y="18"/>
                  </a:lnTo>
                  <a:lnTo>
                    <a:pt x="33" y="16"/>
                  </a:lnTo>
                  <a:lnTo>
                    <a:pt x="24" y="15"/>
                  </a:lnTo>
                  <a:lnTo>
                    <a:pt x="15" y="13"/>
                  </a:lnTo>
                  <a:lnTo>
                    <a:pt x="8" y="10"/>
                  </a:lnTo>
                  <a:lnTo>
                    <a:pt x="3" y="6"/>
                  </a:lnTo>
                  <a:lnTo>
                    <a:pt x="0" y="3"/>
                  </a:lnTo>
                  <a:lnTo>
                    <a:pt x="2" y="0"/>
                  </a:lnTo>
                  <a:lnTo>
                    <a:pt x="8" y="0"/>
                  </a:lnTo>
                  <a:lnTo>
                    <a:pt x="15" y="1"/>
                  </a:lnTo>
                  <a:lnTo>
                    <a:pt x="24" y="6"/>
                  </a:lnTo>
                  <a:lnTo>
                    <a:pt x="34" y="10"/>
                  </a:lnTo>
                  <a:lnTo>
                    <a:pt x="43" y="13"/>
                  </a:lnTo>
                  <a:lnTo>
                    <a:pt x="51" y="18"/>
                  </a:lnTo>
                  <a:lnTo>
                    <a:pt x="55" y="1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62" name="Freeform 287"/>
            <p:cNvSpPr>
              <a:spLocks/>
            </p:cNvSpPr>
            <p:nvPr/>
          </p:nvSpPr>
          <p:spPr bwMode="auto">
            <a:xfrm>
              <a:off x="1271" y="2936"/>
              <a:ext cx="51" cy="12"/>
            </a:xfrm>
            <a:custGeom>
              <a:avLst/>
              <a:gdLst>
                <a:gd name="T0" fmla="*/ 51 w 51"/>
                <a:gd name="T1" fmla="*/ 5 h 12"/>
                <a:gd name="T2" fmla="*/ 50 w 51"/>
                <a:gd name="T3" fmla="*/ 8 h 12"/>
                <a:gd name="T4" fmla="*/ 44 w 51"/>
                <a:gd name="T5" fmla="*/ 9 h 12"/>
                <a:gd name="T6" fmla="*/ 37 w 51"/>
                <a:gd name="T7" fmla="*/ 11 h 12"/>
                <a:gd name="T8" fmla="*/ 28 w 51"/>
                <a:gd name="T9" fmla="*/ 12 h 12"/>
                <a:gd name="T10" fmla="*/ 18 w 51"/>
                <a:gd name="T11" fmla="*/ 12 h 12"/>
                <a:gd name="T12" fmla="*/ 10 w 51"/>
                <a:gd name="T13" fmla="*/ 11 h 12"/>
                <a:gd name="T14" fmla="*/ 3 w 51"/>
                <a:gd name="T15" fmla="*/ 9 h 12"/>
                <a:gd name="T16" fmla="*/ 0 w 51"/>
                <a:gd name="T17" fmla="*/ 5 h 12"/>
                <a:gd name="T18" fmla="*/ 0 w 51"/>
                <a:gd name="T19" fmla="*/ 2 h 12"/>
                <a:gd name="T20" fmla="*/ 3 w 51"/>
                <a:gd name="T21" fmla="*/ 0 h 12"/>
                <a:gd name="T22" fmla="*/ 10 w 51"/>
                <a:gd name="T23" fmla="*/ 0 h 12"/>
                <a:gd name="T24" fmla="*/ 18 w 51"/>
                <a:gd name="T25" fmla="*/ 2 h 12"/>
                <a:gd name="T26" fmla="*/ 26 w 51"/>
                <a:gd name="T27" fmla="*/ 3 h 12"/>
                <a:gd name="T28" fmla="*/ 37 w 51"/>
                <a:gd name="T29" fmla="*/ 3 h 12"/>
                <a:gd name="T30" fmla="*/ 44 w 51"/>
                <a:gd name="T31" fmla="*/ 5 h 12"/>
                <a:gd name="T32" fmla="*/ 51 w 51"/>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51" y="5"/>
                  </a:moveTo>
                  <a:lnTo>
                    <a:pt x="50" y="8"/>
                  </a:lnTo>
                  <a:lnTo>
                    <a:pt x="44" y="9"/>
                  </a:lnTo>
                  <a:lnTo>
                    <a:pt x="37" y="11"/>
                  </a:lnTo>
                  <a:lnTo>
                    <a:pt x="28" y="12"/>
                  </a:lnTo>
                  <a:lnTo>
                    <a:pt x="18" y="12"/>
                  </a:lnTo>
                  <a:lnTo>
                    <a:pt x="10" y="11"/>
                  </a:lnTo>
                  <a:lnTo>
                    <a:pt x="3" y="9"/>
                  </a:lnTo>
                  <a:lnTo>
                    <a:pt x="0" y="5"/>
                  </a:lnTo>
                  <a:lnTo>
                    <a:pt x="0" y="2"/>
                  </a:lnTo>
                  <a:lnTo>
                    <a:pt x="3" y="0"/>
                  </a:lnTo>
                  <a:lnTo>
                    <a:pt x="10" y="0"/>
                  </a:lnTo>
                  <a:lnTo>
                    <a:pt x="18" y="2"/>
                  </a:lnTo>
                  <a:lnTo>
                    <a:pt x="26" y="3"/>
                  </a:lnTo>
                  <a:lnTo>
                    <a:pt x="37" y="3"/>
                  </a:lnTo>
                  <a:lnTo>
                    <a:pt x="44" y="5"/>
                  </a:lnTo>
                  <a:lnTo>
                    <a:pt x="51" y="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63" name="Freeform 288"/>
            <p:cNvSpPr>
              <a:spLocks/>
            </p:cNvSpPr>
            <p:nvPr/>
          </p:nvSpPr>
          <p:spPr bwMode="auto">
            <a:xfrm>
              <a:off x="1256" y="2961"/>
              <a:ext cx="61" cy="20"/>
            </a:xfrm>
            <a:custGeom>
              <a:avLst/>
              <a:gdLst>
                <a:gd name="T0" fmla="*/ 61 w 61"/>
                <a:gd name="T1" fmla="*/ 0 h 20"/>
                <a:gd name="T2" fmla="*/ 53 w 61"/>
                <a:gd name="T3" fmla="*/ 5 h 20"/>
                <a:gd name="T4" fmla="*/ 46 w 61"/>
                <a:gd name="T5" fmla="*/ 9 h 20"/>
                <a:gd name="T6" fmla="*/ 35 w 61"/>
                <a:gd name="T7" fmla="*/ 12 h 20"/>
                <a:gd name="T8" fmla="*/ 25 w 61"/>
                <a:gd name="T9" fmla="*/ 17 h 20"/>
                <a:gd name="T10" fmla="*/ 16 w 61"/>
                <a:gd name="T11" fmla="*/ 18 h 20"/>
                <a:gd name="T12" fmla="*/ 7 w 61"/>
                <a:gd name="T13" fmla="*/ 20 h 20"/>
                <a:gd name="T14" fmla="*/ 3 w 61"/>
                <a:gd name="T15" fmla="*/ 18 h 20"/>
                <a:gd name="T16" fmla="*/ 0 w 61"/>
                <a:gd name="T17" fmla="*/ 15 h 20"/>
                <a:gd name="T18" fmla="*/ 2 w 61"/>
                <a:gd name="T19" fmla="*/ 11 h 20"/>
                <a:gd name="T20" fmla="*/ 6 w 61"/>
                <a:gd name="T21" fmla="*/ 8 h 20"/>
                <a:gd name="T22" fmla="*/ 15 w 61"/>
                <a:gd name="T23" fmla="*/ 6 h 20"/>
                <a:gd name="T24" fmla="*/ 25 w 61"/>
                <a:gd name="T25" fmla="*/ 5 h 20"/>
                <a:gd name="T26" fmla="*/ 35 w 61"/>
                <a:gd name="T27" fmla="*/ 5 h 20"/>
                <a:gd name="T28" fmla="*/ 46 w 61"/>
                <a:gd name="T29" fmla="*/ 3 h 20"/>
                <a:gd name="T30" fmla="*/ 55 w 61"/>
                <a:gd name="T31" fmla="*/ 2 h 20"/>
                <a:gd name="T32" fmla="*/ 61 w 61"/>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20"/>
                <a:gd name="T53" fmla="*/ 61 w 61"/>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20">
                  <a:moveTo>
                    <a:pt x="61" y="0"/>
                  </a:moveTo>
                  <a:lnTo>
                    <a:pt x="53" y="5"/>
                  </a:lnTo>
                  <a:lnTo>
                    <a:pt x="46" y="9"/>
                  </a:lnTo>
                  <a:lnTo>
                    <a:pt x="35" y="12"/>
                  </a:lnTo>
                  <a:lnTo>
                    <a:pt x="25" y="17"/>
                  </a:lnTo>
                  <a:lnTo>
                    <a:pt x="16" y="18"/>
                  </a:lnTo>
                  <a:lnTo>
                    <a:pt x="7" y="20"/>
                  </a:lnTo>
                  <a:lnTo>
                    <a:pt x="3" y="18"/>
                  </a:lnTo>
                  <a:lnTo>
                    <a:pt x="0" y="15"/>
                  </a:lnTo>
                  <a:lnTo>
                    <a:pt x="2" y="11"/>
                  </a:lnTo>
                  <a:lnTo>
                    <a:pt x="6" y="8"/>
                  </a:lnTo>
                  <a:lnTo>
                    <a:pt x="15" y="6"/>
                  </a:lnTo>
                  <a:lnTo>
                    <a:pt x="25" y="5"/>
                  </a:lnTo>
                  <a:lnTo>
                    <a:pt x="35" y="5"/>
                  </a:lnTo>
                  <a:lnTo>
                    <a:pt x="46" y="3"/>
                  </a:lnTo>
                  <a:lnTo>
                    <a:pt x="55" y="2"/>
                  </a:lnTo>
                  <a:lnTo>
                    <a:pt x="6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64" name="Freeform 289"/>
            <p:cNvSpPr>
              <a:spLocks/>
            </p:cNvSpPr>
            <p:nvPr/>
          </p:nvSpPr>
          <p:spPr bwMode="auto">
            <a:xfrm>
              <a:off x="1240" y="2989"/>
              <a:ext cx="66" cy="23"/>
            </a:xfrm>
            <a:custGeom>
              <a:avLst/>
              <a:gdLst>
                <a:gd name="T0" fmla="*/ 66 w 66"/>
                <a:gd name="T1" fmla="*/ 0 h 23"/>
                <a:gd name="T2" fmla="*/ 60 w 66"/>
                <a:gd name="T3" fmla="*/ 3 h 23"/>
                <a:gd name="T4" fmla="*/ 50 w 66"/>
                <a:gd name="T5" fmla="*/ 8 h 23"/>
                <a:gd name="T6" fmla="*/ 40 w 66"/>
                <a:gd name="T7" fmla="*/ 12 h 23"/>
                <a:gd name="T8" fmla="*/ 28 w 66"/>
                <a:gd name="T9" fmla="*/ 17 h 23"/>
                <a:gd name="T10" fmla="*/ 18 w 66"/>
                <a:gd name="T11" fmla="*/ 20 h 23"/>
                <a:gd name="T12" fmla="*/ 7 w 66"/>
                <a:gd name="T13" fmla="*/ 23 h 23"/>
                <a:gd name="T14" fmla="*/ 1 w 66"/>
                <a:gd name="T15" fmla="*/ 21 h 23"/>
                <a:gd name="T16" fmla="*/ 0 w 66"/>
                <a:gd name="T17" fmla="*/ 18 h 23"/>
                <a:gd name="T18" fmla="*/ 3 w 66"/>
                <a:gd name="T19" fmla="*/ 14 h 23"/>
                <a:gd name="T20" fmla="*/ 10 w 66"/>
                <a:gd name="T21" fmla="*/ 11 h 23"/>
                <a:gd name="T22" fmla="*/ 19 w 66"/>
                <a:gd name="T23" fmla="*/ 8 h 23"/>
                <a:gd name="T24" fmla="*/ 31 w 66"/>
                <a:gd name="T25" fmla="*/ 6 h 23"/>
                <a:gd name="T26" fmla="*/ 43 w 66"/>
                <a:gd name="T27" fmla="*/ 5 h 23"/>
                <a:gd name="T28" fmla="*/ 53 w 66"/>
                <a:gd name="T29" fmla="*/ 3 h 23"/>
                <a:gd name="T30" fmla="*/ 62 w 66"/>
                <a:gd name="T31" fmla="*/ 2 h 23"/>
                <a:gd name="T32" fmla="*/ 66 w 6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23"/>
                <a:gd name="T53" fmla="*/ 66 w 6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23">
                  <a:moveTo>
                    <a:pt x="66" y="0"/>
                  </a:moveTo>
                  <a:lnTo>
                    <a:pt x="60" y="3"/>
                  </a:lnTo>
                  <a:lnTo>
                    <a:pt x="50" y="8"/>
                  </a:lnTo>
                  <a:lnTo>
                    <a:pt x="40" y="12"/>
                  </a:lnTo>
                  <a:lnTo>
                    <a:pt x="28" y="17"/>
                  </a:lnTo>
                  <a:lnTo>
                    <a:pt x="18" y="20"/>
                  </a:lnTo>
                  <a:lnTo>
                    <a:pt x="7" y="23"/>
                  </a:lnTo>
                  <a:lnTo>
                    <a:pt x="1" y="21"/>
                  </a:lnTo>
                  <a:lnTo>
                    <a:pt x="0" y="18"/>
                  </a:lnTo>
                  <a:lnTo>
                    <a:pt x="3" y="14"/>
                  </a:lnTo>
                  <a:lnTo>
                    <a:pt x="10" y="11"/>
                  </a:lnTo>
                  <a:lnTo>
                    <a:pt x="19" y="8"/>
                  </a:lnTo>
                  <a:lnTo>
                    <a:pt x="31" y="6"/>
                  </a:lnTo>
                  <a:lnTo>
                    <a:pt x="43" y="5"/>
                  </a:lnTo>
                  <a:lnTo>
                    <a:pt x="53" y="3"/>
                  </a:lnTo>
                  <a:lnTo>
                    <a:pt x="62" y="2"/>
                  </a:lnTo>
                  <a:lnTo>
                    <a:pt x="6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65" name="Freeform 290"/>
            <p:cNvSpPr>
              <a:spLocks/>
            </p:cNvSpPr>
            <p:nvPr/>
          </p:nvSpPr>
          <p:spPr bwMode="auto">
            <a:xfrm>
              <a:off x="1235" y="3041"/>
              <a:ext cx="71" cy="36"/>
            </a:xfrm>
            <a:custGeom>
              <a:avLst/>
              <a:gdLst>
                <a:gd name="T0" fmla="*/ 71 w 71"/>
                <a:gd name="T1" fmla="*/ 0 h 36"/>
                <a:gd name="T2" fmla="*/ 64 w 71"/>
                <a:gd name="T3" fmla="*/ 6 h 36"/>
                <a:gd name="T4" fmla="*/ 55 w 71"/>
                <a:gd name="T5" fmla="*/ 13 h 36"/>
                <a:gd name="T6" fmla="*/ 45 w 71"/>
                <a:gd name="T7" fmla="*/ 21 h 36"/>
                <a:gd name="T8" fmla="*/ 33 w 71"/>
                <a:gd name="T9" fmla="*/ 27 h 36"/>
                <a:gd name="T10" fmla="*/ 21 w 71"/>
                <a:gd name="T11" fmla="*/ 31 h 36"/>
                <a:gd name="T12" fmla="*/ 12 w 71"/>
                <a:gd name="T13" fmla="*/ 36 h 36"/>
                <a:gd name="T14" fmla="*/ 5 w 71"/>
                <a:gd name="T15" fmla="*/ 36 h 36"/>
                <a:gd name="T16" fmla="*/ 0 w 71"/>
                <a:gd name="T17" fmla="*/ 34 h 36"/>
                <a:gd name="T18" fmla="*/ 2 w 71"/>
                <a:gd name="T19" fmla="*/ 30 h 36"/>
                <a:gd name="T20" fmla="*/ 9 w 71"/>
                <a:gd name="T21" fmla="*/ 25 h 36"/>
                <a:gd name="T22" fmla="*/ 20 w 71"/>
                <a:gd name="T23" fmla="*/ 21 h 36"/>
                <a:gd name="T24" fmla="*/ 31 w 71"/>
                <a:gd name="T25" fmla="*/ 16 h 36"/>
                <a:gd name="T26" fmla="*/ 45 w 71"/>
                <a:gd name="T27" fmla="*/ 13 h 36"/>
                <a:gd name="T28" fmla="*/ 56 w 71"/>
                <a:gd name="T29" fmla="*/ 9 h 36"/>
                <a:gd name="T30" fmla="*/ 65 w 71"/>
                <a:gd name="T31" fmla="*/ 5 h 36"/>
                <a:gd name="T32" fmla="*/ 71 w 71"/>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36"/>
                <a:gd name="T53" fmla="*/ 71 w 71"/>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36">
                  <a:moveTo>
                    <a:pt x="71" y="0"/>
                  </a:moveTo>
                  <a:lnTo>
                    <a:pt x="64" y="6"/>
                  </a:lnTo>
                  <a:lnTo>
                    <a:pt x="55" y="13"/>
                  </a:lnTo>
                  <a:lnTo>
                    <a:pt x="45" y="21"/>
                  </a:lnTo>
                  <a:lnTo>
                    <a:pt x="33" y="27"/>
                  </a:lnTo>
                  <a:lnTo>
                    <a:pt x="21" y="31"/>
                  </a:lnTo>
                  <a:lnTo>
                    <a:pt x="12" y="36"/>
                  </a:lnTo>
                  <a:lnTo>
                    <a:pt x="5" y="36"/>
                  </a:lnTo>
                  <a:lnTo>
                    <a:pt x="0" y="34"/>
                  </a:lnTo>
                  <a:lnTo>
                    <a:pt x="2" y="30"/>
                  </a:lnTo>
                  <a:lnTo>
                    <a:pt x="9" y="25"/>
                  </a:lnTo>
                  <a:lnTo>
                    <a:pt x="20" y="21"/>
                  </a:lnTo>
                  <a:lnTo>
                    <a:pt x="31" y="16"/>
                  </a:lnTo>
                  <a:lnTo>
                    <a:pt x="45" y="13"/>
                  </a:lnTo>
                  <a:lnTo>
                    <a:pt x="56" y="9"/>
                  </a:lnTo>
                  <a:lnTo>
                    <a:pt x="65" y="5"/>
                  </a:lnTo>
                  <a:lnTo>
                    <a:pt x="7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66" name="Freeform 291"/>
            <p:cNvSpPr>
              <a:spLocks/>
            </p:cNvSpPr>
            <p:nvPr/>
          </p:nvSpPr>
          <p:spPr bwMode="auto">
            <a:xfrm>
              <a:off x="1247" y="3097"/>
              <a:ext cx="65" cy="43"/>
            </a:xfrm>
            <a:custGeom>
              <a:avLst/>
              <a:gdLst>
                <a:gd name="T0" fmla="*/ 65 w 65"/>
                <a:gd name="T1" fmla="*/ 0 h 43"/>
                <a:gd name="T2" fmla="*/ 61 w 65"/>
                <a:gd name="T3" fmla="*/ 6 h 43"/>
                <a:gd name="T4" fmla="*/ 52 w 65"/>
                <a:gd name="T5" fmla="*/ 14 h 43"/>
                <a:gd name="T6" fmla="*/ 42 w 65"/>
                <a:gd name="T7" fmla="*/ 21 h 43"/>
                <a:gd name="T8" fmla="*/ 31 w 65"/>
                <a:gd name="T9" fmla="*/ 30 h 43"/>
                <a:gd name="T10" fmla="*/ 21 w 65"/>
                <a:gd name="T11" fmla="*/ 36 h 43"/>
                <a:gd name="T12" fmla="*/ 11 w 65"/>
                <a:gd name="T13" fmla="*/ 42 h 43"/>
                <a:gd name="T14" fmla="*/ 5 w 65"/>
                <a:gd name="T15" fmla="*/ 43 h 43"/>
                <a:gd name="T16" fmla="*/ 0 w 65"/>
                <a:gd name="T17" fmla="*/ 42 h 43"/>
                <a:gd name="T18" fmla="*/ 2 w 65"/>
                <a:gd name="T19" fmla="*/ 37 h 43"/>
                <a:gd name="T20" fmla="*/ 8 w 65"/>
                <a:gd name="T21" fmla="*/ 31 h 43"/>
                <a:gd name="T22" fmla="*/ 16 w 65"/>
                <a:gd name="T23" fmla="*/ 25 h 43"/>
                <a:gd name="T24" fmla="*/ 28 w 65"/>
                <a:gd name="T25" fmla="*/ 20 h 43"/>
                <a:gd name="T26" fmla="*/ 42 w 65"/>
                <a:gd name="T27" fmla="*/ 14 h 43"/>
                <a:gd name="T28" fmla="*/ 52 w 65"/>
                <a:gd name="T29" fmla="*/ 8 h 43"/>
                <a:gd name="T30" fmla="*/ 61 w 65"/>
                <a:gd name="T31" fmla="*/ 3 h 43"/>
                <a:gd name="T32" fmla="*/ 65 w 65"/>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3"/>
                <a:gd name="T53" fmla="*/ 65 w 65"/>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3">
                  <a:moveTo>
                    <a:pt x="65" y="0"/>
                  </a:moveTo>
                  <a:lnTo>
                    <a:pt x="61" y="6"/>
                  </a:lnTo>
                  <a:lnTo>
                    <a:pt x="52" y="14"/>
                  </a:lnTo>
                  <a:lnTo>
                    <a:pt x="42" y="21"/>
                  </a:lnTo>
                  <a:lnTo>
                    <a:pt x="31" y="30"/>
                  </a:lnTo>
                  <a:lnTo>
                    <a:pt x="21" y="36"/>
                  </a:lnTo>
                  <a:lnTo>
                    <a:pt x="11" y="42"/>
                  </a:lnTo>
                  <a:lnTo>
                    <a:pt x="5" y="43"/>
                  </a:lnTo>
                  <a:lnTo>
                    <a:pt x="0" y="42"/>
                  </a:lnTo>
                  <a:lnTo>
                    <a:pt x="2" y="37"/>
                  </a:lnTo>
                  <a:lnTo>
                    <a:pt x="8" y="31"/>
                  </a:lnTo>
                  <a:lnTo>
                    <a:pt x="16" y="25"/>
                  </a:lnTo>
                  <a:lnTo>
                    <a:pt x="28" y="20"/>
                  </a:lnTo>
                  <a:lnTo>
                    <a:pt x="42" y="14"/>
                  </a:lnTo>
                  <a:lnTo>
                    <a:pt x="52" y="8"/>
                  </a:lnTo>
                  <a:lnTo>
                    <a:pt x="61" y="3"/>
                  </a:lnTo>
                  <a:lnTo>
                    <a:pt x="6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67" name="Freeform 292"/>
            <p:cNvSpPr>
              <a:spLocks/>
            </p:cNvSpPr>
            <p:nvPr/>
          </p:nvSpPr>
          <p:spPr bwMode="auto">
            <a:xfrm>
              <a:off x="1244" y="3015"/>
              <a:ext cx="59" cy="36"/>
            </a:xfrm>
            <a:custGeom>
              <a:avLst/>
              <a:gdLst>
                <a:gd name="T0" fmla="*/ 59 w 59"/>
                <a:gd name="T1" fmla="*/ 0 h 36"/>
                <a:gd name="T2" fmla="*/ 55 w 59"/>
                <a:gd name="T3" fmla="*/ 4 h 36"/>
                <a:gd name="T4" fmla="*/ 46 w 59"/>
                <a:gd name="T5" fmla="*/ 10 h 36"/>
                <a:gd name="T6" fmla="*/ 37 w 59"/>
                <a:gd name="T7" fmla="*/ 17 h 36"/>
                <a:gd name="T8" fmla="*/ 27 w 59"/>
                <a:gd name="T9" fmla="*/ 25 h 36"/>
                <a:gd name="T10" fmla="*/ 18 w 59"/>
                <a:gd name="T11" fmla="*/ 31 h 36"/>
                <a:gd name="T12" fmla="*/ 9 w 59"/>
                <a:gd name="T13" fmla="*/ 35 h 36"/>
                <a:gd name="T14" fmla="*/ 3 w 59"/>
                <a:gd name="T15" fmla="*/ 36 h 36"/>
                <a:gd name="T16" fmla="*/ 0 w 59"/>
                <a:gd name="T17" fmla="*/ 34 h 36"/>
                <a:gd name="T18" fmla="*/ 2 w 59"/>
                <a:gd name="T19" fmla="*/ 29 h 36"/>
                <a:gd name="T20" fmla="*/ 8 w 59"/>
                <a:gd name="T21" fmla="*/ 23 h 36"/>
                <a:gd name="T22" fmla="*/ 16 w 59"/>
                <a:gd name="T23" fmla="*/ 19 h 36"/>
                <a:gd name="T24" fmla="*/ 27 w 59"/>
                <a:gd name="T25" fmla="*/ 14 h 36"/>
                <a:gd name="T26" fmla="*/ 37 w 59"/>
                <a:gd name="T27" fmla="*/ 10 h 36"/>
                <a:gd name="T28" fmla="*/ 47 w 59"/>
                <a:gd name="T29" fmla="*/ 5 h 36"/>
                <a:gd name="T30" fmla="*/ 55 w 59"/>
                <a:gd name="T31" fmla="*/ 2 h 36"/>
                <a:gd name="T32" fmla="*/ 59 w 5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6"/>
                <a:gd name="T53" fmla="*/ 59 w 5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6">
                  <a:moveTo>
                    <a:pt x="59" y="0"/>
                  </a:moveTo>
                  <a:lnTo>
                    <a:pt x="55" y="4"/>
                  </a:lnTo>
                  <a:lnTo>
                    <a:pt x="46" y="10"/>
                  </a:lnTo>
                  <a:lnTo>
                    <a:pt x="37" y="17"/>
                  </a:lnTo>
                  <a:lnTo>
                    <a:pt x="27" y="25"/>
                  </a:lnTo>
                  <a:lnTo>
                    <a:pt x="18" y="31"/>
                  </a:lnTo>
                  <a:lnTo>
                    <a:pt x="9" y="35"/>
                  </a:lnTo>
                  <a:lnTo>
                    <a:pt x="3" y="36"/>
                  </a:lnTo>
                  <a:lnTo>
                    <a:pt x="0" y="34"/>
                  </a:lnTo>
                  <a:lnTo>
                    <a:pt x="2" y="29"/>
                  </a:lnTo>
                  <a:lnTo>
                    <a:pt x="8" y="23"/>
                  </a:lnTo>
                  <a:lnTo>
                    <a:pt x="16" y="19"/>
                  </a:lnTo>
                  <a:lnTo>
                    <a:pt x="27" y="14"/>
                  </a:lnTo>
                  <a:lnTo>
                    <a:pt x="37" y="10"/>
                  </a:lnTo>
                  <a:lnTo>
                    <a:pt x="47" y="5"/>
                  </a:lnTo>
                  <a:lnTo>
                    <a:pt x="55" y="2"/>
                  </a:lnTo>
                  <a:lnTo>
                    <a:pt x="5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68" name="Freeform 293"/>
            <p:cNvSpPr>
              <a:spLocks/>
            </p:cNvSpPr>
            <p:nvPr/>
          </p:nvSpPr>
          <p:spPr bwMode="auto">
            <a:xfrm>
              <a:off x="1299" y="3017"/>
              <a:ext cx="87" cy="57"/>
            </a:xfrm>
            <a:custGeom>
              <a:avLst/>
              <a:gdLst>
                <a:gd name="T0" fmla="*/ 87 w 87"/>
                <a:gd name="T1" fmla="*/ 55 h 57"/>
                <a:gd name="T2" fmla="*/ 83 w 87"/>
                <a:gd name="T3" fmla="*/ 57 h 57"/>
                <a:gd name="T4" fmla="*/ 72 w 87"/>
                <a:gd name="T5" fmla="*/ 54 h 57"/>
                <a:gd name="T6" fmla="*/ 59 w 87"/>
                <a:gd name="T7" fmla="*/ 48 h 57"/>
                <a:gd name="T8" fmla="*/ 44 w 87"/>
                <a:gd name="T9" fmla="*/ 40 h 57"/>
                <a:gd name="T10" fmla="*/ 29 w 87"/>
                <a:gd name="T11" fmla="*/ 30 h 57"/>
                <a:gd name="T12" fmla="*/ 16 w 87"/>
                <a:gd name="T13" fmla="*/ 20 h 57"/>
                <a:gd name="T14" fmla="*/ 6 w 87"/>
                <a:gd name="T15" fmla="*/ 9 h 57"/>
                <a:gd name="T16" fmla="*/ 0 w 87"/>
                <a:gd name="T17" fmla="*/ 0 h 57"/>
                <a:gd name="T18" fmla="*/ 7 w 87"/>
                <a:gd name="T19" fmla="*/ 5 h 57"/>
                <a:gd name="T20" fmla="*/ 18 w 87"/>
                <a:gd name="T21" fmla="*/ 11 h 57"/>
                <a:gd name="T22" fmla="*/ 32 w 87"/>
                <a:gd name="T23" fmla="*/ 18 h 57"/>
                <a:gd name="T24" fmla="*/ 49 w 87"/>
                <a:gd name="T25" fmla="*/ 27 h 57"/>
                <a:gd name="T26" fmla="*/ 63 w 87"/>
                <a:gd name="T27" fmla="*/ 37 h 57"/>
                <a:gd name="T28" fmla="*/ 77 w 87"/>
                <a:gd name="T29" fmla="*/ 45 h 57"/>
                <a:gd name="T30" fmla="*/ 84 w 87"/>
                <a:gd name="T31" fmla="*/ 51 h 57"/>
                <a:gd name="T32" fmla="*/ 87 w 87"/>
                <a:gd name="T33" fmla="*/ 55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7"/>
                <a:gd name="T53" fmla="*/ 87 w 87"/>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7">
                  <a:moveTo>
                    <a:pt x="87" y="55"/>
                  </a:moveTo>
                  <a:lnTo>
                    <a:pt x="83" y="57"/>
                  </a:lnTo>
                  <a:lnTo>
                    <a:pt x="72" y="54"/>
                  </a:lnTo>
                  <a:lnTo>
                    <a:pt x="59" y="48"/>
                  </a:lnTo>
                  <a:lnTo>
                    <a:pt x="44" y="40"/>
                  </a:lnTo>
                  <a:lnTo>
                    <a:pt x="29" y="30"/>
                  </a:lnTo>
                  <a:lnTo>
                    <a:pt x="16" y="20"/>
                  </a:lnTo>
                  <a:lnTo>
                    <a:pt x="6" y="9"/>
                  </a:lnTo>
                  <a:lnTo>
                    <a:pt x="0" y="0"/>
                  </a:lnTo>
                  <a:lnTo>
                    <a:pt x="7" y="5"/>
                  </a:lnTo>
                  <a:lnTo>
                    <a:pt x="18" y="11"/>
                  </a:lnTo>
                  <a:lnTo>
                    <a:pt x="32" y="18"/>
                  </a:lnTo>
                  <a:lnTo>
                    <a:pt x="49" y="27"/>
                  </a:lnTo>
                  <a:lnTo>
                    <a:pt x="63" y="37"/>
                  </a:lnTo>
                  <a:lnTo>
                    <a:pt x="77" y="45"/>
                  </a:lnTo>
                  <a:lnTo>
                    <a:pt x="84" y="51"/>
                  </a:lnTo>
                  <a:lnTo>
                    <a:pt x="87"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69" name="Freeform 294"/>
            <p:cNvSpPr>
              <a:spLocks/>
            </p:cNvSpPr>
            <p:nvPr/>
          </p:nvSpPr>
          <p:spPr bwMode="auto">
            <a:xfrm>
              <a:off x="1303" y="3063"/>
              <a:ext cx="68" cy="48"/>
            </a:xfrm>
            <a:custGeom>
              <a:avLst/>
              <a:gdLst>
                <a:gd name="T0" fmla="*/ 68 w 68"/>
                <a:gd name="T1" fmla="*/ 48 h 48"/>
                <a:gd name="T2" fmla="*/ 65 w 68"/>
                <a:gd name="T3" fmla="*/ 48 h 48"/>
                <a:gd name="T4" fmla="*/ 58 w 68"/>
                <a:gd name="T5" fmla="*/ 46 h 48"/>
                <a:gd name="T6" fmla="*/ 48 w 68"/>
                <a:gd name="T7" fmla="*/ 42 h 48"/>
                <a:gd name="T8" fmla="*/ 37 w 68"/>
                <a:gd name="T9" fmla="*/ 36 h 48"/>
                <a:gd name="T10" fmla="*/ 25 w 68"/>
                <a:gd name="T11" fmla="*/ 28 h 48"/>
                <a:gd name="T12" fmla="*/ 15 w 68"/>
                <a:gd name="T13" fmla="*/ 20 h 48"/>
                <a:gd name="T14" fmla="*/ 6 w 68"/>
                <a:gd name="T15" fmla="*/ 11 h 48"/>
                <a:gd name="T16" fmla="*/ 0 w 68"/>
                <a:gd name="T17" fmla="*/ 0 h 48"/>
                <a:gd name="T18" fmla="*/ 8 w 68"/>
                <a:gd name="T19" fmla="*/ 6 h 48"/>
                <a:gd name="T20" fmla="*/ 18 w 68"/>
                <a:gd name="T21" fmla="*/ 12 h 48"/>
                <a:gd name="T22" fmla="*/ 28 w 68"/>
                <a:gd name="T23" fmla="*/ 20 h 48"/>
                <a:gd name="T24" fmla="*/ 42 w 68"/>
                <a:gd name="T25" fmla="*/ 27 h 48"/>
                <a:gd name="T26" fmla="*/ 52 w 68"/>
                <a:gd name="T27" fmla="*/ 34 h 48"/>
                <a:gd name="T28" fmla="*/ 61 w 68"/>
                <a:gd name="T29" fmla="*/ 40 h 48"/>
                <a:gd name="T30" fmla="*/ 67 w 68"/>
                <a:gd name="T31" fmla="*/ 45 h 48"/>
                <a:gd name="T32" fmla="*/ 68 w 68"/>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48"/>
                <a:gd name="T53" fmla="*/ 68 w 6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48">
                  <a:moveTo>
                    <a:pt x="68" y="48"/>
                  </a:moveTo>
                  <a:lnTo>
                    <a:pt x="65" y="48"/>
                  </a:lnTo>
                  <a:lnTo>
                    <a:pt x="58" y="46"/>
                  </a:lnTo>
                  <a:lnTo>
                    <a:pt x="48" y="42"/>
                  </a:lnTo>
                  <a:lnTo>
                    <a:pt x="37" y="36"/>
                  </a:lnTo>
                  <a:lnTo>
                    <a:pt x="25" y="28"/>
                  </a:lnTo>
                  <a:lnTo>
                    <a:pt x="15" y="20"/>
                  </a:lnTo>
                  <a:lnTo>
                    <a:pt x="6" y="11"/>
                  </a:lnTo>
                  <a:lnTo>
                    <a:pt x="0" y="0"/>
                  </a:lnTo>
                  <a:lnTo>
                    <a:pt x="8" y="6"/>
                  </a:lnTo>
                  <a:lnTo>
                    <a:pt x="18" y="12"/>
                  </a:lnTo>
                  <a:lnTo>
                    <a:pt x="28" y="20"/>
                  </a:lnTo>
                  <a:lnTo>
                    <a:pt x="42" y="27"/>
                  </a:lnTo>
                  <a:lnTo>
                    <a:pt x="52" y="34"/>
                  </a:lnTo>
                  <a:lnTo>
                    <a:pt x="61" y="40"/>
                  </a:lnTo>
                  <a:lnTo>
                    <a:pt x="67" y="45"/>
                  </a:lnTo>
                  <a:lnTo>
                    <a:pt x="68" y="4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70" name="Freeform 295"/>
            <p:cNvSpPr>
              <a:spLocks/>
            </p:cNvSpPr>
            <p:nvPr/>
          </p:nvSpPr>
          <p:spPr bwMode="auto">
            <a:xfrm>
              <a:off x="1241" y="3069"/>
              <a:ext cx="67" cy="42"/>
            </a:xfrm>
            <a:custGeom>
              <a:avLst/>
              <a:gdLst>
                <a:gd name="T0" fmla="*/ 67 w 67"/>
                <a:gd name="T1" fmla="*/ 0 h 42"/>
                <a:gd name="T2" fmla="*/ 62 w 67"/>
                <a:gd name="T3" fmla="*/ 6 h 42"/>
                <a:gd name="T4" fmla="*/ 53 w 67"/>
                <a:gd name="T5" fmla="*/ 14 h 42"/>
                <a:gd name="T6" fmla="*/ 43 w 67"/>
                <a:gd name="T7" fmla="*/ 21 h 42"/>
                <a:gd name="T8" fmla="*/ 33 w 67"/>
                <a:gd name="T9" fmla="*/ 28 h 42"/>
                <a:gd name="T10" fmla="*/ 21 w 67"/>
                <a:gd name="T11" fmla="*/ 36 h 42"/>
                <a:gd name="T12" fmla="*/ 12 w 67"/>
                <a:gd name="T13" fmla="*/ 40 h 42"/>
                <a:gd name="T14" fmla="*/ 5 w 67"/>
                <a:gd name="T15" fmla="*/ 42 h 42"/>
                <a:gd name="T16" fmla="*/ 0 w 67"/>
                <a:gd name="T17" fmla="*/ 40 h 42"/>
                <a:gd name="T18" fmla="*/ 2 w 67"/>
                <a:gd name="T19" fmla="*/ 36 h 42"/>
                <a:gd name="T20" fmla="*/ 8 w 67"/>
                <a:gd name="T21" fmla="*/ 31 h 42"/>
                <a:gd name="T22" fmla="*/ 18 w 67"/>
                <a:gd name="T23" fmla="*/ 25 h 42"/>
                <a:gd name="T24" fmla="*/ 30 w 67"/>
                <a:gd name="T25" fmla="*/ 19 h 42"/>
                <a:gd name="T26" fmla="*/ 43 w 67"/>
                <a:gd name="T27" fmla="*/ 14 h 42"/>
                <a:gd name="T28" fmla="*/ 53 w 67"/>
                <a:gd name="T29" fmla="*/ 8 h 42"/>
                <a:gd name="T30" fmla="*/ 62 w 67"/>
                <a:gd name="T31" fmla="*/ 3 h 42"/>
                <a:gd name="T32" fmla="*/ 67 w 67"/>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2"/>
                <a:gd name="T53" fmla="*/ 67 w 67"/>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2">
                  <a:moveTo>
                    <a:pt x="67" y="0"/>
                  </a:moveTo>
                  <a:lnTo>
                    <a:pt x="62" y="6"/>
                  </a:lnTo>
                  <a:lnTo>
                    <a:pt x="53" y="14"/>
                  </a:lnTo>
                  <a:lnTo>
                    <a:pt x="43" y="21"/>
                  </a:lnTo>
                  <a:lnTo>
                    <a:pt x="33" y="28"/>
                  </a:lnTo>
                  <a:lnTo>
                    <a:pt x="21" y="36"/>
                  </a:lnTo>
                  <a:lnTo>
                    <a:pt x="12" y="40"/>
                  </a:lnTo>
                  <a:lnTo>
                    <a:pt x="5" y="42"/>
                  </a:lnTo>
                  <a:lnTo>
                    <a:pt x="0" y="40"/>
                  </a:lnTo>
                  <a:lnTo>
                    <a:pt x="2" y="36"/>
                  </a:lnTo>
                  <a:lnTo>
                    <a:pt x="8" y="31"/>
                  </a:lnTo>
                  <a:lnTo>
                    <a:pt x="18" y="25"/>
                  </a:lnTo>
                  <a:lnTo>
                    <a:pt x="30" y="19"/>
                  </a:lnTo>
                  <a:lnTo>
                    <a:pt x="43" y="14"/>
                  </a:lnTo>
                  <a:lnTo>
                    <a:pt x="53" y="8"/>
                  </a:lnTo>
                  <a:lnTo>
                    <a:pt x="62" y="3"/>
                  </a:lnTo>
                  <a:lnTo>
                    <a:pt x="6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71" name="Freeform 296"/>
            <p:cNvSpPr>
              <a:spLocks/>
            </p:cNvSpPr>
            <p:nvPr/>
          </p:nvSpPr>
          <p:spPr bwMode="auto">
            <a:xfrm>
              <a:off x="1012" y="1171"/>
              <a:ext cx="652" cy="643"/>
            </a:xfrm>
            <a:custGeom>
              <a:avLst/>
              <a:gdLst>
                <a:gd name="T0" fmla="*/ 257 w 652"/>
                <a:gd name="T1" fmla="*/ 150 h 643"/>
                <a:gd name="T2" fmla="*/ 179 w 652"/>
                <a:gd name="T3" fmla="*/ 95 h 643"/>
                <a:gd name="T4" fmla="*/ 76 w 652"/>
                <a:gd name="T5" fmla="*/ 73 h 643"/>
                <a:gd name="T6" fmla="*/ 37 w 652"/>
                <a:gd name="T7" fmla="*/ 61 h 643"/>
                <a:gd name="T8" fmla="*/ 64 w 652"/>
                <a:gd name="T9" fmla="*/ 148 h 643"/>
                <a:gd name="T10" fmla="*/ 104 w 652"/>
                <a:gd name="T11" fmla="*/ 225 h 643"/>
                <a:gd name="T12" fmla="*/ 182 w 652"/>
                <a:gd name="T13" fmla="*/ 272 h 643"/>
                <a:gd name="T14" fmla="*/ 243 w 652"/>
                <a:gd name="T15" fmla="*/ 306 h 643"/>
                <a:gd name="T16" fmla="*/ 216 w 652"/>
                <a:gd name="T17" fmla="*/ 318 h 643"/>
                <a:gd name="T18" fmla="*/ 166 w 652"/>
                <a:gd name="T19" fmla="*/ 308 h 643"/>
                <a:gd name="T20" fmla="*/ 99 w 652"/>
                <a:gd name="T21" fmla="*/ 339 h 643"/>
                <a:gd name="T22" fmla="*/ 55 w 652"/>
                <a:gd name="T23" fmla="*/ 396 h 643"/>
                <a:gd name="T24" fmla="*/ 11 w 652"/>
                <a:gd name="T25" fmla="*/ 428 h 643"/>
                <a:gd name="T26" fmla="*/ 17 w 652"/>
                <a:gd name="T27" fmla="*/ 448 h 643"/>
                <a:gd name="T28" fmla="*/ 55 w 652"/>
                <a:gd name="T29" fmla="*/ 466 h 643"/>
                <a:gd name="T30" fmla="*/ 135 w 652"/>
                <a:gd name="T31" fmla="*/ 476 h 643"/>
                <a:gd name="T32" fmla="*/ 225 w 652"/>
                <a:gd name="T33" fmla="*/ 422 h 643"/>
                <a:gd name="T34" fmla="*/ 246 w 652"/>
                <a:gd name="T35" fmla="*/ 377 h 643"/>
                <a:gd name="T36" fmla="*/ 272 w 652"/>
                <a:gd name="T37" fmla="*/ 337 h 643"/>
                <a:gd name="T38" fmla="*/ 290 w 652"/>
                <a:gd name="T39" fmla="*/ 355 h 643"/>
                <a:gd name="T40" fmla="*/ 262 w 652"/>
                <a:gd name="T41" fmla="*/ 411 h 643"/>
                <a:gd name="T42" fmla="*/ 215 w 652"/>
                <a:gd name="T43" fmla="*/ 445 h 643"/>
                <a:gd name="T44" fmla="*/ 185 w 652"/>
                <a:gd name="T45" fmla="*/ 515 h 643"/>
                <a:gd name="T46" fmla="*/ 189 w 652"/>
                <a:gd name="T47" fmla="*/ 572 h 643"/>
                <a:gd name="T48" fmla="*/ 182 w 652"/>
                <a:gd name="T49" fmla="*/ 633 h 643"/>
                <a:gd name="T50" fmla="*/ 240 w 652"/>
                <a:gd name="T51" fmla="*/ 634 h 643"/>
                <a:gd name="T52" fmla="*/ 352 w 652"/>
                <a:gd name="T53" fmla="*/ 496 h 643"/>
                <a:gd name="T54" fmla="*/ 321 w 652"/>
                <a:gd name="T55" fmla="*/ 386 h 643"/>
                <a:gd name="T56" fmla="*/ 340 w 652"/>
                <a:gd name="T57" fmla="*/ 365 h 643"/>
                <a:gd name="T58" fmla="*/ 365 w 652"/>
                <a:gd name="T59" fmla="*/ 448 h 643"/>
                <a:gd name="T60" fmla="*/ 399 w 652"/>
                <a:gd name="T61" fmla="*/ 515 h 643"/>
                <a:gd name="T62" fmla="*/ 491 w 652"/>
                <a:gd name="T63" fmla="*/ 556 h 643"/>
                <a:gd name="T64" fmla="*/ 554 w 652"/>
                <a:gd name="T65" fmla="*/ 606 h 643"/>
                <a:gd name="T66" fmla="*/ 553 w 652"/>
                <a:gd name="T67" fmla="*/ 462 h 643"/>
                <a:gd name="T68" fmla="*/ 464 w 652"/>
                <a:gd name="T69" fmla="*/ 392 h 643"/>
                <a:gd name="T70" fmla="*/ 423 w 652"/>
                <a:gd name="T71" fmla="*/ 382 h 643"/>
                <a:gd name="T72" fmla="*/ 430 w 652"/>
                <a:gd name="T73" fmla="*/ 360 h 643"/>
                <a:gd name="T74" fmla="*/ 535 w 652"/>
                <a:gd name="T75" fmla="*/ 389 h 643"/>
                <a:gd name="T76" fmla="*/ 607 w 652"/>
                <a:gd name="T77" fmla="*/ 371 h 643"/>
                <a:gd name="T78" fmla="*/ 646 w 652"/>
                <a:gd name="T79" fmla="*/ 360 h 643"/>
                <a:gd name="T80" fmla="*/ 604 w 652"/>
                <a:gd name="T81" fmla="*/ 330 h 643"/>
                <a:gd name="T82" fmla="*/ 560 w 652"/>
                <a:gd name="T83" fmla="*/ 275 h 643"/>
                <a:gd name="T84" fmla="*/ 471 w 652"/>
                <a:gd name="T85" fmla="*/ 240 h 643"/>
                <a:gd name="T86" fmla="*/ 414 w 652"/>
                <a:gd name="T87" fmla="*/ 263 h 643"/>
                <a:gd name="T88" fmla="*/ 390 w 652"/>
                <a:gd name="T89" fmla="*/ 274 h 643"/>
                <a:gd name="T90" fmla="*/ 393 w 652"/>
                <a:gd name="T91" fmla="*/ 247 h 643"/>
                <a:gd name="T92" fmla="*/ 420 w 652"/>
                <a:gd name="T93" fmla="*/ 240 h 643"/>
                <a:gd name="T94" fmla="*/ 468 w 652"/>
                <a:gd name="T95" fmla="*/ 188 h 643"/>
                <a:gd name="T96" fmla="*/ 476 w 652"/>
                <a:gd name="T97" fmla="*/ 89 h 643"/>
                <a:gd name="T98" fmla="*/ 452 w 652"/>
                <a:gd name="T99" fmla="*/ 14 h 643"/>
                <a:gd name="T100" fmla="*/ 399 w 652"/>
                <a:gd name="T101" fmla="*/ 62 h 643"/>
                <a:gd name="T102" fmla="*/ 328 w 652"/>
                <a:gd name="T103" fmla="*/ 110 h 643"/>
                <a:gd name="T104" fmla="*/ 308 w 652"/>
                <a:gd name="T105" fmla="*/ 234 h 64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2"/>
                <a:gd name="T160" fmla="*/ 0 h 643"/>
                <a:gd name="T161" fmla="*/ 652 w 652"/>
                <a:gd name="T162" fmla="*/ 643 h 64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2" h="643">
                  <a:moveTo>
                    <a:pt x="284" y="235"/>
                  </a:moveTo>
                  <a:lnTo>
                    <a:pt x="282" y="213"/>
                  </a:lnTo>
                  <a:lnTo>
                    <a:pt x="277" y="191"/>
                  </a:lnTo>
                  <a:lnTo>
                    <a:pt x="269" y="170"/>
                  </a:lnTo>
                  <a:lnTo>
                    <a:pt x="257" y="150"/>
                  </a:lnTo>
                  <a:lnTo>
                    <a:pt x="244" y="132"/>
                  </a:lnTo>
                  <a:lnTo>
                    <a:pt x="229" y="117"/>
                  </a:lnTo>
                  <a:lnTo>
                    <a:pt x="213" y="105"/>
                  </a:lnTo>
                  <a:lnTo>
                    <a:pt x="197" y="99"/>
                  </a:lnTo>
                  <a:lnTo>
                    <a:pt x="179" y="95"/>
                  </a:lnTo>
                  <a:lnTo>
                    <a:pt x="158" y="91"/>
                  </a:lnTo>
                  <a:lnTo>
                    <a:pt x="136" y="86"/>
                  </a:lnTo>
                  <a:lnTo>
                    <a:pt x="114" y="82"/>
                  </a:lnTo>
                  <a:lnTo>
                    <a:pt x="93" y="77"/>
                  </a:lnTo>
                  <a:lnTo>
                    <a:pt x="76" y="73"/>
                  </a:lnTo>
                  <a:lnTo>
                    <a:pt x="61" y="68"/>
                  </a:lnTo>
                  <a:lnTo>
                    <a:pt x="52" y="64"/>
                  </a:lnTo>
                  <a:lnTo>
                    <a:pt x="43" y="58"/>
                  </a:lnTo>
                  <a:lnTo>
                    <a:pt x="37" y="57"/>
                  </a:lnTo>
                  <a:lnTo>
                    <a:pt x="37" y="61"/>
                  </a:lnTo>
                  <a:lnTo>
                    <a:pt x="43" y="68"/>
                  </a:lnTo>
                  <a:lnTo>
                    <a:pt x="52" y="82"/>
                  </a:lnTo>
                  <a:lnTo>
                    <a:pt x="57" y="101"/>
                  </a:lnTo>
                  <a:lnTo>
                    <a:pt x="61" y="125"/>
                  </a:lnTo>
                  <a:lnTo>
                    <a:pt x="64" y="148"/>
                  </a:lnTo>
                  <a:lnTo>
                    <a:pt x="67" y="161"/>
                  </a:lnTo>
                  <a:lnTo>
                    <a:pt x="73" y="176"/>
                  </a:lnTo>
                  <a:lnTo>
                    <a:pt x="82" y="192"/>
                  </a:lnTo>
                  <a:lnTo>
                    <a:pt x="92" y="209"/>
                  </a:lnTo>
                  <a:lnTo>
                    <a:pt x="104" y="225"/>
                  </a:lnTo>
                  <a:lnTo>
                    <a:pt x="119" y="240"/>
                  </a:lnTo>
                  <a:lnTo>
                    <a:pt x="133" y="252"/>
                  </a:lnTo>
                  <a:lnTo>
                    <a:pt x="151" y="260"/>
                  </a:lnTo>
                  <a:lnTo>
                    <a:pt x="167" y="266"/>
                  </a:lnTo>
                  <a:lnTo>
                    <a:pt x="182" y="272"/>
                  </a:lnTo>
                  <a:lnTo>
                    <a:pt x="197" y="277"/>
                  </a:lnTo>
                  <a:lnTo>
                    <a:pt x="210" y="283"/>
                  </a:lnTo>
                  <a:lnTo>
                    <a:pt x="222" y="289"/>
                  </a:lnTo>
                  <a:lnTo>
                    <a:pt x="232" y="296"/>
                  </a:lnTo>
                  <a:lnTo>
                    <a:pt x="243" y="306"/>
                  </a:lnTo>
                  <a:lnTo>
                    <a:pt x="251" y="320"/>
                  </a:lnTo>
                  <a:lnTo>
                    <a:pt x="243" y="323"/>
                  </a:lnTo>
                  <a:lnTo>
                    <a:pt x="232" y="323"/>
                  </a:lnTo>
                  <a:lnTo>
                    <a:pt x="225" y="321"/>
                  </a:lnTo>
                  <a:lnTo>
                    <a:pt x="216" y="318"/>
                  </a:lnTo>
                  <a:lnTo>
                    <a:pt x="207" y="317"/>
                  </a:lnTo>
                  <a:lnTo>
                    <a:pt x="200" y="314"/>
                  </a:lnTo>
                  <a:lnTo>
                    <a:pt x="189" y="311"/>
                  </a:lnTo>
                  <a:lnTo>
                    <a:pt x="181" y="309"/>
                  </a:lnTo>
                  <a:lnTo>
                    <a:pt x="166" y="308"/>
                  </a:lnTo>
                  <a:lnTo>
                    <a:pt x="152" y="311"/>
                  </a:lnTo>
                  <a:lnTo>
                    <a:pt x="138" y="315"/>
                  </a:lnTo>
                  <a:lnTo>
                    <a:pt x="124" y="321"/>
                  </a:lnTo>
                  <a:lnTo>
                    <a:pt x="111" y="328"/>
                  </a:lnTo>
                  <a:lnTo>
                    <a:pt x="99" y="339"/>
                  </a:lnTo>
                  <a:lnTo>
                    <a:pt x="90" y="351"/>
                  </a:lnTo>
                  <a:lnTo>
                    <a:pt x="82" y="362"/>
                  </a:lnTo>
                  <a:lnTo>
                    <a:pt x="74" y="374"/>
                  </a:lnTo>
                  <a:lnTo>
                    <a:pt x="65" y="386"/>
                  </a:lnTo>
                  <a:lnTo>
                    <a:pt x="55" y="396"/>
                  </a:lnTo>
                  <a:lnTo>
                    <a:pt x="45" y="405"/>
                  </a:lnTo>
                  <a:lnTo>
                    <a:pt x="36" y="413"/>
                  </a:lnTo>
                  <a:lnTo>
                    <a:pt x="26" y="419"/>
                  </a:lnTo>
                  <a:lnTo>
                    <a:pt x="18" y="425"/>
                  </a:lnTo>
                  <a:lnTo>
                    <a:pt x="11" y="428"/>
                  </a:lnTo>
                  <a:lnTo>
                    <a:pt x="3" y="432"/>
                  </a:lnTo>
                  <a:lnTo>
                    <a:pt x="0" y="436"/>
                  </a:lnTo>
                  <a:lnTo>
                    <a:pt x="5" y="439"/>
                  </a:lnTo>
                  <a:lnTo>
                    <a:pt x="14" y="447"/>
                  </a:lnTo>
                  <a:lnTo>
                    <a:pt x="17" y="448"/>
                  </a:lnTo>
                  <a:lnTo>
                    <a:pt x="23" y="451"/>
                  </a:lnTo>
                  <a:lnTo>
                    <a:pt x="28" y="454"/>
                  </a:lnTo>
                  <a:lnTo>
                    <a:pt x="37" y="459"/>
                  </a:lnTo>
                  <a:lnTo>
                    <a:pt x="45" y="462"/>
                  </a:lnTo>
                  <a:lnTo>
                    <a:pt x="55" y="466"/>
                  </a:lnTo>
                  <a:lnTo>
                    <a:pt x="65" y="469"/>
                  </a:lnTo>
                  <a:lnTo>
                    <a:pt x="77" y="472"/>
                  </a:lnTo>
                  <a:lnTo>
                    <a:pt x="95" y="475"/>
                  </a:lnTo>
                  <a:lnTo>
                    <a:pt x="114" y="476"/>
                  </a:lnTo>
                  <a:lnTo>
                    <a:pt x="135" y="476"/>
                  </a:lnTo>
                  <a:lnTo>
                    <a:pt x="154" y="473"/>
                  </a:lnTo>
                  <a:lnTo>
                    <a:pt x="173" y="466"/>
                  </a:lnTo>
                  <a:lnTo>
                    <a:pt x="192" y="456"/>
                  </a:lnTo>
                  <a:lnTo>
                    <a:pt x="210" y="441"/>
                  </a:lnTo>
                  <a:lnTo>
                    <a:pt x="225" y="422"/>
                  </a:lnTo>
                  <a:lnTo>
                    <a:pt x="229" y="414"/>
                  </a:lnTo>
                  <a:lnTo>
                    <a:pt x="234" y="405"/>
                  </a:lnTo>
                  <a:lnTo>
                    <a:pt x="237" y="398"/>
                  </a:lnTo>
                  <a:lnTo>
                    <a:pt x="241" y="389"/>
                  </a:lnTo>
                  <a:lnTo>
                    <a:pt x="246" y="377"/>
                  </a:lnTo>
                  <a:lnTo>
                    <a:pt x="250" y="365"/>
                  </a:lnTo>
                  <a:lnTo>
                    <a:pt x="254" y="357"/>
                  </a:lnTo>
                  <a:lnTo>
                    <a:pt x="260" y="349"/>
                  </a:lnTo>
                  <a:lnTo>
                    <a:pt x="266" y="342"/>
                  </a:lnTo>
                  <a:lnTo>
                    <a:pt x="272" y="337"/>
                  </a:lnTo>
                  <a:lnTo>
                    <a:pt x="279" y="334"/>
                  </a:lnTo>
                  <a:lnTo>
                    <a:pt x="287" y="333"/>
                  </a:lnTo>
                  <a:lnTo>
                    <a:pt x="287" y="342"/>
                  </a:lnTo>
                  <a:lnTo>
                    <a:pt x="287" y="349"/>
                  </a:lnTo>
                  <a:lnTo>
                    <a:pt x="290" y="355"/>
                  </a:lnTo>
                  <a:lnTo>
                    <a:pt x="293" y="361"/>
                  </a:lnTo>
                  <a:lnTo>
                    <a:pt x="291" y="377"/>
                  </a:lnTo>
                  <a:lnTo>
                    <a:pt x="287" y="391"/>
                  </a:lnTo>
                  <a:lnTo>
                    <a:pt x="277" y="402"/>
                  </a:lnTo>
                  <a:lnTo>
                    <a:pt x="262" y="411"/>
                  </a:lnTo>
                  <a:lnTo>
                    <a:pt x="251" y="416"/>
                  </a:lnTo>
                  <a:lnTo>
                    <a:pt x="243" y="420"/>
                  </a:lnTo>
                  <a:lnTo>
                    <a:pt x="234" y="428"/>
                  </a:lnTo>
                  <a:lnTo>
                    <a:pt x="225" y="435"/>
                  </a:lnTo>
                  <a:lnTo>
                    <a:pt x="215" y="445"/>
                  </a:lnTo>
                  <a:lnTo>
                    <a:pt x="206" y="457"/>
                  </a:lnTo>
                  <a:lnTo>
                    <a:pt x="198" y="470"/>
                  </a:lnTo>
                  <a:lnTo>
                    <a:pt x="192" y="485"/>
                  </a:lnTo>
                  <a:lnTo>
                    <a:pt x="188" y="498"/>
                  </a:lnTo>
                  <a:lnTo>
                    <a:pt x="185" y="515"/>
                  </a:lnTo>
                  <a:lnTo>
                    <a:pt x="184" y="530"/>
                  </a:lnTo>
                  <a:lnTo>
                    <a:pt x="185" y="544"/>
                  </a:lnTo>
                  <a:lnTo>
                    <a:pt x="186" y="555"/>
                  </a:lnTo>
                  <a:lnTo>
                    <a:pt x="188" y="564"/>
                  </a:lnTo>
                  <a:lnTo>
                    <a:pt x="189" y="572"/>
                  </a:lnTo>
                  <a:lnTo>
                    <a:pt x="189" y="580"/>
                  </a:lnTo>
                  <a:lnTo>
                    <a:pt x="191" y="599"/>
                  </a:lnTo>
                  <a:lnTo>
                    <a:pt x="189" y="614"/>
                  </a:lnTo>
                  <a:lnTo>
                    <a:pt x="186" y="626"/>
                  </a:lnTo>
                  <a:lnTo>
                    <a:pt x="182" y="633"/>
                  </a:lnTo>
                  <a:lnTo>
                    <a:pt x="178" y="640"/>
                  </a:lnTo>
                  <a:lnTo>
                    <a:pt x="181" y="643"/>
                  </a:lnTo>
                  <a:lnTo>
                    <a:pt x="188" y="643"/>
                  </a:lnTo>
                  <a:lnTo>
                    <a:pt x="197" y="642"/>
                  </a:lnTo>
                  <a:lnTo>
                    <a:pt x="240" y="634"/>
                  </a:lnTo>
                  <a:lnTo>
                    <a:pt x="278" y="618"/>
                  </a:lnTo>
                  <a:lnTo>
                    <a:pt x="308" y="595"/>
                  </a:lnTo>
                  <a:lnTo>
                    <a:pt x="331" y="565"/>
                  </a:lnTo>
                  <a:lnTo>
                    <a:pt x="346" y="531"/>
                  </a:lnTo>
                  <a:lnTo>
                    <a:pt x="352" y="496"/>
                  </a:lnTo>
                  <a:lnTo>
                    <a:pt x="350" y="460"/>
                  </a:lnTo>
                  <a:lnTo>
                    <a:pt x="340" y="425"/>
                  </a:lnTo>
                  <a:lnTo>
                    <a:pt x="333" y="408"/>
                  </a:lnTo>
                  <a:lnTo>
                    <a:pt x="325" y="395"/>
                  </a:lnTo>
                  <a:lnTo>
                    <a:pt x="321" y="386"/>
                  </a:lnTo>
                  <a:lnTo>
                    <a:pt x="318" y="376"/>
                  </a:lnTo>
                  <a:lnTo>
                    <a:pt x="324" y="374"/>
                  </a:lnTo>
                  <a:lnTo>
                    <a:pt x="331" y="371"/>
                  </a:lnTo>
                  <a:lnTo>
                    <a:pt x="337" y="368"/>
                  </a:lnTo>
                  <a:lnTo>
                    <a:pt x="340" y="365"/>
                  </a:lnTo>
                  <a:lnTo>
                    <a:pt x="350" y="376"/>
                  </a:lnTo>
                  <a:lnTo>
                    <a:pt x="356" y="394"/>
                  </a:lnTo>
                  <a:lnTo>
                    <a:pt x="361" y="413"/>
                  </a:lnTo>
                  <a:lnTo>
                    <a:pt x="364" y="433"/>
                  </a:lnTo>
                  <a:lnTo>
                    <a:pt x="365" y="448"/>
                  </a:lnTo>
                  <a:lnTo>
                    <a:pt x="368" y="463"/>
                  </a:lnTo>
                  <a:lnTo>
                    <a:pt x="372" y="476"/>
                  </a:lnTo>
                  <a:lnTo>
                    <a:pt x="378" y="490"/>
                  </a:lnTo>
                  <a:lnTo>
                    <a:pt x="387" y="503"/>
                  </a:lnTo>
                  <a:lnTo>
                    <a:pt x="399" y="515"/>
                  </a:lnTo>
                  <a:lnTo>
                    <a:pt x="414" y="525"/>
                  </a:lnTo>
                  <a:lnTo>
                    <a:pt x="432" y="534"/>
                  </a:lnTo>
                  <a:lnTo>
                    <a:pt x="452" y="541"/>
                  </a:lnTo>
                  <a:lnTo>
                    <a:pt x="471" y="549"/>
                  </a:lnTo>
                  <a:lnTo>
                    <a:pt x="491" y="556"/>
                  </a:lnTo>
                  <a:lnTo>
                    <a:pt x="507" y="564"/>
                  </a:lnTo>
                  <a:lnTo>
                    <a:pt x="522" y="572"/>
                  </a:lnTo>
                  <a:lnTo>
                    <a:pt x="535" y="581"/>
                  </a:lnTo>
                  <a:lnTo>
                    <a:pt x="545" y="593"/>
                  </a:lnTo>
                  <a:lnTo>
                    <a:pt x="554" y="606"/>
                  </a:lnTo>
                  <a:lnTo>
                    <a:pt x="559" y="586"/>
                  </a:lnTo>
                  <a:lnTo>
                    <a:pt x="561" y="559"/>
                  </a:lnTo>
                  <a:lnTo>
                    <a:pt x="563" y="528"/>
                  </a:lnTo>
                  <a:lnTo>
                    <a:pt x="560" y="494"/>
                  </a:lnTo>
                  <a:lnTo>
                    <a:pt x="553" y="462"/>
                  </a:lnTo>
                  <a:lnTo>
                    <a:pt x="538" y="433"/>
                  </a:lnTo>
                  <a:lnTo>
                    <a:pt x="516" y="411"/>
                  </a:lnTo>
                  <a:lnTo>
                    <a:pt x="485" y="396"/>
                  </a:lnTo>
                  <a:lnTo>
                    <a:pt x="474" y="394"/>
                  </a:lnTo>
                  <a:lnTo>
                    <a:pt x="464" y="392"/>
                  </a:lnTo>
                  <a:lnTo>
                    <a:pt x="454" y="389"/>
                  </a:lnTo>
                  <a:lnTo>
                    <a:pt x="445" y="388"/>
                  </a:lnTo>
                  <a:lnTo>
                    <a:pt x="436" y="385"/>
                  </a:lnTo>
                  <a:lnTo>
                    <a:pt x="429" y="383"/>
                  </a:lnTo>
                  <a:lnTo>
                    <a:pt x="423" y="382"/>
                  </a:lnTo>
                  <a:lnTo>
                    <a:pt x="418" y="380"/>
                  </a:lnTo>
                  <a:lnTo>
                    <a:pt x="421" y="376"/>
                  </a:lnTo>
                  <a:lnTo>
                    <a:pt x="426" y="370"/>
                  </a:lnTo>
                  <a:lnTo>
                    <a:pt x="429" y="364"/>
                  </a:lnTo>
                  <a:lnTo>
                    <a:pt x="430" y="360"/>
                  </a:lnTo>
                  <a:lnTo>
                    <a:pt x="452" y="370"/>
                  </a:lnTo>
                  <a:lnTo>
                    <a:pt x="474" y="379"/>
                  </a:lnTo>
                  <a:lnTo>
                    <a:pt x="495" y="385"/>
                  </a:lnTo>
                  <a:lnTo>
                    <a:pt x="516" y="388"/>
                  </a:lnTo>
                  <a:lnTo>
                    <a:pt x="535" y="389"/>
                  </a:lnTo>
                  <a:lnTo>
                    <a:pt x="553" y="389"/>
                  </a:lnTo>
                  <a:lnTo>
                    <a:pt x="569" y="386"/>
                  </a:lnTo>
                  <a:lnTo>
                    <a:pt x="584" y="382"/>
                  </a:lnTo>
                  <a:lnTo>
                    <a:pt x="597" y="376"/>
                  </a:lnTo>
                  <a:lnTo>
                    <a:pt x="607" y="371"/>
                  </a:lnTo>
                  <a:lnTo>
                    <a:pt x="618" y="367"/>
                  </a:lnTo>
                  <a:lnTo>
                    <a:pt x="626" y="364"/>
                  </a:lnTo>
                  <a:lnTo>
                    <a:pt x="634" y="361"/>
                  </a:lnTo>
                  <a:lnTo>
                    <a:pt x="640" y="360"/>
                  </a:lnTo>
                  <a:lnTo>
                    <a:pt x="646" y="360"/>
                  </a:lnTo>
                  <a:lnTo>
                    <a:pt x="652" y="360"/>
                  </a:lnTo>
                  <a:lnTo>
                    <a:pt x="638" y="354"/>
                  </a:lnTo>
                  <a:lnTo>
                    <a:pt x="626" y="348"/>
                  </a:lnTo>
                  <a:lnTo>
                    <a:pt x="615" y="339"/>
                  </a:lnTo>
                  <a:lnTo>
                    <a:pt x="604" y="330"/>
                  </a:lnTo>
                  <a:lnTo>
                    <a:pt x="595" y="321"/>
                  </a:lnTo>
                  <a:lnTo>
                    <a:pt x="587" y="311"/>
                  </a:lnTo>
                  <a:lnTo>
                    <a:pt x="578" y="299"/>
                  </a:lnTo>
                  <a:lnTo>
                    <a:pt x="570" y="287"/>
                  </a:lnTo>
                  <a:lnTo>
                    <a:pt x="560" y="275"/>
                  </a:lnTo>
                  <a:lnTo>
                    <a:pt x="547" y="263"/>
                  </a:lnTo>
                  <a:lnTo>
                    <a:pt x="529" y="253"/>
                  </a:lnTo>
                  <a:lnTo>
                    <a:pt x="511" y="246"/>
                  </a:lnTo>
                  <a:lnTo>
                    <a:pt x="491" y="241"/>
                  </a:lnTo>
                  <a:lnTo>
                    <a:pt x="471" y="240"/>
                  </a:lnTo>
                  <a:lnTo>
                    <a:pt x="454" y="243"/>
                  </a:lnTo>
                  <a:lnTo>
                    <a:pt x="439" y="249"/>
                  </a:lnTo>
                  <a:lnTo>
                    <a:pt x="430" y="255"/>
                  </a:lnTo>
                  <a:lnTo>
                    <a:pt x="421" y="260"/>
                  </a:lnTo>
                  <a:lnTo>
                    <a:pt x="414" y="263"/>
                  </a:lnTo>
                  <a:lnTo>
                    <a:pt x="408" y="268"/>
                  </a:lnTo>
                  <a:lnTo>
                    <a:pt x="402" y="269"/>
                  </a:lnTo>
                  <a:lnTo>
                    <a:pt x="398" y="272"/>
                  </a:lnTo>
                  <a:lnTo>
                    <a:pt x="393" y="272"/>
                  </a:lnTo>
                  <a:lnTo>
                    <a:pt x="390" y="274"/>
                  </a:lnTo>
                  <a:lnTo>
                    <a:pt x="392" y="269"/>
                  </a:lnTo>
                  <a:lnTo>
                    <a:pt x="392" y="262"/>
                  </a:lnTo>
                  <a:lnTo>
                    <a:pt x="390" y="255"/>
                  </a:lnTo>
                  <a:lnTo>
                    <a:pt x="387" y="250"/>
                  </a:lnTo>
                  <a:lnTo>
                    <a:pt x="393" y="247"/>
                  </a:lnTo>
                  <a:lnTo>
                    <a:pt x="398" y="244"/>
                  </a:lnTo>
                  <a:lnTo>
                    <a:pt x="403" y="243"/>
                  </a:lnTo>
                  <a:lnTo>
                    <a:pt x="409" y="241"/>
                  </a:lnTo>
                  <a:lnTo>
                    <a:pt x="414" y="241"/>
                  </a:lnTo>
                  <a:lnTo>
                    <a:pt x="420" y="240"/>
                  </a:lnTo>
                  <a:lnTo>
                    <a:pt x="426" y="238"/>
                  </a:lnTo>
                  <a:lnTo>
                    <a:pt x="432" y="235"/>
                  </a:lnTo>
                  <a:lnTo>
                    <a:pt x="446" y="224"/>
                  </a:lnTo>
                  <a:lnTo>
                    <a:pt x="458" y="207"/>
                  </a:lnTo>
                  <a:lnTo>
                    <a:pt x="468" y="188"/>
                  </a:lnTo>
                  <a:lnTo>
                    <a:pt x="476" y="166"/>
                  </a:lnTo>
                  <a:lnTo>
                    <a:pt x="482" y="144"/>
                  </a:lnTo>
                  <a:lnTo>
                    <a:pt x="483" y="122"/>
                  </a:lnTo>
                  <a:lnTo>
                    <a:pt x="482" y="104"/>
                  </a:lnTo>
                  <a:lnTo>
                    <a:pt x="476" y="89"/>
                  </a:lnTo>
                  <a:lnTo>
                    <a:pt x="467" y="67"/>
                  </a:lnTo>
                  <a:lnTo>
                    <a:pt x="463" y="42"/>
                  </a:lnTo>
                  <a:lnTo>
                    <a:pt x="461" y="18"/>
                  </a:lnTo>
                  <a:lnTo>
                    <a:pt x="463" y="0"/>
                  </a:lnTo>
                  <a:lnTo>
                    <a:pt x="452" y="14"/>
                  </a:lnTo>
                  <a:lnTo>
                    <a:pt x="442" y="27"/>
                  </a:lnTo>
                  <a:lnTo>
                    <a:pt x="432" y="39"/>
                  </a:lnTo>
                  <a:lnTo>
                    <a:pt x="421" y="48"/>
                  </a:lnTo>
                  <a:lnTo>
                    <a:pt x="409" y="57"/>
                  </a:lnTo>
                  <a:lnTo>
                    <a:pt x="399" y="62"/>
                  </a:lnTo>
                  <a:lnTo>
                    <a:pt x="389" y="68"/>
                  </a:lnTo>
                  <a:lnTo>
                    <a:pt x="380" y="71"/>
                  </a:lnTo>
                  <a:lnTo>
                    <a:pt x="361" y="79"/>
                  </a:lnTo>
                  <a:lnTo>
                    <a:pt x="343" y="92"/>
                  </a:lnTo>
                  <a:lnTo>
                    <a:pt x="328" y="110"/>
                  </a:lnTo>
                  <a:lnTo>
                    <a:pt x="315" y="130"/>
                  </a:lnTo>
                  <a:lnTo>
                    <a:pt x="305" y="154"/>
                  </a:lnTo>
                  <a:lnTo>
                    <a:pt x="300" y="179"/>
                  </a:lnTo>
                  <a:lnTo>
                    <a:pt x="300" y="206"/>
                  </a:lnTo>
                  <a:lnTo>
                    <a:pt x="308" y="234"/>
                  </a:lnTo>
                  <a:lnTo>
                    <a:pt x="303" y="232"/>
                  </a:lnTo>
                  <a:lnTo>
                    <a:pt x="296" y="232"/>
                  </a:lnTo>
                  <a:lnTo>
                    <a:pt x="288" y="232"/>
                  </a:lnTo>
                  <a:lnTo>
                    <a:pt x="284" y="235"/>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72" name="Freeform 297"/>
            <p:cNvSpPr>
              <a:spLocks/>
            </p:cNvSpPr>
            <p:nvPr/>
          </p:nvSpPr>
          <p:spPr bwMode="auto">
            <a:xfrm>
              <a:off x="1194" y="1127"/>
              <a:ext cx="198" cy="279"/>
            </a:xfrm>
            <a:custGeom>
              <a:avLst/>
              <a:gdLst>
                <a:gd name="T0" fmla="*/ 198 w 198"/>
                <a:gd name="T1" fmla="*/ 115 h 279"/>
                <a:gd name="T2" fmla="*/ 186 w 198"/>
                <a:gd name="T3" fmla="*/ 120 h 279"/>
                <a:gd name="T4" fmla="*/ 174 w 198"/>
                <a:gd name="T5" fmla="*/ 127 h 279"/>
                <a:gd name="T6" fmla="*/ 162 w 198"/>
                <a:gd name="T7" fmla="*/ 136 h 279"/>
                <a:gd name="T8" fmla="*/ 151 w 198"/>
                <a:gd name="T9" fmla="*/ 146 h 279"/>
                <a:gd name="T10" fmla="*/ 142 w 198"/>
                <a:gd name="T11" fmla="*/ 158 h 279"/>
                <a:gd name="T12" fmla="*/ 133 w 198"/>
                <a:gd name="T13" fmla="*/ 173 h 279"/>
                <a:gd name="T14" fmla="*/ 126 w 198"/>
                <a:gd name="T15" fmla="*/ 188 h 279"/>
                <a:gd name="T16" fmla="*/ 121 w 198"/>
                <a:gd name="T17" fmla="*/ 204 h 279"/>
                <a:gd name="T18" fmla="*/ 120 w 198"/>
                <a:gd name="T19" fmla="*/ 210 h 279"/>
                <a:gd name="T20" fmla="*/ 120 w 198"/>
                <a:gd name="T21" fmla="*/ 214 h 279"/>
                <a:gd name="T22" fmla="*/ 118 w 198"/>
                <a:gd name="T23" fmla="*/ 220 h 279"/>
                <a:gd name="T24" fmla="*/ 118 w 198"/>
                <a:gd name="T25" fmla="*/ 226 h 279"/>
                <a:gd name="T26" fmla="*/ 118 w 198"/>
                <a:gd name="T27" fmla="*/ 238 h 279"/>
                <a:gd name="T28" fmla="*/ 120 w 198"/>
                <a:gd name="T29" fmla="*/ 251 h 279"/>
                <a:gd name="T30" fmla="*/ 121 w 198"/>
                <a:gd name="T31" fmla="*/ 265 h 279"/>
                <a:gd name="T32" fmla="*/ 126 w 198"/>
                <a:gd name="T33" fmla="*/ 278 h 279"/>
                <a:gd name="T34" fmla="*/ 121 w 198"/>
                <a:gd name="T35" fmla="*/ 276 h 279"/>
                <a:gd name="T36" fmla="*/ 114 w 198"/>
                <a:gd name="T37" fmla="*/ 276 h 279"/>
                <a:gd name="T38" fmla="*/ 106 w 198"/>
                <a:gd name="T39" fmla="*/ 276 h 279"/>
                <a:gd name="T40" fmla="*/ 102 w 198"/>
                <a:gd name="T41" fmla="*/ 279 h 279"/>
                <a:gd name="T42" fmla="*/ 100 w 198"/>
                <a:gd name="T43" fmla="*/ 257 h 279"/>
                <a:gd name="T44" fmla="*/ 95 w 198"/>
                <a:gd name="T45" fmla="*/ 235 h 279"/>
                <a:gd name="T46" fmla="*/ 87 w 198"/>
                <a:gd name="T47" fmla="*/ 214 h 279"/>
                <a:gd name="T48" fmla="*/ 75 w 198"/>
                <a:gd name="T49" fmla="*/ 194 h 279"/>
                <a:gd name="T50" fmla="*/ 62 w 198"/>
                <a:gd name="T51" fmla="*/ 176 h 279"/>
                <a:gd name="T52" fmla="*/ 47 w 198"/>
                <a:gd name="T53" fmla="*/ 161 h 279"/>
                <a:gd name="T54" fmla="*/ 31 w 198"/>
                <a:gd name="T55" fmla="*/ 149 h 279"/>
                <a:gd name="T56" fmla="*/ 15 w 198"/>
                <a:gd name="T57" fmla="*/ 143 h 279"/>
                <a:gd name="T58" fmla="*/ 16 w 198"/>
                <a:gd name="T59" fmla="*/ 130 h 279"/>
                <a:gd name="T60" fmla="*/ 16 w 198"/>
                <a:gd name="T61" fmla="*/ 117 h 279"/>
                <a:gd name="T62" fmla="*/ 10 w 198"/>
                <a:gd name="T63" fmla="*/ 106 h 279"/>
                <a:gd name="T64" fmla="*/ 0 w 198"/>
                <a:gd name="T65" fmla="*/ 99 h 279"/>
                <a:gd name="T66" fmla="*/ 12 w 198"/>
                <a:gd name="T67" fmla="*/ 80 h 279"/>
                <a:gd name="T68" fmla="*/ 22 w 198"/>
                <a:gd name="T69" fmla="*/ 53 h 279"/>
                <a:gd name="T70" fmla="*/ 27 w 198"/>
                <a:gd name="T71" fmla="*/ 24 h 279"/>
                <a:gd name="T72" fmla="*/ 18 w 198"/>
                <a:gd name="T73" fmla="*/ 0 h 279"/>
                <a:gd name="T74" fmla="*/ 27 w 198"/>
                <a:gd name="T75" fmla="*/ 7 h 279"/>
                <a:gd name="T76" fmla="*/ 37 w 198"/>
                <a:gd name="T77" fmla="*/ 16 h 279"/>
                <a:gd name="T78" fmla="*/ 47 w 198"/>
                <a:gd name="T79" fmla="*/ 25 h 279"/>
                <a:gd name="T80" fmla="*/ 59 w 198"/>
                <a:gd name="T81" fmla="*/ 33 h 279"/>
                <a:gd name="T82" fmla="*/ 72 w 198"/>
                <a:gd name="T83" fmla="*/ 38 h 279"/>
                <a:gd name="T84" fmla="*/ 87 w 198"/>
                <a:gd name="T85" fmla="*/ 43 h 279"/>
                <a:gd name="T86" fmla="*/ 103 w 198"/>
                <a:gd name="T87" fmla="*/ 44 h 279"/>
                <a:gd name="T88" fmla="*/ 121 w 198"/>
                <a:gd name="T89" fmla="*/ 43 h 279"/>
                <a:gd name="T90" fmla="*/ 121 w 198"/>
                <a:gd name="T91" fmla="*/ 56 h 279"/>
                <a:gd name="T92" fmla="*/ 123 w 198"/>
                <a:gd name="T93" fmla="*/ 71 h 279"/>
                <a:gd name="T94" fmla="*/ 126 w 198"/>
                <a:gd name="T95" fmla="*/ 86 h 279"/>
                <a:gd name="T96" fmla="*/ 131 w 198"/>
                <a:gd name="T97" fmla="*/ 99 h 279"/>
                <a:gd name="T98" fmla="*/ 142 w 198"/>
                <a:gd name="T99" fmla="*/ 111 h 279"/>
                <a:gd name="T100" fmla="*/ 155 w 198"/>
                <a:gd name="T101" fmla="*/ 117 h 279"/>
                <a:gd name="T102" fmla="*/ 174 w 198"/>
                <a:gd name="T103" fmla="*/ 120 h 279"/>
                <a:gd name="T104" fmla="*/ 198 w 198"/>
                <a:gd name="T105" fmla="*/ 115 h 27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8"/>
                <a:gd name="T160" fmla="*/ 0 h 279"/>
                <a:gd name="T161" fmla="*/ 198 w 198"/>
                <a:gd name="T162" fmla="*/ 279 h 27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8" h="279">
                  <a:moveTo>
                    <a:pt x="198" y="115"/>
                  </a:moveTo>
                  <a:lnTo>
                    <a:pt x="186" y="120"/>
                  </a:lnTo>
                  <a:lnTo>
                    <a:pt x="174" y="127"/>
                  </a:lnTo>
                  <a:lnTo>
                    <a:pt x="162" y="136"/>
                  </a:lnTo>
                  <a:lnTo>
                    <a:pt x="151" y="146"/>
                  </a:lnTo>
                  <a:lnTo>
                    <a:pt x="142" y="158"/>
                  </a:lnTo>
                  <a:lnTo>
                    <a:pt x="133" y="173"/>
                  </a:lnTo>
                  <a:lnTo>
                    <a:pt x="126" y="188"/>
                  </a:lnTo>
                  <a:lnTo>
                    <a:pt x="121" y="204"/>
                  </a:lnTo>
                  <a:lnTo>
                    <a:pt x="120" y="210"/>
                  </a:lnTo>
                  <a:lnTo>
                    <a:pt x="120" y="214"/>
                  </a:lnTo>
                  <a:lnTo>
                    <a:pt x="118" y="220"/>
                  </a:lnTo>
                  <a:lnTo>
                    <a:pt x="118" y="226"/>
                  </a:lnTo>
                  <a:lnTo>
                    <a:pt x="118" y="238"/>
                  </a:lnTo>
                  <a:lnTo>
                    <a:pt x="120" y="251"/>
                  </a:lnTo>
                  <a:lnTo>
                    <a:pt x="121" y="265"/>
                  </a:lnTo>
                  <a:lnTo>
                    <a:pt x="126" y="278"/>
                  </a:lnTo>
                  <a:lnTo>
                    <a:pt x="121" y="276"/>
                  </a:lnTo>
                  <a:lnTo>
                    <a:pt x="114" y="276"/>
                  </a:lnTo>
                  <a:lnTo>
                    <a:pt x="106" y="276"/>
                  </a:lnTo>
                  <a:lnTo>
                    <a:pt x="102" y="279"/>
                  </a:lnTo>
                  <a:lnTo>
                    <a:pt x="100" y="257"/>
                  </a:lnTo>
                  <a:lnTo>
                    <a:pt x="95" y="235"/>
                  </a:lnTo>
                  <a:lnTo>
                    <a:pt x="87" y="214"/>
                  </a:lnTo>
                  <a:lnTo>
                    <a:pt x="75" y="194"/>
                  </a:lnTo>
                  <a:lnTo>
                    <a:pt x="62" y="176"/>
                  </a:lnTo>
                  <a:lnTo>
                    <a:pt x="47" y="161"/>
                  </a:lnTo>
                  <a:lnTo>
                    <a:pt x="31" y="149"/>
                  </a:lnTo>
                  <a:lnTo>
                    <a:pt x="15" y="143"/>
                  </a:lnTo>
                  <a:lnTo>
                    <a:pt x="16" y="130"/>
                  </a:lnTo>
                  <a:lnTo>
                    <a:pt x="16" y="117"/>
                  </a:lnTo>
                  <a:lnTo>
                    <a:pt x="10" y="106"/>
                  </a:lnTo>
                  <a:lnTo>
                    <a:pt x="0" y="99"/>
                  </a:lnTo>
                  <a:lnTo>
                    <a:pt x="12" y="80"/>
                  </a:lnTo>
                  <a:lnTo>
                    <a:pt x="22" y="53"/>
                  </a:lnTo>
                  <a:lnTo>
                    <a:pt x="27" y="24"/>
                  </a:lnTo>
                  <a:lnTo>
                    <a:pt x="18" y="0"/>
                  </a:lnTo>
                  <a:lnTo>
                    <a:pt x="27" y="7"/>
                  </a:lnTo>
                  <a:lnTo>
                    <a:pt x="37" y="16"/>
                  </a:lnTo>
                  <a:lnTo>
                    <a:pt x="47" y="25"/>
                  </a:lnTo>
                  <a:lnTo>
                    <a:pt x="59" y="33"/>
                  </a:lnTo>
                  <a:lnTo>
                    <a:pt x="72" y="38"/>
                  </a:lnTo>
                  <a:lnTo>
                    <a:pt x="87" y="43"/>
                  </a:lnTo>
                  <a:lnTo>
                    <a:pt x="103" y="44"/>
                  </a:lnTo>
                  <a:lnTo>
                    <a:pt x="121" y="43"/>
                  </a:lnTo>
                  <a:lnTo>
                    <a:pt x="121" y="56"/>
                  </a:lnTo>
                  <a:lnTo>
                    <a:pt x="123" y="71"/>
                  </a:lnTo>
                  <a:lnTo>
                    <a:pt x="126" y="86"/>
                  </a:lnTo>
                  <a:lnTo>
                    <a:pt x="131" y="99"/>
                  </a:lnTo>
                  <a:lnTo>
                    <a:pt x="142" y="111"/>
                  </a:lnTo>
                  <a:lnTo>
                    <a:pt x="155" y="117"/>
                  </a:lnTo>
                  <a:lnTo>
                    <a:pt x="174" y="120"/>
                  </a:lnTo>
                  <a:lnTo>
                    <a:pt x="198" y="115"/>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73" name="Freeform 298"/>
            <p:cNvSpPr>
              <a:spLocks/>
            </p:cNvSpPr>
            <p:nvPr/>
          </p:nvSpPr>
          <p:spPr bwMode="auto">
            <a:xfrm>
              <a:off x="1015" y="1593"/>
              <a:ext cx="223" cy="260"/>
            </a:xfrm>
            <a:custGeom>
              <a:avLst/>
              <a:gdLst>
                <a:gd name="T0" fmla="*/ 80 w 223"/>
                <a:gd name="T1" fmla="*/ 51 h 260"/>
                <a:gd name="T2" fmla="*/ 93 w 223"/>
                <a:gd name="T3" fmla="*/ 54 h 260"/>
                <a:gd name="T4" fmla="*/ 107 w 223"/>
                <a:gd name="T5" fmla="*/ 54 h 260"/>
                <a:gd name="T6" fmla="*/ 121 w 223"/>
                <a:gd name="T7" fmla="*/ 54 h 260"/>
                <a:gd name="T8" fmla="*/ 136 w 223"/>
                <a:gd name="T9" fmla="*/ 54 h 260"/>
                <a:gd name="T10" fmla="*/ 149 w 223"/>
                <a:gd name="T11" fmla="*/ 51 h 260"/>
                <a:gd name="T12" fmla="*/ 166 w 223"/>
                <a:gd name="T13" fmla="*/ 47 h 260"/>
                <a:gd name="T14" fmla="*/ 183 w 223"/>
                <a:gd name="T15" fmla="*/ 38 h 260"/>
                <a:gd name="T16" fmla="*/ 200 w 223"/>
                <a:gd name="T17" fmla="*/ 26 h 260"/>
                <a:gd name="T18" fmla="*/ 214 w 223"/>
                <a:gd name="T19" fmla="*/ 10 h 260"/>
                <a:gd name="T20" fmla="*/ 223 w 223"/>
                <a:gd name="T21" fmla="*/ 3 h 260"/>
                <a:gd name="T22" fmla="*/ 223 w 223"/>
                <a:gd name="T23" fmla="*/ 10 h 260"/>
                <a:gd name="T24" fmla="*/ 212 w 223"/>
                <a:gd name="T25" fmla="*/ 23 h 260"/>
                <a:gd name="T26" fmla="*/ 195 w 223"/>
                <a:gd name="T27" fmla="*/ 48 h 260"/>
                <a:gd name="T28" fmla="*/ 185 w 223"/>
                <a:gd name="T29" fmla="*/ 76 h 260"/>
                <a:gd name="T30" fmla="*/ 181 w 223"/>
                <a:gd name="T31" fmla="*/ 108 h 260"/>
                <a:gd name="T32" fmla="*/ 183 w 223"/>
                <a:gd name="T33" fmla="*/ 133 h 260"/>
                <a:gd name="T34" fmla="*/ 186 w 223"/>
                <a:gd name="T35" fmla="*/ 150 h 260"/>
                <a:gd name="T36" fmla="*/ 181 w 223"/>
                <a:gd name="T37" fmla="*/ 156 h 260"/>
                <a:gd name="T38" fmla="*/ 163 w 223"/>
                <a:gd name="T39" fmla="*/ 165 h 260"/>
                <a:gd name="T40" fmla="*/ 147 w 223"/>
                <a:gd name="T41" fmla="*/ 184 h 260"/>
                <a:gd name="T42" fmla="*/ 138 w 223"/>
                <a:gd name="T43" fmla="*/ 218 h 260"/>
                <a:gd name="T44" fmla="*/ 129 w 223"/>
                <a:gd name="T45" fmla="*/ 233 h 260"/>
                <a:gd name="T46" fmla="*/ 102 w 223"/>
                <a:gd name="T47" fmla="*/ 226 h 260"/>
                <a:gd name="T48" fmla="*/ 71 w 223"/>
                <a:gd name="T49" fmla="*/ 229 h 260"/>
                <a:gd name="T50" fmla="*/ 46 w 223"/>
                <a:gd name="T51" fmla="*/ 245 h 260"/>
                <a:gd name="T52" fmla="*/ 39 w 223"/>
                <a:gd name="T53" fmla="*/ 232 h 260"/>
                <a:gd name="T54" fmla="*/ 21 w 223"/>
                <a:gd name="T55" fmla="*/ 177 h 260"/>
                <a:gd name="T56" fmla="*/ 14 w 223"/>
                <a:gd name="T57" fmla="*/ 147 h 260"/>
                <a:gd name="T58" fmla="*/ 24 w 223"/>
                <a:gd name="T59" fmla="*/ 106 h 260"/>
                <a:gd name="T60" fmla="*/ 28 w 223"/>
                <a:gd name="T61" fmla="*/ 90 h 260"/>
                <a:gd name="T62" fmla="*/ 45 w 223"/>
                <a:gd name="T63" fmla="*/ 82 h 260"/>
                <a:gd name="T64" fmla="*/ 59 w 223"/>
                <a:gd name="T65" fmla="*/ 72 h 260"/>
                <a:gd name="T66" fmla="*/ 71 w 223"/>
                <a:gd name="T67" fmla="*/ 59 h 2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3"/>
                <a:gd name="T103" fmla="*/ 0 h 260"/>
                <a:gd name="T104" fmla="*/ 223 w 223"/>
                <a:gd name="T105" fmla="*/ 260 h 2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3" h="260">
                  <a:moveTo>
                    <a:pt x="74" y="50"/>
                  </a:moveTo>
                  <a:lnTo>
                    <a:pt x="80" y="51"/>
                  </a:lnTo>
                  <a:lnTo>
                    <a:pt x="87" y="53"/>
                  </a:lnTo>
                  <a:lnTo>
                    <a:pt x="93" y="54"/>
                  </a:lnTo>
                  <a:lnTo>
                    <a:pt x="101" y="54"/>
                  </a:lnTo>
                  <a:lnTo>
                    <a:pt x="107" y="54"/>
                  </a:lnTo>
                  <a:lnTo>
                    <a:pt x="114" y="54"/>
                  </a:lnTo>
                  <a:lnTo>
                    <a:pt x="121" y="54"/>
                  </a:lnTo>
                  <a:lnTo>
                    <a:pt x="129" y="54"/>
                  </a:lnTo>
                  <a:lnTo>
                    <a:pt x="136" y="54"/>
                  </a:lnTo>
                  <a:lnTo>
                    <a:pt x="144" y="53"/>
                  </a:lnTo>
                  <a:lnTo>
                    <a:pt x="149" y="51"/>
                  </a:lnTo>
                  <a:lnTo>
                    <a:pt x="157" y="50"/>
                  </a:lnTo>
                  <a:lnTo>
                    <a:pt x="166" y="47"/>
                  </a:lnTo>
                  <a:lnTo>
                    <a:pt x="175" y="42"/>
                  </a:lnTo>
                  <a:lnTo>
                    <a:pt x="183" y="38"/>
                  </a:lnTo>
                  <a:lnTo>
                    <a:pt x="192" y="32"/>
                  </a:lnTo>
                  <a:lnTo>
                    <a:pt x="200" y="26"/>
                  </a:lnTo>
                  <a:lnTo>
                    <a:pt x="207" y="19"/>
                  </a:lnTo>
                  <a:lnTo>
                    <a:pt x="214" y="10"/>
                  </a:lnTo>
                  <a:lnTo>
                    <a:pt x="222" y="0"/>
                  </a:lnTo>
                  <a:lnTo>
                    <a:pt x="223" y="3"/>
                  </a:lnTo>
                  <a:lnTo>
                    <a:pt x="223" y="6"/>
                  </a:lnTo>
                  <a:lnTo>
                    <a:pt x="223" y="10"/>
                  </a:lnTo>
                  <a:lnTo>
                    <a:pt x="222" y="13"/>
                  </a:lnTo>
                  <a:lnTo>
                    <a:pt x="212" y="23"/>
                  </a:lnTo>
                  <a:lnTo>
                    <a:pt x="203" y="35"/>
                  </a:lnTo>
                  <a:lnTo>
                    <a:pt x="195" y="48"/>
                  </a:lnTo>
                  <a:lnTo>
                    <a:pt x="189" y="63"/>
                  </a:lnTo>
                  <a:lnTo>
                    <a:pt x="185" y="76"/>
                  </a:lnTo>
                  <a:lnTo>
                    <a:pt x="182" y="93"/>
                  </a:lnTo>
                  <a:lnTo>
                    <a:pt x="181" y="108"/>
                  </a:lnTo>
                  <a:lnTo>
                    <a:pt x="182" y="122"/>
                  </a:lnTo>
                  <a:lnTo>
                    <a:pt x="183" y="133"/>
                  </a:lnTo>
                  <a:lnTo>
                    <a:pt x="185" y="142"/>
                  </a:lnTo>
                  <a:lnTo>
                    <a:pt x="186" y="150"/>
                  </a:lnTo>
                  <a:lnTo>
                    <a:pt x="186" y="158"/>
                  </a:lnTo>
                  <a:lnTo>
                    <a:pt x="181" y="156"/>
                  </a:lnTo>
                  <a:lnTo>
                    <a:pt x="172" y="159"/>
                  </a:lnTo>
                  <a:lnTo>
                    <a:pt x="163" y="165"/>
                  </a:lnTo>
                  <a:lnTo>
                    <a:pt x="154" y="173"/>
                  </a:lnTo>
                  <a:lnTo>
                    <a:pt x="147" y="184"/>
                  </a:lnTo>
                  <a:lnTo>
                    <a:pt x="141" y="201"/>
                  </a:lnTo>
                  <a:lnTo>
                    <a:pt x="138" y="218"/>
                  </a:lnTo>
                  <a:lnTo>
                    <a:pt x="138" y="241"/>
                  </a:lnTo>
                  <a:lnTo>
                    <a:pt x="129" y="233"/>
                  </a:lnTo>
                  <a:lnTo>
                    <a:pt x="116" y="227"/>
                  </a:lnTo>
                  <a:lnTo>
                    <a:pt x="102" y="226"/>
                  </a:lnTo>
                  <a:lnTo>
                    <a:pt x="86" y="226"/>
                  </a:lnTo>
                  <a:lnTo>
                    <a:pt x="71" y="229"/>
                  </a:lnTo>
                  <a:lnTo>
                    <a:pt x="58" y="235"/>
                  </a:lnTo>
                  <a:lnTo>
                    <a:pt x="46" y="245"/>
                  </a:lnTo>
                  <a:lnTo>
                    <a:pt x="39" y="260"/>
                  </a:lnTo>
                  <a:lnTo>
                    <a:pt x="39" y="232"/>
                  </a:lnTo>
                  <a:lnTo>
                    <a:pt x="33" y="201"/>
                  </a:lnTo>
                  <a:lnTo>
                    <a:pt x="21" y="177"/>
                  </a:lnTo>
                  <a:lnTo>
                    <a:pt x="0" y="165"/>
                  </a:lnTo>
                  <a:lnTo>
                    <a:pt x="14" y="147"/>
                  </a:lnTo>
                  <a:lnTo>
                    <a:pt x="21" y="127"/>
                  </a:lnTo>
                  <a:lnTo>
                    <a:pt x="24" y="106"/>
                  </a:lnTo>
                  <a:lnTo>
                    <a:pt x="20" y="93"/>
                  </a:lnTo>
                  <a:lnTo>
                    <a:pt x="28" y="90"/>
                  </a:lnTo>
                  <a:lnTo>
                    <a:pt x="37" y="87"/>
                  </a:lnTo>
                  <a:lnTo>
                    <a:pt x="45" y="82"/>
                  </a:lnTo>
                  <a:lnTo>
                    <a:pt x="54" y="78"/>
                  </a:lnTo>
                  <a:lnTo>
                    <a:pt x="59" y="72"/>
                  </a:lnTo>
                  <a:lnTo>
                    <a:pt x="67" y="66"/>
                  </a:lnTo>
                  <a:lnTo>
                    <a:pt x="71" y="59"/>
                  </a:lnTo>
                  <a:lnTo>
                    <a:pt x="74" y="5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74" name="Freeform 299"/>
            <p:cNvSpPr>
              <a:spLocks/>
            </p:cNvSpPr>
            <p:nvPr/>
          </p:nvSpPr>
          <p:spPr bwMode="auto">
            <a:xfrm>
              <a:off x="1204" y="1158"/>
              <a:ext cx="138" cy="195"/>
            </a:xfrm>
            <a:custGeom>
              <a:avLst/>
              <a:gdLst>
                <a:gd name="T0" fmla="*/ 110 w 138"/>
                <a:gd name="T1" fmla="*/ 179 h 195"/>
                <a:gd name="T2" fmla="*/ 108 w 138"/>
                <a:gd name="T3" fmla="*/ 189 h 195"/>
                <a:gd name="T4" fmla="*/ 102 w 138"/>
                <a:gd name="T5" fmla="*/ 185 h 195"/>
                <a:gd name="T6" fmla="*/ 90 w 138"/>
                <a:gd name="T7" fmla="*/ 158 h 195"/>
                <a:gd name="T8" fmla="*/ 85 w 138"/>
                <a:gd name="T9" fmla="*/ 148 h 195"/>
                <a:gd name="T10" fmla="*/ 73 w 138"/>
                <a:gd name="T11" fmla="*/ 142 h 195"/>
                <a:gd name="T12" fmla="*/ 58 w 138"/>
                <a:gd name="T13" fmla="*/ 138 h 195"/>
                <a:gd name="T14" fmla="*/ 45 w 138"/>
                <a:gd name="T15" fmla="*/ 133 h 195"/>
                <a:gd name="T16" fmla="*/ 39 w 138"/>
                <a:gd name="T17" fmla="*/ 132 h 195"/>
                <a:gd name="T18" fmla="*/ 36 w 138"/>
                <a:gd name="T19" fmla="*/ 129 h 195"/>
                <a:gd name="T20" fmla="*/ 39 w 138"/>
                <a:gd name="T21" fmla="*/ 127 h 195"/>
                <a:gd name="T22" fmla="*/ 54 w 138"/>
                <a:gd name="T23" fmla="*/ 129 h 195"/>
                <a:gd name="T24" fmla="*/ 70 w 138"/>
                <a:gd name="T25" fmla="*/ 132 h 195"/>
                <a:gd name="T26" fmla="*/ 83 w 138"/>
                <a:gd name="T27" fmla="*/ 133 h 195"/>
                <a:gd name="T28" fmla="*/ 83 w 138"/>
                <a:gd name="T29" fmla="*/ 123 h 195"/>
                <a:gd name="T30" fmla="*/ 76 w 138"/>
                <a:gd name="T31" fmla="*/ 108 h 195"/>
                <a:gd name="T32" fmla="*/ 62 w 138"/>
                <a:gd name="T33" fmla="*/ 98 h 195"/>
                <a:gd name="T34" fmla="*/ 42 w 138"/>
                <a:gd name="T35" fmla="*/ 87 h 195"/>
                <a:gd name="T36" fmla="*/ 24 w 138"/>
                <a:gd name="T37" fmla="*/ 77 h 195"/>
                <a:gd name="T38" fmla="*/ 9 w 138"/>
                <a:gd name="T39" fmla="*/ 70 h 195"/>
                <a:gd name="T40" fmla="*/ 2 w 138"/>
                <a:gd name="T41" fmla="*/ 67 h 195"/>
                <a:gd name="T42" fmla="*/ 2 w 138"/>
                <a:gd name="T43" fmla="*/ 62 h 195"/>
                <a:gd name="T44" fmla="*/ 12 w 138"/>
                <a:gd name="T45" fmla="*/ 67 h 195"/>
                <a:gd name="T46" fmla="*/ 27 w 138"/>
                <a:gd name="T47" fmla="*/ 72 h 195"/>
                <a:gd name="T48" fmla="*/ 45 w 138"/>
                <a:gd name="T49" fmla="*/ 81 h 195"/>
                <a:gd name="T50" fmla="*/ 62 w 138"/>
                <a:gd name="T51" fmla="*/ 89 h 195"/>
                <a:gd name="T52" fmla="*/ 65 w 138"/>
                <a:gd name="T53" fmla="*/ 70 h 195"/>
                <a:gd name="T54" fmla="*/ 42 w 138"/>
                <a:gd name="T55" fmla="*/ 21 h 195"/>
                <a:gd name="T56" fmla="*/ 28 w 138"/>
                <a:gd name="T57" fmla="*/ 2 h 195"/>
                <a:gd name="T58" fmla="*/ 34 w 138"/>
                <a:gd name="T59" fmla="*/ 2 h 195"/>
                <a:gd name="T60" fmla="*/ 52 w 138"/>
                <a:gd name="T61" fmla="*/ 24 h 195"/>
                <a:gd name="T62" fmla="*/ 74 w 138"/>
                <a:gd name="T63" fmla="*/ 65 h 195"/>
                <a:gd name="T64" fmla="*/ 89 w 138"/>
                <a:gd name="T65" fmla="*/ 71 h 195"/>
                <a:gd name="T66" fmla="*/ 102 w 138"/>
                <a:gd name="T67" fmla="*/ 38 h 195"/>
                <a:gd name="T68" fmla="*/ 104 w 138"/>
                <a:gd name="T69" fmla="*/ 21 h 195"/>
                <a:gd name="T70" fmla="*/ 107 w 138"/>
                <a:gd name="T71" fmla="*/ 24 h 195"/>
                <a:gd name="T72" fmla="*/ 107 w 138"/>
                <a:gd name="T73" fmla="*/ 43 h 195"/>
                <a:gd name="T74" fmla="*/ 99 w 138"/>
                <a:gd name="T75" fmla="*/ 81 h 195"/>
                <a:gd name="T76" fmla="*/ 90 w 138"/>
                <a:gd name="T77" fmla="*/ 108 h 195"/>
                <a:gd name="T78" fmla="*/ 96 w 138"/>
                <a:gd name="T79" fmla="*/ 129 h 195"/>
                <a:gd name="T80" fmla="*/ 108 w 138"/>
                <a:gd name="T81" fmla="*/ 129 h 195"/>
                <a:gd name="T82" fmla="*/ 124 w 138"/>
                <a:gd name="T83" fmla="*/ 115 h 195"/>
                <a:gd name="T84" fmla="*/ 133 w 138"/>
                <a:gd name="T85" fmla="*/ 99 h 195"/>
                <a:gd name="T86" fmla="*/ 138 w 138"/>
                <a:gd name="T87" fmla="*/ 101 h 195"/>
                <a:gd name="T88" fmla="*/ 133 w 138"/>
                <a:gd name="T89" fmla="*/ 117 h 195"/>
                <a:gd name="T90" fmla="*/ 113 w 138"/>
                <a:gd name="T91" fmla="*/ 142 h 195"/>
                <a:gd name="T92" fmla="*/ 105 w 138"/>
                <a:gd name="T93" fmla="*/ 155 h 195"/>
                <a:gd name="T94" fmla="*/ 110 w 138"/>
                <a:gd name="T95" fmla="*/ 169 h 1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8"/>
                <a:gd name="T145" fmla="*/ 0 h 195"/>
                <a:gd name="T146" fmla="*/ 138 w 138"/>
                <a:gd name="T147" fmla="*/ 195 h 1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8" h="195">
                  <a:moveTo>
                    <a:pt x="111" y="173"/>
                  </a:moveTo>
                  <a:lnTo>
                    <a:pt x="110" y="179"/>
                  </a:lnTo>
                  <a:lnTo>
                    <a:pt x="110" y="183"/>
                  </a:lnTo>
                  <a:lnTo>
                    <a:pt x="108" y="189"/>
                  </a:lnTo>
                  <a:lnTo>
                    <a:pt x="108" y="195"/>
                  </a:lnTo>
                  <a:lnTo>
                    <a:pt x="102" y="185"/>
                  </a:lnTo>
                  <a:lnTo>
                    <a:pt x="96" y="172"/>
                  </a:lnTo>
                  <a:lnTo>
                    <a:pt x="90" y="158"/>
                  </a:lnTo>
                  <a:lnTo>
                    <a:pt x="89" y="149"/>
                  </a:lnTo>
                  <a:lnTo>
                    <a:pt x="85" y="148"/>
                  </a:lnTo>
                  <a:lnTo>
                    <a:pt x="79" y="145"/>
                  </a:lnTo>
                  <a:lnTo>
                    <a:pt x="73" y="142"/>
                  </a:lnTo>
                  <a:lnTo>
                    <a:pt x="65" y="139"/>
                  </a:lnTo>
                  <a:lnTo>
                    <a:pt x="58" y="138"/>
                  </a:lnTo>
                  <a:lnTo>
                    <a:pt x="52" y="135"/>
                  </a:lnTo>
                  <a:lnTo>
                    <a:pt x="45" y="133"/>
                  </a:lnTo>
                  <a:lnTo>
                    <a:pt x="40" y="133"/>
                  </a:lnTo>
                  <a:lnTo>
                    <a:pt x="39" y="132"/>
                  </a:lnTo>
                  <a:lnTo>
                    <a:pt x="37" y="130"/>
                  </a:lnTo>
                  <a:lnTo>
                    <a:pt x="36" y="129"/>
                  </a:lnTo>
                  <a:lnTo>
                    <a:pt x="34" y="127"/>
                  </a:lnTo>
                  <a:lnTo>
                    <a:pt x="39" y="127"/>
                  </a:lnTo>
                  <a:lnTo>
                    <a:pt x="46" y="129"/>
                  </a:lnTo>
                  <a:lnTo>
                    <a:pt x="54" y="129"/>
                  </a:lnTo>
                  <a:lnTo>
                    <a:pt x="62" y="130"/>
                  </a:lnTo>
                  <a:lnTo>
                    <a:pt x="70" y="132"/>
                  </a:lnTo>
                  <a:lnTo>
                    <a:pt x="77" y="133"/>
                  </a:lnTo>
                  <a:lnTo>
                    <a:pt x="83" y="133"/>
                  </a:lnTo>
                  <a:lnTo>
                    <a:pt x="86" y="135"/>
                  </a:lnTo>
                  <a:lnTo>
                    <a:pt x="83" y="123"/>
                  </a:lnTo>
                  <a:lnTo>
                    <a:pt x="80" y="114"/>
                  </a:lnTo>
                  <a:lnTo>
                    <a:pt x="76" y="108"/>
                  </a:lnTo>
                  <a:lnTo>
                    <a:pt x="73" y="102"/>
                  </a:lnTo>
                  <a:lnTo>
                    <a:pt x="62" y="98"/>
                  </a:lnTo>
                  <a:lnTo>
                    <a:pt x="52" y="93"/>
                  </a:lnTo>
                  <a:lnTo>
                    <a:pt x="42" y="87"/>
                  </a:lnTo>
                  <a:lnTo>
                    <a:pt x="33" y="83"/>
                  </a:lnTo>
                  <a:lnTo>
                    <a:pt x="24" y="77"/>
                  </a:lnTo>
                  <a:lnTo>
                    <a:pt x="17" y="72"/>
                  </a:lnTo>
                  <a:lnTo>
                    <a:pt x="9" y="70"/>
                  </a:lnTo>
                  <a:lnTo>
                    <a:pt x="5" y="68"/>
                  </a:lnTo>
                  <a:lnTo>
                    <a:pt x="2" y="67"/>
                  </a:lnTo>
                  <a:lnTo>
                    <a:pt x="0" y="64"/>
                  </a:lnTo>
                  <a:lnTo>
                    <a:pt x="2" y="62"/>
                  </a:lnTo>
                  <a:lnTo>
                    <a:pt x="8" y="64"/>
                  </a:lnTo>
                  <a:lnTo>
                    <a:pt x="12" y="67"/>
                  </a:lnTo>
                  <a:lnTo>
                    <a:pt x="20" y="70"/>
                  </a:lnTo>
                  <a:lnTo>
                    <a:pt x="27" y="72"/>
                  </a:lnTo>
                  <a:lnTo>
                    <a:pt x="36" y="77"/>
                  </a:lnTo>
                  <a:lnTo>
                    <a:pt x="45" y="81"/>
                  </a:lnTo>
                  <a:lnTo>
                    <a:pt x="54" y="86"/>
                  </a:lnTo>
                  <a:lnTo>
                    <a:pt x="62" y="89"/>
                  </a:lnTo>
                  <a:lnTo>
                    <a:pt x="70" y="90"/>
                  </a:lnTo>
                  <a:lnTo>
                    <a:pt x="65" y="70"/>
                  </a:lnTo>
                  <a:lnTo>
                    <a:pt x="54" y="44"/>
                  </a:lnTo>
                  <a:lnTo>
                    <a:pt x="42" y="21"/>
                  </a:lnTo>
                  <a:lnTo>
                    <a:pt x="31" y="7"/>
                  </a:lnTo>
                  <a:lnTo>
                    <a:pt x="28" y="2"/>
                  </a:lnTo>
                  <a:lnTo>
                    <a:pt x="30" y="0"/>
                  </a:lnTo>
                  <a:lnTo>
                    <a:pt x="34" y="2"/>
                  </a:lnTo>
                  <a:lnTo>
                    <a:pt x="42" y="9"/>
                  </a:lnTo>
                  <a:lnTo>
                    <a:pt x="52" y="24"/>
                  </a:lnTo>
                  <a:lnTo>
                    <a:pt x="64" y="44"/>
                  </a:lnTo>
                  <a:lnTo>
                    <a:pt x="74" y="65"/>
                  </a:lnTo>
                  <a:lnTo>
                    <a:pt x="80" y="81"/>
                  </a:lnTo>
                  <a:lnTo>
                    <a:pt x="89" y="71"/>
                  </a:lnTo>
                  <a:lnTo>
                    <a:pt x="96" y="55"/>
                  </a:lnTo>
                  <a:lnTo>
                    <a:pt x="102" y="38"/>
                  </a:lnTo>
                  <a:lnTo>
                    <a:pt x="104" y="25"/>
                  </a:lnTo>
                  <a:lnTo>
                    <a:pt x="104" y="21"/>
                  </a:lnTo>
                  <a:lnTo>
                    <a:pt x="105" y="19"/>
                  </a:lnTo>
                  <a:lnTo>
                    <a:pt x="107" y="24"/>
                  </a:lnTo>
                  <a:lnTo>
                    <a:pt x="107" y="30"/>
                  </a:lnTo>
                  <a:lnTo>
                    <a:pt x="107" y="43"/>
                  </a:lnTo>
                  <a:lnTo>
                    <a:pt x="105" y="61"/>
                  </a:lnTo>
                  <a:lnTo>
                    <a:pt x="99" y="81"/>
                  </a:lnTo>
                  <a:lnTo>
                    <a:pt x="86" y="98"/>
                  </a:lnTo>
                  <a:lnTo>
                    <a:pt x="90" y="108"/>
                  </a:lnTo>
                  <a:lnTo>
                    <a:pt x="95" y="118"/>
                  </a:lnTo>
                  <a:lnTo>
                    <a:pt x="96" y="129"/>
                  </a:lnTo>
                  <a:lnTo>
                    <a:pt x="98" y="135"/>
                  </a:lnTo>
                  <a:lnTo>
                    <a:pt x="108" y="129"/>
                  </a:lnTo>
                  <a:lnTo>
                    <a:pt x="117" y="123"/>
                  </a:lnTo>
                  <a:lnTo>
                    <a:pt x="124" y="115"/>
                  </a:lnTo>
                  <a:lnTo>
                    <a:pt x="130" y="105"/>
                  </a:lnTo>
                  <a:lnTo>
                    <a:pt x="133" y="99"/>
                  </a:lnTo>
                  <a:lnTo>
                    <a:pt x="136" y="98"/>
                  </a:lnTo>
                  <a:lnTo>
                    <a:pt x="138" y="101"/>
                  </a:lnTo>
                  <a:lnTo>
                    <a:pt x="138" y="106"/>
                  </a:lnTo>
                  <a:lnTo>
                    <a:pt x="133" y="117"/>
                  </a:lnTo>
                  <a:lnTo>
                    <a:pt x="124" y="130"/>
                  </a:lnTo>
                  <a:lnTo>
                    <a:pt x="113" y="142"/>
                  </a:lnTo>
                  <a:lnTo>
                    <a:pt x="102" y="149"/>
                  </a:lnTo>
                  <a:lnTo>
                    <a:pt x="105" y="155"/>
                  </a:lnTo>
                  <a:lnTo>
                    <a:pt x="107" y="163"/>
                  </a:lnTo>
                  <a:lnTo>
                    <a:pt x="110" y="169"/>
                  </a:lnTo>
                  <a:lnTo>
                    <a:pt x="111" y="173"/>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75" name="Freeform 300"/>
            <p:cNvSpPr>
              <a:spLocks/>
            </p:cNvSpPr>
            <p:nvPr/>
          </p:nvSpPr>
          <p:spPr bwMode="auto">
            <a:xfrm>
              <a:off x="1036" y="1643"/>
              <a:ext cx="136" cy="176"/>
            </a:xfrm>
            <a:custGeom>
              <a:avLst/>
              <a:gdLst>
                <a:gd name="T0" fmla="*/ 128 w 136"/>
                <a:gd name="T1" fmla="*/ 1 h 176"/>
                <a:gd name="T2" fmla="*/ 115 w 136"/>
                <a:gd name="T3" fmla="*/ 4 h 176"/>
                <a:gd name="T4" fmla="*/ 106 w 136"/>
                <a:gd name="T5" fmla="*/ 12 h 176"/>
                <a:gd name="T6" fmla="*/ 96 w 136"/>
                <a:gd name="T7" fmla="*/ 28 h 176"/>
                <a:gd name="T8" fmla="*/ 81 w 136"/>
                <a:gd name="T9" fmla="*/ 32 h 176"/>
                <a:gd name="T10" fmla="*/ 64 w 136"/>
                <a:gd name="T11" fmla="*/ 35 h 176"/>
                <a:gd name="T12" fmla="*/ 43 w 136"/>
                <a:gd name="T13" fmla="*/ 40 h 176"/>
                <a:gd name="T14" fmla="*/ 27 w 136"/>
                <a:gd name="T15" fmla="*/ 47 h 176"/>
                <a:gd name="T16" fmla="*/ 21 w 136"/>
                <a:gd name="T17" fmla="*/ 55 h 176"/>
                <a:gd name="T18" fmla="*/ 21 w 136"/>
                <a:gd name="T19" fmla="*/ 55 h 176"/>
                <a:gd name="T20" fmla="*/ 30 w 136"/>
                <a:gd name="T21" fmla="*/ 52 h 176"/>
                <a:gd name="T22" fmla="*/ 43 w 136"/>
                <a:gd name="T23" fmla="*/ 47 h 176"/>
                <a:gd name="T24" fmla="*/ 59 w 136"/>
                <a:gd name="T25" fmla="*/ 43 h 176"/>
                <a:gd name="T26" fmla="*/ 77 w 136"/>
                <a:gd name="T27" fmla="*/ 43 h 176"/>
                <a:gd name="T28" fmla="*/ 78 w 136"/>
                <a:gd name="T29" fmla="*/ 56 h 176"/>
                <a:gd name="T30" fmla="*/ 66 w 136"/>
                <a:gd name="T31" fmla="*/ 81 h 176"/>
                <a:gd name="T32" fmla="*/ 56 w 136"/>
                <a:gd name="T33" fmla="*/ 89 h 176"/>
                <a:gd name="T34" fmla="*/ 41 w 136"/>
                <a:gd name="T35" fmla="*/ 93 h 176"/>
                <a:gd name="T36" fmla="*/ 24 w 136"/>
                <a:gd name="T37" fmla="*/ 97 h 176"/>
                <a:gd name="T38" fmla="*/ 9 w 136"/>
                <a:gd name="T39" fmla="*/ 100 h 176"/>
                <a:gd name="T40" fmla="*/ 2 w 136"/>
                <a:gd name="T41" fmla="*/ 103 h 176"/>
                <a:gd name="T42" fmla="*/ 2 w 136"/>
                <a:gd name="T43" fmla="*/ 105 h 176"/>
                <a:gd name="T44" fmla="*/ 12 w 136"/>
                <a:gd name="T45" fmla="*/ 105 h 176"/>
                <a:gd name="T46" fmla="*/ 24 w 136"/>
                <a:gd name="T47" fmla="*/ 103 h 176"/>
                <a:gd name="T48" fmla="*/ 37 w 136"/>
                <a:gd name="T49" fmla="*/ 100 h 176"/>
                <a:gd name="T50" fmla="*/ 52 w 136"/>
                <a:gd name="T51" fmla="*/ 99 h 176"/>
                <a:gd name="T52" fmla="*/ 49 w 136"/>
                <a:gd name="T53" fmla="*/ 109 h 176"/>
                <a:gd name="T54" fmla="*/ 33 w 136"/>
                <a:gd name="T55" fmla="*/ 142 h 176"/>
                <a:gd name="T56" fmla="*/ 37 w 136"/>
                <a:gd name="T57" fmla="*/ 159 h 176"/>
                <a:gd name="T58" fmla="*/ 58 w 136"/>
                <a:gd name="T59" fmla="*/ 117 h 176"/>
                <a:gd name="T60" fmla="*/ 71 w 136"/>
                <a:gd name="T61" fmla="*/ 118 h 176"/>
                <a:gd name="T62" fmla="*/ 84 w 136"/>
                <a:gd name="T63" fmla="*/ 148 h 176"/>
                <a:gd name="T64" fmla="*/ 96 w 136"/>
                <a:gd name="T65" fmla="*/ 162 h 176"/>
                <a:gd name="T66" fmla="*/ 95 w 136"/>
                <a:gd name="T67" fmla="*/ 158 h 176"/>
                <a:gd name="T68" fmla="*/ 86 w 136"/>
                <a:gd name="T69" fmla="*/ 137 h 176"/>
                <a:gd name="T70" fmla="*/ 78 w 136"/>
                <a:gd name="T71" fmla="*/ 106 h 176"/>
                <a:gd name="T72" fmla="*/ 81 w 136"/>
                <a:gd name="T73" fmla="*/ 83 h 176"/>
                <a:gd name="T74" fmla="*/ 96 w 136"/>
                <a:gd name="T75" fmla="*/ 55 h 176"/>
                <a:gd name="T76" fmla="*/ 109 w 136"/>
                <a:gd name="T77" fmla="*/ 56 h 176"/>
                <a:gd name="T78" fmla="*/ 127 w 136"/>
                <a:gd name="T79" fmla="*/ 84 h 176"/>
                <a:gd name="T80" fmla="*/ 131 w 136"/>
                <a:gd name="T81" fmla="*/ 112 h 176"/>
                <a:gd name="T82" fmla="*/ 136 w 136"/>
                <a:gd name="T83" fmla="*/ 108 h 176"/>
                <a:gd name="T84" fmla="*/ 133 w 136"/>
                <a:gd name="T85" fmla="*/ 83 h 176"/>
                <a:gd name="T86" fmla="*/ 121 w 136"/>
                <a:gd name="T87" fmla="*/ 47 h 176"/>
                <a:gd name="T88" fmla="*/ 121 w 136"/>
                <a:gd name="T89" fmla="*/ 29 h 176"/>
                <a:gd name="T90" fmla="*/ 133 w 136"/>
                <a:gd name="T91" fmla="*/ 9 h 176"/>
                <a:gd name="T92" fmla="*/ 136 w 136"/>
                <a:gd name="T93" fmla="*/ 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6"/>
                <a:gd name="T142" fmla="*/ 0 h 176"/>
                <a:gd name="T143" fmla="*/ 136 w 136"/>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6" h="176">
                  <a:moveTo>
                    <a:pt x="136" y="0"/>
                  </a:moveTo>
                  <a:lnTo>
                    <a:pt x="128" y="1"/>
                  </a:lnTo>
                  <a:lnTo>
                    <a:pt x="123" y="3"/>
                  </a:lnTo>
                  <a:lnTo>
                    <a:pt x="115" y="4"/>
                  </a:lnTo>
                  <a:lnTo>
                    <a:pt x="108" y="4"/>
                  </a:lnTo>
                  <a:lnTo>
                    <a:pt x="106" y="12"/>
                  </a:lnTo>
                  <a:lnTo>
                    <a:pt x="102" y="21"/>
                  </a:lnTo>
                  <a:lnTo>
                    <a:pt x="96" y="28"/>
                  </a:lnTo>
                  <a:lnTo>
                    <a:pt x="89" y="31"/>
                  </a:lnTo>
                  <a:lnTo>
                    <a:pt x="81" y="32"/>
                  </a:lnTo>
                  <a:lnTo>
                    <a:pt x="72" y="32"/>
                  </a:lnTo>
                  <a:lnTo>
                    <a:pt x="64" y="35"/>
                  </a:lnTo>
                  <a:lnTo>
                    <a:pt x="53" y="37"/>
                  </a:lnTo>
                  <a:lnTo>
                    <a:pt x="43" y="40"/>
                  </a:lnTo>
                  <a:lnTo>
                    <a:pt x="34" y="44"/>
                  </a:lnTo>
                  <a:lnTo>
                    <a:pt x="27" y="47"/>
                  </a:lnTo>
                  <a:lnTo>
                    <a:pt x="22" y="52"/>
                  </a:lnTo>
                  <a:lnTo>
                    <a:pt x="21" y="55"/>
                  </a:lnTo>
                  <a:lnTo>
                    <a:pt x="19" y="55"/>
                  </a:lnTo>
                  <a:lnTo>
                    <a:pt x="21" y="55"/>
                  </a:lnTo>
                  <a:lnTo>
                    <a:pt x="25" y="53"/>
                  </a:lnTo>
                  <a:lnTo>
                    <a:pt x="30" y="52"/>
                  </a:lnTo>
                  <a:lnTo>
                    <a:pt x="35" y="49"/>
                  </a:lnTo>
                  <a:lnTo>
                    <a:pt x="43" y="47"/>
                  </a:lnTo>
                  <a:lnTo>
                    <a:pt x="50" y="44"/>
                  </a:lnTo>
                  <a:lnTo>
                    <a:pt x="59" y="43"/>
                  </a:lnTo>
                  <a:lnTo>
                    <a:pt x="68" y="43"/>
                  </a:lnTo>
                  <a:lnTo>
                    <a:pt x="77" y="43"/>
                  </a:lnTo>
                  <a:lnTo>
                    <a:pt x="84" y="44"/>
                  </a:lnTo>
                  <a:lnTo>
                    <a:pt x="78" y="56"/>
                  </a:lnTo>
                  <a:lnTo>
                    <a:pt x="72" y="69"/>
                  </a:lnTo>
                  <a:lnTo>
                    <a:pt x="66" y="81"/>
                  </a:lnTo>
                  <a:lnTo>
                    <a:pt x="61" y="87"/>
                  </a:lnTo>
                  <a:lnTo>
                    <a:pt x="56" y="89"/>
                  </a:lnTo>
                  <a:lnTo>
                    <a:pt x="49" y="92"/>
                  </a:lnTo>
                  <a:lnTo>
                    <a:pt x="41" y="93"/>
                  </a:lnTo>
                  <a:lnTo>
                    <a:pt x="33" y="96"/>
                  </a:lnTo>
                  <a:lnTo>
                    <a:pt x="24" y="97"/>
                  </a:lnTo>
                  <a:lnTo>
                    <a:pt x="16" y="99"/>
                  </a:lnTo>
                  <a:lnTo>
                    <a:pt x="9" y="100"/>
                  </a:lnTo>
                  <a:lnTo>
                    <a:pt x="4" y="102"/>
                  </a:lnTo>
                  <a:lnTo>
                    <a:pt x="2" y="103"/>
                  </a:lnTo>
                  <a:lnTo>
                    <a:pt x="0" y="103"/>
                  </a:lnTo>
                  <a:lnTo>
                    <a:pt x="2" y="105"/>
                  </a:lnTo>
                  <a:lnTo>
                    <a:pt x="7" y="105"/>
                  </a:lnTo>
                  <a:lnTo>
                    <a:pt x="12" y="105"/>
                  </a:lnTo>
                  <a:lnTo>
                    <a:pt x="18" y="103"/>
                  </a:lnTo>
                  <a:lnTo>
                    <a:pt x="24" y="103"/>
                  </a:lnTo>
                  <a:lnTo>
                    <a:pt x="31" y="102"/>
                  </a:lnTo>
                  <a:lnTo>
                    <a:pt x="37" y="100"/>
                  </a:lnTo>
                  <a:lnTo>
                    <a:pt x="44" y="100"/>
                  </a:lnTo>
                  <a:lnTo>
                    <a:pt x="52" y="99"/>
                  </a:lnTo>
                  <a:lnTo>
                    <a:pt x="58" y="97"/>
                  </a:lnTo>
                  <a:lnTo>
                    <a:pt x="49" y="109"/>
                  </a:lnTo>
                  <a:lnTo>
                    <a:pt x="40" y="121"/>
                  </a:lnTo>
                  <a:lnTo>
                    <a:pt x="33" y="142"/>
                  </a:lnTo>
                  <a:lnTo>
                    <a:pt x="30" y="176"/>
                  </a:lnTo>
                  <a:lnTo>
                    <a:pt x="37" y="159"/>
                  </a:lnTo>
                  <a:lnTo>
                    <a:pt x="47" y="137"/>
                  </a:lnTo>
                  <a:lnTo>
                    <a:pt x="58" y="117"/>
                  </a:lnTo>
                  <a:lnTo>
                    <a:pt x="68" y="103"/>
                  </a:lnTo>
                  <a:lnTo>
                    <a:pt x="71" y="118"/>
                  </a:lnTo>
                  <a:lnTo>
                    <a:pt x="77" y="134"/>
                  </a:lnTo>
                  <a:lnTo>
                    <a:pt x="84" y="148"/>
                  </a:lnTo>
                  <a:lnTo>
                    <a:pt x="92" y="158"/>
                  </a:lnTo>
                  <a:lnTo>
                    <a:pt x="96" y="162"/>
                  </a:lnTo>
                  <a:lnTo>
                    <a:pt x="96" y="161"/>
                  </a:lnTo>
                  <a:lnTo>
                    <a:pt x="95" y="158"/>
                  </a:lnTo>
                  <a:lnTo>
                    <a:pt x="92" y="154"/>
                  </a:lnTo>
                  <a:lnTo>
                    <a:pt x="86" y="137"/>
                  </a:lnTo>
                  <a:lnTo>
                    <a:pt x="81" y="121"/>
                  </a:lnTo>
                  <a:lnTo>
                    <a:pt x="78" y="106"/>
                  </a:lnTo>
                  <a:lnTo>
                    <a:pt x="78" y="94"/>
                  </a:lnTo>
                  <a:lnTo>
                    <a:pt x="81" y="83"/>
                  </a:lnTo>
                  <a:lnTo>
                    <a:pt x="89" y="68"/>
                  </a:lnTo>
                  <a:lnTo>
                    <a:pt x="96" y="55"/>
                  </a:lnTo>
                  <a:lnTo>
                    <a:pt x="100" y="47"/>
                  </a:lnTo>
                  <a:lnTo>
                    <a:pt x="109" y="56"/>
                  </a:lnTo>
                  <a:lnTo>
                    <a:pt x="120" y="69"/>
                  </a:lnTo>
                  <a:lnTo>
                    <a:pt x="127" y="84"/>
                  </a:lnTo>
                  <a:lnTo>
                    <a:pt x="131" y="105"/>
                  </a:lnTo>
                  <a:lnTo>
                    <a:pt x="131" y="112"/>
                  </a:lnTo>
                  <a:lnTo>
                    <a:pt x="134" y="112"/>
                  </a:lnTo>
                  <a:lnTo>
                    <a:pt x="136" y="108"/>
                  </a:lnTo>
                  <a:lnTo>
                    <a:pt x="136" y="102"/>
                  </a:lnTo>
                  <a:lnTo>
                    <a:pt x="133" y="83"/>
                  </a:lnTo>
                  <a:lnTo>
                    <a:pt x="128" y="62"/>
                  </a:lnTo>
                  <a:lnTo>
                    <a:pt x="121" y="47"/>
                  </a:lnTo>
                  <a:lnTo>
                    <a:pt x="115" y="38"/>
                  </a:lnTo>
                  <a:lnTo>
                    <a:pt x="121" y="29"/>
                  </a:lnTo>
                  <a:lnTo>
                    <a:pt x="127" y="19"/>
                  </a:lnTo>
                  <a:lnTo>
                    <a:pt x="133" y="9"/>
                  </a:lnTo>
                  <a:lnTo>
                    <a:pt x="136" y="0"/>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76" name="Freeform 301"/>
            <p:cNvSpPr>
              <a:spLocks/>
            </p:cNvSpPr>
            <p:nvPr/>
          </p:nvSpPr>
          <p:spPr bwMode="auto">
            <a:xfrm>
              <a:off x="1249" y="1403"/>
              <a:ext cx="193" cy="150"/>
            </a:xfrm>
            <a:custGeom>
              <a:avLst/>
              <a:gdLst>
                <a:gd name="T0" fmla="*/ 115 w 193"/>
                <a:gd name="T1" fmla="*/ 9 h 150"/>
                <a:gd name="T2" fmla="*/ 134 w 193"/>
                <a:gd name="T3" fmla="*/ 9 h 150"/>
                <a:gd name="T4" fmla="*/ 152 w 193"/>
                <a:gd name="T5" fmla="*/ 20 h 150"/>
                <a:gd name="T6" fmla="*/ 155 w 193"/>
                <a:gd name="T7" fmla="*/ 30 h 150"/>
                <a:gd name="T8" fmla="*/ 150 w 193"/>
                <a:gd name="T9" fmla="*/ 46 h 150"/>
                <a:gd name="T10" fmla="*/ 124 w 193"/>
                <a:gd name="T11" fmla="*/ 54 h 150"/>
                <a:gd name="T12" fmla="*/ 112 w 193"/>
                <a:gd name="T13" fmla="*/ 64 h 150"/>
                <a:gd name="T14" fmla="*/ 110 w 193"/>
                <a:gd name="T15" fmla="*/ 68 h 150"/>
                <a:gd name="T16" fmla="*/ 116 w 193"/>
                <a:gd name="T17" fmla="*/ 65 h 150"/>
                <a:gd name="T18" fmla="*/ 135 w 193"/>
                <a:gd name="T19" fmla="*/ 61 h 150"/>
                <a:gd name="T20" fmla="*/ 144 w 193"/>
                <a:gd name="T21" fmla="*/ 68 h 150"/>
                <a:gd name="T22" fmla="*/ 149 w 193"/>
                <a:gd name="T23" fmla="*/ 74 h 150"/>
                <a:gd name="T24" fmla="*/ 149 w 193"/>
                <a:gd name="T25" fmla="*/ 83 h 150"/>
                <a:gd name="T26" fmla="*/ 143 w 193"/>
                <a:gd name="T27" fmla="*/ 94 h 150"/>
                <a:gd name="T28" fmla="*/ 149 w 193"/>
                <a:gd name="T29" fmla="*/ 98 h 150"/>
                <a:gd name="T30" fmla="*/ 169 w 193"/>
                <a:gd name="T31" fmla="*/ 95 h 150"/>
                <a:gd name="T32" fmla="*/ 190 w 193"/>
                <a:gd name="T33" fmla="*/ 113 h 150"/>
                <a:gd name="T34" fmla="*/ 186 w 193"/>
                <a:gd name="T35" fmla="*/ 141 h 150"/>
                <a:gd name="T36" fmla="*/ 158 w 193"/>
                <a:gd name="T37" fmla="*/ 150 h 150"/>
                <a:gd name="T38" fmla="*/ 140 w 193"/>
                <a:gd name="T39" fmla="*/ 130 h 150"/>
                <a:gd name="T40" fmla="*/ 135 w 193"/>
                <a:gd name="T41" fmla="*/ 111 h 150"/>
                <a:gd name="T42" fmla="*/ 110 w 193"/>
                <a:gd name="T43" fmla="*/ 94 h 150"/>
                <a:gd name="T44" fmla="*/ 107 w 193"/>
                <a:gd name="T45" fmla="*/ 94 h 150"/>
                <a:gd name="T46" fmla="*/ 112 w 193"/>
                <a:gd name="T47" fmla="*/ 116 h 150"/>
                <a:gd name="T48" fmla="*/ 100 w 193"/>
                <a:gd name="T49" fmla="*/ 136 h 150"/>
                <a:gd name="T50" fmla="*/ 81 w 193"/>
                <a:gd name="T51" fmla="*/ 144 h 150"/>
                <a:gd name="T52" fmla="*/ 60 w 193"/>
                <a:gd name="T53" fmla="*/ 135 h 150"/>
                <a:gd name="T54" fmla="*/ 50 w 193"/>
                <a:gd name="T55" fmla="*/ 117 h 150"/>
                <a:gd name="T56" fmla="*/ 53 w 193"/>
                <a:gd name="T57" fmla="*/ 98 h 150"/>
                <a:gd name="T58" fmla="*/ 63 w 193"/>
                <a:gd name="T59" fmla="*/ 88 h 150"/>
                <a:gd name="T60" fmla="*/ 44 w 193"/>
                <a:gd name="T61" fmla="*/ 77 h 150"/>
                <a:gd name="T62" fmla="*/ 37 w 193"/>
                <a:gd name="T63" fmla="*/ 85 h 150"/>
                <a:gd name="T64" fmla="*/ 10 w 193"/>
                <a:gd name="T65" fmla="*/ 83 h 150"/>
                <a:gd name="T66" fmla="*/ 0 w 193"/>
                <a:gd name="T67" fmla="*/ 67 h 150"/>
                <a:gd name="T68" fmla="*/ 9 w 193"/>
                <a:gd name="T69" fmla="*/ 45 h 150"/>
                <a:gd name="T70" fmla="*/ 16 w 193"/>
                <a:gd name="T71" fmla="*/ 37 h 150"/>
                <a:gd name="T72" fmla="*/ 26 w 193"/>
                <a:gd name="T73" fmla="*/ 34 h 150"/>
                <a:gd name="T74" fmla="*/ 34 w 193"/>
                <a:gd name="T75" fmla="*/ 33 h 150"/>
                <a:gd name="T76" fmla="*/ 38 w 193"/>
                <a:gd name="T77" fmla="*/ 9 h 150"/>
                <a:gd name="T78" fmla="*/ 59 w 193"/>
                <a:gd name="T79" fmla="*/ 0 h 150"/>
                <a:gd name="T80" fmla="*/ 79 w 193"/>
                <a:gd name="T81" fmla="*/ 6 h 150"/>
                <a:gd name="T82" fmla="*/ 76 w 193"/>
                <a:gd name="T83" fmla="*/ 36 h 150"/>
                <a:gd name="T84" fmla="*/ 94 w 193"/>
                <a:gd name="T85" fmla="*/ 48 h 150"/>
                <a:gd name="T86" fmla="*/ 94 w 193"/>
                <a:gd name="T87" fmla="*/ 60 h 150"/>
                <a:gd name="T88" fmla="*/ 100 w 193"/>
                <a:gd name="T89" fmla="*/ 57 h 150"/>
                <a:gd name="T90" fmla="*/ 107 w 193"/>
                <a:gd name="T91" fmla="*/ 45 h 150"/>
                <a:gd name="T92" fmla="*/ 103 w 193"/>
                <a:gd name="T93" fmla="*/ 24 h 15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93"/>
                <a:gd name="T142" fmla="*/ 0 h 150"/>
                <a:gd name="T143" fmla="*/ 193 w 193"/>
                <a:gd name="T144" fmla="*/ 150 h 15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93" h="150">
                  <a:moveTo>
                    <a:pt x="106" y="15"/>
                  </a:moveTo>
                  <a:lnTo>
                    <a:pt x="109" y="12"/>
                  </a:lnTo>
                  <a:lnTo>
                    <a:pt x="115" y="9"/>
                  </a:lnTo>
                  <a:lnTo>
                    <a:pt x="121" y="8"/>
                  </a:lnTo>
                  <a:lnTo>
                    <a:pt x="128" y="9"/>
                  </a:lnTo>
                  <a:lnTo>
                    <a:pt x="134" y="9"/>
                  </a:lnTo>
                  <a:lnTo>
                    <a:pt x="140" y="11"/>
                  </a:lnTo>
                  <a:lnTo>
                    <a:pt x="146" y="14"/>
                  </a:lnTo>
                  <a:lnTo>
                    <a:pt x="152" y="20"/>
                  </a:lnTo>
                  <a:lnTo>
                    <a:pt x="150" y="18"/>
                  </a:lnTo>
                  <a:lnTo>
                    <a:pt x="153" y="23"/>
                  </a:lnTo>
                  <a:lnTo>
                    <a:pt x="155" y="30"/>
                  </a:lnTo>
                  <a:lnTo>
                    <a:pt x="155" y="37"/>
                  </a:lnTo>
                  <a:lnTo>
                    <a:pt x="153" y="42"/>
                  </a:lnTo>
                  <a:lnTo>
                    <a:pt x="150" y="46"/>
                  </a:lnTo>
                  <a:lnTo>
                    <a:pt x="147" y="52"/>
                  </a:lnTo>
                  <a:lnTo>
                    <a:pt x="138" y="55"/>
                  </a:lnTo>
                  <a:lnTo>
                    <a:pt x="124" y="54"/>
                  </a:lnTo>
                  <a:lnTo>
                    <a:pt x="119" y="57"/>
                  </a:lnTo>
                  <a:lnTo>
                    <a:pt x="116" y="61"/>
                  </a:lnTo>
                  <a:lnTo>
                    <a:pt x="112" y="64"/>
                  </a:lnTo>
                  <a:lnTo>
                    <a:pt x="109" y="65"/>
                  </a:lnTo>
                  <a:lnTo>
                    <a:pt x="110" y="67"/>
                  </a:lnTo>
                  <a:lnTo>
                    <a:pt x="110" y="68"/>
                  </a:lnTo>
                  <a:lnTo>
                    <a:pt x="112" y="70"/>
                  </a:lnTo>
                  <a:lnTo>
                    <a:pt x="112" y="71"/>
                  </a:lnTo>
                  <a:lnTo>
                    <a:pt x="116" y="65"/>
                  </a:lnTo>
                  <a:lnTo>
                    <a:pt x="122" y="61"/>
                  </a:lnTo>
                  <a:lnTo>
                    <a:pt x="128" y="60"/>
                  </a:lnTo>
                  <a:lnTo>
                    <a:pt x="135" y="61"/>
                  </a:lnTo>
                  <a:lnTo>
                    <a:pt x="140" y="64"/>
                  </a:lnTo>
                  <a:lnTo>
                    <a:pt x="143" y="65"/>
                  </a:lnTo>
                  <a:lnTo>
                    <a:pt x="144" y="68"/>
                  </a:lnTo>
                  <a:lnTo>
                    <a:pt x="147" y="71"/>
                  </a:lnTo>
                  <a:lnTo>
                    <a:pt x="149" y="73"/>
                  </a:lnTo>
                  <a:lnTo>
                    <a:pt x="149" y="74"/>
                  </a:lnTo>
                  <a:lnTo>
                    <a:pt x="149" y="77"/>
                  </a:lnTo>
                  <a:lnTo>
                    <a:pt x="149" y="79"/>
                  </a:lnTo>
                  <a:lnTo>
                    <a:pt x="149" y="83"/>
                  </a:lnTo>
                  <a:lnTo>
                    <a:pt x="147" y="86"/>
                  </a:lnTo>
                  <a:lnTo>
                    <a:pt x="146" y="91"/>
                  </a:lnTo>
                  <a:lnTo>
                    <a:pt x="143" y="94"/>
                  </a:lnTo>
                  <a:lnTo>
                    <a:pt x="144" y="95"/>
                  </a:lnTo>
                  <a:lnTo>
                    <a:pt x="146" y="96"/>
                  </a:lnTo>
                  <a:lnTo>
                    <a:pt x="149" y="98"/>
                  </a:lnTo>
                  <a:lnTo>
                    <a:pt x="150" y="99"/>
                  </a:lnTo>
                  <a:lnTo>
                    <a:pt x="159" y="95"/>
                  </a:lnTo>
                  <a:lnTo>
                    <a:pt x="169" y="95"/>
                  </a:lnTo>
                  <a:lnTo>
                    <a:pt x="178" y="98"/>
                  </a:lnTo>
                  <a:lnTo>
                    <a:pt x="186" y="104"/>
                  </a:lnTo>
                  <a:lnTo>
                    <a:pt x="190" y="113"/>
                  </a:lnTo>
                  <a:lnTo>
                    <a:pt x="193" y="123"/>
                  </a:lnTo>
                  <a:lnTo>
                    <a:pt x="190" y="133"/>
                  </a:lnTo>
                  <a:lnTo>
                    <a:pt x="186" y="141"/>
                  </a:lnTo>
                  <a:lnTo>
                    <a:pt x="177" y="147"/>
                  </a:lnTo>
                  <a:lnTo>
                    <a:pt x="168" y="150"/>
                  </a:lnTo>
                  <a:lnTo>
                    <a:pt x="158" y="150"/>
                  </a:lnTo>
                  <a:lnTo>
                    <a:pt x="149" y="145"/>
                  </a:lnTo>
                  <a:lnTo>
                    <a:pt x="143" y="138"/>
                  </a:lnTo>
                  <a:lnTo>
                    <a:pt x="140" y="130"/>
                  </a:lnTo>
                  <a:lnTo>
                    <a:pt x="140" y="123"/>
                  </a:lnTo>
                  <a:lnTo>
                    <a:pt x="141" y="116"/>
                  </a:lnTo>
                  <a:lnTo>
                    <a:pt x="135" y="111"/>
                  </a:lnTo>
                  <a:lnTo>
                    <a:pt x="127" y="105"/>
                  </a:lnTo>
                  <a:lnTo>
                    <a:pt x="116" y="98"/>
                  </a:lnTo>
                  <a:lnTo>
                    <a:pt x="110" y="94"/>
                  </a:lnTo>
                  <a:lnTo>
                    <a:pt x="109" y="92"/>
                  </a:lnTo>
                  <a:lnTo>
                    <a:pt x="107" y="92"/>
                  </a:lnTo>
                  <a:lnTo>
                    <a:pt x="107" y="94"/>
                  </a:lnTo>
                  <a:lnTo>
                    <a:pt x="107" y="95"/>
                  </a:lnTo>
                  <a:lnTo>
                    <a:pt x="112" y="105"/>
                  </a:lnTo>
                  <a:lnTo>
                    <a:pt x="112" y="116"/>
                  </a:lnTo>
                  <a:lnTo>
                    <a:pt x="107" y="126"/>
                  </a:lnTo>
                  <a:lnTo>
                    <a:pt x="103" y="133"/>
                  </a:lnTo>
                  <a:lnTo>
                    <a:pt x="100" y="136"/>
                  </a:lnTo>
                  <a:lnTo>
                    <a:pt x="94" y="139"/>
                  </a:lnTo>
                  <a:lnTo>
                    <a:pt x="87" y="142"/>
                  </a:lnTo>
                  <a:lnTo>
                    <a:pt x="81" y="144"/>
                  </a:lnTo>
                  <a:lnTo>
                    <a:pt x="73" y="142"/>
                  </a:lnTo>
                  <a:lnTo>
                    <a:pt x="66" y="139"/>
                  </a:lnTo>
                  <a:lnTo>
                    <a:pt x="60" y="135"/>
                  </a:lnTo>
                  <a:lnTo>
                    <a:pt x="56" y="129"/>
                  </a:lnTo>
                  <a:lnTo>
                    <a:pt x="53" y="123"/>
                  </a:lnTo>
                  <a:lnTo>
                    <a:pt x="50" y="117"/>
                  </a:lnTo>
                  <a:lnTo>
                    <a:pt x="50" y="110"/>
                  </a:lnTo>
                  <a:lnTo>
                    <a:pt x="50" y="101"/>
                  </a:lnTo>
                  <a:lnTo>
                    <a:pt x="53" y="98"/>
                  </a:lnTo>
                  <a:lnTo>
                    <a:pt x="56" y="94"/>
                  </a:lnTo>
                  <a:lnTo>
                    <a:pt x="59" y="91"/>
                  </a:lnTo>
                  <a:lnTo>
                    <a:pt x="63" y="88"/>
                  </a:lnTo>
                  <a:lnTo>
                    <a:pt x="56" y="86"/>
                  </a:lnTo>
                  <a:lnTo>
                    <a:pt x="50" y="82"/>
                  </a:lnTo>
                  <a:lnTo>
                    <a:pt x="44" y="77"/>
                  </a:lnTo>
                  <a:lnTo>
                    <a:pt x="41" y="71"/>
                  </a:lnTo>
                  <a:lnTo>
                    <a:pt x="40" y="79"/>
                  </a:lnTo>
                  <a:lnTo>
                    <a:pt x="37" y="85"/>
                  </a:lnTo>
                  <a:lnTo>
                    <a:pt x="29" y="88"/>
                  </a:lnTo>
                  <a:lnTo>
                    <a:pt x="17" y="86"/>
                  </a:lnTo>
                  <a:lnTo>
                    <a:pt x="10" y="83"/>
                  </a:lnTo>
                  <a:lnTo>
                    <a:pt x="4" y="77"/>
                  </a:lnTo>
                  <a:lnTo>
                    <a:pt x="1" y="71"/>
                  </a:lnTo>
                  <a:lnTo>
                    <a:pt x="0" y="67"/>
                  </a:lnTo>
                  <a:lnTo>
                    <a:pt x="1" y="60"/>
                  </a:lnTo>
                  <a:lnTo>
                    <a:pt x="4" y="52"/>
                  </a:lnTo>
                  <a:lnTo>
                    <a:pt x="9" y="45"/>
                  </a:lnTo>
                  <a:lnTo>
                    <a:pt x="11" y="40"/>
                  </a:lnTo>
                  <a:lnTo>
                    <a:pt x="13" y="39"/>
                  </a:lnTo>
                  <a:lnTo>
                    <a:pt x="16" y="37"/>
                  </a:lnTo>
                  <a:lnTo>
                    <a:pt x="19" y="36"/>
                  </a:lnTo>
                  <a:lnTo>
                    <a:pt x="22" y="34"/>
                  </a:lnTo>
                  <a:lnTo>
                    <a:pt x="26" y="34"/>
                  </a:lnTo>
                  <a:lnTo>
                    <a:pt x="29" y="33"/>
                  </a:lnTo>
                  <a:lnTo>
                    <a:pt x="31" y="33"/>
                  </a:lnTo>
                  <a:lnTo>
                    <a:pt x="34" y="33"/>
                  </a:lnTo>
                  <a:lnTo>
                    <a:pt x="34" y="26"/>
                  </a:lnTo>
                  <a:lnTo>
                    <a:pt x="34" y="17"/>
                  </a:lnTo>
                  <a:lnTo>
                    <a:pt x="38" y="9"/>
                  </a:lnTo>
                  <a:lnTo>
                    <a:pt x="47" y="3"/>
                  </a:lnTo>
                  <a:lnTo>
                    <a:pt x="51" y="0"/>
                  </a:lnTo>
                  <a:lnTo>
                    <a:pt x="59" y="0"/>
                  </a:lnTo>
                  <a:lnTo>
                    <a:pt x="66" y="0"/>
                  </a:lnTo>
                  <a:lnTo>
                    <a:pt x="71" y="2"/>
                  </a:lnTo>
                  <a:lnTo>
                    <a:pt x="79" y="6"/>
                  </a:lnTo>
                  <a:lnTo>
                    <a:pt x="84" y="17"/>
                  </a:lnTo>
                  <a:lnTo>
                    <a:pt x="84" y="27"/>
                  </a:lnTo>
                  <a:lnTo>
                    <a:pt x="76" y="36"/>
                  </a:lnTo>
                  <a:lnTo>
                    <a:pt x="82" y="37"/>
                  </a:lnTo>
                  <a:lnTo>
                    <a:pt x="90" y="40"/>
                  </a:lnTo>
                  <a:lnTo>
                    <a:pt x="94" y="48"/>
                  </a:lnTo>
                  <a:lnTo>
                    <a:pt x="96" y="55"/>
                  </a:lnTo>
                  <a:lnTo>
                    <a:pt x="94" y="58"/>
                  </a:lnTo>
                  <a:lnTo>
                    <a:pt x="94" y="60"/>
                  </a:lnTo>
                  <a:lnTo>
                    <a:pt x="94" y="61"/>
                  </a:lnTo>
                  <a:lnTo>
                    <a:pt x="97" y="60"/>
                  </a:lnTo>
                  <a:lnTo>
                    <a:pt x="100" y="57"/>
                  </a:lnTo>
                  <a:lnTo>
                    <a:pt x="103" y="52"/>
                  </a:lnTo>
                  <a:lnTo>
                    <a:pt x="106" y="49"/>
                  </a:lnTo>
                  <a:lnTo>
                    <a:pt x="107" y="45"/>
                  </a:lnTo>
                  <a:lnTo>
                    <a:pt x="104" y="37"/>
                  </a:lnTo>
                  <a:lnTo>
                    <a:pt x="103" y="31"/>
                  </a:lnTo>
                  <a:lnTo>
                    <a:pt x="103" y="24"/>
                  </a:lnTo>
                  <a:lnTo>
                    <a:pt x="106" y="15"/>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77" name="Freeform 302"/>
            <p:cNvSpPr>
              <a:spLocks/>
            </p:cNvSpPr>
            <p:nvPr/>
          </p:nvSpPr>
          <p:spPr bwMode="auto">
            <a:xfrm>
              <a:off x="1091" y="1267"/>
              <a:ext cx="180" cy="176"/>
            </a:xfrm>
            <a:custGeom>
              <a:avLst/>
              <a:gdLst>
                <a:gd name="T0" fmla="*/ 174 w 180"/>
                <a:gd name="T1" fmla="*/ 173 h 176"/>
                <a:gd name="T2" fmla="*/ 165 w 180"/>
                <a:gd name="T3" fmla="*/ 169 h 176"/>
                <a:gd name="T4" fmla="*/ 146 w 180"/>
                <a:gd name="T5" fmla="*/ 164 h 176"/>
                <a:gd name="T6" fmla="*/ 128 w 180"/>
                <a:gd name="T7" fmla="*/ 166 h 176"/>
                <a:gd name="T8" fmla="*/ 107 w 180"/>
                <a:gd name="T9" fmla="*/ 166 h 176"/>
                <a:gd name="T10" fmla="*/ 94 w 180"/>
                <a:gd name="T11" fmla="*/ 160 h 176"/>
                <a:gd name="T12" fmla="*/ 102 w 180"/>
                <a:gd name="T13" fmla="*/ 157 h 176"/>
                <a:gd name="T14" fmla="*/ 134 w 180"/>
                <a:gd name="T15" fmla="*/ 153 h 176"/>
                <a:gd name="T16" fmla="*/ 125 w 180"/>
                <a:gd name="T17" fmla="*/ 132 h 176"/>
                <a:gd name="T18" fmla="*/ 106 w 180"/>
                <a:gd name="T19" fmla="*/ 122 h 176"/>
                <a:gd name="T20" fmla="*/ 75 w 180"/>
                <a:gd name="T21" fmla="*/ 126 h 176"/>
                <a:gd name="T22" fmla="*/ 45 w 180"/>
                <a:gd name="T23" fmla="*/ 123 h 176"/>
                <a:gd name="T24" fmla="*/ 35 w 180"/>
                <a:gd name="T25" fmla="*/ 113 h 176"/>
                <a:gd name="T26" fmla="*/ 50 w 180"/>
                <a:gd name="T27" fmla="*/ 116 h 176"/>
                <a:gd name="T28" fmla="*/ 71 w 180"/>
                <a:gd name="T29" fmla="*/ 114 h 176"/>
                <a:gd name="T30" fmla="*/ 91 w 180"/>
                <a:gd name="T31" fmla="*/ 110 h 176"/>
                <a:gd name="T32" fmla="*/ 87 w 180"/>
                <a:gd name="T33" fmla="*/ 92 h 176"/>
                <a:gd name="T34" fmla="*/ 63 w 180"/>
                <a:gd name="T35" fmla="*/ 85 h 176"/>
                <a:gd name="T36" fmla="*/ 31 w 180"/>
                <a:gd name="T37" fmla="*/ 86 h 176"/>
                <a:gd name="T38" fmla="*/ 6 w 180"/>
                <a:gd name="T39" fmla="*/ 76 h 176"/>
                <a:gd name="T40" fmla="*/ 0 w 180"/>
                <a:gd name="T41" fmla="*/ 65 h 176"/>
                <a:gd name="T42" fmla="*/ 11 w 180"/>
                <a:gd name="T43" fmla="*/ 71 h 176"/>
                <a:gd name="T44" fmla="*/ 31 w 180"/>
                <a:gd name="T45" fmla="*/ 74 h 176"/>
                <a:gd name="T46" fmla="*/ 53 w 180"/>
                <a:gd name="T47" fmla="*/ 73 h 176"/>
                <a:gd name="T48" fmla="*/ 44 w 180"/>
                <a:gd name="T49" fmla="*/ 57 h 176"/>
                <a:gd name="T50" fmla="*/ 20 w 180"/>
                <a:gd name="T51" fmla="*/ 31 h 176"/>
                <a:gd name="T52" fmla="*/ 4 w 180"/>
                <a:gd name="T53" fmla="*/ 11 h 176"/>
                <a:gd name="T54" fmla="*/ 6 w 180"/>
                <a:gd name="T55" fmla="*/ 2 h 176"/>
                <a:gd name="T56" fmla="*/ 19 w 180"/>
                <a:gd name="T57" fmla="*/ 17 h 176"/>
                <a:gd name="T58" fmla="*/ 42 w 180"/>
                <a:gd name="T59" fmla="*/ 42 h 176"/>
                <a:gd name="T60" fmla="*/ 62 w 180"/>
                <a:gd name="T61" fmla="*/ 60 h 176"/>
                <a:gd name="T62" fmla="*/ 71 w 180"/>
                <a:gd name="T63" fmla="*/ 30 h 176"/>
                <a:gd name="T64" fmla="*/ 69 w 180"/>
                <a:gd name="T65" fmla="*/ 11 h 176"/>
                <a:gd name="T66" fmla="*/ 78 w 180"/>
                <a:gd name="T67" fmla="*/ 31 h 176"/>
                <a:gd name="T68" fmla="*/ 81 w 180"/>
                <a:gd name="T69" fmla="*/ 68 h 176"/>
                <a:gd name="T70" fmla="*/ 102 w 180"/>
                <a:gd name="T71" fmla="*/ 91 h 176"/>
                <a:gd name="T72" fmla="*/ 124 w 180"/>
                <a:gd name="T73" fmla="*/ 83 h 176"/>
                <a:gd name="T74" fmla="*/ 127 w 180"/>
                <a:gd name="T75" fmla="*/ 48 h 176"/>
                <a:gd name="T76" fmla="*/ 133 w 180"/>
                <a:gd name="T77" fmla="*/ 51 h 176"/>
                <a:gd name="T78" fmla="*/ 137 w 180"/>
                <a:gd name="T79" fmla="*/ 98 h 176"/>
                <a:gd name="T80" fmla="*/ 147 w 180"/>
                <a:gd name="T81" fmla="*/ 126 h 176"/>
                <a:gd name="T82" fmla="*/ 162 w 180"/>
                <a:gd name="T83" fmla="*/ 135 h 176"/>
                <a:gd name="T84" fmla="*/ 169 w 180"/>
                <a:gd name="T85" fmla="*/ 119 h 176"/>
                <a:gd name="T86" fmla="*/ 177 w 180"/>
                <a:gd name="T87" fmla="*/ 116 h 176"/>
                <a:gd name="T88" fmla="*/ 174 w 180"/>
                <a:gd name="T89" fmla="*/ 138 h 176"/>
                <a:gd name="T90" fmla="*/ 171 w 180"/>
                <a:gd name="T91" fmla="*/ 156 h 176"/>
                <a:gd name="T92" fmla="*/ 180 w 180"/>
                <a:gd name="T93" fmla="*/ 17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0"/>
                <a:gd name="T142" fmla="*/ 0 h 176"/>
                <a:gd name="T143" fmla="*/ 180 w 180"/>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0" h="176">
                  <a:moveTo>
                    <a:pt x="180" y="170"/>
                  </a:moveTo>
                  <a:lnTo>
                    <a:pt x="177" y="172"/>
                  </a:lnTo>
                  <a:lnTo>
                    <a:pt x="174" y="173"/>
                  </a:lnTo>
                  <a:lnTo>
                    <a:pt x="171" y="175"/>
                  </a:lnTo>
                  <a:lnTo>
                    <a:pt x="169" y="176"/>
                  </a:lnTo>
                  <a:lnTo>
                    <a:pt x="165" y="169"/>
                  </a:lnTo>
                  <a:lnTo>
                    <a:pt x="161" y="164"/>
                  </a:lnTo>
                  <a:lnTo>
                    <a:pt x="155" y="163"/>
                  </a:lnTo>
                  <a:lnTo>
                    <a:pt x="146" y="164"/>
                  </a:lnTo>
                  <a:lnTo>
                    <a:pt x="140" y="166"/>
                  </a:lnTo>
                  <a:lnTo>
                    <a:pt x="134" y="166"/>
                  </a:lnTo>
                  <a:lnTo>
                    <a:pt x="128" y="166"/>
                  </a:lnTo>
                  <a:lnTo>
                    <a:pt x="121" y="166"/>
                  </a:lnTo>
                  <a:lnTo>
                    <a:pt x="113" y="166"/>
                  </a:lnTo>
                  <a:lnTo>
                    <a:pt x="107" y="166"/>
                  </a:lnTo>
                  <a:lnTo>
                    <a:pt x="103" y="164"/>
                  </a:lnTo>
                  <a:lnTo>
                    <a:pt x="99" y="163"/>
                  </a:lnTo>
                  <a:lnTo>
                    <a:pt x="94" y="160"/>
                  </a:lnTo>
                  <a:lnTo>
                    <a:pt x="93" y="157"/>
                  </a:lnTo>
                  <a:lnTo>
                    <a:pt x="94" y="156"/>
                  </a:lnTo>
                  <a:lnTo>
                    <a:pt x="102" y="157"/>
                  </a:lnTo>
                  <a:lnTo>
                    <a:pt x="112" y="157"/>
                  </a:lnTo>
                  <a:lnTo>
                    <a:pt x="124" y="156"/>
                  </a:lnTo>
                  <a:lnTo>
                    <a:pt x="134" y="153"/>
                  </a:lnTo>
                  <a:lnTo>
                    <a:pt x="141" y="150"/>
                  </a:lnTo>
                  <a:lnTo>
                    <a:pt x="134" y="141"/>
                  </a:lnTo>
                  <a:lnTo>
                    <a:pt x="125" y="132"/>
                  </a:lnTo>
                  <a:lnTo>
                    <a:pt x="118" y="125"/>
                  </a:lnTo>
                  <a:lnTo>
                    <a:pt x="113" y="120"/>
                  </a:lnTo>
                  <a:lnTo>
                    <a:pt x="106" y="122"/>
                  </a:lnTo>
                  <a:lnTo>
                    <a:pt x="96" y="123"/>
                  </a:lnTo>
                  <a:lnTo>
                    <a:pt x="85" y="125"/>
                  </a:lnTo>
                  <a:lnTo>
                    <a:pt x="75" y="126"/>
                  </a:lnTo>
                  <a:lnTo>
                    <a:pt x="63" y="126"/>
                  </a:lnTo>
                  <a:lnTo>
                    <a:pt x="54" y="125"/>
                  </a:lnTo>
                  <a:lnTo>
                    <a:pt x="45" y="123"/>
                  </a:lnTo>
                  <a:lnTo>
                    <a:pt x="40" y="120"/>
                  </a:lnTo>
                  <a:lnTo>
                    <a:pt x="35" y="116"/>
                  </a:lnTo>
                  <a:lnTo>
                    <a:pt x="35" y="113"/>
                  </a:lnTo>
                  <a:lnTo>
                    <a:pt x="38" y="113"/>
                  </a:lnTo>
                  <a:lnTo>
                    <a:pt x="44" y="114"/>
                  </a:lnTo>
                  <a:lnTo>
                    <a:pt x="50" y="116"/>
                  </a:lnTo>
                  <a:lnTo>
                    <a:pt x="56" y="116"/>
                  </a:lnTo>
                  <a:lnTo>
                    <a:pt x="63" y="116"/>
                  </a:lnTo>
                  <a:lnTo>
                    <a:pt x="71" y="114"/>
                  </a:lnTo>
                  <a:lnTo>
                    <a:pt x="78" y="113"/>
                  </a:lnTo>
                  <a:lnTo>
                    <a:pt x="85" y="111"/>
                  </a:lnTo>
                  <a:lnTo>
                    <a:pt x="91" y="110"/>
                  </a:lnTo>
                  <a:lnTo>
                    <a:pt x="97" y="107"/>
                  </a:lnTo>
                  <a:lnTo>
                    <a:pt x="93" y="99"/>
                  </a:lnTo>
                  <a:lnTo>
                    <a:pt x="87" y="92"/>
                  </a:lnTo>
                  <a:lnTo>
                    <a:pt x="79" y="86"/>
                  </a:lnTo>
                  <a:lnTo>
                    <a:pt x="72" y="82"/>
                  </a:lnTo>
                  <a:lnTo>
                    <a:pt x="63" y="85"/>
                  </a:lnTo>
                  <a:lnTo>
                    <a:pt x="53" y="86"/>
                  </a:lnTo>
                  <a:lnTo>
                    <a:pt x="41" y="86"/>
                  </a:lnTo>
                  <a:lnTo>
                    <a:pt x="31" y="86"/>
                  </a:lnTo>
                  <a:lnTo>
                    <a:pt x="22" y="83"/>
                  </a:lnTo>
                  <a:lnTo>
                    <a:pt x="13" y="80"/>
                  </a:lnTo>
                  <a:lnTo>
                    <a:pt x="6" y="76"/>
                  </a:lnTo>
                  <a:lnTo>
                    <a:pt x="1" y="70"/>
                  </a:lnTo>
                  <a:lnTo>
                    <a:pt x="0" y="67"/>
                  </a:lnTo>
                  <a:lnTo>
                    <a:pt x="0" y="65"/>
                  </a:lnTo>
                  <a:lnTo>
                    <a:pt x="3" y="67"/>
                  </a:lnTo>
                  <a:lnTo>
                    <a:pt x="7" y="70"/>
                  </a:lnTo>
                  <a:lnTo>
                    <a:pt x="11" y="71"/>
                  </a:lnTo>
                  <a:lnTo>
                    <a:pt x="16" y="73"/>
                  </a:lnTo>
                  <a:lnTo>
                    <a:pt x="23" y="74"/>
                  </a:lnTo>
                  <a:lnTo>
                    <a:pt x="31" y="74"/>
                  </a:lnTo>
                  <a:lnTo>
                    <a:pt x="38" y="74"/>
                  </a:lnTo>
                  <a:lnTo>
                    <a:pt x="45" y="74"/>
                  </a:lnTo>
                  <a:lnTo>
                    <a:pt x="53" y="73"/>
                  </a:lnTo>
                  <a:lnTo>
                    <a:pt x="59" y="71"/>
                  </a:lnTo>
                  <a:lnTo>
                    <a:pt x="51" y="64"/>
                  </a:lnTo>
                  <a:lnTo>
                    <a:pt x="44" y="57"/>
                  </a:lnTo>
                  <a:lnTo>
                    <a:pt x="37" y="49"/>
                  </a:lnTo>
                  <a:lnTo>
                    <a:pt x="28" y="40"/>
                  </a:lnTo>
                  <a:lnTo>
                    <a:pt x="20" y="31"/>
                  </a:lnTo>
                  <a:lnTo>
                    <a:pt x="13" y="24"/>
                  </a:lnTo>
                  <a:lnTo>
                    <a:pt x="9" y="17"/>
                  </a:lnTo>
                  <a:lnTo>
                    <a:pt x="4" y="11"/>
                  </a:lnTo>
                  <a:lnTo>
                    <a:pt x="1" y="3"/>
                  </a:lnTo>
                  <a:lnTo>
                    <a:pt x="1" y="0"/>
                  </a:lnTo>
                  <a:lnTo>
                    <a:pt x="6" y="2"/>
                  </a:lnTo>
                  <a:lnTo>
                    <a:pt x="10" y="6"/>
                  </a:lnTo>
                  <a:lnTo>
                    <a:pt x="13" y="11"/>
                  </a:lnTo>
                  <a:lnTo>
                    <a:pt x="19" y="17"/>
                  </a:lnTo>
                  <a:lnTo>
                    <a:pt x="26" y="26"/>
                  </a:lnTo>
                  <a:lnTo>
                    <a:pt x="34" y="33"/>
                  </a:lnTo>
                  <a:lnTo>
                    <a:pt x="42" y="42"/>
                  </a:lnTo>
                  <a:lnTo>
                    <a:pt x="50" y="49"/>
                  </a:lnTo>
                  <a:lnTo>
                    <a:pt x="57" y="57"/>
                  </a:lnTo>
                  <a:lnTo>
                    <a:pt x="62" y="60"/>
                  </a:lnTo>
                  <a:lnTo>
                    <a:pt x="66" y="51"/>
                  </a:lnTo>
                  <a:lnTo>
                    <a:pt x="69" y="40"/>
                  </a:lnTo>
                  <a:lnTo>
                    <a:pt x="71" y="30"/>
                  </a:lnTo>
                  <a:lnTo>
                    <a:pt x="69" y="21"/>
                  </a:lnTo>
                  <a:lnTo>
                    <a:pt x="68" y="15"/>
                  </a:lnTo>
                  <a:lnTo>
                    <a:pt x="69" y="11"/>
                  </a:lnTo>
                  <a:lnTo>
                    <a:pt x="71" y="12"/>
                  </a:lnTo>
                  <a:lnTo>
                    <a:pt x="73" y="15"/>
                  </a:lnTo>
                  <a:lnTo>
                    <a:pt x="78" y="31"/>
                  </a:lnTo>
                  <a:lnTo>
                    <a:pt x="81" y="48"/>
                  </a:lnTo>
                  <a:lnTo>
                    <a:pt x="81" y="61"/>
                  </a:lnTo>
                  <a:lnTo>
                    <a:pt x="81" y="68"/>
                  </a:lnTo>
                  <a:lnTo>
                    <a:pt x="88" y="74"/>
                  </a:lnTo>
                  <a:lnTo>
                    <a:pt x="96" y="83"/>
                  </a:lnTo>
                  <a:lnTo>
                    <a:pt x="102" y="91"/>
                  </a:lnTo>
                  <a:lnTo>
                    <a:pt x="107" y="95"/>
                  </a:lnTo>
                  <a:lnTo>
                    <a:pt x="116" y="92"/>
                  </a:lnTo>
                  <a:lnTo>
                    <a:pt x="124" y="83"/>
                  </a:lnTo>
                  <a:lnTo>
                    <a:pt x="128" y="71"/>
                  </a:lnTo>
                  <a:lnTo>
                    <a:pt x="128" y="58"/>
                  </a:lnTo>
                  <a:lnTo>
                    <a:pt x="127" y="48"/>
                  </a:lnTo>
                  <a:lnTo>
                    <a:pt x="128" y="43"/>
                  </a:lnTo>
                  <a:lnTo>
                    <a:pt x="130" y="45"/>
                  </a:lnTo>
                  <a:lnTo>
                    <a:pt x="133" y="51"/>
                  </a:lnTo>
                  <a:lnTo>
                    <a:pt x="136" y="65"/>
                  </a:lnTo>
                  <a:lnTo>
                    <a:pt x="137" y="82"/>
                  </a:lnTo>
                  <a:lnTo>
                    <a:pt x="137" y="98"/>
                  </a:lnTo>
                  <a:lnTo>
                    <a:pt x="131" y="110"/>
                  </a:lnTo>
                  <a:lnTo>
                    <a:pt x="140" y="119"/>
                  </a:lnTo>
                  <a:lnTo>
                    <a:pt x="147" y="126"/>
                  </a:lnTo>
                  <a:lnTo>
                    <a:pt x="152" y="133"/>
                  </a:lnTo>
                  <a:lnTo>
                    <a:pt x="156" y="139"/>
                  </a:lnTo>
                  <a:lnTo>
                    <a:pt x="162" y="135"/>
                  </a:lnTo>
                  <a:lnTo>
                    <a:pt x="165" y="129"/>
                  </a:lnTo>
                  <a:lnTo>
                    <a:pt x="168" y="123"/>
                  </a:lnTo>
                  <a:lnTo>
                    <a:pt x="169" y="119"/>
                  </a:lnTo>
                  <a:lnTo>
                    <a:pt x="171" y="116"/>
                  </a:lnTo>
                  <a:lnTo>
                    <a:pt x="174" y="114"/>
                  </a:lnTo>
                  <a:lnTo>
                    <a:pt x="177" y="116"/>
                  </a:lnTo>
                  <a:lnTo>
                    <a:pt x="178" y="122"/>
                  </a:lnTo>
                  <a:lnTo>
                    <a:pt x="177" y="130"/>
                  </a:lnTo>
                  <a:lnTo>
                    <a:pt x="174" y="138"/>
                  </a:lnTo>
                  <a:lnTo>
                    <a:pt x="171" y="147"/>
                  </a:lnTo>
                  <a:lnTo>
                    <a:pt x="168" y="151"/>
                  </a:lnTo>
                  <a:lnTo>
                    <a:pt x="171" y="156"/>
                  </a:lnTo>
                  <a:lnTo>
                    <a:pt x="174" y="160"/>
                  </a:lnTo>
                  <a:lnTo>
                    <a:pt x="177" y="166"/>
                  </a:lnTo>
                  <a:lnTo>
                    <a:pt x="180" y="170"/>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78" name="Freeform 303"/>
            <p:cNvSpPr>
              <a:spLocks/>
            </p:cNvSpPr>
            <p:nvPr/>
          </p:nvSpPr>
          <p:spPr bwMode="auto">
            <a:xfrm>
              <a:off x="1325" y="1225"/>
              <a:ext cx="145" cy="193"/>
            </a:xfrm>
            <a:custGeom>
              <a:avLst/>
              <a:gdLst>
                <a:gd name="T0" fmla="*/ 20 w 145"/>
                <a:gd name="T1" fmla="*/ 184 h 193"/>
                <a:gd name="T2" fmla="*/ 0 w 145"/>
                <a:gd name="T3" fmla="*/ 146 h 193"/>
                <a:gd name="T4" fmla="*/ 3 w 145"/>
                <a:gd name="T5" fmla="*/ 116 h 193"/>
                <a:gd name="T6" fmla="*/ 8 w 145"/>
                <a:gd name="T7" fmla="*/ 118 h 193"/>
                <a:gd name="T8" fmla="*/ 9 w 145"/>
                <a:gd name="T9" fmla="*/ 138 h 193"/>
                <a:gd name="T10" fmla="*/ 21 w 145"/>
                <a:gd name="T11" fmla="*/ 171 h 193"/>
                <a:gd name="T12" fmla="*/ 37 w 145"/>
                <a:gd name="T13" fmla="*/ 177 h 193"/>
                <a:gd name="T14" fmla="*/ 42 w 145"/>
                <a:gd name="T15" fmla="*/ 167 h 193"/>
                <a:gd name="T16" fmla="*/ 39 w 145"/>
                <a:gd name="T17" fmla="*/ 146 h 193"/>
                <a:gd name="T18" fmla="*/ 31 w 145"/>
                <a:gd name="T19" fmla="*/ 105 h 193"/>
                <a:gd name="T20" fmla="*/ 33 w 145"/>
                <a:gd name="T21" fmla="*/ 84 h 193"/>
                <a:gd name="T22" fmla="*/ 37 w 145"/>
                <a:gd name="T23" fmla="*/ 84 h 193"/>
                <a:gd name="T24" fmla="*/ 39 w 145"/>
                <a:gd name="T25" fmla="*/ 105 h 193"/>
                <a:gd name="T26" fmla="*/ 46 w 145"/>
                <a:gd name="T27" fmla="*/ 137 h 193"/>
                <a:gd name="T28" fmla="*/ 58 w 145"/>
                <a:gd name="T29" fmla="*/ 138 h 193"/>
                <a:gd name="T30" fmla="*/ 68 w 145"/>
                <a:gd name="T31" fmla="*/ 115 h 193"/>
                <a:gd name="T32" fmla="*/ 64 w 145"/>
                <a:gd name="T33" fmla="*/ 84 h 193"/>
                <a:gd name="T34" fmla="*/ 64 w 145"/>
                <a:gd name="T35" fmla="*/ 41 h 193"/>
                <a:gd name="T36" fmla="*/ 76 w 145"/>
                <a:gd name="T37" fmla="*/ 22 h 193"/>
                <a:gd name="T38" fmla="*/ 79 w 145"/>
                <a:gd name="T39" fmla="*/ 23 h 193"/>
                <a:gd name="T40" fmla="*/ 73 w 145"/>
                <a:gd name="T41" fmla="*/ 45 h 193"/>
                <a:gd name="T42" fmla="*/ 74 w 145"/>
                <a:gd name="T43" fmla="*/ 78 h 193"/>
                <a:gd name="T44" fmla="*/ 88 w 145"/>
                <a:gd name="T45" fmla="*/ 76 h 193"/>
                <a:gd name="T46" fmla="*/ 98 w 145"/>
                <a:gd name="T47" fmla="*/ 54 h 193"/>
                <a:gd name="T48" fmla="*/ 102 w 145"/>
                <a:gd name="T49" fmla="*/ 34 h 193"/>
                <a:gd name="T50" fmla="*/ 114 w 145"/>
                <a:gd name="T51" fmla="*/ 11 h 193"/>
                <a:gd name="T52" fmla="*/ 124 w 145"/>
                <a:gd name="T53" fmla="*/ 1 h 193"/>
                <a:gd name="T54" fmla="*/ 132 w 145"/>
                <a:gd name="T55" fmla="*/ 1 h 193"/>
                <a:gd name="T56" fmla="*/ 120 w 145"/>
                <a:gd name="T57" fmla="*/ 19 h 193"/>
                <a:gd name="T58" fmla="*/ 105 w 145"/>
                <a:gd name="T59" fmla="*/ 42 h 193"/>
                <a:gd name="T60" fmla="*/ 102 w 145"/>
                <a:gd name="T61" fmla="*/ 62 h 193"/>
                <a:gd name="T62" fmla="*/ 95 w 145"/>
                <a:gd name="T63" fmla="*/ 84 h 193"/>
                <a:gd name="T64" fmla="*/ 98 w 145"/>
                <a:gd name="T65" fmla="*/ 90 h 193"/>
                <a:gd name="T66" fmla="*/ 113 w 145"/>
                <a:gd name="T67" fmla="*/ 84 h 193"/>
                <a:gd name="T68" fmla="*/ 127 w 145"/>
                <a:gd name="T69" fmla="*/ 76 h 193"/>
                <a:gd name="T70" fmla="*/ 136 w 145"/>
                <a:gd name="T71" fmla="*/ 69 h 193"/>
                <a:gd name="T72" fmla="*/ 142 w 145"/>
                <a:gd name="T73" fmla="*/ 63 h 193"/>
                <a:gd name="T74" fmla="*/ 145 w 145"/>
                <a:gd name="T75" fmla="*/ 65 h 193"/>
                <a:gd name="T76" fmla="*/ 138 w 145"/>
                <a:gd name="T77" fmla="*/ 78 h 193"/>
                <a:gd name="T78" fmla="*/ 123 w 145"/>
                <a:gd name="T79" fmla="*/ 91 h 193"/>
                <a:gd name="T80" fmla="*/ 107 w 145"/>
                <a:gd name="T81" fmla="*/ 99 h 193"/>
                <a:gd name="T82" fmla="*/ 93 w 145"/>
                <a:gd name="T83" fmla="*/ 103 h 193"/>
                <a:gd name="T84" fmla="*/ 83 w 145"/>
                <a:gd name="T85" fmla="*/ 115 h 193"/>
                <a:gd name="T86" fmla="*/ 68 w 145"/>
                <a:gd name="T87" fmla="*/ 144 h 193"/>
                <a:gd name="T88" fmla="*/ 71 w 145"/>
                <a:gd name="T89" fmla="*/ 156 h 193"/>
                <a:gd name="T90" fmla="*/ 86 w 145"/>
                <a:gd name="T91" fmla="*/ 158 h 193"/>
                <a:gd name="T92" fmla="*/ 101 w 145"/>
                <a:gd name="T93" fmla="*/ 155 h 193"/>
                <a:gd name="T94" fmla="*/ 114 w 145"/>
                <a:gd name="T95" fmla="*/ 147 h 193"/>
                <a:gd name="T96" fmla="*/ 123 w 145"/>
                <a:gd name="T97" fmla="*/ 136 h 193"/>
                <a:gd name="T98" fmla="*/ 126 w 145"/>
                <a:gd name="T99" fmla="*/ 136 h 193"/>
                <a:gd name="T100" fmla="*/ 120 w 145"/>
                <a:gd name="T101" fmla="*/ 149 h 193"/>
                <a:gd name="T102" fmla="*/ 107 w 145"/>
                <a:gd name="T103" fmla="*/ 162 h 193"/>
                <a:gd name="T104" fmla="*/ 89 w 145"/>
                <a:gd name="T105" fmla="*/ 168 h 193"/>
                <a:gd name="T106" fmla="*/ 71 w 145"/>
                <a:gd name="T107" fmla="*/ 170 h 193"/>
                <a:gd name="T108" fmla="*/ 59 w 145"/>
                <a:gd name="T109" fmla="*/ 172 h 193"/>
                <a:gd name="T110" fmla="*/ 54 w 145"/>
                <a:gd name="T111" fmla="*/ 183 h 193"/>
                <a:gd name="T112" fmla="*/ 45 w 145"/>
                <a:gd name="T113" fmla="*/ 186 h 193"/>
                <a:gd name="T114" fmla="*/ 33 w 145"/>
                <a:gd name="T115" fmla="*/ 190 h 19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5"/>
                <a:gd name="T175" fmla="*/ 0 h 193"/>
                <a:gd name="T176" fmla="*/ 145 w 145"/>
                <a:gd name="T177" fmla="*/ 193 h 19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5" h="193">
                  <a:moveTo>
                    <a:pt x="30" y="193"/>
                  </a:moveTo>
                  <a:lnTo>
                    <a:pt x="20" y="184"/>
                  </a:lnTo>
                  <a:lnTo>
                    <a:pt x="9" y="167"/>
                  </a:lnTo>
                  <a:lnTo>
                    <a:pt x="0" y="146"/>
                  </a:lnTo>
                  <a:lnTo>
                    <a:pt x="0" y="122"/>
                  </a:lnTo>
                  <a:lnTo>
                    <a:pt x="3" y="116"/>
                  </a:lnTo>
                  <a:lnTo>
                    <a:pt x="5" y="116"/>
                  </a:lnTo>
                  <a:lnTo>
                    <a:pt x="8" y="118"/>
                  </a:lnTo>
                  <a:lnTo>
                    <a:pt x="8" y="122"/>
                  </a:lnTo>
                  <a:lnTo>
                    <a:pt x="9" y="138"/>
                  </a:lnTo>
                  <a:lnTo>
                    <a:pt x="14" y="156"/>
                  </a:lnTo>
                  <a:lnTo>
                    <a:pt x="21" y="171"/>
                  </a:lnTo>
                  <a:lnTo>
                    <a:pt x="33" y="181"/>
                  </a:lnTo>
                  <a:lnTo>
                    <a:pt x="37" y="177"/>
                  </a:lnTo>
                  <a:lnTo>
                    <a:pt x="40" y="171"/>
                  </a:lnTo>
                  <a:lnTo>
                    <a:pt x="42" y="167"/>
                  </a:lnTo>
                  <a:lnTo>
                    <a:pt x="45" y="164"/>
                  </a:lnTo>
                  <a:lnTo>
                    <a:pt x="39" y="146"/>
                  </a:lnTo>
                  <a:lnTo>
                    <a:pt x="34" y="125"/>
                  </a:lnTo>
                  <a:lnTo>
                    <a:pt x="31" y="105"/>
                  </a:lnTo>
                  <a:lnTo>
                    <a:pt x="31" y="91"/>
                  </a:lnTo>
                  <a:lnTo>
                    <a:pt x="33" y="84"/>
                  </a:lnTo>
                  <a:lnTo>
                    <a:pt x="36" y="82"/>
                  </a:lnTo>
                  <a:lnTo>
                    <a:pt x="37" y="84"/>
                  </a:lnTo>
                  <a:lnTo>
                    <a:pt x="39" y="91"/>
                  </a:lnTo>
                  <a:lnTo>
                    <a:pt x="39" y="105"/>
                  </a:lnTo>
                  <a:lnTo>
                    <a:pt x="42" y="121"/>
                  </a:lnTo>
                  <a:lnTo>
                    <a:pt x="46" y="137"/>
                  </a:lnTo>
                  <a:lnTo>
                    <a:pt x="52" y="147"/>
                  </a:lnTo>
                  <a:lnTo>
                    <a:pt x="58" y="138"/>
                  </a:lnTo>
                  <a:lnTo>
                    <a:pt x="64" y="127"/>
                  </a:lnTo>
                  <a:lnTo>
                    <a:pt x="68" y="115"/>
                  </a:lnTo>
                  <a:lnTo>
                    <a:pt x="71" y="106"/>
                  </a:lnTo>
                  <a:lnTo>
                    <a:pt x="64" y="84"/>
                  </a:lnTo>
                  <a:lnTo>
                    <a:pt x="61" y="62"/>
                  </a:lnTo>
                  <a:lnTo>
                    <a:pt x="64" y="41"/>
                  </a:lnTo>
                  <a:lnTo>
                    <a:pt x="71" y="25"/>
                  </a:lnTo>
                  <a:lnTo>
                    <a:pt x="76" y="22"/>
                  </a:lnTo>
                  <a:lnTo>
                    <a:pt x="77" y="22"/>
                  </a:lnTo>
                  <a:lnTo>
                    <a:pt x="79" y="23"/>
                  </a:lnTo>
                  <a:lnTo>
                    <a:pt x="77" y="28"/>
                  </a:lnTo>
                  <a:lnTo>
                    <a:pt x="73" y="45"/>
                  </a:lnTo>
                  <a:lnTo>
                    <a:pt x="71" y="63"/>
                  </a:lnTo>
                  <a:lnTo>
                    <a:pt x="74" y="78"/>
                  </a:lnTo>
                  <a:lnTo>
                    <a:pt x="79" y="88"/>
                  </a:lnTo>
                  <a:lnTo>
                    <a:pt x="88" y="76"/>
                  </a:lnTo>
                  <a:lnTo>
                    <a:pt x="93" y="65"/>
                  </a:lnTo>
                  <a:lnTo>
                    <a:pt x="98" y="54"/>
                  </a:lnTo>
                  <a:lnTo>
                    <a:pt x="99" y="44"/>
                  </a:lnTo>
                  <a:lnTo>
                    <a:pt x="102" y="34"/>
                  </a:lnTo>
                  <a:lnTo>
                    <a:pt x="108" y="22"/>
                  </a:lnTo>
                  <a:lnTo>
                    <a:pt x="114" y="11"/>
                  </a:lnTo>
                  <a:lnTo>
                    <a:pt x="120" y="4"/>
                  </a:lnTo>
                  <a:lnTo>
                    <a:pt x="124" y="1"/>
                  </a:lnTo>
                  <a:lnTo>
                    <a:pt x="130" y="0"/>
                  </a:lnTo>
                  <a:lnTo>
                    <a:pt x="132" y="1"/>
                  </a:lnTo>
                  <a:lnTo>
                    <a:pt x="130" y="5"/>
                  </a:lnTo>
                  <a:lnTo>
                    <a:pt x="120" y="19"/>
                  </a:lnTo>
                  <a:lnTo>
                    <a:pt x="111" y="31"/>
                  </a:lnTo>
                  <a:lnTo>
                    <a:pt x="105" y="42"/>
                  </a:lnTo>
                  <a:lnTo>
                    <a:pt x="104" y="51"/>
                  </a:lnTo>
                  <a:lnTo>
                    <a:pt x="102" y="62"/>
                  </a:lnTo>
                  <a:lnTo>
                    <a:pt x="99" y="73"/>
                  </a:lnTo>
                  <a:lnTo>
                    <a:pt x="95" y="84"/>
                  </a:lnTo>
                  <a:lnTo>
                    <a:pt x="90" y="91"/>
                  </a:lnTo>
                  <a:lnTo>
                    <a:pt x="98" y="90"/>
                  </a:lnTo>
                  <a:lnTo>
                    <a:pt x="105" y="87"/>
                  </a:lnTo>
                  <a:lnTo>
                    <a:pt x="113" y="84"/>
                  </a:lnTo>
                  <a:lnTo>
                    <a:pt x="120" y="81"/>
                  </a:lnTo>
                  <a:lnTo>
                    <a:pt x="127" y="76"/>
                  </a:lnTo>
                  <a:lnTo>
                    <a:pt x="132" y="72"/>
                  </a:lnTo>
                  <a:lnTo>
                    <a:pt x="136" y="69"/>
                  </a:lnTo>
                  <a:lnTo>
                    <a:pt x="139" y="66"/>
                  </a:lnTo>
                  <a:lnTo>
                    <a:pt x="142" y="63"/>
                  </a:lnTo>
                  <a:lnTo>
                    <a:pt x="145" y="62"/>
                  </a:lnTo>
                  <a:lnTo>
                    <a:pt x="145" y="65"/>
                  </a:lnTo>
                  <a:lnTo>
                    <a:pt x="144" y="69"/>
                  </a:lnTo>
                  <a:lnTo>
                    <a:pt x="138" y="78"/>
                  </a:lnTo>
                  <a:lnTo>
                    <a:pt x="130" y="85"/>
                  </a:lnTo>
                  <a:lnTo>
                    <a:pt x="123" y="91"/>
                  </a:lnTo>
                  <a:lnTo>
                    <a:pt x="116" y="96"/>
                  </a:lnTo>
                  <a:lnTo>
                    <a:pt x="107" y="99"/>
                  </a:lnTo>
                  <a:lnTo>
                    <a:pt x="99" y="102"/>
                  </a:lnTo>
                  <a:lnTo>
                    <a:pt x="93" y="103"/>
                  </a:lnTo>
                  <a:lnTo>
                    <a:pt x="89" y="103"/>
                  </a:lnTo>
                  <a:lnTo>
                    <a:pt x="83" y="115"/>
                  </a:lnTo>
                  <a:lnTo>
                    <a:pt x="74" y="130"/>
                  </a:lnTo>
                  <a:lnTo>
                    <a:pt x="68" y="144"/>
                  </a:lnTo>
                  <a:lnTo>
                    <a:pt x="65" y="155"/>
                  </a:lnTo>
                  <a:lnTo>
                    <a:pt x="71" y="156"/>
                  </a:lnTo>
                  <a:lnTo>
                    <a:pt x="77" y="158"/>
                  </a:lnTo>
                  <a:lnTo>
                    <a:pt x="86" y="158"/>
                  </a:lnTo>
                  <a:lnTo>
                    <a:pt x="93" y="156"/>
                  </a:lnTo>
                  <a:lnTo>
                    <a:pt x="101" y="155"/>
                  </a:lnTo>
                  <a:lnTo>
                    <a:pt x="108" y="152"/>
                  </a:lnTo>
                  <a:lnTo>
                    <a:pt x="114" y="147"/>
                  </a:lnTo>
                  <a:lnTo>
                    <a:pt x="119" y="141"/>
                  </a:lnTo>
                  <a:lnTo>
                    <a:pt x="123" y="136"/>
                  </a:lnTo>
                  <a:lnTo>
                    <a:pt x="126" y="134"/>
                  </a:lnTo>
                  <a:lnTo>
                    <a:pt x="126" y="136"/>
                  </a:lnTo>
                  <a:lnTo>
                    <a:pt x="124" y="141"/>
                  </a:lnTo>
                  <a:lnTo>
                    <a:pt x="120" y="149"/>
                  </a:lnTo>
                  <a:lnTo>
                    <a:pt x="114" y="156"/>
                  </a:lnTo>
                  <a:lnTo>
                    <a:pt x="107" y="162"/>
                  </a:lnTo>
                  <a:lnTo>
                    <a:pt x="98" y="165"/>
                  </a:lnTo>
                  <a:lnTo>
                    <a:pt x="89" y="168"/>
                  </a:lnTo>
                  <a:lnTo>
                    <a:pt x="80" y="170"/>
                  </a:lnTo>
                  <a:lnTo>
                    <a:pt x="71" y="170"/>
                  </a:lnTo>
                  <a:lnTo>
                    <a:pt x="64" y="168"/>
                  </a:lnTo>
                  <a:lnTo>
                    <a:pt x="59" y="172"/>
                  </a:lnTo>
                  <a:lnTo>
                    <a:pt x="57" y="177"/>
                  </a:lnTo>
                  <a:lnTo>
                    <a:pt x="54" y="183"/>
                  </a:lnTo>
                  <a:lnTo>
                    <a:pt x="52" y="187"/>
                  </a:lnTo>
                  <a:lnTo>
                    <a:pt x="45" y="186"/>
                  </a:lnTo>
                  <a:lnTo>
                    <a:pt x="39" y="187"/>
                  </a:lnTo>
                  <a:lnTo>
                    <a:pt x="33" y="190"/>
                  </a:lnTo>
                  <a:lnTo>
                    <a:pt x="30" y="193"/>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79" name="Freeform 304"/>
            <p:cNvSpPr>
              <a:spLocks/>
            </p:cNvSpPr>
            <p:nvPr/>
          </p:nvSpPr>
          <p:spPr bwMode="auto">
            <a:xfrm>
              <a:off x="1396" y="1442"/>
              <a:ext cx="232" cy="106"/>
            </a:xfrm>
            <a:custGeom>
              <a:avLst/>
              <a:gdLst>
                <a:gd name="T0" fmla="*/ 2 w 232"/>
                <a:gd name="T1" fmla="*/ 34 h 106"/>
                <a:gd name="T2" fmla="*/ 2 w 232"/>
                <a:gd name="T3" fmla="*/ 38 h 106"/>
                <a:gd name="T4" fmla="*/ 11 w 232"/>
                <a:gd name="T5" fmla="*/ 40 h 106"/>
                <a:gd name="T6" fmla="*/ 30 w 232"/>
                <a:gd name="T7" fmla="*/ 40 h 106"/>
                <a:gd name="T8" fmla="*/ 50 w 232"/>
                <a:gd name="T9" fmla="*/ 43 h 106"/>
                <a:gd name="T10" fmla="*/ 64 w 232"/>
                <a:gd name="T11" fmla="*/ 47 h 106"/>
                <a:gd name="T12" fmla="*/ 73 w 232"/>
                <a:gd name="T13" fmla="*/ 59 h 106"/>
                <a:gd name="T14" fmla="*/ 89 w 232"/>
                <a:gd name="T15" fmla="*/ 86 h 106"/>
                <a:gd name="T16" fmla="*/ 110 w 232"/>
                <a:gd name="T17" fmla="*/ 97 h 106"/>
                <a:gd name="T18" fmla="*/ 110 w 232"/>
                <a:gd name="T19" fmla="*/ 93 h 106"/>
                <a:gd name="T20" fmla="*/ 96 w 232"/>
                <a:gd name="T21" fmla="*/ 78 h 106"/>
                <a:gd name="T22" fmla="*/ 89 w 232"/>
                <a:gd name="T23" fmla="*/ 59 h 106"/>
                <a:gd name="T24" fmla="*/ 98 w 232"/>
                <a:gd name="T25" fmla="*/ 52 h 106"/>
                <a:gd name="T26" fmla="*/ 121 w 232"/>
                <a:gd name="T27" fmla="*/ 56 h 106"/>
                <a:gd name="T28" fmla="*/ 133 w 232"/>
                <a:gd name="T29" fmla="*/ 71 h 106"/>
                <a:gd name="T30" fmla="*/ 154 w 232"/>
                <a:gd name="T31" fmla="*/ 94 h 106"/>
                <a:gd name="T32" fmla="*/ 177 w 232"/>
                <a:gd name="T33" fmla="*/ 106 h 106"/>
                <a:gd name="T34" fmla="*/ 186 w 232"/>
                <a:gd name="T35" fmla="*/ 105 h 106"/>
                <a:gd name="T36" fmla="*/ 167 w 232"/>
                <a:gd name="T37" fmla="*/ 91 h 106"/>
                <a:gd name="T38" fmla="*/ 146 w 232"/>
                <a:gd name="T39" fmla="*/ 72 h 106"/>
                <a:gd name="T40" fmla="*/ 152 w 232"/>
                <a:gd name="T41" fmla="*/ 68 h 106"/>
                <a:gd name="T42" fmla="*/ 176 w 232"/>
                <a:gd name="T43" fmla="*/ 74 h 106"/>
                <a:gd name="T44" fmla="*/ 201 w 232"/>
                <a:gd name="T45" fmla="*/ 78 h 106"/>
                <a:gd name="T46" fmla="*/ 220 w 232"/>
                <a:gd name="T47" fmla="*/ 81 h 106"/>
                <a:gd name="T48" fmla="*/ 231 w 232"/>
                <a:gd name="T49" fmla="*/ 81 h 106"/>
                <a:gd name="T50" fmla="*/ 228 w 232"/>
                <a:gd name="T51" fmla="*/ 75 h 106"/>
                <a:gd name="T52" fmla="*/ 213 w 232"/>
                <a:gd name="T53" fmla="*/ 72 h 106"/>
                <a:gd name="T54" fmla="*/ 192 w 232"/>
                <a:gd name="T55" fmla="*/ 68 h 106"/>
                <a:gd name="T56" fmla="*/ 172 w 232"/>
                <a:gd name="T57" fmla="*/ 60 h 106"/>
                <a:gd name="T58" fmla="*/ 155 w 232"/>
                <a:gd name="T59" fmla="*/ 55 h 106"/>
                <a:gd name="T60" fmla="*/ 158 w 232"/>
                <a:gd name="T61" fmla="*/ 46 h 106"/>
                <a:gd name="T62" fmla="*/ 173 w 232"/>
                <a:gd name="T63" fmla="*/ 38 h 106"/>
                <a:gd name="T64" fmla="*/ 186 w 232"/>
                <a:gd name="T65" fmla="*/ 35 h 106"/>
                <a:gd name="T66" fmla="*/ 185 w 232"/>
                <a:gd name="T67" fmla="*/ 31 h 106"/>
                <a:gd name="T68" fmla="*/ 169 w 232"/>
                <a:gd name="T69" fmla="*/ 28 h 106"/>
                <a:gd name="T70" fmla="*/ 146 w 232"/>
                <a:gd name="T71" fmla="*/ 38 h 106"/>
                <a:gd name="T72" fmla="*/ 135 w 232"/>
                <a:gd name="T73" fmla="*/ 46 h 106"/>
                <a:gd name="T74" fmla="*/ 120 w 232"/>
                <a:gd name="T75" fmla="*/ 43 h 106"/>
                <a:gd name="T76" fmla="*/ 107 w 232"/>
                <a:gd name="T77" fmla="*/ 41 h 106"/>
                <a:gd name="T78" fmla="*/ 96 w 232"/>
                <a:gd name="T79" fmla="*/ 41 h 106"/>
                <a:gd name="T80" fmla="*/ 92 w 232"/>
                <a:gd name="T81" fmla="*/ 32 h 106"/>
                <a:gd name="T82" fmla="*/ 102 w 232"/>
                <a:gd name="T83" fmla="*/ 13 h 106"/>
                <a:gd name="T84" fmla="*/ 120 w 232"/>
                <a:gd name="T85" fmla="*/ 3 h 106"/>
                <a:gd name="T86" fmla="*/ 118 w 232"/>
                <a:gd name="T87" fmla="*/ 0 h 106"/>
                <a:gd name="T88" fmla="*/ 108 w 232"/>
                <a:gd name="T89" fmla="*/ 1 h 106"/>
                <a:gd name="T90" fmla="*/ 95 w 232"/>
                <a:gd name="T91" fmla="*/ 9 h 106"/>
                <a:gd name="T92" fmla="*/ 81 w 232"/>
                <a:gd name="T93" fmla="*/ 19 h 106"/>
                <a:gd name="T94" fmla="*/ 71 w 232"/>
                <a:gd name="T95" fmla="*/ 28 h 106"/>
                <a:gd name="T96" fmla="*/ 62 w 232"/>
                <a:gd name="T97" fmla="*/ 31 h 106"/>
                <a:gd name="T98" fmla="*/ 45 w 232"/>
                <a:gd name="T99" fmla="*/ 31 h 106"/>
                <a:gd name="T100" fmla="*/ 24 w 232"/>
                <a:gd name="T101" fmla="*/ 31 h 106"/>
                <a:gd name="T102" fmla="*/ 6 w 232"/>
                <a:gd name="T103" fmla="*/ 31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2"/>
                <a:gd name="T157" fmla="*/ 0 h 106"/>
                <a:gd name="T158" fmla="*/ 232 w 232"/>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2" h="106">
                  <a:moveTo>
                    <a:pt x="0" y="32"/>
                  </a:moveTo>
                  <a:lnTo>
                    <a:pt x="2" y="34"/>
                  </a:lnTo>
                  <a:lnTo>
                    <a:pt x="2" y="35"/>
                  </a:lnTo>
                  <a:lnTo>
                    <a:pt x="2" y="38"/>
                  </a:lnTo>
                  <a:lnTo>
                    <a:pt x="2" y="40"/>
                  </a:lnTo>
                  <a:lnTo>
                    <a:pt x="11" y="40"/>
                  </a:lnTo>
                  <a:lnTo>
                    <a:pt x="19" y="40"/>
                  </a:lnTo>
                  <a:lnTo>
                    <a:pt x="30" y="40"/>
                  </a:lnTo>
                  <a:lnTo>
                    <a:pt x="40" y="41"/>
                  </a:lnTo>
                  <a:lnTo>
                    <a:pt x="50" y="43"/>
                  </a:lnTo>
                  <a:lnTo>
                    <a:pt x="58" y="46"/>
                  </a:lnTo>
                  <a:lnTo>
                    <a:pt x="64" y="47"/>
                  </a:lnTo>
                  <a:lnTo>
                    <a:pt x="68" y="50"/>
                  </a:lnTo>
                  <a:lnTo>
                    <a:pt x="73" y="59"/>
                  </a:lnTo>
                  <a:lnTo>
                    <a:pt x="79" y="72"/>
                  </a:lnTo>
                  <a:lnTo>
                    <a:pt x="89" y="86"/>
                  </a:lnTo>
                  <a:lnTo>
                    <a:pt x="102" y="96"/>
                  </a:lnTo>
                  <a:lnTo>
                    <a:pt x="110" y="97"/>
                  </a:lnTo>
                  <a:lnTo>
                    <a:pt x="111" y="96"/>
                  </a:lnTo>
                  <a:lnTo>
                    <a:pt x="110" y="93"/>
                  </a:lnTo>
                  <a:lnTo>
                    <a:pt x="104" y="87"/>
                  </a:lnTo>
                  <a:lnTo>
                    <a:pt x="96" y="78"/>
                  </a:lnTo>
                  <a:lnTo>
                    <a:pt x="92" y="69"/>
                  </a:lnTo>
                  <a:lnTo>
                    <a:pt x="89" y="59"/>
                  </a:lnTo>
                  <a:lnTo>
                    <a:pt x="87" y="52"/>
                  </a:lnTo>
                  <a:lnTo>
                    <a:pt x="98" y="52"/>
                  </a:lnTo>
                  <a:lnTo>
                    <a:pt x="111" y="53"/>
                  </a:lnTo>
                  <a:lnTo>
                    <a:pt x="121" y="56"/>
                  </a:lnTo>
                  <a:lnTo>
                    <a:pt x="130" y="59"/>
                  </a:lnTo>
                  <a:lnTo>
                    <a:pt x="133" y="71"/>
                  </a:lnTo>
                  <a:lnTo>
                    <a:pt x="142" y="83"/>
                  </a:lnTo>
                  <a:lnTo>
                    <a:pt x="154" y="94"/>
                  </a:lnTo>
                  <a:lnTo>
                    <a:pt x="167" y="103"/>
                  </a:lnTo>
                  <a:lnTo>
                    <a:pt x="177" y="106"/>
                  </a:lnTo>
                  <a:lnTo>
                    <a:pt x="185" y="106"/>
                  </a:lnTo>
                  <a:lnTo>
                    <a:pt x="186" y="105"/>
                  </a:lnTo>
                  <a:lnTo>
                    <a:pt x="182" y="100"/>
                  </a:lnTo>
                  <a:lnTo>
                    <a:pt x="167" y="91"/>
                  </a:lnTo>
                  <a:lnTo>
                    <a:pt x="155" y="81"/>
                  </a:lnTo>
                  <a:lnTo>
                    <a:pt x="146" y="72"/>
                  </a:lnTo>
                  <a:lnTo>
                    <a:pt x="144" y="63"/>
                  </a:lnTo>
                  <a:lnTo>
                    <a:pt x="152" y="68"/>
                  </a:lnTo>
                  <a:lnTo>
                    <a:pt x="164" y="72"/>
                  </a:lnTo>
                  <a:lnTo>
                    <a:pt x="176" y="74"/>
                  </a:lnTo>
                  <a:lnTo>
                    <a:pt x="189" y="77"/>
                  </a:lnTo>
                  <a:lnTo>
                    <a:pt x="201" y="78"/>
                  </a:lnTo>
                  <a:lnTo>
                    <a:pt x="211" y="80"/>
                  </a:lnTo>
                  <a:lnTo>
                    <a:pt x="220" y="81"/>
                  </a:lnTo>
                  <a:lnTo>
                    <a:pt x="226" y="81"/>
                  </a:lnTo>
                  <a:lnTo>
                    <a:pt x="231" y="81"/>
                  </a:lnTo>
                  <a:lnTo>
                    <a:pt x="232" y="78"/>
                  </a:lnTo>
                  <a:lnTo>
                    <a:pt x="228" y="75"/>
                  </a:lnTo>
                  <a:lnTo>
                    <a:pt x="222" y="74"/>
                  </a:lnTo>
                  <a:lnTo>
                    <a:pt x="213" y="72"/>
                  </a:lnTo>
                  <a:lnTo>
                    <a:pt x="204" y="71"/>
                  </a:lnTo>
                  <a:lnTo>
                    <a:pt x="192" y="68"/>
                  </a:lnTo>
                  <a:lnTo>
                    <a:pt x="182" y="65"/>
                  </a:lnTo>
                  <a:lnTo>
                    <a:pt x="172" y="60"/>
                  </a:lnTo>
                  <a:lnTo>
                    <a:pt x="161" y="57"/>
                  </a:lnTo>
                  <a:lnTo>
                    <a:pt x="155" y="55"/>
                  </a:lnTo>
                  <a:lnTo>
                    <a:pt x="151" y="53"/>
                  </a:lnTo>
                  <a:lnTo>
                    <a:pt x="158" y="46"/>
                  </a:lnTo>
                  <a:lnTo>
                    <a:pt x="166" y="41"/>
                  </a:lnTo>
                  <a:lnTo>
                    <a:pt x="173" y="38"/>
                  </a:lnTo>
                  <a:lnTo>
                    <a:pt x="180" y="37"/>
                  </a:lnTo>
                  <a:lnTo>
                    <a:pt x="186" y="35"/>
                  </a:lnTo>
                  <a:lnTo>
                    <a:pt x="188" y="34"/>
                  </a:lnTo>
                  <a:lnTo>
                    <a:pt x="185" y="31"/>
                  </a:lnTo>
                  <a:lnTo>
                    <a:pt x="177" y="28"/>
                  </a:lnTo>
                  <a:lnTo>
                    <a:pt x="169" y="28"/>
                  </a:lnTo>
                  <a:lnTo>
                    <a:pt x="157" y="32"/>
                  </a:lnTo>
                  <a:lnTo>
                    <a:pt x="146" y="38"/>
                  </a:lnTo>
                  <a:lnTo>
                    <a:pt x="141" y="46"/>
                  </a:lnTo>
                  <a:lnTo>
                    <a:pt x="135" y="46"/>
                  </a:lnTo>
                  <a:lnTo>
                    <a:pt x="127" y="44"/>
                  </a:lnTo>
                  <a:lnTo>
                    <a:pt x="120" y="43"/>
                  </a:lnTo>
                  <a:lnTo>
                    <a:pt x="112" y="43"/>
                  </a:lnTo>
                  <a:lnTo>
                    <a:pt x="107" y="41"/>
                  </a:lnTo>
                  <a:lnTo>
                    <a:pt x="101" y="41"/>
                  </a:lnTo>
                  <a:lnTo>
                    <a:pt x="96" y="41"/>
                  </a:lnTo>
                  <a:lnTo>
                    <a:pt x="93" y="41"/>
                  </a:lnTo>
                  <a:lnTo>
                    <a:pt x="92" y="32"/>
                  </a:lnTo>
                  <a:lnTo>
                    <a:pt x="95" y="22"/>
                  </a:lnTo>
                  <a:lnTo>
                    <a:pt x="102" y="13"/>
                  </a:lnTo>
                  <a:lnTo>
                    <a:pt x="112" y="7"/>
                  </a:lnTo>
                  <a:lnTo>
                    <a:pt x="120" y="3"/>
                  </a:lnTo>
                  <a:lnTo>
                    <a:pt x="121" y="1"/>
                  </a:lnTo>
                  <a:lnTo>
                    <a:pt x="118" y="0"/>
                  </a:lnTo>
                  <a:lnTo>
                    <a:pt x="112" y="0"/>
                  </a:lnTo>
                  <a:lnTo>
                    <a:pt x="108" y="1"/>
                  </a:lnTo>
                  <a:lnTo>
                    <a:pt x="102" y="4"/>
                  </a:lnTo>
                  <a:lnTo>
                    <a:pt x="95" y="9"/>
                  </a:lnTo>
                  <a:lnTo>
                    <a:pt x="89" y="13"/>
                  </a:lnTo>
                  <a:lnTo>
                    <a:pt x="81" y="19"/>
                  </a:lnTo>
                  <a:lnTo>
                    <a:pt x="76" y="23"/>
                  </a:lnTo>
                  <a:lnTo>
                    <a:pt x="71" y="28"/>
                  </a:lnTo>
                  <a:lnTo>
                    <a:pt x="68" y="31"/>
                  </a:lnTo>
                  <a:lnTo>
                    <a:pt x="62" y="31"/>
                  </a:lnTo>
                  <a:lnTo>
                    <a:pt x="53" y="31"/>
                  </a:lnTo>
                  <a:lnTo>
                    <a:pt x="45" y="31"/>
                  </a:lnTo>
                  <a:lnTo>
                    <a:pt x="34" y="31"/>
                  </a:lnTo>
                  <a:lnTo>
                    <a:pt x="24" y="31"/>
                  </a:lnTo>
                  <a:lnTo>
                    <a:pt x="14" y="31"/>
                  </a:lnTo>
                  <a:lnTo>
                    <a:pt x="6" y="31"/>
                  </a:lnTo>
                  <a:lnTo>
                    <a:pt x="0" y="32"/>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80" name="Freeform 305"/>
            <p:cNvSpPr>
              <a:spLocks/>
            </p:cNvSpPr>
            <p:nvPr/>
          </p:nvSpPr>
          <p:spPr bwMode="auto">
            <a:xfrm>
              <a:off x="1373" y="1536"/>
              <a:ext cx="189" cy="216"/>
            </a:xfrm>
            <a:custGeom>
              <a:avLst/>
              <a:gdLst>
                <a:gd name="T0" fmla="*/ 7 w 189"/>
                <a:gd name="T1" fmla="*/ 6 h 216"/>
                <a:gd name="T2" fmla="*/ 25 w 189"/>
                <a:gd name="T3" fmla="*/ 29 h 216"/>
                <a:gd name="T4" fmla="*/ 26 w 189"/>
                <a:gd name="T5" fmla="*/ 51 h 216"/>
                <a:gd name="T6" fmla="*/ 28 w 189"/>
                <a:gd name="T7" fmla="*/ 98 h 216"/>
                <a:gd name="T8" fmla="*/ 34 w 189"/>
                <a:gd name="T9" fmla="*/ 95 h 216"/>
                <a:gd name="T10" fmla="*/ 38 w 189"/>
                <a:gd name="T11" fmla="*/ 58 h 216"/>
                <a:gd name="T12" fmla="*/ 47 w 189"/>
                <a:gd name="T13" fmla="*/ 45 h 216"/>
                <a:gd name="T14" fmla="*/ 51 w 189"/>
                <a:gd name="T15" fmla="*/ 49 h 216"/>
                <a:gd name="T16" fmla="*/ 62 w 189"/>
                <a:gd name="T17" fmla="*/ 61 h 216"/>
                <a:gd name="T18" fmla="*/ 79 w 189"/>
                <a:gd name="T19" fmla="*/ 82 h 216"/>
                <a:gd name="T20" fmla="*/ 82 w 189"/>
                <a:gd name="T21" fmla="*/ 107 h 216"/>
                <a:gd name="T22" fmla="*/ 82 w 189"/>
                <a:gd name="T23" fmla="*/ 147 h 216"/>
                <a:gd name="T24" fmla="*/ 91 w 189"/>
                <a:gd name="T25" fmla="*/ 144 h 216"/>
                <a:gd name="T26" fmla="*/ 94 w 189"/>
                <a:gd name="T27" fmla="*/ 108 h 216"/>
                <a:gd name="T28" fmla="*/ 109 w 189"/>
                <a:gd name="T29" fmla="*/ 105 h 216"/>
                <a:gd name="T30" fmla="*/ 130 w 189"/>
                <a:gd name="T31" fmla="*/ 132 h 216"/>
                <a:gd name="T32" fmla="*/ 155 w 189"/>
                <a:gd name="T33" fmla="*/ 166 h 216"/>
                <a:gd name="T34" fmla="*/ 175 w 189"/>
                <a:gd name="T35" fmla="*/ 197 h 216"/>
                <a:gd name="T36" fmla="*/ 186 w 189"/>
                <a:gd name="T37" fmla="*/ 215 h 216"/>
                <a:gd name="T38" fmla="*/ 189 w 189"/>
                <a:gd name="T39" fmla="*/ 212 h 216"/>
                <a:gd name="T40" fmla="*/ 183 w 189"/>
                <a:gd name="T41" fmla="*/ 196 h 216"/>
                <a:gd name="T42" fmla="*/ 165 w 189"/>
                <a:gd name="T43" fmla="*/ 165 h 216"/>
                <a:gd name="T44" fmla="*/ 141 w 189"/>
                <a:gd name="T45" fmla="*/ 129 h 216"/>
                <a:gd name="T46" fmla="*/ 121 w 189"/>
                <a:gd name="T47" fmla="*/ 101 h 216"/>
                <a:gd name="T48" fmla="*/ 118 w 189"/>
                <a:gd name="T49" fmla="*/ 91 h 216"/>
                <a:gd name="T50" fmla="*/ 130 w 189"/>
                <a:gd name="T51" fmla="*/ 85 h 216"/>
                <a:gd name="T52" fmla="*/ 140 w 189"/>
                <a:gd name="T53" fmla="*/ 82 h 216"/>
                <a:gd name="T54" fmla="*/ 152 w 189"/>
                <a:gd name="T55" fmla="*/ 83 h 216"/>
                <a:gd name="T56" fmla="*/ 167 w 189"/>
                <a:gd name="T57" fmla="*/ 91 h 216"/>
                <a:gd name="T58" fmla="*/ 171 w 189"/>
                <a:gd name="T59" fmla="*/ 91 h 216"/>
                <a:gd name="T60" fmla="*/ 164 w 189"/>
                <a:gd name="T61" fmla="*/ 80 h 216"/>
                <a:gd name="T62" fmla="*/ 147 w 189"/>
                <a:gd name="T63" fmla="*/ 74 h 216"/>
                <a:gd name="T64" fmla="*/ 128 w 189"/>
                <a:gd name="T65" fmla="*/ 73 h 216"/>
                <a:gd name="T66" fmla="*/ 110 w 189"/>
                <a:gd name="T67" fmla="*/ 76 h 216"/>
                <a:gd name="T68" fmla="*/ 93 w 189"/>
                <a:gd name="T69" fmla="*/ 71 h 216"/>
                <a:gd name="T70" fmla="*/ 72 w 189"/>
                <a:gd name="T71" fmla="*/ 52 h 216"/>
                <a:gd name="T72" fmla="*/ 73 w 189"/>
                <a:gd name="T73" fmla="*/ 42 h 216"/>
                <a:gd name="T74" fmla="*/ 96 w 189"/>
                <a:gd name="T75" fmla="*/ 39 h 216"/>
                <a:gd name="T76" fmla="*/ 110 w 189"/>
                <a:gd name="T77" fmla="*/ 42 h 216"/>
                <a:gd name="T78" fmla="*/ 109 w 189"/>
                <a:gd name="T79" fmla="*/ 37 h 216"/>
                <a:gd name="T80" fmla="*/ 99 w 189"/>
                <a:gd name="T81" fmla="*/ 36 h 216"/>
                <a:gd name="T82" fmla="*/ 85 w 189"/>
                <a:gd name="T83" fmla="*/ 33 h 216"/>
                <a:gd name="T84" fmla="*/ 71 w 189"/>
                <a:gd name="T85" fmla="*/ 31 h 216"/>
                <a:gd name="T86" fmla="*/ 57 w 189"/>
                <a:gd name="T87" fmla="*/ 31 h 216"/>
                <a:gd name="T88" fmla="*/ 47 w 189"/>
                <a:gd name="T89" fmla="*/ 30 h 216"/>
                <a:gd name="T90" fmla="*/ 32 w 189"/>
                <a:gd name="T91" fmla="*/ 20 h 216"/>
                <a:gd name="T92" fmla="*/ 17 w 189"/>
                <a:gd name="T93" fmla="*/ 8 h 216"/>
                <a:gd name="T94" fmla="*/ 6 w 189"/>
                <a:gd name="T95" fmla="*/ 0 h 2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89"/>
                <a:gd name="T145" fmla="*/ 0 h 216"/>
                <a:gd name="T146" fmla="*/ 189 w 189"/>
                <a:gd name="T147" fmla="*/ 216 h 21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89" h="216">
                  <a:moveTo>
                    <a:pt x="0" y="0"/>
                  </a:moveTo>
                  <a:lnTo>
                    <a:pt x="7" y="6"/>
                  </a:lnTo>
                  <a:lnTo>
                    <a:pt x="16" y="17"/>
                  </a:lnTo>
                  <a:lnTo>
                    <a:pt x="25" y="29"/>
                  </a:lnTo>
                  <a:lnTo>
                    <a:pt x="31" y="34"/>
                  </a:lnTo>
                  <a:lnTo>
                    <a:pt x="26" y="51"/>
                  </a:lnTo>
                  <a:lnTo>
                    <a:pt x="26" y="74"/>
                  </a:lnTo>
                  <a:lnTo>
                    <a:pt x="28" y="98"/>
                  </a:lnTo>
                  <a:lnTo>
                    <a:pt x="35" y="114"/>
                  </a:lnTo>
                  <a:lnTo>
                    <a:pt x="34" y="95"/>
                  </a:lnTo>
                  <a:lnTo>
                    <a:pt x="35" y="76"/>
                  </a:lnTo>
                  <a:lnTo>
                    <a:pt x="38" y="58"/>
                  </a:lnTo>
                  <a:lnTo>
                    <a:pt x="44" y="48"/>
                  </a:lnTo>
                  <a:lnTo>
                    <a:pt x="47" y="45"/>
                  </a:lnTo>
                  <a:lnTo>
                    <a:pt x="50" y="46"/>
                  </a:lnTo>
                  <a:lnTo>
                    <a:pt x="51" y="49"/>
                  </a:lnTo>
                  <a:lnTo>
                    <a:pt x="54" y="54"/>
                  </a:lnTo>
                  <a:lnTo>
                    <a:pt x="62" y="61"/>
                  </a:lnTo>
                  <a:lnTo>
                    <a:pt x="71" y="71"/>
                  </a:lnTo>
                  <a:lnTo>
                    <a:pt x="79" y="82"/>
                  </a:lnTo>
                  <a:lnTo>
                    <a:pt x="85" y="89"/>
                  </a:lnTo>
                  <a:lnTo>
                    <a:pt x="82" y="107"/>
                  </a:lnTo>
                  <a:lnTo>
                    <a:pt x="79" y="128"/>
                  </a:lnTo>
                  <a:lnTo>
                    <a:pt x="82" y="147"/>
                  </a:lnTo>
                  <a:lnTo>
                    <a:pt x="94" y="163"/>
                  </a:lnTo>
                  <a:lnTo>
                    <a:pt x="91" y="144"/>
                  </a:lnTo>
                  <a:lnTo>
                    <a:pt x="91" y="125"/>
                  </a:lnTo>
                  <a:lnTo>
                    <a:pt x="94" y="108"/>
                  </a:lnTo>
                  <a:lnTo>
                    <a:pt x="102" y="98"/>
                  </a:lnTo>
                  <a:lnTo>
                    <a:pt x="109" y="105"/>
                  </a:lnTo>
                  <a:lnTo>
                    <a:pt x="119" y="116"/>
                  </a:lnTo>
                  <a:lnTo>
                    <a:pt x="130" y="132"/>
                  </a:lnTo>
                  <a:lnTo>
                    <a:pt x="143" y="148"/>
                  </a:lnTo>
                  <a:lnTo>
                    <a:pt x="155" y="166"/>
                  </a:lnTo>
                  <a:lnTo>
                    <a:pt x="167" y="182"/>
                  </a:lnTo>
                  <a:lnTo>
                    <a:pt x="175" y="197"/>
                  </a:lnTo>
                  <a:lnTo>
                    <a:pt x="181" y="207"/>
                  </a:lnTo>
                  <a:lnTo>
                    <a:pt x="186" y="215"/>
                  </a:lnTo>
                  <a:lnTo>
                    <a:pt x="189" y="216"/>
                  </a:lnTo>
                  <a:lnTo>
                    <a:pt x="189" y="212"/>
                  </a:lnTo>
                  <a:lnTo>
                    <a:pt x="187" y="204"/>
                  </a:lnTo>
                  <a:lnTo>
                    <a:pt x="183" y="196"/>
                  </a:lnTo>
                  <a:lnTo>
                    <a:pt x="175" y="182"/>
                  </a:lnTo>
                  <a:lnTo>
                    <a:pt x="165" y="165"/>
                  </a:lnTo>
                  <a:lnTo>
                    <a:pt x="155" y="147"/>
                  </a:lnTo>
                  <a:lnTo>
                    <a:pt x="141" y="129"/>
                  </a:lnTo>
                  <a:lnTo>
                    <a:pt x="131" y="113"/>
                  </a:lnTo>
                  <a:lnTo>
                    <a:pt x="121" y="101"/>
                  </a:lnTo>
                  <a:lnTo>
                    <a:pt x="113" y="94"/>
                  </a:lnTo>
                  <a:lnTo>
                    <a:pt x="118" y="91"/>
                  </a:lnTo>
                  <a:lnTo>
                    <a:pt x="124" y="86"/>
                  </a:lnTo>
                  <a:lnTo>
                    <a:pt x="130" y="85"/>
                  </a:lnTo>
                  <a:lnTo>
                    <a:pt x="135" y="83"/>
                  </a:lnTo>
                  <a:lnTo>
                    <a:pt x="140" y="82"/>
                  </a:lnTo>
                  <a:lnTo>
                    <a:pt x="146" y="82"/>
                  </a:lnTo>
                  <a:lnTo>
                    <a:pt x="152" y="83"/>
                  </a:lnTo>
                  <a:lnTo>
                    <a:pt x="158" y="86"/>
                  </a:lnTo>
                  <a:lnTo>
                    <a:pt x="167" y="91"/>
                  </a:lnTo>
                  <a:lnTo>
                    <a:pt x="171" y="92"/>
                  </a:lnTo>
                  <a:lnTo>
                    <a:pt x="171" y="91"/>
                  </a:lnTo>
                  <a:lnTo>
                    <a:pt x="168" y="85"/>
                  </a:lnTo>
                  <a:lnTo>
                    <a:pt x="164" y="80"/>
                  </a:lnTo>
                  <a:lnTo>
                    <a:pt x="156" y="77"/>
                  </a:lnTo>
                  <a:lnTo>
                    <a:pt x="147" y="74"/>
                  </a:lnTo>
                  <a:lnTo>
                    <a:pt x="138" y="73"/>
                  </a:lnTo>
                  <a:lnTo>
                    <a:pt x="128" y="73"/>
                  </a:lnTo>
                  <a:lnTo>
                    <a:pt x="118" y="74"/>
                  </a:lnTo>
                  <a:lnTo>
                    <a:pt x="110" y="76"/>
                  </a:lnTo>
                  <a:lnTo>
                    <a:pt x="103" y="80"/>
                  </a:lnTo>
                  <a:lnTo>
                    <a:pt x="93" y="71"/>
                  </a:lnTo>
                  <a:lnTo>
                    <a:pt x="82" y="61"/>
                  </a:lnTo>
                  <a:lnTo>
                    <a:pt x="72" y="52"/>
                  </a:lnTo>
                  <a:lnTo>
                    <a:pt x="66" y="46"/>
                  </a:lnTo>
                  <a:lnTo>
                    <a:pt x="73" y="42"/>
                  </a:lnTo>
                  <a:lnTo>
                    <a:pt x="84" y="40"/>
                  </a:lnTo>
                  <a:lnTo>
                    <a:pt x="96" y="39"/>
                  </a:lnTo>
                  <a:lnTo>
                    <a:pt x="106" y="40"/>
                  </a:lnTo>
                  <a:lnTo>
                    <a:pt x="110" y="42"/>
                  </a:lnTo>
                  <a:lnTo>
                    <a:pt x="112" y="40"/>
                  </a:lnTo>
                  <a:lnTo>
                    <a:pt x="109" y="37"/>
                  </a:lnTo>
                  <a:lnTo>
                    <a:pt x="103" y="36"/>
                  </a:lnTo>
                  <a:lnTo>
                    <a:pt x="99" y="36"/>
                  </a:lnTo>
                  <a:lnTo>
                    <a:pt x="93" y="34"/>
                  </a:lnTo>
                  <a:lnTo>
                    <a:pt x="85" y="33"/>
                  </a:lnTo>
                  <a:lnTo>
                    <a:pt x="78" y="33"/>
                  </a:lnTo>
                  <a:lnTo>
                    <a:pt x="71" y="31"/>
                  </a:lnTo>
                  <a:lnTo>
                    <a:pt x="65" y="31"/>
                  </a:lnTo>
                  <a:lnTo>
                    <a:pt x="57" y="31"/>
                  </a:lnTo>
                  <a:lnTo>
                    <a:pt x="53" y="31"/>
                  </a:lnTo>
                  <a:lnTo>
                    <a:pt x="47" y="30"/>
                  </a:lnTo>
                  <a:lnTo>
                    <a:pt x="40" y="26"/>
                  </a:lnTo>
                  <a:lnTo>
                    <a:pt x="32" y="20"/>
                  </a:lnTo>
                  <a:lnTo>
                    <a:pt x="25" y="14"/>
                  </a:lnTo>
                  <a:lnTo>
                    <a:pt x="17" y="8"/>
                  </a:lnTo>
                  <a:lnTo>
                    <a:pt x="11" y="3"/>
                  </a:lnTo>
                  <a:lnTo>
                    <a:pt x="6" y="0"/>
                  </a:lnTo>
                  <a:lnTo>
                    <a:pt x="0" y="0"/>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81" name="Freeform 306"/>
            <p:cNvSpPr>
              <a:spLocks/>
            </p:cNvSpPr>
            <p:nvPr/>
          </p:nvSpPr>
          <p:spPr bwMode="auto">
            <a:xfrm>
              <a:off x="1210" y="1556"/>
              <a:ext cx="142" cy="249"/>
            </a:xfrm>
            <a:custGeom>
              <a:avLst/>
              <a:gdLst>
                <a:gd name="T0" fmla="*/ 93 w 142"/>
                <a:gd name="T1" fmla="*/ 31 h 249"/>
                <a:gd name="T2" fmla="*/ 79 w 142"/>
                <a:gd name="T3" fmla="*/ 45 h 249"/>
                <a:gd name="T4" fmla="*/ 46 w 142"/>
                <a:gd name="T5" fmla="*/ 62 h 249"/>
                <a:gd name="T6" fmla="*/ 18 w 142"/>
                <a:gd name="T7" fmla="*/ 81 h 249"/>
                <a:gd name="T8" fmla="*/ 17 w 142"/>
                <a:gd name="T9" fmla="*/ 93 h 249"/>
                <a:gd name="T10" fmla="*/ 27 w 142"/>
                <a:gd name="T11" fmla="*/ 84 h 249"/>
                <a:gd name="T12" fmla="*/ 48 w 142"/>
                <a:gd name="T13" fmla="*/ 71 h 249"/>
                <a:gd name="T14" fmla="*/ 73 w 142"/>
                <a:gd name="T15" fmla="*/ 62 h 249"/>
                <a:gd name="T16" fmla="*/ 76 w 142"/>
                <a:gd name="T17" fmla="*/ 87 h 249"/>
                <a:gd name="T18" fmla="*/ 58 w 142"/>
                <a:gd name="T19" fmla="*/ 105 h 249"/>
                <a:gd name="T20" fmla="*/ 28 w 142"/>
                <a:gd name="T21" fmla="*/ 118 h 249"/>
                <a:gd name="T22" fmla="*/ 11 w 142"/>
                <a:gd name="T23" fmla="*/ 137 h 249"/>
                <a:gd name="T24" fmla="*/ 11 w 142"/>
                <a:gd name="T25" fmla="*/ 150 h 249"/>
                <a:gd name="T26" fmla="*/ 18 w 142"/>
                <a:gd name="T27" fmla="*/ 139 h 249"/>
                <a:gd name="T28" fmla="*/ 37 w 142"/>
                <a:gd name="T29" fmla="*/ 125 h 249"/>
                <a:gd name="T30" fmla="*/ 62 w 142"/>
                <a:gd name="T31" fmla="*/ 116 h 249"/>
                <a:gd name="T32" fmla="*/ 67 w 142"/>
                <a:gd name="T33" fmla="*/ 142 h 249"/>
                <a:gd name="T34" fmla="*/ 50 w 142"/>
                <a:gd name="T35" fmla="*/ 162 h 249"/>
                <a:gd name="T36" fmla="*/ 27 w 142"/>
                <a:gd name="T37" fmla="*/ 174 h 249"/>
                <a:gd name="T38" fmla="*/ 14 w 142"/>
                <a:gd name="T39" fmla="*/ 193 h 249"/>
                <a:gd name="T40" fmla="*/ 34 w 142"/>
                <a:gd name="T41" fmla="*/ 180 h 249"/>
                <a:gd name="T42" fmla="*/ 53 w 142"/>
                <a:gd name="T43" fmla="*/ 177 h 249"/>
                <a:gd name="T44" fmla="*/ 40 w 142"/>
                <a:gd name="T45" fmla="*/ 208 h 249"/>
                <a:gd name="T46" fmla="*/ 15 w 142"/>
                <a:gd name="T47" fmla="*/ 236 h 249"/>
                <a:gd name="T48" fmla="*/ 0 w 142"/>
                <a:gd name="T49" fmla="*/ 248 h 249"/>
                <a:gd name="T50" fmla="*/ 14 w 142"/>
                <a:gd name="T51" fmla="*/ 245 h 249"/>
                <a:gd name="T52" fmla="*/ 39 w 142"/>
                <a:gd name="T53" fmla="*/ 223 h 249"/>
                <a:gd name="T54" fmla="*/ 62 w 142"/>
                <a:gd name="T55" fmla="*/ 184 h 249"/>
                <a:gd name="T56" fmla="*/ 86 w 142"/>
                <a:gd name="T57" fmla="*/ 180 h 249"/>
                <a:gd name="T58" fmla="*/ 89 w 142"/>
                <a:gd name="T59" fmla="*/ 208 h 249"/>
                <a:gd name="T60" fmla="*/ 95 w 142"/>
                <a:gd name="T61" fmla="*/ 211 h 249"/>
                <a:gd name="T62" fmla="*/ 101 w 142"/>
                <a:gd name="T63" fmla="*/ 198 h 249"/>
                <a:gd name="T64" fmla="*/ 89 w 142"/>
                <a:gd name="T65" fmla="*/ 171 h 249"/>
                <a:gd name="T66" fmla="*/ 81 w 142"/>
                <a:gd name="T67" fmla="*/ 147 h 249"/>
                <a:gd name="T68" fmla="*/ 86 w 142"/>
                <a:gd name="T69" fmla="*/ 112 h 249"/>
                <a:gd name="T70" fmla="*/ 93 w 142"/>
                <a:gd name="T71" fmla="*/ 109 h 249"/>
                <a:gd name="T72" fmla="*/ 117 w 142"/>
                <a:gd name="T73" fmla="*/ 125 h 249"/>
                <a:gd name="T74" fmla="*/ 129 w 142"/>
                <a:gd name="T75" fmla="*/ 159 h 249"/>
                <a:gd name="T76" fmla="*/ 133 w 142"/>
                <a:gd name="T77" fmla="*/ 152 h 249"/>
                <a:gd name="T78" fmla="*/ 129 w 142"/>
                <a:gd name="T79" fmla="*/ 128 h 249"/>
                <a:gd name="T80" fmla="*/ 110 w 142"/>
                <a:gd name="T81" fmla="*/ 103 h 249"/>
                <a:gd name="T82" fmla="*/ 92 w 142"/>
                <a:gd name="T83" fmla="*/ 85 h 249"/>
                <a:gd name="T84" fmla="*/ 98 w 142"/>
                <a:gd name="T85" fmla="*/ 60 h 249"/>
                <a:gd name="T86" fmla="*/ 132 w 142"/>
                <a:gd name="T87" fmla="*/ 77 h 249"/>
                <a:gd name="T88" fmla="*/ 141 w 142"/>
                <a:gd name="T89" fmla="*/ 97 h 249"/>
                <a:gd name="T90" fmla="*/ 138 w 142"/>
                <a:gd name="T91" fmla="*/ 75 h 249"/>
                <a:gd name="T92" fmla="*/ 105 w 142"/>
                <a:gd name="T93" fmla="*/ 45 h 249"/>
                <a:gd name="T94" fmla="*/ 105 w 142"/>
                <a:gd name="T95" fmla="*/ 14 h 249"/>
                <a:gd name="T96" fmla="*/ 99 w 142"/>
                <a:gd name="T97" fmla="*/ 0 h 2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2"/>
                <a:gd name="T148" fmla="*/ 0 h 249"/>
                <a:gd name="T149" fmla="*/ 142 w 142"/>
                <a:gd name="T150" fmla="*/ 249 h 2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2" h="249">
                  <a:moveTo>
                    <a:pt x="95" y="11"/>
                  </a:moveTo>
                  <a:lnTo>
                    <a:pt x="95" y="22"/>
                  </a:lnTo>
                  <a:lnTo>
                    <a:pt x="93" y="31"/>
                  </a:lnTo>
                  <a:lnTo>
                    <a:pt x="90" y="37"/>
                  </a:lnTo>
                  <a:lnTo>
                    <a:pt x="86" y="41"/>
                  </a:lnTo>
                  <a:lnTo>
                    <a:pt x="79" y="45"/>
                  </a:lnTo>
                  <a:lnTo>
                    <a:pt x="68" y="50"/>
                  </a:lnTo>
                  <a:lnTo>
                    <a:pt x="58" y="56"/>
                  </a:lnTo>
                  <a:lnTo>
                    <a:pt x="46" y="62"/>
                  </a:lnTo>
                  <a:lnTo>
                    <a:pt x="34" y="68"/>
                  </a:lnTo>
                  <a:lnTo>
                    <a:pt x="25" y="74"/>
                  </a:lnTo>
                  <a:lnTo>
                    <a:pt x="18" y="81"/>
                  </a:lnTo>
                  <a:lnTo>
                    <a:pt x="15" y="87"/>
                  </a:lnTo>
                  <a:lnTo>
                    <a:pt x="15" y="91"/>
                  </a:lnTo>
                  <a:lnTo>
                    <a:pt x="17" y="93"/>
                  </a:lnTo>
                  <a:lnTo>
                    <a:pt x="18" y="91"/>
                  </a:lnTo>
                  <a:lnTo>
                    <a:pt x="22" y="88"/>
                  </a:lnTo>
                  <a:lnTo>
                    <a:pt x="27" y="84"/>
                  </a:lnTo>
                  <a:lnTo>
                    <a:pt x="33" y="78"/>
                  </a:lnTo>
                  <a:lnTo>
                    <a:pt x="40" y="74"/>
                  </a:lnTo>
                  <a:lnTo>
                    <a:pt x="48" y="71"/>
                  </a:lnTo>
                  <a:lnTo>
                    <a:pt x="55" y="66"/>
                  </a:lnTo>
                  <a:lnTo>
                    <a:pt x="64" y="65"/>
                  </a:lnTo>
                  <a:lnTo>
                    <a:pt x="73" y="62"/>
                  </a:lnTo>
                  <a:lnTo>
                    <a:pt x="80" y="62"/>
                  </a:lnTo>
                  <a:lnTo>
                    <a:pt x="79" y="75"/>
                  </a:lnTo>
                  <a:lnTo>
                    <a:pt x="76" y="87"/>
                  </a:lnTo>
                  <a:lnTo>
                    <a:pt x="71" y="96"/>
                  </a:lnTo>
                  <a:lnTo>
                    <a:pt x="68" y="103"/>
                  </a:lnTo>
                  <a:lnTo>
                    <a:pt x="58" y="105"/>
                  </a:lnTo>
                  <a:lnTo>
                    <a:pt x="46" y="109"/>
                  </a:lnTo>
                  <a:lnTo>
                    <a:pt x="37" y="112"/>
                  </a:lnTo>
                  <a:lnTo>
                    <a:pt x="28" y="118"/>
                  </a:lnTo>
                  <a:lnTo>
                    <a:pt x="19" y="124"/>
                  </a:lnTo>
                  <a:lnTo>
                    <a:pt x="14" y="130"/>
                  </a:lnTo>
                  <a:lnTo>
                    <a:pt x="11" y="137"/>
                  </a:lnTo>
                  <a:lnTo>
                    <a:pt x="9" y="145"/>
                  </a:lnTo>
                  <a:lnTo>
                    <a:pt x="9" y="149"/>
                  </a:lnTo>
                  <a:lnTo>
                    <a:pt x="11" y="150"/>
                  </a:lnTo>
                  <a:lnTo>
                    <a:pt x="14" y="147"/>
                  </a:lnTo>
                  <a:lnTo>
                    <a:pt x="15" y="143"/>
                  </a:lnTo>
                  <a:lnTo>
                    <a:pt x="18" y="139"/>
                  </a:lnTo>
                  <a:lnTo>
                    <a:pt x="22" y="134"/>
                  </a:lnTo>
                  <a:lnTo>
                    <a:pt x="30" y="130"/>
                  </a:lnTo>
                  <a:lnTo>
                    <a:pt x="37" y="125"/>
                  </a:lnTo>
                  <a:lnTo>
                    <a:pt x="46" y="121"/>
                  </a:lnTo>
                  <a:lnTo>
                    <a:pt x="55" y="118"/>
                  </a:lnTo>
                  <a:lnTo>
                    <a:pt x="62" y="116"/>
                  </a:lnTo>
                  <a:lnTo>
                    <a:pt x="70" y="115"/>
                  </a:lnTo>
                  <a:lnTo>
                    <a:pt x="70" y="130"/>
                  </a:lnTo>
                  <a:lnTo>
                    <a:pt x="67" y="142"/>
                  </a:lnTo>
                  <a:lnTo>
                    <a:pt x="64" y="152"/>
                  </a:lnTo>
                  <a:lnTo>
                    <a:pt x="59" y="159"/>
                  </a:lnTo>
                  <a:lnTo>
                    <a:pt x="50" y="162"/>
                  </a:lnTo>
                  <a:lnTo>
                    <a:pt x="42" y="165"/>
                  </a:lnTo>
                  <a:lnTo>
                    <a:pt x="34" y="170"/>
                  </a:lnTo>
                  <a:lnTo>
                    <a:pt x="27" y="174"/>
                  </a:lnTo>
                  <a:lnTo>
                    <a:pt x="21" y="180"/>
                  </a:lnTo>
                  <a:lnTo>
                    <a:pt x="17" y="186"/>
                  </a:lnTo>
                  <a:lnTo>
                    <a:pt x="14" y="193"/>
                  </a:lnTo>
                  <a:lnTo>
                    <a:pt x="12" y="201"/>
                  </a:lnTo>
                  <a:lnTo>
                    <a:pt x="22" y="190"/>
                  </a:lnTo>
                  <a:lnTo>
                    <a:pt x="34" y="180"/>
                  </a:lnTo>
                  <a:lnTo>
                    <a:pt x="46" y="173"/>
                  </a:lnTo>
                  <a:lnTo>
                    <a:pt x="55" y="170"/>
                  </a:lnTo>
                  <a:lnTo>
                    <a:pt x="53" y="177"/>
                  </a:lnTo>
                  <a:lnTo>
                    <a:pt x="50" y="186"/>
                  </a:lnTo>
                  <a:lnTo>
                    <a:pt x="46" y="196"/>
                  </a:lnTo>
                  <a:lnTo>
                    <a:pt x="40" y="208"/>
                  </a:lnTo>
                  <a:lnTo>
                    <a:pt x="31" y="218"/>
                  </a:lnTo>
                  <a:lnTo>
                    <a:pt x="24" y="229"/>
                  </a:lnTo>
                  <a:lnTo>
                    <a:pt x="15" y="236"/>
                  </a:lnTo>
                  <a:lnTo>
                    <a:pt x="6" y="242"/>
                  </a:lnTo>
                  <a:lnTo>
                    <a:pt x="2" y="245"/>
                  </a:lnTo>
                  <a:lnTo>
                    <a:pt x="0" y="248"/>
                  </a:lnTo>
                  <a:lnTo>
                    <a:pt x="2" y="249"/>
                  </a:lnTo>
                  <a:lnTo>
                    <a:pt x="8" y="248"/>
                  </a:lnTo>
                  <a:lnTo>
                    <a:pt x="14" y="245"/>
                  </a:lnTo>
                  <a:lnTo>
                    <a:pt x="21" y="241"/>
                  </a:lnTo>
                  <a:lnTo>
                    <a:pt x="30" y="233"/>
                  </a:lnTo>
                  <a:lnTo>
                    <a:pt x="39" y="223"/>
                  </a:lnTo>
                  <a:lnTo>
                    <a:pt x="48" y="212"/>
                  </a:lnTo>
                  <a:lnTo>
                    <a:pt x="56" y="199"/>
                  </a:lnTo>
                  <a:lnTo>
                    <a:pt x="62" y="184"/>
                  </a:lnTo>
                  <a:lnTo>
                    <a:pt x="67" y="170"/>
                  </a:lnTo>
                  <a:lnTo>
                    <a:pt x="77" y="173"/>
                  </a:lnTo>
                  <a:lnTo>
                    <a:pt x="86" y="180"/>
                  </a:lnTo>
                  <a:lnTo>
                    <a:pt x="92" y="190"/>
                  </a:lnTo>
                  <a:lnTo>
                    <a:pt x="92" y="199"/>
                  </a:lnTo>
                  <a:lnTo>
                    <a:pt x="89" y="208"/>
                  </a:lnTo>
                  <a:lnTo>
                    <a:pt x="89" y="214"/>
                  </a:lnTo>
                  <a:lnTo>
                    <a:pt x="90" y="215"/>
                  </a:lnTo>
                  <a:lnTo>
                    <a:pt x="95" y="211"/>
                  </a:lnTo>
                  <a:lnTo>
                    <a:pt x="98" y="207"/>
                  </a:lnTo>
                  <a:lnTo>
                    <a:pt x="101" y="202"/>
                  </a:lnTo>
                  <a:lnTo>
                    <a:pt x="101" y="198"/>
                  </a:lnTo>
                  <a:lnTo>
                    <a:pt x="99" y="192"/>
                  </a:lnTo>
                  <a:lnTo>
                    <a:pt x="95" y="181"/>
                  </a:lnTo>
                  <a:lnTo>
                    <a:pt x="89" y="171"/>
                  </a:lnTo>
                  <a:lnTo>
                    <a:pt x="83" y="164"/>
                  </a:lnTo>
                  <a:lnTo>
                    <a:pt x="79" y="159"/>
                  </a:lnTo>
                  <a:lnTo>
                    <a:pt x="81" y="147"/>
                  </a:lnTo>
                  <a:lnTo>
                    <a:pt x="83" y="134"/>
                  </a:lnTo>
                  <a:lnTo>
                    <a:pt x="86" y="121"/>
                  </a:lnTo>
                  <a:lnTo>
                    <a:pt x="86" y="112"/>
                  </a:lnTo>
                  <a:lnTo>
                    <a:pt x="87" y="108"/>
                  </a:lnTo>
                  <a:lnTo>
                    <a:pt x="89" y="108"/>
                  </a:lnTo>
                  <a:lnTo>
                    <a:pt x="93" y="109"/>
                  </a:lnTo>
                  <a:lnTo>
                    <a:pt x="101" y="112"/>
                  </a:lnTo>
                  <a:lnTo>
                    <a:pt x="110" y="118"/>
                  </a:lnTo>
                  <a:lnTo>
                    <a:pt x="117" y="125"/>
                  </a:lnTo>
                  <a:lnTo>
                    <a:pt x="124" y="137"/>
                  </a:lnTo>
                  <a:lnTo>
                    <a:pt x="127" y="153"/>
                  </a:lnTo>
                  <a:lnTo>
                    <a:pt x="129" y="159"/>
                  </a:lnTo>
                  <a:lnTo>
                    <a:pt x="130" y="161"/>
                  </a:lnTo>
                  <a:lnTo>
                    <a:pt x="133" y="159"/>
                  </a:lnTo>
                  <a:lnTo>
                    <a:pt x="133" y="152"/>
                  </a:lnTo>
                  <a:lnTo>
                    <a:pt x="133" y="146"/>
                  </a:lnTo>
                  <a:lnTo>
                    <a:pt x="132" y="139"/>
                  </a:lnTo>
                  <a:lnTo>
                    <a:pt x="129" y="128"/>
                  </a:lnTo>
                  <a:lnTo>
                    <a:pt x="124" y="119"/>
                  </a:lnTo>
                  <a:lnTo>
                    <a:pt x="118" y="111"/>
                  </a:lnTo>
                  <a:lnTo>
                    <a:pt x="110" y="103"/>
                  </a:lnTo>
                  <a:lnTo>
                    <a:pt x="101" y="96"/>
                  </a:lnTo>
                  <a:lnTo>
                    <a:pt x="89" y="93"/>
                  </a:lnTo>
                  <a:lnTo>
                    <a:pt x="92" y="85"/>
                  </a:lnTo>
                  <a:lnTo>
                    <a:pt x="95" y="75"/>
                  </a:lnTo>
                  <a:lnTo>
                    <a:pt x="98" y="66"/>
                  </a:lnTo>
                  <a:lnTo>
                    <a:pt x="98" y="60"/>
                  </a:lnTo>
                  <a:lnTo>
                    <a:pt x="110" y="63"/>
                  </a:lnTo>
                  <a:lnTo>
                    <a:pt x="123" y="68"/>
                  </a:lnTo>
                  <a:lnTo>
                    <a:pt x="132" y="77"/>
                  </a:lnTo>
                  <a:lnTo>
                    <a:pt x="138" y="90"/>
                  </a:lnTo>
                  <a:lnTo>
                    <a:pt x="139" y="96"/>
                  </a:lnTo>
                  <a:lnTo>
                    <a:pt x="141" y="97"/>
                  </a:lnTo>
                  <a:lnTo>
                    <a:pt x="142" y="94"/>
                  </a:lnTo>
                  <a:lnTo>
                    <a:pt x="142" y="87"/>
                  </a:lnTo>
                  <a:lnTo>
                    <a:pt x="138" y="75"/>
                  </a:lnTo>
                  <a:lnTo>
                    <a:pt x="129" y="62"/>
                  </a:lnTo>
                  <a:lnTo>
                    <a:pt x="117" y="50"/>
                  </a:lnTo>
                  <a:lnTo>
                    <a:pt x="105" y="45"/>
                  </a:lnTo>
                  <a:lnTo>
                    <a:pt x="105" y="34"/>
                  </a:lnTo>
                  <a:lnTo>
                    <a:pt x="105" y="23"/>
                  </a:lnTo>
                  <a:lnTo>
                    <a:pt x="105" y="14"/>
                  </a:lnTo>
                  <a:lnTo>
                    <a:pt x="105" y="6"/>
                  </a:lnTo>
                  <a:lnTo>
                    <a:pt x="102" y="0"/>
                  </a:lnTo>
                  <a:lnTo>
                    <a:pt x="99" y="0"/>
                  </a:lnTo>
                  <a:lnTo>
                    <a:pt x="96" y="6"/>
                  </a:lnTo>
                  <a:lnTo>
                    <a:pt x="95" y="11"/>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82" name="Freeform 307"/>
            <p:cNvSpPr>
              <a:spLocks/>
            </p:cNvSpPr>
            <p:nvPr/>
          </p:nvSpPr>
          <p:spPr bwMode="auto">
            <a:xfrm>
              <a:off x="1054" y="1498"/>
              <a:ext cx="227" cy="129"/>
            </a:xfrm>
            <a:custGeom>
              <a:avLst/>
              <a:gdLst>
                <a:gd name="T0" fmla="*/ 195 w 227"/>
                <a:gd name="T1" fmla="*/ 6 h 129"/>
                <a:gd name="T2" fmla="*/ 175 w 227"/>
                <a:gd name="T3" fmla="*/ 13 h 129"/>
                <a:gd name="T4" fmla="*/ 153 w 227"/>
                <a:gd name="T5" fmla="*/ 24 h 129"/>
                <a:gd name="T6" fmla="*/ 137 w 227"/>
                <a:gd name="T7" fmla="*/ 31 h 129"/>
                <a:gd name="T8" fmla="*/ 130 w 227"/>
                <a:gd name="T9" fmla="*/ 31 h 129"/>
                <a:gd name="T10" fmla="*/ 116 w 227"/>
                <a:gd name="T11" fmla="*/ 25 h 129"/>
                <a:gd name="T12" fmla="*/ 100 w 227"/>
                <a:gd name="T13" fmla="*/ 22 h 129"/>
                <a:gd name="T14" fmla="*/ 85 w 227"/>
                <a:gd name="T15" fmla="*/ 22 h 129"/>
                <a:gd name="T16" fmla="*/ 74 w 227"/>
                <a:gd name="T17" fmla="*/ 27 h 129"/>
                <a:gd name="T18" fmla="*/ 78 w 227"/>
                <a:gd name="T19" fmla="*/ 28 h 129"/>
                <a:gd name="T20" fmla="*/ 93 w 227"/>
                <a:gd name="T21" fmla="*/ 30 h 129"/>
                <a:gd name="T22" fmla="*/ 116 w 227"/>
                <a:gd name="T23" fmla="*/ 40 h 129"/>
                <a:gd name="T24" fmla="*/ 119 w 227"/>
                <a:gd name="T25" fmla="*/ 50 h 129"/>
                <a:gd name="T26" fmla="*/ 106 w 227"/>
                <a:gd name="T27" fmla="*/ 62 h 129"/>
                <a:gd name="T28" fmla="*/ 93 w 227"/>
                <a:gd name="T29" fmla="*/ 64 h 129"/>
                <a:gd name="T30" fmla="*/ 74 w 227"/>
                <a:gd name="T31" fmla="*/ 61 h 129"/>
                <a:gd name="T32" fmla="*/ 53 w 227"/>
                <a:gd name="T33" fmla="*/ 58 h 129"/>
                <a:gd name="T34" fmla="*/ 37 w 227"/>
                <a:gd name="T35" fmla="*/ 59 h 129"/>
                <a:gd name="T36" fmla="*/ 37 w 227"/>
                <a:gd name="T37" fmla="*/ 61 h 129"/>
                <a:gd name="T38" fmla="*/ 50 w 227"/>
                <a:gd name="T39" fmla="*/ 64 h 129"/>
                <a:gd name="T40" fmla="*/ 65 w 227"/>
                <a:gd name="T41" fmla="*/ 67 h 129"/>
                <a:gd name="T42" fmla="*/ 78 w 227"/>
                <a:gd name="T43" fmla="*/ 71 h 129"/>
                <a:gd name="T44" fmla="*/ 77 w 227"/>
                <a:gd name="T45" fmla="*/ 81 h 129"/>
                <a:gd name="T46" fmla="*/ 57 w 227"/>
                <a:gd name="T47" fmla="*/ 93 h 129"/>
                <a:gd name="T48" fmla="*/ 37 w 227"/>
                <a:gd name="T49" fmla="*/ 101 h 129"/>
                <a:gd name="T50" fmla="*/ 16 w 227"/>
                <a:gd name="T51" fmla="*/ 103 h 129"/>
                <a:gd name="T52" fmla="*/ 3 w 227"/>
                <a:gd name="T53" fmla="*/ 103 h 129"/>
                <a:gd name="T54" fmla="*/ 1 w 227"/>
                <a:gd name="T55" fmla="*/ 106 h 129"/>
                <a:gd name="T56" fmla="*/ 15 w 227"/>
                <a:gd name="T57" fmla="*/ 108 h 129"/>
                <a:gd name="T58" fmla="*/ 35 w 227"/>
                <a:gd name="T59" fmla="*/ 106 h 129"/>
                <a:gd name="T60" fmla="*/ 60 w 227"/>
                <a:gd name="T61" fmla="*/ 102 h 129"/>
                <a:gd name="T62" fmla="*/ 84 w 227"/>
                <a:gd name="T63" fmla="*/ 92 h 129"/>
                <a:gd name="T64" fmla="*/ 100 w 227"/>
                <a:gd name="T65" fmla="*/ 93 h 129"/>
                <a:gd name="T66" fmla="*/ 99 w 227"/>
                <a:gd name="T67" fmla="*/ 114 h 129"/>
                <a:gd name="T68" fmla="*/ 90 w 227"/>
                <a:gd name="T69" fmla="*/ 127 h 129"/>
                <a:gd name="T70" fmla="*/ 94 w 227"/>
                <a:gd name="T71" fmla="*/ 129 h 129"/>
                <a:gd name="T72" fmla="*/ 105 w 227"/>
                <a:gd name="T73" fmla="*/ 120 h 129"/>
                <a:gd name="T74" fmla="*/ 110 w 227"/>
                <a:gd name="T75" fmla="*/ 95 h 129"/>
                <a:gd name="T76" fmla="*/ 119 w 227"/>
                <a:gd name="T77" fmla="*/ 71 h 129"/>
                <a:gd name="T78" fmla="*/ 140 w 227"/>
                <a:gd name="T79" fmla="*/ 50 h 129"/>
                <a:gd name="T80" fmla="*/ 158 w 227"/>
                <a:gd name="T81" fmla="*/ 55 h 129"/>
                <a:gd name="T82" fmla="*/ 161 w 227"/>
                <a:gd name="T83" fmla="*/ 81 h 129"/>
                <a:gd name="T84" fmla="*/ 156 w 227"/>
                <a:gd name="T85" fmla="*/ 98 h 129"/>
                <a:gd name="T86" fmla="*/ 161 w 227"/>
                <a:gd name="T87" fmla="*/ 99 h 129"/>
                <a:gd name="T88" fmla="*/ 168 w 227"/>
                <a:gd name="T89" fmla="*/ 84 h 129"/>
                <a:gd name="T90" fmla="*/ 170 w 227"/>
                <a:gd name="T91" fmla="*/ 55 h 129"/>
                <a:gd name="T92" fmla="*/ 170 w 227"/>
                <a:gd name="T93" fmla="*/ 34 h 129"/>
                <a:gd name="T94" fmla="*/ 184 w 227"/>
                <a:gd name="T95" fmla="*/ 24 h 129"/>
                <a:gd name="T96" fmla="*/ 205 w 227"/>
                <a:gd name="T97" fmla="*/ 12 h 129"/>
                <a:gd name="T98" fmla="*/ 221 w 227"/>
                <a:gd name="T99" fmla="*/ 4 h 129"/>
                <a:gd name="T100" fmla="*/ 223 w 227"/>
                <a:gd name="T101" fmla="*/ 0 h 129"/>
                <a:gd name="T102" fmla="*/ 206 w 227"/>
                <a:gd name="T103" fmla="*/ 3 h 12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7"/>
                <a:gd name="T157" fmla="*/ 0 h 129"/>
                <a:gd name="T158" fmla="*/ 227 w 227"/>
                <a:gd name="T159" fmla="*/ 129 h 12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7" h="129">
                  <a:moveTo>
                    <a:pt x="202" y="3"/>
                  </a:moveTo>
                  <a:lnTo>
                    <a:pt x="195" y="6"/>
                  </a:lnTo>
                  <a:lnTo>
                    <a:pt x="186" y="9"/>
                  </a:lnTo>
                  <a:lnTo>
                    <a:pt x="175" y="13"/>
                  </a:lnTo>
                  <a:lnTo>
                    <a:pt x="164" y="18"/>
                  </a:lnTo>
                  <a:lnTo>
                    <a:pt x="153" y="24"/>
                  </a:lnTo>
                  <a:lnTo>
                    <a:pt x="144" y="28"/>
                  </a:lnTo>
                  <a:lnTo>
                    <a:pt x="137" y="31"/>
                  </a:lnTo>
                  <a:lnTo>
                    <a:pt x="134" y="34"/>
                  </a:lnTo>
                  <a:lnTo>
                    <a:pt x="130" y="31"/>
                  </a:lnTo>
                  <a:lnTo>
                    <a:pt x="124" y="27"/>
                  </a:lnTo>
                  <a:lnTo>
                    <a:pt x="116" y="25"/>
                  </a:lnTo>
                  <a:lnTo>
                    <a:pt x="109" y="22"/>
                  </a:lnTo>
                  <a:lnTo>
                    <a:pt x="100" y="22"/>
                  </a:lnTo>
                  <a:lnTo>
                    <a:pt x="93" y="21"/>
                  </a:lnTo>
                  <a:lnTo>
                    <a:pt x="85" y="22"/>
                  </a:lnTo>
                  <a:lnTo>
                    <a:pt x="78" y="24"/>
                  </a:lnTo>
                  <a:lnTo>
                    <a:pt x="74" y="27"/>
                  </a:lnTo>
                  <a:lnTo>
                    <a:pt x="75" y="28"/>
                  </a:lnTo>
                  <a:lnTo>
                    <a:pt x="78" y="28"/>
                  </a:lnTo>
                  <a:lnTo>
                    <a:pt x="84" y="28"/>
                  </a:lnTo>
                  <a:lnTo>
                    <a:pt x="93" y="30"/>
                  </a:lnTo>
                  <a:lnTo>
                    <a:pt x="106" y="34"/>
                  </a:lnTo>
                  <a:lnTo>
                    <a:pt x="116" y="40"/>
                  </a:lnTo>
                  <a:lnTo>
                    <a:pt x="124" y="44"/>
                  </a:lnTo>
                  <a:lnTo>
                    <a:pt x="119" y="50"/>
                  </a:lnTo>
                  <a:lnTo>
                    <a:pt x="113" y="56"/>
                  </a:lnTo>
                  <a:lnTo>
                    <a:pt x="106" y="62"/>
                  </a:lnTo>
                  <a:lnTo>
                    <a:pt x="102" y="65"/>
                  </a:lnTo>
                  <a:lnTo>
                    <a:pt x="93" y="64"/>
                  </a:lnTo>
                  <a:lnTo>
                    <a:pt x="84" y="62"/>
                  </a:lnTo>
                  <a:lnTo>
                    <a:pt x="74" y="61"/>
                  </a:lnTo>
                  <a:lnTo>
                    <a:pt x="63" y="59"/>
                  </a:lnTo>
                  <a:lnTo>
                    <a:pt x="53" y="58"/>
                  </a:lnTo>
                  <a:lnTo>
                    <a:pt x="44" y="58"/>
                  </a:lnTo>
                  <a:lnTo>
                    <a:pt x="37" y="59"/>
                  </a:lnTo>
                  <a:lnTo>
                    <a:pt x="31" y="61"/>
                  </a:lnTo>
                  <a:lnTo>
                    <a:pt x="37" y="61"/>
                  </a:lnTo>
                  <a:lnTo>
                    <a:pt x="43" y="62"/>
                  </a:lnTo>
                  <a:lnTo>
                    <a:pt x="50" y="64"/>
                  </a:lnTo>
                  <a:lnTo>
                    <a:pt x="57" y="65"/>
                  </a:lnTo>
                  <a:lnTo>
                    <a:pt x="65" y="67"/>
                  </a:lnTo>
                  <a:lnTo>
                    <a:pt x="72" y="68"/>
                  </a:lnTo>
                  <a:lnTo>
                    <a:pt x="78" y="71"/>
                  </a:lnTo>
                  <a:lnTo>
                    <a:pt x="84" y="74"/>
                  </a:lnTo>
                  <a:lnTo>
                    <a:pt x="77" y="81"/>
                  </a:lnTo>
                  <a:lnTo>
                    <a:pt x="68" y="87"/>
                  </a:lnTo>
                  <a:lnTo>
                    <a:pt x="57" y="93"/>
                  </a:lnTo>
                  <a:lnTo>
                    <a:pt x="47" y="98"/>
                  </a:lnTo>
                  <a:lnTo>
                    <a:pt x="37" y="101"/>
                  </a:lnTo>
                  <a:lnTo>
                    <a:pt x="25" y="102"/>
                  </a:lnTo>
                  <a:lnTo>
                    <a:pt x="16" y="103"/>
                  </a:lnTo>
                  <a:lnTo>
                    <a:pt x="9" y="103"/>
                  </a:lnTo>
                  <a:lnTo>
                    <a:pt x="3" y="103"/>
                  </a:lnTo>
                  <a:lnTo>
                    <a:pt x="0" y="105"/>
                  </a:lnTo>
                  <a:lnTo>
                    <a:pt x="1" y="106"/>
                  </a:lnTo>
                  <a:lnTo>
                    <a:pt x="7" y="108"/>
                  </a:lnTo>
                  <a:lnTo>
                    <a:pt x="15" y="108"/>
                  </a:lnTo>
                  <a:lnTo>
                    <a:pt x="23" y="108"/>
                  </a:lnTo>
                  <a:lnTo>
                    <a:pt x="35" y="106"/>
                  </a:lnTo>
                  <a:lnTo>
                    <a:pt x="47" y="105"/>
                  </a:lnTo>
                  <a:lnTo>
                    <a:pt x="60" y="102"/>
                  </a:lnTo>
                  <a:lnTo>
                    <a:pt x="72" y="98"/>
                  </a:lnTo>
                  <a:lnTo>
                    <a:pt x="84" y="92"/>
                  </a:lnTo>
                  <a:lnTo>
                    <a:pt x="94" y="84"/>
                  </a:lnTo>
                  <a:lnTo>
                    <a:pt x="100" y="93"/>
                  </a:lnTo>
                  <a:lnTo>
                    <a:pt x="102" y="103"/>
                  </a:lnTo>
                  <a:lnTo>
                    <a:pt x="99" y="114"/>
                  </a:lnTo>
                  <a:lnTo>
                    <a:pt x="93" y="124"/>
                  </a:lnTo>
                  <a:lnTo>
                    <a:pt x="90" y="127"/>
                  </a:lnTo>
                  <a:lnTo>
                    <a:pt x="90" y="129"/>
                  </a:lnTo>
                  <a:lnTo>
                    <a:pt x="94" y="129"/>
                  </a:lnTo>
                  <a:lnTo>
                    <a:pt x="99" y="126"/>
                  </a:lnTo>
                  <a:lnTo>
                    <a:pt x="105" y="120"/>
                  </a:lnTo>
                  <a:lnTo>
                    <a:pt x="109" y="108"/>
                  </a:lnTo>
                  <a:lnTo>
                    <a:pt x="110" y="95"/>
                  </a:lnTo>
                  <a:lnTo>
                    <a:pt x="109" y="81"/>
                  </a:lnTo>
                  <a:lnTo>
                    <a:pt x="119" y="71"/>
                  </a:lnTo>
                  <a:lnTo>
                    <a:pt x="130" y="59"/>
                  </a:lnTo>
                  <a:lnTo>
                    <a:pt x="140" y="50"/>
                  </a:lnTo>
                  <a:lnTo>
                    <a:pt x="152" y="46"/>
                  </a:lnTo>
                  <a:lnTo>
                    <a:pt x="158" y="55"/>
                  </a:lnTo>
                  <a:lnTo>
                    <a:pt x="161" y="67"/>
                  </a:lnTo>
                  <a:lnTo>
                    <a:pt x="161" y="81"/>
                  </a:lnTo>
                  <a:lnTo>
                    <a:pt x="158" y="93"/>
                  </a:lnTo>
                  <a:lnTo>
                    <a:pt x="156" y="98"/>
                  </a:lnTo>
                  <a:lnTo>
                    <a:pt x="158" y="99"/>
                  </a:lnTo>
                  <a:lnTo>
                    <a:pt x="161" y="99"/>
                  </a:lnTo>
                  <a:lnTo>
                    <a:pt x="164" y="95"/>
                  </a:lnTo>
                  <a:lnTo>
                    <a:pt x="168" y="84"/>
                  </a:lnTo>
                  <a:lnTo>
                    <a:pt x="171" y="71"/>
                  </a:lnTo>
                  <a:lnTo>
                    <a:pt x="170" y="55"/>
                  </a:lnTo>
                  <a:lnTo>
                    <a:pt x="165" y="38"/>
                  </a:lnTo>
                  <a:lnTo>
                    <a:pt x="170" y="34"/>
                  </a:lnTo>
                  <a:lnTo>
                    <a:pt x="177" y="30"/>
                  </a:lnTo>
                  <a:lnTo>
                    <a:pt x="184" y="24"/>
                  </a:lnTo>
                  <a:lnTo>
                    <a:pt x="195" y="18"/>
                  </a:lnTo>
                  <a:lnTo>
                    <a:pt x="205" y="12"/>
                  </a:lnTo>
                  <a:lnTo>
                    <a:pt x="214" y="7"/>
                  </a:lnTo>
                  <a:lnTo>
                    <a:pt x="221" y="4"/>
                  </a:lnTo>
                  <a:lnTo>
                    <a:pt x="227" y="1"/>
                  </a:lnTo>
                  <a:lnTo>
                    <a:pt x="223" y="0"/>
                  </a:lnTo>
                  <a:lnTo>
                    <a:pt x="215" y="1"/>
                  </a:lnTo>
                  <a:lnTo>
                    <a:pt x="206" y="3"/>
                  </a:lnTo>
                  <a:lnTo>
                    <a:pt x="202" y="3"/>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83" name="Freeform 308"/>
            <p:cNvSpPr>
              <a:spLocks/>
            </p:cNvSpPr>
            <p:nvPr/>
          </p:nvSpPr>
          <p:spPr bwMode="auto">
            <a:xfrm>
              <a:off x="1370" y="1427"/>
              <a:ext cx="20" cy="22"/>
            </a:xfrm>
            <a:custGeom>
              <a:avLst/>
              <a:gdLst>
                <a:gd name="T0" fmla="*/ 3 w 20"/>
                <a:gd name="T1" fmla="*/ 2 h 22"/>
                <a:gd name="T2" fmla="*/ 9 w 20"/>
                <a:gd name="T3" fmla="*/ 0 h 22"/>
                <a:gd name="T4" fmla="*/ 13 w 20"/>
                <a:gd name="T5" fmla="*/ 0 h 22"/>
                <a:gd name="T6" fmla="*/ 17 w 20"/>
                <a:gd name="T7" fmla="*/ 2 h 22"/>
                <a:gd name="T8" fmla="*/ 19 w 20"/>
                <a:gd name="T9" fmla="*/ 6 h 22"/>
                <a:gd name="T10" fmla="*/ 20 w 20"/>
                <a:gd name="T11" fmla="*/ 10 h 22"/>
                <a:gd name="T12" fmla="*/ 20 w 20"/>
                <a:gd name="T13" fmla="*/ 15 h 22"/>
                <a:gd name="T14" fmla="*/ 19 w 20"/>
                <a:gd name="T15" fmla="*/ 18 h 22"/>
                <a:gd name="T16" fmla="*/ 17 w 20"/>
                <a:gd name="T17" fmla="*/ 21 h 22"/>
                <a:gd name="T18" fmla="*/ 14 w 20"/>
                <a:gd name="T19" fmla="*/ 22 h 22"/>
                <a:gd name="T20" fmla="*/ 12 w 20"/>
                <a:gd name="T21" fmla="*/ 22 h 22"/>
                <a:gd name="T22" fmla="*/ 7 w 20"/>
                <a:gd name="T23" fmla="*/ 21 h 22"/>
                <a:gd name="T24" fmla="*/ 3 w 20"/>
                <a:gd name="T25" fmla="*/ 18 h 22"/>
                <a:gd name="T26" fmla="*/ 1 w 20"/>
                <a:gd name="T27" fmla="*/ 13 h 22"/>
                <a:gd name="T28" fmla="*/ 0 w 20"/>
                <a:gd name="T29" fmla="*/ 7 h 22"/>
                <a:gd name="T30" fmla="*/ 0 w 20"/>
                <a:gd name="T31" fmla="*/ 3 h 22"/>
                <a:gd name="T32" fmla="*/ 3 w 20"/>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2"/>
                <a:gd name="T53" fmla="*/ 20 w 2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2">
                  <a:moveTo>
                    <a:pt x="3" y="2"/>
                  </a:moveTo>
                  <a:lnTo>
                    <a:pt x="9" y="0"/>
                  </a:lnTo>
                  <a:lnTo>
                    <a:pt x="13" y="0"/>
                  </a:lnTo>
                  <a:lnTo>
                    <a:pt x="17" y="2"/>
                  </a:lnTo>
                  <a:lnTo>
                    <a:pt x="19" y="6"/>
                  </a:lnTo>
                  <a:lnTo>
                    <a:pt x="20" y="10"/>
                  </a:lnTo>
                  <a:lnTo>
                    <a:pt x="20" y="15"/>
                  </a:lnTo>
                  <a:lnTo>
                    <a:pt x="19" y="18"/>
                  </a:lnTo>
                  <a:lnTo>
                    <a:pt x="17" y="21"/>
                  </a:lnTo>
                  <a:lnTo>
                    <a:pt x="14" y="22"/>
                  </a:lnTo>
                  <a:lnTo>
                    <a:pt x="12" y="22"/>
                  </a:lnTo>
                  <a:lnTo>
                    <a:pt x="7" y="21"/>
                  </a:lnTo>
                  <a:lnTo>
                    <a:pt x="3" y="18"/>
                  </a:lnTo>
                  <a:lnTo>
                    <a:pt x="1" y="13"/>
                  </a:lnTo>
                  <a:lnTo>
                    <a:pt x="0" y="7"/>
                  </a:lnTo>
                  <a:lnTo>
                    <a:pt x="0" y="3"/>
                  </a:lnTo>
                  <a:lnTo>
                    <a:pt x="3" y="2"/>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84" name="Freeform 309"/>
            <p:cNvSpPr>
              <a:spLocks/>
            </p:cNvSpPr>
            <p:nvPr/>
          </p:nvSpPr>
          <p:spPr bwMode="auto">
            <a:xfrm>
              <a:off x="1365" y="1479"/>
              <a:ext cx="18" cy="15"/>
            </a:xfrm>
            <a:custGeom>
              <a:avLst/>
              <a:gdLst>
                <a:gd name="T0" fmla="*/ 2 w 18"/>
                <a:gd name="T1" fmla="*/ 1 h 15"/>
                <a:gd name="T2" fmla="*/ 6 w 18"/>
                <a:gd name="T3" fmla="*/ 0 h 15"/>
                <a:gd name="T4" fmla="*/ 9 w 18"/>
                <a:gd name="T5" fmla="*/ 0 h 15"/>
                <a:gd name="T6" fmla="*/ 14 w 18"/>
                <a:gd name="T7" fmla="*/ 1 h 15"/>
                <a:gd name="T8" fmla="*/ 17 w 18"/>
                <a:gd name="T9" fmla="*/ 3 h 15"/>
                <a:gd name="T10" fmla="*/ 18 w 18"/>
                <a:gd name="T11" fmla="*/ 6 h 15"/>
                <a:gd name="T12" fmla="*/ 18 w 18"/>
                <a:gd name="T13" fmla="*/ 7 h 15"/>
                <a:gd name="T14" fmla="*/ 17 w 18"/>
                <a:gd name="T15" fmla="*/ 10 h 15"/>
                <a:gd name="T16" fmla="*/ 15 w 18"/>
                <a:gd name="T17" fmla="*/ 13 h 15"/>
                <a:gd name="T18" fmla="*/ 12 w 18"/>
                <a:gd name="T19" fmla="*/ 15 h 15"/>
                <a:gd name="T20" fmla="*/ 8 w 18"/>
                <a:gd name="T21" fmla="*/ 15 h 15"/>
                <a:gd name="T22" fmla="*/ 3 w 18"/>
                <a:gd name="T23" fmla="*/ 13 h 15"/>
                <a:gd name="T24" fmla="*/ 2 w 18"/>
                <a:gd name="T25" fmla="*/ 12 h 15"/>
                <a:gd name="T26" fmla="*/ 2 w 18"/>
                <a:gd name="T27" fmla="*/ 10 h 15"/>
                <a:gd name="T28" fmla="*/ 0 w 18"/>
                <a:gd name="T29" fmla="*/ 9 h 15"/>
                <a:gd name="T30" fmla="*/ 0 w 18"/>
                <a:gd name="T31" fmla="*/ 4 h 15"/>
                <a:gd name="T32" fmla="*/ 2 w 18"/>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5"/>
                <a:gd name="T53" fmla="*/ 18 w 18"/>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5">
                  <a:moveTo>
                    <a:pt x="2" y="1"/>
                  </a:moveTo>
                  <a:lnTo>
                    <a:pt x="6" y="0"/>
                  </a:lnTo>
                  <a:lnTo>
                    <a:pt x="9" y="0"/>
                  </a:lnTo>
                  <a:lnTo>
                    <a:pt x="14" y="1"/>
                  </a:lnTo>
                  <a:lnTo>
                    <a:pt x="17" y="3"/>
                  </a:lnTo>
                  <a:lnTo>
                    <a:pt x="18" y="6"/>
                  </a:lnTo>
                  <a:lnTo>
                    <a:pt x="18" y="7"/>
                  </a:lnTo>
                  <a:lnTo>
                    <a:pt x="17" y="10"/>
                  </a:lnTo>
                  <a:lnTo>
                    <a:pt x="15" y="13"/>
                  </a:lnTo>
                  <a:lnTo>
                    <a:pt x="12" y="15"/>
                  </a:lnTo>
                  <a:lnTo>
                    <a:pt x="8" y="15"/>
                  </a:lnTo>
                  <a:lnTo>
                    <a:pt x="3" y="13"/>
                  </a:lnTo>
                  <a:lnTo>
                    <a:pt x="2" y="12"/>
                  </a:lnTo>
                  <a:lnTo>
                    <a:pt x="2" y="10"/>
                  </a:lnTo>
                  <a:lnTo>
                    <a:pt x="0" y="9"/>
                  </a:lnTo>
                  <a:lnTo>
                    <a:pt x="0" y="4"/>
                  </a:lnTo>
                  <a:lnTo>
                    <a:pt x="2"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85" name="Freeform 310"/>
            <p:cNvSpPr>
              <a:spLocks/>
            </p:cNvSpPr>
            <p:nvPr/>
          </p:nvSpPr>
          <p:spPr bwMode="auto">
            <a:xfrm>
              <a:off x="1404" y="1514"/>
              <a:ext cx="23" cy="22"/>
            </a:xfrm>
            <a:custGeom>
              <a:avLst/>
              <a:gdLst>
                <a:gd name="T0" fmla="*/ 3 w 23"/>
                <a:gd name="T1" fmla="*/ 6 h 22"/>
                <a:gd name="T2" fmla="*/ 7 w 23"/>
                <a:gd name="T3" fmla="*/ 2 h 22"/>
                <a:gd name="T4" fmla="*/ 11 w 23"/>
                <a:gd name="T5" fmla="*/ 0 h 22"/>
                <a:gd name="T6" fmla="*/ 14 w 23"/>
                <a:gd name="T7" fmla="*/ 0 h 22"/>
                <a:gd name="T8" fmla="*/ 19 w 23"/>
                <a:gd name="T9" fmla="*/ 3 h 22"/>
                <a:gd name="T10" fmla="*/ 22 w 23"/>
                <a:gd name="T11" fmla="*/ 6 h 22"/>
                <a:gd name="T12" fmla="*/ 23 w 23"/>
                <a:gd name="T13" fmla="*/ 11 h 22"/>
                <a:gd name="T14" fmla="*/ 23 w 23"/>
                <a:gd name="T15" fmla="*/ 15 h 22"/>
                <a:gd name="T16" fmla="*/ 20 w 23"/>
                <a:gd name="T17" fmla="*/ 18 h 22"/>
                <a:gd name="T18" fmla="*/ 17 w 23"/>
                <a:gd name="T19" fmla="*/ 21 h 22"/>
                <a:gd name="T20" fmla="*/ 13 w 23"/>
                <a:gd name="T21" fmla="*/ 22 h 22"/>
                <a:gd name="T22" fmla="*/ 7 w 23"/>
                <a:gd name="T23" fmla="*/ 22 h 22"/>
                <a:gd name="T24" fmla="*/ 4 w 23"/>
                <a:gd name="T25" fmla="*/ 21 h 22"/>
                <a:gd name="T26" fmla="*/ 1 w 23"/>
                <a:gd name="T27" fmla="*/ 17 h 22"/>
                <a:gd name="T28" fmla="*/ 0 w 23"/>
                <a:gd name="T29" fmla="*/ 14 h 22"/>
                <a:gd name="T30" fmla="*/ 0 w 23"/>
                <a:gd name="T31" fmla="*/ 9 h 22"/>
                <a:gd name="T32" fmla="*/ 3 w 23"/>
                <a:gd name="T33" fmla="*/ 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2"/>
                <a:gd name="T53" fmla="*/ 23 w 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2">
                  <a:moveTo>
                    <a:pt x="3" y="6"/>
                  </a:moveTo>
                  <a:lnTo>
                    <a:pt x="7" y="2"/>
                  </a:lnTo>
                  <a:lnTo>
                    <a:pt x="11" y="0"/>
                  </a:lnTo>
                  <a:lnTo>
                    <a:pt x="14" y="0"/>
                  </a:lnTo>
                  <a:lnTo>
                    <a:pt x="19" y="3"/>
                  </a:lnTo>
                  <a:lnTo>
                    <a:pt x="22" y="6"/>
                  </a:lnTo>
                  <a:lnTo>
                    <a:pt x="23" y="11"/>
                  </a:lnTo>
                  <a:lnTo>
                    <a:pt x="23" y="15"/>
                  </a:lnTo>
                  <a:lnTo>
                    <a:pt x="20" y="18"/>
                  </a:lnTo>
                  <a:lnTo>
                    <a:pt x="17" y="21"/>
                  </a:lnTo>
                  <a:lnTo>
                    <a:pt x="13" y="22"/>
                  </a:lnTo>
                  <a:lnTo>
                    <a:pt x="7" y="22"/>
                  </a:lnTo>
                  <a:lnTo>
                    <a:pt x="4" y="21"/>
                  </a:lnTo>
                  <a:lnTo>
                    <a:pt x="1" y="17"/>
                  </a:lnTo>
                  <a:lnTo>
                    <a:pt x="0" y="14"/>
                  </a:lnTo>
                  <a:lnTo>
                    <a:pt x="0" y="9"/>
                  </a:lnTo>
                  <a:lnTo>
                    <a:pt x="3" y="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86" name="Freeform 311"/>
            <p:cNvSpPr>
              <a:spLocks/>
            </p:cNvSpPr>
            <p:nvPr/>
          </p:nvSpPr>
          <p:spPr bwMode="auto">
            <a:xfrm>
              <a:off x="1317" y="1505"/>
              <a:ext cx="26" cy="26"/>
            </a:xfrm>
            <a:custGeom>
              <a:avLst/>
              <a:gdLst>
                <a:gd name="T0" fmla="*/ 13 w 26"/>
                <a:gd name="T1" fmla="*/ 0 h 26"/>
                <a:gd name="T2" fmla="*/ 19 w 26"/>
                <a:gd name="T3" fmla="*/ 2 h 26"/>
                <a:gd name="T4" fmla="*/ 23 w 26"/>
                <a:gd name="T5" fmla="*/ 3 h 26"/>
                <a:gd name="T6" fmla="*/ 26 w 26"/>
                <a:gd name="T7" fmla="*/ 8 h 26"/>
                <a:gd name="T8" fmla="*/ 26 w 26"/>
                <a:gd name="T9" fmla="*/ 12 h 26"/>
                <a:gd name="T10" fmla="*/ 25 w 26"/>
                <a:gd name="T11" fmla="*/ 18 h 26"/>
                <a:gd name="T12" fmla="*/ 23 w 26"/>
                <a:gd name="T13" fmla="*/ 23 h 26"/>
                <a:gd name="T14" fmla="*/ 19 w 26"/>
                <a:gd name="T15" fmla="*/ 26 h 26"/>
                <a:gd name="T16" fmla="*/ 14 w 26"/>
                <a:gd name="T17" fmla="*/ 26 h 26"/>
                <a:gd name="T18" fmla="*/ 8 w 26"/>
                <a:gd name="T19" fmla="*/ 24 h 26"/>
                <a:gd name="T20" fmla="*/ 4 w 26"/>
                <a:gd name="T21" fmla="*/ 23 h 26"/>
                <a:gd name="T22" fmla="*/ 1 w 26"/>
                <a:gd name="T23" fmla="*/ 20 h 26"/>
                <a:gd name="T24" fmla="*/ 0 w 26"/>
                <a:gd name="T25" fmla="*/ 15 h 26"/>
                <a:gd name="T26" fmla="*/ 1 w 26"/>
                <a:gd name="T27" fmla="*/ 11 h 26"/>
                <a:gd name="T28" fmla="*/ 3 w 26"/>
                <a:gd name="T29" fmla="*/ 5 h 26"/>
                <a:gd name="T30" fmla="*/ 7 w 26"/>
                <a:gd name="T31" fmla="*/ 2 h 26"/>
                <a:gd name="T32" fmla="*/ 13 w 26"/>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13" y="0"/>
                  </a:moveTo>
                  <a:lnTo>
                    <a:pt x="19" y="2"/>
                  </a:lnTo>
                  <a:lnTo>
                    <a:pt x="23" y="3"/>
                  </a:lnTo>
                  <a:lnTo>
                    <a:pt x="26" y="8"/>
                  </a:lnTo>
                  <a:lnTo>
                    <a:pt x="26" y="12"/>
                  </a:lnTo>
                  <a:lnTo>
                    <a:pt x="25" y="18"/>
                  </a:lnTo>
                  <a:lnTo>
                    <a:pt x="23" y="23"/>
                  </a:lnTo>
                  <a:lnTo>
                    <a:pt x="19" y="26"/>
                  </a:lnTo>
                  <a:lnTo>
                    <a:pt x="14" y="26"/>
                  </a:lnTo>
                  <a:lnTo>
                    <a:pt x="8" y="24"/>
                  </a:lnTo>
                  <a:lnTo>
                    <a:pt x="4" y="23"/>
                  </a:lnTo>
                  <a:lnTo>
                    <a:pt x="1" y="20"/>
                  </a:lnTo>
                  <a:lnTo>
                    <a:pt x="0" y="15"/>
                  </a:lnTo>
                  <a:lnTo>
                    <a:pt x="1" y="11"/>
                  </a:lnTo>
                  <a:lnTo>
                    <a:pt x="3" y="5"/>
                  </a:lnTo>
                  <a:lnTo>
                    <a:pt x="7" y="2"/>
                  </a:lnTo>
                  <a:lnTo>
                    <a:pt x="13" y="0"/>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87" name="Freeform 312"/>
            <p:cNvSpPr>
              <a:spLocks/>
            </p:cNvSpPr>
            <p:nvPr/>
          </p:nvSpPr>
          <p:spPr bwMode="auto">
            <a:xfrm>
              <a:off x="1303" y="1451"/>
              <a:ext cx="27" cy="23"/>
            </a:xfrm>
            <a:custGeom>
              <a:avLst/>
              <a:gdLst>
                <a:gd name="T0" fmla="*/ 0 w 27"/>
                <a:gd name="T1" fmla="*/ 13 h 23"/>
                <a:gd name="T2" fmla="*/ 0 w 27"/>
                <a:gd name="T3" fmla="*/ 7 h 23"/>
                <a:gd name="T4" fmla="*/ 3 w 27"/>
                <a:gd name="T5" fmla="*/ 3 h 23"/>
                <a:gd name="T6" fmla="*/ 8 w 27"/>
                <a:gd name="T7" fmla="*/ 1 h 23"/>
                <a:gd name="T8" fmla="*/ 14 w 27"/>
                <a:gd name="T9" fmla="*/ 0 h 23"/>
                <a:gd name="T10" fmla="*/ 18 w 27"/>
                <a:gd name="T11" fmla="*/ 0 h 23"/>
                <a:gd name="T12" fmla="*/ 22 w 27"/>
                <a:gd name="T13" fmla="*/ 1 h 23"/>
                <a:gd name="T14" fmla="*/ 25 w 27"/>
                <a:gd name="T15" fmla="*/ 4 h 23"/>
                <a:gd name="T16" fmla="*/ 27 w 27"/>
                <a:gd name="T17" fmla="*/ 7 h 23"/>
                <a:gd name="T18" fmla="*/ 27 w 27"/>
                <a:gd name="T19" fmla="*/ 12 h 23"/>
                <a:gd name="T20" fmla="*/ 25 w 27"/>
                <a:gd name="T21" fmla="*/ 16 h 23"/>
                <a:gd name="T22" fmla="*/ 22 w 27"/>
                <a:gd name="T23" fmla="*/ 20 h 23"/>
                <a:gd name="T24" fmla="*/ 18 w 27"/>
                <a:gd name="T25" fmla="*/ 23 h 23"/>
                <a:gd name="T26" fmla="*/ 14 w 27"/>
                <a:gd name="T27" fmla="*/ 23 h 23"/>
                <a:gd name="T28" fmla="*/ 8 w 27"/>
                <a:gd name="T29" fmla="*/ 22 h 23"/>
                <a:gd name="T30" fmla="*/ 3 w 27"/>
                <a:gd name="T31" fmla="*/ 17 h 23"/>
                <a:gd name="T32" fmla="*/ 0 w 27"/>
                <a:gd name="T33" fmla="*/ 1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3"/>
                <a:gd name="T53" fmla="*/ 27 w 27"/>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3">
                  <a:moveTo>
                    <a:pt x="0" y="13"/>
                  </a:moveTo>
                  <a:lnTo>
                    <a:pt x="0" y="7"/>
                  </a:lnTo>
                  <a:lnTo>
                    <a:pt x="3" y="3"/>
                  </a:lnTo>
                  <a:lnTo>
                    <a:pt x="8" y="1"/>
                  </a:lnTo>
                  <a:lnTo>
                    <a:pt x="14" y="0"/>
                  </a:lnTo>
                  <a:lnTo>
                    <a:pt x="18" y="0"/>
                  </a:lnTo>
                  <a:lnTo>
                    <a:pt x="22" y="1"/>
                  </a:lnTo>
                  <a:lnTo>
                    <a:pt x="25" y="4"/>
                  </a:lnTo>
                  <a:lnTo>
                    <a:pt x="27" y="7"/>
                  </a:lnTo>
                  <a:lnTo>
                    <a:pt x="27" y="12"/>
                  </a:lnTo>
                  <a:lnTo>
                    <a:pt x="25" y="16"/>
                  </a:lnTo>
                  <a:lnTo>
                    <a:pt x="22" y="20"/>
                  </a:lnTo>
                  <a:lnTo>
                    <a:pt x="18" y="23"/>
                  </a:lnTo>
                  <a:lnTo>
                    <a:pt x="14" y="23"/>
                  </a:lnTo>
                  <a:lnTo>
                    <a:pt x="8" y="22"/>
                  </a:lnTo>
                  <a:lnTo>
                    <a:pt x="3" y="17"/>
                  </a:lnTo>
                  <a:lnTo>
                    <a:pt x="0" y="13"/>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88" name="Freeform 313"/>
            <p:cNvSpPr>
              <a:spLocks/>
            </p:cNvSpPr>
            <p:nvPr/>
          </p:nvSpPr>
          <p:spPr bwMode="auto">
            <a:xfrm>
              <a:off x="1263" y="1449"/>
              <a:ext cx="23" cy="21"/>
            </a:xfrm>
            <a:custGeom>
              <a:avLst/>
              <a:gdLst>
                <a:gd name="T0" fmla="*/ 0 w 23"/>
                <a:gd name="T1" fmla="*/ 14 h 21"/>
                <a:gd name="T2" fmla="*/ 0 w 23"/>
                <a:gd name="T3" fmla="*/ 9 h 21"/>
                <a:gd name="T4" fmla="*/ 3 w 23"/>
                <a:gd name="T5" fmla="*/ 5 h 21"/>
                <a:gd name="T6" fmla="*/ 6 w 23"/>
                <a:gd name="T7" fmla="*/ 2 h 21"/>
                <a:gd name="T8" fmla="*/ 11 w 23"/>
                <a:gd name="T9" fmla="*/ 0 h 21"/>
                <a:gd name="T10" fmla="*/ 15 w 23"/>
                <a:gd name="T11" fmla="*/ 0 h 21"/>
                <a:gd name="T12" fmla="*/ 20 w 23"/>
                <a:gd name="T13" fmla="*/ 2 h 21"/>
                <a:gd name="T14" fmla="*/ 21 w 23"/>
                <a:gd name="T15" fmla="*/ 6 h 21"/>
                <a:gd name="T16" fmla="*/ 23 w 23"/>
                <a:gd name="T17" fmla="*/ 9 h 21"/>
                <a:gd name="T18" fmla="*/ 21 w 23"/>
                <a:gd name="T19" fmla="*/ 14 h 21"/>
                <a:gd name="T20" fmla="*/ 20 w 23"/>
                <a:gd name="T21" fmla="*/ 16 h 21"/>
                <a:gd name="T22" fmla="*/ 17 w 23"/>
                <a:gd name="T23" fmla="*/ 19 h 21"/>
                <a:gd name="T24" fmla="*/ 14 w 23"/>
                <a:gd name="T25" fmla="*/ 21 h 21"/>
                <a:gd name="T26" fmla="*/ 9 w 23"/>
                <a:gd name="T27" fmla="*/ 21 h 21"/>
                <a:gd name="T28" fmla="*/ 5 w 23"/>
                <a:gd name="T29" fmla="*/ 19 h 21"/>
                <a:gd name="T30" fmla="*/ 0 w 23"/>
                <a:gd name="T31" fmla="*/ 18 h 21"/>
                <a:gd name="T32" fmla="*/ 0 w 23"/>
                <a:gd name="T33" fmla="*/ 1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1"/>
                <a:gd name="T53" fmla="*/ 23 w 2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1">
                  <a:moveTo>
                    <a:pt x="0" y="14"/>
                  </a:moveTo>
                  <a:lnTo>
                    <a:pt x="0" y="9"/>
                  </a:lnTo>
                  <a:lnTo>
                    <a:pt x="3" y="5"/>
                  </a:lnTo>
                  <a:lnTo>
                    <a:pt x="6" y="2"/>
                  </a:lnTo>
                  <a:lnTo>
                    <a:pt x="11" y="0"/>
                  </a:lnTo>
                  <a:lnTo>
                    <a:pt x="15" y="0"/>
                  </a:lnTo>
                  <a:lnTo>
                    <a:pt x="20" y="2"/>
                  </a:lnTo>
                  <a:lnTo>
                    <a:pt x="21" y="6"/>
                  </a:lnTo>
                  <a:lnTo>
                    <a:pt x="23" y="9"/>
                  </a:lnTo>
                  <a:lnTo>
                    <a:pt x="21" y="14"/>
                  </a:lnTo>
                  <a:lnTo>
                    <a:pt x="20" y="16"/>
                  </a:lnTo>
                  <a:lnTo>
                    <a:pt x="17" y="19"/>
                  </a:lnTo>
                  <a:lnTo>
                    <a:pt x="14" y="21"/>
                  </a:lnTo>
                  <a:lnTo>
                    <a:pt x="9" y="21"/>
                  </a:lnTo>
                  <a:lnTo>
                    <a:pt x="5" y="19"/>
                  </a:lnTo>
                  <a:lnTo>
                    <a:pt x="0" y="18"/>
                  </a:lnTo>
                  <a:lnTo>
                    <a:pt x="0" y="14"/>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89" name="Freeform 314"/>
            <p:cNvSpPr>
              <a:spLocks/>
            </p:cNvSpPr>
            <p:nvPr/>
          </p:nvSpPr>
          <p:spPr bwMode="auto">
            <a:xfrm>
              <a:off x="1296" y="1412"/>
              <a:ext cx="24" cy="22"/>
            </a:xfrm>
            <a:custGeom>
              <a:avLst/>
              <a:gdLst>
                <a:gd name="T0" fmla="*/ 0 w 24"/>
                <a:gd name="T1" fmla="*/ 12 h 22"/>
                <a:gd name="T2" fmla="*/ 1 w 24"/>
                <a:gd name="T3" fmla="*/ 9 h 22"/>
                <a:gd name="T4" fmla="*/ 3 w 24"/>
                <a:gd name="T5" fmla="*/ 5 h 22"/>
                <a:gd name="T6" fmla="*/ 6 w 24"/>
                <a:gd name="T7" fmla="*/ 2 h 22"/>
                <a:gd name="T8" fmla="*/ 10 w 24"/>
                <a:gd name="T9" fmla="*/ 0 h 22"/>
                <a:gd name="T10" fmla="*/ 15 w 24"/>
                <a:gd name="T11" fmla="*/ 0 h 22"/>
                <a:gd name="T12" fmla="*/ 19 w 24"/>
                <a:gd name="T13" fmla="*/ 2 h 22"/>
                <a:gd name="T14" fmla="*/ 22 w 24"/>
                <a:gd name="T15" fmla="*/ 5 h 22"/>
                <a:gd name="T16" fmla="*/ 24 w 24"/>
                <a:gd name="T17" fmla="*/ 8 h 22"/>
                <a:gd name="T18" fmla="*/ 24 w 24"/>
                <a:gd name="T19" fmla="*/ 12 h 22"/>
                <a:gd name="T20" fmla="*/ 22 w 24"/>
                <a:gd name="T21" fmla="*/ 17 h 22"/>
                <a:gd name="T22" fmla="*/ 19 w 24"/>
                <a:gd name="T23" fmla="*/ 21 h 22"/>
                <a:gd name="T24" fmla="*/ 15 w 24"/>
                <a:gd name="T25" fmla="*/ 22 h 22"/>
                <a:gd name="T26" fmla="*/ 10 w 24"/>
                <a:gd name="T27" fmla="*/ 22 h 22"/>
                <a:gd name="T28" fmla="*/ 6 w 24"/>
                <a:gd name="T29" fmla="*/ 21 h 22"/>
                <a:gd name="T30" fmla="*/ 1 w 24"/>
                <a:gd name="T31" fmla="*/ 17 h 22"/>
                <a:gd name="T32" fmla="*/ 0 w 24"/>
                <a:gd name="T33" fmla="*/ 1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2"/>
                <a:gd name="T53" fmla="*/ 24 w 24"/>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2">
                  <a:moveTo>
                    <a:pt x="0" y="12"/>
                  </a:moveTo>
                  <a:lnTo>
                    <a:pt x="1" y="9"/>
                  </a:lnTo>
                  <a:lnTo>
                    <a:pt x="3" y="5"/>
                  </a:lnTo>
                  <a:lnTo>
                    <a:pt x="6" y="2"/>
                  </a:lnTo>
                  <a:lnTo>
                    <a:pt x="10" y="0"/>
                  </a:lnTo>
                  <a:lnTo>
                    <a:pt x="15" y="0"/>
                  </a:lnTo>
                  <a:lnTo>
                    <a:pt x="19" y="2"/>
                  </a:lnTo>
                  <a:lnTo>
                    <a:pt x="22" y="5"/>
                  </a:lnTo>
                  <a:lnTo>
                    <a:pt x="24" y="8"/>
                  </a:lnTo>
                  <a:lnTo>
                    <a:pt x="24" y="12"/>
                  </a:lnTo>
                  <a:lnTo>
                    <a:pt x="22" y="17"/>
                  </a:lnTo>
                  <a:lnTo>
                    <a:pt x="19" y="21"/>
                  </a:lnTo>
                  <a:lnTo>
                    <a:pt x="15" y="22"/>
                  </a:lnTo>
                  <a:lnTo>
                    <a:pt x="10" y="22"/>
                  </a:lnTo>
                  <a:lnTo>
                    <a:pt x="6" y="21"/>
                  </a:lnTo>
                  <a:lnTo>
                    <a:pt x="1" y="17"/>
                  </a:lnTo>
                  <a:lnTo>
                    <a:pt x="0" y="12"/>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90" name="Freeform 315"/>
            <p:cNvSpPr>
              <a:spLocks/>
            </p:cNvSpPr>
            <p:nvPr/>
          </p:nvSpPr>
          <p:spPr bwMode="auto">
            <a:xfrm>
              <a:off x="1752" y="1406"/>
              <a:ext cx="168" cy="172"/>
            </a:xfrm>
            <a:custGeom>
              <a:avLst/>
              <a:gdLst>
                <a:gd name="T0" fmla="*/ 18 w 168"/>
                <a:gd name="T1" fmla="*/ 49 h 172"/>
                <a:gd name="T2" fmla="*/ 27 w 168"/>
                <a:gd name="T3" fmla="*/ 83 h 172"/>
                <a:gd name="T4" fmla="*/ 41 w 168"/>
                <a:gd name="T5" fmla="*/ 80 h 172"/>
                <a:gd name="T6" fmla="*/ 55 w 168"/>
                <a:gd name="T7" fmla="*/ 92 h 172"/>
                <a:gd name="T8" fmla="*/ 59 w 168"/>
                <a:gd name="T9" fmla="*/ 101 h 172"/>
                <a:gd name="T10" fmla="*/ 44 w 168"/>
                <a:gd name="T11" fmla="*/ 98 h 172"/>
                <a:gd name="T12" fmla="*/ 36 w 168"/>
                <a:gd name="T13" fmla="*/ 95 h 172"/>
                <a:gd name="T14" fmla="*/ 24 w 168"/>
                <a:gd name="T15" fmla="*/ 88 h 172"/>
                <a:gd name="T16" fmla="*/ 3 w 168"/>
                <a:gd name="T17" fmla="*/ 96 h 172"/>
                <a:gd name="T18" fmla="*/ 2 w 168"/>
                <a:gd name="T19" fmla="*/ 119 h 172"/>
                <a:gd name="T20" fmla="*/ 6 w 168"/>
                <a:gd name="T21" fmla="*/ 129 h 172"/>
                <a:gd name="T22" fmla="*/ 34 w 168"/>
                <a:gd name="T23" fmla="*/ 132 h 172"/>
                <a:gd name="T24" fmla="*/ 49 w 168"/>
                <a:gd name="T25" fmla="*/ 125 h 172"/>
                <a:gd name="T26" fmla="*/ 49 w 168"/>
                <a:gd name="T27" fmla="*/ 133 h 172"/>
                <a:gd name="T28" fmla="*/ 40 w 168"/>
                <a:gd name="T29" fmla="*/ 166 h 172"/>
                <a:gd name="T30" fmla="*/ 68 w 168"/>
                <a:gd name="T31" fmla="*/ 169 h 172"/>
                <a:gd name="T32" fmla="*/ 80 w 168"/>
                <a:gd name="T33" fmla="*/ 145 h 172"/>
                <a:gd name="T34" fmla="*/ 71 w 168"/>
                <a:gd name="T35" fmla="*/ 126 h 172"/>
                <a:gd name="T36" fmla="*/ 77 w 168"/>
                <a:gd name="T37" fmla="*/ 120 h 172"/>
                <a:gd name="T38" fmla="*/ 81 w 168"/>
                <a:gd name="T39" fmla="*/ 129 h 172"/>
                <a:gd name="T40" fmla="*/ 90 w 168"/>
                <a:gd name="T41" fmla="*/ 147 h 172"/>
                <a:gd name="T42" fmla="*/ 114 w 168"/>
                <a:gd name="T43" fmla="*/ 145 h 172"/>
                <a:gd name="T44" fmla="*/ 134 w 168"/>
                <a:gd name="T45" fmla="*/ 151 h 172"/>
                <a:gd name="T46" fmla="*/ 154 w 168"/>
                <a:gd name="T47" fmla="*/ 139 h 172"/>
                <a:gd name="T48" fmla="*/ 158 w 168"/>
                <a:gd name="T49" fmla="*/ 127 h 172"/>
                <a:gd name="T50" fmla="*/ 154 w 168"/>
                <a:gd name="T51" fmla="*/ 120 h 172"/>
                <a:gd name="T52" fmla="*/ 132 w 168"/>
                <a:gd name="T53" fmla="*/ 110 h 172"/>
                <a:gd name="T54" fmla="*/ 117 w 168"/>
                <a:gd name="T55" fmla="*/ 105 h 172"/>
                <a:gd name="T56" fmla="*/ 124 w 168"/>
                <a:gd name="T57" fmla="*/ 89 h 172"/>
                <a:gd name="T58" fmla="*/ 145 w 168"/>
                <a:gd name="T59" fmla="*/ 82 h 172"/>
                <a:gd name="T60" fmla="*/ 165 w 168"/>
                <a:gd name="T61" fmla="*/ 70 h 172"/>
                <a:gd name="T62" fmla="*/ 165 w 168"/>
                <a:gd name="T63" fmla="*/ 49 h 172"/>
                <a:gd name="T64" fmla="*/ 146 w 168"/>
                <a:gd name="T65" fmla="*/ 37 h 172"/>
                <a:gd name="T66" fmla="*/ 126 w 168"/>
                <a:gd name="T67" fmla="*/ 48 h 172"/>
                <a:gd name="T68" fmla="*/ 126 w 168"/>
                <a:gd name="T69" fmla="*/ 61 h 172"/>
                <a:gd name="T70" fmla="*/ 106 w 168"/>
                <a:gd name="T71" fmla="*/ 77 h 172"/>
                <a:gd name="T72" fmla="*/ 99 w 168"/>
                <a:gd name="T73" fmla="*/ 76 h 172"/>
                <a:gd name="T74" fmla="*/ 96 w 168"/>
                <a:gd name="T75" fmla="*/ 65 h 172"/>
                <a:gd name="T76" fmla="*/ 102 w 168"/>
                <a:gd name="T77" fmla="*/ 46 h 172"/>
                <a:gd name="T78" fmla="*/ 118 w 168"/>
                <a:gd name="T79" fmla="*/ 25 h 172"/>
                <a:gd name="T80" fmla="*/ 108 w 168"/>
                <a:gd name="T81" fmla="*/ 3 h 172"/>
                <a:gd name="T82" fmla="*/ 86 w 168"/>
                <a:gd name="T83" fmla="*/ 2 h 172"/>
                <a:gd name="T84" fmla="*/ 72 w 168"/>
                <a:gd name="T85" fmla="*/ 11 h 172"/>
                <a:gd name="T86" fmla="*/ 67 w 168"/>
                <a:gd name="T87" fmla="*/ 21 h 172"/>
                <a:gd name="T88" fmla="*/ 72 w 168"/>
                <a:gd name="T89" fmla="*/ 37 h 172"/>
                <a:gd name="T90" fmla="*/ 81 w 168"/>
                <a:gd name="T91" fmla="*/ 52 h 172"/>
                <a:gd name="T92" fmla="*/ 80 w 168"/>
                <a:gd name="T93" fmla="*/ 68 h 172"/>
                <a:gd name="T94" fmla="*/ 71 w 168"/>
                <a:gd name="T95" fmla="*/ 71 h 172"/>
                <a:gd name="T96" fmla="*/ 61 w 168"/>
                <a:gd name="T97" fmla="*/ 52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8"/>
                <a:gd name="T148" fmla="*/ 0 h 172"/>
                <a:gd name="T149" fmla="*/ 168 w 168"/>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8" h="172">
                  <a:moveTo>
                    <a:pt x="41" y="39"/>
                  </a:moveTo>
                  <a:lnTo>
                    <a:pt x="30" y="42"/>
                  </a:lnTo>
                  <a:lnTo>
                    <a:pt x="18" y="49"/>
                  </a:lnTo>
                  <a:lnTo>
                    <a:pt x="13" y="62"/>
                  </a:lnTo>
                  <a:lnTo>
                    <a:pt x="21" y="80"/>
                  </a:lnTo>
                  <a:lnTo>
                    <a:pt x="27" y="83"/>
                  </a:lnTo>
                  <a:lnTo>
                    <a:pt x="33" y="85"/>
                  </a:lnTo>
                  <a:lnTo>
                    <a:pt x="38" y="83"/>
                  </a:lnTo>
                  <a:lnTo>
                    <a:pt x="41" y="80"/>
                  </a:lnTo>
                  <a:lnTo>
                    <a:pt x="46" y="85"/>
                  </a:lnTo>
                  <a:lnTo>
                    <a:pt x="50" y="88"/>
                  </a:lnTo>
                  <a:lnTo>
                    <a:pt x="55" y="92"/>
                  </a:lnTo>
                  <a:lnTo>
                    <a:pt x="58" y="96"/>
                  </a:lnTo>
                  <a:lnTo>
                    <a:pt x="59" y="99"/>
                  </a:lnTo>
                  <a:lnTo>
                    <a:pt x="59" y="101"/>
                  </a:lnTo>
                  <a:lnTo>
                    <a:pt x="56" y="101"/>
                  </a:lnTo>
                  <a:lnTo>
                    <a:pt x="50" y="99"/>
                  </a:lnTo>
                  <a:lnTo>
                    <a:pt x="44" y="98"/>
                  </a:lnTo>
                  <a:lnTo>
                    <a:pt x="40" y="98"/>
                  </a:lnTo>
                  <a:lnTo>
                    <a:pt x="37" y="96"/>
                  </a:lnTo>
                  <a:lnTo>
                    <a:pt x="36" y="95"/>
                  </a:lnTo>
                  <a:lnTo>
                    <a:pt x="34" y="92"/>
                  </a:lnTo>
                  <a:lnTo>
                    <a:pt x="30" y="89"/>
                  </a:lnTo>
                  <a:lnTo>
                    <a:pt x="24" y="88"/>
                  </a:lnTo>
                  <a:lnTo>
                    <a:pt x="16" y="88"/>
                  </a:lnTo>
                  <a:lnTo>
                    <a:pt x="9" y="91"/>
                  </a:lnTo>
                  <a:lnTo>
                    <a:pt x="3" y="96"/>
                  </a:lnTo>
                  <a:lnTo>
                    <a:pt x="0" y="105"/>
                  </a:lnTo>
                  <a:lnTo>
                    <a:pt x="0" y="114"/>
                  </a:lnTo>
                  <a:lnTo>
                    <a:pt x="2" y="119"/>
                  </a:lnTo>
                  <a:lnTo>
                    <a:pt x="3" y="123"/>
                  </a:lnTo>
                  <a:lnTo>
                    <a:pt x="5" y="126"/>
                  </a:lnTo>
                  <a:lnTo>
                    <a:pt x="6" y="129"/>
                  </a:lnTo>
                  <a:lnTo>
                    <a:pt x="15" y="133"/>
                  </a:lnTo>
                  <a:lnTo>
                    <a:pt x="25" y="133"/>
                  </a:lnTo>
                  <a:lnTo>
                    <a:pt x="34" y="132"/>
                  </a:lnTo>
                  <a:lnTo>
                    <a:pt x="40" y="127"/>
                  </a:lnTo>
                  <a:lnTo>
                    <a:pt x="44" y="125"/>
                  </a:lnTo>
                  <a:lnTo>
                    <a:pt x="49" y="125"/>
                  </a:lnTo>
                  <a:lnTo>
                    <a:pt x="53" y="125"/>
                  </a:lnTo>
                  <a:lnTo>
                    <a:pt x="58" y="126"/>
                  </a:lnTo>
                  <a:lnTo>
                    <a:pt x="49" y="133"/>
                  </a:lnTo>
                  <a:lnTo>
                    <a:pt x="41" y="145"/>
                  </a:lnTo>
                  <a:lnTo>
                    <a:pt x="37" y="157"/>
                  </a:lnTo>
                  <a:lnTo>
                    <a:pt x="40" y="166"/>
                  </a:lnTo>
                  <a:lnTo>
                    <a:pt x="49" y="170"/>
                  </a:lnTo>
                  <a:lnTo>
                    <a:pt x="59" y="172"/>
                  </a:lnTo>
                  <a:lnTo>
                    <a:pt x="68" y="169"/>
                  </a:lnTo>
                  <a:lnTo>
                    <a:pt x="75" y="163"/>
                  </a:lnTo>
                  <a:lnTo>
                    <a:pt x="78" y="154"/>
                  </a:lnTo>
                  <a:lnTo>
                    <a:pt x="80" y="145"/>
                  </a:lnTo>
                  <a:lnTo>
                    <a:pt x="77" y="138"/>
                  </a:lnTo>
                  <a:lnTo>
                    <a:pt x="74" y="130"/>
                  </a:lnTo>
                  <a:lnTo>
                    <a:pt x="71" y="126"/>
                  </a:lnTo>
                  <a:lnTo>
                    <a:pt x="71" y="123"/>
                  </a:lnTo>
                  <a:lnTo>
                    <a:pt x="74" y="122"/>
                  </a:lnTo>
                  <a:lnTo>
                    <a:pt x="77" y="120"/>
                  </a:lnTo>
                  <a:lnTo>
                    <a:pt x="78" y="122"/>
                  </a:lnTo>
                  <a:lnTo>
                    <a:pt x="80" y="125"/>
                  </a:lnTo>
                  <a:lnTo>
                    <a:pt x="81" y="129"/>
                  </a:lnTo>
                  <a:lnTo>
                    <a:pt x="83" y="135"/>
                  </a:lnTo>
                  <a:lnTo>
                    <a:pt x="84" y="141"/>
                  </a:lnTo>
                  <a:lnTo>
                    <a:pt x="90" y="147"/>
                  </a:lnTo>
                  <a:lnTo>
                    <a:pt x="98" y="147"/>
                  </a:lnTo>
                  <a:lnTo>
                    <a:pt x="109" y="141"/>
                  </a:lnTo>
                  <a:lnTo>
                    <a:pt x="114" y="145"/>
                  </a:lnTo>
                  <a:lnTo>
                    <a:pt x="120" y="148"/>
                  </a:lnTo>
                  <a:lnTo>
                    <a:pt x="127" y="151"/>
                  </a:lnTo>
                  <a:lnTo>
                    <a:pt x="134" y="151"/>
                  </a:lnTo>
                  <a:lnTo>
                    <a:pt x="140" y="150"/>
                  </a:lnTo>
                  <a:lnTo>
                    <a:pt x="148" y="147"/>
                  </a:lnTo>
                  <a:lnTo>
                    <a:pt x="154" y="139"/>
                  </a:lnTo>
                  <a:lnTo>
                    <a:pt x="158" y="130"/>
                  </a:lnTo>
                  <a:lnTo>
                    <a:pt x="158" y="129"/>
                  </a:lnTo>
                  <a:lnTo>
                    <a:pt x="158" y="127"/>
                  </a:lnTo>
                  <a:lnTo>
                    <a:pt x="157" y="126"/>
                  </a:lnTo>
                  <a:lnTo>
                    <a:pt x="157" y="125"/>
                  </a:lnTo>
                  <a:lnTo>
                    <a:pt x="154" y="120"/>
                  </a:lnTo>
                  <a:lnTo>
                    <a:pt x="149" y="114"/>
                  </a:lnTo>
                  <a:lnTo>
                    <a:pt x="142" y="110"/>
                  </a:lnTo>
                  <a:lnTo>
                    <a:pt x="132" y="110"/>
                  </a:lnTo>
                  <a:lnTo>
                    <a:pt x="126" y="110"/>
                  </a:lnTo>
                  <a:lnTo>
                    <a:pt x="121" y="108"/>
                  </a:lnTo>
                  <a:lnTo>
                    <a:pt x="117" y="105"/>
                  </a:lnTo>
                  <a:lnTo>
                    <a:pt x="114" y="102"/>
                  </a:lnTo>
                  <a:lnTo>
                    <a:pt x="118" y="96"/>
                  </a:lnTo>
                  <a:lnTo>
                    <a:pt x="124" y="89"/>
                  </a:lnTo>
                  <a:lnTo>
                    <a:pt x="129" y="85"/>
                  </a:lnTo>
                  <a:lnTo>
                    <a:pt x="133" y="82"/>
                  </a:lnTo>
                  <a:lnTo>
                    <a:pt x="145" y="82"/>
                  </a:lnTo>
                  <a:lnTo>
                    <a:pt x="154" y="80"/>
                  </a:lnTo>
                  <a:lnTo>
                    <a:pt x="160" y="76"/>
                  </a:lnTo>
                  <a:lnTo>
                    <a:pt x="165" y="70"/>
                  </a:lnTo>
                  <a:lnTo>
                    <a:pt x="168" y="62"/>
                  </a:lnTo>
                  <a:lnTo>
                    <a:pt x="168" y="57"/>
                  </a:lnTo>
                  <a:lnTo>
                    <a:pt x="165" y="49"/>
                  </a:lnTo>
                  <a:lnTo>
                    <a:pt x="163" y="43"/>
                  </a:lnTo>
                  <a:lnTo>
                    <a:pt x="155" y="39"/>
                  </a:lnTo>
                  <a:lnTo>
                    <a:pt x="146" y="37"/>
                  </a:lnTo>
                  <a:lnTo>
                    <a:pt x="137" y="39"/>
                  </a:lnTo>
                  <a:lnTo>
                    <a:pt x="130" y="42"/>
                  </a:lnTo>
                  <a:lnTo>
                    <a:pt x="126" y="48"/>
                  </a:lnTo>
                  <a:lnTo>
                    <a:pt x="124" y="52"/>
                  </a:lnTo>
                  <a:lnTo>
                    <a:pt x="124" y="57"/>
                  </a:lnTo>
                  <a:lnTo>
                    <a:pt x="126" y="61"/>
                  </a:lnTo>
                  <a:lnTo>
                    <a:pt x="120" y="67"/>
                  </a:lnTo>
                  <a:lnTo>
                    <a:pt x="112" y="73"/>
                  </a:lnTo>
                  <a:lnTo>
                    <a:pt x="106" y="77"/>
                  </a:lnTo>
                  <a:lnTo>
                    <a:pt x="103" y="80"/>
                  </a:lnTo>
                  <a:lnTo>
                    <a:pt x="102" y="77"/>
                  </a:lnTo>
                  <a:lnTo>
                    <a:pt x="99" y="76"/>
                  </a:lnTo>
                  <a:lnTo>
                    <a:pt x="96" y="73"/>
                  </a:lnTo>
                  <a:lnTo>
                    <a:pt x="93" y="71"/>
                  </a:lnTo>
                  <a:lnTo>
                    <a:pt x="96" y="65"/>
                  </a:lnTo>
                  <a:lnTo>
                    <a:pt x="99" y="58"/>
                  </a:lnTo>
                  <a:lnTo>
                    <a:pt x="100" y="52"/>
                  </a:lnTo>
                  <a:lnTo>
                    <a:pt x="102" y="46"/>
                  </a:lnTo>
                  <a:lnTo>
                    <a:pt x="109" y="40"/>
                  </a:lnTo>
                  <a:lnTo>
                    <a:pt x="115" y="33"/>
                  </a:lnTo>
                  <a:lnTo>
                    <a:pt x="118" y="25"/>
                  </a:lnTo>
                  <a:lnTo>
                    <a:pt x="118" y="17"/>
                  </a:lnTo>
                  <a:lnTo>
                    <a:pt x="114" y="9"/>
                  </a:lnTo>
                  <a:lnTo>
                    <a:pt x="108" y="3"/>
                  </a:lnTo>
                  <a:lnTo>
                    <a:pt x="99" y="0"/>
                  </a:lnTo>
                  <a:lnTo>
                    <a:pt x="92" y="0"/>
                  </a:lnTo>
                  <a:lnTo>
                    <a:pt x="86" y="2"/>
                  </a:lnTo>
                  <a:lnTo>
                    <a:pt x="81" y="3"/>
                  </a:lnTo>
                  <a:lnTo>
                    <a:pt x="77" y="8"/>
                  </a:lnTo>
                  <a:lnTo>
                    <a:pt x="72" y="11"/>
                  </a:lnTo>
                  <a:lnTo>
                    <a:pt x="69" y="14"/>
                  </a:lnTo>
                  <a:lnTo>
                    <a:pt x="68" y="18"/>
                  </a:lnTo>
                  <a:lnTo>
                    <a:pt x="67" y="21"/>
                  </a:lnTo>
                  <a:lnTo>
                    <a:pt x="67" y="25"/>
                  </a:lnTo>
                  <a:lnTo>
                    <a:pt x="68" y="33"/>
                  </a:lnTo>
                  <a:lnTo>
                    <a:pt x="72" y="37"/>
                  </a:lnTo>
                  <a:lnTo>
                    <a:pt x="77" y="42"/>
                  </a:lnTo>
                  <a:lnTo>
                    <a:pt x="81" y="45"/>
                  </a:lnTo>
                  <a:lnTo>
                    <a:pt x="81" y="52"/>
                  </a:lnTo>
                  <a:lnTo>
                    <a:pt x="81" y="58"/>
                  </a:lnTo>
                  <a:lnTo>
                    <a:pt x="80" y="64"/>
                  </a:lnTo>
                  <a:lnTo>
                    <a:pt x="80" y="68"/>
                  </a:lnTo>
                  <a:lnTo>
                    <a:pt x="77" y="68"/>
                  </a:lnTo>
                  <a:lnTo>
                    <a:pt x="72" y="70"/>
                  </a:lnTo>
                  <a:lnTo>
                    <a:pt x="71" y="71"/>
                  </a:lnTo>
                  <a:lnTo>
                    <a:pt x="69" y="71"/>
                  </a:lnTo>
                  <a:lnTo>
                    <a:pt x="64" y="64"/>
                  </a:lnTo>
                  <a:lnTo>
                    <a:pt x="61" y="52"/>
                  </a:lnTo>
                  <a:lnTo>
                    <a:pt x="53" y="43"/>
                  </a:lnTo>
                  <a:lnTo>
                    <a:pt x="41" y="39"/>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91" name="Freeform 316"/>
            <p:cNvSpPr>
              <a:spLocks/>
            </p:cNvSpPr>
            <p:nvPr/>
          </p:nvSpPr>
          <p:spPr bwMode="auto">
            <a:xfrm>
              <a:off x="1634" y="1633"/>
              <a:ext cx="173" cy="301"/>
            </a:xfrm>
            <a:custGeom>
              <a:avLst/>
              <a:gdLst>
                <a:gd name="T0" fmla="*/ 171 w 173"/>
                <a:gd name="T1" fmla="*/ 0 h 301"/>
                <a:gd name="T2" fmla="*/ 158 w 173"/>
                <a:gd name="T3" fmla="*/ 19 h 301"/>
                <a:gd name="T4" fmla="*/ 142 w 173"/>
                <a:gd name="T5" fmla="*/ 35 h 301"/>
                <a:gd name="T6" fmla="*/ 124 w 173"/>
                <a:gd name="T7" fmla="*/ 50 h 301"/>
                <a:gd name="T8" fmla="*/ 106 w 173"/>
                <a:gd name="T9" fmla="*/ 60 h 301"/>
                <a:gd name="T10" fmla="*/ 87 w 173"/>
                <a:gd name="T11" fmla="*/ 68 h 301"/>
                <a:gd name="T12" fmla="*/ 68 w 173"/>
                <a:gd name="T13" fmla="*/ 73 h 301"/>
                <a:gd name="T14" fmla="*/ 50 w 173"/>
                <a:gd name="T15" fmla="*/ 76 h 301"/>
                <a:gd name="T16" fmla="*/ 32 w 173"/>
                <a:gd name="T17" fmla="*/ 76 h 301"/>
                <a:gd name="T18" fmla="*/ 32 w 173"/>
                <a:gd name="T19" fmla="*/ 91 h 301"/>
                <a:gd name="T20" fmla="*/ 30 w 173"/>
                <a:gd name="T21" fmla="*/ 107 h 301"/>
                <a:gd name="T22" fmla="*/ 19 w 173"/>
                <a:gd name="T23" fmla="*/ 125 h 301"/>
                <a:gd name="T24" fmla="*/ 0 w 173"/>
                <a:gd name="T25" fmla="*/ 138 h 301"/>
                <a:gd name="T26" fmla="*/ 12 w 173"/>
                <a:gd name="T27" fmla="*/ 158 h 301"/>
                <a:gd name="T28" fmla="*/ 19 w 173"/>
                <a:gd name="T29" fmla="*/ 181 h 301"/>
                <a:gd name="T30" fmla="*/ 21 w 173"/>
                <a:gd name="T31" fmla="*/ 206 h 301"/>
                <a:gd name="T32" fmla="*/ 12 w 173"/>
                <a:gd name="T33" fmla="*/ 227 h 301"/>
                <a:gd name="T34" fmla="*/ 19 w 173"/>
                <a:gd name="T35" fmla="*/ 230 h 301"/>
                <a:gd name="T36" fmla="*/ 28 w 173"/>
                <a:gd name="T37" fmla="*/ 235 h 301"/>
                <a:gd name="T38" fmla="*/ 38 w 173"/>
                <a:gd name="T39" fmla="*/ 239 h 301"/>
                <a:gd name="T40" fmla="*/ 50 w 173"/>
                <a:gd name="T41" fmla="*/ 246 h 301"/>
                <a:gd name="T42" fmla="*/ 61 w 173"/>
                <a:gd name="T43" fmla="*/ 257 h 301"/>
                <a:gd name="T44" fmla="*/ 71 w 173"/>
                <a:gd name="T45" fmla="*/ 269 h 301"/>
                <a:gd name="T46" fmla="*/ 78 w 173"/>
                <a:gd name="T47" fmla="*/ 283 h 301"/>
                <a:gd name="T48" fmla="*/ 84 w 173"/>
                <a:gd name="T49" fmla="*/ 301 h 301"/>
                <a:gd name="T50" fmla="*/ 89 w 173"/>
                <a:gd name="T51" fmla="*/ 291 h 301"/>
                <a:gd name="T52" fmla="*/ 94 w 173"/>
                <a:gd name="T53" fmla="*/ 279 h 301"/>
                <a:gd name="T54" fmla="*/ 102 w 173"/>
                <a:gd name="T55" fmla="*/ 269 h 301"/>
                <a:gd name="T56" fmla="*/ 109 w 173"/>
                <a:gd name="T57" fmla="*/ 258 h 301"/>
                <a:gd name="T58" fmla="*/ 120 w 173"/>
                <a:gd name="T59" fmla="*/ 248 h 301"/>
                <a:gd name="T60" fmla="*/ 131 w 173"/>
                <a:gd name="T61" fmla="*/ 240 h 301"/>
                <a:gd name="T62" fmla="*/ 143 w 173"/>
                <a:gd name="T63" fmla="*/ 236 h 301"/>
                <a:gd name="T64" fmla="*/ 156 w 173"/>
                <a:gd name="T65" fmla="*/ 233 h 301"/>
                <a:gd name="T66" fmla="*/ 151 w 173"/>
                <a:gd name="T67" fmla="*/ 220 h 301"/>
                <a:gd name="T68" fmla="*/ 146 w 173"/>
                <a:gd name="T69" fmla="*/ 202 h 301"/>
                <a:gd name="T70" fmla="*/ 149 w 173"/>
                <a:gd name="T71" fmla="*/ 184 h 301"/>
                <a:gd name="T72" fmla="*/ 161 w 173"/>
                <a:gd name="T73" fmla="*/ 164 h 301"/>
                <a:gd name="T74" fmla="*/ 149 w 173"/>
                <a:gd name="T75" fmla="*/ 131 h 301"/>
                <a:gd name="T76" fmla="*/ 146 w 173"/>
                <a:gd name="T77" fmla="*/ 100 h 301"/>
                <a:gd name="T78" fmla="*/ 148 w 173"/>
                <a:gd name="T79" fmla="*/ 72 h 301"/>
                <a:gd name="T80" fmla="*/ 151 w 173"/>
                <a:gd name="T81" fmla="*/ 51 h 301"/>
                <a:gd name="T82" fmla="*/ 155 w 173"/>
                <a:gd name="T83" fmla="*/ 39 h 301"/>
                <a:gd name="T84" fmla="*/ 161 w 173"/>
                <a:gd name="T85" fmla="*/ 26 h 301"/>
                <a:gd name="T86" fmla="*/ 167 w 173"/>
                <a:gd name="T87" fmla="*/ 14 h 301"/>
                <a:gd name="T88" fmla="*/ 171 w 173"/>
                <a:gd name="T89" fmla="*/ 8 h 301"/>
                <a:gd name="T90" fmla="*/ 173 w 173"/>
                <a:gd name="T91" fmla="*/ 7 h 301"/>
                <a:gd name="T92" fmla="*/ 173 w 173"/>
                <a:gd name="T93" fmla="*/ 4 h 301"/>
                <a:gd name="T94" fmla="*/ 171 w 173"/>
                <a:gd name="T95" fmla="*/ 2 h 301"/>
                <a:gd name="T96" fmla="*/ 171 w 173"/>
                <a:gd name="T97" fmla="*/ 2 h 301"/>
                <a:gd name="T98" fmla="*/ 171 w 173"/>
                <a:gd name="T99" fmla="*/ 0 h 3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1"/>
                <a:gd name="T152" fmla="*/ 173 w 173"/>
                <a:gd name="T153" fmla="*/ 301 h 3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1">
                  <a:moveTo>
                    <a:pt x="171" y="0"/>
                  </a:moveTo>
                  <a:lnTo>
                    <a:pt x="158" y="19"/>
                  </a:lnTo>
                  <a:lnTo>
                    <a:pt x="142" y="35"/>
                  </a:lnTo>
                  <a:lnTo>
                    <a:pt x="124" y="50"/>
                  </a:lnTo>
                  <a:lnTo>
                    <a:pt x="106" y="60"/>
                  </a:lnTo>
                  <a:lnTo>
                    <a:pt x="87" y="68"/>
                  </a:lnTo>
                  <a:lnTo>
                    <a:pt x="68" y="73"/>
                  </a:lnTo>
                  <a:lnTo>
                    <a:pt x="50" y="76"/>
                  </a:lnTo>
                  <a:lnTo>
                    <a:pt x="32" y="76"/>
                  </a:lnTo>
                  <a:lnTo>
                    <a:pt x="32" y="91"/>
                  </a:lnTo>
                  <a:lnTo>
                    <a:pt x="30" y="107"/>
                  </a:lnTo>
                  <a:lnTo>
                    <a:pt x="19" y="125"/>
                  </a:lnTo>
                  <a:lnTo>
                    <a:pt x="0" y="138"/>
                  </a:lnTo>
                  <a:lnTo>
                    <a:pt x="12" y="158"/>
                  </a:lnTo>
                  <a:lnTo>
                    <a:pt x="19" y="181"/>
                  </a:lnTo>
                  <a:lnTo>
                    <a:pt x="21" y="206"/>
                  </a:lnTo>
                  <a:lnTo>
                    <a:pt x="12" y="227"/>
                  </a:lnTo>
                  <a:lnTo>
                    <a:pt x="19" y="230"/>
                  </a:lnTo>
                  <a:lnTo>
                    <a:pt x="28" y="235"/>
                  </a:lnTo>
                  <a:lnTo>
                    <a:pt x="38" y="239"/>
                  </a:lnTo>
                  <a:lnTo>
                    <a:pt x="50" y="246"/>
                  </a:lnTo>
                  <a:lnTo>
                    <a:pt x="61" y="257"/>
                  </a:lnTo>
                  <a:lnTo>
                    <a:pt x="71" y="269"/>
                  </a:lnTo>
                  <a:lnTo>
                    <a:pt x="78" y="283"/>
                  </a:lnTo>
                  <a:lnTo>
                    <a:pt x="84" y="301"/>
                  </a:lnTo>
                  <a:lnTo>
                    <a:pt x="89" y="291"/>
                  </a:lnTo>
                  <a:lnTo>
                    <a:pt x="94" y="279"/>
                  </a:lnTo>
                  <a:lnTo>
                    <a:pt x="102" y="269"/>
                  </a:lnTo>
                  <a:lnTo>
                    <a:pt x="109" y="258"/>
                  </a:lnTo>
                  <a:lnTo>
                    <a:pt x="120" y="248"/>
                  </a:lnTo>
                  <a:lnTo>
                    <a:pt x="131" y="240"/>
                  </a:lnTo>
                  <a:lnTo>
                    <a:pt x="143" y="236"/>
                  </a:lnTo>
                  <a:lnTo>
                    <a:pt x="156" y="233"/>
                  </a:lnTo>
                  <a:lnTo>
                    <a:pt x="151" y="220"/>
                  </a:lnTo>
                  <a:lnTo>
                    <a:pt x="146" y="202"/>
                  </a:lnTo>
                  <a:lnTo>
                    <a:pt x="149" y="184"/>
                  </a:lnTo>
                  <a:lnTo>
                    <a:pt x="161" y="164"/>
                  </a:lnTo>
                  <a:lnTo>
                    <a:pt x="149" y="131"/>
                  </a:lnTo>
                  <a:lnTo>
                    <a:pt x="146" y="100"/>
                  </a:lnTo>
                  <a:lnTo>
                    <a:pt x="148" y="72"/>
                  </a:lnTo>
                  <a:lnTo>
                    <a:pt x="151" y="51"/>
                  </a:lnTo>
                  <a:lnTo>
                    <a:pt x="155" y="39"/>
                  </a:lnTo>
                  <a:lnTo>
                    <a:pt x="161" y="26"/>
                  </a:lnTo>
                  <a:lnTo>
                    <a:pt x="167" y="14"/>
                  </a:lnTo>
                  <a:lnTo>
                    <a:pt x="171" y="8"/>
                  </a:lnTo>
                  <a:lnTo>
                    <a:pt x="173" y="7"/>
                  </a:lnTo>
                  <a:lnTo>
                    <a:pt x="173" y="4"/>
                  </a:lnTo>
                  <a:lnTo>
                    <a:pt x="171" y="2"/>
                  </a:lnTo>
                  <a:lnTo>
                    <a:pt x="171"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92" name="Freeform 317"/>
            <p:cNvSpPr>
              <a:spLocks/>
            </p:cNvSpPr>
            <p:nvPr/>
          </p:nvSpPr>
          <p:spPr bwMode="auto">
            <a:xfrm>
              <a:off x="2075" y="1557"/>
              <a:ext cx="325" cy="248"/>
            </a:xfrm>
            <a:custGeom>
              <a:avLst/>
              <a:gdLst>
                <a:gd name="T0" fmla="*/ 148 w 325"/>
                <a:gd name="T1" fmla="*/ 0 h 248"/>
                <a:gd name="T2" fmla="*/ 136 w 325"/>
                <a:gd name="T3" fmla="*/ 3 h 248"/>
                <a:gd name="T4" fmla="*/ 123 w 325"/>
                <a:gd name="T5" fmla="*/ 9 h 248"/>
                <a:gd name="T6" fmla="*/ 107 w 325"/>
                <a:gd name="T7" fmla="*/ 13 h 248"/>
                <a:gd name="T8" fmla="*/ 89 w 325"/>
                <a:gd name="T9" fmla="*/ 19 h 248"/>
                <a:gd name="T10" fmla="*/ 70 w 325"/>
                <a:gd name="T11" fmla="*/ 25 h 248"/>
                <a:gd name="T12" fmla="*/ 52 w 325"/>
                <a:gd name="T13" fmla="*/ 30 h 248"/>
                <a:gd name="T14" fmla="*/ 36 w 325"/>
                <a:gd name="T15" fmla="*/ 33 h 248"/>
                <a:gd name="T16" fmla="*/ 21 w 325"/>
                <a:gd name="T17" fmla="*/ 34 h 248"/>
                <a:gd name="T18" fmla="*/ 15 w 325"/>
                <a:gd name="T19" fmla="*/ 33 h 248"/>
                <a:gd name="T20" fmla="*/ 9 w 325"/>
                <a:gd name="T21" fmla="*/ 33 h 248"/>
                <a:gd name="T22" fmla="*/ 3 w 325"/>
                <a:gd name="T23" fmla="*/ 31 h 248"/>
                <a:gd name="T24" fmla="*/ 0 w 325"/>
                <a:gd name="T25" fmla="*/ 31 h 248"/>
                <a:gd name="T26" fmla="*/ 18 w 325"/>
                <a:gd name="T27" fmla="*/ 42 h 248"/>
                <a:gd name="T28" fmla="*/ 34 w 325"/>
                <a:gd name="T29" fmla="*/ 56 h 248"/>
                <a:gd name="T30" fmla="*/ 48 w 325"/>
                <a:gd name="T31" fmla="*/ 74 h 248"/>
                <a:gd name="T32" fmla="*/ 61 w 325"/>
                <a:gd name="T33" fmla="*/ 93 h 248"/>
                <a:gd name="T34" fmla="*/ 71 w 325"/>
                <a:gd name="T35" fmla="*/ 115 h 248"/>
                <a:gd name="T36" fmla="*/ 80 w 325"/>
                <a:gd name="T37" fmla="*/ 139 h 248"/>
                <a:gd name="T38" fmla="*/ 86 w 325"/>
                <a:gd name="T39" fmla="*/ 163 h 248"/>
                <a:gd name="T40" fmla="*/ 90 w 325"/>
                <a:gd name="T41" fmla="*/ 186 h 248"/>
                <a:gd name="T42" fmla="*/ 99 w 325"/>
                <a:gd name="T43" fmla="*/ 186 h 248"/>
                <a:gd name="T44" fmla="*/ 110 w 325"/>
                <a:gd name="T45" fmla="*/ 189 h 248"/>
                <a:gd name="T46" fmla="*/ 121 w 325"/>
                <a:gd name="T47" fmla="*/ 195 h 248"/>
                <a:gd name="T48" fmla="*/ 135 w 325"/>
                <a:gd name="T49" fmla="*/ 201 h 248"/>
                <a:gd name="T50" fmla="*/ 147 w 325"/>
                <a:gd name="T51" fmla="*/ 211 h 248"/>
                <a:gd name="T52" fmla="*/ 158 w 325"/>
                <a:gd name="T53" fmla="*/ 222 h 248"/>
                <a:gd name="T54" fmla="*/ 169 w 325"/>
                <a:gd name="T55" fmla="*/ 235 h 248"/>
                <a:gd name="T56" fmla="*/ 176 w 325"/>
                <a:gd name="T57" fmla="*/ 248 h 248"/>
                <a:gd name="T58" fmla="*/ 185 w 325"/>
                <a:gd name="T59" fmla="*/ 241 h 248"/>
                <a:gd name="T60" fmla="*/ 198 w 325"/>
                <a:gd name="T61" fmla="*/ 234 h 248"/>
                <a:gd name="T62" fmla="*/ 213 w 325"/>
                <a:gd name="T63" fmla="*/ 228 h 248"/>
                <a:gd name="T64" fmla="*/ 231 w 325"/>
                <a:gd name="T65" fmla="*/ 223 h 248"/>
                <a:gd name="T66" fmla="*/ 251 w 325"/>
                <a:gd name="T67" fmla="*/ 222 h 248"/>
                <a:gd name="T68" fmla="*/ 275 w 325"/>
                <a:gd name="T69" fmla="*/ 223 h 248"/>
                <a:gd name="T70" fmla="*/ 299 w 325"/>
                <a:gd name="T71" fmla="*/ 231 h 248"/>
                <a:gd name="T72" fmla="*/ 325 w 325"/>
                <a:gd name="T73" fmla="*/ 241 h 248"/>
                <a:gd name="T74" fmla="*/ 318 w 325"/>
                <a:gd name="T75" fmla="*/ 231 h 248"/>
                <a:gd name="T76" fmla="*/ 309 w 325"/>
                <a:gd name="T77" fmla="*/ 220 h 248"/>
                <a:gd name="T78" fmla="*/ 303 w 325"/>
                <a:gd name="T79" fmla="*/ 207 h 248"/>
                <a:gd name="T80" fmla="*/ 297 w 325"/>
                <a:gd name="T81" fmla="*/ 191 h 248"/>
                <a:gd name="T82" fmla="*/ 296 w 325"/>
                <a:gd name="T83" fmla="*/ 173 h 248"/>
                <a:gd name="T84" fmla="*/ 296 w 325"/>
                <a:gd name="T85" fmla="*/ 154 h 248"/>
                <a:gd name="T86" fmla="*/ 302 w 325"/>
                <a:gd name="T87" fmla="*/ 132 h 248"/>
                <a:gd name="T88" fmla="*/ 312 w 325"/>
                <a:gd name="T89" fmla="*/ 107 h 248"/>
                <a:gd name="T90" fmla="*/ 297 w 325"/>
                <a:gd name="T91" fmla="*/ 104 h 248"/>
                <a:gd name="T92" fmla="*/ 281 w 325"/>
                <a:gd name="T93" fmla="*/ 99 h 248"/>
                <a:gd name="T94" fmla="*/ 266 w 325"/>
                <a:gd name="T95" fmla="*/ 92 h 248"/>
                <a:gd name="T96" fmla="*/ 253 w 325"/>
                <a:gd name="T97" fmla="*/ 83 h 248"/>
                <a:gd name="T98" fmla="*/ 241 w 325"/>
                <a:gd name="T99" fmla="*/ 73 h 248"/>
                <a:gd name="T100" fmla="*/ 232 w 325"/>
                <a:gd name="T101" fmla="*/ 56 h 248"/>
                <a:gd name="T102" fmla="*/ 228 w 325"/>
                <a:gd name="T103" fmla="*/ 39 h 248"/>
                <a:gd name="T104" fmla="*/ 226 w 325"/>
                <a:gd name="T105" fmla="*/ 15 h 248"/>
                <a:gd name="T106" fmla="*/ 217 w 325"/>
                <a:gd name="T107" fmla="*/ 16 h 248"/>
                <a:gd name="T108" fmla="*/ 209 w 325"/>
                <a:gd name="T109" fmla="*/ 19 h 248"/>
                <a:gd name="T110" fmla="*/ 200 w 325"/>
                <a:gd name="T111" fmla="*/ 19 h 248"/>
                <a:gd name="T112" fmla="*/ 191 w 325"/>
                <a:gd name="T113" fmla="*/ 19 h 248"/>
                <a:gd name="T114" fmla="*/ 181 w 325"/>
                <a:gd name="T115" fmla="*/ 18 h 248"/>
                <a:gd name="T116" fmla="*/ 170 w 325"/>
                <a:gd name="T117" fmla="*/ 13 h 248"/>
                <a:gd name="T118" fmla="*/ 160 w 325"/>
                <a:gd name="T119" fmla="*/ 8 h 248"/>
                <a:gd name="T120" fmla="*/ 148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8" y="0"/>
                  </a:moveTo>
                  <a:lnTo>
                    <a:pt x="136" y="3"/>
                  </a:lnTo>
                  <a:lnTo>
                    <a:pt x="123" y="9"/>
                  </a:lnTo>
                  <a:lnTo>
                    <a:pt x="107" y="13"/>
                  </a:lnTo>
                  <a:lnTo>
                    <a:pt x="89" y="19"/>
                  </a:lnTo>
                  <a:lnTo>
                    <a:pt x="70" y="25"/>
                  </a:lnTo>
                  <a:lnTo>
                    <a:pt x="52" y="30"/>
                  </a:lnTo>
                  <a:lnTo>
                    <a:pt x="36" y="33"/>
                  </a:lnTo>
                  <a:lnTo>
                    <a:pt x="21" y="34"/>
                  </a:lnTo>
                  <a:lnTo>
                    <a:pt x="15" y="33"/>
                  </a:lnTo>
                  <a:lnTo>
                    <a:pt x="9" y="33"/>
                  </a:lnTo>
                  <a:lnTo>
                    <a:pt x="3" y="31"/>
                  </a:lnTo>
                  <a:lnTo>
                    <a:pt x="0" y="31"/>
                  </a:lnTo>
                  <a:lnTo>
                    <a:pt x="18" y="42"/>
                  </a:lnTo>
                  <a:lnTo>
                    <a:pt x="34" y="56"/>
                  </a:lnTo>
                  <a:lnTo>
                    <a:pt x="48" y="74"/>
                  </a:lnTo>
                  <a:lnTo>
                    <a:pt x="61" y="93"/>
                  </a:lnTo>
                  <a:lnTo>
                    <a:pt x="71" y="115"/>
                  </a:lnTo>
                  <a:lnTo>
                    <a:pt x="80" y="139"/>
                  </a:lnTo>
                  <a:lnTo>
                    <a:pt x="86" y="163"/>
                  </a:lnTo>
                  <a:lnTo>
                    <a:pt x="90" y="186"/>
                  </a:lnTo>
                  <a:lnTo>
                    <a:pt x="99" y="186"/>
                  </a:lnTo>
                  <a:lnTo>
                    <a:pt x="110" y="189"/>
                  </a:lnTo>
                  <a:lnTo>
                    <a:pt x="121" y="195"/>
                  </a:lnTo>
                  <a:lnTo>
                    <a:pt x="135" y="201"/>
                  </a:lnTo>
                  <a:lnTo>
                    <a:pt x="147" y="211"/>
                  </a:lnTo>
                  <a:lnTo>
                    <a:pt x="158" y="222"/>
                  </a:lnTo>
                  <a:lnTo>
                    <a:pt x="169" y="235"/>
                  </a:lnTo>
                  <a:lnTo>
                    <a:pt x="176" y="248"/>
                  </a:lnTo>
                  <a:lnTo>
                    <a:pt x="185" y="241"/>
                  </a:lnTo>
                  <a:lnTo>
                    <a:pt x="198" y="234"/>
                  </a:lnTo>
                  <a:lnTo>
                    <a:pt x="213" y="228"/>
                  </a:lnTo>
                  <a:lnTo>
                    <a:pt x="231" y="223"/>
                  </a:lnTo>
                  <a:lnTo>
                    <a:pt x="251" y="222"/>
                  </a:lnTo>
                  <a:lnTo>
                    <a:pt x="275" y="223"/>
                  </a:lnTo>
                  <a:lnTo>
                    <a:pt x="299" y="231"/>
                  </a:lnTo>
                  <a:lnTo>
                    <a:pt x="325" y="241"/>
                  </a:lnTo>
                  <a:lnTo>
                    <a:pt x="318" y="231"/>
                  </a:lnTo>
                  <a:lnTo>
                    <a:pt x="309" y="220"/>
                  </a:lnTo>
                  <a:lnTo>
                    <a:pt x="303" y="207"/>
                  </a:lnTo>
                  <a:lnTo>
                    <a:pt x="297" y="191"/>
                  </a:lnTo>
                  <a:lnTo>
                    <a:pt x="296" y="173"/>
                  </a:lnTo>
                  <a:lnTo>
                    <a:pt x="296" y="154"/>
                  </a:lnTo>
                  <a:lnTo>
                    <a:pt x="302" y="132"/>
                  </a:lnTo>
                  <a:lnTo>
                    <a:pt x="312" y="107"/>
                  </a:lnTo>
                  <a:lnTo>
                    <a:pt x="297" y="104"/>
                  </a:lnTo>
                  <a:lnTo>
                    <a:pt x="281" y="99"/>
                  </a:lnTo>
                  <a:lnTo>
                    <a:pt x="266" y="92"/>
                  </a:lnTo>
                  <a:lnTo>
                    <a:pt x="253" y="83"/>
                  </a:lnTo>
                  <a:lnTo>
                    <a:pt x="241" y="73"/>
                  </a:lnTo>
                  <a:lnTo>
                    <a:pt x="232" y="56"/>
                  </a:lnTo>
                  <a:lnTo>
                    <a:pt x="228" y="39"/>
                  </a:lnTo>
                  <a:lnTo>
                    <a:pt x="226" y="15"/>
                  </a:lnTo>
                  <a:lnTo>
                    <a:pt x="217" y="16"/>
                  </a:lnTo>
                  <a:lnTo>
                    <a:pt x="209" y="19"/>
                  </a:lnTo>
                  <a:lnTo>
                    <a:pt x="200" y="19"/>
                  </a:lnTo>
                  <a:lnTo>
                    <a:pt x="191" y="19"/>
                  </a:lnTo>
                  <a:lnTo>
                    <a:pt x="181" y="18"/>
                  </a:lnTo>
                  <a:lnTo>
                    <a:pt x="170" y="13"/>
                  </a:lnTo>
                  <a:lnTo>
                    <a:pt x="160" y="8"/>
                  </a:lnTo>
                  <a:lnTo>
                    <a:pt x="148"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93" name="Freeform 318"/>
            <p:cNvSpPr>
              <a:spLocks/>
            </p:cNvSpPr>
            <p:nvPr/>
          </p:nvSpPr>
          <p:spPr bwMode="auto">
            <a:xfrm>
              <a:off x="1909" y="1185"/>
              <a:ext cx="285" cy="351"/>
            </a:xfrm>
            <a:custGeom>
              <a:avLst/>
              <a:gdLst>
                <a:gd name="T0" fmla="*/ 240 w 285"/>
                <a:gd name="T1" fmla="*/ 170 h 351"/>
                <a:gd name="T2" fmla="*/ 203 w 285"/>
                <a:gd name="T3" fmla="*/ 173 h 351"/>
                <a:gd name="T4" fmla="*/ 155 w 285"/>
                <a:gd name="T5" fmla="*/ 189 h 351"/>
                <a:gd name="T6" fmla="*/ 109 w 285"/>
                <a:gd name="T7" fmla="*/ 229 h 351"/>
                <a:gd name="T8" fmla="*/ 82 w 285"/>
                <a:gd name="T9" fmla="*/ 292 h 351"/>
                <a:gd name="T10" fmla="*/ 63 w 285"/>
                <a:gd name="T11" fmla="*/ 331 h 351"/>
                <a:gd name="T12" fmla="*/ 44 w 285"/>
                <a:gd name="T13" fmla="*/ 340 h 351"/>
                <a:gd name="T14" fmla="*/ 31 w 285"/>
                <a:gd name="T15" fmla="*/ 343 h 351"/>
                <a:gd name="T16" fmla="*/ 17 w 285"/>
                <a:gd name="T17" fmla="*/ 346 h 351"/>
                <a:gd name="T18" fmla="*/ 6 w 285"/>
                <a:gd name="T19" fmla="*/ 350 h 351"/>
                <a:gd name="T20" fmla="*/ 1 w 285"/>
                <a:gd name="T21" fmla="*/ 350 h 351"/>
                <a:gd name="T22" fmla="*/ 0 w 285"/>
                <a:gd name="T23" fmla="*/ 347 h 351"/>
                <a:gd name="T24" fmla="*/ 23 w 285"/>
                <a:gd name="T25" fmla="*/ 335 h 351"/>
                <a:gd name="T26" fmla="*/ 54 w 285"/>
                <a:gd name="T27" fmla="*/ 300 h 351"/>
                <a:gd name="T28" fmla="*/ 68 w 285"/>
                <a:gd name="T29" fmla="*/ 257 h 351"/>
                <a:gd name="T30" fmla="*/ 70 w 285"/>
                <a:gd name="T31" fmla="*/ 220 h 351"/>
                <a:gd name="T32" fmla="*/ 69 w 285"/>
                <a:gd name="T33" fmla="*/ 195 h 351"/>
                <a:gd name="T34" fmla="*/ 63 w 285"/>
                <a:gd name="T35" fmla="*/ 167 h 351"/>
                <a:gd name="T36" fmla="*/ 68 w 285"/>
                <a:gd name="T37" fmla="*/ 149 h 351"/>
                <a:gd name="T38" fmla="*/ 90 w 285"/>
                <a:gd name="T39" fmla="*/ 133 h 351"/>
                <a:gd name="T40" fmla="*/ 110 w 285"/>
                <a:gd name="T41" fmla="*/ 108 h 351"/>
                <a:gd name="T42" fmla="*/ 118 w 285"/>
                <a:gd name="T43" fmla="*/ 78 h 351"/>
                <a:gd name="T44" fmla="*/ 125 w 285"/>
                <a:gd name="T45" fmla="*/ 60 h 351"/>
                <a:gd name="T46" fmla="*/ 158 w 285"/>
                <a:gd name="T47" fmla="*/ 50 h 351"/>
                <a:gd name="T48" fmla="*/ 193 w 285"/>
                <a:gd name="T49" fmla="*/ 32 h 351"/>
                <a:gd name="T50" fmla="*/ 223 w 285"/>
                <a:gd name="T51" fmla="*/ 10 h 351"/>
                <a:gd name="T52" fmla="*/ 231 w 285"/>
                <a:gd name="T53" fmla="*/ 13 h 351"/>
                <a:gd name="T54" fmla="*/ 236 w 285"/>
                <a:gd name="T55" fmla="*/ 47 h 351"/>
                <a:gd name="T56" fmla="*/ 249 w 285"/>
                <a:gd name="T57" fmla="*/ 79 h 351"/>
                <a:gd name="T58" fmla="*/ 271 w 285"/>
                <a:gd name="T59" fmla="*/ 106 h 351"/>
                <a:gd name="T60" fmla="*/ 276 w 285"/>
                <a:gd name="T61" fmla="*/ 116 h 351"/>
                <a:gd name="T62" fmla="*/ 258 w 285"/>
                <a:gd name="T63" fmla="*/ 124 h 351"/>
                <a:gd name="T64" fmla="*/ 245 w 285"/>
                <a:gd name="T65" fmla="*/ 137 h 351"/>
                <a:gd name="T66" fmla="*/ 243 w 285"/>
                <a:gd name="T67" fmla="*/ 158 h 3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1"/>
                <a:gd name="T104" fmla="*/ 285 w 285"/>
                <a:gd name="T105" fmla="*/ 351 h 3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1">
                  <a:moveTo>
                    <a:pt x="249" y="170"/>
                  </a:moveTo>
                  <a:lnTo>
                    <a:pt x="240" y="170"/>
                  </a:lnTo>
                  <a:lnTo>
                    <a:pt x="224" y="170"/>
                  </a:lnTo>
                  <a:lnTo>
                    <a:pt x="203" y="173"/>
                  </a:lnTo>
                  <a:lnTo>
                    <a:pt x="180" y="178"/>
                  </a:lnTo>
                  <a:lnTo>
                    <a:pt x="155" y="189"/>
                  </a:lnTo>
                  <a:lnTo>
                    <a:pt x="131" y="205"/>
                  </a:lnTo>
                  <a:lnTo>
                    <a:pt x="109" y="229"/>
                  </a:lnTo>
                  <a:lnTo>
                    <a:pt x="93" y="263"/>
                  </a:lnTo>
                  <a:lnTo>
                    <a:pt x="82" y="292"/>
                  </a:lnTo>
                  <a:lnTo>
                    <a:pt x="73" y="316"/>
                  </a:lnTo>
                  <a:lnTo>
                    <a:pt x="63" y="331"/>
                  </a:lnTo>
                  <a:lnTo>
                    <a:pt x="51" y="338"/>
                  </a:lnTo>
                  <a:lnTo>
                    <a:pt x="44" y="340"/>
                  </a:lnTo>
                  <a:lnTo>
                    <a:pt x="38" y="341"/>
                  </a:lnTo>
                  <a:lnTo>
                    <a:pt x="31" y="343"/>
                  </a:lnTo>
                  <a:lnTo>
                    <a:pt x="23" y="344"/>
                  </a:lnTo>
                  <a:lnTo>
                    <a:pt x="17" y="346"/>
                  </a:lnTo>
                  <a:lnTo>
                    <a:pt x="11" y="347"/>
                  </a:lnTo>
                  <a:lnTo>
                    <a:pt x="6" y="350"/>
                  </a:lnTo>
                  <a:lnTo>
                    <a:pt x="1" y="351"/>
                  </a:lnTo>
                  <a:lnTo>
                    <a:pt x="1" y="350"/>
                  </a:lnTo>
                  <a:lnTo>
                    <a:pt x="1" y="348"/>
                  </a:lnTo>
                  <a:lnTo>
                    <a:pt x="0" y="347"/>
                  </a:lnTo>
                  <a:lnTo>
                    <a:pt x="0" y="346"/>
                  </a:lnTo>
                  <a:lnTo>
                    <a:pt x="23" y="335"/>
                  </a:lnTo>
                  <a:lnTo>
                    <a:pt x="42" y="319"/>
                  </a:lnTo>
                  <a:lnTo>
                    <a:pt x="54" y="300"/>
                  </a:lnTo>
                  <a:lnTo>
                    <a:pt x="63" y="279"/>
                  </a:lnTo>
                  <a:lnTo>
                    <a:pt x="68" y="257"/>
                  </a:lnTo>
                  <a:lnTo>
                    <a:pt x="70" y="238"/>
                  </a:lnTo>
                  <a:lnTo>
                    <a:pt x="70" y="220"/>
                  </a:lnTo>
                  <a:lnTo>
                    <a:pt x="70" y="207"/>
                  </a:lnTo>
                  <a:lnTo>
                    <a:pt x="69" y="195"/>
                  </a:lnTo>
                  <a:lnTo>
                    <a:pt x="68" y="181"/>
                  </a:lnTo>
                  <a:lnTo>
                    <a:pt x="63" y="167"/>
                  </a:lnTo>
                  <a:lnTo>
                    <a:pt x="59" y="150"/>
                  </a:lnTo>
                  <a:lnTo>
                    <a:pt x="68" y="149"/>
                  </a:lnTo>
                  <a:lnTo>
                    <a:pt x="79" y="143"/>
                  </a:lnTo>
                  <a:lnTo>
                    <a:pt x="90" y="133"/>
                  </a:lnTo>
                  <a:lnTo>
                    <a:pt x="101" y="121"/>
                  </a:lnTo>
                  <a:lnTo>
                    <a:pt x="110" y="108"/>
                  </a:lnTo>
                  <a:lnTo>
                    <a:pt x="116" y="93"/>
                  </a:lnTo>
                  <a:lnTo>
                    <a:pt x="118" y="78"/>
                  </a:lnTo>
                  <a:lnTo>
                    <a:pt x="113" y="62"/>
                  </a:lnTo>
                  <a:lnTo>
                    <a:pt x="125" y="60"/>
                  </a:lnTo>
                  <a:lnTo>
                    <a:pt x="141" y="56"/>
                  </a:lnTo>
                  <a:lnTo>
                    <a:pt x="158" y="50"/>
                  </a:lnTo>
                  <a:lnTo>
                    <a:pt x="177" y="41"/>
                  </a:lnTo>
                  <a:lnTo>
                    <a:pt x="193" y="32"/>
                  </a:lnTo>
                  <a:lnTo>
                    <a:pt x="209" y="22"/>
                  </a:lnTo>
                  <a:lnTo>
                    <a:pt x="223" y="10"/>
                  </a:lnTo>
                  <a:lnTo>
                    <a:pt x="231" y="0"/>
                  </a:lnTo>
                  <a:lnTo>
                    <a:pt x="231" y="13"/>
                  </a:lnTo>
                  <a:lnTo>
                    <a:pt x="233" y="29"/>
                  </a:lnTo>
                  <a:lnTo>
                    <a:pt x="236" y="47"/>
                  </a:lnTo>
                  <a:lnTo>
                    <a:pt x="242" y="63"/>
                  </a:lnTo>
                  <a:lnTo>
                    <a:pt x="249" y="79"/>
                  </a:lnTo>
                  <a:lnTo>
                    <a:pt x="259" y="94"/>
                  </a:lnTo>
                  <a:lnTo>
                    <a:pt x="271" y="106"/>
                  </a:lnTo>
                  <a:lnTo>
                    <a:pt x="285" y="115"/>
                  </a:lnTo>
                  <a:lnTo>
                    <a:pt x="276" y="116"/>
                  </a:lnTo>
                  <a:lnTo>
                    <a:pt x="267" y="119"/>
                  </a:lnTo>
                  <a:lnTo>
                    <a:pt x="258" y="124"/>
                  </a:lnTo>
                  <a:lnTo>
                    <a:pt x="251" y="130"/>
                  </a:lnTo>
                  <a:lnTo>
                    <a:pt x="245" y="137"/>
                  </a:lnTo>
                  <a:lnTo>
                    <a:pt x="243" y="147"/>
                  </a:lnTo>
                  <a:lnTo>
                    <a:pt x="243" y="158"/>
                  </a:lnTo>
                  <a:lnTo>
                    <a:pt x="249" y="17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94" name="Freeform 319"/>
            <p:cNvSpPr>
              <a:spLocks/>
            </p:cNvSpPr>
            <p:nvPr/>
          </p:nvSpPr>
          <p:spPr bwMode="auto">
            <a:xfrm>
              <a:off x="1816" y="1191"/>
              <a:ext cx="168" cy="340"/>
            </a:xfrm>
            <a:custGeom>
              <a:avLst/>
              <a:gdLst>
                <a:gd name="T0" fmla="*/ 90 w 168"/>
                <a:gd name="T1" fmla="*/ 335 h 340"/>
                <a:gd name="T2" fmla="*/ 78 w 168"/>
                <a:gd name="T3" fmla="*/ 325 h 340"/>
                <a:gd name="T4" fmla="*/ 62 w 168"/>
                <a:gd name="T5" fmla="*/ 325 h 340"/>
                <a:gd name="T6" fmla="*/ 53 w 168"/>
                <a:gd name="T7" fmla="*/ 320 h 340"/>
                <a:gd name="T8" fmla="*/ 54 w 168"/>
                <a:gd name="T9" fmla="*/ 311 h 340"/>
                <a:gd name="T10" fmla="*/ 65 w 168"/>
                <a:gd name="T11" fmla="*/ 300 h 340"/>
                <a:gd name="T12" fmla="*/ 81 w 168"/>
                <a:gd name="T13" fmla="*/ 297 h 340"/>
                <a:gd name="T14" fmla="*/ 96 w 168"/>
                <a:gd name="T15" fmla="*/ 291 h 340"/>
                <a:gd name="T16" fmla="*/ 103 w 168"/>
                <a:gd name="T17" fmla="*/ 282 h 340"/>
                <a:gd name="T18" fmla="*/ 104 w 168"/>
                <a:gd name="T19" fmla="*/ 274 h 340"/>
                <a:gd name="T20" fmla="*/ 103 w 168"/>
                <a:gd name="T21" fmla="*/ 269 h 340"/>
                <a:gd name="T22" fmla="*/ 100 w 168"/>
                <a:gd name="T23" fmla="*/ 261 h 340"/>
                <a:gd name="T24" fmla="*/ 91 w 168"/>
                <a:gd name="T25" fmla="*/ 254 h 340"/>
                <a:gd name="T26" fmla="*/ 73 w 168"/>
                <a:gd name="T27" fmla="*/ 254 h 340"/>
                <a:gd name="T28" fmla="*/ 62 w 168"/>
                <a:gd name="T29" fmla="*/ 263 h 340"/>
                <a:gd name="T30" fmla="*/ 60 w 168"/>
                <a:gd name="T31" fmla="*/ 272 h 340"/>
                <a:gd name="T32" fmla="*/ 56 w 168"/>
                <a:gd name="T33" fmla="*/ 282 h 340"/>
                <a:gd name="T34" fmla="*/ 42 w 168"/>
                <a:gd name="T35" fmla="*/ 292 h 340"/>
                <a:gd name="T36" fmla="*/ 38 w 168"/>
                <a:gd name="T37" fmla="*/ 292 h 340"/>
                <a:gd name="T38" fmla="*/ 32 w 168"/>
                <a:gd name="T39" fmla="*/ 288 h 340"/>
                <a:gd name="T40" fmla="*/ 32 w 168"/>
                <a:gd name="T41" fmla="*/ 280 h 340"/>
                <a:gd name="T42" fmla="*/ 36 w 168"/>
                <a:gd name="T43" fmla="*/ 267 h 340"/>
                <a:gd name="T44" fmla="*/ 44 w 168"/>
                <a:gd name="T45" fmla="*/ 257 h 340"/>
                <a:gd name="T46" fmla="*/ 53 w 168"/>
                <a:gd name="T47" fmla="*/ 246 h 340"/>
                <a:gd name="T48" fmla="*/ 54 w 168"/>
                <a:gd name="T49" fmla="*/ 238 h 340"/>
                <a:gd name="T50" fmla="*/ 54 w 168"/>
                <a:gd name="T51" fmla="*/ 233 h 340"/>
                <a:gd name="T52" fmla="*/ 51 w 168"/>
                <a:gd name="T53" fmla="*/ 226 h 340"/>
                <a:gd name="T54" fmla="*/ 42 w 168"/>
                <a:gd name="T55" fmla="*/ 218 h 340"/>
                <a:gd name="T56" fmla="*/ 31 w 168"/>
                <a:gd name="T57" fmla="*/ 215 h 340"/>
                <a:gd name="T58" fmla="*/ 22 w 168"/>
                <a:gd name="T59" fmla="*/ 217 h 340"/>
                <a:gd name="T60" fmla="*/ 16 w 168"/>
                <a:gd name="T61" fmla="*/ 220 h 340"/>
                <a:gd name="T62" fmla="*/ 10 w 168"/>
                <a:gd name="T63" fmla="*/ 224 h 340"/>
                <a:gd name="T64" fmla="*/ 0 w 168"/>
                <a:gd name="T65" fmla="*/ 195 h 340"/>
                <a:gd name="T66" fmla="*/ 14 w 168"/>
                <a:gd name="T67" fmla="*/ 128 h 340"/>
                <a:gd name="T68" fmla="*/ 60 w 168"/>
                <a:gd name="T69" fmla="*/ 68 h 340"/>
                <a:gd name="T70" fmla="*/ 118 w 168"/>
                <a:gd name="T71" fmla="*/ 23 h 340"/>
                <a:gd name="T72" fmla="*/ 150 w 168"/>
                <a:gd name="T73" fmla="*/ 5 h 340"/>
                <a:gd name="T74" fmla="*/ 168 w 168"/>
                <a:gd name="T75" fmla="*/ 0 h 340"/>
                <a:gd name="T76" fmla="*/ 153 w 168"/>
                <a:gd name="T77" fmla="*/ 20 h 340"/>
                <a:gd name="T78" fmla="*/ 137 w 168"/>
                <a:gd name="T79" fmla="*/ 59 h 340"/>
                <a:gd name="T80" fmla="*/ 137 w 168"/>
                <a:gd name="T81" fmla="*/ 93 h 340"/>
                <a:gd name="T82" fmla="*/ 146 w 168"/>
                <a:gd name="T83" fmla="*/ 125 h 340"/>
                <a:gd name="T84" fmla="*/ 156 w 168"/>
                <a:gd name="T85" fmla="*/ 161 h 340"/>
                <a:gd name="T86" fmla="*/ 162 w 168"/>
                <a:gd name="T87" fmla="*/ 189 h 340"/>
                <a:gd name="T88" fmla="*/ 163 w 168"/>
                <a:gd name="T89" fmla="*/ 214 h 340"/>
                <a:gd name="T90" fmla="*/ 161 w 168"/>
                <a:gd name="T91" fmla="*/ 251 h 340"/>
                <a:gd name="T92" fmla="*/ 147 w 168"/>
                <a:gd name="T93" fmla="*/ 294 h 340"/>
                <a:gd name="T94" fmla="*/ 116 w 168"/>
                <a:gd name="T95" fmla="*/ 329 h 3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0"/>
                <a:gd name="T146" fmla="*/ 168 w 168"/>
                <a:gd name="T147" fmla="*/ 340 h 34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0">
                  <a:moveTo>
                    <a:pt x="93" y="340"/>
                  </a:moveTo>
                  <a:lnTo>
                    <a:pt x="90" y="335"/>
                  </a:lnTo>
                  <a:lnTo>
                    <a:pt x="85" y="329"/>
                  </a:lnTo>
                  <a:lnTo>
                    <a:pt x="78" y="325"/>
                  </a:lnTo>
                  <a:lnTo>
                    <a:pt x="68" y="325"/>
                  </a:lnTo>
                  <a:lnTo>
                    <a:pt x="62" y="325"/>
                  </a:lnTo>
                  <a:lnTo>
                    <a:pt x="57" y="323"/>
                  </a:lnTo>
                  <a:lnTo>
                    <a:pt x="53" y="320"/>
                  </a:lnTo>
                  <a:lnTo>
                    <a:pt x="50" y="317"/>
                  </a:lnTo>
                  <a:lnTo>
                    <a:pt x="54" y="311"/>
                  </a:lnTo>
                  <a:lnTo>
                    <a:pt x="60" y="304"/>
                  </a:lnTo>
                  <a:lnTo>
                    <a:pt x="65" y="300"/>
                  </a:lnTo>
                  <a:lnTo>
                    <a:pt x="69" y="297"/>
                  </a:lnTo>
                  <a:lnTo>
                    <a:pt x="81" y="297"/>
                  </a:lnTo>
                  <a:lnTo>
                    <a:pt x="90" y="295"/>
                  </a:lnTo>
                  <a:lnTo>
                    <a:pt x="96" y="291"/>
                  </a:lnTo>
                  <a:lnTo>
                    <a:pt x="101" y="285"/>
                  </a:lnTo>
                  <a:lnTo>
                    <a:pt x="103" y="282"/>
                  </a:lnTo>
                  <a:lnTo>
                    <a:pt x="103" y="277"/>
                  </a:lnTo>
                  <a:lnTo>
                    <a:pt x="104" y="274"/>
                  </a:lnTo>
                  <a:lnTo>
                    <a:pt x="104" y="272"/>
                  </a:lnTo>
                  <a:lnTo>
                    <a:pt x="103" y="269"/>
                  </a:lnTo>
                  <a:lnTo>
                    <a:pt x="101" y="264"/>
                  </a:lnTo>
                  <a:lnTo>
                    <a:pt x="100" y="261"/>
                  </a:lnTo>
                  <a:lnTo>
                    <a:pt x="99" y="258"/>
                  </a:lnTo>
                  <a:lnTo>
                    <a:pt x="91" y="254"/>
                  </a:lnTo>
                  <a:lnTo>
                    <a:pt x="82" y="252"/>
                  </a:lnTo>
                  <a:lnTo>
                    <a:pt x="73" y="254"/>
                  </a:lnTo>
                  <a:lnTo>
                    <a:pt x="66" y="257"/>
                  </a:lnTo>
                  <a:lnTo>
                    <a:pt x="62" y="263"/>
                  </a:lnTo>
                  <a:lnTo>
                    <a:pt x="60" y="267"/>
                  </a:lnTo>
                  <a:lnTo>
                    <a:pt x="60" y="272"/>
                  </a:lnTo>
                  <a:lnTo>
                    <a:pt x="62" y="276"/>
                  </a:lnTo>
                  <a:lnTo>
                    <a:pt x="56" y="282"/>
                  </a:lnTo>
                  <a:lnTo>
                    <a:pt x="48" y="288"/>
                  </a:lnTo>
                  <a:lnTo>
                    <a:pt x="42" y="292"/>
                  </a:lnTo>
                  <a:lnTo>
                    <a:pt x="39" y="295"/>
                  </a:lnTo>
                  <a:lnTo>
                    <a:pt x="38" y="292"/>
                  </a:lnTo>
                  <a:lnTo>
                    <a:pt x="35" y="291"/>
                  </a:lnTo>
                  <a:lnTo>
                    <a:pt x="32" y="288"/>
                  </a:lnTo>
                  <a:lnTo>
                    <a:pt x="29" y="286"/>
                  </a:lnTo>
                  <a:lnTo>
                    <a:pt x="32" y="280"/>
                  </a:lnTo>
                  <a:lnTo>
                    <a:pt x="35" y="273"/>
                  </a:lnTo>
                  <a:lnTo>
                    <a:pt x="36" y="267"/>
                  </a:lnTo>
                  <a:lnTo>
                    <a:pt x="38" y="261"/>
                  </a:lnTo>
                  <a:lnTo>
                    <a:pt x="44" y="257"/>
                  </a:lnTo>
                  <a:lnTo>
                    <a:pt x="48" y="252"/>
                  </a:lnTo>
                  <a:lnTo>
                    <a:pt x="53" y="246"/>
                  </a:lnTo>
                  <a:lnTo>
                    <a:pt x="54" y="240"/>
                  </a:lnTo>
                  <a:lnTo>
                    <a:pt x="54" y="238"/>
                  </a:lnTo>
                  <a:lnTo>
                    <a:pt x="54" y="236"/>
                  </a:lnTo>
                  <a:lnTo>
                    <a:pt x="54" y="233"/>
                  </a:lnTo>
                  <a:lnTo>
                    <a:pt x="54" y="232"/>
                  </a:lnTo>
                  <a:lnTo>
                    <a:pt x="51" y="226"/>
                  </a:lnTo>
                  <a:lnTo>
                    <a:pt x="48" y="221"/>
                  </a:lnTo>
                  <a:lnTo>
                    <a:pt x="42" y="218"/>
                  </a:lnTo>
                  <a:lnTo>
                    <a:pt x="34" y="215"/>
                  </a:lnTo>
                  <a:lnTo>
                    <a:pt x="31" y="215"/>
                  </a:lnTo>
                  <a:lnTo>
                    <a:pt x="26" y="215"/>
                  </a:lnTo>
                  <a:lnTo>
                    <a:pt x="22" y="217"/>
                  </a:lnTo>
                  <a:lnTo>
                    <a:pt x="19" y="218"/>
                  </a:lnTo>
                  <a:lnTo>
                    <a:pt x="16" y="220"/>
                  </a:lnTo>
                  <a:lnTo>
                    <a:pt x="13" y="221"/>
                  </a:lnTo>
                  <a:lnTo>
                    <a:pt x="10" y="224"/>
                  </a:lnTo>
                  <a:lnTo>
                    <a:pt x="8" y="226"/>
                  </a:lnTo>
                  <a:lnTo>
                    <a:pt x="0" y="195"/>
                  </a:lnTo>
                  <a:lnTo>
                    <a:pt x="3" y="161"/>
                  </a:lnTo>
                  <a:lnTo>
                    <a:pt x="14" y="128"/>
                  </a:lnTo>
                  <a:lnTo>
                    <a:pt x="35" y="96"/>
                  </a:lnTo>
                  <a:lnTo>
                    <a:pt x="60" y="68"/>
                  </a:lnTo>
                  <a:lnTo>
                    <a:pt x="88" y="42"/>
                  </a:lnTo>
                  <a:lnTo>
                    <a:pt x="118" y="23"/>
                  </a:lnTo>
                  <a:lnTo>
                    <a:pt x="143" y="10"/>
                  </a:lnTo>
                  <a:lnTo>
                    <a:pt x="150" y="5"/>
                  </a:lnTo>
                  <a:lnTo>
                    <a:pt x="161" y="1"/>
                  </a:lnTo>
                  <a:lnTo>
                    <a:pt x="168" y="0"/>
                  </a:lnTo>
                  <a:lnTo>
                    <a:pt x="163" y="5"/>
                  </a:lnTo>
                  <a:lnTo>
                    <a:pt x="153" y="20"/>
                  </a:lnTo>
                  <a:lnTo>
                    <a:pt x="144" y="39"/>
                  </a:lnTo>
                  <a:lnTo>
                    <a:pt x="137" y="59"/>
                  </a:lnTo>
                  <a:lnTo>
                    <a:pt x="135" y="79"/>
                  </a:lnTo>
                  <a:lnTo>
                    <a:pt x="137" y="93"/>
                  </a:lnTo>
                  <a:lnTo>
                    <a:pt x="141" y="107"/>
                  </a:lnTo>
                  <a:lnTo>
                    <a:pt x="146" y="125"/>
                  </a:lnTo>
                  <a:lnTo>
                    <a:pt x="152" y="144"/>
                  </a:lnTo>
                  <a:lnTo>
                    <a:pt x="156" y="161"/>
                  </a:lnTo>
                  <a:lnTo>
                    <a:pt x="161" y="175"/>
                  </a:lnTo>
                  <a:lnTo>
                    <a:pt x="162" y="189"/>
                  </a:lnTo>
                  <a:lnTo>
                    <a:pt x="163" y="201"/>
                  </a:lnTo>
                  <a:lnTo>
                    <a:pt x="163" y="214"/>
                  </a:lnTo>
                  <a:lnTo>
                    <a:pt x="163" y="232"/>
                  </a:lnTo>
                  <a:lnTo>
                    <a:pt x="161" y="251"/>
                  </a:lnTo>
                  <a:lnTo>
                    <a:pt x="156" y="273"/>
                  </a:lnTo>
                  <a:lnTo>
                    <a:pt x="147" y="294"/>
                  </a:lnTo>
                  <a:lnTo>
                    <a:pt x="135" y="313"/>
                  </a:lnTo>
                  <a:lnTo>
                    <a:pt x="116" y="329"/>
                  </a:lnTo>
                  <a:lnTo>
                    <a:pt x="93" y="340"/>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95" name="Freeform 320"/>
            <p:cNvSpPr>
              <a:spLocks/>
            </p:cNvSpPr>
            <p:nvPr/>
          </p:nvSpPr>
          <p:spPr bwMode="auto">
            <a:xfrm>
              <a:off x="1551" y="1355"/>
              <a:ext cx="821" cy="578"/>
            </a:xfrm>
            <a:custGeom>
              <a:avLst/>
              <a:gdLst>
                <a:gd name="T0" fmla="*/ 380 w 821"/>
                <a:gd name="T1" fmla="*/ 492 h 578"/>
                <a:gd name="T2" fmla="*/ 335 w 821"/>
                <a:gd name="T3" fmla="*/ 570 h 578"/>
                <a:gd name="T4" fmla="*/ 299 w 821"/>
                <a:gd name="T5" fmla="*/ 504 h 578"/>
                <a:gd name="T6" fmla="*/ 250 w 821"/>
                <a:gd name="T7" fmla="*/ 452 h 578"/>
                <a:gd name="T8" fmla="*/ 234 w 821"/>
                <a:gd name="T9" fmla="*/ 329 h 578"/>
                <a:gd name="T10" fmla="*/ 268 w 821"/>
                <a:gd name="T11" fmla="*/ 273 h 578"/>
                <a:gd name="T12" fmla="*/ 296 w 821"/>
                <a:gd name="T13" fmla="*/ 214 h 578"/>
                <a:gd name="T14" fmla="*/ 276 w 821"/>
                <a:gd name="T15" fmla="*/ 226 h 578"/>
                <a:gd name="T16" fmla="*/ 254 w 821"/>
                <a:gd name="T17" fmla="*/ 278 h 578"/>
                <a:gd name="T18" fmla="*/ 170 w 821"/>
                <a:gd name="T19" fmla="*/ 346 h 578"/>
                <a:gd name="T20" fmla="*/ 104 w 821"/>
                <a:gd name="T21" fmla="*/ 351 h 578"/>
                <a:gd name="T22" fmla="*/ 62 w 821"/>
                <a:gd name="T23" fmla="*/ 337 h 578"/>
                <a:gd name="T24" fmla="*/ 0 w 821"/>
                <a:gd name="T25" fmla="*/ 309 h 578"/>
                <a:gd name="T26" fmla="*/ 52 w 821"/>
                <a:gd name="T27" fmla="*/ 289 h 578"/>
                <a:gd name="T28" fmla="*/ 96 w 821"/>
                <a:gd name="T29" fmla="*/ 235 h 578"/>
                <a:gd name="T30" fmla="*/ 186 w 821"/>
                <a:gd name="T31" fmla="*/ 177 h 578"/>
                <a:gd name="T32" fmla="*/ 241 w 821"/>
                <a:gd name="T33" fmla="*/ 178 h 578"/>
                <a:gd name="T34" fmla="*/ 251 w 821"/>
                <a:gd name="T35" fmla="*/ 183 h 578"/>
                <a:gd name="T36" fmla="*/ 239 w 821"/>
                <a:gd name="T37" fmla="*/ 214 h 578"/>
                <a:gd name="T38" fmla="*/ 247 w 821"/>
                <a:gd name="T39" fmla="*/ 220 h 578"/>
                <a:gd name="T40" fmla="*/ 276 w 821"/>
                <a:gd name="T41" fmla="*/ 214 h 578"/>
                <a:gd name="T42" fmla="*/ 272 w 821"/>
                <a:gd name="T43" fmla="*/ 177 h 578"/>
                <a:gd name="T44" fmla="*/ 281 w 821"/>
                <a:gd name="T45" fmla="*/ 176 h 578"/>
                <a:gd name="T46" fmla="*/ 299 w 821"/>
                <a:gd name="T47" fmla="*/ 198 h 578"/>
                <a:gd name="T48" fmla="*/ 335 w 821"/>
                <a:gd name="T49" fmla="*/ 202 h 578"/>
                <a:gd name="T50" fmla="*/ 364 w 821"/>
                <a:gd name="T51" fmla="*/ 180 h 578"/>
                <a:gd name="T52" fmla="*/ 396 w 821"/>
                <a:gd name="T53" fmla="*/ 171 h 578"/>
                <a:gd name="T54" fmla="*/ 440 w 821"/>
                <a:gd name="T55" fmla="*/ 122 h 578"/>
                <a:gd name="T56" fmla="*/ 538 w 821"/>
                <a:gd name="T57" fmla="*/ 8 h 578"/>
                <a:gd name="T58" fmla="*/ 614 w 821"/>
                <a:gd name="T59" fmla="*/ 0 h 578"/>
                <a:gd name="T60" fmla="*/ 677 w 821"/>
                <a:gd name="T61" fmla="*/ 11 h 578"/>
                <a:gd name="T62" fmla="*/ 743 w 821"/>
                <a:gd name="T63" fmla="*/ 37 h 578"/>
                <a:gd name="T64" fmla="*/ 808 w 821"/>
                <a:gd name="T65" fmla="*/ 40 h 578"/>
                <a:gd name="T66" fmla="*/ 798 w 821"/>
                <a:gd name="T67" fmla="*/ 72 h 578"/>
                <a:gd name="T68" fmla="*/ 709 w 821"/>
                <a:gd name="T69" fmla="*/ 180 h 578"/>
                <a:gd name="T70" fmla="*/ 631 w 821"/>
                <a:gd name="T71" fmla="*/ 215 h 578"/>
                <a:gd name="T72" fmla="*/ 545 w 821"/>
                <a:gd name="T73" fmla="*/ 236 h 578"/>
                <a:gd name="T74" fmla="*/ 467 w 821"/>
                <a:gd name="T75" fmla="*/ 217 h 578"/>
                <a:gd name="T76" fmla="*/ 426 w 821"/>
                <a:gd name="T77" fmla="*/ 195 h 578"/>
                <a:gd name="T78" fmla="*/ 396 w 821"/>
                <a:gd name="T79" fmla="*/ 186 h 578"/>
                <a:gd name="T80" fmla="*/ 364 w 821"/>
                <a:gd name="T81" fmla="*/ 195 h 578"/>
                <a:gd name="T82" fmla="*/ 366 w 821"/>
                <a:gd name="T83" fmla="*/ 210 h 578"/>
                <a:gd name="T84" fmla="*/ 402 w 821"/>
                <a:gd name="T85" fmla="*/ 208 h 578"/>
                <a:gd name="T86" fmla="*/ 445 w 821"/>
                <a:gd name="T87" fmla="*/ 205 h 578"/>
                <a:gd name="T88" fmla="*/ 524 w 821"/>
                <a:gd name="T89" fmla="*/ 233 h 578"/>
                <a:gd name="T90" fmla="*/ 595 w 821"/>
                <a:gd name="T91" fmla="*/ 317 h 578"/>
                <a:gd name="T92" fmla="*/ 617 w 821"/>
                <a:gd name="T93" fmla="*/ 421 h 578"/>
                <a:gd name="T94" fmla="*/ 575 w 821"/>
                <a:gd name="T95" fmla="*/ 419 h 578"/>
                <a:gd name="T96" fmla="*/ 479 w 821"/>
                <a:gd name="T97" fmla="*/ 393 h 578"/>
                <a:gd name="T98" fmla="*/ 418 w 821"/>
                <a:gd name="T99" fmla="*/ 374 h 578"/>
                <a:gd name="T100" fmla="*/ 371 w 821"/>
                <a:gd name="T101" fmla="*/ 300 h 578"/>
                <a:gd name="T102" fmla="*/ 356 w 821"/>
                <a:gd name="T103" fmla="*/ 232 h 578"/>
                <a:gd name="T104" fmla="*/ 322 w 821"/>
                <a:gd name="T105" fmla="*/ 208 h 578"/>
                <a:gd name="T106" fmla="*/ 304 w 821"/>
                <a:gd name="T107" fmla="*/ 214 h 578"/>
                <a:gd name="T108" fmla="*/ 322 w 821"/>
                <a:gd name="T109" fmla="*/ 245 h 578"/>
                <a:gd name="T110" fmla="*/ 383 w 821"/>
                <a:gd name="T111" fmla="*/ 319 h 5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8"/>
                <a:gd name="T170" fmla="*/ 821 w 821"/>
                <a:gd name="T171" fmla="*/ 578 h 57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8">
                  <a:moveTo>
                    <a:pt x="392" y="341"/>
                  </a:moveTo>
                  <a:lnTo>
                    <a:pt x="400" y="382"/>
                  </a:lnTo>
                  <a:lnTo>
                    <a:pt x="400" y="424"/>
                  </a:lnTo>
                  <a:lnTo>
                    <a:pt x="393" y="462"/>
                  </a:lnTo>
                  <a:lnTo>
                    <a:pt x="380" y="492"/>
                  </a:lnTo>
                  <a:lnTo>
                    <a:pt x="365" y="514"/>
                  </a:lnTo>
                  <a:lnTo>
                    <a:pt x="353" y="535"/>
                  </a:lnTo>
                  <a:lnTo>
                    <a:pt x="344" y="554"/>
                  </a:lnTo>
                  <a:lnTo>
                    <a:pt x="337" y="578"/>
                  </a:lnTo>
                  <a:lnTo>
                    <a:pt x="335" y="570"/>
                  </a:lnTo>
                  <a:lnTo>
                    <a:pt x="331" y="558"/>
                  </a:lnTo>
                  <a:lnTo>
                    <a:pt x="325" y="545"/>
                  </a:lnTo>
                  <a:lnTo>
                    <a:pt x="318" y="532"/>
                  </a:lnTo>
                  <a:lnTo>
                    <a:pt x="309" y="517"/>
                  </a:lnTo>
                  <a:lnTo>
                    <a:pt x="299" y="504"/>
                  </a:lnTo>
                  <a:lnTo>
                    <a:pt x="288" y="490"/>
                  </a:lnTo>
                  <a:lnTo>
                    <a:pt x="278" y="481"/>
                  </a:lnTo>
                  <a:lnTo>
                    <a:pt x="266" y="473"/>
                  </a:lnTo>
                  <a:lnTo>
                    <a:pt x="257" y="462"/>
                  </a:lnTo>
                  <a:lnTo>
                    <a:pt x="250" y="452"/>
                  </a:lnTo>
                  <a:lnTo>
                    <a:pt x="244" y="442"/>
                  </a:lnTo>
                  <a:lnTo>
                    <a:pt x="232" y="409"/>
                  </a:lnTo>
                  <a:lnTo>
                    <a:pt x="229" y="378"/>
                  </a:lnTo>
                  <a:lnTo>
                    <a:pt x="231" y="350"/>
                  </a:lnTo>
                  <a:lnTo>
                    <a:pt x="234" y="329"/>
                  </a:lnTo>
                  <a:lnTo>
                    <a:pt x="238" y="319"/>
                  </a:lnTo>
                  <a:lnTo>
                    <a:pt x="244" y="307"/>
                  </a:lnTo>
                  <a:lnTo>
                    <a:pt x="250" y="295"/>
                  </a:lnTo>
                  <a:lnTo>
                    <a:pt x="259" y="285"/>
                  </a:lnTo>
                  <a:lnTo>
                    <a:pt x="268" y="273"/>
                  </a:lnTo>
                  <a:lnTo>
                    <a:pt x="276" y="260"/>
                  </a:lnTo>
                  <a:lnTo>
                    <a:pt x="284" y="246"/>
                  </a:lnTo>
                  <a:lnTo>
                    <a:pt x="291" y="233"/>
                  </a:lnTo>
                  <a:lnTo>
                    <a:pt x="294" y="224"/>
                  </a:lnTo>
                  <a:lnTo>
                    <a:pt x="296" y="214"/>
                  </a:lnTo>
                  <a:lnTo>
                    <a:pt x="294" y="207"/>
                  </a:lnTo>
                  <a:lnTo>
                    <a:pt x="291" y="205"/>
                  </a:lnTo>
                  <a:lnTo>
                    <a:pt x="284" y="210"/>
                  </a:lnTo>
                  <a:lnTo>
                    <a:pt x="279" y="217"/>
                  </a:lnTo>
                  <a:lnTo>
                    <a:pt x="276" y="226"/>
                  </a:lnTo>
                  <a:lnTo>
                    <a:pt x="273" y="233"/>
                  </a:lnTo>
                  <a:lnTo>
                    <a:pt x="270" y="245"/>
                  </a:lnTo>
                  <a:lnTo>
                    <a:pt x="266" y="257"/>
                  </a:lnTo>
                  <a:lnTo>
                    <a:pt x="260" y="267"/>
                  </a:lnTo>
                  <a:lnTo>
                    <a:pt x="254" y="278"/>
                  </a:lnTo>
                  <a:lnTo>
                    <a:pt x="241" y="297"/>
                  </a:lnTo>
                  <a:lnTo>
                    <a:pt x="225" y="313"/>
                  </a:lnTo>
                  <a:lnTo>
                    <a:pt x="207" y="328"/>
                  </a:lnTo>
                  <a:lnTo>
                    <a:pt x="189" y="338"/>
                  </a:lnTo>
                  <a:lnTo>
                    <a:pt x="170" y="346"/>
                  </a:lnTo>
                  <a:lnTo>
                    <a:pt x="151" y="351"/>
                  </a:lnTo>
                  <a:lnTo>
                    <a:pt x="133" y="354"/>
                  </a:lnTo>
                  <a:lnTo>
                    <a:pt x="115" y="354"/>
                  </a:lnTo>
                  <a:lnTo>
                    <a:pt x="110" y="353"/>
                  </a:lnTo>
                  <a:lnTo>
                    <a:pt x="104" y="351"/>
                  </a:lnTo>
                  <a:lnTo>
                    <a:pt x="98" y="351"/>
                  </a:lnTo>
                  <a:lnTo>
                    <a:pt x="93" y="350"/>
                  </a:lnTo>
                  <a:lnTo>
                    <a:pt x="83" y="346"/>
                  </a:lnTo>
                  <a:lnTo>
                    <a:pt x="73" y="341"/>
                  </a:lnTo>
                  <a:lnTo>
                    <a:pt x="62" y="337"/>
                  </a:lnTo>
                  <a:lnTo>
                    <a:pt x="52" y="331"/>
                  </a:lnTo>
                  <a:lnTo>
                    <a:pt x="42" y="326"/>
                  </a:lnTo>
                  <a:lnTo>
                    <a:pt x="28" y="320"/>
                  </a:lnTo>
                  <a:lnTo>
                    <a:pt x="15" y="314"/>
                  </a:lnTo>
                  <a:lnTo>
                    <a:pt x="0" y="309"/>
                  </a:lnTo>
                  <a:lnTo>
                    <a:pt x="9" y="306"/>
                  </a:lnTo>
                  <a:lnTo>
                    <a:pt x="18" y="303"/>
                  </a:lnTo>
                  <a:lnTo>
                    <a:pt x="30" y="300"/>
                  </a:lnTo>
                  <a:lnTo>
                    <a:pt x="42" y="295"/>
                  </a:lnTo>
                  <a:lnTo>
                    <a:pt x="52" y="289"/>
                  </a:lnTo>
                  <a:lnTo>
                    <a:pt x="62" y="283"/>
                  </a:lnTo>
                  <a:lnTo>
                    <a:pt x="71" y="275"/>
                  </a:lnTo>
                  <a:lnTo>
                    <a:pt x="77" y="266"/>
                  </a:lnTo>
                  <a:lnTo>
                    <a:pt x="86" y="251"/>
                  </a:lnTo>
                  <a:lnTo>
                    <a:pt x="96" y="235"/>
                  </a:lnTo>
                  <a:lnTo>
                    <a:pt x="111" y="218"/>
                  </a:lnTo>
                  <a:lnTo>
                    <a:pt x="127" y="202"/>
                  </a:lnTo>
                  <a:lnTo>
                    <a:pt x="145" y="190"/>
                  </a:lnTo>
                  <a:lnTo>
                    <a:pt x="164" y="181"/>
                  </a:lnTo>
                  <a:lnTo>
                    <a:pt x="186" y="177"/>
                  </a:lnTo>
                  <a:lnTo>
                    <a:pt x="207" y="180"/>
                  </a:lnTo>
                  <a:lnTo>
                    <a:pt x="216" y="184"/>
                  </a:lnTo>
                  <a:lnTo>
                    <a:pt x="226" y="184"/>
                  </a:lnTo>
                  <a:lnTo>
                    <a:pt x="235" y="183"/>
                  </a:lnTo>
                  <a:lnTo>
                    <a:pt x="241" y="178"/>
                  </a:lnTo>
                  <a:lnTo>
                    <a:pt x="245" y="176"/>
                  </a:lnTo>
                  <a:lnTo>
                    <a:pt x="250" y="176"/>
                  </a:lnTo>
                  <a:lnTo>
                    <a:pt x="254" y="176"/>
                  </a:lnTo>
                  <a:lnTo>
                    <a:pt x="259" y="177"/>
                  </a:lnTo>
                  <a:lnTo>
                    <a:pt x="251" y="183"/>
                  </a:lnTo>
                  <a:lnTo>
                    <a:pt x="245" y="192"/>
                  </a:lnTo>
                  <a:lnTo>
                    <a:pt x="239" y="201"/>
                  </a:lnTo>
                  <a:lnTo>
                    <a:pt x="238" y="210"/>
                  </a:lnTo>
                  <a:lnTo>
                    <a:pt x="238" y="211"/>
                  </a:lnTo>
                  <a:lnTo>
                    <a:pt x="239" y="214"/>
                  </a:lnTo>
                  <a:lnTo>
                    <a:pt x="239" y="215"/>
                  </a:lnTo>
                  <a:lnTo>
                    <a:pt x="241" y="217"/>
                  </a:lnTo>
                  <a:lnTo>
                    <a:pt x="242" y="218"/>
                  </a:lnTo>
                  <a:lnTo>
                    <a:pt x="245" y="220"/>
                  </a:lnTo>
                  <a:lnTo>
                    <a:pt x="247" y="220"/>
                  </a:lnTo>
                  <a:lnTo>
                    <a:pt x="248" y="221"/>
                  </a:lnTo>
                  <a:lnTo>
                    <a:pt x="256" y="223"/>
                  </a:lnTo>
                  <a:lnTo>
                    <a:pt x="265" y="221"/>
                  </a:lnTo>
                  <a:lnTo>
                    <a:pt x="270" y="218"/>
                  </a:lnTo>
                  <a:lnTo>
                    <a:pt x="276" y="214"/>
                  </a:lnTo>
                  <a:lnTo>
                    <a:pt x="279" y="205"/>
                  </a:lnTo>
                  <a:lnTo>
                    <a:pt x="281" y="196"/>
                  </a:lnTo>
                  <a:lnTo>
                    <a:pt x="278" y="189"/>
                  </a:lnTo>
                  <a:lnTo>
                    <a:pt x="275" y="181"/>
                  </a:lnTo>
                  <a:lnTo>
                    <a:pt x="272" y="177"/>
                  </a:lnTo>
                  <a:lnTo>
                    <a:pt x="272" y="174"/>
                  </a:lnTo>
                  <a:lnTo>
                    <a:pt x="275" y="173"/>
                  </a:lnTo>
                  <a:lnTo>
                    <a:pt x="278" y="171"/>
                  </a:lnTo>
                  <a:lnTo>
                    <a:pt x="279" y="173"/>
                  </a:lnTo>
                  <a:lnTo>
                    <a:pt x="281" y="176"/>
                  </a:lnTo>
                  <a:lnTo>
                    <a:pt x="282" y="180"/>
                  </a:lnTo>
                  <a:lnTo>
                    <a:pt x="284" y="186"/>
                  </a:lnTo>
                  <a:lnTo>
                    <a:pt x="285" y="192"/>
                  </a:lnTo>
                  <a:lnTo>
                    <a:pt x="291" y="198"/>
                  </a:lnTo>
                  <a:lnTo>
                    <a:pt x="299" y="198"/>
                  </a:lnTo>
                  <a:lnTo>
                    <a:pt x="310" y="192"/>
                  </a:lnTo>
                  <a:lnTo>
                    <a:pt x="315" y="196"/>
                  </a:lnTo>
                  <a:lnTo>
                    <a:pt x="321" y="199"/>
                  </a:lnTo>
                  <a:lnTo>
                    <a:pt x="328" y="202"/>
                  </a:lnTo>
                  <a:lnTo>
                    <a:pt x="335" y="202"/>
                  </a:lnTo>
                  <a:lnTo>
                    <a:pt x="341" y="201"/>
                  </a:lnTo>
                  <a:lnTo>
                    <a:pt x="349" y="198"/>
                  </a:lnTo>
                  <a:lnTo>
                    <a:pt x="355" y="190"/>
                  </a:lnTo>
                  <a:lnTo>
                    <a:pt x="359" y="181"/>
                  </a:lnTo>
                  <a:lnTo>
                    <a:pt x="364" y="180"/>
                  </a:lnTo>
                  <a:lnTo>
                    <a:pt x="369" y="177"/>
                  </a:lnTo>
                  <a:lnTo>
                    <a:pt x="375" y="176"/>
                  </a:lnTo>
                  <a:lnTo>
                    <a:pt x="381" y="174"/>
                  </a:lnTo>
                  <a:lnTo>
                    <a:pt x="389" y="173"/>
                  </a:lnTo>
                  <a:lnTo>
                    <a:pt x="396" y="171"/>
                  </a:lnTo>
                  <a:lnTo>
                    <a:pt x="402" y="170"/>
                  </a:lnTo>
                  <a:lnTo>
                    <a:pt x="409" y="168"/>
                  </a:lnTo>
                  <a:lnTo>
                    <a:pt x="421" y="161"/>
                  </a:lnTo>
                  <a:lnTo>
                    <a:pt x="431" y="146"/>
                  </a:lnTo>
                  <a:lnTo>
                    <a:pt x="440" y="122"/>
                  </a:lnTo>
                  <a:lnTo>
                    <a:pt x="451" y="93"/>
                  </a:lnTo>
                  <a:lnTo>
                    <a:pt x="467" y="59"/>
                  </a:lnTo>
                  <a:lnTo>
                    <a:pt x="489" y="35"/>
                  </a:lnTo>
                  <a:lnTo>
                    <a:pt x="513" y="19"/>
                  </a:lnTo>
                  <a:lnTo>
                    <a:pt x="538" y="8"/>
                  </a:lnTo>
                  <a:lnTo>
                    <a:pt x="561" y="3"/>
                  </a:lnTo>
                  <a:lnTo>
                    <a:pt x="582" y="0"/>
                  </a:lnTo>
                  <a:lnTo>
                    <a:pt x="598" y="0"/>
                  </a:lnTo>
                  <a:lnTo>
                    <a:pt x="607" y="0"/>
                  </a:lnTo>
                  <a:lnTo>
                    <a:pt x="614" y="0"/>
                  </a:lnTo>
                  <a:lnTo>
                    <a:pt x="623" y="1"/>
                  </a:lnTo>
                  <a:lnTo>
                    <a:pt x="635" y="3"/>
                  </a:lnTo>
                  <a:lnTo>
                    <a:pt x="648" y="4"/>
                  </a:lnTo>
                  <a:lnTo>
                    <a:pt x="663" y="8"/>
                  </a:lnTo>
                  <a:lnTo>
                    <a:pt x="677" y="11"/>
                  </a:lnTo>
                  <a:lnTo>
                    <a:pt x="691" y="17"/>
                  </a:lnTo>
                  <a:lnTo>
                    <a:pt x="703" y="23"/>
                  </a:lnTo>
                  <a:lnTo>
                    <a:pt x="715" y="29"/>
                  </a:lnTo>
                  <a:lnTo>
                    <a:pt x="728" y="34"/>
                  </a:lnTo>
                  <a:lnTo>
                    <a:pt x="743" y="37"/>
                  </a:lnTo>
                  <a:lnTo>
                    <a:pt x="756" y="40"/>
                  </a:lnTo>
                  <a:lnTo>
                    <a:pt x="771" y="41"/>
                  </a:lnTo>
                  <a:lnTo>
                    <a:pt x="784" y="41"/>
                  </a:lnTo>
                  <a:lnTo>
                    <a:pt x="796" y="41"/>
                  </a:lnTo>
                  <a:lnTo>
                    <a:pt x="808" y="40"/>
                  </a:lnTo>
                  <a:lnTo>
                    <a:pt x="821" y="40"/>
                  </a:lnTo>
                  <a:lnTo>
                    <a:pt x="821" y="44"/>
                  </a:lnTo>
                  <a:lnTo>
                    <a:pt x="815" y="50"/>
                  </a:lnTo>
                  <a:lnTo>
                    <a:pt x="809" y="56"/>
                  </a:lnTo>
                  <a:lnTo>
                    <a:pt x="798" y="72"/>
                  </a:lnTo>
                  <a:lnTo>
                    <a:pt x="783" y="93"/>
                  </a:lnTo>
                  <a:lnTo>
                    <a:pt x="765" y="116"/>
                  </a:lnTo>
                  <a:lnTo>
                    <a:pt x="747" y="139"/>
                  </a:lnTo>
                  <a:lnTo>
                    <a:pt x="728" y="161"/>
                  </a:lnTo>
                  <a:lnTo>
                    <a:pt x="709" y="180"/>
                  </a:lnTo>
                  <a:lnTo>
                    <a:pt x="690" y="195"/>
                  </a:lnTo>
                  <a:lnTo>
                    <a:pt x="672" y="202"/>
                  </a:lnTo>
                  <a:lnTo>
                    <a:pt x="660" y="205"/>
                  </a:lnTo>
                  <a:lnTo>
                    <a:pt x="647" y="211"/>
                  </a:lnTo>
                  <a:lnTo>
                    <a:pt x="631" y="215"/>
                  </a:lnTo>
                  <a:lnTo>
                    <a:pt x="613" y="221"/>
                  </a:lnTo>
                  <a:lnTo>
                    <a:pt x="594" y="227"/>
                  </a:lnTo>
                  <a:lnTo>
                    <a:pt x="576" y="232"/>
                  </a:lnTo>
                  <a:lnTo>
                    <a:pt x="560" y="235"/>
                  </a:lnTo>
                  <a:lnTo>
                    <a:pt x="545" y="236"/>
                  </a:lnTo>
                  <a:lnTo>
                    <a:pt x="532" y="235"/>
                  </a:lnTo>
                  <a:lnTo>
                    <a:pt x="516" y="232"/>
                  </a:lnTo>
                  <a:lnTo>
                    <a:pt x="498" y="227"/>
                  </a:lnTo>
                  <a:lnTo>
                    <a:pt x="482" y="221"/>
                  </a:lnTo>
                  <a:lnTo>
                    <a:pt x="467" y="217"/>
                  </a:lnTo>
                  <a:lnTo>
                    <a:pt x="454" y="211"/>
                  </a:lnTo>
                  <a:lnTo>
                    <a:pt x="443" y="207"/>
                  </a:lnTo>
                  <a:lnTo>
                    <a:pt x="437" y="204"/>
                  </a:lnTo>
                  <a:lnTo>
                    <a:pt x="431" y="199"/>
                  </a:lnTo>
                  <a:lnTo>
                    <a:pt x="426" y="195"/>
                  </a:lnTo>
                  <a:lnTo>
                    <a:pt x="418" y="190"/>
                  </a:lnTo>
                  <a:lnTo>
                    <a:pt x="412" y="186"/>
                  </a:lnTo>
                  <a:lnTo>
                    <a:pt x="408" y="184"/>
                  </a:lnTo>
                  <a:lnTo>
                    <a:pt x="402" y="184"/>
                  </a:lnTo>
                  <a:lnTo>
                    <a:pt x="396" y="186"/>
                  </a:lnTo>
                  <a:lnTo>
                    <a:pt x="389" y="186"/>
                  </a:lnTo>
                  <a:lnTo>
                    <a:pt x="380" y="189"/>
                  </a:lnTo>
                  <a:lnTo>
                    <a:pt x="374" y="190"/>
                  </a:lnTo>
                  <a:lnTo>
                    <a:pt x="368" y="192"/>
                  </a:lnTo>
                  <a:lnTo>
                    <a:pt x="364" y="195"/>
                  </a:lnTo>
                  <a:lnTo>
                    <a:pt x="359" y="199"/>
                  </a:lnTo>
                  <a:lnTo>
                    <a:pt x="358" y="202"/>
                  </a:lnTo>
                  <a:lnTo>
                    <a:pt x="359" y="205"/>
                  </a:lnTo>
                  <a:lnTo>
                    <a:pt x="364" y="208"/>
                  </a:lnTo>
                  <a:lnTo>
                    <a:pt x="366" y="210"/>
                  </a:lnTo>
                  <a:lnTo>
                    <a:pt x="372" y="210"/>
                  </a:lnTo>
                  <a:lnTo>
                    <a:pt x="378" y="210"/>
                  </a:lnTo>
                  <a:lnTo>
                    <a:pt x="386" y="210"/>
                  </a:lnTo>
                  <a:lnTo>
                    <a:pt x="395" y="208"/>
                  </a:lnTo>
                  <a:lnTo>
                    <a:pt x="402" y="208"/>
                  </a:lnTo>
                  <a:lnTo>
                    <a:pt x="411" y="207"/>
                  </a:lnTo>
                  <a:lnTo>
                    <a:pt x="420" y="205"/>
                  </a:lnTo>
                  <a:lnTo>
                    <a:pt x="427" y="204"/>
                  </a:lnTo>
                  <a:lnTo>
                    <a:pt x="436" y="204"/>
                  </a:lnTo>
                  <a:lnTo>
                    <a:pt x="445" y="205"/>
                  </a:lnTo>
                  <a:lnTo>
                    <a:pt x="455" y="207"/>
                  </a:lnTo>
                  <a:lnTo>
                    <a:pt x="468" y="210"/>
                  </a:lnTo>
                  <a:lnTo>
                    <a:pt x="483" y="215"/>
                  </a:lnTo>
                  <a:lnTo>
                    <a:pt x="502" y="223"/>
                  </a:lnTo>
                  <a:lnTo>
                    <a:pt x="524" y="233"/>
                  </a:lnTo>
                  <a:lnTo>
                    <a:pt x="542" y="244"/>
                  </a:lnTo>
                  <a:lnTo>
                    <a:pt x="558" y="258"/>
                  </a:lnTo>
                  <a:lnTo>
                    <a:pt x="572" y="276"/>
                  </a:lnTo>
                  <a:lnTo>
                    <a:pt x="585" y="295"/>
                  </a:lnTo>
                  <a:lnTo>
                    <a:pt x="595" y="317"/>
                  </a:lnTo>
                  <a:lnTo>
                    <a:pt x="604" y="341"/>
                  </a:lnTo>
                  <a:lnTo>
                    <a:pt x="610" y="365"/>
                  </a:lnTo>
                  <a:lnTo>
                    <a:pt x="614" y="388"/>
                  </a:lnTo>
                  <a:lnTo>
                    <a:pt x="616" y="405"/>
                  </a:lnTo>
                  <a:lnTo>
                    <a:pt x="617" y="421"/>
                  </a:lnTo>
                  <a:lnTo>
                    <a:pt x="617" y="436"/>
                  </a:lnTo>
                  <a:lnTo>
                    <a:pt x="616" y="450"/>
                  </a:lnTo>
                  <a:lnTo>
                    <a:pt x="606" y="439"/>
                  </a:lnTo>
                  <a:lnTo>
                    <a:pt x="592" y="430"/>
                  </a:lnTo>
                  <a:lnTo>
                    <a:pt x="575" y="419"/>
                  </a:lnTo>
                  <a:lnTo>
                    <a:pt x="555" y="412"/>
                  </a:lnTo>
                  <a:lnTo>
                    <a:pt x="535" y="406"/>
                  </a:lnTo>
                  <a:lnTo>
                    <a:pt x="514" y="400"/>
                  </a:lnTo>
                  <a:lnTo>
                    <a:pt x="495" y="396"/>
                  </a:lnTo>
                  <a:lnTo>
                    <a:pt x="479" y="393"/>
                  </a:lnTo>
                  <a:lnTo>
                    <a:pt x="468" y="391"/>
                  </a:lnTo>
                  <a:lnTo>
                    <a:pt x="455" y="388"/>
                  </a:lnTo>
                  <a:lnTo>
                    <a:pt x="443" y="385"/>
                  </a:lnTo>
                  <a:lnTo>
                    <a:pt x="430" y="381"/>
                  </a:lnTo>
                  <a:lnTo>
                    <a:pt x="418" y="374"/>
                  </a:lnTo>
                  <a:lnTo>
                    <a:pt x="406" y="365"/>
                  </a:lnTo>
                  <a:lnTo>
                    <a:pt x="397" y="353"/>
                  </a:lnTo>
                  <a:lnTo>
                    <a:pt x="390" y="338"/>
                  </a:lnTo>
                  <a:lnTo>
                    <a:pt x="381" y="316"/>
                  </a:lnTo>
                  <a:lnTo>
                    <a:pt x="371" y="300"/>
                  </a:lnTo>
                  <a:lnTo>
                    <a:pt x="365" y="280"/>
                  </a:lnTo>
                  <a:lnTo>
                    <a:pt x="365" y="254"/>
                  </a:lnTo>
                  <a:lnTo>
                    <a:pt x="365" y="246"/>
                  </a:lnTo>
                  <a:lnTo>
                    <a:pt x="361" y="239"/>
                  </a:lnTo>
                  <a:lnTo>
                    <a:pt x="356" y="232"/>
                  </a:lnTo>
                  <a:lnTo>
                    <a:pt x="349" y="226"/>
                  </a:lnTo>
                  <a:lnTo>
                    <a:pt x="341" y="220"/>
                  </a:lnTo>
                  <a:lnTo>
                    <a:pt x="334" y="215"/>
                  </a:lnTo>
                  <a:lnTo>
                    <a:pt x="328" y="211"/>
                  </a:lnTo>
                  <a:lnTo>
                    <a:pt x="322" y="208"/>
                  </a:lnTo>
                  <a:lnTo>
                    <a:pt x="315" y="205"/>
                  </a:lnTo>
                  <a:lnTo>
                    <a:pt x="309" y="204"/>
                  </a:lnTo>
                  <a:lnTo>
                    <a:pt x="304" y="204"/>
                  </a:lnTo>
                  <a:lnTo>
                    <a:pt x="303" y="208"/>
                  </a:lnTo>
                  <a:lnTo>
                    <a:pt x="304" y="214"/>
                  </a:lnTo>
                  <a:lnTo>
                    <a:pt x="304" y="220"/>
                  </a:lnTo>
                  <a:lnTo>
                    <a:pt x="306" y="227"/>
                  </a:lnTo>
                  <a:lnTo>
                    <a:pt x="309" y="233"/>
                  </a:lnTo>
                  <a:lnTo>
                    <a:pt x="313" y="238"/>
                  </a:lnTo>
                  <a:lnTo>
                    <a:pt x="322" y="245"/>
                  </a:lnTo>
                  <a:lnTo>
                    <a:pt x="333" y="255"/>
                  </a:lnTo>
                  <a:lnTo>
                    <a:pt x="346" y="267"/>
                  </a:lnTo>
                  <a:lnTo>
                    <a:pt x="359" y="282"/>
                  </a:lnTo>
                  <a:lnTo>
                    <a:pt x="372" y="300"/>
                  </a:lnTo>
                  <a:lnTo>
                    <a:pt x="383" y="319"/>
                  </a:lnTo>
                  <a:lnTo>
                    <a:pt x="392" y="341"/>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96" name="Freeform 321"/>
            <p:cNvSpPr>
              <a:spLocks/>
            </p:cNvSpPr>
            <p:nvPr/>
          </p:nvSpPr>
          <p:spPr bwMode="auto">
            <a:xfrm>
              <a:off x="1565" y="1269"/>
              <a:ext cx="246" cy="251"/>
            </a:xfrm>
            <a:custGeom>
              <a:avLst/>
              <a:gdLst>
                <a:gd name="T0" fmla="*/ 187 w 246"/>
                <a:gd name="T1" fmla="*/ 242 h 251"/>
                <a:gd name="T2" fmla="*/ 196 w 246"/>
                <a:gd name="T3" fmla="*/ 228 h 251"/>
                <a:gd name="T4" fmla="*/ 211 w 246"/>
                <a:gd name="T5" fmla="*/ 225 h 251"/>
                <a:gd name="T6" fmla="*/ 221 w 246"/>
                <a:gd name="T7" fmla="*/ 229 h 251"/>
                <a:gd name="T8" fmla="*/ 224 w 246"/>
                <a:gd name="T9" fmla="*/ 233 h 251"/>
                <a:gd name="T10" fmla="*/ 231 w 246"/>
                <a:gd name="T11" fmla="*/ 235 h 251"/>
                <a:gd name="T12" fmla="*/ 243 w 246"/>
                <a:gd name="T13" fmla="*/ 238 h 251"/>
                <a:gd name="T14" fmla="*/ 246 w 246"/>
                <a:gd name="T15" fmla="*/ 236 h 251"/>
                <a:gd name="T16" fmla="*/ 242 w 246"/>
                <a:gd name="T17" fmla="*/ 229 h 251"/>
                <a:gd name="T18" fmla="*/ 233 w 246"/>
                <a:gd name="T19" fmla="*/ 222 h 251"/>
                <a:gd name="T20" fmla="*/ 225 w 246"/>
                <a:gd name="T21" fmla="*/ 220 h 251"/>
                <a:gd name="T22" fmla="*/ 214 w 246"/>
                <a:gd name="T23" fmla="*/ 220 h 251"/>
                <a:gd name="T24" fmla="*/ 205 w 246"/>
                <a:gd name="T25" fmla="*/ 211 h 251"/>
                <a:gd name="T26" fmla="*/ 202 w 246"/>
                <a:gd name="T27" fmla="*/ 199 h 251"/>
                <a:gd name="T28" fmla="*/ 202 w 246"/>
                <a:gd name="T29" fmla="*/ 192 h 251"/>
                <a:gd name="T30" fmla="*/ 206 w 246"/>
                <a:gd name="T31" fmla="*/ 188 h 251"/>
                <a:gd name="T32" fmla="*/ 212 w 246"/>
                <a:gd name="T33" fmla="*/ 180 h 251"/>
                <a:gd name="T34" fmla="*/ 224 w 246"/>
                <a:gd name="T35" fmla="*/ 176 h 251"/>
                <a:gd name="T36" fmla="*/ 234 w 246"/>
                <a:gd name="T37" fmla="*/ 151 h 251"/>
                <a:gd name="T38" fmla="*/ 225 w 246"/>
                <a:gd name="T39" fmla="*/ 103 h 251"/>
                <a:gd name="T40" fmla="*/ 194 w 246"/>
                <a:gd name="T41" fmla="*/ 63 h 251"/>
                <a:gd name="T42" fmla="*/ 137 w 246"/>
                <a:gd name="T43" fmla="*/ 35 h 251"/>
                <a:gd name="T44" fmla="*/ 85 w 246"/>
                <a:gd name="T45" fmla="*/ 25 h 251"/>
                <a:gd name="T46" fmla="*/ 56 w 246"/>
                <a:gd name="T47" fmla="*/ 18 h 251"/>
                <a:gd name="T48" fmla="*/ 28 w 246"/>
                <a:gd name="T49" fmla="*/ 10 h 251"/>
                <a:gd name="T50" fmla="*/ 7 w 246"/>
                <a:gd name="T51" fmla="*/ 3 h 251"/>
                <a:gd name="T52" fmla="*/ 8 w 246"/>
                <a:gd name="T53" fmla="*/ 12 h 251"/>
                <a:gd name="T54" fmla="*/ 23 w 246"/>
                <a:gd name="T55" fmla="*/ 43 h 251"/>
                <a:gd name="T56" fmla="*/ 35 w 246"/>
                <a:gd name="T57" fmla="*/ 77 h 251"/>
                <a:gd name="T58" fmla="*/ 44 w 246"/>
                <a:gd name="T59" fmla="*/ 109 h 251"/>
                <a:gd name="T60" fmla="*/ 51 w 246"/>
                <a:gd name="T61" fmla="*/ 140 h 251"/>
                <a:gd name="T62" fmla="*/ 68 w 246"/>
                <a:gd name="T63" fmla="*/ 179 h 251"/>
                <a:gd name="T64" fmla="*/ 100 w 246"/>
                <a:gd name="T65" fmla="*/ 220 h 251"/>
                <a:gd name="T66" fmla="*/ 152 w 246"/>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6"/>
                <a:gd name="T103" fmla="*/ 0 h 251"/>
                <a:gd name="T104" fmla="*/ 246 w 246"/>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6" h="251">
                  <a:moveTo>
                    <a:pt x="187" y="251"/>
                  </a:moveTo>
                  <a:lnTo>
                    <a:pt x="187" y="242"/>
                  </a:lnTo>
                  <a:lnTo>
                    <a:pt x="190" y="233"/>
                  </a:lnTo>
                  <a:lnTo>
                    <a:pt x="196" y="228"/>
                  </a:lnTo>
                  <a:lnTo>
                    <a:pt x="203" y="225"/>
                  </a:lnTo>
                  <a:lnTo>
                    <a:pt x="211" y="225"/>
                  </a:lnTo>
                  <a:lnTo>
                    <a:pt x="217" y="226"/>
                  </a:lnTo>
                  <a:lnTo>
                    <a:pt x="221" y="229"/>
                  </a:lnTo>
                  <a:lnTo>
                    <a:pt x="223" y="232"/>
                  </a:lnTo>
                  <a:lnTo>
                    <a:pt x="224" y="233"/>
                  </a:lnTo>
                  <a:lnTo>
                    <a:pt x="227" y="235"/>
                  </a:lnTo>
                  <a:lnTo>
                    <a:pt x="231" y="235"/>
                  </a:lnTo>
                  <a:lnTo>
                    <a:pt x="237" y="236"/>
                  </a:lnTo>
                  <a:lnTo>
                    <a:pt x="243" y="238"/>
                  </a:lnTo>
                  <a:lnTo>
                    <a:pt x="246" y="238"/>
                  </a:lnTo>
                  <a:lnTo>
                    <a:pt x="246" y="236"/>
                  </a:lnTo>
                  <a:lnTo>
                    <a:pt x="245" y="233"/>
                  </a:lnTo>
                  <a:lnTo>
                    <a:pt x="242" y="229"/>
                  </a:lnTo>
                  <a:lnTo>
                    <a:pt x="237" y="225"/>
                  </a:lnTo>
                  <a:lnTo>
                    <a:pt x="233" y="222"/>
                  </a:lnTo>
                  <a:lnTo>
                    <a:pt x="228" y="217"/>
                  </a:lnTo>
                  <a:lnTo>
                    <a:pt x="225" y="220"/>
                  </a:lnTo>
                  <a:lnTo>
                    <a:pt x="220" y="222"/>
                  </a:lnTo>
                  <a:lnTo>
                    <a:pt x="214" y="220"/>
                  </a:lnTo>
                  <a:lnTo>
                    <a:pt x="208" y="217"/>
                  </a:lnTo>
                  <a:lnTo>
                    <a:pt x="205" y="211"/>
                  </a:lnTo>
                  <a:lnTo>
                    <a:pt x="202" y="205"/>
                  </a:lnTo>
                  <a:lnTo>
                    <a:pt x="202" y="199"/>
                  </a:lnTo>
                  <a:lnTo>
                    <a:pt x="202" y="195"/>
                  </a:lnTo>
                  <a:lnTo>
                    <a:pt x="202" y="192"/>
                  </a:lnTo>
                  <a:lnTo>
                    <a:pt x="203" y="189"/>
                  </a:lnTo>
                  <a:lnTo>
                    <a:pt x="206" y="188"/>
                  </a:lnTo>
                  <a:lnTo>
                    <a:pt x="208" y="185"/>
                  </a:lnTo>
                  <a:lnTo>
                    <a:pt x="212" y="180"/>
                  </a:lnTo>
                  <a:lnTo>
                    <a:pt x="218" y="177"/>
                  </a:lnTo>
                  <a:lnTo>
                    <a:pt x="224" y="176"/>
                  </a:lnTo>
                  <a:lnTo>
                    <a:pt x="228" y="176"/>
                  </a:lnTo>
                  <a:lnTo>
                    <a:pt x="234" y="151"/>
                  </a:lnTo>
                  <a:lnTo>
                    <a:pt x="233" y="126"/>
                  </a:lnTo>
                  <a:lnTo>
                    <a:pt x="225" y="103"/>
                  </a:lnTo>
                  <a:lnTo>
                    <a:pt x="214" y="81"/>
                  </a:lnTo>
                  <a:lnTo>
                    <a:pt x="194" y="63"/>
                  </a:lnTo>
                  <a:lnTo>
                    <a:pt x="169" y="47"/>
                  </a:lnTo>
                  <a:lnTo>
                    <a:pt x="137" y="35"/>
                  </a:lnTo>
                  <a:lnTo>
                    <a:pt x="100" y="27"/>
                  </a:lnTo>
                  <a:lnTo>
                    <a:pt x="85" y="25"/>
                  </a:lnTo>
                  <a:lnTo>
                    <a:pt x="70" y="21"/>
                  </a:lnTo>
                  <a:lnTo>
                    <a:pt x="56" y="18"/>
                  </a:lnTo>
                  <a:lnTo>
                    <a:pt x="41" y="13"/>
                  </a:lnTo>
                  <a:lnTo>
                    <a:pt x="28" y="10"/>
                  </a:lnTo>
                  <a:lnTo>
                    <a:pt x="16" y="6"/>
                  </a:lnTo>
                  <a:lnTo>
                    <a:pt x="7" y="3"/>
                  </a:lnTo>
                  <a:lnTo>
                    <a:pt x="0" y="0"/>
                  </a:lnTo>
                  <a:lnTo>
                    <a:pt x="8" y="12"/>
                  </a:lnTo>
                  <a:lnTo>
                    <a:pt x="16" y="27"/>
                  </a:lnTo>
                  <a:lnTo>
                    <a:pt x="23" y="43"/>
                  </a:lnTo>
                  <a:lnTo>
                    <a:pt x="31" y="59"/>
                  </a:lnTo>
                  <a:lnTo>
                    <a:pt x="35" y="77"/>
                  </a:lnTo>
                  <a:lnTo>
                    <a:pt x="39" y="93"/>
                  </a:lnTo>
                  <a:lnTo>
                    <a:pt x="44" y="109"/>
                  </a:lnTo>
                  <a:lnTo>
                    <a:pt x="47" y="124"/>
                  </a:lnTo>
                  <a:lnTo>
                    <a:pt x="51" y="140"/>
                  </a:lnTo>
                  <a:lnTo>
                    <a:pt x="57" y="158"/>
                  </a:lnTo>
                  <a:lnTo>
                    <a:pt x="68" y="179"/>
                  </a:lnTo>
                  <a:lnTo>
                    <a:pt x="82" y="201"/>
                  </a:lnTo>
                  <a:lnTo>
                    <a:pt x="100" y="220"/>
                  </a:lnTo>
                  <a:lnTo>
                    <a:pt x="124" y="236"/>
                  </a:lnTo>
                  <a:lnTo>
                    <a:pt x="152" y="247"/>
                  </a:lnTo>
                  <a:lnTo>
                    <a:pt x="187" y="251"/>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97" name="Freeform 322"/>
            <p:cNvSpPr>
              <a:spLocks/>
            </p:cNvSpPr>
            <p:nvPr/>
          </p:nvSpPr>
          <p:spPr bwMode="auto">
            <a:xfrm>
              <a:off x="1830" y="1418"/>
              <a:ext cx="27" cy="27"/>
            </a:xfrm>
            <a:custGeom>
              <a:avLst/>
              <a:gdLst>
                <a:gd name="T0" fmla="*/ 0 w 27"/>
                <a:gd name="T1" fmla="*/ 12 h 27"/>
                <a:gd name="T2" fmla="*/ 2 w 27"/>
                <a:gd name="T3" fmla="*/ 6 h 27"/>
                <a:gd name="T4" fmla="*/ 5 w 27"/>
                <a:gd name="T5" fmla="*/ 2 h 27"/>
                <a:gd name="T6" fmla="*/ 9 w 27"/>
                <a:gd name="T7" fmla="*/ 0 h 27"/>
                <a:gd name="T8" fmla="*/ 14 w 27"/>
                <a:gd name="T9" fmla="*/ 0 h 27"/>
                <a:gd name="T10" fmla="*/ 20 w 27"/>
                <a:gd name="T11" fmla="*/ 2 h 27"/>
                <a:gd name="T12" fmla="*/ 22 w 27"/>
                <a:gd name="T13" fmla="*/ 5 h 27"/>
                <a:gd name="T14" fmla="*/ 25 w 27"/>
                <a:gd name="T15" fmla="*/ 9 h 27"/>
                <a:gd name="T16" fmla="*/ 27 w 27"/>
                <a:gd name="T17" fmla="*/ 13 h 27"/>
                <a:gd name="T18" fmla="*/ 25 w 27"/>
                <a:gd name="T19" fmla="*/ 19 h 27"/>
                <a:gd name="T20" fmla="*/ 22 w 27"/>
                <a:gd name="T21" fmla="*/ 22 h 27"/>
                <a:gd name="T22" fmla="*/ 20 w 27"/>
                <a:gd name="T23" fmla="*/ 25 h 27"/>
                <a:gd name="T24" fmla="*/ 15 w 27"/>
                <a:gd name="T25" fmla="*/ 27 h 27"/>
                <a:gd name="T26" fmla="*/ 11 w 27"/>
                <a:gd name="T27" fmla="*/ 25 h 27"/>
                <a:gd name="T28" fmla="*/ 6 w 27"/>
                <a:gd name="T29" fmla="*/ 21 h 27"/>
                <a:gd name="T30" fmla="*/ 2 w 27"/>
                <a:gd name="T31" fmla="*/ 16 h 27"/>
                <a:gd name="T32" fmla="*/ 0 w 27"/>
                <a:gd name="T33" fmla="*/ 12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7"/>
                <a:gd name="T53" fmla="*/ 27 w 27"/>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7">
                  <a:moveTo>
                    <a:pt x="0" y="12"/>
                  </a:moveTo>
                  <a:lnTo>
                    <a:pt x="2" y="6"/>
                  </a:lnTo>
                  <a:lnTo>
                    <a:pt x="5" y="2"/>
                  </a:lnTo>
                  <a:lnTo>
                    <a:pt x="9" y="0"/>
                  </a:lnTo>
                  <a:lnTo>
                    <a:pt x="14" y="0"/>
                  </a:lnTo>
                  <a:lnTo>
                    <a:pt x="20" y="2"/>
                  </a:lnTo>
                  <a:lnTo>
                    <a:pt x="22" y="5"/>
                  </a:lnTo>
                  <a:lnTo>
                    <a:pt x="25" y="9"/>
                  </a:lnTo>
                  <a:lnTo>
                    <a:pt x="27" y="13"/>
                  </a:lnTo>
                  <a:lnTo>
                    <a:pt x="25" y="19"/>
                  </a:lnTo>
                  <a:lnTo>
                    <a:pt x="22" y="22"/>
                  </a:lnTo>
                  <a:lnTo>
                    <a:pt x="20" y="25"/>
                  </a:lnTo>
                  <a:lnTo>
                    <a:pt x="15" y="27"/>
                  </a:lnTo>
                  <a:lnTo>
                    <a:pt x="11" y="25"/>
                  </a:lnTo>
                  <a:lnTo>
                    <a:pt x="6" y="21"/>
                  </a:lnTo>
                  <a:lnTo>
                    <a:pt x="2" y="16"/>
                  </a:lnTo>
                  <a:lnTo>
                    <a:pt x="0" y="12"/>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98" name="Freeform 323"/>
            <p:cNvSpPr>
              <a:spLocks/>
            </p:cNvSpPr>
            <p:nvPr/>
          </p:nvSpPr>
          <p:spPr bwMode="auto">
            <a:xfrm>
              <a:off x="1884" y="1454"/>
              <a:ext cx="26" cy="28"/>
            </a:xfrm>
            <a:custGeom>
              <a:avLst/>
              <a:gdLst>
                <a:gd name="T0" fmla="*/ 1 w 26"/>
                <a:gd name="T1" fmla="*/ 4 h 28"/>
                <a:gd name="T2" fmla="*/ 7 w 26"/>
                <a:gd name="T3" fmla="*/ 1 h 28"/>
                <a:gd name="T4" fmla="*/ 13 w 26"/>
                <a:gd name="T5" fmla="*/ 0 h 28"/>
                <a:gd name="T6" fmla="*/ 19 w 26"/>
                <a:gd name="T7" fmla="*/ 1 h 28"/>
                <a:gd name="T8" fmla="*/ 23 w 26"/>
                <a:gd name="T9" fmla="*/ 4 h 28"/>
                <a:gd name="T10" fmla="*/ 26 w 26"/>
                <a:gd name="T11" fmla="*/ 9 h 28"/>
                <a:gd name="T12" fmla="*/ 26 w 26"/>
                <a:gd name="T13" fmla="*/ 14 h 28"/>
                <a:gd name="T14" fmla="*/ 26 w 26"/>
                <a:gd name="T15" fmla="*/ 20 h 28"/>
                <a:gd name="T16" fmla="*/ 25 w 26"/>
                <a:gd name="T17" fmla="*/ 26 h 28"/>
                <a:gd name="T18" fmla="*/ 20 w 26"/>
                <a:gd name="T19" fmla="*/ 28 h 28"/>
                <a:gd name="T20" fmla="*/ 14 w 26"/>
                <a:gd name="T21" fmla="*/ 28 h 28"/>
                <a:gd name="T22" fmla="*/ 7 w 26"/>
                <a:gd name="T23" fmla="*/ 26 h 28"/>
                <a:gd name="T24" fmla="*/ 2 w 26"/>
                <a:gd name="T25" fmla="*/ 22 h 28"/>
                <a:gd name="T26" fmla="*/ 1 w 26"/>
                <a:gd name="T27" fmla="*/ 17 h 28"/>
                <a:gd name="T28" fmla="*/ 0 w 26"/>
                <a:gd name="T29" fmla="*/ 13 h 28"/>
                <a:gd name="T30" fmla="*/ 0 w 26"/>
                <a:gd name="T31" fmla="*/ 9 h 28"/>
                <a:gd name="T32" fmla="*/ 1 w 26"/>
                <a:gd name="T33" fmla="*/ 4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8"/>
                <a:gd name="T53" fmla="*/ 26 w 26"/>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8">
                  <a:moveTo>
                    <a:pt x="1" y="4"/>
                  </a:moveTo>
                  <a:lnTo>
                    <a:pt x="7" y="1"/>
                  </a:lnTo>
                  <a:lnTo>
                    <a:pt x="13" y="0"/>
                  </a:lnTo>
                  <a:lnTo>
                    <a:pt x="19" y="1"/>
                  </a:lnTo>
                  <a:lnTo>
                    <a:pt x="23" y="4"/>
                  </a:lnTo>
                  <a:lnTo>
                    <a:pt x="26" y="9"/>
                  </a:lnTo>
                  <a:lnTo>
                    <a:pt x="26" y="14"/>
                  </a:lnTo>
                  <a:lnTo>
                    <a:pt x="26" y="20"/>
                  </a:lnTo>
                  <a:lnTo>
                    <a:pt x="25" y="26"/>
                  </a:lnTo>
                  <a:lnTo>
                    <a:pt x="20" y="28"/>
                  </a:lnTo>
                  <a:lnTo>
                    <a:pt x="14" y="28"/>
                  </a:lnTo>
                  <a:lnTo>
                    <a:pt x="7" y="26"/>
                  </a:lnTo>
                  <a:lnTo>
                    <a:pt x="2" y="22"/>
                  </a:lnTo>
                  <a:lnTo>
                    <a:pt x="1" y="17"/>
                  </a:lnTo>
                  <a:lnTo>
                    <a:pt x="0" y="13"/>
                  </a:lnTo>
                  <a:lnTo>
                    <a:pt x="0" y="9"/>
                  </a:lnTo>
                  <a:lnTo>
                    <a:pt x="1" y="4"/>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699" name="Freeform 324"/>
            <p:cNvSpPr>
              <a:spLocks/>
            </p:cNvSpPr>
            <p:nvPr/>
          </p:nvSpPr>
          <p:spPr bwMode="auto">
            <a:xfrm>
              <a:off x="1820" y="1488"/>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4 h 28"/>
                <a:gd name="T14" fmla="*/ 25 w 27"/>
                <a:gd name="T15" fmla="*/ 20 h 28"/>
                <a:gd name="T16" fmla="*/ 22 w 27"/>
                <a:gd name="T17" fmla="*/ 23 h 28"/>
                <a:gd name="T18" fmla="*/ 19 w 27"/>
                <a:gd name="T19" fmla="*/ 26 h 28"/>
                <a:gd name="T20" fmla="*/ 13 w 27"/>
                <a:gd name="T21" fmla="*/ 28 h 28"/>
                <a:gd name="T22" fmla="*/ 7 w 27"/>
                <a:gd name="T23" fmla="*/ 28 h 28"/>
                <a:gd name="T24" fmla="*/ 3 w 27"/>
                <a:gd name="T25" fmla="*/ 25 h 28"/>
                <a:gd name="T26" fmla="*/ 0 w 27"/>
                <a:gd name="T27" fmla="*/ 20 h 28"/>
                <a:gd name="T28" fmla="*/ 0 w 27"/>
                <a:gd name="T29" fmla="*/ 14 h 28"/>
                <a:gd name="T30" fmla="*/ 1 w 27"/>
                <a:gd name="T31" fmla="*/ 9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4"/>
                  </a:lnTo>
                  <a:lnTo>
                    <a:pt x="25" y="20"/>
                  </a:lnTo>
                  <a:lnTo>
                    <a:pt x="22" y="23"/>
                  </a:lnTo>
                  <a:lnTo>
                    <a:pt x="19" y="26"/>
                  </a:lnTo>
                  <a:lnTo>
                    <a:pt x="13" y="28"/>
                  </a:lnTo>
                  <a:lnTo>
                    <a:pt x="7" y="28"/>
                  </a:lnTo>
                  <a:lnTo>
                    <a:pt x="3" y="25"/>
                  </a:lnTo>
                  <a:lnTo>
                    <a:pt x="0" y="20"/>
                  </a:lnTo>
                  <a:lnTo>
                    <a:pt x="0" y="14"/>
                  </a:lnTo>
                  <a:lnTo>
                    <a:pt x="1" y="9"/>
                  </a:lnTo>
                  <a:lnTo>
                    <a:pt x="3" y="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700" name="Freeform 325"/>
            <p:cNvSpPr>
              <a:spLocks/>
            </p:cNvSpPr>
            <p:nvPr/>
          </p:nvSpPr>
          <p:spPr bwMode="auto">
            <a:xfrm>
              <a:off x="1776" y="1454"/>
              <a:ext cx="28" cy="26"/>
            </a:xfrm>
            <a:custGeom>
              <a:avLst/>
              <a:gdLst>
                <a:gd name="T0" fmla="*/ 4 w 28"/>
                <a:gd name="T1" fmla="*/ 1 h 26"/>
                <a:gd name="T2" fmla="*/ 1 w 28"/>
                <a:gd name="T3" fmla="*/ 4 h 26"/>
                <a:gd name="T4" fmla="*/ 0 w 28"/>
                <a:gd name="T5" fmla="*/ 10 h 26"/>
                <a:gd name="T6" fmla="*/ 0 w 28"/>
                <a:gd name="T7" fmla="*/ 16 h 26"/>
                <a:gd name="T8" fmla="*/ 3 w 28"/>
                <a:gd name="T9" fmla="*/ 22 h 26"/>
                <a:gd name="T10" fmla="*/ 7 w 28"/>
                <a:gd name="T11" fmla="*/ 25 h 26"/>
                <a:gd name="T12" fmla="*/ 13 w 28"/>
                <a:gd name="T13" fmla="*/ 26 h 26"/>
                <a:gd name="T14" fmla="*/ 19 w 28"/>
                <a:gd name="T15" fmla="*/ 26 h 26"/>
                <a:gd name="T16" fmla="*/ 23 w 28"/>
                <a:gd name="T17" fmla="*/ 23 h 26"/>
                <a:gd name="T18" fmla="*/ 26 w 28"/>
                <a:gd name="T19" fmla="*/ 20 h 26"/>
                <a:gd name="T20" fmla="*/ 28 w 28"/>
                <a:gd name="T21" fmla="*/ 16 h 26"/>
                <a:gd name="T22" fmla="*/ 28 w 28"/>
                <a:gd name="T23" fmla="*/ 11 h 26"/>
                <a:gd name="T24" fmla="*/ 26 w 28"/>
                <a:gd name="T25" fmla="*/ 7 h 26"/>
                <a:gd name="T26" fmla="*/ 22 w 28"/>
                <a:gd name="T27" fmla="*/ 3 h 26"/>
                <a:gd name="T28" fmla="*/ 16 w 28"/>
                <a:gd name="T29" fmla="*/ 0 h 26"/>
                <a:gd name="T30" fmla="*/ 9 w 28"/>
                <a:gd name="T31" fmla="*/ 0 h 26"/>
                <a:gd name="T32" fmla="*/ 4 w 28"/>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6"/>
                <a:gd name="T53" fmla="*/ 28 w 28"/>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6">
                  <a:moveTo>
                    <a:pt x="4" y="1"/>
                  </a:moveTo>
                  <a:lnTo>
                    <a:pt x="1" y="4"/>
                  </a:lnTo>
                  <a:lnTo>
                    <a:pt x="0" y="10"/>
                  </a:lnTo>
                  <a:lnTo>
                    <a:pt x="0" y="16"/>
                  </a:lnTo>
                  <a:lnTo>
                    <a:pt x="3" y="22"/>
                  </a:lnTo>
                  <a:lnTo>
                    <a:pt x="7" y="25"/>
                  </a:lnTo>
                  <a:lnTo>
                    <a:pt x="13" y="26"/>
                  </a:lnTo>
                  <a:lnTo>
                    <a:pt x="19" y="26"/>
                  </a:lnTo>
                  <a:lnTo>
                    <a:pt x="23" y="23"/>
                  </a:lnTo>
                  <a:lnTo>
                    <a:pt x="26" y="20"/>
                  </a:lnTo>
                  <a:lnTo>
                    <a:pt x="28" y="16"/>
                  </a:lnTo>
                  <a:lnTo>
                    <a:pt x="28" y="11"/>
                  </a:lnTo>
                  <a:lnTo>
                    <a:pt x="26" y="7"/>
                  </a:lnTo>
                  <a:lnTo>
                    <a:pt x="22" y="3"/>
                  </a:lnTo>
                  <a:lnTo>
                    <a:pt x="16" y="0"/>
                  </a:lnTo>
                  <a:lnTo>
                    <a:pt x="9" y="0"/>
                  </a:lnTo>
                  <a:lnTo>
                    <a:pt x="4"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701" name="Freeform 326"/>
            <p:cNvSpPr>
              <a:spLocks/>
            </p:cNvSpPr>
            <p:nvPr/>
          </p:nvSpPr>
          <p:spPr bwMode="auto">
            <a:xfrm>
              <a:off x="1759" y="1505"/>
              <a:ext cx="24" cy="24"/>
            </a:xfrm>
            <a:custGeom>
              <a:avLst/>
              <a:gdLst>
                <a:gd name="T0" fmla="*/ 0 w 24"/>
                <a:gd name="T1" fmla="*/ 17 h 24"/>
                <a:gd name="T2" fmla="*/ 0 w 24"/>
                <a:gd name="T3" fmla="*/ 11 h 24"/>
                <a:gd name="T4" fmla="*/ 0 w 24"/>
                <a:gd name="T5" fmla="*/ 6 h 24"/>
                <a:gd name="T6" fmla="*/ 3 w 24"/>
                <a:gd name="T7" fmla="*/ 3 h 24"/>
                <a:gd name="T8" fmla="*/ 9 w 24"/>
                <a:gd name="T9" fmla="*/ 2 h 24"/>
                <a:gd name="T10" fmla="*/ 15 w 24"/>
                <a:gd name="T11" fmla="*/ 0 h 24"/>
                <a:gd name="T12" fmla="*/ 20 w 24"/>
                <a:gd name="T13" fmla="*/ 2 h 24"/>
                <a:gd name="T14" fmla="*/ 23 w 24"/>
                <a:gd name="T15" fmla="*/ 5 h 24"/>
                <a:gd name="T16" fmla="*/ 24 w 24"/>
                <a:gd name="T17" fmla="*/ 8 h 24"/>
                <a:gd name="T18" fmla="*/ 24 w 24"/>
                <a:gd name="T19" fmla="*/ 12 h 24"/>
                <a:gd name="T20" fmla="*/ 23 w 24"/>
                <a:gd name="T21" fmla="*/ 18 h 24"/>
                <a:gd name="T22" fmla="*/ 18 w 24"/>
                <a:gd name="T23" fmla="*/ 21 h 24"/>
                <a:gd name="T24" fmla="*/ 15 w 24"/>
                <a:gd name="T25" fmla="*/ 24 h 24"/>
                <a:gd name="T26" fmla="*/ 11 w 24"/>
                <a:gd name="T27" fmla="*/ 24 h 24"/>
                <a:gd name="T28" fmla="*/ 6 w 24"/>
                <a:gd name="T29" fmla="*/ 23 h 24"/>
                <a:gd name="T30" fmla="*/ 2 w 24"/>
                <a:gd name="T31" fmla="*/ 20 h 24"/>
                <a:gd name="T32" fmla="*/ 0 w 24"/>
                <a:gd name="T33" fmla="*/ 17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17"/>
                  </a:moveTo>
                  <a:lnTo>
                    <a:pt x="0" y="11"/>
                  </a:lnTo>
                  <a:lnTo>
                    <a:pt x="0" y="6"/>
                  </a:lnTo>
                  <a:lnTo>
                    <a:pt x="3" y="3"/>
                  </a:lnTo>
                  <a:lnTo>
                    <a:pt x="9" y="2"/>
                  </a:lnTo>
                  <a:lnTo>
                    <a:pt x="15" y="0"/>
                  </a:lnTo>
                  <a:lnTo>
                    <a:pt x="20" y="2"/>
                  </a:lnTo>
                  <a:lnTo>
                    <a:pt x="23" y="5"/>
                  </a:lnTo>
                  <a:lnTo>
                    <a:pt x="24" y="8"/>
                  </a:lnTo>
                  <a:lnTo>
                    <a:pt x="24" y="12"/>
                  </a:lnTo>
                  <a:lnTo>
                    <a:pt x="23" y="18"/>
                  </a:lnTo>
                  <a:lnTo>
                    <a:pt x="18" y="21"/>
                  </a:lnTo>
                  <a:lnTo>
                    <a:pt x="15" y="24"/>
                  </a:lnTo>
                  <a:lnTo>
                    <a:pt x="11" y="24"/>
                  </a:lnTo>
                  <a:lnTo>
                    <a:pt x="6" y="23"/>
                  </a:lnTo>
                  <a:lnTo>
                    <a:pt x="2" y="20"/>
                  </a:lnTo>
                  <a:lnTo>
                    <a:pt x="0" y="17"/>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702" name="Freeform 327"/>
            <p:cNvSpPr>
              <a:spLocks/>
            </p:cNvSpPr>
            <p:nvPr/>
          </p:nvSpPr>
          <p:spPr bwMode="auto">
            <a:xfrm>
              <a:off x="1802" y="1544"/>
              <a:ext cx="21" cy="28"/>
            </a:xfrm>
            <a:custGeom>
              <a:avLst/>
              <a:gdLst>
                <a:gd name="T0" fmla="*/ 8 w 21"/>
                <a:gd name="T1" fmla="*/ 28 h 28"/>
                <a:gd name="T2" fmla="*/ 3 w 21"/>
                <a:gd name="T3" fmla="*/ 26 h 28"/>
                <a:gd name="T4" fmla="*/ 2 w 21"/>
                <a:gd name="T5" fmla="*/ 23 h 28"/>
                <a:gd name="T6" fmla="*/ 0 w 21"/>
                <a:gd name="T7" fmla="*/ 19 h 28"/>
                <a:gd name="T8" fmla="*/ 0 w 21"/>
                <a:gd name="T9" fmla="*/ 13 h 28"/>
                <a:gd name="T10" fmla="*/ 2 w 21"/>
                <a:gd name="T11" fmla="*/ 7 h 28"/>
                <a:gd name="T12" fmla="*/ 6 w 21"/>
                <a:gd name="T13" fmla="*/ 3 h 28"/>
                <a:gd name="T14" fmla="*/ 9 w 21"/>
                <a:gd name="T15" fmla="*/ 1 h 28"/>
                <a:gd name="T16" fmla="*/ 14 w 21"/>
                <a:gd name="T17" fmla="*/ 0 h 28"/>
                <a:gd name="T18" fmla="*/ 17 w 21"/>
                <a:gd name="T19" fmla="*/ 1 h 28"/>
                <a:gd name="T20" fmla="*/ 19 w 21"/>
                <a:gd name="T21" fmla="*/ 4 h 28"/>
                <a:gd name="T22" fmla="*/ 21 w 21"/>
                <a:gd name="T23" fmla="*/ 10 h 28"/>
                <a:gd name="T24" fmla="*/ 21 w 21"/>
                <a:gd name="T25" fmla="*/ 15 h 28"/>
                <a:gd name="T26" fmla="*/ 19 w 21"/>
                <a:gd name="T27" fmla="*/ 19 h 28"/>
                <a:gd name="T28" fmla="*/ 17 w 21"/>
                <a:gd name="T29" fmla="*/ 23 h 28"/>
                <a:gd name="T30" fmla="*/ 14 w 21"/>
                <a:gd name="T31" fmla="*/ 26 h 28"/>
                <a:gd name="T32" fmla="*/ 8 w 21"/>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28"/>
                <a:gd name="T53" fmla="*/ 21 w 21"/>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28">
                  <a:moveTo>
                    <a:pt x="8" y="28"/>
                  </a:moveTo>
                  <a:lnTo>
                    <a:pt x="3" y="26"/>
                  </a:lnTo>
                  <a:lnTo>
                    <a:pt x="2" y="23"/>
                  </a:lnTo>
                  <a:lnTo>
                    <a:pt x="0" y="19"/>
                  </a:lnTo>
                  <a:lnTo>
                    <a:pt x="0" y="13"/>
                  </a:lnTo>
                  <a:lnTo>
                    <a:pt x="2" y="7"/>
                  </a:lnTo>
                  <a:lnTo>
                    <a:pt x="6" y="3"/>
                  </a:lnTo>
                  <a:lnTo>
                    <a:pt x="9" y="1"/>
                  </a:lnTo>
                  <a:lnTo>
                    <a:pt x="14" y="0"/>
                  </a:lnTo>
                  <a:lnTo>
                    <a:pt x="17" y="1"/>
                  </a:lnTo>
                  <a:lnTo>
                    <a:pt x="19" y="4"/>
                  </a:lnTo>
                  <a:lnTo>
                    <a:pt x="21" y="10"/>
                  </a:lnTo>
                  <a:lnTo>
                    <a:pt x="21" y="15"/>
                  </a:lnTo>
                  <a:lnTo>
                    <a:pt x="19" y="19"/>
                  </a:lnTo>
                  <a:lnTo>
                    <a:pt x="17" y="23"/>
                  </a:lnTo>
                  <a:lnTo>
                    <a:pt x="14" y="26"/>
                  </a:lnTo>
                  <a:lnTo>
                    <a:pt x="8" y="28"/>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703" name="Freeform 328"/>
            <p:cNvSpPr>
              <a:spLocks/>
            </p:cNvSpPr>
            <p:nvPr/>
          </p:nvSpPr>
          <p:spPr bwMode="auto">
            <a:xfrm>
              <a:off x="1841" y="1517"/>
              <a:ext cx="25" cy="31"/>
            </a:xfrm>
            <a:custGeom>
              <a:avLst/>
              <a:gdLst>
                <a:gd name="T0" fmla="*/ 1 w 25"/>
                <a:gd name="T1" fmla="*/ 16 h 31"/>
                <a:gd name="T2" fmla="*/ 3 w 25"/>
                <a:gd name="T3" fmla="*/ 11 h 31"/>
                <a:gd name="T4" fmla="*/ 6 w 25"/>
                <a:gd name="T5" fmla="*/ 6 h 31"/>
                <a:gd name="T6" fmla="*/ 9 w 25"/>
                <a:gd name="T7" fmla="*/ 2 h 31"/>
                <a:gd name="T8" fmla="*/ 14 w 25"/>
                <a:gd name="T9" fmla="*/ 0 h 31"/>
                <a:gd name="T10" fmla="*/ 20 w 25"/>
                <a:gd name="T11" fmla="*/ 2 h 31"/>
                <a:gd name="T12" fmla="*/ 25 w 25"/>
                <a:gd name="T13" fmla="*/ 6 h 31"/>
                <a:gd name="T14" fmla="*/ 25 w 25"/>
                <a:gd name="T15" fmla="*/ 11 h 31"/>
                <a:gd name="T16" fmla="*/ 25 w 25"/>
                <a:gd name="T17" fmla="*/ 16 h 31"/>
                <a:gd name="T18" fmla="*/ 22 w 25"/>
                <a:gd name="T19" fmla="*/ 22 h 31"/>
                <a:gd name="T20" fmla="*/ 17 w 25"/>
                <a:gd name="T21" fmla="*/ 27 h 31"/>
                <a:gd name="T22" fmla="*/ 11 w 25"/>
                <a:gd name="T23" fmla="*/ 30 h 31"/>
                <a:gd name="T24" fmla="*/ 7 w 25"/>
                <a:gd name="T25" fmla="*/ 31 h 31"/>
                <a:gd name="T26" fmla="*/ 4 w 25"/>
                <a:gd name="T27" fmla="*/ 30 h 31"/>
                <a:gd name="T28" fmla="*/ 1 w 25"/>
                <a:gd name="T29" fmla="*/ 25 h 31"/>
                <a:gd name="T30" fmla="*/ 0 w 25"/>
                <a:gd name="T31" fmla="*/ 21 h 31"/>
                <a:gd name="T32" fmla="*/ 1 w 25"/>
                <a:gd name="T33" fmla="*/ 16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1"/>
                <a:gd name="T53" fmla="*/ 25 w 25"/>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1">
                  <a:moveTo>
                    <a:pt x="1" y="16"/>
                  </a:moveTo>
                  <a:lnTo>
                    <a:pt x="3" y="11"/>
                  </a:lnTo>
                  <a:lnTo>
                    <a:pt x="6" y="6"/>
                  </a:lnTo>
                  <a:lnTo>
                    <a:pt x="9" y="2"/>
                  </a:lnTo>
                  <a:lnTo>
                    <a:pt x="14" y="0"/>
                  </a:lnTo>
                  <a:lnTo>
                    <a:pt x="20" y="2"/>
                  </a:lnTo>
                  <a:lnTo>
                    <a:pt x="25" y="6"/>
                  </a:lnTo>
                  <a:lnTo>
                    <a:pt x="25" y="11"/>
                  </a:lnTo>
                  <a:lnTo>
                    <a:pt x="25" y="16"/>
                  </a:lnTo>
                  <a:lnTo>
                    <a:pt x="22" y="22"/>
                  </a:lnTo>
                  <a:lnTo>
                    <a:pt x="17" y="27"/>
                  </a:lnTo>
                  <a:lnTo>
                    <a:pt x="11" y="30"/>
                  </a:lnTo>
                  <a:lnTo>
                    <a:pt x="7" y="31"/>
                  </a:lnTo>
                  <a:lnTo>
                    <a:pt x="4" y="30"/>
                  </a:lnTo>
                  <a:lnTo>
                    <a:pt x="1" y="25"/>
                  </a:lnTo>
                  <a:lnTo>
                    <a:pt x="0" y="21"/>
                  </a:lnTo>
                  <a:lnTo>
                    <a:pt x="1" y="1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704" name="Freeform 329"/>
            <p:cNvSpPr>
              <a:spLocks/>
            </p:cNvSpPr>
            <p:nvPr/>
          </p:nvSpPr>
          <p:spPr bwMode="auto">
            <a:xfrm>
              <a:off x="1873" y="1525"/>
              <a:ext cx="25" cy="23"/>
            </a:xfrm>
            <a:custGeom>
              <a:avLst/>
              <a:gdLst>
                <a:gd name="T0" fmla="*/ 19 w 25"/>
                <a:gd name="T1" fmla="*/ 1 h 23"/>
                <a:gd name="T2" fmla="*/ 22 w 25"/>
                <a:gd name="T3" fmla="*/ 4 h 23"/>
                <a:gd name="T4" fmla="*/ 24 w 25"/>
                <a:gd name="T5" fmla="*/ 7 h 23"/>
                <a:gd name="T6" fmla="*/ 25 w 25"/>
                <a:gd name="T7" fmla="*/ 11 h 23"/>
                <a:gd name="T8" fmla="*/ 24 w 25"/>
                <a:gd name="T9" fmla="*/ 16 h 23"/>
                <a:gd name="T10" fmla="*/ 21 w 25"/>
                <a:gd name="T11" fmla="*/ 20 h 23"/>
                <a:gd name="T12" fmla="*/ 16 w 25"/>
                <a:gd name="T13" fmla="*/ 22 h 23"/>
                <a:gd name="T14" fmla="*/ 12 w 25"/>
                <a:gd name="T15" fmla="*/ 23 h 23"/>
                <a:gd name="T16" fmla="*/ 8 w 25"/>
                <a:gd name="T17" fmla="*/ 23 h 23"/>
                <a:gd name="T18" fmla="*/ 5 w 25"/>
                <a:gd name="T19" fmla="*/ 22 h 23"/>
                <a:gd name="T20" fmla="*/ 2 w 25"/>
                <a:gd name="T21" fmla="*/ 17 h 23"/>
                <a:gd name="T22" fmla="*/ 0 w 25"/>
                <a:gd name="T23" fmla="*/ 13 h 23"/>
                <a:gd name="T24" fmla="*/ 0 w 25"/>
                <a:gd name="T25" fmla="*/ 8 h 23"/>
                <a:gd name="T26" fmla="*/ 3 w 25"/>
                <a:gd name="T27" fmla="*/ 4 h 23"/>
                <a:gd name="T28" fmla="*/ 8 w 25"/>
                <a:gd name="T29" fmla="*/ 0 h 23"/>
                <a:gd name="T30" fmla="*/ 12 w 25"/>
                <a:gd name="T31" fmla="*/ 0 h 23"/>
                <a:gd name="T32" fmla="*/ 19 w 25"/>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3"/>
                <a:gd name="T53" fmla="*/ 25 w 25"/>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3">
                  <a:moveTo>
                    <a:pt x="19" y="1"/>
                  </a:moveTo>
                  <a:lnTo>
                    <a:pt x="22" y="4"/>
                  </a:lnTo>
                  <a:lnTo>
                    <a:pt x="24" y="7"/>
                  </a:lnTo>
                  <a:lnTo>
                    <a:pt x="25" y="11"/>
                  </a:lnTo>
                  <a:lnTo>
                    <a:pt x="24" y="16"/>
                  </a:lnTo>
                  <a:lnTo>
                    <a:pt x="21" y="20"/>
                  </a:lnTo>
                  <a:lnTo>
                    <a:pt x="16" y="22"/>
                  </a:lnTo>
                  <a:lnTo>
                    <a:pt x="12" y="23"/>
                  </a:lnTo>
                  <a:lnTo>
                    <a:pt x="8" y="23"/>
                  </a:lnTo>
                  <a:lnTo>
                    <a:pt x="5" y="22"/>
                  </a:lnTo>
                  <a:lnTo>
                    <a:pt x="2" y="17"/>
                  </a:lnTo>
                  <a:lnTo>
                    <a:pt x="0" y="13"/>
                  </a:lnTo>
                  <a:lnTo>
                    <a:pt x="0" y="8"/>
                  </a:lnTo>
                  <a:lnTo>
                    <a:pt x="3" y="4"/>
                  </a:lnTo>
                  <a:lnTo>
                    <a:pt x="8" y="0"/>
                  </a:lnTo>
                  <a:lnTo>
                    <a:pt x="12" y="0"/>
                  </a:lnTo>
                  <a:lnTo>
                    <a:pt x="19"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705" name="Freeform 330"/>
            <p:cNvSpPr>
              <a:spLocks/>
            </p:cNvSpPr>
            <p:nvPr/>
          </p:nvSpPr>
          <p:spPr bwMode="auto">
            <a:xfrm>
              <a:off x="1590" y="1560"/>
              <a:ext cx="209" cy="145"/>
            </a:xfrm>
            <a:custGeom>
              <a:avLst/>
              <a:gdLst>
                <a:gd name="T0" fmla="*/ 206 w 209"/>
                <a:gd name="T1" fmla="*/ 15 h 145"/>
                <a:gd name="T2" fmla="*/ 200 w 209"/>
                <a:gd name="T3" fmla="*/ 10 h 145"/>
                <a:gd name="T4" fmla="*/ 199 w 209"/>
                <a:gd name="T5" fmla="*/ 5 h 145"/>
                <a:gd name="T6" fmla="*/ 189 w 209"/>
                <a:gd name="T7" fmla="*/ 15 h 145"/>
                <a:gd name="T8" fmla="*/ 168 w 209"/>
                <a:gd name="T9" fmla="*/ 10 h 145"/>
                <a:gd name="T10" fmla="*/ 124 w 209"/>
                <a:gd name="T11" fmla="*/ 2 h 145"/>
                <a:gd name="T12" fmla="*/ 90 w 209"/>
                <a:gd name="T13" fmla="*/ 2 h 145"/>
                <a:gd name="T14" fmla="*/ 84 w 209"/>
                <a:gd name="T15" fmla="*/ 6 h 145"/>
                <a:gd name="T16" fmla="*/ 113 w 209"/>
                <a:gd name="T17" fmla="*/ 5 h 145"/>
                <a:gd name="T18" fmla="*/ 150 w 209"/>
                <a:gd name="T19" fmla="*/ 13 h 145"/>
                <a:gd name="T20" fmla="*/ 177 w 209"/>
                <a:gd name="T21" fmla="*/ 25 h 145"/>
                <a:gd name="T22" fmla="*/ 174 w 209"/>
                <a:gd name="T23" fmla="*/ 31 h 145"/>
                <a:gd name="T24" fmla="*/ 156 w 209"/>
                <a:gd name="T25" fmla="*/ 41 h 145"/>
                <a:gd name="T26" fmla="*/ 138 w 209"/>
                <a:gd name="T27" fmla="*/ 44 h 145"/>
                <a:gd name="T28" fmla="*/ 106 w 209"/>
                <a:gd name="T29" fmla="*/ 34 h 145"/>
                <a:gd name="T30" fmla="*/ 71 w 209"/>
                <a:gd name="T31" fmla="*/ 31 h 145"/>
                <a:gd name="T32" fmla="*/ 53 w 209"/>
                <a:gd name="T33" fmla="*/ 39 h 145"/>
                <a:gd name="T34" fmla="*/ 66 w 209"/>
                <a:gd name="T35" fmla="*/ 39 h 145"/>
                <a:gd name="T36" fmla="*/ 84 w 209"/>
                <a:gd name="T37" fmla="*/ 39 h 145"/>
                <a:gd name="T38" fmla="*/ 103 w 209"/>
                <a:gd name="T39" fmla="*/ 43 h 145"/>
                <a:gd name="T40" fmla="*/ 128 w 209"/>
                <a:gd name="T41" fmla="*/ 50 h 145"/>
                <a:gd name="T42" fmla="*/ 131 w 209"/>
                <a:gd name="T43" fmla="*/ 59 h 145"/>
                <a:gd name="T44" fmla="*/ 100 w 209"/>
                <a:gd name="T45" fmla="*/ 70 h 145"/>
                <a:gd name="T46" fmla="*/ 72 w 209"/>
                <a:gd name="T47" fmla="*/ 64 h 145"/>
                <a:gd name="T48" fmla="*/ 45 w 209"/>
                <a:gd name="T49" fmla="*/ 59 h 145"/>
                <a:gd name="T50" fmla="*/ 54 w 209"/>
                <a:gd name="T51" fmla="*/ 67 h 145"/>
                <a:gd name="T52" fmla="*/ 78 w 209"/>
                <a:gd name="T53" fmla="*/ 77 h 145"/>
                <a:gd name="T54" fmla="*/ 51 w 209"/>
                <a:gd name="T55" fmla="*/ 86 h 145"/>
                <a:gd name="T56" fmla="*/ 17 w 209"/>
                <a:gd name="T57" fmla="*/ 95 h 145"/>
                <a:gd name="T58" fmla="*/ 0 w 209"/>
                <a:gd name="T59" fmla="*/ 101 h 145"/>
                <a:gd name="T60" fmla="*/ 10 w 209"/>
                <a:gd name="T61" fmla="*/ 104 h 145"/>
                <a:gd name="T62" fmla="*/ 40 w 209"/>
                <a:gd name="T63" fmla="*/ 99 h 145"/>
                <a:gd name="T64" fmla="*/ 74 w 209"/>
                <a:gd name="T65" fmla="*/ 90 h 145"/>
                <a:gd name="T66" fmla="*/ 87 w 209"/>
                <a:gd name="T67" fmla="*/ 96 h 145"/>
                <a:gd name="T68" fmla="*/ 72 w 209"/>
                <a:gd name="T69" fmla="*/ 139 h 145"/>
                <a:gd name="T70" fmla="*/ 74 w 209"/>
                <a:gd name="T71" fmla="*/ 145 h 145"/>
                <a:gd name="T72" fmla="*/ 93 w 209"/>
                <a:gd name="T73" fmla="*/ 112 h 145"/>
                <a:gd name="T74" fmla="*/ 107 w 209"/>
                <a:gd name="T75" fmla="*/ 83 h 145"/>
                <a:gd name="T76" fmla="*/ 127 w 209"/>
                <a:gd name="T77" fmla="*/ 74 h 145"/>
                <a:gd name="T78" fmla="*/ 146 w 209"/>
                <a:gd name="T79" fmla="*/ 67 h 145"/>
                <a:gd name="T80" fmla="*/ 149 w 209"/>
                <a:gd name="T81" fmla="*/ 95 h 145"/>
                <a:gd name="T82" fmla="*/ 140 w 209"/>
                <a:gd name="T83" fmla="*/ 132 h 145"/>
                <a:gd name="T84" fmla="*/ 146 w 209"/>
                <a:gd name="T85" fmla="*/ 126 h 145"/>
                <a:gd name="T86" fmla="*/ 162 w 209"/>
                <a:gd name="T87" fmla="*/ 77 h 145"/>
                <a:gd name="T88" fmla="*/ 177 w 209"/>
                <a:gd name="T89" fmla="*/ 46 h 145"/>
                <a:gd name="T90" fmla="*/ 190 w 209"/>
                <a:gd name="T91" fmla="*/ 33 h 145"/>
                <a:gd name="T92" fmla="*/ 195 w 209"/>
                <a:gd name="T93" fmla="*/ 40 h 145"/>
                <a:gd name="T94" fmla="*/ 190 w 209"/>
                <a:gd name="T95" fmla="*/ 89 h 145"/>
                <a:gd name="T96" fmla="*/ 203 w 209"/>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9"/>
                <a:gd name="T148" fmla="*/ 0 h 145"/>
                <a:gd name="T149" fmla="*/ 209 w 209"/>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9" h="145">
                  <a:moveTo>
                    <a:pt x="209" y="16"/>
                  </a:moveTo>
                  <a:lnTo>
                    <a:pt x="208" y="15"/>
                  </a:lnTo>
                  <a:lnTo>
                    <a:pt x="206" y="15"/>
                  </a:lnTo>
                  <a:lnTo>
                    <a:pt x="203" y="13"/>
                  </a:lnTo>
                  <a:lnTo>
                    <a:pt x="202" y="12"/>
                  </a:lnTo>
                  <a:lnTo>
                    <a:pt x="200" y="10"/>
                  </a:lnTo>
                  <a:lnTo>
                    <a:pt x="200" y="9"/>
                  </a:lnTo>
                  <a:lnTo>
                    <a:pt x="199" y="6"/>
                  </a:lnTo>
                  <a:lnTo>
                    <a:pt x="199" y="5"/>
                  </a:lnTo>
                  <a:lnTo>
                    <a:pt x="196" y="9"/>
                  </a:lnTo>
                  <a:lnTo>
                    <a:pt x="193" y="13"/>
                  </a:lnTo>
                  <a:lnTo>
                    <a:pt x="189" y="15"/>
                  </a:lnTo>
                  <a:lnTo>
                    <a:pt x="187" y="18"/>
                  </a:lnTo>
                  <a:lnTo>
                    <a:pt x="178" y="15"/>
                  </a:lnTo>
                  <a:lnTo>
                    <a:pt x="168" y="10"/>
                  </a:lnTo>
                  <a:lnTo>
                    <a:pt x="153" y="7"/>
                  </a:lnTo>
                  <a:lnTo>
                    <a:pt x="138" y="5"/>
                  </a:lnTo>
                  <a:lnTo>
                    <a:pt x="124" y="2"/>
                  </a:lnTo>
                  <a:lnTo>
                    <a:pt x="109" y="0"/>
                  </a:lnTo>
                  <a:lnTo>
                    <a:pt x="99" y="0"/>
                  </a:lnTo>
                  <a:lnTo>
                    <a:pt x="90" y="2"/>
                  </a:lnTo>
                  <a:lnTo>
                    <a:pt x="81" y="5"/>
                  </a:lnTo>
                  <a:lnTo>
                    <a:pt x="79" y="5"/>
                  </a:lnTo>
                  <a:lnTo>
                    <a:pt x="84" y="6"/>
                  </a:lnTo>
                  <a:lnTo>
                    <a:pt x="90" y="5"/>
                  </a:lnTo>
                  <a:lnTo>
                    <a:pt x="102" y="5"/>
                  </a:lnTo>
                  <a:lnTo>
                    <a:pt x="113" y="5"/>
                  </a:lnTo>
                  <a:lnTo>
                    <a:pt x="127" y="7"/>
                  </a:lnTo>
                  <a:lnTo>
                    <a:pt x="138" y="10"/>
                  </a:lnTo>
                  <a:lnTo>
                    <a:pt x="150" y="13"/>
                  </a:lnTo>
                  <a:lnTo>
                    <a:pt x="162" y="18"/>
                  </a:lnTo>
                  <a:lnTo>
                    <a:pt x="171" y="21"/>
                  </a:lnTo>
                  <a:lnTo>
                    <a:pt x="177" y="25"/>
                  </a:lnTo>
                  <a:lnTo>
                    <a:pt x="178" y="28"/>
                  </a:lnTo>
                  <a:lnTo>
                    <a:pt x="177" y="30"/>
                  </a:lnTo>
                  <a:lnTo>
                    <a:pt x="174" y="31"/>
                  </a:lnTo>
                  <a:lnTo>
                    <a:pt x="168" y="34"/>
                  </a:lnTo>
                  <a:lnTo>
                    <a:pt x="162" y="37"/>
                  </a:lnTo>
                  <a:lnTo>
                    <a:pt x="156" y="41"/>
                  </a:lnTo>
                  <a:lnTo>
                    <a:pt x="150" y="44"/>
                  </a:lnTo>
                  <a:lnTo>
                    <a:pt x="146" y="47"/>
                  </a:lnTo>
                  <a:lnTo>
                    <a:pt x="138" y="44"/>
                  </a:lnTo>
                  <a:lnTo>
                    <a:pt x="130" y="41"/>
                  </a:lnTo>
                  <a:lnTo>
                    <a:pt x="118" y="37"/>
                  </a:lnTo>
                  <a:lnTo>
                    <a:pt x="106" y="34"/>
                  </a:lnTo>
                  <a:lnTo>
                    <a:pt x="93" y="33"/>
                  </a:lnTo>
                  <a:lnTo>
                    <a:pt x="81" y="31"/>
                  </a:lnTo>
                  <a:lnTo>
                    <a:pt x="71" y="31"/>
                  </a:lnTo>
                  <a:lnTo>
                    <a:pt x="62" y="34"/>
                  </a:lnTo>
                  <a:lnTo>
                    <a:pt x="56" y="37"/>
                  </a:lnTo>
                  <a:lnTo>
                    <a:pt x="53" y="39"/>
                  </a:lnTo>
                  <a:lnTo>
                    <a:pt x="54" y="40"/>
                  </a:lnTo>
                  <a:lnTo>
                    <a:pt x="60" y="40"/>
                  </a:lnTo>
                  <a:lnTo>
                    <a:pt x="66" y="39"/>
                  </a:lnTo>
                  <a:lnTo>
                    <a:pt x="71" y="39"/>
                  </a:lnTo>
                  <a:lnTo>
                    <a:pt x="76" y="39"/>
                  </a:lnTo>
                  <a:lnTo>
                    <a:pt x="84" y="39"/>
                  </a:lnTo>
                  <a:lnTo>
                    <a:pt x="90" y="40"/>
                  </a:lnTo>
                  <a:lnTo>
                    <a:pt x="96" y="41"/>
                  </a:lnTo>
                  <a:lnTo>
                    <a:pt x="103" y="43"/>
                  </a:lnTo>
                  <a:lnTo>
                    <a:pt x="109" y="44"/>
                  </a:lnTo>
                  <a:lnTo>
                    <a:pt x="119" y="47"/>
                  </a:lnTo>
                  <a:lnTo>
                    <a:pt x="128" y="50"/>
                  </a:lnTo>
                  <a:lnTo>
                    <a:pt x="136" y="52"/>
                  </a:lnTo>
                  <a:lnTo>
                    <a:pt x="138" y="53"/>
                  </a:lnTo>
                  <a:lnTo>
                    <a:pt x="131" y="59"/>
                  </a:lnTo>
                  <a:lnTo>
                    <a:pt x="119" y="64"/>
                  </a:lnTo>
                  <a:lnTo>
                    <a:pt x="107" y="67"/>
                  </a:lnTo>
                  <a:lnTo>
                    <a:pt x="100" y="70"/>
                  </a:lnTo>
                  <a:lnTo>
                    <a:pt x="93" y="70"/>
                  </a:lnTo>
                  <a:lnTo>
                    <a:pt x="82" y="68"/>
                  </a:lnTo>
                  <a:lnTo>
                    <a:pt x="72" y="64"/>
                  </a:lnTo>
                  <a:lnTo>
                    <a:pt x="62" y="61"/>
                  </a:lnTo>
                  <a:lnTo>
                    <a:pt x="53" y="59"/>
                  </a:lnTo>
                  <a:lnTo>
                    <a:pt x="45" y="59"/>
                  </a:lnTo>
                  <a:lnTo>
                    <a:pt x="43" y="61"/>
                  </a:lnTo>
                  <a:lnTo>
                    <a:pt x="45" y="62"/>
                  </a:lnTo>
                  <a:lnTo>
                    <a:pt x="54" y="67"/>
                  </a:lnTo>
                  <a:lnTo>
                    <a:pt x="65" y="70"/>
                  </a:lnTo>
                  <a:lnTo>
                    <a:pt x="72" y="74"/>
                  </a:lnTo>
                  <a:lnTo>
                    <a:pt x="78" y="77"/>
                  </a:lnTo>
                  <a:lnTo>
                    <a:pt x="72" y="78"/>
                  </a:lnTo>
                  <a:lnTo>
                    <a:pt x="63" y="81"/>
                  </a:lnTo>
                  <a:lnTo>
                    <a:pt x="51" y="86"/>
                  </a:lnTo>
                  <a:lnTo>
                    <a:pt x="40" y="89"/>
                  </a:lnTo>
                  <a:lnTo>
                    <a:pt x="28" y="92"/>
                  </a:lnTo>
                  <a:lnTo>
                    <a:pt x="17" y="95"/>
                  </a:lnTo>
                  <a:lnTo>
                    <a:pt x="10" y="98"/>
                  </a:lnTo>
                  <a:lnTo>
                    <a:pt x="4" y="99"/>
                  </a:lnTo>
                  <a:lnTo>
                    <a:pt x="0" y="101"/>
                  </a:lnTo>
                  <a:lnTo>
                    <a:pt x="0" y="102"/>
                  </a:lnTo>
                  <a:lnTo>
                    <a:pt x="3" y="104"/>
                  </a:lnTo>
                  <a:lnTo>
                    <a:pt x="10" y="104"/>
                  </a:lnTo>
                  <a:lnTo>
                    <a:pt x="17" y="104"/>
                  </a:lnTo>
                  <a:lnTo>
                    <a:pt x="28" y="102"/>
                  </a:lnTo>
                  <a:lnTo>
                    <a:pt x="40" y="99"/>
                  </a:lnTo>
                  <a:lnTo>
                    <a:pt x="51" y="96"/>
                  </a:lnTo>
                  <a:lnTo>
                    <a:pt x="63" y="93"/>
                  </a:lnTo>
                  <a:lnTo>
                    <a:pt x="74" y="90"/>
                  </a:lnTo>
                  <a:lnTo>
                    <a:pt x="82" y="87"/>
                  </a:lnTo>
                  <a:lnTo>
                    <a:pt x="88" y="84"/>
                  </a:lnTo>
                  <a:lnTo>
                    <a:pt x="87" y="96"/>
                  </a:lnTo>
                  <a:lnTo>
                    <a:pt x="82" y="114"/>
                  </a:lnTo>
                  <a:lnTo>
                    <a:pt x="78" y="129"/>
                  </a:lnTo>
                  <a:lnTo>
                    <a:pt x="72" y="139"/>
                  </a:lnTo>
                  <a:lnTo>
                    <a:pt x="69" y="143"/>
                  </a:lnTo>
                  <a:lnTo>
                    <a:pt x="71" y="145"/>
                  </a:lnTo>
                  <a:lnTo>
                    <a:pt x="74" y="145"/>
                  </a:lnTo>
                  <a:lnTo>
                    <a:pt x="78" y="141"/>
                  </a:lnTo>
                  <a:lnTo>
                    <a:pt x="84" y="130"/>
                  </a:lnTo>
                  <a:lnTo>
                    <a:pt x="93" y="112"/>
                  </a:lnTo>
                  <a:lnTo>
                    <a:pt x="100" y="96"/>
                  </a:lnTo>
                  <a:lnTo>
                    <a:pt x="103" y="84"/>
                  </a:lnTo>
                  <a:lnTo>
                    <a:pt x="107" y="83"/>
                  </a:lnTo>
                  <a:lnTo>
                    <a:pt x="113" y="80"/>
                  </a:lnTo>
                  <a:lnTo>
                    <a:pt x="121" y="77"/>
                  </a:lnTo>
                  <a:lnTo>
                    <a:pt x="127" y="74"/>
                  </a:lnTo>
                  <a:lnTo>
                    <a:pt x="134" y="71"/>
                  </a:lnTo>
                  <a:lnTo>
                    <a:pt x="140" y="68"/>
                  </a:lnTo>
                  <a:lnTo>
                    <a:pt x="146" y="67"/>
                  </a:lnTo>
                  <a:lnTo>
                    <a:pt x="150" y="65"/>
                  </a:lnTo>
                  <a:lnTo>
                    <a:pt x="150" y="77"/>
                  </a:lnTo>
                  <a:lnTo>
                    <a:pt x="149" y="95"/>
                  </a:lnTo>
                  <a:lnTo>
                    <a:pt x="144" y="112"/>
                  </a:lnTo>
                  <a:lnTo>
                    <a:pt x="141" y="126"/>
                  </a:lnTo>
                  <a:lnTo>
                    <a:pt x="140" y="132"/>
                  </a:lnTo>
                  <a:lnTo>
                    <a:pt x="140" y="135"/>
                  </a:lnTo>
                  <a:lnTo>
                    <a:pt x="141" y="132"/>
                  </a:lnTo>
                  <a:lnTo>
                    <a:pt x="146" y="126"/>
                  </a:lnTo>
                  <a:lnTo>
                    <a:pt x="152" y="112"/>
                  </a:lnTo>
                  <a:lnTo>
                    <a:pt x="158" y="95"/>
                  </a:lnTo>
                  <a:lnTo>
                    <a:pt x="162" y="77"/>
                  </a:lnTo>
                  <a:lnTo>
                    <a:pt x="162" y="61"/>
                  </a:lnTo>
                  <a:lnTo>
                    <a:pt x="171" y="53"/>
                  </a:lnTo>
                  <a:lnTo>
                    <a:pt x="177" y="46"/>
                  </a:lnTo>
                  <a:lnTo>
                    <a:pt x="183" y="40"/>
                  </a:lnTo>
                  <a:lnTo>
                    <a:pt x="187" y="36"/>
                  </a:lnTo>
                  <a:lnTo>
                    <a:pt x="190" y="33"/>
                  </a:lnTo>
                  <a:lnTo>
                    <a:pt x="193" y="31"/>
                  </a:lnTo>
                  <a:lnTo>
                    <a:pt x="195" y="34"/>
                  </a:lnTo>
                  <a:lnTo>
                    <a:pt x="195" y="40"/>
                  </a:lnTo>
                  <a:lnTo>
                    <a:pt x="193" y="52"/>
                  </a:lnTo>
                  <a:lnTo>
                    <a:pt x="192" y="70"/>
                  </a:lnTo>
                  <a:lnTo>
                    <a:pt x="190" y="89"/>
                  </a:lnTo>
                  <a:lnTo>
                    <a:pt x="189" y="101"/>
                  </a:lnTo>
                  <a:lnTo>
                    <a:pt x="196" y="86"/>
                  </a:lnTo>
                  <a:lnTo>
                    <a:pt x="203" y="62"/>
                  </a:lnTo>
                  <a:lnTo>
                    <a:pt x="208" y="37"/>
                  </a:lnTo>
                  <a:lnTo>
                    <a:pt x="209" y="16"/>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706" name="Freeform 331"/>
            <p:cNvSpPr>
              <a:spLocks/>
            </p:cNvSpPr>
            <p:nvPr/>
          </p:nvSpPr>
          <p:spPr bwMode="auto">
            <a:xfrm>
              <a:off x="1604" y="1304"/>
              <a:ext cx="169" cy="160"/>
            </a:xfrm>
            <a:custGeom>
              <a:avLst/>
              <a:gdLst>
                <a:gd name="T0" fmla="*/ 163 w 169"/>
                <a:gd name="T1" fmla="*/ 157 h 160"/>
                <a:gd name="T2" fmla="*/ 167 w 169"/>
                <a:gd name="T3" fmla="*/ 153 h 160"/>
                <a:gd name="T4" fmla="*/ 161 w 169"/>
                <a:gd name="T5" fmla="*/ 144 h 160"/>
                <a:gd name="T6" fmla="*/ 151 w 169"/>
                <a:gd name="T7" fmla="*/ 130 h 160"/>
                <a:gd name="T8" fmla="*/ 150 w 169"/>
                <a:gd name="T9" fmla="*/ 113 h 160"/>
                <a:gd name="T10" fmla="*/ 144 w 169"/>
                <a:gd name="T11" fmla="*/ 74 h 160"/>
                <a:gd name="T12" fmla="*/ 138 w 169"/>
                <a:gd name="T13" fmla="*/ 55 h 160"/>
                <a:gd name="T14" fmla="*/ 133 w 169"/>
                <a:gd name="T15" fmla="*/ 54 h 160"/>
                <a:gd name="T16" fmla="*/ 135 w 169"/>
                <a:gd name="T17" fmla="*/ 71 h 160"/>
                <a:gd name="T18" fmla="*/ 136 w 169"/>
                <a:gd name="T19" fmla="*/ 104 h 160"/>
                <a:gd name="T20" fmla="*/ 127 w 169"/>
                <a:gd name="T21" fmla="*/ 110 h 160"/>
                <a:gd name="T22" fmla="*/ 108 w 169"/>
                <a:gd name="T23" fmla="*/ 96 h 160"/>
                <a:gd name="T24" fmla="*/ 98 w 169"/>
                <a:gd name="T25" fmla="*/ 80 h 160"/>
                <a:gd name="T26" fmla="*/ 91 w 169"/>
                <a:gd name="T27" fmla="*/ 51 h 160"/>
                <a:gd name="T28" fmla="*/ 89 w 169"/>
                <a:gd name="T29" fmla="*/ 30 h 160"/>
                <a:gd name="T30" fmla="*/ 88 w 169"/>
                <a:gd name="T31" fmla="*/ 12 h 160"/>
                <a:gd name="T32" fmla="*/ 82 w 169"/>
                <a:gd name="T33" fmla="*/ 3 h 160"/>
                <a:gd name="T34" fmla="*/ 82 w 169"/>
                <a:gd name="T35" fmla="*/ 9 h 160"/>
                <a:gd name="T36" fmla="*/ 85 w 169"/>
                <a:gd name="T37" fmla="*/ 23 h 160"/>
                <a:gd name="T38" fmla="*/ 82 w 169"/>
                <a:gd name="T39" fmla="*/ 36 h 160"/>
                <a:gd name="T40" fmla="*/ 80 w 169"/>
                <a:gd name="T41" fmla="*/ 49 h 160"/>
                <a:gd name="T42" fmla="*/ 85 w 169"/>
                <a:gd name="T43" fmla="*/ 71 h 160"/>
                <a:gd name="T44" fmla="*/ 74 w 169"/>
                <a:gd name="T45" fmla="*/ 70 h 160"/>
                <a:gd name="T46" fmla="*/ 49 w 169"/>
                <a:gd name="T47" fmla="*/ 45 h 160"/>
                <a:gd name="T48" fmla="*/ 26 w 169"/>
                <a:gd name="T49" fmla="*/ 20 h 160"/>
                <a:gd name="T50" fmla="*/ 6 w 169"/>
                <a:gd name="T51" fmla="*/ 3 h 160"/>
                <a:gd name="T52" fmla="*/ 11 w 169"/>
                <a:gd name="T53" fmla="*/ 15 h 160"/>
                <a:gd name="T54" fmla="*/ 34 w 169"/>
                <a:gd name="T55" fmla="*/ 45 h 160"/>
                <a:gd name="T56" fmla="*/ 46 w 169"/>
                <a:gd name="T57" fmla="*/ 64 h 160"/>
                <a:gd name="T58" fmla="*/ 68 w 169"/>
                <a:gd name="T59" fmla="*/ 83 h 160"/>
                <a:gd name="T60" fmla="*/ 68 w 169"/>
                <a:gd name="T61" fmla="*/ 89 h 160"/>
                <a:gd name="T62" fmla="*/ 46 w 169"/>
                <a:gd name="T63" fmla="*/ 85 h 160"/>
                <a:gd name="T64" fmla="*/ 34 w 169"/>
                <a:gd name="T65" fmla="*/ 79 h 160"/>
                <a:gd name="T66" fmla="*/ 29 w 169"/>
                <a:gd name="T67" fmla="*/ 80 h 160"/>
                <a:gd name="T68" fmla="*/ 36 w 169"/>
                <a:gd name="T69" fmla="*/ 88 h 160"/>
                <a:gd name="T70" fmla="*/ 51 w 169"/>
                <a:gd name="T71" fmla="*/ 95 h 160"/>
                <a:gd name="T72" fmla="*/ 70 w 169"/>
                <a:gd name="T73" fmla="*/ 102 h 160"/>
                <a:gd name="T74" fmla="*/ 89 w 169"/>
                <a:gd name="T75" fmla="*/ 107 h 160"/>
                <a:gd name="T76" fmla="*/ 105 w 169"/>
                <a:gd name="T77" fmla="*/ 110 h 160"/>
                <a:gd name="T78" fmla="*/ 124 w 169"/>
                <a:gd name="T79" fmla="*/ 123 h 160"/>
                <a:gd name="T80" fmla="*/ 126 w 169"/>
                <a:gd name="T81" fmla="*/ 132 h 160"/>
                <a:gd name="T82" fmla="*/ 113 w 169"/>
                <a:gd name="T83" fmla="*/ 136 h 160"/>
                <a:gd name="T84" fmla="*/ 98 w 169"/>
                <a:gd name="T85" fmla="*/ 138 h 160"/>
                <a:gd name="T86" fmla="*/ 85 w 169"/>
                <a:gd name="T87" fmla="*/ 139 h 160"/>
                <a:gd name="T88" fmla="*/ 71 w 169"/>
                <a:gd name="T89" fmla="*/ 136 h 160"/>
                <a:gd name="T90" fmla="*/ 70 w 169"/>
                <a:gd name="T91" fmla="*/ 141 h 160"/>
                <a:gd name="T92" fmla="*/ 88 w 169"/>
                <a:gd name="T93" fmla="*/ 145 h 160"/>
                <a:gd name="T94" fmla="*/ 107 w 169"/>
                <a:gd name="T95" fmla="*/ 145 h 160"/>
                <a:gd name="T96" fmla="*/ 124 w 169"/>
                <a:gd name="T97" fmla="*/ 145 h 160"/>
                <a:gd name="T98" fmla="*/ 139 w 169"/>
                <a:gd name="T99" fmla="*/ 144 h 160"/>
                <a:gd name="T100" fmla="*/ 151 w 169"/>
                <a:gd name="T101" fmla="*/ 145 h 160"/>
                <a:gd name="T102" fmla="*/ 160 w 169"/>
                <a:gd name="T103" fmla="*/ 154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69"/>
                <a:gd name="T157" fmla="*/ 0 h 160"/>
                <a:gd name="T158" fmla="*/ 169 w 169"/>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69" h="160">
                  <a:moveTo>
                    <a:pt x="163" y="160"/>
                  </a:moveTo>
                  <a:lnTo>
                    <a:pt x="163" y="157"/>
                  </a:lnTo>
                  <a:lnTo>
                    <a:pt x="164" y="154"/>
                  </a:lnTo>
                  <a:lnTo>
                    <a:pt x="167" y="153"/>
                  </a:lnTo>
                  <a:lnTo>
                    <a:pt x="169" y="150"/>
                  </a:lnTo>
                  <a:lnTo>
                    <a:pt x="161" y="144"/>
                  </a:lnTo>
                  <a:lnTo>
                    <a:pt x="155" y="136"/>
                  </a:lnTo>
                  <a:lnTo>
                    <a:pt x="151" y="130"/>
                  </a:lnTo>
                  <a:lnTo>
                    <a:pt x="150" y="125"/>
                  </a:lnTo>
                  <a:lnTo>
                    <a:pt x="150" y="113"/>
                  </a:lnTo>
                  <a:lnTo>
                    <a:pt x="148" y="93"/>
                  </a:lnTo>
                  <a:lnTo>
                    <a:pt x="144" y="74"/>
                  </a:lnTo>
                  <a:lnTo>
                    <a:pt x="141" y="61"/>
                  </a:lnTo>
                  <a:lnTo>
                    <a:pt x="138" y="55"/>
                  </a:lnTo>
                  <a:lnTo>
                    <a:pt x="135" y="54"/>
                  </a:lnTo>
                  <a:lnTo>
                    <a:pt x="133" y="54"/>
                  </a:lnTo>
                  <a:lnTo>
                    <a:pt x="133" y="59"/>
                  </a:lnTo>
                  <a:lnTo>
                    <a:pt x="135" y="71"/>
                  </a:lnTo>
                  <a:lnTo>
                    <a:pt x="136" y="88"/>
                  </a:lnTo>
                  <a:lnTo>
                    <a:pt x="136" y="104"/>
                  </a:lnTo>
                  <a:lnTo>
                    <a:pt x="136" y="116"/>
                  </a:lnTo>
                  <a:lnTo>
                    <a:pt x="127" y="110"/>
                  </a:lnTo>
                  <a:lnTo>
                    <a:pt x="117" y="104"/>
                  </a:lnTo>
                  <a:lnTo>
                    <a:pt x="108" y="96"/>
                  </a:lnTo>
                  <a:lnTo>
                    <a:pt x="102" y="91"/>
                  </a:lnTo>
                  <a:lnTo>
                    <a:pt x="98" y="80"/>
                  </a:lnTo>
                  <a:lnTo>
                    <a:pt x="93" y="65"/>
                  </a:lnTo>
                  <a:lnTo>
                    <a:pt x="91" y="51"/>
                  </a:lnTo>
                  <a:lnTo>
                    <a:pt x="89" y="39"/>
                  </a:lnTo>
                  <a:lnTo>
                    <a:pt x="89" y="30"/>
                  </a:lnTo>
                  <a:lnTo>
                    <a:pt x="89" y="20"/>
                  </a:lnTo>
                  <a:lnTo>
                    <a:pt x="88" y="12"/>
                  </a:lnTo>
                  <a:lnTo>
                    <a:pt x="85" y="6"/>
                  </a:lnTo>
                  <a:lnTo>
                    <a:pt x="82" y="3"/>
                  </a:lnTo>
                  <a:lnTo>
                    <a:pt x="82" y="5"/>
                  </a:lnTo>
                  <a:lnTo>
                    <a:pt x="82" y="9"/>
                  </a:lnTo>
                  <a:lnTo>
                    <a:pt x="83" y="15"/>
                  </a:lnTo>
                  <a:lnTo>
                    <a:pt x="85" y="23"/>
                  </a:lnTo>
                  <a:lnTo>
                    <a:pt x="83" y="30"/>
                  </a:lnTo>
                  <a:lnTo>
                    <a:pt x="82" y="36"/>
                  </a:lnTo>
                  <a:lnTo>
                    <a:pt x="80" y="42"/>
                  </a:lnTo>
                  <a:lnTo>
                    <a:pt x="80" y="49"/>
                  </a:lnTo>
                  <a:lnTo>
                    <a:pt x="82" y="61"/>
                  </a:lnTo>
                  <a:lnTo>
                    <a:pt x="85" y="71"/>
                  </a:lnTo>
                  <a:lnTo>
                    <a:pt x="86" y="80"/>
                  </a:lnTo>
                  <a:lnTo>
                    <a:pt x="74" y="70"/>
                  </a:lnTo>
                  <a:lnTo>
                    <a:pt x="62" y="58"/>
                  </a:lnTo>
                  <a:lnTo>
                    <a:pt x="49" y="45"/>
                  </a:lnTo>
                  <a:lnTo>
                    <a:pt x="37" y="31"/>
                  </a:lnTo>
                  <a:lnTo>
                    <a:pt x="26" y="20"/>
                  </a:lnTo>
                  <a:lnTo>
                    <a:pt x="15" y="11"/>
                  </a:lnTo>
                  <a:lnTo>
                    <a:pt x="6" y="3"/>
                  </a:lnTo>
                  <a:lnTo>
                    <a:pt x="0" y="0"/>
                  </a:lnTo>
                  <a:lnTo>
                    <a:pt x="11" y="15"/>
                  </a:lnTo>
                  <a:lnTo>
                    <a:pt x="23" y="30"/>
                  </a:lnTo>
                  <a:lnTo>
                    <a:pt x="34" y="45"/>
                  </a:lnTo>
                  <a:lnTo>
                    <a:pt x="40" y="55"/>
                  </a:lnTo>
                  <a:lnTo>
                    <a:pt x="46" y="64"/>
                  </a:lnTo>
                  <a:lnTo>
                    <a:pt x="58" y="74"/>
                  </a:lnTo>
                  <a:lnTo>
                    <a:pt x="68" y="83"/>
                  </a:lnTo>
                  <a:lnTo>
                    <a:pt x="77" y="89"/>
                  </a:lnTo>
                  <a:lnTo>
                    <a:pt x="68" y="89"/>
                  </a:lnTo>
                  <a:lnTo>
                    <a:pt x="57" y="88"/>
                  </a:lnTo>
                  <a:lnTo>
                    <a:pt x="46" y="85"/>
                  </a:lnTo>
                  <a:lnTo>
                    <a:pt x="39" y="82"/>
                  </a:lnTo>
                  <a:lnTo>
                    <a:pt x="34" y="79"/>
                  </a:lnTo>
                  <a:lnTo>
                    <a:pt x="31" y="79"/>
                  </a:lnTo>
                  <a:lnTo>
                    <a:pt x="29" y="80"/>
                  </a:lnTo>
                  <a:lnTo>
                    <a:pt x="31" y="85"/>
                  </a:lnTo>
                  <a:lnTo>
                    <a:pt x="36" y="88"/>
                  </a:lnTo>
                  <a:lnTo>
                    <a:pt x="43" y="92"/>
                  </a:lnTo>
                  <a:lnTo>
                    <a:pt x="51" y="95"/>
                  </a:lnTo>
                  <a:lnTo>
                    <a:pt x="60" y="99"/>
                  </a:lnTo>
                  <a:lnTo>
                    <a:pt x="70" y="102"/>
                  </a:lnTo>
                  <a:lnTo>
                    <a:pt x="79" y="105"/>
                  </a:lnTo>
                  <a:lnTo>
                    <a:pt x="89" y="107"/>
                  </a:lnTo>
                  <a:lnTo>
                    <a:pt x="96" y="107"/>
                  </a:lnTo>
                  <a:lnTo>
                    <a:pt x="105" y="110"/>
                  </a:lnTo>
                  <a:lnTo>
                    <a:pt x="116" y="116"/>
                  </a:lnTo>
                  <a:lnTo>
                    <a:pt x="124" y="123"/>
                  </a:lnTo>
                  <a:lnTo>
                    <a:pt x="130" y="130"/>
                  </a:lnTo>
                  <a:lnTo>
                    <a:pt x="126" y="132"/>
                  </a:lnTo>
                  <a:lnTo>
                    <a:pt x="120" y="135"/>
                  </a:lnTo>
                  <a:lnTo>
                    <a:pt x="113" y="136"/>
                  </a:lnTo>
                  <a:lnTo>
                    <a:pt x="105" y="138"/>
                  </a:lnTo>
                  <a:lnTo>
                    <a:pt x="98" y="138"/>
                  </a:lnTo>
                  <a:lnTo>
                    <a:pt x="91" y="139"/>
                  </a:lnTo>
                  <a:lnTo>
                    <a:pt x="85" y="139"/>
                  </a:lnTo>
                  <a:lnTo>
                    <a:pt x="79" y="138"/>
                  </a:lnTo>
                  <a:lnTo>
                    <a:pt x="71" y="136"/>
                  </a:lnTo>
                  <a:lnTo>
                    <a:pt x="68" y="138"/>
                  </a:lnTo>
                  <a:lnTo>
                    <a:pt x="70" y="141"/>
                  </a:lnTo>
                  <a:lnTo>
                    <a:pt x="80" y="144"/>
                  </a:lnTo>
                  <a:lnTo>
                    <a:pt x="88" y="145"/>
                  </a:lnTo>
                  <a:lnTo>
                    <a:pt x="96" y="145"/>
                  </a:lnTo>
                  <a:lnTo>
                    <a:pt x="107" y="145"/>
                  </a:lnTo>
                  <a:lnTo>
                    <a:pt x="116" y="145"/>
                  </a:lnTo>
                  <a:lnTo>
                    <a:pt x="124" y="145"/>
                  </a:lnTo>
                  <a:lnTo>
                    <a:pt x="133" y="144"/>
                  </a:lnTo>
                  <a:lnTo>
                    <a:pt x="139" y="144"/>
                  </a:lnTo>
                  <a:lnTo>
                    <a:pt x="144" y="144"/>
                  </a:lnTo>
                  <a:lnTo>
                    <a:pt x="151" y="145"/>
                  </a:lnTo>
                  <a:lnTo>
                    <a:pt x="155" y="150"/>
                  </a:lnTo>
                  <a:lnTo>
                    <a:pt x="160" y="154"/>
                  </a:lnTo>
                  <a:lnTo>
                    <a:pt x="163" y="16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707" name="Freeform 332"/>
            <p:cNvSpPr>
              <a:spLocks/>
            </p:cNvSpPr>
            <p:nvPr/>
          </p:nvSpPr>
          <p:spPr bwMode="auto">
            <a:xfrm>
              <a:off x="1854" y="1242"/>
              <a:ext cx="103" cy="244"/>
            </a:xfrm>
            <a:custGeom>
              <a:avLst/>
              <a:gdLst>
                <a:gd name="T0" fmla="*/ 10 w 103"/>
                <a:gd name="T1" fmla="*/ 201 h 244"/>
                <a:gd name="T2" fmla="*/ 18 w 103"/>
                <a:gd name="T3" fmla="*/ 192 h 244"/>
                <a:gd name="T4" fmla="*/ 24 w 103"/>
                <a:gd name="T5" fmla="*/ 195 h 244"/>
                <a:gd name="T6" fmla="*/ 28 w 103"/>
                <a:gd name="T7" fmla="*/ 173 h 244"/>
                <a:gd name="T8" fmla="*/ 10 w 103"/>
                <a:gd name="T9" fmla="*/ 138 h 244"/>
                <a:gd name="T10" fmla="*/ 0 w 103"/>
                <a:gd name="T11" fmla="*/ 101 h 244"/>
                <a:gd name="T12" fmla="*/ 4 w 103"/>
                <a:gd name="T13" fmla="*/ 102 h 244"/>
                <a:gd name="T14" fmla="*/ 24 w 103"/>
                <a:gd name="T15" fmla="*/ 141 h 244"/>
                <a:gd name="T16" fmla="*/ 40 w 103"/>
                <a:gd name="T17" fmla="*/ 114 h 244"/>
                <a:gd name="T18" fmla="*/ 38 w 103"/>
                <a:gd name="T19" fmla="*/ 68 h 244"/>
                <a:gd name="T20" fmla="*/ 38 w 103"/>
                <a:gd name="T21" fmla="*/ 28 h 244"/>
                <a:gd name="T22" fmla="*/ 43 w 103"/>
                <a:gd name="T23" fmla="*/ 30 h 244"/>
                <a:gd name="T24" fmla="*/ 43 w 103"/>
                <a:gd name="T25" fmla="*/ 54 h 244"/>
                <a:gd name="T26" fmla="*/ 53 w 103"/>
                <a:gd name="T27" fmla="*/ 54 h 244"/>
                <a:gd name="T28" fmla="*/ 78 w 103"/>
                <a:gd name="T29" fmla="*/ 3 h 244"/>
                <a:gd name="T30" fmla="*/ 83 w 103"/>
                <a:gd name="T31" fmla="*/ 3 h 244"/>
                <a:gd name="T32" fmla="*/ 68 w 103"/>
                <a:gd name="T33" fmla="*/ 37 h 244"/>
                <a:gd name="T34" fmla="*/ 66 w 103"/>
                <a:gd name="T35" fmla="*/ 67 h 244"/>
                <a:gd name="T36" fmla="*/ 87 w 103"/>
                <a:gd name="T37" fmla="*/ 58 h 244"/>
                <a:gd name="T38" fmla="*/ 92 w 103"/>
                <a:gd name="T39" fmla="*/ 58 h 244"/>
                <a:gd name="T40" fmla="*/ 72 w 103"/>
                <a:gd name="T41" fmla="*/ 74 h 244"/>
                <a:gd name="T42" fmla="*/ 53 w 103"/>
                <a:gd name="T43" fmla="*/ 101 h 244"/>
                <a:gd name="T44" fmla="*/ 43 w 103"/>
                <a:gd name="T45" fmla="*/ 150 h 244"/>
                <a:gd name="T46" fmla="*/ 65 w 103"/>
                <a:gd name="T47" fmla="*/ 148 h 244"/>
                <a:gd name="T48" fmla="*/ 87 w 103"/>
                <a:gd name="T49" fmla="*/ 144 h 244"/>
                <a:gd name="T50" fmla="*/ 97 w 103"/>
                <a:gd name="T51" fmla="*/ 136 h 244"/>
                <a:gd name="T52" fmla="*/ 96 w 103"/>
                <a:gd name="T53" fmla="*/ 142 h 244"/>
                <a:gd name="T54" fmla="*/ 80 w 103"/>
                <a:gd name="T55" fmla="*/ 153 h 244"/>
                <a:gd name="T56" fmla="*/ 55 w 103"/>
                <a:gd name="T57" fmla="*/ 163 h 244"/>
                <a:gd name="T58" fmla="*/ 40 w 103"/>
                <a:gd name="T59" fmla="*/ 172 h 244"/>
                <a:gd name="T60" fmla="*/ 35 w 103"/>
                <a:gd name="T61" fmla="*/ 197 h 244"/>
                <a:gd name="T62" fmla="*/ 50 w 103"/>
                <a:gd name="T63" fmla="*/ 200 h 244"/>
                <a:gd name="T64" fmla="*/ 80 w 103"/>
                <a:gd name="T65" fmla="*/ 188 h 244"/>
                <a:gd name="T66" fmla="*/ 100 w 103"/>
                <a:gd name="T67" fmla="*/ 173 h 244"/>
                <a:gd name="T68" fmla="*/ 100 w 103"/>
                <a:gd name="T69" fmla="*/ 179 h 244"/>
                <a:gd name="T70" fmla="*/ 74 w 103"/>
                <a:gd name="T71" fmla="*/ 213 h 244"/>
                <a:gd name="T72" fmla="*/ 63 w 103"/>
                <a:gd name="T73" fmla="*/ 213 h 244"/>
                <a:gd name="T74" fmla="*/ 53 w 103"/>
                <a:gd name="T75" fmla="*/ 203 h 244"/>
                <a:gd name="T76" fmla="*/ 28 w 103"/>
                <a:gd name="T77" fmla="*/ 206 h 244"/>
                <a:gd name="T78" fmla="*/ 22 w 103"/>
                <a:gd name="T79" fmla="*/ 221 h 244"/>
                <a:gd name="T80" fmla="*/ 10 w 103"/>
                <a:gd name="T81" fmla="*/ 237 h 244"/>
                <a:gd name="T82" fmla="*/ 7 w 103"/>
                <a:gd name="T83" fmla="*/ 237 h 244"/>
                <a:gd name="T84" fmla="*/ 16 w 103"/>
                <a:gd name="T85" fmla="*/ 216 h 244"/>
                <a:gd name="T86" fmla="*/ 4 w 103"/>
                <a:gd name="T87" fmla="*/ 209 h 2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3"/>
                <a:gd name="T133" fmla="*/ 0 h 244"/>
                <a:gd name="T134" fmla="*/ 103 w 103"/>
                <a:gd name="T135" fmla="*/ 244 h 2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3" h="244">
                  <a:moveTo>
                    <a:pt x="0" y="210"/>
                  </a:moveTo>
                  <a:lnTo>
                    <a:pt x="6" y="206"/>
                  </a:lnTo>
                  <a:lnTo>
                    <a:pt x="10" y="201"/>
                  </a:lnTo>
                  <a:lnTo>
                    <a:pt x="15" y="195"/>
                  </a:lnTo>
                  <a:lnTo>
                    <a:pt x="16" y="189"/>
                  </a:lnTo>
                  <a:lnTo>
                    <a:pt x="18" y="192"/>
                  </a:lnTo>
                  <a:lnTo>
                    <a:pt x="21" y="194"/>
                  </a:lnTo>
                  <a:lnTo>
                    <a:pt x="22" y="194"/>
                  </a:lnTo>
                  <a:lnTo>
                    <a:pt x="24" y="195"/>
                  </a:lnTo>
                  <a:lnTo>
                    <a:pt x="25" y="191"/>
                  </a:lnTo>
                  <a:lnTo>
                    <a:pt x="28" y="184"/>
                  </a:lnTo>
                  <a:lnTo>
                    <a:pt x="28" y="173"/>
                  </a:lnTo>
                  <a:lnTo>
                    <a:pt x="27" y="167"/>
                  </a:lnTo>
                  <a:lnTo>
                    <a:pt x="19" y="155"/>
                  </a:lnTo>
                  <a:lnTo>
                    <a:pt x="10" y="138"/>
                  </a:lnTo>
                  <a:lnTo>
                    <a:pt x="3" y="119"/>
                  </a:lnTo>
                  <a:lnTo>
                    <a:pt x="0" y="107"/>
                  </a:lnTo>
                  <a:lnTo>
                    <a:pt x="0" y="101"/>
                  </a:lnTo>
                  <a:lnTo>
                    <a:pt x="3" y="96"/>
                  </a:lnTo>
                  <a:lnTo>
                    <a:pt x="4" y="98"/>
                  </a:lnTo>
                  <a:lnTo>
                    <a:pt x="4" y="102"/>
                  </a:lnTo>
                  <a:lnTo>
                    <a:pt x="7" y="113"/>
                  </a:lnTo>
                  <a:lnTo>
                    <a:pt x="15" y="127"/>
                  </a:lnTo>
                  <a:lnTo>
                    <a:pt x="24" y="141"/>
                  </a:lnTo>
                  <a:lnTo>
                    <a:pt x="31" y="148"/>
                  </a:lnTo>
                  <a:lnTo>
                    <a:pt x="35" y="135"/>
                  </a:lnTo>
                  <a:lnTo>
                    <a:pt x="40" y="114"/>
                  </a:lnTo>
                  <a:lnTo>
                    <a:pt x="41" y="95"/>
                  </a:lnTo>
                  <a:lnTo>
                    <a:pt x="41" y="82"/>
                  </a:lnTo>
                  <a:lnTo>
                    <a:pt x="38" y="68"/>
                  </a:lnTo>
                  <a:lnTo>
                    <a:pt x="37" y="54"/>
                  </a:lnTo>
                  <a:lnTo>
                    <a:pt x="37" y="39"/>
                  </a:lnTo>
                  <a:lnTo>
                    <a:pt x="38" y="28"/>
                  </a:lnTo>
                  <a:lnTo>
                    <a:pt x="41" y="25"/>
                  </a:lnTo>
                  <a:lnTo>
                    <a:pt x="43" y="25"/>
                  </a:lnTo>
                  <a:lnTo>
                    <a:pt x="43" y="30"/>
                  </a:lnTo>
                  <a:lnTo>
                    <a:pt x="41" y="36"/>
                  </a:lnTo>
                  <a:lnTo>
                    <a:pt x="41" y="45"/>
                  </a:lnTo>
                  <a:lnTo>
                    <a:pt x="43" y="54"/>
                  </a:lnTo>
                  <a:lnTo>
                    <a:pt x="46" y="64"/>
                  </a:lnTo>
                  <a:lnTo>
                    <a:pt x="49" y="70"/>
                  </a:lnTo>
                  <a:lnTo>
                    <a:pt x="53" y="54"/>
                  </a:lnTo>
                  <a:lnTo>
                    <a:pt x="61" y="34"/>
                  </a:lnTo>
                  <a:lnTo>
                    <a:pt x="68" y="15"/>
                  </a:lnTo>
                  <a:lnTo>
                    <a:pt x="78" y="3"/>
                  </a:lnTo>
                  <a:lnTo>
                    <a:pt x="83" y="0"/>
                  </a:lnTo>
                  <a:lnTo>
                    <a:pt x="84" y="0"/>
                  </a:lnTo>
                  <a:lnTo>
                    <a:pt x="83" y="3"/>
                  </a:lnTo>
                  <a:lnTo>
                    <a:pt x="80" y="8"/>
                  </a:lnTo>
                  <a:lnTo>
                    <a:pt x="74" y="18"/>
                  </a:lnTo>
                  <a:lnTo>
                    <a:pt x="68" y="37"/>
                  </a:lnTo>
                  <a:lnTo>
                    <a:pt x="62" y="56"/>
                  </a:lnTo>
                  <a:lnTo>
                    <a:pt x="59" y="68"/>
                  </a:lnTo>
                  <a:lnTo>
                    <a:pt x="66" y="67"/>
                  </a:lnTo>
                  <a:lnTo>
                    <a:pt x="74" y="65"/>
                  </a:lnTo>
                  <a:lnTo>
                    <a:pt x="81" y="61"/>
                  </a:lnTo>
                  <a:lnTo>
                    <a:pt x="87" y="58"/>
                  </a:lnTo>
                  <a:lnTo>
                    <a:pt x="90" y="55"/>
                  </a:lnTo>
                  <a:lnTo>
                    <a:pt x="93" y="55"/>
                  </a:lnTo>
                  <a:lnTo>
                    <a:pt x="92" y="58"/>
                  </a:lnTo>
                  <a:lnTo>
                    <a:pt x="89" y="61"/>
                  </a:lnTo>
                  <a:lnTo>
                    <a:pt x="83" y="67"/>
                  </a:lnTo>
                  <a:lnTo>
                    <a:pt x="72" y="74"/>
                  </a:lnTo>
                  <a:lnTo>
                    <a:pt x="62" y="80"/>
                  </a:lnTo>
                  <a:lnTo>
                    <a:pt x="56" y="85"/>
                  </a:lnTo>
                  <a:lnTo>
                    <a:pt x="53" y="101"/>
                  </a:lnTo>
                  <a:lnTo>
                    <a:pt x="50" y="121"/>
                  </a:lnTo>
                  <a:lnTo>
                    <a:pt x="46" y="139"/>
                  </a:lnTo>
                  <a:lnTo>
                    <a:pt x="43" y="150"/>
                  </a:lnTo>
                  <a:lnTo>
                    <a:pt x="50" y="150"/>
                  </a:lnTo>
                  <a:lnTo>
                    <a:pt x="58" y="148"/>
                  </a:lnTo>
                  <a:lnTo>
                    <a:pt x="65" y="148"/>
                  </a:lnTo>
                  <a:lnTo>
                    <a:pt x="74" y="147"/>
                  </a:lnTo>
                  <a:lnTo>
                    <a:pt x="80" y="145"/>
                  </a:lnTo>
                  <a:lnTo>
                    <a:pt x="87" y="144"/>
                  </a:lnTo>
                  <a:lnTo>
                    <a:pt x="92" y="141"/>
                  </a:lnTo>
                  <a:lnTo>
                    <a:pt x="94" y="139"/>
                  </a:lnTo>
                  <a:lnTo>
                    <a:pt x="97" y="136"/>
                  </a:lnTo>
                  <a:lnTo>
                    <a:pt x="100" y="136"/>
                  </a:lnTo>
                  <a:lnTo>
                    <a:pt x="99" y="139"/>
                  </a:lnTo>
                  <a:lnTo>
                    <a:pt x="96" y="142"/>
                  </a:lnTo>
                  <a:lnTo>
                    <a:pt x="93" y="145"/>
                  </a:lnTo>
                  <a:lnTo>
                    <a:pt x="87" y="148"/>
                  </a:lnTo>
                  <a:lnTo>
                    <a:pt x="80" y="153"/>
                  </a:lnTo>
                  <a:lnTo>
                    <a:pt x="71" y="155"/>
                  </a:lnTo>
                  <a:lnTo>
                    <a:pt x="62" y="160"/>
                  </a:lnTo>
                  <a:lnTo>
                    <a:pt x="55" y="163"/>
                  </a:lnTo>
                  <a:lnTo>
                    <a:pt x="49" y="164"/>
                  </a:lnTo>
                  <a:lnTo>
                    <a:pt x="44" y="166"/>
                  </a:lnTo>
                  <a:lnTo>
                    <a:pt x="40" y="172"/>
                  </a:lnTo>
                  <a:lnTo>
                    <a:pt x="37" y="181"/>
                  </a:lnTo>
                  <a:lnTo>
                    <a:pt x="35" y="189"/>
                  </a:lnTo>
                  <a:lnTo>
                    <a:pt x="35" y="197"/>
                  </a:lnTo>
                  <a:lnTo>
                    <a:pt x="38" y="200"/>
                  </a:lnTo>
                  <a:lnTo>
                    <a:pt x="44" y="200"/>
                  </a:lnTo>
                  <a:lnTo>
                    <a:pt x="50" y="200"/>
                  </a:lnTo>
                  <a:lnTo>
                    <a:pt x="56" y="198"/>
                  </a:lnTo>
                  <a:lnTo>
                    <a:pt x="68" y="194"/>
                  </a:lnTo>
                  <a:lnTo>
                    <a:pt x="80" y="188"/>
                  </a:lnTo>
                  <a:lnTo>
                    <a:pt x="90" y="182"/>
                  </a:lnTo>
                  <a:lnTo>
                    <a:pt x="97" y="178"/>
                  </a:lnTo>
                  <a:lnTo>
                    <a:pt x="100" y="173"/>
                  </a:lnTo>
                  <a:lnTo>
                    <a:pt x="103" y="172"/>
                  </a:lnTo>
                  <a:lnTo>
                    <a:pt x="103" y="173"/>
                  </a:lnTo>
                  <a:lnTo>
                    <a:pt x="100" y="179"/>
                  </a:lnTo>
                  <a:lnTo>
                    <a:pt x="93" y="189"/>
                  </a:lnTo>
                  <a:lnTo>
                    <a:pt x="84" y="203"/>
                  </a:lnTo>
                  <a:lnTo>
                    <a:pt x="74" y="213"/>
                  </a:lnTo>
                  <a:lnTo>
                    <a:pt x="66" y="221"/>
                  </a:lnTo>
                  <a:lnTo>
                    <a:pt x="65" y="218"/>
                  </a:lnTo>
                  <a:lnTo>
                    <a:pt x="63" y="213"/>
                  </a:lnTo>
                  <a:lnTo>
                    <a:pt x="62" y="210"/>
                  </a:lnTo>
                  <a:lnTo>
                    <a:pt x="61" y="207"/>
                  </a:lnTo>
                  <a:lnTo>
                    <a:pt x="53" y="203"/>
                  </a:lnTo>
                  <a:lnTo>
                    <a:pt x="44" y="201"/>
                  </a:lnTo>
                  <a:lnTo>
                    <a:pt x="35" y="203"/>
                  </a:lnTo>
                  <a:lnTo>
                    <a:pt x="28" y="206"/>
                  </a:lnTo>
                  <a:lnTo>
                    <a:pt x="24" y="212"/>
                  </a:lnTo>
                  <a:lnTo>
                    <a:pt x="22" y="216"/>
                  </a:lnTo>
                  <a:lnTo>
                    <a:pt x="22" y="221"/>
                  </a:lnTo>
                  <a:lnTo>
                    <a:pt x="24" y="225"/>
                  </a:lnTo>
                  <a:lnTo>
                    <a:pt x="18" y="231"/>
                  </a:lnTo>
                  <a:lnTo>
                    <a:pt x="10" y="237"/>
                  </a:lnTo>
                  <a:lnTo>
                    <a:pt x="4" y="241"/>
                  </a:lnTo>
                  <a:lnTo>
                    <a:pt x="1" y="244"/>
                  </a:lnTo>
                  <a:lnTo>
                    <a:pt x="7" y="237"/>
                  </a:lnTo>
                  <a:lnTo>
                    <a:pt x="13" y="228"/>
                  </a:lnTo>
                  <a:lnTo>
                    <a:pt x="16" y="222"/>
                  </a:lnTo>
                  <a:lnTo>
                    <a:pt x="16" y="216"/>
                  </a:lnTo>
                  <a:lnTo>
                    <a:pt x="13" y="213"/>
                  </a:lnTo>
                  <a:lnTo>
                    <a:pt x="9" y="210"/>
                  </a:lnTo>
                  <a:lnTo>
                    <a:pt x="4" y="209"/>
                  </a:lnTo>
                  <a:lnTo>
                    <a:pt x="0" y="21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708" name="Freeform 333"/>
            <p:cNvSpPr>
              <a:spLocks/>
            </p:cNvSpPr>
            <p:nvPr/>
          </p:nvSpPr>
          <p:spPr bwMode="auto">
            <a:xfrm>
              <a:off x="1832" y="1378"/>
              <a:ext cx="18" cy="31"/>
            </a:xfrm>
            <a:custGeom>
              <a:avLst/>
              <a:gdLst>
                <a:gd name="T0" fmla="*/ 18 w 18"/>
                <a:gd name="T1" fmla="*/ 28 h 31"/>
                <a:gd name="T2" fmla="*/ 15 w 18"/>
                <a:gd name="T3" fmla="*/ 28 h 31"/>
                <a:gd name="T4" fmla="*/ 10 w 18"/>
                <a:gd name="T5" fmla="*/ 28 h 31"/>
                <a:gd name="T6" fmla="*/ 6 w 18"/>
                <a:gd name="T7" fmla="*/ 30 h 31"/>
                <a:gd name="T8" fmla="*/ 3 w 18"/>
                <a:gd name="T9" fmla="*/ 31 h 31"/>
                <a:gd name="T10" fmla="*/ 1 w 18"/>
                <a:gd name="T11" fmla="*/ 22 h 31"/>
                <a:gd name="T12" fmla="*/ 0 w 18"/>
                <a:gd name="T13" fmla="*/ 17 h 31"/>
                <a:gd name="T14" fmla="*/ 0 w 18"/>
                <a:gd name="T15" fmla="*/ 9 h 31"/>
                <a:gd name="T16" fmla="*/ 0 w 18"/>
                <a:gd name="T17" fmla="*/ 3 h 31"/>
                <a:gd name="T18" fmla="*/ 0 w 18"/>
                <a:gd name="T19" fmla="*/ 0 h 31"/>
                <a:gd name="T20" fmla="*/ 1 w 18"/>
                <a:gd name="T21" fmla="*/ 0 h 31"/>
                <a:gd name="T22" fmla="*/ 3 w 18"/>
                <a:gd name="T23" fmla="*/ 2 h 31"/>
                <a:gd name="T24" fmla="*/ 3 w 18"/>
                <a:gd name="T25" fmla="*/ 5 h 31"/>
                <a:gd name="T26" fmla="*/ 4 w 18"/>
                <a:gd name="T27" fmla="*/ 9 h 31"/>
                <a:gd name="T28" fmla="*/ 9 w 18"/>
                <a:gd name="T29" fmla="*/ 17 h 31"/>
                <a:gd name="T30" fmla="*/ 13 w 18"/>
                <a:gd name="T31" fmla="*/ 24 h 31"/>
                <a:gd name="T32" fmla="*/ 18 w 18"/>
                <a:gd name="T33" fmla="*/ 28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28"/>
                  </a:moveTo>
                  <a:lnTo>
                    <a:pt x="15" y="28"/>
                  </a:lnTo>
                  <a:lnTo>
                    <a:pt x="10" y="28"/>
                  </a:lnTo>
                  <a:lnTo>
                    <a:pt x="6" y="30"/>
                  </a:lnTo>
                  <a:lnTo>
                    <a:pt x="3" y="31"/>
                  </a:lnTo>
                  <a:lnTo>
                    <a:pt x="1" y="22"/>
                  </a:lnTo>
                  <a:lnTo>
                    <a:pt x="0" y="17"/>
                  </a:lnTo>
                  <a:lnTo>
                    <a:pt x="0" y="9"/>
                  </a:lnTo>
                  <a:lnTo>
                    <a:pt x="0" y="3"/>
                  </a:lnTo>
                  <a:lnTo>
                    <a:pt x="0" y="0"/>
                  </a:lnTo>
                  <a:lnTo>
                    <a:pt x="1" y="0"/>
                  </a:lnTo>
                  <a:lnTo>
                    <a:pt x="3" y="2"/>
                  </a:lnTo>
                  <a:lnTo>
                    <a:pt x="3" y="5"/>
                  </a:lnTo>
                  <a:lnTo>
                    <a:pt x="4" y="9"/>
                  </a:lnTo>
                  <a:lnTo>
                    <a:pt x="9" y="17"/>
                  </a:lnTo>
                  <a:lnTo>
                    <a:pt x="13" y="24"/>
                  </a:lnTo>
                  <a:lnTo>
                    <a:pt x="18" y="28"/>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709" name="Freeform 334"/>
            <p:cNvSpPr>
              <a:spLocks/>
            </p:cNvSpPr>
            <p:nvPr/>
          </p:nvSpPr>
          <p:spPr bwMode="auto">
            <a:xfrm>
              <a:off x="1972" y="1369"/>
              <a:ext cx="331" cy="203"/>
            </a:xfrm>
            <a:custGeom>
              <a:avLst/>
              <a:gdLst>
                <a:gd name="T0" fmla="*/ 33 w 331"/>
                <a:gd name="T1" fmla="*/ 142 h 203"/>
                <a:gd name="T2" fmla="*/ 64 w 331"/>
                <a:gd name="T3" fmla="*/ 123 h 203"/>
                <a:gd name="T4" fmla="*/ 84 w 331"/>
                <a:gd name="T5" fmla="*/ 76 h 203"/>
                <a:gd name="T6" fmla="*/ 108 w 331"/>
                <a:gd name="T7" fmla="*/ 39 h 203"/>
                <a:gd name="T8" fmla="*/ 140 w 331"/>
                <a:gd name="T9" fmla="*/ 5 h 203"/>
                <a:gd name="T10" fmla="*/ 149 w 331"/>
                <a:gd name="T11" fmla="*/ 3 h 203"/>
                <a:gd name="T12" fmla="*/ 130 w 331"/>
                <a:gd name="T13" fmla="*/ 26 h 203"/>
                <a:gd name="T14" fmla="*/ 99 w 331"/>
                <a:gd name="T15" fmla="*/ 62 h 203"/>
                <a:gd name="T16" fmla="*/ 86 w 331"/>
                <a:gd name="T17" fmla="*/ 99 h 203"/>
                <a:gd name="T18" fmla="*/ 89 w 331"/>
                <a:gd name="T19" fmla="*/ 110 h 203"/>
                <a:gd name="T20" fmla="*/ 111 w 331"/>
                <a:gd name="T21" fmla="*/ 95 h 203"/>
                <a:gd name="T22" fmla="*/ 134 w 331"/>
                <a:gd name="T23" fmla="*/ 80 h 203"/>
                <a:gd name="T24" fmla="*/ 167 w 331"/>
                <a:gd name="T25" fmla="*/ 42 h 203"/>
                <a:gd name="T26" fmla="*/ 214 w 331"/>
                <a:gd name="T27" fmla="*/ 8 h 203"/>
                <a:gd name="T28" fmla="*/ 233 w 331"/>
                <a:gd name="T29" fmla="*/ 5 h 203"/>
                <a:gd name="T30" fmla="*/ 193 w 331"/>
                <a:gd name="T31" fmla="*/ 33 h 203"/>
                <a:gd name="T32" fmla="*/ 155 w 331"/>
                <a:gd name="T33" fmla="*/ 74 h 203"/>
                <a:gd name="T34" fmla="*/ 160 w 331"/>
                <a:gd name="T35" fmla="*/ 82 h 203"/>
                <a:gd name="T36" fmla="*/ 198 w 331"/>
                <a:gd name="T37" fmla="*/ 74 h 203"/>
                <a:gd name="T38" fmla="*/ 239 w 331"/>
                <a:gd name="T39" fmla="*/ 51 h 203"/>
                <a:gd name="T40" fmla="*/ 287 w 331"/>
                <a:gd name="T41" fmla="*/ 28 h 203"/>
                <a:gd name="T42" fmla="*/ 300 w 331"/>
                <a:gd name="T43" fmla="*/ 28 h 203"/>
                <a:gd name="T44" fmla="*/ 263 w 331"/>
                <a:gd name="T45" fmla="*/ 46 h 203"/>
                <a:gd name="T46" fmla="*/ 230 w 331"/>
                <a:gd name="T47" fmla="*/ 71 h 203"/>
                <a:gd name="T48" fmla="*/ 264 w 331"/>
                <a:gd name="T49" fmla="*/ 74 h 203"/>
                <a:gd name="T50" fmla="*/ 312 w 331"/>
                <a:gd name="T51" fmla="*/ 64 h 203"/>
                <a:gd name="T52" fmla="*/ 331 w 331"/>
                <a:gd name="T53" fmla="*/ 58 h 203"/>
                <a:gd name="T54" fmla="*/ 303 w 331"/>
                <a:gd name="T55" fmla="*/ 76 h 203"/>
                <a:gd name="T56" fmla="*/ 247 w 331"/>
                <a:gd name="T57" fmla="*/ 91 h 203"/>
                <a:gd name="T58" fmla="*/ 253 w 331"/>
                <a:gd name="T59" fmla="*/ 107 h 203"/>
                <a:gd name="T60" fmla="*/ 288 w 331"/>
                <a:gd name="T61" fmla="*/ 125 h 203"/>
                <a:gd name="T62" fmla="*/ 303 w 331"/>
                <a:gd name="T63" fmla="*/ 136 h 203"/>
                <a:gd name="T64" fmla="*/ 264 w 331"/>
                <a:gd name="T65" fmla="*/ 125 h 203"/>
                <a:gd name="T66" fmla="*/ 217 w 331"/>
                <a:gd name="T67" fmla="*/ 101 h 203"/>
                <a:gd name="T68" fmla="*/ 192 w 331"/>
                <a:gd name="T69" fmla="*/ 98 h 203"/>
                <a:gd name="T70" fmla="*/ 167 w 331"/>
                <a:gd name="T71" fmla="*/ 101 h 203"/>
                <a:gd name="T72" fmla="*/ 176 w 331"/>
                <a:gd name="T73" fmla="*/ 120 h 203"/>
                <a:gd name="T74" fmla="*/ 204 w 331"/>
                <a:gd name="T75" fmla="*/ 142 h 203"/>
                <a:gd name="T76" fmla="*/ 235 w 331"/>
                <a:gd name="T77" fmla="*/ 160 h 203"/>
                <a:gd name="T78" fmla="*/ 245 w 331"/>
                <a:gd name="T79" fmla="*/ 173 h 203"/>
                <a:gd name="T80" fmla="*/ 201 w 331"/>
                <a:gd name="T81" fmla="*/ 148 h 203"/>
                <a:gd name="T82" fmla="*/ 158 w 331"/>
                <a:gd name="T83" fmla="*/ 120 h 203"/>
                <a:gd name="T84" fmla="*/ 136 w 331"/>
                <a:gd name="T85" fmla="*/ 111 h 203"/>
                <a:gd name="T86" fmla="*/ 96 w 331"/>
                <a:gd name="T87" fmla="*/ 125 h 203"/>
                <a:gd name="T88" fmla="*/ 90 w 331"/>
                <a:gd name="T89" fmla="*/ 138 h 203"/>
                <a:gd name="T90" fmla="*/ 120 w 331"/>
                <a:gd name="T91" fmla="*/ 162 h 203"/>
                <a:gd name="T92" fmla="*/ 164 w 331"/>
                <a:gd name="T93" fmla="*/ 193 h 203"/>
                <a:gd name="T94" fmla="*/ 170 w 331"/>
                <a:gd name="T95" fmla="*/ 203 h 203"/>
                <a:gd name="T96" fmla="*/ 127 w 331"/>
                <a:gd name="T97" fmla="*/ 176 h 203"/>
                <a:gd name="T98" fmla="*/ 80 w 331"/>
                <a:gd name="T99" fmla="*/ 148 h 203"/>
                <a:gd name="T100" fmla="*/ 53 w 331"/>
                <a:gd name="T101" fmla="*/ 153 h 203"/>
                <a:gd name="T102" fmla="*/ 9 w 331"/>
                <a:gd name="T103" fmla="*/ 166 h 203"/>
                <a:gd name="T104" fmla="*/ 7 w 331"/>
                <a:gd name="T105" fmla="*/ 162 h 20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3"/>
                <a:gd name="T161" fmla="*/ 331 w 331"/>
                <a:gd name="T162" fmla="*/ 203 h 20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3">
                  <a:moveTo>
                    <a:pt x="13" y="156"/>
                  </a:moveTo>
                  <a:lnTo>
                    <a:pt x="18" y="151"/>
                  </a:lnTo>
                  <a:lnTo>
                    <a:pt x="25" y="147"/>
                  </a:lnTo>
                  <a:lnTo>
                    <a:pt x="33" y="142"/>
                  </a:lnTo>
                  <a:lnTo>
                    <a:pt x="43" y="138"/>
                  </a:lnTo>
                  <a:lnTo>
                    <a:pt x="50" y="132"/>
                  </a:lnTo>
                  <a:lnTo>
                    <a:pt x="59" y="128"/>
                  </a:lnTo>
                  <a:lnTo>
                    <a:pt x="64" y="123"/>
                  </a:lnTo>
                  <a:lnTo>
                    <a:pt x="67" y="120"/>
                  </a:lnTo>
                  <a:lnTo>
                    <a:pt x="69" y="110"/>
                  </a:lnTo>
                  <a:lnTo>
                    <a:pt x="77" y="94"/>
                  </a:lnTo>
                  <a:lnTo>
                    <a:pt x="84" y="76"/>
                  </a:lnTo>
                  <a:lnTo>
                    <a:pt x="90" y="62"/>
                  </a:lnTo>
                  <a:lnTo>
                    <a:pt x="95" y="57"/>
                  </a:lnTo>
                  <a:lnTo>
                    <a:pt x="100" y="48"/>
                  </a:lnTo>
                  <a:lnTo>
                    <a:pt x="108" y="39"/>
                  </a:lnTo>
                  <a:lnTo>
                    <a:pt x="117" y="28"/>
                  </a:lnTo>
                  <a:lnTo>
                    <a:pt x="126" y="20"/>
                  </a:lnTo>
                  <a:lnTo>
                    <a:pt x="133" y="11"/>
                  </a:lnTo>
                  <a:lnTo>
                    <a:pt x="140" y="5"/>
                  </a:lnTo>
                  <a:lnTo>
                    <a:pt x="145" y="2"/>
                  </a:lnTo>
                  <a:lnTo>
                    <a:pt x="149" y="0"/>
                  </a:lnTo>
                  <a:lnTo>
                    <a:pt x="151" y="2"/>
                  </a:lnTo>
                  <a:lnTo>
                    <a:pt x="149" y="3"/>
                  </a:lnTo>
                  <a:lnTo>
                    <a:pt x="146" y="6"/>
                  </a:lnTo>
                  <a:lnTo>
                    <a:pt x="143" y="11"/>
                  </a:lnTo>
                  <a:lnTo>
                    <a:pt x="137" y="17"/>
                  </a:lnTo>
                  <a:lnTo>
                    <a:pt x="130" y="26"/>
                  </a:lnTo>
                  <a:lnTo>
                    <a:pt x="121" y="34"/>
                  </a:lnTo>
                  <a:lnTo>
                    <a:pt x="112" y="45"/>
                  </a:lnTo>
                  <a:lnTo>
                    <a:pt x="105" y="55"/>
                  </a:lnTo>
                  <a:lnTo>
                    <a:pt x="99" y="62"/>
                  </a:lnTo>
                  <a:lnTo>
                    <a:pt x="96" y="68"/>
                  </a:lnTo>
                  <a:lnTo>
                    <a:pt x="92" y="79"/>
                  </a:lnTo>
                  <a:lnTo>
                    <a:pt x="89" y="89"/>
                  </a:lnTo>
                  <a:lnTo>
                    <a:pt x="86" y="99"/>
                  </a:lnTo>
                  <a:lnTo>
                    <a:pt x="86" y="107"/>
                  </a:lnTo>
                  <a:lnTo>
                    <a:pt x="86" y="110"/>
                  </a:lnTo>
                  <a:lnTo>
                    <a:pt x="86" y="111"/>
                  </a:lnTo>
                  <a:lnTo>
                    <a:pt x="89" y="110"/>
                  </a:lnTo>
                  <a:lnTo>
                    <a:pt x="95" y="107"/>
                  </a:lnTo>
                  <a:lnTo>
                    <a:pt x="99" y="104"/>
                  </a:lnTo>
                  <a:lnTo>
                    <a:pt x="103" y="99"/>
                  </a:lnTo>
                  <a:lnTo>
                    <a:pt x="111" y="95"/>
                  </a:lnTo>
                  <a:lnTo>
                    <a:pt x="117" y="91"/>
                  </a:lnTo>
                  <a:lnTo>
                    <a:pt x="123" y="86"/>
                  </a:lnTo>
                  <a:lnTo>
                    <a:pt x="130" y="83"/>
                  </a:lnTo>
                  <a:lnTo>
                    <a:pt x="134" y="80"/>
                  </a:lnTo>
                  <a:lnTo>
                    <a:pt x="139" y="79"/>
                  </a:lnTo>
                  <a:lnTo>
                    <a:pt x="146" y="65"/>
                  </a:lnTo>
                  <a:lnTo>
                    <a:pt x="155" y="54"/>
                  </a:lnTo>
                  <a:lnTo>
                    <a:pt x="167" y="42"/>
                  </a:lnTo>
                  <a:lnTo>
                    <a:pt x="180" y="30"/>
                  </a:lnTo>
                  <a:lnTo>
                    <a:pt x="193" y="21"/>
                  </a:lnTo>
                  <a:lnTo>
                    <a:pt x="205" y="12"/>
                  </a:lnTo>
                  <a:lnTo>
                    <a:pt x="214" y="8"/>
                  </a:lnTo>
                  <a:lnTo>
                    <a:pt x="222" y="5"/>
                  </a:lnTo>
                  <a:lnTo>
                    <a:pt x="229" y="3"/>
                  </a:lnTo>
                  <a:lnTo>
                    <a:pt x="233" y="3"/>
                  </a:lnTo>
                  <a:lnTo>
                    <a:pt x="233" y="5"/>
                  </a:lnTo>
                  <a:lnTo>
                    <a:pt x="227" y="8"/>
                  </a:lnTo>
                  <a:lnTo>
                    <a:pt x="217" y="14"/>
                  </a:lnTo>
                  <a:lnTo>
                    <a:pt x="205" y="23"/>
                  </a:lnTo>
                  <a:lnTo>
                    <a:pt x="193" y="33"/>
                  </a:lnTo>
                  <a:lnTo>
                    <a:pt x="182" y="43"/>
                  </a:lnTo>
                  <a:lnTo>
                    <a:pt x="171" y="55"/>
                  </a:lnTo>
                  <a:lnTo>
                    <a:pt x="162" y="65"/>
                  </a:lnTo>
                  <a:lnTo>
                    <a:pt x="155" y="74"/>
                  </a:lnTo>
                  <a:lnTo>
                    <a:pt x="154" y="80"/>
                  </a:lnTo>
                  <a:lnTo>
                    <a:pt x="154" y="83"/>
                  </a:lnTo>
                  <a:lnTo>
                    <a:pt x="157" y="83"/>
                  </a:lnTo>
                  <a:lnTo>
                    <a:pt x="160" y="82"/>
                  </a:lnTo>
                  <a:lnTo>
                    <a:pt x="167" y="82"/>
                  </a:lnTo>
                  <a:lnTo>
                    <a:pt x="177" y="80"/>
                  </a:lnTo>
                  <a:lnTo>
                    <a:pt x="189" y="77"/>
                  </a:lnTo>
                  <a:lnTo>
                    <a:pt x="198" y="74"/>
                  </a:lnTo>
                  <a:lnTo>
                    <a:pt x="205" y="74"/>
                  </a:lnTo>
                  <a:lnTo>
                    <a:pt x="214" y="67"/>
                  </a:lnTo>
                  <a:lnTo>
                    <a:pt x="226" y="58"/>
                  </a:lnTo>
                  <a:lnTo>
                    <a:pt x="239" y="51"/>
                  </a:lnTo>
                  <a:lnTo>
                    <a:pt x="253" y="45"/>
                  </a:lnTo>
                  <a:lnTo>
                    <a:pt x="266" y="39"/>
                  </a:lnTo>
                  <a:lnTo>
                    <a:pt x="278" y="33"/>
                  </a:lnTo>
                  <a:lnTo>
                    <a:pt x="287" y="28"/>
                  </a:lnTo>
                  <a:lnTo>
                    <a:pt x="292" y="26"/>
                  </a:lnTo>
                  <a:lnTo>
                    <a:pt x="298" y="24"/>
                  </a:lnTo>
                  <a:lnTo>
                    <a:pt x="301" y="26"/>
                  </a:lnTo>
                  <a:lnTo>
                    <a:pt x="300" y="28"/>
                  </a:lnTo>
                  <a:lnTo>
                    <a:pt x="292" y="33"/>
                  </a:lnTo>
                  <a:lnTo>
                    <a:pt x="284" y="36"/>
                  </a:lnTo>
                  <a:lnTo>
                    <a:pt x="273" y="40"/>
                  </a:lnTo>
                  <a:lnTo>
                    <a:pt x="263" y="46"/>
                  </a:lnTo>
                  <a:lnTo>
                    <a:pt x="253" y="52"/>
                  </a:lnTo>
                  <a:lnTo>
                    <a:pt x="244" y="58"/>
                  </a:lnTo>
                  <a:lnTo>
                    <a:pt x="236" y="65"/>
                  </a:lnTo>
                  <a:lnTo>
                    <a:pt x="230" y="71"/>
                  </a:lnTo>
                  <a:lnTo>
                    <a:pt x="227" y="76"/>
                  </a:lnTo>
                  <a:lnTo>
                    <a:pt x="238" y="77"/>
                  </a:lnTo>
                  <a:lnTo>
                    <a:pt x="251" y="76"/>
                  </a:lnTo>
                  <a:lnTo>
                    <a:pt x="264" y="74"/>
                  </a:lnTo>
                  <a:lnTo>
                    <a:pt x="278" y="73"/>
                  </a:lnTo>
                  <a:lnTo>
                    <a:pt x="291" y="70"/>
                  </a:lnTo>
                  <a:lnTo>
                    <a:pt x="303" y="67"/>
                  </a:lnTo>
                  <a:lnTo>
                    <a:pt x="312" y="64"/>
                  </a:lnTo>
                  <a:lnTo>
                    <a:pt x="318" y="61"/>
                  </a:lnTo>
                  <a:lnTo>
                    <a:pt x="325" y="58"/>
                  </a:lnTo>
                  <a:lnTo>
                    <a:pt x="331" y="57"/>
                  </a:lnTo>
                  <a:lnTo>
                    <a:pt x="331" y="58"/>
                  </a:lnTo>
                  <a:lnTo>
                    <a:pt x="326" y="62"/>
                  </a:lnTo>
                  <a:lnTo>
                    <a:pt x="320" y="65"/>
                  </a:lnTo>
                  <a:lnTo>
                    <a:pt x="313" y="70"/>
                  </a:lnTo>
                  <a:lnTo>
                    <a:pt x="303" y="76"/>
                  </a:lnTo>
                  <a:lnTo>
                    <a:pt x="289" y="80"/>
                  </a:lnTo>
                  <a:lnTo>
                    <a:pt x="276" y="85"/>
                  </a:lnTo>
                  <a:lnTo>
                    <a:pt x="261" y="89"/>
                  </a:lnTo>
                  <a:lnTo>
                    <a:pt x="247" y="91"/>
                  </a:lnTo>
                  <a:lnTo>
                    <a:pt x="232" y="91"/>
                  </a:lnTo>
                  <a:lnTo>
                    <a:pt x="236" y="95"/>
                  </a:lnTo>
                  <a:lnTo>
                    <a:pt x="244" y="101"/>
                  </a:lnTo>
                  <a:lnTo>
                    <a:pt x="253" y="107"/>
                  </a:lnTo>
                  <a:lnTo>
                    <a:pt x="263" y="111"/>
                  </a:lnTo>
                  <a:lnTo>
                    <a:pt x="272" y="117"/>
                  </a:lnTo>
                  <a:lnTo>
                    <a:pt x="281" y="122"/>
                  </a:lnTo>
                  <a:lnTo>
                    <a:pt x="288" y="125"/>
                  </a:lnTo>
                  <a:lnTo>
                    <a:pt x="294" y="128"/>
                  </a:lnTo>
                  <a:lnTo>
                    <a:pt x="301" y="130"/>
                  </a:lnTo>
                  <a:lnTo>
                    <a:pt x="304" y="135"/>
                  </a:lnTo>
                  <a:lnTo>
                    <a:pt x="303" y="136"/>
                  </a:lnTo>
                  <a:lnTo>
                    <a:pt x="295" y="135"/>
                  </a:lnTo>
                  <a:lnTo>
                    <a:pt x="288" y="132"/>
                  </a:lnTo>
                  <a:lnTo>
                    <a:pt x="278" y="129"/>
                  </a:lnTo>
                  <a:lnTo>
                    <a:pt x="264" y="125"/>
                  </a:lnTo>
                  <a:lnTo>
                    <a:pt x="251" y="119"/>
                  </a:lnTo>
                  <a:lnTo>
                    <a:pt x="238" y="113"/>
                  </a:lnTo>
                  <a:lnTo>
                    <a:pt x="226" y="107"/>
                  </a:lnTo>
                  <a:lnTo>
                    <a:pt x="217" y="101"/>
                  </a:lnTo>
                  <a:lnTo>
                    <a:pt x="211" y="96"/>
                  </a:lnTo>
                  <a:lnTo>
                    <a:pt x="205" y="96"/>
                  </a:lnTo>
                  <a:lnTo>
                    <a:pt x="199" y="98"/>
                  </a:lnTo>
                  <a:lnTo>
                    <a:pt x="192" y="98"/>
                  </a:lnTo>
                  <a:lnTo>
                    <a:pt x="185" y="99"/>
                  </a:lnTo>
                  <a:lnTo>
                    <a:pt x="179" y="99"/>
                  </a:lnTo>
                  <a:lnTo>
                    <a:pt x="171" y="101"/>
                  </a:lnTo>
                  <a:lnTo>
                    <a:pt x="167" y="101"/>
                  </a:lnTo>
                  <a:lnTo>
                    <a:pt x="162" y="102"/>
                  </a:lnTo>
                  <a:lnTo>
                    <a:pt x="165" y="108"/>
                  </a:lnTo>
                  <a:lnTo>
                    <a:pt x="170" y="114"/>
                  </a:lnTo>
                  <a:lnTo>
                    <a:pt x="176" y="120"/>
                  </a:lnTo>
                  <a:lnTo>
                    <a:pt x="183" y="126"/>
                  </a:lnTo>
                  <a:lnTo>
                    <a:pt x="191" y="132"/>
                  </a:lnTo>
                  <a:lnTo>
                    <a:pt x="196" y="138"/>
                  </a:lnTo>
                  <a:lnTo>
                    <a:pt x="204" y="142"/>
                  </a:lnTo>
                  <a:lnTo>
                    <a:pt x="208" y="145"/>
                  </a:lnTo>
                  <a:lnTo>
                    <a:pt x="217" y="151"/>
                  </a:lnTo>
                  <a:lnTo>
                    <a:pt x="226" y="156"/>
                  </a:lnTo>
                  <a:lnTo>
                    <a:pt x="235" y="160"/>
                  </a:lnTo>
                  <a:lnTo>
                    <a:pt x="241" y="163"/>
                  </a:lnTo>
                  <a:lnTo>
                    <a:pt x="245" y="167"/>
                  </a:lnTo>
                  <a:lnTo>
                    <a:pt x="248" y="172"/>
                  </a:lnTo>
                  <a:lnTo>
                    <a:pt x="245" y="173"/>
                  </a:lnTo>
                  <a:lnTo>
                    <a:pt x="235" y="167"/>
                  </a:lnTo>
                  <a:lnTo>
                    <a:pt x="226" y="162"/>
                  </a:lnTo>
                  <a:lnTo>
                    <a:pt x="214" y="156"/>
                  </a:lnTo>
                  <a:lnTo>
                    <a:pt x="201" y="148"/>
                  </a:lnTo>
                  <a:lnTo>
                    <a:pt x="189" y="139"/>
                  </a:lnTo>
                  <a:lnTo>
                    <a:pt x="176" y="132"/>
                  </a:lnTo>
                  <a:lnTo>
                    <a:pt x="165" y="126"/>
                  </a:lnTo>
                  <a:lnTo>
                    <a:pt x="158" y="120"/>
                  </a:lnTo>
                  <a:lnTo>
                    <a:pt x="152" y="116"/>
                  </a:lnTo>
                  <a:lnTo>
                    <a:pt x="146" y="111"/>
                  </a:lnTo>
                  <a:lnTo>
                    <a:pt x="140" y="110"/>
                  </a:lnTo>
                  <a:lnTo>
                    <a:pt x="136" y="111"/>
                  </a:lnTo>
                  <a:lnTo>
                    <a:pt x="130" y="114"/>
                  </a:lnTo>
                  <a:lnTo>
                    <a:pt x="121" y="117"/>
                  </a:lnTo>
                  <a:lnTo>
                    <a:pt x="108" y="122"/>
                  </a:lnTo>
                  <a:lnTo>
                    <a:pt x="96" y="125"/>
                  </a:lnTo>
                  <a:lnTo>
                    <a:pt x="89" y="129"/>
                  </a:lnTo>
                  <a:lnTo>
                    <a:pt x="87" y="132"/>
                  </a:lnTo>
                  <a:lnTo>
                    <a:pt x="87" y="133"/>
                  </a:lnTo>
                  <a:lnTo>
                    <a:pt x="90" y="138"/>
                  </a:lnTo>
                  <a:lnTo>
                    <a:pt x="96" y="142"/>
                  </a:lnTo>
                  <a:lnTo>
                    <a:pt x="102" y="147"/>
                  </a:lnTo>
                  <a:lnTo>
                    <a:pt x="109" y="154"/>
                  </a:lnTo>
                  <a:lnTo>
                    <a:pt x="120" y="162"/>
                  </a:lnTo>
                  <a:lnTo>
                    <a:pt x="131" y="170"/>
                  </a:lnTo>
                  <a:lnTo>
                    <a:pt x="143" y="179"/>
                  </a:lnTo>
                  <a:lnTo>
                    <a:pt x="155" y="187"/>
                  </a:lnTo>
                  <a:lnTo>
                    <a:pt x="164" y="193"/>
                  </a:lnTo>
                  <a:lnTo>
                    <a:pt x="171" y="196"/>
                  </a:lnTo>
                  <a:lnTo>
                    <a:pt x="179" y="200"/>
                  </a:lnTo>
                  <a:lnTo>
                    <a:pt x="177" y="203"/>
                  </a:lnTo>
                  <a:lnTo>
                    <a:pt x="170" y="203"/>
                  </a:lnTo>
                  <a:lnTo>
                    <a:pt x="160" y="197"/>
                  </a:lnTo>
                  <a:lnTo>
                    <a:pt x="151" y="191"/>
                  </a:lnTo>
                  <a:lnTo>
                    <a:pt x="140" y="184"/>
                  </a:lnTo>
                  <a:lnTo>
                    <a:pt x="127" y="176"/>
                  </a:lnTo>
                  <a:lnTo>
                    <a:pt x="114" y="167"/>
                  </a:lnTo>
                  <a:lnTo>
                    <a:pt x="100" y="160"/>
                  </a:lnTo>
                  <a:lnTo>
                    <a:pt x="89" y="154"/>
                  </a:lnTo>
                  <a:lnTo>
                    <a:pt x="80" y="148"/>
                  </a:lnTo>
                  <a:lnTo>
                    <a:pt x="75" y="147"/>
                  </a:lnTo>
                  <a:lnTo>
                    <a:pt x="71" y="147"/>
                  </a:lnTo>
                  <a:lnTo>
                    <a:pt x="64" y="150"/>
                  </a:lnTo>
                  <a:lnTo>
                    <a:pt x="53" y="153"/>
                  </a:lnTo>
                  <a:lnTo>
                    <a:pt x="41" y="157"/>
                  </a:lnTo>
                  <a:lnTo>
                    <a:pt x="30" y="160"/>
                  </a:lnTo>
                  <a:lnTo>
                    <a:pt x="18" y="164"/>
                  </a:lnTo>
                  <a:lnTo>
                    <a:pt x="9" y="166"/>
                  </a:lnTo>
                  <a:lnTo>
                    <a:pt x="3" y="167"/>
                  </a:lnTo>
                  <a:lnTo>
                    <a:pt x="0" y="167"/>
                  </a:lnTo>
                  <a:lnTo>
                    <a:pt x="2" y="164"/>
                  </a:lnTo>
                  <a:lnTo>
                    <a:pt x="7" y="162"/>
                  </a:lnTo>
                  <a:lnTo>
                    <a:pt x="13" y="156"/>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710" name="Freeform 335"/>
            <p:cNvSpPr>
              <a:spLocks/>
            </p:cNvSpPr>
            <p:nvPr/>
          </p:nvSpPr>
          <p:spPr bwMode="auto">
            <a:xfrm>
              <a:off x="1906" y="1573"/>
              <a:ext cx="239" cy="200"/>
            </a:xfrm>
            <a:custGeom>
              <a:avLst/>
              <a:gdLst>
                <a:gd name="T0" fmla="*/ 28 w 239"/>
                <a:gd name="T1" fmla="*/ 17 h 200"/>
                <a:gd name="T2" fmla="*/ 59 w 239"/>
                <a:gd name="T3" fmla="*/ 20 h 200"/>
                <a:gd name="T4" fmla="*/ 107 w 239"/>
                <a:gd name="T5" fmla="*/ 12 h 200"/>
                <a:gd name="T6" fmla="*/ 152 w 239"/>
                <a:gd name="T7" fmla="*/ 12 h 200"/>
                <a:gd name="T8" fmla="*/ 166 w 239"/>
                <a:gd name="T9" fmla="*/ 21 h 200"/>
                <a:gd name="T10" fmla="*/ 141 w 239"/>
                <a:gd name="T11" fmla="*/ 21 h 200"/>
                <a:gd name="T12" fmla="*/ 102 w 239"/>
                <a:gd name="T13" fmla="*/ 23 h 200"/>
                <a:gd name="T14" fmla="*/ 65 w 239"/>
                <a:gd name="T15" fmla="*/ 30 h 200"/>
                <a:gd name="T16" fmla="*/ 71 w 239"/>
                <a:gd name="T17" fmla="*/ 39 h 200"/>
                <a:gd name="T18" fmla="*/ 91 w 239"/>
                <a:gd name="T19" fmla="*/ 48 h 200"/>
                <a:gd name="T20" fmla="*/ 104 w 239"/>
                <a:gd name="T21" fmla="*/ 55 h 200"/>
                <a:gd name="T22" fmla="*/ 149 w 239"/>
                <a:gd name="T23" fmla="*/ 54 h 200"/>
                <a:gd name="T24" fmla="*/ 197 w 239"/>
                <a:gd name="T25" fmla="*/ 61 h 200"/>
                <a:gd name="T26" fmla="*/ 224 w 239"/>
                <a:gd name="T27" fmla="*/ 76 h 200"/>
                <a:gd name="T28" fmla="*/ 211 w 239"/>
                <a:gd name="T29" fmla="*/ 74 h 200"/>
                <a:gd name="T30" fmla="*/ 180 w 239"/>
                <a:gd name="T31" fmla="*/ 67 h 200"/>
                <a:gd name="T32" fmla="*/ 140 w 239"/>
                <a:gd name="T33" fmla="*/ 64 h 200"/>
                <a:gd name="T34" fmla="*/ 133 w 239"/>
                <a:gd name="T35" fmla="*/ 74 h 200"/>
                <a:gd name="T36" fmla="*/ 152 w 239"/>
                <a:gd name="T37" fmla="*/ 89 h 200"/>
                <a:gd name="T38" fmla="*/ 184 w 239"/>
                <a:gd name="T39" fmla="*/ 94 h 200"/>
                <a:gd name="T40" fmla="*/ 223 w 239"/>
                <a:gd name="T41" fmla="*/ 108 h 200"/>
                <a:gd name="T42" fmla="*/ 231 w 239"/>
                <a:gd name="T43" fmla="*/ 126 h 200"/>
                <a:gd name="T44" fmla="*/ 205 w 239"/>
                <a:gd name="T45" fmla="*/ 111 h 200"/>
                <a:gd name="T46" fmla="*/ 177 w 239"/>
                <a:gd name="T47" fmla="*/ 104 h 200"/>
                <a:gd name="T48" fmla="*/ 189 w 239"/>
                <a:gd name="T49" fmla="*/ 126 h 200"/>
                <a:gd name="T50" fmla="*/ 217 w 239"/>
                <a:gd name="T51" fmla="*/ 154 h 200"/>
                <a:gd name="T52" fmla="*/ 230 w 239"/>
                <a:gd name="T53" fmla="*/ 170 h 200"/>
                <a:gd name="T54" fmla="*/ 236 w 239"/>
                <a:gd name="T55" fmla="*/ 193 h 200"/>
                <a:gd name="T56" fmla="*/ 223 w 239"/>
                <a:gd name="T57" fmla="*/ 178 h 200"/>
                <a:gd name="T58" fmla="*/ 186 w 239"/>
                <a:gd name="T59" fmla="*/ 135 h 200"/>
                <a:gd name="T60" fmla="*/ 161 w 239"/>
                <a:gd name="T61" fmla="*/ 110 h 200"/>
                <a:gd name="T62" fmla="*/ 153 w 239"/>
                <a:gd name="T63" fmla="*/ 116 h 200"/>
                <a:gd name="T64" fmla="*/ 165 w 239"/>
                <a:gd name="T65" fmla="*/ 150 h 200"/>
                <a:gd name="T66" fmla="*/ 177 w 239"/>
                <a:gd name="T67" fmla="*/ 182 h 200"/>
                <a:gd name="T68" fmla="*/ 168 w 239"/>
                <a:gd name="T69" fmla="*/ 175 h 200"/>
                <a:gd name="T70" fmla="*/ 143 w 239"/>
                <a:gd name="T71" fmla="*/ 117 h 200"/>
                <a:gd name="T72" fmla="*/ 118 w 239"/>
                <a:gd name="T73" fmla="*/ 82 h 200"/>
                <a:gd name="T74" fmla="*/ 100 w 239"/>
                <a:gd name="T75" fmla="*/ 70 h 200"/>
                <a:gd name="T76" fmla="*/ 94 w 239"/>
                <a:gd name="T77" fmla="*/ 77 h 200"/>
                <a:gd name="T78" fmla="*/ 107 w 239"/>
                <a:gd name="T79" fmla="*/ 135 h 200"/>
                <a:gd name="T80" fmla="*/ 125 w 239"/>
                <a:gd name="T81" fmla="*/ 164 h 200"/>
                <a:gd name="T82" fmla="*/ 106 w 239"/>
                <a:gd name="T83" fmla="*/ 145 h 200"/>
                <a:gd name="T84" fmla="*/ 85 w 239"/>
                <a:gd name="T85" fmla="*/ 62 h 200"/>
                <a:gd name="T86" fmla="*/ 56 w 239"/>
                <a:gd name="T87" fmla="*/ 45 h 200"/>
                <a:gd name="T88" fmla="*/ 47 w 239"/>
                <a:gd name="T89" fmla="*/ 64 h 200"/>
                <a:gd name="T90" fmla="*/ 54 w 239"/>
                <a:gd name="T91" fmla="*/ 102 h 200"/>
                <a:gd name="T92" fmla="*/ 65 w 239"/>
                <a:gd name="T93" fmla="*/ 145 h 200"/>
                <a:gd name="T94" fmla="*/ 56 w 239"/>
                <a:gd name="T95" fmla="*/ 141 h 200"/>
                <a:gd name="T96" fmla="*/ 44 w 239"/>
                <a:gd name="T97" fmla="*/ 83 h 200"/>
                <a:gd name="T98" fmla="*/ 22 w 239"/>
                <a:gd name="T99" fmla="*/ 26 h 200"/>
                <a:gd name="T100" fmla="*/ 0 w 239"/>
                <a:gd name="T101" fmla="*/ 3 h 200"/>
                <a:gd name="T102" fmla="*/ 4 w 239"/>
                <a:gd name="T103" fmla="*/ 0 h 2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0"/>
                <a:gd name="T158" fmla="*/ 239 w 239"/>
                <a:gd name="T159" fmla="*/ 200 h 2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0">
                  <a:moveTo>
                    <a:pt x="9" y="2"/>
                  </a:moveTo>
                  <a:lnTo>
                    <a:pt x="17" y="9"/>
                  </a:lnTo>
                  <a:lnTo>
                    <a:pt x="28" y="17"/>
                  </a:lnTo>
                  <a:lnTo>
                    <a:pt x="38" y="21"/>
                  </a:lnTo>
                  <a:lnTo>
                    <a:pt x="47" y="23"/>
                  </a:lnTo>
                  <a:lnTo>
                    <a:pt x="59" y="20"/>
                  </a:lnTo>
                  <a:lnTo>
                    <a:pt x="73" y="17"/>
                  </a:lnTo>
                  <a:lnTo>
                    <a:pt x="90" y="15"/>
                  </a:lnTo>
                  <a:lnTo>
                    <a:pt x="107" y="12"/>
                  </a:lnTo>
                  <a:lnTo>
                    <a:pt x="124" y="12"/>
                  </a:lnTo>
                  <a:lnTo>
                    <a:pt x="138" y="12"/>
                  </a:lnTo>
                  <a:lnTo>
                    <a:pt x="152" y="12"/>
                  </a:lnTo>
                  <a:lnTo>
                    <a:pt x="159" y="15"/>
                  </a:lnTo>
                  <a:lnTo>
                    <a:pt x="166" y="20"/>
                  </a:lnTo>
                  <a:lnTo>
                    <a:pt x="166" y="21"/>
                  </a:lnTo>
                  <a:lnTo>
                    <a:pt x="161" y="21"/>
                  </a:lnTo>
                  <a:lnTo>
                    <a:pt x="150" y="21"/>
                  </a:lnTo>
                  <a:lnTo>
                    <a:pt x="141" y="21"/>
                  </a:lnTo>
                  <a:lnTo>
                    <a:pt x="130" y="21"/>
                  </a:lnTo>
                  <a:lnTo>
                    <a:pt x="116" y="21"/>
                  </a:lnTo>
                  <a:lnTo>
                    <a:pt x="102" y="23"/>
                  </a:lnTo>
                  <a:lnTo>
                    <a:pt x="87" y="26"/>
                  </a:lnTo>
                  <a:lnTo>
                    <a:pt x="75" y="27"/>
                  </a:lnTo>
                  <a:lnTo>
                    <a:pt x="65" y="30"/>
                  </a:lnTo>
                  <a:lnTo>
                    <a:pt x="59" y="33"/>
                  </a:lnTo>
                  <a:lnTo>
                    <a:pt x="63" y="36"/>
                  </a:lnTo>
                  <a:lnTo>
                    <a:pt x="71" y="39"/>
                  </a:lnTo>
                  <a:lnTo>
                    <a:pt x="76" y="42"/>
                  </a:lnTo>
                  <a:lnTo>
                    <a:pt x="84" y="45"/>
                  </a:lnTo>
                  <a:lnTo>
                    <a:pt x="91" y="48"/>
                  </a:lnTo>
                  <a:lnTo>
                    <a:pt x="97" y="51"/>
                  </a:lnTo>
                  <a:lnTo>
                    <a:pt x="102" y="52"/>
                  </a:lnTo>
                  <a:lnTo>
                    <a:pt x="104" y="55"/>
                  </a:lnTo>
                  <a:lnTo>
                    <a:pt x="116" y="54"/>
                  </a:lnTo>
                  <a:lnTo>
                    <a:pt x="133" y="52"/>
                  </a:lnTo>
                  <a:lnTo>
                    <a:pt x="149" y="54"/>
                  </a:lnTo>
                  <a:lnTo>
                    <a:pt x="166" y="55"/>
                  </a:lnTo>
                  <a:lnTo>
                    <a:pt x="183" y="58"/>
                  </a:lnTo>
                  <a:lnTo>
                    <a:pt x="197" y="61"/>
                  </a:lnTo>
                  <a:lnTo>
                    <a:pt x="209" y="65"/>
                  </a:lnTo>
                  <a:lnTo>
                    <a:pt x="217" y="70"/>
                  </a:lnTo>
                  <a:lnTo>
                    <a:pt x="224" y="76"/>
                  </a:lnTo>
                  <a:lnTo>
                    <a:pt x="224" y="79"/>
                  </a:lnTo>
                  <a:lnTo>
                    <a:pt x="220" y="77"/>
                  </a:lnTo>
                  <a:lnTo>
                    <a:pt x="211" y="74"/>
                  </a:lnTo>
                  <a:lnTo>
                    <a:pt x="203" y="71"/>
                  </a:lnTo>
                  <a:lnTo>
                    <a:pt x="193" y="70"/>
                  </a:lnTo>
                  <a:lnTo>
                    <a:pt x="180" y="67"/>
                  </a:lnTo>
                  <a:lnTo>
                    <a:pt x="166" y="65"/>
                  </a:lnTo>
                  <a:lnTo>
                    <a:pt x="152" y="64"/>
                  </a:lnTo>
                  <a:lnTo>
                    <a:pt x="140" y="64"/>
                  </a:lnTo>
                  <a:lnTo>
                    <a:pt x="128" y="64"/>
                  </a:lnTo>
                  <a:lnTo>
                    <a:pt x="121" y="65"/>
                  </a:lnTo>
                  <a:lnTo>
                    <a:pt x="133" y="74"/>
                  </a:lnTo>
                  <a:lnTo>
                    <a:pt x="141" y="80"/>
                  </a:lnTo>
                  <a:lnTo>
                    <a:pt x="149" y="85"/>
                  </a:lnTo>
                  <a:lnTo>
                    <a:pt x="152" y="89"/>
                  </a:lnTo>
                  <a:lnTo>
                    <a:pt x="161" y="91"/>
                  </a:lnTo>
                  <a:lnTo>
                    <a:pt x="171" y="92"/>
                  </a:lnTo>
                  <a:lnTo>
                    <a:pt x="184" y="94"/>
                  </a:lnTo>
                  <a:lnTo>
                    <a:pt x="197" y="96"/>
                  </a:lnTo>
                  <a:lnTo>
                    <a:pt x="211" y="101"/>
                  </a:lnTo>
                  <a:lnTo>
                    <a:pt x="223" y="108"/>
                  </a:lnTo>
                  <a:lnTo>
                    <a:pt x="233" y="119"/>
                  </a:lnTo>
                  <a:lnTo>
                    <a:pt x="239" y="132"/>
                  </a:lnTo>
                  <a:lnTo>
                    <a:pt x="231" y="126"/>
                  </a:lnTo>
                  <a:lnTo>
                    <a:pt x="224" y="122"/>
                  </a:lnTo>
                  <a:lnTo>
                    <a:pt x="214" y="116"/>
                  </a:lnTo>
                  <a:lnTo>
                    <a:pt x="205" y="111"/>
                  </a:lnTo>
                  <a:lnTo>
                    <a:pt x="196" y="107"/>
                  </a:lnTo>
                  <a:lnTo>
                    <a:pt x="186" y="105"/>
                  </a:lnTo>
                  <a:lnTo>
                    <a:pt x="177" y="104"/>
                  </a:lnTo>
                  <a:lnTo>
                    <a:pt x="168" y="104"/>
                  </a:lnTo>
                  <a:lnTo>
                    <a:pt x="178" y="114"/>
                  </a:lnTo>
                  <a:lnTo>
                    <a:pt x="189" y="126"/>
                  </a:lnTo>
                  <a:lnTo>
                    <a:pt x="199" y="136"/>
                  </a:lnTo>
                  <a:lnTo>
                    <a:pt x="208" y="145"/>
                  </a:lnTo>
                  <a:lnTo>
                    <a:pt x="217" y="154"/>
                  </a:lnTo>
                  <a:lnTo>
                    <a:pt x="224" y="162"/>
                  </a:lnTo>
                  <a:lnTo>
                    <a:pt x="228" y="167"/>
                  </a:lnTo>
                  <a:lnTo>
                    <a:pt x="230" y="170"/>
                  </a:lnTo>
                  <a:lnTo>
                    <a:pt x="231" y="176"/>
                  </a:lnTo>
                  <a:lnTo>
                    <a:pt x="234" y="184"/>
                  </a:lnTo>
                  <a:lnTo>
                    <a:pt x="236" y="193"/>
                  </a:lnTo>
                  <a:lnTo>
                    <a:pt x="239" y="200"/>
                  </a:lnTo>
                  <a:lnTo>
                    <a:pt x="233" y="191"/>
                  </a:lnTo>
                  <a:lnTo>
                    <a:pt x="223" y="178"/>
                  </a:lnTo>
                  <a:lnTo>
                    <a:pt x="211" y="164"/>
                  </a:lnTo>
                  <a:lnTo>
                    <a:pt x="199" y="148"/>
                  </a:lnTo>
                  <a:lnTo>
                    <a:pt x="186" y="135"/>
                  </a:lnTo>
                  <a:lnTo>
                    <a:pt x="175" y="123"/>
                  </a:lnTo>
                  <a:lnTo>
                    <a:pt x="166" y="114"/>
                  </a:lnTo>
                  <a:lnTo>
                    <a:pt x="161" y="110"/>
                  </a:lnTo>
                  <a:lnTo>
                    <a:pt x="156" y="108"/>
                  </a:lnTo>
                  <a:lnTo>
                    <a:pt x="153" y="111"/>
                  </a:lnTo>
                  <a:lnTo>
                    <a:pt x="153" y="116"/>
                  </a:lnTo>
                  <a:lnTo>
                    <a:pt x="155" y="122"/>
                  </a:lnTo>
                  <a:lnTo>
                    <a:pt x="158" y="132"/>
                  </a:lnTo>
                  <a:lnTo>
                    <a:pt x="165" y="150"/>
                  </a:lnTo>
                  <a:lnTo>
                    <a:pt x="172" y="166"/>
                  </a:lnTo>
                  <a:lnTo>
                    <a:pt x="177" y="178"/>
                  </a:lnTo>
                  <a:lnTo>
                    <a:pt x="177" y="182"/>
                  </a:lnTo>
                  <a:lnTo>
                    <a:pt x="175" y="182"/>
                  </a:lnTo>
                  <a:lnTo>
                    <a:pt x="172" y="181"/>
                  </a:lnTo>
                  <a:lnTo>
                    <a:pt x="168" y="175"/>
                  </a:lnTo>
                  <a:lnTo>
                    <a:pt x="161" y="162"/>
                  </a:lnTo>
                  <a:lnTo>
                    <a:pt x="152" y="139"/>
                  </a:lnTo>
                  <a:lnTo>
                    <a:pt x="143" y="117"/>
                  </a:lnTo>
                  <a:lnTo>
                    <a:pt x="143" y="99"/>
                  </a:lnTo>
                  <a:lnTo>
                    <a:pt x="130" y="89"/>
                  </a:lnTo>
                  <a:lnTo>
                    <a:pt x="118" y="82"/>
                  </a:lnTo>
                  <a:lnTo>
                    <a:pt x="107" y="76"/>
                  </a:lnTo>
                  <a:lnTo>
                    <a:pt x="103" y="73"/>
                  </a:lnTo>
                  <a:lnTo>
                    <a:pt x="100" y="70"/>
                  </a:lnTo>
                  <a:lnTo>
                    <a:pt x="97" y="70"/>
                  </a:lnTo>
                  <a:lnTo>
                    <a:pt x="96" y="71"/>
                  </a:lnTo>
                  <a:lnTo>
                    <a:pt x="94" y="77"/>
                  </a:lnTo>
                  <a:lnTo>
                    <a:pt x="96" y="91"/>
                  </a:lnTo>
                  <a:lnTo>
                    <a:pt x="100" y="113"/>
                  </a:lnTo>
                  <a:lnTo>
                    <a:pt x="107" y="135"/>
                  </a:lnTo>
                  <a:lnTo>
                    <a:pt x="119" y="153"/>
                  </a:lnTo>
                  <a:lnTo>
                    <a:pt x="125" y="160"/>
                  </a:lnTo>
                  <a:lnTo>
                    <a:pt x="125" y="164"/>
                  </a:lnTo>
                  <a:lnTo>
                    <a:pt x="121" y="163"/>
                  </a:lnTo>
                  <a:lnTo>
                    <a:pt x="115" y="159"/>
                  </a:lnTo>
                  <a:lnTo>
                    <a:pt x="106" y="145"/>
                  </a:lnTo>
                  <a:lnTo>
                    <a:pt x="94" y="123"/>
                  </a:lnTo>
                  <a:lnTo>
                    <a:pt x="85" y="95"/>
                  </a:lnTo>
                  <a:lnTo>
                    <a:pt x="85" y="62"/>
                  </a:lnTo>
                  <a:lnTo>
                    <a:pt x="76" y="55"/>
                  </a:lnTo>
                  <a:lnTo>
                    <a:pt x="66" y="49"/>
                  </a:lnTo>
                  <a:lnTo>
                    <a:pt x="56" y="45"/>
                  </a:lnTo>
                  <a:lnTo>
                    <a:pt x="50" y="42"/>
                  </a:lnTo>
                  <a:lnTo>
                    <a:pt x="47" y="51"/>
                  </a:lnTo>
                  <a:lnTo>
                    <a:pt x="47" y="64"/>
                  </a:lnTo>
                  <a:lnTo>
                    <a:pt x="50" y="79"/>
                  </a:lnTo>
                  <a:lnTo>
                    <a:pt x="53" y="91"/>
                  </a:lnTo>
                  <a:lnTo>
                    <a:pt x="54" y="102"/>
                  </a:lnTo>
                  <a:lnTo>
                    <a:pt x="57" y="120"/>
                  </a:lnTo>
                  <a:lnTo>
                    <a:pt x="62" y="135"/>
                  </a:lnTo>
                  <a:lnTo>
                    <a:pt x="65" y="145"/>
                  </a:lnTo>
                  <a:lnTo>
                    <a:pt x="65" y="148"/>
                  </a:lnTo>
                  <a:lnTo>
                    <a:pt x="60" y="147"/>
                  </a:lnTo>
                  <a:lnTo>
                    <a:pt x="56" y="141"/>
                  </a:lnTo>
                  <a:lnTo>
                    <a:pt x="51" y="130"/>
                  </a:lnTo>
                  <a:lnTo>
                    <a:pt x="48" y="111"/>
                  </a:lnTo>
                  <a:lnTo>
                    <a:pt x="44" y="83"/>
                  </a:lnTo>
                  <a:lnTo>
                    <a:pt x="38" y="57"/>
                  </a:lnTo>
                  <a:lnTo>
                    <a:pt x="35" y="39"/>
                  </a:lnTo>
                  <a:lnTo>
                    <a:pt x="22" y="26"/>
                  </a:lnTo>
                  <a:lnTo>
                    <a:pt x="11" y="15"/>
                  </a:lnTo>
                  <a:lnTo>
                    <a:pt x="4" y="8"/>
                  </a:lnTo>
                  <a:lnTo>
                    <a:pt x="0" y="3"/>
                  </a:lnTo>
                  <a:lnTo>
                    <a:pt x="0" y="0"/>
                  </a:lnTo>
                  <a:lnTo>
                    <a:pt x="1" y="0"/>
                  </a:lnTo>
                  <a:lnTo>
                    <a:pt x="4" y="0"/>
                  </a:lnTo>
                  <a:lnTo>
                    <a:pt x="9" y="2"/>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711" name="Freeform 336"/>
            <p:cNvSpPr>
              <a:spLocks/>
            </p:cNvSpPr>
            <p:nvPr/>
          </p:nvSpPr>
          <p:spPr bwMode="auto">
            <a:xfrm>
              <a:off x="1782" y="1597"/>
              <a:ext cx="165" cy="275"/>
            </a:xfrm>
            <a:custGeom>
              <a:avLst/>
              <a:gdLst>
                <a:gd name="T0" fmla="*/ 73 w 165"/>
                <a:gd name="T1" fmla="*/ 2 h 275"/>
                <a:gd name="T2" fmla="*/ 78 w 165"/>
                <a:gd name="T3" fmla="*/ 31 h 275"/>
                <a:gd name="T4" fmla="*/ 82 w 165"/>
                <a:gd name="T5" fmla="*/ 43 h 275"/>
                <a:gd name="T6" fmla="*/ 94 w 165"/>
                <a:gd name="T7" fmla="*/ 52 h 275"/>
                <a:gd name="T8" fmla="*/ 110 w 165"/>
                <a:gd name="T9" fmla="*/ 67 h 275"/>
                <a:gd name="T10" fmla="*/ 128 w 165"/>
                <a:gd name="T11" fmla="*/ 87 h 275"/>
                <a:gd name="T12" fmla="*/ 147 w 165"/>
                <a:gd name="T13" fmla="*/ 121 h 275"/>
                <a:gd name="T14" fmla="*/ 162 w 165"/>
                <a:gd name="T15" fmla="*/ 146 h 275"/>
                <a:gd name="T16" fmla="*/ 165 w 165"/>
                <a:gd name="T17" fmla="*/ 158 h 275"/>
                <a:gd name="T18" fmla="*/ 161 w 165"/>
                <a:gd name="T19" fmla="*/ 158 h 275"/>
                <a:gd name="T20" fmla="*/ 153 w 165"/>
                <a:gd name="T21" fmla="*/ 145 h 275"/>
                <a:gd name="T22" fmla="*/ 143 w 165"/>
                <a:gd name="T23" fmla="*/ 126 h 275"/>
                <a:gd name="T24" fmla="*/ 128 w 165"/>
                <a:gd name="T25" fmla="*/ 104 h 275"/>
                <a:gd name="T26" fmla="*/ 115 w 165"/>
                <a:gd name="T27" fmla="*/ 84 h 275"/>
                <a:gd name="T28" fmla="*/ 103 w 165"/>
                <a:gd name="T29" fmla="*/ 74 h 275"/>
                <a:gd name="T30" fmla="*/ 93 w 165"/>
                <a:gd name="T31" fmla="*/ 67 h 275"/>
                <a:gd name="T32" fmla="*/ 87 w 165"/>
                <a:gd name="T33" fmla="*/ 80 h 275"/>
                <a:gd name="T34" fmla="*/ 88 w 165"/>
                <a:gd name="T35" fmla="*/ 111 h 275"/>
                <a:gd name="T36" fmla="*/ 97 w 165"/>
                <a:gd name="T37" fmla="*/ 127 h 275"/>
                <a:gd name="T38" fmla="*/ 116 w 165"/>
                <a:gd name="T39" fmla="*/ 145 h 275"/>
                <a:gd name="T40" fmla="*/ 137 w 165"/>
                <a:gd name="T41" fmla="*/ 170 h 275"/>
                <a:gd name="T42" fmla="*/ 152 w 165"/>
                <a:gd name="T43" fmla="*/ 201 h 275"/>
                <a:gd name="T44" fmla="*/ 155 w 165"/>
                <a:gd name="T45" fmla="*/ 226 h 275"/>
                <a:gd name="T46" fmla="*/ 147 w 165"/>
                <a:gd name="T47" fmla="*/ 213 h 275"/>
                <a:gd name="T48" fmla="*/ 135 w 165"/>
                <a:gd name="T49" fmla="*/ 188 h 275"/>
                <a:gd name="T50" fmla="*/ 124 w 165"/>
                <a:gd name="T51" fmla="*/ 170 h 275"/>
                <a:gd name="T52" fmla="*/ 110 w 165"/>
                <a:gd name="T53" fmla="*/ 155 h 275"/>
                <a:gd name="T54" fmla="*/ 97 w 165"/>
                <a:gd name="T55" fmla="*/ 145 h 275"/>
                <a:gd name="T56" fmla="*/ 100 w 165"/>
                <a:gd name="T57" fmla="*/ 167 h 275"/>
                <a:gd name="T58" fmla="*/ 110 w 165"/>
                <a:gd name="T59" fmla="*/ 237 h 275"/>
                <a:gd name="T60" fmla="*/ 106 w 165"/>
                <a:gd name="T61" fmla="*/ 273 h 275"/>
                <a:gd name="T62" fmla="*/ 103 w 165"/>
                <a:gd name="T63" fmla="*/ 271 h 275"/>
                <a:gd name="T64" fmla="*/ 100 w 165"/>
                <a:gd name="T65" fmla="*/ 241 h 275"/>
                <a:gd name="T66" fmla="*/ 85 w 165"/>
                <a:gd name="T67" fmla="*/ 174 h 275"/>
                <a:gd name="T68" fmla="*/ 68 w 165"/>
                <a:gd name="T69" fmla="*/ 164 h 275"/>
                <a:gd name="T70" fmla="*/ 44 w 165"/>
                <a:gd name="T71" fmla="*/ 198 h 275"/>
                <a:gd name="T72" fmla="*/ 35 w 165"/>
                <a:gd name="T73" fmla="*/ 223 h 275"/>
                <a:gd name="T74" fmla="*/ 31 w 165"/>
                <a:gd name="T75" fmla="*/ 217 h 275"/>
                <a:gd name="T76" fmla="*/ 41 w 165"/>
                <a:gd name="T77" fmla="*/ 189 h 275"/>
                <a:gd name="T78" fmla="*/ 65 w 165"/>
                <a:gd name="T79" fmla="*/ 146 h 275"/>
                <a:gd name="T80" fmla="*/ 75 w 165"/>
                <a:gd name="T81" fmla="*/ 117 h 275"/>
                <a:gd name="T82" fmla="*/ 75 w 165"/>
                <a:gd name="T83" fmla="*/ 80 h 275"/>
                <a:gd name="T84" fmla="*/ 66 w 165"/>
                <a:gd name="T85" fmla="*/ 74 h 275"/>
                <a:gd name="T86" fmla="*/ 45 w 165"/>
                <a:gd name="T87" fmla="*/ 93 h 275"/>
                <a:gd name="T88" fmla="*/ 25 w 165"/>
                <a:gd name="T89" fmla="*/ 118 h 275"/>
                <a:gd name="T90" fmla="*/ 10 w 165"/>
                <a:gd name="T91" fmla="*/ 143 h 275"/>
                <a:gd name="T92" fmla="*/ 3 w 165"/>
                <a:gd name="T93" fmla="*/ 160 h 275"/>
                <a:gd name="T94" fmla="*/ 0 w 165"/>
                <a:gd name="T95" fmla="*/ 157 h 275"/>
                <a:gd name="T96" fmla="*/ 4 w 165"/>
                <a:gd name="T97" fmla="*/ 140 h 275"/>
                <a:gd name="T98" fmla="*/ 19 w 165"/>
                <a:gd name="T99" fmla="*/ 115 h 275"/>
                <a:gd name="T100" fmla="*/ 38 w 165"/>
                <a:gd name="T101" fmla="*/ 84 h 275"/>
                <a:gd name="T102" fmla="*/ 59 w 165"/>
                <a:gd name="T103" fmla="*/ 59 h 275"/>
                <a:gd name="T104" fmla="*/ 72 w 165"/>
                <a:gd name="T105" fmla="*/ 41 h 275"/>
                <a:gd name="T106" fmla="*/ 69 w 165"/>
                <a:gd name="T107" fmla="*/ 18 h 275"/>
                <a:gd name="T108" fmla="*/ 68 w 165"/>
                <a:gd name="T109" fmla="*/ 7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0" y="0"/>
                  </a:moveTo>
                  <a:lnTo>
                    <a:pt x="73" y="2"/>
                  </a:lnTo>
                  <a:lnTo>
                    <a:pt x="76" y="15"/>
                  </a:lnTo>
                  <a:lnTo>
                    <a:pt x="78" y="31"/>
                  </a:lnTo>
                  <a:lnTo>
                    <a:pt x="79" y="40"/>
                  </a:lnTo>
                  <a:lnTo>
                    <a:pt x="82" y="43"/>
                  </a:lnTo>
                  <a:lnTo>
                    <a:pt x="87" y="46"/>
                  </a:lnTo>
                  <a:lnTo>
                    <a:pt x="94" y="52"/>
                  </a:lnTo>
                  <a:lnTo>
                    <a:pt x="102" y="59"/>
                  </a:lnTo>
                  <a:lnTo>
                    <a:pt x="110" y="67"/>
                  </a:lnTo>
                  <a:lnTo>
                    <a:pt x="119" y="77"/>
                  </a:lnTo>
                  <a:lnTo>
                    <a:pt x="128" y="87"/>
                  </a:lnTo>
                  <a:lnTo>
                    <a:pt x="135" y="101"/>
                  </a:lnTo>
                  <a:lnTo>
                    <a:pt x="147" y="121"/>
                  </a:lnTo>
                  <a:lnTo>
                    <a:pt x="156" y="136"/>
                  </a:lnTo>
                  <a:lnTo>
                    <a:pt x="162" y="146"/>
                  </a:lnTo>
                  <a:lnTo>
                    <a:pt x="165" y="154"/>
                  </a:lnTo>
                  <a:lnTo>
                    <a:pt x="165" y="158"/>
                  </a:lnTo>
                  <a:lnTo>
                    <a:pt x="164" y="160"/>
                  </a:lnTo>
                  <a:lnTo>
                    <a:pt x="161" y="158"/>
                  </a:lnTo>
                  <a:lnTo>
                    <a:pt x="156" y="151"/>
                  </a:lnTo>
                  <a:lnTo>
                    <a:pt x="153" y="145"/>
                  </a:lnTo>
                  <a:lnTo>
                    <a:pt x="149" y="136"/>
                  </a:lnTo>
                  <a:lnTo>
                    <a:pt x="143" y="126"/>
                  </a:lnTo>
                  <a:lnTo>
                    <a:pt x="135" y="114"/>
                  </a:lnTo>
                  <a:lnTo>
                    <a:pt x="128" y="104"/>
                  </a:lnTo>
                  <a:lnTo>
                    <a:pt x="121" y="93"/>
                  </a:lnTo>
                  <a:lnTo>
                    <a:pt x="115" y="84"/>
                  </a:lnTo>
                  <a:lnTo>
                    <a:pt x="110" y="80"/>
                  </a:lnTo>
                  <a:lnTo>
                    <a:pt x="103" y="74"/>
                  </a:lnTo>
                  <a:lnTo>
                    <a:pt x="97" y="70"/>
                  </a:lnTo>
                  <a:lnTo>
                    <a:pt x="93" y="67"/>
                  </a:lnTo>
                  <a:lnTo>
                    <a:pt x="88" y="65"/>
                  </a:lnTo>
                  <a:lnTo>
                    <a:pt x="87" y="80"/>
                  </a:lnTo>
                  <a:lnTo>
                    <a:pt x="87" y="96"/>
                  </a:lnTo>
                  <a:lnTo>
                    <a:pt x="88" y="111"/>
                  </a:lnTo>
                  <a:lnTo>
                    <a:pt x="90" y="121"/>
                  </a:lnTo>
                  <a:lnTo>
                    <a:pt x="97" y="127"/>
                  </a:lnTo>
                  <a:lnTo>
                    <a:pt x="106" y="136"/>
                  </a:lnTo>
                  <a:lnTo>
                    <a:pt x="116" y="145"/>
                  </a:lnTo>
                  <a:lnTo>
                    <a:pt x="127" y="157"/>
                  </a:lnTo>
                  <a:lnTo>
                    <a:pt x="137" y="170"/>
                  </a:lnTo>
                  <a:lnTo>
                    <a:pt x="146" y="185"/>
                  </a:lnTo>
                  <a:lnTo>
                    <a:pt x="152" y="201"/>
                  </a:lnTo>
                  <a:lnTo>
                    <a:pt x="155" y="220"/>
                  </a:lnTo>
                  <a:lnTo>
                    <a:pt x="155" y="226"/>
                  </a:lnTo>
                  <a:lnTo>
                    <a:pt x="152" y="223"/>
                  </a:lnTo>
                  <a:lnTo>
                    <a:pt x="147" y="213"/>
                  </a:lnTo>
                  <a:lnTo>
                    <a:pt x="140" y="197"/>
                  </a:lnTo>
                  <a:lnTo>
                    <a:pt x="135" y="188"/>
                  </a:lnTo>
                  <a:lnTo>
                    <a:pt x="131" y="177"/>
                  </a:lnTo>
                  <a:lnTo>
                    <a:pt x="124" y="170"/>
                  </a:lnTo>
                  <a:lnTo>
                    <a:pt x="118" y="161"/>
                  </a:lnTo>
                  <a:lnTo>
                    <a:pt x="110" y="155"/>
                  </a:lnTo>
                  <a:lnTo>
                    <a:pt x="103" y="149"/>
                  </a:lnTo>
                  <a:lnTo>
                    <a:pt x="97" y="145"/>
                  </a:lnTo>
                  <a:lnTo>
                    <a:pt x="91" y="143"/>
                  </a:lnTo>
                  <a:lnTo>
                    <a:pt x="100" y="167"/>
                  </a:lnTo>
                  <a:lnTo>
                    <a:pt x="106" y="201"/>
                  </a:lnTo>
                  <a:lnTo>
                    <a:pt x="110" y="237"/>
                  </a:lnTo>
                  <a:lnTo>
                    <a:pt x="109" y="266"/>
                  </a:lnTo>
                  <a:lnTo>
                    <a:pt x="106" y="273"/>
                  </a:lnTo>
                  <a:lnTo>
                    <a:pt x="104" y="275"/>
                  </a:lnTo>
                  <a:lnTo>
                    <a:pt x="103" y="271"/>
                  </a:lnTo>
                  <a:lnTo>
                    <a:pt x="103" y="262"/>
                  </a:lnTo>
                  <a:lnTo>
                    <a:pt x="100" y="241"/>
                  </a:lnTo>
                  <a:lnTo>
                    <a:pt x="94" y="208"/>
                  </a:lnTo>
                  <a:lnTo>
                    <a:pt x="85" y="174"/>
                  </a:lnTo>
                  <a:lnTo>
                    <a:pt x="79" y="155"/>
                  </a:lnTo>
                  <a:lnTo>
                    <a:pt x="68" y="164"/>
                  </a:lnTo>
                  <a:lnTo>
                    <a:pt x="54" y="179"/>
                  </a:lnTo>
                  <a:lnTo>
                    <a:pt x="44" y="198"/>
                  </a:lnTo>
                  <a:lnTo>
                    <a:pt x="38" y="216"/>
                  </a:lnTo>
                  <a:lnTo>
                    <a:pt x="35" y="223"/>
                  </a:lnTo>
                  <a:lnTo>
                    <a:pt x="32" y="223"/>
                  </a:lnTo>
                  <a:lnTo>
                    <a:pt x="31" y="217"/>
                  </a:lnTo>
                  <a:lnTo>
                    <a:pt x="34" y="207"/>
                  </a:lnTo>
                  <a:lnTo>
                    <a:pt x="41" y="189"/>
                  </a:lnTo>
                  <a:lnTo>
                    <a:pt x="53" y="167"/>
                  </a:lnTo>
                  <a:lnTo>
                    <a:pt x="65" y="146"/>
                  </a:lnTo>
                  <a:lnTo>
                    <a:pt x="73" y="135"/>
                  </a:lnTo>
                  <a:lnTo>
                    <a:pt x="75" y="117"/>
                  </a:lnTo>
                  <a:lnTo>
                    <a:pt x="75" y="96"/>
                  </a:lnTo>
                  <a:lnTo>
                    <a:pt x="75" y="80"/>
                  </a:lnTo>
                  <a:lnTo>
                    <a:pt x="75" y="68"/>
                  </a:lnTo>
                  <a:lnTo>
                    <a:pt x="66" y="74"/>
                  </a:lnTo>
                  <a:lnTo>
                    <a:pt x="56" y="83"/>
                  </a:lnTo>
                  <a:lnTo>
                    <a:pt x="45" y="93"/>
                  </a:lnTo>
                  <a:lnTo>
                    <a:pt x="34" y="105"/>
                  </a:lnTo>
                  <a:lnTo>
                    <a:pt x="25" y="118"/>
                  </a:lnTo>
                  <a:lnTo>
                    <a:pt x="16" y="132"/>
                  </a:lnTo>
                  <a:lnTo>
                    <a:pt x="10" y="143"/>
                  </a:lnTo>
                  <a:lnTo>
                    <a:pt x="6" y="155"/>
                  </a:lnTo>
                  <a:lnTo>
                    <a:pt x="3" y="160"/>
                  </a:lnTo>
                  <a:lnTo>
                    <a:pt x="1" y="160"/>
                  </a:lnTo>
                  <a:lnTo>
                    <a:pt x="0" y="157"/>
                  </a:lnTo>
                  <a:lnTo>
                    <a:pt x="1" y="148"/>
                  </a:lnTo>
                  <a:lnTo>
                    <a:pt x="4" y="140"/>
                  </a:lnTo>
                  <a:lnTo>
                    <a:pt x="10" y="129"/>
                  </a:lnTo>
                  <a:lnTo>
                    <a:pt x="19" y="115"/>
                  </a:lnTo>
                  <a:lnTo>
                    <a:pt x="28" y="101"/>
                  </a:lnTo>
                  <a:lnTo>
                    <a:pt x="38" y="84"/>
                  </a:lnTo>
                  <a:lnTo>
                    <a:pt x="48" y="71"/>
                  </a:lnTo>
                  <a:lnTo>
                    <a:pt x="59" y="59"/>
                  </a:lnTo>
                  <a:lnTo>
                    <a:pt x="68" y="50"/>
                  </a:lnTo>
                  <a:lnTo>
                    <a:pt x="72" y="41"/>
                  </a:lnTo>
                  <a:lnTo>
                    <a:pt x="72" y="30"/>
                  </a:lnTo>
                  <a:lnTo>
                    <a:pt x="69" y="18"/>
                  </a:lnTo>
                  <a:lnTo>
                    <a:pt x="68" y="10"/>
                  </a:lnTo>
                  <a:lnTo>
                    <a:pt x="68" y="7"/>
                  </a:lnTo>
                  <a:lnTo>
                    <a:pt x="68" y="4"/>
                  </a:lnTo>
                  <a:lnTo>
                    <a:pt x="69" y="3"/>
                  </a:lnTo>
                  <a:lnTo>
                    <a:pt x="70" y="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712" name="Freeform 337"/>
            <p:cNvSpPr>
              <a:spLocks/>
            </p:cNvSpPr>
            <p:nvPr/>
          </p:nvSpPr>
          <p:spPr bwMode="auto">
            <a:xfrm>
              <a:off x="1948" y="1239"/>
              <a:ext cx="200" cy="286"/>
            </a:xfrm>
            <a:custGeom>
              <a:avLst/>
              <a:gdLst>
                <a:gd name="T0" fmla="*/ 6 w 200"/>
                <a:gd name="T1" fmla="*/ 272 h 286"/>
                <a:gd name="T2" fmla="*/ 24 w 200"/>
                <a:gd name="T3" fmla="*/ 235 h 286"/>
                <a:gd name="T4" fmla="*/ 36 w 200"/>
                <a:gd name="T5" fmla="*/ 209 h 286"/>
                <a:gd name="T6" fmla="*/ 51 w 200"/>
                <a:gd name="T7" fmla="*/ 172 h 286"/>
                <a:gd name="T8" fmla="*/ 49 w 200"/>
                <a:gd name="T9" fmla="*/ 153 h 286"/>
                <a:gd name="T10" fmla="*/ 37 w 200"/>
                <a:gd name="T11" fmla="*/ 138 h 286"/>
                <a:gd name="T12" fmla="*/ 36 w 200"/>
                <a:gd name="T13" fmla="*/ 122 h 286"/>
                <a:gd name="T14" fmla="*/ 39 w 200"/>
                <a:gd name="T15" fmla="*/ 126 h 286"/>
                <a:gd name="T16" fmla="*/ 46 w 200"/>
                <a:gd name="T17" fmla="*/ 136 h 286"/>
                <a:gd name="T18" fmla="*/ 58 w 200"/>
                <a:gd name="T19" fmla="*/ 142 h 286"/>
                <a:gd name="T20" fmla="*/ 70 w 200"/>
                <a:gd name="T21" fmla="*/ 136 h 286"/>
                <a:gd name="T22" fmla="*/ 85 w 200"/>
                <a:gd name="T23" fmla="*/ 119 h 286"/>
                <a:gd name="T24" fmla="*/ 99 w 200"/>
                <a:gd name="T25" fmla="*/ 101 h 286"/>
                <a:gd name="T26" fmla="*/ 110 w 200"/>
                <a:gd name="T27" fmla="*/ 86 h 286"/>
                <a:gd name="T28" fmla="*/ 111 w 200"/>
                <a:gd name="T29" fmla="*/ 71 h 286"/>
                <a:gd name="T30" fmla="*/ 104 w 200"/>
                <a:gd name="T31" fmla="*/ 39 h 286"/>
                <a:gd name="T32" fmla="*/ 92 w 200"/>
                <a:gd name="T33" fmla="*/ 20 h 286"/>
                <a:gd name="T34" fmla="*/ 91 w 200"/>
                <a:gd name="T35" fmla="*/ 14 h 286"/>
                <a:gd name="T36" fmla="*/ 102 w 200"/>
                <a:gd name="T37" fmla="*/ 25 h 286"/>
                <a:gd name="T38" fmla="*/ 119 w 200"/>
                <a:gd name="T39" fmla="*/ 59 h 286"/>
                <a:gd name="T40" fmla="*/ 129 w 200"/>
                <a:gd name="T41" fmla="*/ 54 h 286"/>
                <a:gd name="T42" fmla="*/ 151 w 200"/>
                <a:gd name="T43" fmla="*/ 15 h 286"/>
                <a:gd name="T44" fmla="*/ 167 w 200"/>
                <a:gd name="T45" fmla="*/ 0 h 286"/>
                <a:gd name="T46" fmla="*/ 167 w 200"/>
                <a:gd name="T47" fmla="*/ 5 h 286"/>
                <a:gd name="T48" fmla="*/ 157 w 200"/>
                <a:gd name="T49" fmla="*/ 24 h 286"/>
                <a:gd name="T50" fmla="*/ 135 w 200"/>
                <a:gd name="T51" fmla="*/ 70 h 286"/>
                <a:gd name="T52" fmla="*/ 135 w 200"/>
                <a:gd name="T53" fmla="*/ 79 h 286"/>
                <a:gd name="T54" fmla="*/ 154 w 200"/>
                <a:gd name="T55" fmla="*/ 74 h 286"/>
                <a:gd name="T56" fmla="*/ 169 w 200"/>
                <a:gd name="T57" fmla="*/ 68 h 286"/>
                <a:gd name="T58" fmla="*/ 182 w 200"/>
                <a:gd name="T59" fmla="*/ 62 h 286"/>
                <a:gd name="T60" fmla="*/ 194 w 200"/>
                <a:gd name="T61" fmla="*/ 55 h 286"/>
                <a:gd name="T62" fmla="*/ 200 w 200"/>
                <a:gd name="T63" fmla="*/ 57 h 286"/>
                <a:gd name="T64" fmla="*/ 191 w 200"/>
                <a:gd name="T65" fmla="*/ 65 h 286"/>
                <a:gd name="T66" fmla="*/ 172 w 200"/>
                <a:gd name="T67" fmla="*/ 76 h 286"/>
                <a:gd name="T68" fmla="*/ 148 w 200"/>
                <a:gd name="T69" fmla="*/ 88 h 286"/>
                <a:gd name="T70" fmla="*/ 129 w 200"/>
                <a:gd name="T71" fmla="*/ 96 h 286"/>
                <a:gd name="T72" fmla="*/ 113 w 200"/>
                <a:gd name="T73" fmla="*/ 102 h 286"/>
                <a:gd name="T74" fmla="*/ 95 w 200"/>
                <a:gd name="T75" fmla="*/ 126 h 286"/>
                <a:gd name="T76" fmla="*/ 95 w 200"/>
                <a:gd name="T77" fmla="*/ 136 h 286"/>
                <a:gd name="T78" fmla="*/ 102 w 200"/>
                <a:gd name="T79" fmla="*/ 141 h 286"/>
                <a:gd name="T80" fmla="*/ 99 w 200"/>
                <a:gd name="T81" fmla="*/ 144 h 286"/>
                <a:gd name="T82" fmla="*/ 91 w 200"/>
                <a:gd name="T83" fmla="*/ 151 h 286"/>
                <a:gd name="T84" fmla="*/ 85 w 200"/>
                <a:gd name="T85" fmla="*/ 153 h 286"/>
                <a:gd name="T86" fmla="*/ 80 w 200"/>
                <a:gd name="T87" fmla="*/ 153 h 286"/>
                <a:gd name="T88" fmla="*/ 76 w 200"/>
                <a:gd name="T89" fmla="*/ 160 h 286"/>
                <a:gd name="T90" fmla="*/ 62 w 200"/>
                <a:gd name="T91" fmla="*/ 185 h 286"/>
                <a:gd name="T92" fmla="*/ 46 w 200"/>
                <a:gd name="T93" fmla="*/ 216 h 286"/>
                <a:gd name="T94" fmla="*/ 37 w 200"/>
                <a:gd name="T95" fmla="*/ 246 h 286"/>
                <a:gd name="T96" fmla="*/ 33 w 200"/>
                <a:gd name="T97" fmla="*/ 262 h 286"/>
                <a:gd name="T98" fmla="*/ 29 w 200"/>
                <a:gd name="T99" fmla="*/ 274 h 286"/>
                <a:gd name="T100" fmla="*/ 20 w 200"/>
                <a:gd name="T101" fmla="*/ 281 h 286"/>
                <a:gd name="T102" fmla="*/ 5 w 200"/>
                <a:gd name="T103" fmla="*/ 286 h 28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0"/>
                <a:gd name="T157" fmla="*/ 0 h 286"/>
                <a:gd name="T158" fmla="*/ 200 w 200"/>
                <a:gd name="T159" fmla="*/ 286 h 28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0" h="286">
                  <a:moveTo>
                    <a:pt x="0" y="286"/>
                  </a:moveTo>
                  <a:lnTo>
                    <a:pt x="6" y="272"/>
                  </a:lnTo>
                  <a:lnTo>
                    <a:pt x="15" y="253"/>
                  </a:lnTo>
                  <a:lnTo>
                    <a:pt x="24" y="235"/>
                  </a:lnTo>
                  <a:lnTo>
                    <a:pt x="30" y="222"/>
                  </a:lnTo>
                  <a:lnTo>
                    <a:pt x="36" y="209"/>
                  </a:lnTo>
                  <a:lnTo>
                    <a:pt x="43" y="190"/>
                  </a:lnTo>
                  <a:lnTo>
                    <a:pt x="51" y="172"/>
                  </a:lnTo>
                  <a:lnTo>
                    <a:pt x="57" y="160"/>
                  </a:lnTo>
                  <a:lnTo>
                    <a:pt x="49" y="153"/>
                  </a:lnTo>
                  <a:lnTo>
                    <a:pt x="42" y="145"/>
                  </a:lnTo>
                  <a:lnTo>
                    <a:pt x="37" y="138"/>
                  </a:lnTo>
                  <a:lnTo>
                    <a:pt x="36" y="127"/>
                  </a:lnTo>
                  <a:lnTo>
                    <a:pt x="36" y="122"/>
                  </a:lnTo>
                  <a:lnTo>
                    <a:pt x="37" y="122"/>
                  </a:lnTo>
                  <a:lnTo>
                    <a:pt x="39" y="126"/>
                  </a:lnTo>
                  <a:lnTo>
                    <a:pt x="42" y="132"/>
                  </a:lnTo>
                  <a:lnTo>
                    <a:pt x="46" y="136"/>
                  </a:lnTo>
                  <a:lnTo>
                    <a:pt x="52" y="139"/>
                  </a:lnTo>
                  <a:lnTo>
                    <a:pt x="58" y="142"/>
                  </a:lnTo>
                  <a:lnTo>
                    <a:pt x="62" y="144"/>
                  </a:lnTo>
                  <a:lnTo>
                    <a:pt x="70" y="136"/>
                  </a:lnTo>
                  <a:lnTo>
                    <a:pt x="77" y="129"/>
                  </a:lnTo>
                  <a:lnTo>
                    <a:pt x="85" y="119"/>
                  </a:lnTo>
                  <a:lnTo>
                    <a:pt x="92" y="110"/>
                  </a:lnTo>
                  <a:lnTo>
                    <a:pt x="99" y="101"/>
                  </a:lnTo>
                  <a:lnTo>
                    <a:pt x="105" y="93"/>
                  </a:lnTo>
                  <a:lnTo>
                    <a:pt x="110" y="86"/>
                  </a:lnTo>
                  <a:lnTo>
                    <a:pt x="111" y="82"/>
                  </a:lnTo>
                  <a:lnTo>
                    <a:pt x="111" y="71"/>
                  </a:lnTo>
                  <a:lnTo>
                    <a:pt x="110" y="55"/>
                  </a:lnTo>
                  <a:lnTo>
                    <a:pt x="104" y="39"/>
                  </a:lnTo>
                  <a:lnTo>
                    <a:pt x="98" y="27"/>
                  </a:lnTo>
                  <a:lnTo>
                    <a:pt x="92" y="20"/>
                  </a:lnTo>
                  <a:lnTo>
                    <a:pt x="91" y="15"/>
                  </a:lnTo>
                  <a:lnTo>
                    <a:pt x="91" y="14"/>
                  </a:lnTo>
                  <a:lnTo>
                    <a:pt x="95" y="17"/>
                  </a:lnTo>
                  <a:lnTo>
                    <a:pt x="102" y="25"/>
                  </a:lnTo>
                  <a:lnTo>
                    <a:pt x="111" y="42"/>
                  </a:lnTo>
                  <a:lnTo>
                    <a:pt x="119" y="59"/>
                  </a:lnTo>
                  <a:lnTo>
                    <a:pt x="120" y="71"/>
                  </a:lnTo>
                  <a:lnTo>
                    <a:pt x="129" y="54"/>
                  </a:lnTo>
                  <a:lnTo>
                    <a:pt x="141" y="33"/>
                  </a:lnTo>
                  <a:lnTo>
                    <a:pt x="151" y="15"/>
                  </a:lnTo>
                  <a:lnTo>
                    <a:pt x="161" y="3"/>
                  </a:lnTo>
                  <a:lnTo>
                    <a:pt x="167" y="0"/>
                  </a:lnTo>
                  <a:lnTo>
                    <a:pt x="169" y="2"/>
                  </a:lnTo>
                  <a:lnTo>
                    <a:pt x="167" y="5"/>
                  </a:lnTo>
                  <a:lnTo>
                    <a:pt x="163" y="11"/>
                  </a:lnTo>
                  <a:lnTo>
                    <a:pt x="157" y="24"/>
                  </a:lnTo>
                  <a:lnTo>
                    <a:pt x="145" y="48"/>
                  </a:lnTo>
                  <a:lnTo>
                    <a:pt x="135" y="70"/>
                  </a:lnTo>
                  <a:lnTo>
                    <a:pt x="126" y="82"/>
                  </a:lnTo>
                  <a:lnTo>
                    <a:pt x="135" y="79"/>
                  </a:lnTo>
                  <a:lnTo>
                    <a:pt x="145" y="76"/>
                  </a:lnTo>
                  <a:lnTo>
                    <a:pt x="154" y="74"/>
                  </a:lnTo>
                  <a:lnTo>
                    <a:pt x="161" y="71"/>
                  </a:lnTo>
                  <a:lnTo>
                    <a:pt x="169" y="68"/>
                  </a:lnTo>
                  <a:lnTo>
                    <a:pt x="176" y="65"/>
                  </a:lnTo>
                  <a:lnTo>
                    <a:pt x="182" y="62"/>
                  </a:lnTo>
                  <a:lnTo>
                    <a:pt x="186" y="59"/>
                  </a:lnTo>
                  <a:lnTo>
                    <a:pt x="194" y="55"/>
                  </a:lnTo>
                  <a:lnTo>
                    <a:pt x="198" y="54"/>
                  </a:lnTo>
                  <a:lnTo>
                    <a:pt x="200" y="57"/>
                  </a:lnTo>
                  <a:lnTo>
                    <a:pt x="197" y="61"/>
                  </a:lnTo>
                  <a:lnTo>
                    <a:pt x="191" y="65"/>
                  </a:lnTo>
                  <a:lnTo>
                    <a:pt x="182" y="70"/>
                  </a:lnTo>
                  <a:lnTo>
                    <a:pt x="172" y="76"/>
                  </a:lnTo>
                  <a:lnTo>
                    <a:pt x="160" y="82"/>
                  </a:lnTo>
                  <a:lnTo>
                    <a:pt x="148" y="88"/>
                  </a:lnTo>
                  <a:lnTo>
                    <a:pt x="138" y="93"/>
                  </a:lnTo>
                  <a:lnTo>
                    <a:pt x="129" y="96"/>
                  </a:lnTo>
                  <a:lnTo>
                    <a:pt x="123" y="98"/>
                  </a:lnTo>
                  <a:lnTo>
                    <a:pt x="113" y="102"/>
                  </a:lnTo>
                  <a:lnTo>
                    <a:pt x="102" y="114"/>
                  </a:lnTo>
                  <a:lnTo>
                    <a:pt x="95" y="126"/>
                  </a:lnTo>
                  <a:lnTo>
                    <a:pt x="93" y="133"/>
                  </a:lnTo>
                  <a:lnTo>
                    <a:pt x="95" y="136"/>
                  </a:lnTo>
                  <a:lnTo>
                    <a:pt x="99" y="139"/>
                  </a:lnTo>
                  <a:lnTo>
                    <a:pt x="102" y="141"/>
                  </a:lnTo>
                  <a:lnTo>
                    <a:pt x="105" y="141"/>
                  </a:lnTo>
                  <a:lnTo>
                    <a:pt x="99" y="144"/>
                  </a:lnTo>
                  <a:lnTo>
                    <a:pt x="95" y="147"/>
                  </a:lnTo>
                  <a:lnTo>
                    <a:pt x="91" y="151"/>
                  </a:lnTo>
                  <a:lnTo>
                    <a:pt x="88" y="154"/>
                  </a:lnTo>
                  <a:lnTo>
                    <a:pt x="85" y="153"/>
                  </a:lnTo>
                  <a:lnTo>
                    <a:pt x="82" y="153"/>
                  </a:lnTo>
                  <a:lnTo>
                    <a:pt x="80" y="153"/>
                  </a:lnTo>
                  <a:lnTo>
                    <a:pt x="76" y="160"/>
                  </a:lnTo>
                  <a:lnTo>
                    <a:pt x="70" y="170"/>
                  </a:lnTo>
                  <a:lnTo>
                    <a:pt x="62" y="185"/>
                  </a:lnTo>
                  <a:lnTo>
                    <a:pt x="54" y="200"/>
                  </a:lnTo>
                  <a:lnTo>
                    <a:pt x="46" y="216"/>
                  </a:lnTo>
                  <a:lnTo>
                    <a:pt x="40" y="232"/>
                  </a:lnTo>
                  <a:lnTo>
                    <a:pt x="37" y="246"/>
                  </a:lnTo>
                  <a:lnTo>
                    <a:pt x="36" y="256"/>
                  </a:lnTo>
                  <a:lnTo>
                    <a:pt x="33" y="262"/>
                  </a:lnTo>
                  <a:lnTo>
                    <a:pt x="31" y="268"/>
                  </a:lnTo>
                  <a:lnTo>
                    <a:pt x="29" y="274"/>
                  </a:lnTo>
                  <a:lnTo>
                    <a:pt x="24" y="278"/>
                  </a:lnTo>
                  <a:lnTo>
                    <a:pt x="20" y="281"/>
                  </a:lnTo>
                  <a:lnTo>
                    <a:pt x="12" y="284"/>
                  </a:lnTo>
                  <a:lnTo>
                    <a:pt x="5" y="286"/>
                  </a:lnTo>
                  <a:lnTo>
                    <a:pt x="0" y="286"/>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713" name="Freeform 338"/>
            <p:cNvSpPr>
              <a:spLocks/>
            </p:cNvSpPr>
            <p:nvPr/>
          </p:nvSpPr>
          <p:spPr bwMode="auto">
            <a:xfrm>
              <a:off x="1658" y="1693"/>
              <a:ext cx="128" cy="222"/>
            </a:xfrm>
            <a:custGeom>
              <a:avLst/>
              <a:gdLst>
                <a:gd name="T0" fmla="*/ 84 w 128"/>
                <a:gd name="T1" fmla="*/ 13 h 222"/>
                <a:gd name="T2" fmla="*/ 72 w 128"/>
                <a:gd name="T3" fmla="*/ 40 h 222"/>
                <a:gd name="T4" fmla="*/ 62 w 128"/>
                <a:gd name="T5" fmla="*/ 47 h 222"/>
                <a:gd name="T6" fmla="*/ 41 w 128"/>
                <a:gd name="T7" fmla="*/ 55 h 222"/>
                <a:gd name="T8" fmla="*/ 20 w 128"/>
                <a:gd name="T9" fmla="*/ 67 h 222"/>
                <a:gd name="T10" fmla="*/ 4 w 128"/>
                <a:gd name="T11" fmla="*/ 77 h 222"/>
                <a:gd name="T12" fmla="*/ 0 w 128"/>
                <a:gd name="T13" fmla="*/ 84 h 222"/>
                <a:gd name="T14" fmla="*/ 1 w 128"/>
                <a:gd name="T15" fmla="*/ 86 h 222"/>
                <a:gd name="T16" fmla="*/ 10 w 128"/>
                <a:gd name="T17" fmla="*/ 81 h 222"/>
                <a:gd name="T18" fmla="*/ 23 w 128"/>
                <a:gd name="T19" fmla="*/ 74 h 222"/>
                <a:gd name="T20" fmla="*/ 41 w 128"/>
                <a:gd name="T21" fmla="*/ 64 h 222"/>
                <a:gd name="T22" fmla="*/ 57 w 128"/>
                <a:gd name="T23" fmla="*/ 58 h 222"/>
                <a:gd name="T24" fmla="*/ 60 w 128"/>
                <a:gd name="T25" fmla="*/ 67 h 222"/>
                <a:gd name="T26" fmla="*/ 54 w 128"/>
                <a:gd name="T27" fmla="*/ 95 h 222"/>
                <a:gd name="T28" fmla="*/ 48 w 128"/>
                <a:gd name="T29" fmla="*/ 109 h 222"/>
                <a:gd name="T30" fmla="*/ 34 w 128"/>
                <a:gd name="T31" fmla="*/ 124 h 222"/>
                <a:gd name="T32" fmla="*/ 19 w 128"/>
                <a:gd name="T33" fmla="*/ 141 h 222"/>
                <a:gd name="T34" fmla="*/ 7 w 128"/>
                <a:gd name="T35" fmla="*/ 152 h 222"/>
                <a:gd name="T36" fmla="*/ 4 w 128"/>
                <a:gd name="T37" fmla="*/ 161 h 222"/>
                <a:gd name="T38" fmla="*/ 7 w 128"/>
                <a:gd name="T39" fmla="*/ 164 h 222"/>
                <a:gd name="T40" fmla="*/ 19 w 128"/>
                <a:gd name="T41" fmla="*/ 151 h 222"/>
                <a:gd name="T42" fmla="*/ 44 w 128"/>
                <a:gd name="T43" fmla="*/ 127 h 222"/>
                <a:gd name="T44" fmla="*/ 54 w 128"/>
                <a:gd name="T45" fmla="*/ 138 h 222"/>
                <a:gd name="T46" fmla="*/ 59 w 128"/>
                <a:gd name="T47" fmla="*/ 197 h 222"/>
                <a:gd name="T48" fmla="*/ 63 w 128"/>
                <a:gd name="T49" fmla="*/ 220 h 222"/>
                <a:gd name="T50" fmla="*/ 65 w 128"/>
                <a:gd name="T51" fmla="*/ 219 h 222"/>
                <a:gd name="T52" fmla="*/ 66 w 128"/>
                <a:gd name="T53" fmla="*/ 192 h 222"/>
                <a:gd name="T54" fmla="*/ 63 w 128"/>
                <a:gd name="T55" fmla="*/ 129 h 222"/>
                <a:gd name="T56" fmla="*/ 68 w 128"/>
                <a:gd name="T57" fmla="*/ 108 h 222"/>
                <a:gd name="T58" fmla="*/ 70 w 128"/>
                <a:gd name="T59" fmla="*/ 111 h 222"/>
                <a:gd name="T60" fmla="*/ 78 w 128"/>
                <a:gd name="T61" fmla="*/ 127 h 222"/>
                <a:gd name="T62" fmla="*/ 106 w 128"/>
                <a:gd name="T63" fmla="*/ 160 h 222"/>
                <a:gd name="T64" fmla="*/ 119 w 128"/>
                <a:gd name="T65" fmla="*/ 167 h 222"/>
                <a:gd name="T66" fmla="*/ 115 w 128"/>
                <a:gd name="T67" fmla="*/ 158 h 222"/>
                <a:gd name="T68" fmla="*/ 100 w 128"/>
                <a:gd name="T69" fmla="*/ 141 h 222"/>
                <a:gd name="T70" fmla="*/ 81 w 128"/>
                <a:gd name="T71" fmla="*/ 114 h 222"/>
                <a:gd name="T72" fmla="*/ 75 w 128"/>
                <a:gd name="T73" fmla="*/ 93 h 222"/>
                <a:gd name="T74" fmla="*/ 76 w 128"/>
                <a:gd name="T75" fmla="*/ 67 h 222"/>
                <a:gd name="T76" fmla="*/ 79 w 128"/>
                <a:gd name="T77" fmla="*/ 56 h 222"/>
                <a:gd name="T78" fmla="*/ 85 w 128"/>
                <a:gd name="T79" fmla="*/ 59 h 222"/>
                <a:gd name="T80" fmla="*/ 97 w 128"/>
                <a:gd name="T81" fmla="*/ 71 h 222"/>
                <a:gd name="T82" fmla="*/ 119 w 128"/>
                <a:gd name="T83" fmla="*/ 92 h 222"/>
                <a:gd name="T84" fmla="*/ 128 w 128"/>
                <a:gd name="T85" fmla="*/ 98 h 222"/>
                <a:gd name="T86" fmla="*/ 121 w 128"/>
                <a:gd name="T87" fmla="*/ 86 h 222"/>
                <a:gd name="T88" fmla="*/ 107 w 128"/>
                <a:gd name="T89" fmla="*/ 71 h 222"/>
                <a:gd name="T90" fmla="*/ 96 w 128"/>
                <a:gd name="T91" fmla="*/ 56 h 222"/>
                <a:gd name="T92" fmla="*/ 90 w 128"/>
                <a:gd name="T93" fmla="*/ 44 h 222"/>
                <a:gd name="T94" fmla="*/ 90 w 128"/>
                <a:gd name="T95" fmla="*/ 22 h 222"/>
                <a:gd name="T96" fmla="*/ 97 w 128"/>
                <a:gd name="T97" fmla="*/ 5 h 222"/>
                <a:gd name="T98" fmla="*/ 94 w 128"/>
                <a:gd name="T99" fmla="*/ 0 h 22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2"/>
                <a:gd name="T152" fmla="*/ 128 w 128"/>
                <a:gd name="T153" fmla="*/ 222 h 22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2">
                  <a:moveTo>
                    <a:pt x="90" y="5"/>
                  </a:moveTo>
                  <a:lnTo>
                    <a:pt x="84" y="13"/>
                  </a:lnTo>
                  <a:lnTo>
                    <a:pt x="78" y="27"/>
                  </a:lnTo>
                  <a:lnTo>
                    <a:pt x="72" y="40"/>
                  </a:lnTo>
                  <a:lnTo>
                    <a:pt x="69" y="47"/>
                  </a:lnTo>
                  <a:lnTo>
                    <a:pt x="62" y="47"/>
                  </a:lnTo>
                  <a:lnTo>
                    <a:pt x="51" y="50"/>
                  </a:lnTo>
                  <a:lnTo>
                    <a:pt x="41" y="55"/>
                  </a:lnTo>
                  <a:lnTo>
                    <a:pt x="31" y="61"/>
                  </a:lnTo>
                  <a:lnTo>
                    <a:pt x="20" y="67"/>
                  </a:lnTo>
                  <a:lnTo>
                    <a:pt x="11" y="71"/>
                  </a:lnTo>
                  <a:lnTo>
                    <a:pt x="4" y="77"/>
                  </a:lnTo>
                  <a:lnTo>
                    <a:pt x="1" y="80"/>
                  </a:lnTo>
                  <a:lnTo>
                    <a:pt x="0" y="84"/>
                  </a:lnTo>
                  <a:lnTo>
                    <a:pt x="0" y="86"/>
                  </a:lnTo>
                  <a:lnTo>
                    <a:pt x="1" y="86"/>
                  </a:lnTo>
                  <a:lnTo>
                    <a:pt x="6" y="84"/>
                  </a:lnTo>
                  <a:lnTo>
                    <a:pt x="10" y="81"/>
                  </a:lnTo>
                  <a:lnTo>
                    <a:pt x="16" y="78"/>
                  </a:lnTo>
                  <a:lnTo>
                    <a:pt x="23" y="74"/>
                  </a:lnTo>
                  <a:lnTo>
                    <a:pt x="32" y="68"/>
                  </a:lnTo>
                  <a:lnTo>
                    <a:pt x="41" y="64"/>
                  </a:lnTo>
                  <a:lnTo>
                    <a:pt x="50" y="61"/>
                  </a:lnTo>
                  <a:lnTo>
                    <a:pt x="57" y="58"/>
                  </a:lnTo>
                  <a:lnTo>
                    <a:pt x="63" y="56"/>
                  </a:lnTo>
                  <a:lnTo>
                    <a:pt x="60" y="67"/>
                  </a:lnTo>
                  <a:lnTo>
                    <a:pt x="57" y="81"/>
                  </a:lnTo>
                  <a:lnTo>
                    <a:pt x="54" y="95"/>
                  </a:lnTo>
                  <a:lnTo>
                    <a:pt x="53" y="104"/>
                  </a:lnTo>
                  <a:lnTo>
                    <a:pt x="48" y="109"/>
                  </a:lnTo>
                  <a:lnTo>
                    <a:pt x="41" y="115"/>
                  </a:lnTo>
                  <a:lnTo>
                    <a:pt x="34" y="124"/>
                  </a:lnTo>
                  <a:lnTo>
                    <a:pt x="26" y="132"/>
                  </a:lnTo>
                  <a:lnTo>
                    <a:pt x="19" y="141"/>
                  </a:lnTo>
                  <a:lnTo>
                    <a:pt x="11" y="146"/>
                  </a:lnTo>
                  <a:lnTo>
                    <a:pt x="7" y="152"/>
                  </a:lnTo>
                  <a:lnTo>
                    <a:pt x="6" y="157"/>
                  </a:lnTo>
                  <a:lnTo>
                    <a:pt x="4" y="161"/>
                  </a:lnTo>
                  <a:lnTo>
                    <a:pt x="4" y="164"/>
                  </a:lnTo>
                  <a:lnTo>
                    <a:pt x="7" y="164"/>
                  </a:lnTo>
                  <a:lnTo>
                    <a:pt x="10" y="160"/>
                  </a:lnTo>
                  <a:lnTo>
                    <a:pt x="19" y="151"/>
                  </a:lnTo>
                  <a:lnTo>
                    <a:pt x="32" y="138"/>
                  </a:lnTo>
                  <a:lnTo>
                    <a:pt x="44" y="127"/>
                  </a:lnTo>
                  <a:lnTo>
                    <a:pt x="53" y="120"/>
                  </a:lnTo>
                  <a:lnTo>
                    <a:pt x="54" y="138"/>
                  </a:lnTo>
                  <a:lnTo>
                    <a:pt x="56" y="167"/>
                  </a:lnTo>
                  <a:lnTo>
                    <a:pt x="59" y="197"/>
                  </a:lnTo>
                  <a:lnTo>
                    <a:pt x="62" y="214"/>
                  </a:lnTo>
                  <a:lnTo>
                    <a:pt x="63" y="220"/>
                  </a:lnTo>
                  <a:lnTo>
                    <a:pt x="65" y="222"/>
                  </a:lnTo>
                  <a:lnTo>
                    <a:pt x="65" y="219"/>
                  </a:lnTo>
                  <a:lnTo>
                    <a:pt x="66" y="211"/>
                  </a:lnTo>
                  <a:lnTo>
                    <a:pt x="66" y="192"/>
                  </a:lnTo>
                  <a:lnTo>
                    <a:pt x="65" y="160"/>
                  </a:lnTo>
                  <a:lnTo>
                    <a:pt x="63" y="129"/>
                  </a:lnTo>
                  <a:lnTo>
                    <a:pt x="66" y="109"/>
                  </a:lnTo>
                  <a:lnTo>
                    <a:pt x="68" y="108"/>
                  </a:lnTo>
                  <a:lnTo>
                    <a:pt x="69" y="108"/>
                  </a:lnTo>
                  <a:lnTo>
                    <a:pt x="70" y="111"/>
                  </a:lnTo>
                  <a:lnTo>
                    <a:pt x="72" y="117"/>
                  </a:lnTo>
                  <a:lnTo>
                    <a:pt x="78" y="127"/>
                  </a:lnTo>
                  <a:lnTo>
                    <a:pt x="91" y="143"/>
                  </a:lnTo>
                  <a:lnTo>
                    <a:pt x="106" y="160"/>
                  </a:lnTo>
                  <a:lnTo>
                    <a:pt x="115" y="167"/>
                  </a:lnTo>
                  <a:lnTo>
                    <a:pt x="119" y="167"/>
                  </a:lnTo>
                  <a:lnTo>
                    <a:pt x="119" y="163"/>
                  </a:lnTo>
                  <a:lnTo>
                    <a:pt x="115" y="158"/>
                  </a:lnTo>
                  <a:lnTo>
                    <a:pt x="109" y="151"/>
                  </a:lnTo>
                  <a:lnTo>
                    <a:pt x="100" y="141"/>
                  </a:lnTo>
                  <a:lnTo>
                    <a:pt x="90" y="127"/>
                  </a:lnTo>
                  <a:lnTo>
                    <a:pt x="81" y="114"/>
                  </a:lnTo>
                  <a:lnTo>
                    <a:pt x="75" y="104"/>
                  </a:lnTo>
                  <a:lnTo>
                    <a:pt x="75" y="93"/>
                  </a:lnTo>
                  <a:lnTo>
                    <a:pt x="75" y="78"/>
                  </a:lnTo>
                  <a:lnTo>
                    <a:pt x="76" y="67"/>
                  </a:lnTo>
                  <a:lnTo>
                    <a:pt x="78" y="59"/>
                  </a:lnTo>
                  <a:lnTo>
                    <a:pt x="79" y="56"/>
                  </a:lnTo>
                  <a:lnTo>
                    <a:pt x="82" y="56"/>
                  </a:lnTo>
                  <a:lnTo>
                    <a:pt x="85" y="59"/>
                  </a:lnTo>
                  <a:lnTo>
                    <a:pt x="88" y="64"/>
                  </a:lnTo>
                  <a:lnTo>
                    <a:pt x="97" y="71"/>
                  </a:lnTo>
                  <a:lnTo>
                    <a:pt x="109" y="81"/>
                  </a:lnTo>
                  <a:lnTo>
                    <a:pt x="119" y="92"/>
                  </a:lnTo>
                  <a:lnTo>
                    <a:pt x="127" y="98"/>
                  </a:lnTo>
                  <a:lnTo>
                    <a:pt x="128" y="98"/>
                  </a:lnTo>
                  <a:lnTo>
                    <a:pt x="125" y="93"/>
                  </a:lnTo>
                  <a:lnTo>
                    <a:pt x="121" y="86"/>
                  </a:lnTo>
                  <a:lnTo>
                    <a:pt x="113" y="78"/>
                  </a:lnTo>
                  <a:lnTo>
                    <a:pt x="107" y="71"/>
                  </a:lnTo>
                  <a:lnTo>
                    <a:pt x="101" y="64"/>
                  </a:lnTo>
                  <a:lnTo>
                    <a:pt x="96" y="56"/>
                  </a:lnTo>
                  <a:lnTo>
                    <a:pt x="93" y="50"/>
                  </a:lnTo>
                  <a:lnTo>
                    <a:pt x="90" y="44"/>
                  </a:lnTo>
                  <a:lnTo>
                    <a:pt x="90" y="34"/>
                  </a:lnTo>
                  <a:lnTo>
                    <a:pt x="90" y="22"/>
                  </a:lnTo>
                  <a:lnTo>
                    <a:pt x="94" y="12"/>
                  </a:lnTo>
                  <a:lnTo>
                    <a:pt x="97" y="5"/>
                  </a:lnTo>
                  <a:lnTo>
                    <a:pt x="97" y="0"/>
                  </a:lnTo>
                  <a:lnTo>
                    <a:pt x="94" y="0"/>
                  </a:lnTo>
                  <a:lnTo>
                    <a:pt x="90" y="5"/>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714" name="Freeform 339"/>
            <p:cNvSpPr>
              <a:spLocks/>
            </p:cNvSpPr>
            <p:nvPr/>
          </p:nvSpPr>
          <p:spPr bwMode="auto">
            <a:xfrm>
              <a:off x="2111" y="1594"/>
              <a:ext cx="255" cy="203"/>
            </a:xfrm>
            <a:custGeom>
              <a:avLst/>
              <a:gdLst>
                <a:gd name="T0" fmla="*/ 6 w 255"/>
                <a:gd name="T1" fmla="*/ 21 h 203"/>
                <a:gd name="T2" fmla="*/ 21 w 255"/>
                <a:gd name="T3" fmla="*/ 34 h 203"/>
                <a:gd name="T4" fmla="*/ 29 w 255"/>
                <a:gd name="T5" fmla="*/ 41 h 203"/>
                <a:gd name="T6" fmla="*/ 50 w 255"/>
                <a:gd name="T7" fmla="*/ 50 h 203"/>
                <a:gd name="T8" fmla="*/ 57 w 255"/>
                <a:gd name="T9" fmla="*/ 74 h 203"/>
                <a:gd name="T10" fmla="*/ 57 w 255"/>
                <a:gd name="T11" fmla="*/ 114 h 203"/>
                <a:gd name="T12" fmla="*/ 63 w 255"/>
                <a:gd name="T13" fmla="*/ 135 h 203"/>
                <a:gd name="T14" fmla="*/ 65 w 255"/>
                <a:gd name="T15" fmla="*/ 129 h 203"/>
                <a:gd name="T16" fmla="*/ 63 w 255"/>
                <a:gd name="T17" fmla="*/ 109 h 203"/>
                <a:gd name="T18" fmla="*/ 68 w 255"/>
                <a:gd name="T19" fmla="*/ 68 h 203"/>
                <a:gd name="T20" fmla="*/ 75 w 255"/>
                <a:gd name="T21" fmla="*/ 59 h 203"/>
                <a:gd name="T22" fmla="*/ 87 w 255"/>
                <a:gd name="T23" fmla="*/ 70 h 203"/>
                <a:gd name="T24" fmla="*/ 100 w 255"/>
                <a:gd name="T25" fmla="*/ 83 h 203"/>
                <a:gd name="T26" fmla="*/ 112 w 255"/>
                <a:gd name="T27" fmla="*/ 93 h 203"/>
                <a:gd name="T28" fmla="*/ 119 w 255"/>
                <a:gd name="T29" fmla="*/ 120 h 203"/>
                <a:gd name="T30" fmla="*/ 131 w 255"/>
                <a:gd name="T31" fmla="*/ 180 h 203"/>
                <a:gd name="T32" fmla="*/ 143 w 255"/>
                <a:gd name="T33" fmla="*/ 203 h 203"/>
                <a:gd name="T34" fmla="*/ 143 w 255"/>
                <a:gd name="T35" fmla="*/ 192 h 203"/>
                <a:gd name="T36" fmla="*/ 137 w 255"/>
                <a:gd name="T37" fmla="*/ 167 h 203"/>
                <a:gd name="T38" fmla="*/ 128 w 255"/>
                <a:gd name="T39" fmla="*/ 120 h 203"/>
                <a:gd name="T40" fmla="*/ 140 w 255"/>
                <a:gd name="T41" fmla="*/ 109 h 203"/>
                <a:gd name="T42" fmla="*/ 176 w 255"/>
                <a:gd name="T43" fmla="*/ 130 h 203"/>
                <a:gd name="T44" fmla="*/ 215 w 255"/>
                <a:gd name="T45" fmla="*/ 152 h 203"/>
                <a:gd name="T46" fmla="*/ 245 w 255"/>
                <a:gd name="T47" fmla="*/ 169 h 203"/>
                <a:gd name="T48" fmla="*/ 254 w 255"/>
                <a:gd name="T49" fmla="*/ 176 h 203"/>
                <a:gd name="T50" fmla="*/ 252 w 255"/>
                <a:gd name="T51" fmla="*/ 170 h 203"/>
                <a:gd name="T52" fmla="*/ 238 w 255"/>
                <a:gd name="T53" fmla="*/ 158 h 203"/>
                <a:gd name="T54" fmla="*/ 208 w 255"/>
                <a:gd name="T55" fmla="*/ 139 h 203"/>
                <a:gd name="T56" fmla="*/ 173 w 255"/>
                <a:gd name="T57" fmla="*/ 117 h 203"/>
                <a:gd name="T58" fmla="*/ 143 w 255"/>
                <a:gd name="T59" fmla="*/ 99 h 203"/>
                <a:gd name="T60" fmla="*/ 130 w 255"/>
                <a:gd name="T61" fmla="*/ 93 h 203"/>
                <a:gd name="T62" fmla="*/ 137 w 255"/>
                <a:gd name="T63" fmla="*/ 92 h 203"/>
                <a:gd name="T64" fmla="*/ 156 w 255"/>
                <a:gd name="T65" fmla="*/ 86 h 203"/>
                <a:gd name="T66" fmla="*/ 183 w 255"/>
                <a:gd name="T67" fmla="*/ 81 h 203"/>
                <a:gd name="T68" fmla="*/ 212 w 255"/>
                <a:gd name="T69" fmla="*/ 78 h 203"/>
                <a:gd name="T70" fmla="*/ 239 w 255"/>
                <a:gd name="T71" fmla="*/ 81 h 203"/>
                <a:gd name="T72" fmla="*/ 255 w 255"/>
                <a:gd name="T73" fmla="*/ 89 h 203"/>
                <a:gd name="T74" fmla="*/ 251 w 255"/>
                <a:gd name="T75" fmla="*/ 81 h 203"/>
                <a:gd name="T76" fmla="*/ 236 w 255"/>
                <a:gd name="T77" fmla="*/ 75 h 203"/>
                <a:gd name="T78" fmla="*/ 207 w 255"/>
                <a:gd name="T79" fmla="*/ 74 h 203"/>
                <a:gd name="T80" fmla="*/ 170 w 255"/>
                <a:gd name="T81" fmla="*/ 74 h 203"/>
                <a:gd name="T82" fmla="*/ 140 w 255"/>
                <a:gd name="T83" fmla="*/ 75 h 203"/>
                <a:gd name="T84" fmla="*/ 128 w 255"/>
                <a:gd name="T85" fmla="*/ 75 h 203"/>
                <a:gd name="T86" fmla="*/ 115 w 255"/>
                <a:gd name="T87" fmla="*/ 68 h 203"/>
                <a:gd name="T88" fmla="*/ 100 w 255"/>
                <a:gd name="T89" fmla="*/ 56 h 203"/>
                <a:gd name="T90" fmla="*/ 88 w 255"/>
                <a:gd name="T91" fmla="*/ 47 h 203"/>
                <a:gd name="T92" fmla="*/ 93 w 255"/>
                <a:gd name="T93" fmla="*/ 40 h 203"/>
                <a:gd name="T94" fmla="*/ 112 w 255"/>
                <a:gd name="T95" fmla="*/ 28 h 203"/>
                <a:gd name="T96" fmla="*/ 134 w 255"/>
                <a:gd name="T97" fmla="*/ 16 h 203"/>
                <a:gd name="T98" fmla="*/ 152 w 255"/>
                <a:gd name="T99" fmla="*/ 7 h 203"/>
                <a:gd name="T100" fmla="*/ 164 w 255"/>
                <a:gd name="T101" fmla="*/ 5 h 203"/>
                <a:gd name="T102" fmla="*/ 156 w 255"/>
                <a:gd name="T103" fmla="*/ 0 h 203"/>
                <a:gd name="T104" fmla="*/ 139 w 255"/>
                <a:gd name="T105" fmla="*/ 6 h 203"/>
                <a:gd name="T106" fmla="*/ 118 w 255"/>
                <a:gd name="T107" fmla="*/ 15 h 203"/>
                <a:gd name="T108" fmla="*/ 96 w 255"/>
                <a:gd name="T109" fmla="*/ 25 h 203"/>
                <a:gd name="T110" fmla="*/ 78 w 255"/>
                <a:gd name="T111" fmla="*/ 33 h 203"/>
                <a:gd name="T112" fmla="*/ 68 w 255"/>
                <a:gd name="T113" fmla="*/ 39 h 203"/>
                <a:gd name="T114" fmla="*/ 54 w 255"/>
                <a:gd name="T115" fmla="*/ 37 h 203"/>
                <a:gd name="T116" fmla="*/ 41 w 255"/>
                <a:gd name="T117" fmla="*/ 30 h 203"/>
                <a:gd name="T118" fmla="*/ 28 w 255"/>
                <a:gd name="T119" fmla="*/ 24 h 203"/>
                <a:gd name="T120" fmla="*/ 15 w 255"/>
                <a:gd name="T121" fmla="*/ 19 h 203"/>
                <a:gd name="T122" fmla="*/ 3 w 255"/>
                <a:gd name="T123" fmla="*/ 16 h 20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5"/>
                <a:gd name="T187" fmla="*/ 0 h 203"/>
                <a:gd name="T188" fmla="*/ 255 w 255"/>
                <a:gd name="T189" fmla="*/ 203 h 20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5" h="203">
                  <a:moveTo>
                    <a:pt x="0" y="16"/>
                  </a:moveTo>
                  <a:lnTo>
                    <a:pt x="6" y="21"/>
                  </a:lnTo>
                  <a:lnTo>
                    <a:pt x="13" y="28"/>
                  </a:lnTo>
                  <a:lnTo>
                    <a:pt x="21" y="34"/>
                  </a:lnTo>
                  <a:lnTo>
                    <a:pt x="23" y="39"/>
                  </a:lnTo>
                  <a:lnTo>
                    <a:pt x="29" y="41"/>
                  </a:lnTo>
                  <a:lnTo>
                    <a:pt x="40" y="44"/>
                  </a:lnTo>
                  <a:lnTo>
                    <a:pt x="50" y="50"/>
                  </a:lnTo>
                  <a:lnTo>
                    <a:pt x="57" y="55"/>
                  </a:lnTo>
                  <a:lnTo>
                    <a:pt x="57" y="74"/>
                  </a:lnTo>
                  <a:lnTo>
                    <a:pt x="57" y="95"/>
                  </a:lnTo>
                  <a:lnTo>
                    <a:pt x="57" y="114"/>
                  </a:lnTo>
                  <a:lnTo>
                    <a:pt x="60" y="129"/>
                  </a:lnTo>
                  <a:lnTo>
                    <a:pt x="63" y="135"/>
                  </a:lnTo>
                  <a:lnTo>
                    <a:pt x="65" y="135"/>
                  </a:lnTo>
                  <a:lnTo>
                    <a:pt x="65" y="129"/>
                  </a:lnTo>
                  <a:lnTo>
                    <a:pt x="63" y="123"/>
                  </a:lnTo>
                  <a:lnTo>
                    <a:pt x="63" y="109"/>
                  </a:lnTo>
                  <a:lnTo>
                    <a:pt x="65" y="89"/>
                  </a:lnTo>
                  <a:lnTo>
                    <a:pt x="68" y="68"/>
                  </a:lnTo>
                  <a:lnTo>
                    <a:pt x="71" y="56"/>
                  </a:lnTo>
                  <a:lnTo>
                    <a:pt x="75" y="59"/>
                  </a:lnTo>
                  <a:lnTo>
                    <a:pt x="80" y="64"/>
                  </a:lnTo>
                  <a:lnTo>
                    <a:pt x="87" y="70"/>
                  </a:lnTo>
                  <a:lnTo>
                    <a:pt x="94" y="77"/>
                  </a:lnTo>
                  <a:lnTo>
                    <a:pt x="100" y="83"/>
                  </a:lnTo>
                  <a:lnTo>
                    <a:pt x="108" y="89"/>
                  </a:lnTo>
                  <a:lnTo>
                    <a:pt x="112" y="93"/>
                  </a:lnTo>
                  <a:lnTo>
                    <a:pt x="117" y="96"/>
                  </a:lnTo>
                  <a:lnTo>
                    <a:pt x="119" y="120"/>
                  </a:lnTo>
                  <a:lnTo>
                    <a:pt x="124" y="151"/>
                  </a:lnTo>
                  <a:lnTo>
                    <a:pt x="131" y="180"/>
                  </a:lnTo>
                  <a:lnTo>
                    <a:pt x="139" y="198"/>
                  </a:lnTo>
                  <a:lnTo>
                    <a:pt x="143" y="203"/>
                  </a:lnTo>
                  <a:lnTo>
                    <a:pt x="145" y="200"/>
                  </a:lnTo>
                  <a:lnTo>
                    <a:pt x="143" y="192"/>
                  </a:lnTo>
                  <a:lnTo>
                    <a:pt x="140" y="183"/>
                  </a:lnTo>
                  <a:lnTo>
                    <a:pt x="137" y="167"/>
                  </a:lnTo>
                  <a:lnTo>
                    <a:pt x="133" y="143"/>
                  </a:lnTo>
                  <a:lnTo>
                    <a:pt x="128" y="120"/>
                  </a:lnTo>
                  <a:lnTo>
                    <a:pt x="128" y="104"/>
                  </a:lnTo>
                  <a:lnTo>
                    <a:pt x="140" y="109"/>
                  </a:lnTo>
                  <a:lnTo>
                    <a:pt x="156" y="120"/>
                  </a:lnTo>
                  <a:lnTo>
                    <a:pt x="176" y="130"/>
                  </a:lnTo>
                  <a:lnTo>
                    <a:pt x="196" y="141"/>
                  </a:lnTo>
                  <a:lnTo>
                    <a:pt x="215" y="152"/>
                  </a:lnTo>
                  <a:lnTo>
                    <a:pt x="232" y="161"/>
                  </a:lnTo>
                  <a:lnTo>
                    <a:pt x="245" y="169"/>
                  </a:lnTo>
                  <a:lnTo>
                    <a:pt x="251" y="173"/>
                  </a:lnTo>
                  <a:lnTo>
                    <a:pt x="254" y="176"/>
                  </a:lnTo>
                  <a:lnTo>
                    <a:pt x="255" y="174"/>
                  </a:lnTo>
                  <a:lnTo>
                    <a:pt x="252" y="170"/>
                  </a:lnTo>
                  <a:lnTo>
                    <a:pt x="245" y="164"/>
                  </a:lnTo>
                  <a:lnTo>
                    <a:pt x="238" y="158"/>
                  </a:lnTo>
                  <a:lnTo>
                    <a:pt x="224" y="149"/>
                  </a:lnTo>
                  <a:lnTo>
                    <a:pt x="208" y="139"/>
                  </a:lnTo>
                  <a:lnTo>
                    <a:pt x="190" y="127"/>
                  </a:lnTo>
                  <a:lnTo>
                    <a:pt x="173" y="117"/>
                  </a:lnTo>
                  <a:lnTo>
                    <a:pt x="156" y="107"/>
                  </a:lnTo>
                  <a:lnTo>
                    <a:pt x="143" y="99"/>
                  </a:lnTo>
                  <a:lnTo>
                    <a:pt x="136" y="95"/>
                  </a:lnTo>
                  <a:lnTo>
                    <a:pt x="130" y="93"/>
                  </a:lnTo>
                  <a:lnTo>
                    <a:pt x="131" y="92"/>
                  </a:lnTo>
                  <a:lnTo>
                    <a:pt x="137" y="92"/>
                  </a:lnTo>
                  <a:lnTo>
                    <a:pt x="148" y="89"/>
                  </a:lnTo>
                  <a:lnTo>
                    <a:pt x="156" y="86"/>
                  </a:lnTo>
                  <a:lnTo>
                    <a:pt x="168" y="83"/>
                  </a:lnTo>
                  <a:lnTo>
                    <a:pt x="183" y="81"/>
                  </a:lnTo>
                  <a:lnTo>
                    <a:pt x="198" y="80"/>
                  </a:lnTo>
                  <a:lnTo>
                    <a:pt x="212" y="78"/>
                  </a:lnTo>
                  <a:lnTo>
                    <a:pt x="227" y="80"/>
                  </a:lnTo>
                  <a:lnTo>
                    <a:pt x="239" y="81"/>
                  </a:lnTo>
                  <a:lnTo>
                    <a:pt x="248" y="84"/>
                  </a:lnTo>
                  <a:lnTo>
                    <a:pt x="255" y="89"/>
                  </a:lnTo>
                  <a:lnTo>
                    <a:pt x="255" y="86"/>
                  </a:lnTo>
                  <a:lnTo>
                    <a:pt x="251" y="81"/>
                  </a:lnTo>
                  <a:lnTo>
                    <a:pt x="243" y="77"/>
                  </a:lnTo>
                  <a:lnTo>
                    <a:pt x="236" y="75"/>
                  </a:lnTo>
                  <a:lnTo>
                    <a:pt x="223" y="74"/>
                  </a:lnTo>
                  <a:lnTo>
                    <a:pt x="207" y="74"/>
                  </a:lnTo>
                  <a:lnTo>
                    <a:pt x="189" y="74"/>
                  </a:lnTo>
                  <a:lnTo>
                    <a:pt x="170" y="74"/>
                  </a:lnTo>
                  <a:lnTo>
                    <a:pt x="153" y="75"/>
                  </a:lnTo>
                  <a:lnTo>
                    <a:pt x="140" y="75"/>
                  </a:lnTo>
                  <a:lnTo>
                    <a:pt x="133" y="77"/>
                  </a:lnTo>
                  <a:lnTo>
                    <a:pt x="128" y="75"/>
                  </a:lnTo>
                  <a:lnTo>
                    <a:pt x="121" y="73"/>
                  </a:lnTo>
                  <a:lnTo>
                    <a:pt x="115" y="68"/>
                  </a:lnTo>
                  <a:lnTo>
                    <a:pt x="108" y="62"/>
                  </a:lnTo>
                  <a:lnTo>
                    <a:pt x="100" y="56"/>
                  </a:lnTo>
                  <a:lnTo>
                    <a:pt x="93" y="50"/>
                  </a:lnTo>
                  <a:lnTo>
                    <a:pt x="88" y="47"/>
                  </a:lnTo>
                  <a:lnTo>
                    <a:pt x="85" y="44"/>
                  </a:lnTo>
                  <a:lnTo>
                    <a:pt x="93" y="40"/>
                  </a:lnTo>
                  <a:lnTo>
                    <a:pt x="102" y="34"/>
                  </a:lnTo>
                  <a:lnTo>
                    <a:pt x="112" y="28"/>
                  </a:lnTo>
                  <a:lnTo>
                    <a:pt x="124" y="22"/>
                  </a:lnTo>
                  <a:lnTo>
                    <a:pt x="134" y="16"/>
                  </a:lnTo>
                  <a:lnTo>
                    <a:pt x="143" y="10"/>
                  </a:lnTo>
                  <a:lnTo>
                    <a:pt x="152" y="7"/>
                  </a:lnTo>
                  <a:lnTo>
                    <a:pt x="158" y="6"/>
                  </a:lnTo>
                  <a:lnTo>
                    <a:pt x="164" y="5"/>
                  </a:lnTo>
                  <a:lnTo>
                    <a:pt x="164" y="2"/>
                  </a:lnTo>
                  <a:lnTo>
                    <a:pt x="156" y="0"/>
                  </a:lnTo>
                  <a:lnTo>
                    <a:pt x="146" y="3"/>
                  </a:lnTo>
                  <a:lnTo>
                    <a:pt x="139" y="6"/>
                  </a:lnTo>
                  <a:lnTo>
                    <a:pt x="130" y="10"/>
                  </a:lnTo>
                  <a:lnTo>
                    <a:pt x="118" y="15"/>
                  </a:lnTo>
                  <a:lnTo>
                    <a:pt x="108" y="19"/>
                  </a:lnTo>
                  <a:lnTo>
                    <a:pt x="96" y="25"/>
                  </a:lnTo>
                  <a:lnTo>
                    <a:pt x="87" y="30"/>
                  </a:lnTo>
                  <a:lnTo>
                    <a:pt x="78" y="33"/>
                  </a:lnTo>
                  <a:lnTo>
                    <a:pt x="74" y="36"/>
                  </a:lnTo>
                  <a:lnTo>
                    <a:pt x="68" y="39"/>
                  </a:lnTo>
                  <a:lnTo>
                    <a:pt x="62" y="39"/>
                  </a:lnTo>
                  <a:lnTo>
                    <a:pt x="54" y="37"/>
                  </a:lnTo>
                  <a:lnTo>
                    <a:pt x="47" y="33"/>
                  </a:lnTo>
                  <a:lnTo>
                    <a:pt x="41" y="30"/>
                  </a:lnTo>
                  <a:lnTo>
                    <a:pt x="35" y="27"/>
                  </a:lnTo>
                  <a:lnTo>
                    <a:pt x="28" y="24"/>
                  </a:lnTo>
                  <a:lnTo>
                    <a:pt x="21" y="22"/>
                  </a:lnTo>
                  <a:lnTo>
                    <a:pt x="15" y="19"/>
                  </a:lnTo>
                  <a:lnTo>
                    <a:pt x="7" y="18"/>
                  </a:lnTo>
                  <a:lnTo>
                    <a:pt x="3" y="16"/>
                  </a:lnTo>
                  <a:lnTo>
                    <a:pt x="0" y="16"/>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715" name="Freeform 340"/>
            <p:cNvSpPr>
              <a:spLocks/>
            </p:cNvSpPr>
            <p:nvPr/>
          </p:nvSpPr>
          <p:spPr bwMode="auto">
            <a:xfrm>
              <a:off x="1227" y="1904"/>
              <a:ext cx="166" cy="172"/>
            </a:xfrm>
            <a:custGeom>
              <a:avLst/>
              <a:gdLst>
                <a:gd name="T0" fmla="*/ 17 w 166"/>
                <a:gd name="T1" fmla="*/ 51 h 172"/>
                <a:gd name="T2" fmla="*/ 25 w 166"/>
                <a:gd name="T3" fmla="*/ 85 h 172"/>
                <a:gd name="T4" fmla="*/ 39 w 166"/>
                <a:gd name="T5" fmla="*/ 82 h 172"/>
                <a:gd name="T6" fmla="*/ 54 w 166"/>
                <a:gd name="T7" fmla="*/ 92 h 172"/>
                <a:gd name="T8" fmla="*/ 59 w 166"/>
                <a:gd name="T9" fmla="*/ 102 h 172"/>
                <a:gd name="T10" fmla="*/ 44 w 166"/>
                <a:gd name="T11" fmla="*/ 100 h 172"/>
                <a:gd name="T12" fmla="*/ 35 w 166"/>
                <a:gd name="T13" fmla="*/ 95 h 172"/>
                <a:gd name="T14" fmla="*/ 22 w 166"/>
                <a:gd name="T15" fmla="*/ 88 h 172"/>
                <a:gd name="T16" fmla="*/ 2 w 166"/>
                <a:gd name="T17" fmla="*/ 98 h 172"/>
                <a:gd name="T18" fmla="*/ 0 w 166"/>
                <a:gd name="T19" fmla="*/ 119 h 172"/>
                <a:gd name="T20" fmla="*/ 5 w 166"/>
                <a:gd name="T21" fmla="*/ 129 h 172"/>
                <a:gd name="T22" fmla="*/ 33 w 166"/>
                <a:gd name="T23" fmla="*/ 134 h 172"/>
                <a:gd name="T24" fmla="*/ 48 w 166"/>
                <a:gd name="T25" fmla="*/ 125 h 172"/>
                <a:gd name="T26" fmla="*/ 48 w 166"/>
                <a:gd name="T27" fmla="*/ 135 h 172"/>
                <a:gd name="T28" fmla="*/ 39 w 166"/>
                <a:gd name="T29" fmla="*/ 168 h 172"/>
                <a:gd name="T30" fmla="*/ 67 w 166"/>
                <a:gd name="T31" fmla="*/ 169 h 172"/>
                <a:gd name="T32" fmla="*/ 78 w 166"/>
                <a:gd name="T33" fmla="*/ 147 h 172"/>
                <a:gd name="T34" fmla="*/ 70 w 166"/>
                <a:gd name="T35" fmla="*/ 128 h 172"/>
                <a:gd name="T36" fmla="*/ 75 w 166"/>
                <a:gd name="T37" fmla="*/ 122 h 172"/>
                <a:gd name="T38" fmla="*/ 81 w 166"/>
                <a:gd name="T39" fmla="*/ 131 h 172"/>
                <a:gd name="T40" fmla="*/ 90 w 166"/>
                <a:gd name="T41" fmla="*/ 147 h 172"/>
                <a:gd name="T42" fmla="*/ 113 w 166"/>
                <a:gd name="T43" fmla="*/ 147 h 172"/>
                <a:gd name="T44" fmla="*/ 134 w 166"/>
                <a:gd name="T45" fmla="*/ 153 h 172"/>
                <a:gd name="T46" fmla="*/ 153 w 166"/>
                <a:gd name="T47" fmla="*/ 141 h 172"/>
                <a:gd name="T48" fmla="*/ 157 w 166"/>
                <a:gd name="T49" fmla="*/ 128 h 172"/>
                <a:gd name="T50" fmla="*/ 153 w 166"/>
                <a:gd name="T51" fmla="*/ 122 h 172"/>
                <a:gd name="T52" fmla="*/ 131 w 166"/>
                <a:gd name="T53" fmla="*/ 110 h 172"/>
                <a:gd name="T54" fmla="*/ 115 w 166"/>
                <a:gd name="T55" fmla="*/ 105 h 172"/>
                <a:gd name="T56" fmla="*/ 122 w 166"/>
                <a:gd name="T57" fmla="*/ 91 h 172"/>
                <a:gd name="T58" fmla="*/ 144 w 166"/>
                <a:gd name="T59" fmla="*/ 83 h 172"/>
                <a:gd name="T60" fmla="*/ 163 w 166"/>
                <a:gd name="T61" fmla="*/ 71 h 172"/>
                <a:gd name="T62" fmla="*/ 165 w 166"/>
                <a:gd name="T63" fmla="*/ 51 h 172"/>
                <a:gd name="T64" fmla="*/ 146 w 166"/>
                <a:gd name="T65" fmla="*/ 39 h 172"/>
                <a:gd name="T66" fmla="*/ 124 w 166"/>
                <a:gd name="T67" fmla="*/ 48 h 172"/>
                <a:gd name="T68" fmla="*/ 124 w 166"/>
                <a:gd name="T69" fmla="*/ 63 h 172"/>
                <a:gd name="T70" fmla="*/ 106 w 166"/>
                <a:gd name="T71" fmla="*/ 77 h 172"/>
                <a:gd name="T72" fmla="*/ 98 w 166"/>
                <a:gd name="T73" fmla="*/ 76 h 172"/>
                <a:gd name="T74" fmla="*/ 95 w 166"/>
                <a:gd name="T75" fmla="*/ 67 h 172"/>
                <a:gd name="T76" fmla="*/ 101 w 166"/>
                <a:gd name="T77" fmla="*/ 48 h 172"/>
                <a:gd name="T78" fmla="*/ 118 w 166"/>
                <a:gd name="T79" fmla="*/ 27 h 172"/>
                <a:gd name="T80" fmla="*/ 106 w 166"/>
                <a:gd name="T81" fmla="*/ 5 h 172"/>
                <a:gd name="T82" fmla="*/ 85 w 166"/>
                <a:gd name="T83" fmla="*/ 2 h 172"/>
                <a:gd name="T84" fmla="*/ 70 w 166"/>
                <a:gd name="T85" fmla="*/ 12 h 172"/>
                <a:gd name="T86" fmla="*/ 64 w 166"/>
                <a:gd name="T87" fmla="*/ 23 h 172"/>
                <a:gd name="T88" fmla="*/ 72 w 166"/>
                <a:gd name="T89" fmla="*/ 39 h 172"/>
                <a:gd name="T90" fmla="*/ 81 w 166"/>
                <a:gd name="T91" fmla="*/ 52 h 172"/>
                <a:gd name="T92" fmla="*/ 79 w 166"/>
                <a:gd name="T93" fmla="*/ 68 h 172"/>
                <a:gd name="T94" fmla="*/ 70 w 166"/>
                <a:gd name="T95" fmla="*/ 71 h 172"/>
                <a:gd name="T96" fmla="*/ 59 w 166"/>
                <a:gd name="T97" fmla="*/ 54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6"/>
                <a:gd name="T148" fmla="*/ 0 h 172"/>
                <a:gd name="T149" fmla="*/ 166 w 166"/>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6" h="172">
                  <a:moveTo>
                    <a:pt x="39" y="39"/>
                  </a:moveTo>
                  <a:lnTo>
                    <a:pt x="28" y="42"/>
                  </a:lnTo>
                  <a:lnTo>
                    <a:pt x="17" y="51"/>
                  </a:lnTo>
                  <a:lnTo>
                    <a:pt x="13" y="64"/>
                  </a:lnTo>
                  <a:lnTo>
                    <a:pt x="20" y="82"/>
                  </a:lnTo>
                  <a:lnTo>
                    <a:pt x="25" y="85"/>
                  </a:lnTo>
                  <a:lnTo>
                    <a:pt x="31" y="85"/>
                  </a:lnTo>
                  <a:lnTo>
                    <a:pt x="36" y="83"/>
                  </a:lnTo>
                  <a:lnTo>
                    <a:pt x="39" y="82"/>
                  </a:lnTo>
                  <a:lnTo>
                    <a:pt x="45" y="85"/>
                  </a:lnTo>
                  <a:lnTo>
                    <a:pt x="50" y="89"/>
                  </a:lnTo>
                  <a:lnTo>
                    <a:pt x="54" y="92"/>
                  </a:lnTo>
                  <a:lnTo>
                    <a:pt x="57" y="97"/>
                  </a:lnTo>
                  <a:lnTo>
                    <a:pt x="59" y="101"/>
                  </a:lnTo>
                  <a:lnTo>
                    <a:pt x="59" y="102"/>
                  </a:lnTo>
                  <a:lnTo>
                    <a:pt x="56" y="102"/>
                  </a:lnTo>
                  <a:lnTo>
                    <a:pt x="50" y="101"/>
                  </a:lnTo>
                  <a:lnTo>
                    <a:pt x="44" y="100"/>
                  </a:lnTo>
                  <a:lnTo>
                    <a:pt x="39" y="98"/>
                  </a:lnTo>
                  <a:lnTo>
                    <a:pt x="36" y="98"/>
                  </a:lnTo>
                  <a:lnTo>
                    <a:pt x="35" y="95"/>
                  </a:lnTo>
                  <a:lnTo>
                    <a:pt x="33" y="92"/>
                  </a:lnTo>
                  <a:lnTo>
                    <a:pt x="29" y="89"/>
                  </a:lnTo>
                  <a:lnTo>
                    <a:pt x="22" y="88"/>
                  </a:lnTo>
                  <a:lnTo>
                    <a:pt x="14" y="89"/>
                  </a:lnTo>
                  <a:lnTo>
                    <a:pt x="7" y="92"/>
                  </a:lnTo>
                  <a:lnTo>
                    <a:pt x="2" y="98"/>
                  </a:lnTo>
                  <a:lnTo>
                    <a:pt x="0" y="105"/>
                  </a:lnTo>
                  <a:lnTo>
                    <a:pt x="0" y="114"/>
                  </a:lnTo>
                  <a:lnTo>
                    <a:pt x="0" y="119"/>
                  </a:lnTo>
                  <a:lnTo>
                    <a:pt x="1" y="123"/>
                  </a:lnTo>
                  <a:lnTo>
                    <a:pt x="4" y="126"/>
                  </a:lnTo>
                  <a:lnTo>
                    <a:pt x="5" y="129"/>
                  </a:lnTo>
                  <a:lnTo>
                    <a:pt x="14" y="134"/>
                  </a:lnTo>
                  <a:lnTo>
                    <a:pt x="25" y="135"/>
                  </a:lnTo>
                  <a:lnTo>
                    <a:pt x="33" y="134"/>
                  </a:lnTo>
                  <a:lnTo>
                    <a:pt x="39" y="129"/>
                  </a:lnTo>
                  <a:lnTo>
                    <a:pt x="44" y="125"/>
                  </a:lnTo>
                  <a:lnTo>
                    <a:pt x="48" y="125"/>
                  </a:lnTo>
                  <a:lnTo>
                    <a:pt x="53" y="126"/>
                  </a:lnTo>
                  <a:lnTo>
                    <a:pt x="57" y="128"/>
                  </a:lnTo>
                  <a:lnTo>
                    <a:pt x="48" y="135"/>
                  </a:lnTo>
                  <a:lnTo>
                    <a:pt x="41" y="147"/>
                  </a:lnTo>
                  <a:lnTo>
                    <a:pt x="36" y="159"/>
                  </a:lnTo>
                  <a:lnTo>
                    <a:pt x="39" y="168"/>
                  </a:lnTo>
                  <a:lnTo>
                    <a:pt x="48" y="172"/>
                  </a:lnTo>
                  <a:lnTo>
                    <a:pt x="57" y="172"/>
                  </a:lnTo>
                  <a:lnTo>
                    <a:pt x="67" y="169"/>
                  </a:lnTo>
                  <a:lnTo>
                    <a:pt x="73" y="163"/>
                  </a:lnTo>
                  <a:lnTo>
                    <a:pt x="78" y="156"/>
                  </a:lnTo>
                  <a:lnTo>
                    <a:pt x="78" y="147"/>
                  </a:lnTo>
                  <a:lnTo>
                    <a:pt x="76" y="138"/>
                  </a:lnTo>
                  <a:lnTo>
                    <a:pt x="73" y="132"/>
                  </a:lnTo>
                  <a:lnTo>
                    <a:pt x="70" y="128"/>
                  </a:lnTo>
                  <a:lnTo>
                    <a:pt x="70" y="125"/>
                  </a:lnTo>
                  <a:lnTo>
                    <a:pt x="72" y="123"/>
                  </a:lnTo>
                  <a:lnTo>
                    <a:pt x="75" y="122"/>
                  </a:lnTo>
                  <a:lnTo>
                    <a:pt x="78" y="122"/>
                  </a:lnTo>
                  <a:lnTo>
                    <a:pt x="79" y="126"/>
                  </a:lnTo>
                  <a:lnTo>
                    <a:pt x="81" y="131"/>
                  </a:lnTo>
                  <a:lnTo>
                    <a:pt x="82" y="135"/>
                  </a:lnTo>
                  <a:lnTo>
                    <a:pt x="84" y="141"/>
                  </a:lnTo>
                  <a:lnTo>
                    <a:pt x="90" y="147"/>
                  </a:lnTo>
                  <a:lnTo>
                    <a:pt x="97" y="148"/>
                  </a:lnTo>
                  <a:lnTo>
                    <a:pt x="109" y="142"/>
                  </a:lnTo>
                  <a:lnTo>
                    <a:pt x="113" y="147"/>
                  </a:lnTo>
                  <a:lnTo>
                    <a:pt x="119" y="150"/>
                  </a:lnTo>
                  <a:lnTo>
                    <a:pt x="126" y="153"/>
                  </a:lnTo>
                  <a:lnTo>
                    <a:pt x="134" y="153"/>
                  </a:lnTo>
                  <a:lnTo>
                    <a:pt x="140" y="151"/>
                  </a:lnTo>
                  <a:lnTo>
                    <a:pt x="147" y="147"/>
                  </a:lnTo>
                  <a:lnTo>
                    <a:pt x="153" y="141"/>
                  </a:lnTo>
                  <a:lnTo>
                    <a:pt x="157" y="131"/>
                  </a:lnTo>
                  <a:lnTo>
                    <a:pt x="157" y="129"/>
                  </a:lnTo>
                  <a:lnTo>
                    <a:pt x="157" y="128"/>
                  </a:lnTo>
                  <a:lnTo>
                    <a:pt x="156" y="128"/>
                  </a:lnTo>
                  <a:lnTo>
                    <a:pt x="156" y="126"/>
                  </a:lnTo>
                  <a:lnTo>
                    <a:pt x="153" y="122"/>
                  </a:lnTo>
                  <a:lnTo>
                    <a:pt x="149" y="114"/>
                  </a:lnTo>
                  <a:lnTo>
                    <a:pt x="141" y="110"/>
                  </a:lnTo>
                  <a:lnTo>
                    <a:pt x="131" y="110"/>
                  </a:lnTo>
                  <a:lnTo>
                    <a:pt x="125" y="111"/>
                  </a:lnTo>
                  <a:lnTo>
                    <a:pt x="119" y="110"/>
                  </a:lnTo>
                  <a:lnTo>
                    <a:pt x="115" y="105"/>
                  </a:lnTo>
                  <a:lnTo>
                    <a:pt x="112" y="102"/>
                  </a:lnTo>
                  <a:lnTo>
                    <a:pt x="118" y="97"/>
                  </a:lnTo>
                  <a:lnTo>
                    <a:pt x="122" y="91"/>
                  </a:lnTo>
                  <a:lnTo>
                    <a:pt x="128" y="86"/>
                  </a:lnTo>
                  <a:lnTo>
                    <a:pt x="132" y="82"/>
                  </a:lnTo>
                  <a:lnTo>
                    <a:pt x="144" y="83"/>
                  </a:lnTo>
                  <a:lnTo>
                    <a:pt x="153" y="80"/>
                  </a:lnTo>
                  <a:lnTo>
                    <a:pt x="159" y="77"/>
                  </a:lnTo>
                  <a:lnTo>
                    <a:pt x="163" y="71"/>
                  </a:lnTo>
                  <a:lnTo>
                    <a:pt x="166" y="64"/>
                  </a:lnTo>
                  <a:lnTo>
                    <a:pt x="166" y="58"/>
                  </a:lnTo>
                  <a:lnTo>
                    <a:pt x="165" y="51"/>
                  </a:lnTo>
                  <a:lnTo>
                    <a:pt x="160" y="45"/>
                  </a:lnTo>
                  <a:lnTo>
                    <a:pt x="155" y="40"/>
                  </a:lnTo>
                  <a:lnTo>
                    <a:pt x="146" y="39"/>
                  </a:lnTo>
                  <a:lnTo>
                    <a:pt x="135" y="40"/>
                  </a:lnTo>
                  <a:lnTo>
                    <a:pt x="128" y="43"/>
                  </a:lnTo>
                  <a:lnTo>
                    <a:pt x="124" y="48"/>
                  </a:lnTo>
                  <a:lnTo>
                    <a:pt x="124" y="52"/>
                  </a:lnTo>
                  <a:lnTo>
                    <a:pt x="124" y="58"/>
                  </a:lnTo>
                  <a:lnTo>
                    <a:pt x="124" y="63"/>
                  </a:lnTo>
                  <a:lnTo>
                    <a:pt x="118" y="68"/>
                  </a:lnTo>
                  <a:lnTo>
                    <a:pt x="112" y="73"/>
                  </a:lnTo>
                  <a:lnTo>
                    <a:pt x="106" y="77"/>
                  </a:lnTo>
                  <a:lnTo>
                    <a:pt x="103" y="80"/>
                  </a:lnTo>
                  <a:lnTo>
                    <a:pt x="100" y="79"/>
                  </a:lnTo>
                  <a:lnTo>
                    <a:pt x="98" y="76"/>
                  </a:lnTo>
                  <a:lnTo>
                    <a:pt x="95" y="74"/>
                  </a:lnTo>
                  <a:lnTo>
                    <a:pt x="93" y="73"/>
                  </a:lnTo>
                  <a:lnTo>
                    <a:pt x="95" y="67"/>
                  </a:lnTo>
                  <a:lnTo>
                    <a:pt x="98" y="60"/>
                  </a:lnTo>
                  <a:lnTo>
                    <a:pt x="100" y="52"/>
                  </a:lnTo>
                  <a:lnTo>
                    <a:pt x="101" y="48"/>
                  </a:lnTo>
                  <a:lnTo>
                    <a:pt x="109" y="42"/>
                  </a:lnTo>
                  <a:lnTo>
                    <a:pt x="115" y="34"/>
                  </a:lnTo>
                  <a:lnTo>
                    <a:pt x="118" y="27"/>
                  </a:lnTo>
                  <a:lnTo>
                    <a:pt x="118" y="18"/>
                  </a:lnTo>
                  <a:lnTo>
                    <a:pt x="113" y="11"/>
                  </a:lnTo>
                  <a:lnTo>
                    <a:pt x="106" y="5"/>
                  </a:lnTo>
                  <a:lnTo>
                    <a:pt x="98" y="0"/>
                  </a:lnTo>
                  <a:lnTo>
                    <a:pt x="90" y="0"/>
                  </a:lnTo>
                  <a:lnTo>
                    <a:pt x="85" y="2"/>
                  </a:lnTo>
                  <a:lnTo>
                    <a:pt x="81" y="5"/>
                  </a:lnTo>
                  <a:lnTo>
                    <a:pt x="75" y="8"/>
                  </a:lnTo>
                  <a:lnTo>
                    <a:pt x="70" y="12"/>
                  </a:lnTo>
                  <a:lnTo>
                    <a:pt x="67" y="15"/>
                  </a:lnTo>
                  <a:lnTo>
                    <a:pt x="66" y="18"/>
                  </a:lnTo>
                  <a:lnTo>
                    <a:pt x="64" y="23"/>
                  </a:lnTo>
                  <a:lnTo>
                    <a:pt x="64" y="26"/>
                  </a:lnTo>
                  <a:lnTo>
                    <a:pt x="67" y="33"/>
                  </a:lnTo>
                  <a:lnTo>
                    <a:pt x="72" y="39"/>
                  </a:lnTo>
                  <a:lnTo>
                    <a:pt x="76" y="43"/>
                  </a:lnTo>
                  <a:lnTo>
                    <a:pt x="81" y="45"/>
                  </a:lnTo>
                  <a:lnTo>
                    <a:pt x="81" y="52"/>
                  </a:lnTo>
                  <a:lnTo>
                    <a:pt x="81" y="60"/>
                  </a:lnTo>
                  <a:lnTo>
                    <a:pt x="79" y="66"/>
                  </a:lnTo>
                  <a:lnTo>
                    <a:pt x="79" y="68"/>
                  </a:lnTo>
                  <a:lnTo>
                    <a:pt x="76" y="68"/>
                  </a:lnTo>
                  <a:lnTo>
                    <a:pt x="72" y="70"/>
                  </a:lnTo>
                  <a:lnTo>
                    <a:pt x="70" y="71"/>
                  </a:lnTo>
                  <a:lnTo>
                    <a:pt x="69" y="71"/>
                  </a:lnTo>
                  <a:lnTo>
                    <a:pt x="63" y="64"/>
                  </a:lnTo>
                  <a:lnTo>
                    <a:pt x="59" y="54"/>
                  </a:lnTo>
                  <a:lnTo>
                    <a:pt x="53" y="43"/>
                  </a:lnTo>
                  <a:lnTo>
                    <a:pt x="39" y="39"/>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716" name="Freeform 341"/>
            <p:cNvSpPr>
              <a:spLocks/>
            </p:cNvSpPr>
            <p:nvPr/>
          </p:nvSpPr>
          <p:spPr bwMode="auto">
            <a:xfrm>
              <a:off x="1108" y="2132"/>
              <a:ext cx="173" cy="300"/>
            </a:xfrm>
            <a:custGeom>
              <a:avLst/>
              <a:gdLst>
                <a:gd name="T0" fmla="*/ 172 w 173"/>
                <a:gd name="T1" fmla="*/ 0 h 300"/>
                <a:gd name="T2" fmla="*/ 158 w 173"/>
                <a:gd name="T3" fmla="*/ 19 h 300"/>
                <a:gd name="T4" fmla="*/ 142 w 173"/>
                <a:gd name="T5" fmla="*/ 36 h 300"/>
                <a:gd name="T6" fmla="*/ 124 w 173"/>
                <a:gd name="T7" fmla="*/ 50 h 300"/>
                <a:gd name="T8" fmla="*/ 105 w 173"/>
                <a:gd name="T9" fmla="*/ 61 h 300"/>
                <a:gd name="T10" fmla="*/ 86 w 173"/>
                <a:gd name="T11" fmla="*/ 68 h 300"/>
                <a:gd name="T12" fmla="*/ 67 w 173"/>
                <a:gd name="T13" fmla="*/ 74 h 300"/>
                <a:gd name="T14" fmla="*/ 49 w 173"/>
                <a:gd name="T15" fmla="*/ 75 h 300"/>
                <a:gd name="T16" fmla="*/ 31 w 173"/>
                <a:gd name="T17" fmla="*/ 75 h 300"/>
                <a:gd name="T18" fmla="*/ 33 w 173"/>
                <a:gd name="T19" fmla="*/ 90 h 300"/>
                <a:gd name="T20" fmla="*/ 30 w 173"/>
                <a:gd name="T21" fmla="*/ 108 h 300"/>
                <a:gd name="T22" fmla="*/ 20 w 173"/>
                <a:gd name="T23" fmla="*/ 126 h 300"/>
                <a:gd name="T24" fmla="*/ 0 w 173"/>
                <a:gd name="T25" fmla="*/ 139 h 300"/>
                <a:gd name="T26" fmla="*/ 12 w 173"/>
                <a:gd name="T27" fmla="*/ 158 h 300"/>
                <a:gd name="T28" fmla="*/ 20 w 173"/>
                <a:gd name="T29" fmla="*/ 182 h 300"/>
                <a:gd name="T30" fmla="*/ 20 w 173"/>
                <a:gd name="T31" fmla="*/ 206 h 300"/>
                <a:gd name="T32" fmla="*/ 12 w 173"/>
                <a:gd name="T33" fmla="*/ 226 h 300"/>
                <a:gd name="T34" fmla="*/ 20 w 173"/>
                <a:gd name="T35" fmla="*/ 229 h 300"/>
                <a:gd name="T36" fmla="*/ 28 w 173"/>
                <a:gd name="T37" fmla="*/ 234 h 300"/>
                <a:gd name="T38" fmla="*/ 39 w 173"/>
                <a:gd name="T39" fmla="*/ 238 h 300"/>
                <a:gd name="T40" fmla="*/ 51 w 173"/>
                <a:gd name="T41" fmla="*/ 245 h 300"/>
                <a:gd name="T42" fmla="*/ 61 w 173"/>
                <a:gd name="T43" fmla="*/ 256 h 300"/>
                <a:gd name="T44" fmla="*/ 70 w 173"/>
                <a:gd name="T45" fmla="*/ 268 h 300"/>
                <a:gd name="T46" fmla="*/ 77 w 173"/>
                <a:gd name="T47" fmla="*/ 282 h 300"/>
                <a:gd name="T48" fmla="*/ 83 w 173"/>
                <a:gd name="T49" fmla="*/ 300 h 300"/>
                <a:gd name="T50" fmla="*/ 88 w 173"/>
                <a:gd name="T51" fmla="*/ 290 h 300"/>
                <a:gd name="T52" fmla="*/ 93 w 173"/>
                <a:gd name="T53" fmla="*/ 278 h 300"/>
                <a:gd name="T54" fmla="*/ 101 w 173"/>
                <a:gd name="T55" fmla="*/ 268 h 300"/>
                <a:gd name="T56" fmla="*/ 110 w 173"/>
                <a:gd name="T57" fmla="*/ 257 h 300"/>
                <a:gd name="T58" fmla="*/ 119 w 173"/>
                <a:gd name="T59" fmla="*/ 247 h 300"/>
                <a:gd name="T60" fmla="*/ 130 w 173"/>
                <a:gd name="T61" fmla="*/ 240 h 300"/>
                <a:gd name="T62" fmla="*/ 142 w 173"/>
                <a:gd name="T63" fmla="*/ 235 h 300"/>
                <a:gd name="T64" fmla="*/ 155 w 173"/>
                <a:gd name="T65" fmla="*/ 232 h 300"/>
                <a:gd name="T66" fmla="*/ 150 w 173"/>
                <a:gd name="T67" fmla="*/ 220 h 300"/>
                <a:gd name="T68" fmla="*/ 147 w 173"/>
                <a:gd name="T69" fmla="*/ 203 h 300"/>
                <a:gd name="T70" fmla="*/ 150 w 173"/>
                <a:gd name="T71" fmla="*/ 185 h 300"/>
                <a:gd name="T72" fmla="*/ 161 w 173"/>
                <a:gd name="T73" fmla="*/ 164 h 300"/>
                <a:gd name="T74" fmla="*/ 150 w 173"/>
                <a:gd name="T75" fmla="*/ 132 h 300"/>
                <a:gd name="T76" fmla="*/ 147 w 173"/>
                <a:gd name="T77" fmla="*/ 101 h 300"/>
                <a:gd name="T78" fmla="*/ 148 w 173"/>
                <a:gd name="T79" fmla="*/ 73 h 300"/>
                <a:gd name="T80" fmla="*/ 151 w 173"/>
                <a:gd name="T81" fmla="*/ 52 h 300"/>
                <a:gd name="T82" fmla="*/ 155 w 173"/>
                <a:gd name="T83" fmla="*/ 40 h 300"/>
                <a:gd name="T84" fmla="*/ 161 w 173"/>
                <a:gd name="T85" fmla="*/ 25 h 300"/>
                <a:gd name="T86" fmla="*/ 167 w 173"/>
                <a:gd name="T87" fmla="*/ 15 h 300"/>
                <a:gd name="T88" fmla="*/ 172 w 173"/>
                <a:gd name="T89" fmla="*/ 9 h 300"/>
                <a:gd name="T90" fmla="*/ 173 w 173"/>
                <a:gd name="T91" fmla="*/ 6 h 300"/>
                <a:gd name="T92" fmla="*/ 173 w 173"/>
                <a:gd name="T93" fmla="*/ 5 h 300"/>
                <a:gd name="T94" fmla="*/ 172 w 173"/>
                <a:gd name="T95" fmla="*/ 2 h 300"/>
                <a:gd name="T96" fmla="*/ 172 w 173"/>
                <a:gd name="T97" fmla="*/ 2 h 300"/>
                <a:gd name="T98" fmla="*/ 172 w 173"/>
                <a:gd name="T99" fmla="*/ 0 h 3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0"/>
                <a:gd name="T152" fmla="*/ 173 w 173"/>
                <a:gd name="T153" fmla="*/ 300 h 30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0">
                  <a:moveTo>
                    <a:pt x="172" y="0"/>
                  </a:moveTo>
                  <a:lnTo>
                    <a:pt x="158" y="19"/>
                  </a:lnTo>
                  <a:lnTo>
                    <a:pt x="142" y="36"/>
                  </a:lnTo>
                  <a:lnTo>
                    <a:pt x="124" y="50"/>
                  </a:lnTo>
                  <a:lnTo>
                    <a:pt x="105" y="61"/>
                  </a:lnTo>
                  <a:lnTo>
                    <a:pt x="86" y="68"/>
                  </a:lnTo>
                  <a:lnTo>
                    <a:pt x="67" y="74"/>
                  </a:lnTo>
                  <a:lnTo>
                    <a:pt x="49" y="75"/>
                  </a:lnTo>
                  <a:lnTo>
                    <a:pt x="31" y="75"/>
                  </a:lnTo>
                  <a:lnTo>
                    <a:pt x="33" y="90"/>
                  </a:lnTo>
                  <a:lnTo>
                    <a:pt x="30" y="108"/>
                  </a:lnTo>
                  <a:lnTo>
                    <a:pt x="20" y="126"/>
                  </a:lnTo>
                  <a:lnTo>
                    <a:pt x="0" y="139"/>
                  </a:lnTo>
                  <a:lnTo>
                    <a:pt x="12" y="158"/>
                  </a:lnTo>
                  <a:lnTo>
                    <a:pt x="20" y="182"/>
                  </a:lnTo>
                  <a:lnTo>
                    <a:pt x="20" y="206"/>
                  </a:lnTo>
                  <a:lnTo>
                    <a:pt x="12" y="226"/>
                  </a:lnTo>
                  <a:lnTo>
                    <a:pt x="20" y="229"/>
                  </a:lnTo>
                  <a:lnTo>
                    <a:pt x="28" y="234"/>
                  </a:lnTo>
                  <a:lnTo>
                    <a:pt x="39" y="238"/>
                  </a:lnTo>
                  <a:lnTo>
                    <a:pt x="51" y="245"/>
                  </a:lnTo>
                  <a:lnTo>
                    <a:pt x="61" y="256"/>
                  </a:lnTo>
                  <a:lnTo>
                    <a:pt x="70" y="268"/>
                  </a:lnTo>
                  <a:lnTo>
                    <a:pt x="77" y="282"/>
                  </a:lnTo>
                  <a:lnTo>
                    <a:pt x="83" y="300"/>
                  </a:lnTo>
                  <a:lnTo>
                    <a:pt x="88" y="290"/>
                  </a:lnTo>
                  <a:lnTo>
                    <a:pt x="93" y="278"/>
                  </a:lnTo>
                  <a:lnTo>
                    <a:pt x="101" y="268"/>
                  </a:lnTo>
                  <a:lnTo>
                    <a:pt x="110" y="257"/>
                  </a:lnTo>
                  <a:lnTo>
                    <a:pt x="119" y="247"/>
                  </a:lnTo>
                  <a:lnTo>
                    <a:pt x="130" y="240"/>
                  </a:lnTo>
                  <a:lnTo>
                    <a:pt x="142" y="235"/>
                  </a:lnTo>
                  <a:lnTo>
                    <a:pt x="155" y="232"/>
                  </a:lnTo>
                  <a:lnTo>
                    <a:pt x="150" y="220"/>
                  </a:lnTo>
                  <a:lnTo>
                    <a:pt x="147" y="203"/>
                  </a:lnTo>
                  <a:lnTo>
                    <a:pt x="150" y="185"/>
                  </a:lnTo>
                  <a:lnTo>
                    <a:pt x="161" y="164"/>
                  </a:lnTo>
                  <a:lnTo>
                    <a:pt x="150" y="132"/>
                  </a:lnTo>
                  <a:lnTo>
                    <a:pt x="147" y="101"/>
                  </a:lnTo>
                  <a:lnTo>
                    <a:pt x="148" y="73"/>
                  </a:lnTo>
                  <a:lnTo>
                    <a:pt x="151" y="52"/>
                  </a:lnTo>
                  <a:lnTo>
                    <a:pt x="155" y="40"/>
                  </a:lnTo>
                  <a:lnTo>
                    <a:pt x="161" y="25"/>
                  </a:lnTo>
                  <a:lnTo>
                    <a:pt x="167" y="15"/>
                  </a:lnTo>
                  <a:lnTo>
                    <a:pt x="172" y="9"/>
                  </a:lnTo>
                  <a:lnTo>
                    <a:pt x="173" y="6"/>
                  </a:lnTo>
                  <a:lnTo>
                    <a:pt x="173" y="5"/>
                  </a:lnTo>
                  <a:lnTo>
                    <a:pt x="172" y="2"/>
                  </a:lnTo>
                  <a:lnTo>
                    <a:pt x="172"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717" name="Freeform 342"/>
            <p:cNvSpPr>
              <a:spLocks/>
            </p:cNvSpPr>
            <p:nvPr/>
          </p:nvSpPr>
          <p:spPr bwMode="auto">
            <a:xfrm>
              <a:off x="1550" y="2057"/>
              <a:ext cx="325" cy="248"/>
            </a:xfrm>
            <a:custGeom>
              <a:avLst/>
              <a:gdLst>
                <a:gd name="T0" fmla="*/ 147 w 325"/>
                <a:gd name="T1" fmla="*/ 0 h 248"/>
                <a:gd name="T2" fmla="*/ 136 w 325"/>
                <a:gd name="T3" fmla="*/ 3 h 248"/>
                <a:gd name="T4" fmla="*/ 122 w 325"/>
                <a:gd name="T5" fmla="*/ 7 h 248"/>
                <a:gd name="T6" fmla="*/ 105 w 325"/>
                <a:gd name="T7" fmla="*/ 13 h 248"/>
                <a:gd name="T8" fmla="*/ 87 w 325"/>
                <a:gd name="T9" fmla="*/ 17 h 248"/>
                <a:gd name="T10" fmla="*/ 69 w 325"/>
                <a:gd name="T11" fmla="*/ 23 h 248"/>
                <a:gd name="T12" fmla="*/ 52 w 325"/>
                <a:gd name="T13" fmla="*/ 28 h 248"/>
                <a:gd name="T14" fmla="*/ 35 w 325"/>
                <a:gd name="T15" fmla="*/ 31 h 248"/>
                <a:gd name="T16" fmla="*/ 21 w 325"/>
                <a:gd name="T17" fmla="*/ 32 h 248"/>
                <a:gd name="T18" fmla="*/ 15 w 325"/>
                <a:gd name="T19" fmla="*/ 32 h 248"/>
                <a:gd name="T20" fmla="*/ 9 w 325"/>
                <a:gd name="T21" fmla="*/ 31 h 248"/>
                <a:gd name="T22" fmla="*/ 3 w 325"/>
                <a:gd name="T23" fmla="*/ 31 h 248"/>
                <a:gd name="T24" fmla="*/ 0 w 325"/>
                <a:gd name="T25" fmla="*/ 31 h 248"/>
                <a:gd name="T26" fmla="*/ 18 w 325"/>
                <a:gd name="T27" fmla="*/ 41 h 248"/>
                <a:gd name="T28" fmla="*/ 32 w 325"/>
                <a:gd name="T29" fmla="*/ 56 h 248"/>
                <a:gd name="T30" fmla="*/ 47 w 325"/>
                <a:gd name="T31" fmla="*/ 74 h 248"/>
                <a:gd name="T32" fmla="*/ 59 w 325"/>
                <a:gd name="T33" fmla="*/ 93 h 248"/>
                <a:gd name="T34" fmla="*/ 71 w 325"/>
                <a:gd name="T35" fmla="*/ 115 h 248"/>
                <a:gd name="T36" fmla="*/ 78 w 325"/>
                <a:gd name="T37" fmla="*/ 137 h 248"/>
                <a:gd name="T38" fmla="*/ 85 w 325"/>
                <a:gd name="T39" fmla="*/ 162 h 248"/>
                <a:gd name="T40" fmla="*/ 90 w 325"/>
                <a:gd name="T41" fmla="*/ 186 h 248"/>
                <a:gd name="T42" fmla="*/ 97 w 325"/>
                <a:gd name="T43" fmla="*/ 186 h 248"/>
                <a:gd name="T44" fmla="*/ 109 w 325"/>
                <a:gd name="T45" fmla="*/ 187 h 248"/>
                <a:gd name="T46" fmla="*/ 121 w 325"/>
                <a:gd name="T47" fmla="*/ 193 h 248"/>
                <a:gd name="T48" fmla="*/ 133 w 325"/>
                <a:gd name="T49" fmla="*/ 201 h 248"/>
                <a:gd name="T50" fmla="*/ 146 w 325"/>
                <a:gd name="T51" fmla="*/ 210 h 248"/>
                <a:gd name="T52" fmla="*/ 158 w 325"/>
                <a:gd name="T53" fmla="*/ 221 h 248"/>
                <a:gd name="T54" fmla="*/ 168 w 325"/>
                <a:gd name="T55" fmla="*/ 233 h 248"/>
                <a:gd name="T56" fmla="*/ 176 w 325"/>
                <a:gd name="T57" fmla="*/ 248 h 248"/>
                <a:gd name="T58" fmla="*/ 184 w 325"/>
                <a:gd name="T59" fmla="*/ 241 h 248"/>
                <a:gd name="T60" fmla="*/ 198 w 325"/>
                <a:gd name="T61" fmla="*/ 233 h 248"/>
                <a:gd name="T62" fmla="*/ 212 w 325"/>
                <a:gd name="T63" fmla="*/ 227 h 248"/>
                <a:gd name="T64" fmla="*/ 230 w 325"/>
                <a:gd name="T65" fmla="*/ 223 h 248"/>
                <a:gd name="T66" fmla="*/ 251 w 325"/>
                <a:gd name="T67" fmla="*/ 221 h 248"/>
                <a:gd name="T68" fmla="*/ 274 w 325"/>
                <a:gd name="T69" fmla="*/ 223 h 248"/>
                <a:gd name="T70" fmla="*/ 298 w 325"/>
                <a:gd name="T71" fmla="*/ 229 h 248"/>
                <a:gd name="T72" fmla="*/ 325 w 325"/>
                <a:gd name="T73" fmla="*/ 239 h 248"/>
                <a:gd name="T74" fmla="*/ 317 w 325"/>
                <a:gd name="T75" fmla="*/ 230 h 248"/>
                <a:gd name="T76" fmla="*/ 308 w 325"/>
                <a:gd name="T77" fmla="*/ 218 h 248"/>
                <a:gd name="T78" fmla="*/ 302 w 325"/>
                <a:gd name="T79" fmla="*/ 205 h 248"/>
                <a:gd name="T80" fmla="*/ 297 w 325"/>
                <a:gd name="T81" fmla="*/ 190 h 248"/>
                <a:gd name="T82" fmla="*/ 295 w 325"/>
                <a:gd name="T83" fmla="*/ 173 h 248"/>
                <a:gd name="T84" fmla="*/ 295 w 325"/>
                <a:gd name="T85" fmla="*/ 152 h 248"/>
                <a:gd name="T86" fmla="*/ 301 w 325"/>
                <a:gd name="T87" fmla="*/ 130 h 248"/>
                <a:gd name="T88" fmla="*/ 311 w 325"/>
                <a:gd name="T89" fmla="*/ 106 h 248"/>
                <a:gd name="T90" fmla="*/ 297 w 325"/>
                <a:gd name="T91" fmla="*/ 102 h 248"/>
                <a:gd name="T92" fmla="*/ 280 w 325"/>
                <a:gd name="T93" fmla="*/ 97 h 248"/>
                <a:gd name="T94" fmla="*/ 266 w 325"/>
                <a:gd name="T95" fmla="*/ 91 h 248"/>
                <a:gd name="T96" fmla="*/ 252 w 325"/>
                <a:gd name="T97" fmla="*/ 83 h 248"/>
                <a:gd name="T98" fmla="*/ 240 w 325"/>
                <a:gd name="T99" fmla="*/ 71 h 248"/>
                <a:gd name="T100" fmla="*/ 232 w 325"/>
                <a:gd name="T101" fmla="*/ 56 h 248"/>
                <a:gd name="T102" fmla="*/ 227 w 325"/>
                <a:gd name="T103" fmla="*/ 37 h 248"/>
                <a:gd name="T104" fmla="*/ 226 w 325"/>
                <a:gd name="T105" fmla="*/ 15 h 248"/>
                <a:gd name="T106" fmla="*/ 217 w 325"/>
                <a:gd name="T107" fmla="*/ 16 h 248"/>
                <a:gd name="T108" fmla="*/ 208 w 325"/>
                <a:gd name="T109" fmla="*/ 17 h 248"/>
                <a:gd name="T110" fmla="*/ 199 w 325"/>
                <a:gd name="T111" fmla="*/ 19 h 248"/>
                <a:gd name="T112" fmla="*/ 190 w 325"/>
                <a:gd name="T113" fmla="*/ 17 h 248"/>
                <a:gd name="T114" fmla="*/ 180 w 325"/>
                <a:gd name="T115" fmla="*/ 16 h 248"/>
                <a:gd name="T116" fmla="*/ 170 w 325"/>
                <a:gd name="T117" fmla="*/ 13 h 248"/>
                <a:gd name="T118" fmla="*/ 159 w 325"/>
                <a:gd name="T119" fmla="*/ 7 h 248"/>
                <a:gd name="T120" fmla="*/ 147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7" y="0"/>
                  </a:moveTo>
                  <a:lnTo>
                    <a:pt x="136" y="3"/>
                  </a:lnTo>
                  <a:lnTo>
                    <a:pt x="122" y="7"/>
                  </a:lnTo>
                  <a:lnTo>
                    <a:pt x="105" y="13"/>
                  </a:lnTo>
                  <a:lnTo>
                    <a:pt x="87" y="17"/>
                  </a:lnTo>
                  <a:lnTo>
                    <a:pt x="69" y="23"/>
                  </a:lnTo>
                  <a:lnTo>
                    <a:pt x="52" y="28"/>
                  </a:lnTo>
                  <a:lnTo>
                    <a:pt x="35" y="31"/>
                  </a:lnTo>
                  <a:lnTo>
                    <a:pt x="21" y="32"/>
                  </a:lnTo>
                  <a:lnTo>
                    <a:pt x="15" y="32"/>
                  </a:lnTo>
                  <a:lnTo>
                    <a:pt x="9" y="31"/>
                  </a:lnTo>
                  <a:lnTo>
                    <a:pt x="3" y="31"/>
                  </a:lnTo>
                  <a:lnTo>
                    <a:pt x="0" y="31"/>
                  </a:lnTo>
                  <a:lnTo>
                    <a:pt x="18" y="41"/>
                  </a:lnTo>
                  <a:lnTo>
                    <a:pt x="32" y="56"/>
                  </a:lnTo>
                  <a:lnTo>
                    <a:pt x="47" y="74"/>
                  </a:lnTo>
                  <a:lnTo>
                    <a:pt x="59" y="93"/>
                  </a:lnTo>
                  <a:lnTo>
                    <a:pt x="71" y="115"/>
                  </a:lnTo>
                  <a:lnTo>
                    <a:pt x="78" y="137"/>
                  </a:lnTo>
                  <a:lnTo>
                    <a:pt x="85" y="162"/>
                  </a:lnTo>
                  <a:lnTo>
                    <a:pt x="90" y="186"/>
                  </a:lnTo>
                  <a:lnTo>
                    <a:pt x="97" y="186"/>
                  </a:lnTo>
                  <a:lnTo>
                    <a:pt x="109" y="187"/>
                  </a:lnTo>
                  <a:lnTo>
                    <a:pt x="121" y="193"/>
                  </a:lnTo>
                  <a:lnTo>
                    <a:pt x="133" y="201"/>
                  </a:lnTo>
                  <a:lnTo>
                    <a:pt x="146" y="210"/>
                  </a:lnTo>
                  <a:lnTo>
                    <a:pt x="158" y="221"/>
                  </a:lnTo>
                  <a:lnTo>
                    <a:pt x="168" y="233"/>
                  </a:lnTo>
                  <a:lnTo>
                    <a:pt x="176" y="248"/>
                  </a:lnTo>
                  <a:lnTo>
                    <a:pt x="184" y="241"/>
                  </a:lnTo>
                  <a:lnTo>
                    <a:pt x="198" y="233"/>
                  </a:lnTo>
                  <a:lnTo>
                    <a:pt x="212" y="227"/>
                  </a:lnTo>
                  <a:lnTo>
                    <a:pt x="230" y="223"/>
                  </a:lnTo>
                  <a:lnTo>
                    <a:pt x="251" y="221"/>
                  </a:lnTo>
                  <a:lnTo>
                    <a:pt x="274" y="223"/>
                  </a:lnTo>
                  <a:lnTo>
                    <a:pt x="298" y="229"/>
                  </a:lnTo>
                  <a:lnTo>
                    <a:pt x="325" y="239"/>
                  </a:lnTo>
                  <a:lnTo>
                    <a:pt x="317" y="230"/>
                  </a:lnTo>
                  <a:lnTo>
                    <a:pt x="308" y="218"/>
                  </a:lnTo>
                  <a:lnTo>
                    <a:pt x="302" y="205"/>
                  </a:lnTo>
                  <a:lnTo>
                    <a:pt x="297" y="190"/>
                  </a:lnTo>
                  <a:lnTo>
                    <a:pt x="295" y="173"/>
                  </a:lnTo>
                  <a:lnTo>
                    <a:pt x="295" y="152"/>
                  </a:lnTo>
                  <a:lnTo>
                    <a:pt x="301" y="130"/>
                  </a:lnTo>
                  <a:lnTo>
                    <a:pt x="311" y="106"/>
                  </a:lnTo>
                  <a:lnTo>
                    <a:pt x="297" y="102"/>
                  </a:lnTo>
                  <a:lnTo>
                    <a:pt x="280" y="97"/>
                  </a:lnTo>
                  <a:lnTo>
                    <a:pt x="266" y="91"/>
                  </a:lnTo>
                  <a:lnTo>
                    <a:pt x="252" y="83"/>
                  </a:lnTo>
                  <a:lnTo>
                    <a:pt x="240" y="71"/>
                  </a:lnTo>
                  <a:lnTo>
                    <a:pt x="232" y="56"/>
                  </a:lnTo>
                  <a:lnTo>
                    <a:pt x="227" y="37"/>
                  </a:lnTo>
                  <a:lnTo>
                    <a:pt x="226" y="15"/>
                  </a:lnTo>
                  <a:lnTo>
                    <a:pt x="217" y="16"/>
                  </a:lnTo>
                  <a:lnTo>
                    <a:pt x="208" y="17"/>
                  </a:lnTo>
                  <a:lnTo>
                    <a:pt x="199" y="19"/>
                  </a:lnTo>
                  <a:lnTo>
                    <a:pt x="190" y="17"/>
                  </a:lnTo>
                  <a:lnTo>
                    <a:pt x="180" y="16"/>
                  </a:lnTo>
                  <a:lnTo>
                    <a:pt x="170" y="13"/>
                  </a:lnTo>
                  <a:lnTo>
                    <a:pt x="159" y="7"/>
                  </a:lnTo>
                  <a:lnTo>
                    <a:pt x="147"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718" name="Freeform 343"/>
            <p:cNvSpPr>
              <a:spLocks/>
            </p:cNvSpPr>
            <p:nvPr/>
          </p:nvSpPr>
          <p:spPr bwMode="auto">
            <a:xfrm>
              <a:off x="1383" y="1683"/>
              <a:ext cx="285" cy="352"/>
            </a:xfrm>
            <a:custGeom>
              <a:avLst/>
              <a:gdLst>
                <a:gd name="T0" fmla="*/ 241 w 285"/>
                <a:gd name="T1" fmla="*/ 171 h 352"/>
                <a:gd name="T2" fmla="*/ 204 w 285"/>
                <a:gd name="T3" fmla="*/ 173 h 352"/>
                <a:gd name="T4" fmla="*/ 155 w 285"/>
                <a:gd name="T5" fmla="*/ 189 h 352"/>
                <a:gd name="T6" fmla="*/ 109 w 285"/>
                <a:gd name="T7" fmla="*/ 230 h 352"/>
                <a:gd name="T8" fmla="*/ 83 w 285"/>
                <a:gd name="T9" fmla="*/ 292 h 352"/>
                <a:gd name="T10" fmla="*/ 63 w 285"/>
                <a:gd name="T11" fmla="*/ 331 h 352"/>
                <a:gd name="T12" fmla="*/ 44 w 285"/>
                <a:gd name="T13" fmla="*/ 340 h 352"/>
                <a:gd name="T14" fmla="*/ 30 w 285"/>
                <a:gd name="T15" fmla="*/ 343 h 352"/>
                <a:gd name="T16" fmla="*/ 16 w 285"/>
                <a:gd name="T17" fmla="*/ 346 h 352"/>
                <a:gd name="T18" fmla="*/ 6 w 285"/>
                <a:gd name="T19" fmla="*/ 350 h 352"/>
                <a:gd name="T20" fmla="*/ 1 w 285"/>
                <a:gd name="T21" fmla="*/ 350 h 352"/>
                <a:gd name="T22" fmla="*/ 0 w 285"/>
                <a:gd name="T23" fmla="*/ 349 h 352"/>
                <a:gd name="T24" fmla="*/ 24 w 285"/>
                <a:gd name="T25" fmla="*/ 335 h 352"/>
                <a:gd name="T26" fmla="*/ 53 w 285"/>
                <a:gd name="T27" fmla="*/ 300 h 352"/>
                <a:gd name="T28" fmla="*/ 66 w 285"/>
                <a:gd name="T29" fmla="*/ 258 h 352"/>
                <a:gd name="T30" fmla="*/ 71 w 285"/>
                <a:gd name="T31" fmla="*/ 221 h 352"/>
                <a:gd name="T32" fmla="*/ 69 w 285"/>
                <a:gd name="T33" fmla="*/ 196 h 352"/>
                <a:gd name="T34" fmla="*/ 63 w 285"/>
                <a:gd name="T35" fmla="*/ 167 h 352"/>
                <a:gd name="T36" fmla="*/ 68 w 285"/>
                <a:gd name="T37" fmla="*/ 149 h 352"/>
                <a:gd name="T38" fmla="*/ 90 w 285"/>
                <a:gd name="T39" fmla="*/ 134 h 352"/>
                <a:gd name="T40" fmla="*/ 109 w 285"/>
                <a:gd name="T41" fmla="*/ 109 h 352"/>
                <a:gd name="T42" fmla="*/ 117 w 285"/>
                <a:gd name="T43" fmla="*/ 78 h 352"/>
                <a:gd name="T44" fmla="*/ 125 w 285"/>
                <a:gd name="T45" fmla="*/ 60 h 352"/>
                <a:gd name="T46" fmla="*/ 158 w 285"/>
                <a:gd name="T47" fmla="*/ 50 h 352"/>
                <a:gd name="T48" fmla="*/ 193 w 285"/>
                <a:gd name="T49" fmla="*/ 32 h 352"/>
                <a:gd name="T50" fmla="*/ 223 w 285"/>
                <a:gd name="T51" fmla="*/ 12 h 352"/>
                <a:gd name="T52" fmla="*/ 232 w 285"/>
                <a:gd name="T53" fmla="*/ 13 h 352"/>
                <a:gd name="T54" fmla="*/ 236 w 285"/>
                <a:gd name="T55" fmla="*/ 47 h 352"/>
                <a:gd name="T56" fmla="*/ 250 w 285"/>
                <a:gd name="T57" fmla="*/ 80 h 352"/>
                <a:gd name="T58" fmla="*/ 272 w 285"/>
                <a:gd name="T59" fmla="*/ 108 h 352"/>
                <a:gd name="T60" fmla="*/ 276 w 285"/>
                <a:gd name="T61" fmla="*/ 118 h 352"/>
                <a:gd name="T62" fmla="*/ 258 w 285"/>
                <a:gd name="T63" fmla="*/ 125 h 352"/>
                <a:gd name="T64" fmla="*/ 245 w 285"/>
                <a:gd name="T65" fmla="*/ 139 h 352"/>
                <a:gd name="T66" fmla="*/ 244 w 285"/>
                <a:gd name="T67" fmla="*/ 159 h 3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2"/>
                <a:gd name="T104" fmla="*/ 285 w 285"/>
                <a:gd name="T105" fmla="*/ 352 h 3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2">
                  <a:moveTo>
                    <a:pt x="250" y="171"/>
                  </a:moveTo>
                  <a:lnTo>
                    <a:pt x="241" y="171"/>
                  </a:lnTo>
                  <a:lnTo>
                    <a:pt x="224" y="171"/>
                  </a:lnTo>
                  <a:lnTo>
                    <a:pt x="204" y="173"/>
                  </a:lnTo>
                  <a:lnTo>
                    <a:pt x="180" y="179"/>
                  </a:lnTo>
                  <a:lnTo>
                    <a:pt x="155" y="189"/>
                  </a:lnTo>
                  <a:lnTo>
                    <a:pt x="131" y="205"/>
                  </a:lnTo>
                  <a:lnTo>
                    <a:pt x="109" y="230"/>
                  </a:lnTo>
                  <a:lnTo>
                    <a:pt x="93" y="263"/>
                  </a:lnTo>
                  <a:lnTo>
                    <a:pt x="83" y="292"/>
                  </a:lnTo>
                  <a:lnTo>
                    <a:pt x="74" y="316"/>
                  </a:lnTo>
                  <a:lnTo>
                    <a:pt x="63" y="331"/>
                  </a:lnTo>
                  <a:lnTo>
                    <a:pt x="52" y="338"/>
                  </a:lnTo>
                  <a:lnTo>
                    <a:pt x="44" y="340"/>
                  </a:lnTo>
                  <a:lnTo>
                    <a:pt x="37" y="341"/>
                  </a:lnTo>
                  <a:lnTo>
                    <a:pt x="30" y="343"/>
                  </a:lnTo>
                  <a:lnTo>
                    <a:pt x="24" y="344"/>
                  </a:lnTo>
                  <a:lnTo>
                    <a:pt x="16" y="346"/>
                  </a:lnTo>
                  <a:lnTo>
                    <a:pt x="10" y="349"/>
                  </a:lnTo>
                  <a:lnTo>
                    <a:pt x="6" y="350"/>
                  </a:lnTo>
                  <a:lnTo>
                    <a:pt x="1" y="352"/>
                  </a:lnTo>
                  <a:lnTo>
                    <a:pt x="1" y="350"/>
                  </a:lnTo>
                  <a:lnTo>
                    <a:pt x="1" y="349"/>
                  </a:lnTo>
                  <a:lnTo>
                    <a:pt x="0" y="349"/>
                  </a:lnTo>
                  <a:lnTo>
                    <a:pt x="0" y="347"/>
                  </a:lnTo>
                  <a:lnTo>
                    <a:pt x="24" y="335"/>
                  </a:lnTo>
                  <a:lnTo>
                    <a:pt x="41" y="321"/>
                  </a:lnTo>
                  <a:lnTo>
                    <a:pt x="53" y="300"/>
                  </a:lnTo>
                  <a:lnTo>
                    <a:pt x="62" y="279"/>
                  </a:lnTo>
                  <a:lnTo>
                    <a:pt x="66" y="258"/>
                  </a:lnTo>
                  <a:lnTo>
                    <a:pt x="69" y="238"/>
                  </a:lnTo>
                  <a:lnTo>
                    <a:pt x="71" y="221"/>
                  </a:lnTo>
                  <a:lnTo>
                    <a:pt x="71" y="208"/>
                  </a:lnTo>
                  <a:lnTo>
                    <a:pt x="69" y="196"/>
                  </a:lnTo>
                  <a:lnTo>
                    <a:pt x="68" y="183"/>
                  </a:lnTo>
                  <a:lnTo>
                    <a:pt x="63" y="167"/>
                  </a:lnTo>
                  <a:lnTo>
                    <a:pt x="59" y="151"/>
                  </a:lnTo>
                  <a:lnTo>
                    <a:pt x="68" y="149"/>
                  </a:lnTo>
                  <a:lnTo>
                    <a:pt x="78" y="143"/>
                  </a:lnTo>
                  <a:lnTo>
                    <a:pt x="90" y="134"/>
                  </a:lnTo>
                  <a:lnTo>
                    <a:pt x="100" y="122"/>
                  </a:lnTo>
                  <a:lnTo>
                    <a:pt x="109" y="109"/>
                  </a:lnTo>
                  <a:lnTo>
                    <a:pt x="115" y="94"/>
                  </a:lnTo>
                  <a:lnTo>
                    <a:pt x="117" y="78"/>
                  </a:lnTo>
                  <a:lnTo>
                    <a:pt x="114" y="62"/>
                  </a:lnTo>
                  <a:lnTo>
                    <a:pt x="125" y="60"/>
                  </a:lnTo>
                  <a:lnTo>
                    <a:pt x="142" y="57"/>
                  </a:lnTo>
                  <a:lnTo>
                    <a:pt x="158" y="50"/>
                  </a:lnTo>
                  <a:lnTo>
                    <a:pt x="177" y="43"/>
                  </a:lnTo>
                  <a:lnTo>
                    <a:pt x="193" y="32"/>
                  </a:lnTo>
                  <a:lnTo>
                    <a:pt x="210" y="22"/>
                  </a:lnTo>
                  <a:lnTo>
                    <a:pt x="223" y="12"/>
                  </a:lnTo>
                  <a:lnTo>
                    <a:pt x="232" y="0"/>
                  </a:lnTo>
                  <a:lnTo>
                    <a:pt x="232" y="13"/>
                  </a:lnTo>
                  <a:lnTo>
                    <a:pt x="233" y="29"/>
                  </a:lnTo>
                  <a:lnTo>
                    <a:pt x="236" y="47"/>
                  </a:lnTo>
                  <a:lnTo>
                    <a:pt x="242" y="63"/>
                  </a:lnTo>
                  <a:lnTo>
                    <a:pt x="250" y="80"/>
                  </a:lnTo>
                  <a:lnTo>
                    <a:pt x="260" y="94"/>
                  </a:lnTo>
                  <a:lnTo>
                    <a:pt x="272" y="108"/>
                  </a:lnTo>
                  <a:lnTo>
                    <a:pt x="285" y="117"/>
                  </a:lnTo>
                  <a:lnTo>
                    <a:pt x="276" y="118"/>
                  </a:lnTo>
                  <a:lnTo>
                    <a:pt x="267" y="121"/>
                  </a:lnTo>
                  <a:lnTo>
                    <a:pt x="258" y="125"/>
                  </a:lnTo>
                  <a:lnTo>
                    <a:pt x="251" y="131"/>
                  </a:lnTo>
                  <a:lnTo>
                    <a:pt x="245" y="139"/>
                  </a:lnTo>
                  <a:lnTo>
                    <a:pt x="244" y="148"/>
                  </a:lnTo>
                  <a:lnTo>
                    <a:pt x="244" y="159"/>
                  </a:lnTo>
                  <a:lnTo>
                    <a:pt x="250" y="171"/>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719" name="Freeform 344"/>
            <p:cNvSpPr>
              <a:spLocks/>
            </p:cNvSpPr>
            <p:nvPr/>
          </p:nvSpPr>
          <p:spPr bwMode="auto">
            <a:xfrm>
              <a:off x="1289" y="1689"/>
              <a:ext cx="168" cy="341"/>
            </a:xfrm>
            <a:custGeom>
              <a:avLst/>
              <a:gdLst>
                <a:gd name="T0" fmla="*/ 91 w 168"/>
                <a:gd name="T1" fmla="*/ 337 h 341"/>
                <a:gd name="T2" fmla="*/ 79 w 168"/>
                <a:gd name="T3" fmla="*/ 325 h 341"/>
                <a:gd name="T4" fmla="*/ 63 w 168"/>
                <a:gd name="T5" fmla="*/ 326 h 341"/>
                <a:gd name="T6" fmla="*/ 53 w 168"/>
                <a:gd name="T7" fmla="*/ 320 h 341"/>
                <a:gd name="T8" fmla="*/ 56 w 168"/>
                <a:gd name="T9" fmla="*/ 312 h 341"/>
                <a:gd name="T10" fmla="*/ 66 w 168"/>
                <a:gd name="T11" fmla="*/ 301 h 341"/>
                <a:gd name="T12" fmla="*/ 82 w 168"/>
                <a:gd name="T13" fmla="*/ 298 h 341"/>
                <a:gd name="T14" fmla="*/ 97 w 168"/>
                <a:gd name="T15" fmla="*/ 292 h 341"/>
                <a:gd name="T16" fmla="*/ 103 w 168"/>
                <a:gd name="T17" fmla="*/ 283 h 341"/>
                <a:gd name="T18" fmla="*/ 104 w 168"/>
                <a:gd name="T19" fmla="*/ 276 h 341"/>
                <a:gd name="T20" fmla="*/ 104 w 168"/>
                <a:gd name="T21" fmla="*/ 269 h 341"/>
                <a:gd name="T22" fmla="*/ 100 w 168"/>
                <a:gd name="T23" fmla="*/ 263 h 341"/>
                <a:gd name="T24" fmla="*/ 93 w 168"/>
                <a:gd name="T25" fmla="*/ 255 h 341"/>
                <a:gd name="T26" fmla="*/ 73 w 168"/>
                <a:gd name="T27" fmla="*/ 255 h 341"/>
                <a:gd name="T28" fmla="*/ 62 w 168"/>
                <a:gd name="T29" fmla="*/ 263 h 341"/>
                <a:gd name="T30" fmla="*/ 62 w 168"/>
                <a:gd name="T31" fmla="*/ 273 h 341"/>
                <a:gd name="T32" fmla="*/ 56 w 168"/>
                <a:gd name="T33" fmla="*/ 283 h 341"/>
                <a:gd name="T34" fmla="*/ 44 w 168"/>
                <a:gd name="T35" fmla="*/ 292 h 341"/>
                <a:gd name="T36" fmla="*/ 38 w 168"/>
                <a:gd name="T37" fmla="*/ 294 h 341"/>
                <a:gd name="T38" fmla="*/ 33 w 168"/>
                <a:gd name="T39" fmla="*/ 289 h 341"/>
                <a:gd name="T40" fmla="*/ 33 w 168"/>
                <a:gd name="T41" fmla="*/ 282 h 341"/>
                <a:gd name="T42" fmla="*/ 38 w 168"/>
                <a:gd name="T43" fmla="*/ 267 h 341"/>
                <a:gd name="T44" fmla="*/ 45 w 168"/>
                <a:gd name="T45" fmla="*/ 258 h 341"/>
                <a:gd name="T46" fmla="*/ 54 w 168"/>
                <a:gd name="T47" fmla="*/ 247 h 341"/>
                <a:gd name="T48" fmla="*/ 56 w 168"/>
                <a:gd name="T49" fmla="*/ 239 h 341"/>
                <a:gd name="T50" fmla="*/ 56 w 168"/>
                <a:gd name="T51" fmla="*/ 235 h 341"/>
                <a:gd name="T52" fmla="*/ 53 w 168"/>
                <a:gd name="T53" fmla="*/ 227 h 341"/>
                <a:gd name="T54" fmla="*/ 44 w 168"/>
                <a:gd name="T55" fmla="*/ 220 h 341"/>
                <a:gd name="T56" fmla="*/ 31 w 168"/>
                <a:gd name="T57" fmla="*/ 215 h 341"/>
                <a:gd name="T58" fmla="*/ 23 w 168"/>
                <a:gd name="T59" fmla="*/ 217 h 341"/>
                <a:gd name="T60" fmla="*/ 17 w 168"/>
                <a:gd name="T61" fmla="*/ 220 h 341"/>
                <a:gd name="T62" fmla="*/ 11 w 168"/>
                <a:gd name="T63" fmla="*/ 224 h 341"/>
                <a:gd name="T64" fmla="*/ 0 w 168"/>
                <a:gd name="T65" fmla="*/ 195 h 341"/>
                <a:gd name="T66" fmla="*/ 16 w 168"/>
                <a:gd name="T67" fmla="*/ 128 h 341"/>
                <a:gd name="T68" fmla="*/ 62 w 168"/>
                <a:gd name="T69" fmla="*/ 68 h 341"/>
                <a:gd name="T70" fmla="*/ 118 w 168"/>
                <a:gd name="T71" fmla="*/ 23 h 341"/>
                <a:gd name="T72" fmla="*/ 152 w 168"/>
                <a:gd name="T73" fmla="*/ 7 h 341"/>
                <a:gd name="T74" fmla="*/ 168 w 168"/>
                <a:gd name="T75" fmla="*/ 0 h 341"/>
                <a:gd name="T76" fmla="*/ 155 w 168"/>
                <a:gd name="T77" fmla="*/ 22 h 341"/>
                <a:gd name="T78" fmla="*/ 138 w 168"/>
                <a:gd name="T79" fmla="*/ 60 h 341"/>
                <a:gd name="T80" fmla="*/ 138 w 168"/>
                <a:gd name="T81" fmla="*/ 93 h 341"/>
                <a:gd name="T82" fmla="*/ 147 w 168"/>
                <a:gd name="T83" fmla="*/ 125 h 341"/>
                <a:gd name="T84" fmla="*/ 157 w 168"/>
                <a:gd name="T85" fmla="*/ 161 h 341"/>
                <a:gd name="T86" fmla="*/ 163 w 168"/>
                <a:gd name="T87" fmla="*/ 190 h 341"/>
                <a:gd name="T88" fmla="*/ 165 w 168"/>
                <a:gd name="T89" fmla="*/ 215 h 341"/>
                <a:gd name="T90" fmla="*/ 160 w 168"/>
                <a:gd name="T91" fmla="*/ 252 h 341"/>
                <a:gd name="T92" fmla="*/ 147 w 168"/>
                <a:gd name="T93" fmla="*/ 294 h 341"/>
                <a:gd name="T94" fmla="*/ 118 w 168"/>
                <a:gd name="T95" fmla="*/ 329 h 34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1"/>
                <a:gd name="T146" fmla="*/ 168 w 168"/>
                <a:gd name="T147" fmla="*/ 341 h 34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1">
                  <a:moveTo>
                    <a:pt x="94" y="341"/>
                  </a:moveTo>
                  <a:lnTo>
                    <a:pt x="91" y="337"/>
                  </a:lnTo>
                  <a:lnTo>
                    <a:pt x="87" y="329"/>
                  </a:lnTo>
                  <a:lnTo>
                    <a:pt x="79" y="325"/>
                  </a:lnTo>
                  <a:lnTo>
                    <a:pt x="69" y="325"/>
                  </a:lnTo>
                  <a:lnTo>
                    <a:pt x="63" y="326"/>
                  </a:lnTo>
                  <a:lnTo>
                    <a:pt x="57" y="325"/>
                  </a:lnTo>
                  <a:lnTo>
                    <a:pt x="53" y="320"/>
                  </a:lnTo>
                  <a:lnTo>
                    <a:pt x="50" y="317"/>
                  </a:lnTo>
                  <a:lnTo>
                    <a:pt x="56" y="312"/>
                  </a:lnTo>
                  <a:lnTo>
                    <a:pt x="60" y="306"/>
                  </a:lnTo>
                  <a:lnTo>
                    <a:pt x="66" y="301"/>
                  </a:lnTo>
                  <a:lnTo>
                    <a:pt x="70" y="297"/>
                  </a:lnTo>
                  <a:lnTo>
                    <a:pt x="82" y="298"/>
                  </a:lnTo>
                  <a:lnTo>
                    <a:pt x="91" y="295"/>
                  </a:lnTo>
                  <a:lnTo>
                    <a:pt x="97" y="292"/>
                  </a:lnTo>
                  <a:lnTo>
                    <a:pt x="101" y="286"/>
                  </a:lnTo>
                  <a:lnTo>
                    <a:pt x="103" y="283"/>
                  </a:lnTo>
                  <a:lnTo>
                    <a:pt x="104" y="279"/>
                  </a:lnTo>
                  <a:lnTo>
                    <a:pt x="104" y="276"/>
                  </a:lnTo>
                  <a:lnTo>
                    <a:pt x="104" y="272"/>
                  </a:lnTo>
                  <a:lnTo>
                    <a:pt x="104" y="269"/>
                  </a:lnTo>
                  <a:lnTo>
                    <a:pt x="103" y="266"/>
                  </a:lnTo>
                  <a:lnTo>
                    <a:pt x="100" y="263"/>
                  </a:lnTo>
                  <a:lnTo>
                    <a:pt x="98" y="260"/>
                  </a:lnTo>
                  <a:lnTo>
                    <a:pt x="93" y="255"/>
                  </a:lnTo>
                  <a:lnTo>
                    <a:pt x="84" y="254"/>
                  </a:lnTo>
                  <a:lnTo>
                    <a:pt x="73" y="255"/>
                  </a:lnTo>
                  <a:lnTo>
                    <a:pt x="66" y="258"/>
                  </a:lnTo>
                  <a:lnTo>
                    <a:pt x="62" y="263"/>
                  </a:lnTo>
                  <a:lnTo>
                    <a:pt x="62" y="267"/>
                  </a:lnTo>
                  <a:lnTo>
                    <a:pt x="62" y="273"/>
                  </a:lnTo>
                  <a:lnTo>
                    <a:pt x="62" y="278"/>
                  </a:lnTo>
                  <a:lnTo>
                    <a:pt x="56" y="283"/>
                  </a:lnTo>
                  <a:lnTo>
                    <a:pt x="50" y="288"/>
                  </a:lnTo>
                  <a:lnTo>
                    <a:pt x="44" y="292"/>
                  </a:lnTo>
                  <a:lnTo>
                    <a:pt x="41" y="295"/>
                  </a:lnTo>
                  <a:lnTo>
                    <a:pt x="38" y="294"/>
                  </a:lnTo>
                  <a:lnTo>
                    <a:pt x="36" y="291"/>
                  </a:lnTo>
                  <a:lnTo>
                    <a:pt x="33" y="289"/>
                  </a:lnTo>
                  <a:lnTo>
                    <a:pt x="31" y="288"/>
                  </a:lnTo>
                  <a:lnTo>
                    <a:pt x="33" y="282"/>
                  </a:lnTo>
                  <a:lnTo>
                    <a:pt x="36" y="275"/>
                  </a:lnTo>
                  <a:lnTo>
                    <a:pt x="38" y="267"/>
                  </a:lnTo>
                  <a:lnTo>
                    <a:pt x="39" y="263"/>
                  </a:lnTo>
                  <a:lnTo>
                    <a:pt x="45" y="258"/>
                  </a:lnTo>
                  <a:lnTo>
                    <a:pt x="50" y="254"/>
                  </a:lnTo>
                  <a:lnTo>
                    <a:pt x="54" y="247"/>
                  </a:lnTo>
                  <a:lnTo>
                    <a:pt x="56" y="241"/>
                  </a:lnTo>
                  <a:lnTo>
                    <a:pt x="56" y="239"/>
                  </a:lnTo>
                  <a:lnTo>
                    <a:pt x="56" y="236"/>
                  </a:lnTo>
                  <a:lnTo>
                    <a:pt x="56" y="235"/>
                  </a:lnTo>
                  <a:lnTo>
                    <a:pt x="56" y="233"/>
                  </a:lnTo>
                  <a:lnTo>
                    <a:pt x="53" y="227"/>
                  </a:lnTo>
                  <a:lnTo>
                    <a:pt x="48" y="223"/>
                  </a:lnTo>
                  <a:lnTo>
                    <a:pt x="44" y="220"/>
                  </a:lnTo>
                  <a:lnTo>
                    <a:pt x="35" y="217"/>
                  </a:lnTo>
                  <a:lnTo>
                    <a:pt x="31" y="215"/>
                  </a:lnTo>
                  <a:lnTo>
                    <a:pt x="28" y="215"/>
                  </a:lnTo>
                  <a:lnTo>
                    <a:pt x="23" y="217"/>
                  </a:lnTo>
                  <a:lnTo>
                    <a:pt x="20" y="218"/>
                  </a:lnTo>
                  <a:lnTo>
                    <a:pt x="17" y="220"/>
                  </a:lnTo>
                  <a:lnTo>
                    <a:pt x="14" y="223"/>
                  </a:lnTo>
                  <a:lnTo>
                    <a:pt x="11" y="224"/>
                  </a:lnTo>
                  <a:lnTo>
                    <a:pt x="8" y="227"/>
                  </a:lnTo>
                  <a:lnTo>
                    <a:pt x="0" y="195"/>
                  </a:lnTo>
                  <a:lnTo>
                    <a:pt x="2" y="162"/>
                  </a:lnTo>
                  <a:lnTo>
                    <a:pt x="16" y="128"/>
                  </a:lnTo>
                  <a:lnTo>
                    <a:pt x="36" y="97"/>
                  </a:lnTo>
                  <a:lnTo>
                    <a:pt x="62" y="68"/>
                  </a:lnTo>
                  <a:lnTo>
                    <a:pt x="90" y="43"/>
                  </a:lnTo>
                  <a:lnTo>
                    <a:pt x="118" y="23"/>
                  </a:lnTo>
                  <a:lnTo>
                    <a:pt x="144" y="10"/>
                  </a:lnTo>
                  <a:lnTo>
                    <a:pt x="152" y="7"/>
                  </a:lnTo>
                  <a:lnTo>
                    <a:pt x="162" y="1"/>
                  </a:lnTo>
                  <a:lnTo>
                    <a:pt x="168" y="0"/>
                  </a:lnTo>
                  <a:lnTo>
                    <a:pt x="165" y="7"/>
                  </a:lnTo>
                  <a:lnTo>
                    <a:pt x="155" y="22"/>
                  </a:lnTo>
                  <a:lnTo>
                    <a:pt x="144" y="40"/>
                  </a:lnTo>
                  <a:lnTo>
                    <a:pt x="138" y="60"/>
                  </a:lnTo>
                  <a:lnTo>
                    <a:pt x="137" y="81"/>
                  </a:lnTo>
                  <a:lnTo>
                    <a:pt x="138" y="93"/>
                  </a:lnTo>
                  <a:lnTo>
                    <a:pt x="143" y="108"/>
                  </a:lnTo>
                  <a:lnTo>
                    <a:pt x="147" y="125"/>
                  </a:lnTo>
                  <a:lnTo>
                    <a:pt x="153" y="145"/>
                  </a:lnTo>
                  <a:lnTo>
                    <a:pt x="157" y="161"/>
                  </a:lnTo>
                  <a:lnTo>
                    <a:pt x="162" y="177"/>
                  </a:lnTo>
                  <a:lnTo>
                    <a:pt x="163" y="190"/>
                  </a:lnTo>
                  <a:lnTo>
                    <a:pt x="165" y="202"/>
                  </a:lnTo>
                  <a:lnTo>
                    <a:pt x="165" y="215"/>
                  </a:lnTo>
                  <a:lnTo>
                    <a:pt x="163" y="232"/>
                  </a:lnTo>
                  <a:lnTo>
                    <a:pt x="160" y="252"/>
                  </a:lnTo>
                  <a:lnTo>
                    <a:pt x="156" y="273"/>
                  </a:lnTo>
                  <a:lnTo>
                    <a:pt x="147" y="294"/>
                  </a:lnTo>
                  <a:lnTo>
                    <a:pt x="135" y="315"/>
                  </a:lnTo>
                  <a:lnTo>
                    <a:pt x="118" y="329"/>
                  </a:lnTo>
                  <a:lnTo>
                    <a:pt x="94" y="341"/>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720" name="Freeform 345"/>
            <p:cNvSpPr>
              <a:spLocks/>
            </p:cNvSpPr>
            <p:nvPr/>
          </p:nvSpPr>
          <p:spPr bwMode="auto">
            <a:xfrm>
              <a:off x="1026" y="1854"/>
              <a:ext cx="821" cy="577"/>
            </a:xfrm>
            <a:custGeom>
              <a:avLst/>
              <a:gdLst>
                <a:gd name="T0" fmla="*/ 379 w 821"/>
                <a:gd name="T1" fmla="*/ 492 h 577"/>
                <a:gd name="T2" fmla="*/ 335 w 821"/>
                <a:gd name="T3" fmla="*/ 569 h 577"/>
                <a:gd name="T4" fmla="*/ 296 w 821"/>
                <a:gd name="T5" fmla="*/ 503 h 577"/>
                <a:gd name="T6" fmla="*/ 249 w 821"/>
                <a:gd name="T7" fmla="*/ 453 h 577"/>
                <a:gd name="T8" fmla="*/ 233 w 821"/>
                <a:gd name="T9" fmla="*/ 330 h 577"/>
                <a:gd name="T10" fmla="*/ 265 w 821"/>
                <a:gd name="T11" fmla="*/ 272 h 577"/>
                <a:gd name="T12" fmla="*/ 294 w 821"/>
                <a:gd name="T13" fmla="*/ 215 h 577"/>
                <a:gd name="T14" fmla="*/ 276 w 821"/>
                <a:gd name="T15" fmla="*/ 225 h 577"/>
                <a:gd name="T16" fmla="*/ 254 w 821"/>
                <a:gd name="T17" fmla="*/ 278 h 577"/>
                <a:gd name="T18" fmla="*/ 168 w 821"/>
                <a:gd name="T19" fmla="*/ 346 h 577"/>
                <a:gd name="T20" fmla="*/ 103 w 821"/>
                <a:gd name="T21" fmla="*/ 352 h 577"/>
                <a:gd name="T22" fmla="*/ 62 w 821"/>
                <a:gd name="T23" fmla="*/ 336 h 577"/>
                <a:gd name="T24" fmla="*/ 0 w 821"/>
                <a:gd name="T25" fmla="*/ 308 h 577"/>
                <a:gd name="T26" fmla="*/ 51 w 821"/>
                <a:gd name="T27" fmla="*/ 290 h 577"/>
                <a:gd name="T28" fmla="*/ 96 w 821"/>
                <a:gd name="T29" fmla="*/ 234 h 577"/>
                <a:gd name="T30" fmla="*/ 184 w 821"/>
                <a:gd name="T31" fmla="*/ 176 h 577"/>
                <a:gd name="T32" fmla="*/ 240 w 821"/>
                <a:gd name="T33" fmla="*/ 179 h 577"/>
                <a:gd name="T34" fmla="*/ 251 w 821"/>
                <a:gd name="T35" fmla="*/ 184 h 577"/>
                <a:gd name="T36" fmla="*/ 239 w 821"/>
                <a:gd name="T37" fmla="*/ 213 h 577"/>
                <a:gd name="T38" fmla="*/ 246 w 821"/>
                <a:gd name="T39" fmla="*/ 220 h 577"/>
                <a:gd name="T40" fmla="*/ 274 w 821"/>
                <a:gd name="T41" fmla="*/ 213 h 577"/>
                <a:gd name="T42" fmla="*/ 271 w 821"/>
                <a:gd name="T43" fmla="*/ 178 h 577"/>
                <a:gd name="T44" fmla="*/ 280 w 821"/>
                <a:gd name="T45" fmla="*/ 176 h 577"/>
                <a:gd name="T46" fmla="*/ 298 w 821"/>
                <a:gd name="T47" fmla="*/ 198 h 577"/>
                <a:gd name="T48" fmla="*/ 335 w 821"/>
                <a:gd name="T49" fmla="*/ 203 h 577"/>
                <a:gd name="T50" fmla="*/ 363 w 821"/>
                <a:gd name="T51" fmla="*/ 179 h 577"/>
                <a:gd name="T52" fmla="*/ 394 w 821"/>
                <a:gd name="T53" fmla="*/ 170 h 577"/>
                <a:gd name="T54" fmla="*/ 440 w 821"/>
                <a:gd name="T55" fmla="*/ 121 h 577"/>
                <a:gd name="T56" fmla="*/ 537 w 821"/>
                <a:gd name="T57" fmla="*/ 8 h 577"/>
                <a:gd name="T58" fmla="*/ 614 w 821"/>
                <a:gd name="T59" fmla="*/ 0 h 577"/>
                <a:gd name="T60" fmla="*/ 676 w 821"/>
                <a:gd name="T61" fmla="*/ 12 h 577"/>
                <a:gd name="T62" fmla="*/ 742 w 821"/>
                <a:gd name="T63" fmla="*/ 36 h 577"/>
                <a:gd name="T64" fmla="*/ 807 w 821"/>
                <a:gd name="T65" fmla="*/ 39 h 577"/>
                <a:gd name="T66" fmla="*/ 797 w 821"/>
                <a:gd name="T67" fmla="*/ 73 h 577"/>
                <a:gd name="T68" fmla="*/ 708 w 821"/>
                <a:gd name="T69" fmla="*/ 179 h 577"/>
                <a:gd name="T70" fmla="*/ 629 w 821"/>
                <a:gd name="T71" fmla="*/ 216 h 577"/>
                <a:gd name="T72" fmla="*/ 545 w 821"/>
                <a:gd name="T73" fmla="*/ 235 h 577"/>
                <a:gd name="T74" fmla="*/ 466 w 821"/>
                <a:gd name="T75" fmla="*/ 216 h 577"/>
                <a:gd name="T76" fmla="*/ 425 w 821"/>
                <a:gd name="T77" fmla="*/ 194 h 577"/>
                <a:gd name="T78" fmla="*/ 394 w 821"/>
                <a:gd name="T79" fmla="*/ 185 h 577"/>
                <a:gd name="T80" fmla="*/ 363 w 821"/>
                <a:gd name="T81" fmla="*/ 194 h 577"/>
                <a:gd name="T82" fmla="*/ 366 w 821"/>
                <a:gd name="T83" fmla="*/ 210 h 577"/>
                <a:gd name="T84" fmla="*/ 401 w 821"/>
                <a:gd name="T85" fmla="*/ 207 h 577"/>
                <a:gd name="T86" fmla="*/ 444 w 821"/>
                <a:gd name="T87" fmla="*/ 204 h 577"/>
                <a:gd name="T88" fmla="*/ 524 w 821"/>
                <a:gd name="T89" fmla="*/ 234 h 577"/>
                <a:gd name="T90" fmla="*/ 595 w 821"/>
                <a:gd name="T91" fmla="*/ 318 h 577"/>
                <a:gd name="T92" fmla="*/ 617 w 821"/>
                <a:gd name="T93" fmla="*/ 420 h 577"/>
                <a:gd name="T94" fmla="*/ 574 w 821"/>
                <a:gd name="T95" fmla="*/ 420 h 577"/>
                <a:gd name="T96" fmla="*/ 477 w 821"/>
                <a:gd name="T97" fmla="*/ 392 h 577"/>
                <a:gd name="T98" fmla="*/ 418 w 821"/>
                <a:gd name="T99" fmla="*/ 374 h 577"/>
                <a:gd name="T100" fmla="*/ 370 w 821"/>
                <a:gd name="T101" fmla="*/ 300 h 577"/>
                <a:gd name="T102" fmla="*/ 356 w 821"/>
                <a:gd name="T103" fmla="*/ 232 h 577"/>
                <a:gd name="T104" fmla="*/ 322 w 821"/>
                <a:gd name="T105" fmla="*/ 209 h 577"/>
                <a:gd name="T106" fmla="*/ 302 w 821"/>
                <a:gd name="T107" fmla="*/ 213 h 577"/>
                <a:gd name="T108" fmla="*/ 322 w 821"/>
                <a:gd name="T109" fmla="*/ 246 h 577"/>
                <a:gd name="T110" fmla="*/ 382 w 821"/>
                <a:gd name="T111" fmla="*/ 318 h 57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7"/>
                <a:gd name="T170" fmla="*/ 821 w 821"/>
                <a:gd name="T171" fmla="*/ 577 h 57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7">
                  <a:moveTo>
                    <a:pt x="391" y="340"/>
                  </a:moveTo>
                  <a:lnTo>
                    <a:pt x="398" y="382"/>
                  </a:lnTo>
                  <a:lnTo>
                    <a:pt x="398" y="423"/>
                  </a:lnTo>
                  <a:lnTo>
                    <a:pt x="392" y="463"/>
                  </a:lnTo>
                  <a:lnTo>
                    <a:pt x="379" y="492"/>
                  </a:lnTo>
                  <a:lnTo>
                    <a:pt x="364" y="515"/>
                  </a:lnTo>
                  <a:lnTo>
                    <a:pt x="353" y="534"/>
                  </a:lnTo>
                  <a:lnTo>
                    <a:pt x="344" y="555"/>
                  </a:lnTo>
                  <a:lnTo>
                    <a:pt x="336" y="577"/>
                  </a:lnTo>
                  <a:lnTo>
                    <a:pt x="335" y="569"/>
                  </a:lnTo>
                  <a:lnTo>
                    <a:pt x="330" y="557"/>
                  </a:lnTo>
                  <a:lnTo>
                    <a:pt x="325" y="544"/>
                  </a:lnTo>
                  <a:lnTo>
                    <a:pt x="316" y="531"/>
                  </a:lnTo>
                  <a:lnTo>
                    <a:pt x="307" y="516"/>
                  </a:lnTo>
                  <a:lnTo>
                    <a:pt x="296" y="503"/>
                  </a:lnTo>
                  <a:lnTo>
                    <a:pt x="286" y="489"/>
                  </a:lnTo>
                  <a:lnTo>
                    <a:pt x="276" y="481"/>
                  </a:lnTo>
                  <a:lnTo>
                    <a:pt x="265" y="472"/>
                  </a:lnTo>
                  <a:lnTo>
                    <a:pt x="257" y="461"/>
                  </a:lnTo>
                  <a:lnTo>
                    <a:pt x="249" y="453"/>
                  </a:lnTo>
                  <a:lnTo>
                    <a:pt x="243" y="442"/>
                  </a:lnTo>
                  <a:lnTo>
                    <a:pt x="232" y="410"/>
                  </a:lnTo>
                  <a:lnTo>
                    <a:pt x="229" y="379"/>
                  </a:lnTo>
                  <a:lnTo>
                    <a:pt x="230" y="351"/>
                  </a:lnTo>
                  <a:lnTo>
                    <a:pt x="233" y="330"/>
                  </a:lnTo>
                  <a:lnTo>
                    <a:pt x="236" y="318"/>
                  </a:lnTo>
                  <a:lnTo>
                    <a:pt x="242" y="306"/>
                  </a:lnTo>
                  <a:lnTo>
                    <a:pt x="249" y="296"/>
                  </a:lnTo>
                  <a:lnTo>
                    <a:pt x="258" y="284"/>
                  </a:lnTo>
                  <a:lnTo>
                    <a:pt x="265" y="272"/>
                  </a:lnTo>
                  <a:lnTo>
                    <a:pt x="274" y="259"/>
                  </a:lnTo>
                  <a:lnTo>
                    <a:pt x="283" y="246"/>
                  </a:lnTo>
                  <a:lnTo>
                    <a:pt x="291" y="232"/>
                  </a:lnTo>
                  <a:lnTo>
                    <a:pt x="294" y="223"/>
                  </a:lnTo>
                  <a:lnTo>
                    <a:pt x="294" y="215"/>
                  </a:lnTo>
                  <a:lnTo>
                    <a:pt x="292" y="207"/>
                  </a:lnTo>
                  <a:lnTo>
                    <a:pt x="289" y="206"/>
                  </a:lnTo>
                  <a:lnTo>
                    <a:pt x="283" y="210"/>
                  </a:lnTo>
                  <a:lnTo>
                    <a:pt x="279" y="216"/>
                  </a:lnTo>
                  <a:lnTo>
                    <a:pt x="276" y="225"/>
                  </a:lnTo>
                  <a:lnTo>
                    <a:pt x="273" y="232"/>
                  </a:lnTo>
                  <a:lnTo>
                    <a:pt x="270" y="246"/>
                  </a:lnTo>
                  <a:lnTo>
                    <a:pt x="265" y="257"/>
                  </a:lnTo>
                  <a:lnTo>
                    <a:pt x="260" y="268"/>
                  </a:lnTo>
                  <a:lnTo>
                    <a:pt x="254" y="278"/>
                  </a:lnTo>
                  <a:lnTo>
                    <a:pt x="240" y="297"/>
                  </a:lnTo>
                  <a:lnTo>
                    <a:pt x="224" y="314"/>
                  </a:lnTo>
                  <a:lnTo>
                    <a:pt x="206" y="328"/>
                  </a:lnTo>
                  <a:lnTo>
                    <a:pt x="187" y="339"/>
                  </a:lnTo>
                  <a:lnTo>
                    <a:pt x="168" y="346"/>
                  </a:lnTo>
                  <a:lnTo>
                    <a:pt x="149" y="352"/>
                  </a:lnTo>
                  <a:lnTo>
                    <a:pt x="131" y="353"/>
                  </a:lnTo>
                  <a:lnTo>
                    <a:pt x="113" y="353"/>
                  </a:lnTo>
                  <a:lnTo>
                    <a:pt x="107" y="353"/>
                  </a:lnTo>
                  <a:lnTo>
                    <a:pt x="103" y="352"/>
                  </a:lnTo>
                  <a:lnTo>
                    <a:pt x="97" y="351"/>
                  </a:lnTo>
                  <a:lnTo>
                    <a:pt x="93" y="349"/>
                  </a:lnTo>
                  <a:lnTo>
                    <a:pt x="82" y="346"/>
                  </a:lnTo>
                  <a:lnTo>
                    <a:pt x="72" y="342"/>
                  </a:lnTo>
                  <a:lnTo>
                    <a:pt x="62" y="336"/>
                  </a:lnTo>
                  <a:lnTo>
                    <a:pt x="51" y="331"/>
                  </a:lnTo>
                  <a:lnTo>
                    <a:pt x="40" y="325"/>
                  </a:lnTo>
                  <a:lnTo>
                    <a:pt x="28" y="319"/>
                  </a:lnTo>
                  <a:lnTo>
                    <a:pt x="14" y="314"/>
                  </a:lnTo>
                  <a:lnTo>
                    <a:pt x="0" y="308"/>
                  </a:lnTo>
                  <a:lnTo>
                    <a:pt x="9" y="305"/>
                  </a:lnTo>
                  <a:lnTo>
                    <a:pt x="17" y="302"/>
                  </a:lnTo>
                  <a:lnTo>
                    <a:pt x="29" y="299"/>
                  </a:lnTo>
                  <a:lnTo>
                    <a:pt x="41" y="294"/>
                  </a:lnTo>
                  <a:lnTo>
                    <a:pt x="51" y="290"/>
                  </a:lnTo>
                  <a:lnTo>
                    <a:pt x="62" y="283"/>
                  </a:lnTo>
                  <a:lnTo>
                    <a:pt x="71" y="275"/>
                  </a:lnTo>
                  <a:lnTo>
                    <a:pt x="76" y="265"/>
                  </a:lnTo>
                  <a:lnTo>
                    <a:pt x="84" y="250"/>
                  </a:lnTo>
                  <a:lnTo>
                    <a:pt x="96" y="234"/>
                  </a:lnTo>
                  <a:lnTo>
                    <a:pt x="109" y="218"/>
                  </a:lnTo>
                  <a:lnTo>
                    <a:pt x="127" y="201"/>
                  </a:lnTo>
                  <a:lnTo>
                    <a:pt x="144" y="189"/>
                  </a:lnTo>
                  <a:lnTo>
                    <a:pt x="164" y="181"/>
                  </a:lnTo>
                  <a:lnTo>
                    <a:pt x="184" y="176"/>
                  </a:lnTo>
                  <a:lnTo>
                    <a:pt x="206" y="179"/>
                  </a:lnTo>
                  <a:lnTo>
                    <a:pt x="215" y="184"/>
                  </a:lnTo>
                  <a:lnTo>
                    <a:pt x="226" y="185"/>
                  </a:lnTo>
                  <a:lnTo>
                    <a:pt x="234" y="184"/>
                  </a:lnTo>
                  <a:lnTo>
                    <a:pt x="240" y="179"/>
                  </a:lnTo>
                  <a:lnTo>
                    <a:pt x="245" y="175"/>
                  </a:lnTo>
                  <a:lnTo>
                    <a:pt x="249" y="175"/>
                  </a:lnTo>
                  <a:lnTo>
                    <a:pt x="254" y="176"/>
                  </a:lnTo>
                  <a:lnTo>
                    <a:pt x="258" y="178"/>
                  </a:lnTo>
                  <a:lnTo>
                    <a:pt x="251" y="184"/>
                  </a:lnTo>
                  <a:lnTo>
                    <a:pt x="243" y="192"/>
                  </a:lnTo>
                  <a:lnTo>
                    <a:pt x="239" y="201"/>
                  </a:lnTo>
                  <a:lnTo>
                    <a:pt x="237" y="210"/>
                  </a:lnTo>
                  <a:lnTo>
                    <a:pt x="237" y="212"/>
                  </a:lnTo>
                  <a:lnTo>
                    <a:pt x="239" y="213"/>
                  </a:lnTo>
                  <a:lnTo>
                    <a:pt x="239" y="216"/>
                  </a:lnTo>
                  <a:lnTo>
                    <a:pt x="240" y="218"/>
                  </a:lnTo>
                  <a:lnTo>
                    <a:pt x="242" y="219"/>
                  </a:lnTo>
                  <a:lnTo>
                    <a:pt x="243" y="219"/>
                  </a:lnTo>
                  <a:lnTo>
                    <a:pt x="246" y="220"/>
                  </a:lnTo>
                  <a:lnTo>
                    <a:pt x="248" y="222"/>
                  </a:lnTo>
                  <a:lnTo>
                    <a:pt x="255" y="223"/>
                  </a:lnTo>
                  <a:lnTo>
                    <a:pt x="263" y="222"/>
                  </a:lnTo>
                  <a:lnTo>
                    <a:pt x="270" y="218"/>
                  </a:lnTo>
                  <a:lnTo>
                    <a:pt x="274" y="213"/>
                  </a:lnTo>
                  <a:lnTo>
                    <a:pt x="279" y="206"/>
                  </a:lnTo>
                  <a:lnTo>
                    <a:pt x="279" y="197"/>
                  </a:lnTo>
                  <a:lnTo>
                    <a:pt x="277" y="188"/>
                  </a:lnTo>
                  <a:lnTo>
                    <a:pt x="274" y="182"/>
                  </a:lnTo>
                  <a:lnTo>
                    <a:pt x="271" y="178"/>
                  </a:lnTo>
                  <a:lnTo>
                    <a:pt x="271" y="175"/>
                  </a:lnTo>
                  <a:lnTo>
                    <a:pt x="273" y="173"/>
                  </a:lnTo>
                  <a:lnTo>
                    <a:pt x="276" y="172"/>
                  </a:lnTo>
                  <a:lnTo>
                    <a:pt x="279" y="172"/>
                  </a:lnTo>
                  <a:lnTo>
                    <a:pt x="280" y="176"/>
                  </a:lnTo>
                  <a:lnTo>
                    <a:pt x="282" y="181"/>
                  </a:lnTo>
                  <a:lnTo>
                    <a:pt x="283" y="185"/>
                  </a:lnTo>
                  <a:lnTo>
                    <a:pt x="285" y="191"/>
                  </a:lnTo>
                  <a:lnTo>
                    <a:pt x="291" y="197"/>
                  </a:lnTo>
                  <a:lnTo>
                    <a:pt x="298" y="198"/>
                  </a:lnTo>
                  <a:lnTo>
                    <a:pt x="310" y="192"/>
                  </a:lnTo>
                  <a:lnTo>
                    <a:pt x="314" y="197"/>
                  </a:lnTo>
                  <a:lnTo>
                    <a:pt x="320" y="200"/>
                  </a:lnTo>
                  <a:lnTo>
                    <a:pt x="327" y="203"/>
                  </a:lnTo>
                  <a:lnTo>
                    <a:pt x="335" y="203"/>
                  </a:lnTo>
                  <a:lnTo>
                    <a:pt x="341" y="201"/>
                  </a:lnTo>
                  <a:lnTo>
                    <a:pt x="348" y="197"/>
                  </a:lnTo>
                  <a:lnTo>
                    <a:pt x="354" y="191"/>
                  </a:lnTo>
                  <a:lnTo>
                    <a:pt x="358" y="181"/>
                  </a:lnTo>
                  <a:lnTo>
                    <a:pt x="363" y="179"/>
                  </a:lnTo>
                  <a:lnTo>
                    <a:pt x="367" y="178"/>
                  </a:lnTo>
                  <a:lnTo>
                    <a:pt x="373" y="175"/>
                  </a:lnTo>
                  <a:lnTo>
                    <a:pt x="381" y="173"/>
                  </a:lnTo>
                  <a:lnTo>
                    <a:pt x="387" y="172"/>
                  </a:lnTo>
                  <a:lnTo>
                    <a:pt x="394" y="170"/>
                  </a:lnTo>
                  <a:lnTo>
                    <a:pt x="401" y="169"/>
                  </a:lnTo>
                  <a:lnTo>
                    <a:pt x="409" y="167"/>
                  </a:lnTo>
                  <a:lnTo>
                    <a:pt x="420" y="160"/>
                  </a:lnTo>
                  <a:lnTo>
                    <a:pt x="431" y="145"/>
                  </a:lnTo>
                  <a:lnTo>
                    <a:pt x="440" y="121"/>
                  </a:lnTo>
                  <a:lnTo>
                    <a:pt x="450" y="92"/>
                  </a:lnTo>
                  <a:lnTo>
                    <a:pt x="466" y="59"/>
                  </a:lnTo>
                  <a:lnTo>
                    <a:pt x="488" y="34"/>
                  </a:lnTo>
                  <a:lnTo>
                    <a:pt x="512" y="18"/>
                  </a:lnTo>
                  <a:lnTo>
                    <a:pt x="537" y="8"/>
                  </a:lnTo>
                  <a:lnTo>
                    <a:pt x="561" y="2"/>
                  </a:lnTo>
                  <a:lnTo>
                    <a:pt x="581" y="0"/>
                  </a:lnTo>
                  <a:lnTo>
                    <a:pt x="598" y="0"/>
                  </a:lnTo>
                  <a:lnTo>
                    <a:pt x="607" y="0"/>
                  </a:lnTo>
                  <a:lnTo>
                    <a:pt x="614" y="0"/>
                  </a:lnTo>
                  <a:lnTo>
                    <a:pt x="623" y="2"/>
                  </a:lnTo>
                  <a:lnTo>
                    <a:pt x="635" y="3"/>
                  </a:lnTo>
                  <a:lnTo>
                    <a:pt x="648" y="5"/>
                  </a:lnTo>
                  <a:lnTo>
                    <a:pt x="663" y="8"/>
                  </a:lnTo>
                  <a:lnTo>
                    <a:pt x="676" y="12"/>
                  </a:lnTo>
                  <a:lnTo>
                    <a:pt x="691" y="16"/>
                  </a:lnTo>
                  <a:lnTo>
                    <a:pt x="702" y="22"/>
                  </a:lnTo>
                  <a:lnTo>
                    <a:pt x="714" y="28"/>
                  </a:lnTo>
                  <a:lnTo>
                    <a:pt x="728" y="33"/>
                  </a:lnTo>
                  <a:lnTo>
                    <a:pt x="742" y="36"/>
                  </a:lnTo>
                  <a:lnTo>
                    <a:pt x="756" y="39"/>
                  </a:lnTo>
                  <a:lnTo>
                    <a:pt x="770" y="40"/>
                  </a:lnTo>
                  <a:lnTo>
                    <a:pt x="784" y="40"/>
                  </a:lnTo>
                  <a:lnTo>
                    <a:pt x="795" y="40"/>
                  </a:lnTo>
                  <a:lnTo>
                    <a:pt x="807" y="39"/>
                  </a:lnTo>
                  <a:lnTo>
                    <a:pt x="821" y="39"/>
                  </a:lnTo>
                  <a:lnTo>
                    <a:pt x="821" y="45"/>
                  </a:lnTo>
                  <a:lnTo>
                    <a:pt x="815" y="50"/>
                  </a:lnTo>
                  <a:lnTo>
                    <a:pt x="809" y="56"/>
                  </a:lnTo>
                  <a:lnTo>
                    <a:pt x="797" y="73"/>
                  </a:lnTo>
                  <a:lnTo>
                    <a:pt x="782" y="93"/>
                  </a:lnTo>
                  <a:lnTo>
                    <a:pt x="764" y="116"/>
                  </a:lnTo>
                  <a:lnTo>
                    <a:pt x="747" y="138"/>
                  </a:lnTo>
                  <a:lnTo>
                    <a:pt x="728" y="160"/>
                  </a:lnTo>
                  <a:lnTo>
                    <a:pt x="708" y="179"/>
                  </a:lnTo>
                  <a:lnTo>
                    <a:pt x="689" y="194"/>
                  </a:lnTo>
                  <a:lnTo>
                    <a:pt x="671" y="203"/>
                  </a:lnTo>
                  <a:lnTo>
                    <a:pt x="660" y="206"/>
                  </a:lnTo>
                  <a:lnTo>
                    <a:pt x="646" y="210"/>
                  </a:lnTo>
                  <a:lnTo>
                    <a:pt x="629" y="216"/>
                  </a:lnTo>
                  <a:lnTo>
                    <a:pt x="611" y="220"/>
                  </a:lnTo>
                  <a:lnTo>
                    <a:pt x="593" y="226"/>
                  </a:lnTo>
                  <a:lnTo>
                    <a:pt x="576" y="231"/>
                  </a:lnTo>
                  <a:lnTo>
                    <a:pt x="559" y="234"/>
                  </a:lnTo>
                  <a:lnTo>
                    <a:pt x="545" y="235"/>
                  </a:lnTo>
                  <a:lnTo>
                    <a:pt x="531" y="234"/>
                  </a:lnTo>
                  <a:lnTo>
                    <a:pt x="515" y="231"/>
                  </a:lnTo>
                  <a:lnTo>
                    <a:pt x="497" y="226"/>
                  </a:lnTo>
                  <a:lnTo>
                    <a:pt x="481" y="220"/>
                  </a:lnTo>
                  <a:lnTo>
                    <a:pt x="466" y="216"/>
                  </a:lnTo>
                  <a:lnTo>
                    <a:pt x="453" y="210"/>
                  </a:lnTo>
                  <a:lnTo>
                    <a:pt x="443" y="206"/>
                  </a:lnTo>
                  <a:lnTo>
                    <a:pt x="437" y="203"/>
                  </a:lnTo>
                  <a:lnTo>
                    <a:pt x="431" y="198"/>
                  </a:lnTo>
                  <a:lnTo>
                    <a:pt x="425" y="194"/>
                  </a:lnTo>
                  <a:lnTo>
                    <a:pt x="418" y="189"/>
                  </a:lnTo>
                  <a:lnTo>
                    <a:pt x="412" y="186"/>
                  </a:lnTo>
                  <a:lnTo>
                    <a:pt x="407" y="185"/>
                  </a:lnTo>
                  <a:lnTo>
                    <a:pt x="401" y="185"/>
                  </a:lnTo>
                  <a:lnTo>
                    <a:pt x="394" y="185"/>
                  </a:lnTo>
                  <a:lnTo>
                    <a:pt x="387" y="186"/>
                  </a:lnTo>
                  <a:lnTo>
                    <a:pt x="379" y="188"/>
                  </a:lnTo>
                  <a:lnTo>
                    <a:pt x="373" y="189"/>
                  </a:lnTo>
                  <a:lnTo>
                    <a:pt x="367" y="192"/>
                  </a:lnTo>
                  <a:lnTo>
                    <a:pt x="363" y="194"/>
                  </a:lnTo>
                  <a:lnTo>
                    <a:pt x="357" y="198"/>
                  </a:lnTo>
                  <a:lnTo>
                    <a:pt x="356" y="203"/>
                  </a:lnTo>
                  <a:lnTo>
                    <a:pt x="357" y="206"/>
                  </a:lnTo>
                  <a:lnTo>
                    <a:pt x="361" y="209"/>
                  </a:lnTo>
                  <a:lnTo>
                    <a:pt x="366" y="210"/>
                  </a:lnTo>
                  <a:lnTo>
                    <a:pt x="372" y="210"/>
                  </a:lnTo>
                  <a:lnTo>
                    <a:pt x="378" y="209"/>
                  </a:lnTo>
                  <a:lnTo>
                    <a:pt x="385" y="209"/>
                  </a:lnTo>
                  <a:lnTo>
                    <a:pt x="392" y="207"/>
                  </a:lnTo>
                  <a:lnTo>
                    <a:pt x="401" y="207"/>
                  </a:lnTo>
                  <a:lnTo>
                    <a:pt x="410" y="206"/>
                  </a:lnTo>
                  <a:lnTo>
                    <a:pt x="418" y="204"/>
                  </a:lnTo>
                  <a:lnTo>
                    <a:pt x="426" y="203"/>
                  </a:lnTo>
                  <a:lnTo>
                    <a:pt x="434" y="203"/>
                  </a:lnTo>
                  <a:lnTo>
                    <a:pt x="444" y="204"/>
                  </a:lnTo>
                  <a:lnTo>
                    <a:pt x="454" y="206"/>
                  </a:lnTo>
                  <a:lnTo>
                    <a:pt x="468" y="210"/>
                  </a:lnTo>
                  <a:lnTo>
                    <a:pt x="482" y="216"/>
                  </a:lnTo>
                  <a:lnTo>
                    <a:pt x="502" y="223"/>
                  </a:lnTo>
                  <a:lnTo>
                    <a:pt x="524" y="234"/>
                  </a:lnTo>
                  <a:lnTo>
                    <a:pt x="542" y="244"/>
                  </a:lnTo>
                  <a:lnTo>
                    <a:pt x="556" y="259"/>
                  </a:lnTo>
                  <a:lnTo>
                    <a:pt x="571" y="277"/>
                  </a:lnTo>
                  <a:lnTo>
                    <a:pt x="583" y="296"/>
                  </a:lnTo>
                  <a:lnTo>
                    <a:pt x="595" y="318"/>
                  </a:lnTo>
                  <a:lnTo>
                    <a:pt x="602" y="340"/>
                  </a:lnTo>
                  <a:lnTo>
                    <a:pt x="609" y="365"/>
                  </a:lnTo>
                  <a:lnTo>
                    <a:pt x="614" y="389"/>
                  </a:lnTo>
                  <a:lnTo>
                    <a:pt x="615" y="405"/>
                  </a:lnTo>
                  <a:lnTo>
                    <a:pt x="617" y="420"/>
                  </a:lnTo>
                  <a:lnTo>
                    <a:pt x="615" y="435"/>
                  </a:lnTo>
                  <a:lnTo>
                    <a:pt x="614" y="450"/>
                  </a:lnTo>
                  <a:lnTo>
                    <a:pt x="605" y="439"/>
                  </a:lnTo>
                  <a:lnTo>
                    <a:pt x="590" y="429"/>
                  </a:lnTo>
                  <a:lnTo>
                    <a:pt x="574" y="420"/>
                  </a:lnTo>
                  <a:lnTo>
                    <a:pt x="555" y="411"/>
                  </a:lnTo>
                  <a:lnTo>
                    <a:pt x="534" y="405"/>
                  </a:lnTo>
                  <a:lnTo>
                    <a:pt x="514" y="399"/>
                  </a:lnTo>
                  <a:lnTo>
                    <a:pt x="494" y="395"/>
                  </a:lnTo>
                  <a:lnTo>
                    <a:pt x="477" y="392"/>
                  </a:lnTo>
                  <a:lnTo>
                    <a:pt x="466" y="390"/>
                  </a:lnTo>
                  <a:lnTo>
                    <a:pt x="454" y="387"/>
                  </a:lnTo>
                  <a:lnTo>
                    <a:pt x="441" y="385"/>
                  </a:lnTo>
                  <a:lnTo>
                    <a:pt x="429" y="380"/>
                  </a:lnTo>
                  <a:lnTo>
                    <a:pt x="418" y="374"/>
                  </a:lnTo>
                  <a:lnTo>
                    <a:pt x="406" y="364"/>
                  </a:lnTo>
                  <a:lnTo>
                    <a:pt x="397" y="352"/>
                  </a:lnTo>
                  <a:lnTo>
                    <a:pt x="389" y="337"/>
                  </a:lnTo>
                  <a:lnTo>
                    <a:pt x="379" y="317"/>
                  </a:lnTo>
                  <a:lnTo>
                    <a:pt x="370" y="300"/>
                  </a:lnTo>
                  <a:lnTo>
                    <a:pt x="364" y="281"/>
                  </a:lnTo>
                  <a:lnTo>
                    <a:pt x="364" y="254"/>
                  </a:lnTo>
                  <a:lnTo>
                    <a:pt x="364" y="247"/>
                  </a:lnTo>
                  <a:lnTo>
                    <a:pt x="360" y="238"/>
                  </a:lnTo>
                  <a:lnTo>
                    <a:pt x="356" y="232"/>
                  </a:lnTo>
                  <a:lnTo>
                    <a:pt x="348" y="225"/>
                  </a:lnTo>
                  <a:lnTo>
                    <a:pt x="341" y="220"/>
                  </a:lnTo>
                  <a:lnTo>
                    <a:pt x="333" y="215"/>
                  </a:lnTo>
                  <a:lnTo>
                    <a:pt x="327" y="212"/>
                  </a:lnTo>
                  <a:lnTo>
                    <a:pt x="322" y="209"/>
                  </a:lnTo>
                  <a:lnTo>
                    <a:pt x="314" y="206"/>
                  </a:lnTo>
                  <a:lnTo>
                    <a:pt x="307" y="203"/>
                  </a:lnTo>
                  <a:lnTo>
                    <a:pt x="302" y="204"/>
                  </a:lnTo>
                  <a:lnTo>
                    <a:pt x="301" y="207"/>
                  </a:lnTo>
                  <a:lnTo>
                    <a:pt x="302" y="213"/>
                  </a:lnTo>
                  <a:lnTo>
                    <a:pt x="302" y="220"/>
                  </a:lnTo>
                  <a:lnTo>
                    <a:pt x="305" y="226"/>
                  </a:lnTo>
                  <a:lnTo>
                    <a:pt x="308" y="234"/>
                  </a:lnTo>
                  <a:lnTo>
                    <a:pt x="313" y="238"/>
                  </a:lnTo>
                  <a:lnTo>
                    <a:pt x="322" y="246"/>
                  </a:lnTo>
                  <a:lnTo>
                    <a:pt x="332" y="256"/>
                  </a:lnTo>
                  <a:lnTo>
                    <a:pt x="345" y="268"/>
                  </a:lnTo>
                  <a:lnTo>
                    <a:pt x="358" y="283"/>
                  </a:lnTo>
                  <a:lnTo>
                    <a:pt x="372" y="299"/>
                  </a:lnTo>
                  <a:lnTo>
                    <a:pt x="382" y="318"/>
                  </a:lnTo>
                  <a:lnTo>
                    <a:pt x="391" y="340"/>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721" name="Freeform 346"/>
            <p:cNvSpPr>
              <a:spLocks/>
            </p:cNvSpPr>
            <p:nvPr/>
          </p:nvSpPr>
          <p:spPr bwMode="auto">
            <a:xfrm>
              <a:off x="1039" y="1767"/>
              <a:ext cx="247" cy="251"/>
            </a:xfrm>
            <a:custGeom>
              <a:avLst/>
              <a:gdLst>
                <a:gd name="T0" fmla="*/ 188 w 247"/>
                <a:gd name="T1" fmla="*/ 242 h 251"/>
                <a:gd name="T2" fmla="*/ 195 w 247"/>
                <a:gd name="T3" fmla="*/ 229 h 251"/>
                <a:gd name="T4" fmla="*/ 210 w 247"/>
                <a:gd name="T5" fmla="*/ 225 h 251"/>
                <a:gd name="T6" fmla="*/ 221 w 247"/>
                <a:gd name="T7" fmla="*/ 229 h 251"/>
                <a:gd name="T8" fmla="*/ 224 w 247"/>
                <a:gd name="T9" fmla="*/ 235 h 251"/>
                <a:gd name="T10" fmla="*/ 232 w 247"/>
                <a:gd name="T11" fmla="*/ 237 h 251"/>
                <a:gd name="T12" fmla="*/ 244 w 247"/>
                <a:gd name="T13" fmla="*/ 239 h 251"/>
                <a:gd name="T14" fmla="*/ 247 w 247"/>
                <a:gd name="T15" fmla="*/ 238 h 251"/>
                <a:gd name="T16" fmla="*/ 242 w 247"/>
                <a:gd name="T17" fmla="*/ 229 h 251"/>
                <a:gd name="T18" fmla="*/ 233 w 247"/>
                <a:gd name="T19" fmla="*/ 222 h 251"/>
                <a:gd name="T20" fmla="*/ 224 w 247"/>
                <a:gd name="T21" fmla="*/ 220 h 251"/>
                <a:gd name="T22" fmla="*/ 213 w 247"/>
                <a:gd name="T23" fmla="*/ 222 h 251"/>
                <a:gd name="T24" fmla="*/ 204 w 247"/>
                <a:gd name="T25" fmla="*/ 213 h 251"/>
                <a:gd name="T26" fmla="*/ 201 w 247"/>
                <a:gd name="T27" fmla="*/ 200 h 251"/>
                <a:gd name="T28" fmla="*/ 202 w 247"/>
                <a:gd name="T29" fmla="*/ 192 h 251"/>
                <a:gd name="T30" fmla="*/ 207 w 247"/>
                <a:gd name="T31" fmla="*/ 188 h 251"/>
                <a:gd name="T32" fmla="*/ 213 w 247"/>
                <a:gd name="T33" fmla="*/ 180 h 251"/>
                <a:gd name="T34" fmla="*/ 223 w 247"/>
                <a:gd name="T35" fmla="*/ 176 h 251"/>
                <a:gd name="T36" fmla="*/ 233 w 247"/>
                <a:gd name="T37" fmla="*/ 151 h 251"/>
                <a:gd name="T38" fmla="*/ 226 w 247"/>
                <a:gd name="T39" fmla="*/ 103 h 251"/>
                <a:gd name="T40" fmla="*/ 193 w 247"/>
                <a:gd name="T41" fmla="*/ 64 h 251"/>
                <a:gd name="T42" fmla="*/ 137 w 247"/>
                <a:gd name="T43" fmla="*/ 35 h 251"/>
                <a:gd name="T44" fmla="*/ 86 w 247"/>
                <a:gd name="T45" fmla="*/ 25 h 251"/>
                <a:gd name="T46" fmla="*/ 56 w 247"/>
                <a:gd name="T47" fmla="*/ 18 h 251"/>
                <a:gd name="T48" fmla="*/ 28 w 247"/>
                <a:gd name="T49" fmla="*/ 10 h 251"/>
                <a:gd name="T50" fmla="*/ 7 w 247"/>
                <a:gd name="T51" fmla="*/ 3 h 251"/>
                <a:gd name="T52" fmla="*/ 9 w 247"/>
                <a:gd name="T53" fmla="*/ 12 h 251"/>
                <a:gd name="T54" fmla="*/ 24 w 247"/>
                <a:gd name="T55" fmla="*/ 43 h 251"/>
                <a:gd name="T56" fmla="*/ 34 w 247"/>
                <a:gd name="T57" fmla="*/ 77 h 251"/>
                <a:gd name="T58" fmla="*/ 44 w 247"/>
                <a:gd name="T59" fmla="*/ 109 h 251"/>
                <a:gd name="T60" fmla="*/ 52 w 247"/>
                <a:gd name="T61" fmla="*/ 140 h 251"/>
                <a:gd name="T62" fmla="*/ 68 w 247"/>
                <a:gd name="T63" fmla="*/ 180 h 251"/>
                <a:gd name="T64" fmla="*/ 99 w 247"/>
                <a:gd name="T65" fmla="*/ 220 h 251"/>
                <a:gd name="T66" fmla="*/ 152 w 247"/>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7"/>
                <a:gd name="T103" fmla="*/ 0 h 251"/>
                <a:gd name="T104" fmla="*/ 247 w 247"/>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7" h="251">
                  <a:moveTo>
                    <a:pt x="188" y="251"/>
                  </a:moveTo>
                  <a:lnTo>
                    <a:pt x="188" y="242"/>
                  </a:lnTo>
                  <a:lnTo>
                    <a:pt x="190" y="235"/>
                  </a:lnTo>
                  <a:lnTo>
                    <a:pt x="195" y="229"/>
                  </a:lnTo>
                  <a:lnTo>
                    <a:pt x="202" y="226"/>
                  </a:lnTo>
                  <a:lnTo>
                    <a:pt x="210" y="225"/>
                  </a:lnTo>
                  <a:lnTo>
                    <a:pt x="217" y="226"/>
                  </a:lnTo>
                  <a:lnTo>
                    <a:pt x="221" y="229"/>
                  </a:lnTo>
                  <a:lnTo>
                    <a:pt x="223" y="232"/>
                  </a:lnTo>
                  <a:lnTo>
                    <a:pt x="224" y="235"/>
                  </a:lnTo>
                  <a:lnTo>
                    <a:pt x="227" y="235"/>
                  </a:lnTo>
                  <a:lnTo>
                    <a:pt x="232" y="237"/>
                  </a:lnTo>
                  <a:lnTo>
                    <a:pt x="238" y="238"/>
                  </a:lnTo>
                  <a:lnTo>
                    <a:pt x="244" y="239"/>
                  </a:lnTo>
                  <a:lnTo>
                    <a:pt x="247" y="239"/>
                  </a:lnTo>
                  <a:lnTo>
                    <a:pt x="247" y="238"/>
                  </a:lnTo>
                  <a:lnTo>
                    <a:pt x="245" y="234"/>
                  </a:lnTo>
                  <a:lnTo>
                    <a:pt x="242" y="229"/>
                  </a:lnTo>
                  <a:lnTo>
                    <a:pt x="238" y="226"/>
                  </a:lnTo>
                  <a:lnTo>
                    <a:pt x="233" y="222"/>
                  </a:lnTo>
                  <a:lnTo>
                    <a:pt x="227" y="219"/>
                  </a:lnTo>
                  <a:lnTo>
                    <a:pt x="224" y="220"/>
                  </a:lnTo>
                  <a:lnTo>
                    <a:pt x="219" y="222"/>
                  </a:lnTo>
                  <a:lnTo>
                    <a:pt x="213" y="222"/>
                  </a:lnTo>
                  <a:lnTo>
                    <a:pt x="208" y="219"/>
                  </a:lnTo>
                  <a:lnTo>
                    <a:pt x="204" y="213"/>
                  </a:lnTo>
                  <a:lnTo>
                    <a:pt x="201" y="205"/>
                  </a:lnTo>
                  <a:lnTo>
                    <a:pt x="201" y="200"/>
                  </a:lnTo>
                  <a:lnTo>
                    <a:pt x="201" y="195"/>
                  </a:lnTo>
                  <a:lnTo>
                    <a:pt x="202" y="192"/>
                  </a:lnTo>
                  <a:lnTo>
                    <a:pt x="204" y="189"/>
                  </a:lnTo>
                  <a:lnTo>
                    <a:pt x="207" y="188"/>
                  </a:lnTo>
                  <a:lnTo>
                    <a:pt x="208" y="185"/>
                  </a:lnTo>
                  <a:lnTo>
                    <a:pt x="213" y="180"/>
                  </a:lnTo>
                  <a:lnTo>
                    <a:pt x="219" y="177"/>
                  </a:lnTo>
                  <a:lnTo>
                    <a:pt x="223" y="176"/>
                  </a:lnTo>
                  <a:lnTo>
                    <a:pt x="227" y="176"/>
                  </a:lnTo>
                  <a:lnTo>
                    <a:pt x="233" y="151"/>
                  </a:lnTo>
                  <a:lnTo>
                    <a:pt x="232" y="127"/>
                  </a:lnTo>
                  <a:lnTo>
                    <a:pt x="226" y="103"/>
                  </a:lnTo>
                  <a:lnTo>
                    <a:pt x="213" y="83"/>
                  </a:lnTo>
                  <a:lnTo>
                    <a:pt x="193" y="64"/>
                  </a:lnTo>
                  <a:lnTo>
                    <a:pt x="168" y="49"/>
                  </a:lnTo>
                  <a:lnTo>
                    <a:pt x="137" y="35"/>
                  </a:lnTo>
                  <a:lnTo>
                    <a:pt x="100" y="28"/>
                  </a:lnTo>
                  <a:lnTo>
                    <a:pt x="86" y="25"/>
                  </a:lnTo>
                  <a:lnTo>
                    <a:pt x="71" y="22"/>
                  </a:lnTo>
                  <a:lnTo>
                    <a:pt x="56" y="18"/>
                  </a:lnTo>
                  <a:lnTo>
                    <a:pt x="41" y="13"/>
                  </a:lnTo>
                  <a:lnTo>
                    <a:pt x="28" y="10"/>
                  </a:lnTo>
                  <a:lnTo>
                    <a:pt x="16" y="6"/>
                  </a:lnTo>
                  <a:lnTo>
                    <a:pt x="7" y="3"/>
                  </a:lnTo>
                  <a:lnTo>
                    <a:pt x="0" y="0"/>
                  </a:lnTo>
                  <a:lnTo>
                    <a:pt x="9" y="12"/>
                  </a:lnTo>
                  <a:lnTo>
                    <a:pt x="16" y="27"/>
                  </a:lnTo>
                  <a:lnTo>
                    <a:pt x="24" y="43"/>
                  </a:lnTo>
                  <a:lnTo>
                    <a:pt x="30" y="59"/>
                  </a:lnTo>
                  <a:lnTo>
                    <a:pt x="34" y="77"/>
                  </a:lnTo>
                  <a:lnTo>
                    <a:pt x="40" y="95"/>
                  </a:lnTo>
                  <a:lnTo>
                    <a:pt x="44" y="109"/>
                  </a:lnTo>
                  <a:lnTo>
                    <a:pt x="47" y="124"/>
                  </a:lnTo>
                  <a:lnTo>
                    <a:pt x="52" y="140"/>
                  </a:lnTo>
                  <a:lnTo>
                    <a:pt x="58" y="160"/>
                  </a:lnTo>
                  <a:lnTo>
                    <a:pt x="68" y="180"/>
                  </a:lnTo>
                  <a:lnTo>
                    <a:pt x="81" y="201"/>
                  </a:lnTo>
                  <a:lnTo>
                    <a:pt x="99" y="220"/>
                  </a:lnTo>
                  <a:lnTo>
                    <a:pt x="123" y="237"/>
                  </a:lnTo>
                  <a:lnTo>
                    <a:pt x="152" y="247"/>
                  </a:lnTo>
                  <a:lnTo>
                    <a:pt x="188" y="251"/>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722" name="Freeform 347"/>
            <p:cNvSpPr>
              <a:spLocks/>
            </p:cNvSpPr>
            <p:nvPr/>
          </p:nvSpPr>
          <p:spPr bwMode="auto">
            <a:xfrm>
              <a:off x="1305" y="1918"/>
              <a:ext cx="25" cy="26"/>
            </a:xfrm>
            <a:custGeom>
              <a:avLst/>
              <a:gdLst>
                <a:gd name="T0" fmla="*/ 0 w 25"/>
                <a:gd name="T1" fmla="*/ 10 h 26"/>
                <a:gd name="T2" fmla="*/ 1 w 25"/>
                <a:gd name="T3" fmla="*/ 4 h 26"/>
                <a:gd name="T4" fmla="*/ 4 w 25"/>
                <a:gd name="T5" fmla="*/ 1 h 26"/>
                <a:gd name="T6" fmla="*/ 9 w 25"/>
                <a:gd name="T7" fmla="*/ 0 h 26"/>
                <a:gd name="T8" fmla="*/ 13 w 25"/>
                <a:gd name="T9" fmla="*/ 0 h 26"/>
                <a:gd name="T10" fmla="*/ 17 w 25"/>
                <a:gd name="T11" fmla="*/ 1 h 26"/>
                <a:gd name="T12" fmla="*/ 22 w 25"/>
                <a:gd name="T13" fmla="*/ 4 h 26"/>
                <a:gd name="T14" fmla="*/ 23 w 25"/>
                <a:gd name="T15" fmla="*/ 7 h 26"/>
                <a:gd name="T16" fmla="*/ 25 w 25"/>
                <a:gd name="T17" fmla="*/ 13 h 26"/>
                <a:gd name="T18" fmla="*/ 23 w 25"/>
                <a:gd name="T19" fmla="*/ 19 h 26"/>
                <a:gd name="T20" fmla="*/ 22 w 25"/>
                <a:gd name="T21" fmla="*/ 22 h 26"/>
                <a:gd name="T22" fmla="*/ 17 w 25"/>
                <a:gd name="T23" fmla="*/ 25 h 26"/>
                <a:gd name="T24" fmla="*/ 15 w 25"/>
                <a:gd name="T25" fmla="*/ 26 h 26"/>
                <a:gd name="T26" fmla="*/ 10 w 25"/>
                <a:gd name="T27" fmla="*/ 25 h 26"/>
                <a:gd name="T28" fmla="*/ 4 w 25"/>
                <a:gd name="T29" fmla="*/ 20 h 26"/>
                <a:gd name="T30" fmla="*/ 1 w 25"/>
                <a:gd name="T31" fmla="*/ 16 h 26"/>
                <a:gd name="T32" fmla="*/ 0 w 25"/>
                <a:gd name="T33" fmla="*/ 1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6"/>
                <a:gd name="T53" fmla="*/ 25 w 25"/>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6">
                  <a:moveTo>
                    <a:pt x="0" y="10"/>
                  </a:moveTo>
                  <a:lnTo>
                    <a:pt x="1" y="4"/>
                  </a:lnTo>
                  <a:lnTo>
                    <a:pt x="4" y="1"/>
                  </a:lnTo>
                  <a:lnTo>
                    <a:pt x="9" y="0"/>
                  </a:lnTo>
                  <a:lnTo>
                    <a:pt x="13" y="0"/>
                  </a:lnTo>
                  <a:lnTo>
                    <a:pt x="17" y="1"/>
                  </a:lnTo>
                  <a:lnTo>
                    <a:pt x="22" y="4"/>
                  </a:lnTo>
                  <a:lnTo>
                    <a:pt x="23" y="7"/>
                  </a:lnTo>
                  <a:lnTo>
                    <a:pt x="25" y="13"/>
                  </a:lnTo>
                  <a:lnTo>
                    <a:pt x="23" y="19"/>
                  </a:lnTo>
                  <a:lnTo>
                    <a:pt x="22" y="22"/>
                  </a:lnTo>
                  <a:lnTo>
                    <a:pt x="17" y="25"/>
                  </a:lnTo>
                  <a:lnTo>
                    <a:pt x="15" y="26"/>
                  </a:lnTo>
                  <a:lnTo>
                    <a:pt x="10" y="25"/>
                  </a:lnTo>
                  <a:lnTo>
                    <a:pt x="4" y="20"/>
                  </a:lnTo>
                  <a:lnTo>
                    <a:pt x="1" y="16"/>
                  </a:lnTo>
                  <a:lnTo>
                    <a:pt x="0" y="10"/>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723" name="Freeform 348"/>
            <p:cNvSpPr>
              <a:spLocks/>
            </p:cNvSpPr>
            <p:nvPr/>
          </p:nvSpPr>
          <p:spPr bwMode="auto">
            <a:xfrm>
              <a:off x="1356" y="1953"/>
              <a:ext cx="28" cy="28"/>
            </a:xfrm>
            <a:custGeom>
              <a:avLst/>
              <a:gdLst>
                <a:gd name="T0" fmla="*/ 3 w 28"/>
                <a:gd name="T1" fmla="*/ 3 h 28"/>
                <a:gd name="T2" fmla="*/ 8 w 28"/>
                <a:gd name="T3" fmla="*/ 0 h 28"/>
                <a:gd name="T4" fmla="*/ 15 w 28"/>
                <a:gd name="T5" fmla="*/ 0 h 28"/>
                <a:gd name="T6" fmla="*/ 21 w 28"/>
                <a:gd name="T7" fmla="*/ 2 h 28"/>
                <a:gd name="T8" fmla="*/ 26 w 28"/>
                <a:gd name="T9" fmla="*/ 5 h 28"/>
                <a:gd name="T10" fmla="*/ 28 w 28"/>
                <a:gd name="T11" fmla="*/ 9 h 28"/>
                <a:gd name="T12" fmla="*/ 28 w 28"/>
                <a:gd name="T13" fmla="*/ 15 h 28"/>
                <a:gd name="T14" fmla="*/ 28 w 28"/>
                <a:gd name="T15" fmla="*/ 21 h 28"/>
                <a:gd name="T16" fmla="*/ 27 w 28"/>
                <a:gd name="T17" fmla="*/ 25 h 28"/>
                <a:gd name="T18" fmla="*/ 23 w 28"/>
                <a:gd name="T19" fmla="*/ 28 h 28"/>
                <a:gd name="T20" fmla="*/ 15 w 28"/>
                <a:gd name="T21" fmla="*/ 28 h 28"/>
                <a:gd name="T22" fmla="*/ 9 w 28"/>
                <a:gd name="T23" fmla="*/ 25 h 28"/>
                <a:gd name="T24" fmla="*/ 5 w 28"/>
                <a:gd name="T25" fmla="*/ 22 h 28"/>
                <a:gd name="T26" fmla="*/ 2 w 28"/>
                <a:gd name="T27" fmla="*/ 18 h 28"/>
                <a:gd name="T28" fmla="*/ 0 w 28"/>
                <a:gd name="T29" fmla="*/ 12 h 28"/>
                <a:gd name="T30" fmla="*/ 0 w 28"/>
                <a:gd name="T31" fmla="*/ 8 h 28"/>
                <a:gd name="T32" fmla="*/ 3 w 28"/>
                <a:gd name="T33" fmla="*/ 3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3" y="3"/>
                  </a:moveTo>
                  <a:lnTo>
                    <a:pt x="8" y="0"/>
                  </a:lnTo>
                  <a:lnTo>
                    <a:pt x="15" y="0"/>
                  </a:lnTo>
                  <a:lnTo>
                    <a:pt x="21" y="2"/>
                  </a:lnTo>
                  <a:lnTo>
                    <a:pt x="26" y="5"/>
                  </a:lnTo>
                  <a:lnTo>
                    <a:pt x="28" y="9"/>
                  </a:lnTo>
                  <a:lnTo>
                    <a:pt x="28" y="15"/>
                  </a:lnTo>
                  <a:lnTo>
                    <a:pt x="28" y="21"/>
                  </a:lnTo>
                  <a:lnTo>
                    <a:pt x="27" y="25"/>
                  </a:lnTo>
                  <a:lnTo>
                    <a:pt x="23" y="28"/>
                  </a:lnTo>
                  <a:lnTo>
                    <a:pt x="15" y="28"/>
                  </a:lnTo>
                  <a:lnTo>
                    <a:pt x="9" y="25"/>
                  </a:lnTo>
                  <a:lnTo>
                    <a:pt x="5" y="22"/>
                  </a:lnTo>
                  <a:lnTo>
                    <a:pt x="2" y="18"/>
                  </a:lnTo>
                  <a:lnTo>
                    <a:pt x="0" y="12"/>
                  </a:lnTo>
                  <a:lnTo>
                    <a:pt x="0" y="8"/>
                  </a:lnTo>
                  <a:lnTo>
                    <a:pt x="3" y="3"/>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724" name="Freeform 349"/>
            <p:cNvSpPr>
              <a:spLocks/>
            </p:cNvSpPr>
            <p:nvPr/>
          </p:nvSpPr>
          <p:spPr bwMode="auto">
            <a:xfrm>
              <a:off x="1294" y="1986"/>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5 h 28"/>
                <a:gd name="T14" fmla="*/ 26 w 27"/>
                <a:gd name="T15" fmla="*/ 20 h 28"/>
                <a:gd name="T16" fmla="*/ 23 w 27"/>
                <a:gd name="T17" fmla="*/ 25 h 28"/>
                <a:gd name="T18" fmla="*/ 18 w 27"/>
                <a:gd name="T19" fmla="*/ 26 h 28"/>
                <a:gd name="T20" fmla="*/ 14 w 27"/>
                <a:gd name="T21" fmla="*/ 28 h 28"/>
                <a:gd name="T22" fmla="*/ 8 w 27"/>
                <a:gd name="T23" fmla="*/ 28 h 28"/>
                <a:gd name="T24" fmla="*/ 3 w 27"/>
                <a:gd name="T25" fmla="*/ 25 h 28"/>
                <a:gd name="T26" fmla="*/ 0 w 27"/>
                <a:gd name="T27" fmla="*/ 20 h 28"/>
                <a:gd name="T28" fmla="*/ 0 w 27"/>
                <a:gd name="T29" fmla="*/ 15 h 28"/>
                <a:gd name="T30" fmla="*/ 2 w 27"/>
                <a:gd name="T31" fmla="*/ 10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5"/>
                  </a:lnTo>
                  <a:lnTo>
                    <a:pt x="26" y="20"/>
                  </a:lnTo>
                  <a:lnTo>
                    <a:pt x="23" y="25"/>
                  </a:lnTo>
                  <a:lnTo>
                    <a:pt x="18" y="26"/>
                  </a:lnTo>
                  <a:lnTo>
                    <a:pt x="14" y="28"/>
                  </a:lnTo>
                  <a:lnTo>
                    <a:pt x="8" y="28"/>
                  </a:lnTo>
                  <a:lnTo>
                    <a:pt x="3" y="25"/>
                  </a:lnTo>
                  <a:lnTo>
                    <a:pt x="0" y="20"/>
                  </a:lnTo>
                  <a:lnTo>
                    <a:pt x="0" y="15"/>
                  </a:lnTo>
                  <a:lnTo>
                    <a:pt x="2" y="10"/>
                  </a:lnTo>
                  <a:lnTo>
                    <a:pt x="3" y="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725" name="Freeform 350"/>
            <p:cNvSpPr>
              <a:spLocks/>
            </p:cNvSpPr>
            <p:nvPr/>
          </p:nvSpPr>
          <p:spPr bwMode="auto">
            <a:xfrm>
              <a:off x="1250" y="1952"/>
              <a:ext cx="28" cy="28"/>
            </a:xfrm>
            <a:custGeom>
              <a:avLst/>
              <a:gdLst>
                <a:gd name="T0" fmla="*/ 5 w 28"/>
                <a:gd name="T1" fmla="*/ 1 h 28"/>
                <a:gd name="T2" fmla="*/ 2 w 28"/>
                <a:gd name="T3" fmla="*/ 6 h 28"/>
                <a:gd name="T4" fmla="*/ 0 w 28"/>
                <a:gd name="T5" fmla="*/ 12 h 28"/>
                <a:gd name="T6" fmla="*/ 0 w 28"/>
                <a:gd name="T7" fmla="*/ 18 h 28"/>
                <a:gd name="T8" fmla="*/ 2 w 28"/>
                <a:gd name="T9" fmla="*/ 22 h 28"/>
                <a:gd name="T10" fmla="*/ 6 w 28"/>
                <a:gd name="T11" fmla="*/ 25 h 28"/>
                <a:gd name="T12" fmla="*/ 13 w 28"/>
                <a:gd name="T13" fmla="*/ 28 h 28"/>
                <a:gd name="T14" fmla="*/ 19 w 28"/>
                <a:gd name="T15" fmla="*/ 28 h 28"/>
                <a:gd name="T16" fmla="*/ 24 w 28"/>
                <a:gd name="T17" fmla="*/ 25 h 28"/>
                <a:gd name="T18" fmla="*/ 27 w 28"/>
                <a:gd name="T19" fmla="*/ 20 h 28"/>
                <a:gd name="T20" fmla="*/ 28 w 28"/>
                <a:gd name="T21" fmla="*/ 16 h 28"/>
                <a:gd name="T22" fmla="*/ 28 w 28"/>
                <a:gd name="T23" fmla="*/ 12 h 28"/>
                <a:gd name="T24" fmla="*/ 27 w 28"/>
                <a:gd name="T25" fmla="*/ 7 h 28"/>
                <a:gd name="T26" fmla="*/ 22 w 28"/>
                <a:gd name="T27" fmla="*/ 4 h 28"/>
                <a:gd name="T28" fmla="*/ 16 w 28"/>
                <a:gd name="T29" fmla="*/ 1 h 28"/>
                <a:gd name="T30" fmla="*/ 9 w 28"/>
                <a:gd name="T31" fmla="*/ 0 h 28"/>
                <a:gd name="T32" fmla="*/ 5 w 28"/>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5" y="1"/>
                  </a:moveTo>
                  <a:lnTo>
                    <a:pt x="2" y="6"/>
                  </a:lnTo>
                  <a:lnTo>
                    <a:pt x="0" y="12"/>
                  </a:lnTo>
                  <a:lnTo>
                    <a:pt x="0" y="18"/>
                  </a:lnTo>
                  <a:lnTo>
                    <a:pt x="2" y="22"/>
                  </a:lnTo>
                  <a:lnTo>
                    <a:pt x="6" y="25"/>
                  </a:lnTo>
                  <a:lnTo>
                    <a:pt x="13" y="28"/>
                  </a:lnTo>
                  <a:lnTo>
                    <a:pt x="19" y="28"/>
                  </a:lnTo>
                  <a:lnTo>
                    <a:pt x="24" y="25"/>
                  </a:lnTo>
                  <a:lnTo>
                    <a:pt x="27" y="20"/>
                  </a:lnTo>
                  <a:lnTo>
                    <a:pt x="28" y="16"/>
                  </a:lnTo>
                  <a:lnTo>
                    <a:pt x="28" y="12"/>
                  </a:lnTo>
                  <a:lnTo>
                    <a:pt x="27" y="7"/>
                  </a:lnTo>
                  <a:lnTo>
                    <a:pt x="22" y="4"/>
                  </a:lnTo>
                  <a:lnTo>
                    <a:pt x="16" y="1"/>
                  </a:lnTo>
                  <a:lnTo>
                    <a:pt x="9" y="0"/>
                  </a:lnTo>
                  <a:lnTo>
                    <a:pt x="5"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726" name="Freeform 351"/>
            <p:cNvSpPr>
              <a:spLocks/>
            </p:cNvSpPr>
            <p:nvPr/>
          </p:nvSpPr>
          <p:spPr bwMode="auto">
            <a:xfrm>
              <a:off x="1234" y="2004"/>
              <a:ext cx="24" cy="25"/>
            </a:xfrm>
            <a:custGeom>
              <a:avLst/>
              <a:gdLst>
                <a:gd name="T0" fmla="*/ 0 w 24"/>
                <a:gd name="T1" fmla="*/ 16 h 25"/>
                <a:gd name="T2" fmla="*/ 0 w 24"/>
                <a:gd name="T3" fmla="*/ 11 h 25"/>
                <a:gd name="T4" fmla="*/ 0 w 24"/>
                <a:gd name="T5" fmla="*/ 7 h 25"/>
                <a:gd name="T6" fmla="*/ 3 w 24"/>
                <a:gd name="T7" fmla="*/ 4 h 25"/>
                <a:gd name="T8" fmla="*/ 7 w 24"/>
                <a:gd name="T9" fmla="*/ 1 h 25"/>
                <a:gd name="T10" fmla="*/ 15 w 24"/>
                <a:gd name="T11" fmla="*/ 0 h 25"/>
                <a:gd name="T12" fmla="*/ 19 w 24"/>
                <a:gd name="T13" fmla="*/ 1 h 25"/>
                <a:gd name="T14" fmla="*/ 22 w 24"/>
                <a:gd name="T15" fmla="*/ 4 h 25"/>
                <a:gd name="T16" fmla="*/ 24 w 24"/>
                <a:gd name="T17" fmla="*/ 8 h 25"/>
                <a:gd name="T18" fmla="*/ 24 w 24"/>
                <a:gd name="T19" fmla="*/ 13 h 25"/>
                <a:gd name="T20" fmla="*/ 22 w 24"/>
                <a:gd name="T21" fmla="*/ 19 h 25"/>
                <a:gd name="T22" fmla="*/ 18 w 24"/>
                <a:gd name="T23" fmla="*/ 22 h 25"/>
                <a:gd name="T24" fmla="*/ 15 w 24"/>
                <a:gd name="T25" fmla="*/ 25 h 25"/>
                <a:gd name="T26" fmla="*/ 10 w 24"/>
                <a:gd name="T27" fmla="*/ 25 h 25"/>
                <a:gd name="T28" fmla="*/ 6 w 24"/>
                <a:gd name="T29" fmla="*/ 22 h 25"/>
                <a:gd name="T30" fmla="*/ 1 w 24"/>
                <a:gd name="T31" fmla="*/ 19 h 25"/>
                <a:gd name="T32" fmla="*/ 0 w 24"/>
                <a:gd name="T33" fmla="*/ 16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5"/>
                <a:gd name="T53" fmla="*/ 24 w 24"/>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5">
                  <a:moveTo>
                    <a:pt x="0" y="16"/>
                  </a:moveTo>
                  <a:lnTo>
                    <a:pt x="0" y="11"/>
                  </a:lnTo>
                  <a:lnTo>
                    <a:pt x="0" y="7"/>
                  </a:lnTo>
                  <a:lnTo>
                    <a:pt x="3" y="4"/>
                  </a:lnTo>
                  <a:lnTo>
                    <a:pt x="7" y="1"/>
                  </a:lnTo>
                  <a:lnTo>
                    <a:pt x="15" y="0"/>
                  </a:lnTo>
                  <a:lnTo>
                    <a:pt x="19" y="1"/>
                  </a:lnTo>
                  <a:lnTo>
                    <a:pt x="22" y="4"/>
                  </a:lnTo>
                  <a:lnTo>
                    <a:pt x="24" y="8"/>
                  </a:lnTo>
                  <a:lnTo>
                    <a:pt x="24" y="13"/>
                  </a:lnTo>
                  <a:lnTo>
                    <a:pt x="22" y="19"/>
                  </a:lnTo>
                  <a:lnTo>
                    <a:pt x="18" y="22"/>
                  </a:lnTo>
                  <a:lnTo>
                    <a:pt x="15" y="25"/>
                  </a:lnTo>
                  <a:lnTo>
                    <a:pt x="10" y="25"/>
                  </a:lnTo>
                  <a:lnTo>
                    <a:pt x="6" y="22"/>
                  </a:lnTo>
                  <a:lnTo>
                    <a:pt x="1" y="19"/>
                  </a:lnTo>
                  <a:lnTo>
                    <a:pt x="0" y="1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727" name="Freeform 352"/>
            <p:cNvSpPr>
              <a:spLocks/>
            </p:cNvSpPr>
            <p:nvPr/>
          </p:nvSpPr>
          <p:spPr bwMode="auto">
            <a:xfrm>
              <a:off x="1277" y="2042"/>
              <a:ext cx="20" cy="28"/>
            </a:xfrm>
            <a:custGeom>
              <a:avLst/>
              <a:gdLst>
                <a:gd name="T0" fmla="*/ 7 w 20"/>
                <a:gd name="T1" fmla="*/ 28 h 28"/>
                <a:gd name="T2" fmla="*/ 3 w 20"/>
                <a:gd name="T3" fmla="*/ 27 h 28"/>
                <a:gd name="T4" fmla="*/ 0 w 20"/>
                <a:gd name="T5" fmla="*/ 24 h 28"/>
                <a:gd name="T6" fmla="*/ 0 w 20"/>
                <a:gd name="T7" fmla="*/ 19 h 28"/>
                <a:gd name="T8" fmla="*/ 0 w 20"/>
                <a:gd name="T9" fmla="*/ 13 h 28"/>
                <a:gd name="T10" fmla="*/ 1 w 20"/>
                <a:gd name="T11" fmla="*/ 9 h 28"/>
                <a:gd name="T12" fmla="*/ 4 w 20"/>
                <a:gd name="T13" fmla="*/ 4 h 28"/>
                <a:gd name="T14" fmla="*/ 9 w 20"/>
                <a:gd name="T15" fmla="*/ 1 h 28"/>
                <a:gd name="T16" fmla="*/ 13 w 20"/>
                <a:gd name="T17" fmla="*/ 0 h 28"/>
                <a:gd name="T18" fmla="*/ 16 w 20"/>
                <a:gd name="T19" fmla="*/ 1 h 28"/>
                <a:gd name="T20" fmla="*/ 19 w 20"/>
                <a:gd name="T21" fmla="*/ 4 h 28"/>
                <a:gd name="T22" fmla="*/ 20 w 20"/>
                <a:gd name="T23" fmla="*/ 10 h 28"/>
                <a:gd name="T24" fmla="*/ 20 w 20"/>
                <a:gd name="T25" fmla="*/ 15 h 28"/>
                <a:gd name="T26" fmla="*/ 19 w 20"/>
                <a:gd name="T27" fmla="*/ 19 h 28"/>
                <a:gd name="T28" fmla="*/ 16 w 20"/>
                <a:gd name="T29" fmla="*/ 24 h 28"/>
                <a:gd name="T30" fmla="*/ 13 w 20"/>
                <a:gd name="T31" fmla="*/ 27 h 28"/>
                <a:gd name="T32" fmla="*/ 7 w 20"/>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8"/>
                <a:gd name="T53" fmla="*/ 20 w 20"/>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8">
                  <a:moveTo>
                    <a:pt x="7" y="28"/>
                  </a:moveTo>
                  <a:lnTo>
                    <a:pt x="3" y="27"/>
                  </a:lnTo>
                  <a:lnTo>
                    <a:pt x="0" y="24"/>
                  </a:lnTo>
                  <a:lnTo>
                    <a:pt x="0" y="19"/>
                  </a:lnTo>
                  <a:lnTo>
                    <a:pt x="0" y="13"/>
                  </a:lnTo>
                  <a:lnTo>
                    <a:pt x="1" y="9"/>
                  </a:lnTo>
                  <a:lnTo>
                    <a:pt x="4" y="4"/>
                  </a:lnTo>
                  <a:lnTo>
                    <a:pt x="9" y="1"/>
                  </a:lnTo>
                  <a:lnTo>
                    <a:pt x="13" y="0"/>
                  </a:lnTo>
                  <a:lnTo>
                    <a:pt x="16" y="1"/>
                  </a:lnTo>
                  <a:lnTo>
                    <a:pt x="19" y="4"/>
                  </a:lnTo>
                  <a:lnTo>
                    <a:pt x="20" y="10"/>
                  </a:lnTo>
                  <a:lnTo>
                    <a:pt x="20" y="15"/>
                  </a:lnTo>
                  <a:lnTo>
                    <a:pt x="19" y="19"/>
                  </a:lnTo>
                  <a:lnTo>
                    <a:pt x="16" y="24"/>
                  </a:lnTo>
                  <a:lnTo>
                    <a:pt x="13" y="27"/>
                  </a:lnTo>
                  <a:lnTo>
                    <a:pt x="7" y="28"/>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728" name="Freeform 353"/>
            <p:cNvSpPr>
              <a:spLocks/>
            </p:cNvSpPr>
            <p:nvPr/>
          </p:nvSpPr>
          <p:spPr bwMode="auto">
            <a:xfrm>
              <a:off x="1314" y="2015"/>
              <a:ext cx="25" cy="33"/>
            </a:xfrm>
            <a:custGeom>
              <a:avLst/>
              <a:gdLst>
                <a:gd name="T0" fmla="*/ 1 w 25"/>
                <a:gd name="T1" fmla="*/ 18 h 33"/>
                <a:gd name="T2" fmla="*/ 4 w 25"/>
                <a:gd name="T3" fmla="*/ 12 h 33"/>
                <a:gd name="T4" fmla="*/ 7 w 25"/>
                <a:gd name="T5" fmla="*/ 6 h 33"/>
                <a:gd name="T6" fmla="*/ 10 w 25"/>
                <a:gd name="T7" fmla="*/ 2 h 33"/>
                <a:gd name="T8" fmla="*/ 16 w 25"/>
                <a:gd name="T9" fmla="*/ 0 h 33"/>
                <a:gd name="T10" fmla="*/ 22 w 25"/>
                <a:gd name="T11" fmla="*/ 2 h 33"/>
                <a:gd name="T12" fmla="*/ 25 w 25"/>
                <a:gd name="T13" fmla="*/ 6 h 33"/>
                <a:gd name="T14" fmla="*/ 25 w 25"/>
                <a:gd name="T15" fmla="*/ 11 h 33"/>
                <a:gd name="T16" fmla="*/ 25 w 25"/>
                <a:gd name="T17" fmla="*/ 17 h 33"/>
                <a:gd name="T18" fmla="*/ 22 w 25"/>
                <a:gd name="T19" fmla="*/ 23 h 33"/>
                <a:gd name="T20" fmla="*/ 19 w 25"/>
                <a:gd name="T21" fmla="*/ 27 h 33"/>
                <a:gd name="T22" fmla="*/ 13 w 25"/>
                <a:gd name="T23" fmla="*/ 31 h 33"/>
                <a:gd name="T24" fmla="*/ 8 w 25"/>
                <a:gd name="T25" fmla="*/ 33 h 33"/>
                <a:gd name="T26" fmla="*/ 4 w 25"/>
                <a:gd name="T27" fmla="*/ 31 h 33"/>
                <a:gd name="T28" fmla="*/ 1 w 25"/>
                <a:gd name="T29" fmla="*/ 27 h 33"/>
                <a:gd name="T30" fmla="*/ 0 w 25"/>
                <a:gd name="T31" fmla="*/ 23 h 33"/>
                <a:gd name="T32" fmla="*/ 1 w 25"/>
                <a:gd name="T33" fmla="*/ 1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3"/>
                <a:gd name="T53" fmla="*/ 25 w 25"/>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3">
                  <a:moveTo>
                    <a:pt x="1" y="18"/>
                  </a:moveTo>
                  <a:lnTo>
                    <a:pt x="4" y="12"/>
                  </a:lnTo>
                  <a:lnTo>
                    <a:pt x="7" y="6"/>
                  </a:lnTo>
                  <a:lnTo>
                    <a:pt x="10" y="2"/>
                  </a:lnTo>
                  <a:lnTo>
                    <a:pt x="16" y="0"/>
                  </a:lnTo>
                  <a:lnTo>
                    <a:pt x="22" y="2"/>
                  </a:lnTo>
                  <a:lnTo>
                    <a:pt x="25" y="6"/>
                  </a:lnTo>
                  <a:lnTo>
                    <a:pt x="25" y="11"/>
                  </a:lnTo>
                  <a:lnTo>
                    <a:pt x="25" y="17"/>
                  </a:lnTo>
                  <a:lnTo>
                    <a:pt x="22" y="23"/>
                  </a:lnTo>
                  <a:lnTo>
                    <a:pt x="19" y="27"/>
                  </a:lnTo>
                  <a:lnTo>
                    <a:pt x="13" y="31"/>
                  </a:lnTo>
                  <a:lnTo>
                    <a:pt x="8" y="33"/>
                  </a:lnTo>
                  <a:lnTo>
                    <a:pt x="4" y="31"/>
                  </a:lnTo>
                  <a:lnTo>
                    <a:pt x="1" y="27"/>
                  </a:lnTo>
                  <a:lnTo>
                    <a:pt x="0" y="23"/>
                  </a:lnTo>
                  <a:lnTo>
                    <a:pt x="1" y="18"/>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729" name="Freeform 354"/>
            <p:cNvSpPr>
              <a:spLocks/>
            </p:cNvSpPr>
            <p:nvPr/>
          </p:nvSpPr>
          <p:spPr bwMode="auto">
            <a:xfrm>
              <a:off x="1348" y="2023"/>
              <a:ext cx="25" cy="25"/>
            </a:xfrm>
            <a:custGeom>
              <a:avLst/>
              <a:gdLst>
                <a:gd name="T0" fmla="*/ 19 w 25"/>
                <a:gd name="T1" fmla="*/ 1 h 25"/>
                <a:gd name="T2" fmla="*/ 22 w 25"/>
                <a:gd name="T3" fmla="*/ 4 h 25"/>
                <a:gd name="T4" fmla="*/ 23 w 25"/>
                <a:gd name="T5" fmla="*/ 9 h 25"/>
                <a:gd name="T6" fmla="*/ 25 w 25"/>
                <a:gd name="T7" fmla="*/ 12 h 25"/>
                <a:gd name="T8" fmla="*/ 23 w 25"/>
                <a:gd name="T9" fmla="*/ 16 h 25"/>
                <a:gd name="T10" fmla="*/ 19 w 25"/>
                <a:gd name="T11" fmla="*/ 20 h 25"/>
                <a:gd name="T12" fmla="*/ 16 w 25"/>
                <a:gd name="T13" fmla="*/ 23 h 25"/>
                <a:gd name="T14" fmla="*/ 11 w 25"/>
                <a:gd name="T15" fmla="*/ 25 h 25"/>
                <a:gd name="T16" fmla="*/ 7 w 25"/>
                <a:gd name="T17" fmla="*/ 25 h 25"/>
                <a:gd name="T18" fmla="*/ 4 w 25"/>
                <a:gd name="T19" fmla="*/ 23 h 25"/>
                <a:gd name="T20" fmla="*/ 1 w 25"/>
                <a:gd name="T21" fmla="*/ 19 h 25"/>
                <a:gd name="T22" fmla="*/ 0 w 25"/>
                <a:gd name="T23" fmla="*/ 15 h 25"/>
                <a:gd name="T24" fmla="*/ 0 w 25"/>
                <a:gd name="T25" fmla="*/ 10 h 25"/>
                <a:gd name="T26" fmla="*/ 3 w 25"/>
                <a:gd name="T27" fmla="*/ 4 h 25"/>
                <a:gd name="T28" fmla="*/ 7 w 25"/>
                <a:gd name="T29" fmla="*/ 1 h 25"/>
                <a:gd name="T30" fmla="*/ 11 w 25"/>
                <a:gd name="T31" fmla="*/ 0 h 25"/>
                <a:gd name="T32" fmla="*/ 19 w 25"/>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5"/>
                <a:gd name="T53" fmla="*/ 25 w 2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5">
                  <a:moveTo>
                    <a:pt x="19" y="1"/>
                  </a:moveTo>
                  <a:lnTo>
                    <a:pt x="22" y="4"/>
                  </a:lnTo>
                  <a:lnTo>
                    <a:pt x="23" y="9"/>
                  </a:lnTo>
                  <a:lnTo>
                    <a:pt x="25" y="12"/>
                  </a:lnTo>
                  <a:lnTo>
                    <a:pt x="23" y="16"/>
                  </a:lnTo>
                  <a:lnTo>
                    <a:pt x="19" y="20"/>
                  </a:lnTo>
                  <a:lnTo>
                    <a:pt x="16" y="23"/>
                  </a:lnTo>
                  <a:lnTo>
                    <a:pt x="11" y="25"/>
                  </a:lnTo>
                  <a:lnTo>
                    <a:pt x="7" y="25"/>
                  </a:lnTo>
                  <a:lnTo>
                    <a:pt x="4" y="23"/>
                  </a:lnTo>
                  <a:lnTo>
                    <a:pt x="1" y="19"/>
                  </a:lnTo>
                  <a:lnTo>
                    <a:pt x="0" y="15"/>
                  </a:lnTo>
                  <a:lnTo>
                    <a:pt x="0" y="10"/>
                  </a:lnTo>
                  <a:lnTo>
                    <a:pt x="3" y="4"/>
                  </a:lnTo>
                  <a:lnTo>
                    <a:pt x="7" y="1"/>
                  </a:lnTo>
                  <a:lnTo>
                    <a:pt x="11" y="0"/>
                  </a:lnTo>
                  <a:lnTo>
                    <a:pt x="19"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730" name="Freeform 355"/>
            <p:cNvSpPr>
              <a:spLocks/>
            </p:cNvSpPr>
            <p:nvPr/>
          </p:nvSpPr>
          <p:spPr bwMode="auto">
            <a:xfrm>
              <a:off x="1064" y="2058"/>
              <a:ext cx="210" cy="145"/>
            </a:xfrm>
            <a:custGeom>
              <a:avLst/>
              <a:gdLst>
                <a:gd name="T0" fmla="*/ 205 w 210"/>
                <a:gd name="T1" fmla="*/ 15 h 145"/>
                <a:gd name="T2" fmla="*/ 201 w 210"/>
                <a:gd name="T3" fmla="*/ 12 h 145"/>
                <a:gd name="T4" fmla="*/ 199 w 210"/>
                <a:gd name="T5" fmla="*/ 6 h 145"/>
                <a:gd name="T6" fmla="*/ 189 w 210"/>
                <a:gd name="T7" fmla="*/ 16 h 145"/>
                <a:gd name="T8" fmla="*/ 168 w 210"/>
                <a:gd name="T9" fmla="*/ 12 h 145"/>
                <a:gd name="T10" fmla="*/ 124 w 210"/>
                <a:gd name="T11" fmla="*/ 3 h 145"/>
                <a:gd name="T12" fmla="*/ 90 w 210"/>
                <a:gd name="T13" fmla="*/ 2 h 145"/>
                <a:gd name="T14" fmla="*/ 84 w 210"/>
                <a:gd name="T15" fmla="*/ 8 h 145"/>
                <a:gd name="T16" fmla="*/ 114 w 210"/>
                <a:gd name="T17" fmla="*/ 6 h 145"/>
                <a:gd name="T18" fmla="*/ 151 w 210"/>
                <a:gd name="T19" fmla="*/ 15 h 145"/>
                <a:gd name="T20" fmla="*/ 176 w 210"/>
                <a:gd name="T21" fmla="*/ 27 h 145"/>
                <a:gd name="T22" fmla="*/ 173 w 210"/>
                <a:gd name="T23" fmla="*/ 33 h 145"/>
                <a:gd name="T24" fmla="*/ 157 w 210"/>
                <a:gd name="T25" fmla="*/ 42 h 145"/>
                <a:gd name="T26" fmla="*/ 139 w 210"/>
                <a:gd name="T27" fmla="*/ 45 h 145"/>
                <a:gd name="T28" fmla="*/ 106 w 210"/>
                <a:gd name="T29" fmla="*/ 36 h 145"/>
                <a:gd name="T30" fmla="*/ 71 w 210"/>
                <a:gd name="T31" fmla="*/ 33 h 145"/>
                <a:gd name="T32" fmla="*/ 53 w 210"/>
                <a:gd name="T33" fmla="*/ 40 h 145"/>
                <a:gd name="T34" fmla="*/ 65 w 210"/>
                <a:gd name="T35" fmla="*/ 40 h 145"/>
                <a:gd name="T36" fmla="*/ 83 w 210"/>
                <a:gd name="T37" fmla="*/ 40 h 145"/>
                <a:gd name="T38" fmla="*/ 103 w 210"/>
                <a:gd name="T39" fmla="*/ 43 h 145"/>
                <a:gd name="T40" fmla="*/ 129 w 210"/>
                <a:gd name="T41" fmla="*/ 50 h 145"/>
                <a:gd name="T42" fmla="*/ 132 w 210"/>
                <a:gd name="T43" fmla="*/ 59 h 145"/>
                <a:gd name="T44" fmla="*/ 100 w 210"/>
                <a:gd name="T45" fmla="*/ 70 h 145"/>
                <a:gd name="T46" fmla="*/ 71 w 210"/>
                <a:gd name="T47" fmla="*/ 65 h 145"/>
                <a:gd name="T48" fmla="*/ 46 w 210"/>
                <a:gd name="T49" fmla="*/ 59 h 145"/>
                <a:gd name="T50" fmla="*/ 55 w 210"/>
                <a:gd name="T51" fmla="*/ 67 h 145"/>
                <a:gd name="T52" fmla="*/ 78 w 210"/>
                <a:gd name="T53" fmla="*/ 77 h 145"/>
                <a:gd name="T54" fmla="*/ 52 w 210"/>
                <a:gd name="T55" fmla="*/ 86 h 145"/>
                <a:gd name="T56" fmla="*/ 18 w 210"/>
                <a:gd name="T57" fmla="*/ 96 h 145"/>
                <a:gd name="T58" fmla="*/ 0 w 210"/>
                <a:gd name="T59" fmla="*/ 102 h 145"/>
                <a:gd name="T60" fmla="*/ 10 w 210"/>
                <a:gd name="T61" fmla="*/ 104 h 145"/>
                <a:gd name="T62" fmla="*/ 38 w 210"/>
                <a:gd name="T63" fmla="*/ 101 h 145"/>
                <a:gd name="T64" fmla="*/ 72 w 210"/>
                <a:gd name="T65" fmla="*/ 92 h 145"/>
                <a:gd name="T66" fmla="*/ 86 w 210"/>
                <a:gd name="T67" fmla="*/ 98 h 145"/>
                <a:gd name="T68" fmla="*/ 72 w 210"/>
                <a:gd name="T69" fmla="*/ 139 h 145"/>
                <a:gd name="T70" fmla="*/ 74 w 210"/>
                <a:gd name="T71" fmla="*/ 145 h 145"/>
                <a:gd name="T72" fmla="*/ 92 w 210"/>
                <a:gd name="T73" fmla="*/ 114 h 145"/>
                <a:gd name="T74" fmla="*/ 106 w 210"/>
                <a:gd name="T75" fmla="*/ 84 h 145"/>
                <a:gd name="T76" fmla="*/ 127 w 210"/>
                <a:gd name="T77" fmla="*/ 76 h 145"/>
                <a:gd name="T78" fmla="*/ 146 w 210"/>
                <a:gd name="T79" fmla="*/ 67 h 145"/>
                <a:gd name="T80" fmla="*/ 148 w 210"/>
                <a:gd name="T81" fmla="*/ 96 h 145"/>
                <a:gd name="T82" fmla="*/ 139 w 210"/>
                <a:gd name="T83" fmla="*/ 133 h 145"/>
                <a:gd name="T84" fmla="*/ 146 w 210"/>
                <a:gd name="T85" fmla="*/ 126 h 145"/>
                <a:gd name="T86" fmla="*/ 163 w 210"/>
                <a:gd name="T87" fmla="*/ 79 h 145"/>
                <a:gd name="T88" fmla="*/ 177 w 210"/>
                <a:gd name="T89" fmla="*/ 46 h 145"/>
                <a:gd name="T90" fmla="*/ 191 w 210"/>
                <a:gd name="T91" fmla="*/ 33 h 145"/>
                <a:gd name="T92" fmla="*/ 195 w 210"/>
                <a:gd name="T93" fmla="*/ 40 h 145"/>
                <a:gd name="T94" fmla="*/ 191 w 210"/>
                <a:gd name="T95" fmla="*/ 89 h 145"/>
                <a:gd name="T96" fmla="*/ 202 w 210"/>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0"/>
                <a:gd name="T148" fmla="*/ 0 h 145"/>
                <a:gd name="T149" fmla="*/ 210 w 210"/>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0" h="145">
                  <a:moveTo>
                    <a:pt x="210" y="18"/>
                  </a:moveTo>
                  <a:lnTo>
                    <a:pt x="208" y="16"/>
                  </a:lnTo>
                  <a:lnTo>
                    <a:pt x="205" y="15"/>
                  </a:lnTo>
                  <a:lnTo>
                    <a:pt x="204" y="15"/>
                  </a:lnTo>
                  <a:lnTo>
                    <a:pt x="202" y="14"/>
                  </a:lnTo>
                  <a:lnTo>
                    <a:pt x="201" y="12"/>
                  </a:lnTo>
                  <a:lnTo>
                    <a:pt x="201" y="9"/>
                  </a:lnTo>
                  <a:lnTo>
                    <a:pt x="199" y="8"/>
                  </a:lnTo>
                  <a:lnTo>
                    <a:pt x="199" y="6"/>
                  </a:lnTo>
                  <a:lnTo>
                    <a:pt x="196" y="11"/>
                  </a:lnTo>
                  <a:lnTo>
                    <a:pt x="194" y="14"/>
                  </a:lnTo>
                  <a:lnTo>
                    <a:pt x="189" y="16"/>
                  </a:lnTo>
                  <a:lnTo>
                    <a:pt x="188" y="18"/>
                  </a:lnTo>
                  <a:lnTo>
                    <a:pt x="179" y="15"/>
                  </a:lnTo>
                  <a:lnTo>
                    <a:pt x="168" y="12"/>
                  </a:lnTo>
                  <a:lnTo>
                    <a:pt x="154" y="9"/>
                  </a:lnTo>
                  <a:lnTo>
                    <a:pt x="139" y="5"/>
                  </a:lnTo>
                  <a:lnTo>
                    <a:pt x="124" y="3"/>
                  </a:lnTo>
                  <a:lnTo>
                    <a:pt x="109" y="2"/>
                  </a:lnTo>
                  <a:lnTo>
                    <a:pt x="99" y="0"/>
                  </a:lnTo>
                  <a:lnTo>
                    <a:pt x="90" y="2"/>
                  </a:lnTo>
                  <a:lnTo>
                    <a:pt x="81" y="5"/>
                  </a:lnTo>
                  <a:lnTo>
                    <a:pt x="80" y="6"/>
                  </a:lnTo>
                  <a:lnTo>
                    <a:pt x="84" y="8"/>
                  </a:lnTo>
                  <a:lnTo>
                    <a:pt x="90" y="6"/>
                  </a:lnTo>
                  <a:lnTo>
                    <a:pt x="102" y="5"/>
                  </a:lnTo>
                  <a:lnTo>
                    <a:pt x="114" y="6"/>
                  </a:lnTo>
                  <a:lnTo>
                    <a:pt x="126" y="8"/>
                  </a:lnTo>
                  <a:lnTo>
                    <a:pt x="139" y="11"/>
                  </a:lnTo>
                  <a:lnTo>
                    <a:pt x="151" y="15"/>
                  </a:lnTo>
                  <a:lnTo>
                    <a:pt x="161" y="18"/>
                  </a:lnTo>
                  <a:lnTo>
                    <a:pt x="170" y="22"/>
                  </a:lnTo>
                  <a:lnTo>
                    <a:pt x="176" y="27"/>
                  </a:lnTo>
                  <a:lnTo>
                    <a:pt x="179" y="30"/>
                  </a:lnTo>
                  <a:lnTo>
                    <a:pt x="177" y="31"/>
                  </a:lnTo>
                  <a:lnTo>
                    <a:pt x="173" y="33"/>
                  </a:lnTo>
                  <a:lnTo>
                    <a:pt x="168" y="36"/>
                  </a:lnTo>
                  <a:lnTo>
                    <a:pt x="163" y="39"/>
                  </a:lnTo>
                  <a:lnTo>
                    <a:pt x="157" y="42"/>
                  </a:lnTo>
                  <a:lnTo>
                    <a:pt x="151" y="45"/>
                  </a:lnTo>
                  <a:lnTo>
                    <a:pt x="146" y="48"/>
                  </a:lnTo>
                  <a:lnTo>
                    <a:pt x="139" y="45"/>
                  </a:lnTo>
                  <a:lnTo>
                    <a:pt x="130" y="42"/>
                  </a:lnTo>
                  <a:lnTo>
                    <a:pt x="118" y="39"/>
                  </a:lnTo>
                  <a:lnTo>
                    <a:pt x="106" y="36"/>
                  </a:lnTo>
                  <a:lnTo>
                    <a:pt x="93" y="34"/>
                  </a:lnTo>
                  <a:lnTo>
                    <a:pt x="81" y="33"/>
                  </a:lnTo>
                  <a:lnTo>
                    <a:pt x="71" y="33"/>
                  </a:lnTo>
                  <a:lnTo>
                    <a:pt x="62" y="36"/>
                  </a:lnTo>
                  <a:lnTo>
                    <a:pt x="56" y="39"/>
                  </a:lnTo>
                  <a:lnTo>
                    <a:pt x="53" y="40"/>
                  </a:lnTo>
                  <a:lnTo>
                    <a:pt x="53" y="42"/>
                  </a:lnTo>
                  <a:lnTo>
                    <a:pt x="61" y="40"/>
                  </a:lnTo>
                  <a:lnTo>
                    <a:pt x="65" y="40"/>
                  </a:lnTo>
                  <a:lnTo>
                    <a:pt x="71" y="40"/>
                  </a:lnTo>
                  <a:lnTo>
                    <a:pt x="77" y="40"/>
                  </a:lnTo>
                  <a:lnTo>
                    <a:pt x="83" y="40"/>
                  </a:lnTo>
                  <a:lnTo>
                    <a:pt x="90" y="40"/>
                  </a:lnTo>
                  <a:lnTo>
                    <a:pt x="96" y="42"/>
                  </a:lnTo>
                  <a:lnTo>
                    <a:pt x="103" y="43"/>
                  </a:lnTo>
                  <a:lnTo>
                    <a:pt x="109" y="45"/>
                  </a:lnTo>
                  <a:lnTo>
                    <a:pt x="120" y="48"/>
                  </a:lnTo>
                  <a:lnTo>
                    <a:pt x="129" y="50"/>
                  </a:lnTo>
                  <a:lnTo>
                    <a:pt x="134" y="52"/>
                  </a:lnTo>
                  <a:lnTo>
                    <a:pt x="139" y="55"/>
                  </a:lnTo>
                  <a:lnTo>
                    <a:pt x="132" y="59"/>
                  </a:lnTo>
                  <a:lnTo>
                    <a:pt x="120" y="64"/>
                  </a:lnTo>
                  <a:lnTo>
                    <a:pt x="108" y="67"/>
                  </a:lnTo>
                  <a:lnTo>
                    <a:pt x="100" y="70"/>
                  </a:lnTo>
                  <a:lnTo>
                    <a:pt x="93" y="71"/>
                  </a:lnTo>
                  <a:lnTo>
                    <a:pt x="83" y="68"/>
                  </a:lnTo>
                  <a:lnTo>
                    <a:pt x="71" y="65"/>
                  </a:lnTo>
                  <a:lnTo>
                    <a:pt x="62" y="62"/>
                  </a:lnTo>
                  <a:lnTo>
                    <a:pt x="53" y="59"/>
                  </a:lnTo>
                  <a:lnTo>
                    <a:pt x="46" y="59"/>
                  </a:lnTo>
                  <a:lnTo>
                    <a:pt x="41" y="61"/>
                  </a:lnTo>
                  <a:lnTo>
                    <a:pt x="46" y="64"/>
                  </a:lnTo>
                  <a:lnTo>
                    <a:pt x="55" y="67"/>
                  </a:lnTo>
                  <a:lnTo>
                    <a:pt x="65" y="70"/>
                  </a:lnTo>
                  <a:lnTo>
                    <a:pt x="72" y="74"/>
                  </a:lnTo>
                  <a:lnTo>
                    <a:pt x="78" y="77"/>
                  </a:lnTo>
                  <a:lnTo>
                    <a:pt x="72" y="79"/>
                  </a:lnTo>
                  <a:lnTo>
                    <a:pt x="64" y="82"/>
                  </a:lnTo>
                  <a:lnTo>
                    <a:pt x="52" y="86"/>
                  </a:lnTo>
                  <a:lnTo>
                    <a:pt x="40" y="89"/>
                  </a:lnTo>
                  <a:lnTo>
                    <a:pt x="28" y="92"/>
                  </a:lnTo>
                  <a:lnTo>
                    <a:pt x="18" y="96"/>
                  </a:lnTo>
                  <a:lnTo>
                    <a:pt x="9" y="99"/>
                  </a:lnTo>
                  <a:lnTo>
                    <a:pt x="5" y="101"/>
                  </a:lnTo>
                  <a:lnTo>
                    <a:pt x="0" y="102"/>
                  </a:lnTo>
                  <a:lnTo>
                    <a:pt x="0" y="104"/>
                  </a:lnTo>
                  <a:lnTo>
                    <a:pt x="3" y="104"/>
                  </a:lnTo>
                  <a:lnTo>
                    <a:pt x="10" y="104"/>
                  </a:lnTo>
                  <a:lnTo>
                    <a:pt x="18" y="104"/>
                  </a:lnTo>
                  <a:lnTo>
                    <a:pt x="28" y="102"/>
                  </a:lnTo>
                  <a:lnTo>
                    <a:pt x="38" y="101"/>
                  </a:lnTo>
                  <a:lnTo>
                    <a:pt x="52" y="98"/>
                  </a:lnTo>
                  <a:lnTo>
                    <a:pt x="62" y="95"/>
                  </a:lnTo>
                  <a:lnTo>
                    <a:pt x="72" y="92"/>
                  </a:lnTo>
                  <a:lnTo>
                    <a:pt x="81" y="89"/>
                  </a:lnTo>
                  <a:lnTo>
                    <a:pt x="87" y="86"/>
                  </a:lnTo>
                  <a:lnTo>
                    <a:pt x="86" y="98"/>
                  </a:lnTo>
                  <a:lnTo>
                    <a:pt x="83" y="114"/>
                  </a:lnTo>
                  <a:lnTo>
                    <a:pt x="78" y="129"/>
                  </a:lnTo>
                  <a:lnTo>
                    <a:pt x="72" y="139"/>
                  </a:lnTo>
                  <a:lnTo>
                    <a:pt x="69" y="144"/>
                  </a:lnTo>
                  <a:lnTo>
                    <a:pt x="71" y="145"/>
                  </a:lnTo>
                  <a:lnTo>
                    <a:pt x="74" y="145"/>
                  </a:lnTo>
                  <a:lnTo>
                    <a:pt x="77" y="141"/>
                  </a:lnTo>
                  <a:lnTo>
                    <a:pt x="83" y="130"/>
                  </a:lnTo>
                  <a:lnTo>
                    <a:pt x="92" y="114"/>
                  </a:lnTo>
                  <a:lnTo>
                    <a:pt x="99" y="98"/>
                  </a:lnTo>
                  <a:lnTo>
                    <a:pt x="102" y="86"/>
                  </a:lnTo>
                  <a:lnTo>
                    <a:pt x="106" y="84"/>
                  </a:lnTo>
                  <a:lnTo>
                    <a:pt x="114" y="82"/>
                  </a:lnTo>
                  <a:lnTo>
                    <a:pt x="120" y="79"/>
                  </a:lnTo>
                  <a:lnTo>
                    <a:pt x="127" y="76"/>
                  </a:lnTo>
                  <a:lnTo>
                    <a:pt x="134" y="73"/>
                  </a:lnTo>
                  <a:lnTo>
                    <a:pt x="140" y="70"/>
                  </a:lnTo>
                  <a:lnTo>
                    <a:pt x="146" y="67"/>
                  </a:lnTo>
                  <a:lnTo>
                    <a:pt x="149" y="65"/>
                  </a:lnTo>
                  <a:lnTo>
                    <a:pt x="149" y="79"/>
                  </a:lnTo>
                  <a:lnTo>
                    <a:pt x="148" y="96"/>
                  </a:lnTo>
                  <a:lnTo>
                    <a:pt x="145" y="114"/>
                  </a:lnTo>
                  <a:lnTo>
                    <a:pt x="142" y="126"/>
                  </a:lnTo>
                  <a:lnTo>
                    <a:pt x="139" y="133"/>
                  </a:lnTo>
                  <a:lnTo>
                    <a:pt x="139" y="135"/>
                  </a:lnTo>
                  <a:lnTo>
                    <a:pt x="142" y="133"/>
                  </a:lnTo>
                  <a:lnTo>
                    <a:pt x="146" y="126"/>
                  </a:lnTo>
                  <a:lnTo>
                    <a:pt x="152" y="114"/>
                  </a:lnTo>
                  <a:lnTo>
                    <a:pt x="158" y="96"/>
                  </a:lnTo>
                  <a:lnTo>
                    <a:pt x="163" y="79"/>
                  </a:lnTo>
                  <a:lnTo>
                    <a:pt x="163" y="61"/>
                  </a:lnTo>
                  <a:lnTo>
                    <a:pt x="171" y="53"/>
                  </a:lnTo>
                  <a:lnTo>
                    <a:pt x="177" y="46"/>
                  </a:lnTo>
                  <a:lnTo>
                    <a:pt x="183" y="40"/>
                  </a:lnTo>
                  <a:lnTo>
                    <a:pt x="188" y="36"/>
                  </a:lnTo>
                  <a:lnTo>
                    <a:pt x="191" y="33"/>
                  </a:lnTo>
                  <a:lnTo>
                    <a:pt x="194" y="33"/>
                  </a:lnTo>
                  <a:lnTo>
                    <a:pt x="195" y="36"/>
                  </a:lnTo>
                  <a:lnTo>
                    <a:pt x="195" y="40"/>
                  </a:lnTo>
                  <a:lnTo>
                    <a:pt x="194" y="53"/>
                  </a:lnTo>
                  <a:lnTo>
                    <a:pt x="192" y="71"/>
                  </a:lnTo>
                  <a:lnTo>
                    <a:pt x="191" y="89"/>
                  </a:lnTo>
                  <a:lnTo>
                    <a:pt x="189" y="102"/>
                  </a:lnTo>
                  <a:lnTo>
                    <a:pt x="196" y="87"/>
                  </a:lnTo>
                  <a:lnTo>
                    <a:pt x="202" y="62"/>
                  </a:lnTo>
                  <a:lnTo>
                    <a:pt x="207" y="37"/>
                  </a:lnTo>
                  <a:lnTo>
                    <a:pt x="210" y="18"/>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731" name="Freeform 356"/>
            <p:cNvSpPr>
              <a:spLocks/>
            </p:cNvSpPr>
            <p:nvPr/>
          </p:nvSpPr>
          <p:spPr bwMode="auto">
            <a:xfrm>
              <a:off x="1077" y="1802"/>
              <a:ext cx="170" cy="160"/>
            </a:xfrm>
            <a:custGeom>
              <a:avLst/>
              <a:gdLst>
                <a:gd name="T0" fmla="*/ 164 w 170"/>
                <a:gd name="T1" fmla="*/ 157 h 160"/>
                <a:gd name="T2" fmla="*/ 169 w 170"/>
                <a:gd name="T3" fmla="*/ 153 h 160"/>
                <a:gd name="T4" fmla="*/ 163 w 170"/>
                <a:gd name="T5" fmla="*/ 144 h 160"/>
                <a:gd name="T6" fmla="*/ 152 w 170"/>
                <a:gd name="T7" fmla="*/ 131 h 160"/>
                <a:gd name="T8" fmla="*/ 150 w 170"/>
                <a:gd name="T9" fmla="*/ 113 h 160"/>
                <a:gd name="T10" fmla="*/ 145 w 170"/>
                <a:gd name="T11" fmla="*/ 74 h 160"/>
                <a:gd name="T12" fmla="*/ 138 w 170"/>
                <a:gd name="T13" fmla="*/ 55 h 160"/>
                <a:gd name="T14" fmla="*/ 133 w 170"/>
                <a:gd name="T15" fmla="*/ 55 h 160"/>
                <a:gd name="T16" fmla="*/ 136 w 170"/>
                <a:gd name="T17" fmla="*/ 73 h 160"/>
                <a:gd name="T18" fmla="*/ 138 w 170"/>
                <a:gd name="T19" fmla="*/ 105 h 160"/>
                <a:gd name="T20" fmla="*/ 127 w 170"/>
                <a:gd name="T21" fmla="*/ 110 h 160"/>
                <a:gd name="T22" fmla="*/ 110 w 170"/>
                <a:gd name="T23" fmla="*/ 97 h 160"/>
                <a:gd name="T24" fmla="*/ 99 w 170"/>
                <a:gd name="T25" fmla="*/ 82 h 160"/>
                <a:gd name="T26" fmla="*/ 92 w 170"/>
                <a:gd name="T27" fmla="*/ 51 h 160"/>
                <a:gd name="T28" fmla="*/ 90 w 170"/>
                <a:gd name="T29" fmla="*/ 30 h 160"/>
                <a:gd name="T30" fmla="*/ 89 w 170"/>
                <a:gd name="T31" fmla="*/ 12 h 160"/>
                <a:gd name="T32" fmla="*/ 83 w 170"/>
                <a:gd name="T33" fmla="*/ 3 h 160"/>
                <a:gd name="T34" fmla="*/ 83 w 170"/>
                <a:gd name="T35" fmla="*/ 9 h 160"/>
                <a:gd name="T36" fmla="*/ 85 w 170"/>
                <a:gd name="T37" fmla="*/ 24 h 160"/>
                <a:gd name="T38" fmla="*/ 82 w 170"/>
                <a:gd name="T39" fmla="*/ 37 h 160"/>
                <a:gd name="T40" fmla="*/ 82 w 170"/>
                <a:gd name="T41" fmla="*/ 51 h 160"/>
                <a:gd name="T42" fmla="*/ 85 w 170"/>
                <a:gd name="T43" fmla="*/ 73 h 160"/>
                <a:gd name="T44" fmla="*/ 74 w 170"/>
                <a:gd name="T45" fmla="*/ 71 h 160"/>
                <a:gd name="T46" fmla="*/ 51 w 170"/>
                <a:gd name="T47" fmla="*/ 46 h 160"/>
                <a:gd name="T48" fmla="*/ 27 w 170"/>
                <a:gd name="T49" fmla="*/ 21 h 160"/>
                <a:gd name="T50" fmla="*/ 8 w 170"/>
                <a:gd name="T51" fmla="*/ 3 h 160"/>
                <a:gd name="T52" fmla="*/ 11 w 170"/>
                <a:gd name="T53" fmla="*/ 15 h 160"/>
                <a:gd name="T54" fmla="*/ 34 w 170"/>
                <a:gd name="T55" fmla="*/ 46 h 160"/>
                <a:gd name="T56" fmla="*/ 48 w 170"/>
                <a:gd name="T57" fmla="*/ 66 h 160"/>
                <a:gd name="T58" fmla="*/ 70 w 170"/>
                <a:gd name="T59" fmla="*/ 85 h 160"/>
                <a:gd name="T60" fmla="*/ 70 w 170"/>
                <a:gd name="T61" fmla="*/ 91 h 160"/>
                <a:gd name="T62" fmla="*/ 48 w 170"/>
                <a:gd name="T63" fmla="*/ 86 h 160"/>
                <a:gd name="T64" fmla="*/ 36 w 170"/>
                <a:gd name="T65" fmla="*/ 79 h 160"/>
                <a:gd name="T66" fmla="*/ 30 w 170"/>
                <a:gd name="T67" fmla="*/ 80 h 160"/>
                <a:gd name="T68" fmla="*/ 37 w 170"/>
                <a:gd name="T69" fmla="*/ 88 h 160"/>
                <a:gd name="T70" fmla="*/ 52 w 170"/>
                <a:gd name="T71" fmla="*/ 97 h 160"/>
                <a:gd name="T72" fmla="*/ 71 w 170"/>
                <a:gd name="T73" fmla="*/ 104 h 160"/>
                <a:gd name="T74" fmla="*/ 90 w 170"/>
                <a:gd name="T75" fmla="*/ 108 h 160"/>
                <a:gd name="T76" fmla="*/ 107 w 170"/>
                <a:gd name="T77" fmla="*/ 111 h 160"/>
                <a:gd name="T78" fmla="*/ 126 w 170"/>
                <a:gd name="T79" fmla="*/ 125 h 160"/>
                <a:gd name="T80" fmla="*/ 127 w 170"/>
                <a:gd name="T81" fmla="*/ 134 h 160"/>
                <a:gd name="T82" fmla="*/ 114 w 170"/>
                <a:gd name="T83" fmla="*/ 138 h 160"/>
                <a:gd name="T84" fmla="*/ 99 w 170"/>
                <a:gd name="T85" fmla="*/ 139 h 160"/>
                <a:gd name="T86" fmla="*/ 86 w 170"/>
                <a:gd name="T87" fmla="*/ 139 h 160"/>
                <a:gd name="T88" fmla="*/ 73 w 170"/>
                <a:gd name="T89" fmla="*/ 138 h 160"/>
                <a:gd name="T90" fmla="*/ 71 w 170"/>
                <a:gd name="T91" fmla="*/ 142 h 160"/>
                <a:gd name="T92" fmla="*/ 89 w 170"/>
                <a:gd name="T93" fmla="*/ 147 h 160"/>
                <a:gd name="T94" fmla="*/ 108 w 170"/>
                <a:gd name="T95" fmla="*/ 147 h 160"/>
                <a:gd name="T96" fmla="*/ 126 w 170"/>
                <a:gd name="T97" fmla="*/ 147 h 160"/>
                <a:gd name="T98" fmla="*/ 141 w 170"/>
                <a:gd name="T99" fmla="*/ 145 h 160"/>
                <a:gd name="T100" fmla="*/ 152 w 170"/>
                <a:gd name="T101" fmla="*/ 147 h 160"/>
                <a:gd name="T102" fmla="*/ 160 w 170"/>
                <a:gd name="T103" fmla="*/ 156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0"/>
                <a:gd name="T157" fmla="*/ 0 h 160"/>
                <a:gd name="T158" fmla="*/ 170 w 170"/>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0" h="160">
                  <a:moveTo>
                    <a:pt x="163" y="160"/>
                  </a:moveTo>
                  <a:lnTo>
                    <a:pt x="164" y="157"/>
                  </a:lnTo>
                  <a:lnTo>
                    <a:pt x="166" y="154"/>
                  </a:lnTo>
                  <a:lnTo>
                    <a:pt x="169" y="153"/>
                  </a:lnTo>
                  <a:lnTo>
                    <a:pt x="170" y="150"/>
                  </a:lnTo>
                  <a:lnTo>
                    <a:pt x="163" y="144"/>
                  </a:lnTo>
                  <a:lnTo>
                    <a:pt x="157" y="138"/>
                  </a:lnTo>
                  <a:lnTo>
                    <a:pt x="152" y="131"/>
                  </a:lnTo>
                  <a:lnTo>
                    <a:pt x="151" y="125"/>
                  </a:lnTo>
                  <a:lnTo>
                    <a:pt x="150" y="113"/>
                  </a:lnTo>
                  <a:lnTo>
                    <a:pt x="148" y="94"/>
                  </a:lnTo>
                  <a:lnTo>
                    <a:pt x="145" y="74"/>
                  </a:lnTo>
                  <a:lnTo>
                    <a:pt x="142" y="61"/>
                  </a:lnTo>
                  <a:lnTo>
                    <a:pt x="138" y="55"/>
                  </a:lnTo>
                  <a:lnTo>
                    <a:pt x="135" y="54"/>
                  </a:lnTo>
                  <a:lnTo>
                    <a:pt x="133" y="55"/>
                  </a:lnTo>
                  <a:lnTo>
                    <a:pt x="135" y="61"/>
                  </a:lnTo>
                  <a:lnTo>
                    <a:pt x="136" y="73"/>
                  </a:lnTo>
                  <a:lnTo>
                    <a:pt x="138" y="89"/>
                  </a:lnTo>
                  <a:lnTo>
                    <a:pt x="138" y="105"/>
                  </a:lnTo>
                  <a:lnTo>
                    <a:pt x="136" y="116"/>
                  </a:lnTo>
                  <a:lnTo>
                    <a:pt x="127" y="110"/>
                  </a:lnTo>
                  <a:lnTo>
                    <a:pt x="119" y="104"/>
                  </a:lnTo>
                  <a:lnTo>
                    <a:pt x="110" y="97"/>
                  </a:lnTo>
                  <a:lnTo>
                    <a:pt x="104" y="91"/>
                  </a:lnTo>
                  <a:lnTo>
                    <a:pt x="99" y="82"/>
                  </a:lnTo>
                  <a:lnTo>
                    <a:pt x="95" y="67"/>
                  </a:lnTo>
                  <a:lnTo>
                    <a:pt x="92" y="51"/>
                  </a:lnTo>
                  <a:lnTo>
                    <a:pt x="90" y="39"/>
                  </a:lnTo>
                  <a:lnTo>
                    <a:pt x="90" y="30"/>
                  </a:lnTo>
                  <a:lnTo>
                    <a:pt x="90" y="21"/>
                  </a:lnTo>
                  <a:lnTo>
                    <a:pt x="89" y="12"/>
                  </a:lnTo>
                  <a:lnTo>
                    <a:pt x="86" y="6"/>
                  </a:lnTo>
                  <a:lnTo>
                    <a:pt x="83" y="3"/>
                  </a:lnTo>
                  <a:lnTo>
                    <a:pt x="83" y="5"/>
                  </a:lnTo>
                  <a:lnTo>
                    <a:pt x="83" y="9"/>
                  </a:lnTo>
                  <a:lnTo>
                    <a:pt x="85" y="17"/>
                  </a:lnTo>
                  <a:lnTo>
                    <a:pt x="85" y="24"/>
                  </a:lnTo>
                  <a:lnTo>
                    <a:pt x="83" y="32"/>
                  </a:lnTo>
                  <a:lnTo>
                    <a:pt x="82" y="37"/>
                  </a:lnTo>
                  <a:lnTo>
                    <a:pt x="82" y="43"/>
                  </a:lnTo>
                  <a:lnTo>
                    <a:pt x="82" y="51"/>
                  </a:lnTo>
                  <a:lnTo>
                    <a:pt x="83" y="63"/>
                  </a:lnTo>
                  <a:lnTo>
                    <a:pt x="85" y="73"/>
                  </a:lnTo>
                  <a:lnTo>
                    <a:pt x="86" y="82"/>
                  </a:lnTo>
                  <a:lnTo>
                    <a:pt x="74" y="71"/>
                  </a:lnTo>
                  <a:lnTo>
                    <a:pt x="62" y="60"/>
                  </a:lnTo>
                  <a:lnTo>
                    <a:pt x="51" y="46"/>
                  </a:lnTo>
                  <a:lnTo>
                    <a:pt x="39" y="33"/>
                  </a:lnTo>
                  <a:lnTo>
                    <a:pt x="27" y="21"/>
                  </a:lnTo>
                  <a:lnTo>
                    <a:pt x="17" y="11"/>
                  </a:lnTo>
                  <a:lnTo>
                    <a:pt x="8" y="3"/>
                  </a:lnTo>
                  <a:lnTo>
                    <a:pt x="0" y="0"/>
                  </a:lnTo>
                  <a:lnTo>
                    <a:pt x="11" y="15"/>
                  </a:lnTo>
                  <a:lnTo>
                    <a:pt x="24" y="32"/>
                  </a:lnTo>
                  <a:lnTo>
                    <a:pt x="34" y="46"/>
                  </a:lnTo>
                  <a:lnTo>
                    <a:pt x="42" y="57"/>
                  </a:lnTo>
                  <a:lnTo>
                    <a:pt x="48" y="66"/>
                  </a:lnTo>
                  <a:lnTo>
                    <a:pt x="59" y="76"/>
                  </a:lnTo>
                  <a:lnTo>
                    <a:pt x="70" y="85"/>
                  </a:lnTo>
                  <a:lnTo>
                    <a:pt x="79" y="91"/>
                  </a:lnTo>
                  <a:lnTo>
                    <a:pt x="70" y="91"/>
                  </a:lnTo>
                  <a:lnTo>
                    <a:pt x="58" y="89"/>
                  </a:lnTo>
                  <a:lnTo>
                    <a:pt x="48" y="86"/>
                  </a:lnTo>
                  <a:lnTo>
                    <a:pt x="40" y="82"/>
                  </a:lnTo>
                  <a:lnTo>
                    <a:pt x="36" y="79"/>
                  </a:lnTo>
                  <a:lnTo>
                    <a:pt x="31" y="79"/>
                  </a:lnTo>
                  <a:lnTo>
                    <a:pt x="30" y="80"/>
                  </a:lnTo>
                  <a:lnTo>
                    <a:pt x="33" y="85"/>
                  </a:lnTo>
                  <a:lnTo>
                    <a:pt x="37" y="88"/>
                  </a:lnTo>
                  <a:lnTo>
                    <a:pt x="45" y="92"/>
                  </a:lnTo>
                  <a:lnTo>
                    <a:pt x="52" y="97"/>
                  </a:lnTo>
                  <a:lnTo>
                    <a:pt x="61" y="100"/>
                  </a:lnTo>
                  <a:lnTo>
                    <a:pt x="71" y="104"/>
                  </a:lnTo>
                  <a:lnTo>
                    <a:pt x="80" y="105"/>
                  </a:lnTo>
                  <a:lnTo>
                    <a:pt x="90" y="108"/>
                  </a:lnTo>
                  <a:lnTo>
                    <a:pt x="98" y="108"/>
                  </a:lnTo>
                  <a:lnTo>
                    <a:pt x="107" y="111"/>
                  </a:lnTo>
                  <a:lnTo>
                    <a:pt x="117" y="117"/>
                  </a:lnTo>
                  <a:lnTo>
                    <a:pt x="126" y="125"/>
                  </a:lnTo>
                  <a:lnTo>
                    <a:pt x="132" y="132"/>
                  </a:lnTo>
                  <a:lnTo>
                    <a:pt x="127" y="134"/>
                  </a:lnTo>
                  <a:lnTo>
                    <a:pt x="121" y="136"/>
                  </a:lnTo>
                  <a:lnTo>
                    <a:pt x="114" y="138"/>
                  </a:lnTo>
                  <a:lnTo>
                    <a:pt x="107" y="138"/>
                  </a:lnTo>
                  <a:lnTo>
                    <a:pt x="99" y="139"/>
                  </a:lnTo>
                  <a:lnTo>
                    <a:pt x="92" y="139"/>
                  </a:lnTo>
                  <a:lnTo>
                    <a:pt x="86" y="139"/>
                  </a:lnTo>
                  <a:lnTo>
                    <a:pt x="80" y="139"/>
                  </a:lnTo>
                  <a:lnTo>
                    <a:pt x="73" y="138"/>
                  </a:lnTo>
                  <a:lnTo>
                    <a:pt x="68" y="139"/>
                  </a:lnTo>
                  <a:lnTo>
                    <a:pt x="71" y="142"/>
                  </a:lnTo>
                  <a:lnTo>
                    <a:pt x="82" y="145"/>
                  </a:lnTo>
                  <a:lnTo>
                    <a:pt x="89" y="147"/>
                  </a:lnTo>
                  <a:lnTo>
                    <a:pt x="98" y="147"/>
                  </a:lnTo>
                  <a:lnTo>
                    <a:pt x="108" y="147"/>
                  </a:lnTo>
                  <a:lnTo>
                    <a:pt x="117" y="147"/>
                  </a:lnTo>
                  <a:lnTo>
                    <a:pt x="126" y="147"/>
                  </a:lnTo>
                  <a:lnTo>
                    <a:pt x="135" y="145"/>
                  </a:lnTo>
                  <a:lnTo>
                    <a:pt x="141" y="145"/>
                  </a:lnTo>
                  <a:lnTo>
                    <a:pt x="145" y="145"/>
                  </a:lnTo>
                  <a:lnTo>
                    <a:pt x="152" y="147"/>
                  </a:lnTo>
                  <a:lnTo>
                    <a:pt x="157" y="150"/>
                  </a:lnTo>
                  <a:lnTo>
                    <a:pt x="160" y="156"/>
                  </a:lnTo>
                  <a:lnTo>
                    <a:pt x="163" y="16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732" name="Freeform 357"/>
            <p:cNvSpPr>
              <a:spLocks/>
            </p:cNvSpPr>
            <p:nvPr/>
          </p:nvSpPr>
          <p:spPr bwMode="auto">
            <a:xfrm>
              <a:off x="1328" y="1742"/>
              <a:ext cx="104" cy="242"/>
            </a:xfrm>
            <a:custGeom>
              <a:avLst/>
              <a:gdLst>
                <a:gd name="T0" fmla="*/ 11 w 104"/>
                <a:gd name="T1" fmla="*/ 201 h 242"/>
                <a:gd name="T2" fmla="*/ 18 w 104"/>
                <a:gd name="T3" fmla="*/ 191 h 242"/>
                <a:gd name="T4" fmla="*/ 24 w 104"/>
                <a:gd name="T5" fmla="*/ 194 h 242"/>
                <a:gd name="T6" fmla="*/ 28 w 104"/>
                <a:gd name="T7" fmla="*/ 173 h 242"/>
                <a:gd name="T8" fmla="*/ 11 w 104"/>
                <a:gd name="T9" fmla="*/ 137 h 242"/>
                <a:gd name="T10" fmla="*/ 0 w 104"/>
                <a:gd name="T11" fmla="*/ 99 h 242"/>
                <a:gd name="T12" fmla="*/ 5 w 104"/>
                <a:gd name="T13" fmla="*/ 100 h 242"/>
                <a:gd name="T14" fmla="*/ 23 w 104"/>
                <a:gd name="T15" fmla="*/ 140 h 242"/>
                <a:gd name="T16" fmla="*/ 40 w 104"/>
                <a:gd name="T17" fmla="*/ 114 h 242"/>
                <a:gd name="T18" fmla="*/ 39 w 104"/>
                <a:gd name="T19" fmla="*/ 68 h 242"/>
                <a:gd name="T20" fmla="*/ 37 w 104"/>
                <a:gd name="T21" fmla="*/ 28 h 242"/>
                <a:gd name="T22" fmla="*/ 42 w 104"/>
                <a:gd name="T23" fmla="*/ 29 h 242"/>
                <a:gd name="T24" fmla="*/ 43 w 104"/>
                <a:gd name="T25" fmla="*/ 53 h 242"/>
                <a:gd name="T26" fmla="*/ 54 w 104"/>
                <a:gd name="T27" fmla="*/ 53 h 242"/>
                <a:gd name="T28" fmla="*/ 77 w 104"/>
                <a:gd name="T29" fmla="*/ 3 h 242"/>
                <a:gd name="T30" fmla="*/ 83 w 104"/>
                <a:gd name="T31" fmla="*/ 3 h 242"/>
                <a:gd name="T32" fmla="*/ 67 w 104"/>
                <a:gd name="T33" fmla="*/ 37 h 242"/>
                <a:gd name="T34" fmla="*/ 65 w 104"/>
                <a:gd name="T35" fmla="*/ 66 h 242"/>
                <a:gd name="T36" fmla="*/ 87 w 104"/>
                <a:gd name="T37" fmla="*/ 56 h 242"/>
                <a:gd name="T38" fmla="*/ 92 w 104"/>
                <a:gd name="T39" fmla="*/ 56 h 242"/>
                <a:gd name="T40" fmla="*/ 73 w 104"/>
                <a:gd name="T41" fmla="*/ 72 h 242"/>
                <a:gd name="T42" fmla="*/ 54 w 104"/>
                <a:gd name="T43" fmla="*/ 100 h 242"/>
                <a:gd name="T44" fmla="*/ 43 w 104"/>
                <a:gd name="T45" fmla="*/ 149 h 242"/>
                <a:gd name="T46" fmla="*/ 65 w 104"/>
                <a:gd name="T47" fmla="*/ 148 h 242"/>
                <a:gd name="T48" fmla="*/ 87 w 104"/>
                <a:gd name="T49" fmla="*/ 142 h 242"/>
                <a:gd name="T50" fmla="*/ 98 w 104"/>
                <a:gd name="T51" fmla="*/ 136 h 242"/>
                <a:gd name="T52" fmla="*/ 96 w 104"/>
                <a:gd name="T53" fmla="*/ 142 h 242"/>
                <a:gd name="T54" fmla="*/ 80 w 104"/>
                <a:gd name="T55" fmla="*/ 152 h 242"/>
                <a:gd name="T56" fmla="*/ 55 w 104"/>
                <a:gd name="T57" fmla="*/ 162 h 242"/>
                <a:gd name="T58" fmla="*/ 40 w 104"/>
                <a:gd name="T59" fmla="*/ 170 h 242"/>
                <a:gd name="T60" fmla="*/ 36 w 104"/>
                <a:gd name="T61" fmla="*/ 195 h 242"/>
                <a:gd name="T62" fmla="*/ 51 w 104"/>
                <a:gd name="T63" fmla="*/ 199 h 242"/>
                <a:gd name="T64" fmla="*/ 80 w 104"/>
                <a:gd name="T65" fmla="*/ 186 h 242"/>
                <a:gd name="T66" fmla="*/ 101 w 104"/>
                <a:gd name="T67" fmla="*/ 173 h 242"/>
                <a:gd name="T68" fmla="*/ 101 w 104"/>
                <a:gd name="T69" fmla="*/ 179 h 242"/>
                <a:gd name="T70" fmla="*/ 74 w 104"/>
                <a:gd name="T71" fmla="*/ 211 h 242"/>
                <a:gd name="T72" fmla="*/ 64 w 104"/>
                <a:gd name="T73" fmla="*/ 213 h 242"/>
                <a:gd name="T74" fmla="*/ 54 w 104"/>
                <a:gd name="T75" fmla="*/ 202 h 242"/>
                <a:gd name="T76" fmla="*/ 27 w 104"/>
                <a:gd name="T77" fmla="*/ 205 h 242"/>
                <a:gd name="T78" fmla="*/ 23 w 104"/>
                <a:gd name="T79" fmla="*/ 220 h 242"/>
                <a:gd name="T80" fmla="*/ 11 w 104"/>
                <a:gd name="T81" fmla="*/ 235 h 242"/>
                <a:gd name="T82" fmla="*/ 8 w 104"/>
                <a:gd name="T83" fmla="*/ 235 h 242"/>
                <a:gd name="T84" fmla="*/ 17 w 104"/>
                <a:gd name="T85" fmla="*/ 216 h 242"/>
                <a:gd name="T86" fmla="*/ 5 w 104"/>
                <a:gd name="T87" fmla="*/ 207 h 2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242"/>
                <a:gd name="T134" fmla="*/ 104 w 104"/>
                <a:gd name="T135" fmla="*/ 242 h 2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242">
                  <a:moveTo>
                    <a:pt x="0" y="210"/>
                  </a:moveTo>
                  <a:lnTo>
                    <a:pt x="6" y="205"/>
                  </a:lnTo>
                  <a:lnTo>
                    <a:pt x="11" y="201"/>
                  </a:lnTo>
                  <a:lnTo>
                    <a:pt x="15" y="194"/>
                  </a:lnTo>
                  <a:lnTo>
                    <a:pt x="17" y="188"/>
                  </a:lnTo>
                  <a:lnTo>
                    <a:pt x="18" y="191"/>
                  </a:lnTo>
                  <a:lnTo>
                    <a:pt x="21" y="192"/>
                  </a:lnTo>
                  <a:lnTo>
                    <a:pt x="23" y="194"/>
                  </a:lnTo>
                  <a:lnTo>
                    <a:pt x="24" y="194"/>
                  </a:lnTo>
                  <a:lnTo>
                    <a:pt x="25" y="189"/>
                  </a:lnTo>
                  <a:lnTo>
                    <a:pt x="27" y="182"/>
                  </a:lnTo>
                  <a:lnTo>
                    <a:pt x="28" y="173"/>
                  </a:lnTo>
                  <a:lnTo>
                    <a:pt x="27" y="167"/>
                  </a:lnTo>
                  <a:lnTo>
                    <a:pt x="20" y="155"/>
                  </a:lnTo>
                  <a:lnTo>
                    <a:pt x="11" y="137"/>
                  </a:lnTo>
                  <a:lnTo>
                    <a:pt x="3" y="118"/>
                  </a:lnTo>
                  <a:lnTo>
                    <a:pt x="0" y="106"/>
                  </a:lnTo>
                  <a:lnTo>
                    <a:pt x="0" y="99"/>
                  </a:lnTo>
                  <a:lnTo>
                    <a:pt x="3" y="96"/>
                  </a:lnTo>
                  <a:lnTo>
                    <a:pt x="5" y="96"/>
                  </a:lnTo>
                  <a:lnTo>
                    <a:pt x="5" y="100"/>
                  </a:lnTo>
                  <a:lnTo>
                    <a:pt x="8" y="111"/>
                  </a:lnTo>
                  <a:lnTo>
                    <a:pt x="14" y="126"/>
                  </a:lnTo>
                  <a:lnTo>
                    <a:pt x="23" y="140"/>
                  </a:lnTo>
                  <a:lnTo>
                    <a:pt x="31" y="148"/>
                  </a:lnTo>
                  <a:lnTo>
                    <a:pt x="36" y="133"/>
                  </a:lnTo>
                  <a:lnTo>
                    <a:pt x="40" y="114"/>
                  </a:lnTo>
                  <a:lnTo>
                    <a:pt x="42" y="94"/>
                  </a:lnTo>
                  <a:lnTo>
                    <a:pt x="42" y="80"/>
                  </a:lnTo>
                  <a:lnTo>
                    <a:pt x="39" y="68"/>
                  </a:lnTo>
                  <a:lnTo>
                    <a:pt x="37" y="52"/>
                  </a:lnTo>
                  <a:lnTo>
                    <a:pt x="36" y="37"/>
                  </a:lnTo>
                  <a:lnTo>
                    <a:pt x="37" y="28"/>
                  </a:lnTo>
                  <a:lnTo>
                    <a:pt x="40" y="25"/>
                  </a:lnTo>
                  <a:lnTo>
                    <a:pt x="42" y="25"/>
                  </a:lnTo>
                  <a:lnTo>
                    <a:pt x="42" y="29"/>
                  </a:lnTo>
                  <a:lnTo>
                    <a:pt x="42" y="35"/>
                  </a:lnTo>
                  <a:lnTo>
                    <a:pt x="42" y="44"/>
                  </a:lnTo>
                  <a:lnTo>
                    <a:pt x="43" y="53"/>
                  </a:lnTo>
                  <a:lnTo>
                    <a:pt x="45" y="62"/>
                  </a:lnTo>
                  <a:lnTo>
                    <a:pt x="48" y="68"/>
                  </a:lnTo>
                  <a:lnTo>
                    <a:pt x="54" y="53"/>
                  </a:lnTo>
                  <a:lnTo>
                    <a:pt x="59" y="32"/>
                  </a:lnTo>
                  <a:lnTo>
                    <a:pt x="67" y="15"/>
                  </a:lnTo>
                  <a:lnTo>
                    <a:pt x="77" y="3"/>
                  </a:lnTo>
                  <a:lnTo>
                    <a:pt x="83" y="0"/>
                  </a:lnTo>
                  <a:lnTo>
                    <a:pt x="85" y="0"/>
                  </a:lnTo>
                  <a:lnTo>
                    <a:pt x="83" y="3"/>
                  </a:lnTo>
                  <a:lnTo>
                    <a:pt x="80" y="7"/>
                  </a:lnTo>
                  <a:lnTo>
                    <a:pt x="74" y="18"/>
                  </a:lnTo>
                  <a:lnTo>
                    <a:pt x="67" y="37"/>
                  </a:lnTo>
                  <a:lnTo>
                    <a:pt x="61" y="56"/>
                  </a:lnTo>
                  <a:lnTo>
                    <a:pt x="58" y="68"/>
                  </a:lnTo>
                  <a:lnTo>
                    <a:pt x="65" y="66"/>
                  </a:lnTo>
                  <a:lnTo>
                    <a:pt x="74" y="63"/>
                  </a:lnTo>
                  <a:lnTo>
                    <a:pt x="82" y="60"/>
                  </a:lnTo>
                  <a:lnTo>
                    <a:pt x="87" y="56"/>
                  </a:lnTo>
                  <a:lnTo>
                    <a:pt x="90" y="55"/>
                  </a:lnTo>
                  <a:lnTo>
                    <a:pt x="93" y="55"/>
                  </a:lnTo>
                  <a:lnTo>
                    <a:pt x="92" y="56"/>
                  </a:lnTo>
                  <a:lnTo>
                    <a:pt x="89" y="60"/>
                  </a:lnTo>
                  <a:lnTo>
                    <a:pt x="82" y="65"/>
                  </a:lnTo>
                  <a:lnTo>
                    <a:pt x="73" y="72"/>
                  </a:lnTo>
                  <a:lnTo>
                    <a:pt x="62" y="78"/>
                  </a:lnTo>
                  <a:lnTo>
                    <a:pt x="56" y="83"/>
                  </a:lnTo>
                  <a:lnTo>
                    <a:pt x="54" y="100"/>
                  </a:lnTo>
                  <a:lnTo>
                    <a:pt x="49" y="120"/>
                  </a:lnTo>
                  <a:lnTo>
                    <a:pt x="46" y="139"/>
                  </a:lnTo>
                  <a:lnTo>
                    <a:pt x="43" y="149"/>
                  </a:lnTo>
                  <a:lnTo>
                    <a:pt x="51" y="149"/>
                  </a:lnTo>
                  <a:lnTo>
                    <a:pt x="58" y="148"/>
                  </a:lnTo>
                  <a:lnTo>
                    <a:pt x="65" y="148"/>
                  </a:lnTo>
                  <a:lnTo>
                    <a:pt x="74" y="146"/>
                  </a:lnTo>
                  <a:lnTo>
                    <a:pt x="80" y="145"/>
                  </a:lnTo>
                  <a:lnTo>
                    <a:pt x="87" y="142"/>
                  </a:lnTo>
                  <a:lnTo>
                    <a:pt x="92" y="140"/>
                  </a:lnTo>
                  <a:lnTo>
                    <a:pt x="95" y="139"/>
                  </a:lnTo>
                  <a:lnTo>
                    <a:pt x="98" y="136"/>
                  </a:lnTo>
                  <a:lnTo>
                    <a:pt x="99" y="136"/>
                  </a:lnTo>
                  <a:lnTo>
                    <a:pt x="99" y="139"/>
                  </a:lnTo>
                  <a:lnTo>
                    <a:pt x="96" y="142"/>
                  </a:lnTo>
                  <a:lnTo>
                    <a:pt x="93" y="145"/>
                  </a:lnTo>
                  <a:lnTo>
                    <a:pt x="87" y="148"/>
                  </a:lnTo>
                  <a:lnTo>
                    <a:pt x="80" y="152"/>
                  </a:lnTo>
                  <a:lnTo>
                    <a:pt x="71" y="155"/>
                  </a:lnTo>
                  <a:lnTo>
                    <a:pt x="62" y="160"/>
                  </a:lnTo>
                  <a:lnTo>
                    <a:pt x="55" y="162"/>
                  </a:lnTo>
                  <a:lnTo>
                    <a:pt x="49" y="164"/>
                  </a:lnTo>
                  <a:lnTo>
                    <a:pt x="45" y="165"/>
                  </a:lnTo>
                  <a:lnTo>
                    <a:pt x="40" y="170"/>
                  </a:lnTo>
                  <a:lnTo>
                    <a:pt x="37" y="179"/>
                  </a:lnTo>
                  <a:lnTo>
                    <a:pt x="36" y="189"/>
                  </a:lnTo>
                  <a:lnTo>
                    <a:pt x="36" y="195"/>
                  </a:lnTo>
                  <a:lnTo>
                    <a:pt x="39" y="198"/>
                  </a:lnTo>
                  <a:lnTo>
                    <a:pt x="43" y="199"/>
                  </a:lnTo>
                  <a:lnTo>
                    <a:pt x="51" y="199"/>
                  </a:lnTo>
                  <a:lnTo>
                    <a:pt x="55" y="198"/>
                  </a:lnTo>
                  <a:lnTo>
                    <a:pt x="68" y="192"/>
                  </a:lnTo>
                  <a:lnTo>
                    <a:pt x="80" y="186"/>
                  </a:lnTo>
                  <a:lnTo>
                    <a:pt x="90" y="180"/>
                  </a:lnTo>
                  <a:lnTo>
                    <a:pt x="96" y="176"/>
                  </a:lnTo>
                  <a:lnTo>
                    <a:pt x="101" y="173"/>
                  </a:lnTo>
                  <a:lnTo>
                    <a:pt x="104" y="171"/>
                  </a:lnTo>
                  <a:lnTo>
                    <a:pt x="104" y="173"/>
                  </a:lnTo>
                  <a:lnTo>
                    <a:pt x="101" y="179"/>
                  </a:lnTo>
                  <a:lnTo>
                    <a:pt x="93" y="189"/>
                  </a:lnTo>
                  <a:lnTo>
                    <a:pt x="83" y="201"/>
                  </a:lnTo>
                  <a:lnTo>
                    <a:pt x="74" y="211"/>
                  </a:lnTo>
                  <a:lnTo>
                    <a:pt x="65" y="219"/>
                  </a:lnTo>
                  <a:lnTo>
                    <a:pt x="65" y="216"/>
                  </a:lnTo>
                  <a:lnTo>
                    <a:pt x="64" y="213"/>
                  </a:lnTo>
                  <a:lnTo>
                    <a:pt x="61" y="210"/>
                  </a:lnTo>
                  <a:lnTo>
                    <a:pt x="59" y="207"/>
                  </a:lnTo>
                  <a:lnTo>
                    <a:pt x="54" y="202"/>
                  </a:lnTo>
                  <a:lnTo>
                    <a:pt x="45" y="201"/>
                  </a:lnTo>
                  <a:lnTo>
                    <a:pt x="34" y="202"/>
                  </a:lnTo>
                  <a:lnTo>
                    <a:pt x="27" y="205"/>
                  </a:lnTo>
                  <a:lnTo>
                    <a:pt x="23" y="210"/>
                  </a:lnTo>
                  <a:lnTo>
                    <a:pt x="23" y="214"/>
                  </a:lnTo>
                  <a:lnTo>
                    <a:pt x="23" y="220"/>
                  </a:lnTo>
                  <a:lnTo>
                    <a:pt x="23" y="225"/>
                  </a:lnTo>
                  <a:lnTo>
                    <a:pt x="17" y="230"/>
                  </a:lnTo>
                  <a:lnTo>
                    <a:pt x="11" y="235"/>
                  </a:lnTo>
                  <a:lnTo>
                    <a:pt x="5" y="239"/>
                  </a:lnTo>
                  <a:lnTo>
                    <a:pt x="2" y="242"/>
                  </a:lnTo>
                  <a:lnTo>
                    <a:pt x="8" y="235"/>
                  </a:lnTo>
                  <a:lnTo>
                    <a:pt x="14" y="228"/>
                  </a:lnTo>
                  <a:lnTo>
                    <a:pt x="17" y="220"/>
                  </a:lnTo>
                  <a:lnTo>
                    <a:pt x="17" y="216"/>
                  </a:lnTo>
                  <a:lnTo>
                    <a:pt x="14" y="211"/>
                  </a:lnTo>
                  <a:lnTo>
                    <a:pt x="9" y="208"/>
                  </a:lnTo>
                  <a:lnTo>
                    <a:pt x="5" y="207"/>
                  </a:lnTo>
                  <a:lnTo>
                    <a:pt x="0" y="21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733" name="Freeform 358"/>
            <p:cNvSpPr>
              <a:spLocks/>
            </p:cNvSpPr>
            <p:nvPr/>
          </p:nvSpPr>
          <p:spPr bwMode="auto">
            <a:xfrm>
              <a:off x="1306" y="1876"/>
              <a:ext cx="18" cy="31"/>
            </a:xfrm>
            <a:custGeom>
              <a:avLst/>
              <a:gdLst>
                <a:gd name="T0" fmla="*/ 18 w 18"/>
                <a:gd name="T1" fmla="*/ 30 h 31"/>
                <a:gd name="T2" fmla="*/ 14 w 18"/>
                <a:gd name="T3" fmla="*/ 28 h 31"/>
                <a:gd name="T4" fmla="*/ 11 w 18"/>
                <a:gd name="T5" fmla="*/ 28 h 31"/>
                <a:gd name="T6" fmla="*/ 6 w 18"/>
                <a:gd name="T7" fmla="*/ 30 h 31"/>
                <a:gd name="T8" fmla="*/ 3 w 18"/>
                <a:gd name="T9" fmla="*/ 31 h 31"/>
                <a:gd name="T10" fmla="*/ 2 w 18"/>
                <a:gd name="T11" fmla="*/ 24 h 31"/>
                <a:gd name="T12" fmla="*/ 0 w 18"/>
                <a:gd name="T13" fmla="*/ 17 h 31"/>
                <a:gd name="T14" fmla="*/ 0 w 18"/>
                <a:gd name="T15" fmla="*/ 11 h 31"/>
                <a:gd name="T16" fmla="*/ 0 w 18"/>
                <a:gd name="T17" fmla="*/ 3 h 31"/>
                <a:gd name="T18" fmla="*/ 0 w 18"/>
                <a:gd name="T19" fmla="*/ 0 h 31"/>
                <a:gd name="T20" fmla="*/ 2 w 18"/>
                <a:gd name="T21" fmla="*/ 0 h 31"/>
                <a:gd name="T22" fmla="*/ 3 w 18"/>
                <a:gd name="T23" fmla="*/ 2 h 31"/>
                <a:gd name="T24" fmla="*/ 3 w 18"/>
                <a:gd name="T25" fmla="*/ 5 h 31"/>
                <a:gd name="T26" fmla="*/ 5 w 18"/>
                <a:gd name="T27" fmla="*/ 11 h 31"/>
                <a:gd name="T28" fmla="*/ 9 w 18"/>
                <a:gd name="T29" fmla="*/ 17 h 31"/>
                <a:gd name="T30" fmla="*/ 14 w 18"/>
                <a:gd name="T31" fmla="*/ 24 h 31"/>
                <a:gd name="T32" fmla="*/ 18 w 18"/>
                <a:gd name="T33" fmla="*/ 3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30"/>
                  </a:moveTo>
                  <a:lnTo>
                    <a:pt x="14" y="28"/>
                  </a:lnTo>
                  <a:lnTo>
                    <a:pt x="11" y="28"/>
                  </a:lnTo>
                  <a:lnTo>
                    <a:pt x="6" y="30"/>
                  </a:lnTo>
                  <a:lnTo>
                    <a:pt x="3" y="31"/>
                  </a:lnTo>
                  <a:lnTo>
                    <a:pt x="2" y="24"/>
                  </a:lnTo>
                  <a:lnTo>
                    <a:pt x="0" y="17"/>
                  </a:lnTo>
                  <a:lnTo>
                    <a:pt x="0" y="11"/>
                  </a:lnTo>
                  <a:lnTo>
                    <a:pt x="0" y="3"/>
                  </a:lnTo>
                  <a:lnTo>
                    <a:pt x="0" y="0"/>
                  </a:lnTo>
                  <a:lnTo>
                    <a:pt x="2" y="0"/>
                  </a:lnTo>
                  <a:lnTo>
                    <a:pt x="3" y="2"/>
                  </a:lnTo>
                  <a:lnTo>
                    <a:pt x="3" y="5"/>
                  </a:lnTo>
                  <a:lnTo>
                    <a:pt x="5" y="11"/>
                  </a:lnTo>
                  <a:lnTo>
                    <a:pt x="9" y="17"/>
                  </a:lnTo>
                  <a:lnTo>
                    <a:pt x="14" y="24"/>
                  </a:lnTo>
                  <a:lnTo>
                    <a:pt x="18" y="3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734" name="Freeform 359"/>
            <p:cNvSpPr>
              <a:spLocks/>
            </p:cNvSpPr>
            <p:nvPr/>
          </p:nvSpPr>
          <p:spPr bwMode="auto">
            <a:xfrm>
              <a:off x="1446" y="1869"/>
              <a:ext cx="331" cy="201"/>
            </a:xfrm>
            <a:custGeom>
              <a:avLst/>
              <a:gdLst>
                <a:gd name="T0" fmla="*/ 33 w 331"/>
                <a:gd name="T1" fmla="*/ 142 h 201"/>
                <a:gd name="T2" fmla="*/ 64 w 331"/>
                <a:gd name="T3" fmla="*/ 123 h 201"/>
                <a:gd name="T4" fmla="*/ 83 w 331"/>
                <a:gd name="T5" fmla="*/ 74 h 201"/>
                <a:gd name="T6" fmla="*/ 108 w 331"/>
                <a:gd name="T7" fmla="*/ 37 h 201"/>
                <a:gd name="T8" fmla="*/ 139 w 331"/>
                <a:gd name="T9" fmla="*/ 4 h 201"/>
                <a:gd name="T10" fmla="*/ 150 w 331"/>
                <a:gd name="T11" fmla="*/ 1 h 201"/>
                <a:gd name="T12" fmla="*/ 129 w 331"/>
                <a:gd name="T13" fmla="*/ 25 h 201"/>
                <a:gd name="T14" fmla="*/ 99 w 331"/>
                <a:gd name="T15" fmla="*/ 62 h 201"/>
                <a:gd name="T16" fmla="*/ 86 w 331"/>
                <a:gd name="T17" fmla="*/ 99 h 201"/>
                <a:gd name="T18" fmla="*/ 89 w 331"/>
                <a:gd name="T19" fmla="*/ 108 h 201"/>
                <a:gd name="T20" fmla="*/ 111 w 331"/>
                <a:gd name="T21" fmla="*/ 95 h 201"/>
                <a:gd name="T22" fmla="*/ 135 w 331"/>
                <a:gd name="T23" fmla="*/ 78 h 201"/>
                <a:gd name="T24" fmla="*/ 167 w 331"/>
                <a:gd name="T25" fmla="*/ 40 h 201"/>
                <a:gd name="T26" fmla="*/ 215 w 331"/>
                <a:gd name="T27" fmla="*/ 6 h 201"/>
                <a:gd name="T28" fmla="*/ 234 w 331"/>
                <a:gd name="T29" fmla="*/ 3 h 201"/>
                <a:gd name="T30" fmla="*/ 194 w 331"/>
                <a:gd name="T31" fmla="*/ 31 h 201"/>
                <a:gd name="T32" fmla="*/ 156 w 331"/>
                <a:gd name="T33" fmla="*/ 72 h 201"/>
                <a:gd name="T34" fmla="*/ 160 w 331"/>
                <a:gd name="T35" fmla="*/ 81 h 201"/>
                <a:gd name="T36" fmla="*/ 198 w 331"/>
                <a:gd name="T37" fmla="*/ 74 h 201"/>
                <a:gd name="T38" fmla="*/ 238 w 331"/>
                <a:gd name="T39" fmla="*/ 50 h 201"/>
                <a:gd name="T40" fmla="*/ 287 w 331"/>
                <a:gd name="T41" fmla="*/ 28 h 201"/>
                <a:gd name="T42" fmla="*/ 300 w 331"/>
                <a:gd name="T43" fmla="*/ 28 h 201"/>
                <a:gd name="T44" fmla="*/ 263 w 331"/>
                <a:gd name="T45" fmla="*/ 44 h 201"/>
                <a:gd name="T46" fmla="*/ 231 w 331"/>
                <a:gd name="T47" fmla="*/ 69 h 201"/>
                <a:gd name="T48" fmla="*/ 265 w 331"/>
                <a:gd name="T49" fmla="*/ 74 h 201"/>
                <a:gd name="T50" fmla="*/ 312 w 331"/>
                <a:gd name="T51" fmla="*/ 62 h 201"/>
                <a:gd name="T52" fmla="*/ 331 w 331"/>
                <a:gd name="T53" fmla="*/ 56 h 201"/>
                <a:gd name="T54" fmla="*/ 303 w 331"/>
                <a:gd name="T55" fmla="*/ 74 h 201"/>
                <a:gd name="T56" fmla="*/ 247 w 331"/>
                <a:gd name="T57" fmla="*/ 89 h 201"/>
                <a:gd name="T58" fmla="*/ 253 w 331"/>
                <a:gd name="T59" fmla="*/ 105 h 201"/>
                <a:gd name="T60" fmla="*/ 288 w 331"/>
                <a:gd name="T61" fmla="*/ 124 h 201"/>
                <a:gd name="T62" fmla="*/ 303 w 331"/>
                <a:gd name="T63" fmla="*/ 135 h 201"/>
                <a:gd name="T64" fmla="*/ 265 w 331"/>
                <a:gd name="T65" fmla="*/ 123 h 201"/>
                <a:gd name="T66" fmla="*/ 218 w 331"/>
                <a:gd name="T67" fmla="*/ 101 h 201"/>
                <a:gd name="T68" fmla="*/ 192 w 331"/>
                <a:gd name="T69" fmla="*/ 98 h 201"/>
                <a:gd name="T70" fmla="*/ 166 w 331"/>
                <a:gd name="T71" fmla="*/ 101 h 201"/>
                <a:gd name="T72" fmla="*/ 176 w 331"/>
                <a:gd name="T73" fmla="*/ 118 h 201"/>
                <a:gd name="T74" fmla="*/ 203 w 331"/>
                <a:gd name="T75" fmla="*/ 140 h 201"/>
                <a:gd name="T76" fmla="*/ 234 w 331"/>
                <a:gd name="T77" fmla="*/ 158 h 201"/>
                <a:gd name="T78" fmla="*/ 246 w 331"/>
                <a:gd name="T79" fmla="*/ 173 h 201"/>
                <a:gd name="T80" fmla="*/ 201 w 331"/>
                <a:gd name="T81" fmla="*/ 146 h 201"/>
                <a:gd name="T82" fmla="*/ 158 w 331"/>
                <a:gd name="T83" fmla="*/ 118 h 201"/>
                <a:gd name="T84" fmla="*/ 136 w 331"/>
                <a:gd name="T85" fmla="*/ 109 h 201"/>
                <a:gd name="T86" fmla="*/ 96 w 331"/>
                <a:gd name="T87" fmla="*/ 124 h 201"/>
                <a:gd name="T88" fmla="*/ 89 w 331"/>
                <a:gd name="T89" fmla="*/ 136 h 201"/>
                <a:gd name="T90" fmla="*/ 120 w 331"/>
                <a:gd name="T91" fmla="*/ 161 h 201"/>
                <a:gd name="T92" fmla="*/ 164 w 331"/>
                <a:gd name="T93" fmla="*/ 192 h 201"/>
                <a:gd name="T94" fmla="*/ 170 w 331"/>
                <a:gd name="T95" fmla="*/ 201 h 201"/>
                <a:gd name="T96" fmla="*/ 127 w 331"/>
                <a:gd name="T97" fmla="*/ 174 h 201"/>
                <a:gd name="T98" fmla="*/ 80 w 331"/>
                <a:gd name="T99" fmla="*/ 146 h 201"/>
                <a:gd name="T100" fmla="*/ 52 w 331"/>
                <a:gd name="T101" fmla="*/ 151 h 201"/>
                <a:gd name="T102" fmla="*/ 9 w 331"/>
                <a:gd name="T103" fmla="*/ 164 h 201"/>
                <a:gd name="T104" fmla="*/ 8 w 331"/>
                <a:gd name="T105" fmla="*/ 161 h 2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1"/>
                <a:gd name="T161" fmla="*/ 331 w 331"/>
                <a:gd name="T162" fmla="*/ 201 h 20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1">
                  <a:moveTo>
                    <a:pt x="14" y="155"/>
                  </a:moveTo>
                  <a:lnTo>
                    <a:pt x="18" y="151"/>
                  </a:lnTo>
                  <a:lnTo>
                    <a:pt x="26" y="146"/>
                  </a:lnTo>
                  <a:lnTo>
                    <a:pt x="33" y="142"/>
                  </a:lnTo>
                  <a:lnTo>
                    <a:pt x="43" y="136"/>
                  </a:lnTo>
                  <a:lnTo>
                    <a:pt x="51" y="132"/>
                  </a:lnTo>
                  <a:lnTo>
                    <a:pt x="60" y="127"/>
                  </a:lnTo>
                  <a:lnTo>
                    <a:pt x="64" y="123"/>
                  </a:lnTo>
                  <a:lnTo>
                    <a:pt x="67" y="120"/>
                  </a:lnTo>
                  <a:lnTo>
                    <a:pt x="70" y="109"/>
                  </a:lnTo>
                  <a:lnTo>
                    <a:pt x="76" y="93"/>
                  </a:lnTo>
                  <a:lnTo>
                    <a:pt x="83" y="74"/>
                  </a:lnTo>
                  <a:lnTo>
                    <a:pt x="91" y="61"/>
                  </a:lnTo>
                  <a:lnTo>
                    <a:pt x="95" y="55"/>
                  </a:lnTo>
                  <a:lnTo>
                    <a:pt x="101" y="46"/>
                  </a:lnTo>
                  <a:lnTo>
                    <a:pt x="108" y="37"/>
                  </a:lnTo>
                  <a:lnTo>
                    <a:pt x="116" y="27"/>
                  </a:lnTo>
                  <a:lnTo>
                    <a:pt x="125" y="18"/>
                  </a:lnTo>
                  <a:lnTo>
                    <a:pt x="132" y="10"/>
                  </a:lnTo>
                  <a:lnTo>
                    <a:pt x="139" y="4"/>
                  </a:lnTo>
                  <a:lnTo>
                    <a:pt x="144" y="1"/>
                  </a:lnTo>
                  <a:lnTo>
                    <a:pt x="150" y="0"/>
                  </a:lnTo>
                  <a:lnTo>
                    <a:pt x="151" y="0"/>
                  </a:lnTo>
                  <a:lnTo>
                    <a:pt x="150" y="1"/>
                  </a:lnTo>
                  <a:lnTo>
                    <a:pt x="147" y="6"/>
                  </a:lnTo>
                  <a:lnTo>
                    <a:pt x="144" y="10"/>
                  </a:lnTo>
                  <a:lnTo>
                    <a:pt x="138" y="16"/>
                  </a:lnTo>
                  <a:lnTo>
                    <a:pt x="129" y="25"/>
                  </a:lnTo>
                  <a:lnTo>
                    <a:pt x="122" y="34"/>
                  </a:lnTo>
                  <a:lnTo>
                    <a:pt x="113" y="44"/>
                  </a:lnTo>
                  <a:lnTo>
                    <a:pt x="105" y="55"/>
                  </a:lnTo>
                  <a:lnTo>
                    <a:pt x="99" y="62"/>
                  </a:lnTo>
                  <a:lnTo>
                    <a:pt x="95" y="68"/>
                  </a:lnTo>
                  <a:lnTo>
                    <a:pt x="91" y="78"/>
                  </a:lnTo>
                  <a:lnTo>
                    <a:pt x="88" y="89"/>
                  </a:lnTo>
                  <a:lnTo>
                    <a:pt x="86" y="99"/>
                  </a:lnTo>
                  <a:lnTo>
                    <a:pt x="85" y="105"/>
                  </a:lnTo>
                  <a:lnTo>
                    <a:pt x="85" y="109"/>
                  </a:lnTo>
                  <a:lnTo>
                    <a:pt x="86" y="109"/>
                  </a:lnTo>
                  <a:lnTo>
                    <a:pt x="89" y="108"/>
                  </a:lnTo>
                  <a:lnTo>
                    <a:pt x="95" y="105"/>
                  </a:lnTo>
                  <a:lnTo>
                    <a:pt x="99" y="102"/>
                  </a:lnTo>
                  <a:lnTo>
                    <a:pt x="104" y="99"/>
                  </a:lnTo>
                  <a:lnTo>
                    <a:pt x="111" y="95"/>
                  </a:lnTo>
                  <a:lnTo>
                    <a:pt x="117" y="90"/>
                  </a:lnTo>
                  <a:lnTo>
                    <a:pt x="123" y="86"/>
                  </a:lnTo>
                  <a:lnTo>
                    <a:pt x="130" y="81"/>
                  </a:lnTo>
                  <a:lnTo>
                    <a:pt x="135" y="78"/>
                  </a:lnTo>
                  <a:lnTo>
                    <a:pt x="139" y="77"/>
                  </a:lnTo>
                  <a:lnTo>
                    <a:pt x="147" y="65"/>
                  </a:lnTo>
                  <a:lnTo>
                    <a:pt x="156" y="52"/>
                  </a:lnTo>
                  <a:lnTo>
                    <a:pt x="167" y="40"/>
                  </a:lnTo>
                  <a:lnTo>
                    <a:pt x="181" y="28"/>
                  </a:lnTo>
                  <a:lnTo>
                    <a:pt x="194" y="19"/>
                  </a:lnTo>
                  <a:lnTo>
                    <a:pt x="206" y="12"/>
                  </a:lnTo>
                  <a:lnTo>
                    <a:pt x="215" y="6"/>
                  </a:lnTo>
                  <a:lnTo>
                    <a:pt x="222" y="3"/>
                  </a:lnTo>
                  <a:lnTo>
                    <a:pt x="229" y="1"/>
                  </a:lnTo>
                  <a:lnTo>
                    <a:pt x="234" y="1"/>
                  </a:lnTo>
                  <a:lnTo>
                    <a:pt x="234" y="3"/>
                  </a:lnTo>
                  <a:lnTo>
                    <a:pt x="228" y="6"/>
                  </a:lnTo>
                  <a:lnTo>
                    <a:pt x="218" y="12"/>
                  </a:lnTo>
                  <a:lnTo>
                    <a:pt x="206" y="21"/>
                  </a:lnTo>
                  <a:lnTo>
                    <a:pt x="194" y="31"/>
                  </a:lnTo>
                  <a:lnTo>
                    <a:pt x="182" y="41"/>
                  </a:lnTo>
                  <a:lnTo>
                    <a:pt x="172" y="53"/>
                  </a:lnTo>
                  <a:lnTo>
                    <a:pt x="163" y="64"/>
                  </a:lnTo>
                  <a:lnTo>
                    <a:pt x="156" y="72"/>
                  </a:lnTo>
                  <a:lnTo>
                    <a:pt x="154" y="78"/>
                  </a:lnTo>
                  <a:lnTo>
                    <a:pt x="154" y="81"/>
                  </a:lnTo>
                  <a:lnTo>
                    <a:pt x="157" y="81"/>
                  </a:lnTo>
                  <a:lnTo>
                    <a:pt x="160" y="81"/>
                  </a:lnTo>
                  <a:lnTo>
                    <a:pt x="167" y="80"/>
                  </a:lnTo>
                  <a:lnTo>
                    <a:pt x="178" y="78"/>
                  </a:lnTo>
                  <a:lnTo>
                    <a:pt x="188" y="75"/>
                  </a:lnTo>
                  <a:lnTo>
                    <a:pt x="198" y="74"/>
                  </a:lnTo>
                  <a:lnTo>
                    <a:pt x="206" y="72"/>
                  </a:lnTo>
                  <a:lnTo>
                    <a:pt x="215" y="65"/>
                  </a:lnTo>
                  <a:lnTo>
                    <a:pt x="225" y="58"/>
                  </a:lnTo>
                  <a:lnTo>
                    <a:pt x="238" y="50"/>
                  </a:lnTo>
                  <a:lnTo>
                    <a:pt x="253" y="43"/>
                  </a:lnTo>
                  <a:lnTo>
                    <a:pt x="266" y="37"/>
                  </a:lnTo>
                  <a:lnTo>
                    <a:pt x="278" y="31"/>
                  </a:lnTo>
                  <a:lnTo>
                    <a:pt x="287" y="28"/>
                  </a:lnTo>
                  <a:lnTo>
                    <a:pt x="293" y="25"/>
                  </a:lnTo>
                  <a:lnTo>
                    <a:pt x="299" y="24"/>
                  </a:lnTo>
                  <a:lnTo>
                    <a:pt x="302" y="25"/>
                  </a:lnTo>
                  <a:lnTo>
                    <a:pt x="300" y="28"/>
                  </a:lnTo>
                  <a:lnTo>
                    <a:pt x="293" y="31"/>
                  </a:lnTo>
                  <a:lnTo>
                    <a:pt x="284" y="34"/>
                  </a:lnTo>
                  <a:lnTo>
                    <a:pt x="274" y="40"/>
                  </a:lnTo>
                  <a:lnTo>
                    <a:pt x="263" y="44"/>
                  </a:lnTo>
                  <a:lnTo>
                    <a:pt x="253" y="50"/>
                  </a:lnTo>
                  <a:lnTo>
                    <a:pt x="244" y="58"/>
                  </a:lnTo>
                  <a:lnTo>
                    <a:pt x="237" y="64"/>
                  </a:lnTo>
                  <a:lnTo>
                    <a:pt x="231" y="69"/>
                  </a:lnTo>
                  <a:lnTo>
                    <a:pt x="228" y="75"/>
                  </a:lnTo>
                  <a:lnTo>
                    <a:pt x="238" y="77"/>
                  </a:lnTo>
                  <a:lnTo>
                    <a:pt x="251" y="75"/>
                  </a:lnTo>
                  <a:lnTo>
                    <a:pt x="265" y="74"/>
                  </a:lnTo>
                  <a:lnTo>
                    <a:pt x="278" y="71"/>
                  </a:lnTo>
                  <a:lnTo>
                    <a:pt x="291" y="68"/>
                  </a:lnTo>
                  <a:lnTo>
                    <a:pt x="303" y="65"/>
                  </a:lnTo>
                  <a:lnTo>
                    <a:pt x="312" y="62"/>
                  </a:lnTo>
                  <a:lnTo>
                    <a:pt x="318" y="61"/>
                  </a:lnTo>
                  <a:lnTo>
                    <a:pt x="325" y="56"/>
                  </a:lnTo>
                  <a:lnTo>
                    <a:pt x="331" y="55"/>
                  </a:lnTo>
                  <a:lnTo>
                    <a:pt x="331" y="56"/>
                  </a:lnTo>
                  <a:lnTo>
                    <a:pt x="327" y="61"/>
                  </a:lnTo>
                  <a:lnTo>
                    <a:pt x="321" y="65"/>
                  </a:lnTo>
                  <a:lnTo>
                    <a:pt x="313" y="69"/>
                  </a:lnTo>
                  <a:lnTo>
                    <a:pt x="303" y="74"/>
                  </a:lnTo>
                  <a:lnTo>
                    <a:pt x="290" y="80"/>
                  </a:lnTo>
                  <a:lnTo>
                    <a:pt x="277" y="84"/>
                  </a:lnTo>
                  <a:lnTo>
                    <a:pt x="262" y="87"/>
                  </a:lnTo>
                  <a:lnTo>
                    <a:pt x="247" y="89"/>
                  </a:lnTo>
                  <a:lnTo>
                    <a:pt x="232" y="89"/>
                  </a:lnTo>
                  <a:lnTo>
                    <a:pt x="237" y="95"/>
                  </a:lnTo>
                  <a:lnTo>
                    <a:pt x="244" y="99"/>
                  </a:lnTo>
                  <a:lnTo>
                    <a:pt x="253" y="105"/>
                  </a:lnTo>
                  <a:lnTo>
                    <a:pt x="263" y="111"/>
                  </a:lnTo>
                  <a:lnTo>
                    <a:pt x="272" y="115"/>
                  </a:lnTo>
                  <a:lnTo>
                    <a:pt x="281" y="121"/>
                  </a:lnTo>
                  <a:lnTo>
                    <a:pt x="288" y="124"/>
                  </a:lnTo>
                  <a:lnTo>
                    <a:pt x="294" y="127"/>
                  </a:lnTo>
                  <a:lnTo>
                    <a:pt x="302" y="130"/>
                  </a:lnTo>
                  <a:lnTo>
                    <a:pt x="305" y="133"/>
                  </a:lnTo>
                  <a:lnTo>
                    <a:pt x="303" y="135"/>
                  </a:lnTo>
                  <a:lnTo>
                    <a:pt x="296" y="133"/>
                  </a:lnTo>
                  <a:lnTo>
                    <a:pt x="288" y="132"/>
                  </a:lnTo>
                  <a:lnTo>
                    <a:pt x="278" y="127"/>
                  </a:lnTo>
                  <a:lnTo>
                    <a:pt x="265" y="123"/>
                  </a:lnTo>
                  <a:lnTo>
                    <a:pt x="251" y="117"/>
                  </a:lnTo>
                  <a:lnTo>
                    <a:pt x="238" y="111"/>
                  </a:lnTo>
                  <a:lnTo>
                    <a:pt x="226" y="106"/>
                  </a:lnTo>
                  <a:lnTo>
                    <a:pt x="218" y="101"/>
                  </a:lnTo>
                  <a:lnTo>
                    <a:pt x="212" y="96"/>
                  </a:lnTo>
                  <a:lnTo>
                    <a:pt x="206" y="96"/>
                  </a:lnTo>
                  <a:lnTo>
                    <a:pt x="200" y="98"/>
                  </a:lnTo>
                  <a:lnTo>
                    <a:pt x="192" y="98"/>
                  </a:lnTo>
                  <a:lnTo>
                    <a:pt x="185" y="98"/>
                  </a:lnTo>
                  <a:lnTo>
                    <a:pt x="178" y="99"/>
                  </a:lnTo>
                  <a:lnTo>
                    <a:pt x="172" y="99"/>
                  </a:lnTo>
                  <a:lnTo>
                    <a:pt x="166" y="101"/>
                  </a:lnTo>
                  <a:lnTo>
                    <a:pt x="161" y="101"/>
                  </a:lnTo>
                  <a:lnTo>
                    <a:pt x="164" y="106"/>
                  </a:lnTo>
                  <a:lnTo>
                    <a:pt x="170" y="112"/>
                  </a:lnTo>
                  <a:lnTo>
                    <a:pt x="176" y="118"/>
                  </a:lnTo>
                  <a:lnTo>
                    <a:pt x="184" y="124"/>
                  </a:lnTo>
                  <a:lnTo>
                    <a:pt x="189" y="130"/>
                  </a:lnTo>
                  <a:lnTo>
                    <a:pt x="197" y="136"/>
                  </a:lnTo>
                  <a:lnTo>
                    <a:pt x="203" y="140"/>
                  </a:lnTo>
                  <a:lnTo>
                    <a:pt x="207" y="143"/>
                  </a:lnTo>
                  <a:lnTo>
                    <a:pt x="216" y="149"/>
                  </a:lnTo>
                  <a:lnTo>
                    <a:pt x="226" y="154"/>
                  </a:lnTo>
                  <a:lnTo>
                    <a:pt x="234" y="158"/>
                  </a:lnTo>
                  <a:lnTo>
                    <a:pt x="241" y="163"/>
                  </a:lnTo>
                  <a:lnTo>
                    <a:pt x="246" y="167"/>
                  </a:lnTo>
                  <a:lnTo>
                    <a:pt x="249" y="171"/>
                  </a:lnTo>
                  <a:lnTo>
                    <a:pt x="246" y="173"/>
                  </a:lnTo>
                  <a:lnTo>
                    <a:pt x="234" y="167"/>
                  </a:lnTo>
                  <a:lnTo>
                    <a:pt x="225" y="161"/>
                  </a:lnTo>
                  <a:lnTo>
                    <a:pt x="213" y="154"/>
                  </a:lnTo>
                  <a:lnTo>
                    <a:pt x="201" y="146"/>
                  </a:lnTo>
                  <a:lnTo>
                    <a:pt x="189" y="139"/>
                  </a:lnTo>
                  <a:lnTo>
                    <a:pt x="176" y="132"/>
                  </a:lnTo>
                  <a:lnTo>
                    <a:pt x="166" y="124"/>
                  </a:lnTo>
                  <a:lnTo>
                    <a:pt x="158" y="118"/>
                  </a:lnTo>
                  <a:lnTo>
                    <a:pt x="153" y="114"/>
                  </a:lnTo>
                  <a:lnTo>
                    <a:pt x="147" y="109"/>
                  </a:lnTo>
                  <a:lnTo>
                    <a:pt x="141" y="108"/>
                  </a:lnTo>
                  <a:lnTo>
                    <a:pt x="136" y="109"/>
                  </a:lnTo>
                  <a:lnTo>
                    <a:pt x="130" y="112"/>
                  </a:lnTo>
                  <a:lnTo>
                    <a:pt x="122" y="115"/>
                  </a:lnTo>
                  <a:lnTo>
                    <a:pt x="108" y="120"/>
                  </a:lnTo>
                  <a:lnTo>
                    <a:pt x="96" y="124"/>
                  </a:lnTo>
                  <a:lnTo>
                    <a:pt x="89" y="127"/>
                  </a:lnTo>
                  <a:lnTo>
                    <a:pt x="88" y="130"/>
                  </a:lnTo>
                  <a:lnTo>
                    <a:pt x="88" y="133"/>
                  </a:lnTo>
                  <a:lnTo>
                    <a:pt x="89" y="136"/>
                  </a:lnTo>
                  <a:lnTo>
                    <a:pt x="95" y="142"/>
                  </a:lnTo>
                  <a:lnTo>
                    <a:pt x="101" y="146"/>
                  </a:lnTo>
                  <a:lnTo>
                    <a:pt x="110" y="152"/>
                  </a:lnTo>
                  <a:lnTo>
                    <a:pt x="120" y="161"/>
                  </a:lnTo>
                  <a:lnTo>
                    <a:pt x="132" y="169"/>
                  </a:lnTo>
                  <a:lnTo>
                    <a:pt x="144" y="177"/>
                  </a:lnTo>
                  <a:lnTo>
                    <a:pt x="156" y="185"/>
                  </a:lnTo>
                  <a:lnTo>
                    <a:pt x="164" y="192"/>
                  </a:lnTo>
                  <a:lnTo>
                    <a:pt x="172" y="195"/>
                  </a:lnTo>
                  <a:lnTo>
                    <a:pt x="178" y="200"/>
                  </a:lnTo>
                  <a:lnTo>
                    <a:pt x="176" y="201"/>
                  </a:lnTo>
                  <a:lnTo>
                    <a:pt x="170" y="201"/>
                  </a:lnTo>
                  <a:lnTo>
                    <a:pt x="158" y="195"/>
                  </a:lnTo>
                  <a:lnTo>
                    <a:pt x="151" y="189"/>
                  </a:lnTo>
                  <a:lnTo>
                    <a:pt x="139" y="182"/>
                  </a:lnTo>
                  <a:lnTo>
                    <a:pt x="127" y="174"/>
                  </a:lnTo>
                  <a:lnTo>
                    <a:pt x="114" y="166"/>
                  </a:lnTo>
                  <a:lnTo>
                    <a:pt x="101" y="158"/>
                  </a:lnTo>
                  <a:lnTo>
                    <a:pt x="89" y="152"/>
                  </a:lnTo>
                  <a:lnTo>
                    <a:pt x="80" y="146"/>
                  </a:lnTo>
                  <a:lnTo>
                    <a:pt x="76" y="145"/>
                  </a:lnTo>
                  <a:lnTo>
                    <a:pt x="71" y="145"/>
                  </a:lnTo>
                  <a:lnTo>
                    <a:pt x="62" y="148"/>
                  </a:lnTo>
                  <a:lnTo>
                    <a:pt x="52" y="151"/>
                  </a:lnTo>
                  <a:lnTo>
                    <a:pt x="40" y="155"/>
                  </a:lnTo>
                  <a:lnTo>
                    <a:pt x="29" y="158"/>
                  </a:lnTo>
                  <a:lnTo>
                    <a:pt x="18" y="163"/>
                  </a:lnTo>
                  <a:lnTo>
                    <a:pt x="9" y="164"/>
                  </a:lnTo>
                  <a:lnTo>
                    <a:pt x="3" y="166"/>
                  </a:lnTo>
                  <a:lnTo>
                    <a:pt x="0" y="166"/>
                  </a:lnTo>
                  <a:lnTo>
                    <a:pt x="2" y="164"/>
                  </a:lnTo>
                  <a:lnTo>
                    <a:pt x="8" y="161"/>
                  </a:lnTo>
                  <a:lnTo>
                    <a:pt x="14" y="155"/>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735" name="Freeform 360"/>
            <p:cNvSpPr>
              <a:spLocks/>
            </p:cNvSpPr>
            <p:nvPr/>
          </p:nvSpPr>
          <p:spPr bwMode="auto">
            <a:xfrm>
              <a:off x="1380" y="2072"/>
              <a:ext cx="239" cy="201"/>
            </a:xfrm>
            <a:custGeom>
              <a:avLst/>
              <a:gdLst>
                <a:gd name="T0" fmla="*/ 27 w 239"/>
                <a:gd name="T1" fmla="*/ 17 h 201"/>
                <a:gd name="T2" fmla="*/ 58 w 239"/>
                <a:gd name="T3" fmla="*/ 20 h 201"/>
                <a:gd name="T4" fmla="*/ 108 w 239"/>
                <a:gd name="T5" fmla="*/ 13 h 201"/>
                <a:gd name="T6" fmla="*/ 152 w 239"/>
                <a:gd name="T7" fmla="*/ 13 h 201"/>
                <a:gd name="T8" fmla="*/ 167 w 239"/>
                <a:gd name="T9" fmla="*/ 22 h 201"/>
                <a:gd name="T10" fmla="*/ 140 w 239"/>
                <a:gd name="T11" fmla="*/ 20 h 201"/>
                <a:gd name="T12" fmla="*/ 102 w 239"/>
                <a:gd name="T13" fmla="*/ 23 h 201"/>
                <a:gd name="T14" fmla="*/ 65 w 239"/>
                <a:gd name="T15" fmla="*/ 31 h 201"/>
                <a:gd name="T16" fmla="*/ 71 w 239"/>
                <a:gd name="T17" fmla="*/ 39 h 201"/>
                <a:gd name="T18" fmla="*/ 92 w 239"/>
                <a:gd name="T19" fmla="*/ 48 h 201"/>
                <a:gd name="T20" fmla="*/ 105 w 239"/>
                <a:gd name="T21" fmla="*/ 54 h 201"/>
                <a:gd name="T22" fmla="*/ 149 w 239"/>
                <a:gd name="T23" fmla="*/ 53 h 201"/>
                <a:gd name="T24" fmla="*/ 198 w 239"/>
                <a:gd name="T25" fmla="*/ 60 h 201"/>
                <a:gd name="T26" fmla="*/ 223 w 239"/>
                <a:gd name="T27" fmla="*/ 76 h 201"/>
                <a:gd name="T28" fmla="*/ 211 w 239"/>
                <a:gd name="T29" fmla="*/ 75 h 201"/>
                <a:gd name="T30" fmla="*/ 180 w 239"/>
                <a:gd name="T31" fmla="*/ 68 h 201"/>
                <a:gd name="T32" fmla="*/ 139 w 239"/>
                <a:gd name="T33" fmla="*/ 63 h 201"/>
                <a:gd name="T34" fmla="*/ 131 w 239"/>
                <a:gd name="T35" fmla="*/ 73 h 201"/>
                <a:gd name="T36" fmla="*/ 152 w 239"/>
                <a:gd name="T37" fmla="*/ 90 h 201"/>
                <a:gd name="T38" fmla="*/ 185 w 239"/>
                <a:gd name="T39" fmla="*/ 93 h 201"/>
                <a:gd name="T40" fmla="*/ 223 w 239"/>
                <a:gd name="T41" fmla="*/ 109 h 201"/>
                <a:gd name="T42" fmla="*/ 232 w 239"/>
                <a:gd name="T43" fmla="*/ 127 h 201"/>
                <a:gd name="T44" fmla="*/ 205 w 239"/>
                <a:gd name="T45" fmla="*/ 110 h 201"/>
                <a:gd name="T46" fmla="*/ 177 w 239"/>
                <a:gd name="T47" fmla="*/ 103 h 201"/>
                <a:gd name="T48" fmla="*/ 189 w 239"/>
                <a:gd name="T49" fmla="*/ 125 h 201"/>
                <a:gd name="T50" fmla="*/ 217 w 239"/>
                <a:gd name="T51" fmla="*/ 155 h 201"/>
                <a:gd name="T52" fmla="*/ 230 w 239"/>
                <a:gd name="T53" fmla="*/ 171 h 201"/>
                <a:gd name="T54" fmla="*/ 236 w 239"/>
                <a:gd name="T55" fmla="*/ 193 h 201"/>
                <a:gd name="T56" fmla="*/ 223 w 239"/>
                <a:gd name="T57" fmla="*/ 178 h 201"/>
                <a:gd name="T58" fmla="*/ 186 w 239"/>
                <a:gd name="T59" fmla="*/ 134 h 201"/>
                <a:gd name="T60" fmla="*/ 161 w 239"/>
                <a:gd name="T61" fmla="*/ 109 h 201"/>
                <a:gd name="T62" fmla="*/ 154 w 239"/>
                <a:gd name="T63" fmla="*/ 116 h 201"/>
                <a:gd name="T64" fmla="*/ 164 w 239"/>
                <a:gd name="T65" fmla="*/ 149 h 201"/>
                <a:gd name="T66" fmla="*/ 177 w 239"/>
                <a:gd name="T67" fmla="*/ 181 h 201"/>
                <a:gd name="T68" fmla="*/ 168 w 239"/>
                <a:gd name="T69" fmla="*/ 174 h 201"/>
                <a:gd name="T70" fmla="*/ 143 w 239"/>
                <a:gd name="T71" fmla="*/ 116 h 201"/>
                <a:gd name="T72" fmla="*/ 118 w 239"/>
                <a:gd name="T73" fmla="*/ 81 h 201"/>
                <a:gd name="T74" fmla="*/ 100 w 239"/>
                <a:gd name="T75" fmla="*/ 70 h 201"/>
                <a:gd name="T76" fmla="*/ 95 w 239"/>
                <a:gd name="T77" fmla="*/ 76 h 201"/>
                <a:gd name="T78" fmla="*/ 108 w 239"/>
                <a:gd name="T79" fmla="*/ 134 h 201"/>
                <a:gd name="T80" fmla="*/ 124 w 239"/>
                <a:gd name="T81" fmla="*/ 164 h 201"/>
                <a:gd name="T82" fmla="*/ 106 w 239"/>
                <a:gd name="T83" fmla="*/ 146 h 201"/>
                <a:gd name="T84" fmla="*/ 86 w 239"/>
                <a:gd name="T85" fmla="*/ 63 h 201"/>
                <a:gd name="T86" fmla="*/ 56 w 239"/>
                <a:gd name="T87" fmla="*/ 45 h 201"/>
                <a:gd name="T88" fmla="*/ 47 w 239"/>
                <a:gd name="T89" fmla="*/ 65 h 201"/>
                <a:gd name="T90" fmla="*/ 55 w 239"/>
                <a:gd name="T91" fmla="*/ 103 h 201"/>
                <a:gd name="T92" fmla="*/ 64 w 239"/>
                <a:gd name="T93" fmla="*/ 144 h 201"/>
                <a:gd name="T94" fmla="*/ 56 w 239"/>
                <a:gd name="T95" fmla="*/ 140 h 201"/>
                <a:gd name="T96" fmla="*/ 43 w 239"/>
                <a:gd name="T97" fmla="*/ 82 h 201"/>
                <a:gd name="T98" fmla="*/ 22 w 239"/>
                <a:gd name="T99" fmla="*/ 26 h 201"/>
                <a:gd name="T100" fmla="*/ 0 w 239"/>
                <a:gd name="T101" fmla="*/ 2 h 201"/>
                <a:gd name="T102" fmla="*/ 4 w 239"/>
                <a:gd name="T103" fmla="*/ 0 h 2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1"/>
                <a:gd name="T158" fmla="*/ 239 w 239"/>
                <a:gd name="T159" fmla="*/ 201 h 2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1">
                  <a:moveTo>
                    <a:pt x="7" y="2"/>
                  </a:moveTo>
                  <a:lnTo>
                    <a:pt x="16" y="10"/>
                  </a:lnTo>
                  <a:lnTo>
                    <a:pt x="27" y="17"/>
                  </a:lnTo>
                  <a:lnTo>
                    <a:pt x="37" y="22"/>
                  </a:lnTo>
                  <a:lnTo>
                    <a:pt x="46" y="23"/>
                  </a:lnTo>
                  <a:lnTo>
                    <a:pt x="58" y="20"/>
                  </a:lnTo>
                  <a:lnTo>
                    <a:pt x="72" y="17"/>
                  </a:lnTo>
                  <a:lnTo>
                    <a:pt x="90" y="14"/>
                  </a:lnTo>
                  <a:lnTo>
                    <a:pt x="108" y="13"/>
                  </a:lnTo>
                  <a:lnTo>
                    <a:pt x="124" y="11"/>
                  </a:lnTo>
                  <a:lnTo>
                    <a:pt x="139" y="11"/>
                  </a:lnTo>
                  <a:lnTo>
                    <a:pt x="152" y="13"/>
                  </a:lnTo>
                  <a:lnTo>
                    <a:pt x="160" y="14"/>
                  </a:lnTo>
                  <a:lnTo>
                    <a:pt x="167" y="19"/>
                  </a:lnTo>
                  <a:lnTo>
                    <a:pt x="167" y="22"/>
                  </a:lnTo>
                  <a:lnTo>
                    <a:pt x="161" y="22"/>
                  </a:lnTo>
                  <a:lnTo>
                    <a:pt x="149" y="20"/>
                  </a:lnTo>
                  <a:lnTo>
                    <a:pt x="140" y="20"/>
                  </a:lnTo>
                  <a:lnTo>
                    <a:pt x="130" y="20"/>
                  </a:lnTo>
                  <a:lnTo>
                    <a:pt x="115" y="22"/>
                  </a:lnTo>
                  <a:lnTo>
                    <a:pt x="102" y="23"/>
                  </a:lnTo>
                  <a:lnTo>
                    <a:pt x="87" y="25"/>
                  </a:lnTo>
                  <a:lnTo>
                    <a:pt x="75" y="28"/>
                  </a:lnTo>
                  <a:lnTo>
                    <a:pt x="65" y="31"/>
                  </a:lnTo>
                  <a:lnTo>
                    <a:pt x="59" y="34"/>
                  </a:lnTo>
                  <a:lnTo>
                    <a:pt x="64" y="36"/>
                  </a:lnTo>
                  <a:lnTo>
                    <a:pt x="71" y="39"/>
                  </a:lnTo>
                  <a:lnTo>
                    <a:pt x="77" y="42"/>
                  </a:lnTo>
                  <a:lnTo>
                    <a:pt x="84" y="45"/>
                  </a:lnTo>
                  <a:lnTo>
                    <a:pt x="92" y="48"/>
                  </a:lnTo>
                  <a:lnTo>
                    <a:pt x="97" y="50"/>
                  </a:lnTo>
                  <a:lnTo>
                    <a:pt x="102" y="53"/>
                  </a:lnTo>
                  <a:lnTo>
                    <a:pt x="105" y="54"/>
                  </a:lnTo>
                  <a:lnTo>
                    <a:pt x="117" y="53"/>
                  </a:lnTo>
                  <a:lnTo>
                    <a:pt x="133" y="51"/>
                  </a:lnTo>
                  <a:lnTo>
                    <a:pt x="149" y="53"/>
                  </a:lnTo>
                  <a:lnTo>
                    <a:pt x="167" y="54"/>
                  </a:lnTo>
                  <a:lnTo>
                    <a:pt x="183" y="57"/>
                  </a:lnTo>
                  <a:lnTo>
                    <a:pt x="198" y="60"/>
                  </a:lnTo>
                  <a:lnTo>
                    <a:pt x="210" y="65"/>
                  </a:lnTo>
                  <a:lnTo>
                    <a:pt x="217" y="69"/>
                  </a:lnTo>
                  <a:lnTo>
                    <a:pt x="223" y="76"/>
                  </a:lnTo>
                  <a:lnTo>
                    <a:pt x="224" y="79"/>
                  </a:lnTo>
                  <a:lnTo>
                    <a:pt x="220" y="78"/>
                  </a:lnTo>
                  <a:lnTo>
                    <a:pt x="211" y="75"/>
                  </a:lnTo>
                  <a:lnTo>
                    <a:pt x="204" y="72"/>
                  </a:lnTo>
                  <a:lnTo>
                    <a:pt x="193" y="69"/>
                  </a:lnTo>
                  <a:lnTo>
                    <a:pt x="180" y="68"/>
                  </a:lnTo>
                  <a:lnTo>
                    <a:pt x="167" y="65"/>
                  </a:lnTo>
                  <a:lnTo>
                    <a:pt x="152" y="63"/>
                  </a:lnTo>
                  <a:lnTo>
                    <a:pt x="139" y="63"/>
                  </a:lnTo>
                  <a:lnTo>
                    <a:pt x="128" y="63"/>
                  </a:lnTo>
                  <a:lnTo>
                    <a:pt x="121" y="65"/>
                  </a:lnTo>
                  <a:lnTo>
                    <a:pt x="131" y="73"/>
                  </a:lnTo>
                  <a:lnTo>
                    <a:pt x="142" y="79"/>
                  </a:lnTo>
                  <a:lnTo>
                    <a:pt x="149" y="85"/>
                  </a:lnTo>
                  <a:lnTo>
                    <a:pt x="152" y="90"/>
                  </a:lnTo>
                  <a:lnTo>
                    <a:pt x="161" y="90"/>
                  </a:lnTo>
                  <a:lnTo>
                    <a:pt x="171" y="91"/>
                  </a:lnTo>
                  <a:lnTo>
                    <a:pt x="185" y="93"/>
                  </a:lnTo>
                  <a:lnTo>
                    <a:pt x="198" y="96"/>
                  </a:lnTo>
                  <a:lnTo>
                    <a:pt x="211" y="101"/>
                  </a:lnTo>
                  <a:lnTo>
                    <a:pt x="223" y="109"/>
                  </a:lnTo>
                  <a:lnTo>
                    <a:pt x="232" y="119"/>
                  </a:lnTo>
                  <a:lnTo>
                    <a:pt x="239" y="133"/>
                  </a:lnTo>
                  <a:lnTo>
                    <a:pt x="232" y="127"/>
                  </a:lnTo>
                  <a:lnTo>
                    <a:pt x="224" y="121"/>
                  </a:lnTo>
                  <a:lnTo>
                    <a:pt x="214" y="116"/>
                  </a:lnTo>
                  <a:lnTo>
                    <a:pt x="205" y="110"/>
                  </a:lnTo>
                  <a:lnTo>
                    <a:pt x="196" y="107"/>
                  </a:lnTo>
                  <a:lnTo>
                    <a:pt x="186" y="104"/>
                  </a:lnTo>
                  <a:lnTo>
                    <a:pt x="177" y="103"/>
                  </a:lnTo>
                  <a:lnTo>
                    <a:pt x="168" y="103"/>
                  </a:lnTo>
                  <a:lnTo>
                    <a:pt x="179" y="115"/>
                  </a:lnTo>
                  <a:lnTo>
                    <a:pt x="189" y="125"/>
                  </a:lnTo>
                  <a:lnTo>
                    <a:pt x="199" y="137"/>
                  </a:lnTo>
                  <a:lnTo>
                    <a:pt x="208" y="146"/>
                  </a:lnTo>
                  <a:lnTo>
                    <a:pt x="217" y="155"/>
                  </a:lnTo>
                  <a:lnTo>
                    <a:pt x="224" y="162"/>
                  </a:lnTo>
                  <a:lnTo>
                    <a:pt x="229" y="168"/>
                  </a:lnTo>
                  <a:lnTo>
                    <a:pt x="230" y="171"/>
                  </a:lnTo>
                  <a:lnTo>
                    <a:pt x="232" y="177"/>
                  </a:lnTo>
                  <a:lnTo>
                    <a:pt x="233" y="184"/>
                  </a:lnTo>
                  <a:lnTo>
                    <a:pt x="236" y="193"/>
                  </a:lnTo>
                  <a:lnTo>
                    <a:pt x="239" y="201"/>
                  </a:lnTo>
                  <a:lnTo>
                    <a:pt x="232" y="190"/>
                  </a:lnTo>
                  <a:lnTo>
                    <a:pt x="223" y="178"/>
                  </a:lnTo>
                  <a:lnTo>
                    <a:pt x="211" y="164"/>
                  </a:lnTo>
                  <a:lnTo>
                    <a:pt x="198" y="149"/>
                  </a:lnTo>
                  <a:lnTo>
                    <a:pt x="186" y="134"/>
                  </a:lnTo>
                  <a:lnTo>
                    <a:pt x="176" y="122"/>
                  </a:lnTo>
                  <a:lnTo>
                    <a:pt x="167" y="113"/>
                  </a:lnTo>
                  <a:lnTo>
                    <a:pt x="161" y="109"/>
                  </a:lnTo>
                  <a:lnTo>
                    <a:pt x="155" y="107"/>
                  </a:lnTo>
                  <a:lnTo>
                    <a:pt x="154" y="110"/>
                  </a:lnTo>
                  <a:lnTo>
                    <a:pt x="154" y="116"/>
                  </a:lnTo>
                  <a:lnTo>
                    <a:pt x="155" y="122"/>
                  </a:lnTo>
                  <a:lnTo>
                    <a:pt x="158" y="133"/>
                  </a:lnTo>
                  <a:lnTo>
                    <a:pt x="164" y="149"/>
                  </a:lnTo>
                  <a:lnTo>
                    <a:pt x="171" y="167"/>
                  </a:lnTo>
                  <a:lnTo>
                    <a:pt x="176" y="177"/>
                  </a:lnTo>
                  <a:lnTo>
                    <a:pt x="177" y="181"/>
                  </a:lnTo>
                  <a:lnTo>
                    <a:pt x="176" y="181"/>
                  </a:lnTo>
                  <a:lnTo>
                    <a:pt x="171" y="180"/>
                  </a:lnTo>
                  <a:lnTo>
                    <a:pt x="168" y="174"/>
                  </a:lnTo>
                  <a:lnTo>
                    <a:pt x="161" y="161"/>
                  </a:lnTo>
                  <a:lnTo>
                    <a:pt x="151" y="138"/>
                  </a:lnTo>
                  <a:lnTo>
                    <a:pt x="143" y="116"/>
                  </a:lnTo>
                  <a:lnTo>
                    <a:pt x="143" y="100"/>
                  </a:lnTo>
                  <a:lnTo>
                    <a:pt x="130" y="90"/>
                  </a:lnTo>
                  <a:lnTo>
                    <a:pt x="118" y="81"/>
                  </a:lnTo>
                  <a:lnTo>
                    <a:pt x="108" y="75"/>
                  </a:lnTo>
                  <a:lnTo>
                    <a:pt x="103" y="72"/>
                  </a:lnTo>
                  <a:lnTo>
                    <a:pt x="100" y="70"/>
                  </a:lnTo>
                  <a:lnTo>
                    <a:pt x="97" y="69"/>
                  </a:lnTo>
                  <a:lnTo>
                    <a:pt x="96" y="70"/>
                  </a:lnTo>
                  <a:lnTo>
                    <a:pt x="95" y="76"/>
                  </a:lnTo>
                  <a:lnTo>
                    <a:pt x="96" y="90"/>
                  </a:lnTo>
                  <a:lnTo>
                    <a:pt x="100" y="112"/>
                  </a:lnTo>
                  <a:lnTo>
                    <a:pt x="108" y="134"/>
                  </a:lnTo>
                  <a:lnTo>
                    <a:pt x="120" y="153"/>
                  </a:lnTo>
                  <a:lnTo>
                    <a:pt x="126" y="161"/>
                  </a:lnTo>
                  <a:lnTo>
                    <a:pt x="124" y="164"/>
                  </a:lnTo>
                  <a:lnTo>
                    <a:pt x="121" y="162"/>
                  </a:lnTo>
                  <a:lnTo>
                    <a:pt x="115" y="158"/>
                  </a:lnTo>
                  <a:lnTo>
                    <a:pt x="106" y="146"/>
                  </a:lnTo>
                  <a:lnTo>
                    <a:pt x="95" y="124"/>
                  </a:lnTo>
                  <a:lnTo>
                    <a:pt x="86" y="94"/>
                  </a:lnTo>
                  <a:lnTo>
                    <a:pt x="86" y="63"/>
                  </a:lnTo>
                  <a:lnTo>
                    <a:pt x="77" y="56"/>
                  </a:lnTo>
                  <a:lnTo>
                    <a:pt x="66" y="50"/>
                  </a:lnTo>
                  <a:lnTo>
                    <a:pt x="56" y="45"/>
                  </a:lnTo>
                  <a:lnTo>
                    <a:pt x="49" y="42"/>
                  </a:lnTo>
                  <a:lnTo>
                    <a:pt x="47" y="51"/>
                  </a:lnTo>
                  <a:lnTo>
                    <a:pt x="47" y="65"/>
                  </a:lnTo>
                  <a:lnTo>
                    <a:pt x="50" y="79"/>
                  </a:lnTo>
                  <a:lnTo>
                    <a:pt x="53" y="91"/>
                  </a:lnTo>
                  <a:lnTo>
                    <a:pt x="55" y="103"/>
                  </a:lnTo>
                  <a:lnTo>
                    <a:pt x="58" y="119"/>
                  </a:lnTo>
                  <a:lnTo>
                    <a:pt x="61" y="135"/>
                  </a:lnTo>
                  <a:lnTo>
                    <a:pt x="64" y="144"/>
                  </a:lnTo>
                  <a:lnTo>
                    <a:pt x="65" y="147"/>
                  </a:lnTo>
                  <a:lnTo>
                    <a:pt x="61" y="146"/>
                  </a:lnTo>
                  <a:lnTo>
                    <a:pt x="56" y="140"/>
                  </a:lnTo>
                  <a:lnTo>
                    <a:pt x="52" y="130"/>
                  </a:lnTo>
                  <a:lnTo>
                    <a:pt x="49" y="110"/>
                  </a:lnTo>
                  <a:lnTo>
                    <a:pt x="43" y="82"/>
                  </a:lnTo>
                  <a:lnTo>
                    <a:pt x="38" y="56"/>
                  </a:lnTo>
                  <a:lnTo>
                    <a:pt x="35" y="39"/>
                  </a:lnTo>
                  <a:lnTo>
                    <a:pt x="22" y="26"/>
                  </a:lnTo>
                  <a:lnTo>
                    <a:pt x="12" y="16"/>
                  </a:lnTo>
                  <a:lnTo>
                    <a:pt x="4" y="8"/>
                  </a:lnTo>
                  <a:lnTo>
                    <a:pt x="0" y="2"/>
                  </a:lnTo>
                  <a:lnTo>
                    <a:pt x="0" y="0"/>
                  </a:lnTo>
                  <a:lnTo>
                    <a:pt x="2" y="0"/>
                  </a:lnTo>
                  <a:lnTo>
                    <a:pt x="4" y="0"/>
                  </a:lnTo>
                  <a:lnTo>
                    <a:pt x="7" y="2"/>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736" name="Freeform 361"/>
            <p:cNvSpPr>
              <a:spLocks/>
            </p:cNvSpPr>
            <p:nvPr/>
          </p:nvSpPr>
          <p:spPr bwMode="auto">
            <a:xfrm>
              <a:off x="1256" y="2095"/>
              <a:ext cx="165" cy="275"/>
            </a:xfrm>
            <a:custGeom>
              <a:avLst/>
              <a:gdLst>
                <a:gd name="T0" fmla="*/ 74 w 165"/>
                <a:gd name="T1" fmla="*/ 3 h 275"/>
                <a:gd name="T2" fmla="*/ 78 w 165"/>
                <a:gd name="T3" fmla="*/ 33 h 275"/>
                <a:gd name="T4" fmla="*/ 83 w 165"/>
                <a:gd name="T5" fmla="*/ 45 h 275"/>
                <a:gd name="T6" fmla="*/ 95 w 165"/>
                <a:gd name="T7" fmla="*/ 53 h 275"/>
                <a:gd name="T8" fmla="*/ 111 w 165"/>
                <a:gd name="T9" fmla="*/ 68 h 275"/>
                <a:gd name="T10" fmla="*/ 127 w 165"/>
                <a:gd name="T11" fmla="*/ 89 h 275"/>
                <a:gd name="T12" fmla="*/ 146 w 165"/>
                <a:gd name="T13" fmla="*/ 123 h 275"/>
                <a:gd name="T14" fmla="*/ 162 w 165"/>
                <a:gd name="T15" fmla="*/ 148 h 275"/>
                <a:gd name="T16" fmla="*/ 165 w 165"/>
                <a:gd name="T17" fmla="*/ 160 h 275"/>
                <a:gd name="T18" fmla="*/ 161 w 165"/>
                <a:gd name="T19" fmla="*/ 160 h 275"/>
                <a:gd name="T20" fmla="*/ 154 w 165"/>
                <a:gd name="T21" fmla="*/ 146 h 275"/>
                <a:gd name="T22" fmla="*/ 143 w 165"/>
                <a:gd name="T23" fmla="*/ 127 h 275"/>
                <a:gd name="T24" fmla="*/ 128 w 165"/>
                <a:gd name="T25" fmla="*/ 105 h 275"/>
                <a:gd name="T26" fmla="*/ 115 w 165"/>
                <a:gd name="T27" fmla="*/ 86 h 275"/>
                <a:gd name="T28" fmla="*/ 103 w 165"/>
                <a:gd name="T29" fmla="*/ 76 h 275"/>
                <a:gd name="T30" fmla="*/ 93 w 165"/>
                <a:gd name="T31" fmla="*/ 68 h 275"/>
                <a:gd name="T32" fmla="*/ 87 w 165"/>
                <a:gd name="T33" fmla="*/ 81 h 275"/>
                <a:gd name="T34" fmla="*/ 89 w 165"/>
                <a:gd name="T35" fmla="*/ 112 h 275"/>
                <a:gd name="T36" fmla="*/ 97 w 165"/>
                <a:gd name="T37" fmla="*/ 129 h 275"/>
                <a:gd name="T38" fmla="*/ 117 w 165"/>
                <a:gd name="T39" fmla="*/ 146 h 275"/>
                <a:gd name="T40" fmla="*/ 137 w 165"/>
                <a:gd name="T41" fmla="*/ 172 h 275"/>
                <a:gd name="T42" fmla="*/ 152 w 165"/>
                <a:gd name="T43" fmla="*/ 203 h 275"/>
                <a:gd name="T44" fmla="*/ 155 w 165"/>
                <a:gd name="T45" fmla="*/ 226 h 275"/>
                <a:gd name="T46" fmla="*/ 146 w 165"/>
                <a:gd name="T47" fmla="*/ 214 h 275"/>
                <a:gd name="T48" fmla="*/ 136 w 165"/>
                <a:gd name="T49" fmla="*/ 188 h 275"/>
                <a:gd name="T50" fmla="*/ 124 w 165"/>
                <a:gd name="T51" fmla="*/ 170 h 275"/>
                <a:gd name="T52" fmla="*/ 111 w 165"/>
                <a:gd name="T53" fmla="*/ 157 h 275"/>
                <a:gd name="T54" fmla="*/ 97 w 165"/>
                <a:gd name="T55" fmla="*/ 146 h 275"/>
                <a:gd name="T56" fmla="*/ 100 w 165"/>
                <a:gd name="T57" fmla="*/ 169 h 275"/>
                <a:gd name="T58" fmla="*/ 109 w 165"/>
                <a:gd name="T59" fmla="*/ 238 h 275"/>
                <a:gd name="T60" fmla="*/ 106 w 165"/>
                <a:gd name="T61" fmla="*/ 275 h 275"/>
                <a:gd name="T62" fmla="*/ 103 w 165"/>
                <a:gd name="T63" fmla="*/ 271 h 275"/>
                <a:gd name="T64" fmla="*/ 100 w 165"/>
                <a:gd name="T65" fmla="*/ 243 h 275"/>
                <a:gd name="T66" fmla="*/ 86 w 165"/>
                <a:gd name="T67" fmla="*/ 176 h 275"/>
                <a:gd name="T68" fmla="*/ 68 w 165"/>
                <a:gd name="T69" fmla="*/ 166 h 275"/>
                <a:gd name="T70" fmla="*/ 44 w 165"/>
                <a:gd name="T71" fmla="*/ 198 h 275"/>
                <a:gd name="T72" fmla="*/ 35 w 165"/>
                <a:gd name="T73" fmla="*/ 223 h 275"/>
                <a:gd name="T74" fmla="*/ 31 w 165"/>
                <a:gd name="T75" fmla="*/ 217 h 275"/>
                <a:gd name="T76" fmla="*/ 41 w 165"/>
                <a:gd name="T77" fmla="*/ 191 h 275"/>
                <a:gd name="T78" fmla="*/ 64 w 165"/>
                <a:gd name="T79" fmla="*/ 148 h 275"/>
                <a:gd name="T80" fmla="*/ 74 w 165"/>
                <a:gd name="T81" fmla="*/ 117 h 275"/>
                <a:gd name="T82" fmla="*/ 74 w 165"/>
                <a:gd name="T83" fmla="*/ 80 h 275"/>
                <a:gd name="T84" fmla="*/ 65 w 165"/>
                <a:gd name="T85" fmla="*/ 76 h 275"/>
                <a:gd name="T86" fmla="*/ 44 w 165"/>
                <a:gd name="T87" fmla="*/ 95 h 275"/>
                <a:gd name="T88" fmla="*/ 25 w 165"/>
                <a:gd name="T89" fmla="*/ 118 h 275"/>
                <a:gd name="T90" fmla="*/ 10 w 165"/>
                <a:gd name="T91" fmla="*/ 144 h 275"/>
                <a:gd name="T92" fmla="*/ 3 w 165"/>
                <a:gd name="T93" fmla="*/ 161 h 275"/>
                <a:gd name="T94" fmla="*/ 0 w 165"/>
                <a:gd name="T95" fmla="*/ 158 h 275"/>
                <a:gd name="T96" fmla="*/ 4 w 165"/>
                <a:gd name="T97" fmla="*/ 142 h 275"/>
                <a:gd name="T98" fmla="*/ 19 w 165"/>
                <a:gd name="T99" fmla="*/ 115 h 275"/>
                <a:gd name="T100" fmla="*/ 38 w 165"/>
                <a:gd name="T101" fmla="*/ 86 h 275"/>
                <a:gd name="T102" fmla="*/ 59 w 165"/>
                <a:gd name="T103" fmla="*/ 59 h 275"/>
                <a:gd name="T104" fmla="*/ 72 w 165"/>
                <a:gd name="T105" fmla="*/ 43 h 275"/>
                <a:gd name="T106" fmla="*/ 69 w 165"/>
                <a:gd name="T107" fmla="*/ 19 h 275"/>
                <a:gd name="T108" fmla="*/ 68 w 165"/>
                <a:gd name="T109" fmla="*/ 8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1" y="0"/>
                  </a:moveTo>
                  <a:lnTo>
                    <a:pt x="74" y="3"/>
                  </a:lnTo>
                  <a:lnTo>
                    <a:pt x="75" y="16"/>
                  </a:lnTo>
                  <a:lnTo>
                    <a:pt x="78" y="33"/>
                  </a:lnTo>
                  <a:lnTo>
                    <a:pt x="80" y="42"/>
                  </a:lnTo>
                  <a:lnTo>
                    <a:pt x="83" y="45"/>
                  </a:lnTo>
                  <a:lnTo>
                    <a:pt x="87" y="47"/>
                  </a:lnTo>
                  <a:lnTo>
                    <a:pt x="95" y="53"/>
                  </a:lnTo>
                  <a:lnTo>
                    <a:pt x="102" y="59"/>
                  </a:lnTo>
                  <a:lnTo>
                    <a:pt x="111" y="68"/>
                  </a:lnTo>
                  <a:lnTo>
                    <a:pt x="120" y="77"/>
                  </a:lnTo>
                  <a:lnTo>
                    <a:pt x="127" y="89"/>
                  </a:lnTo>
                  <a:lnTo>
                    <a:pt x="134" y="101"/>
                  </a:lnTo>
                  <a:lnTo>
                    <a:pt x="146" y="123"/>
                  </a:lnTo>
                  <a:lnTo>
                    <a:pt x="157" y="138"/>
                  </a:lnTo>
                  <a:lnTo>
                    <a:pt x="162" y="148"/>
                  </a:lnTo>
                  <a:lnTo>
                    <a:pt x="165" y="155"/>
                  </a:lnTo>
                  <a:lnTo>
                    <a:pt x="165" y="160"/>
                  </a:lnTo>
                  <a:lnTo>
                    <a:pt x="164" y="161"/>
                  </a:lnTo>
                  <a:lnTo>
                    <a:pt x="161" y="160"/>
                  </a:lnTo>
                  <a:lnTo>
                    <a:pt x="157" y="152"/>
                  </a:lnTo>
                  <a:lnTo>
                    <a:pt x="154" y="146"/>
                  </a:lnTo>
                  <a:lnTo>
                    <a:pt x="149" y="138"/>
                  </a:lnTo>
                  <a:lnTo>
                    <a:pt x="143" y="127"/>
                  </a:lnTo>
                  <a:lnTo>
                    <a:pt x="136" y="115"/>
                  </a:lnTo>
                  <a:lnTo>
                    <a:pt x="128" y="105"/>
                  </a:lnTo>
                  <a:lnTo>
                    <a:pt x="121" y="95"/>
                  </a:lnTo>
                  <a:lnTo>
                    <a:pt x="115" y="86"/>
                  </a:lnTo>
                  <a:lnTo>
                    <a:pt x="111" y="81"/>
                  </a:lnTo>
                  <a:lnTo>
                    <a:pt x="103" y="76"/>
                  </a:lnTo>
                  <a:lnTo>
                    <a:pt x="97" y="71"/>
                  </a:lnTo>
                  <a:lnTo>
                    <a:pt x="93" y="68"/>
                  </a:lnTo>
                  <a:lnTo>
                    <a:pt x="89" y="67"/>
                  </a:lnTo>
                  <a:lnTo>
                    <a:pt x="87" y="81"/>
                  </a:lnTo>
                  <a:lnTo>
                    <a:pt x="87" y="96"/>
                  </a:lnTo>
                  <a:lnTo>
                    <a:pt x="89" y="112"/>
                  </a:lnTo>
                  <a:lnTo>
                    <a:pt x="90" y="123"/>
                  </a:lnTo>
                  <a:lnTo>
                    <a:pt x="97" y="129"/>
                  </a:lnTo>
                  <a:lnTo>
                    <a:pt x="106" y="136"/>
                  </a:lnTo>
                  <a:lnTo>
                    <a:pt x="117" y="146"/>
                  </a:lnTo>
                  <a:lnTo>
                    <a:pt x="127" y="158"/>
                  </a:lnTo>
                  <a:lnTo>
                    <a:pt x="137" y="172"/>
                  </a:lnTo>
                  <a:lnTo>
                    <a:pt x="146" y="186"/>
                  </a:lnTo>
                  <a:lnTo>
                    <a:pt x="152" y="203"/>
                  </a:lnTo>
                  <a:lnTo>
                    <a:pt x="155" y="220"/>
                  </a:lnTo>
                  <a:lnTo>
                    <a:pt x="155" y="226"/>
                  </a:lnTo>
                  <a:lnTo>
                    <a:pt x="152" y="225"/>
                  </a:lnTo>
                  <a:lnTo>
                    <a:pt x="146" y="214"/>
                  </a:lnTo>
                  <a:lnTo>
                    <a:pt x="140" y="198"/>
                  </a:lnTo>
                  <a:lnTo>
                    <a:pt x="136" y="188"/>
                  </a:lnTo>
                  <a:lnTo>
                    <a:pt x="131" y="179"/>
                  </a:lnTo>
                  <a:lnTo>
                    <a:pt x="124" y="170"/>
                  </a:lnTo>
                  <a:lnTo>
                    <a:pt x="118" y="163"/>
                  </a:lnTo>
                  <a:lnTo>
                    <a:pt x="111" y="157"/>
                  </a:lnTo>
                  <a:lnTo>
                    <a:pt x="103" y="151"/>
                  </a:lnTo>
                  <a:lnTo>
                    <a:pt x="97" y="146"/>
                  </a:lnTo>
                  <a:lnTo>
                    <a:pt x="92" y="145"/>
                  </a:lnTo>
                  <a:lnTo>
                    <a:pt x="100" y="169"/>
                  </a:lnTo>
                  <a:lnTo>
                    <a:pt x="106" y="201"/>
                  </a:lnTo>
                  <a:lnTo>
                    <a:pt x="109" y="238"/>
                  </a:lnTo>
                  <a:lnTo>
                    <a:pt x="108" y="268"/>
                  </a:lnTo>
                  <a:lnTo>
                    <a:pt x="106" y="275"/>
                  </a:lnTo>
                  <a:lnTo>
                    <a:pt x="105" y="275"/>
                  </a:lnTo>
                  <a:lnTo>
                    <a:pt x="103" y="271"/>
                  </a:lnTo>
                  <a:lnTo>
                    <a:pt x="103" y="263"/>
                  </a:lnTo>
                  <a:lnTo>
                    <a:pt x="100" y="243"/>
                  </a:lnTo>
                  <a:lnTo>
                    <a:pt x="95" y="209"/>
                  </a:lnTo>
                  <a:lnTo>
                    <a:pt x="86" y="176"/>
                  </a:lnTo>
                  <a:lnTo>
                    <a:pt x="80" y="157"/>
                  </a:lnTo>
                  <a:lnTo>
                    <a:pt x="68" y="166"/>
                  </a:lnTo>
                  <a:lnTo>
                    <a:pt x="55" y="180"/>
                  </a:lnTo>
                  <a:lnTo>
                    <a:pt x="44" y="198"/>
                  </a:lnTo>
                  <a:lnTo>
                    <a:pt x="38" y="217"/>
                  </a:lnTo>
                  <a:lnTo>
                    <a:pt x="35" y="223"/>
                  </a:lnTo>
                  <a:lnTo>
                    <a:pt x="33" y="223"/>
                  </a:lnTo>
                  <a:lnTo>
                    <a:pt x="31" y="217"/>
                  </a:lnTo>
                  <a:lnTo>
                    <a:pt x="33" y="207"/>
                  </a:lnTo>
                  <a:lnTo>
                    <a:pt x="41" y="191"/>
                  </a:lnTo>
                  <a:lnTo>
                    <a:pt x="53" y="169"/>
                  </a:lnTo>
                  <a:lnTo>
                    <a:pt x="64" y="148"/>
                  </a:lnTo>
                  <a:lnTo>
                    <a:pt x="72" y="135"/>
                  </a:lnTo>
                  <a:lnTo>
                    <a:pt x="74" y="117"/>
                  </a:lnTo>
                  <a:lnTo>
                    <a:pt x="75" y="98"/>
                  </a:lnTo>
                  <a:lnTo>
                    <a:pt x="74" y="80"/>
                  </a:lnTo>
                  <a:lnTo>
                    <a:pt x="74" y="70"/>
                  </a:lnTo>
                  <a:lnTo>
                    <a:pt x="65" y="76"/>
                  </a:lnTo>
                  <a:lnTo>
                    <a:pt x="55" y="84"/>
                  </a:lnTo>
                  <a:lnTo>
                    <a:pt x="44" y="95"/>
                  </a:lnTo>
                  <a:lnTo>
                    <a:pt x="34" y="107"/>
                  </a:lnTo>
                  <a:lnTo>
                    <a:pt x="25" y="118"/>
                  </a:lnTo>
                  <a:lnTo>
                    <a:pt x="16" y="132"/>
                  </a:lnTo>
                  <a:lnTo>
                    <a:pt x="10" y="144"/>
                  </a:lnTo>
                  <a:lnTo>
                    <a:pt x="6" y="155"/>
                  </a:lnTo>
                  <a:lnTo>
                    <a:pt x="3" y="161"/>
                  </a:lnTo>
                  <a:lnTo>
                    <a:pt x="2" y="161"/>
                  </a:lnTo>
                  <a:lnTo>
                    <a:pt x="0" y="158"/>
                  </a:lnTo>
                  <a:lnTo>
                    <a:pt x="2" y="149"/>
                  </a:lnTo>
                  <a:lnTo>
                    <a:pt x="4" y="142"/>
                  </a:lnTo>
                  <a:lnTo>
                    <a:pt x="10" y="130"/>
                  </a:lnTo>
                  <a:lnTo>
                    <a:pt x="19" y="115"/>
                  </a:lnTo>
                  <a:lnTo>
                    <a:pt x="28" y="101"/>
                  </a:lnTo>
                  <a:lnTo>
                    <a:pt x="38" y="86"/>
                  </a:lnTo>
                  <a:lnTo>
                    <a:pt x="49" y="71"/>
                  </a:lnTo>
                  <a:lnTo>
                    <a:pt x="59" y="59"/>
                  </a:lnTo>
                  <a:lnTo>
                    <a:pt x="68" y="52"/>
                  </a:lnTo>
                  <a:lnTo>
                    <a:pt x="72" y="43"/>
                  </a:lnTo>
                  <a:lnTo>
                    <a:pt x="72" y="30"/>
                  </a:lnTo>
                  <a:lnTo>
                    <a:pt x="69" y="19"/>
                  </a:lnTo>
                  <a:lnTo>
                    <a:pt x="68" y="12"/>
                  </a:lnTo>
                  <a:lnTo>
                    <a:pt x="68" y="8"/>
                  </a:lnTo>
                  <a:lnTo>
                    <a:pt x="68" y="6"/>
                  </a:lnTo>
                  <a:lnTo>
                    <a:pt x="69" y="3"/>
                  </a:lnTo>
                  <a:lnTo>
                    <a:pt x="71" y="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737" name="Freeform 362"/>
            <p:cNvSpPr>
              <a:spLocks/>
            </p:cNvSpPr>
            <p:nvPr/>
          </p:nvSpPr>
          <p:spPr bwMode="auto">
            <a:xfrm>
              <a:off x="1423" y="1739"/>
              <a:ext cx="199" cy="285"/>
            </a:xfrm>
            <a:custGeom>
              <a:avLst/>
              <a:gdLst>
                <a:gd name="T0" fmla="*/ 6 w 199"/>
                <a:gd name="T1" fmla="*/ 272 h 285"/>
                <a:gd name="T2" fmla="*/ 22 w 199"/>
                <a:gd name="T3" fmla="*/ 233 h 285"/>
                <a:gd name="T4" fmla="*/ 34 w 199"/>
                <a:gd name="T5" fmla="*/ 207 h 285"/>
                <a:gd name="T6" fmla="*/ 50 w 199"/>
                <a:gd name="T7" fmla="*/ 170 h 285"/>
                <a:gd name="T8" fmla="*/ 47 w 199"/>
                <a:gd name="T9" fmla="*/ 152 h 285"/>
                <a:gd name="T10" fmla="*/ 37 w 199"/>
                <a:gd name="T11" fmla="*/ 137 h 285"/>
                <a:gd name="T12" fmla="*/ 35 w 199"/>
                <a:gd name="T13" fmla="*/ 120 h 285"/>
                <a:gd name="T14" fmla="*/ 38 w 199"/>
                <a:gd name="T15" fmla="*/ 124 h 285"/>
                <a:gd name="T16" fmla="*/ 46 w 199"/>
                <a:gd name="T17" fmla="*/ 134 h 285"/>
                <a:gd name="T18" fmla="*/ 57 w 199"/>
                <a:gd name="T19" fmla="*/ 142 h 285"/>
                <a:gd name="T20" fmla="*/ 68 w 199"/>
                <a:gd name="T21" fmla="*/ 136 h 285"/>
                <a:gd name="T22" fmla="*/ 84 w 199"/>
                <a:gd name="T23" fmla="*/ 118 h 285"/>
                <a:gd name="T24" fmla="*/ 99 w 199"/>
                <a:gd name="T25" fmla="*/ 100 h 285"/>
                <a:gd name="T26" fmla="*/ 108 w 199"/>
                <a:gd name="T27" fmla="*/ 86 h 285"/>
                <a:gd name="T28" fmla="*/ 111 w 199"/>
                <a:gd name="T29" fmla="*/ 71 h 285"/>
                <a:gd name="T30" fmla="*/ 102 w 199"/>
                <a:gd name="T31" fmla="*/ 37 h 285"/>
                <a:gd name="T32" fmla="*/ 91 w 199"/>
                <a:gd name="T33" fmla="*/ 18 h 285"/>
                <a:gd name="T34" fmla="*/ 90 w 199"/>
                <a:gd name="T35" fmla="*/ 13 h 285"/>
                <a:gd name="T36" fmla="*/ 102 w 199"/>
                <a:gd name="T37" fmla="*/ 25 h 285"/>
                <a:gd name="T38" fmla="*/ 117 w 199"/>
                <a:gd name="T39" fmla="*/ 58 h 285"/>
                <a:gd name="T40" fmla="*/ 128 w 199"/>
                <a:gd name="T41" fmla="*/ 53 h 285"/>
                <a:gd name="T42" fmla="*/ 150 w 199"/>
                <a:gd name="T43" fmla="*/ 13 h 285"/>
                <a:gd name="T44" fmla="*/ 167 w 199"/>
                <a:gd name="T45" fmla="*/ 0 h 285"/>
                <a:gd name="T46" fmla="*/ 167 w 199"/>
                <a:gd name="T47" fmla="*/ 4 h 285"/>
                <a:gd name="T48" fmla="*/ 155 w 199"/>
                <a:gd name="T49" fmla="*/ 24 h 285"/>
                <a:gd name="T50" fmla="*/ 133 w 199"/>
                <a:gd name="T51" fmla="*/ 69 h 285"/>
                <a:gd name="T52" fmla="*/ 134 w 199"/>
                <a:gd name="T53" fmla="*/ 78 h 285"/>
                <a:gd name="T54" fmla="*/ 153 w 199"/>
                <a:gd name="T55" fmla="*/ 72 h 285"/>
                <a:gd name="T56" fmla="*/ 168 w 199"/>
                <a:gd name="T57" fmla="*/ 68 h 285"/>
                <a:gd name="T58" fmla="*/ 180 w 199"/>
                <a:gd name="T59" fmla="*/ 62 h 285"/>
                <a:gd name="T60" fmla="*/ 192 w 199"/>
                <a:gd name="T61" fmla="*/ 55 h 285"/>
                <a:gd name="T62" fmla="*/ 199 w 199"/>
                <a:gd name="T63" fmla="*/ 55 h 285"/>
                <a:gd name="T64" fmla="*/ 189 w 199"/>
                <a:gd name="T65" fmla="*/ 63 h 285"/>
                <a:gd name="T66" fmla="*/ 171 w 199"/>
                <a:gd name="T67" fmla="*/ 75 h 285"/>
                <a:gd name="T68" fmla="*/ 148 w 199"/>
                <a:gd name="T69" fmla="*/ 87 h 285"/>
                <a:gd name="T70" fmla="*/ 127 w 199"/>
                <a:gd name="T71" fmla="*/ 95 h 285"/>
                <a:gd name="T72" fmla="*/ 112 w 199"/>
                <a:gd name="T73" fmla="*/ 102 h 285"/>
                <a:gd name="T74" fmla="*/ 94 w 199"/>
                <a:gd name="T75" fmla="*/ 124 h 285"/>
                <a:gd name="T76" fmla="*/ 94 w 199"/>
                <a:gd name="T77" fmla="*/ 134 h 285"/>
                <a:gd name="T78" fmla="*/ 102 w 199"/>
                <a:gd name="T79" fmla="*/ 139 h 285"/>
                <a:gd name="T80" fmla="*/ 99 w 199"/>
                <a:gd name="T81" fmla="*/ 143 h 285"/>
                <a:gd name="T82" fmla="*/ 90 w 199"/>
                <a:gd name="T83" fmla="*/ 151 h 285"/>
                <a:gd name="T84" fmla="*/ 84 w 199"/>
                <a:gd name="T85" fmla="*/ 152 h 285"/>
                <a:gd name="T86" fmla="*/ 80 w 199"/>
                <a:gd name="T87" fmla="*/ 152 h 285"/>
                <a:gd name="T88" fmla="*/ 75 w 199"/>
                <a:gd name="T89" fmla="*/ 158 h 285"/>
                <a:gd name="T90" fmla="*/ 62 w 199"/>
                <a:gd name="T91" fmla="*/ 183 h 285"/>
                <a:gd name="T92" fmla="*/ 46 w 199"/>
                <a:gd name="T93" fmla="*/ 216 h 285"/>
                <a:gd name="T94" fmla="*/ 37 w 199"/>
                <a:gd name="T95" fmla="*/ 245 h 285"/>
                <a:gd name="T96" fmla="*/ 32 w 199"/>
                <a:gd name="T97" fmla="*/ 262 h 285"/>
                <a:gd name="T98" fmla="*/ 26 w 199"/>
                <a:gd name="T99" fmla="*/ 273 h 285"/>
                <a:gd name="T100" fmla="*/ 19 w 199"/>
                <a:gd name="T101" fmla="*/ 279 h 285"/>
                <a:gd name="T102" fmla="*/ 4 w 199"/>
                <a:gd name="T103" fmla="*/ 284 h 2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9"/>
                <a:gd name="T157" fmla="*/ 0 h 285"/>
                <a:gd name="T158" fmla="*/ 199 w 199"/>
                <a:gd name="T159" fmla="*/ 285 h 28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9" h="285">
                  <a:moveTo>
                    <a:pt x="0" y="285"/>
                  </a:moveTo>
                  <a:lnTo>
                    <a:pt x="6" y="272"/>
                  </a:lnTo>
                  <a:lnTo>
                    <a:pt x="15" y="253"/>
                  </a:lnTo>
                  <a:lnTo>
                    <a:pt x="22" y="233"/>
                  </a:lnTo>
                  <a:lnTo>
                    <a:pt x="28" y="220"/>
                  </a:lnTo>
                  <a:lnTo>
                    <a:pt x="34" y="207"/>
                  </a:lnTo>
                  <a:lnTo>
                    <a:pt x="41" y="188"/>
                  </a:lnTo>
                  <a:lnTo>
                    <a:pt x="50" y="170"/>
                  </a:lnTo>
                  <a:lnTo>
                    <a:pt x="54" y="160"/>
                  </a:lnTo>
                  <a:lnTo>
                    <a:pt x="47" y="152"/>
                  </a:lnTo>
                  <a:lnTo>
                    <a:pt x="41" y="145"/>
                  </a:lnTo>
                  <a:lnTo>
                    <a:pt x="37" y="137"/>
                  </a:lnTo>
                  <a:lnTo>
                    <a:pt x="35" y="127"/>
                  </a:lnTo>
                  <a:lnTo>
                    <a:pt x="35" y="120"/>
                  </a:lnTo>
                  <a:lnTo>
                    <a:pt x="37" y="120"/>
                  </a:lnTo>
                  <a:lnTo>
                    <a:pt x="38" y="124"/>
                  </a:lnTo>
                  <a:lnTo>
                    <a:pt x="41" y="130"/>
                  </a:lnTo>
                  <a:lnTo>
                    <a:pt x="46" y="134"/>
                  </a:lnTo>
                  <a:lnTo>
                    <a:pt x="52" y="139"/>
                  </a:lnTo>
                  <a:lnTo>
                    <a:pt x="57" y="142"/>
                  </a:lnTo>
                  <a:lnTo>
                    <a:pt x="62" y="143"/>
                  </a:lnTo>
                  <a:lnTo>
                    <a:pt x="68" y="136"/>
                  </a:lnTo>
                  <a:lnTo>
                    <a:pt x="77" y="129"/>
                  </a:lnTo>
                  <a:lnTo>
                    <a:pt x="84" y="118"/>
                  </a:lnTo>
                  <a:lnTo>
                    <a:pt x="91" y="109"/>
                  </a:lnTo>
                  <a:lnTo>
                    <a:pt x="99" y="100"/>
                  </a:lnTo>
                  <a:lnTo>
                    <a:pt x="105" y="93"/>
                  </a:lnTo>
                  <a:lnTo>
                    <a:pt x="108" y="86"/>
                  </a:lnTo>
                  <a:lnTo>
                    <a:pt x="111" y="81"/>
                  </a:lnTo>
                  <a:lnTo>
                    <a:pt x="111" y="71"/>
                  </a:lnTo>
                  <a:lnTo>
                    <a:pt x="108" y="53"/>
                  </a:lnTo>
                  <a:lnTo>
                    <a:pt x="102" y="37"/>
                  </a:lnTo>
                  <a:lnTo>
                    <a:pt x="96" y="25"/>
                  </a:lnTo>
                  <a:lnTo>
                    <a:pt x="91" y="18"/>
                  </a:lnTo>
                  <a:lnTo>
                    <a:pt x="88" y="13"/>
                  </a:lnTo>
                  <a:lnTo>
                    <a:pt x="90" y="13"/>
                  </a:lnTo>
                  <a:lnTo>
                    <a:pt x="94" y="16"/>
                  </a:lnTo>
                  <a:lnTo>
                    <a:pt x="102" y="25"/>
                  </a:lnTo>
                  <a:lnTo>
                    <a:pt x="111" y="41"/>
                  </a:lnTo>
                  <a:lnTo>
                    <a:pt x="117" y="58"/>
                  </a:lnTo>
                  <a:lnTo>
                    <a:pt x="119" y="71"/>
                  </a:lnTo>
                  <a:lnTo>
                    <a:pt x="128" y="53"/>
                  </a:lnTo>
                  <a:lnTo>
                    <a:pt x="140" y="32"/>
                  </a:lnTo>
                  <a:lnTo>
                    <a:pt x="150" y="13"/>
                  </a:lnTo>
                  <a:lnTo>
                    <a:pt x="161" y="3"/>
                  </a:lnTo>
                  <a:lnTo>
                    <a:pt x="167" y="0"/>
                  </a:lnTo>
                  <a:lnTo>
                    <a:pt x="168" y="0"/>
                  </a:lnTo>
                  <a:lnTo>
                    <a:pt x="167" y="4"/>
                  </a:lnTo>
                  <a:lnTo>
                    <a:pt x="162" y="9"/>
                  </a:lnTo>
                  <a:lnTo>
                    <a:pt x="155" y="24"/>
                  </a:lnTo>
                  <a:lnTo>
                    <a:pt x="145" y="47"/>
                  </a:lnTo>
                  <a:lnTo>
                    <a:pt x="133" y="69"/>
                  </a:lnTo>
                  <a:lnTo>
                    <a:pt x="125" y="81"/>
                  </a:lnTo>
                  <a:lnTo>
                    <a:pt x="134" y="78"/>
                  </a:lnTo>
                  <a:lnTo>
                    <a:pt x="145" y="75"/>
                  </a:lnTo>
                  <a:lnTo>
                    <a:pt x="153" y="72"/>
                  </a:lnTo>
                  <a:lnTo>
                    <a:pt x="161" y="69"/>
                  </a:lnTo>
                  <a:lnTo>
                    <a:pt x="168" y="68"/>
                  </a:lnTo>
                  <a:lnTo>
                    <a:pt x="176" y="65"/>
                  </a:lnTo>
                  <a:lnTo>
                    <a:pt x="180" y="62"/>
                  </a:lnTo>
                  <a:lnTo>
                    <a:pt x="184" y="59"/>
                  </a:lnTo>
                  <a:lnTo>
                    <a:pt x="192" y="55"/>
                  </a:lnTo>
                  <a:lnTo>
                    <a:pt x="198" y="53"/>
                  </a:lnTo>
                  <a:lnTo>
                    <a:pt x="199" y="55"/>
                  </a:lnTo>
                  <a:lnTo>
                    <a:pt x="195" y="59"/>
                  </a:lnTo>
                  <a:lnTo>
                    <a:pt x="189" y="63"/>
                  </a:lnTo>
                  <a:lnTo>
                    <a:pt x="181" y="68"/>
                  </a:lnTo>
                  <a:lnTo>
                    <a:pt x="171" y="75"/>
                  </a:lnTo>
                  <a:lnTo>
                    <a:pt x="159" y="81"/>
                  </a:lnTo>
                  <a:lnTo>
                    <a:pt x="148" y="87"/>
                  </a:lnTo>
                  <a:lnTo>
                    <a:pt x="136" y="92"/>
                  </a:lnTo>
                  <a:lnTo>
                    <a:pt x="127" y="95"/>
                  </a:lnTo>
                  <a:lnTo>
                    <a:pt x="121" y="96"/>
                  </a:lnTo>
                  <a:lnTo>
                    <a:pt x="112" y="102"/>
                  </a:lnTo>
                  <a:lnTo>
                    <a:pt x="102" y="112"/>
                  </a:lnTo>
                  <a:lnTo>
                    <a:pt x="94" y="124"/>
                  </a:lnTo>
                  <a:lnTo>
                    <a:pt x="91" y="131"/>
                  </a:lnTo>
                  <a:lnTo>
                    <a:pt x="94" y="134"/>
                  </a:lnTo>
                  <a:lnTo>
                    <a:pt x="97" y="137"/>
                  </a:lnTo>
                  <a:lnTo>
                    <a:pt x="102" y="139"/>
                  </a:lnTo>
                  <a:lnTo>
                    <a:pt x="105" y="139"/>
                  </a:lnTo>
                  <a:lnTo>
                    <a:pt x="99" y="143"/>
                  </a:lnTo>
                  <a:lnTo>
                    <a:pt x="94" y="146"/>
                  </a:lnTo>
                  <a:lnTo>
                    <a:pt x="90" y="151"/>
                  </a:lnTo>
                  <a:lnTo>
                    <a:pt x="87" y="154"/>
                  </a:lnTo>
                  <a:lnTo>
                    <a:pt x="84" y="152"/>
                  </a:lnTo>
                  <a:lnTo>
                    <a:pt x="81" y="152"/>
                  </a:lnTo>
                  <a:lnTo>
                    <a:pt x="80" y="152"/>
                  </a:lnTo>
                  <a:lnTo>
                    <a:pt x="75" y="158"/>
                  </a:lnTo>
                  <a:lnTo>
                    <a:pt x="69" y="170"/>
                  </a:lnTo>
                  <a:lnTo>
                    <a:pt x="62" y="183"/>
                  </a:lnTo>
                  <a:lnTo>
                    <a:pt x="53" y="199"/>
                  </a:lnTo>
                  <a:lnTo>
                    <a:pt x="46" y="216"/>
                  </a:lnTo>
                  <a:lnTo>
                    <a:pt x="40" y="231"/>
                  </a:lnTo>
                  <a:lnTo>
                    <a:pt x="37" y="245"/>
                  </a:lnTo>
                  <a:lnTo>
                    <a:pt x="35" y="256"/>
                  </a:lnTo>
                  <a:lnTo>
                    <a:pt x="32" y="262"/>
                  </a:lnTo>
                  <a:lnTo>
                    <a:pt x="29" y="267"/>
                  </a:lnTo>
                  <a:lnTo>
                    <a:pt x="26" y="273"/>
                  </a:lnTo>
                  <a:lnTo>
                    <a:pt x="23" y="276"/>
                  </a:lnTo>
                  <a:lnTo>
                    <a:pt x="19" y="279"/>
                  </a:lnTo>
                  <a:lnTo>
                    <a:pt x="12" y="282"/>
                  </a:lnTo>
                  <a:lnTo>
                    <a:pt x="4" y="284"/>
                  </a:lnTo>
                  <a:lnTo>
                    <a:pt x="0" y="285"/>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738" name="Freeform 363"/>
            <p:cNvSpPr>
              <a:spLocks/>
            </p:cNvSpPr>
            <p:nvPr/>
          </p:nvSpPr>
          <p:spPr bwMode="auto">
            <a:xfrm>
              <a:off x="1132" y="2193"/>
              <a:ext cx="128" cy="220"/>
            </a:xfrm>
            <a:custGeom>
              <a:avLst/>
              <a:gdLst>
                <a:gd name="T0" fmla="*/ 84 w 128"/>
                <a:gd name="T1" fmla="*/ 13 h 220"/>
                <a:gd name="T2" fmla="*/ 71 w 128"/>
                <a:gd name="T3" fmla="*/ 38 h 220"/>
                <a:gd name="T4" fmla="*/ 61 w 128"/>
                <a:gd name="T5" fmla="*/ 46 h 220"/>
                <a:gd name="T6" fmla="*/ 40 w 128"/>
                <a:gd name="T7" fmla="*/ 53 h 220"/>
                <a:gd name="T8" fmla="*/ 19 w 128"/>
                <a:gd name="T9" fmla="*/ 65 h 220"/>
                <a:gd name="T10" fmla="*/ 4 w 128"/>
                <a:gd name="T11" fmla="*/ 75 h 220"/>
                <a:gd name="T12" fmla="*/ 0 w 128"/>
                <a:gd name="T13" fmla="*/ 84 h 220"/>
                <a:gd name="T14" fmla="*/ 1 w 128"/>
                <a:gd name="T15" fmla="*/ 85 h 220"/>
                <a:gd name="T16" fmla="*/ 10 w 128"/>
                <a:gd name="T17" fmla="*/ 81 h 220"/>
                <a:gd name="T18" fmla="*/ 24 w 128"/>
                <a:gd name="T19" fmla="*/ 72 h 220"/>
                <a:gd name="T20" fmla="*/ 41 w 128"/>
                <a:gd name="T21" fmla="*/ 63 h 220"/>
                <a:gd name="T22" fmla="*/ 58 w 128"/>
                <a:gd name="T23" fmla="*/ 56 h 220"/>
                <a:gd name="T24" fmla="*/ 61 w 128"/>
                <a:gd name="T25" fmla="*/ 65 h 220"/>
                <a:gd name="T26" fmla="*/ 55 w 128"/>
                <a:gd name="T27" fmla="*/ 94 h 220"/>
                <a:gd name="T28" fmla="*/ 47 w 128"/>
                <a:gd name="T29" fmla="*/ 109 h 220"/>
                <a:gd name="T30" fmla="*/ 34 w 128"/>
                <a:gd name="T31" fmla="*/ 124 h 220"/>
                <a:gd name="T32" fmla="*/ 18 w 128"/>
                <a:gd name="T33" fmla="*/ 140 h 220"/>
                <a:gd name="T34" fmla="*/ 7 w 128"/>
                <a:gd name="T35" fmla="*/ 152 h 220"/>
                <a:gd name="T36" fmla="*/ 4 w 128"/>
                <a:gd name="T37" fmla="*/ 161 h 220"/>
                <a:gd name="T38" fmla="*/ 7 w 128"/>
                <a:gd name="T39" fmla="*/ 164 h 220"/>
                <a:gd name="T40" fmla="*/ 18 w 128"/>
                <a:gd name="T41" fmla="*/ 150 h 220"/>
                <a:gd name="T42" fmla="*/ 44 w 128"/>
                <a:gd name="T43" fmla="*/ 127 h 220"/>
                <a:gd name="T44" fmla="*/ 55 w 128"/>
                <a:gd name="T45" fmla="*/ 137 h 220"/>
                <a:gd name="T46" fmla="*/ 59 w 128"/>
                <a:gd name="T47" fmla="*/ 196 h 220"/>
                <a:gd name="T48" fmla="*/ 64 w 128"/>
                <a:gd name="T49" fmla="*/ 218 h 220"/>
                <a:gd name="T50" fmla="*/ 65 w 128"/>
                <a:gd name="T51" fmla="*/ 218 h 220"/>
                <a:gd name="T52" fmla="*/ 65 w 128"/>
                <a:gd name="T53" fmla="*/ 192 h 220"/>
                <a:gd name="T54" fmla="*/ 64 w 128"/>
                <a:gd name="T55" fmla="*/ 128 h 220"/>
                <a:gd name="T56" fmla="*/ 68 w 128"/>
                <a:gd name="T57" fmla="*/ 108 h 220"/>
                <a:gd name="T58" fmla="*/ 71 w 128"/>
                <a:gd name="T59" fmla="*/ 109 h 220"/>
                <a:gd name="T60" fmla="*/ 78 w 128"/>
                <a:gd name="T61" fmla="*/ 127 h 220"/>
                <a:gd name="T62" fmla="*/ 105 w 128"/>
                <a:gd name="T63" fmla="*/ 158 h 220"/>
                <a:gd name="T64" fmla="*/ 120 w 128"/>
                <a:gd name="T65" fmla="*/ 165 h 220"/>
                <a:gd name="T66" fmla="*/ 114 w 128"/>
                <a:gd name="T67" fmla="*/ 156 h 220"/>
                <a:gd name="T68" fmla="*/ 100 w 128"/>
                <a:gd name="T69" fmla="*/ 139 h 220"/>
                <a:gd name="T70" fmla="*/ 81 w 128"/>
                <a:gd name="T71" fmla="*/ 112 h 220"/>
                <a:gd name="T72" fmla="*/ 75 w 128"/>
                <a:gd name="T73" fmla="*/ 91 h 220"/>
                <a:gd name="T74" fmla="*/ 77 w 128"/>
                <a:gd name="T75" fmla="*/ 65 h 220"/>
                <a:gd name="T76" fmla="*/ 80 w 128"/>
                <a:gd name="T77" fmla="*/ 54 h 220"/>
                <a:gd name="T78" fmla="*/ 84 w 128"/>
                <a:gd name="T79" fmla="*/ 57 h 220"/>
                <a:gd name="T80" fmla="*/ 97 w 128"/>
                <a:gd name="T81" fmla="*/ 71 h 220"/>
                <a:gd name="T82" fmla="*/ 120 w 128"/>
                <a:gd name="T83" fmla="*/ 91 h 220"/>
                <a:gd name="T84" fmla="*/ 128 w 128"/>
                <a:gd name="T85" fmla="*/ 97 h 220"/>
                <a:gd name="T86" fmla="*/ 120 w 128"/>
                <a:gd name="T87" fmla="*/ 85 h 220"/>
                <a:gd name="T88" fmla="*/ 108 w 128"/>
                <a:gd name="T89" fmla="*/ 71 h 220"/>
                <a:gd name="T90" fmla="*/ 95 w 128"/>
                <a:gd name="T91" fmla="*/ 54 h 220"/>
                <a:gd name="T92" fmla="*/ 90 w 128"/>
                <a:gd name="T93" fmla="*/ 44 h 220"/>
                <a:gd name="T94" fmla="*/ 90 w 128"/>
                <a:gd name="T95" fmla="*/ 22 h 220"/>
                <a:gd name="T96" fmla="*/ 97 w 128"/>
                <a:gd name="T97" fmla="*/ 3 h 220"/>
                <a:gd name="T98" fmla="*/ 95 w 128"/>
                <a:gd name="T99" fmla="*/ 0 h 2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0"/>
                <a:gd name="T152" fmla="*/ 128 w 128"/>
                <a:gd name="T153" fmla="*/ 220 h 22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0">
                  <a:moveTo>
                    <a:pt x="90" y="4"/>
                  </a:moveTo>
                  <a:lnTo>
                    <a:pt x="84" y="13"/>
                  </a:lnTo>
                  <a:lnTo>
                    <a:pt x="77" y="26"/>
                  </a:lnTo>
                  <a:lnTo>
                    <a:pt x="71" y="38"/>
                  </a:lnTo>
                  <a:lnTo>
                    <a:pt x="68" y="46"/>
                  </a:lnTo>
                  <a:lnTo>
                    <a:pt x="61" y="46"/>
                  </a:lnTo>
                  <a:lnTo>
                    <a:pt x="52" y="48"/>
                  </a:lnTo>
                  <a:lnTo>
                    <a:pt x="40" y="53"/>
                  </a:lnTo>
                  <a:lnTo>
                    <a:pt x="30" y="59"/>
                  </a:lnTo>
                  <a:lnTo>
                    <a:pt x="19" y="65"/>
                  </a:lnTo>
                  <a:lnTo>
                    <a:pt x="10" y="71"/>
                  </a:lnTo>
                  <a:lnTo>
                    <a:pt x="4" y="75"/>
                  </a:lnTo>
                  <a:lnTo>
                    <a:pt x="1" y="80"/>
                  </a:lnTo>
                  <a:lnTo>
                    <a:pt x="0" y="84"/>
                  </a:lnTo>
                  <a:lnTo>
                    <a:pt x="0" y="85"/>
                  </a:lnTo>
                  <a:lnTo>
                    <a:pt x="1" y="85"/>
                  </a:lnTo>
                  <a:lnTo>
                    <a:pt x="6" y="82"/>
                  </a:lnTo>
                  <a:lnTo>
                    <a:pt x="10" y="81"/>
                  </a:lnTo>
                  <a:lnTo>
                    <a:pt x="16" y="77"/>
                  </a:lnTo>
                  <a:lnTo>
                    <a:pt x="24" y="72"/>
                  </a:lnTo>
                  <a:lnTo>
                    <a:pt x="32" y="68"/>
                  </a:lnTo>
                  <a:lnTo>
                    <a:pt x="41" y="63"/>
                  </a:lnTo>
                  <a:lnTo>
                    <a:pt x="50" y="59"/>
                  </a:lnTo>
                  <a:lnTo>
                    <a:pt x="58" y="56"/>
                  </a:lnTo>
                  <a:lnTo>
                    <a:pt x="64" y="54"/>
                  </a:lnTo>
                  <a:lnTo>
                    <a:pt x="61" y="65"/>
                  </a:lnTo>
                  <a:lnTo>
                    <a:pt x="58" y="80"/>
                  </a:lnTo>
                  <a:lnTo>
                    <a:pt x="55" y="94"/>
                  </a:lnTo>
                  <a:lnTo>
                    <a:pt x="53" y="103"/>
                  </a:lnTo>
                  <a:lnTo>
                    <a:pt x="47" y="109"/>
                  </a:lnTo>
                  <a:lnTo>
                    <a:pt x="41" y="115"/>
                  </a:lnTo>
                  <a:lnTo>
                    <a:pt x="34" y="124"/>
                  </a:lnTo>
                  <a:lnTo>
                    <a:pt x="25" y="131"/>
                  </a:lnTo>
                  <a:lnTo>
                    <a:pt x="18" y="140"/>
                  </a:lnTo>
                  <a:lnTo>
                    <a:pt x="12" y="146"/>
                  </a:lnTo>
                  <a:lnTo>
                    <a:pt x="7" y="152"/>
                  </a:lnTo>
                  <a:lnTo>
                    <a:pt x="4" y="156"/>
                  </a:lnTo>
                  <a:lnTo>
                    <a:pt x="4" y="161"/>
                  </a:lnTo>
                  <a:lnTo>
                    <a:pt x="4" y="164"/>
                  </a:lnTo>
                  <a:lnTo>
                    <a:pt x="7" y="164"/>
                  </a:lnTo>
                  <a:lnTo>
                    <a:pt x="10" y="159"/>
                  </a:lnTo>
                  <a:lnTo>
                    <a:pt x="18" y="150"/>
                  </a:lnTo>
                  <a:lnTo>
                    <a:pt x="31" y="137"/>
                  </a:lnTo>
                  <a:lnTo>
                    <a:pt x="44" y="127"/>
                  </a:lnTo>
                  <a:lnTo>
                    <a:pt x="53" y="119"/>
                  </a:lnTo>
                  <a:lnTo>
                    <a:pt x="55" y="137"/>
                  </a:lnTo>
                  <a:lnTo>
                    <a:pt x="56" y="167"/>
                  </a:lnTo>
                  <a:lnTo>
                    <a:pt x="59" y="196"/>
                  </a:lnTo>
                  <a:lnTo>
                    <a:pt x="62" y="213"/>
                  </a:lnTo>
                  <a:lnTo>
                    <a:pt x="64" y="218"/>
                  </a:lnTo>
                  <a:lnTo>
                    <a:pt x="65" y="220"/>
                  </a:lnTo>
                  <a:lnTo>
                    <a:pt x="65" y="218"/>
                  </a:lnTo>
                  <a:lnTo>
                    <a:pt x="66" y="211"/>
                  </a:lnTo>
                  <a:lnTo>
                    <a:pt x="65" y="192"/>
                  </a:lnTo>
                  <a:lnTo>
                    <a:pt x="65" y="159"/>
                  </a:lnTo>
                  <a:lnTo>
                    <a:pt x="64" y="128"/>
                  </a:lnTo>
                  <a:lnTo>
                    <a:pt x="66" y="109"/>
                  </a:lnTo>
                  <a:lnTo>
                    <a:pt x="68" y="108"/>
                  </a:lnTo>
                  <a:lnTo>
                    <a:pt x="69" y="108"/>
                  </a:lnTo>
                  <a:lnTo>
                    <a:pt x="71" y="109"/>
                  </a:lnTo>
                  <a:lnTo>
                    <a:pt x="72" y="115"/>
                  </a:lnTo>
                  <a:lnTo>
                    <a:pt x="78" y="127"/>
                  </a:lnTo>
                  <a:lnTo>
                    <a:pt x="92" y="142"/>
                  </a:lnTo>
                  <a:lnTo>
                    <a:pt x="105" y="158"/>
                  </a:lnTo>
                  <a:lnTo>
                    <a:pt x="115" y="165"/>
                  </a:lnTo>
                  <a:lnTo>
                    <a:pt x="120" y="165"/>
                  </a:lnTo>
                  <a:lnTo>
                    <a:pt x="118" y="162"/>
                  </a:lnTo>
                  <a:lnTo>
                    <a:pt x="114" y="156"/>
                  </a:lnTo>
                  <a:lnTo>
                    <a:pt x="108" y="149"/>
                  </a:lnTo>
                  <a:lnTo>
                    <a:pt x="100" y="139"/>
                  </a:lnTo>
                  <a:lnTo>
                    <a:pt x="90" y="125"/>
                  </a:lnTo>
                  <a:lnTo>
                    <a:pt x="81" y="112"/>
                  </a:lnTo>
                  <a:lnTo>
                    <a:pt x="75" y="102"/>
                  </a:lnTo>
                  <a:lnTo>
                    <a:pt x="75" y="91"/>
                  </a:lnTo>
                  <a:lnTo>
                    <a:pt x="75" y="78"/>
                  </a:lnTo>
                  <a:lnTo>
                    <a:pt x="77" y="65"/>
                  </a:lnTo>
                  <a:lnTo>
                    <a:pt x="78" y="57"/>
                  </a:lnTo>
                  <a:lnTo>
                    <a:pt x="80" y="54"/>
                  </a:lnTo>
                  <a:lnTo>
                    <a:pt x="81" y="54"/>
                  </a:lnTo>
                  <a:lnTo>
                    <a:pt x="84" y="57"/>
                  </a:lnTo>
                  <a:lnTo>
                    <a:pt x="89" y="62"/>
                  </a:lnTo>
                  <a:lnTo>
                    <a:pt x="97" y="71"/>
                  </a:lnTo>
                  <a:lnTo>
                    <a:pt x="108" y="81"/>
                  </a:lnTo>
                  <a:lnTo>
                    <a:pt x="120" y="91"/>
                  </a:lnTo>
                  <a:lnTo>
                    <a:pt x="127" y="97"/>
                  </a:lnTo>
                  <a:lnTo>
                    <a:pt x="128" y="97"/>
                  </a:lnTo>
                  <a:lnTo>
                    <a:pt x="126" y="91"/>
                  </a:lnTo>
                  <a:lnTo>
                    <a:pt x="120" y="85"/>
                  </a:lnTo>
                  <a:lnTo>
                    <a:pt x="114" y="78"/>
                  </a:lnTo>
                  <a:lnTo>
                    <a:pt x="108" y="71"/>
                  </a:lnTo>
                  <a:lnTo>
                    <a:pt x="100" y="62"/>
                  </a:lnTo>
                  <a:lnTo>
                    <a:pt x="95" y="54"/>
                  </a:lnTo>
                  <a:lnTo>
                    <a:pt x="92" y="50"/>
                  </a:lnTo>
                  <a:lnTo>
                    <a:pt x="90" y="44"/>
                  </a:lnTo>
                  <a:lnTo>
                    <a:pt x="89" y="34"/>
                  </a:lnTo>
                  <a:lnTo>
                    <a:pt x="90" y="22"/>
                  </a:lnTo>
                  <a:lnTo>
                    <a:pt x="95" y="10"/>
                  </a:lnTo>
                  <a:lnTo>
                    <a:pt x="97" y="3"/>
                  </a:lnTo>
                  <a:lnTo>
                    <a:pt x="97" y="0"/>
                  </a:lnTo>
                  <a:lnTo>
                    <a:pt x="95" y="0"/>
                  </a:lnTo>
                  <a:lnTo>
                    <a:pt x="90" y="4"/>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sp>
          <p:nvSpPr>
            <p:cNvPr id="16739" name="Freeform 364"/>
            <p:cNvSpPr>
              <a:spLocks/>
            </p:cNvSpPr>
            <p:nvPr/>
          </p:nvSpPr>
          <p:spPr bwMode="auto">
            <a:xfrm>
              <a:off x="1585" y="2094"/>
              <a:ext cx="256" cy="202"/>
            </a:xfrm>
            <a:custGeom>
              <a:avLst/>
              <a:gdLst>
                <a:gd name="T0" fmla="*/ 5 w 256"/>
                <a:gd name="T1" fmla="*/ 20 h 202"/>
                <a:gd name="T2" fmla="*/ 19 w 256"/>
                <a:gd name="T3" fmla="*/ 32 h 202"/>
                <a:gd name="T4" fmla="*/ 30 w 256"/>
                <a:gd name="T5" fmla="*/ 40 h 202"/>
                <a:gd name="T6" fmla="*/ 50 w 256"/>
                <a:gd name="T7" fmla="*/ 48 h 202"/>
                <a:gd name="T8" fmla="*/ 56 w 256"/>
                <a:gd name="T9" fmla="*/ 74 h 202"/>
                <a:gd name="T10" fmla="*/ 58 w 256"/>
                <a:gd name="T11" fmla="*/ 113 h 202"/>
                <a:gd name="T12" fmla="*/ 62 w 256"/>
                <a:gd name="T13" fmla="*/ 134 h 202"/>
                <a:gd name="T14" fmla="*/ 65 w 256"/>
                <a:gd name="T15" fmla="*/ 128 h 202"/>
                <a:gd name="T16" fmla="*/ 64 w 256"/>
                <a:gd name="T17" fmla="*/ 108 h 202"/>
                <a:gd name="T18" fmla="*/ 68 w 256"/>
                <a:gd name="T19" fmla="*/ 66 h 202"/>
                <a:gd name="T20" fmla="*/ 74 w 256"/>
                <a:gd name="T21" fmla="*/ 57 h 202"/>
                <a:gd name="T22" fmla="*/ 86 w 256"/>
                <a:gd name="T23" fmla="*/ 69 h 202"/>
                <a:gd name="T24" fmla="*/ 101 w 256"/>
                <a:gd name="T25" fmla="*/ 82 h 202"/>
                <a:gd name="T26" fmla="*/ 112 w 256"/>
                <a:gd name="T27" fmla="*/ 93 h 202"/>
                <a:gd name="T28" fmla="*/ 120 w 256"/>
                <a:gd name="T29" fmla="*/ 118 h 202"/>
                <a:gd name="T30" fmla="*/ 132 w 256"/>
                <a:gd name="T31" fmla="*/ 180 h 202"/>
                <a:gd name="T32" fmla="*/ 143 w 256"/>
                <a:gd name="T33" fmla="*/ 202 h 202"/>
                <a:gd name="T34" fmla="*/ 143 w 256"/>
                <a:gd name="T35" fmla="*/ 192 h 202"/>
                <a:gd name="T36" fmla="*/ 136 w 256"/>
                <a:gd name="T37" fmla="*/ 167 h 202"/>
                <a:gd name="T38" fmla="*/ 129 w 256"/>
                <a:gd name="T39" fmla="*/ 119 h 202"/>
                <a:gd name="T40" fmla="*/ 141 w 256"/>
                <a:gd name="T41" fmla="*/ 109 h 202"/>
                <a:gd name="T42" fmla="*/ 176 w 256"/>
                <a:gd name="T43" fmla="*/ 128 h 202"/>
                <a:gd name="T44" fmla="*/ 214 w 256"/>
                <a:gd name="T45" fmla="*/ 150 h 202"/>
                <a:gd name="T46" fmla="*/ 245 w 256"/>
                <a:gd name="T47" fmla="*/ 168 h 202"/>
                <a:gd name="T48" fmla="*/ 254 w 256"/>
                <a:gd name="T49" fmla="*/ 176 h 202"/>
                <a:gd name="T50" fmla="*/ 253 w 256"/>
                <a:gd name="T51" fmla="*/ 170 h 202"/>
                <a:gd name="T52" fmla="*/ 238 w 256"/>
                <a:gd name="T53" fmla="*/ 156 h 202"/>
                <a:gd name="T54" fmla="*/ 208 w 256"/>
                <a:gd name="T55" fmla="*/ 137 h 202"/>
                <a:gd name="T56" fmla="*/ 173 w 256"/>
                <a:gd name="T57" fmla="*/ 115 h 202"/>
                <a:gd name="T58" fmla="*/ 143 w 256"/>
                <a:gd name="T59" fmla="*/ 99 h 202"/>
                <a:gd name="T60" fmla="*/ 129 w 256"/>
                <a:gd name="T61" fmla="*/ 91 h 202"/>
                <a:gd name="T62" fmla="*/ 138 w 256"/>
                <a:gd name="T63" fmla="*/ 90 h 202"/>
                <a:gd name="T64" fmla="*/ 155 w 256"/>
                <a:gd name="T65" fmla="*/ 84 h 202"/>
                <a:gd name="T66" fmla="*/ 182 w 256"/>
                <a:gd name="T67" fmla="*/ 79 h 202"/>
                <a:gd name="T68" fmla="*/ 213 w 256"/>
                <a:gd name="T69" fmla="*/ 78 h 202"/>
                <a:gd name="T70" fmla="*/ 238 w 256"/>
                <a:gd name="T71" fmla="*/ 81 h 202"/>
                <a:gd name="T72" fmla="*/ 256 w 256"/>
                <a:gd name="T73" fmla="*/ 87 h 202"/>
                <a:gd name="T74" fmla="*/ 251 w 256"/>
                <a:gd name="T75" fmla="*/ 79 h 202"/>
                <a:gd name="T76" fmla="*/ 236 w 256"/>
                <a:gd name="T77" fmla="*/ 74 h 202"/>
                <a:gd name="T78" fmla="*/ 207 w 256"/>
                <a:gd name="T79" fmla="*/ 72 h 202"/>
                <a:gd name="T80" fmla="*/ 170 w 256"/>
                <a:gd name="T81" fmla="*/ 74 h 202"/>
                <a:gd name="T82" fmla="*/ 141 w 256"/>
                <a:gd name="T83" fmla="*/ 75 h 202"/>
                <a:gd name="T84" fmla="*/ 129 w 256"/>
                <a:gd name="T85" fmla="*/ 74 h 202"/>
                <a:gd name="T86" fmla="*/ 115 w 256"/>
                <a:gd name="T87" fmla="*/ 66 h 202"/>
                <a:gd name="T88" fmla="*/ 99 w 256"/>
                <a:gd name="T89" fmla="*/ 56 h 202"/>
                <a:gd name="T90" fmla="*/ 87 w 256"/>
                <a:gd name="T91" fmla="*/ 46 h 202"/>
                <a:gd name="T92" fmla="*/ 92 w 256"/>
                <a:gd name="T93" fmla="*/ 38 h 202"/>
                <a:gd name="T94" fmla="*/ 112 w 256"/>
                <a:gd name="T95" fmla="*/ 28 h 202"/>
                <a:gd name="T96" fmla="*/ 133 w 256"/>
                <a:gd name="T97" fmla="*/ 16 h 202"/>
                <a:gd name="T98" fmla="*/ 152 w 256"/>
                <a:gd name="T99" fmla="*/ 7 h 202"/>
                <a:gd name="T100" fmla="*/ 164 w 256"/>
                <a:gd name="T101" fmla="*/ 4 h 202"/>
                <a:gd name="T102" fmla="*/ 155 w 256"/>
                <a:gd name="T103" fmla="*/ 0 h 202"/>
                <a:gd name="T104" fmla="*/ 138 w 256"/>
                <a:gd name="T105" fmla="*/ 6 h 202"/>
                <a:gd name="T106" fmla="*/ 118 w 256"/>
                <a:gd name="T107" fmla="*/ 13 h 202"/>
                <a:gd name="T108" fmla="*/ 96 w 256"/>
                <a:gd name="T109" fmla="*/ 25 h 202"/>
                <a:gd name="T110" fmla="*/ 79 w 256"/>
                <a:gd name="T111" fmla="*/ 32 h 202"/>
                <a:gd name="T112" fmla="*/ 68 w 256"/>
                <a:gd name="T113" fmla="*/ 38 h 202"/>
                <a:gd name="T114" fmla="*/ 55 w 256"/>
                <a:gd name="T115" fmla="*/ 37 h 202"/>
                <a:gd name="T116" fmla="*/ 40 w 256"/>
                <a:gd name="T117" fmla="*/ 29 h 202"/>
                <a:gd name="T118" fmla="*/ 27 w 256"/>
                <a:gd name="T119" fmla="*/ 23 h 202"/>
                <a:gd name="T120" fmla="*/ 14 w 256"/>
                <a:gd name="T121" fmla="*/ 19 h 202"/>
                <a:gd name="T122" fmla="*/ 3 w 256"/>
                <a:gd name="T123" fmla="*/ 16 h 2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6"/>
                <a:gd name="T187" fmla="*/ 0 h 202"/>
                <a:gd name="T188" fmla="*/ 256 w 256"/>
                <a:gd name="T189" fmla="*/ 202 h 2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6" h="202">
                  <a:moveTo>
                    <a:pt x="0" y="16"/>
                  </a:moveTo>
                  <a:lnTo>
                    <a:pt x="5" y="20"/>
                  </a:lnTo>
                  <a:lnTo>
                    <a:pt x="12" y="26"/>
                  </a:lnTo>
                  <a:lnTo>
                    <a:pt x="19" y="32"/>
                  </a:lnTo>
                  <a:lnTo>
                    <a:pt x="24" y="37"/>
                  </a:lnTo>
                  <a:lnTo>
                    <a:pt x="30" y="40"/>
                  </a:lnTo>
                  <a:lnTo>
                    <a:pt x="40" y="44"/>
                  </a:lnTo>
                  <a:lnTo>
                    <a:pt x="50" y="48"/>
                  </a:lnTo>
                  <a:lnTo>
                    <a:pt x="56" y="54"/>
                  </a:lnTo>
                  <a:lnTo>
                    <a:pt x="56" y="74"/>
                  </a:lnTo>
                  <a:lnTo>
                    <a:pt x="56" y="94"/>
                  </a:lnTo>
                  <a:lnTo>
                    <a:pt x="58" y="113"/>
                  </a:lnTo>
                  <a:lnTo>
                    <a:pt x="59" y="128"/>
                  </a:lnTo>
                  <a:lnTo>
                    <a:pt x="62" y="134"/>
                  </a:lnTo>
                  <a:lnTo>
                    <a:pt x="64" y="133"/>
                  </a:lnTo>
                  <a:lnTo>
                    <a:pt x="65" y="128"/>
                  </a:lnTo>
                  <a:lnTo>
                    <a:pt x="64" y="121"/>
                  </a:lnTo>
                  <a:lnTo>
                    <a:pt x="64" y="108"/>
                  </a:lnTo>
                  <a:lnTo>
                    <a:pt x="65" y="87"/>
                  </a:lnTo>
                  <a:lnTo>
                    <a:pt x="68" y="66"/>
                  </a:lnTo>
                  <a:lnTo>
                    <a:pt x="70" y="54"/>
                  </a:lnTo>
                  <a:lnTo>
                    <a:pt x="74" y="57"/>
                  </a:lnTo>
                  <a:lnTo>
                    <a:pt x="80" y="63"/>
                  </a:lnTo>
                  <a:lnTo>
                    <a:pt x="86" y="69"/>
                  </a:lnTo>
                  <a:lnTo>
                    <a:pt x="93" y="77"/>
                  </a:lnTo>
                  <a:lnTo>
                    <a:pt x="101" y="82"/>
                  </a:lnTo>
                  <a:lnTo>
                    <a:pt x="108" y="88"/>
                  </a:lnTo>
                  <a:lnTo>
                    <a:pt x="112" y="93"/>
                  </a:lnTo>
                  <a:lnTo>
                    <a:pt x="117" y="94"/>
                  </a:lnTo>
                  <a:lnTo>
                    <a:pt x="120" y="118"/>
                  </a:lnTo>
                  <a:lnTo>
                    <a:pt x="124" y="149"/>
                  </a:lnTo>
                  <a:lnTo>
                    <a:pt x="132" y="180"/>
                  </a:lnTo>
                  <a:lnTo>
                    <a:pt x="139" y="198"/>
                  </a:lnTo>
                  <a:lnTo>
                    <a:pt x="143" y="202"/>
                  </a:lnTo>
                  <a:lnTo>
                    <a:pt x="145" y="199"/>
                  </a:lnTo>
                  <a:lnTo>
                    <a:pt x="143" y="192"/>
                  </a:lnTo>
                  <a:lnTo>
                    <a:pt x="141" y="183"/>
                  </a:lnTo>
                  <a:lnTo>
                    <a:pt x="136" y="167"/>
                  </a:lnTo>
                  <a:lnTo>
                    <a:pt x="132" y="143"/>
                  </a:lnTo>
                  <a:lnTo>
                    <a:pt x="129" y="119"/>
                  </a:lnTo>
                  <a:lnTo>
                    <a:pt x="129" y="103"/>
                  </a:lnTo>
                  <a:lnTo>
                    <a:pt x="141" y="109"/>
                  </a:lnTo>
                  <a:lnTo>
                    <a:pt x="157" y="118"/>
                  </a:lnTo>
                  <a:lnTo>
                    <a:pt x="176" y="128"/>
                  </a:lnTo>
                  <a:lnTo>
                    <a:pt x="195" y="140"/>
                  </a:lnTo>
                  <a:lnTo>
                    <a:pt x="214" y="150"/>
                  </a:lnTo>
                  <a:lnTo>
                    <a:pt x="232" y="161"/>
                  </a:lnTo>
                  <a:lnTo>
                    <a:pt x="245" y="168"/>
                  </a:lnTo>
                  <a:lnTo>
                    <a:pt x="251" y="173"/>
                  </a:lnTo>
                  <a:lnTo>
                    <a:pt x="254" y="176"/>
                  </a:lnTo>
                  <a:lnTo>
                    <a:pt x="256" y="174"/>
                  </a:lnTo>
                  <a:lnTo>
                    <a:pt x="253" y="170"/>
                  </a:lnTo>
                  <a:lnTo>
                    <a:pt x="245" y="162"/>
                  </a:lnTo>
                  <a:lnTo>
                    <a:pt x="238" y="156"/>
                  </a:lnTo>
                  <a:lnTo>
                    <a:pt x="225" y="147"/>
                  </a:lnTo>
                  <a:lnTo>
                    <a:pt x="208" y="137"/>
                  </a:lnTo>
                  <a:lnTo>
                    <a:pt x="191" y="127"/>
                  </a:lnTo>
                  <a:lnTo>
                    <a:pt x="173" y="115"/>
                  </a:lnTo>
                  <a:lnTo>
                    <a:pt x="157" y="106"/>
                  </a:lnTo>
                  <a:lnTo>
                    <a:pt x="143" y="99"/>
                  </a:lnTo>
                  <a:lnTo>
                    <a:pt x="135" y="94"/>
                  </a:lnTo>
                  <a:lnTo>
                    <a:pt x="129" y="91"/>
                  </a:lnTo>
                  <a:lnTo>
                    <a:pt x="130" y="90"/>
                  </a:lnTo>
                  <a:lnTo>
                    <a:pt x="138" y="90"/>
                  </a:lnTo>
                  <a:lnTo>
                    <a:pt x="146" y="87"/>
                  </a:lnTo>
                  <a:lnTo>
                    <a:pt x="155" y="84"/>
                  </a:lnTo>
                  <a:lnTo>
                    <a:pt x="169" y="81"/>
                  </a:lnTo>
                  <a:lnTo>
                    <a:pt x="182" y="79"/>
                  </a:lnTo>
                  <a:lnTo>
                    <a:pt x="198" y="78"/>
                  </a:lnTo>
                  <a:lnTo>
                    <a:pt x="213" y="78"/>
                  </a:lnTo>
                  <a:lnTo>
                    <a:pt x="228" y="79"/>
                  </a:lnTo>
                  <a:lnTo>
                    <a:pt x="238" y="81"/>
                  </a:lnTo>
                  <a:lnTo>
                    <a:pt x="247" y="84"/>
                  </a:lnTo>
                  <a:lnTo>
                    <a:pt x="256" y="87"/>
                  </a:lnTo>
                  <a:lnTo>
                    <a:pt x="256" y="85"/>
                  </a:lnTo>
                  <a:lnTo>
                    <a:pt x="251" y="79"/>
                  </a:lnTo>
                  <a:lnTo>
                    <a:pt x="244" y="75"/>
                  </a:lnTo>
                  <a:lnTo>
                    <a:pt x="236" y="74"/>
                  </a:lnTo>
                  <a:lnTo>
                    <a:pt x="223" y="74"/>
                  </a:lnTo>
                  <a:lnTo>
                    <a:pt x="207" y="72"/>
                  </a:lnTo>
                  <a:lnTo>
                    <a:pt x="189" y="72"/>
                  </a:lnTo>
                  <a:lnTo>
                    <a:pt x="170" y="74"/>
                  </a:lnTo>
                  <a:lnTo>
                    <a:pt x="154" y="74"/>
                  </a:lnTo>
                  <a:lnTo>
                    <a:pt x="141" y="75"/>
                  </a:lnTo>
                  <a:lnTo>
                    <a:pt x="133" y="75"/>
                  </a:lnTo>
                  <a:lnTo>
                    <a:pt x="129" y="74"/>
                  </a:lnTo>
                  <a:lnTo>
                    <a:pt x="121" y="71"/>
                  </a:lnTo>
                  <a:lnTo>
                    <a:pt x="115" y="66"/>
                  </a:lnTo>
                  <a:lnTo>
                    <a:pt x="107" y="60"/>
                  </a:lnTo>
                  <a:lnTo>
                    <a:pt x="99" y="56"/>
                  </a:lnTo>
                  <a:lnTo>
                    <a:pt x="93" y="50"/>
                  </a:lnTo>
                  <a:lnTo>
                    <a:pt x="87" y="46"/>
                  </a:lnTo>
                  <a:lnTo>
                    <a:pt x="84" y="43"/>
                  </a:lnTo>
                  <a:lnTo>
                    <a:pt x="92" y="38"/>
                  </a:lnTo>
                  <a:lnTo>
                    <a:pt x="102" y="34"/>
                  </a:lnTo>
                  <a:lnTo>
                    <a:pt x="112" y="28"/>
                  </a:lnTo>
                  <a:lnTo>
                    <a:pt x="123" y="22"/>
                  </a:lnTo>
                  <a:lnTo>
                    <a:pt x="133" y="16"/>
                  </a:lnTo>
                  <a:lnTo>
                    <a:pt x="143" y="10"/>
                  </a:lnTo>
                  <a:lnTo>
                    <a:pt x="152" y="7"/>
                  </a:lnTo>
                  <a:lnTo>
                    <a:pt x="158" y="6"/>
                  </a:lnTo>
                  <a:lnTo>
                    <a:pt x="164" y="4"/>
                  </a:lnTo>
                  <a:lnTo>
                    <a:pt x="163" y="1"/>
                  </a:lnTo>
                  <a:lnTo>
                    <a:pt x="155" y="0"/>
                  </a:lnTo>
                  <a:lnTo>
                    <a:pt x="145" y="3"/>
                  </a:lnTo>
                  <a:lnTo>
                    <a:pt x="138" y="6"/>
                  </a:lnTo>
                  <a:lnTo>
                    <a:pt x="129" y="9"/>
                  </a:lnTo>
                  <a:lnTo>
                    <a:pt x="118" y="13"/>
                  </a:lnTo>
                  <a:lnTo>
                    <a:pt x="107" y="19"/>
                  </a:lnTo>
                  <a:lnTo>
                    <a:pt x="96" y="25"/>
                  </a:lnTo>
                  <a:lnTo>
                    <a:pt x="86" y="29"/>
                  </a:lnTo>
                  <a:lnTo>
                    <a:pt x="79" y="32"/>
                  </a:lnTo>
                  <a:lnTo>
                    <a:pt x="74" y="35"/>
                  </a:lnTo>
                  <a:lnTo>
                    <a:pt x="68" y="38"/>
                  </a:lnTo>
                  <a:lnTo>
                    <a:pt x="62" y="38"/>
                  </a:lnTo>
                  <a:lnTo>
                    <a:pt x="55" y="37"/>
                  </a:lnTo>
                  <a:lnTo>
                    <a:pt x="46" y="32"/>
                  </a:lnTo>
                  <a:lnTo>
                    <a:pt x="40" y="29"/>
                  </a:lnTo>
                  <a:lnTo>
                    <a:pt x="34" y="26"/>
                  </a:lnTo>
                  <a:lnTo>
                    <a:pt x="27" y="23"/>
                  </a:lnTo>
                  <a:lnTo>
                    <a:pt x="21" y="20"/>
                  </a:lnTo>
                  <a:lnTo>
                    <a:pt x="14" y="19"/>
                  </a:lnTo>
                  <a:lnTo>
                    <a:pt x="8" y="17"/>
                  </a:lnTo>
                  <a:lnTo>
                    <a:pt x="3" y="16"/>
                  </a:lnTo>
                  <a:lnTo>
                    <a:pt x="0" y="16"/>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latin typeface=".VnTime" pitchFamily="34" charset="0"/>
              </a:endParaRPr>
            </a:p>
          </p:txBody>
        </p:sp>
      </p:grpSp>
      <p:grpSp>
        <p:nvGrpSpPr>
          <p:cNvPr id="16740" name="Group 42"/>
          <p:cNvGrpSpPr>
            <a:grpSpLocks noChangeAspect="1"/>
          </p:cNvGrpSpPr>
          <p:nvPr/>
        </p:nvGrpSpPr>
        <p:grpSpPr bwMode="auto">
          <a:xfrm rot="10800000" flipH="1">
            <a:off x="1524000" y="5695950"/>
            <a:ext cx="1219200" cy="1162050"/>
            <a:chOff x="1008" y="1127"/>
            <a:chExt cx="2064" cy="2059"/>
          </a:xfrm>
        </p:grpSpPr>
        <p:sp>
          <p:nvSpPr>
            <p:cNvPr id="16741" name="AutoShape 43"/>
            <p:cNvSpPr>
              <a:spLocks noChangeAspect="1" noChangeArrowheads="1" noTextEdit="1"/>
            </p:cNvSpPr>
            <p:nvPr/>
          </p:nvSpPr>
          <p:spPr bwMode="auto">
            <a:xfrm>
              <a:off x="1008" y="1127"/>
              <a:ext cx="2064" cy="20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p>
          </p:txBody>
        </p:sp>
        <p:grpSp>
          <p:nvGrpSpPr>
            <p:cNvPr id="16742" name="Group 44"/>
            <p:cNvGrpSpPr>
              <a:grpSpLocks/>
            </p:cNvGrpSpPr>
            <p:nvPr/>
          </p:nvGrpSpPr>
          <p:grpSpPr bwMode="auto">
            <a:xfrm>
              <a:off x="1033" y="1136"/>
              <a:ext cx="2038" cy="1706"/>
              <a:chOff x="1033" y="1136"/>
              <a:chExt cx="2038" cy="1706"/>
            </a:xfrm>
          </p:grpSpPr>
          <p:sp>
            <p:nvSpPr>
              <p:cNvPr id="16743" name="Freeform 45"/>
              <p:cNvSpPr>
                <a:spLocks/>
              </p:cNvSpPr>
              <p:nvPr/>
            </p:nvSpPr>
            <p:spPr bwMode="auto">
              <a:xfrm>
                <a:off x="2127" y="1182"/>
                <a:ext cx="287" cy="125"/>
              </a:xfrm>
              <a:custGeom>
                <a:avLst/>
                <a:gdLst>
                  <a:gd name="T0" fmla="*/ 0 w 287"/>
                  <a:gd name="T1" fmla="*/ 109 h 125"/>
                  <a:gd name="T2" fmla="*/ 0 w 287"/>
                  <a:gd name="T3" fmla="*/ 108 h 125"/>
                  <a:gd name="T4" fmla="*/ 5 w 287"/>
                  <a:gd name="T5" fmla="*/ 106 h 125"/>
                  <a:gd name="T6" fmla="*/ 7 w 287"/>
                  <a:gd name="T7" fmla="*/ 105 h 125"/>
                  <a:gd name="T8" fmla="*/ 7 w 287"/>
                  <a:gd name="T9" fmla="*/ 103 h 125"/>
                  <a:gd name="T10" fmla="*/ 31 w 287"/>
                  <a:gd name="T11" fmla="*/ 109 h 125"/>
                  <a:gd name="T12" fmla="*/ 55 w 287"/>
                  <a:gd name="T13" fmla="*/ 112 h 125"/>
                  <a:gd name="T14" fmla="*/ 77 w 287"/>
                  <a:gd name="T15" fmla="*/ 114 h 125"/>
                  <a:gd name="T16" fmla="*/ 98 w 287"/>
                  <a:gd name="T17" fmla="*/ 111 h 125"/>
                  <a:gd name="T18" fmla="*/ 118 w 287"/>
                  <a:gd name="T19" fmla="*/ 106 h 125"/>
                  <a:gd name="T20" fmla="*/ 139 w 287"/>
                  <a:gd name="T21" fmla="*/ 100 h 125"/>
                  <a:gd name="T22" fmla="*/ 158 w 287"/>
                  <a:gd name="T23" fmla="*/ 93 h 125"/>
                  <a:gd name="T24" fmla="*/ 176 w 287"/>
                  <a:gd name="T25" fmla="*/ 84 h 125"/>
                  <a:gd name="T26" fmla="*/ 194 w 287"/>
                  <a:gd name="T27" fmla="*/ 74 h 125"/>
                  <a:gd name="T28" fmla="*/ 210 w 287"/>
                  <a:gd name="T29" fmla="*/ 63 h 125"/>
                  <a:gd name="T30" fmla="*/ 225 w 287"/>
                  <a:gd name="T31" fmla="*/ 53 h 125"/>
                  <a:gd name="T32" fmla="*/ 239 w 287"/>
                  <a:gd name="T33" fmla="*/ 41 h 125"/>
                  <a:gd name="T34" fmla="*/ 253 w 287"/>
                  <a:gd name="T35" fmla="*/ 29 h 125"/>
                  <a:gd name="T36" fmla="*/ 264 w 287"/>
                  <a:gd name="T37" fmla="*/ 19 h 125"/>
                  <a:gd name="T38" fmla="*/ 276 w 287"/>
                  <a:gd name="T39" fmla="*/ 9 h 125"/>
                  <a:gd name="T40" fmla="*/ 287 w 287"/>
                  <a:gd name="T41" fmla="*/ 0 h 125"/>
                  <a:gd name="T42" fmla="*/ 284 w 287"/>
                  <a:gd name="T43" fmla="*/ 12 h 125"/>
                  <a:gd name="T44" fmla="*/ 276 w 287"/>
                  <a:gd name="T45" fmla="*/ 23 h 125"/>
                  <a:gd name="T46" fmla="*/ 266 w 287"/>
                  <a:gd name="T47" fmla="*/ 35 h 125"/>
                  <a:gd name="T48" fmla="*/ 251 w 287"/>
                  <a:gd name="T49" fmla="*/ 48 h 125"/>
                  <a:gd name="T50" fmla="*/ 235 w 287"/>
                  <a:gd name="T51" fmla="*/ 62 h 125"/>
                  <a:gd name="T52" fmla="*/ 217 w 287"/>
                  <a:gd name="T53" fmla="*/ 75 h 125"/>
                  <a:gd name="T54" fmla="*/ 196 w 287"/>
                  <a:gd name="T55" fmla="*/ 87 h 125"/>
                  <a:gd name="T56" fmla="*/ 174 w 287"/>
                  <a:gd name="T57" fmla="*/ 97 h 125"/>
                  <a:gd name="T58" fmla="*/ 152 w 287"/>
                  <a:gd name="T59" fmla="*/ 108 h 125"/>
                  <a:gd name="T60" fmla="*/ 129 w 287"/>
                  <a:gd name="T61" fmla="*/ 115 h 125"/>
                  <a:gd name="T62" fmla="*/ 105 w 287"/>
                  <a:gd name="T63" fmla="*/ 121 h 125"/>
                  <a:gd name="T64" fmla="*/ 83 w 287"/>
                  <a:gd name="T65" fmla="*/ 125 h 125"/>
                  <a:gd name="T66" fmla="*/ 59 w 287"/>
                  <a:gd name="T67" fmla="*/ 125 h 125"/>
                  <a:gd name="T68" fmla="*/ 38 w 287"/>
                  <a:gd name="T69" fmla="*/ 124 h 125"/>
                  <a:gd name="T70" fmla="*/ 18 w 287"/>
                  <a:gd name="T71" fmla="*/ 118 h 125"/>
                  <a:gd name="T72" fmla="*/ 0 w 287"/>
                  <a:gd name="T73" fmla="*/ 109 h 1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7"/>
                  <a:gd name="T112" fmla="*/ 0 h 125"/>
                  <a:gd name="T113" fmla="*/ 287 w 287"/>
                  <a:gd name="T114" fmla="*/ 125 h 1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7" h="125">
                    <a:moveTo>
                      <a:pt x="0" y="109"/>
                    </a:moveTo>
                    <a:lnTo>
                      <a:pt x="0" y="108"/>
                    </a:lnTo>
                    <a:lnTo>
                      <a:pt x="5" y="106"/>
                    </a:lnTo>
                    <a:lnTo>
                      <a:pt x="7" y="105"/>
                    </a:lnTo>
                    <a:lnTo>
                      <a:pt x="7" y="103"/>
                    </a:lnTo>
                    <a:lnTo>
                      <a:pt x="31" y="109"/>
                    </a:lnTo>
                    <a:lnTo>
                      <a:pt x="55" y="112"/>
                    </a:lnTo>
                    <a:lnTo>
                      <a:pt x="77" y="114"/>
                    </a:lnTo>
                    <a:lnTo>
                      <a:pt x="98" y="111"/>
                    </a:lnTo>
                    <a:lnTo>
                      <a:pt x="118" y="106"/>
                    </a:lnTo>
                    <a:lnTo>
                      <a:pt x="139" y="100"/>
                    </a:lnTo>
                    <a:lnTo>
                      <a:pt x="158" y="93"/>
                    </a:lnTo>
                    <a:lnTo>
                      <a:pt x="176" y="84"/>
                    </a:lnTo>
                    <a:lnTo>
                      <a:pt x="194" y="74"/>
                    </a:lnTo>
                    <a:lnTo>
                      <a:pt x="210" y="63"/>
                    </a:lnTo>
                    <a:lnTo>
                      <a:pt x="225" y="53"/>
                    </a:lnTo>
                    <a:lnTo>
                      <a:pt x="239" y="41"/>
                    </a:lnTo>
                    <a:lnTo>
                      <a:pt x="253" y="29"/>
                    </a:lnTo>
                    <a:lnTo>
                      <a:pt x="264" y="19"/>
                    </a:lnTo>
                    <a:lnTo>
                      <a:pt x="276" y="9"/>
                    </a:lnTo>
                    <a:lnTo>
                      <a:pt x="287" y="0"/>
                    </a:lnTo>
                    <a:lnTo>
                      <a:pt x="284" y="12"/>
                    </a:lnTo>
                    <a:lnTo>
                      <a:pt x="276" y="23"/>
                    </a:lnTo>
                    <a:lnTo>
                      <a:pt x="266" y="35"/>
                    </a:lnTo>
                    <a:lnTo>
                      <a:pt x="251" y="48"/>
                    </a:lnTo>
                    <a:lnTo>
                      <a:pt x="235" y="62"/>
                    </a:lnTo>
                    <a:lnTo>
                      <a:pt x="217" y="75"/>
                    </a:lnTo>
                    <a:lnTo>
                      <a:pt x="196" y="87"/>
                    </a:lnTo>
                    <a:lnTo>
                      <a:pt x="174" y="97"/>
                    </a:lnTo>
                    <a:lnTo>
                      <a:pt x="152" y="108"/>
                    </a:lnTo>
                    <a:lnTo>
                      <a:pt x="129" y="115"/>
                    </a:lnTo>
                    <a:lnTo>
                      <a:pt x="105" y="121"/>
                    </a:lnTo>
                    <a:lnTo>
                      <a:pt x="83" y="125"/>
                    </a:lnTo>
                    <a:lnTo>
                      <a:pt x="59" y="125"/>
                    </a:lnTo>
                    <a:lnTo>
                      <a:pt x="38" y="124"/>
                    </a:lnTo>
                    <a:lnTo>
                      <a:pt x="18" y="118"/>
                    </a:lnTo>
                    <a:lnTo>
                      <a:pt x="0" y="10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744" name="Freeform 46"/>
              <p:cNvSpPr>
                <a:spLocks/>
              </p:cNvSpPr>
              <p:nvPr/>
            </p:nvSpPr>
            <p:spPr bwMode="auto">
              <a:xfrm>
                <a:off x="2352" y="1145"/>
                <a:ext cx="16" cy="97"/>
              </a:xfrm>
              <a:custGeom>
                <a:avLst/>
                <a:gdLst>
                  <a:gd name="T0" fmla="*/ 11 w 16"/>
                  <a:gd name="T1" fmla="*/ 0 h 97"/>
                  <a:gd name="T2" fmla="*/ 16 w 16"/>
                  <a:gd name="T3" fmla="*/ 12 h 97"/>
                  <a:gd name="T4" fmla="*/ 16 w 16"/>
                  <a:gd name="T5" fmla="*/ 40 h 97"/>
                  <a:gd name="T6" fmla="*/ 11 w 16"/>
                  <a:gd name="T7" fmla="*/ 72 h 97"/>
                  <a:gd name="T8" fmla="*/ 0 w 16"/>
                  <a:gd name="T9" fmla="*/ 97 h 97"/>
                  <a:gd name="T10" fmla="*/ 2 w 16"/>
                  <a:gd name="T11" fmla="*/ 72 h 97"/>
                  <a:gd name="T12" fmla="*/ 5 w 16"/>
                  <a:gd name="T13" fmla="*/ 40 h 97"/>
                  <a:gd name="T14" fmla="*/ 8 w 16"/>
                  <a:gd name="T15" fmla="*/ 12 h 97"/>
                  <a:gd name="T16" fmla="*/ 11 w 16"/>
                  <a:gd name="T17" fmla="*/ 0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97"/>
                  <a:gd name="T29" fmla="*/ 16 w 16"/>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97">
                    <a:moveTo>
                      <a:pt x="11" y="0"/>
                    </a:moveTo>
                    <a:lnTo>
                      <a:pt x="16" y="12"/>
                    </a:lnTo>
                    <a:lnTo>
                      <a:pt x="16" y="40"/>
                    </a:lnTo>
                    <a:lnTo>
                      <a:pt x="11" y="72"/>
                    </a:lnTo>
                    <a:lnTo>
                      <a:pt x="0" y="97"/>
                    </a:lnTo>
                    <a:lnTo>
                      <a:pt x="2" y="72"/>
                    </a:lnTo>
                    <a:lnTo>
                      <a:pt x="5" y="40"/>
                    </a:lnTo>
                    <a:lnTo>
                      <a:pt x="8" y="12"/>
                    </a:lnTo>
                    <a:lnTo>
                      <a:pt x="1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745" name="Freeform 47"/>
              <p:cNvSpPr>
                <a:spLocks/>
              </p:cNvSpPr>
              <p:nvPr/>
            </p:nvSpPr>
            <p:spPr bwMode="auto">
              <a:xfrm>
                <a:off x="2328" y="1143"/>
                <a:ext cx="21" cy="117"/>
              </a:xfrm>
              <a:custGeom>
                <a:avLst/>
                <a:gdLst>
                  <a:gd name="T0" fmla="*/ 16 w 21"/>
                  <a:gd name="T1" fmla="*/ 0 h 117"/>
                  <a:gd name="T2" fmla="*/ 21 w 21"/>
                  <a:gd name="T3" fmla="*/ 15 h 117"/>
                  <a:gd name="T4" fmla="*/ 19 w 21"/>
                  <a:gd name="T5" fmla="*/ 49 h 117"/>
                  <a:gd name="T6" fmla="*/ 13 w 21"/>
                  <a:gd name="T7" fmla="*/ 87 h 117"/>
                  <a:gd name="T8" fmla="*/ 0 w 21"/>
                  <a:gd name="T9" fmla="*/ 117 h 117"/>
                  <a:gd name="T10" fmla="*/ 3 w 21"/>
                  <a:gd name="T11" fmla="*/ 93 h 117"/>
                  <a:gd name="T12" fmla="*/ 6 w 21"/>
                  <a:gd name="T13" fmla="*/ 53 h 117"/>
                  <a:gd name="T14" fmla="*/ 10 w 21"/>
                  <a:gd name="T15" fmla="*/ 17 h 117"/>
                  <a:gd name="T16" fmla="*/ 16 w 21"/>
                  <a:gd name="T17" fmla="*/ 0 h 1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117"/>
                  <a:gd name="T29" fmla="*/ 21 w 21"/>
                  <a:gd name="T30" fmla="*/ 117 h 1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117">
                    <a:moveTo>
                      <a:pt x="16" y="0"/>
                    </a:moveTo>
                    <a:lnTo>
                      <a:pt x="21" y="15"/>
                    </a:lnTo>
                    <a:lnTo>
                      <a:pt x="19" y="49"/>
                    </a:lnTo>
                    <a:lnTo>
                      <a:pt x="13" y="87"/>
                    </a:lnTo>
                    <a:lnTo>
                      <a:pt x="0" y="117"/>
                    </a:lnTo>
                    <a:lnTo>
                      <a:pt x="3" y="93"/>
                    </a:lnTo>
                    <a:lnTo>
                      <a:pt x="6" y="53"/>
                    </a:lnTo>
                    <a:lnTo>
                      <a:pt x="10" y="17"/>
                    </a:lnTo>
                    <a:lnTo>
                      <a:pt x="1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746" name="Freeform 48"/>
              <p:cNvSpPr>
                <a:spLocks/>
              </p:cNvSpPr>
              <p:nvPr/>
            </p:nvSpPr>
            <p:spPr bwMode="auto">
              <a:xfrm>
                <a:off x="2287" y="1161"/>
                <a:ext cx="16" cy="123"/>
              </a:xfrm>
              <a:custGeom>
                <a:avLst/>
                <a:gdLst>
                  <a:gd name="T0" fmla="*/ 8 w 16"/>
                  <a:gd name="T1" fmla="*/ 0 h 123"/>
                  <a:gd name="T2" fmla="*/ 14 w 16"/>
                  <a:gd name="T3" fmla="*/ 16 h 123"/>
                  <a:gd name="T4" fmla="*/ 16 w 16"/>
                  <a:gd name="T5" fmla="*/ 53 h 123"/>
                  <a:gd name="T6" fmla="*/ 11 w 16"/>
                  <a:gd name="T7" fmla="*/ 95 h 123"/>
                  <a:gd name="T8" fmla="*/ 0 w 16"/>
                  <a:gd name="T9" fmla="*/ 123 h 123"/>
                  <a:gd name="T10" fmla="*/ 0 w 16"/>
                  <a:gd name="T11" fmla="*/ 98 h 123"/>
                  <a:gd name="T12" fmla="*/ 1 w 16"/>
                  <a:gd name="T13" fmla="*/ 56 h 123"/>
                  <a:gd name="T14" fmla="*/ 4 w 16"/>
                  <a:gd name="T15" fmla="*/ 18 h 123"/>
                  <a:gd name="T16" fmla="*/ 8 w 16"/>
                  <a:gd name="T17" fmla="*/ 0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3"/>
                  <a:gd name="T29" fmla="*/ 16 w 16"/>
                  <a:gd name="T30" fmla="*/ 123 h 1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3">
                    <a:moveTo>
                      <a:pt x="8" y="0"/>
                    </a:moveTo>
                    <a:lnTo>
                      <a:pt x="14" y="16"/>
                    </a:lnTo>
                    <a:lnTo>
                      <a:pt x="16" y="53"/>
                    </a:lnTo>
                    <a:lnTo>
                      <a:pt x="11" y="95"/>
                    </a:lnTo>
                    <a:lnTo>
                      <a:pt x="0" y="123"/>
                    </a:lnTo>
                    <a:lnTo>
                      <a:pt x="0" y="98"/>
                    </a:lnTo>
                    <a:lnTo>
                      <a:pt x="1" y="56"/>
                    </a:lnTo>
                    <a:lnTo>
                      <a:pt x="4" y="18"/>
                    </a:lnTo>
                    <a:lnTo>
                      <a:pt x="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747" name="Freeform 49"/>
              <p:cNvSpPr>
                <a:spLocks/>
              </p:cNvSpPr>
              <p:nvPr/>
            </p:nvSpPr>
            <p:spPr bwMode="auto">
              <a:xfrm>
                <a:off x="2260" y="1183"/>
                <a:ext cx="13" cy="110"/>
              </a:xfrm>
              <a:custGeom>
                <a:avLst/>
                <a:gdLst>
                  <a:gd name="T0" fmla="*/ 7 w 13"/>
                  <a:gd name="T1" fmla="*/ 0 h 110"/>
                  <a:gd name="T2" fmla="*/ 12 w 13"/>
                  <a:gd name="T3" fmla="*/ 15 h 110"/>
                  <a:gd name="T4" fmla="*/ 13 w 13"/>
                  <a:gd name="T5" fmla="*/ 49 h 110"/>
                  <a:gd name="T6" fmla="*/ 10 w 13"/>
                  <a:gd name="T7" fmla="*/ 86 h 110"/>
                  <a:gd name="T8" fmla="*/ 1 w 13"/>
                  <a:gd name="T9" fmla="*/ 110 h 110"/>
                  <a:gd name="T10" fmla="*/ 1 w 13"/>
                  <a:gd name="T11" fmla="*/ 84 h 110"/>
                  <a:gd name="T12" fmla="*/ 0 w 13"/>
                  <a:gd name="T13" fmla="*/ 47 h 110"/>
                  <a:gd name="T14" fmla="*/ 1 w 13"/>
                  <a:gd name="T15" fmla="*/ 15 h 110"/>
                  <a:gd name="T16" fmla="*/ 7 w 13"/>
                  <a:gd name="T17" fmla="*/ 0 h 1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110"/>
                  <a:gd name="T29" fmla="*/ 13 w 13"/>
                  <a:gd name="T30" fmla="*/ 110 h 1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110">
                    <a:moveTo>
                      <a:pt x="7" y="0"/>
                    </a:moveTo>
                    <a:lnTo>
                      <a:pt x="12" y="15"/>
                    </a:lnTo>
                    <a:lnTo>
                      <a:pt x="13" y="49"/>
                    </a:lnTo>
                    <a:lnTo>
                      <a:pt x="10" y="86"/>
                    </a:lnTo>
                    <a:lnTo>
                      <a:pt x="1" y="110"/>
                    </a:lnTo>
                    <a:lnTo>
                      <a:pt x="1" y="84"/>
                    </a:lnTo>
                    <a:lnTo>
                      <a:pt x="0" y="47"/>
                    </a:lnTo>
                    <a:lnTo>
                      <a:pt x="1" y="15"/>
                    </a:lnTo>
                    <a:lnTo>
                      <a:pt x="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748" name="Freeform 50"/>
              <p:cNvSpPr>
                <a:spLocks/>
              </p:cNvSpPr>
              <p:nvPr/>
            </p:nvSpPr>
            <p:spPr bwMode="auto">
              <a:xfrm>
                <a:off x="2208" y="1211"/>
                <a:ext cx="17" cy="92"/>
              </a:xfrm>
              <a:custGeom>
                <a:avLst/>
                <a:gdLst>
                  <a:gd name="T0" fmla="*/ 3 w 17"/>
                  <a:gd name="T1" fmla="*/ 0 h 92"/>
                  <a:gd name="T2" fmla="*/ 11 w 17"/>
                  <a:gd name="T3" fmla="*/ 11 h 92"/>
                  <a:gd name="T4" fmla="*/ 17 w 17"/>
                  <a:gd name="T5" fmla="*/ 37 h 92"/>
                  <a:gd name="T6" fmla="*/ 15 w 17"/>
                  <a:gd name="T7" fmla="*/ 67 h 92"/>
                  <a:gd name="T8" fmla="*/ 6 w 17"/>
                  <a:gd name="T9" fmla="*/ 92 h 92"/>
                  <a:gd name="T10" fmla="*/ 5 w 17"/>
                  <a:gd name="T11" fmla="*/ 70 h 92"/>
                  <a:gd name="T12" fmla="*/ 2 w 17"/>
                  <a:gd name="T13" fmla="*/ 39 h 92"/>
                  <a:gd name="T14" fmla="*/ 0 w 17"/>
                  <a:gd name="T15" fmla="*/ 12 h 92"/>
                  <a:gd name="T16" fmla="*/ 3 w 17"/>
                  <a:gd name="T17" fmla="*/ 0 h 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92"/>
                  <a:gd name="T29" fmla="*/ 17 w 17"/>
                  <a:gd name="T30" fmla="*/ 92 h 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92">
                    <a:moveTo>
                      <a:pt x="3" y="0"/>
                    </a:moveTo>
                    <a:lnTo>
                      <a:pt x="11" y="11"/>
                    </a:lnTo>
                    <a:lnTo>
                      <a:pt x="17" y="37"/>
                    </a:lnTo>
                    <a:lnTo>
                      <a:pt x="15" y="67"/>
                    </a:lnTo>
                    <a:lnTo>
                      <a:pt x="6" y="92"/>
                    </a:lnTo>
                    <a:lnTo>
                      <a:pt x="5" y="70"/>
                    </a:lnTo>
                    <a:lnTo>
                      <a:pt x="2" y="39"/>
                    </a:lnTo>
                    <a:lnTo>
                      <a:pt x="0" y="12"/>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749" name="Freeform 51"/>
              <p:cNvSpPr>
                <a:spLocks/>
              </p:cNvSpPr>
              <p:nvPr/>
            </p:nvSpPr>
            <p:spPr bwMode="auto">
              <a:xfrm>
                <a:off x="2133" y="1253"/>
                <a:ext cx="19" cy="44"/>
              </a:xfrm>
              <a:custGeom>
                <a:avLst/>
                <a:gdLst>
                  <a:gd name="T0" fmla="*/ 3 w 19"/>
                  <a:gd name="T1" fmla="*/ 0 h 44"/>
                  <a:gd name="T2" fmla="*/ 9 w 19"/>
                  <a:gd name="T3" fmla="*/ 4 h 44"/>
                  <a:gd name="T4" fmla="*/ 16 w 19"/>
                  <a:gd name="T5" fmla="*/ 17 h 44"/>
                  <a:gd name="T6" fmla="*/ 19 w 19"/>
                  <a:gd name="T7" fmla="*/ 34 h 44"/>
                  <a:gd name="T8" fmla="*/ 15 w 19"/>
                  <a:gd name="T9" fmla="*/ 44 h 44"/>
                  <a:gd name="T10" fmla="*/ 15 w 19"/>
                  <a:gd name="T11" fmla="*/ 29 h 44"/>
                  <a:gd name="T12" fmla="*/ 7 w 19"/>
                  <a:gd name="T13" fmla="*/ 14 h 44"/>
                  <a:gd name="T14" fmla="*/ 0 w 19"/>
                  <a:gd name="T15" fmla="*/ 4 h 44"/>
                  <a:gd name="T16" fmla="*/ 3 w 19"/>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44"/>
                  <a:gd name="T29" fmla="*/ 19 w 19"/>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44">
                    <a:moveTo>
                      <a:pt x="3" y="0"/>
                    </a:moveTo>
                    <a:lnTo>
                      <a:pt x="9" y="4"/>
                    </a:lnTo>
                    <a:lnTo>
                      <a:pt x="16" y="17"/>
                    </a:lnTo>
                    <a:lnTo>
                      <a:pt x="19" y="34"/>
                    </a:lnTo>
                    <a:lnTo>
                      <a:pt x="15" y="44"/>
                    </a:lnTo>
                    <a:lnTo>
                      <a:pt x="15" y="29"/>
                    </a:lnTo>
                    <a:lnTo>
                      <a:pt x="7" y="14"/>
                    </a:lnTo>
                    <a:lnTo>
                      <a:pt x="0" y="4"/>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750" name="Freeform 52"/>
              <p:cNvSpPr>
                <a:spLocks/>
              </p:cNvSpPr>
              <p:nvPr/>
            </p:nvSpPr>
            <p:spPr bwMode="auto">
              <a:xfrm>
                <a:off x="2380" y="1136"/>
                <a:ext cx="16" cy="84"/>
              </a:xfrm>
              <a:custGeom>
                <a:avLst/>
                <a:gdLst>
                  <a:gd name="T0" fmla="*/ 11 w 16"/>
                  <a:gd name="T1" fmla="*/ 0 h 84"/>
                  <a:gd name="T2" fmla="*/ 16 w 16"/>
                  <a:gd name="T3" fmla="*/ 9 h 84"/>
                  <a:gd name="T4" fmla="*/ 16 w 16"/>
                  <a:gd name="T5" fmla="*/ 32 h 84"/>
                  <a:gd name="T6" fmla="*/ 11 w 16"/>
                  <a:gd name="T7" fmla="*/ 59 h 84"/>
                  <a:gd name="T8" fmla="*/ 0 w 16"/>
                  <a:gd name="T9" fmla="*/ 84 h 84"/>
                  <a:gd name="T10" fmla="*/ 3 w 16"/>
                  <a:gd name="T11" fmla="*/ 60 h 84"/>
                  <a:gd name="T12" fmla="*/ 4 w 16"/>
                  <a:gd name="T13" fmla="*/ 32 h 84"/>
                  <a:gd name="T14" fmla="*/ 7 w 16"/>
                  <a:gd name="T15" fmla="*/ 10 h 84"/>
                  <a:gd name="T16" fmla="*/ 11 w 16"/>
                  <a:gd name="T17" fmla="*/ 0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84"/>
                  <a:gd name="T29" fmla="*/ 16 w 16"/>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84">
                    <a:moveTo>
                      <a:pt x="11" y="0"/>
                    </a:moveTo>
                    <a:lnTo>
                      <a:pt x="16" y="9"/>
                    </a:lnTo>
                    <a:lnTo>
                      <a:pt x="16" y="32"/>
                    </a:lnTo>
                    <a:lnTo>
                      <a:pt x="11" y="59"/>
                    </a:lnTo>
                    <a:lnTo>
                      <a:pt x="0" y="84"/>
                    </a:lnTo>
                    <a:lnTo>
                      <a:pt x="3" y="60"/>
                    </a:lnTo>
                    <a:lnTo>
                      <a:pt x="4" y="32"/>
                    </a:lnTo>
                    <a:lnTo>
                      <a:pt x="7" y="10"/>
                    </a:lnTo>
                    <a:lnTo>
                      <a:pt x="1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751" name="Freeform 53"/>
              <p:cNvSpPr>
                <a:spLocks/>
              </p:cNvSpPr>
              <p:nvPr/>
            </p:nvSpPr>
            <p:spPr bwMode="auto">
              <a:xfrm>
                <a:off x="2310" y="1152"/>
                <a:ext cx="16" cy="120"/>
              </a:xfrm>
              <a:custGeom>
                <a:avLst/>
                <a:gdLst>
                  <a:gd name="T0" fmla="*/ 9 w 16"/>
                  <a:gd name="T1" fmla="*/ 0 h 120"/>
                  <a:gd name="T2" fmla="*/ 15 w 16"/>
                  <a:gd name="T3" fmla="*/ 16 h 120"/>
                  <a:gd name="T4" fmla="*/ 16 w 16"/>
                  <a:gd name="T5" fmla="*/ 52 h 120"/>
                  <a:gd name="T6" fmla="*/ 12 w 16"/>
                  <a:gd name="T7" fmla="*/ 92 h 120"/>
                  <a:gd name="T8" fmla="*/ 0 w 16"/>
                  <a:gd name="T9" fmla="*/ 120 h 120"/>
                  <a:gd name="T10" fmla="*/ 0 w 16"/>
                  <a:gd name="T11" fmla="*/ 96 h 120"/>
                  <a:gd name="T12" fmla="*/ 2 w 16"/>
                  <a:gd name="T13" fmla="*/ 55 h 120"/>
                  <a:gd name="T14" fmla="*/ 5 w 16"/>
                  <a:gd name="T15" fmla="*/ 16 h 120"/>
                  <a:gd name="T16" fmla="*/ 9 w 16"/>
                  <a:gd name="T17" fmla="*/ 0 h 1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0"/>
                  <a:gd name="T29" fmla="*/ 16 w 16"/>
                  <a:gd name="T30" fmla="*/ 120 h 1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0">
                    <a:moveTo>
                      <a:pt x="9" y="0"/>
                    </a:moveTo>
                    <a:lnTo>
                      <a:pt x="15" y="16"/>
                    </a:lnTo>
                    <a:lnTo>
                      <a:pt x="16" y="52"/>
                    </a:lnTo>
                    <a:lnTo>
                      <a:pt x="12" y="92"/>
                    </a:lnTo>
                    <a:lnTo>
                      <a:pt x="0" y="120"/>
                    </a:lnTo>
                    <a:lnTo>
                      <a:pt x="0" y="96"/>
                    </a:lnTo>
                    <a:lnTo>
                      <a:pt x="2" y="55"/>
                    </a:lnTo>
                    <a:lnTo>
                      <a:pt x="5" y="16"/>
                    </a:lnTo>
                    <a:lnTo>
                      <a:pt x="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752" name="Freeform 54"/>
              <p:cNvSpPr>
                <a:spLocks/>
              </p:cNvSpPr>
              <p:nvPr/>
            </p:nvSpPr>
            <p:spPr bwMode="auto">
              <a:xfrm>
                <a:off x="2229" y="1194"/>
                <a:ext cx="16" cy="104"/>
              </a:xfrm>
              <a:custGeom>
                <a:avLst/>
                <a:gdLst>
                  <a:gd name="T0" fmla="*/ 3 w 16"/>
                  <a:gd name="T1" fmla="*/ 0 h 104"/>
                  <a:gd name="T2" fmla="*/ 10 w 16"/>
                  <a:gd name="T3" fmla="*/ 13 h 104"/>
                  <a:gd name="T4" fmla="*/ 16 w 16"/>
                  <a:gd name="T5" fmla="*/ 42 h 104"/>
                  <a:gd name="T6" fmla="*/ 16 w 16"/>
                  <a:gd name="T7" fmla="*/ 78 h 104"/>
                  <a:gd name="T8" fmla="*/ 7 w 16"/>
                  <a:gd name="T9" fmla="*/ 104 h 104"/>
                  <a:gd name="T10" fmla="*/ 6 w 16"/>
                  <a:gd name="T11" fmla="*/ 79 h 104"/>
                  <a:gd name="T12" fmla="*/ 3 w 16"/>
                  <a:gd name="T13" fmla="*/ 45 h 104"/>
                  <a:gd name="T14" fmla="*/ 0 w 16"/>
                  <a:gd name="T15" fmla="*/ 13 h 104"/>
                  <a:gd name="T16" fmla="*/ 3 w 16"/>
                  <a:gd name="T17" fmla="*/ 0 h 1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4"/>
                  <a:gd name="T29" fmla="*/ 16 w 16"/>
                  <a:gd name="T30" fmla="*/ 104 h 1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4">
                    <a:moveTo>
                      <a:pt x="3" y="0"/>
                    </a:moveTo>
                    <a:lnTo>
                      <a:pt x="10" y="13"/>
                    </a:lnTo>
                    <a:lnTo>
                      <a:pt x="16" y="42"/>
                    </a:lnTo>
                    <a:lnTo>
                      <a:pt x="16" y="78"/>
                    </a:lnTo>
                    <a:lnTo>
                      <a:pt x="7" y="104"/>
                    </a:lnTo>
                    <a:lnTo>
                      <a:pt x="6" y="79"/>
                    </a:lnTo>
                    <a:lnTo>
                      <a:pt x="3" y="45"/>
                    </a:lnTo>
                    <a:lnTo>
                      <a:pt x="0" y="13"/>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753" name="Freeform 55"/>
              <p:cNvSpPr>
                <a:spLocks/>
              </p:cNvSpPr>
              <p:nvPr/>
            </p:nvSpPr>
            <p:spPr bwMode="auto">
              <a:xfrm>
                <a:off x="2191" y="1216"/>
                <a:ext cx="8" cy="87"/>
              </a:xfrm>
              <a:custGeom>
                <a:avLst/>
                <a:gdLst>
                  <a:gd name="T0" fmla="*/ 3 w 8"/>
                  <a:gd name="T1" fmla="*/ 0 h 87"/>
                  <a:gd name="T2" fmla="*/ 7 w 8"/>
                  <a:gd name="T3" fmla="*/ 13 h 87"/>
                  <a:gd name="T4" fmla="*/ 8 w 8"/>
                  <a:gd name="T5" fmla="*/ 41 h 87"/>
                  <a:gd name="T6" fmla="*/ 7 w 8"/>
                  <a:gd name="T7" fmla="*/ 71 h 87"/>
                  <a:gd name="T8" fmla="*/ 1 w 8"/>
                  <a:gd name="T9" fmla="*/ 87 h 87"/>
                  <a:gd name="T10" fmla="*/ 1 w 8"/>
                  <a:gd name="T11" fmla="*/ 68 h 87"/>
                  <a:gd name="T12" fmla="*/ 0 w 8"/>
                  <a:gd name="T13" fmla="*/ 41 h 87"/>
                  <a:gd name="T14" fmla="*/ 0 w 8"/>
                  <a:gd name="T15" fmla="*/ 14 h 87"/>
                  <a:gd name="T16" fmla="*/ 3 w 8"/>
                  <a:gd name="T17" fmla="*/ 0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87"/>
                  <a:gd name="T29" fmla="*/ 8 w 8"/>
                  <a:gd name="T30" fmla="*/ 87 h 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87">
                    <a:moveTo>
                      <a:pt x="3" y="0"/>
                    </a:moveTo>
                    <a:lnTo>
                      <a:pt x="7" y="13"/>
                    </a:lnTo>
                    <a:lnTo>
                      <a:pt x="8" y="41"/>
                    </a:lnTo>
                    <a:lnTo>
                      <a:pt x="7" y="71"/>
                    </a:lnTo>
                    <a:lnTo>
                      <a:pt x="1" y="87"/>
                    </a:lnTo>
                    <a:lnTo>
                      <a:pt x="1" y="68"/>
                    </a:lnTo>
                    <a:lnTo>
                      <a:pt x="0" y="41"/>
                    </a:lnTo>
                    <a:lnTo>
                      <a:pt x="0" y="14"/>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754" name="Freeform 56"/>
              <p:cNvSpPr>
                <a:spLocks/>
              </p:cNvSpPr>
              <p:nvPr/>
            </p:nvSpPr>
            <p:spPr bwMode="auto">
              <a:xfrm>
                <a:off x="2160" y="1248"/>
                <a:ext cx="17" cy="53"/>
              </a:xfrm>
              <a:custGeom>
                <a:avLst/>
                <a:gdLst>
                  <a:gd name="T0" fmla="*/ 3 w 17"/>
                  <a:gd name="T1" fmla="*/ 0 h 53"/>
                  <a:gd name="T2" fmla="*/ 8 w 17"/>
                  <a:gd name="T3" fmla="*/ 6 h 53"/>
                  <a:gd name="T4" fmla="*/ 14 w 17"/>
                  <a:gd name="T5" fmla="*/ 22 h 53"/>
                  <a:gd name="T6" fmla="*/ 17 w 17"/>
                  <a:gd name="T7" fmla="*/ 42 h 53"/>
                  <a:gd name="T8" fmla="*/ 11 w 17"/>
                  <a:gd name="T9" fmla="*/ 53 h 53"/>
                  <a:gd name="T10" fmla="*/ 11 w 17"/>
                  <a:gd name="T11" fmla="*/ 39 h 53"/>
                  <a:gd name="T12" fmla="*/ 5 w 17"/>
                  <a:gd name="T13" fmla="*/ 21 h 53"/>
                  <a:gd name="T14" fmla="*/ 0 w 17"/>
                  <a:gd name="T15" fmla="*/ 6 h 53"/>
                  <a:gd name="T16" fmla="*/ 3 w 17"/>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3"/>
                  <a:gd name="T29" fmla="*/ 17 w 17"/>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3">
                    <a:moveTo>
                      <a:pt x="3" y="0"/>
                    </a:moveTo>
                    <a:lnTo>
                      <a:pt x="8" y="6"/>
                    </a:lnTo>
                    <a:lnTo>
                      <a:pt x="14" y="22"/>
                    </a:lnTo>
                    <a:lnTo>
                      <a:pt x="17" y="42"/>
                    </a:lnTo>
                    <a:lnTo>
                      <a:pt x="11" y="53"/>
                    </a:lnTo>
                    <a:lnTo>
                      <a:pt x="11" y="39"/>
                    </a:lnTo>
                    <a:lnTo>
                      <a:pt x="5" y="21"/>
                    </a:lnTo>
                    <a:lnTo>
                      <a:pt x="0" y="6"/>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755" name="Freeform 57"/>
              <p:cNvSpPr>
                <a:spLocks/>
              </p:cNvSpPr>
              <p:nvPr/>
            </p:nvSpPr>
            <p:spPr bwMode="auto">
              <a:xfrm>
                <a:off x="2402" y="1146"/>
                <a:ext cx="17" cy="55"/>
              </a:xfrm>
              <a:custGeom>
                <a:avLst/>
                <a:gdLst>
                  <a:gd name="T0" fmla="*/ 0 w 17"/>
                  <a:gd name="T1" fmla="*/ 55 h 55"/>
                  <a:gd name="T2" fmla="*/ 0 w 17"/>
                  <a:gd name="T3" fmla="*/ 43 h 55"/>
                  <a:gd name="T4" fmla="*/ 1 w 17"/>
                  <a:gd name="T5" fmla="*/ 22 h 55"/>
                  <a:gd name="T6" fmla="*/ 6 w 17"/>
                  <a:gd name="T7" fmla="*/ 6 h 55"/>
                  <a:gd name="T8" fmla="*/ 13 w 17"/>
                  <a:gd name="T9" fmla="*/ 0 h 55"/>
                  <a:gd name="T10" fmla="*/ 17 w 17"/>
                  <a:gd name="T11" fmla="*/ 9 h 55"/>
                  <a:gd name="T12" fmla="*/ 13 w 17"/>
                  <a:gd name="T13" fmla="*/ 25 h 55"/>
                  <a:gd name="T14" fmla="*/ 6 w 17"/>
                  <a:gd name="T15" fmla="*/ 43 h 55"/>
                  <a:gd name="T16" fmla="*/ 0 w 17"/>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5"/>
                  <a:gd name="T29" fmla="*/ 17 w 17"/>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5">
                    <a:moveTo>
                      <a:pt x="0" y="55"/>
                    </a:moveTo>
                    <a:lnTo>
                      <a:pt x="0" y="43"/>
                    </a:lnTo>
                    <a:lnTo>
                      <a:pt x="1" y="22"/>
                    </a:lnTo>
                    <a:lnTo>
                      <a:pt x="6" y="6"/>
                    </a:lnTo>
                    <a:lnTo>
                      <a:pt x="13" y="0"/>
                    </a:lnTo>
                    <a:lnTo>
                      <a:pt x="17" y="9"/>
                    </a:lnTo>
                    <a:lnTo>
                      <a:pt x="13" y="25"/>
                    </a:lnTo>
                    <a:lnTo>
                      <a:pt x="6" y="43"/>
                    </a:lnTo>
                    <a:lnTo>
                      <a:pt x="0"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756" name="Freeform 58"/>
              <p:cNvSpPr>
                <a:spLocks/>
              </p:cNvSpPr>
              <p:nvPr/>
            </p:nvSpPr>
            <p:spPr bwMode="auto">
              <a:xfrm>
                <a:off x="2399" y="1192"/>
                <a:ext cx="50" cy="12"/>
              </a:xfrm>
              <a:custGeom>
                <a:avLst/>
                <a:gdLst>
                  <a:gd name="T0" fmla="*/ 0 w 50"/>
                  <a:gd name="T1" fmla="*/ 10 h 12"/>
                  <a:gd name="T2" fmla="*/ 3 w 50"/>
                  <a:gd name="T3" fmla="*/ 10 h 12"/>
                  <a:gd name="T4" fmla="*/ 9 w 50"/>
                  <a:gd name="T5" fmla="*/ 10 h 12"/>
                  <a:gd name="T6" fmla="*/ 17 w 50"/>
                  <a:gd name="T7" fmla="*/ 10 h 12"/>
                  <a:gd name="T8" fmla="*/ 26 w 50"/>
                  <a:gd name="T9" fmla="*/ 12 h 12"/>
                  <a:gd name="T10" fmla="*/ 35 w 50"/>
                  <a:gd name="T11" fmla="*/ 12 h 12"/>
                  <a:gd name="T12" fmla="*/ 43 w 50"/>
                  <a:gd name="T13" fmla="*/ 10 h 12"/>
                  <a:gd name="T14" fmla="*/ 47 w 50"/>
                  <a:gd name="T15" fmla="*/ 7 h 12"/>
                  <a:gd name="T16" fmla="*/ 50 w 50"/>
                  <a:gd name="T17" fmla="*/ 4 h 12"/>
                  <a:gd name="T18" fmla="*/ 48 w 50"/>
                  <a:gd name="T19" fmla="*/ 2 h 12"/>
                  <a:gd name="T20" fmla="*/ 44 w 50"/>
                  <a:gd name="T21" fmla="*/ 0 h 12"/>
                  <a:gd name="T22" fmla="*/ 38 w 50"/>
                  <a:gd name="T23" fmla="*/ 0 h 12"/>
                  <a:gd name="T24" fmla="*/ 29 w 50"/>
                  <a:gd name="T25" fmla="*/ 2 h 12"/>
                  <a:gd name="T26" fmla="*/ 20 w 50"/>
                  <a:gd name="T27" fmla="*/ 4 h 12"/>
                  <a:gd name="T28" fmla="*/ 12 w 50"/>
                  <a:gd name="T29" fmla="*/ 6 h 12"/>
                  <a:gd name="T30" fmla="*/ 6 w 50"/>
                  <a:gd name="T31" fmla="*/ 9 h 12"/>
                  <a:gd name="T32" fmla="*/ 0 w 50"/>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2"/>
                  <a:gd name="T53" fmla="*/ 50 w 5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2">
                    <a:moveTo>
                      <a:pt x="0" y="10"/>
                    </a:moveTo>
                    <a:lnTo>
                      <a:pt x="3" y="10"/>
                    </a:lnTo>
                    <a:lnTo>
                      <a:pt x="9" y="10"/>
                    </a:lnTo>
                    <a:lnTo>
                      <a:pt x="17" y="10"/>
                    </a:lnTo>
                    <a:lnTo>
                      <a:pt x="26" y="12"/>
                    </a:lnTo>
                    <a:lnTo>
                      <a:pt x="35" y="12"/>
                    </a:lnTo>
                    <a:lnTo>
                      <a:pt x="43" y="10"/>
                    </a:lnTo>
                    <a:lnTo>
                      <a:pt x="47" y="7"/>
                    </a:lnTo>
                    <a:lnTo>
                      <a:pt x="50" y="4"/>
                    </a:lnTo>
                    <a:lnTo>
                      <a:pt x="48" y="2"/>
                    </a:lnTo>
                    <a:lnTo>
                      <a:pt x="44" y="0"/>
                    </a:lnTo>
                    <a:lnTo>
                      <a:pt x="38" y="0"/>
                    </a:lnTo>
                    <a:lnTo>
                      <a:pt x="29" y="2"/>
                    </a:lnTo>
                    <a:lnTo>
                      <a:pt x="20" y="4"/>
                    </a:lnTo>
                    <a:lnTo>
                      <a:pt x="12" y="6"/>
                    </a:lnTo>
                    <a:lnTo>
                      <a:pt x="6" y="9"/>
                    </a:lnTo>
                    <a:lnTo>
                      <a:pt x="0" y="1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757" name="Freeform 59"/>
              <p:cNvSpPr>
                <a:spLocks/>
              </p:cNvSpPr>
              <p:nvPr/>
            </p:nvSpPr>
            <p:spPr bwMode="auto">
              <a:xfrm>
                <a:off x="2412" y="1152"/>
                <a:ext cx="41" cy="31"/>
              </a:xfrm>
              <a:custGeom>
                <a:avLst/>
                <a:gdLst>
                  <a:gd name="T0" fmla="*/ 0 w 41"/>
                  <a:gd name="T1" fmla="*/ 31 h 31"/>
                  <a:gd name="T2" fmla="*/ 3 w 41"/>
                  <a:gd name="T3" fmla="*/ 30 h 31"/>
                  <a:gd name="T4" fmla="*/ 9 w 41"/>
                  <a:gd name="T5" fmla="*/ 27 h 31"/>
                  <a:gd name="T6" fmla="*/ 16 w 41"/>
                  <a:gd name="T7" fmla="*/ 22 h 31"/>
                  <a:gd name="T8" fmla="*/ 24 w 41"/>
                  <a:gd name="T9" fmla="*/ 18 h 31"/>
                  <a:gd name="T10" fmla="*/ 31 w 41"/>
                  <a:gd name="T11" fmla="*/ 13 h 31"/>
                  <a:gd name="T12" fmla="*/ 38 w 41"/>
                  <a:gd name="T13" fmla="*/ 9 h 31"/>
                  <a:gd name="T14" fmla="*/ 41 w 41"/>
                  <a:gd name="T15" fmla="*/ 5 h 31"/>
                  <a:gd name="T16" fmla="*/ 41 w 41"/>
                  <a:gd name="T17" fmla="*/ 0 h 31"/>
                  <a:gd name="T18" fmla="*/ 34 w 41"/>
                  <a:gd name="T19" fmla="*/ 0 h 31"/>
                  <a:gd name="T20" fmla="*/ 22 w 41"/>
                  <a:gd name="T21" fmla="*/ 9 h 31"/>
                  <a:gd name="T22" fmla="*/ 9 w 41"/>
                  <a:gd name="T23" fmla="*/ 22 h 31"/>
                  <a:gd name="T24" fmla="*/ 0 w 41"/>
                  <a:gd name="T25" fmla="*/ 31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31"/>
                    </a:moveTo>
                    <a:lnTo>
                      <a:pt x="3" y="30"/>
                    </a:lnTo>
                    <a:lnTo>
                      <a:pt x="9" y="27"/>
                    </a:lnTo>
                    <a:lnTo>
                      <a:pt x="16" y="22"/>
                    </a:lnTo>
                    <a:lnTo>
                      <a:pt x="24" y="18"/>
                    </a:lnTo>
                    <a:lnTo>
                      <a:pt x="31" y="13"/>
                    </a:lnTo>
                    <a:lnTo>
                      <a:pt x="38" y="9"/>
                    </a:lnTo>
                    <a:lnTo>
                      <a:pt x="41" y="5"/>
                    </a:lnTo>
                    <a:lnTo>
                      <a:pt x="41" y="0"/>
                    </a:lnTo>
                    <a:lnTo>
                      <a:pt x="34" y="0"/>
                    </a:lnTo>
                    <a:lnTo>
                      <a:pt x="22" y="9"/>
                    </a:lnTo>
                    <a:lnTo>
                      <a:pt x="9" y="22"/>
                    </a:lnTo>
                    <a:lnTo>
                      <a:pt x="0" y="3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758" name="Freeform 60"/>
              <p:cNvSpPr>
                <a:spLocks/>
              </p:cNvSpPr>
              <p:nvPr/>
            </p:nvSpPr>
            <p:spPr bwMode="auto">
              <a:xfrm>
                <a:off x="2170" y="1296"/>
                <a:ext cx="15" cy="66"/>
              </a:xfrm>
              <a:custGeom>
                <a:avLst/>
                <a:gdLst>
                  <a:gd name="T0" fmla="*/ 1 w 15"/>
                  <a:gd name="T1" fmla="*/ 0 h 66"/>
                  <a:gd name="T2" fmla="*/ 10 w 15"/>
                  <a:gd name="T3" fmla="*/ 16 h 66"/>
                  <a:gd name="T4" fmla="*/ 15 w 15"/>
                  <a:gd name="T5" fmla="*/ 36 h 66"/>
                  <a:gd name="T6" fmla="*/ 13 w 15"/>
                  <a:gd name="T7" fmla="*/ 56 h 66"/>
                  <a:gd name="T8" fmla="*/ 7 w 15"/>
                  <a:gd name="T9" fmla="*/ 66 h 66"/>
                  <a:gd name="T10" fmla="*/ 1 w 15"/>
                  <a:gd name="T11" fmla="*/ 60 h 66"/>
                  <a:gd name="T12" fmla="*/ 0 w 15"/>
                  <a:gd name="T13" fmla="*/ 41 h 66"/>
                  <a:gd name="T14" fmla="*/ 1 w 15"/>
                  <a:gd name="T15" fmla="*/ 19 h 66"/>
                  <a:gd name="T16" fmla="*/ 1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1" y="0"/>
                    </a:moveTo>
                    <a:lnTo>
                      <a:pt x="10" y="16"/>
                    </a:lnTo>
                    <a:lnTo>
                      <a:pt x="15" y="36"/>
                    </a:lnTo>
                    <a:lnTo>
                      <a:pt x="13" y="56"/>
                    </a:lnTo>
                    <a:lnTo>
                      <a:pt x="7" y="66"/>
                    </a:lnTo>
                    <a:lnTo>
                      <a:pt x="1" y="60"/>
                    </a:lnTo>
                    <a:lnTo>
                      <a:pt x="0" y="41"/>
                    </a:lnTo>
                    <a:lnTo>
                      <a:pt x="1" y="19"/>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759" name="Freeform 61"/>
              <p:cNvSpPr>
                <a:spLocks/>
              </p:cNvSpPr>
              <p:nvPr/>
            </p:nvSpPr>
            <p:spPr bwMode="auto">
              <a:xfrm>
                <a:off x="2121" y="1287"/>
                <a:ext cx="22" cy="63"/>
              </a:xfrm>
              <a:custGeom>
                <a:avLst/>
                <a:gdLst>
                  <a:gd name="T0" fmla="*/ 22 w 22"/>
                  <a:gd name="T1" fmla="*/ 0 h 63"/>
                  <a:gd name="T2" fmla="*/ 21 w 22"/>
                  <a:gd name="T3" fmla="*/ 14 h 63"/>
                  <a:gd name="T4" fmla="*/ 18 w 22"/>
                  <a:gd name="T5" fmla="*/ 35 h 63"/>
                  <a:gd name="T6" fmla="*/ 12 w 22"/>
                  <a:gd name="T7" fmla="*/ 54 h 63"/>
                  <a:gd name="T8" fmla="*/ 3 w 22"/>
                  <a:gd name="T9" fmla="*/ 63 h 63"/>
                  <a:gd name="T10" fmla="*/ 0 w 22"/>
                  <a:gd name="T11" fmla="*/ 54 h 63"/>
                  <a:gd name="T12" fmla="*/ 6 w 22"/>
                  <a:gd name="T13" fmla="*/ 35 h 63"/>
                  <a:gd name="T14" fmla="*/ 16 w 22"/>
                  <a:gd name="T15" fmla="*/ 13 h 63"/>
                  <a:gd name="T16" fmla="*/ 22 w 22"/>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63"/>
                  <a:gd name="T29" fmla="*/ 22 w 22"/>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63">
                    <a:moveTo>
                      <a:pt x="22" y="0"/>
                    </a:moveTo>
                    <a:lnTo>
                      <a:pt x="21" y="14"/>
                    </a:lnTo>
                    <a:lnTo>
                      <a:pt x="18" y="35"/>
                    </a:lnTo>
                    <a:lnTo>
                      <a:pt x="12" y="54"/>
                    </a:lnTo>
                    <a:lnTo>
                      <a:pt x="3" y="63"/>
                    </a:lnTo>
                    <a:lnTo>
                      <a:pt x="0" y="54"/>
                    </a:lnTo>
                    <a:lnTo>
                      <a:pt x="6" y="35"/>
                    </a:lnTo>
                    <a:lnTo>
                      <a:pt x="16" y="13"/>
                    </a:lnTo>
                    <a:lnTo>
                      <a:pt x="2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760" name="Freeform 62"/>
              <p:cNvSpPr>
                <a:spLocks/>
              </p:cNvSpPr>
              <p:nvPr/>
            </p:nvSpPr>
            <p:spPr bwMode="auto">
              <a:xfrm>
                <a:off x="2192" y="1300"/>
                <a:ext cx="16" cy="61"/>
              </a:xfrm>
              <a:custGeom>
                <a:avLst/>
                <a:gdLst>
                  <a:gd name="T0" fmla="*/ 0 w 16"/>
                  <a:gd name="T1" fmla="*/ 0 h 61"/>
                  <a:gd name="T2" fmla="*/ 9 w 16"/>
                  <a:gd name="T3" fmla="*/ 9 h 61"/>
                  <a:gd name="T4" fmla="*/ 15 w 16"/>
                  <a:gd name="T5" fmla="*/ 27 h 61"/>
                  <a:gd name="T6" fmla="*/ 16 w 16"/>
                  <a:gd name="T7" fmla="*/ 47 h 61"/>
                  <a:gd name="T8" fmla="*/ 12 w 16"/>
                  <a:gd name="T9" fmla="*/ 61 h 61"/>
                  <a:gd name="T10" fmla="*/ 6 w 16"/>
                  <a:gd name="T11" fmla="*/ 58 h 61"/>
                  <a:gd name="T12" fmla="*/ 4 w 16"/>
                  <a:gd name="T13" fmla="*/ 40 h 61"/>
                  <a:gd name="T14" fmla="*/ 3 w 16"/>
                  <a:gd name="T15" fmla="*/ 18 h 61"/>
                  <a:gd name="T16" fmla="*/ 0 w 16"/>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61"/>
                  <a:gd name="T29" fmla="*/ 16 w 16"/>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61">
                    <a:moveTo>
                      <a:pt x="0" y="0"/>
                    </a:moveTo>
                    <a:lnTo>
                      <a:pt x="9" y="9"/>
                    </a:lnTo>
                    <a:lnTo>
                      <a:pt x="15" y="27"/>
                    </a:lnTo>
                    <a:lnTo>
                      <a:pt x="16" y="47"/>
                    </a:lnTo>
                    <a:lnTo>
                      <a:pt x="12" y="61"/>
                    </a:lnTo>
                    <a:lnTo>
                      <a:pt x="6" y="58"/>
                    </a:lnTo>
                    <a:lnTo>
                      <a:pt x="4" y="40"/>
                    </a:lnTo>
                    <a:lnTo>
                      <a:pt x="3" y="18"/>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761" name="Freeform 63"/>
              <p:cNvSpPr>
                <a:spLocks/>
              </p:cNvSpPr>
              <p:nvPr/>
            </p:nvSpPr>
            <p:spPr bwMode="auto">
              <a:xfrm>
                <a:off x="2214" y="1300"/>
                <a:ext cx="24" cy="63"/>
              </a:xfrm>
              <a:custGeom>
                <a:avLst/>
                <a:gdLst>
                  <a:gd name="T0" fmla="*/ 0 w 24"/>
                  <a:gd name="T1" fmla="*/ 0 h 63"/>
                  <a:gd name="T2" fmla="*/ 12 w 24"/>
                  <a:gd name="T3" fmla="*/ 10 h 63"/>
                  <a:gd name="T4" fmla="*/ 19 w 24"/>
                  <a:gd name="T5" fmla="*/ 31 h 63"/>
                  <a:gd name="T6" fmla="*/ 24 w 24"/>
                  <a:gd name="T7" fmla="*/ 52 h 63"/>
                  <a:gd name="T8" fmla="*/ 21 w 24"/>
                  <a:gd name="T9" fmla="*/ 63 h 63"/>
                  <a:gd name="T10" fmla="*/ 15 w 24"/>
                  <a:gd name="T11" fmla="*/ 59 h 63"/>
                  <a:gd name="T12" fmla="*/ 11 w 24"/>
                  <a:gd name="T13" fmla="*/ 43 h 63"/>
                  <a:gd name="T14" fmla="*/ 6 w 24"/>
                  <a:gd name="T15" fmla="*/ 21 h 63"/>
                  <a:gd name="T16" fmla="*/ 0 w 24"/>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3"/>
                  <a:gd name="T29" fmla="*/ 24 w 24"/>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3">
                    <a:moveTo>
                      <a:pt x="0" y="0"/>
                    </a:moveTo>
                    <a:lnTo>
                      <a:pt x="12" y="10"/>
                    </a:lnTo>
                    <a:lnTo>
                      <a:pt x="19" y="31"/>
                    </a:lnTo>
                    <a:lnTo>
                      <a:pt x="24" y="52"/>
                    </a:lnTo>
                    <a:lnTo>
                      <a:pt x="21" y="63"/>
                    </a:lnTo>
                    <a:lnTo>
                      <a:pt x="15" y="59"/>
                    </a:lnTo>
                    <a:lnTo>
                      <a:pt x="11" y="43"/>
                    </a:lnTo>
                    <a:lnTo>
                      <a:pt x="6" y="21"/>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762" name="Freeform 64"/>
              <p:cNvSpPr>
                <a:spLocks/>
              </p:cNvSpPr>
              <p:nvPr/>
            </p:nvSpPr>
            <p:spPr bwMode="auto">
              <a:xfrm>
                <a:off x="2233" y="1297"/>
                <a:ext cx="30" cy="59"/>
              </a:xfrm>
              <a:custGeom>
                <a:avLst/>
                <a:gdLst>
                  <a:gd name="T0" fmla="*/ 0 w 30"/>
                  <a:gd name="T1" fmla="*/ 0 h 59"/>
                  <a:gd name="T2" fmla="*/ 14 w 30"/>
                  <a:gd name="T3" fmla="*/ 12 h 59"/>
                  <a:gd name="T4" fmla="*/ 24 w 30"/>
                  <a:gd name="T5" fmla="*/ 31 h 59"/>
                  <a:gd name="T6" fmla="*/ 30 w 30"/>
                  <a:gd name="T7" fmla="*/ 50 h 59"/>
                  <a:gd name="T8" fmla="*/ 27 w 30"/>
                  <a:gd name="T9" fmla="*/ 59 h 59"/>
                  <a:gd name="T10" fmla="*/ 20 w 30"/>
                  <a:gd name="T11" fmla="*/ 55 h 59"/>
                  <a:gd name="T12" fmla="*/ 14 w 30"/>
                  <a:gd name="T13" fmla="*/ 37 h 59"/>
                  <a:gd name="T14" fmla="*/ 8 w 30"/>
                  <a:gd name="T15" fmla="*/ 16 h 59"/>
                  <a:gd name="T16" fmla="*/ 0 w 30"/>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59"/>
                  <a:gd name="T29" fmla="*/ 30 w 30"/>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59">
                    <a:moveTo>
                      <a:pt x="0" y="0"/>
                    </a:moveTo>
                    <a:lnTo>
                      <a:pt x="14" y="12"/>
                    </a:lnTo>
                    <a:lnTo>
                      <a:pt x="24" y="31"/>
                    </a:lnTo>
                    <a:lnTo>
                      <a:pt x="30" y="50"/>
                    </a:lnTo>
                    <a:lnTo>
                      <a:pt x="27" y="59"/>
                    </a:lnTo>
                    <a:lnTo>
                      <a:pt x="20" y="55"/>
                    </a:lnTo>
                    <a:lnTo>
                      <a:pt x="14" y="37"/>
                    </a:lnTo>
                    <a:lnTo>
                      <a:pt x="8" y="1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763" name="Freeform 65"/>
              <p:cNvSpPr>
                <a:spLocks/>
              </p:cNvSpPr>
              <p:nvPr/>
            </p:nvSpPr>
            <p:spPr bwMode="auto">
              <a:xfrm>
                <a:off x="2256" y="1290"/>
                <a:ext cx="44" cy="62"/>
              </a:xfrm>
              <a:custGeom>
                <a:avLst/>
                <a:gdLst>
                  <a:gd name="T0" fmla="*/ 0 w 44"/>
                  <a:gd name="T1" fmla="*/ 0 h 62"/>
                  <a:gd name="T2" fmla="*/ 7 w 44"/>
                  <a:gd name="T3" fmla="*/ 6 h 62"/>
                  <a:gd name="T4" fmla="*/ 14 w 44"/>
                  <a:gd name="T5" fmla="*/ 14 h 62"/>
                  <a:gd name="T6" fmla="*/ 23 w 44"/>
                  <a:gd name="T7" fmla="*/ 23 h 62"/>
                  <a:gd name="T8" fmla="*/ 32 w 44"/>
                  <a:gd name="T9" fmla="*/ 32 h 62"/>
                  <a:gd name="T10" fmla="*/ 38 w 44"/>
                  <a:gd name="T11" fmla="*/ 42 h 62"/>
                  <a:gd name="T12" fmla="*/ 42 w 44"/>
                  <a:gd name="T13" fmla="*/ 51 h 62"/>
                  <a:gd name="T14" fmla="*/ 44 w 44"/>
                  <a:gd name="T15" fmla="*/ 57 h 62"/>
                  <a:gd name="T16" fmla="*/ 41 w 44"/>
                  <a:gd name="T17" fmla="*/ 62 h 62"/>
                  <a:gd name="T18" fmla="*/ 31 w 44"/>
                  <a:gd name="T19" fmla="*/ 57 h 62"/>
                  <a:gd name="T20" fmla="*/ 19 w 44"/>
                  <a:gd name="T21" fmla="*/ 38 h 62"/>
                  <a:gd name="T22" fmla="*/ 8 w 44"/>
                  <a:gd name="T23" fmla="*/ 16 h 62"/>
                  <a:gd name="T24" fmla="*/ 0 w 44"/>
                  <a:gd name="T25" fmla="*/ 0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4"/>
                  <a:gd name="T40" fmla="*/ 0 h 62"/>
                  <a:gd name="T41" fmla="*/ 44 w 44"/>
                  <a:gd name="T42" fmla="*/ 62 h 6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4" h="62">
                    <a:moveTo>
                      <a:pt x="0" y="0"/>
                    </a:moveTo>
                    <a:lnTo>
                      <a:pt x="7" y="6"/>
                    </a:lnTo>
                    <a:lnTo>
                      <a:pt x="14" y="14"/>
                    </a:lnTo>
                    <a:lnTo>
                      <a:pt x="23" y="23"/>
                    </a:lnTo>
                    <a:lnTo>
                      <a:pt x="32" y="32"/>
                    </a:lnTo>
                    <a:lnTo>
                      <a:pt x="38" y="42"/>
                    </a:lnTo>
                    <a:lnTo>
                      <a:pt x="42" y="51"/>
                    </a:lnTo>
                    <a:lnTo>
                      <a:pt x="44" y="57"/>
                    </a:lnTo>
                    <a:lnTo>
                      <a:pt x="41" y="62"/>
                    </a:lnTo>
                    <a:lnTo>
                      <a:pt x="31" y="57"/>
                    </a:lnTo>
                    <a:lnTo>
                      <a:pt x="19" y="38"/>
                    </a:lnTo>
                    <a:lnTo>
                      <a:pt x="8" y="1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764" name="Freeform 66"/>
              <p:cNvSpPr>
                <a:spLocks/>
              </p:cNvSpPr>
              <p:nvPr/>
            </p:nvSpPr>
            <p:spPr bwMode="auto">
              <a:xfrm>
                <a:off x="2282" y="1278"/>
                <a:ext cx="58" cy="59"/>
              </a:xfrm>
              <a:custGeom>
                <a:avLst/>
                <a:gdLst>
                  <a:gd name="T0" fmla="*/ 0 w 58"/>
                  <a:gd name="T1" fmla="*/ 0 h 59"/>
                  <a:gd name="T2" fmla="*/ 8 w 58"/>
                  <a:gd name="T3" fmla="*/ 4 h 59"/>
                  <a:gd name="T4" fmla="*/ 16 w 58"/>
                  <a:gd name="T5" fmla="*/ 12 h 59"/>
                  <a:gd name="T6" fmla="*/ 27 w 58"/>
                  <a:gd name="T7" fmla="*/ 22 h 59"/>
                  <a:gd name="T8" fmla="*/ 39 w 58"/>
                  <a:gd name="T9" fmla="*/ 31 h 59"/>
                  <a:gd name="T10" fmla="*/ 47 w 58"/>
                  <a:gd name="T11" fmla="*/ 41 h 59"/>
                  <a:gd name="T12" fmla="*/ 55 w 58"/>
                  <a:gd name="T13" fmla="*/ 49 h 59"/>
                  <a:gd name="T14" fmla="*/ 58 w 58"/>
                  <a:gd name="T15" fmla="*/ 56 h 59"/>
                  <a:gd name="T16" fmla="*/ 56 w 58"/>
                  <a:gd name="T17" fmla="*/ 59 h 59"/>
                  <a:gd name="T18" fmla="*/ 50 w 58"/>
                  <a:gd name="T19" fmla="*/ 59 h 59"/>
                  <a:gd name="T20" fmla="*/ 43 w 58"/>
                  <a:gd name="T21" fmla="*/ 53 h 59"/>
                  <a:gd name="T22" fmla="*/ 34 w 58"/>
                  <a:gd name="T23" fmla="*/ 44 h 59"/>
                  <a:gd name="T24" fmla="*/ 25 w 58"/>
                  <a:gd name="T25" fmla="*/ 34 h 59"/>
                  <a:gd name="T26" fmla="*/ 18 w 58"/>
                  <a:gd name="T27" fmla="*/ 22 h 59"/>
                  <a:gd name="T28" fmla="*/ 10 w 58"/>
                  <a:gd name="T29" fmla="*/ 12 h 59"/>
                  <a:gd name="T30" fmla="*/ 5 w 58"/>
                  <a:gd name="T31" fmla="*/ 4 h 59"/>
                  <a:gd name="T32" fmla="*/ 0 w 58"/>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9"/>
                  <a:gd name="T53" fmla="*/ 58 w 58"/>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9">
                    <a:moveTo>
                      <a:pt x="0" y="0"/>
                    </a:moveTo>
                    <a:lnTo>
                      <a:pt x="8" y="4"/>
                    </a:lnTo>
                    <a:lnTo>
                      <a:pt x="16" y="12"/>
                    </a:lnTo>
                    <a:lnTo>
                      <a:pt x="27" y="22"/>
                    </a:lnTo>
                    <a:lnTo>
                      <a:pt x="39" y="31"/>
                    </a:lnTo>
                    <a:lnTo>
                      <a:pt x="47" y="41"/>
                    </a:lnTo>
                    <a:lnTo>
                      <a:pt x="55" y="49"/>
                    </a:lnTo>
                    <a:lnTo>
                      <a:pt x="58" y="56"/>
                    </a:lnTo>
                    <a:lnTo>
                      <a:pt x="56" y="59"/>
                    </a:lnTo>
                    <a:lnTo>
                      <a:pt x="50" y="59"/>
                    </a:lnTo>
                    <a:lnTo>
                      <a:pt x="43" y="53"/>
                    </a:lnTo>
                    <a:lnTo>
                      <a:pt x="34" y="44"/>
                    </a:lnTo>
                    <a:lnTo>
                      <a:pt x="25" y="34"/>
                    </a:lnTo>
                    <a:lnTo>
                      <a:pt x="18" y="22"/>
                    </a:lnTo>
                    <a:lnTo>
                      <a:pt x="10" y="12"/>
                    </a:lnTo>
                    <a:lnTo>
                      <a:pt x="5"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765" name="Freeform 67"/>
              <p:cNvSpPr>
                <a:spLocks/>
              </p:cNvSpPr>
              <p:nvPr/>
            </p:nvSpPr>
            <p:spPr bwMode="auto">
              <a:xfrm>
                <a:off x="2313" y="1264"/>
                <a:ext cx="65" cy="63"/>
              </a:xfrm>
              <a:custGeom>
                <a:avLst/>
                <a:gdLst>
                  <a:gd name="T0" fmla="*/ 0 w 65"/>
                  <a:gd name="T1" fmla="*/ 0 h 63"/>
                  <a:gd name="T2" fmla="*/ 8 w 65"/>
                  <a:gd name="T3" fmla="*/ 5 h 63"/>
                  <a:gd name="T4" fmla="*/ 18 w 65"/>
                  <a:gd name="T5" fmla="*/ 11 h 63"/>
                  <a:gd name="T6" fmla="*/ 30 w 65"/>
                  <a:gd name="T7" fmla="*/ 20 h 63"/>
                  <a:gd name="T8" fmla="*/ 41 w 65"/>
                  <a:gd name="T9" fmla="*/ 30 h 63"/>
                  <a:gd name="T10" fmla="*/ 53 w 65"/>
                  <a:gd name="T11" fmla="*/ 40 h 63"/>
                  <a:gd name="T12" fmla="*/ 61 w 65"/>
                  <a:gd name="T13" fmla="*/ 49 h 63"/>
                  <a:gd name="T14" fmla="*/ 65 w 65"/>
                  <a:gd name="T15" fmla="*/ 57 h 63"/>
                  <a:gd name="T16" fmla="*/ 64 w 65"/>
                  <a:gd name="T17" fmla="*/ 63 h 63"/>
                  <a:gd name="T18" fmla="*/ 58 w 65"/>
                  <a:gd name="T19" fmla="*/ 63 h 63"/>
                  <a:gd name="T20" fmla="*/ 50 w 65"/>
                  <a:gd name="T21" fmla="*/ 58 h 63"/>
                  <a:gd name="T22" fmla="*/ 41 w 65"/>
                  <a:gd name="T23" fmla="*/ 49 h 63"/>
                  <a:gd name="T24" fmla="*/ 33 w 65"/>
                  <a:gd name="T25" fmla="*/ 37 h 63"/>
                  <a:gd name="T26" fmla="*/ 22 w 65"/>
                  <a:gd name="T27" fmla="*/ 26 h 63"/>
                  <a:gd name="T28" fmla="*/ 13 w 65"/>
                  <a:gd name="T29" fmla="*/ 15 h 63"/>
                  <a:gd name="T30" fmla="*/ 6 w 65"/>
                  <a:gd name="T31" fmla="*/ 6 h 63"/>
                  <a:gd name="T32" fmla="*/ 0 w 65"/>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3"/>
                  <a:gd name="T53" fmla="*/ 65 w 65"/>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3">
                    <a:moveTo>
                      <a:pt x="0" y="0"/>
                    </a:moveTo>
                    <a:lnTo>
                      <a:pt x="8" y="5"/>
                    </a:lnTo>
                    <a:lnTo>
                      <a:pt x="18" y="11"/>
                    </a:lnTo>
                    <a:lnTo>
                      <a:pt x="30" y="20"/>
                    </a:lnTo>
                    <a:lnTo>
                      <a:pt x="41" y="30"/>
                    </a:lnTo>
                    <a:lnTo>
                      <a:pt x="53" y="40"/>
                    </a:lnTo>
                    <a:lnTo>
                      <a:pt x="61" y="49"/>
                    </a:lnTo>
                    <a:lnTo>
                      <a:pt x="65" y="57"/>
                    </a:lnTo>
                    <a:lnTo>
                      <a:pt x="64" y="63"/>
                    </a:lnTo>
                    <a:lnTo>
                      <a:pt x="58" y="63"/>
                    </a:lnTo>
                    <a:lnTo>
                      <a:pt x="50" y="58"/>
                    </a:lnTo>
                    <a:lnTo>
                      <a:pt x="41" y="49"/>
                    </a:lnTo>
                    <a:lnTo>
                      <a:pt x="33" y="37"/>
                    </a:lnTo>
                    <a:lnTo>
                      <a:pt x="22" y="26"/>
                    </a:lnTo>
                    <a:lnTo>
                      <a:pt x="13" y="15"/>
                    </a:lnTo>
                    <a:lnTo>
                      <a:pt x="6"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766" name="Freeform 68"/>
              <p:cNvSpPr>
                <a:spLocks/>
              </p:cNvSpPr>
              <p:nvPr/>
            </p:nvSpPr>
            <p:spPr bwMode="auto">
              <a:xfrm>
                <a:off x="2335" y="1250"/>
                <a:ext cx="74" cy="56"/>
              </a:xfrm>
              <a:custGeom>
                <a:avLst/>
                <a:gdLst>
                  <a:gd name="T0" fmla="*/ 0 w 74"/>
                  <a:gd name="T1" fmla="*/ 0 h 56"/>
                  <a:gd name="T2" fmla="*/ 9 w 74"/>
                  <a:gd name="T3" fmla="*/ 3 h 56"/>
                  <a:gd name="T4" fmla="*/ 21 w 74"/>
                  <a:gd name="T5" fmla="*/ 7 h 56"/>
                  <a:gd name="T6" fmla="*/ 33 w 74"/>
                  <a:gd name="T7" fmla="*/ 13 h 56"/>
                  <a:gd name="T8" fmla="*/ 45 w 74"/>
                  <a:gd name="T9" fmla="*/ 19 h 56"/>
                  <a:gd name="T10" fmla="*/ 56 w 74"/>
                  <a:gd name="T11" fmla="*/ 28 h 56"/>
                  <a:gd name="T12" fmla="*/ 65 w 74"/>
                  <a:gd name="T13" fmla="*/ 35 h 56"/>
                  <a:gd name="T14" fmla="*/ 71 w 74"/>
                  <a:gd name="T15" fmla="*/ 46 h 56"/>
                  <a:gd name="T16" fmla="*/ 74 w 74"/>
                  <a:gd name="T17" fmla="*/ 54 h 56"/>
                  <a:gd name="T18" fmla="*/ 71 w 74"/>
                  <a:gd name="T19" fmla="*/ 56 h 56"/>
                  <a:gd name="T20" fmla="*/ 65 w 74"/>
                  <a:gd name="T21" fmla="*/ 53 h 56"/>
                  <a:gd name="T22" fmla="*/ 53 w 74"/>
                  <a:gd name="T23" fmla="*/ 46 h 56"/>
                  <a:gd name="T24" fmla="*/ 42 w 74"/>
                  <a:gd name="T25" fmla="*/ 35 h 56"/>
                  <a:gd name="T26" fmla="*/ 28 w 74"/>
                  <a:gd name="T27" fmla="*/ 25 h 56"/>
                  <a:gd name="T28" fmla="*/ 17 w 74"/>
                  <a:gd name="T29" fmla="*/ 14 h 56"/>
                  <a:gd name="T30" fmla="*/ 6 w 74"/>
                  <a:gd name="T31" fmla="*/ 6 h 56"/>
                  <a:gd name="T32" fmla="*/ 0 w 74"/>
                  <a:gd name="T33" fmla="*/ 0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56"/>
                  <a:gd name="T53" fmla="*/ 74 w 74"/>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56">
                    <a:moveTo>
                      <a:pt x="0" y="0"/>
                    </a:moveTo>
                    <a:lnTo>
                      <a:pt x="9" y="3"/>
                    </a:lnTo>
                    <a:lnTo>
                      <a:pt x="21" y="7"/>
                    </a:lnTo>
                    <a:lnTo>
                      <a:pt x="33" y="13"/>
                    </a:lnTo>
                    <a:lnTo>
                      <a:pt x="45" y="19"/>
                    </a:lnTo>
                    <a:lnTo>
                      <a:pt x="56" y="28"/>
                    </a:lnTo>
                    <a:lnTo>
                      <a:pt x="65" y="35"/>
                    </a:lnTo>
                    <a:lnTo>
                      <a:pt x="71" y="46"/>
                    </a:lnTo>
                    <a:lnTo>
                      <a:pt x="74" y="54"/>
                    </a:lnTo>
                    <a:lnTo>
                      <a:pt x="71" y="56"/>
                    </a:lnTo>
                    <a:lnTo>
                      <a:pt x="65" y="53"/>
                    </a:lnTo>
                    <a:lnTo>
                      <a:pt x="53" y="46"/>
                    </a:lnTo>
                    <a:lnTo>
                      <a:pt x="42" y="35"/>
                    </a:lnTo>
                    <a:lnTo>
                      <a:pt x="28" y="25"/>
                    </a:lnTo>
                    <a:lnTo>
                      <a:pt x="17" y="14"/>
                    </a:lnTo>
                    <a:lnTo>
                      <a:pt x="6"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767" name="Freeform 69"/>
              <p:cNvSpPr>
                <a:spLocks/>
              </p:cNvSpPr>
              <p:nvPr/>
            </p:nvSpPr>
            <p:spPr bwMode="auto">
              <a:xfrm>
                <a:off x="2353" y="1239"/>
                <a:ext cx="78" cy="27"/>
              </a:xfrm>
              <a:custGeom>
                <a:avLst/>
                <a:gdLst>
                  <a:gd name="T0" fmla="*/ 78 w 78"/>
                  <a:gd name="T1" fmla="*/ 25 h 27"/>
                  <a:gd name="T2" fmla="*/ 75 w 78"/>
                  <a:gd name="T3" fmla="*/ 27 h 27"/>
                  <a:gd name="T4" fmla="*/ 66 w 78"/>
                  <a:gd name="T5" fmla="*/ 25 h 27"/>
                  <a:gd name="T6" fmla="*/ 56 w 78"/>
                  <a:gd name="T7" fmla="*/ 23 h 27"/>
                  <a:gd name="T8" fmla="*/ 44 w 78"/>
                  <a:gd name="T9" fmla="*/ 18 h 27"/>
                  <a:gd name="T10" fmla="*/ 31 w 78"/>
                  <a:gd name="T11" fmla="*/ 14 h 27"/>
                  <a:gd name="T12" fmla="*/ 19 w 78"/>
                  <a:gd name="T13" fmla="*/ 9 h 27"/>
                  <a:gd name="T14" fmla="*/ 7 w 78"/>
                  <a:gd name="T15" fmla="*/ 5 h 27"/>
                  <a:gd name="T16" fmla="*/ 0 w 78"/>
                  <a:gd name="T17" fmla="*/ 3 h 27"/>
                  <a:gd name="T18" fmla="*/ 10 w 78"/>
                  <a:gd name="T19" fmla="*/ 0 h 27"/>
                  <a:gd name="T20" fmla="*/ 22 w 78"/>
                  <a:gd name="T21" fmla="*/ 0 h 27"/>
                  <a:gd name="T22" fmla="*/ 37 w 78"/>
                  <a:gd name="T23" fmla="*/ 2 h 27"/>
                  <a:gd name="T24" fmla="*/ 50 w 78"/>
                  <a:gd name="T25" fmla="*/ 5 h 27"/>
                  <a:gd name="T26" fmla="*/ 63 w 78"/>
                  <a:gd name="T27" fmla="*/ 8 h 27"/>
                  <a:gd name="T28" fmla="*/ 72 w 78"/>
                  <a:gd name="T29" fmla="*/ 14 h 27"/>
                  <a:gd name="T30" fmla="*/ 78 w 78"/>
                  <a:gd name="T31" fmla="*/ 20 h 27"/>
                  <a:gd name="T32" fmla="*/ 78 w 78"/>
                  <a:gd name="T33" fmla="*/ 25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7"/>
                  <a:gd name="T53" fmla="*/ 78 w 78"/>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7">
                    <a:moveTo>
                      <a:pt x="78" y="25"/>
                    </a:moveTo>
                    <a:lnTo>
                      <a:pt x="75" y="27"/>
                    </a:lnTo>
                    <a:lnTo>
                      <a:pt x="66" y="25"/>
                    </a:lnTo>
                    <a:lnTo>
                      <a:pt x="56" y="23"/>
                    </a:lnTo>
                    <a:lnTo>
                      <a:pt x="44" y="18"/>
                    </a:lnTo>
                    <a:lnTo>
                      <a:pt x="31" y="14"/>
                    </a:lnTo>
                    <a:lnTo>
                      <a:pt x="19" y="9"/>
                    </a:lnTo>
                    <a:lnTo>
                      <a:pt x="7" y="5"/>
                    </a:lnTo>
                    <a:lnTo>
                      <a:pt x="0" y="3"/>
                    </a:lnTo>
                    <a:lnTo>
                      <a:pt x="10" y="0"/>
                    </a:lnTo>
                    <a:lnTo>
                      <a:pt x="22" y="0"/>
                    </a:lnTo>
                    <a:lnTo>
                      <a:pt x="37" y="2"/>
                    </a:lnTo>
                    <a:lnTo>
                      <a:pt x="50" y="5"/>
                    </a:lnTo>
                    <a:lnTo>
                      <a:pt x="63" y="8"/>
                    </a:lnTo>
                    <a:lnTo>
                      <a:pt x="72" y="14"/>
                    </a:lnTo>
                    <a:lnTo>
                      <a:pt x="78" y="20"/>
                    </a:lnTo>
                    <a:lnTo>
                      <a:pt x="78" y="2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768" name="Freeform 70"/>
              <p:cNvSpPr>
                <a:spLocks/>
              </p:cNvSpPr>
              <p:nvPr/>
            </p:nvSpPr>
            <p:spPr bwMode="auto">
              <a:xfrm>
                <a:off x="2377" y="1216"/>
                <a:ext cx="78" cy="25"/>
              </a:xfrm>
              <a:custGeom>
                <a:avLst/>
                <a:gdLst>
                  <a:gd name="T0" fmla="*/ 78 w 78"/>
                  <a:gd name="T1" fmla="*/ 25 h 25"/>
                  <a:gd name="T2" fmla="*/ 73 w 78"/>
                  <a:gd name="T3" fmla="*/ 25 h 25"/>
                  <a:gd name="T4" fmla="*/ 66 w 78"/>
                  <a:gd name="T5" fmla="*/ 23 h 25"/>
                  <a:gd name="T6" fmla="*/ 54 w 78"/>
                  <a:gd name="T7" fmla="*/ 20 h 25"/>
                  <a:gd name="T8" fmla="*/ 42 w 78"/>
                  <a:gd name="T9" fmla="*/ 17 h 25"/>
                  <a:gd name="T10" fmla="*/ 29 w 78"/>
                  <a:gd name="T11" fmla="*/ 13 h 25"/>
                  <a:gd name="T12" fmla="*/ 17 w 78"/>
                  <a:gd name="T13" fmla="*/ 9 h 25"/>
                  <a:gd name="T14" fmla="*/ 7 w 78"/>
                  <a:gd name="T15" fmla="*/ 6 h 25"/>
                  <a:gd name="T16" fmla="*/ 0 w 78"/>
                  <a:gd name="T17" fmla="*/ 3 h 25"/>
                  <a:gd name="T18" fmla="*/ 10 w 78"/>
                  <a:gd name="T19" fmla="*/ 0 h 25"/>
                  <a:gd name="T20" fmla="*/ 23 w 78"/>
                  <a:gd name="T21" fmla="*/ 0 h 25"/>
                  <a:gd name="T22" fmla="*/ 37 w 78"/>
                  <a:gd name="T23" fmla="*/ 1 h 25"/>
                  <a:gd name="T24" fmla="*/ 50 w 78"/>
                  <a:gd name="T25" fmla="*/ 4 h 25"/>
                  <a:gd name="T26" fmla="*/ 63 w 78"/>
                  <a:gd name="T27" fmla="*/ 7 h 25"/>
                  <a:gd name="T28" fmla="*/ 72 w 78"/>
                  <a:gd name="T29" fmla="*/ 13 h 25"/>
                  <a:gd name="T30" fmla="*/ 78 w 78"/>
                  <a:gd name="T31" fmla="*/ 19 h 25"/>
                  <a:gd name="T32" fmla="*/ 78 w 78"/>
                  <a:gd name="T33" fmla="*/ 25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5"/>
                  <a:gd name="T53" fmla="*/ 78 w 78"/>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5">
                    <a:moveTo>
                      <a:pt x="78" y="25"/>
                    </a:moveTo>
                    <a:lnTo>
                      <a:pt x="73" y="25"/>
                    </a:lnTo>
                    <a:lnTo>
                      <a:pt x="66" y="23"/>
                    </a:lnTo>
                    <a:lnTo>
                      <a:pt x="54" y="20"/>
                    </a:lnTo>
                    <a:lnTo>
                      <a:pt x="42" y="17"/>
                    </a:lnTo>
                    <a:lnTo>
                      <a:pt x="29" y="13"/>
                    </a:lnTo>
                    <a:lnTo>
                      <a:pt x="17" y="9"/>
                    </a:lnTo>
                    <a:lnTo>
                      <a:pt x="7" y="6"/>
                    </a:lnTo>
                    <a:lnTo>
                      <a:pt x="0" y="3"/>
                    </a:lnTo>
                    <a:lnTo>
                      <a:pt x="10" y="0"/>
                    </a:lnTo>
                    <a:lnTo>
                      <a:pt x="23" y="0"/>
                    </a:lnTo>
                    <a:lnTo>
                      <a:pt x="37" y="1"/>
                    </a:lnTo>
                    <a:lnTo>
                      <a:pt x="50" y="4"/>
                    </a:lnTo>
                    <a:lnTo>
                      <a:pt x="63" y="7"/>
                    </a:lnTo>
                    <a:lnTo>
                      <a:pt x="72" y="13"/>
                    </a:lnTo>
                    <a:lnTo>
                      <a:pt x="78" y="19"/>
                    </a:lnTo>
                    <a:lnTo>
                      <a:pt x="78" y="2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769" name="Freeform 71"/>
              <p:cNvSpPr>
                <a:spLocks/>
              </p:cNvSpPr>
              <p:nvPr/>
            </p:nvSpPr>
            <p:spPr bwMode="auto">
              <a:xfrm>
                <a:off x="2310" y="1264"/>
                <a:ext cx="377" cy="104"/>
              </a:xfrm>
              <a:custGeom>
                <a:avLst/>
                <a:gdLst>
                  <a:gd name="T0" fmla="*/ 5 w 377"/>
                  <a:gd name="T1" fmla="*/ 91 h 104"/>
                  <a:gd name="T2" fmla="*/ 3 w 377"/>
                  <a:gd name="T3" fmla="*/ 94 h 104"/>
                  <a:gd name="T4" fmla="*/ 2 w 377"/>
                  <a:gd name="T5" fmla="*/ 97 h 104"/>
                  <a:gd name="T6" fmla="*/ 2 w 377"/>
                  <a:gd name="T7" fmla="*/ 101 h 104"/>
                  <a:gd name="T8" fmla="*/ 0 w 377"/>
                  <a:gd name="T9" fmla="*/ 104 h 104"/>
                  <a:gd name="T10" fmla="*/ 27 w 377"/>
                  <a:gd name="T11" fmla="*/ 86 h 104"/>
                  <a:gd name="T12" fmla="*/ 55 w 377"/>
                  <a:gd name="T13" fmla="*/ 71 h 104"/>
                  <a:gd name="T14" fmla="*/ 81 w 377"/>
                  <a:gd name="T15" fmla="*/ 60 h 104"/>
                  <a:gd name="T16" fmla="*/ 108 w 377"/>
                  <a:gd name="T17" fmla="*/ 48 h 104"/>
                  <a:gd name="T18" fmla="*/ 135 w 377"/>
                  <a:gd name="T19" fmla="*/ 39 h 104"/>
                  <a:gd name="T20" fmla="*/ 160 w 377"/>
                  <a:gd name="T21" fmla="*/ 32 h 104"/>
                  <a:gd name="T22" fmla="*/ 185 w 377"/>
                  <a:gd name="T23" fmla="*/ 26 h 104"/>
                  <a:gd name="T24" fmla="*/ 208 w 377"/>
                  <a:gd name="T25" fmla="*/ 20 h 104"/>
                  <a:gd name="T26" fmla="*/ 233 w 377"/>
                  <a:gd name="T27" fmla="*/ 17 h 104"/>
                  <a:gd name="T28" fmla="*/ 256 w 377"/>
                  <a:gd name="T29" fmla="*/ 14 h 104"/>
                  <a:gd name="T30" fmla="*/ 278 w 377"/>
                  <a:gd name="T31" fmla="*/ 11 h 104"/>
                  <a:gd name="T32" fmla="*/ 300 w 377"/>
                  <a:gd name="T33" fmla="*/ 9 h 104"/>
                  <a:gd name="T34" fmla="*/ 321 w 377"/>
                  <a:gd name="T35" fmla="*/ 9 h 104"/>
                  <a:gd name="T36" fmla="*/ 340 w 377"/>
                  <a:gd name="T37" fmla="*/ 8 h 104"/>
                  <a:gd name="T38" fmla="*/ 359 w 377"/>
                  <a:gd name="T39" fmla="*/ 8 h 104"/>
                  <a:gd name="T40" fmla="*/ 377 w 377"/>
                  <a:gd name="T41" fmla="*/ 6 h 104"/>
                  <a:gd name="T42" fmla="*/ 365 w 377"/>
                  <a:gd name="T43" fmla="*/ 3 h 104"/>
                  <a:gd name="T44" fmla="*/ 349 w 377"/>
                  <a:gd name="T45" fmla="*/ 2 h 104"/>
                  <a:gd name="T46" fmla="*/ 331 w 377"/>
                  <a:gd name="T47" fmla="*/ 0 h 104"/>
                  <a:gd name="T48" fmla="*/ 309 w 377"/>
                  <a:gd name="T49" fmla="*/ 0 h 104"/>
                  <a:gd name="T50" fmla="*/ 284 w 377"/>
                  <a:gd name="T51" fmla="*/ 0 h 104"/>
                  <a:gd name="T52" fmla="*/ 259 w 377"/>
                  <a:gd name="T53" fmla="*/ 3 h 104"/>
                  <a:gd name="T54" fmla="*/ 230 w 377"/>
                  <a:gd name="T55" fmla="*/ 6 h 104"/>
                  <a:gd name="T56" fmla="*/ 202 w 377"/>
                  <a:gd name="T57" fmla="*/ 11 h 104"/>
                  <a:gd name="T58" fmla="*/ 173 w 377"/>
                  <a:gd name="T59" fmla="*/ 15 h 104"/>
                  <a:gd name="T60" fmla="*/ 145 w 377"/>
                  <a:gd name="T61" fmla="*/ 23 h 104"/>
                  <a:gd name="T62" fmla="*/ 117 w 377"/>
                  <a:gd name="T63" fmla="*/ 30 h 104"/>
                  <a:gd name="T64" fmla="*/ 90 w 377"/>
                  <a:gd name="T65" fmla="*/ 39 h 104"/>
                  <a:gd name="T66" fmla="*/ 65 w 377"/>
                  <a:gd name="T67" fmla="*/ 51 h 104"/>
                  <a:gd name="T68" fmla="*/ 42 w 377"/>
                  <a:gd name="T69" fmla="*/ 63 h 104"/>
                  <a:gd name="T70" fmla="*/ 22 w 377"/>
                  <a:gd name="T71" fmla="*/ 76 h 104"/>
                  <a:gd name="T72" fmla="*/ 5 w 377"/>
                  <a:gd name="T73" fmla="*/ 91 h 10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7"/>
                  <a:gd name="T112" fmla="*/ 0 h 104"/>
                  <a:gd name="T113" fmla="*/ 377 w 377"/>
                  <a:gd name="T114" fmla="*/ 104 h 10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7" h="104">
                    <a:moveTo>
                      <a:pt x="5" y="91"/>
                    </a:moveTo>
                    <a:lnTo>
                      <a:pt x="3" y="94"/>
                    </a:lnTo>
                    <a:lnTo>
                      <a:pt x="2" y="97"/>
                    </a:lnTo>
                    <a:lnTo>
                      <a:pt x="2" y="101"/>
                    </a:lnTo>
                    <a:lnTo>
                      <a:pt x="0" y="104"/>
                    </a:lnTo>
                    <a:lnTo>
                      <a:pt x="27" y="86"/>
                    </a:lnTo>
                    <a:lnTo>
                      <a:pt x="55" y="71"/>
                    </a:lnTo>
                    <a:lnTo>
                      <a:pt x="81" y="60"/>
                    </a:lnTo>
                    <a:lnTo>
                      <a:pt x="108" y="48"/>
                    </a:lnTo>
                    <a:lnTo>
                      <a:pt x="135" y="39"/>
                    </a:lnTo>
                    <a:lnTo>
                      <a:pt x="160" y="32"/>
                    </a:lnTo>
                    <a:lnTo>
                      <a:pt x="185" y="26"/>
                    </a:lnTo>
                    <a:lnTo>
                      <a:pt x="208" y="20"/>
                    </a:lnTo>
                    <a:lnTo>
                      <a:pt x="233" y="17"/>
                    </a:lnTo>
                    <a:lnTo>
                      <a:pt x="256" y="14"/>
                    </a:lnTo>
                    <a:lnTo>
                      <a:pt x="278" y="11"/>
                    </a:lnTo>
                    <a:lnTo>
                      <a:pt x="300" y="9"/>
                    </a:lnTo>
                    <a:lnTo>
                      <a:pt x="321" y="9"/>
                    </a:lnTo>
                    <a:lnTo>
                      <a:pt x="340" y="8"/>
                    </a:lnTo>
                    <a:lnTo>
                      <a:pt x="359" y="8"/>
                    </a:lnTo>
                    <a:lnTo>
                      <a:pt x="377" y="6"/>
                    </a:lnTo>
                    <a:lnTo>
                      <a:pt x="365" y="3"/>
                    </a:lnTo>
                    <a:lnTo>
                      <a:pt x="349" y="2"/>
                    </a:lnTo>
                    <a:lnTo>
                      <a:pt x="331" y="0"/>
                    </a:lnTo>
                    <a:lnTo>
                      <a:pt x="309" y="0"/>
                    </a:lnTo>
                    <a:lnTo>
                      <a:pt x="284" y="0"/>
                    </a:lnTo>
                    <a:lnTo>
                      <a:pt x="259" y="3"/>
                    </a:lnTo>
                    <a:lnTo>
                      <a:pt x="230" y="6"/>
                    </a:lnTo>
                    <a:lnTo>
                      <a:pt x="202" y="11"/>
                    </a:lnTo>
                    <a:lnTo>
                      <a:pt x="173" y="15"/>
                    </a:lnTo>
                    <a:lnTo>
                      <a:pt x="145" y="23"/>
                    </a:lnTo>
                    <a:lnTo>
                      <a:pt x="117" y="30"/>
                    </a:lnTo>
                    <a:lnTo>
                      <a:pt x="90" y="39"/>
                    </a:lnTo>
                    <a:lnTo>
                      <a:pt x="65" y="51"/>
                    </a:lnTo>
                    <a:lnTo>
                      <a:pt x="42" y="63"/>
                    </a:lnTo>
                    <a:lnTo>
                      <a:pt x="22" y="76"/>
                    </a:lnTo>
                    <a:lnTo>
                      <a:pt x="5" y="9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770" name="Freeform 72"/>
              <p:cNvSpPr>
                <a:spLocks/>
              </p:cNvSpPr>
              <p:nvPr/>
            </p:nvSpPr>
            <p:spPr bwMode="auto">
              <a:xfrm>
                <a:off x="2608" y="1270"/>
                <a:ext cx="58" cy="54"/>
              </a:xfrm>
              <a:custGeom>
                <a:avLst/>
                <a:gdLst>
                  <a:gd name="T0" fmla="*/ 57 w 58"/>
                  <a:gd name="T1" fmla="*/ 54 h 54"/>
                  <a:gd name="T2" fmla="*/ 58 w 58"/>
                  <a:gd name="T3" fmla="*/ 51 h 54"/>
                  <a:gd name="T4" fmla="*/ 57 w 58"/>
                  <a:gd name="T5" fmla="*/ 45 h 54"/>
                  <a:gd name="T6" fmla="*/ 52 w 58"/>
                  <a:gd name="T7" fmla="*/ 36 h 54"/>
                  <a:gd name="T8" fmla="*/ 45 w 58"/>
                  <a:gd name="T9" fmla="*/ 27 h 54"/>
                  <a:gd name="T10" fmla="*/ 36 w 58"/>
                  <a:gd name="T11" fmla="*/ 18 h 54"/>
                  <a:gd name="T12" fmla="*/ 26 w 58"/>
                  <a:gd name="T13" fmla="*/ 9 h 54"/>
                  <a:gd name="T14" fmla="*/ 14 w 58"/>
                  <a:gd name="T15" fmla="*/ 3 h 54"/>
                  <a:gd name="T16" fmla="*/ 0 w 58"/>
                  <a:gd name="T17" fmla="*/ 0 h 54"/>
                  <a:gd name="T18" fmla="*/ 8 w 58"/>
                  <a:gd name="T19" fmla="*/ 6 h 54"/>
                  <a:gd name="T20" fmla="*/ 15 w 58"/>
                  <a:gd name="T21" fmla="*/ 14 h 54"/>
                  <a:gd name="T22" fmla="*/ 24 w 58"/>
                  <a:gd name="T23" fmla="*/ 23 h 54"/>
                  <a:gd name="T24" fmla="*/ 31 w 58"/>
                  <a:gd name="T25" fmla="*/ 33 h 54"/>
                  <a:gd name="T26" fmla="*/ 40 w 58"/>
                  <a:gd name="T27" fmla="*/ 42 h 54"/>
                  <a:gd name="T28" fmla="*/ 48 w 58"/>
                  <a:gd name="T29" fmla="*/ 49 h 54"/>
                  <a:gd name="T30" fmla="*/ 52 w 58"/>
                  <a:gd name="T31" fmla="*/ 54 h 54"/>
                  <a:gd name="T32" fmla="*/ 57 w 58"/>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4"/>
                  <a:gd name="T53" fmla="*/ 58 w 5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4">
                    <a:moveTo>
                      <a:pt x="57" y="54"/>
                    </a:moveTo>
                    <a:lnTo>
                      <a:pt x="58" y="51"/>
                    </a:lnTo>
                    <a:lnTo>
                      <a:pt x="57" y="45"/>
                    </a:lnTo>
                    <a:lnTo>
                      <a:pt x="52" y="36"/>
                    </a:lnTo>
                    <a:lnTo>
                      <a:pt x="45" y="27"/>
                    </a:lnTo>
                    <a:lnTo>
                      <a:pt x="36" y="18"/>
                    </a:lnTo>
                    <a:lnTo>
                      <a:pt x="26" y="9"/>
                    </a:lnTo>
                    <a:lnTo>
                      <a:pt x="14" y="3"/>
                    </a:lnTo>
                    <a:lnTo>
                      <a:pt x="0" y="0"/>
                    </a:lnTo>
                    <a:lnTo>
                      <a:pt x="8" y="6"/>
                    </a:lnTo>
                    <a:lnTo>
                      <a:pt x="15" y="14"/>
                    </a:lnTo>
                    <a:lnTo>
                      <a:pt x="24" y="23"/>
                    </a:lnTo>
                    <a:lnTo>
                      <a:pt x="31" y="33"/>
                    </a:lnTo>
                    <a:lnTo>
                      <a:pt x="40" y="42"/>
                    </a:lnTo>
                    <a:lnTo>
                      <a:pt x="48" y="49"/>
                    </a:lnTo>
                    <a:lnTo>
                      <a:pt x="52" y="54"/>
                    </a:lnTo>
                    <a:lnTo>
                      <a:pt x="57"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771" name="Freeform 73"/>
              <p:cNvSpPr>
                <a:spLocks/>
              </p:cNvSpPr>
              <p:nvPr/>
            </p:nvSpPr>
            <p:spPr bwMode="auto">
              <a:xfrm>
                <a:off x="2539" y="1272"/>
                <a:ext cx="75" cy="60"/>
              </a:xfrm>
              <a:custGeom>
                <a:avLst/>
                <a:gdLst>
                  <a:gd name="T0" fmla="*/ 74 w 75"/>
                  <a:gd name="T1" fmla="*/ 60 h 60"/>
                  <a:gd name="T2" fmla="*/ 75 w 75"/>
                  <a:gd name="T3" fmla="*/ 56 h 60"/>
                  <a:gd name="T4" fmla="*/ 72 w 75"/>
                  <a:gd name="T5" fmla="*/ 50 h 60"/>
                  <a:gd name="T6" fmla="*/ 65 w 75"/>
                  <a:gd name="T7" fmla="*/ 40 h 60"/>
                  <a:gd name="T8" fmla="*/ 55 w 75"/>
                  <a:gd name="T9" fmla="*/ 29 h 60"/>
                  <a:gd name="T10" fmla="*/ 43 w 75"/>
                  <a:gd name="T11" fmla="*/ 19 h 60"/>
                  <a:gd name="T12" fmla="*/ 28 w 75"/>
                  <a:gd name="T13" fmla="*/ 10 h 60"/>
                  <a:gd name="T14" fmla="*/ 15 w 75"/>
                  <a:gd name="T15" fmla="*/ 3 h 60"/>
                  <a:gd name="T16" fmla="*/ 0 w 75"/>
                  <a:gd name="T17" fmla="*/ 0 h 60"/>
                  <a:gd name="T18" fmla="*/ 6 w 75"/>
                  <a:gd name="T19" fmla="*/ 4 h 60"/>
                  <a:gd name="T20" fmla="*/ 15 w 75"/>
                  <a:gd name="T21" fmla="*/ 13 h 60"/>
                  <a:gd name="T22" fmla="*/ 25 w 75"/>
                  <a:gd name="T23" fmla="*/ 24 h 60"/>
                  <a:gd name="T24" fmla="*/ 37 w 75"/>
                  <a:gd name="T25" fmla="*/ 34 h 60"/>
                  <a:gd name="T26" fmla="*/ 47 w 75"/>
                  <a:gd name="T27" fmla="*/ 46 h 60"/>
                  <a:gd name="T28" fmla="*/ 59 w 75"/>
                  <a:gd name="T29" fmla="*/ 55 h 60"/>
                  <a:gd name="T30" fmla="*/ 68 w 75"/>
                  <a:gd name="T31" fmla="*/ 60 h 60"/>
                  <a:gd name="T32" fmla="*/ 74 w 75"/>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60"/>
                  <a:gd name="T53" fmla="*/ 75 w 75"/>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60">
                    <a:moveTo>
                      <a:pt x="74" y="60"/>
                    </a:moveTo>
                    <a:lnTo>
                      <a:pt x="75" y="56"/>
                    </a:lnTo>
                    <a:lnTo>
                      <a:pt x="72" y="50"/>
                    </a:lnTo>
                    <a:lnTo>
                      <a:pt x="65" y="40"/>
                    </a:lnTo>
                    <a:lnTo>
                      <a:pt x="55" y="29"/>
                    </a:lnTo>
                    <a:lnTo>
                      <a:pt x="43" y="19"/>
                    </a:lnTo>
                    <a:lnTo>
                      <a:pt x="28" y="10"/>
                    </a:lnTo>
                    <a:lnTo>
                      <a:pt x="15" y="3"/>
                    </a:lnTo>
                    <a:lnTo>
                      <a:pt x="0" y="0"/>
                    </a:lnTo>
                    <a:lnTo>
                      <a:pt x="6" y="4"/>
                    </a:lnTo>
                    <a:lnTo>
                      <a:pt x="15" y="13"/>
                    </a:lnTo>
                    <a:lnTo>
                      <a:pt x="25" y="24"/>
                    </a:lnTo>
                    <a:lnTo>
                      <a:pt x="37" y="34"/>
                    </a:lnTo>
                    <a:lnTo>
                      <a:pt x="47" y="46"/>
                    </a:lnTo>
                    <a:lnTo>
                      <a:pt x="59" y="55"/>
                    </a:lnTo>
                    <a:lnTo>
                      <a:pt x="68" y="60"/>
                    </a:lnTo>
                    <a:lnTo>
                      <a:pt x="74" y="6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772" name="Freeform 74"/>
              <p:cNvSpPr>
                <a:spLocks/>
              </p:cNvSpPr>
              <p:nvPr/>
            </p:nvSpPr>
            <p:spPr bwMode="auto">
              <a:xfrm>
                <a:off x="2505" y="1279"/>
                <a:ext cx="67" cy="70"/>
              </a:xfrm>
              <a:custGeom>
                <a:avLst/>
                <a:gdLst>
                  <a:gd name="T0" fmla="*/ 65 w 67"/>
                  <a:gd name="T1" fmla="*/ 70 h 70"/>
                  <a:gd name="T2" fmla="*/ 67 w 67"/>
                  <a:gd name="T3" fmla="*/ 65 h 70"/>
                  <a:gd name="T4" fmla="*/ 65 w 67"/>
                  <a:gd name="T5" fmla="*/ 56 h 70"/>
                  <a:gd name="T6" fmla="*/ 58 w 67"/>
                  <a:gd name="T7" fmla="*/ 45 h 70"/>
                  <a:gd name="T8" fmla="*/ 49 w 67"/>
                  <a:gd name="T9" fmla="*/ 33 h 70"/>
                  <a:gd name="T10" fmla="*/ 38 w 67"/>
                  <a:gd name="T11" fmla="*/ 21 h 70"/>
                  <a:gd name="T12" fmla="*/ 25 w 67"/>
                  <a:gd name="T13" fmla="*/ 11 h 70"/>
                  <a:gd name="T14" fmla="*/ 13 w 67"/>
                  <a:gd name="T15" fmla="*/ 3 h 70"/>
                  <a:gd name="T16" fmla="*/ 0 w 67"/>
                  <a:gd name="T17" fmla="*/ 0 h 70"/>
                  <a:gd name="T18" fmla="*/ 4 w 67"/>
                  <a:gd name="T19" fmla="*/ 6 h 70"/>
                  <a:gd name="T20" fmla="*/ 12 w 67"/>
                  <a:gd name="T21" fmla="*/ 15 h 70"/>
                  <a:gd name="T22" fmla="*/ 21 w 67"/>
                  <a:gd name="T23" fmla="*/ 27 h 70"/>
                  <a:gd name="T24" fmla="*/ 31 w 67"/>
                  <a:gd name="T25" fmla="*/ 39 h 70"/>
                  <a:gd name="T26" fmla="*/ 41 w 67"/>
                  <a:gd name="T27" fmla="*/ 52 h 70"/>
                  <a:gd name="T28" fmla="*/ 52 w 67"/>
                  <a:gd name="T29" fmla="*/ 62 h 70"/>
                  <a:gd name="T30" fmla="*/ 61 w 67"/>
                  <a:gd name="T31" fmla="*/ 68 h 70"/>
                  <a:gd name="T32" fmla="*/ 65 w 67"/>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70"/>
                  <a:gd name="T53" fmla="*/ 67 w 6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70">
                    <a:moveTo>
                      <a:pt x="65" y="70"/>
                    </a:moveTo>
                    <a:lnTo>
                      <a:pt x="67" y="65"/>
                    </a:lnTo>
                    <a:lnTo>
                      <a:pt x="65" y="56"/>
                    </a:lnTo>
                    <a:lnTo>
                      <a:pt x="58" y="45"/>
                    </a:lnTo>
                    <a:lnTo>
                      <a:pt x="49" y="33"/>
                    </a:lnTo>
                    <a:lnTo>
                      <a:pt x="38" y="21"/>
                    </a:lnTo>
                    <a:lnTo>
                      <a:pt x="25" y="11"/>
                    </a:lnTo>
                    <a:lnTo>
                      <a:pt x="13" y="3"/>
                    </a:lnTo>
                    <a:lnTo>
                      <a:pt x="0" y="0"/>
                    </a:lnTo>
                    <a:lnTo>
                      <a:pt x="4" y="6"/>
                    </a:lnTo>
                    <a:lnTo>
                      <a:pt x="12" y="15"/>
                    </a:lnTo>
                    <a:lnTo>
                      <a:pt x="21" y="27"/>
                    </a:lnTo>
                    <a:lnTo>
                      <a:pt x="31" y="39"/>
                    </a:lnTo>
                    <a:lnTo>
                      <a:pt x="41" y="52"/>
                    </a:lnTo>
                    <a:lnTo>
                      <a:pt x="52" y="62"/>
                    </a:lnTo>
                    <a:lnTo>
                      <a:pt x="61" y="68"/>
                    </a:lnTo>
                    <a:lnTo>
                      <a:pt x="65"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773" name="Freeform 75"/>
              <p:cNvSpPr>
                <a:spLocks/>
              </p:cNvSpPr>
              <p:nvPr/>
            </p:nvSpPr>
            <p:spPr bwMode="auto">
              <a:xfrm>
                <a:off x="2442" y="1291"/>
                <a:ext cx="57" cy="65"/>
              </a:xfrm>
              <a:custGeom>
                <a:avLst/>
                <a:gdLst>
                  <a:gd name="T0" fmla="*/ 56 w 57"/>
                  <a:gd name="T1" fmla="*/ 65 h 65"/>
                  <a:gd name="T2" fmla="*/ 57 w 57"/>
                  <a:gd name="T3" fmla="*/ 61 h 65"/>
                  <a:gd name="T4" fmla="*/ 54 w 57"/>
                  <a:gd name="T5" fmla="*/ 53 h 65"/>
                  <a:gd name="T6" fmla="*/ 48 w 57"/>
                  <a:gd name="T7" fmla="*/ 43 h 65"/>
                  <a:gd name="T8" fmla="*/ 39 w 57"/>
                  <a:gd name="T9" fmla="*/ 31 h 65"/>
                  <a:gd name="T10" fmla="*/ 31 w 57"/>
                  <a:gd name="T11" fmla="*/ 19 h 65"/>
                  <a:gd name="T12" fmla="*/ 20 w 57"/>
                  <a:gd name="T13" fmla="*/ 9 h 65"/>
                  <a:gd name="T14" fmla="*/ 8 w 57"/>
                  <a:gd name="T15" fmla="*/ 3 h 65"/>
                  <a:gd name="T16" fmla="*/ 0 w 57"/>
                  <a:gd name="T17" fmla="*/ 0 h 65"/>
                  <a:gd name="T18" fmla="*/ 4 w 57"/>
                  <a:gd name="T19" fmla="*/ 6 h 65"/>
                  <a:gd name="T20" fmla="*/ 10 w 57"/>
                  <a:gd name="T21" fmla="*/ 15 h 65"/>
                  <a:gd name="T22" fmla="*/ 17 w 57"/>
                  <a:gd name="T23" fmla="*/ 27 h 65"/>
                  <a:gd name="T24" fmla="*/ 26 w 57"/>
                  <a:gd name="T25" fmla="*/ 39 h 65"/>
                  <a:gd name="T26" fmla="*/ 34 w 57"/>
                  <a:gd name="T27" fmla="*/ 50 h 65"/>
                  <a:gd name="T28" fmla="*/ 42 w 57"/>
                  <a:gd name="T29" fmla="*/ 59 h 65"/>
                  <a:gd name="T30" fmla="*/ 50 w 57"/>
                  <a:gd name="T31" fmla="*/ 65 h 65"/>
                  <a:gd name="T32" fmla="*/ 56 w 57"/>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65"/>
                  <a:gd name="T53" fmla="*/ 57 w 57"/>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65">
                    <a:moveTo>
                      <a:pt x="56" y="65"/>
                    </a:moveTo>
                    <a:lnTo>
                      <a:pt x="57" y="61"/>
                    </a:lnTo>
                    <a:lnTo>
                      <a:pt x="54" y="53"/>
                    </a:lnTo>
                    <a:lnTo>
                      <a:pt x="48" y="43"/>
                    </a:lnTo>
                    <a:lnTo>
                      <a:pt x="39" y="31"/>
                    </a:lnTo>
                    <a:lnTo>
                      <a:pt x="31" y="19"/>
                    </a:lnTo>
                    <a:lnTo>
                      <a:pt x="20" y="9"/>
                    </a:lnTo>
                    <a:lnTo>
                      <a:pt x="8" y="3"/>
                    </a:lnTo>
                    <a:lnTo>
                      <a:pt x="0" y="0"/>
                    </a:lnTo>
                    <a:lnTo>
                      <a:pt x="4" y="6"/>
                    </a:lnTo>
                    <a:lnTo>
                      <a:pt x="10" y="15"/>
                    </a:lnTo>
                    <a:lnTo>
                      <a:pt x="17" y="27"/>
                    </a:lnTo>
                    <a:lnTo>
                      <a:pt x="26" y="39"/>
                    </a:lnTo>
                    <a:lnTo>
                      <a:pt x="34" y="50"/>
                    </a:lnTo>
                    <a:lnTo>
                      <a:pt x="42" y="59"/>
                    </a:lnTo>
                    <a:lnTo>
                      <a:pt x="50" y="65"/>
                    </a:lnTo>
                    <a:lnTo>
                      <a:pt x="56" y="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774" name="Freeform 76"/>
              <p:cNvSpPr>
                <a:spLocks/>
              </p:cNvSpPr>
              <p:nvPr/>
            </p:nvSpPr>
            <p:spPr bwMode="auto">
              <a:xfrm>
                <a:off x="2415" y="1301"/>
                <a:ext cx="41" cy="60"/>
              </a:xfrm>
              <a:custGeom>
                <a:avLst/>
                <a:gdLst>
                  <a:gd name="T0" fmla="*/ 38 w 41"/>
                  <a:gd name="T1" fmla="*/ 60 h 60"/>
                  <a:gd name="T2" fmla="*/ 41 w 41"/>
                  <a:gd name="T3" fmla="*/ 57 h 60"/>
                  <a:gd name="T4" fmla="*/ 41 w 41"/>
                  <a:gd name="T5" fmla="*/ 49 h 60"/>
                  <a:gd name="T6" fmla="*/ 40 w 41"/>
                  <a:gd name="T7" fmla="*/ 40 h 60"/>
                  <a:gd name="T8" fmla="*/ 35 w 41"/>
                  <a:gd name="T9" fmla="*/ 30 h 60"/>
                  <a:gd name="T10" fmla="*/ 30 w 41"/>
                  <a:gd name="T11" fmla="*/ 21 h 60"/>
                  <a:gd name="T12" fmla="*/ 22 w 41"/>
                  <a:gd name="T13" fmla="*/ 12 h 60"/>
                  <a:gd name="T14" fmla="*/ 12 w 41"/>
                  <a:gd name="T15" fmla="*/ 5 h 60"/>
                  <a:gd name="T16" fmla="*/ 0 w 41"/>
                  <a:gd name="T17" fmla="*/ 0 h 60"/>
                  <a:gd name="T18" fmla="*/ 9 w 41"/>
                  <a:gd name="T19" fmla="*/ 15 h 60"/>
                  <a:gd name="T20" fmla="*/ 19 w 41"/>
                  <a:gd name="T21" fmla="*/ 36 h 60"/>
                  <a:gd name="T22" fmla="*/ 30 w 41"/>
                  <a:gd name="T23" fmla="*/ 54 h 60"/>
                  <a:gd name="T24" fmla="*/ 38 w 41"/>
                  <a:gd name="T25" fmla="*/ 6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0"/>
                  <a:gd name="T41" fmla="*/ 41 w 41"/>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0">
                    <a:moveTo>
                      <a:pt x="38" y="60"/>
                    </a:moveTo>
                    <a:lnTo>
                      <a:pt x="41" y="57"/>
                    </a:lnTo>
                    <a:lnTo>
                      <a:pt x="41" y="49"/>
                    </a:lnTo>
                    <a:lnTo>
                      <a:pt x="40" y="40"/>
                    </a:lnTo>
                    <a:lnTo>
                      <a:pt x="35" y="30"/>
                    </a:lnTo>
                    <a:lnTo>
                      <a:pt x="30" y="21"/>
                    </a:lnTo>
                    <a:lnTo>
                      <a:pt x="22" y="12"/>
                    </a:lnTo>
                    <a:lnTo>
                      <a:pt x="12" y="5"/>
                    </a:lnTo>
                    <a:lnTo>
                      <a:pt x="0" y="0"/>
                    </a:lnTo>
                    <a:lnTo>
                      <a:pt x="9" y="15"/>
                    </a:lnTo>
                    <a:lnTo>
                      <a:pt x="19" y="36"/>
                    </a:lnTo>
                    <a:lnTo>
                      <a:pt x="30" y="54"/>
                    </a:lnTo>
                    <a:lnTo>
                      <a:pt x="38" y="6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775" name="Freeform 77"/>
              <p:cNvSpPr>
                <a:spLocks/>
              </p:cNvSpPr>
              <p:nvPr/>
            </p:nvSpPr>
            <p:spPr bwMode="auto">
              <a:xfrm>
                <a:off x="2357" y="1330"/>
                <a:ext cx="33" cy="44"/>
              </a:xfrm>
              <a:custGeom>
                <a:avLst/>
                <a:gdLst>
                  <a:gd name="T0" fmla="*/ 30 w 33"/>
                  <a:gd name="T1" fmla="*/ 44 h 44"/>
                  <a:gd name="T2" fmla="*/ 33 w 33"/>
                  <a:gd name="T3" fmla="*/ 35 h 44"/>
                  <a:gd name="T4" fmla="*/ 26 w 33"/>
                  <a:gd name="T5" fmla="*/ 19 h 44"/>
                  <a:gd name="T6" fmla="*/ 12 w 33"/>
                  <a:gd name="T7" fmla="*/ 5 h 44"/>
                  <a:gd name="T8" fmla="*/ 0 w 33"/>
                  <a:gd name="T9" fmla="*/ 0 h 44"/>
                  <a:gd name="T10" fmla="*/ 6 w 33"/>
                  <a:gd name="T11" fmla="*/ 10 h 44"/>
                  <a:gd name="T12" fmla="*/ 14 w 33"/>
                  <a:gd name="T13" fmla="*/ 25 h 44"/>
                  <a:gd name="T14" fmla="*/ 23 w 33"/>
                  <a:gd name="T15" fmla="*/ 38 h 44"/>
                  <a:gd name="T16" fmla="*/ 30 w 33"/>
                  <a:gd name="T17" fmla="*/ 44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44"/>
                  <a:gd name="T29" fmla="*/ 33 w 33"/>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44">
                    <a:moveTo>
                      <a:pt x="30" y="44"/>
                    </a:moveTo>
                    <a:lnTo>
                      <a:pt x="33" y="35"/>
                    </a:lnTo>
                    <a:lnTo>
                      <a:pt x="26" y="19"/>
                    </a:lnTo>
                    <a:lnTo>
                      <a:pt x="12" y="5"/>
                    </a:lnTo>
                    <a:lnTo>
                      <a:pt x="0" y="0"/>
                    </a:lnTo>
                    <a:lnTo>
                      <a:pt x="6" y="10"/>
                    </a:lnTo>
                    <a:lnTo>
                      <a:pt x="14" y="25"/>
                    </a:lnTo>
                    <a:lnTo>
                      <a:pt x="23" y="38"/>
                    </a:lnTo>
                    <a:lnTo>
                      <a:pt x="30" y="4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776" name="Freeform 78"/>
              <p:cNvSpPr>
                <a:spLocks/>
              </p:cNvSpPr>
              <p:nvPr/>
            </p:nvSpPr>
            <p:spPr bwMode="auto">
              <a:xfrm>
                <a:off x="2332" y="1341"/>
                <a:ext cx="24" cy="31"/>
              </a:xfrm>
              <a:custGeom>
                <a:avLst/>
                <a:gdLst>
                  <a:gd name="T0" fmla="*/ 22 w 24"/>
                  <a:gd name="T1" fmla="*/ 30 h 31"/>
                  <a:gd name="T2" fmla="*/ 24 w 24"/>
                  <a:gd name="T3" fmla="*/ 21 h 31"/>
                  <a:gd name="T4" fmla="*/ 20 w 24"/>
                  <a:gd name="T5" fmla="*/ 9 h 31"/>
                  <a:gd name="T6" fmla="*/ 12 w 24"/>
                  <a:gd name="T7" fmla="*/ 0 h 31"/>
                  <a:gd name="T8" fmla="*/ 0 w 24"/>
                  <a:gd name="T9" fmla="*/ 2 h 31"/>
                  <a:gd name="T10" fmla="*/ 9 w 24"/>
                  <a:gd name="T11" fmla="*/ 8 h 31"/>
                  <a:gd name="T12" fmla="*/ 14 w 24"/>
                  <a:gd name="T13" fmla="*/ 20 h 31"/>
                  <a:gd name="T14" fmla="*/ 18 w 24"/>
                  <a:gd name="T15" fmla="*/ 31 h 31"/>
                  <a:gd name="T16" fmla="*/ 22 w 24"/>
                  <a:gd name="T17" fmla="*/ 3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31"/>
                  <a:gd name="T29" fmla="*/ 24 w 24"/>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31">
                    <a:moveTo>
                      <a:pt x="22" y="30"/>
                    </a:moveTo>
                    <a:lnTo>
                      <a:pt x="24" y="21"/>
                    </a:lnTo>
                    <a:lnTo>
                      <a:pt x="20" y="9"/>
                    </a:lnTo>
                    <a:lnTo>
                      <a:pt x="12" y="0"/>
                    </a:lnTo>
                    <a:lnTo>
                      <a:pt x="0" y="2"/>
                    </a:lnTo>
                    <a:lnTo>
                      <a:pt x="9" y="8"/>
                    </a:lnTo>
                    <a:lnTo>
                      <a:pt x="14" y="20"/>
                    </a:lnTo>
                    <a:lnTo>
                      <a:pt x="18" y="31"/>
                    </a:lnTo>
                    <a:lnTo>
                      <a:pt x="22" y="3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777" name="Freeform 79"/>
              <p:cNvSpPr>
                <a:spLocks/>
              </p:cNvSpPr>
              <p:nvPr/>
            </p:nvSpPr>
            <p:spPr bwMode="auto">
              <a:xfrm>
                <a:off x="2572" y="1270"/>
                <a:ext cx="66" cy="58"/>
              </a:xfrm>
              <a:custGeom>
                <a:avLst/>
                <a:gdLst>
                  <a:gd name="T0" fmla="*/ 64 w 66"/>
                  <a:gd name="T1" fmla="*/ 58 h 58"/>
                  <a:gd name="T2" fmla="*/ 66 w 66"/>
                  <a:gd name="T3" fmla="*/ 54 h 58"/>
                  <a:gd name="T4" fmla="*/ 64 w 66"/>
                  <a:gd name="T5" fmla="*/ 48 h 58"/>
                  <a:gd name="T6" fmla="*/ 59 w 66"/>
                  <a:gd name="T7" fmla="*/ 39 h 58"/>
                  <a:gd name="T8" fmla="*/ 50 w 66"/>
                  <a:gd name="T9" fmla="*/ 28 h 58"/>
                  <a:gd name="T10" fmla="*/ 39 w 66"/>
                  <a:gd name="T11" fmla="*/ 20 h 58"/>
                  <a:gd name="T12" fmla="*/ 28 w 66"/>
                  <a:gd name="T13" fmla="*/ 11 h 58"/>
                  <a:gd name="T14" fmla="*/ 13 w 66"/>
                  <a:gd name="T15" fmla="*/ 3 h 58"/>
                  <a:gd name="T16" fmla="*/ 0 w 66"/>
                  <a:gd name="T17" fmla="*/ 0 h 58"/>
                  <a:gd name="T18" fmla="*/ 5 w 66"/>
                  <a:gd name="T19" fmla="*/ 5 h 58"/>
                  <a:gd name="T20" fmla="*/ 13 w 66"/>
                  <a:gd name="T21" fmla="*/ 12 h 58"/>
                  <a:gd name="T22" fmla="*/ 22 w 66"/>
                  <a:gd name="T23" fmla="*/ 23 h 58"/>
                  <a:gd name="T24" fmla="*/ 32 w 66"/>
                  <a:gd name="T25" fmla="*/ 33 h 58"/>
                  <a:gd name="T26" fmla="*/ 42 w 66"/>
                  <a:gd name="T27" fmla="*/ 43 h 58"/>
                  <a:gd name="T28" fmla="*/ 51 w 66"/>
                  <a:gd name="T29" fmla="*/ 52 h 58"/>
                  <a:gd name="T30" fmla="*/ 59 w 66"/>
                  <a:gd name="T31" fmla="*/ 58 h 58"/>
                  <a:gd name="T32" fmla="*/ 64 w 66"/>
                  <a:gd name="T33" fmla="*/ 58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58"/>
                  <a:gd name="T53" fmla="*/ 66 w 66"/>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58">
                    <a:moveTo>
                      <a:pt x="64" y="58"/>
                    </a:moveTo>
                    <a:lnTo>
                      <a:pt x="66" y="54"/>
                    </a:lnTo>
                    <a:lnTo>
                      <a:pt x="64" y="48"/>
                    </a:lnTo>
                    <a:lnTo>
                      <a:pt x="59" y="39"/>
                    </a:lnTo>
                    <a:lnTo>
                      <a:pt x="50" y="28"/>
                    </a:lnTo>
                    <a:lnTo>
                      <a:pt x="39" y="20"/>
                    </a:lnTo>
                    <a:lnTo>
                      <a:pt x="28" y="11"/>
                    </a:lnTo>
                    <a:lnTo>
                      <a:pt x="13" y="3"/>
                    </a:lnTo>
                    <a:lnTo>
                      <a:pt x="0" y="0"/>
                    </a:lnTo>
                    <a:lnTo>
                      <a:pt x="5" y="5"/>
                    </a:lnTo>
                    <a:lnTo>
                      <a:pt x="13" y="12"/>
                    </a:lnTo>
                    <a:lnTo>
                      <a:pt x="22" y="23"/>
                    </a:lnTo>
                    <a:lnTo>
                      <a:pt x="32" y="33"/>
                    </a:lnTo>
                    <a:lnTo>
                      <a:pt x="42" y="43"/>
                    </a:lnTo>
                    <a:lnTo>
                      <a:pt x="51" y="52"/>
                    </a:lnTo>
                    <a:lnTo>
                      <a:pt x="59" y="58"/>
                    </a:lnTo>
                    <a:lnTo>
                      <a:pt x="64" y="5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778" name="Freeform 80"/>
              <p:cNvSpPr>
                <a:spLocks/>
              </p:cNvSpPr>
              <p:nvPr/>
            </p:nvSpPr>
            <p:spPr bwMode="auto">
              <a:xfrm>
                <a:off x="2641" y="1267"/>
                <a:ext cx="52" cy="46"/>
              </a:xfrm>
              <a:custGeom>
                <a:avLst/>
                <a:gdLst>
                  <a:gd name="T0" fmla="*/ 50 w 52"/>
                  <a:gd name="T1" fmla="*/ 46 h 46"/>
                  <a:gd name="T2" fmla="*/ 52 w 52"/>
                  <a:gd name="T3" fmla="*/ 43 h 46"/>
                  <a:gd name="T4" fmla="*/ 52 w 52"/>
                  <a:gd name="T5" fmla="*/ 39 h 46"/>
                  <a:gd name="T6" fmla="*/ 47 w 52"/>
                  <a:gd name="T7" fmla="*/ 31 h 46"/>
                  <a:gd name="T8" fmla="*/ 43 w 52"/>
                  <a:gd name="T9" fmla="*/ 24 h 46"/>
                  <a:gd name="T10" fmla="*/ 34 w 52"/>
                  <a:gd name="T11" fmla="*/ 17 h 46"/>
                  <a:gd name="T12" fmla="*/ 25 w 52"/>
                  <a:gd name="T13" fmla="*/ 9 h 46"/>
                  <a:gd name="T14" fmla="*/ 13 w 52"/>
                  <a:gd name="T15" fmla="*/ 3 h 46"/>
                  <a:gd name="T16" fmla="*/ 0 w 52"/>
                  <a:gd name="T17" fmla="*/ 0 h 46"/>
                  <a:gd name="T18" fmla="*/ 6 w 52"/>
                  <a:gd name="T19" fmla="*/ 6 h 46"/>
                  <a:gd name="T20" fmla="*/ 13 w 52"/>
                  <a:gd name="T21" fmla="*/ 14 h 46"/>
                  <a:gd name="T22" fmla="*/ 21 w 52"/>
                  <a:gd name="T23" fmla="*/ 21 h 46"/>
                  <a:gd name="T24" fmla="*/ 28 w 52"/>
                  <a:gd name="T25" fmla="*/ 30 h 46"/>
                  <a:gd name="T26" fmla="*/ 35 w 52"/>
                  <a:gd name="T27" fmla="*/ 37 h 46"/>
                  <a:gd name="T28" fmla="*/ 41 w 52"/>
                  <a:gd name="T29" fmla="*/ 43 h 46"/>
                  <a:gd name="T30" fmla="*/ 47 w 52"/>
                  <a:gd name="T31" fmla="*/ 46 h 46"/>
                  <a:gd name="T32" fmla="*/ 50 w 52"/>
                  <a:gd name="T33" fmla="*/ 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46"/>
                  <a:gd name="T53" fmla="*/ 52 w 52"/>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46">
                    <a:moveTo>
                      <a:pt x="50" y="46"/>
                    </a:moveTo>
                    <a:lnTo>
                      <a:pt x="52" y="43"/>
                    </a:lnTo>
                    <a:lnTo>
                      <a:pt x="52" y="39"/>
                    </a:lnTo>
                    <a:lnTo>
                      <a:pt x="47" y="31"/>
                    </a:lnTo>
                    <a:lnTo>
                      <a:pt x="43" y="24"/>
                    </a:lnTo>
                    <a:lnTo>
                      <a:pt x="34" y="17"/>
                    </a:lnTo>
                    <a:lnTo>
                      <a:pt x="25" y="9"/>
                    </a:lnTo>
                    <a:lnTo>
                      <a:pt x="13" y="3"/>
                    </a:lnTo>
                    <a:lnTo>
                      <a:pt x="0" y="0"/>
                    </a:lnTo>
                    <a:lnTo>
                      <a:pt x="6" y="6"/>
                    </a:lnTo>
                    <a:lnTo>
                      <a:pt x="13" y="14"/>
                    </a:lnTo>
                    <a:lnTo>
                      <a:pt x="21" y="21"/>
                    </a:lnTo>
                    <a:lnTo>
                      <a:pt x="28" y="30"/>
                    </a:lnTo>
                    <a:lnTo>
                      <a:pt x="35" y="37"/>
                    </a:lnTo>
                    <a:lnTo>
                      <a:pt x="41" y="43"/>
                    </a:lnTo>
                    <a:lnTo>
                      <a:pt x="47" y="46"/>
                    </a:lnTo>
                    <a:lnTo>
                      <a:pt x="50"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779" name="Freeform 81"/>
              <p:cNvSpPr>
                <a:spLocks/>
              </p:cNvSpPr>
              <p:nvPr/>
            </p:nvSpPr>
            <p:spPr bwMode="auto">
              <a:xfrm>
                <a:off x="2468" y="1282"/>
                <a:ext cx="58" cy="64"/>
              </a:xfrm>
              <a:custGeom>
                <a:avLst/>
                <a:gdLst>
                  <a:gd name="T0" fmla="*/ 56 w 58"/>
                  <a:gd name="T1" fmla="*/ 64 h 64"/>
                  <a:gd name="T2" fmla="*/ 58 w 58"/>
                  <a:gd name="T3" fmla="*/ 61 h 64"/>
                  <a:gd name="T4" fmla="*/ 55 w 58"/>
                  <a:gd name="T5" fmla="*/ 52 h 64"/>
                  <a:gd name="T6" fmla="*/ 49 w 58"/>
                  <a:gd name="T7" fmla="*/ 43 h 64"/>
                  <a:gd name="T8" fmla="*/ 40 w 58"/>
                  <a:gd name="T9" fmla="*/ 31 h 64"/>
                  <a:gd name="T10" fmla="*/ 31 w 58"/>
                  <a:gd name="T11" fmla="*/ 19 h 64"/>
                  <a:gd name="T12" fmla="*/ 21 w 58"/>
                  <a:gd name="T13" fmla="*/ 9 h 64"/>
                  <a:gd name="T14" fmla="*/ 9 w 58"/>
                  <a:gd name="T15" fmla="*/ 3 h 64"/>
                  <a:gd name="T16" fmla="*/ 0 w 58"/>
                  <a:gd name="T17" fmla="*/ 0 h 64"/>
                  <a:gd name="T18" fmla="*/ 5 w 58"/>
                  <a:gd name="T19" fmla="*/ 6 h 64"/>
                  <a:gd name="T20" fmla="*/ 10 w 58"/>
                  <a:gd name="T21" fmla="*/ 15 h 64"/>
                  <a:gd name="T22" fmla="*/ 18 w 58"/>
                  <a:gd name="T23" fmla="*/ 27 h 64"/>
                  <a:gd name="T24" fmla="*/ 27 w 58"/>
                  <a:gd name="T25" fmla="*/ 39 h 64"/>
                  <a:gd name="T26" fmla="*/ 34 w 58"/>
                  <a:gd name="T27" fmla="*/ 49 h 64"/>
                  <a:gd name="T28" fmla="*/ 43 w 58"/>
                  <a:gd name="T29" fmla="*/ 58 h 64"/>
                  <a:gd name="T30" fmla="*/ 50 w 58"/>
                  <a:gd name="T31" fmla="*/ 64 h 64"/>
                  <a:gd name="T32" fmla="*/ 56 w 58"/>
                  <a:gd name="T33" fmla="*/ 64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64"/>
                  <a:gd name="T53" fmla="*/ 58 w 58"/>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64">
                    <a:moveTo>
                      <a:pt x="56" y="64"/>
                    </a:moveTo>
                    <a:lnTo>
                      <a:pt x="58" y="61"/>
                    </a:lnTo>
                    <a:lnTo>
                      <a:pt x="55" y="52"/>
                    </a:lnTo>
                    <a:lnTo>
                      <a:pt x="49" y="43"/>
                    </a:lnTo>
                    <a:lnTo>
                      <a:pt x="40" y="31"/>
                    </a:lnTo>
                    <a:lnTo>
                      <a:pt x="31" y="19"/>
                    </a:lnTo>
                    <a:lnTo>
                      <a:pt x="21" y="9"/>
                    </a:lnTo>
                    <a:lnTo>
                      <a:pt x="9" y="3"/>
                    </a:lnTo>
                    <a:lnTo>
                      <a:pt x="0" y="0"/>
                    </a:lnTo>
                    <a:lnTo>
                      <a:pt x="5" y="6"/>
                    </a:lnTo>
                    <a:lnTo>
                      <a:pt x="10" y="15"/>
                    </a:lnTo>
                    <a:lnTo>
                      <a:pt x="18" y="27"/>
                    </a:lnTo>
                    <a:lnTo>
                      <a:pt x="27" y="39"/>
                    </a:lnTo>
                    <a:lnTo>
                      <a:pt x="34" y="49"/>
                    </a:lnTo>
                    <a:lnTo>
                      <a:pt x="43" y="58"/>
                    </a:lnTo>
                    <a:lnTo>
                      <a:pt x="50" y="64"/>
                    </a:lnTo>
                    <a:lnTo>
                      <a:pt x="56" y="6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780" name="Freeform 82"/>
              <p:cNvSpPr>
                <a:spLocks/>
              </p:cNvSpPr>
              <p:nvPr/>
            </p:nvSpPr>
            <p:spPr bwMode="auto">
              <a:xfrm>
                <a:off x="2385" y="1313"/>
                <a:ext cx="43" cy="53"/>
              </a:xfrm>
              <a:custGeom>
                <a:avLst/>
                <a:gdLst>
                  <a:gd name="T0" fmla="*/ 40 w 43"/>
                  <a:gd name="T1" fmla="*/ 53 h 53"/>
                  <a:gd name="T2" fmla="*/ 43 w 43"/>
                  <a:gd name="T3" fmla="*/ 50 h 53"/>
                  <a:gd name="T4" fmla="*/ 42 w 43"/>
                  <a:gd name="T5" fmla="*/ 43 h 53"/>
                  <a:gd name="T6" fmla="*/ 37 w 43"/>
                  <a:gd name="T7" fmla="*/ 34 h 53"/>
                  <a:gd name="T8" fmla="*/ 30 w 43"/>
                  <a:gd name="T9" fmla="*/ 24 h 53"/>
                  <a:gd name="T10" fmla="*/ 23 w 43"/>
                  <a:gd name="T11" fmla="*/ 15 h 53"/>
                  <a:gd name="T12" fmla="*/ 15 w 43"/>
                  <a:gd name="T13" fmla="*/ 8 h 53"/>
                  <a:gd name="T14" fmla="*/ 6 w 43"/>
                  <a:gd name="T15" fmla="*/ 2 h 53"/>
                  <a:gd name="T16" fmla="*/ 0 w 43"/>
                  <a:gd name="T17" fmla="*/ 0 h 53"/>
                  <a:gd name="T18" fmla="*/ 8 w 43"/>
                  <a:gd name="T19" fmla="*/ 12 h 53"/>
                  <a:gd name="T20" fmla="*/ 18 w 43"/>
                  <a:gd name="T21" fmla="*/ 30 h 53"/>
                  <a:gd name="T22" fmla="*/ 30 w 43"/>
                  <a:gd name="T23" fmla="*/ 46 h 53"/>
                  <a:gd name="T24" fmla="*/ 40 w 43"/>
                  <a:gd name="T25" fmla="*/ 53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53"/>
                  <a:gd name="T41" fmla="*/ 43 w 43"/>
                  <a:gd name="T42" fmla="*/ 53 h 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53">
                    <a:moveTo>
                      <a:pt x="40" y="53"/>
                    </a:moveTo>
                    <a:lnTo>
                      <a:pt x="43" y="50"/>
                    </a:lnTo>
                    <a:lnTo>
                      <a:pt x="42" y="43"/>
                    </a:lnTo>
                    <a:lnTo>
                      <a:pt x="37" y="34"/>
                    </a:lnTo>
                    <a:lnTo>
                      <a:pt x="30" y="24"/>
                    </a:lnTo>
                    <a:lnTo>
                      <a:pt x="23" y="15"/>
                    </a:lnTo>
                    <a:lnTo>
                      <a:pt x="15" y="8"/>
                    </a:lnTo>
                    <a:lnTo>
                      <a:pt x="6" y="2"/>
                    </a:lnTo>
                    <a:lnTo>
                      <a:pt x="0" y="0"/>
                    </a:lnTo>
                    <a:lnTo>
                      <a:pt x="8" y="12"/>
                    </a:lnTo>
                    <a:lnTo>
                      <a:pt x="18" y="30"/>
                    </a:lnTo>
                    <a:lnTo>
                      <a:pt x="30" y="46"/>
                    </a:lnTo>
                    <a:lnTo>
                      <a:pt x="40" y="5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781" name="Freeform 83"/>
              <p:cNvSpPr>
                <a:spLocks/>
              </p:cNvSpPr>
              <p:nvPr/>
            </p:nvSpPr>
            <p:spPr bwMode="auto">
              <a:xfrm>
                <a:off x="2666" y="1263"/>
                <a:ext cx="58" cy="9"/>
              </a:xfrm>
              <a:custGeom>
                <a:avLst/>
                <a:gdLst>
                  <a:gd name="T0" fmla="*/ 0 w 58"/>
                  <a:gd name="T1" fmla="*/ 7 h 9"/>
                  <a:gd name="T2" fmla="*/ 4 w 58"/>
                  <a:gd name="T3" fmla="*/ 7 h 9"/>
                  <a:gd name="T4" fmla="*/ 12 w 58"/>
                  <a:gd name="T5" fmla="*/ 6 h 9"/>
                  <a:gd name="T6" fmla="*/ 21 w 58"/>
                  <a:gd name="T7" fmla="*/ 4 h 9"/>
                  <a:gd name="T8" fmla="*/ 31 w 58"/>
                  <a:gd name="T9" fmla="*/ 3 h 9"/>
                  <a:gd name="T10" fmla="*/ 41 w 58"/>
                  <a:gd name="T11" fmla="*/ 1 h 9"/>
                  <a:gd name="T12" fmla="*/ 50 w 58"/>
                  <a:gd name="T13" fmla="*/ 0 h 9"/>
                  <a:gd name="T14" fmla="*/ 56 w 58"/>
                  <a:gd name="T15" fmla="*/ 0 h 9"/>
                  <a:gd name="T16" fmla="*/ 58 w 58"/>
                  <a:gd name="T17" fmla="*/ 3 h 9"/>
                  <a:gd name="T18" fmla="*/ 56 w 58"/>
                  <a:gd name="T19" fmla="*/ 6 h 9"/>
                  <a:gd name="T20" fmla="*/ 50 w 58"/>
                  <a:gd name="T21" fmla="*/ 9 h 9"/>
                  <a:gd name="T22" fmla="*/ 43 w 58"/>
                  <a:gd name="T23" fmla="*/ 9 h 9"/>
                  <a:gd name="T24" fmla="*/ 34 w 58"/>
                  <a:gd name="T25" fmla="*/ 9 h 9"/>
                  <a:gd name="T26" fmla="*/ 24 w 58"/>
                  <a:gd name="T27" fmla="*/ 9 h 9"/>
                  <a:gd name="T28" fmla="*/ 13 w 58"/>
                  <a:gd name="T29" fmla="*/ 9 h 9"/>
                  <a:gd name="T30" fmla="*/ 6 w 58"/>
                  <a:gd name="T31" fmla="*/ 7 h 9"/>
                  <a:gd name="T32" fmla="*/ 0 w 58"/>
                  <a:gd name="T33" fmla="*/ 7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9"/>
                  <a:gd name="T53" fmla="*/ 58 w 58"/>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9">
                    <a:moveTo>
                      <a:pt x="0" y="7"/>
                    </a:moveTo>
                    <a:lnTo>
                      <a:pt x="4" y="7"/>
                    </a:lnTo>
                    <a:lnTo>
                      <a:pt x="12" y="6"/>
                    </a:lnTo>
                    <a:lnTo>
                      <a:pt x="21" y="4"/>
                    </a:lnTo>
                    <a:lnTo>
                      <a:pt x="31" y="3"/>
                    </a:lnTo>
                    <a:lnTo>
                      <a:pt x="41" y="1"/>
                    </a:lnTo>
                    <a:lnTo>
                      <a:pt x="50" y="0"/>
                    </a:lnTo>
                    <a:lnTo>
                      <a:pt x="56" y="0"/>
                    </a:lnTo>
                    <a:lnTo>
                      <a:pt x="58" y="3"/>
                    </a:lnTo>
                    <a:lnTo>
                      <a:pt x="56" y="6"/>
                    </a:lnTo>
                    <a:lnTo>
                      <a:pt x="50" y="9"/>
                    </a:lnTo>
                    <a:lnTo>
                      <a:pt x="43" y="9"/>
                    </a:lnTo>
                    <a:lnTo>
                      <a:pt x="34" y="9"/>
                    </a:lnTo>
                    <a:lnTo>
                      <a:pt x="24" y="9"/>
                    </a:lnTo>
                    <a:lnTo>
                      <a:pt x="13" y="9"/>
                    </a:lnTo>
                    <a:lnTo>
                      <a:pt x="6" y="7"/>
                    </a:lnTo>
                    <a:lnTo>
                      <a:pt x="0" y="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782" name="Freeform 84"/>
              <p:cNvSpPr>
                <a:spLocks/>
              </p:cNvSpPr>
              <p:nvPr/>
            </p:nvSpPr>
            <p:spPr bwMode="auto">
              <a:xfrm>
                <a:off x="2600" y="1199"/>
                <a:ext cx="76" cy="70"/>
              </a:xfrm>
              <a:custGeom>
                <a:avLst/>
                <a:gdLst>
                  <a:gd name="T0" fmla="*/ 0 w 76"/>
                  <a:gd name="T1" fmla="*/ 70 h 70"/>
                  <a:gd name="T2" fmla="*/ 8 w 76"/>
                  <a:gd name="T3" fmla="*/ 65 h 70"/>
                  <a:gd name="T4" fmla="*/ 20 w 76"/>
                  <a:gd name="T5" fmla="*/ 57 h 70"/>
                  <a:gd name="T6" fmla="*/ 35 w 76"/>
                  <a:gd name="T7" fmla="*/ 46 h 70"/>
                  <a:gd name="T8" fmla="*/ 50 w 76"/>
                  <a:gd name="T9" fmla="*/ 34 h 70"/>
                  <a:gd name="T10" fmla="*/ 62 w 76"/>
                  <a:gd name="T11" fmla="*/ 24 h 70"/>
                  <a:gd name="T12" fmla="*/ 72 w 76"/>
                  <a:gd name="T13" fmla="*/ 14 h 70"/>
                  <a:gd name="T14" fmla="*/ 76 w 76"/>
                  <a:gd name="T15" fmla="*/ 5 h 70"/>
                  <a:gd name="T16" fmla="*/ 75 w 76"/>
                  <a:gd name="T17" fmla="*/ 0 h 70"/>
                  <a:gd name="T18" fmla="*/ 69 w 76"/>
                  <a:gd name="T19" fmla="*/ 0 h 70"/>
                  <a:gd name="T20" fmla="*/ 60 w 76"/>
                  <a:gd name="T21" fmla="*/ 6 h 70"/>
                  <a:gd name="T22" fmla="*/ 50 w 76"/>
                  <a:gd name="T23" fmla="*/ 15 h 70"/>
                  <a:gd name="T24" fmla="*/ 39 w 76"/>
                  <a:gd name="T25" fmla="*/ 29 h 70"/>
                  <a:gd name="T26" fmla="*/ 28 w 76"/>
                  <a:gd name="T27" fmla="*/ 40 h 70"/>
                  <a:gd name="T28" fmla="*/ 17 w 76"/>
                  <a:gd name="T29" fmla="*/ 54 h 70"/>
                  <a:gd name="T30" fmla="*/ 7 w 76"/>
                  <a:gd name="T31" fmla="*/ 64 h 70"/>
                  <a:gd name="T32" fmla="*/ 0 w 76"/>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70"/>
                  <a:gd name="T53" fmla="*/ 76 w 76"/>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70">
                    <a:moveTo>
                      <a:pt x="0" y="70"/>
                    </a:moveTo>
                    <a:lnTo>
                      <a:pt x="8" y="65"/>
                    </a:lnTo>
                    <a:lnTo>
                      <a:pt x="20" y="57"/>
                    </a:lnTo>
                    <a:lnTo>
                      <a:pt x="35" y="46"/>
                    </a:lnTo>
                    <a:lnTo>
                      <a:pt x="50" y="34"/>
                    </a:lnTo>
                    <a:lnTo>
                      <a:pt x="62" y="24"/>
                    </a:lnTo>
                    <a:lnTo>
                      <a:pt x="72" y="14"/>
                    </a:lnTo>
                    <a:lnTo>
                      <a:pt x="76" y="5"/>
                    </a:lnTo>
                    <a:lnTo>
                      <a:pt x="75" y="0"/>
                    </a:lnTo>
                    <a:lnTo>
                      <a:pt x="69" y="0"/>
                    </a:lnTo>
                    <a:lnTo>
                      <a:pt x="60" y="6"/>
                    </a:lnTo>
                    <a:lnTo>
                      <a:pt x="50" y="15"/>
                    </a:lnTo>
                    <a:lnTo>
                      <a:pt x="39" y="29"/>
                    </a:lnTo>
                    <a:lnTo>
                      <a:pt x="28" y="40"/>
                    </a:lnTo>
                    <a:lnTo>
                      <a:pt x="17" y="54"/>
                    </a:lnTo>
                    <a:lnTo>
                      <a:pt x="7" y="64"/>
                    </a:lnTo>
                    <a:lnTo>
                      <a:pt x="0"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783" name="Freeform 85"/>
              <p:cNvSpPr>
                <a:spLocks/>
              </p:cNvSpPr>
              <p:nvPr/>
            </p:nvSpPr>
            <p:spPr bwMode="auto">
              <a:xfrm>
                <a:off x="2572" y="1199"/>
                <a:ext cx="69" cy="73"/>
              </a:xfrm>
              <a:custGeom>
                <a:avLst/>
                <a:gdLst>
                  <a:gd name="T0" fmla="*/ 0 w 69"/>
                  <a:gd name="T1" fmla="*/ 73 h 73"/>
                  <a:gd name="T2" fmla="*/ 8 w 69"/>
                  <a:gd name="T3" fmla="*/ 67 h 73"/>
                  <a:gd name="T4" fmla="*/ 20 w 69"/>
                  <a:gd name="T5" fmla="*/ 57 h 73"/>
                  <a:gd name="T6" fmla="*/ 32 w 69"/>
                  <a:gd name="T7" fmla="*/ 46 h 73"/>
                  <a:gd name="T8" fmla="*/ 45 w 69"/>
                  <a:gd name="T9" fmla="*/ 33 h 73"/>
                  <a:gd name="T10" fmla="*/ 57 w 69"/>
                  <a:gd name="T11" fmla="*/ 21 h 73"/>
                  <a:gd name="T12" fmla="*/ 66 w 69"/>
                  <a:gd name="T13" fmla="*/ 11 h 73"/>
                  <a:gd name="T14" fmla="*/ 69 w 69"/>
                  <a:gd name="T15" fmla="*/ 3 h 73"/>
                  <a:gd name="T16" fmla="*/ 67 w 69"/>
                  <a:gd name="T17" fmla="*/ 0 h 73"/>
                  <a:gd name="T18" fmla="*/ 60 w 69"/>
                  <a:gd name="T19" fmla="*/ 3 h 73"/>
                  <a:gd name="T20" fmla="*/ 51 w 69"/>
                  <a:gd name="T21" fmla="*/ 11 h 73"/>
                  <a:gd name="T22" fmla="*/ 42 w 69"/>
                  <a:gd name="T23" fmla="*/ 21 h 73"/>
                  <a:gd name="T24" fmla="*/ 32 w 69"/>
                  <a:gd name="T25" fmla="*/ 34 h 73"/>
                  <a:gd name="T26" fmla="*/ 22 w 69"/>
                  <a:gd name="T27" fmla="*/ 46 h 73"/>
                  <a:gd name="T28" fmla="*/ 13 w 69"/>
                  <a:gd name="T29" fmla="*/ 60 h 73"/>
                  <a:gd name="T30" fmla="*/ 5 w 69"/>
                  <a:gd name="T31" fmla="*/ 68 h 73"/>
                  <a:gd name="T32" fmla="*/ 0 w 69"/>
                  <a:gd name="T33" fmla="*/ 73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73"/>
                  <a:gd name="T53" fmla="*/ 69 w 69"/>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73">
                    <a:moveTo>
                      <a:pt x="0" y="73"/>
                    </a:moveTo>
                    <a:lnTo>
                      <a:pt x="8" y="67"/>
                    </a:lnTo>
                    <a:lnTo>
                      <a:pt x="20" y="57"/>
                    </a:lnTo>
                    <a:lnTo>
                      <a:pt x="32" y="46"/>
                    </a:lnTo>
                    <a:lnTo>
                      <a:pt x="45" y="33"/>
                    </a:lnTo>
                    <a:lnTo>
                      <a:pt x="57" y="21"/>
                    </a:lnTo>
                    <a:lnTo>
                      <a:pt x="66" y="11"/>
                    </a:lnTo>
                    <a:lnTo>
                      <a:pt x="69" y="3"/>
                    </a:lnTo>
                    <a:lnTo>
                      <a:pt x="67" y="0"/>
                    </a:lnTo>
                    <a:lnTo>
                      <a:pt x="60" y="3"/>
                    </a:lnTo>
                    <a:lnTo>
                      <a:pt x="51" y="11"/>
                    </a:lnTo>
                    <a:lnTo>
                      <a:pt x="42" y="21"/>
                    </a:lnTo>
                    <a:lnTo>
                      <a:pt x="32" y="34"/>
                    </a:lnTo>
                    <a:lnTo>
                      <a:pt x="22" y="46"/>
                    </a:lnTo>
                    <a:lnTo>
                      <a:pt x="13" y="60"/>
                    </a:lnTo>
                    <a:lnTo>
                      <a:pt x="5" y="68"/>
                    </a:lnTo>
                    <a:lnTo>
                      <a:pt x="0" y="7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784" name="Freeform 86"/>
              <p:cNvSpPr>
                <a:spLocks/>
              </p:cNvSpPr>
              <p:nvPr/>
            </p:nvSpPr>
            <p:spPr bwMode="auto">
              <a:xfrm>
                <a:off x="2539" y="1198"/>
                <a:ext cx="61" cy="77"/>
              </a:xfrm>
              <a:custGeom>
                <a:avLst/>
                <a:gdLst>
                  <a:gd name="T0" fmla="*/ 0 w 61"/>
                  <a:gd name="T1" fmla="*/ 77 h 77"/>
                  <a:gd name="T2" fmla="*/ 9 w 61"/>
                  <a:gd name="T3" fmla="*/ 69 h 77"/>
                  <a:gd name="T4" fmla="*/ 21 w 61"/>
                  <a:gd name="T5" fmla="*/ 59 h 77"/>
                  <a:gd name="T6" fmla="*/ 33 w 61"/>
                  <a:gd name="T7" fmla="*/ 46 h 77"/>
                  <a:gd name="T8" fmla="*/ 43 w 61"/>
                  <a:gd name="T9" fmla="*/ 34 h 77"/>
                  <a:gd name="T10" fmla="*/ 52 w 61"/>
                  <a:gd name="T11" fmla="*/ 21 h 77"/>
                  <a:gd name="T12" fmla="*/ 59 w 61"/>
                  <a:gd name="T13" fmla="*/ 10 h 77"/>
                  <a:gd name="T14" fmla="*/ 61 w 61"/>
                  <a:gd name="T15" fmla="*/ 3 h 77"/>
                  <a:gd name="T16" fmla="*/ 59 w 61"/>
                  <a:gd name="T17" fmla="*/ 0 h 77"/>
                  <a:gd name="T18" fmla="*/ 53 w 61"/>
                  <a:gd name="T19" fmla="*/ 3 h 77"/>
                  <a:gd name="T20" fmla="*/ 46 w 61"/>
                  <a:gd name="T21" fmla="*/ 10 h 77"/>
                  <a:gd name="T22" fmla="*/ 38 w 61"/>
                  <a:gd name="T23" fmla="*/ 21 h 77"/>
                  <a:gd name="T24" fmla="*/ 30 w 61"/>
                  <a:gd name="T25" fmla="*/ 34 h 77"/>
                  <a:gd name="T26" fmla="*/ 22 w 61"/>
                  <a:gd name="T27" fmla="*/ 49 h 77"/>
                  <a:gd name="T28" fmla="*/ 13 w 61"/>
                  <a:gd name="T29" fmla="*/ 61 h 77"/>
                  <a:gd name="T30" fmla="*/ 6 w 61"/>
                  <a:gd name="T31" fmla="*/ 71 h 77"/>
                  <a:gd name="T32" fmla="*/ 0 w 61"/>
                  <a:gd name="T33" fmla="*/ 77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77"/>
                  <a:gd name="T53" fmla="*/ 61 w 61"/>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77">
                    <a:moveTo>
                      <a:pt x="0" y="77"/>
                    </a:moveTo>
                    <a:lnTo>
                      <a:pt x="9" y="69"/>
                    </a:lnTo>
                    <a:lnTo>
                      <a:pt x="21" y="59"/>
                    </a:lnTo>
                    <a:lnTo>
                      <a:pt x="33" y="46"/>
                    </a:lnTo>
                    <a:lnTo>
                      <a:pt x="43" y="34"/>
                    </a:lnTo>
                    <a:lnTo>
                      <a:pt x="52" y="21"/>
                    </a:lnTo>
                    <a:lnTo>
                      <a:pt x="59" y="10"/>
                    </a:lnTo>
                    <a:lnTo>
                      <a:pt x="61" y="3"/>
                    </a:lnTo>
                    <a:lnTo>
                      <a:pt x="59" y="0"/>
                    </a:lnTo>
                    <a:lnTo>
                      <a:pt x="53" y="3"/>
                    </a:lnTo>
                    <a:lnTo>
                      <a:pt x="46" y="10"/>
                    </a:lnTo>
                    <a:lnTo>
                      <a:pt x="38" y="21"/>
                    </a:lnTo>
                    <a:lnTo>
                      <a:pt x="30" y="34"/>
                    </a:lnTo>
                    <a:lnTo>
                      <a:pt x="22" y="49"/>
                    </a:lnTo>
                    <a:lnTo>
                      <a:pt x="13" y="61"/>
                    </a:lnTo>
                    <a:lnTo>
                      <a:pt x="6" y="71"/>
                    </a:lnTo>
                    <a:lnTo>
                      <a:pt x="0" y="7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785" name="Freeform 87"/>
              <p:cNvSpPr>
                <a:spLocks/>
              </p:cNvSpPr>
              <p:nvPr/>
            </p:nvSpPr>
            <p:spPr bwMode="auto">
              <a:xfrm>
                <a:off x="2507" y="1211"/>
                <a:ext cx="45" cy="71"/>
              </a:xfrm>
              <a:custGeom>
                <a:avLst/>
                <a:gdLst>
                  <a:gd name="T0" fmla="*/ 0 w 45"/>
                  <a:gd name="T1" fmla="*/ 71 h 71"/>
                  <a:gd name="T2" fmla="*/ 7 w 45"/>
                  <a:gd name="T3" fmla="*/ 65 h 71"/>
                  <a:gd name="T4" fmla="*/ 16 w 45"/>
                  <a:gd name="T5" fmla="*/ 55 h 71"/>
                  <a:gd name="T6" fmla="*/ 25 w 45"/>
                  <a:gd name="T7" fmla="*/ 43 h 71"/>
                  <a:gd name="T8" fmla="*/ 33 w 45"/>
                  <a:gd name="T9" fmla="*/ 31 h 71"/>
                  <a:gd name="T10" fmla="*/ 41 w 45"/>
                  <a:gd name="T11" fmla="*/ 19 h 71"/>
                  <a:gd name="T12" fmla="*/ 45 w 45"/>
                  <a:gd name="T13" fmla="*/ 9 h 71"/>
                  <a:gd name="T14" fmla="*/ 45 w 45"/>
                  <a:gd name="T15" fmla="*/ 3 h 71"/>
                  <a:gd name="T16" fmla="*/ 41 w 45"/>
                  <a:gd name="T17" fmla="*/ 0 h 71"/>
                  <a:gd name="T18" fmla="*/ 28 w 45"/>
                  <a:gd name="T19" fmla="*/ 11 h 71"/>
                  <a:gd name="T20" fmla="*/ 19 w 45"/>
                  <a:gd name="T21" fmla="*/ 31 h 71"/>
                  <a:gd name="T22" fmla="*/ 8 w 45"/>
                  <a:gd name="T23" fmla="*/ 55 h 71"/>
                  <a:gd name="T24" fmla="*/ 0 w 45"/>
                  <a:gd name="T25" fmla="*/ 71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
                  <a:gd name="T40" fmla="*/ 0 h 71"/>
                  <a:gd name="T41" fmla="*/ 45 w 45"/>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 h="71">
                    <a:moveTo>
                      <a:pt x="0" y="71"/>
                    </a:moveTo>
                    <a:lnTo>
                      <a:pt x="7" y="65"/>
                    </a:lnTo>
                    <a:lnTo>
                      <a:pt x="16" y="55"/>
                    </a:lnTo>
                    <a:lnTo>
                      <a:pt x="25" y="43"/>
                    </a:lnTo>
                    <a:lnTo>
                      <a:pt x="33" y="31"/>
                    </a:lnTo>
                    <a:lnTo>
                      <a:pt x="41" y="19"/>
                    </a:lnTo>
                    <a:lnTo>
                      <a:pt x="45" y="9"/>
                    </a:lnTo>
                    <a:lnTo>
                      <a:pt x="45" y="3"/>
                    </a:lnTo>
                    <a:lnTo>
                      <a:pt x="41" y="0"/>
                    </a:lnTo>
                    <a:lnTo>
                      <a:pt x="28" y="11"/>
                    </a:lnTo>
                    <a:lnTo>
                      <a:pt x="19" y="31"/>
                    </a:lnTo>
                    <a:lnTo>
                      <a:pt x="8" y="55"/>
                    </a:lnTo>
                    <a:lnTo>
                      <a:pt x="0" y="7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786" name="Freeform 88"/>
              <p:cNvSpPr>
                <a:spLocks/>
              </p:cNvSpPr>
              <p:nvPr/>
            </p:nvSpPr>
            <p:spPr bwMode="auto">
              <a:xfrm>
                <a:off x="2471" y="1220"/>
                <a:ext cx="41" cy="68"/>
              </a:xfrm>
              <a:custGeom>
                <a:avLst/>
                <a:gdLst>
                  <a:gd name="T0" fmla="*/ 0 w 41"/>
                  <a:gd name="T1" fmla="*/ 68 h 68"/>
                  <a:gd name="T2" fmla="*/ 6 w 41"/>
                  <a:gd name="T3" fmla="*/ 62 h 68"/>
                  <a:gd name="T4" fmla="*/ 13 w 41"/>
                  <a:gd name="T5" fmla="*/ 52 h 68"/>
                  <a:gd name="T6" fmla="*/ 21 w 41"/>
                  <a:gd name="T7" fmla="*/ 40 h 68"/>
                  <a:gd name="T8" fmla="*/ 30 w 41"/>
                  <a:gd name="T9" fmla="*/ 27 h 68"/>
                  <a:gd name="T10" fmla="*/ 36 w 41"/>
                  <a:gd name="T11" fmla="*/ 16 h 68"/>
                  <a:gd name="T12" fmla="*/ 40 w 41"/>
                  <a:gd name="T13" fmla="*/ 6 h 68"/>
                  <a:gd name="T14" fmla="*/ 41 w 41"/>
                  <a:gd name="T15" fmla="*/ 0 h 68"/>
                  <a:gd name="T16" fmla="*/ 37 w 41"/>
                  <a:gd name="T17" fmla="*/ 0 h 68"/>
                  <a:gd name="T18" fmla="*/ 24 w 41"/>
                  <a:gd name="T19" fmla="*/ 12 h 68"/>
                  <a:gd name="T20" fmla="*/ 13 w 41"/>
                  <a:gd name="T21" fmla="*/ 33 h 68"/>
                  <a:gd name="T22" fmla="*/ 6 w 41"/>
                  <a:gd name="T23" fmla="*/ 55 h 68"/>
                  <a:gd name="T24" fmla="*/ 0 w 41"/>
                  <a:gd name="T25" fmla="*/ 68 h 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8"/>
                  <a:gd name="T41" fmla="*/ 41 w 41"/>
                  <a:gd name="T42" fmla="*/ 68 h 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8">
                    <a:moveTo>
                      <a:pt x="0" y="68"/>
                    </a:moveTo>
                    <a:lnTo>
                      <a:pt x="6" y="62"/>
                    </a:lnTo>
                    <a:lnTo>
                      <a:pt x="13" y="52"/>
                    </a:lnTo>
                    <a:lnTo>
                      <a:pt x="21" y="40"/>
                    </a:lnTo>
                    <a:lnTo>
                      <a:pt x="30" y="27"/>
                    </a:lnTo>
                    <a:lnTo>
                      <a:pt x="36" y="16"/>
                    </a:lnTo>
                    <a:lnTo>
                      <a:pt x="40" y="6"/>
                    </a:lnTo>
                    <a:lnTo>
                      <a:pt x="41" y="0"/>
                    </a:lnTo>
                    <a:lnTo>
                      <a:pt x="37" y="0"/>
                    </a:lnTo>
                    <a:lnTo>
                      <a:pt x="24" y="12"/>
                    </a:lnTo>
                    <a:lnTo>
                      <a:pt x="13" y="33"/>
                    </a:lnTo>
                    <a:lnTo>
                      <a:pt x="6" y="55"/>
                    </a:lnTo>
                    <a:lnTo>
                      <a:pt x="0"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787" name="Freeform 89"/>
              <p:cNvSpPr>
                <a:spLocks/>
              </p:cNvSpPr>
              <p:nvPr/>
            </p:nvSpPr>
            <p:spPr bwMode="auto">
              <a:xfrm>
                <a:off x="2437" y="1238"/>
                <a:ext cx="21" cy="59"/>
              </a:xfrm>
              <a:custGeom>
                <a:avLst/>
                <a:gdLst>
                  <a:gd name="T0" fmla="*/ 0 w 21"/>
                  <a:gd name="T1" fmla="*/ 59 h 59"/>
                  <a:gd name="T2" fmla="*/ 10 w 21"/>
                  <a:gd name="T3" fmla="*/ 43 h 59"/>
                  <a:gd name="T4" fmla="*/ 18 w 21"/>
                  <a:gd name="T5" fmla="*/ 22 h 59"/>
                  <a:gd name="T6" fmla="*/ 21 w 21"/>
                  <a:gd name="T7" fmla="*/ 6 h 59"/>
                  <a:gd name="T8" fmla="*/ 13 w 21"/>
                  <a:gd name="T9" fmla="*/ 0 h 59"/>
                  <a:gd name="T10" fmla="*/ 5 w 21"/>
                  <a:gd name="T11" fmla="*/ 9 h 59"/>
                  <a:gd name="T12" fmla="*/ 3 w 21"/>
                  <a:gd name="T13" fmla="*/ 25 h 59"/>
                  <a:gd name="T14" fmla="*/ 3 w 21"/>
                  <a:gd name="T15" fmla="*/ 44 h 59"/>
                  <a:gd name="T16" fmla="*/ 0 w 21"/>
                  <a:gd name="T17" fmla="*/ 59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59"/>
                  <a:gd name="T29" fmla="*/ 21 w 21"/>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59">
                    <a:moveTo>
                      <a:pt x="0" y="59"/>
                    </a:moveTo>
                    <a:lnTo>
                      <a:pt x="10" y="43"/>
                    </a:lnTo>
                    <a:lnTo>
                      <a:pt x="18" y="22"/>
                    </a:lnTo>
                    <a:lnTo>
                      <a:pt x="21" y="6"/>
                    </a:lnTo>
                    <a:lnTo>
                      <a:pt x="13" y="0"/>
                    </a:lnTo>
                    <a:lnTo>
                      <a:pt x="5" y="9"/>
                    </a:lnTo>
                    <a:lnTo>
                      <a:pt x="3" y="25"/>
                    </a:lnTo>
                    <a:lnTo>
                      <a:pt x="3" y="44"/>
                    </a:lnTo>
                    <a:lnTo>
                      <a:pt x="0" y="5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788" name="Freeform 90"/>
              <p:cNvSpPr>
                <a:spLocks/>
              </p:cNvSpPr>
              <p:nvPr/>
            </p:nvSpPr>
            <p:spPr bwMode="auto">
              <a:xfrm>
                <a:off x="2408" y="1254"/>
                <a:ext cx="11" cy="52"/>
              </a:xfrm>
              <a:custGeom>
                <a:avLst/>
                <a:gdLst>
                  <a:gd name="T0" fmla="*/ 3 w 11"/>
                  <a:gd name="T1" fmla="*/ 52 h 52"/>
                  <a:gd name="T2" fmla="*/ 7 w 11"/>
                  <a:gd name="T3" fmla="*/ 39 h 52"/>
                  <a:gd name="T4" fmla="*/ 11 w 11"/>
                  <a:gd name="T5" fmla="*/ 21 h 52"/>
                  <a:gd name="T6" fmla="*/ 11 w 11"/>
                  <a:gd name="T7" fmla="*/ 5 h 52"/>
                  <a:gd name="T8" fmla="*/ 6 w 11"/>
                  <a:gd name="T9" fmla="*/ 0 h 52"/>
                  <a:gd name="T10" fmla="*/ 0 w 11"/>
                  <a:gd name="T11" fmla="*/ 8 h 52"/>
                  <a:gd name="T12" fmla="*/ 1 w 11"/>
                  <a:gd name="T13" fmla="*/ 21 h 52"/>
                  <a:gd name="T14" fmla="*/ 3 w 11"/>
                  <a:gd name="T15" fmla="*/ 37 h 52"/>
                  <a:gd name="T16" fmla="*/ 3 w 11"/>
                  <a:gd name="T17" fmla="*/ 5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2"/>
                  <a:gd name="T29" fmla="*/ 11 w 11"/>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2">
                    <a:moveTo>
                      <a:pt x="3" y="52"/>
                    </a:moveTo>
                    <a:lnTo>
                      <a:pt x="7" y="39"/>
                    </a:lnTo>
                    <a:lnTo>
                      <a:pt x="11" y="21"/>
                    </a:lnTo>
                    <a:lnTo>
                      <a:pt x="11" y="5"/>
                    </a:lnTo>
                    <a:lnTo>
                      <a:pt x="6" y="0"/>
                    </a:lnTo>
                    <a:lnTo>
                      <a:pt x="0" y="8"/>
                    </a:lnTo>
                    <a:lnTo>
                      <a:pt x="1" y="21"/>
                    </a:lnTo>
                    <a:lnTo>
                      <a:pt x="3" y="37"/>
                    </a:lnTo>
                    <a:lnTo>
                      <a:pt x="3"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789" name="Freeform 91"/>
              <p:cNvSpPr>
                <a:spLocks/>
              </p:cNvSpPr>
              <p:nvPr/>
            </p:nvSpPr>
            <p:spPr bwMode="auto">
              <a:xfrm>
                <a:off x="2377" y="1264"/>
                <a:ext cx="14" cy="51"/>
              </a:xfrm>
              <a:custGeom>
                <a:avLst/>
                <a:gdLst>
                  <a:gd name="T0" fmla="*/ 10 w 14"/>
                  <a:gd name="T1" fmla="*/ 51 h 51"/>
                  <a:gd name="T2" fmla="*/ 13 w 14"/>
                  <a:gd name="T3" fmla="*/ 39 h 51"/>
                  <a:gd name="T4" fmla="*/ 14 w 14"/>
                  <a:gd name="T5" fmla="*/ 23 h 51"/>
                  <a:gd name="T6" fmla="*/ 11 w 14"/>
                  <a:gd name="T7" fmla="*/ 6 h 51"/>
                  <a:gd name="T8" fmla="*/ 4 w 14"/>
                  <a:gd name="T9" fmla="*/ 0 h 51"/>
                  <a:gd name="T10" fmla="*/ 0 w 14"/>
                  <a:gd name="T11" fmla="*/ 6 h 51"/>
                  <a:gd name="T12" fmla="*/ 3 w 14"/>
                  <a:gd name="T13" fmla="*/ 18 h 51"/>
                  <a:gd name="T14" fmla="*/ 7 w 14"/>
                  <a:gd name="T15" fmla="*/ 34 h 51"/>
                  <a:gd name="T16" fmla="*/ 10 w 14"/>
                  <a:gd name="T17" fmla="*/ 51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1"/>
                  <a:gd name="T29" fmla="*/ 14 w 14"/>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1">
                    <a:moveTo>
                      <a:pt x="10" y="51"/>
                    </a:moveTo>
                    <a:lnTo>
                      <a:pt x="13" y="39"/>
                    </a:lnTo>
                    <a:lnTo>
                      <a:pt x="14" y="23"/>
                    </a:lnTo>
                    <a:lnTo>
                      <a:pt x="11" y="6"/>
                    </a:lnTo>
                    <a:lnTo>
                      <a:pt x="4" y="0"/>
                    </a:lnTo>
                    <a:lnTo>
                      <a:pt x="0" y="6"/>
                    </a:lnTo>
                    <a:lnTo>
                      <a:pt x="3" y="18"/>
                    </a:lnTo>
                    <a:lnTo>
                      <a:pt x="7" y="34"/>
                    </a:lnTo>
                    <a:lnTo>
                      <a:pt x="10" y="5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790" name="Freeform 92"/>
              <p:cNvSpPr>
                <a:spLocks/>
              </p:cNvSpPr>
              <p:nvPr/>
            </p:nvSpPr>
            <p:spPr bwMode="auto">
              <a:xfrm>
                <a:off x="2353" y="1282"/>
                <a:ext cx="15" cy="49"/>
              </a:xfrm>
              <a:custGeom>
                <a:avLst/>
                <a:gdLst>
                  <a:gd name="T0" fmla="*/ 1 w 15"/>
                  <a:gd name="T1" fmla="*/ 49 h 49"/>
                  <a:gd name="T2" fmla="*/ 9 w 15"/>
                  <a:gd name="T3" fmla="*/ 42 h 49"/>
                  <a:gd name="T4" fmla="*/ 15 w 15"/>
                  <a:gd name="T5" fmla="*/ 27 h 49"/>
                  <a:gd name="T6" fmla="*/ 15 w 15"/>
                  <a:gd name="T7" fmla="*/ 11 h 49"/>
                  <a:gd name="T8" fmla="*/ 7 w 15"/>
                  <a:gd name="T9" fmla="*/ 0 h 49"/>
                  <a:gd name="T10" fmla="*/ 0 w 15"/>
                  <a:gd name="T11" fmla="*/ 5 h 49"/>
                  <a:gd name="T12" fmla="*/ 0 w 15"/>
                  <a:gd name="T13" fmla="*/ 18 h 49"/>
                  <a:gd name="T14" fmla="*/ 1 w 15"/>
                  <a:gd name="T15" fmla="*/ 36 h 49"/>
                  <a:gd name="T16" fmla="*/ 1 w 15"/>
                  <a:gd name="T17" fmla="*/ 49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9"/>
                  <a:gd name="T29" fmla="*/ 15 w 15"/>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9">
                    <a:moveTo>
                      <a:pt x="1" y="49"/>
                    </a:moveTo>
                    <a:lnTo>
                      <a:pt x="9" y="42"/>
                    </a:lnTo>
                    <a:lnTo>
                      <a:pt x="15" y="27"/>
                    </a:lnTo>
                    <a:lnTo>
                      <a:pt x="15" y="11"/>
                    </a:lnTo>
                    <a:lnTo>
                      <a:pt x="7" y="0"/>
                    </a:lnTo>
                    <a:lnTo>
                      <a:pt x="0" y="5"/>
                    </a:lnTo>
                    <a:lnTo>
                      <a:pt x="0" y="18"/>
                    </a:lnTo>
                    <a:lnTo>
                      <a:pt x="1" y="36"/>
                    </a:lnTo>
                    <a:lnTo>
                      <a:pt x="1" y="4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791" name="Freeform 93"/>
              <p:cNvSpPr>
                <a:spLocks/>
              </p:cNvSpPr>
              <p:nvPr/>
            </p:nvSpPr>
            <p:spPr bwMode="auto">
              <a:xfrm>
                <a:off x="2335" y="1288"/>
                <a:ext cx="14" cy="55"/>
              </a:xfrm>
              <a:custGeom>
                <a:avLst/>
                <a:gdLst>
                  <a:gd name="T0" fmla="*/ 5 w 14"/>
                  <a:gd name="T1" fmla="*/ 55 h 55"/>
                  <a:gd name="T2" fmla="*/ 9 w 14"/>
                  <a:gd name="T3" fmla="*/ 43 h 55"/>
                  <a:gd name="T4" fmla="*/ 14 w 14"/>
                  <a:gd name="T5" fmla="*/ 27 h 55"/>
                  <a:gd name="T6" fmla="*/ 14 w 14"/>
                  <a:gd name="T7" fmla="*/ 10 h 55"/>
                  <a:gd name="T8" fmla="*/ 8 w 14"/>
                  <a:gd name="T9" fmla="*/ 0 h 55"/>
                  <a:gd name="T10" fmla="*/ 0 w 14"/>
                  <a:gd name="T11" fmla="*/ 5 h 55"/>
                  <a:gd name="T12" fmla="*/ 0 w 14"/>
                  <a:gd name="T13" fmla="*/ 21 h 55"/>
                  <a:gd name="T14" fmla="*/ 2 w 14"/>
                  <a:gd name="T15" fmla="*/ 42 h 55"/>
                  <a:gd name="T16" fmla="*/ 5 w 14"/>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5"/>
                  <a:gd name="T29" fmla="*/ 14 w 14"/>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5">
                    <a:moveTo>
                      <a:pt x="5" y="55"/>
                    </a:moveTo>
                    <a:lnTo>
                      <a:pt x="9" y="43"/>
                    </a:lnTo>
                    <a:lnTo>
                      <a:pt x="14" y="27"/>
                    </a:lnTo>
                    <a:lnTo>
                      <a:pt x="14" y="10"/>
                    </a:lnTo>
                    <a:lnTo>
                      <a:pt x="8" y="0"/>
                    </a:lnTo>
                    <a:lnTo>
                      <a:pt x="0" y="5"/>
                    </a:lnTo>
                    <a:lnTo>
                      <a:pt x="0" y="21"/>
                    </a:lnTo>
                    <a:lnTo>
                      <a:pt x="2" y="42"/>
                    </a:lnTo>
                    <a:lnTo>
                      <a:pt x="5"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792" name="Freeform 94"/>
              <p:cNvSpPr>
                <a:spLocks/>
              </p:cNvSpPr>
              <p:nvPr/>
            </p:nvSpPr>
            <p:spPr bwMode="auto">
              <a:xfrm>
                <a:off x="2631" y="1211"/>
                <a:ext cx="79" cy="58"/>
              </a:xfrm>
              <a:custGeom>
                <a:avLst/>
                <a:gdLst>
                  <a:gd name="T0" fmla="*/ 76 w 79"/>
                  <a:gd name="T1" fmla="*/ 0 h 58"/>
                  <a:gd name="T2" fmla="*/ 72 w 79"/>
                  <a:gd name="T3" fmla="*/ 2 h 58"/>
                  <a:gd name="T4" fmla="*/ 66 w 79"/>
                  <a:gd name="T5" fmla="*/ 8 h 58"/>
                  <a:gd name="T6" fmla="*/ 56 w 79"/>
                  <a:gd name="T7" fmla="*/ 17 h 58"/>
                  <a:gd name="T8" fmla="*/ 45 w 79"/>
                  <a:gd name="T9" fmla="*/ 27 h 58"/>
                  <a:gd name="T10" fmla="*/ 34 w 79"/>
                  <a:gd name="T11" fmla="*/ 37 h 58"/>
                  <a:gd name="T12" fmla="*/ 22 w 79"/>
                  <a:gd name="T13" fmla="*/ 46 h 58"/>
                  <a:gd name="T14" fmla="*/ 10 w 79"/>
                  <a:gd name="T15" fmla="*/ 53 h 58"/>
                  <a:gd name="T16" fmla="*/ 0 w 79"/>
                  <a:gd name="T17" fmla="*/ 58 h 58"/>
                  <a:gd name="T18" fmla="*/ 13 w 79"/>
                  <a:gd name="T19" fmla="*/ 53 h 58"/>
                  <a:gd name="T20" fmla="*/ 28 w 79"/>
                  <a:gd name="T21" fmla="*/ 46 h 58"/>
                  <a:gd name="T22" fmla="*/ 42 w 79"/>
                  <a:gd name="T23" fmla="*/ 39 h 58"/>
                  <a:gd name="T24" fmla="*/ 56 w 79"/>
                  <a:gd name="T25" fmla="*/ 28 h 58"/>
                  <a:gd name="T26" fmla="*/ 67 w 79"/>
                  <a:gd name="T27" fmla="*/ 19 h 58"/>
                  <a:gd name="T28" fmla="*/ 76 w 79"/>
                  <a:gd name="T29" fmla="*/ 11 h 58"/>
                  <a:gd name="T30" fmla="*/ 79 w 79"/>
                  <a:gd name="T31" fmla="*/ 5 h 58"/>
                  <a:gd name="T32" fmla="*/ 76 w 79"/>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58"/>
                  <a:gd name="T53" fmla="*/ 79 w 79"/>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58">
                    <a:moveTo>
                      <a:pt x="76" y="0"/>
                    </a:moveTo>
                    <a:lnTo>
                      <a:pt x="72" y="2"/>
                    </a:lnTo>
                    <a:lnTo>
                      <a:pt x="66" y="8"/>
                    </a:lnTo>
                    <a:lnTo>
                      <a:pt x="56" y="17"/>
                    </a:lnTo>
                    <a:lnTo>
                      <a:pt x="45" y="27"/>
                    </a:lnTo>
                    <a:lnTo>
                      <a:pt x="34" y="37"/>
                    </a:lnTo>
                    <a:lnTo>
                      <a:pt x="22" y="46"/>
                    </a:lnTo>
                    <a:lnTo>
                      <a:pt x="10" y="53"/>
                    </a:lnTo>
                    <a:lnTo>
                      <a:pt x="0" y="58"/>
                    </a:lnTo>
                    <a:lnTo>
                      <a:pt x="13" y="53"/>
                    </a:lnTo>
                    <a:lnTo>
                      <a:pt x="28" y="46"/>
                    </a:lnTo>
                    <a:lnTo>
                      <a:pt x="42" y="39"/>
                    </a:lnTo>
                    <a:lnTo>
                      <a:pt x="56" y="28"/>
                    </a:lnTo>
                    <a:lnTo>
                      <a:pt x="67" y="19"/>
                    </a:lnTo>
                    <a:lnTo>
                      <a:pt x="76" y="11"/>
                    </a:lnTo>
                    <a:lnTo>
                      <a:pt x="79" y="5"/>
                    </a:lnTo>
                    <a:lnTo>
                      <a:pt x="7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793" name="Freeform 95"/>
              <p:cNvSpPr>
                <a:spLocks/>
              </p:cNvSpPr>
              <p:nvPr/>
            </p:nvSpPr>
            <p:spPr bwMode="auto">
              <a:xfrm>
                <a:off x="2666" y="1233"/>
                <a:ext cx="59" cy="37"/>
              </a:xfrm>
              <a:custGeom>
                <a:avLst/>
                <a:gdLst>
                  <a:gd name="T0" fmla="*/ 0 w 59"/>
                  <a:gd name="T1" fmla="*/ 37 h 37"/>
                  <a:gd name="T2" fmla="*/ 7 w 59"/>
                  <a:gd name="T3" fmla="*/ 33 h 37"/>
                  <a:gd name="T4" fmla="*/ 18 w 59"/>
                  <a:gd name="T5" fmla="*/ 29 h 37"/>
                  <a:gd name="T6" fmla="*/ 28 w 59"/>
                  <a:gd name="T7" fmla="*/ 23 h 37"/>
                  <a:gd name="T8" fmla="*/ 38 w 59"/>
                  <a:gd name="T9" fmla="*/ 17 h 37"/>
                  <a:gd name="T10" fmla="*/ 49 w 59"/>
                  <a:gd name="T11" fmla="*/ 12 h 37"/>
                  <a:gd name="T12" fmla="*/ 56 w 59"/>
                  <a:gd name="T13" fmla="*/ 6 h 37"/>
                  <a:gd name="T14" fmla="*/ 59 w 59"/>
                  <a:gd name="T15" fmla="*/ 3 h 37"/>
                  <a:gd name="T16" fmla="*/ 59 w 59"/>
                  <a:gd name="T17" fmla="*/ 0 h 37"/>
                  <a:gd name="T18" fmla="*/ 55 w 59"/>
                  <a:gd name="T19" fmla="*/ 0 h 37"/>
                  <a:gd name="T20" fmla="*/ 47 w 59"/>
                  <a:gd name="T21" fmla="*/ 3 h 37"/>
                  <a:gd name="T22" fmla="*/ 40 w 59"/>
                  <a:gd name="T23" fmla="*/ 9 h 37"/>
                  <a:gd name="T24" fmla="*/ 30 w 59"/>
                  <a:gd name="T25" fmla="*/ 15 h 37"/>
                  <a:gd name="T26" fmla="*/ 21 w 59"/>
                  <a:gd name="T27" fmla="*/ 23 h 37"/>
                  <a:gd name="T28" fmla="*/ 12 w 59"/>
                  <a:gd name="T29" fmla="*/ 29 h 37"/>
                  <a:gd name="T30" fmla="*/ 4 w 59"/>
                  <a:gd name="T31" fmla="*/ 34 h 37"/>
                  <a:gd name="T32" fmla="*/ 0 w 59"/>
                  <a:gd name="T33" fmla="*/ 37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7"/>
                  <a:gd name="T53" fmla="*/ 59 w 5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7">
                    <a:moveTo>
                      <a:pt x="0" y="37"/>
                    </a:moveTo>
                    <a:lnTo>
                      <a:pt x="7" y="33"/>
                    </a:lnTo>
                    <a:lnTo>
                      <a:pt x="18" y="29"/>
                    </a:lnTo>
                    <a:lnTo>
                      <a:pt x="28" y="23"/>
                    </a:lnTo>
                    <a:lnTo>
                      <a:pt x="38" y="17"/>
                    </a:lnTo>
                    <a:lnTo>
                      <a:pt x="49" y="12"/>
                    </a:lnTo>
                    <a:lnTo>
                      <a:pt x="56" y="6"/>
                    </a:lnTo>
                    <a:lnTo>
                      <a:pt x="59" y="3"/>
                    </a:lnTo>
                    <a:lnTo>
                      <a:pt x="59" y="0"/>
                    </a:lnTo>
                    <a:lnTo>
                      <a:pt x="55" y="0"/>
                    </a:lnTo>
                    <a:lnTo>
                      <a:pt x="47" y="3"/>
                    </a:lnTo>
                    <a:lnTo>
                      <a:pt x="40" y="9"/>
                    </a:lnTo>
                    <a:lnTo>
                      <a:pt x="30" y="15"/>
                    </a:lnTo>
                    <a:lnTo>
                      <a:pt x="21" y="23"/>
                    </a:lnTo>
                    <a:lnTo>
                      <a:pt x="12" y="29"/>
                    </a:lnTo>
                    <a:lnTo>
                      <a:pt x="4" y="34"/>
                    </a:lnTo>
                    <a:lnTo>
                      <a:pt x="0" y="3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794" name="Freeform 96"/>
              <p:cNvSpPr>
                <a:spLocks/>
              </p:cNvSpPr>
              <p:nvPr/>
            </p:nvSpPr>
            <p:spPr bwMode="auto">
              <a:xfrm>
                <a:off x="2192" y="1451"/>
                <a:ext cx="326" cy="77"/>
              </a:xfrm>
              <a:custGeom>
                <a:avLst/>
                <a:gdLst>
                  <a:gd name="T0" fmla="*/ 2 w 326"/>
                  <a:gd name="T1" fmla="*/ 13 h 77"/>
                  <a:gd name="T2" fmla="*/ 0 w 326"/>
                  <a:gd name="T3" fmla="*/ 10 h 77"/>
                  <a:gd name="T4" fmla="*/ 2 w 326"/>
                  <a:gd name="T5" fmla="*/ 7 h 77"/>
                  <a:gd name="T6" fmla="*/ 3 w 326"/>
                  <a:gd name="T7" fmla="*/ 4 h 77"/>
                  <a:gd name="T8" fmla="*/ 3 w 326"/>
                  <a:gd name="T9" fmla="*/ 0 h 77"/>
                  <a:gd name="T10" fmla="*/ 24 w 326"/>
                  <a:gd name="T11" fmla="*/ 17 h 77"/>
                  <a:gd name="T12" fmla="*/ 44 w 326"/>
                  <a:gd name="T13" fmla="*/ 31 h 77"/>
                  <a:gd name="T14" fmla="*/ 67 w 326"/>
                  <a:gd name="T15" fmla="*/ 43 h 77"/>
                  <a:gd name="T16" fmla="*/ 89 w 326"/>
                  <a:gd name="T17" fmla="*/ 51 h 77"/>
                  <a:gd name="T18" fmla="*/ 111 w 326"/>
                  <a:gd name="T19" fmla="*/ 59 h 77"/>
                  <a:gd name="T20" fmla="*/ 133 w 326"/>
                  <a:gd name="T21" fmla="*/ 63 h 77"/>
                  <a:gd name="T22" fmla="*/ 155 w 326"/>
                  <a:gd name="T23" fmla="*/ 65 h 77"/>
                  <a:gd name="T24" fmla="*/ 177 w 326"/>
                  <a:gd name="T25" fmla="*/ 66 h 77"/>
                  <a:gd name="T26" fmla="*/ 198 w 326"/>
                  <a:gd name="T27" fmla="*/ 66 h 77"/>
                  <a:gd name="T28" fmla="*/ 220 w 326"/>
                  <a:gd name="T29" fmla="*/ 65 h 77"/>
                  <a:gd name="T30" fmla="*/ 241 w 326"/>
                  <a:gd name="T31" fmla="*/ 62 h 77"/>
                  <a:gd name="T32" fmla="*/ 260 w 326"/>
                  <a:gd name="T33" fmla="*/ 59 h 77"/>
                  <a:gd name="T34" fmla="*/ 278 w 326"/>
                  <a:gd name="T35" fmla="*/ 56 h 77"/>
                  <a:gd name="T36" fmla="*/ 295 w 326"/>
                  <a:gd name="T37" fmla="*/ 53 h 77"/>
                  <a:gd name="T38" fmla="*/ 312 w 326"/>
                  <a:gd name="T39" fmla="*/ 48 h 77"/>
                  <a:gd name="T40" fmla="*/ 326 w 326"/>
                  <a:gd name="T41" fmla="*/ 46 h 77"/>
                  <a:gd name="T42" fmla="*/ 316 w 326"/>
                  <a:gd name="T43" fmla="*/ 53 h 77"/>
                  <a:gd name="T44" fmla="*/ 303 w 326"/>
                  <a:gd name="T45" fmla="*/ 59 h 77"/>
                  <a:gd name="T46" fmla="*/ 285 w 326"/>
                  <a:gd name="T47" fmla="*/ 65 h 77"/>
                  <a:gd name="T48" fmla="*/ 266 w 326"/>
                  <a:gd name="T49" fmla="*/ 69 h 77"/>
                  <a:gd name="T50" fmla="*/ 244 w 326"/>
                  <a:gd name="T51" fmla="*/ 74 h 77"/>
                  <a:gd name="T52" fmla="*/ 220 w 326"/>
                  <a:gd name="T53" fmla="*/ 75 h 77"/>
                  <a:gd name="T54" fmla="*/ 195 w 326"/>
                  <a:gd name="T55" fmla="*/ 77 h 77"/>
                  <a:gd name="T56" fmla="*/ 170 w 326"/>
                  <a:gd name="T57" fmla="*/ 75 h 77"/>
                  <a:gd name="T58" fmla="*/ 145 w 326"/>
                  <a:gd name="T59" fmla="*/ 74 h 77"/>
                  <a:gd name="T60" fmla="*/ 120 w 326"/>
                  <a:gd name="T61" fmla="*/ 71 h 77"/>
                  <a:gd name="T62" fmla="*/ 95 w 326"/>
                  <a:gd name="T63" fmla="*/ 66 h 77"/>
                  <a:gd name="T64" fmla="*/ 71 w 326"/>
                  <a:gd name="T65" fmla="*/ 59 h 77"/>
                  <a:gd name="T66" fmla="*/ 50 w 326"/>
                  <a:gd name="T67" fmla="*/ 50 h 77"/>
                  <a:gd name="T68" fmla="*/ 31 w 326"/>
                  <a:gd name="T69" fmla="*/ 40 h 77"/>
                  <a:gd name="T70" fmla="*/ 15 w 326"/>
                  <a:gd name="T71" fmla="*/ 28 h 77"/>
                  <a:gd name="T72" fmla="*/ 2 w 326"/>
                  <a:gd name="T73" fmla="*/ 13 h 7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77"/>
                  <a:gd name="T113" fmla="*/ 326 w 326"/>
                  <a:gd name="T114" fmla="*/ 77 h 7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77">
                    <a:moveTo>
                      <a:pt x="2" y="13"/>
                    </a:moveTo>
                    <a:lnTo>
                      <a:pt x="0" y="10"/>
                    </a:lnTo>
                    <a:lnTo>
                      <a:pt x="2" y="7"/>
                    </a:lnTo>
                    <a:lnTo>
                      <a:pt x="3" y="4"/>
                    </a:lnTo>
                    <a:lnTo>
                      <a:pt x="3" y="0"/>
                    </a:lnTo>
                    <a:lnTo>
                      <a:pt x="24" y="17"/>
                    </a:lnTo>
                    <a:lnTo>
                      <a:pt x="44" y="31"/>
                    </a:lnTo>
                    <a:lnTo>
                      <a:pt x="67" y="43"/>
                    </a:lnTo>
                    <a:lnTo>
                      <a:pt x="89" y="51"/>
                    </a:lnTo>
                    <a:lnTo>
                      <a:pt x="111" y="59"/>
                    </a:lnTo>
                    <a:lnTo>
                      <a:pt x="133" y="63"/>
                    </a:lnTo>
                    <a:lnTo>
                      <a:pt x="155" y="65"/>
                    </a:lnTo>
                    <a:lnTo>
                      <a:pt x="177" y="66"/>
                    </a:lnTo>
                    <a:lnTo>
                      <a:pt x="198" y="66"/>
                    </a:lnTo>
                    <a:lnTo>
                      <a:pt x="220" y="65"/>
                    </a:lnTo>
                    <a:lnTo>
                      <a:pt x="241" y="62"/>
                    </a:lnTo>
                    <a:lnTo>
                      <a:pt x="260" y="59"/>
                    </a:lnTo>
                    <a:lnTo>
                      <a:pt x="278" y="56"/>
                    </a:lnTo>
                    <a:lnTo>
                      <a:pt x="295" y="53"/>
                    </a:lnTo>
                    <a:lnTo>
                      <a:pt x="312" y="48"/>
                    </a:lnTo>
                    <a:lnTo>
                      <a:pt x="326" y="46"/>
                    </a:lnTo>
                    <a:lnTo>
                      <a:pt x="316" y="53"/>
                    </a:lnTo>
                    <a:lnTo>
                      <a:pt x="303" y="59"/>
                    </a:lnTo>
                    <a:lnTo>
                      <a:pt x="285" y="65"/>
                    </a:lnTo>
                    <a:lnTo>
                      <a:pt x="266" y="69"/>
                    </a:lnTo>
                    <a:lnTo>
                      <a:pt x="244" y="74"/>
                    </a:lnTo>
                    <a:lnTo>
                      <a:pt x="220" y="75"/>
                    </a:lnTo>
                    <a:lnTo>
                      <a:pt x="195" y="77"/>
                    </a:lnTo>
                    <a:lnTo>
                      <a:pt x="170" y="75"/>
                    </a:lnTo>
                    <a:lnTo>
                      <a:pt x="145" y="74"/>
                    </a:lnTo>
                    <a:lnTo>
                      <a:pt x="120" y="71"/>
                    </a:lnTo>
                    <a:lnTo>
                      <a:pt x="95" y="66"/>
                    </a:lnTo>
                    <a:lnTo>
                      <a:pt x="71" y="59"/>
                    </a:lnTo>
                    <a:lnTo>
                      <a:pt x="50" y="50"/>
                    </a:lnTo>
                    <a:lnTo>
                      <a:pt x="31" y="40"/>
                    </a:lnTo>
                    <a:lnTo>
                      <a:pt x="15" y="28"/>
                    </a:lnTo>
                    <a:lnTo>
                      <a:pt x="2"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795" name="Freeform 97"/>
              <p:cNvSpPr>
                <a:spLocks/>
              </p:cNvSpPr>
              <p:nvPr/>
            </p:nvSpPr>
            <p:spPr bwMode="auto">
              <a:xfrm>
                <a:off x="2467" y="1446"/>
                <a:ext cx="40" cy="67"/>
              </a:xfrm>
              <a:custGeom>
                <a:avLst/>
                <a:gdLst>
                  <a:gd name="T0" fmla="*/ 0 w 40"/>
                  <a:gd name="T1" fmla="*/ 67 h 67"/>
                  <a:gd name="T2" fmla="*/ 7 w 40"/>
                  <a:gd name="T3" fmla="*/ 61 h 67"/>
                  <a:gd name="T4" fmla="*/ 16 w 40"/>
                  <a:gd name="T5" fmla="*/ 52 h 67"/>
                  <a:gd name="T6" fmla="*/ 23 w 40"/>
                  <a:gd name="T7" fmla="*/ 42 h 67"/>
                  <a:gd name="T8" fmla="*/ 31 w 40"/>
                  <a:gd name="T9" fmla="*/ 30 h 67"/>
                  <a:gd name="T10" fmla="*/ 35 w 40"/>
                  <a:gd name="T11" fmla="*/ 19 h 67"/>
                  <a:gd name="T12" fmla="*/ 38 w 40"/>
                  <a:gd name="T13" fmla="*/ 11 h 67"/>
                  <a:gd name="T14" fmla="*/ 40 w 40"/>
                  <a:gd name="T15" fmla="*/ 3 h 67"/>
                  <a:gd name="T16" fmla="*/ 38 w 40"/>
                  <a:gd name="T17" fmla="*/ 0 h 67"/>
                  <a:gd name="T18" fmla="*/ 31 w 40"/>
                  <a:gd name="T19" fmla="*/ 6 h 67"/>
                  <a:gd name="T20" fmla="*/ 23 w 40"/>
                  <a:gd name="T21" fmla="*/ 24 h 67"/>
                  <a:gd name="T22" fmla="*/ 13 w 40"/>
                  <a:gd name="T23" fmla="*/ 48 h 67"/>
                  <a:gd name="T24" fmla="*/ 0 w 40"/>
                  <a:gd name="T25" fmla="*/ 6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67"/>
                  <a:gd name="T41" fmla="*/ 40 w 40"/>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67">
                    <a:moveTo>
                      <a:pt x="0" y="67"/>
                    </a:moveTo>
                    <a:lnTo>
                      <a:pt x="7" y="61"/>
                    </a:lnTo>
                    <a:lnTo>
                      <a:pt x="16" y="52"/>
                    </a:lnTo>
                    <a:lnTo>
                      <a:pt x="23" y="42"/>
                    </a:lnTo>
                    <a:lnTo>
                      <a:pt x="31" y="30"/>
                    </a:lnTo>
                    <a:lnTo>
                      <a:pt x="35" y="19"/>
                    </a:lnTo>
                    <a:lnTo>
                      <a:pt x="38" y="11"/>
                    </a:lnTo>
                    <a:lnTo>
                      <a:pt x="40" y="3"/>
                    </a:lnTo>
                    <a:lnTo>
                      <a:pt x="38" y="0"/>
                    </a:lnTo>
                    <a:lnTo>
                      <a:pt x="31" y="6"/>
                    </a:lnTo>
                    <a:lnTo>
                      <a:pt x="23" y="24"/>
                    </a:lnTo>
                    <a:lnTo>
                      <a:pt x="13" y="48"/>
                    </a:lnTo>
                    <a:lnTo>
                      <a:pt x="0" y="6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796" name="Freeform 98"/>
              <p:cNvSpPr>
                <a:spLocks/>
              </p:cNvSpPr>
              <p:nvPr/>
            </p:nvSpPr>
            <p:spPr bwMode="auto">
              <a:xfrm>
                <a:off x="2436" y="1437"/>
                <a:ext cx="59" cy="82"/>
              </a:xfrm>
              <a:custGeom>
                <a:avLst/>
                <a:gdLst>
                  <a:gd name="T0" fmla="*/ 59 w 59"/>
                  <a:gd name="T1" fmla="*/ 0 h 82"/>
                  <a:gd name="T2" fmla="*/ 59 w 59"/>
                  <a:gd name="T3" fmla="*/ 5 h 82"/>
                  <a:gd name="T4" fmla="*/ 57 w 59"/>
                  <a:gd name="T5" fmla="*/ 12 h 82"/>
                  <a:gd name="T6" fmla="*/ 51 w 59"/>
                  <a:gd name="T7" fmla="*/ 24 h 82"/>
                  <a:gd name="T8" fmla="*/ 44 w 59"/>
                  <a:gd name="T9" fmla="*/ 37 h 82"/>
                  <a:gd name="T10" fmla="*/ 35 w 59"/>
                  <a:gd name="T11" fmla="*/ 52 h 82"/>
                  <a:gd name="T12" fmla="*/ 25 w 59"/>
                  <a:gd name="T13" fmla="*/ 64 h 82"/>
                  <a:gd name="T14" fmla="*/ 11 w 59"/>
                  <a:gd name="T15" fmla="*/ 74 h 82"/>
                  <a:gd name="T16" fmla="*/ 0 w 59"/>
                  <a:gd name="T17" fmla="*/ 82 h 82"/>
                  <a:gd name="T18" fmla="*/ 7 w 59"/>
                  <a:gd name="T19" fmla="*/ 73 h 82"/>
                  <a:gd name="T20" fmla="*/ 14 w 59"/>
                  <a:gd name="T21" fmla="*/ 61 h 82"/>
                  <a:gd name="T22" fmla="*/ 23 w 59"/>
                  <a:gd name="T23" fmla="*/ 48 h 82"/>
                  <a:gd name="T24" fmla="*/ 32 w 59"/>
                  <a:gd name="T25" fmla="*/ 33 h 82"/>
                  <a:gd name="T26" fmla="*/ 41 w 59"/>
                  <a:gd name="T27" fmla="*/ 20 h 82"/>
                  <a:gd name="T28" fmla="*/ 48 w 59"/>
                  <a:gd name="T29" fmla="*/ 9 h 82"/>
                  <a:gd name="T30" fmla="*/ 54 w 59"/>
                  <a:gd name="T31" fmla="*/ 2 h 82"/>
                  <a:gd name="T32" fmla="*/ 59 w 59"/>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82"/>
                  <a:gd name="T53" fmla="*/ 59 w 59"/>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82">
                    <a:moveTo>
                      <a:pt x="59" y="0"/>
                    </a:moveTo>
                    <a:lnTo>
                      <a:pt x="59" y="5"/>
                    </a:lnTo>
                    <a:lnTo>
                      <a:pt x="57" y="12"/>
                    </a:lnTo>
                    <a:lnTo>
                      <a:pt x="51" y="24"/>
                    </a:lnTo>
                    <a:lnTo>
                      <a:pt x="44" y="37"/>
                    </a:lnTo>
                    <a:lnTo>
                      <a:pt x="35" y="52"/>
                    </a:lnTo>
                    <a:lnTo>
                      <a:pt x="25" y="64"/>
                    </a:lnTo>
                    <a:lnTo>
                      <a:pt x="11" y="74"/>
                    </a:lnTo>
                    <a:lnTo>
                      <a:pt x="0" y="82"/>
                    </a:lnTo>
                    <a:lnTo>
                      <a:pt x="7" y="73"/>
                    </a:lnTo>
                    <a:lnTo>
                      <a:pt x="14" y="61"/>
                    </a:lnTo>
                    <a:lnTo>
                      <a:pt x="23" y="48"/>
                    </a:lnTo>
                    <a:lnTo>
                      <a:pt x="32" y="33"/>
                    </a:lnTo>
                    <a:lnTo>
                      <a:pt x="41" y="20"/>
                    </a:lnTo>
                    <a:lnTo>
                      <a:pt x="48" y="9"/>
                    </a:lnTo>
                    <a:lnTo>
                      <a:pt x="54" y="2"/>
                    </a:lnTo>
                    <a:lnTo>
                      <a:pt x="5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797" name="Freeform 99"/>
              <p:cNvSpPr>
                <a:spLocks/>
              </p:cNvSpPr>
              <p:nvPr/>
            </p:nvSpPr>
            <p:spPr bwMode="auto">
              <a:xfrm>
                <a:off x="2377" y="1430"/>
                <a:ext cx="76" cy="95"/>
              </a:xfrm>
              <a:custGeom>
                <a:avLst/>
                <a:gdLst>
                  <a:gd name="T0" fmla="*/ 75 w 76"/>
                  <a:gd name="T1" fmla="*/ 0 h 95"/>
                  <a:gd name="T2" fmla="*/ 76 w 76"/>
                  <a:gd name="T3" fmla="*/ 4 h 95"/>
                  <a:gd name="T4" fmla="*/ 72 w 76"/>
                  <a:gd name="T5" fmla="*/ 15 h 95"/>
                  <a:gd name="T6" fmla="*/ 65 w 76"/>
                  <a:gd name="T7" fmla="*/ 28 h 95"/>
                  <a:gd name="T8" fmla="*/ 53 w 76"/>
                  <a:gd name="T9" fmla="*/ 44 h 95"/>
                  <a:gd name="T10" fmla="*/ 41 w 76"/>
                  <a:gd name="T11" fmla="*/ 61 h 95"/>
                  <a:gd name="T12" fmla="*/ 26 w 76"/>
                  <a:gd name="T13" fmla="*/ 75 h 95"/>
                  <a:gd name="T14" fmla="*/ 13 w 76"/>
                  <a:gd name="T15" fmla="*/ 87 h 95"/>
                  <a:gd name="T16" fmla="*/ 0 w 76"/>
                  <a:gd name="T17" fmla="*/ 95 h 95"/>
                  <a:gd name="T18" fmla="*/ 6 w 76"/>
                  <a:gd name="T19" fmla="*/ 87 h 95"/>
                  <a:gd name="T20" fmla="*/ 14 w 76"/>
                  <a:gd name="T21" fmla="*/ 74 h 95"/>
                  <a:gd name="T22" fmla="*/ 25 w 76"/>
                  <a:gd name="T23" fmla="*/ 59 h 95"/>
                  <a:gd name="T24" fmla="*/ 38 w 76"/>
                  <a:gd name="T25" fmla="*/ 41 h 95"/>
                  <a:gd name="T26" fmla="*/ 50 w 76"/>
                  <a:gd name="T27" fmla="*/ 25 h 95"/>
                  <a:gd name="T28" fmla="*/ 60 w 76"/>
                  <a:gd name="T29" fmla="*/ 10 h 95"/>
                  <a:gd name="T30" fmla="*/ 69 w 76"/>
                  <a:gd name="T31" fmla="*/ 1 h 95"/>
                  <a:gd name="T32" fmla="*/ 75 w 76"/>
                  <a:gd name="T33" fmla="*/ 0 h 9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95"/>
                  <a:gd name="T53" fmla="*/ 76 w 76"/>
                  <a:gd name="T54" fmla="*/ 95 h 9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95">
                    <a:moveTo>
                      <a:pt x="75" y="0"/>
                    </a:moveTo>
                    <a:lnTo>
                      <a:pt x="76" y="4"/>
                    </a:lnTo>
                    <a:lnTo>
                      <a:pt x="72" y="15"/>
                    </a:lnTo>
                    <a:lnTo>
                      <a:pt x="65" y="28"/>
                    </a:lnTo>
                    <a:lnTo>
                      <a:pt x="53" y="44"/>
                    </a:lnTo>
                    <a:lnTo>
                      <a:pt x="41" y="61"/>
                    </a:lnTo>
                    <a:lnTo>
                      <a:pt x="26" y="75"/>
                    </a:lnTo>
                    <a:lnTo>
                      <a:pt x="13" y="87"/>
                    </a:lnTo>
                    <a:lnTo>
                      <a:pt x="0" y="95"/>
                    </a:lnTo>
                    <a:lnTo>
                      <a:pt x="6" y="87"/>
                    </a:lnTo>
                    <a:lnTo>
                      <a:pt x="14" y="74"/>
                    </a:lnTo>
                    <a:lnTo>
                      <a:pt x="25" y="59"/>
                    </a:lnTo>
                    <a:lnTo>
                      <a:pt x="38" y="41"/>
                    </a:lnTo>
                    <a:lnTo>
                      <a:pt x="50" y="25"/>
                    </a:lnTo>
                    <a:lnTo>
                      <a:pt x="60" y="10"/>
                    </a:lnTo>
                    <a:lnTo>
                      <a:pt x="69" y="1"/>
                    </a:lnTo>
                    <a:lnTo>
                      <a:pt x="7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798" name="Freeform 100"/>
              <p:cNvSpPr>
                <a:spLocks/>
              </p:cNvSpPr>
              <p:nvPr/>
            </p:nvSpPr>
            <p:spPr bwMode="auto">
              <a:xfrm>
                <a:off x="2318" y="1418"/>
                <a:ext cx="69" cy="104"/>
              </a:xfrm>
              <a:custGeom>
                <a:avLst/>
                <a:gdLst>
                  <a:gd name="T0" fmla="*/ 67 w 69"/>
                  <a:gd name="T1" fmla="*/ 0 h 104"/>
                  <a:gd name="T2" fmla="*/ 69 w 69"/>
                  <a:gd name="T3" fmla="*/ 6 h 104"/>
                  <a:gd name="T4" fmla="*/ 66 w 69"/>
                  <a:gd name="T5" fmla="*/ 18 h 104"/>
                  <a:gd name="T6" fmla="*/ 59 w 69"/>
                  <a:gd name="T7" fmla="*/ 33 h 104"/>
                  <a:gd name="T8" fmla="*/ 48 w 69"/>
                  <a:gd name="T9" fmla="*/ 50 h 104"/>
                  <a:gd name="T10" fmla="*/ 36 w 69"/>
                  <a:gd name="T11" fmla="*/ 68 h 104"/>
                  <a:gd name="T12" fmla="*/ 25 w 69"/>
                  <a:gd name="T13" fmla="*/ 84 h 104"/>
                  <a:gd name="T14" fmla="*/ 11 w 69"/>
                  <a:gd name="T15" fmla="*/ 96 h 104"/>
                  <a:gd name="T16" fmla="*/ 0 w 69"/>
                  <a:gd name="T17" fmla="*/ 104 h 104"/>
                  <a:gd name="T18" fmla="*/ 4 w 69"/>
                  <a:gd name="T19" fmla="*/ 96 h 104"/>
                  <a:gd name="T20" fmla="*/ 11 w 69"/>
                  <a:gd name="T21" fmla="*/ 81 h 104"/>
                  <a:gd name="T22" fmla="*/ 22 w 69"/>
                  <a:gd name="T23" fmla="*/ 65 h 104"/>
                  <a:gd name="T24" fmla="*/ 32 w 69"/>
                  <a:gd name="T25" fmla="*/ 46 h 104"/>
                  <a:gd name="T26" fmla="*/ 44 w 69"/>
                  <a:gd name="T27" fmla="*/ 28 h 104"/>
                  <a:gd name="T28" fmla="*/ 54 w 69"/>
                  <a:gd name="T29" fmla="*/ 13 h 104"/>
                  <a:gd name="T30" fmla="*/ 62 w 69"/>
                  <a:gd name="T31" fmla="*/ 3 h 104"/>
                  <a:gd name="T32" fmla="*/ 67 w 69"/>
                  <a:gd name="T33" fmla="*/ 0 h 10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104"/>
                  <a:gd name="T53" fmla="*/ 69 w 69"/>
                  <a:gd name="T54" fmla="*/ 104 h 10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104">
                    <a:moveTo>
                      <a:pt x="67" y="0"/>
                    </a:moveTo>
                    <a:lnTo>
                      <a:pt x="69" y="6"/>
                    </a:lnTo>
                    <a:lnTo>
                      <a:pt x="66" y="18"/>
                    </a:lnTo>
                    <a:lnTo>
                      <a:pt x="59" y="33"/>
                    </a:lnTo>
                    <a:lnTo>
                      <a:pt x="48" y="50"/>
                    </a:lnTo>
                    <a:lnTo>
                      <a:pt x="36" y="68"/>
                    </a:lnTo>
                    <a:lnTo>
                      <a:pt x="25" y="84"/>
                    </a:lnTo>
                    <a:lnTo>
                      <a:pt x="11" y="96"/>
                    </a:lnTo>
                    <a:lnTo>
                      <a:pt x="0" y="104"/>
                    </a:lnTo>
                    <a:lnTo>
                      <a:pt x="4" y="96"/>
                    </a:lnTo>
                    <a:lnTo>
                      <a:pt x="11" y="81"/>
                    </a:lnTo>
                    <a:lnTo>
                      <a:pt x="22" y="65"/>
                    </a:lnTo>
                    <a:lnTo>
                      <a:pt x="32" y="46"/>
                    </a:lnTo>
                    <a:lnTo>
                      <a:pt x="44" y="28"/>
                    </a:lnTo>
                    <a:lnTo>
                      <a:pt x="54" y="13"/>
                    </a:lnTo>
                    <a:lnTo>
                      <a:pt x="62" y="3"/>
                    </a:lnTo>
                    <a:lnTo>
                      <a:pt x="6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799" name="Freeform 101"/>
              <p:cNvSpPr>
                <a:spLocks/>
              </p:cNvSpPr>
              <p:nvPr/>
            </p:nvSpPr>
            <p:spPr bwMode="auto">
              <a:xfrm>
                <a:off x="2294" y="1418"/>
                <a:ext cx="59" cy="93"/>
              </a:xfrm>
              <a:custGeom>
                <a:avLst/>
                <a:gdLst>
                  <a:gd name="T0" fmla="*/ 59 w 59"/>
                  <a:gd name="T1" fmla="*/ 0 h 93"/>
                  <a:gd name="T2" fmla="*/ 59 w 59"/>
                  <a:gd name="T3" fmla="*/ 5 h 93"/>
                  <a:gd name="T4" fmla="*/ 56 w 59"/>
                  <a:gd name="T5" fmla="*/ 15 h 93"/>
                  <a:gd name="T6" fmla="*/ 49 w 59"/>
                  <a:gd name="T7" fmla="*/ 28 h 93"/>
                  <a:gd name="T8" fmla="*/ 41 w 59"/>
                  <a:gd name="T9" fmla="*/ 45 h 93"/>
                  <a:gd name="T10" fmla="*/ 31 w 59"/>
                  <a:gd name="T11" fmla="*/ 62 h 93"/>
                  <a:gd name="T12" fmla="*/ 19 w 59"/>
                  <a:gd name="T13" fmla="*/ 77 h 93"/>
                  <a:gd name="T14" fmla="*/ 9 w 59"/>
                  <a:gd name="T15" fmla="*/ 87 h 93"/>
                  <a:gd name="T16" fmla="*/ 0 w 59"/>
                  <a:gd name="T17" fmla="*/ 93 h 93"/>
                  <a:gd name="T18" fmla="*/ 4 w 59"/>
                  <a:gd name="T19" fmla="*/ 84 h 93"/>
                  <a:gd name="T20" fmla="*/ 12 w 59"/>
                  <a:gd name="T21" fmla="*/ 71 h 93"/>
                  <a:gd name="T22" fmla="*/ 19 w 59"/>
                  <a:gd name="T23" fmla="*/ 55 h 93"/>
                  <a:gd name="T24" fmla="*/ 28 w 59"/>
                  <a:gd name="T25" fmla="*/ 37 h 93"/>
                  <a:gd name="T26" fmla="*/ 37 w 59"/>
                  <a:gd name="T27" fmla="*/ 22 h 93"/>
                  <a:gd name="T28" fmla="*/ 46 w 59"/>
                  <a:gd name="T29" fmla="*/ 9 h 93"/>
                  <a:gd name="T30" fmla="*/ 53 w 59"/>
                  <a:gd name="T31" fmla="*/ 2 h 93"/>
                  <a:gd name="T32" fmla="*/ 59 w 59"/>
                  <a:gd name="T33" fmla="*/ 0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93"/>
                  <a:gd name="T53" fmla="*/ 59 w 59"/>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93">
                    <a:moveTo>
                      <a:pt x="59" y="0"/>
                    </a:moveTo>
                    <a:lnTo>
                      <a:pt x="59" y="5"/>
                    </a:lnTo>
                    <a:lnTo>
                      <a:pt x="56" y="15"/>
                    </a:lnTo>
                    <a:lnTo>
                      <a:pt x="49" y="28"/>
                    </a:lnTo>
                    <a:lnTo>
                      <a:pt x="41" y="45"/>
                    </a:lnTo>
                    <a:lnTo>
                      <a:pt x="31" y="62"/>
                    </a:lnTo>
                    <a:lnTo>
                      <a:pt x="19" y="77"/>
                    </a:lnTo>
                    <a:lnTo>
                      <a:pt x="9" y="87"/>
                    </a:lnTo>
                    <a:lnTo>
                      <a:pt x="0" y="93"/>
                    </a:lnTo>
                    <a:lnTo>
                      <a:pt x="4" y="84"/>
                    </a:lnTo>
                    <a:lnTo>
                      <a:pt x="12" y="71"/>
                    </a:lnTo>
                    <a:lnTo>
                      <a:pt x="19" y="55"/>
                    </a:lnTo>
                    <a:lnTo>
                      <a:pt x="28" y="37"/>
                    </a:lnTo>
                    <a:lnTo>
                      <a:pt x="37" y="22"/>
                    </a:lnTo>
                    <a:lnTo>
                      <a:pt x="46" y="9"/>
                    </a:lnTo>
                    <a:lnTo>
                      <a:pt x="53" y="2"/>
                    </a:lnTo>
                    <a:lnTo>
                      <a:pt x="5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00" name="Freeform 102"/>
              <p:cNvSpPr>
                <a:spLocks/>
              </p:cNvSpPr>
              <p:nvPr/>
            </p:nvSpPr>
            <p:spPr bwMode="auto">
              <a:xfrm>
                <a:off x="2247" y="1423"/>
                <a:ext cx="50" cy="78"/>
              </a:xfrm>
              <a:custGeom>
                <a:avLst/>
                <a:gdLst>
                  <a:gd name="T0" fmla="*/ 48 w 50"/>
                  <a:gd name="T1" fmla="*/ 0 h 78"/>
                  <a:gd name="T2" fmla="*/ 50 w 50"/>
                  <a:gd name="T3" fmla="*/ 4 h 78"/>
                  <a:gd name="T4" fmla="*/ 48 w 50"/>
                  <a:gd name="T5" fmla="*/ 13 h 78"/>
                  <a:gd name="T6" fmla="*/ 45 w 50"/>
                  <a:gd name="T7" fmla="*/ 25 h 78"/>
                  <a:gd name="T8" fmla="*/ 40 w 50"/>
                  <a:gd name="T9" fmla="*/ 37 h 78"/>
                  <a:gd name="T10" fmla="*/ 32 w 50"/>
                  <a:gd name="T11" fmla="*/ 50 h 78"/>
                  <a:gd name="T12" fmla="*/ 22 w 50"/>
                  <a:gd name="T13" fmla="*/ 62 h 78"/>
                  <a:gd name="T14" fmla="*/ 12 w 50"/>
                  <a:gd name="T15" fmla="*/ 72 h 78"/>
                  <a:gd name="T16" fmla="*/ 0 w 50"/>
                  <a:gd name="T17" fmla="*/ 78 h 78"/>
                  <a:gd name="T18" fmla="*/ 6 w 50"/>
                  <a:gd name="T19" fmla="*/ 71 h 78"/>
                  <a:gd name="T20" fmla="*/ 12 w 50"/>
                  <a:gd name="T21" fmla="*/ 59 h 78"/>
                  <a:gd name="T22" fmla="*/ 19 w 50"/>
                  <a:gd name="T23" fmla="*/ 45 h 78"/>
                  <a:gd name="T24" fmla="*/ 26 w 50"/>
                  <a:gd name="T25" fmla="*/ 32 h 78"/>
                  <a:gd name="T26" fmla="*/ 32 w 50"/>
                  <a:gd name="T27" fmla="*/ 19 h 78"/>
                  <a:gd name="T28" fmla="*/ 40 w 50"/>
                  <a:gd name="T29" fmla="*/ 8 h 78"/>
                  <a:gd name="T30" fmla="*/ 44 w 50"/>
                  <a:gd name="T31" fmla="*/ 1 h 78"/>
                  <a:gd name="T32" fmla="*/ 48 w 50"/>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78"/>
                  <a:gd name="T53" fmla="*/ 50 w 50"/>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78">
                    <a:moveTo>
                      <a:pt x="48" y="0"/>
                    </a:moveTo>
                    <a:lnTo>
                      <a:pt x="50" y="4"/>
                    </a:lnTo>
                    <a:lnTo>
                      <a:pt x="48" y="13"/>
                    </a:lnTo>
                    <a:lnTo>
                      <a:pt x="45" y="25"/>
                    </a:lnTo>
                    <a:lnTo>
                      <a:pt x="40" y="37"/>
                    </a:lnTo>
                    <a:lnTo>
                      <a:pt x="32" y="50"/>
                    </a:lnTo>
                    <a:lnTo>
                      <a:pt x="22" y="62"/>
                    </a:lnTo>
                    <a:lnTo>
                      <a:pt x="12" y="72"/>
                    </a:lnTo>
                    <a:lnTo>
                      <a:pt x="0" y="78"/>
                    </a:lnTo>
                    <a:lnTo>
                      <a:pt x="6" y="71"/>
                    </a:lnTo>
                    <a:lnTo>
                      <a:pt x="12" y="59"/>
                    </a:lnTo>
                    <a:lnTo>
                      <a:pt x="19" y="45"/>
                    </a:lnTo>
                    <a:lnTo>
                      <a:pt x="26" y="32"/>
                    </a:lnTo>
                    <a:lnTo>
                      <a:pt x="32" y="19"/>
                    </a:lnTo>
                    <a:lnTo>
                      <a:pt x="40" y="8"/>
                    </a:lnTo>
                    <a:lnTo>
                      <a:pt x="44" y="1"/>
                    </a:lnTo>
                    <a:lnTo>
                      <a:pt x="4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01" name="Freeform 103"/>
              <p:cNvSpPr>
                <a:spLocks/>
              </p:cNvSpPr>
              <p:nvPr/>
            </p:nvSpPr>
            <p:spPr bwMode="auto">
              <a:xfrm>
                <a:off x="2205" y="1414"/>
                <a:ext cx="14" cy="46"/>
              </a:xfrm>
              <a:custGeom>
                <a:avLst/>
                <a:gdLst>
                  <a:gd name="T0" fmla="*/ 8 w 14"/>
                  <a:gd name="T1" fmla="*/ 0 h 46"/>
                  <a:gd name="T2" fmla="*/ 12 w 14"/>
                  <a:gd name="T3" fmla="*/ 7 h 46"/>
                  <a:gd name="T4" fmla="*/ 14 w 14"/>
                  <a:gd name="T5" fmla="*/ 22 h 46"/>
                  <a:gd name="T6" fmla="*/ 9 w 14"/>
                  <a:gd name="T7" fmla="*/ 37 h 46"/>
                  <a:gd name="T8" fmla="*/ 0 w 14"/>
                  <a:gd name="T9" fmla="*/ 46 h 46"/>
                  <a:gd name="T10" fmla="*/ 5 w 14"/>
                  <a:gd name="T11" fmla="*/ 32 h 46"/>
                  <a:gd name="T12" fmla="*/ 5 w 14"/>
                  <a:gd name="T13" fmla="*/ 16 h 46"/>
                  <a:gd name="T14" fmla="*/ 3 w 14"/>
                  <a:gd name="T15" fmla="*/ 3 h 46"/>
                  <a:gd name="T16" fmla="*/ 8 w 14"/>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6"/>
                  <a:gd name="T29" fmla="*/ 14 w 14"/>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6">
                    <a:moveTo>
                      <a:pt x="8" y="0"/>
                    </a:moveTo>
                    <a:lnTo>
                      <a:pt x="12" y="7"/>
                    </a:lnTo>
                    <a:lnTo>
                      <a:pt x="14" y="22"/>
                    </a:lnTo>
                    <a:lnTo>
                      <a:pt x="9" y="37"/>
                    </a:lnTo>
                    <a:lnTo>
                      <a:pt x="0" y="46"/>
                    </a:lnTo>
                    <a:lnTo>
                      <a:pt x="5" y="32"/>
                    </a:lnTo>
                    <a:lnTo>
                      <a:pt x="5" y="16"/>
                    </a:lnTo>
                    <a:lnTo>
                      <a:pt x="3" y="3"/>
                    </a:lnTo>
                    <a:lnTo>
                      <a:pt x="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02" name="Freeform 104"/>
              <p:cNvSpPr>
                <a:spLocks/>
              </p:cNvSpPr>
              <p:nvPr/>
            </p:nvSpPr>
            <p:spPr bwMode="auto">
              <a:xfrm>
                <a:off x="2403" y="1436"/>
                <a:ext cx="68" cy="87"/>
              </a:xfrm>
              <a:custGeom>
                <a:avLst/>
                <a:gdLst>
                  <a:gd name="T0" fmla="*/ 67 w 68"/>
                  <a:gd name="T1" fmla="*/ 0 h 87"/>
                  <a:gd name="T2" fmla="*/ 68 w 68"/>
                  <a:gd name="T3" fmla="*/ 4 h 87"/>
                  <a:gd name="T4" fmla="*/ 65 w 68"/>
                  <a:gd name="T5" fmla="*/ 15 h 87"/>
                  <a:gd name="T6" fmla="*/ 59 w 68"/>
                  <a:gd name="T7" fmla="*/ 27 h 87"/>
                  <a:gd name="T8" fmla="*/ 50 w 68"/>
                  <a:gd name="T9" fmla="*/ 41 h 87"/>
                  <a:gd name="T10" fmla="*/ 39 w 68"/>
                  <a:gd name="T11" fmla="*/ 55 h 87"/>
                  <a:gd name="T12" fmla="*/ 27 w 68"/>
                  <a:gd name="T13" fmla="*/ 69 h 87"/>
                  <a:gd name="T14" fmla="*/ 13 w 68"/>
                  <a:gd name="T15" fmla="*/ 80 h 87"/>
                  <a:gd name="T16" fmla="*/ 0 w 68"/>
                  <a:gd name="T17" fmla="*/ 87 h 87"/>
                  <a:gd name="T18" fmla="*/ 6 w 68"/>
                  <a:gd name="T19" fmla="*/ 80 h 87"/>
                  <a:gd name="T20" fmla="*/ 13 w 68"/>
                  <a:gd name="T21" fmla="*/ 68 h 87"/>
                  <a:gd name="T22" fmla="*/ 22 w 68"/>
                  <a:gd name="T23" fmla="*/ 53 h 87"/>
                  <a:gd name="T24" fmla="*/ 34 w 68"/>
                  <a:gd name="T25" fmla="*/ 38 h 87"/>
                  <a:gd name="T26" fmla="*/ 44 w 68"/>
                  <a:gd name="T27" fmla="*/ 24 h 87"/>
                  <a:gd name="T28" fmla="*/ 53 w 68"/>
                  <a:gd name="T29" fmla="*/ 10 h 87"/>
                  <a:gd name="T30" fmla="*/ 61 w 68"/>
                  <a:gd name="T31" fmla="*/ 1 h 87"/>
                  <a:gd name="T32" fmla="*/ 67 w 68"/>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87"/>
                  <a:gd name="T53" fmla="*/ 68 w 68"/>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87">
                    <a:moveTo>
                      <a:pt x="67" y="0"/>
                    </a:moveTo>
                    <a:lnTo>
                      <a:pt x="68" y="4"/>
                    </a:lnTo>
                    <a:lnTo>
                      <a:pt x="65" y="15"/>
                    </a:lnTo>
                    <a:lnTo>
                      <a:pt x="59" y="27"/>
                    </a:lnTo>
                    <a:lnTo>
                      <a:pt x="50" y="41"/>
                    </a:lnTo>
                    <a:lnTo>
                      <a:pt x="39" y="55"/>
                    </a:lnTo>
                    <a:lnTo>
                      <a:pt x="27" y="69"/>
                    </a:lnTo>
                    <a:lnTo>
                      <a:pt x="13" y="80"/>
                    </a:lnTo>
                    <a:lnTo>
                      <a:pt x="0" y="87"/>
                    </a:lnTo>
                    <a:lnTo>
                      <a:pt x="6" y="80"/>
                    </a:lnTo>
                    <a:lnTo>
                      <a:pt x="13" y="68"/>
                    </a:lnTo>
                    <a:lnTo>
                      <a:pt x="22" y="53"/>
                    </a:lnTo>
                    <a:lnTo>
                      <a:pt x="34" y="38"/>
                    </a:lnTo>
                    <a:lnTo>
                      <a:pt x="44" y="24"/>
                    </a:lnTo>
                    <a:lnTo>
                      <a:pt x="53" y="10"/>
                    </a:lnTo>
                    <a:lnTo>
                      <a:pt x="61" y="1"/>
                    </a:lnTo>
                    <a:lnTo>
                      <a:pt x="6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03" name="Freeform 105"/>
              <p:cNvSpPr>
                <a:spLocks/>
              </p:cNvSpPr>
              <p:nvPr/>
            </p:nvSpPr>
            <p:spPr bwMode="auto">
              <a:xfrm>
                <a:off x="2349" y="1424"/>
                <a:ext cx="66" cy="101"/>
              </a:xfrm>
              <a:custGeom>
                <a:avLst/>
                <a:gdLst>
                  <a:gd name="T0" fmla="*/ 65 w 66"/>
                  <a:gd name="T1" fmla="*/ 0 h 101"/>
                  <a:gd name="T2" fmla="*/ 66 w 66"/>
                  <a:gd name="T3" fmla="*/ 6 h 101"/>
                  <a:gd name="T4" fmla="*/ 63 w 66"/>
                  <a:gd name="T5" fmla="*/ 18 h 101"/>
                  <a:gd name="T6" fmla="*/ 57 w 66"/>
                  <a:gd name="T7" fmla="*/ 33 h 101"/>
                  <a:gd name="T8" fmla="*/ 48 w 66"/>
                  <a:gd name="T9" fmla="*/ 50 h 101"/>
                  <a:gd name="T10" fmla="*/ 36 w 66"/>
                  <a:gd name="T11" fmla="*/ 67 h 101"/>
                  <a:gd name="T12" fmla="*/ 23 w 66"/>
                  <a:gd name="T13" fmla="*/ 83 h 101"/>
                  <a:gd name="T14" fmla="*/ 11 w 66"/>
                  <a:gd name="T15" fmla="*/ 95 h 101"/>
                  <a:gd name="T16" fmla="*/ 0 w 66"/>
                  <a:gd name="T17" fmla="*/ 101 h 101"/>
                  <a:gd name="T18" fmla="*/ 4 w 66"/>
                  <a:gd name="T19" fmla="*/ 93 h 101"/>
                  <a:gd name="T20" fmla="*/ 11 w 66"/>
                  <a:gd name="T21" fmla="*/ 80 h 101"/>
                  <a:gd name="T22" fmla="*/ 20 w 66"/>
                  <a:gd name="T23" fmla="*/ 62 h 101"/>
                  <a:gd name="T24" fmla="*/ 32 w 66"/>
                  <a:gd name="T25" fmla="*/ 44 h 101"/>
                  <a:gd name="T26" fmla="*/ 42 w 66"/>
                  <a:gd name="T27" fmla="*/ 27 h 101"/>
                  <a:gd name="T28" fmla="*/ 53 w 66"/>
                  <a:gd name="T29" fmla="*/ 12 h 101"/>
                  <a:gd name="T30" fmla="*/ 60 w 66"/>
                  <a:gd name="T31" fmla="*/ 3 h 101"/>
                  <a:gd name="T32" fmla="*/ 65 w 66"/>
                  <a:gd name="T33" fmla="*/ 0 h 1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01"/>
                  <a:gd name="T53" fmla="*/ 66 w 66"/>
                  <a:gd name="T54" fmla="*/ 101 h 10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01">
                    <a:moveTo>
                      <a:pt x="65" y="0"/>
                    </a:moveTo>
                    <a:lnTo>
                      <a:pt x="66" y="6"/>
                    </a:lnTo>
                    <a:lnTo>
                      <a:pt x="63" y="18"/>
                    </a:lnTo>
                    <a:lnTo>
                      <a:pt x="57" y="33"/>
                    </a:lnTo>
                    <a:lnTo>
                      <a:pt x="48" y="50"/>
                    </a:lnTo>
                    <a:lnTo>
                      <a:pt x="36" y="67"/>
                    </a:lnTo>
                    <a:lnTo>
                      <a:pt x="23" y="83"/>
                    </a:lnTo>
                    <a:lnTo>
                      <a:pt x="11" y="95"/>
                    </a:lnTo>
                    <a:lnTo>
                      <a:pt x="0" y="101"/>
                    </a:lnTo>
                    <a:lnTo>
                      <a:pt x="4" y="93"/>
                    </a:lnTo>
                    <a:lnTo>
                      <a:pt x="11" y="80"/>
                    </a:lnTo>
                    <a:lnTo>
                      <a:pt x="20" y="62"/>
                    </a:lnTo>
                    <a:lnTo>
                      <a:pt x="32" y="44"/>
                    </a:lnTo>
                    <a:lnTo>
                      <a:pt x="42" y="27"/>
                    </a:lnTo>
                    <a:lnTo>
                      <a:pt x="53" y="12"/>
                    </a:lnTo>
                    <a:lnTo>
                      <a:pt x="60" y="3"/>
                    </a:lnTo>
                    <a:lnTo>
                      <a:pt x="6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04" name="Freeform 106"/>
              <p:cNvSpPr>
                <a:spLocks/>
              </p:cNvSpPr>
              <p:nvPr/>
            </p:nvSpPr>
            <p:spPr bwMode="auto">
              <a:xfrm>
                <a:off x="2270" y="1417"/>
                <a:ext cx="49" cy="96"/>
              </a:xfrm>
              <a:custGeom>
                <a:avLst/>
                <a:gdLst>
                  <a:gd name="T0" fmla="*/ 48 w 49"/>
                  <a:gd name="T1" fmla="*/ 0 h 96"/>
                  <a:gd name="T2" fmla="*/ 49 w 49"/>
                  <a:gd name="T3" fmla="*/ 4 h 96"/>
                  <a:gd name="T4" fmla="*/ 48 w 49"/>
                  <a:gd name="T5" fmla="*/ 14 h 96"/>
                  <a:gd name="T6" fmla="*/ 45 w 49"/>
                  <a:gd name="T7" fmla="*/ 29 h 96"/>
                  <a:gd name="T8" fmla="*/ 39 w 49"/>
                  <a:gd name="T9" fmla="*/ 44 h 96"/>
                  <a:gd name="T10" fmla="*/ 31 w 49"/>
                  <a:gd name="T11" fmla="*/ 60 h 96"/>
                  <a:gd name="T12" fmla="*/ 22 w 49"/>
                  <a:gd name="T13" fmla="*/ 75 h 96"/>
                  <a:gd name="T14" fmla="*/ 12 w 49"/>
                  <a:gd name="T15" fmla="*/ 88 h 96"/>
                  <a:gd name="T16" fmla="*/ 0 w 49"/>
                  <a:gd name="T17" fmla="*/ 96 h 96"/>
                  <a:gd name="T18" fmla="*/ 5 w 49"/>
                  <a:gd name="T19" fmla="*/ 87 h 96"/>
                  <a:gd name="T20" fmla="*/ 11 w 49"/>
                  <a:gd name="T21" fmla="*/ 72 h 96"/>
                  <a:gd name="T22" fmla="*/ 17 w 49"/>
                  <a:gd name="T23" fmla="*/ 56 h 96"/>
                  <a:gd name="T24" fmla="*/ 24 w 49"/>
                  <a:gd name="T25" fmla="*/ 40 h 96"/>
                  <a:gd name="T26" fmla="*/ 31 w 49"/>
                  <a:gd name="T27" fmla="*/ 23 h 96"/>
                  <a:gd name="T28" fmla="*/ 37 w 49"/>
                  <a:gd name="T29" fmla="*/ 10 h 96"/>
                  <a:gd name="T30" fmla="*/ 43 w 49"/>
                  <a:gd name="T31" fmla="*/ 1 h 96"/>
                  <a:gd name="T32" fmla="*/ 48 w 49"/>
                  <a:gd name="T33" fmla="*/ 0 h 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96"/>
                  <a:gd name="T53" fmla="*/ 49 w 49"/>
                  <a:gd name="T54" fmla="*/ 96 h 9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96">
                    <a:moveTo>
                      <a:pt x="48" y="0"/>
                    </a:moveTo>
                    <a:lnTo>
                      <a:pt x="49" y="4"/>
                    </a:lnTo>
                    <a:lnTo>
                      <a:pt x="48" y="14"/>
                    </a:lnTo>
                    <a:lnTo>
                      <a:pt x="45" y="29"/>
                    </a:lnTo>
                    <a:lnTo>
                      <a:pt x="39" y="44"/>
                    </a:lnTo>
                    <a:lnTo>
                      <a:pt x="31" y="60"/>
                    </a:lnTo>
                    <a:lnTo>
                      <a:pt x="22" y="75"/>
                    </a:lnTo>
                    <a:lnTo>
                      <a:pt x="12" y="88"/>
                    </a:lnTo>
                    <a:lnTo>
                      <a:pt x="0" y="96"/>
                    </a:lnTo>
                    <a:lnTo>
                      <a:pt x="5" y="87"/>
                    </a:lnTo>
                    <a:lnTo>
                      <a:pt x="11" y="72"/>
                    </a:lnTo>
                    <a:lnTo>
                      <a:pt x="17" y="56"/>
                    </a:lnTo>
                    <a:lnTo>
                      <a:pt x="24" y="40"/>
                    </a:lnTo>
                    <a:lnTo>
                      <a:pt x="31" y="23"/>
                    </a:lnTo>
                    <a:lnTo>
                      <a:pt x="37" y="10"/>
                    </a:lnTo>
                    <a:lnTo>
                      <a:pt x="43" y="1"/>
                    </a:lnTo>
                    <a:lnTo>
                      <a:pt x="4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05" name="Freeform 107"/>
              <p:cNvSpPr>
                <a:spLocks/>
              </p:cNvSpPr>
              <p:nvPr/>
            </p:nvSpPr>
            <p:spPr bwMode="auto">
              <a:xfrm>
                <a:off x="2229" y="1420"/>
                <a:ext cx="52" cy="71"/>
              </a:xfrm>
              <a:custGeom>
                <a:avLst/>
                <a:gdLst>
                  <a:gd name="T0" fmla="*/ 50 w 52"/>
                  <a:gd name="T1" fmla="*/ 0 h 71"/>
                  <a:gd name="T2" fmla="*/ 52 w 52"/>
                  <a:gd name="T3" fmla="*/ 4 h 71"/>
                  <a:gd name="T4" fmla="*/ 47 w 52"/>
                  <a:gd name="T5" fmla="*/ 13 h 71"/>
                  <a:gd name="T6" fmla="*/ 41 w 52"/>
                  <a:gd name="T7" fmla="*/ 25 h 71"/>
                  <a:gd name="T8" fmla="*/ 34 w 52"/>
                  <a:gd name="T9" fmla="*/ 37 h 71"/>
                  <a:gd name="T10" fmla="*/ 24 w 52"/>
                  <a:gd name="T11" fmla="*/ 50 h 71"/>
                  <a:gd name="T12" fmla="*/ 15 w 52"/>
                  <a:gd name="T13" fmla="*/ 60 h 71"/>
                  <a:gd name="T14" fmla="*/ 6 w 52"/>
                  <a:gd name="T15" fmla="*/ 68 h 71"/>
                  <a:gd name="T16" fmla="*/ 0 w 52"/>
                  <a:gd name="T17" fmla="*/ 71 h 71"/>
                  <a:gd name="T18" fmla="*/ 4 w 52"/>
                  <a:gd name="T19" fmla="*/ 63 h 71"/>
                  <a:gd name="T20" fmla="*/ 10 w 52"/>
                  <a:gd name="T21" fmla="*/ 54 h 71"/>
                  <a:gd name="T22" fmla="*/ 18 w 52"/>
                  <a:gd name="T23" fmla="*/ 43 h 71"/>
                  <a:gd name="T24" fmla="*/ 25 w 52"/>
                  <a:gd name="T25" fmla="*/ 31 h 71"/>
                  <a:gd name="T26" fmla="*/ 32 w 52"/>
                  <a:gd name="T27" fmla="*/ 19 h 71"/>
                  <a:gd name="T28" fmla="*/ 40 w 52"/>
                  <a:gd name="T29" fmla="*/ 10 h 71"/>
                  <a:gd name="T30" fmla="*/ 46 w 52"/>
                  <a:gd name="T31" fmla="*/ 3 h 71"/>
                  <a:gd name="T32" fmla="*/ 50 w 5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71"/>
                  <a:gd name="T53" fmla="*/ 52 w 5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71">
                    <a:moveTo>
                      <a:pt x="50" y="0"/>
                    </a:moveTo>
                    <a:lnTo>
                      <a:pt x="52" y="4"/>
                    </a:lnTo>
                    <a:lnTo>
                      <a:pt x="47" y="13"/>
                    </a:lnTo>
                    <a:lnTo>
                      <a:pt x="41" y="25"/>
                    </a:lnTo>
                    <a:lnTo>
                      <a:pt x="34" y="37"/>
                    </a:lnTo>
                    <a:lnTo>
                      <a:pt x="24" y="50"/>
                    </a:lnTo>
                    <a:lnTo>
                      <a:pt x="15" y="60"/>
                    </a:lnTo>
                    <a:lnTo>
                      <a:pt x="6" y="68"/>
                    </a:lnTo>
                    <a:lnTo>
                      <a:pt x="0" y="71"/>
                    </a:lnTo>
                    <a:lnTo>
                      <a:pt x="4" y="63"/>
                    </a:lnTo>
                    <a:lnTo>
                      <a:pt x="10" y="54"/>
                    </a:lnTo>
                    <a:lnTo>
                      <a:pt x="18" y="43"/>
                    </a:lnTo>
                    <a:lnTo>
                      <a:pt x="25" y="31"/>
                    </a:lnTo>
                    <a:lnTo>
                      <a:pt x="32" y="19"/>
                    </a:lnTo>
                    <a:lnTo>
                      <a:pt x="40" y="10"/>
                    </a:lnTo>
                    <a:lnTo>
                      <a:pt x="46" y="3"/>
                    </a:lnTo>
                    <a:lnTo>
                      <a:pt x="5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06" name="Freeform 108"/>
              <p:cNvSpPr>
                <a:spLocks/>
              </p:cNvSpPr>
              <p:nvPr/>
            </p:nvSpPr>
            <p:spPr bwMode="auto">
              <a:xfrm>
                <a:off x="2220" y="1430"/>
                <a:ext cx="19" cy="52"/>
              </a:xfrm>
              <a:custGeom>
                <a:avLst/>
                <a:gdLst>
                  <a:gd name="T0" fmla="*/ 16 w 19"/>
                  <a:gd name="T1" fmla="*/ 0 h 52"/>
                  <a:gd name="T2" fmla="*/ 19 w 19"/>
                  <a:gd name="T3" fmla="*/ 9 h 52"/>
                  <a:gd name="T4" fmla="*/ 16 w 19"/>
                  <a:gd name="T5" fmla="*/ 27 h 52"/>
                  <a:gd name="T6" fmla="*/ 10 w 19"/>
                  <a:gd name="T7" fmla="*/ 43 h 52"/>
                  <a:gd name="T8" fmla="*/ 0 w 19"/>
                  <a:gd name="T9" fmla="*/ 52 h 52"/>
                  <a:gd name="T10" fmla="*/ 6 w 19"/>
                  <a:gd name="T11" fmla="*/ 38 h 52"/>
                  <a:gd name="T12" fmla="*/ 9 w 19"/>
                  <a:gd name="T13" fmla="*/ 19 h 52"/>
                  <a:gd name="T14" fmla="*/ 10 w 19"/>
                  <a:gd name="T15" fmla="*/ 4 h 52"/>
                  <a:gd name="T16" fmla="*/ 16 w 19"/>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52"/>
                  <a:gd name="T29" fmla="*/ 19 w 19"/>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52">
                    <a:moveTo>
                      <a:pt x="16" y="0"/>
                    </a:moveTo>
                    <a:lnTo>
                      <a:pt x="19" y="9"/>
                    </a:lnTo>
                    <a:lnTo>
                      <a:pt x="16" y="27"/>
                    </a:lnTo>
                    <a:lnTo>
                      <a:pt x="10" y="43"/>
                    </a:lnTo>
                    <a:lnTo>
                      <a:pt x="0" y="52"/>
                    </a:lnTo>
                    <a:lnTo>
                      <a:pt x="6" y="38"/>
                    </a:lnTo>
                    <a:lnTo>
                      <a:pt x="9" y="19"/>
                    </a:lnTo>
                    <a:lnTo>
                      <a:pt x="10" y="4"/>
                    </a:lnTo>
                    <a:lnTo>
                      <a:pt x="1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07" name="Freeform 109"/>
              <p:cNvSpPr>
                <a:spLocks/>
              </p:cNvSpPr>
              <p:nvPr/>
            </p:nvSpPr>
            <p:spPr bwMode="auto">
              <a:xfrm>
                <a:off x="2492" y="1464"/>
                <a:ext cx="41" cy="41"/>
              </a:xfrm>
              <a:custGeom>
                <a:avLst/>
                <a:gdLst>
                  <a:gd name="T0" fmla="*/ 0 w 41"/>
                  <a:gd name="T1" fmla="*/ 41 h 41"/>
                  <a:gd name="T2" fmla="*/ 7 w 41"/>
                  <a:gd name="T3" fmla="*/ 31 h 41"/>
                  <a:gd name="T4" fmla="*/ 17 w 41"/>
                  <a:gd name="T5" fmla="*/ 15 h 41"/>
                  <a:gd name="T6" fmla="*/ 29 w 41"/>
                  <a:gd name="T7" fmla="*/ 1 h 41"/>
                  <a:gd name="T8" fmla="*/ 40 w 41"/>
                  <a:gd name="T9" fmla="*/ 0 h 41"/>
                  <a:gd name="T10" fmla="*/ 41 w 41"/>
                  <a:gd name="T11" fmla="*/ 4 h 41"/>
                  <a:gd name="T12" fmla="*/ 40 w 41"/>
                  <a:gd name="T13" fmla="*/ 10 h 41"/>
                  <a:gd name="T14" fmla="*/ 34 w 41"/>
                  <a:gd name="T15" fmla="*/ 16 h 41"/>
                  <a:gd name="T16" fmla="*/ 26 w 41"/>
                  <a:gd name="T17" fmla="*/ 22 h 41"/>
                  <a:gd name="T18" fmla="*/ 19 w 41"/>
                  <a:gd name="T19" fmla="*/ 28 h 41"/>
                  <a:gd name="T20" fmla="*/ 12 w 41"/>
                  <a:gd name="T21" fmla="*/ 33 h 41"/>
                  <a:gd name="T22" fmla="*/ 4 w 41"/>
                  <a:gd name="T23" fmla="*/ 38 h 41"/>
                  <a:gd name="T24" fmla="*/ 0 w 41"/>
                  <a:gd name="T25" fmla="*/ 41 h 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1"/>
                  <a:gd name="T41" fmla="*/ 41 w 41"/>
                  <a:gd name="T42" fmla="*/ 41 h 4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1">
                    <a:moveTo>
                      <a:pt x="0" y="41"/>
                    </a:moveTo>
                    <a:lnTo>
                      <a:pt x="7" y="31"/>
                    </a:lnTo>
                    <a:lnTo>
                      <a:pt x="17" y="15"/>
                    </a:lnTo>
                    <a:lnTo>
                      <a:pt x="29" y="1"/>
                    </a:lnTo>
                    <a:lnTo>
                      <a:pt x="40" y="0"/>
                    </a:lnTo>
                    <a:lnTo>
                      <a:pt x="41" y="4"/>
                    </a:lnTo>
                    <a:lnTo>
                      <a:pt x="40" y="10"/>
                    </a:lnTo>
                    <a:lnTo>
                      <a:pt x="34" y="16"/>
                    </a:lnTo>
                    <a:lnTo>
                      <a:pt x="26" y="22"/>
                    </a:lnTo>
                    <a:lnTo>
                      <a:pt x="19" y="28"/>
                    </a:lnTo>
                    <a:lnTo>
                      <a:pt x="12" y="33"/>
                    </a:lnTo>
                    <a:lnTo>
                      <a:pt x="4" y="38"/>
                    </a:lnTo>
                    <a:lnTo>
                      <a:pt x="0" y="4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08" name="Freeform 110"/>
              <p:cNvSpPr>
                <a:spLocks/>
              </p:cNvSpPr>
              <p:nvPr/>
            </p:nvSpPr>
            <p:spPr bwMode="auto">
              <a:xfrm>
                <a:off x="2501" y="1492"/>
                <a:ext cx="53" cy="12"/>
              </a:xfrm>
              <a:custGeom>
                <a:avLst/>
                <a:gdLst>
                  <a:gd name="T0" fmla="*/ 0 w 53"/>
                  <a:gd name="T1" fmla="*/ 10 h 12"/>
                  <a:gd name="T2" fmla="*/ 3 w 53"/>
                  <a:gd name="T3" fmla="*/ 10 h 12"/>
                  <a:gd name="T4" fmla="*/ 10 w 53"/>
                  <a:gd name="T5" fmla="*/ 10 h 12"/>
                  <a:gd name="T6" fmla="*/ 19 w 53"/>
                  <a:gd name="T7" fmla="*/ 10 h 12"/>
                  <a:gd name="T8" fmla="*/ 28 w 53"/>
                  <a:gd name="T9" fmla="*/ 12 h 12"/>
                  <a:gd name="T10" fmla="*/ 37 w 53"/>
                  <a:gd name="T11" fmla="*/ 12 h 12"/>
                  <a:gd name="T12" fmla="*/ 45 w 53"/>
                  <a:gd name="T13" fmla="*/ 10 h 12"/>
                  <a:gd name="T14" fmla="*/ 51 w 53"/>
                  <a:gd name="T15" fmla="*/ 7 h 12"/>
                  <a:gd name="T16" fmla="*/ 53 w 53"/>
                  <a:gd name="T17" fmla="*/ 5 h 12"/>
                  <a:gd name="T18" fmla="*/ 51 w 53"/>
                  <a:gd name="T19" fmla="*/ 2 h 12"/>
                  <a:gd name="T20" fmla="*/ 45 w 53"/>
                  <a:gd name="T21" fmla="*/ 0 h 12"/>
                  <a:gd name="T22" fmla="*/ 38 w 53"/>
                  <a:gd name="T23" fmla="*/ 0 h 12"/>
                  <a:gd name="T24" fmla="*/ 31 w 53"/>
                  <a:gd name="T25" fmla="*/ 2 h 12"/>
                  <a:gd name="T26" fmla="*/ 20 w 53"/>
                  <a:gd name="T27" fmla="*/ 5 h 12"/>
                  <a:gd name="T28" fmla="*/ 13 w 53"/>
                  <a:gd name="T29" fmla="*/ 6 h 12"/>
                  <a:gd name="T30" fmla="*/ 6 w 53"/>
                  <a:gd name="T31" fmla="*/ 9 h 12"/>
                  <a:gd name="T32" fmla="*/ 0 w 53"/>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12"/>
                  <a:gd name="T53" fmla="*/ 53 w 5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12">
                    <a:moveTo>
                      <a:pt x="0" y="10"/>
                    </a:moveTo>
                    <a:lnTo>
                      <a:pt x="3" y="10"/>
                    </a:lnTo>
                    <a:lnTo>
                      <a:pt x="10" y="10"/>
                    </a:lnTo>
                    <a:lnTo>
                      <a:pt x="19" y="10"/>
                    </a:lnTo>
                    <a:lnTo>
                      <a:pt x="28" y="12"/>
                    </a:lnTo>
                    <a:lnTo>
                      <a:pt x="37" y="12"/>
                    </a:lnTo>
                    <a:lnTo>
                      <a:pt x="45" y="10"/>
                    </a:lnTo>
                    <a:lnTo>
                      <a:pt x="51" y="7"/>
                    </a:lnTo>
                    <a:lnTo>
                      <a:pt x="53" y="5"/>
                    </a:lnTo>
                    <a:lnTo>
                      <a:pt x="51" y="2"/>
                    </a:lnTo>
                    <a:lnTo>
                      <a:pt x="45" y="0"/>
                    </a:lnTo>
                    <a:lnTo>
                      <a:pt x="38" y="0"/>
                    </a:lnTo>
                    <a:lnTo>
                      <a:pt x="31" y="2"/>
                    </a:lnTo>
                    <a:lnTo>
                      <a:pt x="20" y="5"/>
                    </a:lnTo>
                    <a:lnTo>
                      <a:pt x="13" y="6"/>
                    </a:lnTo>
                    <a:lnTo>
                      <a:pt x="6" y="9"/>
                    </a:lnTo>
                    <a:lnTo>
                      <a:pt x="0" y="1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09" name="Freeform 111"/>
              <p:cNvSpPr>
                <a:spLocks/>
              </p:cNvSpPr>
              <p:nvPr/>
            </p:nvSpPr>
            <p:spPr bwMode="auto">
              <a:xfrm>
                <a:off x="2490" y="1504"/>
                <a:ext cx="53" cy="40"/>
              </a:xfrm>
              <a:custGeom>
                <a:avLst/>
                <a:gdLst>
                  <a:gd name="T0" fmla="*/ 0 w 53"/>
                  <a:gd name="T1" fmla="*/ 0 h 40"/>
                  <a:gd name="T2" fmla="*/ 8 w 53"/>
                  <a:gd name="T3" fmla="*/ 3 h 40"/>
                  <a:gd name="T4" fmla="*/ 17 w 53"/>
                  <a:gd name="T5" fmla="*/ 9 h 40"/>
                  <a:gd name="T6" fmla="*/ 25 w 53"/>
                  <a:gd name="T7" fmla="*/ 15 h 40"/>
                  <a:gd name="T8" fmla="*/ 36 w 53"/>
                  <a:gd name="T9" fmla="*/ 21 h 40"/>
                  <a:gd name="T10" fmla="*/ 43 w 53"/>
                  <a:gd name="T11" fmla="*/ 27 h 40"/>
                  <a:gd name="T12" fmla="*/ 50 w 53"/>
                  <a:gd name="T13" fmla="*/ 32 h 40"/>
                  <a:gd name="T14" fmla="*/ 53 w 53"/>
                  <a:gd name="T15" fmla="*/ 37 h 40"/>
                  <a:gd name="T16" fmla="*/ 52 w 53"/>
                  <a:gd name="T17" fmla="*/ 40 h 40"/>
                  <a:gd name="T18" fmla="*/ 48 w 53"/>
                  <a:gd name="T19" fmla="*/ 40 h 40"/>
                  <a:gd name="T20" fmla="*/ 42 w 53"/>
                  <a:gd name="T21" fmla="*/ 37 h 40"/>
                  <a:gd name="T22" fmla="*/ 34 w 53"/>
                  <a:gd name="T23" fmla="*/ 32 h 40"/>
                  <a:gd name="T24" fmla="*/ 27 w 53"/>
                  <a:gd name="T25" fmla="*/ 25 h 40"/>
                  <a:gd name="T26" fmla="*/ 18 w 53"/>
                  <a:gd name="T27" fmla="*/ 18 h 40"/>
                  <a:gd name="T28" fmla="*/ 11 w 53"/>
                  <a:gd name="T29" fmla="*/ 10 h 40"/>
                  <a:gd name="T30" fmla="*/ 5 w 53"/>
                  <a:gd name="T31" fmla="*/ 4 h 40"/>
                  <a:gd name="T32" fmla="*/ 0 w 53"/>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40"/>
                  <a:gd name="T53" fmla="*/ 53 w 53"/>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40">
                    <a:moveTo>
                      <a:pt x="0" y="0"/>
                    </a:moveTo>
                    <a:lnTo>
                      <a:pt x="8" y="3"/>
                    </a:lnTo>
                    <a:lnTo>
                      <a:pt x="17" y="9"/>
                    </a:lnTo>
                    <a:lnTo>
                      <a:pt x="25" y="15"/>
                    </a:lnTo>
                    <a:lnTo>
                      <a:pt x="36" y="21"/>
                    </a:lnTo>
                    <a:lnTo>
                      <a:pt x="43" y="27"/>
                    </a:lnTo>
                    <a:lnTo>
                      <a:pt x="50" y="32"/>
                    </a:lnTo>
                    <a:lnTo>
                      <a:pt x="53" y="37"/>
                    </a:lnTo>
                    <a:lnTo>
                      <a:pt x="52" y="40"/>
                    </a:lnTo>
                    <a:lnTo>
                      <a:pt x="48" y="40"/>
                    </a:lnTo>
                    <a:lnTo>
                      <a:pt x="42" y="37"/>
                    </a:lnTo>
                    <a:lnTo>
                      <a:pt x="34" y="32"/>
                    </a:lnTo>
                    <a:lnTo>
                      <a:pt x="27" y="25"/>
                    </a:lnTo>
                    <a:lnTo>
                      <a:pt x="18" y="18"/>
                    </a:lnTo>
                    <a:lnTo>
                      <a:pt x="11" y="10"/>
                    </a:lnTo>
                    <a:lnTo>
                      <a:pt x="5"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10" name="Freeform 112"/>
              <p:cNvSpPr>
                <a:spLocks/>
              </p:cNvSpPr>
              <p:nvPr/>
            </p:nvSpPr>
            <p:spPr bwMode="auto">
              <a:xfrm>
                <a:off x="2223" y="1488"/>
                <a:ext cx="13" cy="66"/>
              </a:xfrm>
              <a:custGeom>
                <a:avLst/>
                <a:gdLst>
                  <a:gd name="T0" fmla="*/ 7 w 13"/>
                  <a:gd name="T1" fmla="*/ 0 h 66"/>
                  <a:gd name="T2" fmla="*/ 10 w 13"/>
                  <a:gd name="T3" fmla="*/ 17 h 66"/>
                  <a:gd name="T4" fmla="*/ 13 w 13"/>
                  <a:gd name="T5" fmla="*/ 38 h 66"/>
                  <a:gd name="T6" fmla="*/ 13 w 13"/>
                  <a:gd name="T7" fmla="*/ 57 h 66"/>
                  <a:gd name="T8" fmla="*/ 6 w 13"/>
                  <a:gd name="T9" fmla="*/ 66 h 66"/>
                  <a:gd name="T10" fmla="*/ 0 w 13"/>
                  <a:gd name="T11" fmla="*/ 59 h 66"/>
                  <a:gd name="T12" fmla="*/ 2 w 13"/>
                  <a:gd name="T13" fmla="*/ 40 h 66"/>
                  <a:gd name="T14" fmla="*/ 5 w 13"/>
                  <a:gd name="T15" fmla="*/ 17 h 66"/>
                  <a:gd name="T16" fmla="*/ 7 w 13"/>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6"/>
                  <a:gd name="T29" fmla="*/ 13 w 13"/>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6">
                    <a:moveTo>
                      <a:pt x="7" y="0"/>
                    </a:moveTo>
                    <a:lnTo>
                      <a:pt x="10" y="17"/>
                    </a:lnTo>
                    <a:lnTo>
                      <a:pt x="13" y="38"/>
                    </a:lnTo>
                    <a:lnTo>
                      <a:pt x="13" y="57"/>
                    </a:lnTo>
                    <a:lnTo>
                      <a:pt x="6" y="66"/>
                    </a:lnTo>
                    <a:lnTo>
                      <a:pt x="0" y="59"/>
                    </a:lnTo>
                    <a:lnTo>
                      <a:pt x="2" y="40"/>
                    </a:lnTo>
                    <a:lnTo>
                      <a:pt x="5" y="17"/>
                    </a:lnTo>
                    <a:lnTo>
                      <a:pt x="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11" name="Freeform 113"/>
              <p:cNvSpPr>
                <a:spLocks/>
              </p:cNvSpPr>
              <p:nvPr/>
            </p:nvSpPr>
            <p:spPr bwMode="auto">
              <a:xfrm>
                <a:off x="2194" y="1477"/>
                <a:ext cx="25" cy="65"/>
              </a:xfrm>
              <a:custGeom>
                <a:avLst/>
                <a:gdLst>
                  <a:gd name="T0" fmla="*/ 25 w 25"/>
                  <a:gd name="T1" fmla="*/ 0 h 65"/>
                  <a:gd name="T2" fmla="*/ 23 w 25"/>
                  <a:gd name="T3" fmla="*/ 15 h 65"/>
                  <a:gd name="T4" fmla="*/ 19 w 25"/>
                  <a:gd name="T5" fmla="*/ 37 h 65"/>
                  <a:gd name="T6" fmla="*/ 13 w 25"/>
                  <a:gd name="T7" fmla="*/ 56 h 65"/>
                  <a:gd name="T8" fmla="*/ 2 w 25"/>
                  <a:gd name="T9" fmla="*/ 65 h 65"/>
                  <a:gd name="T10" fmla="*/ 0 w 25"/>
                  <a:gd name="T11" fmla="*/ 56 h 65"/>
                  <a:gd name="T12" fmla="*/ 7 w 25"/>
                  <a:gd name="T13" fmla="*/ 37 h 65"/>
                  <a:gd name="T14" fmla="*/ 17 w 25"/>
                  <a:gd name="T15" fmla="*/ 15 h 65"/>
                  <a:gd name="T16" fmla="*/ 25 w 25"/>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65"/>
                  <a:gd name="T29" fmla="*/ 25 w 25"/>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65">
                    <a:moveTo>
                      <a:pt x="25" y="0"/>
                    </a:moveTo>
                    <a:lnTo>
                      <a:pt x="23" y="15"/>
                    </a:lnTo>
                    <a:lnTo>
                      <a:pt x="19" y="37"/>
                    </a:lnTo>
                    <a:lnTo>
                      <a:pt x="13" y="56"/>
                    </a:lnTo>
                    <a:lnTo>
                      <a:pt x="2" y="65"/>
                    </a:lnTo>
                    <a:lnTo>
                      <a:pt x="0" y="56"/>
                    </a:lnTo>
                    <a:lnTo>
                      <a:pt x="7" y="37"/>
                    </a:lnTo>
                    <a:lnTo>
                      <a:pt x="17" y="15"/>
                    </a:lnTo>
                    <a:lnTo>
                      <a:pt x="2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12" name="Freeform 114"/>
              <p:cNvSpPr>
                <a:spLocks/>
              </p:cNvSpPr>
              <p:nvPr/>
            </p:nvSpPr>
            <p:spPr bwMode="auto">
              <a:xfrm>
                <a:off x="2250" y="1491"/>
                <a:ext cx="13" cy="62"/>
              </a:xfrm>
              <a:custGeom>
                <a:avLst/>
                <a:gdLst>
                  <a:gd name="T0" fmla="*/ 3 w 13"/>
                  <a:gd name="T1" fmla="*/ 0 h 62"/>
                  <a:gd name="T2" fmla="*/ 9 w 13"/>
                  <a:gd name="T3" fmla="*/ 8 h 62"/>
                  <a:gd name="T4" fmla="*/ 13 w 13"/>
                  <a:gd name="T5" fmla="*/ 28 h 62"/>
                  <a:gd name="T6" fmla="*/ 13 w 13"/>
                  <a:gd name="T7" fmla="*/ 48 h 62"/>
                  <a:gd name="T8" fmla="*/ 6 w 13"/>
                  <a:gd name="T9" fmla="*/ 62 h 62"/>
                  <a:gd name="T10" fmla="*/ 0 w 13"/>
                  <a:gd name="T11" fmla="*/ 57 h 62"/>
                  <a:gd name="T12" fmla="*/ 0 w 13"/>
                  <a:gd name="T13" fmla="*/ 40 h 62"/>
                  <a:gd name="T14" fmla="*/ 3 w 13"/>
                  <a:gd name="T15" fmla="*/ 17 h 62"/>
                  <a:gd name="T16" fmla="*/ 3 w 13"/>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2"/>
                  <a:gd name="T29" fmla="*/ 13 w 13"/>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2">
                    <a:moveTo>
                      <a:pt x="3" y="0"/>
                    </a:moveTo>
                    <a:lnTo>
                      <a:pt x="9" y="8"/>
                    </a:lnTo>
                    <a:lnTo>
                      <a:pt x="13" y="28"/>
                    </a:lnTo>
                    <a:lnTo>
                      <a:pt x="13" y="48"/>
                    </a:lnTo>
                    <a:lnTo>
                      <a:pt x="6" y="62"/>
                    </a:lnTo>
                    <a:lnTo>
                      <a:pt x="0" y="57"/>
                    </a:lnTo>
                    <a:lnTo>
                      <a:pt x="0" y="40"/>
                    </a:lnTo>
                    <a:lnTo>
                      <a:pt x="3" y="17"/>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13" name="Freeform 115"/>
              <p:cNvSpPr>
                <a:spLocks/>
              </p:cNvSpPr>
              <p:nvPr/>
            </p:nvSpPr>
            <p:spPr bwMode="auto">
              <a:xfrm>
                <a:off x="2273" y="1501"/>
                <a:ext cx="15" cy="66"/>
              </a:xfrm>
              <a:custGeom>
                <a:avLst/>
                <a:gdLst>
                  <a:gd name="T0" fmla="*/ 0 w 15"/>
                  <a:gd name="T1" fmla="*/ 0 h 66"/>
                  <a:gd name="T2" fmla="*/ 6 w 15"/>
                  <a:gd name="T3" fmla="*/ 13 h 66"/>
                  <a:gd name="T4" fmla="*/ 12 w 15"/>
                  <a:gd name="T5" fmla="*/ 34 h 66"/>
                  <a:gd name="T6" fmla="*/ 15 w 15"/>
                  <a:gd name="T7" fmla="*/ 55 h 66"/>
                  <a:gd name="T8" fmla="*/ 11 w 15"/>
                  <a:gd name="T9" fmla="*/ 66 h 66"/>
                  <a:gd name="T10" fmla="*/ 6 w 15"/>
                  <a:gd name="T11" fmla="*/ 62 h 66"/>
                  <a:gd name="T12" fmla="*/ 3 w 15"/>
                  <a:gd name="T13" fmla="*/ 44 h 66"/>
                  <a:gd name="T14" fmla="*/ 3 w 15"/>
                  <a:gd name="T15" fmla="*/ 21 h 66"/>
                  <a:gd name="T16" fmla="*/ 0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0" y="0"/>
                    </a:moveTo>
                    <a:lnTo>
                      <a:pt x="6" y="13"/>
                    </a:lnTo>
                    <a:lnTo>
                      <a:pt x="12" y="34"/>
                    </a:lnTo>
                    <a:lnTo>
                      <a:pt x="15" y="55"/>
                    </a:lnTo>
                    <a:lnTo>
                      <a:pt x="11" y="66"/>
                    </a:lnTo>
                    <a:lnTo>
                      <a:pt x="6" y="62"/>
                    </a:lnTo>
                    <a:lnTo>
                      <a:pt x="3" y="44"/>
                    </a:lnTo>
                    <a:lnTo>
                      <a:pt x="3" y="21"/>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14" name="Freeform 116"/>
              <p:cNvSpPr>
                <a:spLocks/>
              </p:cNvSpPr>
              <p:nvPr/>
            </p:nvSpPr>
            <p:spPr bwMode="auto">
              <a:xfrm>
                <a:off x="2297" y="1511"/>
                <a:ext cx="18" cy="67"/>
              </a:xfrm>
              <a:custGeom>
                <a:avLst/>
                <a:gdLst>
                  <a:gd name="T0" fmla="*/ 0 w 18"/>
                  <a:gd name="T1" fmla="*/ 0 h 67"/>
                  <a:gd name="T2" fmla="*/ 6 w 18"/>
                  <a:gd name="T3" fmla="*/ 15 h 67"/>
                  <a:gd name="T4" fmla="*/ 15 w 18"/>
                  <a:gd name="T5" fmla="*/ 37 h 67"/>
                  <a:gd name="T6" fmla="*/ 18 w 18"/>
                  <a:gd name="T7" fmla="*/ 58 h 67"/>
                  <a:gd name="T8" fmla="*/ 15 w 18"/>
                  <a:gd name="T9" fmla="*/ 67 h 67"/>
                  <a:gd name="T10" fmla="*/ 7 w 18"/>
                  <a:gd name="T11" fmla="*/ 59 h 67"/>
                  <a:gd name="T12" fmla="*/ 4 w 18"/>
                  <a:gd name="T13" fmla="*/ 40 h 67"/>
                  <a:gd name="T14" fmla="*/ 3 w 18"/>
                  <a:gd name="T15" fmla="*/ 20 h 67"/>
                  <a:gd name="T16" fmla="*/ 0 w 18"/>
                  <a:gd name="T17" fmla="*/ 0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7"/>
                  <a:gd name="T29" fmla="*/ 18 w 18"/>
                  <a:gd name="T30" fmla="*/ 67 h 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7">
                    <a:moveTo>
                      <a:pt x="0" y="0"/>
                    </a:moveTo>
                    <a:lnTo>
                      <a:pt x="6" y="15"/>
                    </a:lnTo>
                    <a:lnTo>
                      <a:pt x="15" y="37"/>
                    </a:lnTo>
                    <a:lnTo>
                      <a:pt x="18" y="58"/>
                    </a:lnTo>
                    <a:lnTo>
                      <a:pt x="15" y="67"/>
                    </a:lnTo>
                    <a:lnTo>
                      <a:pt x="7" y="59"/>
                    </a:lnTo>
                    <a:lnTo>
                      <a:pt x="4" y="40"/>
                    </a:lnTo>
                    <a:lnTo>
                      <a:pt x="3" y="20"/>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15" name="Freeform 117"/>
              <p:cNvSpPr>
                <a:spLocks/>
              </p:cNvSpPr>
              <p:nvPr/>
            </p:nvSpPr>
            <p:spPr bwMode="auto">
              <a:xfrm>
                <a:off x="2321" y="1516"/>
                <a:ext cx="22" cy="74"/>
              </a:xfrm>
              <a:custGeom>
                <a:avLst/>
                <a:gdLst>
                  <a:gd name="T0" fmla="*/ 0 w 22"/>
                  <a:gd name="T1" fmla="*/ 0 h 74"/>
                  <a:gd name="T2" fmla="*/ 10 w 22"/>
                  <a:gd name="T3" fmla="*/ 19 h 74"/>
                  <a:gd name="T4" fmla="*/ 19 w 22"/>
                  <a:gd name="T5" fmla="*/ 43 h 74"/>
                  <a:gd name="T6" fmla="*/ 22 w 22"/>
                  <a:gd name="T7" fmla="*/ 63 h 74"/>
                  <a:gd name="T8" fmla="*/ 16 w 22"/>
                  <a:gd name="T9" fmla="*/ 74 h 74"/>
                  <a:gd name="T10" fmla="*/ 7 w 22"/>
                  <a:gd name="T11" fmla="*/ 65 h 74"/>
                  <a:gd name="T12" fmla="*/ 4 w 22"/>
                  <a:gd name="T13" fmla="*/ 43 h 74"/>
                  <a:gd name="T14" fmla="*/ 2 w 22"/>
                  <a:gd name="T15" fmla="*/ 17 h 74"/>
                  <a:gd name="T16" fmla="*/ 0 w 22"/>
                  <a:gd name="T17" fmla="*/ 0 h 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74"/>
                  <a:gd name="T29" fmla="*/ 22 w 22"/>
                  <a:gd name="T30" fmla="*/ 74 h 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74">
                    <a:moveTo>
                      <a:pt x="0" y="0"/>
                    </a:moveTo>
                    <a:lnTo>
                      <a:pt x="10" y="19"/>
                    </a:lnTo>
                    <a:lnTo>
                      <a:pt x="19" y="43"/>
                    </a:lnTo>
                    <a:lnTo>
                      <a:pt x="22" y="63"/>
                    </a:lnTo>
                    <a:lnTo>
                      <a:pt x="16" y="74"/>
                    </a:lnTo>
                    <a:lnTo>
                      <a:pt x="7" y="65"/>
                    </a:lnTo>
                    <a:lnTo>
                      <a:pt x="4" y="43"/>
                    </a:lnTo>
                    <a:lnTo>
                      <a:pt x="2" y="1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16" name="Freeform 118"/>
              <p:cNvSpPr>
                <a:spLocks/>
              </p:cNvSpPr>
              <p:nvPr/>
            </p:nvSpPr>
            <p:spPr bwMode="auto">
              <a:xfrm>
                <a:off x="2349" y="1520"/>
                <a:ext cx="29" cy="79"/>
              </a:xfrm>
              <a:custGeom>
                <a:avLst/>
                <a:gdLst>
                  <a:gd name="T0" fmla="*/ 0 w 29"/>
                  <a:gd name="T1" fmla="*/ 0 h 79"/>
                  <a:gd name="T2" fmla="*/ 8 w 29"/>
                  <a:gd name="T3" fmla="*/ 18 h 79"/>
                  <a:gd name="T4" fmla="*/ 22 w 29"/>
                  <a:gd name="T5" fmla="*/ 46 h 79"/>
                  <a:gd name="T6" fmla="*/ 29 w 29"/>
                  <a:gd name="T7" fmla="*/ 70 h 79"/>
                  <a:gd name="T8" fmla="*/ 25 w 29"/>
                  <a:gd name="T9" fmla="*/ 79 h 79"/>
                  <a:gd name="T10" fmla="*/ 14 w 29"/>
                  <a:gd name="T11" fmla="*/ 67 h 79"/>
                  <a:gd name="T12" fmla="*/ 8 w 29"/>
                  <a:gd name="T13" fmla="*/ 42 h 79"/>
                  <a:gd name="T14" fmla="*/ 3 w 29"/>
                  <a:gd name="T15" fmla="*/ 16 h 79"/>
                  <a:gd name="T16" fmla="*/ 0 w 29"/>
                  <a:gd name="T17" fmla="*/ 0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9"/>
                  <a:gd name="T29" fmla="*/ 29 w 29"/>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9">
                    <a:moveTo>
                      <a:pt x="0" y="0"/>
                    </a:moveTo>
                    <a:lnTo>
                      <a:pt x="8" y="18"/>
                    </a:lnTo>
                    <a:lnTo>
                      <a:pt x="22" y="46"/>
                    </a:lnTo>
                    <a:lnTo>
                      <a:pt x="29" y="70"/>
                    </a:lnTo>
                    <a:lnTo>
                      <a:pt x="25" y="79"/>
                    </a:lnTo>
                    <a:lnTo>
                      <a:pt x="14" y="67"/>
                    </a:lnTo>
                    <a:lnTo>
                      <a:pt x="8" y="42"/>
                    </a:lnTo>
                    <a:lnTo>
                      <a:pt x="3" y="1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17" name="Freeform 119"/>
              <p:cNvSpPr>
                <a:spLocks/>
              </p:cNvSpPr>
              <p:nvPr/>
            </p:nvSpPr>
            <p:spPr bwMode="auto">
              <a:xfrm>
                <a:off x="2369" y="1519"/>
                <a:ext cx="39" cy="85"/>
              </a:xfrm>
              <a:custGeom>
                <a:avLst/>
                <a:gdLst>
                  <a:gd name="T0" fmla="*/ 0 w 39"/>
                  <a:gd name="T1" fmla="*/ 0 h 85"/>
                  <a:gd name="T2" fmla="*/ 8 w 39"/>
                  <a:gd name="T3" fmla="*/ 7 h 85"/>
                  <a:gd name="T4" fmla="*/ 16 w 39"/>
                  <a:gd name="T5" fmla="*/ 19 h 85"/>
                  <a:gd name="T6" fmla="*/ 24 w 39"/>
                  <a:gd name="T7" fmla="*/ 32 h 85"/>
                  <a:gd name="T8" fmla="*/ 31 w 39"/>
                  <a:gd name="T9" fmla="*/ 47 h 85"/>
                  <a:gd name="T10" fmla="*/ 36 w 39"/>
                  <a:gd name="T11" fmla="*/ 62 h 85"/>
                  <a:gd name="T12" fmla="*/ 39 w 39"/>
                  <a:gd name="T13" fmla="*/ 74 h 85"/>
                  <a:gd name="T14" fmla="*/ 37 w 39"/>
                  <a:gd name="T15" fmla="*/ 82 h 85"/>
                  <a:gd name="T16" fmla="*/ 33 w 39"/>
                  <a:gd name="T17" fmla="*/ 85 h 85"/>
                  <a:gd name="T18" fmla="*/ 21 w 39"/>
                  <a:gd name="T19" fmla="*/ 77 h 85"/>
                  <a:gd name="T20" fmla="*/ 11 w 39"/>
                  <a:gd name="T21" fmla="*/ 51 h 85"/>
                  <a:gd name="T22" fmla="*/ 5 w 39"/>
                  <a:gd name="T23" fmla="*/ 22 h 85"/>
                  <a:gd name="T24" fmla="*/ 0 w 39"/>
                  <a:gd name="T25" fmla="*/ 0 h 8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
                  <a:gd name="T40" fmla="*/ 0 h 85"/>
                  <a:gd name="T41" fmla="*/ 39 w 39"/>
                  <a:gd name="T42" fmla="*/ 85 h 8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 h="85">
                    <a:moveTo>
                      <a:pt x="0" y="0"/>
                    </a:moveTo>
                    <a:lnTo>
                      <a:pt x="8" y="7"/>
                    </a:lnTo>
                    <a:lnTo>
                      <a:pt x="16" y="19"/>
                    </a:lnTo>
                    <a:lnTo>
                      <a:pt x="24" y="32"/>
                    </a:lnTo>
                    <a:lnTo>
                      <a:pt x="31" y="47"/>
                    </a:lnTo>
                    <a:lnTo>
                      <a:pt x="36" y="62"/>
                    </a:lnTo>
                    <a:lnTo>
                      <a:pt x="39" y="74"/>
                    </a:lnTo>
                    <a:lnTo>
                      <a:pt x="37" y="82"/>
                    </a:lnTo>
                    <a:lnTo>
                      <a:pt x="33" y="85"/>
                    </a:lnTo>
                    <a:lnTo>
                      <a:pt x="21" y="77"/>
                    </a:lnTo>
                    <a:lnTo>
                      <a:pt x="11" y="51"/>
                    </a:lnTo>
                    <a:lnTo>
                      <a:pt x="5" y="2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18" name="Freeform 120"/>
              <p:cNvSpPr>
                <a:spLocks/>
              </p:cNvSpPr>
              <p:nvPr/>
            </p:nvSpPr>
            <p:spPr bwMode="auto">
              <a:xfrm>
                <a:off x="2402" y="1516"/>
                <a:ext cx="59" cy="78"/>
              </a:xfrm>
              <a:custGeom>
                <a:avLst/>
                <a:gdLst>
                  <a:gd name="T0" fmla="*/ 0 w 59"/>
                  <a:gd name="T1" fmla="*/ 0 h 78"/>
                  <a:gd name="T2" fmla="*/ 9 w 59"/>
                  <a:gd name="T3" fmla="*/ 6 h 78"/>
                  <a:gd name="T4" fmla="*/ 19 w 59"/>
                  <a:gd name="T5" fmla="*/ 16 h 78"/>
                  <a:gd name="T6" fmla="*/ 31 w 59"/>
                  <a:gd name="T7" fmla="*/ 28 h 78"/>
                  <a:gd name="T8" fmla="*/ 41 w 59"/>
                  <a:gd name="T9" fmla="*/ 41 h 78"/>
                  <a:gd name="T10" fmla="*/ 50 w 59"/>
                  <a:gd name="T11" fmla="*/ 54 h 78"/>
                  <a:gd name="T12" fmla="*/ 56 w 59"/>
                  <a:gd name="T13" fmla="*/ 65 h 78"/>
                  <a:gd name="T14" fmla="*/ 59 w 59"/>
                  <a:gd name="T15" fmla="*/ 74 h 78"/>
                  <a:gd name="T16" fmla="*/ 57 w 59"/>
                  <a:gd name="T17" fmla="*/ 78 h 78"/>
                  <a:gd name="T18" fmla="*/ 51 w 59"/>
                  <a:gd name="T19" fmla="*/ 78 h 78"/>
                  <a:gd name="T20" fmla="*/ 44 w 59"/>
                  <a:gd name="T21" fmla="*/ 72 h 78"/>
                  <a:gd name="T22" fmla="*/ 35 w 59"/>
                  <a:gd name="T23" fmla="*/ 63 h 78"/>
                  <a:gd name="T24" fmla="*/ 26 w 59"/>
                  <a:gd name="T25" fmla="*/ 51 h 78"/>
                  <a:gd name="T26" fmla="*/ 17 w 59"/>
                  <a:gd name="T27" fmla="*/ 38 h 78"/>
                  <a:gd name="T28" fmla="*/ 10 w 59"/>
                  <a:gd name="T29" fmla="*/ 25 h 78"/>
                  <a:gd name="T30" fmla="*/ 3 w 59"/>
                  <a:gd name="T31" fmla="*/ 12 h 78"/>
                  <a:gd name="T32" fmla="*/ 0 w 59"/>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78"/>
                  <a:gd name="T53" fmla="*/ 59 w 59"/>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78">
                    <a:moveTo>
                      <a:pt x="0" y="0"/>
                    </a:moveTo>
                    <a:lnTo>
                      <a:pt x="9" y="6"/>
                    </a:lnTo>
                    <a:lnTo>
                      <a:pt x="19" y="16"/>
                    </a:lnTo>
                    <a:lnTo>
                      <a:pt x="31" y="28"/>
                    </a:lnTo>
                    <a:lnTo>
                      <a:pt x="41" y="41"/>
                    </a:lnTo>
                    <a:lnTo>
                      <a:pt x="50" y="54"/>
                    </a:lnTo>
                    <a:lnTo>
                      <a:pt x="56" y="65"/>
                    </a:lnTo>
                    <a:lnTo>
                      <a:pt x="59" y="74"/>
                    </a:lnTo>
                    <a:lnTo>
                      <a:pt x="57" y="78"/>
                    </a:lnTo>
                    <a:lnTo>
                      <a:pt x="51" y="78"/>
                    </a:lnTo>
                    <a:lnTo>
                      <a:pt x="44" y="72"/>
                    </a:lnTo>
                    <a:lnTo>
                      <a:pt x="35" y="63"/>
                    </a:lnTo>
                    <a:lnTo>
                      <a:pt x="26" y="51"/>
                    </a:lnTo>
                    <a:lnTo>
                      <a:pt x="17" y="38"/>
                    </a:lnTo>
                    <a:lnTo>
                      <a:pt x="10" y="25"/>
                    </a:lnTo>
                    <a:lnTo>
                      <a:pt x="3" y="1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19" name="Freeform 121"/>
              <p:cNvSpPr>
                <a:spLocks/>
              </p:cNvSpPr>
              <p:nvPr/>
            </p:nvSpPr>
            <p:spPr bwMode="auto">
              <a:xfrm>
                <a:off x="2433" y="1513"/>
                <a:ext cx="74" cy="65"/>
              </a:xfrm>
              <a:custGeom>
                <a:avLst/>
                <a:gdLst>
                  <a:gd name="T0" fmla="*/ 0 w 74"/>
                  <a:gd name="T1" fmla="*/ 0 h 65"/>
                  <a:gd name="T2" fmla="*/ 9 w 74"/>
                  <a:gd name="T3" fmla="*/ 4 h 65"/>
                  <a:gd name="T4" fmla="*/ 20 w 74"/>
                  <a:gd name="T5" fmla="*/ 13 h 65"/>
                  <a:gd name="T6" fmla="*/ 34 w 74"/>
                  <a:gd name="T7" fmla="*/ 22 h 65"/>
                  <a:gd name="T8" fmla="*/ 47 w 74"/>
                  <a:gd name="T9" fmla="*/ 32 h 65"/>
                  <a:gd name="T10" fmla="*/ 60 w 74"/>
                  <a:gd name="T11" fmla="*/ 43 h 65"/>
                  <a:gd name="T12" fmla="*/ 69 w 74"/>
                  <a:gd name="T13" fmla="*/ 52 h 65"/>
                  <a:gd name="T14" fmla="*/ 74 w 74"/>
                  <a:gd name="T15" fmla="*/ 60 h 65"/>
                  <a:gd name="T16" fmla="*/ 72 w 74"/>
                  <a:gd name="T17" fmla="*/ 65 h 65"/>
                  <a:gd name="T18" fmla="*/ 65 w 74"/>
                  <a:gd name="T19" fmla="*/ 65 h 65"/>
                  <a:gd name="T20" fmla="*/ 56 w 74"/>
                  <a:gd name="T21" fmla="*/ 60 h 65"/>
                  <a:gd name="T22" fmla="*/ 44 w 74"/>
                  <a:gd name="T23" fmla="*/ 52 h 65"/>
                  <a:gd name="T24" fmla="*/ 31 w 74"/>
                  <a:gd name="T25" fmla="*/ 41 h 65"/>
                  <a:gd name="T26" fmla="*/ 19 w 74"/>
                  <a:gd name="T27" fmla="*/ 28 h 65"/>
                  <a:gd name="T28" fmla="*/ 9 w 74"/>
                  <a:gd name="T29" fmla="*/ 18 h 65"/>
                  <a:gd name="T30" fmla="*/ 3 w 74"/>
                  <a:gd name="T31" fmla="*/ 7 h 65"/>
                  <a:gd name="T32" fmla="*/ 0 w 74"/>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5"/>
                  <a:gd name="T53" fmla="*/ 74 w 74"/>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5">
                    <a:moveTo>
                      <a:pt x="0" y="0"/>
                    </a:moveTo>
                    <a:lnTo>
                      <a:pt x="9" y="4"/>
                    </a:lnTo>
                    <a:lnTo>
                      <a:pt x="20" y="13"/>
                    </a:lnTo>
                    <a:lnTo>
                      <a:pt x="34" y="22"/>
                    </a:lnTo>
                    <a:lnTo>
                      <a:pt x="47" y="32"/>
                    </a:lnTo>
                    <a:lnTo>
                      <a:pt x="60" y="43"/>
                    </a:lnTo>
                    <a:lnTo>
                      <a:pt x="69" y="52"/>
                    </a:lnTo>
                    <a:lnTo>
                      <a:pt x="74" y="60"/>
                    </a:lnTo>
                    <a:lnTo>
                      <a:pt x="72" y="65"/>
                    </a:lnTo>
                    <a:lnTo>
                      <a:pt x="65" y="65"/>
                    </a:lnTo>
                    <a:lnTo>
                      <a:pt x="56" y="60"/>
                    </a:lnTo>
                    <a:lnTo>
                      <a:pt x="44" y="52"/>
                    </a:lnTo>
                    <a:lnTo>
                      <a:pt x="31" y="41"/>
                    </a:lnTo>
                    <a:lnTo>
                      <a:pt x="19" y="28"/>
                    </a:lnTo>
                    <a:lnTo>
                      <a:pt x="9" y="18"/>
                    </a:lnTo>
                    <a:lnTo>
                      <a:pt x="3" y="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20" name="Freeform 122"/>
              <p:cNvSpPr>
                <a:spLocks/>
              </p:cNvSpPr>
              <p:nvPr/>
            </p:nvSpPr>
            <p:spPr bwMode="auto">
              <a:xfrm>
                <a:off x="2462" y="1508"/>
                <a:ext cx="65" cy="59"/>
              </a:xfrm>
              <a:custGeom>
                <a:avLst/>
                <a:gdLst>
                  <a:gd name="T0" fmla="*/ 62 w 65"/>
                  <a:gd name="T1" fmla="*/ 59 h 59"/>
                  <a:gd name="T2" fmla="*/ 59 w 65"/>
                  <a:gd name="T3" fmla="*/ 58 h 59"/>
                  <a:gd name="T4" fmla="*/ 53 w 65"/>
                  <a:gd name="T5" fmla="*/ 54 h 59"/>
                  <a:gd name="T6" fmla="*/ 45 w 65"/>
                  <a:gd name="T7" fmla="*/ 45 h 59"/>
                  <a:gd name="T8" fmla="*/ 36 w 65"/>
                  <a:gd name="T9" fmla="*/ 34 h 59"/>
                  <a:gd name="T10" fmla="*/ 27 w 65"/>
                  <a:gd name="T11" fmla="*/ 24 h 59"/>
                  <a:gd name="T12" fmla="*/ 16 w 65"/>
                  <a:gd name="T13" fmla="*/ 14 h 59"/>
                  <a:gd name="T14" fmla="*/ 8 w 65"/>
                  <a:gd name="T15" fmla="*/ 6 h 59"/>
                  <a:gd name="T16" fmla="*/ 0 w 65"/>
                  <a:gd name="T17" fmla="*/ 0 h 59"/>
                  <a:gd name="T18" fmla="*/ 11 w 65"/>
                  <a:gd name="T19" fmla="*/ 3 h 59"/>
                  <a:gd name="T20" fmla="*/ 24 w 65"/>
                  <a:gd name="T21" fmla="*/ 9 h 59"/>
                  <a:gd name="T22" fmla="*/ 36 w 65"/>
                  <a:gd name="T23" fmla="*/ 18 h 59"/>
                  <a:gd name="T24" fmla="*/ 47 w 65"/>
                  <a:gd name="T25" fmla="*/ 27 h 59"/>
                  <a:gd name="T26" fmla="*/ 56 w 65"/>
                  <a:gd name="T27" fmla="*/ 37 h 59"/>
                  <a:gd name="T28" fmla="*/ 64 w 65"/>
                  <a:gd name="T29" fmla="*/ 46 h 59"/>
                  <a:gd name="T30" fmla="*/ 65 w 65"/>
                  <a:gd name="T31" fmla="*/ 54 h 59"/>
                  <a:gd name="T32" fmla="*/ 62 w 65"/>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59"/>
                  <a:gd name="T53" fmla="*/ 65 w 6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59">
                    <a:moveTo>
                      <a:pt x="62" y="59"/>
                    </a:moveTo>
                    <a:lnTo>
                      <a:pt x="59" y="58"/>
                    </a:lnTo>
                    <a:lnTo>
                      <a:pt x="53" y="54"/>
                    </a:lnTo>
                    <a:lnTo>
                      <a:pt x="45" y="45"/>
                    </a:lnTo>
                    <a:lnTo>
                      <a:pt x="36" y="34"/>
                    </a:lnTo>
                    <a:lnTo>
                      <a:pt x="27" y="24"/>
                    </a:lnTo>
                    <a:lnTo>
                      <a:pt x="16" y="14"/>
                    </a:lnTo>
                    <a:lnTo>
                      <a:pt x="8" y="6"/>
                    </a:lnTo>
                    <a:lnTo>
                      <a:pt x="0" y="0"/>
                    </a:lnTo>
                    <a:lnTo>
                      <a:pt x="11" y="3"/>
                    </a:lnTo>
                    <a:lnTo>
                      <a:pt x="24" y="9"/>
                    </a:lnTo>
                    <a:lnTo>
                      <a:pt x="36" y="18"/>
                    </a:lnTo>
                    <a:lnTo>
                      <a:pt x="47" y="27"/>
                    </a:lnTo>
                    <a:lnTo>
                      <a:pt x="56" y="37"/>
                    </a:lnTo>
                    <a:lnTo>
                      <a:pt x="64" y="46"/>
                    </a:lnTo>
                    <a:lnTo>
                      <a:pt x="65" y="54"/>
                    </a:lnTo>
                    <a:lnTo>
                      <a:pt x="62" y="5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21" name="Freeform 123"/>
              <p:cNvSpPr>
                <a:spLocks/>
              </p:cNvSpPr>
              <p:nvPr/>
            </p:nvSpPr>
            <p:spPr bwMode="auto">
              <a:xfrm>
                <a:off x="2520" y="1369"/>
                <a:ext cx="302" cy="65"/>
              </a:xfrm>
              <a:custGeom>
                <a:avLst/>
                <a:gdLst>
                  <a:gd name="T0" fmla="*/ 0 w 302"/>
                  <a:gd name="T1" fmla="*/ 9 h 65"/>
                  <a:gd name="T2" fmla="*/ 0 w 302"/>
                  <a:gd name="T3" fmla="*/ 6 h 65"/>
                  <a:gd name="T4" fmla="*/ 1 w 302"/>
                  <a:gd name="T5" fmla="*/ 5 h 65"/>
                  <a:gd name="T6" fmla="*/ 3 w 302"/>
                  <a:gd name="T7" fmla="*/ 2 h 65"/>
                  <a:gd name="T8" fmla="*/ 6 w 302"/>
                  <a:gd name="T9" fmla="*/ 0 h 65"/>
                  <a:gd name="T10" fmla="*/ 25 w 302"/>
                  <a:gd name="T11" fmla="*/ 15 h 65"/>
                  <a:gd name="T12" fmla="*/ 46 w 302"/>
                  <a:gd name="T13" fmla="*/ 28 h 65"/>
                  <a:gd name="T14" fmla="*/ 65 w 302"/>
                  <a:gd name="T15" fmla="*/ 37 h 65"/>
                  <a:gd name="T16" fmla="*/ 85 w 302"/>
                  <a:gd name="T17" fmla="*/ 45 h 65"/>
                  <a:gd name="T18" fmla="*/ 106 w 302"/>
                  <a:gd name="T19" fmla="*/ 49 h 65"/>
                  <a:gd name="T20" fmla="*/ 127 w 302"/>
                  <a:gd name="T21" fmla="*/ 52 h 65"/>
                  <a:gd name="T22" fmla="*/ 147 w 302"/>
                  <a:gd name="T23" fmla="*/ 52 h 65"/>
                  <a:gd name="T24" fmla="*/ 168 w 302"/>
                  <a:gd name="T25" fmla="*/ 52 h 65"/>
                  <a:gd name="T26" fmla="*/ 187 w 302"/>
                  <a:gd name="T27" fmla="*/ 51 h 65"/>
                  <a:gd name="T28" fmla="*/ 207 w 302"/>
                  <a:gd name="T29" fmla="*/ 48 h 65"/>
                  <a:gd name="T30" fmla="*/ 226 w 302"/>
                  <a:gd name="T31" fmla="*/ 43 h 65"/>
                  <a:gd name="T32" fmla="*/ 243 w 302"/>
                  <a:gd name="T33" fmla="*/ 39 h 65"/>
                  <a:gd name="T34" fmla="*/ 260 w 302"/>
                  <a:gd name="T35" fmla="*/ 34 h 65"/>
                  <a:gd name="T36" fmla="*/ 276 w 302"/>
                  <a:gd name="T37" fmla="*/ 28 h 65"/>
                  <a:gd name="T38" fmla="*/ 289 w 302"/>
                  <a:gd name="T39" fmla="*/ 24 h 65"/>
                  <a:gd name="T40" fmla="*/ 302 w 302"/>
                  <a:gd name="T41" fmla="*/ 20 h 65"/>
                  <a:gd name="T42" fmla="*/ 297 w 302"/>
                  <a:gd name="T43" fmla="*/ 28 h 65"/>
                  <a:gd name="T44" fmla="*/ 285 w 302"/>
                  <a:gd name="T45" fmla="*/ 37 h 65"/>
                  <a:gd name="T46" fmla="*/ 271 w 302"/>
                  <a:gd name="T47" fmla="*/ 45 h 65"/>
                  <a:gd name="T48" fmla="*/ 254 w 302"/>
                  <a:gd name="T49" fmla="*/ 51 h 65"/>
                  <a:gd name="T50" fmla="*/ 235 w 302"/>
                  <a:gd name="T51" fmla="*/ 57 h 65"/>
                  <a:gd name="T52" fmla="*/ 212 w 302"/>
                  <a:gd name="T53" fmla="*/ 61 h 65"/>
                  <a:gd name="T54" fmla="*/ 189 w 302"/>
                  <a:gd name="T55" fmla="*/ 64 h 65"/>
                  <a:gd name="T56" fmla="*/ 165 w 302"/>
                  <a:gd name="T57" fmla="*/ 65 h 65"/>
                  <a:gd name="T58" fmla="*/ 140 w 302"/>
                  <a:gd name="T59" fmla="*/ 65 h 65"/>
                  <a:gd name="T60" fmla="*/ 116 w 302"/>
                  <a:gd name="T61" fmla="*/ 64 h 65"/>
                  <a:gd name="T62" fmla="*/ 91 w 302"/>
                  <a:gd name="T63" fmla="*/ 60 h 65"/>
                  <a:gd name="T64" fmla="*/ 69 w 302"/>
                  <a:gd name="T65" fmla="*/ 55 h 65"/>
                  <a:gd name="T66" fmla="*/ 49 w 302"/>
                  <a:gd name="T67" fmla="*/ 46 h 65"/>
                  <a:gd name="T68" fmla="*/ 29 w 302"/>
                  <a:gd name="T69" fmla="*/ 37 h 65"/>
                  <a:gd name="T70" fmla="*/ 13 w 302"/>
                  <a:gd name="T71" fmla="*/ 24 h 65"/>
                  <a:gd name="T72" fmla="*/ 0 w 302"/>
                  <a:gd name="T73" fmla="*/ 9 h 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02"/>
                  <a:gd name="T112" fmla="*/ 0 h 65"/>
                  <a:gd name="T113" fmla="*/ 302 w 302"/>
                  <a:gd name="T114" fmla="*/ 65 h 6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02" h="65">
                    <a:moveTo>
                      <a:pt x="0" y="9"/>
                    </a:moveTo>
                    <a:lnTo>
                      <a:pt x="0" y="6"/>
                    </a:lnTo>
                    <a:lnTo>
                      <a:pt x="1" y="5"/>
                    </a:lnTo>
                    <a:lnTo>
                      <a:pt x="3" y="2"/>
                    </a:lnTo>
                    <a:lnTo>
                      <a:pt x="6" y="0"/>
                    </a:lnTo>
                    <a:lnTo>
                      <a:pt x="25" y="15"/>
                    </a:lnTo>
                    <a:lnTo>
                      <a:pt x="46" y="28"/>
                    </a:lnTo>
                    <a:lnTo>
                      <a:pt x="65" y="37"/>
                    </a:lnTo>
                    <a:lnTo>
                      <a:pt x="85" y="45"/>
                    </a:lnTo>
                    <a:lnTo>
                      <a:pt x="106" y="49"/>
                    </a:lnTo>
                    <a:lnTo>
                      <a:pt x="127" y="52"/>
                    </a:lnTo>
                    <a:lnTo>
                      <a:pt x="147" y="52"/>
                    </a:lnTo>
                    <a:lnTo>
                      <a:pt x="168" y="52"/>
                    </a:lnTo>
                    <a:lnTo>
                      <a:pt x="187" y="51"/>
                    </a:lnTo>
                    <a:lnTo>
                      <a:pt x="207" y="48"/>
                    </a:lnTo>
                    <a:lnTo>
                      <a:pt x="226" y="43"/>
                    </a:lnTo>
                    <a:lnTo>
                      <a:pt x="243" y="39"/>
                    </a:lnTo>
                    <a:lnTo>
                      <a:pt x="260" y="34"/>
                    </a:lnTo>
                    <a:lnTo>
                      <a:pt x="276" y="28"/>
                    </a:lnTo>
                    <a:lnTo>
                      <a:pt x="289" y="24"/>
                    </a:lnTo>
                    <a:lnTo>
                      <a:pt x="302" y="20"/>
                    </a:lnTo>
                    <a:lnTo>
                      <a:pt x="297" y="28"/>
                    </a:lnTo>
                    <a:lnTo>
                      <a:pt x="285" y="37"/>
                    </a:lnTo>
                    <a:lnTo>
                      <a:pt x="271" y="45"/>
                    </a:lnTo>
                    <a:lnTo>
                      <a:pt x="254" y="51"/>
                    </a:lnTo>
                    <a:lnTo>
                      <a:pt x="235" y="57"/>
                    </a:lnTo>
                    <a:lnTo>
                      <a:pt x="212" y="61"/>
                    </a:lnTo>
                    <a:lnTo>
                      <a:pt x="189" y="64"/>
                    </a:lnTo>
                    <a:lnTo>
                      <a:pt x="165" y="65"/>
                    </a:lnTo>
                    <a:lnTo>
                      <a:pt x="140" y="65"/>
                    </a:lnTo>
                    <a:lnTo>
                      <a:pt x="116" y="64"/>
                    </a:lnTo>
                    <a:lnTo>
                      <a:pt x="91" y="60"/>
                    </a:lnTo>
                    <a:lnTo>
                      <a:pt x="69" y="55"/>
                    </a:lnTo>
                    <a:lnTo>
                      <a:pt x="49" y="46"/>
                    </a:lnTo>
                    <a:lnTo>
                      <a:pt x="29" y="37"/>
                    </a:lnTo>
                    <a:lnTo>
                      <a:pt x="13" y="24"/>
                    </a:lnTo>
                    <a:lnTo>
                      <a:pt x="0" y="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22" name="Freeform 124"/>
              <p:cNvSpPr>
                <a:spLocks/>
              </p:cNvSpPr>
              <p:nvPr/>
            </p:nvSpPr>
            <p:spPr bwMode="auto">
              <a:xfrm>
                <a:off x="2783" y="1343"/>
                <a:ext cx="34" cy="68"/>
              </a:xfrm>
              <a:custGeom>
                <a:avLst/>
                <a:gdLst>
                  <a:gd name="T0" fmla="*/ 0 w 34"/>
                  <a:gd name="T1" fmla="*/ 68 h 68"/>
                  <a:gd name="T2" fmla="*/ 14 w 34"/>
                  <a:gd name="T3" fmla="*/ 52 h 68"/>
                  <a:gd name="T4" fmla="*/ 26 w 34"/>
                  <a:gd name="T5" fmla="*/ 29 h 68"/>
                  <a:gd name="T6" fmla="*/ 34 w 34"/>
                  <a:gd name="T7" fmla="*/ 10 h 68"/>
                  <a:gd name="T8" fmla="*/ 32 w 34"/>
                  <a:gd name="T9" fmla="*/ 0 h 68"/>
                  <a:gd name="T10" fmla="*/ 26 w 34"/>
                  <a:gd name="T11" fmla="*/ 6 h 68"/>
                  <a:gd name="T12" fmla="*/ 19 w 34"/>
                  <a:gd name="T13" fmla="*/ 25 h 68"/>
                  <a:gd name="T14" fmla="*/ 10 w 34"/>
                  <a:gd name="T15" fmla="*/ 47 h 68"/>
                  <a:gd name="T16" fmla="*/ 0 w 34"/>
                  <a:gd name="T17" fmla="*/ 68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68"/>
                  <a:gd name="T29" fmla="*/ 34 w 34"/>
                  <a:gd name="T30" fmla="*/ 68 h 6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68">
                    <a:moveTo>
                      <a:pt x="0" y="68"/>
                    </a:moveTo>
                    <a:lnTo>
                      <a:pt x="14" y="52"/>
                    </a:lnTo>
                    <a:lnTo>
                      <a:pt x="26" y="29"/>
                    </a:lnTo>
                    <a:lnTo>
                      <a:pt x="34" y="10"/>
                    </a:lnTo>
                    <a:lnTo>
                      <a:pt x="32" y="0"/>
                    </a:lnTo>
                    <a:lnTo>
                      <a:pt x="26" y="6"/>
                    </a:lnTo>
                    <a:lnTo>
                      <a:pt x="19" y="25"/>
                    </a:lnTo>
                    <a:lnTo>
                      <a:pt x="10" y="47"/>
                    </a:lnTo>
                    <a:lnTo>
                      <a:pt x="0"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23" name="Freeform 125"/>
              <p:cNvSpPr>
                <a:spLocks/>
              </p:cNvSpPr>
              <p:nvPr/>
            </p:nvSpPr>
            <p:spPr bwMode="auto">
              <a:xfrm>
                <a:off x="2758" y="1344"/>
                <a:ext cx="36" cy="76"/>
              </a:xfrm>
              <a:custGeom>
                <a:avLst/>
                <a:gdLst>
                  <a:gd name="T0" fmla="*/ 36 w 36"/>
                  <a:gd name="T1" fmla="*/ 0 h 76"/>
                  <a:gd name="T2" fmla="*/ 36 w 36"/>
                  <a:gd name="T3" fmla="*/ 11 h 76"/>
                  <a:gd name="T4" fmla="*/ 31 w 36"/>
                  <a:gd name="T5" fmla="*/ 31 h 76"/>
                  <a:gd name="T6" fmla="*/ 17 w 36"/>
                  <a:gd name="T7" fmla="*/ 56 h 76"/>
                  <a:gd name="T8" fmla="*/ 0 w 36"/>
                  <a:gd name="T9" fmla="*/ 76 h 76"/>
                  <a:gd name="T10" fmla="*/ 8 w 36"/>
                  <a:gd name="T11" fmla="*/ 55 h 76"/>
                  <a:gd name="T12" fmla="*/ 20 w 36"/>
                  <a:gd name="T13" fmla="*/ 30 h 76"/>
                  <a:gd name="T14" fmla="*/ 29 w 36"/>
                  <a:gd name="T15" fmla="*/ 9 h 76"/>
                  <a:gd name="T16" fmla="*/ 36 w 36"/>
                  <a:gd name="T17" fmla="*/ 0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76"/>
                  <a:gd name="T29" fmla="*/ 36 w 36"/>
                  <a:gd name="T30" fmla="*/ 76 h 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76">
                    <a:moveTo>
                      <a:pt x="36" y="0"/>
                    </a:moveTo>
                    <a:lnTo>
                      <a:pt x="36" y="11"/>
                    </a:lnTo>
                    <a:lnTo>
                      <a:pt x="31" y="31"/>
                    </a:lnTo>
                    <a:lnTo>
                      <a:pt x="17" y="56"/>
                    </a:lnTo>
                    <a:lnTo>
                      <a:pt x="0" y="76"/>
                    </a:lnTo>
                    <a:lnTo>
                      <a:pt x="8" y="55"/>
                    </a:lnTo>
                    <a:lnTo>
                      <a:pt x="20" y="30"/>
                    </a:lnTo>
                    <a:lnTo>
                      <a:pt x="29" y="9"/>
                    </a:lnTo>
                    <a:lnTo>
                      <a:pt x="3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24" name="Freeform 126"/>
              <p:cNvSpPr>
                <a:spLocks/>
              </p:cNvSpPr>
              <p:nvPr/>
            </p:nvSpPr>
            <p:spPr bwMode="auto">
              <a:xfrm>
                <a:off x="2697" y="1332"/>
                <a:ext cx="53" cy="98"/>
              </a:xfrm>
              <a:custGeom>
                <a:avLst/>
                <a:gdLst>
                  <a:gd name="T0" fmla="*/ 52 w 53"/>
                  <a:gd name="T1" fmla="*/ 0 h 98"/>
                  <a:gd name="T2" fmla="*/ 53 w 53"/>
                  <a:gd name="T3" fmla="*/ 5 h 98"/>
                  <a:gd name="T4" fmla="*/ 52 w 53"/>
                  <a:gd name="T5" fmla="*/ 15 h 98"/>
                  <a:gd name="T6" fmla="*/ 47 w 53"/>
                  <a:gd name="T7" fmla="*/ 29 h 98"/>
                  <a:gd name="T8" fmla="*/ 40 w 53"/>
                  <a:gd name="T9" fmla="*/ 45 h 98"/>
                  <a:gd name="T10" fmla="*/ 31 w 53"/>
                  <a:gd name="T11" fmla="*/ 61 h 98"/>
                  <a:gd name="T12" fmla="*/ 22 w 53"/>
                  <a:gd name="T13" fmla="*/ 76 h 98"/>
                  <a:gd name="T14" fmla="*/ 10 w 53"/>
                  <a:gd name="T15" fmla="*/ 89 h 98"/>
                  <a:gd name="T16" fmla="*/ 0 w 53"/>
                  <a:gd name="T17" fmla="*/ 98 h 98"/>
                  <a:gd name="T18" fmla="*/ 4 w 53"/>
                  <a:gd name="T19" fmla="*/ 91 h 98"/>
                  <a:gd name="T20" fmla="*/ 10 w 53"/>
                  <a:gd name="T21" fmla="*/ 77 h 98"/>
                  <a:gd name="T22" fmla="*/ 18 w 53"/>
                  <a:gd name="T23" fmla="*/ 61 h 98"/>
                  <a:gd name="T24" fmla="*/ 27 w 53"/>
                  <a:gd name="T25" fmla="*/ 43 h 98"/>
                  <a:gd name="T26" fmla="*/ 34 w 53"/>
                  <a:gd name="T27" fmla="*/ 26 h 98"/>
                  <a:gd name="T28" fmla="*/ 41 w 53"/>
                  <a:gd name="T29" fmla="*/ 12 h 98"/>
                  <a:gd name="T30" fmla="*/ 47 w 53"/>
                  <a:gd name="T31" fmla="*/ 3 h 98"/>
                  <a:gd name="T32" fmla="*/ 52 w 53"/>
                  <a:gd name="T33" fmla="*/ 0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98"/>
                  <a:gd name="T53" fmla="*/ 53 w 53"/>
                  <a:gd name="T54" fmla="*/ 98 h 9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98">
                    <a:moveTo>
                      <a:pt x="52" y="0"/>
                    </a:moveTo>
                    <a:lnTo>
                      <a:pt x="53" y="5"/>
                    </a:lnTo>
                    <a:lnTo>
                      <a:pt x="52" y="15"/>
                    </a:lnTo>
                    <a:lnTo>
                      <a:pt x="47" y="29"/>
                    </a:lnTo>
                    <a:lnTo>
                      <a:pt x="40" y="45"/>
                    </a:lnTo>
                    <a:lnTo>
                      <a:pt x="31" y="61"/>
                    </a:lnTo>
                    <a:lnTo>
                      <a:pt x="22" y="76"/>
                    </a:lnTo>
                    <a:lnTo>
                      <a:pt x="10" y="89"/>
                    </a:lnTo>
                    <a:lnTo>
                      <a:pt x="0" y="98"/>
                    </a:lnTo>
                    <a:lnTo>
                      <a:pt x="4" y="91"/>
                    </a:lnTo>
                    <a:lnTo>
                      <a:pt x="10" y="77"/>
                    </a:lnTo>
                    <a:lnTo>
                      <a:pt x="18" y="61"/>
                    </a:lnTo>
                    <a:lnTo>
                      <a:pt x="27" y="43"/>
                    </a:lnTo>
                    <a:lnTo>
                      <a:pt x="34" y="26"/>
                    </a:lnTo>
                    <a:lnTo>
                      <a:pt x="41" y="12"/>
                    </a:lnTo>
                    <a:lnTo>
                      <a:pt x="47" y="3"/>
                    </a:lnTo>
                    <a:lnTo>
                      <a:pt x="5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25" name="Freeform 127"/>
              <p:cNvSpPr>
                <a:spLocks/>
              </p:cNvSpPr>
              <p:nvPr/>
            </p:nvSpPr>
            <p:spPr bwMode="auto">
              <a:xfrm>
                <a:off x="2641" y="1322"/>
                <a:ext cx="59" cy="107"/>
              </a:xfrm>
              <a:custGeom>
                <a:avLst/>
                <a:gdLst>
                  <a:gd name="T0" fmla="*/ 57 w 59"/>
                  <a:gd name="T1" fmla="*/ 0 h 107"/>
                  <a:gd name="T2" fmla="*/ 59 w 59"/>
                  <a:gd name="T3" fmla="*/ 6 h 107"/>
                  <a:gd name="T4" fmla="*/ 56 w 59"/>
                  <a:gd name="T5" fmla="*/ 18 h 107"/>
                  <a:gd name="T6" fmla="*/ 50 w 59"/>
                  <a:gd name="T7" fmla="*/ 33 h 107"/>
                  <a:gd name="T8" fmla="*/ 43 w 59"/>
                  <a:gd name="T9" fmla="*/ 50 h 107"/>
                  <a:gd name="T10" fmla="*/ 32 w 59"/>
                  <a:gd name="T11" fmla="*/ 70 h 107"/>
                  <a:gd name="T12" fmla="*/ 22 w 59"/>
                  <a:gd name="T13" fmla="*/ 86 h 107"/>
                  <a:gd name="T14" fmla="*/ 10 w 59"/>
                  <a:gd name="T15" fmla="*/ 99 h 107"/>
                  <a:gd name="T16" fmla="*/ 0 w 59"/>
                  <a:gd name="T17" fmla="*/ 107 h 107"/>
                  <a:gd name="T18" fmla="*/ 4 w 59"/>
                  <a:gd name="T19" fmla="*/ 99 h 107"/>
                  <a:gd name="T20" fmla="*/ 10 w 59"/>
                  <a:gd name="T21" fmla="*/ 84 h 107"/>
                  <a:gd name="T22" fmla="*/ 19 w 59"/>
                  <a:gd name="T23" fmla="*/ 67 h 107"/>
                  <a:gd name="T24" fmla="*/ 28 w 59"/>
                  <a:gd name="T25" fmla="*/ 47 h 107"/>
                  <a:gd name="T26" fmla="*/ 38 w 59"/>
                  <a:gd name="T27" fmla="*/ 30 h 107"/>
                  <a:gd name="T28" fmla="*/ 46 w 59"/>
                  <a:gd name="T29" fmla="*/ 13 h 107"/>
                  <a:gd name="T30" fmla="*/ 53 w 59"/>
                  <a:gd name="T31" fmla="*/ 3 h 107"/>
                  <a:gd name="T32" fmla="*/ 57 w 59"/>
                  <a:gd name="T33" fmla="*/ 0 h 10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107"/>
                  <a:gd name="T53" fmla="*/ 59 w 59"/>
                  <a:gd name="T54" fmla="*/ 107 h 10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107">
                    <a:moveTo>
                      <a:pt x="57" y="0"/>
                    </a:moveTo>
                    <a:lnTo>
                      <a:pt x="59" y="6"/>
                    </a:lnTo>
                    <a:lnTo>
                      <a:pt x="56" y="18"/>
                    </a:lnTo>
                    <a:lnTo>
                      <a:pt x="50" y="33"/>
                    </a:lnTo>
                    <a:lnTo>
                      <a:pt x="43" y="50"/>
                    </a:lnTo>
                    <a:lnTo>
                      <a:pt x="32" y="70"/>
                    </a:lnTo>
                    <a:lnTo>
                      <a:pt x="22" y="86"/>
                    </a:lnTo>
                    <a:lnTo>
                      <a:pt x="10" y="99"/>
                    </a:lnTo>
                    <a:lnTo>
                      <a:pt x="0" y="107"/>
                    </a:lnTo>
                    <a:lnTo>
                      <a:pt x="4" y="99"/>
                    </a:lnTo>
                    <a:lnTo>
                      <a:pt x="10" y="84"/>
                    </a:lnTo>
                    <a:lnTo>
                      <a:pt x="19" y="67"/>
                    </a:lnTo>
                    <a:lnTo>
                      <a:pt x="28" y="47"/>
                    </a:lnTo>
                    <a:lnTo>
                      <a:pt x="38" y="30"/>
                    </a:lnTo>
                    <a:lnTo>
                      <a:pt x="46" y="13"/>
                    </a:lnTo>
                    <a:lnTo>
                      <a:pt x="53" y="3"/>
                    </a:lnTo>
                    <a:lnTo>
                      <a:pt x="5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26" name="Freeform 128"/>
              <p:cNvSpPr>
                <a:spLocks/>
              </p:cNvSpPr>
              <p:nvPr/>
            </p:nvSpPr>
            <p:spPr bwMode="auto">
              <a:xfrm>
                <a:off x="2604" y="1334"/>
                <a:ext cx="63" cy="87"/>
              </a:xfrm>
              <a:custGeom>
                <a:avLst/>
                <a:gdLst>
                  <a:gd name="T0" fmla="*/ 63 w 63"/>
                  <a:gd name="T1" fmla="*/ 0 h 87"/>
                  <a:gd name="T2" fmla="*/ 63 w 63"/>
                  <a:gd name="T3" fmla="*/ 4 h 87"/>
                  <a:gd name="T4" fmla="*/ 59 w 63"/>
                  <a:gd name="T5" fmla="*/ 15 h 87"/>
                  <a:gd name="T6" fmla="*/ 52 w 63"/>
                  <a:gd name="T7" fmla="*/ 28 h 87"/>
                  <a:gd name="T8" fmla="*/ 43 w 63"/>
                  <a:gd name="T9" fmla="*/ 43 h 87"/>
                  <a:gd name="T10" fmla="*/ 31 w 63"/>
                  <a:gd name="T11" fmla="*/ 59 h 87"/>
                  <a:gd name="T12" fmla="*/ 19 w 63"/>
                  <a:gd name="T13" fmla="*/ 72 h 87"/>
                  <a:gd name="T14" fmla="*/ 9 w 63"/>
                  <a:gd name="T15" fmla="*/ 83 h 87"/>
                  <a:gd name="T16" fmla="*/ 0 w 63"/>
                  <a:gd name="T17" fmla="*/ 87 h 87"/>
                  <a:gd name="T18" fmla="*/ 6 w 63"/>
                  <a:gd name="T19" fmla="*/ 78 h 87"/>
                  <a:gd name="T20" fmla="*/ 13 w 63"/>
                  <a:gd name="T21" fmla="*/ 66 h 87"/>
                  <a:gd name="T22" fmla="*/ 22 w 63"/>
                  <a:gd name="T23" fmla="*/ 52 h 87"/>
                  <a:gd name="T24" fmla="*/ 31 w 63"/>
                  <a:gd name="T25" fmla="*/ 35 h 87"/>
                  <a:gd name="T26" fmla="*/ 41 w 63"/>
                  <a:gd name="T27" fmla="*/ 21 h 87"/>
                  <a:gd name="T28" fmla="*/ 50 w 63"/>
                  <a:gd name="T29" fmla="*/ 9 h 87"/>
                  <a:gd name="T30" fmla="*/ 58 w 63"/>
                  <a:gd name="T31" fmla="*/ 1 h 87"/>
                  <a:gd name="T32" fmla="*/ 63 w 63"/>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7"/>
                  <a:gd name="T53" fmla="*/ 63 w 63"/>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7">
                    <a:moveTo>
                      <a:pt x="63" y="0"/>
                    </a:moveTo>
                    <a:lnTo>
                      <a:pt x="63" y="4"/>
                    </a:lnTo>
                    <a:lnTo>
                      <a:pt x="59" y="15"/>
                    </a:lnTo>
                    <a:lnTo>
                      <a:pt x="52" y="28"/>
                    </a:lnTo>
                    <a:lnTo>
                      <a:pt x="43" y="43"/>
                    </a:lnTo>
                    <a:lnTo>
                      <a:pt x="31" y="59"/>
                    </a:lnTo>
                    <a:lnTo>
                      <a:pt x="19" y="72"/>
                    </a:lnTo>
                    <a:lnTo>
                      <a:pt x="9" y="83"/>
                    </a:lnTo>
                    <a:lnTo>
                      <a:pt x="0" y="87"/>
                    </a:lnTo>
                    <a:lnTo>
                      <a:pt x="6" y="78"/>
                    </a:lnTo>
                    <a:lnTo>
                      <a:pt x="13" y="66"/>
                    </a:lnTo>
                    <a:lnTo>
                      <a:pt x="22" y="52"/>
                    </a:lnTo>
                    <a:lnTo>
                      <a:pt x="31" y="35"/>
                    </a:lnTo>
                    <a:lnTo>
                      <a:pt x="41" y="21"/>
                    </a:lnTo>
                    <a:lnTo>
                      <a:pt x="50" y="9"/>
                    </a:lnTo>
                    <a:lnTo>
                      <a:pt x="58" y="1"/>
                    </a:lnTo>
                    <a:lnTo>
                      <a:pt x="6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27" name="Freeform 129"/>
              <p:cNvSpPr>
                <a:spLocks/>
              </p:cNvSpPr>
              <p:nvPr/>
            </p:nvSpPr>
            <p:spPr bwMode="auto">
              <a:xfrm>
                <a:off x="2574" y="1340"/>
                <a:ext cx="57" cy="72"/>
              </a:xfrm>
              <a:custGeom>
                <a:avLst/>
                <a:gdLst>
                  <a:gd name="T0" fmla="*/ 55 w 57"/>
                  <a:gd name="T1" fmla="*/ 0 h 72"/>
                  <a:gd name="T2" fmla="*/ 57 w 57"/>
                  <a:gd name="T3" fmla="*/ 4 h 72"/>
                  <a:gd name="T4" fmla="*/ 54 w 57"/>
                  <a:gd name="T5" fmla="*/ 12 h 72"/>
                  <a:gd name="T6" fmla="*/ 49 w 57"/>
                  <a:gd name="T7" fmla="*/ 22 h 72"/>
                  <a:gd name="T8" fmla="*/ 43 w 57"/>
                  <a:gd name="T9" fmla="*/ 34 h 72"/>
                  <a:gd name="T10" fmla="*/ 34 w 57"/>
                  <a:gd name="T11" fmla="*/ 47 h 72"/>
                  <a:gd name="T12" fmla="*/ 24 w 57"/>
                  <a:gd name="T13" fmla="*/ 57 h 72"/>
                  <a:gd name="T14" fmla="*/ 12 w 57"/>
                  <a:gd name="T15" fmla="*/ 66 h 72"/>
                  <a:gd name="T16" fmla="*/ 0 w 57"/>
                  <a:gd name="T17" fmla="*/ 72 h 72"/>
                  <a:gd name="T18" fmla="*/ 6 w 57"/>
                  <a:gd name="T19" fmla="*/ 65 h 72"/>
                  <a:gd name="T20" fmla="*/ 14 w 57"/>
                  <a:gd name="T21" fmla="*/ 55 h 72"/>
                  <a:gd name="T22" fmla="*/ 21 w 57"/>
                  <a:gd name="T23" fmla="*/ 41 h 72"/>
                  <a:gd name="T24" fmla="*/ 30 w 57"/>
                  <a:gd name="T25" fmla="*/ 28 h 72"/>
                  <a:gd name="T26" fmla="*/ 37 w 57"/>
                  <a:gd name="T27" fmla="*/ 16 h 72"/>
                  <a:gd name="T28" fmla="*/ 45 w 57"/>
                  <a:gd name="T29" fmla="*/ 7 h 72"/>
                  <a:gd name="T30" fmla="*/ 51 w 57"/>
                  <a:gd name="T31" fmla="*/ 1 h 72"/>
                  <a:gd name="T32" fmla="*/ 55 w 57"/>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72"/>
                  <a:gd name="T53" fmla="*/ 57 w 57"/>
                  <a:gd name="T54" fmla="*/ 72 h 7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72">
                    <a:moveTo>
                      <a:pt x="55" y="0"/>
                    </a:moveTo>
                    <a:lnTo>
                      <a:pt x="57" y="4"/>
                    </a:lnTo>
                    <a:lnTo>
                      <a:pt x="54" y="12"/>
                    </a:lnTo>
                    <a:lnTo>
                      <a:pt x="49" y="22"/>
                    </a:lnTo>
                    <a:lnTo>
                      <a:pt x="43" y="34"/>
                    </a:lnTo>
                    <a:lnTo>
                      <a:pt x="34" y="47"/>
                    </a:lnTo>
                    <a:lnTo>
                      <a:pt x="24" y="57"/>
                    </a:lnTo>
                    <a:lnTo>
                      <a:pt x="12" y="66"/>
                    </a:lnTo>
                    <a:lnTo>
                      <a:pt x="0" y="72"/>
                    </a:lnTo>
                    <a:lnTo>
                      <a:pt x="6" y="65"/>
                    </a:lnTo>
                    <a:lnTo>
                      <a:pt x="14" y="55"/>
                    </a:lnTo>
                    <a:lnTo>
                      <a:pt x="21" y="41"/>
                    </a:lnTo>
                    <a:lnTo>
                      <a:pt x="30" y="28"/>
                    </a:lnTo>
                    <a:lnTo>
                      <a:pt x="37" y="16"/>
                    </a:lnTo>
                    <a:lnTo>
                      <a:pt x="45" y="7"/>
                    </a:lnTo>
                    <a:lnTo>
                      <a:pt x="51" y="1"/>
                    </a:lnTo>
                    <a:lnTo>
                      <a:pt x="5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28" name="Freeform 130"/>
              <p:cNvSpPr>
                <a:spLocks/>
              </p:cNvSpPr>
              <p:nvPr/>
            </p:nvSpPr>
            <p:spPr bwMode="auto">
              <a:xfrm>
                <a:off x="2546" y="1341"/>
                <a:ext cx="48" cy="54"/>
              </a:xfrm>
              <a:custGeom>
                <a:avLst/>
                <a:gdLst>
                  <a:gd name="T0" fmla="*/ 48 w 48"/>
                  <a:gd name="T1" fmla="*/ 0 h 54"/>
                  <a:gd name="T2" fmla="*/ 48 w 48"/>
                  <a:gd name="T3" fmla="*/ 5 h 54"/>
                  <a:gd name="T4" fmla="*/ 45 w 48"/>
                  <a:gd name="T5" fmla="*/ 11 h 54"/>
                  <a:gd name="T6" fmla="*/ 39 w 48"/>
                  <a:gd name="T7" fmla="*/ 20 h 54"/>
                  <a:gd name="T8" fmla="*/ 31 w 48"/>
                  <a:gd name="T9" fmla="*/ 30 h 54"/>
                  <a:gd name="T10" fmla="*/ 23 w 48"/>
                  <a:gd name="T11" fmla="*/ 39 h 54"/>
                  <a:gd name="T12" fmla="*/ 14 w 48"/>
                  <a:gd name="T13" fmla="*/ 46 h 54"/>
                  <a:gd name="T14" fmla="*/ 6 w 48"/>
                  <a:gd name="T15" fmla="*/ 52 h 54"/>
                  <a:gd name="T16" fmla="*/ 0 w 48"/>
                  <a:gd name="T17" fmla="*/ 54 h 54"/>
                  <a:gd name="T18" fmla="*/ 5 w 48"/>
                  <a:gd name="T19" fmla="*/ 48 h 54"/>
                  <a:gd name="T20" fmla="*/ 11 w 48"/>
                  <a:gd name="T21" fmla="*/ 40 h 54"/>
                  <a:gd name="T22" fmla="*/ 17 w 48"/>
                  <a:gd name="T23" fmla="*/ 31 h 54"/>
                  <a:gd name="T24" fmla="*/ 24 w 48"/>
                  <a:gd name="T25" fmla="*/ 22 h 54"/>
                  <a:gd name="T26" fmla="*/ 31 w 48"/>
                  <a:gd name="T27" fmla="*/ 15 h 54"/>
                  <a:gd name="T28" fmla="*/ 37 w 48"/>
                  <a:gd name="T29" fmla="*/ 8 h 54"/>
                  <a:gd name="T30" fmla="*/ 43 w 48"/>
                  <a:gd name="T31" fmla="*/ 3 h 54"/>
                  <a:gd name="T32" fmla="*/ 48 w 48"/>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4"/>
                  <a:gd name="T53" fmla="*/ 48 w 4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4">
                    <a:moveTo>
                      <a:pt x="48" y="0"/>
                    </a:moveTo>
                    <a:lnTo>
                      <a:pt x="48" y="5"/>
                    </a:lnTo>
                    <a:lnTo>
                      <a:pt x="45" y="11"/>
                    </a:lnTo>
                    <a:lnTo>
                      <a:pt x="39" y="20"/>
                    </a:lnTo>
                    <a:lnTo>
                      <a:pt x="31" y="30"/>
                    </a:lnTo>
                    <a:lnTo>
                      <a:pt x="23" y="39"/>
                    </a:lnTo>
                    <a:lnTo>
                      <a:pt x="14" y="46"/>
                    </a:lnTo>
                    <a:lnTo>
                      <a:pt x="6" y="52"/>
                    </a:lnTo>
                    <a:lnTo>
                      <a:pt x="0" y="54"/>
                    </a:lnTo>
                    <a:lnTo>
                      <a:pt x="5" y="48"/>
                    </a:lnTo>
                    <a:lnTo>
                      <a:pt x="11" y="40"/>
                    </a:lnTo>
                    <a:lnTo>
                      <a:pt x="17" y="31"/>
                    </a:lnTo>
                    <a:lnTo>
                      <a:pt x="24" y="22"/>
                    </a:lnTo>
                    <a:lnTo>
                      <a:pt x="31" y="15"/>
                    </a:lnTo>
                    <a:lnTo>
                      <a:pt x="37" y="8"/>
                    </a:lnTo>
                    <a:lnTo>
                      <a:pt x="43" y="3"/>
                    </a:lnTo>
                    <a:lnTo>
                      <a:pt x="4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29" name="Freeform 131"/>
              <p:cNvSpPr>
                <a:spLocks/>
              </p:cNvSpPr>
              <p:nvPr/>
            </p:nvSpPr>
            <p:spPr bwMode="auto">
              <a:xfrm>
                <a:off x="2527" y="1350"/>
                <a:ext cx="33" cy="34"/>
              </a:xfrm>
              <a:custGeom>
                <a:avLst/>
                <a:gdLst>
                  <a:gd name="T0" fmla="*/ 33 w 33"/>
                  <a:gd name="T1" fmla="*/ 0 h 34"/>
                  <a:gd name="T2" fmla="*/ 31 w 33"/>
                  <a:gd name="T3" fmla="*/ 9 h 34"/>
                  <a:gd name="T4" fmla="*/ 24 w 33"/>
                  <a:gd name="T5" fmla="*/ 21 h 34"/>
                  <a:gd name="T6" fmla="*/ 12 w 33"/>
                  <a:gd name="T7" fmla="*/ 33 h 34"/>
                  <a:gd name="T8" fmla="*/ 0 w 33"/>
                  <a:gd name="T9" fmla="*/ 34 h 34"/>
                  <a:gd name="T10" fmla="*/ 12 w 33"/>
                  <a:gd name="T11" fmla="*/ 27 h 34"/>
                  <a:gd name="T12" fmla="*/ 21 w 33"/>
                  <a:gd name="T13" fmla="*/ 12 h 34"/>
                  <a:gd name="T14" fmla="*/ 28 w 33"/>
                  <a:gd name="T15" fmla="*/ 0 h 34"/>
                  <a:gd name="T16" fmla="*/ 33 w 33"/>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4"/>
                  <a:gd name="T29" fmla="*/ 33 w 33"/>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4">
                    <a:moveTo>
                      <a:pt x="33" y="0"/>
                    </a:moveTo>
                    <a:lnTo>
                      <a:pt x="31" y="9"/>
                    </a:lnTo>
                    <a:lnTo>
                      <a:pt x="24" y="21"/>
                    </a:lnTo>
                    <a:lnTo>
                      <a:pt x="12" y="33"/>
                    </a:lnTo>
                    <a:lnTo>
                      <a:pt x="0" y="34"/>
                    </a:lnTo>
                    <a:lnTo>
                      <a:pt x="12" y="27"/>
                    </a:lnTo>
                    <a:lnTo>
                      <a:pt x="21" y="12"/>
                    </a:lnTo>
                    <a:lnTo>
                      <a:pt x="28" y="0"/>
                    </a:lnTo>
                    <a:lnTo>
                      <a:pt x="3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30" name="Freeform 132"/>
              <p:cNvSpPr>
                <a:spLocks/>
              </p:cNvSpPr>
              <p:nvPr/>
            </p:nvSpPr>
            <p:spPr bwMode="auto">
              <a:xfrm>
                <a:off x="2806" y="1355"/>
                <a:ext cx="36" cy="42"/>
              </a:xfrm>
              <a:custGeom>
                <a:avLst/>
                <a:gdLst>
                  <a:gd name="T0" fmla="*/ 0 w 36"/>
                  <a:gd name="T1" fmla="*/ 42 h 42"/>
                  <a:gd name="T2" fmla="*/ 5 w 36"/>
                  <a:gd name="T3" fmla="*/ 32 h 42"/>
                  <a:gd name="T4" fmla="*/ 15 w 36"/>
                  <a:gd name="T5" fmla="*/ 16 h 42"/>
                  <a:gd name="T6" fmla="*/ 25 w 36"/>
                  <a:gd name="T7" fmla="*/ 3 h 42"/>
                  <a:gd name="T8" fmla="*/ 34 w 36"/>
                  <a:gd name="T9" fmla="*/ 0 h 42"/>
                  <a:gd name="T10" fmla="*/ 36 w 36"/>
                  <a:gd name="T11" fmla="*/ 4 h 42"/>
                  <a:gd name="T12" fmla="*/ 34 w 36"/>
                  <a:gd name="T13" fmla="*/ 8 h 42"/>
                  <a:gd name="T14" fmla="*/ 30 w 36"/>
                  <a:gd name="T15" fmla="*/ 14 h 42"/>
                  <a:gd name="T16" fmla="*/ 24 w 36"/>
                  <a:gd name="T17" fmla="*/ 22 h 42"/>
                  <a:gd name="T18" fmla="*/ 16 w 36"/>
                  <a:gd name="T19" fmla="*/ 28 h 42"/>
                  <a:gd name="T20" fmla="*/ 11 w 36"/>
                  <a:gd name="T21" fmla="*/ 34 h 42"/>
                  <a:gd name="T22" fmla="*/ 5 w 36"/>
                  <a:gd name="T23" fmla="*/ 40 h 42"/>
                  <a:gd name="T24" fmla="*/ 0 w 36"/>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42"/>
                  <a:gd name="T41" fmla="*/ 36 w 36"/>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42">
                    <a:moveTo>
                      <a:pt x="0" y="42"/>
                    </a:moveTo>
                    <a:lnTo>
                      <a:pt x="5" y="32"/>
                    </a:lnTo>
                    <a:lnTo>
                      <a:pt x="15" y="16"/>
                    </a:lnTo>
                    <a:lnTo>
                      <a:pt x="25" y="3"/>
                    </a:lnTo>
                    <a:lnTo>
                      <a:pt x="34" y="0"/>
                    </a:lnTo>
                    <a:lnTo>
                      <a:pt x="36" y="4"/>
                    </a:lnTo>
                    <a:lnTo>
                      <a:pt x="34" y="8"/>
                    </a:lnTo>
                    <a:lnTo>
                      <a:pt x="30" y="14"/>
                    </a:lnTo>
                    <a:lnTo>
                      <a:pt x="24" y="22"/>
                    </a:lnTo>
                    <a:lnTo>
                      <a:pt x="16" y="28"/>
                    </a:lnTo>
                    <a:lnTo>
                      <a:pt x="11" y="34"/>
                    </a:lnTo>
                    <a:lnTo>
                      <a:pt x="5" y="40"/>
                    </a:lnTo>
                    <a:lnTo>
                      <a:pt x="0" y="4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31" name="Freeform 133"/>
              <p:cNvSpPr>
                <a:spLocks/>
              </p:cNvSpPr>
              <p:nvPr/>
            </p:nvSpPr>
            <p:spPr bwMode="auto">
              <a:xfrm>
                <a:off x="2805" y="1400"/>
                <a:ext cx="46" cy="18"/>
              </a:xfrm>
              <a:custGeom>
                <a:avLst/>
                <a:gdLst>
                  <a:gd name="T0" fmla="*/ 0 w 46"/>
                  <a:gd name="T1" fmla="*/ 0 h 18"/>
                  <a:gd name="T2" fmla="*/ 3 w 46"/>
                  <a:gd name="T3" fmla="*/ 2 h 18"/>
                  <a:gd name="T4" fmla="*/ 9 w 46"/>
                  <a:gd name="T5" fmla="*/ 5 h 18"/>
                  <a:gd name="T6" fmla="*/ 15 w 46"/>
                  <a:gd name="T7" fmla="*/ 8 h 18"/>
                  <a:gd name="T8" fmla="*/ 22 w 46"/>
                  <a:gd name="T9" fmla="*/ 12 h 18"/>
                  <a:gd name="T10" fmla="*/ 29 w 46"/>
                  <a:gd name="T11" fmla="*/ 15 h 18"/>
                  <a:gd name="T12" fmla="*/ 37 w 46"/>
                  <a:gd name="T13" fmla="*/ 18 h 18"/>
                  <a:gd name="T14" fmla="*/ 43 w 46"/>
                  <a:gd name="T15" fmla="*/ 18 h 18"/>
                  <a:gd name="T16" fmla="*/ 46 w 46"/>
                  <a:gd name="T17" fmla="*/ 17 h 18"/>
                  <a:gd name="T18" fmla="*/ 46 w 46"/>
                  <a:gd name="T19" fmla="*/ 14 h 18"/>
                  <a:gd name="T20" fmla="*/ 43 w 46"/>
                  <a:gd name="T21" fmla="*/ 9 h 18"/>
                  <a:gd name="T22" fmla="*/ 37 w 46"/>
                  <a:gd name="T23" fmla="*/ 8 h 18"/>
                  <a:gd name="T24" fmla="*/ 29 w 46"/>
                  <a:gd name="T25" fmla="*/ 5 h 18"/>
                  <a:gd name="T26" fmla="*/ 20 w 46"/>
                  <a:gd name="T27" fmla="*/ 3 h 18"/>
                  <a:gd name="T28" fmla="*/ 12 w 46"/>
                  <a:gd name="T29" fmla="*/ 2 h 18"/>
                  <a:gd name="T30" fmla="*/ 6 w 46"/>
                  <a:gd name="T31" fmla="*/ 0 h 18"/>
                  <a:gd name="T32" fmla="*/ 0 w 4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18"/>
                  <a:gd name="T53" fmla="*/ 46 w 4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18">
                    <a:moveTo>
                      <a:pt x="0" y="0"/>
                    </a:moveTo>
                    <a:lnTo>
                      <a:pt x="3" y="2"/>
                    </a:lnTo>
                    <a:lnTo>
                      <a:pt x="9" y="5"/>
                    </a:lnTo>
                    <a:lnTo>
                      <a:pt x="15" y="8"/>
                    </a:lnTo>
                    <a:lnTo>
                      <a:pt x="22" y="12"/>
                    </a:lnTo>
                    <a:lnTo>
                      <a:pt x="29" y="15"/>
                    </a:lnTo>
                    <a:lnTo>
                      <a:pt x="37" y="18"/>
                    </a:lnTo>
                    <a:lnTo>
                      <a:pt x="43" y="18"/>
                    </a:lnTo>
                    <a:lnTo>
                      <a:pt x="46" y="17"/>
                    </a:lnTo>
                    <a:lnTo>
                      <a:pt x="46" y="14"/>
                    </a:lnTo>
                    <a:lnTo>
                      <a:pt x="43" y="9"/>
                    </a:lnTo>
                    <a:lnTo>
                      <a:pt x="37" y="8"/>
                    </a:lnTo>
                    <a:lnTo>
                      <a:pt x="29" y="5"/>
                    </a:lnTo>
                    <a:lnTo>
                      <a:pt x="20" y="3"/>
                    </a:lnTo>
                    <a:lnTo>
                      <a:pt x="12" y="2"/>
                    </a:lnTo>
                    <a:lnTo>
                      <a:pt x="6" y="0"/>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32" name="Freeform 134"/>
              <p:cNvSpPr>
                <a:spLocks/>
              </p:cNvSpPr>
              <p:nvPr/>
            </p:nvSpPr>
            <p:spPr bwMode="auto">
              <a:xfrm>
                <a:off x="2814" y="1380"/>
                <a:ext cx="50" cy="15"/>
              </a:xfrm>
              <a:custGeom>
                <a:avLst/>
                <a:gdLst>
                  <a:gd name="T0" fmla="*/ 0 w 50"/>
                  <a:gd name="T1" fmla="*/ 15 h 15"/>
                  <a:gd name="T2" fmla="*/ 3 w 50"/>
                  <a:gd name="T3" fmla="*/ 15 h 15"/>
                  <a:gd name="T4" fmla="*/ 10 w 50"/>
                  <a:gd name="T5" fmla="*/ 15 h 15"/>
                  <a:gd name="T6" fmla="*/ 17 w 50"/>
                  <a:gd name="T7" fmla="*/ 13 h 15"/>
                  <a:gd name="T8" fmla="*/ 28 w 50"/>
                  <a:gd name="T9" fmla="*/ 13 h 15"/>
                  <a:gd name="T10" fmla="*/ 35 w 50"/>
                  <a:gd name="T11" fmla="*/ 12 h 15"/>
                  <a:gd name="T12" fmla="*/ 44 w 50"/>
                  <a:gd name="T13" fmla="*/ 10 h 15"/>
                  <a:gd name="T14" fmla="*/ 48 w 50"/>
                  <a:gd name="T15" fmla="*/ 9 h 15"/>
                  <a:gd name="T16" fmla="*/ 50 w 50"/>
                  <a:gd name="T17" fmla="*/ 4 h 15"/>
                  <a:gd name="T18" fmla="*/ 48 w 50"/>
                  <a:gd name="T19" fmla="*/ 1 h 15"/>
                  <a:gd name="T20" fmla="*/ 44 w 50"/>
                  <a:gd name="T21" fmla="*/ 0 h 15"/>
                  <a:gd name="T22" fmla="*/ 37 w 50"/>
                  <a:gd name="T23" fmla="*/ 1 h 15"/>
                  <a:gd name="T24" fmla="*/ 29 w 50"/>
                  <a:gd name="T25" fmla="*/ 4 h 15"/>
                  <a:gd name="T26" fmla="*/ 20 w 50"/>
                  <a:gd name="T27" fmla="*/ 7 h 15"/>
                  <a:gd name="T28" fmla="*/ 11 w 50"/>
                  <a:gd name="T29" fmla="*/ 10 h 15"/>
                  <a:gd name="T30" fmla="*/ 4 w 50"/>
                  <a:gd name="T31" fmla="*/ 13 h 15"/>
                  <a:gd name="T32" fmla="*/ 0 w 50"/>
                  <a:gd name="T33" fmla="*/ 15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5"/>
                  <a:gd name="T53" fmla="*/ 50 w 5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5">
                    <a:moveTo>
                      <a:pt x="0" y="15"/>
                    </a:moveTo>
                    <a:lnTo>
                      <a:pt x="3" y="15"/>
                    </a:lnTo>
                    <a:lnTo>
                      <a:pt x="10" y="15"/>
                    </a:lnTo>
                    <a:lnTo>
                      <a:pt x="17" y="13"/>
                    </a:lnTo>
                    <a:lnTo>
                      <a:pt x="28" y="13"/>
                    </a:lnTo>
                    <a:lnTo>
                      <a:pt x="35" y="12"/>
                    </a:lnTo>
                    <a:lnTo>
                      <a:pt x="44" y="10"/>
                    </a:lnTo>
                    <a:lnTo>
                      <a:pt x="48" y="9"/>
                    </a:lnTo>
                    <a:lnTo>
                      <a:pt x="50" y="4"/>
                    </a:lnTo>
                    <a:lnTo>
                      <a:pt x="48" y="1"/>
                    </a:lnTo>
                    <a:lnTo>
                      <a:pt x="44" y="0"/>
                    </a:lnTo>
                    <a:lnTo>
                      <a:pt x="37" y="1"/>
                    </a:lnTo>
                    <a:lnTo>
                      <a:pt x="29" y="4"/>
                    </a:lnTo>
                    <a:lnTo>
                      <a:pt x="20" y="7"/>
                    </a:lnTo>
                    <a:lnTo>
                      <a:pt x="11" y="10"/>
                    </a:lnTo>
                    <a:lnTo>
                      <a:pt x="4" y="13"/>
                    </a:lnTo>
                    <a:lnTo>
                      <a:pt x="0" y="1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33" name="Freeform 135"/>
              <p:cNvSpPr>
                <a:spLocks/>
              </p:cNvSpPr>
              <p:nvPr/>
            </p:nvSpPr>
            <p:spPr bwMode="auto">
              <a:xfrm>
                <a:off x="2790" y="1408"/>
                <a:ext cx="47" cy="37"/>
              </a:xfrm>
              <a:custGeom>
                <a:avLst/>
                <a:gdLst>
                  <a:gd name="T0" fmla="*/ 0 w 47"/>
                  <a:gd name="T1" fmla="*/ 0 h 37"/>
                  <a:gd name="T2" fmla="*/ 6 w 47"/>
                  <a:gd name="T3" fmla="*/ 3 h 37"/>
                  <a:gd name="T4" fmla="*/ 15 w 47"/>
                  <a:gd name="T5" fmla="*/ 7 h 37"/>
                  <a:gd name="T6" fmla="*/ 22 w 47"/>
                  <a:gd name="T7" fmla="*/ 12 h 37"/>
                  <a:gd name="T8" fmla="*/ 31 w 47"/>
                  <a:gd name="T9" fmla="*/ 18 h 37"/>
                  <a:gd name="T10" fmla="*/ 38 w 47"/>
                  <a:gd name="T11" fmla="*/ 23 h 37"/>
                  <a:gd name="T12" fmla="*/ 44 w 47"/>
                  <a:gd name="T13" fmla="*/ 28 h 37"/>
                  <a:gd name="T14" fmla="*/ 47 w 47"/>
                  <a:gd name="T15" fmla="*/ 32 h 37"/>
                  <a:gd name="T16" fmla="*/ 47 w 47"/>
                  <a:gd name="T17" fmla="*/ 35 h 37"/>
                  <a:gd name="T18" fmla="*/ 43 w 47"/>
                  <a:gd name="T19" fmla="*/ 37 h 37"/>
                  <a:gd name="T20" fmla="*/ 37 w 47"/>
                  <a:gd name="T21" fmla="*/ 34 h 37"/>
                  <a:gd name="T22" fmla="*/ 31 w 47"/>
                  <a:gd name="T23" fmla="*/ 29 h 37"/>
                  <a:gd name="T24" fmla="*/ 24 w 47"/>
                  <a:gd name="T25" fmla="*/ 22 h 37"/>
                  <a:gd name="T26" fmla="*/ 16 w 47"/>
                  <a:gd name="T27" fmla="*/ 16 h 37"/>
                  <a:gd name="T28" fmla="*/ 9 w 47"/>
                  <a:gd name="T29" fmla="*/ 9 h 37"/>
                  <a:gd name="T30" fmla="*/ 3 w 47"/>
                  <a:gd name="T31" fmla="*/ 3 h 37"/>
                  <a:gd name="T32" fmla="*/ 0 w 47"/>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7"/>
                  <a:gd name="T53" fmla="*/ 47 w 47"/>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7">
                    <a:moveTo>
                      <a:pt x="0" y="0"/>
                    </a:moveTo>
                    <a:lnTo>
                      <a:pt x="6" y="3"/>
                    </a:lnTo>
                    <a:lnTo>
                      <a:pt x="15" y="7"/>
                    </a:lnTo>
                    <a:lnTo>
                      <a:pt x="22" y="12"/>
                    </a:lnTo>
                    <a:lnTo>
                      <a:pt x="31" y="18"/>
                    </a:lnTo>
                    <a:lnTo>
                      <a:pt x="38" y="23"/>
                    </a:lnTo>
                    <a:lnTo>
                      <a:pt x="44" y="28"/>
                    </a:lnTo>
                    <a:lnTo>
                      <a:pt x="47" y="32"/>
                    </a:lnTo>
                    <a:lnTo>
                      <a:pt x="47" y="35"/>
                    </a:lnTo>
                    <a:lnTo>
                      <a:pt x="43" y="37"/>
                    </a:lnTo>
                    <a:lnTo>
                      <a:pt x="37" y="34"/>
                    </a:lnTo>
                    <a:lnTo>
                      <a:pt x="31" y="29"/>
                    </a:lnTo>
                    <a:lnTo>
                      <a:pt x="24" y="22"/>
                    </a:lnTo>
                    <a:lnTo>
                      <a:pt x="16" y="16"/>
                    </a:lnTo>
                    <a:lnTo>
                      <a:pt x="9" y="9"/>
                    </a:lnTo>
                    <a:lnTo>
                      <a:pt x="3"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34" name="Freeform 136"/>
              <p:cNvSpPr>
                <a:spLocks/>
              </p:cNvSpPr>
              <p:nvPr/>
            </p:nvSpPr>
            <p:spPr bwMode="auto">
              <a:xfrm>
                <a:off x="2542" y="1392"/>
                <a:ext cx="12" cy="65"/>
              </a:xfrm>
              <a:custGeom>
                <a:avLst/>
                <a:gdLst>
                  <a:gd name="T0" fmla="*/ 7 w 12"/>
                  <a:gd name="T1" fmla="*/ 0 h 65"/>
                  <a:gd name="T2" fmla="*/ 10 w 12"/>
                  <a:gd name="T3" fmla="*/ 16 h 65"/>
                  <a:gd name="T4" fmla="*/ 12 w 12"/>
                  <a:gd name="T5" fmla="*/ 37 h 65"/>
                  <a:gd name="T6" fmla="*/ 10 w 12"/>
                  <a:gd name="T7" fmla="*/ 56 h 65"/>
                  <a:gd name="T8" fmla="*/ 4 w 12"/>
                  <a:gd name="T9" fmla="*/ 65 h 65"/>
                  <a:gd name="T10" fmla="*/ 0 w 12"/>
                  <a:gd name="T11" fmla="*/ 59 h 65"/>
                  <a:gd name="T12" fmla="*/ 1 w 12"/>
                  <a:gd name="T13" fmla="*/ 39 h 65"/>
                  <a:gd name="T14" fmla="*/ 4 w 12"/>
                  <a:gd name="T15" fmla="*/ 17 h 65"/>
                  <a:gd name="T16" fmla="*/ 7 w 12"/>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5"/>
                  <a:gd name="T29" fmla="*/ 12 w 12"/>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5">
                    <a:moveTo>
                      <a:pt x="7" y="0"/>
                    </a:moveTo>
                    <a:lnTo>
                      <a:pt x="10" y="16"/>
                    </a:lnTo>
                    <a:lnTo>
                      <a:pt x="12" y="37"/>
                    </a:lnTo>
                    <a:lnTo>
                      <a:pt x="10" y="56"/>
                    </a:lnTo>
                    <a:lnTo>
                      <a:pt x="4" y="65"/>
                    </a:lnTo>
                    <a:lnTo>
                      <a:pt x="0" y="59"/>
                    </a:lnTo>
                    <a:lnTo>
                      <a:pt x="1" y="39"/>
                    </a:lnTo>
                    <a:lnTo>
                      <a:pt x="4" y="17"/>
                    </a:lnTo>
                    <a:lnTo>
                      <a:pt x="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35" name="Freeform 137"/>
              <p:cNvSpPr>
                <a:spLocks/>
              </p:cNvSpPr>
              <p:nvPr/>
            </p:nvSpPr>
            <p:spPr bwMode="auto">
              <a:xfrm>
                <a:off x="2514" y="1383"/>
                <a:ext cx="19" cy="65"/>
              </a:xfrm>
              <a:custGeom>
                <a:avLst/>
                <a:gdLst>
                  <a:gd name="T0" fmla="*/ 19 w 19"/>
                  <a:gd name="T1" fmla="*/ 0 h 65"/>
                  <a:gd name="T2" fmla="*/ 19 w 19"/>
                  <a:gd name="T3" fmla="*/ 14 h 65"/>
                  <a:gd name="T4" fmla="*/ 18 w 19"/>
                  <a:gd name="T5" fmla="*/ 37 h 65"/>
                  <a:gd name="T6" fmla="*/ 13 w 19"/>
                  <a:gd name="T7" fmla="*/ 56 h 65"/>
                  <a:gd name="T8" fmla="*/ 4 w 19"/>
                  <a:gd name="T9" fmla="*/ 65 h 65"/>
                  <a:gd name="T10" fmla="*/ 0 w 19"/>
                  <a:gd name="T11" fmla="*/ 56 h 65"/>
                  <a:gd name="T12" fmla="*/ 6 w 19"/>
                  <a:gd name="T13" fmla="*/ 37 h 65"/>
                  <a:gd name="T14" fmla="*/ 13 w 19"/>
                  <a:gd name="T15" fmla="*/ 14 h 65"/>
                  <a:gd name="T16" fmla="*/ 19 w 19"/>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65"/>
                  <a:gd name="T29" fmla="*/ 19 w 19"/>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65">
                    <a:moveTo>
                      <a:pt x="19" y="0"/>
                    </a:moveTo>
                    <a:lnTo>
                      <a:pt x="19" y="14"/>
                    </a:lnTo>
                    <a:lnTo>
                      <a:pt x="18" y="37"/>
                    </a:lnTo>
                    <a:lnTo>
                      <a:pt x="13" y="56"/>
                    </a:lnTo>
                    <a:lnTo>
                      <a:pt x="4" y="65"/>
                    </a:lnTo>
                    <a:lnTo>
                      <a:pt x="0" y="56"/>
                    </a:lnTo>
                    <a:lnTo>
                      <a:pt x="6" y="37"/>
                    </a:lnTo>
                    <a:lnTo>
                      <a:pt x="13" y="14"/>
                    </a:lnTo>
                    <a:lnTo>
                      <a:pt x="1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36" name="Freeform 138"/>
              <p:cNvSpPr>
                <a:spLocks/>
              </p:cNvSpPr>
              <p:nvPr/>
            </p:nvSpPr>
            <p:spPr bwMode="auto">
              <a:xfrm>
                <a:off x="2576" y="1411"/>
                <a:ext cx="12" cy="62"/>
              </a:xfrm>
              <a:custGeom>
                <a:avLst/>
                <a:gdLst>
                  <a:gd name="T0" fmla="*/ 1 w 12"/>
                  <a:gd name="T1" fmla="*/ 0 h 62"/>
                  <a:gd name="T2" fmla="*/ 7 w 12"/>
                  <a:gd name="T3" fmla="*/ 9 h 62"/>
                  <a:gd name="T4" fmla="*/ 10 w 12"/>
                  <a:gd name="T5" fmla="*/ 28 h 62"/>
                  <a:gd name="T6" fmla="*/ 12 w 12"/>
                  <a:gd name="T7" fmla="*/ 49 h 62"/>
                  <a:gd name="T8" fmla="*/ 6 w 12"/>
                  <a:gd name="T9" fmla="*/ 62 h 62"/>
                  <a:gd name="T10" fmla="*/ 0 w 12"/>
                  <a:gd name="T11" fmla="*/ 57 h 62"/>
                  <a:gd name="T12" fmla="*/ 0 w 12"/>
                  <a:gd name="T13" fmla="*/ 40 h 62"/>
                  <a:gd name="T14" fmla="*/ 1 w 12"/>
                  <a:gd name="T15" fmla="*/ 18 h 62"/>
                  <a:gd name="T16" fmla="*/ 1 w 12"/>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2"/>
                  <a:gd name="T29" fmla="*/ 12 w 12"/>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2">
                    <a:moveTo>
                      <a:pt x="1" y="0"/>
                    </a:moveTo>
                    <a:lnTo>
                      <a:pt x="7" y="9"/>
                    </a:lnTo>
                    <a:lnTo>
                      <a:pt x="10" y="28"/>
                    </a:lnTo>
                    <a:lnTo>
                      <a:pt x="12" y="49"/>
                    </a:lnTo>
                    <a:lnTo>
                      <a:pt x="6" y="62"/>
                    </a:lnTo>
                    <a:lnTo>
                      <a:pt x="0" y="57"/>
                    </a:lnTo>
                    <a:lnTo>
                      <a:pt x="0" y="40"/>
                    </a:lnTo>
                    <a:lnTo>
                      <a:pt x="1" y="18"/>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37" name="Freeform 139"/>
              <p:cNvSpPr>
                <a:spLocks/>
              </p:cNvSpPr>
              <p:nvPr/>
            </p:nvSpPr>
            <p:spPr bwMode="auto">
              <a:xfrm>
                <a:off x="2603" y="1417"/>
                <a:ext cx="25" cy="71"/>
              </a:xfrm>
              <a:custGeom>
                <a:avLst/>
                <a:gdLst>
                  <a:gd name="T0" fmla="*/ 0 w 25"/>
                  <a:gd name="T1" fmla="*/ 0 h 71"/>
                  <a:gd name="T2" fmla="*/ 10 w 25"/>
                  <a:gd name="T3" fmla="*/ 17 h 71"/>
                  <a:gd name="T4" fmla="*/ 20 w 25"/>
                  <a:gd name="T5" fmla="*/ 40 h 71"/>
                  <a:gd name="T6" fmla="*/ 25 w 25"/>
                  <a:gd name="T7" fmla="*/ 60 h 71"/>
                  <a:gd name="T8" fmla="*/ 20 w 25"/>
                  <a:gd name="T9" fmla="*/ 71 h 71"/>
                  <a:gd name="T10" fmla="*/ 11 w 25"/>
                  <a:gd name="T11" fmla="*/ 63 h 71"/>
                  <a:gd name="T12" fmla="*/ 7 w 25"/>
                  <a:gd name="T13" fmla="*/ 41 h 71"/>
                  <a:gd name="T14" fmla="*/ 4 w 25"/>
                  <a:gd name="T15" fmla="*/ 17 h 71"/>
                  <a:gd name="T16" fmla="*/ 0 w 25"/>
                  <a:gd name="T17" fmla="*/ 0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71"/>
                  <a:gd name="T29" fmla="*/ 25 w 25"/>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71">
                    <a:moveTo>
                      <a:pt x="0" y="0"/>
                    </a:moveTo>
                    <a:lnTo>
                      <a:pt x="10" y="17"/>
                    </a:lnTo>
                    <a:lnTo>
                      <a:pt x="20" y="40"/>
                    </a:lnTo>
                    <a:lnTo>
                      <a:pt x="25" y="60"/>
                    </a:lnTo>
                    <a:lnTo>
                      <a:pt x="20" y="71"/>
                    </a:lnTo>
                    <a:lnTo>
                      <a:pt x="11" y="63"/>
                    </a:lnTo>
                    <a:lnTo>
                      <a:pt x="7" y="41"/>
                    </a:lnTo>
                    <a:lnTo>
                      <a:pt x="4" y="1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38" name="Freeform 140"/>
              <p:cNvSpPr>
                <a:spLocks/>
              </p:cNvSpPr>
              <p:nvPr/>
            </p:nvSpPr>
            <p:spPr bwMode="auto">
              <a:xfrm>
                <a:off x="2636" y="1426"/>
                <a:ext cx="29" cy="78"/>
              </a:xfrm>
              <a:custGeom>
                <a:avLst/>
                <a:gdLst>
                  <a:gd name="T0" fmla="*/ 0 w 29"/>
                  <a:gd name="T1" fmla="*/ 0 h 78"/>
                  <a:gd name="T2" fmla="*/ 9 w 29"/>
                  <a:gd name="T3" fmla="*/ 17 h 78"/>
                  <a:gd name="T4" fmla="*/ 21 w 29"/>
                  <a:gd name="T5" fmla="*/ 44 h 78"/>
                  <a:gd name="T6" fmla="*/ 29 w 29"/>
                  <a:gd name="T7" fmla="*/ 68 h 78"/>
                  <a:gd name="T8" fmla="*/ 26 w 29"/>
                  <a:gd name="T9" fmla="*/ 78 h 78"/>
                  <a:gd name="T10" fmla="*/ 15 w 29"/>
                  <a:gd name="T11" fmla="*/ 66 h 78"/>
                  <a:gd name="T12" fmla="*/ 9 w 29"/>
                  <a:gd name="T13" fmla="*/ 41 h 78"/>
                  <a:gd name="T14" fmla="*/ 3 w 29"/>
                  <a:gd name="T15" fmla="*/ 16 h 78"/>
                  <a:gd name="T16" fmla="*/ 0 w 29"/>
                  <a:gd name="T17" fmla="*/ 0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8"/>
                  <a:gd name="T29" fmla="*/ 29 w 29"/>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8">
                    <a:moveTo>
                      <a:pt x="0" y="0"/>
                    </a:moveTo>
                    <a:lnTo>
                      <a:pt x="9" y="17"/>
                    </a:lnTo>
                    <a:lnTo>
                      <a:pt x="21" y="44"/>
                    </a:lnTo>
                    <a:lnTo>
                      <a:pt x="29" y="68"/>
                    </a:lnTo>
                    <a:lnTo>
                      <a:pt x="26" y="78"/>
                    </a:lnTo>
                    <a:lnTo>
                      <a:pt x="15" y="66"/>
                    </a:lnTo>
                    <a:lnTo>
                      <a:pt x="9" y="41"/>
                    </a:lnTo>
                    <a:lnTo>
                      <a:pt x="3" y="1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39" name="Freeform 141"/>
              <p:cNvSpPr>
                <a:spLocks/>
              </p:cNvSpPr>
              <p:nvPr/>
            </p:nvSpPr>
            <p:spPr bwMode="auto">
              <a:xfrm>
                <a:off x="2696" y="1423"/>
                <a:ext cx="47" cy="81"/>
              </a:xfrm>
              <a:custGeom>
                <a:avLst/>
                <a:gdLst>
                  <a:gd name="T0" fmla="*/ 0 w 47"/>
                  <a:gd name="T1" fmla="*/ 0 h 81"/>
                  <a:gd name="T2" fmla="*/ 7 w 47"/>
                  <a:gd name="T3" fmla="*/ 7 h 81"/>
                  <a:gd name="T4" fmla="*/ 16 w 47"/>
                  <a:gd name="T5" fmla="*/ 17 h 81"/>
                  <a:gd name="T6" fmla="*/ 25 w 47"/>
                  <a:gd name="T7" fmla="*/ 29 h 81"/>
                  <a:gd name="T8" fmla="*/ 33 w 47"/>
                  <a:gd name="T9" fmla="*/ 42 h 81"/>
                  <a:gd name="T10" fmla="*/ 41 w 47"/>
                  <a:gd name="T11" fmla="*/ 56 h 81"/>
                  <a:gd name="T12" fmla="*/ 45 w 47"/>
                  <a:gd name="T13" fmla="*/ 68 h 81"/>
                  <a:gd name="T14" fmla="*/ 47 w 47"/>
                  <a:gd name="T15" fmla="*/ 76 h 81"/>
                  <a:gd name="T16" fmla="*/ 45 w 47"/>
                  <a:gd name="T17" fmla="*/ 81 h 81"/>
                  <a:gd name="T18" fmla="*/ 41 w 47"/>
                  <a:gd name="T19" fmla="*/ 79 h 81"/>
                  <a:gd name="T20" fmla="*/ 35 w 47"/>
                  <a:gd name="T21" fmla="*/ 72 h 81"/>
                  <a:gd name="T22" fmla="*/ 29 w 47"/>
                  <a:gd name="T23" fmla="*/ 60 h 81"/>
                  <a:gd name="T24" fmla="*/ 23 w 47"/>
                  <a:gd name="T25" fmla="*/ 45 h 81"/>
                  <a:gd name="T26" fmla="*/ 17 w 47"/>
                  <a:gd name="T27" fmla="*/ 31 h 81"/>
                  <a:gd name="T28" fmla="*/ 11 w 47"/>
                  <a:gd name="T29" fmla="*/ 16 h 81"/>
                  <a:gd name="T30" fmla="*/ 5 w 47"/>
                  <a:gd name="T31" fmla="*/ 6 h 81"/>
                  <a:gd name="T32" fmla="*/ 0 w 47"/>
                  <a:gd name="T33" fmla="*/ 0 h 8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81"/>
                  <a:gd name="T53" fmla="*/ 47 w 47"/>
                  <a:gd name="T54" fmla="*/ 81 h 8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81">
                    <a:moveTo>
                      <a:pt x="0" y="0"/>
                    </a:moveTo>
                    <a:lnTo>
                      <a:pt x="7" y="7"/>
                    </a:lnTo>
                    <a:lnTo>
                      <a:pt x="16" y="17"/>
                    </a:lnTo>
                    <a:lnTo>
                      <a:pt x="25" y="29"/>
                    </a:lnTo>
                    <a:lnTo>
                      <a:pt x="33" y="42"/>
                    </a:lnTo>
                    <a:lnTo>
                      <a:pt x="41" y="56"/>
                    </a:lnTo>
                    <a:lnTo>
                      <a:pt x="45" y="68"/>
                    </a:lnTo>
                    <a:lnTo>
                      <a:pt x="47" y="76"/>
                    </a:lnTo>
                    <a:lnTo>
                      <a:pt x="45" y="81"/>
                    </a:lnTo>
                    <a:lnTo>
                      <a:pt x="41" y="79"/>
                    </a:lnTo>
                    <a:lnTo>
                      <a:pt x="35" y="72"/>
                    </a:lnTo>
                    <a:lnTo>
                      <a:pt x="29" y="60"/>
                    </a:lnTo>
                    <a:lnTo>
                      <a:pt x="23" y="45"/>
                    </a:lnTo>
                    <a:lnTo>
                      <a:pt x="17" y="31"/>
                    </a:lnTo>
                    <a:lnTo>
                      <a:pt x="11" y="16"/>
                    </a:lnTo>
                    <a:lnTo>
                      <a:pt x="5"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40" name="Freeform 142"/>
              <p:cNvSpPr>
                <a:spLocks/>
              </p:cNvSpPr>
              <p:nvPr/>
            </p:nvSpPr>
            <p:spPr bwMode="auto">
              <a:xfrm>
                <a:off x="2762" y="1411"/>
                <a:ext cx="53" cy="75"/>
              </a:xfrm>
              <a:custGeom>
                <a:avLst/>
                <a:gdLst>
                  <a:gd name="T0" fmla="*/ 0 w 53"/>
                  <a:gd name="T1" fmla="*/ 0 h 75"/>
                  <a:gd name="T2" fmla="*/ 6 w 53"/>
                  <a:gd name="T3" fmla="*/ 6 h 75"/>
                  <a:gd name="T4" fmla="*/ 16 w 53"/>
                  <a:gd name="T5" fmla="*/ 15 h 75"/>
                  <a:gd name="T6" fmla="*/ 25 w 53"/>
                  <a:gd name="T7" fmla="*/ 26 h 75"/>
                  <a:gd name="T8" fmla="*/ 35 w 53"/>
                  <a:gd name="T9" fmla="*/ 38 h 75"/>
                  <a:gd name="T10" fmla="*/ 44 w 53"/>
                  <a:gd name="T11" fmla="*/ 52 h 75"/>
                  <a:gd name="T12" fmla="*/ 52 w 53"/>
                  <a:gd name="T13" fmla="*/ 62 h 75"/>
                  <a:gd name="T14" fmla="*/ 53 w 53"/>
                  <a:gd name="T15" fmla="*/ 71 h 75"/>
                  <a:gd name="T16" fmla="*/ 52 w 53"/>
                  <a:gd name="T17" fmla="*/ 75 h 75"/>
                  <a:gd name="T18" fmla="*/ 46 w 53"/>
                  <a:gd name="T19" fmla="*/ 74 h 75"/>
                  <a:gd name="T20" fmla="*/ 40 w 53"/>
                  <a:gd name="T21" fmla="*/ 66 h 75"/>
                  <a:gd name="T22" fmla="*/ 32 w 53"/>
                  <a:gd name="T23" fmla="*/ 56 h 75"/>
                  <a:gd name="T24" fmla="*/ 25 w 53"/>
                  <a:gd name="T25" fmla="*/ 41 h 75"/>
                  <a:gd name="T26" fmla="*/ 18 w 53"/>
                  <a:gd name="T27" fmla="*/ 28 h 75"/>
                  <a:gd name="T28" fmla="*/ 10 w 53"/>
                  <a:gd name="T29" fmla="*/ 15 h 75"/>
                  <a:gd name="T30" fmla="*/ 4 w 53"/>
                  <a:gd name="T31" fmla="*/ 6 h 75"/>
                  <a:gd name="T32" fmla="*/ 0 w 53"/>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75"/>
                  <a:gd name="T53" fmla="*/ 53 w 53"/>
                  <a:gd name="T54" fmla="*/ 75 h 7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75">
                    <a:moveTo>
                      <a:pt x="0" y="0"/>
                    </a:moveTo>
                    <a:lnTo>
                      <a:pt x="6" y="6"/>
                    </a:lnTo>
                    <a:lnTo>
                      <a:pt x="16" y="15"/>
                    </a:lnTo>
                    <a:lnTo>
                      <a:pt x="25" y="26"/>
                    </a:lnTo>
                    <a:lnTo>
                      <a:pt x="35" y="38"/>
                    </a:lnTo>
                    <a:lnTo>
                      <a:pt x="44" y="52"/>
                    </a:lnTo>
                    <a:lnTo>
                      <a:pt x="52" y="62"/>
                    </a:lnTo>
                    <a:lnTo>
                      <a:pt x="53" y="71"/>
                    </a:lnTo>
                    <a:lnTo>
                      <a:pt x="52" y="75"/>
                    </a:lnTo>
                    <a:lnTo>
                      <a:pt x="46" y="74"/>
                    </a:lnTo>
                    <a:lnTo>
                      <a:pt x="40" y="66"/>
                    </a:lnTo>
                    <a:lnTo>
                      <a:pt x="32" y="56"/>
                    </a:lnTo>
                    <a:lnTo>
                      <a:pt x="25" y="41"/>
                    </a:lnTo>
                    <a:lnTo>
                      <a:pt x="18" y="28"/>
                    </a:lnTo>
                    <a:lnTo>
                      <a:pt x="10" y="15"/>
                    </a:lnTo>
                    <a:lnTo>
                      <a:pt x="4"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41" name="Freeform 143"/>
              <p:cNvSpPr>
                <a:spLocks/>
              </p:cNvSpPr>
              <p:nvPr/>
            </p:nvSpPr>
            <p:spPr bwMode="auto">
              <a:xfrm>
                <a:off x="2666" y="1427"/>
                <a:ext cx="47" cy="70"/>
              </a:xfrm>
              <a:custGeom>
                <a:avLst/>
                <a:gdLst>
                  <a:gd name="T0" fmla="*/ 0 w 47"/>
                  <a:gd name="T1" fmla="*/ 0 h 70"/>
                  <a:gd name="T2" fmla="*/ 6 w 47"/>
                  <a:gd name="T3" fmla="*/ 6 h 70"/>
                  <a:gd name="T4" fmla="*/ 13 w 47"/>
                  <a:gd name="T5" fmla="*/ 15 h 70"/>
                  <a:gd name="T6" fmla="*/ 22 w 47"/>
                  <a:gd name="T7" fmla="*/ 27 h 70"/>
                  <a:gd name="T8" fmla="*/ 31 w 47"/>
                  <a:gd name="T9" fmla="*/ 38 h 70"/>
                  <a:gd name="T10" fmla="*/ 40 w 47"/>
                  <a:gd name="T11" fmla="*/ 49 h 70"/>
                  <a:gd name="T12" fmla="*/ 46 w 47"/>
                  <a:gd name="T13" fmla="*/ 59 h 70"/>
                  <a:gd name="T14" fmla="*/ 47 w 47"/>
                  <a:gd name="T15" fmla="*/ 67 h 70"/>
                  <a:gd name="T16" fmla="*/ 44 w 47"/>
                  <a:gd name="T17" fmla="*/ 70 h 70"/>
                  <a:gd name="T18" fmla="*/ 38 w 47"/>
                  <a:gd name="T19" fmla="*/ 68 h 70"/>
                  <a:gd name="T20" fmla="*/ 31 w 47"/>
                  <a:gd name="T21" fmla="*/ 61 h 70"/>
                  <a:gd name="T22" fmla="*/ 25 w 47"/>
                  <a:gd name="T23" fmla="*/ 52 h 70"/>
                  <a:gd name="T24" fmla="*/ 18 w 47"/>
                  <a:gd name="T25" fmla="*/ 38 h 70"/>
                  <a:gd name="T26" fmla="*/ 12 w 47"/>
                  <a:gd name="T27" fmla="*/ 27 h 70"/>
                  <a:gd name="T28" fmla="*/ 7 w 47"/>
                  <a:gd name="T29" fmla="*/ 15 h 70"/>
                  <a:gd name="T30" fmla="*/ 3 w 47"/>
                  <a:gd name="T31" fmla="*/ 6 h 70"/>
                  <a:gd name="T32" fmla="*/ 0 w 47"/>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70"/>
                  <a:gd name="T53" fmla="*/ 47 w 4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70">
                    <a:moveTo>
                      <a:pt x="0" y="0"/>
                    </a:moveTo>
                    <a:lnTo>
                      <a:pt x="6" y="6"/>
                    </a:lnTo>
                    <a:lnTo>
                      <a:pt x="13" y="15"/>
                    </a:lnTo>
                    <a:lnTo>
                      <a:pt x="22" y="27"/>
                    </a:lnTo>
                    <a:lnTo>
                      <a:pt x="31" y="38"/>
                    </a:lnTo>
                    <a:lnTo>
                      <a:pt x="40" y="49"/>
                    </a:lnTo>
                    <a:lnTo>
                      <a:pt x="46" y="59"/>
                    </a:lnTo>
                    <a:lnTo>
                      <a:pt x="47" y="67"/>
                    </a:lnTo>
                    <a:lnTo>
                      <a:pt x="44" y="70"/>
                    </a:lnTo>
                    <a:lnTo>
                      <a:pt x="38" y="68"/>
                    </a:lnTo>
                    <a:lnTo>
                      <a:pt x="31" y="61"/>
                    </a:lnTo>
                    <a:lnTo>
                      <a:pt x="25" y="52"/>
                    </a:lnTo>
                    <a:lnTo>
                      <a:pt x="18" y="38"/>
                    </a:lnTo>
                    <a:lnTo>
                      <a:pt x="12" y="27"/>
                    </a:lnTo>
                    <a:lnTo>
                      <a:pt x="7" y="15"/>
                    </a:lnTo>
                    <a:lnTo>
                      <a:pt x="3"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42" name="Freeform 144"/>
              <p:cNvSpPr>
                <a:spLocks/>
              </p:cNvSpPr>
              <p:nvPr/>
            </p:nvSpPr>
            <p:spPr bwMode="auto">
              <a:xfrm>
                <a:off x="2670" y="1327"/>
                <a:ext cx="58" cy="106"/>
              </a:xfrm>
              <a:custGeom>
                <a:avLst/>
                <a:gdLst>
                  <a:gd name="T0" fmla="*/ 57 w 58"/>
                  <a:gd name="T1" fmla="*/ 0 h 106"/>
                  <a:gd name="T2" fmla="*/ 58 w 58"/>
                  <a:gd name="T3" fmla="*/ 5 h 106"/>
                  <a:gd name="T4" fmla="*/ 57 w 58"/>
                  <a:gd name="T5" fmla="*/ 17 h 106"/>
                  <a:gd name="T6" fmla="*/ 51 w 58"/>
                  <a:gd name="T7" fmla="*/ 32 h 106"/>
                  <a:gd name="T8" fmla="*/ 42 w 58"/>
                  <a:gd name="T9" fmla="*/ 50 h 106"/>
                  <a:gd name="T10" fmla="*/ 33 w 58"/>
                  <a:gd name="T11" fmla="*/ 69 h 106"/>
                  <a:gd name="T12" fmla="*/ 23 w 58"/>
                  <a:gd name="T13" fmla="*/ 85 h 106"/>
                  <a:gd name="T14" fmla="*/ 11 w 58"/>
                  <a:gd name="T15" fmla="*/ 99 h 106"/>
                  <a:gd name="T16" fmla="*/ 0 w 58"/>
                  <a:gd name="T17" fmla="*/ 106 h 106"/>
                  <a:gd name="T18" fmla="*/ 3 w 58"/>
                  <a:gd name="T19" fmla="*/ 99 h 106"/>
                  <a:gd name="T20" fmla="*/ 11 w 58"/>
                  <a:gd name="T21" fmla="*/ 84 h 106"/>
                  <a:gd name="T22" fmla="*/ 18 w 58"/>
                  <a:gd name="T23" fmla="*/ 66 h 106"/>
                  <a:gd name="T24" fmla="*/ 27 w 58"/>
                  <a:gd name="T25" fmla="*/ 47 h 106"/>
                  <a:gd name="T26" fmla="*/ 37 w 58"/>
                  <a:gd name="T27" fmla="*/ 29 h 106"/>
                  <a:gd name="T28" fmla="*/ 45 w 58"/>
                  <a:gd name="T29" fmla="*/ 13 h 106"/>
                  <a:gd name="T30" fmla="*/ 52 w 58"/>
                  <a:gd name="T31" fmla="*/ 3 h 106"/>
                  <a:gd name="T32" fmla="*/ 57 w 58"/>
                  <a:gd name="T33" fmla="*/ 0 h 1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106"/>
                  <a:gd name="T53" fmla="*/ 58 w 58"/>
                  <a:gd name="T54" fmla="*/ 106 h 10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106">
                    <a:moveTo>
                      <a:pt x="57" y="0"/>
                    </a:moveTo>
                    <a:lnTo>
                      <a:pt x="58" y="5"/>
                    </a:lnTo>
                    <a:lnTo>
                      <a:pt x="57" y="17"/>
                    </a:lnTo>
                    <a:lnTo>
                      <a:pt x="51" y="32"/>
                    </a:lnTo>
                    <a:lnTo>
                      <a:pt x="42" y="50"/>
                    </a:lnTo>
                    <a:lnTo>
                      <a:pt x="33" y="69"/>
                    </a:lnTo>
                    <a:lnTo>
                      <a:pt x="23" y="85"/>
                    </a:lnTo>
                    <a:lnTo>
                      <a:pt x="11" y="99"/>
                    </a:lnTo>
                    <a:lnTo>
                      <a:pt x="0" y="106"/>
                    </a:lnTo>
                    <a:lnTo>
                      <a:pt x="3" y="99"/>
                    </a:lnTo>
                    <a:lnTo>
                      <a:pt x="11" y="84"/>
                    </a:lnTo>
                    <a:lnTo>
                      <a:pt x="18" y="66"/>
                    </a:lnTo>
                    <a:lnTo>
                      <a:pt x="27" y="47"/>
                    </a:lnTo>
                    <a:lnTo>
                      <a:pt x="37" y="29"/>
                    </a:lnTo>
                    <a:lnTo>
                      <a:pt x="45" y="13"/>
                    </a:lnTo>
                    <a:lnTo>
                      <a:pt x="52" y="3"/>
                    </a:lnTo>
                    <a:lnTo>
                      <a:pt x="5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43" name="Freeform 145"/>
              <p:cNvSpPr>
                <a:spLocks/>
              </p:cNvSpPr>
              <p:nvPr/>
            </p:nvSpPr>
            <p:spPr bwMode="auto">
              <a:xfrm>
                <a:off x="2722" y="1341"/>
                <a:ext cx="52" cy="85"/>
              </a:xfrm>
              <a:custGeom>
                <a:avLst/>
                <a:gdLst>
                  <a:gd name="T0" fmla="*/ 50 w 52"/>
                  <a:gd name="T1" fmla="*/ 0 h 85"/>
                  <a:gd name="T2" fmla="*/ 52 w 52"/>
                  <a:gd name="T3" fmla="*/ 5 h 85"/>
                  <a:gd name="T4" fmla="*/ 49 w 52"/>
                  <a:gd name="T5" fmla="*/ 12 h 85"/>
                  <a:gd name="T6" fmla="*/ 46 w 52"/>
                  <a:gd name="T7" fmla="*/ 24 h 85"/>
                  <a:gd name="T8" fmla="*/ 38 w 52"/>
                  <a:gd name="T9" fmla="*/ 37 h 85"/>
                  <a:gd name="T10" fmla="*/ 31 w 52"/>
                  <a:gd name="T11" fmla="*/ 52 h 85"/>
                  <a:gd name="T12" fmla="*/ 22 w 52"/>
                  <a:gd name="T13" fmla="*/ 65 h 85"/>
                  <a:gd name="T14" fmla="*/ 12 w 52"/>
                  <a:gd name="T15" fmla="*/ 77 h 85"/>
                  <a:gd name="T16" fmla="*/ 0 w 52"/>
                  <a:gd name="T17" fmla="*/ 85 h 85"/>
                  <a:gd name="T18" fmla="*/ 6 w 52"/>
                  <a:gd name="T19" fmla="*/ 76 h 85"/>
                  <a:gd name="T20" fmla="*/ 13 w 52"/>
                  <a:gd name="T21" fmla="*/ 62 h 85"/>
                  <a:gd name="T22" fmla="*/ 21 w 52"/>
                  <a:gd name="T23" fmla="*/ 49 h 85"/>
                  <a:gd name="T24" fmla="*/ 28 w 52"/>
                  <a:gd name="T25" fmla="*/ 34 h 85"/>
                  <a:gd name="T26" fmla="*/ 36 w 52"/>
                  <a:gd name="T27" fmla="*/ 21 h 85"/>
                  <a:gd name="T28" fmla="*/ 41 w 52"/>
                  <a:gd name="T29" fmla="*/ 9 h 85"/>
                  <a:gd name="T30" fmla="*/ 47 w 52"/>
                  <a:gd name="T31" fmla="*/ 2 h 85"/>
                  <a:gd name="T32" fmla="*/ 50 w 52"/>
                  <a:gd name="T33" fmla="*/ 0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5"/>
                  <a:gd name="T53" fmla="*/ 52 w 52"/>
                  <a:gd name="T54" fmla="*/ 85 h 8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5">
                    <a:moveTo>
                      <a:pt x="50" y="0"/>
                    </a:moveTo>
                    <a:lnTo>
                      <a:pt x="52" y="5"/>
                    </a:lnTo>
                    <a:lnTo>
                      <a:pt x="49" y="12"/>
                    </a:lnTo>
                    <a:lnTo>
                      <a:pt x="46" y="24"/>
                    </a:lnTo>
                    <a:lnTo>
                      <a:pt x="38" y="37"/>
                    </a:lnTo>
                    <a:lnTo>
                      <a:pt x="31" y="52"/>
                    </a:lnTo>
                    <a:lnTo>
                      <a:pt x="22" y="65"/>
                    </a:lnTo>
                    <a:lnTo>
                      <a:pt x="12" y="77"/>
                    </a:lnTo>
                    <a:lnTo>
                      <a:pt x="0" y="85"/>
                    </a:lnTo>
                    <a:lnTo>
                      <a:pt x="6" y="76"/>
                    </a:lnTo>
                    <a:lnTo>
                      <a:pt x="13" y="62"/>
                    </a:lnTo>
                    <a:lnTo>
                      <a:pt x="21" y="49"/>
                    </a:lnTo>
                    <a:lnTo>
                      <a:pt x="28" y="34"/>
                    </a:lnTo>
                    <a:lnTo>
                      <a:pt x="36" y="21"/>
                    </a:lnTo>
                    <a:lnTo>
                      <a:pt x="41" y="9"/>
                    </a:lnTo>
                    <a:lnTo>
                      <a:pt x="47" y="2"/>
                    </a:lnTo>
                    <a:lnTo>
                      <a:pt x="5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44" name="Freeform 146"/>
              <p:cNvSpPr>
                <a:spLocks/>
              </p:cNvSpPr>
              <p:nvPr/>
            </p:nvSpPr>
            <p:spPr bwMode="auto">
              <a:xfrm>
                <a:off x="2729" y="1420"/>
                <a:ext cx="54" cy="74"/>
              </a:xfrm>
              <a:custGeom>
                <a:avLst/>
                <a:gdLst>
                  <a:gd name="T0" fmla="*/ 0 w 54"/>
                  <a:gd name="T1" fmla="*/ 0 h 74"/>
                  <a:gd name="T2" fmla="*/ 6 w 54"/>
                  <a:gd name="T3" fmla="*/ 6 h 74"/>
                  <a:gd name="T4" fmla="*/ 17 w 54"/>
                  <a:gd name="T5" fmla="*/ 14 h 74"/>
                  <a:gd name="T6" fmla="*/ 26 w 54"/>
                  <a:gd name="T7" fmla="*/ 26 h 74"/>
                  <a:gd name="T8" fmla="*/ 36 w 54"/>
                  <a:gd name="T9" fmla="*/ 38 h 74"/>
                  <a:gd name="T10" fmla="*/ 45 w 54"/>
                  <a:gd name="T11" fmla="*/ 50 h 74"/>
                  <a:gd name="T12" fmla="*/ 52 w 54"/>
                  <a:gd name="T13" fmla="*/ 60 h 74"/>
                  <a:gd name="T14" fmla="*/ 54 w 54"/>
                  <a:gd name="T15" fmla="*/ 69 h 74"/>
                  <a:gd name="T16" fmla="*/ 52 w 54"/>
                  <a:gd name="T17" fmla="*/ 74 h 74"/>
                  <a:gd name="T18" fmla="*/ 46 w 54"/>
                  <a:gd name="T19" fmla="*/ 72 h 74"/>
                  <a:gd name="T20" fmla="*/ 40 w 54"/>
                  <a:gd name="T21" fmla="*/ 66 h 74"/>
                  <a:gd name="T22" fmla="*/ 33 w 54"/>
                  <a:gd name="T23" fmla="*/ 54 h 74"/>
                  <a:gd name="T24" fmla="*/ 24 w 54"/>
                  <a:gd name="T25" fmla="*/ 41 h 74"/>
                  <a:gd name="T26" fmla="*/ 17 w 54"/>
                  <a:gd name="T27" fmla="*/ 26 h 74"/>
                  <a:gd name="T28" fmla="*/ 11 w 54"/>
                  <a:gd name="T29" fmla="*/ 14 h 74"/>
                  <a:gd name="T30" fmla="*/ 5 w 54"/>
                  <a:gd name="T31" fmla="*/ 4 h 74"/>
                  <a:gd name="T32" fmla="*/ 0 w 54"/>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74"/>
                  <a:gd name="T53" fmla="*/ 54 w 54"/>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74">
                    <a:moveTo>
                      <a:pt x="0" y="0"/>
                    </a:moveTo>
                    <a:lnTo>
                      <a:pt x="6" y="6"/>
                    </a:lnTo>
                    <a:lnTo>
                      <a:pt x="17" y="14"/>
                    </a:lnTo>
                    <a:lnTo>
                      <a:pt x="26" y="26"/>
                    </a:lnTo>
                    <a:lnTo>
                      <a:pt x="36" y="38"/>
                    </a:lnTo>
                    <a:lnTo>
                      <a:pt x="45" y="50"/>
                    </a:lnTo>
                    <a:lnTo>
                      <a:pt x="52" y="60"/>
                    </a:lnTo>
                    <a:lnTo>
                      <a:pt x="54" y="69"/>
                    </a:lnTo>
                    <a:lnTo>
                      <a:pt x="52" y="74"/>
                    </a:lnTo>
                    <a:lnTo>
                      <a:pt x="46" y="72"/>
                    </a:lnTo>
                    <a:lnTo>
                      <a:pt x="40" y="66"/>
                    </a:lnTo>
                    <a:lnTo>
                      <a:pt x="33" y="54"/>
                    </a:lnTo>
                    <a:lnTo>
                      <a:pt x="24" y="41"/>
                    </a:lnTo>
                    <a:lnTo>
                      <a:pt x="17" y="26"/>
                    </a:lnTo>
                    <a:lnTo>
                      <a:pt x="11" y="14"/>
                    </a:lnTo>
                    <a:lnTo>
                      <a:pt x="5"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45" name="Freeform 147"/>
              <p:cNvSpPr>
                <a:spLocks/>
              </p:cNvSpPr>
              <p:nvPr/>
            </p:nvSpPr>
            <p:spPr bwMode="auto">
              <a:xfrm>
                <a:off x="2778" y="1253"/>
                <a:ext cx="259" cy="54"/>
              </a:xfrm>
              <a:custGeom>
                <a:avLst/>
                <a:gdLst>
                  <a:gd name="T0" fmla="*/ 0 w 259"/>
                  <a:gd name="T1" fmla="*/ 6 h 54"/>
                  <a:gd name="T2" fmla="*/ 0 w 259"/>
                  <a:gd name="T3" fmla="*/ 4 h 54"/>
                  <a:gd name="T4" fmla="*/ 2 w 259"/>
                  <a:gd name="T5" fmla="*/ 1 h 54"/>
                  <a:gd name="T6" fmla="*/ 3 w 259"/>
                  <a:gd name="T7" fmla="*/ 0 h 54"/>
                  <a:gd name="T8" fmla="*/ 6 w 259"/>
                  <a:gd name="T9" fmla="*/ 0 h 54"/>
                  <a:gd name="T10" fmla="*/ 22 w 259"/>
                  <a:gd name="T11" fmla="*/ 13 h 54"/>
                  <a:gd name="T12" fmla="*/ 39 w 259"/>
                  <a:gd name="T13" fmla="*/ 23 h 54"/>
                  <a:gd name="T14" fmla="*/ 56 w 259"/>
                  <a:gd name="T15" fmla="*/ 31 h 54"/>
                  <a:gd name="T16" fmla="*/ 74 w 259"/>
                  <a:gd name="T17" fmla="*/ 37 h 54"/>
                  <a:gd name="T18" fmla="*/ 92 w 259"/>
                  <a:gd name="T19" fmla="*/ 41 h 54"/>
                  <a:gd name="T20" fmla="*/ 109 w 259"/>
                  <a:gd name="T21" fmla="*/ 43 h 54"/>
                  <a:gd name="T22" fmla="*/ 126 w 259"/>
                  <a:gd name="T23" fmla="*/ 43 h 54"/>
                  <a:gd name="T24" fmla="*/ 143 w 259"/>
                  <a:gd name="T25" fmla="*/ 43 h 54"/>
                  <a:gd name="T26" fmla="*/ 160 w 259"/>
                  <a:gd name="T27" fmla="*/ 41 h 54"/>
                  <a:gd name="T28" fmla="*/ 176 w 259"/>
                  <a:gd name="T29" fmla="*/ 38 h 54"/>
                  <a:gd name="T30" fmla="*/ 192 w 259"/>
                  <a:gd name="T31" fmla="*/ 35 h 54"/>
                  <a:gd name="T32" fmla="*/ 207 w 259"/>
                  <a:gd name="T33" fmla="*/ 31 h 54"/>
                  <a:gd name="T34" fmla="*/ 222 w 259"/>
                  <a:gd name="T35" fmla="*/ 26 h 54"/>
                  <a:gd name="T36" fmla="*/ 235 w 259"/>
                  <a:gd name="T37" fmla="*/ 22 h 54"/>
                  <a:gd name="T38" fmla="*/ 247 w 259"/>
                  <a:gd name="T39" fmla="*/ 19 h 54"/>
                  <a:gd name="T40" fmla="*/ 259 w 259"/>
                  <a:gd name="T41" fmla="*/ 14 h 54"/>
                  <a:gd name="T42" fmla="*/ 253 w 259"/>
                  <a:gd name="T43" fmla="*/ 22 h 54"/>
                  <a:gd name="T44" fmla="*/ 244 w 259"/>
                  <a:gd name="T45" fmla="*/ 29 h 54"/>
                  <a:gd name="T46" fmla="*/ 232 w 259"/>
                  <a:gd name="T47" fmla="*/ 35 h 54"/>
                  <a:gd name="T48" fmla="*/ 217 w 259"/>
                  <a:gd name="T49" fmla="*/ 41 h 54"/>
                  <a:gd name="T50" fmla="*/ 200 w 259"/>
                  <a:gd name="T51" fmla="*/ 47 h 54"/>
                  <a:gd name="T52" fmla="*/ 182 w 259"/>
                  <a:gd name="T53" fmla="*/ 50 h 54"/>
                  <a:gd name="T54" fmla="*/ 161 w 259"/>
                  <a:gd name="T55" fmla="*/ 53 h 54"/>
                  <a:gd name="T56" fmla="*/ 140 w 259"/>
                  <a:gd name="T57" fmla="*/ 54 h 54"/>
                  <a:gd name="T58" fmla="*/ 120 w 259"/>
                  <a:gd name="T59" fmla="*/ 54 h 54"/>
                  <a:gd name="T60" fmla="*/ 99 w 259"/>
                  <a:gd name="T61" fmla="*/ 53 h 54"/>
                  <a:gd name="T62" fmla="*/ 78 w 259"/>
                  <a:gd name="T63" fmla="*/ 48 h 54"/>
                  <a:gd name="T64" fmla="*/ 59 w 259"/>
                  <a:gd name="T65" fmla="*/ 44 h 54"/>
                  <a:gd name="T66" fmla="*/ 42 w 259"/>
                  <a:gd name="T67" fmla="*/ 38 h 54"/>
                  <a:gd name="T68" fmla="*/ 25 w 259"/>
                  <a:gd name="T69" fmla="*/ 29 h 54"/>
                  <a:gd name="T70" fmla="*/ 12 w 259"/>
                  <a:gd name="T71" fmla="*/ 19 h 54"/>
                  <a:gd name="T72" fmla="*/ 0 w 259"/>
                  <a:gd name="T73" fmla="*/ 6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9"/>
                  <a:gd name="T112" fmla="*/ 0 h 54"/>
                  <a:gd name="T113" fmla="*/ 259 w 259"/>
                  <a:gd name="T114" fmla="*/ 54 h 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9" h="54">
                    <a:moveTo>
                      <a:pt x="0" y="6"/>
                    </a:moveTo>
                    <a:lnTo>
                      <a:pt x="0" y="4"/>
                    </a:lnTo>
                    <a:lnTo>
                      <a:pt x="2" y="1"/>
                    </a:lnTo>
                    <a:lnTo>
                      <a:pt x="3" y="0"/>
                    </a:lnTo>
                    <a:lnTo>
                      <a:pt x="6" y="0"/>
                    </a:lnTo>
                    <a:lnTo>
                      <a:pt x="22" y="13"/>
                    </a:lnTo>
                    <a:lnTo>
                      <a:pt x="39" y="23"/>
                    </a:lnTo>
                    <a:lnTo>
                      <a:pt x="56" y="31"/>
                    </a:lnTo>
                    <a:lnTo>
                      <a:pt x="74" y="37"/>
                    </a:lnTo>
                    <a:lnTo>
                      <a:pt x="92" y="41"/>
                    </a:lnTo>
                    <a:lnTo>
                      <a:pt x="109" y="43"/>
                    </a:lnTo>
                    <a:lnTo>
                      <a:pt x="126" y="43"/>
                    </a:lnTo>
                    <a:lnTo>
                      <a:pt x="143" y="43"/>
                    </a:lnTo>
                    <a:lnTo>
                      <a:pt x="160" y="41"/>
                    </a:lnTo>
                    <a:lnTo>
                      <a:pt x="176" y="38"/>
                    </a:lnTo>
                    <a:lnTo>
                      <a:pt x="192" y="35"/>
                    </a:lnTo>
                    <a:lnTo>
                      <a:pt x="207" y="31"/>
                    </a:lnTo>
                    <a:lnTo>
                      <a:pt x="222" y="26"/>
                    </a:lnTo>
                    <a:lnTo>
                      <a:pt x="235" y="22"/>
                    </a:lnTo>
                    <a:lnTo>
                      <a:pt x="247" y="19"/>
                    </a:lnTo>
                    <a:lnTo>
                      <a:pt x="259" y="14"/>
                    </a:lnTo>
                    <a:lnTo>
                      <a:pt x="253" y="22"/>
                    </a:lnTo>
                    <a:lnTo>
                      <a:pt x="244" y="29"/>
                    </a:lnTo>
                    <a:lnTo>
                      <a:pt x="232" y="35"/>
                    </a:lnTo>
                    <a:lnTo>
                      <a:pt x="217" y="41"/>
                    </a:lnTo>
                    <a:lnTo>
                      <a:pt x="200" y="47"/>
                    </a:lnTo>
                    <a:lnTo>
                      <a:pt x="182" y="50"/>
                    </a:lnTo>
                    <a:lnTo>
                      <a:pt x="161" y="53"/>
                    </a:lnTo>
                    <a:lnTo>
                      <a:pt x="140" y="54"/>
                    </a:lnTo>
                    <a:lnTo>
                      <a:pt x="120" y="54"/>
                    </a:lnTo>
                    <a:lnTo>
                      <a:pt x="99" y="53"/>
                    </a:lnTo>
                    <a:lnTo>
                      <a:pt x="78" y="48"/>
                    </a:lnTo>
                    <a:lnTo>
                      <a:pt x="59" y="44"/>
                    </a:lnTo>
                    <a:lnTo>
                      <a:pt x="42" y="38"/>
                    </a:lnTo>
                    <a:lnTo>
                      <a:pt x="25" y="29"/>
                    </a:lnTo>
                    <a:lnTo>
                      <a:pt x="12" y="19"/>
                    </a:lnTo>
                    <a:lnTo>
                      <a:pt x="0" y="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46" name="Freeform 148"/>
              <p:cNvSpPr>
                <a:spLocks/>
              </p:cNvSpPr>
              <p:nvPr/>
            </p:nvSpPr>
            <p:spPr bwMode="auto">
              <a:xfrm>
                <a:off x="3003" y="1229"/>
                <a:ext cx="28" cy="58"/>
              </a:xfrm>
              <a:custGeom>
                <a:avLst/>
                <a:gdLst>
                  <a:gd name="T0" fmla="*/ 0 w 28"/>
                  <a:gd name="T1" fmla="*/ 58 h 58"/>
                  <a:gd name="T2" fmla="*/ 11 w 28"/>
                  <a:gd name="T3" fmla="*/ 43 h 58"/>
                  <a:gd name="T4" fmla="*/ 22 w 28"/>
                  <a:gd name="T5" fmla="*/ 25 h 58"/>
                  <a:gd name="T6" fmla="*/ 28 w 28"/>
                  <a:gd name="T7" fmla="*/ 9 h 58"/>
                  <a:gd name="T8" fmla="*/ 26 w 28"/>
                  <a:gd name="T9" fmla="*/ 0 h 58"/>
                  <a:gd name="T10" fmla="*/ 20 w 28"/>
                  <a:gd name="T11" fmla="*/ 4 h 58"/>
                  <a:gd name="T12" fmla="*/ 16 w 28"/>
                  <a:gd name="T13" fmla="*/ 21 h 58"/>
                  <a:gd name="T14" fmla="*/ 8 w 28"/>
                  <a:gd name="T15" fmla="*/ 40 h 58"/>
                  <a:gd name="T16" fmla="*/ 0 w 28"/>
                  <a:gd name="T17" fmla="*/ 58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58"/>
                  <a:gd name="T29" fmla="*/ 28 w 2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58">
                    <a:moveTo>
                      <a:pt x="0" y="58"/>
                    </a:moveTo>
                    <a:lnTo>
                      <a:pt x="11" y="43"/>
                    </a:lnTo>
                    <a:lnTo>
                      <a:pt x="22" y="25"/>
                    </a:lnTo>
                    <a:lnTo>
                      <a:pt x="28" y="9"/>
                    </a:lnTo>
                    <a:lnTo>
                      <a:pt x="26" y="0"/>
                    </a:lnTo>
                    <a:lnTo>
                      <a:pt x="20" y="4"/>
                    </a:lnTo>
                    <a:lnTo>
                      <a:pt x="16" y="21"/>
                    </a:lnTo>
                    <a:lnTo>
                      <a:pt x="8" y="40"/>
                    </a:lnTo>
                    <a:lnTo>
                      <a:pt x="0" y="5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47" name="Freeform 149"/>
              <p:cNvSpPr>
                <a:spLocks/>
              </p:cNvSpPr>
              <p:nvPr/>
            </p:nvSpPr>
            <p:spPr bwMode="auto">
              <a:xfrm>
                <a:off x="2980" y="1230"/>
                <a:ext cx="33" cy="64"/>
              </a:xfrm>
              <a:custGeom>
                <a:avLst/>
                <a:gdLst>
                  <a:gd name="T0" fmla="*/ 31 w 33"/>
                  <a:gd name="T1" fmla="*/ 0 h 64"/>
                  <a:gd name="T2" fmla="*/ 33 w 33"/>
                  <a:gd name="T3" fmla="*/ 9 h 64"/>
                  <a:gd name="T4" fmla="*/ 27 w 33"/>
                  <a:gd name="T5" fmla="*/ 27 h 64"/>
                  <a:gd name="T6" fmla="*/ 17 w 33"/>
                  <a:gd name="T7" fmla="*/ 48 h 64"/>
                  <a:gd name="T8" fmla="*/ 0 w 33"/>
                  <a:gd name="T9" fmla="*/ 64 h 64"/>
                  <a:gd name="T10" fmla="*/ 8 w 33"/>
                  <a:gd name="T11" fmla="*/ 46 h 64"/>
                  <a:gd name="T12" fmla="*/ 18 w 33"/>
                  <a:gd name="T13" fmla="*/ 26 h 64"/>
                  <a:gd name="T14" fmla="*/ 26 w 33"/>
                  <a:gd name="T15" fmla="*/ 8 h 64"/>
                  <a:gd name="T16" fmla="*/ 31 w 33"/>
                  <a:gd name="T17" fmla="*/ 0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4"/>
                  <a:gd name="T29" fmla="*/ 33 w 33"/>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4">
                    <a:moveTo>
                      <a:pt x="31" y="0"/>
                    </a:moveTo>
                    <a:lnTo>
                      <a:pt x="33" y="9"/>
                    </a:lnTo>
                    <a:lnTo>
                      <a:pt x="27" y="27"/>
                    </a:lnTo>
                    <a:lnTo>
                      <a:pt x="17" y="48"/>
                    </a:lnTo>
                    <a:lnTo>
                      <a:pt x="0" y="64"/>
                    </a:lnTo>
                    <a:lnTo>
                      <a:pt x="8" y="46"/>
                    </a:lnTo>
                    <a:lnTo>
                      <a:pt x="18" y="26"/>
                    </a:lnTo>
                    <a:lnTo>
                      <a:pt x="26" y="8"/>
                    </a:lnTo>
                    <a:lnTo>
                      <a:pt x="3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48" name="Freeform 150"/>
              <p:cNvSpPr>
                <a:spLocks/>
              </p:cNvSpPr>
              <p:nvPr/>
            </p:nvSpPr>
            <p:spPr bwMode="auto">
              <a:xfrm>
                <a:off x="2929" y="1220"/>
                <a:ext cx="46" cy="83"/>
              </a:xfrm>
              <a:custGeom>
                <a:avLst/>
                <a:gdLst>
                  <a:gd name="T0" fmla="*/ 44 w 46"/>
                  <a:gd name="T1" fmla="*/ 0 h 83"/>
                  <a:gd name="T2" fmla="*/ 46 w 46"/>
                  <a:gd name="T3" fmla="*/ 5 h 83"/>
                  <a:gd name="T4" fmla="*/ 44 w 46"/>
                  <a:gd name="T5" fmla="*/ 12 h 83"/>
                  <a:gd name="T6" fmla="*/ 40 w 46"/>
                  <a:gd name="T7" fmla="*/ 24 h 83"/>
                  <a:gd name="T8" fmla="*/ 34 w 46"/>
                  <a:gd name="T9" fmla="*/ 37 h 83"/>
                  <a:gd name="T10" fmla="*/ 26 w 46"/>
                  <a:gd name="T11" fmla="*/ 50 h 83"/>
                  <a:gd name="T12" fmla="*/ 19 w 46"/>
                  <a:gd name="T13" fmla="*/ 64 h 83"/>
                  <a:gd name="T14" fmla="*/ 9 w 46"/>
                  <a:gd name="T15" fmla="*/ 76 h 83"/>
                  <a:gd name="T16" fmla="*/ 0 w 46"/>
                  <a:gd name="T17" fmla="*/ 83 h 83"/>
                  <a:gd name="T18" fmla="*/ 4 w 46"/>
                  <a:gd name="T19" fmla="*/ 76 h 83"/>
                  <a:gd name="T20" fmla="*/ 9 w 46"/>
                  <a:gd name="T21" fmla="*/ 65 h 83"/>
                  <a:gd name="T22" fmla="*/ 16 w 46"/>
                  <a:gd name="T23" fmla="*/ 50 h 83"/>
                  <a:gd name="T24" fmla="*/ 22 w 46"/>
                  <a:gd name="T25" fmla="*/ 36 h 83"/>
                  <a:gd name="T26" fmla="*/ 28 w 46"/>
                  <a:gd name="T27" fmla="*/ 22 h 83"/>
                  <a:gd name="T28" fmla="*/ 35 w 46"/>
                  <a:gd name="T29" fmla="*/ 9 h 83"/>
                  <a:gd name="T30" fmla="*/ 40 w 46"/>
                  <a:gd name="T31" fmla="*/ 2 h 83"/>
                  <a:gd name="T32" fmla="*/ 44 w 46"/>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83"/>
                  <a:gd name="T53" fmla="*/ 46 w 46"/>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83">
                    <a:moveTo>
                      <a:pt x="44" y="0"/>
                    </a:moveTo>
                    <a:lnTo>
                      <a:pt x="46" y="5"/>
                    </a:lnTo>
                    <a:lnTo>
                      <a:pt x="44" y="12"/>
                    </a:lnTo>
                    <a:lnTo>
                      <a:pt x="40" y="24"/>
                    </a:lnTo>
                    <a:lnTo>
                      <a:pt x="34" y="37"/>
                    </a:lnTo>
                    <a:lnTo>
                      <a:pt x="26" y="50"/>
                    </a:lnTo>
                    <a:lnTo>
                      <a:pt x="19" y="64"/>
                    </a:lnTo>
                    <a:lnTo>
                      <a:pt x="9" y="76"/>
                    </a:lnTo>
                    <a:lnTo>
                      <a:pt x="0" y="83"/>
                    </a:lnTo>
                    <a:lnTo>
                      <a:pt x="4" y="76"/>
                    </a:lnTo>
                    <a:lnTo>
                      <a:pt x="9" y="65"/>
                    </a:lnTo>
                    <a:lnTo>
                      <a:pt x="16" y="50"/>
                    </a:lnTo>
                    <a:lnTo>
                      <a:pt x="22" y="36"/>
                    </a:lnTo>
                    <a:lnTo>
                      <a:pt x="28" y="22"/>
                    </a:lnTo>
                    <a:lnTo>
                      <a:pt x="35" y="9"/>
                    </a:lnTo>
                    <a:lnTo>
                      <a:pt x="40" y="2"/>
                    </a:lnTo>
                    <a:lnTo>
                      <a:pt x="4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49" name="Freeform 151"/>
              <p:cNvSpPr>
                <a:spLocks/>
              </p:cNvSpPr>
              <p:nvPr/>
            </p:nvSpPr>
            <p:spPr bwMode="auto">
              <a:xfrm>
                <a:off x="2882" y="1211"/>
                <a:ext cx="50" cy="90"/>
              </a:xfrm>
              <a:custGeom>
                <a:avLst/>
                <a:gdLst>
                  <a:gd name="T0" fmla="*/ 48 w 50"/>
                  <a:gd name="T1" fmla="*/ 0 h 90"/>
                  <a:gd name="T2" fmla="*/ 50 w 50"/>
                  <a:gd name="T3" fmla="*/ 5 h 90"/>
                  <a:gd name="T4" fmla="*/ 47 w 50"/>
                  <a:gd name="T5" fmla="*/ 15 h 90"/>
                  <a:gd name="T6" fmla="*/ 42 w 50"/>
                  <a:gd name="T7" fmla="*/ 28 h 90"/>
                  <a:gd name="T8" fmla="*/ 35 w 50"/>
                  <a:gd name="T9" fmla="*/ 43 h 90"/>
                  <a:gd name="T10" fmla="*/ 28 w 50"/>
                  <a:gd name="T11" fmla="*/ 58 h 90"/>
                  <a:gd name="T12" fmla="*/ 17 w 50"/>
                  <a:gd name="T13" fmla="*/ 73 h 90"/>
                  <a:gd name="T14" fmla="*/ 8 w 50"/>
                  <a:gd name="T15" fmla="*/ 83 h 90"/>
                  <a:gd name="T16" fmla="*/ 0 w 50"/>
                  <a:gd name="T17" fmla="*/ 90 h 90"/>
                  <a:gd name="T18" fmla="*/ 2 w 50"/>
                  <a:gd name="T19" fmla="*/ 83 h 90"/>
                  <a:gd name="T20" fmla="*/ 8 w 50"/>
                  <a:gd name="T21" fmla="*/ 71 h 90"/>
                  <a:gd name="T22" fmla="*/ 16 w 50"/>
                  <a:gd name="T23" fmla="*/ 56 h 90"/>
                  <a:gd name="T24" fmla="*/ 23 w 50"/>
                  <a:gd name="T25" fmla="*/ 40 h 90"/>
                  <a:gd name="T26" fmla="*/ 32 w 50"/>
                  <a:gd name="T27" fmla="*/ 25 h 90"/>
                  <a:gd name="T28" fmla="*/ 39 w 50"/>
                  <a:gd name="T29" fmla="*/ 12 h 90"/>
                  <a:gd name="T30" fmla="*/ 45 w 50"/>
                  <a:gd name="T31" fmla="*/ 3 h 90"/>
                  <a:gd name="T32" fmla="*/ 48 w 50"/>
                  <a:gd name="T33" fmla="*/ 0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0"/>
                  <a:gd name="T53" fmla="*/ 50 w 50"/>
                  <a:gd name="T54" fmla="*/ 90 h 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0">
                    <a:moveTo>
                      <a:pt x="48" y="0"/>
                    </a:moveTo>
                    <a:lnTo>
                      <a:pt x="50" y="5"/>
                    </a:lnTo>
                    <a:lnTo>
                      <a:pt x="47" y="15"/>
                    </a:lnTo>
                    <a:lnTo>
                      <a:pt x="42" y="28"/>
                    </a:lnTo>
                    <a:lnTo>
                      <a:pt x="35" y="43"/>
                    </a:lnTo>
                    <a:lnTo>
                      <a:pt x="28" y="58"/>
                    </a:lnTo>
                    <a:lnTo>
                      <a:pt x="17" y="73"/>
                    </a:lnTo>
                    <a:lnTo>
                      <a:pt x="8" y="83"/>
                    </a:lnTo>
                    <a:lnTo>
                      <a:pt x="0" y="90"/>
                    </a:lnTo>
                    <a:lnTo>
                      <a:pt x="2" y="83"/>
                    </a:lnTo>
                    <a:lnTo>
                      <a:pt x="8" y="71"/>
                    </a:lnTo>
                    <a:lnTo>
                      <a:pt x="16" y="56"/>
                    </a:lnTo>
                    <a:lnTo>
                      <a:pt x="23" y="40"/>
                    </a:lnTo>
                    <a:lnTo>
                      <a:pt x="32" y="25"/>
                    </a:lnTo>
                    <a:lnTo>
                      <a:pt x="39" y="12"/>
                    </a:lnTo>
                    <a:lnTo>
                      <a:pt x="45" y="3"/>
                    </a:lnTo>
                    <a:lnTo>
                      <a:pt x="4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50" name="Freeform 152"/>
              <p:cNvSpPr>
                <a:spLocks/>
              </p:cNvSpPr>
              <p:nvPr/>
            </p:nvSpPr>
            <p:spPr bwMode="auto">
              <a:xfrm>
                <a:off x="2849" y="1222"/>
                <a:ext cx="55" cy="74"/>
              </a:xfrm>
              <a:custGeom>
                <a:avLst/>
                <a:gdLst>
                  <a:gd name="T0" fmla="*/ 55 w 55"/>
                  <a:gd name="T1" fmla="*/ 0 h 74"/>
                  <a:gd name="T2" fmla="*/ 55 w 55"/>
                  <a:gd name="T3" fmla="*/ 3 h 74"/>
                  <a:gd name="T4" fmla="*/ 52 w 55"/>
                  <a:gd name="T5" fmla="*/ 11 h 74"/>
                  <a:gd name="T6" fmla="*/ 44 w 55"/>
                  <a:gd name="T7" fmla="*/ 23 h 74"/>
                  <a:gd name="T8" fmla="*/ 37 w 55"/>
                  <a:gd name="T9" fmla="*/ 37 h 74"/>
                  <a:gd name="T10" fmla="*/ 27 w 55"/>
                  <a:gd name="T11" fmla="*/ 50 h 74"/>
                  <a:gd name="T12" fmla="*/ 16 w 55"/>
                  <a:gd name="T13" fmla="*/ 60 h 74"/>
                  <a:gd name="T14" fmla="*/ 7 w 55"/>
                  <a:gd name="T15" fmla="*/ 69 h 74"/>
                  <a:gd name="T16" fmla="*/ 0 w 55"/>
                  <a:gd name="T17" fmla="*/ 74 h 74"/>
                  <a:gd name="T18" fmla="*/ 4 w 55"/>
                  <a:gd name="T19" fmla="*/ 66 h 74"/>
                  <a:gd name="T20" fmla="*/ 12 w 55"/>
                  <a:gd name="T21" fmla="*/ 56 h 74"/>
                  <a:gd name="T22" fmla="*/ 19 w 55"/>
                  <a:gd name="T23" fmla="*/ 44 h 74"/>
                  <a:gd name="T24" fmla="*/ 28 w 55"/>
                  <a:gd name="T25" fmla="*/ 29 h 74"/>
                  <a:gd name="T26" fmla="*/ 37 w 55"/>
                  <a:gd name="T27" fmla="*/ 17 h 74"/>
                  <a:gd name="T28" fmla="*/ 44 w 55"/>
                  <a:gd name="T29" fmla="*/ 7 h 74"/>
                  <a:gd name="T30" fmla="*/ 50 w 55"/>
                  <a:gd name="T31" fmla="*/ 1 h 74"/>
                  <a:gd name="T32" fmla="*/ 55 w 55"/>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74"/>
                  <a:gd name="T53" fmla="*/ 55 w 55"/>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74">
                    <a:moveTo>
                      <a:pt x="55" y="0"/>
                    </a:moveTo>
                    <a:lnTo>
                      <a:pt x="55" y="3"/>
                    </a:lnTo>
                    <a:lnTo>
                      <a:pt x="52" y="11"/>
                    </a:lnTo>
                    <a:lnTo>
                      <a:pt x="44" y="23"/>
                    </a:lnTo>
                    <a:lnTo>
                      <a:pt x="37" y="37"/>
                    </a:lnTo>
                    <a:lnTo>
                      <a:pt x="27" y="50"/>
                    </a:lnTo>
                    <a:lnTo>
                      <a:pt x="16" y="60"/>
                    </a:lnTo>
                    <a:lnTo>
                      <a:pt x="7" y="69"/>
                    </a:lnTo>
                    <a:lnTo>
                      <a:pt x="0" y="74"/>
                    </a:lnTo>
                    <a:lnTo>
                      <a:pt x="4" y="66"/>
                    </a:lnTo>
                    <a:lnTo>
                      <a:pt x="12" y="56"/>
                    </a:lnTo>
                    <a:lnTo>
                      <a:pt x="19" y="44"/>
                    </a:lnTo>
                    <a:lnTo>
                      <a:pt x="28" y="29"/>
                    </a:lnTo>
                    <a:lnTo>
                      <a:pt x="37" y="17"/>
                    </a:lnTo>
                    <a:lnTo>
                      <a:pt x="44" y="7"/>
                    </a:lnTo>
                    <a:lnTo>
                      <a:pt x="50" y="1"/>
                    </a:lnTo>
                    <a:lnTo>
                      <a:pt x="5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51" name="Freeform 153"/>
              <p:cNvSpPr>
                <a:spLocks/>
              </p:cNvSpPr>
              <p:nvPr/>
            </p:nvSpPr>
            <p:spPr bwMode="auto">
              <a:xfrm>
                <a:off x="2825" y="1226"/>
                <a:ext cx="48" cy="62"/>
              </a:xfrm>
              <a:custGeom>
                <a:avLst/>
                <a:gdLst>
                  <a:gd name="T0" fmla="*/ 46 w 48"/>
                  <a:gd name="T1" fmla="*/ 0 h 62"/>
                  <a:gd name="T2" fmla="*/ 48 w 48"/>
                  <a:gd name="T3" fmla="*/ 3 h 62"/>
                  <a:gd name="T4" fmla="*/ 45 w 48"/>
                  <a:gd name="T5" fmla="*/ 10 h 62"/>
                  <a:gd name="T6" fmla="*/ 42 w 48"/>
                  <a:gd name="T7" fmla="*/ 19 h 62"/>
                  <a:gd name="T8" fmla="*/ 36 w 48"/>
                  <a:gd name="T9" fmla="*/ 30 h 62"/>
                  <a:gd name="T10" fmla="*/ 28 w 48"/>
                  <a:gd name="T11" fmla="*/ 40 h 62"/>
                  <a:gd name="T12" fmla="*/ 20 w 48"/>
                  <a:gd name="T13" fmla="*/ 50 h 62"/>
                  <a:gd name="T14" fmla="*/ 11 w 48"/>
                  <a:gd name="T15" fmla="*/ 58 h 62"/>
                  <a:gd name="T16" fmla="*/ 0 w 48"/>
                  <a:gd name="T17" fmla="*/ 62 h 62"/>
                  <a:gd name="T18" fmla="*/ 5 w 48"/>
                  <a:gd name="T19" fmla="*/ 55 h 62"/>
                  <a:gd name="T20" fmla="*/ 11 w 48"/>
                  <a:gd name="T21" fmla="*/ 46 h 62"/>
                  <a:gd name="T22" fmla="*/ 18 w 48"/>
                  <a:gd name="T23" fmla="*/ 36 h 62"/>
                  <a:gd name="T24" fmla="*/ 26 w 48"/>
                  <a:gd name="T25" fmla="*/ 24 h 62"/>
                  <a:gd name="T26" fmla="*/ 31 w 48"/>
                  <a:gd name="T27" fmla="*/ 15 h 62"/>
                  <a:gd name="T28" fmla="*/ 37 w 48"/>
                  <a:gd name="T29" fmla="*/ 6 h 62"/>
                  <a:gd name="T30" fmla="*/ 43 w 48"/>
                  <a:gd name="T31" fmla="*/ 2 h 62"/>
                  <a:gd name="T32" fmla="*/ 46 w 48"/>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2"/>
                  <a:gd name="T53" fmla="*/ 48 w 48"/>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2">
                    <a:moveTo>
                      <a:pt x="46" y="0"/>
                    </a:moveTo>
                    <a:lnTo>
                      <a:pt x="48" y="3"/>
                    </a:lnTo>
                    <a:lnTo>
                      <a:pt x="45" y="10"/>
                    </a:lnTo>
                    <a:lnTo>
                      <a:pt x="42" y="19"/>
                    </a:lnTo>
                    <a:lnTo>
                      <a:pt x="36" y="30"/>
                    </a:lnTo>
                    <a:lnTo>
                      <a:pt x="28" y="40"/>
                    </a:lnTo>
                    <a:lnTo>
                      <a:pt x="20" y="50"/>
                    </a:lnTo>
                    <a:lnTo>
                      <a:pt x="11" y="58"/>
                    </a:lnTo>
                    <a:lnTo>
                      <a:pt x="0" y="62"/>
                    </a:lnTo>
                    <a:lnTo>
                      <a:pt x="5" y="55"/>
                    </a:lnTo>
                    <a:lnTo>
                      <a:pt x="11" y="46"/>
                    </a:lnTo>
                    <a:lnTo>
                      <a:pt x="18" y="36"/>
                    </a:lnTo>
                    <a:lnTo>
                      <a:pt x="26" y="24"/>
                    </a:lnTo>
                    <a:lnTo>
                      <a:pt x="31" y="15"/>
                    </a:lnTo>
                    <a:lnTo>
                      <a:pt x="37" y="6"/>
                    </a:lnTo>
                    <a:lnTo>
                      <a:pt x="43" y="2"/>
                    </a:lnTo>
                    <a:lnTo>
                      <a:pt x="4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52" name="Freeform 154"/>
              <p:cNvSpPr>
                <a:spLocks/>
              </p:cNvSpPr>
              <p:nvPr/>
            </p:nvSpPr>
            <p:spPr bwMode="auto">
              <a:xfrm>
                <a:off x="2800" y="1228"/>
                <a:ext cx="42" cy="44"/>
              </a:xfrm>
              <a:custGeom>
                <a:avLst/>
                <a:gdLst>
                  <a:gd name="T0" fmla="*/ 40 w 42"/>
                  <a:gd name="T1" fmla="*/ 0 h 44"/>
                  <a:gd name="T2" fmla="*/ 42 w 42"/>
                  <a:gd name="T3" fmla="*/ 2 h 44"/>
                  <a:gd name="T4" fmla="*/ 39 w 42"/>
                  <a:gd name="T5" fmla="*/ 8 h 44"/>
                  <a:gd name="T6" fmla="*/ 34 w 42"/>
                  <a:gd name="T7" fmla="*/ 16 h 44"/>
                  <a:gd name="T8" fmla="*/ 27 w 42"/>
                  <a:gd name="T9" fmla="*/ 25 h 44"/>
                  <a:gd name="T10" fmla="*/ 20 w 42"/>
                  <a:gd name="T11" fmla="*/ 32 h 44"/>
                  <a:gd name="T12" fmla="*/ 12 w 42"/>
                  <a:gd name="T13" fmla="*/ 39 h 44"/>
                  <a:gd name="T14" fmla="*/ 5 w 42"/>
                  <a:gd name="T15" fmla="*/ 42 h 44"/>
                  <a:gd name="T16" fmla="*/ 0 w 42"/>
                  <a:gd name="T17" fmla="*/ 44 h 44"/>
                  <a:gd name="T18" fmla="*/ 9 w 42"/>
                  <a:gd name="T19" fmla="*/ 34 h 44"/>
                  <a:gd name="T20" fmla="*/ 21 w 42"/>
                  <a:gd name="T21" fmla="*/ 19 h 44"/>
                  <a:gd name="T22" fmla="*/ 33 w 42"/>
                  <a:gd name="T23" fmla="*/ 5 h 44"/>
                  <a:gd name="T24" fmla="*/ 40 w 42"/>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44"/>
                  <a:gd name="T41" fmla="*/ 42 w 42"/>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44">
                    <a:moveTo>
                      <a:pt x="40" y="0"/>
                    </a:moveTo>
                    <a:lnTo>
                      <a:pt x="42" y="2"/>
                    </a:lnTo>
                    <a:lnTo>
                      <a:pt x="39" y="8"/>
                    </a:lnTo>
                    <a:lnTo>
                      <a:pt x="34" y="16"/>
                    </a:lnTo>
                    <a:lnTo>
                      <a:pt x="27" y="25"/>
                    </a:lnTo>
                    <a:lnTo>
                      <a:pt x="20" y="32"/>
                    </a:lnTo>
                    <a:lnTo>
                      <a:pt x="12" y="39"/>
                    </a:lnTo>
                    <a:lnTo>
                      <a:pt x="5" y="42"/>
                    </a:lnTo>
                    <a:lnTo>
                      <a:pt x="0" y="44"/>
                    </a:lnTo>
                    <a:lnTo>
                      <a:pt x="9" y="34"/>
                    </a:lnTo>
                    <a:lnTo>
                      <a:pt x="21" y="19"/>
                    </a:lnTo>
                    <a:lnTo>
                      <a:pt x="33" y="5"/>
                    </a:lnTo>
                    <a:lnTo>
                      <a:pt x="4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53" name="Freeform 155"/>
              <p:cNvSpPr>
                <a:spLocks/>
              </p:cNvSpPr>
              <p:nvPr/>
            </p:nvSpPr>
            <p:spPr bwMode="auto">
              <a:xfrm>
                <a:off x="2786" y="1235"/>
                <a:ext cx="26" cy="28"/>
              </a:xfrm>
              <a:custGeom>
                <a:avLst/>
                <a:gdLst>
                  <a:gd name="T0" fmla="*/ 26 w 26"/>
                  <a:gd name="T1" fmla="*/ 0 h 28"/>
                  <a:gd name="T2" fmla="*/ 26 w 26"/>
                  <a:gd name="T3" fmla="*/ 7 h 28"/>
                  <a:gd name="T4" fmla="*/ 19 w 26"/>
                  <a:gd name="T5" fmla="*/ 18 h 28"/>
                  <a:gd name="T6" fmla="*/ 10 w 26"/>
                  <a:gd name="T7" fmla="*/ 27 h 28"/>
                  <a:gd name="T8" fmla="*/ 0 w 26"/>
                  <a:gd name="T9" fmla="*/ 28 h 28"/>
                  <a:gd name="T10" fmla="*/ 8 w 26"/>
                  <a:gd name="T11" fmla="*/ 22 h 28"/>
                  <a:gd name="T12" fmla="*/ 16 w 26"/>
                  <a:gd name="T13" fmla="*/ 10 h 28"/>
                  <a:gd name="T14" fmla="*/ 22 w 26"/>
                  <a:gd name="T15" fmla="*/ 0 h 28"/>
                  <a:gd name="T16" fmla="*/ 26 w 26"/>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28"/>
                  <a:gd name="T29" fmla="*/ 26 w 26"/>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28">
                    <a:moveTo>
                      <a:pt x="26" y="0"/>
                    </a:moveTo>
                    <a:lnTo>
                      <a:pt x="26" y="7"/>
                    </a:lnTo>
                    <a:lnTo>
                      <a:pt x="19" y="18"/>
                    </a:lnTo>
                    <a:lnTo>
                      <a:pt x="10" y="27"/>
                    </a:lnTo>
                    <a:lnTo>
                      <a:pt x="0" y="28"/>
                    </a:lnTo>
                    <a:lnTo>
                      <a:pt x="8" y="22"/>
                    </a:lnTo>
                    <a:lnTo>
                      <a:pt x="16" y="10"/>
                    </a:lnTo>
                    <a:lnTo>
                      <a:pt x="22" y="0"/>
                    </a:lnTo>
                    <a:lnTo>
                      <a:pt x="2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54" name="Freeform 156"/>
              <p:cNvSpPr>
                <a:spLocks/>
              </p:cNvSpPr>
              <p:nvPr/>
            </p:nvSpPr>
            <p:spPr bwMode="auto">
              <a:xfrm>
                <a:off x="3022" y="1238"/>
                <a:ext cx="29" cy="38"/>
              </a:xfrm>
              <a:custGeom>
                <a:avLst/>
                <a:gdLst>
                  <a:gd name="T0" fmla="*/ 0 w 29"/>
                  <a:gd name="T1" fmla="*/ 38 h 38"/>
                  <a:gd name="T2" fmla="*/ 4 w 29"/>
                  <a:gd name="T3" fmla="*/ 29 h 38"/>
                  <a:gd name="T4" fmla="*/ 13 w 29"/>
                  <a:gd name="T5" fmla="*/ 15 h 38"/>
                  <a:gd name="T6" fmla="*/ 22 w 29"/>
                  <a:gd name="T7" fmla="*/ 3 h 38"/>
                  <a:gd name="T8" fmla="*/ 29 w 29"/>
                  <a:gd name="T9" fmla="*/ 0 h 38"/>
                  <a:gd name="T10" fmla="*/ 29 w 29"/>
                  <a:gd name="T11" fmla="*/ 9 h 38"/>
                  <a:gd name="T12" fmla="*/ 20 w 29"/>
                  <a:gd name="T13" fmla="*/ 19 h 38"/>
                  <a:gd name="T14" fmla="*/ 9 w 29"/>
                  <a:gd name="T15" fmla="*/ 31 h 38"/>
                  <a:gd name="T16" fmla="*/ 0 w 29"/>
                  <a:gd name="T17" fmla="*/ 38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8"/>
                  <a:gd name="T29" fmla="*/ 29 w 29"/>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8">
                    <a:moveTo>
                      <a:pt x="0" y="38"/>
                    </a:moveTo>
                    <a:lnTo>
                      <a:pt x="4" y="29"/>
                    </a:lnTo>
                    <a:lnTo>
                      <a:pt x="13" y="15"/>
                    </a:lnTo>
                    <a:lnTo>
                      <a:pt x="22" y="3"/>
                    </a:lnTo>
                    <a:lnTo>
                      <a:pt x="29" y="0"/>
                    </a:lnTo>
                    <a:lnTo>
                      <a:pt x="29" y="9"/>
                    </a:lnTo>
                    <a:lnTo>
                      <a:pt x="20" y="19"/>
                    </a:lnTo>
                    <a:lnTo>
                      <a:pt x="9" y="31"/>
                    </a:lnTo>
                    <a:lnTo>
                      <a:pt x="0" y="3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55" name="Freeform 157"/>
              <p:cNvSpPr>
                <a:spLocks/>
              </p:cNvSpPr>
              <p:nvPr/>
            </p:nvSpPr>
            <p:spPr bwMode="auto">
              <a:xfrm>
                <a:off x="3020" y="1278"/>
                <a:ext cx="40" cy="15"/>
              </a:xfrm>
              <a:custGeom>
                <a:avLst/>
                <a:gdLst>
                  <a:gd name="T0" fmla="*/ 0 w 40"/>
                  <a:gd name="T1" fmla="*/ 0 h 15"/>
                  <a:gd name="T2" fmla="*/ 8 w 40"/>
                  <a:gd name="T3" fmla="*/ 3 h 15"/>
                  <a:gd name="T4" fmla="*/ 20 w 40"/>
                  <a:gd name="T5" fmla="*/ 10 h 15"/>
                  <a:gd name="T6" fmla="*/ 33 w 40"/>
                  <a:gd name="T7" fmla="*/ 15 h 15"/>
                  <a:gd name="T8" fmla="*/ 40 w 40"/>
                  <a:gd name="T9" fmla="*/ 13 h 15"/>
                  <a:gd name="T10" fmla="*/ 40 w 40"/>
                  <a:gd name="T11" fmla="*/ 10 h 15"/>
                  <a:gd name="T12" fmla="*/ 37 w 40"/>
                  <a:gd name="T13" fmla="*/ 7 h 15"/>
                  <a:gd name="T14" fmla="*/ 31 w 40"/>
                  <a:gd name="T15" fmla="*/ 6 h 15"/>
                  <a:gd name="T16" fmla="*/ 25 w 40"/>
                  <a:gd name="T17" fmla="*/ 4 h 15"/>
                  <a:gd name="T18" fmla="*/ 18 w 40"/>
                  <a:gd name="T19" fmla="*/ 3 h 15"/>
                  <a:gd name="T20" fmla="*/ 11 w 40"/>
                  <a:gd name="T21" fmla="*/ 1 h 15"/>
                  <a:gd name="T22" fmla="*/ 5 w 40"/>
                  <a:gd name="T23" fmla="*/ 0 h 15"/>
                  <a:gd name="T24" fmla="*/ 0 w 40"/>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15"/>
                  <a:gd name="T41" fmla="*/ 40 w 40"/>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15">
                    <a:moveTo>
                      <a:pt x="0" y="0"/>
                    </a:moveTo>
                    <a:lnTo>
                      <a:pt x="8" y="3"/>
                    </a:lnTo>
                    <a:lnTo>
                      <a:pt x="20" y="10"/>
                    </a:lnTo>
                    <a:lnTo>
                      <a:pt x="33" y="15"/>
                    </a:lnTo>
                    <a:lnTo>
                      <a:pt x="40" y="13"/>
                    </a:lnTo>
                    <a:lnTo>
                      <a:pt x="40" y="10"/>
                    </a:lnTo>
                    <a:lnTo>
                      <a:pt x="37" y="7"/>
                    </a:lnTo>
                    <a:lnTo>
                      <a:pt x="31" y="6"/>
                    </a:lnTo>
                    <a:lnTo>
                      <a:pt x="25" y="4"/>
                    </a:lnTo>
                    <a:lnTo>
                      <a:pt x="18" y="3"/>
                    </a:lnTo>
                    <a:lnTo>
                      <a:pt x="11" y="1"/>
                    </a:lnTo>
                    <a:lnTo>
                      <a:pt x="5" y="0"/>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56" name="Freeform 158"/>
              <p:cNvSpPr>
                <a:spLocks/>
              </p:cNvSpPr>
              <p:nvPr/>
            </p:nvSpPr>
            <p:spPr bwMode="auto">
              <a:xfrm>
                <a:off x="3028" y="1260"/>
                <a:ext cx="43" cy="13"/>
              </a:xfrm>
              <a:custGeom>
                <a:avLst/>
                <a:gdLst>
                  <a:gd name="T0" fmla="*/ 0 w 43"/>
                  <a:gd name="T1" fmla="*/ 13 h 13"/>
                  <a:gd name="T2" fmla="*/ 3 w 43"/>
                  <a:gd name="T3" fmla="*/ 13 h 13"/>
                  <a:gd name="T4" fmla="*/ 9 w 43"/>
                  <a:gd name="T5" fmla="*/ 12 h 13"/>
                  <a:gd name="T6" fmla="*/ 16 w 43"/>
                  <a:gd name="T7" fmla="*/ 12 h 13"/>
                  <a:gd name="T8" fmla="*/ 23 w 43"/>
                  <a:gd name="T9" fmla="*/ 12 h 13"/>
                  <a:gd name="T10" fmla="*/ 31 w 43"/>
                  <a:gd name="T11" fmla="*/ 10 h 13"/>
                  <a:gd name="T12" fmla="*/ 37 w 43"/>
                  <a:gd name="T13" fmla="*/ 9 h 13"/>
                  <a:gd name="T14" fmla="*/ 41 w 43"/>
                  <a:gd name="T15" fmla="*/ 6 h 13"/>
                  <a:gd name="T16" fmla="*/ 43 w 43"/>
                  <a:gd name="T17" fmla="*/ 3 h 13"/>
                  <a:gd name="T18" fmla="*/ 37 w 43"/>
                  <a:gd name="T19" fmla="*/ 0 h 13"/>
                  <a:gd name="T20" fmla="*/ 25 w 43"/>
                  <a:gd name="T21" fmla="*/ 3 h 13"/>
                  <a:gd name="T22" fmla="*/ 10 w 43"/>
                  <a:gd name="T23" fmla="*/ 9 h 13"/>
                  <a:gd name="T24" fmla="*/ 0 w 43"/>
                  <a:gd name="T25" fmla="*/ 13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13"/>
                  <a:gd name="T41" fmla="*/ 43 w 43"/>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13">
                    <a:moveTo>
                      <a:pt x="0" y="13"/>
                    </a:moveTo>
                    <a:lnTo>
                      <a:pt x="3" y="13"/>
                    </a:lnTo>
                    <a:lnTo>
                      <a:pt x="9" y="12"/>
                    </a:lnTo>
                    <a:lnTo>
                      <a:pt x="16" y="12"/>
                    </a:lnTo>
                    <a:lnTo>
                      <a:pt x="23" y="12"/>
                    </a:lnTo>
                    <a:lnTo>
                      <a:pt x="31" y="10"/>
                    </a:lnTo>
                    <a:lnTo>
                      <a:pt x="37" y="9"/>
                    </a:lnTo>
                    <a:lnTo>
                      <a:pt x="41" y="6"/>
                    </a:lnTo>
                    <a:lnTo>
                      <a:pt x="43" y="3"/>
                    </a:lnTo>
                    <a:lnTo>
                      <a:pt x="37" y="0"/>
                    </a:lnTo>
                    <a:lnTo>
                      <a:pt x="25" y="3"/>
                    </a:lnTo>
                    <a:lnTo>
                      <a:pt x="10" y="9"/>
                    </a:lnTo>
                    <a:lnTo>
                      <a:pt x="0"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57" name="Freeform 159"/>
              <p:cNvSpPr>
                <a:spLocks/>
              </p:cNvSpPr>
              <p:nvPr/>
            </p:nvSpPr>
            <p:spPr bwMode="auto">
              <a:xfrm>
                <a:off x="3007" y="1284"/>
                <a:ext cx="41" cy="31"/>
              </a:xfrm>
              <a:custGeom>
                <a:avLst/>
                <a:gdLst>
                  <a:gd name="T0" fmla="*/ 0 w 41"/>
                  <a:gd name="T1" fmla="*/ 0 h 31"/>
                  <a:gd name="T2" fmla="*/ 6 w 41"/>
                  <a:gd name="T3" fmla="*/ 3 h 31"/>
                  <a:gd name="T4" fmla="*/ 12 w 41"/>
                  <a:gd name="T5" fmla="*/ 6 h 31"/>
                  <a:gd name="T6" fmla="*/ 19 w 41"/>
                  <a:gd name="T7" fmla="*/ 10 h 31"/>
                  <a:gd name="T8" fmla="*/ 28 w 41"/>
                  <a:gd name="T9" fmla="*/ 14 h 31"/>
                  <a:gd name="T10" fmla="*/ 34 w 41"/>
                  <a:gd name="T11" fmla="*/ 20 h 31"/>
                  <a:gd name="T12" fmla="*/ 38 w 41"/>
                  <a:gd name="T13" fmla="*/ 25 h 31"/>
                  <a:gd name="T14" fmla="*/ 41 w 41"/>
                  <a:gd name="T15" fmla="*/ 28 h 31"/>
                  <a:gd name="T16" fmla="*/ 41 w 41"/>
                  <a:gd name="T17" fmla="*/ 31 h 31"/>
                  <a:gd name="T18" fmla="*/ 34 w 41"/>
                  <a:gd name="T19" fmla="*/ 29 h 31"/>
                  <a:gd name="T20" fmla="*/ 21 w 41"/>
                  <a:gd name="T21" fmla="*/ 19 h 31"/>
                  <a:gd name="T22" fmla="*/ 9 w 41"/>
                  <a:gd name="T23" fmla="*/ 9 h 31"/>
                  <a:gd name="T24" fmla="*/ 0 w 41"/>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0"/>
                    </a:moveTo>
                    <a:lnTo>
                      <a:pt x="6" y="3"/>
                    </a:lnTo>
                    <a:lnTo>
                      <a:pt x="12" y="6"/>
                    </a:lnTo>
                    <a:lnTo>
                      <a:pt x="19" y="10"/>
                    </a:lnTo>
                    <a:lnTo>
                      <a:pt x="28" y="14"/>
                    </a:lnTo>
                    <a:lnTo>
                      <a:pt x="34" y="20"/>
                    </a:lnTo>
                    <a:lnTo>
                      <a:pt x="38" y="25"/>
                    </a:lnTo>
                    <a:lnTo>
                      <a:pt x="41" y="28"/>
                    </a:lnTo>
                    <a:lnTo>
                      <a:pt x="41" y="31"/>
                    </a:lnTo>
                    <a:lnTo>
                      <a:pt x="34" y="29"/>
                    </a:lnTo>
                    <a:lnTo>
                      <a:pt x="21" y="19"/>
                    </a:lnTo>
                    <a:lnTo>
                      <a:pt x="9" y="9"/>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58" name="Freeform 160"/>
              <p:cNvSpPr>
                <a:spLocks/>
              </p:cNvSpPr>
              <p:nvPr/>
            </p:nvSpPr>
            <p:spPr bwMode="auto">
              <a:xfrm>
                <a:off x="2796" y="1270"/>
                <a:ext cx="12" cy="57"/>
              </a:xfrm>
              <a:custGeom>
                <a:avLst/>
                <a:gdLst>
                  <a:gd name="T0" fmla="*/ 7 w 12"/>
                  <a:gd name="T1" fmla="*/ 0 h 57"/>
                  <a:gd name="T2" fmla="*/ 10 w 12"/>
                  <a:gd name="T3" fmla="*/ 14 h 57"/>
                  <a:gd name="T4" fmla="*/ 12 w 12"/>
                  <a:gd name="T5" fmla="*/ 33 h 57"/>
                  <a:gd name="T6" fmla="*/ 10 w 12"/>
                  <a:gd name="T7" fmla="*/ 48 h 57"/>
                  <a:gd name="T8" fmla="*/ 4 w 12"/>
                  <a:gd name="T9" fmla="*/ 57 h 57"/>
                  <a:gd name="T10" fmla="*/ 0 w 12"/>
                  <a:gd name="T11" fmla="*/ 51 h 57"/>
                  <a:gd name="T12" fmla="*/ 1 w 12"/>
                  <a:gd name="T13" fmla="*/ 34 h 57"/>
                  <a:gd name="T14" fmla="*/ 6 w 12"/>
                  <a:gd name="T15" fmla="*/ 15 h 57"/>
                  <a:gd name="T16" fmla="*/ 7 w 12"/>
                  <a:gd name="T17" fmla="*/ 0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7"/>
                  <a:gd name="T29" fmla="*/ 12 w 12"/>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7">
                    <a:moveTo>
                      <a:pt x="7" y="0"/>
                    </a:moveTo>
                    <a:lnTo>
                      <a:pt x="10" y="14"/>
                    </a:lnTo>
                    <a:lnTo>
                      <a:pt x="12" y="33"/>
                    </a:lnTo>
                    <a:lnTo>
                      <a:pt x="10" y="48"/>
                    </a:lnTo>
                    <a:lnTo>
                      <a:pt x="4" y="57"/>
                    </a:lnTo>
                    <a:lnTo>
                      <a:pt x="0" y="51"/>
                    </a:lnTo>
                    <a:lnTo>
                      <a:pt x="1" y="34"/>
                    </a:lnTo>
                    <a:lnTo>
                      <a:pt x="6" y="15"/>
                    </a:lnTo>
                    <a:lnTo>
                      <a:pt x="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59" name="Freeform 161"/>
              <p:cNvSpPr>
                <a:spLocks/>
              </p:cNvSpPr>
              <p:nvPr/>
            </p:nvSpPr>
            <p:spPr bwMode="auto">
              <a:xfrm>
                <a:off x="2774" y="1263"/>
                <a:ext cx="16" cy="55"/>
              </a:xfrm>
              <a:custGeom>
                <a:avLst/>
                <a:gdLst>
                  <a:gd name="T0" fmla="*/ 16 w 16"/>
                  <a:gd name="T1" fmla="*/ 0 h 55"/>
                  <a:gd name="T2" fmla="*/ 16 w 16"/>
                  <a:gd name="T3" fmla="*/ 13 h 55"/>
                  <a:gd name="T4" fmla="*/ 15 w 16"/>
                  <a:gd name="T5" fmla="*/ 31 h 55"/>
                  <a:gd name="T6" fmla="*/ 10 w 16"/>
                  <a:gd name="T7" fmla="*/ 47 h 55"/>
                  <a:gd name="T8" fmla="*/ 3 w 16"/>
                  <a:gd name="T9" fmla="*/ 55 h 55"/>
                  <a:gd name="T10" fmla="*/ 0 w 16"/>
                  <a:gd name="T11" fmla="*/ 47 h 55"/>
                  <a:gd name="T12" fmla="*/ 4 w 16"/>
                  <a:gd name="T13" fmla="*/ 31 h 55"/>
                  <a:gd name="T14" fmla="*/ 12 w 16"/>
                  <a:gd name="T15" fmla="*/ 12 h 55"/>
                  <a:gd name="T16" fmla="*/ 16 w 16"/>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5"/>
                  <a:gd name="T29" fmla="*/ 16 w 16"/>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5">
                    <a:moveTo>
                      <a:pt x="16" y="0"/>
                    </a:moveTo>
                    <a:lnTo>
                      <a:pt x="16" y="13"/>
                    </a:lnTo>
                    <a:lnTo>
                      <a:pt x="15" y="31"/>
                    </a:lnTo>
                    <a:lnTo>
                      <a:pt x="10" y="47"/>
                    </a:lnTo>
                    <a:lnTo>
                      <a:pt x="3" y="55"/>
                    </a:lnTo>
                    <a:lnTo>
                      <a:pt x="0" y="47"/>
                    </a:lnTo>
                    <a:lnTo>
                      <a:pt x="4" y="31"/>
                    </a:lnTo>
                    <a:lnTo>
                      <a:pt x="12" y="12"/>
                    </a:lnTo>
                    <a:lnTo>
                      <a:pt x="1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60" name="Freeform 162"/>
              <p:cNvSpPr>
                <a:spLocks/>
              </p:cNvSpPr>
              <p:nvPr/>
            </p:nvSpPr>
            <p:spPr bwMode="auto">
              <a:xfrm>
                <a:off x="2825" y="1287"/>
                <a:ext cx="11" cy="51"/>
              </a:xfrm>
              <a:custGeom>
                <a:avLst/>
                <a:gdLst>
                  <a:gd name="T0" fmla="*/ 3 w 11"/>
                  <a:gd name="T1" fmla="*/ 0 h 51"/>
                  <a:gd name="T2" fmla="*/ 8 w 11"/>
                  <a:gd name="T3" fmla="*/ 7 h 51"/>
                  <a:gd name="T4" fmla="*/ 11 w 11"/>
                  <a:gd name="T5" fmla="*/ 23 h 51"/>
                  <a:gd name="T6" fmla="*/ 11 w 11"/>
                  <a:gd name="T7" fmla="*/ 41 h 51"/>
                  <a:gd name="T8" fmla="*/ 6 w 11"/>
                  <a:gd name="T9" fmla="*/ 51 h 51"/>
                  <a:gd name="T10" fmla="*/ 0 w 11"/>
                  <a:gd name="T11" fmla="*/ 48 h 51"/>
                  <a:gd name="T12" fmla="*/ 0 w 11"/>
                  <a:gd name="T13" fmla="*/ 34 h 51"/>
                  <a:gd name="T14" fmla="*/ 3 w 11"/>
                  <a:gd name="T15" fmla="*/ 14 h 51"/>
                  <a:gd name="T16" fmla="*/ 3 w 11"/>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1"/>
                  <a:gd name="T29" fmla="*/ 11 w 11"/>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1">
                    <a:moveTo>
                      <a:pt x="3" y="0"/>
                    </a:moveTo>
                    <a:lnTo>
                      <a:pt x="8" y="7"/>
                    </a:lnTo>
                    <a:lnTo>
                      <a:pt x="11" y="23"/>
                    </a:lnTo>
                    <a:lnTo>
                      <a:pt x="11" y="41"/>
                    </a:lnTo>
                    <a:lnTo>
                      <a:pt x="6" y="51"/>
                    </a:lnTo>
                    <a:lnTo>
                      <a:pt x="0" y="48"/>
                    </a:lnTo>
                    <a:lnTo>
                      <a:pt x="0" y="34"/>
                    </a:lnTo>
                    <a:lnTo>
                      <a:pt x="3" y="14"/>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61" name="Freeform 163"/>
              <p:cNvSpPr>
                <a:spLocks/>
              </p:cNvSpPr>
              <p:nvPr/>
            </p:nvSpPr>
            <p:spPr bwMode="auto">
              <a:xfrm>
                <a:off x="2849" y="1291"/>
                <a:ext cx="21" cy="61"/>
              </a:xfrm>
              <a:custGeom>
                <a:avLst/>
                <a:gdLst>
                  <a:gd name="T0" fmla="*/ 0 w 21"/>
                  <a:gd name="T1" fmla="*/ 0 h 61"/>
                  <a:gd name="T2" fmla="*/ 9 w 21"/>
                  <a:gd name="T3" fmla="*/ 15 h 61"/>
                  <a:gd name="T4" fmla="*/ 18 w 21"/>
                  <a:gd name="T5" fmla="*/ 34 h 61"/>
                  <a:gd name="T6" fmla="*/ 21 w 21"/>
                  <a:gd name="T7" fmla="*/ 52 h 61"/>
                  <a:gd name="T8" fmla="*/ 18 w 21"/>
                  <a:gd name="T9" fmla="*/ 61 h 61"/>
                  <a:gd name="T10" fmla="*/ 10 w 21"/>
                  <a:gd name="T11" fmla="*/ 55 h 61"/>
                  <a:gd name="T12" fmla="*/ 6 w 21"/>
                  <a:gd name="T13" fmla="*/ 36 h 61"/>
                  <a:gd name="T14" fmla="*/ 3 w 21"/>
                  <a:gd name="T15" fmla="*/ 15 h 61"/>
                  <a:gd name="T16" fmla="*/ 0 w 21"/>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61"/>
                  <a:gd name="T29" fmla="*/ 21 w 21"/>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61">
                    <a:moveTo>
                      <a:pt x="0" y="0"/>
                    </a:moveTo>
                    <a:lnTo>
                      <a:pt x="9" y="15"/>
                    </a:lnTo>
                    <a:lnTo>
                      <a:pt x="18" y="34"/>
                    </a:lnTo>
                    <a:lnTo>
                      <a:pt x="21" y="52"/>
                    </a:lnTo>
                    <a:lnTo>
                      <a:pt x="18" y="61"/>
                    </a:lnTo>
                    <a:lnTo>
                      <a:pt x="10" y="55"/>
                    </a:lnTo>
                    <a:lnTo>
                      <a:pt x="6" y="36"/>
                    </a:lnTo>
                    <a:lnTo>
                      <a:pt x="3" y="15"/>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62" name="Freeform 164"/>
              <p:cNvSpPr>
                <a:spLocks/>
              </p:cNvSpPr>
              <p:nvPr/>
            </p:nvSpPr>
            <p:spPr bwMode="auto">
              <a:xfrm>
                <a:off x="2877" y="1300"/>
                <a:ext cx="24" cy="65"/>
              </a:xfrm>
              <a:custGeom>
                <a:avLst/>
                <a:gdLst>
                  <a:gd name="T0" fmla="*/ 0 w 24"/>
                  <a:gd name="T1" fmla="*/ 0 h 65"/>
                  <a:gd name="T2" fmla="*/ 9 w 24"/>
                  <a:gd name="T3" fmla="*/ 15 h 65"/>
                  <a:gd name="T4" fmla="*/ 18 w 24"/>
                  <a:gd name="T5" fmla="*/ 37 h 65"/>
                  <a:gd name="T6" fmla="*/ 24 w 24"/>
                  <a:gd name="T7" fmla="*/ 58 h 65"/>
                  <a:gd name="T8" fmla="*/ 21 w 24"/>
                  <a:gd name="T9" fmla="*/ 65 h 65"/>
                  <a:gd name="T10" fmla="*/ 13 w 24"/>
                  <a:gd name="T11" fmla="*/ 56 h 65"/>
                  <a:gd name="T12" fmla="*/ 7 w 24"/>
                  <a:gd name="T13" fmla="*/ 35 h 65"/>
                  <a:gd name="T14" fmla="*/ 3 w 24"/>
                  <a:gd name="T15" fmla="*/ 13 h 65"/>
                  <a:gd name="T16" fmla="*/ 0 w 24"/>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5"/>
                  <a:gd name="T29" fmla="*/ 24 w 24"/>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5">
                    <a:moveTo>
                      <a:pt x="0" y="0"/>
                    </a:moveTo>
                    <a:lnTo>
                      <a:pt x="9" y="15"/>
                    </a:lnTo>
                    <a:lnTo>
                      <a:pt x="18" y="37"/>
                    </a:lnTo>
                    <a:lnTo>
                      <a:pt x="24" y="58"/>
                    </a:lnTo>
                    <a:lnTo>
                      <a:pt x="21" y="65"/>
                    </a:lnTo>
                    <a:lnTo>
                      <a:pt x="13" y="56"/>
                    </a:lnTo>
                    <a:lnTo>
                      <a:pt x="7" y="35"/>
                    </a:lnTo>
                    <a:lnTo>
                      <a:pt x="3" y="1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63" name="Freeform 165"/>
              <p:cNvSpPr>
                <a:spLocks/>
              </p:cNvSpPr>
              <p:nvPr/>
            </p:nvSpPr>
            <p:spPr bwMode="auto">
              <a:xfrm>
                <a:off x="2927" y="1297"/>
                <a:ext cx="42" cy="69"/>
              </a:xfrm>
              <a:custGeom>
                <a:avLst/>
                <a:gdLst>
                  <a:gd name="T0" fmla="*/ 0 w 42"/>
                  <a:gd name="T1" fmla="*/ 0 h 69"/>
                  <a:gd name="T2" fmla="*/ 8 w 42"/>
                  <a:gd name="T3" fmla="*/ 6 h 69"/>
                  <a:gd name="T4" fmla="*/ 15 w 42"/>
                  <a:gd name="T5" fmla="*/ 15 h 69"/>
                  <a:gd name="T6" fmla="*/ 22 w 42"/>
                  <a:gd name="T7" fmla="*/ 25 h 69"/>
                  <a:gd name="T8" fmla="*/ 30 w 42"/>
                  <a:gd name="T9" fmla="*/ 37 h 69"/>
                  <a:gd name="T10" fmla="*/ 36 w 42"/>
                  <a:gd name="T11" fmla="*/ 47 h 69"/>
                  <a:gd name="T12" fmla="*/ 40 w 42"/>
                  <a:gd name="T13" fmla="*/ 58 h 69"/>
                  <a:gd name="T14" fmla="*/ 42 w 42"/>
                  <a:gd name="T15" fmla="*/ 65 h 69"/>
                  <a:gd name="T16" fmla="*/ 40 w 42"/>
                  <a:gd name="T17" fmla="*/ 69 h 69"/>
                  <a:gd name="T18" fmla="*/ 31 w 42"/>
                  <a:gd name="T19" fmla="*/ 61 h 69"/>
                  <a:gd name="T20" fmla="*/ 21 w 42"/>
                  <a:gd name="T21" fmla="*/ 38 h 69"/>
                  <a:gd name="T22" fmla="*/ 11 w 42"/>
                  <a:gd name="T23" fmla="*/ 13 h 69"/>
                  <a:gd name="T24" fmla="*/ 0 w 42"/>
                  <a:gd name="T25" fmla="*/ 0 h 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69"/>
                  <a:gd name="T41" fmla="*/ 42 w 42"/>
                  <a:gd name="T42" fmla="*/ 69 h 6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69">
                    <a:moveTo>
                      <a:pt x="0" y="0"/>
                    </a:moveTo>
                    <a:lnTo>
                      <a:pt x="8" y="6"/>
                    </a:lnTo>
                    <a:lnTo>
                      <a:pt x="15" y="15"/>
                    </a:lnTo>
                    <a:lnTo>
                      <a:pt x="22" y="25"/>
                    </a:lnTo>
                    <a:lnTo>
                      <a:pt x="30" y="37"/>
                    </a:lnTo>
                    <a:lnTo>
                      <a:pt x="36" y="47"/>
                    </a:lnTo>
                    <a:lnTo>
                      <a:pt x="40" y="58"/>
                    </a:lnTo>
                    <a:lnTo>
                      <a:pt x="42" y="65"/>
                    </a:lnTo>
                    <a:lnTo>
                      <a:pt x="40" y="69"/>
                    </a:lnTo>
                    <a:lnTo>
                      <a:pt x="31" y="61"/>
                    </a:lnTo>
                    <a:lnTo>
                      <a:pt x="21" y="38"/>
                    </a:lnTo>
                    <a:lnTo>
                      <a:pt x="11" y="1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64" name="Freeform 166"/>
              <p:cNvSpPr>
                <a:spLocks/>
              </p:cNvSpPr>
              <p:nvPr/>
            </p:nvSpPr>
            <p:spPr bwMode="auto">
              <a:xfrm>
                <a:off x="2983" y="1287"/>
                <a:ext cx="48" cy="63"/>
              </a:xfrm>
              <a:custGeom>
                <a:avLst/>
                <a:gdLst>
                  <a:gd name="T0" fmla="*/ 0 w 48"/>
                  <a:gd name="T1" fmla="*/ 0 h 63"/>
                  <a:gd name="T2" fmla="*/ 6 w 48"/>
                  <a:gd name="T3" fmla="*/ 4 h 63"/>
                  <a:gd name="T4" fmla="*/ 14 w 48"/>
                  <a:gd name="T5" fmla="*/ 13 h 63"/>
                  <a:gd name="T6" fmla="*/ 23 w 48"/>
                  <a:gd name="T7" fmla="*/ 22 h 63"/>
                  <a:gd name="T8" fmla="*/ 31 w 48"/>
                  <a:gd name="T9" fmla="*/ 32 h 63"/>
                  <a:gd name="T10" fmla="*/ 39 w 48"/>
                  <a:gd name="T11" fmla="*/ 43 h 63"/>
                  <a:gd name="T12" fmla="*/ 45 w 48"/>
                  <a:gd name="T13" fmla="*/ 51 h 63"/>
                  <a:gd name="T14" fmla="*/ 48 w 48"/>
                  <a:gd name="T15" fmla="*/ 59 h 63"/>
                  <a:gd name="T16" fmla="*/ 46 w 48"/>
                  <a:gd name="T17" fmla="*/ 63 h 63"/>
                  <a:gd name="T18" fmla="*/ 42 w 48"/>
                  <a:gd name="T19" fmla="*/ 62 h 63"/>
                  <a:gd name="T20" fmla="*/ 36 w 48"/>
                  <a:gd name="T21" fmla="*/ 56 h 63"/>
                  <a:gd name="T22" fmla="*/ 28 w 48"/>
                  <a:gd name="T23" fmla="*/ 47 h 63"/>
                  <a:gd name="T24" fmla="*/ 23 w 48"/>
                  <a:gd name="T25" fmla="*/ 35 h 63"/>
                  <a:gd name="T26" fmla="*/ 15 w 48"/>
                  <a:gd name="T27" fmla="*/ 23 h 63"/>
                  <a:gd name="T28" fmla="*/ 9 w 48"/>
                  <a:gd name="T29" fmla="*/ 13 h 63"/>
                  <a:gd name="T30" fmla="*/ 5 w 48"/>
                  <a:gd name="T31" fmla="*/ 4 h 63"/>
                  <a:gd name="T32" fmla="*/ 0 w 48"/>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3"/>
                  <a:gd name="T53" fmla="*/ 48 w 48"/>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3">
                    <a:moveTo>
                      <a:pt x="0" y="0"/>
                    </a:moveTo>
                    <a:lnTo>
                      <a:pt x="6" y="4"/>
                    </a:lnTo>
                    <a:lnTo>
                      <a:pt x="14" y="13"/>
                    </a:lnTo>
                    <a:lnTo>
                      <a:pt x="23" y="22"/>
                    </a:lnTo>
                    <a:lnTo>
                      <a:pt x="31" y="32"/>
                    </a:lnTo>
                    <a:lnTo>
                      <a:pt x="39" y="43"/>
                    </a:lnTo>
                    <a:lnTo>
                      <a:pt x="45" y="51"/>
                    </a:lnTo>
                    <a:lnTo>
                      <a:pt x="48" y="59"/>
                    </a:lnTo>
                    <a:lnTo>
                      <a:pt x="46" y="63"/>
                    </a:lnTo>
                    <a:lnTo>
                      <a:pt x="42" y="62"/>
                    </a:lnTo>
                    <a:lnTo>
                      <a:pt x="36" y="56"/>
                    </a:lnTo>
                    <a:lnTo>
                      <a:pt x="28" y="47"/>
                    </a:lnTo>
                    <a:lnTo>
                      <a:pt x="23" y="35"/>
                    </a:lnTo>
                    <a:lnTo>
                      <a:pt x="15" y="23"/>
                    </a:lnTo>
                    <a:lnTo>
                      <a:pt x="9" y="13"/>
                    </a:lnTo>
                    <a:lnTo>
                      <a:pt x="5"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65" name="Freeform 167"/>
              <p:cNvSpPr>
                <a:spLocks/>
              </p:cNvSpPr>
              <p:nvPr/>
            </p:nvSpPr>
            <p:spPr bwMode="auto">
              <a:xfrm>
                <a:off x="2902" y="1301"/>
                <a:ext cx="40" cy="58"/>
              </a:xfrm>
              <a:custGeom>
                <a:avLst/>
                <a:gdLst>
                  <a:gd name="T0" fmla="*/ 0 w 40"/>
                  <a:gd name="T1" fmla="*/ 0 h 58"/>
                  <a:gd name="T2" fmla="*/ 5 w 40"/>
                  <a:gd name="T3" fmla="*/ 5 h 58"/>
                  <a:gd name="T4" fmla="*/ 12 w 40"/>
                  <a:gd name="T5" fmla="*/ 12 h 58"/>
                  <a:gd name="T6" fmla="*/ 19 w 40"/>
                  <a:gd name="T7" fmla="*/ 21 h 58"/>
                  <a:gd name="T8" fmla="*/ 28 w 40"/>
                  <a:gd name="T9" fmla="*/ 31 h 58"/>
                  <a:gd name="T10" fmla="*/ 34 w 40"/>
                  <a:gd name="T11" fmla="*/ 40 h 58"/>
                  <a:gd name="T12" fmla="*/ 39 w 40"/>
                  <a:gd name="T13" fmla="*/ 49 h 58"/>
                  <a:gd name="T14" fmla="*/ 40 w 40"/>
                  <a:gd name="T15" fmla="*/ 55 h 58"/>
                  <a:gd name="T16" fmla="*/ 37 w 40"/>
                  <a:gd name="T17" fmla="*/ 58 h 58"/>
                  <a:gd name="T18" fmla="*/ 27 w 40"/>
                  <a:gd name="T19" fmla="*/ 51 h 58"/>
                  <a:gd name="T20" fmla="*/ 16 w 40"/>
                  <a:gd name="T21" fmla="*/ 33 h 58"/>
                  <a:gd name="T22" fmla="*/ 6 w 40"/>
                  <a:gd name="T23" fmla="*/ 12 h 58"/>
                  <a:gd name="T24" fmla="*/ 0 w 40"/>
                  <a:gd name="T25" fmla="*/ 0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58"/>
                  <a:gd name="T41" fmla="*/ 40 w 40"/>
                  <a:gd name="T42" fmla="*/ 58 h 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58">
                    <a:moveTo>
                      <a:pt x="0" y="0"/>
                    </a:moveTo>
                    <a:lnTo>
                      <a:pt x="5" y="5"/>
                    </a:lnTo>
                    <a:lnTo>
                      <a:pt x="12" y="12"/>
                    </a:lnTo>
                    <a:lnTo>
                      <a:pt x="19" y="21"/>
                    </a:lnTo>
                    <a:lnTo>
                      <a:pt x="28" y="31"/>
                    </a:lnTo>
                    <a:lnTo>
                      <a:pt x="34" y="40"/>
                    </a:lnTo>
                    <a:lnTo>
                      <a:pt x="39" y="49"/>
                    </a:lnTo>
                    <a:lnTo>
                      <a:pt x="40" y="55"/>
                    </a:lnTo>
                    <a:lnTo>
                      <a:pt x="37" y="58"/>
                    </a:lnTo>
                    <a:lnTo>
                      <a:pt x="27" y="51"/>
                    </a:lnTo>
                    <a:lnTo>
                      <a:pt x="16" y="33"/>
                    </a:lnTo>
                    <a:lnTo>
                      <a:pt x="6" y="1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66" name="Freeform 168"/>
              <p:cNvSpPr>
                <a:spLocks/>
              </p:cNvSpPr>
              <p:nvPr/>
            </p:nvSpPr>
            <p:spPr bwMode="auto">
              <a:xfrm>
                <a:off x="2905" y="1214"/>
                <a:ext cx="50" cy="92"/>
              </a:xfrm>
              <a:custGeom>
                <a:avLst/>
                <a:gdLst>
                  <a:gd name="T0" fmla="*/ 49 w 50"/>
                  <a:gd name="T1" fmla="*/ 0 h 92"/>
                  <a:gd name="T2" fmla="*/ 50 w 50"/>
                  <a:gd name="T3" fmla="*/ 6 h 92"/>
                  <a:gd name="T4" fmla="*/ 49 w 50"/>
                  <a:gd name="T5" fmla="*/ 15 h 92"/>
                  <a:gd name="T6" fmla="*/ 43 w 50"/>
                  <a:gd name="T7" fmla="*/ 30 h 92"/>
                  <a:gd name="T8" fmla="*/ 37 w 50"/>
                  <a:gd name="T9" fmla="*/ 45 h 92"/>
                  <a:gd name="T10" fmla="*/ 28 w 50"/>
                  <a:gd name="T11" fmla="*/ 59 h 92"/>
                  <a:gd name="T12" fmla="*/ 19 w 50"/>
                  <a:gd name="T13" fmla="*/ 74 h 92"/>
                  <a:gd name="T14" fmla="*/ 9 w 50"/>
                  <a:gd name="T15" fmla="*/ 84 h 92"/>
                  <a:gd name="T16" fmla="*/ 0 w 50"/>
                  <a:gd name="T17" fmla="*/ 92 h 92"/>
                  <a:gd name="T18" fmla="*/ 3 w 50"/>
                  <a:gd name="T19" fmla="*/ 84 h 92"/>
                  <a:gd name="T20" fmla="*/ 9 w 50"/>
                  <a:gd name="T21" fmla="*/ 73 h 92"/>
                  <a:gd name="T22" fmla="*/ 16 w 50"/>
                  <a:gd name="T23" fmla="*/ 58 h 92"/>
                  <a:gd name="T24" fmla="*/ 24 w 50"/>
                  <a:gd name="T25" fmla="*/ 42 h 92"/>
                  <a:gd name="T26" fmla="*/ 33 w 50"/>
                  <a:gd name="T27" fmla="*/ 25 h 92"/>
                  <a:gd name="T28" fmla="*/ 40 w 50"/>
                  <a:gd name="T29" fmla="*/ 12 h 92"/>
                  <a:gd name="T30" fmla="*/ 46 w 50"/>
                  <a:gd name="T31" fmla="*/ 3 h 92"/>
                  <a:gd name="T32" fmla="*/ 49 w 50"/>
                  <a:gd name="T33" fmla="*/ 0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2"/>
                  <a:gd name="T53" fmla="*/ 50 w 50"/>
                  <a:gd name="T54" fmla="*/ 92 h 9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2">
                    <a:moveTo>
                      <a:pt x="49" y="0"/>
                    </a:moveTo>
                    <a:lnTo>
                      <a:pt x="50" y="6"/>
                    </a:lnTo>
                    <a:lnTo>
                      <a:pt x="49" y="15"/>
                    </a:lnTo>
                    <a:lnTo>
                      <a:pt x="43" y="30"/>
                    </a:lnTo>
                    <a:lnTo>
                      <a:pt x="37" y="45"/>
                    </a:lnTo>
                    <a:lnTo>
                      <a:pt x="28" y="59"/>
                    </a:lnTo>
                    <a:lnTo>
                      <a:pt x="19" y="74"/>
                    </a:lnTo>
                    <a:lnTo>
                      <a:pt x="9" y="84"/>
                    </a:lnTo>
                    <a:lnTo>
                      <a:pt x="0" y="92"/>
                    </a:lnTo>
                    <a:lnTo>
                      <a:pt x="3" y="84"/>
                    </a:lnTo>
                    <a:lnTo>
                      <a:pt x="9" y="73"/>
                    </a:lnTo>
                    <a:lnTo>
                      <a:pt x="16" y="58"/>
                    </a:lnTo>
                    <a:lnTo>
                      <a:pt x="24" y="42"/>
                    </a:lnTo>
                    <a:lnTo>
                      <a:pt x="33" y="25"/>
                    </a:lnTo>
                    <a:lnTo>
                      <a:pt x="40" y="12"/>
                    </a:lnTo>
                    <a:lnTo>
                      <a:pt x="46" y="3"/>
                    </a:lnTo>
                    <a:lnTo>
                      <a:pt x="4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67" name="Freeform 169"/>
              <p:cNvSpPr>
                <a:spLocks/>
              </p:cNvSpPr>
              <p:nvPr/>
            </p:nvSpPr>
            <p:spPr bwMode="auto">
              <a:xfrm>
                <a:off x="2951" y="1228"/>
                <a:ext cx="43" cy="70"/>
              </a:xfrm>
              <a:custGeom>
                <a:avLst/>
                <a:gdLst>
                  <a:gd name="T0" fmla="*/ 43 w 43"/>
                  <a:gd name="T1" fmla="*/ 0 h 70"/>
                  <a:gd name="T2" fmla="*/ 43 w 43"/>
                  <a:gd name="T3" fmla="*/ 2 h 70"/>
                  <a:gd name="T4" fmla="*/ 41 w 43"/>
                  <a:gd name="T5" fmla="*/ 10 h 70"/>
                  <a:gd name="T6" fmla="*/ 38 w 43"/>
                  <a:gd name="T7" fmla="*/ 20 h 70"/>
                  <a:gd name="T8" fmla="*/ 32 w 43"/>
                  <a:gd name="T9" fmla="*/ 31 h 70"/>
                  <a:gd name="T10" fmla="*/ 25 w 43"/>
                  <a:gd name="T11" fmla="*/ 44 h 70"/>
                  <a:gd name="T12" fmla="*/ 18 w 43"/>
                  <a:gd name="T13" fmla="*/ 54 h 70"/>
                  <a:gd name="T14" fmla="*/ 9 w 43"/>
                  <a:gd name="T15" fmla="*/ 65 h 70"/>
                  <a:gd name="T16" fmla="*/ 0 w 43"/>
                  <a:gd name="T17" fmla="*/ 70 h 70"/>
                  <a:gd name="T18" fmla="*/ 10 w 43"/>
                  <a:gd name="T19" fmla="*/ 53 h 70"/>
                  <a:gd name="T20" fmla="*/ 24 w 43"/>
                  <a:gd name="T21" fmla="*/ 28 h 70"/>
                  <a:gd name="T22" fmla="*/ 35 w 43"/>
                  <a:gd name="T23" fmla="*/ 7 h 70"/>
                  <a:gd name="T24" fmla="*/ 43 w 43"/>
                  <a:gd name="T25" fmla="*/ 0 h 7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70"/>
                  <a:gd name="T41" fmla="*/ 43 w 43"/>
                  <a:gd name="T42" fmla="*/ 70 h 7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70">
                    <a:moveTo>
                      <a:pt x="43" y="0"/>
                    </a:moveTo>
                    <a:lnTo>
                      <a:pt x="43" y="2"/>
                    </a:lnTo>
                    <a:lnTo>
                      <a:pt x="41" y="10"/>
                    </a:lnTo>
                    <a:lnTo>
                      <a:pt x="38" y="20"/>
                    </a:lnTo>
                    <a:lnTo>
                      <a:pt x="32" y="31"/>
                    </a:lnTo>
                    <a:lnTo>
                      <a:pt x="25" y="44"/>
                    </a:lnTo>
                    <a:lnTo>
                      <a:pt x="18" y="54"/>
                    </a:lnTo>
                    <a:lnTo>
                      <a:pt x="9" y="65"/>
                    </a:lnTo>
                    <a:lnTo>
                      <a:pt x="0" y="70"/>
                    </a:lnTo>
                    <a:lnTo>
                      <a:pt x="10" y="53"/>
                    </a:lnTo>
                    <a:lnTo>
                      <a:pt x="24" y="28"/>
                    </a:lnTo>
                    <a:lnTo>
                      <a:pt x="35" y="7"/>
                    </a:lnTo>
                    <a:lnTo>
                      <a:pt x="4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68" name="Freeform 170"/>
              <p:cNvSpPr>
                <a:spLocks/>
              </p:cNvSpPr>
              <p:nvPr/>
            </p:nvSpPr>
            <p:spPr bwMode="auto">
              <a:xfrm>
                <a:off x="2957" y="1294"/>
                <a:ext cx="46" cy="62"/>
              </a:xfrm>
              <a:custGeom>
                <a:avLst/>
                <a:gdLst>
                  <a:gd name="T0" fmla="*/ 0 w 46"/>
                  <a:gd name="T1" fmla="*/ 0 h 62"/>
                  <a:gd name="T2" fmla="*/ 6 w 46"/>
                  <a:gd name="T3" fmla="*/ 4 h 62"/>
                  <a:gd name="T4" fmla="*/ 13 w 46"/>
                  <a:gd name="T5" fmla="*/ 13 h 62"/>
                  <a:gd name="T6" fmla="*/ 21 w 46"/>
                  <a:gd name="T7" fmla="*/ 22 h 62"/>
                  <a:gd name="T8" fmla="*/ 29 w 46"/>
                  <a:gd name="T9" fmla="*/ 33 h 62"/>
                  <a:gd name="T10" fmla="*/ 37 w 46"/>
                  <a:gd name="T11" fmla="*/ 43 h 62"/>
                  <a:gd name="T12" fmla="*/ 43 w 46"/>
                  <a:gd name="T13" fmla="*/ 52 h 62"/>
                  <a:gd name="T14" fmla="*/ 46 w 46"/>
                  <a:gd name="T15" fmla="*/ 58 h 62"/>
                  <a:gd name="T16" fmla="*/ 44 w 46"/>
                  <a:gd name="T17" fmla="*/ 62 h 62"/>
                  <a:gd name="T18" fmla="*/ 40 w 46"/>
                  <a:gd name="T19" fmla="*/ 62 h 62"/>
                  <a:gd name="T20" fmla="*/ 34 w 46"/>
                  <a:gd name="T21" fmla="*/ 56 h 62"/>
                  <a:gd name="T22" fmla="*/ 26 w 46"/>
                  <a:gd name="T23" fmla="*/ 47 h 62"/>
                  <a:gd name="T24" fmla="*/ 21 w 46"/>
                  <a:gd name="T25" fmla="*/ 36 h 62"/>
                  <a:gd name="T26" fmla="*/ 15 w 46"/>
                  <a:gd name="T27" fmla="*/ 24 h 62"/>
                  <a:gd name="T28" fmla="*/ 9 w 46"/>
                  <a:gd name="T29" fmla="*/ 13 h 62"/>
                  <a:gd name="T30" fmla="*/ 3 w 46"/>
                  <a:gd name="T31" fmla="*/ 4 h 62"/>
                  <a:gd name="T32" fmla="*/ 0 w 46"/>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2"/>
                  <a:gd name="T53" fmla="*/ 46 w 46"/>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2">
                    <a:moveTo>
                      <a:pt x="0" y="0"/>
                    </a:moveTo>
                    <a:lnTo>
                      <a:pt x="6" y="4"/>
                    </a:lnTo>
                    <a:lnTo>
                      <a:pt x="13" y="13"/>
                    </a:lnTo>
                    <a:lnTo>
                      <a:pt x="21" y="22"/>
                    </a:lnTo>
                    <a:lnTo>
                      <a:pt x="29" y="33"/>
                    </a:lnTo>
                    <a:lnTo>
                      <a:pt x="37" y="43"/>
                    </a:lnTo>
                    <a:lnTo>
                      <a:pt x="43" y="52"/>
                    </a:lnTo>
                    <a:lnTo>
                      <a:pt x="46" y="58"/>
                    </a:lnTo>
                    <a:lnTo>
                      <a:pt x="44" y="62"/>
                    </a:lnTo>
                    <a:lnTo>
                      <a:pt x="40" y="62"/>
                    </a:lnTo>
                    <a:lnTo>
                      <a:pt x="34" y="56"/>
                    </a:lnTo>
                    <a:lnTo>
                      <a:pt x="26" y="47"/>
                    </a:lnTo>
                    <a:lnTo>
                      <a:pt x="21" y="36"/>
                    </a:lnTo>
                    <a:lnTo>
                      <a:pt x="15" y="24"/>
                    </a:lnTo>
                    <a:lnTo>
                      <a:pt x="9" y="13"/>
                    </a:lnTo>
                    <a:lnTo>
                      <a:pt x="3"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69" name="Freeform 171"/>
              <p:cNvSpPr>
                <a:spLocks/>
              </p:cNvSpPr>
              <p:nvPr/>
            </p:nvSpPr>
            <p:spPr bwMode="auto">
              <a:xfrm>
                <a:off x="1342" y="2241"/>
                <a:ext cx="112" cy="293"/>
              </a:xfrm>
              <a:custGeom>
                <a:avLst/>
                <a:gdLst>
                  <a:gd name="T0" fmla="*/ 20 w 112"/>
                  <a:gd name="T1" fmla="*/ 0 h 293"/>
                  <a:gd name="T2" fmla="*/ 22 w 112"/>
                  <a:gd name="T3" fmla="*/ 0 h 293"/>
                  <a:gd name="T4" fmla="*/ 23 w 112"/>
                  <a:gd name="T5" fmla="*/ 3 h 293"/>
                  <a:gd name="T6" fmla="*/ 25 w 112"/>
                  <a:gd name="T7" fmla="*/ 6 h 293"/>
                  <a:gd name="T8" fmla="*/ 26 w 112"/>
                  <a:gd name="T9" fmla="*/ 8 h 293"/>
                  <a:gd name="T10" fmla="*/ 14 w 112"/>
                  <a:gd name="T11" fmla="*/ 54 h 293"/>
                  <a:gd name="T12" fmla="*/ 13 w 112"/>
                  <a:gd name="T13" fmla="*/ 98 h 293"/>
                  <a:gd name="T14" fmla="*/ 20 w 112"/>
                  <a:gd name="T15" fmla="*/ 139 h 293"/>
                  <a:gd name="T16" fmla="*/ 35 w 112"/>
                  <a:gd name="T17" fmla="*/ 176 h 293"/>
                  <a:gd name="T18" fmla="*/ 53 w 112"/>
                  <a:gd name="T19" fmla="*/ 212 h 293"/>
                  <a:gd name="T20" fmla="*/ 73 w 112"/>
                  <a:gd name="T21" fmla="*/ 243 h 293"/>
                  <a:gd name="T22" fmla="*/ 94 w 112"/>
                  <a:gd name="T23" fmla="*/ 271 h 293"/>
                  <a:gd name="T24" fmla="*/ 112 w 112"/>
                  <a:gd name="T25" fmla="*/ 293 h 293"/>
                  <a:gd name="T26" fmla="*/ 90 w 112"/>
                  <a:gd name="T27" fmla="*/ 281 h 293"/>
                  <a:gd name="T28" fmla="*/ 66 w 112"/>
                  <a:gd name="T29" fmla="*/ 255 h 293"/>
                  <a:gd name="T30" fmla="*/ 42 w 112"/>
                  <a:gd name="T31" fmla="*/ 219 h 293"/>
                  <a:gd name="T32" fmla="*/ 22 w 112"/>
                  <a:gd name="T33" fmla="*/ 175 h 293"/>
                  <a:gd name="T34" fmla="*/ 7 w 112"/>
                  <a:gd name="T35" fmla="*/ 129 h 293"/>
                  <a:gd name="T36" fmla="*/ 0 w 112"/>
                  <a:gd name="T37" fmla="*/ 82 h 293"/>
                  <a:gd name="T38" fmla="*/ 4 w 112"/>
                  <a:gd name="T39" fmla="*/ 37 h 293"/>
                  <a:gd name="T40" fmla="*/ 20 w 112"/>
                  <a:gd name="T41" fmla="*/ 0 h 2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293"/>
                  <a:gd name="T65" fmla="*/ 112 w 112"/>
                  <a:gd name="T66" fmla="*/ 293 h 2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293">
                    <a:moveTo>
                      <a:pt x="20" y="0"/>
                    </a:moveTo>
                    <a:lnTo>
                      <a:pt x="22" y="0"/>
                    </a:lnTo>
                    <a:lnTo>
                      <a:pt x="23" y="3"/>
                    </a:lnTo>
                    <a:lnTo>
                      <a:pt x="25" y="6"/>
                    </a:lnTo>
                    <a:lnTo>
                      <a:pt x="26" y="8"/>
                    </a:lnTo>
                    <a:lnTo>
                      <a:pt x="14" y="54"/>
                    </a:lnTo>
                    <a:lnTo>
                      <a:pt x="13" y="98"/>
                    </a:lnTo>
                    <a:lnTo>
                      <a:pt x="20" y="139"/>
                    </a:lnTo>
                    <a:lnTo>
                      <a:pt x="35" y="176"/>
                    </a:lnTo>
                    <a:lnTo>
                      <a:pt x="53" y="212"/>
                    </a:lnTo>
                    <a:lnTo>
                      <a:pt x="73" y="243"/>
                    </a:lnTo>
                    <a:lnTo>
                      <a:pt x="94" y="271"/>
                    </a:lnTo>
                    <a:lnTo>
                      <a:pt x="112" y="293"/>
                    </a:lnTo>
                    <a:lnTo>
                      <a:pt x="90" y="281"/>
                    </a:lnTo>
                    <a:lnTo>
                      <a:pt x="66" y="255"/>
                    </a:lnTo>
                    <a:lnTo>
                      <a:pt x="42" y="219"/>
                    </a:lnTo>
                    <a:lnTo>
                      <a:pt x="22" y="175"/>
                    </a:lnTo>
                    <a:lnTo>
                      <a:pt x="7" y="129"/>
                    </a:lnTo>
                    <a:lnTo>
                      <a:pt x="0" y="82"/>
                    </a:lnTo>
                    <a:lnTo>
                      <a:pt x="4" y="37"/>
                    </a:lnTo>
                    <a:lnTo>
                      <a:pt x="2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70" name="Freeform 172"/>
              <p:cNvSpPr>
                <a:spLocks/>
              </p:cNvSpPr>
              <p:nvPr/>
            </p:nvSpPr>
            <p:spPr bwMode="auto">
              <a:xfrm>
                <a:off x="1396" y="2469"/>
                <a:ext cx="98" cy="21"/>
              </a:xfrm>
              <a:custGeom>
                <a:avLst/>
                <a:gdLst>
                  <a:gd name="T0" fmla="*/ 98 w 98"/>
                  <a:gd name="T1" fmla="*/ 18 h 21"/>
                  <a:gd name="T2" fmla="*/ 95 w 98"/>
                  <a:gd name="T3" fmla="*/ 19 h 21"/>
                  <a:gd name="T4" fmla="*/ 86 w 98"/>
                  <a:gd name="T5" fmla="*/ 21 h 21"/>
                  <a:gd name="T6" fmla="*/ 74 w 98"/>
                  <a:gd name="T7" fmla="*/ 21 h 21"/>
                  <a:gd name="T8" fmla="*/ 58 w 98"/>
                  <a:gd name="T9" fmla="*/ 19 h 21"/>
                  <a:gd name="T10" fmla="*/ 42 w 98"/>
                  <a:gd name="T11" fmla="*/ 18 h 21"/>
                  <a:gd name="T12" fmla="*/ 25 w 98"/>
                  <a:gd name="T13" fmla="*/ 13 h 21"/>
                  <a:gd name="T14" fmla="*/ 12 w 98"/>
                  <a:gd name="T15" fmla="*/ 8 h 21"/>
                  <a:gd name="T16" fmla="*/ 0 w 98"/>
                  <a:gd name="T17" fmla="*/ 0 h 21"/>
                  <a:gd name="T18" fmla="*/ 11 w 98"/>
                  <a:gd name="T19" fmla="*/ 2 h 21"/>
                  <a:gd name="T20" fmla="*/ 25 w 98"/>
                  <a:gd name="T21" fmla="*/ 5 h 21"/>
                  <a:gd name="T22" fmla="*/ 42 w 98"/>
                  <a:gd name="T23" fmla="*/ 6 h 21"/>
                  <a:gd name="T24" fmla="*/ 58 w 98"/>
                  <a:gd name="T25" fmla="*/ 9 h 21"/>
                  <a:gd name="T26" fmla="*/ 73 w 98"/>
                  <a:gd name="T27" fmla="*/ 10 h 21"/>
                  <a:gd name="T28" fmla="*/ 86 w 98"/>
                  <a:gd name="T29" fmla="*/ 13 h 21"/>
                  <a:gd name="T30" fmla="*/ 95 w 98"/>
                  <a:gd name="T31" fmla="*/ 15 h 21"/>
                  <a:gd name="T32" fmla="*/ 98 w 98"/>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8"/>
                  <a:gd name="T52" fmla="*/ 0 h 21"/>
                  <a:gd name="T53" fmla="*/ 98 w 98"/>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8" h="21">
                    <a:moveTo>
                      <a:pt x="98" y="18"/>
                    </a:moveTo>
                    <a:lnTo>
                      <a:pt x="95" y="19"/>
                    </a:lnTo>
                    <a:lnTo>
                      <a:pt x="86" y="21"/>
                    </a:lnTo>
                    <a:lnTo>
                      <a:pt x="74" y="21"/>
                    </a:lnTo>
                    <a:lnTo>
                      <a:pt x="58" y="19"/>
                    </a:lnTo>
                    <a:lnTo>
                      <a:pt x="42" y="18"/>
                    </a:lnTo>
                    <a:lnTo>
                      <a:pt x="25" y="13"/>
                    </a:lnTo>
                    <a:lnTo>
                      <a:pt x="12" y="8"/>
                    </a:lnTo>
                    <a:lnTo>
                      <a:pt x="0" y="0"/>
                    </a:lnTo>
                    <a:lnTo>
                      <a:pt x="11" y="2"/>
                    </a:lnTo>
                    <a:lnTo>
                      <a:pt x="25" y="5"/>
                    </a:lnTo>
                    <a:lnTo>
                      <a:pt x="42" y="6"/>
                    </a:lnTo>
                    <a:lnTo>
                      <a:pt x="58" y="9"/>
                    </a:lnTo>
                    <a:lnTo>
                      <a:pt x="73" y="10"/>
                    </a:lnTo>
                    <a:lnTo>
                      <a:pt x="86" y="13"/>
                    </a:lnTo>
                    <a:lnTo>
                      <a:pt x="95" y="15"/>
                    </a:lnTo>
                    <a:lnTo>
                      <a:pt x="98" y="1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71" name="Freeform 173"/>
              <p:cNvSpPr>
                <a:spLocks/>
              </p:cNvSpPr>
              <p:nvPr/>
            </p:nvSpPr>
            <p:spPr bwMode="auto">
              <a:xfrm>
                <a:off x="1380" y="2443"/>
                <a:ext cx="117" cy="29"/>
              </a:xfrm>
              <a:custGeom>
                <a:avLst/>
                <a:gdLst>
                  <a:gd name="T0" fmla="*/ 117 w 117"/>
                  <a:gd name="T1" fmla="*/ 25 h 29"/>
                  <a:gd name="T2" fmla="*/ 112 w 117"/>
                  <a:gd name="T3" fmla="*/ 28 h 29"/>
                  <a:gd name="T4" fmla="*/ 102 w 117"/>
                  <a:gd name="T5" fmla="*/ 29 h 29"/>
                  <a:gd name="T6" fmla="*/ 86 w 117"/>
                  <a:gd name="T7" fmla="*/ 28 h 29"/>
                  <a:gd name="T8" fmla="*/ 68 w 117"/>
                  <a:gd name="T9" fmla="*/ 25 h 29"/>
                  <a:gd name="T10" fmla="*/ 49 w 117"/>
                  <a:gd name="T11" fmla="*/ 20 h 29"/>
                  <a:gd name="T12" fmla="*/ 30 w 117"/>
                  <a:gd name="T13" fmla="*/ 14 h 29"/>
                  <a:gd name="T14" fmla="*/ 13 w 117"/>
                  <a:gd name="T15" fmla="*/ 8 h 29"/>
                  <a:gd name="T16" fmla="*/ 0 w 117"/>
                  <a:gd name="T17" fmla="*/ 0 h 29"/>
                  <a:gd name="T18" fmla="*/ 9 w 117"/>
                  <a:gd name="T19" fmla="*/ 2 h 29"/>
                  <a:gd name="T20" fmla="*/ 25 w 117"/>
                  <a:gd name="T21" fmla="*/ 4 h 29"/>
                  <a:gd name="T22" fmla="*/ 43 w 117"/>
                  <a:gd name="T23" fmla="*/ 7 h 29"/>
                  <a:gd name="T24" fmla="*/ 64 w 117"/>
                  <a:gd name="T25" fmla="*/ 10 h 29"/>
                  <a:gd name="T26" fmla="*/ 84 w 117"/>
                  <a:gd name="T27" fmla="*/ 14 h 29"/>
                  <a:gd name="T28" fmla="*/ 100 w 117"/>
                  <a:gd name="T29" fmla="*/ 17 h 29"/>
                  <a:gd name="T30" fmla="*/ 112 w 117"/>
                  <a:gd name="T31" fmla="*/ 20 h 29"/>
                  <a:gd name="T32" fmla="*/ 117 w 117"/>
                  <a:gd name="T33" fmla="*/ 25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7"/>
                  <a:gd name="T52" fmla="*/ 0 h 29"/>
                  <a:gd name="T53" fmla="*/ 117 w 117"/>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7" h="29">
                    <a:moveTo>
                      <a:pt x="117" y="25"/>
                    </a:moveTo>
                    <a:lnTo>
                      <a:pt x="112" y="28"/>
                    </a:lnTo>
                    <a:lnTo>
                      <a:pt x="102" y="29"/>
                    </a:lnTo>
                    <a:lnTo>
                      <a:pt x="86" y="28"/>
                    </a:lnTo>
                    <a:lnTo>
                      <a:pt x="68" y="25"/>
                    </a:lnTo>
                    <a:lnTo>
                      <a:pt x="49" y="20"/>
                    </a:lnTo>
                    <a:lnTo>
                      <a:pt x="30" y="14"/>
                    </a:lnTo>
                    <a:lnTo>
                      <a:pt x="13" y="8"/>
                    </a:lnTo>
                    <a:lnTo>
                      <a:pt x="0" y="0"/>
                    </a:lnTo>
                    <a:lnTo>
                      <a:pt x="9" y="2"/>
                    </a:lnTo>
                    <a:lnTo>
                      <a:pt x="25" y="4"/>
                    </a:lnTo>
                    <a:lnTo>
                      <a:pt x="43" y="7"/>
                    </a:lnTo>
                    <a:lnTo>
                      <a:pt x="64" y="10"/>
                    </a:lnTo>
                    <a:lnTo>
                      <a:pt x="84" y="14"/>
                    </a:lnTo>
                    <a:lnTo>
                      <a:pt x="100" y="17"/>
                    </a:lnTo>
                    <a:lnTo>
                      <a:pt x="112" y="20"/>
                    </a:lnTo>
                    <a:lnTo>
                      <a:pt x="117" y="2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72" name="Freeform 174"/>
              <p:cNvSpPr>
                <a:spLocks/>
              </p:cNvSpPr>
              <p:nvPr/>
            </p:nvSpPr>
            <p:spPr bwMode="auto">
              <a:xfrm>
                <a:off x="1359" y="2401"/>
                <a:ext cx="123" cy="22"/>
              </a:xfrm>
              <a:custGeom>
                <a:avLst/>
                <a:gdLst>
                  <a:gd name="T0" fmla="*/ 123 w 123"/>
                  <a:gd name="T1" fmla="*/ 16 h 22"/>
                  <a:gd name="T2" fmla="*/ 117 w 123"/>
                  <a:gd name="T3" fmla="*/ 19 h 22"/>
                  <a:gd name="T4" fmla="*/ 105 w 123"/>
                  <a:gd name="T5" fmla="*/ 22 h 22"/>
                  <a:gd name="T6" fmla="*/ 89 w 123"/>
                  <a:gd name="T7" fmla="*/ 22 h 22"/>
                  <a:gd name="T8" fmla="*/ 68 w 123"/>
                  <a:gd name="T9" fmla="*/ 21 h 22"/>
                  <a:gd name="T10" fmla="*/ 48 w 123"/>
                  <a:gd name="T11" fmla="*/ 18 h 22"/>
                  <a:gd name="T12" fmla="*/ 28 w 123"/>
                  <a:gd name="T13" fmla="*/ 13 h 22"/>
                  <a:gd name="T14" fmla="*/ 12 w 123"/>
                  <a:gd name="T15" fmla="*/ 8 h 22"/>
                  <a:gd name="T16" fmla="*/ 0 w 123"/>
                  <a:gd name="T17" fmla="*/ 0 h 22"/>
                  <a:gd name="T18" fmla="*/ 9 w 123"/>
                  <a:gd name="T19" fmla="*/ 2 h 22"/>
                  <a:gd name="T20" fmla="*/ 25 w 123"/>
                  <a:gd name="T21" fmla="*/ 2 h 22"/>
                  <a:gd name="T22" fmla="*/ 45 w 123"/>
                  <a:gd name="T23" fmla="*/ 5 h 22"/>
                  <a:gd name="T24" fmla="*/ 67 w 123"/>
                  <a:gd name="T25" fmla="*/ 6 h 22"/>
                  <a:gd name="T26" fmla="*/ 87 w 123"/>
                  <a:gd name="T27" fmla="*/ 9 h 22"/>
                  <a:gd name="T28" fmla="*/ 105 w 123"/>
                  <a:gd name="T29" fmla="*/ 10 h 22"/>
                  <a:gd name="T30" fmla="*/ 118 w 123"/>
                  <a:gd name="T31" fmla="*/ 13 h 22"/>
                  <a:gd name="T32" fmla="*/ 123 w 123"/>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3"/>
                  <a:gd name="T52" fmla="*/ 0 h 22"/>
                  <a:gd name="T53" fmla="*/ 123 w 1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3" h="22">
                    <a:moveTo>
                      <a:pt x="123" y="16"/>
                    </a:moveTo>
                    <a:lnTo>
                      <a:pt x="117" y="19"/>
                    </a:lnTo>
                    <a:lnTo>
                      <a:pt x="105" y="22"/>
                    </a:lnTo>
                    <a:lnTo>
                      <a:pt x="89" y="22"/>
                    </a:lnTo>
                    <a:lnTo>
                      <a:pt x="68" y="21"/>
                    </a:lnTo>
                    <a:lnTo>
                      <a:pt x="48" y="18"/>
                    </a:lnTo>
                    <a:lnTo>
                      <a:pt x="28" y="13"/>
                    </a:lnTo>
                    <a:lnTo>
                      <a:pt x="12" y="8"/>
                    </a:lnTo>
                    <a:lnTo>
                      <a:pt x="0" y="0"/>
                    </a:lnTo>
                    <a:lnTo>
                      <a:pt x="9" y="2"/>
                    </a:lnTo>
                    <a:lnTo>
                      <a:pt x="25" y="2"/>
                    </a:lnTo>
                    <a:lnTo>
                      <a:pt x="45" y="5"/>
                    </a:lnTo>
                    <a:lnTo>
                      <a:pt x="67" y="6"/>
                    </a:lnTo>
                    <a:lnTo>
                      <a:pt x="87" y="9"/>
                    </a:lnTo>
                    <a:lnTo>
                      <a:pt x="105" y="10"/>
                    </a:lnTo>
                    <a:lnTo>
                      <a:pt x="118" y="13"/>
                    </a:lnTo>
                    <a:lnTo>
                      <a:pt x="123" y="1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73" name="Freeform 175"/>
              <p:cNvSpPr>
                <a:spLocks/>
              </p:cNvSpPr>
              <p:nvPr/>
            </p:nvSpPr>
            <p:spPr bwMode="auto">
              <a:xfrm>
                <a:off x="1353" y="2375"/>
                <a:ext cx="108" cy="16"/>
              </a:xfrm>
              <a:custGeom>
                <a:avLst/>
                <a:gdLst>
                  <a:gd name="T0" fmla="*/ 108 w 108"/>
                  <a:gd name="T1" fmla="*/ 13 h 16"/>
                  <a:gd name="T2" fmla="*/ 105 w 108"/>
                  <a:gd name="T3" fmla="*/ 14 h 16"/>
                  <a:gd name="T4" fmla="*/ 93 w 108"/>
                  <a:gd name="T5" fmla="*/ 16 h 16"/>
                  <a:gd name="T6" fmla="*/ 79 w 108"/>
                  <a:gd name="T7" fmla="*/ 16 h 16"/>
                  <a:gd name="T8" fmla="*/ 60 w 108"/>
                  <a:gd name="T9" fmla="*/ 14 h 16"/>
                  <a:gd name="T10" fmla="*/ 40 w 108"/>
                  <a:gd name="T11" fmla="*/ 13 h 16"/>
                  <a:gd name="T12" fmla="*/ 23 w 108"/>
                  <a:gd name="T13" fmla="*/ 10 h 16"/>
                  <a:gd name="T14" fmla="*/ 9 w 108"/>
                  <a:gd name="T15" fmla="*/ 5 h 16"/>
                  <a:gd name="T16" fmla="*/ 0 w 108"/>
                  <a:gd name="T17" fmla="*/ 0 h 16"/>
                  <a:gd name="T18" fmla="*/ 11 w 108"/>
                  <a:gd name="T19" fmla="*/ 1 h 16"/>
                  <a:gd name="T20" fmla="*/ 26 w 108"/>
                  <a:gd name="T21" fmla="*/ 1 h 16"/>
                  <a:gd name="T22" fmla="*/ 43 w 108"/>
                  <a:gd name="T23" fmla="*/ 1 h 16"/>
                  <a:gd name="T24" fmla="*/ 61 w 108"/>
                  <a:gd name="T25" fmla="*/ 2 h 16"/>
                  <a:gd name="T26" fmla="*/ 80 w 108"/>
                  <a:gd name="T27" fmla="*/ 4 h 16"/>
                  <a:gd name="T28" fmla="*/ 95 w 108"/>
                  <a:gd name="T29" fmla="*/ 5 h 16"/>
                  <a:gd name="T30" fmla="*/ 105 w 108"/>
                  <a:gd name="T31" fmla="*/ 8 h 16"/>
                  <a:gd name="T32" fmla="*/ 108 w 108"/>
                  <a:gd name="T33" fmla="*/ 1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8"/>
                  <a:gd name="T52" fmla="*/ 0 h 16"/>
                  <a:gd name="T53" fmla="*/ 108 w 108"/>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8" h="16">
                    <a:moveTo>
                      <a:pt x="108" y="13"/>
                    </a:moveTo>
                    <a:lnTo>
                      <a:pt x="105" y="14"/>
                    </a:lnTo>
                    <a:lnTo>
                      <a:pt x="93" y="16"/>
                    </a:lnTo>
                    <a:lnTo>
                      <a:pt x="79" y="16"/>
                    </a:lnTo>
                    <a:lnTo>
                      <a:pt x="60" y="14"/>
                    </a:lnTo>
                    <a:lnTo>
                      <a:pt x="40" y="13"/>
                    </a:lnTo>
                    <a:lnTo>
                      <a:pt x="23" y="10"/>
                    </a:lnTo>
                    <a:lnTo>
                      <a:pt x="9" y="5"/>
                    </a:lnTo>
                    <a:lnTo>
                      <a:pt x="0" y="0"/>
                    </a:lnTo>
                    <a:lnTo>
                      <a:pt x="11" y="1"/>
                    </a:lnTo>
                    <a:lnTo>
                      <a:pt x="26" y="1"/>
                    </a:lnTo>
                    <a:lnTo>
                      <a:pt x="43" y="1"/>
                    </a:lnTo>
                    <a:lnTo>
                      <a:pt x="61" y="2"/>
                    </a:lnTo>
                    <a:lnTo>
                      <a:pt x="80" y="4"/>
                    </a:lnTo>
                    <a:lnTo>
                      <a:pt x="95" y="5"/>
                    </a:lnTo>
                    <a:lnTo>
                      <a:pt x="105" y="8"/>
                    </a:lnTo>
                    <a:lnTo>
                      <a:pt x="108"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74" name="Freeform 176"/>
              <p:cNvSpPr>
                <a:spLocks/>
              </p:cNvSpPr>
              <p:nvPr/>
            </p:nvSpPr>
            <p:spPr bwMode="auto">
              <a:xfrm>
                <a:off x="1345" y="2326"/>
                <a:ext cx="93" cy="15"/>
              </a:xfrm>
              <a:custGeom>
                <a:avLst/>
                <a:gdLst>
                  <a:gd name="T0" fmla="*/ 93 w 93"/>
                  <a:gd name="T1" fmla="*/ 4 h 15"/>
                  <a:gd name="T2" fmla="*/ 90 w 93"/>
                  <a:gd name="T3" fmla="*/ 7 h 15"/>
                  <a:gd name="T4" fmla="*/ 81 w 93"/>
                  <a:gd name="T5" fmla="*/ 12 h 15"/>
                  <a:gd name="T6" fmla="*/ 69 w 93"/>
                  <a:gd name="T7" fmla="*/ 13 h 15"/>
                  <a:gd name="T8" fmla="*/ 56 w 93"/>
                  <a:gd name="T9" fmla="*/ 15 h 15"/>
                  <a:gd name="T10" fmla="*/ 39 w 93"/>
                  <a:gd name="T11" fmla="*/ 15 h 15"/>
                  <a:gd name="T12" fmla="*/ 25 w 93"/>
                  <a:gd name="T13" fmla="*/ 12 h 15"/>
                  <a:gd name="T14" fmla="*/ 11 w 93"/>
                  <a:gd name="T15" fmla="*/ 7 h 15"/>
                  <a:gd name="T16" fmla="*/ 0 w 93"/>
                  <a:gd name="T17" fmla="*/ 1 h 15"/>
                  <a:gd name="T18" fmla="*/ 8 w 93"/>
                  <a:gd name="T19" fmla="*/ 1 h 15"/>
                  <a:gd name="T20" fmla="*/ 22 w 93"/>
                  <a:gd name="T21" fmla="*/ 1 h 15"/>
                  <a:gd name="T22" fmla="*/ 38 w 93"/>
                  <a:gd name="T23" fmla="*/ 1 h 15"/>
                  <a:gd name="T24" fmla="*/ 53 w 93"/>
                  <a:gd name="T25" fmla="*/ 0 h 15"/>
                  <a:gd name="T26" fmla="*/ 68 w 93"/>
                  <a:gd name="T27" fmla="*/ 0 h 15"/>
                  <a:gd name="T28" fmla="*/ 81 w 93"/>
                  <a:gd name="T29" fmla="*/ 0 h 15"/>
                  <a:gd name="T30" fmla="*/ 90 w 93"/>
                  <a:gd name="T31" fmla="*/ 1 h 15"/>
                  <a:gd name="T32" fmla="*/ 93 w 93"/>
                  <a:gd name="T33" fmla="*/ 4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3"/>
                  <a:gd name="T52" fmla="*/ 0 h 15"/>
                  <a:gd name="T53" fmla="*/ 93 w 9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3" h="15">
                    <a:moveTo>
                      <a:pt x="93" y="4"/>
                    </a:moveTo>
                    <a:lnTo>
                      <a:pt x="90" y="7"/>
                    </a:lnTo>
                    <a:lnTo>
                      <a:pt x="81" y="12"/>
                    </a:lnTo>
                    <a:lnTo>
                      <a:pt x="69" y="13"/>
                    </a:lnTo>
                    <a:lnTo>
                      <a:pt x="56" y="15"/>
                    </a:lnTo>
                    <a:lnTo>
                      <a:pt x="39" y="15"/>
                    </a:lnTo>
                    <a:lnTo>
                      <a:pt x="25" y="12"/>
                    </a:lnTo>
                    <a:lnTo>
                      <a:pt x="11" y="7"/>
                    </a:lnTo>
                    <a:lnTo>
                      <a:pt x="0" y="1"/>
                    </a:lnTo>
                    <a:lnTo>
                      <a:pt x="8" y="1"/>
                    </a:lnTo>
                    <a:lnTo>
                      <a:pt x="22" y="1"/>
                    </a:lnTo>
                    <a:lnTo>
                      <a:pt x="38" y="1"/>
                    </a:lnTo>
                    <a:lnTo>
                      <a:pt x="53" y="0"/>
                    </a:lnTo>
                    <a:lnTo>
                      <a:pt x="68" y="0"/>
                    </a:lnTo>
                    <a:lnTo>
                      <a:pt x="81" y="0"/>
                    </a:lnTo>
                    <a:lnTo>
                      <a:pt x="90" y="1"/>
                    </a:lnTo>
                    <a:lnTo>
                      <a:pt x="93"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75" name="Freeform 177"/>
              <p:cNvSpPr>
                <a:spLocks/>
              </p:cNvSpPr>
              <p:nvPr/>
            </p:nvSpPr>
            <p:spPr bwMode="auto">
              <a:xfrm>
                <a:off x="1356" y="2249"/>
                <a:ext cx="45" cy="18"/>
              </a:xfrm>
              <a:custGeom>
                <a:avLst/>
                <a:gdLst>
                  <a:gd name="T0" fmla="*/ 45 w 45"/>
                  <a:gd name="T1" fmla="*/ 3 h 18"/>
                  <a:gd name="T2" fmla="*/ 43 w 45"/>
                  <a:gd name="T3" fmla="*/ 6 h 18"/>
                  <a:gd name="T4" fmla="*/ 39 w 45"/>
                  <a:gd name="T5" fmla="*/ 9 h 18"/>
                  <a:gd name="T6" fmla="*/ 33 w 45"/>
                  <a:gd name="T7" fmla="*/ 12 h 18"/>
                  <a:gd name="T8" fmla="*/ 26 w 45"/>
                  <a:gd name="T9" fmla="*/ 15 h 18"/>
                  <a:gd name="T10" fmla="*/ 18 w 45"/>
                  <a:gd name="T11" fmla="*/ 18 h 18"/>
                  <a:gd name="T12" fmla="*/ 11 w 45"/>
                  <a:gd name="T13" fmla="*/ 18 h 18"/>
                  <a:gd name="T14" fmla="*/ 5 w 45"/>
                  <a:gd name="T15" fmla="*/ 16 h 18"/>
                  <a:gd name="T16" fmla="*/ 0 w 45"/>
                  <a:gd name="T17" fmla="*/ 13 h 18"/>
                  <a:gd name="T18" fmla="*/ 6 w 45"/>
                  <a:gd name="T19" fmla="*/ 15 h 18"/>
                  <a:gd name="T20" fmla="*/ 14 w 45"/>
                  <a:gd name="T21" fmla="*/ 13 h 18"/>
                  <a:gd name="T22" fmla="*/ 21 w 45"/>
                  <a:gd name="T23" fmla="*/ 10 h 18"/>
                  <a:gd name="T24" fmla="*/ 28 w 45"/>
                  <a:gd name="T25" fmla="*/ 6 h 18"/>
                  <a:gd name="T26" fmla="*/ 34 w 45"/>
                  <a:gd name="T27" fmla="*/ 3 h 18"/>
                  <a:gd name="T28" fmla="*/ 40 w 45"/>
                  <a:gd name="T29" fmla="*/ 0 h 18"/>
                  <a:gd name="T30" fmla="*/ 43 w 45"/>
                  <a:gd name="T31" fmla="*/ 0 h 18"/>
                  <a:gd name="T32" fmla="*/ 45 w 45"/>
                  <a:gd name="T33" fmla="*/ 3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18"/>
                  <a:gd name="T53" fmla="*/ 45 w 45"/>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18">
                    <a:moveTo>
                      <a:pt x="45" y="3"/>
                    </a:moveTo>
                    <a:lnTo>
                      <a:pt x="43" y="6"/>
                    </a:lnTo>
                    <a:lnTo>
                      <a:pt x="39" y="9"/>
                    </a:lnTo>
                    <a:lnTo>
                      <a:pt x="33" y="12"/>
                    </a:lnTo>
                    <a:lnTo>
                      <a:pt x="26" y="15"/>
                    </a:lnTo>
                    <a:lnTo>
                      <a:pt x="18" y="18"/>
                    </a:lnTo>
                    <a:lnTo>
                      <a:pt x="11" y="18"/>
                    </a:lnTo>
                    <a:lnTo>
                      <a:pt x="5" y="16"/>
                    </a:lnTo>
                    <a:lnTo>
                      <a:pt x="0" y="13"/>
                    </a:lnTo>
                    <a:lnTo>
                      <a:pt x="6" y="15"/>
                    </a:lnTo>
                    <a:lnTo>
                      <a:pt x="14" y="13"/>
                    </a:lnTo>
                    <a:lnTo>
                      <a:pt x="21" y="10"/>
                    </a:lnTo>
                    <a:lnTo>
                      <a:pt x="28" y="6"/>
                    </a:lnTo>
                    <a:lnTo>
                      <a:pt x="34" y="3"/>
                    </a:lnTo>
                    <a:lnTo>
                      <a:pt x="40" y="0"/>
                    </a:lnTo>
                    <a:lnTo>
                      <a:pt x="43" y="0"/>
                    </a:lnTo>
                    <a:lnTo>
                      <a:pt x="45"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76" name="Freeform 178"/>
              <p:cNvSpPr>
                <a:spLocks/>
              </p:cNvSpPr>
              <p:nvPr/>
            </p:nvSpPr>
            <p:spPr bwMode="auto">
              <a:xfrm>
                <a:off x="1418" y="2497"/>
                <a:ext cx="83" cy="21"/>
              </a:xfrm>
              <a:custGeom>
                <a:avLst/>
                <a:gdLst>
                  <a:gd name="T0" fmla="*/ 83 w 83"/>
                  <a:gd name="T1" fmla="*/ 18 h 21"/>
                  <a:gd name="T2" fmla="*/ 80 w 83"/>
                  <a:gd name="T3" fmla="*/ 19 h 21"/>
                  <a:gd name="T4" fmla="*/ 74 w 83"/>
                  <a:gd name="T5" fmla="*/ 21 h 21"/>
                  <a:gd name="T6" fmla="*/ 64 w 83"/>
                  <a:gd name="T7" fmla="*/ 21 h 21"/>
                  <a:gd name="T8" fmla="*/ 51 w 83"/>
                  <a:gd name="T9" fmla="*/ 19 h 21"/>
                  <a:gd name="T10" fmla="*/ 37 w 83"/>
                  <a:gd name="T11" fmla="*/ 18 h 21"/>
                  <a:gd name="T12" fmla="*/ 24 w 83"/>
                  <a:gd name="T13" fmla="*/ 14 h 21"/>
                  <a:gd name="T14" fmla="*/ 11 w 83"/>
                  <a:gd name="T15" fmla="*/ 8 h 21"/>
                  <a:gd name="T16" fmla="*/ 0 w 83"/>
                  <a:gd name="T17" fmla="*/ 0 h 21"/>
                  <a:gd name="T18" fmla="*/ 11 w 83"/>
                  <a:gd name="T19" fmla="*/ 3 h 21"/>
                  <a:gd name="T20" fmla="*/ 23 w 83"/>
                  <a:gd name="T21" fmla="*/ 5 h 21"/>
                  <a:gd name="T22" fmla="*/ 36 w 83"/>
                  <a:gd name="T23" fmla="*/ 8 h 21"/>
                  <a:gd name="T24" fmla="*/ 51 w 83"/>
                  <a:gd name="T25" fmla="*/ 9 h 21"/>
                  <a:gd name="T26" fmla="*/ 62 w 83"/>
                  <a:gd name="T27" fmla="*/ 11 h 21"/>
                  <a:gd name="T28" fmla="*/ 73 w 83"/>
                  <a:gd name="T29" fmla="*/ 14 h 21"/>
                  <a:gd name="T30" fmla="*/ 80 w 83"/>
                  <a:gd name="T31" fmla="*/ 15 h 21"/>
                  <a:gd name="T32" fmla="*/ 83 w 83"/>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21"/>
                  <a:gd name="T53" fmla="*/ 83 w 8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21">
                    <a:moveTo>
                      <a:pt x="83" y="18"/>
                    </a:moveTo>
                    <a:lnTo>
                      <a:pt x="80" y="19"/>
                    </a:lnTo>
                    <a:lnTo>
                      <a:pt x="74" y="21"/>
                    </a:lnTo>
                    <a:lnTo>
                      <a:pt x="64" y="21"/>
                    </a:lnTo>
                    <a:lnTo>
                      <a:pt x="51" y="19"/>
                    </a:lnTo>
                    <a:lnTo>
                      <a:pt x="37" y="18"/>
                    </a:lnTo>
                    <a:lnTo>
                      <a:pt x="24" y="14"/>
                    </a:lnTo>
                    <a:lnTo>
                      <a:pt x="11" y="8"/>
                    </a:lnTo>
                    <a:lnTo>
                      <a:pt x="0" y="0"/>
                    </a:lnTo>
                    <a:lnTo>
                      <a:pt x="11" y="3"/>
                    </a:lnTo>
                    <a:lnTo>
                      <a:pt x="23" y="5"/>
                    </a:lnTo>
                    <a:lnTo>
                      <a:pt x="36" y="8"/>
                    </a:lnTo>
                    <a:lnTo>
                      <a:pt x="51" y="9"/>
                    </a:lnTo>
                    <a:lnTo>
                      <a:pt x="62" y="11"/>
                    </a:lnTo>
                    <a:lnTo>
                      <a:pt x="73" y="14"/>
                    </a:lnTo>
                    <a:lnTo>
                      <a:pt x="80" y="15"/>
                    </a:lnTo>
                    <a:lnTo>
                      <a:pt x="83" y="1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77" name="Freeform 179"/>
              <p:cNvSpPr>
                <a:spLocks/>
              </p:cNvSpPr>
              <p:nvPr/>
            </p:nvSpPr>
            <p:spPr bwMode="auto">
              <a:xfrm>
                <a:off x="1371" y="2425"/>
                <a:ext cx="118" cy="22"/>
              </a:xfrm>
              <a:custGeom>
                <a:avLst/>
                <a:gdLst>
                  <a:gd name="T0" fmla="*/ 118 w 118"/>
                  <a:gd name="T1" fmla="*/ 16 h 22"/>
                  <a:gd name="T2" fmla="*/ 114 w 118"/>
                  <a:gd name="T3" fmla="*/ 19 h 22"/>
                  <a:gd name="T4" fmla="*/ 102 w 118"/>
                  <a:gd name="T5" fmla="*/ 22 h 22"/>
                  <a:gd name="T6" fmla="*/ 86 w 118"/>
                  <a:gd name="T7" fmla="*/ 22 h 22"/>
                  <a:gd name="T8" fmla="*/ 67 w 118"/>
                  <a:gd name="T9" fmla="*/ 20 h 22"/>
                  <a:gd name="T10" fmla="*/ 46 w 118"/>
                  <a:gd name="T11" fmla="*/ 18 h 22"/>
                  <a:gd name="T12" fmla="*/ 27 w 118"/>
                  <a:gd name="T13" fmla="*/ 13 h 22"/>
                  <a:gd name="T14" fmla="*/ 11 w 118"/>
                  <a:gd name="T15" fmla="*/ 7 h 22"/>
                  <a:gd name="T16" fmla="*/ 0 w 118"/>
                  <a:gd name="T17" fmla="*/ 0 h 22"/>
                  <a:gd name="T18" fmla="*/ 9 w 118"/>
                  <a:gd name="T19" fmla="*/ 0 h 22"/>
                  <a:gd name="T20" fmla="*/ 24 w 118"/>
                  <a:gd name="T21" fmla="*/ 1 h 22"/>
                  <a:gd name="T22" fmla="*/ 43 w 118"/>
                  <a:gd name="T23" fmla="*/ 3 h 22"/>
                  <a:gd name="T24" fmla="*/ 64 w 118"/>
                  <a:gd name="T25" fmla="*/ 6 h 22"/>
                  <a:gd name="T26" fmla="*/ 84 w 118"/>
                  <a:gd name="T27" fmla="*/ 7 h 22"/>
                  <a:gd name="T28" fmla="*/ 102 w 118"/>
                  <a:gd name="T29" fmla="*/ 10 h 22"/>
                  <a:gd name="T30" fmla="*/ 114 w 118"/>
                  <a:gd name="T31" fmla="*/ 13 h 22"/>
                  <a:gd name="T32" fmla="*/ 118 w 118"/>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8"/>
                  <a:gd name="T52" fmla="*/ 0 h 22"/>
                  <a:gd name="T53" fmla="*/ 118 w 118"/>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8" h="22">
                    <a:moveTo>
                      <a:pt x="118" y="16"/>
                    </a:moveTo>
                    <a:lnTo>
                      <a:pt x="114" y="19"/>
                    </a:lnTo>
                    <a:lnTo>
                      <a:pt x="102" y="22"/>
                    </a:lnTo>
                    <a:lnTo>
                      <a:pt x="86" y="22"/>
                    </a:lnTo>
                    <a:lnTo>
                      <a:pt x="67" y="20"/>
                    </a:lnTo>
                    <a:lnTo>
                      <a:pt x="46" y="18"/>
                    </a:lnTo>
                    <a:lnTo>
                      <a:pt x="27" y="13"/>
                    </a:lnTo>
                    <a:lnTo>
                      <a:pt x="11" y="7"/>
                    </a:lnTo>
                    <a:lnTo>
                      <a:pt x="0" y="0"/>
                    </a:lnTo>
                    <a:lnTo>
                      <a:pt x="9" y="0"/>
                    </a:lnTo>
                    <a:lnTo>
                      <a:pt x="24" y="1"/>
                    </a:lnTo>
                    <a:lnTo>
                      <a:pt x="43" y="3"/>
                    </a:lnTo>
                    <a:lnTo>
                      <a:pt x="64" y="6"/>
                    </a:lnTo>
                    <a:lnTo>
                      <a:pt x="84" y="7"/>
                    </a:lnTo>
                    <a:lnTo>
                      <a:pt x="102" y="10"/>
                    </a:lnTo>
                    <a:lnTo>
                      <a:pt x="114" y="13"/>
                    </a:lnTo>
                    <a:lnTo>
                      <a:pt x="118" y="1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78" name="Freeform 180"/>
              <p:cNvSpPr>
                <a:spLocks/>
              </p:cNvSpPr>
              <p:nvPr/>
            </p:nvSpPr>
            <p:spPr bwMode="auto">
              <a:xfrm>
                <a:off x="1348" y="2348"/>
                <a:ext cx="106" cy="13"/>
              </a:xfrm>
              <a:custGeom>
                <a:avLst/>
                <a:gdLst>
                  <a:gd name="T0" fmla="*/ 106 w 106"/>
                  <a:gd name="T1" fmla="*/ 4 h 13"/>
                  <a:gd name="T2" fmla="*/ 101 w 106"/>
                  <a:gd name="T3" fmla="*/ 7 h 13"/>
                  <a:gd name="T4" fmla="*/ 93 w 106"/>
                  <a:gd name="T5" fmla="*/ 10 h 13"/>
                  <a:gd name="T6" fmla="*/ 78 w 106"/>
                  <a:gd name="T7" fmla="*/ 13 h 13"/>
                  <a:gd name="T8" fmla="*/ 62 w 106"/>
                  <a:gd name="T9" fmla="*/ 13 h 13"/>
                  <a:gd name="T10" fmla="*/ 44 w 106"/>
                  <a:gd name="T11" fmla="*/ 13 h 13"/>
                  <a:gd name="T12" fmla="*/ 26 w 106"/>
                  <a:gd name="T13" fmla="*/ 12 h 13"/>
                  <a:gd name="T14" fmla="*/ 11 w 106"/>
                  <a:gd name="T15" fmla="*/ 7 h 13"/>
                  <a:gd name="T16" fmla="*/ 0 w 106"/>
                  <a:gd name="T17" fmla="*/ 1 h 13"/>
                  <a:gd name="T18" fmla="*/ 10 w 106"/>
                  <a:gd name="T19" fmla="*/ 1 h 13"/>
                  <a:gd name="T20" fmla="*/ 25 w 106"/>
                  <a:gd name="T21" fmla="*/ 1 h 13"/>
                  <a:gd name="T22" fmla="*/ 41 w 106"/>
                  <a:gd name="T23" fmla="*/ 1 h 13"/>
                  <a:gd name="T24" fmla="*/ 60 w 106"/>
                  <a:gd name="T25" fmla="*/ 0 h 13"/>
                  <a:gd name="T26" fmla="*/ 78 w 106"/>
                  <a:gd name="T27" fmla="*/ 0 h 13"/>
                  <a:gd name="T28" fmla="*/ 93 w 106"/>
                  <a:gd name="T29" fmla="*/ 0 h 13"/>
                  <a:gd name="T30" fmla="*/ 101 w 106"/>
                  <a:gd name="T31" fmla="*/ 1 h 13"/>
                  <a:gd name="T32" fmla="*/ 106 w 106"/>
                  <a:gd name="T33" fmla="*/ 4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6"/>
                  <a:gd name="T52" fmla="*/ 0 h 13"/>
                  <a:gd name="T53" fmla="*/ 106 w 106"/>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6" h="13">
                    <a:moveTo>
                      <a:pt x="106" y="4"/>
                    </a:moveTo>
                    <a:lnTo>
                      <a:pt x="101" y="7"/>
                    </a:lnTo>
                    <a:lnTo>
                      <a:pt x="93" y="10"/>
                    </a:lnTo>
                    <a:lnTo>
                      <a:pt x="78" y="13"/>
                    </a:lnTo>
                    <a:lnTo>
                      <a:pt x="62" y="13"/>
                    </a:lnTo>
                    <a:lnTo>
                      <a:pt x="44" y="13"/>
                    </a:lnTo>
                    <a:lnTo>
                      <a:pt x="26" y="12"/>
                    </a:lnTo>
                    <a:lnTo>
                      <a:pt x="11" y="7"/>
                    </a:lnTo>
                    <a:lnTo>
                      <a:pt x="0" y="1"/>
                    </a:lnTo>
                    <a:lnTo>
                      <a:pt x="10" y="1"/>
                    </a:lnTo>
                    <a:lnTo>
                      <a:pt x="25" y="1"/>
                    </a:lnTo>
                    <a:lnTo>
                      <a:pt x="41" y="1"/>
                    </a:lnTo>
                    <a:lnTo>
                      <a:pt x="60" y="0"/>
                    </a:lnTo>
                    <a:lnTo>
                      <a:pt x="78" y="0"/>
                    </a:lnTo>
                    <a:lnTo>
                      <a:pt x="93" y="0"/>
                    </a:lnTo>
                    <a:lnTo>
                      <a:pt x="101" y="1"/>
                    </a:lnTo>
                    <a:lnTo>
                      <a:pt x="106"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79" name="Freeform 181"/>
              <p:cNvSpPr>
                <a:spLocks/>
              </p:cNvSpPr>
              <p:nvPr/>
            </p:nvSpPr>
            <p:spPr bwMode="auto">
              <a:xfrm>
                <a:off x="1346" y="2305"/>
                <a:ext cx="87" cy="12"/>
              </a:xfrm>
              <a:custGeom>
                <a:avLst/>
                <a:gdLst>
                  <a:gd name="T0" fmla="*/ 87 w 87"/>
                  <a:gd name="T1" fmla="*/ 7 h 12"/>
                  <a:gd name="T2" fmla="*/ 84 w 87"/>
                  <a:gd name="T3" fmla="*/ 10 h 12"/>
                  <a:gd name="T4" fmla="*/ 74 w 87"/>
                  <a:gd name="T5" fmla="*/ 12 h 12"/>
                  <a:gd name="T6" fmla="*/ 61 w 87"/>
                  <a:gd name="T7" fmla="*/ 12 h 12"/>
                  <a:gd name="T8" fmla="*/ 46 w 87"/>
                  <a:gd name="T9" fmla="*/ 12 h 12"/>
                  <a:gd name="T10" fmla="*/ 30 w 87"/>
                  <a:gd name="T11" fmla="*/ 10 h 12"/>
                  <a:gd name="T12" fmla="*/ 16 w 87"/>
                  <a:gd name="T13" fmla="*/ 7 h 12"/>
                  <a:gd name="T14" fmla="*/ 6 w 87"/>
                  <a:gd name="T15" fmla="*/ 4 h 12"/>
                  <a:gd name="T16" fmla="*/ 0 w 87"/>
                  <a:gd name="T17" fmla="*/ 0 h 12"/>
                  <a:gd name="T18" fmla="*/ 9 w 87"/>
                  <a:gd name="T19" fmla="*/ 0 h 12"/>
                  <a:gd name="T20" fmla="*/ 19 w 87"/>
                  <a:gd name="T21" fmla="*/ 0 h 12"/>
                  <a:gd name="T22" fmla="*/ 33 w 87"/>
                  <a:gd name="T23" fmla="*/ 2 h 12"/>
                  <a:gd name="T24" fmla="*/ 47 w 87"/>
                  <a:gd name="T25" fmla="*/ 2 h 12"/>
                  <a:gd name="T26" fmla="*/ 61 w 87"/>
                  <a:gd name="T27" fmla="*/ 2 h 12"/>
                  <a:gd name="T28" fmla="*/ 74 w 87"/>
                  <a:gd name="T29" fmla="*/ 3 h 12"/>
                  <a:gd name="T30" fmla="*/ 83 w 87"/>
                  <a:gd name="T31" fmla="*/ 4 h 12"/>
                  <a:gd name="T32" fmla="*/ 87 w 87"/>
                  <a:gd name="T33" fmla="*/ 7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12"/>
                  <a:gd name="T53" fmla="*/ 87 w 8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12">
                    <a:moveTo>
                      <a:pt x="87" y="7"/>
                    </a:moveTo>
                    <a:lnTo>
                      <a:pt x="84" y="10"/>
                    </a:lnTo>
                    <a:lnTo>
                      <a:pt x="74" y="12"/>
                    </a:lnTo>
                    <a:lnTo>
                      <a:pt x="61" y="12"/>
                    </a:lnTo>
                    <a:lnTo>
                      <a:pt x="46" y="12"/>
                    </a:lnTo>
                    <a:lnTo>
                      <a:pt x="30" y="10"/>
                    </a:lnTo>
                    <a:lnTo>
                      <a:pt x="16" y="7"/>
                    </a:lnTo>
                    <a:lnTo>
                      <a:pt x="6" y="4"/>
                    </a:lnTo>
                    <a:lnTo>
                      <a:pt x="0" y="0"/>
                    </a:lnTo>
                    <a:lnTo>
                      <a:pt x="9" y="0"/>
                    </a:lnTo>
                    <a:lnTo>
                      <a:pt x="19" y="0"/>
                    </a:lnTo>
                    <a:lnTo>
                      <a:pt x="33" y="2"/>
                    </a:lnTo>
                    <a:lnTo>
                      <a:pt x="47" y="2"/>
                    </a:lnTo>
                    <a:lnTo>
                      <a:pt x="61" y="2"/>
                    </a:lnTo>
                    <a:lnTo>
                      <a:pt x="74" y="3"/>
                    </a:lnTo>
                    <a:lnTo>
                      <a:pt x="83" y="4"/>
                    </a:lnTo>
                    <a:lnTo>
                      <a:pt x="87" y="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80" name="Freeform 182"/>
              <p:cNvSpPr>
                <a:spLocks/>
              </p:cNvSpPr>
              <p:nvPr/>
            </p:nvSpPr>
            <p:spPr bwMode="auto">
              <a:xfrm>
                <a:off x="1349" y="2277"/>
                <a:ext cx="55" cy="13"/>
              </a:xfrm>
              <a:custGeom>
                <a:avLst/>
                <a:gdLst>
                  <a:gd name="T0" fmla="*/ 55 w 55"/>
                  <a:gd name="T1" fmla="*/ 3 h 13"/>
                  <a:gd name="T2" fmla="*/ 53 w 55"/>
                  <a:gd name="T3" fmla="*/ 6 h 13"/>
                  <a:gd name="T4" fmla="*/ 47 w 55"/>
                  <a:gd name="T5" fmla="*/ 9 h 13"/>
                  <a:gd name="T6" fmla="*/ 40 w 55"/>
                  <a:gd name="T7" fmla="*/ 10 h 13"/>
                  <a:gd name="T8" fmla="*/ 31 w 55"/>
                  <a:gd name="T9" fmla="*/ 13 h 13"/>
                  <a:gd name="T10" fmla="*/ 21 w 55"/>
                  <a:gd name="T11" fmla="*/ 13 h 13"/>
                  <a:gd name="T12" fmla="*/ 12 w 55"/>
                  <a:gd name="T13" fmla="*/ 13 h 13"/>
                  <a:gd name="T14" fmla="*/ 4 w 55"/>
                  <a:gd name="T15" fmla="*/ 12 h 13"/>
                  <a:gd name="T16" fmla="*/ 0 w 55"/>
                  <a:gd name="T17" fmla="*/ 7 h 13"/>
                  <a:gd name="T18" fmla="*/ 7 w 55"/>
                  <a:gd name="T19" fmla="*/ 9 h 13"/>
                  <a:gd name="T20" fmla="*/ 15 w 55"/>
                  <a:gd name="T21" fmla="*/ 9 h 13"/>
                  <a:gd name="T22" fmla="*/ 25 w 55"/>
                  <a:gd name="T23" fmla="*/ 6 h 13"/>
                  <a:gd name="T24" fmla="*/ 34 w 55"/>
                  <a:gd name="T25" fmla="*/ 3 h 13"/>
                  <a:gd name="T26" fmla="*/ 41 w 55"/>
                  <a:gd name="T27" fmla="*/ 1 h 13"/>
                  <a:gd name="T28" fmla="*/ 49 w 55"/>
                  <a:gd name="T29" fmla="*/ 0 h 13"/>
                  <a:gd name="T30" fmla="*/ 53 w 55"/>
                  <a:gd name="T31" fmla="*/ 0 h 13"/>
                  <a:gd name="T32" fmla="*/ 55 w 55"/>
                  <a:gd name="T33" fmla="*/ 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3"/>
                  <a:gd name="T53" fmla="*/ 55 w 55"/>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3">
                    <a:moveTo>
                      <a:pt x="55" y="3"/>
                    </a:moveTo>
                    <a:lnTo>
                      <a:pt x="53" y="6"/>
                    </a:lnTo>
                    <a:lnTo>
                      <a:pt x="47" y="9"/>
                    </a:lnTo>
                    <a:lnTo>
                      <a:pt x="40" y="10"/>
                    </a:lnTo>
                    <a:lnTo>
                      <a:pt x="31" y="13"/>
                    </a:lnTo>
                    <a:lnTo>
                      <a:pt x="21" y="13"/>
                    </a:lnTo>
                    <a:lnTo>
                      <a:pt x="12" y="13"/>
                    </a:lnTo>
                    <a:lnTo>
                      <a:pt x="4" y="12"/>
                    </a:lnTo>
                    <a:lnTo>
                      <a:pt x="0" y="7"/>
                    </a:lnTo>
                    <a:lnTo>
                      <a:pt x="7" y="9"/>
                    </a:lnTo>
                    <a:lnTo>
                      <a:pt x="15" y="9"/>
                    </a:lnTo>
                    <a:lnTo>
                      <a:pt x="25" y="6"/>
                    </a:lnTo>
                    <a:lnTo>
                      <a:pt x="34" y="3"/>
                    </a:lnTo>
                    <a:lnTo>
                      <a:pt x="41" y="1"/>
                    </a:lnTo>
                    <a:lnTo>
                      <a:pt x="49" y="0"/>
                    </a:lnTo>
                    <a:lnTo>
                      <a:pt x="53" y="0"/>
                    </a:lnTo>
                    <a:lnTo>
                      <a:pt x="55"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81" name="Freeform 183"/>
              <p:cNvSpPr>
                <a:spLocks/>
              </p:cNvSpPr>
              <p:nvPr/>
            </p:nvSpPr>
            <p:spPr bwMode="auto">
              <a:xfrm>
                <a:off x="1436" y="2521"/>
                <a:ext cx="53" cy="21"/>
              </a:xfrm>
              <a:custGeom>
                <a:avLst/>
                <a:gdLst>
                  <a:gd name="T0" fmla="*/ 0 w 53"/>
                  <a:gd name="T1" fmla="*/ 0 h 21"/>
                  <a:gd name="T2" fmla="*/ 5 w 53"/>
                  <a:gd name="T3" fmla="*/ 0 h 21"/>
                  <a:gd name="T4" fmla="*/ 12 w 53"/>
                  <a:gd name="T5" fmla="*/ 1 h 21"/>
                  <a:gd name="T6" fmla="*/ 21 w 53"/>
                  <a:gd name="T7" fmla="*/ 3 h 21"/>
                  <a:gd name="T8" fmla="*/ 31 w 53"/>
                  <a:gd name="T9" fmla="*/ 4 h 21"/>
                  <a:gd name="T10" fmla="*/ 40 w 53"/>
                  <a:gd name="T11" fmla="*/ 7 h 21"/>
                  <a:gd name="T12" fmla="*/ 47 w 53"/>
                  <a:gd name="T13" fmla="*/ 9 h 21"/>
                  <a:gd name="T14" fmla="*/ 52 w 53"/>
                  <a:gd name="T15" fmla="*/ 13 h 21"/>
                  <a:gd name="T16" fmla="*/ 53 w 53"/>
                  <a:gd name="T17" fmla="*/ 18 h 21"/>
                  <a:gd name="T18" fmla="*/ 50 w 53"/>
                  <a:gd name="T19" fmla="*/ 21 h 21"/>
                  <a:gd name="T20" fmla="*/ 44 w 53"/>
                  <a:gd name="T21" fmla="*/ 21 h 21"/>
                  <a:gd name="T22" fmla="*/ 36 w 53"/>
                  <a:gd name="T23" fmla="*/ 19 h 21"/>
                  <a:gd name="T24" fmla="*/ 28 w 53"/>
                  <a:gd name="T25" fmla="*/ 15 h 21"/>
                  <a:gd name="T26" fmla="*/ 19 w 53"/>
                  <a:gd name="T27" fmla="*/ 10 h 21"/>
                  <a:gd name="T28" fmla="*/ 12 w 53"/>
                  <a:gd name="T29" fmla="*/ 6 h 21"/>
                  <a:gd name="T30" fmla="*/ 5 w 53"/>
                  <a:gd name="T31" fmla="*/ 3 h 21"/>
                  <a:gd name="T32" fmla="*/ 0 w 53"/>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21"/>
                  <a:gd name="T53" fmla="*/ 53 w 5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21">
                    <a:moveTo>
                      <a:pt x="0" y="0"/>
                    </a:moveTo>
                    <a:lnTo>
                      <a:pt x="5" y="0"/>
                    </a:lnTo>
                    <a:lnTo>
                      <a:pt x="12" y="1"/>
                    </a:lnTo>
                    <a:lnTo>
                      <a:pt x="21" y="3"/>
                    </a:lnTo>
                    <a:lnTo>
                      <a:pt x="31" y="4"/>
                    </a:lnTo>
                    <a:lnTo>
                      <a:pt x="40" y="7"/>
                    </a:lnTo>
                    <a:lnTo>
                      <a:pt x="47" y="9"/>
                    </a:lnTo>
                    <a:lnTo>
                      <a:pt x="52" y="13"/>
                    </a:lnTo>
                    <a:lnTo>
                      <a:pt x="53" y="18"/>
                    </a:lnTo>
                    <a:lnTo>
                      <a:pt x="50" y="21"/>
                    </a:lnTo>
                    <a:lnTo>
                      <a:pt x="44" y="21"/>
                    </a:lnTo>
                    <a:lnTo>
                      <a:pt x="36" y="19"/>
                    </a:lnTo>
                    <a:lnTo>
                      <a:pt x="28" y="15"/>
                    </a:lnTo>
                    <a:lnTo>
                      <a:pt x="19" y="10"/>
                    </a:lnTo>
                    <a:lnTo>
                      <a:pt x="12" y="6"/>
                    </a:lnTo>
                    <a:lnTo>
                      <a:pt x="5"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82" name="Freeform 184"/>
              <p:cNvSpPr>
                <a:spLocks/>
              </p:cNvSpPr>
              <p:nvPr/>
            </p:nvSpPr>
            <p:spPr bwMode="auto">
              <a:xfrm>
                <a:off x="1432" y="2518"/>
                <a:ext cx="10" cy="50"/>
              </a:xfrm>
              <a:custGeom>
                <a:avLst/>
                <a:gdLst>
                  <a:gd name="T0" fmla="*/ 1 w 10"/>
                  <a:gd name="T1" fmla="*/ 0 h 50"/>
                  <a:gd name="T2" fmla="*/ 1 w 10"/>
                  <a:gd name="T3" fmla="*/ 9 h 50"/>
                  <a:gd name="T4" fmla="*/ 0 w 10"/>
                  <a:gd name="T5" fmla="*/ 27 h 50"/>
                  <a:gd name="T6" fmla="*/ 0 w 10"/>
                  <a:gd name="T7" fmla="*/ 43 h 50"/>
                  <a:gd name="T8" fmla="*/ 6 w 10"/>
                  <a:gd name="T9" fmla="*/ 50 h 50"/>
                  <a:gd name="T10" fmla="*/ 10 w 10"/>
                  <a:gd name="T11" fmla="*/ 44 h 50"/>
                  <a:gd name="T12" fmla="*/ 9 w 10"/>
                  <a:gd name="T13" fmla="*/ 29 h 50"/>
                  <a:gd name="T14" fmla="*/ 4 w 10"/>
                  <a:gd name="T15" fmla="*/ 12 h 50"/>
                  <a:gd name="T16" fmla="*/ 1 w 10"/>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0"/>
                  <a:gd name="T29" fmla="*/ 10 w 10"/>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0">
                    <a:moveTo>
                      <a:pt x="1" y="0"/>
                    </a:moveTo>
                    <a:lnTo>
                      <a:pt x="1" y="9"/>
                    </a:lnTo>
                    <a:lnTo>
                      <a:pt x="0" y="27"/>
                    </a:lnTo>
                    <a:lnTo>
                      <a:pt x="0" y="43"/>
                    </a:lnTo>
                    <a:lnTo>
                      <a:pt x="6" y="50"/>
                    </a:lnTo>
                    <a:lnTo>
                      <a:pt x="10" y="44"/>
                    </a:lnTo>
                    <a:lnTo>
                      <a:pt x="9" y="29"/>
                    </a:lnTo>
                    <a:lnTo>
                      <a:pt x="4" y="12"/>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83" name="Freeform 185"/>
              <p:cNvSpPr>
                <a:spLocks/>
              </p:cNvSpPr>
              <p:nvPr/>
            </p:nvSpPr>
            <p:spPr bwMode="auto">
              <a:xfrm>
                <a:off x="1451" y="2533"/>
                <a:ext cx="31" cy="43"/>
              </a:xfrm>
              <a:custGeom>
                <a:avLst/>
                <a:gdLst>
                  <a:gd name="T0" fmla="*/ 0 w 31"/>
                  <a:gd name="T1" fmla="*/ 0 h 43"/>
                  <a:gd name="T2" fmla="*/ 4 w 31"/>
                  <a:gd name="T3" fmla="*/ 9 h 43"/>
                  <a:gd name="T4" fmla="*/ 13 w 31"/>
                  <a:gd name="T5" fmla="*/ 25 h 43"/>
                  <a:gd name="T6" fmla="*/ 21 w 31"/>
                  <a:gd name="T7" fmla="*/ 38 h 43"/>
                  <a:gd name="T8" fmla="*/ 29 w 31"/>
                  <a:gd name="T9" fmla="*/ 43 h 43"/>
                  <a:gd name="T10" fmla="*/ 31 w 31"/>
                  <a:gd name="T11" fmla="*/ 35 h 43"/>
                  <a:gd name="T12" fmla="*/ 22 w 31"/>
                  <a:gd name="T13" fmla="*/ 22 h 43"/>
                  <a:gd name="T14" fmla="*/ 9 w 31"/>
                  <a:gd name="T15" fmla="*/ 9 h 43"/>
                  <a:gd name="T16" fmla="*/ 0 w 31"/>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43"/>
                  <a:gd name="T29" fmla="*/ 31 w 31"/>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43">
                    <a:moveTo>
                      <a:pt x="0" y="0"/>
                    </a:moveTo>
                    <a:lnTo>
                      <a:pt x="4" y="9"/>
                    </a:lnTo>
                    <a:lnTo>
                      <a:pt x="13" y="25"/>
                    </a:lnTo>
                    <a:lnTo>
                      <a:pt x="21" y="38"/>
                    </a:lnTo>
                    <a:lnTo>
                      <a:pt x="29" y="43"/>
                    </a:lnTo>
                    <a:lnTo>
                      <a:pt x="31" y="35"/>
                    </a:lnTo>
                    <a:lnTo>
                      <a:pt x="22" y="22"/>
                    </a:lnTo>
                    <a:lnTo>
                      <a:pt x="9" y="9"/>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84" name="Freeform 186"/>
              <p:cNvSpPr>
                <a:spLocks/>
              </p:cNvSpPr>
              <p:nvPr/>
            </p:nvSpPr>
            <p:spPr bwMode="auto">
              <a:xfrm>
                <a:off x="1289" y="2281"/>
                <a:ext cx="66" cy="15"/>
              </a:xfrm>
              <a:custGeom>
                <a:avLst/>
                <a:gdLst>
                  <a:gd name="T0" fmla="*/ 66 w 66"/>
                  <a:gd name="T1" fmla="*/ 3 h 15"/>
                  <a:gd name="T2" fmla="*/ 59 w 66"/>
                  <a:gd name="T3" fmla="*/ 8 h 15"/>
                  <a:gd name="T4" fmla="*/ 50 w 66"/>
                  <a:gd name="T5" fmla="*/ 11 h 15"/>
                  <a:gd name="T6" fmla="*/ 39 w 66"/>
                  <a:gd name="T7" fmla="*/ 14 h 15"/>
                  <a:gd name="T8" fmla="*/ 29 w 66"/>
                  <a:gd name="T9" fmla="*/ 15 h 15"/>
                  <a:gd name="T10" fmla="*/ 17 w 66"/>
                  <a:gd name="T11" fmla="*/ 15 h 15"/>
                  <a:gd name="T12" fmla="*/ 8 w 66"/>
                  <a:gd name="T13" fmla="*/ 14 h 15"/>
                  <a:gd name="T14" fmla="*/ 2 w 66"/>
                  <a:gd name="T15" fmla="*/ 11 h 15"/>
                  <a:gd name="T16" fmla="*/ 0 w 66"/>
                  <a:gd name="T17" fmla="*/ 6 h 15"/>
                  <a:gd name="T18" fmla="*/ 1 w 66"/>
                  <a:gd name="T19" fmla="*/ 2 h 15"/>
                  <a:gd name="T20" fmla="*/ 7 w 66"/>
                  <a:gd name="T21" fmla="*/ 0 h 15"/>
                  <a:gd name="T22" fmla="*/ 14 w 66"/>
                  <a:gd name="T23" fmla="*/ 0 h 15"/>
                  <a:gd name="T24" fmla="*/ 26 w 66"/>
                  <a:gd name="T25" fmla="*/ 0 h 15"/>
                  <a:gd name="T26" fmla="*/ 36 w 66"/>
                  <a:gd name="T27" fmla="*/ 2 h 15"/>
                  <a:gd name="T28" fmla="*/ 48 w 66"/>
                  <a:gd name="T29" fmla="*/ 2 h 15"/>
                  <a:gd name="T30" fmla="*/ 59 w 66"/>
                  <a:gd name="T31" fmla="*/ 3 h 15"/>
                  <a:gd name="T32" fmla="*/ 66 w 66"/>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3"/>
                    </a:moveTo>
                    <a:lnTo>
                      <a:pt x="59" y="8"/>
                    </a:lnTo>
                    <a:lnTo>
                      <a:pt x="50" y="11"/>
                    </a:lnTo>
                    <a:lnTo>
                      <a:pt x="39" y="14"/>
                    </a:lnTo>
                    <a:lnTo>
                      <a:pt x="29" y="15"/>
                    </a:lnTo>
                    <a:lnTo>
                      <a:pt x="17" y="15"/>
                    </a:lnTo>
                    <a:lnTo>
                      <a:pt x="8" y="14"/>
                    </a:lnTo>
                    <a:lnTo>
                      <a:pt x="2" y="11"/>
                    </a:lnTo>
                    <a:lnTo>
                      <a:pt x="0" y="6"/>
                    </a:lnTo>
                    <a:lnTo>
                      <a:pt x="1" y="2"/>
                    </a:lnTo>
                    <a:lnTo>
                      <a:pt x="7" y="0"/>
                    </a:lnTo>
                    <a:lnTo>
                      <a:pt x="14" y="0"/>
                    </a:lnTo>
                    <a:lnTo>
                      <a:pt x="26" y="0"/>
                    </a:lnTo>
                    <a:lnTo>
                      <a:pt x="36" y="2"/>
                    </a:lnTo>
                    <a:lnTo>
                      <a:pt x="48" y="2"/>
                    </a:lnTo>
                    <a:lnTo>
                      <a:pt x="59" y="3"/>
                    </a:lnTo>
                    <a:lnTo>
                      <a:pt x="66"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85" name="Freeform 187"/>
              <p:cNvSpPr>
                <a:spLocks/>
              </p:cNvSpPr>
              <p:nvPr/>
            </p:nvSpPr>
            <p:spPr bwMode="auto">
              <a:xfrm>
                <a:off x="1303" y="2231"/>
                <a:ext cx="64" cy="27"/>
              </a:xfrm>
              <a:custGeom>
                <a:avLst/>
                <a:gdLst>
                  <a:gd name="T0" fmla="*/ 64 w 64"/>
                  <a:gd name="T1" fmla="*/ 27 h 27"/>
                  <a:gd name="T2" fmla="*/ 58 w 64"/>
                  <a:gd name="T3" fmla="*/ 27 h 27"/>
                  <a:gd name="T4" fmla="*/ 48 w 64"/>
                  <a:gd name="T5" fmla="*/ 25 h 27"/>
                  <a:gd name="T6" fmla="*/ 37 w 64"/>
                  <a:gd name="T7" fmla="*/ 22 h 27"/>
                  <a:gd name="T8" fmla="*/ 27 w 64"/>
                  <a:gd name="T9" fmla="*/ 19 h 27"/>
                  <a:gd name="T10" fmla="*/ 17 w 64"/>
                  <a:gd name="T11" fmla="*/ 16 h 27"/>
                  <a:gd name="T12" fmla="*/ 8 w 64"/>
                  <a:gd name="T13" fmla="*/ 12 h 27"/>
                  <a:gd name="T14" fmla="*/ 2 w 64"/>
                  <a:gd name="T15" fmla="*/ 8 h 27"/>
                  <a:gd name="T16" fmla="*/ 0 w 64"/>
                  <a:gd name="T17" fmla="*/ 3 h 27"/>
                  <a:gd name="T18" fmla="*/ 3 w 64"/>
                  <a:gd name="T19" fmla="*/ 0 h 27"/>
                  <a:gd name="T20" fmla="*/ 9 w 64"/>
                  <a:gd name="T21" fmla="*/ 0 h 27"/>
                  <a:gd name="T22" fmla="*/ 18 w 64"/>
                  <a:gd name="T23" fmla="*/ 3 h 27"/>
                  <a:gd name="T24" fmla="*/ 30 w 64"/>
                  <a:gd name="T25" fmla="*/ 8 h 27"/>
                  <a:gd name="T26" fmla="*/ 40 w 64"/>
                  <a:gd name="T27" fmla="*/ 13 h 27"/>
                  <a:gd name="T28" fmla="*/ 50 w 64"/>
                  <a:gd name="T29" fmla="*/ 19 h 27"/>
                  <a:gd name="T30" fmla="*/ 59 w 64"/>
                  <a:gd name="T31" fmla="*/ 24 h 27"/>
                  <a:gd name="T32" fmla="*/ 64 w 64"/>
                  <a:gd name="T33" fmla="*/ 27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7"/>
                  <a:gd name="T53" fmla="*/ 64 w 64"/>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7">
                    <a:moveTo>
                      <a:pt x="64" y="27"/>
                    </a:moveTo>
                    <a:lnTo>
                      <a:pt x="58" y="27"/>
                    </a:lnTo>
                    <a:lnTo>
                      <a:pt x="48" y="25"/>
                    </a:lnTo>
                    <a:lnTo>
                      <a:pt x="37" y="22"/>
                    </a:lnTo>
                    <a:lnTo>
                      <a:pt x="27" y="19"/>
                    </a:lnTo>
                    <a:lnTo>
                      <a:pt x="17" y="16"/>
                    </a:lnTo>
                    <a:lnTo>
                      <a:pt x="8" y="12"/>
                    </a:lnTo>
                    <a:lnTo>
                      <a:pt x="2" y="8"/>
                    </a:lnTo>
                    <a:lnTo>
                      <a:pt x="0" y="3"/>
                    </a:lnTo>
                    <a:lnTo>
                      <a:pt x="3" y="0"/>
                    </a:lnTo>
                    <a:lnTo>
                      <a:pt x="9" y="0"/>
                    </a:lnTo>
                    <a:lnTo>
                      <a:pt x="18" y="3"/>
                    </a:lnTo>
                    <a:lnTo>
                      <a:pt x="30" y="8"/>
                    </a:lnTo>
                    <a:lnTo>
                      <a:pt x="40" y="13"/>
                    </a:lnTo>
                    <a:lnTo>
                      <a:pt x="50" y="19"/>
                    </a:lnTo>
                    <a:lnTo>
                      <a:pt x="59" y="24"/>
                    </a:lnTo>
                    <a:lnTo>
                      <a:pt x="64" y="2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86" name="Freeform 188"/>
              <p:cNvSpPr>
                <a:spLocks/>
              </p:cNvSpPr>
              <p:nvPr/>
            </p:nvSpPr>
            <p:spPr bwMode="auto">
              <a:xfrm>
                <a:off x="1289" y="2305"/>
                <a:ext cx="60" cy="15"/>
              </a:xfrm>
              <a:custGeom>
                <a:avLst/>
                <a:gdLst>
                  <a:gd name="T0" fmla="*/ 60 w 60"/>
                  <a:gd name="T1" fmla="*/ 0 h 15"/>
                  <a:gd name="T2" fmla="*/ 57 w 60"/>
                  <a:gd name="T3" fmla="*/ 4 h 15"/>
                  <a:gd name="T4" fmla="*/ 51 w 60"/>
                  <a:gd name="T5" fmla="*/ 9 h 15"/>
                  <a:gd name="T6" fmla="*/ 42 w 60"/>
                  <a:gd name="T7" fmla="*/ 12 h 15"/>
                  <a:gd name="T8" fmla="*/ 32 w 60"/>
                  <a:gd name="T9" fmla="*/ 15 h 15"/>
                  <a:gd name="T10" fmla="*/ 22 w 60"/>
                  <a:gd name="T11" fmla="*/ 15 h 15"/>
                  <a:gd name="T12" fmla="*/ 13 w 60"/>
                  <a:gd name="T13" fmla="*/ 15 h 15"/>
                  <a:gd name="T14" fmla="*/ 4 w 60"/>
                  <a:gd name="T15" fmla="*/ 12 h 15"/>
                  <a:gd name="T16" fmla="*/ 0 w 60"/>
                  <a:gd name="T17" fmla="*/ 9 h 15"/>
                  <a:gd name="T18" fmla="*/ 0 w 60"/>
                  <a:gd name="T19" fmla="*/ 6 h 15"/>
                  <a:gd name="T20" fmla="*/ 2 w 60"/>
                  <a:gd name="T21" fmla="*/ 3 h 15"/>
                  <a:gd name="T22" fmla="*/ 10 w 60"/>
                  <a:gd name="T23" fmla="*/ 2 h 15"/>
                  <a:gd name="T24" fmla="*/ 20 w 60"/>
                  <a:gd name="T25" fmla="*/ 2 h 15"/>
                  <a:gd name="T26" fmla="*/ 32 w 60"/>
                  <a:gd name="T27" fmla="*/ 2 h 15"/>
                  <a:gd name="T28" fmla="*/ 42 w 60"/>
                  <a:gd name="T29" fmla="*/ 2 h 15"/>
                  <a:gd name="T30" fmla="*/ 53 w 60"/>
                  <a:gd name="T31" fmla="*/ 2 h 15"/>
                  <a:gd name="T32" fmla="*/ 60 w 60"/>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5"/>
                  <a:gd name="T53" fmla="*/ 60 w 6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5">
                    <a:moveTo>
                      <a:pt x="60" y="0"/>
                    </a:moveTo>
                    <a:lnTo>
                      <a:pt x="57" y="4"/>
                    </a:lnTo>
                    <a:lnTo>
                      <a:pt x="51" y="9"/>
                    </a:lnTo>
                    <a:lnTo>
                      <a:pt x="42" y="12"/>
                    </a:lnTo>
                    <a:lnTo>
                      <a:pt x="32" y="15"/>
                    </a:lnTo>
                    <a:lnTo>
                      <a:pt x="22" y="15"/>
                    </a:lnTo>
                    <a:lnTo>
                      <a:pt x="13" y="15"/>
                    </a:lnTo>
                    <a:lnTo>
                      <a:pt x="4" y="12"/>
                    </a:lnTo>
                    <a:lnTo>
                      <a:pt x="0" y="9"/>
                    </a:lnTo>
                    <a:lnTo>
                      <a:pt x="0" y="6"/>
                    </a:lnTo>
                    <a:lnTo>
                      <a:pt x="2" y="3"/>
                    </a:lnTo>
                    <a:lnTo>
                      <a:pt x="10" y="2"/>
                    </a:lnTo>
                    <a:lnTo>
                      <a:pt x="20" y="2"/>
                    </a:lnTo>
                    <a:lnTo>
                      <a:pt x="32" y="2"/>
                    </a:lnTo>
                    <a:lnTo>
                      <a:pt x="42" y="2"/>
                    </a:lnTo>
                    <a:lnTo>
                      <a:pt x="53" y="2"/>
                    </a:lnTo>
                    <a:lnTo>
                      <a:pt x="6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87" name="Freeform 189"/>
              <p:cNvSpPr>
                <a:spLocks/>
              </p:cNvSpPr>
              <p:nvPr/>
            </p:nvSpPr>
            <p:spPr bwMode="auto">
              <a:xfrm>
                <a:off x="1284" y="2327"/>
                <a:ext cx="65" cy="21"/>
              </a:xfrm>
              <a:custGeom>
                <a:avLst/>
                <a:gdLst>
                  <a:gd name="T0" fmla="*/ 65 w 65"/>
                  <a:gd name="T1" fmla="*/ 0 h 21"/>
                  <a:gd name="T2" fmla="*/ 61 w 65"/>
                  <a:gd name="T3" fmla="*/ 6 h 21"/>
                  <a:gd name="T4" fmla="*/ 53 w 65"/>
                  <a:gd name="T5" fmla="*/ 11 h 21"/>
                  <a:gd name="T6" fmla="*/ 44 w 65"/>
                  <a:gd name="T7" fmla="*/ 15 h 21"/>
                  <a:gd name="T8" fmla="*/ 33 w 65"/>
                  <a:gd name="T9" fmla="*/ 18 h 21"/>
                  <a:gd name="T10" fmla="*/ 22 w 65"/>
                  <a:gd name="T11" fmla="*/ 19 h 21"/>
                  <a:gd name="T12" fmla="*/ 12 w 65"/>
                  <a:gd name="T13" fmla="*/ 21 h 21"/>
                  <a:gd name="T14" fmla="*/ 5 w 65"/>
                  <a:gd name="T15" fmla="*/ 19 h 21"/>
                  <a:gd name="T16" fmla="*/ 0 w 65"/>
                  <a:gd name="T17" fmla="*/ 16 h 21"/>
                  <a:gd name="T18" fmla="*/ 0 w 65"/>
                  <a:gd name="T19" fmla="*/ 14 h 21"/>
                  <a:gd name="T20" fmla="*/ 5 w 65"/>
                  <a:gd name="T21" fmla="*/ 12 h 21"/>
                  <a:gd name="T22" fmla="*/ 12 w 65"/>
                  <a:gd name="T23" fmla="*/ 9 h 21"/>
                  <a:gd name="T24" fmla="*/ 21 w 65"/>
                  <a:gd name="T25" fmla="*/ 8 h 21"/>
                  <a:gd name="T26" fmla="*/ 33 w 65"/>
                  <a:gd name="T27" fmla="*/ 8 h 21"/>
                  <a:gd name="T28" fmla="*/ 44 w 65"/>
                  <a:gd name="T29" fmla="*/ 5 h 21"/>
                  <a:gd name="T30" fmla="*/ 55 w 65"/>
                  <a:gd name="T31" fmla="*/ 3 h 21"/>
                  <a:gd name="T32" fmla="*/ 65 w 65"/>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21"/>
                  <a:gd name="T53" fmla="*/ 65 w 65"/>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21">
                    <a:moveTo>
                      <a:pt x="65" y="0"/>
                    </a:moveTo>
                    <a:lnTo>
                      <a:pt x="61" y="6"/>
                    </a:lnTo>
                    <a:lnTo>
                      <a:pt x="53" y="11"/>
                    </a:lnTo>
                    <a:lnTo>
                      <a:pt x="44" y="15"/>
                    </a:lnTo>
                    <a:lnTo>
                      <a:pt x="33" y="18"/>
                    </a:lnTo>
                    <a:lnTo>
                      <a:pt x="22" y="19"/>
                    </a:lnTo>
                    <a:lnTo>
                      <a:pt x="12" y="21"/>
                    </a:lnTo>
                    <a:lnTo>
                      <a:pt x="5" y="19"/>
                    </a:lnTo>
                    <a:lnTo>
                      <a:pt x="0" y="16"/>
                    </a:lnTo>
                    <a:lnTo>
                      <a:pt x="0" y="14"/>
                    </a:lnTo>
                    <a:lnTo>
                      <a:pt x="5" y="12"/>
                    </a:lnTo>
                    <a:lnTo>
                      <a:pt x="12" y="9"/>
                    </a:lnTo>
                    <a:lnTo>
                      <a:pt x="21" y="8"/>
                    </a:lnTo>
                    <a:lnTo>
                      <a:pt x="33" y="8"/>
                    </a:lnTo>
                    <a:lnTo>
                      <a:pt x="44" y="5"/>
                    </a:lnTo>
                    <a:lnTo>
                      <a:pt x="55" y="3"/>
                    </a:lnTo>
                    <a:lnTo>
                      <a:pt x="6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88" name="Freeform 190"/>
              <p:cNvSpPr>
                <a:spLocks/>
              </p:cNvSpPr>
              <p:nvPr/>
            </p:nvSpPr>
            <p:spPr bwMode="auto">
              <a:xfrm>
                <a:off x="1289" y="2346"/>
                <a:ext cx="62" cy="27"/>
              </a:xfrm>
              <a:custGeom>
                <a:avLst/>
                <a:gdLst>
                  <a:gd name="T0" fmla="*/ 62 w 62"/>
                  <a:gd name="T1" fmla="*/ 0 h 27"/>
                  <a:gd name="T2" fmla="*/ 57 w 62"/>
                  <a:gd name="T3" fmla="*/ 6 h 27"/>
                  <a:gd name="T4" fmla="*/ 48 w 62"/>
                  <a:gd name="T5" fmla="*/ 14 h 27"/>
                  <a:gd name="T6" fmla="*/ 39 w 62"/>
                  <a:gd name="T7" fmla="*/ 18 h 27"/>
                  <a:gd name="T8" fmla="*/ 29 w 62"/>
                  <a:gd name="T9" fmla="*/ 23 h 27"/>
                  <a:gd name="T10" fmla="*/ 19 w 62"/>
                  <a:gd name="T11" fmla="*/ 26 h 27"/>
                  <a:gd name="T12" fmla="*/ 10 w 62"/>
                  <a:gd name="T13" fmla="*/ 27 h 27"/>
                  <a:gd name="T14" fmla="*/ 2 w 62"/>
                  <a:gd name="T15" fmla="*/ 27 h 27"/>
                  <a:gd name="T16" fmla="*/ 0 w 62"/>
                  <a:gd name="T17" fmla="*/ 24 h 27"/>
                  <a:gd name="T18" fmla="*/ 1 w 62"/>
                  <a:gd name="T19" fmla="*/ 21 h 27"/>
                  <a:gd name="T20" fmla="*/ 5 w 62"/>
                  <a:gd name="T21" fmla="*/ 17 h 27"/>
                  <a:gd name="T22" fmla="*/ 13 w 62"/>
                  <a:gd name="T23" fmla="*/ 14 h 27"/>
                  <a:gd name="T24" fmla="*/ 23 w 62"/>
                  <a:gd name="T25" fmla="*/ 12 h 27"/>
                  <a:gd name="T26" fmla="*/ 33 w 62"/>
                  <a:gd name="T27" fmla="*/ 9 h 27"/>
                  <a:gd name="T28" fmla="*/ 44 w 62"/>
                  <a:gd name="T29" fmla="*/ 6 h 27"/>
                  <a:gd name="T30" fmla="*/ 54 w 62"/>
                  <a:gd name="T31" fmla="*/ 3 h 27"/>
                  <a:gd name="T32" fmla="*/ 62 w 62"/>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7"/>
                  <a:gd name="T53" fmla="*/ 62 w 62"/>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7">
                    <a:moveTo>
                      <a:pt x="62" y="0"/>
                    </a:moveTo>
                    <a:lnTo>
                      <a:pt x="57" y="6"/>
                    </a:lnTo>
                    <a:lnTo>
                      <a:pt x="48" y="14"/>
                    </a:lnTo>
                    <a:lnTo>
                      <a:pt x="39" y="18"/>
                    </a:lnTo>
                    <a:lnTo>
                      <a:pt x="29" y="23"/>
                    </a:lnTo>
                    <a:lnTo>
                      <a:pt x="19" y="26"/>
                    </a:lnTo>
                    <a:lnTo>
                      <a:pt x="10" y="27"/>
                    </a:lnTo>
                    <a:lnTo>
                      <a:pt x="2" y="27"/>
                    </a:lnTo>
                    <a:lnTo>
                      <a:pt x="0" y="24"/>
                    </a:lnTo>
                    <a:lnTo>
                      <a:pt x="1" y="21"/>
                    </a:lnTo>
                    <a:lnTo>
                      <a:pt x="5" y="17"/>
                    </a:lnTo>
                    <a:lnTo>
                      <a:pt x="13" y="14"/>
                    </a:lnTo>
                    <a:lnTo>
                      <a:pt x="23" y="12"/>
                    </a:lnTo>
                    <a:lnTo>
                      <a:pt x="33" y="9"/>
                    </a:lnTo>
                    <a:lnTo>
                      <a:pt x="44" y="6"/>
                    </a:lnTo>
                    <a:lnTo>
                      <a:pt x="54" y="3"/>
                    </a:lnTo>
                    <a:lnTo>
                      <a:pt x="6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89" name="Freeform 191"/>
              <p:cNvSpPr>
                <a:spLocks/>
              </p:cNvSpPr>
              <p:nvPr/>
            </p:nvSpPr>
            <p:spPr bwMode="auto">
              <a:xfrm>
                <a:off x="1291" y="2370"/>
                <a:ext cx="65" cy="40"/>
              </a:xfrm>
              <a:custGeom>
                <a:avLst/>
                <a:gdLst>
                  <a:gd name="T0" fmla="*/ 65 w 65"/>
                  <a:gd name="T1" fmla="*/ 0 h 40"/>
                  <a:gd name="T2" fmla="*/ 58 w 65"/>
                  <a:gd name="T3" fmla="*/ 6 h 40"/>
                  <a:gd name="T4" fmla="*/ 51 w 65"/>
                  <a:gd name="T5" fmla="*/ 13 h 40"/>
                  <a:gd name="T6" fmla="*/ 40 w 65"/>
                  <a:gd name="T7" fmla="*/ 22 h 40"/>
                  <a:gd name="T8" fmla="*/ 30 w 65"/>
                  <a:gd name="T9" fmla="*/ 30 h 40"/>
                  <a:gd name="T10" fmla="*/ 20 w 65"/>
                  <a:gd name="T11" fmla="*/ 36 h 40"/>
                  <a:gd name="T12" fmla="*/ 12 w 65"/>
                  <a:gd name="T13" fmla="*/ 39 h 40"/>
                  <a:gd name="T14" fmla="*/ 5 w 65"/>
                  <a:gd name="T15" fmla="*/ 40 h 40"/>
                  <a:gd name="T16" fmla="*/ 0 w 65"/>
                  <a:gd name="T17" fmla="*/ 37 h 40"/>
                  <a:gd name="T18" fmla="*/ 0 w 65"/>
                  <a:gd name="T19" fmla="*/ 33 h 40"/>
                  <a:gd name="T20" fmla="*/ 6 w 65"/>
                  <a:gd name="T21" fmla="*/ 27 h 40"/>
                  <a:gd name="T22" fmla="*/ 14 w 65"/>
                  <a:gd name="T23" fmla="*/ 22 h 40"/>
                  <a:gd name="T24" fmla="*/ 26 w 65"/>
                  <a:gd name="T25" fmla="*/ 16 h 40"/>
                  <a:gd name="T26" fmla="*/ 37 w 65"/>
                  <a:gd name="T27" fmla="*/ 12 h 40"/>
                  <a:gd name="T28" fmla="*/ 49 w 65"/>
                  <a:gd name="T29" fmla="*/ 7 h 40"/>
                  <a:gd name="T30" fmla="*/ 58 w 65"/>
                  <a:gd name="T31" fmla="*/ 3 h 40"/>
                  <a:gd name="T32" fmla="*/ 65 w 65"/>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0"/>
                  <a:gd name="T53" fmla="*/ 65 w 65"/>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0">
                    <a:moveTo>
                      <a:pt x="65" y="0"/>
                    </a:moveTo>
                    <a:lnTo>
                      <a:pt x="58" y="6"/>
                    </a:lnTo>
                    <a:lnTo>
                      <a:pt x="51" y="13"/>
                    </a:lnTo>
                    <a:lnTo>
                      <a:pt x="40" y="22"/>
                    </a:lnTo>
                    <a:lnTo>
                      <a:pt x="30" y="30"/>
                    </a:lnTo>
                    <a:lnTo>
                      <a:pt x="20" y="36"/>
                    </a:lnTo>
                    <a:lnTo>
                      <a:pt x="12" y="39"/>
                    </a:lnTo>
                    <a:lnTo>
                      <a:pt x="5" y="40"/>
                    </a:lnTo>
                    <a:lnTo>
                      <a:pt x="0" y="37"/>
                    </a:lnTo>
                    <a:lnTo>
                      <a:pt x="0" y="33"/>
                    </a:lnTo>
                    <a:lnTo>
                      <a:pt x="6" y="27"/>
                    </a:lnTo>
                    <a:lnTo>
                      <a:pt x="14" y="22"/>
                    </a:lnTo>
                    <a:lnTo>
                      <a:pt x="26" y="16"/>
                    </a:lnTo>
                    <a:lnTo>
                      <a:pt x="37" y="12"/>
                    </a:lnTo>
                    <a:lnTo>
                      <a:pt x="49" y="7"/>
                    </a:lnTo>
                    <a:lnTo>
                      <a:pt x="58" y="3"/>
                    </a:lnTo>
                    <a:lnTo>
                      <a:pt x="6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90" name="Freeform 192"/>
              <p:cNvSpPr>
                <a:spLocks/>
              </p:cNvSpPr>
              <p:nvPr/>
            </p:nvSpPr>
            <p:spPr bwMode="auto">
              <a:xfrm>
                <a:off x="1303" y="2397"/>
                <a:ext cx="64" cy="54"/>
              </a:xfrm>
              <a:custGeom>
                <a:avLst/>
                <a:gdLst>
                  <a:gd name="T0" fmla="*/ 64 w 64"/>
                  <a:gd name="T1" fmla="*/ 0 h 54"/>
                  <a:gd name="T2" fmla="*/ 58 w 64"/>
                  <a:gd name="T3" fmla="*/ 6 h 54"/>
                  <a:gd name="T4" fmla="*/ 50 w 64"/>
                  <a:gd name="T5" fmla="*/ 14 h 54"/>
                  <a:gd name="T6" fmla="*/ 40 w 64"/>
                  <a:gd name="T7" fmla="*/ 25 h 54"/>
                  <a:gd name="T8" fmla="*/ 30 w 64"/>
                  <a:gd name="T9" fmla="*/ 35 h 54"/>
                  <a:gd name="T10" fmla="*/ 19 w 64"/>
                  <a:gd name="T11" fmla="*/ 44 h 54"/>
                  <a:gd name="T12" fmla="*/ 11 w 64"/>
                  <a:gd name="T13" fmla="*/ 51 h 54"/>
                  <a:gd name="T14" fmla="*/ 3 w 64"/>
                  <a:gd name="T15" fmla="*/ 54 h 54"/>
                  <a:gd name="T16" fmla="*/ 0 w 64"/>
                  <a:gd name="T17" fmla="*/ 51 h 54"/>
                  <a:gd name="T18" fmla="*/ 2 w 64"/>
                  <a:gd name="T19" fmla="*/ 46 h 54"/>
                  <a:gd name="T20" fmla="*/ 8 w 64"/>
                  <a:gd name="T21" fmla="*/ 38 h 54"/>
                  <a:gd name="T22" fmla="*/ 17 w 64"/>
                  <a:gd name="T23" fmla="*/ 31 h 54"/>
                  <a:gd name="T24" fmla="*/ 28 w 64"/>
                  <a:gd name="T25" fmla="*/ 23 h 54"/>
                  <a:gd name="T26" fmla="*/ 39 w 64"/>
                  <a:gd name="T27" fmla="*/ 16 h 54"/>
                  <a:gd name="T28" fmla="*/ 50 w 64"/>
                  <a:gd name="T29" fmla="*/ 9 h 54"/>
                  <a:gd name="T30" fmla="*/ 59 w 64"/>
                  <a:gd name="T31" fmla="*/ 4 h 54"/>
                  <a:gd name="T32" fmla="*/ 64 w 64"/>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54"/>
                  <a:gd name="T53" fmla="*/ 64 w 64"/>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54">
                    <a:moveTo>
                      <a:pt x="64" y="0"/>
                    </a:moveTo>
                    <a:lnTo>
                      <a:pt x="58" y="6"/>
                    </a:lnTo>
                    <a:lnTo>
                      <a:pt x="50" y="14"/>
                    </a:lnTo>
                    <a:lnTo>
                      <a:pt x="40" y="25"/>
                    </a:lnTo>
                    <a:lnTo>
                      <a:pt x="30" y="35"/>
                    </a:lnTo>
                    <a:lnTo>
                      <a:pt x="19" y="44"/>
                    </a:lnTo>
                    <a:lnTo>
                      <a:pt x="11" y="51"/>
                    </a:lnTo>
                    <a:lnTo>
                      <a:pt x="3" y="54"/>
                    </a:lnTo>
                    <a:lnTo>
                      <a:pt x="0" y="51"/>
                    </a:lnTo>
                    <a:lnTo>
                      <a:pt x="2" y="46"/>
                    </a:lnTo>
                    <a:lnTo>
                      <a:pt x="8" y="38"/>
                    </a:lnTo>
                    <a:lnTo>
                      <a:pt x="17" y="31"/>
                    </a:lnTo>
                    <a:lnTo>
                      <a:pt x="28" y="23"/>
                    </a:lnTo>
                    <a:lnTo>
                      <a:pt x="39" y="16"/>
                    </a:lnTo>
                    <a:lnTo>
                      <a:pt x="50" y="9"/>
                    </a:lnTo>
                    <a:lnTo>
                      <a:pt x="59" y="4"/>
                    </a:lnTo>
                    <a:lnTo>
                      <a:pt x="6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91" name="Freeform 193"/>
              <p:cNvSpPr>
                <a:spLocks/>
              </p:cNvSpPr>
              <p:nvPr/>
            </p:nvSpPr>
            <p:spPr bwMode="auto">
              <a:xfrm>
                <a:off x="1312" y="2428"/>
                <a:ext cx="65" cy="62"/>
              </a:xfrm>
              <a:custGeom>
                <a:avLst/>
                <a:gdLst>
                  <a:gd name="T0" fmla="*/ 65 w 65"/>
                  <a:gd name="T1" fmla="*/ 0 h 62"/>
                  <a:gd name="T2" fmla="*/ 61 w 65"/>
                  <a:gd name="T3" fmla="*/ 7 h 62"/>
                  <a:gd name="T4" fmla="*/ 53 w 65"/>
                  <a:gd name="T5" fmla="*/ 17 h 62"/>
                  <a:gd name="T6" fmla="*/ 43 w 65"/>
                  <a:gd name="T7" fmla="*/ 29 h 62"/>
                  <a:gd name="T8" fmla="*/ 33 w 65"/>
                  <a:gd name="T9" fmla="*/ 41 h 62"/>
                  <a:gd name="T10" fmla="*/ 22 w 65"/>
                  <a:gd name="T11" fmla="*/ 51 h 62"/>
                  <a:gd name="T12" fmla="*/ 13 w 65"/>
                  <a:gd name="T13" fmla="*/ 59 h 62"/>
                  <a:gd name="T14" fmla="*/ 5 w 65"/>
                  <a:gd name="T15" fmla="*/ 62 h 62"/>
                  <a:gd name="T16" fmla="*/ 0 w 65"/>
                  <a:gd name="T17" fmla="*/ 59 h 62"/>
                  <a:gd name="T18" fmla="*/ 0 w 65"/>
                  <a:gd name="T19" fmla="*/ 53 h 62"/>
                  <a:gd name="T20" fmla="*/ 5 w 65"/>
                  <a:gd name="T21" fmla="*/ 46 h 62"/>
                  <a:gd name="T22" fmla="*/ 15 w 65"/>
                  <a:gd name="T23" fmla="*/ 38 h 62"/>
                  <a:gd name="T24" fmla="*/ 27 w 65"/>
                  <a:gd name="T25" fmla="*/ 29 h 62"/>
                  <a:gd name="T26" fmla="*/ 39 w 65"/>
                  <a:gd name="T27" fmla="*/ 22 h 62"/>
                  <a:gd name="T28" fmla="*/ 50 w 65"/>
                  <a:gd name="T29" fmla="*/ 13 h 62"/>
                  <a:gd name="T30" fmla="*/ 59 w 65"/>
                  <a:gd name="T31" fmla="*/ 6 h 62"/>
                  <a:gd name="T32" fmla="*/ 65 w 65"/>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2"/>
                  <a:gd name="T53" fmla="*/ 65 w 65"/>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2">
                    <a:moveTo>
                      <a:pt x="65" y="0"/>
                    </a:moveTo>
                    <a:lnTo>
                      <a:pt x="61" y="7"/>
                    </a:lnTo>
                    <a:lnTo>
                      <a:pt x="53" y="17"/>
                    </a:lnTo>
                    <a:lnTo>
                      <a:pt x="43" y="29"/>
                    </a:lnTo>
                    <a:lnTo>
                      <a:pt x="33" y="41"/>
                    </a:lnTo>
                    <a:lnTo>
                      <a:pt x="22" y="51"/>
                    </a:lnTo>
                    <a:lnTo>
                      <a:pt x="13" y="59"/>
                    </a:lnTo>
                    <a:lnTo>
                      <a:pt x="5" y="62"/>
                    </a:lnTo>
                    <a:lnTo>
                      <a:pt x="0" y="59"/>
                    </a:lnTo>
                    <a:lnTo>
                      <a:pt x="0" y="53"/>
                    </a:lnTo>
                    <a:lnTo>
                      <a:pt x="5" y="46"/>
                    </a:lnTo>
                    <a:lnTo>
                      <a:pt x="15" y="38"/>
                    </a:lnTo>
                    <a:lnTo>
                      <a:pt x="27" y="29"/>
                    </a:lnTo>
                    <a:lnTo>
                      <a:pt x="39" y="22"/>
                    </a:lnTo>
                    <a:lnTo>
                      <a:pt x="50" y="13"/>
                    </a:lnTo>
                    <a:lnTo>
                      <a:pt x="59" y="6"/>
                    </a:lnTo>
                    <a:lnTo>
                      <a:pt x="6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92" name="Freeform 194"/>
              <p:cNvSpPr>
                <a:spLocks/>
              </p:cNvSpPr>
              <p:nvPr/>
            </p:nvSpPr>
            <p:spPr bwMode="auto">
              <a:xfrm>
                <a:off x="1330" y="2451"/>
                <a:ext cx="62" cy="71"/>
              </a:xfrm>
              <a:custGeom>
                <a:avLst/>
                <a:gdLst>
                  <a:gd name="T0" fmla="*/ 62 w 62"/>
                  <a:gd name="T1" fmla="*/ 0 h 71"/>
                  <a:gd name="T2" fmla="*/ 59 w 62"/>
                  <a:gd name="T3" fmla="*/ 9 h 71"/>
                  <a:gd name="T4" fmla="*/ 53 w 62"/>
                  <a:gd name="T5" fmla="*/ 21 h 71"/>
                  <a:gd name="T6" fmla="*/ 46 w 62"/>
                  <a:gd name="T7" fmla="*/ 33 h 71"/>
                  <a:gd name="T8" fmla="*/ 38 w 62"/>
                  <a:gd name="T9" fmla="*/ 45 h 71"/>
                  <a:gd name="T10" fmla="*/ 29 w 62"/>
                  <a:gd name="T11" fmla="*/ 55 h 71"/>
                  <a:gd name="T12" fmla="*/ 21 w 62"/>
                  <a:gd name="T13" fmla="*/ 64 h 71"/>
                  <a:gd name="T14" fmla="*/ 10 w 62"/>
                  <a:gd name="T15" fmla="*/ 70 h 71"/>
                  <a:gd name="T16" fmla="*/ 1 w 62"/>
                  <a:gd name="T17" fmla="*/ 71 h 71"/>
                  <a:gd name="T18" fmla="*/ 0 w 62"/>
                  <a:gd name="T19" fmla="*/ 68 h 71"/>
                  <a:gd name="T20" fmla="*/ 3 w 62"/>
                  <a:gd name="T21" fmla="*/ 61 h 71"/>
                  <a:gd name="T22" fmla="*/ 12 w 62"/>
                  <a:gd name="T23" fmla="*/ 51 h 71"/>
                  <a:gd name="T24" fmla="*/ 22 w 62"/>
                  <a:gd name="T25" fmla="*/ 39 h 71"/>
                  <a:gd name="T26" fmla="*/ 34 w 62"/>
                  <a:gd name="T27" fmla="*/ 27 h 71"/>
                  <a:gd name="T28" fmla="*/ 46 w 62"/>
                  <a:gd name="T29" fmla="*/ 15 h 71"/>
                  <a:gd name="T30" fmla="*/ 56 w 62"/>
                  <a:gd name="T31" fmla="*/ 6 h 71"/>
                  <a:gd name="T32" fmla="*/ 62 w 6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71"/>
                  <a:gd name="T53" fmla="*/ 62 w 6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71">
                    <a:moveTo>
                      <a:pt x="62" y="0"/>
                    </a:moveTo>
                    <a:lnTo>
                      <a:pt x="59" y="9"/>
                    </a:lnTo>
                    <a:lnTo>
                      <a:pt x="53" y="21"/>
                    </a:lnTo>
                    <a:lnTo>
                      <a:pt x="46" y="33"/>
                    </a:lnTo>
                    <a:lnTo>
                      <a:pt x="38" y="45"/>
                    </a:lnTo>
                    <a:lnTo>
                      <a:pt x="29" y="55"/>
                    </a:lnTo>
                    <a:lnTo>
                      <a:pt x="21" y="64"/>
                    </a:lnTo>
                    <a:lnTo>
                      <a:pt x="10" y="70"/>
                    </a:lnTo>
                    <a:lnTo>
                      <a:pt x="1" y="71"/>
                    </a:lnTo>
                    <a:lnTo>
                      <a:pt x="0" y="68"/>
                    </a:lnTo>
                    <a:lnTo>
                      <a:pt x="3" y="61"/>
                    </a:lnTo>
                    <a:lnTo>
                      <a:pt x="12" y="51"/>
                    </a:lnTo>
                    <a:lnTo>
                      <a:pt x="22" y="39"/>
                    </a:lnTo>
                    <a:lnTo>
                      <a:pt x="34" y="27"/>
                    </a:lnTo>
                    <a:lnTo>
                      <a:pt x="46" y="15"/>
                    </a:lnTo>
                    <a:lnTo>
                      <a:pt x="56" y="6"/>
                    </a:lnTo>
                    <a:lnTo>
                      <a:pt x="6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93" name="Freeform 195"/>
              <p:cNvSpPr>
                <a:spLocks/>
              </p:cNvSpPr>
              <p:nvPr/>
            </p:nvSpPr>
            <p:spPr bwMode="auto">
              <a:xfrm>
                <a:off x="1370" y="2469"/>
                <a:ext cx="28" cy="78"/>
              </a:xfrm>
              <a:custGeom>
                <a:avLst/>
                <a:gdLst>
                  <a:gd name="T0" fmla="*/ 0 w 28"/>
                  <a:gd name="T1" fmla="*/ 78 h 78"/>
                  <a:gd name="T2" fmla="*/ 1 w 28"/>
                  <a:gd name="T3" fmla="*/ 67 h 78"/>
                  <a:gd name="T4" fmla="*/ 9 w 28"/>
                  <a:gd name="T5" fmla="*/ 43 h 78"/>
                  <a:gd name="T6" fmla="*/ 19 w 28"/>
                  <a:gd name="T7" fmla="*/ 18 h 78"/>
                  <a:gd name="T8" fmla="*/ 26 w 28"/>
                  <a:gd name="T9" fmla="*/ 0 h 78"/>
                  <a:gd name="T10" fmla="*/ 28 w 28"/>
                  <a:gd name="T11" fmla="*/ 24 h 78"/>
                  <a:gd name="T12" fmla="*/ 22 w 28"/>
                  <a:gd name="T13" fmla="*/ 52 h 78"/>
                  <a:gd name="T14" fmla="*/ 13 w 28"/>
                  <a:gd name="T15" fmla="*/ 73 h 78"/>
                  <a:gd name="T16" fmla="*/ 0 w 28"/>
                  <a:gd name="T17" fmla="*/ 78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8"/>
                  <a:gd name="T29" fmla="*/ 28 w 28"/>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8">
                    <a:moveTo>
                      <a:pt x="0" y="78"/>
                    </a:moveTo>
                    <a:lnTo>
                      <a:pt x="1" y="67"/>
                    </a:lnTo>
                    <a:lnTo>
                      <a:pt x="9" y="43"/>
                    </a:lnTo>
                    <a:lnTo>
                      <a:pt x="19" y="18"/>
                    </a:lnTo>
                    <a:lnTo>
                      <a:pt x="26" y="0"/>
                    </a:lnTo>
                    <a:lnTo>
                      <a:pt x="28" y="24"/>
                    </a:lnTo>
                    <a:lnTo>
                      <a:pt x="22" y="52"/>
                    </a:lnTo>
                    <a:lnTo>
                      <a:pt x="13" y="73"/>
                    </a:lnTo>
                    <a:lnTo>
                      <a:pt x="0" y="7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94" name="Freeform 196"/>
              <p:cNvSpPr>
                <a:spLocks/>
              </p:cNvSpPr>
              <p:nvPr/>
            </p:nvSpPr>
            <p:spPr bwMode="auto">
              <a:xfrm>
                <a:off x="1392" y="2496"/>
                <a:ext cx="28" cy="75"/>
              </a:xfrm>
              <a:custGeom>
                <a:avLst/>
                <a:gdLst>
                  <a:gd name="T0" fmla="*/ 0 w 28"/>
                  <a:gd name="T1" fmla="*/ 75 h 75"/>
                  <a:gd name="T2" fmla="*/ 1 w 28"/>
                  <a:gd name="T3" fmla="*/ 63 h 75"/>
                  <a:gd name="T4" fmla="*/ 10 w 28"/>
                  <a:gd name="T5" fmla="*/ 40 h 75"/>
                  <a:gd name="T6" fmla="*/ 21 w 28"/>
                  <a:gd name="T7" fmla="*/ 16 h 75"/>
                  <a:gd name="T8" fmla="*/ 26 w 28"/>
                  <a:gd name="T9" fmla="*/ 0 h 75"/>
                  <a:gd name="T10" fmla="*/ 28 w 28"/>
                  <a:gd name="T11" fmla="*/ 23 h 75"/>
                  <a:gd name="T12" fmla="*/ 22 w 28"/>
                  <a:gd name="T13" fmla="*/ 50 h 75"/>
                  <a:gd name="T14" fmla="*/ 13 w 28"/>
                  <a:gd name="T15" fmla="*/ 71 h 75"/>
                  <a:gd name="T16" fmla="*/ 0 w 28"/>
                  <a:gd name="T17" fmla="*/ 75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5"/>
                  <a:gd name="T29" fmla="*/ 28 w 28"/>
                  <a:gd name="T30" fmla="*/ 75 h 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5">
                    <a:moveTo>
                      <a:pt x="0" y="75"/>
                    </a:moveTo>
                    <a:lnTo>
                      <a:pt x="1" y="63"/>
                    </a:lnTo>
                    <a:lnTo>
                      <a:pt x="10" y="40"/>
                    </a:lnTo>
                    <a:lnTo>
                      <a:pt x="21" y="16"/>
                    </a:lnTo>
                    <a:lnTo>
                      <a:pt x="26" y="0"/>
                    </a:lnTo>
                    <a:lnTo>
                      <a:pt x="28" y="23"/>
                    </a:lnTo>
                    <a:lnTo>
                      <a:pt x="22" y="50"/>
                    </a:lnTo>
                    <a:lnTo>
                      <a:pt x="13" y="71"/>
                    </a:lnTo>
                    <a:lnTo>
                      <a:pt x="0" y="7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95" name="Freeform 197"/>
              <p:cNvSpPr>
                <a:spLocks/>
              </p:cNvSpPr>
              <p:nvPr/>
            </p:nvSpPr>
            <p:spPr bwMode="auto">
              <a:xfrm>
                <a:off x="1275" y="2419"/>
                <a:ext cx="83" cy="383"/>
              </a:xfrm>
              <a:custGeom>
                <a:avLst/>
                <a:gdLst>
                  <a:gd name="T0" fmla="*/ 12 w 83"/>
                  <a:gd name="T1" fmla="*/ 4 h 383"/>
                  <a:gd name="T2" fmla="*/ 9 w 83"/>
                  <a:gd name="T3" fmla="*/ 3 h 383"/>
                  <a:gd name="T4" fmla="*/ 6 w 83"/>
                  <a:gd name="T5" fmla="*/ 1 h 383"/>
                  <a:gd name="T6" fmla="*/ 3 w 83"/>
                  <a:gd name="T7" fmla="*/ 1 h 383"/>
                  <a:gd name="T8" fmla="*/ 0 w 83"/>
                  <a:gd name="T9" fmla="*/ 0 h 383"/>
                  <a:gd name="T10" fmla="*/ 28 w 83"/>
                  <a:gd name="T11" fmla="*/ 56 h 383"/>
                  <a:gd name="T12" fmla="*/ 49 w 83"/>
                  <a:gd name="T13" fmla="*/ 111 h 383"/>
                  <a:gd name="T14" fmla="*/ 62 w 83"/>
                  <a:gd name="T15" fmla="*/ 164 h 383"/>
                  <a:gd name="T16" fmla="*/ 70 w 83"/>
                  <a:gd name="T17" fmla="*/ 214 h 383"/>
                  <a:gd name="T18" fmla="*/ 73 w 83"/>
                  <a:gd name="T19" fmla="*/ 261 h 383"/>
                  <a:gd name="T20" fmla="*/ 74 w 83"/>
                  <a:gd name="T21" fmla="*/ 306 h 383"/>
                  <a:gd name="T22" fmla="*/ 74 w 83"/>
                  <a:gd name="T23" fmla="*/ 346 h 383"/>
                  <a:gd name="T24" fmla="*/ 73 w 83"/>
                  <a:gd name="T25" fmla="*/ 383 h 383"/>
                  <a:gd name="T26" fmla="*/ 78 w 83"/>
                  <a:gd name="T27" fmla="*/ 355 h 383"/>
                  <a:gd name="T28" fmla="*/ 83 w 83"/>
                  <a:gd name="T29" fmla="*/ 315 h 383"/>
                  <a:gd name="T30" fmla="*/ 83 w 83"/>
                  <a:gd name="T31" fmla="*/ 263 h 383"/>
                  <a:gd name="T32" fmla="*/ 80 w 83"/>
                  <a:gd name="T33" fmla="*/ 207 h 383"/>
                  <a:gd name="T34" fmla="*/ 71 w 83"/>
                  <a:gd name="T35" fmla="*/ 149 h 383"/>
                  <a:gd name="T36" fmla="*/ 58 w 83"/>
                  <a:gd name="T37" fmla="*/ 93 h 383"/>
                  <a:gd name="T38" fmla="*/ 39 w 83"/>
                  <a:gd name="T39" fmla="*/ 44 h 383"/>
                  <a:gd name="T40" fmla="*/ 12 w 83"/>
                  <a:gd name="T41" fmla="*/ 4 h 3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3"/>
                  <a:gd name="T64" fmla="*/ 0 h 383"/>
                  <a:gd name="T65" fmla="*/ 83 w 83"/>
                  <a:gd name="T66" fmla="*/ 383 h 3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3" h="383">
                    <a:moveTo>
                      <a:pt x="12" y="4"/>
                    </a:moveTo>
                    <a:lnTo>
                      <a:pt x="9" y="3"/>
                    </a:lnTo>
                    <a:lnTo>
                      <a:pt x="6" y="1"/>
                    </a:lnTo>
                    <a:lnTo>
                      <a:pt x="3" y="1"/>
                    </a:lnTo>
                    <a:lnTo>
                      <a:pt x="0" y="0"/>
                    </a:lnTo>
                    <a:lnTo>
                      <a:pt x="28" y="56"/>
                    </a:lnTo>
                    <a:lnTo>
                      <a:pt x="49" y="111"/>
                    </a:lnTo>
                    <a:lnTo>
                      <a:pt x="62" y="164"/>
                    </a:lnTo>
                    <a:lnTo>
                      <a:pt x="70" y="214"/>
                    </a:lnTo>
                    <a:lnTo>
                      <a:pt x="73" y="261"/>
                    </a:lnTo>
                    <a:lnTo>
                      <a:pt x="74" y="306"/>
                    </a:lnTo>
                    <a:lnTo>
                      <a:pt x="74" y="346"/>
                    </a:lnTo>
                    <a:lnTo>
                      <a:pt x="73" y="383"/>
                    </a:lnTo>
                    <a:lnTo>
                      <a:pt x="78" y="355"/>
                    </a:lnTo>
                    <a:lnTo>
                      <a:pt x="83" y="315"/>
                    </a:lnTo>
                    <a:lnTo>
                      <a:pt x="83" y="263"/>
                    </a:lnTo>
                    <a:lnTo>
                      <a:pt x="80" y="207"/>
                    </a:lnTo>
                    <a:lnTo>
                      <a:pt x="71" y="149"/>
                    </a:lnTo>
                    <a:lnTo>
                      <a:pt x="58" y="93"/>
                    </a:lnTo>
                    <a:lnTo>
                      <a:pt x="39" y="44"/>
                    </a:lnTo>
                    <a:lnTo>
                      <a:pt x="12"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96" name="Freeform 198"/>
              <p:cNvSpPr>
                <a:spLocks/>
              </p:cNvSpPr>
              <p:nvPr/>
            </p:nvSpPr>
            <p:spPr bwMode="auto">
              <a:xfrm>
                <a:off x="1296" y="2722"/>
                <a:ext cx="57" cy="56"/>
              </a:xfrm>
              <a:custGeom>
                <a:avLst/>
                <a:gdLst>
                  <a:gd name="T0" fmla="*/ 0 w 57"/>
                  <a:gd name="T1" fmla="*/ 55 h 56"/>
                  <a:gd name="T2" fmla="*/ 3 w 57"/>
                  <a:gd name="T3" fmla="*/ 56 h 56"/>
                  <a:gd name="T4" fmla="*/ 9 w 57"/>
                  <a:gd name="T5" fmla="*/ 55 h 56"/>
                  <a:gd name="T6" fmla="*/ 18 w 57"/>
                  <a:gd name="T7" fmla="*/ 50 h 56"/>
                  <a:gd name="T8" fmla="*/ 28 w 57"/>
                  <a:gd name="T9" fmla="*/ 44 h 56"/>
                  <a:gd name="T10" fmla="*/ 37 w 57"/>
                  <a:gd name="T11" fmla="*/ 35 h 56"/>
                  <a:gd name="T12" fmla="*/ 47 w 57"/>
                  <a:gd name="T13" fmla="*/ 25 h 56"/>
                  <a:gd name="T14" fmla="*/ 53 w 57"/>
                  <a:gd name="T15" fmla="*/ 13 h 56"/>
                  <a:gd name="T16" fmla="*/ 57 w 57"/>
                  <a:gd name="T17" fmla="*/ 0 h 56"/>
                  <a:gd name="T18" fmla="*/ 52 w 57"/>
                  <a:gd name="T19" fmla="*/ 7 h 56"/>
                  <a:gd name="T20" fmla="*/ 43 w 57"/>
                  <a:gd name="T21" fmla="*/ 15 h 56"/>
                  <a:gd name="T22" fmla="*/ 34 w 57"/>
                  <a:gd name="T23" fmla="*/ 22 h 56"/>
                  <a:gd name="T24" fmla="*/ 24 w 57"/>
                  <a:gd name="T25" fmla="*/ 29 h 56"/>
                  <a:gd name="T26" fmla="*/ 13 w 57"/>
                  <a:gd name="T27" fmla="*/ 38 h 56"/>
                  <a:gd name="T28" fmla="*/ 6 w 57"/>
                  <a:gd name="T29" fmla="*/ 44 h 56"/>
                  <a:gd name="T30" fmla="*/ 1 w 57"/>
                  <a:gd name="T31" fmla="*/ 50 h 56"/>
                  <a:gd name="T32" fmla="*/ 0 w 5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56"/>
                  <a:gd name="T53" fmla="*/ 57 w 5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56">
                    <a:moveTo>
                      <a:pt x="0" y="55"/>
                    </a:moveTo>
                    <a:lnTo>
                      <a:pt x="3" y="56"/>
                    </a:lnTo>
                    <a:lnTo>
                      <a:pt x="9" y="55"/>
                    </a:lnTo>
                    <a:lnTo>
                      <a:pt x="18" y="50"/>
                    </a:lnTo>
                    <a:lnTo>
                      <a:pt x="28" y="44"/>
                    </a:lnTo>
                    <a:lnTo>
                      <a:pt x="37" y="35"/>
                    </a:lnTo>
                    <a:lnTo>
                      <a:pt x="47" y="25"/>
                    </a:lnTo>
                    <a:lnTo>
                      <a:pt x="53" y="13"/>
                    </a:lnTo>
                    <a:lnTo>
                      <a:pt x="57" y="0"/>
                    </a:lnTo>
                    <a:lnTo>
                      <a:pt x="52" y="7"/>
                    </a:lnTo>
                    <a:lnTo>
                      <a:pt x="43" y="15"/>
                    </a:lnTo>
                    <a:lnTo>
                      <a:pt x="34" y="22"/>
                    </a:lnTo>
                    <a:lnTo>
                      <a:pt x="24" y="29"/>
                    </a:lnTo>
                    <a:lnTo>
                      <a:pt x="13" y="38"/>
                    </a:lnTo>
                    <a:lnTo>
                      <a:pt x="6" y="44"/>
                    </a:lnTo>
                    <a:lnTo>
                      <a:pt x="1" y="50"/>
                    </a:lnTo>
                    <a:lnTo>
                      <a:pt x="0"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97" name="Freeform 199"/>
              <p:cNvSpPr>
                <a:spLocks/>
              </p:cNvSpPr>
              <p:nvPr/>
            </p:nvSpPr>
            <p:spPr bwMode="auto">
              <a:xfrm>
                <a:off x="1290" y="2654"/>
                <a:ext cx="66" cy="71"/>
              </a:xfrm>
              <a:custGeom>
                <a:avLst/>
                <a:gdLst>
                  <a:gd name="T0" fmla="*/ 0 w 66"/>
                  <a:gd name="T1" fmla="*/ 69 h 71"/>
                  <a:gd name="T2" fmla="*/ 4 w 66"/>
                  <a:gd name="T3" fmla="*/ 71 h 71"/>
                  <a:gd name="T4" fmla="*/ 12 w 66"/>
                  <a:gd name="T5" fmla="*/ 69 h 71"/>
                  <a:gd name="T6" fmla="*/ 21 w 66"/>
                  <a:gd name="T7" fmla="*/ 62 h 71"/>
                  <a:gd name="T8" fmla="*/ 32 w 66"/>
                  <a:gd name="T9" fmla="*/ 53 h 71"/>
                  <a:gd name="T10" fmla="*/ 43 w 66"/>
                  <a:gd name="T11" fmla="*/ 41 h 71"/>
                  <a:gd name="T12" fmla="*/ 53 w 66"/>
                  <a:gd name="T13" fmla="*/ 28 h 71"/>
                  <a:gd name="T14" fmla="*/ 62 w 66"/>
                  <a:gd name="T15" fmla="*/ 15 h 71"/>
                  <a:gd name="T16" fmla="*/ 66 w 66"/>
                  <a:gd name="T17" fmla="*/ 0 h 71"/>
                  <a:gd name="T18" fmla="*/ 62 w 66"/>
                  <a:gd name="T19" fmla="*/ 6 h 71"/>
                  <a:gd name="T20" fmla="*/ 52 w 66"/>
                  <a:gd name="T21" fmla="*/ 13 h 71"/>
                  <a:gd name="T22" fmla="*/ 41 w 66"/>
                  <a:gd name="T23" fmla="*/ 24 h 71"/>
                  <a:gd name="T24" fmla="*/ 30 w 66"/>
                  <a:gd name="T25" fmla="*/ 34 h 71"/>
                  <a:gd name="T26" fmla="*/ 18 w 66"/>
                  <a:gd name="T27" fmla="*/ 44 h 71"/>
                  <a:gd name="T28" fmla="*/ 7 w 66"/>
                  <a:gd name="T29" fmla="*/ 55 h 71"/>
                  <a:gd name="T30" fmla="*/ 1 w 66"/>
                  <a:gd name="T31" fmla="*/ 63 h 71"/>
                  <a:gd name="T32" fmla="*/ 0 w 66"/>
                  <a:gd name="T33" fmla="*/ 69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71"/>
                  <a:gd name="T53" fmla="*/ 66 w 66"/>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71">
                    <a:moveTo>
                      <a:pt x="0" y="69"/>
                    </a:moveTo>
                    <a:lnTo>
                      <a:pt x="4" y="71"/>
                    </a:lnTo>
                    <a:lnTo>
                      <a:pt x="12" y="69"/>
                    </a:lnTo>
                    <a:lnTo>
                      <a:pt x="21" y="62"/>
                    </a:lnTo>
                    <a:lnTo>
                      <a:pt x="32" y="53"/>
                    </a:lnTo>
                    <a:lnTo>
                      <a:pt x="43" y="41"/>
                    </a:lnTo>
                    <a:lnTo>
                      <a:pt x="53" y="28"/>
                    </a:lnTo>
                    <a:lnTo>
                      <a:pt x="62" y="15"/>
                    </a:lnTo>
                    <a:lnTo>
                      <a:pt x="66" y="0"/>
                    </a:lnTo>
                    <a:lnTo>
                      <a:pt x="62" y="6"/>
                    </a:lnTo>
                    <a:lnTo>
                      <a:pt x="52" y="13"/>
                    </a:lnTo>
                    <a:lnTo>
                      <a:pt x="41" y="24"/>
                    </a:lnTo>
                    <a:lnTo>
                      <a:pt x="30" y="34"/>
                    </a:lnTo>
                    <a:lnTo>
                      <a:pt x="18" y="44"/>
                    </a:lnTo>
                    <a:lnTo>
                      <a:pt x="7" y="55"/>
                    </a:lnTo>
                    <a:lnTo>
                      <a:pt x="1" y="63"/>
                    </a:lnTo>
                    <a:lnTo>
                      <a:pt x="0" y="6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98" name="Freeform 200"/>
              <p:cNvSpPr>
                <a:spLocks/>
              </p:cNvSpPr>
              <p:nvPr/>
            </p:nvSpPr>
            <p:spPr bwMode="auto">
              <a:xfrm>
                <a:off x="1277" y="2620"/>
                <a:ext cx="74" cy="62"/>
              </a:xfrm>
              <a:custGeom>
                <a:avLst/>
                <a:gdLst>
                  <a:gd name="T0" fmla="*/ 0 w 74"/>
                  <a:gd name="T1" fmla="*/ 59 h 62"/>
                  <a:gd name="T2" fmla="*/ 4 w 74"/>
                  <a:gd name="T3" fmla="*/ 62 h 62"/>
                  <a:gd name="T4" fmla="*/ 14 w 74"/>
                  <a:gd name="T5" fmla="*/ 60 h 62"/>
                  <a:gd name="T6" fmla="*/ 25 w 74"/>
                  <a:gd name="T7" fmla="*/ 55 h 62"/>
                  <a:gd name="T8" fmla="*/ 38 w 74"/>
                  <a:gd name="T9" fmla="*/ 47 h 62"/>
                  <a:gd name="T10" fmla="*/ 50 w 74"/>
                  <a:gd name="T11" fmla="*/ 37 h 62"/>
                  <a:gd name="T12" fmla="*/ 62 w 74"/>
                  <a:gd name="T13" fmla="*/ 25 h 62"/>
                  <a:gd name="T14" fmla="*/ 69 w 74"/>
                  <a:gd name="T15" fmla="*/ 12 h 62"/>
                  <a:gd name="T16" fmla="*/ 74 w 74"/>
                  <a:gd name="T17" fmla="*/ 0 h 62"/>
                  <a:gd name="T18" fmla="*/ 68 w 74"/>
                  <a:gd name="T19" fmla="*/ 3 h 62"/>
                  <a:gd name="T20" fmla="*/ 59 w 74"/>
                  <a:gd name="T21" fmla="*/ 10 h 62"/>
                  <a:gd name="T22" fmla="*/ 45 w 74"/>
                  <a:gd name="T23" fmla="*/ 18 h 62"/>
                  <a:gd name="T24" fmla="*/ 32 w 74"/>
                  <a:gd name="T25" fmla="*/ 28 h 62"/>
                  <a:gd name="T26" fmla="*/ 20 w 74"/>
                  <a:gd name="T27" fmla="*/ 37 h 62"/>
                  <a:gd name="T28" fmla="*/ 9 w 74"/>
                  <a:gd name="T29" fmla="*/ 47 h 62"/>
                  <a:gd name="T30" fmla="*/ 1 w 74"/>
                  <a:gd name="T31" fmla="*/ 55 h 62"/>
                  <a:gd name="T32" fmla="*/ 0 w 7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2"/>
                  <a:gd name="T53" fmla="*/ 74 w 7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2">
                    <a:moveTo>
                      <a:pt x="0" y="59"/>
                    </a:moveTo>
                    <a:lnTo>
                      <a:pt x="4" y="62"/>
                    </a:lnTo>
                    <a:lnTo>
                      <a:pt x="14" y="60"/>
                    </a:lnTo>
                    <a:lnTo>
                      <a:pt x="25" y="55"/>
                    </a:lnTo>
                    <a:lnTo>
                      <a:pt x="38" y="47"/>
                    </a:lnTo>
                    <a:lnTo>
                      <a:pt x="50" y="37"/>
                    </a:lnTo>
                    <a:lnTo>
                      <a:pt x="62" y="25"/>
                    </a:lnTo>
                    <a:lnTo>
                      <a:pt x="69" y="12"/>
                    </a:lnTo>
                    <a:lnTo>
                      <a:pt x="74" y="0"/>
                    </a:lnTo>
                    <a:lnTo>
                      <a:pt x="68" y="3"/>
                    </a:lnTo>
                    <a:lnTo>
                      <a:pt x="59" y="10"/>
                    </a:lnTo>
                    <a:lnTo>
                      <a:pt x="45" y="18"/>
                    </a:lnTo>
                    <a:lnTo>
                      <a:pt x="32" y="28"/>
                    </a:lnTo>
                    <a:lnTo>
                      <a:pt x="20" y="37"/>
                    </a:lnTo>
                    <a:lnTo>
                      <a:pt x="9" y="47"/>
                    </a:lnTo>
                    <a:lnTo>
                      <a:pt x="1" y="55"/>
                    </a:lnTo>
                    <a:lnTo>
                      <a:pt x="0" y="5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899" name="Freeform 201"/>
              <p:cNvSpPr>
                <a:spLocks/>
              </p:cNvSpPr>
              <p:nvPr/>
            </p:nvSpPr>
            <p:spPr bwMode="auto">
              <a:xfrm>
                <a:off x="1275" y="2555"/>
                <a:ext cx="68" cy="53"/>
              </a:xfrm>
              <a:custGeom>
                <a:avLst/>
                <a:gdLst>
                  <a:gd name="T0" fmla="*/ 0 w 68"/>
                  <a:gd name="T1" fmla="*/ 52 h 53"/>
                  <a:gd name="T2" fmla="*/ 3 w 68"/>
                  <a:gd name="T3" fmla="*/ 53 h 53"/>
                  <a:gd name="T4" fmla="*/ 12 w 68"/>
                  <a:gd name="T5" fmla="*/ 52 h 53"/>
                  <a:gd name="T6" fmla="*/ 22 w 68"/>
                  <a:gd name="T7" fmla="*/ 46 h 53"/>
                  <a:gd name="T8" fmla="*/ 34 w 68"/>
                  <a:gd name="T9" fmla="*/ 38 h 53"/>
                  <a:gd name="T10" fmla="*/ 46 w 68"/>
                  <a:gd name="T11" fmla="*/ 29 h 53"/>
                  <a:gd name="T12" fmla="*/ 56 w 68"/>
                  <a:gd name="T13" fmla="*/ 21 h 53"/>
                  <a:gd name="T14" fmla="*/ 65 w 68"/>
                  <a:gd name="T15" fmla="*/ 10 h 53"/>
                  <a:gd name="T16" fmla="*/ 68 w 68"/>
                  <a:gd name="T17" fmla="*/ 0 h 53"/>
                  <a:gd name="T18" fmla="*/ 62 w 68"/>
                  <a:gd name="T19" fmla="*/ 4 h 53"/>
                  <a:gd name="T20" fmla="*/ 52 w 68"/>
                  <a:gd name="T21" fmla="*/ 10 h 53"/>
                  <a:gd name="T22" fmla="*/ 40 w 68"/>
                  <a:gd name="T23" fmla="*/ 16 h 53"/>
                  <a:gd name="T24" fmla="*/ 28 w 68"/>
                  <a:gd name="T25" fmla="*/ 23 h 53"/>
                  <a:gd name="T26" fmla="*/ 16 w 68"/>
                  <a:gd name="T27" fmla="*/ 31 h 53"/>
                  <a:gd name="T28" fmla="*/ 6 w 68"/>
                  <a:gd name="T29" fmla="*/ 38 h 53"/>
                  <a:gd name="T30" fmla="*/ 2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2" y="52"/>
                    </a:lnTo>
                    <a:lnTo>
                      <a:pt x="22" y="46"/>
                    </a:lnTo>
                    <a:lnTo>
                      <a:pt x="34" y="38"/>
                    </a:lnTo>
                    <a:lnTo>
                      <a:pt x="46" y="29"/>
                    </a:lnTo>
                    <a:lnTo>
                      <a:pt x="56" y="21"/>
                    </a:lnTo>
                    <a:lnTo>
                      <a:pt x="65" y="10"/>
                    </a:lnTo>
                    <a:lnTo>
                      <a:pt x="68" y="0"/>
                    </a:lnTo>
                    <a:lnTo>
                      <a:pt x="62" y="4"/>
                    </a:lnTo>
                    <a:lnTo>
                      <a:pt x="52" y="10"/>
                    </a:lnTo>
                    <a:lnTo>
                      <a:pt x="40" y="16"/>
                    </a:lnTo>
                    <a:lnTo>
                      <a:pt x="28" y="23"/>
                    </a:lnTo>
                    <a:lnTo>
                      <a:pt x="16" y="31"/>
                    </a:lnTo>
                    <a:lnTo>
                      <a:pt x="6" y="38"/>
                    </a:lnTo>
                    <a:lnTo>
                      <a:pt x="2" y="46"/>
                    </a:lnTo>
                    <a:lnTo>
                      <a:pt x="0"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00" name="Freeform 202"/>
              <p:cNvSpPr>
                <a:spLocks/>
              </p:cNvSpPr>
              <p:nvPr/>
            </p:nvSpPr>
            <p:spPr bwMode="auto">
              <a:xfrm>
                <a:off x="1272" y="2528"/>
                <a:ext cx="62" cy="39"/>
              </a:xfrm>
              <a:custGeom>
                <a:avLst/>
                <a:gdLst>
                  <a:gd name="T0" fmla="*/ 0 w 62"/>
                  <a:gd name="T1" fmla="*/ 34 h 39"/>
                  <a:gd name="T2" fmla="*/ 3 w 62"/>
                  <a:gd name="T3" fmla="*/ 37 h 39"/>
                  <a:gd name="T4" fmla="*/ 11 w 62"/>
                  <a:gd name="T5" fmla="*/ 39 h 39"/>
                  <a:gd name="T6" fmla="*/ 19 w 62"/>
                  <a:gd name="T7" fmla="*/ 37 h 39"/>
                  <a:gd name="T8" fmla="*/ 30 w 62"/>
                  <a:gd name="T9" fmla="*/ 34 h 39"/>
                  <a:gd name="T10" fmla="*/ 40 w 62"/>
                  <a:gd name="T11" fmla="*/ 28 h 39"/>
                  <a:gd name="T12" fmla="*/ 50 w 62"/>
                  <a:gd name="T13" fmla="*/ 21 h 39"/>
                  <a:gd name="T14" fmla="*/ 58 w 62"/>
                  <a:gd name="T15" fmla="*/ 12 h 39"/>
                  <a:gd name="T16" fmla="*/ 62 w 62"/>
                  <a:gd name="T17" fmla="*/ 0 h 39"/>
                  <a:gd name="T18" fmla="*/ 56 w 62"/>
                  <a:gd name="T19" fmla="*/ 3 h 39"/>
                  <a:gd name="T20" fmla="*/ 48 w 62"/>
                  <a:gd name="T21" fmla="*/ 8 h 39"/>
                  <a:gd name="T22" fmla="*/ 36 w 62"/>
                  <a:gd name="T23" fmla="*/ 12 h 39"/>
                  <a:gd name="T24" fmla="*/ 25 w 62"/>
                  <a:gd name="T25" fmla="*/ 17 h 39"/>
                  <a:gd name="T26" fmla="*/ 15 w 62"/>
                  <a:gd name="T27" fmla="*/ 21 h 39"/>
                  <a:gd name="T28" fmla="*/ 6 w 62"/>
                  <a:gd name="T29" fmla="*/ 25 h 39"/>
                  <a:gd name="T30" fmla="*/ 2 w 62"/>
                  <a:gd name="T31" fmla="*/ 30 h 39"/>
                  <a:gd name="T32" fmla="*/ 0 w 62"/>
                  <a:gd name="T33" fmla="*/ 34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39"/>
                  <a:gd name="T53" fmla="*/ 62 w 62"/>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39">
                    <a:moveTo>
                      <a:pt x="0" y="34"/>
                    </a:moveTo>
                    <a:lnTo>
                      <a:pt x="3" y="37"/>
                    </a:lnTo>
                    <a:lnTo>
                      <a:pt x="11" y="39"/>
                    </a:lnTo>
                    <a:lnTo>
                      <a:pt x="19" y="37"/>
                    </a:lnTo>
                    <a:lnTo>
                      <a:pt x="30" y="34"/>
                    </a:lnTo>
                    <a:lnTo>
                      <a:pt x="40" y="28"/>
                    </a:lnTo>
                    <a:lnTo>
                      <a:pt x="50" y="21"/>
                    </a:lnTo>
                    <a:lnTo>
                      <a:pt x="58" y="12"/>
                    </a:lnTo>
                    <a:lnTo>
                      <a:pt x="62" y="0"/>
                    </a:lnTo>
                    <a:lnTo>
                      <a:pt x="56" y="3"/>
                    </a:lnTo>
                    <a:lnTo>
                      <a:pt x="48" y="8"/>
                    </a:lnTo>
                    <a:lnTo>
                      <a:pt x="36" y="12"/>
                    </a:lnTo>
                    <a:lnTo>
                      <a:pt x="25" y="17"/>
                    </a:lnTo>
                    <a:lnTo>
                      <a:pt x="15" y="21"/>
                    </a:lnTo>
                    <a:lnTo>
                      <a:pt x="6" y="25"/>
                    </a:lnTo>
                    <a:lnTo>
                      <a:pt x="2" y="30"/>
                    </a:lnTo>
                    <a:lnTo>
                      <a:pt x="0" y="3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01" name="Freeform 203"/>
              <p:cNvSpPr>
                <a:spLocks/>
              </p:cNvSpPr>
              <p:nvPr/>
            </p:nvSpPr>
            <p:spPr bwMode="auto">
              <a:xfrm>
                <a:off x="1263" y="2469"/>
                <a:ext cx="48" cy="30"/>
              </a:xfrm>
              <a:custGeom>
                <a:avLst/>
                <a:gdLst>
                  <a:gd name="T0" fmla="*/ 0 w 48"/>
                  <a:gd name="T1" fmla="*/ 27 h 30"/>
                  <a:gd name="T2" fmla="*/ 3 w 48"/>
                  <a:gd name="T3" fmla="*/ 30 h 30"/>
                  <a:gd name="T4" fmla="*/ 9 w 48"/>
                  <a:gd name="T5" fmla="*/ 30 h 30"/>
                  <a:gd name="T6" fmla="*/ 17 w 48"/>
                  <a:gd name="T7" fmla="*/ 27 h 30"/>
                  <a:gd name="T8" fmla="*/ 26 w 48"/>
                  <a:gd name="T9" fmla="*/ 24 h 30"/>
                  <a:gd name="T10" fmla="*/ 34 w 48"/>
                  <a:gd name="T11" fmla="*/ 18 h 30"/>
                  <a:gd name="T12" fmla="*/ 40 w 48"/>
                  <a:gd name="T13" fmla="*/ 12 h 30"/>
                  <a:gd name="T14" fmla="*/ 46 w 48"/>
                  <a:gd name="T15" fmla="*/ 6 h 30"/>
                  <a:gd name="T16" fmla="*/ 48 w 48"/>
                  <a:gd name="T17" fmla="*/ 0 h 30"/>
                  <a:gd name="T18" fmla="*/ 43 w 48"/>
                  <a:gd name="T19" fmla="*/ 3 h 30"/>
                  <a:gd name="T20" fmla="*/ 36 w 48"/>
                  <a:gd name="T21" fmla="*/ 6 h 30"/>
                  <a:gd name="T22" fmla="*/ 28 w 48"/>
                  <a:gd name="T23" fmla="*/ 9 h 30"/>
                  <a:gd name="T24" fmla="*/ 21 w 48"/>
                  <a:gd name="T25" fmla="*/ 12 h 30"/>
                  <a:gd name="T26" fmla="*/ 14 w 48"/>
                  <a:gd name="T27" fmla="*/ 15 h 30"/>
                  <a:gd name="T28" fmla="*/ 6 w 48"/>
                  <a:gd name="T29" fmla="*/ 19 h 30"/>
                  <a:gd name="T30" fmla="*/ 2 w 48"/>
                  <a:gd name="T31" fmla="*/ 22 h 30"/>
                  <a:gd name="T32" fmla="*/ 0 w 48"/>
                  <a:gd name="T33" fmla="*/ 27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27"/>
                    </a:moveTo>
                    <a:lnTo>
                      <a:pt x="3" y="30"/>
                    </a:lnTo>
                    <a:lnTo>
                      <a:pt x="9" y="30"/>
                    </a:lnTo>
                    <a:lnTo>
                      <a:pt x="17" y="27"/>
                    </a:lnTo>
                    <a:lnTo>
                      <a:pt x="26" y="24"/>
                    </a:lnTo>
                    <a:lnTo>
                      <a:pt x="34" y="18"/>
                    </a:lnTo>
                    <a:lnTo>
                      <a:pt x="40" y="12"/>
                    </a:lnTo>
                    <a:lnTo>
                      <a:pt x="46" y="6"/>
                    </a:lnTo>
                    <a:lnTo>
                      <a:pt x="48" y="0"/>
                    </a:lnTo>
                    <a:lnTo>
                      <a:pt x="43" y="3"/>
                    </a:lnTo>
                    <a:lnTo>
                      <a:pt x="36" y="6"/>
                    </a:lnTo>
                    <a:lnTo>
                      <a:pt x="28" y="9"/>
                    </a:lnTo>
                    <a:lnTo>
                      <a:pt x="21" y="12"/>
                    </a:lnTo>
                    <a:lnTo>
                      <a:pt x="14" y="15"/>
                    </a:lnTo>
                    <a:lnTo>
                      <a:pt x="6" y="19"/>
                    </a:lnTo>
                    <a:lnTo>
                      <a:pt x="2" y="22"/>
                    </a:lnTo>
                    <a:lnTo>
                      <a:pt x="0" y="2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02" name="Freeform 204"/>
              <p:cNvSpPr>
                <a:spLocks/>
              </p:cNvSpPr>
              <p:nvPr/>
            </p:nvSpPr>
            <p:spPr bwMode="auto">
              <a:xfrm>
                <a:off x="1268" y="2443"/>
                <a:ext cx="31" cy="22"/>
              </a:xfrm>
              <a:custGeom>
                <a:avLst/>
                <a:gdLst>
                  <a:gd name="T0" fmla="*/ 1 w 31"/>
                  <a:gd name="T1" fmla="*/ 20 h 22"/>
                  <a:gd name="T2" fmla="*/ 10 w 31"/>
                  <a:gd name="T3" fmla="*/ 22 h 22"/>
                  <a:gd name="T4" fmla="*/ 22 w 31"/>
                  <a:gd name="T5" fmla="*/ 19 h 22"/>
                  <a:gd name="T6" fmla="*/ 31 w 31"/>
                  <a:gd name="T7" fmla="*/ 10 h 22"/>
                  <a:gd name="T8" fmla="*/ 29 w 31"/>
                  <a:gd name="T9" fmla="*/ 0 h 22"/>
                  <a:gd name="T10" fmla="*/ 23 w 31"/>
                  <a:gd name="T11" fmla="*/ 8 h 22"/>
                  <a:gd name="T12" fmla="*/ 12 w 31"/>
                  <a:gd name="T13" fmla="*/ 11 h 22"/>
                  <a:gd name="T14" fmla="*/ 0 w 31"/>
                  <a:gd name="T15" fmla="*/ 14 h 22"/>
                  <a:gd name="T16" fmla="*/ 1 w 31"/>
                  <a:gd name="T17" fmla="*/ 2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22"/>
                  <a:gd name="T29" fmla="*/ 31 w 31"/>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22">
                    <a:moveTo>
                      <a:pt x="1" y="20"/>
                    </a:moveTo>
                    <a:lnTo>
                      <a:pt x="10" y="22"/>
                    </a:lnTo>
                    <a:lnTo>
                      <a:pt x="22" y="19"/>
                    </a:lnTo>
                    <a:lnTo>
                      <a:pt x="31" y="10"/>
                    </a:lnTo>
                    <a:lnTo>
                      <a:pt x="29" y="0"/>
                    </a:lnTo>
                    <a:lnTo>
                      <a:pt x="23" y="8"/>
                    </a:lnTo>
                    <a:lnTo>
                      <a:pt x="12" y="11"/>
                    </a:lnTo>
                    <a:lnTo>
                      <a:pt x="0" y="14"/>
                    </a:lnTo>
                    <a:lnTo>
                      <a:pt x="1" y="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03" name="Freeform 205"/>
              <p:cNvSpPr>
                <a:spLocks/>
              </p:cNvSpPr>
              <p:nvPr/>
            </p:nvSpPr>
            <p:spPr bwMode="auto">
              <a:xfrm>
                <a:off x="1293" y="2686"/>
                <a:ext cx="62" cy="64"/>
              </a:xfrm>
              <a:custGeom>
                <a:avLst/>
                <a:gdLst>
                  <a:gd name="T0" fmla="*/ 0 w 62"/>
                  <a:gd name="T1" fmla="*/ 61 h 64"/>
                  <a:gd name="T2" fmla="*/ 4 w 62"/>
                  <a:gd name="T3" fmla="*/ 64 h 64"/>
                  <a:gd name="T4" fmla="*/ 12 w 62"/>
                  <a:gd name="T5" fmla="*/ 61 h 64"/>
                  <a:gd name="T6" fmla="*/ 21 w 62"/>
                  <a:gd name="T7" fmla="*/ 57 h 64"/>
                  <a:gd name="T8" fmla="*/ 31 w 62"/>
                  <a:gd name="T9" fmla="*/ 49 h 64"/>
                  <a:gd name="T10" fmla="*/ 41 w 62"/>
                  <a:gd name="T11" fmla="*/ 39 h 64"/>
                  <a:gd name="T12" fmla="*/ 50 w 62"/>
                  <a:gd name="T13" fmla="*/ 27 h 64"/>
                  <a:gd name="T14" fmla="*/ 58 w 62"/>
                  <a:gd name="T15" fmla="*/ 14 h 64"/>
                  <a:gd name="T16" fmla="*/ 62 w 62"/>
                  <a:gd name="T17" fmla="*/ 0 h 64"/>
                  <a:gd name="T18" fmla="*/ 58 w 62"/>
                  <a:gd name="T19" fmla="*/ 5 h 64"/>
                  <a:gd name="T20" fmla="*/ 49 w 62"/>
                  <a:gd name="T21" fmla="*/ 12 h 64"/>
                  <a:gd name="T22" fmla="*/ 38 w 62"/>
                  <a:gd name="T23" fmla="*/ 21 h 64"/>
                  <a:gd name="T24" fmla="*/ 27 w 62"/>
                  <a:gd name="T25" fmla="*/ 30 h 64"/>
                  <a:gd name="T26" fmla="*/ 16 w 62"/>
                  <a:gd name="T27" fmla="*/ 39 h 64"/>
                  <a:gd name="T28" fmla="*/ 7 w 62"/>
                  <a:gd name="T29" fmla="*/ 48 h 64"/>
                  <a:gd name="T30" fmla="*/ 1 w 62"/>
                  <a:gd name="T31" fmla="*/ 55 h 64"/>
                  <a:gd name="T32" fmla="*/ 0 w 62"/>
                  <a:gd name="T33" fmla="*/ 61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4"/>
                  <a:gd name="T53" fmla="*/ 62 w 62"/>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4">
                    <a:moveTo>
                      <a:pt x="0" y="61"/>
                    </a:moveTo>
                    <a:lnTo>
                      <a:pt x="4" y="64"/>
                    </a:lnTo>
                    <a:lnTo>
                      <a:pt x="12" y="61"/>
                    </a:lnTo>
                    <a:lnTo>
                      <a:pt x="21" y="57"/>
                    </a:lnTo>
                    <a:lnTo>
                      <a:pt x="31" y="49"/>
                    </a:lnTo>
                    <a:lnTo>
                      <a:pt x="41" y="39"/>
                    </a:lnTo>
                    <a:lnTo>
                      <a:pt x="50" y="27"/>
                    </a:lnTo>
                    <a:lnTo>
                      <a:pt x="58" y="14"/>
                    </a:lnTo>
                    <a:lnTo>
                      <a:pt x="62" y="0"/>
                    </a:lnTo>
                    <a:lnTo>
                      <a:pt x="58" y="5"/>
                    </a:lnTo>
                    <a:lnTo>
                      <a:pt x="49" y="12"/>
                    </a:lnTo>
                    <a:lnTo>
                      <a:pt x="38" y="21"/>
                    </a:lnTo>
                    <a:lnTo>
                      <a:pt x="27" y="30"/>
                    </a:lnTo>
                    <a:lnTo>
                      <a:pt x="16" y="39"/>
                    </a:lnTo>
                    <a:lnTo>
                      <a:pt x="7" y="48"/>
                    </a:lnTo>
                    <a:lnTo>
                      <a:pt x="1" y="55"/>
                    </a:lnTo>
                    <a:lnTo>
                      <a:pt x="0" y="6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04" name="Freeform 206"/>
              <p:cNvSpPr>
                <a:spLocks/>
              </p:cNvSpPr>
              <p:nvPr/>
            </p:nvSpPr>
            <p:spPr bwMode="auto">
              <a:xfrm>
                <a:off x="1305" y="2756"/>
                <a:ext cx="48" cy="49"/>
              </a:xfrm>
              <a:custGeom>
                <a:avLst/>
                <a:gdLst>
                  <a:gd name="T0" fmla="*/ 0 w 48"/>
                  <a:gd name="T1" fmla="*/ 47 h 49"/>
                  <a:gd name="T2" fmla="*/ 3 w 48"/>
                  <a:gd name="T3" fmla="*/ 49 h 49"/>
                  <a:gd name="T4" fmla="*/ 7 w 48"/>
                  <a:gd name="T5" fmla="*/ 49 h 49"/>
                  <a:gd name="T6" fmla="*/ 15 w 48"/>
                  <a:gd name="T7" fmla="*/ 46 h 49"/>
                  <a:gd name="T8" fmla="*/ 23 w 48"/>
                  <a:gd name="T9" fmla="*/ 41 h 49"/>
                  <a:gd name="T10" fmla="*/ 31 w 48"/>
                  <a:gd name="T11" fmla="*/ 34 h 49"/>
                  <a:gd name="T12" fmla="*/ 38 w 48"/>
                  <a:gd name="T13" fmla="*/ 24 h 49"/>
                  <a:gd name="T14" fmla="*/ 46 w 48"/>
                  <a:gd name="T15" fmla="*/ 13 h 49"/>
                  <a:gd name="T16" fmla="*/ 48 w 48"/>
                  <a:gd name="T17" fmla="*/ 0 h 49"/>
                  <a:gd name="T18" fmla="*/ 43 w 48"/>
                  <a:gd name="T19" fmla="*/ 6 h 49"/>
                  <a:gd name="T20" fmla="*/ 35 w 48"/>
                  <a:gd name="T21" fmla="*/ 13 h 49"/>
                  <a:gd name="T22" fmla="*/ 26 w 48"/>
                  <a:gd name="T23" fmla="*/ 19 h 49"/>
                  <a:gd name="T24" fmla="*/ 17 w 48"/>
                  <a:gd name="T25" fmla="*/ 26 h 49"/>
                  <a:gd name="T26" fmla="*/ 10 w 48"/>
                  <a:gd name="T27" fmla="*/ 32 h 49"/>
                  <a:gd name="T28" fmla="*/ 4 w 48"/>
                  <a:gd name="T29" fmla="*/ 38 h 49"/>
                  <a:gd name="T30" fmla="*/ 0 w 48"/>
                  <a:gd name="T31" fmla="*/ 44 h 49"/>
                  <a:gd name="T32" fmla="*/ 0 w 48"/>
                  <a:gd name="T33" fmla="*/ 47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9"/>
                  <a:gd name="T53" fmla="*/ 48 w 4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9">
                    <a:moveTo>
                      <a:pt x="0" y="47"/>
                    </a:moveTo>
                    <a:lnTo>
                      <a:pt x="3" y="49"/>
                    </a:lnTo>
                    <a:lnTo>
                      <a:pt x="7" y="49"/>
                    </a:lnTo>
                    <a:lnTo>
                      <a:pt x="15" y="46"/>
                    </a:lnTo>
                    <a:lnTo>
                      <a:pt x="23" y="41"/>
                    </a:lnTo>
                    <a:lnTo>
                      <a:pt x="31" y="34"/>
                    </a:lnTo>
                    <a:lnTo>
                      <a:pt x="38" y="24"/>
                    </a:lnTo>
                    <a:lnTo>
                      <a:pt x="46" y="13"/>
                    </a:lnTo>
                    <a:lnTo>
                      <a:pt x="48" y="0"/>
                    </a:lnTo>
                    <a:lnTo>
                      <a:pt x="43" y="6"/>
                    </a:lnTo>
                    <a:lnTo>
                      <a:pt x="35" y="13"/>
                    </a:lnTo>
                    <a:lnTo>
                      <a:pt x="26" y="19"/>
                    </a:lnTo>
                    <a:lnTo>
                      <a:pt x="17" y="26"/>
                    </a:lnTo>
                    <a:lnTo>
                      <a:pt x="10" y="32"/>
                    </a:lnTo>
                    <a:lnTo>
                      <a:pt x="4" y="38"/>
                    </a:lnTo>
                    <a:lnTo>
                      <a:pt x="0" y="44"/>
                    </a:lnTo>
                    <a:lnTo>
                      <a:pt x="0" y="4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05" name="Freeform 207"/>
              <p:cNvSpPr>
                <a:spLocks/>
              </p:cNvSpPr>
              <p:nvPr/>
            </p:nvSpPr>
            <p:spPr bwMode="auto">
              <a:xfrm>
                <a:off x="1283" y="2583"/>
                <a:ext cx="68" cy="53"/>
              </a:xfrm>
              <a:custGeom>
                <a:avLst/>
                <a:gdLst>
                  <a:gd name="T0" fmla="*/ 0 w 68"/>
                  <a:gd name="T1" fmla="*/ 52 h 53"/>
                  <a:gd name="T2" fmla="*/ 3 w 68"/>
                  <a:gd name="T3" fmla="*/ 53 h 53"/>
                  <a:gd name="T4" fmla="*/ 11 w 68"/>
                  <a:gd name="T5" fmla="*/ 50 h 53"/>
                  <a:gd name="T6" fmla="*/ 22 w 68"/>
                  <a:gd name="T7" fmla="*/ 46 h 53"/>
                  <a:gd name="T8" fmla="*/ 34 w 68"/>
                  <a:gd name="T9" fmla="*/ 38 h 53"/>
                  <a:gd name="T10" fmla="*/ 45 w 68"/>
                  <a:gd name="T11" fmla="*/ 29 h 53"/>
                  <a:gd name="T12" fmla="*/ 56 w 68"/>
                  <a:gd name="T13" fmla="*/ 19 h 53"/>
                  <a:gd name="T14" fmla="*/ 65 w 68"/>
                  <a:gd name="T15" fmla="*/ 9 h 53"/>
                  <a:gd name="T16" fmla="*/ 68 w 68"/>
                  <a:gd name="T17" fmla="*/ 0 h 53"/>
                  <a:gd name="T18" fmla="*/ 62 w 68"/>
                  <a:gd name="T19" fmla="*/ 4 h 53"/>
                  <a:gd name="T20" fmla="*/ 51 w 68"/>
                  <a:gd name="T21" fmla="*/ 9 h 53"/>
                  <a:gd name="T22" fmla="*/ 39 w 68"/>
                  <a:gd name="T23" fmla="*/ 16 h 53"/>
                  <a:gd name="T24" fmla="*/ 28 w 68"/>
                  <a:gd name="T25" fmla="*/ 24 h 53"/>
                  <a:gd name="T26" fmla="*/ 16 w 68"/>
                  <a:gd name="T27" fmla="*/ 31 h 53"/>
                  <a:gd name="T28" fmla="*/ 6 w 68"/>
                  <a:gd name="T29" fmla="*/ 38 h 53"/>
                  <a:gd name="T30" fmla="*/ 1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1" y="50"/>
                    </a:lnTo>
                    <a:lnTo>
                      <a:pt x="22" y="46"/>
                    </a:lnTo>
                    <a:lnTo>
                      <a:pt x="34" y="38"/>
                    </a:lnTo>
                    <a:lnTo>
                      <a:pt x="45" y="29"/>
                    </a:lnTo>
                    <a:lnTo>
                      <a:pt x="56" y="19"/>
                    </a:lnTo>
                    <a:lnTo>
                      <a:pt x="65" y="9"/>
                    </a:lnTo>
                    <a:lnTo>
                      <a:pt x="68" y="0"/>
                    </a:lnTo>
                    <a:lnTo>
                      <a:pt x="62" y="4"/>
                    </a:lnTo>
                    <a:lnTo>
                      <a:pt x="51" y="9"/>
                    </a:lnTo>
                    <a:lnTo>
                      <a:pt x="39" y="16"/>
                    </a:lnTo>
                    <a:lnTo>
                      <a:pt x="28" y="24"/>
                    </a:lnTo>
                    <a:lnTo>
                      <a:pt x="16" y="31"/>
                    </a:lnTo>
                    <a:lnTo>
                      <a:pt x="6" y="38"/>
                    </a:lnTo>
                    <a:lnTo>
                      <a:pt x="1" y="46"/>
                    </a:lnTo>
                    <a:lnTo>
                      <a:pt x="0"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06" name="Freeform 208"/>
              <p:cNvSpPr>
                <a:spLocks/>
              </p:cNvSpPr>
              <p:nvPr/>
            </p:nvSpPr>
            <p:spPr bwMode="auto">
              <a:xfrm>
                <a:off x="1268" y="2497"/>
                <a:ext cx="56" cy="40"/>
              </a:xfrm>
              <a:custGeom>
                <a:avLst/>
                <a:gdLst>
                  <a:gd name="T0" fmla="*/ 0 w 56"/>
                  <a:gd name="T1" fmla="*/ 37 h 40"/>
                  <a:gd name="T2" fmla="*/ 4 w 56"/>
                  <a:gd name="T3" fmla="*/ 40 h 40"/>
                  <a:gd name="T4" fmla="*/ 10 w 56"/>
                  <a:gd name="T5" fmla="*/ 39 h 40"/>
                  <a:gd name="T6" fmla="*/ 21 w 56"/>
                  <a:gd name="T7" fmla="*/ 34 h 40"/>
                  <a:gd name="T8" fmla="*/ 31 w 56"/>
                  <a:gd name="T9" fmla="*/ 28 h 40"/>
                  <a:gd name="T10" fmla="*/ 40 w 56"/>
                  <a:gd name="T11" fmla="*/ 21 h 40"/>
                  <a:gd name="T12" fmla="*/ 49 w 56"/>
                  <a:gd name="T13" fmla="*/ 14 h 40"/>
                  <a:gd name="T14" fmla="*/ 54 w 56"/>
                  <a:gd name="T15" fmla="*/ 6 h 40"/>
                  <a:gd name="T16" fmla="*/ 56 w 56"/>
                  <a:gd name="T17" fmla="*/ 0 h 40"/>
                  <a:gd name="T18" fmla="*/ 52 w 56"/>
                  <a:gd name="T19" fmla="*/ 3 h 40"/>
                  <a:gd name="T20" fmla="*/ 44 w 56"/>
                  <a:gd name="T21" fmla="*/ 8 h 40"/>
                  <a:gd name="T22" fmla="*/ 35 w 56"/>
                  <a:gd name="T23" fmla="*/ 12 h 40"/>
                  <a:gd name="T24" fmla="*/ 25 w 56"/>
                  <a:gd name="T25" fmla="*/ 16 h 40"/>
                  <a:gd name="T26" fmla="*/ 16 w 56"/>
                  <a:gd name="T27" fmla="*/ 22 h 40"/>
                  <a:gd name="T28" fmla="*/ 9 w 56"/>
                  <a:gd name="T29" fmla="*/ 28 h 40"/>
                  <a:gd name="T30" fmla="*/ 3 w 56"/>
                  <a:gd name="T31" fmla="*/ 33 h 40"/>
                  <a:gd name="T32" fmla="*/ 0 w 56"/>
                  <a:gd name="T33" fmla="*/ 37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40"/>
                  <a:gd name="T53" fmla="*/ 56 w 56"/>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40">
                    <a:moveTo>
                      <a:pt x="0" y="37"/>
                    </a:moveTo>
                    <a:lnTo>
                      <a:pt x="4" y="40"/>
                    </a:lnTo>
                    <a:lnTo>
                      <a:pt x="10" y="39"/>
                    </a:lnTo>
                    <a:lnTo>
                      <a:pt x="21" y="34"/>
                    </a:lnTo>
                    <a:lnTo>
                      <a:pt x="31" y="28"/>
                    </a:lnTo>
                    <a:lnTo>
                      <a:pt x="40" y="21"/>
                    </a:lnTo>
                    <a:lnTo>
                      <a:pt x="49" y="14"/>
                    </a:lnTo>
                    <a:lnTo>
                      <a:pt x="54" y="6"/>
                    </a:lnTo>
                    <a:lnTo>
                      <a:pt x="56" y="0"/>
                    </a:lnTo>
                    <a:lnTo>
                      <a:pt x="52" y="3"/>
                    </a:lnTo>
                    <a:lnTo>
                      <a:pt x="44" y="8"/>
                    </a:lnTo>
                    <a:lnTo>
                      <a:pt x="35" y="12"/>
                    </a:lnTo>
                    <a:lnTo>
                      <a:pt x="25" y="16"/>
                    </a:lnTo>
                    <a:lnTo>
                      <a:pt x="16" y="22"/>
                    </a:lnTo>
                    <a:lnTo>
                      <a:pt x="9" y="28"/>
                    </a:lnTo>
                    <a:lnTo>
                      <a:pt x="3" y="33"/>
                    </a:lnTo>
                    <a:lnTo>
                      <a:pt x="0" y="3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07" name="Freeform 209"/>
              <p:cNvSpPr>
                <a:spLocks/>
              </p:cNvSpPr>
              <p:nvPr/>
            </p:nvSpPr>
            <p:spPr bwMode="auto">
              <a:xfrm>
                <a:off x="1345" y="2781"/>
                <a:ext cx="8" cy="58"/>
              </a:xfrm>
              <a:custGeom>
                <a:avLst/>
                <a:gdLst>
                  <a:gd name="T0" fmla="*/ 4 w 8"/>
                  <a:gd name="T1" fmla="*/ 0 h 58"/>
                  <a:gd name="T2" fmla="*/ 6 w 8"/>
                  <a:gd name="T3" fmla="*/ 12 h 58"/>
                  <a:gd name="T4" fmla="*/ 7 w 8"/>
                  <a:gd name="T5" fmla="*/ 33 h 58"/>
                  <a:gd name="T6" fmla="*/ 8 w 8"/>
                  <a:gd name="T7" fmla="*/ 50 h 58"/>
                  <a:gd name="T8" fmla="*/ 4 w 8"/>
                  <a:gd name="T9" fmla="*/ 58 h 58"/>
                  <a:gd name="T10" fmla="*/ 0 w 8"/>
                  <a:gd name="T11" fmla="*/ 50 h 58"/>
                  <a:gd name="T12" fmla="*/ 0 w 8"/>
                  <a:gd name="T13" fmla="*/ 33 h 58"/>
                  <a:gd name="T14" fmla="*/ 3 w 8"/>
                  <a:gd name="T15" fmla="*/ 13 h 58"/>
                  <a:gd name="T16" fmla="*/ 4 w 8"/>
                  <a:gd name="T17" fmla="*/ 0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58"/>
                  <a:gd name="T29" fmla="*/ 8 w 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58">
                    <a:moveTo>
                      <a:pt x="4" y="0"/>
                    </a:moveTo>
                    <a:lnTo>
                      <a:pt x="6" y="12"/>
                    </a:lnTo>
                    <a:lnTo>
                      <a:pt x="7" y="33"/>
                    </a:lnTo>
                    <a:lnTo>
                      <a:pt x="8" y="50"/>
                    </a:lnTo>
                    <a:lnTo>
                      <a:pt x="4" y="58"/>
                    </a:lnTo>
                    <a:lnTo>
                      <a:pt x="0" y="50"/>
                    </a:lnTo>
                    <a:lnTo>
                      <a:pt x="0" y="33"/>
                    </a:lnTo>
                    <a:lnTo>
                      <a:pt x="3" y="13"/>
                    </a:lnTo>
                    <a:lnTo>
                      <a:pt x="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08" name="Freeform 210"/>
              <p:cNvSpPr>
                <a:spLocks/>
              </p:cNvSpPr>
              <p:nvPr/>
            </p:nvSpPr>
            <p:spPr bwMode="auto">
              <a:xfrm>
                <a:off x="1355" y="2714"/>
                <a:ext cx="63" cy="82"/>
              </a:xfrm>
              <a:custGeom>
                <a:avLst/>
                <a:gdLst>
                  <a:gd name="T0" fmla="*/ 0 w 63"/>
                  <a:gd name="T1" fmla="*/ 0 h 82"/>
                  <a:gd name="T2" fmla="*/ 4 w 63"/>
                  <a:gd name="T3" fmla="*/ 9 h 82"/>
                  <a:gd name="T4" fmla="*/ 12 w 63"/>
                  <a:gd name="T5" fmla="*/ 23 h 82"/>
                  <a:gd name="T6" fmla="*/ 21 w 63"/>
                  <a:gd name="T7" fmla="*/ 37 h 82"/>
                  <a:gd name="T8" fmla="*/ 31 w 63"/>
                  <a:gd name="T9" fmla="*/ 52 h 82"/>
                  <a:gd name="T10" fmla="*/ 41 w 63"/>
                  <a:gd name="T11" fmla="*/ 66 h 82"/>
                  <a:gd name="T12" fmla="*/ 50 w 63"/>
                  <a:gd name="T13" fmla="*/ 76 h 82"/>
                  <a:gd name="T14" fmla="*/ 59 w 63"/>
                  <a:gd name="T15" fmla="*/ 82 h 82"/>
                  <a:gd name="T16" fmla="*/ 63 w 63"/>
                  <a:gd name="T17" fmla="*/ 80 h 82"/>
                  <a:gd name="T18" fmla="*/ 63 w 63"/>
                  <a:gd name="T19" fmla="*/ 74 h 82"/>
                  <a:gd name="T20" fmla="*/ 59 w 63"/>
                  <a:gd name="T21" fmla="*/ 64 h 82"/>
                  <a:gd name="T22" fmla="*/ 50 w 63"/>
                  <a:gd name="T23" fmla="*/ 54 h 82"/>
                  <a:gd name="T24" fmla="*/ 38 w 63"/>
                  <a:gd name="T25" fmla="*/ 42 h 82"/>
                  <a:gd name="T26" fmla="*/ 27 w 63"/>
                  <a:gd name="T27" fmla="*/ 30 h 82"/>
                  <a:gd name="T28" fmla="*/ 15 w 63"/>
                  <a:gd name="T29" fmla="*/ 18 h 82"/>
                  <a:gd name="T30" fmla="*/ 6 w 63"/>
                  <a:gd name="T31" fmla="*/ 8 h 82"/>
                  <a:gd name="T32" fmla="*/ 0 w 63"/>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2"/>
                  <a:gd name="T53" fmla="*/ 63 w 63"/>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2">
                    <a:moveTo>
                      <a:pt x="0" y="0"/>
                    </a:moveTo>
                    <a:lnTo>
                      <a:pt x="4" y="9"/>
                    </a:lnTo>
                    <a:lnTo>
                      <a:pt x="12" y="23"/>
                    </a:lnTo>
                    <a:lnTo>
                      <a:pt x="21" y="37"/>
                    </a:lnTo>
                    <a:lnTo>
                      <a:pt x="31" y="52"/>
                    </a:lnTo>
                    <a:lnTo>
                      <a:pt x="41" y="66"/>
                    </a:lnTo>
                    <a:lnTo>
                      <a:pt x="50" y="76"/>
                    </a:lnTo>
                    <a:lnTo>
                      <a:pt x="59" y="82"/>
                    </a:lnTo>
                    <a:lnTo>
                      <a:pt x="63" y="80"/>
                    </a:lnTo>
                    <a:lnTo>
                      <a:pt x="63" y="74"/>
                    </a:lnTo>
                    <a:lnTo>
                      <a:pt x="59" y="64"/>
                    </a:lnTo>
                    <a:lnTo>
                      <a:pt x="50" y="54"/>
                    </a:lnTo>
                    <a:lnTo>
                      <a:pt x="38" y="42"/>
                    </a:lnTo>
                    <a:lnTo>
                      <a:pt x="27" y="30"/>
                    </a:lnTo>
                    <a:lnTo>
                      <a:pt x="15" y="18"/>
                    </a:lnTo>
                    <a:lnTo>
                      <a:pt x="6" y="8"/>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09" name="Freeform 211"/>
              <p:cNvSpPr>
                <a:spLocks/>
              </p:cNvSpPr>
              <p:nvPr/>
            </p:nvSpPr>
            <p:spPr bwMode="auto">
              <a:xfrm>
                <a:off x="1353" y="2686"/>
                <a:ext cx="68" cy="74"/>
              </a:xfrm>
              <a:custGeom>
                <a:avLst/>
                <a:gdLst>
                  <a:gd name="T0" fmla="*/ 0 w 68"/>
                  <a:gd name="T1" fmla="*/ 0 h 74"/>
                  <a:gd name="T2" fmla="*/ 6 w 68"/>
                  <a:gd name="T3" fmla="*/ 9 h 74"/>
                  <a:gd name="T4" fmla="*/ 15 w 68"/>
                  <a:gd name="T5" fmla="*/ 23 h 74"/>
                  <a:gd name="T6" fmla="*/ 26 w 68"/>
                  <a:gd name="T7" fmla="*/ 36 h 74"/>
                  <a:gd name="T8" fmla="*/ 37 w 68"/>
                  <a:gd name="T9" fmla="*/ 49 h 74"/>
                  <a:gd name="T10" fmla="*/ 48 w 68"/>
                  <a:gd name="T11" fmla="*/ 61 h 74"/>
                  <a:gd name="T12" fmla="*/ 58 w 68"/>
                  <a:gd name="T13" fmla="*/ 70 h 74"/>
                  <a:gd name="T14" fmla="*/ 65 w 68"/>
                  <a:gd name="T15" fmla="*/ 74 h 74"/>
                  <a:gd name="T16" fmla="*/ 68 w 68"/>
                  <a:gd name="T17" fmla="*/ 73 h 74"/>
                  <a:gd name="T18" fmla="*/ 67 w 68"/>
                  <a:gd name="T19" fmla="*/ 65 h 74"/>
                  <a:gd name="T20" fmla="*/ 60 w 68"/>
                  <a:gd name="T21" fmla="*/ 57 h 74"/>
                  <a:gd name="T22" fmla="*/ 49 w 68"/>
                  <a:gd name="T23" fmla="*/ 46 h 74"/>
                  <a:gd name="T24" fmla="*/ 37 w 68"/>
                  <a:gd name="T25" fmla="*/ 34 h 74"/>
                  <a:gd name="T26" fmla="*/ 26 w 68"/>
                  <a:gd name="T27" fmla="*/ 24 h 74"/>
                  <a:gd name="T28" fmla="*/ 14 w 68"/>
                  <a:gd name="T29" fmla="*/ 14 h 74"/>
                  <a:gd name="T30" fmla="*/ 5 w 68"/>
                  <a:gd name="T31" fmla="*/ 6 h 74"/>
                  <a:gd name="T32" fmla="*/ 0 w 68"/>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74"/>
                  <a:gd name="T53" fmla="*/ 68 w 68"/>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74">
                    <a:moveTo>
                      <a:pt x="0" y="0"/>
                    </a:moveTo>
                    <a:lnTo>
                      <a:pt x="6" y="9"/>
                    </a:lnTo>
                    <a:lnTo>
                      <a:pt x="15" y="23"/>
                    </a:lnTo>
                    <a:lnTo>
                      <a:pt x="26" y="36"/>
                    </a:lnTo>
                    <a:lnTo>
                      <a:pt x="37" y="49"/>
                    </a:lnTo>
                    <a:lnTo>
                      <a:pt x="48" y="61"/>
                    </a:lnTo>
                    <a:lnTo>
                      <a:pt x="58" y="70"/>
                    </a:lnTo>
                    <a:lnTo>
                      <a:pt x="65" y="74"/>
                    </a:lnTo>
                    <a:lnTo>
                      <a:pt x="68" y="73"/>
                    </a:lnTo>
                    <a:lnTo>
                      <a:pt x="67" y="65"/>
                    </a:lnTo>
                    <a:lnTo>
                      <a:pt x="60" y="57"/>
                    </a:lnTo>
                    <a:lnTo>
                      <a:pt x="49" y="46"/>
                    </a:lnTo>
                    <a:lnTo>
                      <a:pt x="37" y="34"/>
                    </a:lnTo>
                    <a:lnTo>
                      <a:pt x="26" y="24"/>
                    </a:lnTo>
                    <a:lnTo>
                      <a:pt x="14" y="14"/>
                    </a:lnTo>
                    <a:lnTo>
                      <a:pt x="5"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10" name="Freeform 212"/>
              <p:cNvSpPr>
                <a:spLocks/>
              </p:cNvSpPr>
              <p:nvPr/>
            </p:nvSpPr>
            <p:spPr bwMode="auto">
              <a:xfrm>
                <a:off x="1353" y="2654"/>
                <a:ext cx="71" cy="65"/>
              </a:xfrm>
              <a:custGeom>
                <a:avLst/>
                <a:gdLst>
                  <a:gd name="T0" fmla="*/ 0 w 71"/>
                  <a:gd name="T1" fmla="*/ 0 h 65"/>
                  <a:gd name="T2" fmla="*/ 8 w 71"/>
                  <a:gd name="T3" fmla="*/ 10 h 65"/>
                  <a:gd name="T4" fmla="*/ 17 w 71"/>
                  <a:gd name="T5" fmla="*/ 22 h 65"/>
                  <a:gd name="T6" fmla="*/ 29 w 71"/>
                  <a:gd name="T7" fmla="*/ 34 h 65"/>
                  <a:gd name="T8" fmla="*/ 40 w 71"/>
                  <a:gd name="T9" fmla="*/ 46 h 65"/>
                  <a:gd name="T10" fmla="*/ 51 w 71"/>
                  <a:gd name="T11" fmla="*/ 56 h 65"/>
                  <a:gd name="T12" fmla="*/ 61 w 71"/>
                  <a:gd name="T13" fmla="*/ 62 h 65"/>
                  <a:gd name="T14" fmla="*/ 68 w 71"/>
                  <a:gd name="T15" fmla="*/ 65 h 65"/>
                  <a:gd name="T16" fmla="*/ 71 w 71"/>
                  <a:gd name="T17" fmla="*/ 63 h 65"/>
                  <a:gd name="T18" fmla="*/ 70 w 71"/>
                  <a:gd name="T19" fmla="*/ 58 h 65"/>
                  <a:gd name="T20" fmla="*/ 62 w 71"/>
                  <a:gd name="T21" fmla="*/ 50 h 65"/>
                  <a:gd name="T22" fmla="*/ 52 w 71"/>
                  <a:gd name="T23" fmla="*/ 41 h 65"/>
                  <a:gd name="T24" fmla="*/ 40 w 71"/>
                  <a:gd name="T25" fmla="*/ 32 h 65"/>
                  <a:gd name="T26" fmla="*/ 27 w 71"/>
                  <a:gd name="T27" fmla="*/ 24 h 65"/>
                  <a:gd name="T28" fmla="*/ 15 w 71"/>
                  <a:gd name="T29" fmla="*/ 15 h 65"/>
                  <a:gd name="T30" fmla="*/ 6 w 71"/>
                  <a:gd name="T31" fmla="*/ 7 h 65"/>
                  <a:gd name="T32" fmla="*/ 0 w 71"/>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65"/>
                  <a:gd name="T53" fmla="*/ 71 w 71"/>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65">
                    <a:moveTo>
                      <a:pt x="0" y="0"/>
                    </a:moveTo>
                    <a:lnTo>
                      <a:pt x="8" y="10"/>
                    </a:lnTo>
                    <a:lnTo>
                      <a:pt x="17" y="22"/>
                    </a:lnTo>
                    <a:lnTo>
                      <a:pt x="29" y="34"/>
                    </a:lnTo>
                    <a:lnTo>
                      <a:pt x="40" y="46"/>
                    </a:lnTo>
                    <a:lnTo>
                      <a:pt x="51" y="56"/>
                    </a:lnTo>
                    <a:lnTo>
                      <a:pt x="61" y="62"/>
                    </a:lnTo>
                    <a:lnTo>
                      <a:pt x="68" y="65"/>
                    </a:lnTo>
                    <a:lnTo>
                      <a:pt x="71" y="63"/>
                    </a:lnTo>
                    <a:lnTo>
                      <a:pt x="70" y="58"/>
                    </a:lnTo>
                    <a:lnTo>
                      <a:pt x="62" y="50"/>
                    </a:lnTo>
                    <a:lnTo>
                      <a:pt x="52" y="41"/>
                    </a:lnTo>
                    <a:lnTo>
                      <a:pt x="40" y="32"/>
                    </a:lnTo>
                    <a:lnTo>
                      <a:pt x="27" y="24"/>
                    </a:lnTo>
                    <a:lnTo>
                      <a:pt x="15" y="15"/>
                    </a:lnTo>
                    <a:lnTo>
                      <a:pt x="6" y="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11" name="Freeform 213"/>
              <p:cNvSpPr>
                <a:spLocks/>
              </p:cNvSpPr>
              <p:nvPr/>
            </p:nvSpPr>
            <p:spPr bwMode="auto">
              <a:xfrm>
                <a:off x="1348" y="2621"/>
                <a:ext cx="67" cy="51"/>
              </a:xfrm>
              <a:custGeom>
                <a:avLst/>
                <a:gdLst>
                  <a:gd name="T0" fmla="*/ 0 w 67"/>
                  <a:gd name="T1" fmla="*/ 0 h 51"/>
                  <a:gd name="T2" fmla="*/ 5 w 67"/>
                  <a:gd name="T3" fmla="*/ 8 h 51"/>
                  <a:gd name="T4" fmla="*/ 14 w 67"/>
                  <a:gd name="T5" fmla="*/ 17 h 51"/>
                  <a:gd name="T6" fmla="*/ 26 w 67"/>
                  <a:gd name="T7" fmla="*/ 27 h 51"/>
                  <a:gd name="T8" fmla="*/ 38 w 67"/>
                  <a:gd name="T9" fmla="*/ 36 h 51"/>
                  <a:gd name="T10" fmla="*/ 48 w 67"/>
                  <a:gd name="T11" fmla="*/ 45 h 51"/>
                  <a:gd name="T12" fmla="*/ 59 w 67"/>
                  <a:gd name="T13" fmla="*/ 49 h 51"/>
                  <a:gd name="T14" fmla="*/ 65 w 67"/>
                  <a:gd name="T15" fmla="*/ 51 h 51"/>
                  <a:gd name="T16" fmla="*/ 67 w 67"/>
                  <a:gd name="T17" fmla="*/ 46 h 51"/>
                  <a:gd name="T18" fmla="*/ 65 w 67"/>
                  <a:gd name="T19" fmla="*/ 39 h 51"/>
                  <a:gd name="T20" fmla="*/ 59 w 67"/>
                  <a:gd name="T21" fmla="*/ 33 h 51"/>
                  <a:gd name="T22" fmla="*/ 50 w 67"/>
                  <a:gd name="T23" fmla="*/ 27 h 51"/>
                  <a:gd name="T24" fmla="*/ 38 w 67"/>
                  <a:gd name="T25" fmla="*/ 21 h 51"/>
                  <a:gd name="T26" fmla="*/ 26 w 67"/>
                  <a:gd name="T27" fmla="*/ 15 h 51"/>
                  <a:gd name="T28" fmla="*/ 16 w 67"/>
                  <a:gd name="T29" fmla="*/ 11 h 51"/>
                  <a:gd name="T30" fmla="*/ 5 w 67"/>
                  <a:gd name="T31" fmla="*/ 5 h 51"/>
                  <a:gd name="T32" fmla="*/ 0 w 67"/>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51"/>
                  <a:gd name="T53" fmla="*/ 67 w 67"/>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51">
                    <a:moveTo>
                      <a:pt x="0" y="0"/>
                    </a:moveTo>
                    <a:lnTo>
                      <a:pt x="5" y="8"/>
                    </a:lnTo>
                    <a:lnTo>
                      <a:pt x="14" y="17"/>
                    </a:lnTo>
                    <a:lnTo>
                      <a:pt x="26" y="27"/>
                    </a:lnTo>
                    <a:lnTo>
                      <a:pt x="38" y="36"/>
                    </a:lnTo>
                    <a:lnTo>
                      <a:pt x="48" y="45"/>
                    </a:lnTo>
                    <a:lnTo>
                      <a:pt x="59" y="49"/>
                    </a:lnTo>
                    <a:lnTo>
                      <a:pt x="65" y="51"/>
                    </a:lnTo>
                    <a:lnTo>
                      <a:pt x="67" y="46"/>
                    </a:lnTo>
                    <a:lnTo>
                      <a:pt x="65" y="39"/>
                    </a:lnTo>
                    <a:lnTo>
                      <a:pt x="59" y="33"/>
                    </a:lnTo>
                    <a:lnTo>
                      <a:pt x="50" y="27"/>
                    </a:lnTo>
                    <a:lnTo>
                      <a:pt x="38" y="21"/>
                    </a:lnTo>
                    <a:lnTo>
                      <a:pt x="26" y="15"/>
                    </a:lnTo>
                    <a:lnTo>
                      <a:pt x="16" y="11"/>
                    </a:lnTo>
                    <a:lnTo>
                      <a:pt x="5" y="5"/>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12" name="Freeform 214"/>
              <p:cNvSpPr>
                <a:spLocks/>
              </p:cNvSpPr>
              <p:nvPr/>
            </p:nvSpPr>
            <p:spPr bwMode="auto">
              <a:xfrm>
                <a:off x="1343" y="2584"/>
                <a:ext cx="67" cy="46"/>
              </a:xfrm>
              <a:custGeom>
                <a:avLst/>
                <a:gdLst>
                  <a:gd name="T0" fmla="*/ 0 w 67"/>
                  <a:gd name="T1" fmla="*/ 0 h 46"/>
                  <a:gd name="T2" fmla="*/ 6 w 67"/>
                  <a:gd name="T3" fmla="*/ 6 h 46"/>
                  <a:gd name="T4" fmla="*/ 16 w 67"/>
                  <a:gd name="T5" fmla="*/ 15 h 46"/>
                  <a:gd name="T6" fmla="*/ 28 w 67"/>
                  <a:gd name="T7" fmla="*/ 24 h 46"/>
                  <a:gd name="T8" fmla="*/ 40 w 67"/>
                  <a:gd name="T9" fmla="*/ 33 h 46"/>
                  <a:gd name="T10" fmla="*/ 50 w 67"/>
                  <a:gd name="T11" fmla="*/ 40 h 46"/>
                  <a:gd name="T12" fmla="*/ 59 w 67"/>
                  <a:gd name="T13" fmla="*/ 45 h 46"/>
                  <a:gd name="T14" fmla="*/ 65 w 67"/>
                  <a:gd name="T15" fmla="*/ 46 h 46"/>
                  <a:gd name="T16" fmla="*/ 67 w 67"/>
                  <a:gd name="T17" fmla="*/ 42 h 46"/>
                  <a:gd name="T18" fmla="*/ 64 w 67"/>
                  <a:gd name="T19" fmla="*/ 34 h 46"/>
                  <a:gd name="T20" fmla="*/ 56 w 67"/>
                  <a:gd name="T21" fmla="*/ 28 h 46"/>
                  <a:gd name="T22" fmla="*/ 46 w 67"/>
                  <a:gd name="T23" fmla="*/ 23 h 46"/>
                  <a:gd name="T24" fmla="*/ 36 w 67"/>
                  <a:gd name="T25" fmla="*/ 17 h 46"/>
                  <a:gd name="T26" fmla="*/ 24 w 67"/>
                  <a:gd name="T27" fmla="*/ 12 h 46"/>
                  <a:gd name="T28" fmla="*/ 13 w 67"/>
                  <a:gd name="T29" fmla="*/ 8 h 46"/>
                  <a:gd name="T30" fmla="*/ 5 w 67"/>
                  <a:gd name="T31" fmla="*/ 3 h 46"/>
                  <a:gd name="T32" fmla="*/ 0 w 67"/>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6"/>
                  <a:gd name="T53" fmla="*/ 67 w 67"/>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6">
                    <a:moveTo>
                      <a:pt x="0" y="0"/>
                    </a:moveTo>
                    <a:lnTo>
                      <a:pt x="6" y="6"/>
                    </a:lnTo>
                    <a:lnTo>
                      <a:pt x="16" y="15"/>
                    </a:lnTo>
                    <a:lnTo>
                      <a:pt x="28" y="24"/>
                    </a:lnTo>
                    <a:lnTo>
                      <a:pt x="40" y="33"/>
                    </a:lnTo>
                    <a:lnTo>
                      <a:pt x="50" y="40"/>
                    </a:lnTo>
                    <a:lnTo>
                      <a:pt x="59" y="45"/>
                    </a:lnTo>
                    <a:lnTo>
                      <a:pt x="65" y="46"/>
                    </a:lnTo>
                    <a:lnTo>
                      <a:pt x="67" y="42"/>
                    </a:lnTo>
                    <a:lnTo>
                      <a:pt x="64" y="34"/>
                    </a:lnTo>
                    <a:lnTo>
                      <a:pt x="56" y="28"/>
                    </a:lnTo>
                    <a:lnTo>
                      <a:pt x="46" y="23"/>
                    </a:lnTo>
                    <a:lnTo>
                      <a:pt x="36" y="17"/>
                    </a:lnTo>
                    <a:lnTo>
                      <a:pt x="24" y="12"/>
                    </a:lnTo>
                    <a:lnTo>
                      <a:pt x="13" y="8"/>
                    </a:lnTo>
                    <a:lnTo>
                      <a:pt x="5"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13" name="Freeform 215"/>
              <p:cNvSpPr>
                <a:spLocks/>
              </p:cNvSpPr>
              <p:nvPr/>
            </p:nvSpPr>
            <p:spPr bwMode="auto">
              <a:xfrm>
                <a:off x="1337" y="2550"/>
                <a:ext cx="58" cy="24"/>
              </a:xfrm>
              <a:custGeom>
                <a:avLst/>
                <a:gdLst>
                  <a:gd name="T0" fmla="*/ 0 w 58"/>
                  <a:gd name="T1" fmla="*/ 0 h 24"/>
                  <a:gd name="T2" fmla="*/ 8 w 58"/>
                  <a:gd name="T3" fmla="*/ 6 h 24"/>
                  <a:gd name="T4" fmla="*/ 16 w 58"/>
                  <a:gd name="T5" fmla="*/ 11 h 24"/>
                  <a:gd name="T6" fmla="*/ 25 w 58"/>
                  <a:gd name="T7" fmla="*/ 17 h 24"/>
                  <a:gd name="T8" fmla="*/ 36 w 58"/>
                  <a:gd name="T9" fmla="*/ 21 h 24"/>
                  <a:gd name="T10" fmla="*/ 45 w 58"/>
                  <a:gd name="T11" fmla="*/ 24 h 24"/>
                  <a:gd name="T12" fmla="*/ 52 w 58"/>
                  <a:gd name="T13" fmla="*/ 24 h 24"/>
                  <a:gd name="T14" fmla="*/ 56 w 58"/>
                  <a:gd name="T15" fmla="*/ 23 h 24"/>
                  <a:gd name="T16" fmla="*/ 58 w 58"/>
                  <a:gd name="T17" fmla="*/ 18 h 24"/>
                  <a:gd name="T18" fmla="*/ 55 w 58"/>
                  <a:gd name="T19" fmla="*/ 12 h 24"/>
                  <a:gd name="T20" fmla="*/ 50 w 58"/>
                  <a:gd name="T21" fmla="*/ 8 h 24"/>
                  <a:gd name="T22" fmla="*/ 43 w 58"/>
                  <a:gd name="T23" fmla="*/ 6 h 24"/>
                  <a:gd name="T24" fmla="*/ 34 w 58"/>
                  <a:gd name="T25" fmla="*/ 5 h 24"/>
                  <a:gd name="T26" fmla="*/ 24 w 58"/>
                  <a:gd name="T27" fmla="*/ 5 h 24"/>
                  <a:gd name="T28" fmla="*/ 15 w 58"/>
                  <a:gd name="T29" fmla="*/ 3 h 24"/>
                  <a:gd name="T30" fmla="*/ 6 w 58"/>
                  <a:gd name="T31" fmla="*/ 2 h 24"/>
                  <a:gd name="T32" fmla="*/ 0 w 5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24"/>
                  <a:gd name="T53" fmla="*/ 58 w 5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24">
                    <a:moveTo>
                      <a:pt x="0" y="0"/>
                    </a:moveTo>
                    <a:lnTo>
                      <a:pt x="8" y="6"/>
                    </a:lnTo>
                    <a:lnTo>
                      <a:pt x="16" y="11"/>
                    </a:lnTo>
                    <a:lnTo>
                      <a:pt x="25" y="17"/>
                    </a:lnTo>
                    <a:lnTo>
                      <a:pt x="36" y="21"/>
                    </a:lnTo>
                    <a:lnTo>
                      <a:pt x="45" y="24"/>
                    </a:lnTo>
                    <a:lnTo>
                      <a:pt x="52" y="24"/>
                    </a:lnTo>
                    <a:lnTo>
                      <a:pt x="56" y="23"/>
                    </a:lnTo>
                    <a:lnTo>
                      <a:pt x="58" y="18"/>
                    </a:lnTo>
                    <a:lnTo>
                      <a:pt x="55" y="12"/>
                    </a:lnTo>
                    <a:lnTo>
                      <a:pt x="50" y="8"/>
                    </a:lnTo>
                    <a:lnTo>
                      <a:pt x="43" y="6"/>
                    </a:lnTo>
                    <a:lnTo>
                      <a:pt x="34" y="5"/>
                    </a:lnTo>
                    <a:lnTo>
                      <a:pt x="24" y="5"/>
                    </a:lnTo>
                    <a:lnTo>
                      <a:pt x="15" y="3"/>
                    </a:lnTo>
                    <a:lnTo>
                      <a:pt x="6" y="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14" name="Freeform 216"/>
              <p:cNvSpPr>
                <a:spLocks/>
              </p:cNvSpPr>
              <p:nvPr/>
            </p:nvSpPr>
            <p:spPr bwMode="auto">
              <a:xfrm>
                <a:off x="1331" y="2524"/>
                <a:ext cx="51" cy="12"/>
              </a:xfrm>
              <a:custGeom>
                <a:avLst/>
                <a:gdLst>
                  <a:gd name="T0" fmla="*/ 0 w 51"/>
                  <a:gd name="T1" fmla="*/ 0 h 12"/>
                  <a:gd name="T2" fmla="*/ 6 w 51"/>
                  <a:gd name="T3" fmla="*/ 1 h 12"/>
                  <a:gd name="T4" fmla="*/ 12 w 51"/>
                  <a:gd name="T5" fmla="*/ 4 h 12"/>
                  <a:gd name="T6" fmla="*/ 21 w 51"/>
                  <a:gd name="T7" fmla="*/ 7 h 12"/>
                  <a:gd name="T8" fmla="*/ 30 w 51"/>
                  <a:gd name="T9" fmla="*/ 10 h 12"/>
                  <a:gd name="T10" fmla="*/ 39 w 51"/>
                  <a:gd name="T11" fmla="*/ 12 h 12"/>
                  <a:gd name="T12" fmla="*/ 45 w 51"/>
                  <a:gd name="T13" fmla="*/ 12 h 12"/>
                  <a:gd name="T14" fmla="*/ 49 w 51"/>
                  <a:gd name="T15" fmla="*/ 10 h 12"/>
                  <a:gd name="T16" fmla="*/ 51 w 51"/>
                  <a:gd name="T17" fmla="*/ 6 h 12"/>
                  <a:gd name="T18" fmla="*/ 48 w 51"/>
                  <a:gd name="T19" fmla="*/ 1 h 12"/>
                  <a:gd name="T20" fmla="*/ 43 w 51"/>
                  <a:gd name="T21" fmla="*/ 0 h 12"/>
                  <a:gd name="T22" fmla="*/ 37 w 51"/>
                  <a:gd name="T23" fmla="*/ 0 h 12"/>
                  <a:gd name="T24" fmla="*/ 30 w 51"/>
                  <a:gd name="T25" fmla="*/ 0 h 12"/>
                  <a:gd name="T26" fmla="*/ 22 w 51"/>
                  <a:gd name="T27" fmla="*/ 1 h 12"/>
                  <a:gd name="T28" fmla="*/ 14 w 51"/>
                  <a:gd name="T29" fmla="*/ 1 h 12"/>
                  <a:gd name="T30" fmla="*/ 6 w 51"/>
                  <a:gd name="T31" fmla="*/ 1 h 12"/>
                  <a:gd name="T32" fmla="*/ 0 w 5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0" y="0"/>
                    </a:moveTo>
                    <a:lnTo>
                      <a:pt x="6" y="1"/>
                    </a:lnTo>
                    <a:lnTo>
                      <a:pt x="12" y="4"/>
                    </a:lnTo>
                    <a:lnTo>
                      <a:pt x="21" y="7"/>
                    </a:lnTo>
                    <a:lnTo>
                      <a:pt x="30" y="10"/>
                    </a:lnTo>
                    <a:lnTo>
                      <a:pt x="39" y="12"/>
                    </a:lnTo>
                    <a:lnTo>
                      <a:pt x="45" y="12"/>
                    </a:lnTo>
                    <a:lnTo>
                      <a:pt x="49" y="10"/>
                    </a:lnTo>
                    <a:lnTo>
                      <a:pt x="51" y="6"/>
                    </a:lnTo>
                    <a:lnTo>
                      <a:pt x="48" y="1"/>
                    </a:lnTo>
                    <a:lnTo>
                      <a:pt x="43" y="0"/>
                    </a:lnTo>
                    <a:lnTo>
                      <a:pt x="37" y="0"/>
                    </a:lnTo>
                    <a:lnTo>
                      <a:pt x="30" y="0"/>
                    </a:lnTo>
                    <a:lnTo>
                      <a:pt x="22" y="1"/>
                    </a:lnTo>
                    <a:lnTo>
                      <a:pt x="14" y="1"/>
                    </a:lnTo>
                    <a:lnTo>
                      <a:pt x="6" y="1"/>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15" name="Freeform 217"/>
              <p:cNvSpPr>
                <a:spLocks/>
              </p:cNvSpPr>
              <p:nvPr/>
            </p:nvSpPr>
            <p:spPr bwMode="auto">
              <a:xfrm>
                <a:off x="1322" y="2491"/>
                <a:ext cx="51" cy="15"/>
              </a:xfrm>
              <a:custGeom>
                <a:avLst/>
                <a:gdLst>
                  <a:gd name="T0" fmla="*/ 0 w 51"/>
                  <a:gd name="T1" fmla="*/ 8 h 15"/>
                  <a:gd name="T2" fmla="*/ 5 w 51"/>
                  <a:gd name="T3" fmla="*/ 11 h 15"/>
                  <a:gd name="T4" fmla="*/ 12 w 51"/>
                  <a:gd name="T5" fmla="*/ 12 h 15"/>
                  <a:gd name="T6" fmla="*/ 20 w 51"/>
                  <a:gd name="T7" fmla="*/ 14 h 15"/>
                  <a:gd name="T8" fmla="*/ 29 w 51"/>
                  <a:gd name="T9" fmla="*/ 15 h 15"/>
                  <a:gd name="T10" fmla="*/ 36 w 51"/>
                  <a:gd name="T11" fmla="*/ 14 h 15"/>
                  <a:gd name="T12" fmla="*/ 43 w 51"/>
                  <a:gd name="T13" fmla="*/ 12 h 15"/>
                  <a:gd name="T14" fmla="*/ 48 w 51"/>
                  <a:gd name="T15" fmla="*/ 9 h 15"/>
                  <a:gd name="T16" fmla="*/ 51 w 51"/>
                  <a:gd name="T17" fmla="*/ 5 h 15"/>
                  <a:gd name="T18" fmla="*/ 49 w 51"/>
                  <a:gd name="T19" fmla="*/ 2 h 15"/>
                  <a:gd name="T20" fmla="*/ 46 w 51"/>
                  <a:gd name="T21" fmla="*/ 0 h 15"/>
                  <a:gd name="T22" fmla="*/ 40 w 51"/>
                  <a:gd name="T23" fmla="*/ 0 h 15"/>
                  <a:gd name="T24" fmla="*/ 33 w 51"/>
                  <a:gd name="T25" fmla="*/ 2 h 15"/>
                  <a:gd name="T26" fmla="*/ 24 w 51"/>
                  <a:gd name="T27" fmla="*/ 3 h 15"/>
                  <a:gd name="T28" fmla="*/ 17 w 51"/>
                  <a:gd name="T29" fmla="*/ 6 h 15"/>
                  <a:gd name="T30" fmla="*/ 8 w 51"/>
                  <a:gd name="T31" fmla="*/ 8 h 15"/>
                  <a:gd name="T32" fmla="*/ 0 w 51"/>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5"/>
                  <a:gd name="T53" fmla="*/ 51 w 5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5">
                    <a:moveTo>
                      <a:pt x="0" y="8"/>
                    </a:moveTo>
                    <a:lnTo>
                      <a:pt x="5" y="11"/>
                    </a:lnTo>
                    <a:lnTo>
                      <a:pt x="12" y="12"/>
                    </a:lnTo>
                    <a:lnTo>
                      <a:pt x="20" y="14"/>
                    </a:lnTo>
                    <a:lnTo>
                      <a:pt x="29" y="15"/>
                    </a:lnTo>
                    <a:lnTo>
                      <a:pt x="36" y="14"/>
                    </a:lnTo>
                    <a:lnTo>
                      <a:pt x="43" y="12"/>
                    </a:lnTo>
                    <a:lnTo>
                      <a:pt x="48" y="9"/>
                    </a:lnTo>
                    <a:lnTo>
                      <a:pt x="51" y="5"/>
                    </a:lnTo>
                    <a:lnTo>
                      <a:pt x="49" y="2"/>
                    </a:lnTo>
                    <a:lnTo>
                      <a:pt x="46" y="0"/>
                    </a:lnTo>
                    <a:lnTo>
                      <a:pt x="40" y="0"/>
                    </a:lnTo>
                    <a:lnTo>
                      <a:pt x="33" y="2"/>
                    </a:lnTo>
                    <a:lnTo>
                      <a:pt x="24" y="3"/>
                    </a:lnTo>
                    <a:lnTo>
                      <a:pt x="17" y="6"/>
                    </a:lnTo>
                    <a:lnTo>
                      <a:pt x="8" y="8"/>
                    </a:lnTo>
                    <a:lnTo>
                      <a:pt x="0" y="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16" name="Freeform 218"/>
              <p:cNvSpPr>
                <a:spLocks/>
              </p:cNvSpPr>
              <p:nvPr/>
            </p:nvSpPr>
            <p:spPr bwMode="auto">
              <a:xfrm>
                <a:off x="1297" y="2447"/>
                <a:ext cx="55" cy="15"/>
              </a:xfrm>
              <a:custGeom>
                <a:avLst/>
                <a:gdLst>
                  <a:gd name="T0" fmla="*/ 0 w 55"/>
                  <a:gd name="T1" fmla="*/ 3 h 15"/>
                  <a:gd name="T2" fmla="*/ 5 w 55"/>
                  <a:gd name="T3" fmla="*/ 4 h 15"/>
                  <a:gd name="T4" fmla="*/ 12 w 55"/>
                  <a:gd name="T5" fmla="*/ 7 h 15"/>
                  <a:gd name="T6" fmla="*/ 20 w 55"/>
                  <a:gd name="T7" fmla="*/ 10 h 15"/>
                  <a:gd name="T8" fmla="*/ 28 w 55"/>
                  <a:gd name="T9" fmla="*/ 13 h 15"/>
                  <a:gd name="T10" fmla="*/ 36 w 55"/>
                  <a:gd name="T11" fmla="*/ 15 h 15"/>
                  <a:gd name="T12" fmla="*/ 43 w 55"/>
                  <a:gd name="T13" fmla="*/ 15 h 15"/>
                  <a:gd name="T14" fmla="*/ 51 w 55"/>
                  <a:gd name="T15" fmla="*/ 13 h 15"/>
                  <a:gd name="T16" fmla="*/ 55 w 55"/>
                  <a:gd name="T17" fmla="*/ 10 h 15"/>
                  <a:gd name="T18" fmla="*/ 55 w 55"/>
                  <a:gd name="T19" fmla="*/ 6 h 15"/>
                  <a:gd name="T20" fmla="*/ 52 w 55"/>
                  <a:gd name="T21" fmla="*/ 3 h 15"/>
                  <a:gd name="T22" fmla="*/ 45 w 55"/>
                  <a:gd name="T23" fmla="*/ 1 h 15"/>
                  <a:gd name="T24" fmla="*/ 34 w 55"/>
                  <a:gd name="T25" fmla="*/ 0 h 15"/>
                  <a:gd name="T26" fmla="*/ 24 w 55"/>
                  <a:gd name="T27" fmla="*/ 1 h 15"/>
                  <a:gd name="T28" fmla="*/ 14 w 55"/>
                  <a:gd name="T29" fmla="*/ 1 h 15"/>
                  <a:gd name="T30" fmla="*/ 6 w 55"/>
                  <a:gd name="T31" fmla="*/ 3 h 15"/>
                  <a:gd name="T32" fmla="*/ 0 w 55"/>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5"/>
                  <a:gd name="T53" fmla="*/ 55 w 5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5">
                    <a:moveTo>
                      <a:pt x="0" y="3"/>
                    </a:moveTo>
                    <a:lnTo>
                      <a:pt x="5" y="4"/>
                    </a:lnTo>
                    <a:lnTo>
                      <a:pt x="12" y="7"/>
                    </a:lnTo>
                    <a:lnTo>
                      <a:pt x="20" y="10"/>
                    </a:lnTo>
                    <a:lnTo>
                      <a:pt x="28" y="13"/>
                    </a:lnTo>
                    <a:lnTo>
                      <a:pt x="36" y="15"/>
                    </a:lnTo>
                    <a:lnTo>
                      <a:pt x="43" y="15"/>
                    </a:lnTo>
                    <a:lnTo>
                      <a:pt x="51" y="13"/>
                    </a:lnTo>
                    <a:lnTo>
                      <a:pt x="55" y="10"/>
                    </a:lnTo>
                    <a:lnTo>
                      <a:pt x="55" y="6"/>
                    </a:lnTo>
                    <a:lnTo>
                      <a:pt x="52" y="3"/>
                    </a:lnTo>
                    <a:lnTo>
                      <a:pt x="45" y="1"/>
                    </a:lnTo>
                    <a:lnTo>
                      <a:pt x="34" y="0"/>
                    </a:lnTo>
                    <a:lnTo>
                      <a:pt x="24" y="1"/>
                    </a:lnTo>
                    <a:lnTo>
                      <a:pt x="14" y="1"/>
                    </a:lnTo>
                    <a:lnTo>
                      <a:pt x="6" y="3"/>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17" name="Freeform 219"/>
              <p:cNvSpPr>
                <a:spLocks/>
              </p:cNvSpPr>
              <p:nvPr/>
            </p:nvSpPr>
            <p:spPr bwMode="auto">
              <a:xfrm>
                <a:off x="1353" y="2746"/>
                <a:ext cx="52" cy="84"/>
              </a:xfrm>
              <a:custGeom>
                <a:avLst/>
                <a:gdLst>
                  <a:gd name="T0" fmla="*/ 52 w 52"/>
                  <a:gd name="T1" fmla="*/ 81 h 84"/>
                  <a:gd name="T2" fmla="*/ 51 w 52"/>
                  <a:gd name="T3" fmla="*/ 76 h 84"/>
                  <a:gd name="T4" fmla="*/ 45 w 52"/>
                  <a:gd name="T5" fmla="*/ 69 h 84"/>
                  <a:gd name="T6" fmla="*/ 37 w 52"/>
                  <a:gd name="T7" fmla="*/ 59 h 84"/>
                  <a:gd name="T8" fmla="*/ 29 w 52"/>
                  <a:gd name="T9" fmla="*/ 47 h 84"/>
                  <a:gd name="T10" fmla="*/ 18 w 52"/>
                  <a:gd name="T11" fmla="*/ 35 h 84"/>
                  <a:gd name="T12" fmla="*/ 9 w 52"/>
                  <a:gd name="T13" fmla="*/ 22 h 84"/>
                  <a:gd name="T14" fmla="*/ 3 w 52"/>
                  <a:gd name="T15" fmla="*/ 10 h 84"/>
                  <a:gd name="T16" fmla="*/ 0 w 52"/>
                  <a:gd name="T17" fmla="*/ 0 h 84"/>
                  <a:gd name="T18" fmla="*/ 3 w 52"/>
                  <a:gd name="T19" fmla="*/ 13 h 84"/>
                  <a:gd name="T20" fmla="*/ 9 w 52"/>
                  <a:gd name="T21" fmla="*/ 28 h 84"/>
                  <a:gd name="T22" fmla="*/ 18 w 52"/>
                  <a:gd name="T23" fmla="*/ 44 h 84"/>
                  <a:gd name="T24" fmla="*/ 26 w 52"/>
                  <a:gd name="T25" fmla="*/ 59 h 84"/>
                  <a:gd name="T26" fmla="*/ 34 w 52"/>
                  <a:gd name="T27" fmla="*/ 70 h 84"/>
                  <a:gd name="T28" fmla="*/ 42 w 52"/>
                  <a:gd name="T29" fmla="*/ 79 h 84"/>
                  <a:gd name="T30" fmla="*/ 48 w 52"/>
                  <a:gd name="T31" fmla="*/ 84 h 84"/>
                  <a:gd name="T32" fmla="*/ 52 w 52"/>
                  <a:gd name="T33" fmla="*/ 81 h 8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4"/>
                  <a:gd name="T53" fmla="*/ 52 w 52"/>
                  <a:gd name="T54" fmla="*/ 84 h 8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4">
                    <a:moveTo>
                      <a:pt x="52" y="81"/>
                    </a:moveTo>
                    <a:lnTo>
                      <a:pt x="51" y="76"/>
                    </a:lnTo>
                    <a:lnTo>
                      <a:pt x="45" y="69"/>
                    </a:lnTo>
                    <a:lnTo>
                      <a:pt x="37" y="59"/>
                    </a:lnTo>
                    <a:lnTo>
                      <a:pt x="29" y="47"/>
                    </a:lnTo>
                    <a:lnTo>
                      <a:pt x="18" y="35"/>
                    </a:lnTo>
                    <a:lnTo>
                      <a:pt x="9" y="22"/>
                    </a:lnTo>
                    <a:lnTo>
                      <a:pt x="3" y="10"/>
                    </a:lnTo>
                    <a:lnTo>
                      <a:pt x="0" y="0"/>
                    </a:lnTo>
                    <a:lnTo>
                      <a:pt x="3" y="13"/>
                    </a:lnTo>
                    <a:lnTo>
                      <a:pt x="9" y="28"/>
                    </a:lnTo>
                    <a:lnTo>
                      <a:pt x="18" y="44"/>
                    </a:lnTo>
                    <a:lnTo>
                      <a:pt x="26" y="59"/>
                    </a:lnTo>
                    <a:lnTo>
                      <a:pt x="34" y="70"/>
                    </a:lnTo>
                    <a:lnTo>
                      <a:pt x="42" y="79"/>
                    </a:lnTo>
                    <a:lnTo>
                      <a:pt x="48" y="84"/>
                    </a:lnTo>
                    <a:lnTo>
                      <a:pt x="52" y="8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18" name="Freeform 220"/>
              <p:cNvSpPr>
                <a:spLocks/>
              </p:cNvSpPr>
              <p:nvPr/>
            </p:nvSpPr>
            <p:spPr bwMode="auto">
              <a:xfrm>
                <a:off x="1349" y="2781"/>
                <a:ext cx="33" cy="61"/>
              </a:xfrm>
              <a:custGeom>
                <a:avLst/>
                <a:gdLst>
                  <a:gd name="T0" fmla="*/ 0 w 33"/>
                  <a:gd name="T1" fmla="*/ 0 h 61"/>
                  <a:gd name="T2" fmla="*/ 7 w 33"/>
                  <a:gd name="T3" fmla="*/ 19 h 61"/>
                  <a:gd name="T4" fmla="*/ 18 w 33"/>
                  <a:gd name="T5" fmla="*/ 40 h 61"/>
                  <a:gd name="T6" fmla="*/ 27 w 33"/>
                  <a:gd name="T7" fmla="*/ 58 h 61"/>
                  <a:gd name="T8" fmla="*/ 33 w 33"/>
                  <a:gd name="T9" fmla="*/ 61 h 61"/>
                  <a:gd name="T10" fmla="*/ 30 w 33"/>
                  <a:gd name="T11" fmla="*/ 49 h 61"/>
                  <a:gd name="T12" fmla="*/ 21 w 33"/>
                  <a:gd name="T13" fmla="*/ 31 h 61"/>
                  <a:gd name="T14" fmla="*/ 9 w 33"/>
                  <a:gd name="T15" fmla="*/ 13 h 61"/>
                  <a:gd name="T16" fmla="*/ 0 w 33"/>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1"/>
                  <a:gd name="T29" fmla="*/ 33 w 33"/>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1">
                    <a:moveTo>
                      <a:pt x="0" y="0"/>
                    </a:moveTo>
                    <a:lnTo>
                      <a:pt x="7" y="19"/>
                    </a:lnTo>
                    <a:lnTo>
                      <a:pt x="18" y="40"/>
                    </a:lnTo>
                    <a:lnTo>
                      <a:pt x="27" y="58"/>
                    </a:lnTo>
                    <a:lnTo>
                      <a:pt x="33" y="61"/>
                    </a:lnTo>
                    <a:lnTo>
                      <a:pt x="30" y="49"/>
                    </a:lnTo>
                    <a:lnTo>
                      <a:pt x="21" y="31"/>
                    </a:lnTo>
                    <a:lnTo>
                      <a:pt x="9" y="1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19" name="Freeform 221"/>
              <p:cNvSpPr>
                <a:spLocks/>
              </p:cNvSpPr>
              <p:nvPr/>
            </p:nvSpPr>
            <p:spPr bwMode="auto">
              <a:xfrm>
                <a:off x="1110" y="2296"/>
                <a:ext cx="88" cy="322"/>
              </a:xfrm>
              <a:custGeom>
                <a:avLst/>
                <a:gdLst>
                  <a:gd name="T0" fmla="*/ 77 w 88"/>
                  <a:gd name="T1" fmla="*/ 0 h 322"/>
                  <a:gd name="T2" fmla="*/ 80 w 88"/>
                  <a:gd name="T3" fmla="*/ 0 h 322"/>
                  <a:gd name="T4" fmla="*/ 83 w 88"/>
                  <a:gd name="T5" fmla="*/ 0 h 322"/>
                  <a:gd name="T6" fmla="*/ 86 w 88"/>
                  <a:gd name="T7" fmla="*/ 2 h 322"/>
                  <a:gd name="T8" fmla="*/ 88 w 88"/>
                  <a:gd name="T9" fmla="*/ 2 h 322"/>
                  <a:gd name="T10" fmla="*/ 54 w 88"/>
                  <a:gd name="T11" fmla="*/ 42 h 322"/>
                  <a:gd name="T12" fmla="*/ 32 w 88"/>
                  <a:gd name="T13" fmla="*/ 84 h 322"/>
                  <a:gd name="T14" fmla="*/ 18 w 88"/>
                  <a:gd name="T15" fmla="*/ 129 h 322"/>
                  <a:gd name="T16" fmla="*/ 12 w 88"/>
                  <a:gd name="T17" fmla="*/ 173 h 322"/>
                  <a:gd name="T18" fmla="*/ 10 w 88"/>
                  <a:gd name="T19" fmla="*/ 216 h 322"/>
                  <a:gd name="T20" fmla="*/ 13 w 88"/>
                  <a:gd name="T21" fmla="*/ 256 h 322"/>
                  <a:gd name="T22" fmla="*/ 19 w 88"/>
                  <a:gd name="T23" fmla="*/ 291 h 322"/>
                  <a:gd name="T24" fmla="*/ 23 w 88"/>
                  <a:gd name="T25" fmla="*/ 322 h 322"/>
                  <a:gd name="T26" fmla="*/ 12 w 88"/>
                  <a:gd name="T27" fmla="*/ 297 h 322"/>
                  <a:gd name="T28" fmla="*/ 3 w 88"/>
                  <a:gd name="T29" fmla="*/ 260 h 322"/>
                  <a:gd name="T30" fmla="*/ 0 w 88"/>
                  <a:gd name="T31" fmla="*/ 215 h 322"/>
                  <a:gd name="T32" fmla="*/ 3 w 88"/>
                  <a:gd name="T33" fmla="*/ 164 h 322"/>
                  <a:gd name="T34" fmla="*/ 12 w 88"/>
                  <a:gd name="T35" fmla="*/ 114 h 322"/>
                  <a:gd name="T36" fmla="*/ 26 w 88"/>
                  <a:gd name="T37" fmla="*/ 67 h 322"/>
                  <a:gd name="T38" fmla="*/ 47 w 88"/>
                  <a:gd name="T39" fmla="*/ 28 h 322"/>
                  <a:gd name="T40" fmla="*/ 77 w 88"/>
                  <a:gd name="T41" fmla="*/ 0 h 3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8"/>
                  <a:gd name="T64" fmla="*/ 0 h 322"/>
                  <a:gd name="T65" fmla="*/ 88 w 88"/>
                  <a:gd name="T66" fmla="*/ 322 h 3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8" h="322">
                    <a:moveTo>
                      <a:pt x="77" y="0"/>
                    </a:moveTo>
                    <a:lnTo>
                      <a:pt x="80" y="0"/>
                    </a:lnTo>
                    <a:lnTo>
                      <a:pt x="83" y="0"/>
                    </a:lnTo>
                    <a:lnTo>
                      <a:pt x="86" y="2"/>
                    </a:lnTo>
                    <a:lnTo>
                      <a:pt x="88" y="2"/>
                    </a:lnTo>
                    <a:lnTo>
                      <a:pt x="54" y="42"/>
                    </a:lnTo>
                    <a:lnTo>
                      <a:pt x="32" y="84"/>
                    </a:lnTo>
                    <a:lnTo>
                      <a:pt x="18" y="129"/>
                    </a:lnTo>
                    <a:lnTo>
                      <a:pt x="12" y="173"/>
                    </a:lnTo>
                    <a:lnTo>
                      <a:pt x="10" y="216"/>
                    </a:lnTo>
                    <a:lnTo>
                      <a:pt x="13" y="256"/>
                    </a:lnTo>
                    <a:lnTo>
                      <a:pt x="19" y="291"/>
                    </a:lnTo>
                    <a:lnTo>
                      <a:pt x="23" y="322"/>
                    </a:lnTo>
                    <a:lnTo>
                      <a:pt x="12" y="297"/>
                    </a:lnTo>
                    <a:lnTo>
                      <a:pt x="3" y="260"/>
                    </a:lnTo>
                    <a:lnTo>
                      <a:pt x="0" y="215"/>
                    </a:lnTo>
                    <a:lnTo>
                      <a:pt x="3" y="164"/>
                    </a:lnTo>
                    <a:lnTo>
                      <a:pt x="12" y="114"/>
                    </a:lnTo>
                    <a:lnTo>
                      <a:pt x="26" y="67"/>
                    </a:lnTo>
                    <a:lnTo>
                      <a:pt x="47" y="28"/>
                    </a:lnTo>
                    <a:lnTo>
                      <a:pt x="7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20" name="Freeform 222"/>
              <p:cNvSpPr>
                <a:spLocks/>
              </p:cNvSpPr>
              <p:nvPr/>
            </p:nvSpPr>
            <p:spPr bwMode="auto">
              <a:xfrm>
                <a:off x="1120" y="2567"/>
                <a:ext cx="64" cy="43"/>
              </a:xfrm>
              <a:custGeom>
                <a:avLst/>
                <a:gdLst>
                  <a:gd name="T0" fmla="*/ 0 w 64"/>
                  <a:gd name="T1" fmla="*/ 0 h 43"/>
                  <a:gd name="T2" fmla="*/ 6 w 64"/>
                  <a:gd name="T3" fmla="*/ 9 h 43"/>
                  <a:gd name="T4" fmla="*/ 15 w 64"/>
                  <a:gd name="T5" fmla="*/ 17 h 43"/>
                  <a:gd name="T6" fmla="*/ 24 w 64"/>
                  <a:gd name="T7" fmla="*/ 25 h 43"/>
                  <a:gd name="T8" fmla="*/ 34 w 64"/>
                  <a:gd name="T9" fmla="*/ 32 h 43"/>
                  <a:gd name="T10" fmla="*/ 44 w 64"/>
                  <a:gd name="T11" fmla="*/ 38 h 43"/>
                  <a:gd name="T12" fmla="*/ 53 w 64"/>
                  <a:gd name="T13" fmla="*/ 41 h 43"/>
                  <a:gd name="T14" fmla="*/ 61 w 64"/>
                  <a:gd name="T15" fmla="*/ 43 h 43"/>
                  <a:gd name="T16" fmla="*/ 64 w 64"/>
                  <a:gd name="T17" fmla="*/ 41 h 43"/>
                  <a:gd name="T18" fmla="*/ 64 w 64"/>
                  <a:gd name="T19" fmla="*/ 38 h 43"/>
                  <a:gd name="T20" fmla="*/ 58 w 64"/>
                  <a:gd name="T21" fmla="*/ 34 h 43"/>
                  <a:gd name="T22" fmla="*/ 50 w 64"/>
                  <a:gd name="T23" fmla="*/ 29 h 43"/>
                  <a:gd name="T24" fmla="*/ 42 w 64"/>
                  <a:gd name="T25" fmla="*/ 25 h 43"/>
                  <a:gd name="T26" fmla="*/ 30 w 64"/>
                  <a:gd name="T27" fmla="*/ 19 h 43"/>
                  <a:gd name="T28" fmla="*/ 19 w 64"/>
                  <a:gd name="T29" fmla="*/ 13 h 43"/>
                  <a:gd name="T30" fmla="*/ 9 w 64"/>
                  <a:gd name="T31" fmla="*/ 7 h 43"/>
                  <a:gd name="T32" fmla="*/ 0 w 64"/>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43"/>
                  <a:gd name="T53" fmla="*/ 64 w 64"/>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43">
                    <a:moveTo>
                      <a:pt x="0" y="0"/>
                    </a:moveTo>
                    <a:lnTo>
                      <a:pt x="6" y="9"/>
                    </a:lnTo>
                    <a:lnTo>
                      <a:pt x="15" y="17"/>
                    </a:lnTo>
                    <a:lnTo>
                      <a:pt x="24" y="25"/>
                    </a:lnTo>
                    <a:lnTo>
                      <a:pt x="34" y="32"/>
                    </a:lnTo>
                    <a:lnTo>
                      <a:pt x="44" y="38"/>
                    </a:lnTo>
                    <a:lnTo>
                      <a:pt x="53" y="41"/>
                    </a:lnTo>
                    <a:lnTo>
                      <a:pt x="61" y="43"/>
                    </a:lnTo>
                    <a:lnTo>
                      <a:pt x="64" y="41"/>
                    </a:lnTo>
                    <a:lnTo>
                      <a:pt x="64" y="38"/>
                    </a:lnTo>
                    <a:lnTo>
                      <a:pt x="58" y="34"/>
                    </a:lnTo>
                    <a:lnTo>
                      <a:pt x="50" y="29"/>
                    </a:lnTo>
                    <a:lnTo>
                      <a:pt x="42" y="25"/>
                    </a:lnTo>
                    <a:lnTo>
                      <a:pt x="30" y="19"/>
                    </a:lnTo>
                    <a:lnTo>
                      <a:pt x="19" y="13"/>
                    </a:lnTo>
                    <a:lnTo>
                      <a:pt x="9" y="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21" name="Freeform 223"/>
              <p:cNvSpPr>
                <a:spLocks/>
              </p:cNvSpPr>
              <p:nvPr/>
            </p:nvSpPr>
            <p:spPr bwMode="auto">
              <a:xfrm>
                <a:off x="1117" y="2536"/>
                <a:ext cx="76" cy="63"/>
              </a:xfrm>
              <a:custGeom>
                <a:avLst/>
                <a:gdLst>
                  <a:gd name="T0" fmla="*/ 76 w 76"/>
                  <a:gd name="T1" fmla="*/ 63 h 63"/>
                  <a:gd name="T2" fmla="*/ 71 w 76"/>
                  <a:gd name="T3" fmla="*/ 63 h 63"/>
                  <a:gd name="T4" fmla="*/ 64 w 76"/>
                  <a:gd name="T5" fmla="*/ 60 h 63"/>
                  <a:gd name="T6" fmla="*/ 53 w 76"/>
                  <a:gd name="T7" fmla="*/ 54 h 63"/>
                  <a:gd name="T8" fmla="*/ 40 w 76"/>
                  <a:gd name="T9" fmla="*/ 47 h 63"/>
                  <a:gd name="T10" fmla="*/ 27 w 76"/>
                  <a:gd name="T11" fmla="*/ 37 h 63"/>
                  <a:gd name="T12" fmla="*/ 15 w 76"/>
                  <a:gd name="T13" fmla="*/ 25 h 63"/>
                  <a:gd name="T14" fmla="*/ 6 w 76"/>
                  <a:gd name="T15" fmla="*/ 13 h 63"/>
                  <a:gd name="T16" fmla="*/ 0 w 76"/>
                  <a:gd name="T17" fmla="*/ 0 h 63"/>
                  <a:gd name="T18" fmla="*/ 8 w 76"/>
                  <a:gd name="T19" fmla="*/ 7 h 63"/>
                  <a:gd name="T20" fmla="*/ 19 w 76"/>
                  <a:gd name="T21" fmla="*/ 16 h 63"/>
                  <a:gd name="T22" fmla="*/ 33 w 76"/>
                  <a:gd name="T23" fmla="*/ 26 h 63"/>
                  <a:gd name="T24" fmla="*/ 46 w 76"/>
                  <a:gd name="T25" fmla="*/ 35 h 63"/>
                  <a:gd name="T26" fmla="*/ 58 w 76"/>
                  <a:gd name="T27" fmla="*/ 44 h 63"/>
                  <a:gd name="T28" fmla="*/ 68 w 76"/>
                  <a:gd name="T29" fmla="*/ 53 h 63"/>
                  <a:gd name="T30" fmla="*/ 74 w 76"/>
                  <a:gd name="T31" fmla="*/ 59 h 63"/>
                  <a:gd name="T32" fmla="*/ 76 w 76"/>
                  <a:gd name="T33" fmla="*/ 63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63"/>
                  <a:gd name="T53" fmla="*/ 76 w 76"/>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63">
                    <a:moveTo>
                      <a:pt x="76" y="63"/>
                    </a:moveTo>
                    <a:lnTo>
                      <a:pt x="71" y="63"/>
                    </a:lnTo>
                    <a:lnTo>
                      <a:pt x="64" y="60"/>
                    </a:lnTo>
                    <a:lnTo>
                      <a:pt x="53" y="54"/>
                    </a:lnTo>
                    <a:lnTo>
                      <a:pt x="40" y="47"/>
                    </a:lnTo>
                    <a:lnTo>
                      <a:pt x="27" y="37"/>
                    </a:lnTo>
                    <a:lnTo>
                      <a:pt x="15" y="25"/>
                    </a:lnTo>
                    <a:lnTo>
                      <a:pt x="6" y="13"/>
                    </a:lnTo>
                    <a:lnTo>
                      <a:pt x="0" y="0"/>
                    </a:lnTo>
                    <a:lnTo>
                      <a:pt x="8" y="7"/>
                    </a:lnTo>
                    <a:lnTo>
                      <a:pt x="19" y="16"/>
                    </a:lnTo>
                    <a:lnTo>
                      <a:pt x="33" y="26"/>
                    </a:lnTo>
                    <a:lnTo>
                      <a:pt x="46" y="35"/>
                    </a:lnTo>
                    <a:lnTo>
                      <a:pt x="58" y="44"/>
                    </a:lnTo>
                    <a:lnTo>
                      <a:pt x="68" y="53"/>
                    </a:lnTo>
                    <a:lnTo>
                      <a:pt x="74" y="59"/>
                    </a:lnTo>
                    <a:lnTo>
                      <a:pt x="76" y="6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22" name="Freeform 224"/>
              <p:cNvSpPr>
                <a:spLocks/>
              </p:cNvSpPr>
              <p:nvPr/>
            </p:nvSpPr>
            <p:spPr bwMode="auto">
              <a:xfrm>
                <a:off x="1114" y="2475"/>
                <a:ext cx="90" cy="83"/>
              </a:xfrm>
              <a:custGeom>
                <a:avLst/>
                <a:gdLst>
                  <a:gd name="T0" fmla="*/ 90 w 90"/>
                  <a:gd name="T1" fmla="*/ 81 h 83"/>
                  <a:gd name="T2" fmla="*/ 86 w 90"/>
                  <a:gd name="T3" fmla="*/ 83 h 83"/>
                  <a:gd name="T4" fmla="*/ 76 w 90"/>
                  <a:gd name="T5" fmla="*/ 78 h 83"/>
                  <a:gd name="T6" fmla="*/ 62 w 90"/>
                  <a:gd name="T7" fmla="*/ 70 h 83"/>
                  <a:gd name="T8" fmla="*/ 48 w 90"/>
                  <a:gd name="T9" fmla="*/ 58 h 83"/>
                  <a:gd name="T10" fmla="*/ 33 w 90"/>
                  <a:gd name="T11" fmla="*/ 43 h 83"/>
                  <a:gd name="T12" fmla="*/ 18 w 90"/>
                  <a:gd name="T13" fmla="*/ 28 h 83"/>
                  <a:gd name="T14" fmla="*/ 8 w 90"/>
                  <a:gd name="T15" fmla="*/ 13 h 83"/>
                  <a:gd name="T16" fmla="*/ 0 w 90"/>
                  <a:gd name="T17" fmla="*/ 0 h 83"/>
                  <a:gd name="T18" fmla="*/ 8 w 90"/>
                  <a:gd name="T19" fmla="*/ 6 h 83"/>
                  <a:gd name="T20" fmla="*/ 19 w 90"/>
                  <a:gd name="T21" fmla="*/ 16 h 83"/>
                  <a:gd name="T22" fmla="*/ 34 w 90"/>
                  <a:gd name="T23" fmla="*/ 28 h 83"/>
                  <a:gd name="T24" fmla="*/ 52 w 90"/>
                  <a:gd name="T25" fmla="*/ 41 h 83"/>
                  <a:gd name="T26" fmla="*/ 67 w 90"/>
                  <a:gd name="T27" fmla="*/ 55 h 83"/>
                  <a:gd name="T28" fmla="*/ 80 w 90"/>
                  <a:gd name="T29" fmla="*/ 67 h 83"/>
                  <a:gd name="T30" fmla="*/ 89 w 90"/>
                  <a:gd name="T31" fmla="*/ 75 h 83"/>
                  <a:gd name="T32" fmla="*/ 90 w 90"/>
                  <a:gd name="T33" fmla="*/ 81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83"/>
                  <a:gd name="T53" fmla="*/ 90 w 90"/>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83">
                    <a:moveTo>
                      <a:pt x="90" y="81"/>
                    </a:moveTo>
                    <a:lnTo>
                      <a:pt x="86" y="83"/>
                    </a:lnTo>
                    <a:lnTo>
                      <a:pt x="76" y="78"/>
                    </a:lnTo>
                    <a:lnTo>
                      <a:pt x="62" y="70"/>
                    </a:lnTo>
                    <a:lnTo>
                      <a:pt x="48" y="58"/>
                    </a:lnTo>
                    <a:lnTo>
                      <a:pt x="33" y="43"/>
                    </a:lnTo>
                    <a:lnTo>
                      <a:pt x="18" y="28"/>
                    </a:lnTo>
                    <a:lnTo>
                      <a:pt x="8" y="13"/>
                    </a:lnTo>
                    <a:lnTo>
                      <a:pt x="0" y="0"/>
                    </a:lnTo>
                    <a:lnTo>
                      <a:pt x="8" y="6"/>
                    </a:lnTo>
                    <a:lnTo>
                      <a:pt x="19" y="16"/>
                    </a:lnTo>
                    <a:lnTo>
                      <a:pt x="34" y="28"/>
                    </a:lnTo>
                    <a:lnTo>
                      <a:pt x="52" y="41"/>
                    </a:lnTo>
                    <a:lnTo>
                      <a:pt x="67" y="55"/>
                    </a:lnTo>
                    <a:lnTo>
                      <a:pt x="80" y="67"/>
                    </a:lnTo>
                    <a:lnTo>
                      <a:pt x="89" y="75"/>
                    </a:lnTo>
                    <a:lnTo>
                      <a:pt x="90" y="8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23" name="Freeform 225"/>
              <p:cNvSpPr>
                <a:spLocks/>
              </p:cNvSpPr>
              <p:nvPr/>
            </p:nvSpPr>
            <p:spPr bwMode="auto">
              <a:xfrm>
                <a:off x="1122" y="2417"/>
                <a:ext cx="97" cy="76"/>
              </a:xfrm>
              <a:custGeom>
                <a:avLst/>
                <a:gdLst>
                  <a:gd name="T0" fmla="*/ 97 w 97"/>
                  <a:gd name="T1" fmla="*/ 74 h 76"/>
                  <a:gd name="T2" fmla="*/ 91 w 97"/>
                  <a:gd name="T3" fmla="*/ 76 h 76"/>
                  <a:gd name="T4" fmla="*/ 79 w 97"/>
                  <a:gd name="T5" fmla="*/ 71 h 76"/>
                  <a:gd name="T6" fmla="*/ 65 w 97"/>
                  <a:gd name="T7" fmla="*/ 64 h 76"/>
                  <a:gd name="T8" fmla="*/ 48 w 97"/>
                  <a:gd name="T9" fmla="*/ 52 h 76"/>
                  <a:gd name="T10" fmla="*/ 32 w 97"/>
                  <a:gd name="T11" fmla="*/ 39 h 76"/>
                  <a:gd name="T12" fmla="*/ 17 w 97"/>
                  <a:gd name="T13" fmla="*/ 26 h 76"/>
                  <a:gd name="T14" fmla="*/ 6 w 97"/>
                  <a:gd name="T15" fmla="*/ 12 h 76"/>
                  <a:gd name="T16" fmla="*/ 0 w 97"/>
                  <a:gd name="T17" fmla="*/ 0 h 76"/>
                  <a:gd name="T18" fmla="*/ 7 w 97"/>
                  <a:gd name="T19" fmla="*/ 5 h 76"/>
                  <a:gd name="T20" fmla="*/ 20 w 97"/>
                  <a:gd name="T21" fmla="*/ 14 h 76"/>
                  <a:gd name="T22" fmla="*/ 37 w 97"/>
                  <a:gd name="T23" fmla="*/ 24 h 76"/>
                  <a:gd name="T24" fmla="*/ 54 w 97"/>
                  <a:gd name="T25" fmla="*/ 37 h 76"/>
                  <a:gd name="T26" fmla="*/ 71 w 97"/>
                  <a:gd name="T27" fmla="*/ 49 h 76"/>
                  <a:gd name="T28" fmla="*/ 85 w 97"/>
                  <a:gd name="T29" fmla="*/ 61 h 76"/>
                  <a:gd name="T30" fmla="*/ 94 w 97"/>
                  <a:gd name="T31" fmla="*/ 70 h 76"/>
                  <a:gd name="T32" fmla="*/ 97 w 97"/>
                  <a:gd name="T33" fmla="*/ 74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7"/>
                  <a:gd name="T52" fmla="*/ 0 h 76"/>
                  <a:gd name="T53" fmla="*/ 97 w 97"/>
                  <a:gd name="T54" fmla="*/ 76 h 7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7" h="76">
                    <a:moveTo>
                      <a:pt x="97" y="74"/>
                    </a:moveTo>
                    <a:lnTo>
                      <a:pt x="91" y="76"/>
                    </a:lnTo>
                    <a:lnTo>
                      <a:pt x="79" y="71"/>
                    </a:lnTo>
                    <a:lnTo>
                      <a:pt x="65" y="64"/>
                    </a:lnTo>
                    <a:lnTo>
                      <a:pt x="48" y="52"/>
                    </a:lnTo>
                    <a:lnTo>
                      <a:pt x="32" y="39"/>
                    </a:lnTo>
                    <a:lnTo>
                      <a:pt x="17" y="26"/>
                    </a:lnTo>
                    <a:lnTo>
                      <a:pt x="6" y="12"/>
                    </a:lnTo>
                    <a:lnTo>
                      <a:pt x="0" y="0"/>
                    </a:lnTo>
                    <a:lnTo>
                      <a:pt x="7" y="5"/>
                    </a:lnTo>
                    <a:lnTo>
                      <a:pt x="20" y="14"/>
                    </a:lnTo>
                    <a:lnTo>
                      <a:pt x="37" y="24"/>
                    </a:lnTo>
                    <a:lnTo>
                      <a:pt x="54" y="37"/>
                    </a:lnTo>
                    <a:lnTo>
                      <a:pt x="71" y="49"/>
                    </a:lnTo>
                    <a:lnTo>
                      <a:pt x="85" y="61"/>
                    </a:lnTo>
                    <a:lnTo>
                      <a:pt x="94" y="70"/>
                    </a:lnTo>
                    <a:lnTo>
                      <a:pt x="97" y="7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24" name="Freeform 226"/>
              <p:cNvSpPr>
                <a:spLocks/>
              </p:cNvSpPr>
              <p:nvPr/>
            </p:nvSpPr>
            <p:spPr bwMode="auto">
              <a:xfrm>
                <a:off x="1133" y="2394"/>
                <a:ext cx="89" cy="65"/>
              </a:xfrm>
              <a:custGeom>
                <a:avLst/>
                <a:gdLst>
                  <a:gd name="T0" fmla="*/ 89 w 89"/>
                  <a:gd name="T1" fmla="*/ 65 h 65"/>
                  <a:gd name="T2" fmla="*/ 85 w 89"/>
                  <a:gd name="T3" fmla="*/ 65 h 65"/>
                  <a:gd name="T4" fmla="*/ 74 w 89"/>
                  <a:gd name="T5" fmla="*/ 60 h 65"/>
                  <a:gd name="T6" fmla="*/ 61 w 89"/>
                  <a:gd name="T7" fmla="*/ 53 h 65"/>
                  <a:gd name="T8" fmla="*/ 45 w 89"/>
                  <a:gd name="T9" fmla="*/ 43 h 65"/>
                  <a:gd name="T10" fmla="*/ 29 w 89"/>
                  <a:gd name="T11" fmla="*/ 32 h 65"/>
                  <a:gd name="T12" fmla="*/ 15 w 89"/>
                  <a:gd name="T13" fmla="*/ 20 h 65"/>
                  <a:gd name="T14" fmla="*/ 5 w 89"/>
                  <a:gd name="T15" fmla="*/ 9 h 65"/>
                  <a:gd name="T16" fmla="*/ 0 w 89"/>
                  <a:gd name="T17" fmla="*/ 0 h 65"/>
                  <a:gd name="T18" fmla="*/ 9 w 89"/>
                  <a:gd name="T19" fmla="*/ 6 h 65"/>
                  <a:gd name="T20" fmla="*/ 21 w 89"/>
                  <a:gd name="T21" fmla="*/ 13 h 65"/>
                  <a:gd name="T22" fmla="*/ 37 w 89"/>
                  <a:gd name="T23" fmla="*/ 22 h 65"/>
                  <a:gd name="T24" fmla="*/ 54 w 89"/>
                  <a:gd name="T25" fmla="*/ 31 h 65"/>
                  <a:gd name="T26" fmla="*/ 68 w 89"/>
                  <a:gd name="T27" fmla="*/ 41 h 65"/>
                  <a:gd name="T28" fmla="*/ 80 w 89"/>
                  <a:gd name="T29" fmla="*/ 50 h 65"/>
                  <a:gd name="T30" fmla="*/ 88 w 89"/>
                  <a:gd name="T31" fmla="*/ 59 h 65"/>
                  <a:gd name="T32" fmla="*/ 89 w 89"/>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9"/>
                  <a:gd name="T52" fmla="*/ 0 h 65"/>
                  <a:gd name="T53" fmla="*/ 89 w 89"/>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9" h="65">
                    <a:moveTo>
                      <a:pt x="89" y="65"/>
                    </a:moveTo>
                    <a:lnTo>
                      <a:pt x="85" y="65"/>
                    </a:lnTo>
                    <a:lnTo>
                      <a:pt x="74" y="60"/>
                    </a:lnTo>
                    <a:lnTo>
                      <a:pt x="61" y="53"/>
                    </a:lnTo>
                    <a:lnTo>
                      <a:pt x="45" y="43"/>
                    </a:lnTo>
                    <a:lnTo>
                      <a:pt x="29" y="32"/>
                    </a:lnTo>
                    <a:lnTo>
                      <a:pt x="15" y="20"/>
                    </a:lnTo>
                    <a:lnTo>
                      <a:pt x="5" y="9"/>
                    </a:lnTo>
                    <a:lnTo>
                      <a:pt x="0" y="0"/>
                    </a:lnTo>
                    <a:lnTo>
                      <a:pt x="9" y="6"/>
                    </a:lnTo>
                    <a:lnTo>
                      <a:pt x="21" y="13"/>
                    </a:lnTo>
                    <a:lnTo>
                      <a:pt x="37" y="22"/>
                    </a:lnTo>
                    <a:lnTo>
                      <a:pt x="54" y="31"/>
                    </a:lnTo>
                    <a:lnTo>
                      <a:pt x="68" y="41"/>
                    </a:lnTo>
                    <a:lnTo>
                      <a:pt x="80" y="50"/>
                    </a:lnTo>
                    <a:lnTo>
                      <a:pt x="88" y="59"/>
                    </a:lnTo>
                    <a:lnTo>
                      <a:pt x="89" y="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25" name="Freeform 227"/>
              <p:cNvSpPr>
                <a:spLocks/>
              </p:cNvSpPr>
              <p:nvPr/>
            </p:nvSpPr>
            <p:spPr bwMode="auto">
              <a:xfrm>
                <a:off x="1145" y="2348"/>
                <a:ext cx="76" cy="55"/>
              </a:xfrm>
              <a:custGeom>
                <a:avLst/>
                <a:gdLst>
                  <a:gd name="T0" fmla="*/ 76 w 76"/>
                  <a:gd name="T1" fmla="*/ 53 h 55"/>
                  <a:gd name="T2" fmla="*/ 71 w 76"/>
                  <a:gd name="T3" fmla="*/ 55 h 55"/>
                  <a:gd name="T4" fmla="*/ 62 w 76"/>
                  <a:gd name="T5" fmla="*/ 53 h 55"/>
                  <a:gd name="T6" fmla="*/ 52 w 76"/>
                  <a:gd name="T7" fmla="*/ 49 h 55"/>
                  <a:gd name="T8" fmla="*/ 39 w 76"/>
                  <a:gd name="T9" fmla="*/ 41 h 55"/>
                  <a:gd name="T10" fmla="*/ 27 w 76"/>
                  <a:gd name="T11" fmla="*/ 34 h 55"/>
                  <a:gd name="T12" fmla="*/ 15 w 76"/>
                  <a:gd name="T13" fmla="*/ 24 h 55"/>
                  <a:gd name="T14" fmla="*/ 6 w 76"/>
                  <a:gd name="T15" fmla="*/ 12 h 55"/>
                  <a:gd name="T16" fmla="*/ 0 w 76"/>
                  <a:gd name="T17" fmla="*/ 0 h 55"/>
                  <a:gd name="T18" fmla="*/ 8 w 76"/>
                  <a:gd name="T19" fmla="*/ 6 h 55"/>
                  <a:gd name="T20" fmla="*/ 19 w 76"/>
                  <a:gd name="T21" fmla="*/ 12 h 55"/>
                  <a:gd name="T22" fmla="*/ 33 w 76"/>
                  <a:gd name="T23" fmla="*/ 21 h 55"/>
                  <a:gd name="T24" fmla="*/ 46 w 76"/>
                  <a:gd name="T25" fmla="*/ 28 h 55"/>
                  <a:gd name="T26" fmla="*/ 58 w 76"/>
                  <a:gd name="T27" fmla="*/ 37 h 55"/>
                  <a:gd name="T28" fmla="*/ 68 w 76"/>
                  <a:gd name="T29" fmla="*/ 43 h 55"/>
                  <a:gd name="T30" fmla="*/ 74 w 76"/>
                  <a:gd name="T31" fmla="*/ 49 h 55"/>
                  <a:gd name="T32" fmla="*/ 76 w 76"/>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55"/>
                  <a:gd name="T53" fmla="*/ 76 w 76"/>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55">
                    <a:moveTo>
                      <a:pt x="76" y="53"/>
                    </a:moveTo>
                    <a:lnTo>
                      <a:pt x="71" y="55"/>
                    </a:lnTo>
                    <a:lnTo>
                      <a:pt x="62" y="53"/>
                    </a:lnTo>
                    <a:lnTo>
                      <a:pt x="52" y="49"/>
                    </a:lnTo>
                    <a:lnTo>
                      <a:pt x="39" y="41"/>
                    </a:lnTo>
                    <a:lnTo>
                      <a:pt x="27" y="34"/>
                    </a:lnTo>
                    <a:lnTo>
                      <a:pt x="15" y="24"/>
                    </a:lnTo>
                    <a:lnTo>
                      <a:pt x="6" y="12"/>
                    </a:lnTo>
                    <a:lnTo>
                      <a:pt x="0" y="0"/>
                    </a:lnTo>
                    <a:lnTo>
                      <a:pt x="8" y="6"/>
                    </a:lnTo>
                    <a:lnTo>
                      <a:pt x="19" y="12"/>
                    </a:lnTo>
                    <a:lnTo>
                      <a:pt x="33" y="21"/>
                    </a:lnTo>
                    <a:lnTo>
                      <a:pt x="46" y="28"/>
                    </a:lnTo>
                    <a:lnTo>
                      <a:pt x="58" y="37"/>
                    </a:lnTo>
                    <a:lnTo>
                      <a:pt x="68" y="43"/>
                    </a:lnTo>
                    <a:lnTo>
                      <a:pt x="74" y="49"/>
                    </a:lnTo>
                    <a:lnTo>
                      <a:pt x="76" y="5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26" name="Freeform 228"/>
              <p:cNvSpPr>
                <a:spLocks/>
              </p:cNvSpPr>
              <p:nvPr/>
            </p:nvSpPr>
            <p:spPr bwMode="auto">
              <a:xfrm>
                <a:off x="1191" y="2308"/>
                <a:ext cx="44" cy="15"/>
              </a:xfrm>
              <a:custGeom>
                <a:avLst/>
                <a:gdLst>
                  <a:gd name="T0" fmla="*/ 44 w 44"/>
                  <a:gd name="T1" fmla="*/ 10 h 15"/>
                  <a:gd name="T2" fmla="*/ 41 w 44"/>
                  <a:gd name="T3" fmla="*/ 13 h 15"/>
                  <a:gd name="T4" fmla="*/ 36 w 44"/>
                  <a:gd name="T5" fmla="*/ 15 h 15"/>
                  <a:gd name="T6" fmla="*/ 30 w 44"/>
                  <a:gd name="T7" fmla="*/ 15 h 15"/>
                  <a:gd name="T8" fmla="*/ 21 w 44"/>
                  <a:gd name="T9" fmla="*/ 15 h 15"/>
                  <a:gd name="T10" fmla="*/ 13 w 44"/>
                  <a:gd name="T11" fmla="*/ 13 h 15"/>
                  <a:gd name="T12" fmla="*/ 6 w 44"/>
                  <a:gd name="T13" fmla="*/ 10 h 15"/>
                  <a:gd name="T14" fmla="*/ 2 w 44"/>
                  <a:gd name="T15" fmla="*/ 6 h 15"/>
                  <a:gd name="T16" fmla="*/ 0 w 44"/>
                  <a:gd name="T17" fmla="*/ 0 h 15"/>
                  <a:gd name="T18" fmla="*/ 6 w 44"/>
                  <a:gd name="T19" fmla="*/ 4 h 15"/>
                  <a:gd name="T20" fmla="*/ 12 w 44"/>
                  <a:gd name="T21" fmla="*/ 6 h 15"/>
                  <a:gd name="T22" fmla="*/ 21 w 44"/>
                  <a:gd name="T23" fmla="*/ 6 h 15"/>
                  <a:gd name="T24" fmla="*/ 30 w 44"/>
                  <a:gd name="T25" fmla="*/ 6 h 15"/>
                  <a:gd name="T26" fmla="*/ 37 w 44"/>
                  <a:gd name="T27" fmla="*/ 6 h 15"/>
                  <a:gd name="T28" fmla="*/ 41 w 44"/>
                  <a:gd name="T29" fmla="*/ 6 h 15"/>
                  <a:gd name="T30" fmla="*/ 44 w 44"/>
                  <a:gd name="T31" fmla="*/ 7 h 15"/>
                  <a:gd name="T32" fmla="*/ 44 w 44"/>
                  <a:gd name="T33" fmla="*/ 1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15"/>
                  <a:gd name="T53" fmla="*/ 44 w 44"/>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15">
                    <a:moveTo>
                      <a:pt x="44" y="10"/>
                    </a:moveTo>
                    <a:lnTo>
                      <a:pt x="41" y="13"/>
                    </a:lnTo>
                    <a:lnTo>
                      <a:pt x="36" y="15"/>
                    </a:lnTo>
                    <a:lnTo>
                      <a:pt x="30" y="15"/>
                    </a:lnTo>
                    <a:lnTo>
                      <a:pt x="21" y="15"/>
                    </a:lnTo>
                    <a:lnTo>
                      <a:pt x="13" y="13"/>
                    </a:lnTo>
                    <a:lnTo>
                      <a:pt x="6" y="10"/>
                    </a:lnTo>
                    <a:lnTo>
                      <a:pt x="2" y="6"/>
                    </a:lnTo>
                    <a:lnTo>
                      <a:pt x="0" y="0"/>
                    </a:lnTo>
                    <a:lnTo>
                      <a:pt x="6" y="4"/>
                    </a:lnTo>
                    <a:lnTo>
                      <a:pt x="12" y="6"/>
                    </a:lnTo>
                    <a:lnTo>
                      <a:pt x="21" y="6"/>
                    </a:lnTo>
                    <a:lnTo>
                      <a:pt x="30" y="6"/>
                    </a:lnTo>
                    <a:lnTo>
                      <a:pt x="37" y="6"/>
                    </a:lnTo>
                    <a:lnTo>
                      <a:pt x="41" y="6"/>
                    </a:lnTo>
                    <a:lnTo>
                      <a:pt x="44" y="7"/>
                    </a:lnTo>
                    <a:lnTo>
                      <a:pt x="44" y="1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27" name="Freeform 229"/>
              <p:cNvSpPr>
                <a:spLocks/>
              </p:cNvSpPr>
              <p:nvPr/>
            </p:nvSpPr>
            <p:spPr bwMode="auto">
              <a:xfrm>
                <a:off x="1113" y="2503"/>
                <a:ext cx="84" cy="73"/>
              </a:xfrm>
              <a:custGeom>
                <a:avLst/>
                <a:gdLst>
                  <a:gd name="T0" fmla="*/ 84 w 84"/>
                  <a:gd name="T1" fmla="*/ 71 h 73"/>
                  <a:gd name="T2" fmla="*/ 80 w 84"/>
                  <a:gd name="T3" fmla="*/ 73 h 73"/>
                  <a:gd name="T4" fmla="*/ 71 w 84"/>
                  <a:gd name="T5" fmla="*/ 68 h 73"/>
                  <a:gd name="T6" fmla="*/ 57 w 84"/>
                  <a:gd name="T7" fmla="*/ 62 h 73"/>
                  <a:gd name="T8" fmla="*/ 44 w 84"/>
                  <a:gd name="T9" fmla="*/ 52 h 73"/>
                  <a:gd name="T10" fmla="*/ 29 w 84"/>
                  <a:gd name="T11" fmla="*/ 40 h 73"/>
                  <a:gd name="T12" fmla="*/ 18 w 84"/>
                  <a:gd name="T13" fmla="*/ 27 h 73"/>
                  <a:gd name="T14" fmla="*/ 7 w 84"/>
                  <a:gd name="T15" fmla="*/ 13 h 73"/>
                  <a:gd name="T16" fmla="*/ 0 w 84"/>
                  <a:gd name="T17" fmla="*/ 0 h 73"/>
                  <a:gd name="T18" fmla="*/ 7 w 84"/>
                  <a:gd name="T19" fmla="*/ 6 h 73"/>
                  <a:gd name="T20" fmla="*/ 18 w 84"/>
                  <a:gd name="T21" fmla="*/ 13 h 73"/>
                  <a:gd name="T22" fmla="*/ 32 w 84"/>
                  <a:gd name="T23" fmla="*/ 24 h 73"/>
                  <a:gd name="T24" fmla="*/ 47 w 84"/>
                  <a:gd name="T25" fmla="*/ 36 h 73"/>
                  <a:gd name="T26" fmla="*/ 62 w 84"/>
                  <a:gd name="T27" fmla="*/ 47 h 73"/>
                  <a:gd name="T28" fmla="*/ 74 w 84"/>
                  <a:gd name="T29" fmla="*/ 58 h 73"/>
                  <a:gd name="T30" fmla="*/ 83 w 84"/>
                  <a:gd name="T31" fmla="*/ 65 h 73"/>
                  <a:gd name="T32" fmla="*/ 84 w 84"/>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73"/>
                  <a:gd name="T53" fmla="*/ 84 w 84"/>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73">
                    <a:moveTo>
                      <a:pt x="84" y="71"/>
                    </a:moveTo>
                    <a:lnTo>
                      <a:pt x="80" y="73"/>
                    </a:lnTo>
                    <a:lnTo>
                      <a:pt x="71" y="68"/>
                    </a:lnTo>
                    <a:lnTo>
                      <a:pt x="57" y="62"/>
                    </a:lnTo>
                    <a:lnTo>
                      <a:pt x="44" y="52"/>
                    </a:lnTo>
                    <a:lnTo>
                      <a:pt x="29" y="40"/>
                    </a:lnTo>
                    <a:lnTo>
                      <a:pt x="18" y="27"/>
                    </a:lnTo>
                    <a:lnTo>
                      <a:pt x="7" y="13"/>
                    </a:lnTo>
                    <a:lnTo>
                      <a:pt x="0" y="0"/>
                    </a:lnTo>
                    <a:lnTo>
                      <a:pt x="7" y="6"/>
                    </a:lnTo>
                    <a:lnTo>
                      <a:pt x="18" y="13"/>
                    </a:lnTo>
                    <a:lnTo>
                      <a:pt x="32" y="24"/>
                    </a:lnTo>
                    <a:lnTo>
                      <a:pt x="47" y="36"/>
                    </a:lnTo>
                    <a:lnTo>
                      <a:pt x="62" y="47"/>
                    </a:lnTo>
                    <a:lnTo>
                      <a:pt x="74" y="58"/>
                    </a:lnTo>
                    <a:lnTo>
                      <a:pt x="83" y="65"/>
                    </a:lnTo>
                    <a:lnTo>
                      <a:pt x="84" y="7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28" name="Freeform 230"/>
              <p:cNvSpPr>
                <a:spLocks/>
              </p:cNvSpPr>
              <p:nvPr/>
            </p:nvSpPr>
            <p:spPr bwMode="auto">
              <a:xfrm>
                <a:off x="1116" y="2448"/>
                <a:ext cx="96" cy="73"/>
              </a:xfrm>
              <a:custGeom>
                <a:avLst/>
                <a:gdLst>
                  <a:gd name="T0" fmla="*/ 96 w 96"/>
                  <a:gd name="T1" fmla="*/ 71 h 73"/>
                  <a:gd name="T2" fmla="*/ 90 w 96"/>
                  <a:gd name="T3" fmla="*/ 73 h 73"/>
                  <a:gd name="T4" fmla="*/ 78 w 96"/>
                  <a:gd name="T5" fmla="*/ 68 h 73"/>
                  <a:gd name="T6" fmla="*/ 65 w 96"/>
                  <a:gd name="T7" fmla="*/ 61 h 73"/>
                  <a:gd name="T8" fmla="*/ 48 w 96"/>
                  <a:gd name="T9" fmla="*/ 51 h 73"/>
                  <a:gd name="T10" fmla="*/ 31 w 96"/>
                  <a:gd name="T11" fmla="*/ 39 h 73"/>
                  <a:gd name="T12" fmla="*/ 17 w 96"/>
                  <a:gd name="T13" fmla="*/ 26 h 73"/>
                  <a:gd name="T14" fmla="*/ 6 w 96"/>
                  <a:gd name="T15" fmla="*/ 12 h 73"/>
                  <a:gd name="T16" fmla="*/ 0 w 96"/>
                  <a:gd name="T17" fmla="*/ 0 h 73"/>
                  <a:gd name="T18" fmla="*/ 7 w 96"/>
                  <a:gd name="T19" fmla="*/ 5 h 73"/>
                  <a:gd name="T20" fmla="*/ 20 w 96"/>
                  <a:gd name="T21" fmla="*/ 12 h 73"/>
                  <a:gd name="T22" fmla="*/ 35 w 96"/>
                  <a:gd name="T23" fmla="*/ 24 h 73"/>
                  <a:gd name="T24" fmla="*/ 53 w 96"/>
                  <a:gd name="T25" fmla="*/ 36 h 73"/>
                  <a:gd name="T26" fmla="*/ 71 w 96"/>
                  <a:gd name="T27" fmla="*/ 48 h 73"/>
                  <a:gd name="T28" fmla="*/ 84 w 96"/>
                  <a:gd name="T29" fmla="*/ 58 h 73"/>
                  <a:gd name="T30" fmla="*/ 93 w 96"/>
                  <a:gd name="T31" fmla="*/ 67 h 73"/>
                  <a:gd name="T32" fmla="*/ 96 w 96"/>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73"/>
                  <a:gd name="T53" fmla="*/ 96 w 96"/>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73">
                    <a:moveTo>
                      <a:pt x="96" y="71"/>
                    </a:moveTo>
                    <a:lnTo>
                      <a:pt x="90" y="73"/>
                    </a:lnTo>
                    <a:lnTo>
                      <a:pt x="78" y="68"/>
                    </a:lnTo>
                    <a:lnTo>
                      <a:pt x="65" y="61"/>
                    </a:lnTo>
                    <a:lnTo>
                      <a:pt x="48" y="51"/>
                    </a:lnTo>
                    <a:lnTo>
                      <a:pt x="31" y="39"/>
                    </a:lnTo>
                    <a:lnTo>
                      <a:pt x="17" y="26"/>
                    </a:lnTo>
                    <a:lnTo>
                      <a:pt x="6" y="12"/>
                    </a:lnTo>
                    <a:lnTo>
                      <a:pt x="0" y="0"/>
                    </a:lnTo>
                    <a:lnTo>
                      <a:pt x="7" y="5"/>
                    </a:lnTo>
                    <a:lnTo>
                      <a:pt x="20" y="12"/>
                    </a:lnTo>
                    <a:lnTo>
                      <a:pt x="35" y="24"/>
                    </a:lnTo>
                    <a:lnTo>
                      <a:pt x="53" y="36"/>
                    </a:lnTo>
                    <a:lnTo>
                      <a:pt x="71" y="48"/>
                    </a:lnTo>
                    <a:lnTo>
                      <a:pt x="84" y="58"/>
                    </a:lnTo>
                    <a:lnTo>
                      <a:pt x="93" y="67"/>
                    </a:lnTo>
                    <a:lnTo>
                      <a:pt x="96" y="7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29" name="Freeform 231"/>
              <p:cNvSpPr>
                <a:spLocks/>
              </p:cNvSpPr>
              <p:nvPr/>
            </p:nvSpPr>
            <p:spPr bwMode="auto">
              <a:xfrm>
                <a:off x="1133" y="2370"/>
                <a:ext cx="92" cy="55"/>
              </a:xfrm>
              <a:custGeom>
                <a:avLst/>
                <a:gdLst>
                  <a:gd name="T0" fmla="*/ 92 w 92"/>
                  <a:gd name="T1" fmla="*/ 53 h 55"/>
                  <a:gd name="T2" fmla="*/ 88 w 92"/>
                  <a:gd name="T3" fmla="*/ 55 h 55"/>
                  <a:gd name="T4" fmla="*/ 77 w 92"/>
                  <a:gd name="T5" fmla="*/ 53 h 55"/>
                  <a:gd name="T6" fmla="*/ 64 w 92"/>
                  <a:gd name="T7" fmla="*/ 49 h 55"/>
                  <a:gd name="T8" fmla="*/ 49 w 92"/>
                  <a:gd name="T9" fmla="*/ 41 h 55"/>
                  <a:gd name="T10" fmla="*/ 33 w 92"/>
                  <a:gd name="T11" fmla="*/ 33 h 55"/>
                  <a:gd name="T12" fmla="*/ 18 w 92"/>
                  <a:gd name="T13" fmla="*/ 24 h 55"/>
                  <a:gd name="T14" fmla="*/ 8 w 92"/>
                  <a:gd name="T15" fmla="*/ 12 h 55"/>
                  <a:gd name="T16" fmla="*/ 0 w 92"/>
                  <a:gd name="T17" fmla="*/ 0 h 55"/>
                  <a:gd name="T18" fmla="*/ 9 w 92"/>
                  <a:gd name="T19" fmla="*/ 6 h 55"/>
                  <a:gd name="T20" fmla="*/ 23 w 92"/>
                  <a:gd name="T21" fmla="*/ 12 h 55"/>
                  <a:gd name="T22" fmla="*/ 39 w 92"/>
                  <a:gd name="T23" fmla="*/ 19 h 55"/>
                  <a:gd name="T24" fmla="*/ 55 w 92"/>
                  <a:gd name="T25" fmla="*/ 28 h 55"/>
                  <a:gd name="T26" fmla="*/ 70 w 92"/>
                  <a:gd name="T27" fmla="*/ 36 h 55"/>
                  <a:gd name="T28" fmla="*/ 83 w 92"/>
                  <a:gd name="T29" fmla="*/ 43 h 55"/>
                  <a:gd name="T30" fmla="*/ 91 w 92"/>
                  <a:gd name="T31" fmla="*/ 49 h 55"/>
                  <a:gd name="T32" fmla="*/ 92 w 92"/>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2"/>
                  <a:gd name="T52" fmla="*/ 0 h 55"/>
                  <a:gd name="T53" fmla="*/ 92 w 92"/>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2" h="55">
                    <a:moveTo>
                      <a:pt x="92" y="53"/>
                    </a:moveTo>
                    <a:lnTo>
                      <a:pt x="88" y="55"/>
                    </a:lnTo>
                    <a:lnTo>
                      <a:pt x="77" y="53"/>
                    </a:lnTo>
                    <a:lnTo>
                      <a:pt x="64" y="49"/>
                    </a:lnTo>
                    <a:lnTo>
                      <a:pt x="49" y="41"/>
                    </a:lnTo>
                    <a:lnTo>
                      <a:pt x="33" y="33"/>
                    </a:lnTo>
                    <a:lnTo>
                      <a:pt x="18" y="24"/>
                    </a:lnTo>
                    <a:lnTo>
                      <a:pt x="8" y="12"/>
                    </a:lnTo>
                    <a:lnTo>
                      <a:pt x="0" y="0"/>
                    </a:lnTo>
                    <a:lnTo>
                      <a:pt x="9" y="6"/>
                    </a:lnTo>
                    <a:lnTo>
                      <a:pt x="23" y="12"/>
                    </a:lnTo>
                    <a:lnTo>
                      <a:pt x="39" y="19"/>
                    </a:lnTo>
                    <a:lnTo>
                      <a:pt x="55" y="28"/>
                    </a:lnTo>
                    <a:lnTo>
                      <a:pt x="70" y="36"/>
                    </a:lnTo>
                    <a:lnTo>
                      <a:pt x="83" y="43"/>
                    </a:lnTo>
                    <a:lnTo>
                      <a:pt x="91" y="49"/>
                    </a:lnTo>
                    <a:lnTo>
                      <a:pt x="92" y="5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30" name="Freeform 232"/>
              <p:cNvSpPr>
                <a:spLocks/>
              </p:cNvSpPr>
              <p:nvPr/>
            </p:nvSpPr>
            <p:spPr bwMode="auto">
              <a:xfrm>
                <a:off x="1157" y="2330"/>
                <a:ext cx="68" cy="56"/>
              </a:xfrm>
              <a:custGeom>
                <a:avLst/>
                <a:gdLst>
                  <a:gd name="T0" fmla="*/ 68 w 68"/>
                  <a:gd name="T1" fmla="*/ 55 h 56"/>
                  <a:gd name="T2" fmla="*/ 64 w 68"/>
                  <a:gd name="T3" fmla="*/ 56 h 56"/>
                  <a:gd name="T4" fmla="*/ 55 w 68"/>
                  <a:gd name="T5" fmla="*/ 52 h 56"/>
                  <a:gd name="T6" fmla="*/ 44 w 68"/>
                  <a:gd name="T7" fmla="*/ 45 h 56"/>
                  <a:gd name="T8" fmla="*/ 33 w 68"/>
                  <a:gd name="T9" fmla="*/ 36 h 56"/>
                  <a:gd name="T10" fmla="*/ 19 w 68"/>
                  <a:gd name="T11" fmla="*/ 25 h 56"/>
                  <a:gd name="T12" fmla="*/ 9 w 68"/>
                  <a:gd name="T13" fmla="*/ 15 h 56"/>
                  <a:gd name="T14" fmla="*/ 3 w 68"/>
                  <a:gd name="T15" fmla="*/ 6 h 56"/>
                  <a:gd name="T16" fmla="*/ 0 w 68"/>
                  <a:gd name="T17" fmla="*/ 0 h 56"/>
                  <a:gd name="T18" fmla="*/ 7 w 68"/>
                  <a:gd name="T19" fmla="*/ 5 h 56"/>
                  <a:gd name="T20" fmla="*/ 16 w 68"/>
                  <a:gd name="T21" fmla="*/ 11 h 56"/>
                  <a:gd name="T22" fmla="*/ 28 w 68"/>
                  <a:gd name="T23" fmla="*/ 18 h 56"/>
                  <a:gd name="T24" fmla="*/ 39 w 68"/>
                  <a:gd name="T25" fmla="*/ 27 h 56"/>
                  <a:gd name="T26" fmla="*/ 50 w 68"/>
                  <a:gd name="T27" fmla="*/ 36 h 56"/>
                  <a:gd name="T28" fmla="*/ 59 w 68"/>
                  <a:gd name="T29" fmla="*/ 43 h 56"/>
                  <a:gd name="T30" fmla="*/ 65 w 68"/>
                  <a:gd name="T31" fmla="*/ 50 h 56"/>
                  <a:gd name="T32" fmla="*/ 68 w 68"/>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6"/>
                  <a:gd name="T53" fmla="*/ 68 w 68"/>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6">
                    <a:moveTo>
                      <a:pt x="68" y="55"/>
                    </a:moveTo>
                    <a:lnTo>
                      <a:pt x="64" y="56"/>
                    </a:lnTo>
                    <a:lnTo>
                      <a:pt x="55" y="52"/>
                    </a:lnTo>
                    <a:lnTo>
                      <a:pt x="44" y="45"/>
                    </a:lnTo>
                    <a:lnTo>
                      <a:pt x="33" y="36"/>
                    </a:lnTo>
                    <a:lnTo>
                      <a:pt x="19" y="25"/>
                    </a:lnTo>
                    <a:lnTo>
                      <a:pt x="9" y="15"/>
                    </a:lnTo>
                    <a:lnTo>
                      <a:pt x="3" y="6"/>
                    </a:lnTo>
                    <a:lnTo>
                      <a:pt x="0" y="0"/>
                    </a:lnTo>
                    <a:lnTo>
                      <a:pt x="7" y="5"/>
                    </a:lnTo>
                    <a:lnTo>
                      <a:pt x="16" y="11"/>
                    </a:lnTo>
                    <a:lnTo>
                      <a:pt x="28" y="18"/>
                    </a:lnTo>
                    <a:lnTo>
                      <a:pt x="39" y="27"/>
                    </a:lnTo>
                    <a:lnTo>
                      <a:pt x="50" y="36"/>
                    </a:lnTo>
                    <a:lnTo>
                      <a:pt x="59" y="43"/>
                    </a:lnTo>
                    <a:lnTo>
                      <a:pt x="65" y="50"/>
                    </a:lnTo>
                    <a:lnTo>
                      <a:pt x="68"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31" name="Freeform 233"/>
              <p:cNvSpPr>
                <a:spLocks/>
              </p:cNvSpPr>
              <p:nvPr/>
            </p:nvSpPr>
            <p:spPr bwMode="auto">
              <a:xfrm>
                <a:off x="1166" y="2321"/>
                <a:ext cx="50" cy="22"/>
              </a:xfrm>
              <a:custGeom>
                <a:avLst/>
                <a:gdLst>
                  <a:gd name="T0" fmla="*/ 50 w 50"/>
                  <a:gd name="T1" fmla="*/ 20 h 22"/>
                  <a:gd name="T2" fmla="*/ 47 w 50"/>
                  <a:gd name="T3" fmla="*/ 21 h 22"/>
                  <a:gd name="T4" fmla="*/ 41 w 50"/>
                  <a:gd name="T5" fmla="*/ 22 h 22"/>
                  <a:gd name="T6" fmla="*/ 34 w 50"/>
                  <a:gd name="T7" fmla="*/ 21 h 22"/>
                  <a:gd name="T8" fmla="*/ 25 w 50"/>
                  <a:gd name="T9" fmla="*/ 20 h 22"/>
                  <a:gd name="T10" fmla="*/ 16 w 50"/>
                  <a:gd name="T11" fmla="*/ 17 h 22"/>
                  <a:gd name="T12" fmla="*/ 9 w 50"/>
                  <a:gd name="T13" fmla="*/ 12 h 22"/>
                  <a:gd name="T14" fmla="*/ 3 w 50"/>
                  <a:gd name="T15" fmla="*/ 6 h 22"/>
                  <a:gd name="T16" fmla="*/ 0 w 50"/>
                  <a:gd name="T17" fmla="*/ 0 h 22"/>
                  <a:gd name="T18" fmla="*/ 6 w 50"/>
                  <a:gd name="T19" fmla="*/ 5 h 22"/>
                  <a:gd name="T20" fmla="*/ 13 w 50"/>
                  <a:gd name="T21" fmla="*/ 8 h 22"/>
                  <a:gd name="T22" fmla="*/ 24 w 50"/>
                  <a:gd name="T23" fmla="*/ 9 h 22"/>
                  <a:gd name="T24" fmla="*/ 32 w 50"/>
                  <a:gd name="T25" fmla="*/ 11 h 22"/>
                  <a:gd name="T26" fmla="*/ 41 w 50"/>
                  <a:gd name="T27" fmla="*/ 12 h 22"/>
                  <a:gd name="T28" fmla="*/ 47 w 50"/>
                  <a:gd name="T29" fmla="*/ 14 h 22"/>
                  <a:gd name="T30" fmla="*/ 50 w 50"/>
                  <a:gd name="T31" fmla="*/ 17 h 22"/>
                  <a:gd name="T32" fmla="*/ 50 w 50"/>
                  <a:gd name="T33" fmla="*/ 2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22"/>
                  <a:gd name="T53" fmla="*/ 50 w 5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22">
                    <a:moveTo>
                      <a:pt x="50" y="20"/>
                    </a:moveTo>
                    <a:lnTo>
                      <a:pt x="47" y="21"/>
                    </a:lnTo>
                    <a:lnTo>
                      <a:pt x="41" y="22"/>
                    </a:lnTo>
                    <a:lnTo>
                      <a:pt x="34" y="21"/>
                    </a:lnTo>
                    <a:lnTo>
                      <a:pt x="25" y="20"/>
                    </a:lnTo>
                    <a:lnTo>
                      <a:pt x="16" y="17"/>
                    </a:lnTo>
                    <a:lnTo>
                      <a:pt x="9" y="12"/>
                    </a:lnTo>
                    <a:lnTo>
                      <a:pt x="3" y="6"/>
                    </a:lnTo>
                    <a:lnTo>
                      <a:pt x="0" y="0"/>
                    </a:lnTo>
                    <a:lnTo>
                      <a:pt x="6" y="5"/>
                    </a:lnTo>
                    <a:lnTo>
                      <a:pt x="13" y="8"/>
                    </a:lnTo>
                    <a:lnTo>
                      <a:pt x="24" y="9"/>
                    </a:lnTo>
                    <a:lnTo>
                      <a:pt x="32" y="11"/>
                    </a:lnTo>
                    <a:lnTo>
                      <a:pt x="41" y="12"/>
                    </a:lnTo>
                    <a:lnTo>
                      <a:pt x="47" y="14"/>
                    </a:lnTo>
                    <a:lnTo>
                      <a:pt x="50" y="17"/>
                    </a:lnTo>
                    <a:lnTo>
                      <a:pt x="50" y="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32" name="Freeform 234"/>
              <p:cNvSpPr>
                <a:spLocks/>
              </p:cNvSpPr>
              <p:nvPr/>
            </p:nvSpPr>
            <p:spPr bwMode="auto">
              <a:xfrm>
                <a:off x="1126" y="2592"/>
                <a:ext cx="40" cy="43"/>
              </a:xfrm>
              <a:custGeom>
                <a:avLst/>
                <a:gdLst>
                  <a:gd name="T0" fmla="*/ 0 w 40"/>
                  <a:gd name="T1" fmla="*/ 0 h 43"/>
                  <a:gd name="T2" fmla="*/ 5 w 40"/>
                  <a:gd name="T3" fmla="*/ 3 h 43"/>
                  <a:gd name="T4" fmla="*/ 10 w 40"/>
                  <a:gd name="T5" fmla="*/ 7 h 43"/>
                  <a:gd name="T6" fmla="*/ 18 w 40"/>
                  <a:gd name="T7" fmla="*/ 13 h 43"/>
                  <a:gd name="T8" fmla="*/ 25 w 40"/>
                  <a:gd name="T9" fmla="*/ 19 h 43"/>
                  <a:gd name="T10" fmla="*/ 33 w 40"/>
                  <a:gd name="T11" fmla="*/ 26 h 43"/>
                  <a:gd name="T12" fmla="*/ 37 w 40"/>
                  <a:gd name="T13" fmla="*/ 32 h 43"/>
                  <a:gd name="T14" fmla="*/ 40 w 40"/>
                  <a:gd name="T15" fmla="*/ 38 h 43"/>
                  <a:gd name="T16" fmla="*/ 38 w 40"/>
                  <a:gd name="T17" fmla="*/ 43 h 43"/>
                  <a:gd name="T18" fmla="*/ 30 w 40"/>
                  <a:gd name="T19" fmla="*/ 41 h 43"/>
                  <a:gd name="T20" fmla="*/ 18 w 40"/>
                  <a:gd name="T21" fmla="*/ 28 h 43"/>
                  <a:gd name="T22" fmla="*/ 7 w 40"/>
                  <a:gd name="T23" fmla="*/ 12 h 43"/>
                  <a:gd name="T24" fmla="*/ 0 w 40"/>
                  <a:gd name="T25" fmla="*/ 0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43"/>
                  <a:gd name="T41" fmla="*/ 40 w 40"/>
                  <a:gd name="T42" fmla="*/ 43 h 4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43">
                    <a:moveTo>
                      <a:pt x="0" y="0"/>
                    </a:moveTo>
                    <a:lnTo>
                      <a:pt x="5" y="3"/>
                    </a:lnTo>
                    <a:lnTo>
                      <a:pt x="10" y="7"/>
                    </a:lnTo>
                    <a:lnTo>
                      <a:pt x="18" y="13"/>
                    </a:lnTo>
                    <a:lnTo>
                      <a:pt x="25" y="19"/>
                    </a:lnTo>
                    <a:lnTo>
                      <a:pt x="33" y="26"/>
                    </a:lnTo>
                    <a:lnTo>
                      <a:pt x="37" y="32"/>
                    </a:lnTo>
                    <a:lnTo>
                      <a:pt x="40" y="38"/>
                    </a:lnTo>
                    <a:lnTo>
                      <a:pt x="38" y="43"/>
                    </a:lnTo>
                    <a:lnTo>
                      <a:pt x="30" y="41"/>
                    </a:lnTo>
                    <a:lnTo>
                      <a:pt x="18" y="28"/>
                    </a:lnTo>
                    <a:lnTo>
                      <a:pt x="7" y="1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33" name="Freeform 235"/>
              <p:cNvSpPr>
                <a:spLocks/>
              </p:cNvSpPr>
              <p:nvPr/>
            </p:nvSpPr>
            <p:spPr bwMode="auto">
              <a:xfrm>
                <a:off x="1125" y="2601"/>
                <a:ext cx="10" cy="53"/>
              </a:xfrm>
              <a:custGeom>
                <a:avLst/>
                <a:gdLst>
                  <a:gd name="T0" fmla="*/ 3 w 10"/>
                  <a:gd name="T1" fmla="*/ 0 h 53"/>
                  <a:gd name="T2" fmla="*/ 3 w 10"/>
                  <a:gd name="T3" fmla="*/ 10 h 53"/>
                  <a:gd name="T4" fmla="*/ 0 w 10"/>
                  <a:gd name="T5" fmla="*/ 28 h 53"/>
                  <a:gd name="T6" fmla="*/ 0 w 10"/>
                  <a:gd name="T7" fmla="*/ 45 h 53"/>
                  <a:gd name="T8" fmla="*/ 6 w 10"/>
                  <a:gd name="T9" fmla="*/ 53 h 53"/>
                  <a:gd name="T10" fmla="*/ 10 w 10"/>
                  <a:gd name="T11" fmla="*/ 45 h 53"/>
                  <a:gd name="T12" fmla="*/ 10 w 10"/>
                  <a:gd name="T13" fmla="*/ 31 h 53"/>
                  <a:gd name="T14" fmla="*/ 6 w 10"/>
                  <a:gd name="T15" fmla="*/ 13 h 53"/>
                  <a:gd name="T16" fmla="*/ 3 w 10"/>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3"/>
                  <a:gd name="T29" fmla="*/ 10 w 10"/>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3">
                    <a:moveTo>
                      <a:pt x="3" y="0"/>
                    </a:moveTo>
                    <a:lnTo>
                      <a:pt x="3" y="10"/>
                    </a:lnTo>
                    <a:lnTo>
                      <a:pt x="0" y="28"/>
                    </a:lnTo>
                    <a:lnTo>
                      <a:pt x="0" y="45"/>
                    </a:lnTo>
                    <a:lnTo>
                      <a:pt x="6" y="53"/>
                    </a:lnTo>
                    <a:lnTo>
                      <a:pt x="10" y="45"/>
                    </a:lnTo>
                    <a:lnTo>
                      <a:pt x="10" y="31"/>
                    </a:lnTo>
                    <a:lnTo>
                      <a:pt x="6" y="13"/>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34" name="Freeform 236"/>
              <p:cNvSpPr>
                <a:spLocks/>
              </p:cNvSpPr>
              <p:nvPr/>
            </p:nvSpPr>
            <p:spPr bwMode="auto">
              <a:xfrm>
                <a:off x="1085" y="2590"/>
                <a:ext cx="43" cy="49"/>
              </a:xfrm>
              <a:custGeom>
                <a:avLst/>
                <a:gdLst>
                  <a:gd name="T0" fmla="*/ 43 w 43"/>
                  <a:gd name="T1" fmla="*/ 0 h 49"/>
                  <a:gd name="T2" fmla="*/ 32 w 43"/>
                  <a:gd name="T3" fmla="*/ 15 h 49"/>
                  <a:gd name="T4" fmla="*/ 19 w 43"/>
                  <a:gd name="T5" fmla="*/ 33 h 49"/>
                  <a:gd name="T6" fmla="*/ 7 w 43"/>
                  <a:gd name="T7" fmla="*/ 48 h 49"/>
                  <a:gd name="T8" fmla="*/ 0 w 43"/>
                  <a:gd name="T9" fmla="*/ 49 h 49"/>
                  <a:gd name="T10" fmla="*/ 0 w 43"/>
                  <a:gd name="T11" fmla="*/ 45 h 49"/>
                  <a:gd name="T12" fmla="*/ 3 w 43"/>
                  <a:gd name="T13" fmla="*/ 39 h 49"/>
                  <a:gd name="T14" fmla="*/ 9 w 43"/>
                  <a:gd name="T15" fmla="*/ 33 h 49"/>
                  <a:gd name="T16" fmla="*/ 16 w 43"/>
                  <a:gd name="T17" fmla="*/ 24 h 49"/>
                  <a:gd name="T18" fmla="*/ 25 w 43"/>
                  <a:gd name="T19" fmla="*/ 17 h 49"/>
                  <a:gd name="T20" fmla="*/ 32 w 43"/>
                  <a:gd name="T21" fmla="*/ 11 h 49"/>
                  <a:gd name="T22" fmla="*/ 38 w 43"/>
                  <a:gd name="T23" fmla="*/ 5 h 49"/>
                  <a:gd name="T24" fmla="*/ 43 w 43"/>
                  <a:gd name="T25" fmla="*/ 0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49"/>
                  <a:gd name="T41" fmla="*/ 43 w 43"/>
                  <a:gd name="T42" fmla="*/ 49 h 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49">
                    <a:moveTo>
                      <a:pt x="43" y="0"/>
                    </a:moveTo>
                    <a:lnTo>
                      <a:pt x="32" y="15"/>
                    </a:lnTo>
                    <a:lnTo>
                      <a:pt x="19" y="33"/>
                    </a:lnTo>
                    <a:lnTo>
                      <a:pt x="7" y="48"/>
                    </a:lnTo>
                    <a:lnTo>
                      <a:pt x="0" y="49"/>
                    </a:lnTo>
                    <a:lnTo>
                      <a:pt x="0" y="45"/>
                    </a:lnTo>
                    <a:lnTo>
                      <a:pt x="3" y="39"/>
                    </a:lnTo>
                    <a:lnTo>
                      <a:pt x="9" y="33"/>
                    </a:lnTo>
                    <a:lnTo>
                      <a:pt x="16" y="24"/>
                    </a:lnTo>
                    <a:lnTo>
                      <a:pt x="25" y="17"/>
                    </a:lnTo>
                    <a:lnTo>
                      <a:pt x="32" y="11"/>
                    </a:lnTo>
                    <a:lnTo>
                      <a:pt x="38" y="5"/>
                    </a:lnTo>
                    <a:lnTo>
                      <a:pt x="4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35" name="Freeform 237"/>
              <p:cNvSpPr>
                <a:spLocks/>
              </p:cNvSpPr>
              <p:nvPr/>
            </p:nvSpPr>
            <p:spPr bwMode="auto">
              <a:xfrm>
                <a:off x="1094" y="2320"/>
                <a:ext cx="66" cy="15"/>
              </a:xfrm>
              <a:custGeom>
                <a:avLst/>
                <a:gdLst>
                  <a:gd name="T0" fmla="*/ 66 w 66"/>
                  <a:gd name="T1" fmla="*/ 12 h 15"/>
                  <a:gd name="T2" fmla="*/ 59 w 66"/>
                  <a:gd name="T3" fmla="*/ 13 h 15"/>
                  <a:gd name="T4" fmla="*/ 48 w 66"/>
                  <a:gd name="T5" fmla="*/ 15 h 15"/>
                  <a:gd name="T6" fmla="*/ 38 w 66"/>
                  <a:gd name="T7" fmla="*/ 15 h 15"/>
                  <a:gd name="T8" fmla="*/ 28 w 66"/>
                  <a:gd name="T9" fmla="*/ 15 h 15"/>
                  <a:gd name="T10" fmla="*/ 17 w 66"/>
                  <a:gd name="T11" fmla="*/ 15 h 15"/>
                  <a:gd name="T12" fmla="*/ 8 w 66"/>
                  <a:gd name="T13" fmla="*/ 13 h 15"/>
                  <a:gd name="T14" fmla="*/ 3 w 66"/>
                  <a:gd name="T15" fmla="*/ 10 h 15"/>
                  <a:gd name="T16" fmla="*/ 0 w 66"/>
                  <a:gd name="T17" fmla="*/ 6 h 15"/>
                  <a:gd name="T18" fmla="*/ 1 w 66"/>
                  <a:gd name="T19" fmla="*/ 1 h 15"/>
                  <a:gd name="T20" fmla="*/ 7 w 66"/>
                  <a:gd name="T21" fmla="*/ 0 h 15"/>
                  <a:gd name="T22" fmla="*/ 16 w 66"/>
                  <a:gd name="T23" fmla="*/ 1 h 15"/>
                  <a:gd name="T24" fmla="*/ 26 w 66"/>
                  <a:gd name="T25" fmla="*/ 3 h 15"/>
                  <a:gd name="T26" fmla="*/ 37 w 66"/>
                  <a:gd name="T27" fmla="*/ 6 h 15"/>
                  <a:gd name="T28" fmla="*/ 48 w 66"/>
                  <a:gd name="T29" fmla="*/ 9 h 15"/>
                  <a:gd name="T30" fmla="*/ 59 w 66"/>
                  <a:gd name="T31" fmla="*/ 10 h 15"/>
                  <a:gd name="T32" fmla="*/ 66 w 66"/>
                  <a:gd name="T33" fmla="*/ 1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12"/>
                    </a:moveTo>
                    <a:lnTo>
                      <a:pt x="59" y="13"/>
                    </a:lnTo>
                    <a:lnTo>
                      <a:pt x="48" y="15"/>
                    </a:lnTo>
                    <a:lnTo>
                      <a:pt x="38" y="15"/>
                    </a:lnTo>
                    <a:lnTo>
                      <a:pt x="28" y="15"/>
                    </a:lnTo>
                    <a:lnTo>
                      <a:pt x="17" y="15"/>
                    </a:lnTo>
                    <a:lnTo>
                      <a:pt x="8" y="13"/>
                    </a:lnTo>
                    <a:lnTo>
                      <a:pt x="3" y="10"/>
                    </a:lnTo>
                    <a:lnTo>
                      <a:pt x="0" y="6"/>
                    </a:lnTo>
                    <a:lnTo>
                      <a:pt x="1" y="1"/>
                    </a:lnTo>
                    <a:lnTo>
                      <a:pt x="7" y="0"/>
                    </a:lnTo>
                    <a:lnTo>
                      <a:pt x="16" y="1"/>
                    </a:lnTo>
                    <a:lnTo>
                      <a:pt x="26" y="3"/>
                    </a:lnTo>
                    <a:lnTo>
                      <a:pt x="37" y="6"/>
                    </a:lnTo>
                    <a:lnTo>
                      <a:pt x="48" y="9"/>
                    </a:lnTo>
                    <a:lnTo>
                      <a:pt x="59" y="10"/>
                    </a:lnTo>
                    <a:lnTo>
                      <a:pt x="66" y="1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36" name="Freeform 238"/>
              <p:cNvSpPr>
                <a:spLocks/>
              </p:cNvSpPr>
              <p:nvPr/>
            </p:nvSpPr>
            <p:spPr bwMode="auto">
              <a:xfrm>
                <a:off x="1108" y="2292"/>
                <a:ext cx="62" cy="28"/>
              </a:xfrm>
              <a:custGeom>
                <a:avLst/>
                <a:gdLst>
                  <a:gd name="T0" fmla="*/ 62 w 62"/>
                  <a:gd name="T1" fmla="*/ 28 h 28"/>
                  <a:gd name="T2" fmla="*/ 56 w 62"/>
                  <a:gd name="T3" fmla="*/ 28 h 28"/>
                  <a:gd name="T4" fmla="*/ 48 w 62"/>
                  <a:gd name="T5" fmla="*/ 26 h 28"/>
                  <a:gd name="T6" fmla="*/ 37 w 62"/>
                  <a:gd name="T7" fmla="*/ 23 h 28"/>
                  <a:gd name="T8" fmla="*/ 27 w 62"/>
                  <a:gd name="T9" fmla="*/ 20 h 28"/>
                  <a:gd name="T10" fmla="*/ 18 w 62"/>
                  <a:gd name="T11" fmla="*/ 16 h 28"/>
                  <a:gd name="T12" fmla="*/ 9 w 62"/>
                  <a:gd name="T13" fmla="*/ 12 h 28"/>
                  <a:gd name="T14" fmla="*/ 3 w 62"/>
                  <a:gd name="T15" fmla="*/ 7 h 28"/>
                  <a:gd name="T16" fmla="*/ 0 w 62"/>
                  <a:gd name="T17" fmla="*/ 3 h 28"/>
                  <a:gd name="T18" fmla="*/ 2 w 62"/>
                  <a:gd name="T19" fmla="*/ 0 h 28"/>
                  <a:gd name="T20" fmla="*/ 8 w 62"/>
                  <a:gd name="T21" fmla="*/ 0 h 28"/>
                  <a:gd name="T22" fmla="*/ 18 w 62"/>
                  <a:gd name="T23" fmla="*/ 3 h 28"/>
                  <a:gd name="T24" fmla="*/ 28 w 62"/>
                  <a:gd name="T25" fmla="*/ 9 h 28"/>
                  <a:gd name="T26" fmla="*/ 39 w 62"/>
                  <a:gd name="T27" fmla="*/ 15 h 28"/>
                  <a:gd name="T28" fmla="*/ 49 w 62"/>
                  <a:gd name="T29" fmla="*/ 20 h 28"/>
                  <a:gd name="T30" fmla="*/ 58 w 62"/>
                  <a:gd name="T31" fmla="*/ 25 h 28"/>
                  <a:gd name="T32" fmla="*/ 62 w 62"/>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8"/>
                  <a:gd name="T53" fmla="*/ 62 w 62"/>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8">
                    <a:moveTo>
                      <a:pt x="62" y="28"/>
                    </a:moveTo>
                    <a:lnTo>
                      <a:pt x="56" y="28"/>
                    </a:lnTo>
                    <a:lnTo>
                      <a:pt x="48" y="26"/>
                    </a:lnTo>
                    <a:lnTo>
                      <a:pt x="37" y="23"/>
                    </a:lnTo>
                    <a:lnTo>
                      <a:pt x="27" y="20"/>
                    </a:lnTo>
                    <a:lnTo>
                      <a:pt x="18" y="16"/>
                    </a:lnTo>
                    <a:lnTo>
                      <a:pt x="9" y="12"/>
                    </a:lnTo>
                    <a:lnTo>
                      <a:pt x="3" y="7"/>
                    </a:lnTo>
                    <a:lnTo>
                      <a:pt x="0" y="3"/>
                    </a:lnTo>
                    <a:lnTo>
                      <a:pt x="2" y="0"/>
                    </a:lnTo>
                    <a:lnTo>
                      <a:pt x="8" y="0"/>
                    </a:lnTo>
                    <a:lnTo>
                      <a:pt x="18" y="3"/>
                    </a:lnTo>
                    <a:lnTo>
                      <a:pt x="28" y="9"/>
                    </a:lnTo>
                    <a:lnTo>
                      <a:pt x="39" y="15"/>
                    </a:lnTo>
                    <a:lnTo>
                      <a:pt x="49" y="20"/>
                    </a:lnTo>
                    <a:lnTo>
                      <a:pt x="58" y="25"/>
                    </a:lnTo>
                    <a:lnTo>
                      <a:pt x="62" y="2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37" name="Freeform 239"/>
              <p:cNvSpPr>
                <a:spLocks/>
              </p:cNvSpPr>
              <p:nvPr/>
            </p:nvSpPr>
            <p:spPr bwMode="auto">
              <a:xfrm>
                <a:off x="1094" y="2348"/>
                <a:ext cx="62" cy="15"/>
              </a:xfrm>
              <a:custGeom>
                <a:avLst/>
                <a:gdLst>
                  <a:gd name="T0" fmla="*/ 62 w 62"/>
                  <a:gd name="T1" fmla="*/ 6 h 15"/>
                  <a:gd name="T2" fmla="*/ 59 w 62"/>
                  <a:gd name="T3" fmla="*/ 9 h 15"/>
                  <a:gd name="T4" fmla="*/ 53 w 62"/>
                  <a:gd name="T5" fmla="*/ 12 h 15"/>
                  <a:gd name="T6" fmla="*/ 42 w 62"/>
                  <a:gd name="T7" fmla="*/ 13 h 15"/>
                  <a:gd name="T8" fmla="*/ 32 w 62"/>
                  <a:gd name="T9" fmla="*/ 15 h 15"/>
                  <a:gd name="T10" fmla="*/ 22 w 62"/>
                  <a:gd name="T11" fmla="*/ 15 h 15"/>
                  <a:gd name="T12" fmla="*/ 11 w 62"/>
                  <a:gd name="T13" fmla="*/ 13 h 15"/>
                  <a:gd name="T14" fmla="*/ 4 w 62"/>
                  <a:gd name="T15" fmla="*/ 10 h 15"/>
                  <a:gd name="T16" fmla="*/ 0 w 62"/>
                  <a:gd name="T17" fmla="*/ 6 h 15"/>
                  <a:gd name="T18" fmla="*/ 0 w 62"/>
                  <a:gd name="T19" fmla="*/ 1 h 15"/>
                  <a:gd name="T20" fmla="*/ 4 w 62"/>
                  <a:gd name="T21" fmla="*/ 0 h 15"/>
                  <a:gd name="T22" fmla="*/ 13 w 62"/>
                  <a:gd name="T23" fmla="*/ 0 h 15"/>
                  <a:gd name="T24" fmla="*/ 22 w 62"/>
                  <a:gd name="T25" fmla="*/ 1 h 15"/>
                  <a:gd name="T26" fmla="*/ 34 w 62"/>
                  <a:gd name="T27" fmla="*/ 3 h 15"/>
                  <a:gd name="T28" fmla="*/ 44 w 62"/>
                  <a:gd name="T29" fmla="*/ 4 h 15"/>
                  <a:gd name="T30" fmla="*/ 54 w 62"/>
                  <a:gd name="T31" fmla="*/ 6 h 15"/>
                  <a:gd name="T32" fmla="*/ 62 w 62"/>
                  <a:gd name="T33" fmla="*/ 6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5"/>
                  <a:gd name="T53" fmla="*/ 62 w 6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5">
                    <a:moveTo>
                      <a:pt x="62" y="6"/>
                    </a:moveTo>
                    <a:lnTo>
                      <a:pt x="59" y="9"/>
                    </a:lnTo>
                    <a:lnTo>
                      <a:pt x="53" y="12"/>
                    </a:lnTo>
                    <a:lnTo>
                      <a:pt x="42" y="13"/>
                    </a:lnTo>
                    <a:lnTo>
                      <a:pt x="32" y="15"/>
                    </a:lnTo>
                    <a:lnTo>
                      <a:pt x="22" y="15"/>
                    </a:lnTo>
                    <a:lnTo>
                      <a:pt x="11" y="13"/>
                    </a:lnTo>
                    <a:lnTo>
                      <a:pt x="4" y="10"/>
                    </a:lnTo>
                    <a:lnTo>
                      <a:pt x="0" y="6"/>
                    </a:lnTo>
                    <a:lnTo>
                      <a:pt x="0" y="1"/>
                    </a:lnTo>
                    <a:lnTo>
                      <a:pt x="4" y="0"/>
                    </a:lnTo>
                    <a:lnTo>
                      <a:pt x="13" y="0"/>
                    </a:lnTo>
                    <a:lnTo>
                      <a:pt x="22" y="1"/>
                    </a:lnTo>
                    <a:lnTo>
                      <a:pt x="34" y="3"/>
                    </a:lnTo>
                    <a:lnTo>
                      <a:pt x="44" y="4"/>
                    </a:lnTo>
                    <a:lnTo>
                      <a:pt x="54" y="6"/>
                    </a:lnTo>
                    <a:lnTo>
                      <a:pt x="62" y="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38" name="Freeform 240"/>
              <p:cNvSpPr>
                <a:spLocks/>
              </p:cNvSpPr>
              <p:nvPr/>
            </p:nvSpPr>
            <p:spPr bwMode="auto">
              <a:xfrm>
                <a:off x="1077" y="2375"/>
                <a:ext cx="67" cy="10"/>
              </a:xfrm>
              <a:custGeom>
                <a:avLst/>
                <a:gdLst>
                  <a:gd name="T0" fmla="*/ 67 w 67"/>
                  <a:gd name="T1" fmla="*/ 0 h 10"/>
                  <a:gd name="T2" fmla="*/ 61 w 67"/>
                  <a:gd name="T3" fmla="*/ 2 h 10"/>
                  <a:gd name="T4" fmla="*/ 54 w 67"/>
                  <a:gd name="T5" fmla="*/ 4 h 10"/>
                  <a:gd name="T6" fmla="*/ 43 w 67"/>
                  <a:gd name="T7" fmla="*/ 7 h 10"/>
                  <a:gd name="T8" fmla="*/ 31 w 67"/>
                  <a:gd name="T9" fmla="*/ 8 h 10"/>
                  <a:gd name="T10" fmla="*/ 21 w 67"/>
                  <a:gd name="T11" fmla="*/ 10 h 10"/>
                  <a:gd name="T12" fmla="*/ 11 w 67"/>
                  <a:gd name="T13" fmla="*/ 10 h 10"/>
                  <a:gd name="T14" fmla="*/ 5 w 67"/>
                  <a:gd name="T15" fmla="*/ 8 h 10"/>
                  <a:gd name="T16" fmla="*/ 0 w 67"/>
                  <a:gd name="T17" fmla="*/ 5 h 10"/>
                  <a:gd name="T18" fmla="*/ 0 w 67"/>
                  <a:gd name="T19" fmla="*/ 2 h 10"/>
                  <a:gd name="T20" fmla="*/ 5 w 67"/>
                  <a:gd name="T21" fmla="*/ 0 h 10"/>
                  <a:gd name="T22" fmla="*/ 12 w 67"/>
                  <a:gd name="T23" fmla="*/ 0 h 10"/>
                  <a:gd name="T24" fmla="*/ 23 w 67"/>
                  <a:gd name="T25" fmla="*/ 0 h 10"/>
                  <a:gd name="T26" fmla="*/ 34 w 67"/>
                  <a:gd name="T27" fmla="*/ 0 h 10"/>
                  <a:gd name="T28" fmla="*/ 46 w 67"/>
                  <a:gd name="T29" fmla="*/ 1 h 10"/>
                  <a:gd name="T30" fmla="*/ 56 w 67"/>
                  <a:gd name="T31" fmla="*/ 1 h 10"/>
                  <a:gd name="T32" fmla="*/ 67 w 67"/>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0"/>
                  <a:gd name="T53" fmla="*/ 67 w 67"/>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0">
                    <a:moveTo>
                      <a:pt x="67" y="0"/>
                    </a:moveTo>
                    <a:lnTo>
                      <a:pt x="61" y="2"/>
                    </a:lnTo>
                    <a:lnTo>
                      <a:pt x="54" y="4"/>
                    </a:lnTo>
                    <a:lnTo>
                      <a:pt x="43" y="7"/>
                    </a:lnTo>
                    <a:lnTo>
                      <a:pt x="31" y="8"/>
                    </a:lnTo>
                    <a:lnTo>
                      <a:pt x="21" y="10"/>
                    </a:lnTo>
                    <a:lnTo>
                      <a:pt x="11" y="10"/>
                    </a:lnTo>
                    <a:lnTo>
                      <a:pt x="5" y="8"/>
                    </a:lnTo>
                    <a:lnTo>
                      <a:pt x="0" y="5"/>
                    </a:lnTo>
                    <a:lnTo>
                      <a:pt x="0" y="2"/>
                    </a:lnTo>
                    <a:lnTo>
                      <a:pt x="5" y="0"/>
                    </a:lnTo>
                    <a:lnTo>
                      <a:pt x="12" y="0"/>
                    </a:lnTo>
                    <a:lnTo>
                      <a:pt x="23" y="0"/>
                    </a:lnTo>
                    <a:lnTo>
                      <a:pt x="34" y="0"/>
                    </a:lnTo>
                    <a:lnTo>
                      <a:pt x="46" y="1"/>
                    </a:lnTo>
                    <a:lnTo>
                      <a:pt x="56" y="1"/>
                    </a:lnTo>
                    <a:lnTo>
                      <a:pt x="6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39" name="Freeform 241"/>
              <p:cNvSpPr>
                <a:spLocks/>
              </p:cNvSpPr>
              <p:nvPr/>
            </p:nvSpPr>
            <p:spPr bwMode="auto">
              <a:xfrm>
                <a:off x="1066" y="2397"/>
                <a:ext cx="66" cy="14"/>
              </a:xfrm>
              <a:custGeom>
                <a:avLst/>
                <a:gdLst>
                  <a:gd name="T0" fmla="*/ 66 w 66"/>
                  <a:gd name="T1" fmla="*/ 0 h 14"/>
                  <a:gd name="T2" fmla="*/ 60 w 66"/>
                  <a:gd name="T3" fmla="*/ 1 h 14"/>
                  <a:gd name="T4" fmla="*/ 51 w 66"/>
                  <a:gd name="T5" fmla="*/ 4 h 14"/>
                  <a:gd name="T6" fmla="*/ 39 w 66"/>
                  <a:gd name="T7" fmla="*/ 9 h 14"/>
                  <a:gd name="T8" fmla="*/ 29 w 66"/>
                  <a:gd name="T9" fmla="*/ 12 h 14"/>
                  <a:gd name="T10" fmla="*/ 17 w 66"/>
                  <a:gd name="T11" fmla="*/ 13 h 14"/>
                  <a:gd name="T12" fmla="*/ 8 w 66"/>
                  <a:gd name="T13" fmla="*/ 14 h 14"/>
                  <a:gd name="T14" fmla="*/ 3 w 66"/>
                  <a:gd name="T15" fmla="*/ 13 h 14"/>
                  <a:gd name="T16" fmla="*/ 0 w 66"/>
                  <a:gd name="T17" fmla="*/ 10 h 14"/>
                  <a:gd name="T18" fmla="*/ 1 w 66"/>
                  <a:gd name="T19" fmla="*/ 6 h 14"/>
                  <a:gd name="T20" fmla="*/ 7 w 66"/>
                  <a:gd name="T21" fmla="*/ 4 h 14"/>
                  <a:gd name="T22" fmla="*/ 16 w 66"/>
                  <a:gd name="T23" fmla="*/ 3 h 14"/>
                  <a:gd name="T24" fmla="*/ 26 w 66"/>
                  <a:gd name="T25" fmla="*/ 1 h 14"/>
                  <a:gd name="T26" fmla="*/ 36 w 66"/>
                  <a:gd name="T27" fmla="*/ 1 h 14"/>
                  <a:gd name="T28" fmla="*/ 47 w 66"/>
                  <a:gd name="T29" fmla="*/ 1 h 14"/>
                  <a:gd name="T30" fmla="*/ 57 w 66"/>
                  <a:gd name="T31" fmla="*/ 1 h 14"/>
                  <a:gd name="T32" fmla="*/ 66 w 66"/>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4"/>
                  <a:gd name="T53" fmla="*/ 66 w 66"/>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4">
                    <a:moveTo>
                      <a:pt x="66" y="0"/>
                    </a:moveTo>
                    <a:lnTo>
                      <a:pt x="60" y="1"/>
                    </a:lnTo>
                    <a:lnTo>
                      <a:pt x="51" y="4"/>
                    </a:lnTo>
                    <a:lnTo>
                      <a:pt x="39" y="9"/>
                    </a:lnTo>
                    <a:lnTo>
                      <a:pt x="29" y="12"/>
                    </a:lnTo>
                    <a:lnTo>
                      <a:pt x="17" y="13"/>
                    </a:lnTo>
                    <a:lnTo>
                      <a:pt x="8" y="14"/>
                    </a:lnTo>
                    <a:lnTo>
                      <a:pt x="3" y="13"/>
                    </a:lnTo>
                    <a:lnTo>
                      <a:pt x="0" y="10"/>
                    </a:lnTo>
                    <a:lnTo>
                      <a:pt x="1" y="6"/>
                    </a:lnTo>
                    <a:lnTo>
                      <a:pt x="7" y="4"/>
                    </a:lnTo>
                    <a:lnTo>
                      <a:pt x="16" y="3"/>
                    </a:lnTo>
                    <a:lnTo>
                      <a:pt x="26" y="1"/>
                    </a:lnTo>
                    <a:lnTo>
                      <a:pt x="36" y="1"/>
                    </a:lnTo>
                    <a:lnTo>
                      <a:pt x="47" y="1"/>
                    </a:lnTo>
                    <a:lnTo>
                      <a:pt x="57" y="1"/>
                    </a:lnTo>
                    <a:lnTo>
                      <a:pt x="6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40" name="Freeform 242"/>
              <p:cNvSpPr>
                <a:spLocks/>
              </p:cNvSpPr>
              <p:nvPr/>
            </p:nvSpPr>
            <p:spPr bwMode="auto">
              <a:xfrm>
                <a:off x="1052" y="2420"/>
                <a:ext cx="74" cy="18"/>
              </a:xfrm>
              <a:custGeom>
                <a:avLst/>
                <a:gdLst>
                  <a:gd name="T0" fmla="*/ 74 w 74"/>
                  <a:gd name="T1" fmla="*/ 0 h 18"/>
                  <a:gd name="T2" fmla="*/ 65 w 74"/>
                  <a:gd name="T3" fmla="*/ 5 h 18"/>
                  <a:gd name="T4" fmla="*/ 55 w 74"/>
                  <a:gd name="T5" fmla="*/ 9 h 18"/>
                  <a:gd name="T6" fmla="*/ 43 w 74"/>
                  <a:gd name="T7" fmla="*/ 12 h 18"/>
                  <a:gd name="T8" fmla="*/ 31 w 74"/>
                  <a:gd name="T9" fmla="*/ 17 h 18"/>
                  <a:gd name="T10" fmla="*/ 19 w 74"/>
                  <a:gd name="T11" fmla="*/ 18 h 18"/>
                  <a:gd name="T12" fmla="*/ 9 w 74"/>
                  <a:gd name="T13" fmla="*/ 18 h 18"/>
                  <a:gd name="T14" fmla="*/ 3 w 74"/>
                  <a:gd name="T15" fmla="*/ 15 h 18"/>
                  <a:gd name="T16" fmla="*/ 0 w 74"/>
                  <a:gd name="T17" fmla="*/ 11 h 18"/>
                  <a:gd name="T18" fmla="*/ 2 w 74"/>
                  <a:gd name="T19" fmla="*/ 6 h 18"/>
                  <a:gd name="T20" fmla="*/ 9 w 74"/>
                  <a:gd name="T21" fmla="*/ 3 h 18"/>
                  <a:gd name="T22" fmla="*/ 19 w 74"/>
                  <a:gd name="T23" fmla="*/ 2 h 18"/>
                  <a:gd name="T24" fmla="*/ 31 w 74"/>
                  <a:gd name="T25" fmla="*/ 0 h 18"/>
                  <a:gd name="T26" fmla="*/ 45 w 74"/>
                  <a:gd name="T27" fmla="*/ 2 h 18"/>
                  <a:gd name="T28" fmla="*/ 56 w 74"/>
                  <a:gd name="T29" fmla="*/ 2 h 18"/>
                  <a:gd name="T30" fmla="*/ 67 w 74"/>
                  <a:gd name="T31" fmla="*/ 2 h 18"/>
                  <a:gd name="T32" fmla="*/ 74 w 7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18"/>
                  <a:gd name="T53" fmla="*/ 74 w 7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18">
                    <a:moveTo>
                      <a:pt x="74" y="0"/>
                    </a:moveTo>
                    <a:lnTo>
                      <a:pt x="65" y="5"/>
                    </a:lnTo>
                    <a:lnTo>
                      <a:pt x="55" y="9"/>
                    </a:lnTo>
                    <a:lnTo>
                      <a:pt x="43" y="12"/>
                    </a:lnTo>
                    <a:lnTo>
                      <a:pt x="31" y="17"/>
                    </a:lnTo>
                    <a:lnTo>
                      <a:pt x="19" y="18"/>
                    </a:lnTo>
                    <a:lnTo>
                      <a:pt x="9" y="18"/>
                    </a:lnTo>
                    <a:lnTo>
                      <a:pt x="3" y="15"/>
                    </a:lnTo>
                    <a:lnTo>
                      <a:pt x="0" y="11"/>
                    </a:lnTo>
                    <a:lnTo>
                      <a:pt x="2" y="6"/>
                    </a:lnTo>
                    <a:lnTo>
                      <a:pt x="9" y="3"/>
                    </a:lnTo>
                    <a:lnTo>
                      <a:pt x="19" y="2"/>
                    </a:lnTo>
                    <a:lnTo>
                      <a:pt x="31" y="0"/>
                    </a:lnTo>
                    <a:lnTo>
                      <a:pt x="45" y="2"/>
                    </a:lnTo>
                    <a:lnTo>
                      <a:pt x="56" y="2"/>
                    </a:lnTo>
                    <a:lnTo>
                      <a:pt x="67" y="2"/>
                    </a:lnTo>
                    <a:lnTo>
                      <a:pt x="7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41" name="Freeform 243"/>
              <p:cNvSpPr>
                <a:spLocks/>
              </p:cNvSpPr>
              <p:nvPr/>
            </p:nvSpPr>
            <p:spPr bwMode="auto">
              <a:xfrm>
                <a:off x="1040" y="2447"/>
                <a:ext cx="82" cy="25"/>
              </a:xfrm>
              <a:custGeom>
                <a:avLst/>
                <a:gdLst>
                  <a:gd name="T0" fmla="*/ 82 w 82"/>
                  <a:gd name="T1" fmla="*/ 0 h 25"/>
                  <a:gd name="T2" fmla="*/ 74 w 82"/>
                  <a:gd name="T3" fmla="*/ 3 h 25"/>
                  <a:gd name="T4" fmla="*/ 62 w 82"/>
                  <a:gd name="T5" fmla="*/ 9 h 25"/>
                  <a:gd name="T6" fmla="*/ 48 w 82"/>
                  <a:gd name="T7" fmla="*/ 15 h 25"/>
                  <a:gd name="T8" fmla="*/ 34 w 82"/>
                  <a:gd name="T9" fmla="*/ 19 h 25"/>
                  <a:gd name="T10" fmla="*/ 20 w 82"/>
                  <a:gd name="T11" fmla="*/ 24 h 25"/>
                  <a:gd name="T12" fmla="*/ 9 w 82"/>
                  <a:gd name="T13" fmla="*/ 25 h 25"/>
                  <a:gd name="T14" fmla="*/ 2 w 82"/>
                  <a:gd name="T15" fmla="*/ 25 h 25"/>
                  <a:gd name="T16" fmla="*/ 0 w 82"/>
                  <a:gd name="T17" fmla="*/ 21 h 25"/>
                  <a:gd name="T18" fmla="*/ 5 w 82"/>
                  <a:gd name="T19" fmla="*/ 15 h 25"/>
                  <a:gd name="T20" fmla="*/ 12 w 82"/>
                  <a:gd name="T21" fmla="*/ 12 h 25"/>
                  <a:gd name="T22" fmla="*/ 24 w 82"/>
                  <a:gd name="T23" fmla="*/ 9 h 25"/>
                  <a:gd name="T24" fmla="*/ 39 w 82"/>
                  <a:gd name="T25" fmla="*/ 6 h 25"/>
                  <a:gd name="T26" fmla="*/ 52 w 82"/>
                  <a:gd name="T27" fmla="*/ 4 h 25"/>
                  <a:gd name="T28" fmla="*/ 65 w 82"/>
                  <a:gd name="T29" fmla="*/ 3 h 25"/>
                  <a:gd name="T30" fmla="*/ 76 w 82"/>
                  <a:gd name="T31" fmla="*/ 1 h 25"/>
                  <a:gd name="T32" fmla="*/ 82 w 82"/>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2"/>
                  <a:gd name="T52" fmla="*/ 0 h 25"/>
                  <a:gd name="T53" fmla="*/ 82 w 82"/>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2" h="25">
                    <a:moveTo>
                      <a:pt x="82" y="0"/>
                    </a:moveTo>
                    <a:lnTo>
                      <a:pt x="74" y="3"/>
                    </a:lnTo>
                    <a:lnTo>
                      <a:pt x="62" y="9"/>
                    </a:lnTo>
                    <a:lnTo>
                      <a:pt x="48" y="15"/>
                    </a:lnTo>
                    <a:lnTo>
                      <a:pt x="34" y="19"/>
                    </a:lnTo>
                    <a:lnTo>
                      <a:pt x="20" y="24"/>
                    </a:lnTo>
                    <a:lnTo>
                      <a:pt x="9" y="25"/>
                    </a:lnTo>
                    <a:lnTo>
                      <a:pt x="2" y="25"/>
                    </a:lnTo>
                    <a:lnTo>
                      <a:pt x="0" y="21"/>
                    </a:lnTo>
                    <a:lnTo>
                      <a:pt x="5" y="15"/>
                    </a:lnTo>
                    <a:lnTo>
                      <a:pt x="12" y="12"/>
                    </a:lnTo>
                    <a:lnTo>
                      <a:pt x="24" y="9"/>
                    </a:lnTo>
                    <a:lnTo>
                      <a:pt x="39" y="6"/>
                    </a:lnTo>
                    <a:lnTo>
                      <a:pt x="52" y="4"/>
                    </a:lnTo>
                    <a:lnTo>
                      <a:pt x="65" y="3"/>
                    </a:lnTo>
                    <a:lnTo>
                      <a:pt x="76" y="1"/>
                    </a:lnTo>
                    <a:lnTo>
                      <a:pt x="8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42" name="Freeform 244"/>
              <p:cNvSpPr>
                <a:spLocks/>
              </p:cNvSpPr>
              <p:nvPr/>
            </p:nvSpPr>
            <p:spPr bwMode="auto">
              <a:xfrm>
                <a:off x="1033" y="2468"/>
                <a:ext cx="87" cy="34"/>
              </a:xfrm>
              <a:custGeom>
                <a:avLst/>
                <a:gdLst>
                  <a:gd name="T0" fmla="*/ 87 w 87"/>
                  <a:gd name="T1" fmla="*/ 0 h 34"/>
                  <a:gd name="T2" fmla="*/ 80 w 87"/>
                  <a:gd name="T3" fmla="*/ 7 h 34"/>
                  <a:gd name="T4" fmla="*/ 68 w 87"/>
                  <a:gd name="T5" fmla="*/ 16 h 34"/>
                  <a:gd name="T6" fmla="*/ 53 w 87"/>
                  <a:gd name="T7" fmla="*/ 22 h 34"/>
                  <a:gd name="T8" fmla="*/ 38 w 87"/>
                  <a:gd name="T9" fmla="*/ 28 h 34"/>
                  <a:gd name="T10" fmla="*/ 24 w 87"/>
                  <a:gd name="T11" fmla="*/ 32 h 34"/>
                  <a:gd name="T12" fmla="*/ 12 w 87"/>
                  <a:gd name="T13" fmla="*/ 34 h 34"/>
                  <a:gd name="T14" fmla="*/ 3 w 87"/>
                  <a:gd name="T15" fmla="*/ 32 h 34"/>
                  <a:gd name="T16" fmla="*/ 0 w 87"/>
                  <a:gd name="T17" fmla="*/ 28 h 34"/>
                  <a:gd name="T18" fmla="*/ 2 w 87"/>
                  <a:gd name="T19" fmla="*/ 22 h 34"/>
                  <a:gd name="T20" fmla="*/ 10 w 87"/>
                  <a:gd name="T21" fmla="*/ 16 h 34"/>
                  <a:gd name="T22" fmla="*/ 21 w 87"/>
                  <a:gd name="T23" fmla="*/ 11 h 34"/>
                  <a:gd name="T24" fmla="*/ 36 w 87"/>
                  <a:gd name="T25" fmla="*/ 9 h 34"/>
                  <a:gd name="T26" fmla="*/ 50 w 87"/>
                  <a:gd name="T27" fmla="*/ 6 h 34"/>
                  <a:gd name="T28" fmla="*/ 65 w 87"/>
                  <a:gd name="T29" fmla="*/ 3 h 34"/>
                  <a:gd name="T30" fmla="*/ 78 w 87"/>
                  <a:gd name="T31" fmla="*/ 1 h 34"/>
                  <a:gd name="T32" fmla="*/ 87 w 87"/>
                  <a:gd name="T33" fmla="*/ 0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34"/>
                  <a:gd name="T53" fmla="*/ 87 w 87"/>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34">
                    <a:moveTo>
                      <a:pt x="87" y="0"/>
                    </a:moveTo>
                    <a:lnTo>
                      <a:pt x="80" y="7"/>
                    </a:lnTo>
                    <a:lnTo>
                      <a:pt x="68" y="16"/>
                    </a:lnTo>
                    <a:lnTo>
                      <a:pt x="53" y="22"/>
                    </a:lnTo>
                    <a:lnTo>
                      <a:pt x="38" y="28"/>
                    </a:lnTo>
                    <a:lnTo>
                      <a:pt x="24" y="32"/>
                    </a:lnTo>
                    <a:lnTo>
                      <a:pt x="12" y="34"/>
                    </a:lnTo>
                    <a:lnTo>
                      <a:pt x="3" y="32"/>
                    </a:lnTo>
                    <a:lnTo>
                      <a:pt x="0" y="28"/>
                    </a:lnTo>
                    <a:lnTo>
                      <a:pt x="2" y="22"/>
                    </a:lnTo>
                    <a:lnTo>
                      <a:pt x="10" y="16"/>
                    </a:lnTo>
                    <a:lnTo>
                      <a:pt x="21" y="11"/>
                    </a:lnTo>
                    <a:lnTo>
                      <a:pt x="36" y="9"/>
                    </a:lnTo>
                    <a:lnTo>
                      <a:pt x="50" y="6"/>
                    </a:lnTo>
                    <a:lnTo>
                      <a:pt x="65" y="3"/>
                    </a:lnTo>
                    <a:lnTo>
                      <a:pt x="78" y="1"/>
                    </a:lnTo>
                    <a:lnTo>
                      <a:pt x="8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grpSp>
        <p:sp>
          <p:nvSpPr>
            <p:cNvPr id="16943" name="Freeform 245"/>
            <p:cNvSpPr>
              <a:spLocks/>
            </p:cNvSpPr>
            <p:nvPr/>
          </p:nvSpPr>
          <p:spPr bwMode="auto">
            <a:xfrm>
              <a:off x="1039" y="2502"/>
              <a:ext cx="83" cy="54"/>
            </a:xfrm>
            <a:custGeom>
              <a:avLst/>
              <a:gdLst>
                <a:gd name="T0" fmla="*/ 83 w 83"/>
                <a:gd name="T1" fmla="*/ 0 h 54"/>
                <a:gd name="T2" fmla="*/ 75 w 83"/>
                <a:gd name="T3" fmla="*/ 9 h 54"/>
                <a:gd name="T4" fmla="*/ 65 w 83"/>
                <a:gd name="T5" fmla="*/ 17 h 54"/>
                <a:gd name="T6" fmla="*/ 52 w 83"/>
                <a:gd name="T7" fmla="*/ 28 h 54"/>
                <a:gd name="T8" fmla="*/ 38 w 83"/>
                <a:gd name="T9" fmla="*/ 38 h 54"/>
                <a:gd name="T10" fmla="*/ 25 w 83"/>
                <a:gd name="T11" fmla="*/ 45 h 54"/>
                <a:gd name="T12" fmla="*/ 13 w 83"/>
                <a:gd name="T13" fmla="*/ 51 h 54"/>
                <a:gd name="T14" fmla="*/ 4 w 83"/>
                <a:gd name="T15" fmla="*/ 54 h 54"/>
                <a:gd name="T16" fmla="*/ 0 w 83"/>
                <a:gd name="T17" fmla="*/ 51 h 54"/>
                <a:gd name="T18" fmla="*/ 1 w 83"/>
                <a:gd name="T19" fmla="*/ 45 h 54"/>
                <a:gd name="T20" fmla="*/ 7 w 83"/>
                <a:gd name="T21" fmla="*/ 38 h 54"/>
                <a:gd name="T22" fmla="*/ 16 w 83"/>
                <a:gd name="T23" fmla="*/ 31 h 54"/>
                <a:gd name="T24" fmla="*/ 30 w 83"/>
                <a:gd name="T25" fmla="*/ 22 h 54"/>
                <a:gd name="T26" fmla="*/ 43 w 83"/>
                <a:gd name="T27" fmla="*/ 14 h 54"/>
                <a:gd name="T28" fmla="*/ 58 w 83"/>
                <a:gd name="T29" fmla="*/ 7 h 54"/>
                <a:gd name="T30" fmla="*/ 71 w 83"/>
                <a:gd name="T31" fmla="*/ 3 h 54"/>
                <a:gd name="T32" fmla="*/ 83 w 83"/>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54"/>
                <a:gd name="T53" fmla="*/ 83 w 83"/>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54">
                  <a:moveTo>
                    <a:pt x="83" y="0"/>
                  </a:moveTo>
                  <a:lnTo>
                    <a:pt x="75" y="9"/>
                  </a:lnTo>
                  <a:lnTo>
                    <a:pt x="65" y="17"/>
                  </a:lnTo>
                  <a:lnTo>
                    <a:pt x="52" y="28"/>
                  </a:lnTo>
                  <a:lnTo>
                    <a:pt x="38" y="38"/>
                  </a:lnTo>
                  <a:lnTo>
                    <a:pt x="25" y="45"/>
                  </a:lnTo>
                  <a:lnTo>
                    <a:pt x="13" y="51"/>
                  </a:lnTo>
                  <a:lnTo>
                    <a:pt x="4" y="54"/>
                  </a:lnTo>
                  <a:lnTo>
                    <a:pt x="0" y="51"/>
                  </a:lnTo>
                  <a:lnTo>
                    <a:pt x="1" y="45"/>
                  </a:lnTo>
                  <a:lnTo>
                    <a:pt x="7" y="38"/>
                  </a:lnTo>
                  <a:lnTo>
                    <a:pt x="16" y="31"/>
                  </a:lnTo>
                  <a:lnTo>
                    <a:pt x="30" y="22"/>
                  </a:lnTo>
                  <a:lnTo>
                    <a:pt x="43" y="14"/>
                  </a:lnTo>
                  <a:lnTo>
                    <a:pt x="58" y="7"/>
                  </a:lnTo>
                  <a:lnTo>
                    <a:pt x="71" y="3"/>
                  </a:lnTo>
                  <a:lnTo>
                    <a:pt x="8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44" name="Freeform 246"/>
            <p:cNvSpPr>
              <a:spLocks/>
            </p:cNvSpPr>
            <p:nvPr/>
          </p:nvSpPr>
          <p:spPr bwMode="auto">
            <a:xfrm>
              <a:off x="1052" y="2533"/>
              <a:ext cx="70" cy="69"/>
            </a:xfrm>
            <a:custGeom>
              <a:avLst/>
              <a:gdLst>
                <a:gd name="T0" fmla="*/ 70 w 70"/>
                <a:gd name="T1" fmla="*/ 0 h 69"/>
                <a:gd name="T2" fmla="*/ 65 w 70"/>
                <a:gd name="T3" fmla="*/ 9 h 69"/>
                <a:gd name="T4" fmla="*/ 56 w 70"/>
                <a:gd name="T5" fmla="*/ 19 h 69"/>
                <a:gd name="T6" fmla="*/ 46 w 70"/>
                <a:gd name="T7" fmla="*/ 32 h 69"/>
                <a:gd name="T8" fmla="*/ 36 w 70"/>
                <a:gd name="T9" fmla="*/ 44 h 69"/>
                <a:gd name="T10" fmla="*/ 24 w 70"/>
                <a:gd name="T11" fmla="*/ 56 h 69"/>
                <a:gd name="T12" fmla="*/ 14 w 70"/>
                <a:gd name="T13" fmla="*/ 65 h 69"/>
                <a:gd name="T14" fmla="*/ 5 w 70"/>
                <a:gd name="T15" fmla="*/ 69 h 69"/>
                <a:gd name="T16" fmla="*/ 0 w 70"/>
                <a:gd name="T17" fmla="*/ 68 h 69"/>
                <a:gd name="T18" fmla="*/ 0 w 70"/>
                <a:gd name="T19" fmla="*/ 60 h 69"/>
                <a:gd name="T20" fmla="*/ 6 w 70"/>
                <a:gd name="T21" fmla="*/ 51 h 69"/>
                <a:gd name="T22" fmla="*/ 15 w 70"/>
                <a:gd name="T23" fmla="*/ 40 h 69"/>
                <a:gd name="T24" fmla="*/ 27 w 70"/>
                <a:gd name="T25" fmla="*/ 29 h 69"/>
                <a:gd name="T26" fmla="*/ 40 w 70"/>
                <a:gd name="T27" fmla="*/ 17 h 69"/>
                <a:gd name="T28" fmla="*/ 52 w 70"/>
                <a:gd name="T29" fmla="*/ 9 h 69"/>
                <a:gd name="T30" fmla="*/ 62 w 70"/>
                <a:gd name="T31" fmla="*/ 3 h 69"/>
                <a:gd name="T32" fmla="*/ 70 w 70"/>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9"/>
                <a:gd name="T53" fmla="*/ 70 w 70"/>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9">
                  <a:moveTo>
                    <a:pt x="70" y="0"/>
                  </a:moveTo>
                  <a:lnTo>
                    <a:pt x="65" y="9"/>
                  </a:lnTo>
                  <a:lnTo>
                    <a:pt x="56" y="19"/>
                  </a:lnTo>
                  <a:lnTo>
                    <a:pt x="46" y="32"/>
                  </a:lnTo>
                  <a:lnTo>
                    <a:pt x="36" y="44"/>
                  </a:lnTo>
                  <a:lnTo>
                    <a:pt x="24" y="56"/>
                  </a:lnTo>
                  <a:lnTo>
                    <a:pt x="14" y="65"/>
                  </a:lnTo>
                  <a:lnTo>
                    <a:pt x="5" y="69"/>
                  </a:lnTo>
                  <a:lnTo>
                    <a:pt x="0" y="68"/>
                  </a:lnTo>
                  <a:lnTo>
                    <a:pt x="0" y="60"/>
                  </a:lnTo>
                  <a:lnTo>
                    <a:pt x="6" y="51"/>
                  </a:lnTo>
                  <a:lnTo>
                    <a:pt x="15" y="40"/>
                  </a:lnTo>
                  <a:lnTo>
                    <a:pt x="27" y="29"/>
                  </a:lnTo>
                  <a:lnTo>
                    <a:pt x="40" y="17"/>
                  </a:lnTo>
                  <a:lnTo>
                    <a:pt x="52" y="9"/>
                  </a:lnTo>
                  <a:lnTo>
                    <a:pt x="62" y="3"/>
                  </a:lnTo>
                  <a:lnTo>
                    <a:pt x="7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45" name="Freeform 247"/>
            <p:cNvSpPr>
              <a:spLocks/>
            </p:cNvSpPr>
            <p:nvPr/>
          </p:nvSpPr>
          <p:spPr bwMode="auto">
            <a:xfrm>
              <a:off x="1061" y="2562"/>
              <a:ext cx="64" cy="62"/>
            </a:xfrm>
            <a:custGeom>
              <a:avLst/>
              <a:gdLst>
                <a:gd name="T0" fmla="*/ 0 w 64"/>
                <a:gd name="T1" fmla="*/ 59 h 62"/>
                <a:gd name="T2" fmla="*/ 2 w 64"/>
                <a:gd name="T3" fmla="*/ 55 h 62"/>
                <a:gd name="T4" fmla="*/ 8 w 64"/>
                <a:gd name="T5" fmla="*/ 49 h 62"/>
                <a:gd name="T6" fmla="*/ 16 w 64"/>
                <a:gd name="T7" fmla="*/ 43 h 62"/>
                <a:gd name="T8" fmla="*/ 27 w 64"/>
                <a:gd name="T9" fmla="*/ 34 h 62"/>
                <a:gd name="T10" fmla="*/ 39 w 64"/>
                <a:gd name="T11" fmla="*/ 25 h 62"/>
                <a:gd name="T12" fmla="*/ 49 w 64"/>
                <a:gd name="T13" fmla="*/ 16 h 62"/>
                <a:gd name="T14" fmla="*/ 58 w 64"/>
                <a:gd name="T15" fmla="*/ 8 h 62"/>
                <a:gd name="T16" fmla="*/ 64 w 64"/>
                <a:gd name="T17" fmla="*/ 0 h 62"/>
                <a:gd name="T18" fmla="*/ 61 w 64"/>
                <a:gd name="T19" fmla="*/ 11 h 62"/>
                <a:gd name="T20" fmla="*/ 53 w 64"/>
                <a:gd name="T21" fmla="*/ 22 h 62"/>
                <a:gd name="T22" fmla="*/ 44 w 64"/>
                <a:gd name="T23" fmla="*/ 34 h 62"/>
                <a:gd name="T24" fmla="*/ 34 w 64"/>
                <a:gd name="T25" fmla="*/ 46 h 62"/>
                <a:gd name="T26" fmla="*/ 24 w 64"/>
                <a:gd name="T27" fmla="*/ 55 h 62"/>
                <a:gd name="T28" fmla="*/ 15 w 64"/>
                <a:gd name="T29" fmla="*/ 61 h 62"/>
                <a:gd name="T30" fmla="*/ 6 w 64"/>
                <a:gd name="T31" fmla="*/ 62 h 62"/>
                <a:gd name="T32" fmla="*/ 0 w 6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62"/>
                <a:gd name="T53" fmla="*/ 64 w 6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62">
                  <a:moveTo>
                    <a:pt x="0" y="59"/>
                  </a:moveTo>
                  <a:lnTo>
                    <a:pt x="2" y="55"/>
                  </a:lnTo>
                  <a:lnTo>
                    <a:pt x="8" y="49"/>
                  </a:lnTo>
                  <a:lnTo>
                    <a:pt x="16" y="43"/>
                  </a:lnTo>
                  <a:lnTo>
                    <a:pt x="27" y="34"/>
                  </a:lnTo>
                  <a:lnTo>
                    <a:pt x="39" y="25"/>
                  </a:lnTo>
                  <a:lnTo>
                    <a:pt x="49" y="16"/>
                  </a:lnTo>
                  <a:lnTo>
                    <a:pt x="58" y="8"/>
                  </a:lnTo>
                  <a:lnTo>
                    <a:pt x="64" y="0"/>
                  </a:lnTo>
                  <a:lnTo>
                    <a:pt x="61" y="11"/>
                  </a:lnTo>
                  <a:lnTo>
                    <a:pt x="53" y="22"/>
                  </a:lnTo>
                  <a:lnTo>
                    <a:pt x="44" y="34"/>
                  </a:lnTo>
                  <a:lnTo>
                    <a:pt x="34" y="46"/>
                  </a:lnTo>
                  <a:lnTo>
                    <a:pt x="24" y="55"/>
                  </a:lnTo>
                  <a:lnTo>
                    <a:pt x="15" y="61"/>
                  </a:lnTo>
                  <a:lnTo>
                    <a:pt x="6" y="62"/>
                  </a:lnTo>
                  <a:lnTo>
                    <a:pt x="0" y="5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46" name="Freeform 248"/>
            <p:cNvSpPr>
              <a:spLocks/>
            </p:cNvSpPr>
            <p:nvPr/>
          </p:nvSpPr>
          <p:spPr bwMode="auto">
            <a:xfrm>
              <a:off x="1184" y="2627"/>
              <a:ext cx="75" cy="303"/>
            </a:xfrm>
            <a:custGeom>
              <a:avLst/>
              <a:gdLst>
                <a:gd name="T0" fmla="*/ 68 w 75"/>
                <a:gd name="T1" fmla="*/ 0 h 303"/>
                <a:gd name="T2" fmla="*/ 69 w 75"/>
                <a:gd name="T3" fmla="*/ 0 h 303"/>
                <a:gd name="T4" fmla="*/ 72 w 75"/>
                <a:gd name="T5" fmla="*/ 2 h 303"/>
                <a:gd name="T6" fmla="*/ 74 w 75"/>
                <a:gd name="T7" fmla="*/ 5 h 303"/>
                <a:gd name="T8" fmla="*/ 75 w 75"/>
                <a:gd name="T9" fmla="*/ 8 h 303"/>
                <a:gd name="T10" fmla="*/ 45 w 75"/>
                <a:gd name="T11" fmla="*/ 45 h 303"/>
                <a:gd name="T12" fmla="*/ 26 w 75"/>
                <a:gd name="T13" fmla="*/ 85 h 303"/>
                <a:gd name="T14" fmla="*/ 16 w 75"/>
                <a:gd name="T15" fmla="*/ 126 h 303"/>
                <a:gd name="T16" fmla="*/ 14 w 75"/>
                <a:gd name="T17" fmla="*/ 166 h 303"/>
                <a:gd name="T18" fmla="*/ 16 w 75"/>
                <a:gd name="T19" fmla="*/ 206 h 303"/>
                <a:gd name="T20" fmla="*/ 22 w 75"/>
                <a:gd name="T21" fmla="*/ 241 h 303"/>
                <a:gd name="T22" fmla="*/ 29 w 75"/>
                <a:gd name="T23" fmla="*/ 275 h 303"/>
                <a:gd name="T24" fmla="*/ 37 w 75"/>
                <a:gd name="T25" fmla="*/ 303 h 303"/>
                <a:gd name="T26" fmla="*/ 20 w 75"/>
                <a:gd name="T27" fmla="*/ 284 h 303"/>
                <a:gd name="T28" fmla="*/ 9 w 75"/>
                <a:gd name="T29" fmla="*/ 252 h 303"/>
                <a:gd name="T30" fmla="*/ 1 w 75"/>
                <a:gd name="T31" fmla="*/ 210 h 303"/>
                <a:gd name="T32" fmla="*/ 0 w 75"/>
                <a:gd name="T33" fmla="*/ 163 h 303"/>
                <a:gd name="T34" fmla="*/ 6 w 75"/>
                <a:gd name="T35" fmla="*/ 114 h 303"/>
                <a:gd name="T36" fmla="*/ 17 w 75"/>
                <a:gd name="T37" fmla="*/ 67 h 303"/>
                <a:gd name="T38" fmla="*/ 38 w 75"/>
                <a:gd name="T39" fmla="*/ 28 h 303"/>
                <a:gd name="T40" fmla="*/ 68 w 75"/>
                <a:gd name="T41" fmla="*/ 0 h 3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5"/>
                <a:gd name="T64" fmla="*/ 0 h 303"/>
                <a:gd name="T65" fmla="*/ 75 w 75"/>
                <a:gd name="T66" fmla="*/ 303 h 3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5" h="303">
                  <a:moveTo>
                    <a:pt x="68" y="0"/>
                  </a:moveTo>
                  <a:lnTo>
                    <a:pt x="69" y="0"/>
                  </a:lnTo>
                  <a:lnTo>
                    <a:pt x="72" y="2"/>
                  </a:lnTo>
                  <a:lnTo>
                    <a:pt x="74" y="5"/>
                  </a:lnTo>
                  <a:lnTo>
                    <a:pt x="75" y="8"/>
                  </a:lnTo>
                  <a:lnTo>
                    <a:pt x="45" y="45"/>
                  </a:lnTo>
                  <a:lnTo>
                    <a:pt x="26" y="85"/>
                  </a:lnTo>
                  <a:lnTo>
                    <a:pt x="16" y="126"/>
                  </a:lnTo>
                  <a:lnTo>
                    <a:pt x="14" y="166"/>
                  </a:lnTo>
                  <a:lnTo>
                    <a:pt x="16" y="206"/>
                  </a:lnTo>
                  <a:lnTo>
                    <a:pt x="22" y="241"/>
                  </a:lnTo>
                  <a:lnTo>
                    <a:pt x="29" y="275"/>
                  </a:lnTo>
                  <a:lnTo>
                    <a:pt x="37" y="303"/>
                  </a:lnTo>
                  <a:lnTo>
                    <a:pt x="20" y="284"/>
                  </a:lnTo>
                  <a:lnTo>
                    <a:pt x="9" y="252"/>
                  </a:lnTo>
                  <a:lnTo>
                    <a:pt x="1" y="210"/>
                  </a:lnTo>
                  <a:lnTo>
                    <a:pt x="0" y="163"/>
                  </a:lnTo>
                  <a:lnTo>
                    <a:pt x="6" y="114"/>
                  </a:lnTo>
                  <a:lnTo>
                    <a:pt x="17" y="67"/>
                  </a:lnTo>
                  <a:lnTo>
                    <a:pt x="38" y="28"/>
                  </a:lnTo>
                  <a:lnTo>
                    <a:pt x="6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47" name="Freeform 249"/>
            <p:cNvSpPr>
              <a:spLocks/>
            </p:cNvSpPr>
            <p:nvPr/>
          </p:nvSpPr>
          <p:spPr bwMode="auto">
            <a:xfrm>
              <a:off x="1201" y="2889"/>
              <a:ext cx="65" cy="37"/>
            </a:xfrm>
            <a:custGeom>
              <a:avLst/>
              <a:gdLst>
                <a:gd name="T0" fmla="*/ 0 w 65"/>
                <a:gd name="T1" fmla="*/ 0 h 37"/>
                <a:gd name="T2" fmla="*/ 8 w 65"/>
                <a:gd name="T3" fmla="*/ 7 h 37"/>
                <a:gd name="T4" fmla="*/ 17 w 65"/>
                <a:gd name="T5" fmla="*/ 15 h 37"/>
                <a:gd name="T6" fmla="*/ 27 w 65"/>
                <a:gd name="T7" fmla="*/ 22 h 37"/>
                <a:gd name="T8" fmla="*/ 37 w 65"/>
                <a:gd name="T9" fmla="*/ 28 h 37"/>
                <a:gd name="T10" fmla="*/ 48 w 65"/>
                <a:gd name="T11" fmla="*/ 32 h 37"/>
                <a:gd name="T12" fmla="*/ 57 w 65"/>
                <a:gd name="T13" fmla="*/ 37 h 37"/>
                <a:gd name="T14" fmla="*/ 62 w 65"/>
                <a:gd name="T15" fmla="*/ 37 h 37"/>
                <a:gd name="T16" fmla="*/ 65 w 65"/>
                <a:gd name="T17" fmla="*/ 35 h 37"/>
                <a:gd name="T18" fmla="*/ 65 w 65"/>
                <a:gd name="T19" fmla="*/ 32 h 37"/>
                <a:gd name="T20" fmla="*/ 59 w 65"/>
                <a:gd name="T21" fmla="*/ 29 h 37"/>
                <a:gd name="T22" fmla="*/ 52 w 65"/>
                <a:gd name="T23" fmla="*/ 25 h 37"/>
                <a:gd name="T24" fmla="*/ 42 w 65"/>
                <a:gd name="T25" fmla="*/ 21 h 37"/>
                <a:gd name="T26" fmla="*/ 31 w 65"/>
                <a:gd name="T27" fmla="*/ 16 h 37"/>
                <a:gd name="T28" fmla="*/ 20 w 65"/>
                <a:gd name="T29" fmla="*/ 12 h 37"/>
                <a:gd name="T30" fmla="*/ 9 w 65"/>
                <a:gd name="T31" fmla="*/ 6 h 37"/>
                <a:gd name="T32" fmla="*/ 0 w 65"/>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37"/>
                <a:gd name="T53" fmla="*/ 65 w 65"/>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37">
                  <a:moveTo>
                    <a:pt x="0" y="0"/>
                  </a:moveTo>
                  <a:lnTo>
                    <a:pt x="8" y="7"/>
                  </a:lnTo>
                  <a:lnTo>
                    <a:pt x="17" y="15"/>
                  </a:lnTo>
                  <a:lnTo>
                    <a:pt x="27" y="22"/>
                  </a:lnTo>
                  <a:lnTo>
                    <a:pt x="37" y="28"/>
                  </a:lnTo>
                  <a:lnTo>
                    <a:pt x="48" y="32"/>
                  </a:lnTo>
                  <a:lnTo>
                    <a:pt x="57" y="37"/>
                  </a:lnTo>
                  <a:lnTo>
                    <a:pt x="62" y="37"/>
                  </a:lnTo>
                  <a:lnTo>
                    <a:pt x="65" y="35"/>
                  </a:lnTo>
                  <a:lnTo>
                    <a:pt x="65" y="32"/>
                  </a:lnTo>
                  <a:lnTo>
                    <a:pt x="59" y="29"/>
                  </a:lnTo>
                  <a:lnTo>
                    <a:pt x="52" y="25"/>
                  </a:lnTo>
                  <a:lnTo>
                    <a:pt x="42" y="21"/>
                  </a:lnTo>
                  <a:lnTo>
                    <a:pt x="31" y="16"/>
                  </a:lnTo>
                  <a:lnTo>
                    <a:pt x="20" y="12"/>
                  </a:lnTo>
                  <a:lnTo>
                    <a:pt x="9"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48" name="Freeform 250"/>
            <p:cNvSpPr>
              <a:spLocks/>
            </p:cNvSpPr>
            <p:nvPr/>
          </p:nvSpPr>
          <p:spPr bwMode="auto">
            <a:xfrm>
              <a:off x="1194" y="2862"/>
              <a:ext cx="74" cy="45"/>
            </a:xfrm>
            <a:custGeom>
              <a:avLst/>
              <a:gdLst>
                <a:gd name="T0" fmla="*/ 74 w 74"/>
                <a:gd name="T1" fmla="*/ 43 h 45"/>
                <a:gd name="T2" fmla="*/ 71 w 74"/>
                <a:gd name="T3" fmla="*/ 45 h 45"/>
                <a:gd name="T4" fmla="*/ 64 w 74"/>
                <a:gd name="T5" fmla="*/ 43 h 45"/>
                <a:gd name="T6" fmla="*/ 55 w 74"/>
                <a:gd name="T7" fmla="*/ 40 h 45"/>
                <a:gd name="T8" fmla="*/ 43 w 74"/>
                <a:gd name="T9" fmla="*/ 34 h 45"/>
                <a:gd name="T10" fmla="*/ 31 w 74"/>
                <a:gd name="T11" fmla="*/ 28 h 45"/>
                <a:gd name="T12" fmla="*/ 19 w 74"/>
                <a:gd name="T13" fmla="*/ 21 h 45"/>
                <a:gd name="T14" fmla="*/ 9 w 74"/>
                <a:gd name="T15" fmla="*/ 11 h 45"/>
                <a:gd name="T16" fmla="*/ 0 w 74"/>
                <a:gd name="T17" fmla="*/ 0 h 45"/>
                <a:gd name="T18" fmla="*/ 9 w 74"/>
                <a:gd name="T19" fmla="*/ 5 h 45"/>
                <a:gd name="T20" fmla="*/ 21 w 74"/>
                <a:gd name="T21" fmla="*/ 11 h 45"/>
                <a:gd name="T22" fmla="*/ 33 w 74"/>
                <a:gd name="T23" fmla="*/ 17 h 45"/>
                <a:gd name="T24" fmla="*/ 46 w 74"/>
                <a:gd name="T25" fmla="*/ 24 h 45"/>
                <a:gd name="T26" fmla="*/ 56 w 74"/>
                <a:gd name="T27" fmla="*/ 30 h 45"/>
                <a:gd name="T28" fmla="*/ 66 w 74"/>
                <a:gd name="T29" fmla="*/ 34 h 45"/>
                <a:gd name="T30" fmla="*/ 72 w 74"/>
                <a:gd name="T31" fmla="*/ 40 h 45"/>
                <a:gd name="T32" fmla="*/ 74 w 74"/>
                <a:gd name="T33" fmla="*/ 43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45"/>
                <a:gd name="T53" fmla="*/ 74 w 74"/>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45">
                  <a:moveTo>
                    <a:pt x="74" y="43"/>
                  </a:moveTo>
                  <a:lnTo>
                    <a:pt x="71" y="45"/>
                  </a:lnTo>
                  <a:lnTo>
                    <a:pt x="64" y="43"/>
                  </a:lnTo>
                  <a:lnTo>
                    <a:pt x="55" y="40"/>
                  </a:lnTo>
                  <a:lnTo>
                    <a:pt x="43" y="34"/>
                  </a:lnTo>
                  <a:lnTo>
                    <a:pt x="31" y="28"/>
                  </a:lnTo>
                  <a:lnTo>
                    <a:pt x="19" y="21"/>
                  </a:lnTo>
                  <a:lnTo>
                    <a:pt x="9" y="11"/>
                  </a:lnTo>
                  <a:lnTo>
                    <a:pt x="0" y="0"/>
                  </a:lnTo>
                  <a:lnTo>
                    <a:pt x="9" y="5"/>
                  </a:lnTo>
                  <a:lnTo>
                    <a:pt x="21" y="11"/>
                  </a:lnTo>
                  <a:lnTo>
                    <a:pt x="33" y="17"/>
                  </a:lnTo>
                  <a:lnTo>
                    <a:pt x="46" y="24"/>
                  </a:lnTo>
                  <a:lnTo>
                    <a:pt x="56" y="30"/>
                  </a:lnTo>
                  <a:lnTo>
                    <a:pt x="66" y="34"/>
                  </a:lnTo>
                  <a:lnTo>
                    <a:pt x="72" y="40"/>
                  </a:lnTo>
                  <a:lnTo>
                    <a:pt x="74" y="4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49" name="Freeform 251"/>
            <p:cNvSpPr>
              <a:spLocks/>
            </p:cNvSpPr>
            <p:nvPr/>
          </p:nvSpPr>
          <p:spPr bwMode="auto">
            <a:xfrm>
              <a:off x="1188" y="2802"/>
              <a:ext cx="95" cy="59"/>
            </a:xfrm>
            <a:custGeom>
              <a:avLst/>
              <a:gdLst>
                <a:gd name="T0" fmla="*/ 95 w 95"/>
                <a:gd name="T1" fmla="*/ 57 h 59"/>
                <a:gd name="T2" fmla="*/ 90 w 95"/>
                <a:gd name="T3" fmla="*/ 59 h 59"/>
                <a:gd name="T4" fmla="*/ 80 w 95"/>
                <a:gd name="T5" fmla="*/ 56 h 59"/>
                <a:gd name="T6" fmla="*/ 67 w 95"/>
                <a:gd name="T7" fmla="*/ 51 h 59"/>
                <a:gd name="T8" fmla="*/ 52 w 95"/>
                <a:gd name="T9" fmla="*/ 44 h 59"/>
                <a:gd name="T10" fmla="*/ 36 w 95"/>
                <a:gd name="T11" fmla="*/ 34 h 59"/>
                <a:gd name="T12" fmla="*/ 21 w 95"/>
                <a:gd name="T13" fmla="*/ 23 h 59"/>
                <a:gd name="T14" fmla="*/ 8 w 95"/>
                <a:gd name="T15" fmla="*/ 12 h 59"/>
                <a:gd name="T16" fmla="*/ 0 w 95"/>
                <a:gd name="T17" fmla="*/ 0 h 59"/>
                <a:gd name="T18" fmla="*/ 8 w 95"/>
                <a:gd name="T19" fmla="*/ 4 h 59"/>
                <a:gd name="T20" fmla="*/ 19 w 95"/>
                <a:gd name="T21" fmla="*/ 12 h 59"/>
                <a:gd name="T22" fmla="*/ 36 w 95"/>
                <a:gd name="T23" fmla="*/ 20 h 59"/>
                <a:gd name="T24" fmla="*/ 53 w 95"/>
                <a:gd name="T25" fmla="*/ 29 h 59"/>
                <a:gd name="T26" fmla="*/ 70 w 95"/>
                <a:gd name="T27" fmla="*/ 38 h 59"/>
                <a:gd name="T28" fmla="*/ 83 w 95"/>
                <a:gd name="T29" fmla="*/ 46 h 59"/>
                <a:gd name="T30" fmla="*/ 92 w 95"/>
                <a:gd name="T31" fmla="*/ 53 h 59"/>
                <a:gd name="T32" fmla="*/ 95 w 95"/>
                <a:gd name="T33" fmla="*/ 57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5"/>
                <a:gd name="T52" fmla="*/ 0 h 59"/>
                <a:gd name="T53" fmla="*/ 95 w 9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5" h="59">
                  <a:moveTo>
                    <a:pt x="95" y="57"/>
                  </a:moveTo>
                  <a:lnTo>
                    <a:pt x="90" y="59"/>
                  </a:lnTo>
                  <a:lnTo>
                    <a:pt x="80" y="56"/>
                  </a:lnTo>
                  <a:lnTo>
                    <a:pt x="67" y="51"/>
                  </a:lnTo>
                  <a:lnTo>
                    <a:pt x="52" y="44"/>
                  </a:lnTo>
                  <a:lnTo>
                    <a:pt x="36" y="34"/>
                  </a:lnTo>
                  <a:lnTo>
                    <a:pt x="21" y="23"/>
                  </a:lnTo>
                  <a:lnTo>
                    <a:pt x="8" y="12"/>
                  </a:lnTo>
                  <a:lnTo>
                    <a:pt x="0" y="0"/>
                  </a:lnTo>
                  <a:lnTo>
                    <a:pt x="8" y="4"/>
                  </a:lnTo>
                  <a:lnTo>
                    <a:pt x="19" y="12"/>
                  </a:lnTo>
                  <a:lnTo>
                    <a:pt x="36" y="20"/>
                  </a:lnTo>
                  <a:lnTo>
                    <a:pt x="53" y="29"/>
                  </a:lnTo>
                  <a:lnTo>
                    <a:pt x="70" y="38"/>
                  </a:lnTo>
                  <a:lnTo>
                    <a:pt x="83" y="46"/>
                  </a:lnTo>
                  <a:lnTo>
                    <a:pt x="92" y="53"/>
                  </a:lnTo>
                  <a:lnTo>
                    <a:pt x="95" y="5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50" name="Freeform 252"/>
            <p:cNvSpPr>
              <a:spLocks/>
            </p:cNvSpPr>
            <p:nvPr/>
          </p:nvSpPr>
          <p:spPr bwMode="auto">
            <a:xfrm>
              <a:off x="1193" y="2746"/>
              <a:ext cx="103" cy="65"/>
            </a:xfrm>
            <a:custGeom>
              <a:avLst/>
              <a:gdLst>
                <a:gd name="T0" fmla="*/ 103 w 103"/>
                <a:gd name="T1" fmla="*/ 63 h 65"/>
                <a:gd name="T2" fmla="*/ 97 w 103"/>
                <a:gd name="T3" fmla="*/ 65 h 65"/>
                <a:gd name="T4" fmla="*/ 85 w 103"/>
                <a:gd name="T5" fmla="*/ 62 h 65"/>
                <a:gd name="T6" fmla="*/ 70 w 103"/>
                <a:gd name="T7" fmla="*/ 54 h 65"/>
                <a:gd name="T8" fmla="*/ 53 w 103"/>
                <a:gd name="T9" fmla="*/ 45 h 65"/>
                <a:gd name="T10" fmla="*/ 35 w 103"/>
                <a:gd name="T11" fmla="*/ 35 h 65"/>
                <a:gd name="T12" fmla="*/ 20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0" y="54"/>
                  </a:lnTo>
                  <a:lnTo>
                    <a:pt x="53" y="45"/>
                  </a:lnTo>
                  <a:lnTo>
                    <a:pt x="35" y="35"/>
                  </a:lnTo>
                  <a:lnTo>
                    <a:pt x="20"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51" name="Freeform 253"/>
            <p:cNvSpPr>
              <a:spLocks/>
            </p:cNvSpPr>
            <p:nvPr/>
          </p:nvSpPr>
          <p:spPr bwMode="auto">
            <a:xfrm>
              <a:off x="1203" y="2709"/>
              <a:ext cx="83" cy="69"/>
            </a:xfrm>
            <a:custGeom>
              <a:avLst/>
              <a:gdLst>
                <a:gd name="T0" fmla="*/ 83 w 83"/>
                <a:gd name="T1" fmla="*/ 69 h 69"/>
                <a:gd name="T2" fmla="*/ 78 w 83"/>
                <a:gd name="T3" fmla="*/ 69 h 69"/>
                <a:gd name="T4" fmla="*/ 69 w 83"/>
                <a:gd name="T5" fmla="*/ 65 h 69"/>
                <a:gd name="T6" fmla="*/ 56 w 83"/>
                <a:gd name="T7" fmla="*/ 56 h 69"/>
                <a:gd name="T8" fmla="*/ 41 w 83"/>
                <a:gd name="T9" fmla="*/ 45 h 69"/>
                <a:gd name="T10" fmla="*/ 26 w 83"/>
                <a:gd name="T11" fmla="*/ 32 h 69"/>
                <a:gd name="T12" fmla="*/ 13 w 83"/>
                <a:gd name="T13" fmla="*/ 20 h 69"/>
                <a:gd name="T14" fmla="*/ 4 w 83"/>
                <a:gd name="T15" fmla="*/ 8 h 69"/>
                <a:gd name="T16" fmla="*/ 0 w 83"/>
                <a:gd name="T17" fmla="*/ 0 h 69"/>
                <a:gd name="T18" fmla="*/ 7 w 83"/>
                <a:gd name="T19" fmla="*/ 5 h 69"/>
                <a:gd name="T20" fmla="*/ 19 w 83"/>
                <a:gd name="T21" fmla="*/ 14 h 69"/>
                <a:gd name="T22" fmla="*/ 34 w 83"/>
                <a:gd name="T23" fmla="*/ 25 h 69"/>
                <a:gd name="T24" fmla="*/ 50 w 83"/>
                <a:gd name="T25" fmla="*/ 35 h 69"/>
                <a:gd name="T26" fmla="*/ 63 w 83"/>
                <a:gd name="T27" fmla="*/ 45 h 69"/>
                <a:gd name="T28" fmla="*/ 75 w 83"/>
                <a:gd name="T29" fmla="*/ 56 h 69"/>
                <a:gd name="T30" fmla="*/ 83 w 83"/>
                <a:gd name="T31" fmla="*/ 63 h 69"/>
                <a:gd name="T32" fmla="*/ 83 w 83"/>
                <a:gd name="T33" fmla="*/ 69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69"/>
                <a:gd name="T53" fmla="*/ 83 w 83"/>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69">
                  <a:moveTo>
                    <a:pt x="83" y="69"/>
                  </a:moveTo>
                  <a:lnTo>
                    <a:pt x="78" y="69"/>
                  </a:lnTo>
                  <a:lnTo>
                    <a:pt x="69" y="65"/>
                  </a:lnTo>
                  <a:lnTo>
                    <a:pt x="56" y="56"/>
                  </a:lnTo>
                  <a:lnTo>
                    <a:pt x="41" y="45"/>
                  </a:lnTo>
                  <a:lnTo>
                    <a:pt x="26" y="32"/>
                  </a:lnTo>
                  <a:lnTo>
                    <a:pt x="13" y="20"/>
                  </a:lnTo>
                  <a:lnTo>
                    <a:pt x="4" y="8"/>
                  </a:lnTo>
                  <a:lnTo>
                    <a:pt x="0" y="0"/>
                  </a:lnTo>
                  <a:lnTo>
                    <a:pt x="7" y="5"/>
                  </a:lnTo>
                  <a:lnTo>
                    <a:pt x="19" y="14"/>
                  </a:lnTo>
                  <a:lnTo>
                    <a:pt x="34" y="25"/>
                  </a:lnTo>
                  <a:lnTo>
                    <a:pt x="50" y="35"/>
                  </a:lnTo>
                  <a:lnTo>
                    <a:pt x="63" y="45"/>
                  </a:lnTo>
                  <a:lnTo>
                    <a:pt x="75" y="56"/>
                  </a:lnTo>
                  <a:lnTo>
                    <a:pt x="83" y="63"/>
                  </a:lnTo>
                  <a:lnTo>
                    <a:pt x="83" y="6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52" name="Freeform 254"/>
            <p:cNvSpPr>
              <a:spLocks/>
            </p:cNvSpPr>
            <p:nvPr/>
          </p:nvSpPr>
          <p:spPr bwMode="auto">
            <a:xfrm>
              <a:off x="1213" y="2680"/>
              <a:ext cx="70" cy="60"/>
            </a:xfrm>
            <a:custGeom>
              <a:avLst/>
              <a:gdLst>
                <a:gd name="T0" fmla="*/ 70 w 70"/>
                <a:gd name="T1" fmla="*/ 60 h 60"/>
                <a:gd name="T2" fmla="*/ 65 w 70"/>
                <a:gd name="T3" fmla="*/ 60 h 60"/>
                <a:gd name="T4" fmla="*/ 58 w 70"/>
                <a:gd name="T5" fmla="*/ 58 h 60"/>
                <a:gd name="T6" fmla="*/ 47 w 70"/>
                <a:gd name="T7" fmla="*/ 52 h 60"/>
                <a:gd name="T8" fmla="*/ 36 w 70"/>
                <a:gd name="T9" fmla="*/ 45 h 60"/>
                <a:gd name="T10" fmla="*/ 24 w 70"/>
                <a:gd name="T11" fmla="*/ 34 h 60"/>
                <a:gd name="T12" fmla="*/ 14 w 70"/>
                <a:gd name="T13" fmla="*/ 24 h 60"/>
                <a:gd name="T14" fmla="*/ 5 w 70"/>
                <a:gd name="T15" fmla="*/ 12 h 60"/>
                <a:gd name="T16" fmla="*/ 0 w 70"/>
                <a:gd name="T17" fmla="*/ 0 h 60"/>
                <a:gd name="T18" fmla="*/ 8 w 70"/>
                <a:gd name="T19" fmla="*/ 6 h 60"/>
                <a:gd name="T20" fmla="*/ 18 w 70"/>
                <a:gd name="T21" fmla="*/ 15 h 60"/>
                <a:gd name="T22" fmla="*/ 30 w 70"/>
                <a:gd name="T23" fmla="*/ 24 h 60"/>
                <a:gd name="T24" fmla="*/ 43 w 70"/>
                <a:gd name="T25" fmla="*/ 33 h 60"/>
                <a:gd name="T26" fmla="*/ 55 w 70"/>
                <a:gd name="T27" fmla="*/ 42 h 60"/>
                <a:gd name="T28" fmla="*/ 64 w 70"/>
                <a:gd name="T29" fmla="*/ 49 h 60"/>
                <a:gd name="T30" fmla="*/ 70 w 70"/>
                <a:gd name="T31" fmla="*/ 55 h 60"/>
                <a:gd name="T32" fmla="*/ 70 w 70"/>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0"/>
                <a:gd name="T53" fmla="*/ 70 w 70"/>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0">
                  <a:moveTo>
                    <a:pt x="70" y="60"/>
                  </a:moveTo>
                  <a:lnTo>
                    <a:pt x="65" y="60"/>
                  </a:lnTo>
                  <a:lnTo>
                    <a:pt x="58" y="58"/>
                  </a:lnTo>
                  <a:lnTo>
                    <a:pt x="47" y="52"/>
                  </a:lnTo>
                  <a:lnTo>
                    <a:pt x="36" y="45"/>
                  </a:lnTo>
                  <a:lnTo>
                    <a:pt x="24" y="34"/>
                  </a:lnTo>
                  <a:lnTo>
                    <a:pt x="14" y="24"/>
                  </a:lnTo>
                  <a:lnTo>
                    <a:pt x="5" y="12"/>
                  </a:lnTo>
                  <a:lnTo>
                    <a:pt x="0" y="0"/>
                  </a:lnTo>
                  <a:lnTo>
                    <a:pt x="8" y="6"/>
                  </a:lnTo>
                  <a:lnTo>
                    <a:pt x="18" y="15"/>
                  </a:lnTo>
                  <a:lnTo>
                    <a:pt x="30" y="24"/>
                  </a:lnTo>
                  <a:lnTo>
                    <a:pt x="43" y="33"/>
                  </a:lnTo>
                  <a:lnTo>
                    <a:pt x="55" y="42"/>
                  </a:lnTo>
                  <a:lnTo>
                    <a:pt x="64" y="49"/>
                  </a:lnTo>
                  <a:lnTo>
                    <a:pt x="70" y="55"/>
                  </a:lnTo>
                  <a:lnTo>
                    <a:pt x="70" y="6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53" name="Freeform 255"/>
            <p:cNvSpPr>
              <a:spLocks/>
            </p:cNvSpPr>
            <p:nvPr/>
          </p:nvSpPr>
          <p:spPr bwMode="auto">
            <a:xfrm>
              <a:off x="1234" y="2652"/>
              <a:ext cx="49" cy="52"/>
            </a:xfrm>
            <a:custGeom>
              <a:avLst/>
              <a:gdLst>
                <a:gd name="T0" fmla="*/ 49 w 49"/>
                <a:gd name="T1" fmla="*/ 52 h 52"/>
                <a:gd name="T2" fmla="*/ 44 w 49"/>
                <a:gd name="T3" fmla="*/ 52 h 52"/>
                <a:gd name="T4" fmla="*/ 38 w 49"/>
                <a:gd name="T5" fmla="*/ 48 h 52"/>
                <a:gd name="T6" fmla="*/ 29 w 49"/>
                <a:gd name="T7" fmla="*/ 42 h 52"/>
                <a:gd name="T8" fmla="*/ 21 w 49"/>
                <a:gd name="T9" fmla="*/ 33 h 52"/>
                <a:gd name="T10" fmla="*/ 13 w 49"/>
                <a:gd name="T11" fmla="*/ 24 h 52"/>
                <a:gd name="T12" fmla="*/ 6 w 49"/>
                <a:gd name="T13" fmla="*/ 14 h 52"/>
                <a:gd name="T14" fmla="*/ 1 w 49"/>
                <a:gd name="T15" fmla="*/ 6 h 52"/>
                <a:gd name="T16" fmla="*/ 0 w 49"/>
                <a:gd name="T17" fmla="*/ 0 h 52"/>
                <a:gd name="T18" fmla="*/ 4 w 49"/>
                <a:gd name="T19" fmla="*/ 6 h 52"/>
                <a:gd name="T20" fmla="*/ 12 w 49"/>
                <a:gd name="T21" fmla="*/ 12 h 52"/>
                <a:gd name="T22" fmla="*/ 21 w 49"/>
                <a:gd name="T23" fmla="*/ 20 h 52"/>
                <a:gd name="T24" fmla="*/ 28 w 49"/>
                <a:gd name="T25" fmla="*/ 27 h 52"/>
                <a:gd name="T26" fmla="*/ 35 w 49"/>
                <a:gd name="T27" fmla="*/ 34 h 52"/>
                <a:gd name="T28" fmla="*/ 43 w 49"/>
                <a:gd name="T29" fmla="*/ 42 h 52"/>
                <a:gd name="T30" fmla="*/ 47 w 49"/>
                <a:gd name="T31" fmla="*/ 48 h 52"/>
                <a:gd name="T32" fmla="*/ 49 w 49"/>
                <a:gd name="T33" fmla="*/ 52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2"/>
                <a:gd name="T53" fmla="*/ 49 w 49"/>
                <a:gd name="T54" fmla="*/ 52 h 5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2">
                  <a:moveTo>
                    <a:pt x="49" y="52"/>
                  </a:moveTo>
                  <a:lnTo>
                    <a:pt x="44" y="52"/>
                  </a:lnTo>
                  <a:lnTo>
                    <a:pt x="38" y="48"/>
                  </a:lnTo>
                  <a:lnTo>
                    <a:pt x="29" y="42"/>
                  </a:lnTo>
                  <a:lnTo>
                    <a:pt x="21" y="33"/>
                  </a:lnTo>
                  <a:lnTo>
                    <a:pt x="13" y="24"/>
                  </a:lnTo>
                  <a:lnTo>
                    <a:pt x="6" y="14"/>
                  </a:lnTo>
                  <a:lnTo>
                    <a:pt x="1" y="6"/>
                  </a:lnTo>
                  <a:lnTo>
                    <a:pt x="0" y="0"/>
                  </a:lnTo>
                  <a:lnTo>
                    <a:pt x="4" y="6"/>
                  </a:lnTo>
                  <a:lnTo>
                    <a:pt x="12" y="12"/>
                  </a:lnTo>
                  <a:lnTo>
                    <a:pt x="21" y="20"/>
                  </a:lnTo>
                  <a:lnTo>
                    <a:pt x="28" y="27"/>
                  </a:lnTo>
                  <a:lnTo>
                    <a:pt x="35" y="34"/>
                  </a:lnTo>
                  <a:lnTo>
                    <a:pt x="43" y="42"/>
                  </a:lnTo>
                  <a:lnTo>
                    <a:pt x="47" y="48"/>
                  </a:lnTo>
                  <a:lnTo>
                    <a:pt x="49"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54" name="Freeform 256"/>
            <p:cNvSpPr>
              <a:spLocks/>
            </p:cNvSpPr>
            <p:nvPr/>
          </p:nvSpPr>
          <p:spPr bwMode="auto">
            <a:xfrm>
              <a:off x="1246" y="2636"/>
              <a:ext cx="29" cy="34"/>
            </a:xfrm>
            <a:custGeom>
              <a:avLst/>
              <a:gdLst>
                <a:gd name="T0" fmla="*/ 29 w 29"/>
                <a:gd name="T1" fmla="*/ 34 h 34"/>
                <a:gd name="T2" fmla="*/ 22 w 29"/>
                <a:gd name="T3" fmla="*/ 33 h 34"/>
                <a:gd name="T4" fmla="*/ 10 w 29"/>
                <a:gd name="T5" fmla="*/ 24 h 34"/>
                <a:gd name="T6" fmla="*/ 0 w 29"/>
                <a:gd name="T7" fmla="*/ 12 h 34"/>
                <a:gd name="T8" fmla="*/ 0 w 29"/>
                <a:gd name="T9" fmla="*/ 0 h 34"/>
                <a:gd name="T10" fmla="*/ 7 w 29"/>
                <a:gd name="T11" fmla="*/ 12 h 34"/>
                <a:gd name="T12" fmla="*/ 19 w 29"/>
                <a:gd name="T13" fmla="*/ 21 h 34"/>
                <a:gd name="T14" fmla="*/ 29 w 29"/>
                <a:gd name="T15" fmla="*/ 28 h 34"/>
                <a:gd name="T16" fmla="*/ 29 w 29"/>
                <a:gd name="T17" fmla="*/ 34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4"/>
                <a:gd name="T29" fmla="*/ 29 w 29"/>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4">
                  <a:moveTo>
                    <a:pt x="29" y="34"/>
                  </a:moveTo>
                  <a:lnTo>
                    <a:pt x="22" y="33"/>
                  </a:lnTo>
                  <a:lnTo>
                    <a:pt x="10" y="24"/>
                  </a:lnTo>
                  <a:lnTo>
                    <a:pt x="0" y="12"/>
                  </a:lnTo>
                  <a:lnTo>
                    <a:pt x="0" y="0"/>
                  </a:lnTo>
                  <a:lnTo>
                    <a:pt x="7" y="12"/>
                  </a:lnTo>
                  <a:lnTo>
                    <a:pt x="19" y="21"/>
                  </a:lnTo>
                  <a:lnTo>
                    <a:pt x="29" y="28"/>
                  </a:lnTo>
                  <a:lnTo>
                    <a:pt x="29" y="3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55" name="Freeform 257"/>
            <p:cNvSpPr>
              <a:spLocks/>
            </p:cNvSpPr>
            <p:nvPr/>
          </p:nvSpPr>
          <p:spPr bwMode="auto">
            <a:xfrm>
              <a:off x="1213" y="2913"/>
              <a:ext cx="43" cy="37"/>
            </a:xfrm>
            <a:custGeom>
              <a:avLst/>
              <a:gdLst>
                <a:gd name="T0" fmla="*/ 0 w 43"/>
                <a:gd name="T1" fmla="*/ 0 h 37"/>
                <a:gd name="T2" fmla="*/ 3 w 43"/>
                <a:gd name="T3" fmla="*/ 3 h 37"/>
                <a:gd name="T4" fmla="*/ 9 w 43"/>
                <a:gd name="T5" fmla="*/ 5 h 37"/>
                <a:gd name="T6" fmla="*/ 18 w 43"/>
                <a:gd name="T7" fmla="*/ 11 h 37"/>
                <a:gd name="T8" fmla="*/ 25 w 43"/>
                <a:gd name="T9" fmla="*/ 16 h 37"/>
                <a:gd name="T10" fmla="*/ 34 w 43"/>
                <a:gd name="T11" fmla="*/ 22 h 37"/>
                <a:gd name="T12" fmla="*/ 40 w 43"/>
                <a:gd name="T13" fmla="*/ 28 h 37"/>
                <a:gd name="T14" fmla="*/ 43 w 43"/>
                <a:gd name="T15" fmla="*/ 32 h 37"/>
                <a:gd name="T16" fmla="*/ 42 w 43"/>
                <a:gd name="T17" fmla="*/ 37 h 37"/>
                <a:gd name="T18" fmla="*/ 33 w 43"/>
                <a:gd name="T19" fmla="*/ 37 h 37"/>
                <a:gd name="T20" fmla="*/ 21 w 43"/>
                <a:gd name="T21" fmla="*/ 25 h 37"/>
                <a:gd name="T22" fmla="*/ 9 w 43"/>
                <a:gd name="T23" fmla="*/ 10 h 37"/>
                <a:gd name="T24" fmla="*/ 0 w 43"/>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37"/>
                <a:gd name="T41" fmla="*/ 43 w 43"/>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37">
                  <a:moveTo>
                    <a:pt x="0" y="0"/>
                  </a:moveTo>
                  <a:lnTo>
                    <a:pt x="3" y="3"/>
                  </a:lnTo>
                  <a:lnTo>
                    <a:pt x="9" y="5"/>
                  </a:lnTo>
                  <a:lnTo>
                    <a:pt x="18" y="11"/>
                  </a:lnTo>
                  <a:lnTo>
                    <a:pt x="25" y="16"/>
                  </a:lnTo>
                  <a:lnTo>
                    <a:pt x="34" y="22"/>
                  </a:lnTo>
                  <a:lnTo>
                    <a:pt x="40" y="28"/>
                  </a:lnTo>
                  <a:lnTo>
                    <a:pt x="43" y="32"/>
                  </a:lnTo>
                  <a:lnTo>
                    <a:pt x="42" y="37"/>
                  </a:lnTo>
                  <a:lnTo>
                    <a:pt x="33" y="37"/>
                  </a:lnTo>
                  <a:lnTo>
                    <a:pt x="21" y="25"/>
                  </a:lnTo>
                  <a:lnTo>
                    <a:pt x="9" y="10"/>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56" name="Freeform 258"/>
            <p:cNvSpPr>
              <a:spLocks/>
            </p:cNvSpPr>
            <p:nvPr/>
          </p:nvSpPr>
          <p:spPr bwMode="auto">
            <a:xfrm>
              <a:off x="1191" y="2911"/>
              <a:ext cx="21" cy="46"/>
            </a:xfrm>
            <a:custGeom>
              <a:avLst/>
              <a:gdLst>
                <a:gd name="T0" fmla="*/ 21 w 21"/>
                <a:gd name="T1" fmla="*/ 0 h 46"/>
                <a:gd name="T2" fmla="*/ 16 w 21"/>
                <a:gd name="T3" fmla="*/ 7 h 46"/>
                <a:gd name="T4" fmla="*/ 7 w 21"/>
                <a:gd name="T5" fmla="*/ 22 h 46"/>
                <a:gd name="T6" fmla="*/ 0 w 21"/>
                <a:gd name="T7" fmla="*/ 36 h 46"/>
                <a:gd name="T8" fmla="*/ 2 w 21"/>
                <a:gd name="T9" fmla="*/ 46 h 46"/>
                <a:gd name="T10" fmla="*/ 7 w 21"/>
                <a:gd name="T11" fmla="*/ 43 h 46"/>
                <a:gd name="T12" fmla="*/ 13 w 21"/>
                <a:gd name="T13" fmla="*/ 30 h 46"/>
                <a:gd name="T14" fmla="*/ 18 w 21"/>
                <a:gd name="T15" fmla="*/ 12 h 46"/>
                <a:gd name="T16" fmla="*/ 21 w 21"/>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6"/>
                <a:gd name="T29" fmla="*/ 21 w 21"/>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6">
                  <a:moveTo>
                    <a:pt x="21" y="0"/>
                  </a:moveTo>
                  <a:lnTo>
                    <a:pt x="16" y="7"/>
                  </a:lnTo>
                  <a:lnTo>
                    <a:pt x="7" y="22"/>
                  </a:lnTo>
                  <a:lnTo>
                    <a:pt x="0" y="36"/>
                  </a:lnTo>
                  <a:lnTo>
                    <a:pt x="2" y="46"/>
                  </a:lnTo>
                  <a:lnTo>
                    <a:pt x="7" y="43"/>
                  </a:lnTo>
                  <a:lnTo>
                    <a:pt x="13" y="30"/>
                  </a:lnTo>
                  <a:lnTo>
                    <a:pt x="18" y="12"/>
                  </a:lnTo>
                  <a:lnTo>
                    <a:pt x="2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57" name="Freeform 259"/>
            <p:cNvSpPr>
              <a:spLocks/>
            </p:cNvSpPr>
            <p:nvPr/>
          </p:nvSpPr>
          <p:spPr bwMode="auto">
            <a:xfrm>
              <a:off x="1215" y="2920"/>
              <a:ext cx="13" cy="52"/>
            </a:xfrm>
            <a:custGeom>
              <a:avLst/>
              <a:gdLst>
                <a:gd name="T0" fmla="*/ 0 w 13"/>
                <a:gd name="T1" fmla="*/ 0 h 52"/>
                <a:gd name="T2" fmla="*/ 1 w 13"/>
                <a:gd name="T3" fmla="*/ 10 h 52"/>
                <a:gd name="T4" fmla="*/ 1 w 13"/>
                <a:gd name="T5" fmla="*/ 28 h 52"/>
                <a:gd name="T6" fmla="*/ 3 w 13"/>
                <a:gd name="T7" fmla="*/ 44 h 52"/>
                <a:gd name="T8" fmla="*/ 9 w 13"/>
                <a:gd name="T9" fmla="*/ 52 h 52"/>
                <a:gd name="T10" fmla="*/ 13 w 13"/>
                <a:gd name="T11" fmla="*/ 46 h 52"/>
                <a:gd name="T12" fmla="*/ 10 w 13"/>
                <a:gd name="T13" fmla="*/ 30 h 52"/>
                <a:gd name="T14" fmla="*/ 4 w 13"/>
                <a:gd name="T15" fmla="*/ 12 h 52"/>
                <a:gd name="T16" fmla="*/ 0 w 13"/>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2"/>
                <a:gd name="T29" fmla="*/ 13 w 13"/>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2">
                  <a:moveTo>
                    <a:pt x="0" y="0"/>
                  </a:moveTo>
                  <a:lnTo>
                    <a:pt x="1" y="10"/>
                  </a:lnTo>
                  <a:lnTo>
                    <a:pt x="1" y="28"/>
                  </a:lnTo>
                  <a:lnTo>
                    <a:pt x="3" y="44"/>
                  </a:lnTo>
                  <a:lnTo>
                    <a:pt x="9" y="52"/>
                  </a:lnTo>
                  <a:lnTo>
                    <a:pt x="13" y="46"/>
                  </a:lnTo>
                  <a:lnTo>
                    <a:pt x="10" y="30"/>
                  </a:lnTo>
                  <a:lnTo>
                    <a:pt x="4" y="1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58" name="Freeform 260"/>
            <p:cNvSpPr>
              <a:spLocks/>
            </p:cNvSpPr>
            <p:nvPr/>
          </p:nvSpPr>
          <p:spPr bwMode="auto">
            <a:xfrm>
              <a:off x="1166" y="2895"/>
              <a:ext cx="38" cy="46"/>
            </a:xfrm>
            <a:custGeom>
              <a:avLst/>
              <a:gdLst>
                <a:gd name="T0" fmla="*/ 38 w 38"/>
                <a:gd name="T1" fmla="*/ 0 h 46"/>
                <a:gd name="T2" fmla="*/ 30 w 38"/>
                <a:gd name="T3" fmla="*/ 15 h 46"/>
                <a:gd name="T4" fmla="*/ 19 w 38"/>
                <a:gd name="T5" fmla="*/ 31 h 46"/>
                <a:gd name="T6" fmla="*/ 7 w 38"/>
                <a:gd name="T7" fmla="*/ 44 h 46"/>
                <a:gd name="T8" fmla="*/ 0 w 38"/>
                <a:gd name="T9" fmla="*/ 46 h 46"/>
                <a:gd name="T10" fmla="*/ 0 w 38"/>
                <a:gd name="T11" fmla="*/ 41 h 46"/>
                <a:gd name="T12" fmla="*/ 3 w 38"/>
                <a:gd name="T13" fmla="*/ 37 h 46"/>
                <a:gd name="T14" fmla="*/ 7 w 38"/>
                <a:gd name="T15" fmla="*/ 29 h 46"/>
                <a:gd name="T16" fmla="*/ 15 w 38"/>
                <a:gd name="T17" fmla="*/ 22 h 46"/>
                <a:gd name="T18" fmla="*/ 22 w 38"/>
                <a:gd name="T19" fmla="*/ 16 h 46"/>
                <a:gd name="T20" fmla="*/ 30 w 38"/>
                <a:gd name="T21" fmla="*/ 9 h 46"/>
                <a:gd name="T22" fmla="*/ 35 w 38"/>
                <a:gd name="T23" fmla="*/ 4 h 46"/>
                <a:gd name="T24" fmla="*/ 38 w 38"/>
                <a:gd name="T25" fmla="*/ 0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46"/>
                <a:gd name="T41" fmla="*/ 38 w 38"/>
                <a:gd name="T42" fmla="*/ 46 h 4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46">
                  <a:moveTo>
                    <a:pt x="38" y="0"/>
                  </a:moveTo>
                  <a:lnTo>
                    <a:pt x="30" y="15"/>
                  </a:lnTo>
                  <a:lnTo>
                    <a:pt x="19" y="31"/>
                  </a:lnTo>
                  <a:lnTo>
                    <a:pt x="7" y="44"/>
                  </a:lnTo>
                  <a:lnTo>
                    <a:pt x="0" y="46"/>
                  </a:lnTo>
                  <a:lnTo>
                    <a:pt x="0" y="41"/>
                  </a:lnTo>
                  <a:lnTo>
                    <a:pt x="3" y="37"/>
                  </a:lnTo>
                  <a:lnTo>
                    <a:pt x="7" y="29"/>
                  </a:lnTo>
                  <a:lnTo>
                    <a:pt x="15" y="22"/>
                  </a:lnTo>
                  <a:lnTo>
                    <a:pt x="22" y="16"/>
                  </a:lnTo>
                  <a:lnTo>
                    <a:pt x="30" y="9"/>
                  </a:lnTo>
                  <a:lnTo>
                    <a:pt x="35" y="4"/>
                  </a:lnTo>
                  <a:lnTo>
                    <a:pt x="3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59" name="Freeform 261"/>
            <p:cNvSpPr>
              <a:spLocks/>
            </p:cNvSpPr>
            <p:nvPr/>
          </p:nvSpPr>
          <p:spPr bwMode="auto">
            <a:xfrm>
              <a:off x="1170" y="2645"/>
              <a:ext cx="67" cy="13"/>
            </a:xfrm>
            <a:custGeom>
              <a:avLst/>
              <a:gdLst>
                <a:gd name="T0" fmla="*/ 67 w 67"/>
                <a:gd name="T1" fmla="*/ 12 h 13"/>
                <a:gd name="T2" fmla="*/ 59 w 67"/>
                <a:gd name="T3" fmla="*/ 12 h 13"/>
                <a:gd name="T4" fmla="*/ 49 w 67"/>
                <a:gd name="T5" fmla="*/ 13 h 13"/>
                <a:gd name="T6" fmla="*/ 39 w 67"/>
                <a:gd name="T7" fmla="*/ 13 h 13"/>
                <a:gd name="T8" fmla="*/ 28 w 67"/>
                <a:gd name="T9" fmla="*/ 13 h 13"/>
                <a:gd name="T10" fmla="*/ 18 w 67"/>
                <a:gd name="T11" fmla="*/ 13 h 13"/>
                <a:gd name="T12" fmla="*/ 9 w 67"/>
                <a:gd name="T13" fmla="*/ 12 h 13"/>
                <a:gd name="T14" fmla="*/ 3 w 67"/>
                <a:gd name="T15" fmla="*/ 9 h 13"/>
                <a:gd name="T16" fmla="*/ 0 w 67"/>
                <a:gd name="T17" fmla="*/ 4 h 13"/>
                <a:gd name="T18" fmla="*/ 2 w 67"/>
                <a:gd name="T19" fmla="*/ 1 h 13"/>
                <a:gd name="T20" fmla="*/ 8 w 67"/>
                <a:gd name="T21" fmla="*/ 0 h 13"/>
                <a:gd name="T22" fmla="*/ 17 w 67"/>
                <a:gd name="T23" fmla="*/ 0 h 13"/>
                <a:gd name="T24" fmla="*/ 27 w 67"/>
                <a:gd name="T25" fmla="*/ 3 h 13"/>
                <a:gd name="T26" fmla="*/ 37 w 67"/>
                <a:gd name="T27" fmla="*/ 6 h 13"/>
                <a:gd name="T28" fmla="*/ 49 w 67"/>
                <a:gd name="T29" fmla="*/ 9 h 13"/>
                <a:gd name="T30" fmla="*/ 59 w 67"/>
                <a:gd name="T31" fmla="*/ 10 h 13"/>
                <a:gd name="T32" fmla="*/ 67 w 67"/>
                <a:gd name="T33" fmla="*/ 12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3"/>
                <a:gd name="T53" fmla="*/ 67 w 67"/>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3">
                  <a:moveTo>
                    <a:pt x="67" y="12"/>
                  </a:moveTo>
                  <a:lnTo>
                    <a:pt x="59" y="12"/>
                  </a:lnTo>
                  <a:lnTo>
                    <a:pt x="49" y="13"/>
                  </a:lnTo>
                  <a:lnTo>
                    <a:pt x="39" y="13"/>
                  </a:lnTo>
                  <a:lnTo>
                    <a:pt x="28" y="13"/>
                  </a:lnTo>
                  <a:lnTo>
                    <a:pt x="18" y="13"/>
                  </a:lnTo>
                  <a:lnTo>
                    <a:pt x="9" y="12"/>
                  </a:lnTo>
                  <a:lnTo>
                    <a:pt x="3" y="9"/>
                  </a:lnTo>
                  <a:lnTo>
                    <a:pt x="0" y="4"/>
                  </a:lnTo>
                  <a:lnTo>
                    <a:pt x="2" y="1"/>
                  </a:lnTo>
                  <a:lnTo>
                    <a:pt x="8" y="0"/>
                  </a:lnTo>
                  <a:lnTo>
                    <a:pt x="17" y="0"/>
                  </a:lnTo>
                  <a:lnTo>
                    <a:pt x="27" y="3"/>
                  </a:lnTo>
                  <a:lnTo>
                    <a:pt x="37" y="6"/>
                  </a:lnTo>
                  <a:lnTo>
                    <a:pt x="49" y="9"/>
                  </a:lnTo>
                  <a:lnTo>
                    <a:pt x="59" y="10"/>
                  </a:lnTo>
                  <a:lnTo>
                    <a:pt x="67" y="1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60" name="Freeform 262"/>
            <p:cNvSpPr>
              <a:spLocks/>
            </p:cNvSpPr>
            <p:nvPr/>
          </p:nvSpPr>
          <p:spPr bwMode="auto">
            <a:xfrm>
              <a:off x="1182" y="2618"/>
              <a:ext cx="64" cy="23"/>
            </a:xfrm>
            <a:custGeom>
              <a:avLst/>
              <a:gdLst>
                <a:gd name="T0" fmla="*/ 64 w 64"/>
                <a:gd name="T1" fmla="*/ 23 h 23"/>
                <a:gd name="T2" fmla="*/ 58 w 64"/>
                <a:gd name="T3" fmla="*/ 23 h 23"/>
                <a:gd name="T4" fmla="*/ 49 w 64"/>
                <a:gd name="T5" fmla="*/ 21 h 23"/>
                <a:gd name="T6" fmla="*/ 39 w 64"/>
                <a:gd name="T7" fmla="*/ 20 h 23"/>
                <a:gd name="T8" fmla="*/ 28 w 64"/>
                <a:gd name="T9" fmla="*/ 18 h 23"/>
                <a:gd name="T10" fmla="*/ 18 w 64"/>
                <a:gd name="T11" fmla="*/ 15 h 23"/>
                <a:gd name="T12" fmla="*/ 9 w 64"/>
                <a:gd name="T13" fmla="*/ 12 h 23"/>
                <a:gd name="T14" fmla="*/ 3 w 64"/>
                <a:gd name="T15" fmla="*/ 8 h 23"/>
                <a:gd name="T16" fmla="*/ 0 w 64"/>
                <a:gd name="T17" fmla="*/ 3 h 23"/>
                <a:gd name="T18" fmla="*/ 2 w 64"/>
                <a:gd name="T19" fmla="*/ 0 h 23"/>
                <a:gd name="T20" fmla="*/ 9 w 64"/>
                <a:gd name="T21" fmla="*/ 0 h 23"/>
                <a:gd name="T22" fmla="*/ 18 w 64"/>
                <a:gd name="T23" fmla="*/ 3 h 23"/>
                <a:gd name="T24" fmla="*/ 28 w 64"/>
                <a:gd name="T25" fmla="*/ 8 h 23"/>
                <a:gd name="T26" fmla="*/ 40 w 64"/>
                <a:gd name="T27" fmla="*/ 12 h 23"/>
                <a:gd name="T28" fmla="*/ 50 w 64"/>
                <a:gd name="T29" fmla="*/ 17 h 23"/>
                <a:gd name="T30" fmla="*/ 59 w 64"/>
                <a:gd name="T31" fmla="*/ 21 h 23"/>
                <a:gd name="T32" fmla="*/ 64 w 64"/>
                <a:gd name="T33" fmla="*/ 2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3"/>
                <a:gd name="T53" fmla="*/ 64 w 64"/>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3">
                  <a:moveTo>
                    <a:pt x="64" y="23"/>
                  </a:moveTo>
                  <a:lnTo>
                    <a:pt x="58" y="23"/>
                  </a:lnTo>
                  <a:lnTo>
                    <a:pt x="49" y="21"/>
                  </a:lnTo>
                  <a:lnTo>
                    <a:pt x="39" y="20"/>
                  </a:lnTo>
                  <a:lnTo>
                    <a:pt x="28" y="18"/>
                  </a:lnTo>
                  <a:lnTo>
                    <a:pt x="18" y="15"/>
                  </a:lnTo>
                  <a:lnTo>
                    <a:pt x="9" y="12"/>
                  </a:lnTo>
                  <a:lnTo>
                    <a:pt x="3" y="8"/>
                  </a:lnTo>
                  <a:lnTo>
                    <a:pt x="0" y="3"/>
                  </a:lnTo>
                  <a:lnTo>
                    <a:pt x="2" y="0"/>
                  </a:lnTo>
                  <a:lnTo>
                    <a:pt x="9" y="0"/>
                  </a:lnTo>
                  <a:lnTo>
                    <a:pt x="18" y="3"/>
                  </a:lnTo>
                  <a:lnTo>
                    <a:pt x="28" y="8"/>
                  </a:lnTo>
                  <a:lnTo>
                    <a:pt x="40" y="12"/>
                  </a:lnTo>
                  <a:lnTo>
                    <a:pt x="50" y="17"/>
                  </a:lnTo>
                  <a:lnTo>
                    <a:pt x="59" y="21"/>
                  </a:lnTo>
                  <a:lnTo>
                    <a:pt x="64" y="2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61" name="Freeform 263"/>
            <p:cNvSpPr>
              <a:spLocks/>
            </p:cNvSpPr>
            <p:nvPr/>
          </p:nvSpPr>
          <p:spPr bwMode="auto">
            <a:xfrm>
              <a:off x="1153" y="2678"/>
              <a:ext cx="62" cy="13"/>
            </a:xfrm>
            <a:custGeom>
              <a:avLst/>
              <a:gdLst>
                <a:gd name="T0" fmla="*/ 62 w 62"/>
                <a:gd name="T1" fmla="*/ 5 h 13"/>
                <a:gd name="T2" fmla="*/ 59 w 62"/>
                <a:gd name="T3" fmla="*/ 8 h 13"/>
                <a:gd name="T4" fmla="*/ 53 w 62"/>
                <a:gd name="T5" fmla="*/ 10 h 13"/>
                <a:gd name="T6" fmla="*/ 44 w 62"/>
                <a:gd name="T7" fmla="*/ 13 h 13"/>
                <a:gd name="T8" fmla="*/ 34 w 62"/>
                <a:gd name="T9" fmla="*/ 13 h 13"/>
                <a:gd name="T10" fmla="*/ 22 w 62"/>
                <a:gd name="T11" fmla="*/ 13 h 13"/>
                <a:gd name="T12" fmla="*/ 13 w 62"/>
                <a:gd name="T13" fmla="*/ 11 h 13"/>
                <a:gd name="T14" fmla="*/ 4 w 62"/>
                <a:gd name="T15" fmla="*/ 10 h 13"/>
                <a:gd name="T16" fmla="*/ 0 w 62"/>
                <a:gd name="T17" fmla="*/ 5 h 13"/>
                <a:gd name="T18" fmla="*/ 0 w 62"/>
                <a:gd name="T19" fmla="*/ 1 h 13"/>
                <a:gd name="T20" fmla="*/ 4 w 62"/>
                <a:gd name="T21" fmla="*/ 0 h 13"/>
                <a:gd name="T22" fmla="*/ 13 w 62"/>
                <a:gd name="T23" fmla="*/ 0 h 13"/>
                <a:gd name="T24" fmla="*/ 22 w 62"/>
                <a:gd name="T25" fmla="*/ 1 h 13"/>
                <a:gd name="T26" fmla="*/ 34 w 62"/>
                <a:gd name="T27" fmla="*/ 2 h 13"/>
                <a:gd name="T28" fmla="*/ 44 w 62"/>
                <a:gd name="T29" fmla="*/ 4 h 13"/>
                <a:gd name="T30" fmla="*/ 54 w 62"/>
                <a:gd name="T31" fmla="*/ 5 h 13"/>
                <a:gd name="T32" fmla="*/ 62 w 62"/>
                <a:gd name="T33" fmla="*/ 5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3"/>
                <a:gd name="T53" fmla="*/ 62 w 62"/>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3">
                  <a:moveTo>
                    <a:pt x="62" y="5"/>
                  </a:moveTo>
                  <a:lnTo>
                    <a:pt x="59" y="8"/>
                  </a:lnTo>
                  <a:lnTo>
                    <a:pt x="53" y="10"/>
                  </a:lnTo>
                  <a:lnTo>
                    <a:pt x="44" y="13"/>
                  </a:lnTo>
                  <a:lnTo>
                    <a:pt x="34" y="13"/>
                  </a:lnTo>
                  <a:lnTo>
                    <a:pt x="22" y="13"/>
                  </a:lnTo>
                  <a:lnTo>
                    <a:pt x="13" y="11"/>
                  </a:lnTo>
                  <a:lnTo>
                    <a:pt x="4" y="10"/>
                  </a:lnTo>
                  <a:lnTo>
                    <a:pt x="0" y="5"/>
                  </a:lnTo>
                  <a:lnTo>
                    <a:pt x="0" y="1"/>
                  </a:lnTo>
                  <a:lnTo>
                    <a:pt x="4" y="0"/>
                  </a:lnTo>
                  <a:lnTo>
                    <a:pt x="13" y="0"/>
                  </a:lnTo>
                  <a:lnTo>
                    <a:pt x="22" y="1"/>
                  </a:lnTo>
                  <a:lnTo>
                    <a:pt x="34" y="2"/>
                  </a:lnTo>
                  <a:lnTo>
                    <a:pt x="44" y="4"/>
                  </a:lnTo>
                  <a:lnTo>
                    <a:pt x="54" y="5"/>
                  </a:lnTo>
                  <a:lnTo>
                    <a:pt x="62" y="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62" name="Freeform 264"/>
            <p:cNvSpPr>
              <a:spLocks/>
            </p:cNvSpPr>
            <p:nvPr/>
          </p:nvSpPr>
          <p:spPr bwMode="auto">
            <a:xfrm>
              <a:off x="1135" y="2709"/>
              <a:ext cx="72" cy="20"/>
            </a:xfrm>
            <a:custGeom>
              <a:avLst/>
              <a:gdLst>
                <a:gd name="T0" fmla="*/ 72 w 72"/>
                <a:gd name="T1" fmla="*/ 0 h 20"/>
                <a:gd name="T2" fmla="*/ 65 w 72"/>
                <a:gd name="T3" fmla="*/ 4 h 20"/>
                <a:gd name="T4" fmla="*/ 55 w 72"/>
                <a:gd name="T5" fmla="*/ 8 h 20"/>
                <a:gd name="T6" fmla="*/ 43 w 72"/>
                <a:gd name="T7" fmla="*/ 13 h 20"/>
                <a:gd name="T8" fmla="*/ 32 w 72"/>
                <a:gd name="T9" fmla="*/ 17 h 20"/>
                <a:gd name="T10" fmla="*/ 21 w 72"/>
                <a:gd name="T11" fmla="*/ 20 h 20"/>
                <a:gd name="T12" fmla="*/ 10 w 72"/>
                <a:gd name="T13" fmla="*/ 20 h 20"/>
                <a:gd name="T14" fmla="*/ 4 w 72"/>
                <a:gd name="T15" fmla="*/ 20 h 20"/>
                <a:gd name="T16" fmla="*/ 0 w 72"/>
                <a:gd name="T17" fmla="*/ 16 h 20"/>
                <a:gd name="T18" fmla="*/ 1 w 72"/>
                <a:gd name="T19" fmla="*/ 11 h 20"/>
                <a:gd name="T20" fmla="*/ 9 w 72"/>
                <a:gd name="T21" fmla="*/ 8 h 20"/>
                <a:gd name="T22" fmla="*/ 18 w 72"/>
                <a:gd name="T23" fmla="*/ 5 h 20"/>
                <a:gd name="T24" fmla="*/ 29 w 72"/>
                <a:gd name="T25" fmla="*/ 4 h 20"/>
                <a:gd name="T26" fmla="*/ 43 w 72"/>
                <a:gd name="T27" fmla="*/ 4 h 20"/>
                <a:gd name="T28" fmla="*/ 55 w 72"/>
                <a:gd name="T29" fmla="*/ 3 h 20"/>
                <a:gd name="T30" fmla="*/ 65 w 72"/>
                <a:gd name="T31" fmla="*/ 1 h 20"/>
                <a:gd name="T32" fmla="*/ 72 w 72"/>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2"/>
                <a:gd name="T52" fmla="*/ 0 h 20"/>
                <a:gd name="T53" fmla="*/ 72 w 72"/>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2" h="20">
                  <a:moveTo>
                    <a:pt x="72" y="0"/>
                  </a:moveTo>
                  <a:lnTo>
                    <a:pt x="65" y="4"/>
                  </a:lnTo>
                  <a:lnTo>
                    <a:pt x="55" y="8"/>
                  </a:lnTo>
                  <a:lnTo>
                    <a:pt x="43" y="13"/>
                  </a:lnTo>
                  <a:lnTo>
                    <a:pt x="32" y="17"/>
                  </a:lnTo>
                  <a:lnTo>
                    <a:pt x="21" y="20"/>
                  </a:lnTo>
                  <a:lnTo>
                    <a:pt x="10" y="20"/>
                  </a:lnTo>
                  <a:lnTo>
                    <a:pt x="4" y="20"/>
                  </a:lnTo>
                  <a:lnTo>
                    <a:pt x="0" y="16"/>
                  </a:lnTo>
                  <a:lnTo>
                    <a:pt x="1" y="11"/>
                  </a:lnTo>
                  <a:lnTo>
                    <a:pt x="9" y="8"/>
                  </a:lnTo>
                  <a:lnTo>
                    <a:pt x="18" y="5"/>
                  </a:lnTo>
                  <a:lnTo>
                    <a:pt x="29" y="4"/>
                  </a:lnTo>
                  <a:lnTo>
                    <a:pt x="43" y="4"/>
                  </a:lnTo>
                  <a:lnTo>
                    <a:pt x="55" y="3"/>
                  </a:lnTo>
                  <a:lnTo>
                    <a:pt x="65" y="1"/>
                  </a:lnTo>
                  <a:lnTo>
                    <a:pt x="7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63" name="Freeform 265"/>
            <p:cNvSpPr>
              <a:spLocks/>
            </p:cNvSpPr>
            <p:nvPr/>
          </p:nvSpPr>
          <p:spPr bwMode="auto">
            <a:xfrm>
              <a:off x="1117" y="2741"/>
              <a:ext cx="79" cy="25"/>
            </a:xfrm>
            <a:custGeom>
              <a:avLst/>
              <a:gdLst>
                <a:gd name="T0" fmla="*/ 79 w 79"/>
                <a:gd name="T1" fmla="*/ 0 h 25"/>
                <a:gd name="T2" fmla="*/ 71 w 79"/>
                <a:gd name="T3" fmla="*/ 3 h 25"/>
                <a:gd name="T4" fmla="*/ 61 w 79"/>
                <a:gd name="T5" fmla="*/ 9 h 25"/>
                <a:gd name="T6" fmla="*/ 47 w 79"/>
                <a:gd name="T7" fmla="*/ 13 h 25"/>
                <a:gd name="T8" fmla="*/ 34 w 79"/>
                <a:gd name="T9" fmla="*/ 19 h 25"/>
                <a:gd name="T10" fmla="*/ 21 w 79"/>
                <a:gd name="T11" fmla="*/ 22 h 25"/>
                <a:gd name="T12" fmla="*/ 11 w 79"/>
                <a:gd name="T13" fmla="*/ 25 h 25"/>
                <a:gd name="T14" fmla="*/ 3 w 79"/>
                <a:gd name="T15" fmla="*/ 24 h 25"/>
                <a:gd name="T16" fmla="*/ 0 w 79"/>
                <a:gd name="T17" fmla="*/ 21 h 25"/>
                <a:gd name="T18" fmla="*/ 3 w 79"/>
                <a:gd name="T19" fmla="*/ 15 h 25"/>
                <a:gd name="T20" fmla="*/ 12 w 79"/>
                <a:gd name="T21" fmla="*/ 12 h 25"/>
                <a:gd name="T22" fmla="*/ 24 w 79"/>
                <a:gd name="T23" fmla="*/ 9 h 25"/>
                <a:gd name="T24" fmla="*/ 37 w 79"/>
                <a:gd name="T25" fmla="*/ 6 h 25"/>
                <a:gd name="T26" fmla="*/ 50 w 79"/>
                <a:gd name="T27" fmla="*/ 5 h 25"/>
                <a:gd name="T28" fmla="*/ 62 w 79"/>
                <a:gd name="T29" fmla="*/ 3 h 25"/>
                <a:gd name="T30" fmla="*/ 73 w 79"/>
                <a:gd name="T31" fmla="*/ 2 h 25"/>
                <a:gd name="T32" fmla="*/ 79 w 79"/>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25"/>
                <a:gd name="T53" fmla="*/ 79 w 79"/>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25">
                  <a:moveTo>
                    <a:pt x="79" y="0"/>
                  </a:moveTo>
                  <a:lnTo>
                    <a:pt x="71" y="3"/>
                  </a:lnTo>
                  <a:lnTo>
                    <a:pt x="61" y="9"/>
                  </a:lnTo>
                  <a:lnTo>
                    <a:pt x="47" y="13"/>
                  </a:lnTo>
                  <a:lnTo>
                    <a:pt x="34" y="19"/>
                  </a:lnTo>
                  <a:lnTo>
                    <a:pt x="21" y="22"/>
                  </a:lnTo>
                  <a:lnTo>
                    <a:pt x="11" y="25"/>
                  </a:lnTo>
                  <a:lnTo>
                    <a:pt x="3" y="24"/>
                  </a:lnTo>
                  <a:lnTo>
                    <a:pt x="0" y="21"/>
                  </a:lnTo>
                  <a:lnTo>
                    <a:pt x="3" y="15"/>
                  </a:lnTo>
                  <a:lnTo>
                    <a:pt x="12" y="12"/>
                  </a:lnTo>
                  <a:lnTo>
                    <a:pt x="24" y="9"/>
                  </a:lnTo>
                  <a:lnTo>
                    <a:pt x="37" y="6"/>
                  </a:lnTo>
                  <a:lnTo>
                    <a:pt x="50" y="5"/>
                  </a:lnTo>
                  <a:lnTo>
                    <a:pt x="62" y="3"/>
                  </a:lnTo>
                  <a:lnTo>
                    <a:pt x="73" y="2"/>
                  </a:lnTo>
                  <a:lnTo>
                    <a:pt x="7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64" name="Freeform 266"/>
            <p:cNvSpPr>
              <a:spLocks/>
            </p:cNvSpPr>
            <p:nvPr/>
          </p:nvSpPr>
          <p:spPr bwMode="auto">
            <a:xfrm>
              <a:off x="1111" y="2800"/>
              <a:ext cx="85" cy="45"/>
            </a:xfrm>
            <a:custGeom>
              <a:avLst/>
              <a:gdLst>
                <a:gd name="T0" fmla="*/ 85 w 85"/>
                <a:gd name="T1" fmla="*/ 0 h 45"/>
                <a:gd name="T2" fmla="*/ 77 w 85"/>
                <a:gd name="T3" fmla="*/ 8 h 45"/>
                <a:gd name="T4" fmla="*/ 65 w 85"/>
                <a:gd name="T5" fmla="*/ 16 h 45"/>
                <a:gd name="T6" fmla="*/ 53 w 85"/>
                <a:gd name="T7" fmla="*/ 24 h 45"/>
                <a:gd name="T8" fmla="*/ 39 w 85"/>
                <a:gd name="T9" fmla="*/ 31 h 45"/>
                <a:gd name="T10" fmla="*/ 25 w 85"/>
                <a:gd name="T11" fmla="*/ 39 h 45"/>
                <a:gd name="T12" fmla="*/ 14 w 85"/>
                <a:gd name="T13" fmla="*/ 43 h 45"/>
                <a:gd name="T14" fmla="*/ 5 w 85"/>
                <a:gd name="T15" fmla="*/ 45 h 45"/>
                <a:gd name="T16" fmla="*/ 0 w 85"/>
                <a:gd name="T17" fmla="*/ 42 h 45"/>
                <a:gd name="T18" fmla="*/ 2 w 85"/>
                <a:gd name="T19" fmla="*/ 37 h 45"/>
                <a:gd name="T20" fmla="*/ 11 w 85"/>
                <a:gd name="T21" fmla="*/ 33 h 45"/>
                <a:gd name="T22" fmla="*/ 22 w 85"/>
                <a:gd name="T23" fmla="*/ 27 h 45"/>
                <a:gd name="T24" fmla="*/ 37 w 85"/>
                <a:gd name="T25" fmla="*/ 21 h 45"/>
                <a:gd name="T26" fmla="*/ 53 w 85"/>
                <a:gd name="T27" fmla="*/ 16 h 45"/>
                <a:gd name="T28" fmla="*/ 67 w 85"/>
                <a:gd name="T29" fmla="*/ 11 h 45"/>
                <a:gd name="T30" fmla="*/ 79 w 85"/>
                <a:gd name="T31" fmla="*/ 5 h 45"/>
                <a:gd name="T32" fmla="*/ 85 w 85"/>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5"/>
                <a:gd name="T52" fmla="*/ 0 h 45"/>
                <a:gd name="T53" fmla="*/ 85 w 8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5" h="45">
                  <a:moveTo>
                    <a:pt x="85" y="0"/>
                  </a:moveTo>
                  <a:lnTo>
                    <a:pt x="77" y="8"/>
                  </a:lnTo>
                  <a:lnTo>
                    <a:pt x="65" y="16"/>
                  </a:lnTo>
                  <a:lnTo>
                    <a:pt x="53" y="24"/>
                  </a:lnTo>
                  <a:lnTo>
                    <a:pt x="39" y="31"/>
                  </a:lnTo>
                  <a:lnTo>
                    <a:pt x="25" y="39"/>
                  </a:lnTo>
                  <a:lnTo>
                    <a:pt x="14" y="43"/>
                  </a:lnTo>
                  <a:lnTo>
                    <a:pt x="5" y="45"/>
                  </a:lnTo>
                  <a:lnTo>
                    <a:pt x="0" y="42"/>
                  </a:lnTo>
                  <a:lnTo>
                    <a:pt x="2" y="37"/>
                  </a:lnTo>
                  <a:lnTo>
                    <a:pt x="11" y="33"/>
                  </a:lnTo>
                  <a:lnTo>
                    <a:pt x="22" y="27"/>
                  </a:lnTo>
                  <a:lnTo>
                    <a:pt x="37" y="21"/>
                  </a:lnTo>
                  <a:lnTo>
                    <a:pt x="53" y="16"/>
                  </a:lnTo>
                  <a:lnTo>
                    <a:pt x="67" y="11"/>
                  </a:lnTo>
                  <a:lnTo>
                    <a:pt x="79" y="5"/>
                  </a:lnTo>
                  <a:lnTo>
                    <a:pt x="8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65" name="Freeform 267"/>
            <p:cNvSpPr>
              <a:spLocks/>
            </p:cNvSpPr>
            <p:nvPr/>
          </p:nvSpPr>
          <p:spPr bwMode="auto">
            <a:xfrm>
              <a:off x="1125" y="2868"/>
              <a:ext cx="78" cy="50"/>
            </a:xfrm>
            <a:custGeom>
              <a:avLst/>
              <a:gdLst>
                <a:gd name="T0" fmla="*/ 78 w 78"/>
                <a:gd name="T1" fmla="*/ 0 h 50"/>
                <a:gd name="T2" fmla="*/ 72 w 78"/>
                <a:gd name="T3" fmla="*/ 6 h 50"/>
                <a:gd name="T4" fmla="*/ 62 w 78"/>
                <a:gd name="T5" fmla="*/ 15 h 50"/>
                <a:gd name="T6" fmla="*/ 50 w 78"/>
                <a:gd name="T7" fmla="*/ 24 h 50"/>
                <a:gd name="T8" fmla="*/ 37 w 78"/>
                <a:gd name="T9" fmla="*/ 33 h 50"/>
                <a:gd name="T10" fmla="*/ 23 w 78"/>
                <a:gd name="T11" fmla="*/ 42 h 50"/>
                <a:gd name="T12" fmla="*/ 13 w 78"/>
                <a:gd name="T13" fmla="*/ 48 h 50"/>
                <a:gd name="T14" fmla="*/ 4 w 78"/>
                <a:gd name="T15" fmla="*/ 50 h 50"/>
                <a:gd name="T16" fmla="*/ 0 w 78"/>
                <a:gd name="T17" fmla="*/ 48 h 50"/>
                <a:gd name="T18" fmla="*/ 1 w 78"/>
                <a:gd name="T19" fmla="*/ 42 h 50"/>
                <a:gd name="T20" fmla="*/ 8 w 78"/>
                <a:gd name="T21" fmla="*/ 36 h 50"/>
                <a:gd name="T22" fmla="*/ 20 w 78"/>
                <a:gd name="T23" fmla="*/ 28 h 50"/>
                <a:gd name="T24" fmla="*/ 35 w 78"/>
                <a:gd name="T25" fmla="*/ 21 h 50"/>
                <a:gd name="T26" fmla="*/ 48 w 78"/>
                <a:gd name="T27" fmla="*/ 15 h 50"/>
                <a:gd name="T28" fmla="*/ 62 w 78"/>
                <a:gd name="T29" fmla="*/ 9 h 50"/>
                <a:gd name="T30" fmla="*/ 72 w 78"/>
                <a:gd name="T31" fmla="*/ 3 h 50"/>
                <a:gd name="T32" fmla="*/ 78 w 78"/>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50"/>
                <a:gd name="T53" fmla="*/ 78 w 7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50">
                  <a:moveTo>
                    <a:pt x="78" y="0"/>
                  </a:moveTo>
                  <a:lnTo>
                    <a:pt x="72" y="6"/>
                  </a:lnTo>
                  <a:lnTo>
                    <a:pt x="62" y="15"/>
                  </a:lnTo>
                  <a:lnTo>
                    <a:pt x="50" y="24"/>
                  </a:lnTo>
                  <a:lnTo>
                    <a:pt x="37" y="33"/>
                  </a:lnTo>
                  <a:lnTo>
                    <a:pt x="23" y="42"/>
                  </a:lnTo>
                  <a:lnTo>
                    <a:pt x="13" y="48"/>
                  </a:lnTo>
                  <a:lnTo>
                    <a:pt x="4" y="50"/>
                  </a:lnTo>
                  <a:lnTo>
                    <a:pt x="0" y="48"/>
                  </a:lnTo>
                  <a:lnTo>
                    <a:pt x="1" y="42"/>
                  </a:lnTo>
                  <a:lnTo>
                    <a:pt x="8" y="36"/>
                  </a:lnTo>
                  <a:lnTo>
                    <a:pt x="20" y="28"/>
                  </a:lnTo>
                  <a:lnTo>
                    <a:pt x="35" y="21"/>
                  </a:lnTo>
                  <a:lnTo>
                    <a:pt x="48" y="15"/>
                  </a:lnTo>
                  <a:lnTo>
                    <a:pt x="62" y="9"/>
                  </a:lnTo>
                  <a:lnTo>
                    <a:pt x="72" y="3"/>
                  </a:lnTo>
                  <a:lnTo>
                    <a:pt x="7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66" name="Freeform 268"/>
            <p:cNvSpPr>
              <a:spLocks/>
            </p:cNvSpPr>
            <p:nvPr/>
          </p:nvSpPr>
          <p:spPr bwMode="auto">
            <a:xfrm>
              <a:off x="1122" y="2771"/>
              <a:ext cx="71" cy="43"/>
            </a:xfrm>
            <a:custGeom>
              <a:avLst/>
              <a:gdLst>
                <a:gd name="T0" fmla="*/ 71 w 71"/>
                <a:gd name="T1" fmla="*/ 0 h 43"/>
                <a:gd name="T2" fmla="*/ 65 w 71"/>
                <a:gd name="T3" fmla="*/ 6 h 43"/>
                <a:gd name="T4" fmla="*/ 54 w 71"/>
                <a:gd name="T5" fmla="*/ 13 h 43"/>
                <a:gd name="T6" fmla="*/ 44 w 71"/>
                <a:gd name="T7" fmla="*/ 20 h 43"/>
                <a:gd name="T8" fmla="*/ 31 w 71"/>
                <a:gd name="T9" fmla="*/ 29 h 43"/>
                <a:gd name="T10" fmla="*/ 20 w 71"/>
                <a:gd name="T11" fmla="*/ 37 h 43"/>
                <a:gd name="T12" fmla="*/ 10 w 71"/>
                <a:gd name="T13" fmla="*/ 41 h 43"/>
                <a:gd name="T14" fmla="*/ 3 w 71"/>
                <a:gd name="T15" fmla="*/ 43 h 43"/>
                <a:gd name="T16" fmla="*/ 0 w 71"/>
                <a:gd name="T17" fmla="*/ 40 h 43"/>
                <a:gd name="T18" fmla="*/ 3 w 71"/>
                <a:gd name="T19" fmla="*/ 34 h 43"/>
                <a:gd name="T20" fmla="*/ 9 w 71"/>
                <a:gd name="T21" fmla="*/ 28 h 43"/>
                <a:gd name="T22" fmla="*/ 19 w 71"/>
                <a:gd name="T23" fmla="*/ 22 h 43"/>
                <a:gd name="T24" fmla="*/ 32 w 71"/>
                <a:gd name="T25" fmla="*/ 16 h 43"/>
                <a:gd name="T26" fmla="*/ 44 w 71"/>
                <a:gd name="T27" fmla="*/ 10 h 43"/>
                <a:gd name="T28" fmla="*/ 56 w 71"/>
                <a:gd name="T29" fmla="*/ 6 h 43"/>
                <a:gd name="T30" fmla="*/ 65 w 71"/>
                <a:gd name="T31" fmla="*/ 3 h 43"/>
                <a:gd name="T32" fmla="*/ 71 w 71"/>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43"/>
                <a:gd name="T53" fmla="*/ 71 w 71"/>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43">
                  <a:moveTo>
                    <a:pt x="71" y="0"/>
                  </a:moveTo>
                  <a:lnTo>
                    <a:pt x="65" y="6"/>
                  </a:lnTo>
                  <a:lnTo>
                    <a:pt x="54" y="13"/>
                  </a:lnTo>
                  <a:lnTo>
                    <a:pt x="44" y="20"/>
                  </a:lnTo>
                  <a:lnTo>
                    <a:pt x="31" y="29"/>
                  </a:lnTo>
                  <a:lnTo>
                    <a:pt x="20" y="37"/>
                  </a:lnTo>
                  <a:lnTo>
                    <a:pt x="10" y="41"/>
                  </a:lnTo>
                  <a:lnTo>
                    <a:pt x="3" y="43"/>
                  </a:lnTo>
                  <a:lnTo>
                    <a:pt x="0" y="40"/>
                  </a:lnTo>
                  <a:lnTo>
                    <a:pt x="3" y="34"/>
                  </a:lnTo>
                  <a:lnTo>
                    <a:pt x="9" y="28"/>
                  </a:lnTo>
                  <a:lnTo>
                    <a:pt x="19" y="22"/>
                  </a:lnTo>
                  <a:lnTo>
                    <a:pt x="32" y="16"/>
                  </a:lnTo>
                  <a:lnTo>
                    <a:pt x="44" y="10"/>
                  </a:lnTo>
                  <a:lnTo>
                    <a:pt x="56" y="6"/>
                  </a:lnTo>
                  <a:lnTo>
                    <a:pt x="65" y="3"/>
                  </a:lnTo>
                  <a:lnTo>
                    <a:pt x="7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67" name="Freeform 269"/>
            <p:cNvSpPr>
              <a:spLocks/>
            </p:cNvSpPr>
            <p:nvPr/>
          </p:nvSpPr>
          <p:spPr bwMode="auto">
            <a:xfrm>
              <a:off x="1187" y="2774"/>
              <a:ext cx="103" cy="65"/>
            </a:xfrm>
            <a:custGeom>
              <a:avLst/>
              <a:gdLst>
                <a:gd name="T0" fmla="*/ 103 w 103"/>
                <a:gd name="T1" fmla="*/ 63 h 65"/>
                <a:gd name="T2" fmla="*/ 97 w 103"/>
                <a:gd name="T3" fmla="*/ 65 h 65"/>
                <a:gd name="T4" fmla="*/ 85 w 103"/>
                <a:gd name="T5" fmla="*/ 62 h 65"/>
                <a:gd name="T6" fmla="*/ 71 w 103"/>
                <a:gd name="T7" fmla="*/ 54 h 65"/>
                <a:gd name="T8" fmla="*/ 53 w 103"/>
                <a:gd name="T9" fmla="*/ 45 h 65"/>
                <a:gd name="T10" fmla="*/ 35 w 103"/>
                <a:gd name="T11" fmla="*/ 35 h 65"/>
                <a:gd name="T12" fmla="*/ 19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1" y="54"/>
                  </a:lnTo>
                  <a:lnTo>
                    <a:pt x="53" y="45"/>
                  </a:lnTo>
                  <a:lnTo>
                    <a:pt x="35" y="35"/>
                  </a:lnTo>
                  <a:lnTo>
                    <a:pt x="19"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68" name="Freeform 270"/>
            <p:cNvSpPr>
              <a:spLocks/>
            </p:cNvSpPr>
            <p:nvPr/>
          </p:nvSpPr>
          <p:spPr bwMode="auto">
            <a:xfrm>
              <a:off x="1191" y="2827"/>
              <a:ext cx="81" cy="56"/>
            </a:xfrm>
            <a:custGeom>
              <a:avLst/>
              <a:gdLst>
                <a:gd name="T0" fmla="*/ 81 w 81"/>
                <a:gd name="T1" fmla="*/ 56 h 56"/>
                <a:gd name="T2" fmla="*/ 77 w 81"/>
                <a:gd name="T3" fmla="*/ 56 h 56"/>
                <a:gd name="T4" fmla="*/ 69 w 81"/>
                <a:gd name="T5" fmla="*/ 55 h 56"/>
                <a:gd name="T6" fmla="*/ 58 w 81"/>
                <a:gd name="T7" fmla="*/ 50 h 56"/>
                <a:gd name="T8" fmla="*/ 44 w 81"/>
                <a:gd name="T9" fmla="*/ 43 h 56"/>
                <a:gd name="T10" fmla="*/ 31 w 81"/>
                <a:gd name="T11" fmla="*/ 34 h 56"/>
                <a:gd name="T12" fmla="*/ 18 w 81"/>
                <a:gd name="T13" fmla="*/ 23 h 56"/>
                <a:gd name="T14" fmla="*/ 7 w 81"/>
                <a:gd name="T15" fmla="*/ 12 h 56"/>
                <a:gd name="T16" fmla="*/ 0 w 81"/>
                <a:gd name="T17" fmla="*/ 0 h 56"/>
                <a:gd name="T18" fmla="*/ 9 w 81"/>
                <a:gd name="T19" fmla="*/ 7 h 56"/>
                <a:gd name="T20" fmla="*/ 21 w 81"/>
                <a:gd name="T21" fmla="*/ 15 h 56"/>
                <a:gd name="T22" fmla="*/ 36 w 81"/>
                <a:gd name="T23" fmla="*/ 23 h 56"/>
                <a:gd name="T24" fmla="*/ 49 w 81"/>
                <a:gd name="T25" fmla="*/ 32 h 56"/>
                <a:gd name="T26" fmla="*/ 62 w 81"/>
                <a:gd name="T27" fmla="*/ 40 h 56"/>
                <a:gd name="T28" fmla="*/ 72 w 81"/>
                <a:gd name="T29" fmla="*/ 47 h 56"/>
                <a:gd name="T30" fmla="*/ 80 w 81"/>
                <a:gd name="T31" fmla="*/ 53 h 56"/>
                <a:gd name="T32" fmla="*/ 81 w 81"/>
                <a:gd name="T33" fmla="*/ 5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1"/>
                <a:gd name="T52" fmla="*/ 0 h 56"/>
                <a:gd name="T53" fmla="*/ 81 w 81"/>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1" h="56">
                  <a:moveTo>
                    <a:pt x="81" y="56"/>
                  </a:moveTo>
                  <a:lnTo>
                    <a:pt x="77" y="56"/>
                  </a:lnTo>
                  <a:lnTo>
                    <a:pt x="69" y="55"/>
                  </a:lnTo>
                  <a:lnTo>
                    <a:pt x="58" y="50"/>
                  </a:lnTo>
                  <a:lnTo>
                    <a:pt x="44" y="43"/>
                  </a:lnTo>
                  <a:lnTo>
                    <a:pt x="31" y="34"/>
                  </a:lnTo>
                  <a:lnTo>
                    <a:pt x="18" y="23"/>
                  </a:lnTo>
                  <a:lnTo>
                    <a:pt x="7" y="12"/>
                  </a:lnTo>
                  <a:lnTo>
                    <a:pt x="0" y="0"/>
                  </a:lnTo>
                  <a:lnTo>
                    <a:pt x="9" y="7"/>
                  </a:lnTo>
                  <a:lnTo>
                    <a:pt x="21" y="15"/>
                  </a:lnTo>
                  <a:lnTo>
                    <a:pt x="36" y="23"/>
                  </a:lnTo>
                  <a:lnTo>
                    <a:pt x="49" y="32"/>
                  </a:lnTo>
                  <a:lnTo>
                    <a:pt x="62" y="40"/>
                  </a:lnTo>
                  <a:lnTo>
                    <a:pt x="72" y="47"/>
                  </a:lnTo>
                  <a:lnTo>
                    <a:pt x="80" y="53"/>
                  </a:lnTo>
                  <a:lnTo>
                    <a:pt x="81" y="5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69" name="Freeform 271"/>
            <p:cNvSpPr>
              <a:spLocks/>
            </p:cNvSpPr>
            <p:nvPr/>
          </p:nvSpPr>
          <p:spPr bwMode="auto">
            <a:xfrm>
              <a:off x="1120" y="2834"/>
              <a:ext cx="77" cy="50"/>
            </a:xfrm>
            <a:custGeom>
              <a:avLst/>
              <a:gdLst>
                <a:gd name="T0" fmla="*/ 77 w 77"/>
                <a:gd name="T1" fmla="*/ 0 h 50"/>
                <a:gd name="T2" fmla="*/ 71 w 77"/>
                <a:gd name="T3" fmla="*/ 6 h 50"/>
                <a:gd name="T4" fmla="*/ 61 w 77"/>
                <a:gd name="T5" fmla="*/ 15 h 50"/>
                <a:gd name="T6" fmla="*/ 49 w 77"/>
                <a:gd name="T7" fmla="*/ 24 h 50"/>
                <a:gd name="T8" fmla="*/ 37 w 77"/>
                <a:gd name="T9" fmla="*/ 34 h 50"/>
                <a:gd name="T10" fmla="*/ 24 w 77"/>
                <a:gd name="T11" fmla="*/ 42 h 50"/>
                <a:gd name="T12" fmla="*/ 13 w 77"/>
                <a:gd name="T13" fmla="*/ 48 h 50"/>
                <a:gd name="T14" fmla="*/ 5 w 77"/>
                <a:gd name="T15" fmla="*/ 50 h 50"/>
                <a:gd name="T16" fmla="*/ 0 w 77"/>
                <a:gd name="T17" fmla="*/ 48 h 50"/>
                <a:gd name="T18" fmla="*/ 2 w 77"/>
                <a:gd name="T19" fmla="*/ 42 h 50"/>
                <a:gd name="T20" fmla="*/ 8 w 77"/>
                <a:gd name="T21" fmla="*/ 36 h 50"/>
                <a:gd name="T22" fmla="*/ 19 w 77"/>
                <a:gd name="T23" fmla="*/ 30 h 50"/>
                <a:gd name="T24" fmla="*/ 34 w 77"/>
                <a:gd name="T25" fmla="*/ 22 h 50"/>
                <a:gd name="T26" fmla="*/ 47 w 77"/>
                <a:gd name="T27" fmla="*/ 15 h 50"/>
                <a:gd name="T28" fmla="*/ 61 w 77"/>
                <a:gd name="T29" fmla="*/ 9 h 50"/>
                <a:gd name="T30" fmla="*/ 71 w 77"/>
                <a:gd name="T31" fmla="*/ 5 h 50"/>
                <a:gd name="T32" fmla="*/ 77 w 77"/>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
                <a:gd name="T52" fmla="*/ 0 h 50"/>
                <a:gd name="T53" fmla="*/ 77 w 77"/>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 h="50">
                  <a:moveTo>
                    <a:pt x="77" y="0"/>
                  </a:moveTo>
                  <a:lnTo>
                    <a:pt x="71" y="6"/>
                  </a:lnTo>
                  <a:lnTo>
                    <a:pt x="61" y="15"/>
                  </a:lnTo>
                  <a:lnTo>
                    <a:pt x="49" y="24"/>
                  </a:lnTo>
                  <a:lnTo>
                    <a:pt x="37" y="34"/>
                  </a:lnTo>
                  <a:lnTo>
                    <a:pt x="24" y="42"/>
                  </a:lnTo>
                  <a:lnTo>
                    <a:pt x="13" y="48"/>
                  </a:lnTo>
                  <a:lnTo>
                    <a:pt x="5" y="50"/>
                  </a:lnTo>
                  <a:lnTo>
                    <a:pt x="0" y="48"/>
                  </a:lnTo>
                  <a:lnTo>
                    <a:pt x="2" y="42"/>
                  </a:lnTo>
                  <a:lnTo>
                    <a:pt x="8" y="36"/>
                  </a:lnTo>
                  <a:lnTo>
                    <a:pt x="19" y="30"/>
                  </a:lnTo>
                  <a:lnTo>
                    <a:pt x="34" y="22"/>
                  </a:lnTo>
                  <a:lnTo>
                    <a:pt x="47" y="15"/>
                  </a:lnTo>
                  <a:lnTo>
                    <a:pt x="61" y="9"/>
                  </a:lnTo>
                  <a:lnTo>
                    <a:pt x="71" y="5"/>
                  </a:lnTo>
                  <a:lnTo>
                    <a:pt x="7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70" name="Freeform 272"/>
            <p:cNvSpPr>
              <a:spLocks/>
            </p:cNvSpPr>
            <p:nvPr/>
          </p:nvSpPr>
          <p:spPr bwMode="auto">
            <a:xfrm>
              <a:off x="1297" y="2893"/>
              <a:ext cx="62" cy="258"/>
            </a:xfrm>
            <a:custGeom>
              <a:avLst/>
              <a:gdLst>
                <a:gd name="T0" fmla="*/ 56 w 62"/>
                <a:gd name="T1" fmla="*/ 0 h 258"/>
                <a:gd name="T2" fmla="*/ 58 w 62"/>
                <a:gd name="T3" fmla="*/ 0 h 258"/>
                <a:gd name="T4" fmla="*/ 61 w 62"/>
                <a:gd name="T5" fmla="*/ 2 h 258"/>
                <a:gd name="T6" fmla="*/ 62 w 62"/>
                <a:gd name="T7" fmla="*/ 5 h 258"/>
                <a:gd name="T8" fmla="*/ 62 w 62"/>
                <a:gd name="T9" fmla="*/ 6 h 258"/>
                <a:gd name="T10" fmla="*/ 37 w 62"/>
                <a:gd name="T11" fmla="*/ 37 h 258"/>
                <a:gd name="T12" fmla="*/ 21 w 62"/>
                <a:gd name="T13" fmla="*/ 71 h 258"/>
                <a:gd name="T14" fmla="*/ 14 w 62"/>
                <a:gd name="T15" fmla="*/ 107 h 258"/>
                <a:gd name="T16" fmla="*/ 11 w 62"/>
                <a:gd name="T17" fmla="*/ 141 h 258"/>
                <a:gd name="T18" fmla="*/ 14 w 62"/>
                <a:gd name="T19" fmla="*/ 175 h 258"/>
                <a:gd name="T20" fmla="*/ 18 w 62"/>
                <a:gd name="T21" fmla="*/ 206 h 258"/>
                <a:gd name="T22" fmla="*/ 25 w 62"/>
                <a:gd name="T23" fmla="*/ 234 h 258"/>
                <a:gd name="T24" fmla="*/ 31 w 62"/>
                <a:gd name="T25" fmla="*/ 258 h 258"/>
                <a:gd name="T26" fmla="*/ 18 w 62"/>
                <a:gd name="T27" fmla="*/ 241 h 258"/>
                <a:gd name="T28" fmla="*/ 8 w 62"/>
                <a:gd name="T29" fmla="*/ 215 h 258"/>
                <a:gd name="T30" fmla="*/ 2 w 62"/>
                <a:gd name="T31" fmla="*/ 178 h 258"/>
                <a:gd name="T32" fmla="*/ 0 w 62"/>
                <a:gd name="T33" fmla="*/ 138 h 258"/>
                <a:gd name="T34" fmla="*/ 5 w 62"/>
                <a:gd name="T35" fmla="*/ 96 h 258"/>
                <a:gd name="T36" fmla="*/ 15 w 62"/>
                <a:gd name="T37" fmla="*/ 57 h 258"/>
                <a:gd name="T38" fmla="*/ 31 w 62"/>
                <a:gd name="T39" fmla="*/ 24 h 258"/>
                <a:gd name="T40" fmla="*/ 56 w 62"/>
                <a:gd name="T41" fmla="*/ 0 h 2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2"/>
                <a:gd name="T64" fmla="*/ 0 h 258"/>
                <a:gd name="T65" fmla="*/ 62 w 62"/>
                <a:gd name="T66" fmla="*/ 258 h 2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2" h="258">
                  <a:moveTo>
                    <a:pt x="56" y="0"/>
                  </a:moveTo>
                  <a:lnTo>
                    <a:pt x="58" y="0"/>
                  </a:lnTo>
                  <a:lnTo>
                    <a:pt x="61" y="2"/>
                  </a:lnTo>
                  <a:lnTo>
                    <a:pt x="62" y="5"/>
                  </a:lnTo>
                  <a:lnTo>
                    <a:pt x="62" y="6"/>
                  </a:lnTo>
                  <a:lnTo>
                    <a:pt x="37" y="37"/>
                  </a:lnTo>
                  <a:lnTo>
                    <a:pt x="21" y="71"/>
                  </a:lnTo>
                  <a:lnTo>
                    <a:pt x="14" y="107"/>
                  </a:lnTo>
                  <a:lnTo>
                    <a:pt x="11" y="141"/>
                  </a:lnTo>
                  <a:lnTo>
                    <a:pt x="14" y="175"/>
                  </a:lnTo>
                  <a:lnTo>
                    <a:pt x="18" y="206"/>
                  </a:lnTo>
                  <a:lnTo>
                    <a:pt x="25" y="234"/>
                  </a:lnTo>
                  <a:lnTo>
                    <a:pt x="31" y="258"/>
                  </a:lnTo>
                  <a:lnTo>
                    <a:pt x="18" y="241"/>
                  </a:lnTo>
                  <a:lnTo>
                    <a:pt x="8" y="215"/>
                  </a:lnTo>
                  <a:lnTo>
                    <a:pt x="2" y="178"/>
                  </a:lnTo>
                  <a:lnTo>
                    <a:pt x="0" y="138"/>
                  </a:lnTo>
                  <a:lnTo>
                    <a:pt x="5" y="96"/>
                  </a:lnTo>
                  <a:lnTo>
                    <a:pt x="15" y="57"/>
                  </a:lnTo>
                  <a:lnTo>
                    <a:pt x="31" y="24"/>
                  </a:lnTo>
                  <a:lnTo>
                    <a:pt x="5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71" name="Freeform 273"/>
            <p:cNvSpPr>
              <a:spLocks/>
            </p:cNvSpPr>
            <p:nvPr/>
          </p:nvSpPr>
          <p:spPr bwMode="auto">
            <a:xfrm>
              <a:off x="1311" y="3115"/>
              <a:ext cx="56" cy="33"/>
            </a:xfrm>
            <a:custGeom>
              <a:avLst/>
              <a:gdLst>
                <a:gd name="T0" fmla="*/ 0 w 56"/>
                <a:gd name="T1" fmla="*/ 0 h 33"/>
                <a:gd name="T2" fmla="*/ 6 w 56"/>
                <a:gd name="T3" fmla="*/ 6 h 33"/>
                <a:gd name="T4" fmla="*/ 13 w 56"/>
                <a:gd name="T5" fmla="*/ 13 h 33"/>
                <a:gd name="T6" fmla="*/ 22 w 56"/>
                <a:gd name="T7" fmla="*/ 19 h 33"/>
                <a:gd name="T8" fmla="*/ 32 w 56"/>
                <a:gd name="T9" fmla="*/ 24 h 33"/>
                <a:gd name="T10" fmla="*/ 40 w 56"/>
                <a:gd name="T11" fmla="*/ 28 h 33"/>
                <a:gd name="T12" fmla="*/ 47 w 56"/>
                <a:gd name="T13" fmla="*/ 31 h 33"/>
                <a:gd name="T14" fmla="*/ 53 w 56"/>
                <a:gd name="T15" fmla="*/ 33 h 33"/>
                <a:gd name="T16" fmla="*/ 56 w 56"/>
                <a:gd name="T17" fmla="*/ 31 h 33"/>
                <a:gd name="T18" fmla="*/ 56 w 56"/>
                <a:gd name="T19" fmla="*/ 28 h 33"/>
                <a:gd name="T20" fmla="*/ 51 w 56"/>
                <a:gd name="T21" fmla="*/ 25 h 33"/>
                <a:gd name="T22" fmla="*/ 45 w 56"/>
                <a:gd name="T23" fmla="*/ 22 h 33"/>
                <a:gd name="T24" fmla="*/ 37 w 56"/>
                <a:gd name="T25" fmla="*/ 18 h 33"/>
                <a:gd name="T26" fmla="*/ 28 w 56"/>
                <a:gd name="T27" fmla="*/ 15 h 33"/>
                <a:gd name="T28" fmla="*/ 17 w 56"/>
                <a:gd name="T29" fmla="*/ 10 h 33"/>
                <a:gd name="T30" fmla="*/ 7 w 56"/>
                <a:gd name="T31" fmla="*/ 6 h 33"/>
                <a:gd name="T32" fmla="*/ 0 w 56"/>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33"/>
                <a:gd name="T53" fmla="*/ 56 w 56"/>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33">
                  <a:moveTo>
                    <a:pt x="0" y="0"/>
                  </a:moveTo>
                  <a:lnTo>
                    <a:pt x="6" y="6"/>
                  </a:lnTo>
                  <a:lnTo>
                    <a:pt x="13" y="13"/>
                  </a:lnTo>
                  <a:lnTo>
                    <a:pt x="22" y="19"/>
                  </a:lnTo>
                  <a:lnTo>
                    <a:pt x="32" y="24"/>
                  </a:lnTo>
                  <a:lnTo>
                    <a:pt x="40" y="28"/>
                  </a:lnTo>
                  <a:lnTo>
                    <a:pt x="47" y="31"/>
                  </a:lnTo>
                  <a:lnTo>
                    <a:pt x="53" y="33"/>
                  </a:lnTo>
                  <a:lnTo>
                    <a:pt x="56" y="31"/>
                  </a:lnTo>
                  <a:lnTo>
                    <a:pt x="56" y="28"/>
                  </a:lnTo>
                  <a:lnTo>
                    <a:pt x="51" y="25"/>
                  </a:lnTo>
                  <a:lnTo>
                    <a:pt x="45" y="22"/>
                  </a:lnTo>
                  <a:lnTo>
                    <a:pt x="37" y="18"/>
                  </a:lnTo>
                  <a:lnTo>
                    <a:pt x="28" y="15"/>
                  </a:lnTo>
                  <a:lnTo>
                    <a:pt x="17" y="10"/>
                  </a:lnTo>
                  <a:lnTo>
                    <a:pt x="7"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72" name="Freeform 274"/>
            <p:cNvSpPr>
              <a:spLocks/>
            </p:cNvSpPr>
            <p:nvPr/>
          </p:nvSpPr>
          <p:spPr bwMode="auto">
            <a:xfrm>
              <a:off x="1306" y="3093"/>
              <a:ext cx="61" cy="37"/>
            </a:xfrm>
            <a:custGeom>
              <a:avLst/>
              <a:gdLst>
                <a:gd name="T0" fmla="*/ 61 w 61"/>
                <a:gd name="T1" fmla="*/ 35 h 37"/>
                <a:gd name="T2" fmla="*/ 58 w 61"/>
                <a:gd name="T3" fmla="*/ 37 h 37"/>
                <a:gd name="T4" fmla="*/ 53 w 61"/>
                <a:gd name="T5" fmla="*/ 35 h 37"/>
                <a:gd name="T6" fmla="*/ 45 w 61"/>
                <a:gd name="T7" fmla="*/ 34 h 37"/>
                <a:gd name="T8" fmla="*/ 36 w 61"/>
                <a:gd name="T9" fmla="*/ 29 h 37"/>
                <a:gd name="T10" fmla="*/ 25 w 61"/>
                <a:gd name="T11" fmla="*/ 24 h 37"/>
                <a:gd name="T12" fmla="*/ 15 w 61"/>
                <a:gd name="T13" fmla="*/ 16 h 37"/>
                <a:gd name="T14" fmla="*/ 8 w 61"/>
                <a:gd name="T15" fmla="*/ 9 h 37"/>
                <a:gd name="T16" fmla="*/ 0 w 61"/>
                <a:gd name="T17" fmla="*/ 0 h 37"/>
                <a:gd name="T18" fmla="*/ 8 w 61"/>
                <a:gd name="T19" fmla="*/ 4 h 37"/>
                <a:gd name="T20" fmla="*/ 16 w 61"/>
                <a:gd name="T21" fmla="*/ 9 h 37"/>
                <a:gd name="T22" fmla="*/ 27 w 61"/>
                <a:gd name="T23" fmla="*/ 15 h 37"/>
                <a:gd name="T24" fmla="*/ 37 w 61"/>
                <a:gd name="T25" fmla="*/ 19 h 37"/>
                <a:gd name="T26" fmla="*/ 47 w 61"/>
                <a:gd name="T27" fmla="*/ 25 h 37"/>
                <a:gd name="T28" fmla="*/ 55 w 61"/>
                <a:gd name="T29" fmla="*/ 29 h 37"/>
                <a:gd name="T30" fmla="*/ 59 w 61"/>
                <a:gd name="T31" fmla="*/ 32 h 37"/>
                <a:gd name="T32" fmla="*/ 61 w 61"/>
                <a:gd name="T33" fmla="*/ 35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37"/>
                <a:gd name="T53" fmla="*/ 61 w 61"/>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37">
                  <a:moveTo>
                    <a:pt x="61" y="35"/>
                  </a:moveTo>
                  <a:lnTo>
                    <a:pt x="58" y="37"/>
                  </a:lnTo>
                  <a:lnTo>
                    <a:pt x="53" y="35"/>
                  </a:lnTo>
                  <a:lnTo>
                    <a:pt x="45" y="34"/>
                  </a:lnTo>
                  <a:lnTo>
                    <a:pt x="36" y="29"/>
                  </a:lnTo>
                  <a:lnTo>
                    <a:pt x="25" y="24"/>
                  </a:lnTo>
                  <a:lnTo>
                    <a:pt x="15" y="16"/>
                  </a:lnTo>
                  <a:lnTo>
                    <a:pt x="8" y="9"/>
                  </a:lnTo>
                  <a:lnTo>
                    <a:pt x="0" y="0"/>
                  </a:lnTo>
                  <a:lnTo>
                    <a:pt x="8" y="4"/>
                  </a:lnTo>
                  <a:lnTo>
                    <a:pt x="16" y="9"/>
                  </a:lnTo>
                  <a:lnTo>
                    <a:pt x="27" y="15"/>
                  </a:lnTo>
                  <a:lnTo>
                    <a:pt x="37" y="19"/>
                  </a:lnTo>
                  <a:lnTo>
                    <a:pt x="47" y="25"/>
                  </a:lnTo>
                  <a:lnTo>
                    <a:pt x="55" y="29"/>
                  </a:lnTo>
                  <a:lnTo>
                    <a:pt x="59" y="32"/>
                  </a:lnTo>
                  <a:lnTo>
                    <a:pt x="61" y="3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73" name="Freeform 275"/>
            <p:cNvSpPr>
              <a:spLocks/>
            </p:cNvSpPr>
            <p:nvPr/>
          </p:nvSpPr>
          <p:spPr bwMode="auto">
            <a:xfrm>
              <a:off x="1300" y="3041"/>
              <a:ext cx="80" cy="50"/>
            </a:xfrm>
            <a:custGeom>
              <a:avLst/>
              <a:gdLst>
                <a:gd name="T0" fmla="*/ 80 w 80"/>
                <a:gd name="T1" fmla="*/ 49 h 50"/>
                <a:gd name="T2" fmla="*/ 76 w 80"/>
                <a:gd name="T3" fmla="*/ 50 h 50"/>
                <a:gd name="T4" fmla="*/ 67 w 80"/>
                <a:gd name="T5" fmla="*/ 49 h 50"/>
                <a:gd name="T6" fmla="*/ 56 w 80"/>
                <a:gd name="T7" fmla="*/ 44 h 50"/>
                <a:gd name="T8" fmla="*/ 43 w 80"/>
                <a:gd name="T9" fmla="*/ 37 h 50"/>
                <a:gd name="T10" fmla="*/ 30 w 80"/>
                <a:gd name="T11" fmla="*/ 30 h 50"/>
                <a:gd name="T12" fmla="*/ 17 w 80"/>
                <a:gd name="T13" fmla="*/ 21 h 50"/>
                <a:gd name="T14" fmla="*/ 6 w 80"/>
                <a:gd name="T15" fmla="*/ 10 h 50"/>
                <a:gd name="T16" fmla="*/ 0 w 80"/>
                <a:gd name="T17" fmla="*/ 0 h 50"/>
                <a:gd name="T18" fmla="*/ 6 w 80"/>
                <a:gd name="T19" fmla="*/ 5 h 50"/>
                <a:gd name="T20" fmla="*/ 17 w 80"/>
                <a:gd name="T21" fmla="*/ 10 h 50"/>
                <a:gd name="T22" fmla="*/ 31 w 80"/>
                <a:gd name="T23" fmla="*/ 18 h 50"/>
                <a:gd name="T24" fmla="*/ 45 w 80"/>
                <a:gd name="T25" fmla="*/ 25 h 50"/>
                <a:gd name="T26" fmla="*/ 59 w 80"/>
                <a:gd name="T27" fmla="*/ 33 h 50"/>
                <a:gd name="T28" fmla="*/ 71 w 80"/>
                <a:gd name="T29" fmla="*/ 40 h 50"/>
                <a:gd name="T30" fmla="*/ 79 w 80"/>
                <a:gd name="T31" fmla="*/ 44 h 50"/>
                <a:gd name="T32" fmla="*/ 80 w 80"/>
                <a:gd name="T33" fmla="*/ 49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0"/>
                <a:gd name="T52" fmla="*/ 0 h 50"/>
                <a:gd name="T53" fmla="*/ 80 w 80"/>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0" h="50">
                  <a:moveTo>
                    <a:pt x="80" y="49"/>
                  </a:moveTo>
                  <a:lnTo>
                    <a:pt x="76" y="50"/>
                  </a:lnTo>
                  <a:lnTo>
                    <a:pt x="67" y="49"/>
                  </a:lnTo>
                  <a:lnTo>
                    <a:pt x="56" y="44"/>
                  </a:lnTo>
                  <a:lnTo>
                    <a:pt x="43" y="37"/>
                  </a:lnTo>
                  <a:lnTo>
                    <a:pt x="30" y="30"/>
                  </a:lnTo>
                  <a:lnTo>
                    <a:pt x="17" y="21"/>
                  </a:lnTo>
                  <a:lnTo>
                    <a:pt x="6" y="10"/>
                  </a:lnTo>
                  <a:lnTo>
                    <a:pt x="0" y="0"/>
                  </a:lnTo>
                  <a:lnTo>
                    <a:pt x="6" y="5"/>
                  </a:lnTo>
                  <a:lnTo>
                    <a:pt x="17" y="10"/>
                  </a:lnTo>
                  <a:lnTo>
                    <a:pt x="31" y="18"/>
                  </a:lnTo>
                  <a:lnTo>
                    <a:pt x="45" y="25"/>
                  </a:lnTo>
                  <a:lnTo>
                    <a:pt x="59" y="33"/>
                  </a:lnTo>
                  <a:lnTo>
                    <a:pt x="71" y="40"/>
                  </a:lnTo>
                  <a:lnTo>
                    <a:pt x="79" y="44"/>
                  </a:lnTo>
                  <a:lnTo>
                    <a:pt x="80" y="4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74" name="Freeform 276"/>
            <p:cNvSpPr>
              <a:spLocks/>
            </p:cNvSpPr>
            <p:nvPr/>
          </p:nvSpPr>
          <p:spPr bwMode="auto">
            <a:xfrm>
              <a:off x="1305" y="2994"/>
              <a:ext cx="87" cy="56"/>
            </a:xfrm>
            <a:custGeom>
              <a:avLst/>
              <a:gdLst>
                <a:gd name="T0" fmla="*/ 87 w 87"/>
                <a:gd name="T1" fmla="*/ 55 h 56"/>
                <a:gd name="T2" fmla="*/ 82 w 87"/>
                <a:gd name="T3" fmla="*/ 56 h 56"/>
                <a:gd name="T4" fmla="*/ 72 w 87"/>
                <a:gd name="T5" fmla="*/ 53 h 56"/>
                <a:gd name="T6" fmla="*/ 59 w 87"/>
                <a:gd name="T7" fmla="*/ 47 h 56"/>
                <a:gd name="T8" fmla="*/ 44 w 87"/>
                <a:gd name="T9" fmla="*/ 38 h 56"/>
                <a:gd name="T10" fmla="*/ 29 w 87"/>
                <a:gd name="T11" fmla="*/ 29 h 56"/>
                <a:gd name="T12" fmla="*/ 16 w 87"/>
                <a:gd name="T13" fmla="*/ 19 h 56"/>
                <a:gd name="T14" fmla="*/ 6 w 87"/>
                <a:gd name="T15" fmla="*/ 9 h 56"/>
                <a:gd name="T16" fmla="*/ 0 w 87"/>
                <a:gd name="T17" fmla="*/ 0 h 56"/>
                <a:gd name="T18" fmla="*/ 6 w 87"/>
                <a:gd name="T19" fmla="*/ 4 h 56"/>
                <a:gd name="T20" fmla="*/ 17 w 87"/>
                <a:gd name="T21" fmla="*/ 10 h 56"/>
                <a:gd name="T22" fmla="*/ 32 w 87"/>
                <a:gd name="T23" fmla="*/ 18 h 56"/>
                <a:gd name="T24" fmla="*/ 48 w 87"/>
                <a:gd name="T25" fmla="*/ 26 h 56"/>
                <a:gd name="T26" fmla="*/ 63 w 87"/>
                <a:gd name="T27" fmla="*/ 37 h 56"/>
                <a:gd name="T28" fmla="*/ 75 w 87"/>
                <a:gd name="T29" fmla="*/ 44 h 56"/>
                <a:gd name="T30" fmla="*/ 84 w 87"/>
                <a:gd name="T31" fmla="*/ 50 h 56"/>
                <a:gd name="T32" fmla="*/ 87 w 8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6"/>
                <a:gd name="T53" fmla="*/ 87 w 8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6">
                  <a:moveTo>
                    <a:pt x="87" y="55"/>
                  </a:moveTo>
                  <a:lnTo>
                    <a:pt x="82" y="56"/>
                  </a:lnTo>
                  <a:lnTo>
                    <a:pt x="72" y="53"/>
                  </a:lnTo>
                  <a:lnTo>
                    <a:pt x="59" y="47"/>
                  </a:lnTo>
                  <a:lnTo>
                    <a:pt x="44" y="38"/>
                  </a:lnTo>
                  <a:lnTo>
                    <a:pt x="29" y="29"/>
                  </a:lnTo>
                  <a:lnTo>
                    <a:pt x="16" y="19"/>
                  </a:lnTo>
                  <a:lnTo>
                    <a:pt x="6" y="9"/>
                  </a:lnTo>
                  <a:lnTo>
                    <a:pt x="0" y="0"/>
                  </a:lnTo>
                  <a:lnTo>
                    <a:pt x="6" y="4"/>
                  </a:lnTo>
                  <a:lnTo>
                    <a:pt x="17" y="10"/>
                  </a:lnTo>
                  <a:lnTo>
                    <a:pt x="32" y="18"/>
                  </a:lnTo>
                  <a:lnTo>
                    <a:pt x="48" y="26"/>
                  </a:lnTo>
                  <a:lnTo>
                    <a:pt x="63" y="37"/>
                  </a:lnTo>
                  <a:lnTo>
                    <a:pt x="75" y="44"/>
                  </a:lnTo>
                  <a:lnTo>
                    <a:pt x="84" y="50"/>
                  </a:lnTo>
                  <a:lnTo>
                    <a:pt x="87"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75" name="Freeform 277"/>
            <p:cNvSpPr>
              <a:spLocks/>
            </p:cNvSpPr>
            <p:nvPr/>
          </p:nvSpPr>
          <p:spPr bwMode="auto">
            <a:xfrm>
              <a:off x="1312" y="2963"/>
              <a:ext cx="71" cy="59"/>
            </a:xfrm>
            <a:custGeom>
              <a:avLst/>
              <a:gdLst>
                <a:gd name="T0" fmla="*/ 71 w 71"/>
                <a:gd name="T1" fmla="*/ 59 h 59"/>
                <a:gd name="T2" fmla="*/ 67 w 71"/>
                <a:gd name="T3" fmla="*/ 59 h 59"/>
                <a:gd name="T4" fmla="*/ 59 w 71"/>
                <a:gd name="T5" fmla="*/ 54 h 59"/>
                <a:gd name="T6" fmla="*/ 47 w 71"/>
                <a:gd name="T7" fmla="*/ 47 h 59"/>
                <a:gd name="T8" fmla="*/ 36 w 71"/>
                <a:gd name="T9" fmla="*/ 38 h 59"/>
                <a:gd name="T10" fmla="*/ 22 w 71"/>
                <a:gd name="T11" fmla="*/ 28 h 59"/>
                <a:gd name="T12" fmla="*/ 12 w 71"/>
                <a:gd name="T13" fmla="*/ 18 h 59"/>
                <a:gd name="T14" fmla="*/ 3 w 71"/>
                <a:gd name="T15" fmla="*/ 7 h 59"/>
                <a:gd name="T16" fmla="*/ 0 w 71"/>
                <a:gd name="T17" fmla="*/ 0 h 59"/>
                <a:gd name="T18" fmla="*/ 8 w 71"/>
                <a:gd name="T19" fmla="*/ 4 h 59"/>
                <a:gd name="T20" fmla="*/ 18 w 71"/>
                <a:gd name="T21" fmla="*/ 12 h 59"/>
                <a:gd name="T22" fmla="*/ 30 w 71"/>
                <a:gd name="T23" fmla="*/ 20 h 59"/>
                <a:gd name="T24" fmla="*/ 43 w 71"/>
                <a:gd name="T25" fmla="*/ 29 h 59"/>
                <a:gd name="T26" fmla="*/ 55 w 71"/>
                <a:gd name="T27" fmla="*/ 40 h 59"/>
                <a:gd name="T28" fmla="*/ 65 w 71"/>
                <a:gd name="T29" fmla="*/ 47 h 59"/>
                <a:gd name="T30" fmla="*/ 71 w 71"/>
                <a:gd name="T31" fmla="*/ 54 h 59"/>
                <a:gd name="T32" fmla="*/ 71 w 71"/>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59"/>
                <a:gd name="T53" fmla="*/ 71 w 71"/>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59">
                  <a:moveTo>
                    <a:pt x="71" y="59"/>
                  </a:moveTo>
                  <a:lnTo>
                    <a:pt x="67" y="59"/>
                  </a:lnTo>
                  <a:lnTo>
                    <a:pt x="59" y="54"/>
                  </a:lnTo>
                  <a:lnTo>
                    <a:pt x="47" y="47"/>
                  </a:lnTo>
                  <a:lnTo>
                    <a:pt x="36" y="38"/>
                  </a:lnTo>
                  <a:lnTo>
                    <a:pt x="22" y="28"/>
                  </a:lnTo>
                  <a:lnTo>
                    <a:pt x="12" y="18"/>
                  </a:lnTo>
                  <a:lnTo>
                    <a:pt x="3" y="7"/>
                  </a:lnTo>
                  <a:lnTo>
                    <a:pt x="0" y="0"/>
                  </a:lnTo>
                  <a:lnTo>
                    <a:pt x="8" y="4"/>
                  </a:lnTo>
                  <a:lnTo>
                    <a:pt x="18" y="12"/>
                  </a:lnTo>
                  <a:lnTo>
                    <a:pt x="30" y="20"/>
                  </a:lnTo>
                  <a:lnTo>
                    <a:pt x="43" y="29"/>
                  </a:lnTo>
                  <a:lnTo>
                    <a:pt x="55" y="40"/>
                  </a:lnTo>
                  <a:lnTo>
                    <a:pt x="65" y="47"/>
                  </a:lnTo>
                  <a:lnTo>
                    <a:pt x="71" y="54"/>
                  </a:lnTo>
                  <a:lnTo>
                    <a:pt x="71" y="5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76" name="Freeform 278"/>
            <p:cNvSpPr>
              <a:spLocks/>
            </p:cNvSpPr>
            <p:nvPr/>
          </p:nvSpPr>
          <p:spPr bwMode="auto">
            <a:xfrm>
              <a:off x="1322" y="2939"/>
              <a:ext cx="58" cy="49"/>
            </a:xfrm>
            <a:custGeom>
              <a:avLst/>
              <a:gdLst>
                <a:gd name="T0" fmla="*/ 58 w 58"/>
                <a:gd name="T1" fmla="*/ 49 h 49"/>
                <a:gd name="T2" fmla="*/ 55 w 58"/>
                <a:gd name="T3" fmla="*/ 49 h 49"/>
                <a:gd name="T4" fmla="*/ 48 w 58"/>
                <a:gd name="T5" fmla="*/ 47 h 49"/>
                <a:gd name="T6" fmla="*/ 39 w 58"/>
                <a:gd name="T7" fmla="*/ 43 h 49"/>
                <a:gd name="T8" fmla="*/ 30 w 58"/>
                <a:gd name="T9" fmla="*/ 37 h 49"/>
                <a:gd name="T10" fmla="*/ 20 w 58"/>
                <a:gd name="T11" fmla="*/ 28 h 49"/>
                <a:gd name="T12" fmla="*/ 11 w 58"/>
                <a:gd name="T13" fmla="*/ 19 h 49"/>
                <a:gd name="T14" fmla="*/ 3 w 58"/>
                <a:gd name="T15" fmla="*/ 11 h 49"/>
                <a:gd name="T16" fmla="*/ 0 w 58"/>
                <a:gd name="T17" fmla="*/ 0 h 49"/>
                <a:gd name="T18" fmla="*/ 6 w 58"/>
                <a:gd name="T19" fmla="*/ 6 h 49"/>
                <a:gd name="T20" fmla="*/ 15 w 58"/>
                <a:gd name="T21" fmla="*/ 12 h 49"/>
                <a:gd name="T22" fmla="*/ 24 w 58"/>
                <a:gd name="T23" fmla="*/ 19 h 49"/>
                <a:gd name="T24" fmla="*/ 36 w 58"/>
                <a:gd name="T25" fmla="*/ 27 h 49"/>
                <a:gd name="T26" fmla="*/ 45 w 58"/>
                <a:gd name="T27" fmla="*/ 34 h 49"/>
                <a:gd name="T28" fmla="*/ 54 w 58"/>
                <a:gd name="T29" fmla="*/ 42 h 49"/>
                <a:gd name="T30" fmla="*/ 58 w 58"/>
                <a:gd name="T31" fmla="*/ 46 h 49"/>
                <a:gd name="T32" fmla="*/ 58 w 58"/>
                <a:gd name="T33" fmla="*/ 49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49"/>
                <a:gd name="T53" fmla="*/ 58 w 5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49">
                  <a:moveTo>
                    <a:pt x="58" y="49"/>
                  </a:moveTo>
                  <a:lnTo>
                    <a:pt x="55" y="49"/>
                  </a:lnTo>
                  <a:lnTo>
                    <a:pt x="48" y="47"/>
                  </a:lnTo>
                  <a:lnTo>
                    <a:pt x="39" y="43"/>
                  </a:lnTo>
                  <a:lnTo>
                    <a:pt x="30" y="37"/>
                  </a:lnTo>
                  <a:lnTo>
                    <a:pt x="20" y="28"/>
                  </a:lnTo>
                  <a:lnTo>
                    <a:pt x="11" y="19"/>
                  </a:lnTo>
                  <a:lnTo>
                    <a:pt x="3" y="11"/>
                  </a:lnTo>
                  <a:lnTo>
                    <a:pt x="0" y="0"/>
                  </a:lnTo>
                  <a:lnTo>
                    <a:pt x="6" y="6"/>
                  </a:lnTo>
                  <a:lnTo>
                    <a:pt x="15" y="12"/>
                  </a:lnTo>
                  <a:lnTo>
                    <a:pt x="24" y="19"/>
                  </a:lnTo>
                  <a:lnTo>
                    <a:pt x="36" y="27"/>
                  </a:lnTo>
                  <a:lnTo>
                    <a:pt x="45" y="34"/>
                  </a:lnTo>
                  <a:lnTo>
                    <a:pt x="54" y="42"/>
                  </a:lnTo>
                  <a:lnTo>
                    <a:pt x="58" y="46"/>
                  </a:lnTo>
                  <a:lnTo>
                    <a:pt x="58" y="4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77" name="Freeform 279"/>
            <p:cNvSpPr>
              <a:spLocks/>
            </p:cNvSpPr>
            <p:nvPr/>
          </p:nvSpPr>
          <p:spPr bwMode="auto">
            <a:xfrm>
              <a:off x="1339" y="2916"/>
              <a:ext cx="41" cy="42"/>
            </a:xfrm>
            <a:custGeom>
              <a:avLst/>
              <a:gdLst>
                <a:gd name="T0" fmla="*/ 41 w 41"/>
                <a:gd name="T1" fmla="*/ 42 h 42"/>
                <a:gd name="T2" fmla="*/ 38 w 41"/>
                <a:gd name="T3" fmla="*/ 42 h 42"/>
                <a:gd name="T4" fmla="*/ 32 w 41"/>
                <a:gd name="T5" fmla="*/ 39 h 42"/>
                <a:gd name="T6" fmla="*/ 25 w 41"/>
                <a:gd name="T7" fmla="*/ 34 h 42"/>
                <a:gd name="T8" fmla="*/ 17 w 41"/>
                <a:gd name="T9" fmla="*/ 26 h 42"/>
                <a:gd name="T10" fmla="*/ 10 w 41"/>
                <a:gd name="T11" fmla="*/ 19 h 42"/>
                <a:gd name="T12" fmla="*/ 4 w 41"/>
                <a:gd name="T13" fmla="*/ 11 h 42"/>
                <a:gd name="T14" fmla="*/ 1 w 41"/>
                <a:gd name="T15" fmla="*/ 4 h 42"/>
                <a:gd name="T16" fmla="*/ 0 w 41"/>
                <a:gd name="T17" fmla="*/ 0 h 42"/>
                <a:gd name="T18" fmla="*/ 10 w 41"/>
                <a:gd name="T19" fmla="*/ 8 h 42"/>
                <a:gd name="T20" fmla="*/ 23 w 41"/>
                <a:gd name="T21" fmla="*/ 22 h 42"/>
                <a:gd name="T22" fmla="*/ 35 w 41"/>
                <a:gd name="T23" fmla="*/ 34 h 42"/>
                <a:gd name="T24" fmla="*/ 41 w 41"/>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2"/>
                <a:gd name="T41" fmla="*/ 41 w 41"/>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2">
                  <a:moveTo>
                    <a:pt x="41" y="42"/>
                  </a:moveTo>
                  <a:lnTo>
                    <a:pt x="38" y="42"/>
                  </a:lnTo>
                  <a:lnTo>
                    <a:pt x="32" y="39"/>
                  </a:lnTo>
                  <a:lnTo>
                    <a:pt x="25" y="34"/>
                  </a:lnTo>
                  <a:lnTo>
                    <a:pt x="17" y="26"/>
                  </a:lnTo>
                  <a:lnTo>
                    <a:pt x="10" y="19"/>
                  </a:lnTo>
                  <a:lnTo>
                    <a:pt x="4" y="11"/>
                  </a:lnTo>
                  <a:lnTo>
                    <a:pt x="1" y="4"/>
                  </a:lnTo>
                  <a:lnTo>
                    <a:pt x="0" y="0"/>
                  </a:lnTo>
                  <a:lnTo>
                    <a:pt x="10" y="8"/>
                  </a:lnTo>
                  <a:lnTo>
                    <a:pt x="23" y="22"/>
                  </a:lnTo>
                  <a:lnTo>
                    <a:pt x="35" y="34"/>
                  </a:lnTo>
                  <a:lnTo>
                    <a:pt x="41" y="4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78" name="Freeform 280"/>
            <p:cNvSpPr>
              <a:spLocks/>
            </p:cNvSpPr>
            <p:nvPr/>
          </p:nvSpPr>
          <p:spPr bwMode="auto">
            <a:xfrm>
              <a:off x="1349" y="2901"/>
              <a:ext cx="25" cy="28"/>
            </a:xfrm>
            <a:custGeom>
              <a:avLst/>
              <a:gdLst>
                <a:gd name="T0" fmla="*/ 25 w 25"/>
                <a:gd name="T1" fmla="*/ 28 h 28"/>
                <a:gd name="T2" fmla="*/ 18 w 25"/>
                <a:gd name="T3" fmla="*/ 26 h 28"/>
                <a:gd name="T4" fmla="*/ 9 w 25"/>
                <a:gd name="T5" fmla="*/ 20 h 28"/>
                <a:gd name="T6" fmla="*/ 0 w 25"/>
                <a:gd name="T7" fmla="*/ 10 h 28"/>
                <a:gd name="T8" fmla="*/ 0 w 25"/>
                <a:gd name="T9" fmla="*/ 0 h 28"/>
                <a:gd name="T10" fmla="*/ 6 w 25"/>
                <a:gd name="T11" fmla="*/ 10 h 28"/>
                <a:gd name="T12" fmla="*/ 18 w 25"/>
                <a:gd name="T13" fmla="*/ 17 h 28"/>
                <a:gd name="T14" fmla="*/ 25 w 25"/>
                <a:gd name="T15" fmla="*/ 23 h 28"/>
                <a:gd name="T16" fmla="*/ 25 w 25"/>
                <a:gd name="T17" fmla="*/ 28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28"/>
                <a:gd name="T29" fmla="*/ 25 w 25"/>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28">
                  <a:moveTo>
                    <a:pt x="25" y="28"/>
                  </a:moveTo>
                  <a:lnTo>
                    <a:pt x="18" y="26"/>
                  </a:lnTo>
                  <a:lnTo>
                    <a:pt x="9" y="20"/>
                  </a:lnTo>
                  <a:lnTo>
                    <a:pt x="0" y="10"/>
                  </a:lnTo>
                  <a:lnTo>
                    <a:pt x="0" y="0"/>
                  </a:lnTo>
                  <a:lnTo>
                    <a:pt x="6" y="10"/>
                  </a:lnTo>
                  <a:lnTo>
                    <a:pt x="18" y="17"/>
                  </a:lnTo>
                  <a:lnTo>
                    <a:pt x="25" y="23"/>
                  </a:lnTo>
                  <a:lnTo>
                    <a:pt x="25" y="2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79" name="Freeform 281"/>
            <p:cNvSpPr>
              <a:spLocks/>
            </p:cNvSpPr>
            <p:nvPr/>
          </p:nvSpPr>
          <p:spPr bwMode="auto">
            <a:xfrm>
              <a:off x="1321" y="3136"/>
              <a:ext cx="35" cy="32"/>
            </a:xfrm>
            <a:custGeom>
              <a:avLst/>
              <a:gdLst>
                <a:gd name="T0" fmla="*/ 0 w 35"/>
                <a:gd name="T1" fmla="*/ 0 h 32"/>
                <a:gd name="T2" fmla="*/ 9 w 35"/>
                <a:gd name="T3" fmla="*/ 4 h 32"/>
                <a:gd name="T4" fmla="*/ 22 w 35"/>
                <a:gd name="T5" fmla="*/ 13 h 32"/>
                <a:gd name="T6" fmla="*/ 34 w 35"/>
                <a:gd name="T7" fmla="*/ 23 h 32"/>
                <a:gd name="T8" fmla="*/ 35 w 35"/>
                <a:gd name="T9" fmla="*/ 32 h 32"/>
                <a:gd name="T10" fmla="*/ 28 w 35"/>
                <a:gd name="T11" fmla="*/ 31 h 32"/>
                <a:gd name="T12" fmla="*/ 18 w 35"/>
                <a:gd name="T13" fmla="*/ 22 h 32"/>
                <a:gd name="T14" fmla="*/ 7 w 35"/>
                <a:gd name="T15" fmla="*/ 9 h 32"/>
                <a:gd name="T16" fmla="*/ 0 w 35"/>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
                <a:gd name="T28" fmla="*/ 0 h 32"/>
                <a:gd name="T29" fmla="*/ 35 w 35"/>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 h="32">
                  <a:moveTo>
                    <a:pt x="0" y="0"/>
                  </a:moveTo>
                  <a:lnTo>
                    <a:pt x="9" y="4"/>
                  </a:lnTo>
                  <a:lnTo>
                    <a:pt x="22" y="13"/>
                  </a:lnTo>
                  <a:lnTo>
                    <a:pt x="34" y="23"/>
                  </a:lnTo>
                  <a:lnTo>
                    <a:pt x="35" y="32"/>
                  </a:lnTo>
                  <a:lnTo>
                    <a:pt x="28" y="31"/>
                  </a:lnTo>
                  <a:lnTo>
                    <a:pt x="18" y="22"/>
                  </a:lnTo>
                  <a:lnTo>
                    <a:pt x="7" y="9"/>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80" name="Freeform 282"/>
            <p:cNvSpPr>
              <a:spLocks/>
            </p:cNvSpPr>
            <p:nvPr/>
          </p:nvSpPr>
          <p:spPr bwMode="auto">
            <a:xfrm>
              <a:off x="1302" y="3134"/>
              <a:ext cx="18" cy="39"/>
            </a:xfrm>
            <a:custGeom>
              <a:avLst/>
              <a:gdLst>
                <a:gd name="T0" fmla="*/ 18 w 18"/>
                <a:gd name="T1" fmla="*/ 0 h 39"/>
                <a:gd name="T2" fmla="*/ 13 w 18"/>
                <a:gd name="T3" fmla="*/ 8 h 39"/>
                <a:gd name="T4" fmla="*/ 6 w 18"/>
                <a:gd name="T5" fmla="*/ 19 h 39"/>
                <a:gd name="T6" fmla="*/ 0 w 18"/>
                <a:gd name="T7" fmla="*/ 31 h 39"/>
                <a:gd name="T8" fmla="*/ 1 w 18"/>
                <a:gd name="T9" fmla="*/ 39 h 39"/>
                <a:gd name="T10" fmla="*/ 7 w 18"/>
                <a:gd name="T11" fmla="*/ 36 h 39"/>
                <a:gd name="T12" fmla="*/ 12 w 18"/>
                <a:gd name="T13" fmla="*/ 25 h 39"/>
                <a:gd name="T14" fmla="*/ 16 w 18"/>
                <a:gd name="T15" fmla="*/ 11 h 39"/>
                <a:gd name="T16" fmla="*/ 18 w 18"/>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39"/>
                <a:gd name="T29" fmla="*/ 18 w 18"/>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39">
                  <a:moveTo>
                    <a:pt x="18" y="0"/>
                  </a:moveTo>
                  <a:lnTo>
                    <a:pt x="13" y="8"/>
                  </a:lnTo>
                  <a:lnTo>
                    <a:pt x="6" y="19"/>
                  </a:lnTo>
                  <a:lnTo>
                    <a:pt x="0" y="31"/>
                  </a:lnTo>
                  <a:lnTo>
                    <a:pt x="1" y="39"/>
                  </a:lnTo>
                  <a:lnTo>
                    <a:pt x="7" y="36"/>
                  </a:lnTo>
                  <a:lnTo>
                    <a:pt x="12" y="25"/>
                  </a:lnTo>
                  <a:lnTo>
                    <a:pt x="16" y="11"/>
                  </a:lnTo>
                  <a:lnTo>
                    <a:pt x="1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81" name="Freeform 283"/>
            <p:cNvSpPr>
              <a:spLocks/>
            </p:cNvSpPr>
            <p:nvPr/>
          </p:nvSpPr>
          <p:spPr bwMode="auto">
            <a:xfrm>
              <a:off x="1324" y="3143"/>
              <a:ext cx="10" cy="43"/>
            </a:xfrm>
            <a:custGeom>
              <a:avLst/>
              <a:gdLst>
                <a:gd name="T0" fmla="*/ 0 w 10"/>
                <a:gd name="T1" fmla="*/ 0 h 43"/>
                <a:gd name="T2" fmla="*/ 0 w 10"/>
                <a:gd name="T3" fmla="*/ 8 h 43"/>
                <a:gd name="T4" fmla="*/ 0 w 10"/>
                <a:gd name="T5" fmla="*/ 22 h 43"/>
                <a:gd name="T6" fmla="*/ 1 w 10"/>
                <a:gd name="T7" fmla="*/ 37 h 43"/>
                <a:gd name="T8" fmla="*/ 6 w 10"/>
                <a:gd name="T9" fmla="*/ 43 h 43"/>
                <a:gd name="T10" fmla="*/ 10 w 10"/>
                <a:gd name="T11" fmla="*/ 37 h 43"/>
                <a:gd name="T12" fmla="*/ 7 w 10"/>
                <a:gd name="T13" fmla="*/ 24 h 43"/>
                <a:gd name="T14" fmla="*/ 3 w 10"/>
                <a:gd name="T15" fmla="*/ 10 h 43"/>
                <a:gd name="T16" fmla="*/ 0 w 10"/>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43"/>
                <a:gd name="T29" fmla="*/ 10 w 10"/>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43">
                  <a:moveTo>
                    <a:pt x="0" y="0"/>
                  </a:moveTo>
                  <a:lnTo>
                    <a:pt x="0" y="8"/>
                  </a:lnTo>
                  <a:lnTo>
                    <a:pt x="0" y="22"/>
                  </a:lnTo>
                  <a:lnTo>
                    <a:pt x="1" y="37"/>
                  </a:lnTo>
                  <a:lnTo>
                    <a:pt x="6" y="43"/>
                  </a:lnTo>
                  <a:lnTo>
                    <a:pt x="10" y="37"/>
                  </a:lnTo>
                  <a:lnTo>
                    <a:pt x="7" y="24"/>
                  </a:lnTo>
                  <a:lnTo>
                    <a:pt x="3" y="10"/>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82" name="Freeform 284"/>
            <p:cNvSpPr>
              <a:spLocks/>
            </p:cNvSpPr>
            <p:nvPr/>
          </p:nvSpPr>
          <p:spPr bwMode="auto">
            <a:xfrm>
              <a:off x="1281" y="3121"/>
              <a:ext cx="33" cy="38"/>
            </a:xfrm>
            <a:custGeom>
              <a:avLst/>
              <a:gdLst>
                <a:gd name="T0" fmla="*/ 33 w 33"/>
                <a:gd name="T1" fmla="*/ 0 h 38"/>
                <a:gd name="T2" fmla="*/ 25 w 33"/>
                <a:gd name="T3" fmla="*/ 12 h 38"/>
                <a:gd name="T4" fmla="*/ 16 w 33"/>
                <a:gd name="T5" fmla="*/ 27 h 38"/>
                <a:gd name="T6" fmla="*/ 8 w 33"/>
                <a:gd name="T7" fmla="*/ 37 h 38"/>
                <a:gd name="T8" fmla="*/ 0 w 33"/>
                <a:gd name="T9" fmla="*/ 38 h 38"/>
                <a:gd name="T10" fmla="*/ 2 w 33"/>
                <a:gd name="T11" fmla="*/ 31 h 38"/>
                <a:gd name="T12" fmla="*/ 12 w 33"/>
                <a:gd name="T13" fmla="*/ 19 h 38"/>
                <a:gd name="T14" fmla="*/ 24 w 33"/>
                <a:gd name="T15" fmla="*/ 7 h 38"/>
                <a:gd name="T16" fmla="*/ 33 w 33"/>
                <a:gd name="T17" fmla="*/ 0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8"/>
                <a:gd name="T29" fmla="*/ 33 w 33"/>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8">
                  <a:moveTo>
                    <a:pt x="33" y="0"/>
                  </a:moveTo>
                  <a:lnTo>
                    <a:pt x="25" y="12"/>
                  </a:lnTo>
                  <a:lnTo>
                    <a:pt x="16" y="27"/>
                  </a:lnTo>
                  <a:lnTo>
                    <a:pt x="8" y="37"/>
                  </a:lnTo>
                  <a:lnTo>
                    <a:pt x="0" y="38"/>
                  </a:lnTo>
                  <a:lnTo>
                    <a:pt x="2" y="31"/>
                  </a:lnTo>
                  <a:lnTo>
                    <a:pt x="12" y="19"/>
                  </a:lnTo>
                  <a:lnTo>
                    <a:pt x="24" y="7"/>
                  </a:lnTo>
                  <a:lnTo>
                    <a:pt x="3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83" name="Freeform 285"/>
            <p:cNvSpPr>
              <a:spLocks/>
            </p:cNvSpPr>
            <p:nvPr/>
          </p:nvSpPr>
          <p:spPr bwMode="auto">
            <a:xfrm>
              <a:off x="1286" y="2908"/>
              <a:ext cx="56" cy="12"/>
            </a:xfrm>
            <a:custGeom>
              <a:avLst/>
              <a:gdLst>
                <a:gd name="T0" fmla="*/ 56 w 56"/>
                <a:gd name="T1" fmla="*/ 10 h 12"/>
                <a:gd name="T2" fmla="*/ 50 w 56"/>
                <a:gd name="T3" fmla="*/ 10 h 12"/>
                <a:gd name="T4" fmla="*/ 41 w 56"/>
                <a:gd name="T5" fmla="*/ 12 h 12"/>
                <a:gd name="T6" fmla="*/ 32 w 56"/>
                <a:gd name="T7" fmla="*/ 12 h 12"/>
                <a:gd name="T8" fmla="*/ 23 w 56"/>
                <a:gd name="T9" fmla="*/ 12 h 12"/>
                <a:gd name="T10" fmla="*/ 14 w 56"/>
                <a:gd name="T11" fmla="*/ 12 h 12"/>
                <a:gd name="T12" fmla="*/ 7 w 56"/>
                <a:gd name="T13" fmla="*/ 10 h 12"/>
                <a:gd name="T14" fmla="*/ 3 w 56"/>
                <a:gd name="T15" fmla="*/ 8 h 12"/>
                <a:gd name="T16" fmla="*/ 0 w 56"/>
                <a:gd name="T17" fmla="*/ 5 h 12"/>
                <a:gd name="T18" fmla="*/ 1 w 56"/>
                <a:gd name="T19" fmla="*/ 2 h 12"/>
                <a:gd name="T20" fmla="*/ 5 w 56"/>
                <a:gd name="T21" fmla="*/ 0 h 12"/>
                <a:gd name="T22" fmla="*/ 13 w 56"/>
                <a:gd name="T23" fmla="*/ 0 h 12"/>
                <a:gd name="T24" fmla="*/ 22 w 56"/>
                <a:gd name="T25" fmla="*/ 3 h 12"/>
                <a:gd name="T26" fmla="*/ 31 w 56"/>
                <a:gd name="T27" fmla="*/ 5 h 12"/>
                <a:gd name="T28" fmla="*/ 41 w 56"/>
                <a:gd name="T29" fmla="*/ 8 h 12"/>
                <a:gd name="T30" fmla="*/ 48 w 56"/>
                <a:gd name="T31" fmla="*/ 9 h 12"/>
                <a:gd name="T32" fmla="*/ 56 w 56"/>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12"/>
                <a:gd name="T53" fmla="*/ 56 w 5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12">
                  <a:moveTo>
                    <a:pt x="56" y="10"/>
                  </a:moveTo>
                  <a:lnTo>
                    <a:pt x="50" y="10"/>
                  </a:lnTo>
                  <a:lnTo>
                    <a:pt x="41" y="12"/>
                  </a:lnTo>
                  <a:lnTo>
                    <a:pt x="32" y="12"/>
                  </a:lnTo>
                  <a:lnTo>
                    <a:pt x="23" y="12"/>
                  </a:lnTo>
                  <a:lnTo>
                    <a:pt x="14" y="12"/>
                  </a:lnTo>
                  <a:lnTo>
                    <a:pt x="7" y="10"/>
                  </a:lnTo>
                  <a:lnTo>
                    <a:pt x="3" y="8"/>
                  </a:lnTo>
                  <a:lnTo>
                    <a:pt x="0" y="5"/>
                  </a:lnTo>
                  <a:lnTo>
                    <a:pt x="1" y="2"/>
                  </a:lnTo>
                  <a:lnTo>
                    <a:pt x="5" y="0"/>
                  </a:lnTo>
                  <a:lnTo>
                    <a:pt x="13" y="0"/>
                  </a:lnTo>
                  <a:lnTo>
                    <a:pt x="22" y="3"/>
                  </a:lnTo>
                  <a:lnTo>
                    <a:pt x="31" y="5"/>
                  </a:lnTo>
                  <a:lnTo>
                    <a:pt x="41" y="8"/>
                  </a:lnTo>
                  <a:lnTo>
                    <a:pt x="48" y="9"/>
                  </a:lnTo>
                  <a:lnTo>
                    <a:pt x="56" y="1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84" name="Freeform 286"/>
            <p:cNvSpPr>
              <a:spLocks/>
            </p:cNvSpPr>
            <p:nvPr/>
          </p:nvSpPr>
          <p:spPr bwMode="auto">
            <a:xfrm>
              <a:off x="1294" y="2886"/>
              <a:ext cx="55" cy="19"/>
            </a:xfrm>
            <a:custGeom>
              <a:avLst/>
              <a:gdLst>
                <a:gd name="T0" fmla="*/ 55 w 55"/>
                <a:gd name="T1" fmla="*/ 19 h 19"/>
                <a:gd name="T2" fmla="*/ 49 w 55"/>
                <a:gd name="T3" fmla="*/ 19 h 19"/>
                <a:gd name="T4" fmla="*/ 42 w 55"/>
                <a:gd name="T5" fmla="*/ 18 h 19"/>
                <a:gd name="T6" fmla="*/ 33 w 55"/>
                <a:gd name="T7" fmla="*/ 16 h 19"/>
                <a:gd name="T8" fmla="*/ 24 w 55"/>
                <a:gd name="T9" fmla="*/ 15 h 19"/>
                <a:gd name="T10" fmla="*/ 15 w 55"/>
                <a:gd name="T11" fmla="*/ 13 h 19"/>
                <a:gd name="T12" fmla="*/ 8 w 55"/>
                <a:gd name="T13" fmla="*/ 10 h 19"/>
                <a:gd name="T14" fmla="*/ 3 w 55"/>
                <a:gd name="T15" fmla="*/ 6 h 19"/>
                <a:gd name="T16" fmla="*/ 0 w 55"/>
                <a:gd name="T17" fmla="*/ 3 h 19"/>
                <a:gd name="T18" fmla="*/ 2 w 55"/>
                <a:gd name="T19" fmla="*/ 0 h 19"/>
                <a:gd name="T20" fmla="*/ 8 w 55"/>
                <a:gd name="T21" fmla="*/ 0 h 19"/>
                <a:gd name="T22" fmla="*/ 15 w 55"/>
                <a:gd name="T23" fmla="*/ 1 h 19"/>
                <a:gd name="T24" fmla="*/ 24 w 55"/>
                <a:gd name="T25" fmla="*/ 6 h 19"/>
                <a:gd name="T26" fmla="*/ 34 w 55"/>
                <a:gd name="T27" fmla="*/ 10 h 19"/>
                <a:gd name="T28" fmla="*/ 43 w 55"/>
                <a:gd name="T29" fmla="*/ 13 h 19"/>
                <a:gd name="T30" fmla="*/ 51 w 55"/>
                <a:gd name="T31" fmla="*/ 18 h 19"/>
                <a:gd name="T32" fmla="*/ 55 w 55"/>
                <a:gd name="T33" fmla="*/ 19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9"/>
                <a:gd name="T53" fmla="*/ 55 w 55"/>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9">
                  <a:moveTo>
                    <a:pt x="55" y="19"/>
                  </a:moveTo>
                  <a:lnTo>
                    <a:pt x="49" y="19"/>
                  </a:lnTo>
                  <a:lnTo>
                    <a:pt x="42" y="18"/>
                  </a:lnTo>
                  <a:lnTo>
                    <a:pt x="33" y="16"/>
                  </a:lnTo>
                  <a:lnTo>
                    <a:pt x="24" y="15"/>
                  </a:lnTo>
                  <a:lnTo>
                    <a:pt x="15" y="13"/>
                  </a:lnTo>
                  <a:lnTo>
                    <a:pt x="8" y="10"/>
                  </a:lnTo>
                  <a:lnTo>
                    <a:pt x="3" y="6"/>
                  </a:lnTo>
                  <a:lnTo>
                    <a:pt x="0" y="3"/>
                  </a:lnTo>
                  <a:lnTo>
                    <a:pt x="2" y="0"/>
                  </a:lnTo>
                  <a:lnTo>
                    <a:pt x="8" y="0"/>
                  </a:lnTo>
                  <a:lnTo>
                    <a:pt x="15" y="1"/>
                  </a:lnTo>
                  <a:lnTo>
                    <a:pt x="24" y="6"/>
                  </a:lnTo>
                  <a:lnTo>
                    <a:pt x="34" y="10"/>
                  </a:lnTo>
                  <a:lnTo>
                    <a:pt x="43" y="13"/>
                  </a:lnTo>
                  <a:lnTo>
                    <a:pt x="51" y="18"/>
                  </a:lnTo>
                  <a:lnTo>
                    <a:pt x="55" y="1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85" name="Freeform 287"/>
            <p:cNvSpPr>
              <a:spLocks/>
            </p:cNvSpPr>
            <p:nvPr/>
          </p:nvSpPr>
          <p:spPr bwMode="auto">
            <a:xfrm>
              <a:off x="1271" y="2936"/>
              <a:ext cx="51" cy="12"/>
            </a:xfrm>
            <a:custGeom>
              <a:avLst/>
              <a:gdLst>
                <a:gd name="T0" fmla="*/ 51 w 51"/>
                <a:gd name="T1" fmla="*/ 5 h 12"/>
                <a:gd name="T2" fmla="*/ 50 w 51"/>
                <a:gd name="T3" fmla="*/ 8 h 12"/>
                <a:gd name="T4" fmla="*/ 44 w 51"/>
                <a:gd name="T5" fmla="*/ 9 h 12"/>
                <a:gd name="T6" fmla="*/ 37 w 51"/>
                <a:gd name="T7" fmla="*/ 11 h 12"/>
                <a:gd name="T8" fmla="*/ 28 w 51"/>
                <a:gd name="T9" fmla="*/ 12 h 12"/>
                <a:gd name="T10" fmla="*/ 18 w 51"/>
                <a:gd name="T11" fmla="*/ 12 h 12"/>
                <a:gd name="T12" fmla="*/ 10 w 51"/>
                <a:gd name="T13" fmla="*/ 11 h 12"/>
                <a:gd name="T14" fmla="*/ 3 w 51"/>
                <a:gd name="T15" fmla="*/ 9 h 12"/>
                <a:gd name="T16" fmla="*/ 0 w 51"/>
                <a:gd name="T17" fmla="*/ 5 h 12"/>
                <a:gd name="T18" fmla="*/ 0 w 51"/>
                <a:gd name="T19" fmla="*/ 2 h 12"/>
                <a:gd name="T20" fmla="*/ 3 w 51"/>
                <a:gd name="T21" fmla="*/ 0 h 12"/>
                <a:gd name="T22" fmla="*/ 10 w 51"/>
                <a:gd name="T23" fmla="*/ 0 h 12"/>
                <a:gd name="T24" fmla="*/ 18 w 51"/>
                <a:gd name="T25" fmla="*/ 2 h 12"/>
                <a:gd name="T26" fmla="*/ 26 w 51"/>
                <a:gd name="T27" fmla="*/ 3 h 12"/>
                <a:gd name="T28" fmla="*/ 37 w 51"/>
                <a:gd name="T29" fmla="*/ 3 h 12"/>
                <a:gd name="T30" fmla="*/ 44 w 51"/>
                <a:gd name="T31" fmla="*/ 5 h 12"/>
                <a:gd name="T32" fmla="*/ 51 w 51"/>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51" y="5"/>
                  </a:moveTo>
                  <a:lnTo>
                    <a:pt x="50" y="8"/>
                  </a:lnTo>
                  <a:lnTo>
                    <a:pt x="44" y="9"/>
                  </a:lnTo>
                  <a:lnTo>
                    <a:pt x="37" y="11"/>
                  </a:lnTo>
                  <a:lnTo>
                    <a:pt x="28" y="12"/>
                  </a:lnTo>
                  <a:lnTo>
                    <a:pt x="18" y="12"/>
                  </a:lnTo>
                  <a:lnTo>
                    <a:pt x="10" y="11"/>
                  </a:lnTo>
                  <a:lnTo>
                    <a:pt x="3" y="9"/>
                  </a:lnTo>
                  <a:lnTo>
                    <a:pt x="0" y="5"/>
                  </a:lnTo>
                  <a:lnTo>
                    <a:pt x="0" y="2"/>
                  </a:lnTo>
                  <a:lnTo>
                    <a:pt x="3" y="0"/>
                  </a:lnTo>
                  <a:lnTo>
                    <a:pt x="10" y="0"/>
                  </a:lnTo>
                  <a:lnTo>
                    <a:pt x="18" y="2"/>
                  </a:lnTo>
                  <a:lnTo>
                    <a:pt x="26" y="3"/>
                  </a:lnTo>
                  <a:lnTo>
                    <a:pt x="37" y="3"/>
                  </a:lnTo>
                  <a:lnTo>
                    <a:pt x="44" y="5"/>
                  </a:lnTo>
                  <a:lnTo>
                    <a:pt x="51" y="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86" name="Freeform 288"/>
            <p:cNvSpPr>
              <a:spLocks/>
            </p:cNvSpPr>
            <p:nvPr/>
          </p:nvSpPr>
          <p:spPr bwMode="auto">
            <a:xfrm>
              <a:off x="1256" y="2961"/>
              <a:ext cx="61" cy="20"/>
            </a:xfrm>
            <a:custGeom>
              <a:avLst/>
              <a:gdLst>
                <a:gd name="T0" fmla="*/ 61 w 61"/>
                <a:gd name="T1" fmla="*/ 0 h 20"/>
                <a:gd name="T2" fmla="*/ 53 w 61"/>
                <a:gd name="T3" fmla="*/ 5 h 20"/>
                <a:gd name="T4" fmla="*/ 46 w 61"/>
                <a:gd name="T5" fmla="*/ 9 h 20"/>
                <a:gd name="T6" fmla="*/ 35 w 61"/>
                <a:gd name="T7" fmla="*/ 12 h 20"/>
                <a:gd name="T8" fmla="*/ 25 w 61"/>
                <a:gd name="T9" fmla="*/ 17 h 20"/>
                <a:gd name="T10" fmla="*/ 16 w 61"/>
                <a:gd name="T11" fmla="*/ 18 h 20"/>
                <a:gd name="T12" fmla="*/ 7 w 61"/>
                <a:gd name="T13" fmla="*/ 20 h 20"/>
                <a:gd name="T14" fmla="*/ 3 w 61"/>
                <a:gd name="T15" fmla="*/ 18 h 20"/>
                <a:gd name="T16" fmla="*/ 0 w 61"/>
                <a:gd name="T17" fmla="*/ 15 h 20"/>
                <a:gd name="T18" fmla="*/ 2 w 61"/>
                <a:gd name="T19" fmla="*/ 11 h 20"/>
                <a:gd name="T20" fmla="*/ 6 w 61"/>
                <a:gd name="T21" fmla="*/ 8 h 20"/>
                <a:gd name="T22" fmla="*/ 15 w 61"/>
                <a:gd name="T23" fmla="*/ 6 h 20"/>
                <a:gd name="T24" fmla="*/ 25 w 61"/>
                <a:gd name="T25" fmla="*/ 5 h 20"/>
                <a:gd name="T26" fmla="*/ 35 w 61"/>
                <a:gd name="T27" fmla="*/ 5 h 20"/>
                <a:gd name="T28" fmla="*/ 46 w 61"/>
                <a:gd name="T29" fmla="*/ 3 h 20"/>
                <a:gd name="T30" fmla="*/ 55 w 61"/>
                <a:gd name="T31" fmla="*/ 2 h 20"/>
                <a:gd name="T32" fmla="*/ 61 w 61"/>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20"/>
                <a:gd name="T53" fmla="*/ 61 w 61"/>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20">
                  <a:moveTo>
                    <a:pt x="61" y="0"/>
                  </a:moveTo>
                  <a:lnTo>
                    <a:pt x="53" y="5"/>
                  </a:lnTo>
                  <a:lnTo>
                    <a:pt x="46" y="9"/>
                  </a:lnTo>
                  <a:lnTo>
                    <a:pt x="35" y="12"/>
                  </a:lnTo>
                  <a:lnTo>
                    <a:pt x="25" y="17"/>
                  </a:lnTo>
                  <a:lnTo>
                    <a:pt x="16" y="18"/>
                  </a:lnTo>
                  <a:lnTo>
                    <a:pt x="7" y="20"/>
                  </a:lnTo>
                  <a:lnTo>
                    <a:pt x="3" y="18"/>
                  </a:lnTo>
                  <a:lnTo>
                    <a:pt x="0" y="15"/>
                  </a:lnTo>
                  <a:lnTo>
                    <a:pt x="2" y="11"/>
                  </a:lnTo>
                  <a:lnTo>
                    <a:pt x="6" y="8"/>
                  </a:lnTo>
                  <a:lnTo>
                    <a:pt x="15" y="6"/>
                  </a:lnTo>
                  <a:lnTo>
                    <a:pt x="25" y="5"/>
                  </a:lnTo>
                  <a:lnTo>
                    <a:pt x="35" y="5"/>
                  </a:lnTo>
                  <a:lnTo>
                    <a:pt x="46" y="3"/>
                  </a:lnTo>
                  <a:lnTo>
                    <a:pt x="55" y="2"/>
                  </a:lnTo>
                  <a:lnTo>
                    <a:pt x="6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87" name="Freeform 289"/>
            <p:cNvSpPr>
              <a:spLocks/>
            </p:cNvSpPr>
            <p:nvPr/>
          </p:nvSpPr>
          <p:spPr bwMode="auto">
            <a:xfrm>
              <a:off x="1240" y="2989"/>
              <a:ext cx="66" cy="23"/>
            </a:xfrm>
            <a:custGeom>
              <a:avLst/>
              <a:gdLst>
                <a:gd name="T0" fmla="*/ 66 w 66"/>
                <a:gd name="T1" fmla="*/ 0 h 23"/>
                <a:gd name="T2" fmla="*/ 60 w 66"/>
                <a:gd name="T3" fmla="*/ 3 h 23"/>
                <a:gd name="T4" fmla="*/ 50 w 66"/>
                <a:gd name="T5" fmla="*/ 8 h 23"/>
                <a:gd name="T6" fmla="*/ 40 w 66"/>
                <a:gd name="T7" fmla="*/ 12 h 23"/>
                <a:gd name="T8" fmla="*/ 28 w 66"/>
                <a:gd name="T9" fmla="*/ 17 h 23"/>
                <a:gd name="T10" fmla="*/ 18 w 66"/>
                <a:gd name="T11" fmla="*/ 20 h 23"/>
                <a:gd name="T12" fmla="*/ 7 w 66"/>
                <a:gd name="T13" fmla="*/ 23 h 23"/>
                <a:gd name="T14" fmla="*/ 1 w 66"/>
                <a:gd name="T15" fmla="*/ 21 h 23"/>
                <a:gd name="T16" fmla="*/ 0 w 66"/>
                <a:gd name="T17" fmla="*/ 18 h 23"/>
                <a:gd name="T18" fmla="*/ 3 w 66"/>
                <a:gd name="T19" fmla="*/ 14 h 23"/>
                <a:gd name="T20" fmla="*/ 10 w 66"/>
                <a:gd name="T21" fmla="*/ 11 h 23"/>
                <a:gd name="T22" fmla="*/ 19 w 66"/>
                <a:gd name="T23" fmla="*/ 8 h 23"/>
                <a:gd name="T24" fmla="*/ 31 w 66"/>
                <a:gd name="T25" fmla="*/ 6 h 23"/>
                <a:gd name="T26" fmla="*/ 43 w 66"/>
                <a:gd name="T27" fmla="*/ 5 h 23"/>
                <a:gd name="T28" fmla="*/ 53 w 66"/>
                <a:gd name="T29" fmla="*/ 3 h 23"/>
                <a:gd name="T30" fmla="*/ 62 w 66"/>
                <a:gd name="T31" fmla="*/ 2 h 23"/>
                <a:gd name="T32" fmla="*/ 66 w 6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23"/>
                <a:gd name="T53" fmla="*/ 66 w 6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23">
                  <a:moveTo>
                    <a:pt x="66" y="0"/>
                  </a:moveTo>
                  <a:lnTo>
                    <a:pt x="60" y="3"/>
                  </a:lnTo>
                  <a:lnTo>
                    <a:pt x="50" y="8"/>
                  </a:lnTo>
                  <a:lnTo>
                    <a:pt x="40" y="12"/>
                  </a:lnTo>
                  <a:lnTo>
                    <a:pt x="28" y="17"/>
                  </a:lnTo>
                  <a:lnTo>
                    <a:pt x="18" y="20"/>
                  </a:lnTo>
                  <a:lnTo>
                    <a:pt x="7" y="23"/>
                  </a:lnTo>
                  <a:lnTo>
                    <a:pt x="1" y="21"/>
                  </a:lnTo>
                  <a:lnTo>
                    <a:pt x="0" y="18"/>
                  </a:lnTo>
                  <a:lnTo>
                    <a:pt x="3" y="14"/>
                  </a:lnTo>
                  <a:lnTo>
                    <a:pt x="10" y="11"/>
                  </a:lnTo>
                  <a:lnTo>
                    <a:pt x="19" y="8"/>
                  </a:lnTo>
                  <a:lnTo>
                    <a:pt x="31" y="6"/>
                  </a:lnTo>
                  <a:lnTo>
                    <a:pt x="43" y="5"/>
                  </a:lnTo>
                  <a:lnTo>
                    <a:pt x="53" y="3"/>
                  </a:lnTo>
                  <a:lnTo>
                    <a:pt x="62" y="2"/>
                  </a:lnTo>
                  <a:lnTo>
                    <a:pt x="6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88" name="Freeform 290"/>
            <p:cNvSpPr>
              <a:spLocks/>
            </p:cNvSpPr>
            <p:nvPr/>
          </p:nvSpPr>
          <p:spPr bwMode="auto">
            <a:xfrm>
              <a:off x="1235" y="3041"/>
              <a:ext cx="71" cy="36"/>
            </a:xfrm>
            <a:custGeom>
              <a:avLst/>
              <a:gdLst>
                <a:gd name="T0" fmla="*/ 71 w 71"/>
                <a:gd name="T1" fmla="*/ 0 h 36"/>
                <a:gd name="T2" fmla="*/ 64 w 71"/>
                <a:gd name="T3" fmla="*/ 6 h 36"/>
                <a:gd name="T4" fmla="*/ 55 w 71"/>
                <a:gd name="T5" fmla="*/ 13 h 36"/>
                <a:gd name="T6" fmla="*/ 45 w 71"/>
                <a:gd name="T7" fmla="*/ 21 h 36"/>
                <a:gd name="T8" fmla="*/ 33 w 71"/>
                <a:gd name="T9" fmla="*/ 27 h 36"/>
                <a:gd name="T10" fmla="*/ 21 w 71"/>
                <a:gd name="T11" fmla="*/ 31 h 36"/>
                <a:gd name="T12" fmla="*/ 12 w 71"/>
                <a:gd name="T13" fmla="*/ 36 h 36"/>
                <a:gd name="T14" fmla="*/ 5 w 71"/>
                <a:gd name="T15" fmla="*/ 36 h 36"/>
                <a:gd name="T16" fmla="*/ 0 w 71"/>
                <a:gd name="T17" fmla="*/ 34 h 36"/>
                <a:gd name="T18" fmla="*/ 2 w 71"/>
                <a:gd name="T19" fmla="*/ 30 h 36"/>
                <a:gd name="T20" fmla="*/ 9 w 71"/>
                <a:gd name="T21" fmla="*/ 25 h 36"/>
                <a:gd name="T22" fmla="*/ 20 w 71"/>
                <a:gd name="T23" fmla="*/ 21 h 36"/>
                <a:gd name="T24" fmla="*/ 31 w 71"/>
                <a:gd name="T25" fmla="*/ 16 h 36"/>
                <a:gd name="T26" fmla="*/ 45 w 71"/>
                <a:gd name="T27" fmla="*/ 13 h 36"/>
                <a:gd name="T28" fmla="*/ 56 w 71"/>
                <a:gd name="T29" fmla="*/ 9 h 36"/>
                <a:gd name="T30" fmla="*/ 65 w 71"/>
                <a:gd name="T31" fmla="*/ 5 h 36"/>
                <a:gd name="T32" fmla="*/ 71 w 71"/>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36"/>
                <a:gd name="T53" fmla="*/ 71 w 71"/>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36">
                  <a:moveTo>
                    <a:pt x="71" y="0"/>
                  </a:moveTo>
                  <a:lnTo>
                    <a:pt x="64" y="6"/>
                  </a:lnTo>
                  <a:lnTo>
                    <a:pt x="55" y="13"/>
                  </a:lnTo>
                  <a:lnTo>
                    <a:pt x="45" y="21"/>
                  </a:lnTo>
                  <a:lnTo>
                    <a:pt x="33" y="27"/>
                  </a:lnTo>
                  <a:lnTo>
                    <a:pt x="21" y="31"/>
                  </a:lnTo>
                  <a:lnTo>
                    <a:pt x="12" y="36"/>
                  </a:lnTo>
                  <a:lnTo>
                    <a:pt x="5" y="36"/>
                  </a:lnTo>
                  <a:lnTo>
                    <a:pt x="0" y="34"/>
                  </a:lnTo>
                  <a:lnTo>
                    <a:pt x="2" y="30"/>
                  </a:lnTo>
                  <a:lnTo>
                    <a:pt x="9" y="25"/>
                  </a:lnTo>
                  <a:lnTo>
                    <a:pt x="20" y="21"/>
                  </a:lnTo>
                  <a:lnTo>
                    <a:pt x="31" y="16"/>
                  </a:lnTo>
                  <a:lnTo>
                    <a:pt x="45" y="13"/>
                  </a:lnTo>
                  <a:lnTo>
                    <a:pt x="56" y="9"/>
                  </a:lnTo>
                  <a:lnTo>
                    <a:pt x="65" y="5"/>
                  </a:lnTo>
                  <a:lnTo>
                    <a:pt x="7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89" name="Freeform 291"/>
            <p:cNvSpPr>
              <a:spLocks/>
            </p:cNvSpPr>
            <p:nvPr/>
          </p:nvSpPr>
          <p:spPr bwMode="auto">
            <a:xfrm>
              <a:off x="1247" y="3097"/>
              <a:ext cx="65" cy="43"/>
            </a:xfrm>
            <a:custGeom>
              <a:avLst/>
              <a:gdLst>
                <a:gd name="T0" fmla="*/ 65 w 65"/>
                <a:gd name="T1" fmla="*/ 0 h 43"/>
                <a:gd name="T2" fmla="*/ 61 w 65"/>
                <a:gd name="T3" fmla="*/ 6 h 43"/>
                <a:gd name="T4" fmla="*/ 52 w 65"/>
                <a:gd name="T5" fmla="*/ 14 h 43"/>
                <a:gd name="T6" fmla="*/ 42 w 65"/>
                <a:gd name="T7" fmla="*/ 21 h 43"/>
                <a:gd name="T8" fmla="*/ 31 w 65"/>
                <a:gd name="T9" fmla="*/ 30 h 43"/>
                <a:gd name="T10" fmla="*/ 21 w 65"/>
                <a:gd name="T11" fmla="*/ 36 h 43"/>
                <a:gd name="T12" fmla="*/ 11 w 65"/>
                <a:gd name="T13" fmla="*/ 42 h 43"/>
                <a:gd name="T14" fmla="*/ 5 w 65"/>
                <a:gd name="T15" fmla="*/ 43 h 43"/>
                <a:gd name="T16" fmla="*/ 0 w 65"/>
                <a:gd name="T17" fmla="*/ 42 h 43"/>
                <a:gd name="T18" fmla="*/ 2 w 65"/>
                <a:gd name="T19" fmla="*/ 37 h 43"/>
                <a:gd name="T20" fmla="*/ 8 w 65"/>
                <a:gd name="T21" fmla="*/ 31 h 43"/>
                <a:gd name="T22" fmla="*/ 16 w 65"/>
                <a:gd name="T23" fmla="*/ 25 h 43"/>
                <a:gd name="T24" fmla="*/ 28 w 65"/>
                <a:gd name="T25" fmla="*/ 20 h 43"/>
                <a:gd name="T26" fmla="*/ 42 w 65"/>
                <a:gd name="T27" fmla="*/ 14 h 43"/>
                <a:gd name="T28" fmla="*/ 52 w 65"/>
                <a:gd name="T29" fmla="*/ 8 h 43"/>
                <a:gd name="T30" fmla="*/ 61 w 65"/>
                <a:gd name="T31" fmla="*/ 3 h 43"/>
                <a:gd name="T32" fmla="*/ 65 w 65"/>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3"/>
                <a:gd name="T53" fmla="*/ 65 w 65"/>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3">
                  <a:moveTo>
                    <a:pt x="65" y="0"/>
                  </a:moveTo>
                  <a:lnTo>
                    <a:pt x="61" y="6"/>
                  </a:lnTo>
                  <a:lnTo>
                    <a:pt x="52" y="14"/>
                  </a:lnTo>
                  <a:lnTo>
                    <a:pt x="42" y="21"/>
                  </a:lnTo>
                  <a:lnTo>
                    <a:pt x="31" y="30"/>
                  </a:lnTo>
                  <a:lnTo>
                    <a:pt x="21" y="36"/>
                  </a:lnTo>
                  <a:lnTo>
                    <a:pt x="11" y="42"/>
                  </a:lnTo>
                  <a:lnTo>
                    <a:pt x="5" y="43"/>
                  </a:lnTo>
                  <a:lnTo>
                    <a:pt x="0" y="42"/>
                  </a:lnTo>
                  <a:lnTo>
                    <a:pt x="2" y="37"/>
                  </a:lnTo>
                  <a:lnTo>
                    <a:pt x="8" y="31"/>
                  </a:lnTo>
                  <a:lnTo>
                    <a:pt x="16" y="25"/>
                  </a:lnTo>
                  <a:lnTo>
                    <a:pt x="28" y="20"/>
                  </a:lnTo>
                  <a:lnTo>
                    <a:pt x="42" y="14"/>
                  </a:lnTo>
                  <a:lnTo>
                    <a:pt x="52" y="8"/>
                  </a:lnTo>
                  <a:lnTo>
                    <a:pt x="61" y="3"/>
                  </a:lnTo>
                  <a:lnTo>
                    <a:pt x="6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90" name="Freeform 292"/>
            <p:cNvSpPr>
              <a:spLocks/>
            </p:cNvSpPr>
            <p:nvPr/>
          </p:nvSpPr>
          <p:spPr bwMode="auto">
            <a:xfrm>
              <a:off x="1244" y="3015"/>
              <a:ext cx="59" cy="36"/>
            </a:xfrm>
            <a:custGeom>
              <a:avLst/>
              <a:gdLst>
                <a:gd name="T0" fmla="*/ 59 w 59"/>
                <a:gd name="T1" fmla="*/ 0 h 36"/>
                <a:gd name="T2" fmla="*/ 55 w 59"/>
                <a:gd name="T3" fmla="*/ 4 h 36"/>
                <a:gd name="T4" fmla="*/ 46 w 59"/>
                <a:gd name="T5" fmla="*/ 10 h 36"/>
                <a:gd name="T6" fmla="*/ 37 w 59"/>
                <a:gd name="T7" fmla="*/ 17 h 36"/>
                <a:gd name="T8" fmla="*/ 27 w 59"/>
                <a:gd name="T9" fmla="*/ 25 h 36"/>
                <a:gd name="T10" fmla="*/ 18 w 59"/>
                <a:gd name="T11" fmla="*/ 31 h 36"/>
                <a:gd name="T12" fmla="*/ 9 w 59"/>
                <a:gd name="T13" fmla="*/ 35 h 36"/>
                <a:gd name="T14" fmla="*/ 3 w 59"/>
                <a:gd name="T15" fmla="*/ 36 h 36"/>
                <a:gd name="T16" fmla="*/ 0 w 59"/>
                <a:gd name="T17" fmla="*/ 34 h 36"/>
                <a:gd name="T18" fmla="*/ 2 w 59"/>
                <a:gd name="T19" fmla="*/ 29 h 36"/>
                <a:gd name="T20" fmla="*/ 8 w 59"/>
                <a:gd name="T21" fmla="*/ 23 h 36"/>
                <a:gd name="T22" fmla="*/ 16 w 59"/>
                <a:gd name="T23" fmla="*/ 19 h 36"/>
                <a:gd name="T24" fmla="*/ 27 w 59"/>
                <a:gd name="T25" fmla="*/ 14 h 36"/>
                <a:gd name="T26" fmla="*/ 37 w 59"/>
                <a:gd name="T27" fmla="*/ 10 h 36"/>
                <a:gd name="T28" fmla="*/ 47 w 59"/>
                <a:gd name="T29" fmla="*/ 5 h 36"/>
                <a:gd name="T30" fmla="*/ 55 w 59"/>
                <a:gd name="T31" fmla="*/ 2 h 36"/>
                <a:gd name="T32" fmla="*/ 59 w 5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6"/>
                <a:gd name="T53" fmla="*/ 59 w 5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6">
                  <a:moveTo>
                    <a:pt x="59" y="0"/>
                  </a:moveTo>
                  <a:lnTo>
                    <a:pt x="55" y="4"/>
                  </a:lnTo>
                  <a:lnTo>
                    <a:pt x="46" y="10"/>
                  </a:lnTo>
                  <a:lnTo>
                    <a:pt x="37" y="17"/>
                  </a:lnTo>
                  <a:lnTo>
                    <a:pt x="27" y="25"/>
                  </a:lnTo>
                  <a:lnTo>
                    <a:pt x="18" y="31"/>
                  </a:lnTo>
                  <a:lnTo>
                    <a:pt x="9" y="35"/>
                  </a:lnTo>
                  <a:lnTo>
                    <a:pt x="3" y="36"/>
                  </a:lnTo>
                  <a:lnTo>
                    <a:pt x="0" y="34"/>
                  </a:lnTo>
                  <a:lnTo>
                    <a:pt x="2" y="29"/>
                  </a:lnTo>
                  <a:lnTo>
                    <a:pt x="8" y="23"/>
                  </a:lnTo>
                  <a:lnTo>
                    <a:pt x="16" y="19"/>
                  </a:lnTo>
                  <a:lnTo>
                    <a:pt x="27" y="14"/>
                  </a:lnTo>
                  <a:lnTo>
                    <a:pt x="37" y="10"/>
                  </a:lnTo>
                  <a:lnTo>
                    <a:pt x="47" y="5"/>
                  </a:lnTo>
                  <a:lnTo>
                    <a:pt x="55" y="2"/>
                  </a:lnTo>
                  <a:lnTo>
                    <a:pt x="5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91" name="Freeform 293"/>
            <p:cNvSpPr>
              <a:spLocks/>
            </p:cNvSpPr>
            <p:nvPr/>
          </p:nvSpPr>
          <p:spPr bwMode="auto">
            <a:xfrm>
              <a:off x="1299" y="3017"/>
              <a:ext cx="87" cy="57"/>
            </a:xfrm>
            <a:custGeom>
              <a:avLst/>
              <a:gdLst>
                <a:gd name="T0" fmla="*/ 87 w 87"/>
                <a:gd name="T1" fmla="*/ 55 h 57"/>
                <a:gd name="T2" fmla="*/ 83 w 87"/>
                <a:gd name="T3" fmla="*/ 57 h 57"/>
                <a:gd name="T4" fmla="*/ 72 w 87"/>
                <a:gd name="T5" fmla="*/ 54 h 57"/>
                <a:gd name="T6" fmla="*/ 59 w 87"/>
                <a:gd name="T7" fmla="*/ 48 h 57"/>
                <a:gd name="T8" fmla="*/ 44 w 87"/>
                <a:gd name="T9" fmla="*/ 40 h 57"/>
                <a:gd name="T10" fmla="*/ 29 w 87"/>
                <a:gd name="T11" fmla="*/ 30 h 57"/>
                <a:gd name="T12" fmla="*/ 16 w 87"/>
                <a:gd name="T13" fmla="*/ 20 h 57"/>
                <a:gd name="T14" fmla="*/ 6 w 87"/>
                <a:gd name="T15" fmla="*/ 9 h 57"/>
                <a:gd name="T16" fmla="*/ 0 w 87"/>
                <a:gd name="T17" fmla="*/ 0 h 57"/>
                <a:gd name="T18" fmla="*/ 7 w 87"/>
                <a:gd name="T19" fmla="*/ 5 h 57"/>
                <a:gd name="T20" fmla="*/ 18 w 87"/>
                <a:gd name="T21" fmla="*/ 11 h 57"/>
                <a:gd name="T22" fmla="*/ 32 w 87"/>
                <a:gd name="T23" fmla="*/ 18 h 57"/>
                <a:gd name="T24" fmla="*/ 49 w 87"/>
                <a:gd name="T25" fmla="*/ 27 h 57"/>
                <a:gd name="T26" fmla="*/ 63 w 87"/>
                <a:gd name="T27" fmla="*/ 37 h 57"/>
                <a:gd name="T28" fmla="*/ 77 w 87"/>
                <a:gd name="T29" fmla="*/ 45 h 57"/>
                <a:gd name="T30" fmla="*/ 84 w 87"/>
                <a:gd name="T31" fmla="*/ 51 h 57"/>
                <a:gd name="T32" fmla="*/ 87 w 87"/>
                <a:gd name="T33" fmla="*/ 55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7"/>
                <a:gd name="T53" fmla="*/ 87 w 87"/>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7">
                  <a:moveTo>
                    <a:pt x="87" y="55"/>
                  </a:moveTo>
                  <a:lnTo>
                    <a:pt x="83" y="57"/>
                  </a:lnTo>
                  <a:lnTo>
                    <a:pt x="72" y="54"/>
                  </a:lnTo>
                  <a:lnTo>
                    <a:pt x="59" y="48"/>
                  </a:lnTo>
                  <a:lnTo>
                    <a:pt x="44" y="40"/>
                  </a:lnTo>
                  <a:lnTo>
                    <a:pt x="29" y="30"/>
                  </a:lnTo>
                  <a:lnTo>
                    <a:pt x="16" y="20"/>
                  </a:lnTo>
                  <a:lnTo>
                    <a:pt x="6" y="9"/>
                  </a:lnTo>
                  <a:lnTo>
                    <a:pt x="0" y="0"/>
                  </a:lnTo>
                  <a:lnTo>
                    <a:pt x="7" y="5"/>
                  </a:lnTo>
                  <a:lnTo>
                    <a:pt x="18" y="11"/>
                  </a:lnTo>
                  <a:lnTo>
                    <a:pt x="32" y="18"/>
                  </a:lnTo>
                  <a:lnTo>
                    <a:pt x="49" y="27"/>
                  </a:lnTo>
                  <a:lnTo>
                    <a:pt x="63" y="37"/>
                  </a:lnTo>
                  <a:lnTo>
                    <a:pt x="77" y="45"/>
                  </a:lnTo>
                  <a:lnTo>
                    <a:pt x="84" y="51"/>
                  </a:lnTo>
                  <a:lnTo>
                    <a:pt x="87"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92" name="Freeform 294"/>
            <p:cNvSpPr>
              <a:spLocks/>
            </p:cNvSpPr>
            <p:nvPr/>
          </p:nvSpPr>
          <p:spPr bwMode="auto">
            <a:xfrm>
              <a:off x="1303" y="3063"/>
              <a:ext cx="68" cy="48"/>
            </a:xfrm>
            <a:custGeom>
              <a:avLst/>
              <a:gdLst>
                <a:gd name="T0" fmla="*/ 68 w 68"/>
                <a:gd name="T1" fmla="*/ 48 h 48"/>
                <a:gd name="T2" fmla="*/ 65 w 68"/>
                <a:gd name="T3" fmla="*/ 48 h 48"/>
                <a:gd name="T4" fmla="*/ 58 w 68"/>
                <a:gd name="T5" fmla="*/ 46 h 48"/>
                <a:gd name="T6" fmla="*/ 48 w 68"/>
                <a:gd name="T7" fmla="*/ 42 h 48"/>
                <a:gd name="T8" fmla="*/ 37 w 68"/>
                <a:gd name="T9" fmla="*/ 36 h 48"/>
                <a:gd name="T10" fmla="*/ 25 w 68"/>
                <a:gd name="T11" fmla="*/ 28 h 48"/>
                <a:gd name="T12" fmla="*/ 15 w 68"/>
                <a:gd name="T13" fmla="*/ 20 h 48"/>
                <a:gd name="T14" fmla="*/ 6 w 68"/>
                <a:gd name="T15" fmla="*/ 11 h 48"/>
                <a:gd name="T16" fmla="*/ 0 w 68"/>
                <a:gd name="T17" fmla="*/ 0 h 48"/>
                <a:gd name="T18" fmla="*/ 8 w 68"/>
                <a:gd name="T19" fmla="*/ 6 h 48"/>
                <a:gd name="T20" fmla="*/ 18 w 68"/>
                <a:gd name="T21" fmla="*/ 12 h 48"/>
                <a:gd name="T22" fmla="*/ 28 w 68"/>
                <a:gd name="T23" fmla="*/ 20 h 48"/>
                <a:gd name="T24" fmla="*/ 42 w 68"/>
                <a:gd name="T25" fmla="*/ 27 h 48"/>
                <a:gd name="T26" fmla="*/ 52 w 68"/>
                <a:gd name="T27" fmla="*/ 34 h 48"/>
                <a:gd name="T28" fmla="*/ 61 w 68"/>
                <a:gd name="T29" fmla="*/ 40 h 48"/>
                <a:gd name="T30" fmla="*/ 67 w 68"/>
                <a:gd name="T31" fmla="*/ 45 h 48"/>
                <a:gd name="T32" fmla="*/ 68 w 68"/>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48"/>
                <a:gd name="T53" fmla="*/ 68 w 6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48">
                  <a:moveTo>
                    <a:pt x="68" y="48"/>
                  </a:moveTo>
                  <a:lnTo>
                    <a:pt x="65" y="48"/>
                  </a:lnTo>
                  <a:lnTo>
                    <a:pt x="58" y="46"/>
                  </a:lnTo>
                  <a:lnTo>
                    <a:pt x="48" y="42"/>
                  </a:lnTo>
                  <a:lnTo>
                    <a:pt x="37" y="36"/>
                  </a:lnTo>
                  <a:lnTo>
                    <a:pt x="25" y="28"/>
                  </a:lnTo>
                  <a:lnTo>
                    <a:pt x="15" y="20"/>
                  </a:lnTo>
                  <a:lnTo>
                    <a:pt x="6" y="11"/>
                  </a:lnTo>
                  <a:lnTo>
                    <a:pt x="0" y="0"/>
                  </a:lnTo>
                  <a:lnTo>
                    <a:pt x="8" y="6"/>
                  </a:lnTo>
                  <a:lnTo>
                    <a:pt x="18" y="12"/>
                  </a:lnTo>
                  <a:lnTo>
                    <a:pt x="28" y="20"/>
                  </a:lnTo>
                  <a:lnTo>
                    <a:pt x="42" y="27"/>
                  </a:lnTo>
                  <a:lnTo>
                    <a:pt x="52" y="34"/>
                  </a:lnTo>
                  <a:lnTo>
                    <a:pt x="61" y="40"/>
                  </a:lnTo>
                  <a:lnTo>
                    <a:pt x="67" y="45"/>
                  </a:lnTo>
                  <a:lnTo>
                    <a:pt x="68" y="4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93" name="Freeform 295"/>
            <p:cNvSpPr>
              <a:spLocks/>
            </p:cNvSpPr>
            <p:nvPr/>
          </p:nvSpPr>
          <p:spPr bwMode="auto">
            <a:xfrm>
              <a:off x="1241" y="3069"/>
              <a:ext cx="67" cy="42"/>
            </a:xfrm>
            <a:custGeom>
              <a:avLst/>
              <a:gdLst>
                <a:gd name="T0" fmla="*/ 67 w 67"/>
                <a:gd name="T1" fmla="*/ 0 h 42"/>
                <a:gd name="T2" fmla="*/ 62 w 67"/>
                <a:gd name="T3" fmla="*/ 6 h 42"/>
                <a:gd name="T4" fmla="*/ 53 w 67"/>
                <a:gd name="T5" fmla="*/ 14 h 42"/>
                <a:gd name="T6" fmla="*/ 43 w 67"/>
                <a:gd name="T7" fmla="*/ 21 h 42"/>
                <a:gd name="T8" fmla="*/ 33 w 67"/>
                <a:gd name="T9" fmla="*/ 28 h 42"/>
                <a:gd name="T10" fmla="*/ 21 w 67"/>
                <a:gd name="T11" fmla="*/ 36 h 42"/>
                <a:gd name="T12" fmla="*/ 12 w 67"/>
                <a:gd name="T13" fmla="*/ 40 h 42"/>
                <a:gd name="T14" fmla="*/ 5 w 67"/>
                <a:gd name="T15" fmla="*/ 42 h 42"/>
                <a:gd name="T16" fmla="*/ 0 w 67"/>
                <a:gd name="T17" fmla="*/ 40 h 42"/>
                <a:gd name="T18" fmla="*/ 2 w 67"/>
                <a:gd name="T19" fmla="*/ 36 h 42"/>
                <a:gd name="T20" fmla="*/ 8 w 67"/>
                <a:gd name="T21" fmla="*/ 31 h 42"/>
                <a:gd name="T22" fmla="*/ 18 w 67"/>
                <a:gd name="T23" fmla="*/ 25 h 42"/>
                <a:gd name="T24" fmla="*/ 30 w 67"/>
                <a:gd name="T25" fmla="*/ 19 h 42"/>
                <a:gd name="T26" fmla="*/ 43 w 67"/>
                <a:gd name="T27" fmla="*/ 14 h 42"/>
                <a:gd name="T28" fmla="*/ 53 w 67"/>
                <a:gd name="T29" fmla="*/ 8 h 42"/>
                <a:gd name="T30" fmla="*/ 62 w 67"/>
                <a:gd name="T31" fmla="*/ 3 h 42"/>
                <a:gd name="T32" fmla="*/ 67 w 67"/>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2"/>
                <a:gd name="T53" fmla="*/ 67 w 67"/>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2">
                  <a:moveTo>
                    <a:pt x="67" y="0"/>
                  </a:moveTo>
                  <a:lnTo>
                    <a:pt x="62" y="6"/>
                  </a:lnTo>
                  <a:lnTo>
                    <a:pt x="53" y="14"/>
                  </a:lnTo>
                  <a:lnTo>
                    <a:pt x="43" y="21"/>
                  </a:lnTo>
                  <a:lnTo>
                    <a:pt x="33" y="28"/>
                  </a:lnTo>
                  <a:lnTo>
                    <a:pt x="21" y="36"/>
                  </a:lnTo>
                  <a:lnTo>
                    <a:pt x="12" y="40"/>
                  </a:lnTo>
                  <a:lnTo>
                    <a:pt x="5" y="42"/>
                  </a:lnTo>
                  <a:lnTo>
                    <a:pt x="0" y="40"/>
                  </a:lnTo>
                  <a:lnTo>
                    <a:pt x="2" y="36"/>
                  </a:lnTo>
                  <a:lnTo>
                    <a:pt x="8" y="31"/>
                  </a:lnTo>
                  <a:lnTo>
                    <a:pt x="18" y="25"/>
                  </a:lnTo>
                  <a:lnTo>
                    <a:pt x="30" y="19"/>
                  </a:lnTo>
                  <a:lnTo>
                    <a:pt x="43" y="14"/>
                  </a:lnTo>
                  <a:lnTo>
                    <a:pt x="53" y="8"/>
                  </a:lnTo>
                  <a:lnTo>
                    <a:pt x="62" y="3"/>
                  </a:lnTo>
                  <a:lnTo>
                    <a:pt x="6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94" name="Freeform 296"/>
            <p:cNvSpPr>
              <a:spLocks/>
            </p:cNvSpPr>
            <p:nvPr/>
          </p:nvSpPr>
          <p:spPr bwMode="auto">
            <a:xfrm>
              <a:off x="1012" y="1171"/>
              <a:ext cx="652" cy="643"/>
            </a:xfrm>
            <a:custGeom>
              <a:avLst/>
              <a:gdLst>
                <a:gd name="T0" fmla="*/ 257 w 652"/>
                <a:gd name="T1" fmla="*/ 150 h 643"/>
                <a:gd name="T2" fmla="*/ 179 w 652"/>
                <a:gd name="T3" fmla="*/ 95 h 643"/>
                <a:gd name="T4" fmla="*/ 76 w 652"/>
                <a:gd name="T5" fmla="*/ 73 h 643"/>
                <a:gd name="T6" fmla="*/ 37 w 652"/>
                <a:gd name="T7" fmla="*/ 61 h 643"/>
                <a:gd name="T8" fmla="*/ 64 w 652"/>
                <a:gd name="T9" fmla="*/ 148 h 643"/>
                <a:gd name="T10" fmla="*/ 104 w 652"/>
                <a:gd name="T11" fmla="*/ 225 h 643"/>
                <a:gd name="T12" fmla="*/ 182 w 652"/>
                <a:gd name="T13" fmla="*/ 272 h 643"/>
                <a:gd name="T14" fmla="*/ 243 w 652"/>
                <a:gd name="T15" fmla="*/ 306 h 643"/>
                <a:gd name="T16" fmla="*/ 216 w 652"/>
                <a:gd name="T17" fmla="*/ 318 h 643"/>
                <a:gd name="T18" fmla="*/ 166 w 652"/>
                <a:gd name="T19" fmla="*/ 308 h 643"/>
                <a:gd name="T20" fmla="*/ 99 w 652"/>
                <a:gd name="T21" fmla="*/ 339 h 643"/>
                <a:gd name="T22" fmla="*/ 55 w 652"/>
                <a:gd name="T23" fmla="*/ 396 h 643"/>
                <a:gd name="T24" fmla="*/ 11 w 652"/>
                <a:gd name="T25" fmla="*/ 428 h 643"/>
                <a:gd name="T26" fmla="*/ 17 w 652"/>
                <a:gd name="T27" fmla="*/ 448 h 643"/>
                <a:gd name="T28" fmla="*/ 55 w 652"/>
                <a:gd name="T29" fmla="*/ 466 h 643"/>
                <a:gd name="T30" fmla="*/ 135 w 652"/>
                <a:gd name="T31" fmla="*/ 476 h 643"/>
                <a:gd name="T32" fmla="*/ 225 w 652"/>
                <a:gd name="T33" fmla="*/ 422 h 643"/>
                <a:gd name="T34" fmla="*/ 246 w 652"/>
                <a:gd name="T35" fmla="*/ 377 h 643"/>
                <a:gd name="T36" fmla="*/ 272 w 652"/>
                <a:gd name="T37" fmla="*/ 337 h 643"/>
                <a:gd name="T38" fmla="*/ 290 w 652"/>
                <a:gd name="T39" fmla="*/ 355 h 643"/>
                <a:gd name="T40" fmla="*/ 262 w 652"/>
                <a:gd name="T41" fmla="*/ 411 h 643"/>
                <a:gd name="T42" fmla="*/ 215 w 652"/>
                <a:gd name="T43" fmla="*/ 445 h 643"/>
                <a:gd name="T44" fmla="*/ 185 w 652"/>
                <a:gd name="T45" fmla="*/ 515 h 643"/>
                <a:gd name="T46" fmla="*/ 189 w 652"/>
                <a:gd name="T47" fmla="*/ 572 h 643"/>
                <a:gd name="T48" fmla="*/ 182 w 652"/>
                <a:gd name="T49" fmla="*/ 633 h 643"/>
                <a:gd name="T50" fmla="*/ 240 w 652"/>
                <a:gd name="T51" fmla="*/ 634 h 643"/>
                <a:gd name="T52" fmla="*/ 352 w 652"/>
                <a:gd name="T53" fmla="*/ 496 h 643"/>
                <a:gd name="T54" fmla="*/ 321 w 652"/>
                <a:gd name="T55" fmla="*/ 386 h 643"/>
                <a:gd name="T56" fmla="*/ 340 w 652"/>
                <a:gd name="T57" fmla="*/ 365 h 643"/>
                <a:gd name="T58" fmla="*/ 365 w 652"/>
                <a:gd name="T59" fmla="*/ 448 h 643"/>
                <a:gd name="T60" fmla="*/ 399 w 652"/>
                <a:gd name="T61" fmla="*/ 515 h 643"/>
                <a:gd name="T62" fmla="*/ 491 w 652"/>
                <a:gd name="T63" fmla="*/ 556 h 643"/>
                <a:gd name="T64" fmla="*/ 554 w 652"/>
                <a:gd name="T65" fmla="*/ 606 h 643"/>
                <a:gd name="T66" fmla="*/ 553 w 652"/>
                <a:gd name="T67" fmla="*/ 462 h 643"/>
                <a:gd name="T68" fmla="*/ 464 w 652"/>
                <a:gd name="T69" fmla="*/ 392 h 643"/>
                <a:gd name="T70" fmla="*/ 423 w 652"/>
                <a:gd name="T71" fmla="*/ 382 h 643"/>
                <a:gd name="T72" fmla="*/ 430 w 652"/>
                <a:gd name="T73" fmla="*/ 360 h 643"/>
                <a:gd name="T74" fmla="*/ 535 w 652"/>
                <a:gd name="T75" fmla="*/ 389 h 643"/>
                <a:gd name="T76" fmla="*/ 607 w 652"/>
                <a:gd name="T77" fmla="*/ 371 h 643"/>
                <a:gd name="T78" fmla="*/ 646 w 652"/>
                <a:gd name="T79" fmla="*/ 360 h 643"/>
                <a:gd name="T80" fmla="*/ 604 w 652"/>
                <a:gd name="T81" fmla="*/ 330 h 643"/>
                <a:gd name="T82" fmla="*/ 560 w 652"/>
                <a:gd name="T83" fmla="*/ 275 h 643"/>
                <a:gd name="T84" fmla="*/ 471 w 652"/>
                <a:gd name="T85" fmla="*/ 240 h 643"/>
                <a:gd name="T86" fmla="*/ 414 w 652"/>
                <a:gd name="T87" fmla="*/ 263 h 643"/>
                <a:gd name="T88" fmla="*/ 390 w 652"/>
                <a:gd name="T89" fmla="*/ 274 h 643"/>
                <a:gd name="T90" fmla="*/ 393 w 652"/>
                <a:gd name="T91" fmla="*/ 247 h 643"/>
                <a:gd name="T92" fmla="*/ 420 w 652"/>
                <a:gd name="T93" fmla="*/ 240 h 643"/>
                <a:gd name="T94" fmla="*/ 468 w 652"/>
                <a:gd name="T95" fmla="*/ 188 h 643"/>
                <a:gd name="T96" fmla="*/ 476 w 652"/>
                <a:gd name="T97" fmla="*/ 89 h 643"/>
                <a:gd name="T98" fmla="*/ 452 w 652"/>
                <a:gd name="T99" fmla="*/ 14 h 643"/>
                <a:gd name="T100" fmla="*/ 399 w 652"/>
                <a:gd name="T101" fmla="*/ 62 h 643"/>
                <a:gd name="T102" fmla="*/ 328 w 652"/>
                <a:gd name="T103" fmla="*/ 110 h 643"/>
                <a:gd name="T104" fmla="*/ 308 w 652"/>
                <a:gd name="T105" fmla="*/ 234 h 64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2"/>
                <a:gd name="T160" fmla="*/ 0 h 643"/>
                <a:gd name="T161" fmla="*/ 652 w 652"/>
                <a:gd name="T162" fmla="*/ 643 h 64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2" h="643">
                  <a:moveTo>
                    <a:pt x="284" y="235"/>
                  </a:moveTo>
                  <a:lnTo>
                    <a:pt x="282" y="213"/>
                  </a:lnTo>
                  <a:lnTo>
                    <a:pt x="277" y="191"/>
                  </a:lnTo>
                  <a:lnTo>
                    <a:pt x="269" y="170"/>
                  </a:lnTo>
                  <a:lnTo>
                    <a:pt x="257" y="150"/>
                  </a:lnTo>
                  <a:lnTo>
                    <a:pt x="244" y="132"/>
                  </a:lnTo>
                  <a:lnTo>
                    <a:pt x="229" y="117"/>
                  </a:lnTo>
                  <a:lnTo>
                    <a:pt x="213" y="105"/>
                  </a:lnTo>
                  <a:lnTo>
                    <a:pt x="197" y="99"/>
                  </a:lnTo>
                  <a:lnTo>
                    <a:pt x="179" y="95"/>
                  </a:lnTo>
                  <a:lnTo>
                    <a:pt x="158" y="91"/>
                  </a:lnTo>
                  <a:lnTo>
                    <a:pt x="136" y="86"/>
                  </a:lnTo>
                  <a:lnTo>
                    <a:pt x="114" y="82"/>
                  </a:lnTo>
                  <a:lnTo>
                    <a:pt x="93" y="77"/>
                  </a:lnTo>
                  <a:lnTo>
                    <a:pt x="76" y="73"/>
                  </a:lnTo>
                  <a:lnTo>
                    <a:pt x="61" y="68"/>
                  </a:lnTo>
                  <a:lnTo>
                    <a:pt x="52" y="64"/>
                  </a:lnTo>
                  <a:lnTo>
                    <a:pt x="43" y="58"/>
                  </a:lnTo>
                  <a:lnTo>
                    <a:pt x="37" y="57"/>
                  </a:lnTo>
                  <a:lnTo>
                    <a:pt x="37" y="61"/>
                  </a:lnTo>
                  <a:lnTo>
                    <a:pt x="43" y="68"/>
                  </a:lnTo>
                  <a:lnTo>
                    <a:pt x="52" y="82"/>
                  </a:lnTo>
                  <a:lnTo>
                    <a:pt x="57" y="101"/>
                  </a:lnTo>
                  <a:lnTo>
                    <a:pt x="61" y="125"/>
                  </a:lnTo>
                  <a:lnTo>
                    <a:pt x="64" y="148"/>
                  </a:lnTo>
                  <a:lnTo>
                    <a:pt x="67" y="161"/>
                  </a:lnTo>
                  <a:lnTo>
                    <a:pt x="73" y="176"/>
                  </a:lnTo>
                  <a:lnTo>
                    <a:pt x="82" y="192"/>
                  </a:lnTo>
                  <a:lnTo>
                    <a:pt x="92" y="209"/>
                  </a:lnTo>
                  <a:lnTo>
                    <a:pt x="104" y="225"/>
                  </a:lnTo>
                  <a:lnTo>
                    <a:pt x="119" y="240"/>
                  </a:lnTo>
                  <a:lnTo>
                    <a:pt x="133" y="252"/>
                  </a:lnTo>
                  <a:lnTo>
                    <a:pt x="151" y="260"/>
                  </a:lnTo>
                  <a:lnTo>
                    <a:pt x="167" y="266"/>
                  </a:lnTo>
                  <a:lnTo>
                    <a:pt x="182" y="272"/>
                  </a:lnTo>
                  <a:lnTo>
                    <a:pt x="197" y="277"/>
                  </a:lnTo>
                  <a:lnTo>
                    <a:pt x="210" y="283"/>
                  </a:lnTo>
                  <a:lnTo>
                    <a:pt x="222" y="289"/>
                  </a:lnTo>
                  <a:lnTo>
                    <a:pt x="232" y="296"/>
                  </a:lnTo>
                  <a:lnTo>
                    <a:pt x="243" y="306"/>
                  </a:lnTo>
                  <a:lnTo>
                    <a:pt x="251" y="320"/>
                  </a:lnTo>
                  <a:lnTo>
                    <a:pt x="243" y="323"/>
                  </a:lnTo>
                  <a:lnTo>
                    <a:pt x="232" y="323"/>
                  </a:lnTo>
                  <a:lnTo>
                    <a:pt x="225" y="321"/>
                  </a:lnTo>
                  <a:lnTo>
                    <a:pt x="216" y="318"/>
                  </a:lnTo>
                  <a:lnTo>
                    <a:pt x="207" y="317"/>
                  </a:lnTo>
                  <a:lnTo>
                    <a:pt x="200" y="314"/>
                  </a:lnTo>
                  <a:lnTo>
                    <a:pt x="189" y="311"/>
                  </a:lnTo>
                  <a:lnTo>
                    <a:pt x="181" y="309"/>
                  </a:lnTo>
                  <a:lnTo>
                    <a:pt x="166" y="308"/>
                  </a:lnTo>
                  <a:lnTo>
                    <a:pt x="152" y="311"/>
                  </a:lnTo>
                  <a:lnTo>
                    <a:pt x="138" y="315"/>
                  </a:lnTo>
                  <a:lnTo>
                    <a:pt x="124" y="321"/>
                  </a:lnTo>
                  <a:lnTo>
                    <a:pt x="111" y="328"/>
                  </a:lnTo>
                  <a:lnTo>
                    <a:pt x="99" y="339"/>
                  </a:lnTo>
                  <a:lnTo>
                    <a:pt x="90" y="351"/>
                  </a:lnTo>
                  <a:lnTo>
                    <a:pt x="82" y="362"/>
                  </a:lnTo>
                  <a:lnTo>
                    <a:pt x="74" y="374"/>
                  </a:lnTo>
                  <a:lnTo>
                    <a:pt x="65" y="386"/>
                  </a:lnTo>
                  <a:lnTo>
                    <a:pt x="55" y="396"/>
                  </a:lnTo>
                  <a:lnTo>
                    <a:pt x="45" y="405"/>
                  </a:lnTo>
                  <a:lnTo>
                    <a:pt x="36" y="413"/>
                  </a:lnTo>
                  <a:lnTo>
                    <a:pt x="26" y="419"/>
                  </a:lnTo>
                  <a:lnTo>
                    <a:pt x="18" y="425"/>
                  </a:lnTo>
                  <a:lnTo>
                    <a:pt x="11" y="428"/>
                  </a:lnTo>
                  <a:lnTo>
                    <a:pt x="3" y="432"/>
                  </a:lnTo>
                  <a:lnTo>
                    <a:pt x="0" y="436"/>
                  </a:lnTo>
                  <a:lnTo>
                    <a:pt x="5" y="439"/>
                  </a:lnTo>
                  <a:lnTo>
                    <a:pt x="14" y="447"/>
                  </a:lnTo>
                  <a:lnTo>
                    <a:pt x="17" y="448"/>
                  </a:lnTo>
                  <a:lnTo>
                    <a:pt x="23" y="451"/>
                  </a:lnTo>
                  <a:lnTo>
                    <a:pt x="28" y="454"/>
                  </a:lnTo>
                  <a:lnTo>
                    <a:pt x="37" y="459"/>
                  </a:lnTo>
                  <a:lnTo>
                    <a:pt x="45" y="462"/>
                  </a:lnTo>
                  <a:lnTo>
                    <a:pt x="55" y="466"/>
                  </a:lnTo>
                  <a:lnTo>
                    <a:pt x="65" y="469"/>
                  </a:lnTo>
                  <a:lnTo>
                    <a:pt x="77" y="472"/>
                  </a:lnTo>
                  <a:lnTo>
                    <a:pt x="95" y="475"/>
                  </a:lnTo>
                  <a:lnTo>
                    <a:pt x="114" y="476"/>
                  </a:lnTo>
                  <a:lnTo>
                    <a:pt x="135" y="476"/>
                  </a:lnTo>
                  <a:lnTo>
                    <a:pt x="154" y="473"/>
                  </a:lnTo>
                  <a:lnTo>
                    <a:pt x="173" y="466"/>
                  </a:lnTo>
                  <a:lnTo>
                    <a:pt x="192" y="456"/>
                  </a:lnTo>
                  <a:lnTo>
                    <a:pt x="210" y="441"/>
                  </a:lnTo>
                  <a:lnTo>
                    <a:pt x="225" y="422"/>
                  </a:lnTo>
                  <a:lnTo>
                    <a:pt x="229" y="414"/>
                  </a:lnTo>
                  <a:lnTo>
                    <a:pt x="234" y="405"/>
                  </a:lnTo>
                  <a:lnTo>
                    <a:pt x="237" y="398"/>
                  </a:lnTo>
                  <a:lnTo>
                    <a:pt x="241" y="389"/>
                  </a:lnTo>
                  <a:lnTo>
                    <a:pt x="246" y="377"/>
                  </a:lnTo>
                  <a:lnTo>
                    <a:pt x="250" y="365"/>
                  </a:lnTo>
                  <a:lnTo>
                    <a:pt x="254" y="357"/>
                  </a:lnTo>
                  <a:lnTo>
                    <a:pt x="260" y="349"/>
                  </a:lnTo>
                  <a:lnTo>
                    <a:pt x="266" y="342"/>
                  </a:lnTo>
                  <a:lnTo>
                    <a:pt x="272" y="337"/>
                  </a:lnTo>
                  <a:lnTo>
                    <a:pt x="279" y="334"/>
                  </a:lnTo>
                  <a:lnTo>
                    <a:pt x="287" y="333"/>
                  </a:lnTo>
                  <a:lnTo>
                    <a:pt x="287" y="342"/>
                  </a:lnTo>
                  <a:lnTo>
                    <a:pt x="287" y="349"/>
                  </a:lnTo>
                  <a:lnTo>
                    <a:pt x="290" y="355"/>
                  </a:lnTo>
                  <a:lnTo>
                    <a:pt x="293" y="361"/>
                  </a:lnTo>
                  <a:lnTo>
                    <a:pt x="291" y="377"/>
                  </a:lnTo>
                  <a:lnTo>
                    <a:pt x="287" y="391"/>
                  </a:lnTo>
                  <a:lnTo>
                    <a:pt x="277" y="402"/>
                  </a:lnTo>
                  <a:lnTo>
                    <a:pt x="262" y="411"/>
                  </a:lnTo>
                  <a:lnTo>
                    <a:pt x="251" y="416"/>
                  </a:lnTo>
                  <a:lnTo>
                    <a:pt x="243" y="420"/>
                  </a:lnTo>
                  <a:lnTo>
                    <a:pt x="234" y="428"/>
                  </a:lnTo>
                  <a:lnTo>
                    <a:pt x="225" y="435"/>
                  </a:lnTo>
                  <a:lnTo>
                    <a:pt x="215" y="445"/>
                  </a:lnTo>
                  <a:lnTo>
                    <a:pt x="206" y="457"/>
                  </a:lnTo>
                  <a:lnTo>
                    <a:pt x="198" y="470"/>
                  </a:lnTo>
                  <a:lnTo>
                    <a:pt x="192" y="485"/>
                  </a:lnTo>
                  <a:lnTo>
                    <a:pt x="188" y="498"/>
                  </a:lnTo>
                  <a:lnTo>
                    <a:pt x="185" y="515"/>
                  </a:lnTo>
                  <a:lnTo>
                    <a:pt x="184" y="530"/>
                  </a:lnTo>
                  <a:lnTo>
                    <a:pt x="185" y="544"/>
                  </a:lnTo>
                  <a:lnTo>
                    <a:pt x="186" y="555"/>
                  </a:lnTo>
                  <a:lnTo>
                    <a:pt x="188" y="564"/>
                  </a:lnTo>
                  <a:lnTo>
                    <a:pt x="189" y="572"/>
                  </a:lnTo>
                  <a:lnTo>
                    <a:pt x="189" y="580"/>
                  </a:lnTo>
                  <a:lnTo>
                    <a:pt x="191" y="599"/>
                  </a:lnTo>
                  <a:lnTo>
                    <a:pt x="189" y="614"/>
                  </a:lnTo>
                  <a:lnTo>
                    <a:pt x="186" y="626"/>
                  </a:lnTo>
                  <a:lnTo>
                    <a:pt x="182" y="633"/>
                  </a:lnTo>
                  <a:lnTo>
                    <a:pt x="178" y="640"/>
                  </a:lnTo>
                  <a:lnTo>
                    <a:pt x="181" y="643"/>
                  </a:lnTo>
                  <a:lnTo>
                    <a:pt x="188" y="643"/>
                  </a:lnTo>
                  <a:lnTo>
                    <a:pt x="197" y="642"/>
                  </a:lnTo>
                  <a:lnTo>
                    <a:pt x="240" y="634"/>
                  </a:lnTo>
                  <a:lnTo>
                    <a:pt x="278" y="618"/>
                  </a:lnTo>
                  <a:lnTo>
                    <a:pt x="308" y="595"/>
                  </a:lnTo>
                  <a:lnTo>
                    <a:pt x="331" y="565"/>
                  </a:lnTo>
                  <a:lnTo>
                    <a:pt x="346" y="531"/>
                  </a:lnTo>
                  <a:lnTo>
                    <a:pt x="352" y="496"/>
                  </a:lnTo>
                  <a:lnTo>
                    <a:pt x="350" y="460"/>
                  </a:lnTo>
                  <a:lnTo>
                    <a:pt x="340" y="425"/>
                  </a:lnTo>
                  <a:lnTo>
                    <a:pt x="333" y="408"/>
                  </a:lnTo>
                  <a:lnTo>
                    <a:pt x="325" y="395"/>
                  </a:lnTo>
                  <a:lnTo>
                    <a:pt x="321" y="386"/>
                  </a:lnTo>
                  <a:lnTo>
                    <a:pt x="318" y="376"/>
                  </a:lnTo>
                  <a:lnTo>
                    <a:pt x="324" y="374"/>
                  </a:lnTo>
                  <a:lnTo>
                    <a:pt x="331" y="371"/>
                  </a:lnTo>
                  <a:lnTo>
                    <a:pt x="337" y="368"/>
                  </a:lnTo>
                  <a:lnTo>
                    <a:pt x="340" y="365"/>
                  </a:lnTo>
                  <a:lnTo>
                    <a:pt x="350" y="376"/>
                  </a:lnTo>
                  <a:lnTo>
                    <a:pt x="356" y="394"/>
                  </a:lnTo>
                  <a:lnTo>
                    <a:pt x="361" y="413"/>
                  </a:lnTo>
                  <a:lnTo>
                    <a:pt x="364" y="433"/>
                  </a:lnTo>
                  <a:lnTo>
                    <a:pt x="365" y="448"/>
                  </a:lnTo>
                  <a:lnTo>
                    <a:pt x="368" y="463"/>
                  </a:lnTo>
                  <a:lnTo>
                    <a:pt x="372" y="476"/>
                  </a:lnTo>
                  <a:lnTo>
                    <a:pt x="378" y="490"/>
                  </a:lnTo>
                  <a:lnTo>
                    <a:pt x="387" y="503"/>
                  </a:lnTo>
                  <a:lnTo>
                    <a:pt x="399" y="515"/>
                  </a:lnTo>
                  <a:lnTo>
                    <a:pt x="414" y="525"/>
                  </a:lnTo>
                  <a:lnTo>
                    <a:pt x="432" y="534"/>
                  </a:lnTo>
                  <a:lnTo>
                    <a:pt x="452" y="541"/>
                  </a:lnTo>
                  <a:lnTo>
                    <a:pt x="471" y="549"/>
                  </a:lnTo>
                  <a:lnTo>
                    <a:pt x="491" y="556"/>
                  </a:lnTo>
                  <a:lnTo>
                    <a:pt x="507" y="564"/>
                  </a:lnTo>
                  <a:lnTo>
                    <a:pt x="522" y="572"/>
                  </a:lnTo>
                  <a:lnTo>
                    <a:pt x="535" y="581"/>
                  </a:lnTo>
                  <a:lnTo>
                    <a:pt x="545" y="593"/>
                  </a:lnTo>
                  <a:lnTo>
                    <a:pt x="554" y="606"/>
                  </a:lnTo>
                  <a:lnTo>
                    <a:pt x="559" y="586"/>
                  </a:lnTo>
                  <a:lnTo>
                    <a:pt x="561" y="559"/>
                  </a:lnTo>
                  <a:lnTo>
                    <a:pt x="563" y="528"/>
                  </a:lnTo>
                  <a:lnTo>
                    <a:pt x="560" y="494"/>
                  </a:lnTo>
                  <a:lnTo>
                    <a:pt x="553" y="462"/>
                  </a:lnTo>
                  <a:lnTo>
                    <a:pt x="538" y="433"/>
                  </a:lnTo>
                  <a:lnTo>
                    <a:pt x="516" y="411"/>
                  </a:lnTo>
                  <a:lnTo>
                    <a:pt x="485" y="396"/>
                  </a:lnTo>
                  <a:lnTo>
                    <a:pt x="474" y="394"/>
                  </a:lnTo>
                  <a:lnTo>
                    <a:pt x="464" y="392"/>
                  </a:lnTo>
                  <a:lnTo>
                    <a:pt x="454" y="389"/>
                  </a:lnTo>
                  <a:lnTo>
                    <a:pt x="445" y="388"/>
                  </a:lnTo>
                  <a:lnTo>
                    <a:pt x="436" y="385"/>
                  </a:lnTo>
                  <a:lnTo>
                    <a:pt x="429" y="383"/>
                  </a:lnTo>
                  <a:lnTo>
                    <a:pt x="423" y="382"/>
                  </a:lnTo>
                  <a:lnTo>
                    <a:pt x="418" y="380"/>
                  </a:lnTo>
                  <a:lnTo>
                    <a:pt x="421" y="376"/>
                  </a:lnTo>
                  <a:lnTo>
                    <a:pt x="426" y="370"/>
                  </a:lnTo>
                  <a:lnTo>
                    <a:pt x="429" y="364"/>
                  </a:lnTo>
                  <a:lnTo>
                    <a:pt x="430" y="360"/>
                  </a:lnTo>
                  <a:lnTo>
                    <a:pt x="452" y="370"/>
                  </a:lnTo>
                  <a:lnTo>
                    <a:pt x="474" y="379"/>
                  </a:lnTo>
                  <a:lnTo>
                    <a:pt x="495" y="385"/>
                  </a:lnTo>
                  <a:lnTo>
                    <a:pt x="516" y="388"/>
                  </a:lnTo>
                  <a:lnTo>
                    <a:pt x="535" y="389"/>
                  </a:lnTo>
                  <a:lnTo>
                    <a:pt x="553" y="389"/>
                  </a:lnTo>
                  <a:lnTo>
                    <a:pt x="569" y="386"/>
                  </a:lnTo>
                  <a:lnTo>
                    <a:pt x="584" y="382"/>
                  </a:lnTo>
                  <a:lnTo>
                    <a:pt x="597" y="376"/>
                  </a:lnTo>
                  <a:lnTo>
                    <a:pt x="607" y="371"/>
                  </a:lnTo>
                  <a:lnTo>
                    <a:pt x="618" y="367"/>
                  </a:lnTo>
                  <a:lnTo>
                    <a:pt x="626" y="364"/>
                  </a:lnTo>
                  <a:lnTo>
                    <a:pt x="634" y="361"/>
                  </a:lnTo>
                  <a:lnTo>
                    <a:pt x="640" y="360"/>
                  </a:lnTo>
                  <a:lnTo>
                    <a:pt x="646" y="360"/>
                  </a:lnTo>
                  <a:lnTo>
                    <a:pt x="652" y="360"/>
                  </a:lnTo>
                  <a:lnTo>
                    <a:pt x="638" y="354"/>
                  </a:lnTo>
                  <a:lnTo>
                    <a:pt x="626" y="348"/>
                  </a:lnTo>
                  <a:lnTo>
                    <a:pt x="615" y="339"/>
                  </a:lnTo>
                  <a:lnTo>
                    <a:pt x="604" y="330"/>
                  </a:lnTo>
                  <a:lnTo>
                    <a:pt x="595" y="321"/>
                  </a:lnTo>
                  <a:lnTo>
                    <a:pt x="587" y="311"/>
                  </a:lnTo>
                  <a:lnTo>
                    <a:pt x="578" y="299"/>
                  </a:lnTo>
                  <a:lnTo>
                    <a:pt x="570" y="287"/>
                  </a:lnTo>
                  <a:lnTo>
                    <a:pt x="560" y="275"/>
                  </a:lnTo>
                  <a:lnTo>
                    <a:pt x="547" y="263"/>
                  </a:lnTo>
                  <a:lnTo>
                    <a:pt x="529" y="253"/>
                  </a:lnTo>
                  <a:lnTo>
                    <a:pt x="511" y="246"/>
                  </a:lnTo>
                  <a:lnTo>
                    <a:pt x="491" y="241"/>
                  </a:lnTo>
                  <a:lnTo>
                    <a:pt x="471" y="240"/>
                  </a:lnTo>
                  <a:lnTo>
                    <a:pt x="454" y="243"/>
                  </a:lnTo>
                  <a:lnTo>
                    <a:pt x="439" y="249"/>
                  </a:lnTo>
                  <a:lnTo>
                    <a:pt x="430" y="255"/>
                  </a:lnTo>
                  <a:lnTo>
                    <a:pt x="421" y="260"/>
                  </a:lnTo>
                  <a:lnTo>
                    <a:pt x="414" y="263"/>
                  </a:lnTo>
                  <a:lnTo>
                    <a:pt x="408" y="268"/>
                  </a:lnTo>
                  <a:lnTo>
                    <a:pt x="402" y="269"/>
                  </a:lnTo>
                  <a:lnTo>
                    <a:pt x="398" y="272"/>
                  </a:lnTo>
                  <a:lnTo>
                    <a:pt x="393" y="272"/>
                  </a:lnTo>
                  <a:lnTo>
                    <a:pt x="390" y="274"/>
                  </a:lnTo>
                  <a:lnTo>
                    <a:pt x="392" y="269"/>
                  </a:lnTo>
                  <a:lnTo>
                    <a:pt x="392" y="262"/>
                  </a:lnTo>
                  <a:lnTo>
                    <a:pt x="390" y="255"/>
                  </a:lnTo>
                  <a:lnTo>
                    <a:pt x="387" y="250"/>
                  </a:lnTo>
                  <a:lnTo>
                    <a:pt x="393" y="247"/>
                  </a:lnTo>
                  <a:lnTo>
                    <a:pt x="398" y="244"/>
                  </a:lnTo>
                  <a:lnTo>
                    <a:pt x="403" y="243"/>
                  </a:lnTo>
                  <a:lnTo>
                    <a:pt x="409" y="241"/>
                  </a:lnTo>
                  <a:lnTo>
                    <a:pt x="414" y="241"/>
                  </a:lnTo>
                  <a:lnTo>
                    <a:pt x="420" y="240"/>
                  </a:lnTo>
                  <a:lnTo>
                    <a:pt x="426" y="238"/>
                  </a:lnTo>
                  <a:lnTo>
                    <a:pt x="432" y="235"/>
                  </a:lnTo>
                  <a:lnTo>
                    <a:pt x="446" y="224"/>
                  </a:lnTo>
                  <a:lnTo>
                    <a:pt x="458" y="207"/>
                  </a:lnTo>
                  <a:lnTo>
                    <a:pt x="468" y="188"/>
                  </a:lnTo>
                  <a:lnTo>
                    <a:pt x="476" y="166"/>
                  </a:lnTo>
                  <a:lnTo>
                    <a:pt x="482" y="144"/>
                  </a:lnTo>
                  <a:lnTo>
                    <a:pt x="483" y="122"/>
                  </a:lnTo>
                  <a:lnTo>
                    <a:pt x="482" y="104"/>
                  </a:lnTo>
                  <a:lnTo>
                    <a:pt x="476" y="89"/>
                  </a:lnTo>
                  <a:lnTo>
                    <a:pt x="467" y="67"/>
                  </a:lnTo>
                  <a:lnTo>
                    <a:pt x="463" y="42"/>
                  </a:lnTo>
                  <a:lnTo>
                    <a:pt x="461" y="18"/>
                  </a:lnTo>
                  <a:lnTo>
                    <a:pt x="463" y="0"/>
                  </a:lnTo>
                  <a:lnTo>
                    <a:pt x="452" y="14"/>
                  </a:lnTo>
                  <a:lnTo>
                    <a:pt x="442" y="27"/>
                  </a:lnTo>
                  <a:lnTo>
                    <a:pt x="432" y="39"/>
                  </a:lnTo>
                  <a:lnTo>
                    <a:pt x="421" y="48"/>
                  </a:lnTo>
                  <a:lnTo>
                    <a:pt x="409" y="57"/>
                  </a:lnTo>
                  <a:lnTo>
                    <a:pt x="399" y="62"/>
                  </a:lnTo>
                  <a:lnTo>
                    <a:pt x="389" y="68"/>
                  </a:lnTo>
                  <a:lnTo>
                    <a:pt x="380" y="71"/>
                  </a:lnTo>
                  <a:lnTo>
                    <a:pt x="361" y="79"/>
                  </a:lnTo>
                  <a:lnTo>
                    <a:pt x="343" y="92"/>
                  </a:lnTo>
                  <a:lnTo>
                    <a:pt x="328" y="110"/>
                  </a:lnTo>
                  <a:lnTo>
                    <a:pt x="315" y="130"/>
                  </a:lnTo>
                  <a:lnTo>
                    <a:pt x="305" y="154"/>
                  </a:lnTo>
                  <a:lnTo>
                    <a:pt x="300" y="179"/>
                  </a:lnTo>
                  <a:lnTo>
                    <a:pt x="300" y="206"/>
                  </a:lnTo>
                  <a:lnTo>
                    <a:pt x="308" y="234"/>
                  </a:lnTo>
                  <a:lnTo>
                    <a:pt x="303" y="232"/>
                  </a:lnTo>
                  <a:lnTo>
                    <a:pt x="296" y="232"/>
                  </a:lnTo>
                  <a:lnTo>
                    <a:pt x="288" y="232"/>
                  </a:lnTo>
                  <a:lnTo>
                    <a:pt x="284" y="235"/>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95" name="Freeform 297"/>
            <p:cNvSpPr>
              <a:spLocks/>
            </p:cNvSpPr>
            <p:nvPr/>
          </p:nvSpPr>
          <p:spPr bwMode="auto">
            <a:xfrm>
              <a:off x="1194" y="1127"/>
              <a:ext cx="198" cy="279"/>
            </a:xfrm>
            <a:custGeom>
              <a:avLst/>
              <a:gdLst>
                <a:gd name="T0" fmla="*/ 198 w 198"/>
                <a:gd name="T1" fmla="*/ 115 h 279"/>
                <a:gd name="T2" fmla="*/ 186 w 198"/>
                <a:gd name="T3" fmla="*/ 120 h 279"/>
                <a:gd name="T4" fmla="*/ 174 w 198"/>
                <a:gd name="T5" fmla="*/ 127 h 279"/>
                <a:gd name="T6" fmla="*/ 162 w 198"/>
                <a:gd name="T7" fmla="*/ 136 h 279"/>
                <a:gd name="T8" fmla="*/ 151 w 198"/>
                <a:gd name="T9" fmla="*/ 146 h 279"/>
                <a:gd name="T10" fmla="*/ 142 w 198"/>
                <a:gd name="T11" fmla="*/ 158 h 279"/>
                <a:gd name="T12" fmla="*/ 133 w 198"/>
                <a:gd name="T13" fmla="*/ 173 h 279"/>
                <a:gd name="T14" fmla="*/ 126 w 198"/>
                <a:gd name="T15" fmla="*/ 188 h 279"/>
                <a:gd name="T16" fmla="*/ 121 w 198"/>
                <a:gd name="T17" fmla="*/ 204 h 279"/>
                <a:gd name="T18" fmla="*/ 120 w 198"/>
                <a:gd name="T19" fmla="*/ 210 h 279"/>
                <a:gd name="T20" fmla="*/ 120 w 198"/>
                <a:gd name="T21" fmla="*/ 214 h 279"/>
                <a:gd name="T22" fmla="*/ 118 w 198"/>
                <a:gd name="T23" fmla="*/ 220 h 279"/>
                <a:gd name="T24" fmla="*/ 118 w 198"/>
                <a:gd name="T25" fmla="*/ 226 h 279"/>
                <a:gd name="T26" fmla="*/ 118 w 198"/>
                <a:gd name="T27" fmla="*/ 238 h 279"/>
                <a:gd name="T28" fmla="*/ 120 w 198"/>
                <a:gd name="T29" fmla="*/ 251 h 279"/>
                <a:gd name="T30" fmla="*/ 121 w 198"/>
                <a:gd name="T31" fmla="*/ 265 h 279"/>
                <a:gd name="T32" fmla="*/ 126 w 198"/>
                <a:gd name="T33" fmla="*/ 278 h 279"/>
                <a:gd name="T34" fmla="*/ 121 w 198"/>
                <a:gd name="T35" fmla="*/ 276 h 279"/>
                <a:gd name="T36" fmla="*/ 114 w 198"/>
                <a:gd name="T37" fmla="*/ 276 h 279"/>
                <a:gd name="T38" fmla="*/ 106 w 198"/>
                <a:gd name="T39" fmla="*/ 276 h 279"/>
                <a:gd name="T40" fmla="*/ 102 w 198"/>
                <a:gd name="T41" fmla="*/ 279 h 279"/>
                <a:gd name="T42" fmla="*/ 100 w 198"/>
                <a:gd name="T43" fmla="*/ 257 h 279"/>
                <a:gd name="T44" fmla="*/ 95 w 198"/>
                <a:gd name="T45" fmla="*/ 235 h 279"/>
                <a:gd name="T46" fmla="*/ 87 w 198"/>
                <a:gd name="T47" fmla="*/ 214 h 279"/>
                <a:gd name="T48" fmla="*/ 75 w 198"/>
                <a:gd name="T49" fmla="*/ 194 h 279"/>
                <a:gd name="T50" fmla="*/ 62 w 198"/>
                <a:gd name="T51" fmla="*/ 176 h 279"/>
                <a:gd name="T52" fmla="*/ 47 w 198"/>
                <a:gd name="T53" fmla="*/ 161 h 279"/>
                <a:gd name="T54" fmla="*/ 31 w 198"/>
                <a:gd name="T55" fmla="*/ 149 h 279"/>
                <a:gd name="T56" fmla="*/ 15 w 198"/>
                <a:gd name="T57" fmla="*/ 143 h 279"/>
                <a:gd name="T58" fmla="*/ 16 w 198"/>
                <a:gd name="T59" fmla="*/ 130 h 279"/>
                <a:gd name="T60" fmla="*/ 16 w 198"/>
                <a:gd name="T61" fmla="*/ 117 h 279"/>
                <a:gd name="T62" fmla="*/ 10 w 198"/>
                <a:gd name="T63" fmla="*/ 106 h 279"/>
                <a:gd name="T64" fmla="*/ 0 w 198"/>
                <a:gd name="T65" fmla="*/ 99 h 279"/>
                <a:gd name="T66" fmla="*/ 12 w 198"/>
                <a:gd name="T67" fmla="*/ 80 h 279"/>
                <a:gd name="T68" fmla="*/ 22 w 198"/>
                <a:gd name="T69" fmla="*/ 53 h 279"/>
                <a:gd name="T70" fmla="*/ 27 w 198"/>
                <a:gd name="T71" fmla="*/ 24 h 279"/>
                <a:gd name="T72" fmla="*/ 18 w 198"/>
                <a:gd name="T73" fmla="*/ 0 h 279"/>
                <a:gd name="T74" fmla="*/ 27 w 198"/>
                <a:gd name="T75" fmla="*/ 7 h 279"/>
                <a:gd name="T76" fmla="*/ 37 w 198"/>
                <a:gd name="T77" fmla="*/ 16 h 279"/>
                <a:gd name="T78" fmla="*/ 47 w 198"/>
                <a:gd name="T79" fmla="*/ 25 h 279"/>
                <a:gd name="T80" fmla="*/ 59 w 198"/>
                <a:gd name="T81" fmla="*/ 33 h 279"/>
                <a:gd name="T82" fmla="*/ 72 w 198"/>
                <a:gd name="T83" fmla="*/ 38 h 279"/>
                <a:gd name="T84" fmla="*/ 87 w 198"/>
                <a:gd name="T85" fmla="*/ 43 h 279"/>
                <a:gd name="T86" fmla="*/ 103 w 198"/>
                <a:gd name="T87" fmla="*/ 44 h 279"/>
                <a:gd name="T88" fmla="*/ 121 w 198"/>
                <a:gd name="T89" fmla="*/ 43 h 279"/>
                <a:gd name="T90" fmla="*/ 121 w 198"/>
                <a:gd name="T91" fmla="*/ 56 h 279"/>
                <a:gd name="T92" fmla="*/ 123 w 198"/>
                <a:gd name="T93" fmla="*/ 71 h 279"/>
                <a:gd name="T94" fmla="*/ 126 w 198"/>
                <a:gd name="T95" fmla="*/ 86 h 279"/>
                <a:gd name="T96" fmla="*/ 131 w 198"/>
                <a:gd name="T97" fmla="*/ 99 h 279"/>
                <a:gd name="T98" fmla="*/ 142 w 198"/>
                <a:gd name="T99" fmla="*/ 111 h 279"/>
                <a:gd name="T100" fmla="*/ 155 w 198"/>
                <a:gd name="T101" fmla="*/ 117 h 279"/>
                <a:gd name="T102" fmla="*/ 174 w 198"/>
                <a:gd name="T103" fmla="*/ 120 h 279"/>
                <a:gd name="T104" fmla="*/ 198 w 198"/>
                <a:gd name="T105" fmla="*/ 115 h 27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8"/>
                <a:gd name="T160" fmla="*/ 0 h 279"/>
                <a:gd name="T161" fmla="*/ 198 w 198"/>
                <a:gd name="T162" fmla="*/ 279 h 27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8" h="279">
                  <a:moveTo>
                    <a:pt x="198" y="115"/>
                  </a:moveTo>
                  <a:lnTo>
                    <a:pt x="186" y="120"/>
                  </a:lnTo>
                  <a:lnTo>
                    <a:pt x="174" y="127"/>
                  </a:lnTo>
                  <a:lnTo>
                    <a:pt x="162" y="136"/>
                  </a:lnTo>
                  <a:lnTo>
                    <a:pt x="151" y="146"/>
                  </a:lnTo>
                  <a:lnTo>
                    <a:pt x="142" y="158"/>
                  </a:lnTo>
                  <a:lnTo>
                    <a:pt x="133" y="173"/>
                  </a:lnTo>
                  <a:lnTo>
                    <a:pt x="126" y="188"/>
                  </a:lnTo>
                  <a:lnTo>
                    <a:pt x="121" y="204"/>
                  </a:lnTo>
                  <a:lnTo>
                    <a:pt x="120" y="210"/>
                  </a:lnTo>
                  <a:lnTo>
                    <a:pt x="120" y="214"/>
                  </a:lnTo>
                  <a:lnTo>
                    <a:pt x="118" y="220"/>
                  </a:lnTo>
                  <a:lnTo>
                    <a:pt x="118" y="226"/>
                  </a:lnTo>
                  <a:lnTo>
                    <a:pt x="118" y="238"/>
                  </a:lnTo>
                  <a:lnTo>
                    <a:pt x="120" y="251"/>
                  </a:lnTo>
                  <a:lnTo>
                    <a:pt x="121" y="265"/>
                  </a:lnTo>
                  <a:lnTo>
                    <a:pt x="126" y="278"/>
                  </a:lnTo>
                  <a:lnTo>
                    <a:pt x="121" y="276"/>
                  </a:lnTo>
                  <a:lnTo>
                    <a:pt x="114" y="276"/>
                  </a:lnTo>
                  <a:lnTo>
                    <a:pt x="106" y="276"/>
                  </a:lnTo>
                  <a:lnTo>
                    <a:pt x="102" y="279"/>
                  </a:lnTo>
                  <a:lnTo>
                    <a:pt x="100" y="257"/>
                  </a:lnTo>
                  <a:lnTo>
                    <a:pt x="95" y="235"/>
                  </a:lnTo>
                  <a:lnTo>
                    <a:pt x="87" y="214"/>
                  </a:lnTo>
                  <a:lnTo>
                    <a:pt x="75" y="194"/>
                  </a:lnTo>
                  <a:lnTo>
                    <a:pt x="62" y="176"/>
                  </a:lnTo>
                  <a:lnTo>
                    <a:pt x="47" y="161"/>
                  </a:lnTo>
                  <a:lnTo>
                    <a:pt x="31" y="149"/>
                  </a:lnTo>
                  <a:lnTo>
                    <a:pt x="15" y="143"/>
                  </a:lnTo>
                  <a:lnTo>
                    <a:pt x="16" y="130"/>
                  </a:lnTo>
                  <a:lnTo>
                    <a:pt x="16" y="117"/>
                  </a:lnTo>
                  <a:lnTo>
                    <a:pt x="10" y="106"/>
                  </a:lnTo>
                  <a:lnTo>
                    <a:pt x="0" y="99"/>
                  </a:lnTo>
                  <a:lnTo>
                    <a:pt x="12" y="80"/>
                  </a:lnTo>
                  <a:lnTo>
                    <a:pt x="22" y="53"/>
                  </a:lnTo>
                  <a:lnTo>
                    <a:pt x="27" y="24"/>
                  </a:lnTo>
                  <a:lnTo>
                    <a:pt x="18" y="0"/>
                  </a:lnTo>
                  <a:lnTo>
                    <a:pt x="27" y="7"/>
                  </a:lnTo>
                  <a:lnTo>
                    <a:pt x="37" y="16"/>
                  </a:lnTo>
                  <a:lnTo>
                    <a:pt x="47" y="25"/>
                  </a:lnTo>
                  <a:lnTo>
                    <a:pt x="59" y="33"/>
                  </a:lnTo>
                  <a:lnTo>
                    <a:pt x="72" y="38"/>
                  </a:lnTo>
                  <a:lnTo>
                    <a:pt x="87" y="43"/>
                  </a:lnTo>
                  <a:lnTo>
                    <a:pt x="103" y="44"/>
                  </a:lnTo>
                  <a:lnTo>
                    <a:pt x="121" y="43"/>
                  </a:lnTo>
                  <a:lnTo>
                    <a:pt x="121" y="56"/>
                  </a:lnTo>
                  <a:lnTo>
                    <a:pt x="123" y="71"/>
                  </a:lnTo>
                  <a:lnTo>
                    <a:pt x="126" y="86"/>
                  </a:lnTo>
                  <a:lnTo>
                    <a:pt x="131" y="99"/>
                  </a:lnTo>
                  <a:lnTo>
                    <a:pt x="142" y="111"/>
                  </a:lnTo>
                  <a:lnTo>
                    <a:pt x="155" y="117"/>
                  </a:lnTo>
                  <a:lnTo>
                    <a:pt x="174" y="120"/>
                  </a:lnTo>
                  <a:lnTo>
                    <a:pt x="198" y="115"/>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96" name="Freeform 298"/>
            <p:cNvSpPr>
              <a:spLocks/>
            </p:cNvSpPr>
            <p:nvPr/>
          </p:nvSpPr>
          <p:spPr bwMode="auto">
            <a:xfrm>
              <a:off x="1015" y="1593"/>
              <a:ext cx="223" cy="260"/>
            </a:xfrm>
            <a:custGeom>
              <a:avLst/>
              <a:gdLst>
                <a:gd name="T0" fmla="*/ 80 w 223"/>
                <a:gd name="T1" fmla="*/ 51 h 260"/>
                <a:gd name="T2" fmla="*/ 93 w 223"/>
                <a:gd name="T3" fmla="*/ 54 h 260"/>
                <a:gd name="T4" fmla="*/ 107 w 223"/>
                <a:gd name="T5" fmla="*/ 54 h 260"/>
                <a:gd name="T6" fmla="*/ 121 w 223"/>
                <a:gd name="T7" fmla="*/ 54 h 260"/>
                <a:gd name="T8" fmla="*/ 136 w 223"/>
                <a:gd name="T9" fmla="*/ 54 h 260"/>
                <a:gd name="T10" fmla="*/ 149 w 223"/>
                <a:gd name="T11" fmla="*/ 51 h 260"/>
                <a:gd name="T12" fmla="*/ 166 w 223"/>
                <a:gd name="T13" fmla="*/ 47 h 260"/>
                <a:gd name="T14" fmla="*/ 183 w 223"/>
                <a:gd name="T15" fmla="*/ 38 h 260"/>
                <a:gd name="T16" fmla="*/ 200 w 223"/>
                <a:gd name="T17" fmla="*/ 26 h 260"/>
                <a:gd name="T18" fmla="*/ 214 w 223"/>
                <a:gd name="T19" fmla="*/ 10 h 260"/>
                <a:gd name="T20" fmla="*/ 223 w 223"/>
                <a:gd name="T21" fmla="*/ 3 h 260"/>
                <a:gd name="T22" fmla="*/ 223 w 223"/>
                <a:gd name="T23" fmla="*/ 10 h 260"/>
                <a:gd name="T24" fmla="*/ 212 w 223"/>
                <a:gd name="T25" fmla="*/ 23 h 260"/>
                <a:gd name="T26" fmla="*/ 195 w 223"/>
                <a:gd name="T27" fmla="*/ 48 h 260"/>
                <a:gd name="T28" fmla="*/ 185 w 223"/>
                <a:gd name="T29" fmla="*/ 76 h 260"/>
                <a:gd name="T30" fmla="*/ 181 w 223"/>
                <a:gd name="T31" fmla="*/ 108 h 260"/>
                <a:gd name="T32" fmla="*/ 183 w 223"/>
                <a:gd name="T33" fmla="*/ 133 h 260"/>
                <a:gd name="T34" fmla="*/ 186 w 223"/>
                <a:gd name="T35" fmla="*/ 150 h 260"/>
                <a:gd name="T36" fmla="*/ 181 w 223"/>
                <a:gd name="T37" fmla="*/ 156 h 260"/>
                <a:gd name="T38" fmla="*/ 163 w 223"/>
                <a:gd name="T39" fmla="*/ 165 h 260"/>
                <a:gd name="T40" fmla="*/ 147 w 223"/>
                <a:gd name="T41" fmla="*/ 184 h 260"/>
                <a:gd name="T42" fmla="*/ 138 w 223"/>
                <a:gd name="T43" fmla="*/ 218 h 260"/>
                <a:gd name="T44" fmla="*/ 129 w 223"/>
                <a:gd name="T45" fmla="*/ 233 h 260"/>
                <a:gd name="T46" fmla="*/ 102 w 223"/>
                <a:gd name="T47" fmla="*/ 226 h 260"/>
                <a:gd name="T48" fmla="*/ 71 w 223"/>
                <a:gd name="T49" fmla="*/ 229 h 260"/>
                <a:gd name="T50" fmla="*/ 46 w 223"/>
                <a:gd name="T51" fmla="*/ 245 h 260"/>
                <a:gd name="T52" fmla="*/ 39 w 223"/>
                <a:gd name="T53" fmla="*/ 232 h 260"/>
                <a:gd name="T54" fmla="*/ 21 w 223"/>
                <a:gd name="T55" fmla="*/ 177 h 260"/>
                <a:gd name="T56" fmla="*/ 14 w 223"/>
                <a:gd name="T57" fmla="*/ 147 h 260"/>
                <a:gd name="T58" fmla="*/ 24 w 223"/>
                <a:gd name="T59" fmla="*/ 106 h 260"/>
                <a:gd name="T60" fmla="*/ 28 w 223"/>
                <a:gd name="T61" fmla="*/ 90 h 260"/>
                <a:gd name="T62" fmla="*/ 45 w 223"/>
                <a:gd name="T63" fmla="*/ 82 h 260"/>
                <a:gd name="T64" fmla="*/ 59 w 223"/>
                <a:gd name="T65" fmla="*/ 72 h 260"/>
                <a:gd name="T66" fmla="*/ 71 w 223"/>
                <a:gd name="T67" fmla="*/ 59 h 2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3"/>
                <a:gd name="T103" fmla="*/ 0 h 260"/>
                <a:gd name="T104" fmla="*/ 223 w 223"/>
                <a:gd name="T105" fmla="*/ 260 h 2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3" h="260">
                  <a:moveTo>
                    <a:pt x="74" y="50"/>
                  </a:moveTo>
                  <a:lnTo>
                    <a:pt x="80" y="51"/>
                  </a:lnTo>
                  <a:lnTo>
                    <a:pt x="87" y="53"/>
                  </a:lnTo>
                  <a:lnTo>
                    <a:pt x="93" y="54"/>
                  </a:lnTo>
                  <a:lnTo>
                    <a:pt x="101" y="54"/>
                  </a:lnTo>
                  <a:lnTo>
                    <a:pt x="107" y="54"/>
                  </a:lnTo>
                  <a:lnTo>
                    <a:pt x="114" y="54"/>
                  </a:lnTo>
                  <a:lnTo>
                    <a:pt x="121" y="54"/>
                  </a:lnTo>
                  <a:lnTo>
                    <a:pt x="129" y="54"/>
                  </a:lnTo>
                  <a:lnTo>
                    <a:pt x="136" y="54"/>
                  </a:lnTo>
                  <a:lnTo>
                    <a:pt x="144" y="53"/>
                  </a:lnTo>
                  <a:lnTo>
                    <a:pt x="149" y="51"/>
                  </a:lnTo>
                  <a:lnTo>
                    <a:pt x="157" y="50"/>
                  </a:lnTo>
                  <a:lnTo>
                    <a:pt x="166" y="47"/>
                  </a:lnTo>
                  <a:lnTo>
                    <a:pt x="175" y="42"/>
                  </a:lnTo>
                  <a:lnTo>
                    <a:pt x="183" y="38"/>
                  </a:lnTo>
                  <a:lnTo>
                    <a:pt x="192" y="32"/>
                  </a:lnTo>
                  <a:lnTo>
                    <a:pt x="200" y="26"/>
                  </a:lnTo>
                  <a:lnTo>
                    <a:pt x="207" y="19"/>
                  </a:lnTo>
                  <a:lnTo>
                    <a:pt x="214" y="10"/>
                  </a:lnTo>
                  <a:lnTo>
                    <a:pt x="222" y="0"/>
                  </a:lnTo>
                  <a:lnTo>
                    <a:pt x="223" y="3"/>
                  </a:lnTo>
                  <a:lnTo>
                    <a:pt x="223" y="6"/>
                  </a:lnTo>
                  <a:lnTo>
                    <a:pt x="223" y="10"/>
                  </a:lnTo>
                  <a:lnTo>
                    <a:pt x="222" y="13"/>
                  </a:lnTo>
                  <a:lnTo>
                    <a:pt x="212" y="23"/>
                  </a:lnTo>
                  <a:lnTo>
                    <a:pt x="203" y="35"/>
                  </a:lnTo>
                  <a:lnTo>
                    <a:pt x="195" y="48"/>
                  </a:lnTo>
                  <a:lnTo>
                    <a:pt x="189" y="63"/>
                  </a:lnTo>
                  <a:lnTo>
                    <a:pt x="185" y="76"/>
                  </a:lnTo>
                  <a:lnTo>
                    <a:pt x="182" y="93"/>
                  </a:lnTo>
                  <a:lnTo>
                    <a:pt x="181" y="108"/>
                  </a:lnTo>
                  <a:lnTo>
                    <a:pt x="182" y="122"/>
                  </a:lnTo>
                  <a:lnTo>
                    <a:pt x="183" y="133"/>
                  </a:lnTo>
                  <a:lnTo>
                    <a:pt x="185" y="142"/>
                  </a:lnTo>
                  <a:lnTo>
                    <a:pt x="186" y="150"/>
                  </a:lnTo>
                  <a:lnTo>
                    <a:pt x="186" y="158"/>
                  </a:lnTo>
                  <a:lnTo>
                    <a:pt x="181" y="156"/>
                  </a:lnTo>
                  <a:lnTo>
                    <a:pt x="172" y="159"/>
                  </a:lnTo>
                  <a:lnTo>
                    <a:pt x="163" y="165"/>
                  </a:lnTo>
                  <a:lnTo>
                    <a:pt x="154" y="173"/>
                  </a:lnTo>
                  <a:lnTo>
                    <a:pt x="147" y="184"/>
                  </a:lnTo>
                  <a:lnTo>
                    <a:pt x="141" y="201"/>
                  </a:lnTo>
                  <a:lnTo>
                    <a:pt x="138" y="218"/>
                  </a:lnTo>
                  <a:lnTo>
                    <a:pt x="138" y="241"/>
                  </a:lnTo>
                  <a:lnTo>
                    <a:pt x="129" y="233"/>
                  </a:lnTo>
                  <a:lnTo>
                    <a:pt x="116" y="227"/>
                  </a:lnTo>
                  <a:lnTo>
                    <a:pt x="102" y="226"/>
                  </a:lnTo>
                  <a:lnTo>
                    <a:pt x="86" y="226"/>
                  </a:lnTo>
                  <a:lnTo>
                    <a:pt x="71" y="229"/>
                  </a:lnTo>
                  <a:lnTo>
                    <a:pt x="58" y="235"/>
                  </a:lnTo>
                  <a:lnTo>
                    <a:pt x="46" y="245"/>
                  </a:lnTo>
                  <a:lnTo>
                    <a:pt x="39" y="260"/>
                  </a:lnTo>
                  <a:lnTo>
                    <a:pt x="39" y="232"/>
                  </a:lnTo>
                  <a:lnTo>
                    <a:pt x="33" y="201"/>
                  </a:lnTo>
                  <a:lnTo>
                    <a:pt x="21" y="177"/>
                  </a:lnTo>
                  <a:lnTo>
                    <a:pt x="0" y="165"/>
                  </a:lnTo>
                  <a:lnTo>
                    <a:pt x="14" y="147"/>
                  </a:lnTo>
                  <a:lnTo>
                    <a:pt x="21" y="127"/>
                  </a:lnTo>
                  <a:lnTo>
                    <a:pt x="24" y="106"/>
                  </a:lnTo>
                  <a:lnTo>
                    <a:pt x="20" y="93"/>
                  </a:lnTo>
                  <a:lnTo>
                    <a:pt x="28" y="90"/>
                  </a:lnTo>
                  <a:lnTo>
                    <a:pt x="37" y="87"/>
                  </a:lnTo>
                  <a:lnTo>
                    <a:pt x="45" y="82"/>
                  </a:lnTo>
                  <a:lnTo>
                    <a:pt x="54" y="78"/>
                  </a:lnTo>
                  <a:lnTo>
                    <a:pt x="59" y="72"/>
                  </a:lnTo>
                  <a:lnTo>
                    <a:pt x="67" y="66"/>
                  </a:lnTo>
                  <a:lnTo>
                    <a:pt x="71" y="59"/>
                  </a:lnTo>
                  <a:lnTo>
                    <a:pt x="74" y="5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97" name="Freeform 299"/>
            <p:cNvSpPr>
              <a:spLocks/>
            </p:cNvSpPr>
            <p:nvPr/>
          </p:nvSpPr>
          <p:spPr bwMode="auto">
            <a:xfrm>
              <a:off x="1204" y="1158"/>
              <a:ext cx="138" cy="195"/>
            </a:xfrm>
            <a:custGeom>
              <a:avLst/>
              <a:gdLst>
                <a:gd name="T0" fmla="*/ 110 w 138"/>
                <a:gd name="T1" fmla="*/ 179 h 195"/>
                <a:gd name="T2" fmla="*/ 108 w 138"/>
                <a:gd name="T3" fmla="*/ 189 h 195"/>
                <a:gd name="T4" fmla="*/ 102 w 138"/>
                <a:gd name="T5" fmla="*/ 185 h 195"/>
                <a:gd name="T6" fmla="*/ 90 w 138"/>
                <a:gd name="T7" fmla="*/ 158 h 195"/>
                <a:gd name="T8" fmla="*/ 85 w 138"/>
                <a:gd name="T9" fmla="*/ 148 h 195"/>
                <a:gd name="T10" fmla="*/ 73 w 138"/>
                <a:gd name="T11" fmla="*/ 142 h 195"/>
                <a:gd name="T12" fmla="*/ 58 w 138"/>
                <a:gd name="T13" fmla="*/ 138 h 195"/>
                <a:gd name="T14" fmla="*/ 45 w 138"/>
                <a:gd name="T15" fmla="*/ 133 h 195"/>
                <a:gd name="T16" fmla="*/ 39 w 138"/>
                <a:gd name="T17" fmla="*/ 132 h 195"/>
                <a:gd name="T18" fmla="*/ 36 w 138"/>
                <a:gd name="T19" fmla="*/ 129 h 195"/>
                <a:gd name="T20" fmla="*/ 39 w 138"/>
                <a:gd name="T21" fmla="*/ 127 h 195"/>
                <a:gd name="T22" fmla="*/ 54 w 138"/>
                <a:gd name="T23" fmla="*/ 129 h 195"/>
                <a:gd name="T24" fmla="*/ 70 w 138"/>
                <a:gd name="T25" fmla="*/ 132 h 195"/>
                <a:gd name="T26" fmla="*/ 83 w 138"/>
                <a:gd name="T27" fmla="*/ 133 h 195"/>
                <a:gd name="T28" fmla="*/ 83 w 138"/>
                <a:gd name="T29" fmla="*/ 123 h 195"/>
                <a:gd name="T30" fmla="*/ 76 w 138"/>
                <a:gd name="T31" fmla="*/ 108 h 195"/>
                <a:gd name="T32" fmla="*/ 62 w 138"/>
                <a:gd name="T33" fmla="*/ 98 h 195"/>
                <a:gd name="T34" fmla="*/ 42 w 138"/>
                <a:gd name="T35" fmla="*/ 87 h 195"/>
                <a:gd name="T36" fmla="*/ 24 w 138"/>
                <a:gd name="T37" fmla="*/ 77 h 195"/>
                <a:gd name="T38" fmla="*/ 9 w 138"/>
                <a:gd name="T39" fmla="*/ 70 h 195"/>
                <a:gd name="T40" fmla="*/ 2 w 138"/>
                <a:gd name="T41" fmla="*/ 67 h 195"/>
                <a:gd name="T42" fmla="*/ 2 w 138"/>
                <a:gd name="T43" fmla="*/ 62 h 195"/>
                <a:gd name="T44" fmla="*/ 12 w 138"/>
                <a:gd name="T45" fmla="*/ 67 h 195"/>
                <a:gd name="T46" fmla="*/ 27 w 138"/>
                <a:gd name="T47" fmla="*/ 72 h 195"/>
                <a:gd name="T48" fmla="*/ 45 w 138"/>
                <a:gd name="T49" fmla="*/ 81 h 195"/>
                <a:gd name="T50" fmla="*/ 62 w 138"/>
                <a:gd name="T51" fmla="*/ 89 h 195"/>
                <a:gd name="T52" fmla="*/ 65 w 138"/>
                <a:gd name="T53" fmla="*/ 70 h 195"/>
                <a:gd name="T54" fmla="*/ 42 w 138"/>
                <a:gd name="T55" fmla="*/ 21 h 195"/>
                <a:gd name="T56" fmla="*/ 28 w 138"/>
                <a:gd name="T57" fmla="*/ 2 h 195"/>
                <a:gd name="T58" fmla="*/ 34 w 138"/>
                <a:gd name="T59" fmla="*/ 2 h 195"/>
                <a:gd name="T60" fmla="*/ 52 w 138"/>
                <a:gd name="T61" fmla="*/ 24 h 195"/>
                <a:gd name="T62" fmla="*/ 74 w 138"/>
                <a:gd name="T63" fmla="*/ 65 h 195"/>
                <a:gd name="T64" fmla="*/ 89 w 138"/>
                <a:gd name="T65" fmla="*/ 71 h 195"/>
                <a:gd name="T66" fmla="*/ 102 w 138"/>
                <a:gd name="T67" fmla="*/ 38 h 195"/>
                <a:gd name="T68" fmla="*/ 104 w 138"/>
                <a:gd name="T69" fmla="*/ 21 h 195"/>
                <a:gd name="T70" fmla="*/ 107 w 138"/>
                <a:gd name="T71" fmla="*/ 24 h 195"/>
                <a:gd name="T72" fmla="*/ 107 w 138"/>
                <a:gd name="T73" fmla="*/ 43 h 195"/>
                <a:gd name="T74" fmla="*/ 99 w 138"/>
                <a:gd name="T75" fmla="*/ 81 h 195"/>
                <a:gd name="T76" fmla="*/ 90 w 138"/>
                <a:gd name="T77" fmla="*/ 108 h 195"/>
                <a:gd name="T78" fmla="*/ 96 w 138"/>
                <a:gd name="T79" fmla="*/ 129 h 195"/>
                <a:gd name="T80" fmla="*/ 108 w 138"/>
                <a:gd name="T81" fmla="*/ 129 h 195"/>
                <a:gd name="T82" fmla="*/ 124 w 138"/>
                <a:gd name="T83" fmla="*/ 115 h 195"/>
                <a:gd name="T84" fmla="*/ 133 w 138"/>
                <a:gd name="T85" fmla="*/ 99 h 195"/>
                <a:gd name="T86" fmla="*/ 138 w 138"/>
                <a:gd name="T87" fmla="*/ 101 h 195"/>
                <a:gd name="T88" fmla="*/ 133 w 138"/>
                <a:gd name="T89" fmla="*/ 117 h 195"/>
                <a:gd name="T90" fmla="*/ 113 w 138"/>
                <a:gd name="T91" fmla="*/ 142 h 195"/>
                <a:gd name="T92" fmla="*/ 105 w 138"/>
                <a:gd name="T93" fmla="*/ 155 h 195"/>
                <a:gd name="T94" fmla="*/ 110 w 138"/>
                <a:gd name="T95" fmla="*/ 169 h 1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8"/>
                <a:gd name="T145" fmla="*/ 0 h 195"/>
                <a:gd name="T146" fmla="*/ 138 w 138"/>
                <a:gd name="T147" fmla="*/ 195 h 1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8" h="195">
                  <a:moveTo>
                    <a:pt x="111" y="173"/>
                  </a:moveTo>
                  <a:lnTo>
                    <a:pt x="110" y="179"/>
                  </a:lnTo>
                  <a:lnTo>
                    <a:pt x="110" y="183"/>
                  </a:lnTo>
                  <a:lnTo>
                    <a:pt x="108" y="189"/>
                  </a:lnTo>
                  <a:lnTo>
                    <a:pt x="108" y="195"/>
                  </a:lnTo>
                  <a:lnTo>
                    <a:pt x="102" y="185"/>
                  </a:lnTo>
                  <a:lnTo>
                    <a:pt x="96" y="172"/>
                  </a:lnTo>
                  <a:lnTo>
                    <a:pt x="90" y="158"/>
                  </a:lnTo>
                  <a:lnTo>
                    <a:pt x="89" y="149"/>
                  </a:lnTo>
                  <a:lnTo>
                    <a:pt x="85" y="148"/>
                  </a:lnTo>
                  <a:lnTo>
                    <a:pt x="79" y="145"/>
                  </a:lnTo>
                  <a:lnTo>
                    <a:pt x="73" y="142"/>
                  </a:lnTo>
                  <a:lnTo>
                    <a:pt x="65" y="139"/>
                  </a:lnTo>
                  <a:lnTo>
                    <a:pt x="58" y="138"/>
                  </a:lnTo>
                  <a:lnTo>
                    <a:pt x="52" y="135"/>
                  </a:lnTo>
                  <a:lnTo>
                    <a:pt x="45" y="133"/>
                  </a:lnTo>
                  <a:lnTo>
                    <a:pt x="40" y="133"/>
                  </a:lnTo>
                  <a:lnTo>
                    <a:pt x="39" y="132"/>
                  </a:lnTo>
                  <a:lnTo>
                    <a:pt x="37" y="130"/>
                  </a:lnTo>
                  <a:lnTo>
                    <a:pt x="36" y="129"/>
                  </a:lnTo>
                  <a:lnTo>
                    <a:pt x="34" y="127"/>
                  </a:lnTo>
                  <a:lnTo>
                    <a:pt x="39" y="127"/>
                  </a:lnTo>
                  <a:lnTo>
                    <a:pt x="46" y="129"/>
                  </a:lnTo>
                  <a:lnTo>
                    <a:pt x="54" y="129"/>
                  </a:lnTo>
                  <a:lnTo>
                    <a:pt x="62" y="130"/>
                  </a:lnTo>
                  <a:lnTo>
                    <a:pt x="70" y="132"/>
                  </a:lnTo>
                  <a:lnTo>
                    <a:pt x="77" y="133"/>
                  </a:lnTo>
                  <a:lnTo>
                    <a:pt x="83" y="133"/>
                  </a:lnTo>
                  <a:lnTo>
                    <a:pt x="86" y="135"/>
                  </a:lnTo>
                  <a:lnTo>
                    <a:pt x="83" y="123"/>
                  </a:lnTo>
                  <a:lnTo>
                    <a:pt x="80" y="114"/>
                  </a:lnTo>
                  <a:lnTo>
                    <a:pt x="76" y="108"/>
                  </a:lnTo>
                  <a:lnTo>
                    <a:pt x="73" y="102"/>
                  </a:lnTo>
                  <a:lnTo>
                    <a:pt x="62" y="98"/>
                  </a:lnTo>
                  <a:lnTo>
                    <a:pt x="52" y="93"/>
                  </a:lnTo>
                  <a:lnTo>
                    <a:pt x="42" y="87"/>
                  </a:lnTo>
                  <a:lnTo>
                    <a:pt x="33" y="83"/>
                  </a:lnTo>
                  <a:lnTo>
                    <a:pt x="24" y="77"/>
                  </a:lnTo>
                  <a:lnTo>
                    <a:pt x="17" y="72"/>
                  </a:lnTo>
                  <a:lnTo>
                    <a:pt x="9" y="70"/>
                  </a:lnTo>
                  <a:lnTo>
                    <a:pt x="5" y="68"/>
                  </a:lnTo>
                  <a:lnTo>
                    <a:pt x="2" y="67"/>
                  </a:lnTo>
                  <a:lnTo>
                    <a:pt x="0" y="64"/>
                  </a:lnTo>
                  <a:lnTo>
                    <a:pt x="2" y="62"/>
                  </a:lnTo>
                  <a:lnTo>
                    <a:pt x="8" y="64"/>
                  </a:lnTo>
                  <a:lnTo>
                    <a:pt x="12" y="67"/>
                  </a:lnTo>
                  <a:lnTo>
                    <a:pt x="20" y="70"/>
                  </a:lnTo>
                  <a:lnTo>
                    <a:pt x="27" y="72"/>
                  </a:lnTo>
                  <a:lnTo>
                    <a:pt x="36" y="77"/>
                  </a:lnTo>
                  <a:lnTo>
                    <a:pt x="45" y="81"/>
                  </a:lnTo>
                  <a:lnTo>
                    <a:pt x="54" y="86"/>
                  </a:lnTo>
                  <a:lnTo>
                    <a:pt x="62" y="89"/>
                  </a:lnTo>
                  <a:lnTo>
                    <a:pt x="70" y="90"/>
                  </a:lnTo>
                  <a:lnTo>
                    <a:pt x="65" y="70"/>
                  </a:lnTo>
                  <a:lnTo>
                    <a:pt x="54" y="44"/>
                  </a:lnTo>
                  <a:lnTo>
                    <a:pt x="42" y="21"/>
                  </a:lnTo>
                  <a:lnTo>
                    <a:pt x="31" y="7"/>
                  </a:lnTo>
                  <a:lnTo>
                    <a:pt x="28" y="2"/>
                  </a:lnTo>
                  <a:lnTo>
                    <a:pt x="30" y="0"/>
                  </a:lnTo>
                  <a:lnTo>
                    <a:pt x="34" y="2"/>
                  </a:lnTo>
                  <a:lnTo>
                    <a:pt x="42" y="9"/>
                  </a:lnTo>
                  <a:lnTo>
                    <a:pt x="52" y="24"/>
                  </a:lnTo>
                  <a:lnTo>
                    <a:pt x="64" y="44"/>
                  </a:lnTo>
                  <a:lnTo>
                    <a:pt x="74" y="65"/>
                  </a:lnTo>
                  <a:lnTo>
                    <a:pt x="80" y="81"/>
                  </a:lnTo>
                  <a:lnTo>
                    <a:pt x="89" y="71"/>
                  </a:lnTo>
                  <a:lnTo>
                    <a:pt x="96" y="55"/>
                  </a:lnTo>
                  <a:lnTo>
                    <a:pt x="102" y="38"/>
                  </a:lnTo>
                  <a:lnTo>
                    <a:pt x="104" y="25"/>
                  </a:lnTo>
                  <a:lnTo>
                    <a:pt x="104" y="21"/>
                  </a:lnTo>
                  <a:lnTo>
                    <a:pt x="105" y="19"/>
                  </a:lnTo>
                  <a:lnTo>
                    <a:pt x="107" y="24"/>
                  </a:lnTo>
                  <a:lnTo>
                    <a:pt x="107" y="30"/>
                  </a:lnTo>
                  <a:lnTo>
                    <a:pt x="107" y="43"/>
                  </a:lnTo>
                  <a:lnTo>
                    <a:pt x="105" y="61"/>
                  </a:lnTo>
                  <a:lnTo>
                    <a:pt x="99" y="81"/>
                  </a:lnTo>
                  <a:lnTo>
                    <a:pt x="86" y="98"/>
                  </a:lnTo>
                  <a:lnTo>
                    <a:pt x="90" y="108"/>
                  </a:lnTo>
                  <a:lnTo>
                    <a:pt x="95" y="118"/>
                  </a:lnTo>
                  <a:lnTo>
                    <a:pt x="96" y="129"/>
                  </a:lnTo>
                  <a:lnTo>
                    <a:pt x="98" y="135"/>
                  </a:lnTo>
                  <a:lnTo>
                    <a:pt x="108" y="129"/>
                  </a:lnTo>
                  <a:lnTo>
                    <a:pt x="117" y="123"/>
                  </a:lnTo>
                  <a:lnTo>
                    <a:pt x="124" y="115"/>
                  </a:lnTo>
                  <a:lnTo>
                    <a:pt x="130" y="105"/>
                  </a:lnTo>
                  <a:lnTo>
                    <a:pt x="133" y="99"/>
                  </a:lnTo>
                  <a:lnTo>
                    <a:pt x="136" y="98"/>
                  </a:lnTo>
                  <a:lnTo>
                    <a:pt x="138" y="101"/>
                  </a:lnTo>
                  <a:lnTo>
                    <a:pt x="138" y="106"/>
                  </a:lnTo>
                  <a:lnTo>
                    <a:pt x="133" y="117"/>
                  </a:lnTo>
                  <a:lnTo>
                    <a:pt x="124" y="130"/>
                  </a:lnTo>
                  <a:lnTo>
                    <a:pt x="113" y="142"/>
                  </a:lnTo>
                  <a:lnTo>
                    <a:pt x="102" y="149"/>
                  </a:lnTo>
                  <a:lnTo>
                    <a:pt x="105" y="155"/>
                  </a:lnTo>
                  <a:lnTo>
                    <a:pt x="107" y="163"/>
                  </a:lnTo>
                  <a:lnTo>
                    <a:pt x="110" y="169"/>
                  </a:lnTo>
                  <a:lnTo>
                    <a:pt x="111" y="173"/>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98" name="Freeform 300"/>
            <p:cNvSpPr>
              <a:spLocks/>
            </p:cNvSpPr>
            <p:nvPr/>
          </p:nvSpPr>
          <p:spPr bwMode="auto">
            <a:xfrm>
              <a:off x="1036" y="1643"/>
              <a:ext cx="136" cy="176"/>
            </a:xfrm>
            <a:custGeom>
              <a:avLst/>
              <a:gdLst>
                <a:gd name="T0" fmla="*/ 128 w 136"/>
                <a:gd name="T1" fmla="*/ 1 h 176"/>
                <a:gd name="T2" fmla="*/ 115 w 136"/>
                <a:gd name="T3" fmla="*/ 4 h 176"/>
                <a:gd name="T4" fmla="*/ 106 w 136"/>
                <a:gd name="T5" fmla="*/ 12 h 176"/>
                <a:gd name="T6" fmla="*/ 96 w 136"/>
                <a:gd name="T7" fmla="*/ 28 h 176"/>
                <a:gd name="T8" fmla="*/ 81 w 136"/>
                <a:gd name="T9" fmla="*/ 32 h 176"/>
                <a:gd name="T10" fmla="*/ 64 w 136"/>
                <a:gd name="T11" fmla="*/ 35 h 176"/>
                <a:gd name="T12" fmla="*/ 43 w 136"/>
                <a:gd name="T13" fmla="*/ 40 h 176"/>
                <a:gd name="T14" fmla="*/ 27 w 136"/>
                <a:gd name="T15" fmla="*/ 47 h 176"/>
                <a:gd name="T16" fmla="*/ 21 w 136"/>
                <a:gd name="T17" fmla="*/ 55 h 176"/>
                <a:gd name="T18" fmla="*/ 21 w 136"/>
                <a:gd name="T19" fmla="*/ 55 h 176"/>
                <a:gd name="T20" fmla="*/ 30 w 136"/>
                <a:gd name="T21" fmla="*/ 52 h 176"/>
                <a:gd name="T22" fmla="*/ 43 w 136"/>
                <a:gd name="T23" fmla="*/ 47 h 176"/>
                <a:gd name="T24" fmla="*/ 59 w 136"/>
                <a:gd name="T25" fmla="*/ 43 h 176"/>
                <a:gd name="T26" fmla="*/ 77 w 136"/>
                <a:gd name="T27" fmla="*/ 43 h 176"/>
                <a:gd name="T28" fmla="*/ 78 w 136"/>
                <a:gd name="T29" fmla="*/ 56 h 176"/>
                <a:gd name="T30" fmla="*/ 66 w 136"/>
                <a:gd name="T31" fmla="*/ 81 h 176"/>
                <a:gd name="T32" fmla="*/ 56 w 136"/>
                <a:gd name="T33" fmla="*/ 89 h 176"/>
                <a:gd name="T34" fmla="*/ 41 w 136"/>
                <a:gd name="T35" fmla="*/ 93 h 176"/>
                <a:gd name="T36" fmla="*/ 24 w 136"/>
                <a:gd name="T37" fmla="*/ 97 h 176"/>
                <a:gd name="T38" fmla="*/ 9 w 136"/>
                <a:gd name="T39" fmla="*/ 100 h 176"/>
                <a:gd name="T40" fmla="*/ 2 w 136"/>
                <a:gd name="T41" fmla="*/ 103 h 176"/>
                <a:gd name="T42" fmla="*/ 2 w 136"/>
                <a:gd name="T43" fmla="*/ 105 h 176"/>
                <a:gd name="T44" fmla="*/ 12 w 136"/>
                <a:gd name="T45" fmla="*/ 105 h 176"/>
                <a:gd name="T46" fmla="*/ 24 w 136"/>
                <a:gd name="T47" fmla="*/ 103 h 176"/>
                <a:gd name="T48" fmla="*/ 37 w 136"/>
                <a:gd name="T49" fmla="*/ 100 h 176"/>
                <a:gd name="T50" fmla="*/ 52 w 136"/>
                <a:gd name="T51" fmla="*/ 99 h 176"/>
                <a:gd name="T52" fmla="*/ 49 w 136"/>
                <a:gd name="T53" fmla="*/ 109 h 176"/>
                <a:gd name="T54" fmla="*/ 33 w 136"/>
                <a:gd name="T55" fmla="*/ 142 h 176"/>
                <a:gd name="T56" fmla="*/ 37 w 136"/>
                <a:gd name="T57" fmla="*/ 159 h 176"/>
                <a:gd name="T58" fmla="*/ 58 w 136"/>
                <a:gd name="T59" fmla="*/ 117 h 176"/>
                <a:gd name="T60" fmla="*/ 71 w 136"/>
                <a:gd name="T61" fmla="*/ 118 h 176"/>
                <a:gd name="T62" fmla="*/ 84 w 136"/>
                <a:gd name="T63" fmla="*/ 148 h 176"/>
                <a:gd name="T64" fmla="*/ 96 w 136"/>
                <a:gd name="T65" fmla="*/ 162 h 176"/>
                <a:gd name="T66" fmla="*/ 95 w 136"/>
                <a:gd name="T67" fmla="*/ 158 h 176"/>
                <a:gd name="T68" fmla="*/ 86 w 136"/>
                <a:gd name="T69" fmla="*/ 137 h 176"/>
                <a:gd name="T70" fmla="*/ 78 w 136"/>
                <a:gd name="T71" fmla="*/ 106 h 176"/>
                <a:gd name="T72" fmla="*/ 81 w 136"/>
                <a:gd name="T73" fmla="*/ 83 h 176"/>
                <a:gd name="T74" fmla="*/ 96 w 136"/>
                <a:gd name="T75" fmla="*/ 55 h 176"/>
                <a:gd name="T76" fmla="*/ 109 w 136"/>
                <a:gd name="T77" fmla="*/ 56 h 176"/>
                <a:gd name="T78" fmla="*/ 127 w 136"/>
                <a:gd name="T79" fmla="*/ 84 h 176"/>
                <a:gd name="T80" fmla="*/ 131 w 136"/>
                <a:gd name="T81" fmla="*/ 112 h 176"/>
                <a:gd name="T82" fmla="*/ 136 w 136"/>
                <a:gd name="T83" fmla="*/ 108 h 176"/>
                <a:gd name="T84" fmla="*/ 133 w 136"/>
                <a:gd name="T85" fmla="*/ 83 h 176"/>
                <a:gd name="T86" fmla="*/ 121 w 136"/>
                <a:gd name="T87" fmla="*/ 47 h 176"/>
                <a:gd name="T88" fmla="*/ 121 w 136"/>
                <a:gd name="T89" fmla="*/ 29 h 176"/>
                <a:gd name="T90" fmla="*/ 133 w 136"/>
                <a:gd name="T91" fmla="*/ 9 h 176"/>
                <a:gd name="T92" fmla="*/ 136 w 136"/>
                <a:gd name="T93" fmla="*/ 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6"/>
                <a:gd name="T142" fmla="*/ 0 h 176"/>
                <a:gd name="T143" fmla="*/ 136 w 136"/>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6" h="176">
                  <a:moveTo>
                    <a:pt x="136" y="0"/>
                  </a:moveTo>
                  <a:lnTo>
                    <a:pt x="128" y="1"/>
                  </a:lnTo>
                  <a:lnTo>
                    <a:pt x="123" y="3"/>
                  </a:lnTo>
                  <a:lnTo>
                    <a:pt x="115" y="4"/>
                  </a:lnTo>
                  <a:lnTo>
                    <a:pt x="108" y="4"/>
                  </a:lnTo>
                  <a:lnTo>
                    <a:pt x="106" y="12"/>
                  </a:lnTo>
                  <a:lnTo>
                    <a:pt x="102" y="21"/>
                  </a:lnTo>
                  <a:lnTo>
                    <a:pt x="96" y="28"/>
                  </a:lnTo>
                  <a:lnTo>
                    <a:pt x="89" y="31"/>
                  </a:lnTo>
                  <a:lnTo>
                    <a:pt x="81" y="32"/>
                  </a:lnTo>
                  <a:lnTo>
                    <a:pt x="72" y="32"/>
                  </a:lnTo>
                  <a:lnTo>
                    <a:pt x="64" y="35"/>
                  </a:lnTo>
                  <a:lnTo>
                    <a:pt x="53" y="37"/>
                  </a:lnTo>
                  <a:lnTo>
                    <a:pt x="43" y="40"/>
                  </a:lnTo>
                  <a:lnTo>
                    <a:pt x="34" y="44"/>
                  </a:lnTo>
                  <a:lnTo>
                    <a:pt x="27" y="47"/>
                  </a:lnTo>
                  <a:lnTo>
                    <a:pt x="22" y="52"/>
                  </a:lnTo>
                  <a:lnTo>
                    <a:pt x="21" y="55"/>
                  </a:lnTo>
                  <a:lnTo>
                    <a:pt x="19" y="55"/>
                  </a:lnTo>
                  <a:lnTo>
                    <a:pt x="21" y="55"/>
                  </a:lnTo>
                  <a:lnTo>
                    <a:pt x="25" y="53"/>
                  </a:lnTo>
                  <a:lnTo>
                    <a:pt x="30" y="52"/>
                  </a:lnTo>
                  <a:lnTo>
                    <a:pt x="35" y="49"/>
                  </a:lnTo>
                  <a:lnTo>
                    <a:pt x="43" y="47"/>
                  </a:lnTo>
                  <a:lnTo>
                    <a:pt x="50" y="44"/>
                  </a:lnTo>
                  <a:lnTo>
                    <a:pt x="59" y="43"/>
                  </a:lnTo>
                  <a:lnTo>
                    <a:pt x="68" y="43"/>
                  </a:lnTo>
                  <a:lnTo>
                    <a:pt x="77" y="43"/>
                  </a:lnTo>
                  <a:lnTo>
                    <a:pt x="84" y="44"/>
                  </a:lnTo>
                  <a:lnTo>
                    <a:pt x="78" y="56"/>
                  </a:lnTo>
                  <a:lnTo>
                    <a:pt x="72" y="69"/>
                  </a:lnTo>
                  <a:lnTo>
                    <a:pt x="66" y="81"/>
                  </a:lnTo>
                  <a:lnTo>
                    <a:pt x="61" y="87"/>
                  </a:lnTo>
                  <a:lnTo>
                    <a:pt x="56" y="89"/>
                  </a:lnTo>
                  <a:lnTo>
                    <a:pt x="49" y="92"/>
                  </a:lnTo>
                  <a:lnTo>
                    <a:pt x="41" y="93"/>
                  </a:lnTo>
                  <a:lnTo>
                    <a:pt x="33" y="96"/>
                  </a:lnTo>
                  <a:lnTo>
                    <a:pt x="24" y="97"/>
                  </a:lnTo>
                  <a:lnTo>
                    <a:pt x="16" y="99"/>
                  </a:lnTo>
                  <a:lnTo>
                    <a:pt x="9" y="100"/>
                  </a:lnTo>
                  <a:lnTo>
                    <a:pt x="4" y="102"/>
                  </a:lnTo>
                  <a:lnTo>
                    <a:pt x="2" y="103"/>
                  </a:lnTo>
                  <a:lnTo>
                    <a:pt x="0" y="103"/>
                  </a:lnTo>
                  <a:lnTo>
                    <a:pt x="2" y="105"/>
                  </a:lnTo>
                  <a:lnTo>
                    <a:pt x="7" y="105"/>
                  </a:lnTo>
                  <a:lnTo>
                    <a:pt x="12" y="105"/>
                  </a:lnTo>
                  <a:lnTo>
                    <a:pt x="18" y="103"/>
                  </a:lnTo>
                  <a:lnTo>
                    <a:pt x="24" y="103"/>
                  </a:lnTo>
                  <a:lnTo>
                    <a:pt x="31" y="102"/>
                  </a:lnTo>
                  <a:lnTo>
                    <a:pt x="37" y="100"/>
                  </a:lnTo>
                  <a:lnTo>
                    <a:pt x="44" y="100"/>
                  </a:lnTo>
                  <a:lnTo>
                    <a:pt x="52" y="99"/>
                  </a:lnTo>
                  <a:lnTo>
                    <a:pt x="58" y="97"/>
                  </a:lnTo>
                  <a:lnTo>
                    <a:pt x="49" y="109"/>
                  </a:lnTo>
                  <a:lnTo>
                    <a:pt x="40" y="121"/>
                  </a:lnTo>
                  <a:lnTo>
                    <a:pt x="33" y="142"/>
                  </a:lnTo>
                  <a:lnTo>
                    <a:pt x="30" y="176"/>
                  </a:lnTo>
                  <a:lnTo>
                    <a:pt x="37" y="159"/>
                  </a:lnTo>
                  <a:lnTo>
                    <a:pt x="47" y="137"/>
                  </a:lnTo>
                  <a:lnTo>
                    <a:pt x="58" y="117"/>
                  </a:lnTo>
                  <a:lnTo>
                    <a:pt x="68" y="103"/>
                  </a:lnTo>
                  <a:lnTo>
                    <a:pt x="71" y="118"/>
                  </a:lnTo>
                  <a:lnTo>
                    <a:pt x="77" y="134"/>
                  </a:lnTo>
                  <a:lnTo>
                    <a:pt x="84" y="148"/>
                  </a:lnTo>
                  <a:lnTo>
                    <a:pt x="92" y="158"/>
                  </a:lnTo>
                  <a:lnTo>
                    <a:pt x="96" y="162"/>
                  </a:lnTo>
                  <a:lnTo>
                    <a:pt x="96" y="161"/>
                  </a:lnTo>
                  <a:lnTo>
                    <a:pt x="95" y="158"/>
                  </a:lnTo>
                  <a:lnTo>
                    <a:pt x="92" y="154"/>
                  </a:lnTo>
                  <a:lnTo>
                    <a:pt x="86" y="137"/>
                  </a:lnTo>
                  <a:lnTo>
                    <a:pt x="81" y="121"/>
                  </a:lnTo>
                  <a:lnTo>
                    <a:pt x="78" y="106"/>
                  </a:lnTo>
                  <a:lnTo>
                    <a:pt x="78" y="94"/>
                  </a:lnTo>
                  <a:lnTo>
                    <a:pt x="81" y="83"/>
                  </a:lnTo>
                  <a:lnTo>
                    <a:pt x="89" y="68"/>
                  </a:lnTo>
                  <a:lnTo>
                    <a:pt x="96" y="55"/>
                  </a:lnTo>
                  <a:lnTo>
                    <a:pt x="100" y="47"/>
                  </a:lnTo>
                  <a:lnTo>
                    <a:pt x="109" y="56"/>
                  </a:lnTo>
                  <a:lnTo>
                    <a:pt x="120" y="69"/>
                  </a:lnTo>
                  <a:lnTo>
                    <a:pt x="127" y="84"/>
                  </a:lnTo>
                  <a:lnTo>
                    <a:pt x="131" y="105"/>
                  </a:lnTo>
                  <a:lnTo>
                    <a:pt x="131" y="112"/>
                  </a:lnTo>
                  <a:lnTo>
                    <a:pt x="134" y="112"/>
                  </a:lnTo>
                  <a:lnTo>
                    <a:pt x="136" y="108"/>
                  </a:lnTo>
                  <a:lnTo>
                    <a:pt x="136" y="102"/>
                  </a:lnTo>
                  <a:lnTo>
                    <a:pt x="133" y="83"/>
                  </a:lnTo>
                  <a:lnTo>
                    <a:pt x="128" y="62"/>
                  </a:lnTo>
                  <a:lnTo>
                    <a:pt x="121" y="47"/>
                  </a:lnTo>
                  <a:lnTo>
                    <a:pt x="115" y="38"/>
                  </a:lnTo>
                  <a:lnTo>
                    <a:pt x="121" y="29"/>
                  </a:lnTo>
                  <a:lnTo>
                    <a:pt x="127" y="19"/>
                  </a:lnTo>
                  <a:lnTo>
                    <a:pt x="133" y="9"/>
                  </a:lnTo>
                  <a:lnTo>
                    <a:pt x="136" y="0"/>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6999" name="Freeform 301"/>
            <p:cNvSpPr>
              <a:spLocks/>
            </p:cNvSpPr>
            <p:nvPr/>
          </p:nvSpPr>
          <p:spPr bwMode="auto">
            <a:xfrm>
              <a:off x="1249" y="1403"/>
              <a:ext cx="193" cy="150"/>
            </a:xfrm>
            <a:custGeom>
              <a:avLst/>
              <a:gdLst>
                <a:gd name="T0" fmla="*/ 115 w 193"/>
                <a:gd name="T1" fmla="*/ 9 h 150"/>
                <a:gd name="T2" fmla="*/ 134 w 193"/>
                <a:gd name="T3" fmla="*/ 9 h 150"/>
                <a:gd name="T4" fmla="*/ 152 w 193"/>
                <a:gd name="T5" fmla="*/ 20 h 150"/>
                <a:gd name="T6" fmla="*/ 155 w 193"/>
                <a:gd name="T7" fmla="*/ 30 h 150"/>
                <a:gd name="T8" fmla="*/ 150 w 193"/>
                <a:gd name="T9" fmla="*/ 46 h 150"/>
                <a:gd name="T10" fmla="*/ 124 w 193"/>
                <a:gd name="T11" fmla="*/ 54 h 150"/>
                <a:gd name="T12" fmla="*/ 112 w 193"/>
                <a:gd name="T13" fmla="*/ 64 h 150"/>
                <a:gd name="T14" fmla="*/ 110 w 193"/>
                <a:gd name="T15" fmla="*/ 68 h 150"/>
                <a:gd name="T16" fmla="*/ 116 w 193"/>
                <a:gd name="T17" fmla="*/ 65 h 150"/>
                <a:gd name="T18" fmla="*/ 135 w 193"/>
                <a:gd name="T19" fmla="*/ 61 h 150"/>
                <a:gd name="T20" fmla="*/ 144 w 193"/>
                <a:gd name="T21" fmla="*/ 68 h 150"/>
                <a:gd name="T22" fmla="*/ 149 w 193"/>
                <a:gd name="T23" fmla="*/ 74 h 150"/>
                <a:gd name="T24" fmla="*/ 149 w 193"/>
                <a:gd name="T25" fmla="*/ 83 h 150"/>
                <a:gd name="T26" fmla="*/ 143 w 193"/>
                <a:gd name="T27" fmla="*/ 94 h 150"/>
                <a:gd name="T28" fmla="*/ 149 w 193"/>
                <a:gd name="T29" fmla="*/ 98 h 150"/>
                <a:gd name="T30" fmla="*/ 169 w 193"/>
                <a:gd name="T31" fmla="*/ 95 h 150"/>
                <a:gd name="T32" fmla="*/ 190 w 193"/>
                <a:gd name="T33" fmla="*/ 113 h 150"/>
                <a:gd name="T34" fmla="*/ 186 w 193"/>
                <a:gd name="T35" fmla="*/ 141 h 150"/>
                <a:gd name="T36" fmla="*/ 158 w 193"/>
                <a:gd name="T37" fmla="*/ 150 h 150"/>
                <a:gd name="T38" fmla="*/ 140 w 193"/>
                <a:gd name="T39" fmla="*/ 130 h 150"/>
                <a:gd name="T40" fmla="*/ 135 w 193"/>
                <a:gd name="T41" fmla="*/ 111 h 150"/>
                <a:gd name="T42" fmla="*/ 110 w 193"/>
                <a:gd name="T43" fmla="*/ 94 h 150"/>
                <a:gd name="T44" fmla="*/ 107 w 193"/>
                <a:gd name="T45" fmla="*/ 94 h 150"/>
                <a:gd name="T46" fmla="*/ 112 w 193"/>
                <a:gd name="T47" fmla="*/ 116 h 150"/>
                <a:gd name="T48" fmla="*/ 100 w 193"/>
                <a:gd name="T49" fmla="*/ 136 h 150"/>
                <a:gd name="T50" fmla="*/ 81 w 193"/>
                <a:gd name="T51" fmla="*/ 144 h 150"/>
                <a:gd name="T52" fmla="*/ 60 w 193"/>
                <a:gd name="T53" fmla="*/ 135 h 150"/>
                <a:gd name="T54" fmla="*/ 50 w 193"/>
                <a:gd name="T55" fmla="*/ 117 h 150"/>
                <a:gd name="T56" fmla="*/ 53 w 193"/>
                <a:gd name="T57" fmla="*/ 98 h 150"/>
                <a:gd name="T58" fmla="*/ 63 w 193"/>
                <a:gd name="T59" fmla="*/ 88 h 150"/>
                <a:gd name="T60" fmla="*/ 44 w 193"/>
                <a:gd name="T61" fmla="*/ 77 h 150"/>
                <a:gd name="T62" fmla="*/ 37 w 193"/>
                <a:gd name="T63" fmla="*/ 85 h 150"/>
                <a:gd name="T64" fmla="*/ 10 w 193"/>
                <a:gd name="T65" fmla="*/ 83 h 150"/>
                <a:gd name="T66" fmla="*/ 0 w 193"/>
                <a:gd name="T67" fmla="*/ 67 h 150"/>
                <a:gd name="T68" fmla="*/ 9 w 193"/>
                <a:gd name="T69" fmla="*/ 45 h 150"/>
                <a:gd name="T70" fmla="*/ 16 w 193"/>
                <a:gd name="T71" fmla="*/ 37 h 150"/>
                <a:gd name="T72" fmla="*/ 26 w 193"/>
                <a:gd name="T73" fmla="*/ 34 h 150"/>
                <a:gd name="T74" fmla="*/ 34 w 193"/>
                <a:gd name="T75" fmla="*/ 33 h 150"/>
                <a:gd name="T76" fmla="*/ 38 w 193"/>
                <a:gd name="T77" fmla="*/ 9 h 150"/>
                <a:gd name="T78" fmla="*/ 59 w 193"/>
                <a:gd name="T79" fmla="*/ 0 h 150"/>
                <a:gd name="T80" fmla="*/ 79 w 193"/>
                <a:gd name="T81" fmla="*/ 6 h 150"/>
                <a:gd name="T82" fmla="*/ 76 w 193"/>
                <a:gd name="T83" fmla="*/ 36 h 150"/>
                <a:gd name="T84" fmla="*/ 94 w 193"/>
                <a:gd name="T85" fmla="*/ 48 h 150"/>
                <a:gd name="T86" fmla="*/ 94 w 193"/>
                <a:gd name="T87" fmla="*/ 60 h 150"/>
                <a:gd name="T88" fmla="*/ 100 w 193"/>
                <a:gd name="T89" fmla="*/ 57 h 150"/>
                <a:gd name="T90" fmla="*/ 107 w 193"/>
                <a:gd name="T91" fmla="*/ 45 h 150"/>
                <a:gd name="T92" fmla="*/ 103 w 193"/>
                <a:gd name="T93" fmla="*/ 24 h 15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93"/>
                <a:gd name="T142" fmla="*/ 0 h 150"/>
                <a:gd name="T143" fmla="*/ 193 w 193"/>
                <a:gd name="T144" fmla="*/ 150 h 15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93" h="150">
                  <a:moveTo>
                    <a:pt x="106" y="15"/>
                  </a:moveTo>
                  <a:lnTo>
                    <a:pt x="109" y="12"/>
                  </a:lnTo>
                  <a:lnTo>
                    <a:pt x="115" y="9"/>
                  </a:lnTo>
                  <a:lnTo>
                    <a:pt x="121" y="8"/>
                  </a:lnTo>
                  <a:lnTo>
                    <a:pt x="128" y="9"/>
                  </a:lnTo>
                  <a:lnTo>
                    <a:pt x="134" y="9"/>
                  </a:lnTo>
                  <a:lnTo>
                    <a:pt x="140" y="11"/>
                  </a:lnTo>
                  <a:lnTo>
                    <a:pt x="146" y="14"/>
                  </a:lnTo>
                  <a:lnTo>
                    <a:pt x="152" y="20"/>
                  </a:lnTo>
                  <a:lnTo>
                    <a:pt x="150" y="18"/>
                  </a:lnTo>
                  <a:lnTo>
                    <a:pt x="153" y="23"/>
                  </a:lnTo>
                  <a:lnTo>
                    <a:pt x="155" y="30"/>
                  </a:lnTo>
                  <a:lnTo>
                    <a:pt x="155" y="37"/>
                  </a:lnTo>
                  <a:lnTo>
                    <a:pt x="153" y="42"/>
                  </a:lnTo>
                  <a:lnTo>
                    <a:pt x="150" y="46"/>
                  </a:lnTo>
                  <a:lnTo>
                    <a:pt x="147" y="52"/>
                  </a:lnTo>
                  <a:lnTo>
                    <a:pt x="138" y="55"/>
                  </a:lnTo>
                  <a:lnTo>
                    <a:pt x="124" y="54"/>
                  </a:lnTo>
                  <a:lnTo>
                    <a:pt x="119" y="57"/>
                  </a:lnTo>
                  <a:lnTo>
                    <a:pt x="116" y="61"/>
                  </a:lnTo>
                  <a:lnTo>
                    <a:pt x="112" y="64"/>
                  </a:lnTo>
                  <a:lnTo>
                    <a:pt x="109" y="65"/>
                  </a:lnTo>
                  <a:lnTo>
                    <a:pt x="110" y="67"/>
                  </a:lnTo>
                  <a:lnTo>
                    <a:pt x="110" y="68"/>
                  </a:lnTo>
                  <a:lnTo>
                    <a:pt x="112" y="70"/>
                  </a:lnTo>
                  <a:lnTo>
                    <a:pt x="112" y="71"/>
                  </a:lnTo>
                  <a:lnTo>
                    <a:pt x="116" y="65"/>
                  </a:lnTo>
                  <a:lnTo>
                    <a:pt x="122" y="61"/>
                  </a:lnTo>
                  <a:lnTo>
                    <a:pt x="128" y="60"/>
                  </a:lnTo>
                  <a:lnTo>
                    <a:pt x="135" y="61"/>
                  </a:lnTo>
                  <a:lnTo>
                    <a:pt x="140" y="64"/>
                  </a:lnTo>
                  <a:lnTo>
                    <a:pt x="143" y="65"/>
                  </a:lnTo>
                  <a:lnTo>
                    <a:pt x="144" y="68"/>
                  </a:lnTo>
                  <a:lnTo>
                    <a:pt x="147" y="71"/>
                  </a:lnTo>
                  <a:lnTo>
                    <a:pt x="149" y="73"/>
                  </a:lnTo>
                  <a:lnTo>
                    <a:pt x="149" y="74"/>
                  </a:lnTo>
                  <a:lnTo>
                    <a:pt x="149" y="77"/>
                  </a:lnTo>
                  <a:lnTo>
                    <a:pt x="149" y="79"/>
                  </a:lnTo>
                  <a:lnTo>
                    <a:pt x="149" y="83"/>
                  </a:lnTo>
                  <a:lnTo>
                    <a:pt x="147" y="86"/>
                  </a:lnTo>
                  <a:lnTo>
                    <a:pt x="146" y="91"/>
                  </a:lnTo>
                  <a:lnTo>
                    <a:pt x="143" y="94"/>
                  </a:lnTo>
                  <a:lnTo>
                    <a:pt x="144" y="95"/>
                  </a:lnTo>
                  <a:lnTo>
                    <a:pt x="146" y="96"/>
                  </a:lnTo>
                  <a:lnTo>
                    <a:pt x="149" y="98"/>
                  </a:lnTo>
                  <a:lnTo>
                    <a:pt x="150" y="99"/>
                  </a:lnTo>
                  <a:lnTo>
                    <a:pt x="159" y="95"/>
                  </a:lnTo>
                  <a:lnTo>
                    <a:pt x="169" y="95"/>
                  </a:lnTo>
                  <a:lnTo>
                    <a:pt x="178" y="98"/>
                  </a:lnTo>
                  <a:lnTo>
                    <a:pt x="186" y="104"/>
                  </a:lnTo>
                  <a:lnTo>
                    <a:pt x="190" y="113"/>
                  </a:lnTo>
                  <a:lnTo>
                    <a:pt x="193" y="123"/>
                  </a:lnTo>
                  <a:lnTo>
                    <a:pt x="190" y="133"/>
                  </a:lnTo>
                  <a:lnTo>
                    <a:pt x="186" y="141"/>
                  </a:lnTo>
                  <a:lnTo>
                    <a:pt x="177" y="147"/>
                  </a:lnTo>
                  <a:lnTo>
                    <a:pt x="168" y="150"/>
                  </a:lnTo>
                  <a:lnTo>
                    <a:pt x="158" y="150"/>
                  </a:lnTo>
                  <a:lnTo>
                    <a:pt x="149" y="145"/>
                  </a:lnTo>
                  <a:lnTo>
                    <a:pt x="143" y="138"/>
                  </a:lnTo>
                  <a:lnTo>
                    <a:pt x="140" y="130"/>
                  </a:lnTo>
                  <a:lnTo>
                    <a:pt x="140" y="123"/>
                  </a:lnTo>
                  <a:lnTo>
                    <a:pt x="141" y="116"/>
                  </a:lnTo>
                  <a:lnTo>
                    <a:pt x="135" y="111"/>
                  </a:lnTo>
                  <a:lnTo>
                    <a:pt x="127" y="105"/>
                  </a:lnTo>
                  <a:lnTo>
                    <a:pt x="116" y="98"/>
                  </a:lnTo>
                  <a:lnTo>
                    <a:pt x="110" y="94"/>
                  </a:lnTo>
                  <a:lnTo>
                    <a:pt x="109" y="92"/>
                  </a:lnTo>
                  <a:lnTo>
                    <a:pt x="107" y="92"/>
                  </a:lnTo>
                  <a:lnTo>
                    <a:pt x="107" y="94"/>
                  </a:lnTo>
                  <a:lnTo>
                    <a:pt x="107" y="95"/>
                  </a:lnTo>
                  <a:lnTo>
                    <a:pt x="112" y="105"/>
                  </a:lnTo>
                  <a:lnTo>
                    <a:pt x="112" y="116"/>
                  </a:lnTo>
                  <a:lnTo>
                    <a:pt x="107" y="126"/>
                  </a:lnTo>
                  <a:lnTo>
                    <a:pt x="103" y="133"/>
                  </a:lnTo>
                  <a:lnTo>
                    <a:pt x="100" y="136"/>
                  </a:lnTo>
                  <a:lnTo>
                    <a:pt x="94" y="139"/>
                  </a:lnTo>
                  <a:lnTo>
                    <a:pt x="87" y="142"/>
                  </a:lnTo>
                  <a:lnTo>
                    <a:pt x="81" y="144"/>
                  </a:lnTo>
                  <a:lnTo>
                    <a:pt x="73" y="142"/>
                  </a:lnTo>
                  <a:lnTo>
                    <a:pt x="66" y="139"/>
                  </a:lnTo>
                  <a:lnTo>
                    <a:pt x="60" y="135"/>
                  </a:lnTo>
                  <a:lnTo>
                    <a:pt x="56" y="129"/>
                  </a:lnTo>
                  <a:lnTo>
                    <a:pt x="53" y="123"/>
                  </a:lnTo>
                  <a:lnTo>
                    <a:pt x="50" y="117"/>
                  </a:lnTo>
                  <a:lnTo>
                    <a:pt x="50" y="110"/>
                  </a:lnTo>
                  <a:lnTo>
                    <a:pt x="50" y="101"/>
                  </a:lnTo>
                  <a:lnTo>
                    <a:pt x="53" y="98"/>
                  </a:lnTo>
                  <a:lnTo>
                    <a:pt x="56" y="94"/>
                  </a:lnTo>
                  <a:lnTo>
                    <a:pt x="59" y="91"/>
                  </a:lnTo>
                  <a:lnTo>
                    <a:pt x="63" y="88"/>
                  </a:lnTo>
                  <a:lnTo>
                    <a:pt x="56" y="86"/>
                  </a:lnTo>
                  <a:lnTo>
                    <a:pt x="50" y="82"/>
                  </a:lnTo>
                  <a:lnTo>
                    <a:pt x="44" y="77"/>
                  </a:lnTo>
                  <a:lnTo>
                    <a:pt x="41" y="71"/>
                  </a:lnTo>
                  <a:lnTo>
                    <a:pt x="40" y="79"/>
                  </a:lnTo>
                  <a:lnTo>
                    <a:pt x="37" y="85"/>
                  </a:lnTo>
                  <a:lnTo>
                    <a:pt x="29" y="88"/>
                  </a:lnTo>
                  <a:lnTo>
                    <a:pt x="17" y="86"/>
                  </a:lnTo>
                  <a:lnTo>
                    <a:pt x="10" y="83"/>
                  </a:lnTo>
                  <a:lnTo>
                    <a:pt x="4" y="77"/>
                  </a:lnTo>
                  <a:lnTo>
                    <a:pt x="1" y="71"/>
                  </a:lnTo>
                  <a:lnTo>
                    <a:pt x="0" y="67"/>
                  </a:lnTo>
                  <a:lnTo>
                    <a:pt x="1" y="60"/>
                  </a:lnTo>
                  <a:lnTo>
                    <a:pt x="4" y="52"/>
                  </a:lnTo>
                  <a:lnTo>
                    <a:pt x="9" y="45"/>
                  </a:lnTo>
                  <a:lnTo>
                    <a:pt x="11" y="40"/>
                  </a:lnTo>
                  <a:lnTo>
                    <a:pt x="13" y="39"/>
                  </a:lnTo>
                  <a:lnTo>
                    <a:pt x="16" y="37"/>
                  </a:lnTo>
                  <a:lnTo>
                    <a:pt x="19" y="36"/>
                  </a:lnTo>
                  <a:lnTo>
                    <a:pt x="22" y="34"/>
                  </a:lnTo>
                  <a:lnTo>
                    <a:pt x="26" y="34"/>
                  </a:lnTo>
                  <a:lnTo>
                    <a:pt x="29" y="33"/>
                  </a:lnTo>
                  <a:lnTo>
                    <a:pt x="31" y="33"/>
                  </a:lnTo>
                  <a:lnTo>
                    <a:pt x="34" y="33"/>
                  </a:lnTo>
                  <a:lnTo>
                    <a:pt x="34" y="26"/>
                  </a:lnTo>
                  <a:lnTo>
                    <a:pt x="34" y="17"/>
                  </a:lnTo>
                  <a:lnTo>
                    <a:pt x="38" y="9"/>
                  </a:lnTo>
                  <a:lnTo>
                    <a:pt x="47" y="3"/>
                  </a:lnTo>
                  <a:lnTo>
                    <a:pt x="51" y="0"/>
                  </a:lnTo>
                  <a:lnTo>
                    <a:pt x="59" y="0"/>
                  </a:lnTo>
                  <a:lnTo>
                    <a:pt x="66" y="0"/>
                  </a:lnTo>
                  <a:lnTo>
                    <a:pt x="71" y="2"/>
                  </a:lnTo>
                  <a:lnTo>
                    <a:pt x="79" y="6"/>
                  </a:lnTo>
                  <a:lnTo>
                    <a:pt x="84" y="17"/>
                  </a:lnTo>
                  <a:lnTo>
                    <a:pt x="84" y="27"/>
                  </a:lnTo>
                  <a:lnTo>
                    <a:pt x="76" y="36"/>
                  </a:lnTo>
                  <a:lnTo>
                    <a:pt x="82" y="37"/>
                  </a:lnTo>
                  <a:lnTo>
                    <a:pt x="90" y="40"/>
                  </a:lnTo>
                  <a:lnTo>
                    <a:pt x="94" y="48"/>
                  </a:lnTo>
                  <a:lnTo>
                    <a:pt x="96" y="55"/>
                  </a:lnTo>
                  <a:lnTo>
                    <a:pt x="94" y="58"/>
                  </a:lnTo>
                  <a:lnTo>
                    <a:pt x="94" y="60"/>
                  </a:lnTo>
                  <a:lnTo>
                    <a:pt x="94" y="61"/>
                  </a:lnTo>
                  <a:lnTo>
                    <a:pt x="97" y="60"/>
                  </a:lnTo>
                  <a:lnTo>
                    <a:pt x="100" y="57"/>
                  </a:lnTo>
                  <a:lnTo>
                    <a:pt x="103" y="52"/>
                  </a:lnTo>
                  <a:lnTo>
                    <a:pt x="106" y="49"/>
                  </a:lnTo>
                  <a:lnTo>
                    <a:pt x="107" y="45"/>
                  </a:lnTo>
                  <a:lnTo>
                    <a:pt x="104" y="37"/>
                  </a:lnTo>
                  <a:lnTo>
                    <a:pt x="103" y="31"/>
                  </a:lnTo>
                  <a:lnTo>
                    <a:pt x="103" y="24"/>
                  </a:lnTo>
                  <a:lnTo>
                    <a:pt x="106" y="15"/>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7000" name="Freeform 302"/>
            <p:cNvSpPr>
              <a:spLocks/>
            </p:cNvSpPr>
            <p:nvPr/>
          </p:nvSpPr>
          <p:spPr bwMode="auto">
            <a:xfrm>
              <a:off x="1091" y="1267"/>
              <a:ext cx="180" cy="176"/>
            </a:xfrm>
            <a:custGeom>
              <a:avLst/>
              <a:gdLst>
                <a:gd name="T0" fmla="*/ 174 w 180"/>
                <a:gd name="T1" fmla="*/ 173 h 176"/>
                <a:gd name="T2" fmla="*/ 165 w 180"/>
                <a:gd name="T3" fmla="*/ 169 h 176"/>
                <a:gd name="T4" fmla="*/ 146 w 180"/>
                <a:gd name="T5" fmla="*/ 164 h 176"/>
                <a:gd name="T6" fmla="*/ 128 w 180"/>
                <a:gd name="T7" fmla="*/ 166 h 176"/>
                <a:gd name="T8" fmla="*/ 107 w 180"/>
                <a:gd name="T9" fmla="*/ 166 h 176"/>
                <a:gd name="T10" fmla="*/ 94 w 180"/>
                <a:gd name="T11" fmla="*/ 160 h 176"/>
                <a:gd name="T12" fmla="*/ 102 w 180"/>
                <a:gd name="T13" fmla="*/ 157 h 176"/>
                <a:gd name="T14" fmla="*/ 134 w 180"/>
                <a:gd name="T15" fmla="*/ 153 h 176"/>
                <a:gd name="T16" fmla="*/ 125 w 180"/>
                <a:gd name="T17" fmla="*/ 132 h 176"/>
                <a:gd name="T18" fmla="*/ 106 w 180"/>
                <a:gd name="T19" fmla="*/ 122 h 176"/>
                <a:gd name="T20" fmla="*/ 75 w 180"/>
                <a:gd name="T21" fmla="*/ 126 h 176"/>
                <a:gd name="T22" fmla="*/ 45 w 180"/>
                <a:gd name="T23" fmla="*/ 123 h 176"/>
                <a:gd name="T24" fmla="*/ 35 w 180"/>
                <a:gd name="T25" fmla="*/ 113 h 176"/>
                <a:gd name="T26" fmla="*/ 50 w 180"/>
                <a:gd name="T27" fmla="*/ 116 h 176"/>
                <a:gd name="T28" fmla="*/ 71 w 180"/>
                <a:gd name="T29" fmla="*/ 114 h 176"/>
                <a:gd name="T30" fmla="*/ 91 w 180"/>
                <a:gd name="T31" fmla="*/ 110 h 176"/>
                <a:gd name="T32" fmla="*/ 87 w 180"/>
                <a:gd name="T33" fmla="*/ 92 h 176"/>
                <a:gd name="T34" fmla="*/ 63 w 180"/>
                <a:gd name="T35" fmla="*/ 85 h 176"/>
                <a:gd name="T36" fmla="*/ 31 w 180"/>
                <a:gd name="T37" fmla="*/ 86 h 176"/>
                <a:gd name="T38" fmla="*/ 6 w 180"/>
                <a:gd name="T39" fmla="*/ 76 h 176"/>
                <a:gd name="T40" fmla="*/ 0 w 180"/>
                <a:gd name="T41" fmla="*/ 65 h 176"/>
                <a:gd name="T42" fmla="*/ 11 w 180"/>
                <a:gd name="T43" fmla="*/ 71 h 176"/>
                <a:gd name="T44" fmla="*/ 31 w 180"/>
                <a:gd name="T45" fmla="*/ 74 h 176"/>
                <a:gd name="T46" fmla="*/ 53 w 180"/>
                <a:gd name="T47" fmla="*/ 73 h 176"/>
                <a:gd name="T48" fmla="*/ 44 w 180"/>
                <a:gd name="T49" fmla="*/ 57 h 176"/>
                <a:gd name="T50" fmla="*/ 20 w 180"/>
                <a:gd name="T51" fmla="*/ 31 h 176"/>
                <a:gd name="T52" fmla="*/ 4 w 180"/>
                <a:gd name="T53" fmla="*/ 11 h 176"/>
                <a:gd name="T54" fmla="*/ 6 w 180"/>
                <a:gd name="T55" fmla="*/ 2 h 176"/>
                <a:gd name="T56" fmla="*/ 19 w 180"/>
                <a:gd name="T57" fmla="*/ 17 h 176"/>
                <a:gd name="T58" fmla="*/ 42 w 180"/>
                <a:gd name="T59" fmla="*/ 42 h 176"/>
                <a:gd name="T60" fmla="*/ 62 w 180"/>
                <a:gd name="T61" fmla="*/ 60 h 176"/>
                <a:gd name="T62" fmla="*/ 71 w 180"/>
                <a:gd name="T63" fmla="*/ 30 h 176"/>
                <a:gd name="T64" fmla="*/ 69 w 180"/>
                <a:gd name="T65" fmla="*/ 11 h 176"/>
                <a:gd name="T66" fmla="*/ 78 w 180"/>
                <a:gd name="T67" fmla="*/ 31 h 176"/>
                <a:gd name="T68" fmla="*/ 81 w 180"/>
                <a:gd name="T69" fmla="*/ 68 h 176"/>
                <a:gd name="T70" fmla="*/ 102 w 180"/>
                <a:gd name="T71" fmla="*/ 91 h 176"/>
                <a:gd name="T72" fmla="*/ 124 w 180"/>
                <a:gd name="T73" fmla="*/ 83 h 176"/>
                <a:gd name="T74" fmla="*/ 127 w 180"/>
                <a:gd name="T75" fmla="*/ 48 h 176"/>
                <a:gd name="T76" fmla="*/ 133 w 180"/>
                <a:gd name="T77" fmla="*/ 51 h 176"/>
                <a:gd name="T78" fmla="*/ 137 w 180"/>
                <a:gd name="T79" fmla="*/ 98 h 176"/>
                <a:gd name="T80" fmla="*/ 147 w 180"/>
                <a:gd name="T81" fmla="*/ 126 h 176"/>
                <a:gd name="T82" fmla="*/ 162 w 180"/>
                <a:gd name="T83" fmla="*/ 135 h 176"/>
                <a:gd name="T84" fmla="*/ 169 w 180"/>
                <a:gd name="T85" fmla="*/ 119 h 176"/>
                <a:gd name="T86" fmla="*/ 177 w 180"/>
                <a:gd name="T87" fmla="*/ 116 h 176"/>
                <a:gd name="T88" fmla="*/ 174 w 180"/>
                <a:gd name="T89" fmla="*/ 138 h 176"/>
                <a:gd name="T90" fmla="*/ 171 w 180"/>
                <a:gd name="T91" fmla="*/ 156 h 176"/>
                <a:gd name="T92" fmla="*/ 180 w 180"/>
                <a:gd name="T93" fmla="*/ 17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0"/>
                <a:gd name="T142" fmla="*/ 0 h 176"/>
                <a:gd name="T143" fmla="*/ 180 w 180"/>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0" h="176">
                  <a:moveTo>
                    <a:pt x="180" y="170"/>
                  </a:moveTo>
                  <a:lnTo>
                    <a:pt x="177" y="172"/>
                  </a:lnTo>
                  <a:lnTo>
                    <a:pt x="174" y="173"/>
                  </a:lnTo>
                  <a:lnTo>
                    <a:pt x="171" y="175"/>
                  </a:lnTo>
                  <a:lnTo>
                    <a:pt x="169" y="176"/>
                  </a:lnTo>
                  <a:lnTo>
                    <a:pt x="165" y="169"/>
                  </a:lnTo>
                  <a:lnTo>
                    <a:pt x="161" y="164"/>
                  </a:lnTo>
                  <a:lnTo>
                    <a:pt x="155" y="163"/>
                  </a:lnTo>
                  <a:lnTo>
                    <a:pt x="146" y="164"/>
                  </a:lnTo>
                  <a:lnTo>
                    <a:pt x="140" y="166"/>
                  </a:lnTo>
                  <a:lnTo>
                    <a:pt x="134" y="166"/>
                  </a:lnTo>
                  <a:lnTo>
                    <a:pt x="128" y="166"/>
                  </a:lnTo>
                  <a:lnTo>
                    <a:pt x="121" y="166"/>
                  </a:lnTo>
                  <a:lnTo>
                    <a:pt x="113" y="166"/>
                  </a:lnTo>
                  <a:lnTo>
                    <a:pt x="107" y="166"/>
                  </a:lnTo>
                  <a:lnTo>
                    <a:pt x="103" y="164"/>
                  </a:lnTo>
                  <a:lnTo>
                    <a:pt x="99" y="163"/>
                  </a:lnTo>
                  <a:lnTo>
                    <a:pt x="94" y="160"/>
                  </a:lnTo>
                  <a:lnTo>
                    <a:pt x="93" y="157"/>
                  </a:lnTo>
                  <a:lnTo>
                    <a:pt x="94" y="156"/>
                  </a:lnTo>
                  <a:lnTo>
                    <a:pt x="102" y="157"/>
                  </a:lnTo>
                  <a:lnTo>
                    <a:pt x="112" y="157"/>
                  </a:lnTo>
                  <a:lnTo>
                    <a:pt x="124" y="156"/>
                  </a:lnTo>
                  <a:lnTo>
                    <a:pt x="134" y="153"/>
                  </a:lnTo>
                  <a:lnTo>
                    <a:pt x="141" y="150"/>
                  </a:lnTo>
                  <a:lnTo>
                    <a:pt x="134" y="141"/>
                  </a:lnTo>
                  <a:lnTo>
                    <a:pt x="125" y="132"/>
                  </a:lnTo>
                  <a:lnTo>
                    <a:pt x="118" y="125"/>
                  </a:lnTo>
                  <a:lnTo>
                    <a:pt x="113" y="120"/>
                  </a:lnTo>
                  <a:lnTo>
                    <a:pt x="106" y="122"/>
                  </a:lnTo>
                  <a:lnTo>
                    <a:pt x="96" y="123"/>
                  </a:lnTo>
                  <a:lnTo>
                    <a:pt x="85" y="125"/>
                  </a:lnTo>
                  <a:lnTo>
                    <a:pt x="75" y="126"/>
                  </a:lnTo>
                  <a:lnTo>
                    <a:pt x="63" y="126"/>
                  </a:lnTo>
                  <a:lnTo>
                    <a:pt x="54" y="125"/>
                  </a:lnTo>
                  <a:lnTo>
                    <a:pt x="45" y="123"/>
                  </a:lnTo>
                  <a:lnTo>
                    <a:pt x="40" y="120"/>
                  </a:lnTo>
                  <a:lnTo>
                    <a:pt x="35" y="116"/>
                  </a:lnTo>
                  <a:lnTo>
                    <a:pt x="35" y="113"/>
                  </a:lnTo>
                  <a:lnTo>
                    <a:pt x="38" y="113"/>
                  </a:lnTo>
                  <a:lnTo>
                    <a:pt x="44" y="114"/>
                  </a:lnTo>
                  <a:lnTo>
                    <a:pt x="50" y="116"/>
                  </a:lnTo>
                  <a:lnTo>
                    <a:pt x="56" y="116"/>
                  </a:lnTo>
                  <a:lnTo>
                    <a:pt x="63" y="116"/>
                  </a:lnTo>
                  <a:lnTo>
                    <a:pt x="71" y="114"/>
                  </a:lnTo>
                  <a:lnTo>
                    <a:pt x="78" y="113"/>
                  </a:lnTo>
                  <a:lnTo>
                    <a:pt x="85" y="111"/>
                  </a:lnTo>
                  <a:lnTo>
                    <a:pt x="91" y="110"/>
                  </a:lnTo>
                  <a:lnTo>
                    <a:pt x="97" y="107"/>
                  </a:lnTo>
                  <a:lnTo>
                    <a:pt x="93" y="99"/>
                  </a:lnTo>
                  <a:lnTo>
                    <a:pt x="87" y="92"/>
                  </a:lnTo>
                  <a:lnTo>
                    <a:pt x="79" y="86"/>
                  </a:lnTo>
                  <a:lnTo>
                    <a:pt x="72" y="82"/>
                  </a:lnTo>
                  <a:lnTo>
                    <a:pt x="63" y="85"/>
                  </a:lnTo>
                  <a:lnTo>
                    <a:pt x="53" y="86"/>
                  </a:lnTo>
                  <a:lnTo>
                    <a:pt x="41" y="86"/>
                  </a:lnTo>
                  <a:lnTo>
                    <a:pt x="31" y="86"/>
                  </a:lnTo>
                  <a:lnTo>
                    <a:pt x="22" y="83"/>
                  </a:lnTo>
                  <a:lnTo>
                    <a:pt x="13" y="80"/>
                  </a:lnTo>
                  <a:lnTo>
                    <a:pt x="6" y="76"/>
                  </a:lnTo>
                  <a:lnTo>
                    <a:pt x="1" y="70"/>
                  </a:lnTo>
                  <a:lnTo>
                    <a:pt x="0" y="67"/>
                  </a:lnTo>
                  <a:lnTo>
                    <a:pt x="0" y="65"/>
                  </a:lnTo>
                  <a:lnTo>
                    <a:pt x="3" y="67"/>
                  </a:lnTo>
                  <a:lnTo>
                    <a:pt x="7" y="70"/>
                  </a:lnTo>
                  <a:lnTo>
                    <a:pt x="11" y="71"/>
                  </a:lnTo>
                  <a:lnTo>
                    <a:pt x="16" y="73"/>
                  </a:lnTo>
                  <a:lnTo>
                    <a:pt x="23" y="74"/>
                  </a:lnTo>
                  <a:lnTo>
                    <a:pt x="31" y="74"/>
                  </a:lnTo>
                  <a:lnTo>
                    <a:pt x="38" y="74"/>
                  </a:lnTo>
                  <a:lnTo>
                    <a:pt x="45" y="74"/>
                  </a:lnTo>
                  <a:lnTo>
                    <a:pt x="53" y="73"/>
                  </a:lnTo>
                  <a:lnTo>
                    <a:pt x="59" y="71"/>
                  </a:lnTo>
                  <a:lnTo>
                    <a:pt x="51" y="64"/>
                  </a:lnTo>
                  <a:lnTo>
                    <a:pt x="44" y="57"/>
                  </a:lnTo>
                  <a:lnTo>
                    <a:pt x="37" y="49"/>
                  </a:lnTo>
                  <a:lnTo>
                    <a:pt x="28" y="40"/>
                  </a:lnTo>
                  <a:lnTo>
                    <a:pt x="20" y="31"/>
                  </a:lnTo>
                  <a:lnTo>
                    <a:pt x="13" y="24"/>
                  </a:lnTo>
                  <a:lnTo>
                    <a:pt x="9" y="17"/>
                  </a:lnTo>
                  <a:lnTo>
                    <a:pt x="4" y="11"/>
                  </a:lnTo>
                  <a:lnTo>
                    <a:pt x="1" y="3"/>
                  </a:lnTo>
                  <a:lnTo>
                    <a:pt x="1" y="0"/>
                  </a:lnTo>
                  <a:lnTo>
                    <a:pt x="6" y="2"/>
                  </a:lnTo>
                  <a:lnTo>
                    <a:pt x="10" y="6"/>
                  </a:lnTo>
                  <a:lnTo>
                    <a:pt x="13" y="11"/>
                  </a:lnTo>
                  <a:lnTo>
                    <a:pt x="19" y="17"/>
                  </a:lnTo>
                  <a:lnTo>
                    <a:pt x="26" y="26"/>
                  </a:lnTo>
                  <a:lnTo>
                    <a:pt x="34" y="33"/>
                  </a:lnTo>
                  <a:lnTo>
                    <a:pt x="42" y="42"/>
                  </a:lnTo>
                  <a:lnTo>
                    <a:pt x="50" y="49"/>
                  </a:lnTo>
                  <a:lnTo>
                    <a:pt x="57" y="57"/>
                  </a:lnTo>
                  <a:lnTo>
                    <a:pt x="62" y="60"/>
                  </a:lnTo>
                  <a:lnTo>
                    <a:pt x="66" y="51"/>
                  </a:lnTo>
                  <a:lnTo>
                    <a:pt x="69" y="40"/>
                  </a:lnTo>
                  <a:lnTo>
                    <a:pt x="71" y="30"/>
                  </a:lnTo>
                  <a:lnTo>
                    <a:pt x="69" y="21"/>
                  </a:lnTo>
                  <a:lnTo>
                    <a:pt x="68" y="15"/>
                  </a:lnTo>
                  <a:lnTo>
                    <a:pt x="69" y="11"/>
                  </a:lnTo>
                  <a:lnTo>
                    <a:pt x="71" y="12"/>
                  </a:lnTo>
                  <a:lnTo>
                    <a:pt x="73" y="15"/>
                  </a:lnTo>
                  <a:lnTo>
                    <a:pt x="78" y="31"/>
                  </a:lnTo>
                  <a:lnTo>
                    <a:pt x="81" y="48"/>
                  </a:lnTo>
                  <a:lnTo>
                    <a:pt x="81" y="61"/>
                  </a:lnTo>
                  <a:lnTo>
                    <a:pt x="81" y="68"/>
                  </a:lnTo>
                  <a:lnTo>
                    <a:pt x="88" y="74"/>
                  </a:lnTo>
                  <a:lnTo>
                    <a:pt x="96" y="83"/>
                  </a:lnTo>
                  <a:lnTo>
                    <a:pt x="102" y="91"/>
                  </a:lnTo>
                  <a:lnTo>
                    <a:pt x="107" y="95"/>
                  </a:lnTo>
                  <a:lnTo>
                    <a:pt x="116" y="92"/>
                  </a:lnTo>
                  <a:lnTo>
                    <a:pt x="124" y="83"/>
                  </a:lnTo>
                  <a:lnTo>
                    <a:pt x="128" y="71"/>
                  </a:lnTo>
                  <a:lnTo>
                    <a:pt x="128" y="58"/>
                  </a:lnTo>
                  <a:lnTo>
                    <a:pt x="127" y="48"/>
                  </a:lnTo>
                  <a:lnTo>
                    <a:pt x="128" y="43"/>
                  </a:lnTo>
                  <a:lnTo>
                    <a:pt x="130" y="45"/>
                  </a:lnTo>
                  <a:lnTo>
                    <a:pt x="133" y="51"/>
                  </a:lnTo>
                  <a:lnTo>
                    <a:pt x="136" y="65"/>
                  </a:lnTo>
                  <a:lnTo>
                    <a:pt x="137" y="82"/>
                  </a:lnTo>
                  <a:lnTo>
                    <a:pt x="137" y="98"/>
                  </a:lnTo>
                  <a:lnTo>
                    <a:pt x="131" y="110"/>
                  </a:lnTo>
                  <a:lnTo>
                    <a:pt x="140" y="119"/>
                  </a:lnTo>
                  <a:lnTo>
                    <a:pt x="147" y="126"/>
                  </a:lnTo>
                  <a:lnTo>
                    <a:pt x="152" y="133"/>
                  </a:lnTo>
                  <a:lnTo>
                    <a:pt x="156" y="139"/>
                  </a:lnTo>
                  <a:lnTo>
                    <a:pt x="162" y="135"/>
                  </a:lnTo>
                  <a:lnTo>
                    <a:pt x="165" y="129"/>
                  </a:lnTo>
                  <a:lnTo>
                    <a:pt x="168" y="123"/>
                  </a:lnTo>
                  <a:lnTo>
                    <a:pt x="169" y="119"/>
                  </a:lnTo>
                  <a:lnTo>
                    <a:pt x="171" y="116"/>
                  </a:lnTo>
                  <a:lnTo>
                    <a:pt x="174" y="114"/>
                  </a:lnTo>
                  <a:lnTo>
                    <a:pt x="177" y="116"/>
                  </a:lnTo>
                  <a:lnTo>
                    <a:pt x="178" y="122"/>
                  </a:lnTo>
                  <a:lnTo>
                    <a:pt x="177" y="130"/>
                  </a:lnTo>
                  <a:lnTo>
                    <a:pt x="174" y="138"/>
                  </a:lnTo>
                  <a:lnTo>
                    <a:pt x="171" y="147"/>
                  </a:lnTo>
                  <a:lnTo>
                    <a:pt x="168" y="151"/>
                  </a:lnTo>
                  <a:lnTo>
                    <a:pt x="171" y="156"/>
                  </a:lnTo>
                  <a:lnTo>
                    <a:pt x="174" y="160"/>
                  </a:lnTo>
                  <a:lnTo>
                    <a:pt x="177" y="166"/>
                  </a:lnTo>
                  <a:lnTo>
                    <a:pt x="180" y="170"/>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7001" name="Freeform 303"/>
            <p:cNvSpPr>
              <a:spLocks/>
            </p:cNvSpPr>
            <p:nvPr/>
          </p:nvSpPr>
          <p:spPr bwMode="auto">
            <a:xfrm>
              <a:off x="1325" y="1225"/>
              <a:ext cx="145" cy="193"/>
            </a:xfrm>
            <a:custGeom>
              <a:avLst/>
              <a:gdLst>
                <a:gd name="T0" fmla="*/ 20 w 145"/>
                <a:gd name="T1" fmla="*/ 184 h 193"/>
                <a:gd name="T2" fmla="*/ 0 w 145"/>
                <a:gd name="T3" fmla="*/ 146 h 193"/>
                <a:gd name="T4" fmla="*/ 3 w 145"/>
                <a:gd name="T5" fmla="*/ 116 h 193"/>
                <a:gd name="T6" fmla="*/ 8 w 145"/>
                <a:gd name="T7" fmla="*/ 118 h 193"/>
                <a:gd name="T8" fmla="*/ 9 w 145"/>
                <a:gd name="T9" fmla="*/ 138 h 193"/>
                <a:gd name="T10" fmla="*/ 21 w 145"/>
                <a:gd name="T11" fmla="*/ 171 h 193"/>
                <a:gd name="T12" fmla="*/ 37 w 145"/>
                <a:gd name="T13" fmla="*/ 177 h 193"/>
                <a:gd name="T14" fmla="*/ 42 w 145"/>
                <a:gd name="T15" fmla="*/ 167 h 193"/>
                <a:gd name="T16" fmla="*/ 39 w 145"/>
                <a:gd name="T17" fmla="*/ 146 h 193"/>
                <a:gd name="T18" fmla="*/ 31 w 145"/>
                <a:gd name="T19" fmla="*/ 105 h 193"/>
                <a:gd name="T20" fmla="*/ 33 w 145"/>
                <a:gd name="T21" fmla="*/ 84 h 193"/>
                <a:gd name="T22" fmla="*/ 37 w 145"/>
                <a:gd name="T23" fmla="*/ 84 h 193"/>
                <a:gd name="T24" fmla="*/ 39 w 145"/>
                <a:gd name="T25" fmla="*/ 105 h 193"/>
                <a:gd name="T26" fmla="*/ 46 w 145"/>
                <a:gd name="T27" fmla="*/ 137 h 193"/>
                <a:gd name="T28" fmla="*/ 58 w 145"/>
                <a:gd name="T29" fmla="*/ 138 h 193"/>
                <a:gd name="T30" fmla="*/ 68 w 145"/>
                <a:gd name="T31" fmla="*/ 115 h 193"/>
                <a:gd name="T32" fmla="*/ 64 w 145"/>
                <a:gd name="T33" fmla="*/ 84 h 193"/>
                <a:gd name="T34" fmla="*/ 64 w 145"/>
                <a:gd name="T35" fmla="*/ 41 h 193"/>
                <a:gd name="T36" fmla="*/ 76 w 145"/>
                <a:gd name="T37" fmla="*/ 22 h 193"/>
                <a:gd name="T38" fmla="*/ 79 w 145"/>
                <a:gd name="T39" fmla="*/ 23 h 193"/>
                <a:gd name="T40" fmla="*/ 73 w 145"/>
                <a:gd name="T41" fmla="*/ 45 h 193"/>
                <a:gd name="T42" fmla="*/ 74 w 145"/>
                <a:gd name="T43" fmla="*/ 78 h 193"/>
                <a:gd name="T44" fmla="*/ 88 w 145"/>
                <a:gd name="T45" fmla="*/ 76 h 193"/>
                <a:gd name="T46" fmla="*/ 98 w 145"/>
                <a:gd name="T47" fmla="*/ 54 h 193"/>
                <a:gd name="T48" fmla="*/ 102 w 145"/>
                <a:gd name="T49" fmla="*/ 34 h 193"/>
                <a:gd name="T50" fmla="*/ 114 w 145"/>
                <a:gd name="T51" fmla="*/ 11 h 193"/>
                <a:gd name="T52" fmla="*/ 124 w 145"/>
                <a:gd name="T53" fmla="*/ 1 h 193"/>
                <a:gd name="T54" fmla="*/ 132 w 145"/>
                <a:gd name="T55" fmla="*/ 1 h 193"/>
                <a:gd name="T56" fmla="*/ 120 w 145"/>
                <a:gd name="T57" fmla="*/ 19 h 193"/>
                <a:gd name="T58" fmla="*/ 105 w 145"/>
                <a:gd name="T59" fmla="*/ 42 h 193"/>
                <a:gd name="T60" fmla="*/ 102 w 145"/>
                <a:gd name="T61" fmla="*/ 62 h 193"/>
                <a:gd name="T62" fmla="*/ 95 w 145"/>
                <a:gd name="T63" fmla="*/ 84 h 193"/>
                <a:gd name="T64" fmla="*/ 98 w 145"/>
                <a:gd name="T65" fmla="*/ 90 h 193"/>
                <a:gd name="T66" fmla="*/ 113 w 145"/>
                <a:gd name="T67" fmla="*/ 84 h 193"/>
                <a:gd name="T68" fmla="*/ 127 w 145"/>
                <a:gd name="T69" fmla="*/ 76 h 193"/>
                <a:gd name="T70" fmla="*/ 136 w 145"/>
                <a:gd name="T71" fmla="*/ 69 h 193"/>
                <a:gd name="T72" fmla="*/ 142 w 145"/>
                <a:gd name="T73" fmla="*/ 63 h 193"/>
                <a:gd name="T74" fmla="*/ 145 w 145"/>
                <a:gd name="T75" fmla="*/ 65 h 193"/>
                <a:gd name="T76" fmla="*/ 138 w 145"/>
                <a:gd name="T77" fmla="*/ 78 h 193"/>
                <a:gd name="T78" fmla="*/ 123 w 145"/>
                <a:gd name="T79" fmla="*/ 91 h 193"/>
                <a:gd name="T80" fmla="*/ 107 w 145"/>
                <a:gd name="T81" fmla="*/ 99 h 193"/>
                <a:gd name="T82" fmla="*/ 93 w 145"/>
                <a:gd name="T83" fmla="*/ 103 h 193"/>
                <a:gd name="T84" fmla="*/ 83 w 145"/>
                <a:gd name="T85" fmla="*/ 115 h 193"/>
                <a:gd name="T86" fmla="*/ 68 w 145"/>
                <a:gd name="T87" fmla="*/ 144 h 193"/>
                <a:gd name="T88" fmla="*/ 71 w 145"/>
                <a:gd name="T89" fmla="*/ 156 h 193"/>
                <a:gd name="T90" fmla="*/ 86 w 145"/>
                <a:gd name="T91" fmla="*/ 158 h 193"/>
                <a:gd name="T92" fmla="*/ 101 w 145"/>
                <a:gd name="T93" fmla="*/ 155 h 193"/>
                <a:gd name="T94" fmla="*/ 114 w 145"/>
                <a:gd name="T95" fmla="*/ 147 h 193"/>
                <a:gd name="T96" fmla="*/ 123 w 145"/>
                <a:gd name="T97" fmla="*/ 136 h 193"/>
                <a:gd name="T98" fmla="*/ 126 w 145"/>
                <a:gd name="T99" fmla="*/ 136 h 193"/>
                <a:gd name="T100" fmla="*/ 120 w 145"/>
                <a:gd name="T101" fmla="*/ 149 h 193"/>
                <a:gd name="T102" fmla="*/ 107 w 145"/>
                <a:gd name="T103" fmla="*/ 162 h 193"/>
                <a:gd name="T104" fmla="*/ 89 w 145"/>
                <a:gd name="T105" fmla="*/ 168 h 193"/>
                <a:gd name="T106" fmla="*/ 71 w 145"/>
                <a:gd name="T107" fmla="*/ 170 h 193"/>
                <a:gd name="T108" fmla="*/ 59 w 145"/>
                <a:gd name="T109" fmla="*/ 172 h 193"/>
                <a:gd name="T110" fmla="*/ 54 w 145"/>
                <a:gd name="T111" fmla="*/ 183 h 193"/>
                <a:gd name="T112" fmla="*/ 45 w 145"/>
                <a:gd name="T113" fmla="*/ 186 h 193"/>
                <a:gd name="T114" fmla="*/ 33 w 145"/>
                <a:gd name="T115" fmla="*/ 190 h 19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5"/>
                <a:gd name="T175" fmla="*/ 0 h 193"/>
                <a:gd name="T176" fmla="*/ 145 w 145"/>
                <a:gd name="T177" fmla="*/ 193 h 19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5" h="193">
                  <a:moveTo>
                    <a:pt x="30" y="193"/>
                  </a:moveTo>
                  <a:lnTo>
                    <a:pt x="20" y="184"/>
                  </a:lnTo>
                  <a:lnTo>
                    <a:pt x="9" y="167"/>
                  </a:lnTo>
                  <a:lnTo>
                    <a:pt x="0" y="146"/>
                  </a:lnTo>
                  <a:lnTo>
                    <a:pt x="0" y="122"/>
                  </a:lnTo>
                  <a:lnTo>
                    <a:pt x="3" y="116"/>
                  </a:lnTo>
                  <a:lnTo>
                    <a:pt x="5" y="116"/>
                  </a:lnTo>
                  <a:lnTo>
                    <a:pt x="8" y="118"/>
                  </a:lnTo>
                  <a:lnTo>
                    <a:pt x="8" y="122"/>
                  </a:lnTo>
                  <a:lnTo>
                    <a:pt x="9" y="138"/>
                  </a:lnTo>
                  <a:lnTo>
                    <a:pt x="14" y="156"/>
                  </a:lnTo>
                  <a:lnTo>
                    <a:pt x="21" y="171"/>
                  </a:lnTo>
                  <a:lnTo>
                    <a:pt x="33" y="181"/>
                  </a:lnTo>
                  <a:lnTo>
                    <a:pt x="37" y="177"/>
                  </a:lnTo>
                  <a:lnTo>
                    <a:pt x="40" y="171"/>
                  </a:lnTo>
                  <a:lnTo>
                    <a:pt x="42" y="167"/>
                  </a:lnTo>
                  <a:lnTo>
                    <a:pt x="45" y="164"/>
                  </a:lnTo>
                  <a:lnTo>
                    <a:pt x="39" y="146"/>
                  </a:lnTo>
                  <a:lnTo>
                    <a:pt x="34" y="125"/>
                  </a:lnTo>
                  <a:lnTo>
                    <a:pt x="31" y="105"/>
                  </a:lnTo>
                  <a:lnTo>
                    <a:pt x="31" y="91"/>
                  </a:lnTo>
                  <a:lnTo>
                    <a:pt x="33" y="84"/>
                  </a:lnTo>
                  <a:lnTo>
                    <a:pt x="36" y="82"/>
                  </a:lnTo>
                  <a:lnTo>
                    <a:pt x="37" y="84"/>
                  </a:lnTo>
                  <a:lnTo>
                    <a:pt x="39" y="91"/>
                  </a:lnTo>
                  <a:lnTo>
                    <a:pt x="39" y="105"/>
                  </a:lnTo>
                  <a:lnTo>
                    <a:pt x="42" y="121"/>
                  </a:lnTo>
                  <a:lnTo>
                    <a:pt x="46" y="137"/>
                  </a:lnTo>
                  <a:lnTo>
                    <a:pt x="52" y="147"/>
                  </a:lnTo>
                  <a:lnTo>
                    <a:pt x="58" y="138"/>
                  </a:lnTo>
                  <a:lnTo>
                    <a:pt x="64" y="127"/>
                  </a:lnTo>
                  <a:lnTo>
                    <a:pt x="68" y="115"/>
                  </a:lnTo>
                  <a:lnTo>
                    <a:pt x="71" y="106"/>
                  </a:lnTo>
                  <a:lnTo>
                    <a:pt x="64" y="84"/>
                  </a:lnTo>
                  <a:lnTo>
                    <a:pt x="61" y="62"/>
                  </a:lnTo>
                  <a:lnTo>
                    <a:pt x="64" y="41"/>
                  </a:lnTo>
                  <a:lnTo>
                    <a:pt x="71" y="25"/>
                  </a:lnTo>
                  <a:lnTo>
                    <a:pt x="76" y="22"/>
                  </a:lnTo>
                  <a:lnTo>
                    <a:pt x="77" y="22"/>
                  </a:lnTo>
                  <a:lnTo>
                    <a:pt x="79" y="23"/>
                  </a:lnTo>
                  <a:lnTo>
                    <a:pt x="77" y="28"/>
                  </a:lnTo>
                  <a:lnTo>
                    <a:pt x="73" y="45"/>
                  </a:lnTo>
                  <a:lnTo>
                    <a:pt x="71" y="63"/>
                  </a:lnTo>
                  <a:lnTo>
                    <a:pt x="74" y="78"/>
                  </a:lnTo>
                  <a:lnTo>
                    <a:pt x="79" y="88"/>
                  </a:lnTo>
                  <a:lnTo>
                    <a:pt x="88" y="76"/>
                  </a:lnTo>
                  <a:lnTo>
                    <a:pt x="93" y="65"/>
                  </a:lnTo>
                  <a:lnTo>
                    <a:pt x="98" y="54"/>
                  </a:lnTo>
                  <a:lnTo>
                    <a:pt x="99" y="44"/>
                  </a:lnTo>
                  <a:lnTo>
                    <a:pt x="102" y="34"/>
                  </a:lnTo>
                  <a:lnTo>
                    <a:pt x="108" y="22"/>
                  </a:lnTo>
                  <a:lnTo>
                    <a:pt x="114" y="11"/>
                  </a:lnTo>
                  <a:lnTo>
                    <a:pt x="120" y="4"/>
                  </a:lnTo>
                  <a:lnTo>
                    <a:pt x="124" y="1"/>
                  </a:lnTo>
                  <a:lnTo>
                    <a:pt x="130" y="0"/>
                  </a:lnTo>
                  <a:lnTo>
                    <a:pt x="132" y="1"/>
                  </a:lnTo>
                  <a:lnTo>
                    <a:pt x="130" y="5"/>
                  </a:lnTo>
                  <a:lnTo>
                    <a:pt x="120" y="19"/>
                  </a:lnTo>
                  <a:lnTo>
                    <a:pt x="111" y="31"/>
                  </a:lnTo>
                  <a:lnTo>
                    <a:pt x="105" y="42"/>
                  </a:lnTo>
                  <a:lnTo>
                    <a:pt x="104" y="51"/>
                  </a:lnTo>
                  <a:lnTo>
                    <a:pt x="102" y="62"/>
                  </a:lnTo>
                  <a:lnTo>
                    <a:pt x="99" y="73"/>
                  </a:lnTo>
                  <a:lnTo>
                    <a:pt x="95" y="84"/>
                  </a:lnTo>
                  <a:lnTo>
                    <a:pt x="90" y="91"/>
                  </a:lnTo>
                  <a:lnTo>
                    <a:pt x="98" y="90"/>
                  </a:lnTo>
                  <a:lnTo>
                    <a:pt x="105" y="87"/>
                  </a:lnTo>
                  <a:lnTo>
                    <a:pt x="113" y="84"/>
                  </a:lnTo>
                  <a:lnTo>
                    <a:pt x="120" y="81"/>
                  </a:lnTo>
                  <a:lnTo>
                    <a:pt x="127" y="76"/>
                  </a:lnTo>
                  <a:lnTo>
                    <a:pt x="132" y="72"/>
                  </a:lnTo>
                  <a:lnTo>
                    <a:pt x="136" y="69"/>
                  </a:lnTo>
                  <a:lnTo>
                    <a:pt x="139" y="66"/>
                  </a:lnTo>
                  <a:lnTo>
                    <a:pt x="142" y="63"/>
                  </a:lnTo>
                  <a:lnTo>
                    <a:pt x="145" y="62"/>
                  </a:lnTo>
                  <a:lnTo>
                    <a:pt x="145" y="65"/>
                  </a:lnTo>
                  <a:lnTo>
                    <a:pt x="144" y="69"/>
                  </a:lnTo>
                  <a:lnTo>
                    <a:pt x="138" y="78"/>
                  </a:lnTo>
                  <a:lnTo>
                    <a:pt x="130" y="85"/>
                  </a:lnTo>
                  <a:lnTo>
                    <a:pt x="123" y="91"/>
                  </a:lnTo>
                  <a:lnTo>
                    <a:pt x="116" y="96"/>
                  </a:lnTo>
                  <a:lnTo>
                    <a:pt x="107" y="99"/>
                  </a:lnTo>
                  <a:lnTo>
                    <a:pt x="99" y="102"/>
                  </a:lnTo>
                  <a:lnTo>
                    <a:pt x="93" y="103"/>
                  </a:lnTo>
                  <a:lnTo>
                    <a:pt x="89" y="103"/>
                  </a:lnTo>
                  <a:lnTo>
                    <a:pt x="83" y="115"/>
                  </a:lnTo>
                  <a:lnTo>
                    <a:pt x="74" y="130"/>
                  </a:lnTo>
                  <a:lnTo>
                    <a:pt x="68" y="144"/>
                  </a:lnTo>
                  <a:lnTo>
                    <a:pt x="65" y="155"/>
                  </a:lnTo>
                  <a:lnTo>
                    <a:pt x="71" y="156"/>
                  </a:lnTo>
                  <a:lnTo>
                    <a:pt x="77" y="158"/>
                  </a:lnTo>
                  <a:lnTo>
                    <a:pt x="86" y="158"/>
                  </a:lnTo>
                  <a:lnTo>
                    <a:pt x="93" y="156"/>
                  </a:lnTo>
                  <a:lnTo>
                    <a:pt x="101" y="155"/>
                  </a:lnTo>
                  <a:lnTo>
                    <a:pt x="108" y="152"/>
                  </a:lnTo>
                  <a:lnTo>
                    <a:pt x="114" y="147"/>
                  </a:lnTo>
                  <a:lnTo>
                    <a:pt x="119" y="141"/>
                  </a:lnTo>
                  <a:lnTo>
                    <a:pt x="123" y="136"/>
                  </a:lnTo>
                  <a:lnTo>
                    <a:pt x="126" y="134"/>
                  </a:lnTo>
                  <a:lnTo>
                    <a:pt x="126" y="136"/>
                  </a:lnTo>
                  <a:lnTo>
                    <a:pt x="124" y="141"/>
                  </a:lnTo>
                  <a:lnTo>
                    <a:pt x="120" y="149"/>
                  </a:lnTo>
                  <a:lnTo>
                    <a:pt x="114" y="156"/>
                  </a:lnTo>
                  <a:lnTo>
                    <a:pt x="107" y="162"/>
                  </a:lnTo>
                  <a:lnTo>
                    <a:pt x="98" y="165"/>
                  </a:lnTo>
                  <a:lnTo>
                    <a:pt x="89" y="168"/>
                  </a:lnTo>
                  <a:lnTo>
                    <a:pt x="80" y="170"/>
                  </a:lnTo>
                  <a:lnTo>
                    <a:pt x="71" y="170"/>
                  </a:lnTo>
                  <a:lnTo>
                    <a:pt x="64" y="168"/>
                  </a:lnTo>
                  <a:lnTo>
                    <a:pt x="59" y="172"/>
                  </a:lnTo>
                  <a:lnTo>
                    <a:pt x="57" y="177"/>
                  </a:lnTo>
                  <a:lnTo>
                    <a:pt x="54" y="183"/>
                  </a:lnTo>
                  <a:lnTo>
                    <a:pt x="52" y="187"/>
                  </a:lnTo>
                  <a:lnTo>
                    <a:pt x="45" y="186"/>
                  </a:lnTo>
                  <a:lnTo>
                    <a:pt x="39" y="187"/>
                  </a:lnTo>
                  <a:lnTo>
                    <a:pt x="33" y="190"/>
                  </a:lnTo>
                  <a:lnTo>
                    <a:pt x="30" y="193"/>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7002" name="Freeform 304"/>
            <p:cNvSpPr>
              <a:spLocks/>
            </p:cNvSpPr>
            <p:nvPr/>
          </p:nvSpPr>
          <p:spPr bwMode="auto">
            <a:xfrm>
              <a:off x="1396" y="1442"/>
              <a:ext cx="232" cy="106"/>
            </a:xfrm>
            <a:custGeom>
              <a:avLst/>
              <a:gdLst>
                <a:gd name="T0" fmla="*/ 2 w 232"/>
                <a:gd name="T1" fmla="*/ 34 h 106"/>
                <a:gd name="T2" fmla="*/ 2 w 232"/>
                <a:gd name="T3" fmla="*/ 38 h 106"/>
                <a:gd name="T4" fmla="*/ 11 w 232"/>
                <a:gd name="T5" fmla="*/ 40 h 106"/>
                <a:gd name="T6" fmla="*/ 30 w 232"/>
                <a:gd name="T7" fmla="*/ 40 h 106"/>
                <a:gd name="T8" fmla="*/ 50 w 232"/>
                <a:gd name="T9" fmla="*/ 43 h 106"/>
                <a:gd name="T10" fmla="*/ 64 w 232"/>
                <a:gd name="T11" fmla="*/ 47 h 106"/>
                <a:gd name="T12" fmla="*/ 73 w 232"/>
                <a:gd name="T13" fmla="*/ 59 h 106"/>
                <a:gd name="T14" fmla="*/ 89 w 232"/>
                <a:gd name="T15" fmla="*/ 86 h 106"/>
                <a:gd name="T16" fmla="*/ 110 w 232"/>
                <a:gd name="T17" fmla="*/ 97 h 106"/>
                <a:gd name="T18" fmla="*/ 110 w 232"/>
                <a:gd name="T19" fmla="*/ 93 h 106"/>
                <a:gd name="T20" fmla="*/ 96 w 232"/>
                <a:gd name="T21" fmla="*/ 78 h 106"/>
                <a:gd name="T22" fmla="*/ 89 w 232"/>
                <a:gd name="T23" fmla="*/ 59 h 106"/>
                <a:gd name="T24" fmla="*/ 98 w 232"/>
                <a:gd name="T25" fmla="*/ 52 h 106"/>
                <a:gd name="T26" fmla="*/ 121 w 232"/>
                <a:gd name="T27" fmla="*/ 56 h 106"/>
                <a:gd name="T28" fmla="*/ 133 w 232"/>
                <a:gd name="T29" fmla="*/ 71 h 106"/>
                <a:gd name="T30" fmla="*/ 154 w 232"/>
                <a:gd name="T31" fmla="*/ 94 h 106"/>
                <a:gd name="T32" fmla="*/ 177 w 232"/>
                <a:gd name="T33" fmla="*/ 106 h 106"/>
                <a:gd name="T34" fmla="*/ 186 w 232"/>
                <a:gd name="T35" fmla="*/ 105 h 106"/>
                <a:gd name="T36" fmla="*/ 167 w 232"/>
                <a:gd name="T37" fmla="*/ 91 h 106"/>
                <a:gd name="T38" fmla="*/ 146 w 232"/>
                <a:gd name="T39" fmla="*/ 72 h 106"/>
                <a:gd name="T40" fmla="*/ 152 w 232"/>
                <a:gd name="T41" fmla="*/ 68 h 106"/>
                <a:gd name="T42" fmla="*/ 176 w 232"/>
                <a:gd name="T43" fmla="*/ 74 h 106"/>
                <a:gd name="T44" fmla="*/ 201 w 232"/>
                <a:gd name="T45" fmla="*/ 78 h 106"/>
                <a:gd name="T46" fmla="*/ 220 w 232"/>
                <a:gd name="T47" fmla="*/ 81 h 106"/>
                <a:gd name="T48" fmla="*/ 231 w 232"/>
                <a:gd name="T49" fmla="*/ 81 h 106"/>
                <a:gd name="T50" fmla="*/ 228 w 232"/>
                <a:gd name="T51" fmla="*/ 75 h 106"/>
                <a:gd name="T52" fmla="*/ 213 w 232"/>
                <a:gd name="T53" fmla="*/ 72 h 106"/>
                <a:gd name="T54" fmla="*/ 192 w 232"/>
                <a:gd name="T55" fmla="*/ 68 h 106"/>
                <a:gd name="T56" fmla="*/ 172 w 232"/>
                <a:gd name="T57" fmla="*/ 60 h 106"/>
                <a:gd name="T58" fmla="*/ 155 w 232"/>
                <a:gd name="T59" fmla="*/ 55 h 106"/>
                <a:gd name="T60" fmla="*/ 158 w 232"/>
                <a:gd name="T61" fmla="*/ 46 h 106"/>
                <a:gd name="T62" fmla="*/ 173 w 232"/>
                <a:gd name="T63" fmla="*/ 38 h 106"/>
                <a:gd name="T64" fmla="*/ 186 w 232"/>
                <a:gd name="T65" fmla="*/ 35 h 106"/>
                <a:gd name="T66" fmla="*/ 185 w 232"/>
                <a:gd name="T67" fmla="*/ 31 h 106"/>
                <a:gd name="T68" fmla="*/ 169 w 232"/>
                <a:gd name="T69" fmla="*/ 28 h 106"/>
                <a:gd name="T70" fmla="*/ 146 w 232"/>
                <a:gd name="T71" fmla="*/ 38 h 106"/>
                <a:gd name="T72" fmla="*/ 135 w 232"/>
                <a:gd name="T73" fmla="*/ 46 h 106"/>
                <a:gd name="T74" fmla="*/ 120 w 232"/>
                <a:gd name="T75" fmla="*/ 43 h 106"/>
                <a:gd name="T76" fmla="*/ 107 w 232"/>
                <a:gd name="T77" fmla="*/ 41 h 106"/>
                <a:gd name="T78" fmla="*/ 96 w 232"/>
                <a:gd name="T79" fmla="*/ 41 h 106"/>
                <a:gd name="T80" fmla="*/ 92 w 232"/>
                <a:gd name="T81" fmla="*/ 32 h 106"/>
                <a:gd name="T82" fmla="*/ 102 w 232"/>
                <a:gd name="T83" fmla="*/ 13 h 106"/>
                <a:gd name="T84" fmla="*/ 120 w 232"/>
                <a:gd name="T85" fmla="*/ 3 h 106"/>
                <a:gd name="T86" fmla="*/ 118 w 232"/>
                <a:gd name="T87" fmla="*/ 0 h 106"/>
                <a:gd name="T88" fmla="*/ 108 w 232"/>
                <a:gd name="T89" fmla="*/ 1 h 106"/>
                <a:gd name="T90" fmla="*/ 95 w 232"/>
                <a:gd name="T91" fmla="*/ 9 h 106"/>
                <a:gd name="T92" fmla="*/ 81 w 232"/>
                <a:gd name="T93" fmla="*/ 19 h 106"/>
                <a:gd name="T94" fmla="*/ 71 w 232"/>
                <a:gd name="T95" fmla="*/ 28 h 106"/>
                <a:gd name="T96" fmla="*/ 62 w 232"/>
                <a:gd name="T97" fmla="*/ 31 h 106"/>
                <a:gd name="T98" fmla="*/ 45 w 232"/>
                <a:gd name="T99" fmla="*/ 31 h 106"/>
                <a:gd name="T100" fmla="*/ 24 w 232"/>
                <a:gd name="T101" fmla="*/ 31 h 106"/>
                <a:gd name="T102" fmla="*/ 6 w 232"/>
                <a:gd name="T103" fmla="*/ 31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2"/>
                <a:gd name="T157" fmla="*/ 0 h 106"/>
                <a:gd name="T158" fmla="*/ 232 w 232"/>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2" h="106">
                  <a:moveTo>
                    <a:pt x="0" y="32"/>
                  </a:moveTo>
                  <a:lnTo>
                    <a:pt x="2" y="34"/>
                  </a:lnTo>
                  <a:lnTo>
                    <a:pt x="2" y="35"/>
                  </a:lnTo>
                  <a:lnTo>
                    <a:pt x="2" y="38"/>
                  </a:lnTo>
                  <a:lnTo>
                    <a:pt x="2" y="40"/>
                  </a:lnTo>
                  <a:lnTo>
                    <a:pt x="11" y="40"/>
                  </a:lnTo>
                  <a:lnTo>
                    <a:pt x="19" y="40"/>
                  </a:lnTo>
                  <a:lnTo>
                    <a:pt x="30" y="40"/>
                  </a:lnTo>
                  <a:lnTo>
                    <a:pt x="40" y="41"/>
                  </a:lnTo>
                  <a:lnTo>
                    <a:pt x="50" y="43"/>
                  </a:lnTo>
                  <a:lnTo>
                    <a:pt x="58" y="46"/>
                  </a:lnTo>
                  <a:lnTo>
                    <a:pt x="64" y="47"/>
                  </a:lnTo>
                  <a:lnTo>
                    <a:pt x="68" y="50"/>
                  </a:lnTo>
                  <a:lnTo>
                    <a:pt x="73" y="59"/>
                  </a:lnTo>
                  <a:lnTo>
                    <a:pt x="79" y="72"/>
                  </a:lnTo>
                  <a:lnTo>
                    <a:pt x="89" y="86"/>
                  </a:lnTo>
                  <a:lnTo>
                    <a:pt x="102" y="96"/>
                  </a:lnTo>
                  <a:lnTo>
                    <a:pt x="110" y="97"/>
                  </a:lnTo>
                  <a:lnTo>
                    <a:pt x="111" y="96"/>
                  </a:lnTo>
                  <a:lnTo>
                    <a:pt x="110" y="93"/>
                  </a:lnTo>
                  <a:lnTo>
                    <a:pt x="104" y="87"/>
                  </a:lnTo>
                  <a:lnTo>
                    <a:pt x="96" y="78"/>
                  </a:lnTo>
                  <a:lnTo>
                    <a:pt x="92" y="69"/>
                  </a:lnTo>
                  <a:lnTo>
                    <a:pt x="89" y="59"/>
                  </a:lnTo>
                  <a:lnTo>
                    <a:pt x="87" y="52"/>
                  </a:lnTo>
                  <a:lnTo>
                    <a:pt x="98" y="52"/>
                  </a:lnTo>
                  <a:lnTo>
                    <a:pt x="111" y="53"/>
                  </a:lnTo>
                  <a:lnTo>
                    <a:pt x="121" y="56"/>
                  </a:lnTo>
                  <a:lnTo>
                    <a:pt x="130" y="59"/>
                  </a:lnTo>
                  <a:lnTo>
                    <a:pt x="133" y="71"/>
                  </a:lnTo>
                  <a:lnTo>
                    <a:pt x="142" y="83"/>
                  </a:lnTo>
                  <a:lnTo>
                    <a:pt x="154" y="94"/>
                  </a:lnTo>
                  <a:lnTo>
                    <a:pt x="167" y="103"/>
                  </a:lnTo>
                  <a:lnTo>
                    <a:pt x="177" y="106"/>
                  </a:lnTo>
                  <a:lnTo>
                    <a:pt x="185" y="106"/>
                  </a:lnTo>
                  <a:lnTo>
                    <a:pt x="186" y="105"/>
                  </a:lnTo>
                  <a:lnTo>
                    <a:pt x="182" y="100"/>
                  </a:lnTo>
                  <a:lnTo>
                    <a:pt x="167" y="91"/>
                  </a:lnTo>
                  <a:lnTo>
                    <a:pt x="155" y="81"/>
                  </a:lnTo>
                  <a:lnTo>
                    <a:pt x="146" y="72"/>
                  </a:lnTo>
                  <a:lnTo>
                    <a:pt x="144" y="63"/>
                  </a:lnTo>
                  <a:lnTo>
                    <a:pt x="152" y="68"/>
                  </a:lnTo>
                  <a:lnTo>
                    <a:pt x="164" y="72"/>
                  </a:lnTo>
                  <a:lnTo>
                    <a:pt x="176" y="74"/>
                  </a:lnTo>
                  <a:lnTo>
                    <a:pt x="189" y="77"/>
                  </a:lnTo>
                  <a:lnTo>
                    <a:pt x="201" y="78"/>
                  </a:lnTo>
                  <a:lnTo>
                    <a:pt x="211" y="80"/>
                  </a:lnTo>
                  <a:lnTo>
                    <a:pt x="220" y="81"/>
                  </a:lnTo>
                  <a:lnTo>
                    <a:pt x="226" y="81"/>
                  </a:lnTo>
                  <a:lnTo>
                    <a:pt x="231" y="81"/>
                  </a:lnTo>
                  <a:lnTo>
                    <a:pt x="232" y="78"/>
                  </a:lnTo>
                  <a:lnTo>
                    <a:pt x="228" y="75"/>
                  </a:lnTo>
                  <a:lnTo>
                    <a:pt x="222" y="74"/>
                  </a:lnTo>
                  <a:lnTo>
                    <a:pt x="213" y="72"/>
                  </a:lnTo>
                  <a:lnTo>
                    <a:pt x="204" y="71"/>
                  </a:lnTo>
                  <a:lnTo>
                    <a:pt x="192" y="68"/>
                  </a:lnTo>
                  <a:lnTo>
                    <a:pt x="182" y="65"/>
                  </a:lnTo>
                  <a:lnTo>
                    <a:pt x="172" y="60"/>
                  </a:lnTo>
                  <a:lnTo>
                    <a:pt x="161" y="57"/>
                  </a:lnTo>
                  <a:lnTo>
                    <a:pt x="155" y="55"/>
                  </a:lnTo>
                  <a:lnTo>
                    <a:pt x="151" y="53"/>
                  </a:lnTo>
                  <a:lnTo>
                    <a:pt x="158" y="46"/>
                  </a:lnTo>
                  <a:lnTo>
                    <a:pt x="166" y="41"/>
                  </a:lnTo>
                  <a:lnTo>
                    <a:pt x="173" y="38"/>
                  </a:lnTo>
                  <a:lnTo>
                    <a:pt x="180" y="37"/>
                  </a:lnTo>
                  <a:lnTo>
                    <a:pt x="186" y="35"/>
                  </a:lnTo>
                  <a:lnTo>
                    <a:pt x="188" y="34"/>
                  </a:lnTo>
                  <a:lnTo>
                    <a:pt x="185" y="31"/>
                  </a:lnTo>
                  <a:lnTo>
                    <a:pt x="177" y="28"/>
                  </a:lnTo>
                  <a:lnTo>
                    <a:pt x="169" y="28"/>
                  </a:lnTo>
                  <a:lnTo>
                    <a:pt x="157" y="32"/>
                  </a:lnTo>
                  <a:lnTo>
                    <a:pt x="146" y="38"/>
                  </a:lnTo>
                  <a:lnTo>
                    <a:pt x="141" y="46"/>
                  </a:lnTo>
                  <a:lnTo>
                    <a:pt x="135" y="46"/>
                  </a:lnTo>
                  <a:lnTo>
                    <a:pt x="127" y="44"/>
                  </a:lnTo>
                  <a:lnTo>
                    <a:pt x="120" y="43"/>
                  </a:lnTo>
                  <a:lnTo>
                    <a:pt x="112" y="43"/>
                  </a:lnTo>
                  <a:lnTo>
                    <a:pt x="107" y="41"/>
                  </a:lnTo>
                  <a:lnTo>
                    <a:pt x="101" y="41"/>
                  </a:lnTo>
                  <a:lnTo>
                    <a:pt x="96" y="41"/>
                  </a:lnTo>
                  <a:lnTo>
                    <a:pt x="93" y="41"/>
                  </a:lnTo>
                  <a:lnTo>
                    <a:pt x="92" y="32"/>
                  </a:lnTo>
                  <a:lnTo>
                    <a:pt x="95" y="22"/>
                  </a:lnTo>
                  <a:lnTo>
                    <a:pt x="102" y="13"/>
                  </a:lnTo>
                  <a:lnTo>
                    <a:pt x="112" y="7"/>
                  </a:lnTo>
                  <a:lnTo>
                    <a:pt x="120" y="3"/>
                  </a:lnTo>
                  <a:lnTo>
                    <a:pt x="121" y="1"/>
                  </a:lnTo>
                  <a:lnTo>
                    <a:pt x="118" y="0"/>
                  </a:lnTo>
                  <a:lnTo>
                    <a:pt x="112" y="0"/>
                  </a:lnTo>
                  <a:lnTo>
                    <a:pt x="108" y="1"/>
                  </a:lnTo>
                  <a:lnTo>
                    <a:pt x="102" y="4"/>
                  </a:lnTo>
                  <a:lnTo>
                    <a:pt x="95" y="9"/>
                  </a:lnTo>
                  <a:lnTo>
                    <a:pt x="89" y="13"/>
                  </a:lnTo>
                  <a:lnTo>
                    <a:pt x="81" y="19"/>
                  </a:lnTo>
                  <a:lnTo>
                    <a:pt x="76" y="23"/>
                  </a:lnTo>
                  <a:lnTo>
                    <a:pt x="71" y="28"/>
                  </a:lnTo>
                  <a:lnTo>
                    <a:pt x="68" y="31"/>
                  </a:lnTo>
                  <a:lnTo>
                    <a:pt x="62" y="31"/>
                  </a:lnTo>
                  <a:lnTo>
                    <a:pt x="53" y="31"/>
                  </a:lnTo>
                  <a:lnTo>
                    <a:pt x="45" y="31"/>
                  </a:lnTo>
                  <a:lnTo>
                    <a:pt x="34" y="31"/>
                  </a:lnTo>
                  <a:lnTo>
                    <a:pt x="24" y="31"/>
                  </a:lnTo>
                  <a:lnTo>
                    <a:pt x="14" y="31"/>
                  </a:lnTo>
                  <a:lnTo>
                    <a:pt x="6" y="31"/>
                  </a:lnTo>
                  <a:lnTo>
                    <a:pt x="0" y="32"/>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7003" name="Freeform 305"/>
            <p:cNvSpPr>
              <a:spLocks/>
            </p:cNvSpPr>
            <p:nvPr/>
          </p:nvSpPr>
          <p:spPr bwMode="auto">
            <a:xfrm>
              <a:off x="1373" y="1536"/>
              <a:ext cx="189" cy="216"/>
            </a:xfrm>
            <a:custGeom>
              <a:avLst/>
              <a:gdLst>
                <a:gd name="T0" fmla="*/ 7 w 189"/>
                <a:gd name="T1" fmla="*/ 6 h 216"/>
                <a:gd name="T2" fmla="*/ 25 w 189"/>
                <a:gd name="T3" fmla="*/ 29 h 216"/>
                <a:gd name="T4" fmla="*/ 26 w 189"/>
                <a:gd name="T5" fmla="*/ 51 h 216"/>
                <a:gd name="T6" fmla="*/ 28 w 189"/>
                <a:gd name="T7" fmla="*/ 98 h 216"/>
                <a:gd name="T8" fmla="*/ 34 w 189"/>
                <a:gd name="T9" fmla="*/ 95 h 216"/>
                <a:gd name="T10" fmla="*/ 38 w 189"/>
                <a:gd name="T11" fmla="*/ 58 h 216"/>
                <a:gd name="T12" fmla="*/ 47 w 189"/>
                <a:gd name="T13" fmla="*/ 45 h 216"/>
                <a:gd name="T14" fmla="*/ 51 w 189"/>
                <a:gd name="T15" fmla="*/ 49 h 216"/>
                <a:gd name="T16" fmla="*/ 62 w 189"/>
                <a:gd name="T17" fmla="*/ 61 h 216"/>
                <a:gd name="T18" fmla="*/ 79 w 189"/>
                <a:gd name="T19" fmla="*/ 82 h 216"/>
                <a:gd name="T20" fmla="*/ 82 w 189"/>
                <a:gd name="T21" fmla="*/ 107 h 216"/>
                <a:gd name="T22" fmla="*/ 82 w 189"/>
                <a:gd name="T23" fmla="*/ 147 h 216"/>
                <a:gd name="T24" fmla="*/ 91 w 189"/>
                <a:gd name="T25" fmla="*/ 144 h 216"/>
                <a:gd name="T26" fmla="*/ 94 w 189"/>
                <a:gd name="T27" fmla="*/ 108 h 216"/>
                <a:gd name="T28" fmla="*/ 109 w 189"/>
                <a:gd name="T29" fmla="*/ 105 h 216"/>
                <a:gd name="T30" fmla="*/ 130 w 189"/>
                <a:gd name="T31" fmla="*/ 132 h 216"/>
                <a:gd name="T32" fmla="*/ 155 w 189"/>
                <a:gd name="T33" fmla="*/ 166 h 216"/>
                <a:gd name="T34" fmla="*/ 175 w 189"/>
                <a:gd name="T35" fmla="*/ 197 h 216"/>
                <a:gd name="T36" fmla="*/ 186 w 189"/>
                <a:gd name="T37" fmla="*/ 215 h 216"/>
                <a:gd name="T38" fmla="*/ 189 w 189"/>
                <a:gd name="T39" fmla="*/ 212 h 216"/>
                <a:gd name="T40" fmla="*/ 183 w 189"/>
                <a:gd name="T41" fmla="*/ 196 h 216"/>
                <a:gd name="T42" fmla="*/ 165 w 189"/>
                <a:gd name="T43" fmla="*/ 165 h 216"/>
                <a:gd name="T44" fmla="*/ 141 w 189"/>
                <a:gd name="T45" fmla="*/ 129 h 216"/>
                <a:gd name="T46" fmla="*/ 121 w 189"/>
                <a:gd name="T47" fmla="*/ 101 h 216"/>
                <a:gd name="T48" fmla="*/ 118 w 189"/>
                <a:gd name="T49" fmla="*/ 91 h 216"/>
                <a:gd name="T50" fmla="*/ 130 w 189"/>
                <a:gd name="T51" fmla="*/ 85 h 216"/>
                <a:gd name="T52" fmla="*/ 140 w 189"/>
                <a:gd name="T53" fmla="*/ 82 h 216"/>
                <a:gd name="T54" fmla="*/ 152 w 189"/>
                <a:gd name="T55" fmla="*/ 83 h 216"/>
                <a:gd name="T56" fmla="*/ 167 w 189"/>
                <a:gd name="T57" fmla="*/ 91 h 216"/>
                <a:gd name="T58" fmla="*/ 171 w 189"/>
                <a:gd name="T59" fmla="*/ 91 h 216"/>
                <a:gd name="T60" fmla="*/ 164 w 189"/>
                <a:gd name="T61" fmla="*/ 80 h 216"/>
                <a:gd name="T62" fmla="*/ 147 w 189"/>
                <a:gd name="T63" fmla="*/ 74 h 216"/>
                <a:gd name="T64" fmla="*/ 128 w 189"/>
                <a:gd name="T65" fmla="*/ 73 h 216"/>
                <a:gd name="T66" fmla="*/ 110 w 189"/>
                <a:gd name="T67" fmla="*/ 76 h 216"/>
                <a:gd name="T68" fmla="*/ 93 w 189"/>
                <a:gd name="T69" fmla="*/ 71 h 216"/>
                <a:gd name="T70" fmla="*/ 72 w 189"/>
                <a:gd name="T71" fmla="*/ 52 h 216"/>
                <a:gd name="T72" fmla="*/ 73 w 189"/>
                <a:gd name="T73" fmla="*/ 42 h 216"/>
                <a:gd name="T74" fmla="*/ 96 w 189"/>
                <a:gd name="T75" fmla="*/ 39 h 216"/>
                <a:gd name="T76" fmla="*/ 110 w 189"/>
                <a:gd name="T77" fmla="*/ 42 h 216"/>
                <a:gd name="T78" fmla="*/ 109 w 189"/>
                <a:gd name="T79" fmla="*/ 37 h 216"/>
                <a:gd name="T80" fmla="*/ 99 w 189"/>
                <a:gd name="T81" fmla="*/ 36 h 216"/>
                <a:gd name="T82" fmla="*/ 85 w 189"/>
                <a:gd name="T83" fmla="*/ 33 h 216"/>
                <a:gd name="T84" fmla="*/ 71 w 189"/>
                <a:gd name="T85" fmla="*/ 31 h 216"/>
                <a:gd name="T86" fmla="*/ 57 w 189"/>
                <a:gd name="T87" fmla="*/ 31 h 216"/>
                <a:gd name="T88" fmla="*/ 47 w 189"/>
                <a:gd name="T89" fmla="*/ 30 h 216"/>
                <a:gd name="T90" fmla="*/ 32 w 189"/>
                <a:gd name="T91" fmla="*/ 20 h 216"/>
                <a:gd name="T92" fmla="*/ 17 w 189"/>
                <a:gd name="T93" fmla="*/ 8 h 216"/>
                <a:gd name="T94" fmla="*/ 6 w 189"/>
                <a:gd name="T95" fmla="*/ 0 h 2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89"/>
                <a:gd name="T145" fmla="*/ 0 h 216"/>
                <a:gd name="T146" fmla="*/ 189 w 189"/>
                <a:gd name="T147" fmla="*/ 216 h 21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89" h="216">
                  <a:moveTo>
                    <a:pt x="0" y="0"/>
                  </a:moveTo>
                  <a:lnTo>
                    <a:pt x="7" y="6"/>
                  </a:lnTo>
                  <a:lnTo>
                    <a:pt x="16" y="17"/>
                  </a:lnTo>
                  <a:lnTo>
                    <a:pt x="25" y="29"/>
                  </a:lnTo>
                  <a:lnTo>
                    <a:pt x="31" y="34"/>
                  </a:lnTo>
                  <a:lnTo>
                    <a:pt x="26" y="51"/>
                  </a:lnTo>
                  <a:lnTo>
                    <a:pt x="26" y="74"/>
                  </a:lnTo>
                  <a:lnTo>
                    <a:pt x="28" y="98"/>
                  </a:lnTo>
                  <a:lnTo>
                    <a:pt x="35" y="114"/>
                  </a:lnTo>
                  <a:lnTo>
                    <a:pt x="34" y="95"/>
                  </a:lnTo>
                  <a:lnTo>
                    <a:pt x="35" y="76"/>
                  </a:lnTo>
                  <a:lnTo>
                    <a:pt x="38" y="58"/>
                  </a:lnTo>
                  <a:lnTo>
                    <a:pt x="44" y="48"/>
                  </a:lnTo>
                  <a:lnTo>
                    <a:pt x="47" y="45"/>
                  </a:lnTo>
                  <a:lnTo>
                    <a:pt x="50" y="46"/>
                  </a:lnTo>
                  <a:lnTo>
                    <a:pt x="51" y="49"/>
                  </a:lnTo>
                  <a:lnTo>
                    <a:pt x="54" y="54"/>
                  </a:lnTo>
                  <a:lnTo>
                    <a:pt x="62" y="61"/>
                  </a:lnTo>
                  <a:lnTo>
                    <a:pt x="71" y="71"/>
                  </a:lnTo>
                  <a:lnTo>
                    <a:pt x="79" y="82"/>
                  </a:lnTo>
                  <a:lnTo>
                    <a:pt x="85" y="89"/>
                  </a:lnTo>
                  <a:lnTo>
                    <a:pt x="82" y="107"/>
                  </a:lnTo>
                  <a:lnTo>
                    <a:pt x="79" y="128"/>
                  </a:lnTo>
                  <a:lnTo>
                    <a:pt x="82" y="147"/>
                  </a:lnTo>
                  <a:lnTo>
                    <a:pt x="94" y="163"/>
                  </a:lnTo>
                  <a:lnTo>
                    <a:pt x="91" y="144"/>
                  </a:lnTo>
                  <a:lnTo>
                    <a:pt x="91" y="125"/>
                  </a:lnTo>
                  <a:lnTo>
                    <a:pt x="94" y="108"/>
                  </a:lnTo>
                  <a:lnTo>
                    <a:pt x="102" y="98"/>
                  </a:lnTo>
                  <a:lnTo>
                    <a:pt x="109" y="105"/>
                  </a:lnTo>
                  <a:lnTo>
                    <a:pt x="119" y="116"/>
                  </a:lnTo>
                  <a:lnTo>
                    <a:pt x="130" y="132"/>
                  </a:lnTo>
                  <a:lnTo>
                    <a:pt x="143" y="148"/>
                  </a:lnTo>
                  <a:lnTo>
                    <a:pt x="155" y="166"/>
                  </a:lnTo>
                  <a:lnTo>
                    <a:pt x="167" y="182"/>
                  </a:lnTo>
                  <a:lnTo>
                    <a:pt x="175" y="197"/>
                  </a:lnTo>
                  <a:lnTo>
                    <a:pt x="181" y="207"/>
                  </a:lnTo>
                  <a:lnTo>
                    <a:pt x="186" y="215"/>
                  </a:lnTo>
                  <a:lnTo>
                    <a:pt x="189" y="216"/>
                  </a:lnTo>
                  <a:lnTo>
                    <a:pt x="189" y="212"/>
                  </a:lnTo>
                  <a:lnTo>
                    <a:pt x="187" y="204"/>
                  </a:lnTo>
                  <a:lnTo>
                    <a:pt x="183" y="196"/>
                  </a:lnTo>
                  <a:lnTo>
                    <a:pt x="175" y="182"/>
                  </a:lnTo>
                  <a:lnTo>
                    <a:pt x="165" y="165"/>
                  </a:lnTo>
                  <a:lnTo>
                    <a:pt x="155" y="147"/>
                  </a:lnTo>
                  <a:lnTo>
                    <a:pt x="141" y="129"/>
                  </a:lnTo>
                  <a:lnTo>
                    <a:pt x="131" y="113"/>
                  </a:lnTo>
                  <a:lnTo>
                    <a:pt x="121" y="101"/>
                  </a:lnTo>
                  <a:lnTo>
                    <a:pt x="113" y="94"/>
                  </a:lnTo>
                  <a:lnTo>
                    <a:pt x="118" y="91"/>
                  </a:lnTo>
                  <a:lnTo>
                    <a:pt x="124" y="86"/>
                  </a:lnTo>
                  <a:lnTo>
                    <a:pt x="130" y="85"/>
                  </a:lnTo>
                  <a:lnTo>
                    <a:pt x="135" y="83"/>
                  </a:lnTo>
                  <a:lnTo>
                    <a:pt x="140" y="82"/>
                  </a:lnTo>
                  <a:lnTo>
                    <a:pt x="146" y="82"/>
                  </a:lnTo>
                  <a:lnTo>
                    <a:pt x="152" y="83"/>
                  </a:lnTo>
                  <a:lnTo>
                    <a:pt x="158" y="86"/>
                  </a:lnTo>
                  <a:lnTo>
                    <a:pt x="167" y="91"/>
                  </a:lnTo>
                  <a:lnTo>
                    <a:pt x="171" y="92"/>
                  </a:lnTo>
                  <a:lnTo>
                    <a:pt x="171" y="91"/>
                  </a:lnTo>
                  <a:lnTo>
                    <a:pt x="168" y="85"/>
                  </a:lnTo>
                  <a:lnTo>
                    <a:pt x="164" y="80"/>
                  </a:lnTo>
                  <a:lnTo>
                    <a:pt x="156" y="77"/>
                  </a:lnTo>
                  <a:lnTo>
                    <a:pt x="147" y="74"/>
                  </a:lnTo>
                  <a:lnTo>
                    <a:pt x="138" y="73"/>
                  </a:lnTo>
                  <a:lnTo>
                    <a:pt x="128" y="73"/>
                  </a:lnTo>
                  <a:lnTo>
                    <a:pt x="118" y="74"/>
                  </a:lnTo>
                  <a:lnTo>
                    <a:pt x="110" y="76"/>
                  </a:lnTo>
                  <a:lnTo>
                    <a:pt x="103" y="80"/>
                  </a:lnTo>
                  <a:lnTo>
                    <a:pt x="93" y="71"/>
                  </a:lnTo>
                  <a:lnTo>
                    <a:pt x="82" y="61"/>
                  </a:lnTo>
                  <a:lnTo>
                    <a:pt x="72" y="52"/>
                  </a:lnTo>
                  <a:lnTo>
                    <a:pt x="66" y="46"/>
                  </a:lnTo>
                  <a:lnTo>
                    <a:pt x="73" y="42"/>
                  </a:lnTo>
                  <a:lnTo>
                    <a:pt x="84" y="40"/>
                  </a:lnTo>
                  <a:lnTo>
                    <a:pt x="96" y="39"/>
                  </a:lnTo>
                  <a:lnTo>
                    <a:pt x="106" y="40"/>
                  </a:lnTo>
                  <a:lnTo>
                    <a:pt x="110" y="42"/>
                  </a:lnTo>
                  <a:lnTo>
                    <a:pt x="112" y="40"/>
                  </a:lnTo>
                  <a:lnTo>
                    <a:pt x="109" y="37"/>
                  </a:lnTo>
                  <a:lnTo>
                    <a:pt x="103" y="36"/>
                  </a:lnTo>
                  <a:lnTo>
                    <a:pt x="99" y="36"/>
                  </a:lnTo>
                  <a:lnTo>
                    <a:pt x="93" y="34"/>
                  </a:lnTo>
                  <a:lnTo>
                    <a:pt x="85" y="33"/>
                  </a:lnTo>
                  <a:lnTo>
                    <a:pt x="78" y="33"/>
                  </a:lnTo>
                  <a:lnTo>
                    <a:pt x="71" y="31"/>
                  </a:lnTo>
                  <a:lnTo>
                    <a:pt x="65" y="31"/>
                  </a:lnTo>
                  <a:lnTo>
                    <a:pt x="57" y="31"/>
                  </a:lnTo>
                  <a:lnTo>
                    <a:pt x="53" y="31"/>
                  </a:lnTo>
                  <a:lnTo>
                    <a:pt x="47" y="30"/>
                  </a:lnTo>
                  <a:lnTo>
                    <a:pt x="40" y="26"/>
                  </a:lnTo>
                  <a:lnTo>
                    <a:pt x="32" y="20"/>
                  </a:lnTo>
                  <a:lnTo>
                    <a:pt x="25" y="14"/>
                  </a:lnTo>
                  <a:lnTo>
                    <a:pt x="17" y="8"/>
                  </a:lnTo>
                  <a:lnTo>
                    <a:pt x="11" y="3"/>
                  </a:lnTo>
                  <a:lnTo>
                    <a:pt x="6" y="0"/>
                  </a:lnTo>
                  <a:lnTo>
                    <a:pt x="0" y="0"/>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7004" name="Freeform 306"/>
            <p:cNvSpPr>
              <a:spLocks/>
            </p:cNvSpPr>
            <p:nvPr/>
          </p:nvSpPr>
          <p:spPr bwMode="auto">
            <a:xfrm>
              <a:off x="1210" y="1556"/>
              <a:ext cx="142" cy="249"/>
            </a:xfrm>
            <a:custGeom>
              <a:avLst/>
              <a:gdLst>
                <a:gd name="T0" fmla="*/ 93 w 142"/>
                <a:gd name="T1" fmla="*/ 31 h 249"/>
                <a:gd name="T2" fmla="*/ 79 w 142"/>
                <a:gd name="T3" fmla="*/ 45 h 249"/>
                <a:gd name="T4" fmla="*/ 46 w 142"/>
                <a:gd name="T5" fmla="*/ 62 h 249"/>
                <a:gd name="T6" fmla="*/ 18 w 142"/>
                <a:gd name="T7" fmla="*/ 81 h 249"/>
                <a:gd name="T8" fmla="*/ 17 w 142"/>
                <a:gd name="T9" fmla="*/ 93 h 249"/>
                <a:gd name="T10" fmla="*/ 27 w 142"/>
                <a:gd name="T11" fmla="*/ 84 h 249"/>
                <a:gd name="T12" fmla="*/ 48 w 142"/>
                <a:gd name="T13" fmla="*/ 71 h 249"/>
                <a:gd name="T14" fmla="*/ 73 w 142"/>
                <a:gd name="T15" fmla="*/ 62 h 249"/>
                <a:gd name="T16" fmla="*/ 76 w 142"/>
                <a:gd name="T17" fmla="*/ 87 h 249"/>
                <a:gd name="T18" fmla="*/ 58 w 142"/>
                <a:gd name="T19" fmla="*/ 105 h 249"/>
                <a:gd name="T20" fmla="*/ 28 w 142"/>
                <a:gd name="T21" fmla="*/ 118 h 249"/>
                <a:gd name="T22" fmla="*/ 11 w 142"/>
                <a:gd name="T23" fmla="*/ 137 h 249"/>
                <a:gd name="T24" fmla="*/ 11 w 142"/>
                <a:gd name="T25" fmla="*/ 150 h 249"/>
                <a:gd name="T26" fmla="*/ 18 w 142"/>
                <a:gd name="T27" fmla="*/ 139 h 249"/>
                <a:gd name="T28" fmla="*/ 37 w 142"/>
                <a:gd name="T29" fmla="*/ 125 h 249"/>
                <a:gd name="T30" fmla="*/ 62 w 142"/>
                <a:gd name="T31" fmla="*/ 116 h 249"/>
                <a:gd name="T32" fmla="*/ 67 w 142"/>
                <a:gd name="T33" fmla="*/ 142 h 249"/>
                <a:gd name="T34" fmla="*/ 50 w 142"/>
                <a:gd name="T35" fmla="*/ 162 h 249"/>
                <a:gd name="T36" fmla="*/ 27 w 142"/>
                <a:gd name="T37" fmla="*/ 174 h 249"/>
                <a:gd name="T38" fmla="*/ 14 w 142"/>
                <a:gd name="T39" fmla="*/ 193 h 249"/>
                <a:gd name="T40" fmla="*/ 34 w 142"/>
                <a:gd name="T41" fmla="*/ 180 h 249"/>
                <a:gd name="T42" fmla="*/ 53 w 142"/>
                <a:gd name="T43" fmla="*/ 177 h 249"/>
                <a:gd name="T44" fmla="*/ 40 w 142"/>
                <a:gd name="T45" fmla="*/ 208 h 249"/>
                <a:gd name="T46" fmla="*/ 15 w 142"/>
                <a:gd name="T47" fmla="*/ 236 h 249"/>
                <a:gd name="T48" fmla="*/ 0 w 142"/>
                <a:gd name="T49" fmla="*/ 248 h 249"/>
                <a:gd name="T50" fmla="*/ 14 w 142"/>
                <a:gd name="T51" fmla="*/ 245 h 249"/>
                <a:gd name="T52" fmla="*/ 39 w 142"/>
                <a:gd name="T53" fmla="*/ 223 h 249"/>
                <a:gd name="T54" fmla="*/ 62 w 142"/>
                <a:gd name="T55" fmla="*/ 184 h 249"/>
                <a:gd name="T56" fmla="*/ 86 w 142"/>
                <a:gd name="T57" fmla="*/ 180 h 249"/>
                <a:gd name="T58" fmla="*/ 89 w 142"/>
                <a:gd name="T59" fmla="*/ 208 h 249"/>
                <a:gd name="T60" fmla="*/ 95 w 142"/>
                <a:gd name="T61" fmla="*/ 211 h 249"/>
                <a:gd name="T62" fmla="*/ 101 w 142"/>
                <a:gd name="T63" fmla="*/ 198 h 249"/>
                <a:gd name="T64" fmla="*/ 89 w 142"/>
                <a:gd name="T65" fmla="*/ 171 h 249"/>
                <a:gd name="T66" fmla="*/ 81 w 142"/>
                <a:gd name="T67" fmla="*/ 147 h 249"/>
                <a:gd name="T68" fmla="*/ 86 w 142"/>
                <a:gd name="T69" fmla="*/ 112 h 249"/>
                <a:gd name="T70" fmla="*/ 93 w 142"/>
                <a:gd name="T71" fmla="*/ 109 h 249"/>
                <a:gd name="T72" fmla="*/ 117 w 142"/>
                <a:gd name="T73" fmla="*/ 125 h 249"/>
                <a:gd name="T74" fmla="*/ 129 w 142"/>
                <a:gd name="T75" fmla="*/ 159 h 249"/>
                <a:gd name="T76" fmla="*/ 133 w 142"/>
                <a:gd name="T77" fmla="*/ 152 h 249"/>
                <a:gd name="T78" fmla="*/ 129 w 142"/>
                <a:gd name="T79" fmla="*/ 128 h 249"/>
                <a:gd name="T80" fmla="*/ 110 w 142"/>
                <a:gd name="T81" fmla="*/ 103 h 249"/>
                <a:gd name="T82" fmla="*/ 92 w 142"/>
                <a:gd name="T83" fmla="*/ 85 h 249"/>
                <a:gd name="T84" fmla="*/ 98 w 142"/>
                <a:gd name="T85" fmla="*/ 60 h 249"/>
                <a:gd name="T86" fmla="*/ 132 w 142"/>
                <a:gd name="T87" fmla="*/ 77 h 249"/>
                <a:gd name="T88" fmla="*/ 141 w 142"/>
                <a:gd name="T89" fmla="*/ 97 h 249"/>
                <a:gd name="T90" fmla="*/ 138 w 142"/>
                <a:gd name="T91" fmla="*/ 75 h 249"/>
                <a:gd name="T92" fmla="*/ 105 w 142"/>
                <a:gd name="T93" fmla="*/ 45 h 249"/>
                <a:gd name="T94" fmla="*/ 105 w 142"/>
                <a:gd name="T95" fmla="*/ 14 h 249"/>
                <a:gd name="T96" fmla="*/ 99 w 142"/>
                <a:gd name="T97" fmla="*/ 0 h 2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2"/>
                <a:gd name="T148" fmla="*/ 0 h 249"/>
                <a:gd name="T149" fmla="*/ 142 w 142"/>
                <a:gd name="T150" fmla="*/ 249 h 2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2" h="249">
                  <a:moveTo>
                    <a:pt x="95" y="11"/>
                  </a:moveTo>
                  <a:lnTo>
                    <a:pt x="95" y="22"/>
                  </a:lnTo>
                  <a:lnTo>
                    <a:pt x="93" y="31"/>
                  </a:lnTo>
                  <a:lnTo>
                    <a:pt x="90" y="37"/>
                  </a:lnTo>
                  <a:lnTo>
                    <a:pt x="86" y="41"/>
                  </a:lnTo>
                  <a:lnTo>
                    <a:pt x="79" y="45"/>
                  </a:lnTo>
                  <a:lnTo>
                    <a:pt x="68" y="50"/>
                  </a:lnTo>
                  <a:lnTo>
                    <a:pt x="58" y="56"/>
                  </a:lnTo>
                  <a:lnTo>
                    <a:pt x="46" y="62"/>
                  </a:lnTo>
                  <a:lnTo>
                    <a:pt x="34" y="68"/>
                  </a:lnTo>
                  <a:lnTo>
                    <a:pt x="25" y="74"/>
                  </a:lnTo>
                  <a:lnTo>
                    <a:pt x="18" y="81"/>
                  </a:lnTo>
                  <a:lnTo>
                    <a:pt x="15" y="87"/>
                  </a:lnTo>
                  <a:lnTo>
                    <a:pt x="15" y="91"/>
                  </a:lnTo>
                  <a:lnTo>
                    <a:pt x="17" y="93"/>
                  </a:lnTo>
                  <a:lnTo>
                    <a:pt x="18" y="91"/>
                  </a:lnTo>
                  <a:lnTo>
                    <a:pt x="22" y="88"/>
                  </a:lnTo>
                  <a:lnTo>
                    <a:pt x="27" y="84"/>
                  </a:lnTo>
                  <a:lnTo>
                    <a:pt x="33" y="78"/>
                  </a:lnTo>
                  <a:lnTo>
                    <a:pt x="40" y="74"/>
                  </a:lnTo>
                  <a:lnTo>
                    <a:pt x="48" y="71"/>
                  </a:lnTo>
                  <a:lnTo>
                    <a:pt x="55" y="66"/>
                  </a:lnTo>
                  <a:lnTo>
                    <a:pt x="64" y="65"/>
                  </a:lnTo>
                  <a:lnTo>
                    <a:pt x="73" y="62"/>
                  </a:lnTo>
                  <a:lnTo>
                    <a:pt x="80" y="62"/>
                  </a:lnTo>
                  <a:lnTo>
                    <a:pt x="79" y="75"/>
                  </a:lnTo>
                  <a:lnTo>
                    <a:pt x="76" y="87"/>
                  </a:lnTo>
                  <a:lnTo>
                    <a:pt x="71" y="96"/>
                  </a:lnTo>
                  <a:lnTo>
                    <a:pt x="68" y="103"/>
                  </a:lnTo>
                  <a:lnTo>
                    <a:pt x="58" y="105"/>
                  </a:lnTo>
                  <a:lnTo>
                    <a:pt x="46" y="109"/>
                  </a:lnTo>
                  <a:lnTo>
                    <a:pt x="37" y="112"/>
                  </a:lnTo>
                  <a:lnTo>
                    <a:pt x="28" y="118"/>
                  </a:lnTo>
                  <a:lnTo>
                    <a:pt x="19" y="124"/>
                  </a:lnTo>
                  <a:lnTo>
                    <a:pt x="14" y="130"/>
                  </a:lnTo>
                  <a:lnTo>
                    <a:pt x="11" y="137"/>
                  </a:lnTo>
                  <a:lnTo>
                    <a:pt x="9" y="145"/>
                  </a:lnTo>
                  <a:lnTo>
                    <a:pt x="9" y="149"/>
                  </a:lnTo>
                  <a:lnTo>
                    <a:pt x="11" y="150"/>
                  </a:lnTo>
                  <a:lnTo>
                    <a:pt x="14" y="147"/>
                  </a:lnTo>
                  <a:lnTo>
                    <a:pt x="15" y="143"/>
                  </a:lnTo>
                  <a:lnTo>
                    <a:pt x="18" y="139"/>
                  </a:lnTo>
                  <a:lnTo>
                    <a:pt x="22" y="134"/>
                  </a:lnTo>
                  <a:lnTo>
                    <a:pt x="30" y="130"/>
                  </a:lnTo>
                  <a:lnTo>
                    <a:pt x="37" y="125"/>
                  </a:lnTo>
                  <a:lnTo>
                    <a:pt x="46" y="121"/>
                  </a:lnTo>
                  <a:lnTo>
                    <a:pt x="55" y="118"/>
                  </a:lnTo>
                  <a:lnTo>
                    <a:pt x="62" y="116"/>
                  </a:lnTo>
                  <a:lnTo>
                    <a:pt x="70" y="115"/>
                  </a:lnTo>
                  <a:lnTo>
                    <a:pt x="70" y="130"/>
                  </a:lnTo>
                  <a:lnTo>
                    <a:pt x="67" y="142"/>
                  </a:lnTo>
                  <a:lnTo>
                    <a:pt x="64" y="152"/>
                  </a:lnTo>
                  <a:lnTo>
                    <a:pt x="59" y="159"/>
                  </a:lnTo>
                  <a:lnTo>
                    <a:pt x="50" y="162"/>
                  </a:lnTo>
                  <a:lnTo>
                    <a:pt x="42" y="165"/>
                  </a:lnTo>
                  <a:lnTo>
                    <a:pt x="34" y="170"/>
                  </a:lnTo>
                  <a:lnTo>
                    <a:pt x="27" y="174"/>
                  </a:lnTo>
                  <a:lnTo>
                    <a:pt x="21" y="180"/>
                  </a:lnTo>
                  <a:lnTo>
                    <a:pt x="17" y="186"/>
                  </a:lnTo>
                  <a:lnTo>
                    <a:pt x="14" y="193"/>
                  </a:lnTo>
                  <a:lnTo>
                    <a:pt x="12" y="201"/>
                  </a:lnTo>
                  <a:lnTo>
                    <a:pt x="22" y="190"/>
                  </a:lnTo>
                  <a:lnTo>
                    <a:pt x="34" y="180"/>
                  </a:lnTo>
                  <a:lnTo>
                    <a:pt x="46" y="173"/>
                  </a:lnTo>
                  <a:lnTo>
                    <a:pt x="55" y="170"/>
                  </a:lnTo>
                  <a:lnTo>
                    <a:pt x="53" y="177"/>
                  </a:lnTo>
                  <a:lnTo>
                    <a:pt x="50" y="186"/>
                  </a:lnTo>
                  <a:lnTo>
                    <a:pt x="46" y="196"/>
                  </a:lnTo>
                  <a:lnTo>
                    <a:pt x="40" y="208"/>
                  </a:lnTo>
                  <a:lnTo>
                    <a:pt x="31" y="218"/>
                  </a:lnTo>
                  <a:lnTo>
                    <a:pt x="24" y="229"/>
                  </a:lnTo>
                  <a:lnTo>
                    <a:pt x="15" y="236"/>
                  </a:lnTo>
                  <a:lnTo>
                    <a:pt x="6" y="242"/>
                  </a:lnTo>
                  <a:lnTo>
                    <a:pt x="2" y="245"/>
                  </a:lnTo>
                  <a:lnTo>
                    <a:pt x="0" y="248"/>
                  </a:lnTo>
                  <a:lnTo>
                    <a:pt x="2" y="249"/>
                  </a:lnTo>
                  <a:lnTo>
                    <a:pt x="8" y="248"/>
                  </a:lnTo>
                  <a:lnTo>
                    <a:pt x="14" y="245"/>
                  </a:lnTo>
                  <a:lnTo>
                    <a:pt x="21" y="241"/>
                  </a:lnTo>
                  <a:lnTo>
                    <a:pt x="30" y="233"/>
                  </a:lnTo>
                  <a:lnTo>
                    <a:pt x="39" y="223"/>
                  </a:lnTo>
                  <a:lnTo>
                    <a:pt x="48" y="212"/>
                  </a:lnTo>
                  <a:lnTo>
                    <a:pt x="56" y="199"/>
                  </a:lnTo>
                  <a:lnTo>
                    <a:pt x="62" y="184"/>
                  </a:lnTo>
                  <a:lnTo>
                    <a:pt x="67" y="170"/>
                  </a:lnTo>
                  <a:lnTo>
                    <a:pt x="77" y="173"/>
                  </a:lnTo>
                  <a:lnTo>
                    <a:pt x="86" y="180"/>
                  </a:lnTo>
                  <a:lnTo>
                    <a:pt x="92" y="190"/>
                  </a:lnTo>
                  <a:lnTo>
                    <a:pt x="92" y="199"/>
                  </a:lnTo>
                  <a:lnTo>
                    <a:pt x="89" y="208"/>
                  </a:lnTo>
                  <a:lnTo>
                    <a:pt x="89" y="214"/>
                  </a:lnTo>
                  <a:lnTo>
                    <a:pt x="90" y="215"/>
                  </a:lnTo>
                  <a:lnTo>
                    <a:pt x="95" y="211"/>
                  </a:lnTo>
                  <a:lnTo>
                    <a:pt x="98" y="207"/>
                  </a:lnTo>
                  <a:lnTo>
                    <a:pt x="101" y="202"/>
                  </a:lnTo>
                  <a:lnTo>
                    <a:pt x="101" y="198"/>
                  </a:lnTo>
                  <a:lnTo>
                    <a:pt x="99" y="192"/>
                  </a:lnTo>
                  <a:lnTo>
                    <a:pt x="95" y="181"/>
                  </a:lnTo>
                  <a:lnTo>
                    <a:pt x="89" y="171"/>
                  </a:lnTo>
                  <a:lnTo>
                    <a:pt x="83" y="164"/>
                  </a:lnTo>
                  <a:lnTo>
                    <a:pt x="79" y="159"/>
                  </a:lnTo>
                  <a:lnTo>
                    <a:pt x="81" y="147"/>
                  </a:lnTo>
                  <a:lnTo>
                    <a:pt x="83" y="134"/>
                  </a:lnTo>
                  <a:lnTo>
                    <a:pt x="86" y="121"/>
                  </a:lnTo>
                  <a:lnTo>
                    <a:pt x="86" y="112"/>
                  </a:lnTo>
                  <a:lnTo>
                    <a:pt x="87" y="108"/>
                  </a:lnTo>
                  <a:lnTo>
                    <a:pt x="89" y="108"/>
                  </a:lnTo>
                  <a:lnTo>
                    <a:pt x="93" y="109"/>
                  </a:lnTo>
                  <a:lnTo>
                    <a:pt x="101" y="112"/>
                  </a:lnTo>
                  <a:lnTo>
                    <a:pt x="110" y="118"/>
                  </a:lnTo>
                  <a:lnTo>
                    <a:pt x="117" y="125"/>
                  </a:lnTo>
                  <a:lnTo>
                    <a:pt x="124" y="137"/>
                  </a:lnTo>
                  <a:lnTo>
                    <a:pt x="127" y="153"/>
                  </a:lnTo>
                  <a:lnTo>
                    <a:pt x="129" y="159"/>
                  </a:lnTo>
                  <a:lnTo>
                    <a:pt x="130" y="161"/>
                  </a:lnTo>
                  <a:lnTo>
                    <a:pt x="133" y="159"/>
                  </a:lnTo>
                  <a:lnTo>
                    <a:pt x="133" y="152"/>
                  </a:lnTo>
                  <a:lnTo>
                    <a:pt x="133" y="146"/>
                  </a:lnTo>
                  <a:lnTo>
                    <a:pt x="132" y="139"/>
                  </a:lnTo>
                  <a:lnTo>
                    <a:pt x="129" y="128"/>
                  </a:lnTo>
                  <a:lnTo>
                    <a:pt x="124" y="119"/>
                  </a:lnTo>
                  <a:lnTo>
                    <a:pt x="118" y="111"/>
                  </a:lnTo>
                  <a:lnTo>
                    <a:pt x="110" y="103"/>
                  </a:lnTo>
                  <a:lnTo>
                    <a:pt x="101" y="96"/>
                  </a:lnTo>
                  <a:lnTo>
                    <a:pt x="89" y="93"/>
                  </a:lnTo>
                  <a:lnTo>
                    <a:pt x="92" y="85"/>
                  </a:lnTo>
                  <a:lnTo>
                    <a:pt x="95" y="75"/>
                  </a:lnTo>
                  <a:lnTo>
                    <a:pt x="98" y="66"/>
                  </a:lnTo>
                  <a:lnTo>
                    <a:pt x="98" y="60"/>
                  </a:lnTo>
                  <a:lnTo>
                    <a:pt x="110" y="63"/>
                  </a:lnTo>
                  <a:lnTo>
                    <a:pt x="123" y="68"/>
                  </a:lnTo>
                  <a:lnTo>
                    <a:pt x="132" y="77"/>
                  </a:lnTo>
                  <a:lnTo>
                    <a:pt x="138" y="90"/>
                  </a:lnTo>
                  <a:lnTo>
                    <a:pt x="139" y="96"/>
                  </a:lnTo>
                  <a:lnTo>
                    <a:pt x="141" y="97"/>
                  </a:lnTo>
                  <a:lnTo>
                    <a:pt x="142" y="94"/>
                  </a:lnTo>
                  <a:lnTo>
                    <a:pt x="142" y="87"/>
                  </a:lnTo>
                  <a:lnTo>
                    <a:pt x="138" y="75"/>
                  </a:lnTo>
                  <a:lnTo>
                    <a:pt x="129" y="62"/>
                  </a:lnTo>
                  <a:lnTo>
                    <a:pt x="117" y="50"/>
                  </a:lnTo>
                  <a:lnTo>
                    <a:pt x="105" y="45"/>
                  </a:lnTo>
                  <a:lnTo>
                    <a:pt x="105" y="34"/>
                  </a:lnTo>
                  <a:lnTo>
                    <a:pt x="105" y="23"/>
                  </a:lnTo>
                  <a:lnTo>
                    <a:pt x="105" y="14"/>
                  </a:lnTo>
                  <a:lnTo>
                    <a:pt x="105" y="6"/>
                  </a:lnTo>
                  <a:lnTo>
                    <a:pt x="102" y="0"/>
                  </a:lnTo>
                  <a:lnTo>
                    <a:pt x="99" y="0"/>
                  </a:lnTo>
                  <a:lnTo>
                    <a:pt x="96" y="6"/>
                  </a:lnTo>
                  <a:lnTo>
                    <a:pt x="95" y="11"/>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7005" name="Freeform 307"/>
            <p:cNvSpPr>
              <a:spLocks/>
            </p:cNvSpPr>
            <p:nvPr/>
          </p:nvSpPr>
          <p:spPr bwMode="auto">
            <a:xfrm>
              <a:off x="1054" y="1498"/>
              <a:ext cx="227" cy="129"/>
            </a:xfrm>
            <a:custGeom>
              <a:avLst/>
              <a:gdLst>
                <a:gd name="T0" fmla="*/ 195 w 227"/>
                <a:gd name="T1" fmla="*/ 6 h 129"/>
                <a:gd name="T2" fmla="*/ 175 w 227"/>
                <a:gd name="T3" fmla="*/ 13 h 129"/>
                <a:gd name="T4" fmla="*/ 153 w 227"/>
                <a:gd name="T5" fmla="*/ 24 h 129"/>
                <a:gd name="T6" fmla="*/ 137 w 227"/>
                <a:gd name="T7" fmla="*/ 31 h 129"/>
                <a:gd name="T8" fmla="*/ 130 w 227"/>
                <a:gd name="T9" fmla="*/ 31 h 129"/>
                <a:gd name="T10" fmla="*/ 116 w 227"/>
                <a:gd name="T11" fmla="*/ 25 h 129"/>
                <a:gd name="T12" fmla="*/ 100 w 227"/>
                <a:gd name="T13" fmla="*/ 22 h 129"/>
                <a:gd name="T14" fmla="*/ 85 w 227"/>
                <a:gd name="T15" fmla="*/ 22 h 129"/>
                <a:gd name="T16" fmla="*/ 74 w 227"/>
                <a:gd name="T17" fmla="*/ 27 h 129"/>
                <a:gd name="T18" fmla="*/ 78 w 227"/>
                <a:gd name="T19" fmla="*/ 28 h 129"/>
                <a:gd name="T20" fmla="*/ 93 w 227"/>
                <a:gd name="T21" fmla="*/ 30 h 129"/>
                <a:gd name="T22" fmla="*/ 116 w 227"/>
                <a:gd name="T23" fmla="*/ 40 h 129"/>
                <a:gd name="T24" fmla="*/ 119 w 227"/>
                <a:gd name="T25" fmla="*/ 50 h 129"/>
                <a:gd name="T26" fmla="*/ 106 w 227"/>
                <a:gd name="T27" fmla="*/ 62 h 129"/>
                <a:gd name="T28" fmla="*/ 93 w 227"/>
                <a:gd name="T29" fmla="*/ 64 h 129"/>
                <a:gd name="T30" fmla="*/ 74 w 227"/>
                <a:gd name="T31" fmla="*/ 61 h 129"/>
                <a:gd name="T32" fmla="*/ 53 w 227"/>
                <a:gd name="T33" fmla="*/ 58 h 129"/>
                <a:gd name="T34" fmla="*/ 37 w 227"/>
                <a:gd name="T35" fmla="*/ 59 h 129"/>
                <a:gd name="T36" fmla="*/ 37 w 227"/>
                <a:gd name="T37" fmla="*/ 61 h 129"/>
                <a:gd name="T38" fmla="*/ 50 w 227"/>
                <a:gd name="T39" fmla="*/ 64 h 129"/>
                <a:gd name="T40" fmla="*/ 65 w 227"/>
                <a:gd name="T41" fmla="*/ 67 h 129"/>
                <a:gd name="T42" fmla="*/ 78 w 227"/>
                <a:gd name="T43" fmla="*/ 71 h 129"/>
                <a:gd name="T44" fmla="*/ 77 w 227"/>
                <a:gd name="T45" fmla="*/ 81 h 129"/>
                <a:gd name="T46" fmla="*/ 57 w 227"/>
                <a:gd name="T47" fmla="*/ 93 h 129"/>
                <a:gd name="T48" fmla="*/ 37 w 227"/>
                <a:gd name="T49" fmla="*/ 101 h 129"/>
                <a:gd name="T50" fmla="*/ 16 w 227"/>
                <a:gd name="T51" fmla="*/ 103 h 129"/>
                <a:gd name="T52" fmla="*/ 3 w 227"/>
                <a:gd name="T53" fmla="*/ 103 h 129"/>
                <a:gd name="T54" fmla="*/ 1 w 227"/>
                <a:gd name="T55" fmla="*/ 106 h 129"/>
                <a:gd name="T56" fmla="*/ 15 w 227"/>
                <a:gd name="T57" fmla="*/ 108 h 129"/>
                <a:gd name="T58" fmla="*/ 35 w 227"/>
                <a:gd name="T59" fmla="*/ 106 h 129"/>
                <a:gd name="T60" fmla="*/ 60 w 227"/>
                <a:gd name="T61" fmla="*/ 102 h 129"/>
                <a:gd name="T62" fmla="*/ 84 w 227"/>
                <a:gd name="T63" fmla="*/ 92 h 129"/>
                <a:gd name="T64" fmla="*/ 100 w 227"/>
                <a:gd name="T65" fmla="*/ 93 h 129"/>
                <a:gd name="T66" fmla="*/ 99 w 227"/>
                <a:gd name="T67" fmla="*/ 114 h 129"/>
                <a:gd name="T68" fmla="*/ 90 w 227"/>
                <a:gd name="T69" fmla="*/ 127 h 129"/>
                <a:gd name="T70" fmla="*/ 94 w 227"/>
                <a:gd name="T71" fmla="*/ 129 h 129"/>
                <a:gd name="T72" fmla="*/ 105 w 227"/>
                <a:gd name="T73" fmla="*/ 120 h 129"/>
                <a:gd name="T74" fmla="*/ 110 w 227"/>
                <a:gd name="T75" fmla="*/ 95 h 129"/>
                <a:gd name="T76" fmla="*/ 119 w 227"/>
                <a:gd name="T77" fmla="*/ 71 h 129"/>
                <a:gd name="T78" fmla="*/ 140 w 227"/>
                <a:gd name="T79" fmla="*/ 50 h 129"/>
                <a:gd name="T80" fmla="*/ 158 w 227"/>
                <a:gd name="T81" fmla="*/ 55 h 129"/>
                <a:gd name="T82" fmla="*/ 161 w 227"/>
                <a:gd name="T83" fmla="*/ 81 h 129"/>
                <a:gd name="T84" fmla="*/ 156 w 227"/>
                <a:gd name="T85" fmla="*/ 98 h 129"/>
                <a:gd name="T86" fmla="*/ 161 w 227"/>
                <a:gd name="T87" fmla="*/ 99 h 129"/>
                <a:gd name="T88" fmla="*/ 168 w 227"/>
                <a:gd name="T89" fmla="*/ 84 h 129"/>
                <a:gd name="T90" fmla="*/ 170 w 227"/>
                <a:gd name="T91" fmla="*/ 55 h 129"/>
                <a:gd name="T92" fmla="*/ 170 w 227"/>
                <a:gd name="T93" fmla="*/ 34 h 129"/>
                <a:gd name="T94" fmla="*/ 184 w 227"/>
                <a:gd name="T95" fmla="*/ 24 h 129"/>
                <a:gd name="T96" fmla="*/ 205 w 227"/>
                <a:gd name="T97" fmla="*/ 12 h 129"/>
                <a:gd name="T98" fmla="*/ 221 w 227"/>
                <a:gd name="T99" fmla="*/ 4 h 129"/>
                <a:gd name="T100" fmla="*/ 223 w 227"/>
                <a:gd name="T101" fmla="*/ 0 h 129"/>
                <a:gd name="T102" fmla="*/ 206 w 227"/>
                <a:gd name="T103" fmla="*/ 3 h 12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7"/>
                <a:gd name="T157" fmla="*/ 0 h 129"/>
                <a:gd name="T158" fmla="*/ 227 w 227"/>
                <a:gd name="T159" fmla="*/ 129 h 12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7" h="129">
                  <a:moveTo>
                    <a:pt x="202" y="3"/>
                  </a:moveTo>
                  <a:lnTo>
                    <a:pt x="195" y="6"/>
                  </a:lnTo>
                  <a:lnTo>
                    <a:pt x="186" y="9"/>
                  </a:lnTo>
                  <a:lnTo>
                    <a:pt x="175" y="13"/>
                  </a:lnTo>
                  <a:lnTo>
                    <a:pt x="164" y="18"/>
                  </a:lnTo>
                  <a:lnTo>
                    <a:pt x="153" y="24"/>
                  </a:lnTo>
                  <a:lnTo>
                    <a:pt x="144" y="28"/>
                  </a:lnTo>
                  <a:lnTo>
                    <a:pt x="137" y="31"/>
                  </a:lnTo>
                  <a:lnTo>
                    <a:pt x="134" y="34"/>
                  </a:lnTo>
                  <a:lnTo>
                    <a:pt x="130" y="31"/>
                  </a:lnTo>
                  <a:lnTo>
                    <a:pt x="124" y="27"/>
                  </a:lnTo>
                  <a:lnTo>
                    <a:pt x="116" y="25"/>
                  </a:lnTo>
                  <a:lnTo>
                    <a:pt x="109" y="22"/>
                  </a:lnTo>
                  <a:lnTo>
                    <a:pt x="100" y="22"/>
                  </a:lnTo>
                  <a:lnTo>
                    <a:pt x="93" y="21"/>
                  </a:lnTo>
                  <a:lnTo>
                    <a:pt x="85" y="22"/>
                  </a:lnTo>
                  <a:lnTo>
                    <a:pt x="78" y="24"/>
                  </a:lnTo>
                  <a:lnTo>
                    <a:pt x="74" y="27"/>
                  </a:lnTo>
                  <a:lnTo>
                    <a:pt x="75" y="28"/>
                  </a:lnTo>
                  <a:lnTo>
                    <a:pt x="78" y="28"/>
                  </a:lnTo>
                  <a:lnTo>
                    <a:pt x="84" y="28"/>
                  </a:lnTo>
                  <a:lnTo>
                    <a:pt x="93" y="30"/>
                  </a:lnTo>
                  <a:lnTo>
                    <a:pt x="106" y="34"/>
                  </a:lnTo>
                  <a:lnTo>
                    <a:pt x="116" y="40"/>
                  </a:lnTo>
                  <a:lnTo>
                    <a:pt x="124" y="44"/>
                  </a:lnTo>
                  <a:lnTo>
                    <a:pt x="119" y="50"/>
                  </a:lnTo>
                  <a:lnTo>
                    <a:pt x="113" y="56"/>
                  </a:lnTo>
                  <a:lnTo>
                    <a:pt x="106" y="62"/>
                  </a:lnTo>
                  <a:lnTo>
                    <a:pt x="102" y="65"/>
                  </a:lnTo>
                  <a:lnTo>
                    <a:pt x="93" y="64"/>
                  </a:lnTo>
                  <a:lnTo>
                    <a:pt x="84" y="62"/>
                  </a:lnTo>
                  <a:lnTo>
                    <a:pt x="74" y="61"/>
                  </a:lnTo>
                  <a:lnTo>
                    <a:pt x="63" y="59"/>
                  </a:lnTo>
                  <a:lnTo>
                    <a:pt x="53" y="58"/>
                  </a:lnTo>
                  <a:lnTo>
                    <a:pt x="44" y="58"/>
                  </a:lnTo>
                  <a:lnTo>
                    <a:pt x="37" y="59"/>
                  </a:lnTo>
                  <a:lnTo>
                    <a:pt x="31" y="61"/>
                  </a:lnTo>
                  <a:lnTo>
                    <a:pt x="37" y="61"/>
                  </a:lnTo>
                  <a:lnTo>
                    <a:pt x="43" y="62"/>
                  </a:lnTo>
                  <a:lnTo>
                    <a:pt x="50" y="64"/>
                  </a:lnTo>
                  <a:lnTo>
                    <a:pt x="57" y="65"/>
                  </a:lnTo>
                  <a:lnTo>
                    <a:pt x="65" y="67"/>
                  </a:lnTo>
                  <a:lnTo>
                    <a:pt x="72" y="68"/>
                  </a:lnTo>
                  <a:lnTo>
                    <a:pt x="78" y="71"/>
                  </a:lnTo>
                  <a:lnTo>
                    <a:pt x="84" y="74"/>
                  </a:lnTo>
                  <a:lnTo>
                    <a:pt x="77" y="81"/>
                  </a:lnTo>
                  <a:lnTo>
                    <a:pt x="68" y="87"/>
                  </a:lnTo>
                  <a:lnTo>
                    <a:pt x="57" y="93"/>
                  </a:lnTo>
                  <a:lnTo>
                    <a:pt x="47" y="98"/>
                  </a:lnTo>
                  <a:lnTo>
                    <a:pt x="37" y="101"/>
                  </a:lnTo>
                  <a:lnTo>
                    <a:pt x="25" y="102"/>
                  </a:lnTo>
                  <a:lnTo>
                    <a:pt x="16" y="103"/>
                  </a:lnTo>
                  <a:lnTo>
                    <a:pt x="9" y="103"/>
                  </a:lnTo>
                  <a:lnTo>
                    <a:pt x="3" y="103"/>
                  </a:lnTo>
                  <a:lnTo>
                    <a:pt x="0" y="105"/>
                  </a:lnTo>
                  <a:lnTo>
                    <a:pt x="1" y="106"/>
                  </a:lnTo>
                  <a:lnTo>
                    <a:pt x="7" y="108"/>
                  </a:lnTo>
                  <a:lnTo>
                    <a:pt x="15" y="108"/>
                  </a:lnTo>
                  <a:lnTo>
                    <a:pt x="23" y="108"/>
                  </a:lnTo>
                  <a:lnTo>
                    <a:pt x="35" y="106"/>
                  </a:lnTo>
                  <a:lnTo>
                    <a:pt x="47" y="105"/>
                  </a:lnTo>
                  <a:lnTo>
                    <a:pt x="60" y="102"/>
                  </a:lnTo>
                  <a:lnTo>
                    <a:pt x="72" y="98"/>
                  </a:lnTo>
                  <a:lnTo>
                    <a:pt x="84" y="92"/>
                  </a:lnTo>
                  <a:lnTo>
                    <a:pt x="94" y="84"/>
                  </a:lnTo>
                  <a:lnTo>
                    <a:pt x="100" y="93"/>
                  </a:lnTo>
                  <a:lnTo>
                    <a:pt x="102" y="103"/>
                  </a:lnTo>
                  <a:lnTo>
                    <a:pt x="99" y="114"/>
                  </a:lnTo>
                  <a:lnTo>
                    <a:pt x="93" y="124"/>
                  </a:lnTo>
                  <a:lnTo>
                    <a:pt x="90" y="127"/>
                  </a:lnTo>
                  <a:lnTo>
                    <a:pt x="90" y="129"/>
                  </a:lnTo>
                  <a:lnTo>
                    <a:pt x="94" y="129"/>
                  </a:lnTo>
                  <a:lnTo>
                    <a:pt x="99" y="126"/>
                  </a:lnTo>
                  <a:lnTo>
                    <a:pt x="105" y="120"/>
                  </a:lnTo>
                  <a:lnTo>
                    <a:pt x="109" y="108"/>
                  </a:lnTo>
                  <a:lnTo>
                    <a:pt x="110" y="95"/>
                  </a:lnTo>
                  <a:lnTo>
                    <a:pt x="109" y="81"/>
                  </a:lnTo>
                  <a:lnTo>
                    <a:pt x="119" y="71"/>
                  </a:lnTo>
                  <a:lnTo>
                    <a:pt x="130" y="59"/>
                  </a:lnTo>
                  <a:lnTo>
                    <a:pt x="140" y="50"/>
                  </a:lnTo>
                  <a:lnTo>
                    <a:pt x="152" y="46"/>
                  </a:lnTo>
                  <a:lnTo>
                    <a:pt x="158" y="55"/>
                  </a:lnTo>
                  <a:lnTo>
                    <a:pt x="161" y="67"/>
                  </a:lnTo>
                  <a:lnTo>
                    <a:pt x="161" y="81"/>
                  </a:lnTo>
                  <a:lnTo>
                    <a:pt x="158" y="93"/>
                  </a:lnTo>
                  <a:lnTo>
                    <a:pt x="156" y="98"/>
                  </a:lnTo>
                  <a:lnTo>
                    <a:pt x="158" y="99"/>
                  </a:lnTo>
                  <a:lnTo>
                    <a:pt x="161" y="99"/>
                  </a:lnTo>
                  <a:lnTo>
                    <a:pt x="164" y="95"/>
                  </a:lnTo>
                  <a:lnTo>
                    <a:pt x="168" y="84"/>
                  </a:lnTo>
                  <a:lnTo>
                    <a:pt x="171" y="71"/>
                  </a:lnTo>
                  <a:lnTo>
                    <a:pt x="170" y="55"/>
                  </a:lnTo>
                  <a:lnTo>
                    <a:pt x="165" y="38"/>
                  </a:lnTo>
                  <a:lnTo>
                    <a:pt x="170" y="34"/>
                  </a:lnTo>
                  <a:lnTo>
                    <a:pt x="177" y="30"/>
                  </a:lnTo>
                  <a:lnTo>
                    <a:pt x="184" y="24"/>
                  </a:lnTo>
                  <a:lnTo>
                    <a:pt x="195" y="18"/>
                  </a:lnTo>
                  <a:lnTo>
                    <a:pt x="205" y="12"/>
                  </a:lnTo>
                  <a:lnTo>
                    <a:pt x="214" y="7"/>
                  </a:lnTo>
                  <a:lnTo>
                    <a:pt x="221" y="4"/>
                  </a:lnTo>
                  <a:lnTo>
                    <a:pt x="227" y="1"/>
                  </a:lnTo>
                  <a:lnTo>
                    <a:pt x="223" y="0"/>
                  </a:lnTo>
                  <a:lnTo>
                    <a:pt x="215" y="1"/>
                  </a:lnTo>
                  <a:lnTo>
                    <a:pt x="206" y="3"/>
                  </a:lnTo>
                  <a:lnTo>
                    <a:pt x="202" y="3"/>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7006" name="Freeform 308"/>
            <p:cNvSpPr>
              <a:spLocks/>
            </p:cNvSpPr>
            <p:nvPr/>
          </p:nvSpPr>
          <p:spPr bwMode="auto">
            <a:xfrm>
              <a:off x="1370" y="1427"/>
              <a:ext cx="20" cy="22"/>
            </a:xfrm>
            <a:custGeom>
              <a:avLst/>
              <a:gdLst>
                <a:gd name="T0" fmla="*/ 3 w 20"/>
                <a:gd name="T1" fmla="*/ 2 h 22"/>
                <a:gd name="T2" fmla="*/ 9 w 20"/>
                <a:gd name="T3" fmla="*/ 0 h 22"/>
                <a:gd name="T4" fmla="*/ 13 w 20"/>
                <a:gd name="T5" fmla="*/ 0 h 22"/>
                <a:gd name="T6" fmla="*/ 17 w 20"/>
                <a:gd name="T7" fmla="*/ 2 h 22"/>
                <a:gd name="T8" fmla="*/ 19 w 20"/>
                <a:gd name="T9" fmla="*/ 6 h 22"/>
                <a:gd name="T10" fmla="*/ 20 w 20"/>
                <a:gd name="T11" fmla="*/ 10 h 22"/>
                <a:gd name="T12" fmla="*/ 20 w 20"/>
                <a:gd name="T13" fmla="*/ 15 h 22"/>
                <a:gd name="T14" fmla="*/ 19 w 20"/>
                <a:gd name="T15" fmla="*/ 18 h 22"/>
                <a:gd name="T16" fmla="*/ 17 w 20"/>
                <a:gd name="T17" fmla="*/ 21 h 22"/>
                <a:gd name="T18" fmla="*/ 14 w 20"/>
                <a:gd name="T19" fmla="*/ 22 h 22"/>
                <a:gd name="T20" fmla="*/ 12 w 20"/>
                <a:gd name="T21" fmla="*/ 22 h 22"/>
                <a:gd name="T22" fmla="*/ 7 w 20"/>
                <a:gd name="T23" fmla="*/ 21 h 22"/>
                <a:gd name="T24" fmla="*/ 3 w 20"/>
                <a:gd name="T25" fmla="*/ 18 h 22"/>
                <a:gd name="T26" fmla="*/ 1 w 20"/>
                <a:gd name="T27" fmla="*/ 13 h 22"/>
                <a:gd name="T28" fmla="*/ 0 w 20"/>
                <a:gd name="T29" fmla="*/ 7 h 22"/>
                <a:gd name="T30" fmla="*/ 0 w 20"/>
                <a:gd name="T31" fmla="*/ 3 h 22"/>
                <a:gd name="T32" fmla="*/ 3 w 20"/>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2"/>
                <a:gd name="T53" fmla="*/ 20 w 2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2">
                  <a:moveTo>
                    <a:pt x="3" y="2"/>
                  </a:moveTo>
                  <a:lnTo>
                    <a:pt x="9" y="0"/>
                  </a:lnTo>
                  <a:lnTo>
                    <a:pt x="13" y="0"/>
                  </a:lnTo>
                  <a:lnTo>
                    <a:pt x="17" y="2"/>
                  </a:lnTo>
                  <a:lnTo>
                    <a:pt x="19" y="6"/>
                  </a:lnTo>
                  <a:lnTo>
                    <a:pt x="20" y="10"/>
                  </a:lnTo>
                  <a:lnTo>
                    <a:pt x="20" y="15"/>
                  </a:lnTo>
                  <a:lnTo>
                    <a:pt x="19" y="18"/>
                  </a:lnTo>
                  <a:lnTo>
                    <a:pt x="17" y="21"/>
                  </a:lnTo>
                  <a:lnTo>
                    <a:pt x="14" y="22"/>
                  </a:lnTo>
                  <a:lnTo>
                    <a:pt x="12" y="22"/>
                  </a:lnTo>
                  <a:lnTo>
                    <a:pt x="7" y="21"/>
                  </a:lnTo>
                  <a:lnTo>
                    <a:pt x="3" y="18"/>
                  </a:lnTo>
                  <a:lnTo>
                    <a:pt x="1" y="13"/>
                  </a:lnTo>
                  <a:lnTo>
                    <a:pt x="0" y="7"/>
                  </a:lnTo>
                  <a:lnTo>
                    <a:pt x="0" y="3"/>
                  </a:lnTo>
                  <a:lnTo>
                    <a:pt x="3" y="2"/>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7007" name="Freeform 309"/>
            <p:cNvSpPr>
              <a:spLocks/>
            </p:cNvSpPr>
            <p:nvPr/>
          </p:nvSpPr>
          <p:spPr bwMode="auto">
            <a:xfrm>
              <a:off x="1365" y="1479"/>
              <a:ext cx="18" cy="15"/>
            </a:xfrm>
            <a:custGeom>
              <a:avLst/>
              <a:gdLst>
                <a:gd name="T0" fmla="*/ 2 w 18"/>
                <a:gd name="T1" fmla="*/ 1 h 15"/>
                <a:gd name="T2" fmla="*/ 6 w 18"/>
                <a:gd name="T3" fmla="*/ 0 h 15"/>
                <a:gd name="T4" fmla="*/ 9 w 18"/>
                <a:gd name="T5" fmla="*/ 0 h 15"/>
                <a:gd name="T6" fmla="*/ 14 w 18"/>
                <a:gd name="T7" fmla="*/ 1 h 15"/>
                <a:gd name="T8" fmla="*/ 17 w 18"/>
                <a:gd name="T9" fmla="*/ 3 h 15"/>
                <a:gd name="T10" fmla="*/ 18 w 18"/>
                <a:gd name="T11" fmla="*/ 6 h 15"/>
                <a:gd name="T12" fmla="*/ 18 w 18"/>
                <a:gd name="T13" fmla="*/ 7 h 15"/>
                <a:gd name="T14" fmla="*/ 17 w 18"/>
                <a:gd name="T15" fmla="*/ 10 h 15"/>
                <a:gd name="T16" fmla="*/ 15 w 18"/>
                <a:gd name="T17" fmla="*/ 13 h 15"/>
                <a:gd name="T18" fmla="*/ 12 w 18"/>
                <a:gd name="T19" fmla="*/ 15 h 15"/>
                <a:gd name="T20" fmla="*/ 8 w 18"/>
                <a:gd name="T21" fmla="*/ 15 h 15"/>
                <a:gd name="T22" fmla="*/ 3 w 18"/>
                <a:gd name="T23" fmla="*/ 13 h 15"/>
                <a:gd name="T24" fmla="*/ 2 w 18"/>
                <a:gd name="T25" fmla="*/ 12 h 15"/>
                <a:gd name="T26" fmla="*/ 2 w 18"/>
                <a:gd name="T27" fmla="*/ 10 h 15"/>
                <a:gd name="T28" fmla="*/ 0 w 18"/>
                <a:gd name="T29" fmla="*/ 9 h 15"/>
                <a:gd name="T30" fmla="*/ 0 w 18"/>
                <a:gd name="T31" fmla="*/ 4 h 15"/>
                <a:gd name="T32" fmla="*/ 2 w 18"/>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5"/>
                <a:gd name="T53" fmla="*/ 18 w 18"/>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5">
                  <a:moveTo>
                    <a:pt x="2" y="1"/>
                  </a:moveTo>
                  <a:lnTo>
                    <a:pt x="6" y="0"/>
                  </a:lnTo>
                  <a:lnTo>
                    <a:pt x="9" y="0"/>
                  </a:lnTo>
                  <a:lnTo>
                    <a:pt x="14" y="1"/>
                  </a:lnTo>
                  <a:lnTo>
                    <a:pt x="17" y="3"/>
                  </a:lnTo>
                  <a:lnTo>
                    <a:pt x="18" y="6"/>
                  </a:lnTo>
                  <a:lnTo>
                    <a:pt x="18" y="7"/>
                  </a:lnTo>
                  <a:lnTo>
                    <a:pt x="17" y="10"/>
                  </a:lnTo>
                  <a:lnTo>
                    <a:pt x="15" y="13"/>
                  </a:lnTo>
                  <a:lnTo>
                    <a:pt x="12" y="15"/>
                  </a:lnTo>
                  <a:lnTo>
                    <a:pt x="8" y="15"/>
                  </a:lnTo>
                  <a:lnTo>
                    <a:pt x="3" y="13"/>
                  </a:lnTo>
                  <a:lnTo>
                    <a:pt x="2" y="12"/>
                  </a:lnTo>
                  <a:lnTo>
                    <a:pt x="2" y="10"/>
                  </a:lnTo>
                  <a:lnTo>
                    <a:pt x="0" y="9"/>
                  </a:lnTo>
                  <a:lnTo>
                    <a:pt x="0" y="4"/>
                  </a:lnTo>
                  <a:lnTo>
                    <a:pt x="2"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7008" name="Freeform 310"/>
            <p:cNvSpPr>
              <a:spLocks/>
            </p:cNvSpPr>
            <p:nvPr/>
          </p:nvSpPr>
          <p:spPr bwMode="auto">
            <a:xfrm>
              <a:off x="1404" y="1514"/>
              <a:ext cx="23" cy="22"/>
            </a:xfrm>
            <a:custGeom>
              <a:avLst/>
              <a:gdLst>
                <a:gd name="T0" fmla="*/ 3 w 23"/>
                <a:gd name="T1" fmla="*/ 6 h 22"/>
                <a:gd name="T2" fmla="*/ 7 w 23"/>
                <a:gd name="T3" fmla="*/ 2 h 22"/>
                <a:gd name="T4" fmla="*/ 11 w 23"/>
                <a:gd name="T5" fmla="*/ 0 h 22"/>
                <a:gd name="T6" fmla="*/ 14 w 23"/>
                <a:gd name="T7" fmla="*/ 0 h 22"/>
                <a:gd name="T8" fmla="*/ 19 w 23"/>
                <a:gd name="T9" fmla="*/ 3 h 22"/>
                <a:gd name="T10" fmla="*/ 22 w 23"/>
                <a:gd name="T11" fmla="*/ 6 h 22"/>
                <a:gd name="T12" fmla="*/ 23 w 23"/>
                <a:gd name="T13" fmla="*/ 11 h 22"/>
                <a:gd name="T14" fmla="*/ 23 w 23"/>
                <a:gd name="T15" fmla="*/ 15 h 22"/>
                <a:gd name="T16" fmla="*/ 20 w 23"/>
                <a:gd name="T17" fmla="*/ 18 h 22"/>
                <a:gd name="T18" fmla="*/ 17 w 23"/>
                <a:gd name="T19" fmla="*/ 21 h 22"/>
                <a:gd name="T20" fmla="*/ 13 w 23"/>
                <a:gd name="T21" fmla="*/ 22 h 22"/>
                <a:gd name="T22" fmla="*/ 7 w 23"/>
                <a:gd name="T23" fmla="*/ 22 h 22"/>
                <a:gd name="T24" fmla="*/ 4 w 23"/>
                <a:gd name="T25" fmla="*/ 21 h 22"/>
                <a:gd name="T26" fmla="*/ 1 w 23"/>
                <a:gd name="T27" fmla="*/ 17 h 22"/>
                <a:gd name="T28" fmla="*/ 0 w 23"/>
                <a:gd name="T29" fmla="*/ 14 h 22"/>
                <a:gd name="T30" fmla="*/ 0 w 23"/>
                <a:gd name="T31" fmla="*/ 9 h 22"/>
                <a:gd name="T32" fmla="*/ 3 w 23"/>
                <a:gd name="T33" fmla="*/ 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2"/>
                <a:gd name="T53" fmla="*/ 23 w 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2">
                  <a:moveTo>
                    <a:pt x="3" y="6"/>
                  </a:moveTo>
                  <a:lnTo>
                    <a:pt x="7" y="2"/>
                  </a:lnTo>
                  <a:lnTo>
                    <a:pt x="11" y="0"/>
                  </a:lnTo>
                  <a:lnTo>
                    <a:pt x="14" y="0"/>
                  </a:lnTo>
                  <a:lnTo>
                    <a:pt x="19" y="3"/>
                  </a:lnTo>
                  <a:lnTo>
                    <a:pt x="22" y="6"/>
                  </a:lnTo>
                  <a:lnTo>
                    <a:pt x="23" y="11"/>
                  </a:lnTo>
                  <a:lnTo>
                    <a:pt x="23" y="15"/>
                  </a:lnTo>
                  <a:lnTo>
                    <a:pt x="20" y="18"/>
                  </a:lnTo>
                  <a:lnTo>
                    <a:pt x="17" y="21"/>
                  </a:lnTo>
                  <a:lnTo>
                    <a:pt x="13" y="22"/>
                  </a:lnTo>
                  <a:lnTo>
                    <a:pt x="7" y="22"/>
                  </a:lnTo>
                  <a:lnTo>
                    <a:pt x="4" y="21"/>
                  </a:lnTo>
                  <a:lnTo>
                    <a:pt x="1" y="17"/>
                  </a:lnTo>
                  <a:lnTo>
                    <a:pt x="0" y="14"/>
                  </a:lnTo>
                  <a:lnTo>
                    <a:pt x="0" y="9"/>
                  </a:lnTo>
                  <a:lnTo>
                    <a:pt x="3" y="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7009" name="Freeform 311"/>
            <p:cNvSpPr>
              <a:spLocks/>
            </p:cNvSpPr>
            <p:nvPr/>
          </p:nvSpPr>
          <p:spPr bwMode="auto">
            <a:xfrm>
              <a:off x="1317" y="1505"/>
              <a:ext cx="26" cy="26"/>
            </a:xfrm>
            <a:custGeom>
              <a:avLst/>
              <a:gdLst>
                <a:gd name="T0" fmla="*/ 13 w 26"/>
                <a:gd name="T1" fmla="*/ 0 h 26"/>
                <a:gd name="T2" fmla="*/ 19 w 26"/>
                <a:gd name="T3" fmla="*/ 2 h 26"/>
                <a:gd name="T4" fmla="*/ 23 w 26"/>
                <a:gd name="T5" fmla="*/ 3 h 26"/>
                <a:gd name="T6" fmla="*/ 26 w 26"/>
                <a:gd name="T7" fmla="*/ 8 h 26"/>
                <a:gd name="T8" fmla="*/ 26 w 26"/>
                <a:gd name="T9" fmla="*/ 12 h 26"/>
                <a:gd name="T10" fmla="*/ 25 w 26"/>
                <a:gd name="T11" fmla="*/ 18 h 26"/>
                <a:gd name="T12" fmla="*/ 23 w 26"/>
                <a:gd name="T13" fmla="*/ 23 h 26"/>
                <a:gd name="T14" fmla="*/ 19 w 26"/>
                <a:gd name="T15" fmla="*/ 26 h 26"/>
                <a:gd name="T16" fmla="*/ 14 w 26"/>
                <a:gd name="T17" fmla="*/ 26 h 26"/>
                <a:gd name="T18" fmla="*/ 8 w 26"/>
                <a:gd name="T19" fmla="*/ 24 h 26"/>
                <a:gd name="T20" fmla="*/ 4 w 26"/>
                <a:gd name="T21" fmla="*/ 23 h 26"/>
                <a:gd name="T22" fmla="*/ 1 w 26"/>
                <a:gd name="T23" fmla="*/ 20 h 26"/>
                <a:gd name="T24" fmla="*/ 0 w 26"/>
                <a:gd name="T25" fmla="*/ 15 h 26"/>
                <a:gd name="T26" fmla="*/ 1 w 26"/>
                <a:gd name="T27" fmla="*/ 11 h 26"/>
                <a:gd name="T28" fmla="*/ 3 w 26"/>
                <a:gd name="T29" fmla="*/ 5 h 26"/>
                <a:gd name="T30" fmla="*/ 7 w 26"/>
                <a:gd name="T31" fmla="*/ 2 h 26"/>
                <a:gd name="T32" fmla="*/ 13 w 26"/>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13" y="0"/>
                  </a:moveTo>
                  <a:lnTo>
                    <a:pt x="19" y="2"/>
                  </a:lnTo>
                  <a:lnTo>
                    <a:pt x="23" y="3"/>
                  </a:lnTo>
                  <a:lnTo>
                    <a:pt x="26" y="8"/>
                  </a:lnTo>
                  <a:lnTo>
                    <a:pt x="26" y="12"/>
                  </a:lnTo>
                  <a:lnTo>
                    <a:pt x="25" y="18"/>
                  </a:lnTo>
                  <a:lnTo>
                    <a:pt x="23" y="23"/>
                  </a:lnTo>
                  <a:lnTo>
                    <a:pt x="19" y="26"/>
                  </a:lnTo>
                  <a:lnTo>
                    <a:pt x="14" y="26"/>
                  </a:lnTo>
                  <a:lnTo>
                    <a:pt x="8" y="24"/>
                  </a:lnTo>
                  <a:lnTo>
                    <a:pt x="4" y="23"/>
                  </a:lnTo>
                  <a:lnTo>
                    <a:pt x="1" y="20"/>
                  </a:lnTo>
                  <a:lnTo>
                    <a:pt x="0" y="15"/>
                  </a:lnTo>
                  <a:lnTo>
                    <a:pt x="1" y="11"/>
                  </a:lnTo>
                  <a:lnTo>
                    <a:pt x="3" y="5"/>
                  </a:lnTo>
                  <a:lnTo>
                    <a:pt x="7" y="2"/>
                  </a:lnTo>
                  <a:lnTo>
                    <a:pt x="13" y="0"/>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7010" name="Freeform 312"/>
            <p:cNvSpPr>
              <a:spLocks/>
            </p:cNvSpPr>
            <p:nvPr/>
          </p:nvSpPr>
          <p:spPr bwMode="auto">
            <a:xfrm>
              <a:off x="1303" y="1451"/>
              <a:ext cx="27" cy="23"/>
            </a:xfrm>
            <a:custGeom>
              <a:avLst/>
              <a:gdLst>
                <a:gd name="T0" fmla="*/ 0 w 27"/>
                <a:gd name="T1" fmla="*/ 13 h 23"/>
                <a:gd name="T2" fmla="*/ 0 w 27"/>
                <a:gd name="T3" fmla="*/ 7 h 23"/>
                <a:gd name="T4" fmla="*/ 3 w 27"/>
                <a:gd name="T5" fmla="*/ 3 h 23"/>
                <a:gd name="T6" fmla="*/ 8 w 27"/>
                <a:gd name="T7" fmla="*/ 1 h 23"/>
                <a:gd name="T8" fmla="*/ 14 w 27"/>
                <a:gd name="T9" fmla="*/ 0 h 23"/>
                <a:gd name="T10" fmla="*/ 18 w 27"/>
                <a:gd name="T11" fmla="*/ 0 h 23"/>
                <a:gd name="T12" fmla="*/ 22 w 27"/>
                <a:gd name="T13" fmla="*/ 1 h 23"/>
                <a:gd name="T14" fmla="*/ 25 w 27"/>
                <a:gd name="T15" fmla="*/ 4 h 23"/>
                <a:gd name="T16" fmla="*/ 27 w 27"/>
                <a:gd name="T17" fmla="*/ 7 h 23"/>
                <a:gd name="T18" fmla="*/ 27 w 27"/>
                <a:gd name="T19" fmla="*/ 12 h 23"/>
                <a:gd name="T20" fmla="*/ 25 w 27"/>
                <a:gd name="T21" fmla="*/ 16 h 23"/>
                <a:gd name="T22" fmla="*/ 22 w 27"/>
                <a:gd name="T23" fmla="*/ 20 h 23"/>
                <a:gd name="T24" fmla="*/ 18 w 27"/>
                <a:gd name="T25" fmla="*/ 23 h 23"/>
                <a:gd name="T26" fmla="*/ 14 w 27"/>
                <a:gd name="T27" fmla="*/ 23 h 23"/>
                <a:gd name="T28" fmla="*/ 8 w 27"/>
                <a:gd name="T29" fmla="*/ 22 h 23"/>
                <a:gd name="T30" fmla="*/ 3 w 27"/>
                <a:gd name="T31" fmla="*/ 17 h 23"/>
                <a:gd name="T32" fmla="*/ 0 w 27"/>
                <a:gd name="T33" fmla="*/ 1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3"/>
                <a:gd name="T53" fmla="*/ 27 w 27"/>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3">
                  <a:moveTo>
                    <a:pt x="0" y="13"/>
                  </a:moveTo>
                  <a:lnTo>
                    <a:pt x="0" y="7"/>
                  </a:lnTo>
                  <a:lnTo>
                    <a:pt x="3" y="3"/>
                  </a:lnTo>
                  <a:lnTo>
                    <a:pt x="8" y="1"/>
                  </a:lnTo>
                  <a:lnTo>
                    <a:pt x="14" y="0"/>
                  </a:lnTo>
                  <a:lnTo>
                    <a:pt x="18" y="0"/>
                  </a:lnTo>
                  <a:lnTo>
                    <a:pt x="22" y="1"/>
                  </a:lnTo>
                  <a:lnTo>
                    <a:pt x="25" y="4"/>
                  </a:lnTo>
                  <a:lnTo>
                    <a:pt x="27" y="7"/>
                  </a:lnTo>
                  <a:lnTo>
                    <a:pt x="27" y="12"/>
                  </a:lnTo>
                  <a:lnTo>
                    <a:pt x="25" y="16"/>
                  </a:lnTo>
                  <a:lnTo>
                    <a:pt x="22" y="20"/>
                  </a:lnTo>
                  <a:lnTo>
                    <a:pt x="18" y="23"/>
                  </a:lnTo>
                  <a:lnTo>
                    <a:pt x="14" y="23"/>
                  </a:lnTo>
                  <a:lnTo>
                    <a:pt x="8" y="22"/>
                  </a:lnTo>
                  <a:lnTo>
                    <a:pt x="3" y="17"/>
                  </a:lnTo>
                  <a:lnTo>
                    <a:pt x="0" y="13"/>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7011" name="Freeform 313"/>
            <p:cNvSpPr>
              <a:spLocks/>
            </p:cNvSpPr>
            <p:nvPr/>
          </p:nvSpPr>
          <p:spPr bwMode="auto">
            <a:xfrm>
              <a:off x="1263" y="1449"/>
              <a:ext cx="23" cy="21"/>
            </a:xfrm>
            <a:custGeom>
              <a:avLst/>
              <a:gdLst>
                <a:gd name="T0" fmla="*/ 0 w 23"/>
                <a:gd name="T1" fmla="*/ 14 h 21"/>
                <a:gd name="T2" fmla="*/ 0 w 23"/>
                <a:gd name="T3" fmla="*/ 9 h 21"/>
                <a:gd name="T4" fmla="*/ 3 w 23"/>
                <a:gd name="T5" fmla="*/ 5 h 21"/>
                <a:gd name="T6" fmla="*/ 6 w 23"/>
                <a:gd name="T7" fmla="*/ 2 h 21"/>
                <a:gd name="T8" fmla="*/ 11 w 23"/>
                <a:gd name="T9" fmla="*/ 0 h 21"/>
                <a:gd name="T10" fmla="*/ 15 w 23"/>
                <a:gd name="T11" fmla="*/ 0 h 21"/>
                <a:gd name="T12" fmla="*/ 20 w 23"/>
                <a:gd name="T13" fmla="*/ 2 h 21"/>
                <a:gd name="T14" fmla="*/ 21 w 23"/>
                <a:gd name="T15" fmla="*/ 6 h 21"/>
                <a:gd name="T16" fmla="*/ 23 w 23"/>
                <a:gd name="T17" fmla="*/ 9 h 21"/>
                <a:gd name="T18" fmla="*/ 21 w 23"/>
                <a:gd name="T19" fmla="*/ 14 h 21"/>
                <a:gd name="T20" fmla="*/ 20 w 23"/>
                <a:gd name="T21" fmla="*/ 16 h 21"/>
                <a:gd name="T22" fmla="*/ 17 w 23"/>
                <a:gd name="T23" fmla="*/ 19 h 21"/>
                <a:gd name="T24" fmla="*/ 14 w 23"/>
                <a:gd name="T25" fmla="*/ 21 h 21"/>
                <a:gd name="T26" fmla="*/ 9 w 23"/>
                <a:gd name="T27" fmla="*/ 21 h 21"/>
                <a:gd name="T28" fmla="*/ 5 w 23"/>
                <a:gd name="T29" fmla="*/ 19 h 21"/>
                <a:gd name="T30" fmla="*/ 0 w 23"/>
                <a:gd name="T31" fmla="*/ 18 h 21"/>
                <a:gd name="T32" fmla="*/ 0 w 23"/>
                <a:gd name="T33" fmla="*/ 1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1"/>
                <a:gd name="T53" fmla="*/ 23 w 2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1">
                  <a:moveTo>
                    <a:pt x="0" y="14"/>
                  </a:moveTo>
                  <a:lnTo>
                    <a:pt x="0" y="9"/>
                  </a:lnTo>
                  <a:lnTo>
                    <a:pt x="3" y="5"/>
                  </a:lnTo>
                  <a:lnTo>
                    <a:pt x="6" y="2"/>
                  </a:lnTo>
                  <a:lnTo>
                    <a:pt x="11" y="0"/>
                  </a:lnTo>
                  <a:lnTo>
                    <a:pt x="15" y="0"/>
                  </a:lnTo>
                  <a:lnTo>
                    <a:pt x="20" y="2"/>
                  </a:lnTo>
                  <a:lnTo>
                    <a:pt x="21" y="6"/>
                  </a:lnTo>
                  <a:lnTo>
                    <a:pt x="23" y="9"/>
                  </a:lnTo>
                  <a:lnTo>
                    <a:pt x="21" y="14"/>
                  </a:lnTo>
                  <a:lnTo>
                    <a:pt x="20" y="16"/>
                  </a:lnTo>
                  <a:lnTo>
                    <a:pt x="17" y="19"/>
                  </a:lnTo>
                  <a:lnTo>
                    <a:pt x="14" y="21"/>
                  </a:lnTo>
                  <a:lnTo>
                    <a:pt x="9" y="21"/>
                  </a:lnTo>
                  <a:lnTo>
                    <a:pt x="5" y="19"/>
                  </a:lnTo>
                  <a:lnTo>
                    <a:pt x="0" y="18"/>
                  </a:lnTo>
                  <a:lnTo>
                    <a:pt x="0" y="14"/>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7012" name="Freeform 314"/>
            <p:cNvSpPr>
              <a:spLocks/>
            </p:cNvSpPr>
            <p:nvPr/>
          </p:nvSpPr>
          <p:spPr bwMode="auto">
            <a:xfrm>
              <a:off x="1296" y="1412"/>
              <a:ext cx="24" cy="22"/>
            </a:xfrm>
            <a:custGeom>
              <a:avLst/>
              <a:gdLst>
                <a:gd name="T0" fmla="*/ 0 w 24"/>
                <a:gd name="T1" fmla="*/ 12 h 22"/>
                <a:gd name="T2" fmla="*/ 1 w 24"/>
                <a:gd name="T3" fmla="*/ 9 h 22"/>
                <a:gd name="T4" fmla="*/ 3 w 24"/>
                <a:gd name="T5" fmla="*/ 5 h 22"/>
                <a:gd name="T6" fmla="*/ 6 w 24"/>
                <a:gd name="T7" fmla="*/ 2 h 22"/>
                <a:gd name="T8" fmla="*/ 10 w 24"/>
                <a:gd name="T9" fmla="*/ 0 h 22"/>
                <a:gd name="T10" fmla="*/ 15 w 24"/>
                <a:gd name="T11" fmla="*/ 0 h 22"/>
                <a:gd name="T12" fmla="*/ 19 w 24"/>
                <a:gd name="T13" fmla="*/ 2 h 22"/>
                <a:gd name="T14" fmla="*/ 22 w 24"/>
                <a:gd name="T15" fmla="*/ 5 h 22"/>
                <a:gd name="T16" fmla="*/ 24 w 24"/>
                <a:gd name="T17" fmla="*/ 8 h 22"/>
                <a:gd name="T18" fmla="*/ 24 w 24"/>
                <a:gd name="T19" fmla="*/ 12 h 22"/>
                <a:gd name="T20" fmla="*/ 22 w 24"/>
                <a:gd name="T21" fmla="*/ 17 h 22"/>
                <a:gd name="T22" fmla="*/ 19 w 24"/>
                <a:gd name="T23" fmla="*/ 21 h 22"/>
                <a:gd name="T24" fmla="*/ 15 w 24"/>
                <a:gd name="T25" fmla="*/ 22 h 22"/>
                <a:gd name="T26" fmla="*/ 10 w 24"/>
                <a:gd name="T27" fmla="*/ 22 h 22"/>
                <a:gd name="T28" fmla="*/ 6 w 24"/>
                <a:gd name="T29" fmla="*/ 21 h 22"/>
                <a:gd name="T30" fmla="*/ 1 w 24"/>
                <a:gd name="T31" fmla="*/ 17 h 22"/>
                <a:gd name="T32" fmla="*/ 0 w 24"/>
                <a:gd name="T33" fmla="*/ 1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2"/>
                <a:gd name="T53" fmla="*/ 24 w 24"/>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2">
                  <a:moveTo>
                    <a:pt x="0" y="12"/>
                  </a:moveTo>
                  <a:lnTo>
                    <a:pt x="1" y="9"/>
                  </a:lnTo>
                  <a:lnTo>
                    <a:pt x="3" y="5"/>
                  </a:lnTo>
                  <a:lnTo>
                    <a:pt x="6" y="2"/>
                  </a:lnTo>
                  <a:lnTo>
                    <a:pt x="10" y="0"/>
                  </a:lnTo>
                  <a:lnTo>
                    <a:pt x="15" y="0"/>
                  </a:lnTo>
                  <a:lnTo>
                    <a:pt x="19" y="2"/>
                  </a:lnTo>
                  <a:lnTo>
                    <a:pt x="22" y="5"/>
                  </a:lnTo>
                  <a:lnTo>
                    <a:pt x="24" y="8"/>
                  </a:lnTo>
                  <a:lnTo>
                    <a:pt x="24" y="12"/>
                  </a:lnTo>
                  <a:lnTo>
                    <a:pt x="22" y="17"/>
                  </a:lnTo>
                  <a:lnTo>
                    <a:pt x="19" y="21"/>
                  </a:lnTo>
                  <a:lnTo>
                    <a:pt x="15" y="22"/>
                  </a:lnTo>
                  <a:lnTo>
                    <a:pt x="10" y="22"/>
                  </a:lnTo>
                  <a:lnTo>
                    <a:pt x="6" y="21"/>
                  </a:lnTo>
                  <a:lnTo>
                    <a:pt x="1" y="17"/>
                  </a:lnTo>
                  <a:lnTo>
                    <a:pt x="0" y="12"/>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7013" name="Freeform 315"/>
            <p:cNvSpPr>
              <a:spLocks/>
            </p:cNvSpPr>
            <p:nvPr/>
          </p:nvSpPr>
          <p:spPr bwMode="auto">
            <a:xfrm>
              <a:off x="1752" y="1406"/>
              <a:ext cx="168" cy="172"/>
            </a:xfrm>
            <a:custGeom>
              <a:avLst/>
              <a:gdLst>
                <a:gd name="T0" fmla="*/ 18 w 168"/>
                <a:gd name="T1" fmla="*/ 49 h 172"/>
                <a:gd name="T2" fmla="*/ 27 w 168"/>
                <a:gd name="T3" fmla="*/ 83 h 172"/>
                <a:gd name="T4" fmla="*/ 41 w 168"/>
                <a:gd name="T5" fmla="*/ 80 h 172"/>
                <a:gd name="T6" fmla="*/ 55 w 168"/>
                <a:gd name="T7" fmla="*/ 92 h 172"/>
                <a:gd name="T8" fmla="*/ 59 w 168"/>
                <a:gd name="T9" fmla="*/ 101 h 172"/>
                <a:gd name="T10" fmla="*/ 44 w 168"/>
                <a:gd name="T11" fmla="*/ 98 h 172"/>
                <a:gd name="T12" fmla="*/ 36 w 168"/>
                <a:gd name="T13" fmla="*/ 95 h 172"/>
                <a:gd name="T14" fmla="*/ 24 w 168"/>
                <a:gd name="T15" fmla="*/ 88 h 172"/>
                <a:gd name="T16" fmla="*/ 3 w 168"/>
                <a:gd name="T17" fmla="*/ 96 h 172"/>
                <a:gd name="T18" fmla="*/ 2 w 168"/>
                <a:gd name="T19" fmla="*/ 119 h 172"/>
                <a:gd name="T20" fmla="*/ 6 w 168"/>
                <a:gd name="T21" fmla="*/ 129 h 172"/>
                <a:gd name="T22" fmla="*/ 34 w 168"/>
                <a:gd name="T23" fmla="*/ 132 h 172"/>
                <a:gd name="T24" fmla="*/ 49 w 168"/>
                <a:gd name="T25" fmla="*/ 125 h 172"/>
                <a:gd name="T26" fmla="*/ 49 w 168"/>
                <a:gd name="T27" fmla="*/ 133 h 172"/>
                <a:gd name="T28" fmla="*/ 40 w 168"/>
                <a:gd name="T29" fmla="*/ 166 h 172"/>
                <a:gd name="T30" fmla="*/ 68 w 168"/>
                <a:gd name="T31" fmla="*/ 169 h 172"/>
                <a:gd name="T32" fmla="*/ 80 w 168"/>
                <a:gd name="T33" fmla="*/ 145 h 172"/>
                <a:gd name="T34" fmla="*/ 71 w 168"/>
                <a:gd name="T35" fmla="*/ 126 h 172"/>
                <a:gd name="T36" fmla="*/ 77 w 168"/>
                <a:gd name="T37" fmla="*/ 120 h 172"/>
                <a:gd name="T38" fmla="*/ 81 w 168"/>
                <a:gd name="T39" fmla="*/ 129 h 172"/>
                <a:gd name="T40" fmla="*/ 90 w 168"/>
                <a:gd name="T41" fmla="*/ 147 h 172"/>
                <a:gd name="T42" fmla="*/ 114 w 168"/>
                <a:gd name="T43" fmla="*/ 145 h 172"/>
                <a:gd name="T44" fmla="*/ 134 w 168"/>
                <a:gd name="T45" fmla="*/ 151 h 172"/>
                <a:gd name="T46" fmla="*/ 154 w 168"/>
                <a:gd name="T47" fmla="*/ 139 h 172"/>
                <a:gd name="T48" fmla="*/ 158 w 168"/>
                <a:gd name="T49" fmla="*/ 127 h 172"/>
                <a:gd name="T50" fmla="*/ 154 w 168"/>
                <a:gd name="T51" fmla="*/ 120 h 172"/>
                <a:gd name="T52" fmla="*/ 132 w 168"/>
                <a:gd name="T53" fmla="*/ 110 h 172"/>
                <a:gd name="T54" fmla="*/ 117 w 168"/>
                <a:gd name="T55" fmla="*/ 105 h 172"/>
                <a:gd name="T56" fmla="*/ 124 w 168"/>
                <a:gd name="T57" fmla="*/ 89 h 172"/>
                <a:gd name="T58" fmla="*/ 145 w 168"/>
                <a:gd name="T59" fmla="*/ 82 h 172"/>
                <a:gd name="T60" fmla="*/ 165 w 168"/>
                <a:gd name="T61" fmla="*/ 70 h 172"/>
                <a:gd name="T62" fmla="*/ 165 w 168"/>
                <a:gd name="T63" fmla="*/ 49 h 172"/>
                <a:gd name="T64" fmla="*/ 146 w 168"/>
                <a:gd name="T65" fmla="*/ 37 h 172"/>
                <a:gd name="T66" fmla="*/ 126 w 168"/>
                <a:gd name="T67" fmla="*/ 48 h 172"/>
                <a:gd name="T68" fmla="*/ 126 w 168"/>
                <a:gd name="T69" fmla="*/ 61 h 172"/>
                <a:gd name="T70" fmla="*/ 106 w 168"/>
                <a:gd name="T71" fmla="*/ 77 h 172"/>
                <a:gd name="T72" fmla="*/ 99 w 168"/>
                <a:gd name="T73" fmla="*/ 76 h 172"/>
                <a:gd name="T74" fmla="*/ 96 w 168"/>
                <a:gd name="T75" fmla="*/ 65 h 172"/>
                <a:gd name="T76" fmla="*/ 102 w 168"/>
                <a:gd name="T77" fmla="*/ 46 h 172"/>
                <a:gd name="T78" fmla="*/ 118 w 168"/>
                <a:gd name="T79" fmla="*/ 25 h 172"/>
                <a:gd name="T80" fmla="*/ 108 w 168"/>
                <a:gd name="T81" fmla="*/ 3 h 172"/>
                <a:gd name="T82" fmla="*/ 86 w 168"/>
                <a:gd name="T83" fmla="*/ 2 h 172"/>
                <a:gd name="T84" fmla="*/ 72 w 168"/>
                <a:gd name="T85" fmla="*/ 11 h 172"/>
                <a:gd name="T86" fmla="*/ 67 w 168"/>
                <a:gd name="T87" fmla="*/ 21 h 172"/>
                <a:gd name="T88" fmla="*/ 72 w 168"/>
                <a:gd name="T89" fmla="*/ 37 h 172"/>
                <a:gd name="T90" fmla="*/ 81 w 168"/>
                <a:gd name="T91" fmla="*/ 52 h 172"/>
                <a:gd name="T92" fmla="*/ 80 w 168"/>
                <a:gd name="T93" fmla="*/ 68 h 172"/>
                <a:gd name="T94" fmla="*/ 71 w 168"/>
                <a:gd name="T95" fmla="*/ 71 h 172"/>
                <a:gd name="T96" fmla="*/ 61 w 168"/>
                <a:gd name="T97" fmla="*/ 52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8"/>
                <a:gd name="T148" fmla="*/ 0 h 172"/>
                <a:gd name="T149" fmla="*/ 168 w 168"/>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8" h="172">
                  <a:moveTo>
                    <a:pt x="41" y="39"/>
                  </a:moveTo>
                  <a:lnTo>
                    <a:pt x="30" y="42"/>
                  </a:lnTo>
                  <a:lnTo>
                    <a:pt x="18" y="49"/>
                  </a:lnTo>
                  <a:lnTo>
                    <a:pt x="13" y="62"/>
                  </a:lnTo>
                  <a:lnTo>
                    <a:pt x="21" y="80"/>
                  </a:lnTo>
                  <a:lnTo>
                    <a:pt x="27" y="83"/>
                  </a:lnTo>
                  <a:lnTo>
                    <a:pt x="33" y="85"/>
                  </a:lnTo>
                  <a:lnTo>
                    <a:pt x="38" y="83"/>
                  </a:lnTo>
                  <a:lnTo>
                    <a:pt x="41" y="80"/>
                  </a:lnTo>
                  <a:lnTo>
                    <a:pt x="46" y="85"/>
                  </a:lnTo>
                  <a:lnTo>
                    <a:pt x="50" y="88"/>
                  </a:lnTo>
                  <a:lnTo>
                    <a:pt x="55" y="92"/>
                  </a:lnTo>
                  <a:lnTo>
                    <a:pt x="58" y="96"/>
                  </a:lnTo>
                  <a:lnTo>
                    <a:pt x="59" y="99"/>
                  </a:lnTo>
                  <a:lnTo>
                    <a:pt x="59" y="101"/>
                  </a:lnTo>
                  <a:lnTo>
                    <a:pt x="56" y="101"/>
                  </a:lnTo>
                  <a:lnTo>
                    <a:pt x="50" y="99"/>
                  </a:lnTo>
                  <a:lnTo>
                    <a:pt x="44" y="98"/>
                  </a:lnTo>
                  <a:lnTo>
                    <a:pt x="40" y="98"/>
                  </a:lnTo>
                  <a:lnTo>
                    <a:pt x="37" y="96"/>
                  </a:lnTo>
                  <a:lnTo>
                    <a:pt x="36" y="95"/>
                  </a:lnTo>
                  <a:lnTo>
                    <a:pt x="34" y="92"/>
                  </a:lnTo>
                  <a:lnTo>
                    <a:pt x="30" y="89"/>
                  </a:lnTo>
                  <a:lnTo>
                    <a:pt x="24" y="88"/>
                  </a:lnTo>
                  <a:lnTo>
                    <a:pt x="16" y="88"/>
                  </a:lnTo>
                  <a:lnTo>
                    <a:pt x="9" y="91"/>
                  </a:lnTo>
                  <a:lnTo>
                    <a:pt x="3" y="96"/>
                  </a:lnTo>
                  <a:lnTo>
                    <a:pt x="0" y="105"/>
                  </a:lnTo>
                  <a:lnTo>
                    <a:pt x="0" y="114"/>
                  </a:lnTo>
                  <a:lnTo>
                    <a:pt x="2" y="119"/>
                  </a:lnTo>
                  <a:lnTo>
                    <a:pt x="3" y="123"/>
                  </a:lnTo>
                  <a:lnTo>
                    <a:pt x="5" y="126"/>
                  </a:lnTo>
                  <a:lnTo>
                    <a:pt x="6" y="129"/>
                  </a:lnTo>
                  <a:lnTo>
                    <a:pt x="15" y="133"/>
                  </a:lnTo>
                  <a:lnTo>
                    <a:pt x="25" y="133"/>
                  </a:lnTo>
                  <a:lnTo>
                    <a:pt x="34" y="132"/>
                  </a:lnTo>
                  <a:lnTo>
                    <a:pt x="40" y="127"/>
                  </a:lnTo>
                  <a:lnTo>
                    <a:pt x="44" y="125"/>
                  </a:lnTo>
                  <a:lnTo>
                    <a:pt x="49" y="125"/>
                  </a:lnTo>
                  <a:lnTo>
                    <a:pt x="53" y="125"/>
                  </a:lnTo>
                  <a:lnTo>
                    <a:pt x="58" y="126"/>
                  </a:lnTo>
                  <a:lnTo>
                    <a:pt x="49" y="133"/>
                  </a:lnTo>
                  <a:lnTo>
                    <a:pt x="41" y="145"/>
                  </a:lnTo>
                  <a:lnTo>
                    <a:pt x="37" y="157"/>
                  </a:lnTo>
                  <a:lnTo>
                    <a:pt x="40" y="166"/>
                  </a:lnTo>
                  <a:lnTo>
                    <a:pt x="49" y="170"/>
                  </a:lnTo>
                  <a:lnTo>
                    <a:pt x="59" y="172"/>
                  </a:lnTo>
                  <a:lnTo>
                    <a:pt x="68" y="169"/>
                  </a:lnTo>
                  <a:lnTo>
                    <a:pt x="75" y="163"/>
                  </a:lnTo>
                  <a:lnTo>
                    <a:pt x="78" y="154"/>
                  </a:lnTo>
                  <a:lnTo>
                    <a:pt x="80" y="145"/>
                  </a:lnTo>
                  <a:lnTo>
                    <a:pt x="77" y="138"/>
                  </a:lnTo>
                  <a:lnTo>
                    <a:pt x="74" y="130"/>
                  </a:lnTo>
                  <a:lnTo>
                    <a:pt x="71" y="126"/>
                  </a:lnTo>
                  <a:lnTo>
                    <a:pt x="71" y="123"/>
                  </a:lnTo>
                  <a:lnTo>
                    <a:pt x="74" y="122"/>
                  </a:lnTo>
                  <a:lnTo>
                    <a:pt x="77" y="120"/>
                  </a:lnTo>
                  <a:lnTo>
                    <a:pt x="78" y="122"/>
                  </a:lnTo>
                  <a:lnTo>
                    <a:pt x="80" y="125"/>
                  </a:lnTo>
                  <a:lnTo>
                    <a:pt x="81" y="129"/>
                  </a:lnTo>
                  <a:lnTo>
                    <a:pt x="83" y="135"/>
                  </a:lnTo>
                  <a:lnTo>
                    <a:pt x="84" y="141"/>
                  </a:lnTo>
                  <a:lnTo>
                    <a:pt x="90" y="147"/>
                  </a:lnTo>
                  <a:lnTo>
                    <a:pt x="98" y="147"/>
                  </a:lnTo>
                  <a:lnTo>
                    <a:pt x="109" y="141"/>
                  </a:lnTo>
                  <a:lnTo>
                    <a:pt x="114" y="145"/>
                  </a:lnTo>
                  <a:lnTo>
                    <a:pt x="120" y="148"/>
                  </a:lnTo>
                  <a:lnTo>
                    <a:pt x="127" y="151"/>
                  </a:lnTo>
                  <a:lnTo>
                    <a:pt x="134" y="151"/>
                  </a:lnTo>
                  <a:lnTo>
                    <a:pt x="140" y="150"/>
                  </a:lnTo>
                  <a:lnTo>
                    <a:pt x="148" y="147"/>
                  </a:lnTo>
                  <a:lnTo>
                    <a:pt x="154" y="139"/>
                  </a:lnTo>
                  <a:lnTo>
                    <a:pt x="158" y="130"/>
                  </a:lnTo>
                  <a:lnTo>
                    <a:pt x="158" y="129"/>
                  </a:lnTo>
                  <a:lnTo>
                    <a:pt x="158" y="127"/>
                  </a:lnTo>
                  <a:lnTo>
                    <a:pt x="157" y="126"/>
                  </a:lnTo>
                  <a:lnTo>
                    <a:pt x="157" y="125"/>
                  </a:lnTo>
                  <a:lnTo>
                    <a:pt x="154" y="120"/>
                  </a:lnTo>
                  <a:lnTo>
                    <a:pt x="149" y="114"/>
                  </a:lnTo>
                  <a:lnTo>
                    <a:pt x="142" y="110"/>
                  </a:lnTo>
                  <a:lnTo>
                    <a:pt x="132" y="110"/>
                  </a:lnTo>
                  <a:lnTo>
                    <a:pt x="126" y="110"/>
                  </a:lnTo>
                  <a:lnTo>
                    <a:pt x="121" y="108"/>
                  </a:lnTo>
                  <a:lnTo>
                    <a:pt x="117" y="105"/>
                  </a:lnTo>
                  <a:lnTo>
                    <a:pt x="114" y="102"/>
                  </a:lnTo>
                  <a:lnTo>
                    <a:pt x="118" y="96"/>
                  </a:lnTo>
                  <a:lnTo>
                    <a:pt x="124" y="89"/>
                  </a:lnTo>
                  <a:lnTo>
                    <a:pt x="129" y="85"/>
                  </a:lnTo>
                  <a:lnTo>
                    <a:pt x="133" y="82"/>
                  </a:lnTo>
                  <a:lnTo>
                    <a:pt x="145" y="82"/>
                  </a:lnTo>
                  <a:lnTo>
                    <a:pt x="154" y="80"/>
                  </a:lnTo>
                  <a:lnTo>
                    <a:pt x="160" y="76"/>
                  </a:lnTo>
                  <a:lnTo>
                    <a:pt x="165" y="70"/>
                  </a:lnTo>
                  <a:lnTo>
                    <a:pt x="168" y="62"/>
                  </a:lnTo>
                  <a:lnTo>
                    <a:pt x="168" y="57"/>
                  </a:lnTo>
                  <a:lnTo>
                    <a:pt x="165" y="49"/>
                  </a:lnTo>
                  <a:lnTo>
                    <a:pt x="163" y="43"/>
                  </a:lnTo>
                  <a:lnTo>
                    <a:pt x="155" y="39"/>
                  </a:lnTo>
                  <a:lnTo>
                    <a:pt x="146" y="37"/>
                  </a:lnTo>
                  <a:lnTo>
                    <a:pt x="137" y="39"/>
                  </a:lnTo>
                  <a:lnTo>
                    <a:pt x="130" y="42"/>
                  </a:lnTo>
                  <a:lnTo>
                    <a:pt x="126" y="48"/>
                  </a:lnTo>
                  <a:lnTo>
                    <a:pt x="124" y="52"/>
                  </a:lnTo>
                  <a:lnTo>
                    <a:pt x="124" y="57"/>
                  </a:lnTo>
                  <a:lnTo>
                    <a:pt x="126" y="61"/>
                  </a:lnTo>
                  <a:lnTo>
                    <a:pt x="120" y="67"/>
                  </a:lnTo>
                  <a:lnTo>
                    <a:pt x="112" y="73"/>
                  </a:lnTo>
                  <a:lnTo>
                    <a:pt x="106" y="77"/>
                  </a:lnTo>
                  <a:lnTo>
                    <a:pt x="103" y="80"/>
                  </a:lnTo>
                  <a:lnTo>
                    <a:pt x="102" y="77"/>
                  </a:lnTo>
                  <a:lnTo>
                    <a:pt x="99" y="76"/>
                  </a:lnTo>
                  <a:lnTo>
                    <a:pt x="96" y="73"/>
                  </a:lnTo>
                  <a:lnTo>
                    <a:pt x="93" y="71"/>
                  </a:lnTo>
                  <a:lnTo>
                    <a:pt x="96" y="65"/>
                  </a:lnTo>
                  <a:lnTo>
                    <a:pt x="99" y="58"/>
                  </a:lnTo>
                  <a:lnTo>
                    <a:pt x="100" y="52"/>
                  </a:lnTo>
                  <a:lnTo>
                    <a:pt x="102" y="46"/>
                  </a:lnTo>
                  <a:lnTo>
                    <a:pt x="109" y="40"/>
                  </a:lnTo>
                  <a:lnTo>
                    <a:pt x="115" y="33"/>
                  </a:lnTo>
                  <a:lnTo>
                    <a:pt x="118" y="25"/>
                  </a:lnTo>
                  <a:lnTo>
                    <a:pt x="118" y="17"/>
                  </a:lnTo>
                  <a:lnTo>
                    <a:pt x="114" y="9"/>
                  </a:lnTo>
                  <a:lnTo>
                    <a:pt x="108" y="3"/>
                  </a:lnTo>
                  <a:lnTo>
                    <a:pt x="99" y="0"/>
                  </a:lnTo>
                  <a:lnTo>
                    <a:pt x="92" y="0"/>
                  </a:lnTo>
                  <a:lnTo>
                    <a:pt x="86" y="2"/>
                  </a:lnTo>
                  <a:lnTo>
                    <a:pt x="81" y="3"/>
                  </a:lnTo>
                  <a:lnTo>
                    <a:pt x="77" y="8"/>
                  </a:lnTo>
                  <a:lnTo>
                    <a:pt x="72" y="11"/>
                  </a:lnTo>
                  <a:lnTo>
                    <a:pt x="69" y="14"/>
                  </a:lnTo>
                  <a:lnTo>
                    <a:pt x="68" y="18"/>
                  </a:lnTo>
                  <a:lnTo>
                    <a:pt x="67" y="21"/>
                  </a:lnTo>
                  <a:lnTo>
                    <a:pt x="67" y="25"/>
                  </a:lnTo>
                  <a:lnTo>
                    <a:pt x="68" y="33"/>
                  </a:lnTo>
                  <a:lnTo>
                    <a:pt x="72" y="37"/>
                  </a:lnTo>
                  <a:lnTo>
                    <a:pt x="77" y="42"/>
                  </a:lnTo>
                  <a:lnTo>
                    <a:pt x="81" y="45"/>
                  </a:lnTo>
                  <a:lnTo>
                    <a:pt x="81" y="52"/>
                  </a:lnTo>
                  <a:lnTo>
                    <a:pt x="81" y="58"/>
                  </a:lnTo>
                  <a:lnTo>
                    <a:pt x="80" y="64"/>
                  </a:lnTo>
                  <a:lnTo>
                    <a:pt x="80" y="68"/>
                  </a:lnTo>
                  <a:lnTo>
                    <a:pt x="77" y="68"/>
                  </a:lnTo>
                  <a:lnTo>
                    <a:pt x="72" y="70"/>
                  </a:lnTo>
                  <a:lnTo>
                    <a:pt x="71" y="71"/>
                  </a:lnTo>
                  <a:lnTo>
                    <a:pt x="69" y="71"/>
                  </a:lnTo>
                  <a:lnTo>
                    <a:pt x="64" y="64"/>
                  </a:lnTo>
                  <a:lnTo>
                    <a:pt x="61" y="52"/>
                  </a:lnTo>
                  <a:lnTo>
                    <a:pt x="53" y="43"/>
                  </a:lnTo>
                  <a:lnTo>
                    <a:pt x="41" y="39"/>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7014" name="Freeform 316"/>
            <p:cNvSpPr>
              <a:spLocks/>
            </p:cNvSpPr>
            <p:nvPr/>
          </p:nvSpPr>
          <p:spPr bwMode="auto">
            <a:xfrm>
              <a:off x="1634" y="1633"/>
              <a:ext cx="173" cy="301"/>
            </a:xfrm>
            <a:custGeom>
              <a:avLst/>
              <a:gdLst>
                <a:gd name="T0" fmla="*/ 171 w 173"/>
                <a:gd name="T1" fmla="*/ 0 h 301"/>
                <a:gd name="T2" fmla="*/ 158 w 173"/>
                <a:gd name="T3" fmla="*/ 19 h 301"/>
                <a:gd name="T4" fmla="*/ 142 w 173"/>
                <a:gd name="T5" fmla="*/ 35 h 301"/>
                <a:gd name="T6" fmla="*/ 124 w 173"/>
                <a:gd name="T7" fmla="*/ 50 h 301"/>
                <a:gd name="T8" fmla="*/ 106 w 173"/>
                <a:gd name="T9" fmla="*/ 60 h 301"/>
                <a:gd name="T10" fmla="*/ 87 w 173"/>
                <a:gd name="T11" fmla="*/ 68 h 301"/>
                <a:gd name="T12" fmla="*/ 68 w 173"/>
                <a:gd name="T13" fmla="*/ 73 h 301"/>
                <a:gd name="T14" fmla="*/ 50 w 173"/>
                <a:gd name="T15" fmla="*/ 76 h 301"/>
                <a:gd name="T16" fmla="*/ 32 w 173"/>
                <a:gd name="T17" fmla="*/ 76 h 301"/>
                <a:gd name="T18" fmla="*/ 32 w 173"/>
                <a:gd name="T19" fmla="*/ 91 h 301"/>
                <a:gd name="T20" fmla="*/ 30 w 173"/>
                <a:gd name="T21" fmla="*/ 107 h 301"/>
                <a:gd name="T22" fmla="*/ 19 w 173"/>
                <a:gd name="T23" fmla="*/ 125 h 301"/>
                <a:gd name="T24" fmla="*/ 0 w 173"/>
                <a:gd name="T25" fmla="*/ 138 h 301"/>
                <a:gd name="T26" fmla="*/ 12 w 173"/>
                <a:gd name="T27" fmla="*/ 158 h 301"/>
                <a:gd name="T28" fmla="*/ 19 w 173"/>
                <a:gd name="T29" fmla="*/ 181 h 301"/>
                <a:gd name="T30" fmla="*/ 21 w 173"/>
                <a:gd name="T31" fmla="*/ 206 h 301"/>
                <a:gd name="T32" fmla="*/ 12 w 173"/>
                <a:gd name="T33" fmla="*/ 227 h 301"/>
                <a:gd name="T34" fmla="*/ 19 w 173"/>
                <a:gd name="T35" fmla="*/ 230 h 301"/>
                <a:gd name="T36" fmla="*/ 28 w 173"/>
                <a:gd name="T37" fmla="*/ 235 h 301"/>
                <a:gd name="T38" fmla="*/ 38 w 173"/>
                <a:gd name="T39" fmla="*/ 239 h 301"/>
                <a:gd name="T40" fmla="*/ 50 w 173"/>
                <a:gd name="T41" fmla="*/ 246 h 301"/>
                <a:gd name="T42" fmla="*/ 61 w 173"/>
                <a:gd name="T43" fmla="*/ 257 h 301"/>
                <a:gd name="T44" fmla="*/ 71 w 173"/>
                <a:gd name="T45" fmla="*/ 269 h 301"/>
                <a:gd name="T46" fmla="*/ 78 w 173"/>
                <a:gd name="T47" fmla="*/ 283 h 301"/>
                <a:gd name="T48" fmla="*/ 84 w 173"/>
                <a:gd name="T49" fmla="*/ 301 h 301"/>
                <a:gd name="T50" fmla="*/ 89 w 173"/>
                <a:gd name="T51" fmla="*/ 291 h 301"/>
                <a:gd name="T52" fmla="*/ 94 w 173"/>
                <a:gd name="T53" fmla="*/ 279 h 301"/>
                <a:gd name="T54" fmla="*/ 102 w 173"/>
                <a:gd name="T55" fmla="*/ 269 h 301"/>
                <a:gd name="T56" fmla="*/ 109 w 173"/>
                <a:gd name="T57" fmla="*/ 258 h 301"/>
                <a:gd name="T58" fmla="*/ 120 w 173"/>
                <a:gd name="T59" fmla="*/ 248 h 301"/>
                <a:gd name="T60" fmla="*/ 131 w 173"/>
                <a:gd name="T61" fmla="*/ 240 h 301"/>
                <a:gd name="T62" fmla="*/ 143 w 173"/>
                <a:gd name="T63" fmla="*/ 236 h 301"/>
                <a:gd name="T64" fmla="*/ 156 w 173"/>
                <a:gd name="T65" fmla="*/ 233 h 301"/>
                <a:gd name="T66" fmla="*/ 151 w 173"/>
                <a:gd name="T67" fmla="*/ 220 h 301"/>
                <a:gd name="T68" fmla="*/ 146 w 173"/>
                <a:gd name="T69" fmla="*/ 202 h 301"/>
                <a:gd name="T70" fmla="*/ 149 w 173"/>
                <a:gd name="T71" fmla="*/ 184 h 301"/>
                <a:gd name="T72" fmla="*/ 161 w 173"/>
                <a:gd name="T73" fmla="*/ 164 h 301"/>
                <a:gd name="T74" fmla="*/ 149 w 173"/>
                <a:gd name="T75" fmla="*/ 131 h 301"/>
                <a:gd name="T76" fmla="*/ 146 w 173"/>
                <a:gd name="T77" fmla="*/ 100 h 301"/>
                <a:gd name="T78" fmla="*/ 148 w 173"/>
                <a:gd name="T79" fmla="*/ 72 h 301"/>
                <a:gd name="T80" fmla="*/ 151 w 173"/>
                <a:gd name="T81" fmla="*/ 51 h 301"/>
                <a:gd name="T82" fmla="*/ 155 w 173"/>
                <a:gd name="T83" fmla="*/ 39 h 301"/>
                <a:gd name="T84" fmla="*/ 161 w 173"/>
                <a:gd name="T85" fmla="*/ 26 h 301"/>
                <a:gd name="T86" fmla="*/ 167 w 173"/>
                <a:gd name="T87" fmla="*/ 14 h 301"/>
                <a:gd name="T88" fmla="*/ 171 w 173"/>
                <a:gd name="T89" fmla="*/ 8 h 301"/>
                <a:gd name="T90" fmla="*/ 173 w 173"/>
                <a:gd name="T91" fmla="*/ 7 h 301"/>
                <a:gd name="T92" fmla="*/ 173 w 173"/>
                <a:gd name="T93" fmla="*/ 4 h 301"/>
                <a:gd name="T94" fmla="*/ 171 w 173"/>
                <a:gd name="T95" fmla="*/ 2 h 301"/>
                <a:gd name="T96" fmla="*/ 171 w 173"/>
                <a:gd name="T97" fmla="*/ 2 h 301"/>
                <a:gd name="T98" fmla="*/ 171 w 173"/>
                <a:gd name="T99" fmla="*/ 0 h 3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1"/>
                <a:gd name="T152" fmla="*/ 173 w 173"/>
                <a:gd name="T153" fmla="*/ 301 h 3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1">
                  <a:moveTo>
                    <a:pt x="171" y="0"/>
                  </a:moveTo>
                  <a:lnTo>
                    <a:pt x="158" y="19"/>
                  </a:lnTo>
                  <a:lnTo>
                    <a:pt x="142" y="35"/>
                  </a:lnTo>
                  <a:lnTo>
                    <a:pt x="124" y="50"/>
                  </a:lnTo>
                  <a:lnTo>
                    <a:pt x="106" y="60"/>
                  </a:lnTo>
                  <a:lnTo>
                    <a:pt x="87" y="68"/>
                  </a:lnTo>
                  <a:lnTo>
                    <a:pt x="68" y="73"/>
                  </a:lnTo>
                  <a:lnTo>
                    <a:pt x="50" y="76"/>
                  </a:lnTo>
                  <a:lnTo>
                    <a:pt x="32" y="76"/>
                  </a:lnTo>
                  <a:lnTo>
                    <a:pt x="32" y="91"/>
                  </a:lnTo>
                  <a:lnTo>
                    <a:pt x="30" y="107"/>
                  </a:lnTo>
                  <a:lnTo>
                    <a:pt x="19" y="125"/>
                  </a:lnTo>
                  <a:lnTo>
                    <a:pt x="0" y="138"/>
                  </a:lnTo>
                  <a:lnTo>
                    <a:pt x="12" y="158"/>
                  </a:lnTo>
                  <a:lnTo>
                    <a:pt x="19" y="181"/>
                  </a:lnTo>
                  <a:lnTo>
                    <a:pt x="21" y="206"/>
                  </a:lnTo>
                  <a:lnTo>
                    <a:pt x="12" y="227"/>
                  </a:lnTo>
                  <a:lnTo>
                    <a:pt x="19" y="230"/>
                  </a:lnTo>
                  <a:lnTo>
                    <a:pt x="28" y="235"/>
                  </a:lnTo>
                  <a:lnTo>
                    <a:pt x="38" y="239"/>
                  </a:lnTo>
                  <a:lnTo>
                    <a:pt x="50" y="246"/>
                  </a:lnTo>
                  <a:lnTo>
                    <a:pt x="61" y="257"/>
                  </a:lnTo>
                  <a:lnTo>
                    <a:pt x="71" y="269"/>
                  </a:lnTo>
                  <a:lnTo>
                    <a:pt x="78" y="283"/>
                  </a:lnTo>
                  <a:lnTo>
                    <a:pt x="84" y="301"/>
                  </a:lnTo>
                  <a:lnTo>
                    <a:pt x="89" y="291"/>
                  </a:lnTo>
                  <a:lnTo>
                    <a:pt x="94" y="279"/>
                  </a:lnTo>
                  <a:lnTo>
                    <a:pt x="102" y="269"/>
                  </a:lnTo>
                  <a:lnTo>
                    <a:pt x="109" y="258"/>
                  </a:lnTo>
                  <a:lnTo>
                    <a:pt x="120" y="248"/>
                  </a:lnTo>
                  <a:lnTo>
                    <a:pt x="131" y="240"/>
                  </a:lnTo>
                  <a:lnTo>
                    <a:pt x="143" y="236"/>
                  </a:lnTo>
                  <a:lnTo>
                    <a:pt x="156" y="233"/>
                  </a:lnTo>
                  <a:lnTo>
                    <a:pt x="151" y="220"/>
                  </a:lnTo>
                  <a:lnTo>
                    <a:pt x="146" y="202"/>
                  </a:lnTo>
                  <a:lnTo>
                    <a:pt x="149" y="184"/>
                  </a:lnTo>
                  <a:lnTo>
                    <a:pt x="161" y="164"/>
                  </a:lnTo>
                  <a:lnTo>
                    <a:pt x="149" y="131"/>
                  </a:lnTo>
                  <a:lnTo>
                    <a:pt x="146" y="100"/>
                  </a:lnTo>
                  <a:lnTo>
                    <a:pt x="148" y="72"/>
                  </a:lnTo>
                  <a:lnTo>
                    <a:pt x="151" y="51"/>
                  </a:lnTo>
                  <a:lnTo>
                    <a:pt x="155" y="39"/>
                  </a:lnTo>
                  <a:lnTo>
                    <a:pt x="161" y="26"/>
                  </a:lnTo>
                  <a:lnTo>
                    <a:pt x="167" y="14"/>
                  </a:lnTo>
                  <a:lnTo>
                    <a:pt x="171" y="8"/>
                  </a:lnTo>
                  <a:lnTo>
                    <a:pt x="173" y="7"/>
                  </a:lnTo>
                  <a:lnTo>
                    <a:pt x="173" y="4"/>
                  </a:lnTo>
                  <a:lnTo>
                    <a:pt x="171" y="2"/>
                  </a:lnTo>
                  <a:lnTo>
                    <a:pt x="171"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7015" name="Freeform 317"/>
            <p:cNvSpPr>
              <a:spLocks/>
            </p:cNvSpPr>
            <p:nvPr/>
          </p:nvSpPr>
          <p:spPr bwMode="auto">
            <a:xfrm>
              <a:off x="2075" y="1557"/>
              <a:ext cx="325" cy="248"/>
            </a:xfrm>
            <a:custGeom>
              <a:avLst/>
              <a:gdLst>
                <a:gd name="T0" fmla="*/ 148 w 325"/>
                <a:gd name="T1" fmla="*/ 0 h 248"/>
                <a:gd name="T2" fmla="*/ 136 w 325"/>
                <a:gd name="T3" fmla="*/ 3 h 248"/>
                <a:gd name="T4" fmla="*/ 123 w 325"/>
                <a:gd name="T5" fmla="*/ 9 h 248"/>
                <a:gd name="T6" fmla="*/ 107 w 325"/>
                <a:gd name="T7" fmla="*/ 13 h 248"/>
                <a:gd name="T8" fmla="*/ 89 w 325"/>
                <a:gd name="T9" fmla="*/ 19 h 248"/>
                <a:gd name="T10" fmla="*/ 70 w 325"/>
                <a:gd name="T11" fmla="*/ 25 h 248"/>
                <a:gd name="T12" fmla="*/ 52 w 325"/>
                <a:gd name="T13" fmla="*/ 30 h 248"/>
                <a:gd name="T14" fmla="*/ 36 w 325"/>
                <a:gd name="T15" fmla="*/ 33 h 248"/>
                <a:gd name="T16" fmla="*/ 21 w 325"/>
                <a:gd name="T17" fmla="*/ 34 h 248"/>
                <a:gd name="T18" fmla="*/ 15 w 325"/>
                <a:gd name="T19" fmla="*/ 33 h 248"/>
                <a:gd name="T20" fmla="*/ 9 w 325"/>
                <a:gd name="T21" fmla="*/ 33 h 248"/>
                <a:gd name="T22" fmla="*/ 3 w 325"/>
                <a:gd name="T23" fmla="*/ 31 h 248"/>
                <a:gd name="T24" fmla="*/ 0 w 325"/>
                <a:gd name="T25" fmla="*/ 31 h 248"/>
                <a:gd name="T26" fmla="*/ 18 w 325"/>
                <a:gd name="T27" fmla="*/ 42 h 248"/>
                <a:gd name="T28" fmla="*/ 34 w 325"/>
                <a:gd name="T29" fmla="*/ 56 h 248"/>
                <a:gd name="T30" fmla="*/ 48 w 325"/>
                <a:gd name="T31" fmla="*/ 74 h 248"/>
                <a:gd name="T32" fmla="*/ 61 w 325"/>
                <a:gd name="T33" fmla="*/ 93 h 248"/>
                <a:gd name="T34" fmla="*/ 71 w 325"/>
                <a:gd name="T35" fmla="*/ 115 h 248"/>
                <a:gd name="T36" fmla="*/ 80 w 325"/>
                <a:gd name="T37" fmla="*/ 139 h 248"/>
                <a:gd name="T38" fmla="*/ 86 w 325"/>
                <a:gd name="T39" fmla="*/ 163 h 248"/>
                <a:gd name="T40" fmla="*/ 90 w 325"/>
                <a:gd name="T41" fmla="*/ 186 h 248"/>
                <a:gd name="T42" fmla="*/ 99 w 325"/>
                <a:gd name="T43" fmla="*/ 186 h 248"/>
                <a:gd name="T44" fmla="*/ 110 w 325"/>
                <a:gd name="T45" fmla="*/ 189 h 248"/>
                <a:gd name="T46" fmla="*/ 121 w 325"/>
                <a:gd name="T47" fmla="*/ 195 h 248"/>
                <a:gd name="T48" fmla="*/ 135 w 325"/>
                <a:gd name="T49" fmla="*/ 201 h 248"/>
                <a:gd name="T50" fmla="*/ 147 w 325"/>
                <a:gd name="T51" fmla="*/ 211 h 248"/>
                <a:gd name="T52" fmla="*/ 158 w 325"/>
                <a:gd name="T53" fmla="*/ 222 h 248"/>
                <a:gd name="T54" fmla="*/ 169 w 325"/>
                <a:gd name="T55" fmla="*/ 235 h 248"/>
                <a:gd name="T56" fmla="*/ 176 w 325"/>
                <a:gd name="T57" fmla="*/ 248 h 248"/>
                <a:gd name="T58" fmla="*/ 185 w 325"/>
                <a:gd name="T59" fmla="*/ 241 h 248"/>
                <a:gd name="T60" fmla="*/ 198 w 325"/>
                <a:gd name="T61" fmla="*/ 234 h 248"/>
                <a:gd name="T62" fmla="*/ 213 w 325"/>
                <a:gd name="T63" fmla="*/ 228 h 248"/>
                <a:gd name="T64" fmla="*/ 231 w 325"/>
                <a:gd name="T65" fmla="*/ 223 h 248"/>
                <a:gd name="T66" fmla="*/ 251 w 325"/>
                <a:gd name="T67" fmla="*/ 222 h 248"/>
                <a:gd name="T68" fmla="*/ 275 w 325"/>
                <a:gd name="T69" fmla="*/ 223 h 248"/>
                <a:gd name="T70" fmla="*/ 299 w 325"/>
                <a:gd name="T71" fmla="*/ 231 h 248"/>
                <a:gd name="T72" fmla="*/ 325 w 325"/>
                <a:gd name="T73" fmla="*/ 241 h 248"/>
                <a:gd name="T74" fmla="*/ 318 w 325"/>
                <a:gd name="T75" fmla="*/ 231 h 248"/>
                <a:gd name="T76" fmla="*/ 309 w 325"/>
                <a:gd name="T77" fmla="*/ 220 h 248"/>
                <a:gd name="T78" fmla="*/ 303 w 325"/>
                <a:gd name="T79" fmla="*/ 207 h 248"/>
                <a:gd name="T80" fmla="*/ 297 w 325"/>
                <a:gd name="T81" fmla="*/ 191 h 248"/>
                <a:gd name="T82" fmla="*/ 296 w 325"/>
                <a:gd name="T83" fmla="*/ 173 h 248"/>
                <a:gd name="T84" fmla="*/ 296 w 325"/>
                <a:gd name="T85" fmla="*/ 154 h 248"/>
                <a:gd name="T86" fmla="*/ 302 w 325"/>
                <a:gd name="T87" fmla="*/ 132 h 248"/>
                <a:gd name="T88" fmla="*/ 312 w 325"/>
                <a:gd name="T89" fmla="*/ 107 h 248"/>
                <a:gd name="T90" fmla="*/ 297 w 325"/>
                <a:gd name="T91" fmla="*/ 104 h 248"/>
                <a:gd name="T92" fmla="*/ 281 w 325"/>
                <a:gd name="T93" fmla="*/ 99 h 248"/>
                <a:gd name="T94" fmla="*/ 266 w 325"/>
                <a:gd name="T95" fmla="*/ 92 h 248"/>
                <a:gd name="T96" fmla="*/ 253 w 325"/>
                <a:gd name="T97" fmla="*/ 83 h 248"/>
                <a:gd name="T98" fmla="*/ 241 w 325"/>
                <a:gd name="T99" fmla="*/ 73 h 248"/>
                <a:gd name="T100" fmla="*/ 232 w 325"/>
                <a:gd name="T101" fmla="*/ 56 h 248"/>
                <a:gd name="T102" fmla="*/ 228 w 325"/>
                <a:gd name="T103" fmla="*/ 39 h 248"/>
                <a:gd name="T104" fmla="*/ 226 w 325"/>
                <a:gd name="T105" fmla="*/ 15 h 248"/>
                <a:gd name="T106" fmla="*/ 217 w 325"/>
                <a:gd name="T107" fmla="*/ 16 h 248"/>
                <a:gd name="T108" fmla="*/ 209 w 325"/>
                <a:gd name="T109" fmla="*/ 19 h 248"/>
                <a:gd name="T110" fmla="*/ 200 w 325"/>
                <a:gd name="T111" fmla="*/ 19 h 248"/>
                <a:gd name="T112" fmla="*/ 191 w 325"/>
                <a:gd name="T113" fmla="*/ 19 h 248"/>
                <a:gd name="T114" fmla="*/ 181 w 325"/>
                <a:gd name="T115" fmla="*/ 18 h 248"/>
                <a:gd name="T116" fmla="*/ 170 w 325"/>
                <a:gd name="T117" fmla="*/ 13 h 248"/>
                <a:gd name="T118" fmla="*/ 160 w 325"/>
                <a:gd name="T119" fmla="*/ 8 h 248"/>
                <a:gd name="T120" fmla="*/ 148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8" y="0"/>
                  </a:moveTo>
                  <a:lnTo>
                    <a:pt x="136" y="3"/>
                  </a:lnTo>
                  <a:lnTo>
                    <a:pt x="123" y="9"/>
                  </a:lnTo>
                  <a:lnTo>
                    <a:pt x="107" y="13"/>
                  </a:lnTo>
                  <a:lnTo>
                    <a:pt x="89" y="19"/>
                  </a:lnTo>
                  <a:lnTo>
                    <a:pt x="70" y="25"/>
                  </a:lnTo>
                  <a:lnTo>
                    <a:pt x="52" y="30"/>
                  </a:lnTo>
                  <a:lnTo>
                    <a:pt x="36" y="33"/>
                  </a:lnTo>
                  <a:lnTo>
                    <a:pt x="21" y="34"/>
                  </a:lnTo>
                  <a:lnTo>
                    <a:pt x="15" y="33"/>
                  </a:lnTo>
                  <a:lnTo>
                    <a:pt x="9" y="33"/>
                  </a:lnTo>
                  <a:lnTo>
                    <a:pt x="3" y="31"/>
                  </a:lnTo>
                  <a:lnTo>
                    <a:pt x="0" y="31"/>
                  </a:lnTo>
                  <a:lnTo>
                    <a:pt x="18" y="42"/>
                  </a:lnTo>
                  <a:lnTo>
                    <a:pt x="34" y="56"/>
                  </a:lnTo>
                  <a:lnTo>
                    <a:pt x="48" y="74"/>
                  </a:lnTo>
                  <a:lnTo>
                    <a:pt x="61" y="93"/>
                  </a:lnTo>
                  <a:lnTo>
                    <a:pt x="71" y="115"/>
                  </a:lnTo>
                  <a:lnTo>
                    <a:pt x="80" y="139"/>
                  </a:lnTo>
                  <a:lnTo>
                    <a:pt x="86" y="163"/>
                  </a:lnTo>
                  <a:lnTo>
                    <a:pt x="90" y="186"/>
                  </a:lnTo>
                  <a:lnTo>
                    <a:pt x="99" y="186"/>
                  </a:lnTo>
                  <a:lnTo>
                    <a:pt x="110" y="189"/>
                  </a:lnTo>
                  <a:lnTo>
                    <a:pt x="121" y="195"/>
                  </a:lnTo>
                  <a:lnTo>
                    <a:pt x="135" y="201"/>
                  </a:lnTo>
                  <a:lnTo>
                    <a:pt x="147" y="211"/>
                  </a:lnTo>
                  <a:lnTo>
                    <a:pt x="158" y="222"/>
                  </a:lnTo>
                  <a:lnTo>
                    <a:pt x="169" y="235"/>
                  </a:lnTo>
                  <a:lnTo>
                    <a:pt x="176" y="248"/>
                  </a:lnTo>
                  <a:lnTo>
                    <a:pt x="185" y="241"/>
                  </a:lnTo>
                  <a:lnTo>
                    <a:pt x="198" y="234"/>
                  </a:lnTo>
                  <a:lnTo>
                    <a:pt x="213" y="228"/>
                  </a:lnTo>
                  <a:lnTo>
                    <a:pt x="231" y="223"/>
                  </a:lnTo>
                  <a:lnTo>
                    <a:pt x="251" y="222"/>
                  </a:lnTo>
                  <a:lnTo>
                    <a:pt x="275" y="223"/>
                  </a:lnTo>
                  <a:lnTo>
                    <a:pt x="299" y="231"/>
                  </a:lnTo>
                  <a:lnTo>
                    <a:pt x="325" y="241"/>
                  </a:lnTo>
                  <a:lnTo>
                    <a:pt x="318" y="231"/>
                  </a:lnTo>
                  <a:lnTo>
                    <a:pt x="309" y="220"/>
                  </a:lnTo>
                  <a:lnTo>
                    <a:pt x="303" y="207"/>
                  </a:lnTo>
                  <a:lnTo>
                    <a:pt x="297" y="191"/>
                  </a:lnTo>
                  <a:lnTo>
                    <a:pt x="296" y="173"/>
                  </a:lnTo>
                  <a:lnTo>
                    <a:pt x="296" y="154"/>
                  </a:lnTo>
                  <a:lnTo>
                    <a:pt x="302" y="132"/>
                  </a:lnTo>
                  <a:lnTo>
                    <a:pt x="312" y="107"/>
                  </a:lnTo>
                  <a:lnTo>
                    <a:pt x="297" y="104"/>
                  </a:lnTo>
                  <a:lnTo>
                    <a:pt x="281" y="99"/>
                  </a:lnTo>
                  <a:lnTo>
                    <a:pt x="266" y="92"/>
                  </a:lnTo>
                  <a:lnTo>
                    <a:pt x="253" y="83"/>
                  </a:lnTo>
                  <a:lnTo>
                    <a:pt x="241" y="73"/>
                  </a:lnTo>
                  <a:lnTo>
                    <a:pt x="232" y="56"/>
                  </a:lnTo>
                  <a:lnTo>
                    <a:pt x="228" y="39"/>
                  </a:lnTo>
                  <a:lnTo>
                    <a:pt x="226" y="15"/>
                  </a:lnTo>
                  <a:lnTo>
                    <a:pt x="217" y="16"/>
                  </a:lnTo>
                  <a:lnTo>
                    <a:pt x="209" y="19"/>
                  </a:lnTo>
                  <a:lnTo>
                    <a:pt x="200" y="19"/>
                  </a:lnTo>
                  <a:lnTo>
                    <a:pt x="191" y="19"/>
                  </a:lnTo>
                  <a:lnTo>
                    <a:pt x="181" y="18"/>
                  </a:lnTo>
                  <a:lnTo>
                    <a:pt x="170" y="13"/>
                  </a:lnTo>
                  <a:lnTo>
                    <a:pt x="160" y="8"/>
                  </a:lnTo>
                  <a:lnTo>
                    <a:pt x="148"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7016" name="Freeform 318"/>
            <p:cNvSpPr>
              <a:spLocks/>
            </p:cNvSpPr>
            <p:nvPr/>
          </p:nvSpPr>
          <p:spPr bwMode="auto">
            <a:xfrm>
              <a:off x="1909" y="1185"/>
              <a:ext cx="285" cy="351"/>
            </a:xfrm>
            <a:custGeom>
              <a:avLst/>
              <a:gdLst>
                <a:gd name="T0" fmla="*/ 240 w 285"/>
                <a:gd name="T1" fmla="*/ 170 h 351"/>
                <a:gd name="T2" fmla="*/ 203 w 285"/>
                <a:gd name="T3" fmla="*/ 173 h 351"/>
                <a:gd name="T4" fmla="*/ 155 w 285"/>
                <a:gd name="T5" fmla="*/ 189 h 351"/>
                <a:gd name="T6" fmla="*/ 109 w 285"/>
                <a:gd name="T7" fmla="*/ 229 h 351"/>
                <a:gd name="T8" fmla="*/ 82 w 285"/>
                <a:gd name="T9" fmla="*/ 292 h 351"/>
                <a:gd name="T10" fmla="*/ 63 w 285"/>
                <a:gd name="T11" fmla="*/ 331 h 351"/>
                <a:gd name="T12" fmla="*/ 44 w 285"/>
                <a:gd name="T13" fmla="*/ 340 h 351"/>
                <a:gd name="T14" fmla="*/ 31 w 285"/>
                <a:gd name="T15" fmla="*/ 343 h 351"/>
                <a:gd name="T16" fmla="*/ 17 w 285"/>
                <a:gd name="T17" fmla="*/ 346 h 351"/>
                <a:gd name="T18" fmla="*/ 6 w 285"/>
                <a:gd name="T19" fmla="*/ 350 h 351"/>
                <a:gd name="T20" fmla="*/ 1 w 285"/>
                <a:gd name="T21" fmla="*/ 350 h 351"/>
                <a:gd name="T22" fmla="*/ 0 w 285"/>
                <a:gd name="T23" fmla="*/ 347 h 351"/>
                <a:gd name="T24" fmla="*/ 23 w 285"/>
                <a:gd name="T25" fmla="*/ 335 h 351"/>
                <a:gd name="T26" fmla="*/ 54 w 285"/>
                <a:gd name="T27" fmla="*/ 300 h 351"/>
                <a:gd name="T28" fmla="*/ 68 w 285"/>
                <a:gd name="T29" fmla="*/ 257 h 351"/>
                <a:gd name="T30" fmla="*/ 70 w 285"/>
                <a:gd name="T31" fmla="*/ 220 h 351"/>
                <a:gd name="T32" fmla="*/ 69 w 285"/>
                <a:gd name="T33" fmla="*/ 195 h 351"/>
                <a:gd name="T34" fmla="*/ 63 w 285"/>
                <a:gd name="T35" fmla="*/ 167 h 351"/>
                <a:gd name="T36" fmla="*/ 68 w 285"/>
                <a:gd name="T37" fmla="*/ 149 h 351"/>
                <a:gd name="T38" fmla="*/ 90 w 285"/>
                <a:gd name="T39" fmla="*/ 133 h 351"/>
                <a:gd name="T40" fmla="*/ 110 w 285"/>
                <a:gd name="T41" fmla="*/ 108 h 351"/>
                <a:gd name="T42" fmla="*/ 118 w 285"/>
                <a:gd name="T43" fmla="*/ 78 h 351"/>
                <a:gd name="T44" fmla="*/ 125 w 285"/>
                <a:gd name="T45" fmla="*/ 60 h 351"/>
                <a:gd name="T46" fmla="*/ 158 w 285"/>
                <a:gd name="T47" fmla="*/ 50 h 351"/>
                <a:gd name="T48" fmla="*/ 193 w 285"/>
                <a:gd name="T49" fmla="*/ 32 h 351"/>
                <a:gd name="T50" fmla="*/ 223 w 285"/>
                <a:gd name="T51" fmla="*/ 10 h 351"/>
                <a:gd name="T52" fmla="*/ 231 w 285"/>
                <a:gd name="T53" fmla="*/ 13 h 351"/>
                <a:gd name="T54" fmla="*/ 236 w 285"/>
                <a:gd name="T55" fmla="*/ 47 h 351"/>
                <a:gd name="T56" fmla="*/ 249 w 285"/>
                <a:gd name="T57" fmla="*/ 79 h 351"/>
                <a:gd name="T58" fmla="*/ 271 w 285"/>
                <a:gd name="T59" fmla="*/ 106 h 351"/>
                <a:gd name="T60" fmla="*/ 276 w 285"/>
                <a:gd name="T61" fmla="*/ 116 h 351"/>
                <a:gd name="T62" fmla="*/ 258 w 285"/>
                <a:gd name="T63" fmla="*/ 124 h 351"/>
                <a:gd name="T64" fmla="*/ 245 w 285"/>
                <a:gd name="T65" fmla="*/ 137 h 351"/>
                <a:gd name="T66" fmla="*/ 243 w 285"/>
                <a:gd name="T67" fmla="*/ 158 h 3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1"/>
                <a:gd name="T104" fmla="*/ 285 w 285"/>
                <a:gd name="T105" fmla="*/ 351 h 3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1">
                  <a:moveTo>
                    <a:pt x="249" y="170"/>
                  </a:moveTo>
                  <a:lnTo>
                    <a:pt x="240" y="170"/>
                  </a:lnTo>
                  <a:lnTo>
                    <a:pt x="224" y="170"/>
                  </a:lnTo>
                  <a:lnTo>
                    <a:pt x="203" y="173"/>
                  </a:lnTo>
                  <a:lnTo>
                    <a:pt x="180" y="178"/>
                  </a:lnTo>
                  <a:lnTo>
                    <a:pt x="155" y="189"/>
                  </a:lnTo>
                  <a:lnTo>
                    <a:pt x="131" y="205"/>
                  </a:lnTo>
                  <a:lnTo>
                    <a:pt x="109" y="229"/>
                  </a:lnTo>
                  <a:lnTo>
                    <a:pt x="93" y="263"/>
                  </a:lnTo>
                  <a:lnTo>
                    <a:pt x="82" y="292"/>
                  </a:lnTo>
                  <a:lnTo>
                    <a:pt x="73" y="316"/>
                  </a:lnTo>
                  <a:lnTo>
                    <a:pt x="63" y="331"/>
                  </a:lnTo>
                  <a:lnTo>
                    <a:pt x="51" y="338"/>
                  </a:lnTo>
                  <a:lnTo>
                    <a:pt x="44" y="340"/>
                  </a:lnTo>
                  <a:lnTo>
                    <a:pt x="38" y="341"/>
                  </a:lnTo>
                  <a:lnTo>
                    <a:pt x="31" y="343"/>
                  </a:lnTo>
                  <a:lnTo>
                    <a:pt x="23" y="344"/>
                  </a:lnTo>
                  <a:lnTo>
                    <a:pt x="17" y="346"/>
                  </a:lnTo>
                  <a:lnTo>
                    <a:pt x="11" y="347"/>
                  </a:lnTo>
                  <a:lnTo>
                    <a:pt x="6" y="350"/>
                  </a:lnTo>
                  <a:lnTo>
                    <a:pt x="1" y="351"/>
                  </a:lnTo>
                  <a:lnTo>
                    <a:pt x="1" y="350"/>
                  </a:lnTo>
                  <a:lnTo>
                    <a:pt x="1" y="348"/>
                  </a:lnTo>
                  <a:lnTo>
                    <a:pt x="0" y="347"/>
                  </a:lnTo>
                  <a:lnTo>
                    <a:pt x="0" y="346"/>
                  </a:lnTo>
                  <a:lnTo>
                    <a:pt x="23" y="335"/>
                  </a:lnTo>
                  <a:lnTo>
                    <a:pt x="42" y="319"/>
                  </a:lnTo>
                  <a:lnTo>
                    <a:pt x="54" y="300"/>
                  </a:lnTo>
                  <a:lnTo>
                    <a:pt x="63" y="279"/>
                  </a:lnTo>
                  <a:lnTo>
                    <a:pt x="68" y="257"/>
                  </a:lnTo>
                  <a:lnTo>
                    <a:pt x="70" y="238"/>
                  </a:lnTo>
                  <a:lnTo>
                    <a:pt x="70" y="220"/>
                  </a:lnTo>
                  <a:lnTo>
                    <a:pt x="70" y="207"/>
                  </a:lnTo>
                  <a:lnTo>
                    <a:pt x="69" y="195"/>
                  </a:lnTo>
                  <a:lnTo>
                    <a:pt x="68" y="181"/>
                  </a:lnTo>
                  <a:lnTo>
                    <a:pt x="63" y="167"/>
                  </a:lnTo>
                  <a:lnTo>
                    <a:pt x="59" y="150"/>
                  </a:lnTo>
                  <a:lnTo>
                    <a:pt x="68" y="149"/>
                  </a:lnTo>
                  <a:lnTo>
                    <a:pt x="79" y="143"/>
                  </a:lnTo>
                  <a:lnTo>
                    <a:pt x="90" y="133"/>
                  </a:lnTo>
                  <a:lnTo>
                    <a:pt x="101" y="121"/>
                  </a:lnTo>
                  <a:lnTo>
                    <a:pt x="110" y="108"/>
                  </a:lnTo>
                  <a:lnTo>
                    <a:pt x="116" y="93"/>
                  </a:lnTo>
                  <a:lnTo>
                    <a:pt x="118" y="78"/>
                  </a:lnTo>
                  <a:lnTo>
                    <a:pt x="113" y="62"/>
                  </a:lnTo>
                  <a:lnTo>
                    <a:pt x="125" y="60"/>
                  </a:lnTo>
                  <a:lnTo>
                    <a:pt x="141" y="56"/>
                  </a:lnTo>
                  <a:lnTo>
                    <a:pt x="158" y="50"/>
                  </a:lnTo>
                  <a:lnTo>
                    <a:pt x="177" y="41"/>
                  </a:lnTo>
                  <a:lnTo>
                    <a:pt x="193" y="32"/>
                  </a:lnTo>
                  <a:lnTo>
                    <a:pt x="209" y="22"/>
                  </a:lnTo>
                  <a:lnTo>
                    <a:pt x="223" y="10"/>
                  </a:lnTo>
                  <a:lnTo>
                    <a:pt x="231" y="0"/>
                  </a:lnTo>
                  <a:lnTo>
                    <a:pt x="231" y="13"/>
                  </a:lnTo>
                  <a:lnTo>
                    <a:pt x="233" y="29"/>
                  </a:lnTo>
                  <a:lnTo>
                    <a:pt x="236" y="47"/>
                  </a:lnTo>
                  <a:lnTo>
                    <a:pt x="242" y="63"/>
                  </a:lnTo>
                  <a:lnTo>
                    <a:pt x="249" y="79"/>
                  </a:lnTo>
                  <a:lnTo>
                    <a:pt x="259" y="94"/>
                  </a:lnTo>
                  <a:lnTo>
                    <a:pt x="271" y="106"/>
                  </a:lnTo>
                  <a:lnTo>
                    <a:pt x="285" y="115"/>
                  </a:lnTo>
                  <a:lnTo>
                    <a:pt x="276" y="116"/>
                  </a:lnTo>
                  <a:lnTo>
                    <a:pt x="267" y="119"/>
                  </a:lnTo>
                  <a:lnTo>
                    <a:pt x="258" y="124"/>
                  </a:lnTo>
                  <a:lnTo>
                    <a:pt x="251" y="130"/>
                  </a:lnTo>
                  <a:lnTo>
                    <a:pt x="245" y="137"/>
                  </a:lnTo>
                  <a:lnTo>
                    <a:pt x="243" y="147"/>
                  </a:lnTo>
                  <a:lnTo>
                    <a:pt x="243" y="158"/>
                  </a:lnTo>
                  <a:lnTo>
                    <a:pt x="249" y="17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7017" name="Freeform 319"/>
            <p:cNvSpPr>
              <a:spLocks/>
            </p:cNvSpPr>
            <p:nvPr/>
          </p:nvSpPr>
          <p:spPr bwMode="auto">
            <a:xfrm>
              <a:off x="1816" y="1191"/>
              <a:ext cx="168" cy="340"/>
            </a:xfrm>
            <a:custGeom>
              <a:avLst/>
              <a:gdLst>
                <a:gd name="T0" fmla="*/ 90 w 168"/>
                <a:gd name="T1" fmla="*/ 335 h 340"/>
                <a:gd name="T2" fmla="*/ 78 w 168"/>
                <a:gd name="T3" fmla="*/ 325 h 340"/>
                <a:gd name="T4" fmla="*/ 62 w 168"/>
                <a:gd name="T5" fmla="*/ 325 h 340"/>
                <a:gd name="T6" fmla="*/ 53 w 168"/>
                <a:gd name="T7" fmla="*/ 320 h 340"/>
                <a:gd name="T8" fmla="*/ 54 w 168"/>
                <a:gd name="T9" fmla="*/ 311 h 340"/>
                <a:gd name="T10" fmla="*/ 65 w 168"/>
                <a:gd name="T11" fmla="*/ 300 h 340"/>
                <a:gd name="T12" fmla="*/ 81 w 168"/>
                <a:gd name="T13" fmla="*/ 297 h 340"/>
                <a:gd name="T14" fmla="*/ 96 w 168"/>
                <a:gd name="T15" fmla="*/ 291 h 340"/>
                <a:gd name="T16" fmla="*/ 103 w 168"/>
                <a:gd name="T17" fmla="*/ 282 h 340"/>
                <a:gd name="T18" fmla="*/ 104 w 168"/>
                <a:gd name="T19" fmla="*/ 274 h 340"/>
                <a:gd name="T20" fmla="*/ 103 w 168"/>
                <a:gd name="T21" fmla="*/ 269 h 340"/>
                <a:gd name="T22" fmla="*/ 100 w 168"/>
                <a:gd name="T23" fmla="*/ 261 h 340"/>
                <a:gd name="T24" fmla="*/ 91 w 168"/>
                <a:gd name="T25" fmla="*/ 254 h 340"/>
                <a:gd name="T26" fmla="*/ 73 w 168"/>
                <a:gd name="T27" fmla="*/ 254 h 340"/>
                <a:gd name="T28" fmla="*/ 62 w 168"/>
                <a:gd name="T29" fmla="*/ 263 h 340"/>
                <a:gd name="T30" fmla="*/ 60 w 168"/>
                <a:gd name="T31" fmla="*/ 272 h 340"/>
                <a:gd name="T32" fmla="*/ 56 w 168"/>
                <a:gd name="T33" fmla="*/ 282 h 340"/>
                <a:gd name="T34" fmla="*/ 42 w 168"/>
                <a:gd name="T35" fmla="*/ 292 h 340"/>
                <a:gd name="T36" fmla="*/ 38 w 168"/>
                <a:gd name="T37" fmla="*/ 292 h 340"/>
                <a:gd name="T38" fmla="*/ 32 w 168"/>
                <a:gd name="T39" fmla="*/ 288 h 340"/>
                <a:gd name="T40" fmla="*/ 32 w 168"/>
                <a:gd name="T41" fmla="*/ 280 h 340"/>
                <a:gd name="T42" fmla="*/ 36 w 168"/>
                <a:gd name="T43" fmla="*/ 267 h 340"/>
                <a:gd name="T44" fmla="*/ 44 w 168"/>
                <a:gd name="T45" fmla="*/ 257 h 340"/>
                <a:gd name="T46" fmla="*/ 53 w 168"/>
                <a:gd name="T47" fmla="*/ 246 h 340"/>
                <a:gd name="T48" fmla="*/ 54 w 168"/>
                <a:gd name="T49" fmla="*/ 238 h 340"/>
                <a:gd name="T50" fmla="*/ 54 w 168"/>
                <a:gd name="T51" fmla="*/ 233 h 340"/>
                <a:gd name="T52" fmla="*/ 51 w 168"/>
                <a:gd name="T53" fmla="*/ 226 h 340"/>
                <a:gd name="T54" fmla="*/ 42 w 168"/>
                <a:gd name="T55" fmla="*/ 218 h 340"/>
                <a:gd name="T56" fmla="*/ 31 w 168"/>
                <a:gd name="T57" fmla="*/ 215 h 340"/>
                <a:gd name="T58" fmla="*/ 22 w 168"/>
                <a:gd name="T59" fmla="*/ 217 h 340"/>
                <a:gd name="T60" fmla="*/ 16 w 168"/>
                <a:gd name="T61" fmla="*/ 220 h 340"/>
                <a:gd name="T62" fmla="*/ 10 w 168"/>
                <a:gd name="T63" fmla="*/ 224 h 340"/>
                <a:gd name="T64" fmla="*/ 0 w 168"/>
                <a:gd name="T65" fmla="*/ 195 h 340"/>
                <a:gd name="T66" fmla="*/ 14 w 168"/>
                <a:gd name="T67" fmla="*/ 128 h 340"/>
                <a:gd name="T68" fmla="*/ 60 w 168"/>
                <a:gd name="T69" fmla="*/ 68 h 340"/>
                <a:gd name="T70" fmla="*/ 118 w 168"/>
                <a:gd name="T71" fmla="*/ 23 h 340"/>
                <a:gd name="T72" fmla="*/ 150 w 168"/>
                <a:gd name="T73" fmla="*/ 5 h 340"/>
                <a:gd name="T74" fmla="*/ 168 w 168"/>
                <a:gd name="T75" fmla="*/ 0 h 340"/>
                <a:gd name="T76" fmla="*/ 153 w 168"/>
                <a:gd name="T77" fmla="*/ 20 h 340"/>
                <a:gd name="T78" fmla="*/ 137 w 168"/>
                <a:gd name="T79" fmla="*/ 59 h 340"/>
                <a:gd name="T80" fmla="*/ 137 w 168"/>
                <a:gd name="T81" fmla="*/ 93 h 340"/>
                <a:gd name="T82" fmla="*/ 146 w 168"/>
                <a:gd name="T83" fmla="*/ 125 h 340"/>
                <a:gd name="T84" fmla="*/ 156 w 168"/>
                <a:gd name="T85" fmla="*/ 161 h 340"/>
                <a:gd name="T86" fmla="*/ 162 w 168"/>
                <a:gd name="T87" fmla="*/ 189 h 340"/>
                <a:gd name="T88" fmla="*/ 163 w 168"/>
                <a:gd name="T89" fmla="*/ 214 h 340"/>
                <a:gd name="T90" fmla="*/ 161 w 168"/>
                <a:gd name="T91" fmla="*/ 251 h 340"/>
                <a:gd name="T92" fmla="*/ 147 w 168"/>
                <a:gd name="T93" fmla="*/ 294 h 340"/>
                <a:gd name="T94" fmla="*/ 116 w 168"/>
                <a:gd name="T95" fmla="*/ 329 h 3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0"/>
                <a:gd name="T146" fmla="*/ 168 w 168"/>
                <a:gd name="T147" fmla="*/ 340 h 34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0">
                  <a:moveTo>
                    <a:pt x="93" y="340"/>
                  </a:moveTo>
                  <a:lnTo>
                    <a:pt x="90" y="335"/>
                  </a:lnTo>
                  <a:lnTo>
                    <a:pt x="85" y="329"/>
                  </a:lnTo>
                  <a:lnTo>
                    <a:pt x="78" y="325"/>
                  </a:lnTo>
                  <a:lnTo>
                    <a:pt x="68" y="325"/>
                  </a:lnTo>
                  <a:lnTo>
                    <a:pt x="62" y="325"/>
                  </a:lnTo>
                  <a:lnTo>
                    <a:pt x="57" y="323"/>
                  </a:lnTo>
                  <a:lnTo>
                    <a:pt x="53" y="320"/>
                  </a:lnTo>
                  <a:lnTo>
                    <a:pt x="50" y="317"/>
                  </a:lnTo>
                  <a:lnTo>
                    <a:pt x="54" y="311"/>
                  </a:lnTo>
                  <a:lnTo>
                    <a:pt x="60" y="304"/>
                  </a:lnTo>
                  <a:lnTo>
                    <a:pt x="65" y="300"/>
                  </a:lnTo>
                  <a:lnTo>
                    <a:pt x="69" y="297"/>
                  </a:lnTo>
                  <a:lnTo>
                    <a:pt x="81" y="297"/>
                  </a:lnTo>
                  <a:lnTo>
                    <a:pt x="90" y="295"/>
                  </a:lnTo>
                  <a:lnTo>
                    <a:pt x="96" y="291"/>
                  </a:lnTo>
                  <a:lnTo>
                    <a:pt x="101" y="285"/>
                  </a:lnTo>
                  <a:lnTo>
                    <a:pt x="103" y="282"/>
                  </a:lnTo>
                  <a:lnTo>
                    <a:pt x="103" y="277"/>
                  </a:lnTo>
                  <a:lnTo>
                    <a:pt x="104" y="274"/>
                  </a:lnTo>
                  <a:lnTo>
                    <a:pt x="104" y="272"/>
                  </a:lnTo>
                  <a:lnTo>
                    <a:pt x="103" y="269"/>
                  </a:lnTo>
                  <a:lnTo>
                    <a:pt x="101" y="264"/>
                  </a:lnTo>
                  <a:lnTo>
                    <a:pt x="100" y="261"/>
                  </a:lnTo>
                  <a:lnTo>
                    <a:pt x="99" y="258"/>
                  </a:lnTo>
                  <a:lnTo>
                    <a:pt x="91" y="254"/>
                  </a:lnTo>
                  <a:lnTo>
                    <a:pt x="82" y="252"/>
                  </a:lnTo>
                  <a:lnTo>
                    <a:pt x="73" y="254"/>
                  </a:lnTo>
                  <a:lnTo>
                    <a:pt x="66" y="257"/>
                  </a:lnTo>
                  <a:lnTo>
                    <a:pt x="62" y="263"/>
                  </a:lnTo>
                  <a:lnTo>
                    <a:pt x="60" y="267"/>
                  </a:lnTo>
                  <a:lnTo>
                    <a:pt x="60" y="272"/>
                  </a:lnTo>
                  <a:lnTo>
                    <a:pt x="62" y="276"/>
                  </a:lnTo>
                  <a:lnTo>
                    <a:pt x="56" y="282"/>
                  </a:lnTo>
                  <a:lnTo>
                    <a:pt x="48" y="288"/>
                  </a:lnTo>
                  <a:lnTo>
                    <a:pt x="42" y="292"/>
                  </a:lnTo>
                  <a:lnTo>
                    <a:pt x="39" y="295"/>
                  </a:lnTo>
                  <a:lnTo>
                    <a:pt x="38" y="292"/>
                  </a:lnTo>
                  <a:lnTo>
                    <a:pt x="35" y="291"/>
                  </a:lnTo>
                  <a:lnTo>
                    <a:pt x="32" y="288"/>
                  </a:lnTo>
                  <a:lnTo>
                    <a:pt x="29" y="286"/>
                  </a:lnTo>
                  <a:lnTo>
                    <a:pt x="32" y="280"/>
                  </a:lnTo>
                  <a:lnTo>
                    <a:pt x="35" y="273"/>
                  </a:lnTo>
                  <a:lnTo>
                    <a:pt x="36" y="267"/>
                  </a:lnTo>
                  <a:lnTo>
                    <a:pt x="38" y="261"/>
                  </a:lnTo>
                  <a:lnTo>
                    <a:pt x="44" y="257"/>
                  </a:lnTo>
                  <a:lnTo>
                    <a:pt x="48" y="252"/>
                  </a:lnTo>
                  <a:lnTo>
                    <a:pt x="53" y="246"/>
                  </a:lnTo>
                  <a:lnTo>
                    <a:pt x="54" y="240"/>
                  </a:lnTo>
                  <a:lnTo>
                    <a:pt x="54" y="238"/>
                  </a:lnTo>
                  <a:lnTo>
                    <a:pt x="54" y="236"/>
                  </a:lnTo>
                  <a:lnTo>
                    <a:pt x="54" y="233"/>
                  </a:lnTo>
                  <a:lnTo>
                    <a:pt x="54" y="232"/>
                  </a:lnTo>
                  <a:lnTo>
                    <a:pt x="51" y="226"/>
                  </a:lnTo>
                  <a:lnTo>
                    <a:pt x="48" y="221"/>
                  </a:lnTo>
                  <a:lnTo>
                    <a:pt x="42" y="218"/>
                  </a:lnTo>
                  <a:lnTo>
                    <a:pt x="34" y="215"/>
                  </a:lnTo>
                  <a:lnTo>
                    <a:pt x="31" y="215"/>
                  </a:lnTo>
                  <a:lnTo>
                    <a:pt x="26" y="215"/>
                  </a:lnTo>
                  <a:lnTo>
                    <a:pt x="22" y="217"/>
                  </a:lnTo>
                  <a:lnTo>
                    <a:pt x="19" y="218"/>
                  </a:lnTo>
                  <a:lnTo>
                    <a:pt x="16" y="220"/>
                  </a:lnTo>
                  <a:lnTo>
                    <a:pt x="13" y="221"/>
                  </a:lnTo>
                  <a:lnTo>
                    <a:pt x="10" y="224"/>
                  </a:lnTo>
                  <a:lnTo>
                    <a:pt x="8" y="226"/>
                  </a:lnTo>
                  <a:lnTo>
                    <a:pt x="0" y="195"/>
                  </a:lnTo>
                  <a:lnTo>
                    <a:pt x="3" y="161"/>
                  </a:lnTo>
                  <a:lnTo>
                    <a:pt x="14" y="128"/>
                  </a:lnTo>
                  <a:lnTo>
                    <a:pt x="35" y="96"/>
                  </a:lnTo>
                  <a:lnTo>
                    <a:pt x="60" y="68"/>
                  </a:lnTo>
                  <a:lnTo>
                    <a:pt x="88" y="42"/>
                  </a:lnTo>
                  <a:lnTo>
                    <a:pt x="118" y="23"/>
                  </a:lnTo>
                  <a:lnTo>
                    <a:pt x="143" y="10"/>
                  </a:lnTo>
                  <a:lnTo>
                    <a:pt x="150" y="5"/>
                  </a:lnTo>
                  <a:lnTo>
                    <a:pt x="161" y="1"/>
                  </a:lnTo>
                  <a:lnTo>
                    <a:pt x="168" y="0"/>
                  </a:lnTo>
                  <a:lnTo>
                    <a:pt x="163" y="5"/>
                  </a:lnTo>
                  <a:lnTo>
                    <a:pt x="153" y="20"/>
                  </a:lnTo>
                  <a:lnTo>
                    <a:pt x="144" y="39"/>
                  </a:lnTo>
                  <a:lnTo>
                    <a:pt x="137" y="59"/>
                  </a:lnTo>
                  <a:lnTo>
                    <a:pt x="135" y="79"/>
                  </a:lnTo>
                  <a:lnTo>
                    <a:pt x="137" y="93"/>
                  </a:lnTo>
                  <a:lnTo>
                    <a:pt x="141" y="107"/>
                  </a:lnTo>
                  <a:lnTo>
                    <a:pt x="146" y="125"/>
                  </a:lnTo>
                  <a:lnTo>
                    <a:pt x="152" y="144"/>
                  </a:lnTo>
                  <a:lnTo>
                    <a:pt x="156" y="161"/>
                  </a:lnTo>
                  <a:lnTo>
                    <a:pt x="161" y="175"/>
                  </a:lnTo>
                  <a:lnTo>
                    <a:pt x="162" y="189"/>
                  </a:lnTo>
                  <a:lnTo>
                    <a:pt x="163" y="201"/>
                  </a:lnTo>
                  <a:lnTo>
                    <a:pt x="163" y="214"/>
                  </a:lnTo>
                  <a:lnTo>
                    <a:pt x="163" y="232"/>
                  </a:lnTo>
                  <a:lnTo>
                    <a:pt x="161" y="251"/>
                  </a:lnTo>
                  <a:lnTo>
                    <a:pt x="156" y="273"/>
                  </a:lnTo>
                  <a:lnTo>
                    <a:pt x="147" y="294"/>
                  </a:lnTo>
                  <a:lnTo>
                    <a:pt x="135" y="313"/>
                  </a:lnTo>
                  <a:lnTo>
                    <a:pt x="116" y="329"/>
                  </a:lnTo>
                  <a:lnTo>
                    <a:pt x="93" y="340"/>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7018" name="Freeform 320"/>
            <p:cNvSpPr>
              <a:spLocks/>
            </p:cNvSpPr>
            <p:nvPr/>
          </p:nvSpPr>
          <p:spPr bwMode="auto">
            <a:xfrm>
              <a:off x="1551" y="1355"/>
              <a:ext cx="821" cy="578"/>
            </a:xfrm>
            <a:custGeom>
              <a:avLst/>
              <a:gdLst>
                <a:gd name="T0" fmla="*/ 380 w 821"/>
                <a:gd name="T1" fmla="*/ 492 h 578"/>
                <a:gd name="T2" fmla="*/ 335 w 821"/>
                <a:gd name="T3" fmla="*/ 570 h 578"/>
                <a:gd name="T4" fmla="*/ 299 w 821"/>
                <a:gd name="T5" fmla="*/ 504 h 578"/>
                <a:gd name="T6" fmla="*/ 250 w 821"/>
                <a:gd name="T7" fmla="*/ 452 h 578"/>
                <a:gd name="T8" fmla="*/ 234 w 821"/>
                <a:gd name="T9" fmla="*/ 329 h 578"/>
                <a:gd name="T10" fmla="*/ 268 w 821"/>
                <a:gd name="T11" fmla="*/ 273 h 578"/>
                <a:gd name="T12" fmla="*/ 296 w 821"/>
                <a:gd name="T13" fmla="*/ 214 h 578"/>
                <a:gd name="T14" fmla="*/ 276 w 821"/>
                <a:gd name="T15" fmla="*/ 226 h 578"/>
                <a:gd name="T16" fmla="*/ 254 w 821"/>
                <a:gd name="T17" fmla="*/ 278 h 578"/>
                <a:gd name="T18" fmla="*/ 170 w 821"/>
                <a:gd name="T19" fmla="*/ 346 h 578"/>
                <a:gd name="T20" fmla="*/ 104 w 821"/>
                <a:gd name="T21" fmla="*/ 351 h 578"/>
                <a:gd name="T22" fmla="*/ 62 w 821"/>
                <a:gd name="T23" fmla="*/ 337 h 578"/>
                <a:gd name="T24" fmla="*/ 0 w 821"/>
                <a:gd name="T25" fmla="*/ 309 h 578"/>
                <a:gd name="T26" fmla="*/ 52 w 821"/>
                <a:gd name="T27" fmla="*/ 289 h 578"/>
                <a:gd name="T28" fmla="*/ 96 w 821"/>
                <a:gd name="T29" fmla="*/ 235 h 578"/>
                <a:gd name="T30" fmla="*/ 186 w 821"/>
                <a:gd name="T31" fmla="*/ 177 h 578"/>
                <a:gd name="T32" fmla="*/ 241 w 821"/>
                <a:gd name="T33" fmla="*/ 178 h 578"/>
                <a:gd name="T34" fmla="*/ 251 w 821"/>
                <a:gd name="T35" fmla="*/ 183 h 578"/>
                <a:gd name="T36" fmla="*/ 239 w 821"/>
                <a:gd name="T37" fmla="*/ 214 h 578"/>
                <a:gd name="T38" fmla="*/ 247 w 821"/>
                <a:gd name="T39" fmla="*/ 220 h 578"/>
                <a:gd name="T40" fmla="*/ 276 w 821"/>
                <a:gd name="T41" fmla="*/ 214 h 578"/>
                <a:gd name="T42" fmla="*/ 272 w 821"/>
                <a:gd name="T43" fmla="*/ 177 h 578"/>
                <a:gd name="T44" fmla="*/ 281 w 821"/>
                <a:gd name="T45" fmla="*/ 176 h 578"/>
                <a:gd name="T46" fmla="*/ 299 w 821"/>
                <a:gd name="T47" fmla="*/ 198 h 578"/>
                <a:gd name="T48" fmla="*/ 335 w 821"/>
                <a:gd name="T49" fmla="*/ 202 h 578"/>
                <a:gd name="T50" fmla="*/ 364 w 821"/>
                <a:gd name="T51" fmla="*/ 180 h 578"/>
                <a:gd name="T52" fmla="*/ 396 w 821"/>
                <a:gd name="T53" fmla="*/ 171 h 578"/>
                <a:gd name="T54" fmla="*/ 440 w 821"/>
                <a:gd name="T55" fmla="*/ 122 h 578"/>
                <a:gd name="T56" fmla="*/ 538 w 821"/>
                <a:gd name="T57" fmla="*/ 8 h 578"/>
                <a:gd name="T58" fmla="*/ 614 w 821"/>
                <a:gd name="T59" fmla="*/ 0 h 578"/>
                <a:gd name="T60" fmla="*/ 677 w 821"/>
                <a:gd name="T61" fmla="*/ 11 h 578"/>
                <a:gd name="T62" fmla="*/ 743 w 821"/>
                <a:gd name="T63" fmla="*/ 37 h 578"/>
                <a:gd name="T64" fmla="*/ 808 w 821"/>
                <a:gd name="T65" fmla="*/ 40 h 578"/>
                <a:gd name="T66" fmla="*/ 798 w 821"/>
                <a:gd name="T67" fmla="*/ 72 h 578"/>
                <a:gd name="T68" fmla="*/ 709 w 821"/>
                <a:gd name="T69" fmla="*/ 180 h 578"/>
                <a:gd name="T70" fmla="*/ 631 w 821"/>
                <a:gd name="T71" fmla="*/ 215 h 578"/>
                <a:gd name="T72" fmla="*/ 545 w 821"/>
                <a:gd name="T73" fmla="*/ 236 h 578"/>
                <a:gd name="T74" fmla="*/ 467 w 821"/>
                <a:gd name="T75" fmla="*/ 217 h 578"/>
                <a:gd name="T76" fmla="*/ 426 w 821"/>
                <a:gd name="T77" fmla="*/ 195 h 578"/>
                <a:gd name="T78" fmla="*/ 396 w 821"/>
                <a:gd name="T79" fmla="*/ 186 h 578"/>
                <a:gd name="T80" fmla="*/ 364 w 821"/>
                <a:gd name="T81" fmla="*/ 195 h 578"/>
                <a:gd name="T82" fmla="*/ 366 w 821"/>
                <a:gd name="T83" fmla="*/ 210 h 578"/>
                <a:gd name="T84" fmla="*/ 402 w 821"/>
                <a:gd name="T85" fmla="*/ 208 h 578"/>
                <a:gd name="T86" fmla="*/ 445 w 821"/>
                <a:gd name="T87" fmla="*/ 205 h 578"/>
                <a:gd name="T88" fmla="*/ 524 w 821"/>
                <a:gd name="T89" fmla="*/ 233 h 578"/>
                <a:gd name="T90" fmla="*/ 595 w 821"/>
                <a:gd name="T91" fmla="*/ 317 h 578"/>
                <a:gd name="T92" fmla="*/ 617 w 821"/>
                <a:gd name="T93" fmla="*/ 421 h 578"/>
                <a:gd name="T94" fmla="*/ 575 w 821"/>
                <a:gd name="T95" fmla="*/ 419 h 578"/>
                <a:gd name="T96" fmla="*/ 479 w 821"/>
                <a:gd name="T97" fmla="*/ 393 h 578"/>
                <a:gd name="T98" fmla="*/ 418 w 821"/>
                <a:gd name="T99" fmla="*/ 374 h 578"/>
                <a:gd name="T100" fmla="*/ 371 w 821"/>
                <a:gd name="T101" fmla="*/ 300 h 578"/>
                <a:gd name="T102" fmla="*/ 356 w 821"/>
                <a:gd name="T103" fmla="*/ 232 h 578"/>
                <a:gd name="T104" fmla="*/ 322 w 821"/>
                <a:gd name="T105" fmla="*/ 208 h 578"/>
                <a:gd name="T106" fmla="*/ 304 w 821"/>
                <a:gd name="T107" fmla="*/ 214 h 578"/>
                <a:gd name="T108" fmla="*/ 322 w 821"/>
                <a:gd name="T109" fmla="*/ 245 h 578"/>
                <a:gd name="T110" fmla="*/ 383 w 821"/>
                <a:gd name="T111" fmla="*/ 319 h 5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8"/>
                <a:gd name="T170" fmla="*/ 821 w 821"/>
                <a:gd name="T171" fmla="*/ 578 h 57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8">
                  <a:moveTo>
                    <a:pt x="392" y="341"/>
                  </a:moveTo>
                  <a:lnTo>
                    <a:pt x="400" y="382"/>
                  </a:lnTo>
                  <a:lnTo>
                    <a:pt x="400" y="424"/>
                  </a:lnTo>
                  <a:lnTo>
                    <a:pt x="393" y="462"/>
                  </a:lnTo>
                  <a:lnTo>
                    <a:pt x="380" y="492"/>
                  </a:lnTo>
                  <a:lnTo>
                    <a:pt x="365" y="514"/>
                  </a:lnTo>
                  <a:lnTo>
                    <a:pt x="353" y="535"/>
                  </a:lnTo>
                  <a:lnTo>
                    <a:pt x="344" y="554"/>
                  </a:lnTo>
                  <a:lnTo>
                    <a:pt x="337" y="578"/>
                  </a:lnTo>
                  <a:lnTo>
                    <a:pt x="335" y="570"/>
                  </a:lnTo>
                  <a:lnTo>
                    <a:pt x="331" y="558"/>
                  </a:lnTo>
                  <a:lnTo>
                    <a:pt x="325" y="545"/>
                  </a:lnTo>
                  <a:lnTo>
                    <a:pt x="318" y="532"/>
                  </a:lnTo>
                  <a:lnTo>
                    <a:pt x="309" y="517"/>
                  </a:lnTo>
                  <a:lnTo>
                    <a:pt x="299" y="504"/>
                  </a:lnTo>
                  <a:lnTo>
                    <a:pt x="288" y="490"/>
                  </a:lnTo>
                  <a:lnTo>
                    <a:pt x="278" y="481"/>
                  </a:lnTo>
                  <a:lnTo>
                    <a:pt x="266" y="473"/>
                  </a:lnTo>
                  <a:lnTo>
                    <a:pt x="257" y="462"/>
                  </a:lnTo>
                  <a:lnTo>
                    <a:pt x="250" y="452"/>
                  </a:lnTo>
                  <a:lnTo>
                    <a:pt x="244" y="442"/>
                  </a:lnTo>
                  <a:lnTo>
                    <a:pt x="232" y="409"/>
                  </a:lnTo>
                  <a:lnTo>
                    <a:pt x="229" y="378"/>
                  </a:lnTo>
                  <a:lnTo>
                    <a:pt x="231" y="350"/>
                  </a:lnTo>
                  <a:lnTo>
                    <a:pt x="234" y="329"/>
                  </a:lnTo>
                  <a:lnTo>
                    <a:pt x="238" y="319"/>
                  </a:lnTo>
                  <a:lnTo>
                    <a:pt x="244" y="307"/>
                  </a:lnTo>
                  <a:lnTo>
                    <a:pt x="250" y="295"/>
                  </a:lnTo>
                  <a:lnTo>
                    <a:pt x="259" y="285"/>
                  </a:lnTo>
                  <a:lnTo>
                    <a:pt x="268" y="273"/>
                  </a:lnTo>
                  <a:lnTo>
                    <a:pt x="276" y="260"/>
                  </a:lnTo>
                  <a:lnTo>
                    <a:pt x="284" y="246"/>
                  </a:lnTo>
                  <a:lnTo>
                    <a:pt x="291" y="233"/>
                  </a:lnTo>
                  <a:lnTo>
                    <a:pt x="294" y="224"/>
                  </a:lnTo>
                  <a:lnTo>
                    <a:pt x="296" y="214"/>
                  </a:lnTo>
                  <a:lnTo>
                    <a:pt x="294" y="207"/>
                  </a:lnTo>
                  <a:lnTo>
                    <a:pt x="291" y="205"/>
                  </a:lnTo>
                  <a:lnTo>
                    <a:pt x="284" y="210"/>
                  </a:lnTo>
                  <a:lnTo>
                    <a:pt x="279" y="217"/>
                  </a:lnTo>
                  <a:lnTo>
                    <a:pt x="276" y="226"/>
                  </a:lnTo>
                  <a:lnTo>
                    <a:pt x="273" y="233"/>
                  </a:lnTo>
                  <a:lnTo>
                    <a:pt x="270" y="245"/>
                  </a:lnTo>
                  <a:lnTo>
                    <a:pt x="266" y="257"/>
                  </a:lnTo>
                  <a:lnTo>
                    <a:pt x="260" y="267"/>
                  </a:lnTo>
                  <a:lnTo>
                    <a:pt x="254" y="278"/>
                  </a:lnTo>
                  <a:lnTo>
                    <a:pt x="241" y="297"/>
                  </a:lnTo>
                  <a:lnTo>
                    <a:pt x="225" y="313"/>
                  </a:lnTo>
                  <a:lnTo>
                    <a:pt x="207" y="328"/>
                  </a:lnTo>
                  <a:lnTo>
                    <a:pt x="189" y="338"/>
                  </a:lnTo>
                  <a:lnTo>
                    <a:pt x="170" y="346"/>
                  </a:lnTo>
                  <a:lnTo>
                    <a:pt x="151" y="351"/>
                  </a:lnTo>
                  <a:lnTo>
                    <a:pt x="133" y="354"/>
                  </a:lnTo>
                  <a:lnTo>
                    <a:pt x="115" y="354"/>
                  </a:lnTo>
                  <a:lnTo>
                    <a:pt x="110" y="353"/>
                  </a:lnTo>
                  <a:lnTo>
                    <a:pt x="104" y="351"/>
                  </a:lnTo>
                  <a:lnTo>
                    <a:pt x="98" y="351"/>
                  </a:lnTo>
                  <a:lnTo>
                    <a:pt x="93" y="350"/>
                  </a:lnTo>
                  <a:lnTo>
                    <a:pt x="83" y="346"/>
                  </a:lnTo>
                  <a:lnTo>
                    <a:pt x="73" y="341"/>
                  </a:lnTo>
                  <a:lnTo>
                    <a:pt x="62" y="337"/>
                  </a:lnTo>
                  <a:lnTo>
                    <a:pt x="52" y="331"/>
                  </a:lnTo>
                  <a:lnTo>
                    <a:pt x="42" y="326"/>
                  </a:lnTo>
                  <a:lnTo>
                    <a:pt x="28" y="320"/>
                  </a:lnTo>
                  <a:lnTo>
                    <a:pt x="15" y="314"/>
                  </a:lnTo>
                  <a:lnTo>
                    <a:pt x="0" y="309"/>
                  </a:lnTo>
                  <a:lnTo>
                    <a:pt x="9" y="306"/>
                  </a:lnTo>
                  <a:lnTo>
                    <a:pt x="18" y="303"/>
                  </a:lnTo>
                  <a:lnTo>
                    <a:pt x="30" y="300"/>
                  </a:lnTo>
                  <a:lnTo>
                    <a:pt x="42" y="295"/>
                  </a:lnTo>
                  <a:lnTo>
                    <a:pt x="52" y="289"/>
                  </a:lnTo>
                  <a:lnTo>
                    <a:pt x="62" y="283"/>
                  </a:lnTo>
                  <a:lnTo>
                    <a:pt x="71" y="275"/>
                  </a:lnTo>
                  <a:lnTo>
                    <a:pt x="77" y="266"/>
                  </a:lnTo>
                  <a:lnTo>
                    <a:pt x="86" y="251"/>
                  </a:lnTo>
                  <a:lnTo>
                    <a:pt x="96" y="235"/>
                  </a:lnTo>
                  <a:lnTo>
                    <a:pt x="111" y="218"/>
                  </a:lnTo>
                  <a:lnTo>
                    <a:pt x="127" y="202"/>
                  </a:lnTo>
                  <a:lnTo>
                    <a:pt x="145" y="190"/>
                  </a:lnTo>
                  <a:lnTo>
                    <a:pt x="164" y="181"/>
                  </a:lnTo>
                  <a:lnTo>
                    <a:pt x="186" y="177"/>
                  </a:lnTo>
                  <a:lnTo>
                    <a:pt x="207" y="180"/>
                  </a:lnTo>
                  <a:lnTo>
                    <a:pt x="216" y="184"/>
                  </a:lnTo>
                  <a:lnTo>
                    <a:pt x="226" y="184"/>
                  </a:lnTo>
                  <a:lnTo>
                    <a:pt x="235" y="183"/>
                  </a:lnTo>
                  <a:lnTo>
                    <a:pt x="241" y="178"/>
                  </a:lnTo>
                  <a:lnTo>
                    <a:pt x="245" y="176"/>
                  </a:lnTo>
                  <a:lnTo>
                    <a:pt x="250" y="176"/>
                  </a:lnTo>
                  <a:lnTo>
                    <a:pt x="254" y="176"/>
                  </a:lnTo>
                  <a:lnTo>
                    <a:pt x="259" y="177"/>
                  </a:lnTo>
                  <a:lnTo>
                    <a:pt x="251" y="183"/>
                  </a:lnTo>
                  <a:lnTo>
                    <a:pt x="245" y="192"/>
                  </a:lnTo>
                  <a:lnTo>
                    <a:pt x="239" y="201"/>
                  </a:lnTo>
                  <a:lnTo>
                    <a:pt x="238" y="210"/>
                  </a:lnTo>
                  <a:lnTo>
                    <a:pt x="238" y="211"/>
                  </a:lnTo>
                  <a:lnTo>
                    <a:pt x="239" y="214"/>
                  </a:lnTo>
                  <a:lnTo>
                    <a:pt x="239" y="215"/>
                  </a:lnTo>
                  <a:lnTo>
                    <a:pt x="241" y="217"/>
                  </a:lnTo>
                  <a:lnTo>
                    <a:pt x="242" y="218"/>
                  </a:lnTo>
                  <a:lnTo>
                    <a:pt x="245" y="220"/>
                  </a:lnTo>
                  <a:lnTo>
                    <a:pt x="247" y="220"/>
                  </a:lnTo>
                  <a:lnTo>
                    <a:pt x="248" y="221"/>
                  </a:lnTo>
                  <a:lnTo>
                    <a:pt x="256" y="223"/>
                  </a:lnTo>
                  <a:lnTo>
                    <a:pt x="265" y="221"/>
                  </a:lnTo>
                  <a:lnTo>
                    <a:pt x="270" y="218"/>
                  </a:lnTo>
                  <a:lnTo>
                    <a:pt x="276" y="214"/>
                  </a:lnTo>
                  <a:lnTo>
                    <a:pt x="279" y="205"/>
                  </a:lnTo>
                  <a:lnTo>
                    <a:pt x="281" y="196"/>
                  </a:lnTo>
                  <a:lnTo>
                    <a:pt x="278" y="189"/>
                  </a:lnTo>
                  <a:lnTo>
                    <a:pt x="275" y="181"/>
                  </a:lnTo>
                  <a:lnTo>
                    <a:pt x="272" y="177"/>
                  </a:lnTo>
                  <a:lnTo>
                    <a:pt x="272" y="174"/>
                  </a:lnTo>
                  <a:lnTo>
                    <a:pt x="275" y="173"/>
                  </a:lnTo>
                  <a:lnTo>
                    <a:pt x="278" y="171"/>
                  </a:lnTo>
                  <a:lnTo>
                    <a:pt x="279" y="173"/>
                  </a:lnTo>
                  <a:lnTo>
                    <a:pt x="281" y="176"/>
                  </a:lnTo>
                  <a:lnTo>
                    <a:pt x="282" y="180"/>
                  </a:lnTo>
                  <a:lnTo>
                    <a:pt x="284" y="186"/>
                  </a:lnTo>
                  <a:lnTo>
                    <a:pt x="285" y="192"/>
                  </a:lnTo>
                  <a:lnTo>
                    <a:pt x="291" y="198"/>
                  </a:lnTo>
                  <a:lnTo>
                    <a:pt x="299" y="198"/>
                  </a:lnTo>
                  <a:lnTo>
                    <a:pt x="310" y="192"/>
                  </a:lnTo>
                  <a:lnTo>
                    <a:pt x="315" y="196"/>
                  </a:lnTo>
                  <a:lnTo>
                    <a:pt x="321" y="199"/>
                  </a:lnTo>
                  <a:lnTo>
                    <a:pt x="328" y="202"/>
                  </a:lnTo>
                  <a:lnTo>
                    <a:pt x="335" y="202"/>
                  </a:lnTo>
                  <a:lnTo>
                    <a:pt x="341" y="201"/>
                  </a:lnTo>
                  <a:lnTo>
                    <a:pt x="349" y="198"/>
                  </a:lnTo>
                  <a:lnTo>
                    <a:pt x="355" y="190"/>
                  </a:lnTo>
                  <a:lnTo>
                    <a:pt x="359" y="181"/>
                  </a:lnTo>
                  <a:lnTo>
                    <a:pt x="364" y="180"/>
                  </a:lnTo>
                  <a:lnTo>
                    <a:pt x="369" y="177"/>
                  </a:lnTo>
                  <a:lnTo>
                    <a:pt x="375" y="176"/>
                  </a:lnTo>
                  <a:lnTo>
                    <a:pt x="381" y="174"/>
                  </a:lnTo>
                  <a:lnTo>
                    <a:pt x="389" y="173"/>
                  </a:lnTo>
                  <a:lnTo>
                    <a:pt x="396" y="171"/>
                  </a:lnTo>
                  <a:lnTo>
                    <a:pt x="402" y="170"/>
                  </a:lnTo>
                  <a:lnTo>
                    <a:pt x="409" y="168"/>
                  </a:lnTo>
                  <a:lnTo>
                    <a:pt x="421" y="161"/>
                  </a:lnTo>
                  <a:lnTo>
                    <a:pt x="431" y="146"/>
                  </a:lnTo>
                  <a:lnTo>
                    <a:pt x="440" y="122"/>
                  </a:lnTo>
                  <a:lnTo>
                    <a:pt x="451" y="93"/>
                  </a:lnTo>
                  <a:lnTo>
                    <a:pt x="467" y="59"/>
                  </a:lnTo>
                  <a:lnTo>
                    <a:pt x="489" y="35"/>
                  </a:lnTo>
                  <a:lnTo>
                    <a:pt x="513" y="19"/>
                  </a:lnTo>
                  <a:lnTo>
                    <a:pt x="538" y="8"/>
                  </a:lnTo>
                  <a:lnTo>
                    <a:pt x="561" y="3"/>
                  </a:lnTo>
                  <a:lnTo>
                    <a:pt x="582" y="0"/>
                  </a:lnTo>
                  <a:lnTo>
                    <a:pt x="598" y="0"/>
                  </a:lnTo>
                  <a:lnTo>
                    <a:pt x="607" y="0"/>
                  </a:lnTo>
                  <a:lnTo>
                    <a:pt x="614" y="0"/>
                  </a:lnTo>
                  <a:lnTo>
                    <a:pt x="623" y="1"/>
                  </a:lnTo>
                  <a:lnTo>
                    <a:pt x="635" y="3"/>
                  </a:lnTo>
                  <a:lnTo>
                    <a:pt x="648" y="4"/>
                  </a:lnTo>
                  <a:lnTo>
                    <a:pt x="663" y="8"/>
                  </a:lnTo>
                  <a:lnTo>
                    <a:pt x="677" y="11"/>
                  </a:lnTo>
                  <a:lnTo>
                    <a:pt x="691" y="17"/>
                  </a:lnTo>
                  <a:lnTo>
                    <a:pt x="703" y="23"/>
                  </a:lnTo>
                  <a:lnTo>
                    <a:pt x="715" y="29"/>
                  </a:lnTo>
                  <a:lnTo>
                    <a:pt x="728" y="34"/>
                  </a:lnTo>
                  <a:lnTo>
                    <a:pt x="743" y="37"/>
                  </a:lnTo>
                  <a:lnTo>
                    <a:pt x="756" y="40"/>
                  </a:lnTo>
                  <a:lnTo>
                    <a:pt x="771" y="41"/>
                  </a:lnTo>
                  <a:lnTo>
                    <a:pt x="784" y="41"/>
                  </a:lnTo>
                  <a:lnTo>
                    <a:pt x="796" y="41"/>
                  </a:lnTo>
                  <a:lnTo>
                    <a:pt x="808" y="40"/>
                  </a:lnTo>
                  <a:lnTo>
                    <a:pt x="821" y="40"/>
                  </a:lnTo>
                  <a:lnTo>
                    <a:pt x="821" y="44"/>
                  </a:lnTo>
                  <a:lnTo>
                    <a:pt x="815" y="50"/>
                  </a:lnTo>
                  <a:lnTo>
                    <a:pt x="809" y="56"/>
                  </a:lnTo>
                  <a:lnTo>
                    <a:pt x="798" y="72"/>
                  </a:lnTo>
                  <a:lnTo>
                    <a:pt x="783" y="93"/>
                  </a:lnTo>
                  <a:lnTo>
                    <a:pt x="765" y="116"/>
                  </a:lnTo>
                  <a:lnTo>
                    <a:pt x="747" y="139"/>
                  </a:lnTo>
                  <a:lnTo>
                    <a:pt x="728" y="161"/>
                  </a:lnTo>
                  <a:lnTo>
                    <a:pt x="709" y="180"/>
                  </a:lnTo>
                  <a:lnTo>
                    <a:pt x="690" y="195"/>
                  </a:lnTo>
                  <a:lnTo>
                    <a:pt x="672" y="202"/>
                  </a:lnTo>
                  <a:lnTo>
                    <a:pt x="660" y="205"/>
                  </a:lnTo>
                  <a:lnTo>
                    <a:pt x="647" y="211"/>
                  </a:lnTo>
                  <a:lnTo>
                    <a:pt x="631" y="215"/>
                  </a:lnTo>
                  <a:lnTo>
                    <a:pt x="613" y="221"/>
                  </a:lnTo>
                  <a:lnTo>
                    <a:pt x="594" y="227"/>
                  </a:lnTo>
                  <a:lnTo>
                    <a:pt x="576" y="232"/>
                  </a:lnTo>
                  <a:lnTo>
                    <a:pt x="560" y="235"/>
                  </a:lnTo>
                  <a:lnTo>
                    <a:pt x="545" y="236"/>
                  </a:lnTo>
                  <a:lnTo>
                    <a:pt x="532" y="235"/>
                  </a:lnTo>
                  <a:lnTo>
                    <a:pt x="516" y="232"/>
                  </a:lnTo>
                  <a:lnTo>
                    <a:pt x="498" y="227"/>
                  </a:lnTo>
                  <a:lnTo>
                    <a:pt x="482" y="221"/>
                  </a:lnTo>
                  <a:lnTo>
                    <a:pt x="467" y="217"/>
                  </a:lnTo>
                  <a:lnTo>
                    <a:pt x="454" y="211"/>
                  </a:lnTo>
                  <a:lnTo>
                    <a:pt x="443" y="207"/>
                  </a:lnTo>
                  <a:lnTo>
                    <a:pt x="437" y="204"/>
                  </a:lnTo>
                  <a:lnTo>
                    <a:pt x="431" y="199"/>
                  </a:lnTo>
                  <a:lnTo>
                    <a:pt x="426" y="195"/>
                  </a:lnTo>
                  <a:lnTo>
                    <a:pt x="418" y="190"/>
                  </a:lnTo>
                  <a:lnTo>
                    <a:pt x="412" y="186"/>
                  </a:lnTo>
                  <a:lnTo>
                    <a:pt x="408" y="184"/>
                  </a:lnTo>
                  <a:lnTo>
                    <a:pt x="402" y="184"/>
                  </a:lnTo>
                  <a:lnTo>
                    <a:pt x="396" y="186"/>
                  </a:lnTo>
                  <a:lnTo>
                    <a:pt x="389" y="186"/>
                  </a:lnTo>
                  <a:lnTo>
                    <a:pt x="380" y="189"/>
                  </a:lnTo>
                  <a:lnTo>
                    <a:pt x="374" y="190"/>
                  </a:lnTo>
                  <a:lnTo>
                    <a:pt x="368" y="192"/>
                  </a:lnTo>
                  <a:lnTo>
                    <a:pt x="364" y="195"/>
                  </a:lnTo>
                  <a:lnTo>
                    <a:pt x="359" y="199"/>
                  </a:lnTo>
                  <a:lnTo>
                    <a:pt x="358" y="202"/>
                  </a:lnTo>
                  <a:lnTo>
                    <a:pt x="359" y="205"/>
                  </a:lnTo>
                  <a:lnTo>
                    <a:pt x="364" y="208"/>
                  </a:lnTo>
                  <a:lnTo>
                    <a:pt x="366" y="210"/>
                  </a:lnTo>
                  <a:lnTo>
                    <a:pt x="372" y="210"/>
                  </a:lnTo>
                  <a:lnTo>
                    <a:pt x="378" y="210"/>
                  </a:lnTo>
                  <a:lnTo>
                    <a:pt x="386" y="210"/>
                  </a:lnTo>
                  <a:lnTo>
                    <a:pt x="395" y="208"/>
                  </a:lnTo>
                  <a:lnTo>
                    <a:pt x="402" y="208"/>
                  </a:lnTo>
                  <a:lnTo>
                    <a:pt x="411" y="207"/>
                  </a:lnTo>
                  <a:lnTo>
                    <a:pt x="420" y="205"/>
                  </a:lnTo>
                  <a:lnTo>
                    <a:pt x="427" y="204"/>
                  </a:lnTo>
                  <a:lnTo>
                    <a:pt x="436" y="204"/>
                  </a:lnTo>
                  <a:lnTo>
                    <a:pt x="445" y="205"/>
                  </a:lnTo>
                  <a:lnTo>
                    <a:pt x="455" y="207"/>
                  </a:lnTo>
                  <a:lnTo>
                    <a:pt x="468" y="210"/>
                  </a:lnTo>
                  <a:lnTo>
                    <a:pt x="483" y="215"/>
                  </a:lnTo>
                  <a:lnTo>
                    <a:pt x="502" y="223"/>
                  </a:lnTo>
                  <a:lnTo>
                    <a:pt x="524" y="233"/>
                  </a:lnTo>
                  <a:lnTo>
                    <a:pt x="542" y="244"/>
                  </a:lnTo>
                  <a:lnTo>
                    <a:pt x="558" y="258"/>
                  </a:lnTo>
                  <a:lnTo>
                    <a:pt x="572" y="276"/>
                  </a:lnTo>
                  <a:lnTo>
                    <a:pt x="585" y="295"/>
                  </a:lnTo>
                  <a:lnTo>
                    <a:pt x="595" y="317"/>
                  </a:lnTo>
                  <a:lnTo>
                    <a:pt x="604" y="341"/>
                  </a:lnTo>
                  <a:lnTo>
                    <a:pt x="610" y="365"/>
                  </a:lnTo>
                  <a:lnTo>
                    <a:pt x="614" y="388"/>
                  </a:lnTo>
                  <a:lnTo>
                    <a:pt x="616" y="405"/>
                  </a:lnTo>
                  <a:lnTo>
                    <a:pt x="617" y="421"/>
                  </a:lnTo>
                  <a:lnTo>
                    <a:pt x="617" y="436"/>
                  </a:lnTo>
                  <a:lnTo>
                    <a:pt x="616" y="450"/>
                  </a:lnTo>
                  <a:lnTo>
                    <a:pt x="606" y="439"/>
                  </a:lnTo>
                  <a:lnTo>
                    <a:pt x="592" y="430"/>
                  </a:lnTo>
                  <a:lnTo>
                    <a:pt x="575" y="419"/>
                  </a:lnTo>
                  <a:lnTo>
                    <a:pt x="555" y="412"/>
                  </a:lnTo>
                  <a:lnTo>
                    <a:pt x="535" y="406"/>
                  </a:lnTo>
                  <a:lnTo>
                    <a:pt x="514" y="400"/>
                  </a:lnTo>
                  <a:lnTo>
                    <a:pt x="495" y="396"/>
                  </a:lnTo>
                  <a:lnTo>
                    <a:pt x="479" y="393"/>
                  </a:lnTo>
                  <a:lnTo>
                    <a:pt x="468" y="391"/>
                  </a:lnTo>
                  <a:lnTo>
                    <a:pt x="455" y="388"/>
                  </a:lnTo>
                  <a:lnTo>
                    <a:pt x="443" y="385"/>
                  </a:lnTo>
                  <a:lnTo>
                    <a:pt x="430" y="381"/>
                  </a:lnTo>
                  <a:lnTo>
                    <a:pt x="418" y="374"/>
                  </a:lnTo>
                  <a:lnTo>
                    <a:pt x="406" y="365"/>
                  </a:lnTo>
                  <a:lnTo>
                    <a:pt x="397" y="353"/>
                  </a:lnTo>
                  <a:lnTo>
                    <a:pt x="390" y="338"/>
                  </a:lnTo>
                  <a:lnTo>
                    <a:pt x="381" y="316"/>
                  </a:lnTo>
                  <a:lnTo>
                    <a:pt x="371" y="300"/>
                  </a:lnTo>
                  <a:lnTo>
                    <a:pt x="365" y="280"/>
                  </a:lnTo>
                  <a:lnTo>
                    <a:pt x="365" y="254"/>
                  </a:lnTo>
                  <a:lnTo>
                    <a:pt x="365" y="246"/>
                  </a:lnTo>
                  <a:lnTo>
                    <a:pt x="361" y="239"/>
                  </a:lnTo>
                  <a:lnTo>
                    <a:pt x="356" y="232"/>
                  </a:lnTo>
                  <a:lnTo>
                    <a:pt x="349" y="226"/>
                  </a:lnTo>
                  <a:lnTo>
                    <a:pt x="341" y="220"/>
                  </a:lnTo>
                  <a:lnTo>
                    <a:pt x="334" y="215"/>
                  </a:lnTo>
                  <a:lnTo>
                    <a:pt x="328" y="211"/>
                  </a:lnTo>
                  <a:lnTo>
                    <a:pt x="322" y="208"/>
                  </a:lnTo>
                  <a:lnTo>
                    <a:pt x="315" y="205"/>
                  </a:lnTo>
                  <a:lnTo>
                    <a:pt x="309" y="204"/>
                  </a:lnTo>
                  <a:lnTo>
                    <a:pt x="304" y="204"/>
                  </a:lnTo>
                  <a:lnTo>
                    <a:pt x="303" y="208"/>
                  </a:lnTo>
                  <a:lnTo>
                    <a:pt x="304" y="214"/>
                  </a:lnTo>
                  <a:lnTo>
                    <a:pt x="304" y="220"/>
                  </a:lnTo>
                  <a:lnTo>
                    <a:pt x="306" y="227"/>
                  </a:lnTo>
                  <a:lnTo>
                    <a:pt x="309" y="233"/>
                  </a:lnTo>
                  <a:lnTo>
                    <a:pt x="313" y="238"/>
                  </a:lnTo>
                  <a:lnTo>
                    <a:pt x="322" y="245"/>
                  </a:lnTo>
                  <a:lnTo>
                    <a:pt x="333" y="255"/>
                  </a:lnTo>
                  <a:lnTo>
                    <a:pt x="346" y="267"/>
                  </a:lnTo>
                  <a:lnTo>
                    <a:pt x="359" y="282"/>
                  </a:lnTo>
                  <a:lnTo>
                    <a:pt x="372" y="300"/>
                  </a:lnTo>
                  <a:lnTo>
                    <a:pt x="383" y="319"/>
                  </a:lnTo>
                  <a:lnTo>
                    <a:pt x="392" y="341"/>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7019" name="Freeform 321"/>
            <p:cNvSpPr>
              <a:spLocks/>
            </p:cNvSpPr>
            <p:nvPr/>
          </p:nvSpPr>
          <p:spPr bwMode="auto">
            <a:xfrm>
              <a:off x="1565" y="1269"/>
              <a:ext cx="246" cy="251"/>
            </a:xfrm>
            <a:custGeom>
              <a:avLst/>
              <a:gdLst>
                <a:gd name="T0" fmla="*/ 187 w 246"/>
                <a:gd name="T1" fmla="*/ 242 h 251"/>
                <a:gd name="T2" fmla="*/ 196 w 246"/>
                <a:gd name="T3" fmla="*/ 228 h 251"/>
                <a:gd name="T4" fmla="*/ 211 w 246"/>
                <a:gd name="T5" fmla="*/ 225 h 251"/>
                <a:gd name="T6" fmla="*/ 221 w 246"/>
                <a:gd name="T7" fmla="*/ 229 h 251"/>
                <a:gd name="T8" fmla="*/ 224 w 246"/>
                <a:gd name="T9" fmla="*/ 233 h 251"/>
                <a:gd name="T10" fmla="*/ 231 w 246"/>
                <a:gd name="T11" fmla="*/ 235 h 251"/>
                <a:gd name="T12" fmla="*/ 243 w 246"/>
                <a:gd name="T13" fmla="*/ 238 h 251"/>
                <a:gd name="T14" fmla="*/ 246 w 246"/>
                <a:gd name="T15" fmla="*/ 236 h 251"/>
                <a:gd name="T16" fmla="*/ 242 w 246"/>
                <a:gd name="T17" fmla="*/ 229 h 251"/>
                <a:gd name="T18" fmla="*/ 233 w 246"/>
                <a:gd name="T19" fmla="*/ 222 h 251"/>
                <a:gd name="T20" fmla="*/ 225 w 246"/>
                <a:gd name="T21" fmla="*/ 220 h 251"/>
                <a:gd name="T22" fmla="*/ 214 w 246"/>
                <a:gd name="T23" fmla="*/ 220 h 251"/>
                <a:gd name="T24" fmla="*/ 205 w 246"/>
                <a:gd name="T25" fmla="*/ 211 h 251"/>
                <a:gd name="T26" fmla="*/ 202 w 246"/>
                <a:gd name="T27" fmla="*/ 199 h 251"/>
                <a:gd name="T28" fmla="*/ 202 w 246"/>
                <a:gd name="T29" fmla="*/ 192 h 251"/>
                <a:gd name="T30" fmla="*/ 206 w 246"/>
                <a:gd name="T31" fmla="*/ 188 h 251"/>
                <a:gd name="T32" fmla="*/ 212 w 246"/>
                <a:gd name="T33" fmla="*/ 180 h 251"/>
                <a:gd name="T34" fmla="*/ 224 w 246"/>
                <a:gd name="T35" fmla="*/ 176 h 251"/>
                <a:gd name="T36" fmla="*/ 234 w 246"/>
                <a:gd name="T37" fmla="*/ 151 h 251"/>
                <a:gd name="T38" fmla="*/ 225 w 246"/>
                <a:gd name="T39" fmla="*/ 103 h 251"/>
                <a:gd name="T40" fmla="*/ 194 w 246"/>
                <a:gd name="T41" fmla="*/ 63 h 251"/>
                <a:gd name="T42" fmla="*/ 137 w 246"/>
                <a:gd name="T43" fmla="*/ 35 h 251"/>
                <a:gd name="T44" fmla="*/ 85 w 246"/>
                <a:gd name="T45" fmla="*/ 25 h 251"/>
                <a:gd name="T46" fmla="*/ 56 w 246"/>
                <a:gd name="T47" fmla="*/ 18 h 251"/>
                <a:gd name="T48" fmla="*/ 28 w 246"/>
                <a:gd name="T49" fmla="*/ 10 h 251"/>
                <a:gd name="T50" fmla="*/ 7 w 246"/>
                <a:gd name="T51" fmla="*/ 3 h 251"/>
                <a:gd name="T52" fmla="*/ 8 w 246"/>
                <a:gd name="T53" fmla="*/ 12 h 251"/>
                <a:gd name="T54" fmla="*/ 23 w 246"/>
                <a:gd name="T55" fmla="*/ 43 h 251"/>
                <a:gd name="T56" fmla="*/ 35 w 246"/>
                <a:gd name="T57" fmla="*/ 77 h 251"/>
                <a:gd name="T58" fmla="*/ 44 w 246"/>
                <a:gd name="T59" fmla="*/ 109 h 251"/>
                <a:gd name="T60" fmla="*/ 51 w 246"/>
                <a:gd name="T61" fmla="*/ 140 h 251"/>
                <a:gd name="T62" fmla="*/ 68 w 246"/>
                <a:gd name="T63" fmla="*/ 179 h 251"/>
                <a:gd name="T64" fmla="*/ 100 w 246"/>
                <a:gd name="T65" fmla="*/ 220 h 251"/>
                <a:gd name="T66" fmla="*/ 152 w 246"/>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6"/>
                <a:gd name="T103" fmla="*/ 0 h 251"/>
                <a:gd name="T104" fmla="*/ 246 w 246"/>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6" h="251">
                  <a:moveTo>
                    <a:pt x="187" y="251"/>
                  </a:moveTo>
                  <a:lnTo>
                    <a:pt x="187" y="242"/>
                  </a:lnTo>
                  <a:lnTo>
                    <a:pt x="190" y="233"/>
                  </a:lnTo>
                  <a:lnTo>
                    <a:pt x="196" y="228"/>
                  </a:lnTo>
                  <a:lnTo>
                    <a:pt x="203" y="225"/>
                  </a:lnTo>
                  <a:lnTo>
                    <a:pt x="211" y="225"/>
                  </a:lnTo>
                  <a:lnTo>
                    <a:pt x="217" y="226"/>
                  </a:lnTo>
                  <a:lnTo>
                    <a:pt x="221" y="229"/>
                  </a:lnTo>
                  <a:lnTo>
                    <a:pt x="223" y="232"/>
                  </a:lnTo>
                  <a:lnTo>
                    <a:pt x="224" y="233"/>
                  </a:lnTo>
                  <a:lnTo>
                    <a:pt x="227" y="235"/>
                  </a:lnTo>
                  <a:lnTo>
                    <a:pt x="231" y="235"/>
                  </a:lnTo>
                  <a:lnTo>
                    <a:pt x="237" y="236"/>
                  </a:lnTo>
                  <a:lnTo>
                    <a:pt x="243" y="238"/>
                  </a:lnTo>
                  <a:lnTo>
                    <a:pt x="246" y="238"/>
                  </a:lnTo>
                  <a:lnTo>
                    <a:pt x="246" y="236"/>
                  </a:lnTo>
                  <a:lnTo>
                    <a:pt x="245" y="233"/>
                  </a:lnTo>
                  <a:lnTo>
                    <a:pt x="242" y="229"/>
                  </a:lnTo>
                  <a:lnTo>
                    <a:pt x="237" y="225"/>
                  </a:lnTo>
                  <a:lnTo>
                    <a:pt x="233" y="222"/>
                  </a:lnTo>
                  <a:lnTo>
                    <a:pt x="228" y="217"/>
                  </a:lnTo>
                  <a:lnTo>
                    <a:pt x="225" y="220"/>
                  </a:lnTo>
                  <a:lnTo>
                    <a:pt x="220" y="222"/>
                  </a:lnTo>
                  <a:lnTo>
                    <a:pt x="214" y="220"/>
                  </a:lnTo>
                  <a:lnTo>
                    <a:pt x="208" y="217"/>
                  </a:lnTo>
                  <a:lnTo>
                    <a:pt x="205" y="211"/>
                  </a:lnTo>
                  <a:lnTo>
                    <a:pt x="202" y="205"/>
                  </a:lnTo>
                  <a:lnTo>
                    <a:pt x="202" y="199"/>
                  </a:lnTo>
                  <a:lnTo>
                    <a:pt x="202" y="195"/>
                  </a:lnTo>
                  <a:lnTo>
                    <a:pt x="202" y="192"/>
                  </a:lnTo>
                  <a:lnTo>
                    <a:pt x="203" y="189"/>
                  </a:lnTo>
                  <a:lnTo>
                    <a:pt x="206" y="188"/>
                  </a:lnTo>
                  <a:lnTo>
                    <a:pt x="208" y="185"/>
                  </a:lnTo>
                  <a:lnTo>
                    <a:pt x="212" y="180"/>
                  </a:lnTo>
                  <a:lnTo>
                    <a:pt x="218" y="177"/>
                  </a:lnTo>
                  <a:lnTo>
                    <a:pt x="224" y="176"/>
                  </a:lnTo>
                  <a:lnTo>
                    <a:pt x="228" y="176"/>
                  </a:lnTo>
                  <a:lnTo>
                    <a:pt x="234" y="151"/>
                  </a:lnTo>
                  <a:lnTo>
                    <a:pt x="233" y="126"/>
                  </a:lnTo>
                  <a:lnTo>
                    <a:pt x="225" y="103"/>
                  </a:lnTo>
                  <a:lnTo>
                    <a:pt x="214" y="81"/>
                  </a:lnTo>
                  <a:lnTo>
                    <a:pt x="194" y="63"/>
                  </a:lnTo>
                  <a:lnTo>
                    <a:pt x="169" y="47"/>
                  </a:lnTo>
                  <a:lnTo>
                    <a:pt x="137" y="35"/>
                  </a:lnTo>
                  <a:lnTo>
                    <a:pt x="100" y="27"/>
                  </a:lnTo>
                  <a:lnTo>
                    <a:pt x="85" y="25"/>
                  </a:lnTo>
                  <a:lnTo>
                    <a:pt x="70" y="21"/>
                  </a:lnTo>
                  <a:lnTo>
                    <a:pt x="56" y="18"/>
                  </a:lnTo>
                  <a:lnTo>
                    <a:pt x="41" y="13"/>
                  </a:lnTo>
                  <a:lnTo>
                    <a:pt x="28" y="10"/>
                  </a:lnTo>
                  <a:lnTo>
                    <a:pt x="16" y="6"/>
                  </a:lnTo>
                  <a:lnTo>
                    <a:pt x="7" y="3"/>
                  </a:lnTo>
                  <a:lnTo>
                    <a:pt x="0" y="0"/>
                  </a:lnTo>
                  <a:lnTo>
                    <a:pt x="8" y="12"/>
                  </a:lnTo>
                  <a:lnTo>
                    <a:pt x="16" y="27"/>
                  </a:lnTo>
                  <a:lnTo>
                    <a:pt x="23" y="43"/>
                  </a:lnTo>
                  <a:lnTo>
                    <a:pt x="31" y="59"/>
                  </a:lnTo>
                  <a:lnTo>
                    <a:pt x="35" y="77"/>
                  </a:lnTo>
                  <a:lnTo>
                    <a:pt x="39" y="93"/>
                  </a:lnTo>
                  <a:lnTo>
                    <a:pt x="44" y="109"/>
                  </a:lnTo>
                  <a:lnTo>
                    <a:pt x="47" y="124"/>
                  </a:lnTo>
                  <a:lnTo>
                    <a:pt x="51" y="140"/>
                  </a:lnTo>
                  <a:lnTo>
                    <a:pt x="57" y="158"/>
                  </a:lnTo>
                  <a:lnTo>
                    <a:pt x="68" y="179"/>
                  </a:lnTo>
                  <a:lnTo>
                    <a:pt x="82" y="201"/>
                  </a:lnTo>
                  <a:lnTo>
                    <a:pt x="100" y="220"/>
                  </a:lnTo>
                  <a:lnTo>
                    <a:pt x="124" y="236"/>
                  </a:lnTo>
                  <a:lnTo>
                    <a:pt x="152" y="247"/>
                  </a:lnTo>
                  <a:lnTo>
                    <a:pt x="187" y="251"/>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7020" name="Freeform 322"/>
            <p:cNvSpPr>
              <a:spLocks/>
            </p:cNvSpPr>
            <p:nvPr/>
          </p:nvSpPr>
          <p:spPr bwMode="auto">
            <a:xfrm>
              <a:off x="1830" y="1418"/>
              <a:ext cx="27" cy="27"/>
            </a:xfrm>
            <a:custGeom>
              <a:avLst/>
              <a:gdLst>
                <a:gd name="T0" fmla="*/ 0 w 27"/>
                <a:gd name="T1" fmla="*/ 12 h 27"/>
                <a:gd name="T2" fmla="*/ 2 w 27"/>
                <a:gd name="T3" fmla="*/ 6 h 27"/>
                <a:gd name="T4" fmla="*/ 5 w 27"/>
                <a:gd name="T5" fmla="*/ 2 h 27"/>
                <a:gd name="T6" fmla="*/ 9 w 27"/>
                <a:gd name="T7" fmla="*/ 0 h 27"/>
                <a:gd name="T8" fmla="*/ 14 w 27"/>
                <a:gd name="T9" fmla="*/ 0 h 27"/>
                <a:gd name="T10" fmla="*/ 20 w 27"/>
                <a:gd name="T11" fmla="*/ 2 h 27"/>
                <a:gd name="T12" fmla="*/ 22 w 27"/>
                <a:gd name="T13" fmla="*/ 5 h 27"/>
                <a:gd name="T14" fmla="*/ 25 w 27"/>
                <a:gd name="T15" fmla="*/ 9 h 27"/>
                <a:gd name="T16" fmla="*/ 27 w 27"/>
                <a:gd name="T17" fmla="*/ 13 h 27"/>
                <a:gd name="T18" fmla="*/ 25 w 27"/>
                <a:gd name="T19" fmla="*/ 19 h 27"/>
                <a:gd name="T20" fmla="*/ 22 w 27"/>
                <a:gd name="T21" fmla="*/ 22 h 27"/>
                <a:gd name="T22" fmla="*/ 20 w 27"/>
                <a:gd name="T23" fmla="*/ 25 h 27"/>
                <a:gd name="T24" fmla="*/ 15 w 27"/>
                <a:gd name="T25" fmla="*/ 27 h 27"/>
                <a:gd name="T26" fmla="*/ 11 w 27"/>
                <a:gd name="T27" fmla="*/ 25 h 27"/>
                <a:gd name="T28" fmla="*/ 6 w 27"/>
                <a:gd name="T29" fmla="*/ 21 h 27"/>
                <a:gd name="T30" fmla="*/ 2 w 27"/>
                <a:gd name="T31" fmla="*/ 16 h 27"/>
                <a:gd name="T32" fmla="*/ 0 w 27"/>
                <a:gd name="T33" fmla="*/ 12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7"/>
                <a:gd name="T53" fmla="*/ 27 w 27"/>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7">
                  <a:moveTo>
                    <a:pt x="0" y="12"/>
                  </a:moveTo>
                  <a:lnTo>
                    <a:pt x="2" y="6"/>
                  </a:lnTo>
                  <a:lnTo>
                    <a:pt x="5" y="2"/>
                  </a:lnTo>
                  <a:lnTo>
                    <a:pt x="9" y="0"/>
                  </a:lnTo>
                  <a:lnTo>
                    <a:pt x="14" y="0"/>
                  </a:lnTo>
                  <a:lnTo>
                    <a:pt x="20" y="2"/>
                  </a:lnTo>
                  <a:lnTo>
                    <a:pt x="22" y="5"/>
                  </a:lnTo>
                  <a:lnTo>
                    <a:pt x="25" y="9"/>
                  </a:lnTo>
                  <a:lnTo>
                    <a:pt x="27" y="13"/>
                  </a:lnTo>
                  <a:lnTo>
                    <a:pt x="25" y="19"/>
                  </a:lnTo>
                  <a:lnTo>
                    <a:pt x="22" y="22"/>
                  </a:lnTo>
                  <a:lnTo>
                    <a:pt x="20" y="25"/>
                  </a:lnTo>
                  <a:lnTo>
                    <a:pt x="15" y="27"/>
                  </a:lnTo>
                  <a:lnTo>
                    <a:pt x="11" y="25"/>
                  </a:lnTo>
                  <a:lnTo>
                    <a:pt x="6" y="21"/>
                  </a:lnTo>
                  <a:lnTo>
                    <a:pt x="2" y="16"/>
                  </a:lnTo>
                  <a:lnTo>
                    <a:pt x="0" y="12"/>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7021" name="Freeform 323"/>
            <p:cNvSpPr>
              <a:spLocks/>
            </p:cNvSpPr>
            <p:nvPr/>
          </p:nvSpPr>
          <p:spPr bwMode="auto">
            <a:xfrm>
              <a:off x="1884" y="1454"/>
              <a:ext cx="26" cy="28"/>
            </a:xfrm>
            <a:custGeom>
              <a:avLst/>
              <a:gdLst>
                <a:gd name="T0" fmla="*/ 1 w 26"/>
                <a:gd name="T1" fmla="*/ 4 h 28"/>
                <a:gd name="T2" fmla="*/ 7 w 26"/>
                <a:gd name="T3" fmla="*/ 1 h 28"/>
                <a:gd name="T4" fmla="*/ 13 w 26"/>
                <a:gd name="T5" fmla="*/ 0 h 28"/>
                <a:gd name="T6" fmla="*/ 19 w 26"/>
                <a:gd name="T7" fmla="*/ 1 h 28"/>
                <a:gd name="T8" fmla="*/ 23 w 26"/>
                <a:gd name="T9" fmla="*/ 4 h 28"/>
                <a:gd name="T10" fmla="*/ 26 w 26"/>
                <a:gd name="T11" fmla="*/ 9 h 28"/>
                <a:gd name="T12" fmla="*/ 26 w 26"/>
                <a:gd name="T13" fmla="*/ 14 h 28"/>
                <a:gd name="T14" fmla="*/ 26 w 26"/>
                <a:gd name="T15" fmla="*/ 20 h 28"/>
                <a:gd name="T16" fmla="*/ 25 w 26"/>
                <a:gd name="T17" fmla="*/ 26 h 28"/>
                <a:gd name="T18" fmla="*/ 20 w 26"/>
                <a:gd name="T19" fmla="*/ 28 h 28"/>
                <a:gd name="T20" fmla="*/ 14 w 26"/>
                <a:gd name="T21" fmla="*/ 28 h 28"/>
                <a:gd name="T22" fmla="*/ 7 w 26"/>
                <a:gd name="T23" fmla="*/ 26 h 28"/>
                <a:gd name="T24" fmla="*/ 2 w 26"/>
                <a:gd name="T25" fmla="*/ 22 h 28"/>
                <a:gd name="T26" fmla="*/ 1 w 26"/>
                <a:gd name="T27" fmla="*/ 17 h 28"/>
                <a:gd name="T28" fmla="*/ 0 w 26"/>
                <a:gd name="T29" fmla="*/ 13 h 28"/>
                <a:gd name="T30" fmla="*/ 0 w 26"/>
                <a:gd name="T31" fmla="*/ 9 h 28"/>
                <a:gd name="T32" fmla="*/ 1 w 26"/>
                <a:gd name="T33" fmla="*/ 4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8"/>
                <a:gd name="T53" fmla="*/ 26 w 26"/>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8">
                  <a:moveTo>
                    <a:pt x="1" y="4"/>
                  </a:moveTo>
                  <a:lnTo>
                    <a:pt x="7" y="1"/>
                  </a:lnTo>
                  <a:lnTo>
                    <a:pt x="13" y="0"/>
                  </a:lnTo>
                  <a:lnTo>
                    <a:pt x="19" y="1"/>
                  </a:lnTo>
                  <a:lnTo>
                    <a:pt x="23" y="4"/>
                  </a:lnTo>
                  <a:lnTo>
                    <a:pt x="26" y="9"/>
                  </a:lnTo>
                  <a:lnTo>
                    <a:pt x="26" y="14"/>
                  </a:lnTo>
                  <a:lnTo>
                    <a:pt x="26" y="20"/>
                  </a:lnTo>
                  <a:lnTo>
                    <a:pt x="25" y="26"/>
                  </a:lnTo>
                  <a:lnTo>
                    <a:pt x="20" y="28"/>
                  </a:lnTo>
                  <a:lnTo>
                    <a:pt x="14" y="28"/>
                  </a:lnTo>
                  <a:lnTo>
                    <a:pt x="7" y="26"/>
                  </a:lnTo>
                  <a:lnTo>
                    <a:pt x="2" y="22"/>
                  </a:lnTo>
                  <a:lnTo>
                    <a:pt x="1" y="17"/>
                  </a:lnTo>
                  <a:lnTo>
                    <a:pt x="0" y="13"/>
                  </a:lnTo>
                  <a:lnTo>
                    <a:pt x="0" y="9"/>
                  </a:lnTo>
                  <a:lnTo>
                    <a:pt x="1" y="4"/>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7022" name="Freeform 324"/>
            <p:cNvSpPr>
              <a:spLocks/>
            </p:cNvSpPr>
            <p:nvPr/>
          </p:nvSpPr>
          <p:spPr bwMode="auto">
            <a:xfrm>
              <a:off x="1820" y="1488"/>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4 h 28"/>
                <a:gd name="T14" fmla="*/ 25 w 27"/>
                <a:gd name="T15" fmla="*/ 20 h 28"/>
                <a:gd name="T16" fmla="*/ 22 w 27"/>
                <a:gd name="T17" fmla="*/ 23 h 28"/>
                <a:gd name="T18" fmla="*/ 19 w 27"/>
                <a:gd name="T19" fmla="*/ 26 h 28"/>
                <a:gd name="T20" fmla="*/ 13 w 27"/>
                <a:gd name="T21" fmla="*/ 28 h 28"/>
                <a:gd name="T22" fmla="*/ 7 w 27"/>
                <a:gd name="T23" fmla="*/ 28 h 28"/>
                <a:gd name="T24" fmla="*/ 3 w 27"/>
                <a:gd name="T25" fmla="*/ 25 h 28"/>
                <a:gd name="T26" fmla="*/ 0 w 27"/>
                <a:gd name="T27" fmla="*/ 20 h 28"/>
                <a:gd name="T28" fmla="*/ 0 w 27"/>
                <a:gd name="T29" fmla="*/ 14 h 28"/>
                <a:gd name="T30" fmla="*/ 1 w 27"/>
                <a:gd name="T31" fmla="*/ 9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4"/>
                  </a:lnTo>
                  <a:lnTo>
                    <a:pt x="25" y="20"/>
                  </a:lnTo>
                  <a:lnTo>
                    <a:pt x="22" y="23"/>
                  </a:lnTo>
                  <a:lnTo>
                    <a:pt x="19" y="26"/>
                  </a:lnTo>
                  <a:lnTo>
                    <a:pt x="13" y="28"/>
                  </a:lnTo>
                  <a:lnTo>
                    <a:pt x="7" y="28"/>
                  </a:lnTo>
                  <a:lnTo>
                    <a:pt x="3" y="25"/>
                  </a:lnTo>
                  <a:lnTo>
                    <a:pt x="0" y="20"/>
                  </a:lnTo>
                  <a:lnTo>
                    <a:pt x="0" y="14"/>
                  </a:lnTo>
                  <a:lnTo>
                    <a:pt x="1" y="9"/>
                  </a:lnTo>
                  <a:lnTo>
                    <a:pt x="3" y="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7023" name="Freeform 325"/>
            <p:cNvSpPr>
              <a:spLocks/>
            </p:cNvSpPr>
            <p:nvPr/>
          </p:nvSpPr>
          <p:spPr bwMode="auto">
            <a:xfrm>
              <a:off x="1776" y="1454"/>
              <a:ext cx="28" cy="26"/>
            </a:xfrm>
            <a:custGeom>
              <a:avLst/>
              <a:gdLst>
                <a:gd name="T0" fmla="*/ 4 w 28"/>
                <a:gd name="T1" fmla="*/ 1 h 26"/>
                <a:gd name="T2" fmla="*/ 1 w 28"/>
                <a:gd name="T3" fmla="*/ 4 h 26"/>
                <a:gd name="T4" fmla="*/ 0 w 28"/>
                <a:gd name="T5" fmla="*/ 10 h 26"/>
                <a:gd name="T6" fmla="*/ 0 w 28"/>
                <a:gd name="T7" fmla="*/ 16 h 26"/>
                <a:gd name="T8" fmla="*/ 3 w 28"/>
                <a:gd name="T9" fmla="*/ 22 h 26"/>
                <a:gd name="T10" fmla="*/ 7 w 28"/>
                <a:gd name="T11" fmla="*/ 25 h 26"/>
                <a:gd name="T12" fmla="*/ 13 w 28"/>
                <a:gd name="T13" fmla="*/ 26 h 26"/>
                <a:gd name="T14" fmla="*/ 19 w 28"/>
                <a:gd name="T15" fmla="*/ 26 h 26"/>
                <a:gd name="T16" fmla="*/ 23 w 28"/>
                <a:gd name="T17" fmla="*/ 23 h 26"/>
                <a:gd name="T18" fmla="*/ 26 w 28"/>
                <a:gd name="T19" fmla="*/ 20 h 26"/>
                <a:gd name="T20" fmla="*/ 28 w 28"/>
                <a:gd name="T21" fmla="*/ 16 h 26"/>
                <a:gd name="T22" fmla="*/ 28 w 28"/>
                <a:gd name="T23" fmla="*/ 11 h 26"/>
                <a:gd name="T24" fmla="*/ 26 w 28"/>
                <a:gd name="T25" fmla="*/ 7 h 26"/>
                <a:gd name="T26" fmla="*/ 22 w 28"/>
                <a:gd name="T27" fmla="*/ 3 h 26"/>
                <a:gd name="T28" fmla="*/ 16 w 28"/>
                <a:gd name="T29" fmla="*/ 0 h 26"/>
                <a:gd name="T30" fmla="*/ 9 w 28"/>
                <a:gd name="T31" fmla="*/ 0 h 26"/>
                <a:gd name="T32" fmla="*/ 4 w 28"/>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6"/>
                <a:gd name="T53" fmla="*/ 28 w 28"/>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6">
                  <a:moveTo>
                    <a:pt x="4" y="1"/>
                  </a:moveTo>
                  <a:lnTo>
                    <a:pt x="1" y="4"/>
                  </a:lnTo>
                  <a:lnTo>
                    <a:pt x="0" y="10"/>
                  </a:lnTo>
                  <a:lnTo>
                    <a:pt x="0" y="16"/>
                  </a:lnTo>
                  <a:lnTo>
                    <a:pt x="3" y="22"/>
                  </a:lnTo>
                  <a:lnTo>
                    <a:pt x="7" y="25"/>
                  </a:lnTo>
                  <a:lnTo>
                    <a:pt x="13" y="26"/>
                  </a:lnTo>
                  <a:lnTo>
                    <a:pt x="19" y="26"/>
                  </a:lnTo>
                  <a:lnTo>
                    <a:pt x="23" y="23"/>
                  </a:lnTo>
                  <a:lnTo>
                    <a:pt x="26" y="20"/>
                  </a:lnTo>
                  <a:lnTo>
                    <a:pt x="28" y="16"/>
                  </a:lnTo>
                  <a:lnTo>
                    <a:pt x="28" y="11"/>
                  </a:lnTo>
                  <a:lnTo>
                    <a:pt x="26" y="7"/>
                  </a:lnTo>
                  <a:lnTo>
                    <a:pt x="22" y="3"/>
                  </a:lnTo>
                  <a:lnTo>
                    <a:pt x="16" y="0"/>
                  </a:lnTo>
                  <a:lnTo>
                    <a:pt x="9" y="0"/>
                  </a:lnTo>
                  <a:lnTo>
                    <a:pt x="4"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7024" name="Freeform 326"/>
            <p:cNvSpPr>
              <a:spLocks/>
            </p:cNvSpPr>
            <p:nvPr/>
          </p:nvSpPr>
          <p:spPr bwMode="auto">
            <a:xfrm>
              <a:off x="1759" y="1505"/>
              <a:ext cx="24" cy="24"/>
            </a:xfrm>
            <a:custGeom>
              <a:avLst/>
              <a:gdLst>
                <a:gd name="T0" fmla="*/ 0 w 24"/>
                <a:gd name="T1" fmla="*/ 17 h 24"/>
                <a:gd name="T2" fmla="*/ 0 w 24"/>
                <a:gd name="T3" fmla="*/ 11 h 24"/>
                <a:gd name="T4" fmla="*/ 0 w 24"/>
                <a:gd name="T5" fmla="*/ 6 h 24"/>
                <a:gd name="T6" fmla="*/ 3 w 24"/>
                <a:gd name="T7" fmla="*/ 3 h 24"/>
                <a:gd name="T8" fmla="*/ 9 w 24"/>
                <a:gd name="T9" fmla="*/ 2 h 24"/>
                <a:gd name="T10" fmla="*/ 15 w 24"/>
                <a:gd name="T11" fmla="*/ 0 h 24"/>
                <a:gd name="T12" fmla="*/ 20 w 24"/>
                <a:gd name="T13" fmla="*/ 2 h 24"/>
                <a:gd name="T14" fmla="*/ 23 w 24"/>
                <a:gd name="T15" fmla="*/ 5 h 24"/>
                <a:gd name="T16" fmla="*/ 24 w 24"/>
                <a:gd name="T17" fmla="*/ 8 h 24"/>
                <a:gd name="T18" fmla="*/ 24 w 24"/>
                <a:gd name="T19" fmla="*/ 12 h 24"/>
                <a:gd name="T20" fmla="*/ 23 w 24"/>
                <a:gd name="T21" fmla="*/ 18 h 24"/>
                <a:gd name="T22" fmla="*/ 18 w 24"/>
                <a:gd name="T23" fmla="*/ 21 h 24"/>
                <a:gd name="T24" fmla="*/ 15 w 24"/>
                <a:gd name="T25" fmla="*/ 24 h 24"/>
                <a:gd name="T26" fmla="*/ 11 w 24"/>
                <a:gd name="T27" fmla="*/ 24 h 24"/>
                <a:gd name="T28" fmla="*/ 6 w 24"/>
                <a:gd name="T29" fmla="*/ 23 h 24"/>
                <a:gd name="T30" fmla="*/ 2 w 24"/>
                <a:gd name="T31" fmla="*/ 20 h 24"/>
                <a:gd name="T32" fmla="*/ 0 w 24"/>
                <a:gd name="T33" fmla="*/ 17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17"/>
                  </a:moveTo>
                  <a:lnTo>
                    <a:pt x="0" y="11"/>
                  </a:lnTo>
                  <a:lnTo>
                    <a:pt x="0" y="6"/>
                  </a:lnTo>
                  <a:lnTo>
                    <a:pt x="3" y="3"/>
                  </a:lnTo>
                  <a:lnTo>
                    <a:pt x="9" y="2"/>
                  </a:lnTo>
                  <a:lnTo>
                    <a:pt x="15" y="0"/>
                  </a:lnTo>
                  <a:lnTo>
                    <a:pt x="20" y="2"/>
                  </a:lnTo>
                  <a:lnTo>
                    <a:pt x="23" y="5"/>
                  </a:lnTo>
                  <a:lnTo>
                    <a:pt x="24" y="8"/>
                  </a:lnTo>
                  <a:lnTo>
                    <a:pt x="24" y="12"/>
                  </a:lnTo>
                  <a:lnTo>
                    <a:pt x="23" y="18"/>
                  </a:lnTo>
                  <a:lnTo>
                    <a:pt x="18" y="21"/>
                  </a:lnTo>
                  <a:lnTo>
                    <a:pt x="15" y="24"/>
                  </a:lnTo>
                  <a:lnTo>
                    <a:pt x="11" y="24"/>
                  </a:lnTo>
                  <a:lnTo>
                    <a:pt x="6" y="23"/>
                  </a:lnTo>
                  <a:lnTo>
                    <a:pt x="2" y="20"/>
                  </a:lnTo>
                  <a:lnTo>
                    <a:pt x="0" y="17"/>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7025" name="Freeform 327"/>
            <p:cNvSpPr>
              <a:spLocks/>
            </p:cNvSpPr>
            <p:nvPr/>
          </p:nvSpPr>
          <p:spPr bwMode="auto">
            <a:xfrm>
              <a:off x="1802" y="1544"/>
              <a:ext cx="21" cy="28"/>
            </a:xfrm>
            <a:custGeom>
              <a:avLst/>
              <a:gdLst>
                <a:gd name="T0" fmla="*/ 8 w 21"/>
                <a:gd name="T1" fmla="*/ 28 h 28"/>
                <a:gd name="T2" fmla="*/ 3 w 21"/>
                <a:gd name="T3" fmla="*/ 26 h 28"/>
                <a:gd name="T4" fmla="*/ 2 w 21"/>
                <a:gd name="T5" fmla="*/ 23 h 28"/>
                <a:gd name="T6" fmla="*/ 0 w 21"/>
                <a:gd name="T7" fmla="*/ 19 h 28"/>
                <a:gd name="T8" fmla="*/ 0 w 21"/>
                <a:gd name="T9" fmla="*/ 13 h 28"/>
                <a:gd name="T10" fmla="*/ 2 w 21"/>
                <a:gd name="T11" fmla="*/ 7 h 28"/>
                <a:gd name="T12" fmla="*/ 6 w 21"/>
                <a:gd name="T13" fmla="*/ 3 h 28"/>
                <a:gd name="T14" fmla="*/ 9 w 21"/>
                <a:gd name="T15" fmla="*/ 1 h 28"/>
                <a:gd name="T16" fmla="*/ 14 w 21"/>
                <a:gd name="T17" fmla="*/ 0 h 28"/>
                <a:gd name="T18" fmla="*/ 17 w 21"/>
                <a:gd name="T19" fmla="*/ 1 h 28"/>
                <a:gd name="T20" fmla="*/ 19 w 21"/>
                <a:gd name="T21" fmla="*/ 4 h 28"/>
                <a:gd name="T22" fmla="*/ 21 w 21"/>
                <a:gd name="T23" fmla="*/ 10 h 28"/>
                <a:gd name="T24" fmla="*/ 21 w 21"/>
                <a:gd name="T25" fmla="*/ 15 h 28"/>
                <a:gd name="T26" fmla="*/ 19 w 21"/>
                <a:gd name="T27" fmla="*/ 19 h 28"/>
                <a:gd name="T28" fmla="*/ 17 w 21"/>
                <a:gd name="T29" fmla="*/ 23 h 28"/>
                <a:gd name="T30" fmla="*/ 14 w 21"/>
                <a:gd name="T31" fmla="*/ 26 h 28"/>
                <a:gd name="T32" fmla="*/ 8 w 21"/>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28"/>
                <a:gd name="T53" fmla="*/ 21 w 21"/>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28">
                  <a:moveTo>
                    <a:pt x="8" y="28"/>
                  </a:moveTo>
                  <a:lnTo>
                    <a:pt x="3" y="26"/>
                  </a:lnTo>
                  <a:lnTo>
                    <a:pt x="2" y="23"/>
                  </a:lnTo>
                  <a:lnTo>
                    <a:pt x="0" y="19"/>
                  </a:lnTo>
                  <a:lnTo>
                    <a:pt x="0" y="13"/>
                  </a:lnTo>
                  <a:lnTo>
                    <a:pt x="2" y="7"/>
                  </a:lnTo>
                  <a:lnTo>
                    <a:pt x="6" y="3"/>
                  </a:lnTo>
                  <a:lnTo>
                    <a:pt x="9" y="1"/>
                  </a:lnTo>
                  <a:lnTo>
                    <a:pt x="14" y="0"/>
                  </a:lnTo>
                  <a:lnTo>
                    <a:pt x="17" y="1"/>
                  </a:lnTo>
                  <a:lnTo>
                    <a:pt x="19" y="4"/>
                  </a:lnTo>
                  <a:lnTo>
                    <a:pt x="21" y="10"/>
                  </a:lnTo>
                  <a:lnTo>
                    <a:pt x="21" y="15"/>
                  </a:lnTo>
                  <a:lnTo>
                    <a:pt x="19" y="19"/>
                  </a:lnTo>
                  <a:lnTo>
                    <a:pt x="17" y="23"/>
                  </a:lnTo>
                  <a:lnTo>
                    <a:pt x="14" y="26"/>
                  </a:lnTo>
                  <a:lnTo>
                    <a:pt x="8" y="28"/>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7026" name="Freeform 328"/>
            <p:cNvSpPr>
              <a:spLocks/>
            </p:cNvSpPr>
            <p:nvPr/>
          </p:nvSpPr>
          <p:spPr bwMode="auto">
            <a:xfrm>
              <a:off x="1841" y="1517"/>
              <a:ext cx="25" cy="31"/>
            </a:xfrm>
            <a:custGeom>
              <a:avLst/>
              <a:gdLst>
                <a:gd name="T0" fmla="*/ 1 w 25"/>
                <a:gd name="T1" fmla="*/ 16 h 31"/>
                <a:gd name="T2" fmla="*/ 3 w 25"/>
                <a:gd name="T3" fmla="*/ 11 h 31"/>
                <a:gd name="T4" fmla="*/ 6 w 25"/>
                <a:gd name="T5" fmla="*/ 6 h 31"/>
                <a:gd name="T6" fmla="*/ 9 w 25"/>
                <a:gd name="T7" fmla="*/ 2 h 31"/>
                <a:gd name="T8" fmla="*/ 14 w 25"/>
                <a:gd name="T9" fmla="*/ 0 h 31"/>
                <a:gd name="T10" fmla="*/ 20 w 25"/>
                <a:gd name="T11" fmla="*/ 2 h 31"/>
                <a:gd name="T12" fmla="*/ 25 w 25"/>
                <a:gd name="T13" fmla="*/ 6 h 31"/>
                <a:gd name="T14" fmla="*/ 25 w 25"/>
                <a:gd name="T15" fmla="*/ 11 h 31"/>
                <a:gd name="T16" fmla="*/ 25 w 25"/>
                <a:gd name="T17" fmla="*/ 16 h 31"/>
                <a:gd name="T18" fmla="*/ 22 w 25"/>
                <a:gd name="T19" fmla="*/ 22 h 31"/>
                <a:gd name="T20" fmla="*/ 17 w 25"/>
                <a:gd name="T21" fmla="*/ 27 h 31"/>
                <a:gd name="T22" fmla="*/ 11 w 25"/>
                <a:gd name="T23" fmla="*/ 30 h 31"/>
                <a:gd name="T24" fmla="*/ 7 w 25"/>
                <a:gd name="T25" fmla="*/ 31 h 31"/>
                <a:gd name="T26" fmla="*/ 4 w 25"/>
                <a:gd name="T27" fmla="*/ 30 h 31"/>
                <a:gd name="T28" fmla="*/ 1 w 25"/>
                <a:gd name="T29" fmla="*/ 25 h 31"/>
                <a:gd name="T30" fmla="*/ 0 w 25"/>
                <a:gd name="T31" fmla="*/ 21 h 31"/>
                <a:gd name="T32" fmla="*/ 1 w 25"/>
                <a:gd name="T33" fmla="*/ 16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1"/>
                <a:gd name="T53" fmla="*/ 25 w 25"/>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1">
                  <a:moveTo>
                    <a:pt x="1" y="16"/>
                  </a:moveTo>
                  <a:lnTo>
                    <a:pt x="3" y="11"/>
                  </a:lnTo>
                  <a:lnTo>
                    <a:pt x="6" y="6"/>
                  </a:lnTo>
                  <a:lnTo>
                    <a:pt x="9" y="2"/>
                  </a:lnTo>
                  <a:lnTo>
                    <a:pt x="14" y="0"/>
                  </a:lnTo>
                  <a:lnTo>
                    <a:pt x="20" y="2"/>
                  </a:lnTo>
                  <a:lnTo>
                    <a:pt x="25" y="6"/>
                  </a:lnTo>
                  <a:lnTo>
                    <a:pt x="25" y="11"/>
                  </a:lnTo>
                  <a:lnTo>
                    <a:pt x="25" y="16"/>
                  </a:lnTo>
                  <a:lnTo>
                    <a:pt x="22" y="22"/>
                  </a:lnTo>
                  <a:lnTo>
                    <a:pt x="17" y="27"/>
                  </a:lnTo>
                  <a:lnTo>
                    <a:pt x="11" y="30"/>
                  </a:lnTo>
                  <a:lnTo>
                    <a:pt x="7" y="31"/>
                  </a:lnTo>
                  <a:lnTo>
                    <a:pt x="4" y="30"/>
                  </a:lnTo>
                  <a:lnTo>
                    <a:pt x="1" y="25"/>
                  </a:lnTo>
                  <a:lnTo>
                    <a:pt x="0" y="21"/>
                  </a:lnTo>
                  <a:lnTo>
                    <a:pt x="1" y="1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7027" name="Freeform 329"/>
            <p:cNvSpPr>
              <a:spLocks/>
            </p:cNvSpPr>
            <p:nvPr/>
          </p:nvSpPr>
          <p:spPr bwMode="auto">
            <a:xfrm>
              <a:off x="1873" y="1525"/>
              <a:ext cx="25" cy="23"/>
            </a:xfrm>
            <a:custGeom>
              <a:avLst/>
              <a:gdLst>
                <a:gd name="T0" fmla="*/ 19 w 25"/>
                <a:gd name="T1" fmla="*/ 1 h 23"/>
                <a:gd name="T2" fmla="*/ 22 w 25"/>
                <a:gd name="T3" fmla="*/ 4 h 23"/>
                <a:gd name="T4" fmla="*/ 24 w 25"/>
                <a:gd name="T5" fmla="*/ 7 h 23"/>
                <a:gd name="T6" fmla="*/ 25 w 25"/>
                <a:gd name="T7" fmla="*/ 11 h 23"/>
                <a:gd name="T8" fmla="*/ 24 w 25"/>
                <a:gd name="T9" fmla="*/ 16 h 23"/>
                <a:gd name="T10" fmla="*/ 21 w 25"/>
                <a:gd name="T11" fmla="*/ 20 h 23"/>
                <a:gd name="T12" fmla="*/ 16 w 25"/>
                <a:gd name="T13" fmla="*/ 22 h 23"/>
                <a:gd name="T14" fmla="*/ 12 w 25"/>
                <a:gd name="T15" fmla="*/ 23 h 23"/>
                <a:gd name="T16" fmla="*/ 8 w 25"/>
                <a:gd name="T17" fmla="*/ 23 h 23"/>
                <a:gd name="T18" fmla="*/ 5 w 25"/>
                <a:gd name="T19" fmla="*/ 22 h 23"/>
                <a:gd name="T20" fmla="*/ 2 w 25"/>
                <a:gd name="T21" fmla="*/ 17 h 23"/>
                <a:gd name="T22" fmla="*/ 0 w 25"/>
                <a:gd name="T23" fmla="*/ 13 h 23"/>
                <a:gd name="T24" fmla="*/ 0 w 25"/>
                <a:gd name="T25" fmla="*/ 8 h 23"/>
                <a:gd name="T26" fmla="*/ 3 w 25"/>
                <a:gd name="T27" fmla="*/ 4 h 23"/>
                <a:gd name="T28" fmla="*/ 8 w 25"/>
                <a:gd name="T29" fmla="*/ 0 h 23"/>
                <a:gd name="T30" fmla="*/ 12 w 25"/>
                <a:gd name="T31" fmla="*/ 0 h 23"/>
                <a:gd name="T32" fmla="*/ 19 w 25"/>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3"/>
                <a:gd name="T53" fmla="*/ 25 w 25"/>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3">
                  <a:moveTo>
                    <a:pt x="19" y="1"/>
                  </a:moveTo>
                  <a:lnTo>
                    <a:pt x="22" y="4"/>
                  </a:lnTo>
                  <a:lnTo>
                    <a:pt x="24" y="7"/>
                  </a:lnTo>
                  <a:lnTo>
                    <a:pt x="25" y="11"/>
                  </a:lnTo>
                  <a:lnTo>
                    <a:pt x="24" y="16"/>
                  </a:lnTo>
                  <a:lnTo>
                    <a:pt x="21" y="20"/>
                  </a:lnTo>
                  <a:lnTo>
                    <a:pt x="16" y="22"/>
                  </a:lnTo>
                  <a:lnTo>
                    <a:pt x="12" y="23"/>
                  </a:lnTo>
                  <a:lnTo>
                    <a:pt x="8" y="23"/>
                  </a:lnTo>
                  <a:lnTo>
                    <a:pt x="5" y="22"/>
                  </a:lnTo>
                  <a:lnTo>
                    <a:pt x="2" y="17"/>
                  </a:lnTo>
                  <a:lnTo>
                    <a:pt x="0" y="13"/>
                  </a:lnTo>
                  <a:lnTo>
                    <a:pt x="0" y="8"/>
                  </a:lnTo>
                  <a:lnTo>
                    <a:pt x="3" y="4"/>
                  </a:lnTo>
                  <a:lnTo>
                    <a:pt x="8" y="0"/>
                  </a:lnTo>
                  <a:lnTo>
                    <a:pt x="12" y="0"/>
                  </a:lnTo>
                  <a:lnTo>
                    <a:pt x="19"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7028" name="Freeform 330"/>
            <p:cNvSpPr>
              <a:spLocks/>
            </p:cNvSpPr>
            <p:nvPr/>
          </p:nvSpPr>
          <p:spPr bwMode="auto">
            <a:xfrm>
              <a:off x="1590" y="1560"/>
              <a:ext cx="209" cy="145"/>
            </a:xfrm>
            <a:custGeom>
              <a:avLst/>
              <a:gdLst>
                <a:gd name="T0" fmla="*/ 206 w 209"/>
                <a:gd name="T1" fmla="*/ 15 h 145"/>
                <a:gd name="T2" fmla="*/ 200 w 209"/>
                <a:gd name="T3" fmla="*/ 10 h 145"/>
                <a:gd name="T4" fmla="*/ 199 w 209"/>
                <a:gd name="T5" fmla="*/ 5 h 145"/>
                <a:gd name="T6" fmla="*/ 189 w 209"/>
                <a:gd name="T7" fmla="*/ 15 h 145"/>
                <a:gd name="T8" fmla="*/ 168 w 209"/>
                <a:gd name="T9" fmla="*/ 10 h 145"/>
                <a:gd name="T10" fmla="*/ 124 w 209"/>
                <a:gd name="T11" fmla="*/ 2 h 145"/>
                <a:gd name="T12" fmla="*/ 90 w 209"/>
                <a:gd name="T13" fmla="*/ 2 h 145"/>
                <a:gd name="T14" fmla="*/ 84 w 209"/>
                <a:gd name="T15" fmla="*/ 6 h 145"/>
                <a:gd name="T16" fmla="*/ 113 w 209"/>
                <a:gd name="T17" fmla="*/ 5 h 145"/>
                <a:gd name="T18" fmla="*/ 150 w 209"/>
                <a:gd name="T19" fmla="*/ 13 h 145"/>
                <a:gd name="T20" fmla="*/ 177 w 209"/>
                <a:gd name="T21" fmla="*/ 25 h 145"/>
                <a:gd name="T22" fmla="*/ 174 w 209"/>
                <a:gd name="T23" fmla="*/ 31 h 145"/>
                <a:gd name="T24" fmla="*/ 156 w 209"/>
                <a:gd name="T25" fmla="*/ 41 h 145"/>
                <a:gd name="T26" fmla="*/ 138 w 209"/>
                <a:gd name="T27" fmla="*/ 44 h 145"/>
                <a:gd name="T28" fmla="*/ 106 w 209"/>
                <a:gd name="T29" fmla="*/ 34 h 145"/>
                <a:gd name="T30" fmla="*/ 71 w 209"/>
                <a:gd name="T31" fmla="*/ 31 h 145"/>
                <a:gd name="T32" fmla="*/ 53 w 209"/>
                <a:gd name="T33" fmla="*/ 39 h 145"/>
                <a:gd name="T34" fmla="*/ 66 w 209"/>
                <a:gd name="T35" fmla="*/ 39 h 145"/>
                <a:gd name="T36" fmla="*/ 84 w 209"/>
                <a:gd name="T37" fmla="*/ 39 h 145"/>
                <a:gd name="T38" fmla="*/ 103 w 209"/>
                <a:gd name="T39" fmla="*/ 43 h 145"/>
                <a:gd name="T40" fmla="*/ 128 w 209"/>
                <a:gd name="T41" fmla="*/ 50 h 145"/>
                <a:gd name="T42" fmla="*/ 131 w 209"/>
                <a:gd name="T43" fmla="*/ 59 h 145"/>
                <a:gd name="T44" fmla="*/ 100 w 209"/>
                <a:gd name="T45" fmla="*/ 70 h 145"/>
                <a:gd name="T46" fmla="*/ 72 w 209"/>
                <a:gd name="T47" fmla="*/ 64 h 145"/>
                <a:gd name="T48" fmla="*/ 45 w 209"/>
                <a:gd name="T49" fmla="*/ 59 h 145"/>
                <a:gd name="T50" fmla="*/ 54 w 209"/>
                <a:gd name="T51" fmla="*/ 67 h 145"/>
                <a:gd name="T52" fmla="*/ 78 w 209"/>
                <a:gd name="T53" fmla="*/ 77 h 145"/>
                <a:gd name="T54" fmla="*/ 51 w 209"/>
                <a:gd name="T55" fmla="*/ 86 h 145"/>
                <a:gd name="T56" fmla="*/ 17 w 209"/>
                <a:gd name="T57" fmla="*/ 95 h 145"/>
                <a:gd name="T58" fmla="*/ 0 w 209"/>
                <a:gd name="T59" fmla="*/ 101 h 145"/>
                <a:gd name="T60" fmla="*/ 10 w 209"/>
                <a:gd name="T61" fmla="*/ 104 h 145"/>
                <a:gd name="T62" fmla="*/ 40 w 209"/>
                <a:gd name="T63" fmla="*/ 99 h 145"/>
                <a:gd name="T64" fmla="*/ 74 w 209"/>
                <a:gd name="T65" fmla="*/ 90 h 145"/>
                <a:gd name="T66" fmla="*/ 87 w 209"/>
                <a:gd name="T67" fmla="*/ 96 h 145"/>
                <a:gd name="T68" fmla="*/ 72 w 209"/>
                <a:gd name="T69" fmla="*/ 139 h 145"/>
                <a:gd name="T70" fmla="*/ 74 w 209"/>
                <a:gd name="T71" fmla="*/ 145 h 145"/>
                <a:gd name="T72" fmla="*/ 93 w 209"/>
                <a:gd name="T73" fmla="*/ 112 h 145"/>
                <a:gd name="T74" fmla="*/ 107 w 209"/>
                <a:gd name="T75" fmla="*/ 83 h 145"/>
                <a:gd name="T76" fmla="*/ 127 w 209"/>
                <a:gd name="T77" fmla="*/ 74 h 145"/>
                <a:gd name="T78" fmla="*/ 146 w 209"/>
                <a:gd name="T79" fmla="*/ 67 h 145"/>
                <a:gd name="T80" fmla="*/ 149 w 209"/>
                <a:gd name="T81" fmla="*/ 95 h 145"/>
                <a:gd name="T82" fmla="*/ 140 w 209"/>
                <a:gd name="T83" fmla="*/ 132 h 145"/>
                <a:gd name="T84" fmla="*/ 146 w 209"/>
                <a:gd name="T85" fmla="*/ 126 h 145"/>
                <a:gd name="T86" fmla="*/ 162 w 209"/>
                <a:gd name="T87" fmla="*/ 77 h 145"/>
                <a:gd name="T88" fmla="*/ 177 w 209"/>
                <a:gd name="T89" fmla="*/ 46 h 145"/>
                <a:gd name="T90" fmla="*/ 190 w 209"/>
                <a:gd name="T91" fmla="*/ 33 h 145"/>
                <a:gd name="T92" fmla="*/ 195 w 209"/>
                <a:gd name="T93" fmla="*/ 40 h 145"/>
                <a:gd name="T94" fmla="*/ 190 w 209"/>
                <a:gd name="T95" fmla="*/ 89 h 145"/>
                <a:gd name="T96" fmla="*/ 203 w 209"/>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9"/>
                <a:gd name="T148" fmla="*/ 0 h 145"/>
                <a:gd name="T149" fmla="*/ 209 w 209"/>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9" h="145">
                  <a:moveTo>
                    <a:pt x="209" y="16"/>
                  </a:moveTo>
                  <a:lnTo>
                    <a:pt x="208" y="15"/>
                  </a:lnTo>
                  <a:lnTo>
                    <a:pt x="206" y="15"/>
                  </a:lnTo>
                  <a:lnTo>
                    <a:pt x="203" y="13"/>
                  </a:lnTo>
                  <a:lnTo>
                    <a:pt x="202" y="12"/>
                  </a:lnTo>
                  <a:lnTo>
                    <a:pt x="200" y="10"/>
                  </a:lnTo>
                  <a:lnTo>
                    <a:pt x="200" y="9"/>
                  </a:lnTo>
                  <a:lnTo>
                    <a:pt x="199" y="6"/>
                  </a:lnTo>
                  <a:lnTo>
                    <a:pt x="199" y="5"/>
                  </a:lnTo>
                  <a:lnTo>
                    <a:pt x="196" y="9"/>
                  </a:lnTo>
                  <a:lnTo>
                    <a:pt x="193" y="13"/>
                  </a:lnTo>
                  <a:lnTo>
                    <a:pt x="189" y="15"/>
                  </a:lnTo>
                  <a:lnTo>
                    <a:pt x="187" y="18"/>
                  </a:lnTo>
                  <a:lnTo>
                    <a:pt x="178" y="15"/>
                  </a:lnTo>
                  <a:lnTo>
                    <a:pt x="168" y="10"/>
                  </a:lnTo>
                  <a:lnTo>
                    <a:pt x="153" y="7"/>
                  </a:lnTo>
                  <a:lnTo>
                    <a:pt x="138" y="5"/>
                  </a:lnTo>
                  <a:lnTo>
                    <a:pt x="124" y="2"/>
                  </a:lnTo>
                  <a:lnTo>
                    <a:pt x="109" y="0"/>
                  </a:lnTo>
                  <a:lnTo>
                    <a:pt x="99" y="0"/>
                  </a:lnTo>
                  <a:lnTo>
                    <a:pt x="90" y="2"/>
                  </a:lnTo>
                  <a:lnTo>
                    <a:pt x="81" y="5"/>
                  </a:lnTo>
                  <a:lnTo>
                    <a:pt x="79" y="5"/>
                  </a:lnTo>
                  <a:lnTo>
                    <a:pt x="84" y="6"/>
                  </a:lnTo>
                  <a:lnTo>
                    <a:pt x="90" y="5"/>
                  </a:lnTo>
                  <a:lnTo>
                    <a:pt x="102" y="5"/>
                  </a:lnTo>
                  <a:lnTo>
                    <a:pt x="113" y="5"/>
                  </a:lnTo>
                  <a:lnTo>
                    <a:pt x="127" y="7"/>
                  </a:lnTo>
                  <a:lnTo>
                    <a:pt x="138" y="10"/>
                  </a:lnTo>
                  <a:lnTo>
                    <a:pt x="150" y="13"/>
                  </a:lnTo>
                  <a:lnTo>
                    <a:pt x="162" y="18"/>
                  </a:lnTo>
                  <a:lnTo>
                    <a:pt x="171" y="21"/>
                  </a:lnTo>
                  <a:lnTo>
                    <a:pt x="177" y="25"/>
                  </a:lnTo>
                  <a:lnTo>
                    <a:pt x="178" y="28"/>
                  </a:lnTo>
                  <a:lnTo>
                    <a:pt x="177" y="30"/>
                  </a:lnTo>
                  <a:lnTo>
                    <a:pt x="174" y="31"/>
                  </a:lnTo>
                  <a:lnTo>
                    <a:pt x="168" y="34"/>
                  </a:lnTo>
                  <a:lnTo>
                    <a:pt x="162" y="37"/>
                  </a:lnTo>
                  <a:lnTo>
                    <a:pt x="156" y="41"/>
                  </a:lnTo>
                  <a:lnTo>
                    <a:pt x="150" y="44"/>
                  </a:lnTo>
                  <a:lnTo>
                    <a:pt x="146" y="47"/>
                  </a:lnTo>
                  <a:lnTo>
                    <a:pt x="138" y="44"/>
                  </a:lnTo>
                  <a:lnTo>
                    <a:pt x="130" y="41"/>
                  </a:lnTo>
                  <a:lnTo>
                    <a:pt x="118" y="37"/>
                  </a:lnTo>
                  <a:lnTo>
                    <a:pt x="106" y="34"/>
                  </a:lnTo>
                  <a:lnTo>
                    <a:pt x="93" y="33"/>
                  </a:lnTo>
                  <a:lnTo>
                    <a:pt x="81" y="31"/>
                  </a:lnTo>
                  <a:lnTo>
                    <a:pt x="71" y="31"/>
                  </a:lnTo>
                  <a:lnTo>
                    <a:pt x="62" y="34"/>
                  </a:lnTo>
                  <a:lnTo>
                    <a:pt x="56" y="37"/>
                  </a:lnTo>
                  <a:lnTo>
                    <a:pt x="53" y="39"/>
                  </a:lnTo>
                  <a:lnTo>
                    <a:pt x="54" y="40"/>
                  </a:lnTo>
                  <a:lnTo>
                    <a:pt x="60" y="40"/>
                  </a:lnTo>
                  <a:lnTo>
                    <a:pt x="66" y="39"/>
                  </a:lnTo>
                  <a:lnTo>
                    <a:pt x="71" y="39"/>
                  </a:lnTo>
                  <a:lnTo>
                    <a:pt x="76" y="39"/>
                  </a:lnTo>
                  <a:lnTo>
                    <a:pt x="84" y="39"/>
                  </a:lnTo>
                  <a:lnTo>
                    <a:pt x="90" y="40"/>
                  </a:lnTo>
                  <a:lnTo>
                    <a:pt x="96" y="41"/>
                  </a:lnTo>
                  <a:lnTo>
                    <a:pt x="103" y="43"/>
                  </a:lnTo>
                  <a:lnTo>
                    <a:pt x="109" y="44"/>
                  </a:lnTo>
                  <a:lnTo>
                    <a:pt x="119" y="47"/>
                  </a:lnTo>
                  <a:lnTo>
                    <a:pt x="128" y="50"/>
                  </a:lnTo>
                  <a:lnTo>
                    <a:pt x="136" y="52"/>
                  </a:lnTo>
                  <a:lnTo>
                    <a:pt x="138" y="53"/>
                  </a:lnTo>
                  <a:lnTo>
                    <a:pt x="131" y="59"/>
                  </a:lnTo>
                  <a:lnTo>
                    <a:pt x="119" y="64"/>
                  </a:lnTo>
                  <a:lnTo>
                    <a:pt x="107" y="67"/>
                  </a:lnTo>
                  <a:lnTo>
                    <a:pt x="100" y="70"/>
                  </a:lnTo>
                  <a:lnTo>
                    <a:pt x="93" y="70"/>
                  </a:lnTo>
                  <a:lnTo>
                    <a:pt x="82" y="68"/>
                  </a:lnTo>
                  <a:lnTo>
                    <a:pt x="72" y="64"/>
                  </a:lnTo>
                  <a:lnTo>
                    <a:pt x="62" y="61"/>
                  </a:lnTo>
                  <a:lnTo>
                    <a:pt x="53" y="59"/>
                  </a:lnTo>
                  <a:lnTo>
                    <a:pt x="45" y="59"/>
                  </a:lnTo>
                  <a:lnTo>
                    <a:pt x="43" y="61"/>
                  </a:lnTo>
                  <a:lnTo>
                    <a:pt x="45" y="62"/>
                  </a:lnTo>
                  <a:lnTo>
                    <a:pt x="54" y="67"/>
                  </a:lnTo>
                  <a:lnTo>
                    <a:pt x="65" y="70"/>
                  </a:lnTo>
                  <a:lnTo>
                    <a:pt x="72" y="74"/>
                  </a:lnTo>
                  <a:lnTo>
                    <a:pt x="78" y="77"/>
                  </a:lnTo>
                  <a:lnTo>
                    <a:pt x="72" y="78"/>
                  </a:lnTo>
                  <a:lnTo>
                    <a:pt x="63" y="81"/>
                  </a:lnTo>
                  <a:lnTo>
                    <a:pt x="51" y="86"/>
                  </a:lnTo>
                  <a:lnTo>
                    <a:pt x="40" y="89"/>
                  </a:lnTo>
                  <a:lnTo>
                    <a:pt x="28" y="92"/>
                  </a:lnTo>
                  <a:lnTo>
                    <a:pt x="17" y="95"/>
                  </a:lnTo>
                  <a:lnTo>
                    <a:pt x="10" y="98"/>
                  </a:lnTo>
                  <a:lnTo>
                    <a:pt x="4" y="99"/>
                  </a:lnTo>
                  <a:lnTo>
                    <a:pt x="0" y="101"/>
                  </a:lnTo>
                  <a:lnTo>
                    <a:pt x="0" y="102"/>
                  </a:lnTo>
                  <a:lnTo>
                    <a:pt x="3" y="104"/>
                  </a:lnTo>
                  <a:lnTo>
                    <a:pt x="10" y="104"/>
                  </a:lnTo>
                  <a:lnTo>
                    <a:pt x="17" y="104"/>
                  </a:lnTo>
                  <a:lnTo>
                    <a:pt x="28" y="102"/>
                  </a:lnTo>
                  <a:lnTo>
                    <a:pt x="40" y="99"/>
                  </a:lnTo>
                  <a:lnTo>
                    <a:pt x="51" y="96"/>
                  </a:lnTo>
                  <a:lnTo>
                    <a:pt x="63" y="93"/>
                  </a:lnTo>
                  <a:lnTo>
                    <a:pt x="74" y="90"/>
                  </a:lnTo>
                  <a:lnTo>
                    <a:pt x="82" y="87"/>
                  </a:lnTo>
                  <a:lnTo>
                    <a:pt x="88" y="84"/>
                  </a:lnTo>
                  <a:lnTo>
                    <a:pt x="87" y="96"/>
                  </a:lnTo>
                  <a:lnTo>
                    <a:pt x="82" y="114"/>
                  </a:lnTo>
                  <a:lnTo>
                    <a:pt x="78" y="129"/>
                  </a:lnTo>
                  <a:lnTo>
                    <a:pt x="72" y="139"/>
                  </a:lnTo>
                  <a:lnTo>
                    <a:pt x="69" y="143"/>
                  </a:lnTo>
                  <a:lnTo>
                    <a:pt x="71" y="145"/>
                  </a:lnTo>
                  <a:lnTo>
                    <a:pt x="74" y="145"/>
                  </a:lnTo>
                  <a:lnTo>
                    <a:pt x="78" y="141"/>
                  </a:lnTo>
                  <a:lnTo>
                    <a:pt x="84" y="130"/>
                  </a:lnTo>
                  <a:lnTo>
                    <a:pt x="93" y="112"/>
                  </a:lnTo>
                  <a:lnTo>
                    <a:pt x="100" y="96"/>
                  </a:lnTo>
                  <a:lnTo>
                    <a:pt x="103" y="84"/>
                  </a:lnTo>
                  <a:lnTo>
                    <a:pt x="107" y="83"/>
                  </a:lnTo>
                  <a:lnTo>
                    <a:pt x="113" y="80"/>
                  </a:lnTo>
                  <a:lnTo>
                    <a:pt x="121" y="77"/>
                  </a:lnTo>
                  <a:lnTo>
                    <a:pt x="127" y="74"/>
                  </a:lnTo>
                  <a:lnTo>
                    <a:pt x="134" y="71"/>
                  </a:lnTo>
                  <a:lnTo>
                    <a:pt x="140" y="68"/>
                  </a:lnTo>
                  <a:lnTo>
                    <a:pt x="146" y="67"/>
                  </a:lnTo>
                  <a:lnTo>
                    <a:pt x="150" y="65"/>
                  </a:lnTo>
                  <a:lnTo>
                    <a:pt x="150" y="77"/>
                  </a:lnTo>
                  <a:lnTo>
                    <a:pt x="149" y="95"/>
                  </a:lnTo>
                  <a:lnTo>
                    <a:pt x="144" y="112"/>
                  </a:lnTo>
                  <a:lnTo>
                    <a:pt x="141" y="126"/>
                  </a:lnTo>
                  <a:lnTo>
                    <a:pt x="140" y="132"/>
                  </a:lnTo>
                  <a:lnTo>
                    <a:pt x="140" y="135"/>
                  </a:lnTo>
                  <a:lnTo>
                    <a:pt x="141" y="132"/>
                  </a:lnTo>
                  <a:lnTo>
                    <a:pt x="146" y="126"/>
                  </a:lnTo>
                  <a:lnTo>
                    <a:pt x="152" y="112"/>
                  </a:lnTo>
                  <a:lnTo>
                    <a:pt x="158" y="95"/>
                  </a:lnTo>
                  <a:lnTo>
                    <a:pt x="162" y="77"/>
                  </a:lnTo>
                  <a:lnTo>
                    <a:pt x="162" y="61"/>
                  </a:lnTo>
                  <a:lnTo>
                    <a:pt x="171" y="53"/>
                  </a:lnTo>
                  <a:lnTo>
                    <a:pt x="177" y="46"/>
                  </a:lnTo>
                  <a:lnTo>
                    <a:pt x="183" y="40"/>
                  </a:lnTo>
                  <a:lnTo>
                    <a:pt x="187" y="36"/>
                  </a:lnTo>
                  <a:lnTo>
                    <a:pt x="190" y="33"/>
                  </a:lnTo>
                  <a:lnTo>
                    <a:pt x="193" y="31"/>
                  </a:lnTo>
                  <a:lnTo>
                    <a:pt x="195" y="34"/>
                  </a:lnTo>
                  <a:lnTo>
                    <a:pt x="195" y="40"/>
                  </a:lnTo>
                  <a:lnTo>
                    <a:pt x="193" y="52"/>
                  </a:lnTo>
                  <a:lnTo>
                    <a:pt x="192" y="70"/>
                  </a:lnTo>
                  <a:lnTo>
                    <a:pt x="190" y="89"/>
                  </a:lnTo>
                  <a:lnTo>
                    <a:pt x="189" y="101"/>
                  </a:lnTo>
                  <a:lnTo>
                    <a:pt x="196" y="86"/>
                  </a:lnTo>
                  <a:lnTo>
                    <a:pt x="203" y="62"/>
                  </a:lnTo>
                  <a:lnTo>
                    <a:pt x="208" y="37"/>
                  </a:lnTo>
                  <a:lnTo>
                    <a:pt x="209" y="16"/>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7029" name="Freeform 331"/>
            <p:cNvSpPr>
              <a:spLocks/>
            </p:cNvSpPr>
            <p:nvPr/>
          </p:nvSpPr>
          <p:spPr bwMode="auto">
            <a:xfrm>
              <a:off x="1604" y="1304"/>
              <a:ext cx="169" cy="160"/>
            </a:xfrm>
            <a:custGeom>
              <a:avLst/>
              <a:gdLst>
                <a:gd name="T0" fmla="*/ 163 w 169"/>
                <a:gd name="T1" fmla="*/ 157 h 160"/>
                <a:gd name="T2" fmla="*/ 167 w 169"/>
                <a:gd name="T3" fmla="*/ 153 h 160"/>
                <a:gd name="T4" fmla="*/ 161 w 169"/>
                <a:gd name="T5" fmla="*/ 144 h 160"/>
                <a:gd name="T6" fmla="*/ 151 w 169"/>
                <a:gd name="T7" fmla="*/ 130 h 160"/>
                <a:gd name="T8" fmla="*/ 150 w 169"/>
                <a:gd name="T9" fmla="*/ 113 h 160"/>
                <a:gd name="T10" fmla="*/ 144 w 169"/>
                <a:gd name="T11" fmla="*/ 74 h 160"/>
                <a:gd name="T12" fmla="*/ 138 w 169"/>
                <a:gd name="T13" fmla="*/ 55 h 160"/>
                <a:gd name="T14" fmla="*/ 133 w 169"/>
                <a:gd name="T15" fmla="*/ 54 h 160"/>
                <a:gd name="T16" fmla="*/ 135 w 169"/>
                <a:gd name="T17" fmla="*/ 71 h 160"/>
                <a:gd name="T18" fmla="*/ 136 w 169"/>
                <a:gd name="T19" fmla="*/ 104 h 160"/>
                <a:gd name="T20" fmla="*/ 127 w 169"/>
                <a:gd name="T21" fmla="*/ 110 h 160"/>
                <a:gd name="T22" fmla="*/ 108 w 169"/>
                <a:gd name="T23" fmla="*/ 96 h 160"/>
                <a:gd name="T24" fmla="*/ 98 w 169"/>
                <a:gd name="T25" fmla="*/ 80 h 160"/>
                <a:gd name="T26" fmla="*/ 91 w 169"/>
                <a:gd name="T27" fmla="*/ 51 h 160"/>
                <a:gd name="T28" fmla="*/ 89 w 169"/>
                <a:gd name="T29" fmla="*/ 30 h 160"/>
                <a:gd name="T30" fmla="*/ 88 w 169"/>
                <a:gd name="T31" fmla="*/ 12 h 160"/>
                <a:gd name="T32" fmla="*/ 82 w 169"/>
                <a:gd name="T33" fmla="*/ 3 h 160"/>
                <a:gd name="T34" fmla="*/ 82 w 169"/>
                <a:gd name="T35" fmla="*/ 9 h 160"/>
                <a:gd name="T36" fmla="*/ 85 w 169"/>
                <a:gd name="T37" fmla="*/ 23 h 160"/>
                <a:gd name="T38" fmla="*/ 82 w 169"/>
                <a:gd name="T39" fmla="*/ 36 h 160"/>
                <a:gd name="T40" fmla="*/ 80 w 169"/>
                <a:gd name="T41" fmla="*/ 49 h 160"/>
                <a:gd name="T42" fmla="*/ 85 w 169"/>
                <a:gd name="T43" fmla="*/ 71 h 160"/>
                <a:gd name="T44" fmla="*/ 74 w 169"/>
                <a:gd name="T45" fmla="*/ 70 h 160"/>
                <a:gd name="T46" fmla="*/ 49 w 169"/>
                <a:gd name="T47" fmla="*/ 45 h 160"/>
                <a:gd name="T48" fmla="*/ 26 w 169"/>
                <a:gd name="T49" fmla="*/ 20 h 160"/>
                <a:gd name="T50" fmla="*/ 6 w 169"/>
                <a:gd name="T51" fmla="*/ 3 h 160"/>
                <a:gd name="T52" fmla="*/ 11 w 169"/>
                <a:gd name="T53" fmla="*/ 15 h 160"/>
                <a:gd name="T54" fmla="*/ 34 w 169"/>
                <a:gd name="T55" fmla="*/ 45 h 160"/>
                <a:gd name="T56" fmla="*/ 46 w 169"/>
                <a:gd name="T57" fmla="*/ 64 h 160"/>
                <a:gd name="T58" fmla="*/ 68 w 169"/>
                <a:gd name="T59" fmla="*/ 83 h 160"/>
                <a:gd name="T60" fmla="*/ 68 w 169"/>
                <a:gd name="T61" fmla="*/ 89 h 160"/>
                <a:gd name="T62" fmla="*/ 46 w 169"/>
                <a:gd name="T63" fmla="*/ 85 h 160"/>
                <a:gd name="T64" fmla="*/ 34 w 169"/>
                <a:gd name="T65" fmla="*/ 79 h 160"/>
                <a:gd name="T66" fmla="*/ 29 w 169"/>
                <a:gd name="T67" fmla="*/ 80 h 160"/>
                <a:gd name="T68" fmla="*/ 36 w 169"/>
                <a:gd name="T69" fmla="*/ 88 h 160"/>
                <a:gd name="T70" fmla="*/ 51 w 169"/>
                <a:gd name="T71" fmla="*/ 95 h 160"/>
                <a:gd name="T72" fmla="*/ 70 w 169"/>
                <a:gd name="T73" fmla="*/ 102 h 160"/>
                <a:gd name="T74" fmla="*/ 89 w 169"/>
                <a:gd name="T75" fmla="*/ 107 h 160"/>
                <a:gd name="T76" fmla="*/ 105 w 169"/>
                <a:gd name="T77" fmla="*/ 110 h 160"/>
                <a:gd name="T78" fmla="*/ 124 w 169"/>
                <a:gd name="T79" fmla="*/ 123 h 160"/>
                <a:gd name="T80" fmla="*/ 126 w 169"/>
                <a:gd name="T81" fmla="*/ 132 h 160"/>
                <a:gd name="T82" fmla="*/ 113 w 169"/>
                <a:gd name="T83" fmla="*/ 136 h 160"/>
                <a:gd name="T84" fmla="*/ 98 w 169"/>
                <a:gd name="T85" fmla="*/ 138 h 160"/>
                <a:gd name="T86" fmla="*/ 85 w 169"/>
                <a:gd name="T87" fmla="*/ 139 h 160"/>
                <a:gd name="T88" fmla="*/ 71 w 169"/>
                <a:gd name="T89" fmla="*/ 136 h 160"/>
                <a:gd name="T90" fmla="*/ 70 w 169"/>
                <a:gd name="T91" fmla="*/ 141 h 160"/>
                <a:gd name="T92" fmla="*/ 88 w 169"/>
                <a:gd name="T93" fmla="*/ 145 h 160"/>
                <a:gd name="T94" fmla="*/ 107 w 169"/>
                <a:gd name="T95" fmla="*/ 145 h 160"/>
                <a:gd name="T96" fmla="*/ 124 w 169"/>
                <a:gd name="T97" fmla="*/ 145 h 160"/>
                <a:gd name="T98" fmla="*/ 139 w 169"/>
                <a:gd name="T99" fmla="*/ 144 h 160"/>
                <a:gd name="T100" fmla="*/ 151 w 169"/>
                <a:gd name="T101" fmla="*/ 145 h 160"/>
                <a:gd name="T102" fmla="*/ 160 w 169"/>
                <a:gd name="T103" fmla="*/ 154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69"/>
                <a:gd name="T157" fmla="*/ 0 h 160"/>
                <a:gd name="T158" fmla="*/ 169 w 169"/>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69" h="160">
                  <a:moveTo>
                    <a:pt x="163" y="160"/>
                  </a:moveTo>
                  <a:lnTo>
                    <a:pt x="163" y="157"/>
                  </a:lnTo>
                  <a:lnTo>
                    <a:pt x="164" y="154"/>
                  </a:lnTo>
                  <a:lnTo>
                    <a:pt x="167" y="153"/>
                  </a:lnTo>
                  <a:lnTo>
                    <a:pt x="169" y="150"/>
                  </a:lnTo>
                  <a:lnTo>
                    <a:pt x="161" y="144"/>
                  </a:lnTo>
                  <a:lnTo>
                    <a:pt x="155" y="136"/>
                  </a:lnTo>
                  <a:lnTo>
                    <a:pt x="151" y="130"/>
                  </a:lnTo>
                  <a:lnTo>
                    <a:pt x="150" y="125"/>
                  </a:lnTo>
                  <a:lnTo>
                    <a:pt x="150" y="113"/>
                  </a:lnTo>
                  <a:lnTo>
                    <a:pt x="148" y="93"/>
                  </a:lnTo>
                  <a:lnTo>
                    <a:pt x="144" y="74"/>
                  </a:lnTo>
                  <a:lnTo>
                    <a:pt x="141" y="61"/>
                  </a:lnTo>
                  <a:lnTo>
                    <a:pt x="138" y="55"/>
                  </a:lnTo>
                  <a:lnTo>
                    <a:pt x="135" y="54"/>
                  </a:lnTo>
                  <a:lnTo>
                    <a:pt x="133" y="54"/>
                  </a:lnTo>
                  <a:lnTo>
                    <a:pt x="133" y="59"/>
                  </a:lnTo>
                  <a:lnTo>
                    <a:pt x="135" y="71"/>
                  </a:lnTo>
                  <a:lnTo>
                    <a:pt x="136" y="88"/>
                  </a:lnTo>
                  <a:lnTo>
                    <a:pt x="136" y="104"/>
                  </a:lnTo>
                  <a:lnTo>
                    <a:pt x="136" y="116"/>
                  </a:lnTo>
                  <a:lnTo>
                    <a:pt x="127" y="110"/>
                  </a:lnTo>
                  <a:lnTo>
                    <a:pt x="117" y="104"/>
                  </a:lnTo>
                  <a:lnTo>
                    <a:pt x="108" y="96"/>
                  </a:lnTo>
                  <a:lnTo>
                    <a:pt x="102" y="91"/>
                  </a:lnTo>
                  <a:lnTo>
                    <a:pt x="98" y="80"/>
                  </a:lnTo>
                  <a:lnTo>
                    <a:pt x="93" y="65"/>
                  </a:lnTo>
                  <a:lnTo>
                    <a:pt x="91" y="51"/>
                  </a:lnTo>
                  <a:lnTo>
                    <a:pt x="89" y="39"/>
                  </a:lnTo>
                  <a:lnTo>
                    <a:pt x="89" y="30"/>
                  </a:lnTo>
                  <a:lnTo>
                    <a:pt x="89" y="20"/>
                  </a:lnTo>
                  <a:lnTo>
                    <a:pt x="88" y="12"/>
                  </a:lnTo>
                  <a:lnTo>
                    <a:pt x="85" y="6"/>
                  </a:lnTo>
                  <a:lnTo>
                    <a:pt x="82" y="3"/>
                  </a:lnTo>
                  <a:lnTo>
                    <a:pt x="82" y="5"/>
                  </a:lnTo>
                  <a:lnTo>
                    <a:pt x="82" y="9"/>
                  </a:lnTo>
                  <a:lnTo>
                    <a:pt x="83" y="15"/>
                  </a:lnTo>
                  <a:lnTo>
                    <a:pt x="85" y="23"/>
                  </a:lnTo>
                  <a:lnTo>
                    <a:pt x="83" y="30"/>
                  </a:lnTo>
                  <a:lnTo>
                    <a:pt x="82" y="36"/>
                  </a:lnTo>
                  <a:lnTo>
                    <a:pt x="80" y="42"/>
                  </a:lnTo>
                  <a:lnTo>
                    <a:pt x="80" y="49"/>
                  </a:lnTo>
                  <a:lnTo>
                    <a:pt x="82" y="61"/>
                  </a:lnTo>
                  <a:lnTo>
                    <a:pt x="85" y="71"/>
                  </a:lnTo>
                  <a:lnTo>
                    <a:pt x="86" y="80"/>
                  </a:lnTo>
                  <a:lnTo>
                    <a:pt x="74" y="70"/>
                  </a:lnTo>
                  <a:lnTo>
                    <a:pt x="62" y="58"/>
                  </a:lnTo>
                  <a:lnTo>
                    <a:pt x="49" y="45"/>
                  </a:lnTo>
                  <a:lnTo>
                    <a:pt x="37" y="31"/>
                  </a:lnTo>
                  <a:lnTo>
                    <a:pt x="26" y="20"/>
                  </a:lnTo>
                  <a:lnTo>
                    <a:pt x="15" y="11"/>
                  </a:lnTo>
                  <a:lnTo>
                    <a:pt x="6" y="3"/>
                  </a:lnTo>
                  <a:lnTo>
                    <a:pt x="0" y="0"/>
                  </a:lnTo>
                  <a:lnTo>
                    <a:pt x="11" y="15"/>
                  </a:lnTo>
                  <a:lnTo>
                    <a:pt x="23" y="30"/>
                  </a:lnTo>
                  <a:lnTo>
                    <a:pt x="34" y="45"/>
                  </a:lnTo>
                  <a:lnTo>
                    <a:pt x="40" y="55"/>
                  </a:lnTo>
                  <a:lnTo>
                    <a:pt x="46" y="64"/>
                  </a:lnTo>
                  <a:lnTo>
                    <a:pt x="58" y="74"/>
                  </a:lnTo>
                  <a:lnTo>
                    <a:pt x="68" y="83"/>
                  </a:lnTo>
                  <a:lnTo>
                    <a:pt x="77" y="89"/>
                  </a:lnTo>
                  <a:lnTo>
                    <a:pt x="68" y="89"/>
                  </a:lnTo>
                  <a:lnTo>
                    <a:pt x="57" y="88"/>
                  </a:lnTo>
                  <a:lnTo>
                    <a:pt x="46" y="85"/>
                  </a:lnTo>
                  <a:lnTo>
                    <a:pt x="39" y="82"/>
                  </a:lnTo>
                  <a:lnTo>
                    <a:pt x="34" y="79"/>
                  </a:lnTo>
                  <a:lnTo>
                    <a:pt x="31" y="79"/>
                  </a:lnTo>
                  <a:lnTo>
                    <a:pt x="29" y="80"/>
                  </a:lnTo>
                  <a:lnTo>
                    <a:pt x="31" y="85"/>
                  </a:lnTo>
                  <a:lnTo>
                    <a:pt x="36" y="88"/>
                  </a:lnTo>
                  <a:lnTo>
                    <a:pt x="43" y="92"/>
                  </a:lnTo>
                  <a:lnTo>
                    <a:pt x="51" y="95"/>
                  </a:lnTo>
                  <a:lnTo>
                    <a:pt x="60" y="99"/>
                  </a:lnTo>
                  <a:lnTo>
                    <a:pt x="70" y="102"/>
                  </a:lnTo>
                  <a:lnTo>
                    <a:pt x="79" y="105"/>
                  </a:lnTo>
                  <a:lnTo>
                    <a:pt x="89" y="107"/>
                  </a:lnTo>
                  <a:lnTo>
                    <a:pt x="96" y="107"/>
                  </a:lnTo>
                  <a:lnTo>
                    <a:pt x="105" y="110"/>
                  </a:lnTo>
                  <a:lnTo>
                    <a:pt x="116" y="116"/>
                  </a:lnTo>
                  <a:lnTo>
                    <a:pt x="124" y="123"/>
                  </a:lnTo>
                  <a:lnTo>
                    <a:pt x="130" y="130"/>
                  </a:lnTo>
                  <a:lnTo>
                    <a:pt x="126" y="132"/>
                  </a:lnTo>
                  <a:lnTo>
                    <a:pt x="120" y="135"/>
                  </a:lnTo>
                  <a:lnTo>
                    <a:pt x="113" y="136"/>
                  </a:lnTo>
                  <a:lnTo>
                    <a:pt x="105" y="138"/>
                  </a:lnTo>
                  <a:lnTo>
                    <a:pt x="98" y="138"/>
                  </a:lnTo>
                  <a:lnTo>
                    <a:pt x="91" y="139"/>
                  </a:lnTo>
                  <a:lnTo>
                    <a:pt x="85" y="139"/>
                  </a:lnTo>
                  <a:lnTo>
                    <a:pt x="79" y="138"/>
                  </a:lnTo>
                  <a:lnTo>
                    <a:pt x="71" y="136"/>
                  </a:lnTo>
                  <a:lnTo>
                    <a:pt x="68" y="138"/>
                  </a:lnTo>
                  <a:lnTo>
                    <a:pt x="70" y="141"/>
                  </a:lnTo>
                  <a:lnTo>
                    <a:pt x="80" y="144"/>
                  </a:lnTo>
                  <a:lnTo>
                    <a:pt x="88" y="145"/>
                  </a:lnTo>
                  <a:lnTo>
                    <a:pt x="96" y="145"/>
                  </a:lnTo>
                  <a:lnTo>
                    <a:pt x="107" y="145"/>
                  </a:lnTo>
                  <a:lnTo>
                    <a:pt x="116" y="145"/>
                  </a:lnTo>
                  <a:lnTo>
                    <a:pt x="124" y="145"/>
                  </a:lnTo>
                  <a:lnTo>
                    <a:pt x="133" y="144"/>
                  </a:lnTo>
                  <a:lnTo>
                    <a:pt x="139" y="144"/>
                  </a:lnTo>
                  <a:lnTo>
                    <a:pt x="144" y="144"/>
                  </a:lnTo>
                  <a:lnTo>
                    <a:pt x="151" y="145"/>
                  </a:lnTo>
                  <a:lnTo>
                    <a:pt x="155" y="150"/>
                  </a:lnTo>
                  <a:lnTo>
                    <a:pt x="160" y="154"/>
                  </a:lnTo>
                  <a:lnTo>
                    <a:pt x="163" y="16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7030" name="Freeform 332"/>
            <p:cNvSpPr>
              <a:spLocks/>
            </p:cNvSpPr>
            <p:nvPr/>
          </p:nvSpPr>
          <p:spPr bwMode="auto">
            <a:xfrm>
              <a:off x="1854" y="1242"/>
              <a:ext cx="103" cy="244"/>
            </a:xfrm>
            <a:custGeom>
              <a:avLst/>
              <a:gdLst>
                <a:gd name="T0" fmla="*/ 10 w 103"/>
                <a:gd name="T1" fmla="*/ 201 h 244"/>
                <a:gd name="T2" fmla="*/ 18 w 103"/>
                <a:gd name="T3" fmla="*/ 192 h 244"/>
                <a:gd name="T4" fmla="*/ 24 w 103"/>
                <a:gd name="T5" fmla="*/ 195 h 244"/>
                <a:gd name="T6" fmla="*/ 28 w 103"/>
                <a:gd name="T7" fmla="*/ 173 h 244"/>
                <a:gd name="T8" fmla="*/ 10 w 103"/>
                <a:gd name="T9" fmla="*/ 138 h 244"/>
                <a:gd name="T10" fmla="*/ 0 w 103"/>
                <a:gd name="T11" fmla="*/ 101 h 244"/>
                <a:gd name="T12" fmla="*/ 4 w 103"/>
                <a:gd name="T13" fmla="*/ 102 h 244"/>
                <a:gd name="T14" fmla="*/ 24 w 103"/>
                <a:gd name="T15" fmla="*/ 141 h 244"/>
                <a:gd name="T16" fmla="*/ 40 w 103"/>
                <a:gd name="T17" fmla="*/ 114 h 244"/>
                <a:gd name="T18" fmla="*/ 38 w 103"/>
                <a:gd name="T19" fmla="*/ 68 h 244"/>
                <a:gd name="T20" fmla="*/ 38 w 103"/>
                <a:gd name="T21" fmla="*/ 28 h 244"/>
                <a:gd name="T22" fmla="*/ 43 w 103"/>
                <a:gd name="T23" fmla="*/ 30 h 244"/>
                <a:gd name="T24" fmla="*/ 43 w 103"/>
                <a:gd name="T25" fmla="*/ 54 h 244"/>
                <a:gd name="T26" fmla="*/ 53 w 103"/>
                <a:gd name="T27" fmla="*/ 54 h 244"/>
                <a:gd name="T28" fmla="*/ 78 w 103"/>
                <a:gd name="T29" fmla="*/ 3 h 244"/>
                <a:gd name="T30" fmla="*/ 83 w 103"/>
                <a:gd name="T31" fmla="*/ 3 h 244"/>
                <a:gd name="T32" fmla="*/ 68 w 103"/>
                <a:gd name="T33" fmla="*/ 37 h 244"/>
                <a:gd name="T34" fmla="*/ 66 w 103"/>
                <a:gd name="T35" fmla="*/ 67 h 244"/>
                <a:gd name="T36" fmla="*/ 87 w 103"/>
                <a:gd name="T37" fmla="*/ 58 h 244"/>
                <a:gd name="T38" fmla="*/ 92 w 103"/>
                <a:gd name="T39" fmla="*/ 58 h 244"/>
                <a:gd name="T40" fmla="*/ 72 w 103"/>
                <a:gd name="T41" fmla="*/ 74 h 244"/>
                <a:gd name="T42" fmla="*/ 53 w 103"/>
                <a:gd name="T43" fmla="*/ 101 h 244"/>
                <a:gd name="T44" fmla="*/ 43 w 103"/>
                <a:gd name="T45" fmla="*/ 150 h 244"/>
                <a:gd name="T46" fmla="*/ 65 w 103"/>
                <a:gd name="T47" fmla="*/ 148 h 244"/>
                <a:gd name="T48" fmla="*/ 87 w 103"/>
                <a:gd name="T49" fmla="*/ 144 h 244"/>
                <a:gd name="T50" fmla="*/ 97 w 103"/>
                <a:gd name="T51" fmla="*/ 136 h 244"/>
                <a:gd name="T52" fmla="*/ 96 w 103"/>
                <a:gd name="T53" fmla="*/ 142 h 244"/>
                <a:gd name="T54" fmla="*/ 80 w 103"/>
                <a:gd name="T55" fmla="*/ 153 h 244"/>
                <a:gd name="T56" fmla="*/ 55 w 103"/>
                <a:gd name="T57" fmla="*/ 163 h 244"/>
                <a:gd name="T58" fmla="*/ 40 w 103"/>
                <a:gd name="T59" fmla="*/ 172 h 244"/>
                <a:gd name="T60" fmla="*/ 35 w 103"/>
                <a:gd name="T61" fmla="*/ 197 h 244"/>
                <a:gd name="T62" fmla="*/ 50 w 103"/>
                <a:gd name="T63" fmla="*/ 200 h 244"/>
                <a:gd name="T64" fmla="*/ 80 w 103"/>
                <a:gd name="T65" fmla="*/ 188 h 244"/>
                <a:gd name="T66" fmla="*/ 100 w 103"/>
                <a:gd name="T67" fmla="*/ 173 h 244"/>
                <a:gd name="T68" fmla="*/ 100 w 103"/>
                <a:gd name="T69" fmla="*/ 179 h 244"/>
                <a:gd name="T70" fmla="*/ 74 w 103"/>
                <a:gd name="T71" fmla="*/ 213 h 244"/>
                <a:gd name="T72" fmla="*/ 63 w 103"/>
                <a:gd name="T73" fmla="*/ 213 h 244"/>
                <a:gd name="T74" fmla="*/ 53 w 103"/>
                <a:gd name="T75" fmla="*/ 203 h 244"/>
                <a:gd name="T76" fmla="*/ 28 w 103"/>
                <a:gd name="T77" fmla="*/ 206 h 244"/>
                <a:gd name="T78" fmla="*/ 22 w 103"/>
                <a:gd name="T79" fmla="*/ 221 h 244"/>
                <a:gd name="T80" fmla="*/ 10 w 103"/>
                <a:gd name="T81" fmla="*/ 237 h 244"/>
                <a:gd name="T82" fmla="*/ 7 w 103"/>
                <a:gd name="T83" fmla="*/ 237 h 244"/>
                <a:gd name="T84" fmla="*/ 16 w 103"/>
                <a:gd name="T85" fmla="*/ 216 h 244"/>
                <a:gd name="T86" fmla="*/ 4 w 103"/>
                <a:gd name="T87" fmla="*/ 209 h 2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3"/>
                <a:gd name="T133" fmla="*/ 0 h 244"/>
                <a:gd name="T134" fmla="*/ 103 w 103"/>
                <a:gd name="T135" fmla="*/ 244 h 2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3" h="244">
                  <a:moveTo>
                    <a:pt x="0" y="210"/>
                  </a:moveTo>
                  <a:lnTo>
                    <a:pt x="6" y="206"/>
                  </a:lnTo>
                  <a:lnTo>
                    <a:pt x="10" y="201"/>
                  </a:lnTo>
                  <a:lnTo>
                    <a:pt x="15" y="195"/>
                  </a:lnTo>
                  <a:lnTo>
                    <a:pt x="16" y="189"/>
                  </a:lnTo>
                  <a:lnTo>
                    <a:pt x="18" y="192"/>
                  </a:lnTo>
                  <a:lnTo>
                    <a:pt x="21" y="194"/>
                  </a:lnTo>
                  <a:lnTo>
                    <a:pt x="22" y="194"/>
                  </a:lnTo>
                  <a:lnTo>
                    <a:pt x="24" y="195"/>
                  </a:lnTo>
                  <a:lnTo>
                    <a:pt x="25" y="191"/>
                  </a:lnTo>
                  <a:lnTo>
                    <a:pt x="28" y="184"/>
                  </a:lnTo>
                  <a:lnTo>
                    <a:pt x="28" y="173"/>
                  </a:lnTo>
                  <a:lnTo>
                    <a:pt x="27" y="167"/>
                  </a:lnTo>
                  <a:lnTo>
                    <a:pt x="19" y="155"/>
                  </a:lnTo>
                  <a:lnTo>
                    <a:pt x="10" y="138"/>
                  </a:lnTo>
                  <a:lnTo>
                    <a:pt x="3" y="119"/>
                  </a:lnTo>
                  <a:lnTo>
                    <a:pt x="0" y="107"/>
                  </a:lnTo>
                  <a:lnTo>
                    <a:pt x="0" y="101"/>
                  </a:lnTo>
                  <a:lnTo>
                    <a:pt x="3" y="96"/>
                  </a:lnTo>
                  <a:lnTo>
                    <a:pt x="4" y="98"/>
                  </a:lnTo>
                  <a:lnTo>
                    <a:pt x="4" y="102"/>
                  </a:lnTo>
                  <a:lnTo>
                    <a:pt x="7" y="113"/>
                  </a:lnTo>
                  <a:lnTo>
                    <a:pt x="15" y="127"/>
                  </a:lnTo>
                  <a:lnTo>
                    <a:pt x="24" y="141"/>
                  </a:lnTo>
                  <a:lnTo>
                    <a:pt x="31" y="148"/>
                  </a:lnTo>
                  <a:lnTo>
                    <a:pt x="35" y="135"/>
                  </a:lnTo>
                  <a:lnTo>
                    <a:pt x="40" y="114"/>
                  </a:lnTo>
                  <a:lnTo>
                    <a:pt x="41" y="95"/>
                  </a:lnTo>
                  <a:lnTo>
                    <a:pt x="41" y="82"/>
                  </a:lnTo>
                  <a:lnTo>
                    <a:pt x="38" y="68"/>
                  </a:lnTo>
                  <a:lnTo>
                    <a:pt x="37" y="54"/>
                  </a:lnTo>
                  <a:lnTo>
                    <a:pt x="37" y="39"/>
                  </a:lnTo>
                  <a:lnTo>
                    <a:pt x="38" y="28"/>
                  </a:lnTo>
                  <a:lnTo>
                    <a:pt x="41" y="25"/>
                  </a:lnTo>
                  <a:lnTo>
                    <a:pt x="43" y="25"/>
                  </a:lnTo>
                  <a:lnTo>
                    <a:pt x="43" y="30"/>
                  </a:lnTo>
                  <a:lnTo>
                    <a:pt x="41" y="36"/>
                  </a:lnTo>
                  <a:lnTo>
                    <a:pt x="41" y="45"/>
                  </a:lnTo>
                  <a:lnTo>
                    <a:pt x="43" y="54"/>
                  </a:lnTo>
                  <a:lnTo>
                    <a:pt x="46" y="64"/>
                  </a:lnTo>
                  <a:lnTo>
                    <a:pt x="49" y="70"/>
                  </a:lnTo>
                  <a:lnTo>
                    <a:pt x="53" y="54"/>
                  </a:lnTo>
                  <a:lnTo>
                    <a:pt x="61" y="34"/>
                  </a:lnTo>
                  <a:lnTo>
                    <a:pt x="68" y="15"/>
                  </a:lnTo>
                  <a:lnTo>
                    <a:pt x="78" y="3"/>
                  </a:lnTo>
                  <a:lnTo>
                    <a:pt x="83" y="0"/>
                  </a:lnTo>
                  <a:lnTo>
                    <a:pt x="84" y="0"/>
                  </a:lnTo>
                  <a:lnTo>
                    <a:pt x="83" y="3"/>
                  </a:lnTo>
                  <a:lnTo>
                    <a:pt x="80" y="8"/>
                  </a:lnTo>
                  <a:lnTo>
                    <a:pt x="74" y="18"/>
                  </a:lnTo>
                  <a:lnTo>
                    <a:pt x="68" y="37"/>
                  </a:lnTo>
                  <a:lnTo>
                    <a:pt x="62" y="56"/>
                  </a:lnTo>
                  <a:lnTo>
                    <a:pt x="59" y="68"/>
                  </a:lnTo>
                  <a:lnTo>
                    <a:pt x="66" y="67"/>
                  </a:lnTo>
                  <a:lnTo>
                    <a:pt x="74" y="65"/>
                  </a:lnTo>
                  <a:lnTo>
                    <a:pt x="81" y="61"/>
                  </a:lnTo>
                  <a:lnTo>
                    <a:pt x="87" y="58"/>
                  </a:lnTo>
                  <a:lnTo>
                    <a:pt x="90" y="55"/>
                  </a:lnTo>
                  <a:lnTo>
                    <a:pt x="93" y="55"/>
                  </a:lnTo>
                  <a:lnTo>
                    <a:pt x="92" y="58"/>
                  </a:lnTo>
                  <a:lnTo>
                    <a:pt x="89" y="61"/>
                  </a:lnTo>
                  <a:lnTo>
                    <a:pt x="83" y="67"/>
                  </a:lnTo>
                  <a:lnTo>
                    <a:pt x="72" y="74"/>
                  </a:lnTo>
                  <a:lnTo>
                    <a:pt x="62" y="80"/>
                  </a:lnTo>
                  <a:lnTo>
                    <a:pt x="56" y="85"/>
                  </a:lnTo>
                  <a:lnTo>
                    <a:pt x="53" y="101"/>
                  </a:lnTo>
                  <a:lnTo>
                    <a:pt x="50" y="121"/>
                  </a:lnTo>
                  <a:lnTo>
                    <a:pt x="46" y="139"/>
                  </a:lnTo>
                  <a:lnTo>
                    <a:pt x="43" y="150"/>
                  </a:lnTo>
                  <a:lnTo>
                    <a:pt x="50" y="150"/>
                  </a:lnTo>
                  <a:lnTo>
                    <a:pt x="58" y="148"/>
                  </a:lnTo>
                  <a:lnTo>
                    <a:pt x="65" y="148"/>
                  </a:lnTo>
                  <a:lnTo>
                    <a:pt x="74" y="147"/>
                  </a:lnTo>
                  <a:lnTo>
                    <a:pt x="80" y="145"/>
                  </a:lnTo>
                  <a:lnTo>
                    <a:pt x="87" y="144"/>
                  </a:lnTo>
                  <a:lnTo>
                    <a:pt x="92" y="141"/>
                  </a:lnTo>
                  <a:lnTo>
                    <a:pt x="94" y="139"/>
                  </a:lnTo>
                  <a:lnTo>
                    <a:pt x="97" y="136"/>
                  </a:lnTo>
                  <a:lnTo>
                    <a:pt x="100" y="136"/>
                  </a:lnTo>
                  <a:lnTo>
                    <a:pt x="99" y="139"/>
                  </a:lnTo>
                  <a:lnTo>
                    <a:pt x="96" y="142"/>
                  </a:lnTo>
                  <a:lnTo>
                    <a:pt x="93" y="145"/>
                  </a:lnTo>
                  <a:lnTo>
                    <a:pt x="87" y="148"/>
                  </a:lnTo>
                  <a:lnTo>
                    <a:pt x="80" y="153"/>
                  </a:lnTo>
                  <a:lnTo>
                    <a:pt x="71" y="155"/>
                  </a:lnTo>
                  <a:lnTo>
                    <a:pt x="62" y="160"/>
                  </a:lnTo>
                  <a:lnTo>
                    <a:pt x="55" y="163"/>
                  </a:lnTo>
                  <a:lnTo>
                    <a:pt x="49" y="164"/>
                  </a:lnTo>
                  <a:lnTo>
                    <a:pt x="44" y="166"/>
                  </a:lnTo>
                  <a:lnTo>
                    <a:pt x="40" y="172"/>
                  </a:lnTo>
                  <a:lnTo>
                    <a:pt x="37" y="181"/>
                  </a:lnTo>
                  <a:lnTo>
                    <a:pt x="35" y="189"/>
                  </a:lnTo>
                  <a:lnTo>
                    <a:pt x="35" y="197"/>
                  </a:lnTo>
                  <a:lnTo>
                    <a:pt x="38" y="200"/>
                  </a:lnTo>
                  <a:lnTo>
                    <a:pt x="44" y="200"/>
                  </a:lnTo>
                  <a:lnTo>
                    <a:pt x="50" y="200"/>
                  </a:lnTo>
                  <a:lnTo>
                    <a:pt x="56" y="198"/>
                  </a:lnTo>
                  <a:lnTo>
                    <a:pt x="68" y="194"/>
                  </a:lnTo>
                  <a:lnTo>
                    <a:pt x="80" y="188"/>
                  </a:lnTo>
                  <a:lnTo>
                    <a:pt x="90" y="182"/>
                  </a:lnTo>
                  <a:lnTo>
                    <a:pt x="97" y="178"/>
                  </a:lnTo>
                  <a:lnTo>
                    <a:pt x="100" y="173"/>
                  </a:lnTo>
                  <a:lnTo>
                    <a:pt x="103" y="172"/>
                  </a:lnTo>
                  <a:lnTo>
                    <a:pt x="103" y="173"/>
                  </a:lnTo>
                  <a:lnTo>
                    <a:pt x="100" y="179"/>
                  </a:lnTo>
                  <a:lnTo>
                    <a:pt x="93" y="189"/>
                  </a:lnTo>
                  <a:lnTo>
                    <a:pt x="84" y="203"/>
                  </a:lnTo>
                  <a:lnTo>
                    <a:pt x="74" y="213"/>
                  </a:lnTo>
                  <a:lnTo>
                    <a:pt x="66" y="221"/>
                  </a:lnTo>
                  <a:lnTo>
                    <a:pt x="65" y="218"/>
                  </a:lnTo>
                  <a:lnTo>
                    <a:pt x="63" y="213"/>
                  </a:lnTo>
                  <a:lnTo>
                    <a:pt x="62" y="210"/>
                  </a:lnTo>
                  <a:lnTo>
                    <a:pt x="61" y="207"/>
                  </a:lnTo>
                  <a:lnTo>
                    <a:pt x="53" y="203"/>
                  </a:lnTo>
                  <a:lnTo>
                    <a:pt x="44" y="201"/>
                  </a:lnTo>
                  <a:lnTo>
                    <a:pt x="35" y="203"/>
                  </a:lnTo>
                  <a:lnTo>
                    <a:pt x="28" y="206"/>
                  </a:lnTo>
                  <a:lnTo>
                    <a:pt x="24" y="212"/>
                  </a:lnTo>
                  <a:lnTo>
                    <a:pt x="22" y="216"/>
                  </a:lnTo>
                  <a:lnTo>
                    <a:pt x="22" y="221"/>
                  </a:lnTo>
                  <a:lnTo>
                    <a:pt x="24" y="225"/>
                  </a:lnTo>
                  <a:lnTo>
                    <a:pt x="18" y="231"/>
                  </a:lnTo>
                  <a:lnTo>
                    <a:pt x="10" y="237"/>
                  </a:lnTo>
                  <a:lnTo>
                    <a:pt x="4" y="241"/>
                  </a:lnTo>
                  <a:lnTo>
                    <a:pt x="1" y="244"/>
                  </a:lnTo>
                  <a:lnTo>
                    <a:pt x="7" y="237"/>
                  </a:lnTo>
                  <a:lnTo>
                    <a:pt x="13" y="228"/>
                  </a:lnTo>
                  <a:lnTo>
                    <a:pt x="16" y="222"/>
                  </a:lnTo>
                  <a:lnTo>
                    <a:pt x="16" y="216"/>
                  </a:lnTo>
                  <a:lnTo>
                    <a:pt x="13" y="213"/>
                  </a:lnTo>
                  <a:lnTo>
                    <a:pt x="9" y="210"/>
                  </a:lnTo>
                  <a:lnTo>
                    <a:pt x="4" y="209"/>
                  </a:lnTo>
                  <a:lnTo>
                    <a:pt x="0" y="21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7031" name="Freeform 333"/>
            <p:cNvSpPr>
              <a:spLocks/>
            </p:cNvSpPr>
            <p:nvPr/>
          </p:nvSpPr>
          <p:spPr bwMode="auto">
            <a:xfrm>
              <a:off x="1832" y="1378"/>
              <a:ext cx="18" cy="31"/>
            </a:xfrm>
            <a:custGeom>
              <a:avLst/>
              <a:gdLst>
                <a:gd name="T0" fmla="*/ 18 w 18"/>
                <a:gd name="T1" fmla="*/ 28 h 31"/>
                <a:gd name="T2" fmla="*/ 15 w 18"/>
                <a:gd name="T3" fmla="*/ 28 h 31"/>
                <a:gd name="T4" fmla="*/ 10 w 18"/>
                <a:gd name="T5" fmla="*/ 28 h 31"/>
                <a:gd name="T6" fmla="*/ 6 w 18"/>
                <a:gd name="T7" fmla="*/ 30 h 31"/>
                <a:gd name="T8" fmla="*/ 3 w 18"/>
                <a:gd name="T9" fmla="*/ 31 h 31"/>
                <a:gd name="T10" fmla="*/ 1 w 18"/>
                <a:gd name="T11" fmla="*/ 22 h 31"/>
                <a:gd name="T12" fmla="*/ 0 w 18"/>
                <a:gd name="T13" fmla="*/ 17 h 31"/>
                <a:gd name="T14" fmla="*/ 0 w 18"/>
                <a:gd name="T15" fmla="*/ 9 h 31"/>
                <a:gd name="T16" fmla="*/ 0 w 18"/>
                <a:gd name="T17" fmla="*/ 3 h 31"/>
                <a:gd name="T18" fmla="*/ 0 w 18"/>
                <a:gd name="T19" fmla="*/ 0 h 31"/>
                <a:gd name="T20" fmla="*/ 1 w 18"/>
                <a:gd name="T21" fmla="*/ 0 h 31"/>
                <a:gd name="T22" fmla="*/ 3 w 18"/>
                <a:gd name="T23" fmla="*/ 2 h 31"/>
                <a:gd name="T24" fmla="*/ 3 w 18"/>
                <a:gd name="T25" fmla="*/ 5 h 31"/>
                <a:gd name="T26" fmla="*/ 4 w 18"/>
                <a:gd name="T27" fmla="*/ 9 h 31"/>
                <a:gd name="T28" fmla="*/ 9 w 18"/>
                <a:gd name="T29" fmla="*/ 17 h 31"/>
                <a:gd name="T30" fmla="*/ 13 w 18"/>
                <a:gd name="T31" fmla="*/ 24 h 31"/>
                <a:gd name="T32" fmla="*/ 18 w 18"/>
                <a:gd name="T33" fmla="*/ 28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28"/>
                  </a:moveTo>
                  <a:lnTo>
                    <a:pt x="15" y="28"/>
                  </a:lnTo>
                  <a:lnTo>
                    <a:pt x="10" y="28"/>
                  </a:lnTo>
                  <a:lnTo>
                    <a:pt x="6" y="30"/>
                  </a:lnTo>
                  <a:lnTo>
                    <a:pt x="3" y="31"/>
                  </a:lnTo>
                  <a:lnTo>
                    <a:pt x="1" y="22"/>
                  </a:lnTo>
                  <a:lnTo>
                    <a:pt x="0" y="17"/>
                  </a:lnTo>
                  <a:lnTo>
                    <a:pt x="0" y="9"/>
                  </a:lnTo>
                  <a:lnTo>
                    <a:pt x="0" y="3"/>
                  </a:lnTo>
                  <a:lnTo>
                    <a:pt x="0" y="0"/>
                  </a:lnTo>
                  <a:lnTo>
                    <a:pt x="1" y="0"/>
                  </a:lnTo>
                  <a:lnTo>
                    <a:pt x="3" y="2"/>
                  </a:lnTo>
                  <a:lnTo>
                    <a:pt x="3" y="5"/>
                  </a:lnTo>
                  <a:lnTo>
                    <a:pt x="4" y="9"/>
                  </a:lnTo>
                  <a:lnTo>
                    <a:pt x="9" y="17"/>
                  </a:lnTo>
                  <a:lnTo>
                    <a:pt x="13" y="24"/>
                  </a:lnTo>
                  <a:lnTo>
                    <a:pt x="18" y="28"/>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7032" name="Freeform 334"/>
            <p:cNvSpPr>
              <a:spLocks/>
            </p:cNvSpPr>
            <p:nvPr/>
          </p:nvSpPr>
          <p:spPr bwMode="auto">
            <a:xfrm>
              <a:off x="1972" y="1369"/>
              <a:ext cx="331" cy="203"/>
            </a:xfrm>
            <a:custGeom>
              <a:avLst/>
              <a:gdLst>
                <a:gd name="T0" fmla="*/ 33 w 331"/>
                <a:gd name="T1" fmla="*/ 142 h 203"/>
                <a:gd name="T2" fmla="*/ 64 w 331"/>
                <a:gd name="T3" fmla="*/ 123 h 203"/>
                <a:gd name="T4" fmla="*/ 84 w 331"/>
                <a:gd name="T5" fmla="*/ 76 h 203"/>
                <a:gd name="T6" fmla="*/ 108 w 331"/>
                <a:gd name="T7" fmla="*/ 39 h 203"/>
                <a:gd name="T8" fmla="*/ 140 w 331"/>
                <a:gd name="T9" fmla="*/ 5 h 203"/>
                <a:gd name="T10" fmla="*/ 149 w 331"/>
                <a:gd name="T11" fmla="*/ 3 h 203"/>
                <a:gd name="T12" fmla="*/ 130 w 331"/>
                <a:gd name="T13" fmla="*/ 26 h 203"/>
                <a:gd name="T14" fmla="*/ 99 w 331"/>
                <a:gd name="T15" fmla="*/ 62 h 203"/>
                <a:gd name="T16" fmla="*/ 86 w 331"/>
                <a:gd name="T17" fmla="*/ 99 h 203"/>
                <a:gd name="T18" fmla="*/ 89 w 331"/>
                <a:gd name="T19" fmla="*/ 110 h 203"/>
                <a:gd name="T20" fmla="*/ 111 w 331"/>
                <a:gd name="T21" fmla="*/ 95 h 203"/>
                <a:gd name="T22" fmla="*/ 134 w 331"/>
                <a:gd name="T23" fmla="*/ 80 h 203"/>
                <a:gd name="T24" fmla="*/ 167 w 331"/>
                <a:gd name="T25" fmla="*/ 42 h 203"/>
                <a:gd name="T26" fmla="*/ 214 w 331"/>
                <a:gd name="T27" fmla="*/ 8 h 203"/>
                <a:gd name="T28" fmla="*/ 233 w 331"/>
                <a:gd name="T29" fmla="*/ 5 h 203"/>
                <a:gd name="T30" fmla="*/ 193 w 331"/>
                <a:gd name="T31" fmla="*/ 33 h 203"/>
                <a:gd name="T32" fmla="*/ 155 w 331"/>
                <a:gd name="T33" fmla="*/ 74 h 203"/>
                <a:gd name="T34" fmla="*/ 160 w 331"/>
                <a:gd name="T35" fmla="*/ 82 h 203"/>
                <a:gd name="T36" fmla="*/ 198 w 331"/>
                <a:gd name="T37" fmla="*/ 74 h 203"/>
                <a:gd name="T38" fmla="*/ 239 w 331"/>
                <a:gd name="T39" fmla="*/ 51 h 203"/>
                <a:gd name="T40" fmla="*/ 287 w 331"/>
                <a:gd name="T41" fmla="*/ 28 h 203"/>
                <a:gd name="T42" fmla="*/ 300 w 331"/>
                <a:gd name="T43" fmla="*/ 28 h 203"/>
                <a:gd name="T44" fmla="*/ 263 w 331"/>
                <a:gd name="T45" fmla="*/ 46 h 203"/>
                <a:gd name="T46" fmla="*/ 230 w 331"/>
                <a:gd name="T47" fmla="*/ 71 h 203"/>
                <a:gd name="T48" fmla="*/ 264 w 331"/>
                <a:gd name="T49" fmla="*/ 74 h 203"/>
                <a:gd name="T50" fmla="*/ 312 w 331"/>
                <a:gd name="T51" fmla="*/ 64 h 203"/>
                <a:gd name="T52" fmla="*/ 331 w 331"/>
                <a:gd name="T53" fmla="*/ 58 h 203"/>
                <a:gd name="T54" fmla="*/ 303 w 331"/>
                <a:gd name="T55" fmla="*/ 76 h 203"/>
                <a:gd name="T56" fmla="*/ 247 w 331"/>
                <a:gd name="T57" fmla="*/ 91 h 203"/>
                <a:gd name="T58" fmla="*/ 253 w 331"/>
                <a:gd name="T59" fmla="*/ 107 h 203"/>
                <a:gd name="T60" fmla="*/ 288 w 331"/>
                <a:gd name="T61" fmla="*/ 125 h 203"/>
                <a:gd name="T62" fmla="*/ 303 w 331"/>
                <a:gd name="T63" fmla="*/ 136 h 203"/>
                <a:gd name="T64" fmla="*/ 264 w 331"/>
                <a:gd name="T65" fmla="*/ 125 h 203"/>
                <a:gd name="T66" fmla="*/ 217 w 331"/>
                <a:gd name="T67" fmla="*/ 101 h 203"/>
                <a:gd name="T68" fmla="*/ 192 w 331"/>
                <a:gd name="T69" fmla="*/ 98 h 203"/>
                <a:gd name="T70" fmla="*/ 167 w 331"/>
                <a:gd name="T71" fmla="*/ 101 h 203"/>
                <a:gd name="T72" fmla="*/ 176 w 331"/>
                <a:gd name="T73" fmla="*/ 120 h 203"/>
                <a:gd name="T74" fmla="*/ 204 w 331"/>
                <a:gd name="T75" fmla="*/ 142 h 203"/>
                <a:gd name="T76" fmla="*/ 235 w 331"/>
                <a:gd name="T77" fmla="*/ 160 h 203"/>
                <a:gd name="T78" fmla="*/ 245 w 331"/>
                <a:gd name="T79" fmla="*/ 173 h 203"/>
                <a:gd name="T80" fmla="*/ 201 w 331"/>
                <a:gd name="T81" fmla="*/ 148 h 203"/>
                <a:gd name="T82" fmla="*/ 158 w 331"/>
                <a:gd name="T83" fmla="*/ 120 h 203"/>
                <a:gd name="T84" fmla="*/ 136 w 331"/>
                <a:gd name="T85" fmla="*/ 111 h 203"/>
                <a:gd name="T86" fmla="*/ 96 w 331"/>
                <a:gd name="T87" fmla="*/ 125 h 203"/>
                <a:gd name="T88" fmla="*/ 90 w 331"/>
                <a:gd name="T89" fmla="*/ 138 h 203"/>
                <a:gd name="T90" fmla="*/ 120 w 331"/>
                <a:gd name="T91" fmla="*/ 162 h 203"/>
                <a:gd name="T92" fmla="*/ 164 w 331"/>
                <a:gd name="T93" fmla="*/ 193 h 203"/>
                <a:gd name="T94" fmla="*/ 170 w 331"/>
                <a:gd name="T95" fmla="*/ 203 h 203"/>
                <a:gd name="T96" fmla="*/ 127 w 331"/>
                <a:gd name="T97" fmla="*/ 176 h 203"/>
                <a:gd name="T98" fmla="*/ 80 w 331"/>
                <a:gd name="T99" fmla="*/ 148 h 203"/>
                <a:gd name="T100" fmla="*/ 53 w 331"/>
                <a:gd name="T101" fmla="*/ 153 h 203"/>
                <a:gd name="T102" fmla="*/ 9 w 331"/>
                <a:gd name="T103" fmla="*/ 166 h 203"/>
                <a:gd name="T104" fmla="*/ 7 w 331"/>
                <a:gd name="T105" fmla="*/ 162 h 20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3"/>
                <a:gd name="T161" fmla="*/ 331 w 331"/>
                <a:gd name="T162" fmla="*/ 203 h 20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3">
                  <a:moveTo>
                    <a:pt x="13" y="156"/>
                  </a:moveTo>
                  <a:lnTo>
                    <a:pt x="18" y="151"/>
                  </a:lnTo>
                  <a:lnTo>
                    <a:pt x="25" y="147"/>
                  </a:lnTo>
                  <a:lnTo>
                    <a:pt x="33" y="142"/>
                  </a:lnTo>
                  <a:lnTo>
                    <a:pt x="43" y="138"/>
                  </a:lnTo>
                  <a:lnTo>
                    <a:pt x="50" y="132"/>
                  </a:lnTo>
                  <a:lnTo>
                    <a:pt x="59" y="128"/>
                  </a:lnTo>
                  <a:lnTo>
                    <a:pt x="64" y="123"/>
                  </a:lnTo>
                  <a:lnTo>
                    <a:pt x="67" y="120"/>
                  </a:lnTo>
                  <a:lnTo>
                    <a:pt x="69" y="110"/>
                  </a:lnTo>
                  <a:lnTo>
                    <a:pt x="77" y="94"/>
                  </a:lnTo>
                  <a:lnTo>
                    <a:pt x="84" y="76"/>
                  </a:lnTo>
                  <a:lnTo>
                    <a:pt x="90" y="62"/>
                  </a:lnTo>
                  <a:lnTo>
                    <a:pt x="95" y="57"/>
                  </a:lnTo>
                  <a:lnTo>
                    <a:pt x="100" y="48"/>
                  </a:lnTo>
                  <a:lnTo>
                    <a:pt x="108" y="39"/>
                  </a:lnTo>
                  <a:lnTo>
                    <a:pt x="117" y="28"/>
                  </a:lnTo>
                  <a:lnTo>
                    <a:pt x="126" y="20"/>
                  </a:lnTo>
                  <a:lnTo>
                    <a:pt x="133" y="11"/>
                  </a:lnTo>
                  <a:lnTo>
                    <a:pt x="140" y="5"/>
                  </a:lnTo>
                  <a:lnTo>
                    <a:pt x="145" y="2"/>
                  </a:lnTo>
                  <a:lnTo>
                    <a:pt x="149" y="0"/>
                  </a:lnTo>
                  <a:lnTo>
                    <a:pt x="151" y="2"/>
                  </a:lnTo>
                  <a:lnTo>
                    <a:pt x="149" y="3"/>
                  </a:lnTo>
                  <a:lnTo>
                    <a:pt x="146" y="6"/>
                  </a:lnTo>
                  <a:lnTo>
                    <a:pt x="143" y="11"/>
                  </a:lnTo>
                  <a:lnTo>
                    <a:pt x="137" y="17"/>
                  </a:lnTo>
                  <a:lnTo>
                    <a:pt x="130" y="26"/>
                  </a:lnTo>
                  <a:lnTo>
                    <a:pt x="121" y="34"/>
                  </a:lnTo>
                  <a:lnTo>
                    <a:pt x="112" y="45"/>
                  </a:lnTo>
                  <a:lnTo>
                    <a:pt x="105" y="55"/>
                  </a:lnTo>
                  <a:lnTo>
                    <a:pt x="99" y="62"/>
                  </a:lnTo>
                  <a:lnTo>
                    <a:pt x="96" y="68"/>
                  </a:lnTo>
                  <a:lnTo>
                    <a:pt x="92" y="79"/>
                  </a:lnTo>
                  <a:lnTo>
                    <a:pt x="89" y="89"/>
                  </a:lnTo>
                  <a:lnTo>
                    <a:pt x="86" y="99"/>
                  </a:lnTo>
                  <a:lnTo>
                    <a:pt x="86" y="107"/>
                  </a:lnTo>
                  <a:lnTo>
                    <a:pt x="86" y="110"/>
                  </a:lnTo>
                  <a:lnTo>
                    <a:pt x="86" y="111"/>
                  </a:lnTo>
                  <a:lnTo>
                    <a:pt x="89" y="110"/>
                  </a:lnTo>
                  <a:lnTo>
                    <a:pt x="95" y="107"/>
                  </a:lnTo>
                  <a:lnTo>
                    <a:pt x="99" y="104"/>
                  </a:lnTo>
                  <a:lnTo>
                    <a:pt x="103" y="99"/>
                  </a:lnTo>
                  <a:lnTo>
                    <a:pt x="111" y="95"/>
                  </a:lnTo>
                  <a:lnTo>
                    <a:pt x="117" y="91"/>
                  </a:lnTo>
                  <a:lnTo>
                    <a:pt x="123" y="86"/>
                  </a:lnTo>
                  <a:lnTo>
                    <a:pt x="130" y="83"/>
                  </a:lnTo>
                  <a:lnTo>
                    <a:pt x="134" y="80"/>
                  </a:lnTo>
                  <a:lnTo>
                    <a:pt x="139" y="79"/>
                  </a:lnTo>
                  <a:lnTo>
                    <a:pt x="146" y="65"/>
                  </a:lnTo>
                  <a:lnTo>
                    <a:pt x="155" y="54"/>
                  </a:lnTo>
                  <a:lnTo>
                    <a:pt x="167" y="42"/>
                  </a:lnTo>
                  <a:lnTo>
                    <a:pt x="180" y="30"/>
                  </a:lnTo>
                  <a:lnTo>
                    <a:pt x="193" y="21"/>
                  </a:lnTo>
                  <a:lnTo>
                    <a:pt x="205" y="12"/>
                  </a:lnTo>
                  <a:lnTo>
                    <a:pt x="214" y="8"/>
                  </a:lnTo>
                  <a:lnTo>
                    <a:pt x="222" y="5"/>
                  </a:lnTo>
                  <a:lnTo>
                    <a:pt x="229" y="3"/>
                  </a:lnTo>
                  <a:lnTo>
                    <a:pt x="233" y="3"/>
                  </a:lnTo>
                  <a:lnTo>
                    <a:pt x="233" y="5"/>
                  </a:lnTo>
                  <a:lnTo>
                    <a:pt x="227" y="8"/>
                  </a:lnTo>
                  <a:lnTo>
                    <a:pt x="217" y="14"/>
                  </a:lnTo>
                  <a:lnTo>
                    <a:pt x="205" y="23"/>
                  </a:lnTo>
                  <a:lnTo>
                    <a:pt x="193" y="33"/>
                  </a:lnTo>
                  <a:lnTo>
                    <a:pt x="182" y="43"/>
                  </a:lnTo>
                  <a:lnTo>
                    <a:pt x="171" y="55"/>
                  </a:lnTo>
                  <a:lnTo>
                    <a:pt x="162" y="65"/>
                  </a:lnTo>
                  <a:lnTo>
                    <a:pt x="155" y="74"/>
                  </a:lnTo>
                  <a:lnTo>
                    <a:pt x="154" y="80"/>
                  </a:lnTo>
                  <a:lnTo>
                    <a:pt x="154" y="83"/>
                  </a:lnTo>
                  <a:lnTo>
                    <a:pt x="157" y="83"/>
                  </a:lnTo>
                  <a:lnTo>
                    <a:pt x="160" y="82"/>
                  </a:lnTo>
                  <a:lnTo>
                    <a:pt x="167" y="82"/>
                  </a:lnTo>
                  <a:lnTo>
                    <a:pt x="177" y="80"/>
                  </a:lnTo>
                  <a:lnTo>
                    <a:pt x="189" y="77"/>
                  </a:lnTo>
                  <a:lnTo>
                    <a:pt x="198" y="74"/>
                  </a:lnTo>
                  <a:lnTo>
                    <a:pt x="205" y="74"/>
                  </a:lnTo>
                  <a:lnTo>
                    <a:pt x="214" y="67"/>
                  </a:lnTo>
                  <a:lnTo>
                    <a:pt x="226" y="58"/>
                  </a:lnTo>
                  <a:lnTo>
                    <a:pt x="239" y="51"/>
                  </a:lnTo>
                  <a:lnTo>
                    <a:pt x="253" y="45"/>
                  </a:lnTo>
                  <a:lnTo>
                    <a:pt x="266" y="39"/>
                  </a:lnTo>
                  <a:lnTo>
                    <a:pt x="278" y="33"/>
                  </a:lnTo>
                  <a:lnTo>
                    <a:pt x="287" y="28"/>
                  </a:lnTo>
                  <a:lnTo>
                    <a:pt x="292" y="26"/>
                  </a:lnTo>
                  <a:lnTo>
                    <a:pt x="298" y="24"/>
                  </a:lnTo>
                  <a:lnTo>
                    <a:pt x="301" y="26"/>
                  </a:lnTo>
                  <a:lnTo>
                    <a:pt x="300" y="28"/>
                  </a:lnTo>
                  <a:lnTo>
                    <a:pt x="292" y="33"/>
                  </a:lnTo>
                  <a:lnTo>
                    <a:pt x="284" y="36"/>
                  </a:lnTo>
                  <a:lnTo>
                    <a:pt x="273" y="40"/>
                  </a:lnTo>
                  <a:lnTo>
                    <a:pt x="263" y="46"/>
                  </a:lnTo>
                  <a:lnTo>
                    <a:pt x="253" y="52"/>
                  </a:lnTo>
                  <a:lnTo>
                    <a:pt x="244" y="58"/>
                  </a:lnTo>
                  <a:lnTo>
                    <a:pt x="236" y="65"/>
                  </a:lnTo>
                  <a:lnTo>
                    <a:pt x="230" y="71"/>
                  </a:lnTo>
                  <a:lnTo>
                    <a:pt x="227" y="76"/>
                  </a:lnTo>
                  <a:lnTo>
                    <a:pt x="238" y="77"/>
                  </a:lnTo>
                  <a:lnTo>
                    <a:pt x="251" y="76"/>
                  </a:lnTo>
                  <a:lnTo>
                    <a:pt x="264" y="74"/>
                  </a:lnTo>
                  <a:lnTo>
                    <a:pt x="278" y="73"/>
                  </a:lnTo>
                  <a:lnTo>
                    <a:pt x="291" y="70"/>
                  </a:lnTo>
                  <a:lnTo>
                    <a:pt x="303" y="67"/>
                  </a:lnTo>
                  <a:lnTo>
                    <a:pt x="312" y="64"/>
                  </a:lnTo>
                  <a:lnTo>
                    <a:pt x="318" y="61"/>
                  </a:lnTo>
                  <a:lnTo>
                    <a:pt x="325" y="58"/>
                  </a:lnTo>
                  <a:lnTo>
                    <a:pt x="331" y="57"/>
                  </a:lnTo>
                  <a:lnTo>
                    <a:pt x="331" y="58"/>
                  </a:lnTo>
                  <a:lnTo>
                    <a:pt x="326" y="62"/>
                  </a:lnTo>
                  <a:lnTo>
                    <a:pt x="320" y="65"/>
                  </a:lnTo>
                  <a:lnTo>
                    <a:pt x="313" y="70"/>
                  </a:lnTo>
                  <a:lnTo>
                    <a:pt x="303" y="76"/>
                  </a:lnTo>
                  <a:lnTo>
                    <a:pt x="289" y="80"/>
                  </a:lnTo>
                  <a:lnTo>
                    <a:pt x="276" y="85"/>
                  </a:lnTo>
                  <a:lnTo>
                    <a:pt x="261" y="89"/>
                  </a:lnTo>
                  <a:lnTo>
                    <a:pt x="247" y="91"/>
                  </a:lnTo>
                  <a:lnTo>
                    <a:pt x="232" y="91"/>
                  </a:lnTo>
                  <a:lnTo>
                    <a:pt x="236" y="95"/>
                  </a:lnTo>
                  <a:lnTo>
                    <a:pt x="244" y="101"/>
                  </a:lnTo>
                  <a:lnTo>
                    <a:pt x="253" y="107"/>
                  </a:lnTo>
                  <a:lnTo>
                    <a:pt x="263" y="111"/>
                  </a:lnTo>
                  <a:lnTo>
                    <a:pt x="272" y="117"/>
                  </a:lnTo>
                  <a:lnTo>
                    <a:pt x="281" y="122"/>
                  </a:lnTo>
                  <a:lnTo>
                    <a:pt x="288" y="125"/>
                  </a:lnTo>
                  <a:lnTo>
                    <a:pt x="294" y="128"/>
                  </a:lnTo>
                  <a:lnTo>
                    <a:pt x="301" y="130"/>
                  </a:lnTo>
                  <a:lnTo>
                    <a:pt x="304" y="135"/>
                  </a:lnTo>
                  <a:lnTo>
                    <a:pt x="303" y="136"/>
                  </a:lnTo>
                  <a:lnTo>
                    <a:pt x="295" y="135"/>
                  </a:lnTo>
                  <a:lnTo>
                    <a:pt x="288" y="132"/>
                  </a:lnTo>
                  <a:lnTo>
                    <a:pt x="278" y="129"/>
                  </a:lnTo>
                  <a:lnTo>
                    <a:pt x="264" y="125"/>
                  </a:lnTo>
                  <a:lnTo>
                    <a:pt x="251" y="119"/>
                  </a:lnTo>
                  <a:lnTo>
                    <a:pt x="238" y="113"/>
                  </a:lnTo>
                  <a:lnTo>
                    <a:pt x="226" y="107"/>
                  </a:lnTo>
                  <a:lnTo>
                    <a:pt x="217" y="101"/>
                  </a:lnTo>
                  <a:lnTo>
                    <a:pt x="211" y="96"/>
                  </a:lnTo>
                  <a:lnTo>
                    <a:pt x="205" y="96"/>
                  </a:lnTo>
                  <a:lnTo>
                    <a:pt x="199" y="98"/>
                  </a:lnTo>
                  <a:lnTo>
                    <a:pt x="192" y="98"/>
                  </a:lnTo>
                  <a:lnTo>
                    <a:pt x="185" y="99"/>
                  </a:lnTo>
                  <a:lnTo>
                    <a:pt x="179" y="99"/>
                  </a:lnTo>
                  <a:lnTo>
                    <a:pt x="171" y="101"/>
                  </a:lnTo>
                  <a:lnTo>
                    <a:pt x="167" y="101"/>
                  </a:lnTo>
                  <a:lnTo>
                    <a:pt x="162" y="102"/>
                  </a:lnTo>
                  <a:lnTo>
                    <a:pt x="165" y="108"/>
                  </a:lnTo>
                  <a:lnTo>
                    <a:pt x="170" y="114"/>
                  </a:lnTo>
                  <a:lnTo>
                    <a:pt x="176" y="120"/>
                  </a:lnTo>
                  <a:lnTo>
                    <a:pt x="183" y="126"/>
                  </a:lnTo>
                  <a:lnTo>
                    <a:pt x="191" y="132"/>
                  </a:lnTo>
                  <a:lnTo>
                    <a:pt x="196" y="138"/>
                  </a:lnTo>
                  <a:lnTo>
                    <a:pt x="204" y="142"/>
                  </a:lnTo>
                  <a:lnTo>
                    <a:pt x="208" y="145"/>
                  </a:lnTo>
                  <a:lnTo>
                    <a:pt x="217" y="151"/>
                  </a:lnTo>
                  <a:lnTo>
                    <a:pt x="226" y="156"/>
                  </a:lnTo>
                  <a:lnTo>
                    <a:pt x="235" y="160"/>
                  </a:lnTo>
                  <a:lnTo>
                    <a:pt x="241" y="163"/>
                  </a:lnTo>
                  <a:lnTo>
                    <a:pt x="245" y="167"/>
                  </a:lnTo>
                  <a:lnTo>
                    <a:pt x="248" y="172"/>
                  </a:lnTo>
                  <a:lnTo>
                    <a:pt x="245" y="173"/>
                  </a:lnTo>
                  <a:lnTo>
                    <a:pt x="235" y="167"/>
                  </a:lnTo>
                  <a:lnTo>
                    <a:pt x="226" y="162"/>
                  </a:lnTo>
                  <a:lnTo>
                    <a:pt x="214" y="156"/>
                  </a:lnTo>
                  <a:lnTo>
                    <a:pt x="201" y="148"/>
                  </a:lnTo>
                  <a:lnTo>
                    <a:pt x="189" y="139"/>
                  </a:lnTo>
                  <a:lnTo>
                    <a:pt x="176" y="132"/>
                  </a:lnTo>
                  <a:lnTo>
                    <a:pt x="165" y="126"/>
                  </a:lnTo>
                  <a:lnTo>
                    <a:pt x="158" y="120"/>
                  </a:lnTo>
                  <a:lnTo>
                    <a:pt x="152" y="116"/>
                  </a:lnTo>
                  <a:lnTo>
                    <a:pt x="146" y="111"/>
                  </a:lnTo>
                  <a:lnTo>
                    <a:pt x="140" y="110"/>
                  </a:lnTo>
                  <a:lnTo>
                    <a:pt x="136" y="111"/>
                  </a:lnTo>
                  <a:lnTo>
                    <a:pt x="130" y="114"/>
                  </a:lnTo>
                  <a:lnTo>
                    <a:pt x="121" y="117"/>
                  </a:lnTo>
                  <a:lnTo>
                    <a:pt x="108" y="122"/>
                  </a:lnTo>
                  <a:lnTo>
                    <a:pt x="96" y="125"/>
                  </a:lnTo>
                  <a:lnTo>
                    <a:pt x="89" y="129"/>
                  </a:lnTo>
                  <a:lnTo>
                    <a:pt x="87" y="132"/>
                  </a:lnTo>
                  <a:lnTo>
                    <a:pt x="87" y="133"/>
                  </a:lnTo>
                  <a:lnTo>
                    <a:pt x="90" y="138"/>
                  </a:lnTo>
                  <a:lnTo>
                    <a:pt x="96" y="142"/>
                  </a:lnTo>
                  <a:lnTo>
                    <a:pt x="102" y="147"/>
                  </a:lnTo>
                  <a:lnTo>
                    <a:pt x="109" y="154"/>
                  </a:lnTo>
                  <a:lnTo>
                    <a:pt x="120" y="162"/>
                  </a:lnTo>
                  <a:lnTo>
                    <a:pt x="131" y="170"/>
                  </a:lnTo>
                  <a:lnTo>
                    <a:pt x="143" y="179"/>
                  </a:lnTo>
                  <a:lnTo>
                    <a:pt x="155" y="187"/>
                  </a:lnTo>
                  <a:lnTo>
                    <a:pt x="164" y="193"/>
                  </a:lnTo>
                  <a:lnTo>
                    <a:pt x="171" y="196"/>
                  </a:lnTo>
                  <a:lnTo>
                    <a:pt x="179" y="200"/>
                  </a:lnTo>
                  <a:lnTo>
                    <a:pt x="177" y="203"/>
                  </a:lnTo>
                  <a:lnTo>
                    <a:pt x="170" y="203"/>
                  </a:lnTo>
                  <a:lnTo>
                    <a:pt x="160" y="197"/>
                  </a:lnTo>
                  <a:lnTo>
                    <a:pt x="151" y="191"/>
                  </a:lnTo>
                  <a:lnTo>
                    <a:pt x="140" y="184"/>
                  </a:lnTo>
                  <a:lnTo>
                    <a:pt x="127" y="176"/>
                  </a:lnTo>
                  <a:lnTo>
                    <a:pt x="114" y="167"/>
                  </a:lnTo>
                  <a:lnTo>
                    <a:pt x="100" y="160"/>
                  </a:lnTo>
                  <a:lnTo>
                    <a:pt x="89" y="154"/>
                  </a:lnTo>
                  <a:lnTo>
                    <a:pt x="80" y="148"/>
                  </a:lnTo>
                  <a:lnTo>
                    <a:pt x="75" y="147"/>
                  </a:lnTo>
                  <a:lnTo>
                    <a:pt x="71" y="147"/>
                  </a:lnTo>
                  <a:lnTo>
                    <a:pt x="64" y="150"/>
                  </a:lnTo>
                  <a:lnTo>
                    <a:pt x="53" y="153"/>
                  </a:lnTo>
                  <a:lnTo>
                    <a:pt x="41" y="157"/>
                  </a:lnTo>
                  <a:lnTo>
                    <a:pt x="30" y="160"/>
                  </a:lnTo>
                  <a:lnTo>
                    <a:pt x="18" y="164"/>
                  </a:lnTo>
                  <a:lnTo>
                    <a:pt x="9" y="166"/>
                  </a:lnTo>
                  <a:lnTo>
                    <a:pt x="3" y="167"/>
                  </a:lnTo>
                  <a:lnTo>
                    <a:pt x="0" y="167"/>
                  </a:lnTo>
                  <a:lnTo>
                    <a:pt x="2" y="164"/>
                  </a:lnTo>
                  <a:lnTo>
                    <a:pt x="7" y="162"/>
                  </a:lnTo>
                  <a:lnTo>
                    <a:pt x="13" y="156"/>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7033" name="Freeform 335"/>
            <p:cNvSpPr>
              <a:spLocks/>
            </p:cNvSpPr>
            <p:nvPr/>
          </p:nvSpPr>
          <p:spPr bwMode="auto">
            <a:xfrm>
              <a:off x="1906" y="1573"/>
              <a:ext cx="239" cy="200"/>
            </a:xfrm>
            <a:custGeom>
              <a:avLst/>
              <a:gdLst>
                <a:gd name="T0" fmla="*/ 28 w 239"/>
                <a:gd name="T1" fmla="*/ 17 h 200"/>
                <a:gd name="T2" fmla="*/ 59 w 239"/>
                <a:gd name="T3" fmla="*/ 20 h 200"/>
                <a:gd name="T4" fmla="*/ 107 w 239"/>
                <a:gd name="T5" fmla="*/ 12 h 200"/>
                <a:gd name="T6" fmla="*/ 152 w 239"/>
                <a:gd name="T7" fmla="*/ 12 h 200"/>
                <a:gd name="T8" fmla="*/ 166 w 239"/>
                <a:gd name="T9" fmla="*/ 21 h 200"/>
                <a:gd name="T10" fmla="*/ 141 w 239"/>
                <a:gd name="T11" fmla="*/ 21 h 200"/>
                <a:gd name="T12" fmla="*/ 102 w 239"/>
                <a:gd name="T13" fmla="*/ 23 h 200"/>
                <a:gd name="T14" fmla="*/ 65 w 239"/>
                <a:gd name="T15" fmla="*/ 30 h 200"/>
                <a:gd name="T16" fmla="*/ 71 w 239"/>
                <a:gd name="T17" fmla="*/ 39 h 200"/>
                <a:gd name="T18" fmla="*/ 91 w 239"/>
                <a:gd name="T19" fmla="*/ 48 h 200"/>
                <a:gd name="T20" fmla="*/ 104 w 239"/>
                <a:gd name="T21" fmla="*/ 55 h 200"/>
                <a:gd name="T22" fmla="*/ 149 w 239"/>
                <a:gd name="T23" fmla="*/ 54 h 200"/>
                <a:gd name="T24" fmla="*/ 197 w 239"/>
                <a:gd name="T25" fmla="*/ 61 h 200"/>
                <a:gd name="T26" fmla="*/ 224 w 239"/>
                <a:gd name="T27" fmla="*/ 76 h 200"/>
                <a:gd name="T28" fmla="*/ 211 w 239"/>
                <a:gd name="T29" fmla="*/ 74 h 200"/>
                <a:gd name="T30" fmla="*/ 180 w 239"/>
                <a:gd name="T31" fmla="*/ 67 h 200"/>
                <a:gd name="T32" fmla="*/ 140 w 239"/>
                <a:gd name="T33" fmla="*/ 64 h 200"/>
                <a:gd name="T34" fmla="*/ 133 w 239"/>
                <a:gd name="T35" fmla="*/ 74 h 200"/>
                <a:gd name="T36" fmla="*/ 152 w 239"/>
                <a:gd name="T37" fmla="*/ 89 h 200"/>
                <a:gd name="T38" fmla="*/ 184 w 239"/>
                <a:gd name="T39" fmla="*/ 94 h 200"/>
                <a:gd name="T40" fmla="*/ 223 w 239"/>
                <a:gd name="T41" fmla="*/ 108 h 200"/>
                <a:gd name="T42" fmla="*/ 231 w 239"/>
                <a:gd name="T43" fmla="*/ 126 h 200"/>
                <a:gd name="T44" fmla="*/ 205 w 239"/>
                <a:gd name="T45" fmla="*/ 111 h 200"/>
                <a:gd name="T46" fmla="*/ 177 w 239"/>
                <a:gd name="T47" fmla="*/ 104 h 200"/>
                <a:gd name="T48" fmla="*/ 189 w 239"/>
                <a:gd name="T49" fmla="*/ 126 h 200"/>
                <a:gd name="T50" fmla="*/ 217 w 239"/>
                <a:gd name="T51" fmla="*/ 154 h 200"/>
                <a:gd name="T52" fmla="*/ 230 w 239"/>
                <a:gd name="T53" fmla="*/ 170 h 200"/>
                <a:gd name="T54" fmla="*/ 236 w 239"/>
                <a:gd name="T55" fmla="*/ 193 h 200"/>
                <a:gd name="T56" fmla="*/ 223 w 239"/>
                <a:gd name="T57" fmla="*/ 178 h 200"/>
                <a:gd name="T58" fmla="*/ 186 w 239"/>
                <a:gd name="T59" fmla="*/ 135 h 200"/>
                <a:gd name="T60" fmla="*/ 161 w 239"/>
                <a:gd name="T61" fmla="*/ 110 h 200"/>
                <a:gd name="T62" fmla="*/ 153 w 239"/>
                <a:gd name="T63" fmla="*/ 116 h 200"/>
                <a:gd name="T64" fmla="*/ 165 w 239"/>
                <a:gd name="T65" fmla="*/ 150 h 200"/>
                <a:gd name="T66" fmla="*/ 177 w 239"/>
                <a:gd name="T67" fmla="*/ 182 h 200"/>
                <a:gd name="T68" fmla="*/ 168 w 239"/>
                <a:gd name="T69" fmla="*/ 175 h 200"/>
                <a:gd name="T70" fmla="*/ 143 w 239"/>
                <a:gd name="T71" fmla="*/ 117 h 200"/>
                <a:gd name="T72" fmla="*/ 118 w 239"/>
                <a:gd name="T73" fmla="*/ 82 h 200"/>
                <a:gd name="T74" fmla="*/ 100 w 239"/>
                <a:gd name="T75" fmla="*/ 70 h 200"/>
                <a:gd name="T76" fmla="*/ 94 w 239"/>
                <a:gd name="T77" fmla="*/ 77 h 200"/>
                <a:gd name="T78" fmla="*/ 107 w 239"/>
                <a:gd name="T79" fmla="*/ 135 h 200"/>
                <a:gd name="T80" fmla="*/ 125 w 239"/>
                <a:gd name="T81" fmla="*/ 164 h 200"/>
                <a:gd name="T82" fmla="*/ 106 w 239"/>
                <a:gd name="T83" fmla="*/ 145 h 200"/>
                <a:gd name="T84" fmla="*/ 85 w 239"/>
                <a:gd name="T85" fmla="*/ 62 h 200"/>
                <a:gd name="T86" fmla="*/ 56 w 239"/>
                <a:gd name="T87" fmla="*/ 45 h 200"/>
                <a:gd name="T88" fmla="*/ 47 w 239"/>
                <a:gd name="T89" fmla="*/ 64 h 200"/>
                <a:gd name="T90" fmla="*/ 54 w 239"/>
                <a:gd name="T91" fmla="*/ 102 h 200"/>
                <a:gd name="T92" fmla="*/ 65 w 239"/>
                <a:gd name="T93" fmla="*/ 145 h 200"/>
                <a:gd name="T94" fmla="*/ 56 w 239"/>
                <a:gd name="T95" fmla="*/ 141 h 200"/>
                <a:gd name="T96" fmla="*/ 44 w 239"/>
                <a:gd name="T97" fmla="*/ 83 h 200"/>
                <a:gd name="T98" fmla="*/ 22 w 239"/>
                <a:gd name="T99" fmla="*/ 26 h 200"/>
                <a:gd name="T100" fmla="*/ 0 w 239"/>
                <a:gd name="T101" fmla="*/ 3 h 200"/>
                <a:gd name="T102" fmla="*/ 4 w 239"/>
                <a:gd name="T103" fmla="*/ 0 h 2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0"/>
                <a:gd name="T158" fmla="*/ 239 w 239"/>
                <a:gd name="T159" fmla="*/ 200 h 2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0">
                  <a:moveTo>
                    <a:pt x="9" y="2"/>
                  </a:moveTo>
                  <a:lnTo>
                    <a:pt x="17" y="9"/>
                  </a:lnTo>
                  <a:lnTo>
                    <a:pt x="28" y="17"/>
                  </a:lnTo>
                  <a:lnTo>
                    <a:pt x="38" y="21"/>
                  </a:lnTo>
                  <a:lnTo>
                    <a:pt x="47" y="23"/>
                  </a:lnTo>
                  <a:lnTo>
                    <a:pt x="59" y="20"/>
                  </a:lnTo>
                  <a:lnTo>
                    <a:pt x="73" y="17"/>
                  </a:lnTo>
                  <a:lnTo>
                    <a:pt x="90" y="15"/>
                  </a:lnTo>
                  <a:lnTo>
                    <a:pt x="107" y="12"/>
                  </a:lnTo>
                  <a:lnTo>
                    <a:pt x="124" y="12"/>
                  </a:lnTo>
                  <a:lnTo>
                    <a:pt x="138" y="12"/>
                  </a:lnTo>
                  <a:lnTo>
                    <a:pt x="152" y="12"/>
                  </a:lnTo>
                  <a:lnTo>
                    <a:pt x="159" y="15"/>
                  </a:lnTo>
                  <a:lnTo>
                    <a:pt x="166" y="20"/>
                  </a:lnTo>
                  <a:lnTo>
                    <a:pt x="166" y="21"/>
                  </a:lnTo>
                  <a:lnTo>
                    <a:pt x="161" y="21"/>
                  </a:lnTo>
                  <a:lnTo>
                    <a:pt x="150" y="21"/>
                  </a:lnTo>
                  <a:lnTo>
                    <a:pt x="141" y="21"/>
                  </a:lnTo>
                  <a:lnTo>
                    <a:pt x="130" y="21"/>
                  </a:lnTo>
                  <a:lnTo>
                    <a:pt x="116" y="21"/>
                  </a:lnTo>
                  <a:lnTo>
                    <a:pt x="102" y="23"/>
                  </a:lnTo>
                  <a:lnTo>
                    <a:pt x="87" y="26"/>
                  </a:lnTo>
                  <a:lnTo>
                    <a:pt x="75" y="27"/>
                  </a:lnTo>
                  <a:lnTo>
                    <a:pt x="65" y="30"/>
                  </a:lnTo>
                  <a:lnTo>
                    <a:pt x="59" y="33"/>
                  </a:lnTo>
                  <a:lnTo>
                    <a:pt x="63" y="36"/>
                  </a:lnTo>
                  <a:lnTo>
                    <a:pt x="71" y="39"/>
                  </a:lnTo>
                  <a:lnTo>
                    <a:pt x="76" y="42"/>
                  </a:lnTo>
                  <a:lnTo>
                    <a:pt x="84" y="45"/>
                  </a:lnTo>
                  <a:lnTo>
                    <a:pt x="91" y="48"/>
                  </a:lnTo>
                  <a:lnTo>
                    <a:pt x="97" y="51"/>
                  </a:lnTo>
                  <a:lnTo>
                    <a:pt x="102" y="52"/>
                  </a:lnTo>
                  <a:lnTo>
                    <a:pt x="104" y="55"/>
                  </a:lnTo>
                  <a:lnTo>
                    <a:pt x="116" y="54"/>
                  </a:lnTo>
                  <a:lnTo>
                    <a:pt x="133" y="52"/>
                  </a:lnTo>
                  <a:lnTo>
                    <a:pt x="149" y="54"/>
                  </a:lnTo>
                  <a:lnTo>
                    <a:pt x="166" y="55"/>
                  </a:lnTo>
                  <a:lnTo>
                    <a:pt x="183" y="58"/>
                  </a:lnTo>
                  <a:lnTo>
                    <a:pt x="197" y="61"/>
                  </a:lnTo>
                  <a:lnTo>
                    <a:pt x="209" y="65"/>
                  </a:lnTo>
                  <a:lnTo>
                    <a:pt x="217" y="70"/>
                  </a:lnTo>
                  <a:lnTo>
                    <a:pt x="224" y="76"/>
                  </a:lnTo>
                  <a:lnTo>
                    <a:pt x="224" y="79"/>
                  </a:lnTo>
                  <a:lnTo>
                    <a:pt x="220" y="77"/>
                  </a:lnTo>
                  <a:lnTo>
                    <a:pt x="211" y="74"/>
                  </a:lnTo>
                  <a:lnTo>
                    <a:pt x="203" y="71"/>
                  </a:lnTo>
                  <a:lnTo>
                    <a:pt x="193" y="70"/>
                  </a:lnTo>
                  <a:lnTo>
                    <a:pt x="180" y="67"/>
                  </a:lnTo>
                  <a:lnTo>
                    <a:pt x="166" y="65"/>
                  </a:lnTo>
                  <a:lnTo>
                    <a:pt x="152" y="64"/>
                  </a:lnTo>
                  <a:lnTo>
                    <a:pt x="140" y="64"/>
                  </a:lnTo>
                  <a:lnTo>
                    <a:pt x="128" y="64"/>
                  </a:lnTo>
                  <a:lnTo>
                    <a:pt x="121" y="65"/>
                  </a:lnTo>
                  <a:lnTo>
                    <a:pt x="133" y="74"/>
                  </a:lnTo>
                  <a:lnTo>
                    <a:pt x="141" y="80"/>
                  </a:lnTo>
                  <a:lnTo>
                    <a:pt x="149" y="85"/>
                  </a:lnTo>
                  <a:lnTo>
                    <a:pt x="152" y="89"/>
                  </a:lnTo>
                  <a:lnTo>
                    <a:pt x="161" y="91"/>
                  </a:lnTo>
                  <a:lnTo>
                    <a:pt x="171" y="92"/>
                  </a:lnTo>
                  <a:lnTo>
                    <a:pt x="184" y="94"/>
                  </a:lnTo>
                  <a:lnTo>
                    <a:pt x="197" y="96"/>
                  </a:lnTo>
                  <a:lnTo>
                    <a:pt x="211" y="101"/>
                  </a:lnTo>
                  <a:lnTo>
                    <a:pt x="223" y="108"/>
                  </a:lnTo>
                  <a:lnTo>
                    <a:pt x="233" y="119"/>
                  </a:lnTo>
                  <a:lnTo>
                    <a:pt x="239" y="132"/>
                  </a:lnTo>
                  <a:lnTo>
                    <a:pt x="231" y="126"/>
                  </a:lnTo>
                  <a:lnTo>
                    <a:pt x="224" y="122"/>
                  </a:lnTo>
                  <a:lnTo>
                    <a:pt x="214" y="116"/>
                  </a:lnTo>
                  <a:lnTo>
                    <a:pt x="205" y="111"/>
                  </a:lnTo>
                  <a:lnTo>
                    <a:pt x="196" y="107"/>
                  </a:lnTo>
                  <a:lnTo>
                    <a:pt x="186" y="105"/>
                  </a:lnTo>
                  <a:lnTo>
                    <a:pt x="177" y="104"/>
                  </a:lnTo>
                  <a:lnTo>
                    <a:pt x="168" y="104"/>
                  </a:lnTo>
                  <a:lnTo>
                    <a:pt x="178" y="114"/>
                  </a:lnTo>
                  <a:lnTo>
                    <a:pt x="189" y="126"/>
                  </a:lnTo>
                  <a:lnTo>
                    <a:pt x="199" y="136"/>
                  </a:lnTo>
                  <a:lnTo>
                    <a:pt x="208" y="145"/>
                  </a:lnTo>
                  <a:lnTo>
                    <a:pt x="217" y="154"/>
                  </a:lnTo>
                  <a:lnTo>
                    <a:pt x="224" y="162"/>
                  </a:lnTo>
                  <a:lnTo>
                    <a:pt x="228" y="167"/>
                  </a:lnTo>
                  <a:lnTo>
                    <a:pt x="230" y="170"/>
                  </a:lnTo>
                  <a:lnTo>
                    <a:pt x="231" y="176"/>
                  </a:lnTo>
                  <a:lnTo>
                    <a:pt x="234" y="184"/>
                  </a:lnTo>
                  <a:lnTo>
                    <a:pt x="236" y="193"/>
                  </a:lnTo>
                  <a:lnTo>
                    <a:pt x="239" y="200"/>
                  </a:lnTo>
                  <a:lnTo>
                    <a:pt x="233" y="191"/>
                  </a:lnTo>
                  <a:lnTo>
                    <a:pt x="223" y="178"/>
                  </a:lnTo>
                  <a:lnTo>
                    <a:pt x="211" y="164"/>
                  </a:lnTo>
                  <a:lnTo>
                    <a:pt x="199" y="148"/>
                  </a:lnTo>
                  <a:lnTo>
                    <a:pt x="186" y="135"/>
                  </a:lnTo>
                  <a:lnTo>
                    <a:pt x="175" y="123"/>
                  </a:lnTo>
                  <a:lnTo>
                    <a:pt x="166" y="114"/>
                  </a:lnTo>
                  <a:lnTo>
                    <a:pt x="161" y="110"/>
                  </a:lnTo>
                  <a:lnTo>
                    <a:pt x="156" y="108"/>
                  </a:lnTo>
                  <a:lnTo>
                    <a:pt x="153" y="111"/>
                  </a:lnTo>
                  <a:lnTo>
                    <a:pt x="153" y="116"/>
                  </a:lnTo>
                  <a:lnTo>
                    <a:pt x="155" y="122"/>
                  </a:lnTo>
                  <a:lnTo>
                    <a:pt x="158" y="132"/>
                  </a:lnTo>
                  <a:lnTo>
                    <a:pt x="165" y="150"/>
                  </a:lnTo>
                  <a:lnTo>
                    <a:pt x="172" y="166"/>
                  </a:lnTo>
                  <a:lnTo>
                    <a:pt x="177" y="178"/>
                  </a:lnTo>
                  <a:lnTo>
                    <a:pt x="177" y="182"/>
                  </a:lnTo>
                  <a:lnTo>
                    <a:pt x="175" y="182"/>
                  </a:lnTo>
                  <a:lnTo>
                    <a:pt x="172" y="181"/>
                  </a:lnTo>
                  <a:lnTo>
                    <a:pt x="168" y="175"/>
                  </a:lnTo>
                  <a:lnTo>
                    <a:pt x="161" y="162"/>
                  </a:lnTo>
                  <a:lnTo>
                    <a:pt x="152" y="139"/>
                  </a:lnTo>
                  <a:lnTo>
                    <a:pt x="143" y="117"/>
                  </a:lnTo>
                  <a:lnTo>
                    <a:pt x="143" y="99"/>
                  </a:lnTo>
                  <a:lnTo>
                    <a:pt x="130" y="89"/>
                  </a:lnTo>
                  <a:lnTo>
                    <a:pt x="118" y="82"/>
                  </a:lnTo>
                  <a:lnTo>
                    <a:pt x="107" y="76"/>
                  </a:lnTo>
                  <a:lnTo>
                    <a:pt x="103" y="73"/>
                  </a:lnTo>
                  <a:lnTo>
                    <a:pt x="100" y="70"/>
                  </a:lnTo>
                  <a:lnTo>
                    <a:pt x="97" y="70"/>
                  </a:lnTo>
                  <a:lnTo>
                    <a:pt x="96" y="71"/>
                  </a:lnTo>
                  <a:lnTo>
                    <a:pt x="94" y="77"/>
                  </a:lnTo>
                  <a:lnTo>
                    <a:pt x="96" y="91"/>
                  </a:lnTo>
                  <a:lnTo>
                    <a:pt x="100" y="113"/>
                  </a:lnTo>
                  <a:lnTo>
                    <a:pt x="107" y="135"/>
                  </a:lnTo>
                  <a:lnTo>
                    <a:pt x="119" y="153"/>
                  </a:lnTo>
                  <a:lnTo>
                    <a:pt x="125" y="160"/>
                  </a:lnTo>
                  <a:lnTo>
                    <a:pt x="125" y="164"/>
                  </a:lnTo>
                  <a:lnTo>
                    <a:pt x="121" y="163"/>
                  </a:lnTo>
                  <a:lnTo>
                    <a:pt x="115" y="159"/>
                  </a:lnTo>
                  <a:lnTo>
                    <a:pt x="106" y="145"/>
                  </a:lnTo>
                  <a:lnTo>
                    <a:pt x="94" y="123"/>
                  </a:lnTo>
                  <a:lnTo>
                    <a:pt x="85" y="95"/>
                  </a:lnTo>
                  <a:lnTo>
                    <a:pt x="85" y="62"/>
                  </a:lnTo>
                  <a:lnTo>
                    <a:pt x="76" y="55"/>
                  </a:lnTo>
                  <a:lnTo>
                    <a:pt x="66" y="49"/>
                  </a:lnTo>
                  <a:lnTo>
                    <a:pt x="56" y="45"/>
                  </a:lnTo>
                  <a:lnTo>
                    <a:pt x="50" y="42"/>
                  </a:lnTo>
                  <a:lnTo>
                    <a:pt x="47" y="51"/>
                  </a:lnTo>
                  <a:lnTo>
                    <a:pt x="47" y="64"/>
                  </a:lnTo>
                  <a:lnTo>
                    <a:pt x="50" y="79"/>
                  </a:lnTo>
                  <a:lnTo>
                    <a:pt x="53" y="91"/>
                  </a:lnTo>
                  <a:lnTo>
                    <a:pt x="54" y="102"/>
                  </a:lnTo>
                  <a:lnTo>
                    <a:pt x="57" y="120"/>
                  </a:lnTo>
                  <a:lnTo>
                    <a:pt x="62" y="135"/>
                  </a:lnTo>
                  <a:lnTo>
                    <a:pt x="65" y="145"/>
                  </a:lnTo>
                  <a:lnTo>
                    <a:pt x="65" y="148"/>
                  </a:lnTo>
                  <a:lnTo>
                    <a:pt x="60" y="147"/>
                  </a:lnTo>
                  <a:lnTo>
                    <a:pt x="56" y="141"/>
                  </a:lnTo>
                  <a:lnTo>
                    <a:pt x="51" y="130"/>
                  </a:lnTo>
                  <a:lnTo>
                    <a:pt x="48" y="111"/>
                  </a:lnTo>
                  <a:lnTo>
                    <a:pt x="44" y="83"/>
                  </a:lnTo>
                  <a:lnTo>
                    <a:pt x="38" y="57"/>
                  </a:lnTo>
                  <a:lnTo>
                    <a:pt x="35" y="39"/>
                  </a:lnTo>
                  <a:lnTo>
                    <a:pt x="22" y="26"/>
                  </a:lnTo>
                  <a:lnTo>
                    <a:pt x="11" y="15"/>
                  </a:lnTo>
                  <a:lnTo>
                    <a:pt x="4" y="8"/>
                  </a:lnTo>
                  <a:lnTo>
                    <a:pt x="0" y="3"/>
                  </a:lnTo>
                  <a:lnTo>
                    <a:pt x="0" y="0"/>
                  </a:lnTo>
                  <a:lnTo>
                    <a:pt x="1" y="0"/>
                  </a:lnTo>
                  <a:lnTo>
                    <a:pt x="4" y="0"/>
                  </a:lnTo>
                  <a:lnTo>
                    <a:pt x="9" y="2"/>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7034" name="Freeform 336"/>
            <p:cNvSpPr>
              <a:spLocks/>
            </p:cNvSpPr>
            <p:nvPr/>
          </p:nvSpPr>
          <p:spPr bwMode="auto">
            <a:xfrm>
              <a:off x="1782" y="1597"/>
              <a:ext cx="165" cy="275"/>
            </a:xfrm>
            <a:custGeom>
              <a:avLst/>
              <a:gdLst>
                <a:gd name="T0" fmla="*/ 73 w 165"/>
                <a:gd name="T1" fmla="*/ 2 h 275"/>
                <a:gd name="T2" fmla="*/ 78 w 165"/>
                <a:gd name="T3" fmla="*/ 31 h 275"/>
                <a:gd name="T4" fmla="*/ 82 w 165"/>
                <a:gd name="T5" fmla="*/ 43 h 275"/>
                <a:gd name="T6" fmla="*/ 94 w 165"/>
                <a:gd name="T7" fmla="*/ 52 h 275"/>
                <a:gd name="T8" fmla="*/ 110 w 165"/>
                <a:gd name="T9" fmla="*/ 67 h 275"/>
                <a:gd name="T10" fmla="*/ 128 w 165"/>
                <a:gd name="T11" fmla="*/ 87 h 275"/>
                <a:gd name="T12" fmla="*/ 147 w 165"/>
                <a:gd name="T13" fmla="*/ 121 h 275"/>
                <a:gd name="T14" fmla="*/ 162 w 165"/>
                <a:gd name="T15" fmla="*/ 146 h 275"/>
                <a:gd name="T16" fmla="*/ 165 w 165"/>
                <a:gd name="T17" fmla="*/ 158 h 275"/>
                <a:gd name="T18" fmla="*/ 161 w 165"/>
                <a:gd name="T19" fmla="*/ 158 h 275"/>
                <a:gd name="T20" fmla="*/ 153 w 165"/>
                <a:gd name="T21" fmla="*/ 145 h 275"/>
                <a:gd name="T22" fmla="*/ 143 w 165"/>
                <a:gd name="T23" fmla="*/ 126 h 275"/>
                <a:gd name="T24" fmla="*/ 128 w 165"/>
                <a:gd name="T25" fmla="*/ 104 h 275"/>
                <a:gd name="T26" fmla="*/ 115 w 165"/>
                <a:gd name="T27" fmla="*/ 84 h 275"/>
                <a:gd name="T28" fmla="*/ 103 w 165"/>
                <a:gd name="T29" fmla="*/ 74 h 275"/>
                <a:gd name="T30" fmla="*/ 93 w 165"/>
                <a:gd name="T31" fmla="*/ 67 h 275"/>
                <a:gd name="T32" fmla="*/ 87 w 165"/>
                <a:gd name="T33" fmla="*/ 80 h 275"/>
                <a:gd name="T34" fmla="*/ 88 w 165"/>
                <a:gd name="T35" fmla="*/ 111 h 275"/>
                <a:gd name="T36" fmla="*/ 97 w 165"/>
                <a:gd name="T37" fmla="*/ 127 h 275"/>
                <a:gd name="T38" fmla="*/ 116 w 165"/>
                <a:gd name="T39" fmla="*/ 145 h 275"/>
                <a:gd name="T40" fmla="*/ 137 w 165"/>
                <a:gd name="T41" fmla="*/ 170 h 275"/>
                <a:gd name="T42" fmla="*/ 152 w 165"/>
                <a:gd name="T43" fmla="*/ 201 h 275"/>
                <a:gd name="T44" fmla="*/ 155 w 165"/>
                <a:gd name="T45" fmla="*/ 226 h 275"/>
                <a:gd name="T46" fmla="*/ 147 w 165"/>
                <a:gd name="T47" fmla="*/ 213 h 275"/>
                <a:gd name="T48" fmla="*/ 135 w 165"/>
                <a:gd name="T49" fmla="*/ 188 h 275"/>
                <a:gd name="T50" fmla="*/ 124 w 165"/>
                <a:gd name="T51" fmla="*/ 170 h 275"/>
                <a:gd name="T52" fmla="*/ 110 w 165"/>
                <a:gd name="T53" fmla="*/ 155 h 275"/>
                <a:gd name="T54" fmla="*/ 97 w 165"/>
                <a:gd name="T55" fmla="*/ 145 h 275"/>
                <a:gd name="T56" fmla="*/ 100 w 165"/>
                <a:gd name="T57" fmla="*/ 167 h 275"/>
                <a:gd name="T58" fmla="*/ 110 w 165"/>
                <a:gd name="T59" fmla="*/ 237 h 275"/>
                <a:gd name="T60" fmla="*/ 106 w 165"/>
                <a:gd name="T61" fmla="*/ 273 h 275"/>
                <a:gd name="T62" fmla="*/ 103 w 165"/>
                <a:gd name="T63" fmla="*/ 271 h 275"/>
                <a:gd name="T64" fmla="*/ 100 w 165"/>
                <a:gd name="T65" fmla="*/ 241 h 275"/>
                <a:gd name="T66" fmla="*/ 85 w 165"/>
                <a:gd name="T67" fmla="*/ 174 h 275"/>
                <a:gd name="T68" fmla="*/ 68 w 165"/>
                <a:gd name="T69" fmla="*/ 164 h 275"/>
                <a:gd name="T70" fmla="*/ 44 w 165"/>
                <a:gd name="T71" fmla="*/ 198 h 275"/>
                <a:gd name="T72" fmla="*/ 35 w 165"/>
                <a:gd name="T73" fmla="*/ 223 h 275"/>
                <a:gd name="T74" fmla="*/ 31 w 165"/>
                <a:gd name="T75" fmla="*/ 217 h 275"/>
                <a:gd name="T76" fmla="*/ 41 w 165"/>
                <a:gd name="T77" fmla="*/ 189 h 275"/>
                <a:gd name="T78" fmla="*/ 65 w 165"/>
                <a:gd name="T79" fmla="*/ 146 h 275"/>
                <a:gd name="T80" fmla="*/ 75 w 165"/>
                <a:gd name="T81" fmla="*/ 117 h 275"/>
                <a:gd name="T82" fmla="*/ 75 w 165"/>
                <a:gd name="T83" fmla="*/ 80 h 275"/>
                <a:gd name="T84" fmla="*/ 66 w 165"/>
                <a:gd name="T85" fmla="*/ 74 h 275"/>
                <a:gd name="T86" fmla="*/ 45 w 165"/>
                <a:gd name="T87" fmla="*/ 93 h 275"/>
                <a:gd name="T88" fmla="*/ 25 w 165"/>
                <a:gd name="T89" fmla="*/ 118 h 275"/>
                <a:gd name="T90" fmla="*/ 10 w 165"/>
                <a:gd name="T91" fmla="*/ 143 h 275"/>
                <a:gd name="T92" fmla="*/ 3 w 165"/>
                <a:gd name="T93" fmla="*/ 160 h 275"/>
                <a:gd name="T94" fmla="*/ 0 w 165"/>
                <a:gd name="T95" fmla="*/ 157 h 275"/>
                <a:gd name="T96" fmla="*/ 4 w 165"/>
                <a:gd name="T97" fmla="*/ 140 h 275"/>
                <a:gd name="T98" fmla="*/ 19 w 165"/>
                <a:gd name="T99" fmla="*/ 115 h 275"/>
                <a:gd name="T100" fmla="*/ 38 w 165"/>
                <a:gd name="T101" fmla="*/ 84 h 275"/>
                <a:gd name="T102" fmla="*/ 59 w 165"/>
                <a:gd name="T103" fmla="*/ 59 h 275"/>
                <a:gd name="T104" fmla="*/ 72 w 165"/>
                <a:gd name="T105" fmla="*/ 41 h 275"/>
                <a:gd name="T106" fmla="*/ 69 w 165"/>
                <a:gd name="T107" fmla="*/ 18 h 275"/>
                <a:gd name="T108" fmla="*/ 68 w 165"/>
                <a:gd name="T109" fmla="*/ 7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0" y="0"/>
                  </a:moveTo>
                  <a:lnTo>
                    <a:pt x="73" y="2"/>
                  </a:lnTo>
                  <a:lnTo>
                    <a:pt x="76" y="15"/>
                  </a:lnTo>
                  <a:lnTo>
                    <a:pt x="78" y="31"/>
                  </a:lnTo>
                  <a:lnTo>
                    <a:pt x="79" y="40"/>
                  </a:lnTo>
                  <a:lnTo>
                    <a:pt x="82" y="43"/>
                  </a:lnTo>
                  <a:lnTo>
                    <a:pt x="87" y="46"/>
                  </a:lnTo>
                  <a:lnTo>
                    <a:pt x="94" y="52"/>
                  </a:lnTo>
                  <a:lnTo>
                    <a:pt x="102" y="59"/>
                  </a:lnTo>
                  <a:lnTo>
                    <a:pt x="110" y="67"/>
                  </a:lnTo>
                  <a:lnTo>
                    <a:pt x="119" y="77"/>
                  </a:lnTo>
                  <a:lnTo>
                    <a:pt x="128" y="87"/>
                  </a:lnTo>
                  <a:lnTo>
                    <a:pt x="135" y="101"/>
                  </a:lnTo>
                  <a:lnTo>
                    <a:pt x="147" y="121"/>
                  </a:lnTo>
                  <a:lnTo>
                    <a:pt x="156" y="136"/>
                  </a:lnTo>
                  <a:lnTo>
                    <a:pt x="162" y="146"/>
                  </a:lnTo>
                  <a:lnTo>
                    <a:pt x="165" y="154"/>
                  </a:lnTo>
                  <a:lnTo>
                    <a:pt x="165" y="158"/>
                  </a:lnTo>
                  <a:lnTo>
                    <a:pt x="164" y="160"/>
                  </a:lnTo>
                  <a:lnTo>
                    <a:pt x="161" y="158"/>
                  </a:lnTo>
                  <a:lnTo>
                    <a:pt x="156" y="151"/>
                  </a:lnTo>
                  <a:lnTo>
                    <a:pt x="153" y="145"/>
                  </a:lnTo>
                  <a:lnTo>
                    <a:pt x="149" y="136"/>
                  </a:lnTo>
                  <a:lnTo>
                    <a:pt x="143" y="126"/>
                  </a:lnTo>
                  <a:lnTo>
                    <a:pt x="135" y="114"/>
                  </a:lnTo>
                  <a:lnTo>
                    <a:pt x="128" y="104"/>
                  </a:lnTo>
                  <a:lnTo>
                    <a:pt x="121" y="93"/>
                  </a:lnTo>
                  <a:lnTo>
                    <a:pt x="115" y="84"/>
                  </a:lnTo>
                  <a:lnTo>
                    <a:pt x="110" y="80"/>
                  </a:lnTo>
                  <a:lnTo>
                    <a:pt x="103" y="74"/>
                  </a:lnTo>
                  <a:lnTo>
                    <a:pt x="97" y="70"/>
                  </a:lnTo>
                  <a:lnTo>
                    <a:pt x="93" y="67"/>
                  </a:lnTo>
                  <a:lnTo>
                    <a:pt x="88" y="65"/>
                  </a:lnTo>
                  <a:lnTo>
                    <a:pt x="87" y="80"/>
                  </a:lnTo>
                  <a:lnTo>
                    <a:pt x="87" y="96"/>
                  </a:lnTo>
                  <a:lnTo>
                    <a:pt x="88" y="111"/>
                  </a:lnTo>
                  <a:lnTo>
                    <a:pt x="90" y="121"/>
                  </a:lnTo>
                  <a:lnTo>
                    <a:pt x="97" y="127"/>
                  </a:lnTo>
                  <a:lnTo>
                    <a:pt x="106" y="136"/>
                  </a:lnTo>
                  <a:lnTo>
                    <a:pt x="116" y="145"/>
                  </a:lnTo>
                  <a:lnTo>
                    <a:pt x="127" y="157"/>
                  </a:lnTo>
                  <a:lnTo>
                    <a:pt x="137" y="170"/>
                  </a:lnTo>
                  <a:lnTo>
                    <a:pt x="146" y="185"/>
                  </a:lnTo>
                  <a:lnTo>
                    <a:pt x="152" y="201"/>
                  </a:lnTo>
                  <a:lnTo>
                    <a:pt x="155" y="220"/>
                  </a:lnTo>
                  <a:lnTo>
                    <a:pt x="155" y="226"/>
                  </a:lnTo>
                  <a:lnTo>
                    <a:pt x="152" y="223"/>
                  </a:lnTo>
                  <a:lnTo>
                    <a:pt x="147" y="213"/>
                  </a:lnTo>
                  <a:lnTo>
                    <a:pt x="140" y="197"/>
                  </a:lnTo>
                  <a:lnTo>
                    <a:pt x="135" y="188"/>
                  </a:lnTo>
                  <a:lnTo>
                    <a:pt x="131" y="177"/>
                  </a:lnTo>
                  <a:lnTo>
                    <a:pt x="124" y="170"/>
                  </a:lnTo>
                  <a:lnTo>
                    <a:pt x="118" y="161"/>
                  </a:lnTo>
                  <a:lnTo>
                    <a:pt x="110" y="155"/>
                  </a:lnTo>
                  <a:lnTo>
                    <a:pt x="103" y="149"/>
                  </a:lnTo>
                  <a:lnTo>
                    <a:pt x="97" y="145"/>
                  </a:lnTo>
                  <a:lnTo>
                    <a:pt x="91" y="143"/>
                  </a:lnTo>
                  <a:lnTo>
                    <a:pt x="100" y="167"/>
                  </a:lnTo>
                  <a:lnTo>
                    <a:pt x="106" y="201"/>
                  </a:lnTo>
                  <a:lnTo>
                    <a:pt x="110" y="237"/>
                  </a:lnTo>
                  <a:lnTo>
                    <a:pt x="109" y="266"/>
                  </a:lnTo>
                  <a:lnTo>
                    <a:pt x="106" y="273"/>
                  </a:lnTo>
                  <a:lnTo>
                    <a:pt x="104" y="275"/>
                  </a:lnTo>
                  <a:lnTo>
                    <a:pt x="103" y="271"/>
                  </a:lnTo>
                  <a:lnTo>
                    <a:pt x="103" y="262"/>
                  </a:lnTo>
                  <a:lnTo>
                    <a:pt x="100" y="241"/>
                  </a:lnTo>
                  <a:lnTo>
                    <a:pt x="94" y="208"/>
                  </a:lnTo>
                  <a:lnTo>
                    <a:pt x="85" y="174"/>
                  </a:lnTo>
                  <a:lnTo>
                    <a:pt x="79" y="155"/>
                  </a:lnTo>
                  <a:lnTo>
                    <a:pt x="68" y="164"/>
                  </a:lnTo>
                  <a:lnTo>
                    <a:pt x="54" y="179"/>
                  </a:lnTo>
                  <a:lnTo>
                    <a:pt x="44" y="198"/>
                  </a:lnTo>
                  <a:lnTo>
                    <a:pt x="38" y="216"/>
                  </a:lnTo>
                  <a:lnTo>
                    <a:pt x="35" y="223"/>
                  </a:lnTo>
                  <a:lnTo>
                    <a:pt x="32" y="223"/>
                  </a:lnTo>
                  <a:lnTo>
                    <a:pt x="31" y="217"/>
                  </a:lnTo>
                  <a:lnTo>
                    <a:pt x="34" y="207"/>
                  </a:lnTo>
                  <a:lnTo>
                    <a:pt x="41" y="189"/>
                  </a:lnTo>
                  <a:lnTo>
                    <a:pt x="53" y="167"/>
                  </a:lnTo>
                  <a:lnTo>
                    <a:pt x="65" y="146"/>
                  </a:lnTo>
                  <a:lnTo>
                    <a:pt x="73" y="135"/>
                  </a:lnTo>
                  <a:lnTo>
                    <a:pt x="75" y="117"/>
                  </a:lnTo>
                  <a:lnTo>
                    <a:pt x="75" y="96"/>
                  </a:lnTo>
                  <a:lnTo>
                    <a:pt x="75" y="80"/>
                  </a:lnTo>
                  <a:lnTo>
                    <a:pt x="75" y="68"/>
                  </a:lnTo>
                  <a:lnTo>
                    <a:pt x="66" y="74"/>
                  </a:lnTo>
                  <a:lnTo>
                    <a:pt x="56" y="83"/>
                  </a:lnTo>
                  <a:lnTo>
                    <a:pt x="45" y="93"/>
                  </a:lnTo>
                  <a:lnTo>
                    <a:pt x="34" y="105"/>
                  </a:lnTo>
                  <a:lnTo>
                    <a:pt x="25" y="118"/>
                  </a:lnTo>
                  <a:lnTo>
                    <a:pt x="16" y="132"/>
                  </a:lnTo>
                  <a:lnTo>
                    <a:pt x="10" y="143"/>
                  </a:lnTo>
                  <a:lnTo>
                    <a:pt x="6" y="155"/>
                  </a:lnTo>
                  <a:lnTo>
                    <a:pt x="3" y="160"/>
                  </a:lnTo>
                  <a:lnTo>
                    <a:pt x="1" y="160"/>
                  </a:lnTo>
                  <a:lnTo>
                    <a:pt x="0" y="157"/>
                  </a:lnTo>
                  <a:lnTo>
                    <a:pt x="1" y="148"/>
                  </a:lnTo>
                  <a:lnTo>
                    <a:pt x="4" y="140"/>
                  </a:lnTo>
                  <a:lnTo>
                    <a:pt x="10" y="129"/>
                  </a:lnTo>
                  <a:lnTo>
                    <a:pt x="19" y="115"/>
                  </a:lnTo>
                  <a:lnTo>
                    <a:pt x="28" y="101"/>
                  </a:lnTo>
                  <a:lnTo>
                    <a:pt x="38" y="84"/>
                  </a:lnTo>
                  <a:lnTo>
                    <a:pt x="48" y="71"/>
                  </a:lnTo>
                  <a:lnTo>
                    <a:pt x="59" y="59"/>
                  </a:lnTo>
                  <a:lnTo>
                    <a:pt x="68" y="50"/>
                  </a:lnTo>
                  <a:lnTo>
                    <a:pt x="72" y="41"/>
                  </a:lnTo>
                  <a:lnTo>
                    <a:pt x="72" y="30"/>
                  </a:lnTo>
                  <a:lnTo>
                    <a:pt x="69" y="18"/>
                  </a:lnTo>
                  <a:lnTo>
                    <a:pt x="68" y="10"/>
                  </a:lnTo>
                  <a:lnTo>
                    <a:pt x="68" y="7"/>
                  </a:lnTo>
                  <a:lnTo>
                    <a:pt x="68" y="4"/>
                  </a:lnTo>
                  <a:lnTo>
                    <a:pt x="69" y="3"/>
                  </a:lnTo>
                  <a:lnTo>
                    <a:pt x="70" y="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7035" name="Freeform 337"/>
            <p:cNvSpPr>
              <a:spLocks/>
            </p:cNvSpPr>
            <p:nvPr/>
          </p:nvSpPr>
          <p:spPr bwMode="auto">
            <a:xfrm>
              <a:off x="1948" y="1239"/>
              <a:ext cx="200" cy="286"/>
            </a:xfrm>
            <a:custGeom>
              <a:avLst/>
              <a:gdLst>
                <a:gd name="T0" fmla="*/ 6 w 200"/>
                <a:gd name="T1" fmla="*/ 272 h 286"/>
                <a:gd name="T2" fmla="*/ 24 w 200"/>
                <a:gd name="T3" fmla="*/ 235 h 286"/>
                <a:gd name="T4" fmla="*/ 36 w 200"/>
                <a:gd name="T5" fmla="*/ 209 h 286"/>
                <a:gd name="T6" fmla="*/ 51 w 200"/>
                <a:gd name="T7" fmla="*/ 172 h 286"/>
                <a:gd name="T8" fmla="*/ 49 w 200"/>
                <a:gd name="T9" fmla="*/ 153 h 286"/>
                <a:gd name="T10" fmla="*/ 37 w 200"/>
                <a:gd name="T11" fmla="*/ 138 h 286"/>
                <a:gd name="T12" fmla="*/ 36 w 200"/>
                <a:gd name="T13" fmla="*/ 122 h 286"/>
                <a:gd name="T14" fmla="*/ 39 w 200"/>
                <a:gd name="T15" fmla="*/ 126 h 286"/>
                <a:gd name="T16" fmla="*/ 46 w 200"/>
                <a:gd name="T17" fmla="*/ 136 h 286"/>
                <a:gd name="T18" fmla="*/ 58 w 200"/>
                <a:gd name="T19" fmla="*/ 142 h 286"/>
                <a:gd name="T20" fmla="*/ 70 w 200"/>
                <a:gd name="T21" fmla="*/ 136 h 286"/>
                <a:gd name="T22" fmla="*/ 85 w 200"/>
                <a:gd name="T23" fmla="*/ 119 h 286"/>
                <a:gd name="T24" fmla="*/ 99 w 200"/>
                <a:gd name="T25" fmla="*/ 101 h 286"/>
                <a:gd name="T26" fmla="*/ 110 w 200"/>
                <a:gd name="T27" fmla="*/ 86 h 286"/>
                <a:gd name="T28" fmla="*/ 111 w 200"/>
                <a:gd name="T29" fmla="*/ 71 h 286"/>
                <a:gd name="T30" fmla="*/ 104 w 200"/>
                <a:gd name="T31" fmla="*/ 39 h 286"/>
                <a:gd name="T32" fmla="*/ 92 w 200"/>
                <a:gd name="T33" fmla="*/ 20 h 286"/>
                <a:gd name="T34" fmla="*/ 91 w 200"/>
                <a:gd name="T35" fmla="*/ 14 h 286"/>
                <a:gd name="T36" fmla="*/ 102 w 200"/>
                <a:gd name="T37" fmla="*/ 25 h 286"/>
                <a:gd name="T38" fmla="*/ 119 w 200"/>
                <a:gd name="T39" fmla="*/ 59 h 286"/>
                <a:gd name="T40" fmla="*/ 129 w 200"/>
                <a:gd name="T41" fmla="*/ 54 h 286"/>
                <a:gd name="T42" fmla="*/ 151 w 200"/>
                <a:gd name="T43" fmla="*/ 15 h 286"/>
                <a:gd name="T44" fmla="*/ 167 w 200"/>
                <a:gd name="T45" fmla="*/ 0 h 286"/>
                <a:gd name="T46" fmla="*/ 167 w 200"/>
                <a:gd name="T47" fmla="*/ 5 h 286"/>
                <a:gd name="T48" fmla="*/ 157 w 200"/>
                <a:gd name="T49" fmla="*/ 24 h 286"/>
                <a:gd name="T50" fmla="*/ 135 w 200"/>
                <a:gd name="T51" fmla="*/ 70 h 286"/>
                <a:gd name="T52" fmla="*/ 135 w 200"/>
                <a:gd name="T53" fmla="*/ 79 h 286"/>
                <a:gd name="T54" fmla="*/ 154 w 200"/>
                <a:gd name="T55" fmla="*/ 74 h 286"/>
                <a:gd name="T56" fmla="*/ 169 w 200"/>
                <a:gd name="T57" fmla="*/ 68 h 286"/>
                <a:gd name="T58" fmla="*/ 182 w 200"/>
                <a:gd name="T59" fmla="*/ 62 h 286"/>
                <a:gd name="T60" fmla="*/ 194 w 200"/>
                <a:gd name="T61" fmla="*/ 55 h 286"/>
                <a:gd name="T62" fmla="*/ 200 w 200"/>
                <a:gd name="T63" fmla="*/ 57 h 286"/>
                <a:gd name="T64" fmla="*/ 191 w 200"/>
                <a:gd name="T65" fmla="*/ 65 h 286"/>
                <a:gd name="T66" fmla="*/ 172 w 200"/>
                <a:gd name="T67" fmla="*/ 76 h 286"/>
                <a:gd name="T68" fmla="*/ 148 w 200"/>
                <a:gd name="T69" fmla="*/ 88 h 286"/>
                <a:gd name="T70" fmla="*/ 129 w 200"/>
                <a:gd name="T71" fmla="*/ 96 h 286"/>
                <a:gd name="T72" fmla="*/ 113 w 200"/>
                <a:gd name="T73" fmla="*/ 102 h 286"/>
                <a:gd name="T74" fmla="*/ 95 w 200"/>
                <a:gd name="T75" fmla="*/ 126 h 286"/>
                <a:gd name="T76" fmla="*/ 95 w 200"/>
                <a:gd name="T77" fmla="*/ 136 h 286"/>
                <a:gd name="T78" fmla="*/ 102 w 200"/>
                <a:gd name="T79" fmla="*/ 141 h 286"/>
                <a:gd name="T80" fmla="*/ 99 w 200"/>
                <a:gd name="T81" fmla="*/ 144 h 286"/>
                <a:gd name="T82" fmla="*/ 91 w 200"/>
                <a:gd name="T83" fmla="*/ 151 h 286"/>
                <a:gd name="T84" fmla="*/ 85 w 200"/>
                <a:gd name="T85" fmla="*/ 153 h 286"/>
                <a:gd name="T86" fmla="*/ 80 w 200"/>
                <a:gd name="T87" fmla="*/ 153 h 286"/>
                <a:gd name="T88" fmla="*/ 76 w 200"/>
                <a:gd name="T89" fmla="*/ 160 h 286"/>
                <a:gd name="T90" fmla="*/ 62 w 200"/>
                <a:gd name="T91" fmla="*/ 185 h 286"/>
                <a:gd name="T92" fmla="*/ 46 w 200"/>
                <a:gd name="T93" fmla="*/ 216 h 286"/>
                <a:gd name="T94" fmla="*/ 37 w 200"/>
                <a:gd name="T95" fmla="*/ 246 h 286"/>
                <a:gd name="T96" fmla="*/ 33 w 200"/>
                <a:gd name="T97" fmla="*/ 262 h 286"/>
                <a:gd name="T98" fmla="*/ 29 w 200"/>
                <a:gd name="T99" fmla="*/ 274 h 286"/>
                <a:gd name="T100" fmla="*/ 20 w 200"/>
                <a:gd name="T101" fmla="*/ 281 h 286"/>
                <a:gd name="T102" fmla="*/ 5 w 200"/>
                <a:gd name="T103" fmla="*/ 286 h 28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0"/>
                <a:gd name="T157" fmla="*/ 0 h 286"/>
                <a:gd name="T158" fmla="*/ 200 w 200"/>
                <a:gd name="T159" fmla="*/ 286 h 28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0" h="286">
                  <a:moveTo>
                    <a:pt x="0" y="286"/>
                  </a:moveTo>
                  <a:lnTo>
                    <a:pt x="6" y="272"/>
                  </a:lnTo>
                  <a:lnTo>
                    <a:pt x="15" y="253"/>
                  </a:lnTo>
                  <a:lnTo>
                    <a:pt x="24" y="235"/>
                  </a:lnTo>
                  <a:lnTo>
                    <a:pt x="30" y="222"/>
                  </a:lnTo>
                  <a:lnTo>
                    <a:pt x="36" y="209"/>
                  </a:lnTo>
                  <a:lnTo>
                    <a:pt x="43" y="190"/>
                  </a:lnTo>
                  <a:lnTo>
                    <a:pt x="51" y="172"/>
                  </a:lnTo>
                  <a:lnTo>
                    <a:pt x="57" y="160"/>
                  </a:lnTo>
                  <a:lnTo>
                    <a:pt x="49" y="153"/>
                  </a:lnTo>
                  <a:lnTo>
                    <a:pt x="42" y="145"/>
                  </a:lnTo>
                  <a:lnTo>
                    <a:pt x="37" y="138"/>
                  </a:lnTo>
                  <a:lnTo>
                    <a:pt x="36" y="127"/>
                  </a:lnTo>
                  <a:lnTo>
                    <a:pt x="36" y="122"/>
                  </a:lnTo>
                  <a:lnTo>
                    <a:pt x="37" y="122"/>
                  </a:lnTo>
                  <a:lnTo>
                    <a:pt x="39" y="126"/>
                  </a:lnTo>
                  <a:lnTo>
                    <a:pt x="42" y="132"/>
                  </a:lnTo>
                  <a:lnTo>
                    <a:pt x="46" y="136"/>
                  </a:lnTo>
                  <a:lnTo>
                    <a:pt x="52" y="139"/>
                  </a:lnTo>
                  <a:lnTo>
                    <a:pt x="58" y="142"/>
                  </a:lnTo>
                  <a:lnTo>
                    <a:pt x="62" y="144"/>
                  </a:lnTo>
                  <a:lnTo>
                    <a:pt x="70" y="136"/>
                  </a:lnTo>
                  <a:lnTo>
                    <a:pt x="77" y="129"/>
                  </a:lnTo>
                  <a:lnTo>
                    <a:pt x="85" y="119"/>
                  </a:lnTo>
                  <a:lnTo>
                    <a:pt x="92" y="110"/>
                  </a:lnTo>
                  <a:lnTo>
                    <a:pt x="99" y="101"/>
                  </a:lnTo>
                  <a:lnTo>
                    <a:pt x="105" y="93"/>
                  </a:lnTo>
                  <a:lnTo>
                    <a:pt x="110" y="86"/>
                  </a:lnTo>
                  <a:lnTo>
                    <a:pt x="111" y="82"/>
                  </a:lnTo>
                  <a:lnTo>
                    <a:pt x="111" y="71"/>
                  </a:lnTo>
                  <a:lnTo>
                    <a:pt x="110" y="55"/>
                  </a:lnTo>
                  <a:lnTo>
                    <a:pt x="104" y="39"/>
                  </a:lnTo>
                  <a:lnTo>
                    <a:pt x="98" y="27"/>
                  </a:lnTo>
                  <a:lnTo>
                    <a:pt x="92" y="20"/>
                  </a:lnTo>
                  <a:lnTo>
                    <a:pt x="91" y="15"/>
                  </a:lnTo>
                  <a:lnTo>
                    <a:pt x="91" y="14"/>
                  </a:lnTo>
                  <a:lnTo>
                    <a:pt x="95" y="17"/>
                  </a:lnTo>
                  <a:lnTo>
                    <a:pt x="102" y="25"/>
                  </a:lnTo>
                  <a:lnTo>
                    <a:pt x="111" y="42"/>
                  </a:lnTo>
                  <a:lnTo>
                    <a:pt x="119" y="59"/>
                  </a:lnTo>
                  <a:lnTo>
                    <a:pt x="120" y="71"/>
                  </a:lnTo>
                  <a:lnTo>
                    <a:pt x="129" y="54"/>
                  </a:lnTo>
                  <a:lnTo>
                    <a:pt x="141" y="33"/>
                  </a:lnTo>
                  <a:lnTo>
                    <a:pt x="151" y="15"/>
                  </a:lnTo>
                  <a:lnTo>
                    <a:pt x="161" y="3"/>
                  </a:lnTo>
                  <a:lnTo>
                    <a:pt x="167" y="0"/>
                  </a:lnTo>
                  <a:lnTo>
                    <a:pt x="169" y="2"/>
                  </a:lnTo>
                  <a:lnTo>
                    <a:pt x="167" y="5"/>
                  </a:lnTo>
                  <a:lnTo>
                    <a:pt x="163" y="11"/>
                  </a:lnTo>
                  <a:lnTo>
                    <a:pt x="157" y="24"/>
                  </a:lnTo>
                  <a:lnTo>
                    <a:pt x="145" y="48"/>
                  </a:lnTo>
                  <a:lnTo>
                    <a:pt x="135" y="70"/>
                  </a:lnTo>
                  <a:lnTo>
                    <a:pt x="126" y="82"/>
                  </a:lnTo>
                  <a:lnTo>
                    <a:pt x="135" y="79"/>
                  </a:lnTo>
                  <a:lnTo>
                    <a:pt x="145" y="76"/>
                  </a:lnTo>
                  <a:lnTo>
                    <a:pt x="154" y="74"/>
                  </a:lnTo>
                  <a:lnTo>
                    <a:pt x="161" y="71"/>
                  </a:lnTo>
                  <a:lnTo>
                    <a:pt x="169" y="68"/>
                  </a:lnTo>
                  <a:lnTo>
                    <a:pt x="176" y="65"/>
                  </a:lnTo>
                  <a:lnTo>
                    <a:pt x="182" y="62"/>
                  </a:lnTo>
                  <a:lnTo>
                    <a:pt x="186" y="59"/>
                  </a:lnTo>
                  <a:lnTo>
                    <a:pt x="194" y="55"/>
                  </a:lnTo>
                  <a:lnTo>
                    <a:pt x="198" y="54"/>
                  </a:lnTo>
                  <a:lnTo>
                    <a:pt x="200" y="57"/>
                  </a:lnTo>
                  <a:lnTo>
                    <a:pt x="197" y="61"/>
                  </a:lnTo>
                  <a:lnTo>
                    <a:pt x="191" y="65"/>
                  </a:lnTo>
                  <a:lnTo>
                    <a:pt x="182" y="70"/>
                  </a:lnTo>
                  <a:lnTo>
                    <a:pt x="172" y="76"/>
                  </a:lnTo>
                  <a:lnTo>
                    <a:pt x="160" y="82"/>
                  </a:lnTo>
                  <a:lnTo>
                    <a:pt x="148" y="88"/>
                  </a:lnTo>
                  <a:lnTo>
                    <a:pt x="138" y="93"/>
                  </a:lnTo>
                  <a:lnTo>
                    <a:pt x="129" y="96"/>
                  </a:lnTo>
                  <a:lnTo>
                    <a:pt x="123" y="98"/>
                  </a:lnTo>
                  <a:lnTo>
                    <a:pt x="113" y="102"/>
                  </a:lnTo>
                  <a:lnTo>
                    <a:pt x="102" y="114"/>
                  </a:lnTo>
                  <a:lnTo>
                    <a:pt x="95" y="126"/>
                  </a:lnTo>
                  <a:lnTo>
                    <a:pt x="93" y="133"/>
                  </a:lnTo>
                  <a:lnTo>
                    <a:pt x="95" y="136"/>
                  </a:lnTo>
                  <a:lnTo>
                    <a:pt x="99" y="139"/>
                  </a:lnTo>
                  <a:lnTo>
                    <a:pt x="102" y="141"/>
                  </a:lnTo>
                  <a:lnTo>
                    <a:pt x="105" y="141"/>
                  </a:lnTo>
                  <a:lnTo>
                    <a:pt x="99" y="144"/>
                  </a:lnTo>
                  <a:lnTo>
                    <a:pt x="95" y="147"/>
                  </a:lnTo>
                  <a:lnTo>
                    <a:pt x="91" y="151"/>
                  </a:lnTo>
                  <a:lnTo>
                    <a:pt x="88" y="154"/>
                  </a:lnTo>
                  <a:lnTo>
                    <a:pt x="85" y="153"/>
                  </a:lnTo>
                  <a:lnTo>
                    <a:pt x="82" y="153"/>
                  </a:lnTo>
                  <a:lnTo>
                    <a:pt x="80" y="153"/>
                  </a:lnTo>
                  <a:lnTo>
                    <a:pt x="76" y="160"/>
                  </a:lnTo>
                  <a:lnTo>
                    <a:pt x="70" y="170"/>
                  </a:lnTo>
                  <a:lnTo>
                    <a:pt x="62" y="185"/>
                  </a:lnTo>
                  <a:lnTo>
                    <a:pt x="54" y="200"/>
                  </a:lnTo>
                  <a:lnTo>
                    <a:pt x="46" y="216"/>
                  </a:lnTo>
                  <a:lnTo>
                    <a:pt x="40" y="232"/>
                  </a:lnTo>
                  <a:lnTo>
                    <a:pt x="37" y="246"/>
                  </a:lnTo>
                  <a:lnTo>
                    <a:pt x="36" y="256"/>
                  </a:lnTo>
                  <a:lnTo>
                    <a:pt x="33" y="262"/>
                  </a:lnTo>
                  <a:lnTo>
                    <a:pt x="31" y="268"/>
                  </a:lnTo>
                  <a:lnTo>
                    <a:pt x="29" y="274"/>
                  </a:lnTo>
                  <a:lnTo>
                    <a:pt x="24" y="278"/>
                  </a:lnTo>
                  <a:lnTo>
                    <a:pt x="20" y="281"/>
                  </a:lnTo>
                  <a:lnTo>
                    <a:pt x="12" y="284"/>
                  </a:lnTo>
                  <a:lnTo>
                    <a:pt x="5" y="286"/>
                  </a:lnTo>
                  <a:lnTo>
                    <a:pt x="0" y="286"/>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7036" name="Freeform 338"/>
            <p:cNvSpPr>
              <a:spLocks/>
            </p:cNvSpPr>
            <p:nvPr/>
          </p:nvSpPr>
          <p:spPr bwMode="auto">
            <a:xfrm>
              <a:off x="1658" y="1693"/>
              <a:ext cx="128" cy="222"/>
            </a:xfrm>
            <a:custGeom>
              <a:avLst/>
              <a:gdLst>
                <a:gd name="T0" fmla="*/ 84 w 128"/>
                <a:gd name="T1" fmla="*/ 13 h 222"/>
                <a:gd name="T2" fmla="*/ 72 w 128"/>
                <a:gd name="T3" fmla="*/ 40 h 222"/>
                <a:gd name="T4" fmla="*/ 62 w 128"/>
                <a:gd name="T5" fmla="*/ 47 h 222"/>
                <a:gd name="T6" fmla="*/ 41 w 128"/>
                <a:gd name="T7" fmla="*/ 55 h 222"/>
                <a:gd name="T8" fmla="*/ 20 w 128"/>
                <a:gd name="T9" fmla="*/ 67 h 222"/>
                <a:gd name="T10" fmla="*/ 4 w 128"/>
                <a:gd name="T11" fmla="*/ 77 h 222"/>
                <a:gd name="T12" fmla="*/ 0 w 128"/>
                <a:gd name="T13" fmla="*/ 84 h 222"/>
                <a:gd name="T14" fmla="*/ 1 w 128"/>
                <a:gd name="T15" fmla="*/ 86 h 222"/>
                <a:gd name="T16" fmla="*/ 10 w 128"/>
                <a:gd name="T17" fmla="*/ 81 h 222"/>
                <a:gd name="T18" fmla="*/ 23 w 128"/>
                <a:gd name="T19" fmla="*/ 74 h 222"/>
                <a:gd name="T20" fmla="*/ 41 w 128"/>
                <a:gd name="T21" fmla="*/ 64 h 222"/>
                <a:gd name="T22" fmla="*/ 57 w 128"/>
                <a:gd name="T23" fmla="*/ 58 h 222"/>
                <a:gd name="T24" fmla="*/ 60 w 128"/>
                <a:gd name="T25" fmla="*/ 67 h 222"/>
                <a:gd name="T26" fmla="*/ 54 w 128"/>
                <a:gd name="T27" fmla="*/ 95 h 222"/>
                <a:gd name="T28" fmla="*/ 48 w 128"/>
                <a:gd name="T29" fmla="*/ 109 h 222"/>
                <a:gd name="T30" fmla="*/ 34 w 128"/>
                <a:gd name="T31" fmla="*/ 124 h 222"/>
                <a:gd name="T32" fmla="*/ 19 w 128"/>
                <a:gd name="T33" fmla="*/ 141 h 222"/>
                <a:gd name="T34" fmla="*/ 7 w 128"/>
                <a:gd name="T35" fmla="*/ 152 h 222"/>
                <a:gd name="T36" fmla="*/ 4 w 128"/>
                <a:gd name="T37" fmla="*/ 161 h 222"/>
                <a:gd name="T38" fmla="*/ 7 w 128"/>
                <a:gd name="T39" fmla="*/ 164 h 222"/>
                <a:gd name="T40" fmla="*/ 19 w 128"/>
                <a:gd name="T41" fmla="*/ 151 h 222"/>
                <a:gd name="T42" fmla="*/ 44 w 128"/>
                <a:gd name="T43" fmla="*/ 127 h 222"/>
                <a:gd name="T44" fmla="*/ 54 w 128"/>
                <a:gd name="T45" fmla="*/ 138 h 222"/>
                <a:gd name="T46" fmla="*/ 59 w 128"/>
                <a:gd name="T47" fmla="*/ 197 h 222"/>
                <a:gd name="T48" fmla="*/ 63 w 128"/>
                <a:gd name="T49" fmla="*/ 220 h 222"/>
                <a:gd name="T50" fmla="*/ 65 w 128"/>
                <a:gd name="T51" fmla="*/ 219 h 222"/>
                <a:gd name="T52" fmla="*/ 66 w 128"/>
                <a:gd name="T53" fmla="*/ 192 h 222"/>
                <a:gd name="T54" fmla="*/ 63 w 128"/>
                <a:gd name="T55" fmla="*/ 129 h 222"/>
                <a:gd name="T56" fmla="*/ 68 w 128"/>
                <a:gd name="T57" fmla="*/ 108 h 222"/>
                <a:gd name="T58" fmla="*/ 70 w 128"/>
                <a:gd name="T59" fmla="*/ 111 h 222"/>
                <a:gd name="T60" fmla="*/ 78 w 128"/>
                <a:gd name="T61" fmla="*/ 127 h 222"/>
                <a:gd name="T62" fmla="*/ 106 w 128"/>
                <a:gd name="T63" fmla="*/ 160 h 222"/>
                <a:gd name="T64" fmla="*/ 119 w 128"/>
                <a:gd name="T65" fmla="*/ 167 h 222"/>
                <a:gd name="T66" fmla="*/ 115 w 128"/>
                <a:gd name="T67" fmla="*/ 158 h 222"/>
                <a:gd name="T68" fmla="*/ 100 w 128"/>
                <a:gd name="T69" fmla="*/ 141 h 222"/>
                <a:gd name="T70" fmla="*/ 81 w 128"/>
                <a:gd name="T71" fmla="*/ 114 h 222"/>
                <a:gd name="T72" fmla="*/ 75 w 128"/>
                <a:gd name="T73" fmla="*/ 93 h 222"/>
                <a:gd name="T74" fmla="*/ 76 w 128"/>
                <a:gd name="T75" fmla="*/ 67 h 222"/>
                <a:gd name="T76" fmla="*/ 79 w 128"/>
                <a:gd name="T77" fmla="*/ 56 h 222"/>
                <a:gd name="T78" fmla="*/ 85 w 128"/>
                <a:gd name="T79" fmla="*/ 59 h 222"/>
                <a:gd name="T80" fmla="*/ 97 w 128"/>
                <a:gd name="T81" fmla="*/ 71 h 222"/>
                <a:gd name="T82" fmla="*/ 119 w 128"/>
                <a:gd name="T83" fmla="*/ 92 h 222"/>
                <a:gd name="T84" fmla="*/ 128 w 128"/>
                <a:gd name="T85" fmla="*/ 98 h 222"/>
                <a:gd name="T86" fmla="*/ 121 w 128"/>
                <a:gd name="T87" fmla="*/ 86 h 222"/>
                <a:gd name="T88" fmla="*/ 107 w 128"/>
                <a:gd name="T89" fmla="*/ 71 h 222"/>
                <a:gd name="T90" fmla="*/ 96 w 128"/>
                <a:gd name="T91" fmla="*/ 56 h 222"/>
                <a:gd name="T92" fmla="*/ 90 w 128"/>
                <a:gd name="T93" fmla="*/ 44 h 222"/>
                <a:gd name="T94" fmla="*/ 90 w 128"/>
                <a:gd name="T95" fmla="*/ 22 h 222"/>
                <a:gd name="T96" fmla="*/ 97 w 128"/>
                <a:gd name="T97" fmla="*/ 5 h 222"/>
                <a:gd name="T98" fmla="*/ 94 w 128"/>
                <a:gd name="T99" fmla="*/ 0 h 22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2"/>
                <a:gd name="T152" fmla="*/ 128 w 128"/>
                <a:gd name="T153" fmla="*/ 222 h 22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2">
                  <a:moveTo>
                    <a:pt x="90" y="5"/>
                  </a:moveTo>
                  <a:lnTo>
                    <a:pt x="84" y="13"/>
                  </a:lnTo>
                  <a:lnTo>
                    <a:pt x="78" y="27"/>
                  </a:lnTo>
                  <a:lnTo>
                    <a:pt x="72" y="40"/>
                  </a:lnTo>
                  <a:lnTo>
                    <a:pt x="69" y="47"/>
                  </a:lnTo>
                  <a:lnTo>
                    <a:pt x="62" y="47"/>
                  </a:lnTo>
                  <a:lnTo>
                    <a:pt x="51" y="50"/>
                  </a:lnTo>
                  <a:lnTo>
                    <a:pt x="41" y="55"/>
                  </a:lnTo>
                  <a:lnTo>
                    <a:pt x="31" y="61"/>
                  </a:lnTo>
                  <a:lnTo>
                    <a:pt x="20" y="67"/>
                  </a:lnTo>
                  <a:lnTo>
                    <a:pt x="11" y="71"/>
                  </a:lnTo>
                  <a:lnTo>
                    <a:pt x="4" y="77"/>
                  </a:lnTo>
                  <a:lnTo>
                    <a:pt x="1" y="80"/>
                  </a:lnTo>
                  <a:lnTo>
                    <a:pt x="0" y="84"/>
                  </a:lnTo>
                  <a:lnTo>
                    <a:pt x="0" y="86"/>
                  </a:lnTo>
                  <a:lnTo>
                    <a:pt x="1" y="86"/>
                  </a:lnTo>
                  <a:lnTo>
                    <a:pt x="6" y="84"/>
                  </a:lnTo>
                  <a:lnTo>
                    <a:pt x="10" y="81"/>
                  </a:lnTo>
                  <a:lnTo>
                    <a:pt x="16" y="78"/>
                  </a:lnTo>
                  <a:lnTo>
                    <a:pt x="23" y="74"/>
                  </a:lnTo>
                  <a:lnTo>
                    <a:pt x="32" y="68"/>
                  </a:lnTo>
                  <a:lnTo>
                    <a:pt x="41" y="64"/>
                  </a:lnTo>
                  <a:lnTo>
                    <a:pt x="50" y="61"/>
                  </a:lnTo>
                  <a:lnTo>
                    <a:pt x="57" y="58"/>
                  </a:lnTo>
                  <a:lnTo>
                    <a:pt x="63" y="56"/>
                  </a:lnTo>
                  <a:lnTo>
                    <a:pt x="60" y="67"/>
                  </a:lnTo>
                  <a:lnTo>
                    <a:pt x="57" y="81"/>
                  </a:lnTo>
                  <a:lnTo>
                    <a:pt x="54" y="95"/>
                  </a:lnTo>
                  <a:lnTo>
                    <a:pt x="53" y="104"/>
                  </a:lnTo>
                  <a:lnTo>
                    <a:pt x="48" y="109"/>
                  </a:lnTo>
                  <a:lnTo>
                    <a:pt x="41" y="115"/>
                  </a:lnTo>
                  <a:lnTo>
                    <a:pt x="34" y="124"/>
                  </a:lnTo>
                  <a:lnTo>
                    <a:pt x="26" y="132"/>
                  </a:lnTo>
                  <a:lnTo>
                    <a:pt x="19" y="141"/>
                  </a:lnTo>
                  <a:lnTo>
                    <a:pt x="11" y="146"/>
                  </a:lnTo>
                  <a:lnTo>
                    <a:pt x="7" y="152"/>
                  </a:lnTo>
                  <a:lnTo>
                    <a:pt x="6" y="157"/>
                  </a:lnTo>
                  <a:lnTo>
                    <a:pt x="4" y="161"/>
                  </a:lnTo>
                  <a:lnTo>
                    <a:pt x="4" y="164"/>
                  </a:lnTo>
                  <a:lnTo>
                    <a:pt x="7" y="164"/>
                  </a:lnTo>
                  <a:lnTo>
                    <a:pt x="10" y="160"/>
                  </a:lnTo>
                  <a:lnTo>
                    <a:pt x="19" y="151"/>
                  </a:lnTo>
                  <a:lnTo>
                    <a:pt x="32" y="138"/>
                  </a:lnTo>
                  <a:lnTo>
                    <a:pt x="44" y="127"/>
                  </a:lnTo>
                  <a:lnTo>
                    <a:pt x="53" y="120"/>
                  </a:lnTo>
                  <a:lnTo>
                    <a:pt x="54" y="138"/>
                  </a:lnTo>
                  <a:lnTo>
                    <a:pt x="56" y="167"/>
                  </a:lnTo>
                  <a:lnTo>
                    <a:pt x="59" y="197"/>
                  </a:lnTo>
                  <a:lnTo>
                    <a:pt x="62" y="214"/>
                  </a:lnTo>
                  <a:lnTo>
                    <a:pt x="63" y="220"/>
                  </a:lnTo>
                  <a:lnTo>
                    <a:pt x="65" y="222"/>
                  </a:lnTo>
                  <a:lnTo>
                    <a:pt x="65" y="219"/>
                  </a:lnTo>
                  <a:lnTo>
                    <a:pt x="66" y="211"/>
                  </a:lnTo>
                  <a:lnTo>
                    <a:pt x="66" y="192"/>
                  </a:lnTo>
                  <a:lnTo>
                    <a:pt x="65" y="160"/>
                  </a:lnTo>
                  <a:lnTo>
                    <a:pt x="63" y="129"/>
                  </a:lnTo>
                  <a:lnTo>
                    <a:pt x="66" y="109"/>
                  </a:lnTo>
                  <a:lnTo>
                    <a:pt x="68" y="108"/>
                  </a:lnTo>
                  <a:lnTo>
                    <a:pt x="69" y="108"/>
                  </a:lnTo>
                  <a:lnTo>
                    <a:pt x="70" y="111"/>
                  </a:lnTo>
                  <a:lnTo>
                    <a:pt x="72" y="117"/>
                  </a:lnTo>
                  <a:lnTo>
                    <a:pt x="78" y="127"/>
                  </a:lnTo>
                  <a:lnTo>
                    <a:pt x="91" y="143"/>
                  </a:lnTo>
                  <a:lnTo>
                    <a:pt x="106" y="160"/>
                  </a:lnTo>
                  <a:lnTo>
                    <a:pt x="115" y="167"/>
                  </a:lnTo>
                  <a:lnTo>
                    <a:pt x="119" y="167"/>
                  </a:lnTo>
                  <a:lnTo>
                    <a:pt x="119" y="163"/>
                  </a:lnTo>
                  <a:lnTo>
                    <a:pt x="115" y="158"/>
                  </a:lnTo>
                  <a:lnTo>
                    <a:pt x="109" y="151"/>
                  </a:lnTo>
                  <a:lnTo>
                    <a:pt x="100" y="141"/>
                  </a:lnTo>
                  <a:lnTo>
                    <a:pt x="90" y="127"/>
                  </a:lnTo>
                  <a:lnTo>
                    <a:pt x="81" y="114"/>
                  </a:lnTo>
                  <a:lnTo>
                    <a:pt x="75" y="104"/>
                  </a:lnTo>
                  <a:lnTo>
                    <a:pt x="75" y="93"/>
                  </a:lnTo>
                  <a:lnTo>
                    <a:pt x="75" y="78"/>
                  </a:lnTo>
                  <a:lnTo>
                    <a:pt x="76" y="67"/>
                  </a:lnTo>
                  <a:lnTo>
                    <a:pt x="78" y="59"/>
                  </a:lnTo>
                  <a:lnTo>
                    <a:pt x="79" y="56"/>
                  </a:lnTo>
                  <a:lnTo>
                    <a:pt x="82" y="56"/>
                  </a:lnTo>
                  <a:lnTo>
                    <a:pt x="85" y="59"/>
                  </a:lnTo>
                  <a:lnTo>
                    <a:pt x="88" y="64"/>
                  </a:lnTo>
                  <a:lnTo>
                    <a:pt x="97" y="71"/>
                  </a:lnTo>
                  <a:lnTo>
                    <a:pt x="109" y="81"/>
                  </a:lnTo>
                  <a:lnTo>
                    <a:pt x="119" y="92"/>
                  </a:lnTo>
                  <a:lnTo>
                    <a:pt x="127" y="98"/>
                  </a:lnTo>
                  <a:lnTo>
                    <a:pt x="128" y="98"/>
                  </a:lnTo>
                  <a:lnTo>
                    <a:pt x="125" y="93"/>
                  </a:lnTo>
                  <a:lnTo>
                    <a:pt x="121" y="86"/>
                  </a:lnTo>
                  <a:lnTo>
                    <a:pt x="113" y="78"/>
                  </a:lnTo>
                  <a:lnTo>
                    <a:pt x="107" y="71"/>
                  </a:lnTo>
                  <a:lnTo>
                    <a:pt x="101" y="64"/>
                  </a:lnTo>
                  <a:lnTo>
                    <a:pt x="96" y="56"/>
                  </a:lnTo>
                  <a:lnTo>
                    <a:pt x="93" y="50"/>
                  </a:lnTo>
                  <a:lnTo>
                    <a:pt x="90" y="44"/>
                  </a:lnTo>
                  <a:lnTo>
                    <a:pt x="90" y="34"/>
                  </a:lnTo>
                  <a:lnTo>
                    <a:pt x="90" y="22"/>
                  </a:lnTo>
                  <a:lnTo>
                    <a:pt x="94" y="12"/>
                  </a:lnTo>
                  <a:lnTo>
                    <a:pt x="97" y="5"/>
                  </a:lnTo>
                  <a:lnTo>
                    <a:pt x="97" y="0"/>
                  </a:lnTo>
                  <a:lnTo>
                    <a:pt x="94" y="0"/>
                  </a:lnTo>
                  <a:lnTo>
                    <a:pt x="90" y="5"/>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7037" name="Freeform 339"/>
            <p:cNvSpPr>
              <a:spLocks/>
            </p:cNvSpPr>
            <p:nvPr/>
          </p:nvSpPr>
          <p:spPr bwMode="auto">
            <a:xfrm>
              <a:off x="2111" y="1594"/>
              <a:ext cx="255" cy="203"/>
            </a:xfrm>
            <a:custGeom>
              <a:avLst/>
              <a:gdLst>
                <a:gd name="T0" fmla="*/ 6 w 255"/>
                <a:gd name="T1" fmla="*/ 21 h 203"/>
                <a:gd name="T2" fmla="*/ 21 w 255"/>
                <a:gd name="T3" fmla="*/ 34 h 203"/>
                <a:gd name="T4" fmla="*/ 29 w 255"/>
                <a:gd name="T5" fmla="*/ 41 h 203"/>
                <a:gd name="T6" fmla="*/ 50 w 255"/>
                <a:gd name="T7" fmla="*/ 50 h 203"/>
                <a:gd name="T8" fmla="*/ 57 w 255"/>
                <a:gd name="T9" fmla="*/ 74 h 203"/>
                <a:gd name="T10" fmla="*/ 57 w 255"/>
                <a:gd name="T11" fmla="*/ 114 h 203"/>
                <a:gd name="T12" fmla="*/ 63 w 255"/>
                <a:gd name="T13" fmla="*/ 135 h 203"/>
                <a:gd name="T14" fmla="*/ 65 w 255"/>
                <a:gd name="T15" fmla="*/ 129 h 203"/>
                <a:gd name="T16" fmla="*/ 63 w 255"/>
                <a:gd name="T17" fmla="*/ 109 h 203"/>
                <a:gd name="T18" fmla="*/ 68 w 255"/>
                <a:gd name="T19" fmla="*/ 68 h 203"/>
                <a:gd name="T20" fmla="*/ 75 w 255"/>
                <a:gd name="T21" fmla="*/ 59 h 203"/>
                <a:gd name="T22" fmla="*/ 87 w 255"/>
                <a:gd name="T23" fmla="*/ 70 h 203"/>
                <a:gd name="T24" fmla="*/ 100 w 255"/>
                <a:gd name="T25" fmla="*/ 83 h 203"/>
                <a:gd name="T26" fmla="*/ 112 w 255"/>
                <a:gd name="T27" fmla="*/ 93 h 203"/>
                <a:gd name="T28" fmla="*/ 119 w 255"/>
                <a:gd name="T29" fmla="*/ 120 h 203"/>
                <a:gd name="T30" fmla="*/ 131 w 255"/>
                <a:gd name="T31" fmla="*/ 180 h 203"/>
                <a:gd name="T32" fmla="*/ 143 w 255"/>
                <a:gd name="T33" fmla="*/ 203 h 203"/>
                <a:gd name="T34" fmla="*/ 143 w 255"/>
                <a:gd name="T35" fmla="*/ 192 h 203"/>
                <a:gd name="T36" fmla="*/ 137 w 255"/>
                <a:gd name="T37" fmla="*/ 167 h 203"/>
                <a:gd name="T38" fmla="*/ 128 w 255"/>
                <a:gd name="T39" fmla="*/ 120 h 203"/>
                <a:gd name="T40" fmla="*/ 140 w 255"/>
                <a:gd name="T41" fmla="*/ 109 h 203"/>
                <a:gd name="T42" fmla="*/ 176 w 255"/>
                <a:gd name="T43" fmla="*/ 130 h 203"/>
                <a:gd name="T44" fmla="*/ 215 w 255"/>
                <a:gd name="T45" fmla="*/ 152 h 203"/>
                <a:gd name="T46" fmla="*/ 245 w 255"/>
                <a:gd name="T47" fmla="*/ 169 h 203"/>
                <a:gd name="T48" fmla="*/ 254 w 255"/>
                <a:gd name="T49" fmla="*/ 176 h 203"/>
                <a:gd name="T50" fmla="*/ 252 w 255"/>
                <a:gd name="T51" fmla="*/ 170 h 203"/>
                <a:gd name="T52" fmla="*/ 238 w 255"/>
                <a:gd name="T53" fmla="*/ 158 h 203"/>
                <a:gd name="T54" fmla="*/ 208 w 255"/>
                <a:gd name="T55" fmla="*/ 139 h 203"/>
                <a:gd name="T56" fmla="*/ 173 w 255"/>
                <a:gd name="T57" fmla="*/ 117 h 203"/>
                <a:gd name="T58" fmla="*/ 143 w 255"/>
                <a:gd name="T59" fmla="*/ 99 h 203"/>
                <a:gd name="T60" fmla="*/ 130 w 255"/>
                <a:gd name="T61" fmla="*/ 93 h 203"/>
                <a:gd name="T62" fmla="*/ 137 w 255"/>
                <a:gd name="T63" fmla="*/ 92 h 203"/>
                <a:gd name="T64" fmla="*/ 156 w 255"/>
                <a:gd name="T65" fmla="*/ 86 h 203"/>
                <a:gd name="T66" fmla="*/ 183 w 255"/>
                <a:gd name="T67" fmla="*/ 81 h 203"/>
                <a:gd name="T68" fmla="*/ 212 w 255"/>
                <a:gd name="T69" fmla="*/ 78 h 203"/>
                <a:gd name="T70" fmla="*/ 239 w 255"/>
                <a:gd name="T71" fmla="*/ 81 h 203"/>
                <a:gd name="T72" fmla="*/ 255 w 255"/>
                <a:gd name="T73" fmla="*/ 89 h 203"/>
                <a:gd name="T74" fmla="*/ 251 w 255"/>
                <a:gd name="T75" fmla="*/ 81 h 203"/>
                <a:gd name="T76" fmla="*/ 236 w 255"/>
                <a:gd name="T77" fmla="*/ 75 h 203"/>
                <a:gd name="T78" fmla="*/ 207 w 255"/>
                <a:gd name="T79" fmla="*/ 74 h 203"/>
                <a:gd name="T80" fmla="*/ 170 w 255"/>
                <a:gd name="T81" fmla="*/ 74 h 203"/>
                <a:gd name="T82" fmla="*/ 140 w 255"/>
                <a:gd name="T83" fmla="*/ 75 h 203"/>
                <a:gd name="T84" fmla="*/ 128 w 255"/>
                <a:gd name="T85" fmla="*/ 75 h 203"/>
                <a:gd name="T86" fmla="*/ 115 w 255"/>
                <a:gd name="T87" fmla="*/ 68 h 203"/>
                <a:gd name="T88" fmla="*/ 100 w 255"/>
                <a:gd name="T89" fmla="*/ 56 h 203"/>
                <a:gd name="T90" fmla="*/ 88 w 255"/>
                <a:gd name="T91" fmla="*/ 47 h 203"/>
                <a:gd name="T92" fmla="*/ 93 w 255"/>
                <a:gd name="T93" fmla="*/ 40 h 203"/>
                <a:gd name="T94" fmla="*/ 112 w 255"/>
                <a:gd name="T95" fmla="*/ 28 h 203"/>
                <a:gd name="T96" fmla="*/ 134 w 255"/>
                <a:gd name="T97" fmla="*/ 16 h 203"/>
                <a:gd name="T98" fmla="*/ 152 w 255"/>
                <a:gd name="T99" fmla="*/ 7 h 203"/>
                <a:gd name="T100" fmla="*/ 164 w 255"/>
                <a:gd name="T101" fmla="*/ 5 h 203"/>
                <a:gd name="T102" fmla="*/ 156 w 255"/>
                <a:gd name="T103" fmla="*/ 0 h 203"/>
                <a:gd name="T104" fmla="*/ 139 w 255"/>
                <a:gd name="T105" fmla="*/ 6 h 203"/>
                <a:gd name="T106" fmla="*/ 118 w 255"/>
                <a:gd name="T107" fmla="*/ 15 h 203"/>
                <a:gd name="T108" fmla="*/ 96 w 255"/>
                <a:gd name="T109" fmla="*/ 25 h 203"/>
                <a:gd name="T110" fmla="*/ 78 w 255"/>
                <a:gd name="T111" fmla="*/ 33 h 203"/>
                <a:gd name="T112" fmla="*/ 68 w 255"/>
                <a:gd name="T113" fmla="*/ 39 h 203"/>
                <a:gd name="T114" fmla="*/ 54 w 255"/>
                <a:gd name="T115" fmla="*/ 37 h 203"/>
                <a:gd name="T116" fmla="*/ 41 w 255"/>
                <a:gd name="T117" fmla="*/ 30 h 203"/>
                <a:gd name="T118" fmla="*/ 28 w 255"/>
                <a:gd name="T119" fmla="*/ 24 h 203"/>
                <a:gd name="T120" fmla="*/ 15 w 255"/>
                <a:gd name="T121" fmla="*/ 19 h 203"/>
                <a:gd name="T122" fmla="*/ 3 w 255"/>
                <a:gd name="T123" fmla="*/ 16 h 20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5"/>
                <a:gd name="T187" fmla="*/ 0 h 203"/>
                <a:gd name="T188" fmla="*/ 255 w 255"/>
                <a:gd name="T189" fmla="*/ 203 h 20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5" h="203">
                  <a:moveTo>
                    <a:pt x="0" y="16"/>
                  </a:moveTo>
                  <a:lnTo>
                    <a:pt x="6" y="21"/>
                  </a:lnTo>
                  <a:lnTo>
                    <a:pt x="13" y="28"/>
                  </a:lnTo>
                  <a:lnTo>
                    <a:pt x="21" y="34"/>
                  </a:lnTo>
                  <a:lnTo>
                    <a:pt x="23" y="39"/>
                  </a:lnTo>
                  <a:lnTo>
                    <a:pt x="29" y="41"/>
                  </a:lnTo>
                  <a:lnTo>
                    <a:pt x="40" y="44"/>
                  </a:lnTo>
                  <a:lnTo>
                    <a:pt x="50" y="50"/>
                  </a:lnTo>
                  <a:lnTo>
                    <a:pt x="57" y="55"/>
                  </a:lnTo>
                  <a:lnTo>
                    <a:pt x="57" y="74"/>
                  </a:lnTo>
                  <a:lnTo>
                    <a:pt x="57" y="95"/>
                  </a:lnTo>
                  <a:lnTo>
                    <a:pt x="57" y="114"/>
                  </a:lnTo>
                  <a:lnTo>
                    <a:pt x="60" y="129"/>
                  </a:lnTo>
                  <a:lnTo>
                    <a:pt x="63" y="135"/>
                  </a:lnTo>
                  <a:lnTo>
                    <a:pt x="65" y="135"/>
                  </a:lnTo>
                  <a:lnTo>
                    <a:pt x="65" y="129"/>
                  </a:lnTo>
                  <a:lnTo>
                    <a:pt x="63" y="123"/>
                  </a:lnTo>
                  <a:lnTo>
                    <a:pt x="63" y="109"/>
                  </a:lnTo>
                  <a:lnTo>
                    <a:pt x="65" y="89"/>
                  </a:lnTo>
                  <a:lnTo>
                    <a:pt x="68" y="68"/>
                  </a:lnTo>
                  <a:lnTo>
                    <a:pt x="71" y="56"/>
                  </a:lnTo>
                  <a:lnTo>
                    <a:pt x="75" y="59"/>
                  </a:lnTo>
                  <a:lnTo>
                    <a:pt x="80" y="64"/>
                  </a:lnTo>
                  <a:lnTo>
                    <a:pt x="87" y="70"/>
                  </a:lnTo>
                  <a:lnTo>
                    <a:pt x="94" y="77"/>
                  </a:lnTo>
                  <a:lnTo>
                    <a:pt x="100" y="83"/>
                  </a:lnTo>
                  <a:lnTo>
                    <a:pt x="108" y="89"/>
                  </a:lnTo>
                  <a:lnTo>
                    <a:pt x="112" y="93"/>
                  </a:lnTo>
                  <a:lnTo>
                    <a:pt x="117" y="96"/>
                  </a:lnTo>
                  <a:lnTo>
                    <a:pt x="119" y="120"/>
                  </a:lnTo>
                  <a:lnTo>
                    <a:pt x="124" y="151"/>
                  </a:lnTo>
                  <a:lnTo>
                    <a:pt x="131" y="180"/>
                  </a:lnTo>
                  <a:lnTo>
                    <a:pt x="139" y="198"/>
                  </a:lnTo>
                  <a:lnTo>
                    <a:pt x="143" y="203"/>
                  </a:lnTo>
                  <a:lnTo>
                    <a:pt x="145" y="200"/>
                  </a:lnTo>
                  <a:lnTo>
                    <a:pt x="143" y="192"/>
                  </a:lnTo>
                  <a:lnTo>
                    <a:pt x="140" y="183"/>
                  </a:lnTo>
                  <a:lnTo>
                    <a:pt x="137" y="167"/>
                  </a:lnTo>
                  <a:lnTo>
                    <a:pt x="133" y="143"/>
                  </a:lnTo>
                  <a:lnTo>
                    <a:pt x="128" y="120"/>
                  </a:lnTo>
                  <a:lnTo>
                    <a:pt x="128" y="104"/>
                  </a:lnTo>
                  <a:lnTo>
                    <a:pt x="140" y="109"/>
                  </a:lnTo>
                  <a:lnTo>
                    <a:pt x="156" y="120"/>
                  </a:lnTo>
                  <a:lnTo>
                    <a:pt x="176" y="130"/>
                  </a:lnTo>
                  <a:lnTo>
                    <a:pt x="196" y="141"/>
                  </a:lnTo>
                  <a:lnTo>
                    <a:pt x="215" y="152"/>
                  </a:lnTo>
                  <a:lnTo>
                    <a:pt x="232" y="161"/>
                  </a:lnTo>
                  <a:lnTo>
                    <a:pt x="245" y="169"/>
                  </a:lnTo>
                  <a:lnTo>
                    <a:pt x="251" y="173"/>
                  </a:lnTo>
                  <a:lnTo>
                    <a:pt x="254" y="176"/>
                  </a:lnTo>
                  <a:lnTo>
                    <a:pt x="255" y="174"/>
                  </a:lnTo>
                  <a:lnTo>
                    <a:pt x="252" y="170"/>
                  </a:lnTo>
                  <a:lnTo>
                    <a:pt x="245" y="164"/>
                  </a:lnTo>
                  <a:lnTo>
                    <a:pt x="238" y="158"/>
                  </a:lnTo>
                  <a:lnTo>
                    <a:pt x="224" y="149"/>
                  </a:lnTo>
                  <a:lnTo>
                    <a:pt x="208" y="139"/>
                  </a:lnTo>
                  <a:lnTo>
                    <a:pt x="190" y="127"/>
                  </a:lnTo>
                  <a:lnTo>
                    <a:pt x="173" y="117"/>
                  </a:lnTo>
                  <a:lnTo>
                    <a:pt x="156" y="107"/>
                  </a:lnTo>
                  <a:lnTo>
                    <a:pt x="143" y="99"/>
                  </a:lnTo>
                  <a:lnTo>
                    <a:pt x="136" y="95"/>
                  </a:lnTo>
                  <a:lnTo>
                    <a:pt x="130" y="93"/>
                  </a:lnTo>
                  <a:lnTo>
                    <a:pt x="131" y="92"/>
                  </a:lnTo>
                  <a:lnTo>
                    <a:pt x="137" y="92"/>
                  </a:lnTo>
                  <a:lnTo>
                    <a:pt x="148" y="89"/>
                  </a:lnTo>
                  <a:lnTo>
                    <a:pt x="156" y="86"/>
                  </a:lnTo>
                  <a:lnTo>
                    <a:pt x="168" y="83"/>
                  </a:lnTo>
                  <a:lnTo>
                    <a:pt x="183" y="81"/>
                  </a:lnTo>
                  <a:lnTo>
                    <a:pt x="198" y="80"/>
                  </a:lnTo>
                  <a:lnTo>
                    <a:pt x="212" y="78"/>
                  </a:lnTo>
                  <a:lnTo>
                    <a:pt x="227" y="80"/>
                  </a:lnTo>
                  <a:lnTo>
                    <a:pt x="239" y="81"/>
                  </a:lnTo>
                  <a:lnTo>
                    <a:pt x="248" y="84"/>
                  </a:lnTo>
                  <a:lnTo>
                    <a:pt x="255" y="89"/>
                  </a:lnTo>
                  <a:lnTo>
                    <a:pt x="255" y="86"/>
                  </a:lnTo>
                  <a:lnTo>
                    <a:pt x="251" y="81"/>
                  </a:lnTo>
                  <a:lnTo>
                    <a:pt x="243" y="77"/>
                  </a:lnTo>
                  <a:lnTo>
                    <a:pt x="236" y="75"/>
                  </a:lnTo>
                  <a:lnTo>
                    <a:pt x="223" y="74"/>
                  </a:lnTo>
                  <a:lnTo>
                    <a:pt x="207" y="74"/>
                  </a:lnTo>
                  <a:lnTo>
                    <a:pt x="189" y="74"/>
                  </a:lnTo>
                  <a:lnTo>
                    <a:pt x="170" y="74"/>
                  </a:lnTo>
                  <a:lnTo>
                    <a:pt x="153" y="75"/>
                  </a:lnTo>
                  <a:lnTo>
                    <a:pt x="140" y="75"/>
                  </a:lnTo>
                  <a:lnTo>
                    <a:pt x="133" y="77"/>
                  </a:lnTo>
                  <a:lnTo>
                    <a:pt x="128" y="75"/>
                  </a:lnTo>
                  <a:lnTo>
                    <a:pt x="121" y="73"/>
                  </a:lnTo>
                  <a:lnTo>
                    <a:pt x="115" y="68"/>
                  </a:lnTo>
                  <a:lnTo>
                    <a:pt x="108" y="62"/>
                  </a:lnTo>
                  <a:lnTo>
                    <a:pt x="100" y="56"/>
                  </a:lnTo>
                  <a:lnTo>
                    <a:pt x="93" y="50"/>
                  </a:lnTo>
                  <a:lnTo>
                    <a:pt x="88" y="47"/>
                  </a:lnTo>
                  <a:lnTo>
                    <a:pt x="85" y="44"/>
                  </a:lnTo>
                  <a:lnTo>
                    <a:pt x="93" y="40"/>
                  </a:lnTo>
                  <a:lnTo>
                    <a:pt x="102" y="34"/>
                  </a:lnTo>
                  <a:lnTo>
                    <a:pt x="112" y="28"/>
                  </a:lnTo>
                  <a:lnTo>
                    <a:pt x="124" y="22"/>
                  </a:lnTo>
                  <a:lnTo>
                    <a:pt x="134" y="16"/>
                  </a:lnTo>
                  <a:lnTo>
                    <a:pt x="143" y="10"/>
                  </a:lnTo>
                  <a:lnTo>
                    <a:pt x="152" y="7"/>
                  </a:lnTo>
                  <a:lnTo>
                    <a:pt x="158" y="6"/>
                  </a:lnTo>
                  <a:lnTo>
                    <a:pt x="164" y="5"/>
                  </a:lnTo>
                  <a:lnTo>
                    <a:pt x="164" y="2"/>
                  </a:lnTo>
                  <a:lnTo>
                    <a:pt x="156" y="0"/>
                  </a:lnTo>
                  <a:lnTo>
                    <a:pt x="146" y="3"/>
                  </a:lnTo>
                  <a:lnTo>
                    <a:pt x="139" y="6"/>
                  </a:lnTo>
                  <a:lnTo>
                    <a:pt x="130" y="10"/>
                  </a:lnTo>
                  <a:lnTo>
                    <a:pt x="118" y="15"/>
                  </a:lnTo>
                  <a:lnTo>
                    <a:pt x="108" y="19"/>
                  </a:lnTo>
                  <a:lnTo>
                    <a:pt x="96" y="25"/>
                  </a:lnTo>
                  <a:lnTo>
                    <a:pt x="87" y="30"/>
                  </a:lnTo>
                  <a:lnTo>
                    <a:pt x="78" y="33"/>
                  </a:lnTo>
                  <a:lnTo>
                    <a:pt x="74" y="36"/>
                  </a:lnTo>
                  <a:lnTo>
                    <a:pt x="68" y="39"/>
                  </a:lnTo>
                  <a:lnTo>
                    <a:pt x="62" y="39"/>
                  </a:lnTo>
                  <a:lnTo>
                    <a:pt x="54" y="37"/>
                  </a:lnTo>
                  <a:lnTo>
                    <a:pt x="47" y="33"/>
                  </a:lnTo>
                  <a:lnTo>
                    <a:pt x="41" y="30"/>
                  </a:lnTo>
                  <a:lnTo>
                    <a:pt x="35" y="27"/>
                  </a:lnTo>
                  <a:lnTo>
                    <a:pt x="28" y="24"/>
                  </a:lnTo>
                  <a:lnTo>
                    <a:pt x="21" y="22"/>
                  </a:lnTo>
                  <a:lnTo>
                    <a:pt x="15" y="19"/>
                  </a:lnTo>
                  <a:lnTo>
                    <a:pt x="7" y="18"/>
                  </a:lnTo>
                  <a:lnTo>
                    <a:pt x="3" y="16"/>
                  </a:lnTo>
                  <a:lnTo>
                    <a:pt x="0" y="16"/>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7038" name="Freeform 340"/>
            <p:cNvSpPr>
              <a:spLocks/>
            </p:cNvSpPr>
            <p:nvPr/>
          </p:nvSpPr>
          <p:spPr bwMode="auto">
            <a:xfrm>
              <a:off x="1227" y="1904"/>
              <a:ext cx="166" cy="172"/>
            </a:xfrm>
            <a:custGeom>
              <a:avLst/>
              <a:gdLst>
                <a:gd name="T0" fmla="*/ 17 w 166"/>
                <a:gd name="T1" fmla="*/ 51 h 172"/>
                <a:gd name="T2" fmla="*/ 25 w 166"/>
                <a:gd name="T3" fmla="*/ 85 h 172"/>
                <a:gd name="T4" fmla="*/ 39 w 166"/>
                <a:gd name="T5" fmla="*/ 82 h 172"/>
                <a:gd name="T6" fmla="*/ 54 w 166"/>
                <a:gd name="T7" fmla="*/ 92 h 172"/>
                <a:gd name="T8" fmla="*/ 59 w 166"/>
                <a:gd name="T9" fmla="*/ 102 h 172"/>
                <a:gd name="T10" fmla="*/ 44 w 166"/>
                <a:gd name="T11" fmla="*/ 100 h 172"/>
                <a:gd name="T12" fmla="*/ 35 w 166"/>
                <a:gd name="T13" fmla="*/ 95 h 172"/>
                <a:gd name="T14" fmla="*/ 22 w 166"/>
                <a:gd name="T15" fmla="*/ 88 h 172"/>
                <a:gd name="T16" fmla="*/ 2 w 166"/>
                <a:gd name="T17" fmla="*/ 98 h 172"/>
                <a:gd name="T18" fmla="*/ 0 w 166"/>
                <a:gd name="T19" fmla="*/ 119 h 172"/>
                <a:gd name="T20" fmla="*/ 5 w 166"/>
                <a:gd name="T21" fmla="*/ 129 h 172"/>
                <a:gd name="T22" fmla="*/ 33 w 166"/>
                <a:gd name="T23" fmla="*/ 134 h 172"/>
                <a:gd name="T24" fmla="*/ 48 w 166"/>
                <a:gd name="T25" fmla="*/ 125 h 172"/>
                <a:gd name="T26" fmla="*/ 48 w 166"/>
                <a:gd name="T27" fmla="*/ 135 h 172"/>
                <a:gd name="T28" fmla="*/ 39 w 166"/>
                <a:gd name="T29" fmla="*/ 168 h 172"/>
                <a:gd name="T30" fmla="*/ 67 w 166"/>
                <a:gd name="T31" fmla="*/ 169 h 172"/>
                <a:gd name="T32" fmla="*/ 78 w 166"/>
                <a:gd name="T33" fmla="*/ 147 h 172"/>
                <a:gd name="T34" fmla="*/ 70 w 166"/>
                <a:gd name="T35" fmla="*/ 128 h 172"/>
                <a:gd name="T36" fmla="*/ 75 w 166"/>
                <a:gd name="T37" fmla="*/ 122 h 172"/>
                <a:gd name="T38" fmla="*/ 81 w 166"/>
                <a:gd name="T39" fmla="*/ 131 h 172"/>
                <a:gd name="T40" fmla="*/ 90 w 166"/>
                <a:gd name="T41" fmla="*/ 147 h 172"/>
                <a:gd name="T42" fmla="*/ 113 w 166"/>
                <a:gd name="T43" fmla="*/ 147 h 172"/>
                <a:gd name="T44" fmla="*/ 134 w 166"/>
                <a:gd name="T45" fmla="*/ 153 h 172"/>
                <a:gd name="T46" fmla="*/ 153 w 166"/>
                <a:gd name="T47" fmla="*/ 141 h 172"/>
                <a:gd name="T48" fmla="*/ 157 w 166"/>
                <a:gd name="T49" fmla="*/ 128 h 172"/>
                <a:gd name="T50" fmla="*/ 153 w 166"/>
                <a:gd name="T51" fmla="*/ 122 h 172"/>
                <a:gd name="T52" fmla="*/ 131 w 166"/>
                <a:gd name="T53" fmla="*/ 110 h 172"/>
                <a:gd name="T54" fmla="*/ 115 w 166"/>
                <a:gd name="T55" fmla="*/ 105 h 172"/>
                <a:gd name="T56" fmla="*/ 122 w 166"/>
                <a:gd name="T57" fmla="*/ 91 h 172"/>
                <a:gd name="T58" fmla="*/ 144 w 166"/>
                <a:gd name="T59" fmla="*/ 83 h 172"/>
                <a:gd name="T60" fmla="*/ 163 w 166"/>
                <a:gd name="T61" fmla="*/ 71 h 172"/>
                <a:gd name="T62" fmla="*/ 165 w 166"/>
                <a:gd name="T63" fmla="*/ 51 h 172"/>
                <a:gd name="T64" fmla="*/ 146 w 166"/>
                <a:gd name="T65" fmla="*/ 39 h 172"/>
                <a:gd name="T66" fmla="*/ 124 w 166"/>
                <a:gd name="T67" fmla="*/ 48 h 172"/>
                <a:gd name="T68" fmla="*/ 124 w 166"/>
                <a:gd name="T69" fmla="*/ 63 h 172"/>
                <a:gd name="T70" fmla="*/ 106 w 166"/>
                <a:gd name="T71" fmla="*/ 77 h 172"/>
                <a:gd name="T72" fmla="*/ 98 w 166"/>
                <a:gd name="T73" fmla="*/ 76 h 172"/>
                <a:gd name="T74" fmla="*/ 95 w 166"/>
                <a:gd name="T75" fmla="*/ 67 h 172"/>
                <a:gd name="T76" fmla="*/ 101 w 166"/>
                <a:gd name="T77" fmla="*/ 48 h 172"/>
                <a:gd name="T78" fmla="*/ 118 w 166"/>
                <a:gd name="T79" fmla="*/ 27 h 172"/>
                <a:gd name="T80" fmla="*/ 106 w 166"/>
                <a:gd name="T81" fmla="*/ 5 h 172"/>
                <a:gd name="T82" fmla="*/ 85 w 166"/>
                <a:gd name="T83" fmla="*/ 2 h 172"/>
                <a:gd name="T84" fmla="*/ 70 w 166"/>
                <a:gd name="T85" fmla="*/ 12 h 172"/>
                <a:gd name="T86" fmla="*/ 64 w 166"/>
                <a:gd name="T87" fmla="*/ 23 h 172"/>
                <a:gd name="T88" fmla="*/ 72 w 166"/>
                <a:gd name="T89" fmla="*/ 39 h 172"/>
                <a:gd name="T90" fmla="*/ 81 w 166"/>
                <a:gd name="T91" fmla="*/ 52 h 172"/>
                <a:gd name="T92" fmla="*/ 79 w 166"/>
                <a:gd name="T93" fmla="*/ 68 h 172"/>
                <a:gd name="T94" fmla="*/ 70 w 166"/>
                <a:gd name="T95" fmla="*/ 71 h 172"/>
                <a:gd name="T96" fmla="*/ 59 w 166"/>
                <a:gd name="T97" fmla="*/ 54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6"/>
                <a:gd name="T148" fmla="*/ 0 h 172"/>
                <a:gd name="T149" fmla="*/ 166 w 166"/>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6" h="172">
                  <a:moveTo>
                    <a:pt x="39" y="39"/>
                  </a:moveTo>
                  <a:lnTo>
                    <a:pt x="28" y="42"/>
                  </a:lnTo>
                  <a:lnTo>
                    <a:pt x="17" y="51"/>
                  </a:lnTo>
                  <a:lnTo>
                    <a:pt x="13" y="64"/>
                  </a:lnTo>
                  <a:lnTo>
                    <a:pt x="20" y="82"/>
                  </a:lnTo>
                  <a:lnTo>
                    <a:pt x="25" y="85"/>
                  </a:lnTo>
                  <a:lnTo>
                    <a:pt x="31" y="85"/>
                  </a:lnTo>
                  <a:lnTo>
                    <a:pt x="36" y="83"/>
                  </a:lnTo>
                  <a:lnTo>
                    <a:pt x="39" y="82"/>
                  </a:lnTo>
                  <a:lnTo>
                    <a:pt x="45" y="85"/>
                  </a:lnTo>
                  <a:lnTo>
                    <a:pt x="50" y="89"/>
                  </a:lnTo>
                  <a:lnTo>
                    <a:pt x="54" y="92"/>
                  </a:lnTo>
                  <a:lnTo>
                    <a:pt x="57" y="97"/>
                  </a:lnTo>
                  <a:lnTo>
                    <a:pt x="59" y="101"/>
                  </a:lnTo>
                  <a:lnTo>
                    <a:pt x="59" y="102"/>
                  </a:lnTo>
                  <a:lnTo>
                    <a:pt x="56" y="102"/>
                  </a:lnTo>
                  <a:lnTo>
                    <a:pt x="50" y="101"/>
                  </a:lnTo>
                  <a:lnTo>
                    <a:pt x="44" y="100"/>
                  </a:lnTo>
                  <a:lnTo>
                    <a:pt x="39" y="98"/>
                  </a:lnTo>
                  <a:lnTo>
                    <a:pt x="36" y="98"/>
                  </a:lnTo>
                  <a:lnTo>
                    <a:pt x="35" y="95"/>
                  </a:lnTo>
                  <a:lnTo>
                    <a:pt x="33" y="92"/>
                  </a:lnTo>
                  <a:lnTo>
                    <a:pt x="29" y="89"/>
                  </a:lnTo>
                  <a:lnTo>
                    <a:pt x="22" y="88"/>
                  </a:lnTo>
                  <a:lnTo>
                    <a:pt x="14" y="89"/>
                  </a:lnTo>
                  <a:lnTo>
                    <a:pt x="7" y="92"/>
                  </a:lnTo>
                  <a:lnTo>
                    <a:pt x="2" y="98"/>
                  </a:lnTo>
                  <a:lnTo>
                    <a:pt x="0" y="105"/>
                  </a:lnTo>
                  <a:lnTo>
                    <a:pt x="0" y="114"/>
                  </a:lnTo>
                  <a:lnTo>
                    <a:pt x="0" y="119"/>
                  </a:lnTo>
                  <a:lnTo>
                    <a:pt x="1" y="123"/>
                  </a:lnTo>
                  <a:lnTo>
                    <a:pt x="4" y="126"/>
                  </a:lnTo>
                  <a:lnTo>
                    <a:pt x="5" y="129"/>
                  </a:lnTo>
                  <a:lnTo>
                    <a:pt x="14" y="134"/>
                  </a:lnTo>
                  <a:lnTo>
                    <a:pt x="25" y="135"/>
                  </a:lnTo>
                  <a:lnTo>
                    <a:pt x="33" y="134"/>
                  </a:lnTo>
                  <a:lnTo>
                    <a:pt x="39" y="129"/>
                  </a:lnTo>
                  <a:lnTo>
                    <a:pt x="44" y="125"/>
                  </a:lnTo>
                  <a:lnTo>
                    <a:pt x="48" y="125"/>
                  </a:lnTo>
                  <a:lnTo>
                    <a:pt x="53" y="126"/>
                  </a:lnTo>
                  <a:lnTo>
                    <a:pt x="57" y="128"/>
                  </a:lnTo>
                  <a:lnTo>
                    <a:pt x="48" y="135"/>
                  </a:lnTo>
                  <a:lnTo>
                    <a:pt x="41" y="147"/>
                  </a:lnTo>
                  <a:lnTo>
                    <a:pt x="36" y="159"/>
                  </a:lnTo>
                  <a:lnTo>
                    <a:pt x="39" y="168"/>
                  </a:lnTo>
                  <a:lnTo>
                    <a:pt x="48" y="172"/>
                  </a:lnTo>
                  <a:lnTo>
                    <a:pt x="57" y="172"/>
                  </a:lnTo>
                  <a:lnTo>
                    <a:pt x="67" y="169"/>
                  </a:lnTo>
                  <a:lnTo>
                    <a:pt x="73" y="163"/>
                  </a:lnTo>
                  <a:lnTo>
                    <a:pt x="78" y="156"/>
                  </a:lnTo>
                  <a:lnTo>
                    <a:pt x="78" y="147"/>
                  </a:lnTo>
                  <a:lnTo>
                    <a:pt x="76" y="138"/>
                  </a:lnTo>
                  <a:lnTo>
                    <a:pt x="73" y="132"/>
                  </a:lnTo>
                  <a:lnTo>
                    <a:pt x="70" y="128"/>
                  </a:lnTo>
                  <a:lnTo>
                    <a:pt x="70" y="125"/>
                  </a:lnTo>
                  <a:lnTo>
                    <a:pt x="72" y="123"/>
                  </a:lnTo>
                  <a:lnTo>
                    <a:pt x="75" y="122"/>
                  </a:lnTo>
                  <a:lnTo>
                    <a:pt x="78" y="122"/>
                  </a:lnTo>
                  <a:lnTo>
                    <a:pt x="79" y="126"/>
                  </a:lnTo>
                  <a:lnTo>
                    <a:pt x="81" y="131"/>
                  </a:lnTo>
                  <a:lnTo>
                    <a:pt x="82" y="135"/>
                  </a:lnTo>
                  <a:lnTo>
                    <a:pt x="84" y="141"/>
                  </a:lnTo>
                  <a:lnTo>
                    <a:pt x="90" y="147"/>
                  </a:lnTo>
                  <a:lnTo>
                    <a:pt x="97" y="148"/>
                  </a:lnTo>
                  <a:lnTo>
                    <a:pt x="109" y="142"/>
                  </a:lnTo>
                  <a:lnTo>
                    <a:pt x="113" y="147"/>
                  </a:lnTo>
                  <a:lnTo>
                    <a:pt x="119" y="150"/>
                  </a:lnTo>
                  <a:lnTo>
                    <a:pt x="126" y="153"/>
                  </a:lnTo>
                  <a:lnTo>
                    <a:pt x="134" y="153"/>
                  </a:lnTo>
                  <a:lnTo>
                    <a:pt x="140" y="151"/>
                  </a:lnTo>
                  <a:lnTo>
                    <a:pt x="147" y="147"/>
                  </a:lnTo>
                  <a:lnTo>
                    <a:pt x="153" y="141"/>
                  </a:lnTo>
                  <a:lnTo>
                    <a:pt x="157" y="131"/>
                  </a:lnTo>
                  <a:lnTo>
                    <a:pt x="157" y="129"/>
                  </a:lnTo>
                  <a:lnTo>
                    <a:pt x="157" y="128"/>
                  </a:lnTo>
                  <a:lnTo>
                    <a:pt x="156" y="128"/>
                  </a:lnTo>
                  <a:lnTo>
                    <a:pt x="156" y="126"/>
                  </a:lnTo>
                  <a:lnTo>
                    <a:pt x="153" y="122"/>
                  </a:lnTo>
                  <a:lnTo>
                    <a:pt x="149" y="114"/>
                  </a:lnTo>
                  <a:lnTo>
                    <a:pt x="141" y="110"/>
                  </a:lnTo>
                  <a:lnTo>
                    <a:pt x="131" y="110"/>
                  </a:lnTo>
                  <a:lnTo>
                    <a:pt x="125" y="111"/>
                  </a:lnTo>
                  <a:lnTo>
                    <a:pt x="119" y="110"/>
                  </a:lnTo>
                  <a:lnTo>
                    <a:pt x="115" y="105"/>
                  </a:lnTo>
                  <a:lnTo>
                    <a:pt x="112" y="102"/>
                  </a:lnTo>
                  <a:lnTo>
                    <a:pt x="118" y="97"/>
                  </a:lnTo>
                  <a:lnTo>
                    <a:pt x="122" y="91"/>
                  </a:lnTo>
                  <a:lnTo>
                    <a:pt x="128" y="86"/>
                  </a:lnTo>
                  <a:lnTo>
                    <a:pt x="132" y="82"/>
                  </a:lnTo>
                  <a:lnTo>
                    <a:pt x="144" y="83"/>
                  </a:lnTo>
                  <a:lnTo>
                    <a:pt x="153" y="80"/>
                  </a:lnTo>
                  <a:lnTo>
                    <a:pt x="159" y="77"/>
                  </a:lnTo>
                  <a:lnTo>
                    <a:pt x="163" y="71"/>
                  </a:lnTo>
                  <a:lnTo>
                    <a:pt x="166" y="64"/>
                  </a:lnTo>
                  <a:lnTo>
                    <a:pt x="166" y="58"/>
                  </a:lnTo>
                  <a:lnTo>
                    <a:pt x="165" y="51"/>
                  </a:lnTo>
                  <a:lnTo>
                    <a:pt x="160" y="45"/>
                  </a:lnTo>
                  <a:lnTo>
                    <a:pt x="155" y="40"/>
                  </a:lnTo>
                  <a:lnTo>
                    <a:pt x="146" y="39"/>
                  </a:lnTo>
                  <a:lnTo>
                    <a:pt x="135" y="40"/>
                  </a:lnTo>
                  <a:lnTo>
                    <a:pt x="128" y="43"/>
                  </a:lnTo>
                  <a:lnTo>
                    <a:pt x="124" y="48"/>
                  </a:lnTo>
                  <a:lnTo>
                    <a:pt x="124" y="52"/>
                  </a:lnTo>
                  <a:lnTo>
                    <a:pt x="124" y="58"/>
                  </a:lnTo>
                  <a:lnTo>
                    <a:pt x="124" y="63"/>
                  </a:lnTo>
                  <a:lnTo>
                    <a:pt x="118" y="68"/>
                  </a:lnTo>
                  <a:lnTo>
                    <a:pt x="112" y="73"/>
                  </a:lnTo>
                  <a:lnTo>
                    <a:pt x="106" y="77"/>
                  </a:lnTo>
                  <a:lnTo>
                    <a:pt x="103" y="80"/>
                  </a:lnTo>
                  <a:lnTo>
                    <a:pt x="100" y="79"/>
                  </a:lnTo>
                  <a:lnTo>
                    <a:pt x="98" y="76"/>
                  </a:lnTo>
                  <a:lnTo>
                    <a:pt x="95" y="74"/>
                  </a:lnTo>
                  <a:lnTo>
                    <a:pt x="93" y="73"/>
                  </a:lnTo>
                  <a:lnTo>
                    <a:pt x="95" y="67"/>
                  </a:lnTo>
                  <a:lnTo>
                    <a:pt x="98" y="60"/>
                  </a:lnTo>
                  <a:lnTo>
                    <a:pt x="100" y="52"/>
                  </a:lnTo>
                  <a:lnTo>
                    <a:pt x="101" y="48"/>
                  </a:lnTo>
                  <a:lnTo>
                    <a:pt x="109" y="42"/>
                  </a:lnTo>
                  <a:lnTo>
                    <a:pt x="115" y="34"/>
                  </a:lnTo>
                  <a:lnTo>
                    <a:pt x="118" y="27"/>
                  </a:lnTo>
                  <a:lnTo>
                    <a:pt x="118" y="18"/>
                  </a:lnTo>
                  <a:lnTo>
                    <a:pt x="113" y="11"/>
                  </a:lnTo>
                  <a:lnTo>
                    <a:pt x="106" y="5"/>
                  </a:lnTo>
                  <a:lnTo>
                    <a:pt x="98" y="0"/>
                  </a:lnTo>
                  <a:lnTo>
                    <a:pt x="90" y="0"/>
                  </a:lnTo>
                  <a:lnTo>
                    <a:pt x="85" y="2"/>
                  </a:lnTo>
                  <a:lnTo>
                    <a:pt x="81" y="5"/>
                  </a:lnTo>
                  <a:lnTo>
                    <a:pt x="75" y="8"/>
                  </a:lnTo>
                  <a:lnTo>
                    <a:pt x="70" y="12"/>
                  </a:lnTo>
                  <a:lnTo>
                    <a:pt x="67" y="15"/>
                  </a:lnTo>
                  <a:lnTo>
                    <a:pt x="66" y="18"/>
                  </a:lnTo>
                  <a:lnTo>
                    <a:pt x="64" y="23"/>
                  </a:lnTo>
                  <a:lnTo>
                    <a:pt x="64" y="26"/>
                  </a:lnTo>
                  <a:lnTo>
                    <a:pt x="67" y="33"/>
                  </a:lnTo>
                  <a:lnTo>
                    <a:pt x="72" y="39"/>
                  </a:lnTo>
                  <a:lnTo>
                    <a:pt x="76" y="43"/>
                  </a:lnTo>
                  <a:lnTo>
                    <a:pt x="81" y="45"/>
                  </a:lnTo>
                  <a:lnTo>
                    <a:pt x="81" y="52"/>
                  </a:lnTo>
                  <a:lnTo>
                    <a:pt x="81" y="60"/>
                  </a:lnTo>
                  <a:lnTo>
                    <a:pt x="79" y="66"/>
                  </a:lnTo>
                  <a:lnTo>
                    <a:pt x="79" y="68"/>
                  </a:lnTo>
                  <a:lnTo>
                    <a:pt x="76" y="68"/>
                  </a:lnTo>
                  <a:lnTo>
                    <a:pt x="72" y="70"/>
                  </a:lnTo>
                  <a:lnTo>
                    <a:pt x="70" y="71"/>
                  </a:lnTo>
                  <a:lnTo>
                    <a:pt x="69" y="71"/>
                  </a:lnTo>
                  <a:lnTo>
                    <a:pt x="63" y="64"/>
                  </a:lnTo>
                  <a:lnTo>
                    <a:pt x="59" y="54"/>
                  </a:lnTo>
                  <a:lnTo>
                    <a:pt x="53" y="43"/>
                  </a:lnTo>
                  <a:lnTo>
                    <a:pt x="39" y="39"/>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7039" name="Freeform 341"/>
            <p:cNvSpPr>
              <a:spLocks/>
            </p:cNvSpPr>
            <p:nvPr/>
          </p:nvSpPr>
          <p:spPr bwMode="auto">
            <a:xfrm>
              <a:off x="1108" y="2132"/>
              <a:ext cx="173" cy="300"/>
            </a:xfrm>
            <a:custGeom>
              <a:avLst/>
              <a:gdLst>
                <a:gd name="T0" fmla="*/ 172 w 173"/>
                <a:gd name="T1" fmla="*/ 0 h 300"/>
                <a:gd name="T2" fmla="*/ 158 w 173"/>
                <a:gd name="T3" fmla="*/ 19 h 300"/>
                <a:gd name="T4" fmla="*/ 142 w 173"/>
                <a:gd name="T5" fmla="*/ 36 h 300"/>
                <a:gd name="T6" fmla="*/ 124 w 173"/>
                <a:gd name="T7" fmla="*/ 50 h 300"/>
                <a:gd name="T8" fmla="*/ 105 w 173"/>
                <a:gd name="T9" fmla="*/ 61 h 300"/>
                <a:gd name="T10" fmla="*/ 86 w 173"/>
                <a:gd name="T11" fmla="*/ 68 h 300"/>
                <a:gd name="T12" fmla="*/ 67 w 173"/>
                <a:gd name="T13" fmla="*/ 74 h 300"/>
                <a:gd name="T14" fmla="*/ 49 w 173"/>
                <a:gd name="T15" fmla="*/ 75 h 300"/>
                <a:gd name="T16" fmla="*/ 31 w 173"/>
                <a:gd name="T17" fmla="*/ 75 h 300"/>
                <a:gd name="T18" fmla="*/ 33 w 173"/>
                <a:gd name="T19" fmla="*/ 90 h 300"/>
                <a:gd name="T20" fmla="*/ 30 w 173"/>
                <a:gd name="T21" fmla="*/ 108 h 300"/>
                <a:gd name="T22" fmla="*/ 20 w 173"/>
                <a:gd name="T23" fmla="*/ 126 h 300"/>
                <a:gd name="T24" fmla="*/ 0 w 173"/>
                <a:gd name="T25" fmla="*/ 139 h 300"/>
                <a:gd name="T26" fmla="*/ 12 w 173"/>
                <a:gd name="T27" fmla="*/ 158 h 300"/>
                <a:gd name="T28" fmla="*/ 20 w 173"/>
                <a:gd name="T29" fmla="*/ 182 h 300"/>
                <a:gd name="T30" fmla="*/ 20 w 173"/>
                <a:gd name="T31" fmla="*/ 206 h 300"/>
                <a:gd name="T32" fmla="*/ 12 w 173"/>
                <a:gd name="T33" fmla="*/ 226 h 300"/>
                <a:gd name="T34" fmla="*/ 20 w 173"/>
                <a:gd name="T35" fmla="*/ 229 h 300"/>
                <a:gd name="T36" fmla="*/ 28 w 173"/>
                <a:gd name="T37" fmla="*/ 234 h 300"/>
                <a:gd name="T38" fmla="*/ 39 w 173"/>
                <a:gd name="T39" fmla="*/ 238 h 300"/>
                <a:gd name="T40" fmla="*/ 51 w 173"/>
                <a:gd name="T41" fmla="*/ 245 h 300"/>
                <a:gd name="T42" fmla="*/ 61 w 173"/>
                <a:gd name="T43" fmla="*/ 256 h 300"/>
                <a:gd name="T44" fmla="*/ 70 w 173"/>
                <a:gd name="T45" fmla="*/ 268 h 300"/>
                <a:gd name="T46" fmla="*/ 77 w 173"/>
                <a:gd name="T47" fmla="*/ 282 h 300"/>
                <a:gd name="T48" fmla="*/ 83 w 173"/>
                <a:gd name="T49" fmla="*/ 300 h 300"/>
                <a:gd name="T50" fmla="*/ 88 w 173"/>
                <a:gd name="T51" fmla="*/ 290 h 300"/>
                <a:gd name="T52" fmla="*/ 93 w 173"/>
                <a:gd name="T53" fmla="*/ 278 h 300"/>
                <a:gd name="T54" fmla="*/ 101 w 173"/>
                <a:gd name="T55" fmla="*/ 268 h 300"/>
                <a:gd name="T56" fmla="*/ 110 w 173"/>
                <a:gd name="T57" fmla="*/ 257 h 300"/>
                <a:gd name="T58" fmla="*/ 119 w 173"/>
                <a:gd name="T59" fmla="*/ 247 h 300"/>
                <a:gd name="T60" fmla="*/ 130 w 173"/>
                <a:gd name="T61" fmla="*/ 240 h 300"/>
                <a:gd name="T62" fmla="*/ 142 w 173"/>
                <a:gd name="T63" fmla="*/ 235 h 300"/>
                <a:gd name="T64" fmla="*/ 155 w 173"/>
                <a:gd name="T65" fmla="*/ 232 h 300"/>
                <a:gd name="T66" fmla="*/ 150 w 173"/>
                <a:gd name="T67" fmla="*/ 220 h 300"/>
                <a:gd name="T68" fmla="*/ 147 w 173"/>
                <a:gd name="T69" fmla="*/ 203 h 300"/>
                <a:gd name="T70" fmla="*/ 150 w 173"/>
                <a:gd name="T71" fmla="*/ 185 h 300"/>
                <a:gd name="T72" fmla="*/ 161 w 173"/>
                <a:gd name="T73" fmla="*/ 164 h 300"/>
                <a:gd name="T74" fmla="*/ 150 w 173"/>
                <a:gd name="T75" fmla="*/ 132 h 300"/>
                <a:gd name="T76" fmla="*/ 147 w 173"/>
                <a:gd name="T77" fmla="*/ 101 h 300"/>
                <a:gd name="T78" fmla="*/ 148 w 173"/>
                <a:gd name="T79" fmla="*/ 73 h 300"/>
                <a:gd name="T80" fmla="*/ 151 w 173"/>
                <a:gd name="T81" fmla="*/ 52 h 300"/>
                <a:gd name="T82" fmla="*/ 155 w 173"/>
                <a:gd name="T83" fmla="*/ 40 h 300"/>
                <a:gd name="T84" fmla="*/ 161 w 173"/>
                <a:gd name="T85" fmla="*/ 25 h 300"/>
                <a:gd name="T86" fmla="*/ 167 w 173"/>
                <a:gd name="T87" fmla="*/ 15 h 300"/>
                <a:gd name="T88" fmla="*/ 172 w 173"/>
                <a:gd name="T89" fmla="*/ 9 h 300"/>
                <a:gd name="T90" fmla="*/ 173 w 173"/>
                <a:gd name="T91" fmla="*/ 6 h 300"/>
                <a:gd name="T92" fmla="*/ 173 w 173"/>
                <a:gd name="T93" fmla="*/ 5 h 300"/>
                <a:gd name="T94" fmla="*/ 172 w 173"/>
                <a:gd name="T95" fmla="*/ 2 h 300"/>
                <a:gd name="T96" fmla="*/ 172 w 173"/>
                <a:gd name="T97" fmla="*/ 2 h 300"/>
                <a:gd name="T98" fmla="*/ 172 w 173"/>
                <a:gd name="T99" fmla="*/ 0 h 3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0"/>
                <a:gd name="T152" fmla="*/ 173 w 173"/>
                <a:gd name="T153" fmla="*/ 300 h 30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0">
                  <a:moveTo>
                    <a:pt x="172" y="0"/>
                  </a:moveTo>
                  <a:lnTo>
                    <a:pt x="158" y="19"/>
                  </a:lnTo>
                  <a:lnTo>
                    <a:pt x="142" y="36"/>
                  </a:lnTo>
                  <a:lnTo>
                    <a:pt x="124" y="50"/>
                  </a:lnTo>
                  <a:lnTo>
                    <a:pt x="105" y="61"/>
                  </a:lnTo>
                  <a:lnTo>
                    <a:pt x="86" y="68"/>
                  </a:lnTo>
                  <a:lnTo>
                    <a:pt x="67" y="74"/>
                  </a:lnTo>
                  <a:lnTo>
                    <a:pt x="49" y="75"/>
                  </a:lnTo>
                  <a:lnTo>
                    <a:pt x="31" y="75"/>
                  </a:lnTo>
                  <a:lnTo>
                    <a:pt x="33" y="90"/>
                  </a:lnTo>
                  <a:lnTo>
                    <a:pt x="30" y="108"/>
                  </a:lnTo>
                  <a:lnTo>
                    <a:pt x="20" y="126"/>
                  </a:lnTo>
                  <a:lnTo>
                    <a:pt x="0" y="139"/>
                  </a:lnTo>
                  <a:lnTo>
                    <a:pt x="12" y="158"/>
                  </a:lnTo>
                  <a:lnTo>
                    <a:pt x="20" y="182"/>
                  </a:lnTo>
                  <a:lnTo>
                    <a:pt x="20" y="206"/>
                  </a:lnTo>
                  <a:lnTo>
                    <a:pt x="12" y="226"/>
                  </a:lnTo>
                  <a:lnTo>
                    <a:pt x="20" y="229"/>
                  </a:lnTo>
                  <a:lnTo>
                    <a:pt x="28" y="234"/>
                  </a:lnTo>
                  <a:lnTo>
                    <a:pt x="39" y="238"/>
                  </a:lnTo>
                  <a:lnTo>
                    <a:pt x="51" y="245"/>
                  </a:lnTo>
                  <a:lnTo>
                    <a:pt x="61" y="256"/>
                  </a:lnTo>
                  <a:lnTo>
                    <a:pt x="70" y="268"/>
                  </a:lnTo>
                  <a:lnTo>
                    <a:pt x="77" y="282"/>
                  </a:lnTo>
                  <a:lnTo>
                    <a:pt x="83" y="300"/>
                  </a:lnTo>
                  <a:lnTo>
                    <a:pt x="88" y="290"/>
                  </a:lnTo>
                  <a:lnTo>
                    <a:pt x="93" y="278"/>
                  </a:lnTo>
                  <a:lnTo>
                    <a:pt x="101" y="268"/>
                  </a:lnTo>
                  <a:lnTo>
                    <a:pt x="110" y="257"/>
                  </a:lnTo>
                  <a:lnTo>
                    <a:pt x="119" y="247"/>
                  </a:lnTo>
                  <a:lnTo>
                    <a:pt x="130" y="240"/>
                  </a:lnTo>
                  <a:lnTo>
                    <a:pt x="142" y="235"/>
                  </a:lnTo>
                  <a:lnTo>
                    <a:pt x="155" y="232"/>
                  </a:lnTo>
                  <a:lnTo>
                    <a:pt x="150" y="220"/>
                  </a:lnTo>
                  <a:lnTo>
                    <a:pt x="147" y="203"/>
                  </a:lnTo>
                  <a:lnTo>
                    <a:pt x="150" y="185"/>
                  </a:lnTo>
                  <a:lnTo>
                    <a:pt x="161" y="164"/>
                  </a:lnTo>
                  <a:lnTo>
                    <a:pt x="150" y="132"/>
                  </a:lnTo>
                  <a:lnTo>
                    <a:pt x="147" y="101"/>
                  </a:lnTo>
                  <a:lnTo>
                    <a:pt x="148" y="73"/>
                  </a:lnTo>
                  <a:lnTo>
                    <a:pt x="151" y="52"/>
                  </a:lnTo>
                  <a:lnTo>
                    <a:pt x="155" y="40"/>
                  </a:lnTo>
                  <a:lnTo>
                    <a:pt x="161" y="25"/>
                  </a:lnTo>
                  <a:lnTo>
                    <a:pt x="167" y="15"/>
                  </a:lnTo>
                  <a:lnTo>
                    <a:pt x="172" y="9"/>
                  </a:lnTo>
                  <a:lnTo>
                    <a:pt x="173" y="6"/>
                  </a:lnTo>
                  <a:lnTo>
                    <a:pt x="173" y="5"/>
                  </a:lnTo>
                  <a:lnTo>
                    <a:pt x="172" y="2"/>
                  </a:lnTo>
                  <a:lnTo>
                    <a:pt x="172"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7040" name="Freeform 342"/>
            <p:cNvSpPr>
              <a:spLocks/>
            </p:cNvSpPr>
            <p:nvPr/>
          </p:nvSpPr>
          <p:spPr bwMode="auto">
            <a:xfrm>
              <a:off x="1550" y="2057"/>
              <a:ext cx="325" cy="248"/>
            </a:xfrm>
            <a:custGeom>
              <a:avLst/>
              <a:gdLst>
                <a:gd name="T0" fmla="*/ 147 w 325"/>
                <a:gd name="T1" fmla="*/ 0 h 248"/>
                <a:gd name="T2" fmla="*/ 136 w 325"/>
                <a:gd name="T3" fmla="*/ 3 h 248"/>
                <a:gd name="T4" fmla="*/ 122 w 325"/>
                <a:gd name="T5" fmla="*/ 7 h 248"/>
                <a:gd name="T6" fmla="*/ 105 w 325"/>
                <a:gd name="T7" fmla="*/ 13 h 248"/>
                <a:gd name="T8" fmla="*/ 87 w 325"/>
                <a:gd name="T9" fmla="*/ 17 h 248"/>
                <a:gd name="T10" fmla="*/ 69 w 325"/>
                <a:gd name="T11" fmla="*/ 23 h 248"/>
                <a:gd name="T12" fmla="*/ 52 w 325"/>
                <a:gd name="T13" fmla="*/ 28 h 248"/>
                <a:gd name="T14" fmla="*/ 35 w 325"/>
                <a:gd name="T15" fmla="*/ 31 h 248"/>
                <a:gd name="T16" fmla="*/ 21 w 325"/>
                <a:gd name="T17" fmla="*/ 32 h 248"/>
                <a:gd name="T18" fmla="*/ 15 w 325"/>
                <a:gd name="T19" fmla="*/ 32 h 248"/>
                <a:gd name="T20" fmla="*/ 9 w 325"/>
                <a:gd name="T21" fmla="*/ 31 h 248"/>
                <a:gd name="T22" fmla="*/ 3 w 325"/>
                <a:gd name="T23" fmla="*/ 31 h 248"/>
                <a:gd name="T24" fmla="*/ 0 w 325"/>
                <a:gd name="T25" fmla="*/ 31 h 248"/>
                <a:gd name="T26" fmla="*/ 18 w 325"/>
                <a:gd name="T27" fmla="*/ 41 h 248"/>
                <a:gd name="T28" fmla="*/ 32 w 325"/>
                <a:gd name="T29" fmla="*/ 56 h 248"/>
                <a:gd name="T30" fmla="*/ 47 w 325"/>
                <a:gd name="T31" fmla="*/ 74 h 248"/>
                <a:gd name="T32" fmla="*/ 59 w 325"/>
                <a:gd name="T33" fmla="*/ 93 h 248"/>
                <a:gd name="T34" fmla="*/ 71 w 325"/>
                <a:gd name="T35" fmla="*/ 115 h 248"/>
                <a:gd name="T36" fmla="*/ 78 w 325"/>
                <a:gd name="T37" fmla="*/ 137 h 248"/>
                <a:gd name="T38" fmla="*/ 85 w 325"/>
                <a:gd name="T39" fmla="*/ 162 h 248"/>
                <a:gd name="T40" fmla="*/ 90 w 325"/>
                <a:gd name="T41" fmla="*/ 186 h 248"/>
                <a:gd name="T42" fmla="*/ 97 w 325"/>
                <a:gd name="T43" fmla="*/ 186 h 248"/>
                <a:gd name="T44" fmla="*/ 109 w 325"/>
                <a:gd name="T45" fmla="*/ 187 h 248"/>
                <a:gd name="T46" fmla="*/ 121 w 325"/>
                <a:gd name="T47" fmla="*/ 193 h 248"/>
                <a:gd name="T48" fmla="*/ 133 w 325"/>
                <a:gd name="T49" fmla="*/ 201 h 248"/>
                <a:gd name="T50" fmla="*/ 146 w 325"/>
                <a:gd name="T51" fmla="*/ 210 h 248"/>
                <a:gd name="T52" fmla="*/ 158 w 325"/>
                <a:gd name="T53" fmla="*/ 221 h 248"/>
                <a:gd name="T54" fmla="*/ 168 w 325"/>
                <a:gd name="T55" fmla="*/ 233 h 248"/>
                <a:gd name="T56" fmla="*/ 176 w 325"/>
                <a:gd name="T57" fmla="*/ 248 h 248"/>
                <a:gd name="T58" fmla="*/ 184 w 325"/>
                <a:gd name="T59" fmla="*/ 241 h 248"/>
                <a:gd name="T60" fmla="*/ 198 w 325"/>
                <a:gd name="T61" fmla="*/ 233 h 248"/>
                <a:gd name="T62" fmla="*/ 212 w 325"/>
                <a:gd name="T63" fmla="*/ 227 h 248"/>
                <a:gd name="T64" fmla="*/ 230 w 325"/>
                <a:gd name="T65" fmla="*/ 223 h 248"/>
                <a:gd name="T66" fmla="*/ 251 w 325"/>
                <a:gd name="T67" fmla="*/ 221 h 248"/>
                <a:gd name="T68" fmla="*/ 274 w 325"/>
                <a:gd name="T69" fmla="*/ 223 h 248"/>
                <a:gd name="T70" fmla="*/ 298 w 325"/>
                <a:gd name="T71" fmla="*/ 229 h 248"/>
                <a:gd name="T72" fmla="*/ 325 w 325"/>
                <a:gd name="T73" fmla="*/ 239 h 248"/>
                <a:gd name="T74" fmla="*/ 317 w 325"/>
                <a:gd name="T75" fmla="*/ 230 h 248"/>
                <a:gd name="T76" fmla="*/ 308 w 325"/>
                <a:gd name="T77" fmla="*/ 218 h 248"/>
                <a:gd name="T78" fmla="*/ 302 w 325"/>
                <a:gd name="T79" fmla="*/ 205 h 248"/>
                <a:gd name="T80" fmla="*/ 297 w 325"/>
                <a:gd name="T81" fmla="*/ 190 h 248"/>
                <a:gd name="T82" fmla="*/ 295 w 325"/>
                <a:gd name="T83" fmla="*/ 173 h 248"/>
                <a:gd name="T84" fmla="*/ 295 w 325"/>
                <a:gd name="T85" fmla="*/ 152 h 248"/>
                <a:gd name="T86" fmla="*/ 301 w 325"/>
                <a:gd name="T87" fmla="*/ 130 h 248"/>
                <a:gd name="T88" fmla="*/ 311 w 325"/>
                <a:gd name="T89" fmla="*/ 106 h 248"/>
                <a:gd name="T90" fmla="*/ 297 w 325"/>
                <a:gd name="T91" fmla="*/ 102 h 248"/>
                <a:gd name="T92" fmla="*/ 280 w 325"/>
                <a:gd name="T93" fmla="*/ 97 h 248"/>
                <a:gd name="T94" fmla="*/ 266 w 325"/>
                <a:gd name="T95" fmla="*/ 91 h 248"/>
                <a:gd name="T96" fmla="*/ 252 w 325"/>
                <a:gd name="T97" fmla="*/ 83 h 248"/>
                <a:gd name="T98" fmla="*/ 240 w 325"/>
                <a:gd name="T99" fmla="*/ 71 h 248"/>
                <a:gd name="T100" fmla="*/ 232 w 325"/>
                <a:gd name="T101" fmla="*/ 56 h 248"/>
                <a:gd name="T102" fmla="*/ 227 w 325"/>
                <a:gd name="T103" fmla="*/ 37 h 248"/>
                <a:gd name="T104" fmla="*/ 226 w 325"/>
                <a:gd name="T105" fmla="*/ 15 h 248"/>
                <a:gd name="T106" fmla="*/ 217 w 325"/>
                <a:gd name="T107" fmla="*/ 16 h 248"/>
                <a:gd name="T108" fmla="*/ 208 w 325"/>
                <a:gd name="T109" fmla="*/ 17 h 248"/>
                <a:gd name="T110" fmla="*/ 199 w 325"/>
                <a:gd name="T111" fmla="*/ 19 h 248"/>
                <a:gd name="T112" fmla="*/ 190 w 325"/>
                <a:gd name="T113" fmla="*/ 17 h 248"/>
                <a:gd name="T114" fmla="*/ 180 w 325"/>
                <a:gd name="T115" fmla="*/ 16 h 248"/>
                <a:gd name="T116" fmla="*/ 170 w 325"/>
                <a:gd name="T117" fmla="*/ 13 h 248"/>
                <a:gd name="T118" fmla="*/ 159 w 325"/>
                <a:gd name="T119" fmla="*/ 7 h 248"/>
                <a:gd name="T120" fmla="*/ 147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7" y="0"/>
                  </a:moveTo>
                  <a:lnTo>
                    <a:pt x="136" y="3"/>
                  </a:lnTo>
                  <a:lnTo>
                    <a:pt x="122" y="7"/>
                  </a:lnTo>
                  <a:lnTo>
                    <a:pt x="105" y="13"/>
                  </a:lnTo>
                  <a:lnTo>
                    <a:pt x="87" y="17"/>
                  </a:lnTo>
                  <a:lnTo>
                    <a:pt x="69" y="23"/>
                  </a:lnTo>
                  <a:lnTo>
                    <a:pt x="52" y="28"/>
                  </a:lnTo>
                  <a:lnTo>
                    <a:pt x="35" y="31"/>
                  </a:lnTo>
                  <a:lnTo>
                    <a:pt x="21" y="32"/>
                  </a:lnTo>
                  <a:lnTo>
                    <a:pt x="15" y="32"/>
                  </a:lnTo>
                  <a:lnTo>
                    <a:pt x="9" y="31"/>
                  </a:lnTo>
                  <a:lnTo>
                    <a:pt x="3" y="31"/>
                  </a:lnTo>
                  <a:lnTo>
                    <a:pt x="0" y="31"/>
                  </a:lnTo>
                  <a:lnTo>
                    <a:pt x="18" y="41"/>
                  </a:lnTo>
                  <a:lnTo>
                    <a:pt x="32" y="56"/>
                  </a:lnTo>
                  <a:lnTo>
                    <a:pt x="47" y="74"/>
                  </a:lnTo>
                  <a:lnTo>
                    <a:pt x="59" y="93"/>
                  </a:lnTo>
                  <a:lnTo>
                    <a:pt x="71" y="115"/>
                  </a:lnTo>
                  <a:lnTo>
                    <a:pt x="78" y="137"/>
                  </a:lnTo>
                  <a:lnTo>
                    <a:pt x="85" y="162"/>
                  </a:lnTo>
                  <a:lnTo>
                    <a:pt x="90" y="186"/>
                  </a:lnTo>
                  <a:lnTo>
                    <a:pt x="97" y="186"/>
                  </a:lnTo>
                  <a:lnTo>
                    <a:pt x="109" y="187"/>
                  </a:lnTo>
                  <a:lnTo>
                    <a:pt x="121" y="193"/>
                  </a:lnTo>
                  <a:lnTo>
                    <a:pt x="133" y="201"/>
                  </a:lnTo>
                  <a:lnTo>
                    <a:pt x="146" y="210"/>
                  </a:lnTo>
                  <a:lnTo>
                    <a:pt x="158" y="221"/>
                  </a:lnTo>
                  <a:lnTo>
                    <a:pt x="168" y="233"/>
                  </a:lnTo>
                  <a:lnTo>
                    <a:pt x="176" y="248"/>
                  </a:lnTo>
                  <a:lnTo>
                    <a:pt x="184" y="241"/>
                  </a:lnTo>
                  <a:lnTo>
                    <a:pt x="198" y="233"/>
                  </a:lnTo>
                  <a:lnTo>
                    <a:pt x="212" y="227"/>
                  </a:lnTo>
                  <a:lnTo>
                    <a:pt x="230" y="223"/>
                  </a:lnTo>
                  <a:lnTo>
                    <a:pt x="251" y="221"/>
                  </a:lnTo>
                  <a:lnTo>
                    <a:pt x="274" y="223"/>
                  </a:lnTo>
                  <a:lnTo>
                    <a:pt x="298" y="229"/>
                  </a:lnTo>
                  <a:lnTo>
                    <a:pt x="325" y="239"/>
                  </a:lnTo>
                  <a:lnTo>
                    <a:pt x="317" y="230"/>
                  </a:lnTo>
                  <a:lnTo>
                    <a:pt x="308" y="218"/>
                  </a:lnTo>
                  <a:lnTo>
                    <a:pt x="302" y="205"/>
                  </a:lnTo>
                  <a:lnTo>
                    <a:pt x="297" y="190"/>
                  </a:lnTo>
                  <a:lnTo>
                    <a:pt x="295" y="173"/>
                  </a:lnTo>
                  <a:lnTo>
                    <a:pt x="295" y="152"/>
                  </a:lnTo>
                  <a:lnTo>
                    <a:pt x="301" y="130"/>
                  </a:lnTo>
                  <a:lnTo>
                    <a:pt x="311" y="106"/>
                  </a:lnTo>
                  <a:lnTo>
                    <a:pt x="297" y="102"/>
                  </a:lnTo>
                  <a:lnTo>
                    <a:pt x="280" y="97"/>
                  </a:lnTo>
                  <a:lnTo>
                    <a:pt x="266" y="91"/>
                  </a:lnTo>
                  <a:lnTo>
                    <a:pt x="252" y="83"/>
                  </a:lnTo>
                  <a:lnTo>
                    <a:pt x="240" y="71"/>
                  </a:lnTo>
                  <a:lnTo>
                    <a:pt x="232" y="56"/>
                  </a:lnTo>
                  <a:lnTo>
                    <a:pt x="227" y="37"/>
                  </a:lnTo>
                  <a:lnTo>
                    <a:pt x="226" y="15"/>
                  </a:lnTo>
                  <a:lnTo>
                    <a:pt x="217" y="16"/>
                  </a:lnTo>
                  <a:lnTo>
                    <a:pt x="208" y="17"/>
                  </a:lnTo>
                  <a:lnTo>
                    <a:pt x="199" y="19"/>
                  </a:lnTo>
                  <a:lnTo>
                    <a:pt x="190" y="17"/>
                  </a:lnTo>
                  <a:lnTo>
                    <a:pt x="180" y="16"/>
                  </a:lnTo>
                  <a:lnTo>
                    <a:pt x="170" y="13"/>
                  </a:lnTo>
                  <a:lnTo>
                    <a:pt x="159" y="7"/>
                  </a:lnTo>
                  <a:lnTo>
                    <a:pt x="147"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7041" name="Freeform 343"/>
            <p:cNvSpPr>
              <a:spLocks/>
            </p:cNvSpPr>
            <p:nvPr/>
          </p:nvSpPr>
          <p:spPr bwMode="auto">
            <a:xfrm>
              <a:off x="1383" y="1683"/>
              <a:ext cx="285" cy="352"/>
            </a:xfrm>
            <a:custGeom>
              <a:avLst/>
              <a:gdLst>
                <a:gd name="T0" fmla="*/ 241 w 285"/>
                <a:gd name="T1" fmla="*/ 171 h 352"/>
                <a:gd name="T2" fmla="*/ 204 w 285"/>
                <a:gd name="T3" fmla="*/ 173 h 352"/>
                <a:gd name="T4" fmla="*/ 155 w 285"/>
                <a:gd name="T5" fmla="*/ 189 h 352"/>
                <a:gd name="T6" fmla="*/ 109 w 285"/>
                <a:gd name="T7" fmla="*/ 230 h 352"/>
                <a:gd name="T8" fmla="*/ 83 w 285"/>
                <a:gd name="T9" fmla="*/ 292 h 352"/>
                <a:gd name="T10" fmla="*/ 63 w 285"/>
                <a:gd name="T11" fmla="*/ 331 h 352"/>
                <a:gd name="T12" fmla="*/ 44 w 285"/>
                <a:gd name="T13" fmla="*/ 340 h 352"/>
                <a:gd name="T14" fmla="*/ 30 w 285"/>
                <a:gd name="T15" fmla="*/ 343 h 352"/>
                <a:gd name="T16" fmla="*/ 16 w 285"/>
                <a:gd name="T17" fmla="*/ 346 h 352"/>
                <a:gd name="T18" fmla="*/ 6 w 285"/>
                <a:gd name="T19" fmla="*/ 350 h 352"/>
                <a:gd name="T20" fmla="*/ 1 w 285"/>
                <a:gd name="T21" fmla="*/ 350 h 352"/>
                <a:gd name="T22" fmla="*/ 0 w 285"/>
                <a:gd name="T23" fmla="*/ 349 h 352"/>
                <a:gd name="T24" fmla="*/ 24 w 285"/>
                <a:gd name="T25" fmla="*/ 335 h 352"/>
                <a:gd name="T26" fmla="*/ 53 w 285"/>
                <a:gd name="T27" fmla="*/ 300 h 352"/>
                <a:gd name="T28" fmla="*/ 66 w 285"/>
                <a:gd name="T29" fmla="*/ 258 h 352"/>
                <a:gd name="T30" fmla="*/ 71 w 285"/>
                <a:gd name="T31" fmla="*/ 221 h 352"/>
                <a:gd name="T32" fmla="*/ 69 w 285"/>
                <a:gd name="T33" fmla="*/ 196 h 352"/>
                <a:gd name="T34" fmla="*/ 63 w 285"/>
                <a:gd name="T35" fmla="*/ 167 h 352"/>
                <a:gd name="T36" fmla="*/ 68 w 285"/>
                <a:gd name="T37" fmla="*/ 149 h 352"/>
                <a:gd name="T38" fmla="*/ 90 w 285"/>
                <a:gd name="T39" fmla="*/ 134 h 352"/>
                <a:gd name="T40" fmla="*/ 109 w 285"/>
                <a:gd name="T41" fmla="*/ 109 h 352"/>
                <a:gd name="T42" fmla="*/ 117 w 285"/>
                <a:gd name="T43" fmla="*/ 78 h 352"/>
                <a:gd name="T44" fmla="*/ 125 w 285"/>
                <a:gd name="T45" fmla="*/ 60 h 352"/>
                <a:gd name="T46" fmla="*/ 158 w 285"/>
                <a:gd name="T47" fmla="*/ 50 h 352"/>
                <a:gd name="T48" fmla="*/ 193 w 285"/>
                <a:gd name="T49" fmla="*/ 32 h 352"/>
                <a:gd name="T50" fmla="*/ 223 w 285"/>
                <a:gd name="T51" fmla="*/ 12 h 352"/>
                <a:gd name="T52" fmla="*/ 232 w 285"/>
                <a:gd name="T53" fmla="*/ 13 h 352"/>
                <a:gd name="T54" fmla="*/ 236 w 285"/>
                <a:gd name="T55" fmla="*/ 47 h 352"/>
                <a:gd name="T56" fmla="*/ 250 w 285"/>
                <a:gd name="T57" fmla="*/ 80 h 352"/>
                <a:gd name="T58" fmla="*/ 272 w 285"/>
                <a:gd name="T59" fmla="*/ 108 h 352"/>
                <a:gd name="T60" fmla="*/ 276 w 285"/>
                <a:gd name="T61" fmla="*/ 118 h 352"/>
                <a:gd name="T62" fmla="*/ 258 w 285"/>
                <a:gd name="T63" fmla="*/ 125 h 352"/>
                <a:gd name="T64" fmla="*/ 245 w 285"/>
                <a:gd name="T65" fmla="*/ 139 h 352"/>
                <a:gd name="T66" fmla="*/ 244 w 285"/>
                <a:gd name="T67" fmla="*/ 159 h 3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2"/>
                <a:gd name="T104" fmla="*/ 285 w 285"/>
                <a:gd name="T105" fmla="*/ 352 h 3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2">
                  <a:moveTo>
                    <a:pt x="250" y="171"/>
                  </a:moveTo>
                  <a:lnTo>
                    <a:pt x="241" y="171"/>
                  </a:lnTo>
                  <a:lnTo>
                    <a:pt x="224" y="171"/>
                  </a:lnTo>
                  <a:lnTo>
                    <a:pt x="204" y="173"/>
                  </a:lnTo>
                  <a:lnTo>
                    <a:pt x="180" y="179"/>
                  </a:lnTo>
                  <a:lnTo>
                    <a:pt x="155" y="189"/>
                  </a:lnTo>
                  <a:lnTo>
                    <a:pt x="131" y="205"/>
                  </a:lnTo>
                  <a:lnTo>
                    <a:pt x="109" y="230"/>
                  </a:lnTo>
                  <a:lnTo>
                    <a:pt x="93" y="263"/>
                  </a:lnTo>
                  <a:lnTo>
                    <a:pt x="83" y="292"/>
                  </a:lnTo>
                  <a:lnTo>
                    <a:pt x="74" y="316"/>
                  </a:lnTo>
                  <a:lnTo>
                    <a:pt x="63" y="331"/>
                  </a:lnTo>
                  <a:lnTo>
                    <a:pt x="52" y="338"/>
                  </a:lnTo>
                  <a:lnTo>
                    <a:pt x="44" y="340"/>
                  </a:lnTo>
                  <a:lnTo>
                    <a:pt x="37" y="341"/>
                  </a:lnTo>
                  <a:lnTo>
                    <a:pt x="30" y="343"/>
                  </a:lnTo>
                  <a:lnTo>
                    <a:pt x="24" y="344"/>
                  </a:lnTo>
                  <a:lnTo>
                    <a:pt x="16" y="346"/>
                  </a:lnTo>
                  <a:lnTo>
                    <a:pt x="10" y="349"/>
                  </a:lnTo>
                  <a:lnTo>
                    <a:pt x="6" y="350"/>
                  </a:lnTo>
                  <a:lnTo>
                    <a:pt x="1" y="352"/>
                  </a:lnTo>
                  <a:lnTo>
                    <a:pt x="1" y="350"/>
                  </a:lnTo>
                  <a:lnTo>
                    <a:pt x="1" y="349"/>
                  </a:lnTo>
                  <a:lnTo>
                    <a:pt x="0" y="349"/>
                  </a:lnTo>
                  <a:lnTo>
                    <a:pt x="0" y="347"/>
                  </a:lnTo>
                  <a:lnTo>
                    <a:pt x="24" y="335"/>
                  </a:lnTo>
                  <a:lnTo>
                    <a:pt x="41" y="321"/>
                  </a:lnTo>
                  <a:lnTo>
                    <a:pt x="53" y="300"/>
                  </a:lnTo>
                  <a:lnTo>
                    <a:pt x="62" y="279"/>
                  </a:lnTo>
                  <a:lnTo>
                    <a:pt x="66" y="258"/>
                  </a:lnTo>
                  <a:lnTo>
                    <a:pt x="69" y="238"/>
                  </a:lnTo>
                  <a:lnTo>
                    <a:pt x="71" y="221"/>
                  </a:lnTo>
                  <a:lnTo>
                    <a:pt x="71" y="208"/>
                  </a:lnTo>
                  <a:lnTo>
                    <a:pt x="69" y="196"/>
                  </a:lnTo>
                  <a:lnTo>
                    <a:pt x="68" y="183"/>
                  </a:lnTo>
                  <a:lnTo>
                    <a:pt x="63" y="167"/>
                  </a:lnTo>
                  <a:lnTo>
                    <a:pt x="59" y="151"/>
                  </a:lnTo>
                  <a:lnTo>
                    <a:pt x="68" y="149"/>
                  </a:lnTo>
                  <a:lnTo>
                    <a:pt x="78" y="143"/>
                  </a:lnTo>
                  <a:lnTo>
                    <a:pt x="90" y="134"/>
                  </a:lnTo>
                  <a:lnTo>
                    <a:pt x="100" y="122"/>
                  </a:lnTo>
                  <a:lnTo>
                    <a:pt x="109" y="109"/>
                  </a:lnTo>
                  <a:lnTo>
                    <a:pt x="115" y="94"/>
                  </a:lnTo>
                  <a:lnTo>
                    <a:pt x="117" y="78"/>
                  </a:lnTo>
                  <a:lnTo>
                    <a:pt x="114" y="62"/>
                  </a:lnTo>
                  <a:lnTo>
                    <a:pt x="125" y="60"/>
                  </a:lnTo>
                  <a:lnTo>
                    <a:pt x="142" y="57"/>
                  </a:lnTo>
                  <a:lnTo>
                    <a:pt x="158" y="50"/>
                  </a:lnTo>
                  <a:lnTo>
                    <a:pt x="177" y="43"/>
                  </a:lnTo>
                  <a:lnTo>
                    <a:pt x="193" y="32"/>
                  </a:lnTo>
                  <a:lnTo>
                    <a:pt x="210" y="22"/>
                  </a:lnTo>
                  <a:lnTo>
                    <a:pt x="223" y="12"/>
                  </a:lnTo>
                  <a:lnTo>
                    <a:pt x="232" y="0"/>
                  </a:lnTo>
                  <a:lnTo>
                    <a:pt x="232" y="13"/>
                  </a:lnTo>
                  <a:lnTo>
                    <a:pt x="233" y="29"/>
                  </a:lnTo>
                  <a:lnTo>
                    <a:pt x="236" y="47"/>
                  </a:lnTo>
                  <a:lnTo>
                    <a:pt x="242" y="63"/>
                  </a:lnTo>
                  <a:lnTo>
                    <a:pt x="250" y="80"/>
                  </a:lnTo>
                  <a:lnTo>
                    <a:pt x="260" y="94"/>
                  </a:lnTo>
                  <a:lnTo>
                    <a:pt x="272" y="108"/>
                  </a:lnTo>
                  <a:lnTo>
                    <a:pt x="285" y="117"/>
                  </a:lnTo>
                  <a:lnTo>
                    <a:pt x="276" y="118"/>
                  </a:lnTo>
                  <a:lnTo>
                    <a:pt x="267" y="121"/>
                  </a:lnTo>
                  <a:lnTo>
                    <a:pt x="258" y="125"/>
                  </a:lnTo>
                  <a:lnTo>
                    <a:pt x="251" y="131"/>
                  </a:lnTo>
                  <a:lnTo>
                    <a:pt x="245" y="139"/>
                  </a:lnTo>
                  <a:lnTo>
                    <a:pt x="244" y="148"/>
                  </a:lnTo>
                  <a:lnTo>
                    <a:pt x="244" y="159"/>
                  </a:lnTo>
                  <a:lnTo>
                    <a:pt x="250" y="171"/>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7042" name="Freeform 344"/>
            <p:cNvSpPr>
              <a:spLocks/>
            </p:cNvSpPr>
            <p:nvPr/>
          </p:nvSpPr>
          <p:spPr bwMode="auto">
            <a:xfrm>
              <a:off x="1289" y="1689"/>
              <a:ext cx="168" cy="341"/>
            </a:xfrm>
            <a:custGeom>
              <a:avLst/>
              <a:gdLst>
                <a:gd name="T0" fmla="*/ 91 w 168"/>
                <a:gd name="T1" fmla="*/ 337 h 341"/>
                <a:gd name="T2" fmla="*/ 79 w 168"/>
                <a:gd name="T3" fmla="*/ 325 h 341"/>
                <a:gd name="T4" fmla="*/ 63 w 168"/>
                <a:gd name="T5" fmla="*/ 326 h 341"/>
                <a:gd name="T6" fmla="*/ 53 w 168"/>
                <a:gd name="T7" fmla="*/ 320 h 341"/>
                <a:gd name="T8" fmla="*/ 56 w 168"/>
                <a:gd name="T9" fmla="*/ 312 h 341"/>
                <a:gd name="T10" fmla="*/ 66 w 168"/>
                <a:gd name="T11" fmla="*/ 301 h 341"/>
                <a:gd name="T12" fmla="*/ 82 w 168"/>
                <a:gd name="T13" fmla="*/ 298 h 341"/>
                <a:gd name="T14" fmla="*/ 97 w 168"/>
                <a:gd name="T15" fmla="*/ 292 h 341"/>
                <a:gd name="T16" fmla="*/ 103 w 168"/>
                <a:gd name="T17" fmla="*/ 283 h 341"/>
                <a:gd name="T18" fmla="*/ 104 w 168"/>
                <a:gd name="T19" fmla="*/ 276 h 341"/>
                <a:gd name="T20" fmla="*/ 104 w 168"/>
                <a:gd name="T21" fmla="*/ 269 h 341"/>
                <a:gd name="T22" fmla="*/ 100 w 168"/>
                <a:gd name="T23" fmla="*/ 263 h 341"/>
                <a:gd name="T24" fmla="*/ 93 w 168"/>
                <a:gd name="T25" fmla="*/ 255 h 341"/>
                <a:gd name="T26" fmla="*/ 73 w 168"/>
                <a:gd name="T27" fmla="*/ 255 h 341"/>
                <a:gd name="T28" fmla="*/ 62 w 168"/>
                <a:gd name="T29" fmla="*/ 263 h 341"/>
                <a:gd name="T30" fmla="*/ 62 w 168"/>
                <a:gd name="T31" fmla="*/ 273 h 341"/>
                <a:gd name="T32" fmla="*/ 56 w 168"/>
                <a:gd name="T33" fmla="*/ 283 h 341"/>
                <a:gd name="T34" fmla="*/ 44 w 168"/>
                <a:gd name="T35" fmla="*/ 292 h 341"/>
                <a:gd name="T36" fmla="*/ 38 w 168"/>
                <a:gd name="T37" fmla="*/ 294 h 341"/>
                <a:gd name="T38" fmla="*/ 33 w 168"/>
                <a:gd name="T39" fmla="*/ 289 h 341"/>
                <a:gd name="T40" fmla="*/ 33 w 168"/>
                <a:gd name="T41" fmla="*/ 282 h 341"/>
                <a:gd name="T42" fmla="*/ 38 w 168"/>
                <a:gd name="T43" fmla="*/ 267 h 341"/>
                <a:gd name="T44" fmla="*/ 45 w 168"/>
                <a:gd name="T45" fmla="*/ 258 h 341"/>
                <a:gd name="T46" fmla="*/ 54 w 168"/>
                <a:gd name="T47" fmla="*/ 247 h 341"/>
                <a:gd name="T48" fmla="*/ 56 w 168"/>
                <a:gd name="T49" fmla="*/ 239 h 341"/>
                <a:gd name="T50" fmla="*/ 56 w 168"/>
                <a:gd name="T51" fmla="*/ 235 h 341"/>
                <a:gd name="T52" fmla="*/ 53 w 168"/>
                <a:gd name="T53" fmla="*/ 227 h 341"/>
                <a:gd name="T54" fmla="*/ 44 w 168"/>
                <a:gd name="T55" fmla="*/ 220 h 341"/>
                <a:gd name="T56" fmla="*/ 31 w 168"/>
                <a:gd name="T57" fmla="*/ 215 h 341"/>
                <a:gd name="T58" fmla="*/ 23 w 168"/>
                <a:gd name="T59" fmla="*/ 217 h 341"/>
                <a:gd name="T60" fmla="*/ 17 w 168"/>
                <a:gd name="T61" fmla="*/ 220 h 341"/>
                <a:gd name="T62" fmla="*/ 11 w 168"/>
                <a:gd name="T63" fmla="*/ 224 h 341"/>
                <a:gd name="T64" fmla="*/ 0 w 168"/>
                <a:gd name="T65" fmla="*/ 195 h 341"/>
                <a:gd name="T66" fmla="*/ 16 w 168"/>
                <a:gd name="T67" fmla="*/ 128 h 341"/>
                <a:gd name="T68" fmla="*/ 62 w 168"/>
                <a:gd name="T69" fmla="*/ 68 h 341"/>
                <a:gd name="T70" fmla="*/ 118 w 168"/>
                <a:gd name="T71" fmla="*/ 23 h 341"/>
                <a:gd name="T72" fmla="*/ 152 w 168"/>
                <a:gd name="T73" fmla="*/ 7 h 341"/>
                <a:gd name="T74" fmla="*/ 168 w 168"/>
                <a:gd name="T75" fmla="*/ 0 h 341"/>
                <a:gd name="T76" fmla="*/ 155 w 168"/>
                <a:gd name="T77" fmla="*/ 22 h 341"/>
                <a:gd name="T78" fmla="*/ 138 w 168"/>
                <a:gd name="T79" fmla="*/ 60 h 341"/>
                <a:gd name="T80" fmla="*/ 138 w 168"/>
                <a:gd name="T81" fmla="*/ 93 h 341"/>
                <a:gd name="T82" fmla="*/ 147 w 168"/>
                <a:gd name="T83" fmla="*/ 125 h 341"/>
                <a:gd name="T84" fmla="*/ 157 w 168"/>
                <a:gd name="T85" fmla="*/ 161 h 341"/>
                <a:gd name="T86" fmla="*/ 163 w 168"/>
                <a:gd name="T87" fmla="*/ 190 h 341"/>
                <a:gd name="T88" fmla="*/ 165 w 168"/>
                <a:gd name="T89" fmla="*/ 215 h 341"/>
                <a:gd name="T90" fmla="*/ 160 w 168"/>
                <a:gd name="T91" fmla="*/ 252 h 341"/>
                <a:gd name="T92" fmla="*/ 147 w 168"/>
                <a:gd name="T93" fmla="*/ 294 h 341"/>
                <a:gd name="T94" fmla="*/ 118 w 168"/>
                <a:gd name="T95" fmla="*/ 329 h 34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1"/>
                <a:gd name="T146" fmla="*/ 168 w 168"/>
                <a:gd name="T147" fmla="*/ 341 h 34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1">
                  <a:moveTo>
                    <a:pt x="94" y="341"/>
                  </a:moveTo>
                  <a:lnTo>
                    <a:pt x="91" y="337"/>
                  </a:lnTo>
                  <a:lnTo>
                    <a:pt x="87" y="329"/>
                  </a:lnTo>
                  <a:lnTo>
                    <a:pt x="79" y="325"/>
                  </a:lnTo>
                  <a:lnTo>
                    <a:pt x="69" y="325"/>
                  </a:lnTo>
                  <a:lnTo>
                    <a:pt x="63" y="326"/>
                  </a:lnTo>
                  <a:lnTo>
                    <a:pt x="57" y="325"/>
                  </a:lnTo>
                  <a:lnTo>
                    <a:pt x="53" y="320"/>
                  </a:lnTo>
                  <a:lnTo>
                    <a:pt x="50" y="317"/>
                  </a:lnTo>
                  <a:lnTo>
                    <a:pt x="56" y="312"/>
                  </a:lnTo>
                  <a:lnTo>
                    <a:pt x="60" y="306"/>
                  </a:lnTo>
                  <a:lnTo>
                    <a:pt x="66" y="301"/>
                  </a:lnTo>
                  <a:lnTo>
                    <a:pt x="70" y="297"/>
                  </a:lnTo>
                  <a:lnTo>
                    <a:pt x="82" y="298"/>
                  </a:lnTo>
                  <a:lnTo>
                    <a:pt x="91" y="295"/>
                  </a:lnTo>
                  <a:lnTo>
                    <a:pt x="97" y="292"/>
                  </a:lnTo>
                  <a:lnTo>
                    <a:pt x="101" y="286"/>
                  </a:lnTo>
                  <a:lnTo>
                    <a:pt x="103" y="283"/>
                  </a:lnTo>
                  <a:lnTo>
                    <a:pt x="104" y="279"/>
                  </a:lnTo>
                  <a:lnTo>
                    <a:pt x="104" y="276"/>
                  </a:lnTo>
                  <a:lnTo>
                    <a:pt x="104" y="272"/>
                  </a:lnTo>
                  <a:lnTo>
                    <a:pt x="104" y="269"/>
                  </a:lnTo>
                  <a:lnTo>
                    <a:pt x="103" y="266"/>
                  </a:lnTo>
                  <a:lnTo>
                    <a:pt x="100" y="263"/>
                  </a:lnTo>
                  <a:lnTo>
                    <a:pt x="98" y="260"/>
                  </a:lnTo>
                  <a:lnTo>
                    <a:pt x="93" y="255"/>
                  </a:lnTo>
                  <a:lnTo>
                    <a:pt x="84" y="254"/>
                  </a:lnTo>
                  <a:lnTo>
                    <a:pt x="73" y="255"/>
                  </a:lnTo>
                  <a:lnTo>
                    <a:pt x="66" y="258"/>
                  </a:lnTo>
                  <a:lnTo>
                    <a:pt x="62" y="263"/>
                  </a:lnTo>
                  <a:lnTo>
                    <a:pt x="62" y="267"/>
                  </a:lnTo>
                  <a:lnTo>
                    <a:pt x="62" y="273"/>
                  </a:lnTo>
                  <a:lnTo>
                    <a:pt x="62" y="278"/>
                  </a:lnTo>
                  <a:lnTo>
                    <a:pt x="56" y="283"/>
                  </a:lnTo>
                  <a:lnTo>
                    <a:pt x="50" y="288"/>
                  </a:lnTo>
                  <a:lnTo>
                    <a:pt x="44" y="292"/>
                  </a:lnTo>
                  <a:lnTo>
                    <a:pt x="41" y="295"/>
                  </a:lnTo>
                  <a:lnTo>
                    <a:pt x="38" y="294"/>
                  </a:lnTo>
                  <a:lnTo>
                    <a:pt x="36" y="291"/>
                  </a:lnTo>
                  <a:lnTo>
                    <a:pt x="33" y="289"/>
                  </a:lnTo>
                  <a:lnTo>
                    <a:pt x="31" y="288"/>
                  </a:lnTo>
                  <a:lnTo>
                    <a:pt x="33" y="282"/>
                  </a:lnTo>
                  <a:lnTo>
                    <a:pt x="36" y="275"/>
                  </a:lnTo>
                  <a:lnTo>
                    <a:pt x="38" y="267"/>
                  </a:lnTo>
                  <a:lnTo>
                    <a:pt x="39" y="263"/>
                  </a:lnTo>
                  <a:lnTo>
                    <a:pt x="45" y="258"/>
                  </a:lnTo>
                  <a:lnTo>
                    <a:pt x="50" y="254"/>
                  </a:lnTo>
                  <a:lnTo>
                    <a:pt x="54" y="247"/>
                  </a:lnTo>
                  <a:lnTo>
                    <a:pt x="56" y="241"/>
                  </a:lnTo>
                  <a:lnTo>
                    <a:pt x="56" y="239"/>
                  </a:lnTo>
                  <a:lnTo>
                    <a:pt x="56" y="236"/>
                  </a:lnTo>
                  <a:lnTo>
                    <a:pt x="56" y="235"/>
                  </a:lnTo>
                  <a:lnTo>
                    <a:pt x="56" y="233"/>
                  </a:lnTo>
                  <a:lnTo>
                    <a:pt x="53" y="227"/>
                  </a:lnTo>
                  <a:lnTo>
                    <a:pt x="48" y="223"/>
                  </a:lnTo>
                  <a:lnTo>
                    <a:pt x="44" y="220"/>
                  </a:lnTo>
                  <a:lnTo>
                    <a:pt x="35" y="217"/>
                  </a:lnTo>
                  <a:lnTo>
                    <a:pt x="31" y="215"/>
                  </a:lnTo>
                  <a:lnTo>
                    <a:pt x="28" y="215"/>
                  </a:lnTo>
                  <a:lnTo>
                    <a:pt x="23" y="217"/>
                  </a:lnTo>
                  <a:lnTo>
                    <a:pt x="20" y="218"/>
                  </a:lnTo>
                  <a:lnTo>
                    <a:pt x="17" y="220"/>
                  </a:lnTo>
                  <a:lnTo>
                    <a:pt x="14" y="223"/>
                  </a:lnTo>
                  <a:lnTo>
                    <a:pt x="11" y="224"/>
                  </a:lnTo>
                  <a:lnTo>
                    <a:pt x="8" y="227"/>
                  </a:lnTo>
                  <a:lnTo>
                    <a:pt x="0" y="195"/>
                  </a:lnTo>
                  <a:lnTo>
                    <a:pt x="2" y="162"/>
                  </a:lnTo>
                  <a:lnTo>
                    <a:pt x="16" y="128"/>
                  </a:lnTo>
                  <a:lnTo>
                    <a:pt x="36" y="97"/>
                  </a:lnTo>
                  <a:lnTo>
                    <a:pt x="62" y="68"/>
                  </a:lnTo>
                  <a:lnTo>
                    <a:pt x="90" y="43"/>
                  </a:lnTo>
                  <a:lnTo>
                    <a:pt x="118" y="23"/>
                  </a:lnTo>
                  <a:lnTo>
                    <a:pt x="144" y="10"/>
                  </a:lnTo>
                  <a:lnTo>
                    <a:pt x="152" y="7"/>
                  </a:lnTo>
                  <a:lnTo>
                    <a:pt x="162" y="1"/>
                  </a:lnTo>
                  <a:lnTo>
                    <a:pt x="168" y="0"/>
                  </a:lnTo>
                  <a:lnTo>
                    <a:pt x="165" y="7"/>
                  </a:lnTo>
                  <a:lnTo>
                    <a:pt x="155" y="22"/>
                  </a:lnTo>
                  <a:lnTo>
                    <a:pt x="144" y="40"/>
                  </a:lnTo>
                  <a:lnTo>
                    <a:pt x="138" y="60"/>
                  </a:lnTo>
                  <a:lnTo>
                    <a:pt x="137" y="81"/>
                  </a:lnTo>
                  <a:lnTo>
                    <a:pt x="138" y="93"/>
                  </a:lnTo>
                  <a:lnTo>
                    <a:pt x="143" y="108"/>
                  </a:lnTo>
                  <a:lnTo>
                    <a:pt x="147" y="125"/>
                  </a:lnTo>
                  <a:lnTo>
                    <a:pt x="153" y="145"/>
                  </a:lnTo>
                  <a:lnTo>
                    <a:pt x="157" y="161"/>
                  </a:lnTo>
                  <a:lnTo>
                    <a:pt x="162" y="177"/>
                  </a:lnTo>
                  <a:lnTo>
                    <a:pt x="163" y="190"/>
                  </a:lnTo>
                  <a:lnTo>
                    <a:pt x="165" y="202"/>
                  </a:lnTo>
                  <a:lnTo>
                    <a:pt x="165" y="215"/>
                  </a:lnTo>
                  <a:lnTo>
                    <a:pt x="163" y="232"/>
                  </a:lnTo>
                  <a:lnTo>
                    <a:pt x="160" y="252"/>
                  </a:lnTo>
                  <a:lnTo>
                    <a:pt x="156" y="273"/>
                  </a:lnTo>
                  <a:lnTo>
                    <a:pt x="147" y="294"/>
                  </a:lnTo>
                  <a:lnTo>
                    <a:pt x="135" y="315"/>
                  </a:lnTo>
                  <a:lnTo>
                    <a:pt x="118" y="329"/>
                  </a:lnTo>
                  <a:lnTo>
                    <a:pt x="94" y="341"/>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7043" name="Freeform 345"/>
            <p:cNvSpPr>
              <a:spLocks/>
            </p:cNvSpPr>
            <p:nvPr/>
          </p:nvSpPr>
          <p:spPr bwMode="auto">
            <a:xfrm>
              <a:off x="1026" y="1854"/>
              <a:ext cx="821" cy="577"/>
            </a:xfrm>
            <a:custGeom>
              <a:avLst/>
              <a:gdLst>
                <a:gd name="T0" fmla="*/ 379 w 821"/>
                <a:gd name="T1" fmla="*/ 492 h 577"/>
                <a:gd name="T2" fmla="*/ 335 w 821"/>
                <a:gd name="T3" fmla="*/ 569 h 577"/>
                <a:gd name="T4" fmla="*/ 296 w 821"/>
                <a:gd name="T5" fmla="*/ 503 h 577"/>
                <a:gd name="T6" fmla="*/ 249 w 821"/>
                <a:gd name="T7" fmla="*/ 453 h 577"/>
                <a:gd name="T8" fmla="*/ 233 w 821"/>
                <a:gd name="T9" fmla="*/ 330 h 577"/>
                <a:gd name="T10" fmla="*/ 265 w 821"/>
                <a:gd name="T11" fmla="*/ 272 h 577"/>
                <a:gd name="T12" fmla="*/ 294 w 821"/>
                <a:gd name="T13" fmla="*/ 215 h 577"/>
                <a:gd name="T14" fmla="*/ 276 w 821"/>
                <a:gd name="T15" fmla="*/ 225 h 577"/>
                <a:gd name="T16" fmla="*/ 254 w 821"/>
                <a:gd name="T17" fmla="*/ 278 h 577"/>
                <a:gd name="T18" fmla="*/ 168 w 821"/>
                <a:gd name="T19" fmla="*/ 346 h 577"/>
                <a:gd name="T20" fmla="*/ 103 w 821"/>
                <a:gd name="T21" fmla="*/ 352 h 577"/>
                <a:gd name="T22" fmla="*/ 62 w 821"/>
                <a:gd name="T23" fmla="*/ 336 h 577"/>
                <a:gd name="T24" fmla="*/ 0 w 821"/>
                <a:gd name="T25" fmla="*/ 308 h 577"/>
                <a:gd name="T26" fmla="*/ 51 w 821"/>
                <a:gd name="T27" fmla="*/ 290 h 577"/>
                <a:gd name="T28" fmla="*/ 96 w 821"/>
                <a:gd name="T29" fmla="*/ 234 h 577"/>
                <a:gd name="T30" fmla="*/ 184 w 821"/>
                <a:gd name="T31" fmla="*/ 176 h 577"/>
                <a:gd name="T32" fmla="*/ 240 w 821"/>
                <a:gd name="T33" fmla="*/ 179 h 577"/>
                <a:gd name="T34" fmla="*/ 251 w 821"/>
                <a:gd name="T35" fmla="*/ 184 h 577"/>
                <a:gd name="T36" fmla="*/ 239 w 821"/>
                <a:gd name="T37" fmla="*/ 213 h 577"/>
                <a:gd name="T38" fmla="*/ 246 w 821"/>
                <a:gd name="T39" fmla="*/ 220 h 577"/>
                <a:gd name="T40" fmla="*/ 274 w 821"/>
                <a:gd name="T41" fmla="*/ 213 h 577"/>
                <a:gd name="T42" fmla="*/ 271 w 821"/>
                <a:gd name="T43" fmla="*/ 178 h 577"/>
                <a:gd name="T44" fmla="*/ 280 w 821"/>
                <a:gd name="T45" fmla="*/ 176 h 577"/>
                <a:gd name="T46" fmla="*/ 298 w 821"/>
                <a:gd name="T47" fmla="*/ 198 h 577"/>
                <a:gd name="T48" fmla="*/ 335 w 821"/>
                <a:gd name="T49" fmla="*/ 203 h 577"/>
                <a:gd name="T50" fmla="*/ 363 w 821"/>
                <a:gd name="T51" fmla="*/ 179 h 577"/>
                <a:gd name="T52" fmla="*/ 394 w 821"/>
                <a:gd name="T53" fmla="*/ 170 h 577"/>
                <a:gd name="T54" fmla="*/ 440 w 821"/>
                <a:gd name="T55" fmla="*/ 121 h 577"/>
                <a:gd name="T56" fmla="*/ 537 w 821"/>
                <a:gd name="T57" fmla="*/ 8 h 577"/>
                <a:gd name="T58" fmla="*/ 614 w 821"/>
                <a:gd name="T59" fmla="*/ 0 h 577"/>
                <a:gd name="T60" fmla="*/ 676 w 821"/>
                <a:gd name="T61" fmla="*/ 12 h 577"/>
                <a:gd name="T62" fmla="*/ 742 w 821"/>
                <a:gd name="T63" fmla="*/ 36 h 577"/>
                <a:gd name="T64" fmla="*/ 807 w 821"/>
                <a:gd name="T65" fmla="*/ 39 h 577"/>
                <a:gd name="T66" fmla="*/ 797 w 821"/>
                <a:gd name="T67" fmla="*/ 73 h 577"/>
                <a:gd name="T68" fmla="*/ 708 w 821"/>
                <a:gd name="T69" fmla="*/ 179 h 577"/>
                <a:gd name="T70" fmla="*/ 629 w 821"/>
                <a:gd name="T71" fmla="*/ 216 h 577"/>
                <a:gd name="T72" fmla="*/ 545 w 821"/>
                <a:gd name="T73" fmla="*/ 235 h 577"/>
                <a:gd name="T74" fmla="*/ 466 w 821"/>
                <a:gd name="T75" fmla="*/ 216 h 577"/>
                <a:gd name="T76" fmla="*/ 425 w 821"/>
                <a:gd name="T77" fmla="*/ 194 h 577"/>
                <a:gd name="T78" fmla="*/ 394 w 821"/>
                <a:gd name="T79" fmla="*/ 185 h 577"/>
                <a:gd name="T80" fmla="*/ 363 w 821"/>
                <a:gd name="T81" fmla="*/ 194 h 577"/>
                <a:gd name="T82" fmla="*/ 366 w 821"/>
                <a:gd name="T83" fmla="*/ 210 h 577"/>
                <a:gd name="T84" fmla="*/ 401 w 821"/>
                <a:gd name="T85" fmla="*/ 207 h 577"/>
                <a:gd name="T86" fmla="*/ 444 w 821"/>
                <a:gd name="T87" fmla="*/ 204 h 577"/>
                <a:gd name="T88" fmla="*/ 524 w 821"/>
                <a:gd name="T89" fmla="*/ 234 h 577"/>
                <a:gd name="T90" fmla="*/ 595 w 821"/>
                <a:gd name="T91" fmla="*/ 318 h 577"/>
                <a:gd name="T92" fmla="*/ 617 w 821"/>
                <a:gd name="T93" fmla="*/ 420 h 577"/>
                <a:gd name="T94" fmla="*/ 574 w 821"/>
                <a:gd name="T95" fmla="*/ 420 h 577"/>
                <a:gd name="T96" fmla="*/ 477 w 821"/>
                <a:gd name="T97" fmla="*/ 392 h 577"/>
                <a:gd name="T98" fmla="*/ 418 w 821"/>
                <a:gd name="T99" fmla="*/ 374 h 577"/>
                <a:gd name="T100" fmla="*/ 370 w 821"/>
                <a:gd name="T101" fmla="*/ 300 h 577"/>
                <a:gd name="T102" fmla="*/ 356 w 821"/>
                <a:gd name="T103" fmla="*/ 232 h 577"/>
                <a:gd name="T104" fmla="*/ 322 w 821"/>
                <a:gd name="T105" fmla="*/ 209 h 577"/>
                <a:gd name="T106" fmla="*/ 302 w 821"/>
                <a:gd name="T107" fmla="*/ 213 h 577"/>
                <a:gd name="T108" fmla="*/ 322 w 821"/>
                <a:gd name="T109" fmla="*/ 246 h 577"/>
                <a:gd name="T110" fmla="*/ 382 w 821"/>
                <a:gd name="T111" fmla="*/ 318 h 57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7"/>
                <a:gd name="T170" fmla="*/ 821 w 821"/>
                <a:gd name="T171" fmla="*/ 577 h 57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7">
                  <a:moveTo>
                    <a:pt x="391" y="340"/>
                  </a:moveTo>
                  <a:lnTo>
                    <a:pt x="398" y="382"/>
                  </a:lnTo>
                  <a:lnTo>
                    <a:pt x="398" y="423"/>
                  </a:lnTo>
                  <a:lnTo>
                    <a:pt x="392" y="463"/>
                  </a:lnTo>
                  <a:lnTo>
                    <a:pt x="379" y="492"/>
                  </a:lnTo>
                  <a:lnTo>
                    <a:pt x="364" y="515"/>
                  </a:lnTo>
                  <a:lnTo>
                    <a:pt x="353" y="534"/>
                  </a:lnTo>
                  <a:lnTo>
                    <a:pt x="344" y="555"/>
                  </a:lnTo>
                  <a:lnTo>
                    <a:pt x="336" y="577"/>
                  </a:lnTo>
                  <a:lnTo>
                    <a:pt x="335" y="569"/>
                  </a:lnTo>
                  <a:lnTo>
                    <a:pt x="330" y="557"/>
                  </a:lnTo>
                  <a:lnTo>
                    <a:pt x="325" y="544"/>
                  </a:lnTo>
                  <a:lnTo>
                    <a:pt x="316" y="531"/>
                  </a:lnTo>
                  <a:lnTo>
                    <a:pt x="307" y="516"/>
                  </a:lnTo>
                  <a:lnTo>
                    <a:pt x="296" y="503"/>
                  </a:lnTo>
                  <a:lnTo>
                    <a:pt x="286" y="489"/>
                  </a:lnTo>
                  <a:lnTo>
                    <a:pt x="276" y="481"/>
                  </a:lnTo>
                  <a:lnTo>
                    <a:pt x="265" y="472"/>
                  </a:lnTo>
                  <a:lnTo>
                    <a:pt x="257" y="461"/>
                  </a:lnTo>
                  <a:lnTo>
                    <a:pt x="249" y="453"/>
                  </a:lnTo>
                  <a:lnTo>
                    <a:pt x="243" y="442"/>
                  </a:lnTo>
                  <a:lnTo>
                    <a:pt x="232" y="410"/>
                  </a:lnTo>
                  <a:lnTo>
                    <a:pt x="229" y="379"/>
                  </a:lnTo>
                  <a:lnTo>
                    <a:pt x="230" y="351"/>
                  </a:lnTo>
                  <a:lnTo>
                    <a:pt x="233" y="330"/>
                  </a:lnTo>
                  <a:lnTo>
                    <a:pt x="236" y="318"/>
                  </a:lnTo>
                  <a:lnTo>
                    <a:pt x="242" y="306"/>
                  </a:lnTo>
                  <a:lnTo>
                    <a:pt x="249" y="296"/>
                  </a:lnTo>
                  <a:lnTo>
                    <a:pt x="258" y="284"/>
                  </a:lnTo>
                  <a:lnTo>
                    <a:pt x="265" y="272"/>
                  </a:lnTo>
                  <a:lnTo>
                    <a:pt x="274" y="259"/>
                  </a:lnTo>
                  <a:lnTo>
                    <a:pt x="283" y="246"/>
                  </a:lnTo>
                  <a:lnTo>
                    <a:pt x="291" y="232"/>
                  </a:lnTo>
                  <a:lnTo>
                    <a:pt x="294" y="223"/>
                  </a:lnTo>
                  <a:lnTo>
                    <a:pt x="294" y="215"/>
                  </a:lnTo>
                  <a:lnTo>
                    <a:pt x="292" y="207"/>
                  </a:lnTo>
                  <a:lnTo>
                    <a:pt x="289" y="206"/>
                  </a:lnTo>
                  <a:lnTo>
                    <a:pt x="283" y="210"/>
                  </a:lnTo>
                  <a:lnTo>
                    <a:pt x="279" y="216"/>
                  </a:lnTo>
                  <a:lnTo>
                    <a:pt x="276" y="225"/>
                  </a:lnTo>
                  <a:lnTo>
                    <a:pt x="273" y="232"/>
                  </a:lnTo>
                  <a:lnTo>
                    <a:pt x="270" y="246"/>
                  </a:lnTo>
                  <a:lnTo>
                    <a:pt x="265" y="257"/>
                  </a:lnTo>
                  <a:lnTo>
                    <a:pt x="260" y="268"/>
                  </a:lnTo>
                  <a:lnTo>
                    <a:pt x="254" y="278"/>
                  </a:lnTo>
                  <a:lnTo>
                    <a:pt x="240" y="297"/>
                  </a:lnTo>
                  <a:lnTo>
                    <a:pt x="224" y="314"/>
                  </a:lnTo>
                  <a:lnTo>
                    <a:pt x="206" y="328"/>
                  </a:lnTo>
                  <a:lnTo>
                    <a:pt x="187" y="339"/>
                  </a:lnTo>
                  <a:lnTo>
                    <a:pt x="168" y="346"/>
                  </a:lnTo>
                  <a:lnTo>
                    <a:pt x="149" y="352"/>
                  </a:lnTo>
                  <a:lnTo>
                    <a:pt x="131" y="353"/>
                  </a:lnTo>
                  <a:lnTo>
                    <a:pt x="113" y="353"/>
                  </a:lnTo>
                  <a:lnTo>
                    <a:pt x="107" y="353"/>
                  </a:lnTo>
                  <a:lnTo>
                    <a:pt x="103" y="352"/>
                  </a:lnTo>
                  <a:lnTo>
                    <a:pt x="97" y="351"/>
                  </a:lnTo>
                  <a:lnTo>
                    <a:pt x="93" y="349"/>
                  </a:lnTo>
                  <a:lnTo>
                    <a:pt x="82" y="346"/>
                  </a:lnTo>
                  <a:lnTo>
                    <a:pt x="72" y="342"/>
                  </a:lnTo>
                  <a:lnTo>
                    <a:pt x="62" y="336"/>
                  </a:lnTo>
                  <a:lnTo>
                    <a:pt x="51" y="331"/>
                  </a:lnTo>
                  <a:lnTo>
                    <a:pt x="40" y="325"/>
                  </a:lnTo>
                  <a:lnTo>
                    <a:pt x="28" y="319"/>
                  </a:lnTo>
                  <a:lnTo>
                    <a:pt x="14" y="314"/>
                  </a:lnTo>
                  <a:lnTo>
                    <a:pt x="0" y="308"/>
                  </a:lnTo>
                  <a:lnTo>
                    <a:pt x="9" y="305"/>
                  </a:lnTo>
                  <a:lnTo>
                    <a:pt x="17" y="302"/>
                  </a:lnTo>
                  <a:lnTo>
                    <a:pt x="29" y="299"/>
                  </a:lnTo>
                  <a:lnTo>
                    <a:pt x="41" y="294"/>
                  </a:lnTo>
                  <a:lnTo>
                    <a:pt x="51" y="290"/>
                  </a:lnTo>
                  <a:lnTo>
                    <a:pt x="62" y="283"/>
                  </a:lnTo>
                  <a:lnTo>
                    <a:pt x="71" y="275"/>
                  </a:lnTo>
                  <a:lnTo>
                    <a:pt x="76" y="265"/>
                  </a:lnTo>
                  <a:lnTo>
                    <a:pt x="84" y="250"/>
                  </a:lnTo>
                  <a:lnTo>
                    <a:pt x="96" y="234"/>
                  </a:lnTo>
                  <a:lnTo>
                    <a:pt x="109" y="218"/>
                  </a:lnTo>
                  <a:lnTo>
                    <a:pt x="127" y="201"/>
                  </a:lnTo>
                  <a:lnTo>
                    <a:pt x="144" y="189"/>
                  </a:lnTo>
                  <a:lnTo>
                    <a:pt x="164" y="181"/>
                  </a:lnTo>
                  <a:lnTo>
                    <a:pt x="184" y="176"/>
                  </a:lnTo>
                  <a:lnTo>
                    <a:pt x="206" y="179"/>
                  </a:lnTo>
                  <a:lnTo>
                    <a:pt x="215" y="184"/>
                  </a:lnTo>
                  <a:lnTo>
                    <a:pt x="226" y="185"/>
                  </a:lnTo>
                  <a:lnTo>
                    <a:pt x="234" y="184"/>
                  </a:lnTo>
                  <a:lnTo>
                    <a:pt x="240" y="179"/>
                  </a:lnTo>
                  <a:lnTo>
                    <a:pt x="245" y="175"/>
                  </a:lnTo>
                  <a:lnTo>
                    <a:pt x="249" y="175"/>
                  </a:lnTo>
                  <a:lnTo>
                    <a:pt x="254" y="176"/>
                  </a:lnTo>
                  <a:lnTo>
                    <a:pt x="258" y="178"/>
                  </a:lnTo>
                  <a:lnTo>
                    <a:pt x="251" y="184"/>
                  </a:lnTo>
                  <a:lnTo>
                    <a:pt x="243" y="192"/>
                  </a:lnTo>
                  <a:lnTo>
                    <a:pt x="239" y="201"/>
                  </a:lnTo>
                  <a:lnTo>
                    <a:pt x="237" y="210"/>
                  </a:lnTo>
                  <a:lnTo>
                    <a:pt x="237" y="212"/>
                  </a:lnTo>
                  <a:lnTo>
                    <a:pt x="239" y="213"/>
                  </a:lnTo>
                  <a:lnTo>
                    <a:pt x="239" y="216"/>
                  </a:lnTo>
                  <a:lnTo>
                    <a:pt x="240" y="218"/>
                  </a:lnTo>
                  <a:lnTo>
                    <a:pt x="242" y="219"/>
                  </a:lnTo>
                  <a:lnTo>
                    <a:pt x="243" y="219"/>
                  </a:lnTo>
                  <a:lnTo>
                    <a:pt x="246" y="220"/>
                  </a:lnTo>
                  <a:lnTo>
                    <a:pt x="248" y="222"/>
                  </a:lnTo>
                  <a:lnTo>
                    <a:pt x="255" y="223"/>
                  </a:lnTo>
                  <a:lnTo>
                    <a:pt x="263" y="222"/>
                  </a:lnTo>
                  <a:lnTo>
                    <a:pt x="270" y="218"/>
                  </a:lnTo>
                  <a:lnTo>
                    <a:pt x="274" y="213"/>
                  </a:lnTo>
                  <a:lnTo>
                    <a:pt x="279" y="206"/>
                  </a:lnTo>
                  <a:lnTo>
                    <a:pt x="279" y="197"/>
                  </a:lnTo>
                  <a:lnTo>
                    <a:pt x="277" y="188"/>
                  </a:lnTo>
                  <a:lnTo>
                    <a:pt x="274" y="182"/>
                  </a:lnTo>
                  <a:lnTo>
                    <a:pt x="271" y="178"/>
                  </a:lnTo>
                  <a:lnTo>
                    <a:pt x="271" y="175"/>
                  </a:lnTo>
                  <a:lnTo>
                    <a:pt x="273" y="173"/>
                  </a:lnTo>
                  <a:lnTo>
                    <a:pt x="276" y="172"/>
                  </a:lnTo>
                  <a:lnTo>
                    <a:pt x="279" y="172"/>
                  </a:lnTo>
                  <a:lnTo>
                    <a:pt x="280" y="176"/>
                  </a:lnTo>
                  <a:lnTo>
                    <a:pt x="282" y="181"/>
                  </a:lnTo>
                  <a:lnTo>
                    <a:pt x="283" y="185"/>
                  </a:lnTo>
                  <a:lnTo>
                    <a:pt x="285" y="191"/>
                  </a:lnTo>
                  <a:lnTo>
                    <a:pt x="291" y="197"/>
                  </a:lnTo>
                  <a:lnTo>
                    <a:pt x="298" y="198"/>
                  </a:lnTo>
                  <a:lnTo>
                    <a:pt x="310" y="192"/>
                  </a:lnTo>
                  <a:lnTo>
                    <a:pt x="314" y="197"/>
                  </a:lnTo>
                  <a:lnTo>
                    <a:pt x="320" y="200"/>
                  </a:lnTo>
                  <a:lnTo>
                    <a:pt x="327" y="203"/>
                  </a:lnTo>
                  <a:lnTo>
                    <a:pt x="335" y="203"/>
                  </a:lnTo>
                  <a:lnTo>
                    <a:pt x="341" y="201"/>
                  </a:lnTo>
                  <a:lnTo>
                    <a:pt x="348" y="197"/>
                  </a:lnTo>
                  <a:lnTo>
                    <a:pt x="354" y="191"/>
                  </a:lnTo>
                  <a:lnTo>
                    <a:pt x="358" y="181"/>
                  </a:lnTo>
                  <a:lnTo>
                    <a:pt x="363" y="179"/>
                  </a:lnTo>
                  <a:lnTo>
                    <a:pt x="367" y="178"/>
                  </a:lnTo>
                  <a:lnTo>
                    <a:pt x="373" y="175"/>
                  </a:lnTo>
                  <a:lnTo>
                    <a:pt x="381" y="173"/>
                  </a:lnTo>
                  <a:lnTo>
                    <a:pt x="387" y="172"/>
                  </a:lnTo>
                  <a:lnTo>
                    <a:pt x="394" y="170"/>
                  </a:lnTo>
                  <a:lnTo>
                    <a:pt x="401" y="169"/>
                  </a:lnTo>
                  <a:lnTo>
                    <a:pt x="409" y="167"/>
                  </a:lnTo>
                  <a:lnTo>
                    <a:pt x="420" y="160"/>
                  </a:lnTo>
                  <a:lnTo>
                    <a:pt x="431" y="145"/>
                  </a:lnTo>
                  <a:lnTo>
                    <a:pt x="440" y="121"/>
                  </a:lnTo>
                  <a:lnTo>
                    <a:pt x="450" y="92"/>
                  </a:lnTo>
                  <a:lnTo>
                    <a:pt x="466" y="59"/>
                  </a:lnTo>
                  <a:lnTo>
                    <a:pt x="488" y="34"/>
                  </a:lnTo>
                  <a:lnTo>
                    <a:pt x="512" y="18"/>
                  </a:lnTo>
                  <a:lnTo>
                    <a:pt x="537" y="8"/>
                  </a:lnTo>
                  <a:lnTo>
                    <a:pt x="561" y="2"/>
                  </a:lnTo>
                  <a:lnTo>
                    <a:pt x="581" y="0"/>
                  </a:lnTo>
                  <a:lnTo>
                    <a:pt x="598" y="0"/>
                  </a:lnTo>
                  <a:lnTo>
                    <a:pt x="607" y="0"/>
                  </a:lnTo>
                  <a:lnTo>
                    <a:pt x="614" y="0"/>
                  </a:lnTo>
                  <a:lnTo>
                    <a:pt x="623" y="2"/>
                  </a:lnTo>
                  <a:lnTo>
                    <a:pt x="635" y="3"/>
                  </a:lnTo>
                  <a:lnTo>
                    <a:pt x="648" y="5"/>
                  </a:lnTo>
                  <a:lnTo>
                    <a:pt x="663" y="8"/>
                  </a:lnTo>
                  <a:lnTo>
                    <a:pt x="676" y="12"/>
                  </a:lnTo>
                  <a:lnTo>
                    <a:pt x="691" y="16"/>
                  </a:lnTo>
                  <a:lnTo>
                    <a:pt x="702" y="22"/>
                  </a:lnTo>
                  <a:lnTo>
                    <a:pt x="714" y="28"/>
                  </a:lnTo>
                  <a:lnTo>
                    <a:pt x="728" y="33"/>
                  </a:lnTo>
                  <a:lnTo>
                    <a:pt x="742" y="36"/>
                  </a:lnTo>
                  <a:lnTo>
                    <a:pt x="756" y="39"/>
                  </a:lnTo>
                  <a:lnTo>
                    <a:pt x="770" y="40"/>
                  </a:lnTo>
                  <a:lnTo>
                    <a:pt x="784" y="40"/>
                  </a:lnTo>
                  <a:lnTo>
                    <a:pt x="795" y="40"/>
                  </a:lnTo>
                  <a:lnTo>
                    <a:pt x="807" y="39"/>
                  </a:lnTo>
                  <a:lnTo>
                    <a:pt x="821" y="39"/>
                  </a:lnTo>
                  <a:lnTo>
                    <a:pt x="821" y="45"/>
                  </a:lnTo>
                  <a:lnTo>
                    <a:pt x="815" y="50"/>
                  </a:lnTo>
                  <a:lnTo>
                    <a:pt x="809" y="56"/>
                  </a:lnTo>
                  <a:lnTo>
                    <a:pt x="797" y="73"/>
                  </a:lnTo>
                  <a:lnTo>
                    <a:pt x="782" y="93"/>
                  </a:lnTo>
                  <a:lnTo>
                    <a:pt x="764" y="116"/>
                  </a:lnTo>
                  <a:lnTo>
                    <a:pt x="747" y="138"/>
                  </a:lnTo>
                  <a:lnTo>
                    <a:pt x="728" y="160"/>
                  </a:lnTo>
                  <a:lnTo>
                    <a:pt x="708" y="179"/>
                  </a:lnTo>
                  <a:lnTo>
                    <a:pt x="689" y="194"/>
                  </a:lnTo>
                  <a:lnTo>
                    <a:pt x="671" y="203"/>
                  </a:lnTo>
                  <a:lnTo>
                    <a:pt x="660" y="206"/>
                  </a:lnTo>
                  <a:lnTo>
                    <a:pt x="646" y="210"/>
                  </a:lnTo>
                  <a:lnTo>
                    <a:pt x="629" y="216"/>
                  </a:lnTo>
                  <a:lnTo>
                    <a:pt x="611" y="220"/>
                  </a:lnTo>
                  <a:lnTo>
                    <a:pt x="593" y="226"/>
                  </a:lnTo>
                  <a:lnTo>
                    <a:pt x="576" y="231"/>
                  </a:lnTo>
                  <a:lnTo>
                    <a:pt x="559" y="234"/>
                  </a:lnTo>
                  <a:lnTo>
                    <a:pt x="545" y="235"/>
                  </a:lnTo>
                  <a:lnTo>
                    <a:pt x="531" y="234"/>
                  </a:lnTo>
                  <a:lnTo>
                    <a:pt x="515" y="231"/>
                  </a:lnTo>
                  <a:lnTo>
                    <a:pt x="497" y="226"/>
                  </a:lnTo>
                  <a:lnTo>
                    <a:pt x="481" y="220"/>
                  </a:lnTo>
                  <a:lnTo>
                    <a:pt x="466" y="216"/>
                  </a:lnTo>
                  <a:lnTo>
                    <a:pt x="453" y="210"/>
                  </a:lnTo>
                  <a:lnTo>
                    <a:pt x="443" y="206"/>
                  </a:lnTo>
                  <a:lnTo>
                    <a:pt x="437" y="203"/>
                  </a:lnTo>
                  <a:lnTo>
                    <a:pt x="431" y="198"/>
                  </a:lnTo>
                  <a:lnTo>
                    <a:pt x="425" y="194"/>
                  </a:lnTo>
                  <a:lnTo>
                    <a:pt x="418" y="189"/>
                  </a:lnTo>
                  <a:lnTo>
                    <a:pt x="412" y="186"/>
                  </a:lnTo>
                  <a:lnTo>
                    <a:pt x="407" y="185"/>
                  </a:lnTo>
                  <a:lnTo>
                    <a:pt x="401" y="185"/>
                  </a:lnTo>
                  <a:lnTo>
                    <a:pt x="394" y="185"/>
                  </a:lnTo>
                  <a:lnTo>
                    <a:pt x="387" y="186"/>
                  </a:lnTo>
                  <a:lnTo>
                    <a:pt x="379" y="188"/>
                  </a:lnTo>
                  <a:lnTo>
                    <a:pt x="373" y="189"/>
                  </a:lnTo>
                  <a:lnTo>
                    <a:pt x="367" y="192"/>
                  </a:lnTo>
                  <a:lnTo>
                    <a:pt x="363" y="194"/>
                  </a:lnTo>
                  <a:lnTo>
                    <a:pt x="357" y="198"/>
                  </a:lnTo>
                  <a:lnTo>
                    <a:pt x="356" y="203"/>
                  </a:lnTo>
                  <a:lnTo>
                    <a:pt x="357" y="206"/>
                  </a:lnTo>
                  <a:lnTo>
                    <a:pt x="361" y="209"/>
                  </a:lnTo>
                  <a:lnTo>
                    <a:pt x="366" y="210"/>
                  </a:lnTo>
                  <a:lnTo>
                    <a:pt x="372" y="210"/>
                  </a:lnTo>
                  <a:lnTo>
                    <a:pt x="378" y="209"/>
                  </a:lnTo>
                  <a:lnTo>
                    <a:pt x="385" y="209"/>
                  </a:lnTo>
                  <a:lnTo>
                    <a:pt x="392" y="207"/>
                  </a:lnTo>
                  <a:lnTo>
                    <a:pt x="401" y="207"/>
                  </a:lnTo>
                  <a:lnTo>
                    <a:pt x="410" y="206"/>
                  </a:lnTo>
                  <a:lnTo>
                    <a:pt x="418" y="204"/>
                  </a:lnTo>
                  <a:lnTo>
                    <a:pt x="426" y="203"/>
                  </a:lnTo>
                  <a:lnTo>
                    <a:pt x="434" y="203"/>
                  </a:lnTo>
                  <a:lnTo>
                    <a:pt x="444" y="204"/>
                  </a:lnTo>
                  <a:lnTo>
                    <a:pt x="454" y="206"/>
                  </a:lnTo>
                  <a:lnTo>
                    <a:pt x="468" y="210"/>
                  </a:lnTo>
                  <a:lnTo>
                    <a:pt x="482" y="216"/>
                  </a:lnTo>
                  <a:lnTo>
                    <a:pt x="502" y="223"/>
                  </a:lnTo>
                  <a:lnTo>
                    <a:pt x="524" y="234"/>
                  </a:lnTo>
                  <a:lnTo>
                    <a:pt x="542" y="244"/>
                  </a:lnTo>
                  <a:lnTo>
                    <a:pt x="556" y="259"/>
                  </a:lnTo>
                  <a:lnTo>
                    <a:pt x="571" y="277"/>
                  </a:lnTo>
                  <a:lnTo>
                    <a:pt x="583" y="296"/>
                  </a:lnTo>
                  <a:lnTo>
                    <a:pt x="595" y="318"/>
                  </a:lnTo>
                  <a:lnTo>
                    <a:pt x="602" y="340"/>
                  </a:lnTo>
                  <a:lnTo>
                    <a:pt x="609" y="365"/>
                  </a:lnTo>
                  <a:lnTo>
                    <a:pt x="614" y="389"/>
                  </a:lnTo>
                  <a:lnTo>
                    <a:pt x="615" y="405"/>
                  </a:lnTo>
                  <a:lnTo>
                    <a:pt x="617" y="420"/>
                  </a:lnTo>
                  <a:lnTo>
                    <a:pt x="615" y="435"/>
                  </a:lnTo>
                  <a:lnTo>
                    <a:pt x="614" y="450"/>
                  </a:lnTo>
                  <a:lnTo>
                    <a:pt x="605" y="439"/>
                  </a:lnTo>
                  <a:lnTo>
                    <a:pt x="590" y="429"/>
                  </a:lnTo>
                  <a:lnTo>
                    <a:pt x="574" y="420"/>
                  </a:lnTo>
                  <a:lnTo>
                    <a:pt x="555" y="411"/>
                  </a:lnTo>
                  <a:lnTo>
                    <a:pt x="534" y="405"/>
                  </a:lnTo>
                  <a:lnTo>
                    <a:pt x="514" y="399"/>
                  </a:lnTo>
                  <a:lnTo>
                    <a:pt x="494" y="395"/>
                  </a:lnTo>
                  <a:lnTo>
                    <a:pt x="477" y="392"/>
                  </a:lnTo>
                  <a:lnTo>
                    <a:pt x="466" y="390"/>
                  </a:lnTo>
                  <a:lnTo>
                    <a:pt x="454" y="387"/>
                  </a:lnTo>
                  <a:lnTo>
                    <a:pt x="441" y="385"/>
                  </a:lnTo>
                  <a:lnTo>
                    <a:pt x="429" y="380"/>
                  </a:lnTo>
                  <a:lnTo>
                    <a:pt x="418" y="374"/>
                  </a:lnTo>
                  <a:lnTo>
                    <a:pt x="406" y="364"/>
                  </a:lnTo>
                  <a:lnTo>
                    <a:pt x="397" y="352"/>
                  </a:lnTo>
                  <a:lnTo>
                    <a:pt x="389" y="337"/>
                  </a:lnTo>
                  <a:lnTo>
                    <a:pt x="379" y="317"/>
                  </a:lnTo>
                  <a:lnTo>
                    <a:pt x="370" y="300"/>
                  </a:lnTo>
                  <a:lnTo>
                    <a:pt x="364" y="281"/>
                  </a:lnTo>
                  <a:lnTo>
                    <a:pt x="364" y="254"/>
                  </a:lnTo>
                  <a:lnTo>
                    <a:pt x="364" y="247"/>
                  </a:lnTo>
                  <a:lnTo>
                    <a:pt x="360" y="238"/>
                  </a:lnTo>
                  <a:lnTo>
                    <a:pt x="356" y="232"/>
                  </a:lnTo>
                  <a:lnTo>
                    <a:pt x="348" y="225"/>
                  </a:lnTo>
                  <a:lnTo>
                    <a:pt x="341" y="220"/>
                  </a:lnTo>
                  <a:lnTo>
                    <a:pt x="333" y="215"/>
                  </a:lnTo>
                  <a:lnTo>
                    <a:pt x="327" y="212"/>
                  </a:lnTo>
                  <a:lnTo>
                    <a:pt x="322" y="209"/>
                  </a:lnTo>
                  <a:lnTo>
                    <a:pt x="314" y="206"/>
                  </a:lnTo>
                  <a:lnTo>
                    <a:pt x="307" y="203"/>
                  </a:lnTo>
                  <a:lnTo>
                    <a:pt x="302" y="204"/>
                  </a:lnTo>
                  <a:lnTo>
                    <a:pt x="301" y="207"/>
                  </a:lnTo>
                  <a:lnTo>
                    <a:pt x="302" y="213"/>
                  </a:lnTo>
                  <a:lnTo>
                    <a:pt x="302" y="220"/>
                  </a:lnTo>
                  <a:lnTo>
                    <a:pt x="305" y="226"/>
                  </a:lnTo>
                  <a:lnTo>
                    <a:pt x="308" y="234"/>
                  </a:lnTo>
                  <a:lnTo>
                    <a:pt x="313" y="238"/>
                  </a:lnTo>
                  <a:lnTo>
                    <a:pt x="322" y="246"/>
                  </a:lnTo>
                  <a:lnTo>
                    <a:pt x="332" y="256"/>
                  </a:lnTo>
                  <a:lnTo>
                    <a:pt x="345" y="268"/>
                  </a:lnTo>
                  <a:lnTo>
                    <a:pt x="358" y="283"/>
                  </a:lnTo>
                  <a:lnTo>
                    <a:pt x="372" y="299"/>
                  </a:lnTo>
                  <a:lnTo>
                    <a:pt x="382" y="318"/>
                  </a:lnTo>
                  <a:lnTo>
                    <a:pt x="391" y="340"/>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7044" name="Freeform 346"/>
            <p:cNvSpPr>
              <a:spLocks/>
            </p:cNvSpPr>
            <p:nvPr/>
          </p:nvSpPr>
          <p:spPr bwMode="auto">
            <a:xfrm>
              <a:off x="1039" y="1767"/>
              <a:ext cx="247" cy="251"/>
            </a:xfrm>
            <a:custGeom>
              <a:avLst/>
              <a:gdLst>
                <a:gd name="T0" fmla="*/ 188 w 247"/>
                <a:gd name="T1" fmla="*/ 242 h 251"/>
                <a:gd name="T2" fmla="*/ 195 w 247"/>
                <a:gd name="T3" fmla="*/ 229 h 251"/>
                <a:gd name="T4" fmla="*/ 210 w 247"/>
                <a:gd name="T5" fmla="*/ 225 h 251"/>
                <a:gd name="T6" fmla="*/ 221 w 247"/>
                <a:gd name="T7" fmla="*/ 229 h 251"/>
                <a:gd name="T8" fmla="*/ 224 w 247"/>
                <a:gd name="T9" fmla="*/ 235 h 251"/>
                <a:gd name="T10" fmla="*/ 232 w 247"/>
                <a:gd name="T11" fmla="*/ 237 h 251"/>
                <a:gd name="T12" fmla="*/ 244 w 247"/>
                <a:gd name="T13" fmla="*/ 239 h 251"/>
                <a:gd name="T14" fmla="*/ 247 w 247"/>
                <a:gd name="T15" fmla="*/ 238 h 251"/>
                <a:gd name="T16" fmla="*/ 242 w 247"/>
                <a:gd name="T17" fmla="*/ 229 h 251"/>
                <a:gd name="T18" fmla="*/ 233 w 247"/>
                <a:gd name="T19" fmla="*/ 222 h 251"/>
                <a:gd name="T20" fmla="*/ 224 w 247"/>
                <a:gd name="T21" fmla="*/ 220 h 251"/>
                <a:gd name="T22" fmla="*/ 213 w 247"/>
                <a:gd name="T23" fmla="*/ 222 h 251"/>
                <a:gd name="T24" fmla="*/ 204 w 247"/>
                <a:gd name="T25" fmla="*/ 213 h 251"/>
                <a:gd name="T26" fmla="*/ 201 w 247"/>
                <a:gd name="T27" fmla="*/ 200 h 251"/>
                <a:gd name="T28" fmla="*/ 202 w 247"/>
                <a:gd name="T29" fmla="*/ 192 h 251"/>
                <a:gd name="T30" fmla="*/ 207 w 247"/>
                <a:gd name="T31" fmla="*/ 188 h 251"/>
                <a:gd name="T32" fmla="*/ 213 w 247"/>
                <a:gd name="T33" fmla="*/ 180 h 251"/>
                <a:gd name="T34" fmla="*/ 223 w 247"/>
                <a:gd name="T35" fmla="*/ 176 h 251"/>
                <a:gd name="T36" fmla="*/ 233 w 247"/>
                <a:gd name="T37" fmla="*/ 151 h 251"/>
                <a:gd name="T38" fmla="*/ 226 w 247"/>
                <a:gd name="T39" fmla="*/ 103 h 251"/>
                <a:gd name="T40" fmla="*/ 193 w 247"/>
                <a:gd name="T41" fmla="*/ 64 h 251"/>
                <a:gd name="T42" fmla="*/ 137 w 247"/>
                <a:gd name="T43" fmla="*/ 35 h 251"/>
                <a:gd name="T44" fmla="*/ 86 w 247"/>
                <a:gd name="T45" fmla="*/ 25 h 251"/>
                <a:gd name="T46" fmla="*/ 56 w 247"/>
                <a:gd name="T47" fmla="*/ 18 h 251"/>
                <a:gd name="T48" fmla="*/ 28 w 247"/>
                <a:gd name="T49" fmla="*/ 10 h 251"/>
                <a:gd name="T50" fmla="*/ 7 w 247"/>
                <a:gd name="T51" fmla="*/ 3 h 251"/>
                <a:gd name="T52" fmla="*/ 9 w 247"/>
                <a:gd name="T53" fmla="*/ 12 h 251"/>
                <a:gd name="T54" fmla="*/ 24 w 247"/>
                <a:gd name="T55" fmla="*/ 43 h 251"/>
                <a:gd name="T56" fmla="*/ 34 w 247"/>
                <a:gd name="T57" fmla="*/ 77 h 251"/>
                <a:gd name="T58" fmla="*/ 44 w 247"/>
                <a:gd name="T59" fmla="*/ 109 h 251"/>
                <a:gd name="T60" fmla="*/ 52 w 247"/>
                <a:gd name="T61" fmla="*/ 140 h 251"/>
                <a:gd name="T62" fmla="*/ 68 w 247"/>
                <a:gd name="T63" fmla="*/ 180 h 251"/>
                <a:gd name="T64" fmla="*/ 99 w 247"/>
                <a:gd name="T65" fmla="*/ 220 h 251"/>
                <a:gd name="T66" fmla="*/ 152 w 247"/>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7"/>
                <a:gd name="T103" fmla="*/ 0 h 251"/>
                <a:gd name="T104" fmla="*/ 247 w 247"/>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7" h="251">
                  <a:moveTo>
                    <a:pt x="188" y="251"/>
                  </a:moveTo>
                  <a:lnTo>
                    <a:pt x="188" y="242"/>
                  </a:lnTo>
                  <a:lnTo>
                    <a:pt x="190" y="235"/>
                  </a:lnTo>
                  <a:lnTo>
                    <a:pt x="195" y="229"/>
                  </a:lnTo>
                  <a:lnTo>
                    <a:pt x="202" y="226"/>
                  </a:lnTo>
                  <a:lnTo>
                    <a:pt x="210" y="225"/>
                  </a:lnTo>
                  <a:lnTo>
                    <a:pt x="217" y="226"/>
                  </a:lnTo>
                  <a:lnTo>
                    <a:pt x="221" y="229"/>
                  </a:lnTo>
                  <a:lnTo>
                    <a:pt x="223" y="232"/>
                  </a:lnTo>
                  <a:lnTo>
                    <a:pt x="224" y="235"/>
                  </a:lnTo>
                  <a:lnTo>
                    <a:pt x="227" y="235"/>
                  </a:lnTo>
                  <a:lnTo>
                    <a:pt x="232" y="237"/>
                  </a:lnTo>
                  <a:lnTo>
                    <a:pt x="238" y="238"/>
                  </a:lnTo>
                  <a:lnTo>
                    <a:pt x="244" y="239"/>
                  </a:lnTo>
                  <a:lnTo>
                    <a:pt x="247" y="239"/>
                  </a:lnTo>
                  <a:lnTo>
                    <a:pt x="247" y="238"/>
                  </a:lnTo>
                  <a:lnTo>
                    <a:pt x="245" y="234"/>
                  </a:lnTo>
                  <a:lnTo>
                    <a:pt x="242" y="229"/>
                  </a:lnTo>
                  <a:lnTo>
                    <a:pt x="238" y="226"/>
                  </a:lnTo>
                  <a:lnTo>
                    <a:pt x="233" y="222"/>
                  </a:lnTo>
                  <a:lnTo>
                    <a:pt x="227" y="219"/>
                  </a:lnTo>
                  <a:lnTo>
                    <a:pt x="224" y="220"/>
                  </a:lnTo>
                  <a:lnTo>
                    <a:pt x="219" y="222"/>
                  </a:lnTo>
                  <a:lnTo>
                    <a:pt x="213" y="222"/>
                  </a:lnTo>
                  <a:lnTo>
                    <a:pt x="208" y="219"/>
                  </a:lnTo>
                  <a:lnTo>
                    <a:pt x="204" y="213"/>
                  </a:lnTo>
                  <a:lnTo>
                    <a:pt x="201" y="205"/>
                  </a:lnTo>
                  <a:lnTo>
                    <a:pt x="201" y="200"/>
                  </a:lnTo>
                  <a:lnTo>
                    <a:pt x="201" y="195"/>
                  </a:lnTo>
                  <a:lnTo>
                    <a:pt x="202" y="192"/>
                  </a:lnTo>
                  <a:lnTo>
                    <a:pt x="204" y="189"/>
                  </a:lnTo>
                  <a:lnTo>
                    <a:pt x="207" y="188"/>
                  </a:lnTo>
                  <a:lnTo>
                    <a:pt x="208" y="185"/>
                  </a:lnTo>
                  <a:lnTo>
                    <a:pt x="213" y="180"/>
                  </a:lnTo>
                  <a:lnTo>
                    <a:pt x="219" y="177"/>
                  </a:lnTo>
                  <a:lnTo>
                    <a:pt x="223" y="176"/>
                  </a:lnTo>
                  <a:lnTo>
                    <a:pt x="227" y="176"/>
                  </a:lnTo>
                  <a:lnTo>
                    <a:pt x="233" y="151"/>
                  </a:lnTo>
                  <a:lnTo>
                    <a:pt x="232" y="127"/>
                  </a:lnTo>
                  <a:lnTo>
                    <a:pt x="226" y="103"/>
                  </a:lnTo>
                  <a:lnTo>
                    <a:pt x="213" y="83"/>
                  </a:lnTo>
                  <a:lnTo>
                    <a:pt x="193" y="64"/>
                  </a:lnTo>
                  <a:lnTo>
                    <a:pt x="168" y="49"/>
                  </a:lnTo>
                  <a:lnTo>
                    <a:pt x="137" y="35"/>
                  </a:lnTo>
                  <a:lnTo>
                    <a:pt x="100" y="28"/>
                  </a:lnTo>
                  <a:lnTo>
                    <a:pt x="86" y="25"/>
                  </a:lnTo>
                  <a:lnTo>
                    <a:pt x="71" y="22"/>
                  </a:lnTo>
                  <a:lnTo>
                    <a:pt x="56" y="18"/>
                  </a:lnTo>
                  <a:lnTo>
                    <a:pt x="41" y="13"/>
                  </a:lnTo>
                  <a:lnTo>
                    <a:pt x="28" y="10"/>
                  </a:lnTo>
                  <a:lnTo>
                    <a:pt x="16" y="6"/>
                  </a:lnTo>
                  <a:lnTo>
                    <a:pt x="7" y="3"/>
                  </a:lnTo>
                  <a:lnTo>
                    <a:pt x="0" y="0"/>
                  </a:lnTo>
                  <a:lnTo>
                    <a:pt x="9" y="12"/>
                  </a:lnTo>
                  <a:lnTo>
                    <a:pt x="16" y="27"/>
                  </a:lnTo>
                  <a:lnTo>
                    <a:pt x="24" y="43"/>
                  </a:lnTo>
                  <a:lnTo>
                    <a:pt x="30" y="59"/>
                  </a:lnTo>
                  <a:lnTo>
                    <a:pt x="34" y="77"/>
                  </a:lnTo>
                  <a:lnTo>
                    <a:pt x="40" y="95"/>
                  </a:lnTo>
                  <a:lnTo>
                    <a:pt x="44" y="109"/>
                  </a:lnTo>
                  <a:lnTo>
                    <a:pt x="47" y="124"/>
                  </a:lnTo>
                  <a:lnTo>
                    <a:pt x="52" y="140"/>
                  </a:lnTo>
                  <a:lnTo>
                    <a:pt x="58" y="160"/>
                  </a:lnTo>
                  <a:lnTo>
                    <a:pt x="68" y="180"/>
                  </a:lnTo>
                  <a:lnTo>
                    <a:pt x="81" y="201"/>
                  </a:lnTo>
                  <a:lnTo>
                    <a:pt x="99" y="220"/>
                  </a:lnTo>
                  <a:lnTo>
                    <a:pt x="123" y="237"/>
                  </a:lnTo>
                  <a:lnTo>
                    <a:pt x="152" y="247"/>
                  </a:lnTo>
                  <a:lnTo>
                    <a:pt x="188" y="251"/>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7045" name="Freeform 347"/>
            <p:cNvSpPr>
              <a:spLocks/>
            </p:cNvSpPr>
            <p:nvPr/>
          </p:nvSpPr>
          <p:spPr bwMode="auto">
            <a:xfrm>
              <a:off x="1305" y="1918"/>
              <a:ext cx="25" cy="26"/>
            </a:xfrm>
            <a:custGeom>
              <a:avLst/>
              <a:gdLst>
                <a:gd name="T0" fmla="*/ 0 w 25"/>
                <a:gd name="T1" fmla="*/ 10 h 26"/>
                <a:gd name="T2" fmla="*/ 1 w 25"/>
                <a:gd name="T3" fmla="*/ 4 h 26"/>
                <a:gd name="T4" fmla="*/ 4 w 25"/>
                <a:gd name="T5" fmla="*/ 1 h 26"/>
                <a:gd name="T6" fmla="*/ 9 w 25"/>
                <a:gd name="T7" fmla="*/ 0 h 26"/>
                <a:gd name="T8" fmla="*/ 13 w 25"/>
                <a:gd name="T9" fmla="*/ 0 h 26"/>
                <a:gd name="T10" fmla="*/ 17 w 25"/>
                <a:gd name="T11" fmla="*/ 1 h 26"/>
                <a:gd name="T12" fmla="*/ 22 w 25"/>
                <a:gd name="T13" fmla="*/ 4 h 26"/>
                <a:gd name="T14" fmla="*/ 23 w 25"/>
                <a:gd name="T15" fmla="*/ 7 h 26"/>
                <a:gd name="T16" fmla="*/ 25 w 25"/>
                <a:gd name="T17" fmla="*/ 13 h 26"/>
                <a:gd name="T18" fmla="*/ 23 w 25"/>
                <a:gd name="T19" fmla="*/ 19 h 26"/>
                <a:gd name="T20" fmla="*/ 22 w 25"/>
                <a:gd name="T21" fmla="*/ 22 h 26"/>
                <a:gd name="T22" fmla="*/ 17 w 25"/>
                <a:gd name="T23" fmla="*/ 25 h 26"/>
                <a:gd name="T24" fmla="*/ 15 w 25"/>
                <a:gd name="T25" fmla="*/ 26 h 26"/>
                <a:gd name="T26" fmla="*/ 10 w 25"/>
                <a:gd name="T27" fmla="*/ 25 h 26"/>
                <a:gd name="T28" fmla="*/ 4 w 25"/>
                <a:gd name="T29" fmla="*/ 20 h 26"/>
                <a:gd name="T30" fmla="*/ 1 w 25"/>
                <a:gd name="T31" fmla="*/ 16 h 26"/>
                <a:gd name="T32" fmla="*/ 0 w 25"/>
                <a:gd name="T33" fmla="*/ 1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6"/>
                <a:gd name="T53" fmla="*/ 25 w 25"/>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6">
                  <a:moveTo>
                    <a:pt x="0" y="10"/>
                  </a:moveTo>
                  <a:lnTo>
                    <a:pt x="1" y="4"/>
                  </a:lnTo>
                  <a:lnTo>
                    <a:pt x="4" y="1"/>
                  </a:lnTo>
                  <a:lnTo>
                    <a:pt x="9" y="0"/>
                  </a:lnTo>
                  <a:lnTo>
                    <a:pt x="13" y="0"/>
                  </a:lnTo>
                  <a:lnTo>
                    <a:pt x="17" y="1"/>
                  </a:lnTo>
                  <a:lnTo>
                    <a:pt x="22" y="4"/>
                  </a:lnTo>
                  <a:lnTo>
                    <a:pt x="23" y="7"/>
                  </a:lnTo>
                  <a:lnTo>
                    <a:pt x="25" y="13"/>
                  </a:lnTo>
                  <a:lnTo>
                    <a:pt x="23" y="19"/>
                  </a:lnTo>
                  <a:lnTo>
                    <a:pt x="22" y="22"/>
                  </a:lnTo>
                  <a:lnTo>
                    <a:pt x="17" y="25"/>
                  </a:lnTo>
                  <a:lnTo>
                    <a:pt x="15" y="26"/>
                  </a:lnTo>
                  <a:lnTo>
                    <a:pt x="10" y="25"/>
                  </a:lnTo>
                  <a:lnTo>
                    <a:pt x="4" y="20"/>
                  </a:lnTo>
                  <a:lnTo>
                    <a:pt x="1" y="16"/>
                  </a:lnTo>
                  <a:lnTo>
                    <a:pt x="0" y="10"/>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7046" name="Freeform 348"/>
            <p:cNvSpPr>
              <a:spLocks/>
            </p:cNvSpPr>
            <p:nvPr/>
          </p:nvSpPr>
          <p:spPr bwMode="auto">
            <a:xfrm>
              <a:off x="1356" y="1953"/>
              <a:ext cx="28" cy="28"/>
            </a:xfrm>
            <a:custGeom>
              <a:avLst/>
              <a:gdLst>
                <a:gd name="T0" fmla="*/ 3 w 28"/>
                <a:gd name="T1" fmla="*/ 3 h 28"/>
                <a:gd name="T2" fmla="*/ 8 w 28"/>
                <a:gd name="T3" fmla="*/ 0 h 28"/>
                <a:gd name="T4" fmla="*/ 15 w 28"/>
                <a:gd name="T5" fmla="*/ 0 h 28"/>
                <a:gd name="T6" fmla="*/ 21 w 28"/>
                <a:gd name="T7" fmla="*/ 2 h 28"/>
                <a:gd name="T8" fmla="*/ 26 w 28"/>
                <a:gd name="T9" fmla="*/ 5 h 28"/>
                <a:gd name="T10" fmla="*/ 28 w 28"/>
                <a:gd name="T11" fmla="*/ 9 h 28"/>
                <a:gd name="T12" fmla="*/ 28 w 28"/>
                <a:gd name="T13" fmla="*/ 15 h 28"/>
                <a:gd name="T14" fmla="*/ 28 w 28"/>
                <a:gd name="T15" fmla="*/ 21 h 28"/>
                <a:gd name="T16" fmla="*/ 27 w 28"/>
                <a:gd name="T17" fmla="*/ 25 h 28"/>
                <a:gd name="T18" fmla="*/ 23 w 28"/>
                <a:gd name="T19" fmla="*/ 28 h 28"/>
                <a:gd name="T20" fmla="*/ 15 w 28"/>
                <a:gd name="T21" fmla="*/ 28 h 28"/>
                <a:gd name="T22" fmla="*/ 9 w 28"/>
                <a:gd name="T23" fmla="*/ 25 h 28"/>
                <a:gd name="T24" fmla="*/ 5 w 28"/>
                <a:gd name="T25" fmla="*/ 22 h 28"/>
                <a:gd name="T26" fmla="*/ 2 w 28"/>
                <a:gd name="T27" fmla="*/ 18 h 28"/>
                <a:gd name="T28" fmla="*/ 0 w 28"/>
                <a:gd name="T29" fmla="*/ 12 h 28"/>
                <a:gd name="T30" fmla="*/ 0 w 28"/>
                <a:gd name="T31" fmla="*/ 8 h 28"/>
                <a:gd name="T32" fmla="*/ 3 w 28"/>
                <a:gd name="T33" fmla="*/ 3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3" y="3"/>
                  </a:moveTo>
                  <a:lnTo>
                    <a:pt x="8" y="0"/>
                  </a:lnTo>
                  <a:lnTo>
                    <a:pt x="15" y="0"/>
                  </a:lnTo>
                  <a:lnTo>
                    <a:pt x="21" y="2"/>
                  </a:lnTo>
                  <a:lnTo>
                    <a:pt x="26" y="5"/>
                  </a:lnTo>
                  <a:lnTo>
                    <a:pt x="28" y="9"/>
                  </a:lnTo>
                  <a:lnTo>
                    <a:pt x="28" y="15"/>
                  </a:lnTo>
                  <a:lnTo>
                    <a:pt x="28" y="21"/>
                  </a:lnTo>
                  <a:lnTo>
                    <a:pt x="27" y="25"/>
                  </a:lnTo>
                  <a:lnTo>
                    <a:pt x="23" y="28"/>
                  </a:lnTo>
                  <a:lnTo>
                    <a:pt x="15" y="28"/>
                  </a:lnTo>
                  <a:lnTo>
                    <a:pt x="9" y="25"/>
                  </a:lnTo>
                  <a:lnTo>
                    <a:pt x="5" y="22"/>
                  </a:lnTo>
                  <a:lnTo>
                    <a:pt x="2" y="18"/>
                  </a:lnTo>
                  <a:lnTo>
                    <a:pt x="0" y="12"/>
                  </a:lnTo>
                  <a:lnTo>
                    <a:pt x="0" y="8"/>
                  </a:lnTo>
                  <a:lnTo>
                    <a:pt x="3" y="3"/>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7047" name="Freeform 349"/>
            <p:cNvSpPr>
              <a:spLocks/>
            </p:cNvSpPr>
            <p:nvPr/>
          </p:nvSpPr>
          <p:spPr bwMode="auto">
            <a:xfrm>
              <a:off x="1294" y="1986"/>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5 h 28"/>
                <a:gd name="T14" fmla="*/ 26 w 27"/>
                <a:gd name="T15" fmla="*/ 20 h 28"/>
                <a:gd name="T16" fmla="*/ 23 w 27"/>
                <a:gd name="T17" fmla="*/ 25 h 28"/>
                <a:gd name="T18" fmla="*/ 18 w 27"/>
                <a:gd name="T19" fmla="*/ 26 h 28"/>
                <a:gd name="T20" fmla="*/ 14 w 27"/>
                <a:gd name="T21" fmla="*/ 28 h 28"/>
                <a:gd name="T22" fmla="*/ 8 w 27"/>
                <a:gd name="T23" fmla="*/ 28 h 28"/>
                <a:gd name="T24" fmla="*/ 3 w 27"/>
                <a:gd name="T25" fmla="*/ 25 h 28"/>
                <a:gd name="T26" fmla="*/ 0 w 27"/>
                <a:gd name="T27" fmla="*/ 20 h 28"/>
                <a:gd name="T28" fmla="*/ 0 w 27"/>
                <a:gd name="T29" fmla="*/ 15 h 28"/>
                <a:gd name="T30" fmla="*/ 2 w 27"/>
                <a:gd name="T31" fmla="*/ 10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5"/>
                  </a:lnTo>
                  <a:lnTo>
                    <a:pt x="26" y="20"/>
                  </a:lnTo>
                  <a:lnTo>
                    <a:pt x="23" y="25"/>
                  </a:lnTo>
                  <a:lnTo>
                    <a:pt x="18" y="26"/>
                  </a:lnTo>
                  <a:lnTo>
                    <a:pt x="14" y="28"/>
                  </a:lnTo>
                  <a:lnTo>
                    <a:pt x="8" y="28"/>
                  </a:lnTo>
                  <a:lnTo>
                    <a:pt x="3" y="25"/>
                  </a:lnTo>
                  <a:lnTo>
                    <a:pt x="0" y="20"/>
                  </a:lnTo>
                  <a:lnTo>
                    <a:pt x="0" y="15"/>
                  </a:lnTo>
                  <a:lnTo>
                    <a:pt x="2" y="10"/>
                  </a:lnTo>
                  <a:lnTo>
                    <a:pt x="3" y="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7048" name="Freeform 350"/>
            <p:cNvSpPr>
              <a:spLocks/>
            </p:cNvSpPr>
            <p:nvPr/>
          </p:nvSpPr>
          <p:spPr bwMode="auto">
            <a:xfrm>
              <a:off x="1250" y="1952"/>
              <a:ext cx="28" cy="28"/>
            </a:xfrm>
            <a:custGeom>
              <a:avLst/>
              <a:gdLst>
                <a:gd name="T0" fmla="*/ 5 w 28"/>
                <a:gd name="T1" fmla="*/ 1 h 28"/>
                <a:gd name="T2" fmla="*/ 2 w 28"/>
                <a:gd name="T3" fmla="*/ 6 h 28"/>
                <a:gd name="T4" fmla="*/ 0 w 28"/>
                <a:gd name="T5" fmla="*/ 12 h 28"/>
                <a:gd name="T6" fmla="*/ 0 w 28"/>
                <a:gd name="T7" fmla="*/ 18 h 28"/>
                <a:gd name="T8" fmla="*/ 2 w 28"/>
                <a:gd name="T9" fmla="*/ 22 h 28"/>
                <a:gd name="T10" fmla="*/ 6 w 28"/>
                <a:gd name="T11" fmla="*/ 25 h 28"/>
                <a:gd name="T12" fmla="*/ 13 w 28"/>
                <a:gd name="T13" fmla="*/ 28 h 28"/>
                <a:gd name="T14" fmla="*/ 19 w 28"/>
                <a:gd name="T15" fmla="*/ 28 h 28"/>
                <a:gd name="T16" fmla="*/ 24 w 28"/>
                <a:gd name="T17" fmla="*/ 25 h 28"/>
                <a:gd name="T18" fmla="*/ 27 w 28"/>
                <a:gd name="T19" fmla="*/ 20 h 28"/>
                <a:gd name="T20" fmla="*/ 28 w 28"/>
                <a:gd name="T21" fmla="*/ 16 h 28"/>
                <a:gd name="T22" fmla="*/ 28 w 28"/>
                <a:gd name="T23" fmla="*/ 12 h 28"/>
                <a:gd name="T24" fmla="*/ 27 w 28"/>
                <a:gd name="T25" fmla="*/ 7 h 28"/>
                <a:gd name="T26" fmla="*/ 22 w 28"/>
                <a:gd name="T27" fmla="*/ 4 h 28"/>
                <a:gd name="T28" fmla="*/ 16 w 28"/>
                <a:gd name="T29" fmla="*/ 1 h 28"/>
                <a:gd name="T30" fmla="*/ 9 w 28"/>
                <a:gd name="T31" fmla="*/ 0 h 28"/>
                <a:gd name="T32" fmla="*/ 5 w 28"/>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5" y="1"/>
                  </a:moveTo>
                  <a:lnTo>
                    <a:pt x="2" y="6"/>
                  </a:lnTo>
                  <a:lnTo>
                    <a:pt x="0" y="12"/>
                  </a:lnTo>
                  <a:lnTo>
                    <a:pt x="0" y="18"/>
                  </a:lnTo>
                  <a:lnTo>
                    <a:pt x="2" y="22"/>
                  </a:lnTo>
                  <a:lnTo>
                    <a:pt x="6" y="25"/>
                  </a:lnTo>
                  <a:lnTo>
                    <a:pt x="13" y="28"/>
                  </a:lnTo>
                  <a:lnTo>
                    <a:pt x="19" y="28"/>
                  </a:lnTo>
                  <a:lnTo>
                    <a:pt x="24" y="25"/>
                  </a:lnTo>
                  <a:lnTo>
                    <a:pt x="27" y="20"/>
                  </a:lnTo>
                  <a:lnTo>
                    <a:pt x="28" y="16"/>
                  </a:lnTo>
                  <a:lnTo>
                    <a:pt x="28" y="12"/>
                  </a:lnTo>
                  <a:lnTo>
                    <a:pt x="27" y="7"/>
                  </a:lnTo>
                  <a:lnTo>
                    <a:pt x="22" y="4"/>
                  </a:lnTo>
                  <a:lnTo>
                    <a:pt x="16" y="1"/>
                  </a:lnTo>
                  <a:lnTo>
                    <a:pt x="9" y="0"/>
                  </a:lnTo>
                  <a:lnTo>
                    <a:pt x="5"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7049" name="Freeform 351"/>
            <p:cNvSpPr>
              <a:spLocks/>
            </p:cNvSpPr>
            <p:nvPr/>
          </p:nvSpPr>
          <p:spPr bwMode="auto">
            <a:xfrm>
              <a:off x="1234" y="2004"/>
              <a:ext cx="24" cy="25"/>
            </a:xfrm>
            <a:custGeom>
              <a:avLst/>
              <a:gdLst>
                <a:gd name="T0" fmla="*/ 0 w 24"/>
                <a:gd name="T1" fmla="*/ 16 h 25"/>
                <a:gd name="T2" fmla="*/ 0 w 24"/>
                <a:gd name="T3" fmla="*/ 11 h 25"/>
                <a:gd name="T4" fmla="*/ 0 w 24"/>
                <a:gd name="T5" fmla="*/ 7 h 25"/>
                <a:gd name="T6" fmla="*/ 3 w 24"/>
                <a:gd name="T7" fmla="*/ 4 h 25"/>
                <a:gd name="T8" fmla="*/ 7 w 24"/>
                <a:gd name="T9" fmla="*/ 1 h 25"/>
                <a:gd name="T10" fmla="*/ 15 w 24"/>
                <a:gd name="T11" fmla="*/ 0 h 25"/>
                <a:gd name="T12" fmla="*/ 19 w 24"/>
                <a:gd name="T13" fmla="*/ 1 h 25"/>
                <a:gd name="T14" fmla="*/ 22 w 24"/>
                <a:gd name="T15" fmla="*/ 4 h 25"/>
                <a:gd name="T16" fmla="*/ 24 w 24"/>
                <a:gd name="T17" fmla="*/ 8 h 25"/>
                <a:gd name="T18" fmla="*/ 24 w 24"/>
                <a:gd name="T19" fmla="*/ 13 h 25"/>
                <a:gd name="T20" fmla="*/ 22 w 24"/>
                <a:gd name="T21" fmla="*/ 19 h 25"/>
                <a:gd name="T22" fmla="*/ 18 w 24"/>
                <a:gd name="T23" fmla="*/ 22 h 25"/>
                <a:gd name="T24" fmla="*/ 15 w 24"/>
                <a:gd name="T25" fmla="*/ 25 h 25"/>
                <a:gd name="T26" fmla="*/ 10 w 24"/>
                <a:gd name="T27" fmla="*/ 25 h 25"/>
                <a:gd name="T28" fmla="*/ 6 w 24"/>
                <a:gd name="T29" fmla="*/ 22 h 25"/>
                <a:gd name="T30" fmla="*/ 1 w 24"/>
                <a:gd name="T31" fmla="*/ 19 h 25"/>
                <a:gd name="T32" fmla="*/ 0 w 24"/>
                <a:gd name="T33" fmla="*/ 16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5"/>
                <a:gd name="T53" fmla="*/ 24 w 24"/>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5">
                  <a:moveTo>
                    <a:pt x="0" y="16"/>
                  </a:moveTo>
                  <a:lnTo>
                    <a:pt x="0" y="11"/>
                  </a:lnTo>
                  <a:lnTo>
                    <a:pt x="0" y="7"/>
                  </a:lnTo>
                  <a:lnTo>
                    <a:pt x="3" y="4"/>
                  </a:lnTo>
                  <a:lnTo>
                    <a:pt x="7" y="1"/>
                  </a:lnTo>
                  <a:lnTo>
                    <a:pt x="15" y="0"/>
                  </a:lnTo>
                  <a:lnTo>
                    <a:pt x="19" y="1"/>
                  </a:lnTo>
                  <a:lnTo>
                    <a:pt x="22" y="4"/>
                  </a:lnTo>
                  <a:lnTo>
                    <a:pt x="24" y="8"/>
                  </a:lnTo>
                  <a:lnTo>
                    <a:pt x="24" y="13"/>
                  </a:lnTo>
                  <a:lnTo>
                    <a:pt x="22" y="19"/>
                  </a:lnTo>
                  <a:lnTo>
                    <a:pt x="18" y="22"/>
                  </a:lnTo>
                  <a:lnTo>
                    <a:pt x="15" y="25"/>
                  </a:lnTo>
                  <a:lnTo>
                    <a:pt x="10" y="25"/>
                  </a:lnTo>
                  <a:lnTo>
                    <a:pt x="6" y="22"/>
                  </a:lnTo>
                  <a:lnTo>
                    <a:pt x="1" y="19"/>
                  </a:lnTo>
                  <a:lnTo>
                    <a:pt x="0" y="1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7050" name="Freeform 352"/>
            <p:cNvSpPr>
              <a:spLocks/>
            </p:cNvSpPr>
            <p:nvPr/>
          </p:nvSpPr>
          <p:spPr bwMode="auto">
            <a:xfrm>
              <a:off x="1277" y="2042"/>
              <a:ext cx="20" cy="28"/>
            </a:xfrm>
            <a:custGeom>
              <a:avLst/>
              <a:gdLst>
                <a:gd name="T0" fmla="*/ 7 w 20"/>
                <a:gd name="T1" fmla="*/ 28 h 28"/>
                <a:gd name="T2" fmla="*/ 3 w 20"/>
                <a:gd name="T3" fmla="*/ 27 h 28"/>
                <a:gd name="T4" fmla="*/ 0 w 20"/>
                <a:gd name="T5" fmla="*/ 24 h 28"/>
                <a:gd name="T6" fmla="*/ 0 w 20"/>
                <a:gd name="T7" fmla="*/ 19 h 28"/>
                <a:gd name="T8" fmla="*/ 0 w 20"/>
                <a:gd name="T9" fmla="*/ 13 h 28"/>
                <a:gd name="T10" fmla="*/ 1 w 20"/>
                <a:gd name="T11" fmla="*/ 9 h 28"/>
                <a:gd name="T12" fmla="*/ 4 w 20"/>
                <a:gd name="T13" fmla="*/ 4 h 28"/>
                <a:gd name="T14" fmla="*/ 9 w 20"/>
                <a:gd name="T15" fmla="*/ 1 h 28"/>
                <a:gd name="T16" fmla="*/ 13 w 20"/>
                <a:gd name="T17" fmla="*/ 0 h 28"/>
                <a:gd name="T18" fmla="*/ 16 w 20"/>
                <a:gd name="T19" fmla="*/ 1 h 28"/>
                <a:gd name="T20" fmla="*/ 19 w 20"/>
                <a:gd name="T21" fmla="*/ 4 h 28"/>
                <a:gd name="T22" fmla="*/ 20 w 20"/>
                <a:gd name="T23" fmla="*/ 10 h 28"/>
                <a:gd name="T24" fmla="*/ 20 w 20"/>
                <a:gd name="T25" fmla="*/ 15 h 28"/>
                <a:gd name="T26" fmla="*/ 19 w 20"/>
                <a:gd name="T27" fmla="*/ 19 h 28"/>
                <a:gd name="T28" fmla="*/ 16 w 20"/>
                <a:gd name="T29" fmla="*/ 24 h 28"/>
                <a:gd name="T30" fmla="*/ 13 w 20"/>
                <a:gd name="T31" fmla="*/ 27 h 28"/>
                <a:gd name="T32" fmla="*/ 7 w 20"/>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8"/>
                <a:gd name="T53" fmla="*/ 20 w 20"/>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8">
                  <a:moveTo>
                    <a:pt x="7" y="28"/>
                  </a:moveTo>
                  <a:lnTo>
                    <a:pt x="3" y="27"/>
                  </a:lnTo>
                  <a:lnTo>
                    <a:pt x="0" y="24"/>
                  </a:lnTo>
                  <a:lnTo>
                    <a:pt x="0" y="19"/>
                  </a:lnTo>
                  <a:lnTo>
                    <a:pt x="0" y="13"/>
                  </a:lnTo>
                  <a:lnTo>
                    <a:pt x="1" y="9"/>
                  </a:lnTo>
                  <a:lnTo>
                    <a:pt x="4" y="4"/>
                  </a:lnTo>
                  <a:lnTo>
                    <a:pt x="9" y="1"/>
                  </a:lnTo>
                  <a:lnTo>
                    <a:pt x="13" y="0"/>
                  </a:lnTo>
                  <a:lnTo>
                    <a:pt x="16" y="1"/>
                  </a:lnTo>
                  <a:lnTo>
                    <a:pt x="19" y="4"/>
                  </a:lnTo>
                  <a:lnTo>
                    <a:pt x="20" y="10"/>
                  </a:lnTo>
                  <a:lnTo>
                    <a:pt x="20" y="15"/>
                  </a:lnTo>
                  <a:lnTo>
                    <a:pt x="19" y="19"/>
                  </a:lnTo>
                  <a:lnTo>
                    <a:pt x="16" y="24"/>
                  </a:lnTo>
                  <a:lnTo>
                    <a:pt x="13" y="27"/>
                  </a:lnTo>
                  <a:lnTo>
                    <a:pt x="7" y="28"/>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7051" name="Freeform 353"/>
            <p:cNvSpPr>
              <a:spLocks/>
            </p:cNvSpPr>
            <p:nvPr/>
          </p:nvSpPr>
          <p:spPr bwMode="auto">
            <a:xfrm>
              <a:off x="1314" y="2015"/>
              <a:ext cx="25" cy="33"/>
            </a:xfrm>
            <a:custGeom>
              <a:avLst/>
              <a:gdLst>
                <a:gd name="T0" fmla="*/ 1 w 25"/>
                <a:gd name="T1" fmla="*/ 18 h 33"/>
                <a:gd name="T2" fmla="*/ 4 w 25"/>
                <a:gd name="T3" fmla="*/ 12 h 33"/>
                <a:gd name="T4" fmla="*/ 7 w 25"/>
                <a:gd name="T5" fmla="*/ 6 h 33"/>
                <a:gd name="T6" fmla="*/ 10 w 25"/>
                <a:gd name="T7" fmla="*/ 2 h 33"/>
                <a:gd name="T8" fmla="*/ 16 w 25"/>
                <a:gd name="T9" fmla="*/ 0 h 33"/>
                <a:gd name="T10" fmla="*/ 22 w 25"/>
                <a:gd name="T11" fmla="*/ 2 h 33"/>
                <a:gd name="T12" fmla="*/ 25 w 25"/>
                <a:gd name="T13" fmla="*/ 6 h 33"/>
                <a:gd name="T14" fmla="*/ 25 w 25"/>
                <a:gd name="T15" fmla="*/ 11 h 33"/>
                <a:gd name="T16" fmla="*/ 25 w 25"/>
                <a:gd name="T17" fmla="*/ 17 h 33"/>
                <a:gd name="T18" fmla="*/ 22 w 25"/>
                <a:gd name="T19" fmla="*/ 23 h 33"/>
                <a:gd name="T20" fmla="*/ 19 w 25"/>
                <a:gd name="T21" fmla="*/ 27 h 33"/>
                <a:gd name="T22" fmla="*/ 13 w 25"/>
                <a:gd name="T23" fmla="*/ 31 h 33"/>
                <a:gd name="T24" fmla="*/ 8 w 25"/>
                <a:gd name="T25" fmla="*/ 33 h 33"/>
                <a:gd name="T26" fmla="*/ 4 w 25"/>
                <a:gd name="T27" fmla="*/ 31 h 33"/>
                <a:gd name="T28" fmla="*/ 1 w 25"/>
                <a:gd name="T29" fmla="*/ 27 h 33"/>
                <a:gd name="T30" fmla="*/ 0 w 25"/>
                <a:gd name="T31" fmla="*/ 23 h 33"/>
                <a:gd name="T32" fmla="*/ 1 w 25"/>
                <a:gd name="T33" fmla="*/ 1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3"/>
                <a:gd name="T53" fmla="*/ 25 w 25"/>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3">
                  <a:moveTo>
                    <a:pt x="1" y="18"/>
                  </a:moveTo>
                  <a:lnTo>
                    <a:pt x="4" y="12"/>
                  </a:lnTo>
                  <a:lnTo>
                    <a:pt x="7" y="6"/>
                  </a:lnTo>
                  <a:lnTo>
                    <a:pt x="10" y="2"/>
                  </a:lnTo>
                  <a:lnTo>
                    <a:pt x="16" y="0"/>
                  </a:lnTo>
                  <a:lnTo>
                    <a:pt x="22" y="2"/>
                  </a:lnTo>
                  <a:lnTo>
                    <a:pt x="25" y="6"/>
                  </a:lnTo>
                  <a:lnTo>
                    <a:pt x="25" y="11"/>
                  </a:lnTo>
                  <a:lnTo>
                    <a:pt x="25" y="17"/>
                  </a:lnTo>
                  <a:lnTo>
                    <a:pt x="22" y="23"/>
                  </a:lnTo>
                  <a:lnTo>
                    <a:pt x="19" y="27"/>
                  </a:lnTo>
                  <a:lnTo>
                    <a:pt x="13" y="31"/>
                  </a:lnTo>
                  <a:lnTo>
                    <a:pt x="8" y="33"/>
                  </a:lnTo>
                  <a:lnTo>
                    <a:pt x="4" y="31"/>
                  </a:lnTo>
                  <a:lnTo>
                    <a:pt x="1" y="27"/>
                  </a:lnTo>
                  <a:lnTo>
                    <a:pt x="0" y="23"/>
                  </a:lnTo>
                  <a:lnTo>
                    <a:pt x="1" y="18"/>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7052" name="Freeform 354"/>
            <p:cNvSpPr>
              <a:spLocks/>
            </p:cNvSpPr>
            <p:nvPr/>
          </p:nvSpPr>
          <p:spPr bwMode="auto">
            <a:xfrm>
              <a:off x="1348" y="2023"/>
              <a:ext cx="25" cy="25"/>
            </a:xfrm>
            <a:custGeom>
              <a:avLst/>
              <a:gdLst>
                <a:gd name="T0" fmla="*/ 19 w 25"/>
                <a:gd name="T1" fmla="*/ 1 h 25"/>
                <a:gd name="T2" fmla="*/ 22 w 25"/>
                <a:gd name="T3" fmla="*/ 4 h 25"/>
                <a:gd name="T4" fmla="*/ 23 w 25"/>
                <a:gd name="T5" fmla="*/ 9 h 25"/>
                <a:gd name="T6" fmla="*/ 25 w 25"/>
                <a:gd name="T7" fmla="*/ 12 h 25"/>
                <a:gd name="T8" fmla="*/ 23 w 25"/>
                <a:gd name="T9" fmla="*/ 16 h 25"/>
                <a:gd name="T10" fmla="*/ 19 w 25"/>
                <a:gd name="T11" fmla="*/ 20 h 25"/>
                <a:gd name="T12" fmla="*/ 16 w 25"/>
                <a:gd name="T13" fmla="*/ 23 h 25"/>
                <a:gd name="T14" fmla="*/ 11 w 25"/>
                <a:gd name="T15" fmla="*/ 25 h 25"/>
                <a:gd name="T16" fmla="*/ 7 w 25"/>
                <a:gd name="T17" fmla="*/ 25 h 25"/>
                <a:gd name="T18" fmla="*/ 4 w 25"/>
                <a:gd name="T19" fmla="*/ 23 h 25"/>
                <a:gd name="T20" fmla="*/ 1 w 25"/>
                <a:gd name="T21" fmla="*/ 19 h 25"/>
                <a:gd name="T22" fmla="*/ 0 w 25"/>
                <a:gd name="T23" fmla="*/ 15 h 25"/>
                <a:gd name="T24" fmla="*/ 0 w 25"/>
                <a:gd name="T25" fmla="*/ 10 h 25"/>
                <a:gd name="T26" fmla="*/ 3 w 25"/>
                <a:gd name="T27" fmla="*/ 4 h 25"/>
                <a:gd name="T28" fmla="*/ 7 w 25"/>
                <a:gd name="T29" fmla="*/ 1 h 25"/>
                <a:gd name="T30" fmla="*/ 11 w 25"/>
                <a:gd name="T31" fmla="*/ 0 h 25"/>
                <a:gd name="T32" fmla="*/ 19 w 25"/>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5"/>
                <a:gd name="T53" fmla="*/ 25 w 2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5">
                  <a:moveTo>
                    <a:pt x="19" y="1"/>
                  </a:moveTo>
                  <a:lnTo>
                    <a:pt x="22" y="4"/>
                  </a:lnTo>
                  <a:lnTo>
                    <a:pt x="23" y="9"/>
                  </a:lnTo>
                  <a:lnTo>
                    <a:pt x="25" y="12"/>
                  </a:lnTo>
                  <a:lnTo>
                    <a:pt x="23" y="16"/>
                  </a:lnTo>
                  <a:lnTo>
                    <a:pt x="19" y="20"/>
                  </a:lnTo>
                  <a:lnTo>
                    <a:pt x="16" y="23"/>
                  </a:lnTo>
                  <a:lnTo>
                    <a:pt x="11" y="25"/>
                  </a:lnTo>
                  <a:lnTo>
                    <a:pt x="7" y="25"/>
                  </a:lnTo>
                  <a:lnTo>
                    <a:pt x="4" y="23"/>
                  </a:lnTo>
                  <a:lnTo>
                    <a:pt x="1" y="19"/>
                  </a:lnTo>
                  <a:lnTo>
                    <a:pt x="0" y="15"/>
                  </a:lnTo>
                  <a:lnTo>
                    <a:pt x="0" y="10"/>
                  </a:lnTo>
                  <a:lnTo>
                    <a:pt x="3" y="4"/>
                  </a:lnTo>
                  <a:lnTo>
                    <a:pt x="7" y="1"/>
                  </a:lnTo>
                  <a:lnTo>
                    <a:pt x="11" y="0"/>
                  </a:lnTo>
                  <a:lnTo>
                    <a:pt x="19"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7053" name="Freeform 355"/>
            <p:cNvSpPr>
              <a:spLocks/>
            </p:cNvSpPr>
            <p:nvPr/>
          </p:nvSpPr>
          <p:spPr bwMode="auto">
            <a:xfrm>
              <a:off x="1064" y="2058"/>
              <a:ext cx="210" cy="145"/>
            </a:xfrm>
            <a:custGeom>
              <a:avLst/>
              <a:gdLst>
                <a:gd name="T0" fmla="*/ 205 w 210"/>
                <a:gd name="T1" fmla="*/ 15 h 145"/>
                <a:gd name="T2" fmla="*/ 201 w 210"/>
                <a:gd name="T3" fmla="*/ 12 h 145"/>
                <a:gd name="T4" fmla="*/ 199 w 210"/>
                <a:gd name="T5" fmla="*/ 6 h 145"/>
                <a:gd name="T6" fmla="*/ 189 w 210"/>
                <a:gd name="T7" fmla="*/ 16 h 145"/>
                <a:gd name="T8" fmla="*/ 168 w 210"/>
                <a:gd name="T9" fmla="*/ 12 h 145"/>
                <a:gd name="T10" fmla="*/ 124 w 210"/>
                <a:gd name="T11" fmla="*/ 3 h 145"/>
                <a:gd name="T12" fmla="*/ 90 w 210"/>
                <a:gd name="T13" fmla="*/ 2 h 145"/>
                <a:gd name="T14" fmla="*/ 84 w 210"/>
                <a:gd name="T15" fmla="*/ 8 h 145"/>
                <a:gd name="T16" fmla="*/ 114 w 210"/>
                <a:gd name="T17" fmla="*/ 6 h 145"/>
                <a:gd name="T18" fmla="*/ 151 w 210"/>
                <a:gd name="T19" fmla="*/ 15 h 145"/>
                <a:gd name="T20" fmla="*/ 176 w 210"/>
                <a:gd name="T21" fmla="*/ 27 h 145"/>
                <a:gd name="T22" fmla="*/ 173 w 210"/>
                <a:gd name="T23" fmla="*/ 33 h 145"/>
                <a:gd name="T24" fmla="*/ 157 w 210"/>
                <a:gd name="T25" fmla="*/ 42 h 145"/>
                <a:gd name="T26" fmla="*/ 139 w 210"/>
                <a:gd name="T27" fmla="*/ 45 h 145"/>
                <a:gd name="T28" fmla="*/ 106 w 210"/>
                <a:gd name="T29" fmla="*/ 36 h 145"/>
                <a:gd name="T30" fmla="*/ 71 w 210"/>
                <a:gd name="T31" fmla="*/ 33 h 145"/>
                <a:gd name="T32" fmla="*/ 53 w 210"/>
                <a:gd name="T33" fmla="*/ 40 h 145"/>
                <a:gd name="T34" fmla="*/ 65 w 210"/>
                <a:gd name="T35" fmla="*/ 40 h 145"/>
                <a:gd name="T36" fmla="*/ 83 w 210"/>
                <a:gd name="T37" fmla="*/ 40 h 145"/>
                <a:gd name="T38" fmla="*/ 103 w 210"/>
                <a:gd name="T39" fmla="*/ 43 h 145"/>
                <a:gd name="T40" fmla="*/ 129 w 210"/>
                <a:gd name="T41" fmla="*/ 50 h 145"/>
                <a:gd name="T42" fmla="*/ 132 w 210"/>
                <a:gd name="T43" fmla="*/ 59 h 145"/>
                <a:gd name="T44" fmla="*/ 100 w 210"/>
                <a:gd name="T45" fmla="*/ 70 h 145"/>
                <a:gd name="T46" fmla="*/ 71 w 210"/>
                <a:gd name="T47" fmla="*/ 65 h 145"/>
                <a:gd name="T48" fmla="*/ 46 w 210"/>
                <a:gd name="T49" fmla="*/ 59 h 145"/>
                <a:gd name="T50" fmla="*/ 55 w 210"/>
                <a:gd name="T51" fmla="*/ 67 h 145"/>
                <a:gd name="T52" fmla="*/ 78 w 210"/>
                <a:gd name="T53" fmla="*/ 77 h 145"/>
                <a:gd name="T54" fmla="*/ 52 w 210"/>
                <a:gd name="T55" fmla="*/ 86 h 145"/>
                <a:gd name="T56" fmla="*/ 18 w 210"/>
                <a:gd name="T57" fmla="*/ 96 h 145"/>
                <a:gd name="T58" fmla="*/ 0 w 210"/>
                <a:gd name="T59" fmla="*/ 102 h 145"/>
                <a:gd name="T60" fmla="*/ 10 w 210"/>
                <a:gd name="T61" fmla="*/ 104 h 145"/>
                <a:gd name="T62" fmla="*/ 38 w 210"/>
                <a:gd name="T63" fmla="*/ 101 h 145"/>
                <a:gd name="T64" fmla="*/ 72 w 210"/>
                <a:gd name="T65" fmla="*/ 92 h 145"/>
                <a:gd name="T66" fmla="*/ 86 w 210"/>
                <a:gd name="T67" fmla="*/ 98 h 145"/>
                <a:gd name="T68" fmla="*/ 72 w 210"/>
                <a:gd name="T69" fmla="*/ 139 h 145"/>
                <a:gd name="T70" fmla="*/ 74 w 210"/>
                <a:gd name="T71" fmla="*/ 145 h 145"/>
                <a:gd name="T72" fmla="*/ 92 w 210"/>
                <a:gd name="T73" fmla="*/ 114 h 145"/>
                <a:gd name="T74" fmla="*/ 106 w 210"/>
                <a:gd name="T75" fmla="*/ 84 h 145"/>
                <a:gd name="T76" fmla="*/ 127 w 210"/>
                <a:gd name="T77" fmla="*/ 76 h 145"/>
                <a:gd name="T78" fmla="*/ 146 w 210"/>
                <a:gd name="T79" fmla="*/ 67 h 145"/>
                <a:gd name="T80" fmla="*/ 148 w 210"/>
                <a:gd name="T81" fmla="*/ 96 h 145"/>
                <a:gd name="T82" fmla="*/ 139 w 210"/>
                <a:gd name="T83" fmla="*/ 133 h 145"/>
                <a:gd name="T84" fmla="*/ 146 w 210"/>
                <a:gd name="T85" fmla="*/ 126 h 145"/>
                <a:gd name="T86" fmla="*/ 163 w 210"/>
                <a:gd name="T87" fmla="*/ 79 h 145"/>
                <a:gd name="T88" fmla="*/ 177 w 210"/>
                <a:gd name="T89" fmla="*/ 46 h 145"/>
                <a:gd name="T90" fmla="*/ 191 w 210"/>
                <a:gd name="T91" fmla="*/ 33 h 145"/>
                <a:gd name="T92" fmla="*/ 195 w 210"/>
                <a:gd name="T93" fmla="*/ 40 h 145"/>
                <a:gd name="T94" fmla="*/ 191 w 210"/>
                <a:gd name="T95" fmla="*/ 89 h 145"/>
                <a:gd name="T96" fmla="*/ 202 w 210"/>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0"/>
                <a:gd name="T148" fmla="*/ 0 h 145"/>
                <a:gd name="T149" fmla="*/ 210 w 210"/>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0" h="145">
                  <a:moveTo>
                    <a:pt x="210" y="18"/>
                  </a:moveTo>
                  <a:lnTo>
                    <a:pt x="208" y="16"/>
                  </a:lnTo>
                  <a:lnTo>
                    <a:pt x="205" y="15"/>
                  </a:lnTo>
                  <a:lnTo>
                    <a:pt x="204" y="15"/>
                  </a:lnTo>
                  <a:lnTo>
                    <a:pt x="202" y="14"/>
                  </a:lnTo>
                  <a:lnTo>
                    <a:pt x="201" y="12"/>
                  </a:lnTo>
                  <a:lnTo>
                    <a:pt x="201" y="9"/>
                  </a:lnTo>
                  <a:lnTo>
                    <a:pt x="199" y="8"/>
                  </a:lnTo>
                  <a:lnTo>
                    <a:pt x="199" y="6"/>
                  </a:lnTo>
                  <a:lnTo>
                    <a:pt x="196" y="11"/>
                  </a:lnTo>
                  <a:lnTo>
                    <a:pt x="194" y="14"/>
                  </a:lnTo>
                  <a:lnTo>
                    <a:pt x="189" y="16"/>
                  </a:lnTo>
                  <a:lnTo>
                    <a:pt x="188" y="18"/>
                  </a:lnTo>
                  <a:lnTo>
                    <a:pt x="179" y="15"/>
                  </a:lnTo>
                  <a:lnTo>
                    <a:pt x="168" y="12"/>
                  </a:lnTo>
                  <a:lnTo>
                    <a:pt x="154" y="9"/>
                  </a:lnTo>
                  <a:lnTo>
                    <a:pt x="139" y="5"/>
                  </a:lnTo>
                  <a:lnTo>
                    <a:pt x="124" y="3"/>
                  </a:lnTo>
                  <a:lnTo>
                    <a:pt x="109" y="2"/>
                  </a:lnTo>
                  <a:lnTo>
                    <a:pt x="99" y="0"/>
                  </a:lnTo>
                  <a:lnTo>
                    <a:pt x="90" y="2"/>
                  </a:lnTo>
                  <a:lnTo>
                    <a:pt x="81" y="5"/>
                  </a:lnTo>
                  <a:lnTo>
                    <a:pt x="80" y="6"/>
                  </a:lnTo>
                  <a:lnTo>
                    <a:pt x="84" y="8"/>
                  </a:lnTo>
                  <a:lnTo>
                    <a:pt x="90" y="6"/>
                  </a:lnTo>
                  <a:lnTo>
                    <a:pt x="102" y="5"/>
                  </a:lnTo>
                  <a:lnTo>
                    <a:pt x="114" y="6"/>
                  </a:lnTo>
                  <a:lnTo>
                    <a:pt x="126" y="8"/>
                  </a:lnTo>
                  <a:lnTo>
                    <a:pt x="139" y="11"/>
                  </a:lnTo>
                  <a:lnTo>
                    <a:pt x="151" y="15"/>
                  </a:lnTo>
                  <a:lnTo>
                    <a:pt x="161" y="18"/>
                  </a:lnTo>
                  <a:lnTo>
                    <a:pt x="170" y="22"/>
                  </a:lnTo>
                  <a:lnTo>
                    <a:pt x="176" y="27"/>
                  </a:lnTo>
                  <a:lnTo>
                    <a:pt x="179" y="30"/>
                  </a:lnTo>
                  <a:lnTo>
                    <a:pt x="177" y="31"/>
                  </a:lnTo>
                  <a:lnTo>
                    <a:pt x="173" y="33"/>
                  </a:lnTo>
                  <a:lnTo>
                    <a:pt x="168" y="36"/>
                  </a:lnTo>
                  <a:lnTo>
                    <a:pt x="163" y="39"/>
                  </a:lnTo>
                  <a:lnTo>
                    <a:pt x="157" y="42"/>
                  </a:lnTo>
                  <a:lnTo>
                    <a:pt x="151" y="45"/>
                  </a:lnTo>
                  <a:lnTo>
                    <a:pt x="146" y="48"/>
                  </a:lnTo>
                  <a:lnTo>
                    <a:pt x="139" y="45"/>
                  </a:lnTo>
                  <a:lnTo>
                    <a:pt x="130" y="42"/>
                  </a:lnTo>
                  <a:lnTo>
                    <a:pt x="118" y="39"/>
                  </a:lnTo>
                  <a:lnTo>
                    <a:pt x="106" y="36"/>
                  </a:lnTo>
                  <a:lnTo>
                    <a:pt x="93" y="34"/>
                  </a:lnTo>
                  <a:lnTo>
                    <a:pt x="81" y="33"/>
                  </a:lnTo>
                  <a:lnTo>
                    <a:pt x="71" y="33"/>
                  </a:lnTo>
                  <a:lnTo>
                    <a:pt x="62" y="36"/>
                  </a:lnTo>
                  <a:lnTo>
                    <a:pt x="56" y="39"/>
                  </a:lnTo>
                  <a:lnTo>
                    <a:pt x="53" y="40"/>
                  </a:lnTo>
                  <a:lnTo>
                    <a:pt x="53" y="42"/>
                  </a:lnTo>
                  <a:lnTo>
                    <a:pt x="61" y="40"/>
                  </a:lnTo>
                  <a:lnTo>
                    <a:pt x="65" y="40"/>
                  </a:lnTo>
                  <a:lnTo>
                    <a:pt x="71" y="40"/>
                  </a:lnTo>
                  <a:lnTo>
                    <a:pt x="77" y="40"/>
                  </a:lnTo>
                  <a:lnTo>
                    <a:pt x="83" y="40"/>
                  </a:lnTo>
                  <a:lnTo>
                    <a:pt x="90" y="40"/>
                  </a:lnTo>
                  <a:lnTo>
                    <a:pt x="96" y="42"/>
                  </a:lnTo>
                  <a:lnTo>
                    <a:pt x="103" y="43"/>
                  </a:lnTo>
                  <a:lnTo>
                    <a:pt x="109" y="45"/>
                  </a:lnTo>
                  <a:lnTo>
                    <a:pt x="120" y="48"/>
                  </a:lnTo>
                  <a:lnTo>
                    <a:pt x="129" y="50"/>
                  </a:lnTo>
                  <a:lnTo>
                    <a:pt x="134" y="52"/>
                  </a:lnTo>
                  <a:lnTo>
                    <a:pt x="139" y="55"/>
                  </a:lnTo>
                  <a:lnTo>
                    <a:pt x="132" y="59"/>
                  </a:lnTo>
                  <a:lnTo>
                    <a:pt x="120" y="64"/>
                  </a:lnTo>
                  <a:lnTo>
                    <a:pt x="108" y="67"/>
                  </a:lnTo>
                  <a:lnTo>
                    <a:pt x="100" y="70"/>
                  </a:lnTo>
                  <a:lnTo>
                    <a:pt x="93" y="71"/>
                  </a:lnTo>
                  <a:lnTo>
                    <a:pt x="83" y="68"/>
                  </a:lnTo>
                  <a:lnTo>
                    <a:pt x="71" y="65"/>
                  </a:lnTo>
                  <a:lnTo>
                    <a:pt x="62" y="62"/>
                  </a:lnTo>
                  <a:lnTo>
                    <a:pt x="53" y="59"/>
                  </a:lnTo>
                  <a:lnTo>
                    <a:pt x="46" y="59"/>
                  </a:lnTo>
                  <a:lnTo>
                    <a:pt x="41" y="61"/>
                  </a:lnTo>
                  <a:lnTo>
                    <a:pt x="46" y="64"/>
                  </a:lnTo>
                  <a:lnTo>
                    <a:pt x="55" y="67"/>
                  </a:lnTo>
                  <a:lnTo>
                    <a:pt x="65" y="70"/>
                  </a:lnTo>
                  <a:lnTo>
                    <a:pt x="72" y="74"/>
                  </a:lnTo>
                  <a:lnTo>
                    <a:pt x="78" y="77"/>
                  </a:lnTo>
                  <a:lnTo>
                    <a:pt x="72" y="79"/>
                  </a:lnTo>
                  <a:lnTo>
                    <a:pt x="64" y="82"/>
                  </a:lnTo>
                  <a:lnTo>
                    <a:pt x="52" y="86"/>
                  </a:lnTo>
                  <a:lnTo>
                    <a:pt x="40" y="89"/>
                  </a:lnTo>
                  <a:lnTo>
                    <a:pt x="28" y="92"/>
                  </a:lnTo>
                  <a:lnTo>
                    <a:pt x="18" y="96"/>
                  </a:lnTo>
                  <a:lnTo>
                    <a:pt x="9" y="99"/>
                  </a:lnTo>
                  <a:lnTo>
                    <a:pt x="5" y="101"/>
                  </a:lnTo>
                  <a:lnTo>
                    <a:pt x="0" y="102"/>
                  </a:lnTo>
                  <a:lnTo>
                    <a:pt x="0" y="104"/>
                  </a:lnTo>
                  <a:lnTo>
                    <a:pt x="3" y="104"/>
                  </a:lnTo>
                  <a:lnTo>
                    <a:pt x="10" y="104"/>
                  </a:lnTo>
                  <a:lnTo>
                    <a:pt x="18" y="104"/>
                  </a:lnTo>
                  <a:lnTo>
                    <a:pt x="28" y="102"/>
                  </a:lnTo>
                  <a:lnTo>
                    <a:pt x="38" y="101"/>
                  </a:lnTo>
                  <a:lnTo>
                    <a:pt x="52" y="98"/>
                  </a:lnTo>
                  <a:lnTo>
                    <a:pt x="62" y="95"/>
                  </a:lnTo>
                  <a:lnTo>
                    <a:pt x="72" y="92"/>
                  </a:lnTo>
                  <a:lnTo>
                    <a:pt x="81" y="89"/>
                  </a:lnTo>
                  <a:lnTo>
                    <a:pt x="87" y="86"/>
                  </a:lnTo>
                  <a:lnTo>
                    <a:pt x="86" y="98"/>
                  </a:lnTo>
                  <a:lnTo>
                    <a:pt x="83" y="114"/>
                  </a:lnTo>
                  <a:lnTo>
                    <a:pt x="78" y="129"/>
                  </a:lnTo>
                  <a:lnTo>
                    <a:pt x="72" y="139"/>
                  </a:lnTo>
                  <a:lnTo>
                    <a:pt x="69" y="144"/>
                  </a:lnTo>
                  <a:lnTo>
                    <a:pt x="71" y="145"/>
                  </a:lnTo>
                  <a:lnTo>
                    <a:pt x="74" y="145"/>
                  </a:lnTo>
                  <a:lnTo>
                    <a:pt x="77" y="141"/>
                  </a:lnTo>
                  <a:lnTo>
                    <a:pt x="83" y="130"/>
                  </a:lnTo>
                  <a:lnTo>
                    <a:pt x="92" y="114"/>
                  </a:lnTo>
                  <a:lnTo>
                    <a:pt x="99" y="98"/>
                  </a:lnTo>
                  <a:lnTo>
                    <a:pt x="102" y="86"/>
                  </a:lnTo>
                  <a:lnTo>
                    <a:pt x="106" y="84"/>
                  </a:lnTo>
                  <a:lnTo>
                    <a:pt x="114" y="82"/>
                  </a:lnTo>
                  <a:lnTo>
                    <a:pt x="120" y="79"/>
                  </a:lnTo>
                  <a:lnTo>
                    <a:pt x="127" y="76"/>
                  </a:lnTo>
                  <a:lnTo>
                    <a:pt x="134" y="73"/>
                  </a:lnTo>
                  <a:lnTo>
                    <a:pt x="140" y="70"/>
                  </a:lnTo>
                  <a:lnTo>
                    <a:pt x="146" y="67"/>
                  </a:lnTo>
                  <a:lnTo>
                    <a:pt x="149" y="65"/>
                  </a:lnTo>
                  <a:lnTo>
                    <a:pt x="149" y="79"/>
                  </a:lnTo>
                  <a:lnTo>
                    <a:pt x="148" y="96"/>
                  </a:lnTo>
                  <a:lnTo>
                    <a:pt x="145" y="114"/>
                  </a:lnTo>
                  <a:lnTo>
                    <a:pt x="142" y="126"/>
                  </a:lnTo>
                  <a:lnTo>
                    <a:pt x="139" y="133"/>
                  </a:lnTo>
                  <a:lnTo>
                    <a:pt x="139" y="135"/>
                  </a:lnTo>
                  <a:lnTo>
                    <a:pt x="142" y="133"/>
                  </a:lnTo>
                  <a:lnTo>
                    <a:pt x="146" y="126"/>
                  </a:lnTo>
                  <a:lnTo>
                    <a:pt x="152" y="114"/>
                  </a:lnTo>
                  <a:lnTo>
                    <a:pt x="158" y="96"/>
                  </a:lnTo>
                  <a:lnTo>
                    <a:pt x="163" y="79"/>
                  </a:lnTo>
                  <a:lnTo>
                    <a:pt x="163" y="61"/>
                  </a:lnTo>
                  <a:lnTo>
                    <a:pt x="171" y="53"/>
                  </a:lnTo>
                  <a:lnTo>
                    <a:pt x="177" y="46"/>
                  </a:lnTo>
                  <a:lnTo>
                    <a:pt x="183" y="40"/>
                  </a:lnTo>
                  <a:lnTo>
                    <a:pt x="188" y="36"/>
                  </a:lnTo>
                  <a:lnTo>
                    <a:pt x="191" y="33"/>
                  </a:lnTo>
                  <a:lnTo>
                    <a:pt x="194" y="33"/>
                  </a:lnTo>
                  <a:lnTo>
                    <a:pt x="195" y="36"/>
                  </a:lnTo>
                  <a:lnTo>
                    <a:pt x="195" y="40"/>
                  </a:lnTo>
                  <a:lnTo>
                    <a:pt x="194" y="53"/>
                  </a:lnTo>
                  <a:lnTo>
                    <a:pt x="192" y="71"/>
                  </a:lnTo>
                  <a:lnTo>
                    <a:pt x="191" y="89"/>
                  </a:lnTo>
                  <a:lnTo>
                    <a:pt x="189" y="102"/>
                  </a:lnTo>
                  <a:lnTo>
                    <a:pt x="196" y="87"/>
                  </a:lnTo>
                  <a:lnTo>
                    <a:pt x="202" y="62"/>
                  </a:lnTo>
                  <a:lnTo>
                    <a:pt x="207" y="37"/>
                  </a:lnTo>
                  <a:lnTo>
                    <a:pt x="210" y="18"/>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7054" name="Freeform 356"/>
            <p:cNvSpPr>
              <a:spLocks/>
            </p:cNvSpPr>
            <p:nvPr/>
          </p:nvSpPr>
          <p:spPr bwMode="auto">
            <a:xfrm>
              <a:off x="1077" y="1802"/>
              <a:ext cx="170" cy="160"/>
            </a:xfrm>
            <a:custGeom>
              <a:avLst/>
              <a:gdLst>
                <a:gd name="T0" fmla="*/ 164 w 170"/>
                <a:gd name="T1" fmla="*/ 157 h 160"/>
                <a:gd name="T2" fmla="*/ 169 w 170"/>
                <a:gd name="T3" fmla="*/ 153 h 160"/>
                <a:gd name="T4" fmla="*/ 163 w 170"/>
                <a:gd name="T5" fmla="*/ 144 h 160"/>
                <a:gd name="T6" fmla="*/ 152 w 170"/>
                <a:gd name="T7" fmla="*/ 131 h 160"/>
                <a:gd name="T8" fmla="*/ 150 w 170"/>
                <a:gd name="T9" fmla="*/ 113 h 160"/>
                <a:gd name="T10" fmla="*/ 145 w 170"/>
                <a:gd name="T11" fmla="*/ 74 h 160"/>
                <a:gd name="T12" fmla="*/ 138 w 170"/>
                <a:gd name="T13" fmla="*/ 55 h 160"/>
                <a:gd name="T14" fmla="*/ 133 w 170"/>
                <a:gd name="T15" fmla="*/ 55 h 160"/>
                <a:gd name="T16" fmla="*/ 136 w 170"/>
                <a:gd name="T17" fmla="*/ 73 h 160"/>
                <a:gd name="T18" fmla="*/ 138 w 170"/>
                <a:gd name="T19" fmla="*/ 105 h 160"/>
                <a:gd name="T20" fmla="*/ 127 w 170"/>
                <a:gd name="T21" fmla="*/ 110 h 160"/>
                <a:gd name="T22" fmla="*/ 110 w 170"/>
                <a:gd name="T23" fmla="*/ 97 h 160"/>
                <a:gd name="T24" fmla="*/ 99 w 170"/>
                <a:gd name="T25" fmla="*/ 82 h 160"/>
                <a:gd name="T26" fmla="*/ 92 w 170"/>
                <a:gd name="T27" fmla="*/ 51 h 160"/>
                <a:gd name="T28" fmla="*/ 90 w 170"/>
                <a:gd name="T29" fmla="*/ 30 h 160"/>
                <a:gd name="T30" fmla="*/ 89 w 170"/>
                <a:gd name="T31" fmla="*/ 12 h 160"/>
                <a:gd name="T32" fmla="*/ 83 w 170"/>
                <a:gd name="T33" fmla="*/ 3 h 160"/>
                <a:gd name="T34" fmla="*/ 83 w 170"/>
                <a:gd name="T35" fmla="*/ 9 h 160"/>
                <a:gd name="T36" fmla="*/ 85 w 170"/>
                <a:gd name="T37" fmla="*/ 24 h 160"/>
                <a:gd name="T38" fmla="*/ 82 w 170"/>
                <a:gd name="T39" fmla="*/ 37 h 160"/>
                <a:gd name="T40" fmla="*/ 82 w 170"/>
                <a:gd name="T41" fmla="*/ 51 h 160"/>
                <a:gd name="T42" fmla="*/ 85 w 170"/>
                <a:gd name="T43" fmla="*/ 73 h 160"/>
                <a:gd name="T44" fmla="*/ 74 w 170"/>
                <a:gd name="T45" fmla="*/ 71 h 160"/>
                <a:gd name="T46" fmla="*/ 51 w 170"/>
                <a:gd name="T47" fmla="*/ 46 h 160"/>
                <a:gd name="T48" fmla="*/ 27 w 170"/>
                <a:gd name="T49" fmla="*/ 21 h 160"/>
                <a:gd name="T50" fmla="*/ 8 w 170"/>
                <a:gd name="T51" fmla="*/ 3 h 160"/>
                <a:gd name="T52" fmla="*/ 11 w 170"/>
                <a:gd name="T53" fmla="*/ 15 h 160"/>
                <a:gd name="T54" fmla="*/ 34 w 170"/>
                <a:gd name="T55" fmla="*/ 46 h 160"/>
                <a:gd name="T56" fmla="*/ 48 w 170"/>
                <a:gd name="T57" fmla="*/ 66 h 160"/>
                <a:gd name="T58" fmla="*/ 70 w 170"/>
                <a:gd name="T59" fmla="*/ 85 h 160"/>
                <a:gd name="T60" fmla="*/ 70 w 170"/>
                <a:gd name="T61" fmla="*/ 91 h 160"/>
                <a:gd name="T62" fmla="*/ 48 w 170"/>
                <a:gd name="T63" fmla="*/ 86 h 160"/>
                <a:gd name="T64" fmla="*/ 36 w 170"/>
                <a:gd name="T65" fmla="*/ 79 h 160"/>
                <a:gd name="T66" fmla="*/ 30 w 170"/>
                <a:gd name="T67" fmla="*/ 80 h 160"/>
                <a:gd name="T68" fmla="*/ 37 w 170"/>
                <a:gd name="T69" fmla="*/ 88 h 160"/>
                <a:gd name="T70" fmla="*/ 52 w 170"/>
                <a:gd name="T71" fmla="*/ 97 h 160"/>
                <a:gd name="T72" fmla="*/ 71 w 170"/>
                <a:gd name="T73" fmla="*/ 104 h 160"/>
                <a:gd name="T74" fmla="*/ 90 w 170"/>
                <a:gd name="T75" fmla="*/ 108 h 160"/>
                <a:gd name="T76" fmla="*/ 107 w 170"/>
                <a:gd name="T77" fmla="*/ 111 h 160"/>
                <a:gd name="T78" fmla="*/ 126 w 170"/>
                <a:gd name="T79" fmla="*/ 125 h 160"/>
                <a:gd name="T80" fmla="*/ 127 w 170"/>
                <a:gd name="T81" fmla="*/ 134 h 160"/>
                <a:gd name="T82" fmla="*/ 114 w 170"/>
                <a:gd name="T83" fmla="*/ 138 h 160"/>
                <a:gd name="T84" fmla="*/ 99 w 170"/>
                <a:gd name="T85" fmla="*/ 139 h 160"/>
                <a:gd name="T86" fmla="*/ 86 w 170"/>
                <a:gd name="T87" fmla="*/ 139 h 160"/>
                <a:gd name="T88" fmla="*/ 73 w 170"/>
                <a:gd name="T89" fmla="*/ 138 h 160"/>
                <a:gd name="T90" fmla="*/ 71 w 170"/>
                <a:gd name="T91" fmla="*/ 142 h 160"/>
                <a:gd name="T92" fmla="*/ 89 w 170"/>
                <a:gd name="T93" fmla="*/ 147 h 160"/>
                <a:gd name="T94" fmla="*/ 108 w 170"/>
                <a:gd name="T95" fmla="*/ 147 h 160"/>
                <a:gd name="T96" fmla="*/ 126 w 170"/>
                <a:gd name="T97" fmla="*/ 147 h 160"/>
                <a:gd name="T98" fmla="*/ 141 w 170"/>
                <a:gd name="T99" fmla="*/ 145 h 160"/>
                <a:gd name="T100" fmla="*/ 152 w 170"/>
                <a:gd name="T101" fmla="*/ 147 h 160"/>
                <a:gd name="T102" fmla="*/ 160 w 170"/>
                <a:gd name="T103" fmla="*/ 156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0"/>
                <a:gd name="T157" fmla="*/ 0 h 160"/>
                <a:gd name="T158" fmla="*/ 170 w 170"/>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0" h="160">
                  <a:moveTo>
                    <a:pt x="163" y="160"/>
                  </a:moveTo>
                  <a:lnTo>
                    <a:pt x="164" y="157"/>
                  </a:lnTo>
                  <a:lnTo>
                    <a:pt x="166" y="154"/>
                  </a:lnTo>
                  <a:lnTo>
                    <a:pt x="169" y="153"/>
                  </a:lnTo>
                  <a:lnTo>
                    <a:pt x="170" y="150"/>
                  </a:lnTo>
                  <a:lnTo>
                    <a:pt x="163" y="144"/>
                  </a:lnTo>
                  <a:lnTo>
                    <a:pt x="157" y="138"/>
                  </a:lnTo>
                  <a:lnTo>
                    <a:pt x="152" y="131"/>
                  </a:lnTo>
                  <a:lnTo>
                    <a:pt x="151" y="125"/>
                  </a:lnTo>
                  <a:lnTo>
                    <a:pt x="150" y="113"/>
                  </a:lnTo>
                  <a:lnTo>
                    <a:pt x="148" y="94"/>
                  </a:lnTo>
                  <a:lnTo>
                    <a:pt x="145" y="74"/>
                  </a:lnTo>
                  <a:lnTo>
                    <a:pt x="142" y="61"/>
                  </a:lnTo>
                  <a:lnTo>
                    <a:pt x="138" y="55"/>
                  </a:lnTo>
                  <a:lnTo>
                    <a:pt x="135" y="54"/>
                  </a:lnTo>
                  <a:lnTo>
                    <a:pt x="133" y="55"/>
                  </a:lnTo>
                  <a:lnTo>
                    <a:pt x="135" y="61"/>
                  </a:lnTo>
                  <a:lnTo>
                    <a:pt x="136" y="73"/>
                  </a:lnTo>
                  <a:lnTo>
                    <a:pt x="138" y="89"/>
                  </a:lnTo>
                  <a:lnTo>
                    <a:pt x="138" y="105"/>
                  </a:lnTo>
                  <a:lnTo>
                    <a:pt x="136" y="116"/>
                  </a:lnTo>
                  <a:lnTo>
                    <a:pt x="127" y="110"/>
                  </a:lnTo>
                  <a:lnTo>
                    <a:pt x="119" y="104"/>
                  </a:lnTo>
                  <a:lnTo>
                    <a:pt x="110" y="97"/>
                  </a:lnTo>
                  <a:lnTo>
                    <a:pt x="104" y="91"/>
                  </a:lnTo>
                  <a:lnTo>
                    <a:pt x="99" y="82"/>
                  </a:lnTo>
                  <a:lnTo>
                    <a:pt x="95" y="67"/>
                  </a:lnTo>
                  <a:lnTo>
                    <a:pt x="92" y="51"/>
                  </a:lnTo>
                  <a:lnTo>
                    <a:pt x="90" y="39"/>
                  </a:lnTo>
                  <a:lnTo>
                    <a:pt x="90" y="30"/>
                  </a:lnTo>
                  <a:lnTo>
                    <a:pt x="90" y="21"/>
                  </a:lnTo>
                  <a:lnTo>
                    <a:pt x="89" y="12"/>
                  </a:lnTo>
                  <a:lnTo>
                    <a:pt x="86" y="6"/>
                  </a:lnTo>
                  <a:lnTo>
                    <a:pt x="83" y="3"/>
                  </a:lnTo>
                  <a:lnTo>
                    <a:pt x="83" y="5"/>
                  </a:lnTo>
                  <a:lnTo>
                    <a:pt x="83" y="9"/>
                  </a:lnTo>
                  <a:lnTo>
                    <a:pt x="85" y="17"/>
                  </a:lnTo>
                  <a:lnTo>
                    <a:pt x="85" y="24"/>
                  </a:lnTo>
                  <a:lnTo>
                    <a:pt x="83" y="32"/>
                  </a:lnTo>
                  <a:lnTo>
                    <a:pt x="82" y="37"/>
                  </a:lnTo>
                  <a:lnTo>
                    <a:pt x="82" y="43"/>
                  </a:lnTo>
                  <a:lnTo>
                    <a:pt x="82" y="51"/>
                  </a:lnTo>
                  <a:lnTo>
                    <a:pt x="83" y="63"/>
                  </a:lnTo>
                  <a:lnTo>
                    <a:pt x="85" y="73"/>
                  </a:lnTo>
                  <a:lnTo>
                    <a:pt x="86" y="82"/>
                  </a:lnTo>
                  <a:lnTo>
                    <a:pt x="74" y="71"/>
                  </a:lnTo>
                  <a:lnTo>
                    <a:pt x="62" y="60"/>
                  </a:lnTo>
                  <a:lnTo>
                    <a:pt x="51" y="46"/>
                  </a:lnTo>
                  <a:lnTo>
                    <a:pt x="39" y="33"/>
                  </a:lnTo>
                  <a:lnTo>
                    <a:pt x="27" y="21"/>
                  </a:lnTo>
                  <a:lnTo>
                    <a:pt x="17" y="11"/>
                  </a:lnTo>
                  <a:lnTo>
                    <a:pt x="8" y="3"/>
                  </a:lnTo>
                  <a:lnTo>
                    <a:pt x="0" y="0"/>
                  </a:lnTo>
                  <a:lnTo>
                    <a:pt x="11" y="15"/>
                  </a:lnTo>
                  <a:lnTo>
                    <a:pt x="24" y="32"/>
                  </a:lnTo>
                  <a:lnTo>
                    <a:pt x="34" y="46"/>
                  </a:lnTo>
                  <a:lnTo>
                    <a:pt x="42" y="57"/>
                  </a:lnTo>
                  <a:lnTo>
                    <a:pt x="48" y="66"/>
                  </a:lnTo>
                  <a:lnTo>
                    <a:pt x="59" y="76"/>
                  </a:lnTo>
                  <a:lnTo>
                    <a:pt x="70" y="85"/>
                  </a:lnTo>
                  <a:lnTo>
                    <a:pt x="79" y="91"/>
                  </a:lnTo>
                  <a:lnTo>
                    <a:pt x="70" y="91"/>
                  </a:lnTo>
                  <a:lnTo>
                    <a:pt x="58" y="89"/>
                  </a:lnTo>
                  <a:lnTo>
                    <a:pt x="48" y="86"/>
                  </a:lnTo>
                  <a:lnTo>
                    <a:pt x="40" y="82"/>
                  </a:lnTo>
                  <a:lnTo>
                    <a:pt x="36" y="79"/>
                  </a:lnTo>
                  <a:lnTo>
                    <a:pt x="31" y="79"/>
                  </a:lnTo>
                  <a:lnTo>
                    <a:pt x="30" y="80"/>
                  </a:lnTo>
                  <a:lnTo>
                    <a:pt x="33" y="85"/>
                  </a:lnTo>
                  <a:lnTo>
                    <a:pt x="37" y="88"/>
                  </a:lnTo>
                  <a:lnTo>
                    <a:pt x="45" y="92"/>
                  </a:lnTo>
                  <a:lnTo>
                    <a:pt x="52" y="97"/>
                  </a:lnTo>
                  <a:lnTo>
                    <a:pt x="61" y="100"/>
                  </a:lnTo>
                  <a:lnTo>
                    <a:pt x="71" y="104"/>
                  </a:lnTo>
                  <a:lnTo>
                    <a:pt x="80" y="105"/>
                  </a:lnTo>
                  <a:lnTo>
                    <a:pt x="90" y="108"/>
                  </a:lnTo>
                  <a:lnTo>
                    <a:pt x="98" y="108"/>
                  </a:lnTo>
                  <a:lnTo>
                    <a:pt x="107" y="111"/>
                  </a:lnTo>
                  <a:lnTo>
                    <a:pt x="117" y="117"/>
                  </a:lnTo>
                  <a:lnTo>
                    <a:pt x="126" y="125"/>
                  </a:lnTo>
                  <a:lnTo>
                    <a:pt x="132" y="132"/>
                  </a:lnTo>
                  <a:lnTo>
                    <a:pt x="127" y="134"/>
                  </a:lnTo>
                  <a:lnTo>
                    <a:pt x="121" y="136"/>
                  </a:lnTo>
                  <a:lnTo>
                    <a:pt x="114" y="138"/>
                  </a:lnTo>
                  <a:lnTo>
                    <a:pt x="107" y="138"/>
                  </a:lnTo>
                  <a:lnTo>
                    <a:pt x="99" y="139"/>
                  </a:lnTo>
                  <a:lnTo>
                    <a:pt x="92" y="139"/>
                  </a:lnTo>
                  <a:lnTo>
                    <a:pt x="86" y="139"/>
                  </a:lnTo>
                  <a:lnTo>
                    <a:pt x="80" y="139"/>
                  </a:lnTo>
                  <a:lnTo>
                    <a:pt x="73" y="138"/>
                  </a:lnTo>
                  <a:lnTo>
                    <a:pt x="68" y="139"/>
                  </a:lnTo>
                  <a:lnTo>
                    <a:pt x="71" y="142"/>
                  </a:lnTo>
                  <a:lnTo>
                    <a:pt x="82" y="145"/>
                  </a:lnTo>
                  <a:lnTo>
                    <a:pt x="89" y="147"/>
                  </a:lnTo>
                  <a:lnTo>
                    <a:pt x="98" y="147"/>
                  </a:lnTo>
                  <a:lnTo>
                    <a:pt x="108" y="147"/>
                  </a:lnTo>
                  <a:lnTo>
                    <a:pt x="117" y="147"/>
                  </a:lnTo>
                  <a:lnTo>
                    <a:pt x="126" y="147"/>
                  </a:lnTo>
                  <a:lnTo>
                    <a:pt x="135" y="145"/>
                  </a:lnTo>
                  <a:lnTo>
                    <a:pt x="141" y="145"/>
                  </a:lnTo>
                  <a:lnTo>
                    <a:pt x="145" y="145"/>
                  </a:lnTo>
                  <a:lnTo>
                    <a:pt x="152" y="147"/>
                  </a:lnTo>
                  <a:lnTo>
                    <a:pt x="157" y="150"/>
                  </a:lnTo>
                  <a:lnTo>
                    <a:pt x="160" y="156"/>
                  </a:lnTo>
                  <a:lnTo>
                    <a:pt x="163" y="16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7055" name="Freeform 357"/>
            <p:cNvSpPr>
              <a:spLocks/>
            </p:cNvSpPr>
            <p:nvPr/>
          </p:nvSpPr>
          <p:spPr bwMode="auto">
            <a:xfrm>
              <a:off x="1328" y="1742"/>
              <a:ext cx="104" cy="242"/>
            </a:xfrm>
            <a:custGeom>
              <a:avLst/>
              <a:gdLst>
                <a:gd name="T0" fmla="*/ 11 w 104"/>
                <a:gd name="T1" fmla="*/ 201 h 242"/>
                <a:gd name="T2" fmla="*/ 18 w 104"/>
                <a:gd name="T3" fmla="*/ 191 h 242"/>
                <a:gd name="T4" fmla="*/ 24 w 104"/>
                <a:gd name="T5" fmla="*/ 194 h 242"/>
                <a:gd name="T6" fmla="*/ 28 w 104"/>
                <a:gd name="T7" fmla="*/ 173 h 242"/>
                <a:gd name="T8" fmla="*/ 11 w 104"/>
                <a:gd name="T9" fmla="*/ 137 h 242"/>
                <a:gd name="T10" fmla="*/ 0 w 104"/>
                <a:gd name="T11" fmla="*/ 99 h 242"/>
                <a:gd name="T12" fmla="*/ 5 w 104"/>
                <a:gd name="T13" fmla="*/ 100 h 242"/>
                <a:gd name="T14" fmla="*/ 23 w 104"/>
                <a:gd name="T15" fmla="*/ 140 h 242"/>
                <a:gd name="T16" fmla="*/ 40 w 104"/>
                <a:gd name="T17" fmla="*/ 114 h 242"/>
                <a:gd name="T18" fmla="*/ 39 w 104"/>
                <a:gd name="T19" fmla="*/ 68 h 242"/>
                <a:gd name="T20" fmla="*/ 37 w 104"/>
                <a:gd name="T21" fmla="*/ 28 h 242"/>
                <a:gd name="T22" fmla="*/ 42 w 104"/>
                <a:gd name="T23" fmla="*/ 29 h 242"/>
                <a:gd name="T24" fmla="*/ 43 w 104"/>
                <a:gd name="T25" fmla="*/ 53 h 242"/>
                <a:gd name="T26" fmla="*/ 54 w 104"/>
                <a:gd name="T27" fmla="*/ 53 h 242"/>
                <a:gd name="T28" fmla="*/ 77 w 104"/>
                <a:gd name="T29" fmla="*/ 3 h 242"/>
                <a:gd name="T30" fmla="*/ 83 w 104"/>
                <a:gd name="T31" fmla="*/ 3 h 242"/>
                <a:gd name="T32" fmla="*/ 67 w 104"/>
                <a:gd name="T33" fmla="*/ 37 h 242"/>
                <a:gd name="T34" fmla="*/ 65 w 104"/>
                <a:gd name="T35" fmla="*/ 66 h 242"/>
                <a:gd name="T36" fmla="*/ 87 w 104"/>
                <a:gd name="T37" fmla="*/ 56 h 242"/>
                <a:gd name="T38" fmla="*/ 92 w 104"/>
                <a:gd name="T39" fmla="*/ 56 h 242"/>
                <a:gd name="T40" fmla="*/ 73 w 104"/>
                <a:gd name="T41" fmla="*/ 72 h 242"/>
                <a:gd name="T42" fmla="*/ 54 w 104"/>
                <a:gd name="T43" fmla="*/ 100 h 242"/>
                <a:gd name="T44" fmla="*/ 43 w 104"/>
                <a:gd name="T45" fmla="*/ 149 h 242"/>
                <a:gd name="T46" fmla="*/ 65 w 104"/>
                <a:gd name="T47" fmla="*/ 148 h 242"/>
                <a:gd name="T48" fmla="*/ 87 w 104"/>
                <a:gd name="T49" fmla="*/ 142 h 242"/>
                <a:gd name="T50" fmla="*/ 98 w 104"/>
                <a:gd name="T51" fmla="*/ 136 h 242"/>
                <a:gd name="T52" fmla="*/ 96 w 104"/>
                <a:gd name="T53" fmla="*/ 142 h 242"/>
                <a:gd name="T54" fmla="*/ 80 w 104"/>
                <a:gd name="T55" fmla="*/ 152 h 242"/>
                <a:gd name="T56" fmla="*/ 55 w 104"/>
                <a:gd name="T57" fmla="*/ 162 h 242"/>
                <a:gd name="T58" fmla="*/ 40 w 104"/>
                <a:gd name="T59" fmla="*/ 170 h 242"/>
                <a:gd name="T60" fmla="*/ 36 w 104"/>
                <a:gd name="T61" fmla="*/ 195 h 242"/>
                <a:gd name="T62" fmla="*/ 51 w 104"/>
                <a:gd name="T63" fmla="*/ 199 h 242"/>
                <a:gd name="T64" fmla="*/ 80 w 104"/>
                <a:gd name="T65" fmla="*/ 186 h 242"/>
                <a:gd name="T66" fmla="*/ 101 w 104"/>
                <a:gd name="T67" fmla="*/ 173 h 242"/>
                <a:gd name="T68" fmla="*/ 101 w 104"/>
                <a:gd name="T69" fmla="*/ 179 h 242"/>
                <a:gd name="T70" fmla="*/ 74 w 104"/>
                <a:gd name="T71" fmla="*/ 211 h 242"/>
                <a:gd name="T72" fmla="*/ 64 w 104"/>
                <a:gd name="T73" fmla="*/ 213 h 242"/>
                <a:gd name="T74" fmla="*/ 54 w 104"/>
                <a:gd name="T75" fmla="*/ 202 h 242"/>
                <a:gd name="T76" fmla="*/ 27 w 104"/>
                <a:gd name="T77" fmla="*/ 205 h 242"/>
                <a:gd name="T78" fmla="*/ 23 w 104"/>
                <a:gd name="T79" fmla="*/ 220 h 242"/>
                <a:gd name="T80" fmla="*/ 11 w 104"/>
                <a:gd name="T81" fmla="*/ 235 h 242"/>
                <a:gd name="T82" fmla="*/ 8 w 104"/>
                <a:gd name="T83" fmla="*/ 235 h 242"/>
                <a:gd name="T84" fmla="*/ 17 w 104"/>
                <a:gd name="T85" fmla="*/ 216 h 242"/>
                <a:gd name="T86" fmla="*/ 5 w 104"/>
                <a:gd name="T87" fmla="*/ 207 h 2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242"/>
                <a:gd name="T134" fmla="*/ 104 w 104"/>
                <a:gd name="T135" fmla="*/ 242 h 2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242">
                  <a:moveTo>
                    <a:pt x="0" y="210"/>
                  </a:moveTo>
                  <a:lnTo>
                    <a:pt x="6" y="205"/>
                  </a:lnTo>
                  <a:lnTo>
                    <a:pt x="11" y="201"/>
                  </a:lnTo>
                  <a:lnTo>
                    <a:pt x="15" y="194"/>
                  </a:lnTo>
                  <a:lnTo>
                    <a:pt x="17" y="188"/>
                  </a:lnTo>
                  <a:lnTo>
                    <a:pt x="18" y="191"/>
                  </a:lnTo>
                  <a:lnTo>
                    <a:pt x="21" y="192"/>
                  </a:lnTo>
                  <a:lnTo>
                    <a:pt x="23" y="194"/>
                  </a:lnTo>
                  <a:lnTo>
                    <a:pt x="24" y="194"/>
                  </a:lnTo>
                  <a:lnTo>
                    <a:pt x="25" y="189"/>
                  </a:lnTo>
                  <a:lnTo>
                    <a:pt x="27" y="182"/>
                  </a:lnTo>
                  <a:lnTo>
                    <a:pt x="28" y="173"/>
                  </a:lnTo>
                  <a:lnTo>
                    <a:pt x="27" y="167"/>
                  </a:lnTo>
                  <a:lnTo>
                    <a:pt x="20" y="155"/>
                  </a:lnTo>
                  <a:lnTo>
                    <a:pt x="11" y="137"/>
                  </a:lnTo>
                  <a:lnTo>
                    <a:pt x="3" y="118"/>
                  </a:lnTo>
                  <a:lnTo>
                    <a:pt x="0" y="106"/>
                  </a:lnTo>
                  <a:lnTo>
                    <a:pt x="0" y="99"/>
                  </a:lnTo>
                  <a:lnTo>
                    <a:pt x="3" y="96"/>
                  </a:lnTo>
                  <a:lnTo>
                    <a:pt x="5" y="96"/>
                  </a:lnTo>
                  <a:lnTo>
                    <a:pt x="5" y="100"/>
                  </a:lnTo>
                  <a:lnTo>
                    <a:pt x="8" y="111"/>
                  </a:lnTo>
                  <a:lnTo>
                    <a:pt x="14" y="126"/>
                  </a:lnTo>
                  <a:lnTo>
                    <a:pt x="23" y="140"/>
                  </a:lnTo>
                  <a:lnTo>
                    <a:pt x="31" y="148"/>
                  </a:lnTo>
                  <a:lnTo>
                    <a:pt x="36" y="133"/>
                  </a:lnTo>
                  <a:lnTo>
                    <a:pt x="40" y="114"/>
                  </a:lnTo>
                  <a:lnTo>
                    <a:pt x="42" y="94"/>
                  </a:lnTo>
                  <a:lnTo>
                    <a:pt x="42" y="80"/>
                  </a:lnTo>
                  <a:lnTo>
                    <a:pt x="39" y="68"/>
                  </a:lnTo>
                  <a:lnTo>
                    <a:pt x="37" y="52"/>
                  </a:lnTo>
                  <a:lnTo>
                    <a:pt x="36" y="37"/>
                  </a:lnTo>
                  <a:lnTo>
                    <a:pt x="37" y="28"/>
                  </a:lnTo>
                  <a:lnTo>
                    <a:pt x="40" y="25"/>
                  </a:lnTo>
                  <a:lnTo>
                    <a:pt x="42" y="25"/>
                  </a:lnTo>
                  <a:lnTo>
                    <a:pt x="42" y="29"/>
                  </a:lnTo>
                  <a:lnTo>
                    <a:pt x="42" y="35"/>
                  </a:lnTo>
                  <a:lnTo>
                    <a:pt x="42" y="44"/>
                  </a:lnTo>
                  <a:lnTo>
                    <a:pt x="43" y="53"/>
                  </a:lnTo>
                  <a:lnTo>
                    <a:pt x="45" y="62"/>
                  </a:lnTo>
                  <a:lnTo>
                    <a:pt x="48" y="68"/>
                  </a:lnTo>
                  <a:lnTo>
                    <a:pt x="54" y="53"/>
                  </a:lnTo>
                  <a:lnTo>
                    <a:pt x="59" y="32"/>
                  </a:lnTo>
                  <a:lnTo>
                    <a:pt x="67" y="15"/>
                  </a:lnTo>
                  <a:lnTo>
                    <a:pt x="77" y="3"/>
                  </a:lnTo>
                  <a:lnTo>
                    <a:pt x="83" y="0"/>
                  </a:lnTo>
                  <a:lnTo>
                    <a:pt x="85" y="0"/>
                  </a:lnTo>
                  <a:lnTo>
                    <a:pt x="83" y="3"/>
                  </a:lnTo>
                  <a:lnTo>
                    <a:pt x="80" y="7"/>
                  </a:lnTo>
                  <a:lnTo>
                    <a:pt x="74" y="18"/>
                  </a:lnTo>
                  <a:lnTo>
                    <a:pt x="67" y="37"/>
                  </a:lnTo>
                  <a:lnTo>
                    <a:pt x="61" y="56"/>
                  </a:lnTo>
                  <a:lnTo>
                    <a:pt x="58" y="68"/>
                  </a:lnTo>
                  <a:lnTo>
                    <a:pt x="65" y="66"/>
                  </a:lnTo>
                  <a:lnTo>
                    <a:pt x="74" y="63"/>
                  </a:lnTo>
                  <a:lnTo>
                    <a:pt x="82" y="60"/>
                  </a:lnTo>
                  <a:lnTo>
                    <a:pt x="87" y="56"/>
                  </a:lnTo>
                  <a:lnTo>
                    <a:pt x="90" y="55"/>
                  </a:lnTo>
                  <a:lnTo>
                    <a:pt x="93" y="55"/>
                  </a:lnTo>
                  <a:lnTo>
                    <a:pt x="92" y="56"/>
                  </a:lnTo>
                  <a:lnTo>
                    <a:pt x="89" y="60"/>
                  </a:lnTo>
                  <a:lnTo>
                    <a:pt x="82" y="65"/>
                  </a:lnTo>
                  <a:lnTo>
                    <a:pt x="73" y="72"/>
                  </a:lnTo>
                  <a:lnTo>
                    <a:pt x="62" y="78"/>
                  </a:lnTo>
                  <a:lnTo>
                    <a:pt x="56" y="83"/>
                  </a:lnTo>
                  <a:lnTo>
                    <a:pt x="54" y="100"/>
                  </a:lnTo>
                  <a:lnTo>
                    <a:pt x="49" y="120"/>
                  </a:lnTo>
                  <a:lnTo>
                    <a:pt x="46" y="139"/>
                  </a:lnTo>
                  <a:lnTo>
                    <a:pt x="43" y="149"/>
                  </a:lnTo>
                  <a:lnTo>
                    <a:pt x="51" y="149"/>
                  </a:lnTo>
                  <a:lnTo>
                    <a:pt x="58" y="148"/>
                  </a:lnTo>
                  <a:lnTo>
                    <a:pt x="65" y="148"/>
                  </a:lnTo>
                  <a:lnTo>
                    <a:pt x="74" y="146"/>
                  </a:lnTo>
                  <a:lnTo>
                    <a:pt x="80" y="145"/>
                  </a:lnTo>
                  <a:lnTo>
                    <a:pt x="87" y="142"/>
                  </a:lnTo>
                  <a:lnTo>
                    <a:pt x="92" y="140"/>
                  </a:lnTo>
                  <a:lnTo>
                    <a:pt x="95" y="139"/>
                  </a:lnTo>
                  <a:lnTo>
                    <a:pt x="98" y="136"/>
                  </a:lnTo>
                  <a:lnTo>
                    <a:pt x="99" y="136"/>
                  </a:lnTo>
                  <a:lnTo>
                    <a:pt x="99" y="139"/>
                  </a:lnTo>
                  <a:lnTo>
                    <a:pt x="96" y="142"/>
                  </a:lnTo>
                  <a:lnTo>
                    <a:pt x="93" y="145"/>
                  </a:lnTo>
                  <a:lnTo>
                    <a:pt x="87" y="148"/>
                  </a:lnTo>
                  <a:lnTo>
                    <a:pt x="80" y="152"/>
                  </a:lnTo>
                  <a:lnTo>
                    <a:pt x="71" y="155"/>
                  </a:lnTo>
                  <a:lnTo>
                    <a:pt x="62" y="160"/>
                  </a:lnTo>
                  <a:lnTo>
                    <a:pt x="55" y="162"/>
                  </a:lnTo>
                  <a:lnTo>
                    <a:pt x="49" y="164"/>
                  </a:lnTo>
                  <a:lnTo>
                    <a:pt x="45" y="165"/>
                  </a:lnTo>
                  <a:lnTo>
                    <a:pt x="40" y="170"/>
                  </a:lnTo>
                  <a:lnTo>
                    <a:pt x="37" y="179"/>
                  </a:lnTo>
                  <a:lnTo>
                    <a:pt x="36" y="189"/>
                  </a:lnTo>
                  <a:lnTo>
                    <a:pt x="36" y="195"/>
                  </a:lnTo>
                  <a:lnTo>
                    <a:pt x="39" y="198"/>
                  </a:lnTo>
                  <a:lnTo>
                    <a:pt x="43" y="199"/>
                  </a:lnTo>
                  <a:lnTo>
                    <a:pt x="51" y="199"/>
                  </a:lnTo>
                  <a:lnTo>
                    <a:pt x="55" y="198"/>
                  </a:lnTo>
                  <a:lnTo>
                    <a:pt x="68" y="192"/>
                  </a:lnTo>
                  <a:lnTo>
                    <a:pt x="80" y="186"/>
                  </a:lnTo>
                  <a:lnTo>
                    <a:pt x="90" y="180"/>
                  </a:lnTo>
                  <a:lnTo>
                    <a:pt x="96" y="176"/>
                  </a:lnTo>
                  <a:lnTo>
                    <a:pt x="101" y="173"/>
                  </a:lnTo>
                  <a:lnTo>
                    <a:pt x="104" y="171"/>
                  </a:lnTo>
                  <a:lnTo>
                    <a:pt x="104" y="173"/>
                  </a:lnTo>
                  <a:lnTo>
                    <a:pt x="101" y="179"/>
                  </a:lnTo>
                  <a:lnTo>
                    <a:pt x="93" y="189"/>
                  </a:lnTo>
                  <a:lnTo>
                    <a:pt x="83" y="201"/>
                  </a:lnTo>
                  <a:lnTo>
                    <a:pt x="74" y="211"/>
                  </a:lnTo>
                  <a:lnTo>
                    <a:pt x="65" y="219"/>
                  </a:lnTo>
                  <a:lnTo>
                    <a:pt x="65" y="216"/>
                  </a:lnTo>
                  <a:lnTo>
                    <a:pt x="64" y="213"/>
                  </a:lnTo>
                  <a:lnTo>
                    <a:pt x="61" y="210"/>
                  </a:lnTo>
                  <a:lnTo>
                    <a:pt x="59" y="207"/>
                  </a:lnTo>
                  <a:lnTo>
                    <a:pt x="54" y="202"/>
                  </a:lnTo>
                  <a:lnTo>
                    <a:pt x="45" y="201"/>
                  </a:lnTo>
                  <a:lnTo>
                    <a:pt x="34" y="202"/>
                  </a:lnTo>
                  <a:lnTo>
                    <a:pt x="27" y="205"/>
                  </a:lnTo>
                  <a:lnTo>
                    <a:pt x="23" y="210"/>
                  </a:lnTo>
                  <a:lnTo>
                    <a:pt x="23" y="214"/>
                  </a:lnTo>
                  <a:lnTo>
                    <a:pt x="23" y="220"/>
                  </a:lnTo>
                  <a:lnTo>
                    <a:pt x="23" y="225"/>
                  </a:lnTo>
                  <a:lnTo>
                    <a:pt x="17" y="230"/>
                  </a:lnTo>
                  <a:lnTo>
                    <a:pt x="11" y="235"/>
                  </a:lnTo>
                  <a:lnTo>
                    <a:pt x="5" y="239"/>
                  </a:lnTo>
                  <a:lnTo>
                    <a:pt x="2" y="242"/>
                  </a:lnTo>
                  <a:lnTo>
                    <a:pt x="8" y="235"/>
                  </a:lnTo>
                  <a:lnTo>
                    <a:pt x="14" y="228"/>
                  </a:lnTo>
                  <a:lnTo>
                    <a:pt x="17" y="220"/>
                  </a:lnTo>
                  <a:lnTo>
                    <a:pt x="17" y="216"/>
                  </a:lnTo>
                  <a:lnTo>
                    <a:pt x="14" y="211"/>
                  </a:lnTo>
                  <a:lnTo>
                    <a:pt x="9" y="208"/>
                  </a:lnTo>
                  <a:lnTo>
                    <a:pt x="5" y="207"/>
                  </a:lnTo>
                  <a:lnTo>
                    <a:pt x="0" y="21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7056" name="Freeform 358"/>
            <p:cNvSpPr>
              <a:spLocks/>
            </p:cNvSpPr>
            <p:nvPr/>
          </p:nvSpPr>
          <p:spPr bwMode="auto">
            <a:xfrm>
              <a:off x="1306" y="1876"/>
              <a:ext cx="18" cy="31"/>
            </a:xfrm>
            <a:custGeom>
              <a:avLst/>
              <a:gdLst>
                <a:gd name="T0" fmla="*/ 18 w 18"/>
                <a:gd name="T1" fmla="*/ 30 h 31"/>
                <a:gd name="T2" fmla="*/ 14 w 18"/>
                <a:gd name="T3" fmla="*/ 28 h 31"/>
                <a:gd name="T4" fmla="*/ 11 w 18"/>
                <a:gd name="T5" fmla="*/ 28 h 31"/>
                <a:gd name="T6" fmla="*/ 6 w 18"/>
                <a:gd name="T7" fmla="*/ 30 h 31"/>
                <a:gd name="T8" fmla="*/ 3 w 18"/>
                <a:gd name="T9" fmla="*/ 31 h 31"/>
                <a:gd name="T10" fmla="*/ 2 w 18"/>
                <a:gd name="T11" fmla="*/ 24 h 31"/>
                <a:gd name="T12" fmla="*/ 0 w 18"/>
                <a:gd name="T13" fmla="*/ 17 h 31"/>
                <a:gd name="T14" fmla="*/ 0 w 18"/>
                <a:gd name="T15" fmla="*/ 11 h 31"/>
                <a:gd name="T16" fmla="*/ 0 w 18"/>
                <a:gd name="T17" fmla="*/ 3 h 31"/>
                <a:gd name="T18" fmla="*/ 0 w 18"/>
                <a:gd name="T19" fmla="*/ 0 h 31"/>
                <a:gd name="T20" fmla="*/ 2 w 18"/>
                <a:gd name="T21" fmla="*/ 0 h 31"/>
                <a:gd name="T22" fmla="*/ 3 w 18"/>
                <a:gd name="T23" fmla="*/ 2 h 31"/>
                <a:gd name="T24" fmla="*/ 3 w 18"/>
                <a:gd name="T25" fmla="*/ 5 h 31"/>
                <a:gd name="T26" fmla="*/ 5 w 18"/>
                <a:gd name="T27" fmla="*/ 11 h 31"/>
                <a:gd name="T28" fmla="*/ 9 w 18"/>
                <a:gd name="T29" fmla="*/ 17 h 31"/>
                <a:gd name="T30" fmla="*/ 14 w 18"/>
                <a:gd name="T31" fmla="*/ 24 h 31"/>
                <a:gd name="T32" fmla="*/ 18 w 18"/>
                <a:gd name="T33" fmla="*/ 3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30"/>
                  </a:moveTo>
                  <a:lnTo>
                    <a:pt x="14" y="28"/>
                  </a:lnTo>
                  <a:lnTo>
                    <a:pt x="11" y="28"/>
                  </a:lnTo>
                  <a:lnTo>
                    <a:pt x="6" y="30"/>
                  </a:lnTo>
                  <a:lnTo>
                    <a:pt x="3" y="31"/>
                  </a:lnTo>
                  <a:lnTo>
                    <a:pt x="2" y="24"/>
                  </a:lnTo>
                  <a:lnTo>
                    <a:pt x="0" y="17"/>
                  </a:lnTo>
                  <a:lnTo>
                    <a:pt x="0" y="11"/>
                  </a:lnTo>
                  <a:lnTo>
                    <a:pt x="0" y="3"/>
                  </a:lnTo>
                  <a:lnTo>
                    <a:pt x="0" y="0"/>
                  </a:lnTo>
                  <a:lnTo>
                    <a:pt x="2" y="0"/>
                  </a:lnTo>
                  <a:lnTo>
                    <a:pt x="3" y="2"/>
                  </a:lnTo>
                  <a:lnTo>
                    <a:pt x="3" y="5"/>
                  </a:lnTo>
                  <a:lnTo>
                    <a:pt x="5" y="11"/>
                  </a:lnTo>
                  <a:lnTo>
                    <a:pt x="9" y="17"/>
                  </a:lnTo>
                  <a:lnTo>
                    <a:pt x="14" y="24"/>
                  </a:lnTo>
                  <a:lnTo>
                    <a:pt x="18" y="3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7057" name="Freeform 359"/>
            <p:cNvSpPr>
              <a:spLocks/>
            </p:cNvSpPr>
            <p:nvPr/>
          </p:nvSpPr>
          <p:spPr bwMode="auto">
            <a:xfrm>
              <a:off x="1446" y="1869"/>
              <a:ext cx="331" cy="201"/>
            </a:xfrm>
            <a:custGeom>
              <a:avLst/>
              <a:gdLst>
                <a:gd name="T0" fmla="*/ 33 w 331"/>
                <a:gd name="T1" fmla="*/ 142 h 201"/>
                <a:gd name="T2" fmla="*/ 64 w 331"/>
                <a:gd name="T3" fmla="*/ 123 h 201"/>
                <a:gd name="T4" fmla="*/ 83 w 331"/>
                <a:gd name="T5" fmla="*/ 74 h 201"/>
                <a:gd name="T6" fmla="*/ 108 w 331"/>
                <a:gd name="T7" fmla="*/ 37 h 201"/>
                <a:gd name="T8" fmla="*/ 139 w 331"/>
                <a:gd name="T9" fmla="*/ 4 h 201"/>
                <a:gd name="T10" fmla="*/ 150 w 331"/>
                <a:gd name="T11" fmla="*/ 1 h 201"/>
                <a:gd name="T12" fmla="*/ 129 w 331"/>
                <a:gd name="T13" fmla="*/ 25 h 201"/>
                <a:gd name="T14" fmla="*/ 99 w 331"/>
                <a:gd name="T15" fmla="*/ 62 h 201"/>
                <a:gd name="T16" fmla="*/ 86 w 331"/>
                <a:gd name="T17" fmla="*/ 99 h 201"/>
                <a:gd name="T18" fmla="*/ 89 w 331"/>
                <a:gd name="T19" fmla="*/ 108 h 201"/>
                <a:gd name="T20" fmla="*/ 111 w 331"/>
                <a:gd name="T21" fmla="*/ 95 h 201"/>
                <a:gd name="T22" fmla="*/ 135 w 331"/>
                <a:gd name="T23" fmla="*/ 78 h 201"/>
                <a:gd name="T24" fmla="*/ 167 w 331"/>
                <a:gd name="T25" fmla="*/ 40 h 201"/>
                <a:gd name="T26" fmla="*/ 215 w 331"/>
                <a:gd name="T27" fmla="*/ 6 h 201"/>
                <a:gd name="T28" fmla="*/ 234 w 331"/>
                <a:gd name="T29" fmla="*/ 3 h 201"/>
                <a:gd name="T30" fmla="*/ 194 w 331"/>
                <a:gd name="T31" fmla="*/ 31 h 201"/>
                <a:gd name="T32" fmla="*/ 156 w 331"/>
                <a:gd name="T33" fmla="*/ 72 h 201"/>
                <a:gd name="T34" fmla="*/ 160 w 331"/>
                <a:gd name="T35" fmla="*/ 81 h 201"/>
                <a:gd name="T36" fmla="*/ 198 w 331"/>
                <a:gd name="T37" fmla="*/ 74 h 201"/>
                <a:gd name="T38" fmla="*/ 238 w 331"/>
                <a:gd name="T39" fmla="*/ 50 h 201"/>
                <a:gd name="T40" fmla="*/ 287 w 331"/>
                <a:gd name="T41" fmla="*/ 28 h 201"/>
                <a:gd name="T42" fmla="*/ 300 w 331"/>
                <a:gd name="T43" fmla="*/ 28 h 201"/>
                <a:gd name="T44" fmla="*/ 263 w 331"/>
                <a:gd name="T45" fmla="*/ 44 h 201"/>
                <a:gd name="T46" fmla="*/ 231 w 331"/>
                <a:gd name="T47" fmla="*/ 69 h 201"/>
                <a:gd name="T48" fmla="*/ 265 w 331"/>
                <a:gd name="T49" fmla="*/ 74 h 201"/>
                <a:gd name="T50" fmla="*/ 312 w 331"/>
                <a:gd name="T51" fmla="*/ 62 h 201"/>
                <a:gd name="T52" fmla="*/ 331 w 331"/>
                <a:gd name="T53" fmla="*/ 56 h 201"/>
                <a:gd name="T54" fmla="*/ 303 w 331"/>
                <a:gd name="T55" fmla="*/ 74 h 201"/>
                <a:gd name="T56" fmla="*/ 247 w 331"/>
                <a:gd name="T57" fmla="*/ 89 h 201"/>
                <a:gd name="T58" fmla="*/ 253 w 331"/>
                <a:gd name="T59" fmla="*/ 105 h 201"/>
                <a:gd name="T60" fmla="*/ 288 w 331"/>
                <a:gd name="T61" fmla="*/ 124 h 201"/>
                <a:gd name="T62" fmla="*/ 303 w 331"/>
                <a:gd name="T63" fmla="*/ 135 h 201"/>
                <a:gd name="T64" fmla="*/ 265 w 331"/>
                <a:gd name="T65" fmla="*/ 123 h 201"/>
                <a:gd name="T66" fmla="*/ 218 w 331"/>
                <a:gd name="T67" fmla="*/ 101 h 201"/>
                <a:gd name="T68" fmla="*/ 192 w 331"/>
                <a:gd name="T69" fmla="*/ 98 h 201"/>
                <a:gd name="T70" fmla="*/ 166 w 331"/>
                <a:gd name="T71" fmla="*/ 101 h 201"/>
                <a:gd name="T72" fmla="*/ 176 w 331"/>
                <a:gd name="T73" fmla="*/ 118 h 201"/>
                <a:gd name="T74" fmla="*/ 203 w 331"/>
                <a:gd name="T75" fmla="*/ 140 h 201"/>
                <a:gd name="T76" fmla="*/ 234 w 331"/>
                <a:gd name="T77" fmla="*/ 158 h 201"/>
                <a:gd name="T78" fmla="*/ 246 w 331"/>
                <a:gd name="T79" fmla="*/ 173 h 201"/>
                <a:gd name="T80" fmla="*/ 201 w 331"/>
                <a:gd name="T81" fmla="*/ 146 h 201"/>
                <a:gd name="T82" fmla="*/ 158 w 331"/>
                <a:gd name="T83" fmla="*/ 118 h 201"/>
                <a:gd name="T84" fmla="*/ 136 w 331"/>
                <a:gd name="T85" fmla="*/ 109 h 201"/>
                <a:gd name="T86" fmla="*/ 96 w 331"/>
                <a:gd name="T87" fmla="*/ 124 h 201"/>
                <a:gd name="T88" fmla="*/ 89 w 331"/>
                <a:gd name="T89" fmla="*/ 136 h 201"/>
                <a:gd name="T90" fmla="*/ 120 w 331"/>
                <a:gd name="T91" fmla="*/ 161 h 201"/>
                <a:gd name="T92" fmla="*/ 164 w 331"/>
                <a:gd name="T93" fmla="*/ 192 h 201"/>
                <a:gd name="T94" fmla="*/ 170 w 331"/>
                <a:gd name="T95" fmla="*/ 201 h 201"/>
                <a:gd name="T96" fmla="*/ 127 w 331"/>
                <a:gd name="T97" fmla="*/ 174 h 201"/>
                <a:gd name="T98" fmla="*/ 80 w 331"/>
                <a:gd name="T99" fmla="*/ 146 h 201"/>
                <a:gd name="T100" fmla="*/ 52 w 331"/>
                <a:gd name="T101" fmla="*/ 151 h 201"/>
                <a:gd name="T102" fmla="*/ 9 w 331"/>
                <a:gd name="T103" fmla="*/ 164 h 201"/>
                <a:gd name="T104" fmla="*/ 8 w 331"/>
                <a:gd name="T105" fmla="*/ 161 h 2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1"/>
                <a:gd name="T161" fmla="*/ 331 w 331"/>
                <a:gd name="T162" fmla="*/ 201 h 20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1">
                  <a:moveTo>
                    <a:pt x="14" y="155"/>
                  </a:moveTo>
                  <a:lnTo>
                    <a:pt x="18" y="151"/>
                  </a:lnTo>
                  <a:lnTo>
                    <a:pt x="26" y="146"/>
                  </a:lnTo>
                  <a:lnTo>
                    <a:pt x="33" y="142"/>
                  </a:lnTo>
                  <a:lnTo>
                    <a:pt x="43" y="136"/>
                  </a:lnTo>
                  <a:lnTo>
                    <a:pt x="51" y="132"/>
                  </a:lnTo>
                  <a:lnTo>
                    <a:pt x="60" y="127"/>
                  </a:lnTo>
                  <a:lnTo>
                    <a:pt x="64" y="123"/>
                  </a:lnTo>
                  <a:lnTo>
                    <a:pt x="67" y="120"/>
                  </a:lnTo>
                  <a:lnTo>
                    <a:pt x="70" y="109"/>
                  </a:lnTo>
                  <a:lnTo>
                    <a:pt x="76" y="93"/>
                  </a:lnTo>
                  <a:lnTo>
                    <a:pt x="83" y="74"/>
                  </a:lnTo>
                  <a:lnTo>
                    <a:pt x="91" y="61"/>
                  </a:lnTo>
                  <a:lnTo>
                    <a:pt x="95" y="55"/>
                  </a:lnTo>
                  <a:lnTo>
                    <a:pt x="101" y="46"/>
                  </a:lnTo>
                  <a:lnTo>
                    <a:pt x="108" y="37"/>
                  </a:lnTo>
                  <a:lnTo>
                    <a:pt x="116" y="27"/>
                  </a:lnTo>
                  <a:lnTo>
                    <a:pt x="125" y="18"/>
                  </a:lnTo>
                  <a:lnTo>
                    <a:pt x="132" y="10"/>
                  </a:lnTo>
                  <a:lnTo>
                    <a:pt x="139" y="4"/>
                  </a:lnTo>
                  <a:lnTo>
                    <a:pt x="144" y="1"/>
                  </a:lnTo>
                  <a:lnTo>
                    <a:pt x="150" y="0"/>
                  </a:lnTo>
                  <a:lnTo>
                    <a:pt x="151" y="0"/>
                  </a:lnTo>
                  <a:lnTo>
                    <a:pt x="150" y="1"/>
                  </a:lnTo>
                  <a:lnTo>
                    <a:pt x="147" y="6"/>
                  </a:lnTo>
                  <a:lnTo>
                    <a:pt x="144" y="10"/>
                  </a:lnTo>
                  <a:lnTo>
                    <a:pt x="138" y="16"/>
                  </a:lnTo>
                  <a:lnTo>
                    <a:pt x="129" y="25"/>
                  </a:lnTo>
                  <a:lnTo>
                    <a:pt x="122" y="34"/>
                  </a:lnTo>
                  <a:lnTo>
                    <a:pt x="113" y="44"/>
                  </a:lnTo>
                  <a:lnTo>
                    <a:pt x="105" y="55"/>
                  </a:lnTo>
                  <a:lnTo>
                    <a:pt x="99" y="62"/>
                  </a:lnTo>
                  <a:lnTo>
                    <a:pt x="95" y="68"/>
                  </a:lnTo>
                  <a:lnTo>
                    <a:pt x="91" y="78"/>
                  </a:lnTo>
                  <a:lnTo>
                    <a:pt x="88" y="89"/>
                  </a:lnTo>
                  <a:lnTo>
                    <a:pt x="86" y="99"/>
                  </a:lnTo>
                  <a:lnTo>
                    <a:pt x="85" y="105"/>
                  </a:lnTo>
                  <a:lnTo>
                    <a:pt x="85" y="109"/>
                  </a:lnTo>
                  <a:lnTo>
                    <a:pt x="86" y="109"/>
                  </a:lnTo>
                  <a:lnTo>
                    <a:pt x="89" y="108"/>
                  </a:lnTo>
                  <a:lnTo>
                    <a:pt x="95" y="105"/>
                  </a:lnTo>
                  <a:lnTo>
                    <a:pt x="99" y="102"/>
                  </a:lnTo>
                  <a:lnTo>
                    <a:pt x="104" y="99"/>
                  </a:lnTo>
                  <a:lnTo>
                    <a:pt x="111" y="95"/>
                  </a:lnTo>
                  <a:lnTo>
                    <a:pt x="117" y="90"/>
                  </a:lnTo>
                  <a:lnTo>
                    <a:pt x="123" y="86"/>
                  </a:lnTo>
                  <a:lnTo>
                    <a:pt x="130" y="81"/>
                  </a:lnTo>
                  <a:lnTo>
                    <a:pt x="135" y="78"/>
                  </a:lnTo>
                  <a:lnTo>
                    <a:pt x="139" y="77"/>
                  </a:lnTo>
                  <a:lnTo>
                    <a:pt x="147" y="65"/>
                  </a:lnTo>
                  <a:lnTo>
                    <a:pt x="156" y="52"/>
                  </a:lnTo>
                  <a:lnTo>
                    <a:pt x="167" y="40"/>
                  </a:lnTo>
                  <a:lnTo>
                    <a:pt x="181" y="28"/>
                  </a:lnTo>
                  <a:lnTo>
                    <a:pt x="194" y="19"/>
                  </a:lnTo>
                  <a:lnTo>
                    <a:pt x="206" y="12"/>
                  </a:lnTo>
                  <a:lnTo>
                    <a:pt x="215" y="6"/>
                  </a:lnTo>
                  <a:lnTo>
                    <a:pt x="222" y="3"/>
                  </a:lnTo>
                  <a:lnTo>
                    <a:pt x="229" y="1"/>
                  </a:lnTo>
                  <a:lnTo>
                    <a:pt x="234" y="1"/>
                  </a:lnTo>
                  <a:lnTo>
                    <a:pt x="234" y="3"/>
                  </a:lnTo>
                  <a:lnTo>
                    <a:pt x="228" y="6"/>
                  </a:lnTo>
                  <a:lnTo>
                    <a:pt x="218" y="12"/>
                  </a:lnTo>
                  <a:lnTo>
                    <a:pt x="206" y="21"/>
                  </a:lnTo>
                  <a:lnTo>
                    <a:pt x="194" y="31"/>
                  </a:lnTo>
                  <a:lnTo>
                    <a:pt x="182" y="41"/>
                  </a:lnTo>
                  <a:lnTo>
                    <a:pt x="172" y="53"/>
                  </a:lnTo>
                  <a:lnTo>
                    <a:pt x="163" y="64"/>
                  </a:lnTo>
                  <a:lnTo>
                    <a:pt x="156" y="72"/>
                  </a:lnTo>
                  <a:lnTo>
                    <a:pt x="154" y="78"/>
                  </a:lnTo>
                  <a:lnTo>
                    <a:pt x="154" y="81"/>
                  </a:lnTo>
                  <a:lnTo>
                    <a:pt x="157" y="81"/>
                  </a:lnTo>
                  <a:lnTo>
                    <a:pt x="160" y="81"/>
                  </a:lnTo>
                  <a:lnTo>
                    <a:pt x="167" y="80"/>
                  </a:lnTo>
                  <a:lnTo>
                    <a:pt x="178" y="78"/>
                  </a:lnTo>
                  <a:lnTo>
                    <a:pt x="188" y="75"/>
                  </a:lnTo>
                  <a:lnTo>
                    <a:pt x="198" y="74"/>
                  </a:lnTo>
                  <a:lnTo>
                    <a:pt x="206" y="72"/>
                  </a:lnTo>
                  <a:lnTo>
                    <a:pt x="215" y="65"/>
                  </a:lnTo>
                  <a:lnTo>
                    <a:pt x="225" y="58"/>
                  </a:lnTo>
                  <a:lnTo>
                    <a:pt x="238" y="50"/>
                  </a:lnTo>
                  <a:lnTo>
                    <a:pt x="253" y="43"/>
                  </a:lnTo>
                  <a:lnTo>
                    <a:pt x="266" y="37"/>
                  </a:lnTo>
                  <a:lnTo>
                    <a:pt x="278" y="31"/>
                  </a:lnTo>
                  <a:lnTo>
                    <a:pt x="287" y="28"/>
                  </a:lnTo>
                  <a:lnTo>
                    <a:pt x="293" y="25"/>
                  </a:lnTo>
                  <a:lnTo>
                    <a:pt x="299" y="24"/>
                  </a:lnTo>
                  <a:lnTo>
                    <a:pt x="302" y="25"/>
                  </a:lnTo>
                  <a:lnTo>
                    <a:pt x="300" y="28"/>
                  </a:lnTo>
                  <a:lnTo>
                    <a:pt x="293" y="31"/>
                  </a:lnTo>
                  <a:lnTo>
                    <a:pt x="284" y="34"/>
                  </a:lnTo>
                  <a:lnTo>
                    <a:pt x="274" y="40"/>
                  </a:lnTo>
                  <a:lnTo>
                    <a:pt x="263" y="44"/>
                  </a:lnTo>
                  <a:lnTo>
                    <a:pt x="253" y="50"/>
                  </a:lnTo>
                  <a:lnTo>
                    <a:pt x="244" y="58"/>
                  </a:lnTo>
                  <a:lnTo>
                    <a:pt x="237" y="64"/>
                  </a:lnTo>
                  <a:lnTo>
                    <a:pt x="231" y="69"/>
                  </a:lnTo>
                  <a:lnTo>
                    <a:pt x="228" y="75"/>
                  </a:lnTo>
                  <a:lnTo>
                    <a:pt x="238" y="77"/>
                  </a:lnTo>
                  <a:lnTo>
                    <a:pt x="251" y="75"/>
                  </a:lnTo>
                  <a:lnTo>
                    <a:pt x="265" y="74"/>
                  </a:lnTo>
                  <a:lnTo>
                    <a:pt x="278" y="71"/>
                  </a:lnTo>
                  <a:lnTo>
                    <a:pt x="291" y="68"/>
                  </a:lnTo>
                  <a:lnTo>
                    <a:pt x="303" y="65"/>
                  </a:lnTo>
                  <a:lnTo>
                    <a:pt x="312" y="62"/>
                  </a:lnTo>
                  <a:lnTo>
                    <a:pt x="318" y="61"/>
                  </a:lnTo>
                  <a:lnTo>
                    <a:pt x="325" y="56"/>
                  </a:lnTo>
                  <a:lnTo>
                    <a:pt x="331" y="55"/>
                  </a:lnTo>
                  <a:lnTo>
                    <a:pt x="331" y="56"/>
                  </a:lnTo>
                  <a:lnTo>
                    <a:pt x="327" y="61"/>
                  </a:lnTo>
                  <a:lnTo>
                    <a:pt x="321" y="65"/>
                  </a:lnTo>
                  <a:lnTo>
                    <a:pt x="313" y="69"/>
                  </a:lnTo>
                  <a:lnTo>
                    <a:pt x="303" y="74"/>
                  </a:lnTo>
                  <a:lnTo>
                    <a:pt x="290" y="80"/>
                  </a:lnTo>
                  <a:lnTo>
                    <a:pt x="277" y="84"/>
                  </a:lnTo>
                  <a:lnTo>
                    <a:pt x="262" y="87"/>
                  </a:lnTo>
                  <a:lnTo>
                    <a:pt x="247" y="89"/>
                  </a:lnTo>
                  <a:lnTo>
                    <a:pt x="232" y="89"/>
                  </a:lnTo>
                  <a:lnTo>
                    <a:pt x="237" y="95"/>
                  </a:lnTo>
                  <a:lnTo>
                    <a:pt x="244" y="99"/>
                  </a:lnTo>
                  <a:lnTo>
                    <a:pt x="253" y="105"/>
                  </a:lnTo>
                  <a:lnTo>
                    <a:pt x="263" y="111"/>
                  </a:lnTo>
                  <a:lnTo>
                    <a:pt x="272" y="115"/>
                  </a:lnTo>
                  <a:lnTo>
                    <a:pt x="281" y="121"/>
                  </a:lnTo>
                  <a:lnTo>
                    <a:pt x="288" y="124"/>
                  </a:lnTo>
                  <a:lnTo>
                    <a:pt x="294" y="127"/>
                  </a:lnTo>
                  <a:lnTo>
                    <a:pt x="302" y="130"/>
                  </a:lnTo>
                  <a:lnTo>
                    <a:pt x="305" y="133"/>
                  </a:lnTo>
                  <a:lnTo>
                    <a:pt x="303" y="135"/>
                  </a:lnTo>
                  <a:lnTo>
                    <a:pt x="296" y="133"/>
                  </a:lnTo>
                  <a:lnTo>
                    <a:pt x="288" y="132"/>
                  </a:lnTo>
                  <a:lnTo>
                    <a:pt x="278" y="127"/>
                  </a:lnTo>
                  <a:lnTo>
                    <a:pt x="265" y="123"/>
                  </a:lnTo>
                  <a:lnTo>
                    <a:pt x="251" y="117"/>
                  </a:lnTo>
                  <a:lnTo>
                    <a:pt x="238" y="111"/>
                  </a:lnTo>
                  <a:lnTo>
                    <a:pt x="226" y="106"/>
                  </a:lnTo>
                  <a:lnTo>
                    <a:pt x="218" y="101"/>
                  </a:lnTo>
                  <a:lnTo>
                    <a:pt x="212" y="96"/>
                  </a:lnTo>
                  <a:lnTo>
                    <a:pt x="206" y="96"/>
                  </a:lnTo>
                  <a:lnTo>
                    <a:pt x="200" y="98"/>
                  </a:lnTo>
                  <a:lnTo>
                    <a:pt x="192" y="98"/>
                  </a:lnTo>
                  <a:lnTo>
                    <a:pt x="185" y="98"/>
                  </a:lnTo>
                  <a:lnTo>
                    <a:pt x="178" y="99"/>
                  </a:lnTo>
                  <a:lnTo>
                    <a:pt x="172" y="99"/>
                  </a:lnTo>
                  <a:lnTo>
                    <a:pt x="166" y="101"/>
                  </a:lnTo>
                  <a:lnTo>
                    <a:pt x="161" y="101"/>
                  </a:lnTo>
                  <a:lnTo>
                    <a:pt x="164" y="106"/>
                  </a:lnTo>
                  <a:lnTo>
                    <a:pt x="170" y="112"/>
                  </a:lnTo>
                  <a:lnTo>
                    <a:pt x="176" y="118"/>
                  </a:lnTo>
                  <a:lnTo>
                    <a:pt x="184" y="124"/>
                  </a:lnTo>
                  <a:lnTo>
                    <a:pt x="189" y="130"/>
                  </a:lnTo>
                  <a:lnTo>
                    <a:pt x="197" y="136"/>
                  </a:lnTo>
                  <a:lnTo>
                    <a:pt x="203" y="140"/>
                  </a:lnTo>
                  <a:lnTo>
                    <a:pt x="207" y="143"/>
                  </a:lnTo>
                  <a:lnTo>
                    <a:pt x="216" y="149"/>
                  </a:lnTo>
                  <a:lnTo>
                    <a:pt x="226" y="154"/>
                  </a:lnTo>
                  <a:lnTo>
                    <a:pt x="234" y="158"/>
                  </a:lnTo>
                  <a:lnTo>
                    <a:pt x="241" y="163"/>
                  </a:lnTo>
                  <a:lnTo>
                    <a:pt x="246" y="167"/>
                  </a:lnTo>
                  <a:lnTo>
                    <a:pt x="249" y="171"/>
                  </a:lnTo>
                  <a:lnTo>
                    <a:pt x="246" y="173"/>
                  </a:lnTo>
                  <a:lnTo>
                    <a:pt x="234" y="167"/>
                  </a:lnTo>
                  <a:lnTo>
                    <a:pt x="225" y="161"/>
                  </a:lnTo>
                  <a:lnTo>
                    <a:pt x="213" y="154"/>
                  </a:lnTo>
                  <a:lnTo>
                    <a:pt x="201" y="146"/>
                  </a:lnTo>
                  <a:lnTo>
                    <a:pt x="189" y="139"/>
                  </a:lnTo>
                  <a:lnTo>
                    <a:pt x="176" y="132"/>
                  </a:lnTo>
                  <a:lnTo>
                    <a:pt x="166" y="124"/>
                  </a:lnTo>
                  <a:lnTo>
                    <a:pt x="158" y="118"/>
                  </a:lnTo>
                  <a:lnTo>
                    <a:pt x="153" y="114"/>
                  </a:lnTo>
                  <a:lnTo>
                    <a:pt x="147" y="109"/>
                  </a:lnTo>
                  <a:lnTo>
                    <a:pt x="141" y="108"/>
                  </a:lnTo>
                  <a:lnTo>
                    <a:pt x="136" y="109"/>
                  </a:lnTo>
                  <a:lnTo>
                    <a:pt x="130" y="112"/>
                  </a:lnTo>
                  <a:lnTo>
                    <a:pt x="122" y="115"/>
                  </a:lnTo>
                  <a:lnTo>
                    <a:pt x="108" y="120"/>
                  </a:lnTo>
                  <a:lnTo>
                    <a:pt x="96" y="124"/>
                  </a:lnTo>
                  <a:lnTo>
                    <a:pt x="89" y="127"/>
                  </a:lnTo>
                  <a:lnTo>
                    <a:pt x="88" y="130"/>
                  </a:lnTo>
                  <a:lnTo>
                    <a:pt x="88" y="133"/>
                  </a:lnTo>
                  <a:lnTo>
                    <a:pt x="89" y="136"/>
                  </a:lnTo>
                  <a:lnTo>
                    <a:pt x="95" y="142"/>
                  </a:lnTo>
                  <a:lnTo>
                    <a:pt x="101" y="146"/>
                  </a:lnTo>
                  <a:lnTo>
                    <a:pt x="110" y="152"/>
                  </a:lnTo>
                  <a:lnTo>
                    <a:pt x="120" y="161"/>
                  </a:lnTo>
                  <a:lnTo>
                    <a:pt x="132" y="169"/>
                  </a:lnTo>
                  <a:lnTo>
                    <a:pt x="144" y="177"/>
                  </a:lnTo>
                  <a:lnTo>
                    <a:pt x="156" y="185"/>
                  </a:lnTo>
                  <a:lnTo>
                    <a:pt x="164" y="192"/>
                  </a:lnTo>
                  <a:lnTo>
                    <a:pt x="172" y="195"/>
                  </a:lnTo>
                  <a:lnTo>
                    <a:pt x="178" y="200"/>
                  </a:lnTo>
                  <a:lnTo>
                    <a:pt x="176" y="201"/>
                  </a:lnTo>
                  <a:lnTo>
                    <a:pt x="170" y="201"/>
                  </a:lnTo>
                  <a:lnTo>
                    <a:pt x="158" y="195"/>
                  </a:lnTo>
                  <a:lnTo>
                    <a:pt x="151" y="189"/>
                  </a:lnTo>
                  <a:lnTo>
                    <a:pt x="139" y="182"/>
                  </a:lnTo>
                  <a:lnTo>
                    <a:pt x="127" y="174"/>
                  </a:lnTo>
                  <a:lnTo>
                    <a:pt x="114" y="166"/>
                  </a:lnTo>
                  <a:lnTo>
                    <a:pt x="101" y="158"/>
                  </a:lnTo>
                  <a:lnTo>
                    <a:pt x="89" y="152"/>
                  </a:lnTo>
                  <a:lnTo>
                    <a:pt x="80" y="146"/>
                  </a:lnTo>
                  <a:lnTo>
                    <a:pt x="76" y="145"/>
                  </a:lnTo>
                  <a:lnTo>
                    <a:pt x="71" y="145"/>
                  </a:lnTo>
                  <a:lnTo>
                    <a:pt x="62" y="148"/>
                  </a:lnTo>
                  <a:lnTo>
                    <a:pt x="52" y="151"/>
                  </a:lnTo>
                  <a:lnTo>
                    <a:pt x="40" y="155"/>
                  </a:lnTo>
                  <a:lnTo>
                    <a:pt x="29" y="158"/>
                  </a:lnTo>
                  <a:lnTo>
                    <a:pt x="18" y="163"/>
                  </a:lnTo>
                  <a:lnTo>
                    <a:pt x="9" y="164"/>
                  </a:lnTo>
                  <a:lnTo>
                    <a:pt x="3" y="166"/>
                  </a:lnTo>
                  <a:lnTo>
                    <a:pt x="0" y="166"/>
                  </a:lnTo>
                  <a:lnTo>
                    <a:pt x="2" y="164"/>
                  </a:lnTo>
                  <a:lnTo>
                    <a:pt x="8" y="161"/>
                  </a:lnTo>
                  <a:lnTo>
                    <a:pt x="14" y="155"/>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7058" name="Freeform 360"/>
            <p:cNvSpPr>
              <a:spLocks/>
            </p:cNvSpPr>
            <p:nvPr/>
          </p:nvSpPr>
          <p:spPr bwMode="auto">
            <a:xfrm>
              <a:off x="1380" y="2072"/>
              <a:ext cx="239" cy="201"/>
            </a:xfrm>
            <a:custGeom>
              <a:avLst/>
              <a:gdLst>
                <a:gd name="T0" fmla="*/ 27 w 239"/>
                <a:gd name="T1" fmla="*/ 17 h 201"/>
                <a:gd name="T2" fmla="*/ 58 w 239"/>
                <a:gd name="T3" fmla="*/ 20 h 201"/>
                <a:gd name="T4" fmla="*/ 108 w 239"/>
                <a:gd name="T5" fmla="*/ 13 h 201"/>
                <a:gd name="T6" fmla="*/ 152 w 239"/>
                <a:gd name="T7" fmla="*/ 13 h 201"/>
                <a:gd name="T8" fmla="*/ 167 w 239"/>
                <a:gd name="T9" fmla="*/ 22 h 201"/>
                <a:gd name="T10" fmla="*/ 140 w 239"/>
                <a:gd name="T11" fmla="*/ 20 h 201"/>
                <a:gd name="T12" fmla="*/ 102 w 239"/>
                <a:gd name="T13" fmla="*/ 23 h 201"/>
                <a:gd name="T14" fmla="*/ 65 w 239"/>
                <a:gd name="T15" fmla="*/ 31 h 201"/>
                <a:gd name="T16" fmla="*/ 71 w 239"/>
                <a:gd name="T17" fmla="*/ 39 h 201"/>
                <a:gd name="T18" fmla="*/ 92 w 239"/>
                <a:gd name="T19" fmla="*/ 48 h 201"/>
                <a:gd name="T20" fmla="*/ 105 w 239"/>
                <a:gd name="T21" fmla="*/ 54 h 201"/>
                <a:gd name="T22" fmla="*/ 149 w 239"/>
                <a:gd name="T23" fmla="*/ 53 h 201"/>
                <a:gd name="T24" fmla="*/ 198 w 239"/>
                <a:gd name="T25" fmla="*/ 60 h 201"/>
                <a:gd name="T26" fmla="*/ 223 w 239"/>
                <a:gd name="T27" fmla="*/ 76 h 201"/>
                <a:gd name="T28" fmla="*/ 211 w 239"/>
                <a:gd name="T29" fmla="*/ 75 h 201"/>
                <a:gd name="T30" fmla="*/ 180 w 239"/>
                <a:gd name="T31" fmla="*/ 68 h 201"/>
                <a:gd name="T32" fmla="*/ 139 w 239"/>
                <a:gd name="T33" fmla="*/ 63 h 201"/>
                <a:gd name="T34" fmla="*/ 131 w 239"/>
                <a:gd name="T35" fmla="*/ 73 h 201"/>
                <a:gd name="T36" fmla="*/ 152 w 239"/>
                <a:gd name="T37" fmla="*/ 90 h 201"/>
                <a:gd name="T38" fmla="*/ 185 w 239"/>
                <a:gd name="T39" fmla="*/ 93 h 201"/>
                <a:gd name="T40" fmla="*/ 223 w 239"/>
                <a:gd name="T41" fmla="*/ 109 h 201"/>
                <a:gd name="T42" fmla="*/ 232 w 239"/>
                <a:gd name="T43" fmla="*/ 127 h 201"/>
                <a:gd name="T44" fmla="*/ 205 w 239"/>
                <a:gd name="T45" fmla="*/ 110 h 201"/>
                <a:gd name="T46" fmla="*/ 177 w 239"/>
                <a:gd name="T47" fmla="*/ 103 h 201"/>
                <a:gd name="T48" fmla="*/ 189 w 239"/>
                <a:gd name="T49" fmla="*/ 125 h 201"/>
                <a:gd name="T50" fmla="*/ 217 w 239"/>
                <a:gd name="T51" fmla="*/ 155 h 201"/>
                <a:gd name="T52" fmla="*/ 230 w 239"/>
                <a:gd name="T53" fmla="*/ 171 h 201"/>
                <a:gd name="T54" fmla="*/ 236 w 239"/>
                <a:gd name="T55" fmla="*/ 193 h 201"/>
                <a:gd name="T56" fmla="*/ 223 w 239"/>
                <a:gd name="T57" fmla="*/ 178 h 201"/>
                <a:gd name="T58" fmla="*/ 186 w 239"/>
                <a:gd name="T59" fmla="*/ 134 h 201"/>
                <a:gd name="T60" fmla="*/ 161 w 239"/>
                <a:gd name="T61" fmla="*/ 109 h 201"/>
                <a:gd name="T62" fmla="*/ 154 w 239"/>
                <a:gd name="T63" fmla="*/ 116 h 201"/>
                <a:gd name="T64" fmla="*/ 164 w 239"/>
                <a:gd name="T65" fmla="*/ 149 h 201"/>
                <a:gd name="T66" fmla="*/ 177 w 239"/>
                <a:gd name="T67" fmla="*/ 181 h 201"/>
                <a:gd name="T68" fmla="*/ 168 w 239"/>
                <a:gd name="T69" fmla="*/ 174 h 201"/>
                <a:gd name="T70" fmla="*/ 143 w 239"/>
                <a:gd name="T71" fmla="*/ 116 h 201"/>
                <a:gd name="T72" fmla="*/ 118 w 239"/>
                <a:gd name="T73" fmla="*/ 81 h 201"/>
                <a:gd name="T74" fmla="*/ 100 w 239"/>
                <a:gd name="T75" fmla="*/ 70 h 201"/>
                <a:gd name="T76" fmla="*/ 95 w 239"/>
                <a:gd name="T77" fmla="*/ 76 h 201"/>
                <a:gd name="T78" fmla="*/ 108 w 239"/>
                <a:gd name="T79" fmla="*/ 134 h 201"/>
                <a:gd name="T80" fmla="*/ 124 w 239"/>
                <a:gd name="T81" fmla="*/ 164 h 201"/>
                <a:gd name="T82" fmla="*/ 106 w 239"/>
                <a:gd name="T83" fmla="*/ 146 h 201"/>
                <a:gd name="T84" fmla="*/ 86 w 239"/>
                <a:gd name="T85" fmla="*/ 63 h 201"/>
                <a:gd name="T86" fmla="*/ 56 w 239"/>
                <a:gd name="T87" fmla="*/ 45 h 201"/>
                <a:gd name="T88" fmla="*/ 47 w 239"/>
                <a:gd name="T89" fmla="*/ 65 h 201"/>
                <a:gd name="T90" fmla="*/ 55 w 239"/>
                <a:gd name="T91" fmla="*/ 103 h 201"/>
                <a:gd name="T92" fmla="*/ 64 w 239"/>
                <a:gd name="T93" fmla="*/ 144 h 201"/>
                <a:gd name="T94" fmla="*/ 56 w 239"/>
                <a:gd name="T95" fmla="*/ 140 h 201"/>
                <a:gd name="T96" fmla="*/ 43 w 239"/>
                <a:gd name="T97" fmla="*/ 82 h 201"/>
                <a:gd name="T98" fmla="*/ 22 w 239"/>
                <a:gd name="T99" fmla="*/ 26 h 201"/>
                <a:gd name="T100" fmla="*/ 0 w 239"/>
                <a:gd name="T101" fmla="*/ 2 h 201"/>
                <a:gd name="T102" fmla="*/ 4 w 239"/>
                <a:gd name="T103" fmla="*/ 0 h 2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1"/>
                <a:gd name="T158" fmla="*/ 239 w 239"/>
                <a:gd name="T159" fmla="*/ 201 h 2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1">
                  <a:moveTo>
                    <a:pt x="7" y="2"/>
                  </a:moveTo>
                  <a:lnTo>
                    <a:pt x="16" y="10"/>
                  </a:lnTo>
                  <a:lnTo>
                    <a:pt x="27" y="17"/>
                  </a:lnTo>
                  <a:lnTo>
                    <a:pt x="37" y="22"/>
                  </a:lnTo>
                  <a:lnTo>
                    <a:pt x="46" y="23"/>
                  </a:lnTo>
                  <a:lnTo>
                    <a:pt x="58" y="20"/>
                  </a:lnTo>
                  <a:lnTo>
                    <a:pt x="72" y="17"/>
                  </a:lnTo>
                  <a:lnTo>
                    <a:pt x="90" y="14"/>
                  </a:lnTo>
                  <a:lnTo>
                    <a:pt x="108" y="13"/>
                  </a:lnTo>
                  <a:lnTo>
                    <a:pt x="124" y="11"/>
                  </a:lnTo>
                  <a:lnTo>
                    <a:pt x="139" y="11"/>
                  </a:lnTo>
                  <a:lnTo>
                    <a:pt x="152" y="13"/>
                  </a:lnTo>
                  <a:lnTo>
                    <a:pt x="160" y="14"/>
                  </a:lnTo>
                  <a:lnTo>
                    <a:pt x="167" y="19"/>
                  </a:lnTo>
                  <a:lnTo>
                    <a:pt x="167" y="22"/>
                  </a:lnTo>
                  <a:lnTo>
                    <a:pt x="161" y="22"/>
                  </a:lnTo>
                  <a:lnTo>
                    <a:pt x="149" y="20"/>
                  </a:lnTo>
                  <a:lnTo>
                    <a:pt x="140" y="20"/>
                  </a:lnTo>
                  <a:lnTo>
                    <a:pt x="130" y="20"/>
                  </a:lnTo>
                  <a:lnTo>
                    <a:pt x="115" y="22"/>
                  </a:lnTo>
                  <a:lnTo>
                    <a:pt x="102" y="23"/>
                  </a:lnTo>
                  <a:lnTo>
                    <a:pt x="87" y="25"/>
                  </a:lnTo>
                  <a:lnTo>
                    <a:pt x="75" y="28"/>
                  </a:lnTo>
                  <a:lnTo>
                    <a:pt x="65" y="31"/>
                  </a:lnTo>
                  <a:lnTo>
                    <a:pt x="59" y="34"/>
                  </a:lnTo>
                  <a:lnTo>
                    <a:pt x="64" y="36"/>
                  </a:lnTo>
                  <a:lnTo>
                    <a:pt x="71" y="39"/>
                  </a:lnTo>
                  <a:lnTo>
                    <a:pt x="77" y="42"/>
                  </a:lnTo>
                  <a:lnTo>
                    <a:pt x="84" y="45"/>
                  </a:lnTo>
                  <a:lnTo>
                    <a:pt x="92" y="48"/>
                  </a:lnTo>
                  <a:lnTo>
                    <a:pt x="97" y="50"/>
                  </a:lnTo>
                  <a:lnTo>
                    <a:pt x="102" y="53"/>
                  </a:lnTo>
                  <a:lnTo>
                    <a:pt x="105" y="54"/>
                  </a:lnTo>
                  <a:lnTo>
                    <a:pt x="117" y="53"/>
                  </a:lnTo>
                  <a:lnTo>
                    <a:pt x="133" y="51"/>
                  </a:lnTo>
                  <a:lnTo>
                    <a:pt x="149" y="53"/>
                  </a:lnTo>
                  <a:lnTo>
                    <a:pt x="167" y="54"/>
                  </a:lnTo>
                  <a:lnTo>
                    <a:pt x="183" y="57"/>
                  </a:lnTo>
                  <a:lnTo>
                    <a:pt x="198" y="60"/>
                  </a:lnTo>
                  <a:lnTo>
                    <a:pt x="210" y="65"/>
                  </a:lnTo>
                  <a:lnTo>
                    <a:pt x="217" y="69"/>
                  </a:lnTo>
                  <a:lnTo>
                    <a:pt x="223" y="76"/>
                  </a:lnTo>
                  <a:lnTo>
                    <a:pt x="224" y="79"/>
                  </a:lnTo>
                  <a:lnTo>
                    <a:pt x="220" y="78"/>
                  </a:lnTo>
                  <a:lnTo>
                    <a:pt x="211" y="75"/>
                  </a:lnTo>
                  <a:lnTo>
                    <a:pt x="204" y="72"/>
                  </a:lnTo>
                  <a:lnTo>
                    <a:pt x="193" y="69"/>
                  </a:lnTo>
                  <a:lnTo>
                    <a:pt x="180" y="68"/>
                  </a:lnTo>
                  <a:lnTo>
                    <a:pt x="167" y="65"/>
                  </a:lnTo>
                  <a:lnTo>
                    <a:pt x="152" y="63"/>
                  </a:lnTo>
                  <a:lnTo>
                    <a:pt x="139" y="63"/>
                  </a:lnTo>
                  <a:lnTo>
                    <a:pt x="128" y="63"/>
                  </a:lnTo>
                  <a:lnTo>
                    <a:pt x="121" y="65"/>
                  </a:lnTo>
                  <a:lnTo>
                    <a:pt x="131" y="73"/>
                  </a:lnTo>
                  <a:lnTo>
                    <a:pt x="142" y="79"/>
                  </a:lnTo>
                  <a:lnTo>
                    <a:pt x="149" y="85"/>
                  </a:lnTo>
                  <a:lnTo>
                    <a:pt x="152" y="90"/>
                  </a:lnTo>
                  <a:lnTo>
                    <a:pt x="161" y="90"/>
                  </a:lnTo>
                  <a:lnTo>
                    <a:pt x="171" y="91"/>
                  </a:lnTo>
                  <a:lnTo>
                    <a:pt x="185" y="93"/>
                  </a:lnTo>
                  <a:lnTo>
                    <a:pt x="198" y="96"/>
                  </a:lnTo>
                  <a:lnTo>
                    <a:pt x="211" y="101"/>
                  </a:lnTo>
                  <a:lnTo>
                    <a:pt x="223" y="109"/>
                  </a:lnTo>
                  <a:lnTo>
                    <a:pt x="232" y="119"/>
                  </a:lnTo>
                  <a:lnTo>
                    <a:pt x="239" y="133"/>
                  </a:lnTo>
                  <a:lnTo>
                    <a:pt x="232" y="127"/>
                  </a:lnTo>
                  <a:lnTo>
                    <a:pt x="224" y="121"/>
                  </a:lnTo>
                  <a:lnTo>
                    <a:pt x="214" y="116"/>
                  </a:lnTo>
                  <a:lnTo>
                    <a:pt x="205" y="110"/>
                  </a:lnTo>
                  <a:lnTo>
                    <a:pt x="196" y="107"/>
                  </a:lnTo>
                  <a:lnTo>
                    <a:pt x="186" y="104"/>
                  </a:lnTo>
                  <a:lnTo>
                    <a:pt x="177" y="103"/>
                  </a:lnTo>
                  <a:lnTo>
                    <a:pt x="168" y="103"/>
                  </a:lnTo>
                  <a:lnTo>
                    <a:pt x="179" y="115"/>
                  </a:lnTo>
                  <a:lnTo>
                    <a:pt x="189" y="125"/>
                  </a:lnTo>
                  <a:lnTo>
                    <a:pt x="199" y="137"/>
                  </a:lnTo>
                  <a:lnTo>
                    <a:pt x="208" y="146"/>
                  </a:lnTo>
                  <a:lnTo>
                    <a:pt x="217" y="155"/>
                  </a:lnTo>
                  <a:lnTo>
                    <a:pt x="224" y="162"/>
                  </a:lnTo>
                  <a:lnTo>
                    <a:pt x="229" y="168"/>
                  </a:lnTo>
                  <a:lnTo>
                    <a:pt x="230" y="171"/>
                  </a:lnTo>
                  <a:lnTo>
                    <a:pt x="232" y="177"/>
                  </a:lnTo>
                  <a:lnTo>
                    <a:pt x="233" y="184"/>
                  </a:lnTo>
                  <a:lnTo>
                    <a:pt x="236" y="193"/>
                  </a:lnTo>
                  <a:lnTo>
                    <a:pt x="239" y="201"/>
                  </a:lnTo>
                  <a:lnTo>
                    <a:pt x="232" y="190"/>
                  </a:lnTo>
                  <a:lnTo>
                    <a:pt x="223" y="178"/>
                  </a:lnTo>
                  <a:lnTo>
                    <a:pt x="211" y="164"/>
                  </a:lnTo>
                  <a:lnTo>
                    <a:pt x="198" y="149"/>
                  </a:lnTo>
                  <a:lnTo>
                    <a:pt x="186" y="134"/>
                  </a:lnTo>
                  <a:lnTo>
                    <a:pt x="176" y="122"/>
                  </a:lnTo>
                  <a:lnTo>
                    <a:pt x="167" y="113"/>
                  </a:lnTo>
                  <a:lnTo>
                    <a:pt x="161" y="109"/>
                  </a:lnTo>
                  <a:lnTo>
                    <a:pt x="155" y="107"/>
                  </a:lnTo>
                  <a:lnTo>
                    <a:pt x="154" y="110"/>
                  </a:lnTo>
                  <a:lnTo>
                    <a:pt x="154" y="116"/>
                  </a:lnTo>
                  <a:lnTo>
                    <a:pt x="155" y="122"/>
                  </a:lnTo>
                  <a:lnTo>
                    <a:pt x="158" y="133"/>
                  </a:lnTo>
                  <a:lnTo>
                    <a:pt x="164" y="149"/>
                  </a:lnTo>
                  <a:lnTo>
                    <a:pt x="171" y="167"/>
                  </a:lnTo>
                  <a:lnTo>
                    <a:pt x="176" y="177"/>
                  </a:lnTo>
                  <a:lnTo>
                    <a:pt x="177" y="181"/>
                  </a:lnTo>
                  <a:lnTo>
                    <a:pt x="176" y="181"/>
                  </a:lnTo>
                  <a:lnTo>
                    <a:pt x="171" y="180"/>
                  </a:lnTo>
                  <a:lnTo>
                    <a:pt x="168" y="174"/>
                  </a:lnTo>
                  <a:lnTo>
                    <a:pt x="161" y="161"/>
                  </a:lnTo>
                  <a:lnTo>
                    <a:pt x="151" y="138"/>
                  </a:lnTo>
                  <a:lnTo>
                    <a:pt x="143" y="116"/>
                  </a:lnTo>
                  <a:lnTo>
                    <a:pt x="143" y="100"/>
                  </a:lnTo>
                  <a:lnTo>
                    <a:pt x="130" y="90"/>
                  </a:lnTo>
                  <a:lnTo>
                    <a:pt x="118" y="81"/>
                  </a:lnTo>
                  <a:lnTo>
                    <a:pt x="108" y="75"/>
                  </a:lnTo>
                  <a:lnTo>
                    <a:pt x="103" y="72"/>
                  </a:lnTo>
                  <a:lnTo>
                    <a:pt x="100" y="70"/>
                  </a:lnTo>
                  <a:lnTo>
                    <a:pt x="97" y="69"/>
                  </a:lnTo>
                  <a:lnTo>
                    <a:pt x="96" y="70"/>
                  </a:lnTo>
                  <a:lnTo>
                    <a:pt x="95" y="76"/>
                  </a:lnTo>
                  <a:lnTo>
                    <a:pt x="96" y="90"/>
                  </a:lnTo>
                  <a:lnTo>
                    <a:pt x="100" y="112"/>
                  </a:lnTo>
                  <a:lnTo>
                    <a:pt x="108" y="134"/>
                  </a:lnTo>
                  <a:lnTo>
                    <a:pt x="120" y="153"/>
                  </a:lnTo>
                  <a:lnTo>
                    <a:pt x="126" y="161"/>
                  </a:lnTo>
                  <a:lnTo>
                    <a:pt x="124" y="164"/>
                  </a:lnTo>
                  <a:lnTo>
                    <a:pt x="121" y="162"/>
                  </a:lnTo>
                  <a:lnTo>
                    <a:pt x="115" y="158"/>
                  </a:lnTo>
                  <a:lnTo>
                    <a:pt x="106" y="146"/>
                  </a:lnTo>
                  <a:lnTo>
                    <a:pt x="95" y="124"/>
                  </a:lnTo>
                  <a:lnTo>
                    <a:pt x="86" y="94"/>
                  </a:lnTo>
                  <a:lnTo>
                    <a:pt x="86" y="63"/>
                  </a:lnTo>
                  <a:lnTo>
                    <a:pt x="77" y="56"/>
                  </a:lnTo>
                  <a:lnTo>
                    <a:pt x="66" y="50"/>
                  </a:lnTo>
                  <a:lnTo>
                    <a:pt x="56" y="45"/>
                  </a:lnTo>
                  <a:lnTo>
                    <a:pt x="49" y="42"/>
                  </a:lnTo>
                  <a:lnTo>
                    <a:pt x="47" y="51"/>
                  </a:lnTo>
                  <a:lnTo>
                    <a:pt x="47" y="65"/>
                  </a:lnTo>
                  <a:lnTo>
                    <a:pt x="50" y="79"/>
                  </a:lnTo>
                  <a:lnTo>
                    <a:pt x="53" y="91"/>
                  </a:lnTo>
                  <a:lnTo>
                    <a:pt x="55" y="103"/>
                  </a:lnTo>
                  <a:lnTo>
                    <a:pt x="58" y="119"/>
                  </a:lnTo>
                  <a:lnTo>
                    <a:pt x="61" y="135"/>
                  </a:lnTo>
                  <a:lnTo>
                    <a:pt x="64" y="144"/>
                  </a:lnTo>
                  <a:lnTo>
                    <a:pt x="65" y="147"/>
                  </a:lnTo>
                  <a:lnTo>
                    <a:pt x="61" y="146"/>
                  </a:lnTo>
                  <a:lnTo>
                    <a:pt x="56" y="140"/>
                  </a:lnTo>
                  <a:lnTo>
                    <a:pt x="52" y="130"/>
                  </a:lnTo>
                  <a:lnTo>
                    <a:pt x="49" y="110"/>
                  </a:lnTo>
                  <a:lnTo>
                    <a:pt x="43" y="82"/>
                  </a:lnTo>
                  <a:lnTo>
                    <a:pt x="38" y="56"/>
                  </a:lnTo>
                  <a:lnTo>
                    <a:pt x="35" y="39"/>
                  </a:lnTo>
                  <a:lnTo>
                    <a:pt x="22" y="26"/>
                  </a:lnTo>
                  <a:lnTo>
                    <a:pt x="12" y="16"/>
                  </a:lnTo>
                  <a:lnTo>
                    <a:pt x="4" y="8"/>
                  </a:lnTo>
                  <a:lnTo>
                    <a:pt x="0" y="2"/>
                  </a:lnTo>
                  <a:lnTo>
                    <a:pt x="0" y="0"/>
                  </a:lnTo>
                  <a:lnTo>
                    <a:pt x="2" y="0"/>
                  </a:lnTo>
                  <a:lnTo>
                    <a:pt x="4" y="0"/>
                  </a:lnTo>
                  <a:lnTo>
                    <a:pt x="7" y="2"/>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7059" name="Freeform 361"/>
            <p:cNvSpPr>
              <a:spLocks/>
            </p:cNvSpPr>
            <p:nvPr/>
          </p:nvSpPr>
          <p:spPr bwMode="auto">
            <a:xfrm>
              <a:off x="1256" y="2095"/>
              <a:ext cx="165" cy="275"/>
            </a:xfrm>
            <a:custGeom>
              <a:avLst/>
              <a:gdLst>
                <a:gd name="T0" fmla="*/ 74 w 165"/>
                <a:gd name="T1" fmla="*/ 3 h 275"/>
                <a:gd name="T2" fmla="*/ 78 w 165"/>
                <a:gd name="T3" fmla="*/ 33 h 275"/>
                <a:gd name="T4" fmla="*/ 83 w 165"/>
                <a:gd name="T5" fmla="*/ 45 h 275"/>
                <a:gd name="T6" fmla="*/ 95 w 165"/>
                <a:gd name="T7" fmla="*/ 53 h 275"/>
                <a:gd name="T8" fmla="*/ 111 w 165"/>
                <a:gd name="T9" fmla="*/ 68 h 275"/>
                <a:gd name="T10" fmla="*/ 127 w 165"/>
                <a:gd name="T11" fmla="*/ 89 h 275"/>
                <a:gd name="T12" fmla="*/ 146 w 165"/>
                <a:gd name="T13" fmla="*/ 123 h 275"/>
                <a:gd name="T14" fmla="*/ 162 w 165"/>
                <a:gd name="T15" fmla="*/ 148 h 275"/>
                <a:gd name="T16" fmla="*/ 165 w 165"/>
                <a:gd name="T17" fmla="*/ 160 h 275"/>
                <a:gd name="T18" fmla="*/ 161 w 165"/>
                <a:gd name="T19" fmla="*/ 160 h 275"/>
                <a:gd name="T20" fmla="*/ 154 w 165"/>
                <a:gd name="T21" fmla="*/ 146 h 275"/>
                <a:gd name="T22" fmla="*/ 143 w 165"/>
                <a:gd name="T23" fmla="*/ 127 h 275"/>
                <a:gd name="T24" fmla="*/ 128 w 165"/>
                <a:gd name="T25" fmla="*/ 105 h 275"/>
                <a:gd name="T26" fmla="*/ 115 w 165"/>
                <a:gd name="T27" fmla="*/ 86 h 275"/>
                <a:gd name="T28" fmla="*/ 103 w 165"/>
                <a:gd name="T29" fmla="*/ 76 h 275"/>
                <a:gd name="T30" fmla="*/ 93 w 165"/>
                <a:gd name="T31" fmla="*/ 68 h 275"/>
                <a:gd name="T32" fmla="*/ 87 w 165"/>
                <a:gd name="T33" fmla="*/ 81 h 275"/>
                <a:gd name="T34" fmla="*/ 89 w 165"/>
                <a:gd name="T35" fmla="*/ 112 h 275"/>
                <a:gd name="T36" fmla="*/ 97 w 165"/>
                <a:gd name="T37" fmla="*/ 129 h 275"/>
                <a:gd name="T38" fmla="*/ 117 w 165"/>
                <a:gd name="T39" fmla="*/ 146 h 275"/>
                <a:gd name="T40" fmla="*/ 137 w 165"/>
                <a:gd name="T41" fmla="*/ 172 h 275"/>
                <a:gd name="T42" fmla="*/ 152 w 165"/>
                <a:gd name="T43" fmla="*/ 203 h 275"/>
                <a:gd name="T44" fmla="*/ 155 w 165"/>
                <a:gd name="T45" fmla="*/ 226 h 275"/>
                <a:gd name="T46" fmla="*/ 146 w 165"/>
                <a:gd name="T47" fmla="*/ 214 h 275"/>
                <a:gd name="T48" fmla="*/ 136 w 165"/>
                <a:gd name="T49" fmla="*/ 188 h 275"/>
                <a:gd name="T50" fmla="*/ 124 w 165"/>
                <a:gd name="T51" fmla="*/ 170 h 275"/>
                <a:gd name="T52" fmla="*/ 111 w 165"/>
                <a:gd name="T53" fmla="*/ 157 h 275"/>
                <a:gd name="T54" fmla="*/ 97 w 165"/>
                <a:gd name="T55" fmla="*/ 146 h 275"/>
                <a:gd name="T56" fmla="*/ 100 w 165"/>
                <a:gd name="T57" fmla="*/ 169 h 275"/>
                <a:gd name="T58" fmla="*/ 109 w 165"/>
                <a:gd name="T59" fmla="*/ 238 h 275"/>
                <a:gd name="T60" fmla="*/ 106 w 165"/>
                <a:gd name="T61" fmla="*/ 275 h 275"/>
                <a:gd name="T62" fmla="*/ 103 w 165"/>
                <a:gd name="T63" fmla="*/ 271 h 275"/>
                <a:gd name="T64" fmla="*/ 100 w 165"/>
                <a:gd name="T65" fmla="*/ 243 h 275"/>
                <a:gd name="T66" fmla="*/ 86 w 165"/>
                <a:gd name="T67" fmla="*/ 176 h 275"/>
                <a:gd name="T68" fmla="*/ 68 w 165"/>
                <a:gd name="T69" fmla="*/ 166 h 275"/>
                <a:gd name="T70" fmla="*/ 44 w 165"/>
                <a:gd name="T71" fmla="*/ 198 h 275"/>
                <a:gd name="T72" fmla="*/ 35 w 165"/>
                <a:gd name="T73" fmla="*/ 223 h 275"/>
                <a:gd name="T74" fmla="*/ 31 w 165"/>
                <a:gd name="T75" fmla="*/ 217 h 275"/>
                <a:gd name="T76" fmla="*/ 41 w 165"/>
                <a:gd name="T77" fmla="*/ 191 h 275"/>
                <a:gd name="T78" fmla="*/ 64 w 165"/>
                <a:gd name="T79" fmla="*/ 148 h 275"/>
                <a:gd name="T80" fmla="*/ 74 w 165"/>
                <a:gd name="T81" fmla="*/ 117 h 275"/>
                <a:gd name="T82" fmla="*/ 74 w 165"/>
                <a:gd name="T83" fmla="*/ 80 h 275"/>
                <a:gd name="T84" fmla="*/ 65 w 165"/>
                <a:gd name="T85" fmla="*/ 76 h 275"/>
                <a:gd name="T86" fmla="*/ 44 w 165"/>
                <a:gd name="T87" fmla="*/ 95 h 275"/>
                <a:gd name="T88" fmla="*/ 25 w 165"/>
                <a:gd name="T89" fmla="*/ 118 h 275"/>
                <a:gd name="T90" fmla="*/ 10 w 165"/>
                <a:gd name="T91" fmla="*/ 144 h 275"/>
                <a:gd name="T92" fmla="*/ 3 w 165"/>
                <a:gd name="T93" fmla="*/ 161 h 275"/>
                <a:gd name="T94" fmla="*/ 0 w 165"/>
                <a:gd name="T95" fmla="*/ 158 h 275"/>
                <a:gd name="T96" fmla="*/ 4 w 165"/>
                <a:gd name="T97" fmla="*/ 142 h 275"/>
                <a:gd name="T98" fmla="*/ 19 w 165"/>
                <a:gd name="T99" fmla="*/ 115 h 275"/>
                <a:gd name="T100" fmla="*/ 38 w 165"/>
                <a:gd name="T101" fmla="*/ 86 h 275"/>
                <a:gd name="T102" fmla="*/ 59 w 165"/>
                <a:gd name="T103" fmla="*/ 59 h 275"/>
                <a:gd name="T104" fmla="*/ 72 w 165"/>
                <a:gd name="T105" fmla="*/ 43 h 275"/>
                <a:gd name="T106" fmla="*/ 69 w 165"/>
                <a:gd name="T107" fmla="*/ 19 h 275"/>
                <a:gd name="T108" fmla="*/ 68 w 165"/>
                <a:gd name="T109" fmla="*/ 8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1" y="0"/>
                  </a:moveTo>
                  <a:lnTo>
                    <a:pt x="74" y="3"/>
                  </a:lnTo>
                  <a:lnTo>
                    <a:pt x="75" y="16"/>
                  </a:lnTo>
                  <a:lnTo>
                    <a:pt x="78" y="33"/>
                  </a:lnTo>
                  <a:lnTo>
                    <a:pt x="80" y="42"/>
                  </a:lnTo>
                  <a:lnTo>
                    <a:pt x="83" y="45"/>
                  </a:lnTo>
                  <a:lnTo>
                    <a:pt x="87" y="47"/>
                  </a:lnTo>
                  <a:lnTo>
                    <a:pt x="95" y="53"/>
                  </a:lnTo>
                  <a:lnTo>
                    <a:pt x="102" y="59"/>
                  </a:lnTo>
                  <a:lnTo>
                    <a:pt x="111" y="68"/>
                  </a:lnTo>
                  <a:lnTo>
                    <a:pt x="120" y="77"/>
                  </a:lnTo>
                  <a:lnTo>
                    <a:pt x="127" y="89"/>
                  </a:lnTo>
                  <a:lnTo>
                    <a:pt x="134" y="101"/>
                  </a:lnTo>
                  <a:lnTo>
                    <a:pt x="146" y="123"/>
                  </a:lnTo>
                  <a:lnTo>
                    <a:pt x="157" y="138"/>
                  </a:lnTo>
                  <a:lnTo>
                    <a:pt x="162" y="148"/>
                  </a:lnTo>
                  <a:lnTo>
                    <a:pt x="165" y="155"/>
                  </a:lnTo>
                  <a:lnTo>
                    <a:pt x="165" y="160"/>
                  </a:lnTo>
                  <a:lnTo>
                    <a:pt x="164" y="161"/>
                  </a:lnTo>
                  <a:lnTo>
                    <a:pt x="161" y="160"/>
                  </a:lnTo>
                  <a:lnTo>
                    <a:pt x="157" y="152"/>
                  </a:lnTo>
                  <a:lnTo>
                    <a:pt x="154" y="146"/>
                  </a:lnTo>
                  <a:lnTo>
                    <a:pt x="149" y="138"/>
                  </a:lnTo>
                  <a:lnTo>
                    <a:pt x="143" y="127"/>
                  </a:lnTo>
                  <a:lnTo>
                    <a:pt x="136" y="115"/>
                  </a:lnTo>
                  <a:lnTo>
                    <a:pt x="128" y="105"/>
                  </a:lnTo>
                  <a:lnTo>
                    <a:pt x="121" y="95"/>
                  </a:lnTo>
                  <a:lnTo>
                    <a:pt x="115" y="86"/>
                  </a:lnTo>
                  <a:lnTo>
                    <a:pt x="111" y="81"/>
                  </a:lnTo>
                  <a:lnTo>
                    <a:pt x="103" y="76"/>
                  </a:lnTo>
                  <a:lnTo>
                    <a:pt x="97" y="71"/>
                  </a:lnTo>
                  <a:lnTo>
                    <a:pt x="93" y="68"/>
                  </a:lnTo>
                  <a:lnTo>
                    <a:pt x="89" y="67"/>
                  </a:lnTo>
                  <a:lnTo>
                    <a:pt x="87" y="81"/>
                  </a:lnTo>
                  <a:lnTo>
                    <a:pt x="87" y="96"/>
                  </a:lnTo>
                  <a:lnTo>
                    <a:pt x="89" y="112"/>
                  </a:lnTo>
                  <a:lnTo>
                    <a:pt x="90" y="123"/>
                  </a:lnTo>
                  <a:lnTo>
                    <a:pt x="97" y="129"/>
                  </a:lnTo>
                  <a:lnTo>
                    <a:pt x="106" y="136"/>
                  </a:lnTo>
                  <a:lnTo>
                    <a:pt x="117" y="146"/>
                  </a:lnTo>
                  <a:lnTo>
                    <a:pt x="127" y="158"/>
                  </a:lnTo>
                  <a:lnTo>
                    <a:pt x="137" y="172"/>
                  </a:lnTo>
                  <a:lnTo>
                    <a:pt x="146" y="186"/>
                  </a:lnTo>
                  <a:lnTo>
                    <a:pt x="152" y="203"/>
                  </a:lnTo>
                  <a:lnTo>
                    <a:pt x="155" y="220"/>
                  </a:lnTo>
                  <a:lnTo>
                    <a:pt x="155" y="226"/>
                  </a:lnTo>
                  <a:lnTo>
                    <a:pt x="152" y="225"/>
                  </a:lnTo>
                  <a:lnTo>
                    <a:pt x="146" y="214"/>
                  </a:lnTo>
                  <a:lnTo>
                    <a:pt x="140" y="198"/>
                  </a:lnTo>
                  <a:lnTo>
                    <a:pt x="136" y="188"/>
                  </a:lnTo>
                  <a:lnTo>
                    <a:pt x="131" y="179"/>
                  </a:lnTo>
                  <a:lnTo>
                    <a:pt x="124" y="170"/>
                  </a:lnTo>
                  <a:lnTo>
                    <a:pt x="118" y="163"/>
                  </a:lnTo>
                  <a:lnTo>
                    <a:pt x="111" y="157"/>
                  </a:lnTo>
                  <a:lnTo>
                    <a:pt x="103" y="151"/>
                  </a:lnTo>
                  <a:lnTo>
                    <a:pt x="97" y="146"/>
                  </a:lnTo>
                  <a:lnTo>
                    <a:pt x="92" y="145"/>
                  </a:lnTo>
                  <a:lnTo>
                    <a:pt x="100" y="169"/>
                  </a:lnTo>
                  <a:lnTo>
                    <a:pt x="106" y="201"/>
                  </a:lnTo>
                  <a:lnTo>
                    <a:pt x="109" y="238"/>
                  </a:lnTo>
                  <a:lnTo>
                    <a:pt x="108" y="268"/>
                  </a:lnTo>
                  <a:lnTo>
                    <a:pt x="106" y="275"/>
                  </a:lnTo>
                  <a:lnTo>
                    <a:pt x="105" y="275"/>
                  </a:lnTo>
                  <a:lnTo>
                    <a:pt x="103" y="271"/>
                  </a:lnTo>
                  <a:lnTo>
                    <a:pt x="103" y="263"/>
                  </a:lnTo>
                  <a:lnTo>
                    <a:pt x="100" y="243"/>
                  </a:lnTo>
                  <a:lnTo>
                    <a:pt x="95" y="209"/>
                  </a:lnTo>
                  <a:lnTo>
                    <a:pt x="86" y="176"/>
                  </a:lnTo>
                  <a:lnTo>
                    <a:pt x="80" y="157"/>
                  </a:lnTo>
                  <a:lnTo>
                    <a:pt x="68" y="166"/>
                  </a:lnTo>
                  <a:lnTo>
                    <a:pt x="55" y="180"/>
                  </a:lnTo>
                  <a:lnTo>
                    <a:pt x="44" y="198"/>
                  </a:lnTo>
                  <a:lnTo>
                    <a:pt x="38" y="217"/>
                  </a:lnTo>
                  <a:lnTo>
                    <a:pt x="35" y="223"/>
                  </a:lnTo>
                  <a:lnTo>
                    <a:pt x="33" y="223"/>
                  </a:lnTo>
                  <a:lnTo>
                    <a:pt x="31" y="217"/>
                  </a:lnTo>
                  <a:lnTo>
                    <a:pt x="33" y="207"/>
                  </a:lnTo>
                  <a:lnTo>
                    <a:pt x="41" y="191"/>
                  </a:lnTo>
                  <a:lnTo>
                    <a:pt x="53" y="169"/>
                  </a:lnTo>
                  <a:lnTo>
                    <a:pt x="64" y="148"/>
                  </a:lnTo>
                  <a:lnTo>
                    <a:pt x="72" y="135"/>
                  </a:lnTo>
                  <a:lnTo>
                    <a:pt x="74" y="117"/>
                  </a:lnTo>
                  <a:lnTo>
                    <a:pt x="75" y="98"/>
                  </a:lnTo>
                  <a:lnTo>
                    <a:pt x="74" y="80"/>
                  </a:lnTo>
                  <a:lnTo>
                    <a:pt x="74" y="70"/>
                  </a:lnTo>
                  <a:lnTo>
                    <a:pt x="65" y="76"/>
                  </a:lnTo>
                  <a:lnTo>
                    <a:pt x="55" y="84"/>
                  </a:lnTo>
                  <a:lnTo>
                    <a:pt x="44" y="95"/>
                  </a:lnTo>
                  <a:lnTo>
                    <a:pt x="34" y="107"/>
                  </a:lnTo>
                  <a:lnTo>
                    <a:pt x="25" y="118"/>
                  </a:lnTo>
                  <a:lnTo>
                    <a:pt x="16" y="132"/>
                  </a:lnTo>
                  <a:lnTo>
                    <a:pt x="10" y="144"/>
                  </a:lnTo>
                  <a:lnTo>
                    <a:pt x="6" y="155"/>
                  </a:lnTo>
                  <a:lnTo>
                    <a:pt x="3" y="161"/>
                  </a:lnTo>
                  <a:lnTo>
                    <a:pt x="2" y="161"/>
                  </a:lnTo>
                  <a:lnTo>
                    <a:pt x="0" y="158"/>
                  </a:lnTo>
                  <a:lnTo>
                    <a:pt x="2" y="149"/>
                  </a:lnTo>
                  <a:lnTo>
                    <a:pt x="4" y="142"/>
                  </a:lnTo>
                  <a:lnTo>
                    <a:pt x="10" y="130"/>
                  </a:lnTo>
                  <a:lnTo>
                    <a:pt x="19" y="115"/>
                  </a:lnTo>
                  <a:lnTo>
                    <a:pt x="28" y="101"/>
                  </a:lnTo>
                  <a:lnTo>
                    <a:pt x="38" y="86"/>
                  </a:lnTo>
                  <a:lnTo>
                    <a:pt x="49" y="71"/>
                  </a:lnTo>
                  <a:lnTo>
                    <a:pt x="59" y="59"/>
                  </a:lnTo>
                  <a:lnTo>
                    <a:pt x="68" y="52"/>
                  </a:lnTo>
                  <a:lnTo>
                    <a:pt x="72" y="43"/>
                  </a:lnTo>
                  <a:lnTo>
                    <a:pt x="72" y="30"/>
                  </a:lnTo>
                  <a:lnTo>
                    <a:pt x="69" y="19"/>
                  </a:lnTo>
                  <a:lnTo>
                    <a:pt x="68" y="12"/>
                  </a:lnTo>
                  <a:lnTo>
                    <a:pt x="68" y="8"/>
                  </a:lnTo>
                  <a:lnTo>
                    <a:pt x="68" y="6"/>
                  </a:lnTo>
                  <a:lnTo>
                    <a:pt x="69" y="3"/>
                  </a:lnTo>
                  <a:lnTo>
                    <a:pt x="71" y="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7060" name="Freeform 362"/>
            <p:cNvSpPr>
              <a:spLocks/>
            </p:cNvSpPr>
            <p:nvPr/>
          </p:nvSpPr>
          <p:spPr bwMode="auto">
            <a:xfrm>
              <a:off x="1423" y="1739"/>
              <a:ext cx="199" cy="285"/>
            </a:xfrm>
            <a:custGeom>
              <a:avLst/>
              <a:gdLst>
                <a:gd name="T0" fmla="*/ 6 w 199"/>
                <a:gd name="T1" fmla="*/ 272 h 285"/>
                <a:gd name="T2" fmla="*/ 22 w 199"/>
                <a:gd name="T3" fmla="*/ 233 h 285"/>
                <a:gd name="T4" fmla="*/ 34 w 199"/>
                <a:gd name="T5" fmla="*/ 207 h 285"/>
                <a:gd name="T6" fmla="*/ 50 w 199"/>
                <a:gd name="T7" fmla="*/ 170 h 285"/>
                <a:gd name="T8" fmla="*/ 47 w 199"/>
                <a:gd name="T9" fmla="*/ 152 h 285"/>
                <a:gd name="T10" fmla="*/ 37 w 199"/>
                <a:gd name="T11" fmla="*/ 137 h 285"/>
                <a:gd name="T12" fmla="*/ 35 w 199"/>
                <a:gd name="T13" fmla="*/ 120 h 285"/>
                <a:gd name="T14" fmla="*/ 38 w 199"/>
                <a:gd name="T15" fmla="*/ 124 h 285"/>
                <a:gd name="T16" fmla="*/ 46 w 199"/>
                <a:gd name="T17" fmla="*/ 134 h 285"/>
                <a:gd name="T18" fmla="*/ 57 w 199"/>
                <a:gd name="T19" fmla="*/ 142 h 285"/>
                <a:gd name="T20" fmla="*/ 68 w 199"/>
                <a:gd name="T21" fmla="*/ 136 h 285"/>
                <a:gd name="T22" fmla="*/ 84 w 199"/>
                <a:gd name="T23" fmla="*/ 118 h 285"/>
                <a:gd name="T24" fmla="*/ 99 w 199"/>
                <a:gd name="T25" fmla="*/ 100 h 285"/>
                <a:gd name="T26" fmla="*/ 108 w 199"/>
                <a:gd name="T27" fmla="*/ 86 h 285"/>
                <a:gd name="T28" fmla="*/ 111 w 199"/>
                <a:gd name="T29" fmla="*/ 71 h 285"/>
                <a:gd name="T30" fmla="*/ 102 w 199"/>
                <a:gd name="T31" fmla="*/ 37 h 285"/>
                <a:gd name="T32" fmla="*/ 91 w 199"/>
                <a:gd name="T33" fmla="*/ 18 h 285"/>
                <a:gd name="T34" fmla="*/ 90 w 199"/>
                <a:gd name="T35" fmla="*/ 13 h 285"/>
                <a:gd name="T36" fmla="*/ 102 w 199"/>
                <a:gd name="T37" fmla="*/ 25 h 285"/>
                <a:gd name="T38" fmla="*/ 117 w 199"/>
                <a:gd name="T39" fmla="*/ 58 h 285"/>
                <a:gd name="T40" fmla="*/ 128 w 199"/>
                <a:gd name="T41" fmla="*/ 53 h 285"/>
                <a:gd name="T42" fmla="*/ 150 w 199"/>
                <a:gd name="T43" fmla="*/ 13 h 285"/>
                <a:gd name="T44" fmla="*/ 167 w 199"/>
                <a:gd name="T45" fmla="*/ 0 h 285"/>
                <a:gd name="T46" fmla="*/ 167 w 199"/>
                <a:gd name="T47" fmla="*/ 4 h 285"/>
                <a:gd name="T48" fmla="*/ 155 w 199"/>
                <a:gd name="T49" fmla="*/ 24 h 285"/>
                <a:gd name="T50" fmla="*/ 133 w 199"/>
                <a:gd name="T51" fmla="*/ 69 h 285"/>
                <a:gd name="T52" fmla="*/ 134 w 199"/>
                <a:gd name="T53" fmla="*/ 78 h 285"/>
                <a:gd name="T54" fmla="*/ 153 w 199"/>
                <a:gd name="T55" fmla="*/ 72 h 285"/>
                <a:gd name="T56" fmla="*/ 168 w 199"/>
                <a:gd name="T57" fmla="*/ 68 h 285"/>
                <a:gd name="T58" fmla="*/ 180 w 199"/>
                <a:gd name="T59" fmla="*/ 62 h 285"/>
                <a:gd name="T60" fmla="*/ 192 w 199"/>
                <a:gd name="T61" fmla="*/ 55 h 285"/>
                <a:gd name="T62" fmla="*/ 199 w 199"/>
                <a:gd name="T63" fmla="*/ 55 h 285"/>
                <a:gd name="T64" fmla="*/ 189 w 199"/>
                <a:gd name="T65" fmla="*/ 63 h 285"/>
                <a:gd name="T66" fmla="*/ 171 w 199"/>
                <a:gd name="T67" fmla="*/ 75 h 285"/>
                <a:gd name="T68" fmla="*/ 148 w 199"/>
                <a:gd name="T69" fmla="*/ 87 h 285"/>
                <a:gd name="T70" fmla="*/ 127 w 199"/>
                <a:gd name="T71" fmla="*/ 95 h 285"/>
                <a:gd name="T72" fmla="*/ 112 w 199"/>
                <a:gd name="T73" fmla="*/ 102 h 285"/>
                <a:gd name="T74" fmla="*/ 94 w 199"/>
                <a:gd name="T75" fmla="*/ 124 h 285"/>
                <a:gd name="T76" fmla="*/ 94 w 199"/>
                <a:gd name="T77" fmla="*/ 134 h 285"/>
                <a:gd name="T78" fmla="*/ 102 w 199"/>
                <a:gd name="T79" fmla="*/ 139 h 285"/>
                <a:gd name="T80" fmla="*/ 99 w 199"/>
                <a:gd name="T81" fmla="*/ 143 h 285"/>
                <a:gd name="T82" fmla="*/ 90 w 199"/>
                <a:gd name="T83" fmla="*/ 151 h 285"/>
                <a:gd name="T84" fmla="*/ 84 w 199"/>
                <a:gd name="T85" fmla="*/ 152 h 285"/>
                <a:gd name="T86" fmla="*/ 80 w 199"/>
                <a:gd name="T87" fmla="*/ 152 h 285"/>
                <a:gd name="T88" fmla="*/ 75 w 199"/>
                <a:gd name="T89" fmla="*/ 158 h 285"/>
                <a:gd name="T90" fmla="*/ 62 w 199"/>
                <a:gd name="T91" fmla="*/ 183 h 285"/>
                <a:gd name="T92" fmla="*/ 46 w 199"/>
                <a:gd name="T93" fmla="*/ 216 h 285"/>
                <a:gd name="T94" fmla="*/ 37 w 199"/>
                <a:gd name="T95" fmla="*/ 245 h 285"/>
                <a:gd name="T96" fmla="*/ 32 w 199"/>
                <a:gd name="T97" fmla="*/ 262 h 285"/>
                <a:gd name="T98" fmla="*/ 26 w 199"/>
                <a:gd name="T99" fmla="*/ 273 h 285"/>
                <a:gd name="T100" fmla="*/ 19 w 199"/>
                <a:gd name="T101" fmla="*/ 279 h 285"/>
                <a:gd name="T102" fmla="*/ 4 w 199"/>
                <a:gd name="T103" fmla="*/ 284 h 2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9"/>
                <a:gd name="T157" fmla="*/ 0 h 285"/>
                <a:gd name="T158" fmla="*/ 199 w 199"/>
                <a:gd name="T159" fmla="*/ 285 h 28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9" h="285">
                  <a:moveTo>
                    <a:pt x="0" y="285"/>
                  </a:moveTo>
                  <a:lnTo>
                    <a:pt x="6" y="272"/>
                  </a:lnTo>
                  <a:lnTo>
                    <a:pt x="15" y="253"/>
                  </a:lnTo>
                  <a:lnTo>
                    <a:pt x="22" y="233"/>
                  </a:lnTo>
                  <a:lnTo>
                    <a:pt x="28" y="220"/>
                  </a:lnTo>
                  <a:lnTo>
                    <a:pt x="34" y="207"/>
                  </a:lnTo>
                  <a:lnTo>
                    <a:pt x="41" y="188"/>
                  </a:lnTo>
                  <a:lnTo>
                    <a:pt x="50" y="170"/>
                  </a:lnTo>
                  <a:lnTo>
                    <a:pt x="54" y="160"/>
                  </a:lnTo>
                  <a:lnTo>
                    <a:pt x="47" y="152"/>
                  </a:lnTo>
                  <a:lnTo>
                    <a:pt x="41" y="145"/>
                  </a:lnTo>
                  <a:lnTo>
                    <a:pt x="37" y="137"/>
                  </a:lnTo>
                  <a:lnTo>
                    <a:pt x="35" y="127"/>
                  </a:lnTo>
                  <a:lnTo>
                    <a:pt x="35" y="120"/>
                  </a:lnTo>
                  <a:lnTo>
                    <a:pt x="37" y="120"/>
                  </a:lnTo>
                  <a:lnTo>
                    <a:pt x="38" y="124"/>
                  </a:lnTo>
                  <a:lnTo>
                    <a:pt x="41" y="130"/>
                  </a:lnTo>
                  <a:lnTo>
                    <a:pt x="46" y="134"/>
                  </a:lnTo>
                  <a:lnTo>
                    <a:pt x="52" y="139"/>
                  </a:lnTo>
                  <a:lnTo>
                    <a:pt x="57" y="142"/>
                  </a:lnTo>
                  <a:lnTo>
                    <a:pt x="62" y="143"/>
                  </a:lnTo>
                  <a:lnTo>
                    <a:pt x="68" y="136"/>
                  </a:lnTo>
                  <a:lnTo>
                    <a:pt x="77" y="129"/>
                  </a:lnTo>
                  <a:lnTo>
                    <a:pt x="84" y="118"/>
                  </a:lnTo>
                  <a:lnTo>
                    <a:pt x="91" y="109"/>
                  </a:lnTo>
                  <a:lnTo>
                    <a:pt x="99" y="100"/>
                  </a:lnTo>
                  <a:lnTo>
                    <a:pt x="105" y="93"/>
                  </a:lnTo>
                  <a:lnTo>
                    <a:pt x="108" y="86"/>
                  </a:lnTo>
                  <a:lnTo>
                    <a:pt x="111" y="81"/>
                  </a:lnTo>
                  <a:lnTo>
                    <a:pt x="111" y="71"/>
                  </a:lnTo>
                  <a:lnTo>
                    <a:pt x="108" y="53"/>
                  </a:lnTo>
                  <a:lnTo>
                    <a:pt x="102" y="37"/>
                  </a:lnTo>
                  <a:lnTo>
                    <a:pt x="96" y="25"/>
                  </a:lnTo>
                  <a:lnTo>
                    <a:pt x="91" y="18"/>
                  </a:lnTo>
                  <a:lnTo>
                    <a:pt x="88" y="13"/>
                  </a:lnTo>
                  <a:lnTo>
                    <a:pt x="90" y="13"/>
                  </a:lnTo>
                  <a:lnTo>
                    <a:pt x="94" y="16"/>
                  </a:lnTo>
                  <a:lnTo>
                    <a:pt x="102" y="25"/>
                  </a:lnTo>
                  <a:lnTo>
                    <a:pt x="111" y="41"/>
                  </a:lnTo>
                  <a:lnTo>
                    <a:pt x="117" y="58"/>
                  </a:lnTo>
                  <a:lnTo>
                    <a:pt x="119" y="71"/>
                  </a:lnTo>
                  <a:lnTo>
                    <a:pt x="128" y="53"/>
                  </a:lnTo>
                  <a:lnTo>
                    <a:pt x="140" y="32"/>
                  </a:lnTo>
                  <a:lnTo>
                    <a:pt x="150" y="13"/>
                  </a:lnTo>
                  <a:lnTo>
                    <a:pt x="161" y="3"/>
                  </a:lnTo>
                  <a:lnTo>
                    <a:pt x="167" y="0"/>
                  </a:lnTo>
                  <a:lnTo>
                    <a:pt x="168" y="0"/>
                  </a:lnTo>
                  <a:lnTo>
                    <a:pt x="167" y="4"/>
                  </a:lnTo>
                  <a:lnTo>
                    <a:pt x="162" y="9"/>
                  </a:lnTo>
                  <a:lnTo>
                    <a:pt x="155" y="24"/>
                  </a:lnTo>
                  <a:lnTo>
                    <a:pt x="145" y="47"/>
                  </a:lnTo>
                  <a:lnTo>
                    <a:pt x="133" y="69"/>
                  </a:lnTo>
                  <a:lnTo>
                    <a:pt x="125" y="81"/>
                  </a:lnTo>
                  <a:lnTo>
                    <a:pt x="134" y="78"/>
                  </a:lnTo>
                  <a:lnTo>
                    <a:pt x="145" y="75"/>
                  </a:lnTo>
                  <a:lnTo>
                    <a:pt x="153" y="72"/>
                  </a:lnTo>
                  <a:lnTo>
                    <a:pt x="161" y="69"/>
                  </a:lnTo>
                  <a:lnTo>
                    <a:pt x="168" y="68"/>
                  </a:lnTo>
                  <a:lnTo>
                    <a:pt x="176" y="65"/>
                  </a:lnTo>
                  <a:lnTo>
                    <a:pt x="180" y="62"/>
                  </a:lnTo>
                  <a:lnTo>
                    <a:pt x="184" y="59"/>
                  </a:lnTo>
                  <a:lnTo>
                    <a:pt x="192" y="55"/>
                  </a:lnTo>
                  <a:lnTo>
                    <a:pt x="198" y="53"/>
                  </a:lnTo>
                  <a:lnTo>
                    <a:pt x="199" y="55"/>
                  </a:lnTo>
                  <a:lnTo>
                    <a:pt x="195" y="59"/>
                  </a:lnTo>
                  <a:lnTo>
                    <a:pt x="189" y="63"/>
                  </a:lnTo>
                  <a:lnTo>
                    <a:pt x="181" y="68"/>
                  </a:lnTo>
                  <a:lnTo>
                    <a:pt x="171" y="75"/>
                  </a:lnTo>
                  <a:lnTo>
                    <a:pt x="159" y="81"/>
                  </a:lnTo>
                  <a:lnTo>
                    <a:pt x="148" y="87"/>
                  </a:lnTo>
                  <a:lnTo>
                    <a:pt x="136" y="92"/>
                  </a:lnTo>
                  <a:lnTo>
                    <a:pt x="127" y="95"/>
                  </a:lnTo>
                  <a:lnTo>
                    <a:pt x="121" y="96"/>
                  </a:lnTo>
                  <a:lnTo>
                    <a:pt x="112" y="102"/>
                  </a:lnTo>
                  <a:lnTo>
                    <a:pt x="102" y="112"/>
                  </a:lnTo>
                  <a:lnTo>
                    <a:pt x="94" y="124"/>
                  </a:lnTo>
                  <a:lnTo>
                    <a:pt x="91" y="131"/>
                  </a:lnTo>
                  <a:lnTo>
                    <a:pt x="94" y="134"/>
                  </a:lnTo>
                  <a:lnTo>
                    <a:pt x="97" y="137"/>
                  </a:lnTo>
                  <a:lnTo>
                    <a:pt x="102" y="139"/>
                  </a:lnTo>
                  <a:lnTo>
                    <a:pt x="105" y="139"/>
                  </a:lnTo>
                  <a:lnTo>
                    <a:pt x="99" y="143"/>
                  </a:lnTo>
                  <a:lnTo>
                    <a:pt x="94" y="146"/>
                  </a:lnTo>
                  <a:lnTo>
                    <a:pt x="90" y="151"/>
                  </a:lnTo>
                  <a:lnTo>
                    <a:pt x="87" y="154"/>
                  </a:lnTo>
                  <a:lnTo>
                    <a:pt x="84" y="152"/>
                  </a:lnTo>
                  <a:lnTo>
                    <a:pt x="81" y="152"/>
                  </a:lnTo>
                  <a:lnTo>
                    <a:pt x="80" y="152"/>
                  </a:lnTo>
                  <a:lnTo>
                    <a:pt x="75" y="158"/>
                  </a:lnTo>
                  <a:lnTo>
                    <a:pt x="69" y="170"/>
                  </a:lnTo>
                  <a:lnTo>
                    <a:pt x="62" y="183"/>
                  </a:lnTo>
                  <a:lnTo>
                    <a:pt x="53" y="199"/>
                  </a:lnTo>
                  <a:lnTo>
                    <a:pt x="46" y="216"/>
                  </a:lnTo>
                  <a:lnTo>
                    <a:pt x="40" y="231"/>
                  </a:lnTo>
                  <a:lnTo>
                    <a:pt x="37" y="245"/>
                  </a:lnTo>
                  <a:lnTo>
                    <a:pt x="35" y="256"/>
                  </a:lnTo>
                  <a:lnTo>
                    <a:pt x="32" y="262"/>
                  </a:lnTo>
                  <a:lnTo>
                    <a:pt x="29" y="267"/>
                  </a:lnTo>
                  <a:lnTo>
                    <a:pt x="26" y="273"/>
                  </a:lnTo>
                  <a:lnTo>
                    <a:pt x="23" y="276"/>
                  </a:lnTo>
                  <a:lnTo>
                    <a:pt x="19" y="279"/>
                  </a:lnTo>
                  <a:lnTo>
                    <a:pt x="12" y="282"/>
                  </a:lnTo>
                  <a:lnTo>
                    <a:pt x="4" y="284"/>
                  </a:lnTo>
                  <a:lnTo>
                    <a:pt x="0" y="285"/>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7061" name="Freeform 363"/>
            <p:cNvSpPr>
              <a:spLocks/>
            </p:cNvSpPr>
            <p:nvPr/>
          </p:nvSpPr>
          <p:spPr bwMode="auto">
            <a:xfrm>
              <a:off x="1132" y="2193"/>
              <a:ext cx="128" cy="220"/>
            </a:xfrm>
            <a:custGeom>
              <a:avLst/>
              <a:gdLst>
                <a:gd name="T0" fmla="*/ 84 w 128"/>
                <a:gd name="T1" fmla="*/ 13 h 220"/>
                <a:gd name="T2" fmla="*/ 71 w 128"/>
                <a:gd name="T3" fmla="*/ 38 h 220"/>
                <a:gd name="T4" fmla="*/ 61 w 128"/>
                <a:gd name="T5" fmla="*/ 46 h 220"/>
                <a:gd name="T6" fmla="*/ 40 w 128"/>
                <a:gd name="T7" fmla="*/ 53 h 220"/>
                <a:gd name="T8" fmla="*/ 19 w 128"/>
                <a:gd name="T9" fmla="*/ 65 h 220"/>
                <a:gd name="T10" fmla="*/ 4 w 128"/>
                <a:gd name="T11" fmla="*/ 75 h 220"/>
                <a:gd name="T12" fmla="*/ 0 w 128"/>
                <a:gd name="T13" fmla="*/ 84 h 220"/>
                <a:gd name="T14" fmla="*/ 1 w 128"/>
                <a:gd name="T15" fmla="*/ 85 h 220"/>
                <a:gd name="T16" fmla="*/ 10 w 128"/>
                <a:gd name="T17" fmla="*/ 81 h 220"/>
                <a:gd name="T18" fmla="*/ 24 w 128"/>
                <a:gd name="T19" fmla="*/ 72 h 220"/>
                <a:gd name="T20" fmla="*/ 41 w 128"/>
                <a:gd name="T21" fmla="*/ 63 h 220"/>
                <a:gd name="T22" fmla="*/ 58 w 128"/>
                <a:gd name="T23" fmla="*/ 56 h 220"/>
                <a:gd name="T24" fmla="*/ 61 w 128"/>
                <a:gd name="T25" fmla="*/ 65 h 220"/>
                <a:gd name="T26" fmla="*/ 55 w 128"/>
                <a:gd name="T27" fmla="*/ 94 h 220"/>
                <a:gd name="T28" fmla="*/ 47 w 128"/>
                <a:gd name="T29" fmla="*/ 109 h 220"/>
                <a:gd name="T30" fmla="*/ 34 w 128"/>
                <a:gd name="T31" fmla="*/ 124 h 220"/>
                <a:gd name="T32" fmla="*/ 18 w 128"/>
                <a:gd name="T33" fmla="*/ 140 h 220"/>
                <a:gd name="T34" fmla="*/ 7 w 128"/>
                <a:gd name="T35" fmla="*/ 152 h 220"/>
                <a:gd name="T36" fmla="*/ 4 w 128"/>
                <a:gd name="T37" fmla="*/ 161 h 220"/>
                <a:gd name="T38" fmla="*/ 7 w 128"/>
                <a:gd name="T39" fmla="*/ 164 h 220"/>
                <a:gd name="T40" fmla="*/ 18 w 128"/>
                <a:gd name="T41" fmla="*/ 150 h 220"/>
                <a:gd name="T42" fmla="*/ 44 w 128"/>
                <a:gd name="T43" fmla="*/ 127 h 220"/>
                <a:gd name="T44" fmla="*/ 55 w 128"/>
                <a:gd name="T45" fmla="*/ 137 h 220"/>
                <a:gd name="T46" fmla="*/ 59 w 128"/>
                <a:gd name="T47" fmla="*/ 196 h 220"/>
                <a:gd name="T48" fmla="*/ 64 w 128"/>
                <a:gd name="T49" fmla="*/ 218 h 220"/>
                <a:gd name="T50" fmla="*/ 65 w 128"/>
                <a:gd name="T51" fmla="*/ 218 h 220"/>
                <a:gd name="T52" fmla="*/ 65 w 128"/>
                <a:gd name="T53" fmla="*/ 192 h 220"/>
                <a:gd name="T54" fmla="*/ 64 w 128"/>
                <a:gd name="T55" fmla="*/ 128 h 220"/>
                <a:gd name="T56" fmla="*/ 68 w 128"/>
                <a:gd name="T57" fmla="*/ 108 h 220"/>
                <a:gd name="T58" fmla="*/ 71 w 128"/>
                <a:gd name="T59" fmla="*/ 109 h 220"/>
                <a:gd name="T60" fmla="*/ 78 w 128"/>
                <a:gd name="T61" fmla="*/ 127 h 220"/>
                <a:gd name="T62" fmla="*/ 105 w 128"/>
                <a:gd name="T63" fmla="*/ 158 h 220"/>
                <a:gd name="T64" fmla="*/ 120 w 128"/>
                <a:gd name="T65" fmla="*/ 165 h 220"/>
                <a:gd name="T66" fmla="*/ 114 w 128"/>
                <a:gd name="T67" fmla="*/ 156 h 220"/>
                <a:gd name="T68" fmla="*/ 100 w 128"/>
                <a:gd name="T69" fmla="*/ 139 h 220"/>
                <a:gd name="T70" fmla="*/ 81 w 128"/>
                <a:gd name="T71" fmla="*/ 112 h 220"/>
                <a:gd name="T72" fmla="*/ 75 w 128"/>
                <a:gd name="T73" fmla="*/ 91 h 220"/>
                <a:gd name="T74" fmla="*/ 77 w 128"/>
                <a:gd name="T75" fmla="*/ 65 h 220"/>
                <a:gd name="T76" fmla="*/ 80 w 128"/>
                <a:gd name="T77" fmla="*/ 54 h 220"/>
                <a:gd name="T78" fmla="*/ 84 w 128"/>
                <a:gd name="T79" fmla="*/ 57 h 220"/>
                <a:gd name="T80" fmla="*/ 97 w 128"/>
                <a:gd name="T81" fmla="*/ 71 h 220"/>
                <a:gd name="T82" fmla="*/ 120 w 128"/>
                <a:gd name="T83" fmla="*/ 91 h 220"/>
                <a:gd name="T84" fmla="*/ 128 w 128"/>
                <a:gd name="T85" fmla="*/ 97 h 220"/>
                <a:gd name="T86" fmla="*/ 120 w 128"/>
                <a:gd name="T87" fmla="*/ 85 h 220"/>
                <a:gd name="T88" fmla="*/ 108 w 128"/>
                <a:gd name="T89" fmla="*/ 71 h 220"/>
                <a:gd name="T90" fmla="*/ 95 w 128"/>
                <a:gd name="T91" fmla="*/ 54 h 220"/>
                <a:gd name="T92" fmla="*/ 90 w 128"/>
                <a:gd name="T93" fmla="*/ 44 h 220"/>
                <a:gd name="T94" fmla="*/ 90 w 128"/>
                <a:gd name="T95" fmla="*/ 22 h 220"/>
                <a:gd name="T96" fmla="*/ 97 w 128"/>
                <a:gd name="T97" fmla="*/ 3 h 220"/>
                <a:gd name="T98" fmla="*/ 95 w 128"/>
                <a:gd name="T99" fmla="*/ 0 h 2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0"/>
                <a:gd name="T152" fmla="*/ 128 w 128"/>
                <a:gd name="T153" fmla="*/ 220 h 22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0">
                  <a:moveTo>
                    <a:pt x="90" y="4"/>
                  </a:moveTo>
                  <a:lnTo>
                    <a:pt x="84" y="13"/>
                  </a:lnTo>
                  <a:lnTo>
                    <a:pt x="77" y="26"/>
                  </a:lnTo>
                  <a:lnTo>
                    <a:pt x="71" y="38"/>
                  </a:lnTo>
                  <a:lnTo>
                    <a:pt x="68" y="46"/>
                  </a:lnTo>
                  <a:lnTo>
                    <a:pt x="61" y="46"/>
                  </a:lnTo>
                  <a:lnTo>
                    <a:pt x="52" y="48"/>
                  </a:lnTo>
                  <a:lnTo>
                    <a:pt x="40" y="53"/>
                  </a:lnTo>
                  <a:lnTo>
                    <a:pt x="30" y="59"/>
                  </a:lnTo>
                  <a:lnTo>
                    <a:pt x="19" y="65"/>
                  </a:lnTo>
                  <a:lnTo>
                    <a:pt x="10" y="71"/>
                  </a:lnTo>
                  <a:lnTo>
                    <a:pt x="4" y="75"/>
                  </a:lnTo>
                  <a:lnTo>
                    <a:pt x="1" y="80"/>
                  </a:lnTo>
                  <a:lnTo>
                    <a:pt x="0" y="84"/>
                  </a:lnTo>
                  <a:lnTo>
                    <a:pt x="0" y="85"/>
                  </a:lnTo>
                  <a:lnTo>
                    <a:pt x="1" y="85"/>
                  </a:lnTo>
                  <a:lnTo>
                    <a:pt x="6" y="82"/>
                  </a:lnTo>
                  <a:lnTo>
                    <a:pt x="10" y="81"/>
                  </a:lnTo>
                  <a:lnTo>
                    <a:pt x="16" y="77"/>
                  </a:lnTo>
                  <a:lnTo>
                    <a:pt x="24" y="72"/>
                  </a:lnTo>
                  <a:lnTo>
                    <a:pt x="32" y="68"/>
                  </a:lnTo>
                  <a:lnTo>
                    <a:pt x="41" y="63"/>
                  </a:lnTo>
                  <a:lnTo>
                    <a:pt x="50" y="59"/>
                  </a:lnTo>
                  <a:lnTo>
                    <a:pt x="58" y="56"/>
                  </a:lnTo>
                  <a:lnTo>
                    <a:pt x="64" y="54"/>
                  </a:lnTo>
                  <a:lnTo>
                    <a:pt x="61" y="65"/>
                  </a:lnTo>
                  <a:lnTo>
                    <a:pt x="58" y="80"/>
                  </a:lnTo>
                  <a:lnTo>
                    <a:pt x="55" y="94"/>
                  </a:lnTo>
                  <a:lnTo>
                    <a:pt x="53" y="103"/>
                  </a:lnTo>
                  <a:lnTo>
                    <a:pt x="47" y="109"/>
                  </a:lnTo>
                  <a:lnTo>
                    <a:pt x="41" y="115"/>
                  </a:lnTo>
                  <a:lnTo>
                    <a:pt x="34" y="124"/>
                  </a:lnTo>
                  <a:lnTo>
                    <a:pt x="25" y="131"/>
                  </a:lnTo>
                  <a:lnTo>
                    <a:pt x="18" y="140"/>
                  </a:lnTo>
                  <a:lnTo>
                    <a:pt x="12" y="146"/>
                  </a:lnTo>
                  <a:lnTo>
                    <a:pt x="7" y="152"/>
                  </a:lnTo>
                  <a:lnTo>
                    <a:pt x="4" y="156"/>
                  </a:lnTo>
                  <a:lnTo>
                    <a:pt x="4" y="161"/>
                  </a:lnTo>
                  <a:lnTo>
                    <a:pt x="4" y="164"/>
                  </a:lnTo>
                  <a:lnTo>
                    <a:pt x="7" y="164"/>
                  </a:lnTo>
                  <a:lnTo>
                    <a:pt x="10" y="159"/>
                  </a:lnTo>
                  <a:lnTo>
                    <a:pt x="18" y="150"/>
                  </a:lnTo>
                  <a:lnTo>
                    <a:pt x="31" y="137"/>
                  </a:lnTo>
                  <a:lnTo>
                    <a:pt x="44" y="127"/>
                  </a:lnTo>
                  <a:lnTo>
                    <a:pt x="53" y="119"/>
                  </a:lnTo>
                  <a:lnTo>
                    <a:pt x="55" y="137"/>
                  </a:lnTo>
                  <a:lnTo>
                    <a:pt x="56" y="167"/>
                  </a:lnTo>
                  <a:lnTo>
                    <a:pt x="59" y="196"/>
                  </a:lnTo>
                  <a:lnTo>
                    <a:pt x="62" y="213"/>
                  </a:lnTo>
                  <a:lnTo>
                    <a:pt x="64" y="218"/>
                  </a:lnTo>
                  <a:lnTo>
                    <a:pt x="65" y="220"/>
                  </a:lnTo>
                  <a:lnTo>
                    <a:pt x="65" y="218"/>
                  </a:lnTo>
                  <a:lnTo>
                    <a:pt x="66" y="211"/>
                  </a:lnTo>
                  <a:lnTo>
                    <a:pt x="65" y="192"/>
                  </a:lnTo>
                  <a:lnTo>
                    <a:pt x="65" y="159"/>
                  </a:lnTo>
                  <a:lnTo>
                    <a:pt x="64" y="128"/>
                  </a:lnTo>
                  <a:lnTo>
                    <a:pt x="66" y="109"/>
                  </a:lnTo>
                  <a:lnTo>
                    <a:pt x="68" y="108"/>
                  </a:lnTo>
                  <a:lnTo>
                    <a:pt x="69" y="108"/>
                  </a:lnTo>
                  <a:lnTo>
                    <a:pt x="71" y="109"/>
                  </a:lnTo>
                  <a:lnTo>
                    <a:pt x="72" y="115"/>
                  </a:lnTo>
                  <a:lnTo>
                    <a:pt x="78" y="127"/>
                  </a:lnTo>
                  <a:lnTo>
                    <a:pt x="92" y="142"/>
                  </a:lnTo>
                  <a:lnTo>
                    <a:pt x="105" y="158"/>
                  </a:lnTo>
                  <a:lnTo>
                    <a:pt x="115" y="165"/>
                  </a:lnTo>
                  <a:lnTo>
                    <a:pt x="120" y="165"/>
                  </a:lnTo>
                  <a:lnTo>
                    <a:pt x="118" y="162"/>
                  </a:lnTo>
                  <a:lnTo>
                    <a:pt x="114" y="156"/>
                  </a:lnTo>
                  <a:lnTo>
                    <a:pt x="108" y="149"/>
                  </a:lnTo>
                  <a:lnTo>
                    <a:pt x="100" y="139"/>
                  </a:lnTo>
                  <a:lnTo>
                    <a:pt x="90" y="125"/>
                  </a:lnTo>
                  <a:lnTo>
                    <a:pt x="81" y="112"/>
                  </a:lnTo>
                  <a:lnTo>
                    <a:pt x="75" y="102"/>
                  </a:lnTo>
                  <a:lnTo>
                    <a:pt x="75" y="91"/>
                  </a:lnTo>
                  <a:lnTo>
                    <a:pt x="75" y="78"/>
                  </a:lnTo>
                  <a:lnTo>
                    <a:pt x="77" y="65"/>
                  </a:lnTo>
                  <a:lnTo>
                    <a:pt x="78" y="57"/>
                  </a:lnTo>
                  <a:lnTo>
                    <a:pt x="80" y="54"/>
                  </a:lnTo>
                  <a:lnTo>
                    <a:pt x="81" y="54"/>
                  </a:lnTo>
                  <a:lnTo>
                    <a:pt x="84" y="57"/>
                  </a:lnTo>
                  <a:lnTo>
                    <a:pt x="89" y="62"/>
                  </a:lnTo>
                  <a:lnTo>
                    <a:pt x="97" y="71"/>
                  </a:lnTo>
                  <a:lnTo>
                    <a:pt x="108" y="81"/>
                  </a:lnTo>
                  <a:lnTo>
                    <a:pt x="120" y="91"/>
                  </a:lnTo>
                  <a:lnTo>
                    <a:pt x="127" y="97"/>
                  </a:lnTo>
                  <a:lnTo>
                    <a:pt x="128" y="97"/>
                  </a:lnTo>
                  <a:lnTo>
                    <a:pt x="126" y="91"/>
                  </a:lnTo>
                  <a:lnTo>
                    <a:pt x="120" y="85"/>
                  </a:lnTo>
                  <a:lnTo>
                    <a:pt x="114" y="78"/>
                  </a:lnTo>
                  <a:lnTo>
                    <a:pt x="108" y="71"/>
                  </a:lnTo>
                  <a:lnTo>
                    <a:pt x="100" y="62"/>
                  </a:lnTo>
                  <a:lnTo>
                    <a:pt x="95" y="54"/>
                  </a:lnTo>
                  <a:lnTo>
                    <a:pt x="92" y="50"/>
                  </a:lnTo>
                  <a:lnTo>
                    <a:pt x="90" y="44"/>
                  </a:lnTo>
                  <a:lnTo>
                    <a:pt x="89" y="34"/>
                  </a:lnTo>
                  <a:lnTo>
                    <a:pt x="90" y="22"/>
                  </a:lnTo>
                  <a:lnTo>
                    <a:pt x="95" y="10"/>
                  </a:lnTo>
                  <a:lnTo>
                    <a:pt x="97" y="3"/>
                  </a:lnTo>
                  <a:lnTo>
                    <a:pt x="97" y="0"/>
                  </a:lnTo>
                  <a:lnTo>
                    <a:pt x="95" y="0"/>
                  </a:lnTo>
                  <a:lnTo>
                    <a:pt x="90" y="4"/>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sp>
          <p:nvSpPr>
            <p:cNvPr id="17062" name="Freeform 364"/>
            <p:cNvSpPr>
              <a:spLocks/>
            </p:cNvSpPr>
            <p:nvPr/>
          </p:nvSpPr>
          <p:spPr bwMode="auto">
            <a:xfrm>
              <a:off x="1585" y="2094"/>
              <a:ext cx="256" cy="202"/>
            </a:xfrm>
            <a:custGeom>
              <a:avLst/>
              <a:gdLst>
                <a:gd name="T0" fmla="*/ 5 w 256"/>
                <a:gd name="T1" fmla="*/ 20 h 202"/>
                <a:gd name="T2" fmla="*/ 19 w 256"/>
                <a:gd name="T3" fmla="*/ 32 h 202"/>
                <a:gd name="T4" fmla="*/ 30 w 256"/>
                <a:gd name="T5" fmla="*/ 40 h 202"/>
                <a:gd name="T6" fmla="*/ 50 w 256"/>
                <a:gd name="T7" fmla="*/ 48 h 202"/>
                <a:gd name="T8" fmla="*/ 56 w 256"/>
                <a:gd name="T9" fmla="*/ 74 h 202"/>
                <a:gd name="T10" fmla="*/ 58 w 256"/>
                <a:gd name="T11" fmla="*/ 113 h 202"/>
                <a:gd name="T12" fmla="*/ 62 w 256"/>
                <a:gd name="T13" fmla="*/ 134 h 202"/>
                <a:gd name="T14" fmla="*/ 65 w 256"/>
                <a:gd name="T15" fmla="*/ 128 h 202"/>
                <a:gd name="T16" fmla="*/ 64 w 256"/>
                <a:gd name="T17" fmla="*/ 108 h 202"/>
                <a:gd name="T18" fmla="*/ 68 w 256"/>
                <a:gd name="T19" fmla="*/ 66 h 202"/>
                <a:gd name="T20" fmla="*/ 74 w 256"/>
                <a:gd name="T21" fmla="*/ 57 h 202"/>
                <a:gd name="T22" fmla="*/ 86 w 256"/>
                <a:gd name="T23" fmla="*/ 69 h 202"/>
                <a:gd name="T24" fmla="*/ 101 w 256"/>
                <a:gd name="T25" fmla="*/ 82 h 202"/>
                <a:gd name="T26" fmla="*/ 112 w 256"/>
                <a:gd name="T27" fmla="*/ 93 h 202"/>
                <a:gd name="T28" fmla="*/ 120 w 256"/>
                <a:gd name="T29" fmla="*/ 118 h 202"/>
                <a:gd name="T30" fmla="*/ 132 w 256"/>
                <a:gd name="T31" fmla="*/ 180 h 202"/>
                <a:gd name="T32" fmla="*/ 143 w 256"/>
                <a:gd name="T33" fmla="*/ 202 h 202"/>
                <a:gd name="T34" fmla="*/ 143 w 256"/>
                <a:gd name="T35" fmla="*/ 192 h 202"/>
                <a:gd name="T36" fmla="*/ 136 w 256"/>
                <a:gd name="T37" fmla="*/ 167 h 202"/>
                <a:gd name="T38" fmla="*/ 129 w 256"/>
                <a:gd name="T39" fmla="*/ 119 h 202"/>
                <a:gd name="T40" fmla="*/ 141 w 256"/>
                <a:gd name="T41" fmla="*/ 109 h 202"/>
                <a:gd name="T42" fmla="*/ 176 w 256"/>
                <a:gd name="T43" fmla="*/ 128 h 202"/>
                <a:gd name="T44" fmla="*/ 214 w 256"/>
                <a:gd name="T45" fmla="*/ 150 h 202"/>
                <a:gd name="T46" fmla="*/ 245 w 256"/>
                <a:gd name="T47" fmla="*/ 168 h 202"/>
                <a:gd name="T48" fmla="*/ 254 w 256"/>
                <a:gd name="T49" fmla="*/ 176 h 202"/>
                <a:gd name="T50" fmla="*/ 253 w 256"/>
                <a:gd name="T51" fmla="*/ 170 h 202"/>
                <a:gd name="T52" fmla="*/ 238 w 256"/>
                <a:gd name="T53" fmla="*/ 156 h 202"/>
                <a:gd name="T54" fmla="*/ 208 w 256"/>
                <a:gd name="T55" fmla="*/ 137 h 202"/>
                <a:gd name="T56" fmla="*/ 173 w 256"/>
                <a:gd name="T57" fmla="*/ 115 h 202"/>
                <a:gd name="T58" fmla="*/ 143 w 256"/>
                <a:gd name="T59" fmla="*/ 99 h 202"/>
                <a:gd name="T60" fmla="*/ 129 w 256"/>
                <a:gd name="T61" fmla="*/ 91 h 202"/>
                <a:gd name="T62" fmla="*/ 138 w 256"/>
                <a:gd name="T63" fmla="*/ 90 h 202"/>
                <a:gd name="T64" fmla="*/ 155 w 256"/>
                <a:gd name="T65" fmla="*/ 84 h 202"/>
                <a:gd name="T66" fmla="*/ 182 w 256"/>
                <a:gd name="T67" fmla="*/ 79 h 202"/>
                <a:gd name="T68" fmla="*/ 213 w 256"/>
                <a:gd name="T69" fmla="*/ 78 h 202"/>
                <a:gd name="T70" fmla="*/ 238 w 256"/>
                <a:gd name="T71" fmla="*/ 81 h 202"/>
                <a:gd name="T72" fmla="*/ 256 w 256"/>
                <a:gd name="T73" fmla="*/ 87 h 202"/>
                <a:gd name="T74" fmla="*/ 251 w 256"/>
                <a:gd name="T75" fmla="*/ 79 h 202"/>
                <a:gd name="T76" fmla="*/ 236 w 256"/>
                <a:gd name="T77" fmla="*/ 74 h 202"/>
                <a:gd name="T78" fmla="*/ 207 w 256"/>
                <a:gd name="T79" fmla="*/ 72 h 202"/>
                <a:gd name="T80" fmla="*/ 170 w 256"/>
                <a:gd name="T81" fmla="*/ 74 h 202"/>
                <a:gd name="T82" fmla="*/ 141 w 256"/>
                <a:gd name="T83" fmla="*/ 75 h 202"/>
                <a:gd name="T84" fmla="*/ 129 w 256"/>
                <a:gd name="T85" fmla="*/ 74 h 202"/>
                <a:gd name="T86" fmla="*/ 115 w 256"/>
                <a:gd name="T87" fmla="*/ 66 h 202"/>
                <a:gd name="T88" fmla="*/ 99 w 256"/>
                <a:gd name="T89" fmla="*/ 56 h 202"/>
                <a:gd name="T90" fmla="*/ 87 w 256"/>
                <a:gd name="T91" fmla="*/ 46 h 202"/>
                <a:gd name="T92" fmla="*/ 92 w 256"/>
                <a:gd name="T93" fmla="*/ 38 h 202"/>
                <a:gd name="T94" fmla="*/ 112 w 256"/>
                <a:gd name="T95" fmla="*/ 28 h 202"/>
                <a:gd name="T96" fmla="*/ 133 w 256"/>
                <a:gd name="T97" fmla="*/ 16 h 202"/>
                <a:gd name="T98" fmla="*/ 152 w 256"/>
                <a:gd name="T99" fmla="*/ 7 h 202"/>
                <a:gd name="T100" fmla="*/ 164 w 256"/>
                <a:gd name="T101" fmla="*/ 4 h 202"/>
                <a:gd name="T102" fmla="*/ 155 w 256"/>
                <a:gd name="T103" fmla="*/ 0 h 202"/>
                <a:gd name="T104" fmla="*/ 138 w 256"/>
                <a:gd name="T105" fmla="*/ 6 h 202"/>
                <a:gd name="T106" fmla="*/ 118 w 256"/>
                <a:gd name="T107" fmla="*/ 13 h 202"/>
                <a:gd name="T108" fmla="*/ 96 w 256"/>
                <a:gd name="T109" fmla="*/ 25 h 202"/>
                <a:gd name="T110" fmla="*/ 79 w 256"/>
                <a:gd name="T111" fmla="*/ 32 h 202"/>
                <a:gd name="T112" fmla="*/ 68 w 256"/>
                <a:gd name="T113" fmla="*/ 38 h 202"/>
                <a:gd name="T114" fmla="*/ 55 w 256"/>
                <a:gd name="T115" fmla="*/ 37 h 202"/>
                <a:gd name="T116" fmla="*/ 40 w 256"/>
                <a:gd name="T117" fmla="*/ 29 h 202"/>
                <a:gd name="T118" fmla="*/ 27 w 256"/>
                <a:gd name="T119" fmla="*/ 23 h 202"/>
                <a:gd name="T120" fmla="*/ 14 w 256"/>
                <a:gd name="T121" fmla="*/ 19 h 202"/>
                <a:gd name="T122" fmla="*/ 3 w 256"/>
                <a:gd name="T123" fmla="*/ 16 h 2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6"/>
                <a:gd name="T187" fmla="*/ 0 h 202"/>
                <a:gd name="T188" fmla="*/ 256 w 256"/>
                <a:gd name="T189" fmla="*/ 202 h 2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6" h="202">
                  <a:moveTo>
                    <a:pt x="0" y="16"/>
                  </a:moveTo>
                  <a:lnTo>
                    <a:pt x="5" y="20"/>
                  </a:lnTo>
                  <a:lnTo>
                    <a:pt x="12" y="26"/>
                  </a:lnTo>
                  <a:lnTo>
                    <a:pt x="19" y="32"/>
                  </a:lnTo>
                  <a:lnTo>
                    <a:pt x="24" y="37"/>
                  </a:lnTo>
                  <a:lnTo>
                    <a:pt x="30" y="40"/>
                  </a:lnTo>
                  <a:lnTo>
                    <a:pt x="40" y="44"/>
                  </a:lnTo>
                  <a:lnTo>
                    <a:pt x="50" y="48"/>
                  </a:lnTo>
                  <a:lnTo>
                    <a:pt x="56" y="54"/>
                  </a:lnTo>
                  <a:lnTo>
                    <a:pt x="56" y="74"/>
                  </a:lnTo>
                  <a:lnTo>
                    <a:pt x="56" y="94"/>
                  </a:lnTo>
                  <a:lnTo>
                    <a:pt x="58" y="113"/>
                  </a:lnTo>
                  <a:lnTo>
                    <a:pt x="59" y="128"/>
                  </a:lnTo>
                  <a:lnTo>
                    <a:pt x="62" y="134"/>
                  </a:lnTo>
                  <a:lnTo>
                    <a:pt x="64" y="133"/>
                  </a:lnTo>
                  <a:lnTo>
                    <a:pt x="65" y="128"/>
                  </a:lnTo>
                  <a:lnTo>
                    <a:pt x="64" y="121"/>
                  </a:lnTo>
                  <a:lnTo>
                    <a:pt x="64" y="108"/>
                  </a:lnTo>
                  <a:lnTo>
                    <a:pt x="65" y="87"/>
                  </a:lnTo>
                  <a:lnTo>
                    <a:pt x="68" y="66"/>
                  </a:lnTo>
                  <a:lnTo>
                    <a:pt x="70" y="54"/>
                  </a:lnTo>
                  <a:lnTo>
                    <a:pt x="74" y="57"/>
                  </a:lnTo>
                  <a:lnTo>
                    <a:pt x="80" y="63"/>
                  </a:lnTo>
                  <a:lnTo>
                    <a:pt x="86" y="69"/>
                  </a:lnTo>
                  <a:lnTo>
                    <a:pt x="93" y="77"/>
                  </a:lnTo>
                  <a:lnTo>
                    <a:pt x="101" y="82"/>
                  </a:lnTo>
                  <a:lnTo>
                    <a:pt x="108" y="88"/>
                  </a:lnTo>
                  <a:lnTo>
                    <a:pt x="112" y="93"/>
                  </a:lnTo>
                  <a:lnTo>
                    <a:pt x="117" y="94"/>
                  </a:lnTo>
                  <a:lnTo>
                    <a:pt x="120" y="118"/>
                  </a:lnTo>
                  <a:lnTo>
                    <a:pt x="124" y="149"/>
                  </a:lnTo>
                  <a:lnTo>
                    <a:pt x="132" y="180"/>
                  </a:lnTo>
                  <a:lnTo>
                    <a:pt x="139" y="198"/>
                  </a:lnTo>
                  <a:lnTo>
                    <a:pt x="143" y="202"/>
                  </a:lnTo>
                  <a:lnTo>
                    <a:pt x="145" y="199"/>
                  </a:lnTo>
                  <a:lnTo>
                    <a:pt x="143" y="192"/>
                  </a:lnTo>
                  <a:lnTo>
                    <a:pt x="141" y="183"/>
                  </a:lnTo>
                  <a:lnTo>
                    <a:pt x="136" y="167"/>
                  </a:lnTo>
                  <a:lnTo>
                    <a:pt x="132" y="143"/>
                  </a:lnTo>
                  <a:lnTo>
                    <a:pt x="129" y="119"/>
                  </a:lnTo>
                  <a:lnTo>
                    <a:pt x="129" y="103"/>
                  </a:lnTo>
                  <a:lnTo>
                    <a:pt x="141" y="109"/>
                  </a:lnTo>
                  <a:lnTo>
                    <a:pt x="157" y="118"/>
                  </a:lnTo>
                  <a:lnTo>
                    <a:pt x="176" y="128"/>
                  </a:lnTo>
                  <a:lnTo>
                    <a:pt x="195" y="140"/>
                  </a:lnTo>
                  <a:lnTo>
                    <a:pt x="214" y="150"/>
                  </a:lnTo>
                  <a:lnTo>
                    <a:pt x="232" y="161"/>
                  </a:lnTo>
                  <a:lnTo>
                    <a:pt x="245" y="168"/>
                  </a:lnTo>
                  <a:lnTo>
                    <a:pt x="251" y="173"/>
                  </a:lnTo>
                  <a:lnTo>
                    <a:pt x="254" y="176"/>
                  </a:lnTo>
                  <a:lnTo>
                    <a:pt x="256" y="174"/>
                  </a:lnTo>
                  <a:lnTo>
                    <a:pt x="253" y="170"/>
                  </a:lnTo>
                  <a:lnTo>
                    <a:pt x="245" y="162"/>
                  </a:lnTo>
                  <a:lnTo>
                    <a:pt x="238" y="156"/>
                  </a:lnTo>
                  <a:lnTo>
                    <a:pt x="225" y="147"/>
                  </a:lnTo>
                  <a:lnTo>
                    <a:pt x="208" y="137"/>
                  </a:lnTo>
                  <a:lnTo>
                    <a:pt x="191" y="127"/>
                  </a:lnTo>
                  <a:lnTo>
                    <a:pt x="173" y="115"/>
                  </a:lnTo>
                  <a:lnTo>
                    <a:pt x="157" y="106"/>
                  </a:lnTo>
                  <a:lnTo>
                    <a:pt x="143" y="99"/>
                  </a:lnTo>
                  <a:lnTo>
                    <a:pt x="135" y="94"/>
                  </a:lnTo>
                  <a:lnTo>
                    <a:pt x="129" y="91"/>
                  </a:lnTo>
                  <a:lnTo>
                    <a:pt x="130" y="90"/>
                  </a:lnTo>
                  <a:lnTo>
                    <a:pt x="138" y="90"/>
                  </a:lnTo>
                  <a:lnTo>
                    <a:pt x="146" y="87"/>
                  </a:lnTo>
                  <a:lnTo>
                    <a:pt x="155" y="84"/>
                  </a:lnTo>
                  <a:lnTo>
                    <a:pt x="169" y="81"/>
                  </a:lnTo>
                  <a:lnTo>
                    <a:pt x="182" y="79"/>
                  </a:lnTo>
                  <a:lnTo>
                    <a:pt x="198" y="78"/>
                  </a:lnTo>
                  <a:lnTo>
                    <a:pt x="213" y="78"/>
                  </a:lnTo>
                  <a:lnTo>
                    <a:pt x="228" y="79"/>
                  </a:lnTo>
                  <a:lnTo>
                    <a:pt x="238" y="81"/>
                  </a:lnTo>
                  <a:lnTo>
                    <a:pt x="247" y="84"/>
                  </a:lnTo>
                  <a:lnTo>
                    <a:pt x="256" y="87"/>
                  </a:lnTo>
                  <a:lnTo>
                    <a:pt x="256" y="85"/>
                  </a:lnTo>
                  <a:lnTo>
                    <a:pt x="251" y="79"/>
                  </a:lnTo>
                  <a:lnTo>
                    <a:pt x="244" y="75"/>
                  </a:lnTo>
                  <a:lnTo>
                    <a:pt x="236" y="74"/>
                  </a:lnTo>
                  <a:lnTo>
                    <a:pt x="223" y="74"/>
                  </a:lnTo>
                  <a:lnTo>
                    <a:pt x="207" y="72"/>
                  </a:lnTo>
                  <a:lnTo>
                    <a:pt x="189" y="72"/>
                  </a:lnTo>
                  <a:lnTo>
                    <a:pt x="170" y="74"/>
                  </a:lnTo>
                  <a:lnTo>
                    <a:pt x="154" y="74"/>
                  </a:lnTo>
                  <a:lnTo>
                    <a:pt x="141" y="75"/>
                  </a:lnTo>
                  <a:lnTo>
                    <a:pt x="133" y="75"/>
                  </a:lnTo>
                  <a:lnTo>
                    <a:pt x="129" y="74"/>
                  </a:lnTo>
                  <a:lnTo>
                    <a:pt x="121" y="71"/>
                  </a:lnTo>
                  <a:lnTo>
                    <a:pt x="115" y="66"/>
                  </a:lnTo>
                  <a:lnTo>
                    <a:pt x="107" y="60"/>
                  </a:lnTo>
                  <a:lnTo>
                    <a:pt x="99" y="56"/>
                  </a:lnTo>
                  <a:lnTo>
                    <a:pt x="93" y="50"/>
                  </a:lnTo>
                  <a:lnTo>
                    <a:pt x="87" y="46"/>
                  </a:lnTo>
                  <a:lnTo>
                    <a:pt x="84" y="43"/>
                  </a:lnTo>
                  <a:lnTo>
                    <a:pt x="92" y="38"/>
                  </a:lnTo>
                  <a:lnTo>
                    <a:pt x="102" y="34"/>
                  </a:lnTo>
                  <a:lnTo>
                    <a:pt x="112" y="28"/>
                  </a:lnTo>
                  <a:lnTo>
                    <a:pt x="123" y="22"/>
                  </a:lnTo>
                  <a:lnTo>
                    <a:pt x="133" y="16"/>
                  </a:lnTo>
                  <a:lnTo>
                    <a:pt x="143" y="10"/>
                  </a:lnTo>
                  <a:lnTo>
                    <a:pt x="152" y="7"/>
                  </a:lnTo>
                  <a:lnTo>
                    <a:pt x="158" y="6"/>
                  </a:lnTo>
                  <a:lnTo>
                    <a:pt x="164" y="4"/>
                  </a:lnTo>
                  <a:lnTo>
                    <a:pt x="163" y="1"/>
                  </a:lnTo>
                  <a:lnTo>
                    <a:pt x="155" y="0"/>
                  </a:lnTo>
                  <a:lnTo>
                    <a:pt x="145" y="3"/>
                  </a:lnTo>
                  <a:lnTo>
                    <a:pt x="138" y="6"/>
                  </a:lnTo>
                  <a:lnTo>
                    <a:pt x="129" y="9"/>
                  </a:lnTo>
                  <a:lnTo>
                    <a:pt x="118" y="13"/>
                  </a:lnTo>
                  <a:lnTo>
                    <a:pt x="107" y="19"/>
                  </a:lnTo>
                  <a:lnTo>
                    <a:pt x="96" y="25"/>
                  </a:lnTo>
                  <a:lnTo>
                    <a:pt x="86" y="29"/>
                  </a:lnTo>
                  <a:lnTo>
                    <a:pt x="79" y="32"/>
                  </a:lnTo>
                  <a:lnTo>
                    <a:pt x="74" y="35"/>
                  </a:lnTo>
                  <a:lnTo>
                    <a:pt x="68" y="38"/>
                  </a:lnTo>
                  <a:lnTo>
                    <a:pt x="62" y="38"/>
                  </a:lnTo>
                  <a:lnTo>
                    <a:pt x="55" y="37"/>
                  </a:lnTo>
                  <a:lnTo>
                    <a:pt x="46" y="32"/>
                  </a:lnTo>
                  <a:lnTo>
                    <a:pt x="40" y="29"/>
                  </a:lnTo>
                  <a:lnTo>
                    <a:pt x="34" y="26"/>
                  </a:lnTo>
                  <a:lnTo>
                    <a:pt x="27" y="23"/>
                  </a:lnTo>
                  <a:lnTo>
                    <a:pt x="21" y="20"/>
                  </a:lnTo>
                  <a:lnTo>
                    <a:pt x="14" y="19"/>
                  </a:lnTo>
                  <a:lnTo>
                    <a:pt x="8" y="17"/>
                  </a:lnTo>
                  <a:lnTo>
                    <a:pt x="3" y="16"/>
                  </a:lnTo>
                  <a:lnTo>
                    <a:pt x="0" y="16"/>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a:lstStyle/>
            <a:p>
              <a:endParaRPr lang="en-US">
                <a:latin typeface=".VnTime" pitchFamily="34" charset="0"/>
              </a:endParaRPr>
            </a:p>
          </p:txBody>
        </p:sp>
      </p:grpSp>
      <p:grpSp>
        <p:nvGrpSpPr>
          <p:cNvPr id="17063" name="Group 42"/>
          <p:cNvGrpSpPr>
            <a:grpSpLocks noChangeAspect="1"/>
          </p:cNvGrpSpPr>
          <p:nvPr/>
        </p:nvGrpSpPr>
        <p:grpSpPr bwMode="auto">
          <a:xfrm rot="5400000" flipH="1">
            <a:off x="12219680" y="6477903"/>
            <a:ext cx="1143000" cy="1090612"/>
            <a:chOff x="1008" y="1127"/>
            <a:chExt cx="2064" cy="2059"/>
          </a:xfrm>
        </p:grpSpPr>
        <p:sp>
          <p:nvSpPr>
            <p:cNvPr id="17064" name="AutoShape 43"/>
            <p:cNvSpPr>
              <a:spLocks noChangeAspect="1" noChangeArrowheads="1" noTextEdit="1"/>
            </p:cNvSpPr>
            <p:nvPr/>
          </p:nvSpPr>
          <p:spPr bwMode="auto">
            <a:xfrm>
              <a:off x="1008" y="1127"/>
              <a:ext cx="2064" cy="20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a:p>
          </p:txBody>
        </p:sp>
        <p:grpSp>
          <p:nvGrpSpPr>
            <p:cNvPr id="17065" name="Group 44"/>
            <p:cNvGrpSpPr>
              <a:grpSpLocks/>
            </p:cNvGrpSpPr>
            <p:nvPr/>
          </p:nvGrpSpPr>
          <p:grpSpPr bwMode="auto">
            <a:xfrm>
              <a:off x="1033" y="1136"/>
              <a:ext cx="2038" cy="1706"/>
              <a:chOff x="1033" y="1136"/>
              <a:chExt cx="2038" cy="1706"/>
            </a:xfrm>
          </p:grpSpPr>
          <p:sp>
            <p:nvSpPr>
              <p:cNvPr id="17066" name="Freeform 45"/>
              <p:cNvSpPr>
                <a:spLocks/>
              </p:cNvSpPr>
              <p:nvPr/>
            </p:nvSpPr>
            <p:spPr bwMode="auto">
              <a:xfrm>
                <a:off x="2127" y="1182"/>
                <a:ext cx="287" cy="125"/>
              </a:xfrm>
              <a:custGeom>
                <a:avLst/>
                <a:gdLst>
                  <a:gd name="T0" fmla="*/ 0 w 287"/>
                  <a:gd name="T1" fmla="*/ 109 h 125"/>
                  <a:gd name="T2" fmla="*/ 0 w 287"/>
                  <a:gd name="T3" fmla="*/ 108 h 125"/>
                  <a:gd name="T4" fmla="*/ 5 w 287"/>
                  <a:gd name="T5" fmla="*/ 106 h 125"/>
                  <a:gd name="T6" fmla="*/ 7 w 287"/>
                  <a:gd name="T7" fmla="*/ 105 h 125"/>
                  <a:gd name="T8" fmla="*/ 7 w 287"/>
                  <a:gd name="T9" fmla="*/ 103 h 125"/>
                  <a:gd name="T10" fmla="*/ 31 w 287"/>
                  <a:gd name="T11" fmla="*/ 109 h 125"/>
                  <a:gd name="T12" fmla="*/ 55 w 287"/>
                  <a:gd name="T13" fmla="*/ 112 h 125"/>
                  <a:gd name="T14" fmla="*/ 77 w 287"/>
                  <a:gd name="T15" fmla="*/ 114 h 125"/>
                  <a:gd name="T16" fmla="*/ 98 w 287"/>
                  <a:gd name="T17" fmla="*/ 111 h 125"/>
                  <a:gd name="T18" fmla="*/ 118 w 287"/>
                  <a:gd name="T19" fmla="*/ 106 h 125"/>
                  <a:gd name="T20" fmla="*/ 139 w 287"/>
                  <a:gd name="T21" fmla="*/ 100 h 125"/>
                  <a:gd name="T22" fmla="*/ 158 w 287"/>
                  <a:gd name="T23" fmla="*/ 93 h 125"/>
                  <a:gd name="T24" fmla="*/ 176 w 287"/>
                  <a:gd name="T25" fmla="*/ 84 h 125"/>
                  <a:gd name="T26" fmla="*/ 194 w 287"/>
                  <a:gd name="T27" fmla="*/ 74 h 125"/>
                  <a:gd name="T28" fmla="*/ 210 w 287"/>
                  <a:gd name="T29" fmla="*/ 63 h 125"/>
                  <a:gd name="T30" fmla="*/ 225 w 287"/>
                  <a:gd name="T31" fmla="*/ 53 h 125"/>
                  <a:gd name="T32" fmla="*/ 239 w 287"/>
                  <a:gd name="T33" fmla="*/ 41 h 125"/>
                  <a:gd name="T34" fmla="*/ 253 w 287"/>
                  <a:gd name="T35" fmla="*/ 29 h 125"/>
                  <a:gd name="T36" fmla="*/ 264 w 287"/>
                  <a:gd name="T37" fmla="*/ 19 h 125"/>
                  <a:gd name="T38" fmla="*/ 276 w 287"/>
                  <a:gd name="T39" fmla="*/ 9 h 125"/>
                  <a:gd name="T40" fmla="*/ 287 w 287"/>
                  <a:gd name="T41" fmla="*/ 0 h 125"/>
                  <a:gd name="T42" fmla="*/ 284 w 287"/>
                  <a:gd name="T43" fmla="*/ 12 h 125"/>
                  <a:gd name="T44" fmla="*/ 276 w 287"/>
                  <a:gd name="T45" fmla="*/ 23 h 125"/>
                  <a:gd name="T46" fmla="*/ 266 w 287"/>
                  <a:gd name="T47" fmla="*/ 35 h 125"/>
                  <a:gd name="T48" fmla="*/ 251 w 287"/>
                  <a:gd name="T49" fmla="*/ 48 h 125"/>
                  <a:gd name="T50" fmla="*/ 235 w 287"/>
                  <a:gd name="T51" fmla="*/ 62 h 125"/>
                  <a:gd name="T52" fmla="*/ 217 w 287"/>
                  <a:gd name="T53" fmla="*/ 75 h 125"/>
                  <a:gd name="T54" fmla="*/ 196 w 287"/>
                  <a:gd name="T55" fmla="*/ 87 h 125"/>
                  <a:gd name="T56" fmla="*/ 174 w 287"/>
                  <a:gd name="T57" fmla="*/ 97 h 125"/>
                  <a:gd name="T58" fmla="*/ 152 w 287"/>
                  <a:gd name="T59" fmla="*/ 108 h 125"/>
                  <a:gd name="T60" fmla="*/ 129 w 287"/>
                  <a:gd name="T61" fmla="*/ 115 h 125"/>
                  <a:gd name="T62" fmla="*/ 105 w 287"/>
                  <a:gd name="T63" fmla="*/ 121 h 125"/>
                  <a:gd name="T64" fmla="*/ 83 w 287"/>
                  <a:gd name="T65" fmla="*/ 125 h 125"/>
                  <a:gd name="T66" fmla="*/ 59 w 287"/>
                  <a:gd name="T67" fmla="*/ 125 h 125"/>
                  <a:gd name="T68" fmla="*/ 38 w 287"/>
                  <a:gd name="T69" fmla="*/ 124 h 125"/>
                  <a:gd name="T70" fmla="*/ 18 w 287"/>
                  <a:gd name="T71" fmla="*/ 118 h 125"/>
                  <a:gd name="T72" fmla="*/ 0 w 287"/>
                  <a:gd name="T73" fmla="*/ 109 h 1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7"/>
                  <a:gd name="T112" fmla="*/ 0 h 125"/>
                  <a:gd name="T113" fmla="*/ 287 w 287"/>
                  <a:gd name="T114" fmla="*/ 125 h 1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7" h="125">
                    <a:moveTo>
                      <a:pt x="0" y="109"/>
                    </a:moveTo>
                    <a:lnTo>
                      <a:pt x="0" y="108"/>
                    </a:lnTo>
                    <a:lnTo>
                      <a:pt x="5" y="106"/>
                    </a:lnTo>
                    <a:lnTo>
                      <a:pt x="7" y="105"/>
                    </a:lnTo>
                    <a:lnTo>
                      <a:pt x="7" y="103"/>
                    </a:lnTo>
                    <a:lnTo>
                      <a:pt x="31" y="109"/>
                    </a:lnTo>
                    <a:lnTo>
                      <a:pt x="55" y="112"/>
                    </a:lnTo>
                    <a:lnTo>
                      <a:pt x="77" y="114"/>
                    </a:lnTo>
                    <a:lnTo>
                      <a:pt x="98" y="111"/>
                    </a:lnTo>
                    <a:lnTo>
                      <a:pt x="118" y="106"/>
                    </a:lnTo>
                    <a:lnTo>
                      <a:pt x="139" y="100"/>
                    </a:lnTo>
                    <a:lnTo>
                      <a:pt x="158" y="93"/>
                    </a:lnTo>
                    <a:lnTo>
                      <a:pt x="176" y="84"/>
                    </a:lnTo>
                    <a:lnTo>
                      <a:pt x="194" y="74"/>
                    </a:lnTo>
                    <a:lnTo>
                      <a:pt x="210" y="63"/>
                    </a:lnTo>
                    <a:lnTo>
                      <a:pt x="225" y="53"/>
                    </a:lnTo>
                    <a:lnTo>
                      <a:pt x="239" y="41"/>
                    </a:lnTo>
                    <a:lnTo>
                      <a:pt x="253" y="29"/>
                    </a:lnTo>
                    <a:lnTo>
                      <a:pt x="264" y="19"/>
                    </a:lnTo>
                    <a:lnTo>
                      <a:pt x="276" y="9"/>
                    </a:lnTo>
                    <a:lnTo>
                      <a:pt x="287" y="0"/>
                    </a:lnTo>
                    <a:lnTo>
                      <a:pt x="284" y="12"/>
                    </a:lnTo>
                    <a:lnTo>
                      <a:pt x="276" y="23"/>
                    </a:lnTo>
                    <a:lnTo>
                      <a:pt x="266" y="35"/>
                    </a:lnTo>
                    <a:lnTo>
                      <a:pt x="251" y="48"/>
                    </a:lnTo>
                    <a:lnTo>
                      <a:pt x="235" y="62"/>
                    </a:lnTo>
                    <a:lnTo>
                      <a:pt x="217" y="75"/>
                    </a:lnTo>
                    <a:lnTo>
                      <a:pt x="196" y="87"/>
                    </a:lnTo>
                    <a:lnTo>
                      <a:pt x="174" y="97"/>
                    </a:lnTo>
                    <a:lnTo>
                      <a:pt x="152" y="108"/>
                    </a:lnTo>
                    <a:lnTo>
                      <a:pt x="129" y="115"/>
                    </a:lnTo>
                    <a:lnTo>
                      <a:pt x="105" y="121"/>
                    </a:lnTo>
                    <a:lnTo>
                      <a:pt x="83" y="125"/>
                    </a:lnTo>
                    <a:lnTo>
                      <a:pt x="59" y="125"/>
                    </a:lnTo>
                    <a:lnTo>
                      <a:pt x="38" y="124"/>
                    </a:lnTo>
                    <a:lnTo>
                      <a:pt x="18" y="118"/>
                    </a:lnTo>
                    <a:lnTo>
                      <a:pt x="0" y="10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067" name="Freeform 46"/>
              <p:cNvSpPr>
                <a:spLocks/>
              </p:cNvSpPr>
              <p:nvPr/>
            </p:nvSpPr>
            <p:spPr bwMode="auto">
              <a:xfrm>
                <a:off x="2352" y="1145"/>
                <a:ext cx="16" cy="97"/>
              </a:xfrm>
              <a:custGeom>
                <a:avLst/>
                <a:gdLst>
                  <a:gd name="T0" fmla="*/ 11 w 16"/>
                  <a:gd name="T1" fmla="*/ 0 h 97"/>
                  <a:gd name="T2" fmla="*/ 16 w 16"/>
                  <a:gd name="T3" fmla="*/ 12 h 97"/>
                  <a:gd name="T4" fmla="*/ 16 w 16"/>
                  <a:gd name="T5" fmla="*/ 40 h 97"/>
                  <a:gd name="T6" fmla="*/ 11 w 16"/>
                  <a:gd name="T7" fmla="*/ 72 h 97"/>
                  <a:gd name="T8" fmla="*/ 0 w 16"/>
                  <a:gd name="T9" fmla="*/ 97 h 97"/>
                  <a:gd name="T10" fmla="*/ 2 w 16"/>
                  <a:gd name="T11" fmla="*/ 72 h 97"/>
                  <a:gd name="T12" fmla="*/ 5 w 16"/>
                  <a:gd name="T13" fmla="*/ 40 h 97"/>
                  <a:gd name="T14" fmla="*/ 8 w 16"/>
                  <a:gd name="T15" fmla="*/ 12 h 97"/>
                  <a:gd name="T16" fmla="*/ 11 w 16"/>
                  <a:gd name="T17" fmla="*/ 0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97"/>
                  <a:gd name="T29" fmla="*/ 16 w 16"/>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97">
                    <a:moveTo>
                      <a:pt x="11" y="0"/>
                    </a:moveTo>
                    <a:lnTo>
                      <a:pt x="16" y="12"/>
                    </a:lnTo>
                    <a:lnTo>
                      <a:pt x="16" y="40"/>
                    </a:lnTo>
                    <a:lnTo>
                      <a:pt x="11" y="72"/>
                    </a:lnTo>
                    <a:lnTo>
                      <a:pt x="0" y="97"/>
                    </a:lnTo>
                    <a:lnTo>
                      <a:pt x="2" y="72"/>
                    </a:lnTo>
                    <a:lnTo>
                      <a:pt x="5" y="40"/>
                    </a:lnTo>
                    <a:lnTo>
                      <a:pt x="8" y="12"/>
                    </a:lnTo>
                    <a:lnTo>
                      <a:pt x="1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068" name="Freeform 47"/>
              <p:cNvSpPr>
                <a:spLocks/>
              </p:cNvSpPr>
              <p:nvPr/>
            </p:nvSpPr>
            <p:spPr bwMode="auto">
              <a:xfrm>
                <a:off x="2328" y="1143"/>
                <a:ext cx="21" cy="117"/>
              </a:xfrm>
              <a:custGeom>
                <a:avLst/>
                <a:gdLst>
                  <a:gd name="T0" fmla="*/ 16 w 21"/>
                  <a:gd name="T1" fmla="*/ 0 h 117"/>
                  <a:gd name="T2" fmla="*/ 21 w 21"/>
                  <a:gd name="T3" fmla="*/ 15 h 117"/>
                  <a:gd name="T4" fmla="*/ 19 w 21"/>
                  <a:gd name="T5" fmla="*/ 49 h 117"/>
                  <a:gd name="T6" fmla="*/ 13 w 21"/>
                  <a:gd name="T7" fmla="*/ 87 h 117"/>
                  <a:gd name="T8" fmla="*/ 0 w 21"/>
                  <a:gd name="T9" fmla="*/ 117 h 117"/>
                  <a:gd name="T10" fmla="*/ 3 w 21"/>
                  <a:gd name="T11" fmla="*/ 93 h 117"/>
                  <a:gd name="T12" fmla="*/ 6 w 21"/>
                  <a:gd name="T13" fmla="*/ 53 h 117"/>
                  <a:gd name="T14" fmla="*/ 10 w 21"/>
                  <a:gd name="T15" fmla="*/ 17 h 117"/>
                  <a:gd name="T16" fmla="*/ 16 w 21"/>
                  <a:gd name="T17" fmla="*/ 0 h 1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117"/>
                  <a:gd name="T29" fmla="*/ 21 w 21"/>
                  <a:gd name="T30" fmla="*/ 117 h 1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117">
                    <a:moveTo>
                      <a:pt x="16" y="0"/>
                    </a:moveTo>
                    <a:lnTo>
                      <a:pt x="21" y="15"/>
                    </a:lnTo>
                    <a:lnTo>
                      <a:pt x="19" y="49"/>
                    </a:lnTo>
                    <a:lnTo>
                      <a:pt x="13" y="87"/>
                    </a:lnTo>
                    <a:lnTo>
                      <a:pt x="0" y="117"/>
                    </a:lnTo>
                    <a:lnTo>
                      <a:pt x="3" y="93"/>
                    </a:lnTo>
                    <a:lnTo>
                      <a:pt x="6" y="53"/>
                    </a:lnTo>
                    <a:lnTo>
                      <a:pt x="10" y="17"/>
                    </a:lnTo>
                    <a:lnTo>
                      <a:pt x="1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069" name="Freeform 48"/>
              <p:cNvSpPr>
                <a:spLocks/>
              </p:cNvSpPr>
              <p:nvPr/>
            </p:nvSpPr>
            <p:spPr bwMode="auto">
              <a:xfrm>
                <a:off x="2287" y="1161"/>
                <a:ext cx="16" cy="123"/>
              </a:xfrm>
              <a:custGeom>
                <a:avLst/>
                <a:gdLst>
                  <a:gd name="T0" fmla="*/ 8 w 16"/>
                  <a:gd name="T1" fmla="*/ 0 h 123"/>
                  <a:gd name="T2" fmla="*/ 14 w 16"/>
                  <a:gd name="T3" fmla="*/ 16 h 123"/>
                  <a:gd name="T4" fmla="*/ 16 w 16"/>
                  <a:gd name="T5" fmla="*/ 53 h 123"/>
                  <a:gd name="T6" fmla="*/ 11 w 16"/>
                  <a:gd name="T7" fmla="*/ 95 h 123"/>
                  <a:gd name="T8" fmla="*/ 0 w 16"/>
                  <a:gd name="T9" fmla="*/ 123 h 123"/>
                  <a:gd name="T10" fmla="*/ 0 w 16"/>
                  <a:gd name="T11" fmla="*/ 98 h 123"/>
                  <a:gd name="T12" fmla="*/ 1 w 16"/>
                  <a:gd name="T13" fmla="*/ 56 h 123"/>
                  <a:gd name="T14" fmla="*/ 4 w 16"/>
                  <a:gd name="T15" fmla="*/ 18 h 123"/>
                  <a:gd name="T16" fmla="*/ 8 w 16"/>
                  <a:gd name="T17" fmla="*/ 0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3"/>
                  <a:gd name="T29" fmla="*/ 16 w 16"/>
                  <a:gd name="T30" fmla="*/ 123 h 1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3">
                    <a:moveTo>
                      <a:pt x="8" y="0"/>
                    </a:moveTo>
                    <a:lnTo>
                      <a:pt x="14" y="16"/>
                    </a:lnTo>
                    <a:lnTo>
                      <a:pt x="16" y="53"/>
                    </a:lnTo>
                    <a:lnTo>
                      <a:pt x="11" y="95"/>
                    </a:lnTo>
                    <a:lnTo>
                      <a:pt x="0" y="123"/>
                    </a:lnTo>
                    <a:lnTo>
                      <a:pt x="0" y="98"/>
                    </a:lnTo>
                    <a:lnTo>
                      <a:pt x="1" y="56"/>
                    </a:lnTo>
                    <a:lnTo>
                      <a:pt x="4" y="18"/>
                    </a:lnTo>
                    <a:lnTo>
                      <a:pt x="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070" name="Freeform 49"/>
              <p:cNvSpPr>
                <a:spLocks/>
              </p:cNvSpPr>
              <p:nvPr/>
            </p:nvSpPr>
            <p:spPr bwMode="auto">
              <a:xfrm>
                <a:off x="2260" y="1183"/>
                <a:ext cx="13" cy="110"/>
              </a:xfrm>
              <a:custGeom>
                <a:avLst/>
                <a:gdLst>
                  <a:gd name="T0" fmla="*/ 7 w 13"/>
                  <a:gd name="T1" fmla="*/ 0 h 110"/>
                  <a:gd name="T2" fmla="*/ 12 w 13"/>
                  <a:gd name="T3" fmla="*/ 15 h 110"/>
                  <a:gd name="T4" fmla="*/ 13 w 13"/>
                  <a:gd name="T5" fmla="*/ 49 h 110"/>
                  <a:gd name="T6" fmla="*/ 10 w 13"/>
                  <a:gd name="T7" fmla="*/ 86 h 110"/>
                  <a:gd name="T8" fmla="*/ 1 w 13"/>
                  <a:gd name="T9" fmla="*/ 110 h 110"/>
                  <a:gd name="T10" fmla="*/ 1 w 13"/>
                  <a:gd name="T11" fmla="*/ 84 h 110"/>
                  <a:gd name="T12" fmla="*/ 0 w 13"/>
                  <a:gd name="T13" fmla="*/ 47 h 110"/>
                  <a:gd name="T14" fmla="*/ 1 w 13"/>
                  <a:gd name="T15" fmla="*/ 15 h 110"/>
                  <a:gd name="T16" fmla="*/ 7 w 13"/>
                  <a:gd name="T17" fmla="*/ 0 h 1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110"/>
                  <a:gd name="T29" fmla="*/ 13 w 13"/>
                  <a:gd name="T30" fmla="*/ 110 h 1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110">
                    <a:moveTo>
                      <a:pt x="7" y="0"/>
                    </a:moveTo>
                    <a:lnTo>
                      <a:pt x="12" y="15"/>
                    </a:lnTo>
                    <a:lnTo>
                      <a:pt x="13" y="49"/>
                    </a:lnTo>
                    <a:lnTo>
                      <a:pt x="10" y="86"/>
                    </a:lnTo>
                    <a:lnTo>
                      <a:pt x="1" y="110"/>
                    </a:lnTo>
                    <a:lnTo>
                      <a:pt x="1" y="84"/>
                    </a:lnTo>
                    <a:lnTo>
                      <a:pt x="0" y="47"/>
                    </a:lnTo>
                    <a:lnTo>
                      <a:pt x="1" y="15"/>
                    </a:lnTo>
                    <a:lnTo>
                      <a:pt x="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071" name="Freeform 50"/>
              <p:cNvSpPr>
                <a:spLocks/>
              </p:cNvSpPr>
              <p:nvPr/>
            </p:nvSpPr>
            <p:spPr bwMode="auto">
              <a:xfrm>
                <a:off x="2208" y="1211"/>
                <a:ext cx="17" cy="92"/>
              </a:xfrm>
              <a:custGeom>
                <a:avLst/>
                <a:gdLst>
                  <a:gd name="T0" fmla="*/ 3 w 17"/>
                  <a:gd name="T1" fmla="*/ 0 h 92"/>
                  <a:gd name="T2" fmla="*/ 11 w 17"/>
                  <a:gd name="T3" fmla="*/ 11 h 92"/>
                  <a:gd name="T4" fmla="*/ 17 w 17"/>
                  <a:gd name="T5" fmla="*/ 37 h 92"/>
                  <a:gd name="T6" fmla="*/ 15 w 17"/>
                  <a:gd name="T7" fmla="*/ 67 h 92"/>
                  <a:gd name="T8" fmla="*/ 6 w 17"/>
                  <a:gd name="T9" fmla="*/ 92 h 92"/>
                  <a:gd name="T10" fmla="*/ 5 w 17"/>
                  <a:gd name="T11" fmla="*/ 70 h 92"/>
                  <a:gd name="T12" fmla="*/ 2 w 17"/>
                  <a:gd name="T13" fmla="*/ 39 h 92"/>
                  <a:gd name="T14" fmla="*/ 0 w 17"/>
                  <a:gd name="T15" fmla="*/ 12 h 92"/>
                  <a:gd name="T16" fmla="*/ 3 w 17"/>
                  <a:gd name="T17" fmla="*/ 0 h 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92"/>
                  <a:gd name="T29" fmla="*/ 17 w 17"/>
                  <a:gd name="T30" fmla="*/ 92 h 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92">
                    <a:moveTo>
                      <a:pt x="3" y="0"/>
                    </a:moveTo>
                    <a:lnTo>
                      <a:pt x="11" y="11"/>
                    </a:lnTo>
                    <a:lnTo>
                      <a:pt x="17" y="37"/>
                    </a:lnTo>
                    <a:lnTo>
                      <a:pt x="15" y="67"/>
                    </a:lnTo>
                    <a:lnTo>
                      <a:pt x="6" y="92"/>
                    </a:lnTo>
                    <a:lnTo>
                      <a:pt x="5" y="70"/>
                    </a:lnTo>
                    <a:lnTo>
                      <a:pt x="2" y="39"/>
                    </a:lnTo>
                    <a:lnTo>
                      <a:pt x="0" y="12"/>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072" name="Freeform 51"/>
              <p:cNvSpPr>
                <a:spLocks/>
              </p:cNvSpPr>
              <p:nvPr/>
            </p:nvSpPr>
            <p:spPr bwMode="auto">
              <a:xfrm>
                <a:off x="2133" y="1253"/>
                <a:ext cx="19" cy="44"/>
              </a:xfrm>
              <a:custGeom>
                <a:avLst/>
                <a:gdLst>
                  <a:gd name="T0" fmla="*/ 3 w 19"/>
                  <a:gd name="T1" fmla="*/ 0 h 44"/>
                  <a:gd name="T2" fmla="*/ 9 w 19"/>
                  <a:gd name="T3" fmla="*/ 4 h 44"/>
                  <a:gd name="T4" fmla="*/ 16 w 19"/>
                  <a:gd name="T5" fmla="*/ 17 h 44"/>
                  <a:gd name="T6" fmla="*/ 19 w 19"/>
                  <a:gd name="T7" fmla="*/ 34 h 44"/>
                  <a:gd name="T8" fmla="*/ 15 w 19"/>
                  <a:gd name="T9" fmla="*/ 44 h 44"/>
                  <a:gd name="T10" fmla="*/ 15 w 19"/>
                  <a:gd name="T11" fmla="*/ 29 h 44"/>
                  <a:gd name="T12" fmla="*/ 7 w 19"/>
                  <a:gd name="T13" fmla="*/ 14 h 44"/>
                  <a:gd name="T14" fmla="*/ 0 w 19"/>
                  <a:gd name="T15" fmla="*/ 4 h 44"/>
                  <a:gd name="T16" fmla="*/ 3 w 19"/>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44"/>
                  <a:gd name="T29" fmla="*/ 19 w 19"/>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44">
                    <a:moveTo>
                      <a:pt x="3" y="0"/>
                    </a:moveTo>
                    <a:lnTo>
                      <a:pt x="9" y="4"/>
                    </a:lnTo>
                    <a:lnTo>
                      <a:pt x="16" y="17"/>
                    </a:lnTo>
                    <a:lnTo>
                      <a:pt x="19" y="34"/>
                    </a:lnTo>
                    <a:lnTo>
                      <a:pt x="15" y="44"/>
                    </a:lnTo>
                    <a:lnTo>
                      <a:pt x="15" y="29"/>
                    </a:lnTo>
                    <a:lnTo>
                      <a:pt x="7" y="14"/>
                    </a:lnTo>
                    <a:lnTo>
                      <a:pt x="0" y="4"/>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073" name="Freeform 52"/>
              <p:cNvSpPr>
                <a:spLocks/>
              </p:cNvSpPr>
              <p:nvPr/>
            </p:nvSpPr>
            <p:spPr bwMode="auto">
              <a:xfrm>
                <a:off x="2380" y="1136"/>
                <a:ext cx="16" cy="84"/>
              </a:xfrm>
              <a:custGeom>
                <a:avLst/>
                <a:gdLst>
                  <a:gd name="T0" fmla="*/ 11 w 16"/>
                  <a:gd name="T1" fmla="*/ 0 h 84"/>
                  <a:gd name="T2" fmla="*/ 16 w 16"/>
                  <a:gd name="T3" fmla="*/ 9 h 84"/>
                  <a:gd name="T4" fmla="*/ 16 w 16"/>
                  <a:gd name="T5" fmla="*/ 32 h 84"/>
                  <a:gd name="T6" fmla="*/ 11 w 16"/>
                  <a:gd name="T7" fmla="*/ 59 h 84"/>
                  <a:gd name="T8" fmla="*/ 0 w 16"/>
                  <a:gd name="T9" fmla="*/ 84 h 84"/>
                  <a:gd name="T10" fmla="*/ 3 w 16"/>
                  <a:gd name="T11" fmla="*/ 60 h 84"/>
                  <a:gd name="T12" fmla="*/ 4 w 16"/>
                  <a:gd name="T13" fmla="*/ 32 h 84"/>
                  <a:gd name="T14" fmla="*/ 7 w 16"/>
                  <a:gd name="T15" fmla="*/ 10 h 84"/>
                  <a:gd name="T16" fmla="*/ 11 w 16"/>
                  <a:gd name="T17" fmla="*/ 0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84"/>
                  <a:gd name="T29" fmla="*/ 16 w 16"/>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84">
                    <a:moveTo>
                      <a:pt x="11" y="0"/>
                    </a:moveTo>
                    <a:lnTo>
                      <a:pt x="16" y="9"/>
                    </a:lnTo>
                    <a:lnTo>
                      <a:pt x="16" y="32"/>
                    </a:lnTo>
                    <a:lnTo>
                      <a:pt x="11" y="59"/>
                    </a:lnTo>
                    <a:lnTo>
                      <a:pt x="0" y="84"/>
                    </a:lnTo>
                    <a:lnTo>
                      <a:pt x="3" y="60"/>
                    </a:lnTo>
                    <a:lnTo>
                      <a:pt x="4" y="32"/>
                    </a:lnTo>
                    <a:lnTo>
                      <a:pt x="7" y="10"/>
                    </a:lnTo>
                    <a:lnTo>
                      <a:pt x="1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074" name="Freeform 53"/>
              <p:cNvSpPr>
                <a:spLocks/>
              </p:cNvSpPr>
              <p:nvPr/>
            </p:nvSpPr>
            <p:spPr bwMode="auto">
              <a:xfrm>
                <a:off x="2310" y="1152"/>
                <a:ext cx="16" cy="120"/>
              </a:xfrm>
              <a:custGeom>
                <a:avLst/>
                <a:gdLst>
                  <a:gd name="T0" fmla="*/ 9 w 16"/>
                  <a:gd name="T1" fmla="*/ 0 h 120"/>
                  <a:gd name="T2" fmla="*/ 15 w 16"/>
                  <a:gd name="T3" fmla="*/ 16 h 120"/>
                  <a:gd name="T4" fmla="*/ 16 w 16"/>
                  <a:gd name="T5" fmla="*/ 52 h 120"/>
                  <a:gd name="T6" fmla="*/ 12 w 16"/>
                  <a:gd name="T7" fmla="*/ 92 h 120"/>
                  <a:gd name="T8" fmla="*/ 0 w 16"/>
                  <a:gd name="T9" fmla="*/ 120 h 120"/>
                  <a:gd name="T10" fmla="*/ 0 w 16"/>
                  <a:gd name="T11" fmla="*/ 96 h 120"/>
                  <a:gd name="T12" fmla="*/ 2 w 16"/>
                  <a:gd name="T13" fmla="*/ 55 h 120"/>
                  <a:gd name="T14" fmla="*/ 5 w 16"/>
                  <a:gd name="T15" fmla="*/ 16 h 120"/>
                  <a:gd name="T16" fmla="*/ 9 w 16"/>
                  <a:gd name="T17" fmla="*/ 0 h 1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0"/>
                  <a:gd name="T29" fmla="*/ 16 w 16"/>
                  <a:gd name="T30" fmla="*/ 120 h 1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0">
                    <a:moveTo>
                      <a:pt x="9" y="0"/>
                    </a:moveTo>
                    <a:lnTo>
                      <a:pt x="15" y="16"/>
                    </a:lnTo>
                    <a:lnTo>
                      <a:pt x="16" y="52"/>
                    </a:lnTo>
                    <a:lnTo>
                      <a:pt x="12" y="92"/>
                    </a:lnTo>
                    <a:lnTo>
                      <a:pt x="0" y="120"/>
                    </a:lnTo>
                    <a:lnTo>
                      <a:pt x="0" y="96"/>
                    </a:lnTo>
                    <a:lnTo>
                      <a:pt x="2" y="55"/>
                    </a:lnTo>
                    <a:lnTo>
                      <a:pt x="5" y="16"/>
                    </a:lnTo>
                    <a:lnTo>
                      <a:pt x="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075" name="Freeform 54"/>
              <p:cNvSpPr>
                <a:spLocks/>
              </p:cNvSpPr>
              <p:nvPr/>
            </p:nvSpPr>
            <p:spPr bwMode="auto">
              <a:xfrm>
                <a:off x="2229" y="1194"/>
                <a:ext cx="16" cy="104"/>
              </a:xfrm>
              <a:custGeom>
                <a:avLst/>
                <a:gdLst>
                  <a:gd name="T0" fmla="*/ 3 w 16"/>
                  <a:gd name="T1" fmla="*/ 0 h 104"/>
                  <a:gd name="T2" fmla="*/ 10 w 16"/>
                  <a:gd name="T3" fmla="*/ 13 h 104"/>
                  <a:gd name="T4" fmla="*/ 16 w 16"/>
                  <a:gd name="T5" fmla="*/ 42 h 104"/>
                  <a:gd name="T6" fmla="*/ 16 w 16"/>
                  <a:gd name="T7" fmla="*/ 78 h 104"/>
                  <a:gd name="T8" fmla="*/ 7 w 16"/>
                  <a:gd name="T9" fmla="*/ 104 h 104"/>
                  <a:gd name="T10" fmla="*/ 6 w 16"/>
                  <a:gd name="T11" fmla="*/ 79 h 104"/>
                  <a:gd name="T12" fmla="*/ 3 w 16"/>
                  <a:gd name="T13" fmla="*/ 45 h 104"/>
                  <a:gd name="T14" fmla="*/ 0 w 16"/>
                  <a:gd name="T15" fmla="*/ 13 h 104"/>
                  <a:gd name="T16" fmla="*/ 3 w 16"/>
                  <a:gd name="T17" fmla="*/ 0 h 1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4"/>
                  <a:gd name="T29" fmla="*/ 16 w 16"/>
                  <a:gd name="T30" fmla="*/ 104 h 1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4">
                    <a:moveTo>
                      <a:pt x="3" y="0"/>
                    </a:moveTo>
                    <a:lnTo>
                      <a:pt x="10" y="13"/>
                    </a:lnTo>
                    <a:lnTo>
                      <a:pt x="16" y="42"/>
                    </a:lnTo>
                    <a:lnTo>
                      <a:pt x="16" y="78"/>
                    </a:lnTo>
                    <a:lnTo>
                      <a:pt x="7" y="104"/>
                    </a:lnTo>
                    <a:lnTo>
                      <a:pt x="6" y="79"/>
                    </a:lnTo>
                    <a:lnTo>
                      <a:pt x="3" y="45"/>
                    </a:lnTo>
                    <a:lnTo>
                      <a:pt x="0" y="13"/>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076" name="Freeform 55"/>
              <p:cNvSpPr>
                <a:spLocks/>
              </p:cNvSpPr>
              <p:nvPr/>
            </p:nvSpPr>
            <p:spPr bwMode="auto">
              <a:xfrm>
                <a:off x="2191" y="1216"/>
                <a:ext cx="8" cy="87"/>
              </a:xfrm>
              <a:custGeom>
                <a:avLst/>
                <a:gdLst>
                  <a:gd name="T0" fmla="*/ 3 w 8"/>
                  <a:gd name="T1" fmla="*/ 0 h 87"/>
                  <a:gd name="T2" fmla="*/ 7 w 8"/>
                  <a:gd name="T3" fmla="*/ 13 h 87"/>
                  <a:gd name="T4" fmla="*/ 8 w 8"/>
                  <a:gd name="T5" fmla="*/ 41 h 87"/>
                  <a:gd name="T6" fmla="*/ 7 w 8"/>
                  <a:gd name="T7" fmla="*/ 71 h 87"/>
                  <a:gd name="T8" fmla="*/ 1 w 8"/>
                  <a:gd name="T9" fmla="*/ 87 h 87"/>
                  <a:gd name="T10" fmla="*/ 1 w 8"/>
                  <a:gd name="T11" fmla="*/ 68 h 87"/>
                  <a:gd name="T12" fmla="*/ 0 w 8"/>
                  <a:gd name="T13" fmla="*/ 41 h 87"/>
                  <a:gd name="T14" fmla="*/ 0 w 8"/>
                  <a:gd name="T15" fmla="*/ 14 h 87"/>
                  <a:gd name="T16" fmla="*/ 3 w 8"/>
                  <a:gd name="T17" fmla="*/ 0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87"/>
                  <a:gd name="T29" fmla="*/ 8 w 8"/>
                  <a:gd name="T30" fmla="*/ 87 h 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87">
                    <a:moveTo>
                      <a:pt x="3" y="0"/>
                    </a:moveTo>
                    <a:lnTo>
                      <a:pt x="7" y="13"/>
                    </a:lnTo>
                    <a:lnTo>
                      <a:pt x="8" y="41"/>
                    </a:lnTo>
                    <a:lnTo>
                      <a:pt x="7" y="71"/>
                    </a:lnTo>
                    <a:lnTo>
                      <a:pt x="1" y="87"/>
                    </a:lnTo>
                    <a:lnTo>
                      <a:pt x="1" y="68"/>
                    </a:lnTo>
                    <a:lnTo>
                      <a:pt x="0" y="41"/>
                    </a:lnTo>
                    <a:lnTo>
                      <a:pt x="0" y="14"/>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077" name="Freeform 56"/>
              <p:cNvSpPr>
                <a:spLocks/>
              </p:cNvSpPr>
              <p:nvPr/>
            </p:nvSpPr>
            <p:spPr bwMode="auto">
              <a:xfrm>
                <a:off x="2160" y="1248"/>
                <a:ext cx="17" cy="53"/>
              </a:xfrm>
              <a:custGeom>
                <a:avLst/>
                <a:gdLst>
                  <a:gd name="T0" fmla="*/ 3 w 17"/>
                  <a:gd name="T1" fmla="*/ 0 h 53"/>
                  <a:gd name="T2" fmla="*/ 8 w 17"/>
                  <a:gd name="T3" fmla="*/ 6 h 53"/>
                  <a:gd name="T4" fmla="*/ 14 w 17"/>
                  <a:gd name="T5" fmla="*/ 22 h 53"/>
                  <a:gd name="T6" fmla="*/ 17 w 17"/>
                  <a:gd name="T7" fmla="*/ 42 h 53"/>
                  <a:gd name="T8" fmla="*/ 11 w 17"/>
                  <a:gd name="T9" fmla="*/ 53 h 53"/>
                  <a:gd name="T10" fmla="*/ 11 w 17"/>
                  <a:gd name="T11" fmla="*/ 39 h 53"/>
                  <a:gd name="T12" fmla="*/ 5 w 17"/>
                  <a:gd name="T13" fmla="*/ 21 h 53"/>
                  <a:gd name="T14" fmla="*/ 0 w 17"/>
                  <a:gd name="T15" fmla="*/ 6 h 53"/>
                  <a:gd name="T16" fmla="*/ 3 w 17"/>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3"/>
                  <a:gd name="T29" fmla="*/ 17 w 17"/>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3">
                    <a:moveTo>
                      <a:pt x="3" y="0"/>
                    </a:moveTo>
                    <a:lnTo>
                      <a:pt x="8" y="6"/>
                    </a:lnTo>
                    <a:lnTo>
                      <a:pt x="14" y="22"/>
                    </a:lnTo>
                    <a:lnTo>
                      <a:pt x="17" y="42"/>
                    </a:lnTo>
                    <a:lnTo>
                      <a:pt x="11" y="53"/>
                    </a:lnTo>
                    <a:lnTo>
                      <a:pt x="11" y="39"/>
                    </a:lnTo>
                    <a:lnTo>
                      <a:pt x="5" y="21"/>
                    </a:lnTo>
                    <a:lnTo>
                      <a:pt x="0" y="6"/>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078" name="Freeform 57"/>
              <p:cNvSpPr>
                <a:spLocks/>
              </p:cNvSpPr>
              <p:nvPr/>
            </p:nvSpPr>
            <p:spPr bwMode="auto">
              <a:xfrm>
                <a:off x="2402" y="1146"/>
                <a:ext cx="17" cy="55"/>
              </a:xfrm>
              <a:custGeom>
                <a:avLst/>
                <a:gdLst>
                  <a:gd name="T0" fmla="*/ 0 w 17"/>
                  <a:gd name="T1" fmla="*/ 55 h 55"/>
                  <a:gd name="T2" fmla="*/ 0 w 17"/>
                  <a:gd name="T3" fmla="*/ 43 h 55"/>
                  <a:gd name="T4" fmla="*/ 1 w 17"/>
                  <a:gd name="T5" fmla="*/ 22 h 55"/>
                  <a:gd name="T6" fmla="*/ 6 w 17"/>
                  <a:gd name="T7" fmla="*/ 6 h 55"/>
                  <a:gd name="T8" fmla="*/ 13 w 17"/>
                  <a:gd name="T9" fmla="*/ 0 h 55"/>
                  <a:gd name="T10" fmla="*/ 17 w 17"/>
                  <a:gd name="T11" fmla="*/ 9 h 55"/>
                  <a:gd name="T12" fmla="*/ 13 w 17"/>
                  <a:gd name="T13" fmla="*/ 25 h 55"/>
                  <a:gd name="T14" fmla="*/ 6 w 17"/>
                  <a:gd name="T15" fmla="*/ 43 h 55"/>
                  <a:gd name="T16" fmla="*/ 0 w 17"/>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5"/>
                  <a:gd name="T29" fmla="*/ 17 w 17"/>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5">
                    <a:moveTo>
                      <a:pt x="0" y="55"/>
                    </a:moveTo>
                    <a:lnTo>
                      <a:pt x="0" y="43"/>
                    </a:lnTo>
                    <a:lnTo>
                      <a:pt x="1" y="22"/>
                    </a:lnTo>
                    <a:lnTo>
                      <a:pt x="6" y="6"/>
                    </a:lnTo>
                    <a:lnTo>
                      <a:pt x="13" y="0"/>
                    </a:lnTo>
                    <a:lnTo>
                      <a:pt x="17" y="9"/>
                    </a:lnTo>
                    <a:lnTo>
                      <a:pt x="13" y="25"/>
                    </a:lnTo>
                    <a:lnTo>
                      <a:pt x="6" y="43"/>
                    </a:lnTo>
                    <a:lnTo>
                      <a:pt x="0"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079" name="Freeform 58"/>
              <p:cNvSpPr>
                <a:spLocks/>
              </p:cNvSpPr>
              <p:nvPr/>
            </p:nvSpPr>
            <p:spPr bwMode="auto">
              <a:xfrm>
                <a:off x="2399" y="1192"/>
                <a:ext cx="50" cy="12"/>
              </a:xfrm>
              <a:custGeom>
                <a:avLst/>
                <a:gdLst>
                  <a:gd name="T0" fmla="*/ 0 w 50"/>
                  <a:gd name="T1" fmla="*/ 10 h 12"/>
                  <a:gd name="T2" fmla="*/ 3 w 50"/>
                  <a:gd name="T3" fmla="*/ 10 h 12"/>
                  <a:gd name="T4" fmla="*/ 9 w 50"/>
                  <a:gd name="T5" fmla="*/ 10 h 12"/>
                  <a:gd name="T6" fmla="*/ 17 w 50"/>
                  <a:gd name="T7" fmla="*/ 10 h 12"/>
                  <a:gd name="T8" fmla="*/ 26 w 50"/>
                  <a:gd name="T9" fmla="*/ 12 h 12"/>
                  <a:gd name="T10" fmla="*/ 35 w 50"/>
                  <a:gd name="T11" fmla="*/ 12 h 12"/>
                  <a:gd name="T12" fmla="*/ 43 w 50"/>
                  <a:gd name="T13" fmla="*/ 10 h 12"/>
                  <a:gd name="T14" fmla="*/ 47 w 50"/>
                  <a:gd name="T15" fmla="*/ 7 h 12"/>
                  <a:gd name="T16" fmla="*/ 50 w 50"/>
                  <a:gd name="T17" fmla="*/ 4 h 12"/>
                  <a:gd name="T18" fmla="*/ 48 w 50"/>
                  <a:gd name="T19" fmla="*/ 2 h 12"/>
                  <a:gd name="T20" fmla="*/ 44 w 50"/>
                  <a:gd name="T21" fmla="*/ 0 h 12"/>
                  <a:gd name="T22" fmla="*/ 38 w 50"/>
                  <a:gd name="T23" fmla="*/ 0 h 12"/>
                  <a:gd name="T24" fmla="*/ 29 w 50"/>
                  <a:gd name="T25" fmla="*/ 2 h 12"/>
                  <a:gd name="T26" fmla="*/ 20 w 50"/>
                  <a:gd name="T27" fmla="*/ 4 h 12"/>
                  <a:gd name="T28" fmla="*/ 12 w 50"/>
                  <a:gd name="T29" fmla="*/ 6 h 12"/>
                  <a:gd name="T30" fmla="*/ 6 w 50"/>
                  <a:gd name="T31" fmla="*/ 9 h 12"/>
                  <a:gd name="T32" fmla="*/ 0 w 50"/>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2"/>
                  <a:gd name="T53" fmla="*/ 50 w 5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2">
                    <a:moveTo>
                      <a:pt x="0" y="10"/>
                    </a:moveTo>
                    <a:lnTo>
                      <a:pt x="3" y="10"/>
                    </a:lnTo>
                    <a:lnTo>
                      <a:pt x="9" y="10"/>
                    </a:lnTo>
                    <a:lnTo>
                      <a:pt x="17" y="10"/>
                    </a:lnTo>
                    <a:lnTo>
                      <a:pt x="26" y="12"/>
                    </a:lnTo>
                    <a:lnTo>
                      <a:pt x="35" y="12"/>
                    </a:lnTo>
                    <a:lnTo>
                      <a:pt x="43" y="10"/>
                    </a:lnTo>
                    <a:lnTo>
                      <a:pt x="47" y="7"/>
                    </a:lnTo>
                    <a:lnTo>
                      <a:pt x="50" y="4"/>
                    </a:lnTo>
                    <a:lnTo>
                      <a:pt x="48" y="2"/>
                    </a:lnTo>
                    <a:lnTo>
                      <a:pt x="44" y="0"/>
                    </a:lnTo>
                    <a:lnTo>
                      <a:pt x="38" y="0"/>
                    </a:lnTo>
                    <a:lnTo>
                      <a:pt x="29" y="2"/>
                    </a:lnTo>
                    <a:lnTo>
                      <a:pt x="20" y="4"/>
                    </a:lnTo>
                    <a:lnTo>
                      <a:pt x="12" y="6"/>
                    </a:lnTo>
                    <a:lnTo>
                      <a:pt x="6" y="9"/>
                    </a:lnTo>
                    <a:lnTo>
                      <a:pt x="0" y="1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080" name="Freeform 59"/>
              <p:cNvSpPr>
                <a:spLocks/>
              </p:cNvSpPr>
              <p:nvPr/>
            </p:nvSpPr>
            <p:spPr bwMode="auto">
              <a:xfrm>
                <a:off x="2412" y="1152"/>
                <a:ext cx="41" cy="31"/>
              </a:xfrm>
              <a:custGeom>
                <a:avLst/>
                <a:gdLst>
                  <a:gd name="T0" fmla="*/ 0 w 41"/>
                  <a:gd name="T1" fmla="*/ 31 h 31"/>
                  <a:gd name="T2" fmla="*/ 3 w 41"/>
                  <a:gd name="T3" fmla="*/ 30 h 31"/>
                  <a:gd name="T4" fmla="*/ 9 w 41"/>
                  <a:gd name="T5" fmla="*/ 27 h 31"/>
                  <a:gd name="T6" fmla="*/ 16 w 41"/>
                  <a:gd name="T7" fmla="*/ 22 h 31"/>
                  <a:gd name="T8" fmla="*/ 24 w 41"/>
                  <a:gd name="T9" fmla="*/ 18 h 31"/>
                  <a:gd name="T10" fmla="*/ 31 w 41"/>
                  <a:gd name="T11" fmla="*/ 13 h 31"/>
                  <a:gd name="T12" fmla="*/ 38 w 41"/>
                  <a:gd name="T13" fmla="*/ 9 h 31"/>
                  <a:gd name="T14" fmla="*/ 41 w 41"/>
                  <a:gd name="T15" fmla="*/ 5 h 31"/>
                  <a:gd name="T16" fmla="*/ 41 w 41"/>
                  <a:gd name="T17" fmla="*/ 0 h 31"/>
                  <a:gd name="T18" fmla="*/ 34 w 41"/>
                  <a:gd name="T19" fmla="*/ 0 h 31"/>
                  <a:gd name="T20" fmla="*/ 22 w 41"/>
                  <a:gd name="T21" fmla="*/ 9 h 31"/>
                  <a:gd name="T22" fmla="*/ 9 w 41"/>
                  <a:gd name="T23" fmla="*/ 22 h 31"/>
                  <a:gd name="T24" fmla="*/ 0 w 41"/>
                  <a:gd name="T25" fmla="*/ 31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31"/>
                    </a:moveTo>
                    <a:lnTo>
                      <a:pt x="3" y="30"/>
                    </a:lnTo>
                    <a:lnTo>
                      <a:pt x="9" y="27"/>
                    </a:lnTo>
                    <a:lnTo>
                      <a:pt x="16" y="22"/>
                    </a:lnTo>
                    <a:lnTo>
                      <a:pt x="24" y="18"/>
                    </a:lnTo>
                    <a:lnTo>
                      <a:pt x="31" y="13"/>
                    </a:lnTo>
                    <a:lnTo>
                      <a:pt x="38" y="9"/>
                    </a:lnTo>
                    <a:lnTo>
                      <a:pt x="41" y="5"/>
                    </a:lnTo>
                    <a:lnTo>
                      <a:pt x="41" y="0"/>
                    </a:lnTo>
                    <a:lnTo>
                      <a:pt x="34" y="0"/>
                    </a:lnTo>
                    <a:lnTo>
                      <a:pt x="22" y="9"/>
                    </a:lnTo>
                    <a:lnTo>
                      <a:pt x="9" y="22"/>
                    </a:lnTo>
                    <a:lnTo>
                      <a:pt x="0" y="3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081" name="Freeform 60"/>
              <p:cNvSpPr>
                <a:spLocks/>
              </p:cNvSpPr>
              <p:nvPr/>
            </p:nvSpPr>
            <p:spPr bwMode="auto">
              <a:xfrm>
                <a:off x="2170" y="1296"/>
                <a:ext cx="15" cy="66"/>
              </a:xfrm>
              <a:custGeom>
                <a:avLst/>
                <a:gdLst>
                  <a:gd name="T0" fmla="*/ 1 w 15"/>
                  <a:gd name="T1" fmla="*/ 0 h 66"/>
                  <a:gd name="T2" fmla="*/ 10 w 15"/>
                  <a:gd name="T3" fmla="*/ 16 h 66"/>
                  <a:gd name="T4" fmla="*/ 15 w 15"/>
                  <a:gd name="T5" fmla="*/ 36 h 66"/>
                  <a:gd name="T6" fmla="*/ 13 w 15"/>
                  <a:gd name="T7" fmla="*/ 56 h 66"/>
                  <a:gd name="T8" fmla="*/ 7 w 15"/>
                  <a:gd name="T9" fmla="*/ 66 h 66"/>
                  <a:gd name="T10" fmla="*/ 1 w 15"/>
                  <a:gd name="T11" fmla="*/ 60 h 66"/>
                  <a:gd name="T12" fmla="*/ 0 w 15"/>
                  <a:gd name="T13" fmla="*/ 41 h 66"/>
                  <a:gd name="T14" fmla="*/ 1 w 15"/>
                  <a:gd name="T15" fmla="*/ 19 h 66"/>
                  <a:gd name="T16" fmla="*/ 1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1" y="0"/>
                    </a:moveTo>
                    <a:lnTo>
                      <a:pt x="10" y="16"/>
                    </a:lnTo>
                    <a:lnTo>
                      <a:pt x="15" y="36"/>
                    </a:lnTo>
                    <a:lnTo>
                      <a:pt x="13" y="56"/>
                    </a:lnTo>
                    <a:lnTo>
                      <a:pt x="7" y="66"/>
                    </a:lnTo>
                    <a:lnTo>
                      <a:pt x="1" y="60"/>
                    </a:lnTo>
                    <a:lnTo>
                      <a:pt x="0" y="41"/>
                    </a:lnTo>
                    <a:lnTo>
                      <a:pt x="1" y="19"/>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082" name="Freeform 61"/>
              <p:cNvSpPr>
                <a:spLocks/>
              </p:cNvSpPr>
              <p:nvPr/>
            </p:nvSpPr>
            <p:spPr bwMode="auto">
              <a:xfrm>
                <a:off x="2121" y="1287"/>
                <a:ext cx="22" cy="63"/>
              </a:xfrm>
              <a:custGeom>
                <a:avLst/>
                <a:gdLst>
                  <a:gd name="T0" fmla="*/ 22 w 22"/>
                  <a:gd name="T1" fmla="*/ 0 h 63"/>
                  <a:gd name="T2" fmla="*/ 21 w 22"/>
                  <a:gd name="T3" fmla="*/ 14 h 63"/>
                  <a:gd name="T4" fmla="*/ 18 w 22"/>
                  <a:gd name="T5" fmla="*/ 35 h 63"/>
                  <a:gd name="T6" fmla="*/ 12 w 22"/>
                  <a:gd name="T7" fmla="*/ 54 h 63"/>
                  <a:gd name="T8" fmla="*/ 3 w 22"/>
                  <a:gd name="T9" fmla="*/ 63 h 63"/>
                  <a:gd name="T10" fmla="*/ 0 w 22"/>
                  <a:gd name="T11" fmla="*/ 54 h 63"/>
                  <a:gd name="T12" fmla="*/ 6 w 22"/>
                  <a:gd name="T13" fmla="*/ 35 h 63"/>
                  <a:gd name="T14" fmla="*/ 16 w 22"/>
                  <a:gd name="T15" fmla="*/ 13 h 63"/>
                  <a:gd name="T16" fmla="*/ 22 w 22"/>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63"/>
                  <a:gd name="T29" fmla="*/ 22 w 22"/>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63">
                    <a:moveTo>
                      <a:pt x="22" y="0"/>
                    </a:moveTo>
                    <a:lnTo>
                      <a:pt x="21" y="14"/>
                    </a:lnTo>
                    <a:lnTo>
                      <a:pt x="18" y="35"/>
                    </a:lnTo>
                    <a:lnTo>
                      <a:pt x="12" y="54"/>
                    </a:lnTo>
                    <a:lnTo>
                      <a:pt x="3" y="63"/>
                    </a:lnTo>
                    <a:lnTo>
                      <a:pt x="0" y="54"/>
                    </a:lnTo>
                    <a:lnTo>
                      <a:pt x="6" y="35"/>
                    </a:lnTo>
                    <a:lnTo>
                      <a:pt x="16" y="13"/>
                    </a:lnTo>
                    <a:lnTo>
                      <a:pt x="2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083" name="Freeform 62"/>
              <p:cNvSpPr>
                <a:spLocks/>
              </p:cNvSpPr>
              <p:nvPr/>
            </p:nvSpPr>
            <p:spPr bwMode="auto">
              <a:xfrm>
                <a:off x="2192" y="1300"/>
                <a:ext cx="16" cy="61"/>
              </a:xfrm>
              <a:custGeom>
                <a:avLst/>
                <a:gdLst>
                  <a:gd name="T0" fmla="*/ 0 w 16"/>
                  <a:gd name="T1" fmla="*/ 0 h 61"/>
                  <a:gd name="T2" fmla="*/ 9 w 16"/>
                  <a:gd name="T3" fmla="*/ 9 h 61"/>
                  <a:gd name="T4" fmla="*/ 15 w 16"/>
                  <a:gd name="T5" fmla="*/ 27 h 61"/>
                  <a:gd name="T6" fmla="*/ 16 w 16"/>
                  <a:gd name="T7" fmla="*/ 47 h 61"/>
                  <a:gd name="T8" fmla="*/ 12 w 16"/>
                  <a:gd name="T9" fmla="*/ 61 h 61"/>
                  <a:gd name="T10" fmla="*/ 6 w 16"/>
                  <a:gd name="T11" fmla="*/ 58 h 61"/>
                  <a:gd name="T12" fmla="*/ 4 w 16"/>
                  <a:gd name="T13" fmla="*/ 40 h 61"/>
                  <a:gd name="T14" fmla="*/ 3 w 16"/>
                  <a:gd name="T15" fmla="*/ 18 h 61"/>
                  <a:gd name="T16" fmla="*/ 0 w 16"/>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61"/>
                  <a:gd name="T29" fmla="*/ 16 w 16"/>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61">
                    <a:moveTo>
                      <a:pt x="0" y="0"/>
                    </a:moveTo>
                    <a:lnTo>
                      <a:pt x="9" y="9"/>
                    </a:lnTo>
                    <a:lnTo>
                      <a:pt x="15" y="27"/>
                    </a:lnTo>
                    <a:lnTo>
                      <a:pt x="16" y="47"/>
                    </a:lnTo>
                    <a:lnTo>
                      <a:pt x="12" y="61"/>
                    </a:lnTo>
                    <a:lnTo>
                      <a:pt x="6" y="58"/>
                    </a:lnTo>
                    <a:lnTo>
                      <a:pt x="4" y="40"/>
                    </a:lnTo>
                    <a:lnTo>
                      <a:pt x="3" y="18"/>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084" name="Freeform 63"/>
              <p:cNvSpPr>
                <a:spLocks/>
              </p:cNvSpPr>
              <p:nvPr/>
            </p:nvSpPr>
            <p:spPr bwMode="auto">
              <a:xfrm>
                <a:off x="2214" y="1300"/>
                <a:ext cx="24" cy="63"/>
              </a:xfrm>
              <a:custGeom>
                <a:avLst/>
                <a:gdLst>
                  <a:gd name="T0" fmla="*/ 0 w 24"/>
                  <a:gd name="T1" fmla="*/ 0 h 63"/>
                  <a:gd name="T2" fmla="*/ 12 w 24"/>
                  <a:gd name="T3" fmla="*/ 10 h 63"/>
                  <a:gd name="T4" fmla="*/ 19 w 24"/>
                  <a:gd name="T5" fmla="*/ 31 h 63"/>
                  <a:gd name="T6" fmla="*/ 24 w 24"/>
                  <a:gd name="T7" fmla="*/ 52 h 63"/>
                  <a:gd name="T8" fmla="*/ 21 w 24"/>
                  <a:gd name="T9" fmla="*/ 63 h 63"/>
                  <a:gd name="T10" fmla="*/ 15 w 24"/>
                  <a:gd name="T11" fmla="*/ 59 h 63"/>
                  <a:gd name="T12" fmla="*/ 11 w 24"/>
                  <a:gd name="T13" fmla="*/ 43 h 63"/>
                  <a:gd name="T14" fmla="*/ 6 w 24"/>
                  <a:gd name="T15" fmla="*/ 21 h 63"/>
                  <a:gd name="T16" fmla="*/ 0 w 24"/>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3"/>
                  <a:gd name="T29" fmla="*/ 24 w 24"/>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3">
                    <a:moveTo>
                      <a:pt x="0" y="0"/>
                    </a:moveTo>
                    <a:lnTo>
                      <a:pt x="12" y="10"/>
                    </a:lnTo>
                    <a:lnTo>
                      <a:pt x="19" y="31"/>
                    </a:lnTo>
                    <a:lnTo>
                      <a:pt x="24" y="52"/>
                    </a:lnTo>
                    <a:lnTo>
                      <a:pt x="21" y="63"/>
                    </a:lnTo>
                    <a:lnTo>
                      <a:pt x="15" y="59"/>
                    </a:lnTo>
                    <a:lnTo>
                      <a:pt x="11" y="43"/>
                    </a:lnTo>
                    <a:lnTo>
                      <a:pt x="6" y="21"/>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085" name="Freeform 64"/>
              <p:cNvSpPr>
                <a:spLocks/>
              </p:cNvSpPr>
              <p:nvPr/>
            </p:nvSpPr>
            <p:spPr bwMode="auto">
              <a:xfrm>
                <a:off x="2233" y="1297"/>
                <a:ext cx="30" cy="59"/>
              </a:xfrm>
              <a:custGeom>
                <a:avLst/>
                <a:gdLst>
                  <a:gd name="T0" fmla="*/ 0 w 30"/>
                  <a:gd name="T1" fmla="*/ 0 h 59"/>
                  <a:gd name="T2" fmla="*/ 14 w 30"/>
                  <a:gd name="T3" fmla="*/ 12 h 59"/>
                  <a:gd name="T4" fmla="*/ 24 w 30"/>
                  <a:gd name="T5" fmla="*/ 31 h 59"/>
                  <a:gd name="T6" fmla="*/ 30 w 30"/>
                  <a:gd name="T7" fmla="*/ 50 h 59"/>
                  <a:gd name="T8" fmla="*/ 27 w 30"/>
                  <a:gd name="T9" fmla="*/ 59 h 59"/>
                  <a:gd name="T10" fmla="*/ 20 w 30"/>
                  <a:gd name="T11" fmla="*/ 55 h 59"/>
                  <a:gd name="T12" fmla="*/ 14 w 30"/>
                  <a:gd name="T13" fmla="*/ 37 h 59"/>
                  <a:gd name="T14" fmla="*/ 8 w 30"/>
                  <a:gd name="T15" fmla="*/ 16 h 59"/>
                  <a:gd name="T16" fmla="*/ 0 w 30"/>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59"/>
                  <a:gd name="T29" fmla="*/ 30 w 30"/>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59">
                    <a:moveTo>
                      <a:pt x="0" y="0"/>
                    </a:moveTo>
                    <a:lnTo>
                      <a:pt x="14" y="12"/>
                    </a:lnTo>
                    <a:lnTo>
                      <a:pt x="24" y="31"/>
                    </a:lnTo>
                    <a:lnTo>
                      <a:pt x="30" y="50"/>
                    </a:lnTo>
                    <a:lnTo>
                      <a:pt x="27" y="59"/>
                    </a:lnTo>
                    <a:lnTo>
                      <a:pt x="20" y="55"/>
                    </a:lnTo>
                    <a:lnTo>
                      <a:pt x="14" y="37"/>
                    </a:lnTo>
                    <a:lnTo>
                      <a:pt x="8" y="1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086" name="Freeform 65"/>
              <p:cNvSpPr>
                <a:spLocks/>
              </p:cNvSpPr>
              <p:nvPr/>
            </p:nvSpPr>
            <p:spPr bwMode="auto">
              <a:xfrm>
                <a:off x="2256" y="1290"/>
                <a:ext cx="44" cy="62"/>
              </a:xfrm>
              <a:custGeom>
                <a:avLst/>
                <a:gdLst>
                  <a:gd name="T0" fmla="*/ 0 w 44"/>
                  <a:gd name="T1" fmla="*/ 0 h 62"/>
                  <a:gd name="T2" fmla="*/ 7 w 44"/>
                  <a:gd name="T3" fmla="*/ 6 h 62"/>
                  <a:gd name="T4" fmla="*/ 14 w 44"/>
                  <a:gd name="T5" fmla="*/ 14 h 62"/>
                  <a:gd name="T6" fmla="*/ 23 w 44"/>
                  <a:gd name="T7" fmla="*/ 23 h 62"/>
                  <a:gd name="T8" fmla="*/ 32 w 44"/>
                  <a:gd name="T9" fmla="*/ 32 h 62"/>
                  <a:gd name="T10" fmla="*/ 38 w 44"/>
                  <a:gd name="T11" fmla="*/ 42 h 62"/>
                  <a:gd name="T12" fmla="*/ 42 w 44"/>
                  <a:gd name="T13" fmla="*/ 51 h 62"/>
                  <a:gd name="T14" fmla="*/ 44 w 44"/>
                  <a:gd name="T15" fmla="*/ 57 h 62"/>
                  <a:gd name="T16" fmla="*/ 41 w 44"/>
                  <a:gd name="T17" fmla="*/ 62 h 62"/>
                  <a:gd name="T18" fmla="*/ 31 w 44"/>
                  <a:gd name="T19" fmla="*/ 57 h 62"/>
                  <a:gd name="T20" fmla="*/ 19 w 44"/>
                  <a:gd name="T21" fmla="*/ 38 h 62"/>
                  <a:gd name="T22" fmla="*/ 8 w 44"/>
                  <a:gd name="T23" fmla="*/ 16 h 62"/>
                  <a:gd name="T24" fmla="*/ 0 w 44"/>
                  <a:gd name="T25" fmla="*/ 0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4"/>
                  <a:gd name="T40" fmla="*/ 0 h 62"/>
                  <a:gd name="T41" fmla="*/ 44 w 44"/>
                  <a:gd name="T42" fmla="*/ 62 h 6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4" h="62">
                    <a:moveTo>
                      <a:pt x="0" y="0"/>
                    </a:moveTo>
                    <a:lnTo>
                      <a:pt x="7" y="6"/>
                    </a:lnTo>
                    <a:lnTo>
                      <a:pt x="14" y="14"/>
                    </a:lnTo>
                    <a:lnTo>
                      <a:pt x="23" y="23"/>
                    </a:lnTo>
                    <a:lnTo>
                      <a:pt x="32" y="32"/>
                    </a:lnTo>
                    <a:lnTo>
                      <a:pt x="38" y="42"/>
                    </a:lnTo>
                    <a:lnTo>
                      <a:pt x="42" y="51"/>
                    </a:lnTo>
                    <a:lnTo>
                      <a:pt x="44" y="57"/>
                    </a:lnTo>
                    <a:lnTo>
                      <a:pt x="41" y="62"/>
                    </a:lnTo>
                    <a:lnTo>
                      <a:pt x="31" y="57"/>
                    </a:lnTo>
                    <a:lnTo>
                      <a:pt x="19" y="38"/>
                    </a:lnTo>
                    <a:lnTo>
                      <a:pt x="8" y="1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087" name="Freeform 66"/>
              <p:cNvSpPr>
                <a:spLocks/>
              </p:cNvSpPr>
              <p:nvPr/>
            </p:nvSpPr>
            <p:spPr bwMode="auto">
              <a:xfrm>
                <a:off x="2282" y="1278"/>
                <a:ext cx="58" cy="59"/>
              </a:xfrm>
              <a:custGeom>
                <a:avLst/>
                <a:gdLst>
                  <a:gd name="T0" fmla="*/ 0 w 58"/>
                  <a:gd name="T1" fmla="*/ 0 h 59"/>
                  <a:gd name="T2" fmla="*/ 8 w 58"/>
                  <a:gd name="T3" fmla="*/ 4 h 59"/>
                  <a:gd name="T4" fmla="*/ 16 w 58"/>
                  <a:gd name="T5" fmla="*/ 12 h 59"/>
                  <a:gd name="T6" fmla="*/ 27 w 58"/>
                  <a:gd name="T7" fmla="*/ 22 h 59"/>
                  <a:gd name="T8" fmla="*/ 39 w 58"/>
                  <a:gd name="T9" fmla="*/ 31 h 59"/>
                  <a:gd name="T10" fmla="*/ 47 w 58"/>
                  <a:gd name="T11" fmla="*/ 41 h 59"/>
                  <a:gd name="T12" fmla="*/ 55 w 58"/>
                  <a:gd name="T13" fmla="*/ 49 h 59"/>
                  <a:gd name="T14" fmla="*/ 58 w 58"/>
                  <a:gd name="T15" fmla="*/ 56 h 59"/>
                  <a:gd name="T16" fmla="*/ 56 w 58"/>
                  <a:gd name="T17" fmla="*/ 59 h 59"/>
                  <a:gd name="T18" fmla="*/ 50 w 58"/>
                  <a:gd name="T19" fmla="*/ 59 h 59"/>
                  <a:gd name="T20" fmla="*/ 43 w 58"/>
                  <a:gd name="T21" fmla="*/ 53 h 59"/>
                  <a:gd name="T22" fmla="*/ 34 w 58"/>
                  <a:gd name="T23" fmla="*/ 44 h 59"/>
                  <a:gd name="T24" fmla="*/ 25 w 58"/>
                  <a:gd name="T25" fmla="*/ 34 h 59"/>
                  <a:gd name="T26" fmla="*/ 18 w 58"/>
                  <a:gd name="T27" fmla="*/ 22 h 59"/>
                  <a:gd name="T28" fmla="*/ 10 w 58"/>
                  <a:gd name="T29" fmla="*/ 12 h 59"/>
                  <a:gd name="T30" fmla="*/ 5 w 58"/>
                  <a:gd name="T31" fmla="*/ 4 h 59"/>
                  <a:gd name="T32" fmla="*/ 0 w 58"/>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9"/>
                  <a:gd name="T53" fmla="*/ 58 w 58"/>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9">
                    <a:moveTo>
                      <a:pt x="0" y="0"/>
                    </a:moveTo>
                    <a:lnTo>
                      <a:pt x="8" y="4"/>
                    </a:lnTo>
                    <a:lnTo>
                      <a:pt x="16" y="12"/>
                    </a:lnTo>
                    <a:lnTo>
                      <a:pt x="27" y="22"/>
                    </a:lnTo>
                    <a:lnTo>
                      <a:pt x="39" y="31"/>
                    </a:lnTo>
                    <a:lnTo>
                      <a:pt x="47" y="41"/>
                    </a:lnTo>
                    <a:lnTo>
                      <a:pt x="55" y="49"/>
                    </a:lnTo>
                    <a:lnTo>
                      <a:pt x="58" y="56"/>
                    </a:lnTo>
                    <a:lnTo>
                      <a:pt x="56" y="59"/>
                    </a:lnTo>
                    <a:lnTo>
                      <a:pt x="50" y="59"/>
                    </a:lnTo>
                    <a:lnTo>
                      <a:pt x="43" y="53"/>
                    </a:lnTo>
                    <a:lnTo>
                      <a:pt x="34" y="44"/>
                    </a:lnTo>
                    <a:lnTo>
                      <a:pt x="25" y="34"/>
                    </a:lnTo>
                    <a:lnTo>
                      <a:pt x="18" y="22"/>
                    </a:lnTo>
                    <a:lnTo>
                      <a:pt x="10" y="12"/>
                    </a:lnTo>
                    <a:lnTo>
                      <a:pt x="5"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088" name="Freeform 67"/>
              <p:cNvSpPr>
                <a:spLocks/>
              </p:cNvSpPr>
              <p:nvPr/>
            </p:nvSpPr>
            <p:spPr bwMode="auto">
              <a:xfrm>
                <a:off x="2313" y="1264"/>
                <a:ext cx="65" cy="63"/>
              </a:xfrm>
              <a:custGeom>
                <a:avLst/>
                <a:gdLst>
                  <a:gd name="T0" fmla="*/ 0 w 65"/>
                  <a:gd name="T1" fmla="*/ 0 h 63"/>
                  <a:gd name="T2" fmla="*/ 8 w 65"/>
                  <a:gd name="T3" fmla="*/ 5 h 63"/>
                  <a:gd name="T4" fmla="*/ 18 w 65"/>
                  <a:gd name="T5" fmla="*/ 11 h 63"/>
                  <a:gd name="T6" fmla="*/ 30 w 65"/>
                  <a:gd name="T7" fmla="*/ 20 h 63"/>
                  <a:gd name="T8" fmla="*/ 41 w 65"/>
                  <a:gd name="T9" fmla="*/ 30 h 63"/>
                  <a:gd name="T10" fmla="*/ 53 w 65"/>
                  <a:gd name="T11" fmla="*/ 40 h 63"/>
                  <a:gd name="T12" fmla="*/ 61 w 65"/>
                  <a:gd name="T13" fmla="*/ 49 h 63"/>
                  <a:gd name="T14" fmla="*/ 65 w 65"/>
                  <a:gd name="T15" fmla="*/ 57 h 63"/>
                  <a:gd name="T16" fmla="*/ 64 w 65"/>
                  <a:gd name="T17" fmla="*/ 63 h 63"/>
                  <a:gd name="T18" fmla="*/ 58 w 65"/>
                  <a:gd name="T19" fmla="*/ 63 h 63"/>
                  <a:gd name="T20" fmla="*/ 50 w 65"/>
                  <a:gd name="T21" fmla="*/ 58 h 63"/>
                  <a:gd name="T22" fmla="*/ 41 w 65"/>
                  <a:gd name="T23" fmla="*/ 49 h 63"/>
                  <a:gd name="T24" fmla="*/ 33 w 65"/>
                  <a:gd name="T25" fmla="*/ 37 h 63"/>
                  <a:gd name="T26" fmla="*/ 22 w 65"/>
                  <a:gd name="T27" fmla="*/ 26 h 63"/>
                  <a:gd name="T28" fmla="*/ 13 w 65"/>
                  <a:gd name="T29" fmla="*/ 15 h 63"/>
                  <a:gd name="T30" fmla="*/ 6 w 65"/>
                  <a:gd name="T31" fmla="*/ 6 h 63"/>
                  <a:gd name="T32" fmla="*/ 0 w 65"/>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3"/>
                  <a:gd name="T53" fmla="*/ 65 w 65"/>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3">
                    <a:moveTo>
                      <a:pt x="0" y="0"/>
                    </a:moveTo>
                    <a:lnTo>
                      <a:pt x="8" y="5"/>
                    </a:lnTo>
                    <a:lnTo>
                      <a:pt x="18" y="11"/>
                    </a:lnTo>
                    <a:lnTo>
                      <a:pt x="30" y="20"/>
                    </a:lnTo>
                    <a:lnTo>
                      <a:pt x="41" y="30"/>
                    </a:lnTo>
                    <a:lnTo>
                      <a:pt x="53" y="40"/>
                    </a:lnTo>
                    <a:lnTo>
                      <a:pt x="61" y="49"/>
                    </a:lnTo>
                    <a:lnTo>
                      <a:pt x="65" y="57"/>
                    </a:lnTo>
                    <a:lnTo>
                      <a:pt x="64" y="63"/>
                    </a:lnTo>
                    <a:lnTo>
                      <a:pt x="58" y="63"/>
                    </a:lnTo>
                    <a:lnTo>
                      <a:pt x="50" y="58"/>
                    </a:lnTo>
                    <a:lnTo>
                      <a:pt x="41" y="49"/>
                    </a:lnTo>
                    <a:lnTo>
                      <a:pt x="33" y="37"/>
                    </a:lnTo>
                    <a:lnTo>
                      <a:pt x="22" y="26"/>
                    </a:lnTo>
                    <a:lnTo>
                      <a:pt x="13" y="15"/>
                    </a:lnTo>
                    <a:lnTo>
                      <a:pt x="6"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089" name="Freeform 68"/>
              <p:cNvSpPr>
                <a:spLocks/>
              </p:cNvSpPr>
              <p:nvPr/>
            </p:nvSpPr>
            <p:spPr bwMode="auto">
              <a:xfrm>
                <a:off x="2335" y="1250"/>
                <a:ext cx="74" cy="56"/>
              </a:xfrm>
              <a:custGeom>
                <a:avLst/>
                <a:gdLst>
                  <a:gd name="T0" fmla="*/ 0 w 74"/>
                  <a:gd name="T1" fmla="*/ 0 h 56"/>
                  <a:gd name="T2" fmla="*/ 9 w 74"/>
                  <a:gd name="T3" fmla="*/ 3 h 56"/>
                  <a:gd name="T4" fmla="*/ 21 w 74"/>
                  <a:gd name="T5" fmla="*/ 7 h 56"/>
                  <a:gd name="T6" fmla="*/ 33 w 74"/>
                  <a:gd name="T7" fmla="*/ 13 h 56"/>
                  <a:gd name="T8" fmla="*/ 45 w 74"/>
                  <a:gd name="T9" fmla="*/ 19 h 56"/>
                  <a:gd name="T10" fmla="*/ 56 w 74"/>
                  <a:gd name="T11" fmla="*/ 28 h 56"/>
                  <a:gd name="T12" fmla="*/ 65 w 74"/>
                  <a:gd name="T13" fmla="*/ 35 h 56"/>
                  <a:gd name="T14" fmla="*/ 71 w 74"/>
                  <a:gd name="T15" fmla="*/ 46 h 56"/>
                  <a:gd name="T16" fmla="*/ 74 w 74"/>
                  <a:gd name="T17" fmla="*/ 54 h 56"/>
                  <a:gd name="T18" fmla="*/ 71 w 74"/>
                  <a:gd name="T19" fmla="*/ 56 h 56"/>
                  <a:gd name="T20" fmla="*/ 65 w 74"/>
                  <a:gd name="T21" fmla="*/ 53 h 56"/>
                  <a:gd name="T22" fmla="*/ 53 w 74"/>
                  <a:gd name="T23" fmla="*/ 46 h 56"/>
                  <a:gd name="T24" fmla="*/ 42 w 74"/>
                  <a:gd name="T25" fmla="*/ 35 h 56"/>
                  <a:gd name="T26" fmla="*/ 28 w 74"/>
                  <a:gd name="T27" fmla="*/ 25 h 56"/>
                  <a:gd name="T28" fmla="*/ 17 w 74"/>
                  <a:gd name="T29" fmla="*/ 14 h 56"/>
                  <a:gd name="T30" fmla="*/ 6 w 74"/>
                  <a:gd name="T31" fmla="*/ 6 h 56"/>
                  <a:gd name="T32" fmla="*/ 0 w 74"/>
                  <a:gd name="T33" fmla="*/ 0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56"/>
                  <a:gd name="T53" fmla="*/ 74 w 74"/>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56">
                    <a:moveTo>
                      <a:pt x="0" y="0"/>
                    </a:moveTo>
                    <a:lnTo>
                      <a:pt x="9" y="3"/>
                    </a:lnTo>
                    <a:lnTo>
                      <a:pt x="21" y="7"/>
                    </a:lnTo>
                    <a:lnTo>
                      <a:pt x="33" y="13"/>
                    </a:lnTo>
                    <a:lnTo>
                      <a:pt x="45" y="19"/>
                    </a:lnTo>
                    <a:lnTo>
                      <a:pt x="56" y="28"/>
                    </a:lnTo>
                    <a:lnTo>
                      <a:pt x="65" y="35"/>
                    </a:lnTo>
                    <a:lnTo>
                      <a:pt x="71" y="46"/>
                    </a:lnTo>
                    <a:lnTo>
                      <a:pt x="74" y="54"/>
                    </a:lnTo>
                    <a:lnTo>
                      <a:pt x="71" y="56"/>
                    </a:lnTo>
                    <a:lnTo>
                      <a:pt x="65" y="53"/>
                    </a:lnTo>
                    <a:lnTo>
                      <a:pt x="53" y="46"/>
                    </a:lnTo>
                    <a:lnTo>
                      <a:pt x="42" y="35"/>
                    </a:lnTo>
                    <a:lnTo>
                      <a:pt x="28" y="25"/>
                    </a:lnTo>
                    <a:lnTo>
                      <a:pt x="17" y="14"/>
                    </a:lnTo>
                    <a:lnTo>
                      <a:pt x="6"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090" name="Freeform 69"/>
              <p:cNvSpPr>
                <a:spLocks/>
              </p:cNvSpPr>
              <p:nvPr/>
            </p:nvSpPr>
            <p:spPr bwMode="auto">
              <a:xfrm>
                <a:off x="2353" y="1239"/>
                <a:ext cx="78" cy="27"/>
              </a:xfrm>
              <a:custGeom>
                <a:avLst/>
                <a:gdLst>
                  <a:gd name="T0" fmla="*/ 78 w 78"/>
                  <a:gd name="T1" fmla="*/ 25 h 27"/>
                  <a:gd name="T2" fmla="*/ 75 w 78"/>
                  <a:gd name="T3" fmla="*/ 27 h 27"/>
                  <a:gd name="T4" fmla="*/ 66 w 78"/>
                  <a:gd name="T5" fmla="*/ 25 h 27"/>
                  <a:gd name="T6" fmla="*/ 56 w 78"/>
                  <a:gd name="T7" fmla="*/ 23 h 27"/>
                  <a:gd name="T8" fmla="*/ 44 w 78"/>
                  <a:gd name="T9" fmla="*/ 18 h 27"/>
                  <a:gd name="T10" fmla="*/ 31 w 78"/>
                  <a:gd name="T11" fmla="*/ 14 h 27"/>
                  <a:gd name="T12" fmla="*/ 19 w 78"/>
                  <a:gd name="T13" fmla="*/ 9 h 27"/>
                  <a:gd name="T14" fmla="*/ 7 w 78"/>
                  <a:gd name="T15" fmla="*/ 5 h 27"/>
                  <a:gd name="T16" fmla="*/ 0 w 78"/>
                  <a:gd name="T17" fmla="*/ 3 h 27"/>
                  <a:gd name="T18" fmla="*/ 10 w 78"/>
                  <a:gd name="T19" fmla="*/ 0 h 27"/>
                  <a:gd name="T20" fmla="*/ 22 w 78"/>
                  <a:gd name="T21" fmla="*/ 0 h 27"/>
                  <a:gd name="T22" fmla="*/ 37 w 78"/>
                  <a:gd name="T23" fmla="*/ 2 h 27"/>
                  <a:gd name="T24" fmla="*/ 50 w 78"/>
                  <a:gd name="T25" fmla="*/ 5 h 27"/>
                  <a:gd name="T26" fmla="*/ 63 w 78"/>
                  <a:gd name="T27" fmla="*/ 8 h 27"/>
                  <a:gd name="T28" fmla="*/ 72 w 78"/>
                  <a:gd name="T29" fmla="*/ 14 h 27"/>
                  <a:gd name="T30" fmla="*/ 78 w 78"/>
                  <a:gd name="T31" fmla="*/ 20 h 27"/>
                  <a:gd name="T32" fmla="*/ 78 w 78"/>
                  <a:gd name="T33" fmla="*/ 25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7"/>
                  <a:gd name="T53" fmla="*/ 78 w 78"/>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7">
                    <a:moveTo>
                      <a:pt x="78" y="25"/>
                    </a:moveTo>
                    <a:lnTo>
                      <a:pt x="75" y="27"/>
                    </a:lnTo>
                    <a:lnTo>
                      <a:pt x="66" y="25"/>
                    </a:lnTo>
                    <a:lnTo>
                      <a:pt x="56" y="23"/>
                    </a:lnTo>
                    <a:lnTo>
                      <a:pt x="44" y="18"/>
                    </a:lnTo>
                    <a:lnTo>
                      <a:pt x="31" y="14"/>
                    </a:lnTo>
                    <a:lnTo>
                      <a:pt x="19" y="9"/>
                    </a:lnTo>
                    <a:lnTo>
                      <a:pt x="7" y="5"/>
                    </a:lnTo>
                    <a:lnTo>
                      <a:pt x="0" y="3"/>
                    </a:lnTo>
                    <a:lnTo>
                      <a:pt x="10" y="0"/>
                    </a:lnTo>
                    <a:lnTo>
                      <a:pt x="22" y="0"/>
                    </a:lnTo>
                    <a:lnTo>
                      <a:pt x="37" y="2"/>
                    </a:lnTo>
                    <a:lnTo>
                      <a:pt x="50" y="5"/>
                    </a:lnTo>
                    <a:lnTo>
                      <a:pt x="63" y="8"/>
                    </a:lnTo>
                    <a:lnTo>
                      <a:pt x="72" y="14"/>
                    </a:lnTo>
                    <a:lnTo>
                      <a:pt x="78" y="20"/>
                    </a:lnTo>
                    <a:lnTo>
                      <a:pt x="78" y="2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091" name="Freeform 70"/>
              <p:cNvSpPr>
                <a:spLocks/>
              </p:cNvSpPr>
              <p:nvPr/>
            </p:nvSpPr>
            <p:spPr bwMode="auto">
              <a:xfrm>
                <a:off x="2377" y="1216"/>
                <a:ext cx="78" cy="25"/>
              </a:xfrm>
              <a:custGeom>
                <a:avLst/>
                <a:gdLst>
                  <a:gd name="T0" fmla="*/ 78 w 78"/>
                  <a:gd name="T1" fmla="*/ 25 h 25"/>
                  <a:gd name="T2" fmla="*/ 73 w 78"/>
                  <a:gd name="T3" fmla="*/ 25 h 25"/>
                  <a:gd name="T4" fmla="*/ 66 w 78"/>
                  <a:gd name="T5" fmla="*/ 23 h 25"/>
                  <a:gd name="T6" fmla="*/ 54 w 78"/>
                  <a:gd name="T7" fmla="*/ 20 h 25"/>
                  <a:gd name="T8" fmla="*/ 42 w 78"/>
                  <a:gd name="T9" fmla="*/ 17 h 25"/>
                  <a:gd name="T10" fmla="*/ 29 w 78"/>
                  <a:gd name="T11" fmla="*/ 13 h 25"/>
                  <a:gd name="T12" fmla="*/ 17 w 78"/>
                  <a:gd name="T13" fmla="*/ 9 h 25"/>
                  <a:gd name="T14" fmla="*/ 7 w 78"/>
                  <a:gd name="T15" fmla="*/ 6 h 25"/>
                  <a:gd name="T16" fmla="*/ 0 w 78"/>
                  <a:gd name="T17" fmla="*/ 3 h 25"/>
                  <a:gd name="T18" fmla="*/ 10 w 78"/>
                  <a:gd name="T19" fmla="*/ 0 h 25"/>
                  <a:gd name="T20" fmla="*/ 23 w 78"/>
                  <a:gd name="T21" fmla="*/ 0 h 25"/>
                  <a:gd name="T22" fmla="*/ 37 w 78"/>
                  <a:gd name="T23" fmla="*/ 1 h 25"/>
                  <a:gd name="T24" fmla="*/ 50 w 78"/>
                  <a:gd name="T25" fmla="*/ 4 h 25"/>
                  <a:gd name="T26" fmla="*/ 63 w 78"/>
                  <a:gd name="T27" fmla="*/ 7 h 25"/>
                  <a:gd name="T28" fmla="*/ 72 w 78"/>
                  <a:gd name="T29" fmla="*/ 13 h 25"/>
                  <a:gd name="T30" fmla="*/ 78 w 78"/>
                  <a:gd name="T31" fmla="*/ 19 h 25"/>
                  <a:gd name="T32" fmla="*/ 78 w 78"/>
                  <a:gd name="T33" fmla="*/ 25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5"/>
                  <a:gd name="T53" fmla="*/ 78 w 78"/>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5">
                    <a:moveTo>
                      <a:pt x="78" y="25"/>
                    </a:moveTo>
                    <a:lnTo>
                      <a:pt x="73" y="25"/>
                    </a:lnTo>
                    <a:lnTo>
                      <a:pt x="66" y="23"/>
                    </a:lnTo>
                    <a:lnTo>
                      <a:pt x="54" y="20"/>
                    </a:lnTo>
                    <a:lnTo>
                      <a:pt x="42" y="17"/>
                    </a:lnTo>
                    <a:lnTo>
                      <a:pt x="29" y="13"/>
                    </a:lnTo>
                    <a:lnTo>
                      <a:pt x="17" y="9"/>
                    </a:lnTo>
                    <a:lnTo>
                      <a:pt x="7" y="6"/>
                    </a:lnTo>
                    <a:lnTo>
                      <a:pt x="0" y="3"/>
                    </a:lnTo>
                    <a:lnTo>
                      <a:pt x="10" y="0"/>
                    </a:lnTo>
                    <a:lnTo>
                      <a:pt x="23" y="0"/>
                    </a:lnTo>
                    <a:lnTo>
                      <a:pt x="37" y="1"/>
                    </a:lnTo>
                    <a:lnTo>
                      <a:pt x="50" y="4"/>
                    </a:lnTo>
                    <a:lnTo>
                      <a:pt x="63" y="7"/>
                    </a:lnTo>
                    <a:lnTo>
                      <a:pt x="72" y="13"/>
                    </a:lnTo>
                    <a:lnTo>
                      <a:pt x="78" y="19"/>
                    </a:lnTo>
                    <a:lnTo>
                      <a:pt x="78" y="2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092" name="Freeform 71"/>
              <p:cNvSpPr>
                <a:spLocks/>
              </p:cNvSpPr>
              <p:nvPr/>
            </p:nvSpPr>
            <p:spPr bwMode="auto">
              <a:xfrm>
                <a:off x="2310" y="1264"/>
                <a:ext cx="377" cy="104"/>
              </a:xfrm>
              <a:custGeom>
                <a:avLst/>
                <a:gdLst>
                  <a:gd name="T0" fmla="*/ 5 w 377"/>
                  <a:gd name="T1" fmla="*/ 91 h 104"/>
                  <a:gd name="T2" fmla="*/ 3 w 377"/>
                  <a:gd name="T3" fmla="*/ 94 h 104"/>
                  <a:gd name="T4" fmla="*/ 2 w 377"/>
                  <a:gd name="T5" fmla="*/ 97 h 104"/>
                  <a:gd name="T6" fmla="*/ 2 w 377"/>
                  <a:gd name="T7" fmla="*/ 101 h 104"/>
                  <a:gd name="T8" fmla="*/ 0 w 377"/>
                  <a:gd name="T9" fmla="*/ 104 h 104"/>
                  <a:gd name="T10" fmla="*/ 27 w 377"/>
                  <a:gd name="T11" fmla="*/ 86 h 104"/>
                  <a:gd name="T12" fmla="*/ 55 w 377"/>
                  <a:gd name="T13" fmla="*/ 71 h 104"/>
                  <a:gd name="T14" fmla="*/ 81 w 377"/>
                  <a:gd name="T15" fmla="*/ 60 h 104"/>
                  <a:gd name="T16" fmla="*/ 108 w 377"/>
                  <a:gd name="T17" fmla="*/ 48 h 104"/>
                  <a:gd name="T18" fmla="*/ 135 w 377"/>
                  <a:gd name="T19" fmla="*/ 39 h 104"/>
                  <a:gd name="T20" fmla="*/ 160 w 377"/>
                  <a:gd name="T21" fmla="*/ 32 h 104"/>
                  <a:gd name="T22" fmla="*/ 185 w 377"/>
                  <a:gd name="T23" fmla="*/ 26 h 104"/>
                  <a:gd name="T24" fmla="*/ 208 w 377"/>
                  <a:gd name="T25" fmla="*/ 20 h 104"/>
                  <a:gd name="T26" fmla="*/ 233 w 377"/>
                  <a:gd name="T27" fmla="*/ 17 h 104"/>
                  <a:gd name="T28" fmla="*/ 256 w 377"/>
                  <a:gd name="T29" fmla="*/ 14 h 104"/>
                  <a:gd name="T30" fmla="*/ 278 w 377"/>
                  <a:gd name="T31" fmla="*/ 11 h 104"/>
                  <a:gd name="T32" fmla="*/ 300 w 377"/>
                  <a:gd name="T33" fmla="*/ 9 h 104"/>
                  <a:gd name="T34" fmla="*/ 321 w 377"/>
                  <a:gd name="T35" fmla="*/ 9 h 104"/>
                  <a:gd name="T36" fmla="*/ 340 w 377"/>
                  <a:gd name="T37" fmla="*/ 8 h 104"/>
                  <a:gd name="T38" fmla="*/ 359 w 377"/>
                  <a:gd name="T39" fmla="*/ 8 h 104"/>
                  <a:gd name="T40" fmla="*/ 377 w 377"/>
                  <a:gd name="T41" fmla="*/ 6 h 104"/>
                  <a:gd name="T42" fmla="*/ 365 w 377"/>
                  <a:gd name="T43" fmla="*/ 3 h 104"/>
                  <a:gd name="T44" fmla="*/ 349 w 377"/>
                  <a:gd name="T45" fmla="*/ 2 h 104"/>
                  <a:gd name="T46" fmla="*/ 331 w 377"/>
                  <a:gd name="T47" fmla="*/ 0 h 104"/>
                  <a:gd name="T48" fmla="*/ 309 w 377"/>
                  <a:gd name="T49" fmla="*/ 0 h 104"/>
                  <a:gd name="T50" fmla="*/ 284 w 377"/>
                  <a:gd name="T51" fmla="*/ 0 h 104"/>
                  <a:gd name="T52" fmla="*/ 259 w 377"/>
                  <a:gd name="T53" fmla="*/ 3 h 104"/>
                  <a:gd name="T54" fmla="*/ 230 w 377"/>
                  <a:gd name="T55" fmla="*/ 6 h 104"/>
                  <a:gd name="T56" fmla="*/ 202 w 377"/>
                  <a:gd name="T57" fmla="*/ 11 h 104"/>
                  <a:gd name="T58" fmla="*/ 173 w 377"/>
                  <a:gd name="T59" fmla="*/ 15 h 104"/>
                  <a:gd name="T60" fmla="*/ 145 w 377"/>
                  <a:gd name="T61" fmla="*/ 23 h 104"/>
                  <a:gd name="T62" fmla="*/ 117 w 377"/>
                  <a:gd name="T63" fmla="*/ 30 h 104"/>
                  <a:gd name="T64" fmla="*/ 90 w 377"/>
                  <a:gd name="T65" fmla="*/ 39 h 104"/>
                  <a:gd name="T66" fmla="*/ 65 w 377"/>
                  <a:gd name="T67" fmla="*/ 51 h 104"/>
                  <a:gd name="T68" fmla="*/ 42 w 377"/>
                  <a:gd name="T69" fmla="*/ 63 h 104"/>
                  <a:gd name="T70" fmla="*/ 22 w 377"/>
                  <a:gd name="T71" fmla="*/ 76 h 104"/>
                  <a:gd name="T72" fmla="*/ 5 w 377"/>
                  <a:gd name="T73" fmla="*/ 91 h 10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7"/>
                  <a:gd name="T112" fmla="*/ 0 h 104"/>
                  <a:gd name="T113" fmla="*/ 377 w 377"/>
                  <a:gd name="T114" fmla="*/ 104 h 10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7" h="104">
                    <a:moveTo>
                      <a:pt x="5" y="91"/>
                    </a:moveTo>
                    <a:lnTo>
                      <a:pt x="3" y="94"/>
                    </a:lnTo>
                    <a:lnTo>
                      <a:pt x="2" y="97"/>
                    </a:lnTo>
                    <a:lnTo>
                      <a:pt x="2" y="101"/>
                    </a:lnTo>
                    <a:lnTo>
                      <a:pt x="0" y="104"/>
                    </a:lnTo>
                    <a:lnTo>
                      <a:pt x="27" y="86"/>
                    </a:lnTo>
                    <a:lnTo>
                      <a:pt x="55" y="71"/>
                    </a:lnTo>
                    <a:lnTo>
                      <a:pt x="81" y="60"/>
                    </a:lnTo>
                    <a:lnTo>
                      <a:pt x="108" y="48"/>
                    </a:lnTo>
                    <a:lnTo>
                      <a:pt x="135" y="39"/>
                    </a:lnTo>
                    <a:lnTo>
                      <a:pt x="160" y="32"/>
                    </a:lnTo>
                    <a:lnTo>
                      <a:pt x="185" y="26"/>
                    </a:lnTo>
                    <a:lnTo>
                      <a:pt x="208" y="20"/>
                    </a:lnTo>
                    <a:lnTo>
                      <a:pt x="233" y="17"/>
                    </a:lnTo>
                    <a:lnTo>
                      <a:pt x="256" y="14"/>
                    </a:lnTo>
                    <a:lnTo>
                      <a:pt x="278" y="11"/>
                    </a:lnTo>
                    <a:lnTo>
                      <a:pt x="300" y="9"/>
                    </a:lnTo>
                    <a:lnTo>
                      <a:pt x="321" y="9"/>
                    </a:lnTo>
                    <a:lnTo>
                      <a:pt x="340" y="8"/>
                    </a:lnTo>
                    <a:lnTo>
                      <a:pt x="359" y="8"/>
                    </a:lnTo>
                    <a:lnTo>
                      <a:pt x="377" y="6"/>
                    </a:lnTo>
                    <a:lnTo>
                      <a:pt x="365" y="3"/>
                    </a:lnTo>
                    <a:lnTo>
                      <a:pt x="349" y="2"/>
                    </a:lnTo>
                    <a:lnTo>
                      <a:pt x="331" y="0"/>
                    </a:lnTo>
                    <a:lnTo>
                      <a:pt x="309" y="0"/>
                    </a:lnTo>
                    <a:lnTo>
                      <a:pt x="284" y="0"/>
                    </a:lnTo>
                    <a:lnTo>
                      <a:pt x="259" y="3"/>
                    </a:lnTo>
                    <a:lnTo>
                      <a:pt x="230" y="6"/>
                    </a:lnTo>
                    <a:lnTo>
                      <a:pt x="202" y="11"/>
                    </a:lnTo>
                    <a:lnTo>
                      <a:pt x="173" y="15"/>
                    </a:lnTo>
                    <a:lnTo>
                      <a:pt x="145" y="23"/>
                    </a:lnTo>
                    <a:lnTo>
                      <a:pt x="117" y="30"/>
                    </a:lnTo>
                    <a:lnTo>
                      <a:pt x="90" y="39"/>
                    </a:lnTo>
                    <a:lnTo>
                      <a:pt x="65" y="51"/>
                    </a:lnTo>
                    <a:lnTo>
                      <a:pt x="42" y="63"/>
                    </a:lnTo>
                    <a:lnTo>
                      <a:pt x="22" y="76"/>
                    </a:lnTo>
                    <a:lnTo>
                      <a:pt x="5" y="9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093" name="Freeform 72"/>
              <p:cNvSpPr>
                <a:spLocks/>
              </p:cNvSpPr>
              <p:nvPr/>
            </p:nvSpPr>
            <p:spPr bwMode="auto">
              <a:xfrm>
                <a:off x="2608" y="1270"/>
                <a:ext cx="58" cy="54"/>
              </a:xfrm>
              <a:custGeom>
                <a:avLst/>
                <a:gdLst>
                  <a:gd name="T0" fmla="*/ 57 w 58"/>
                  <a:gd name="T1" fmla="*/ 54 h 54"/>
                  <a:gd name="T2" fmla="*/ 58 w 58"/>
                  <a:gd name="T3" fmla="*/ 51 h 54"/>
                  <a:gd name="T4" fmla="*/ 57 w 58"/>
                  <a:gd name="T5" fmla="*/ 45 h 54"/>
                  <a:gd name="T6" fmla="*/ 52 w 58"/>
                  <a:gd name="T7" fmla="*/ 36 h 54"/>
                  <a:gd name="T8" fmla="*/ 45 w 58"/>
                  <a:gd name="T9" fmla="*/ 27 h 54"/>
                  <a:gd name="T10" fmla="*/ 36 w 58"/>
                  <a:gd name="T11" fmla="*/ 18 h 54"/>
                  <a:gd name="T12" fmla="*/ 26 w 58"/>
                  <a:gd name="T13" fmla="*/ 9 h 54"/>
                  <a:gd name="T14" fmla="*/ 14 w 58"/>
                  <a:gd name="T15" fmla="*/ 3 h 54"/>
                  <a:gd name="T16" fmla="*/ 0 w 58"/>
                  <a:gd name="T17" fmla="*/ 0 h 54"/>
                  <a:gd name="T18" fmla="*/ 8 w 58"/>
                  <a:gd name="T19" fmla="*/ 6 h 54"/>
                  <a:gd name="T20" fmla="*/ 15 w 58"/>
                  <a:gd name="T21" fmla="*/ 14 h 54"/>
                  <a:gd name="T22" fmla="*/ 24 w 58"/>
                  <a:gd name="T23" fmla="*/ 23 h 54"/>
                  <a:gd name="T24" fmla="*/ 31 w 58"/>
                  <a:gd name="T25" fmla="*/ 33 h 54"/>
                  <a:gd name="T26" fmla="*/ 40 w 58"/>
                  <a:gd name="T27" fmla="*/ 42 h 54"/>
                  <a:gd name="T28" fmla="*/ 48 w 58"/>
                  <a:gd name="T29" fmla="*/ 49 h 54"/>
                  <a:gd name="T30" fmla="*/ 52 w 58"/>
                  <a:gd name="T31" fmla="*/ 54 h 54"/>
                  <a:gd name="T32" fmla="*/ 57 w 58"/>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4"/>
                  <a:gd name="T53" fmla="*/ 58 w 5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4">
                    <a:moveTo>
                      <a:pt x="57" y="54"/>
                    </a:moveTo>
                    <a:lnTo>
                      <a:pt x="58" y="51"/>
                    </a:lnTo>
                    <a:lnTo>
                      <a:pt x="57" y="45"/>
                    </a:lnTo>
                    <a:lnTo>
                      <a:pt x="52" y="36"/>
                    </a:lnTo>
                    <a:lnTo>
                      <a:pt x="45" y="27"/>
                    </a:lnTo>
                    <a:lnTo>
                      <a:pt x="36" y="18"/>
                    </a:lnTo>
                    <a:lnTo>
                      <a:pt x="26" y="9"/>
                    </a:lnTo>
                    <a:lnTo>
                      <a:pt x="14" y="3"/>
                    </a:lnTo>
                    <a:lnTo>
                      <a:pt x="0" y="0"/>
                    </a:lnTo>
                    <a:lnTo>
                      <a:pt x="8" y="6"/>
                    </a:lnTo>
                    <a:lnTo>
                      <a:pt x="15" y="14"/>
                    </a:lnTo>
                    <a:lnTo>
                      <a:pt x="24" y="23"/>
                    </a:lnTo>
                    <a:lnTo>
                      <a:pt x="31" y="33"/>
                    </a:lnTo>
                    <a:lnTo>
                      <a:pt x="40" y="42"/>
                    </a:lnTo>
                    <a:lnTo>
                      <a:pt x="48" y="49"/>
                    </a:lnTo>
                    <a:lnTo>
                      <a:pt x="52" y="54"/>
                    </a:lnTo>
                    <a:lnTo>
                      <a:pt x="57" y="5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094" name="Freeform 73"/>
              <p:cNvSpPr>
                <a:spLocks/>
              </p:cNvSpPr>
              <p:nvPr/>
            </p:nvSpPr>
            <p:spPr bwMode="auto">
              <a:xfrm>
                <a:off x="2539" y="1272"/>
                <a:ext cx="75" cy="60"/>
              </a:xfrm>
              <a:custGeom>
                <a:avLst/>
                <a:gdLst>
                  <a:gd name="T0" fmla="*/ 74 w 75"/>
                  <a:gd name="T1" fmla="*/ 60 h 60"/>
                  <a:gd name="T2" fmla="*/ 75 w 75"/>
                  <a:gd name="T3" fmla="*/ 56 h 60"/>
                  <a:gd name="T4" fmla="*/ 72 w 75"/>
                  <a:gd name="T5" fmla="*/ 50 h 60"/>
                  <a:gd name="T6" fmla="*/ 65 w 75"/>
                  <a:gd name="T7" fmla="*/ 40 h 60"/>
                  <a:gd name="T8" fmla="*/ 55 w 75"/>
                  <a:gd name="T9" fmla="*/ 29 h 60"/>
                  <a:gd name="T10" fmla="*/ 43 w 75"/>
                  <a:gd name="T11" fmla="*/ 19 h 60"/>
                  <a:gd name="T12" fmla="*/ 28 w 75"/>
                  <a:gd name="T13" fmla="*/ 10 h 60"/>
                  <a:gd name="T14" fmla="*/ 15 w 75"/>
                  <a:gd name="T15" fmla="*/ 3 h 60"/>
                  <a:gd name="T16" fmla="*/ 0 w 75"/>
                  <a:gd name="T17" fmla="*/ 0 h 60"/>
                  <a:gd name="T18" fmla="*/ 6 w 75"/>
                  <a:gd name="T19" fmla="*/ 4 h 60"/>
                  <a:gd name="T20" fmla="*/ 15 w 75"/>
                  <a:gd name="T21" fmla="*/ 13 h 60"/>
                  <a:gd name="T22" fmla="*/ 25 w 75"/>
                  <a:gd name="T23" fmla="*/ 24 h 60"/>
                  <a:gd name="T24" fmla="*/ 37 w 75"/>
                  <a:gd name="T25" fmla="*/ 34 h 60"/>
                  <a:gd name="T26" fmla="*/ 47 w 75"/>
                  <a:gd name="T27" fmla="*/ 46 h 60"/>
                  <a:gd name="T28" fmla="*/ 59 w 75"/>
                  <a:gd name="T29" fmla="*/ 55 h 60"/>
                  <a:gd name="T30" fmla="*/ 68 w 75"/>
                  <a:gd name="T31" fmla="*/ 60 h 60"/>
                  <a:gd name="T32" fmla="*/ 74 w 75"/>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60"/>
                  <a:gd name="T53" fmla="*/ 75 w 75"/>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60">
                    <a:moveTo>
                      <a:pt x="74" y="60"/>
                    </a:moveTo>
                    <a:lnTo>
                      <a:pt x="75" y="56"/>
                    </a:lnTo>
                    <a:lnTo>
                      <a:pt x="72" y="50"/>
                    </a:lnTo>
                    <a:lnTo>
                      <a:pt x="65" y="40"/>
                    </a:lnTo>
                    <a:lnTo>
                      <a:pt x="55" y="29"/>
                    </a:lnTo>
                    <a:lnTo>
                      <a:pt x="43" y="19"/>
                    </a:lnTo>
                    <a:lnTo>
                      <a:pt x="28" y="10"/>
                    </a:lnTo>
                    <a:lnTo>
                      <a:pt x="15" y="3"/>
                    </a:lnTo>
                    <a:lnTo>
                      <a:pt x="0" y="0"/>
                    </a:lnTo>
                    <a:lnTo>
                      <a:pt x="6" y="4"/>
                    </a:lnTo>
                    <a:lnTo>
                      <a:pt x="15" y="13"/>
                    </a:lnTo>
                    <a:lnTo>
                      <a:pt x="25" y="24"/>
                    </a:lnTo>
                    <a:lnTo>
                      <a:pt x="37" y="34"/>
                    </a:lnTo>
                    <a:lnTo>
                      <a:pt x="47" y="46"/>
                    </a:lnTo>
                    <a:lnTo>
                      <a:pt x="59" y="55"/>
                    </a:lnTo>
                    <a:lnTo>
                      <a:pt x="68" y="60"/>
                    </a:lnTo>
                    <a:lnTo>
                      <a:pt x="74" y="6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095" name="Freeform 74"/>
              <p:cNvSpPr>
                <a:spLocks/>
              </p:cNvSpPr>
              <p:nvPr/>
            </p:nvSpPr>
            <p:spPr bwMode="auto">
              <a:xfrm>
                <a:off x="2505" y="1279"/>
                <a:ext cx="67" cy="70"/>
              </a:xfrm>
              <a:custGeom>
                <a:avLst/>
                <a:gdLst>
                  <a:gd name="T0" fmla="*/ 65 w 67"/>
                  <a:gd name="T1" fmla="*/ 70 h 70"/>
                  <a:gd name="T2" fmla="*/ 67 w 67"/>
                  <a:gd name="T3" fmla="*/ 65 h 70"/>
                  <a:gd name="T4" fmla="*/ 65 w 67"/>
                  <a:gd name="T5" fmla="*/ 56 h 70"/>
                  <a:gd name="T6" fmla="*/ 58 w 67"/>
                  <a:gd name="T7" fmla="*/ 45 h 70"/>
                  <a:gd name="T8" fmla="*/ 49 w 67"/>
                  <a:gd name="T9" fmla="*/ 33 h 70"/>
                  <a:gd name="T10" fmla="*/ 38 w 67"/>
                  <a:gd name="T11" fmla="*/ 21 h 70"/>
                  <a:gd name="T12" fmla="*/ 25 w 67"/>
                  <a:gd name="T13" fmla="*/ 11 h 70"/>
                  <a:gd name="T14" fmla="*/ 13 w 67"/>
                  <a:gd name="T15" fmla="*/ 3 h 70"/>
                  <a:gd name="T16" fmla="*/ 0 w 67"/>
                  <a:gd name="T17" fmla="*/ 0 h 70"/>
                  <a:gd name="T18" fmla="*/ 4 w 67"/>
                  <a:gd name="T19" fmla="*/ 6 h 70"/>
                  <a:gd name="T20" fmla="*/ 12 w 67"/>
                  <a:gd name="T21" fmla="*/ 15 h 70"/>
                  <a:gd name="T22" fmla="*/ 21 w 67"/>
                  <a:gd name="T23" fmla="*/ 27 h 70"/>
                  <a:gd name="T24" fmla="*/ 31 w 67"/>
                  <a:gd name="T25" fmla="*/ 39 h 70"/>
                  <a:gd name="T26" fmla="*/ 41 w 67"/>
                  <a:gd name="T27" fmla="*/ 52 h 70"/>
                  <a:gd name="T28" fmla="*/ 52 w 67"/>
                  <a:gd name="T29" fmla="*/ 62 h 70"/>
                  <a:gd name="T30" fmla="*/ 61 w 67"/>
                  <a:gd name="T31" fmla="*/ 68 h 70"/>
                  <a:gd name="T32" fmla="*/ 65 w 67"/>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70"/>
                  <a:gd name="T53" fmla="*/ 67 w 6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70">
                    <a:moveTo>
                      <a:pt x="65" y="70"/>
                    </a:moveTo>
                    <a:lnTo>
                      <a:pt x="67" y="65"/>
                    </a:lnTo>
                    <a:lnTo>
                      <a:pt x="65" y="56"/>
                    </a:lnTo>
                    <a:lnTo>
                      <a:pt x="58" y="45"/>
                    </a:lnTo>
                    <a:lnTo>
                      <a:pt x="49" y="33"/>
                    </a:lnTo>
                    <a:lnTo>
                      <a:pt x="38" y="21"/>
                    </a:lnTo>
                    <a:lnTo>
                      <a:pt x="25" y="11"/>
                    </a:lnTo>
                    <a:lnTo>
                      <a:pt x="13" y="3"/>
                    </a:lnTo>
                    <a:lnTo>
                      <a:pt x="0" y="0"/>
                    </a:lnTo>
                    <a:lnTo>
                      <a:pt x="4" y="6"/>
                    </a:lnTo>
                    <a:lnTo>
                      <a:pt x="12" y="15"/>
                    </a:lnTo>
                    <a:lnTo>
                      <a:pt x="21" y="27"/>
                    </a:lnTo>
                    <a:lnTo>
                      <a:pt x="31" y="39"/>
                    </a:lnTo>
                    <a:lnTo>
                      <a:pt x="41" y="52"/>
                    </a:lnTo>
                    <a:lnTo>
                      <a:pt x="52" y="62"/>
                    </a:lnTo>
                    <a:lnTo>
                      <a:pt x="61" y="68"/>
                    </a:lnTo>
                    <a:lnTo>
                      <a:pt x="65"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096" name="Freeform 75"/>
              <p:cNvSpPr>
                <a:spLocks/>
              </p:cNvSpPr>
              <p:nvPr/>
            </p:nvSpPr>
            <p:spPr bwMode="auto">
              <a:xfrm>
                <a:off x="2442" y="1291"/>
                <a:ext cx="57" cy="65"/>
              </a:xfrm>
              <a:custGeom>
                <a:avLst/>
                <a:gdLst>
                  <a:gd name="T0" fmla="*/ 56 w 57"/>
                  <a:gd name="T1" fmla="*/ 65 h 65"/>
                  <a:gd name="T2" fmla="*/ 57 w 57"/>
                  <a:gd name="T3" fmla="*/ 61 h 65"/>
                  <a:gd name="T4" fmla="*/ 54 w 57"/>
                  <a:gd name="T5" fmla="*/ 53 h 65"/>
                  <a:gd name="T6" fmla="*/ 48 w 57"/>
                  <a:gd name="T7" fmla="*/ 43 h 65"/>
                  <a:gd name="T8" fmla="*/ 39 w 57"/>
                  <a:gd name="T9" fmla="*/ 31 h 65"/>
                  <a:gd name="T10" fmla="*/ 31 w 57"/>
                  <a:gd name="T11" fmla="*/ 19 h 65"/>
                  <a:gd name="T12" fmla="*/ 20 w 57"/>
                  <a:gd name="T13" fmla="*/ 9 h 65"/>
                  <a:gd name="T14" fmla="*/ 8 w 57"/>
                  <a:gd name="T15" fmla="*/ 3 h 65"/>
                  <a:gd name="T16" fmla="*/ 0 w 57"/>
                  <a:gd name="T17" fmla="*/ 0 h 65"/>
                  <a:gd name="T18" fmla="*/ 4 w 57"/>
                  <a:gd name="T19" fmla="*/ 6 h 65"/>
                  <a:gd name="T20" fmla="*/ 10 w 57"/>
                  <a:gd name="T21" fmla="*/ 15 h 65"/>
                  <a:gd name="T22" fmla="*/ 17 w 57"/>
                  <a:gd name="T23" fmla="*/ 27 h 65"/>
                  <a:gd name="T24" fmla="*/ 26 w 57"/>
                  <a:gd name="T25" fmla="*/ 39 h 65"/>
                  <a:gd name="T26" fmla="*/ 34 w 57"/>
                  <a:gd name="T27" fmla="*/ 50 h 65"/>
                  <a:gd name="T28" fmla="*/ 42 w 57"/>
                  <a:gd name="T29" fmla="*/ 59 h 65"/>
                  <a:gd name="T30" fmla="*/ 50 w 57"/>
                  <a:gd name="T31" fmla="*/ 65 h 65"/>
                  <a:gd name="T32" fmla="*/ 56 w 57"/>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65"/>
                  <a:gd name="T53" fmla="*/ 57 w 57"/>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65">
                    <a:moveTo>
                      <a:pt x="56" y="65"/>
                    </a:moveTo>
                    <a:lnTo>
                      <a:pt x="57" y="61"/>
                    </a:lnTo>
                    <a:lnTo>
                      <a:pt x="54" y="53"/>
                    </a:lnTo>
                    <a:lnTo>
                      <a:pt x="48" y="43"/>
                    </a:lnTo>
                    <a:lnTo>
                      <a:pt x="39" y="31"/>
                    </a:lnTo>
                    <a:lnTo>
                      <a:pt x="31" y="19"/>
                    </a:lnTo>
                    <a:lnTo>
                      <a:pt x="20" y="9"/>
                    </a:lnTo>
                    <a:lnTo>
                      <a:pt x="8" y="3"/>
                    </a:lnTo>
                    <a:lnTo>
                      <a:pt x="0" y="0"/>
                    </a:lnTo>
                    <a:lnTo>
                      <a:pt x="4" y="6"/>
                    </a:lnTo>
                    <a:lnTo>
                      <a:pt x="10" y="15"/>
                    </a:lnTo>
                    <a:lnTo>
                      <a:pt x="17" y="27"/>
                    </a:lnTo>
                    <a:lnTo>
                      <a:pt x="26" y="39"/>
                    </a:lnTo>
                    <a:lnTo>
                      <a:pt x="34" y="50"/>
                    </a:lnTo>
                    <a:lnTo>
                      <a:pt x="42" y="59"/>
                    </a:lnTo>
                    <a:lnTo>
                      <a:pt x="50" y="65"/>
                    </a:lnTo>
                    <a:lnTo>
                      <a:pt x="56" y="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097" name="Freeform 76"/>
              <p:cNvSpPr>
                <a:spLocks/>
              </p:cNvSpPr>
              <p:nvPr/>
            </p:nvSpPr>
            <p:spPr bwMode="auto">
              <a:xfrm>
                <a:off x="2415" y="1301"/>
                <a:ext cx="41" cy="60"/>
              </a:xfrm>
              <a:custGeom>
                <a:avLst/>
                <a:gdLst>
                  <a:gd name="T0" fmla="*/ 38 w 41"/>
                  <a:gd name="T1" fmla="*/ 60 h 60"/>
                  <a:gd name="T2" fmla="*/ 41 w 41"/>
                  <a:gd name="T3" fmla="*/ 57 h 60"/>
                  <a:gd name="T4" fmla="*/ 41 w 41"/>
                  <a:gd name="T5" fmla="*/ 49 h 60"/>
                  <a:gd name="T6" fmla="*/ 40 w 41"/>
                  <a:gd name="T7" fmla="*/ 40 h 60"/>
                  <a:gd name="T8" fmla="*/ 35 w 41"/>
                  <a:gd name="T9" fmla="*/ 30 h 60"/>
                  <a:gd name="T10" fmla="*/ 30 w 41"/>
                  <a:gd name="T11" fmla="*/ 21 h 60"/>
                  <a:gd name="T12" fmla="*/ 22 w 41"/>
                  <a:gd name="T13" fmla="*/ 12 h 60"/>
                  <a:gd name="T14" fmla="*/ 12 w 41"/>
                  <a:gd name="T15" fmla="*/ 5 h 60"/>
                  <a:gd name="T16" fmla="*/ 0 w 41"/>
                  <a:gd name="T17" fmla="*/ 0 h 60"/>
                  <a:gd name="T18" fmla="*/ 9 w 41"/>
                  <a:gd name="T19" fmla="*/ 15 h 60"/>
                  <a:gd name="T20" fmla="*/ 19 w 41"/>
                  <a:gd name="T21" fmla="*/ 36 h 60"/>
                  <a:gd name="T22" fmla="*/ 30 w 41"/>
                  <a:gd name="T23" fmla="*/ 54 h 60"/>
                  <a:gd name="T24" fmla="*/ 38 w 41"/>
                  <a:gd name="T25" fmla="*/ 6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0"/>
                  <a:gd name="T41" fmla="*/ 41 w 41"/>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0">
                    <a:moveTo>
                      <a:pt x="38" y="60"/>
                    </a:moveTo>
                    <a:lnTo>
                      <a:pt x="41" y="57"/>
                    </a:lnTo>
                    <a:lnTo>
                      <a:pt x="41" y="49"/>
                    </a:lnTo>
                    <a:lnTo>
                      <a:pt x="40" y="40"/>
                    </a:lnTo>
                    <a:lnTo>
                      <a:pt x="35" y="30"/>
                    </a:lnTo>
                    <a:lnTo>
                      <a:pt x="30" y="21"/>
                    </a:lnTo>
                    <a:lnTo>
                      <a:pt x="22" y="12"/>
                    </a:lnTo>
                    <a:lnTo>
                      <a:pt x="12" y="5"/>
                    </a:lnTo>
                    <a:lnTo>
                      <a:pt x="0" y="0"/>
                    </a:lnTo>
                    <a:lnTo>
                      <a:pt x="9" y="15"/>
                    </a:lnTo>
                    <a:lnTo>
                      <a:pt x="19" y="36"/>
                    </a:lnTo>
                    <a:lnTo>
                      <a:pt x="30" y="54"/>
                    </a:lnTo>
                    <a:lnTo>
                      <a:pt x="38" y="6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098" name="Freeform 77"/>
              <p:cNvSpPr>
                <a:spLocks/>
              </p:cNvSpPr>
              <p:nvPr/>
            </p:nvSpPr>
            <p:spPr bwMode="auto">
              <a:xfrm>
                <a:off x="2357" y="1330"/>
                <a:ext cx="33" cy="44"/>
              </a:xfrm>
              <a:custGeom>
                <a:avLst/>
                <a:gdLst>
                  <a:gd name="T0" fmla="*/ 30 w 33"/>
                  <a:gd name="T1" fmla="*/ 44 h 44"/>
                  <a:gd name="T2" fmla="*/ 33 w 33"/>
                  <a:gd name="T3" fmla="*/ 35 h 44"/>
                  <a:gd name="T4" fmla="*/ 26 w 33"/>
                  <a:gd name="T5" fmla="*/ 19 h 44"/>
                  <a:gd name="T6" fmla="*/ 12 w 33"/>
                  <a:gd name="T7" fmla="*/ 5 h 44"/>
                  <a:gd name="T8" fmla="*/ 0 w 33"/>
                  <a:gd name="T9" fmla="*/ 0 h 44"/>
                  <a:gd name="T10" fmla="*/ 6 w 33"/>
                  <a:gd name="T11" fmla="*/ 10 h 44"/>
                  <a:gd name="T12" fmla="*/ 14 w 33"/>
                  <a:gd name="T13" fmla="*/ 25 h 44"/>
                  <a:gd name="T14" fmla="*/ 23 w 33"/>
                  <a:gd name="T15" fmla="*/ 38 h 44"/>
                  <a:gd name="T16" fmla="*/ 30 w 33"/>
                  <a:gd name="T17" fmla="*/ 44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44"/>
                  <a:gd name="T29" fmla="*/ 33 w 33"/>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44">
                    <a:moveTo>
                      <a:pt x="30" y="44"/>
                    </a:moveTo>
                    <a:lnTo>
                      <a:pt x="33" y="35"/>
                    </a:lnTo>
                    <a:lnTo>
                      <a:pt x="26" y="19"/>
                    </a:lnTo>
                    <a:lnTo>
                      <a:pt x="12" y="5"/>
                    </a:lnTo>
                    <a:lnTo>
                      <a:pt x="0" y="0"/>
                    </a:lnTo>
                    <a:lnTo>
                      <a:pt x="6" y="10"/>
                    </a:lnTo>
                    <a:lnTo>
                      <a:pt x="14" y="25"/>
                    </a:lnTo>
                    <a:lnTo>
                      <a:pt x="23" y="38"/>
                    </a:lnTo>
                    <a:lnTo>
                      <a:pt x="30" y="4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099" name="Freeform 78"/>
              <p:cNvSpPr>
                <a:spLocks/>
              </p:cNvSpPr>
              <p:nvPr/>
            </p:nvSpPr>
            <p:spPr bwMode="auto">
              <a:xfrm>
                <a:off x="2332" y="1341"/>
                <a:ext cx="24" cy="31"/>
              </a:xfrm>
              <a:custGeom>
                <a:avLst/>
                <a:gdLst>
                  <a:gd name="T0" fmla="*/ 22 w 24"/>
                  <a:gd name="T1" fmla="*/ 30 h 31"/>
                  <a:gd name="T2" fmla="*/ 24 w 24"/>
                  <a:gd name="T3" fmla="*/ 21 h 31"/>
                  <a:gd name="T4" fmla="*/ 20 w 24"/>
                  <a:gd name="T5" fmla="*/ 9 h 31"/>
                  <a:gd name="T6" fmla="*/ 12 w 24"/>
                  <a:gd name="T7" fmla="*/ 0 h 31"/>
                  <a:gd name="T8" fmla="*/ 0 w 24"/>
                  <a:gd name="T9" fmla="*/ 2 h 31"/>
                  <a:gd name="T10" fmla="*/ 9 w 24"/>
                  <a:gd name="T11" fmla="*/ 8 h 31"/>
                  <a:gd name="T12" fmla="*/ 14 w 24"/>
                  <a:gd name="T13" fmla="*/ 20 h 31"/>
                  <a:gd name="T14" fmla="*/ 18 w 24"/>
                  <a:gd name="T15" fmla="*/ 31 h 31"/>
                  <a:gd name="T16" fmla="*/ 22 w 24"/>
                  <a:gd name="T17" fmla="*/ 3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31"/>
                  <a:gd name="T29" fmla="*/ 24 w 24"/>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31">
                    <a:moveTo>
                      <a:pt x="22" y="30"/>
                    </a:moveTo>
                    <a:lnTo>
                      <a:pt x="24" y="21"/>
                    </a:lnTo>
                    <a:lnTo>
                      <a:pt x="20" y="9"/>
                    </a:lnTo>
                    <a:lnTo>
                      <a:pt x="12" y="0"/>
                    </a:lnTo>
                    <a:lnTo>
                      <a:pt x="0" y="2"/>
                    </a:lnTo>
                    <a:lnTo>
                      <a:pt x="9" y="8"/>
                    </a:lnTo>
                    <a:lnTo>
                      <a:pt x="14" y="20"/>
                    </a:lnTo>
                    <a:lnTo>
                      <a:pt x="18" y="31"/>
                    </a:lnTo>
                    <a:lnTo>
                      <a:pt x="22" y="3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00" name="Freeform 79"/>
              <p:cNvSpPr>
                <a:spLocks/>
              </p:cNvSpPr>
              <p:nvPr/>
            </p:nvSpPr>
            <p:spPr bwMode="auto">
              <a:xfrm>
                <a:off x="2572" y="1270"/>
                <a:ext cx="66" cy="58"/>
              </a:xfrm>
              <a:custGeom>
                <a:avLst/>
                <a:gdLst>
                  <a:gd name="T0" fmla="*/ 64 w 66"/>
                  <a:gd name="T1" fmla="*/ 58 h 58"/>
                  <a:gd name="T2" fmla="*/ 66 w 66"/>
                  <a:gd name="T3" fmla="*/ 54 h 58"/>
                  <a:gd name="T4" fmla="*/ 64 w 66"/>
                  <a:gd name="T5" fmla="*/ 48 h 58"/>
                  <a:gd name="T6" fmla="*/ 59 w 66"/>
                  <a:gd name="T7" fmla="*/ 39 h 58"/>
                  <a:gd name="T8" fmla="*/ 50 w 66"/>
                  <a:gd name="T9" fmla="*/ 28 h 58"/>
                  <a:gd name="T10" fmla="*/ 39 w 66"/>
                  <a:gd name="T11" fmla="*/ 20 h 58"/>
                  <a:gd name="T12" fmla="*/ 28 w 66"/>
                  <a:gd name="T13" fmla="*/ 11 h 58"/>
                  <a:gd name="T14" fmla="*/ 13 w 66"/>
                  <a:gd name="T15" fmla="*/ 3 h 58"/>
                  <a:gd name="T16" fmla="*/ 0 w 66"/>
                  <a:gd name="T17" fmla="*/ 0 h 58"/>
                  <a:gd name="T18" fmla="*/ 5 w 66"/>
                  <a:gd name="T19" fmla="*/ 5 h 58"/>
                  <a:gd name="T20" fmla="*/ 13 w 66"/>
                  <a:gd name="T21" fmla="*/ 12 h 58"/>
                  <a:gd name="T22" fmla="*/ 22 w 66"/>
                  <a:gd name="T23" fmla="*/ 23 h 58"/>
                  <a:gd name="T24" fmla="*/ 32 w 66"/>
                  <a:gd name="T25" fmla="*/ 33 h 58"/>
                  <a:gd name="T26" fmla="*/ 42 w 66"/>
                  <a:gd name="T27" fmla="*/ 43 h 58"/>
                  <a:gd name="T28" fmla="*/ 51 w 66"/>
                  <a:gd name="T29" fmla="*/ 52 h 58"/>
                  <a:gd name="T30" fmla="*/ 59 w 66"/>
                  <a:gd name="T31" fmla="*/ 58 h 58"/>
                  <a:gd name="T32" fmla="*/ 64 w 66"/>
                  <a:gd name="T33" fmla="*/ 58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58"/>
                  <a:gd name="T53" fmla="*/ 66 w 66"/>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58">
                    <a:moveTo>
                      <a:pt x="64" y="58"/>
                    </a:moveTo>
                    <a:lnTo>
                      <a:pt x="66" y="54"/>
                    </a:lnTo>
                    <a:lnTo>
                      <a:pt x="64" y="48"/>
                    </a:lnTo>
                    <a:lnTo>
                      <a:pt x="59" y="39"/>
                    </a:lnTo>
                    <a:lnTo>
                      <a:pt x="50" y="28"/>
                    </a:lnTo>
                    <a:lnTo>
                      <a:pt x="39" y="20"/>
                    </a:lnTo>
                    <a:lnTo>
                      <a:pt x="28" y="11"/>
                    </a:lnTo>
                    <a:lnTo>
                      <a:pt x="13" y="3"/>
                    </a:lnTo>
                    <a:lnTo>
                      <a:pt x="0" y="0"/>
                    </a:lnTo>
                    <a:lnTo>
                      <a:pt x="5" y="5"/>
                    </a:lnTo>
                    <a:lnTo>
                      <a:pt x="13" y="12"/>
                    </a:lnTo>
                    <a:lnTo>
                      <a:pt x="22" y="23"/>
                    </a:lnTo>
                    <a:lnTo>
                      <a:pt x="32" y="33"/>
                    </a:lnTo>
                    <a:lnTo>
                      <a:pt x="42" y="43"/>
                    </a:lnTo>
                    <a:lnTo>
                      <a:pt x="51" y="52"/>
                    </a:lnTo>
                    <a:lnTo>
                      <a:pt x="59" y="58"/>
                    </a:lnTo>
                    <a:lnTo>
                      <a:pt x="64" y="5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01" name="Freeform 80"/>
              <p:cNvSpPr>
                <a:spLocks/>
              </p:cNvSpPr>
              <p:nvPr/>
            </p:nvSpPr>
            <p:spPr bwMode="auto">
              <a:xfrm>
                <a:off x="2641" y="1267"/>
                <a:ext cx="52" cy="46"/>
              </a:xfrm>
              <a:custGeom>
                <a:avLst/>
                <a:gdLst>
                  <a:gd name="T0" fmla="*/ 50 w 52"/>
                  <a:gd name="T1" fmla="*/ 46 h 46"/>
                  <a:gd name="T2" fmla="*/ 52 w 52"/>
                  <a:gd name="T3" fmla="*/ 43 h 46"/>
                  <a:gd name="T4" fmla="*/ 52 w 52"/>
                  <a:gd name="T5" fmla="*/ 39 h 46"/>
                  <a:gd name="T6" fmla="*/ 47 w 52"/>
                  <a:gd name="T7" fmla="*/ 31 h 46"/>
                  <a:gd name="T8" fmla="*/ 43 w 52"/>
                  <a:gd name="T9" fmla="*/ 24 h 46"/>
                  <a:gd name="T10" fmla="*/ 34 w 52"/>
                  <a:gd name="T11" fmla="*/ 17 h 46"/>
                  <a:gd name="T12" fmla="*/ 25 w 52"/>
                  <a:gd name="T13" fmla="*/ 9 h 46"/>
                  <a:gd name="T14" fmla="*/ 13 w 52"/>
                  <a:gd name="T15" fmla="*/ 3 h 46"/>
                  <a:gd name="T16" fmla="*/ 0 w 52"/>
                  <a:gd name="T17" fmla="*/ 0 h 46"/>
                  <a:gd name="T18" fmla="*/ 6 w 52"/>
                  <a:gd name="T19" fmla="*/ 6 h 46"/>
                  <a:gd name="T20" fmla="*/ 13 w 52"/>
                  <a:gd name="T21" fmla="*/ 14 h 46"/>
                  <a:gd name="T22" fmla="*/ 21 w 52"/>
                  <a:gd name="T23" fmla="*/ 21 h 46"/>
                  <a:gd name="T24" fmla="*/ 28 w 52"/>
                  <a:gd name="T25" fmla="*/ 30 h 46"/>
                  <a:gd name="T26" fmla="*/ 35 w 52"/>
                  <a:gd name="T27" fmla="*/ 37 h 46"/>
                  <a:gd name="T28" fmla="*/ 41 w 52"/>
                  <a:gd name="T29" fmla="*/ 43 h 46"/>
                  <a:gd name="T30" fmla="*/ 47 w 52"/>
                  <a:gd name="T31" fmla="*/ 46 h 46"/>
                  <a:gd name="T32" fmla="*/ 50 w 52"/>
                  <a:gd name="T33" fmla="*/ 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46"/>
                  <a:gd name="T53" fmla="*/ 52 w 52"/>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46">
                    <a:moveTo>
                      <a:pt x="50" y="46"/>
                    </a:moveTo>
                    <a:lnTo>
                      <a:pt x="52" y="43"/>
                    </a:lnTo>
                    <a:lnTo>
                      <a:pt x="52" y="39"/>
                    </a:lnTo>
                    <a:lnTo>
                      <a:pt x="47" y="31"/>
                    </a:lnTo>
                    <a:lnTo>
                      <a:pt x="43" y="24"/>
                    </a:lnTo>
                    <a:lnTo>
                      <a:pt x="34" y="17"/>
                    </a:lnTo>
                    <a:lnTo>
                      <a:pt x="25" y="9"/>
                    </a:lnTo>
                    <a:lnTo>
                      <a:pt x="13" y="3"/>
                    </a:lnTo>
                    <a:lnTo>
                      <a:pt x="0" y="0"/>
                    </a:lnTo>
                    <a:lnTo>
                      <a:pt x="6" y="6"/>
                    </a:lnTo>
                    <a:lnTo>
                      <a:pt x="13" y="14"/>
                    </a:lnTo>
                    <a:lnTo>
                      <a:pt x="21" y="21"/>
                    </a:lnTo>
                    <a:lnTo>
                      <a:pt x="28" y="30"/>
                    </a:lnTo>
                    <a:lnTo>
                      <a:pt x="35" y="37"/>
                    </a:lnTo>
                    <a:lnTo>
                      <a:pt x="41" y="43"/>
                    </a:lnTo>
                    <a:lnTo>
                      <a:pt x="47" y="46"/>
                    </a:lnTo>
                    <a:lnTo>
                      <a:pt x="50" y="4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02" name="Freeform 81"/>
              <p:cNvSpPr>
                <a:spLocks/>
              </p:cNvSpPr>
              <p:nvPr/>
            </p:nvSpPr>
            <p:spPr bwMode="auto">
              <a:xfrm>
                <a:off x="2468" y="1282"/>
                <a:ext cx="58" cy="64"/>
              </a:xfrm>
              <a:custGeom>
                <a:avLst/>
                <a:gdLst>
                  <a:gd name="T0" fmla="*/ 56 w 58"/>
                  <a:gd name="T1" fmla="*/ 64 h 64"/>
                  <a:gd name="T2" fmla="*/ 58 w 58"/>
                  <a:gd name="T3" fmla="*/ 61 h 64"/>
                  <a:gd name="T4" fmla="*/ 55 w 58"/>
                  <a:gd name="T5" fmla="*/ 52 h 64"/>
                  <a:gd name="T6" fmla="*/ 49 w 58"/>
                  <a:gd name="T7" fmla="*/ 43 h 64"/>
                  <a:gd name="T8" fmla="*/ 40 w 58"/>
                  <a:gd name="T9" fmla="*/ 31 h 64"/>
                  <a:gd name="T10" fmla="*/ 31 w 58"/>
                  <a:gd name="T11" fmla="*/ 19 h 64"/>
                  <a:gd name="T12" fmla="*/ 21 w 58"/>
                  <a:gd name="T13" fmla="*/ 9 h 64"/>
                  <a:gd name="T14" fmla="*/ 9 w 58"/>
                  <a:gd name="T15" fmla="*/ 3 h 64"/>
                  <a:gd name="T16" fmla="*/ 0 w 58"/>
                  <a:gd name="T17" fmla="*/ 0 h 64"/>
                  <a:gd name="T18" fmla="*/ 5 w 58"/>
                  <a:gd name="T19" fmla="*/ 6 h 64"/>
                  <a:gd name="T20" fmla="*/ 10 w 58"/>
                  <a:gd name="T21" fmla="*/ 15 h 64"/>
                  <a:gd name="T22" fmla="*/ 18 w 58"/>
                  <a:gd name="T23" fmla="*/ 27 h 64"/>
                  <a:gd name="T24" fmla="*/ 27 w 58"/>
                  <a:gd name="T25" fmla="*/ 39 h 64"/>
                  <a:gd name="T26" fmla="*/ 34 w 58"/>
                  <a:gd name="T27" fmla="*/ 49 h 64"/>
                  <a:gd name="T28" fmla="*/ 43 w 58"/>
                  <a:gd name="T29" fmla="*/ 58 h 64"/>
                  <a:gd name="T30" fmla="*/ 50 w 58"/>
                  <a:gd name="T31" fmla="*/ 64 h 64"/>
                  <a:gd name="T32" fmla="*/ 56 w 58"/>
                  <a:gd name="T33" fmla="*/ 64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64"/>
                  <a:gd name="T53" fmla="*/ 58 w 58"/>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64">
                    <a:moveTo>
                      <a:pt x="56" y="64"/>
                    </a:moveTo>
                    <a:lnTo>
                      <a:pt x="58" y="61"/>
                    </a:lnTo>
                    <a:lnTo>
                      <a:pt x="55" y="52"/>
                    </a:lnTo>
                    <a:lnTo>
                      <a:pt x="49" y="43"/>
                    </a:lnTo>
                    <a:lnTo>
                      <a:pt x="40" y="31"/>
                    </a:lnTo>
                    <a:lnTo>
                      <a:pt x="31" y="19"/>
                    </a:lnTo>
                    <a:lnTo>
                      <a:pt x="21" y="9"/>
                    </a:lnTo>
                    <a:lnTo>
                      <a:pt x="9" y="3"/>
                    </a:lnTo>
                    <a:lnTo>
                      <a:pt x="0" y="0"/>
                    </a:lnTo>
                    <a:lnTo>
                      <a:pt x="5" y="6"/>
                    </a:lnTo>
                    <a:lnTo>
                      <a:pt x="10" y="15"/>
                    </a:lnTo>
                    <a:lnTo>
                      <a:pt x="18" y="27"/>
                    </a:lnTo>
                    <a:lnTo>
                      <a:pt x="27" y="39"/>
                    </a:lnTo>
                    <a:lnTo>
                      <a:pt x="34" y="49"/>
                    </a:lnTo>
                    <a:lnTo>
                      <a:pt x="43" y="58"/>
                    </a:lnTo>
                    <a:lnTo>
                      <a:pt x="50" y="64"/>
                    </a:lnTo>
                    <a:lnTo>
                      <a:pt x="56" y="6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03" name="Freeform 82"/>
              <p:cNvSpPr>
                <a:spLocks/>
              </p:cNvSpPr>
              <p:nvPr/>
            </p:nvSpPr>
            <p:spPr bwMode="auto">
              <a:xfrm>
                <a:off x="2385" y="1313"/>
                <a:ext cx="43" cy="53"/>
              </a:xfrm>
              <a:custGeom>
                <a:avLst/>
                <a:gdLst>
                  <a:gd name="T0" fmla="*/ 40 w 43"/>
                  <a:gd name="T1" fmla="*/ 53 h 53"/>
                  <a:gd name="T2" fmla="*/ 43 w 43"/>
                  <a:gd name="T3" fmla="*/ 50 h 53"/>
                  <a:gd name="T4" fmla="*/ 42 w 43"/>
                  <a:gd name="T5" fmla="*/ 43 h 53"/>
                  <a:gd name="T6" fmla="*/ 37 w 43"/>
                  <a:gd name="T7" fmla="*/ 34 h 53"/>
                  <a:gd name="T8" fmla="*/ 30 w 43"/>
                  <a:gd name="T9" fmla="*/ 24 h 53"/>
                  <a:gd name="T10" fmla="*/ 23 w 43"/>
                  <a:gd name="T11" fmla="*/ 15 h 53"/>
                  <a:gd name="T12" fmla="*/ 15 w 43"/>
                  <a:gd name="T13" fmla="*/ 8 h 53"/>
                  <a:gd name="T14" fmla="*/ 6 w 43"/>
                  <a:gd name="T15" fmla="*/ 2 h 53"/>
                  <a:gd name="T16" fmla="*/ 0 w 43"/>
                  <a:gd name="T17" fmla="*/ 0 h 53"/>
                  <a:gd name="T18" fmla="*/ 8 w 43"/>
                  <a:gd name="T19" fmla="*/ 12 h 53"/>
                  <a:gd name="T20" fmla="*/ 18 w 43"/>
                  <a:gd name="T21" fmla="*/ 30 h 53"/>
                  <a:gd name="T22" fmla="*/ 30 w 43"/>
                  <a:gd name="T23" fmla="*/ 46 h 53"/>
                  <a:gd name="T24" fmla="*/ 40 w 43"/>
                  <a:gd name="T25" fmla="*/ 53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53"/>
                  <a:gd name="T41" fmla="*/ 43 w 43"/>
                  <a:gd name="T42" fmla="*/ 53 h 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53">
                    <a:moveTo>
                      <a:pt x="40" y="53"/>
                    </a:moveTo>
                    <a:lnTo>
                      <a:pt x="43" y="50"/>
                    </a:lnTo>
                    <a:lnTo>
                      <a:pt x="42" y="43"/>
                    </a:lnTo>
                    <a:lnTo>
                      <a:pt x="37" y="34"/>
                    </a:lnTo>
                    <a:lnTo>
                      <a:pt x="30" y="24"/>
                    </a:lnTo>
                    <a:lnTo>
                      <a:pt x="23" y="15"/>
                    </a:lnTo>
                    <a:lnTo>
                      <a:pt x="15" y="8"/>
                    </a:lnTo>
                    <a:lnTo>
                      <a:pt x="6" y="2"/>
                    </a:lnTo>
                    <a:lnTo>
                      <a:pt x="0" y="0"/>
                    </a:lnTo>
                    <a:lnTo>
                      <a:pt x="8" y="12"/>
                    </a:lnTo>
                    <a:lnTo>
                      <a:pt x="18" y="30"/>
                    </a:lnTo>
                    <a:lnTo>
                      <a:pt x="30" y="46"/>
                    </a:lnTo>
                    <a:lnTo>
                      <a:pt x="40" y="5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04" name="Freeform 83"/>
              <p:cNvSpPr>
                <a:spLocks/>
              </p:cNvSpPr>
              <p:nvPr/>
            </p:nvSpPr>
            <p:spPr bwMode="auto">
              <a:xfrm>
                <a:off x="2666" y="1263"/>
                <a:ext cx="58" cy="9"/>
              </a:xfrm>
              <a:custGeom>
                <a:avLst/>
                <a:gdLst>
                  <a:gd name="T0" fmla="*/ 0 w 58"/>
                  <a:gd name="T1" fmla="*/ 7 h 9"/>
                  <a:gd name="T2" fmla="*/ 4 w 58"/>
                  <a:gd name="T3" fmla="*/ 7 h 9"/>
                  <a:gd name="T4" fmla="*/ 12 w 58"/>
                  <a:gd name="T5" fmla="*/ 6 h 9"/>
                  <a:gd name="T6" fmla="*/ 21 w 58"/>
                  <a:gd name="T7" fmla="*/ 4 h 9"/>
                  <a:gd name="T8" fmla="*/ 31 w 58"/>
                  <a:gd name="T9" fmla="*/ 3 h 9"/>
                  <a:gd name="T10" fmla="*/ 41 w 58"/>
                  <a:gd name="T11" fmla="*/ 1 h 9"/>
                  <a:gd name="T12" fmla="*/ 50 w 58"/>
                  <a:gd name="T13" fmla="*/ 0 h 9"/>
                  <a:gd name="T14" fmla="*/ 56 w 58"/>
                  <a:gd name="T15" fmla="*/ 0 h 9"/>
                  <a:gd name="T16" fmla="*/ 58 w 58"/>
                  <a:gd name="T17" fmla="*/ 3 h 9"/>
                  <a:gd name="T18" fmla="*/ 56 w 58"/>
                  <a:gd name="T19" fmla="*/ 6 h 9"/>
                  <a:gd name="T20" fmla="*/ 50 w 58"/>
                  <a:gd name="T21" fmla="*/ 9 h 9"/>
                  <a:gd name="T22" fmla="*/ 43 w 58"/>
                  <a:gd name="T23" fmla="*/ 9 h 9"/>
                  <a:gd name="T24" fmla="*/ 34 w 58"/>
                  <a:gd name="T25" fmla="*/ 9 h 9"/>
                  <a:gd name="T26" fmla="*/ 24 w 58"/>
                  <a:gd name="T27" fmla="*/ 9 h 9"/>
                  <a:gd name="T28" fmla="*/ 13 w 58"/>
                  <a:gd name="T29" fmla="*/ 9 h 9"/>
                  <a:gd name="T30" fmla="*/ 6 w 58"/>
                  <a:gd name="T31" fmla="*/ 7 h 9"/>
                  <a:gd name="T32" fmla="*/ 0 w 58"/>
                  <a:gd name="T33" fmla="*/ 7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9"/>
                  <a:gd name="T53" fmla="*/ 58 w 58"/>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9">
                    <a:moveTo>
                      <a:pt x="0" y="7"/>
                    </a:moveTo>
                    <a:lnTo>
                      <a:pt x="4" y="7"/>
                    </a:lnTo>
                    <a:lnTo>
                      <a:pt x="12" y="6"/>
                    </a:lnTo>
                    <a:lnTo>
                      <a:pt x="21" y="4"/>
                    </a:lnTo>
                    <a:lnTo>
                      <a:pt x="31" y="3"/>
                    </a:lnTo>
                    <a:lnTo>
                      <a:pt x="41" y="1"/>
                    </a:lnTo>
                    <a:lnTo>
                      <a:pt x="50" y="0"/>
                    </a:lnTo>
                    <a:lnTo>
                      <a:pt x="56" y="0"/>
                    </a:lnTo>
                    <a:lnTo>
                      <a:pt x="58" y="3"/>
                    </a:lnTo>
                    <a:lnTo>
                      <a:pt x="56" y="6"/>
                    </a:lnTo>
                    <a:lnTo>
                      <a:pt x="50" y="9"/>
                    </a:lnTo>
                    <a:lnTo>
                      <a:pt x="43" y="9"/>
                    </a:lnTo>
                    <a:lnTo>
                      <a:pt x="34" y="9"/>
                    </a:lnTo>
                    <a:lnTo>
                      <a:pt x="24" y="9"/>
                    </a:lnTo>
                    <a:lnTo>
                      <a:pt x="13" y="9"/>
                    </a:lnTo>
                    <a:lnTo>
                      <a:pt x="6" y="7"/>
                    </a:lnTo>
                    <a:lnTo>
                      <a:pt x="0" y="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05" name="Freeform 84"/>
              <p:cNvSpPr>
                <a:spLocks/>
              </p:cNvSpPr>
              <p:nvPr/>
            </p:nvSpPr>
            <p:spPr bwMode="auto">
              <a:xfrm>
                <a:off x="2600" y="1199"/>
                <a:ext cx="76" cy="70"/>
              </a:xfrm>
              <a:custGeom>
                <a:avLst/>
                <a:gdLst>
                  <a:gd name="T0" fmla="*/ 0 w 76"/>
                  <a:gd name="T1" fmla="*/ 70 h 70"/>
                  <a:gd name="T2" fmla="*/ 8 w 76"/>
                  <a:gd name="T3" fmla="*/ 65 h 70"/>
                  <a:gd name="T4" fmla="*/ 20 w 76"/>
                  <a:gd name="T5" fmla="*/ 57 h 70"/>
                  <a:gd name="T6" fmla="*/ 35 w 76"/>
                  <a:gd name="T7" fmla="*/ 46 h 70"/>
                  <a:gd name="T8" fmla="*/ 50 w 76"/>
                  <a:gd name="T9" fmla="*/ 34 h 70"/>
                  <a:gd name="T10" fmla="*/ 62 w 76"/>
                  <a:gd name="T11" fmla="*/ 24 h 70"/>
                  <a:gd name="T12" fmla="*/ 72 w 76"/>
                  <a:gd name="T13" fmla="*/ 14 h 70"/>
                  <a:gd name="T14" fmla="*/ 76 w 76"/>
                  <a:gd name="T15" fmla="*/ 5 h 70"/>
                  <a:gd name="T16" fmla="*/ 75 w 76"/>
                  <a:gd name="T17" fmla="*/ 0 h 70"/>
                  <a:gd name="T18" fmla="*/ 69 w 76"/>
                  <a:gd name="T19" fmla="*/ 0 h 70"/>
                  <a:gd name="T20" fmla="*/ 60 w 76"/>
                  <a:gd name="T21" fmla="*/ 6 h 70"/>
                  <a:gd name="T22" fmla="*/ 50 w 76"/>
                  <a:gd name="T23" fmla="*/ 15 h 70"/>
                  <a:gd name="T24" fmla="*/ 39 w 76"/>
                  <a:gd name="T25" fmla="*/ 29 h 70"/>
                  <a:gd name="T26" fmla="*/ 28 w 76"/>
                  <a:gd name="T27" fmla="*/ 40 h 70"/>
                  <a:gd name="T28" fmla="*/ 17 w 76"/>
                  <a:gd name="T29" fmla="*/ 54 h 70"/>
                  <a:gd name="T30" fmla="*/ 7 w 76"/>
                  <a:gd name="T31" fmla="*/ 64 h 70"/>
                  <a:gd name="T32" fmla="*/ 0 w 76"/>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70"/>
                  <a:gd name="T53" fmla="*/ 76 w 76"/>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70">
                    <a:moveTo>
                      <a:pt x="0" y="70"/>
                    </a:moveTo>
                    <a:lnTo>
                      <a:pt x="8" y="65"/>
                    </a:lnTo>
                    <a:lnTo>
                      <a:pt x="20" y="57"/>
                    </a:lnTo>
                    <a:lnTo>
                      <a:pt x="35" y="46"/>
                    </a:lnTo>
                    <a:lnTo>
                      <a:pt x="50" y="34"/>
                    </a:lnTo>
                    <a:lnTo>
                      <a:pt x="62" y="24"/>
                    </a:lnTo>
                    <a:lnTo>
                      <a:pt x="72" y="14"/>
                    </a:lnTo>
                    <a:lnTo>
                      <a:pt x="76" y="5"/>
                    </a:lnTo>
                    <a:lnTo>
                      <a:pt x="75" y="0"/>
                    </a:lnTo>
                    <a:lnTo>
                      <a:pt x="69" y="0"/>
                    </a:lnTo>
                    <a:lnTo>
                      <a:pt x="60" y="6"/>
                    </a:lnTo>
                    <a:lnTo>
                      <a:pt x="50" y="15"/>
                    </a:lnTo>
                    <a:lnTo>
                      <a:pt x="39" y="29"/>
                    </a:lnTo>
                    <a:lnTo>
                      <a:pt x="28" y="40"/>
                    </a:lnTo>
                    <a:lnTo>
                      <a:pt x="17" y="54"/>
                    </a:lnTo>
                    <a:lnTo>
                      <a:pt x="7" y="64"/>
                    </a:lnTo>
                    <a:lnTo>
                      <a:pt x="0" y="7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06" name="Freeform 85"/>
              <p:cNvSpPr>
                <a:spLocks/>
              </p:cNvSpPr>
              <p:nvPr/>
            </p:nvSpPr>
            <p:spPr bwMode="auto">
              <a:xfrm>
                <a:off x="2572" y="1199"/>
                <a:ext cx="69" cy="73"/>
              </a:xfrm>
              <a:custGeom>
                <a:avLst/>
                <a:gdLst>
                  <a:gd name="T0" fmla="*/ 0 w 69"/>
                  <a:gd name="T1" fmla="*/ 73 h 73"/>
                  <a:gd name="T2" fmla="*/ 8 w 69"/>
                  <a:gd name="T3" fmla="*/ 67 h 73"/>
                  <a:gd name="T4" fmla="*/ 20 w 69"/>
                  <a:gd name="T5" fmla="*/ 57 h 73"/>
                  <a:gd name="T6" fmla="*/ 32 w 69"/>
                  <a:gd name="T7" fmla="*/ 46 h 73"/>
                  <a:gd name="T8" fmla="*/ 45 w 69"/>
                  <a:gd name="T9" fmla="*/ 33 h 73"/>
                  <a:gd name="T10" fmla="*/ 57 w 69"/>
                  <a:gd name="T11" fmla="*/ 21 h 73"/>
                  <a:gd name="T12" fmla="*/ 66 w 69"/>
                  <a:gd name="T13" fmla="*/ 11 h 73"/>
                  <a:gd name="T14" fmla="*/ 69 w 69"/>
                  <a:gd name="T15" fmla="*/ 3 h 73"/>
                  <a:gd name="T16" fmla="*/ 67 w 69"/>
                  <a:gd name="T17" fmla="*/ 0 h 73"/>
                  <a:gd name="T18" fmla="*/ 60 w 69"/>
                  <a:gd name="T19" fmla="*/ 3 h 73"/>
                  <a:gd name="T20" fmla="*/ 51 w 69"/>
                  <a:gd name="T21" fmla="*/ 11 h 73"/>
                  <a:gd name="T22" fmla="*/ 42 w 69"/>
                  <a:gd name="T23" fmla="*/ 21 h 73"/>
                  <a:gd name="T24" fmla="*/ 32 w 69"/>
                  <a:gd name="T25" fmla="*/ 34 h 73"/>
                  <a:gd name="T26" fmla="*/ 22 w 69"/>
                  <a:gd name="T27" fmla="*/ 46 h 73"/>
                  <a:gd name="T28" fmla="*/ 13 w 69"/>
                  <a:gd name="T29" fmla="*/ 60 h 73"/>
                  <a:gd name="T30" fmla="*/ 5 w 69"/>
                  <a:gd name="T31" fmla="*/ 68 h 73"/>
                  <a:gd name="T32" fmla="*/ 0 w 69"/>
                  <a:gd name="T33" fmla="*/ 73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73"/>
                  <a:gd name="T53" fmla="*/ 69 w 69"/>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73">
                    <a:moveTo>
                      <a:pt x="0" y="73"/>
                    </a:moveTo>
                    <a:lnTo>
                      <a:pt x="8" y="67"/>
                    </a:lnTo>
                    <a:lnTo>
                      <a:pt x="20" y="57"/>
                    </a:lnTo>
                    <a:lnTo>
                      <a:pt x="32" y="46"/>
                    </a:lnTo>
                    <a:lnTo>
                      <a:pt x="45" y="33"/>
                    </a:lnTo>
                    <a:lnTo>
                      <a:pt x="57" y="21"/>
                    </a:lnTo>
                    <a:lnTo>
                      <a:pt x="66" y="11"/>
                    </a:lnTo>
                    <a:lnTo>
                      <a:pt x="69" y="3"/>
                    </a:lnTo>
                    <a:lnTo>
                      <a:pt x="67" y="0"/>
                    </a:lnTo>
                    <a:lnTo>
                      <a:pt x="60" y="3"/>
                    </a:lnTo>
                    <a:lnTo>
                      <a:pt x="51" y="11"/>
                    </a:lnTo>
                    <a:lnTo>
                      <a:pt x="42" y="21"/>
                    </a:lnTo>
                    <a:lnTo>
                      <a:pt x="32" y="34"/>
                    </a:lnTo>
                    <a:lnTo>
                      <a:pt x="22" y="46"/>
                    </a:lnTo>
                    <a:lnTo>
                      <a:pt x="13" y="60"/>
                    </a:lnTo>
                    <a:lnTo>
                      <a:pt x="5" y="68"/>
                    </a:lnTo>
                    <a:lnTo>
                      <a:pt x="0" y="7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07" name="Freeform 86"/>
              <p:cNvSpPr>
                <a:spLocks/>
              </p:cNvSpPr>
              <p:nvPr/>
            </p:nvSpPr>
            <p:spPr bwMode="auto">
              <a:xfrm>
                <a:off x="2539" y="1198"/>
                <a:ext cx="61" cy="77"/>
              </a:xfrm>
              <a:custGeom>
                <a:avLst/>
                <a:gdLst>
                  <a:gd name="T0" fmla="*/ 0 w 61"/>
                  <a:gd name="T1" fmla="*/ 77 h 77"/>
                  <a:gd name="T2" fmla="*/ 9 w 61"/>
                  <a:gd name="T3" fmla="*/ 69 h 77"/>
                  <a:gd name="T4" fmla="*/ 21 w 61"/>
                  <a:gd name="T5" fmla="*/ 59 h 77"/>
                  <a:gd name="T6" fmla="*/ 33 w 61"/>
                  <a:gd name="T7" fmla="*/ 46 h 77"/>
                  <a:gd name="T8" fmla="*/ 43 w 61"/>
                  <a:gd name="T9" fmla="*/ 34 h 77"/>
                  <a:gd name="T10" fmla="*/ 52 w 61"/>
                  <a:gd name="T11" fmla="*/ 21 h 77"/>
                  <a:gd name="T12" fmla="*/ 59 w 61"/>
                  <a:gd name="T13" fmla="*/ 10 h 77"/>
                  <a:gd name="T14" fmla="*/ 61 w 61"/>
                  <a:gd name="T15" fmla="*/ 3 h 77"/>
                  <a:gd name="T16" fmla="*/ 59 w 61"/>
                  <a:gd name="T17" fmla="*/ 0 h 77"/>
                  <a:gd name="T18" fmla="*/ 53 w 61"/>
                  <a:gd name="T19" fmla="*/ 3 h 77"/>
                  <a:gd name="T20" fmla="*/ 46 w 61"/>
                  <a:gd name="T21" fmla="*/ 10 h 77"/>
                  <a:gd name="T22" fmla="*/ 38 w 61"/>
                  <a:gd name="T23" fmla="*/ 21 h 77"/>
                  <a:gd name="T24" fmla="*/ 30 w 61"/>
                  <a:gd name="T25" fmla="*/ 34 h 77"/>
                  <a:gd name="T26" fmla="*/ 22 w 61"/>
                  <a:gd name="T27" fmla="*/ 49 h 77"/>
                  <a:gd name="T28" fmla="*/ 13 w 61"/>
                  <a:gd name="T29" fmla="*/ 61 h 77"/>
                  <a:gd name="T30" fmla="*/ 6 w 61"/>
                  <a:gd name="T31" fmla="*/ 71 h 77"/>
                  <a:gd name="T32" fmla="*/ 0 w 61"/>
                  <a:gd name="T33" fmla="*/ 77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77"/>
                  <a:gd name="T53" fmla="*/ 61 w 61"/>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77">
                    <a:moveTo>
                      <a:pt x="0" y="77"/>
                    </a:moveTo>
                    <a:lnTo>
                      <a:pt x="9" y="69"/>
                    </a:lnTo>
                    <a:lnTo>
                      <a:pt x="21" y="59"/>
                    </a:lnTo>
                    <a:lnTo>
                      <a:pt x="33" y="46"/>
                    </a:lnTo>
                    <a:lnTo>
                      <a:pt x="43" y="34"/>
                    </a:lnTo>
                    <a:lnTo>
                      <a:pt x="52" y="21"/>
                    </a:lnTo>
                    <a:lnTo>
                      <a:pt x="59" y="10"/>
                    </a:lnTo>
                    <a:lnTo>
                      <a:pt x="61" y="3"/>
                    </a:lnTo>
                    <a:lnTo>
                      <a:pt x="59" y="0"/>
                    </a:lnTo>
                    <a:lnTo>
                      <a:pt x="53" y="3"/>
                    </a:lnTo>
                    <a:lnTo>
                      <a:pt x="46" y="10"/>
                    </a:lnTo>
                    <a:lnTo>
                      <a:pt x="38" y="21"/>
                    </a:lnTo>
                    <a:lnTo>
                      <a:pt x="30" y="34"/>
                    </a:lnTo>
                    <a:lnTo>
                      <a:pt x="22" y="49"/>
                    </a:lnTo>
                    <a:lnTo>
                      <a:pt x="13" y="61"/>
                    </a:lnTo>
                    <a:lnTo>
                      <a:pt x="6" y="71"/>
                    </a:lnTo>
                    <a:lnTo>
                      <a:pt x="0" y="7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08" name="Freeform 87"/>
              <p:cNvSpPr>
                <a:spLocks/>
              </p:cNvSpPr>
              <p:nvPr/>
            </p:nvSpPr>
            <p:spPr bwMode="auto">
              <a:xfrm>
                <a:off x="2507" y="1211"/>
                <a:ext cx="45" cy="71"/>
              </a:xfrm>
              <a:custGeom>
                <a:avLst/>
                <a:gdLst>
                  <a:gd name="T0" fmla="*/ 0 w 45"/>
                  <a:gd name="T1" fmla="*/ 71 h 71"/>
                  <a:gd name="T2" fmla="*/ 7 w 45"/>
                  <a:gd name="T3" fmla="*/ 65 h 71"/>
                  <a:gd name="T4" fmla="*/ 16 w 45"/>
                  <a:gd name="T5" fmla="*/ 55 h 71"/>
                  <a:gd name="T6" fmla="*/ 25 w 45"/>
                  <a:gd name="T7" fmla="*/ 43 h 71"/>
                  <a:gd name="T8" fmla="*/ 33 w 45"/>
                  <a:gd name="T9" fmla="*/ 31 h 71"/>
                  <a:gd name="T10" fmla="*/ 41 w 45"/>
                  <a:gd name="T11" fmla="*/ 19 h 71"/>
                  <a:gd name="T12" fmla="*/ 45 w 45"/>
                  <a:gd name="T13" fmla="*/ 9 h 71"/>
                  <a:gd name="T14" fmla="*/ 45 w 45"/>
                  <a:gd name="T15" fmla="*/ 3 h 71"/>
                  <a:gd name="T16" fmla="*/ 41 w 45"/>
                  <a:gd name="T17" fmla="*/ 0 h 71"/>
                  <a:gd name="T18" fmla="*/ 28 w 45"/>
                  <a:gd name="T19" fmla="*/ 11 h 71"/>
                  <a:gd name="T20" fmla="*/ 19 w 45"/>
                  <a:gd name="T21" fmla="*/ 31 h 71"/>
                  <a:gd name="T22" fmla="*/ 8 w 45"/>
                  <a:gd name="T23" fmla="*/ 55 h 71"/>
                  <a:gd name="T24" fmla="*/ 0 w 45"/>
                  <a:gd name="T25" fmla="*/ 71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
                  <a:gd name="T40" fmla="*/ 0 h 71"/>
                  <a:gd name="T41" fmla="*/ 45 w 45"/>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 h="71">
                    <a:moveTo>
                      <a:pt x="0" y="71"/>
                    </a:moveTo>
                    <a:lnTo>
                      <a:pt x="7" y="65"/>
                    </a:lnTo>
                    <a:lnTo>
                      <a:pt x="16" y="55"/>
                    </a:lnTo>
                    <a:lnTo>
                      <a:pt x="25" y="43"/>
                    </a:lnTo>
                    <a:lnTo>
                      <a:pt x="33" y="31"/>
                    </a:lnTo>
                    <a:lnTo>
                      <a:pt x="41" y="19"/>
                    </a:lnTo>
                    <a:lnTo>
                      <a:pt x="45" y="9"/>
                    </a:lnTo>
                    <a:lnTo>
                      <a:pt x="45" y="3"/>
                    </a:lnTo>
                    <a:lnTo>
                      <a:pt x="41" y="0"/>
                    </a:lnTo>
                    <a:lnTo>
                      <a:pt x="28" y="11"/>
                    </a:lnTo>
                    <a:lnTo>
                      <a:pt x="19" y="31"/>
                    </a:lnTo>
                    <a:lnTo>
                      <a:pt x="8" y="55"/>
                    </a:lnTo>
                    <a:lnTo>
                      <a:pt x="0" y="7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09" name="Freeform 88"/>
              <p:cNvSpPr>
                <a:spLocks/>
              </p:cNvSpPr>
              <p:nvPr/>
            </p:nvSpPr>
            <p:spPr bwMode="auto">
              <a:xfrm>
                <a:off x="2471" y="1220"/>
                <a:ext cx="41" cy="68"/>
              </a:xfrm>
              <a:custGeom>
                <a:avLst/>
                <a:gdLst>
                  <a:gd name="T0" fmla="*/ 0 w 41"/>
                  <a:gd name="T1" fmla="*/ 68 h 68"/>
                  <a:gd name="T2" fmla="*/ 6 w 41"/>
                  <a:gd name="T3" fmla="*/ 62 h 68"/>
                  <a:gd name="T4" fmla="*/ 13 w 41"/>
                  <a:gd name="T5" fmla="*/ 52 h 68"/>
                  <a:gd name="T6" fmla="*/ 21 w 41"/>
                  <a:gd name="T7" fmla="*/ 40 h 68"/>
                  <a:gd name="T8" fmla="*/ 30 w 41"/>
                  <a:gd name="T9" fmla="*/ 27 h 68"/>
                  <a:gd name="T10" fmla="*/ 36 w 41"/>
                  <a:gd name="T11" fmla="*/ 16 h 68"/>
                  <a:gd name="T12" fmla="*/ 40 w 41"/>
                  <a:gd name="T13" fmla="*/ 6 h 68"/>
                  <a:gd name="T14" fmla="*/ 41 w 41"/>
                  <a:gd name="T15" fmla="*/ 0 h 68"/>
                  <a:gd name="T16" fmla="*/ 37 w 41"/>
                  <a:gd name="T17" fmla="*/ 0 h 68"/>
                  <a:gd name="T18" fmla="*/ 24 w 41"/>
                  <a:gd name="T19" fmla="*/ 12 h 68"/>
                  <a:gd name="T20" fmla="*/ 13 w 41"/>
                  <a:gd name="T21" fmla="*/ 33 h 68"/>
                  <a:gd name="T22" fmla="*/ 6 w 41"/>
                  <a:gd name="T23" fmla="*/ 55 h 68"/>
                  <a:gd name="T24" fmla="*/ 0 w 41"/>
                  <a:gd name="T25" fmla="*/ 68 h 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8"/>
                  <a:gd name="T41" fmla="*/ 41 w 41"/>
                  <a:gd name="T42" fmla="*/ 68 h 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8">
                    <a:moveTo>
                      <a:pt x="0" y="68"/>
                    </a:moveTo>
                    <a:lnTo>
                      <a:pt x="6" y="62"/>
                    </a:lnTo>
                    <a:lnTo>
                      <a:pt x="13" y="52"/>
                    </a:lnTo>
                    <a:lnTo>
                      <a:pt x="21" y="40"/>
                    </a:lnTo>
                    <a:lnTo>
                      <a:pt x="30" y="27"/>
                    </a:lnTo>
                    <a:lnTo>
                      <a:pt x="36" y="16"/>
                    </a:lnTo>
                    <a:lnTo>
                      <a:pt x="40" y="6"/>
                    </a:lnTo>
                    <a:lnTo>
                      <a:pt x="41" y="0"/>
                    </a:lnTo>
                    <a:lnTo>
                      <a:pt x="37" y="0"/>
                    </a:lnTo>
                    <a:lnTo>
                      <a:pt x="24" y="12"/>
                    </a:lnTo>
                    <a:lnTo>
                      <a:pt x="13" y="33"/>
                    </a:lnTo>
                    <a:lnTo>
                      <a:pt x="6" y="55"/>
                    </a:lnTo>
                    <a:lnTo>
                      <a:pt x="0"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10" name="Freeform 89"/>
              <p:cNvSpPr>
                <a:spLocks/>
              </p:cNvSpPr>
              <p:nvPr/>
            </p:nvSpPr>
            <p:spPr bwMode="auto">
              <a:xfrm>
                <a:off x="2437" y="1238"/>
                <a:ext cx="21" cy="59"/>
              </a:xfrm>
              <a:custGeom>
                <a:avLst/>
                <a:gdLst>
                  <a:gd name="T0" fmla="*/ 0 w 21"/>
                  <a:gd name="T1" fmla="*/ 59 h 59"/>
                  <a:gd name="T2" fmla="*/ 10 w 21"/>
                  <a:gd name="T3" fmla="*/ 43 h 59"/>
                  <a:gd name="T4" fmla="*/ 18 w 21"/>
                  <a:gd name="T5" fmla="*/ 22 h 59"/>
                  <a:gd name="T6" fmla="*/ 21 w 21"/>
                  <a:gd name="T7" fmla="*/ 6 h 59"/>
                  <a:gd name="T8" fmla="*/ 13 w 21"/>
                  <a:gd name="T9" fmla="*/ 0 h 59"/>
                  <a:gd name="T10" fmla="*/ 5 w 21"/>
                  <a:gd name="T11" fmla="*/ 9 h 59"/>
                  <a:gd name="T12" fmla="*/ 3 w 21"/>
                  <a:gd name="T13" fmla="*/ 25 h 59"/>
                  <a:gd name="T14" fmla="*/ 3 w 21"/>
                  <a:gd name="T15" fmla="*/ 44 h 59"/>
                  <a:gd name="T16" fmla="*/ 0 w 21"/>
                  <a:gd name="T17" fmla="*/ 59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59"/>
                  <a:gd name="T29" fmla="*/ 21 w 21"/>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59">
                    <a:moveTo>
                      <a:pt x="0" y="59"/>
                    </a:moveTo>
                    <a:lnTo>
                      <a:pt x="10" y="43"/>
                    </a:lnTo>
                    <a:lnTo>
                      <a:pt x="18" y="22"/>
                    </a:lnTo>
                    <a:lnTo>
                      <a:pt x="21" y="6"/>
                    </a:lnTo>
                    <a:lnTo>
                      <a:pt x="13" y="0"/>
                    </a:lnTo>
                    <a:lnTo>
                      <a:pt x="5" y="9"/>
                    </a:lnTo>
                    <a:lnTo>
                      <a:pt x="3" y="25"/>
                    </a:lnTo>
                    <a:lnTo>
                      <a:pt x="3" y="44"/>
                    </a:lnTo>
                    <a:lnTo>
                      <a:pt x="0" y="5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11" name="Freeform 90"/>
              <p:cNvSpPr>
                <a:spLocks/>
              </p:cNvSpPr>
              <p:nvPr/>
            </p:nvSpPr>
            <p:spPr bwMode="auto">
              <a:xfrm>
                <a:off x="2408" y="1254"/>
                <a:ext cx="11" cy="52"/>
              </a:xfrm>
              <a:custGeom>
                <a:avLst/>
                <a:gdLst>
                  <a:gd name="T0" fmla="*/ 3 w 11"/>
                  <a:gd name="T1" fmla="*/ 52 h 52"/>
                  <a:gd name="T2" fmla="*/ 7 w 11"/>
                  <a:gd name="T3" fmla="*/ 39 h 52"/>
                  <a:gd name="T4" fmla="*/ 11 w 11"/>
                  <a:gd name="T5" fmla="*/ 21 h 52"/>
                  <a:gd name="T6" fmla="*/ 11 w 11"/>
                  <a:gd name="T7" fmla="*/ 5 h 52"/>
                  <a:gd name="T8" fmla="*/ 6 w 11"/>
                  <a:gd name="T9" fmla="*/ 0 h 52"/>
                  <a:gd name="T10" fmla="*/ 0 w 11"/>
                  <a:gd name="T11" fmla="*/ 8 h 52"/>
                  <a:gd name="T12" fmla="*/ 1 w 11"/>
                  <a:gd name="T13" fmla="*/ 21 h 52"/>
                  <a:gd name="T14" fmla="*/ 3 w 11"/>
                  <a:gd name="T15" fmla="*/ 37 h 52"/>
                  <a:gd name="T16" fmla="*/ 3 w 11"/>
                  <a:gd name="T17" fmla="*/ 5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2"/>
                  <a:gd name="T29" fmla="*/ 11 w 11"/>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2">
                    <a:moveTo>
                      <a:pt x="3" y="52"/>
                    </a:moveTo>
                    <a:lnTo>
                      <a:pt x="7" y="39"/>
                    </a:lnTo>
                    <a:lnTo>
                      <a:pt x="11" y="21"/>
                    </a:lnTo>
                    <a:lnTo>
                      <a:pt x="11" y="5"/>
                    </a:lnTo>
                    <a:lnTo>
                      <a:pt x="6" y="0"/>
                    </a:lnTo>
                    <a:lnTo>
                      <a:pt x="0" y="8"/>
                    </a:lnTo>
                    <a:lnTo>
                      <a:pt x="1" y="21"/>
                    </a:lnTo>
                    <a:lnTo>
                      <a:pt x="3" y="37"/>
                    </a:lnTo>
                    <a:lnTo>
                      <a:pt x="3"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12" name="Freeform 91"/>
              <p:cNvSpPr>
                <a:spLocks/>
              </p:cNvSpPr>
              <p:nvPr/>
            </p:nvSpPr>
            <p:spPr bwMode="auto">
              <a:xfrm>
                <a:off x="2377" y="1264"/>
                <a:ext cx="14" cy="51"/>
              </a:xfrm>
              <a:custGeom>
                <a:avLst/>
                <a:gdLst>
                  <a:gd name="T0" fmla="*/ 10 w 14"/>
                  <a:gd name="T1" fmla="*/ 51 h 51"/>
                  <a:gd name="T2" fmla="*/ 13 w 14"/>
                  <a:gd name="T3" fmla="*/ 39 h 51"/>
                  <a:gd name="T4" fmla="*/ 14 w 14"/>
                  <a:gd name="T5" fmla="*/ 23 h 51"/>
                  <a:gd name="T6" fmla="*/ 11 w 14"/>
                  <a:gd name="T7" fmla="*/ 6 h 51"/>
                  <a:gd name="T8" fmla="*/ 4 w 14"/>
                  <a:gd name="T9" fmla="*/ 0 h 51"/>
                  <a:gd name="T10" fmla="*/ 0 w 14"/>
                  <a:gd name="T11" fmla="*/ 6 h 51"/>
                  <a:gd name="T12" fmla="*/ 3 w 14"/>
                  <a:gd name="T13" fmla="*/ 18 h 51"/>
                  <a:gd name="T14" fmla="*/ 7 w 14"/>
                  <a:gd name="T15" fmla="*/ 34 h 51"/>
                  <a:gd name="T16" fmla="*/ 10 w 14"/>
                  <a:gd name="T17" fmla="*/ 51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1"/>
                  <a:gd name="T29" fmla="*/ 14 w 14"/>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1">
                    <a:moveTo>
                      <a:pt x="10" y="51"/>
                    </a:moveTo>
                    <a:lnTo>
                      <a:pt x="13" y="39"/>
                    </a:lnTo>
                    <a:lnTo>
                      <a:pt x="14" y="23"/>
                    </a:lnTo>
                    <a:lnTo>
                      <a:pt x="11" y="6"/>
                    </a:lnTo>
                    <a:lnTo>
                      <a:pt x="4" y="0"/>
                    </a:lnTo>
                    <a:lnTo>
                      <a:pt x="0" y="6"/>
                    </a:lnTo>
                    <a:lnTo>
                      <a:pt x="3" y="18"/>
                    </a:lnTo>
                    <a:lnTo>
                      <a:pt x="7" y="34"/>
                    </a:lnTo>
                    <a:lnTo>
                      <a:pt x="10" y="5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13" name="Freeform 92"/>
              <p:cNvSpPr>
                <a:spLocks/>
              </p:cNvSpPr>
              <p:nvPr/>
            </p:nvSpPr>
            <p:spPr bwMode="auto">
              <a:xfrm>
                <a:off x="2353" y="1282"/>
                <a:ext cx="15" cy="49"/>
              </a:xfrm>
              <a:custGeom>
                <a:avLst/>
                <a:gdLst>
                  <a:gd name="T0" fmla="*/ 1 w 15"/>
                  <a:gd name="T1" fmla="*/ 49 h 49"/>
                  <a:gd name="T2" fmla="*/ 9 w 15"/>
                  <a:gd name="T3" fmla="*/ 42 h 49"/>
                  <a:gd name="T4" fmla="*/ 15 w 15"/>
                  <a:gd name="T5" fmla="*/ 27 h 49"/>
                  <a:gd name="T6" fmla="*/ 15 w 15"/>
                  <a:gd name="T7" fmla="*/ 11 h 49"/>
                  <a:gd name="T8" fmla="*/ 7 w 15"/>
                  <a:gd name="T9" fmla="*/ 0 h 49"/>
                  <a:gd name="T10" fmla="*/ 0 w 15"/>
                  <a:gd name="T11" fmla="*/ 5 h 49"/>
                  <a:gd name="T12" fmla="*/ 0 w 15"/>
                  <a:gd name="T13" fmla="*/ 18 h 49"/>
                  <a:gd name="T14" fmla="*/ 1 w 15"/>
                  <a:gd name="T15" fmla="*/ 36 h 49"/>
                  <a:gd name="T16" fmla="*/ 1 w 15"/>
                  <a:gd name="T17" fmla="*/ 49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9"/>
                  <a:gd name="T29" fmla="*/ 15 w 15"/>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9">
                    <a:moveTo>
                      <a:pt x="1" y="49"/>
                    </a:moveTo>
                    <a:lnTo>
                      <a:pt x="9" y="42"/>
                    </a:lnTo>
                    <a:lnTo>
                      <a:pt x="15" y="27"/>
                    </a:lnTo>
                    <a:lnTo>
                      <a:pt x="15" y="11"/>
                    </a:lnTo>
                    <a:lnTo>
                      <a:pt x="7" y="0"/>
                    </a:lnTo>
                    <a:lnTo>
                      <a:pt x="0" y="5"/>
                    </a:lnTo>
                    <a:lnTo>
                      <a:pt x="0" y="18"/>
                    </a:lnTo>
                    <a:lnTo>
                      <a:pt x="1" y="36"/>
                    </a:lnTo>
                    <a:lnTo>
                      <a:pt x="1" y="4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14" name="Freeform 93"/>
              <p:cNvSpPr>
                <a:spLocks/>
              </p:cNvSpPr>
              <p:nvPr/>
            </p:nvSpPr>
            <p:spPr bwMode="auto">
              <a:xfrm>
                <a:off x="2335" y="1288"/>
                <a:ext cx="14" cy="55"/>
              </a:xfrm>
              <a:custGeom>
                <a:avLst/>
                <a:gdLst>
                  <a:gd name="T0" fmla="*/ 5 w 14"/>
                  <a:gd name="T1" fmla="*/ 55 h 55"/>
                  <a:gd name="T2" fmla="*/ 9 w 14"/>
                  <a:gd name="T3" fmla="*/ 43 h 55"/>
                  <a:gd name="T4" fmla="*/ 14 w 14"/>
                  <a:gd name="T5" fmla="*/ 27 h 55"/>
                  <a:gd name="T6" fmla="*/ 14 w 14"/>
                  <a:gd name="T7" fmla="*/ 10 h 55"/>
                  <a:gd name="T8" fmla="*/ 8 w 14"/>
                  <a:gd name="T9" fmla="*/ 0 h 55"/>
                  <a:gd name="T10" fmla="*/ 0 w 14"/>
                  <a:gd name="T11" fmla="*/ 5 h 55"/>
                  <a:gd name="T12" fmla="*/ 0 w 14"/>
                  <a:gd name="T13" fmla="*/ 21 h 55"/>
                  <a:gd name="T14" fmla="*/ 2 w 14"/>
                  <a:gd name="T15" fmla="*/ 42 h 55"/>
                  <a:gd name="T16" fmla="*/ 5 w 14"/>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5"/>
                  <a:gd name="T29" fmla="*/ 14 w 14"/>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5">
                    <a:moveTo>
                      <a:pt x="5" y="55"/>
                    </a:moveTo>
                    <a:lnTo>
                      <a:pt x="9" y="43"/>
                    </a:lnTo>
                    <a:lnTo>
                      <a:pt x="14" y="27"/>
                    </a:lnTo>
                    <a:lnTo>
                      <a:pt x="14" y="10"/>
                    </a:lnTo>
                    <a:lnTo>
                      <a:pt x="8" y="0"/>
                    </a:lnTo>
                    <a:lnTo>
                      <a:pt x="0" y="5"/>
                    </a:lnTo>
                    <a:lnTo>
                      <a:pt x="0" y="21"/>
                    </a:lnTo>
                    <a:lnTo>
                      <a:pt x="2" y="42"/>
                    </a:lnTo>
                    <a:lnTo>
                      <a:pt x="5"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15" name="Freeform 94"/>
              <p:cNvSpPr>
                <a:spLocks/>
              </p:cNvSpPr>
              <p:nvPr/>
            </p:nvSpPr>
            <p:spPr bwMode="auto">
              <a:xfrm>
                <a:off x="2631" y="1211"/>
                <a:ext cx="79" cy="58"/>
              </a:xfrm>
              <a:custGeom>
                <a:avLst/>
                <a:gdLst>
                  <a:gd name="T0" fmla="*/ 76 w 79"/>
                  <a:gd name="T1" fmla="*/ 0 h 58"/>
                  <a:gd name="T2" fmla="*/ 72 w 79"/>
                  <a:gd name="T3" fmla="*/ 2 h 58"/>
                  <a:gd name="T4" fmla="*/ 66 w 79"/>
                  <a:gd name="T5" fmla="*/ 8 h 58"/>
                  <a:gd name="T6" fmla="*/ 56 w 79"/>
                  <a:gd name="T7" fmla="*/ 17 h 58"/>
                  <a:gd name="T8" fmla="*/ 45 w 79"/>
                  <a:gd name="T9" fmla="*/ 27 h 58"/>
                  <a:gd name="T10" fmla="*/ 34 w 79"/>
                  <a:gd name="T11" fmla="*/ 37 h 58"/>
                  <a:gd name="T12" fmla="*/ 22 w 79"/>
                  <a:gd name="T13" fmla="*/ 46 h 58"/>
                  <a:gd name="T14" fmla="*/ 10 w 79"/>
                  <a:gd name="T15" fmla="*/ 53 h 58"/>
                  <a:gd name="T16" fmla="*/ 0 w 79"/>
                  <a:gd name="T17" fmla="*/ 58 h 58"/>
                  <a:gd name="T18" fmla="*/ 13 w 79"/>
                  <a:gd name="T19" fmla="*/ 53 h 58"/>
                  <a:gd name="T20" fmla="*/ 28 w 79"/>
                  <a:gd name="T21" fmla="*/ 46 h 58"/>
                  <a:gd name="T22" fmla="*/ 42 w 79"/>
                  <a:gd name="T23" fmla="*/ 39 h 58"/>
                  <a:gd name="T24" fmla="*/ 56 w 79"/>
                  <a:gd name="T25" fmla="*/ 28 h 58"/>
                  <a:gd name="T26" fmla="*/ 67 w 79"/>
                  <a:gd name="T27" fmla="*/ 19 h 58"/>
                  <a:gd name="T28" fmla="*/ 76 w 79"/>
                  <a:gd name="T29" fmla="*/ 11 h 58"/>
                  <a:gd name="T30" fmla="*/ 79 w 79"/>
                  <a:gd name="T31" fmla="*/ 5 h 58"/>
                  <a:gd name="T32" fmla="*/ 76 w 79"/>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58"/>
                  <a:gd name="T53" fmla="*/ 79 w 79"/>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58">
                    <a:moveTo>
                      <a:pt x="76" y="0"/>
                    </a:moveTo>
                    <a:lnTo>
                      <a:pt x="72" y="2"/>
                    </a:lnTo>
                    <a:lnTo>
                      <a:pt x="66" y="8"/>
                    </a:lnTo>
                    <a:lnTo>
                      <a:pt x="56" y="17"/>
                    </a:lnTo>
                    <a:lnTo>
                      <a:pt x="45" y="27"/>
                    </a:lnTo>
                    <a:lnTo>
                      <a:pt x="34" y="37"/>
                    </a:lnTo>
                    <a:lnTo>
                      <a:pt x="22" y="46"/>
                    </a:lnTo>
                    <a:lnTo>
                      <a:pt x="10" y="53"/>
                    </a:lnTo>
                    <a:lnTo>
                      <a:pt x="0" y="58"/>
                    </a:lnTo>
                    <a:lnTo>
                      <a:pt x="13" y="53"/>
                    </a:lnTo>
                    <a:lnTo>
                      <a:pt x="28" y="46"/>
                    </a:lnTo>
                    <a:lnTo>
                      <a:pt x="42" y="39"/>
                    </a:lnTo>
                    <a:lnTo>
                      <a:pt x="56" y="28"/>
                    </a:lnTo>
                    <a:lnTo>
                      <a:pt x="67" y="19"/>
                    </a:lnTo>
                    <a:lnTo>
                      <a:pt x="76" y="11"/>
                    </a:lnTo>
                    <a:lnTo>
                      <a:pt x="79" y="5"/>
                    </a:lnTo>
                    <a:lnTo>
                      <a:pt x="7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16" name="Freeform 95"/>
              <p:cNvSpPr>
                <a:spLocks/>
              </p:cNvSpPr>
              <p:nvPr/>
            </p:nvSpPr>
            <p:spPr bwMode="auto">
              <a:xfrm>
                <a:off x="2666" y="1233"/>
                <a:ext cx="59" cy="37"/>
              </a:xfrm>
              <a:custGeom>
                <a:avLst/>
                <a:gdLst>
                  <a:gd name="T0" fmla="*/ 0 w 59"/>
                  <a:gd name="T1" fmla="*/ 37 h 37"/>
                  <a:gd name="T2" fmla="*/ 7 w 59"/>
                  <a:gd name="T3" fmla="*/ 33 h 37"/>
                  <a:gd name="T4" fmla="*/ 18 w 59"/>
                  <a:gd name="T5" fmla="*/ 29 h 37"/>
                  <a:gd name="T6" fmla="*/ 28 w 59"/>
                  <a:gd name="T7" fmla="*/ 23 h 37"/>
                  <a:gd name="T8" fmla="*/ 38 w 59"/>
                  <a:gd name="T9" fmla="*/ 17 h 37"/>
                  <a:gd name="T10" fmla="*/ 49 w 59"/>
                  <a:gd name="T11" fmla="*/ 12 h 37"/>
                  <a:gd name="T12" fmla="*/ 56 w 59"/>
                  <a:gd name="T13" fmla="*/ 6 h 37"/>
                  <a:gd name="T14" fmla="*/ 59 w 59"/>
                  <a:gd name="T15" fmla="*/ 3 h 37"/>
                  <a:gd name="T16" fmla="*/ 59 w 59"/>
                  <a:gd name="T17" fmla="*/ 0 h 37"/>
                  <a:gd name="T18" fmla="*/ 55 w 59"/>
                  <a:gd name="T19" fmla="*/ 0 h 37"/>
                  <a:gd name="T20" fmla="*/ 47 w 59"/>
                  <a:gd name="T21" fmla="*/ 3 h 37"/>
                  <a:gd name="T22" fmla="*/ 40 w 59"/>
                  <a:gd name="T23" fmla="*/ 9 h 37"/>
                  <a:gd name="T24" fmla="*/ 30 w 59"/>
                  <a:gd name="T25" fmla="*/ 15 h 37"/>
                  <a:gd name="T26" fmla="*/ 21 w 59"/>
                  <a:gd name="T27" fmla="*/ 23 h 37"/>
                  <a:gd name="T28" fmla="*/ 12 w 59"/>
                  <a:gd name="T29" fmla="*/ 29 h 37"/>
                  <a:gd name="T30" fmla="*/ 4 w 59"/>
                  <a:gd name="T31" fmla="*/ 34 h 37"/>
                  <a:gd name="T32" fmla="*/ 0 w 59"/>
                  <a:gd name="T33" fmla="*/ 37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7"/>
                  <a:gd name="T53" fmla="*/ 59 w 5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7">
                    <a:moveTo>
                      <a:pt x="0" y="37"/>
                    </a:moveTo>
                    <a:lnTo>
                      <a:pt x="7" y="33"/>
                    </a:lnTo>
                    <a:lnTo>
                      <a:pt x="18" y="29"/>
                    </a:lnTo>
                    <a:lnTo>
                      <a:pt x="28" y="23"/>
                    </a:lnTo>
                    <a:lnTo>
                      <a:pt x="38" y="17"/>
                    </a:lnTo>
                    <a:lnTo>
                      <a:pt x="49" y="12"/>
                    </a:lnTo>
                    <a:lnTo>
                      <a:pt x="56" y="6"/>
                    </a:lnTo>
                    <a:lnTo>
                      <a:pt x="59" y="3"/>
                    </a:lnTo>
                    <a:lnTo>
                      <a:pt x="59" y="0"/>
                    </a:lnTo>
                    <a:lnTo>
                      <a:pt x="55" y="0"/>
                    </a:lnTo>
                    <a:lnTo>
                      <a:pt x="47" y="3"/>
                    </a:lnTo>
                    <a:lnTo>
                      <a:pt x="40" y="9"/>
                    </a:lnTo>
                    <a:lnTo>
                      <a:pt x="30" y="15"/>
                    </a:lnTo>
                    <a:lnTo>
                      <a:pt x="21" y="23"/>
                    </a:lnTo>
                    <a:lnTo>
                      <a:pt x="12" y="29"/>
                    </a:lnTo>
                    <a:lnTo>
                      <a:pt x="4" y="34"/>
                    </a:lnTo>
                    <a:lnTo>
                      <a:pt x="0" y="3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17" name="Freeform 96"/>
              <p:cNvSpPr>
                <a:spLocks/>
              </p:cNvSpPr>
              <p:nvPr/>
            </p:nvSpPr>
            <p:spPr bwMode="auto">
              <a:xfrm>
                <a:off x="2192" y="1451"/>
                <a:ext cx="326" cy="77"/>
              </a:xfrm>
              <a:custGeom>
                <a:avLst/>
                <a:gdLst>
                  <a:gd name="T0" fmla="*/ 2 w 326"/>
                  <a:gd name="T1" fmla="*/ 13 h 77"/>
                  <a:gd name="T2" fmla="*/ 0 w 326"/>
                  <a:gd name="T3" fmla="*/ 10 h 77"/>
                  <a:gd name="T4" fmla="*/ 2 w 326"/>
                  <a:gd name="T5" fmla="*/ 7 h 77"/>
                  <a:gd name="T6" fmla="*/ 3 w 326"/>
                  <a:gd name="T7" fmla="*/ 4 h 77"/>
                  <a:gd name="T8" fmla="*/ 3 w 326"/>
                  <a:gd name="T9" fmla="*/ 0 h 77"/>
                  <a:gd name="T10" fmla="*/ 24 w 326"/>
                  <a:gd name="T11" fmla="*/ 17 h 77"/>
                  <a:gd name="T12" fmla="*/ 44 w 326"/>
                  <a:gd name="T13" fmla="*/ 31 h 77"/>
                  <a:gd name="T14" fmla="*/ 67 w 326"/>
                  <a:gd name="T15" fmla="*/ 43 h 77"/>
                  <a:gd name="T16" fmla="*/ 89 w 326"/>
                  <a:gd name="T17" fmla="*/ 51 h 77"/>
                  <a:gd name="T18" fmla="*/ 111 w 326"/>
                  <a:gd name="T19" fmla="*/ 59 h 77"/>
                  <a:gd name="T20" fmla="*/ 133 w 326"/>
                  <a:gd name="T21" fmla="*/ 63 h 77"/>
                  <a:gd name="T22" fmla="*/ 155 w 326"/>
                  <a:gd name="T23" fmla="*/ 65 h 77"/>
                  <a:gd name="T24" fmla="*/ 177 w 326"/>
                  <a:gd name="T25" fmla="*/ 66 h 77"/>
                  <a:gd name="T26" fmla="*/ 198 w 326"/>
                  <a:gd name="T27" fmla="*/ 66 h 77"/>
                  <a:gd name="T28" fmla="*/ 220 w 326"/>
                  <a:gd name="T29" fmla="*/ 65 h 77"/>
                  <a:gd name="T30" fmla="*/ 241 w 326"/>
                  <a:gd name="T31" fmla="*/ 62 h 77"/>
                  <a:gd name="T32" fmla="*/ 260 w 326"/>
                  <a:gd name="T33" fmla="*/ 59 h 77"/>
                  <a:gd name="T34" fmla="*/ 278 w 326"/>
                  <a:gd name="T35" fmla="*/ 56 h 77"/>
                  <a:gd name="T36" fmla="*/ 295 w 326"/>
                  <a:gd name="T37" fmla="*/ 53 h 77"/>
                  <a:gd name="T38" fmla="*/ 312 w 326"/>
                  <a:gd name="T39" fmla="*/ 48 h 77"/>
                  <a:gd name="T40" fmla="*/ 326 w 326"/>
                  <a:gd name="T41" fmla="*/ 46 h 77"/>
                  <a:gd name="T42" fmla="*/ 316 w 326"/>
                  <a:gd name="T43" fmla="*/ 53 h 77"/>
                  <a:gd name="T44" fmla="*/ 303 w 326"/>
                  <a:gd name="T45" fmla="*/ 59 h 77"/>
                  <a:gd name="T46" fmla="*/ 285 w 326"/>
                  <a:gd name="T47" fmla="*/ 65 h 77"/>
                  <a:gd name="T48" fmla="*/ 266 w 326"/>
                  <a:gd name="T49" fmla="*/ 69 h 77"/>
                  <a:gd name="T50" fmla="*/ 244 w 326"/>
                  <a:gd name="T51" fmla="*/ 74 h 77"/>
                  <a:gd name="T52" fmla="*/ 220 w 326"/>
                  <a:gd name="T53" fmla="*/ 75 h 77"/>
                  <a:gd name="T54" fmla="*/ 195 w 326"/>
                  <a:gd name="T55" fmla="*/ 77 h 77"/>
                  <a:gd name="T56" fmla="*/ 170 w 326"/>
                  <a:gd name="T57" fmla="*/ 75 h 77"/>
                  <a:gd name="T58" fmla="*/ 145 w 326"/>
                  <a:gd name="T59" fmla="*/ 74 h 77"/>
                  <a:gd name="T60" fmla="*/ 120 w 326"/>
                  <a:gd name="T61" fmla="*/ 71 h 77"/>
                  <a:gd name="T62" fmla="*/ 95 w 326"/>
                  <a:gd name="T63" fmla="*/ 66 h 77"/>
                  <a:gd name="T64" fmla="*/ 71 w 326"/>
                  <a:gd name="T65" fmla="*/ 59 h 77"/>
                  <a:gd name="T66" fmla="*/ 50 w 326"/>
                  <a:gd name="T67" fmla="*/ 50 h 77"/>
                  <a:gd name="T68" fmla="*/ 31 w 326"/>
                  <a:gd name="T69" fmla="*/ 40 h 77"/>
                  <a:gd name="T70" fmla="*/ 15 w 326"/>
                  <a:gd name="T71" fmla="*/ 28 h 77"/>
                  <a:gd name="T72" fmla="*/ 2 w 326"/>
                  <a:gd name="T73" fmla="*/ 13 h 7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77"/>
                  <a:gd name="T113" fmla="*/ 326 w 326"/>
                  <a:gd name="T114" fmla="*/ 77 h 7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77">
                    <a:moveTo>
                      <a:pt x="2" y="13"/>
                    </a:moveTo>
                    <a:lnTo>
                      <a:pt x="0" y="10"/>
                    </a:lnTo>
                    <a:lnTo>
                      <a:pt x="2" y="7"/>
                    </a:lnTo>
                    <a:lnTo>
                      <a:pt x="3" y="4"/>
                    </a:lnTo>
                    <a:lnTo>
                      <a:pt x="3" y="0"/>
                    </a:lnTo>
                    <a:lnTo>
                      <a:pt x="24" y="17"/>
                    </a:lnTo>
                    <a:lnTo>
                      <a:pt x="44" y="31"/>
                    </a:lnTo>
                    <a:lnTo>
                      <a:pt x="67" y="43"/>
                    </a:lnTo>
                    <a:lnTo>
                      <a:pt x="89" y="51"/>
                    </a:lnTo>
                    <a:lnTo>
                      <a:pt x="111" y="59"/>
                    </a:lnTo>
                    <a:lnTo>
                      <a:pt x="133" y="63"/>
                    </a:lnTo>
                    <a:lnTo>
                      <a:pt x="155" y="65"/>
                    </a:lnTo>
                    <a:lnTo>
                      <a:pt x="177" y="66"/>
                    </a:lnTo>
                    <a:lnTo>
                      <a:pt x="198" y="66"/>
                    </a:lnTo>
                    <a:lnTo>
                      <a:pt x="220" y="65"/>
                    </a:lnTo>
                    <a:lnTo>
                      <a:pt x="241" y="62"/>
                    </a:lnTo>
                    <a:lnTo>
                      <a:pt x="260" y="59"/>
                    </a:lnTo>
                    <a:lnTo>
                      <a:pt x="278" y="56"/>
                    </a:lnTo>
                    <a:lnTo>
                      <a:pt x="295" y="53"/>
                    </a:lnTo>
                    <a:lnTo>
                      <a:pt x="312" y="48"/>
                    </a:lnTo>
                    <a:lnTo>
                      <a:pt x="326" y="46"/>
                    </a:lnTo>
                    <a:lnTo>
                      <a:pt x="316" y="53"/>
                    </a:lnTo>
                    <a:lnTo>
                      <a:pt x="303" y="59"/>
                    </a:lnTo>
                    <a:lnTo>
                      <a:pt x="285" y="65"/>
                    </a:lnTo>
                    <a:lnTo>
                      <a:pt x="266" y="69"/>
                    </a:lnTo>
                    <a:lnTo>
                      <a:pt x="244" y="74"/>
                    </a:lnTo>
                    <a:lnTo>
                      <a:pt x="220" y="75"/>
                    </a:lnTo>
                    <a:lnTo>
                      <a:pt x="195" y="77"/>
                    </a:lnTo>
                    <a:lnTo>
                      <a:pt x="170" y="75"/>
                    </a:lnTo>
                    <a:lnTo>
                      <a:pt x="145" y="74"/>
                    </a:lnTo>
                    <a:lnTo>
                      <a:pt x="120" y="71"/>
                    </a:lnTo>
                    <a:lnTo>
                      <a:pt x="95" y="66"/>
                    </a:lnTo>
                    <a:lnTo>
                      <a:pt x="71" y="59"/>
                    </a:lnTo>
                    <a:lnTo>
                      <a:pt x="50" y="50"/>
                    </a:lnTo>
                    <a:lnTo>
                      <a:pt x="31" y="40"/>
                    </a:lnTo>
                    <a:lnTo>
                      <a:pt x="15" y="28"/>
                    </a:lnTo>
                    <a:lnTo>
                      <a:pt x="2"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18" name="Freeform 97"/>
              <p:cNvSpPr>
                <a:spLocks/>
              </p:cNvSpPr>
              <p:nvPr/>
            </p:nvSpPr>
            <p:spPr bwMode="auto">
              <a:xfrm>
                <a:off x="2467" y="1446"/>
                <a:ext cx="40" cy="67"/>
              </a:xfrm>
              <a:custGeom>
                <a:avLst/>
                <a:gdLst>
                  <a:gd name="T0" fmla="*/ 0 w 40"/>
                  <a:gd name="T1" fmla="*/ 67 h 67"/>
                  <a:gd name="T2" fmla="*/ 7 w 40"/>
                  <a:gd name="T3" fmla="*/ 61 h 67"/>
                  <a:gd name="T4" fmla="*/ 16 w 40"/>
                  <a:gd name="T5" fmla="*/ 52 h 67"/>
                  <a:gd name="T6" fmla="*/ 23 w 40"/>
                  <a:gd name="T7" fmla="*/ 42 h 67"/>
                  <a:gd name="T8" fmla="*/ 31 w 40"/>
                  <a:gd name="T9" fmla="*/ 30 h 67"/>
                  <a:gd name="T10" fmla="*/ 35 w 40"/>
                  <a:gd name="T11" fmla="*/ 19 h 67"/>
                  <a:gd name="T12" fmla="*/ 38 w 40"/>
                  <a:gd name="T13" fmla="*/ 11 h 67"/>
                  <a:gd name="T14" fmla="*/ 40 w 40"/>
                  <a:gd name="T15" fmla="*/ 3 h 67"/>
                  <a:gd name="T16" fmla="*/ 38 w 40"/>
                  <a:gd name="T17" fmla="*/ 0 h 67"/>
                  <a:gd name="T18" fmla="*/ 31 w 40"/>
                  <a:gd name="T19" fmla="*/ 6 h 67"/>
                  <a:gd name="T20" fmla="*/ 23 w 40"/>
                  <a:gd name="T21" fmla="*/ 24 h 67"/>
                  <a:gd name="T22" fmla="*/ 13 w 40"/>
                  <a:gd name="T23" fmla="*/ 48 h 67"/>
                  <a:gd name="T24" fmla="*/ 0 w 40"/>
                  <a:gd name="T25" fmla="*/ 6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67"/>
                  <a:gd name="T41" fmla="*/ 40 w 40"/>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67">
                    <a:moveTo>
                      <a:pt x="0" y="67"/>
                    </a:moveTo>
                    <a:lnTo>
                      <a:pt x="7" y="61"/>
                    </a:lnTo>
                    <a:lnTo>
                      <a:pt x="16" y="52"/>
                    </a:lnTo>
                    <a:lnTo>
                      <a:pt x="23" y="42"/>
                    </a:lnTo>
                    <a:lnTo>
                      <a:pt x="31" y="30"/>
                    </a:lnTo>
                    <a:lnTo>
                      <a:pt x="35" y="19"/>
                    </a:lnTo>
                    <a:lnTo>
                      <a:pt x="38" y="11"/>
                    </a:lnTo>
                    <a:lnTo>
                      <a:pt x="40" y="3"/>
                    </a:lnTo>
                    <a:lnTo>
                      <a:pt x="38" y="0"/>
                    </a:lnTo>
                    <a:lnTo>
                      <a:pt x="31" y="6"/>
                    </a:lnTo>
                    <a:lnTo>
                      <a:pt x="23" y="24"/>
                    </a:lnTo>
                    <a:lnTo>
                      <a:pt x="13" y="48"/>
                    </a:lnTo>
                    <a:lnTo>
                      <a:pt x="0" y="6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19" name="Freeform 98"/>
              <p:cNvSpPr>
                <a:spLocks/>
              </p:cNvSpPr>
              <p:nvPr/>
            </p:nvSpPr>
            <p:spPr bwMode="auto">
              <a:xfrm>
                <a:off x="2436" y="1437"/>
                <a:ext cx="59" cy="82"/>
              </a:xfrm>
              <a:custGeom>
                <a:avLst/>
                <a:gdLst>
                  <a:gd name="T0" fmla="*/ 59 w 59"/>
                  <a:gd name="T1" fmla="*/ 0 h 82"/>
                  <a:gd name="T2" fmla="*/ 59 w 59"/>
                  <a:gd name="T3" fmla="*/ 5 h 82"/>
                  <a:gd name="T4" fmla="*/ 57 w 59"/>
                  <a:gd name="T5" fmla="*/ 12 h 82"/>
                  <a:gd name="T6" fmla="*/ 51 w 59"/>
                  <a:gd name="T7" fmla="*/ 24 h 82"/>
                  <a:gd name="T8" fmla="*/ 44 w 59"/>
                  <a:gd name="T9" fmla="*/ 37 h 82"/>
                  <a:gd name="T10" fmla="*/ 35 w 59"/>
                  <a:gd name="T11" fmla="*/ 52 h 82"/>
                  <a:gd name="T12" fmla="*/ 25 w 59"/>
                  <a:gd name="T13" fmla="*/ 64 h 82"/>
                  <a:gd name="T14" fmla="*/ 11 w 59"/>
                  <a:gd name="T15" fmla="*/ 74 h 82"/>
                  <a:gd name="T16" fmla="*/ 0 w 59"/>
                  <a:gd name="T17" fmla="*/ 82 h 82"/>
                  <a:gd name="T18" fmla="*/ 7 w 59"/>
                  <a:gd name="T19" fmla="*/ 73 h 82"/>
                  <a:gd name="T20" fmla="*/ 14 w 59"/>
                  <a:gd name="T21" fmla="*/ 61 h 82"/>
                  <a:gd name="T22" fmla="*/ 23 w 59"/>
                  <a:gd name="T23" fmla="*/ 48 h 82"/>
                  <a:gd name="T24" fmla="*/ 32 w 59"/>
                  <a:gd name="T25" fmla="*/ 33 h 82"/>
                  <a:gd name="T26" fmla="*/ 41 w 59"/>
                  <a:gd name="T27" fmla="*/ 20 h 82"/>
                  <a:gd name="T28" fmla="*/ 48 w 59"/>
                  <a:gd name="T29" fmla="*/ 9 h 82"/>
                  <a:gd name="T30" fmla="*/ 54 w 59"/>
                  <a:gd name="T31" fmla="*/ 2 h 82"/>
                  <a:gd name="T32" fmla="*/ 59 w 59"/>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82"/>
                  <a:gd name="T53" fmla="*/ 59 w 59"/>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82">
                    <a:moveTo>
                      <a:pt x="59" y="0"/>
                    </a:moveTo>
                    <a:lnTo>
                      <a:pt x="59" y="5"/>
                    </a:lnTo>
                    <a:lnTo>
                      <a:pt x="57" y="12"/>
                    </a:lnTo>
                    <a:lnTo>
                      <a:pt x="51" y="24"/>
                    </a:lnTo>
                    <a:lnTo>
                      <a:pt x="44" y="37"/>
                    </a:lnTo>
                    <a:lnTo>
                      <a:pt x="35" y="52"/>
                    </a:lnTo>
                    <a:lnTo>
                      <a:pt x="25" y="64"/>
                    </a:lnTo>
                    <a:lnTo>
                      <a:pt x="11" y="74"/>
                    </a:lnTo>
                    <a:lnTo>
                      <a:pt x="0" y="82"/>
                    </a:lnTo>
                    <a:lnTo>
                      <a:pt x="7" y="73"/>
                    </a:lnTo>
                    <a:lnTo>
                      <a:pt x="14" y="61"/>
                    </a:lnTo>
                    <a:lnTo>
                      <a:pt x="23" y="48"/>
                    </a:lnTo>
                    <a:lnTo>
                      <a:pt x="32" y="33"/>
                    </a:lnTo>
                    <a:lnTo>
                      <a:pt x="41" y="20"/>
                    </a:lnTo>
                    <a:lnTo>
                      <a:pt x="48" y="9"/>
                    </a:lnTo>
                    <a:lnTo>
                      <a:pt x="54" y="2"/>
                    </a:lnTo>
                    <a:lnTo>
                      <a:pt x="5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20" name="Freeform 99"/>
              <p:cNvSpPr>
                <a:spLocks/>
              </p:cNvSpPr>
              <p:nvPr/>
            </p:nvSpPr>
            <p:spPr bwMode="auto">
              <a:xfrm>
                <a:off x="2377" y="1430"/>
                <a:ext cx="76" cy="95"/>
              </a:xfrm>
              <a:custGeom>
                <a:avLst/>
                <a:gdLst>
                  <a:gd name="T0" fmla="*/ 75 w 76"/>
                  <a:gd name="T1" fmla="*/ 0 h 95"/>
                  <a:gd name="T2" fmla="*/ 76 w 76"/>
                  <a:gd name="T3" fmla="*/ 4 h 95"/>
                  <a:gd name="T4" fmla="*/ 72 w 76"/>
                  <a:gd name="T5" fmla="*/ 15 h 95"/>
                  <a:gd name="T6" fmla="*/ 65 w 76"/>
                  <a:gd name="T7" fmla="*/ 28 h 95"/>
                  <a:gd name="T8" fmla="*/ 53 w 76"/>
                  <a:gd name="T9" fmla="*/ 44 h 95"/>
                  <a:gd name="T10" fmla="*/ 41 w 76"/>
                  <a:gd name="T11" fmla="*/ 61 h 95"/>
                  <a:gd name="T12" fmla="*/ 26 w 76"/>
                  <a:gd name="T13" fmla="*/ 75 h 95"/>
                  <a:gd name="T14" fmla="*/ 13 w 76"/>
                  <a:gd name="T15" fmla="*/ 87 h 95"/>
                  <a:gd name="T16" fmla="*/ 0 w 76"/>
                  <a:gd name="T17" fmla="*/ 95 h 95"/>
                  <a:gd name="T18" fmla="*/ 6 w 76"/>
                  <a:gd name="T19" fmla="*/ 87 h 95"/>
                  <a:gd name="T20" fmla="*/ 14 w 76"/>
                  <a:gd name="T21" fmla="*/ 74 h 95"/>
                  <a:gd name="T22" fmla="*/ 25 w 76"/>
                  <a:gd name="T23" fmla="*/ 59 h 95"/>
                  <a:gd name="T24" fmla="*/ 38 w 76"/>
                  <a:gd name="T25" fmla="*/ 41 h 95"/>
                  <a:gd name="T26" fmla="*/ 50 w 76"/>
                  <a:gd name="T27" fmla="*/ 25 h 95"/>
                  <a:gd name="T28" fmla="*/ 60 w 76"/>
                  <a:gd name="T29" fmla="*/ 10 h 95"/>
                  <a:gd name="T30" fmla="*/ 69 w 76"/>
                  <a:gd name="T31" fmla="*/ 1 h 95"/>
                  <a:gd name="T32" fmla="*/ 75 w 76"/>
                  <a:gd name="T33" fmla="*/ 0 h 9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95"/>
                  <a:gd name="T53" fmla="*/ 76 w 76"/>
                  <a:gd name="T54" fmla="*/ 95 h 9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95">
                    <a:moveTo>
                      <a:pt x="75" y="0"/>
                    </a:moveTo>
                    <a:lnTo>
                      <a:pt x="76" y="4"/>
                    </a:lnTo>
                    <a:lnTo>
                      <a:pt x="72" y="15"/>
                    </a:lnTo>
                    <a:lnTo>
                      <a:pt x="65" y="28"/>
                    </a:lnTo>
                    <a:lnTo>
                      <a:pt x="53" y="44"/>
                    </a:lnTo>
                    <a:lnTo>
                      <a:pt x="41" y="61"/>
                    </a:lnTo>
                    <a:lnTo>
                      <a:pt x="26" y="75"/>
                    </a:lnTo>
                    <a:lnTo>
                      <a:pt x="13" y="87"/>
                    </a:lnTo>
                    <a:lnTo>
                      <a:pt x="0" y="95"/>
                    </a:lnTo>
                    <a:lnTo>
                      <a:pt x="6" y="87"/>
                    </a:lnTo>
                    <a:lnTo>
                      <a:pt x="14" y="74"/>
                    </a:lnTo>
                    <a:lnTo>
                      <a:pt x="25" y="59"/>
                    </a:lnTo>
                    <a:lnTo>
                      <a:pt x="38" y="41"/>
                    </a:lnTo>
                    <a:lnTo>
                      <a:pt x="50" y="25"/>
                    </a:lnTo>
                    <a:lnTo>
                      <a:pt x="60" y="10"/>
                    </a:lnTo>
                    <a:lnTo>
                      <a:pt x="69" y="1"/>
                    </a:lnTo>
                    <a:lnTo>
                      <a:pt x="7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21" name="Freeform 100"/>
              <p:cNvSpPr>
                <a:spLocks/>
              </p:cNvSpPr>
              <p:nvPr/>
            </p:nvSpPr>
            <p:spPr bwMode="auto">
              <a:xfrm>
                <a:off x="2318" y="1418"/>
                <a:ext cx="69" cy="104"/>
              </a:xfrm>
              <a:custGeom>
                <a:avLst/>
                <a:gdLst>
                  <a:gd name="T0" fmla="*/ 67 w 69"/>
                  <a:gd name="T1" fmla="*/ 0 h 104"/>
                  <a:gd name="T2" fmla="*/ 69 w 69"/>
                  <a:gd name="T3" fmla="*/ 6 h 104"/>
                  <a:gd name="T4" fmla="*/ 66 w 69"/>
                  <a:gd name="T5" fmla="*/ 18 h 104"/>
                  <a:gd name="T6" fmla="*/ 59 w 69"/>
                  <a:gd name="T7" fmla="*/ 33 h 104"/>
                  <a:gd name="T8" fmla="*/ 48 w 69"/>
                  <a:gd name="T9" fmla="*/ 50 h 104"/>
                  <a:gd name="T10" fmla="*/ 36 w 69"/>
                  <a:gd name="T11" fmla="*/ 68 h 104"/>
                  <a:gd name="T12" fmla="*/ 25 w 69"/>
                  <a:gd name="T13" fmla="*/ 84 h 104"/>
                  <a:gd name="T14" fmla="*/ 11 w 69"/>
                  <a:gd name="T15" fmla="*/ 96 h 104"/>
                  <a:gd name="T16" fmla="*/ 0 w 69"/>
                  <a:gd name="T17" fmla="*/ 104 h 104"/>
                  <a:gd name="T18" fmla="*/ 4 w 69"/>
                  <a:gd name="T19" fmla="*/ 96 h 104"/>
                  <a:gd name="T20" fmla="*/ 11 w 69"/>
                  <a:gd name="T21" fmla="*/ 81 h 104"/>
                  <a:gd name="T22" fmla="*/ 22 w 69"/>
                  <a:gd name="T23" fmla="*/ 65 h 104"/>
                  <a:gd name="T24" fmla="*/ 32 w 69"/>
                  <a:gd name="T25" fmla="*/ 46 h 104"/>
                  <a:gd name="T26" fmla="*/ 44 w 69"/>
                  <a:gd name="T27" fmla="*/ 28 h 104"/>
                  <a:gd name="T28" fmla="*/ 54 w 69"/>
                  <a:gd name="T29" fmla="*/ 13 h 104"/>
                  <a:gd name="T30" fmla="*/ 62 w 69"/>
                  <a:gd name="T31" fmla="*/ 3 h 104"/>
                  <a:gd name="T32" fmla="*/ 67 w 69"/>
                  <a:gd name="T33" fmla="*/ 0 h 10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104"/>
                  <a:gd name="T53" fmla="*/ 69 w 69"/>
                  <a:gd name="T54" fmla="*/ 104 h 10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104">
                    <a:moveTo>
                      <a:pt x="67" y="0"/>
                    </a:moveTo>
                    <a:lnTo>
                      <a:pt x="69" y="6"/>
                    </a:lnTo>
                    <a:lnTo>
                      <a:pt x="66" y="18"/>
                    </a:lnTo>
                    <a:lnTo>
                      <a:pt x="59" y="33"/>
                    </a:lnTo>
                    <a:lnTo>
                      <a:pt x="48" y="50"/>
                    </a:lnTo>
                    <a:lnTo>
                      <a:pt x="36" y="68"/>
                    </a:lnTo>
                    <a:lnTo>
                      <a:pt x="25" y="84"/>
                    </a:lnTo>
                    <a:lnTo>
                      <a:pt x="11" y="96"/>
                    </a:lnTo>
                    <a:lnTo>
                      <a:pt x="0" y="104"/>
                    </a:lnTo>
                    <a:lnTo>
                      <a:pt x="4" y="96"/>
                    </a:lnTo>
                    <a:lnTo>
                      <a:pt x="11" y="81"/>
                    </a:lnTo>
                    <a:lnTo>
                      <a:pt x="22" y="65"/>
                    </a:lnTo>
                    <a:lnTo>
                      <a:pt x="32" y="46"/>
                    </a:lnTo>
                    <a:lnTo>
                      <a:pt x="44" y="28"/>
                    </a:lnTo>
                    <a:lnTo>
                      <a:pt x="54" y="13"/>
                    </a:lnTo>
                    <a:lnTo>
                      <a:pt x="62" y="3"/>
                    </a:lnTo>
                    <a:lnTo>
                      <a:pt x="6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22" name="Freeform 101"/>
              <p:cNvSpPr>
                <a:spLocks/>
              </p:cNvSpPr>
              <p:nvPr/>
            </p:nvSpPr>
            <p:spPr bwMode="auto">
              <a:xfrm>
                <a:off x="2294" y="1418"/>
                <a:ext cx="59" cy="93"/>
              </a:xfrm>
              <a:custGeom>
                <a:avLst/>
                <a:gdLst>
                  <a:gd name="T0" fmla="*/ 59 w 59"/>
                  <a:gd name="T1" fmla="*/ 0 h 93"/>
                  <a:gd name="T2" fmla="*/ 59 w 59"/>
                  <a:gd name="T3" fmla="*/ 5 h 93"/>
                  <a:gd name="T4" fmla="*/ 56 w 59"/>
                  <a:gd name="T5" fmla="*/ 15 h 93"/>
                  <a:gd name="T6" fmla="*/ 49 w 59"/>
                  <a:gd name="T7" fmla="*/ 28 h 93"/>
                  <a:gd name="T8" fmla="*/ 41 w 59"/>
                  <a:gd name="T9" fmla="*/ 45 h 93"/>
                  <a:gd name="T10" fmla="*/ 31 w 59"/>
                  <a:gd name="T11" fmla="*/ 62 h 93"/>
                  <a:gd name="T12" fmla="*/ 19 w 59"/>
                  <a:gd name="T13" fmla="*/ 77 h 93"/>
                  <a:gd name="T14" fmla="*/ 9 w 59"/>
                  <a:gd name="T15" fmla="*/ 87 h 93"/>
                  <a:gd name="T16" fmla="*/ 0 w 59"/>
                  <a:gd name="T17" fmla="*/ 93 h 93"/>
                  <a:gd name="T18" fmla="*/ 4 w 59"/>
                  <a:gd name="T19" fmla="*/ 84 h 93"/>
                  <a:gd name="T20" fmla="*/ 12 w 59"/>
                  <a:gd name="T21" fmla="*/ 71 h 93"/>
                  <a:gd name="T22" fmla="*/ 19 w 59"/>
                  <a:gd name="T23" fmla="*/ 55 h 93"/>
                  <a:gd name="T24" fmla="*/ 28 w 59"/>
                  <a:gd name="T25" fmla="*/ 37 h 93"/>
                  <a:gd name="T26" fmla="*/ 37 w 59"/>
                  <a:gd name="T27" fmla="*/ 22 h 93"/>
                  <a:gd name="T28" fmla="*/ 46 w 59"/>
                  <a:gd name="T29" fmla="*/ 9 h 93"/>
                  <a:gd name="T30" fmla="*/ 53 w 59"/>
                  <a:gd name="T31" fmla="*/ 2 h 93"/>
                  <a:gd name="T32" fmla="*/ 59 w 59"/>
                  <a:gd name="T33" fmla="*/ 0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93"/>
                  <a:gd name="T53" fmla="*/ 59 w 59"/>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93">
                    <a:moveTo>
                      <a:pt x="59" y="0"/>
                    </a:moveTo>
                    <a:lnTo>
                      <a:pt x="59" y="5"/>
                    </a:lnTo>
                    <a:lnTo>
                      <a:pt x="56" y="15"/>
                    </a:lnTo>
                    <a:lnTo>
                      <a:pt x="49" y="28"/>
                    </a:lnTo>
                    <a:lnTo>
                      <a:pt x="41" y="45"/>
                    </a:lnTo>
                    <a:lnTo>
                      <a:pt x="31" y="62"/>
                    </a:lnTo>
                    <a:lnTo>
                      <a:pt x="19" y="77"/>
                    </a:lnTo>
                    <a:lnTo>
                      <a:pt x="9" y="87"/>
                    </a:lnTo>
                    <a:lnTo>
                      <a:pt x="0" y="93"/>
                    </a:lnTo>
                    <a:lnTo>
                      <a:pt x="4" y="84"/>
                    </a:lnTo>
                    <a:lnTo>
                      <a:pt x="12" y="71"/>
                    </a:lnTo>
                    <a:lnTo>
                      <a:pt x="19" y="55"/>
                    </a:lnTo>
                    <a:lnTo>
                      <a:pt x="28" y="37"/>
                    </a:lnTo>
                    <a:lnTo>
                      <a:pt x="37" y="22"/>
                    </a:lnTo>
                    <a:lnTo>
                      <a:pt x="46" y="9"/>
                    </a:lnTo>
                    <a:lnTo>
                      <a:pt x="53" y="2"/>
                    </a:lnTo>
                    <a:lnTo>
                      <a:pt x="5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23" name="Freeform 102"/>
              <p:cNvSpPr>
                <a:spLocks/>
              </p:cNvSpPr>
              <p:nvPr/>
            </p:nvSpPr>
            <p:spPr bwMode="auto">
              <a:xfrm>
                <a:off x="2247" y="1423"/>
                <a:ext cx="50" cy="78"/>
              </a:xfrm>
              <a:custGeom>
                <a:avLst/>
                <a:gdLst>
                  <a:gd name="T0" fmla="*/ 48 w 50"/>
                  <a:gd name="T1" fmla="*/ 0 h 78"/>
                  <a:gd name="T2" fmla="*/ 50 w 50"/>
                  <a:gd name="T3" fmla="*/ 4 h 78"/>
                  <a:gd name="T4" fmla="*/ 48 w 50"/>
                  <a:gd name="T5" fmla="*/ 13 h 78"/>
                  <a:gd name="T6" fmla="*/ 45 w 50"/>
                  <a:gd name="T7" fmla="*/ 25 h 78"/>
                  <a:gd name="T8" fmla="*/ 40 w 50"/>
                  <a:gd name="T9" fmla="*/ 37 h 78"/>
                  <a:gd name="T10" fmla="*/ 32 w 50"/>
                  <a:gd name="T11" fmla="*/ 50 h 78"/>
                  <a:gd name="T12" fmla="*/ 22 w 50"/>
                  <a:gd name="T13" fmla="*/ 62 h 78"/>
                  <a:gd name="T14" fmla="*/ 12 w 50"/>
                  <a:gd name="T15" fmla="*/ 72 h 78"/>
                  <a:gd name="T16" fmla="*/ 0 w 50"/>
                  <a:gd name="T17" fmla="*/ 78 h 78"/>
                  <a:gd name="T18" fmla="*/ 6 w 50"/>
                  <a:gd name="T19" fmla="*/ 71 h 78"/>
                  <a:gd name="T20" fmla="*/ 12 w 50"/>
                  <a:gd name="T21" fmla="*/ 59 h 78"/>
                  <a:gd name="T22" fmla="*/ 19 w 50"/>
                  <a:gd name="T23" fmla="*/ 45 h 78"/>
                  <a:gd name="T24" fmla="*/ 26 w 50"/>
                  <a:gd name="T25" fmla="*/ 32 h 78"/>
                  <a:gd name="T26" fmla="*/ 32 w 50"/>
                  <a:gd name="T27" fmla="*/ 19 h 78"/>
                  <a:gd name="T28" fmla="*/ 40 w 50"/>
                  <a:gd name="T29" fmla="*/ 8 h 78"/>
                  <a:gd name="T30" fmla="*/ 44 w 50"/>
                  <a:gd name="T31" fmla="*/ 1 h 78"/>
                  <a:gd name="T32" fmla="*/ 48 w 50"/>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78"/>
                  <a:gd name="T53" fmla="*/ 50 w 50"/>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78">
                    <a:moveTo>
                      <a:pt x="48" y="0"/>
                    </a:moveTo>
                    <a:lnTo>
                      <a:pt x="50" y="4"/>
                    </a:lnTo>
                    <a:lnTo>
                      <a:pt x="48" y="13"/>
                    </a:lnTo>
                    <a:lnTo>
                      <a:pt x="45" y="25"/>
                    </a:lnTo>
                    <a:lnTo>
                      <a:pt x="40" y="37"/>
                    </a:lnTo>
                    <a:lnTo>
                      <a:pt x="32" y="50"/>
                    </a:lnTo>
                    <a:lnTo>
                      <a:pt x="22" y="62"/>
                    </a:lnTo>
                    <a:lnTo>
                      <a:pt x="12" y="72"/>
                    </a:lnTo>
                    <a:lnTo>
                      <a:pt x="0" y="78"/>
                    </a:lnTo>
                    <a:lnTo>
                      <a:pt x="6" y="71"/>
                    </a:lnTo>
                    <a:lnTo>
                      <a:pt x="12" y="59"/>
                    </a:lnTo>
                    <a:lnTo>
                      <a:pt x="19" y="45"/>
                    </a:lnTo>
                    <a:lnTo>
                      <a:pt x="26" y="32"/>
                    </a:lnTo>
                    <a:lnTo>
                      <a:pt x="32" y="19"/>
                    </a:lnTo>
                    <a:lnTo>
                      <a:pt x="40" y="8"/>
                    </a:lnTo>
                    <a:lnTo>
                      <a:pt x="44" y="1"/>
                    </a:lnTo>
                    <a:lnTo>
                      <a:pt x="4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24" name="Freeform 103"/>
              <p:cNvSpPr>
                <a:spLocks/>
              </p:cNvSpPr>
              <p:nvPr/>
            </p:nvSpPr>
            <p:spPr bwMode="auto">
              <a:xfrm>
                <a:off x="2205" y="1414"/>
                <a:ext cx="14" cy="46"/>
              </a:xfrm>
              <a:custGeom>
                <a:avLst/>
                <a:gdLst>
                  <a:gd name="T0" fmla="*/ 8 w 14"/>
                  <a:gd name="T1" fmla="*/ 0 h 46"/>
                  <a:gd name="T2" fmla="*/ 12 w 14"/>
                  <a:gd name="T3" fmla="*/ 7 h 46"/>
                  <a:gd name="T4" fmla="*/ 14 w 14"/>
                  <a:gd name="T5" fmla="*/ 22 h 46"/>
                  <a:gd name="T6" fmla="*/ 9 w 14"/>
                  <a:gd name="T7" fmla="*/ 37 h 46"/>
                  <a:gd name="T8" fmla="*/ 0 w 14"/>
                  <a:gd name="T9" fmla="*/ 46 h 46"/>
                  <a:gd name="T10" fmla="*/ 5 w 14"/>
                  <a:gd name="T11" fmla="*/ 32 h 46"/>
                  <a:gd name="T12" fmla="*/ 5 w 14"/>
                  <a:gd name="T13" fmla="*/ 16 h 46"/>
                  <a:gd name="T14" fmla="*/ 3 w 14"/>
                  <a:gd name="T15" fmla="*/ 3 h 46"/>
                  <a:gd name="T16" fmla="*/ 8 w 14"/>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6"/>
                  <a:gd name="T29" fmla="*/ 14 w 14"/>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6">
                    <a:moveTo>
                      <a:pt x="8" y="0"/>
                    </a:moveTo>
                    <a:lnTo>
                      <a:pt x="12" y="7"/>
                    </a:lnTo>
                    <a:lnTo>
                      <a:pt x="14" y="22"/>
                    </a:lnTo>
                    <a:lnTo>
                      <a:pt x="9" y="37"/>
                    </a:lnTo>
                    <a:lnTo>
                      <a:pt x="0" y="46"/>
                    </a:lnTo>
                    <a:lnTo>
                      <a:pt x="5" y="32"/>
                    </a:lnTo>
                    <a:lnTo>
                      <a:pt x="5" y="16"/>
                    </a:lnTo>
                    <a:lnTo>
                      <a:pt x="3" y="3"/>
                    </a:lnTo>
                    <a:lnTo>
                      <a:pt x="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25" name="Freeform 104"/>
              <p:cNvSpPr>
                <a:spLocks/>
              </p:cNvSpPr>
              <p:nvPr/>
            </p:nvSpPr>
            <p:spPr bwMode="auto">
              <a:xfrm>
                <a:off x="2403" y="1436"/>
                <a:ext cx="68" cy="87"/>
              </a:xfrm>
              <a:custGeom>
                <a:avLst/>
                <a:gdLst>
                  <a:gd name="T0" fmla="*/ 67 w 68"/>
                  <a:gd name="T1" fmla="*/ 0 h 87"/>
                  <a:gd name="T2" fmla="*/ 68 w 68"/>
                  <a:gd name="T3" fmla="*/ 4 h 87"/>
                  <a:gd name="T4" fmla="*/ 65 w 68"/>
                  <a:gd name="T5" fmla="*/ 15 h 87"/>
                  <a:gd name="T6" fmla="*/ 59 w 68"/>
                  <a:gd name="T7" fmla="*/ 27 h 87"/>
                  <a:gd name="T8" fmla="*/ 50 w 68"/>
                  <a:gd name="T9" fmla="*/ 41 h 87"/>
                  <a:gd name="T10" fmla="*/ 39 w 68"/>
                  <a:gd name="T11" fmla="*/ 55 h 87"/>
                  <a:gd name="T12" fmla="*/ 27 w 68"/>
                  <a:gd name="T13" fmla="*/ 69 h 87"/>
                  <a:gd name="T14" fmla="*/ 13 w 68"/>
                  <a:gd name="T15" fmla="*/ 80 h 87"/>
                  <a:gd name="T16" fmla="*/ 0 w 68"/>
                  <a:gd name="T17" fmla="*/ 87 h 87"/>
                  <a:gd name="T18" fmla="*/ 6 w 68"/>
                  <a:gd name="T19" fmla="*/ 80 h 87"/>
                  <a:gd name="T20" fmla="*/ 13 w 68"/>
                  <a:gd name="T21" fmla="*/ 68 h 87"/>
                  <a:gd name="T22" fmla="*/ 22 w 68"/>
                  <a:gd name="T23" fmla="*/ 53 h 87"/>
                  <a:gd name="T24" fmla="*/ 34 w 68"/>
                  <a:gd name="T25" fmla="*/ 38 h 87"/>
                  <a:gd name="T26" fmla="*/ 44 w 68"/>
                  <a:gd name="T27" fmla="*/ 24 h 87"/>
                  <a:gd name="T28" fmla="*/ 53 w 68"/>
                  <a:gd name="T29" fmla="*/ 10 h 87"/>
                  <a:gd name="T30" fmla="*/ 61 w 68"/>
                  <a:gd name="T31" fmla="*/ 1 h 87"/>
                  <a:gd name="T32" fmla="*/ 67 w 68"/>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87"/>
                  <a:gd name="T53" fmla="*/ 68 w 68"/>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87">
                    <a:moveTo>
                      <a:pt x="67" y="0"/>
                    </a:moveTo>
                    <a:lnTo>
                      <a:pt x="68" y="4"/>
                    </a:lnTo>
                    <a:lnTo>
                      <a:pt x="65" y="15"/>
                    </a:lnTo>
                    <a:lnTo>
                      <a:pt x="59" y="27"/>
                    </a:lnTo>
                    <a:lnTo>
                      <a:pt x="50" y="41"/>
                    </a:lnTo>
                    <a:lnTo>
                      <a:pt x="39" y="55"/>
                    </a:lnTo>
                    <a:lnTo>
                      <a:pt x="27" y="69"/>
                    </a:lnTo>
                    <a:lnTo>
                      <a:pt x="13" y="80"/>
                    </a:lnTo>
                    <a:lnTo>
                      <a:pt x="0" y="87"/>
                    </a:lnTo>
                    <a:lnTo>
                      <a:pt x="6" y="80"/>
                    </a:lnTo>
                    <a:lnTo>
                      <a:pt x="13" y="68"/>
                    </a:lnTo>
                    <a:lnTo>
                      <a:pt x="22" y="53"/>
                    </a:lnTo>
                    <a:lnTo>
                      <a:pt x="34" y="38"/>
                    </a:lnTo>
                    <a:lnTo>
                      <a:pt x="44" y="24"/>
                    </a:lnTo>
                    <a:lnTo>
                      <a:pt x="53" y="10"/>
                    </a:lnTo>
                    <a:lnTo>
                      <a:pt x="61" y="1"/>
                    </a:lnTo>
                    <a:lnTo>
                      <a:pt x="6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26" name="Freeform 105"/>
              <p:cNvSpPr>
                <a:spLocks/>
              </p:cNvSpPr>
              <p:nvPr/>
            </p:nvSpPr>
            <p:spPr bwMode="auto">
              <a:xfrm>
                <a:off x="2349" y="1424"/>
                <a:ext cx="66" cy="101"/>
              </a:xfrm>
              <a:custGeom>
                <a:avLst/>
                <a:gdLst>
                  <a:gd name="T0" fmla="*/ 65 w 66"/>
                  <a:gd name="T1" fmla="*/ 0 h 101"/>
                  <a:gd name="T2" fmla="*/ 66 w 66"/>
                  <a:gd name="T3" fmla="*/ 6 h 101"/>
                  <a:gd name="T4" fmla="*/ 63 w 66"/>
                  <a:gd name="T5" fmla="*/ 18 h 101"/>
                  <a:gd name="T6" fmla="*/ 57 w 66"/>
                  <a:gd name="T7" fmla="*/ 33 h 101"/>
                  <a:gd name="T8" fmla="*/ 48 w 66"/>
                  <a:gd name="T9" fmla="*/ 50 h 101"/>
                  <a:gd name="T10" fmla="*/ 36 w 66"/>
                  <a:gd name="T11" fmla="*/ 67 h 101"/>
                  <a:gd name="T12" fmla="*/ 23 w 66"/>
                  <a:gd name="T13" fmla="*/ 83 h 101"/>
                  <a:gd name="T14" fmla="*/ 11 w 66"/>
                  <a:gd name="T15" fmla="*/ 95 h 101"/>
                  <a:gd name="T16" fmla="*/ 0 w 66"/>
                  <a:gd name="T17" fmla="*/ 101 h 101"/>
                  <a:gd name="T18" fmla="*/ 4 w 66"/>
                  <a:gd name="T19" fmla="*/ 93 h 101"/>
                  <a:gd name="T20" fmla="*/ 11 w 66"/>
                  <a:gd name="T21" fmla="*/ 80 h 101"/>
                  <a:gd name="T22" fmla="*/ 20 w 66"/>
                  <a:gd name="T23" fmla="*/ 62 h 101"/>
                  <a:gd name="T24" fmla="*/ 32 w 66"/>
                  <a:gd name="T25" fmla="*/ 44 h 101"/>
                  <a:gd name="T26" fmla="*/ 42 w 66"/>
                  <a:gd name="T27" fmla="*/ 27 h 101"/>
                  <a:gd name="T28" fmla="*/ 53 w 66"/>
                  <a:gd name="T29" fmla="*/ 12 h 101"/>
                  <a:gd name="T30" fmla="*/ 60 w 66"/>
                  <a:gd name="T31" fmla="*/ 3 h 101"/>
                  <a:gd name="T32" fmla="*/ 65 w 66"/>
                  <a:gd name="T33" fmla="*/ 0 h 1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01"/>
                  <a:gd name="T53" fmla="*/ 66 w 66"/>
                  <a:gd name="T54" fmla="*/ 101 h 10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01">
                    <a:moveTo>
                      <a:pt x="65" y="0"/>
                    </a:moveTo>
                    <a:lnTo>
                      <a:pt x="66" y="6"/>
                    </a:lnTo>
                    <a:lnTo>
                      <a:pt x="63" y="18"/>
                    </a:lnTo>
                    <a:lnTo>
                      <a:pt x="57" y="33"/>
                    </a:lnTo>
                    <a:lnTo>
                      <a:pt x="48" y="50"/>
                    </a:lnTo>
                    <a:lnTo>
                      <a:pt x="36" y="67"/>
                    </a:lnTo>
                    <a:lnTo>
                      <a:pt x="23" y="83"/>
                    </a:lnTo>
                    <a:lnTo>
                      <a:pt x="11" y="95"/>
                    </a:lnTo>
                    <a:lnTo>
                      <a:pt x="0" y="101"/>
                    </a:lnTo>
                    <a:lnTo>
                      <a:pt x="4" y="93"/>
                    </a:lnTo>
                    <a:lnTo>
                      <a:pt x="11" y="80"/>
                    </a:lnTo>
                    <a:lnTo>
                      <a:pt x="20" y="62"/>
                    </a:lnTo>
                    <a:lnTo>
                      <a:pt x="32" y="44"/>
                    </a:lnTo>
                    <a:lnTo>
                      <a:pt x="42" y="27"/>
                    </a:lnTo>
                    <a:lnTo>
                      <a:pt x="53" y="12"/>
                    </a:lnTo>
                    <a:lnTo>
                      <a:pt x="60" y="3"/>
                    </a:lnTo>
                    <a:lnTo>
                      <a:pt x="6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27" name="Freeform 106"/>
              <p:cNvSpPr>
                <a:spLocks/>
              </p:cNvSpPr>
              <p:nvPr/>
            </p:nvSpPr>
            <p:spPr bwMode="auto">
              <a:xfrm>
                <a:off x="2270" y="1417"/>
                <a:ext cx="49" cy="96"/>
              </a:xfrm>
              <a:custGeom>
                <a:avLst/>
                <a:gdLst>
                  <a:gd name="T0" fmla="*/ 48 w 49"/>
                  <a:gd name="T1" fmla="*/ 0 h 96"/>
                  <a:gd name="T2" fmla="*/ 49 w 49"/>
                  <a:gd name="T3" fmla="*/ 4 h 96"/>
                  <a:gd name="T4" fmla="*/ 48 w 49"/>
                  <a:gd name="T5" fmla="*/ 14 h 96"/>
                  <a:gd name="T6" fmla="*/ 45 w 49"/>
                  <a:gd name="T7" fmla="*/ 29 h 96"/>
                  <a:gd name="T8" fmla="*/ 39 w 49"/>
                  <a:gd name="T9" fmla="*/ 44 h 96"/>
                  <a:gd name="T10" fmla="*/ 31 w 49"/>
                  <a:gd name="T11" fmla="*/ 60 h 96"/>
                  <a:gd name="T12" fmla="*/ 22 w 49"/>
                  <a:gd name="T13" fmla="*/ 75 h 96"/>
                  <a:gd name="T14" fmla="*/ 12 w 49"/>
                  <a:gd name="T15" fmla="*/ 88 h 96"/>
                  <a:gd name="T16" fmla="*/ 0 w 49"/>
                  <a:gd name="T17" fmla="*/ 96 h 96"/>
                  <a:gd name="T18" fmla="*/ 5 w 49"/>
                  <a:gd name="T19" fmla="*/ 87 h 96"/>
                  <a:gd name="T20" fmla="*/ 11 w 49"/>
                  <a:gd name="T21" fmla="*/ 72 h 96"/>
                  <a:gd name="T22" fmla="*/ 17 w 49"/>
                  <a:gd name="T23" fmla="*/ 56 h 96"/>
                  <a:gd name="T24" fmla="*/ 24 w 49"/>
                  <a:gd name="T25" fmla="*/ 40 h 96"/>
                  <a:gd name="T26" fmla="*/ 31 w 49"/>
                  <a:gd name="T27" fmla="*/ 23 h 96"/>
                  <a:gd name="T28" fmla="*/ 37 w 49"/>
                  <a:gd name="T29" fmla="*/ 10 h 96"/>
                  <a:gd name="T30" fmla="*/ 43 w 49"/>
                  <a:gd name="T31" fmla="*/ 1 h 96"/>
                  <a:gd name="T32" fmla="*/ 48 w 49"/>
                  <a:gd name="T33" fmla="*/ 0 h 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96"/>
                  <a:gd name="T53" fmla="*/ 49 w 49"/>
                  <a:gd name="T54" fmla="*/ 96 h 9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96">
                    <a:moveTo>
                      <a:pt x="48" y="0"/>
                    </a:moveTo>
                    <a:lnTo>
                      <a:pt x="49" y="4"/>
                    </a:lnTo>
                    <a:lnTo>
                      <a:pt x="48" y="14"/>
                    </a:lnTo>
                    <a:lnTo>
                      <a:pt x="45" y="29"/>
                    </a:lnTo>
                    <a:lnTo>
                      <a:pt x="39" y="44"/>
                    </a:lnTo>
                    <a:lnTo>
                      <a:pt x="31" y="60"/>
                    </a:lnTo>
                    <a:lnTo>
                      <a:pt x="22" y="75"/>
                    </a:lnTo>
                    <a:lnTo>
                      <a:pt x="12" y="88"/>
                    </a:lnTo>
                    <a:lnTo>
                      <a:pt x="0" y="96"/>
                    </a:lnTo>
                    <a:lnTo>
                      <a:pt x="5" y="87"/>
                    </a:lnTo>
                    <a:lnTo>
                      <a:pt x="11" y="72"/>
                    </a:lnTo>
                    <a:lnTo>
                      <a:pt x="17" y="56"/>
                    </a:lnTo>
                    <a:lnTo>
                      <a:pt x="24" y="40"/>
                    </a:lnTo>
                    <a:lnTo>
                      <a:pt x="31" y="23"/>
                    </a:lnTo>
                    <a:lnTo>
                      <a:pt x="37" y="10"/>
                    </a:lnTo>
                    <a:lnTo>
                      <a:pt x="43" y="1"/>
                    </a:lnTo>
                    <a:lnTo>
                      <a:pt x="4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28" name="Freeform 107"/>
              <p:cNvSpPr>
                <a:spLocks/>
              </p:cNvSpPr>
              <p:nvPr/>
            </p:nvSpPr>
            <p:spPr bwMode="auto">
              <a:xfrm>
                <a:off x="2229" y="1420"/>
                <a:ext cx="52" cy="71"/>
              </a:xfrm>
              <a:custGeom>
                <a:avLst/>
                <a:gdLst>
                  <a:gd name="T0" fmla="*/ 50 w 52"/>
                  <a:gd name="T1" fmla="*/ 0 h 71"/>
                  <a:gd name="T2" fmla="*/ 52 w 52"/>
                  <a:gd name="T3" fmla="*/ 4 h 71"/>
                  <a:gd name="T4" fmla="*/ 47 w 52"/>
                  <a:gd name="T5" fmla="*/ 13 h 71"/>
                  <a:gd name="T6" fmla="*/ 41 w 52"/>
                  <a:gd name="T7" fmla="*/ 25 h 71"/>
                  <a:gd name="T8" fmla="*/ 34 w 52"/>
                  <a:gd name="T9" fmla="*/ 37 h 71"/>
                  <a:gd name="T10" fmla="*/ 24 w 52"/>
                  <a:gd name="T11" fmla="*/ 50 h 71"/>
                  <a:gd name="T12" fmla="*/ 15 w 52"/>
                  <a:gd name="T13" fmla="*/ 60 h 71"/>
                  <a:gd name="T14" fmla="*/ 6 w 52"/>
                  <a:gd name="T15" fmla="*/ 68 h 71"/>
                  <a:gd name="T16" fmla="*/ 0 w 52"/>
                  <a:gd name="T17" fmla="*/ 71 h 71"/>
                  <a:gd name="T18" fmla="*/ 4 w 52"/>
                  <a:gd name="T19" fmla="*/ 63 h 71"/>
                  <a:gd name="T20" fmla="*/ 10 w 52"/>
                  <a:gd name="T21" fmla="*/ 54 h 71"/>
                  <a:gd name="T22" fmla="*/ 18 w 52"/>
                  <a:gd name="T23" fmla="*/ 43 h 71"/>
                  <a:gd name="T24" fmla="*/ 25 w 52"/>
                  <a:gd name="T25" fmla="*/ 31 h 71"/>
                  <a:gd name="T26" fmla="*/ 32 w 52"/>
                  <a:gd name="T27" fmla="*/ 19 h 71"/>
                  <a:gd name="T28" fmla="*/ 40 w 52"/>
                  <a:gd name="T29" fmla="*/ 10 h 71"/>
                  <a:gd name="T30" fmla="*/ 46 w 52"/>
                  <a:gd name="T31" fmla="*/ 3 h 71"/>
                  <a:gd name="T32" fmla="*/ 50 w 5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71"/>
                  <a:gd name="T53" fmla="*/ 52 w 5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71">
                    <a:moveTo>
                      <a:pt x="50" y="0"/>
                    </a:moveTo>
                    <a:lnTo>
                      <a:pt x="52" y="4"/>
                    </a:lnTo>
                    <a:lnTo>
                      <a:pt x="47" y="13"/>
                    </a:lnTo>
                    <a:lnTo>
                      <a:pt x="41" y="25"/>
                    </a:lnTo>
                    <a:lnTo>
                      <a:pt x="34" y="37"/>
                    </a:lnTo>
                    <a:lnTo>
                      <a:pt x="24" y="50"/>
                    </a:lnTo>
                    <a:lnTo>
                      <a:pt x="15" y="60"/>
                    </a:lnTo>
                    <a:lnTo>
                      <a:pt x="6" y="68"/>
                    </a:lnTo>
                    <a:lnTo>
                      <a:pt x="0" y="71"/>
                    </a:lnTo>
                    <a:lnTo>
                      <a:pt x="4" y="63"/>
                    </a:lnTo>
                    <a:lnTo>
                      <a:pt x="10" y="54"/>
                    </a:lnTo>
                    <a:lnTo>
                      <a:pt x="18" y="43"/>
                    </a:lnTo>
                    <a:lnTo>
                      <a:pt x="25" y="31"/>
                    </a:lnTo>
                    <a:lnTo>
                      <a:pt x="32" y="19"/>
                    </a:lnTo>
                    <a:lnTo>
                      <a:pt x="40" y="10"/>
                    </a:lnTo>
                    <a:lnTo>
                      <a:pt x="46" y="3"/>
                    </a:lnTo>
                    <a:lnTo>
                      <a:pt x="5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29" name="Freeform 108"/>
              <p:cNvSpPr>
                <a:spLocks/>
              </p:cNvSpPr>
              <p:nvPr/>
            </p:nvSpPr>
            <p:spPr bwMode="auto">
              <a:xfrm>
                <a:off x="2220" y="1430"/>
                <a:ext cx="19" cy="52"/>
              </a:xfrm>
              <a:custGeom>
                <a:avLst/>
                <a:gdLst>
                  <a:gd name="T0" fmla="*/ 16 w 19"/>
                  <a:gd name="T1" fmla="*/ 0 h 52"/>
                  <a:gd name="T2" fmla="*/ 19 w 19"/>
                  <a:gd name="T3" fmla="*/ 9 h 52"/>
                  <a:gd name="T4" fmla="*/ 16 w 19"/>
                  <a:gd name="T5" fmla="*/ 27 h 52"/>
                  <a:gd name="T6" fmla="*/ 10 w 19"/>
                  <a:gd name="T7" fmla="*/ 43 h 52"/>
                  <a:gd name="T8" fmla="*/ 0 w 19"/>
                  <a:gd name="T9" fmla="*/ 52 h 52"/>
                  <a:gd name="T10" fmla="*/ 6 w 19"/>
                  <a:gd name="T11" fmla="*/ 38 h 52"/>
                  <a:gd name="T12" fmla="*/ 9 w 19"/>
                  <a:gd name="T13" fmla="*/ 19 h 52"/>
                  <a:gd name="T14" fmla="*/ 10 w 19"/>
                  <a:gd name="T15" fmla="*/ 4 h 52"/>
                  <a:gd name="T16" fmla="*/ 16 w 19"/>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52"/>
                  <a:gd name="T29" fmla="*/ 19 w 19"/>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52">
                    <a:moveTo>
                      <a:pt x="16" y="0"/>
                    </a:moveTo>
                    <a:lnTo>
                      <a:pt x="19" y="9"/>
                    </a:lnTo>
                    <a:lnTo>
                      <a:pt x="16" y="27"/>
                    </a:lnTo>
                    <a:lnTo>
                      <a:pt x="10" y="43"/>
                    </a:lnTo>
                    <a:lnTo>
                      <a:pt x="0" y="52"/>
                    </a:lnTo>
                    <a:lnTo>
                      <a:pt x="6" y="38"/>
                    </a:lnTo>
                    <a:lnTo>
                      <a:pt x="9" y="19"/>
                    </a:lnTo>
                    <a:lnTo>
                      <a:pt x="10" y="4"/>
                    </a:lnTo>
                    <a:lnTo>
                      <a:pt x="1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30" name="Freeform 109"/>
              <p:cNvSpPr>
                <a:spLocks/>
              </p:cNvSpPr>
              <p:nvPr/>
            </p:nvSpPr>
            <p:spPr bwMode="auto">
              <a:xfrm>
                <a:off x="2492" y="1464"/>
                <a:ext cx="41" cy="41"/>
              </a:xfrm>
              <a:custGeom>
                <a:avLst/>
                <a:gdLst>
                  <a:gd name="T0" fmla="*/ 0 w 41"/>
                  <a:gd name="T1" fmla="*/ 41 h 41"/>
                  <a:gd name="T2" fmla="*/ 7 w 41"/>
                  <a:gd name="T3" fmla="*/ 31 h 41"/>
                  <a:gd name="T4" fmla="*/ 17 w 41"/>
                  <a:gd name="T5" fmla="*/ 15 h 41"/>
                  <a:gd name="T6" fmla="*/ 29 w 41"/>
                  <a:gd name="T7" fmla="*/ 1 h 41"/>
                  <a:gd name="T8" fmla="*/ 40 w 41"/>
                  <a:gd name="T9" fmla="*/ 0 h 41"/>
                  <a:gd name="T10" fmla="*/ 41 w 41"/>
                  <a:gd name="T11" fmla="*/ 4 h 41"/>
                  <a:gd name="T12" fmla="*/ 40 w 41"/>
                  <a:gd name="T13" fmla="*/ 10 h 41"/>
                  <a:gd name="T14" fmla="*/ 34 w 41"/>
                  <a:gd name="T15" fmla="*/ 16 h 41"/>
                  <a:gd name="T16" fmla="*/ 26 w 41"/>
                  <a:gd name="T17" fmla="*/ 22 h 41"/>
                  <a:gd name="T18" fmla="*/ 19 w 41"/>
                  <a:gd name="T19" fmla="*/ 28 h 41"/>
                  <a:gd name="T20" fmla="*/ 12 w 41"/>
                  <a:gd name="T21" fmla="*/ 33 h 41"/>
                  <a:gd name="T22" fmla="*/ 4 w 41"/>
                  <a:gd name="T23" fmla="*/ 38 h 41"/>
                  <a:gd name="T24" fmla="*/ 0 w 41"/>
                  <a:gd name="T25" fmla="*/ 41 h 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1"/>
                  <a:gd name="T41" fmla="*/ 41 w 41"/>
                  <a:gd name="T42" fmla="*/ 41 h 4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1">
                    <a:moveTo>
                      <a:pt x="0" y="41"/>
                    </a:moveTo>
                    <a:lnTo>
                      <a:pt x="7" y="31"/>
                    </a:lnTo>
                    <a:lnTo>
                      <a:pt x="17" y="15"/>
                    </a:lnTo>
                    <a:lnTo>
                      <a:pt x="29" y="1"/>
                    </a:lnTo>
                    <a:lnTo>
                      <a:pt x="40" y="0"/>
                    </a:lnTo>
                    <a:lnTo>
                      <a:pt x="41" y="4"/>
                    </a:lnTo>
                    <a:lnTo>
                      <a:pt x="40" y="10"/>
                    </a:lnTo>
                    <a:lnTo>
                      <a:pt x="34" y="16"/>
                    </a:lnTo>
                    <a:lnTo>
                      <a:pt x="26" y="22"/>
                    </a:lnTo>
                    <a:lnTo>
                      <a:pt x="19" y="28"/>
                    </a:lnTo>
                    <a:lnTo>
                      <a:pt x="12" y="33"/>
                    </a:lnTo>
                    <a:lnTo>
                      <a:pt x="4" y="38"/>
                    </a:lnTo>
                    <a:lnTo>
                      <a:pt x="0" y="4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31" name="Freeform 110"/>
              <p:cNvSpPr>
                <a:spLocks/>
              </p:cNvSpPr>
              <p:nvPr/>
            </p:nvSpPr>
            <p:spPr bwMode="auto">
              <a:xfrm>
                <a:off x="2501" y="1492"/>
                <a:ext cx="53" cy="12"/>
              </a:xfrm>
              <a:custGeom>
                <a:avLst/>
                <a:gdLst>
                  <a:gd name="T0" fmla="*/ 0 w 53"/>
                  <a:gd name="T1" fmla="*/ 10 h 12"/>
                  <a:gd name="T2" fmla="*/ 3 w 53"/>
                  <a:gd name="T3" fmla="*/ 10 h 12"/>
                  <a:gd name="T4" fmla="*/ 10 w 53"/>
                  <a:gd name="T5" fmla="*/ 10 h 12"/>
                  <a:gd name="T6" fmla="*/ 19 w 53"/>
                  <a:gd name="T7" fmla="*/ 10 h 12"/>
                  <a:gd name="T8" fmla="*/ 28 w 53"/>
                  <a:gd name="T9" fmla="*/ 12 h 12"/>
                  <a:gd name="T10" fmla="*/ 37 w 53"/>
                  <a:gd name="T11" fmla="*/ 12 h 12"/>
                  <a:gd name="T12" fmla="*/ 45 w 53"/>
                  <a:gd name="T13" fmla="*/ 10 h 12"/>
                  <a:gd name="T14" fmla="*/ 51 w 53"/>
                  <a:gd name="T15" fmla="*/ 7 h 12"/>
                  <a:gd name="T16" fmla="*/ 53 w 53"/>
                  <a:gd name="T17" fmla="*/ 5 h 12"/>
                  <a:gd name="T18" fmla="*/ 51 w 53"/>
                  <a:gd name="T19" fmla="*/ 2 h 12"/>
                  <a:gd name="T20" fmla="*/ 45 w 53"/>
                  <a:gd name="T21" fmla="*/ 0 h 12"/>
                  <a:gd name="T22" fmla="*/ 38 w 53"/>
                  <a:gd name="T23" fmla="*/ 0 h 12"/>
                  <a:gd name="T24" fmla="*/ 31 w 53"/>
                  <a:gd name="T25" fmla="*/ 2 h 12"/>
                  <a:gd name="T26" fmla="*/ 20 w 53"/>
                  <a:gd name="T27" fmla="*/ 5 h 12"/>
                  <a:gd name="T28" fmla="*/ 13 w 53"/>
                  <a:gd name="T29" fmla="*/ 6 h 12"/>
                  <a:gd name="T30" fmla="*/ 6 w 53"/>
                  <a:gd name="T31" fmla="*/ 9 h 12"/>
                  <a:gd name="T32" fmla="*/ 0 w 53"/>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12"/>
                  <a:gd name="T53" fmla="*/ 53 w 5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12">
                    <a:moveTo>
                      <a:pt x="0" y="10"/>
                    </a:moveTo>
                    <a:lnTo>
                      <a:pt x="3" y="10"/>
                    </a:lnTo>
                    <a:lnTo>
                      <a:pt x="10" y="10"/>
                    </a:lnTo>
                    <a:lnTo>
                      <a:pt x="19" y="10"/>
                    </a:lnTo>
                    <a:lnTo>
                      <a:pt x="28" y="12"/>
                    </a:lnTo>
                    <a:lnTo>
                      <a:pt x="37" y="12"/>
                    </a:lnTo>
                    <a:lnTo>
                      <a:pt x="45" y="10"/>
                    </a:lnTo>
                    <a:lnTo>
                      <a:pt x="51" y="7"/>
                    </a:lnTo>
                    <a:lnTo>
                      <a:pt x="53" y="5"/>
                    </a:lnTo>
                    <a:lnTo>
                      <a:pt x="51" y="2"/>
                    </a:lnTo>
                    <a:lnTo>
                      <a:pt x="45" y="0"/>
                    </a:lnTo>
                    <a:lnTo>
                      <a:pt x="38" y="0"/>
                    </a:lnTo>
                    <a:lnTo>
                      <a:pt x="31" y="2"/>
                    </a:lnTo>
                    <a:lnTo>
                      <a:pt x="20" y="5"/>
                    </a:lnTo>
                    <a:lnTo>
                      <a:pt x="13" y="6"/>
                    </a:lnTo>
                    <a:lnTo>
                      <a:pt x="6" y="9"/>
                    </a:lnTo>
                    <a:lnTo>
                      <a:pt x="0" y="1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32" name="Freeform 111"/>
              <p:cNvSpPr>
                <a:spLocks/>
              </p:cNvSpPr>
              <p:nvPr/>
            </p:nvSpPr>
            <p:spPr bwMode="auto">
              <a:xfrm>
                <a:off x="2490" y="1504"/>
                <a:ext cx="53" cy="40"/>
              </a:xfrm>
              <a:custGeom>
                <a:avLst/>
                <a:gdLst>
                  <a:gd name="T0" fmla="*/ 0 w 53"/>
                  <a:gd name="T1" fmla="*/ 0 h 40"/>
                  <a:gd name="T2" fmla="*/ 8 w 53"/>
                  <a:gd name="T3" fmla="*/ 3 h 40"/>
                  <a:gd name="T4" fmla="*/ 17 w 53"/>
                  <a:gd name="T5" fmla="*/ 9 h 40"/>
                  <a:gd name="T6" fmla="*/ 25 w 53"/>
                  <a:gd name="T7" fmla="*/ 15 h 40"/>
                  <a:gd name="T8" fmla="*/ 36 w 53"/>
                  <a:gd name="T9" fmla="*/ 21 h 40"/>
                  <a:gd name="T10" fmla="*/ 43 w 53"/>
                  <a:gd name="T11" fmla="*/ 27 h 40"/>
                  <a:gd name="T12" fmla="*/ 50 w 53"/>
                  <a:gd name="T13" fmla="*/ 32 h 40"/>
                  <a:gd name="T14" fmla="*/ 53 w 53"/>
                  <a:gd name="T15" fmla="*/ 37 h 40"/>
                  <a:gd name="T16" fmla="*/ 52 w 53"/>
                  <a:gd name="T17" fmla="*/ 40 h 40"/>
                  <a:gd name="T18" fmla="*/ 48 w 53"/>
                  <a:gd name="T19" fmla="*/ 40 h 40"/>
                  <a:gd name="T20" fmla="*/ 42 w 53"/>
                  <a:gd name="T21" fmla="*/ 37 h 40"/>
                  <a:gd name="T22" fmla="*/ 34 w 53"/>
                  <a:gd name="T23" fmla="*/ 32 h 40"/>
                  <a:gd name="T24" fmla="*/ 27 w 53"/>
                  <a:gd name="T25" fmla="*/ 25 h 40"/>
                  <a:gd name="T26" fmla="*/ 18 w 53"/>
                  <a:gd name="T27" fmla="*/ 18 h 40"/>
                  <a:gd name="T28" fmla="*/ 11 w 53"/>
                  <a:gd name="T29" fmla="*/ 10 h 40"/>
                  <a:gd name="T30" fmla="*/ 5 w 53"/>
                  <a:gd name="T31" fmla="*/ 4 h 40"/>
                  <a:gd name="T32" fmla="*/ 0 w 53"/>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40"/>
                  <a:gd name="T53" fmla="*/ 53 w 53"/>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40">
                    <a:moveTo>
                      <a:pt x="0" y="0"/>
                    </a:moveTo>
                    <a:lnTo>
                      <a:pt x="8" y="3"/>
                    </a:lnTo>
                    <a:lnTo>
                      <a:pt x="17" y="9"/>
                    </a:lnTo>
                    <a:lnTo>
                      <a:pt x="25" y="15"/>
                    </a:lnTo>
                    <a:lnTo>
                      <a:pt x="36" y="21"/>
                    </a:lnTo>
                    <a:lnTo>
                      <a:pt x="43" y="27"/>
                    </a:lnTo>
                    <a:lnTo>
                      <a:pt x="50" y="32"/>
                    </a:lnTo>
                    <a:lnTo>
                      <a:pt x="53" y="37"/>
                    </a:lnTo>
                    <a:lnTo>
                      <a:pt x="52" y="40"/>
                    </a:lnTo>
                    <a:lnTo>
                      <a:pt x="48" y="40"/>
                    </a:lnTo>
                    <a:lnTo>
                      <a:pt x="42" y="37"/>
                    </a:lnTo>
                    <a:lnTo>
                      <a:pt x="34" y="32"/>
                    </a:lnTo>
                    <a:lnTo>
                      <a:pt x="27" y="25"/>
                    </a:lnTo>
                    <a:lnTo>
                      <a:pt x="18" y="18"/>
                    </a:lnTo>
                    <a:lnTo>
                      <a:pt x="11" y="10"/>
                    </a:lnTo>
                    <a:lnTo>
                      <a:pt x="5"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33" name="Freeform 112"/>
              <p:cNvSpPr>
                <a:spLocks/>
              </p:cNvSpPr>
              <p:nvPr/>
            </p:nvSpPr>
            <p:spPr bwMode="auto">
              <a:xfrm>
                <a:off x="2223" y="1488"/>
                <a:ext cx="13" cy="66"/>
              </a:xfrm>
              <a:custGeom>
                <a:avLst/>
                <a:gdLst>
                  <a:gd name="T0" fmla="*/ 7 w 13"/>
                  <a:gd name="T1" fmla="*/ 0 h 66"/>
                  <a:gd name="T2" fmla="*/ 10 w 13"/>
                  <a:gd name="T3" fmla="*/ 17 h 66"/>
                  <a:gd name="T4" fmla="*/ 13 w 13"/>
                  <a:gd name="T5" fmla="*/ 38 h 66"/>
                  <a:gd name="T6" fmla="*/ 13 w 13"/>
                  <a:gd name="T7" fmla="*/ 57 h 66"/>
                  <a:gd name="T8" fmla="*/ 6 w 13"/>
                  <a:gd name="T9" fmla="*/ 66 h 66"/>
                  <a:gd name="T10" fmla="*/ 0 w 13"/>
                  <a:gd name="T11" fmla="*/ 59 h 66"/>
                  <a:gd name="T12" fmla="*/ 2 w 13"/>
                  <a:gd name="T13" fmla="*/ 40 h 66"/>
                  <a:gd name="T14" fmla="*/ 5 w 13"/>
                  <a:gd name="T15" fmla="*/ 17 h 66"/>
                  <a:gd name="T16" fmla="*/ 7 w 13"/>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6"/>
                  <a:gd name="T29" fmla="*/ 13 w 13"/>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6">
                    <a:moveTo>
                      <a:pt x="7" y="0"/>
                    </a:moveTo>
                    <a:lnTo>
                      <a:pt x="10" y="17"/>
                    </a:lnTo>
                    <a:lnTo>
                      <a:pt x="13" y="38"/>
                    </a:lnTo>
                    <a:lnTo>
                      <a:pt x="13" y="57"/>
                    </a:lnTo>
                    <a:lnTo>
                      <a:pt x="6" y="66"/>
                    </a:lnTo>
                    <a:lnTo>
                      <a:pt x="0" y="59"/>
                    </a:lnTo>
                    <a:lnTo>
                      <a:pt x="2" y="40"/>
                    </a:lnTo>
                    <a:lnTo>
                      <a:pt x="5" y="17"/>
                    </a:lnTo>
                    <a:lnTo>
                      <a:pt x="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34" name="Freeform 113"/>
              <p:cNvSpPr>
                <a:spLocks/>
              </p:cNvSpPr>
              <p:nvPr/>
            </p:nvSpPr>
            <p:spPr bwMode="auto">
              <a:xfrm>
                <a:off x="2194" y="1477"/>
                <a:ext cx="25" cy="65"/>
              </a:xfrm>
              <a:custGeom>
                <a:avLst/>
                <a:gdLst>
                  <a:gd name="T0" fmla="*/ 25 w 25"/>
                  <a:gd name="T1" fmla="*/ 0 h 65"/>
                  <a:gd name="T2" fmla="*/ 23 w 25"/>
                  <a:gd name="T3" fmla="*/ 15 h 65"/>
                  <a:gd name="T4" fmla="*/ 19 w 25"/>
                  <a:gd name="T5" fmla="*/ 37 h 65"/>
                  <a:gd name="T6" fmla="*/ 13 w 25"/>
                  <a:gd name="T7" fmla="*/ 56 h 65"/>
                  <a:gd name="T8" fmla="*/ 2 w 25"/>
                  <a:gd name="T9" fmla="*/ 65 h 65"/>
                  <a:gd name="T10" fmla="*/ 0 w 25"/>
                  <a:gd name="T11" fmla="*/ 56 h 65"/>
                  <a:gd name="T12" fmla="*/ 7 w 25"/>
                  <a:gd name="T13" fmla="*/ 37 h 65"/>
                  <a:gd name="T14" fmla="*/ 17 w 25"/>
                  <a:gd name="T15" fmla="*/ 15 h 65"/>
                  <a:gd name="T16" fmla="*/ 25 w 25"/>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65"/>
                  <a:gd name="T29" fmla="*/ 25 w 25"/>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65">
                    <a:moveTo>
                      <a:pt x="25" y="0"/>
                    </a:moveTo>
                    <a:lnTo>
                      <a:pt x="23" y="15"/>
                    </a:lnTo>
                    <a:lnTo>
                      <a:pt x="19" y="37"/>
                    </a:lnTo>
                    <a:lnTo>
                      <a:pt x="13" y="56"/>
                    </a:lnTo>
                    <a:lnTo>
                      <a:pt x="2" y="65"/>
                    </a:lnTo>
                    <a:lnTo>
                      <a:pt x="0" y="56"/>
                    </a:lnTo>
                    <a:lnTo>
                      <a:pt x="7" y="37"/>
                    </a:lnTo>
                    <a:lnTo>
                      <a:pt x="17" y="15"/>
                    </a:lnTo>
                    <a:lnTo>
                      <a:pt x="2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35" name="Freeform 114"/>
              <p:cNvSpPr>
                <a:spLocks/>
              </p:cNvSpPr>
              <p:nvPr/>
            </p:nvSpPr>
            <p:spPr bwMode="auto">
              <a:xfrm>
                <a:off x="2250" y="1491"/>
                <a:ext cx="13" cy="62"/>
              </a:xfrm>
              <a:custGeom>
                <a:avLst/>
                <a:gdLst>
                  <a:gd name="T0" fmla="*/ 3 w 13"/>
                  <a:gd name="T1" fmla="*/ 0 h 62"/>
                  <a:gd name="T2" fmla="*/ 9 w 13"/>
                  <a:gd name="T3" fmla="*/ 8 h 62"/>
                  <a:gd name="T4" fmla="*/ 13 w 13"/>
                  <a:gd name="T5" fmla="*/ 28 h 62"/>
                  <a:gd name="T6" fmla="*/ 13 w 13"/>
                  <a:gd name="T7" fmla="*/ 48 h 62"/>
                  <a:gd name="T8" fmla="*/ 6 w 13"/>
                  <a:gd name="T9" fmla="*/ 62 h 62"/>
                  <a:gd name="T10" fmla="*/ 0 w 13"/>
                  <a:gd name="T11" fmla="*/ 57 h 62"/>
                  <a:gd name="T12" fmla="*/ 0 w 13"/>
                  <a:gd name="T13" fmla="*/ 40 h 62"/>
                  <a:gd name="T14" fmla="*/ 3 w 13"/>
                  <a:gd name="T15" fmla="*/ 17 h 62"/>
                  <a:gd name="T16" fmla="*/ 3 w 13"/>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2"/>
                  <a:gd name="T29" fmla="*/ 13 w 13"/>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2">
                    <a:moveTo>
                      <a:pt x="3" y="0"/>
                    </a:moveTo>
                    <a:lnTo>
                      <a:pt x="9" y="8"/>
                    </a:lnTo>
                    <a:lnTo>
                      <a:pt x="13" y="28"/>
                    </a:lnTo>
                    <a:lnTo>
                      <a:pt x="13" y="48"/>
                    </a:lnTo>
                    <a:lnTo>
                      <a:pt x="6" y="62"/>
                    </a:lnTo>
                    <a:lnTo>
                      <a:pt x="0" y="57"/>
                    </a:lnTo>
                    <a:lnTo>
                      <a:pt x="0" y="40"/>
                    </a:lnTo>
                    <a:lnTo>
                      <a:pt x="3" y="17"/>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36" name="Freeform 115"/>
              <p:cNvSpPr>
                <a:spLocks/>
              </p:cNvSpPr>
              <p:nvPr/>
            </p:nvSpPr>
            <p:spPr bwMode="auto">
              <a:xfrm>
                <a:off x="2273" y="1501"/>
                <a:ext cx="15" cy="66"/>
              </a:xfrm>
              <a:custGeom>
                <a:avLst/>
                <a:gdLst>
                  <a:gd name="T0" fmla="*/ 0 w 15"/>
                  <a:gd name="T1" fmla="*/ 0 h 66"/>
                  <a:gd name="T2" fmla="*/ 6 w 15"/>
                  <a:gd name="T3" fmla="*/ 13 h 66"/>
                  <a:gd name="T4" fmla="*/ 12 w 15"/>
                  <a:gd name="T5" fmla="*/ 34 h 66"/>
                  <a:gd name="T6" fmla="*/ 15 w 15"/>
                  <a:gd name="T7" fmla="*/ 55 h 66"/>
                  <a:gd name="T8" fmla="*/ 11 w 15"/>
                  <a:gd name="T9" fmla="*/ 66 h 66"/>
                  <a:gd name="T10" fmla="*/ 6 w 15"/>
                  <a:gd name="T11" fmla="*/ 62 h 66"/>
                  <a:gd name="T12" fmla="*/ 3 w 15"/>
                  <a:gd name="T13" fmla="*/ 44 h 66"/>
                  <a:gd name="T14" fmla="*/ 3 w 15"/>
                  <a:gd name="T15" fmla="*/ 21 h 66"/>
                  <a:gd name="T16" fmla="*/ 0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0" y="0"/>
                    </a:moveTo>
                    <a:lnTo>
                      <a:pt x="6" y="13"/>
                    </a:lnTo>
                    <a:lnTo>
                      <a:pt x="12" y="34"/>
                    </a:lnTo>
                    <a:lnTo>
                      <a:pt x="15" y="55"/>
                    </a:lnTo>
                    <a:lnTo>
                      <a:pt x="11" y="66"/>
                    </a:lnTo>
                    <a:lnTo>
                      <a:pt x="6" y="62"/>
                    </a:lnTo>
                    <a:lnTo>
                      <a:pt x="3" y="44"/>
                    </a:lnTo>
                    <a:lnTo>
                      <a:pt x="3" y="21"/>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37" name="Freeform 116"/>
              <p:cNvSpPr>
                <a:spLocks/>
              </p:cNvSpPr>
              <p:nvPr/>
            </p:nvSpPr>
            <p:spPr bwMode="auto">
              <a:xfrm>
                <a:off x="2297" y="1511"/>
                <a:ext cx="18" cy="67"/>
              </a:xfrm>
              <a:custGeom>
                <a:avLst/>
                <a:gdLst>
                  <a:gd name="T0" fmla="*/ 0 w 18"/>
                  <a:gd name="T1" fmla="*/ 0 h 67"/>
                  <a:gd name="T2" fmla="*/ 6 w 18"/>
                  <a:gd name="T3" fmla="*/ 15 h 67"/>
                  <a:gd name="T4" fmla="*/ 15 w 18"/>
                  <a:gd name="T5" fmla="*/ 37 h 67"/>
                  <a:gd name="T6" fmla="*/ 18 w 18"/>
                  <a:gd name="T7" fmla="*/ 58 h 67"/>
                  <a:gd name="T8" fmla="*/ 15 w 18"/>
                  <a:gd name="T9" fmla="*/ 67 h 67"/>
                  <a:gd name="T10" fmla="*/ 7 w 18"/>
                  <a:gd name="T11" fmla="*/ 59 h 67"/>
                  <a:gd name="T12" fmla="*/ 4 w 18"/>
                  <a:gd name="T13" fmla="*/ 40 h 67"/>
                  <a:gd name="T14" fmla="*/ 3 w 18"/>
                  <a:gd name="T15" fmla="*/ 20 h 67"/>
                  <a:gd name="T16" fmla="*/ 0 w 18"/>
                  <a:gd name="T17" fmla="*/ 0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7"/>
                  <a:gd name="T29" fmla="*/ 18 w 18"/>
                  <a:gd name="T30" fmla="*/ 67 h 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7">
                    <a:moveTo>
                      <a:pt x="0" y="0"/>
                    </a:moveTo>
                    <a:lnTo>
                      <a:pt x="6" y="15"/>
                    </a:lnTo>
                    <a:lnTo>
                      <a:pt x="15" y="37"/>
                    </a:lnTo>
                    <a:lnTo>
                      <a:pt x="18" y="58"/>
                    </a:lnTo>
                    <a:lnTo>
                      <a:pt x="15" y="67"/>
                    </a:lnTo>
                    <a:lnTo>
                      <a:pt x="7" y="59"/>
                    </a:lnTo>
                    <a:lnTo>
                      <a:pt x="4" y="40"/>
                    </a:lnTo>
                    <a:lnTo>
                      <a:pt x="3" y="20"/>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38" name="Freeform 117"/>
              <p:cNvSpPr>
                <a:spLocks/>
              </p:cNvSpPr>
              <p:nvPr/>
            </p:nvSpPr>
            <p:spPr bwMode="auto">
              <a:xfrm>
                <a:off x="2321" y="1516"/>
                <a:ext cx="22" cy="74"/>
              </a:xfrm>
              <a:custGeom>
                <a:avLst/>
                <a:gdLst>
                  <a:gd name="T0" fmla="*/ 0 w 22"/>
                  <a:gd name="T1" fmla="*/ 0 h 74"/>
                  <a:gd name="T2" fmla="*/ 10 w 22"/>
                  <a:gd name="T3" fmla="*/ 19 h 74"/>
                  <a:gd name="T4" fmla="*/ 19 w 22"/>
                  <a:gd name="T5" fmla="*/ 43 h 74"/>
                  <a:gd name="T6" fmla="*/ 22 w 22"/>
                  <a:gd name="T7" fmla="*/ 63 h 74"/>
                  <a:gd name="T8" fmla="*/ 16 w 22"/>
                  <a:gd name="T9" fmla="*/ 74 h 74"/>
                  <a:gd name="T10" fmla="*/ 7 w 22"/>
                  <a:gd name="T11" fmla="*/ 65 h 74"/>
                  <a:gd name="T12" fmla="*/ 4 w 22"/>
                  <a:gd name="T13" fmla="*/ 43 h 74"/>
                  <a:gd name="T14" fmla="*/ 2 w 22"/>
                  <a:gd name="T15" fmla="*/ 17 h 74"/>
                  <a:gd name="T16" fmla="*/ 0 w 22"/>
                  <a:gd name="T17" fmla="*/ 0 h 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74"/>
                  <a:gd name="T29" fmla="*/ 22 w 22"/>
                  <a:gd name="T30" fmla="*/ 74 h 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74">
                    <a:moveTo>
                      <a:pt x="0" y="0"/>
                    </a:moveTo>
                    <a:lnTo>
                      <a:pt x="10" y="19"/>
                    </a:lnTo>
                    <a:lnTo>
                      <a:pt x="19" y="43"/>
                    </a:lnTo>
                    <a:lnTo>
                      <a:pt x="22" y="63"/>
                    </a:lnTo>
                    <a:lnTo>
                      <a:pt x="16" y="74"/>
                    </a:lnTo>
                    <a:lnTo>
                      <a:pt x="7" y="65"/>
                    </a:lnTo>
                    <a:lnTo>
                      <a:pt x="4" y="43"/>
                    </a:lnTo>
                    <a:lnTo>
                      <a:pt x="2" y="1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39" name="Freeform 118"/>
              <p:cNvSpPr>
                <a:spLocks/>
              </p:cNvSpPr>
              <p:nvPr/>
            </p:nvSpPr>
            <p:spPr bwMode="auto">
              <a:xfrm>
                <a:off x="2349" y="1520"/>
                <a:ext cx="29" cy="79"/>
              </a:xfrm>
              <a:custGeom>
                <a:avLst/>
                <a:gdLst>
                  <a:gd name="T0" fmla="*/ 0 w 29"/>
                  <a:gd name="T1" fmla="*/ 0 h 79"/>
                  <a:gd name="T2" fmla="*/ 8 w 29"/>
                  <a:gd name="T3" fmla="*/ 18 h 79"/>
                  <a:gd name="T4" fmla="*/ 22 w 29"/>
                  <a:gd name="T5" fmla="*/ 46 h 79"/>
                  <a:gd name="T6" fmla="*/ 29 w 29"/>
                  <a:gd name="T7" fmla="*/ 70 h 79"/>
                  <a:gd name="T8" fmla="*/ 25 w 29"/>
                  <a:gd name="T9" fmla="*/ 79 h 79"/>
                  <a:gd name="T10" fmla="*/ 14 w 29"/>
                  <a:gd name="T11" fmla="*/ 67 h 79"/>
                  <a:gd name="T12" fmla="*/ 8 w 29"/>
                  <a:gd name="T13" fmla="*/ 42 h 79"/>
                  <a:gd name="T14" fmla="*/ 3 w 29"/>
                  <a:gd name="T15" fmla="*/ 16 h 79"/>
                  <a:gd name="T16" fmla="*/ 0 w 29"/>
                  <a:gd name="T17" fmla="*/ 0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9"/>
                  <a:gd name="T29" fmla="*/ 29 w 29"/>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9">
                    <a:moveTo>
                      <a:pt x="0" y="0"/>
                    </a:moveTo>
                    <a:lnTo>
                      <a:pt x="8" y="18"/>
                    </a:lnTo>
                    <a:lnTo>
                      <a:pt x="22" y="46"/>
                    </a:lnTo>
                    <a:lnTo>
                      <a:pt x="29" y="70"/>
                    </a:lnTo>
                    <a:lnTo>
                      <a:pt x="25" y="79"/>
                    </a:lnTo>
                    <a:lnTo>
                      <a:pt x="14" y="67"/>
                    </a:lnTo>
                    <a:lnTo>
                      <a:pt x="8" y="42"/>
                    </a:lnTo>
                    <a:lnTo>
                      <a:pt x="3" y="1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40" name="Freeform 119"/>
              <p:cNvSpPr>
                <a:spLocks/>
              </p:cNvSpPr>
              <p:nvPr/>
            </p:nvSpPr>
            <p:spPr bwMode="auto">
              <a:xfrm>
                <a:off x="2369" y="1519"/>
                <a:ext cx="39" cy="85"/>
              </a:xfrm>
              <a:custGeom>
                <a:avLst/>
                <a:gdLst>
                  <a:gd name="T0" fmla="*/ 0 w 39"/>
                  <a:gd name="T1" fmla="*/ 0 h 85"/>
                  <a:gd name="T2" fmla="*/ 8 w 39"/>
                  <a:gd name="T3" fmla="*/ 7 h 85"/>
                  <a:gd name="T4" fmla="*/ 16 w 39"/>
                  <a:gd name="T5" fmla="*/ 19 h 85"/>
                  <a:gd name="T6" fmla="*/ 24 w 39"/>
                  <a:gd name="T7" fmla="*/ 32 h 85"/>
                  <a:gd name="T8" fmla="*/ 31 w 39"/>
                  <a:gd name="T9" fmla="*/ 47 h 85"/>
                  <a:gd name="T10" fmla="*/ 36 w 39"/>
                  <a:gd name="T11" fmla="*/ 62 h 85"/>
                  <a:gd name="T12" fmla="*/ 39 w 39"/>
                  <a:gd name="T13" fmla="*/ 74 h 85"/>
                  <a:gd name="T14" fmla="*/ 37 w 39"/>
                  <a:gd name="T15" fmla="*/ 82 h 85"/>
                  <a:gd name="T16" fmla="*/ 33 w 39"/>
                  <a:gd name="T17" fmla="*/ 85 h 85"/>
                  <a:gd name="T18" fmla="*/ 21 w 39"/>
                  <a:gd name="T19" fmla="*/ 77 h 85"/>
                  <a:gd name="T20" fmla="*/ 11 w 39"/>
                  <a:gd name="T21" fmla="*/ 51 h 85"/>
                  <a:gd name="T22" fmla="*/ 5 w 39"/>
                  <a:gd name="T23" fmla="*/ 22 h 85"/>
                  <a:gd name="T24" fmla="*/ 0 w 39"/>
                  <a:gd name="T25" fmla="*/ 0 h 8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
                  <a:gd name="T40" fmla="*/ 0 h 85"/>
                  <a:gd name="T41" fmla="*/ 39 w 39"/>
                  <a:gd name="T42" fmla="*/ 85 h 8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 h="85">
                    <a:moveTo>
                      <a:pt x="0" y="0"/>
                    </a:moveTo>
                    <a:lnTo>
                      <a:pt x="8" y="7"/>
                    </a:lnTo>
                    <a:lnTo>
                      <a:pt x="16" y="19"/>
                    </a:lnTo>
                    <a:lnTo>
                      <a:pt x="24" y="32"/>
                    </a:lnTo>
                    <a:lnTo>
                      <a:pt x="31" y="47"/>
                    </a:lnTo>
                    <a:lnTo>
                      <a:pt x="36" y="62"/>
                    </a:lnTo>
                    <a:lnTo>
                      <a:pt x="39" y="74"/>
                    </a:lnTo>
                    <a:lnTo>
                      <a:pt x="37" y="82"/>
                    </a:lnTo>
                    <a:lnTo>
                      <a:pt x="33" y="85"/>
                    </a:lnTo>
                    <a:lnTo>
                      <a:pt x="21" y="77"/>
                    </a:lnTo>
                    <a:lnTo>
                      <a:pt x="11" y="51"/>
                    </a:lnTo>
                    <a:lnTo>
                      <a:pt x="5" y="2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41" name="Freeform 120"/>
              <p:cNvSpPr>
                <a:spLocks/>
              </p:cNvSpPr>
              <p:nvPr/>
            </p:nvSpPr>
            <p:spPr bwMode="auto">
              <a:xfrm>
                <a:off x="2402" y="1516"/>
                <a:ext cx="59" cy="78"/>
              </a:xfrm>
              <a:custGeom>
                <a:avLst/>
                <a:gdLst>
                  <a:gd name="T0" fmla="*/ 0 w 59"/>
                  <a:gd name="T1" fmla="*/ 0 h 78"/>
                  <a:gd name="T2" fmla="*/ 9 w 59"/>
                  <a:gd name="T3" fmla="*/ 6 h 78"/>
                  <a:gd name="T4" fmla="*/ 19 w 59"/>
                  <a:gd name="T5" fmla="*/ 16 h 78"/>
                  <a:gd name="T6" fmla="*/ 31 w 59"/>
                  <a:gd name="T7" fmla="*/ 28 h 78"/>
                  <a:gd name="T8" fmla="*/ 41 w 59"/>
                  <a:gd name="T9" fmla="*/ 41 h 78"/>
                  <a:gd name="T10" fmla="*/ 50 w 59"/>
                  <a:gd name="T11" fmla="*/ 54 h 78"/>
                  <a:gd name="T12" fmla="*/ 56 w 59"/>
                  <a:gd name="T13" fmla="*/ 65 h 78"/>
                  <a:gd name="T14" fmla="*/ 59 w 59"/>
                  <a:gd name="T15" fmla="*/ 74 h 78"/>
                  <a:gd name="T16" fmla="*/ 57 w 59"/>
                  <a:gd name="T17" fmla="*/ 78 h 78"/>
                  <a:gd name="T18" fmla="*/ 51 w 59"/>
                  <a:gd name="T19" fmla="*/ 78 h 78"/>
                  <a:gd name="T20" fmla="*/ 44 w 59"/>
                  <a:gd name="T21" fmla="*/ 72 h 78"/>
                  <a:gd name="T22" fmla="*/ 35 w 59"/>
                  <a:gd name="T23" fmla="*/ 63 h 78"/>
                  <a:gd name="T24" fmla="*/ 26 w 59"/>
                  <a:gd name="T25" fmla="*/ 51 h 78"/>
                  <a:gd name="T26" fmla="*/ 17 w 59"/>
                  <a:gd name="T27" fmla="*/ 38 h 78"/>
                  <a:gd name="T28" fmla="*/ 10 w 59"/>
                  <a:gd name="T29" fmla="*/ 25 h 78"/>
                  <a:gd name="T30" fmla="*/ 3 w 59"/>
                  <a:gd name="T31" fmla="*/ 12 h 78"/>
                  <a:gd name="T32" fmla="*/ 0 w 59"/>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78"/>
                  <a:gd name="T53" fmla="*/ 59 w 59"/>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78">
                    <a:moveTo>
                      <a:pt x="0" y="0"/>
                    </a:moveTo>
                    <a:lnTo>
                      <a:pt x="9" y="6"/>
                    </a:lnTo>
                    <a:lnTo>
                      <a:pt x="19" y="16"/>
                    </a:lnTo>
                    <a:lnTo>
                      <a:pt x="31" y="28"/>
                    </a:lnTo>
                    <a:lnTo>
                      <a:pt x="41" y="41"/>
                    </a:lnTo>
                    <a:lnTo>
                      <a:pt x="50" y="54"/>
                    </a:lnTo>
                    <a:lnTo>
                      <a:pt x="56" y="65"/>
                    </a:lnTo>
                    <a:lnTo>
                      <a:pt x="59" y="74"/>
                    </a:lnTo>
                    <a:lnTo>
                      <a:pt x="57" y="78"/>
                    </a:lnTo>
                    <a:lnTo>
                      <a:pt x="51" y="78"/>
                    </a:lnTo>
                    <a:lnTo>
                      <a:pt x="44" y="72"/>
                    </a:lnTo>
                    <a:lnTo>
                      <a:pt x="35" y="63"/>
                    </a:lnTo>
                    <a:lnTo>
                      <a:pt x="26" y="51"/>
                    </a:lnTo>
                    <a:lnTo>
                      <a:pt x="17" y="38"/>
                    </a:lnTo>
                    <a:lnTo>
                      <a:pt x="10" y="25"/>
                    </a:lnTo>
                    <a:lnTo>
                      <a:pt x="3" y="1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42" name="Freeform 121"/>
              <p:cNvSpPr>
                <a:spLocks/>
              </p:cNvSpPr>
              <p:nvPr/>
            </p:nvSpPr>
            <p:spPr bwMode="auto">
              <a:xfrm>
                <a:off x="2433" y="1513"/>
                <a:ext cx="74" cy="65"/>
              </a:xfrm>
              <a:custGeom>
                <a:avLst/>
                <a:gdLst>
                  <a:gd name="T0" fmla="*/ 0 w 74"/>
                  <a:gd name="T1" fmla="*/ 0 h 65"/>
                  <a:gd name="T2" fmla="*/ 9 w 74"/>
                  <a:gd name="T3" fmla="*/ 4 h 65"/>
                  <a:gd name="T4" fmla="*/ 20 w 74"/>
                  <a:gd name="T5" fmla="*/ 13 h 65"/>
                  <a:gd name="T6" fmla="*/ 34 w 74"/>
                  <a:gd name="T7" fmla="*/ 22 h 65"/>
                  <a:gd name="T8" fmla="*/ 47 w 74"/>
                  <a:gd name="T9" fmla="*/ 32 h 65"/>
                  <a:gd name="T10" fmla="*/ 60 w 74"/>
                  <a:gd name="T11" fmla="*/ 43 h 65"/>
                  <a:gd name="T12" fmla="*/ 69 w 74"/>
                  <a:gd name="T13" fmla="*/ 52 h 65"/>
                  <a:gd name="T14" fmla="*/ 74 w 74"/>
                  <a:gd name="T15" fmla="*/ 60 h 65"/>
                  <a:gd name="T16" fmla="*/ 72 w 74"/>
                  <a:gd name="T17" fmla="*/ 65 h 65"/>
                  <a:gd name="T18" fmla="*/ 65 w 74"/>
                  <a:gd name="T19" fmla="*/ 65 h 65"/>
                  <a:gd name="T20" fmla="*/ 56 w 74"/>
                  <a:gd name="T21" fmla="*/ 60 h 65"/>
                  <a:gd name="T22" fmla="*/ 44 w 74"/>
                  <a:gd name="T23" fmla="*/ 52 h 65"/>
                  <a:gd name="T24" fmla="*/ 31 w 74"/>
                  <a:gd name="T25" fmla="*/ 41 h 65"/>
                  <a:gd name="T26" fmla="*/ 19 w 74"/>
                  <a:gd name="T27" fmla="*/ 28 h 65"/>
                  <a:gd name="T28" fmla="*/ 9 w 74"/>
                  <a:gd name="T29" fmla="*/ 18 h 65"/>
                  <a:gd name="T30" fmla="*/ 3 w 74"/>
                  <a:gd name="T31" fmla="*/ 7 h 65"/>
                  <a:gd name="T32" fmla="*/ 0 w 74"/>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5"/>
                  <a:gd name="T53" fmla="*/ 74 w 74"/>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5">
                    <a:moveTo>
                      <a:pt x="0" y="0"/>
                    </a:moveTo>
                    <a:lnTo>
                      <a:pt x="9" y="4"/>
                    </a:lnTo>
                    <a:lnTo>
                      <a:pt x="20" y="13"/>
                    </a:lnTo>
                    <a:lnTo>
                      <a:pt x="34" y="22"/>
                    </a:lnTo>
                    <a:lnTo>
                      <a:pt x="47" y="32"/>
                    </a:lnTo>
                    <a:lnTo>
                      <a:pt x="60" y="43"/>
                    </a:lnTo>
                    <a:lnTo>
                      <a:pt x="69" y="52"/>
                    </a:lnTo>
                    <a:lnTo>
                      <a:pt x="74" y="60"/>
                    </a:lnTo>
                    <a:lnTo>
                      <a:pt x="72" y="65"/>
                    </a:lnTo>
                    <a:lnTo>
                      <a:pt x="65" y="65"/>
                    </a:lnTo>
                    <a:lnTo>
                      <a:pt x="56" y="60"/>
                    </a:lnTo>
                    <a:lnTo>
                      <a:pt x="44" y="52"/>
                    </a:lnTo>
                    <a:lnTo>
                      <a:pt x="31" y="41"/>
                    </a:lnTo>
                    <a:lnTo>
                      <a:pt x="19" y="28"/>
                    </a:lnTo>
                    <a:lnTo>
                      <a:pt x="9" y="18"/>
                    </a:lnTo>
                    <a:lnTo>
                      <a:pt x="3" y="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43" name="Freeform 122"/>
              <p:cNvSpPr>
                <a:spLocks/>
              </p:cNvSpPr>
              <p:nvPr/>
            </p:nvSpPr>
            <p:spPr bwMode="auto">
              <a:xfrm>
                <a:off x="2462" y="1508"/>
                <a:ext cx="65" cy="59"/>
              </a:xfrm>
              <a:custGeom>
                <a:avLst/>
                <a:gdLst>
                  <a:gd name="T0" fmla="*/ 62 w 65"/>
                  <a:gd name="T1" fmla="*/ 59 h 59"/>
                  <a:gd name="T2" fmla="*/ 59 w 65"/>
                  <a:gd name="T3" fmla="*/ 58 h 59"/>
                  <a:gd name="T4" fmla="*/ 53 w 65"/>
                  <a:gd name="T5" fmla="*/ 54 h 59"/>
                  <a:gd name="T6" fmla="*/ 45 w 65"/>
                  <a:gd name="T7" fmla="*/ 45 h 59"/>
                  <a:gd name="T8" fmla="*/ 36 w 65"/>
                  <a:gd name="T9" fmla="*/ 34 h 59"/>
                  <a:gd name="T10" fmla="*/ 27 w 65"/>
                  <a:gd name="T11" fmla="*/ 24 h 59"/>
                  <a:gd name="T12" fmla="*/ 16 w 65"/>
                  <a:gd name="T13" fmla="*/ 14 h 59"/>
                  <a:gd name="T14" fmla="*/ 8 w 65"/>
                  <a:gd name="T15" fmla="*/ 6 h 59"/>
                  <a:gd name="T16" fmla="*/ 0 w 65"/>
                  <a:gd name="T17" fmla="*/ 0 h 59"/>
                  <a:gd name="T18" fmla="*/ 11 w 65"/>
                  <a:gd name="T19" fmla="*/ 3 h 59"/>
                  <a:gd name="T20" fmla="*/ 24 w 65"/>
                  <a:gd name="T21" fmla="*/ 9 h 59"/>
                  <a:gd name="T22" fmla="*/ 36 w 65"/>
                  <a:gd name="T23" fmla="*/ 18 h 59"/>
                  <a:gd name="T24" fmla="*/ 47 w 65"/>
                  <a:gd name="T25" fmla="*/ 27 h 59"/>
                  <a:gd name="T26" fmla="*/ 56 w 65"/>
                  <a:gd name="T27" fmla="*/ 37 h 59"/>
                  <a:gd name="T28" fmla="*/ 64 w 65"/>
                  <a:gd name="T29" fmla="*/ 46 h 59"/>
                  <a:gd name="T30" fmla="*/ 65 w 65"/>
                  <a:gd name="T31" fmla="*/ 54 h 59"/>
                  <a:gd name="T32" fmla="*/ 62 w 65"/>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59"/>
                  <a:gd name="T53" fmla="*/ 65 w 6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59">
                    <a:moveTo>
                      <a:pt x="62" y="59"/>
                    </a:moveTo>
                    <a:lnTo>
                      <a:pt x="59" y="58"/>
                    </a:lnTo>
                    <a:lnTo>
                      <a:pt x="53" y="54"/>
                    </a:lnTo>
                    <a:lnTo>
                      <a:pt x="45" y="45"/>
                    </a:lnTo>
                    <a:lnTo>
                      <a:pt x="36" y="34"/>
                    </a:lnTo>
                    <a:lnTo>
                      <a:pt x="27" y="24"/>
                    </a:lnTo>
                    <a:lnTo>
                      <a:pt x="16" y="14"/>
                    </a:lnTo>
                    <a:lnTo>
                      <a:pt x="8" y="6"/>
                    </a:lnTo>
                    <a:lnTo>
                      <a:pt x="0" y="0"/>
                    </a:lnTo>
                    <a:lnTo>
                      <a:pt x="11" y="3"/>
                    </a:lnTo>
                    <a:lnTo>
                      <a:pt x="24" y="9"/>
                    </a:lnTo>
                    <a:lnTo>
                      <a:pt x="36" y="18"/>
                    </a:lnTo>
                    <a:lnTo>
                      <a:pt x="47" y="27"/>
                    </a:lnTo>
                    <a:lnTo>
                      <a:pt x="56" y="37"/>
                    </a:lnTo>
                    <a:lnTo>
                      <a:pt x="64" y="46"/>
                    </a:lnTo>
                    <a:lnTo>
                      <a:pt x="65" y="54"/>
                    </a:lnTo>
                    <a:lnTo>
                      <a:pt x="62" y="5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44" name="Freeform 123"/>
              <p:cNvSpPr>
                <a:spLocks/>
              </p:cNvSpPr>
              <p:nvPr/>
            </p:nvSpPr>
            <p:spPr bwMode="auto">
              <a:xfrm>
                <a:off x="2520" y="1369"/>
                <a:ext cx="302" cy="65"/>
              </a:xfrm>
              <a:custGeom>
                <a:avLst/>
                <a:gdLst>
                  <a:gd name="T0" fmla="*/ 0 w 302"/>
                  <a:gd name="T1" fmla="*/ 9 h 65"/>
                  <a:gd name="T2" fmla="*/ 0 w 302"/>
                  <a:gd name="T3" fmla="*/ 6 h 65"/>
                  <a:gd name="T4" fmla="*/ 1 w 302"/>
                  <a:gd name="T5" fmla="*/ 5 h 65"/>
                  <a:gd name="T6" fmla="*/ 3 w 302"/>
                  <a:gd name="T7" fmla="*/ 2 h 65"/>
                  <a:gd name="T8" fmla="*/ 6 w 302"/>
                  <a:gd name="T9" fmla="*/ 0 h 65"/>
                  <a:gd name="T10" fmla="*/ 25 w 302"/>
                  <a:gd name="T11" fmla="*/ 15 h 65"/>
                  <a:gd name="T12" fmla="*/ 46 w 302"/>
                  <a:gd name="T13" fmla="*/ 28 h 65"/>
                  <a:gd name="T14" fmla="*/ 65 w 302"/>
                  <a:gd name="T15" fmla="*/ 37 h 65"/>
                  <a:gd name="T16" fmla="*/ 85 w 302"/>
                  <a:gd name="T17" fmla="*/ 45 h 65"/>
                  <a:gd name="T18" fmla="*/ 106 w 302"/>
                  <a:gd name="T19" fmla="*/ 49 h 65"/>
                  <a:gd name="T20" fmla="*/ 127 w 302"/>
                  <a:gd name="T21" fmla="*/ 52 h 65"/>
                  <a:gd name="T22" fmla="*/ 147 w 302"/>
                  <a:gd name="T23" fmla="*/ 52 h 65"/>
                  <a:gd name="T24" fmla="*/ 168 w 302"/>
                  <a:gd name="T25" fmla="*/ 52 h 65"/>
                  <a:gd name="T26" fmla="*/ 187 w 302"/>
                  <a:gd name="T27" fmla="*/ 51 h 65"/>
                  <a:gd name="T28" fmla="*/ 207 w 302"/>
                  <a:gd name="T29" fmla="*/ 48 h 65"/>
                  <a:gd name="T30" fmla="*/ 226 w 302"/>
                  <a:gd name="T31" fmla="*/ 43 h 65"/>
                  <a:gd name="T32" fmla="*/ 243 w 302"/>
                  <a:gd name="T33" fmla="*/ 39 h 65"/>
                  <a:gd name="T34" fmla="*/ 260 w 302"/>
                  <a:gd name="T35" fmla="*/ 34 h 65"/>
                  <a:gd name="T36" fmla="*/ 276 w 302"/>
                  <a:gd name="T37" fmla="*/ 28 h 65"/>
                  <a:gd name="T38" fmla="*/ 289 w 302"/>
                  <a:gd name="T39" fmla="*/ 24 h 65"/>
                  <a:gd name="T40" fmla="*/ 302 w 302"/>
                  <a:gd name="T41" fmla="*/ 20 h 65"/>
                  <a:gd name="T42" fmla="*/ 297 w 302"/>
                  <a:gd name="T43" fmla="*/ 28 h 65"/>
                  <a:gd name="T44" fmla="*/ 285 w 302"/>
                  <a:gd name="T45" fmla="*/ 37 h 65"/>
                  <a:gd name="T46" fmla="*/ 271 w 302"/>
                  <a:gd name="T47" fmla="*/ 45 h 65"/>
                  <a:gd name="T48" fmla="*/ 254 w 302"/>
                  <a:gd name="T49" fmla="*/ 51 h 65"/>
                  <a:gd name="T50" fmla="*/ 235 w 302"/>
                  <a:gd name="T51" fmla="*/ 57 h 65"/>
                  <a:gd name="T52" fmla="*/ 212 w 302"/>
                  <a:gd name="T53" fmla="*/ 61 h 65"/>
                  <a:gd name="T54" fmla="*/ 189 w 302"/>
                  <a:gd name="T55" fmla="*/ 64 h 65"/>
                  <a:gd name="T56" fmla="*/ 165 w 302"/>
                  <a:gd name="T57" fmla="*/ 65 h 65"/>
                  <a:gd name="T58" fmla="*/ 140 w 302"/>
                  <a:gd name="T59" fmla="*/ 65 h 65"/>
                  <a:gd name="T60" fmla="*/ 116 w 302"/>
                  <a:gd name="T61" fmla="*/ 64 h 65"/>
                  <a:gd name="T62" fmla="*/ 91 w 302"/>
                  <a:gd name="T63" fmla="*/ 60 h 65"/>
                  <a:gd name="T64" fmla="*/ 69 w 302"/>
                  <a:gd name="T65" fmla="*/ 55 h 65"/>
                  <a:gd name="T66" fmla="*/ 49 w 302"/>
                  <a:gd name="T67" fmla="*/ 46 h 65"/>
                  <a:gd name="T68" fmla="*/ 29 w 302"/>
                  <a:gd name="T69" fmla="*/ 37 h 65"/>
                  <a:gd name="T70" fmla="*/ 13 w 302"/>
                  <a:gd name="T71" fmla="*/ 24 h 65"/>
                  <a:gd name="T72" fmla="*/ 0 w 302"/>
                  <a:gd name="T73" fmla="*/ 9 h 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02"/>
                  <a:gd name="T112" fmla="*/ 0 h 65"/>
                  <a:gd name="T113" fmla="*/ 302 w 302"/>
                  <a:gd name="T114" fmla="*/ 65 h 6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02" h="65">
                    <a:moveTo>
                      <a:pt x="0" y="9"/>
                    </a:moveTo>
                    <a:lnTo>
                      <a:pt x="0" y="6"/>
                    </a:lnTo>
                    <a:lnTo>
                      <a:pt x="1" y="5"/>
                    </a:lnTo>
                    <a:lnTo>
                      <a:pt x="3" y="2"/>
                    </a:lnTo>
                    <a:lnTo>
                      <a:pt x="6" y="0"/>
                    </a:lnTo>
                    <a:lnTo>
                      <a:pt x="25" y="15"/>
                    </a:lnTo>
                    <a:lnTo>
                      <a:pt x="46" y="28"/>
                    </a:lnTo>
                    <a:lnTo>
                      <a:pt x="65" y="37"/>
                    </a:lnTo>
                    <a:lnTo>
                      <a:pt x="85" y="45"/>
                    </a:lnTo>
                    <a:lnTo>
                      <a:pt x="106" y="49"/>
                    </a:lnTo>
                    <a:lnTo>
                      <a:pt x="127" y="52"/>
                    </a:lnTo>
                    <a:lnTo>
                      <a:pt x="147" y="52"/>
                    </a:lnTo>
                    <a:lnTo>
                      <a:pt x="168" y="52"/>
                    </a:lnTo>
                    <a:lnTo>
                      <a:pt x="187" y="51"/>
                    </a:lnTo>
                    <a:lnTo>
                      <a:pt x="207" y="48"/>
                    </a:lnTo>
                    <a:lnTo>
                      <a:pt x="226" y="43"/>
                    </a:lnTo>
                    <a:lnTo>
                      <a:pt x="243" y="39"/>
                    </a:lnTo>
                    <a:lnTo>
                      <a:pt x="260" y="34"/>
                    </a:lnTo>
                    <a:lnTo>
                      <a:pt x="276" y="28"/>
                    </a:lnTo>
                    <a:lnTo>
                      <a:pt x="289" y="24"/>
                    </a:lnTo>
                    <a:lnTo>
                      <a:pt x="302" y="20"/>
                    </a:lnTo>
                    <a:lnTo>
                      <a:pt x="297" y="28"/>
                    </a:lnTo>
                    <a:lnTo>
                      <a:pt x="285" y="37"/>
                    </a:lnTo>
                    <a:lnTo>
                      <a:pt x="271" y="45"/>
                    </a:lnTo>
                    <a:lnTo>
                      <a:pt x="254" y="51"/>
                    </a:lnTo>
                    <a:lnTo>
                      <a:pt x="235" y="57"/>
                    </a:lnTo>
                    <a:lnTo>
                      <a:pt x="212" y="61"/>
                    </a:lnTo>
                    <a:lnTo>
                      <a:pt x="189" y="64"/>
                    </a:lnTo>
                    <a:lnTo>
                      <a:pt x="165" y="65"/>
                    </a:lnTo>
                    <a:lnTo>
                      <a:pt x="140" y="65"/>
                    </a:lnTo>
                    <a:lnTo>
                      <a:pt x="116" y="64"/>
                    </a:lnTo>
                    <a:lnTo>
                      <a:pt x="91" y="60"/>
                    </a:lnTo>
                    <a:lnTo>
                      <a:pt x="69" y="55"/>
                    </a:lnTo>
                    <a:lnTo>
                      <a:pt x="49" y="46"/>
                    </a:lnTo>
                    <a:lnTo>
                      <a:pt x="29" y="37"/>
                    </a:lnTo>
                    <a:lnTo>
                      <a:pt x="13" y="24"/>
                    </a:lnTo>
                    <a:lnTo>
                      <a:pt x="0" y="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45" name="Freeform 124"/>
              <p:cNvSpPr>
                <a:spLocks/>
              </p:cNvSpPr>
              <p:nvPr/>
            </p:nvSpPr>
            <p:spPr bwMode="auto">
              <a:xfrm>
                <a:off x="2783" y="1343"/>
                <a:ext cx="34" cy="68"/>
              </a:xfrm>
              <a:custGeom>
                <a:avLst/>
                <a:gdLst>
                  <a:gd name="T0" fmla="*/ 0 w 34"/>
                  <a:gd name="T1" fmla="*/ 68 h 68"/>
                  <a:gd name="T2" fmla="*/ 14 w 34"/>
                  <a:gd name="T3" fmla="*/ 52 h 68"/>
                  <a:gd name="T4" fmla="*/ 26 w 34"/>
                  <a:gd name="T5" fmla="*/ 29 h 68"/>
                  <a:gd name="T6" fmla="*/ 34 w 34"/>
                  <a:gd name="T7" fmla="*/ 10 h 68"/>
                  <a:gd name="T8" fmla="*/ 32 w 34"/>
                  <a:gd name="T9" fmla="*/ 0 h 68"/>
                  <a:gd name="T10" fmla="*/ 26 w 34"/>
                  <a:gd name="T11" fmla="*/ 6 h 68"/>
                  <a:gd name="T12" fmla="*/ 19 w 34"/>
                  <a:gd name="T13" fmla="*/ 25 h 68"/>
                  <a:gd name="T14" fmla="*/ 10 w 34"/>
                  <a:gd name="T15" fmla="*/ 47 h 68"/>
                  <a:gd name="T16" fmla="*/ 0 w 34"/>
                  <a:gd name="T17" fmla="*/ 68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68"/>
                  <a:gd name="T29" fmla="*/ 34 w 34"/>
                  <a:gd name="T30" fmla="*/ 68 h 6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68">
                    <a:moveTo>
                      <a:pt x="0" y="68"/>
                    </a:moveTo>
                    <a:lnTo>
                      <a:pt x="14" y="52"/>
                    </a:lnTo>
                    <a:lnTo>
                      <a:pt x="26" y="29"/>
                    </a:lnTo>
                    <a:lnTo>
                      <a:pt x="34" y="10"/>
                    </a:lnTo>
                    <a:lnTo>
                      <a:pt x="32" y="0"/>
                    </a:lnTo>
                    <a:lnTo>
                      <a:pt x="26" y="6"/>
                    </a:lnTo>
                    <a:lnTo>
                      <a:pt x="19" y="25"/>
                    </a:lnTo>
                    <a:lnTo>
                      <a:pt x="10" y="47"/>
                    </a:lnTo>
                    <a:lnTo>
                      <a:pt x="0" y="6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46" name="Freeform 125"/>
              <p:cNvSpPr>
                <a:spLocks/>
              </p:cNvSpPr>
              <p:nvPr/>
            </p:nvSpPr>
            <p:spPr bwMode="auto">
              <a:xfrm>
                <a:off x="2758" y="1344"/>
                <a:ext cx="36" cy="76"/>
              </a:xfrm>
              <a:custGeom>
                <a:avLst/>
                <a:gdLst>
                  <a:gd name="T0" fmla="*/ 36 w 36"/>
                  <a:gd name="T1" fmla="*/ 0 h 76"/>
                  <a:gd name="T2" fmla="*/ 36 w 36"/>
                  <a:gd name="T3" fmla="*/ 11 h 76"/>
                  <a:gd name="T4" fmla="*/ 31 w 36"/>
                  <a:gd name="T5" fmla="*/ 31 h 76"/>
                  <a:gd name="T6" fmla="*/ 17 w 36"/>
                  <a:gd name="T7" fmla="*/ 56 h 76"/>
                  <a:gd name="T8" fmla="*/ 0 w 36"/>
                  <a:gd name="T9" fmla="*/ 76 h 76"/>
                  <a:gd name="T10" fmla="*/ 8 w 36"/>
                  <a:gd name="T11" fmla="*/ 55 h 76"/>
                  <a:gd name="T12" fmla="*/ 20 w 36"/>
                  <a:gd name="T13" fmla="*/ 30 h 76"/>
                  <a:gd name="T14" fmla="*/ 29 w 36"/>
                  <a:gd name="T15" fmla="*/ 9 h 76"/>
                  <a:gd name="T16" fmla="*/ 36 w 36"/>
                  <a:gd name="T17" fmla="*/ 0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76"/>
                  <a:gd name="T29" fmla="*/ 36 w 36"/>
                  <a:gd name="T30" fmla="*/ 76 h 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76">
                    <a:moveTo>
                      <a:pt x="36" y="0"/>
                    </a:moveTo>
                    <a:lnTo>
                      <a:pt x="36" y="11"/>
                    </a:lnTo>
                    <a:lnTo>
                      <a:pt x="31" y="31"/>
                    </a:lnTo>
                    <a:lnTo>
                      <a:pt x="17" y="56"/>
                    </a:lnTo>
                    <a:lnTo>
                      <a:pt x="0" y="76"/>
                    </a:lnTo>
                    <a:lnTo>
                      <a:pt x="8" y="55"/>
                    </a:lnTo>
                    <a:lnTo>
                      <a:pt x="20" y="30"/>
                    </a:lnTo>
                    <a:lnTo>
                      <a:pt x="29" y="9"/>
                    </a:lnTo>
                    <a:lnTo>
                      <a:pt x="3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47" name="Freeform 126"/>
              <p:cNvSpPr>
                <a:spLocks/>
              </p:cNvSpPr>
              <p:nvPr/>
            </p:nvSpPr>
            <p:spPr bwMode="auto">
              <a:xfrm>
                <a:off x="2697" y="1332"/>
                <a:ext cx="53" cy="98"/>
              </a:xfrm>
              <a:custGeom>
                <a:avLst/>
                <a:gdLst>
                  <a:gd name="T0" fmla="*/ 52 w 53"/>
                  <a:gd name="T1" fmla="*/ 0 h 98"/>
                  <a:gd name="T2" fmla="*/ 53 w 53"/>
                  <a:gd name="T3" fmla="*/ 5 h 98"/>
                  <a:gd name="T4" fmla="*/ 52 w 53"/>
                  <a:gd name="T5" fmla="*/ 15 h 98"/>
                  <a:gd name="T6" fmla="*/ 47 w 53"/>
                  <a:gd name="T7" fmla="*/ 29 h 98"/>
                  <a:gd name="T8" fmla="*/ 40 w 53"/>
                  <a:gd name="T9" fmla="*/ 45 h 98"/>
                  <a:gd name="T10" fmla="*/ 31 w 53"/>
                  <a:gd name="T11" fmla="*/ 61 h 98"/>
                  <a:gd name="T12" fmla="*/ 22 w 53"/>
                  <a:gd name="T13" fmla="*/ 76 h 98"/>
                  <a:gd name="T14" fmla="*/ 10 w 53"/>
                  <a:gd name="T15" fmla="*/ 89 h 98"/>
                  <a:gd name="T16" fmla="*/ 0 w 53"/>
                  <a:gd name="T17" fmla="*/ 98 h 98"/>
                  <a:gd name="T18" fmla="*/ 4 w 53"/>
                  <a:gd name="T19" fmla="*/ 91 h 98"/>
                  <a:gd name="T20" fmla="*/ 10 w 53"/>
                  <a:gd name="T21" fmla="*/ 77 h 98"/>
                  <a:gd name="T22" fmla="*/ 18 w 53"/>
                  <a:gd name="T23" fmla="*/ 61 h 98"/>
                  <a:gd name="T24" fmla="*/ 27 w 53"/>
                  <a:gd name="T25" fmla="*/ 43 h 98"/>
                  <a:gd name="T26" fmla="*/ 34 w 53"/>
                  <a:gd name="T27" fmla="*/ 26 h 98"/>
                  <a:gd name="T28" fmla="*/ 41 w 53"/>
                  <a:gd name="T29" fmla="*/ 12 h 98"/>
                  <a:gd name="T30" fmla="*/ 47 w 53"/>
                  <a:gd name="T31" fmla="*/ 3 h 98"/>
                  <a:gd name="T32" fmla="*/ 52 w 53"/>
                  <a:gd name="T33" fmla="*/ 0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98"/>
                  <a:gd name="T53" fmla="*/ 53 w 53"/>
                  <a:gd name="T54" fmla="*/ 98 h 9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98">
                    <a:moveTo>
                      <a:pt x="52" y="0"/>
                    </a:moveTo>
                    <a:lnTo>
                      <a:pt x="53" y="5"/>
                    </a:lnTo>
                    <a:lnTo>
                      <a:pt x="52" y="15"/>
                    </a:lnTo>
                    <a:lnTo>
                      <a:pt x="47" y="29"/>
                    </a:lnTo>
                    <a:lnTo>
                      <a:pt x="40" y="45"/>
                    </a:lnTo>
                    <a:lnTo>
                      <a:pt x="31" y="61"/>
                    </a:lnTo>
                    <a:lnTo>
                      <a:pt x="22" y="76"/>
                    </a:lnTo>
                    <a:lnTo>
                      <a:pt x="10" y="89"/>
                    </a:lnTo>
                    <a:lnTo>
                      <a:pt x="0" y="98"/>
                    </a:lnTo>
                    <a:lnTo>
                      <a:pt x="4" y="91"/>
                    </a:lnTo>
                    <a:lnTo>
                      <a:pt x="10" y="77"/>
                    </a:lnTo>
                    <a:lnTo>
                      <a:pt x="18" y="61"/>
                    </a:lnTo>
                    <a:lnTo>
                      <a:pt x="27" y="43"/>
                    </a:lnTo>
                    <a:lnTo>
                      <a:pt x="34" y="26"/>
                    </a:lnTo>
                    <a:lnTo>
                      <a:pt x="41" y="12"/>
                    </a:lnTo>
                    <a:lnTo>
                      <a:pt x="47" y="3"/>
                    </a:lnTo>
                    <a:lnTo>
                      <a:pt x="5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48" name="Freeform 127"/>
              <p:cNvSpPr>
                <a:spLocks/>
              </p:cNvSpPr>
              <p:nvPr/>
            </p:nvSpPr>
            <p:spPr bwMode="auto">
              <a:xfrm>
                <a:off x="2641" y="1322"/>
                <a:ext cx="59" cy="107"/>
              </a:xfrm>
              <a:custGeom>
                <a:avLst/>
                <a:gdLst>
                  <a:gd name="T0" fmla="*/ 57 w 59"/>
                  <a:gd name="T1" fmla="*/ 0 h 107"/>
                  <a:gd name="T2" fmla="*/ 59 w 59"/>
                  <a:gd name="T3" fmla="*/ 6 h 107"/>
                  <a:gd name="T4" fmla="*/ 56 w 59"/>
                  <a:gd name="T5" fmla="*/ 18 h 107"/>
                  <a:gd name="T6" fmla="*/ 50 w 59"/>
                  <a:gd name="T7" fmla="*/ 33 h 107"/>
                  <a:gd name="T8" fmla="*/ 43 w 59"/>
                  <a:gd name="T9" fmla="*/ 50 h 107"/>
                  <a:gd name="T10" fmla="*/ 32 w 59"/>
                  <a:gd name="T11" fmla="*/ 70 h 107"/>
                  <a:gd name="T12" fmla="*/ 22 w 59"/>
                  <a:gd name="T13" fmla="*/ 86 h 107"/>
                  <a:gd name="T14" fmla="*/ 10 w 59"/>
                  <a:gd name="T15" fmla="*/ 99 h 107"/>
                  <a:gd name="T16" fmla="*/ 0 w 59"/>
                  <a:gd name="T17" fmla="*/ 107 h 107"/>
                  <a:gd name="T18" fmla="*/ 4 w 59"/>
                  <a:gd name="T19" fmla="*/ 99 h 107"/>
                  <a:gd name="T20" fmla="*/ 10 w 59"/>
                  <a:gd name="T21" fmla="*/ 84 h 107"/>
                  <a:gd name="T22" fmla="*/ 19 w 59"/>
                  <a:gd name="T23" fmla="*/ 67 h 107"/>
                  <a:gd name="T24" fmla="*/ 28 w 59"/>
                  <a:gd name="T25" fmla="*/ 47 h 107"/>
                  <a:gd name="T26" fmla="*/ 38 w 59"/>
                  <a:gd name="T27" fmla="*/ 30 h 107"/>
                  <a:gd name="T28" fmla="*/ 46 w 59"/>
                  <a:gd name="T29" fmla="*/ 13 h 107"/>
                  <a:gd name="T30" fmla="*/ 53 w 59"/>
                  <a:gd name="T31" fmla="*/ 3 h 107"/>
                  <a:gd name="T32" fmla="*/ 57 w 59"/>
                  <a:gd name="T33" fmla="*/ 0 h 10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107"/>
                  <a:gd name="T53" fmla="*/ 59 w 59"/>
                  <a:gd name="T54" fmla="*/ 107 h 10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107">
                    <a:moveTo>
                      <a:pt x="57" y="0"/>
                    </a:moveTo>
                    <a:lnTo>
                      <a:pt x="59" y="6"/>
                    </a:lnTo>
                    <a:lnTo>
                      <a:pt x="56" y="18"/>
                    </a:lnTo>
                    <a:lnTo>
                      <a:pt x="50" y="33"/>
                    </a:lnTo>
                    <a:lnTo>
                      <a:pt x="43" y="50"/>
                    </a:lnTo>
                    <a:lnTo>
                      <a:pt x="32" y="70"/>
                    </a:lnTo>
                    <a:lnTo>
                      <a:pt x="22" y="86"/>
                    </a:lnTo>
                    <a:lnTo>
                      <a:pt x="10" y="99"/>
                    </a:lnTo>
                    <a:lnTo>
                      <a:pt x="0" y="107"/>
                    </a:lnTo>
                    <a:lnTo>
                      <a:pt x="4" y="99"/>
                    </a:lnTo>
                    <a:lnTo>
                      <a:pt x="10" y="84"/>
                    </a:lnTo>
                    <a:lnTo>
                      <a:pt x="19" y="67"/>
                    </a:lnTo>
                    <a:lnTo>
                      <a:pt x="28" y="47"/>
                    </a:lnTo>
                    <a:lnTo>
                      <a:pt x="38" y="30"/>
                    </a:lnTo>
                    <a:lnTo>
                      <a:pt x="46" y="13"/>
                    </a:lnTo>
                    <a:lnTo>
                      <a:pt x="53" y="3"/>
                    </a:lnTo>
                    <a:lnTo>
                      <a:pt x="5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49" name="Freeform 128"/>
              <p:cNvSpPr>
                <a:spLocks/>
              </p:cNvSpPr>
              <p:nvPr/>
            </p:nvSpPr>
            <p:spPr bwMode="auto">
              <a:xfrm>
                <a:off x="2604" y="1334"/>
                <a:ext cx="63" cy="87"/>
              </a:xfrm>
              <a:custGeom>
                <a:avLst/>
                <a:gdLst>
                  <a:gd name="T0" fmla="*/ 63 w 63"/>
                  <a:gd name="T1" fmla="*/ 0 h 87"/>
                  <a:gd name="T2" fmla="*/ 63 w 63"/>
                  <a:gd name="T3" fmla="*/ 4 h 87"/>
                  <a:gd name="T4" fmla="*/ 59 w 63"/>
                  <a:gd name="T5" fmla="*/ 15 h 87"/>
                  <a:gd name="T6" fmla="*/ 52 w 63"/>
                  <a:gd name="T7" fmla="*/ 28 h 87"/>
                  <a:gd name="T8" fmla="*/ 43 w 63"/>
                  <a:gd name="T9" fmla="*/ 43 h 87"/>
                  <a:gd name="T10" fmla="*/ 31 w 63"/>
                  <a:gd name="T11" fmla="*/ 59 h 87"/>
                  <a:gd name="T12" fmla="*/ 19 w 63"/>
                  <a:gd name="T13" fmla="*/ 72 h 87"/>
                  <a:gd name="T14" fmla="*/ 9 w 63"/>
                  <a:gd name="T15" fmla="*/ 83 h 87"/>
                  <a:gd name="T16" fmla="*/ 0 w 63"/>
                  <a:gd name="T17" fmla="*/ 87 h 87"/>
                  <a:gd name="T18" fmla="*/ 6 w 63"/>
                  <a:gd name="T19" fmla="*/ 78 h 87"/>
                  <a:gd name="T20" fmla="*/ 13 w 63"/>
                  <a:gd name="T21" fmla="*/ 66 h 87"/>
                  <a:gd name="T22" fmla="*/ 22 w 63"/>
                  <a:gd name="T23" fmla="*/ 52 h 87"/>
                  <a:gd name="T24" fmla="*/ 31 w 63"/>
                  <a:gd name="T25" fmla="*/ 35 h 87"/>
                  <a:gd name="T26" fmla="*/ 41 w 63"/>
                  <a:gd name="T27" fmla="*/ 21 h 87"/>
                  <a:gd name="T28" fmla="*/ 50 w 63"/>
                  <a:gd name="T29" fmla="*/ 9 h 87"/>
                  <a:gd name="T30" fmla="*/ 58 w 63"/>
                  <a:gd name="T31" fmla="*/ 1 h 87"/>
                  <a:gd name="T32" fmla="*/ 63 w 63"/>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7"/>
                  <a:gd name="T53" fmla="*/ 63 w 63"/>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7">
                    <a:moveTo>
                      <a:pt x="63" y="0"/>
                    </a:moveTo>
                    <a:lnTo>
                      <a:pt x="63" y="4"/>
                    </a:lnTo>
                    <a:lnTo>
                      <a:pt x="59" y="15"/>
                    </a:lnTo>
                    <a:lnTo>
                      <a:pt x="52" y="28"/>
                    </a:lnTo>
                    <a:lnTo>
                      <a:pt x="43" y="43"/>
                    </a:lnTo>
                    <a:lnTo>
                      <a:pt x="31" y="59"/>
                    </a:lnTo>
                    <a:lnTo>
                      <a:pt x="19" y="72"/>
                    </a:lnTo>
                    <a:lnTo>
                      <a:pt x="9" y="83"/>
                    </a:lnTo>
                    <a:lnTo>
                      <a:pt x="0" y="87"/>
                    </a:lnTo>
                    <a:lnTo>
                      <a:pt x="6" y="78"/>
                    </a:lnTo>
                    <a:lnTo>
                      <a:pt x="13" y="66"/>
                    </a:lnTo>
                    <a:lnTo>
                      <a:pt x="22" y="52"/>
                    </a:lnTo>
                    <a:lnTo>
                      <a:pt x="31" y="35"/>
                    </a:lnTo>
                    <a:lnTo>
                      <a:pt x="41" y="21"/>
                    </a:lnTo>
                    <a:lnTo>
                      <a:pt x="50" y="9"/>
                    </a:lnTo>
                    <a:lnTo>
                      <a:pt x="58" y="1"/>
                    </a:lnTo>
                    <a:lnTo>
                      <a:pt x="6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50" name="Freeform 129"/>
              <p:cNvSpPr>
                <a:spLocks/>
              </p:cNvSpPr>
              <p:nvPr/>
            </p:nvSpPr>
            <p:spPr bwMode="auto">
              <a:xfrm>
                <a:off x="2574" y="1340"/>
                <a:ext cx="57" cy="72"/>
              </a:xfrm>
              <a:custGeom>
                <a:avLst/>
                <a:gdLst>
                  <a:gd name="T0" fmla="*/ 55 w 57"/>
                  <a:gd name="T1" fmla="*/ 0 h 72"/>
                  <a:gd name="T2" fmla="*/ 57 w 57"/>
                  <a:gd name="T3" fmla="*/ 4 h 72"/>
                  <a:gd name="T4" fmla="*/ 54 w 57"/>
                  <a:gd name="T5" fmla="*/ 12 h 72"/>
                  <a:gd name="T6" fmla="*/ 49 w 57"/>
                  <a:gd name="T7" fmla="*/ 22 h 72"/>
                  <a:gd name="T8" fmla="*/ 43 w 57"/>
                  <a:gd name="T9" fmla="*/ 34 h 72"/>
                  <a:gd name="T10" fmla="*/ 34 w 57"/>
                  <a:gd name="T11" fmla="*/ 47 h 72"/>
                  <a:gd name="T12" fmla="*/ 24 w 57"/>
                  <a:gd name="T13" fmla="*/ 57 h 72"/>
                  <a:gd name="T14" fmla="*/ 12 w 57"/>
                  <a:gd name="T15" fmla="*/ 66 h 72"/>
                  <a:gd name="T16" fmla="*/ 0 w 57"/>
                  <a:gd name="T17" fmla="*/ 72 h 72"/>
                  <a:gd name="T18" fmla="*/ 6 w 57"/>
                  <a:gd name="T19" fmla="*/ 65 h 72"/>
                  <a:gd name="T20" fmla="*/ 14 w 57"/>
                  <a:gd name="T21" fmla="*/ 55 h 72"/>
                  <a:gd name="T22" fmla="*/ 21 w 57"/>
                  <a:gd name="T23" fmla="*/ 41 h 72"/>
                  <a:gd name="T24" fmla="*/ 30 w 57"/>
                  <a:gd name="T25" fmla="*/ 28 h 72"/>
                  <a:gd name="T26" fmla="*/ 37 w 57"/>
                  <a:gd name="T27" fmla="*/ 16 h 72"/>
                  <a:gd name="T28" fmla="*/ 45 w 57"/>
                  <a:gd name="T29" fmla="*/ 7 h 72"/>
                  <a:gd name="T30" fmla="*/ 51 w 57"/>
                  <a:gd name="T31" fmla="*/ 1 h 72"/>
                  <a:gd name="T32" fmla="*/ 55 w 57"/>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72"/>
                  <a:gd name="T53" fmla="*/ 57 w 57"/>
                  <a:gd name="T54" fmla="*/ 72 h 7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72">
                    <a:moveTo>
                      <a:pt x="55" y="0"/>
                    </a:moveTo>
                    <a:lnTo>
                      <a:pt x="57" y="4"/>
                    </a:lnTo>
                    <a:lnTo>
                      <a:pt x="54" y="12"/>
                    </a:lnTo>
                    <a:lnTo>
                      <a:pt x="49" y="22"/>
                    </a:lnTo>
                    <a:lnTo>
                      <a:pt x="43" y="34"/>
                    </a:lnTo>
                    <a:lnTo>
                      <a:pt x="34" y="47"/>
                    </a:lnTo>
                    <a:lnTo>
                      <a:pt x="24" y="57"/>
                    </a:lnTo>
                    <a:lnTo>
                      <a:pt x="12" y="66"/>
                    </a:lnTo>
                    <a:lnTo>
                      <a:pt x="0" y="72"/>
                    </a:lnTo>
                    <a:lnTo>
                      <a:pt x="6" y="65"/>
                    </a:lnTo>
                    <a:lnTo>
                      <a:pt x="14" y="55"/>
                    </a:lnTo>
                    <a:lnTo>
                      <a:pt x="21" y="41"/>
                    </a:lnTo>
                    <a:lnTo>
                      <a:pt x="30" y="28"/>
                    </a:lnTo>
                    <a:lnTo>
                      <a:pt x="37" y="16"/>
                    </a:lnTo>
                    <a:lnTo>
                      <a:pt x="45" y="7"/>
                    </a:lnTo>
                    <a:lnTo>
                      <a:pt x="51" y="1"/>
                    </a:lnTo>
                    <a:lnTo>
                      <a:pt x="5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51" name="Freeform 130"/>
              <p:cNvSpPr>
                <a:spLocks/>
              </p:cNvSpPr>
              <p:nvPr/>
            </p:nvSpPr>
            <p:spPr bwMode="auto">
              <a:xfrm>
                <a:off x="2546" y="1341"/>
                <a:ext cx="48" cy="54"/>
              </a:xfrm>
              <a:custGeom>
                <a:avLst/>
                <a:gdLst>
                  <a:gd name="T0" fmla="*/ 48 w 48"/>
                  <a:gd name="T1" fmla="*/ 0 h 54"/>
                  <a:gd name="T2" fmla="*/ 48 w 48"/>
                  <a:gd name="T3" fmla="*/ 5 h 54"/>
                  <a:gd name="T4" fmla="*/ 45 w 48"/>
                  <a:gd name="T5" fmla="*/ 11 h 54"/>
                  <a:gd name="T6" fmla="*/ 39 w 48"/>
                  <a:gd name="T7" fmla="*/ 20 h 54"/>
                  <a:gd name="T8" fmla="*/ 31 w 48"/>
                  <a:gd name="T9" fmla="*/ 30 h 54"/>
                  <a:gd name="T10" fmla="*/ 23 w 48"/>
                  <a:gd name="T11" fmla="*/ 39 h 54"/>
                  <a:gd name="T12" fmla="*/ 14 w 48"/>
                  <a:gd name="T13" fmla="*/ 46 h 54"/>
                  <a:gd name="T14" fmla="*/ 6 w 48"/>
                  <a:gd name="T15" fmla="*/ 52 h 54"/>
                  <a:gd name="T16" fmla="*/ 0 w 48"/>
                  <a:gd name="T17" fmla="*/ 54 h 54"/>
                  <a:gd name="T18" fmla="*/ 5 w 48"/>
                  <a:gd name="T19" fmla="*/ 48 h 54"/>
                  <a:gd name="T20" fmla="*/ 11 w 48"/>
                  <a:gd name="T21" fmla="*/ 40 h 54"/>
                  <a:gd name="T22" fmla="*/ 17 w 48"/>
                  <a:gd name="T23" fmla="*/ 31 h 54"/>
                  <a:gd name="T24" fmla="*/ 24 w 48"/>
                  <a:gd name="T25" fmla="*/ 22 h 54"/>
                  <a:gd name="T26" fmla="*/ 31 w 48"/>
                  <a:gd name="T27" fmla="*/ 15 h 54"/>
                  <a:gd name="T28" fmla="*/ 37 w 48"/>
                  <a:gd name="T29" fmla="*/ 8 h 54"/>
                  <a:gd name="T30" fmla="*/ 43 w 48"/>
                  <a:gd name="T31" fmla="*/ 3 h 54"/>
                  <a:gd name="T32" fmla="*/ 48 w 48"/>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4"/>
                  <a:gd name="T53" fmla="*/ 48 w 4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4">
                    <a:moveTo>
                      <a:pt x="48" y="0"/>
                    </a:moveTo>
                    <a:lnTo>
                      <a:pt x="48" y="5"/>
                    </a:lnTo>
                    <a:lnTo>
                      <a:pt x="45" y="11"/>
                    </a:lnTo>
                    <a:lnTo>
                      <a:pt x="39" y="20"/>
                    </a:lnTo>
                    <a:lnTo>
                      <a:pt x="31" y="30"/>
                    </a:lnTo>
                    <a:lnTo>
                      <a:pt x="23" y="39"/>
                    </a:lnTo>
                    <a:lnTo>
                      <a:pt x="14" y="46"/>
                    </a:lnTo>
                    <a:lnTo>
                      <a:pt x="6" y="52"/>
                    </a:lnTo>
                    <a:lnTo>
                      <a:pt x="0" y="54"/>
                    </a:lnTo>
                    <a:lnTo>
                      <a:pt x="5" y="48"/>
                    </a:lnTo>
                    <a:lnTo>
                      <a:pt x="11" y="40"/>
                    </a:lnTo>
                    <a:lnTo>
                      <a:pt x="17" y="31"/>
                    </a:lnTo>
                    <a:lnTo>
                      <a:pt x="24" y="22"/>
                    </a:lnTo>
                    <a:lnTo>
                      <a:pt x="31" y="15"/>
                    </a:lnTo>
                    <a:lnTo>
                      <a:pt x="37" y="8"/>
                    </a:lnTo>
                    <a:lnTo>
                      <a:pt x="43" y="3"/>
                    </a:lnTo>
                    <a:lnTo>
                      <a:pt x="4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52" name="Freeform 131"/>
              <p:cNvSpPr>
                <a:spLocks/>
              </p:cNvSpPr>
              <p:nvPr/>
            </p:nvSpPr>
            <p:spPr bwMode="auto">
              <a:xfrm>
                <a:off x="2527" y="1350"/>
                <a:ext cx="33" cy="34"/>
              </a:xfrm>
              <a:custGeom>
                <a:avLst/>
                <a:gdLst>
                  <a:gd name="T0" fmla="*/ 33 w 33"/>
                  <a:gd name="T1" fmla="*/ 0 h 34"/>
                  <a:gd name="T2" fmla="*/ 31 w 33"/>
                  <a:gd name="T3" fmla="*/ 9 h 34"/>
                  <a:gd name="T4" fmla="*/ 24 w 33"/>
                  <a:gd name="T5" fmla="*/ 21 h 34"/>
                  <a:gd name="T6" fmla="*/ 12 w 33"/>
                  <a:gd name="T7" fmla="*/ 33 h 34"/>
                  <a:gd name="T8" fmla="*/ 0 w 33"/>
                  <a:gd name="T9" fmla="*/ 34 h 34"/>
                  <a:gd name="T10" fmla="*/ 12 w 33"/>
                  <a:gd name="T11" fmla="*/ 27 h 34"/>
                  <a:gd name="T12" fmla="*/ 21 w 33"/>
                  <a:gd name="T13" fmla="*/ 12 h 34"/>
                  <a:gd name="T14" fmla="*/ 28 w 33"/>
                  <a:gd name="T15" fmla="*/ 0 h 34"/>
                  <a:gd name="T16" fmla="*/ 33 w 33"/>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4"/>
                  <a:gd name="T29" fmla="*/ 33 w 33"/>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4">
                    <a:moveTo>
                      <a:pt x="33" y="0"/>
                    </a:moveTo>
                    <a:lnTo>
                      <a:pt x="31" y="9"/>
                    </a:lnTo>
                    <a:lnTo>
                      <a:pt x="24" y="21"/>
                    </a:lnTo>
                    <a:lnTo>
                      <a:pt x="12" y="33"/>
                    </a:lnTo>
                    <a:lnTo>
                      <a:pt x="0" y="34"/>
                    </a:lnTo>
                    <a:lnTo>
                      <a:pt x="12" y="27"/>
                    </a:lnTo>
                    <a:lnTo>
                      <a:pt x="21" y="12"/>
                    </a:lnTo>
                    <a:lnTo>
                      <a:pt x="28" y="0"/>
                    </a:lnTo>
                    <a:lnTo>
                      <a:pt x="3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53" name="Freeform 132"/>
              <p:cNvSpPr>
                <a:spLocks/>
              </p:cNvSpPr>
              <p:nvPr/>
            </p:nvSpPr>
            <p:spPr bwMode="auto">
              <a:xfrm>
                <a:off x="2806" y="1355"/>
                <a:ext cx="36" cy="42"/>
              </a:xfrm>
              <a:custGeom>
                <a:avLst/>
                <a:gdLst>
                  <a:gd name="T0" fmla="*/ 0 w 36"/>
                  <a:gd name="T1" fmla="*/ 42 h 42"/>
                  <a:gd name="T2" fmla="*/ 5 w 36"/>
                  <a:gd name="T3" fmla="*/ 32 h 42"/>
                  <a:gd name="T4" fmla="*/ 15 w 36"/>
                  <a:gd name="T5" fmla="*/ 16 h 42"/>
                  <a:gd name="T6" fmla="*/ 25 w 36"/>
                  <a:gd name="T7" fmla="*/ 3 h 42"/>
                  <a:gd name="T8" fmla="*/ 34 w 36"/>
                  <a:gd name="T9" fmla="*/ 0 h 42"/>
                  <a:gd name="T10" fmla="*/ 36 w 36"/>
                  <a:gd name="T11" fmla="*/ 4 h 42"/>
                  <a:gd name="T12" fmla="*/ 34 w 36"/>
                  <a:gd name="T13" fmla="*/ 8 h 42"/>
                  <a:gd name="T14" fmla="*/ 30 w 36"/>
                  <a:gd name="T15" fmla="*/ 14 h 42"/>
                  <a:gd name="T16" fmla="*/ 24 w 36"/>
                  <a:gd name="T17" fmla="*/ 22 h 42"/>
                  <a:gd name="T18" fmla="*/ 16 w 36"/>
                  <a:gd name="T19" fmla="*/ 28 h 42"/>
                  <a:gd name="T20" fmla="*/ 11 w 36"/>
                  <a:gd name="T21" fmla="*/ 34 h 42"/>
                  <a:gd name="T22" fmla="*/ 5 w 36"/>
                  <a:gd name="T23" fmla="*/ 40 h 42"/>
                  <a:gd name="T24" fmla="*/ 0 w 36"/>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42"/>
                  <a:gd name="T41" fmla="*/ 36 w 36"/>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42">
                    <a:moveTo>
                      <a:pt x="0" y="42"/>
                    </a:moveTo>
                    <a:lnTo>
                      <a:pt x="5" y="32"/>
                    </a:lnTo>
                    <a:lnTo>
                      <a:pt x="15" y="16"/>
                    </a:lnTo>
                    <a:lnTo>
                      <a:pt x="25" y="3"/>
                    </a:lnTo>
                    <a:lnTo>
                      <a:pt x="34" y="0"/>
                    </a:lnTo>
                    <a:lnTo>
                      <a:pt x="36" y="4"/>
                    </a:lnTo>
                    <a:lnTo>
                      <a:pt x="34" y="8"/>
                    </a:lnTo>
                    <a:lnTo>
                      <a:pt x="30" y="14"/>
                    </a:lnTo>
                    <a:lnTo>
                      <a:pt x="24" y="22"/>
                    </a:lnTo>
                    <a:lnTo>
                      <a:pt x="16" y="28"/>
                    </a:lnTo>
                    <a:lnTo>
                      <a:pt x="11" y="34"/>
                    </a:lnTo>
                    <a:lnTo>
                      <a:pt x="5" y="40"/>
                    </a:lnTo>
                    <a:lnTo>
                      <a:pt x="0" y="4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54" name="Freeform 133"/>
              <p:cNvSpPr>
                <a:spLocks/>
              </p:cNvSpPr>
              <p:nvPr/>
            </p:nvSpPr>
            <p:spPr bwMode="auto">
              <a:xfrm>
                <a:off x="2805" y="1400"/>
                <a:ext cx="46" cy="18"/>
              </a:xfrm>
              <a:custGeom>
                <a:avLst/>
                <a:gdLst>
                  <a:gd name="T0" fmla="*/ 0 w 46"/>
                  <a:gd name="T1" fmla="*/ 0 h 18"/>
                  <a:gd name="T2" fmla="*/ 3 w 46"/>
                  <a:gd name="T3" fmla="*/ 2 h 18"/>
                  <a:gd name="T4" fmla="*/ 9 w 46"/>
                  <a:gd name="T5" fmla="*/ 5 h 18"/>
                  <a:gd name="T6" fmla="*/ 15 w 46"/>
                  <a:gd name="T7" fmla="*/ 8 h 18"/>
                  <a:gd name="T8" fmla="*/ 22 w 46"/>
                  <a:gd name="T9" fmla="*/ 12 h 18"/>
                  <a:gd name="T10" fmla="*/ 29 w 46"/>
                  <a:gd name="T11" fmla="*/ 15 h 18"/>
                  <a:gd name="T12" fmla="*/ 37 w 46"/>
                  <a:gd name="T13" fmla="*/ 18 h 18"/>
                  <a:gd name="T14" fmla="*/ 43 w 46"/>
                  <a:gd name="T15" fmla="*/ 18 h 18"/>
                  <a:gd name="T16" fmla="*/ 46 w 46"/>
                  <a:gd name="T17" fmla="*/ 17 h 18"/>
                  <a:gd name="T18" fmla="*/ 46 w 46"/>
                  <a:gd name="T19" fmla="*/ 14 h 18"/>
                  <a:gd name="T20" fmla="*/ 43 w 46"/>
                  <a:gd name="T21" fmla="*/ 9 h 18"/>
                  <a:gd name="T22" fmla="*/ 37 w 46"/>
                  <a:gd name="T23" fmla="*/ 8 h 18"/>
                  <a:gd name="T24" fmla="*/ 29 w 46"/>
                  <a:gd name="T25" fmla="*/ 5 h 18"/>
                  <a:gd name="T26" fmla="*/ 20 w 46"/>
                  <a:gd name="T27" fmla="*/ 3 h 18"/>
                  <a:gd name="T28" fmla="*/ 12 w 46"/>
                  <a:gd name="T29" fmla="*/ 2 h 18"/>
                  <a:gd name="T30" fmla="*/ 6 w 46"/>
                  <a:gd name="T31" fmla="*/ 0 h 18"/>
                  <a:gd name="T32" fmla="*/ 0 w 4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18"/>
                  <a:gd name="T53" fmla="*/ 46 w 4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18">
                    <a:moveTo>
                      <a:pt x="0" y="0"/>
                    </a:moveTo>
                    <a:lnTo>
                      <a:pt x="3" y="2"/>
                    </a:lnTo>
                    <a:lnTo>
                      <a:pt x="9" y="5"/>
                    </a:lnTo>
                    <a:lnTo>
                      <a:pt x="15" y="8"/>
                    </a:lnTo>
                    <a:lnTo>
                      <a:pt x="22" y="12"/>
                    </a:lnTo>
                    <a:lnTo>
                      <a:pt x="29" y="15"/>
                    </a:lnTo>
                    <a:lnTo>
                      <a:pt x="37" y="18"/>
                    </a:lnTo>
                    <a:lnTo>
                      <a:pt x="43" y="18"/>
                    </a:lnTo>
                    <a:lnTo>
                      <a:pt x="46" y="17"/>
                    </a:lnTo>
                    <a:lnTo>
                      <a:pt x="46" y="14"/>
                    </a:lnTo>
                    <a:lnTo>
                      <a:pt x="43" y="9"/>
                    </a:lnTo>
                    <a:lnTo>
                      <a:pt x="37" y="8"/>
                    </a:lnTo>
                    <a:lnTo>
                      <a:pt x="29" y="5"/>
                    </a:lnTo>
                    <a:lnTo>
                      <a:pt x="20" y="3"/>
                    </a:lnTo>
                    <a:lnTo>
                      <a:pt x="12" y="2"/>
                    </a:lnTo>
                    <a:lnTo>
                      <a:pt x="6" y="0"/>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55" name="Freeform 134"/>
              <p:cNvSpPr>
                <a:spLocks/>
              </p:cNvSpPr>
              <p:nvPr/>
            </p:nvSpPr>
            <p:spPr bwMode="auto">
              <a:xfrm>
                <a:off x="2814" y="1380"/>
                <a:ext cx="50" cy="15"/>
              </a:xfrm>
              <a:custGeom>
                <a:avLst/>
                <a:gdLst>
                  <a:gd name="T0" fmla="*/ 0 w 50"/>
                  <a:gd name="T1" fmla="*/ 15 h 15"/>
                  <a:gd name="T2" fmla="*/ 3 w 50"/>
                  <a:gd name="T3" fmla="*/ 15 h 15"/>
                  <a:gd name="T4" fmla="*/ 10 w 50"/>
                  <a:gd name="T5" fmla="*/ 15 h 15"/>
                  <a:gd name="T6" fmla="*/ 17 w 50"/>
                  <a:gd name="T7" fmla="*/ 13 h 15"/>
                  <a:gd name="T8" fmla="*/ 28 w 50"/>
                  <a:gd name="T9" fmla="*/ 13 h 15"/>
                  <a:gd name="T10" fmla="*/ 35 w 50"/>
                  <a:gd name="T11" fmla="*/ 12 h 15"/>
                  <a:gd name="T12" fmla="*/ 44 w 50"/>
                  <a:gd name="T13" fmla="*/ 10 h 15"/>
                  <a:gd name="T14" fmla="*/ 48 w 50"/>
                  <a:gd name="T15" fmla="*/ 9 h 15"/>
                  <a:gd name="T16" fmla="*/ 50 w 50"/>
                  <a:gd name="T17" fmla="*/ 4 h 15"/>
                  <a:gd name="T18" fmla="*/ 48 w 50"/>
                  <a:gd name="T19" fmla="*/ 1 h 15"/>
                  <a:gd name="T20" fmla="*/ 44 w 50"/>
                  <a:gd name="T21" fmla="*/ 0 h 15"/>
                  <a:gd name="T22" fmla="*/ 37 w 50"/>
                  <a:gd name="T23" fmla="*/ 1 h 15"/>
                  <a:gd name="T24" fmla="*/ 29 w 50"/>
                  <a:gd name="T25" fmla="*/ 4 h 15"/>
                  <a:gd name="T26" fmla="*/ 20 w 50"/>
                  <a:gd name="T27" fmla="*/ 7 h 15"/>
                  <a:gd name="T28" fmla="*/ 11 w 50"/>
                  <a:gd name="T29" fmla="*/ 10 h 15"/>
                  <a:gd name="T30" fmla="*/ 4 w 50"/>
                  <a:gd name="T31" fmla="*/ 13 h 15"/>
                  <a:gd name="T32" fmla="*/ 0 w 50"/>
                  <a:gd name="T33" fmla="*/ 15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5"/>
                  <a:gd name="T53" fmla="*/ 50 w 5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5">
                    <a:moveTo>
                      <a:pt x="0" y="15"/>
                    </a:moveTo>
                    <a:lnTo>
                      <a:pt x="3" y="15"/>
                    </a:lnTo>
                    <a:lnTo>
                      <a:pt x="10" y="15"/>
                    </a:lnTo>
                    <a:lnTo>
                      <a:pt x="17" y="13"/>
                    </a:lnTo>
                    <a:lnTo>
                      <a:pt x="28" y="13"/>
                    </a:lnTo>
                    <a:lnTo>
                      <a:pt x="35" y="12"/>
                    </a:lnTo>
                    <a:lnTo>
                      <a:pt x="44" y="10"/>
                    </a:lnTo>
                    <a:lnTo>
                      <a:pt x="48" y="9"/>
                    </a:lnTo>
                    <a:lnTo>
                      <a:pt x="50" y="4"/>
                    </a:lnTo>
                    <a:lnTo>
                      <a:pt x="48" y="1"/>
                    </a:lnTo>
                    <a:lnTo>
                      <a:pt x="44" y="0"/>
                    </a:lnTo>
                    <a:lnTo>
                      <a:pt x="37" y="1"/>
                    </a:lnTo>
                    <a:lnTo>
                      <a:pt x="29" y="4"/>
                    </a:lnTo>
                    <a:lnTo>
                      <a:pt x="20" y="7"/>
                    </a:lnTo>
                    <a:lnTo>
                      <a:pt x="11" y="10"/>
                    </a:lnTo>
                    <a:lnTo>
                      <a:pt x="4" y="13"/>
                    </a:lnTo>
                    <a:lnTo>
                      <a:pt x="0" y="1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56" name="Freeform 135"/>
              <p:cNvSpPr>
                <a:spLocks/>
              </p:cNvSpPr>
              <p:nvPr/>
            </p:nvSpPr>
            <p:spPr bwMode="auto">
              <a:xfrm>
                <a:off x="2790" y="1408"/>
                <a:ext cx="47" cy="37"/>
              </a:xfrm>
              <a:custGeom>
                <a:avLst/>
                <a:gdLst>
                  <a:gd name="T0" fmla="*/ 0 w 47"/>
                  <a:gd name="T1" fmla="*/ 0 h 37"/>
                  <a:gd name="T2" fmla="*/ 6 w 47"/>
                  <a:gd name="T3" fmla="*/ 3 h 37"/>
                  <a:gd name="T4" fmla="*/ 15 w 47"/>
                  <a:gd name="T5" fmla="*/ 7 h 37"/>
                  <a:gd name="T6" fmla="*/ 22 w 47"/>
                  <a:gd name="T7" fmla="*/ 12 h 37"/>
                  <a:gd name="T8" fmla="*/ 31 w 47"/>
                  <a:gd name="T9" fmla="*/ 18 h 37"/>
                  <a:gd name="T10" fmla="*/ 38 w 47"/>
                  <a:gd name="T11" fmla="*/ 23 h 37"/>
                  <a:gd name="T12" fmla="*/ 44 w 47"/>
                  <a:gd name="T13" fmla="*/ 28 h 37"/>
                  <a:gd name="T14" fmla="*/ 47 w 47"/>
                  <a:gd name="T15" fmla="*/ 32 h 37"/>
                  <a:gd name="T16" fmla="*/ 47 w 47"/>
                  <a:gd name="T17" fmla="*/ 35 h 37"/>
                  <a:gd name="T18" fmla="*/ 43 w 47"/>
                  <a:gd name="T19" fmla="*/ 37 h 37"/>
                  <a:gd name="T20" fmla="*/ 37 w 47"/>
                  <a:gd name="T21" fmla="*/ 34 h 37"/>
                  <a:gd name="T22" fmla="*/ 31 w 47"/>
                  <a:gd name="T23" fmla="*/ 29 h 37"/>
                  <a:gd name="T24" fmla="*/ 24 w 47"/>
                  <a:gd name="T25" fmla="*/ 22 h 37"/>
                  <a:gd name="T26" fmla="*/ 16 w 47"/>
                  <a:gd name="T27" fmla="*/ 16 h 37"/>
                  <a:gd name="T28" fmla="*/ 9 w 47"/>
                  <a:gd name="T29" fmla="*/ 9 h 37"/>
                  <a:gd name="T30" fmla="*/ 3 w 47"/>
                  <a:gd name="T31" fmla="*/ 3 h 37"/>
                  <a:gd name="T32" fmla="*/ 0 w 47"/>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7"/>
                  <a:gd name="T53" fmla="*/ 47 w 47"/>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7">
                    <a:moveTo>
                      <a:pt x="0" y="0"/>
                    </a:moveTo>
                    <a:lnTo>
                      <a:pt x="6" y="3"/>
                    </a:lnTo>
                    <a:lnTo>
                      <a:pt x="15" y="7"/>
                    </a:lnTo>
                    <a:lnTo>
                      <a:pt x="22" y="12"/>
                    </a:lnTo>
                    <a:lnTo>
                      <a:pt x="31" y="18"/>
                    </a:lnTo>
                    <a:lnTo>
                      <a:pt x="38" y="23"/>
                    </a:lnTo>
                    <a:lnTo>
                      <a:pt x="44" y="28"/>
                    </a:lnTo>
                    <a:lnTo>
                      <a:pt x="47" y="32"/>
                    </a:lnTo>
                    <a:lnTo>
                      <a:pt x="47" y="35"/>
                    </a:lnTo>
                    <a:lnTo>
                      <a:pt x="43" y="37"/>
                    </a:lnTo>
                    <a:lnTo>
                      <a:pt x="37" y="34"/>
                    </a:lnTo>
                    <a:lnTo>
                      <a:pt x="31" y="29"/>
                    </a:lnTo>
                    <a:lnTo>
                      <a:pt x="24" y="22"/>
                    </a:lnTo>
                    <a:lnTo>
                      <a:pt x="16" y="16"/>
                    </a:lnTo>
                    <a:lnTo>
                      <a:pt x="9" y="9"/>
                    </a:lnTo>
                    <a:lnTo>
                      <a:pt x="3"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57" name="Freeform 136"/>
              <p:cNvSpPr>
                <a:spLocks/>
              </p:cNvSpPr>
              <p:nvPr/>
            </p:nvSpPr>
            <p:spPr bwMode="auto">
              <a:xfrm>
                <a:off x="2542" y="1392"/>
                <a:ext cx="12" cy="65"/>
              </a:xfrm>
              <a:custGeom>
                <a:avLst/>
                <a:gdLst>
                  <a:gd name="T0" fmla="*/ 7 w 12"/>
                  <a:gd name="T1" fmla="*/ 0 h 65"/>
                  <a:gd name="T2" fmla="*/ 10 w 12"/>
                  <a:gd name="T3" fmla="*/ 16 h 65"/>
                  <a:gd name="T4" fmla="*/ 12 w 12"/>
                  <a:gd name="T5" fmla="*/ 37 h 65"/>
                  <a:gd name="T6" fmla="*/ 10 w 12"/>
                  <a:gd name="T7" fmla="*/ 56 h 65"/>
                  <a:gd name="T8" fmla="*/ 4 w 12"/>
                  <a:gd name="T9" fmla="*/ 65 h 65"/>
                  <a:gd name="T10" fmla="*/ 0 w 12"/>
                  <a:gd name="T11" fmla="*/ 59 h 65"/>
                  <a:gd name="T12" fmla="*/ 1 w 12"/>
                  <a:gd name="T13" fmla="*/ 39 h 65"/>
                  <a:gd name="T14" fmla="*/ 4 w 12"/>
                  <a:gd name="T15" fmla="*/ 17 h 65"/>
                  <a:gd name="T16" fmla="*/ 7 w 12"/>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5"/>
                  <a:gd name="T29" fmla="*/ 12 w 12"/>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5">
                    <a:moveTo>
                      <a:pt x="7" y="0"/>
                    </a:moveTo>
                    <a:lnTo>
                      <a:pt x="10" y="16"/>
                    </a:lnTo>
                    <a:lnTo>
                      <a:pt x="12" y="37"/>
                    </a:lnTo>
                    <a:lnTo>
                      <a:pt x="10" y="56"/>
                    </a:lnTo>
                    <a:lnTo>
                      <a:pt x="4" y="65"/>
                    </a:lnTo>
                    <a:lnTo>
                      <a:pt x="0" y="59"/>
                    </a:lnTo>
                    <a:lnTo>
                      <a:pt x="1" y="39"/>
                    </a:lnTo>
                    <a:lnTo>
                      <a:pt x="4" y="17"/>
                    </a:lnTo>
                    <a:lnTo>
                      <a:pt x="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58" name="Freeform 137"/>
              <p:cNvSpPr>
                <a:spLocks/>
              </p:cNvSpPr>
              <p:nvPr/>
            </p:nvSpPr>
            <p:spPr bwMode="auto">
              <a:xfrm>
                <a:off x="2514" y="1383"/>
                <a:ext cx="19" cy="65"/>
              </a:xfrm>
              <a:custGeom>
                <a:avLst/>
                <a:gdLst>
                  <a:gd name="T0" fmla="*/ 19 w 19"/>
                  <a:gd name="T1" fmla="*/ 0 h 65"/>
                  <a:gd name="T2" fmla="*/ 19 w 19"/>
                  <a:gd name="T3" fmla="*/ 14 h 65"/>
                  <a:gd name="T4" fmla="*/ 18 w 19"/>
                  <a:gd name="T5" fmla="*/ 37 h 65"/>
                  <a:gd name="T6" fmla="*/ 13 w 19"/>
                  <a:gd name="T7" fmla="*/ 56 h 65"/>
                  <a:gd name="T8" fmla="*/ 4 w 19"/>
                  <a:gd name="T9" fmla="*/ 65 h 65"/>
                  <a:gd name="T10" fmla="*/ 0 w 19"/>
                  <a:gd name="T11" fmla="*/ 56 h 65"/>
                  <a:gd name="T12" fmla="*/ 6 w 19"/>
                  <a:gd name="T13" fmla="*/ 37 h 65"/>
                  <a:gd name="T14" fmla="*/ 13 w 19"/>
                  <a:gd name="T15" fmla="*/ 14 h 65"/>
                  <a:gd name="T16" fmla="*/ 19 w 19"/>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65"/>
                  <a:gd name="T29" fmla="*/ 19 w 19"/>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65">
                    <a:moveTo>
                      <a:pt x="19" y="0"/>
                    </a:moveTo>
                    <a:lnTo>
                      <a:pt x="19" y="14"/>
                    </a:lnTo>
                    <a:lnTo>
                      <a:pt x="18" y="37"/>
                    </a:lnTo>
                    <a:lnTo>
                      <a:pt x="13" y="56"/>
                    </a:lnTo>
                    <a:lnTo>
                      <a:pt x="4" y="65"/>
                    </a:lnTo>
                    <a:lnTo>
                      <a:pt x="0" y="56"/>
                    </a:lnTo>
                    <a:lnTo>
                      <a:pt x="6" y="37"/>
                    </a:lnTo>
                    <a:lnTo>
                      <a:pt x="13" y="14"/>
                    </a:lnTo>
                    <a:lnTo>
                      <a:pt x="1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59" name="Freeform 138"/>
              <p:cNvSpPr>
                <a:spLocks/>
              </p:cNvSpPr>
              <p:nvPr/>
            </p:nvSpPr>
            <p:spPr bwMode="auto">
              <a:xfrm>
                <a:off x="2576" y="1411"/>
                <a:ext cx="12" cy="62"/>
              </a:xfrm>
              <a:custGeom>
                <a:avLst/>
                <a:gdLst>
                  <a:gd name="T0" fmla="*/ 1 w 12"/>
                  <a:gd name="T1" fmla="*/ 0 h 62"/>
                  <a:gd name="T2" fmla="*/ 7 w 12"/>
                  <a:gd name="T3" fmla="*/ 9 h 62"/>
                  <a:gd name="T4" fmla="*/ 10 w 12"/>
                  <a:gd name="T5" fmla="*/ 28 h 62"/>
                  <a:gd name="T6" fmla="*/ 12 w 12"/>
                  <a:gd name="T7" fmla="*/ 49 h 62"/>
                  <a:gd name="T8" fmla="*/ 6 w 12"/>
                  <a:gd name="T9" fmla="*/ 62 h 62"/>
                  <a:gd name="T10" fmla="*/ 0 w 12"/>
                  <a:gd name="T11" fmla="*/ 57 h 62"/>
                  <a:gd name="T12" fmla="*/ 0 w 12"/>
                  <a:gd name="T13" fmla="*/ 40 h 62"/>
                  <a:gd name="T14" fmla="*/ 1 w 12"/>
                  <a:gd name="T15" fmla="*/ 18 h 62"/>
                  <a:gd name="T16" fmla="*/ 1 w 12"/>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2"/>
                  <a:gd name="T29" fmla="*/ 12 w 12"/>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2">
                    <a:moveTo>
                      <a:pt x="1" y="0"/>
                    </a:moveTo>
                    <a:lnTo>
                      <a:pt x="7" y="9"/>
                    </a:lnTo>
                    <a:lnTo>
                      <a:pt x="10" y="28"/>
                    </a:lnTo>
                    <a:lnTo>
                      <a:pt x="12" y="49"/>
                    </a:lnTo>
                    <a:lnTo>
                      <a:pt x="6" y="62"/>
                    </a:lnTo>
                    <a:lnTo>
                      <a:pt x="0" y="57"/>
                    </a:lnTo>
                    <a:lnTo>
                      <a:pt x="0" y="40"/>
                    </a:lnTo>
                    <a:lnTo>
                      <a:pt x="1" y="18"/>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60" name="Freeform 139"/>
              <p:cNvSpPr>
                <a:spLocks/>
              </p:cNvSpPr>
              <p:nvPr/>
            </p:nvSpPr>
            <p:spPr bwMode="auto">
              <a:xfrm>
                <a:off x="2603" y="1417"/>
                <a:ext cx="25" cy="71"/>
              </a:xfrm>
              <a:custGeom>
                <a:avLst/>
                <a:gdLst>
                  <a:gd name="T0" fmla="*/ 0 w 25"/>
                  <a:gd name="T1" fmla="*/ 0 h 71"/>
                  <a:gd name="T2" fmla="*/ 10 w 25"/>
                  <a:gd name="T3" fmla="*/ 17 h 71"/>
                  <a:gd name="T4" fmla="*/ 20 w 25"/>
                  <a:gd name="T5" fmla="*/ 40 h 71"/>
                  <a:gd name="T6" fmla="*/ 25 w 25"/>
                  <a:gd name="T7" fmla="*/ 60 h 71"/>
                  <a:gd name="T8" fmla="*/ 20 w 25"/>
                  <a:gd name="T9" fmla="*/ 71 h 71"/>
                  <a:gd name="T10" fmla="*/ 11 w 25"/>
                  <a:gd name="T11" fmla="*/ 63 h 71"/>
                  <a:gd name="T12" fmla="*/ 7 w 25"/>
                  <a:gd name="T13" fmla="*/ 41 h 71"/>
                  <a:gd name="T14" fmla="*/ 4 w 25"/>
                  <a:gd name="T15" fmla="*/ 17 h 71"/>
                  <a:gd name="T16" fmla="*/ 0 w 25"/>
                  <a:gd name="T17" fmla="*/ 0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71"/>
                  <a:gd name="T29" fmla="*/ 25 w 25"/>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71">
                    <a:moveTo>
                      <a:pt x="0" y="0"/>
                    </a:moveTo>
                    <a:lnTo>
                      <a:pt x="10" y="17"/>
                    </a:lnTo>
                    <a:lnTo>
                      <a:pt x="20" y="40"/>
                    </a:lnTo>
                    <a:lnTo>
                      <a:pt x="25" y="60"/>
                    </a:lnTo>
                    <a:lnTo>
                      <a:pt x="20" y="71"/>
                    </a:lnTo>
                    <a:lnTo>
                      <a:pt x="11" y="63"/>
                    </a:lnTo>
                    <a:lnTo>
                      <a:pt x="7" y="41"/>
                    </a:lnTo>
                    <a:lnTo>
                      <a:pt x="4" y="1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61" name="Freeform 140"/>
              <p:cNvSpPr>
                <a:spLocks/>
              </p:cNvSpPr>
              <p:nvPr/>
            </p:nvSpPr>
            <p:spPr bwMode="auto">
              <a:xfrm>
                <a:off x="2636" y="1426"/>
                <a:ext cx="29" cy="78"/>
              </a:xfrm>
              <a:custGeom>
                <a:avLst/>
                <a:gdLst>
                  <a:gd name="T0" fmla="*/ 0 w 29"/>
                  <a:gd name="T1" fmla="*/ 0 h 78"/>
                  <a:gd name="T2" fmla="*/ 9 w 29"/>
                  <a:gd name="T3" fmla="*/ 17 h 78"/>
                  <a:gd name="T4" fmla="*/ 21 w 29"/>
                  <a:gd name="T5" fmla="*/ 44 h 78"/>
                  <a:gd name="T6" fmla="*/ 29 w 29"/>
                  <a:gd name="T7" fmla="*/ 68 h 78"/>
                  <a:gd name="T8" fmla="*/ 26 w 29"/>
                  <a:gd name="T9" fmla="*/ 78 h 78"/>
                  <a:gd name="T10" fmla="*/ 15 w 29"/>
                  <a:gd name="T11" fmla="*/ 66 h 78"/>
                  <a:gd name="T12" fmla="*/ 9 w 29"/>
                  <a:gd name="T13" fmla="*/ 41 h 78"/>
                  <a:gd name="T14" fmla="*/ 3 w 29"/>
                  <a:gd name="T15" fmla="*/ 16 h 78"/>
                  <a:gd name="T16" fmla="*/ 0 w 29"/>
                  <a:gd name="T17" fmla="*/ 0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8"/>
                  <a:gd name="T29" fmla="*/ 29 w 29"/>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8">
                    <a:moveTo>
                      <a:pt x="0" y="0"/>
                    </a:moveTo>
                    <a:lnTo>
                      <a:pt x="9" y="17"/>
                    </a:lnTo>
                    <a:lnTo>
                      <a:pt x="21" y="44"/>
                    </a:lnTo>
                    <a:lnTo>
                      <a:pt x="29" y="68"/>
                    </a:lnTo>
                    <a:lnTo>
                      <a:pt x="26" y="78"/>
                    </a:lnTo>
                    <a:lnTo>
                      <a:pt x="15" y="66"/>
                    </a:lnTo>
                    <a:lnTo>
                      <a:pt x="9" y="41"/>
                    </a:lnTo>
                    <a:lnTo>
                      <a:pt x="3" y="1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62" name="Freeform 141"/>
              <p:cNvSpPr>
                <a:spLocks/>
              </p:cNvSpPr>
              <p:nvPr/>
            </p:nvSpPr>
            <p:spPr bwMode="auto">
              <a:xfrm>
                <a:off x="2696" y="1423"/>
                <a:ext cx="47" cy="81"/>
              </a:xfrm>
              <a:custGeom>
                <a:avLst/>
                <a:gdLst>
                  <a:gd name="T0" fmla="*/ 0 w 47"/>
                  <a:gd name="T1" fmla="*/ 0 h 81"/>
                  <a:gd name="T2" fmla="*/ 7 w 47"/>
                  <a:gd name="T3" fmla="*/ 7 h 81"/>
                  <a:gd name="T4" fmla="*/ 16 w 47"/>
                  <a:gd name="T5" fmla="*/ 17 h 81"/>
                  <a:gd name="T6" fmla="*/ 25 w 47"/>
                  <a:gd name="T7" fmla="*/ 29 h 81"/>
                  <a:gd name="T8" fmla="*/ 33 w 47"/>
                  <a:gd name="T9" fmla="*/ 42 h 81"/>
                  <a:gd name="T10" fmla="*/ 41 w 47"/>
                  <a:gd name="T11" fmla="*/ 56 h 81"/>
                  <a:gd name="T12" fmla="*/ 45 w 47"/>
                  <a:gd name="T13" fmla="*/ 68 h 81"/>
                  <a:gd name="T14" fmla="*/ 47 w 47"/>
                  <a:gd name="T15" fmla="*/ 76 h 81"/>
                  <a:gd name="T16" fmla="*/ 45 w 47"/>
                  <a:gd name="T17" fmla="*/ 81 h 81"/>
                  <a:gd name="T18" fmla="*/ 41 w 47"/>
                  <a:gd name="T19" fmla="*/ 79 h 81"/>
                  <a:gd name="T20" fmla="*/ 35 w 47"/>
                  <a:gd name="T21" fmla="*/ 72 h 81"/>
                  <a:gd name="T22" fmla="*/ 29 w 47"/>
                  <a:gd name="T23" fmla="*/ 60 h 81"/>
                  <a:gd name="T24" fmla="*/ 23 w 47"/>
                  <a:gd name="T25" fmla="*/ 45 h 81"/>
                  <a:gd name="T26" fmla="*/ 17 w 47"/>
                  <a:gd name="T27" fmla="*/ 31 h 81"/>
                  <a:gd name="T28" fmla="*/ 11 w 47"/>
                  <a:gd name="T29" fmla="*/ 16 h 81"/>
                  <a:gd name="T30" fmla="*/ 5 w 47"/>
                  <a:gd name="T31" fmla="*/ 6 h 81"/>
                  <a:gd name="T32" fmla="*/ 0 w 47"/>
                  <a:gd name="T33" fmla="*/ 0 h 8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81"/>
                  <a:gd name="T53" fmla="*/ 47 w 47"/>
                  <a:gd name="T54" fmla="*/ 81 h 8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81">
                    <a:moveTo>
                      <a:pt x="0" y="0"/>
                    </a:moveTo>
                    <a:lnTo>
                      <a:pt x="7" y="7"/>
                    </a:lnTo>
                    <a:lnTo>
                      <a:pt x="16" y="17"/>
                    </a:lnTo>
                    <a:lnTo>
                      <a:pt x="25" y="29"/>
                    </a:lnTo>
                    <a:lnTo>
                      <a:pt x="33" y="42"/>
                    </a:lnTo>
                    <a:lnTo>
                      <a:pt x="41" y="56"/>
                    </a:lnTo>
                    <a:lnTo>
                      <a:pt x="45" y="68"/>
                    </a:lnTo>
                    <a:lnTo>
                      <a:pt x="47" y="76"/>
                    </a:lnTo>
                    <a:lnTo>
                      <a:pt x="45" y="81"/>
                    </a:lnTo>
                    <a:lnTo>
                      <a:pt x="41" y="79"/>
                    </a:lnTo>
                    <a:lnTo>
                      <a:pt x="35" y="72"/>
                    </a:lnTo>
                    <a:lnTo>
                      <a:pt x="29" y="60"/>
                    </a:lnTo>
                    <a:lnTo>
                      <a:pt x="23" y="45"/>
                    </a:lnTo>
                    <a:lnTo>
                      <a:pt x="17" y="31"/>
                    </a:lnTo>
                    <a:lnTo>
                      <a:pt x="11" y="16"/>
                    </a:lnTo>
                    <a:lnTo>
                      <a:pt x="5"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63" name="Freeform 142"/>
              <p:cNvSpPr>
                <a:spLocks/>
              </p:cNvSpPr>
              <p:nvPr/>
            </p:nvSpPr>
            <p:spPr bwMode="auto">
              <a:xfrm>
                <a:off x="2762" y="1411"/>
                <a:ext cx="53" cy="75"/>
              </a:xfrm>
              <a:custGeom>
                <a:avLst/>
                <a:gdLst>
                  <a:gd name="T0" fmla="*/ 0 w 53"/>
                  <a:gd name="T1" fmla="*/ 0 h 75"/>
                  <a:gd name="T2" fmla="*/ 6 w 53"/>
                  <a:gd name="T3" fmla="*/ 6 h 75"/>
                  <a:gd name="T4" fmla="*/ 16 w 53"/>
                  <a:gd name="T5" fmla="*/ 15 h 75"/>
                  <a:gd name="T6" fmla="*/ 25 w 53"/>
                  <a:gd name="T7" fmla="*/ 26 h 75"/>
                  <a:gd name="T8" fmla="*/ 35 w 53"/>
                  <a:gd name="T9" fmla="*/ 38 h 75"/>
                  <a:gd name="T10" fmla="*/ 44 w 53"/>
                  <a:gd name="T11" fmla="*/ 52 h 75"/>
                  <a:gd name="T12" fmla="*/ 52 w 53"/>
                  <a:gd name="T13" fmla="*/ 62 h 75"/>
                  <a:gd name="T14" fmla="*/ 53 w 53"/>
                  <a:gd name="T15" fmla="*/ 71 h 75"/>
                  <a:gd name="T16" fmla="*/ 52 w 53"/>
                  <a:gd name="T17" fmla="*/ 75 h 75"/>
                  <a:gd name="T18" fmla="*/ 46 w 53"/>
                  <a:gd name="T19" fmla="*/ 74 h 75"/>
                  <a:gd name="T20" fmla="*/ 40 w 53"/>
                  <a:gd name="T21" fmla="*/ 66 h 75"/>
                  <a:gd name="T22" fmla="*/ 32 w 53"/>
                  <a:gd name="T23" fmla="*/ 56 h 75"/>
                  <a:gd name="T24" fmla="*/ 25 w 53"/>
                  <a:gd name="T25" fmla="*/ 41 h 75"/>
                  <a:gd name="T26" fmla="*/ 18 w 53"/>
                  <a:gd name="T27" fmla="*/ 28 h 75"/>
                  <a:gd name="T28" fmla="*/ 10 w 53"/>
                  <a:gd name="T29" fmla="*/ 15 h 75"/>
                  <a:gd name="T30" fmla="*/ 4 w 53"/>
                  <a:gd name="T31" fmla="*/ 6 h 75"/>
                  <a:gd name="T32" fmla="*/ 0 w 53"/>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75"/>
                  <a:gd name="T53" fmla="*/ 53 w 53"/>
                  <a:gd name="T54" fmla="*/ 75 h 7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75">
                    <a:moveTo>
                      <a:pt x="0" y="0"/>
                    </a:moveTo>
                    <a:lnTo>
                      <a:pt x="6" y="6"/>
                    </a:lnTo>
                    <a:lnTo>
                      <a:pt x="16" y="15"/>
                    </a:lnTo>
                    <a:lnTo>
                      <a:pt x="25" y="26"/>
                    </a:lnTo>
                    <a:lnTo>
                      <a:pt x="35" y="38"/>
                    </a:lnTo>
                    <a:lnTo>
                      <a:pt x="44" y="52"/>
                    </a:lnTo>
                    <a:lnTo>
                      <a:pt x="52" y="62"/>
                    </a:lnTo>
                    <a:lnTo>
                      <a:pt x="53" y="71"/>
                    </a:lnTo>
                    <a:lnTo>
                      <a:pt x="52" y="75"/>
                    </a:lnTo>
                    <a:lnTo>
                      <a:pt x="46" y="74"/>
                    </a:lnTo>
                    <a:lnTo>
                      <a:pt x="40" y="66"/>
                    </a:lnTo>
                    <a:lnTo>
                      <a:pt x="32" y="56"/>
                    </a:lnTo>
                    <a:lnTo>
                      <a:pt x="25" y="41"/>
                    </a:lnTo>
                    <a:lnTo>
                      <a:pt x="18" y="28"/>
                    </a:lnTo>
                    <a:lnTo>
                      <a:pt x="10" y="15"/>
                    </a:lnTo>
                    <a:lnTo>
                      <a:pt x="4"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64" name="Freeform 143"/>
              <p:cNvSpPr>
                <a:spLocks/>
              </p:cNvSpPr>
              <p:nvPr/>
            </p:nvSpPr>
            <p:spPr bwMode="auto">
              <a:xfrm>
                <a:off x="2666" y="1427"/>
                <a:ext cx="47" cy="70"/>
              </a:xfrm>
              <a:custGeom>
                <a:avLst/>
                <a:gdLst>
                  <a:gd name="T0" fmla="*/ 0 w 47"/>
                  <a:gd name="T1" fmla="*/ 0 h 70"/>
                  <a:gd name="T2" fmla="*/ 6 w 47"/>
                  <a:gd name="T3" fmla="*/ 6 h 70"/>
                  <a:gd name="T4" fmla="*/ 13 w 47"/>
                  <a:gd name="T5" fmla="*/ 15 h 70"/>
                  <a:gd name="T6" fmla="*/ 22 w 47"/>
                  <a:gd name="T7" fmla="*/ 27 h 70"/>
                  <a:gd name="T8" fmla="*/ 31 w 47"/>
                  <a:gd name="T9" fmla="*/ 38 h 70"/>
                  <a:gd name="T10" fmla="*/ 40 w 47"/>
                  <a:gd name="T11" fmla="*/ 49 h 70"/>
                  <a:gd name="T12" fmla="*/ 46 w 47"/>
                  <a:gd name="T13" fmla="*/ 59 h 70"/>
                  <a:gd name="T14" fmla="*/ 47 w 47"/>
                  <a:gd name="T15" fmla="*/ 67 h 70"/>
                  <a:gd name="T16" fmla="*/ 44 w 47"/>
                  <a:gd name="T17" fmla="*/ 70 h 70"/>
                  <a:gd name="T18" fmla="*/ 38 w 47"/>
                  <a:gd name="T19" fmla="*/ 68 h 70"/>
                  <a:gd name="T20" fmla="*/ 31 w 47"/>
                  <a:gd name="T21" fmla="*/ 61 h 70"/>
                  <a:gd name="T22" fmla="*/ 25 w 47"/>
                  <a:gd name="T23" fmla="*/ 52 h 70"/>
                  <a:gd name="T24" fmla="*/ 18 w 47"/>
                  <a:gd name="T25" fmla="*/ 38 h 70"/>
                  <a:gd name="T26" fmla="*/ 12 w 47"/>
                  <a:gd name="T27" fmla="*/ 27 h 70"/>
                  <a:gd name="T28" fmla="*/ 7 w 47"/>
                  <a:gd name="T29" fmla="*/ 15 h 70"/>
                  <a:gd name="T30" fmla="*/ 3 w 47"/>
                  <a:gd name="T31" fmla="*/ 6 h 70"/>
                  <a:gd name="T32" fmla="*/ 0 w 47"/>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70"/>
                  <a:gd name="T53" fmla="*/ 47 w 4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70">
                    <a:moveTo>
                      <a:pt x="0" y="0"/>
                    </a:moveTo>
                    <a:lnTo>
                      <a:pt x="6" y="6"/>
                    </a:lnTo>
                    <a:lnTo>
                      <a:pt x="13" y="15"/>
                    </a:lnTo>
                    <a:lnTo>
                      <a:pt x="22" y="27"/>
                    </a:lnTo>
                    <a:lnTo>
                      <a:pt x="31" y="38"/>
                    </a:lnTo>
                    <a:lnTo>
                      <a:pt x="40" y="49"/>
                    </a:lnTo>
                    <a:lnTo>
                      <a:pt x="46" y="59"/>
                    </a:lnTo>
                    <a:lnTo>
                      <a:pt x="47" y="67"/>
                    </a:lnTo>
                    <a:lnTo>
                      <a:pt x="44" y="70"/>
                    </a:lnTo>
                    <a:lnTo>
                      <a:pt x="38" y="68"/>
                    </a:lnTo>
                    <a:lnTo>
                      <a:pt x="31" y="61"/>
                    </a:lnTo>
                    <a:lnTo>
                      <a:pt x="25" y="52"/>
                    </a:lnTo>
                    <a:lnTo>
                      <a:pt x="18" y="38"/>
                    </a:lnTo>
                    <a:lnTo>
                      <a:pt x="12" y="27"/>
                    </a:lnTo>
                    <a:lnTo>
                      <a:pt x="7" y="15"/>
                    </a:lnTo>
                    <a:lnTo>
                      <a:pt x="3"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65" name="Freeform 144"/>
              <p:cNvSpPr>
                <a:spLocks/>
              </p:cNvSpPr>
              <p:nvPr/>
            </p:nvSpPr>
            <p:spPr bwMode="auto">
              <a:xfrm>
                <a:off x="2670" y="1327"/>
                <a:ext cx="58" cy="106"/>
              </a:xfrm>
              <a:custGeom>
                <a:avLst/>
                <a:gdLst>
                  <a:gd name="T0" fmla="*/ 57 w 58"/>
                  <a:gd name="T1" fmla="*/ 0 h 106"/>
                  <a:gd name="T2" fmla="*/ 58 w 58"/>
                  <a:gd name="T3" fmla="*/ 5 h 106"/>
                  <a:gd name="T4" fmla="*/ 57 w 58"/>
                  <a:gd name="T5" fmla="*/ 17 h 106"/>
                  <a:gd name="T6" fmla="*/ 51 w 58"/>
                  <a:gd name="T7" fmla="*/ 32 h 106"/>
                  <a:gd name="T8" fmla="*/ 42 w 58"/>
                  <a:gd name="T9" fmla="*/ 50 h 106"/>
                  <a:gd name="T10" fmla="*/ 33 w 58"/>
                  <a:gd name="T11" fmla="*/ 69 h 106"/>
                  <a:gd name="T12" fmla="*/ 23 w 58"/>
                  <a:gd name="T13" fmla="*/ 85 h 106"/>
                  <a:gd name="T14" fmla="*/ 11 w 58"/>
                  <a:gd name="T15" fmla="*/ 99 h 106"/>
                  <a:gd name="T16" fmla="*/ 0 w 58"/>
                  <a:gd name="T17" fmla="*/ 106 h 106"/>
                  <a:gd name="T18" fmla="*/ 3 w 58"/>
                  <a:gd name="T19" fmla="*/ 99 h 106"/>
                  <a:gd name="T20" fmla="*/ 11 w 58"/>
                  <a:gd name="T21" fmla="*/ 84 h 106"/>
                  <a:gd name="T22" fmla="*/ 18 w 58"/>
                  <a:gd name="T23" fmla="*/ 66 h 106"/>
                  <a:gd name="T24" fmla="*/ 27 w 58"/>
                  <a:gd name="T25" fmla="*/ 47 h 106"/>
                  <a:gd name="T26" fmla="*/ 37 w 58"/>
                  <a:gd name="T27" fmla="*/ 29 h 106"/>
                  <a:gd name="T28" fmla="*/ 45 w 58"/>
                  <a:gd name="T29" fmla="*/ 13 h 106"/>
                  <a:gd name="T30" fmla="*/ 52 w 58"/>
                  <a:gd name="T31" fmla="*/ 3 h 106"/>
                  <a:gd name="T32" fmla="*/ 57 w 58"/>
                  <a:gd name="T33" fmla="*/ 0 h 1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106"/>
                  <a:gd name="T53" fmla="*/ 58 w 58"/>
                  <a:gd name="T54" fmla="*/ 106 h 10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106">
                    <a:moveTo>
                      <a:pt x="57" y="0"/>
                    </a:moveTo>
                    <a:lnTo>
                      <a:pt x="58" y="5"/>
                    </a:lnTo>
                    <a:lnTo>
                      <a:pt x="57" y="17"/>
                    </a:lnTo>
                    <a:lnTo>
                      <a:pt x="51" y="32"/>
                    </a:lnTo>
                    <a:lnTo>
                      <a:pt x="42" y="50"/>
                    </a:lnTo>
                    <a:lnTo>
                      <a:pt x="33" y="69"/>
                    </a:lnTo>
                    <a:lnTo>
                      <a:pt x="23" y="85"/>
                    </a:lnTo>
                    <a:lnTo>
                      <a:pt x="11" y="99"/>
                    </a:lnTo>
                    <a:lnTo>
                      <a:pt x="0" y="106"/>
                    </a:lnTo>
                    <a:lnTo>
                      <a:pt x="3" y="99"/>
                    </a:lnTo>
                    <a:lnTo>
                      <a:pt x="11" y="84"/>
                    </a:lnTo>
                    <a:lnTo>
                      <a:pt x="18" y="66"/>
                    </a:lnTo>
                    <a:lnTo>
                      <a:pt x="27" y="47"/>
                    </a:lnTo>
                    <a:lnTo>
                      <a:pt x="37" y="29"/>
                    </a:lnTo>
                    <a:lnTo>
                      <a:pt x="45" y="13"/>
                    </a:lnTo>
                    <a:lnTo>
                      <a:pt x="52" y="3"/>
                    </a:lnTo>
                    <a:lnTo>
                      <a:pt x="5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66" name="Freeform 145"/>
              <p:cNvSpPr>
                <a:spLocks/>
              </p:cNvSpPr>
              <p:nvPr/>
            </p:nvSpPr>
            <p:spPr bwMode="auto">
              <a:xfrm>
                <a:off x="2722" y="1341"/>
                <a:ext cx="52" cy="85"/>
              </a:xfrm>
              <a:custGeom>
                <a:avLst/>
                <a:gdLst>
                  <a:gd name="T0" fmla="*/ 50 w 52"/>
                  <a:gd name="T1" fmla="*/ 0 h 85"/>
                  <a:gd name="T2" fmla="*/ 52 w 52"/>
                  <a:gd name="T3" fmla="*/ 5 h 85"/>
                  <a:gd name="T4" fmla="*/ 49 w 52"/>
                  <a:gd name="T5" fmla="*/ 12 h 85"/>
                  <a:gd name="T6" fmla="*/ 46 w 52"/>
                  <a:gd name="T7" fmla="*/ 24 h 85"/>
                  <a:gd name="T8" fmla="*/ 38 w 52"/>
                  <a:gd name="T9" fmla="*/ 37 h 85"/>
                  <a:gd name="T10" fmla="*/ 31 w 52"/>
                  <a:gd name="T11" fmla="*/ 52 h 85"/>
                  <a:gd name="T12" fmla="*/ 22 w 52"/>
                  <a:gd name="T13" fmla="*/ 65 h 85"/>
                  <a:gd name="T14" fmla="*/ 12 w 52"/>
                  <a:gd name="T15" fmla="*/ 77 h 85"/>
                  <a:gd name="T16" fmla="*/ 0 w 52"/>
                  <a:gd name="T17" fmla="*/ 85 h 85"/>
                  <a:gd name="T18" fmla="*/ 6 w 52"/>
                  <a:gd name="T19" fmla="*/ 76 h 85"/>
                  <a:gd name="T20" fmla="*/ 13 w 52"/>
                  <a:gd name="T21" fmla="*/ 62 h 85"/>
                  <a:gd name="T22" fmla="*/ 21 w 52"/>
                  <a:gd name="T23" fmla="*/ 49 h 85"/>
                  <a:gd name="T24" fmla="*/ 28 w 52"/>
                  <a:gd name="T25" fmla="*/ 34 h 85"/>
                  <a:gd name="T26" fmla="*/ 36 w 52"/>
                  <a:gd name="T27" fmla="*/ 21 h 85"/>
                  <a:gd name="T28" fmla="*/ 41 w 52"/>
                  <a:gd name="T29" fmla="*/ 9 h 85"/>
                  <a:gd name="T30" fmla="*/ 47 w 52"/>
                  <a:gd name="T31" fmla="*/ 2 h 85"/>
                  <a:gd name="T32" fmla="*/ 50 w 52"/>
                  <a:gd name="T33" fmla="*/ 0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5"/>
                  <a:gd name="T53" fmla="*/ 52 w 52"/>
                  <a:gd name="T54" fmla="*/ 85 h 8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5">
                    <a:moveTo>
                      <a:pt x="50" y="0"/>
                    </a:moveTo>
                    <a:lnTo>
                      <a:pt x="52" y="5"/>
                    </a:lnTo>
                    <a:lnTo>
                      <a:pt x="49" y="12"/>
                    </a:lnTo>
                    <a:lnTo>
                      <a:pt x="46" y="24"/>
                    </a:lnTo>
                    <a:lnTo>
                      <a:pt x="38" y="37"/>
                    </a:lnTo>
                    <a:lnTo>
                      <a:pt x="31" y="52"/>
                    </a:lnTo>
                    <a:lnTo>
                      <a:pt x="22" y="65"/>
                    </a:lnTo>
                    <a:lnTo>
                      <a:pt x="12" y="77"/>
                    </a:lnTo>
                    <a:lnTo>
                      <a:pt x="0" y="85"/>
                    </a:lnTo>
                    <a:lnTo>
                      <a:pt x="6" y="76"/>
                    </a:lnTo>
                    <a:lnTo>
                      <a:pt x="13" y="62"/>
                    </a:lnTo>
                    <a:lnTo>
                      <a:pt x="21" y="49"/>
                    </a:lnTo>
                    <a:lnTo>
                      <a:pt x="28" y="34"/>
                    </a:lnTo>
                    <a:lnTo>
                      <a:pt x="36" y="21"/>
                    </a:lnTo>
                    <a:lnTo>
                      <a:pt x="41" y="9"/>
                    </a:lnTo>
                    <a:lnTo>
                      <a:pt x="47" y="2"/>
                    </a:lnTo>
                    <a:lnTo>
                      <a:pt x="5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67" name="Freeform 146"/>
              <p:cNvSpPr>
                <a:spLocks/>
              </p:cNvSpPr>
              <p:nvPr/>
            </p:nvSpPr>
            <p:spPr bwMode="auto">
              <a:xfrm>
                <a:off x="2729" y="1420"/>
                <a:ext cx="54" cy="74"/>
              </a:xfrm>
              <a:custGeom>
                <a:avLst/>
                <a:gdLst>
                  <a:gd name="T0" fmla="*/ 0 w 54"/>
                  <a:gd name="T1" fmla="*/ 0 h 74"/>
                  <a:gd name="T2" fmla="*/ 6 w 54"/>
                  <a:gd name="T3" fmla="*/ 6 h 74"/>
                  <a:gd name="T4" fmla="*/ 17 w 54"/>
                  <a:gd name="T5" fmla="*/ 14 h 74"/>
                  <a:gd name="T6" fmla="*/ 26 w 54"/>
                  <a:gd name="T7" fmla="*/ 26 h 74"/>
                  <a:gd name="T8" fmla="*/ 36 w 54"/>
                  <a:gd name="T9" fmla="*/ 38 h 74"/>
                  <a:gd name="T10" fmla="*/ 45 w 54"/>
                  <a:gd name="T11" fmla="*/ 50 h 74"/>
                  <a:gd name="T12" fmla="*/ 52 w 54"/>
                  <a:gd name="T13" fmla="*/ 60 h 74"/>
                  <a:gd name="T14" fmla="*/ 54 w 54"/>
                  <a:gd name="T15" fmla="*/ 69 h 74"/>
                  <a:gd name="T16" fmla="*/ 52 w 54"/>
                  <a:gd name="T17" fmla="*/ 74 h 74"/>
                  <a:gd name="T18" fmla="*/ 46 w 54"/>
                  <a:gd name="T19" fmla="*/ 72 h 74"/>
                  <a:gd name="T20" fmla="*/ 40 w 54"/>
                  <a:gd name="T21" fmla="*/ 66 h 74"/>
                  <a:gd name="T22" fmla="*/ 33 w 54"/>
                  <a:gd name="T23" fmla="*/ 54 h 74"/>
                  <a:gd name="T24" fmla="*/ 24 w 54"/>
                  <a:gd name="T25" fmla="*/ 41 h 74"/>
                  <a:gd name="T26" fmla="*/ 17 w 54"/>
                  <a:gd name="T27" fmla="*/ 26 h 74"/>
                  <a:gd name="T28" fmla="*/ 11 w 54"/>
                  <a:gd name="T29" fmla="*/ 14 h 74"/>
                  <a:gd name="T30" fmla="*/ 5 w 54"/>
                  <a:gd name="T31" fmla="*/ 4 h 74"/>
                  <a:gd name="T32" fmla="*/ 0 w 54"/>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74"/>
                  <a:gd name="T53" fmla="*/ 54 w 54"/>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74">
                    <a:moveTo>
                      <a:pt x="0" y="0"/>
                    </a:moveTo>
                    <a:lnTo>
                      <a:pt x="6" y="6"/>
                    </a:lnTo>
                    <a:lnTo>
                      <a:pt x="17" y="14"/>
                    </a:lnTo>
                    <a:lnTo>
                      <a:pt x="26" y="26"/>
                    </a:lnTo>
                    <a:lnTo>
                      <a:pt x="36" y="38"/>
                    </a:lnTo>
                    <a:lnTo>
                      <a:pt x="45" y="50"/>
                    </a:lnTo>
                    <a:lnTo>
                      <a:pt x="52" y="60"/>
                    </a:lnTo>
                    <a:lnTo>
                      <a:pt x="54" y="69"/>
                    </a:lnTo>
                    <a:lnTo>
                      <a:pt x="52" y="74"/>
                    </a:lnTo>
                    <a:lnTo>
                      <a:pt x="46" y="72"/>
                    </a:lnTo>
                    <a:lnTo>
                      <a:pt x="40" y="66"/>
                    </a:lnTo>
                    <a:lnTo>
                      <a:pt x="33" y="54"/>
                    </a:lnTo>
                    <a:lnTo>
                      <a:pt x="24" y="41"/>
                    </a:lnTo>
                    <a:lnTo>
                      <a:pt x="17" y="26"/>
                    </a:lnTo>
                    <a:lnTo>
                      <a:pt x="11" y="14"/>
                    </a:lnTo>
                    <a:lnTo>
                      <a:pt x="5"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68" name="Freeform 147"/>
              <p:cNvSpPr>
                <a:spLocks/>
              </p:cNvSpPr>
              <p:nvPr/>
            </p:nvSpPr>
            <p:spPr bwMode="auto">
              <a:xfrm>
                <a:off x="2778" y="1253"/>
                <a:ext cx="259" cy="54"/>
              </a:xfrm>
              <a:custGeom>
                <a:avLst/>
                <a:gdLst>
                  <a:gd name="T0" fmla="*/ 0 w 259"/>
                  <a:gd name="T1" fmla="*/ 6 h 54"/>
                  <a:gd name="T2" fmla="*/ 0 w 259"/>
                  <a:gd name="T3" fmla="*/ 4 h 54"/>
                  <a:gd name="T4" fmla="*/ 2 w 259"/>
                  <a:gd name="T5" fmla="*/ 1 h 54"/>
                  <a:gd name="T6" fmla="*/ 3 w 259"/>
                  <a:gd name="T7" fmla="*/ 0 h 54"/>
                  <a:gd name="T8" fmla="*/ 6 w 259"/>
                  <a:gd name="T9" fmla="*/ 0 h 54"/>
                  <a:gd name="T10" fmla="*/ 22 w 259"/>
                  <a:gd name="T11" fmla="*/ 13 h 54"/>
                  <a:gd name="T12" fmla="*/ 39 w 259"/>
                  <a:gd name="T13" fmla="*/ 23 h 54"/>
                  <a:gd name="T14" fmla="*/ 56 w 259"/>
                  <a:gd name="T15" fmla="*/ 31 h 54"/>
                  <a:gd name="T16" fmla="*/ 74 w 259"/>
                  <a:gd name="T17" fmla="*/ 37 h 54"/>
                  <a:gd name="T18" fmla="*/ 92 w 259"/>
                  <a:gd name="T19" fmla="*/ 41 h 54"/>
                  <a:gd name="T20" fmla="*/ 109 w 259"/>
                  <a:gd name="T21" fmla="*/ 43 h 54"/>
                  <a:gd name="T22" fmla="*/ 126 w 259"/>
                  <a:gd name="T23" fmla="*/ 43 h 54"/>
                  <a:gd name="T24" fmla="*/ 143 w 259"/>
                  <a:gd name="T25" fmla="*/ 43 h 54"/>
                  <a:gd name="T26" fmla="*/ 160 w 259"/>
                  <a:gd name="T27" fmla="*/ 41 h 54"/>
                  <a:gd name="T28" fmla="*/ 176 w 259"/>
                  <a:gd name="T29" fmla="*/ 38 h 54"/>
                  <a:gd name="T30" fmla="*/ 192 w 259"/>
                  <a:gd name="T31" fmla="*/ 35 h 54"/>
                  <a:gd name="T32" fmla="*/ 207 w 259"/>
                  <a:gd name="T33" fmla="*/ 31 h 54"/>
                  <a:gd name="T34" fmla="*/ 222 w 259"/>
                  <a:gd name="T35" fmla="*/ 26 h 54"/>
                  <a:gd name="T36" fmla="*/ 235 w 259"/>
                  <a:gd name="T37" fmla="*/ 22 h 54"/>
                  <a:gd name="T38" fmla="*/ 247 w 259"/>
                  <a:gd name="T39" fmla="*/ 19 h 54"/>
                  <a:gd name="T40" fmla="*/ 259 w 259"/>
                  <a:gd name="T41" fmla="*/ 14 h 54"/>
                  <a:gd name="T42" fmla="*/ 253 w 259"/>
                  <a:gd name="T43" fmla="*/ 22 h 54"/>
                  <a:gd name="T44" fmla="*/ 244 w 259"/>
                  <a:gd name="T45" fmla="*/ 29 h 54"/>
                  <a:gd name="T46" fmla="*/ 232 w 259"/>
                  <a:gd name="T47" fmla="*/ 35 h 54"/>
                  <a:gd name="T48" fmla="*/ 217 w 259"/>
                  <a:gd name="T49" fmla="*/ 41 h 54"/>
                  <a:gd name="T50" fmla="*/ 200 w 259"/>
                  <a:gd name="T51" fmla="*/ 47 h 54"/>
                  <a:gd name="T52" fmla="*/ 182 w 259"/>
                  <a:gd name="T53" fmla="*/ 50 h 54"/>
                  <a:gd name="T54" fmla="*/ 161 w 259"/>
                  <a:gd name="T55" fmla="*/ 53 h 54"/>
                  <a:gd name="T56" fmla="*/ 140 w 259"/>
                  <a:gd name="T57" fmla="*/ 54 h 54"/>
                  <a:gd name="T58" fmla="*/ 120 w 259"/>
                  <a:gd name="T59" fmla="*/ 54 h 54"/>
                  <a:gd name="T60" fmla="*/ 99 w 259"/>
                  <a:gd name="T61" fmla="*/ 53 h 54"/>
                  <a:gd name="T62" fmla="*/ 78 w 259"/>
                  <a:gd name="T63" fmla="*/ 48 h 54"/>
                  <a:gd name="T64" fmla="*/ 59 w 259"/>
                  <a:gd name="T65" fmla="*/ 44 h 54"/>
                  <a:gd name="T66" fmla="*/ 42 w 259"/>
                  <a:gd name="T67" fmla="*/ 38 h 54"/>
                  <a:gd name="T68" fmla="*/ 25 w 259"/>
                  <a:gd name="T69" fmla="*/ 29 h 54"/>
                  <a:gd name="T70" fmla="*/ 12 w 259"/>
                  <a:gd name="T71" fmla="*/ 19 h 54"/>
                  <a:gd name="T72" fmla="*/ 0 w 259"/>
                  <a:gd name="T73" fmla="*/ 6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9"/>
                  <a:gd name="T112" fmla="*/ 0 h 54"/>
                  <a:gd name="T113" fmla="*/ 259 w 259"/>
                  <a:gd name="T114" fmla="*/ 54 h 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9" h="54">
                    <a:moveTo>
                      <a:pt x="0" y="6"/>
                    </a:moveTo>
                    <a:lnTo>
                      <a:pt x="0" y="4"/>
                    </a:lnTo>
                    <a:lnTo>
                      <a:pt x="2" y="1"/>
                    </a:lnTo>
                    <a:lnTo>
                      <a:pt x="3" y="0"/>
                    </a:lnTo>
                    <a:lnTo>
                      <a:pt x="6" y="0"/>
                    </a:lnTo>
                    <a:lnTo>
                      <a:pt x="22" y="13"/>
                    </a:lnTo>
                    <a:lnTo>
                      <a:pt x="39" y="23"/>
                    </a:lnTo>
                    <a:lnTo>
                      <a:pt x="56" y="31"/>
                    </a:lnTo>
                    <a:lnTo>
                      <a:pt x="74" y="37"/>
                    </a:lnTo>
                    <a:lnTo>
                      <a:pt x="92" y="41"/>
                    </a:lnTo>
                    <a:lnTo>
                      <a:pt x="109" y="43"/>
                    </a:lnTo>
                    <a:lnTo>
                      <a:pt x="126" y="43"/>
                    </a:lnTo>
                    <a:lnTo>
                      <a:pt x="143" y="43"/>
                    </a:lnTo>
                    <a:lnTo>
                      <a:pt x="160" y="41"/>
                    </a:lnTo>
                    <a:lnTo>
                      <a:pt x="176" y="38"/>
                    </a:lnTo>
                    <a:lnTo>
                      <a:pt x="192" y="35"/>
                    </a:lnTo>
                    <a:lnTo>
                      <a:pt x="207" y="31"/>
                    </a:lnTo>
                    <a:lnTo>
                      <a:pt x="222" y="26"/>
                    </a:lnTo>
                    <a:lnTo>
                      <a:pt x="235" y="22"/>
                    </a:lnTo>
                    <a:lnTo>
                      <a:pt x="247" y="19"/>
                    </a:lnTo>
                    <a:lnTo>
                      <a:pt x="259" y="14"/>
                    </a:lnTo>
                    <a:lnTo>
                      <a:pt x="253" y="22"/>
                    </a:lnTo>
                    <a:lnTo>
                      <a:pt x="244" y="29"/>
                    </a:lnTo>
                    <a:lnTo>
                      <a:pt x="232" y="35"/>
                    </a:lnTo>
                    <a:lnTo>
                      <a:pt x="217" y="41"/>
                    </a:lnTo>
                    <a:lnTo>
                      <a:pt x="200" y="47"/>
                    </a:lnTo>
                    <a:lnTo>
                      <a:pt x="182" y="50"/>
                    </a:lnTo>
                    <a:lnTo>
                      <a:pt x="161" y="53"/>
                    </a:lnTo>
                    <a:lnTo>
                      <a:pt x="140" y="54"/>
                    </a:lnTo>
                    <a:lnTo>
                      <a:pt x="120" y="54"/>
                    </a:lnTo>
                    <a:lnTo>
                      <a:pt x="99" y="53"/>
                    </a:lnTo>
                    <a:lnTo>
                      <a:pt x="78" y="48"/>
                    </a:lnTo>
                    <a:lnTo>
                      <a:pt x="59" y="44"/>
                    </a:lnTo>
                    <a:lnTo>
                      <a:pt x="42" y="38"/>
                    </a:lnTo>
                    <a:lnTo>
                      <a:pt x="25" y="29"/>
                    </a:lnTo>
                    <a:lnTo>
                      <a:pt x="12" y="19"/>
                    </a:lnTo>
                    <a:lnTo>
                      <a:pt x="0" y="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69" name="Freeform 148"/>
              <p:cNvSpPr>
                <a:spLocks/>
              </p:cNvSpPr>
              <p:nvPr/>
            </p:nvSpPr>
            <p:spPr bwMode="auto">
              <a:xfrm>
                <a:off x="3003" y="1229"/>
                <a:ext cx="28" cy="58"/>
              </a:xfrm>
              <a:custGeom>
                <a:avLst/>
                <a:gdLst>
                  <a:gd name="T0" fmla="*/ 0 w 28"/>
                  <a:gd name="T1" fmla="*/ 58 h 58"/>
                  <a:gd name="T2" fmla="*/ 11 w 28"/>
                  <a:gd name="T3" fmla="*/ 43 h 58"/>
                  <a:gd name="T4" fmla="*/ 22 w 28"/>
                  <a:gd name="T5" fmla="*/ 25 h 58"/>
                  <a:gd name="T6" fmla="*/ 28 w 28"/>
                  <a:gd name="T7" fmla="*/ 9 h 58"/>
                  <a:gd name="T8" fmla="*/ 26 w 28"/>
                  <a:gd name="T9" fmla="*/ 0 h 58"/>
                  <a:gd name="T10" fmla="*/ 20 w 28"/>
                  <a:gd name="T11" fmla="*/ 4 h 58"/>
                  <a:gd name="T12" fmla="*/ 16 w 28"/>
                  <a:gd name="T13" fmla="*/ 21 h 58"/>
                  <a:gd name="T14" fmla="*/ 8 w 28"/>
                  <a:gd name="T15" fmla="*/ 40 h 58"/>
                  <a:gd name="T16" fmla="*/ 0 w 28"/>
                  <a:gd name="T17" fmla="*/ 58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58"/>
                  <a:gd name="T29" fmla="*/ 28 w 2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58">
                    <a:moveTo>
                      <a:pt x="0" y="58"/>
                    </a:moveTo>
                    <a:lnTo>
                      <a:pt x="11" y="43"/>
                    </a:lnTo>
                    <a:lnTo>
                      <a:pt x="22" y="25"/>
                    </a:lnTo>
                    <a:lnTo>
                      <a:pt x="28" y="9"/>
                    </a:lnTo>
                    <a:lnTo>
                      <a:pt x="26" y="0"/>
                    </a:lnTo>
                    <a:lnTo>
                      <a:pt x="20" y="4"/>
                    </a:lnTo>
                    <a:lnTo>
                      <a:pt x="16" y="21"/>
                    </a:lnTo>
                    <a:lnTo>
                      <a:pt x="8" y="40"/>
                    </a:lnTo>
                    <a:lnTo>
                      <a:pt x="0" y="5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70" name="Freeform 149"/>
              <p:cNvSpPr>
                <a:spLocks/>
              </p:cNvSpPr>
              <p:nvPr/>
            </p:nvSpPr>
            <p:spPr bwMode="auto">
              <a:xfrm>
                <a:off x="2980" y="1230"/>
                <a:ext cx="33" cy="64"/>
              </a:xfrm>
              <a:custGeom>
                <a:avLst/>
                <a:gdLst>
                  <a:gd name="T0" fmla="*/ 31 w 33"/>
                  <a:gd name="T1" fmla="*/ 0 h 64"/>
                  <a:gd name="T2" fmla="*/ 33 w 33"/>
                  <a:gd name="T3" fmla="*/ 9 h 64"/>
                  <a:gd name="T4" fmla="*/ 27 w 33"/>
                  <a:gd name="T5" fmla="*/ 27 h 64"/>
                  <a:gd name="T6" fmla="*/ 17 w 33"/>
                  <a:gd name="T7" fmla="*/ 48 h 64"/>
                  <a:gd name="T8" fmla="*/ 0 w 33"/>
                  <a:gd name="T9" fmla="*/ 64 h 64"/>
                  <a:gd name="T10" fmla="*/ 8 w 33"/>
                  <a:gd name="T11" fmla="*/ 46 h 64"/>
                  <a:gd name="T12" fmla="*/ 18 w 33"/>
                  <a:gd name="T13" fmla="*/ 26 h 64"/>
                  <a:gd name="T14" fmla="*/ 26 w 33"/>
                  <a:gd name="T15" fmla="*/ 8 h 64"/>
                  <a:gd name="T16" fmla="*/ 31 w 33"/>
                  <a:gd name="T17" fmla="*/ 0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4"/>
                  <a:gd name="T29" fmla="*/ 33 w 33"/>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4">
                    <a:moveTo>
                      <a:pt x="31" y="0"/>
                    </a:moveTo>
                    <a:lnTo>
                      <a:pt x="33" y="9"/>
                    </a:lnTo>
                    <a:lnTo>
                      <a:pt x="27" y="27"/>
                    </a:lnTo>
                    <a:lnTo>
                      <a:pt x="17" y="48"/>
                    </a:lnTo>
                    <a:lnTo>
                      <a:pt x="0" y="64"/>
                    </a:lnTo>
                    <a:lnTo>
                      <a:pt x="8" y="46"/>
                    </a:lnTo>
                    <a:lnTo>
                      <a:pt x="18" y="26"/>
                    </a:lnTo>
                    <a:lnTo>
                      <a:pt x="26" y="8"/>
                    </a:lnTo>
                    <a:lnTo>
                      <a:pt x="3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71" name="Freeform 150"/>
              <p:cNvSpPr>
                <a:spLocks/>
              </p:cNvSpPr>
              <p:nvPr/>
            </p:nvSpPr>
            <p:spPr bwMode="auto">
              <a:xfrm>
                <a:off x="2929" y="1220"/>
                <a:ext cx="46" cy="83"/>
              </a:xfrm>
              <a:custGeom>
                <a:avLst/>
                <a:gdLst>
                  <a:gd name="T0" fmla="*/ 44 w 46"/>
                  <a:gd name="T1" fmla="*/ 0 h 83"/>
                  <a:gd name="T2" fmla="*/ 46 w 46"/>
                  <a:gd name="T3" fmla="*/ 5 h 83"/>
                  <a:gd name="T4" fmla="*/ 44 w 46"/>
                  <a:gd name="T5" fmla="*/ 12 h 83"/>
                  <a:gd name="T6" fmla="*/ 40 w 46"/>
                  <a:gd name="T7" fmla="*/ 24 h 83"/>
                  <a:gd name="T8" fmla="*/ 34 w 46"/>
                  <a:gd name="T9" fmla="*/ 37 h 83"/>
                  <a:gd name="T10" fmla="*/ 26 w 46"/>
                  <a:gd name="T11" fmla="*/ 50 h 83"/>
                  <a:gd name="T12" fmla="*/ 19 w 46"/>
                  <a:gd name="T13" fmla="*/ 64 h 83"/>
                  <a:gd name="T14" fmla="*/ 9 w 46"/>
                  <a:gd name="T15" fmla="*/ 76 h 83"/>
                  <a:gd name="T16" fmla="*/ 0 w 46"/>
                  <a:gd name="T17" fmla="*/ 83 h 83"/>
                  <a:gd name="T18" fmla="*/ 4 w 46"/>
                  <a:gd name="T19" fmla="*/ 76 h 83"/>
                  <a:gd name="T20" fmla="*/ 9 w 46"/>
                  <a:gd name="T21" fmla="*/ 65 h 83"/>
                  <a:gd name="T22" fmla="*/ 16 w 46"/>
                  <a:gd name="T23" fmla="*/ 50 h 83"/>
                  <a:gd name="T24" fmla="*/ 22 w 46"/>
                  <a:gd name="T25" fmla="*/ 36 h 83"/>
                  <a:gd name="T26" fmla="*/ 28 w 46"/>
                  <a:gd name="T27" fmla="*/ 22 h 83"/>
                  <a:gd name="T28" fmla="*/ 35 w 46"/>
                  <a:gd name="T29" fmla="*/ 9 h 83"/>
                  <a:gd name="T30" fmla="*/ 40 w 46"/>
                  <a:gd name="T31" fmla="*/ 2 h 83"/>
                  <a:gd name="T32" fmla="*/ 44 w 46"/>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83"/>
                  <a:gd name="T53" fmla="*/ 46 w 46"/>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83">
                    <a:moveTo>
                      <a:pt x="44" y="0"/>
                    </a:moveTo>
                    <a:lnTo>
                      <a:pt x="46" y="5"/>
                    </a:lnTo>
                    <a:lnTo>
                      <a:pt x="44" y="12"/>
                    </a:lnTo>
                    <a:lnTo>
                      <a:pt x="40" y="24"/>
                    </a:lnTo>
                    <a:lnTo>
                      <a:pt x="34" y="37"/>
                    </a:lnTo>
                    <a:lnTo>
                      <a:pt x="26" y="50"/>
                    </a:lnTo>
                    <a:lnTo>
                      <a:pt x="19" y="64"/>
                    </a:lnTo>
                    <a:lnTo>
                      <a:pt x="9" y="76"/>
                    </a:lnTo>
                    <a:lnTo>
                      <a:pt x="0" y="83"/>
                    </a:lnTo>
                    <a:lnTo>
                      <a:pt x="4" y="76"/>
                    </a:lnTo>
                    <a:lnTo>
                      <a:pt x="9" y="65"/>
                    </a:lnTo>
                    <a:lnTo>
                      <a:pt x="16" y="50"/>
                    </a:lnTo>
                    <a:lnTo>
                      <a:pt x="22" y="36"/>
                    </a:lnTo>
                    <a:lnTo>
                      <a:pt x="28" y="22"/>
                    </a:lnTo>
                    <a:lnTo>
                      <a:pt x="35" y="9"/>
                    </a:lnTo>
                    <a:lnTo>
                      <a:pt x="40" y="2"/>
                    </a:lnTo>
                    <a:lnTo>
                      <a:pt x="4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72" name="Freeform 151"/>
              <p:cNvSpPr>
                <a:spLocks/>
              </p:cNvSpPr>
              <p:nvPr/>
            </p:nvSpPr>
            <p:spPr bwMode="auto">
              <a:xfrm>
                <a:off x="2882" y="1211"/>
                <a:ext cx="50" cy="90"/>
              </a:xfrm>
              <a:custGeom>
                <a:avLst/>
                <a:gdLst>
                  <a:gd name="T0" fmla="*/ 48 w 50"/>
                  <a:gd name="T1" fmla="*/ 0 h 90"/>
                  <a:gd name="T2" fmla="*/ 50 w 50"/>
                  <a:gd name="T3" fmla="*/ 5 h 90"/>
                  <a:gd name="T4" fmla="*/ 47 w 50"/>
                  <a:gd name="T5" fmla="*/ 15 h 90"/>
                  <a:gd name="T6" fmla="*/ 42 w 50"/>
                  <a:gd name="T7" fmla="*/ 28 h 90"/>
                  <a:gd name="T8" fmla="*/ 35 w 50"/>
                  <a:gd name="T9" fmla="*/ 43 h 90"/>
                  <a:gd name="T10" fmla="*/ 28 w 50"/>
                  <a:gd name="T11" fmla="*/ 58 h 90"/>
                  <a:gd name="T12" fmla="*/ 17 w 50"/>
                  <a:gd name="T13" fmla="*/ 73 h 90"/>
                  <a:gd name="T14" fmla="*/ 8 w 50"/>
                  <a:gd name="T15" fmla="*/ 83 h 90"/>
                  <a:gd name="T16" fmla="*/ 0 w 50"/>
                  <a:gd name="T17" fmla="*/ 90 h 90"/>
                  <a:gd name="T18" fmla="*/ 2 w 50"/>
                  <a:gd name="T19" fmla="*/ 83 h 90"/>
                  <a:gd name="T20" fmla="*/ 8 w 50"/>
                  <a:gd name="T21" fmla="*/ 71 h 90"/>
                  <a:gd name="T22" fmla="*/ 16 w 50"/>
                  <a:gd name="T23" fmla="*/ 56 h 90"/>
                  <a:gd name="T24" fmla="*/ 23 w 50"/>
                  <a:gd name="T25" fmla="*/ 40 h 90"/>
                  <a:gd name="T26" fmla="*/ 32 w 50"/>
                  <a:gd name="T27" fmla="*/ 25 h 90"/>
                  <a:gd name="T28" fmla="*/ 39 w 50"/>
                  <a:gd name="T29" fmla="*/ 12 h 90"/>
                  <a:gd name="T30" fmla="*/ 45 w 50"/>
                  <a:gd name="T31" fmla="*/ 3 h 90"/>
                  <a:gd name="T32" fmla="*/ 48 w 50"/>
                  <a:gd name="T33" fmla="*/ 0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0"/>
                  <a:gd name="T53" fmla="*/ 50 w 50"/>
                  <a:gd name="T54" fmla="*/ 90 h 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0">
                    <a:moveTo>
                      <a:pt x="48" y="0"/>
                    </a:moveTo>
                    <a:lnTo>
                      <a:pt x="50" y="5"/>
                    </a:lnTo>
                    <a:lnTo>
                      <a:pt x="47" y="15"/>
                    </a:lnTo>
                    <a:lnTo>
                      <a:pt x="42" y="28"/>
                    </a:lnTo>
                    <a:lnTo>
                      <a:pt x="35" y="43"/>
                    </a:lnTo>
                    <a:lnTo>
                      <a:pt x="28" y="58"/>
                    </a:lnTo>
                    <a:lnTo>
                      <a:pt x="17" y="73"/>
                    </a:lnTo>
                    <a:lnTo>
                      <a:pt x="8" y="83"/>
                    </a:lnTo>
                    <a:lnTo>
                      <a:pt x="0" y="90"/>
                    </a:lnTo>
                    <a:lnTo>
                      <a:pt x="2" y="83"/>
                    </a:lnTo>
                    <a:lnTo>
                      <a:pt x="8" y="71"/>
                    </a:lnTo>
                    <a:lnTo>
                      <a:pt x="16" y="56"/>
                    </a:lnTo>
                    <a:lnTo>
                      <a:pt x="23" y="40"/>
                    </a:lnTo>
                    <a:lnTo>
                      <a:pt x="32" y="25"/>
                    </a:lnTo>
                    <a:lnTo>
                      <a:pt x="39" y="12"/>
                    </a:lnTo>
                    <a:lnTo>
                      <a:pt x="45" y="3"/>
                    </a:lnTo>
                    <a:lnTo>
                      <a:pt x="4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73" name="Freeform 152"/>
              <p:cNvSpPr>
                <a:spLocks/>
              </p:cNvSpPr>
              <p:nvPr/>
            </p:nvSpPr>
            <p:spPr bwMode="auto">
              <a:xfrm>
                <a:off x="2849" y="1222"/>
                <a:ext cx="55" cy="74"/>
              </a:xfrm>
              <a:custGeom>
                <a:avLst/>
                <a:gdLst>
                  <a:gd name="T0" fmla="*/ 55 w 55"/>
                  <a:gd name="T1" fmla="*/ 0 h 74"/>
                  <a:gd name="T2" fmla="*/ 55 w 55"/>
                  <a:gd name="T3" fmla="*/ 3 h 74"/>
                  <a:gd name="T4" fmla="*/ 52 w 55"/>
                  <a:gd name="T5" fmla="*/ 11 h 74"/>
                  <a:gd name="T6" fmla="*/ 44 w 55"/>
                  <a:gd name="T7" fmla="*/ 23 h 74"/>
                  <a:gd name="T8" fmla="*/ 37 w 55"/>
                  <a:gd name="T9" fmla="*/ 37 h 74"/>
                  <a:gd name="T10" fmla="*/ 27 w 55"/>
                  <a:gd name="T11" fmla="*/ 50 h 74"/>
                  <a:gd name="T12" fmla="*/ 16 w 55"/>
                  <a:gd name="T13" fmla="*/ 60 h 74"/>
                  <a:gd name="T14" fmla="*/ 7 w 55"/>
                  <a:gd name="T15" fmla="*/ 69 h 74"/>
                  <a:gd name="T16" fmla="*/ 0 w 55"/>
                  <a:gd name="T17" fmla="*/ 74 h 74"/>
                  <a:gd name="T18" fmla="*/ 4 w 55"/>
                  <a:gd name="T19" fmla="*/ 66 h 74"/>
                  <a:gd name="T20" fmla="*/ 12 w 55"/>
                  <a:gd name="T21" fmla="*/ 56 h 74"/>
                  <a:gd name="T22" fmla="*/ 19 w 55"/>
                  <a:gd name="T23" fmla="*/ 44 h 74"/>
                  <a:gd name="T24" fmla="*/ 28 w 55"/>
                  <a:gd name="T25" fmla="*/ 29 h 74"/>
                  <a:gd name="T26" fmla="*/ 37 w 55"/>
                  <a:gd name="T27" fmla="*/ 17 h 74"/>
                  <a:gd name="T28" fmla="*/ 44 w 55"/>
                  <a:gd name="T29" fmla="*/ 7 h 74"/>
                  <a:gd name="T30" fmla="*/ 50 w 55"/>
                  <a:gd name="T31" fmla="*/ 1 h 74"/>
                  <a:gd name="T32" fmla="*/ 55 w 55"/>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74"/>
                  <a:gd name="T53" fmla="*/ 55 w 55"/>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74">
                    <a:moveTo>
                      <a:pt x="55" y="0"/>
                    </a:moveTo>
                    <a:lnTo>
                      <a:pt x="55" y="3"/>
                    </a:lnTo>
                    <a:lnTo>
                      <a:pt x="52" y="11"/>
                    </a:lnTo>
                    <a:lnTo>
                      <a:pt x="44" y="23"/>
                    </a:lnTo>
                    <a:lnTo>
                      <a:pt x="37" y="37"/>
                    </a:lnTo>
                    <a:lnTo>
                      <a:pt x="27" y="50"/>
                    </a:lnTo>
                    <a:lnTo>
                      <a:pt x="16" y="60"/>
                    </a:lnTo>
                    <a:lnTo>
                      <a:pt x="7" y="69"/>
                    </a:lnTo>
                    <a:lnTo>
                      <a:pt x="0" y="74"/>
                    </a:lnTo>
                    <a:lnTo>
                      <a:pt x="4" y="66"/>
                    </a:lnTo>
                    <a:lnTo>
                      <a:pt x="12" y="56"/>
                    </a:lnTo>
                    <a:lnTo>
                      <a:pt x="19" y="44"/>
                    </a:lnTo>
                    <a:lnTo>
                      <a:pt x="28" y="29"/>
                    </a:lnTo>
                    <a:lnTo>
                      <a:pt x="37" y="17"/>
                    </a:lnTo>
                    <a:lnTo>
                      <a:pt x="44" y="7"/>
                    </a:lnTo>
                    <a:lnTo>
                      <a:pt x="50" y="1"/>
                    </a:lnTo>
                    <a:lnTo>
                      <a:pt x="5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74" name="Freeform 153"/>
              <p:cNvSpPr>
                <a:spLocks/>
              </p:cNvSpPr>
              <p:nvPr/>
            </p:nvSpPr>
            <p:spPr bwMode="auto">
              <a:xfrm>
                <a:off x="2825" y="1226"/>
                <a:ext cx="48" cy="62"/>
              </a:xfrm>
              <a:custGeom>
                <a:avLst/>
                <a:gdLst>
                  <a:gd name="T0" fmla="*/ 46 w 48"/>
                  <a:gd name="T1" fmla="*/ 0 h 62"/>
                  <a:gd name="T2" fmla="*/ 48 w 48"/>
                  <a:gd name="T3" fmla="*/ 3 h 62"/>
                  <a:gd name="T4" fmla="*/ 45 w 48"/>
                  <a:gd name="T5" fmla="*/ 10 h 62"/>
                  <a:gd name="T6" fmla="*/ 42 w 48"/>
                  <a:gd name="T7" fmla="*/ 19 h 62"/>
                  <a:gd name="T8" fmla="*/ 36 w 48"/>
                  <a:gd name="T9" fmla="*/ 30 h 62"/>
                  <a:gd name="T10" fmla="*/ 28 w 48"/>
                  <a:gd name="T11" fmla="*/ 40 h 62"/>
                  <a:gd name="T12" fmla="*/ 20 w 48"/>
                  <a:gd name="T13" fmla="*/ 50 h 62"/>
                  <a:gd name="T14" fmla="*/ 11 w 48"/>
                  <a:gd name="T15" fmla="*/ 58 h 62"/>
                  <a:gd name="T16" fmla="*/ 0 w 48"/>
                  <a:gd name="T17" fmla="*/ 62 h 62"/>
                  <a:gd name="T18" fmla="*/ 5 w 48"/>
                  <a:gd name="T19" fmla="*/ 55 h 62"/>
                  <a:gd name="T20" fmla="*/ 11 w 48"/>
                  <a:gd name="T21" fmla="*/ 46 h 62"/>
                  <a:gd name="T22" fmla="*/ 18 w 48"/>
                  <a:gd name="T23" fmla="*/ 36 h 62"/>
                  <a:gd name="T24" fmla="*/ 26 w 48"/>
                  <a:gd name="T25" fmla="*/ 24 h 62"/>
                  <a:gd name="T26" fmla="*/ 31 w 48"/>
                  <a:gd name="T27" fmla="*/ 15 h 62"/>
                  <a:gd name="T28" fmla="*/ 37 w 48"/>
                  <a:gd name="T29" fmla="*/ 6 h 62"/>
                  <a:gd name="T30" fmla="*/ 43 w 48"/>
                  <a:gd name="T31" fmla="*/ 2 h 62"/>
                  <a:gd name="T32" fmla="*/ 46 w 48"/>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2"/>
                  <a:gd name="T53" fmla="*/ 48 w 48"/>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2">
                    <a:moveTo>
                      <a:pt x="46" y="0"/>
                    </a:moveTo>
                    <a:lnTo>
                      <a:pt x="48" y="3"/>
                    </a:lnTo>
                    <a:lnTo>
                      <a:pt x="45" y="10"/>
                    </a:lnTo>
                    <a:lnTo>
                      <a:pt x="42" y="19"/>
                    </a:lnTo>
                    <a:lnTo>
                      <a:pt x="36" y="30"/>
                    </a:lnTo>
                    <a:lnTo>
                      <a:pt x="28" y="40"/>
                    </a:lnTo>
                    <a:lnTo>
                      <a:pt x="20" y="50"/>
                    </a:lnTo>
                    <a:lnTo>
                      <a:pt x="11" y="58"/>
                    </a:lnTo>
                    <a:lnTo>
                      <a:pt x="0" y="62"/>
                    </a:lnTo>
                    <a:lnTo>
                      <a:pt x="5" y="55"/>
                    </a:lnTo>
                    <a:lnTo>
                      <a:pt x="11" y="46"/>
                    </a:lnTo>
                    <a:lnTo>
                      <a:pt x="18" y="36"/>
                    </a:lnTo>
                    <a:lnTo>
                      <a:pt x="26" y="24"/>
                    </a:lnTo>
                    <a:lnTo>
                      <a:pt x="31" y="15"/>
                    </a:lnTo>
                    <a:lnTo>
                      <a:pt x="37" y="6"/>
                    </a:lnTo>
                    <a:lnTo>
                      <a:pt x="43" y="2"/>
                    </a:lnTo>
                    <a:lnTo>
                      <a:pt x="4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75" name="Freeform 154"/>
              <p:cNvSpPr>
                <a:spLocks/>
              </p:cNvSpPr>
              <p:nvPr/>
            </p:nvSpPr>
            <p:spPr bwMode="auto">
              <a:xfrm>
                <a:off x="2800" y="1228"/>
                <a:ext cx="42" cy="44"/>
              </a:xfrm>
              <a:custGeom>
                <a:avLst/>
                <a:gdLst>
                  <a:gd name="T0" fmla="*/ 40 w 42"/>
                  <a:gd name="T1" fmla="*/ 0 h 44"/>
                  <a:gd name="T2" fmla="*/ 42 w 42"/>
                  <a:gd name="T3" fmla="*/ 2 h 44"/>
                  <a:gd name="T4" fmla="*/ 39 w 42"/>
                  <a:gd name="T5" fmla="*/ 8 h 44"/>
                  <a:gd name="T6" fmla="*/ 34 w 42"/>
                  <a:gd name="T7" fmla="*/ 16 h 44"/>
                  <a:gd name="T8" fmla="*/ 27 w 42"/>
                  <a:gd name="T9" fmla="*/ 25 h 44"/>
                  <a:gd name="T10" fmla="*/ 20 w 42"/>
                  <a:gd name="T11" fmla="*/ 32 h 44"/>
                  <a:gd name="T12" fmla="*/ 12 w 42"/>
                  <a:gd name="T13" fmla="*/ 39 h 44"/>
                  <a:gd name="T14" fmla="*/ 5 w 42"/>
                  <a:gd name="T15" fmla="*/ 42 h 44"/>
                  <a:gd name="T16" fmla="*/ 0 w 42"/>
                  <a:gd name="T17" fmla="*/ 44 h 44"/>
                  <a:gd name="T18" fmla="*/ 9 w 42"/>
                  <a:gd name="T19" fmla="*/ 34 h 44"/>
                  <a:gd name="T20" fmla="*/ 21 w 42"/>
                  <a:gd name="T21" fmla="*/ 19 h 44"/>
                  <a:gd name="T22" fmla="*/ 33 w 42"/>
                  <a:gd name="T23" fmla="*/ 5 h 44"/>
                  <a:gd name="T24" fmla="*/ 40 w 42"/>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44"/>
                  <a:gd name="T41" fmla="*/ 42 w 42"/>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44">
                    <a:moveTo>
                      <a:pt x="40" y="0"/>
                    </a:moveTo>
                    <a:lnTo>
                      <a:pt x="42" y="2"/>
                    </a:lnTo>
                    <a:lnTo>
                      <a:pt x="39" y="8"/>
                    </a:lnTo>
                    <a:lnTo>
                      <a:pt x="34" y="16"/>
                    </a:lnTo>
                    <a:lnTo>
                      <a:pt x="27" y="25"/>
                    </a:lnTo>
                    <a:lnTo>
                      <a:pt x="20" y="32"/>
                    </a:lnTo>
                    <a:lnTo>
                      <a:pt x="12" y="39"/>
                    </a:lnTo>
                    <a:lnTo>
                      <a:pt x="5" y="42"/>
                    </a:lnTo>
                    <a:lnTo>
                      <a:pt x="0" y="44"/>
                    </a:lnTo>
                    <a:lnTo>
                      <a:pt x="9" y="34"/>
                    </a:lnTo>
                    <a:lnTo>
                      <a:pt x="21" y="19"/>
                    </a:lnTo>
                    <a:lnTo>
                      <a:pt x="33" y="5"/>
                    </a:lnTo>
                    <a:lnTo>
                      <a:pt x="4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76" name="Freeform 155"/>
              <p:cNvSpPr>
                <a:spLocks/>
              </p:cNvSpPr>
              <p:nvPr/>
            </p:nvSpPr>
            <p:spPr bwMode="auto">
              <a:xfrm>
                <a:off x="2786" y="1235"/>
                <a:ext cx="26" cy="28"/>
              </a:xfrm>
              <a:custGeom>
                <a:avLst/>
                <a:gdLst>
                  <a:gd name="T0" fmla="*/ 26 w 26"/>
                  <a:gd name="T1" fmla="*/ 0 h 28"/>
                  <a:gd name="T2" fmla="*/ 26 w 26"/>
                  <a:gd name="T3" fmla="*/ 7 h 28"/>
                  <a:gd name="T4" fmla="*/ 19 w 26"/>
                  <a:gd name="T5" fmla="*/ 18 h 28"/>
                  <a:gd name="T6" fmla="*/ 10 w 26"/>
                  <a:gd name="T7" fmla="*/ 27 h 28"/>
                  <a:gd name="T8" fmla="*/ 0 w 26"/>
                  <a:gd name="T9" fmla="*/ 28 h 28"/>
                  <a:gd name="T10" fmla="*/ 8 w 26"/>
                  <a:gd name="T11" fmla="*/ 22 h 28"/>
                  <a:gd name="T12" fmla="*/ 16 w 26"/>
                  <a:gd name="T13" fmla="*/ 10 h 28"/>
                  <a:gd name="T14" fmla="*/ 22 w 26"/>
                  <a:gd name="T15" fmla="*/ 0 h 28"/>
                  <a:gd name="T16" fmla="*/ 26 w 26"/>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28"/>
                  <a:gd name="T29" fmla="*/ 26 w 26"/>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28">
                    <a:moveTo>
                      <a:pt x="26" y="0"/>
                    </a:moveTo>
                    <a:lnTo>
                      <a:pt x="26" y="7"/>
                    </a:lnTo>
                    <a:lnTo>
                      <a:pt x="19" y="18"/>
                    </a:lnTo>
                    <a:lnTo>
                      <a:pt x="10" y="27"/>
                    </a:lnTo>
                    <a:lnTo>
                      <a:pt x="0" y="28"/>
                    </a:lnTo>
                    <a:lnTo>
                      <a:pt x="8" y="22"/>
                    </a:lnTo>
                    <a:lnTo>
                      <a:pt x="16" y="10"/>
                    </a:lnTo>
                    <a:lnTo>
                      <a:pt x="22" y="0"/>
                    </a:lnTo>
                    <a:lnTo>
                      <a:pt x="2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77" name="Freeform 156"/>
              <p:cNvSpPr>
                <a:spLocks/>
              </p:cNvSpPr>
              <p:nvPr/>
            </p:nvSpPr>
            <p:spPr bwMode="auto">
              <a:xfrm>
                <a:off x="3022" y="1238"/>
                <a:ext cx="29" cy="38"/>
              </a:xfrm>
              <a:custGeom>
                <a:avLst/>
                <a:gdLst>
                  <a:gd name="T0" fmla="*/ 0 w 29"/>
                  <a:gd name="T1" fmla="*/ 38 h 38"/>
                  <a:gd name="T2" fmla="*/ 4 w 29"/>
                  <a:gd name="T3" fmla="*/ 29 h 38"/>
                  <a:gd name="T4" fmla="*/ 13 w 29"/>
                  <a:gd name="T5" fmla="*/ 15 h 38"/>
                  <a:gd name="T6" fmla="*/ 22 w 29"/>
                  <a:gd name="T7" fmla="*/ 3 h 38"/>
                  <a:gd name="T8" fmla="*/ 29 w 29"/>
                  <a:gd name="T9" fmla="*/ 0 h 38"/>
                  <a:gd name="T10" fmla="*/ 29 w 29"/>
                  <a:gd name="T11" fmla="*/ 9 h 38"/>
                  <a:gd name="T12" fmla="*/ 20 w 29"/>
                  <a:gd name="T13" fmla="*/ 19 h 38"/>
                  <a:gd name="T14" fmla="*/ 9 w 29"/>
                  <a:gd name="T15" fmla="*/ 31 h 38"/>
                  <a:gd name="T16" fmla="*/ 0 w 29"/>
                  <a:gd name="T17" fmla="*/ 38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8"/>
                  <a:gd name="T29" fmla="*/ 29 w 29"/>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8">
                    <a:moveTo>
                      <a:pt x="0" y="38"/>
                    </a:moveTo>
                    <a:lnTo>
                      <a:pt x="4" y="29"/>
                    </a:lnTo>
                    <a:lnTo>
                      <a:pt x="13" y="15"/>
                    </a:lnTo>
                    <a:lnTo>
                      <a:pt x="22" y="3"/>
                    </a:lnTo>
                    <a:lnTo>
                      <a:pt x="29" y="0"/>
                    </a:lnTo>
                    <a:lnTo>
                      <a:pt x="29" y="9"/>
                    </a:lnTo>
                    <a:lnTo>
                      <a:pt x="20" y="19"/>
                    </a:lnTo>
                    <a:lnTo>
                      <a:pt x="9" y="31"/>
                    </a:lnTo>
                    <a:lnTo>
                      <a:pt x="0" y="3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78" name="Freeform 157"/>
              <p:cNvSpPr>
                <a:spLocks/>
              </p:cNvSpPr>
              <p:nvPr/>
            </p:nvSpPr>
            <p:spPr bwMode="auto">
              <a:xfrm>
                <a:off x="3020" y="1278"/>
                <a:ext cx="40" cy="15"/>
              </a:xfrm>
              <a:custGeom>
                <a:avLst/>
                <a:gdLst>
                  <a:gd name="T0" fmla="*/ 0 w 40"/>
                  <a:gd name="T1" fmla="*/ 0 h 15"/>
                  <a:gd name="T2" fmla="*/ 8 w 40"/>
                  <a:gd name="T3" fmla="*/ 3 h 15"/>
                  <a:gd name="T4" fmla="*/ 20 w 40"/>
                  <a:gd name="T5" fmla="*/ 10 h 15"/>
                  <a:gd name="T6" fmla="*/ 33 w 40"/>
                  <a:gd name="T7" fmla="*/ 15 h 15"/>
                  <a:gd name="T8" fmla="*/ 40 w 40"/>
                  <a:gd name="T9" fmla="*/ 13 h 15"/>
                  <a:gd name="T10" fmla="*/ 40 w 40"/>
                  <a:gd name="T11" fmla="*/ 10 h 15"/>
                  <a:gd name="T12" fmla="*/ 37 w 40"/>
                  <a:gd name="T13" fmla="*/ 7 h 15"/>
                  <a:gd name="T14" fmla="*/ 31 w 40"/>
                  <a:gd name="T15" fmla="*/ 6 h 15"/>
                  <a:gd name="T16" fmla="*/ 25 w 40"/>
                  <a:gd name="T17" fmla="*/ 4 h 15"/>
                  <a:gd name="T18" fmla="*/ 18 w 40"/>
                  <a:gd name="T19" fmla="*/ 3 h 15"/>
                  <a:gd name="T20" fmla="*/ 11 w 40"/>
                  <a:gd name="T21" fmla="*/ 1 h 15"/>
                  <a:gd name="T22" fmla="*/ 5 w 40"/>
                  <a:gd name="T23" fmla="*/ 0 h 15"/>
                  <a:gd name="T24" fmla="*/ 0 w 40"/>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15"/>
                  <a:gd name="T41" fmla="*/ 40 w 40"/>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15">
                    <a:moveTo>
                      <a:pt x="0" y="0"/>
                    </a:moveTo>
                    <a:lnTo>
                      <a:pt x="8" y="3"/>
                    </a:lnTo>
                    <a:lnTo>
                      <a:pt x="20" y="10"/>
                    </a:lnTo>
                    <a:lnTo>
                      <a:pt x="33" y="15"/>
                    </a:lnTo>
                    <a:lnTo>
                      <a:pt x="40" y="13"/>
                    </a:lnTo>
                    <a:lnTo>
                      <a:pt x="40" y="10"/>
                    </a:lnTo>
                    <a:lnTo>
                      <a:pt x="37" y="7"/>
                    </a:lnTo>
                    <a:lnTo>
                      <a:pt x="31" y="6"/>
                    </a:lnTo>
                    <a:lnTo>
                      <a:pt x="25" y="4"/>
                    </a:lnTo>
                    <a:lnTo>
                      <a:pt x="18" y="3"/>
                    </a:lnTo>
                    <a:lnTo>
                      <a:pt x="11" y="1"/>
                    </a:lnTo>
                    <a:lnTo>
                      <a:pt x="5" y="0"/>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79" name="Freeform 158"/>
              <p:cNvSpPr>
                <a:spLocks/>
              </p:cNvSpPr>
              <p:nvPr/>
            </p:nvSpPr>
            <p:spPr bwMode="auto">
              <a:xfrm>
                <a:off x="3028" y="1260"/>
                <a:ext cx="43" cy="13"/>
              </a:xfrm>
              <a:custGeom>
                <a:avLst/>
                <a:gdLst>
                  <a:gd name="T0" fmla="*/ 0 w 43"/>
                  <a:gd name="T1" fmla="*/ 13 h 13"/>
                  <a:gd name="T2" fmla="*/ 3 w 43"/>
                  <a:gd name="T3" fmla="*/ 13 h 13"/>
                  <a:gd name="T4" fmla="*/ 9 w 43"/>
                  <a:gd name="T5" fmla="*/ 12 h 13"/>
                  <a:gd name="T6" fmla="*/ 16 w 43"/>
                  <a:gd name="T7" fmla="*/ 12 h 13"/>
                  <a:gd name="T8" fmla="*/ 23 w 43"/>
                  <a:gd name="T9" fmla="*/ 12 h 13"/>
                  <a:gd name="T10" fmla="*/ 31 w 43"/>
                  <a:gd name="T11" fmla="*/ 10 h 13"/>
                  <a:gd name="T12" fmla="*/ 37 w 43"/>
                  <a:gd name="T13" fmla="*/ 9 h 13"/>
                  <a:gd name="T14" fmla="*/ 41 w 43"/>
                  <a:gd name="T15" fmla="*/ 6 h 13"/>
                  <a:gd name="T16" fmla="*/ 43 w 43"/>
                  <a:gd name="T17" fmla="*/ 3 h 13"/>
                  <a:gd name="T18" fmla="*/ 37 w 43"/>
                  <a:gd name="T19" fmla="*/ 0 h 13"/>
                  <a:gd name="T20" fmla="*/ 25 w 43"/>
                  <a:gd name="T21" fmla="*/ 3 h 13"/>
                  <a:gd name="T22" fmla="*/ 10 w 43"/>
                  <a:gd name="T23" fmla="*/ 9 h 13"/>
                  <a:gd name="T24" fmla="*/ 0 w 43"/>
                  <a:gd name="T25" fmla="*/ 13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13"/>
                  <a:gd name="T41" fmla="*/ 43 w 43"/>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13">
                    <a:moveTo>
                      <a:pt x="0" y="13"/>
                    </a:moveTo>
                    <a:lnTo>
                      <a:pt x="3" y="13"/>
                    </a:lnTo>
                    <a:lnTo>
                      <a:pt x="9" y="12"/>
                    </a:lnTo>
                    <a:lnTo>
                      <a:pt x="16" y="12"/>
                    </a:lnTo>
                    <a:lnTo>
                      <a:pt x="23" y="12"/>
                    </a:lnTo>
                    <a:lnTo>
                      <a:pt x="31" y="10"/>
                    </a:lnTo>
                    <a:lnTo>
                      <a:pt x="37" y="9"/>
                    </a:lnTo>
                    <a:lnTo>
                      <a:pt x="41" y="6"/>
                    </a:lnTo>
                    <a:lnTo>
                      <a:pt x="43" y="3"/>
                    </a:lnTo>
                    <a:lnTo>
                      <a:pt x="37" y="0"/>
                    </a:lnTo>
                    <a:lnTo>
                      <a:pt x="25" y="3"/>
                    </a:lnTo>
                    <a:lnTo>
                      <a:pt x="10" y="9"/>
                    </a:lnTo>
                    <a:lnTo>
                      <a:pt x="0"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80" name="Freeform 159"/>
              <p:cNvSpPr>
                <a:spLocks/>
              </p:cNvSpPr>
              <p:nvPr/>
            </p:nvSpPr>
            <p:spPr bwMode="auto">
              <a:xfrm>
                <a:off x="3007" y="1284"/>
                <a:ext cx="41" cy="31"/>
              </a:xfrm>
              <a:custGeom>
                <a:avLst/>
                <a:gdLst>
                  <a:gd name="T0" fmla="*/ 0 w 41"/>
                  <a:gd name="T1" fmla="*/ 0 h 31"/>
                  <a:gd name="T2" fmla="*/ 6 w 41"/>
                  <a:gd name="T3" fmla="*/ 3 h 31"/>
                  <a:gd name="T4" fmla="*/ 12 w 41"/>
                  <a:gd name="T5" fmla="*/ 6 h 31"/>
                  <a:gd name="T6" fmla="*/ 19 w 41"/>
                  <a:gd name="T7" fmla="*/ 10 h 31"/>
                  <a:gd name="T8" fmla="*/ 28 w 41"/>
                  <a:gd name="T9" fmla="*/ 14 h 31"/>
                  <a:gd name="T10" fmla="*/ 34 w 41"/>
                  <a:gd name="T11" fmla="*/ 20 h 31"/>
                  <a:gd name="T12" fmla="*/ 38 w 41"/>
                  <a:gd name="T13" fmla="*/ 25 h 31"/>
                  <a:gd name="T14" fmla="*/ 41 w 41"/>
                  <a:gd name="T15" fmla="*/ 28 h 31"/>
                  <a:gd name="T16" fmla="*/ 41 w 41"/>
                  <a:gd name="T17" fmla="*/ 31 h 31"/>
                  <a:gd name="T18" fmla="*/ 34 w 41"/>
                  <a:gd name="T19" fmla="*/ 29 h 31"/>
                  <a:gd name="T20" fmla="*/ 21 w 41"/>
                  <a:gd name="T21" fmla="*/ 19 h 31"/>
                  <a:gd name="T22" fmla="*/ 9 w 41"/>
                  <a:gd name="T23" fmla="*/ 9 h 31"/>
                  <a:gd name="T24" fmla="*/ 0 w 41"/>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0"/>
                    </a:moveTo>
                    <a:lnTo>
                      <a:pt x="6" y="3"/>
                    </a:lnTo>
                    <a:lnTo>
                      <a:pt x="12" y="6"/>
                    </a:lnTo>
                    <a:lnTo>
                      <a:pt x="19" y="10"/>
                    </a:lnTo>
                    <a:lnTo>
                      <a:pt x="28" y="14"/>
                    </a:lnTo>
                    <a:lnTo>
                      <a:pt x="34" y="20"/>
                    </a:lnTo>
                    <a:lnTo>
                      <a:pt x="38" y="25"/>
                    </a:lnTo>
                    <a:lnTo>
                      <a:pt x="41" y="28"/>
                    </a:lnTo>
                    <a:lnTo>
                      <a:pt x="41" y="31"/>
                    </a:lnTo>
                    <a:lnTo>
                      <a:pt x="34" y="29"/>
                    </a:lnTo>
                    <a:lnTo>
                      <a:pt x="21" y="19"/>
                    </a:lnTo>
                    <a:lnTo>
                      <a:pt x="9" y="9"/>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81" name="Freeform 160"/>
              <p:cNvSpPr>
                <a:spLocks/>
              </p:cNvSpPr>
              <p:nvPr/>
            </p:nvSpPr>
            <p:spPr bwMode="auto">
              <a:xfrm>
                <a:off x="2796" y="1270"/>
                <a:ext cx="12" cy="57"/>
              </a:xfrm>
              <a:custGeom>
                <a:avLst/>
                <a:gdLst>
                  <a:gd name="T0" fmla="*/ 7 w 12"/>
                  <a:gd name="T1" fmla="*/ 0 h 57"/>
                  <a:gd name="T2" fmla="*/ 10 w 12"/>
                  <a:gd name="T3" fmla="*/ 14 h 57"/>
                  <a:gd name="T4" fmla="*/ 12 w 12"/>
                  <a:gd name="T5" fmla="*/ 33 h 57"/>
                  <a:gd name="T6" fmla="*/ 10 w 12"/>
                  <a:gd name="T7" fmla="*/ 48 h 57"/>
                  <a:gd name="T8" fmla="*/ 4 w 12"/>
                  <a:gd name="T9" fmla="*/ 57 h 57"/>
                  <a:gd name="T10" fmla="*/ 0 w 12"/>
                  <a:gd name="T11" fmla="*/ 51 h 57"/>
                  <a:gd name="T12" fmla="*/ 1 w 12"/>
                  <a:gd name="T13" fmla="*/ 34 h 57"/>
                  <a:gd name="T14" fmla="*/ 6 w 12"/>
                  <a:gd name="T15" fmla="*/ 15 h 57"/>
                  <a:gd name="T16" fmla="*/ 7 w 12"/>
                  <a:gd name="T17" fmla="*/ 0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7"/>
                  <a:gd name="T29" fmla="*/ 12 w 12"/>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7">
                    <a:moveTo>
                      <a:pt x="7" y="0"/>
                    </a:moveTo>
                    <a:lnTo>
                      <a:pt x="10" y="14"/>
                    </a:lnTo>
                    <a:lnTo>
                      <a:pt x="12" y="33"/>
                    </a:lnTo>
                    <a:lnTo>
                      <a:pt x="10" y="48"/>
                    </a:lnTo>
                    <a:lnTo>
                      <a:pt x="4" y="57"/>
                    </a:lnTo>
                    <a:lnTo>
                      <a:pt x="0" y="51"/>
                    </a:lnTo>
                    <a:lnTo>
                      <a:pt x="1" y="34"/>
                    </a:lnTo>
                    <a:lnTo>
                      <a:pt x="6" y="15"/>
                    </a:lnTo>
                    <a:lnTo>
                      <a:pt x="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82" name="Freeform 161"/>
              <p:cNvSpPr>
                <a:spLocks/>
              </p:cNvSpPr>
              <p:nvPr/>
            </p:nvSpPr>
            <p:spPr bwMode="auto">
              <a:xfrm>
                <a:off x="2774" y="1263"/>
                <a:ext cx="16" cy="55"/>
              </a:xfrm>
              <a:custGeom>
                <a:avLst/>
                <a:gdLst>
                  <a:gd name="T0" fmla="*/ 16 w 16"/>
                  <a:gd name="T1" fmla="*/ 0 h 55"/>
                  <a:gd name="T2" fmla="*/ 16 w 16"/>
                  <a:gd name="T3" fmla="*/ 13 h 55"/>
                  <a:gd name="T4" fmla="*/ 15 w 16"/>
                  <a:gd name="T5" fmla="*/ 31 h 55"/>
                  <a:gd name="T6" fmla="*/ 10 w 16"/>
                  <a:gd name="T7" fmla="*/ 47 h 55"/>
                  <a:gd name="T8" fmla="*/ 3 w 16"/>
                  <a:gd name="T9" fmla="*/ 55 h 55"/>
                  <a:gd name="T10" fmla="*/ 0 w 16"/>
                  <a:gd name="T11" fmla="*/ 47 h 55"/>
                  <a:gd name="T12" fmla="*/ 4 w 16"/>
                  <a:gd name="T13" fmla="*/ 31 h 55"/>
                  <a:gd name="T14" fmla="*/ 12 w 16"/>
                  <a:gd name="T15" fmla="*/ 12 h 55"/>
                  <a:gd name="T16" fmla="*/ 16 w 16"/>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5"/>
                  <a:gd name="T29" fmla="*/ 16 w 16"/>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5">
                    <a:moveTo>
                      <a:pt x="16" y="0"/>
                    </a:moveTo>
                    <a:lnTo>
                      <a:pt x="16" y="13"/>
                    </a:lnTo>
                    <a:lnTo>
                      <a:pt x="15" y="31"/>
                    </a:lnTo>
                    <a:lnTo>
                      <a:pt x="10" y="47"/>
                    </a:lnTo>
                    <a:lnTo>
                      <a:pt x="3" y="55"/>
                    </a:lnTo>
                    <a:lnTo>
                      <a:pt x="0" y="47"/>
                    </a:lnTo>
                    <a:lnTo>
                      <a:pt x="4" y="31"/>
                    </a:lnTo>
                    <a:lnTo>
                      <a:pt x="12" y="12"/>
                    </a:lnTo>
                    <a:lnTo>
                      <a:pt x="1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83" name="Freeform 162"/>
              <p:cNvSpPr>
                <a:spLocks/>
              </p:cNvSpPr>
              <p:nvPr/>
            </p:nvSpPr>
            <p:spPr bwMode="auto">
              <a:xfrm>
                <a:off x="2825" y="1287"/>
                <a:ext cx="11" cy="51"/>
              </a:xfrm>
              <a:custGeom>
                <a:avLst/>
                <a:gdLst>
                  <a:gd name="T0" fmla="*/ 3 w 11"/>
                  <a:gd name="T1" fmla="*/ 0 h 51"/>
                  <a:gd name="T2" fmla="*/ 8 w 11"/>
                  <a:gd name="T3" fmla="*/ 7 h 51"/>
                  <a:gd name="T4" fmla="*/ 11 w 11"/>
                  <a:gd name="T5" fmla="*/ 23 h 51"/>
                  <a:gd name="T6" fmla="*/ 11 w 11"/>
                  <a:gd name="T7" fmla="*/ 41 h 51"/>
                  <a:gd name="T8" fmla="*/ 6 w 11"/>
                  <a:gd name="T9" fmla="*/ 51 h 51"/>
                  <a:gd name="T10" fmla="*/ 0 w 11"/>
                  <a:gd name="T11" fmla="*/ 48 h 51"/>
                  <a:gd name="T12" fmla="*/ 0 w 11"/>
                  <a:gd name="T13" fmla="*/ 34 h 51"/>
                  <a:gd name="T14" fmla="*/ 3 w 11"/>
                  <a:gd name="T15" fmla="*/ 14 h 51"/>
                  <a:gd name="T16" fmla="*/ 3 w 11"/>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1"/>
                  <a:gd name="T29" fmla="*/ 11 w 11"/>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1">
                    <a:moveTo>
                      <a:pt x="3" y="0"/>
                    </a:moveTo>
                    <a:lnTo>
                      <a:pt x="8" y="7"/>
                    </a:lnTo>
                    <a:lnTo>
                      <a:pt x="11" y="23"/>
                    </a:lnTo>
                    <a:lnTo>
                      <a:pt x="11" y="41"/>
                    </a:lnTo>
                    <a:lnTo>
                      <a:pt x="6" y="51"/>
                    </a:lnTo>
                    <a:lnTo>
                      <a:pt x="0" y="48"/>
                    </a:lnTo>
                    <a:lnTo>
                      <a:pt x="0" y="34"/>
                    </a:lnTo>
                    <a:lnTo>
                      <a:pt x="3" y="14"/>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84" name="Freeform 163"/>
              <p:cNvSpPr>
                <a:spLocks/>
              </p:cNvSpPr>
              <p:nvPr/>
            </p:nvSpPr>
            <p:spPr bwMode="auto">
              <a:xfrm>
                <a:off x="2849" y="1291"/>
                <a:ext cx="21" cy="61"/>
              </a:xfrm>
              <a:custGeom>
                <a:avLst/>
                <a:gdLst>
                  <a:gd name="T0" fmla="*/ 0 w 21"/>
                  <a:gd name="T1" fmla="*/ 0 h 61"/>
                  <a:gd name="T2" fmla="*/ 9 w 21"/>
                  <a:gd name="T3" fmla="*/ 15 h 61"/>
                  <a:gd name="T4" fmla="*/ 18 w 21"/>
                  <a:gd name="T5" fmla="*/ 34 h 61"/>
                  <a:gd name="T6" fmla="*/ 21 w 21"/>
                  <a:gd name="T7" fmla="*/ 52 h 61"/>
                  <a:gd name="T8" fmla="*/ 18 w 21"/>
                  <a:gd name="T9" fmla="*/ 61 h 61"/>
                  <a:gd name="T10" fmla="*/ 10 w 21"/>
                  <a:gd name="T11" fmla="*/ 55 h 61"/>
                  <a:gd name="T12" fmla="*/ 6 w 21"/>
                  <a:gd name="T13" fmla="*/ 36 h 61"/>
                  <a:gd name="T14" fmla="*/ 3 w 21"/>
                  <a:gd name="T15" fmla="*/ 15 h 61"/>
                  <a:gd name="T16" fmla="*/ 0 w 21"/>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61"/>
                  <a:gd name="T29" fmla="*/ 21 w 21"/>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61">
                    <a:moveTo>
                      <a:pt x="0" y="0"/>
                    </a:moveTo>
                    <a:lnTo>
                      <a:pt x="9" y="15"/>
                    </a:lnTo>
                    <a:lnTo>
                      <a:pt x="18" y="34"/>
                    </a:lnTo>
                    <a:lnTo>
                      <a:pt x="21" y="52"/>
                    </a:lnTo>
                    <a:lnTo>
                      <a:pt x="18" y="61"/>
                    </a:lnTo>
                    <a:lnTo>
                      <a:pt x="10" y="55"/>
                    </a:lnTo>
                    <a:lnTo>
                      <a:pt x="6" y="36"/>
                    </a:lnTo>
                    <a:lnTo>
                      <a:pt x="3" y="15"/>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85" name="Freeform 164"/>
              <p:cNvSpPr>
                <a:spLocks/>
              </p:cNvSpPr>
              <p:nvPr/>
            </p:nvSpPr>
            <p:spPr bwMode="auto">
              <a:xfrm>
                <a:off x="2877" y="1300"/>
                <a:ext cx="24" cy="65"/>
              </a:xfrm>
              <a:custGeom>
                <a:avLst/>
                <a:gdLst>
                  <a:gd name="T0" fmla="*/ 0 w 24"/>
                  <a:gd name="T1" fmla="*/ 0 h 65"/>
                  <a:gd name="T2" fmla="*/ 9 w 24"/>
                  <a:gd name="T3" fmla="*/ 15 h 65"/>
                  <a:gd name="T4" fmla="*/ 18 w 24"/>
                  <a:gd name="T5" fmla="*/ 37 h 65"/>
                  <a:gd name="T6" fmla="*/ 24 w 24"/>
                  <a:gd name="T7" fmla="*/ 58 h 65"/>
                  <a:gd name="T8" fmla="*/ 21 w 24"/>
                  <a:gd name="T9" fmla="*/ 65 h 65"/>
                  <a:gd name="T10" fmla="*/ 13 w 24"/>
                  <a:gd name="T11" fmla="*/ 56 h 65"/>
                  <a:gd name="T12" fmla="*/ 7 w 24"/>
                  <a:gd name="T13" fmla="*/ 35 h 65"/>
                  <a:gd name="T14" fmla="*/ 3 w 24"/>
                  <a:gd name="T15" fmla="*/ 13 h 65"/>
                  <a:gd name="T16" fmla="*/ 0 w 24"/>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5"/>
                  <a:gd name="T29" fmla="*/ 24 w 24"/>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5">
                    <a:moveTo>
                      <a:pt x="0" y="0"/>
                    </a:moveTo>
                    <a:lnTo>
                      <a:pt x="9" y="15"/>
                    </a:lnTo>
                    <a:lnTo>
                      <a:pt x="18" y="37"/>
                    </a:lnTo>
                    <a:lnTo>
                      <a:pt x="24" y="58"/>
                    </a:lnTo>
                    <a:lnTo>
                      <a:pt x="21" y="65"/>
                    </a:lnTo>
                    <a:lnTo>
                      <a:pt x="13" y="56"/>
                    </a:lnTo>
                    <a:lnTo>
                      <a:pt x="7" y="35"/>
                    </a:lnTo>
                    <a:lnTo>
                      <a:pt x="3" y="1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86" name="Freeform 165"/>
              <p:cNvSpPr>
                <a:spLocks/>
              </p:cNvSpPr>
              <p:nvPr/>
            </p:nvSpPr>
            <p:spPr bwMode="auto">
              <a:xfrm>
                <a:off x="2927" y="1297"/>
                <a:ext cx="42" cy="69"/>
              </a:xfrm>
              <a:custGeom>
                <a:avLst/>
                <a:gdLst>
                  <a:gd name="T0" fmla="*/ 0 w 42"/>
                  <a:gd name="T1" fmla="*/ 0 h 69"/>
                  <a:gd name="T2" fmla="*/ 8 w 42"/>
                  <a:gd name="T3" fmla="*/ 6 h 69"/>
                  <a:gd name="T4" fmla="*/ 15 w 42"/>
                  <a:gd name="T5" fmla="*/ 15 h 69"/>
                  <a:gd name="T6" fmla="*/ 22 w 42"/>
                  <a:gd name="T7" fmla="*/ 25 h 69"/>
                  <a:gd name="T8" fmla="*/ 30 w 42"/>
                  <a:gd name="T9" fmla="*/ 37 h 69"/>
                  <a:gd name="T10" fmla="*/ 36 w 42"/>
                  <a:gd name="T11" fmla="*/ 47 h 69"/>
                  <a:gd name="T12" fmla="*/ 40 w 42"/>
                  <a:gd name="T13" fmla="*/ 58 h 69"/>
                  <a:gd name="T14" fmla="*/ 42 w 42"/>
                  <a:gd name="T15" fmla="*/ 65 h 69"/>
                  <a:gd name="T16" fmla="*/ 40 w 42"/>
                  <a:gd name="T17" fmla="*/ 69 h 69"/>
                  <a:gd name="T18" fmla="*/ 31 w 42"/>
                  <a:gd name="T19" fmla="*/ 61 h 69"/>
                  <a:gd name="T20" fmla="*/ 21 w 42"/>
                  <a:gd name="T21" fmla="*/ 38 h 69"/>
                  <a:gd name="T22" fmla="*/ 11 w 42"/>
                  <a:gd name="T23" fmla="*/ 13 h 69"/>
                  <a:gd name="T24" fmla="*/ 0 w 42"/>
                  <a:gd name="T25" fmla="*/ 0 h 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69"/>
                  <a:gd name="T41" fmla="*/ 42 w 42"/>
                  <a:gd name="T42" fmla="*/ 69 h 6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69">
                    <a:moveTo>
                      <a:pt x="0" y="0"/>
                    </a:moveTo>
                    <a:lnTo>
                      <a:pt x="8" y="6"/>
                    </a:lnTo>
                    <a:lnTo>
                      <a:pt x="15" y="15"/>
                    </a:lnTo>
                    <a:lnTo>
                      <a:pt x="22" y="25"/>
                    </a:lnTo>
                    <a:lnTo>
                      <a:pt x="30" y="37"/>
                    </a:lnTo>
                    <a:lnTo>
                      <a:pt x="36" y="47"/>
                    </a:lnTo>
                    <a:lnTo>
                      <a:pt x="40" y="58"/>
                    </a:lnTo>
                    <a:lnTo>
                      <a:pt x="42" y="65"/>
                    </a:lnTo>
                    <a:lnTo>
                      <a:pt x="40" y="69"/>
                    </a:lnTo>
                    <a:lnTo>
                      <a:pt x="31" y="61"/>
                    </a:lnTo>
                    <a:lnTo>
                      <a:pt x="21" y="38"/>
                    </a:lnTo>
                    <a:lnTo>
                      <a:pt x="11" y="1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87" name="Freeform 166"/>
              <p:cNvSpPr>
                <a:spLocks/>
              </p:cNvSpPr>
              <p:nvPr/>
            </p:nvSpPr>
            <p:spPr bwMode="auto">
              <a:xfrm>
                <a:off x="2983" y="1287"/>
                <a:ext cx="48" cy="63"/>
              </a:xfrm>
              <a:custGeom>
                <a:avLst/>
                <a:gdLst>
                  <a:gd name="T0" fmla="*/ 0 w 48"/>
                  <a:gd name="T1" fmla="*/ 0 h 63"/>
                  <a:gd name="T2" fmla="*/ 6 w 48"/>
                  <a:gd name="T3" fmla="*/ 4 h 63"/>
                  <a:gd name="T4" fmla="*/ 14 w 48"/>
                  <a:gd name="T5" fmla="*/ 13 h 63"/>
                  <a:gd name="T6" fmla="*/ 23 w 48"/>
                  <a:gd name="T7" fmla="*/ 22 h 63"/>
                  <a:gd name="T8" fmla="*/ 31 w 48"/>
                  <a:gd name="T9" fmla="*/ 32 h 63"/>
                  <a:gd name="T10" fmla="*/ 39 w 48"/>
                  <a:gd name="T11" fmla="*/ 43 h 63"/>
                  <a:gd name="T12" fmla="*/ 45 w 48"/>
                  <a:gd name="T13" fmla="*/ 51 h 63"/>
                  <a:gd name="T14" fmla="*/ 48 w 48"/>
                  <a:gd name="T15" fmla="*/ 59 h 63"/>
                  <a:gd name="T16" fmla="*/ 46 w 48"/>
                  <a:gd name="T17" fmla="*/ 63 h 63"/>
                  <a:gd name="T18" fmla="*/ 42 w 48"/>
                  <a:gd name="T19" fmla="*/ 62 h 63"/>
                  <a:gd name="T20" fmla="*/ 36 w 48"/>
                  <a:gd name="T21" fmla="*/ 56 h 63"/>
                  <a:gd name="T22" fmla="*/ 28 w 48"/>
                  <a:gd name="T23" fmla="*/ 47 h 63"/>
                  <a:gd name="T24" fmla="*/ 23 w 48"/>
                  <a:gd name="T25" fmla="*/ 35 h 63"/>
                  <a:gd name="T26" fmla="*/ 15 w 48"/>
                  <a:gd name="T27" fmla="*/ 23 h 63"/>
                  <a:gd name="T28" fmla="*/ 9 w 48"/>
                  <a:gd name="T29" fmla="*/ 13 h 63"/>
                  <a:gd name="T30" fmla="*/ 5 w 48"/>
                  <a:gd name="T31" fmla="*/ 4 h 63"/>
                  <a:gd name="T32" fmla="*/ 0 w 48"/>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3"/>
                  <a:gd name="T53" fmla="*/ 48 w 48"/>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3">
                    <a:moveTo>
                      <a:pt x="0" y="0"/>
                    </a:moveTo>
                    <a:lnTo>
                      <a:pt x="6" y="4"/>
                    </a:lnTo>
                    <a:lnTo>
                      <a:pt x="14" y="13"/>
                    </a:lnTo>
                    <a:lnTo>
                      <a:pt x="23" y="22"/>
                    </a:lnTo>
                    <a:lnTo>
                      <a:pt x="31" y="32"/>
                    </a:lnTo>
                    <a:lnTo>
                      <a:pt x="39" y="43"/>
                    </a:lnTo>
                    <a:lnTo>
                      <a:pt x="45" y="51"/>
                    </a:lnTo>
                    <a:lnTo>
                      <a:pt x="48" y="59"/>
                    </a:lnTo>
                    <a:lnTo>
                      <a:pt x="46" y="63"/>
                    </a:lnTo>
                    <a:lnTo>
                      <a:pt x="42" y="62"/>
                    </a:lnTo>
                    <a:lnTo>
                      <a:pt x="36" y="56"/>
                    </a:lnTo>
                    <a:lnTo>
                      <a:pt x="28" y="47"/>
                    </a:lnTo>
                    <a:lnTo>
                      <a:pt x="23" y="35"/>
                    </a:lnTo>
                    <a:lnTo>
                      <a:pt x="15" y="23"/>
                    </a:lnTo>
                    <a:lnTo>
                      <a:pt x="9" y="13"/>
                    </a:lnTo>
                    <a:lnTo>
                      <a:pt x="5"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88" name="Freeform 167"/>
              <p:cNvSpPr>
                <a:spLocks/>
              </p:cNvSpPr>
              <p:nvPr/>
            </p:nvSpPr>
            <p:spPr bwMode="auto">
              <a:xfrm>
                <a:off x="2902" y="1301"/>
                <a:ext cx="40" cy="58"/>
              </a:xfrm>
              <a:custGeom>
                <a:avLst/>
                <a:gdLst>
                  <a:gd name="T0" fmla="*/ 0 w 40"/>
                  <a:gd name="T1" fmla="*/ 0 h 58"/>
                  <a:gd name="T2" fmla="*/ 5 w 40"/>
                  <a:gd name="T3" fmla="*/ 5 h 58"/>
                  <a:gd name="T4" fmla="*/ 12 w 40"/>
                  <a:gd name="T5" fmla="*/ 12 h 58"/>
                  <a:gd name="T6" fmla="*/ 19 w 40"/>
                  <a:gd name="T7" fmla="*/ 21 h 58"/>
                  <a:gd name="T8" fmla="*/ 28 w 40"/>
                  <a:gd name="T9" fmla="*/ 31 h 58"/>
                  <a:gd name="T10" fmla="*/ 34 w 40"/>
                  <a:gd name="T11" fmla="*/ 40 h 58"/>
                  <a:gd name="T12" fmla="*/ 39 w 40"/>
                  <a:gd name="T13" fmla="*/ 49 h 58"/>
                  <a:gd name="T14" fmla="*/ 40 w 40"/>
                  <a:gd name="T15" fmla="*/ 55 h 58"/>
                  <a:gd name="T16" fmla="*/ 37 w 40"/>
                  <a:gd name="T17" fmla="*/ 58 h 58"/>
                  <a:gd name="T18" fmla="*/ 27 w 40"/>
                  <a:gd name="T19" fmla="*/ 51 h 58"/>
                  <a:gd name="T20" fmla="*/ 16 w 40"/>
                  <a:gd name="T21" fmla="*/ 33 h 58"/>
                  <a:gd name="T22" fmla="*/ 6 w 40"/>
                  <a:gd name="T23" fmla="*/ 12 h 58"/>
                  <a:gd name="T24" fmla="*/ 0 w 40"/>
                  <a:gd name="T25" fmla="*/ 0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58"/>
                  <a:gd name="T41" fmla="*/ 40 w 40"/>
                  <a:gd name="T42" fmla="*/ 58 h 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58">
                    <a:moveTo>
                      <a:pt x="0" y="0"/>
                    </a:moveTo>
                    <a:lnTo>
                      <a:pt x="5" y="5"/>
                    </a:lnTo>
                    <a:lnTo>
                      <a:pt x="12" y="12"/>
                    </a:lnTo>
                    <a:lnTo>
                      <a:pt x="19" y="21"/>
                    </a:lnTo>
                    <a:lnTo>
                      <a:pt x="28" y="31"/>
                    </a:lnTo>
                    <a:lnTo>
                      <a:pt x="34" y="40"/>
                    </a:lnTo>
                    <a:lnTo>
                      <a:pt x="39" y="49"/>
                    </a:lnTo>
                    <a:lnTo>
                      <a:pt x="40" y="55"/>
                    </a:lnTo>
                    <a:lnTo>
                      <a:pt x="37" y="58"/>
                    </a:lnTo>
                    <a:lnTo>
                      <a:pt x="27" y="51"/>
                    </a:lnTo>
                    <a:lnTo>
                      <a:pt x="16" y="33"/>
                    </a:lnTo>
                    <a:lnTo>
                      <a:pt x="6" y="1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89" name="Freeform 168"/>
              <p:cNvSpPr>
                <a:spLocks/>
              </p:cNvSpPr>
              <p:nvPr/>
            </p:nvSpPr>
            <p:spPr bwMode="auto">
              <a:xfrm>
                <a:off x="2905" y="1214"/>
                <a:ext cx="50" cy="92"/>
              </a:xfrm>
              <a:custGeom>
                <a:avLst/>
                <a:gdLst>
                  <a:gd name="T0" fmla="*/ 49 w 50"/>
                  <a:gd name="T1" fmla="*/ 0 h 92"/>
                  <a:gd name="T2" fmla="*/ 50 w 50"/>
                  <a:gd name="T3" fmla="*/ 6 h 92"/>
                  <a:gd name="T4" fmla="*/ 49 w 50"/>
                  <a:gd name="T5" fmla="*/ 15 h 92"/>
                  <a:gd name="T6" fmla="*/ 43 w 50"/>
                  <a:gd name="T7" fmla="*/ 30 h 92"/>
                  <a:gd name="T8" fmla="*/ 37 w 50"/>
                  <a:gd name="T9" fmla="*/ 45 h 92"/>
                  <a:gd name="T10" fmla="*/ 28 w 50"/>
                  <a:gd name="T11" fmla="*/ 59 h 92"/>
                  <a:gd name="T12" fmla="*/ 19 w 50"/>
                  <a:gd name="T13" fmla="*/ 74 h 92"/>
                  <a:gd name="T14" fmla="*/ 9 w 50"/>
                  <a:gd name="T15" fmla="*/ 84 h 92"/>
                  <a:gd name="T16" fmla="*/ 0 w 50"/>
                  <a:gd name="T17" fmla="*/ 92 h 92"/>
                  <a:gd name="T18" fmla="*/ 3 w 50"/>
                  <a:gd name="T19" fmla="*/ 84 h 92"/>
                  <a:gd name="T20" fmla="*/ 9 w 50"/>
                  <a:gd name="T21" fmla="*/ 73 h 92"/>
                  <a:gd name="T22" fmla="*/ 16 w 50"/>
                  <a:gd name="T23" fmla="*/ 58 h 92"/>
                  <a:gd name="T24" fmla="*/ 24 w 50"/>
                  <a:gd name="T25" fmla="*/ 42 h 92"/>
                  <a:gd name="T26" fmla="*/ 33 w 50"/>
                  <a:gd name="T27" fmla="*/ 25 h 92"/>
                  <a:gd name="T28" fmla="*/ 40 w 50"/>
                  <a:gd name="T29" fmla="*/ 12 h 92"/>
                  <a:gd name="T30" fmla="*/ 46 w 50"/>
                  <a:gd name="T31" fmla="*/ 3 h 92"/>
                  <a:gd name="T32" fmla="*/ 49 w 50"/>
                  <a:gd name="T33" fmla="*/ 0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2"/>
                  <a:gd name="T53" fmla="*/ 50 w 50"/>
                  <a:gd name="T54" fmla="*/ 92 h 9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2">
                    <a:moveTo>
                      <a:pt x="49" y="0"/>
                    </a:moveTo>
                    <a:lnTo>
                      <a:pt x="50" y="6"/>
                    </a:lnTo>
                    <a:lnTo>
                      <a:pt x="49" y="15"/>
                    </a:lnTo>
                    <a:lnTo>
                      <a:pt x="43" y="30"/>
                    </a:lnTo>
                    <a:lnTo>
                      <a:pt x="37" y="45"/>
                    </a:lnTo>
                    <a:lnTo>
                      <a:pt x="28" y="59"/>
                    </a:lnTo>
                    <a:lnTo>
                      <a:pt x="19" y="74"/>
                    </a:lnTo>
                    <a:lnTo>
                      <a:pt x="9" y="84"/>
                    </a:lnTo>
                    <a:lnTo>
                      <a:pt x="0" y="92"/>
                    </a:lnTo>
                    <a:lnTo>
                      <a:pt x="3" y="84"/>
                    </a:lnTo>
                    <a:lnTo>
                      <a:pt x="9" y="73"/>
                    </a:lnTo>
                    <a:lnTo>
                      <a:pt x="16" y="58"/>
                    </a:lnTo>
                    <a:lnTo>
                      <a:pt x="24" y="42"/>
                    </a:lnTo>
                    <a:lnTo>
                      <a:pt x="33" y="25"/>
                    </a:lnTo>
                    <a:lnTo>
                      <a:pt x="40" y="12"/>
                    </a:lnTo>
                    <a:lnTo>
                      <a:pt x="46" y="3"/>
                    </a:lnTo>
                    <a:lnTo>
                      <a:pt x="4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90" name="Freeform 169"/>
              <p:cNvSpPr>
                <a:spLocks/>
              </p:cNvSpPr>
              <p:nvPr/>
            </p:nvSpPr>
            <p:spPr bwMode="auto">
              <a:xfrm>
                <a:off x="2951" y="1228"/>
                <a:ext cx="43" cy="70"/>
              </a:xfrm>
              <a:custGeom>
                <a:avLst/>
                <a:gdLst>
                  <a:gd name="T0" fmla="*/ 43 w 43"/>
                  <a:gd name="T1" fmla="*/ 0 h 70"/>
                  <a:gd name="T2" fmla="*/ 43 w 43"/>
                  <a:gd name="T3" fmla="*/ 2 h 70"/>
                  <a:gd name="T4" fmla="*/ 41 w 43"/>
                  <a:gd name="T5" fmla="*/ 10 h 70"/>
                  <a:gd name="T6" fmla="*/ 38 w 43"/>
                  <a:gd name="T7" fmla="*/ 20 h 70"/>
                  <a:gd name="T8" fmla="*/ 32 w 43"/>
                  <a:gd name="T9" fmla="*/ 31 h 70"/>
                  <a:gd name="T10" fmla="*/ 25 w 43"/>
                  <a:gd name="T11" fmla="*/ 44 h 70"/>
                  <a:gd name="T12" fmla="*/ 18 w 43"/>
                  <a:gd name="T13" fmla="*/ 54 h 70"/>
                  <a:gd name="T14" fmla="*/ 9 w 43"/>
                  <a:gd name="T15" fmla="*/ 65 h 70"/>
                  <a:gd name="T16" fmla="*/ 0 w 43"/>
                  <a:gd name="T17" fmla="*/ 70 h 70"/>
                  <a:gd name="T18" fmla="*/ 10 w 43"/>
                  <a:gd name="T19" fmla="*/ 53 h 70"/>
                  <a:gd name="T20" fmla="*/ 24 w 43"/>
                  <a:gd name="T21" fmla="*/ 28 h 70"/>
                  <a:gd name="T22" fmla="*/ 35 w 43"/>
                  <a:gd name="T23" fmla="*/ 7 h 70"/>
                  <a:gd name="T24" fmla="*/ 43 w 43"/>
                  <a:gd name="T25" fmla="*/ 0 h 7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70"/>
                  <a:gd name="T41" fmla="*/ 43 w 43"/>
                  <a:gd name="T42" fmla="*/ 70 h 7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70">
                    <a:moveTo>
                      <a:pt x="43" y="0"/>
                    </a:moveTo>
                    <a:lnTo>
                      <a:pt x="43" y="2"/>
                    </a:lnTo>
                    <a:lnTo>
                      <a:pt x="41" y="10"/>
                    </a:lnTo>
                    <a:lnTo>
                      <a:pt x="38" y="20"/>
                    </a:lnTo>
                    <a:lnTo>
                      <a:pt x="32" y="31"/>
                    </a:lnTo>
                    <a:lnTo>
                      <a:pt x="25" y="44"/>
                    </a:lnTo>
                    <a:lnTo>
                      <a:pt x="18" y="54"/>
                    </a:lnTo>
                    <a:lnTo>
                      <a:pt x="9" y="65"/>
                    </a:lnTo>
                    <a:lnTo>
                      <a:pt x="0" y="70"/>
                    </a:lnTo>
                    <a:lnTo>
                      <a:pt x="10" y="53"/>
                    </a:lnTo>
                    <a:lnTo>
                      <a:pt x="24" y="28"/>
                    </a:lnTo>
                    <a:lnTo>
                      <a:pt x="35" y="7"/>
                    </a:lnTo>
                    <a:lnTo>
                      <a:pt x="4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91" name="Freeform 170"/>
              <p:cNvSpPr>
                <a:spLocks/>
              </p:cNvSpPr>
              <p:nvPr/>
            </p:nvSpPr>
            <p:spPr bwMode="auto">
              <a:xfrm>
                <a:off x="2957" y="1294"/>
                <a:ext cx="46" cy="62"/>
              </a:xfrm>
              <a:custGeom>
                <a:avLst/>
                <a:gdLst>
                  <a:gd name="T0" fmla="*/ 0 w 46"/>
                  <a:gd name="T1" fmla="*/ 0 h 62"/>
                  <a:gd name="T2" fmla="*/ 6 w 46"/>
                  <a:gd name="T3" fmla="*/ 4 h 62"/>
                  <a:gd name="T4" fmla="*/ 13 w 46"/>
                  <a:gd name="T5" fmla="*/ 13 h 62"/>
                  <a:gd name="T6" fmla="*/ 21 w 46"/>
                  <a:gd name="T7" fmla="*/ 22 h 62"/>
                  <a:gd name="T8" fmla="*/ 29 w 46"/>
                  <a:gd name="T9" fmla="*/ 33 h 62"/>
                  <a:gd name="T10" fmla="*/ 37 w 46"/>
                  <a:gd name="T11" fmla="*/ 43 h 62"/>
                  <a:gd name="T12" fmla="*/ 43 w 46"/>
                  <a:gd name="T13" fmla="*/ 52 h 62"/>
                  <a:gd name="T14" fmla="*/ 46 w 46"/>
                  <a:gd name="T15" fmla="*/ 58 h 62"/>
                  <a:gd name="T16" fmla="*/ 44 w 46"/>
                  <a:gd name="T17" fmla="*/ 62 h 62"/>
                  <a:gd name="T18" fmla="*/ 40 w 46"/>
                  <a:gd name="T19" fmla="*/ 62 h 62"/>
                  <a:gd name="T20" fmla="*/ 34 w 46"/>
                  <a:gd name="T21" fmla="*/ 56 h 62"/>
                  <a:gd name="T22" fmla="*/ 26 w 46"/>
                  <a:gd name="T23" fmla="*/ 47 h 62"/>
                  <a:gd name="T24" fmla="*/ 21 w 46"/>
                  <a:gd name="T25" fmla="*/ 36 h 62"/>
                  <a:gd name="T26" fmla="*/ 15 w 46"/>
                  <a:gd name="T27" fmla="*/ 24 h 62"/>
                  <a:gd name="T28" fmla="*/ 9 w 46"/>
                  <a:gd name="T29" fmla="*/ 13 h 62"/>
                  <a:gd name="T30" fmla="*/ 3 w 46"/>
                  <a:gd name="T31" fmla="*/ 4 h 62"/>
                  <a:gd name="T32" fmla="*/ 0 w 46"/>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2"/>
                  <a:gd name="T53" fmla="*/ 46 w 46"/>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2">
                    <a:moveTo>
                      <a:pt x="0" y="0"/>
                    </a:moveTo>
                    <a:lnTo>
                      <a:pt x="6" y="4"/>
                    </a:lnTo>
                    <a:lnTo>
                      <a:pt x="13" y="13"/>
                    </a:lnTo>
                    <a:lnTo>
                      <a:pt x="21" y="22"/>
                    </a:lnTo>
                    <a:lnTo>
                      <a:pt x="29" y="33"/>
                    </a:lnTo>
                    <a:lnTo>
                      <a:pt x="37" y="43"/>
                    </a:lnTo>
                    <a:lnTo>
                      <a:pt x="43" y="52"/>
                    </a:lnTo>
                    <a:lnTo>
                      <a:pt x="46" y="58"/>
                    </a:lnTo>
                    <a:lnTo>
                      <a:pt x="44" y="62"/>
                    </a:lnTo>
                    <a:lnTo>
                      <a:pt x="40" y="62"/>
                    </a:lnTo>
                    <a:lnTo>
                      <a:pt x="34" y="56"/>
                    </a:lnTo>
                    <a:lnTo>
                      <a:pt x="26" y="47"/>
                    </a:lnTo>
                    <a:lnTo>
                      <a:pt x="21" y="36"/>
                    </a:lnTo>
                    <a:lnTo>
                      <a:pt x="15" y="24"/>
                    </a:lnTo>
                    <a:lnTo>
                      <a:pt x="9" y="13"/>
                    </a:lnTo>
                    <a:lnTo>
                      <a:pt x="3" y="4"/>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92" name="Freeform 171"/>
              <p:cNvSpPr>
                <a:spLocks/>
              </p:cNvSpPr>
              <p:nvPr/>
            </p:nvSpPr>
            <p:spPr bwMode="auto">
              <a:xfrm>
                <a:off x="1342" y="2241"/>
                <a:ext cx="112" cy="293"/>
              </a:xfrm>
              <a:custGeom>
                <a:avLst/>
                <a:gdLst>
                  <a:gd name="T0" fmla="*/ 20 w 112"/>
                  <a:gd name="T1" fmla="*/ 0 h 293"/>
                  <a:gd name="T2" fmla="*/ 22 w 112"/>
                  <a:gd name="T3" fmla="*/ 0 h 293"/>
                  <a:gd name="T4" fmla="*/ 23 w 112"/>
                  <a:gd name="T5" fmla="*/ 3 h 293"/>
                  <a:gd name="T6" fmla="*/ 25 w 112"/>
                  <a:gd name="T7" fmla="*/ 6 h 293"/>
                  <a:gd name="T8" fmla="*/ 26 w 112"/>
                  <a:gd name="T9" fmla="*/ 8 h 293"/>
                  <a:gd name="T10" fmla="*/ 14 w 112"/>
                  <a:gd name="T11" fmla="*/ 54 h 293"/>
                  <a:gd name="T12" fmla="*/ 13 w 112"/>
                  <a:gd name="T13" fmla="*/ 98 h 293"/>
                  <a:gd name="T14" fmla="*/ 20 w 112"/>
                  <a:gd name="T15" fmla="*/ 139 h 293"/>
                  <a:gd name="T16" fmla="*/ 35 w 112"/>
                  <a:gd name="T17" fmla="*/ 176 h 293"/>
                  <a:gd name="T18" fmla="*/ 53 w 112"/>
                  <a:gd name="T19" fmla="*/ 212 h 293"/>
                  <a:gd name="T20" fmla="*/ 73 w 112"/>
                  <a:gd name="T21" fmla="*/ 243 h 293"/>
                  <a:gd name="T22" fmla="*/ 94 w 112"/>
                  <a:gd name="T23" fmla="*/ 271 h 293"/>
                  <a:gd name="T24" fmla="*/ 112 w 112"/>
                  <a:gd name="T25" fmla="*/ 293 h 293"/>
                  <a:gd name="T26" fmla="*/ 90 w 112"/>
                  <a:gd name="T27" fmla="*/ 281 h 293"/>
                  <a:gd name="T28" fmla="*/ 66 w 112"/>
                  <a:gd name="T29" fmla="*/ 255 h 293"/>
                  <a:gd name="T30" fmla="*/ 42 w 112"/>
                  <a:gd name="T31" fmla="*/ 219 h 293"/>
                  <a:gd name="T32" fmla="*/ 22 w 112"/>
                  <a:gd name="T33" fmla="*/ 175 h 293"/>
                  <a:gd name="T34" fmla="*/ 7 w 112"/>
                  <a:gd name="T35" fmla="*/ 129 h 293"/>
                  <a:gd name="T36" fmla="*/ 0 w 112"/>
                  <a:gd name="T37" fmla="*/ 82 h 293"/>
                  <a:gd name="T38" fmla="*/ 4 w 112"/>
                  <a:gd name="T39" fmla="*/ 37 h 293"/>
                  <a:gd name="T40" fmla="*/ 20 w 112"/>
                  <a:gd name="T41" fmla="*/ 0 h 2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293"/>
                  <a:gd name="T65" fmla="*/ 112 w 112"/>
                  <a:gd name="T66" fmla="*/ 293 h 2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293">
                    <a:moveTo>
                      <a:pt x="20" y="0"/>
                    </a:moveTo>
                    <a:lnTo>
                      <a:pt x="22" y="0"/>
                    </a:lnTo>
                    <a:lnTo>
                      <a:pt x="23" y="3"/>
                    </a:lnTo>
                    <a:lnTo>
                      <a:pt x="25" y="6"/>
                    </a:lnTo>
                    <a:lnTo>
                      <a:pt x="26" y="8"/>
                    </a:lnTo>
                    <a:lnTo>
                      <a:pt x="14" y="54"/>
                    </a:lnTo>
                    <a:lnTo>
                      <a:pt x="13" y="98"/>
                    </a:lnTo>
                    <a:lnTo>
                      <a:pt x="20" y="139"/>
                    </a:lnTo>
                    <a:lnTo>
                      <a:pt x="35" y="176"/>
                    </a:lnTo>
                    <a:lnTo>
                      <a:pt x="53" y="212"/>
                    </a:lnTo>
                    <a:lnTo>
                      <a:pt x="73" y="243"/>
                    </a:lnTo>
                    <a:lnTo>
                      <a:pt x="94" y="271"/>
                    </a:lnTo>
                    <a:lnTo>
                      <a:pt x="112" y="293"/>
                    </a:lnTo>
                    <a:lnTo>
                      <a:pt x="90" y="281"/>
                    </a:lnTo>
                    <a:lnTo>
                      <a:pt x="66" y="255"/>
                    </a:lnTo>
                    <a:lnTo>
                      <a:pt x="42" y="219"/>
                    </a:lnTo>
                    <a:lnTo>
                      <a:pt x="22" y="175"/>
                    </a:lnTo>
                    <a:lnTo>
                      <a:pt x="7" y="129"/>
                    </a:lnTo>
                    <a:lnTo>
                      <a:pt x="0" y="82"/>
                    </a:lnTo>
                    <a:lnTo>
                      <a:pt x="4" y="37"/>
                    </a:lnTo>
                    <a:lnTo>
                      <a:pt x="2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93" name="Freeform 172"/>
              <p:cNvSpPr>
                <a:spLocks/>
              </p:cNvSpPr>
              <p:nvPr/>
            </p:nvSpPr>
            <p:spPr bwMode="auto">
              <a:xfrm>
                <a:off x="1396" y="2469"/>
                <a:ext cx="98" cy="21"/>
              </a:xfrm>
              <a:custGeom>
                <a:avLst/>
                <a:gdLst>
                  <a:gd name="T0" fmla="*/ 98 w 98"/>
                  <a:gd name="T1" fmla="*/ 18 h 21"/>
                  <a:gd name="T2" fmla="*/ 95 w 98"/>
                  <a:gd name="T3" fmla="*/ 19 h 21"/>
                  <a:gd name="T4" fmla="*/ 86 w 98"/>
                  <a:gd name="T5" fmla="*/ 21 h 21"/>
                  <a:gd name="T6" fmla="*/ 74 w 98"/>
                  <a:gd name="T7" fmla="*/ 21 h 21"/>
                  <a:gd name="T8" fmla="*/ 58 w 98"/>
                  <a:gd name="T9" fmla="*/ 19 h 21"/>
                  <a:gd name="T10" fmla="*/ 42 w 98"/>
                  <a:gd name="T11" fmla="*/ 18 h 21"/>
                  <a:gd name="T12" fmla="*/ 25 w 98"/>
                  <a:gd name="T13" fmla="*/ 13 h 21"/>
                  <a:gd name="T14" fmla="*/ 12 w 98"/>
                  <a:gd name="T15" fmla="*/ 8 h 21"/>
                  <a:gd name="T16" fmla="*/ 0 w 98"/>
                  <a:gd name="T17" fmla="*/ 0 h 21"/>
                  <a:gd name="T18" fmla="*/ 11 w 98"/>
                  <a:gd name="T19" fmla="*/ 2 h 21"/>
                  <a:gd name="T20" fmla="*/ 25 w 98"/>
                  <a:gd name="T21" fmla="*/ 5 h 21"/>
                  <a:gd name="T22" fmla="*/ 42 w 98"/>
                  <a:gd name="T23" fmla="*/ 6 h 21"/>
                  <a:gd name="T24" fmla="*/ 58 w 98"/>
                  <a:gd name="T25" fmla="*/ 9 h 21"/>
                  <a:gd name="T26" fmla="*/ 73 w 98"/>
                  <a:gd name="T27" fmla="*/ 10 h 21"/>
                  <a:gd name="T28" fmla="*/ 86 w 98"/>
                  <a:gd name="T29" fmla="*/ 13 h 21"/>
                  <a:gd name="T30" fmla="*/ 95 w 98"/>
                  <a:gd name="T31" fmla="*/ 15 h 21"/>
                  <a:gd name="T32" fmla="*/ 98 w 98"/>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8"/>
                  <a:gd name="T52" fmla="*/ 0 h 21"/>
                  <a:gd name="T53" fmla="*/ 98 w 98"/>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8" h="21">
                    <a:moveTo>
                      <a:pt x="98" y="18"/>
                    </a:moveTo>
                    <a:lnTo>
                      <a:pt x="95" y="19"/>
                    </a:lnTo>
                    <a:lnTo>
                      <a:pt x="86" y="21"/>
                    </a:lnTo>
                    <a:lnTo>
                      <a:pt x="74" y="21"/>
                    </a:lnTo>
                    <a:lnTo>
                      <a:pt x="58" y="19"/>
                    </a:lnTo>
                    <a:lnTo>
                      <a:pt x="42" y="18"/>
                    </a:lnTo>
                    <a:lnTo>
                      <a:pt x="25" y="13"/>
                    </a:lnTo>
                    <a:lnTo>
                      <a:pt x="12" y="8"/>
                    </a:lnTo>
                    <a:lnTo>
                      <a:pt x="0" y="0"/>
                    </a:lnTo>
                    <a:lnTo>
                      <a:pt x="11" y="2"/>
                    </a:lnTo>
                    <a:lnTo>
                      <a:pt x="25" y="5"/>
                    </a:lnTo>
                    <a:lnTo>
                      <a:pt x="42" y="6"/>
                    </a:lnTo>
                    <a:lnTo>
                      <a:pt x="58" y="9"/>
                    </a:lnTo>
                    <a:lnTo>
                      <a:pt x="73" y="10"/>
                    </a:lnTo>
                    <a:lnTo>
                      <a:pt x="86" y="13"/>
                    </a:lnTo>
                    <a:lnTo>
                      <a:pt x="95" y="15"/>
                    </a:lnTo>
                    <a:lnTo>
                      <a:pt x="98" y="1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94" name="Freeform 173"/>
              <p:cNvSpPr>
                <a:spLocks/>
              </p:cNvSpPr>
              <p:nvPr/>
            </p:nvSpPr>
            <p:spPr bwMode="auto">
              <a:xfrm>
                <a:off x="1380" y="2443"/>
                <a:ext cx="117" cy="29"/>
              </a:xfrm>
              <a:custGeom>
                <a:avLst/>
                <a:gdLst>
                  <a:gd name="T0" fmla="*/ 117 w 117"/>
                  <a:gd name="T1" fmla="*/ 25 h 29"/>
                  <a:gd name="T2" fmla="*/ 112 w 117"/>
                  <a:gd name="T3" fmla="*/ 28 h 29"/>
                  <a:gd name="T4" fmla="*/ 102 w 117"/>
                  <a:gd name="T5" fmla="*/ 29 h 29"/>
                  <a:gd name="T6" fmla="*/ 86 w 117"/>
                  <a:gd name="T7" fmla="*/ 28 h 29"/>
                  <a:gd name="T8" fmla="*/ 68 w 117"/>
                  <a:gd name="T9" fmla="*/ 25 h 29"/>
                  <a:gd name="T10" fmla="*/ 49 w 117"/>
                  <a:gd name="T11" fmla="*/ 20 h 29"/>
                  <a:gd name="T12" fmla="*/ 30 w 117"/>
                  <a:gd name="T13" fmla="*/ 14 h 29"/>
                  <a:gd name="T14" fmla="*/ 13 w 117"/>
                  <a:gd name="T15" fmla="*/ 8 h 29"/>
                  <a:gd name="T16" fmla="*/ 0 w 117"/>
                  <a:gd name="T17" fmla="*/ 0 h 29"/>
                  <a:gd name="T18" fmla="*/ 9 w 117"/>
                  <a:gd name="T19" fmla="*/ 2 h 29"/>
                  <a:gd name="T20" fmla="*/ 25 w 117"/>
                  <a:gd name="T21" fmla="*/ 4 h 29"/>
                  <a:gd name="T22" fmla="*/ 43 w 117"/>
                  <a:gd name="T23" fmla="*/ 7 h 29"/>
                  <a:gd name="T24" fmla="*/ 64 w 117"/>
                  <a:gd name="T25" fmla="*/ 10 h 29"/>
                  <a:gd name="T26" fmla="*/ 84 w 117"/>
                  <a:gd name="T27" fmla="*/ 14 h 29"/>
                  <a:gd name="T28" fmla="*/ 100 w 117"/>
                  <a:gd name="T29" fmla="*/ 17 h 29"/>
                  <a:gd name="T30" fmla="*/ 112 w 117"/>
                  <a:gd name="T31" fmla="*/ 20 h 29"/>
                  <a:gd name="T32" fmla="*/ 117 w 117"/>
                  <a:gd name="T33" fmla="*/ 25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7"/>
                  <a:gd name="T52" fmla="*/ 0 h 29"/>
                  <a:gd name="T53" fmla="*/ 117 w 117"/>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7" h="29">
                    <a:moveTo>
                      <a:pt x="117" y="25"/>
                    </a:moveTo>
                    <a:lnTo>
                      <a:pt x="112" y="28"/>
                    </a:lnTo>
                    <a:lnTo>
                      <a:pt x="102" y="29"/>
                    </a:lnTo>
                    <a:lnTo>
                      <a:pt x="86" y="28"/>
                    </a:lnTo>
                    <a:lnTo>
                      <a:pt x="68" y="25"/>
                    </a:lnTo>
                    <a:lnTo>
                      <a:pt x="49" y="20"/>
                    </a:lnTo>
                    <a:lnTo>
                      <a:pt x="30" y="14"/>
                    </a:lnTo>
                    <a:lnTo>
                      <a:pt x="13" y="8"/>
                    </a:lnTo>
                    <a:lnTo>
                      <a:pt x="0" y="0"/>
                    </a:lnTo>
                    <a:lnTo>
                      <a:pt x="9" y="2"/>
                    </a:lnTo>
                    <a:lnTo>
                      <a:pt x="25" y="4"/>
                    </a:lnTo>
                    <a:lnTo>
                      <a:pt x="43" y="7"/>
                    </a:lnTo>
                    <a:lnTo>
                      <a:pt x="64" y="10"/>
                    </a:lnTo>
                    <a:lnTo>
                      <a:pt x="84" y="14"/>
                    </a:lnTo>
                    <a:lnTo>
                      <a:pt x="100" y="17"/>
                    </a:lnTo>
                    <a:lnTo>
                      <a:pt x="112" y="20"/>
                    </a:lnTo>
                    <a:lnTo>
                      <a:pt x="117" y="2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95" name="Freeform 174"/>
              <p:cNvSpPr>
                <a:spLocks/>
              </p:cNvSpPr>
              <p:nvPr/>
            </p:nvSpPr>
            <p:spPr bwMode="auto">
              <a:xfrm>
                <a:off x="1359" y="2401"/>
                <a:ext cx="123" cy="22"/>
              </a:xfrm>
              <a:custGeom>
                <a:avLst/>
                <a:gdLst>
                  <a:gd name="T0" fmla="*/ 123 w 123"/>
                  <a:gd name="T1" fmla="*/ 16 h 22"/>
                  <a:gd name="T2" fmla="*/ 117 w 123"/>
                  <a:gd name="T3" fmla="*/ 19 h 22"/>
                  <a:gd name="T4" fmla="*/ 105 w 123"/>
                  <a:gd name="T5" fmla="*/ 22 h 22"/>
                  <a:gd name="T6" fmla="*/ 89 w 123"/>
                  <a:gd name="T7" fmla="*/ 22 h 22"/>
                  <a:gd name="T8" fmla="*/ 68 w 123"/>
                  <a:gd name="T9" fmla="*/ 21 h 22"/>
                  <a:gd name="T10" fmla="*/ 48 w 123"/>
                  <a:gd name="T11" fmla="*/ 18 h 22"/>
                  <a:gd name="T12" fmla="*/ 28 w 123"/>
                  <a:gd name="T13" fmla="*/ 13 h 22"/>
                  <a:gd name="T14" fmla="*/ 12 w 123"/>
                  <a:gd name="T15" fmla="*/ 8 h 22"/>
                  <a:gd name="T16" fmla="*/ 0 w 123"/>
                  <a:gd name="T17" fmla="*/ 0 h 22"/>
                  <a:gd name="T18" fmla="*/ 9 w 123"/>
                  <a:gd name="T19" fmla="*/ 2 h 22"/>
                  <a:gd name="T20" fmla="*/ 25 w 123"/>
                  <a:gd name="T21" fmla="*/ 2 h 22"/>
                  <a:gd name="T22" fmla="*/ 45 w 123"/>
                  <a:gd name="T23" fmla="*/ 5 h 22"/>
                  <a:gd name="T24" fmla="*/ 67 w 123"/>
                  <a:gd name="T25" fmla="*/ 6 h 22"/>
                  <a:gd name="T26" fmla="*/ 87 w 123"/>
                  <a:gd name="T27" fmla="*/ 9 h 22"/>
                  <a:gd name="T28" fmla="*/ 105 w 123"/>
                  <a:gd name="T29" fmla="*/ 10 h 22"/>
                  <a:gd name="T30" fmla="*/ 118 w 123"/>
                  <a:gd name="T31" fmla="*/ 13 h 22"/>
                  <a:gd name="T32" fmla="*/ 123 w 123"/>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3"/>
                  <a:gd name="T52" fmla="*/ 0 h 22"/>
                  <a:gd name="T53" fmla="*/ 123 w 1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3" h="22">
                    <a:moveTo>
                      <a:pt x="123" y="16"/>
                    </a:moveTo>
                    <a:lnTo>
                      <a:pt x="117" y="19"/>
                    </a:lnTo>
                    <a:lnTo>
                      <a:pt x="105" y="22"/>
                    </a:lnTo>
                    <a:lnTo>
                      <a:pt x="89" y="22"/>
                    </a:lnTo>
                    <a:lnTo>
                      <a:pt x="68" y="21"/>
                    </a:lnTo>
                    <a:lnTo>
                      <a:pt x="48" y="18"/>
                    </a:lnTo>
                    <a:lnTo>
                      <a:pt x="28" y="13"/>
                    </a:lnTo>
                    <a:lnTo>
                      <a:pt x="12" y="8"/>
                    </a:lnTo>
                    <a:lnTo>
                      <a:pt x="0" y="0"/>
                    </a:lnTo>
                    <a:lnTo>
                      <a:pt x="9" y="2"/>
                    </a:lnTo>
                    <a:lnTo>
                      <a:pt x="25" y="2"/>
                    </a:lnTo>
                    <a:lnTo>
                      <a:pt x="45" y="5"/>
                    </a:lnTo>
                    <a:lnTo>
                      <a:pt x="67" y="6"/>
                    </a:lnTo>
                    <a:lnTo>
                      <a:pt x="87" y="9"/>
                    </a:lnTo>
                    <a:lnTo>
                      <a:pt x="105" y="10"/>
                    </a:lnTo>
                    <a:lnTo>
                      <a:pt x="118" y="13"/>
                    </a:lnTo>
                    <a:lnTo>
                      <a:pt x="123" y="1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96" name="Freeform 175"/>
              <p:cNvSpPr>
                <a:spLocks/>
              </p:cNvSpPr>
              <p:nvPr/>
            </p:nvSpPr>
            <p:spPr bwMode="auto">
              <a:xfrm>
                <a:off x="1353" y="2375"/>
                <a:ext cx="108" cy="16"/>
              </a:xfrm>
              <a:custGeom>
                <a:avLst/>
                <a:gdLst>
                  <a:gd name="T0" fmla="*/ 108 w 108"/>
                  <a:gd name="T1" fmla="*/ 13 h 16"/>
                  <a:gd name="T2" fmla="*/ 105 w 108"/>
                  <a:gd name="T3" fmla="*/ 14 h 16"/>
                  <a:gd name="T4" fmla="*/ 93 w 108"/>
                  <a:gd name="T5" fmla="*/ 16 h 16"/>
                  <a:gd name="T6" fmla="*/ 79 w 108"/>
                  <a:gd name="T7" fmla="*/ 16 h 16"/>
                  <a:gd name="T8" fmla="*/ 60 w 108"/>
                  <a:gd name="T9" fmla="*/ 14 h 16"/>
                  <a:gd name="T10" fmla="*/ 40 w 108"/>
                  <a:gd name="T11" fmla="*/ 13 h 16"/>
                  <a:gd name="T12" fmla="*/ 23 w 108"/>
                  <a:gd name="T13" fmla="*/ 10 h 16"/>
                  <a:gd name="T14" fmla="*/ 9 w 108"/>
                  <a:gd name="T15" fmla="*/ 5 h 16"/>
                  <a:gd name="T16" fmla="*/ 0 w 108"/>
                  <a:gd name="T17" fmla="*/ 0 h 16"/>
                  <a:gd name="T18" fmla="*/ 11 w 108"/>
                  <a:gd name="T19" fmla="*/ 1 h 16"/>
                  <a:gd name="T20" fmla="*/ 26 w 108"/>
                  <a:gd name="T21" fmla="*/ 1 h 16"/>
                  <a:gd name="T22" fmla="*/ 43 w 108"/>
                  <a:gd name="T23" fmla="*/ 1 h 16"/>
                  <a:gd name="T24" fmla="*/ 61 w 108"/>
                  <a:gd name="T25" fmla="*/ 2 h 16"/>
                  <a:gd name="T26" fmla="*/ 80 w 108"/>
                  <a:gd name="T27" fmla="*/ 4 h 16"/>
                  <a:gd name="T28" fmla="*/ 95 w 108"/>
                  <a:gd name="T29" fmla="*/ 5 h 16"/>
                  <a:gd name="T30" fmla="*/ 105 w 108"/>
                  <a:gd name="T31" fmla="*/ 8 h 16"/>
                  <a:gd name="T32" fmla="*/ 108 w 108"/>
                  <a:gd name="T33" fmla="*/ 1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8"/>
                  <a:gd name="T52" fmla="*/ 0 h 16"/>
                  <a:gd name="T53" fmla="*/ 108 w 108"/>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8" h="16">
                    <a:moveTo>
                      <a:pt x="108" y="13"/>
                    </a:moveTo>
                    <a:lnTo>
                      <a:pt x="105" y="14"/>
                    </a:lnTo>
                    <a:lnTo>
                      <a:pt x="93" y="16"/>
                    </a:lnTo>
                    <a:lnTo>
                      <a:pt x="79" y="16"/>
                    </a:lnTo>
                    <a:lnTo>
                      <a:pt x="60" y="14"/>
                    </a:lnTo>
                    <a:lnTo>
                      <a:pt x="40" y="13"/>
                    </a:lnTo>
                    <a:lnTo>
                      <a:pt x="23" y="10"/>
                    </a:lnTo>
                    <a:lnTo>
                      <a:pt x="9" y="5"/>
                    </a:lnTo>
                    <a:lnTo>
                      <a:pt x="0" y="0"/>
                    </a:lnTo>
                    <a:lnTo>
                      <a:pt x="11" y="1"/>
                    </a:lnTo>
                    <a:lnTo>
                      <a:pt x="26" y="1"/>
                    </a:lnTo>
                    <a:lnTo>
                      <a:pt x="43" y="1"/>
                    </a:lnTo>
                    <a:lnTo>
                      <a:pt x="61" y="2"/>
                    </a:lnTo>
                    <a:lnTo>
                      <a:pt x="80" y="4"/>
                    </a:lnTo>
                    <a:lnTo>
                      <a:pt x="95" y="5"/>
                    </a:lnTo>
                    <a:lnTo>
                      <a:pt x="105" y="8"/>
                    </a:lnTo>
                    <a:lnTo>
                      <a:pt x="108" y="1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97" name="Freeform 176"/>
              <p:cNvSpPr>
                <a:spLocks/>
              </p:cNvSpPr>
              <p:nvPr/>
            </p:nvSpPr>
            <p:spPr bwMode="auto">
              <a:xfrm>
                <a:off x="1345" y="2326"/>
                <a:ext cx="93" cy="15"/>
              </a:xfrm>
              <a:custGeom>
                <a:avLst/>
                <a:gdLst>
                  <a:gd name="T0" fmla="*/ 93 w 93"/>
                  <a:gd name="T1" fmla="*/ 4 h 15"/>
                  <a:gd name="T2" fmla="*/ 90 w 93"/>
                  <a:gd name="T3" fmla="*/ 7 h 15"/>
                  <a:gd name="T4" fmla="*/ 81 w 93"/>
                  <a:gd name="T5" fmla="*/ 12 h 15"/>
                  <a:gd name="T6" fmla="*/ 69 w 93"/>
                  <a:gd name="T7" fmla="*/ 13 h 15"/>
                  <a:gd name="T8" fmla="*/ 56 w 93"/>
                  <a:gd name="T9" fmla="*/ 15 h 15"/>
                  <a:gd name="T10" fmla="*/ 39 w 93"/>
                  <a:gd name="T11" fmla="*/ 15 h 15"/>
                  <a:gd name="T12" fmla="*/ 25 w 93"/>
                  <a:gd name="T13" fmla="*/ 12 h 15"/>
                  <a:gd name="T14" fmla="*/ 11 w 93"/>
                  <a:gd name="T15" fmla="*/ 7 h 15"/>
                  <a:gd name="T16" fmla="*/ 0 w 93"/>
                  <a:gd name="T17" fmla="*/ 1 h 15"/>
                  <a:gd name="T18" fmla="*/ 8 w 93"/>
                  <a:gd name="T19" fmla="*/ 1 h 15"/>
                  <a:gd name="T20" fmla="*/ 22 w 93"/>
                  <a:gd name="T21" fmla="*/ 1 h 15"/>
                  <a:gd name="T22" fmla="*/ 38 w 93"/>
                  <a:gd name="T23" fmla="*/ 1 h 15"/>
                  <a:gd name="T24" fmla="*/ 53 w 93"/>
                  <a:gd name="T25" fmla="*/ 0 h 15"/>
                  <a:gd name="T26" fmla="*/ 68 w 93"/>
                  <a:gd name="T27" fmla="*/ 0 h 15"/>
                  <a:gd name="T28" fmla="*/ 81 w 93"/>
                  <a:gd name="T29" fmla="*/ 0 h 15"/>
                  <a:gd name="T30" fmla="*/ 90 w 93"/>
                  <a:gd name="T31" fmla="*/ 1 h 15"/>
                  <a:gd name="T32" fmla="*/ 93 w 93"/>
                  <a:gd name="T33" fmla="*/ 4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3"/>
                  <a:gd name="T52" fmla="*/ 0 h 15"/>
                  <a:gd name="T53" fmla="*/ 93 w 9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3" h="15">
                    <a:moveTo>
                      <a:pt x="93" y="4"/>
                    </a:moveTo>
                    <a:lnTo>
                      <a:pt x="90" y="7"/>
                    </a:lnTo>
                    <a:lnTo>
                      <a:pt x="81" y="12"/>
                    </a:lnTo>
                    <a:lnTo>
                      <a:pt x="69" y="13"/>
                    </a:lnTo>
                    <a:lnTo>
                      <a:pt x="56" y="15"/>
                    </a:lnTo>
                    <a:lnTo>
                      <a:pt x="39" y="15"/>
                    </a:lnTo>
                    <a:lnTo>
                      <a:pt x="25" y="12"/>
                    </a:lnTo>
                    <a:lnTo>
                      <a:pt x="11" y="7"/>
                    </a:lnTo>
                    <a:lnTo>
                      <a:pt x="0" y="1"/>
                    </a:lnTo>
                    <a:lnTo>
                      <a:pt x="8" y="1"/>
                    </a:lnTo>
                    <a:lnTo>
                      <a:pt x="22" y="1"/>
                    </a:lnTo>
                    <a:lnTo>
                      <a:pt x="38" y="1"/>
                    </a:lnTo>
                    <a:lnTo>
                      <a:pt x="53" y="0"/>
                    </a:lnTo>
                    <a:lnTo>
                      <a:pt x="68" y="0"/>
                    </a:lnTo>
                    <a:lnTo>
                      <a:pt x="81" y="0"/>
                    </a:lnTo>
                    <a:lnTo>
                      <a:pt x="90" y="1"/>
                    </a:lnTo>
                    <a:lnTo>
                      <a:pt x="93"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98" name="Freeform 177"/>
              <p:cNvSpPr>
                <a:spLocks/>
              </p:cNvSpPr>
              <p:nvPr/>
            </p:nvSpPr>
            <p:spPr bwMode="auto">
              <a:xfrm>
                <a:off x="1356" y="2249"/>
                <a:ext cx="45" cy="18"/>
              </a:xfrm>
              <a:custGeom>
                <a:avLst/>
                <a:gdLst>
                  <a:gd name="T0" fmla="*/ 45 w 45"/>
                  <a:gd name="T1" fmla="*/ 3 h 18"/>
                  <a:gd name="T2" fmla="*/ 43 w 45"/>
                  <a:gd name="T3" fmla="*/ 6 h 18"/>
                  <a:gd name="T4" fmla="*/ 39 w 45"/>
                  <a:gd name="T5" fmla="*/ 9 h 18"/>
                  <a:gd name="T6" fmla="*/ 33 w 45"/>
                  <a:gd name="T7" fmla="*/ 12 h 18"/>
                  <a:gd name="T8" fmla="*/ 26 w 45"/>
                  <a:gd name="T9" fmla="*/ 15 h 18"/>
                  <a:gd name="T10" fmla="*/ 18 w 45"/>
                  <a:gd name="T11" fmla="*/ 18 h 18"/>
                  <a:gd name="T12" fmla="*/ 11 w 45"/>
                  <a:gd name="T13" fmla="*/ 18 h 18"/>
                  <a:gd name="T14" fmla="*/ 5 w 45"/>
                  <a:gd name="T15" fmla="*/ 16 h 18"/>
                  <a:gd name="T16" fmla="*/ 0 w 45"/>
                  <a:gd name="T17" fmla="*/ 13 h 18"/>
                  <a:gd name="T18" fmla="*/ 6 w 45"/>
                  <a:gd name="T19" fmla="*/ 15 h 18"/>
                  <a:gd name="T20" fmla="*/ 14 w 45"/>
                  <a:gd name="T21" fmla="*/ 13 h 18"/>
                  <a:gd name="T22" fmla="*/ 21 w 45"/>
                  <a:gd name="T23" fmla="*/ 10 h 18"/>
                  <a:gd name="T24" fmla="*/ 28 w 45"/>
                  <a:gd name="T25" fmla="*/ 6 h 18"/>
                  <a:gd name="T26" fmla="*/ 34 w 45"/>
                  <a:gd name="T27" fmla="*/ 3 h 18"/>
                  <a:gd name="T28" fmla="*/ 40 w 45"/>
                  <a:gd name="T29" fmla="*/ 0 h 18"/>
                  <a:gd name="T30" fmla="*/ 43 w 45"/>
                  <a:gd name="T31" fmla="*/ 0 h 18"/>
                  <a:gd name="T32" fmla="*/ 45 w 45"/>
                  <a:gd name="T33" fmla="*/ 3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18"/>
                  <a:gd name="T53" fmla="*/ 45 w 45"/>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18">
                    <a:moveTo>
                      <a:pt x="45" y="3"/>
                    </a:moveTo>
                    <a:lnTo>
                      <a:pt x="43" y="6"/>
                    </a:lnTo>
                    <a:lnTo>
                      <a:pt x="39" y="9"/>
                    </a:lnTo>
                    <a:lnTo>
                      <a:pt x="33" y="12"/>
                    </a:lnTo>
                    <a:lnTo>
                      <a:pt x="26" y="15"/>
                    </a:lnTo>
                    <a:lnTo>
                      <a:pt x="18" y="18"/>
                    </a:lnTo>
                    <a:lnTo>
                      <a:pt x="11" y="18"/>
                    </a:lnTo>
                    <a:lnTo>
                      <a:pt x="5" y="16"/>
                    </a:lnTo>
                    <a:lnTo>
                      <a:pt x="0" y="13"/>
                    </a:lnTo>
                    <a:lnTo>
                      <a:pt x="6" y="15"/>
                    </a:lnTo>
                    <a:lnTo>
                      <a:pt x="14" y="13"/>
                    </a:lnTo>
                    <a:lnTo>
                      <a:pt x="21" y="10"/>
                    </a:lnTo>
                    <a:lnTo>
                      <a:pt x="28" y="6"/>
                    </a:lnTo>
                    <a:lnTo>
                      <a:pt x="34" y="3"/>
                    </a:lnTo>
                    <a:lnTo>
                      <a:pt x="40" y="0"/>
                    </a:lnTo>
                    <a:lnTo>
                      <a:pt x="43" y="0"/>
                    </a:lnTo>
                    <a:lnTo>
                      <a:pt x="45"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199" name="Freeform 178"/>
              <p:cNvSpPr>
                <a:spLocks/>
              </p:cNvSpPr>
              <p:nvPr/>
            </p:nvSpPr>
            <p:spPr bwMode="auto">
              <a:xfrm>
                <a:off x="1418" y="2497"/>
                <a:ext cx="83" cy="21"/>
              </a:xfrm>
              <a:custGeom>
                <a:avLst/>
                <a:gdLst>
                  <a:gd name="T0" fmla="*/ 83 w 83"/>
                  <a:gd name="T1" fmla="*/ 18 h 21"/>
                  <a:gd name="T2" fmla="*/ 80 w 83"/>
                  <a:gd name="T3" fmla="*/ 19 h 21"/>
                  <a:gd name="T4" fmla="*/ 74 w 83"/>
                  <a:gd name="T5" fmla="*/ 21 h 21"/>
                  <a:gd name="T6" fmla="*/ 64 w 83"/>
                  <a:gd name="T7" fmla="*/ 21 h 21"/>
                  <a:gd name="T8" fmla="*/ 51 w 83"/>
                  <a:gd name="T9" fmla="*/ 19 h 21"/>
                  <a:gd name="T10" fmla="*/ 37 w 83"/>
                  <a:gd name="T11" fmla="*/ 18 h 21"/>
                  <a:gd name="T12" fmla="*/ 24 w 83"/>
                  <a:gd name="T13" fmla="*/ 14 h 21"/>
                  <a:gd name="T14" fmla="*/ 11 w 83"/>
                  <a:gd name="T15" fmla="*/ 8 h 21"/>
                  <a:gd name="T16" fmla="*/ 0 w 83"/>
                  <a:gd name="T17" fmla="*/ 0 h 21"/>
                  <a:gd name="T18" fmla="*/ 11 w 83"/>
                  <a:gd name="T19" fmla="*/ 3 h 21"/>
                  <a:gd name="T20" fmla="*/ 23 w 83"/>
                  <a:gd name="T21" fmla="*/ 5 h 21"/>
                  <a:gd name="T22" fmla="*/ 36 w 83"/>
                  <a:gd name="T23" fmla="*/ 8 h 21"/>
                  <a:gd name="T24" fmla="*/ 51 w 83"/>
                  <a:gd name="T25" fmla="*/ 9 h 21"/>
                  <a:gd name="T26" fmla="*/ 62 w 83"/>
                  <a:gd name="T27" fmla="*/ 11 h 21"/>
                  <a:gd name="T28" fmla="*/ 73 w 83"/>
                  <a:gd name="T29" fmla="*/ 14 h 21"/>
                  <a:gd name="T30" fmla="*/ 80 w 83"/>
                  <a:gd name="T31" fmla="*/ 15 h 21"/>
                  <a:gd name="T32" fmla="*/ 83 w 83"/>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21"/>
                  <a:gd name="T53" fmla="*/ 83 w 8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21">
                    <a:moveTo>
                      <a:pt x="83" y="18"/>
                    </a:moveTo>
                    <a:lnTo>
                      <a:pt x="80" y="19"/>
                    </a:lnTo>
                    <a:lnTo>
                      <a:pt x="74" y="21"/>
                    </a:lnTo>
                    <a:lnTo>
                      <a:pt x="64" y="21"/>
                    </a:lnTo>
                    <a:lnTo>
                      <a:pt x="51" y="19"/>
                    </a:lnTo>
                    <a:lnTo>
                      <a:pt x="37" y="18"/>
                    </a:lnTo>
                    <a:lnTo>
                      <a:pt x="24" y="14"/>
                    </a:lnTo>
                    <a:lnTo>
                      <a:pt x="11" y="8"/>
                    </a:lnTo>
                    <a:lnTo>
                      <a:pt x="0" y="0"/>
                    </a:lnTo>
                    <a:lnTo>
                      <a:pt x="11" y="3"/>
                    </a:lnTo>
                    <a:lnTo>
                      <a:pt x="23" y="5"/>
                    </a:lnTo>
                    <a:lnTo>
                      <a:pt x="36" y="8"/>
                    </a:lnTo>
                    <a:lnTo>
                      <a:pt x="51" y="9"/>
                    </a:lnTo>
                    <a:lnTo>
                      <a:pt x="62" y="11"/>
                    </a:lnTo>
                    <a:lnTo>
                      <a:pt x="73" y="14"/>
                    </a:lnTo>
                    <a:lnTo>
                      <a:pt x="80" y="15"/>
                    </a:lnTo>
                    <a:lnTo>
                      <a:pt x="83" y="1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00" name="Freeform 179"/>
              <p:cNvSpPr>
                <a:spLocks/>
              </p:cNvSpPr>
              <p:nvPr/>
            </p:nvSpPr>
            <p:spPr bwMode="auto">
              <a:xfrm>
                <a:off x="1371" y="2425"/>
                <a:ext cx="118" cy="22"/>
              </a:xfrm>
              <a:custGeom>
                <a:avLst/>
                <a:gdLst>
                  <a:gd name="T0" fmla="*/ 118 w 118"/>
                  <a:gd name="T1" fmla="*/ 16 h 22"/>
                  <a:gd name="T2" fmla="*/ 114 w 118"/>
                  <a:gd name="T3" fmla="*/ 19 h 22"/>
                  <a:gd name="T4" fmla="*/ 102 w 118"/>
                  <a:gd name="T5" fmla="*/ 22 h 22"/>
                  <a:gd name="T6" fmla="*/ 86 w 118"/>
                  <a:gd name="T7" fmla="*/ 22 h 22"/>
                  <a:gd name="T8" fmla="*/ 67 w 118"/>
                  <a:gd name="T9" fmla="*/ 20 h 22"/>
                  <a:gd name="T10" fmla="*/ 46 w 118"/>
                  <a:gd name="T11" fmla="*/ 18 h 22"/>
                  <a:gd name="T12" fmla="*/ 27 w 118"/>
                  <a:gd name="T13" fmla="*/ 13 h 22"/>
                  <a:gd name="T14" fmla="*/ 11 w 118"/>
                  <a:gd name="T15" fmla="*/ 7 h 22"/>
                  <a:gd name="T16" fmla="*/ 0 w 118"/>
                  <a:gd name="T17" fmla="*/ 0 h 22"/>
                  <a:gd name="T18" fmla="*/ 9 w 118"/>
                  <a:gd name="T19" fmla="*/ 0 h 22"/>
                  <a:gd name="T20" fmla="*/ 24 w 118"/>
                  <a:gd name="T21" fmla="*/ 1 h 22"/>
                  <a:gd name="T22" fmla="*/ 43 w 118"/>
                  <a:gd name="T23" fmla="*/ 3 h 22"/>
                  <a:gd name="T24" fmla="*/ 64 w 118"/>
                  <a:gd name="T25" fmla="*/ 6 h 22"/>
                  <a:gd name="T26" fmla="*/ 84 w 118"/>
                  <a:gd name="T27" fmla="*/ 7 h 22"/>
                  <a:gd name="T28" fmla="*/ 102 w 118"/>
                  <a:gd name="T29" fmla="*/ 10 h 22"/>
                  <a:gd name="T30" fmla="*/ 114 w 118"/>
                  <a:gd name="T31" fmla="*/ 13 h 22"/>
                  <a:gd name="T32" fmla="*/ 118 w 118"/>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8"/>
                  <a:gd name="T52" fmla="*/ 0 h 22"/>
                  <a:gd name="T53" fmla="*/ 118 w 118"/>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8" h="22">
                    <a:moveTo>
                      <a:pt x="118" y="16"/>
                    </a:moveTo>
                    <a:lnTo>
                      <a:pt x="114" y="19"/>
                    </a:lnTo>
                    <a:lnTo>
                      <a:pt x="102" y="22"/>
                    </a:lnTo>
                    <a:lnTo>
                      <a:pt x="86" y="22"/>
                    </a:lnTo>
                    <a:lnTo>
                      <a:pt x="67" y="20"/>
                    </a:lnTo>
                    <a:lnTo>
                      <a:pt x="46" y="18"/>
                    </a:lnTo>
                    <a:lnTo>
                      <a:pt x="27" y="13"/>
                    </a:lnTo>
                    <a:lnTo>
                      <a:pt x="11" y="7"/>
                    </a:lnTo>
                    <a:lnTo>
                      <a:pt x="0" y="0"/>
                    </a:lnTo>
                    <a:lnTo>
                      <a:pt x="9" y="0"/>
                    </a:lnTo>
                    <a:lnTo>
                      <a:pt x="24" y="1"/>
                    </a:lnTo>
                    <a:lnTo>
                      <a:pt x="43" y="3"/>
                    </a:lnTo>
                    <a:lnTo>
                      <a:pt x="64" y="6"/>
                    </a:lnTo>
                    <a:lnTo>
                      <a:pt x="84" y="7"/>
                    </a:lnTo>
                    <a:lnTo>
                      <a:pt x="102" y="10"/>
                    </a:lnTo>
                    <a:lnTo>
                      <a:pt x="114" y="13"/>
                    </a:lnTo>
                    <a:lnTo>
                      <a:pt x="118" y="1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01" name="Freeform 180"/>
              <p:cNvSpPr>
                <a:spLocks/>
              </p:cNvSpPr>
              <p:nvPr/>
            </p:nvSpPr>
            <p:spPr bwMode="auto">
              <a:xfrm>
                <a:off x="1348" y="2348"/>
                <a:ext cx="106" cy="13"/>
              </a:xfrm>
              <a:custGeom>
                <a:avLst/>
                <a:gdLst>
                  <a:gd name="T0" fmla="*/ 106 w 106"/>
                  <a:gd name="T1" fmla="*/ 4 h 13"/>
                  <a:gd name="T2" fmla="*/ 101 w 106"/>
                  <a:gd name="T3" fmla="*/ 7 h 13"/>
                  <a:gd name="T4" fmla="*/ 93 w 106"/>
                  <a:gd name="T5" fmla="*/ 10 h 13"/>
                  <a:gd name="T6" fmla="*/ 78 w 106"/>
                  <a:gd name="T7" fmla="*/ 13 h 13"/>
                  <a:gd name="T8" fmla="*/ 62 w 106"/>
                  <a:gd name="T9" fmla="*/ 13 h 13"/>
                  <a:gd name="T10" fmla="*/ 44 w 106"/>
                  <a:gd name="T11" fmla="*/ 13 h 13"/>
                  <a:gd name="T12" fmla="*/ 26 w 106"/>
                  <a:gd name="T13" fmla="*/ 12 h 13"/>
                  <a:gd name="T14" fmla="*/ 11 w 106"/>
                  <a:gd name="T15" fmla="*/ 7 h 13"/>
                  <a:gd name="T16" fmla="*/ 0 w 106"/>
                  <a:gd name="T17" fmla="*/ 1 h 13"/>
                  <a:gd name="T18" fmla="*/ 10 w 106"/>
                  <a:gd name="T19" fmla="*/ 1 h 13"/>
                  <a:gd name="T20" fmla="*/ 25 w 106"/>
                  <a:gd name="T21" fmla="*/ 1 h 13"/>
                  <a:gd name="T22" fmla="*/ 41 w 106"/>
                  <a:gd name="T23" fmla="*/ 1 h 13"/>
                  <a:gd name="T24" fmla="*/ 60 w 106"/>
                  <a:gd name="T25" fmla="*/ 0 h 13"/>
                  <a:gd name="T26" fmla="*/ 78 w 106"/>
                  <a:gd name="T27" fmla="*/ 0 h 13"/>
                  <a:gd name="T28" fmla="*/ 93 w 106"/>
                  <a:gd name="T29" fmla="*/ 0 h 13"/>
                  <a:gd name="T30" fmla="*/ 101 w 106"/>
                  <a:gd name="T31" fmla="*/ 1 h 13"/>
                  <a:gd name="T32" fmla="*/ 106 w 106"/>
                  <a:gd name="T33" fmla="*/ 4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6"/>
                  <a:gd name="T52" fmla="*/ 0 h 13"/>
                  <a:gd name="T53" fmla="*/ 106 w 106"/>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6" h="13">
                    <a:moveTo>
                      <a:pt x="106" y="4"/>
                    </a:moveTo>
                    <a:lnTo>
                      <a:pt x="101" y="7"/>
                    </a:lnTo>
                    <a:lnTo>
                      <a:pt x="93" y="10"/>
                    </a:lnTo>
                    <a:lnTo>
                      <a:pt x="78" y="13"/>
                    </a:lnTo>
                    <a:lnTo>
                      <a:pt x="62" y="13"/>
                    </a:lnTo>
                    <a:lnTo>
                      <a:pt x="44" y="13"/>
                    </a:lnTo>
                    <a:lnTo>
                      <a:pt x="26" y="12"/>
                    </a:lnTo>
                    <a:lnTo>
                      <a:pt x="11" y="7"/>
                    </a:lnTo>
                    <a:lnTo>
                      <a:pt x="0" y="1"/>
                    </a:lnTo>
                    <a:lnTo>
                      <a:pt x="10" y="1"/>
                    </a:lnTo>
                    <a:lnTo>
                      <a:pt x="25" y="1"/>
                    </a:lnTo>
                    <a:lnTo>
                      <a:pt x="41" y="1"/>
                    </a:lnTo>
                    <a:lnTo>
                      <a:pt x="60" y="0"/>
                    </a:lnTo>
                    <a:lnTo>
                      <a:pt x="78" y="0"/>
                    </a:lnTo>
                    <a:lnTo>
                      <a:pt x="93" y="0"/>
                    </a:lnTo>
                    <a:lnTo>
                      <a:pt x="101" y="1"/>
                    </a:lnTo>
                    <a:lnTo>
                      <a:pt x="106"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02" name="Freeform 181"/>
              <p:cNvSpPr>
                <a:spLocks/>
              </p:cNvSpPr>
              <p:nvPr/>
            </p:nvSpPr>
            <p:spPr bwMode="auto">
              <a:xfrm>
                <a:off x="1346" y="2305"/>
                <a:ext cx="87" cy="12"/>
              </a:xfrm>
              <a:custGeom>
                <a:avLst/>
                <a:gdLst>
                  <a:gd name="T0" fmla="*/ 87 w 87"/>
                  <a:gd name="T1" fmla="*/ 7 h 12"/>
                  <a:gd name="T2" fmla="*/ 84 w 87"/>
                  <a:gd name="T3" fmla="*/ 10 h 12"/>
                  <a:gd name="T4" fmla="*/ 74 w 87"/>
                  <a:gd name="T5" fmla="*/ 12 h 12"/>
                  <a:gd name="T6" fmla="*/ 61 w 87"/>
                  <a:gd name="T7" fmla="*/ 12 h 12"/>
                  <a:gd name="T8" fmla="*/ 46 w 87"/>
                  <a:gd name="T9" fmla="*/ 12 h 12"/>
                  <a:gd name="T10" fmla="*/ 30 w 87"/>
                  <a:gd name="T11" fmla="*/ 10 h 12"/>
                  <a:gd name="T12" fmla="*/ 16 w 87"/>
                  <a:gd name="T13" fmla="*/ 7 h 12"/>
                  <a:gd name="T14" fmla="*/ 6 w 87"/>
                  <a:gd name="T15" fmla="*/ 4 h 12"/>
                  <a:gd name="T16" fmla="*/ 0 w 87"/>
                  <a:gd name="T17" fmla="*/ 0 h 12"/>
                  <a:gd name="T18" fmla="*/ 9 w 87"/>
                  <a:gd name="T19" fmla="*/ 0 h 12"/>
                  <a:gd name="T20" fmla="*/ 19 w 87"/>
                  <a:gd name="T21" fmla="*/ 0 h 12"/>
                  <a:gd name="T22" fmla="*/ 33 w 87"/>
                  <a:gd name="T23" fmla="*/ 2 h 12"/>
                  <a:gd name="T24" fmla="*/ 47 w 87"/>
                  <a:gd name="T25" fmla="*/ 2 h 12"/>
                  <a:gd name="T26" fmla="*/ 61 w 87"/>
                  <a:gd name="T27" fmla="*/ 2 h 12"/>
                  <a:gd name="T28" fmla="*/ 74 w 87"/>
                  <a:gd name="T29" fmla="*/ 3 h 12"/>
                  <a:gd name="T30" fmla="*/ 83 w 87"/>
                  <a:gd name="T31" fmla="*/ 4 h 12"/>
                  <a:gd name="T32" fmla="*/ 87 w 87"/>
                  <a:gd name="T33" fmla="*/ 7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12"/>
                  <a:gd name="T53" fmla="*/ 87 w 8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12">
                    <a:moveTo>
                      <a:pt x="87" y="7"/>
                    </a:moveTo>
                    <a:lnTo>
                      <a:pt x="84" y="10"/>
                    </a:lnTo>
                    <a:lnTo>
                      <a:pt x="74" y="12"/>
                    </a:lnTo>
                    <a:lnTo>
                      <a:pt x="61" y="12"/>
                    </a:lnTo>
                    <a:lnTo>
                      <a:pt x="46" y="12"/>
                    </a:lnTo>
                    <a:lnTo>
                      <a:pt x="30" y="10"/>
                    </a:lnTo>
                    <a:lnTo>
                      <a:pt x="16" y="7"/>
                    </a:lnTo>
                    <a:lnTo>
                      <a:pt x="6" y="4"/>
                    </a:lnTo>
                    <a:lnTo>
                      <a:pt x="0" y="0"/>
                    </a:lnTo>
                    <a:lnTo>
                      <a:pt x="9" y="0"/>
                    </a:lnTo>
                    <a:lnTo>
                      <a:pt x="19" y="0"/>
                    </a:lnTo>
                    <a:lnTo>
                      <a:pt x="33" y="2"/>
                    </a:lnTo>
                    <a:lnTo>
                      <a:pt x="47" y="2"/>
                    </a:lnTo>
                    <a:lnTo>
                      <a:pt x="61" y="2"/>
                    </a:lnTo>
                    <a:lnTo>
                      <a:pt x="74" y="3"/>
                    </a:lnTo>
                    <a:lnTo>
                      <a:pt x="83" y="4"/>
                    </a:lnTo>
                    <a:lnTo>
                      <a:pt x="87" y="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03" name="Freeform 182"/>
              <p:cNvSpPr>
                <a:spLocks/>
              </p:cNvSpPr>
              <p:nvPr/>
            </p:nvSpPr>
            <p:spPr bwMode="auto">
              <a:xfrm>
                <a:off x="1349" y="2277"/>
                <a:ext cx="55" cy="13"/>
              </a:xfrm>
              <a:custGeom>
                <a:avLst/>
                <a:gdLst>
                  <a:gd name="T0" fmla="*/ 55 w 55"/>
                  <a:gd name="T1" fmla="*/ 3 h 13"/>
                  <a:gd name="T2" fmla="*/ 53 w 55"/>
                  <a:gd name="T3" fmla="*/ 6 h 13"/>
                  <a:gd name="T4" fmla="*/ 47 w 55"/>
                  <a:gd name="T5" fmla="*/ 9 h 13"/>
                  <a:gd name="T6" fmla="*/ 40 w 55"/>
                  <a:gd name="T7" fmla="*/ 10 h 13"/>
                  <a:gd name="T8" fmla="*/ 31 w 55"/>
                  <a:gd name="T9" fmla="*/ 13 h 13"/>
                  <a:gd name="T10" fmla="*/ 21 w 55"/>
                  <a:gd name="T11" fmla="*/ 13 h 13"/>
                  <a:gd name="T12" fmla="*/ 12 w 55"/>
                  <a:gd name="T13" fmla="*/ 13 h 13"/>
                  <a:gd name="T14" fmla="*/ 4 w 55"/>
                  <a:gd name="T15" fmla="*/ 12 h 13"/>
                  <a:gd name="T16" fmla="*/ 0 w 55"/>
                  <a:gd name="T17" fmla="*/ 7 h 13"/>
                  <a:gd name="T18" fmla="*/ 7 w 55"/>
                  <a:gd name="T19" fmla="*/ 9 h 13"/>
                  <a:gd name="T20" fmla="*/ 15 w 55"/>
                  <a:gd name="T21" fmla="*/ 9 h 13"/>
                  <a:gd name="T22" fmla="*/ 25 w 55"/>
                  <a:gd name="T23" fmla="*/ 6 h 13"/>
                  <a:gd name="T24" fmla="*/ 34 w 55"/>
                  <a:gd name="T25" fmla="*/ 3 h 13"/>
                  <a:gd name="T26" fmla="*/ 41 w 55"/>
                  <a:gd name="T27" fmla="*/ 1 h 13"/>
                  <a:gd name="T28" fmla="*/ 49 w 55"/>
                  <a:gd name="T29" fmla="*/ 0 h 13"/>
                  <a:gd name="T30" fmla="*/ 53 w 55"/>
                  <a:gd name="T31" fmla="*/ 0 h 13"/>
                  <a:gd name="T32" fmla="*/ 55 w 55"/>
                  <a:gd name="T33" fmla="*/ 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3"/>
                  <a:gd name="T53" fmla="*/ 55 w 55"/>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3">
                    <a:moveTo>
                      <a:pt x="55" y="3"/>
                    </a:moveTo>
                    <a:lnTo>
                      <a:pt x="53" y="6"/>
                    </a:lnTo>
                    <a:lnTo>
                      <a:pt x="47" y="9"/>
                    </a:lnTo>
                    <a:lnTo>
                      <a:pt x="40" y="10"/>
                    </a:lnTo>
                    <a:lnTo>
                      <a:pt x="31" y="13"/>
                    </a:lnTo>
                    <a:lnTo>
                      <a:pt x="21" y="13"/>
                    </a:lnTo>
                    <a:lnTo>
                      <a:pt x="12" y="13"/>
                    </a:lnTo>
                    <a:lnTo>
                      <a:pt x="4" y="12"/>
                    </a:lnTo>
                    <a:lnTo>
                      <a:pt x="0" y="7"/>
                    </a:lnTo>
                    <a:lnTo>
                      <a:pt x="7" y="9"/>
                    </a:lnTo>
                    <a:lnTo>
                      <a:pt x="15" y="9"/>
                    </a:lnTo>
                    <a:lnTo>
                      <a:pt x="25" y="6"/>
                    </a:lnTo>
                    <a:lnTo>
                      <a:pt x="34" y="3"/>
                    </a:lnTo>
                    <a:lnTo>
                      <a:pt x="41" y="1"/>
                    </a:lnTo>
                    <a:lnTo>
                      <a:pt x="49" y="0"/>
                    </a:lnTo>
                    <a:lnTo>
                      <a:pt x="53" y="0"/>
                    </a:lnTo>
                    <a:lnTo>
                      <a:pt x="55"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04" name="Freeform 183"/>
              <p:cNvSpPr>
                <a:spLocks/>
              </p:cNvSpPr>
              <p:nvPr/>
            </p:nvSpPr>
            <p:spPr bwMode="auto">
              <a:xfrm>
                <a:off x="1436" y="2521"/>
                <a:ext cx="53" cy="21"/>
              </a:xfrm>
              <a:custGeom>
                <a:avLst/>
                <a:gdLst>
                  <a:gd name="T0" fmla="*/ 0 w 53"/>
                  <a:gd name="T1" fmla="*/ 0 h 21"/>
                  <a:gd name="T2" fmla="*/ 5 w 53"/>
                  <a:gd name="T3" fmla="*/ 0 h 21"/>
                  <a:gd name="T4" fmla="*/ 12 w 53"/>
                  <a:gd name="T5" fmla="*/ 1 h 21"/>
                  <a:gd name="T6" fmla="*/ 21 w 53"/>
                  <a:gd name="T7" fmla="*/ 3 h 21"/>
                  <a:gd name="T8" fmla="*/ 31 w 53"/>
                  <a:gd name="T9" fmla="*/ 4 h 21"/>
                  <a:gd name="T10" fmla="*/ 40 w 53"/>
                  <a:gd name="T11" fmla="*/ 7 h 21"/>
                  <a:gd name="T12" fmla="*/ 47 w 53"/>
                  <a:gd name="T13" fmla="*/ 9 h 21"/>
                  <a:gd name="T14" fmla="*/ 52 w 53"/>
                  <a:gd name="T15" fmla="*/ 13 h 21"/>
                  <a:gd name="T16" fmla="*/ 53 w 53"/>
                  <a:gd name="T17" fmla="*/ 18 h 21"/>
                  <a:gd name="T18" fmla="*/ 50 w 53"/>
                  <a:gd name="T19" fmla="*/ 21 h 21"/>
                  <a:gd name="T20" fmla="*/ 44 w 53"/>
                  <a:gd name="T21" fmla="*/ 21 h 21"/>
                  <a:gd name="T22" fmla="*/ 36 w 53"/>
                  <a:gd name="T23" fmla="*/ 19 h 21"/>
                  <a:gd name="T24" fmla="*/ 28 w 53"/>
                  <a:gd name="T25" fmla="*/ 15 h 21"/>
                  <a:gd name="T26" fmla="*/ 19 w 53"/>
                  <a:gd name="T27" fmla="*/ 10 h 21"/>
                  <a:gd name="T28" fmla="*/ 12 w 53"/>
                  <a:gd name="T29" fmla="*/ 6 h 21"/>
                  <a:gd name="T30" fmla="*/ 5 w 53"/>
                  <a:gd name="T31" fmla="*/ 3 h 21"/>
                  <a:gd name="T32" fmla="*/ 0 w 53"/>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21"/>
                  <a:gd name="T53" fmla="*/ 53 w 5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21">
                    <a:moveTo>
                      <a:pt x="0" y="0"/>
                    </a:moveTo>
                    <a:lnTo>
                      <a:pt x="5" y="0"/>
                    </a:lnTo>
                    <a:lnTo>
                      <a:pt x="12" y="1"/>
                    </a:lnTo>
                    <a:lnTo>
                      <a:pt x="21" y="3"/>
                    </a:lnTo>
                    <a:lnTo>
                      <a:pt x="31" y="4"/>
                    </a:lnTo>
                    <a:lnTo>
                      <a:pt x="40" y="7"/>
                    </a:lnTo>
                    <a:lnTo>
                      <a:pt x="47" y="9"/>
                    </a:lnTo>
                    <a:lnTo>
                      <a:pt x="52" y="13"/>
                    </a:lnTo>
                    <a:lnTo>
                      <a:pt x="53" y="18"/>
                    </a:lnTo>
                    <a:lnTo>
                      <a:pt x="50" y="21"/>
                    </a:lnTo>
                    <a:lnTo>
                      <a:pt x="44" y="21"/>
                    </a:lnTo>
                    <a:lnTo>
                      <a:pt x="36" y="19"/>
                    </a:lnTo>
                    <a:lnTo>
                      <a:pt x="28" y="15"/>
                    </a:lnTo>
                    <a:lnTo>
                      <a:pt x="19" y="10"/>
                    </a:lnTo>
                    <a:lnTo>
                      <a:pt x="12" y="6"/>
                    </a:lnTo>
                    <a:lnTo>
                      <a:pt x="5"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05" name="Freeform 184"/>
              <p:cNvSpPr>
                <a:spLocks/>
              </p:cNvSpPr>
              <p:nvPr/>
            </p:nvSpPr>
            <p:spPr bwMode="auto">
              <a:xfrm>
                <a:off x="1432" y="2518"/>
                <a:ext cx="10" cy="50"/>
              </a:xfrm>
              <a:custGeom>
                <a:avLst/>
                <a:gdLst>
                  <a:gd name="T0" fmla="*/ 1 w 10"/>
                  <a:gd name="T1" fmla="*/ 0 h 50"/>
                  <a:gd name="T2" fmla="*/ 1 w 10"/>
                  <a:gd name="T3" fmla="*/ 9 h 50"/>
                  <a:gd name="T4" fmla="*/ 0 w 10"/>
                  <a:gd name="T5" fmla="*/ 27 h 50"/>
                  <a:gd name="T6" fmla="*/ 0 w 10"/>
                  <a:gd name="T7" fmla="*/ 43 h 50"/>
                  <a:gd name="T8" fmla="*/ 6 w 10"/>
                  <a:gd name="T9" fmla="*/ 50 h 50"/>
                  <a:gd name="T10" fmla="*/ 10 w 10"/>
                  <a:gd name="T11" fmla="*/ 44 h 50"/>
                  <a:gd name="T12" fmla="*/ 9 w 10"/>
                  <a:gd name="T13" fmla="*/ 29 h 50"/>
                  <a:gd name="T14" fmla="*/ 4 w 10"/>
                  <a:gd name="T15" fmla="*/ 12 h 50"/>
                  <a:gd name="T16" fmla="*/ 1 w 10"/>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0"/>
                  <a:gd name="T29" fmla="*/ 10 w 10"/>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0">
                    <a:moveTo>
                      <a:pt x="1" y="0"/>
                    </a:moveTo>
                    <a:lnTo>
                      <a:pt x="1" y="9"/>
                    </a:lnTo>
                    <a:lnTo>
                      <a:pt x="0" y="27"/>
                    </a:lnTo>
                    <a:lnTo>
                      <a:pt x="0" y="43"/>
                    </a:lnTo>
                    <a:lnTo>
                      <a:pt x="6" y="50"/>
                    </a:lnTo>
                    <a:lnTo>
                      <a:pt x="10" y="44"/>
                    </a:lnTo>
                    <a:lnTo>
                      <a:pt x="9" y="29"/>
                    </a:lnTo>
                    <a:lnTo>
                      <a:pt x="4" y="12"/>
                    </a:lnTo>
                    <a:lnTo>
                      <a:pt x="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06" name="Freeform 185"/>
              <p:cNvSpPr>
                <a:spLocks/>
              </p:cNvSpPr>
              <p:nvPr/>
            </p:nvSpPr>
            <p:spPr bwMode="auto">
              <a:xfrm>
                <a:off x="1451" y="2533"/>
                <a:ext cx="31" cy="43"/>
              </a:xfrm>
              <a:custGeom>
                <a:avLst/>
                <a:gdLst>
                  <a:gd name="T0" fmla="*/ 0 w 31"/>
                  <a:gd name="T1" fmla="*/ 0 h 43"/>
                  <a:gd name="T2" fmla="*/ 4 w 31"/>
                  <a:gd name="T3" fmla="*/ 9 h 43"/>
                  <a:gd name="T4" fmla="*/ 13 w 31"/>
                  <a:gd name="T5" fmla="*/ 25 h 43"/>
                  <a:gd name="T6" fmla="*/ 21 w 31"/>
                  <a:gd name="T7" fmla="*/ 38 h 43"/>
                  <a:gd name="T8" fmla="*/ 29 w 31"/>
                  <a:gd name="T9" fmla="*/ 43 h 43"/>
                  <a:gd name="T10" fmla="*/ 31 w 31"/>
                  <a:gd name="T11" fmla="*/ 35 h 43"/>
                  <a:gd name="T12" fmla="*/ 22 w 31"/>
                  <a:gd name="T13" fmla="*/ 22 h 43"/>
                  <a:gd name="T14" fmla="*/ 9 w 31"/>
                  <a:gd name="T15" fmla="*/ 9 h 43"/>
                  <a:gd name="T16" fmla="*/ 0 w 31"/>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43"/>
                  <a:gd name="T29" fmla="*/ 31 w 31"/>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43">
                    <a:moveTo>
                      <a:pt x="0" y="0"/>
                    </a:moveTo>
                    <a:lnTo>
                      <a:pt x="4" y="9"/>
                    </a:lnTo>
                    <a:lnTo>
                      <a:pt x="13" y="25"/>
                    </a:lnTo>
                    <a:lnTo>
                      <a:pt x="21" y="38"/>
                    </a:lnTo>
                    <a:lnTo>
                      <a:pt x="29" y="43"/>
                    </a:lnTo>
                    <a:lnTo>
                      <a:pt x="31" y="35"/>
                    </a:lnTo>
                    <a:lnTo>
                      <a:pt x="22" y="22"/>
                    </a:lnTo>
                    <a:lnTo>
                      <a:pt x="9" y="9"/>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07" name="Freeform 186"/>
              <p:cNvSpPr>
                <a:spLocks/>
              </p:cNvSpPr>
              <p:nvPr/>
            </p:nvSpPr>
            <p:spPr bwMode="auto">
              <a:xfrm>
                <a:off x="1289" y="2281"/>
                <a:ext cx="66" cy="15"/>
              </a:xfrm>
              <a:custGeom>
                <a:avLst/>
                <a:gdLst>
                  <a:gd name="T0" fmla="*/ 66 w 66"/>
                  <a:gd name="T1" fmla="*/ 3 h 15"/>
                  <a:gd name="T2" fmla="*/ 59 w 66"/>
                  <a:gd name="T3" fmla="*/ 8 h 15"/>
                  <a:gd name="T4" fmla="*/ 50 w 66"/>
                  <a:gd name="T5" fmla="*/ 11 h 15"/>
                  <a:gd name="T6" fmla="*/ 39 w 66"/>
                  <a:gd name="T7" fmla="*/ 14 h 15"/>
                  <a:gd name="T8" fmla="*/ 29 w 66"/>
                  <a:gd name="T9" fmla="*/ 15 h 15"/>
                  <a:gd name="T10" fmla="*/ 17 w 66"/>
                  <a:gd name="T11" fmla="*/ 15 h 15"/>
                  <a:gd name="T12" fmla="*/ 8 w 66"/>
                  <a:gd name="T13" fmla="*/ 14 h 15"/>
                  <a:gd name="T14" fmla="*/ 2 w 66"/>
                  <a:gd name="T15" fmla="*/ 11 h 15"/>
                  <a:gd name="T16" fmla="*/ 0 w 66"/>
                  <a:gd name="T17" fmla="*/ 6 h 15"/>
                  <a:gd name="T18" fmla="*/ 1 w 66"/>
                  <a:gd name="T19" fmla="*/ 2 h 15"/>
                  <a:gd name="T20" fmla="*/ 7 w 66"/>
                  <a:gd name="T21" fmla="*/ 0 h 15"/>
                  <a:gd name="T22" fmla="*/ 14 w 66"/>
                  <a:gd name="T23" fmla="*/ 0 h 15"/>
                  <a:gd name="T24" fmla="*/ 26 w 66"/>
                  <a:gd name="T25" fmla="*/ 0 h 15"/>
                  <a:gd name="T26" fmla="*/ 36 w 66"/>
                  <a:gd name="T27" fmla="*/ 2 h 15"/>
                  <a:gd name="T28" fmla="*/ 48 w 66"/>
                  <a:gd name="T29" fmla="*/ 2 h 15"/>
                  <a:gd name="T30" fmla="*/ 59 w 66"/>
                  <a:gd name="T31" fmla="*/ 3 h 15"/>
                  <a:gd name="T32" fmla="*/ 66 w 66"/>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3"/>
                    </a:moveTo>
                    <a:lnTo>
                      <a:pt x="59" y="8"/>
                    </a:lnTo>
                    <a:lnTo>
                      <a:pt x="50" y="11"/>
                    </a:lnTo>
                    <a:lnTo>
                      <a:pt x="39" y="14"/>
                    </a:lnTo>
                    <a:lnTo>
                      <a:pt x="29" y="15"/>
                    </a:lnTo>
                    <a:lnTo>
                      <a:pt x="17" y="15"/>
                    </a:lnTo>
                    <a:lnTo>
                      <a:pt x="8" y="14"/>
                    </a:lnTo>
                    <a:lnTo>
                      <a:pt x="2" y="11"/>
                    </a:lnTo>
                    <a:lnTo>
                      <a:pt x="0" y="6"/>
                    </a:lnTo>
                    <a:lnTo>
                      <a:pt x="1" y="2"/>
                    </a:lnTo>
                    <a:lnTo>
                      <a:pt x="7" y="0"/>
                    </a:lnTo>
                    <a:lnTo>
                      <a:pt x="14" y="0"/>
                    </a:lnTo>
                    <a:lnTo>
                      <a:pt x="26" y="0"/>
                    </a:lnTo>
                    <a:lnTo>
                      <a:pt x="36" y="2"/>
                    </a:lnTo>
                    <a:lnTo>
                      <a:pt x="48" y="2"/>
                    </a:lnTo>
                    <a:lnTo>
                      <a:pt x="59" y="3"/>
                    </a:lnTo>
                    <a:lnTo>
                      <a:pt x="66"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08" name="Freeform 187"/>
              <p:cNvSpPr>
                <a:spLocks/>
              </p:cNvSpPr>
              <p:nvPr/>
            </p:nvSpPr>
            <p:spPr bwMode="auto">
              <a:xfrm>
                <a:off x="1303" y="2231"/>
                <a:ext cx="64" cy="27"/>
              </a:xfrm>
              <a:custGeom>
                <a:avLst/>
                <a:gdLst>
                  <a:gd name="T0" fmla="*/ 64 w 64"/>
                  <a:gd name="T1" fmla="*/ 27 h 27"/>
                  <a:gd name="T2" fmla="*/ 58 w 64"/>
                  <a:gd name="T3" fmla="*/ 27 h 27"/>
                  <a:gd name="T4" fmla="*/ 48 w 64"/>
                  <a:gd name="T5" fmla="*/ 25 h 27"/>
                  <a:gd name="T6" fmla="*/ 37 w 64"/>
                  <a:gd name="T7" fmla="*/ 22 h 27"/>
                  <a:gd name="T8" fmla="*/ 27 w 64"/>
                  <a:gd name="T9" fmla="*/ 19 h 27"/>
                  <a:gd name="T10" fmla="*/ 17 w 64"/>
                  <a:gd name="T11" fmla="*/ 16 h 27"/>
                  <a:gd name="T12" fmla="*/ 8 w 64"/>
                  <a:gd name="T13" fmla="*/ 12 h 27"/>
                  <a:gd name="T14" fmla="*/ 2 w 64"/>
                  <a:gd name="T15" fmla="*/ 8 h 27"/>
                  <a:gd name="T16" fmla="*/ 0 w 64"/>
                  <a:gd name="T17" fmla="*/ 3 h 27"/>
                  <a:gd name="T18" fmla="*/ 3 w 64"/>
                  <a:gd name="T19" fmla="*/ 0 h 27"/>
                  <a:gd name="T20" fmla="*/ 9 w 64"/>
                  <a:gd name="T21" fmla="*/ 0 h 27"/>
                  <a:gd name="T22" fmla="*/ 18 w 64"/>
                  <a:gd name="T23" fmla="*/ 3 h 27"/>
                  <a:gd name="T24" fmla="*/ 30 w 64"/>
                  <a:gd name="T25" fmla="*/ 8 h 27"/>
                  <a:gd name="T26" fmla="*/ 40 w 64"/>
                  <a:gd name="T27" fmla="*/ 13 h 27"/>
                  <a:gd name="T28" fmla="*/ 50 w 64"/>
                  <a:gd name="T29" fmla="*/ 19 h 27"/>
                  <a:gd name="T30" fmla="*/ 59 w 64"/>
                  <a:gd name="T31" fmla="*/ 24 h 27"/>
                  <a:gd name="T32" fmla="*/ 64 w 64"/>
                  <a:gd name="T33" fmla="*/ 27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7"/>
                  <a:gd name="T53" fmla="*/ 64 w 64"/>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7">
                    <a:moveTo>
                      <a:pt x="64" y="27"/>
                    </a:moveTo>
                    <a:lnTo>
                      <a:pt x="58" y="27"/>
                    </a:lnTo>
                    <a:lnTo>
                      <a:pt x="48" y="25"/>
                    </a:lnTo>
                    <a:lnTo>
                      <a:pt x="37" y="22"/>
                    </a:lnTo>
                    <a:lnTo>
                      <a:pt x="27" y="19"/>
                    </a:lnTo>
                    <a:lnTo>
                      <a:pt x="17" y="16"/>
                    </a:lnTo>
                    <a:lnTo>
                      <a:pt x="8" y="12"/>
                    </a:lnTo>
                    <a:lnTo>
                      <a:pt x="2" y="8"/>
                    </a:lnTo>
                    <a:lnTo>
                      <a:pt x="0" y="3"/>
                    </a:lnTo>
                    <a:lnTo>
                      <a:pt x="3" y="0"/>
                    </a:lnTo>
                    <a:lnTo>
                      <a:pt x="9" y="0"/>
                    </a:lnTo>
                    <a:lnTo>
                      <a:pt x="18" y="3"/>
                    </a:lnTo>
                    <a:lnTo>
                      <a:pt x="30" y="8"/>
                    </a:lnTo>
                    <a:lnTo>
                      <a:pt x="40" y="13"/>
                    </a:lnTo>
                    <a:lnTo>
                      <a:pt x="50" y="19"/>
                    </a:lnTo>
                    <a:lnTo>
                      <a:pt x="59" y="24"/>
                    </a:lnTo>
                    <a:lnTo>
                      <a:pt x="64" y="2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09" name="Freeform 188"/>
              <p:cNvSpPr>
                <a:spLocks/>
              </p:cNvSpPr>
              <p:nvPr/>
            </p:nvSpPr>
            <p:spPr bwMode="auto">
              <a:xfrm>
                <a:off x="1289" y="2305"/>
                <a:ext cx="60" cy="15"/>
              </a:xfrm>
              <a:custGeom>
                <a:avLst/>
                <a:gdLst>
                  <a:gd name="T0" fmla="*/ 60 w 60"/>
                  <a:gd name="T1" fmla="*/ 0 h 15"/>
                  <a:gd name="T2" fmla="*/ 57 w 60"/>
                  <a:gd name="T3" fmla="*/ 4 h 15"/>
                  <a:gd name="T4" fmla="*/ 51 w 60"/>
                  <a:gd name="T5" fmla="*/ 9 h 15"/>
                  <a:gd name="T6" fmla="*/ 42 w 60"/>
                  <a:gd name="T7" fmla="*/ 12 h 15"/>
                  <a:gd name="T8" fmla="*/ 32 w 60"/>
                  <a:gd name="T9" fmla="*/ 15 h 15"/>
                  <a:gd name="T10" fmla="*/ 22 w 60"/>
                  <a:gd name="T11" fmla="*/ 15 h 15"/>
                  <a:gd name="T12" fmla="*/ 13 w 60"/>
                  <a:gd name="T13" fmla="*/ 15 h 15"/>
                  <a:gd name="T14" fmla="*/ 4 w 60"/>
                  <a:gd name="T15" fmla="*/ 12 h 15"/>
                  <a:gd name="T16" fmla="*/ 0 w 60"/>
                  <a:gd name="T17" fmla="*/ 9 h 15"/>
                  <a:gd name="T18" fmla="*/ 0 w 60"/>
                  <a:gd name="T19" fmla="*/ 6 h 15"/>
                  <a:gd name="T20" fmla="*/ 2 w 60"/>
                  <a:gd name="T21" fmla="*/ 3 h 15"/>
                  <a:gd name="T22" fmla="*/ 10 w 60"/>
                  <a:gd name="T23" fmla="*/ 2 h 15"/>
                  <a:gd name="T24" fmla="*/ 20 w 60"/>
                  <a:gd name="T25" fmla="*/ 2 h 15"/>
                  <a:gd name="T26" fmla="*/ 32 w 60"/>
                  <a:gd name="T27" fmla="*/ 2 h 15"/>
                  <a:gd name="T28" fmla="*/ 42 w 60"/>
                  <a:gd name="T29" fmla="*/ 2 h 15"/>
                  <a:gd name="T30" fmla="*/ 53 w 60"/>
                  <a:gd name="T31" fmla="*/ 2 h 15"/>
                  <a:gd name="T32" fmla="*/ 60 w 60"/>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5"/>
                  <a:gd name="T53" fmla="*/ 60 w 6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5">
                    <a:moveTo>
                      <a:pt x="60" y="0"/>
                    </a:moveTo>
                    <a:lnTo>
                      <a:pt x="57" y="4"/>
                    </a:lnTo>
                    <a:lnTo>
                      <a:pt x="51" y="9"/>
                    </a:lnTo>
                    <a:lnTo>
                      <a:pt x="42" y="12"/>
                    </a:lnTo>
                    <a:lnTo>
                      <a:pt x="32" y="15"/>
                    </a:lnTo>
                    <a:lnTo>
                      <a:pt x="22" y="15"/>
                    </a:lnTo>
                    <a:lnTo>
                      <a:pt x="13" y="15"/>
                    </a:lnTo>
                    <a:lnTo>
                      <a:pt x="4" y="12"/>
                    </a:lnTo>
                    <a:lnTo>
                      <a:pt x="0" y="9"/>
                    </a:lnTo>
                    <a:lnTo>
                      <a:pt x="0" y="6"/>
                    </a:lnTo>
                    <a:lnTo>
                      <a:pt x="2" y="3"/>
                    </a:lnTo>
                    <a:lnTo>
                      <a:pt x="10" y="2"/>
                    </a:lnTo>
                    <a:lnTo>
                      <a:pt x="20" y="2"/>
                    </a:lnTo>
                    <a:lnTo>
                      <a:pt x="32" y="2"/>
                    </a:lnTo>
                    <a:lnTo>
                      <a:pt x="42" y="2"/>
                    </a:lnTo>
                    <a:lnTo>
                      <a:pt x="53" y="2"/>
                    </a:lnTo>
                    <a:lnTo>
                      <a:pt x="6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10" name="Freeform 189"/>
              <p:cNvSpPr>
                <a:spLocks/>
              </p:cNvSpPr>
              <p:nvPr/>
            </p:nvSpPr>
            <p:spPr bwMode="auto">
              <a:xfrm>
                <a:off x="1284" y="2327"/>
                <a:ext cx="65" cy="21"/>
              </a:xfrm>
              <a:custGeom>
                <a:avLst/>
                <a:gdLst>
                  <a:gd name="T0" fmla="*/ 65 w 65"/>
                  <a:gd name="T1" fmla="*/ 0 h 21"/>
                  <a:gd name="T2" fmla="*/ 61 w 65"/>
                  <a:gd name="T3" fmla="*/ 6 h 21"/>
                  <a:gd name="T4" fmla="*/ 53 w 65"/>
                  <a:gd name="T5" fmla="*/ 11 h 21"/>
                  <a:gd name="T6" fmla="*/ 44 w 65"/>
                  <a:gd name="T7" fmla="*/ 15 h 21"/>
                  <a:gd name="T8" fmla="*/ 33 w 65"/>
                  <a:gd name="T9" fmla="*/ 18 h 21"/>
                  <a:gd name="T10" fmla="*/ 22 w 65"/>
                  <a:gd name="T11" fmla="*/ 19 h 21"/>
                  <a:gd name="T12" fmla="*/ 12 w 65"/>
                  <a:gd name="T13" fmla="*/ 21 h 21"/>
                  <a:gd name="T14" fmla="*/ 5 w 65"/>
                  <a:gd name="T15" fmla="*/ 19 h 21"/>
                  <a:gd name="T16" fmla="*/ 0 w 65"/>
                  <a:gd name="T17" fmla="*/ 16 h 21"/>
                  <a:gd name="T18" fmla="*/ 0 w 65"/>
                  <a:gd name="T19" fmla="*/ 14 h 21"/>
                  <a:gd name="T20" fmla="*/ 5 w 65"/>
                  <a:gd name="T21" fmla="*/ 12 h 21"/>
                  <a:gd name="T22" fmla="*/ 12 w 65"/>
                  <a:gd name="T23" fmla="*/ 9 h 21"/>
                  <a:gd name="T24" fmla="*/ 21 w 65"/>
                  <a:gd name="T25" fmla="*/ 8 h 21"/>
                  <a:gd name="T26" fmla="*/ 33 w 65"/>
                  <a:gd name="T27" fmla="*/ 8 h 21"/>
                  <a:gd name="T28" fmla="*/ 44 w 65"/>
                  <a:gd name="T29" fmla="*/ 5 h 21"/>
                  <a:gd name="T30" fmla="*/ 55 w 65"/>
                  <a:gd name="T31" fmla="*/ 3 h 21"/>
                  <a:gd name="T32" fmla="*/ 65 w 65"/>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21"/>
                  <a:gd name="T53" fmla="*/ 65 w 65"/>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21">
                    <a:moveTo>
                      <a:pt x="65" y="0"/>
                    </a:moveTo>
                    <a:lnTo>
                      <a:pt x="61" y="6"/>
                    </a:lnTo>
                    <a:lnTo>
                      <a:pt x="53" y="11"/>
                    </a:lnTo>
                    <a:lnTo>
                      <a:pt x="44" y="15"/>
                    </a:lnTo>
                    <a:lnTo>
                      <a:pt x="33" y="18"/>
                    </a:lnTo>
                    <a:lnTo>
                      <a:pt x="22" y="19"/>
                    </a:lnTo>
                    <a:lnTo>
                      <a:pt x="12" y="21"/>
                    </a:lnTo>
                    <a:lnTo>
                      <a:pt x="5" y="19"/>
                    </a:lnTo>
                    <a:lnTo>
                      <a:pt x="0" y="16"/>
                    </a:lnTo>
                    <a:lnTo>
                      <a:pt x="0" y="14"/>
                    </a:lnTo>
                    <a:lnTo>
                      <a:pt x="5" y="12"/>
                    </a:lnTo>
                    <a:lnTo>
                      <a:pt x="12" y="9"/>
                    </a:lnTo>
                    <a:lnTo>
                      <a:pt x="21" y="8"/>
                    </a:lnTo>
                    <a:lnTo>
                      <a:pt x="33" y="8"/>
                    </a:lnTo>
                    <a:lnTo>
                      <a:pt x="44" y="5"/>
                    </a:lnTo>
                    <a:lnTo>
                      <a:pt x="55" y="3"/>
                    </a:lnTo>
                    <a:lnTo>
                      <a:pt x="6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11" name="Freeform 190"/>
              <p:cNvSpPr>
                <a:spLocks/>
              </p:cNvSpPr>
              <p:nvPr/>
            </p:nvSpPr>
            <p:spPr bwMode="auto">
              <a:xfrm>
                <a:off x="1289" y="2346"/>
                <a:ext cx="62" cy="27"/>
              </a:xfrm>
              <a:custGeom>
                <a:avLst/>
                <a:gdLst>
                  <a:gd name="T0" fmla="*/ 62 w 62"/>
                  <a:gd name="T1" fmla="*/ 0 h 27"/>
                  <a:gd name="T2" fmla="*/ 57 w 62"/>
                  <a:gd name="T3" fmla="*/ 6 h 27"/>
                  <a:gd name="T4" fmla="*/ 48 w 62"/>
                  <a:gd name="T5" fmla="*/ 14 h 27"/>
                  <a:gd name="T6" fmla="*/ 39 w 62"/>
                  <a:gd name="T7" fmla="*/ 18 h 27"/>
                  <a:gd name="T8" fmla="*/ 29 w 62"/>
                  <a:gd name="T9" fmla="*/ 23 h 27"/>
                  <a:gd name="T10" fmla="*/ 19 w 62"/>
                  <a:gd name="T11" fmla="*/ 26 h 27"/>
                  <a:gd name="T12" fmla="*/ 10 w 62"/>
                  <a:gd name="T13" fmla="*/ 27 h 27"/>
                  <a:gd name="T14" fmla="*/ 2 w 62"/>
                  <a:gd name="T15" fmla="*/ 27 h 27"/>
                  <a:gd name="T16" fmla="*/ 0 w 62"/>
                  <a:gd name="T17" fmla="*/ 24 h 27"/>
                  <a:gd name="T18" fmla="*/ 1 w 62"/>
                  <a:gd name="T19" fmla="*/ 21 h 27"/>
                  <a:gd name="T20" fmla="*/ 5 w 62"/>
                  <a:gd name="T21" fmla="*/ 17 h 27"/>
                  <a:gd name="T22" fmla="*/ 13 w 62"/>
                  <a:gd name="T23" fmla="*/ 14 h 27"/>
                  <a:gd name="T24" fmla="*/ 23 w 62"/>
                  <a:gd name="T25" fmla="*/ 12 h 27"/>
                  <a:gd name="T26" fmla="*/ 33 w 62"/>
                  <a:gd name="T27" fmla="*/ 9 h 27"/>
                  <a:gd name="T28" fmla="*/ 44 w 62"/>
                  <a:gd name="T29" fmla="*/ 6 h 27"/>
                  <a:gd name="T30" fmla="*/ 54 w 62"/>
                  <a:gd name="T31" fmla="*/ 3 h 27"/>
                  <a:gd name="T32" fmla="*/ 62 w 62"/>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7"/>
                  <a:gd name="T53" fmla="*/ 62 w 62"/>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7">
                    <a:moveTo>
                      <a:pt x="62" y="0"/>
                    </a:moveTo>
                    <a:lnTo>
                      <a:pt x="57" y="6"/>
                    </a:lnTo>
                    <a:lnTo>
                      <a:pt x="48" y="14"/>
                    </a:lnTo>
                    <a:lnTo>
                      <a:pt x="39" y="18"/>
                    </a:lnTo>
                    <a:lnTo>
                      <a:pt x="29" y="23"/>
                    </a:lnTo>
                    <a:lnTo>
                      <a:pt x="19" y="26"/>
                    </a:lnTo>
                    <a:lnTo>
                      <a:pt x="10" y="27"/>
                    </a:lnTo>
                    <a:lnTo>
                      <a:pt x="2" y="27"/>
                    </a:lnTo>
                    <a:lnTo>
                      <a:pt x="0" y="24"/>
                    </a:lnTo>
                    <a:lnTo>
                      <a:pt x="1" y="21"/>
                    </a:lnTo>
                    <a:lnTo>
                      <a:pt x="5" y="17"/>
                    </a:lnTo>
                    <a:lnTo>
                      <a:pt x="13" y="14"/>
                    </a:lnTo>
                    <a:lnTo>
                      <a:pt x="23" y="12"/>
                    </a:lnTo>
                    <a:lnTo>
                      <a:pt x="33" y="9"/>
                    </a:lnTo>
                    <a:lnTo>
                      <a:pt x="44" y="6"/>
                    </a:lnTo>
                    <a:lnTo>
                      <a:pt x="54" y="3"/>
                    </a:lnTo>
                    <a:lnTo>
                      <a:pt x="6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12" name="Freeform 191"/>
              <p:cNvSpPr>
                <a:spLocks/>
              </p:cNvSpPr>
              <p:nvPr/>
            </p:nvSpPr>
            <p:spPr bwMode="auto">
              <a:xfrm>
                <a:off x="1291" y="2370"/>
                <a:ext cx="65" cy="40"/>
              </a:xfrm>
              <a:custGeom>
                <a:avLst/>
                <a:gdLst>
                  <a:gd name="T0" fmla="*/ 65 w 65"/>
                  <a:gd name="T1" fmla="*/ 0 h 40"/>
                  <a:gd name="T2" fmla="*/ 58 w 65"/>
                  <a:gd name="T3" fmla="*/ 6 h 40"/>
                  <a:gd name="T4" fmla="*/ 51 w 65"/>
                  <a:gd name="T5" fmla="*/ 13 h 40"/>
                  <a:gd name="T6" fmla="*/ 40 w 65"/>
                  <a:gd name="T7" fmla="*/ 22 h 40"/>
                  <a:gd name="T8" fmla="*/ 30 w 65"/>
                  <a:gd name="T9" fmla="*/ 30 h 40"/>
                  <a:gd name="T10" fmla="*/ 20 w 65"/>
                  <a:gd name="T11" fmla="*/ 36 h 40"/>
                  <a:gd name="T12" fmla="*/ 12 w 65"/>
                  <a:gd name="T13" fmla="*/ 39 h 40"/>
                  <a:gd name="T14" fmla="*/ 5 w 65"/>
                  <a:gd name="T15" fmla="*/ 40 h 40"/>
                  <a:gd name="T16" fmla="*/ 0 w 65"/>
                  <a:gd name="T17" fmla="*/ 37 h 40"/>
                  <a:gd name="T18" fmla="*/ 0 w 65"/>
                  <a:gd name="T19" fmla="*/ 33 h 40"/>
                  <a:gd name="T20" fmla="*/ 6 w 65"/>
                  <a:gd name="T21" fmla="*/ 27 h 40"/>
                  <a:gd name="T22" fmla="*/ 14 w 65"/>
                  <a:gd name="T23" fmla="*/ 22 h 40"/>
                  <a:gd name="T24" fmla="*/ 26 w 65"/>
                  <a:gd name="T25" fmla="*/ 16 h 40"/>
                  <a:gd name="T26" fmla="*/ 37 w 65"/>
                  <a:gd name="T27" fmla="*/ 12 h 40"/>
                  <a:gd name="T28" fmla="*/ 49 w 65"/>
                  <a:gd name="T29" fmla="*/ 7 h 40"/>
                  <a:gd name="T30" fmla="*/ 58 w 65"/>
                  <a:gd name="T31" fmla="*/ 3 h 40"/>
                  <a:gd name="T32" fmla="*/ 65 w 65"/>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0"/>
                  <a:gd name="T53" fmla="*/ 65 w 65"/>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0">
                    <a:moveTo>
                      <a:pt x="65" y="0"/>
                    </a:moveTo>
                    <a:lnTo>
                      <a:pt x="58" y="6"/>
                    </a:lnTo>
                    <a:lnTo>
                      <a:pt x="51" y="13"/>
                    </a:lnTo>
                    <a:lnTo>
                      <a:pt x="40" y="22"/>
                    </a:lnTo>
                    <a:lnTo>
                      <a:pt x="30" y="30"/>
                    </a:lnTo>
                    <a:lnTo>
                      <a:pt x="20" y="36"/>
                    </a:lnTo>
                    <a:lnTo>
                      <a:pt x="12" y="39"/>
                    </a:lnTo>
                    <a:lnTo>
                      <a:pt x="5" y="40"/>
                    </a:lnTo>
                    <a:lnTo>
                      <a:pt x="0" y="37"/>
                    </a:lnTo>
                    <a:lnTo>
                      <a:pt x="0" y="33"/>
                    </a:lnTo>
                    <a:lnTo>
                      <a:pt x="6" y="27"/>
                    </a:lnTo>
                    <a:lnTo>
                      <a:pt x="14" y="22"/>
                    </a:lnTo>
                    <a:lnTo>
                      <a:pt x="26" y="16"/>
                    </a:lnTo>
                    <a:lnTo>
                      <a:pt x="37" y="12"/>
                    </a:lnTo>
                    <a:lnTo>
                      <a:pt x="49" y="7"/>
                    </a:lnTo>
                    <a:lnTo>
                      <a:pt x="58" y="3"/>
                    </a:lnTo>
                    <a:lnTo>
                      <a:pt x="6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13" name="Freeform 192"/>
              <p:cNvSpPr>
                <a:spLocks/>
              </p:cNvSpPr>
              <p:nvPr/>
            </p:nvSpPr>
            <p:spPr bwMode="auto">
              <a:xfrm>
                <a:off x="1303" y="2397"/>
                <a:ext cx="64" cy="54"/>
              </a:xfrm>
              <a:custGeom>
                <a:avLst/>
                <a:gdLst>
                  <a:gd name="T0" fmla="*/ 64 w 64"/>
                  <a:gd name="T1" fmla="*/ 0 h 54"/>
                  <a:gd name="T2" fmla="*/ 58 w 64"/>
                  <a:gd name="T3" fmla="*/ 6 h 54"/>
                  <a:gd name="T4" fmla="*/ 50 w 64"/>
                  <a:gd name="T5" fmla="*/ 14 h 54"/>
                  <a:gd name="T6" fmla="*/ 40 w 64"/>
                  <a:gd name="T7" fmla="*/ 25 h 54"/>
                  <a:gd name="T8" fmla="*/ 30 w 64"/>
                  <a:gd name="T9" fmla="*/ 35 h 54"/>
                  <a:gd name="T10" fmla="*/ 19 w 64"/>
                  <a:gd name="T11" fmla="*/ 44 h 54"/>
                  <a:gd name="T12" fmla="*/ 11 w 64"/>
                  <a:gd name="T13" fmla="*/ 51 h 54"/>
                  <a:gd name="T14" fmla="*/ 3 w 64"/>
                  <a:gd name="T15" fmla="*/ 54 h 54"/>
                  <a:gd name="T16" fmla="*/ 0 w 64"/>
                  <a:gd name="T17" fmla="*/ 51 h 54"/>
                  <a:gd name="T18" fmla="*/ 2 w 64"/>
                  <a:gd name="T19" fmla="*/ 46 h 54"/>
                  <a:gd name="T20" fmla="*/ 8 w 64"/>
                  <a:gd name="T21" fmla="*/ 38 h 54"/>
                  <a:gd name="T22" fmla="*/ 17 w 64"/>
                  <a:gd name="T23" fmla="*/ 31 h 54"/>
                  <a:gd name="T24" fmla="*/ 28 w 64"/>
                  <a:gd name="T25" fmla="*/ 23 h 54"/>
                  <a:gd name="T26" fmla="*/ 39 w 64"/>
                  <a:gd name="T27" fmla="*/ 16 h 54"/>
                  <a:gd name="T28" fmla="*/ 50 w 64"/>
                  <a:gd name="T29" fmla="*/ 9 h 54"/>
                  <a:gd name="T30" fmla="*/ 59 w 64"/>
                  <a:gd name="T31" fmla="*/ 4 h 54"/>
                  <a:gd name="T32" fmla="*/ 64 w 64"/>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54"/>
                  <a:gd name="T53" fmla="*/ 64 w 64"/>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54">
                    <a:moveTo>
                      <a:pt x="64" y="0"/>
                    </a:moveTo>
                    <a:lnTo>
                      <a:pt x="58" y="6"/>
                    </a:lnTo>
                    <a:lnTo>
                      <a:pt x="50" y="14"/>
                    </a:lnTo>
                    <a:lnTo>
                      <a:pt x="40" y="25"/>
                    </a:lnTo>
                    <a:lnTo>
                      <a:pt x="30" y="35"/>
                    </a:lnTo>
                    <a:lnTo>
                      <a:pt x="19" y="44"/>
                    </a:lnTo>
                    <a:lnTo>
                      <a:pt x="11" y="51"/>
                    </a:lnTo>
                    <a:lnTo>
                      <a:pt x="3" y="54"/>
                    </a:lnTo>
                    <a:lnTo>
                      <a:pt x="0" y="51"/>
                    </a:lnTo>
                    <a:lnTo>
                      <a:pt x="2" y="46"/>
                    </a:lnTo>
                    <a:lnTo>
                      <a:pt x="8" y="38"/>
                    </a:lnTo>
                    <a:lnTo>
                      <a:pt x="17" y="31"/>
                    </a:lnTo>
                    <a:lnTo>
                      <a:pt x="28" y="23"/>
                    </a:lnTo>
                    <a:lnTo>
                      <a:pt x="39" y="16"/>
                    </a:lnTo>
                    <a:lnTo>
                      <a:pt x="50" y="9"/>
                    </a:lnTo>
                    <a:lnTo>
                      <a:pt x="59" y="4"/>
                    </a:lnTo>
                    <a:lnTo>
                      <a:pt x="6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14" name="Freeform 193"/>
              <p:cNvSpPr>
                <a:spLocks/>
              </p:cNvSpPr>
              <p:nvPr/>
            </p:nvSpPr>
            <p:spPr bwMode="auto">
              <a:xfrm>
                <a:off x="1312" y="2428"/>
                <a:ext cx="65" cy="62"/>
              </a:xfrm>
              <a:custGeom>
                <a:avLst/>
                <a:gdLst>
                  <a:gd name="T0" fmla="*/ 65 w 65"/>
                  <a:gd name="T1" fmla="*/ 0 h 62"/>
                  <a:gd name="T2" fmla="*/ 61 w 65"/>
                  <a:gd name="T3" fmla="*/ 7 h 62"/>
                  <a:gd name="T4" fmla="*/ 53 w 65"/>
                  <a:gd name="T5" fmla="*/ 17 h 62"/>
                  <a:gd name="T6" fmla="*/ 43 w 65"/>
                  <a:gd name="T7" fmla="*/ 29 h 62"/>
                  <a:gd name="T8" fmla="*/ 33 w 65"/>
                  <a:gd name="T9" fmla="*/ 41 h 62"/>
                  <a:gd name="T10" fmla="*/ 22 w 65"/>
                  <a:gd name="T11" fmla="*/ 51 h 62"/>
                  <a:gd name="T12" fmla="*/ 13 w 65"/>
                  <a:gd name="T13" fmla="*/ 59 h 62"/>
                  <a:gd name="T14" fmla="*/ 5 w 65"/>
                  <a:gd name="T15" fmla="*/ 62 h 62"/>
                  <a:gd name="T16" fmla="*/ 0 w 65"/>
                  <a:gd name="T17" fmla="*/ 59 h 62"/>
                  <a:gd name="T18" fmla="*/ 0 w 65"/>
                  <a:gd name="T19" fmla="*/ 53 h 62"/>
                  <a:gd name="T20" fmla="*/ 5 w 65"/>
                  <a:gd name="T21" fmla="*/ 46 h 62"/>
                  <a:gd name="T22" fmla="*/ 15 w 65"/>
                  <a:gd name="T23" fmla="*/ 38 h 62"/>
                  <a:gd name="T24" fmla="*/ 27 w 65"/>
                  <a:gd name="T25" fmla="*/ 29 h 62"/>
                  <a:gd name="T26" fmla="*/ 39 w 65"/>
                  <a:gd name="T27" fmla="*/ 22 h 62"/>
                  <a:gd name="T28" fmla="*/ 50 w 65"/>
                  <a:gd name="T29" fmla="*/ 13 h 62"/>
                  <a:gd name="T30" fmla="*/ 59 w 65"/>
                  <a:gd name="T31" fmla="*/ 6 h 62"/>
                  <a:gd name="T32" fmla="*/ 65 w 65"/>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2"/>
                  <a:gd name="T53" fmla="*/ 65 w 65"/>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2">
                    <a:moveTo>
                      <a:pt x="65" y="0"/>
                    </a:moveTo>
                    <a:lnTo>
                      <a:pt x="61" y="7"/>
                    </a:lnTo>
                    <a:lnTo>
                      <a:pt x="53" y="17"/>
                    </a:lnTo>
                    <a:lnTo>
                      <a:pt x="43" y="29"/>
                    </a:lnTo>
                    <a:lnTo>
                      <a:pt x="33" y="41"/>
                    </a:lnTo>
                    <a:lnTo>
                      <a:pt x="22" y="51"/>
                    </a:lnTo>
                    <a:lnTo>
                      <a:pt x="13" y="59"/>
                    </a:lnTo>
                    <a:lnTo>
                      <a:pt x="5" y="62"/>
                    </a:lnTo>
                    <a:lnTo>
                      <a:pt x="0" y="59"/>
                    </a:lnTo>
                    <a:lnTo>
                      <a:pt x="0" y="53"/>
                    </a:lnTo>
                    <a:lnTo>
                      <a:pt x="5" y="46"/>
                    </a:lnTo>
                    <a:lnTo>
                      <a:pt x="15" y="38"/>
                    </a:lnTo>
                    <a:lnTo>
                      <a:pt x="27" y="29"/>
                    </a:lnTo>
                    <a:lnTo>
                      <a:pt x="39" y="22"/>
                    </a:lnTo>
                    <a:lnTo>
                      <a:pt x="50" y="13"/>
                    </a:lnTo>
                    <a:lnTo>
                      <a:pt x="59" y="6"/>
                    </a:lnTo>
                    <a:lnTo>
                      <a:pt x="6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15" name="Freeform 194"/>
              <p:cNvSpPr>
                <a:spLocks/>
              </p:cNvSpPr>
              <p:nvPr/>
            </p:nvSpPr>
            <p:spPr bwMode="auto">
              <a:xfrm>
                <a:off x="1330" y="2451"/>
                <a:ext cx="62" cy="71"/>
              </a:xfrm>
              <a:custGeom>
                <a:avLst/>
                <a:gdLst>
                  <a:gd name="T0" fmla="*/ 62 w 62"/>
                  <a:gd name="T1" fmla="*/ 0 h 71"/>
                  <a:gd name="T2" fmla="*/ 59 w 62"/>
                  <a:gd name="T3" fmla="*/ 9 h 71"/>
                  <a:gd name="T4" fmla="*/ 53 w 62"/>
                  <a:gd name="T5" fmla="*/ 21 h 71"/>
                  <a:gd name="T6" fmla="*/ 46 w 62"/>
                  <a:gd name="T7" fmla="*/ 33 h 71"/>
                  <a:gd name="T8" fmla="*/ 38 w 62"/>
                  <a:gd name="T9" fmla="*/ 45 h 71"/>
                  <a:gd name="T10" fmla="*/ 29 w 62"/>
                  <a:gd name="T11" fmla="*/ 55 h 71"/>
                  <a:gd name="T12" fmla="*/ 21 w 62"/>
                  <a:gd name="T13" fmla="*/ 64 h 71"/>
                  <a:gd name="T14" fmla="*/ 10 w 62"/>
                  <a:gd name="T15" fmla="*/ 70 h 71"/>
                  <a:gd name="T16" fmla="*/ 1 w 62"/>
                  <a:gd name="T17" fmla="*/ 71 h 71"/>
                  <a:gd name="T18" fmla="*/ 0 w 62"/>
                  <a:gd name="T19" fmla="*/ 68 h 71"/>
                  <a:gd name="T20" fmla="*/ 3 w 62"/>
                  <a:gd name="T21" fmla="*/ 61 h 71"/>
                  <a:gd name="T22" fmla="*/ 12 w 62"/>
                  <a:gd name="T23" fmla="*/ 51 h 71"/>
                  <a:gd name="T24" fmla="*/ 22 w 62"/>
                  <a:gd name="T25" fmla="*/ 39 h 71"/>
                  <a:gd name="T26" fmla="*/ 34 w 62"/>
                  <a:gd name="T27" fmla="*/ 27 h 71"/>
                  <a:gd name="T28" fmla="*/ 46 w 62"/>
                  <a:gd name="T29" fmla="*/ 15 h 71"/>
                  <a:gd name="T30" fmla="*/ 56 w 62"/>
                  <a:gd name="T31" fmla="*/ 6 h 71"/>
                  <a:gd name="T32" fmla="*/ 62 w 6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71"/>
                  <a:gd name="T53" fmla="*/ 62 w 6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71">
                    <a:moveTo>
                      <a:pt x="62" y="0"/>
                    </a:moveTo>
                    <a:lnTo>
                      <a:pt x="59" y="9"/>
                    </a:lnTo>
                    <a:lnTo>
                      <a:pt x="53" y="21"/>
                    </a:lnTo>
                    <a:lnTo>
                      <a:pt x="46" y="33"/>
                    </a:lnTo>
                    <a:lnTo>
                      <a:pt x="38" y="45"/>
                    </a:lnTo>
                    <a:lnTo>
                      <a:pt x="29" y="55"/>
                    </a:lnTo>
                    <a:lnTo>
                      <a:pt x="21" y="64"/>
                    </a:lnTo>
                    <a:lnTo>
                      <a:pt x="10" y="70"/>
                    </a:lnTo>
                    <a:lnTo>
                      <a:pt x="1" y="71"/>
                    </a:lnTo>
                    <a:lnTo>
                      <a:pt x="0" y="68"/>
                    </a:lnTo>
                    <a:lnTo>
                      <a:pt x="3" y="61"/>
                    </a:lnTo>
                    <a:lnTo>
                      <a:pt x="12" y="51"/>
                    </a:lnTo>
                    <a:lnTo>
                      <a:pt x="22" y="39"/>
                    </a:lnTo>
                    <a:lnTo>
                      <a:pt x="34" y="27"/>
                    </a:lnTo>
                    <a:lnTo>
                      <a:pt x="46" y="15"/>
                    </a:lnTo>
                    <a:lnTo>
                      <a:pt x="56" y="6"/>
                    </a:lnTo>
                    <a:lnTo>
                      <a:pt x="6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16" name="Freeform 195"/>
              <p:cNvSpPr>
                <a:spLocks/>
              </p:cNvSpPr>
              <p:nvPr/>
            </p:nvSpPr>
            <p:spPr bwMode="auto">
              <a:xfrm>
                <a:off x="1370" y="2469"/>
                <a:ext cx="28" cy="78"/>
              </a:xfrm>
              <a:custGeom>
                <a:avLst/>
                <a:gdLst>
                  <a:gd name="T0" fmla="*/ 0 w 28"/>
                  <a:gd name="T1" fmla="*/ 78 h 78"/>
                  <a:gd name="T2" fmla="*/ 1 w 28"/>
                  <a:gd name="T3" fmla="*/ 67 h 78"/>
                  <a:gd name="T4" fmla="*/ 9 w 28"/>
                  <a:gd name="T5" fmla="*/ 43 h 78"/>
                  <a:gd name="T6" fmla="*/ 19 w 28"/>
                  <a:gd name="T7" fmla="*/ 18 h 78"/>
                  <a:gd name="T8" fmla="*/ 26 w 28"/>
                  <a:gd name="T9" fmla="*/ 0 h 78"/>
                  <a:gd name="T10" fmla="*/ 28 w 28"/>
                  <a:gd name="T11" fmla="*/ 24 h 78"/>
                  <a:gd name="T12" fmla="*/ 22 w 28"/>
                  <a:gd name="T13" fmla="*/ 52 h 78"/>
                  <a:gd name="T14" fmla="*/ 13 w 28"/>
                  <a:gd name="T15" fmla="*/ 73 h 78"/>
                  <a:gd name="T16" fmla="*/ 0 w 28"/>
                  <a:gd name="T17" fmla="*/ 78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8"/>
                  <a:gd name="T29" fmla="*/ 28 w 28"/>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8">
                    <a:moveTo>
                      <a:pt x="0" y="78"/>
                    </a:moveTo>
                    <a:lnTo>
                      <a:pt x="1" y="67"/>
                    </a:lnTo>
                    <a:lnTo>
                      <a:pt x="9" y="43"/>
                    </a:lnTo>
                    <a:lnTo>
                      <a:pt x="19" y="18"/>
                    </a:lnTo>
                    <a:lnTo>
                      <a:pt x="26" y="0"/>
                    </a:lnTo>
                    <a:lnTo>
                      <a:pt x="28" y="24"/>
                    </a:lnTo>
                    <a:lnTo>
                      <a:pt x="22" y="52"/>
                    </a:lnTo>
                    <a:lnTo>
                      <a:pt x="13" y="73"/>
                    </a:lnTo>
                    <a:lnTo>
                      <a:pt x="0" y="7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17" name="Freeform 196"/>
              <p:cNvSpPr>
                <a:spLocks/>
              </p:cNvSpPr>
              <p:nvPr/>
            </p:nvSpPr>
            <p:spPr bwMode="auto">
              <a:xfrm>
                <a:off x="1392" y="2496"/>
                <a:ext cx="28" cy="75"/>
              </a:xfrm>
              <a:custGeom>
                <a:avLst/>
                <a:gdLst>
                  <a:gd name="T0" fmla="*/ 0 w 28"/>
                  <a:gd name="T1" fmla="*/ 75 h 75"/>
                  <a:gd name="T2" fmla="*/ 1 w 28"/>
                  <a:gd name="T3" fmla="*/ 63 h 75"/>
                  <a:gd name="T4" fmla="*/ 10 w 28"/>
                  <a:gd name="T5" fmla="*/ 40 h 75"/>
                  <a:gd name="T6" fmla="*/ 21 w 28"/>
                  <a:gd name="T7" fmla="*/ 16 h 75"/>
                  <a:gd name="T8" fmla="*/ 26 w 28"/>
                  <a:gd name="T9" fmla="*/ 0 h 75"/>
                  <a:gd name="T10" fmla="*/ 28 w 28"/>
                  <a:gd name="T11" fmla="*/ 23 h 75"/>
                  <a:gd name="T12" fmla="*/ 22 w 28"/>
                  <a:gd name="T13" fmla="*/ 50 h 75"/>
                  <a:gd name="T14" fmla="*/ 13 w 28"/>
                  <a:gd name="T15" fmla="*/ 71 h 75"/>
                  <a:gd name="T16" fmla="*/ 0 w 28"/>
                  <a:gd name="T17" fmla="*/ 75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5"/>
                  <a:gd name="T29" fmla="*/ 28 w 28"/>
                  <a:gd name="T30" fmla="*/ 75 h 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5">
                    <a:moveTo>
                      <a:pt x="0" y="75"/>
                    </a:moveTo>
                    <a:lnTo>
                      <a:pt x="1" y="63"/>
                    </a:lnTo>
                    <a:lnTo>
                      <a:pt x="10" y="40"/>
                    </a:lnTo>
                    <a:lnTo>
                      <a:pt x="21" y="16"/>
                    </a:lnTo>
                    <a:lnTo>
                      <a:pt x="26" y="0"/>
                    </a:lnTo>
                    <a:lnTo>
                      <a:pt x="28" y="23"/>
                    </a:lnTo>
                    <a:lnTo>
                      <a:pt x="22" y="50"/>
                    </a:lnTo>
                    <a:lnTo>
                      <a:pt x="13" y="71"/>
                    </a:lnTo>
                    <a:lnTo>
                      <a:pt x="0" y="7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18" name="Freeform 197"/>
              <p:cNvSpPr>
                <a:spLocks/>
              </p:cNvSpPr>
              <p:nvPr/>
            </p:nvSpPr>
            <p:spPr bwMode="auto">
              <a:xfrm>
                <a:off x="1275" y="2419"/>
                <a:ext cx="83" cy="383"/>
              </a:xfrm>
              <a:custGeom>
                <a:avLst/>
                <a:gdLst>
                  <a:gd name="T0" fmla="*/ 12 w 83"/>
                  <a:gd name="T1" fmla="*/ 4 h 383"/>
                  <a:gd name="T2" fmla="*/ 9 w 83"/>
                  <a:gd name="T3" fmla="*/ 3 h 383"/>
                  <a:gd name="T4" fmla="*/ 6 w 83"/>
                  <a:gd name="T5" fmla="*/ 1 h 383"/>
                  <a:gd name="T6" fmla="*/ 3 w 83"/>
                  <a:gd name="T7" fmla="*/ 1 h 383"/>
                  <a:gd name="T8" fmla="*/ 0 w 83"/>
                  <a:gd name="T9" fmla="*/ 0 h 383"/>
                  <a:gd name="T10" fmla="*/ 28 w 83"/>
                  <a:gd name="T11" fmla="*/ 56 h 383"/>
                  <a:gd name="T12" fmla="*/ 49 w 83"/>
                  <a:gd name="T13" fmla="*/ 111 h 383"/>
                  <a:gd name="T14" fmla="*/ 62 w 83"/>
                  <a:gd name="T15" fmla="*/ 164 h 383"/>
                  <a:gd name="T16" fmla="*/ 70 w 83"/>
                  <a:gd name="T17" fmla="*/ 214 h 383"/>
                  <a:gd name="T18" fmla="*/ 73 w 83"/>
                  <a:gd name="T19" fmla="*/ 261 h 383"/>
                  <a:gd name="T20" fmla="*/ 74 w 83"/>
                  <a:gd name="T21" fmla="*/ 306 h 383"/>
                  <a:gd name="T22" fmla="*/ 74 w 83"/>
                  <a:gd name="T23" fmla="*/ 346 h 383"/>
                  <a:gd name="T24" fmla="*/ 73 w 83"/>
                  <a:gd name="T25" fmla="*/ 383 h 383"/>
                  <a:gd name="T26" fmla="*/ 78 w 83"/>
                  <a:gd name="T27" fmla="*/ 355 h 383"/>
                  <a:gd name="T28" fmla="*/ 83 w 83"/>
                  <a:gd name="T29" fmla="*/ 315 h 383"/>
                  <a:gd name="T30" fmla="*/ 83 w 83"/>
                  <a:gd name="T31" fmla="*/ 263 h 383"/>
                  <a:gd name="T32" fmla="*/ 80 w 83"/>
                  <a:gd name="T33" fmla="*/ 207 h 383"/>
                  <a:gd name="T34" fmla="*/ 71 w 83"/>
                  <a:gd name="T35" fmla="*/ 149 h 383"/>
                  <a:gd name="T36" fmla="*/ 58 w 83"/>
                  <a:gd name="T37" fmla="*/ 93 h 383"/>
                  <a:gd name="T38" fmla="*/ 39 w 83"/>
                  <a:gd name="T39" fmla="*/ 44 h 383"/>
                  <a:gd name="T40" fmla="*/ 12 w 83"/>
                  <a:gd name="T41" fmla="*/ 4 h 3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3"/>
                  <a:gd name="T64" fmla="*/ 0 h 383"/>
                  <a:gd name="T65" fmla="*/ 83 w 83"/>
                  <a:gd name="T66" fmla="*/ 383 h 3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3" h="383">
                    <a:moveTo>
                      <a:pt x="12" y="4"/>
                    </a:moveTo>
                    <a:lnTo>
                      <a:pt x="9" y="3"/>
                    </a:lnTo>
                    <a:lnTo>
                      <a:pt x="6" y="1"/>
                    </a:lnTo>
                    <a:lnTo>
                      <a:pt x="3" y="1"/>
                    </a:lnTo>
                    <a:lnTo>
                      <a:pt x="0" y="0"/>
                    </a:lnTo>
                    <a:lnTo>
                      <a:pt x="28" y="56"/>
                    </a:lnTo>
                    <a:lnTo>
                      <a:pt x="49" y="111"/>
                    </a:lnTo>
                    <a:lnTo>
                      <a:pt x="62" y="164"/>
                    </a:lnTo>
                    <a:lnTo>
                      <a:pt x="70" y="214"/>
                    </a:lnTo>
                    <a:lnTo>
                      <a:pt x="73" y="261"/>
                    </a:lnTo>
                    <a:lnTo>
                      <a:pt x="74" y="306"/>
                    </a:lnTo>
                    <a:lnTo>
                      <a:pt x="74" y="346"/>
                    </a:lnTo>
                    <a:lnTo>
                      <a:pt x="73" y="383"/>
                    </a:lnTo>
                    <a:lnTo>
                      <a:pt x="78" y="355"/>
                    </a:lnTo>
                    <a:lnTo>
                      <a:pt x="83" y="315"/>
                    </a:lnTo>
                    <a:lnTo>
                      <a:pt x="83" y="263"/>
                    </a:lnTo>
                    <a:lnTo>
                      <a:pt x="80" y="207"/>
                    </a:lnTo>
                    <a:lnTo>
                      <a:pt x="71" y="149"/>
                    </a:lnTo>
                    <a:lnTo>
                      <a:pt x="58" y="93"/>
                    </a:lnTo>
                    <a:lnTo>
                      <a:pt x="39" y="44"/>
                    </a:lnTo>
                    <a:lnTo>
                      <a:pt x="12" y="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19" name="Freeform 198"/>
              <p:cNvSpPr>
                <a:spLocks/>
              </p:cNvSpPr>
              <p:nvPr/>
            </p:nvSpPr>
            <p:spPr bwMode="auto">
              <a:xfrm>
                <a:off x="1296" y="2722"/>
                <a:ext cx="57" cy="56"/>
              </a:xfrm>
              <a:custGeom>
                <a:avLst/>
                <a:gdLst>
                  <a:gd name="T0" fmla="*/ 0 w 57"/>
                  <a:gd name="T1" fmla="*/ 55 h 56"/>
                  <a:gd name="T2" fmla="*/ 3 w 57"/>
                  <a:gd name="T3" fmla="*/ 56 h 56"/>
                  <a:gd name="T4" fmla="*/ 9 w 57"/>
                  <a:gd name="T5" fmla="*/ 55 h 56"/>
                  <a:gd name="T6" fmla="*/ 18 w 57"/>
                  <a:gd name="T7" fmla="*/ 50 h 56"/>
                  <a:gd name="T8" fmla="*/ 28 w 57"/>
                  <a:gd name="T9" fmla="*/ 44 h 56"/>
                  <a:gd name="T10" fmla="*/ 37 w 57"/>
                  <a:gd name="T11" fmla="*/ 35 h 56"/>
                  <a:gd name="T12" fmla="*/ 47 w 57"/>
                  <a:gd name="T13" fmla="*/ 25 h 56"/>
                  <a:gd name="T14" fmla="*/ 53 w 57"/>
                  <a:gd name="T15" fmla="*/ 13 h 56"/>
                  <a:gd name="T16" fmla="*/ 57 w 57"/>
                  <a:gd name="T17" fmla="*/ 0 h 56"/>
                  <a:gd name="T18" fmla="*/ 52 w 57"/>
                  <a:gd name="T19" fmla="*/ 7 h 56"/>
                  <a:gd name="T20" fmla="*/ 43 w 57"/>
                  <a:gd name="T21" fmla="*/ 15 h 56"/>
                  <a:gd name="T22" fmla="*/ 34 w 57"/>
                  <a:gd name="T23" fmla="*/ 22 h 56"/>
                  <a:gd name="T24" fmla="*/ 24 w 57"/>
                  <a:gd name="T25" fmla="*/ 29 h 56"/>
                  <a:gd name="T26" fmla="*/ 13 w 57"/>
                  <a:gd name="T27" fmla="*/ 38 h 56"/>
                  <a:gd name="T28" fmla="*/ 6 w 57"/>
                  <a:gd name="T29" fmla="*/ 44 h 56"/>
                  <a:gd name="T30" fmla="*/ 1 w 57"/>
                  <a:gd name="T31" fmla="*/ 50 h 56"/>
                  <a:gd name="T32" fmla="*/ 0 w 5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56"/>
                  <a:gd name="T53" fmla="*/ 57 w 5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56">
                    <a:moveTo>
                      <a:pt x="0" y="55"/>
                    </a:moveTo>
                    <a:lnTo>
                      <a:pt x="3" y="56"/>
                    </a:lnTo>
                    <a:lnTo>
                      <a:pt x="9" y="55"/>
                    </a:lnTo>
                    <a:lnTo>
                      <a:pt x="18" y="50"/>
                    </a:lnTo>
                    <a:lnTo>
                      <a:pt x="28" y="44"/>
                    </a:lnTo>
                    <a:lnTo>
                      <a:pt x="37" y="35"/>
                    </a:lnTo>
                    <a:lnTo>
                      <a:pt x="47" y="25"/>
                    </a:lnTo>
                    <a:lnTo>
                      <a:pt x="53" y="13"/>
                    </a:lnTo>
                    <a:lnTo>
                      <a:pt x="57" y="0"/>
                    </a:lnTo>
                    <a:lnTo>
                      <a:pt x="52" y="7"/>
                    </a:lnTo>
                    <a:lnTo>
                      <a:pt x="43" y="15"/>
                    </a:lnTo>
                    <a:lnTo>
                      <a:pt x="34" y="22"/>
                    </a:lnTo>
                    <a:lnTo>
                      <a:pt x="24" y="29"/>
                    </a:lnTo>
                    <a:lnTo>
                      <a:pt x="13" y="38"/>
                    </a:lnTo>
                    <a:lnTo>
                      <a:pt x="6" y="44"/>
                    </a:lnTo>
                    <a:lnTo>
                      <a:pt x="1" y="50"/>
                    </a:lnTo>
                    <a:lnTo>
                      <a:pt x="0"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20" name="Freeform 199"/>
              <p:cNvSpPr>
                <a:spLocks/>
              </p:cNvSpPr>
              <p:nvPr/>
            </p:nvSpPr>
            <p:spPr bwMode="auto">
              <a:xfrm>
                <a:off x="1290" y="2654"/>
                <a:ext cx="66" cy="71"/>
              </a:xfrm>
              <a:custGeom>
                <a:avLst/>
                <a:gdLst>
                  <a:gd name="T0" fmla="*/ 0 w 66"/>
                  <a:gd name="T1" fmla="*/ 69 h 71"/>
                  <a:gd name="T2" fmla="*/ 4 w 66"/>
                  <a:gd name="T3" fmla="*/ 71 h 71"/>
                  <a:gd name="T4" fmla="*/ 12 w 66"/>
                  <a:gd name="T5" fmla="*/ 69 h 71"/>
                  <a:gd name="T6" fmla="*/ 21 w 66"/>
                  <a:gd name="T7" fmla="*/ 62 h 71"/>
                  <a:gd name="T8" fmla="*/ 32 w 66"/>
                  <a:gd name="T9" fmla="*/ 53 h 71"/>
                  <a:gd name="T10" fmla="*/ 43 w 66"/>
                  <a:gd name="T11" fmla="*/ 41 h 71"/>
                  <a:gd name="T12" fmla="*/ 53 w 66"/>
                  <a:gd name="T13" fmla="*/ 28 h 71"/>
                  <a:gd name="T14" fmla="*/ 62 w 66"/>
                  <a:gd name="T15" fmla="*/ 15 h 71"/>
                  <a:gd name="T16" fmla="*/ 66 w 66"/>
                  <a:gd name="T17" fmla="*/ 0 h 71"/>
                  <a:gd name="T18" fmla="*/ 62 w 66"/>
                  <a:gd name="T19" fmla="*/ 6 h 71"/>
                  <a:gd name="T20" fmla="*/ 52 w 66"/>
                  <a:gd name="T21" fmla="*/ 13 h 71"/>
                  <a:gd name="T22" fmla="*/ 41 w 66"/>
                  <a:gd name="T23" fmla="*/ 24 h 71"/>
                  <a:gd name="T24" fmla="*/ 30 w 66"/>
                  <a:gd name="T25" fmla="*/ 34 h 71"/>
                  <a:gd name="T26" fmla="*/ 18 w 66"/>
                  <a:gd name="T27" fmla="*/ 44 h 71"/>
                  <a:gd name="T28" fmla="*/ 7 w 66"/>
                  <a:gd name="T29" fmla="*/ 55 h 71"/>
                  <a:gd name="T30" fmla="*/ 1 w 66"/>
                  <a:gd name="T31" fmla="*/ 63 h 71"/>
                  <a:gd name="T32" fmla="*/ 0 w 66"/>
                  <a:gd name="T33" fmla="*/ 69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71"/>
                  <a:gd name="T53" fmla="*/ 66 w 66"/>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71">
                    <a:moveTo>
                      <a:pt x="0" y="69"/>
                    </a:moveTo>
                    <a:lnTo>
                      <a:pt x="4" y="71"/>
                    </a:lnTo>
                    <a:lnTo>
                      <a:pt x="12" y="69"/>
                    </a:lnTo>
                    <a:lnTo>
                      <a:pt x="21" y="62"/>
                    </a:lnTo>
                    <a:lnTo>
                      <a:pt x="32" y="53"/>
                    </a:lnTo>
                    <a:lnTo>
                      <a:pt x="43" y="41"/>
                    </a:lnTo>
                    <a:lnTo>
                      <a:pt x="53" y="28"/>
                    </a:lnTo>
                    <a:lnTo>
                      <a:pt x="62" y="15"/>
                    </a:lnTo>
                    <a:lnTo>
                      <a:pt x="66" y="0"/>
                    </a:lnTo>
                    <a:lnTo>
                      <a:pt x="62" y="6"/>
                    </a:lnTo>
                    <a:lnTo>
                      <a:pt x="52" y="13"/>
                    </a:lnTo>
                    <a:lnTo>
                      <a:pt x="41" y="24"/>
                    </a:lnTo>
                    <a:lnTo>
                      <a:pt x="30" y="34"/>
                    </a:lnTo>
                    <a:lnTo>
                      <a:pt x="18" y="44"/>
                    </a:lnTo>
                    <a:lnTo>
                      <a:pt x="7" y="55"/>
                    </a:lnTo>
                    <a:lnTo>
                      <a:pt x="1" y="63"/>
                    </a:lnTo>
                    <a:lnTo>
                      <a:pt x="0" y="6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21" name="Freeform 200"/>
              <p:cNvSpPr>
                <a:spLocks/>
              </p:cNvSpPr>
              <p:nvPr/>
            </p:nvSpPr>
            <p:spPr bwMode="auto">
              <a:xfrm>
                <a:off x="1277" y="2620"/>
                <a:ext cx="74" cy="62"/>
              </a:xfrm>
              <a:custGeom>
                <a:avLst/>
                <a:gdLst>
                  <a:gd name="T0" fmla="*/ 0 w 74"/>
                  <a:gd name="T1" fmla="*/ 59 h 62"/>
                  <a:gd name="T2" fmla="*/ 4 w 74"/>
                  <a:gd name="T3" fmla="*/ 62 h 62"/>
                  <a:gd name="T4" fmla="*/ 14 w 74"/>
                  <a:gd name="T5" fmla="*/ 60 h 62"/>
                  <a:gd name="T6" fmla="*/ 25 w 74"/>
                  <a:gd name="T7" fmla="*/ 55 h 62"/>
                  <a:gd name="T8" fmla="*/ 38 w 74"/>
                  <a:gd name="T9" fmla="*/ 47 h 62"/>
                  <a:gd name="T10" fmla="*/ 50 w 74"/>
                  <a:gd name="T11" fmla="*/ 37 h 62"/>
                  <a:gd name="T12" fmla="*/ 62 w 74"/>
                  <a:gd name="T13" fmla="*/ 25 h 62"/>
                  <a:gd name="T14" fmla="*/ 69 w 74"/>
                  <a:gd name="T15" fmla="*/ 12 h 62"/>
                  <a:gd name="T16" fmla="*/ 74 w 74"/>
                  <a:gd name="T17" fmla="*/ 0 h 62"/>
                  <a:gd name="T18" fmla="*/ 68 w 74"/>
                  <a:gd name="T19" fmla="*/ 3 h 62"/>
                  <a:gd name="T20" fmla="*/ 59 w 74"/>
                  <a:gd name="T21" fmla="*/ 10 h 62"/>
                  <a:gd name="T22" fmla="*/ 45 w 74"/>
                  <a:gd name="T23" fmla="*/ 18 h 62"/>
                  <a:gd name="T24" fmla="*/ 32 w 74"/>
                  <a:gd name="T25" fmla="*/ 28 h 62"/>
                  <a:gd name="T26" fmla="*/ 20 w 74"/>
                  <a:gd name="T27" fmla="*/ 37 h 62"/>
                  <a:gd name="T28" fmla="*/ 9 w 74"/>
                  <a:gd name="T29" fmla="*/ 47 h 62"/>
                  <a:gd name="T30" fmla="*/ 1 w 74"/>
                  <a:gd name="T31" fmla="*/ 55 h 62"/>
                  <a:gd name="T32" fmla="*/ 0 w 7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2"/>
                  <a:gd name="T53" fmla="*/ 74 w 7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2">
                    <a:moveTo>
                      <a:pt x="0" y="59"/>
                    </a:moveTo>
                    <a:lnTo>
                      <a:pt x="4" y="62"/>
                    </a:lnTo>
                    <a:lnTo>
                      <a:pt x="14" y="60"/>
                    </a:lnTo>
                    <a:lnTo>
                      <a:pt x="25" y="55"/>
                    </a:lnTo>
                    <a:lnTo>
                      <a:pt x="38" y="47"/>
                    </a:lnTo>
                    <a:lnTo>
                      <a:pt x="50" y="37"/>
                    </a:lnTo>
                    <a:lnTo>
                      <a:pt x="62" y="25"/>
                    </a:lnTo>
                    <a:lnTo>
                      <a:pt x="69" y="12"/>
                    </a:lnTo>
                    <a:lnTo>
                      <a:pt x="74" y="0"/>
                    </a:lnTo>
                    <a:lnTo>
                      <a:pt x="68" y="3"/>
                    </a:lnTo>
                    <a:lnTo>
                      <a:pt x="59" y="10"/>
                    </a:lnTo>
                    <a:lnTo>
                      <a:pt x="45" y="18"/>
                    </a:lnTo>
                    <a:lnTo>
                      <a:pt x="32" y="28"/>
                    </a:lnTo>
                    <a:lnTo>
                      <a:pt x="20" y="37"/>
                    </a:lnTo>
                    <a:lnTo>
                      <a:pt x="9" y="47"/>
                    </a:lnTo>
                    <a:lnTo>
                      <a:pt x="1" y="55"/>
                    </a:lnTo>
                    <a:lnTo>
                      <a:pt x="0" y="5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22" name="Freeform 201"/>
              <p:cNvSpPr>
                <a:spLocks/>
              </p:cNvSpPr>
              <p:nvPr/>
            </p:nvSpPr>
            <p:spPr bwMode="auto">
              <a:xfrm>
                <a:off x="1275" y="2555"/>
                <a:ext cx="68" cy="53"/>
              </a:xfrm>
              <a:custGeom>
                <a:avLst/>
                <a:gdLst>
                  <a:gd name="T0" fmla="*/ 0 w 68"/>
                  <a:gd name="T1" fmla="*/ 52 h 53"/>
                  <a:gd name="T2" fmla="*/ 3 w 68"/>
                  <a:gd name="T3" fmla="*/ 53 h 53"/>
                  <a:gd name="T4" fmla="*/ 12 w 68"/>
                  <a:gd name="T5" fmla="*/ 52 h 53"/>
                  <a:gd name="T6" fmla="*/ 22 w 68"/>
                  <a:gd name="T7" fmla="*/ 46 h 53"/>
                  <a:gd name="T8" fmla="*/ 34 w 68"/>
                  <a:gd name="T9" fmla="*/ 38 h 53"/>
                  <a:gd name="T10" fmla="*/ 46 w 68"/>
                  <a:gd name="T11" fmla="*/ 29 h 53"/>
                  <a:gd name="T12" fmla="*/ 56 w 68"/>
                  <a:gd name="T13" fmla="*/ 21 h 53"/>
                  <a:gd name="T14" fmla="*/ 65 w 68"/>
                  <a:gd name="T15" fmla="*/ 10 h 53"/>
                  <a:gd name="T16" fmla="*/ 68 w 68"/>
                  <a:gd name="T17" fmla="*/ 0 h 53"/>
                  <a:gd name="T18" fmla="*/ 62 w 68"/>
                  <a:gd name="T19" fmla="*/ 4 h 53"/>
                  <a:gd name="T20" fmla="*/ 52 w 68"/>
                  <a:gd name="T21" fmla="*/ 10 h 53"/>
                  <a:gd name="T22" fmla="*/ 40 w 68"/>
                  <a:gd name="T23" fmla="*/ 16 h 53"/>
                  <a:gd name="T24" fmla="*/ 28 w 68"/>
                  <a:gd name="T25" fmla="*/ 23 h 53"/>
                  <a:gd name="T26" fmla="*/ 16 w 68"/>
                  <a:gd name="T27" fmla="*/ 31 h 53"/>
                  <a:gd name="T28" fmla="*/ 6 w 68"/>
                  <a:gd name="T29" fmla="*/ 38 h 53"/>
                  <a:gd name="T30" fmla="*/ 2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2" y="52"/>
                    </a:lnTo>
                    <a:lnTo>
                      <a:pt x="22" y="46"/>
                    </a:lnTo>
                    <a:lnTo>
                      <a:pt x="34" y="38"/>
                    </a:lnTo>
                    <a:lnTo>
                      <a:pt x="46" y="29"/>
                    </a:lnTo>
                    <a:lnTo>
                      <a:pt x="56" y="21"/>
                    </a:lnTo>
                    <a:lnTo>
                      <a:pt x="65" y="10"/>
                    </a:lnTo>
                    <a:lnTo>
                      <a:pt x="68" y="0"/>
                    </a:lnTo>
                    <a:lnTo>
                      <a:pt x="62" y="4"/>
                    </a:lnTo>
                    <a:lnTo>
                      <a:pt x="52" y="10"/>
                    </a:lnTo>
                    <a:lnTo>
                      <a:pt x="40" y="16"/>
                    </a:lnTo>
                    <a:lnTo>
                      <a:pt x="28" y="23"/>
                    </a:lnTo>
                    <a:lnTo>
                      <a:pt x="16" y="31"/>
                    </a:lnTo>
                    <a:lnTo>
                      <a:pt x="6" y="38"/>
                    </a:lnTo>
                    <a:lnTo>
                      <a:pt x="2" y="46"/>
                    </a:lnTo>
                    <a:lnTo>
                      <a:pt x="0"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23" name="Freeform 202"/>
              <p:cNvSpPr>
                <a:spLocks/>
              </p:cNvSpPr>
              <p:nvPr/>
            </p:nvSpPr>
            <p:spPr bwMode="auto">
              <a:xfrm>
                <a:off x="1272" y="2528"/>
                <a:ext cx="62" cy="39"/>
              </a:xfrm>
              <a:custGeom>
                <a:avLst/>
                <a:gdLst>
                  <a:gd name="T0" fmla="*/ 0 w 62"/>
                  <a:gd name="T1" fmla="*/ 34 h 39"/>
                  <a:gd name="T2" fmla="*/ 3 w 62"/>
                  <a:gd name="T3" fmla="*/ 37 h 39"/>
                  <a:gd name="T4" fmla="*/ 11 w 62"/>
                  <a:gd name="T5" fmla="*/ 39 h 39"/>
                  <a:gd name="T6" fmla="*/ 19 w 62"/>
                  <a:gd name="T7" fmla="*/ 37 h 39"/>
                  <a:gd name="T8" fmla="*/ 30 w 62"/>
                  <a:gd name="T9" fmla="*/ 34 h 39"/>
                  <a:gd name="T10" fmla="*/ 40 w 62"/>
                  <a:gd name="T11" fmla="*/ 28 h 39"/>
                  <a:gd name="T12" fmla="*/ 50 w 62"/>
                  <a:gd name="T13" fmla="*/ 21 h 39"/>
                  <a:gd name="T14" fmla="*/ 58 w 62"/>
                  <a:gd name="T15" fmla="*/ 12 h 39"/>
                  <a:gd name="T16" fmla="*/ 62 w 62"/>
                  <a:gd name="T17" fmla="*/ 0 h 39"/>
                  <a:gd name="T18" fmla="*/ 56 w 62"/>
                  <a:gd name="T19" fmla="*/ 3 h 39"/>
                  <a:gd name="T20" fmla="*/ 48 w 62"/>
                  <a:gd name="T21" fmla="*/ 8 h 39"/>
                  <a:gd name="T22" fmla="*/ 36 w 62"/>
                  <a:gd name="T23" fmla="*/ 12 h 39"/>
                  <a:gd name="T24" fmla="*/ 25 w 62"/>
                  <a:gd name="T25" fmla="*/ 17 h 39"/>
                  <a:gd name="T26" fmla="*/ 15 w 62"/>
                  <a:gd name="T27" fmla="*/ 21 h 39"/>
                  <a:gd name="T28" fmla="*/ 6 w 62"/>
                  <a:gd name="T29" fmla="*/ 25 h 39"/>
                  <a:gd name="T30" fmla="*/ 2 w 62"/>
                  <a:gd name="T31" fmla="*/ 30 h 39"/>
                  <a:gd name="T32" fmla="*/ 0 w 62"/>
                  <a:gd name="T33" fmla="*/ 34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39"/>
                  <a:gd name="T53" fmla="*/ 62 w 62"/>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39">
                    <a:moveTo>
                      <a:pt x="0" y="34"/>
                    </a:moveTo>
                    <a:lnTo>
                      <a:pt x="3" y="37"/>
                    </a:lnTo>
                    <a:lnTo>
                      <a:pt x="11" y="39"/>
                    </a:lnTo>
                    <a:lnTo>
                      <a:pt x="19" y="37"/>
                    </a:lnTo>
                    <a:lnTo>
                      <a:pt x="30" y="34"/>
                    </a:lnTo>
                    <a:lnTo>
                      <a:pt x="40" y="28"/>
                    </a:lnTo>
                    <a:lnTo>
                      <a:pt x="50" y="21"/>
                    </a:lnTo>
                    <a:lnTo>
                      <a:pt x="58" y="12"/>
                    </a:lnTo>
                    <a:lnTo>
                      <a:pt x="62" y="0"/>
                    </a:lnTo>
                    <a:lnTo>
                      <a:pt x="56" y="3"/>
                    </a:lnTo>
                    <a:lnTo>
                      <a:pt x="48" y="8"/>
                    </a:lnTo>
                    <a:lnTo>
                      <a:pt x="36" y="12"/>
                    </a:lnTo>
                    <a:lnTo>
                      <a:pt x="25" y="17"/>
                    </a:lnTo>
                    <a:lnTo>
                      <a:pt x="15" y="21"/>
                    </a:lnTo>
                    <a:lnTo>
                      <a:pt x="6" y="25"/>
                    </a:lnTo>
                    <a:lnTo>
                      <a:pt x="2" y="30"/>
                    </a:lnTo>
                    <a:lnTo>
                      <a:pt x="0" y="3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24" name="Freeform 203"/>
              <p:cNvSpPr>
                <a:spLocks/>
              </p:cNvSpPr>
              <p:nvPr/>
            </p:nvSpPr>
            <p:spPr bwMode="auto">
              <a:xfrm>
                <a:off x="1263" y="2469"/>
                <a:ext cx="48" cy="30"/>
              </a:xfrm>
              <a:custGeom>
                <a:avLst/>
                <a:gdLst>
                  <a:gd name="T0" fmla="*/ 0 w 48"/>
                  <a:gd name="T1" fmla="*/ 27 h 30"/>
                  <a:gd name="T2" fmla="*/ 3 w 48"/>
                  <a:gd name="T3" fmla="*/ 30 h 30"/>
                  <a:gd name="T4" fmla="*/ 9 w 48"/>
                  <a:gd name="T5" fmla="*/ 30 h 30"/>
                  <a:gd name="T6" fmla="*/ 17 w 48"/>
                  <a:gd name="T7" fmla="*/ 27 h 30"/>
                  <a:gd name="T8" fmla="*/ 26 w 48"/>
                  <a:gd name="T9" fmla="*/ 24 h 30"/>
                  <a:gd name="T10" fmla="*/ 34 w 48"/>
                  <a:gd name="T11" fmla="*/ 18 h 30"/>
                  <a:gd name="T12" fmla="*/ 40 w 48"/>
                  <a:gd name="T13" fmla="*/ 12 h 30"/>
                  <a:gd name="T14" fmla="*/ 46 w 48"/>
                  <a:gd name="T15" fmla="*/ 6 h 30"/>
                  <a:gd name="T16" fmla="*/ 48 w 48"/>
                  <a:gd name="T17" fmla="*/ 0 h 30"/>
                  <a:gd name="T18" fmla="*/ 43 w 48"/>
                  <a:gd name="T19" fmla="*/ 3 h 30"/>
                  <a:gd name="T20" fmla="*/ 36 w 48"/>
                  <a:gd name="T21" fmla="*/ 6 h 30"/>
                  <a:gd name="T22" fmla="*/ 28 w 48"/>
                  <a:gd name="T23" fmla="*/ 9 h 30"/>
                  <a:gd name="T24" fmla="*/ 21 w 48"/>
                  <a:gd name="T25" fmla="*/ 12 h 30"/>
                  <a:gd name="T26" fmla="*/ 14 w 48"/>
                  <a:gd name="T27" fmla="*/ 15 h 30"/>
                  <a:gd name="T28" fmla="*/ 6 w 48"/>
                  <a:gd name="T29" fmla="*/ 19 h 30"/>
                  <a:gd name="T30" fmla="*/ 2 w 48"/>
                  <a:gd name="T31" fmla="*/ 22 h 30"/>
                  <a:gd name="T32" fmla="*/ 0 w 48"/>
                  <a:gd name="T33" fmla="*/ 27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27"/>
                    </a:moveTo>
                    <a:lnTo>
                      <a:pt x="3" y="30"/>
                    </a:lnTo>
                    <a:lnTo>
                      <a:pt x="9" y="30"/>
                    </a:lnTo>
                    <a:lnTo>
                      <a:pt x="17" y="27"/>
                    </a:lnTo>
                    <a:lnTo>
                      <a:pt x="26" y="24"/>
                    </a:lnTo>
                    <a:lnTo>
                      <a:pt x="34" y="18"/>
                    </a:lnTo>
                    <a:lnTo>
                      <a:pt x="40" y="12"/>
                    </a:lnTo>
                    <a:lnTo>
                      <a:pt x="46" y="6"/>
                    </a:lnTo>
                    <a:lnTo>
                      <a:pt x="48" y="0"/>
                    </a:lnTo>
                    <a:lnTo>
                      <a:pt x="43" y="3"/>
                    </a:lnTo>
                    <a:lnTo>
                      <a:pt x="36" y="6"/>
                    </a:lnTo>
                    <a:lnTo>
                      <a:pt x="28" y="9"/>
                    </a:lnTo>
                    <a:lnTo>
                      <a:pt x="21" y="12"/>
                    </a:lnTo>
                    <a:lnTo>
                      <a:pt x="14" y="15"/>
                    </a:lnTo>
                    <a:lnTo>
                      <a:pt x="6" y="19"/>
                    </a:lnTo>
                    <a:lnTo>
                      <a:pt x="2" y="22"/>
                    </a:lnTo>
                    <a:lnTo>
                      <a:pt x="0" y="2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25" name="Freeform 204"/>
              <p:cNvSpPr>
                <a:spLocks/>
              </p:cNvSpPr>
              <p:nvPr/>
            </p:nvSpPr>
            <p:spPr bwMode="auto">
              <a:xfrm>
                <a:off x="1268" y="2443"/>
                <a:ext cx="31" cy="22"/>
              </a:xfrm>
              <a:custGeom>
                <a:avLst/>
                <a:gdLst>
                  <a:gd name="T0" fmla="*/ 1 w 31"/>
                  <a:gd name="T1" fmla="*/ 20 h 22"/>
                  <a:gd name="T2" fmla="*/ 10 w 31"/>
                  <a:gd name="T3" fmla="*/ 22 h 22"/>
                  <a:gd name="T4" fmla="*/ 22 w 31"/>
                  <a:gd name="T5" fmla="*/ 19 h 22"/>
                  <a:gd name="T6" fmla="*/ 31 w 31"/>
                  <a:gd name="T7" fmla="*/ 10 h 22"/>
                  <a:gd name="T8" fmla="*/ 29 w 31"/>
                  <a:gd name="T9" fmla="*/ 0 h 22"/>
                  <a:gd name="T10" fmla="*/ 23 w 31"/>
                  <a:gd name="T11" fmla="*/ 8 h 22"/>
                  <a:gd name="T12" fmla="*/ 12 w 31"/>
                  <a:gd name="T13" fmla="*/ 11 h 22"/>
                  <a:gd name="T14" fmla="*/ 0 w 31"/>
                  <a:gd name="T15" fmla="*/ 14 h 22"/>
                  <a:gd name="T16" fmla="*/ 1 w 31"/>
                  <a:gd name="T17" fmla="*/ 2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22"/>
                  <a:gd name="T29" fmla="*/ 31 w 31"/>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22">
                    <a:moveTo>
                      <a:pt x="1" y="20"/>
                    </a:moveTo>
                    <a:lnTo>
                      <a:pt x="10" y="22"/>
                    </a:lnTo>
                    <a:lnTo>
                      <a:pt x="22" y="19"/>
                    </a:lnTo>
                    <a:lnTo>
                      <a:pt x="31" y="10"/>
                    </a:lnTo>
                    <a:lnTo>
                      <a:pt x="29" y="0"/>
                    </a:lnTo>
                    <a:lnTo>
                      <a:pt x="23" y="8"/>
                    </a:lnTo>
                    <a:lnTo>
                      <a:pt x="12" y="11"/>
                    </a:lnTo>
                    <a:lnTo>
                      <a:pt x="0" y="14"/>
                    </a:lnTo>
                    <a:lnTo>
                      <a:pt x="1" y="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26" name="Freeform 205"/>
              <p:cNvSpPr>
                <a:spLocks/>
              </p:cNvSpPr>
              <p:nvPr/>
            </p:nvSpPr>
            <p:spPr bwMode="auto">
              <a:xfrm>
                <a:off x="1293" y="2686"/>
                <a:ext cx="62" cy="64"/>
              </a:xfrm>
              <a:custGeom>
                <a:avLst/>
                <a:gdLst>
                  <a:gd name="T0" fmla="*/ 0 w 62"/>
                  <a:gd name="T1" fmla="*/ 61 h 64"/>
                  <a:gd name="T2" fmla="*/ 4 w 62"/>
                  <a:gd name="T3" fmla="*/ 64 h 64"/>
                  <a:gd name="T4" fmla="*/ 12 w 62"/>
                  <a:gd name="T5" fmla="*/ 61 h 64"/>
                  <a:gd name="T6" fmla="*/ 21 w 62"/>
                  <a:gd name="T7" fmla="*/ 57 h 64"/>
                  <a:gd name="T8" fmla="*/ 31 w 62"/>
                  <a:gd name="T9" fmla="*/ 49 h 64"/>
                  <a:gd name="T10" fmla="*/ 41 w 62"/>
                  <a:gd name="T11" fmla="*/ 39 h 64"/>
                  <a:gd name="T12" fmla="*/ 50 w 62"/>
                  <a:gd name="T13" fmla="*/ 27 h 64"/>
                  <a:gd name="T14" fmla="*/ 58 w 62"/>
                  <a:gd name="T15" fmla="*/ 14 h 64"/>
                  <a:gd name="T16" fmla="*/ 62 w 62"/>
                  <a:gd name="T17" fmla="*/ 0 h 64"/>
                  <a:gd name="T18" fmla="*/ 58 w 62"/>
                  <a:gd name="T19" fmla="*/ 5 h 64"/>
                  <a:gd name="T20" fmla="*/ 49 w 62"/>
                  <a:gd name="T21" fmla="*/ 12 h 64"/>
                  <a:gd name="T22" fmla="*/ 38 w 62"/>
                  <a:gd name="T23" fmla="*/ 21 h 64"/>
                  <a:gd name="T24" fmla="*/ 27 w 62"/>
                  <a:gd name="T25" fmla="*/ 30 h 64"/>
                  <a:gd name="T26" fmla="*/ 16 w 62"/>
                  <a:gd name="T27" fmla="*/ 39 h 64"/>
                  <a:gd name="T28" fmla="*/ 7 w 62"/>
                  <a:gd name="T29" fmla="*/ 48 h 64"/>
                  <a:gd name="T30" fmla="*/ 1 w 62"/>
                  <a:gd name="T31" fmla="*/ 55 h 64"/>
                  <a:gd name="T32" fmla="*/ 0 w 62"/>
                  <a:gd name="T33" fmla="*/ 61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4"/>
                  <a:gd name="T53" fmla="*/ 62 w 62"/>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4">
                    <a:moveTo>
                      <a:pt x="0" y="61"/>
                    </a:moveTo>
                    <a:lnTo>
                      <a:pt x="4" y="64"/>
                    </a:lnTo>
                    <a:lnTo>
                      <a:pt x="12" y="61"/>
                    </a:lnTo>
                    <a:lnTo>
                      <a:pt x="21" y="57"/>
                    </a:lnTo>
                    <a:lnTo>
                      <a:pt x="31" y="49"/>
                    </a:lnTo>
                    <a:lnTo>
                      <a:pt x="41" y="39"/>
                    </a:lnTo>
                    <a:lnTo>
                      <a:pt x="50" y="27"/>
                    </a:lnTo>
                    <a:lnTo>
                      <a:pt x="58" y="14"/>
                    </a:lnTo>
                    <a:lnTo>
                      <a:pt x="62" y="0"/>
                    </a:lnTo>
                    <a:lnTo>
                      <a:pt x="58" y="5"/>
                    </a:lnTo>
                    <a:lnTo>
                      <a:pt x="49" y="12"/>
                    </a:lnTo>
                    <a:lnTo>
                      <a:pt x="38" y="21"/>
                    </a:lnTo>
                    <a:lnTo>
                      <a:pt x="27" y="30"/>
                    </a:lnTo>
                    <a:lnTo>
                      <a:pt x="16" y="39"/>
                    </a:lnTo>
                    <a:lnTo>
                      <a:pt x="7" y="48"/>
                    </a:lnTo>
                    <a:lnTo>
                      <a:pt x="1" y="55"/>
                    </a:lnTo>
                    <a:lnTo>
                      <a:pt x="0" y="6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27" name="Freeform 206"/>
              <p:cNvSpPr>
                <a:spLocks/>
              </p:cNvSpPr>
              <p:nvPr/>
            </p:nvSpPr>
            <p:spPr bwMode="auto">
              <a:xfrm>
                <a:off x="1305" y="2756"/>
                <a:ext cx="48" cy="49"/>
              </a:xfrm>
              <a:custGeom>
                <a:avLst/>
                <a:gdLst>
                  <a:gd name="T0" fmla="*/ 0 w 48"/>
                  <a:gd name="T1" fmla="*/ 47 h 49"/>
                  <a:gd name="T2" fmla="*/ 3 w 48"/>
                  <a:gd name="T3" fmla="*/ 49 h 49"/>
                  <a:gd name="T4" fmla="*/ 7 w 48"/>
                  <a:gd name="T5" fmla="*/ 49 h 49"/>
                  <a:gd name="T6" fmla="*/ 15 w 48"/>
                  <a:gd name="T7" fmla="*/ 46 h 49"/>
                  <a:gd name="T8" fmla="*/ 23 w 48"/>
                  <a:gd name="T9" fmla="*/ 41 h 49"/>
                  <a:gd name="T10" fmla="*/ 31 w 48"/>
                  <a:gd name="T11" fmla="*/ 34 h 49"/>
                  <a:gd name="T12" fmla="*/ 38 w 48"/>
                  <a:gd name="T13" fmla="*/ 24 h 49"/>
                  <a:gd name="T14" fmla="*/ 46 w 48"/>
                  <a:gd name="T15" fmla="*/ 13 h 49"/>
                  <a:gd name="T16" fmla="*/ 48 w 48"/>
                  <a:gd name="T17" fmla="*/ 0 h 49"/>
                  <a:gd name="T18" fmla="*/ 43 w 48"/>
                  <a:gd name="T19" fmla="*/ 6 h 49"/>
                  <a:gd name="T20" fmla="*/ 35 w 48"/>
                  <a:gd name="T21" fmla="*/ 13 h 49"/>
                  <a:gd name="T22" fmla="*/ 26 w 48"/>
                  <a:gd name="T23" fmla="*/ 19 h 49"/>
                  <a:gd name="T24" fmla="*/ 17 w 48"/>
                  <a:gd name="T25" fmla="*/ 26 h 49"/>
                  <a:gd name="T26" fmla="*/ 10 w 48"/>
                  <a:gd name="T27" fmla="*/ 32 h 49"/>
                  <a:gd name="T28" fmla="*/ 4 w 48"/>
                  <a:gd name="T29" fmla="*/ 38 h 49"/>
                  <a:gd name="T30" fmla="*/ 0 w 48"/>
                  <a:gd name="T31" fmla="*/ 44 h 49"/>
                  <a:gd name="T32" fmla="*/ 0 w 48"/>
                  <a:gd name="T33" fmla="*/ 47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9"/>
                  <a:gd name="T53" fmla="*/ 48 w 4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9">
                    <a:moveTo>
                      <a:pt x="0" y="47"/>
                    </a:moveTo>
                    <a:lnTo>
                      <a:pt x="3" y="49"/>
                    </a:lnTo>
                    <a:lnTo>
                      <a:pt x="7" y="49"/>
                    </a:lnTo>
                    <a:lnTo>
                      <a:pt x="15" y="46"/>
                    </a:lnTo>
                    <a:lnTo>
                      <a:pt x="23" y="41"/>
                    </a:lnTo>
                    <a:lnTo>
                      <a:pt x="31" y="34"/>
                    </a:lnTo>
                    <a:lnTo>
                      <a:pt x="38" y="24"/>
                    </a:lnTo>
                    <a:lnTo>
                      <a:pt x="46" y="13"/>
                    </a:lnTo>
                    <a:lnTo>
                      <a:pt x="48" y="0"/>
                    </a:lnTo>
                    <a:lnTo>
                      <a:pt x="43" y="6"/>
                    </a:lnTo>
                    <a:lnTo>
                      <a:pt x="35" y="13"/>
                    </a:lnTo>
                    <a:lnTo>
                      <a:pt x="26" y="19"/>
                    </a:lnTo>
                    <a:lnTo>
                      <a:pt x="17" y="26"/>
                    </a:lnTo>
                    <a:lnTo>
                      <a:pt x="10" y="32"/>
                    </a:lnTo>
                    <a:lnTo>
                      <a:pt x="4" y="38"/>
                    </a:lnTo>
                    <a:lnTo>
                      <a:pt x="0" y="44"/>
                    </a:lnTo>
                    <a:lnTo>
                      <a:pt x="0" y="4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28" name="Freeform 207"/>
              <p:cNvSpPr>
                <a:spLocks/>
              </p:cNvSpPr>
              <p:nvPr/>
            </p:nvSpPr>
            <p:spPr bwMode="auto">
              <a:xfrm>
                <a:off x="1283" y="2583"/>
                <a:ext cx="68" cy="53"/>
              </a:xfrm>
              <a:custGeom>
                <a:avLst/>
                <a:gdLst>
                  <a:gd name="T0" fmla="*/ 0 w 68"/>
                  <a:gd name="T1" fmla="*/ 52 h 53"/>
                  <a:gd name="T2" fmla="*/ 3 w 68"/>
                  <a:gd name="T3" fmla="*/ 53 h 53"/>
                  <a:gd name="T4" fmla="*/ 11 w 68"/>
                  <a:gd name="T5" fmla="*/ 50 h 53"/>
                  <a:gd name="T6" fmla="*/ 22 w 68"/>
                  <a:gd name="T7" fmla="*/ 46 h 53"/>
                  <a:gd name="T8" fmla="*/ 34 w 68"/>
                  <a:gd name="T9" fmla="*/ 38 h 53"/>
                  <a:gd name="T10" fmla="*/ 45 w 68"/>
                  <a:gd name="T11" fmla="*/ 29 h 53"/>
                  <a:gd name="T12" fmla="*/ 56 w 68"/>
                  <a:gd name="T13" fmla="*/ 19 h 53"/>
                  <a:gd name="T14" fmla="*/ 65 w 68"/>
                  <a:gd name="T15" fmla="*/ 9 h 53"/>
                  <a:gd name="T16" fmla="*/ 68 w 68"/>
                  <a:gd name="T17" fmla="*/ 0 h 53"/>
                  <a:gd name="T18" fmla="*/ 62 w 68"/>
                  <a:gd name="T19" fmla="*/ 4 h 53"/>
                  <a:gd name="T20" fmla="*/ 51 w 68"/>
                  <a:gd name="T21" fmla="*/ 9 h 53"/>
                  <a:gd name="T22" fmla="*/ 39 w 68"/>
                  <a:gd name="T23" fmla="*/ 16 h 53"/>
                  <a:gd name="T24" fmla="*/ 28 w 68"/>
                  <a:gd name="T25" fmla="*/ 24 h 53"/>
                  <a:gd name="T26" fmla="*/ 16 w 68"/>
                  <a:gd name="T27" fmla="*/ 31 h 53"/>
                  <a:gd name="T28" fmla="*/ 6 w 68"/>
                  <a:gd name="T29" fmla="*/ 38 h 53"/>
                  <a:gd name="T30" fmla="*/ 1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1" y="50"/>
                    </a:lnTo>
                    <a:lnTo>
                      <a:pt x="22" y="46"/>
                    </a:lnTo>
                    <a:lnTo>
                      <a:pt x="34" y="38"/>
                    </a:lnTo>
                    <a:lnTo>
                      <a:pt x="45" y="29"/>
                    </a:lnTo>
                    <a:lnTo>
                      <a:pt x="56" y="19"/>
                    </a:lnTo>
                    <a:lnTo>
                      <a:pt x="65" y="9"/>
                    </a:lnTo>
                    <a:lnTo>
                      <a:pt x="68" y="0"/>
                    </a:lnTo>
                    <a:lnTo>
                      <a:pt x="62" y="4"/>
                    </a:lnTo>
                    <a:lnTo>
                      <a:pt x="51" y="9"/>
                    </a:lnTo>
                    <a:lnTo>
                      <a:pt x="39" y="16"/>
                    </a:lnTo>
                    <a:lnTo>
                      <a:pt x="28" y="24"/>
                    </a:lnTo>
                    <a:lnTo>
                      <a:pt x="16" y="31"/>
                    </a:lnTo>
                    <a:lnTo>
                      <a:pt x="6" y="38"/>
                    </a:lnTo>
                    <a:lnTo>
                      <a:pt x="1" y="46"/>
                    </a:lnTo>
                    <a:lnTo>
                      <a:pt x="0"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29" name="Freeform 208"/>
              <p:cNvSpPr>
                <a:spLocks/>
              </p:cNvSpPr>
              <p:nvPr/>
            </p:nvSpPr>
            <p:spPr bwMode="auto">
              <a:xfrm>
                <a:off x="1268" y="2497"/>
                <a:ext cx="56" cy="40"/>
              </a:xfrm>
              <a:custGeom>
                <a:avLst/>
                <a:gdLst>
                  <a:gd name="T0" fmla="*/ 0 w 56"/>
                  <a:gd name="T1" fmla="*/ 37 h 40"/>
                  <a:gd name="T2" fmla="*/ 4 w 56"/>
                  <a:gd name="T3" fmla="*/ 40 h 40"/>
                  <a:gd name="T4" fmla="*/ 10 w 56"/>
                  <a:gd name="T5" fmla="*/ 39 h 40"/>
                  <a:gd name="T6" fmla="*/ 21 w 56"/>
                  <a:gd name="T7" fmla="*/ 34 h 40"/>
                  <a:gd name="T8" fmla="*/ 31 w 56"/>
                  <a:gd name="T9" fmla="*/ 28 h 40"/>
                  <a:gd name="T10" fmla="*/ 40 w 56"/>
                  <a:gd name="T11" fmla="*/ 21 h 40"/>
                  <a:gd name="T12" fmla="*/ 49 w 56"/>
                  <a:gd name="T13" fmla="*/ 14 h 40"/>
                  <a:gd name="T14" fmla="*/ 54 w 56"/>
                  <a:gd name="T15" fmla="*/ 6 h 40"/>
                  <a:gd name="T16" fmla="*/ 56 w 56"/>
                  <a:gd name="T17" fmla="*/ 0 h 40"/>
                  <a:gd name="T18" fmla="*/ 52 w 56"/>
                  <a:gd name="T19" fmla="*/ 3 h 40"/>
                  <a:gd name="T20" fmla="*/ 44 w 56"/>
                  <a:gd name="T21" fmla="*/ 8 h 40"/>
                  <a:gd name="T22" fmla="*/ 35 w 56"/>
                  <a:gd name="T23" fmla="*/ 12 h 40"/>
                  <a:gd name="T24" fmla="*/ 25 w 56"/>
                  <a:gd name="T25" fmla="*/ 16 h 40"/>
                  <a:gd name="T26" fmla="*/ 16 w 56"/>
                  <a:gd name="T27" fmla="*/ 22 h 40"/>
                  <a:gd name="T28" fmla="*/ 9 w 56"/>
                  <a:gd name="T29" fmla="*/ 28 h 40"/>
                  <a:gd name="T30" fmla="*/ 3 w 56"/>
                  <a:gd name="T31" fmla="*/ 33 h 40"/>
                  <a:gd name="T32" fmla="*/ 0 w 56"/>
                  <a:gd name="T33" fmla="*/ 37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40"/>
                  <a:gd name="T53" fmla="*/ 56 w 56"/>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40">
                    <a:moveTo>
                      <a:pt x="0" y="37"/>
                    </a:moveTo>
                    <a:lnTo>
                      <a:pt x="4" y="40"/>
                    </a:lnTo>
                    <a:lnTo>
                      <a:pt x="10" y="39"/>
                    </a:lnTo>
                    <a:lnTo>
                      <a:pt x="21" y="34"/>
                    </a:lnTo>
                    <a:lnTo>
                      <a:pt x="31" y="28"/>
                    </a:lnTo>
                    <a:lnTo>
                      <a:pt x="40" y="21"/>
                    </a:lnTo>
                    <a:lnTo>
                      <a:pt x="49" y="14"/>
                    </a:lnTo>
                    <a:lnTo>
                      <a:pt x="54" y="6"/>
                    </a:lnTo>
                    <a:lnTo>
                      <a:pt x="56" y="0"/>
                    </a:lnTo>
                    <a:lnTo>
                      <a:pt x="52" y="3"/>
                    </a:lnTo>
                    <a:lnTo>
                      <a:pt x="44" y="8"/>
                    </a:lnTo>
                    <a:lnTo>
                      <a:pt x="35" y="12"/>
                    </a:lnTo>
                    <a:lnTo>
                      <a:pt x="25" y="16"/>
                    </a:lnTo>
                    <a:lnTo>
                      <a:pt x="16" y="22"/>
                    </a:lnTo>
                    <a:lnTo>
                      <a:pt x="9" y="28"/>
                    </a:lnTo>
                    <a:lnTo>
                      <a:pt x="3" y="33"/>
                    </a:lnTo>
                    <a:lnTo>
                      <a:pt x="0" y="3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30" name="Freeform 209"/>
              <p:cNvSpPr>
                <a:spLocks/>
              </p:cNvSpPr>
              <p:nvPr/>
            </p:nvSpPr>
            <p:spPr bwMode="auto">
              <a:xfrm>
                <a:off x="1345" y="2781"/>
                <a:ext cx="8" cy="58"/>
              </a:xfrm>
              <a:custGeom>
                <a:avLst/>
                <a:gdLst>
                  <a:gd name="T0" fmla="*/ 4 w 8"/>
                  <a:gd name="T1" fmla="*/ 0 h 58"/>
                  <a:gd name="T2" fmla="*/ 6 w 8"/>
                  <a:gd name="T3" fmla="*/ 12 h 58"/>
                  <a:gd name="T4" fmla="*/ 7 w 8"/>
                  <a:gd name="T5" fmla="*/ 33 h 58"/>
                  <a:gd name="T6" fmla="*/ 8 w 8"/>
                  <a:gd name="T7" fmla="*/ 50 h 58"/>
                  <a:gd name="T8" fmla="*/ 4 w 8"/>
                  <a:gd name="T9" fmla="*/ 58 h 58"/>
                  <a:gd name="T10" fmla="*/ 0 w 8"/>
                  <a:gd name="T11" fmla="*/ 50 h 58"/>
                  <a:gd name="T12" fmla="*/ 0 w 8"/>
                  <a:gd name="T13" fmla="*/ 33 h 58"/>
                  <a:gd name="T14" fmla="*/ 3 w 8"/>
                  <a:gd name="T15" fmla="*/ 13 h 58"/>
                  <a:gd name="T16" fmla="*/ 4 w 8"/>
                  <a:gd name="T17" fmla="*/ 0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58"/>
                  <a:gd name="T29" fmla="*/ 8 w 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58">
                    <a:moveTo>
                      <a:pt x="4" y="0"/>
                    </a:moveTo>
                    <a:lnTo>
                      <a:pt x="6" y="12"/>
                    </a:lnTo>
                    <a:lnTo>
                      <a:pt x="7" y="33"/>
                    </a:lnTo>
                    <a:lnTo>
                      <a:pt x="8" y="50"/>
                    </a:lnTo>
                    <a:lnTo>
                      <a:pt x="4" y="58"/>
                    </a:lnTo>
                    <a:lnTo>
                      <a:pt x="0" y="50"/>
                    </a:lnTo>
                    <a:lnTo>
                      <a:pt x="0" y="33"/>
                    </a:lnTo>
                    <a:lnTo>
                      <a:pt x="3" y="13"/>
                    </a:lnTo>
                    <a:lnTo>
                      <a:pt x="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31" name="Freeform 210"/>
              <p:cNvSpPr>
                <a:spLocks/>
              </p:cNvSpPr>
              <p:nvPr/>
            </p:nvSpPr>
            <p:spPr bwMode="auto">
              <a:xfrm>
                <a:off x="1355" y="2714"/>
                <a:ext cx="63" cy="82"/>
              </a:xfrm>
              <a:custGeom>
                <a:avLst/>
                <a:gdLst>
                  <a:gd name="T0" fmla="*/ 0 w 63"/>
                  <a:gd name="T1" fmla="*/ 0 h 82"/>
                  <a:gd name="T2" fmla="*/ 4 w 63"/>
                  <a:gd name="T3" fmla="*/ 9 h 82"/>
                  <a:gd name="T4" fmla="*/ 12 w 63"/>
                  <a:gd name="T5" fmla="*/ 23 h 82"/>
                  <a:gd name="T6" fmla="*/ 21 w 63"/>
                  <a:gd name="T7" fmla="*/ 37 h 82"/>
                  <a:gd name="T8" fmla="*/ 31 w 63"/>
                  <a:gd name="T9" fmla="*/ 52 h 82"/>
                  <a:gd name="T10" fmla="*/ 41 w 63"/>
                  <a:gd name="T11" fmla="*/ 66 h 82"/>
                  <a:gd name="T12" fmla="*/ 50 w 63"/>
                  <a:gd name="T13" fmla="*/ 76 h 82"/>
                  <a:gd name="T14" fmla="*/ 59 w 63"/>
                  <a:gd name="T15" fmla="*/ 82 h 82"/>
                  <a:gd name="T16" fmla="*/ 63 w 63"/>
                  <a:gd name="T17" fmla="*/ 80 h 82"/>
                  <a:gd name="T18" fmla="*/ 63 w 63"/>
                  <a:gd name="T19" fmla="*/ 74 h 82"/>
                  <a:gd name="T20" fmla="*/ 59 w 63"/>
                  <a:gd name="T21" fmla="*/ 64 h 82"/>
                  <a:gd name="T22" fmla="*/ 50 w 63"/>
                  <a:gd name="T23" fmla="*/ 54 h 82"/>
                  <a:gd name="T24" fmla="*/ 38 w 63"/>
                  <a:gd name="T25" fmla="*/ 42 h 82"/>
                  <a:gd name="T26" fmla="*/ 27 w 63"/>
                  <a:gd name="T27" fmla="*/ 30 h 82"/>
                  <a:gd name="T28" fmla="*/ 15 w 63"/>
                  <a:gd name="T29" fmla="*/ 18 h 82"/>
                  <a:gd name="T30" fmla="*/ 6 w 63"/>
                  <a:gd name="T31" fmla="*/ 8 h 82"/>
                  <a:gd name="T32" fmla="*/ 0 w 63"/>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2"/>
                  <a:gd name="T53" fmla="*/ 63 w 63"/>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2">
                    <a:moveTo>
                      <a:pt x="0" y="0"/>
                    </a:moveTo>
                    <a:lnTo>
                      <a:pt x="4" y="9"/>
                    </a:lnTo>
                    <a:lnTo>
                      <a:pt x="12" y="23"/>
                    </a:lnTo>
                    <a:lnTo>
                      <a:pt x="21" y="37"/>
                    </a:lnTo>
                    <a:lnTo>
                      <a:pt x="31" y="52"/>
                    </a:lnTo>
                    <a:lnTo>
                      <a:pt x="41" y="66"/>
                    </a:lnTo>
                    <a:lnTo>
                      <a:pt x="50" y="76"/>
                    </a:lnTo>
                    <a:lnTo>
                      <a:pt x="59" y="82"/>
                    </a:lnTo>
                    <a:lnTo>
                      <a:pt x="63" y="80"/>
                    </a:lnTo>
                    <a:lnTo>
                      <a:pt x="63" y="74"/>
                    </a:lnTo>
                    <a:lnTo>
                      <a:pt x="59" y="64"/>
                    </a:lnTo>
                    <a:lnTo>
                      <a:pt x="50" y="54"/>
                    </a:lnTo>
                    <a:lnTo>
                      <a:pt x="38" y="42"/>
                    </a:lnTo>
                    <a:lnTo>
                      <a:pt x="27" y="30"/>
                    </a:lnTo>
                    <a:lnTo>
                      <a:pt x="15" y="18"/>
                    </a:lnTo>
                    <a:lnTo>
                      <a:pt x="6" y="8"/>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32" name="Freeform 211"/>
              <p:cNvSpPr>
                <a:spLocks/>
              </p:cNvSpPr>
              <p:nvPr/>
            </p:nvSpPr>
            <p:spPr bwMode="auto">
              <a:xfrm>
                <a:off x="1353" y="2686"/>
                <a:ext cx="68" cy="74"/>
              </a:xfrm>
              <a:custGeom>
                <a:avLst/>
                <a:gdLst>
                  <a:gd name="T0" fmla="*/ 0 w 68"/>
                  <a:gd name="T1" fmla="*/ 0 h 74"/>
                  <a:gd name="T2" fmla="*/ 6 w 68"/>
                  <a:gd name="T3" fmla="*/ 9 h 74"/>
                  <a:gd name="T4" fmla="*/ 15 w 68"/>
                  <a:gd name="T5" fmla="*/ 23 h 74"/>
                  <a:gd name="T6" fmla="*/ 26 w 68"/>
                  <a:gd name="T7" fmla="*/ 36 h 74"/>
                  <a:gd name="T8" fmla="*/ 37 w 68"/>
                  <a:gd name="T9" fmla="*/ 49 h 74"/>
                  <a:gd name="T10" fmla="*/ 48 w 68"/>
                  <a:gd name="T11" fmla="*/ 61 h 74"/>
                  <a:gd name="T12" fmla="*/ 58 w 68"/>
                  <a:gd name="T13" fmla="*/ 70 h 74"/>
                  <a:gd name="T14" fmla="*/ 65 w 68"/>
                  <a:gd name="T15" fmla="*/ 74 h 74"/>
                  <a:gd name="T16" fmla="*/ 68 w 68"/>
                  <a:gd name="T17" fmla="*/ 73 h 74"/>
                  <a:gd name="T18" fmla="*/ 67 w 68"/>
                  <a:gd name="T19" fmla="*/ 65 h 74"/>
                  <a:gd name="T20" fmla="*/ 60 w 68"/>
                  <a:gd name="T21" fmla="*/ 57 h 74"/>
                  <a:gd name="T22" fmla="*/ 49 w 68"/>
                  <a:gd name="T23" fmla="*/ 46 h 74"/>
                  <a:gd name="T24" fmla="*/ 37 w 68"/>
                  <a:gd name="T25" fmla="*/ 34 h 74"/>
                  <a:gd name="T26" fmla="*/ 26 w 68"/>
                  <a:gd name="T27" fmla="*/ 24 h 74"/>
                  <a:gd name="T28" fmla="*/ 14 w 68"/>
                  <a:gd name="T29" fmla="*/ 14 h 74"/>
                  <a:gd name="T30" fmla="*/ 5 w 68"/>
                  <a:gd name="T31" fmla="*/ 6 h 74"/>
                  <a:gd name="T32" fmla="*/ 0 w 68"/>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74"/>
                  <a:gd name="T53" fmla="*/ 68 w 68"/>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74">
                    <a:moveTo>
                      <a:pt x="0" y="0"/>
                    </a:moveTo>
                    <a:lnTo>
                      <a:pt x="6" y="9"/>
                    </a:lnTo>
                    <a:lnTo>
                      <a:pt x="15" y="23"/>
                    </a:lnTo>
                    <a:lnTo>
                      <a:pt x="26" y="36"/>
                    </a:lnTo>
                    <a:lnTo>
                      <a:pt x="37" y="49"/>
                    </a:lnTo>
                    <a:lnTo>
                      <a:pt x="48" y="61"/>
                    </a:lnTo>
                    <a:lnTo>
                      <a:pt x="58" y="70"/>
                    </a:lnTo>
                    <a:lnTo>
                      <a:pt x="65" y="74"/>
                    </a:lnTo>
                    <a:lnTo>
                      <a:pt x="68" y="73"/>
                    </a:lnTo>
                    <a:lnTo>
                      <a:pt x="67" y="65"/>
                    </a:lnTo>
                    <a:lnTo>
                      <a:pt x="60" y="57"/>
                    </a:lnTo>
                    <a:lnTo>
                      <a:pt x="49" y="46"/>
                    </a:lnTo>
                    <a:lnTo>
                      <a:pt x="37" y="34"/>
                    </a:lnTo>
                    <a:lnTo>
                      <a:pt x="26" y="24"/>
                    </a:lnTo>
                    <a:lnTo>
                      <a:pt x="14" y="14"/>
                    </a:lnTo>
                    <a:lnTo>
                      <a:pt x="5"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33" name="Freeform 212"/>
              <p:cNvSpPr>
                <a:spLocks/>
              </p:cNvSpPr>
              <p:nvPr/>
            </p:nvSpPr>
            <p:spPr bwMode="auto">
              <a:xfrm>
                <a:off x="1353" y="2654"/>
                <a:ext cx="71" cy="65"/>
              </a:xfrm>
              <a:custGeom>
                <a:avLst/>
                <a:gdLst>
                  <a:gd name="T0" fmla="*/ 0 w 71"/>
                  <a:gd name="T1" fmla="*/ 0 h 65"/>
                  <a:gd name="T2" fmla="*/ 8 w 71"/>
                  <a:gd name="T3" fmla="*/ 10 h 65"/>
                  <a:gd name="T4" fmla="*/ 17 w 71"/>
                  <a:gd name="T5" fmla="*/ 22 h 65"/>
                  <a:gd name="T6" fmla="*/ 29 w 71"/>
                  <a:gd name="T7" fmla="*/ 34 h 65"/>
                  <a:gd name="T8" fmla="*/ 40 w 71"/>
                  <a:gd name="T9" fmla="*/ 46 h 65"/>
                  <a:gd name="T10" fmla="*/ 51 w 71"/>
                  <a:gd name="T11" fmla="*/ 56 h 65"/>
                  <a:gd name="T12" fmla="*/ 61 w 71"/>
                  <a:gd name="T13" fmla="*/ 62 h 65"/>
                  <a:gd name="T14" fmla="*/ 68 w 71"/>
                  <a:gd name="T15" fmla="*/ 65 h 65"/>
                  <a:gd name="T16" fmla="*/ 71 w 71"/>
                  <a:gd name="T17" fmla="*/ 63 h 65"/>
                  <a:gd name="T18" fmla="*/ 70 w 71"/>
                  <a:gd name="T19" fmla="*/ 58 h 65"/>
                  <a:gd name="T20" fmla="*/ 62 w 71"/>
                  <a:gd name="T21" fmla="*/ 50 h 65"/>
                  <a:gd name="T22" fmla="*/ 52 w 71"/>
                  <a:gd name="T23" fmla="*/ 41 h 65"/>
                  <a:gd name="T24" fmla="*/ 40 w 71"/>
                  <a:gd name="T25" fmla="*/ 32 h 65"/>
                  <a:gd name="T26" fmla="*/ 27 w 71"/>
                  <a:gd name="T27" fmla="*/ 24 h 65"/>
                  <a:gd name="T28" fmla="*/ 15 w 71"/>
                  <a:gd name="T29" fmla="*/ 15 h 65"/>
                  <a:gd name="T30" fmla="*/ 6 w 71"/>
                  <a:gd name="T31" fmla="*/ 7 h 65"/>
                  <a:gd name="T32" fmla="*/ 0 w 71"/>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65"/>
                  <a:gd name="T53" fmla="*/ 71 w 71"/>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65">
                    <a:moveTo>
                      <a:pt x="0" y="0"/>
                    </a:moveTo>
                    <a:lnTo>
                      <a:pt x="8" y="10"/>
                    </a:lnTo>
                    <a:lnTo>
                      <a:pt x="17" y="22"/>
                    </a:lnTo>
                    <a:lnTo>
                      <a:pt x="29" y="34"/>
                    </a:lnTo>
                    <a:lnTo>
                      <a:pt x="40" y="46"/>
                    </a:lnTo>
                    <a:lnTo>
                      <a:pt x="51" y="56"/>
                    </a:lnTo>
                    <a:lnTo>
                      <a:pt x="61" y="62"/>
                    </a:lnTo>
                    <a:lnTo>
                      <a:pt x="68" y="65"/>
                    </a:lnTo>
                    <a:lnTo>
                      <a:pt x="71" y="63"/>
                    </a:lnTo>
                    <a:lnTo>
                      <a:pt x="70" y="58"/>
                    </a:lnTo>
                    <a:lnTo>
                      <a:pt x="62" y="50"/>
                    </a:lnTo>
                    <a:lnTo>
                      <a:pt x="52" y="41"/>
                    </a:lnTo>
                    <a:lnTo>
                      <a:pt x="40" y="32"/>
                    </a:lnTo>
                    <a:lnTo>
                      <a:pt x="27" y="24"/>
                    </a:lnTo>
                    <a:lnTo>
                      <a:pt x="15" y="15"/>
                    </a:lnTo>
                    <a:lnTo>
                      <a:pt x="6" y="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34" name="Freeform 213"/>
              <p:cNvSpPr>
                <a:spLocks/>
              </p:cNvSpPr>
              <p:nvPr/>
            </p:nvSpPr>
            <p:spPr bwMode="auto">
              <a:xfrm>
                <a:off x="1348" y="2621"/>
                <a:ext cx="67" cy="51"/>
              </a:xfrm>
              <a:custGeom>
                <a:avLst/>
                <a:gdLst>
                  <a:gd name="T0" fmla="*/ 0 w 67"/>
                  <a:gd name="T1" fmla="*/ 0 h 51"/>
                  <a:gd name="T2" fmla="*/ 5 w 67"/>
                  <a:gd name="T3" fmla="*/ 8 h 51"/>
                  <a:gd name="T4" fmla="*/ 14 w 67"/>
                  <a:gd name="T5" fmla="*/ 17 h 51"/>
                  <a:gd name="T6" fmla="*/ 26 w 67"/>
                  <a:gd name="T7" fmla="*/ 27 h 51"/>
                  <a:gd name="T8" fmla="*/ 38 w 67"/>
                  <a:gd name="T9" fmla="*/ 36 h 51"/>
                  <a:gd name="T10" fmla="*/ 48 w 67"/>
                  <a:gd name="T11" fmla="*/ 45 h 51"/>
                  <a:gd name="T12" fmla="*/ 59 w 67"/>
                  <a:gd name="T13" fmla="*/ 49 h 51"/>
                  <a:gd name="T14" fmla="*/ 65 w 67"/>
                  <a:gd name="T15" fmla="*/ 51 h 51"/>
                  <a:gd name="T16" fmla="*/ 67 w 67"/>
                  <a:gd name="T17" fmla="*/ 46 h 51"/>
                  <a:gd name="T18" fmla="*/ 65 w 67"/>
                  <a:gd name="T19" fmla="*/ 39 h 51"/>
                  <a:gd name="T20" fmla="*/ 59 w 67"/>
                  <a:gd name="T21" fmla="*/ 33 h 51"/>
                  <a:gd name="T22" fmla="*/ 50 w 67"/>
                  <a:gd name="T23" fmla="*/ 27 h 51"/>
                  <a:gd name="T24" fmla="*/ 38 w 67"/>
                  <a:gd name="T25" fmla="*/ 21 h 51"/>
                  <a:gd name="T26" fmla="*/ 26 w 67"/>
                  <a:gd name="T27" fmla="*/ 15 h 51"/>
                  <a:gd name="T28" fmla="*/ 16 w 67"/>
                  <a:gd name="T29" fmla="*/ 11 h 51"/>
                  <a:gd name="T30" fmla="*/ 5 w 67"/>
                  <a:gd name="T31" fmla="*/ 5 h 51"/>
                  <a:gd name="T32" fmla="*/ 0 w 67"/>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51"/>
                  <a:gd name="T53" fmla="*/ 67 w 67"/>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51">
                    <a:moveTo>
                      <a:pt x="0" y="0"/>
                    </a:moveTo>
                    <a:lnTo>
                      <a:pt x="5" y="8"/>
                    </a:lnTo>
                    <a:lnTo>
                      <a:pt x="14" y="17"/>
                    </a:lnTo>
                    <a:lnTo>
                      <a:pt x="26" y="27"/>
                    </a:lnTo>
                    <a:lnTo>
                      <a:pt x="38" y="36"/>
                    </a:lnTo>
                    <a:lnTo>
                      <a:pt x="48" y="45"/>
                    </a:lnTo>
                    <a:lnTo>
                      <a:pt x="59" y="49"/>
                    </a:lnTo>
                    <a:lnTo>
                      <a:pt x="65" y="51"/>
                    </a:lnTo>
                    <a:lnTo>
                      <a:pt x="67" y="46"/>
                    </a:lnTo>
                    <a:lnTo>
                      <a:pt x="65" y="39"/>
                    </a:lnTo>
                    <a:lnTo>
                      <a:pt x="59" y="33"/>
                    </a:lnTo>
                    <a:lnTo>
                      <a:pt x="50" y="27"/>
                    </a:lnTo>
                    <a:lnTo>
                      <a:pt x="38" y="21"/>
                    </a:lnTo>
                    <a:lnTo>
                      <a:pt x="26" y="15"/>
                    </a:lnTo>
                    <a:lnTo>
                      <a:pt x="16" y="11"/>
                    </a:lnTo>
                    <a:lnTo>
                      <a:pt x="5" y="5"/>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35" name="Freeform 214"/>
              <p:cNvSpPr>
                <a:spLocks/>
              </p:cNvSpPr>
              <p:nvPr/>
            </p:nvSpPr>
            <p:spPr bwMode="auto">
              <a:xfrm>
                <a:off x="1343" y="2584"/>
                <a:ext cx="67" cy="46"/>
              </a:xfrm>
              <a:custGeom>
                <a:avLst/>
                <a:gdLst>
                  <a:gd name="T0" fmla="*/ 0 w 67"/>
                  <a:gd name="T1" fmla="*/ 0 h 46"/>
                  <a:gd name="T2" fmla="*/ 6 w 67"/>
                  <a:gd name="T3" fmla="*/ 6 h 46"/>
                  <a:gd name="T4" fmla="*/ 16 w 67"/>
                  <a:gd name="T5" fmla="*/ 15 h 46"/>
                  <a:gd name="T6" fmla="*/ 28 w 67"/>
                  <a:gd name="T7" fmla="*/ 24 h 46"/>
                  <a:gd name="T8" fmla="*/ 40 w 67"/>
                  <a:gd name="T9" fmla="*/ 33 h 46"/>
                  <a:gd name="T10" fmla="*/ 50 w 67"/>
                  <a:gd name="T11" fmla="*/ 40 h 46"/>
                  <a:gd name="T12" fmla="*/ 59 w 67"/>
                  <a:gd name="T13" fmla="*/ 45 h 46"/>
                  <a:gd name="T14" fmla="*/ 65 w 67"/>
                  <a:gd name="T15" fmla="*/ 46 h 46"/>
                  <a:gd name="T16" fmla="*/ 67 w 67"/>
                  <a:gd name="T17" fmla="*/ 42 h 46"/>
                  <a:gd name="T18" fmla="*/ 64 w 67"/>
                  <a:gd name="T19" fmla="*/ 34 h 46"/>
                  <a:gd name="T20" fmla="*/ 56 w 67"/>
                  <a:gd name="T21" fmla="*/ 28 h 46"/>
                  <a:gd name="T22" fmla="*/ 46 w 67"/>
                  <a:gd name="T23" fmla="*/ 23 h 46"/>
                  <a:gd name="T24" fmla="*/ 36 w 67"/>
                  <a:gd name="T25" fmla="*/ 17 h 46"/>
                  <a:gd name="T26" fmla="*/ 24 w 67"/>
                  <a:gd name="T27" fmla="*/ 12 h 46"/>
                  <a:gd name="T28" fmla="*/ 13 w 67"/>
                  <a:gd name="T29" fmla="*/ 8 h 46"/>
                  <a:gd name="T30" fmla="*/ 5 w 67"/>
                  <a:gd name="T31" fmla="*/ 3 h 46"/>
                  <a:gd name="T32" fmla="*/ 0 w 67"/>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6"/>
                  <a:gd name="T53" fmla="*/ 67 w 67"/>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6">
                    <a:moveTo>
                      <a:pt x="0" y="0"/>
                    </a:moveTo>
                    <a:lnTo>
                      <a:pt x="6" y="6"/>
                    </a:lnTo>
                    <a:lnTo>
                      <a:pt x="16" y="15"/>
                    </a:lnTo>
                    <a:lnTo>
                      <a:pt x="28" y="24"/>
                    </a:lnTo>
                    <a:lnTo>
                      <a:pt x="40" y="33"/>
                    </a:lnTo>
                    <a:lnTo>
                      <a:pt x="50" y="40"/>
                    </a:lnTo>
                    <a:lnTo>
                      <a:pt x="59" y="45"/>
                    </a:lnTo>
                    <a:lnTo>
                      <a:pt x="65" y="46"/>
                    </a:lnTo>
                    <a:lnTo>
                      <a:pt x="67" y="42"/>
                    </a:lnTo>
                    <a:lnTo>
                      <a:pt x="64" y="34"/>
                    </a:lnTo>
                    <a:lnTo>
                      <a:pt x="56" y="28"/>
                    </a:lnTo>
                    <a:lnTo>
                      <a:pt x="46" y="23"/>
                    </a:lnTo>
                    <a:lnTo>
                      <a:pt x="36" y="17"/>
                    </a:lnTo>
                    <a:lnTo>
                      <a:pt x="24" y="12"/>
                    </a:lnTo>
                    <a:lnTo>
                      <a:pt x="13" y="8"/>
                    </a:lnTo>
                    <a:lnTo>
                      <a:pt x="5" y="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36" name="Freeform 215"/>
              <p:cNvSpPr>
                <a:spLocks/>
              </p:cNvSpPr>
              <p:nvPr/>
            </p:nvSpPr>
            <p:spPr bwMode="auto">
              <a:xfrm>
                <a:off x="1337" y="2550"/>
                <a:ext cx="58" cy="24"/>
              </a:xfrm>
              <a:custGeom>
                <a:avLst/>
                <a:gdLst>
                  <a:gd name="T0" fmla="*/ 0 w 58"/>
                  <a:gd name="T1" fmla="*/ 0 h 24"/>
                  <a:gd name="T2" fmla="*/ 8 w 58"/>
                  <a:gd name="T3" fmla="*/ 6 h 24"/>
                  <a:gd name="T4" fmla="*/ 16 w 58"/>
                  <a:gd name="T5" fmla="*/ 11 h 24"/>
                  <a:gd name="T6" fmla="*/ 25 w 58"/>
                  <a:gd name="T7" fmla="*/ 17 h 24"/>
                  <a:gd name="T8" fmla="*/ 36 w 58"/>
                  <a:gd name="T9" fmla="*/ 21 h 24"/>
                  <a:gd name="T10" fmla="*/ 45 w 58"/>
                  <a:gd name="T11" fmla="*/ 24 h 24"/>
                  <a:gd name="T12" fmla="*/ 52 w 58"/>
                  <a:gd name="T13" fmla="*/ 24 h 24"/>
                  <a:gd name="T14" fmla="*/ 56 w 58"/>
                  <a:gd name="T15" fmla="*/ 23 h 24"/>
                  <a:gd name="T16" fmla="*/ 58 w 58"/>
                  <a:gd name="T17" fmla="*/ 18 h 24"/>
                  <a:gd name="T18" fmla="*/ 55 w 58"/>
                  <a:gd name="T19" fmla="*/ 12 h 24"/>
                  <a:gd name="T20" fmla="*/ 50 w 58"/>
                  <a:gd name="T21" fmla="*/ 8 h 24"/>
                  <a:gd name="T22" fmla="*/ 43 w 58"/>
                  <a:gd name="T23" fmla="*/ 6 h 24"/>
                  <a:gd name="T24" fmla="*/ 34 w 58"/>
                  <a:gd name="T25" fmla="*/ 5 h 24"/>
                  <a:gd name="T26" fmla="*/ 24 w 58"/>
                  <a:gd name="T27" fmla="*/ 5 h 24"/>
                  <a:gd name="T28" fmla="*/ 15 w 58"/>
                  <a:gd name="T29" fmla="*/ 3 h 24"/>
                  <a:gd name="T30" fmla="*/ 6 w 58"/>
                  <a:gd name="T31" fmla="*/ 2 h 24"/>
                  <a:gd name="T32" fmla="*/ 0 w 5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24"/>
                  <a:gd name="T53" fmla="*/ 58 w 5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24">
                    <a:moveTo>
                      <a:pt x="0" y="0"/>
                    </a:moveTo>
                    <a:lnTo>
                      <a:pt x="8" y="6"/>
                    </a:lnTo>
                    <a:lnTo>
                      <a:pt x="16" y="11"/>
                    </a:lnTo>
                    <a:lnTo>
                      <a:pt x="25" y="17"/>
                    </a:lnTo>
                    <a:lnTo>
                      <a:pt x="36" y="21"/>
                    </a:lnTo>
                    <a:lnTo>
                      <a:pt x="45" y="24"/>
                    </a:lnTo>
                    <a:lnTo>
                      <a:pt x="52" y="24"/>
                    </a:lnTo>
                    <a:lnTo>
                      <a:pt x="56" y="23"/>
                    </a:lnTo>
                    <a:lnTo>
                      <a:pt x="58" y="18"/>
                    </a:lnTo>
                    <a:lnTo>
                      <a:pt x="55" y="12"/>
                    </a:lnTo>
                    <a:lnTo>
                      <a:pt x="50" y="8"/>
                    </a:lnTo>
                    <a:lnTo>
                      <a:pt x="43" y="6"/>
                    </a:lnTo>
                    <a:lnTo>
                      <a:pt x="34" y="5"/>
                    </a:lnTo>
                    <a:lnTo>
                      <a:pt x="24" y="5"/>
                    </a:lnTo>
                    <a:lnTo>
                      <a:pt x="15" y="3"/>
                    </a:lnTo>
                    <a:lnTo>
                      <a:pt x="6" y="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37" name="Freeform 216"/>
              <p:cNvSpPr>
                <a:spLocks/>
              </p:cNvSpPr>
              <p:nvPr/>
            </p:nvSpPr>
            <p:spPr bwMode="auto">
              <a:xfrm>
                <a:off x="1331" y="2524"/>
                <a:ext cx="51" cy="12"/>
              </a:xfrm>
              <a:custGeom>
                <a:avLst/>
                <a:gdLst>
                  <a:gd name="T0" fmla="*/ 0 w 51"/>
                  <a:gd name="T1" fmla="*/ 0 h 12"/>
                  <a:gd name="T2" fmla="*/ 6 w 51"/>
                  <a:gd name="T3" fmla="*/ 1 h 12"/>
                  <a:gd name="T4" fmla="*/ 12 w 51"/>
                  <a:gd name="T5" fmla="*/ 4 h 12"/>
                  <a:gd name="T6" fmla="*/ 21 w 51"/>
                  <a:gd name="T7" fmla="*/ 7 h 12"/>
                  <a:gd name="T8" fmla="*/ 30 w 51"/>
                  <a:gd name="T9" fmla="*/ 10 h 12"/>
                  <a:gd name="T10" fmla="*/ 39 w 51"/>
                  <a:gd name="T11" fmla="*/ 12 h 12"/>
                  <a:gd name="T12" fmla="*/ 45 w 51"/>
                  <a:gd name="T13" fmla="*/ 12 h 12"/>
                  <a:gd name="T14" fmla="*/ 49 w 51"/>
                  <a:gd name="T15" fmla="*/ 10 h 12"/>
                  <a:gd name="T16" fmla="*/ 51 w 51"/>
                  <a:gd name="T17" fmla="*/ 6 h 12"/>
                  <a:gd name="T18" fmla="*/ 48 w 51"/>
                  <a:gd name="T19" fmla="*/ 1 h 12"/>
                  <a:gd name="T20" fmla="*/ 43 w 51"/>
                  <a:gd name="T21" fmla="*/ 0 h 12"/>
                  <a:gd name="T22" fmla="*/ 37 w 51"/>
                  <a:gd name="T23" fmla="*/ 0 h 12"/>
                  <a:gd name="T24" fmla="*/ 30 w 51"/>
                  <a:gd name="T25" fmla="*/ 0 h 12"/>
                  <a:gd name="T26" fmla="*/ 22 w 51"/>
                  <a:gd name="T27" fmla="*/ 1 h 12"/>
                  <a:gd name="T28" fmla="*/ 14 w 51"/>
                  <a:gd name="T29" fmla="*/ 1 h 12"/>
                  <a:gd name="T30" fmla="*/ 6 w 51"/>
                  <a:gd name="T31" fmla="*/ 1 h 12"/>
                  <a:gd name="T32" fmla="*/ 0 w 5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0" y="0"/>
                    </a:moveTo>
                    <a:lnTo>
                      <a:pt x="6" y="1"/>
                    </a:lnTo>
                    <a:lnTo>
                      <a:pt x="12" y="4"/>
                    </a:lnTo>
                    <a:lnTo>
                      <a:pt x="21" y="7"/>
                    </a:lnTo>
                    <a:lnTo>
                      <a:pt x="30" y="10"/>
                    </a:lnTo>
                    <a:lnTo>
                      <a:pt x="39" y="12"/>
                    </a:lnTo>
                    <a:lnTo>
                      <a:pt x="45" y="12"/>
                    </a:lnTo>
                    <a:lnTo>
                      <a:pt x="49" y="10"/>
                    </a:lnTo>
                    <a:lnTo>
                      <a:pt x="51" y="6"/>
                    </a:lnTo>
                    <a:lnTo>
                      <a:pt x="48" y="1"/>
                    </a:lnTo>
                    <a:lnTo>
                      <a:pt x="43" y="0"/>
                    </a:lnTo>
                    <a:lnTo>
                      <a:pt x="37" y="0"/>
                    </a:lnTo>
                    <a:lnTo>
                      <a:pt x="30" y="0"/>
                    </a:lnTo>
                    <a:lnTo>
                      <a:pt x="22" y="1"/>
                    </a:lnTo>
                    <a:lnTo>
                      <a:pt x="14" y="1"/>
                    </a:lnTo>
                    <a:lnTo>
                      <a:pt x="6" y="1"/>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38" name="Freeform 217"/>
              <p:cNvSpPr>
                <a:spLocks/>
              </p:cNvSpPr>
              <p:nvPr/>
            </p:nvSpPr>
            <p:spPr bwMode="auto">
              <a:xfrm>
                <a:off x="1322" y="2491"/>
                <a:ext cx="51" cy="15"/>
              </a:xfrm>
              <a:custGeom>
                <a:avLst/>
                <a:gdLst>
                  <a:gd name="T0" fmla="*/ 0 w 51"/>
                  <a:gd name="T1" fmla="*/ 8 h 15"/>
                  <a:gd name="T2" fmla="*/ 5 w 51"/>
                  <a:gd name="T3" fmla="*/ 11 h 15"/>
                  <a:gd name="T4" fmla="*/ 12 w 51"/>
                  <a:gd name="T5" fmla="*/ 12 h 15"/>
                  <a:gd name="T6" fmla="*/ 20 w 51"/>
                  <a:gd name="T7" fmla="*/ 14 h 15"/>
                  <a:gd name="T8" fmla="*/ 29 w 51"/>
                  <a:gd name="T9" fmla="*/ 15 h 15"/>
                  <a:gd name="T10" fmla="*/ 36 w 51"/>
                  <a:gd name="T11" fmla="*/ 14 h 15"/>
                  <a:gd name="T12" fmla="*/ 43 w 51"/>
                  <a:gd name="T13" fmla="*/ 12 h 15"/>
                  <a:gd name="T14" fmla="*/ 48 w 51"/>
                  <a:gd name="T15" fmla="*/ 9 h 15"/>
                  <a:gd name="T16" fmla="*/ 51 w 51"/>
                  <a:gd name="T17" fmla="*/ 5 h 15"/>
                  <a:gd name="T18" fmla="*/ 49 w 51"/>
                  <a:gd name="T19" fmla="*/ 2 h 15"/>
                  <a:gd name="T20" fmla="*/ 46 w 51"/>
                  <a:gd name="T21" fmla="*/ 0 h 15"/>
                  <a:gd name="T22" fmla="*/ 40 w 51"/>
                  <a:gd name="T23" fmla="*/ 0 h 15"/>
                  <a:gd name="T24" fmla="*/ 33 w 51"/>
                  <a:gd name="T25" fmla="*/ 2 h 15"/>
                  <a:gd name="T26" fmla="*/ 24 w 51"/>
                  <a:gd name="T27" fmla="*/ 3 h 15"/>
                  <a:gd name="T28" fmla="*/ 17 w 51"/>
                  <a:gd name="T29" fmla="*/ 6 h 15"/>
                  <a:gd name="T30" fmla="*/ 8 w 51"/>
                  <a:gd name="T31" fmla="*/ 8 h 15"/>
                  <a:gd name="T32" fmla="*/ 0 w 51"/>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5"/>
                  <a:gd name="T53" fmla="*/ 51 w 5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5">
                    <a:moveTo>
                      <a:pt x="0" y="8"/>
                    </a:moveTo>
                    <a:lnTo>
                      <a:pt x="5" y="11"/>
                    </a:lnTo>
                    <a:lnTo>
                      <a:pt x="12" y="12"/>
                    </a:lnTo>
                    <a:lnTo>
                      <a:pt x="20" y="14"/>
                    </a:lnTo>
                    <a:lnTo>
                      <a:pt x="29" y="15"/>
                    </a:lnTo>
                    <a:lnTo>
                      <a:pt x="36" y="14"/>
                    </a:lnTo>
                    <a:lnTo>
                      <a:pt x="43" y="12"/>
                    </a:lnTo>
                    <a:lnTo>
                      <a:pt x="48" y="9"/>
                    </a:lnTo>
                    <a:lnTo>
                      <a:pt x="51" y="5"/>
                    </a:lnTo>
                    <a:lnTo>
                      <a:pt x="49" y="2"/>
                    </a:lnTo>
                    <a:lnTo>
                      <a:pt x="46" y="0"/>
                    </a:lnTo>
                    <a:lnTo>
                      <a:pt x="40" y="0"/>
                    </a:lnTo>
                    <a:lnTo>
                      <a:pt x="33" y="2"/>
                    </a:lnTo>
                    <a:lnTo>
                      <a:pt x="24" y="3"/>
                    </a:lnTo>
                    <a:lnTo>
                      <a:pt x="17" y="6"/>
                    </a:lnTo>
                    <a:lnTo>
                      <a:pt x="8" y="8"/>
                    </a:lnTo>
                    <a:lnTo>
                      <a:pt x="0" y="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39" name="Freeform 218"/>
              <p:cNvSpPr>
                <a:spLocks/>
              </p:cNvSpPr>
              <p:nvPr/>
            </p:nvSpPr>
            <p:spPr bwMode="auto">
              <a:xfrm>
                <a:off x="1297" y="2447"/>
                <a:ext cx="55" cy="15"/>
              </a:xfrm>
              <a:custGeom>
                <a:avLst/>
                <a:gdLst>
                  <a:gd name="T0" fmla="*/ 0 w 55"/>
                  <a:gd name="T1" fmla="*/ 3 h 15"/>
                  <a:gd name="T2" fmla="*/ 5 w 55"/>
                  <a:gd name="T3" fmla="*/ 4 h 15"/>
                  <a:gd name="T4" fmla="*/ 12 w 55"/>
                  <a:gd name="T5" fmla="*/ 7 h 15"/>
                  <a:gd name="T6" fmla="*/ 20 w 55"/>
                  <a:gd name="T7" fmla="*/ 10 h 15"/>
                  <a:gd name="T8" fmla="*/ 28 w 55"/>
                  <a:gd name="T9" fmla="*/ 13 h 15"/>
                  <a:gd name="T10" fmla="*/ 36 w 55"/>
                  <a:gd name="T11" fmla="*/ 15 h 15"/>
                  <a:gd name="T12" fmla="*/ 43 w 55"/>
                  <a:gd name="T13" fmla="*/ 15 h 15"/>
                  <a:gd name="T14" fmla="*/ 51 w 55"/>
                  <a:gd name="T15" fmla="*/ 13 h 15"/>
                  <a:gd name="T16" fmla="*/ 55 w 55"/>
                  <a:gd name="T17" fmla="*/ 10 h 15"/>
                  <a:gd name="T18" fmla="*/ 55 w 55"/>
                  <a:gd name="T19" fmla="*/ 6 h 15"/>
                  <a:gd name="T20" fmla="*/ 52 w 55"/>
                  <a:gd name="T21" fmla="*/ 3 h 15"/>
                  <a:gd name="T22" fmla="*/ 45 w 55"/>
                  <a:gd name="T23" fmla="*/ 1 h 15"/>
                  <a:gd name="T24" fmla="*/ 34 w 55"/>
                  <a:gd name="T25" fmla="*/ 0 h 15"/>
                  <a:gd name="T26" fmla="*/ 24 w 55"/>
                  <a:gd name="T27" fmla="*/ 1 h 15"/>
                  <a:gd name="T28" fmla="*/ 14 w 55"/>
                  <a:gd name="T29" fmla="*/ 1 h 15"/>
                  <a:gd name="T30" fmla="*/ 6 w 55"/>
                  <a:gd name="T31" fmla="*/ 3 h 15"/>
                  <a:gd name="T32" fmla="*/ 0 w 55"/>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5"/>
                  <a:gd name="T53" fmla="*/ 55 w 5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5">
                    <a:moveTo>
                      <a:pt x="0" y="3"/>
                    </a:moveTo>
                    <a:lnTo>
                      <a:pt x="5" y="4"/>
                    </a:lnTo>
                    <a:lnTo>
                      <a:pt x="12" y="7"/>
                    </a:lnTo>
                    <a:lnTo>
                      <a:pt x="20" y="10"/>
                    </a:lnTo>
                    <a:lnTo>
                      <a:pt x="28" y="13"/>
                    </a:lnTo>
                    <a:lnTo>
                      <a:pt x="36" y="15"/>
                    </a:lnTo>
                    <a:lnTo>
                      <a:pt x="43" y="15"/>
                    </a:lnTo>
                    <a:lnTo>
                      <a:pt x="51" y="13"/>
                    </a:lnTo>
                    <a:lnTo>
                      <a:pt x="55" y="10"/>
                    </a:lnTo>
                    <a:lnTo>
                      <a:pt x="55" y="6"/>
                    </a:lnTo>
                    <a:lnTo>
                      <a:pt x="52" y="3"/>
                    </a:lnTo>
                    <a:lnTo>
                      <a:pt x="45" y="1"/>
                    </a:lnTo>
                    <a:lnTo>
                      <a:pt x="34" y="0"/>
                    </a:lnTo>
                    <a:lnTo>
                      <a:pt x="24" y="1"/>
                    </a:lnTo>
                    <a:lnTo>
                      <a:pt x="14" y="1"/>
                    </a:lnTo>
                    <a:lnTo>
                      <a:pt x="6" y="3"/>
                    </a:lnTo>
                    <a:lnTo>
                      <a:pt x="0" y="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40" name="Freeform 219"/>
              <p:cNvSpPr>
                <a:spLocks/>
              </p:cNvSpPr>
              <p:nvPr/>
            </p:nvSpPr>
            <p:spPr bwMode="auto">
              <a:xfrm>
                <a:off x="1353" y="2746"/>
                <a:ext cx="52" cy="84"/>
              </a:xfrm>
              <a:custGeom>
                <a:avLst/>
                <a:gdLst>
                  <a:gd name="T0" fmla="*/ 52 w 52"/>
                  <a:gd name="T1" fmla="*/ 81 h 84"/>
                  <a:gd name="T2" fmla="*/ 51 w 52"/>
                  <a:gd name="T3" fmla="*/ 76 h 84"/>
                  <a:gd name="T4" fmla="*/ 45 w 52"/>
                  <a:gd name="T5" fmla="*/ 69 h 84"/>
                  <a:gd name="T6" fmla="*/ 37 w 52"/>
                  <a:gd name="T7" fmla="*/ 59 h 84"/>
                  <a:gd name="T8" fmla="*/ 29 w 52"/>
                  <a:gd name="T9" fmla="*/ 47 h 84"/>
                  <a:gd name="T10" fmla="*/ 18 w 52"/>
                  <a:gd name="T11" fmla="*/ 35 h 84"/>
                  <a:gd name="T12" fmla="*/ 9 w 52"/>
                  <a:gd name="T13" fmla="*/ 22 h 84"/>
                  <a:gd name="T14" fmla="*/ 3 w 52"/>
                  <a:gd name="T15" fmla="*/ 10 h 84"/>
                  <a:gd name="T16" fmla="*/ 0 w 52"/>
                  <a:gd name="T17" fmla="*/ 0 h 84"/>
                  <a:gd name="T18" fmla="*/ 3 w 52"/>
                  <a:gd name="T19" fmla="*/ 13 h 84"/>
                  <a:gd name="T20" fmla="*/ 9 w 52"/>
                  <a:gd name="T21" fmla="*/ 28 h 84"/>
                  <a:gd name="T22" fmla="*/ 18 w 52"/>
                  <a:gd name="T23" fmla="*/ 44 h 84"/>
                  <a:gd name="T24" fmla="*/ 26 w 52"/>
                  <a:gd name="T25" fmla="*/ 59 h 84"/>
                  <a:gd name="T26" fmla="*/ 34 w 52"/>
                  <a:gd name="T27" fmla="*/ 70 h 84"/>
                  <a:gd name="T28" fmla="*/ 42 w 52"/>
                  <a:gd name="T29" fmla="*/ 79 h 84"/>
                  <a:gd name="T30" fmla="*/ 48 w 52"/>
                  <a:gd name="T31" fmla="*/ 84 h 84"/>
                  <a:gd name="T32" fmla="*/ 52 w 52"/>
                  <a:gd name="T33" fmla="*/ 81 h 8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4"/>
                  <a:gd name="T53" fmla="*/ 52 w 52"/>
                  <a:gd name="T54" fmla="*/ 84 h 8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4">
                    <a:moveTo>
                      <a:pt x="52" y="81"/>
                    </a:moveTo>
                    <a:lnTo>
                      <a:pt x="51" y="76"/>
                    </a:lnTo>
                    <a:lnTo>
                      <a:pt x="45" y="69"/>
                    </a:lnTo>
                    <a:lnTo>
                      <a:pt x="37" y="59"/>
                    </a:lnTo>
                    <a:lnTo>
                      <a:pt x="29" y="47"/>
                    </a:lnTo>
                    <a:lnTo>
                      <a:pt x="18" y="35"/>
                    </a:lnTo>
                    <a:lnTo>
                      <a:pt x="9" y="22"/>
                    </a:lnTo>
                    <a:lnTo>
                      <a:pt x="3" y="10"/>
                    </a:lnTo>
                    <a:lnTo>
                      <a:pt x="0" y="0"/>
                    </a:lnTo>
                    <a:lnTo>
                      <a:pt x="3" y="13"/>
                    </a:lnTo>
                    <a:lnTo>
                      <a:pt x="9" y="28"/>
                    </a:lnTo>
                    <a:lnTo>
                      <a:pt x="18" y="44"/>
                    </a:lnTo>
                    <a:lnTo>
                      <a:pt x="26" y="59"/>
                    </a:lnTo>
                    <a:lnTo>
                      <a:pt x="34" y="70"/>
                    </a:lnTo>
                    <a:lnTo>
                      <a:pt x="42" y="79"/>
                    </a:lnTo>
                    <a:lnTo>
                      <a:pt x="48" y="84"/>
                    </a:lnTo>
                    <a:lnTo>
                      <a:pt x="52" y="8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41" name="Freeform 220"/>
              <p:cNvSpPr>
                <a:spLocks/>
              </p:cNvSpPr>
              <p:nvPr/>
            </p:nvSpPr>
            <p:spPr bwMode="auto">
              <a:xfrm>
                <a:off x="1349" y="2781"/>
                <a:ext cx="33" cy="61"/>
              </a:xfrm>
              <a:custGeom>
                <a:avLst/>
                <a:gdLst>
                  <a:gd name="T0" fmla="*/ 0 w 33"/>
                  <a:gd name="T1" fmla="*/ 0 h 61"/>
                  <a:gd name="T2" fmla="*/ 7 w 33"/>
                  <a:gd name="T3" fmla="*/ 19 h 61"/>
                  <a:gd name="T4" fmla="*/ 18 w 33"/>
                  <a:gd name="T5" fmla="*/ 40 h 61"/>
                  <a:gd name="T6" fmla="*/ 27 w 33"/>
                  <a:gd name="T7" fmla="*/ 58 h 61"/>
                  <a:gd name="T8" fmla="*/ 33 w 33"/>
                  <a:gd name="T9" fmla="*/ 61 h 61"/>
                  <a:gd name="T10" fmla="*/ 30 w 33"/>
                  <a:gd name="T11" fmla="*/ 49 h 61"/>
                  <a:gd name="T12" fmla="*/ 21 w 33"/>
                  <a:gd name="T13" fmla="*/ 31 h 61"/>
                  <a:gd name="T14" fmla="*/ 9 w 33"/>
                  <a:gd name="T15" fmla="*/ 13 h 61"/>
                  <a:gd name="T16" fmla="*/ 0 w 33"/>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1"/>
                  <a:gd name="T29" fmla="*/ 33 w 33"/>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1">
                    <a:moveTo>
                      <a:pt x="0" y="0"/>
                    </a:moveTo>
                    <a:lnTo>
                      <a:pt x="7" y="19"/>
                    </a:lnTo>
                    <a:lnTo>
                      <a:pt x="18" y="40"/>
                    </a:lnTo>
                    <a:lnTo>
                      <a:pt x="27" y="58"/>
                    </a:lnTo>
                    <a:lnTo>
                      <a:pt x="33" y="61"/>
                    </a:lnTo>
                    <a:lnTo>
                      <a:pt x="30" y="49"/>
                    </a:lnTo>
                    <a:lnTo>
                      <a:pt x="21" y="31"/>
                    </a:lnTo>
                    <a:lnTo>
                      <a:pt x="9" y="13"/>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42" name="Freeform 221"/>
              <p:cNvSpPr>
                <a:spLocks/>
              </p:cNvSpPr>
              <p:nvPr/>
            </p:nvSpPr>
            <p:spPr bwMode="auto">
              <a:xfrm>
                <a:off x="1110" y="2296"/>
                <a:ext cx="88" cy="322"/>
              </a:xfrm>
              <a:custGeom>
                <a:avLst/>
                <a:gdLst>
                  <a:gd name="T0" fmla="*/ 77 w 88"/>
                  <a:gd name="T1" fmla="*/ 0 h 322"/>
                  <a:gd name="T2" fmla="*/ 80 w 88"/>
                  <a:gd name="T3" fmla="*/ 0 h 322"/>
                  <a:gd name="T4" fmla="*/ 83 w 88"/>
                  <a:gd name="T5" fmla="*/ 0 h 322"/>
                  <a:gd name="T6" fmla="*/ 86 w 88"/>
                  <a:gd name="T7" fmla="*/ 2 h 322"/>
                  <a:gd name="T8" fmla="*/ 88 w 88"/>
                  <a:gd name="T9" fmla="*/ 2 h 322"/>
                  <a:gd name="T10" fmla="*/ 54 w 88"/>
                  <a:gd name="T11" fmla="*/ 42 h 322"/>
                  <a:gd name="T12" fmla="*/ 32 w 88"/>
                  <a:gd name="T13" fmla="*/ 84 h 322"/>
                  <a:gd name="T14" fmla="*/ 18 w 88"/>
                  <a:gd name="T15" fmla="*/ 129 h 322"/>
                  <a:gd name="T16" fmla="*/ 12 w 88"/>
                  <a:gd name="T17" fmla="*/ 173 h 322"/>
                  <a:gd name="T18" fmla="*/ 10 w 88"/>
                  <a:gd name="T19" fmla="*/ 216 h 322"/>
                  <a:gd name="T20" fmla="*/ 13 w 88"/>
                  <a:gd name="T21" fmla="*/ 256 h 322"/>
                  <a:gd name="T22" fmla="*/ 19 w 88"/>
                  <a:gd name="T23" fmla="*/ 291 h 322"/>
                  <a:gd name="T24" fmla="*/ 23 w 88"/>
                  <a:gd name="T25" fmla="*/ 322 h 322"/>
                  <a:gd name="T26" fmla="*/ 12 w 88"/>
                  <a:gd name="T27" fmla="*/ 297 h 322"/>
                  <a:gd name="T28" fmla="*/ 3 w 88"/>
                  <a:gd name="T29" fmla="*/ 260 h 322"/>
                  <a:gd name="T30" fmla="*/ 0 w 88"/>
                  <a:gd name="T31" fmla="*/ 215 h 322"/>
                  <a:gd name="T32" fmla="*/ 3 w 88"/>
                  <a:gd name="T33" fmla="*/ 164 h 322"/>
                  <a:gd name="T34" fmla="*/ 12 w 88"/>
                  <a:gd name="T35" fmla="*/ 114 h 322"/>
                  <a:gd name="T36" fmla="*/ 26 w 88"/>
                  <a:gd name="T37" fmla="*/ 67 h 322"/>
                  <a:gd name="T38" fmla="*/ 47 w 88"/>
                  <a:gd name="T39" fmla="*/ 28 h 322"/>
                  <a:gd name="T40" fmla="*/ 77 w 88"/>
                  <a:gd name="T41" fmla="*/ 0 h 3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8"/>
                  <a:gd name="T64" fmla="*/ 0 h 322"/>
                  <a:gd name="T65" fmla="*/ 88 w 88"/>
                  <a:gd name="T66" fmla="*/ 322 h 3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8" h="322">
                    <a:moveTo>
                      <a:pt x="77" y="0"/>
                    </a:moveTo>
                    <a:lnTo>
                      <a:pt x="80" y="0"/>
                    </a:lnTo>
                    <a:lnTo>
                      <a:pt x="83" y="0"/>
                    </a:lnTo>
                    <a:lnTo>
                      <a:pt x="86" y="2"/>
                    </a:lnTo>
                    <a:lnTo>
                      <a:pt x="88" y="2"/>
                    </a:lnTo>
                    <a:lnTo>
                      <a:pt x="54" y="42"/>
                    </a:lnTo>
                    <a:lnTo>
                      <a:pt x="32" y="84"/>
                    </a:lnTo>
                    <a:lnTo>
                      <a:pt x="18" y="129"/>
                    </a:lnTo>
                    <a:lnTo>
                      <a:pt x="12" y="173"/>
                    </a:lnTo>
                    <a:lnTo>
                      <a:pt x="10" y="216"/>
                    </a:lnTo>
                    <a:lnTo>
                      <a:pt x="13" y="256"/>
                    </a:lnTo>
                    <a:lnTo>
                      <a:pt x="19" y="291"/>
                    </a:lnTo>
                    <a:lnTo>
                      <a:pt x="23" y="322"/>
                    </a:lnTo>
                    <a:lnTo>
                      <a:pt x="12" y="297"/>
                    </a:lnTo>
                    <a:lnTo>
                      <a:pt x="3" y="260"/>
                    </a:lnTo>
                    <a:lnTo>
                      <a:pt x="0" y="215"/>
                    </a:lnTo>
                    <a:lnTo>
                      <a:pt x="3" y="164"/>
                    </a:lnTo>
                    <a:lnTo>
                      <a:pt x="12" y="114"/>
                    </a:lnTo>
                    <a:lnTo>
                      <a:pt x="26" y="67"/>
                    </a:lnTo>
                    <a:lnTo>
                      <a:pt x="47" y="28"/>
                    </a:lnTo>
                    <a:lnTo>
                      <a:pt x="7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43" name="Freeform 222"/>
              <p:cNvSpPr>
                <a:spLocks/>
              </p:cNvSpPr>
              <p:nvPr/>
            </p:nvSpPr>
            <p:spPr bwMode="auto">
              <a:xfrm>
                <a:off x="1120" y="2567"/>
                <a:ext cx="64" cy="43"/>
              </a:xfrm>
              <a:custGeom>
                <a:avLst/>
                <a:gdLst>
                  <a:gd name="T0" fmla="*/ 0 w 64"/>
                  <a:gd name="T1" fmla="*/ 0 h 43"/>
                  <a:gd name="T2" fmla="*/ 6 w 64"/>
                  <a:gd name="T3" fmla="*/ 9 h 43"/>
                  <a:gd name="T4" fmla="*/ 15 w 64"/>
                  <a:gd name="T5" fmla="*/ 17 h 43"/>
                  <a:gd name="T6" fmla="*/ 24 w 64"/>
                  <a:gd name="T7" fmla="*/ 25 h 43"/>
                  <a:gd name="T8" fmla="*/ 34 w 64"/>
                  <a:gd name="T9" fmla="*/ 32 h 43"/>
                  <a:gd name="T10" fmla="*/ 44 w 64"/>
                  <a:gd name="T11" fmla="*/ 38 h 43"/>
                  <a:gd name="T12" fmla="*/ 53 w 64"/>
                  <a:gd name="T13" fmla="*/ 41 h 43"/>
                  <a:gd name="T14" fmla="*/ 61 w 64"/>
                  <a:gd name="T15" fmla="*/ 43 h 43"/>
                  <a:gd name="T16" fmla="*/ 64 w 64"/>
                  <a:gd name="T17" fmla="*/ 41 h 43"/>
                  <a:gd name="T18" fmla="*/ 64 w 64"/>
                  <a:gd name="T19" fmla="*/ 38 h 43"/>
                  <a:gd name="T20" fmla="*/ 58 w 64"/>
                  <a:gd name="T21" fmla="*/ 34 h 43"/>
                  <a:gd name="T22" fmla="*/ 50 w 64"/>
                  <a:gd name="T23" fmla="*/ 29 h 43"/>
                  <a:gd name="T24" fmla="*/ 42 w 64"/>
                  <a:gd name="T25" fmla="*/ 25 h 43"/>
                  <a:gd name="T26" fmla="*/ 30 w 64"/>
                  <a:gd name="T27" fmla="*/ 19 h 43"/>
                  <a:gd name="T28" fmla="*/ 19 w 64"/>
                  <a:gd name="T29" fmla="*/ 13 h 43"/>
                  <a:gd name="T30" fmla="*/ 9 w 64"/>
                  <a:gd name="T31" fmla="*/ 7 h 43"/>
                  <a:gd name="T32" fmla="*/ 0 w 64"/>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43"/>
                  <a:gd name="T53" fmla="*/ 64 w 64"/>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43">
                    <a:moveTo>
                      <a:pt x="0" y="0"/>
                    </a:moveTo>
                    <a:lnTo>
                      <a:pt x="6" y="9"/>
                    </a:lnTo>
                    <a:lnTo>
                      <a:pt x="15" y="17"/>
                    </a:lnTo>
                    <a:lnTo>
                      <a:pt x="24" y="25"/>
                    </a:lnTo>
                    <a:lnTo>
                      <a:pt x="34" y="32"/>
                    </a:lnTo>
                    <a:lnTo>
                      <a:pt x="44" y="38"/>
                    </a:lnTo>
                    <a:lnTo>
                      <a:pt x="53" y="41"/>
                    </a:lnTo>
                    <a:lnTo>
                      <a:pt x="61" y="43"/>
                    </a:lnTo>
                    <a:lnTo>
                      <a:pt x="64" y="41"/>
                    </a:lnTo>
                    <a:lnTo>
                      <a:pt x="64" y="38"/>
                    </a:lnTo>
                    <a:lnTo>
                      <a:pt x="58" y="34"/>
                    </a:lnTo>
                    <a:lnTo>
                      <a:pt x="50" y="29"/>
                    </a:lnTo>
                    <a:lnTo>
                      <a:pt x="42" y="25"/>
                    </a:lnTo>
                    <a:lnTo>
                      <a:pt x="30" y="19"/>
                    </a:lnTo>
                    <a:lnTo>
                      <a:pt x="19" y="13"/>
                    </a:lnTo>
                    <a:lnTo>
                      <a:pt x="9" y="7"/>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44" name="Freeform 223"/>
              <p:cNvSpPr>
                <a:spLocks/>
              </p:cNvSpPr>
              <p:nvPr/>
            </p:nvSpPr>
            <p:spPr bwMode="auto">
              <a:xfrm>
                <a:off x="1117" y="2536"/>
                <a:ext cx="76" cy="63"/>
              </a:xfrm>
              <a:custGeom>
                <a:avLst/>
                <a:gdLst>
                  <a:gd name="T0" fmla="*/ 76 w 76"/>
                  <a:gd name="T1" fmla="*/ 63 h 63"/>
                  <a:gd name="T2" fmla="*/ 71 w 76"/>
                  <a:gd name="T3" fmla="*/ 63 h 63"/>
                  <a:gd name="T4" fmla="*/ 64 w 76"/>
                  <a:gd name="T5" fmla="*/ 60 h 63"/>
                  <a:gd name="T6" fmla="*/ 53 w 76"/>
                  <a:gd name="T7" fmla="*/ 54 h 63"/>
                  <a:gd name="T8" fmla="*/ 40 w 76"/>
                  <a:gd name="T9" fmla="*/ 47 h 63"/>
                  <a:gd name="T10" fmla="*/ 27 w 76"/>
                  <a:gd name="T11" fmla="*/ 37 h 63"/>
                  <a:gd name="T12" fmla="*/ 15 w 76"/>
                  <a:gd name="T13" fmla="*/ 25 h 63"/>
                  <a:gd name="T14" fmla="*/ 6 w 76"/>
                  <a:gd name="T15" fmla="*/ 13 h 63"/>
                  <a:gd name="T16" fmla="*/ 0 w 76"/>
                  <a:gd name="T17" fmla="*/ 0 h 63"/>
                  <a:gd name="T18" fmla="*/ 8 w 76"/>
                  <a:gd name="T19" fmla="*/ 7 h 63"/>
                  <a:gd name="T20" fmla="*/ 19 w 76"/>
                  <a:gd name="T21" fmla="*/ 16 h 63"/>
                  <a:gd name="T22" fmla="*/ 33 w 76"/>
                  <a:gd name="T23" fmla="*/ 26 h 63"/>
                  <a:gd name="T24" fmla="*/ 46 w 76"/>
                  <a:gd name="T25" fmla="*/ 35 h 63"/>
                  <a:gd name="T26" fmla="*/ 58 w 76"/>
                  <a:gd name="T27" fmla="*/ 44 h 63"/>
                  <a:gd name="T28" fmla="*/ 68 w 76"/>
                  <a:gd name="T29" fmla="*/ 53 h 63"/>
                  <a:gd name="T30" fmla="*/ 74 w 76"/>
                  <a:gd name="T31" fmla="*/ 59 h 63"/>
                  <a:gd name="T32" fmla="*/ 76 w 76"/>
                  <a:gd name="T33" fmla="*/ 63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63"/>
                  <a:gd name="T53" fmla="*/ 76 w 76"/>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63">
                    <a:moveTo>
                      <a:pt x="76" y="63"/>
                    </a:moveTo>
                    <a:lnTo>
                      <a:pt x="71" y="63"/>
                    </a:lnTo>
                    <a:lnTo>
                      <a:pt x="64" y="60"/>
                    </a:lnTo>
                    <a:lnTo>
                      <a:pt x="53" y="54"/>
                    </a:lnTo>
                    <a:lnTo>
                      <a:pt x="40" y="47"/>
                    </a:lnTo>
                    <a:lnTo>
                      <a:pt x="27" y="37"/>
                    </a:lnTo>
                    <a:lnTo>
                      <a:pt x="15" y="25"/>
                    </a:lnTo>
                    <a:lnTo>
                      <a:pt x="6" y="13"/>
                    </a:lnTo>
                    <a:lnTo>
                      <a:pt x="0" y="0"/>
                    </a:lnTo>
                    <a:lnTo>
                      <a:pt x="8" y="7"/>
                    </a:lnTo>
                    <a:lnTo>
                      <a:pt x="19" y="16"/>
                    </a:lnTo>
                    <a:lnTo>
                      <a:pt x="33" y="26"/>
                    </a:lnTo>
                    <a:lnTo>
                      <a:pt x="46" y="35"/>
                    </a:lnTo>
                    <a:lnTo>
                      <a:pt x="58" y="44"/>
                    </a:lnTo>
                    <a:lnTo>
                      <a:pt x="68" y="53"/>
                    </a:lnTo>
                    <a:lnTo>
                      <a:pt x="74" y="59"/>
                    </a:lnTo>
                    <a:lnTo>
                      <a:pt x="76" y="6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45" name="Freeform 224"/>
              <p:cNvSpPr>
                <a:spLocks/>
              </p:cNvSpPr>
              <p:nvPr/>
            </p:nvSpPr>
            <p:spPr bwMode="auto">
              <a:xfrm>
                <a:off x="1114" y="2475"/>
                <a:ext cx="90" cy="83"/>
              </a:xfrm>
              <a:custGeom>
                <a:avLst/>
                <a:gdLst>
                  <a:gd name="T0" fmla="*/ 90 w 90"/>
                  <a:gd name="T1" fmla="*/ 81 h 83"/>
                  <a:gd name="T2" fmla="*/ 86 w 90"/>
                  <a:gd name="T3" fmla="*/ 83 h 83"/>
                  <a:gd name="T4" fmla="*/ 76 w 90"/>
                  <a:gd name="T5" fmla="*/ 78 h 83"/>
                  <a:gd name="T6" fmla="*/ 62 w 90"/>
                  <a:gd name="T7" fmla="*/ 70 h 83"/>
                  <a:gd name="T8" fmla="*/ 48 w 90"/>
                  <a:gd name="T9" fmla="*/ 58 h 83"/>
                  <a:gd name="T10" fmla="*/ 33 w 90"/>
                  <a:gd name="T11" fmla="*/ 43 h 83"/>
                  <a:gd name="T12" fmla="*/ 18 w 90"/>
                  <a:gd name="T13" fmla="*/ 28 h 83"/>
                  <a:gd name="T14" fmla="*/ 8 w 90"/>
                  <a:gd name="T15" fmla="*/ 13 h 83"/>
                  <a:gd name="T16" fmla="*/ 0 w 90"/>
                  <a:gd name="T17" fmla="*/ 0 h 83"/>
                  <a:gd name="T18" fmla="*/ 8 w 90"/>
                  <a:gd name="T19" fmla="*/ 6 h 83"/>
                  <a:gd name="T20" fmla="*/ 19 w 90"/>
                  <a:gd name="T21" fmla="*/ 16 h 83"/>
                  <a:gd name="T22" fmla="*/ 34 w 90"/>
                  <a:gd name="T23" fmla="*/ 28 h 83"/>
                  <a:gd name="T24" fmla="*/ 52 w 90"/>
                  <a:gd name="T25" fmla="*/ 41 h 83"/>
                  <a:gd name="T26" fmla="*/ 67 w 90"/>
                  <a:gd name="T27" fmla="*/ 55 h 83"/>
                  <a:gd name="T28" fmla="*/ 80 w 90"/>
                  <a:gd name="T29" fmla="*/ 67 h 83"/>
                  <a:gd name="T30" fmla="*/ 89 w 90"/>
                  <a:gd name="T31" fmla="*/ 75 h 83"/>
                  <a:gd name="T32" fmla="*/ 90 w 90"/>
                  <a:gd name="T33" fmla="*/ 81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83"/>
                  <a:gd name="T53" fmla="*/ 90 w 90"/>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83">
                    <a:moveTo>
                      <a:pt x="90" y="81"/>
                    </a:moveTo>
                    <a:lnTo>
                      <a:pt x="86" y="83"/>
                    </a:lnTo>
                    <a:lnTo>
                      <a:pt x="76" y="78"/>
                    </a:lnTo>
                    <a:lnTo>
                      <a:pt x="62" y="70"/>
                    </a:lnTo>
                    <a:lnTo>
                      <a:pt x="48" y="58"/>
                    </a:lnTo>
                    <a:lnTo>
                      <a:pt x="33" y="43"/>
                    </a:lnTo>
                    <a:lnTo>
                      <a:pt x="18" y="28"/>
                    </a:lnTo>
                    <a:lnTo>
                      <a:pt x="8" y="13"/>
                    </a:lnTo>
                    <a:lnTo>
                      <a:pt x="0" y="0"/>
                    </a:lnTo>
                    <a:lnTo>
                      <a:pt x="8" y="6"/>
                    </a:lnTo>
                    <a:lnTo>
                      <a:pt x="19" y="16"/>
                    </a:lnTo>
                    <a:lnTo>
                      <a:pt x="34" y="28"/>
                    </a:lnTo>
                    <a:lnTo>
                      <a:pt x="52" y="41"/>
                    </a:lnTo>
                    <a:lnTo>
                      <a:pt x="67" y="55"/>
                    </a:lnTo>
                    <a:lnTo>
                      <a:pt x="80" y="67"/>
                    </a:lnTo>
                    <a:lnTo>
                      <a:pt x="89" y="75"/>
                    </a:lnTo>
                    <a:lnTo>
                      <a:pt x="90" y="8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46" name="Freeform 225"/>
              <p:cNvSpPr>
                <a:spLocks/>
              </p:cNvSpPr>
              <p:nvPr/>
            </p:nvSpPr>
            <p:spPr bwMode="auto">
              <a:xfrm>
                <a:off x="1122" y="2417"/>
                <a:ext cx="97" cy="76"/>
              </a:xfrm>
              <a:custGeom>
                <a:avLst/>
                <a:gdLst>
                  <a:gd name="T0" fmla="*/ 97 w 97"/>
                  <a:gd name="T1" fmla="*/ 74 h 76"/>
                  <a:gd name="T2" fmla="*/ 91 w 97"/>
                  <a:gd name="T3" fmla="*/ 76 h 76"/>
                  <a:gd name="T4" fmla="*/ 79 w 97"/>
                  <a:gd name="T5" fmla="*/ 71 h 76"/>
                  <a:gd name="T6" fmla="*/ 65 w 97"/>
                  <a:gd name="T7" fmla="*/ 64 h 76"/>
                  <a:gd name="T8" fmla="*/ 48 w 97"/>
                  <a:gd name="T9" fmla="*/ 52 h 76"/>
                  <a:gd name="T10" fmla="*/ 32 w 97"/>
                  <a:gd name="T11" fmla="*/ 39 h 76"/>
                  <a:gd name="T12" fmla="*/ 17 w 97"/>
                  <a:gd name="T13" fmla="*/ 26 h 76"/>
                  <a:gd name="T14" fmla="*/ 6 w 97"/>
                  <a:gd name="T15" fmla="*/ 12 h 76"/>
                  <a:gd name="T16" fmla="*/ 0 w 97"/>
                  <a:gd name="T17" fmla="*/ 0 h 76"/>
                  <a:gd name="T18" fmla="*/ 7 w 97"/>
                  <a:gd name="T19" fmla="*/ 5 h 76"/>
                  <a:gd name="T20" fmla="*/ 20 w 97"/>
                  <a:gd name="T21" fmla="*/ 14 h 76"/>
                  <a:gd name="T22" fmla="*/ 37 w 97"/>
                  <a:gd name="T23" fmla="*/ 24 h 76"/>
                  <a:gd name="T24" fmla="*/ 54 w 97"/>
                  <a:gd name="T25" fmla="*/ 37 h 76"/>
                  <a:gd name="T26" fmla="*/ 71 w 97"/>
                  <a:gd name="T27" fmla="*/ 49 h 76"/>
                  <a:gd name="T28" fmla="*/ 85 w 97"/>
                  <a:gd name="T29" fmla="*/ 61 h 76"/>
                  <a:gd name="T30" fmla="*/ 94 w 97"/>
                  <a:gd name="T31" fmla="*/ 70 h 76"/>
                  <a:gd name="T32" fmla="*/ 97 w 97"/>
                  <a:gd name="T33" fmla="*/ 74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7"/>
                  <a:gd name="T52" fmla="*/ 0 h 76"/>
                  <a:gd name="T53" fmla="*/ 97 w 97"/>
                  <a:gd name="T54" fmla="*/ 76 h 7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7" h="76">
                    <a:moveTo>
                      <a:pt x="97" y="74"/>
                    </a:moveTo>
                    <a:lnTo>
                      <a:pt x="91" y="76"/>
                    </a:lnTo>
                    <a:lnTo>
                      <a:pt x="79" y="71"/>
                    </a:lnTo>
                    <a:lnTo>
                      <a:pt x="65" y="64"/>
                    </a:lnTo>
                    <a:lnTo>
                      <a:pt x="48" y="52"/>
                    </a:lnTo>
                    <a:lnTo>
                      <a:pt x="32" y="39"/>
                    </a:lnTo>
                    <a:lnTo>
                      <a:pt x="17" y="26"/>
                    </a:lnTo>
                    <a:lnTo>
                      <a:pt x="6" y="12"/>
                    </a:lnTo>
                    <a:lnTo>
                      <a:pt x="0" y="0"/>
                    </a:lnTo>
                    <a:lnTo>
                      <a:pt x="7" y="5"/>
                    </a:lnTo>
                    <a:lnTo>
                      <a:pt x="20" y="14"/>
                    </a:lnTo>
                    <a:lnTo>
                      <a:pt x="37" y="24"/>
                    </a:lnTo>
                    <a:lnTo>
                      <a:pt x="54" y="37"/>
                    </a:lnTo>
                    <a:lnTo>
                      <a:pt x="71" y="49"/>
                    </a:lnTo>
                    <a:lnTo>
                      <a:pt x="85" y="61"/>
                    </a:lnTo>
                    <a:lnTo>
                      <a:pt x="94" y="70"/>
                    </a:lnTo>
                    <a:lnTo>
                      <a:pt x="97" y="7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47" name="Freeform 226"/>
              <p:cNvSpPr>
                <a:spLocks/>
              </p:cNvSpPr>
              <p:nvPr/>
            </p:nvSpPr>
            <p:spPr bwMode="auto">
              <a:xfrm>
                <a:off x="1133" y="2394"/>
                <a:ext cx="89" cy="65"/>
              </a:xfrm>
              <a:custGeom>
                <a:avLst/>
                <a:gdLst>
                  <a:gd name="T0" fmla="*/ 89 w 89"/>
                  <a:gd name="T1" fmla="*/ 65 h 65"/>
                  <a:gd name="T2" fmla="*/ 85 w 89"/>
                  <a:gd name="T3" fmla="*/ 65 h 65"/>
                  <a:gd name="T4" fmla="*/ 74 w 89"/>
                  <a:gd name="T5" fmla="*/ 60 h 65"/>
                  <a:gd name="T6" fmla="*/ 61 w 89"/>
                  <a:gd name="T7" fmla="*/ 53 h 65"/>
                  <a:gd name="T8" fmla="*/ 45 w 89"/>
                  <a:gd name="T9" fmla="*/ 43 h 65"/>
                  <a:gd name="T10" fmla="*/ 29 w 89"/>
                  <a:gd name="T11" fmla="*/ 32 h 65"/>
                  <a:gd name="T12" fmla="*/ 15 w 89"/>
                  <a:gd name="T13" fmla="*/ 20 h 65"/>
                  <a:gd name="T14" fmla="*/ 5 w 89"/>
                  <a:gd name="T15" fmla="*/ 9 h 65"/>
                  <a:gd name="T16" fmla="*/ 0 w 89"/>
                  <a:gd name="T17" fmla="*/ 0 h 65"/>
                  <a:gd name="T18" fmla="*/ 9 w 89"/>
                  <a:gd name="T19" fmla="*/ 6 h 65"/>
                  <a:gd name="T20" fmla="*/ 21 w 89"/>
                  <a:gd name="T21" fmla="*/ 13 h 65"/>
                  <a:gd name="T22" fmla="*/ 37 w 89"/>
                  <a:gd name="T23" fmla="*/ 22 h 65"/>
                  <a:gd name="T24" fmla="*/ 54 w 89"/>
                  <a:gd name="T25" fmla="*/ 31 h 65"/>
                  <a:gd name="T26" fmla="*/ 68 w 89"/>
                  <a:gd name="T27" fmla="*/ 41 h 65"/>
                  <a:gd name="T28" fmla="*/ 80 w 89"/>
                  <a:gd name="T29" fmla="*/ 50 h 65"/>
                  <a:gd name="T30" fmla="*/ 88 w 89"/>
                  <a:gd name="T31" fmla="*/ 59 h 65"/>
                  <a:gd name="T32" fmla="*/ 89 w 89"/>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9"/>
                  <a:gd name="T52" fmla="*/ 0 h 65"/>
                  <a:gd name="T53" fmla="*/ 89 w 89"/>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9" h="65">
                    <a:moveTo>
                      <a:pt x="89" y="65"/>
                    </a:moveTo>
                    <a:lnTo>
                      <a:pt x="85" y="65"/>
                    </a:lnTo>
                    <a:lnTo>
                      <a:pt x="74" y="60"/>
                    </a:lnTo>
                    <a:lnTo>
                      <a:pt x="61" y="53"/>
                    </a:lnTo>
                    <a:lnTo>
                      <a:pt x="45" y="43"/>
                    </a:lnTo>
                    <a:lnTo>
                      <a:pt x="29" y="32"/>
                    </a:lnTo>
                    <a:lnTo>
                      <a:pt x="15" y="20"/>
                    </a:lnTo>
                    <a:lnTo>
                      <a:pt x="5" y="9"/>
                    </a:lnTo>
                    <a:lnTo>
                      <a:pt x="0" y="0"/>
                    </a:lnTo>
                    <a:lnTo>
                      <a:pt x="9" y="6"/>
                    </a:lnTo>
                    <a:lnTo>
                      <a:pt x="21" y="13"/>
                    </a:lnTo>
                    <a:lnTo>
                      <a:pt x="37" y="22"/>
                    </a:lnTo>
                    <a:lnTo>
                      <a:pt x="54" y="31"/>
                    </a:lnTo>
                    <a:lnTo>
                      <a:pt x="68" y="41"/>
                    </a:lnTo>
                    <a:lnTo>
                      <a:pt x="80" y="50"/>
                    </a:lnTo>
                    <a:lnTo>
                      <a:pt x="88" y="59"/>
                    </a:lnTo>
                    <a:lnTo>
                      <a:pt x="89" y="6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48" name="Freeform 227"/>
              <p:cNvSpPr>
                <a:spLocks/>
              </p:cNvSpPr>
              <p:nvPr/>
            </p:nvSpPr>
            <p:spPr bwMode="auto">
              <a:xfrm>
                <a:off x="1145" y="2348"/>
                <a:ext cx="76" cy="55"/>
              </a:xfrm>
              <a:custGeom>
                <a:avLst/>
                <a:gdLst>
                  <a:gd name="T0" fmla="*/ 76 w 76"/>
                  <a:gd name="T1" fmla="*/ 53 h 55"/>
                  <a:gd name="T2" fmla="*/ 71 w 76"/>
                  <a:gd name="T3" fmla="*/ 55 h 55"/>
                  <a:gd name="T4" fmla="*/ 62 w 76"/>
                  <a:gd name="T5" fmla="*/ 53 h 55"/>
                  <a:gd name="T6" fmla="*/ 52 w 76"/>
                  <a:gd name="T7" fmla="*/ 49 h 55"/>
                  <a:gd name="T8" fmla="*/ 39 w 76"/>
                  <a:gd name="T9" fmla="*/ 41 h 55"/>
                  <a:gd name="T10" fmla="*/ 27 w 76"/>
                  <a:gd name="T11" fmla="*/ 34 h 55"/>
                  <a:gd name="T12" fmla="*/ 15 w 76"/>
                  <a:gd name="T13" fmla="*/ 24 h 55"/>
                  <a:gd name="T14" fmla="*/ 6 w 76"/>
                  <a:gd name="T15" fmla="*/ 12 h 55"/>
                  <a:gd name="T16" fmla="*/ 0 w 76"/>
                  <a:gd name="T17" fmla="*/ 0 h 55"/>
                  <a:gd name="T18" fmla="*/ 8 w 76"/>
                  <a:gd name="T19" fmla="*/ 6 h 55"/>
                  <a:gd name="T20" fmla="*/ 19 w 76"/>
                  <a:gd name="T21" fmla="*/ 12 h 55"/>
                  <a:gd name="T22" fmla="*/ 33 w 76"/>
                  <a:gd name="T23" fmla="*/ 21 h 55"/>
                  <a:gd name="T24" fmla="*/ 46 w 76"/>
                  <a:gd name="T25" fmla="*/ 28 h 55"/>
                  <a:gd name="T26" fmla="*/ 58 w 76"/>
                  <a:gd name="T27" fmla="*/ 37 h 55"/>
                  <a:gd name="T28" fmla="*/ 68 w 76"/>
                  <a:gd name="T29" fmla="*/ 43 h 55"/>
                  <a:gd name="T30" fmla="*/ 74 w 76"/>
                  <a:gd name="T31" fmla="*/ 49 h 55"/>
                  <a:gd name="T32" fmla="*/ 76 w 76"/>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55"/>
                  <a:gd name="T53" fmla="*/ 76 w 76"/>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55">
                    <a:moveTo>
                      <a:pt x="76" y="53"/>
                    </a:moveTo>
                    <a:lnTo>
                      <a:pt x="71" y="55"/>
                    </a:lnTo>
                    <a:lnTo>
                      <a:pt x="62" y="53"/>
                    </a:lnTo>
                    <a:lnTo>
                      <a:pt x="52" y="49"/>
                    </a:lnTo>
                    <a:lnTo>
                      <a:pt x="39" y="41"/>
                    </a:lnTo>
                    <a:lnTo>
                      <a:pt x="27" y="34"/>
                    </a:lnTo>
                    <a:lnTo>
                      <a:pt x="15" y="24"/>
                    </a:lnTo>
                    <a:lnTo>
                      <a:pt x="6" y="12"/>
                    </a:lnTo>
                    <a:lnTo>
                      <a:pt x="0" y="0"/>
                    </a:lnTo>
                    <a:lnTo>
                      <a:pt x="8" y="6"/>
                    </a:lnTo>
                    <a:lnTo>
                      <a:pt x="19" y="12"/>
                    </a:lnTo>
                    <a:lnTo>
                      <a:pt x="33" y="21"/>
                    </a:lnTo>
                    <a:lnTo>
                      <a:pt x="46" y="28"/>
                    </a:lnTo>
                    <a:lnTo>
                      <a:pt x="58" y="37"/>
                    </a:lnTo>
                    <a:lnTo>
                      <a:pt x="68" y="43"/>
                    </a:lnTo>
                    <a:lnTo>
                      <a:pt x="74" y="49"/>
                    </a:lnTo>
                    <a:lnTo>
                      <a:pt x="76" y="5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49" name="Freeform 228"/>
              <p:cNvSpPr>
                <a:spLocks/>
              </p:cNvSpPr>
              <p:nvPr/>
            </p:nvSpPr>
            <p:spPr bwMode="auto">
              <a:xfrm>
                <a:off x="1191" y="2308"/>
                <a:ext cx="44" cy="15"/>
              </a:xfrm>
              <a:custGeom>
                <a:avLst/>
                <a:gdLst>
                  <a:gd name="T0" fmla="*/ 44 w 44"/>
                  <a:gd name="T1" fmla="*/ 10 h 15"/>
                  <a:gd name="T2" fmla="*/ 41 w 44"/>
                  <a:gd name="T3" fmla="*/ 13 h 15"/>
                  <a:gd name="T4" fmla="*/ 36 w 44"/>
                  <a:gd name="T5" fmla="*/ 15 h 15"/>
                  <a:gd name="T6" fmla="*/ 30 w 44"/>
                  <a:gd name="T7" fmla="*/ 15 h 15"/>
                  <a:gd name="T8" fmla="*/ 21 w 44"/>
                  <a:gd name="T9" fmla="*/ 15 h 15"/>
                  <a:gd name="T10" fmla="*/ 13 w 44"/>
                  <a:gd name="T11" fmla="*/ 13 h 15"/>
                  <a:gd name="T12" fmla="*/ 6 w 44"/>
                  <a:gd name="T13" fmla="*/ 10 h 15"/>
                  <a:gd name="T14" fmla="*/ 2 w 44"/>
                  <a:gd name="T15" fmla="*/ 6 h 15"/>
                  <a:gd name="T16" fmla="*/ 0 w 44"/>
                  <a:gd name="T17" fmla="*/ 0 h 15"/>
                  <a:gd name="T18" fmla="*/ 6 w 44"/>
                  <a:gd name="T19" fmla="*/ 4 h 15"/>
                  <a:gd name="T20" fmla="*/ 12 w 44"/>
                  <a:gd name="T21" fmla="*/ 6 h 15"/>
                  <a:gd name="T22" fmla="*/ 21 w 44"/>
                  <a:gd name="T23" fmla="*/ 6 h 15"/>
                  <a:gd name="T24" fmla="*/ 30 w 44"/>
                  <a:gd name="T25" fmla="*/ 6 h 15"/>
                  <a:gd name="T26" fmla="*/ 37 w 44"/>
                  <a:gd name="T27" fmla="*/ 6 h 15"/>
                  <a:gd name="T28" fmla="*/ 41 w 44"/>
                  <a:gd name="T29" fmla="*/ 6 h 15"/>
                  <a:gd name="T30" fmla="*/ 44 w 44"/>
                  <a:gd name="T31" fmla="*/ 7 h 15"/>
                  <a:gd name="T32" fmla="*/ 44 w 44"/>
                  <a:gd name="T33" fmla="*/ 1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15"/>
                  <a:gd name="T53" fmla="*/ 44 w 44"/>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15">
                    <a:moveTo>
                      <a:pt x="44" y="10"/>
                    </a:moveTo>
                    <a:lnTo>
                      <a:pt x="41" y="13"/>
                    </a:lnTo>
                    <a:lnTo>
                      <a:pt x="36" y="15"/>
                    </a:lnTo>
                    <a:lnTo>
                      <a:pt x="30" y="15"/>
                    </a:lnTo>
                    <a:lnTo>
                      <a:pt x="21" y="15"/>
                    </a:lnTo>
                    <a:lnTo>
                      <a:pt x="13" y="13"/>
                    </a:lnTo>
                    <a:lnTo>
                      <a:pt x="6" y="10"/>
                    </a:lnTo>
                    <a:lnTo>
                      <a:pt x="2" y="6"/>
                    </a:lnTo>
                    <a:lnTo>
                      <a:pt x="0" y="0"/>
                    </a:lnTo>
                    <a:lnTo>
                      <a:pt x="6" y="4"/>
                    </a:lnTo>
                    <a:lnTo>
                      <a:pt x="12" y="6"/>
                    </a:lnTo>
                    <a:lnTo>
                      <a:pt x="21" y="6"/>
                    </a:lnTo>
                    <a:lnTo>
                      <a:pt x="30" y="6"/>
                    </a:lnTo>
                    <a:lnTo>
                      <a:pt x="37" y="6"/>
                    </a:lnTo>
                    <a:lnTo>
                      <a:pt x="41" y="6"/>
                    </a:lnTo>
                    <a:lnTo>
                      <a:pt x="44" y="7"/>
                    </a:lnTo>
                    <a:lnTo>
                      <a:pt x="44" y="1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50" name="Freeform 229"/>
              <p:cNvSpPr>
                <a:spLocks/>
              </p:cNvSpPr>
              <p:nvPr/>
            </p:nvSpPr>
            <p:spPr bwMode="auto">
              <a:xfrm>
                <a:off x="1113" y="2503"/>
                <a:ext cx="84" cy="73"/>
              </a:xfrm>
              <a:custGeom>
                <a:avLst/>
                <a:gdLst>
                  <a:gd name="T0" fmla="*/ 84 w 84"/>
                  <a:gd name="T1" fmla="*/ 71 h 73"/>
                  <a:gd name="T2" fmla="*/ 80 w 84"/>
                  <a:gd name="T3" fmla="*/ 73 h 73"/>
                  <a:gd name="T4" fmla="*/ 71 w 84"/>
                  <a:gd name="T5" fmla="*/ 68 h 73"/>
                  <a:gd name="T6" fmla="*/ 57 w 84"/>
                  <a:gd name="T7" fmla="*/ 62 h 73"/>
                  <a:gd name="T8" fmla="*/ 44 w 84"/>
                  <a:gd name="T9" fmla="*/ 52 h 73"/>
                  <a:gd name="T10" fmla="*/ 29 w 84"/>
                  <a:gd name="T11" fmla="*/ 40 h 73"/>
                  <a:gd name="T12" fmla="*/ 18 w 84"/>
                  <a:gd name="T13" fmla="*/ 27 h 73"/>
                  <a:gd name="T14" fmla="*/ 7 w 84"/>
                  <a:gd name="T15" fmla="*/ 13 h 73"/>
                  <a:gd name="T16" fmla="*/ 0 w 84"/>
                  <a:gd name="T17" fmla="*/ 0 h 73"/>
                  <a:gd name="T18" fmla="*/ 7 w 84"/>
                  <a:gd name="T19" fmla="*/ 6 h 73"/>
                  <a:gd name="T20" fmla="*/ 18 w 84"/>
                  <a:gd name="T21" fmla="*/ 13 h 73"/>
                  <a:gd name="T22" fmla="*/ 32 w 84"/>
                  <a:gd name="T23" fmla="*/ 24 h 73"/>
                  <a:gd name="T24" fmla="*/ 47 w 84"/>
                  <a:gd name="T25" fmla="*/ 36 h 73"/>
                  <a:gd name="T26" fmla="*/ 62 w 84"/>
                  <a:gd name="T27" fmla="*/ 47 h 73"/>
                  <a:gd name="T28" fmla="*/ 74 w 84"/>
                  <a:gd name="T29" fmla="*/ 58 h 73"/>
                  <a:gd name="T30" fmla="*/ 83 w 84"/>
                  <a:gd name="T31" fmla="*/ 65 h 73"/>
                  <a:gd name="T32" fmla="*/ 84 w 84"/>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73"/>
                  <a:gd name="T53" fmla="*/ 84 w 84"/>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73">
                    <a:moveTo>
                      <a:pt x="84" y="71"/>
                    </a:moveTo>
                    <a:lnTo>
                      <a:pt x="80" y="73"/>
                    </a:lnTo>
                    <a:lnTo>
                      <a:pt x="71" y="68"/>
                    </a:lnTo>
                    <a:lnTo>
                      <a:pt x="57" y="62"/>
                    </a:lnTo>
                    <a:lnTo>
                      <a:pt x="44" y="52"/>
                    </a:lnTo>
                    <a:lnTo>
                      <a:pt x="29" y="40"/>
                    </a:lnTo>
                    <a:lnTo>
                      <a:pt x="18" y="27"/>
                    </a:lnTo>
                    <a:lnTo>
                      <a:pt x="7" y="13"/>
                    </a:lnTo>
                    <a:lnTo>
                      <a:pt x="0" y="0"/>
                    </a:lnTo>
                    <a:lnTo>
                      <a:pt x="7" y="6"/>
                    </a:lnTo>
                    <a:lnTo>
                      <a:pt x="18" y="13"/>
                    </a:lnTo>
                    <a:lnTo>
                      <a:pt x="32" y="24"/>
                    </a:lnTo>
                    <a:lnTo>
                      <a:pt x="47" y="36"/>
                    </a:lnTo>
                    <a:lnTo>
                      <a:pt x="62" y="47"/>
                    </a:lnTo>
                    <a:lnTo>
                      <a:pt x="74" y="58"/>
                    </a:lnTo>
                    <a:lnTo>
                      <a:pt x="83" y="65"/>
                    </a:lnTo>
                    <a:lnTo>
                      <a:pt x="84" y="7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51" name="Freeform 230"/>
              <p:cNvSpPr>
                <a:spLocks/>
              </p:cNvSpPr>
              <p:nvPr/>
            </p:nvSpPr>
            <p:spPr bwMode="auto">
              <a:xfrm>
                <a:off x="1116" y="2448"/>
                <a:ext cx="96" cy="73"/>
              </a:xfrm>
              <a:custGeom>
                <a:avLst/>
                <a:gdLst>
                  <a:gd name="T0" fmla="*/ 96 w 96"/>
                  <a:gd name="T1" fmla="*/ 71 h 73"/>
                  <a:gd name="T2" fmla="*/ 90 w 96"/>
                  <a:gd name="T3" fmla="*/ 73 h 73"/>
                  <a:gd name="T4" fmla="*/ 78 w 96"/>
                  <a:gd name="T5" fmla="*/ 68 h 73"/>
                  <a:gd name="T6" fmla="*/ 65 w 96"/>
                  <a:gd name="T7" fmla="*/ 61 h 73"/>
                  <a:gd name="T8" fmla="*/ 48 w 96"/>
                  <a:gd name="T9" fmla="*/ 51 h 73"/>
                  <a:gd name="T10" fmla="*/ 31 w 96"/>
                  <a:gd name="T11" fmla="*/ 39 h 73"/>
                  <a:gd name="T12" fmla="*/ 17 w 96"/>
                  <a:gd name="T13" fmla="*/ 26 h 73"/>
                  <a:gd name="T14" fmla="*/ 6 w 96"/>
                  <a:gd name="T15" fmla="*/ 12 h 73"/>
                  <a:gd name="T16" fmla="*/ 0 w 96"/>
                  <a:gd name="T17" fmla="*/ 0 h 73"/>
                  <a:gd name="T18" fmla="*/ 7 w 96"/>
                  <a:gd name="T19" fmla="*/ 5 h 73"/>
                  <a:gd name="T20" fmla="*/ 20 w 96"/>
                  <a:gd name="T21" fmla="*/ 12 h 73"/>
                  <a:gd name="T22" fmla="*/ 35 w 96"/>
                  <a:gd name="T23" fmla="*/ 24 h 73"/>
                  <a:gd name="T24" fmla="*/ 53 w 96"/>
                  <a:gd name="T25" fmla="*/ 36 h 73"/>
                  <a:gd name="T26" fmla="*/ 71 w 96"/>
                  <a:gd name="T27" fmla="*/ 48 h 73"/>
                  <a:gd name="T28" fmla="*/ 84 w 96"/>
                  <a:gd name="T29" fmla="*/ 58 h 73"/>
                  <a:gd name="T30" fmla="*/ 93 w 96"/>
                  <a:gd name="T31" fmla="*/ 67 h 73"/>
                  <a:gd name="T32" fmla="*/ 96 w 96"/>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73"/>
                  <a:gd name="T53" fmla="*/ 96 w 96"/>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73">
                    <a:moveTo>
                      <a:pt x="96" y="71"/>
                    </a:moveTo>
                    <a:lnTo>
                      <a:pt x="90" y="73"/>
                    </a:lnTo>
                    <a:lnTo>
                      <a:pt x="78" y="68"/>
                    </a:lnTo>
                    <a:lnTo>
                      <a:pt x="65" y="61"/>
                    </a:lnTo>
                    <a:lnTo>
                      <a:pt x="48" y="51"/>
                    </a:lnTo>
                    <a:lnTo>
                      <a:pt x="31" y="39"/>
                    </a:lnTo>
                    <a:lnTo>
                      <a:pt x="17" y="26"/>
                    </a:lnTo>
                    <a:lnTo>
                      <a:pt x="6" y="12"/>
                    </a:lnTo>
                    <a:lnTo>
                      <a:pt x="0" y="0"/>
                    </a:lnTo>
                    <a:lnTo>
                      <a:pt x="7" y="5"/>
                    </a:lnTo>
                    <a:lnTo>
                      <a:pt x="20" y="12"/>
                    </a:lnTo>
                    <a:lnTo>
                      <a:pt x="35" y="24"/>
                    </a:lnTo>
                    <a:lnTo>
                      <a:pt x="53" y="36"/>
                    </a:lnTo>
                    <a:lnTo>
                      <a:pt x="71" y="48"/>
                    </a:lnTo>
                    <a:lnTo>
                      <a:pt x="84" y="58"/>
                    </a:lnTo>
                    <a:lnTo>
                      <a:pt x="93" y="67"/>
                    </a:lnTo>
                    <a:lnTo>
                      <a:pt x="96" y="71"/>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52" name="Freeform 231"/>
              <p:cNvSpPr>
                <a:spLocks/>
              </p:cNvSpPr>
              <p:nvPr/>
            </p:nvSpPr>
            <p:spPr bwMode="auto">
              <a:xfrm>
                <a:off x="1133" y="2370"/>
                <a:ext cx="92" cy="55"/>
              </a:xfrm>
              <a:custGeom>
                <a:avLst/>
                <a:gdLst>
                  <a:gd name="T0" fmla="*/ 92 w 92"/>
                  <a:gd name="T1" fmla="*/ 53 h 55"/>
                  <a:gd name="T2" fmla="*/ 88 w 92"/>
                  <a:gd name="T3" fmla="*/ 55 h 55"/>
                  <a:gd name="T4" fmla="*/ 77 w 92"/>
                  <a:gd name="T5" fmla="*/ 53 h 55"/>
                  <a:gd name="T6" fmla="*/ 64 w 92"/>
                  <a:gd name="T7" fmla="*/ 49 h 55"/>
                  <a:gd name="T8" fmla="*/ 49 w 92"/>
                  <a:gd name="T9" fmla="*/ 41 h 55"/>
                  <a:gd name="T10" fmla="*/ 33 w 92"/>
                  <a:gd name="T11" fmla="*/ 33 h 55"/>
                  <a:gd name="T12" fmla="*/ 18 w 92"/>
                  <a:gd name="T13" fmla="*/ 24 h 55"/>
                  <a:gd name="T14" fmla="*/ 8 w 92"/>
                  <a:gd name="T15" fmla="*/ 12 h 55"/>
                  <a:gd name="T16" fmla="*/ 0 w 92"/>
                  <a:gd name="T17" fmla="*/ 0 h 55"/>
                  <a:gd name="T18" fmla="*/ 9 w 92"/>
                  <a:gd name="T19" fmla="*/ 6 h 55"/>
                  <a:gd name="T20" fmla="*/ 23 w 92"/>
                  <a:gd name="T21" fmla="*/ 12 h 55"/>
                  <a:gd name="T22" fmla="*/ 39 w 92"/>
                  <a:gd name="T23" fmla="*/ 19 h 55"/>
                  <a:gd name="T24" fmla="*/ 55 w 92"/>
                  <a:gd name="T25" fmla="*/ 28 h 55"/>
                  <a:gd name="T26" fmla="*/ 70 w 92"/>
                  <a:gd name="T27" fmla="*/ 36 h 55"/>
                  <a:gd name="T28" fmla="*/ 83 w 92"/>
                  <a:gd name="T29" fmla="*/ 43 h 55"/>
                  <a:gd name="T30" fmla="*/ 91 w 92"/>
                  <a:gd name="T31" fmla="*/ 49 h 55"/>
                  <a:gd name="T32" fmla="*/ 92 w 92"/>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2"/>
                  <a:gd name="T52" fmla="*/ 0 h 55"/>
                  <a:gd name="T53" fmla="*/ 92 w 92"/>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2" h="55">
                    <a:moveTo>
                      <a:pt x="92" y="53"/>
                    </a:moveTo>
                    <a:lnTo>
                      <a:pt x="88" y="55"/>
                    </a:lnTo>
                    <a:lnTo>
                      <a:pt x="77" y="53"/>
                    </a:lnTo>
                    <a:lnTo>
                      <a:pt x="64" y="49"/>
                    </a:lnTo>
                    <a:lnTo>
                      <a:pt x="49" y="41"/>
                    </a:lnTo>
                    <a:lnTo>
                      <a:pt x="33" y="33"/>
                    </a:lnTo>
                    <a:lnTo>
                      <a:pt x="18" y="24"/>
                    </a:lnTo>
                    <a:lnTo>
                      <a:pt x="8" y="12"/>
                    </a:lnTo>
                    <a:lnTo>
                      <a:pt x="0" y="0"/>
                    </a:lnTo>
                    <a:lnTo>
                      <a:pt x="9" y="6"/>
                    </a:lnTo>
                    <a:lnTo>
                      <a:pt x="23" y="12"/>
                    </a:lnTo>
                    <a:lnTo>
                      <a:pt x="39" y="19"/>
                    </a:lnTo>
                    <a:lnTo>
                      <a:pt x="55" y="28"/>
                    </a:lnTo>
                    <a:lnTo>
                      <a:pt x="70" y="36"/>
                    </a:lnTo>
                    <a:lnTo>
                      <a:pt x="83" y="43"/>
                    </a:lnTo>
                    <a:lnTo>
                      <a:pt x="91" y="49"/>
                    </a:lnTo>
                    <a:lnTo>
                      <a:pt x="92" y="5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53" name="Freeform 232"/>
              <p:cNvSpPr>
                <a:spLocks/>
              </p:cNvSpPr>
              <p:nvPr/>
            </p:nvSpPr>
            <p:spPr bwMode="auto">
              <a:xfrm>
                <a:off x="1157" y="2330"/>
                <a:ext cx="68" cy="56"/>
              </a:xfrm>
              <a:custGeom>
                <a:avLst/>
                <a:gdLst>
                  <a:gd name="T0" fmla="*/ 68 w 68"/>
                  <a:gd name="T1" fmla="*/ 55 h 56"/>
                  <a:gd name="T2" fmla="*/ 64 w 68"/>
                  <a:gd name="T3" fmla="*/ 56 h 56"/>
                  <a:gd name="T4" fmla="*/ 55 w 68"/>
                  <a:gd name="T5" fmla="*/ 52 h 56"/>
                  <a:gd name="T6" fmla="*/ 44 w 68"/>
                  <a:gd name="T7" fmla="*/ 45 h 56"/>
                  <a:gd name="T8" fmla="*/ 33 w 68"/>
                  <a:gd name="T9" fmla="*/ 36 h 56"/>
                  <a:gd name="T10" fmla="*/ 19 w 68"/>
                  <a:gd name="T11" fmla="*/ 25 h 56"/>
                  <a:gd name="T12" fmla="*/ 9 w 68"/>
                  <a:gd name="T13" fmla="*/ 15 h 56"/>
                  <a:gd name="T14" fmla="*/ 3 w 68"/>
                  <a:gd name="T15" fmla="*/ 6 h 56"/>
                  <a:gd name="T16" fmla="*/ 0 w 68"/>
                  <a:gd name="T17" fmla="*/ 0 h 56"/>
                  <a:gd name="T18" fmla="*/ 7 w 68"/>
                  <a:gd name="T19" fmla="*/ 5 h 56"/>
                  <a:gd name="T20" fmla="*/ 16 w 68"/>
                  <a:gd name="T21" fmla="*/ 11 h 56"/>
                  <a:gd name="T22" fmla="*/ 28 w 68"/>
                  <a:gd name="T23" fmla="*/ 18 h 56"/>
                  <a:gd name="T24" fmla="*/ 39 w 68"/>
                  <a:gd name="T25" fmla="*/ 27 h 56"/>
                  <a:gd name="T26" fmla="*/ 50 w 68"/>
                  <a:gd name="T27" fmla="*/ 36 h 56"/>
                  <a:gd name="T28" fmla="*/ 59 w 68"/>
                  <a:gd name="T29" fmla="*/ 43 h 56"/>
                  <a:gd name="T30" fmla="*/ 65 w 68"/>
                  <a:gd name="T31" fmla="*/ 50 h 56"/>
                  <a:gd name="T32" fmla="*/ 68 w 68"/>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6"/>
                  <a:gd name="T53" fmla="*/ 68 w 68"/>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6">
                    <a:moveTo>
                      <a:pt x="68" y="55"/>
                    </a:moveTo>
                    <a:lnTo>
                      <a:pt x="64" y="56"/>
                    </a:lnTo>
                    <a:lnTo>
                      <a:pt x="55" y="52"/>
                    </a:lnTo>
                    <a:lnTo>
                      <a:pt x="44" y="45"/>
                    </a:lnTo>
                    <a:lnTo>
                      <a:pt x="33" y="36"/>
                    </a:lnTo>
                    <a:lnTo>
                      <a:pt x="19" y="25"/>
                    </a:lnTo>
                    <a:lnTo>
                      <a:pt x="9" y="15"/>
                    </a:lnTo>
                    <a:lnTo>
                      <a:pt x="3" y="6"/>
                    </a:lnTo>
                    <a:lnTo>
                      <a:pt x="0" y="0"/>
                    </a:lnTo>
                    <a:lnTo>
                      <a:pt x="7" y="5"/>
                    </a:lnTo>
                    <a:lnTo>
                      <a:pt x="16" y="11"/>
                    </a:lnTo>
                    <a:lnTo>
                      <a:pt x="28" y="18"/>
                    </a:lnTo>
                    <a:lnTo>
                      <a:pt x="39" y="27"/>
                    </a:lnTo>
                    <a:lnTo>
                      <a:pt x="50" y="36"/>
                    </a:lnTo>
                    <a:lnTo>
                      <a:pt x="59" y="43"/>
                    </a:lnTo>
                    <a:lnTo>
                      <a:pt x="65" y="50"/>
                    </a:lnTo>
                    <a:lnTo>
                      <a:pt x="68"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54" name="Freeform 233"/>
              <p:cNvSpPr>
                <a:spLocks/>
              </p:cNvSpPr>
              <p:nvPr/>
            </p:nvSpPr>
            <p:spPr bwMode="auto">
              <a:xfrm>
                <a:off x="1166" y="2321"/>
                <a:ext cx="50" cy="22"/>
              </a:xfrm>
              <a:custGeom>
                <a:avLst/>
                <a:gdLst>
                  <a:gd name="T0" fmla="*/ 50 w 50"/>
                  <a:gd name="T1" fmla="*/ 20 h 22"/>
                  <a:gd name="T2" fmla="*/ 47 w 50"/>
                  <a:gd name="T3" fmla="*/ 21 h 22"/>
                  <a:gd name="T4" fmla="*/ 41 w 50"/>
                  <a:gd name="T5" fmla="*/ 22 h 22"/>
                  <a:gd name="T6" fmla="*/ 34 w 50"/>
                  <a:gd name="T7" fmla="*/ 21 h 22"/>
                  <a:gd name="T8" fmla="*/ 25 w 50"/>
                  <a:gd name="T9" fmla="*/ 20 h 22"/>
                  <a:gd name="T10" fmla="*/ 16 w 50"/>
                  <a:gd name="T11" fmla="*/ 17 h 22"/>
                  <a:gd name="T12" fmla="*/ 9 w 50"/>
                  <a:gd name="T13" fmla="*/ 12 h 22"/>
                  <a:gd name="T14" fmla="*/ 3 w 50"/>
                  <a:gd name="T15" fmla="*/ 6 h 22"/>
                  <a:gd name="T16" fmla="*/ 0 w 50"/>
                  <a:gd name="T17" fmla="*/ 0 h 22"/>
                  <a:gd name="T18" fmla="*/ 6 w 50"/>
                  <a:gd name="T19" fmla="*/ 5 h 22"/>
                  <a:gd name="T20" fmla="*/ 13 w 50"/>
                  <a:gd name="T21" fmla="*/ 8 h 22"/>
                  <a:gd name="T22" fmla="*/ 24 w 50"/>
                  <a:gd name="T23" fmla="*/ 9 h 22"/>
                  <a:gd name="T24" fmla="*/ 32 w 50"/>
                  <a:gd name="T25" fmla="*/ 11 h 22"/>
                  <a:gd name="T26" fmla="*/ 41 w 50"/>
                  <a:gd name="T27" fmla="*/ 12 h 22"/>
                  <a:gd name="T28" fmla="*/ 47 w 50"/>
                  <a:gd name="T29" fmla="*/ 14 h 22"/>
                  <a:gd name="T30" fmla="*/ 50 w 50"/>
                  <a:gd name="T31" fmla="*/ 17 h 22"/>
                  <a:gd name="T32" fmla="*/ 50 w 50"/>
                  <a:gd name="T33" fmla="*/ 2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22"/>
                  <a:gd name="T53" fmla="*/ 50 w 5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22">
                    <a:moveTo>
                      <a:pt x="50" y="20"/>
                    </a:moveTo>
                    <a:lnTo>
                      <a:pt x="47" y="21"/>
                    </a:lnTo>
                    <a:lnTo>
                      <a:pt x="41" y="22"/>
                    </a:lnTo>
                    <a:lnTo>
                      <a:pt x="34" y="21"/>
                    </a:lnTo>
                    <a:lnTo>
                      <a:pt x="25" y="20"/>
                    </a:lnTo>
                    <a:lnTo>
                      <a:pt x="16" y="17"/>
                    </a:lnTo>
                    <a:lnTo>
                      <a:pt x="9" y="12"/>
                    </a:lnTo>
                    <a:lnTo>
                      <a:pt x="3" y="6"/>
                    </a:lnTo>
                    <a:lnTo>
                      <a:pt x="0" y="0"/>
                    </a:lnTo>
                    <a:lnTo>
                      <a:pt x="6" y="5"/>
                    </a:lnTo>
                    <a:lnTo>
                      <a:pt x="13" y="8"/>
                    </a:lnTo>
                    <a:lnTo>
                      <a:pt x="24" y="9"/>
                    </a:lnTo>
                    <a:lnTo>
                      <a:pt x="32" y="11"/>
                    </a:lnTo>
                    <a:lnTo>
                      <a:pt x="41" y="12"/>
                    </a:lnTo>
                    <a:lnTo>
                      <a:pt x="47" y="14"/>
                    </a:lnTo>
                    <a:lnTo>
                      <a:pt x="50" y="17"/>
                    </a:lnTo>
                    <a:lnTo>
                      <a:pt x="50" y="2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55" name="Freeform 234"/>
              <p:cNvSpPr>
                <a:spLocks/>
              </p:cNvSpPr>
              <p:nvPr/>
            </p:nvSpPr>
            <p:spPr bwMode="auto">
              <a:xfrm>
                <a:off x="1126" y="2592"/>
                <a:ext cx="40" cy="43"/>
              </a:xfrm>
              <a:custGeom>
                <a:avLst/>
                <a:gdLst>
                  <a:gd name="T0" fmla="*/ 0 w 40"/>
                  <a:gd name="T1" fmla="*/ 0 h 43"/>
                  <a:gd name="T2" fmla="*/ 5 w 40"/>
                  <a:gd name="T3" fmla="*/ 3 h 43"/>
                  <a:gd name="T4" fmla="*/ 10 w 40"/>
                  <a:gd name="T5" fmla="*/ 7 h 43"/>
                  <a:gd name="T6" fmla="*/ 18 w 40"/>
                  <a:gd name="T7" fmla="*/ 13 h 43"/>
                  <a:gd name="T8" fmla="*/ 25 w 40"/>
                  <a:gd name="T9" fmla="*/ 19 h 43"/>
                  <a:gd name="T10" fmla="*/ 33 w 40"/>
                  <a:gd name="T11" fmla="*/ 26 h 43"/>
                  <a:gd name="T12" fmla="*/ 37 w 40"/>
                  <a:gd name="T13" fmla="*/ 32 h 43"/>
                  <a:gd name="T14" fmla="*/ 40 w 40"/>
                  <a:gd name="T15" fmla="*/ 38 h 43"/>
                  <a:gd name="T16" fmla="*/ 38 w 40"/>
                  <a:gd name="T17" fmla="*/ 43 h 43"/>
                  <a:gd name="T18" fmla="*/ 30 w 40"/>
                  <a:gd name="T19" fmla="*/ 41 h 43"/>
                  <a:gd name="T20" fmla="*/ 18 w 40"/>
                  <a:gd name="T21" fmla="*/ 28 h 43"/>
                  <a:gd name="T22" fmla="*/ 7 w 40"/>
                  <a:gd name="T23" fmla="*/ 12 h 43"/>
                  <a:gd name="T24" fmla="*/ 0 w 40"/>
                  <a:gd name="T25" fmla="*/ 0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43"/>
                  <a:gd name="T41" fmla="*/ 40 w 40"/>
                  <a:gd name="T42" fmla="*/ 43 h 4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43">
                    <a:moveTo>
                      <a:pt x="0" y="0"/>
                    </a:moveTo>
                    <a:lnTo>
                      <a:pt x="5" y="3"/>
                    </a:lnTo>
                    <a:lnTo>
                      <a:pt x="10" y="7"/>
                    </a:lnTo>
                    <a:lnTo>
                      <a:pt x="18" y="13"/>
                    </a:lnTo>
                    <a:lnTo>
                      <a:pt x="25" y="19"/>
                    </a:lnTo>
                    <a:lnTo>
                      <a:pt x="33" y="26"/>
                    </a:lnTo>
                    <a:lnTo>
                      <a:pt x="37" y="32"/>
                    </a:lnTo>
                    <a:lnTo>
                      <a:pt x="40" y="38"/>
                    </a:lnTo>
                    <a:lnTo>
                      <a:pt x="38" y="43"/>
                    </a:lnTo>
                    <a:lnTo>
                      <a:pt x="30" y="41"/>
                    </a:lnTo>
                    <a:lnTo>
                      <a:pt x="18" y="28"/>
                    </a:lnTo>
                    <a:lnTo>
                      <a:pt x="7" y="1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56" name="Freeform 235"/>
              <p:cNvSpPr>
                <a:spLocks/>
              </p:cNvSpPr>
              <p:nvPr/>
            </p:nvSpPr>
            <p:spPr bwMode="auto">
              <a:xfrm>
                <a:off x="1125" y="2601"/>
                <a:ext cx="10" cy="53"/>
              </a:xfrm>
              <a:custGeom>
                <a:avLst/>
                <a:gdLst>
                  <a:gd name="T0" fmla="*/ 3 w 10"/>
                  <a:gd name="T1" fmla="*/ 0 h 53"/>
                  <a:gd name="T2" fmla="*/ 3 w 10"/>
                  <a:gd name="T3" fmla="*/ 10 h 53"/>
                  <a:gd name="T4" fmla="*/ 0 w 10"/>
                  <a:gd name="T5" fmla="*/ 28 h 53"/>
                  <a:gd name="T6" fmla="*/ 0 w 10"/>
                  <a:gd name="T7" fmla="*/ 45 h 53"/>
                  <a:gd name="T8" fmla="*/ 6 w 10"/>
                  <a:gd name="T9" fmla="*/ 53 h 53"/>
                  <a:gd name="T10" fmla="*/ 10 w 10"/>
                  <a:gd name="T11" fmla="*/ 45 h 53"/>
                  <a:gd name="T12" fmla="*/ 10 w 10"/>
                  <a:gd name="T13" fmla="*/ 31 h 53"/>
                  <a:gd name="T14" fmla="*/ 6 w 10"/>
                  <a:gd name="T15" fmla="*/ 13 h 53"/>
                  <a:gd name="T16" fmla="*/ 3 w 10"/>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3"/>
                  <a:gd name="T29" fmla="*/ 10 w 10"/>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3">
                    <a:moveTo>
                      <a:pt x="3" y="0"/>
                    </a:moveTo>
                    <a:lnTo>
                      <a:pt x="3" y="10"/>
                    </a:lnTo>
                    <a:lnTo>
                      <a:pt x="0" y="28"/>
                    </a:lnTo>
                    <a:lnTo>
                      <a:pt x="0" y="45"/>
                    </a:lnTo>
                    <a:lnTo>
                      <a:pt x="6" y="53"/>
                    </a:lnTo>
                    <a:lnTo>
                      <a:pt x="10" y="45"/>
                    </a:lnTo>
                    <a:lnTo>
                      <a:pt x="10" y="31"/>
                    </a:lnTo>
                    <a:lnTo>
                      <a:pt x="6" y="13"/>
                    </a:lnTo>
                    <a:lnTo>
                      <a:pt x="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57" name="Freeform 236"/>
              <p:cNvSpPr>
                <a:spLocks/>
              </p:cNvSpPr>
              <p:nvPr/>
            </p:nvSpPr>
            <p:spPr bwMode="auto">
              <a:xfrm>
                <a:off x="1085" y="2590"/>
                <a:ext cx="43" cy="49"/>
              </a:xfrm>
              <a:custGeom>
                <a:avLst/>
                <a:gdLst>
                  <a:gd name="T0" fmla="*/ 43 w 43"/>
                  <a:gd name="T1" fmla="*/ 0 h 49"/>
                  <a:gd name="T2" fmla="*/ 32 w 43"/>
                  <a:gd name="T3" fmla="*/ 15 h 49"/>
                  <a:gd name="T4" fmla="*/ 19 w 43"/>
                  <a:gd name="T5" fmla="*/ 33 h 49"/>
                  <a:gd name="T6" fmla="*/ 7 w 43"/>
                  <a:gd name="T7" fmla="*/ 48 h 49"/>
                  <a:gd name="T8" fmla="*/ 0 w 43"/>
                  <a:gd name="T9" fmla="*/ 49 h 49"/>
                  <a:gd name="T10" fmla="*/ 0 w 43"/>
                  <a:gd name="T11" fmla="*/ 45 h 49"/>
                  <a:gd name="T12" fmla="*/ 3 w 43"/>
                  <a:gd name="T13" fmla="*/ 39 h 49"/>
                  <a:gd name="T14" fmla="*/ 9 w 43"/>
                  <a:gd name="T15" fmla="*/ 33 h 49"/>
                  <a:gd name="T16" fmla="*/ 16 w 43"/>
                  <a:gd name="T17" fmla="*/ 24 h 49"/>
                  <a:gd name="T18" fmla="*/ 25 w 43"/>
                  <a:gd name="T19" fmla="*/ 17 h 49"/>
                  <a:gd name="T20" fmla="*/ 32 w 43"/>
                  <a:gd name="T21" fmla="*/ 11 h 49"/>
                  <a:gd name="T22" fmla="*/ 38 w 43"/>
                  <a:gd name="T23" fmla="*/ 5 h 49"/>
                  <a:gd name="T24" fmla="*/ 43 w 43"/>
                  <a:gd name="T25" fmla="*/ 0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49"/>
                  <a:gd name="T41" fmla="*/ 43 w 43"/>
                  <a:gd name="T42" fmla="*/ 49 h 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49">
                    <a:moveTo>
                      <a:pt x="43" y="0"/>
                    </a:moveTo>
                    <a:lnTo>
                      <a:pt x="32" y="15"/>
                    </a:lnTo>
                    <a:lnTo>
                      <a:pt x="19" y="33"/>
                    </a:lnTo>
                    <a:lnTo>
                      <a:pt x="7" y="48"/>
                    </a:lnTo>
                    <a:lnTo>
                      <a:pt x="0" y="49"/>
                    </a:lnTo>
                    <a:lnTo>
                      <a:pt x="0" y="45"/>
                    </a:lnTo>
                    <a:lnTo>
                      <a:pt x="3" y="39"/>
                    </a:lnTo>
                    <a:lnTo>
                      <a:pt x="9" y="33"/>
                    </a:lnTo>
                    <a:lnTo>
                      <a:pt x="16" y="24"/>
                    </a:lnTo>
                    <a:lnTo>
                      <a:pt x="25" y="17"/>
                    </a:lnTo>
                    <a:lnTo>
                      <a:pt x="32" y="11"/>
                    </a:lnTo>
                    <a:lnTo>
                      <a:pt x="38" y="5"/>
                    </a:lnTo>
                    <a:lnTo>
                      <a:pt x="4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58" name="Freeform 237"/>
              <p:cNvSpPr>
                <a:spLocks/>
              </p:cNvSpPr>
              <p:nvPr/>
            </p:nvSpPr>
            <p:spPr bwMode="auto">
              <a:xfrm>
                <a:off x="1094" y="2320"/>
                <a:ext cx="66" cy="15"/>
              </a:xfrm>
              <a:custGeom>
                <a:avLst/>
                <a:gdLst>
                  <a:gd name="T0" fmla="*/ 66 w 66"/>
                  <a:gd name="T1" fmla="*/ 12 h 15"/>
                  <a:gd name="T2" fmla="*/ 59 w 66"/>
                  <a:gd name="T3" fmla="*/ 13 h 15"/>
                  <a:gd name="T4" fmla="*/ 48 w 66"/>
                  <a:gd name="T5" fmla="*/ 15 h 15"/>
                  <a:gd name="T6" fmla="*/ 38 w 66"/>
                  <a:gd name="T7" fmla="*/ 15 h 15"/>
                  <a:gd name="T8" fmla="*/ 28 w 66"/>
                  <a:gd name="T9" fmla="*/ 15 h 15"/>
                  <a:gd name="T10" fmla="*/ 17 w 66"/>
                  <a:gd name="T11" fmla="*/ 15 h 15"/>
                  <a:gd name="T12" fmla="*/ 8 w 66"/>
                  <a:gd name="T13" fmla="*/ 13 h 15"/>
                  <a:gd name="T14" fmla="*/ 3 w 66"/>
                  <a:gd name="T15" fmla="*/ 10 h 15"/>
                  <a:gd name="T16" fmla="*/ 0 w 66"/>
                  <a:gd name="T17" fmla="*/ 6 h 15"/>
                  <a:gd name="T18" fmla="*/ 1 w 66"/>
                  <a:gd name="T19" fmla="*/ 1 h 15"/>
                  <a:gd name="T20" fmla="*/ 7 w 66"/>
                  <a:gd name="T21" fmla="*/ 0 h 15"/>
                  <a:gd name="T22" fmla="*/ 16 w 66"/>
                  <a:gd name="T23" fmla="*/ 1 h 15"/>
                  <a:gd name="T24" fmla="*/ 26 w 66"/>
                  <a:gd name="T25" fmla="*/ 3 h 15"/>
                  <a:gd name="T26" fmla="*/ 37 w 66"/>
                  <a:gd name="T27" fmla="*/ 6 h 15"/>
                  <a:gd name="T28" fmla="*/ 48 w 66"/>
                  <a:gd name="T29" fmla="*/ 9 h 15"/>
                  <a:gd name="T30" fmla="*/ 59 w 66"/>
                  <a:gd name="T31" fmla="*/ 10 h 15"/>
                  <a:gd name="T32" fmla="*/ 66 w 66"/>
                  <a:gd name="T33" fmla="*/ 1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12"/>
                    </a:moveTo>
                    <a:lnTo>
                      <a:pt x="59" y="13"/>
                    </a:lnTo>
                    <a:lnTo>
                      <a:pt x="48" y="15"/>
                    </a:lnTo>
                    <a:lnTo>
                      <a:pt x="38" y="15"/>
                    </a:lnTo>
                    <a:lnTo>
                      <a:pt x="28" y="15"/>
                    </a:lnTo>
                    <a:lnTo>
                      <a:pt x="17" y="15"/>
                    </a:lnTo>
                    <a:lnTo>
                      <a:pt x="8" y="13"/>
                    </a:lnTo>
                    <a:lnTo>
                      <a:pt x="3" y="10"/>
                    </a:lnTo>
                    <a:lnTo>
                      <a:pt x="0" y="6"/>
                    </a:lnTo>
                    <a:lnTo>
                      <a:pt x="1" y="1"/>
                    </a:lnTo>
                    <a:lnTo>
                      <a:pt x="7" y="0"/>
                    </a:lnTo>
                    <a:lnTo>
                      <a:pt x="16" y="1"/>
                    </a:lnTo>
                    <a:lnTo>
                      <a:pt x="26" y="3"/>
                    </a:lnTo>
                    <a:lnTo>
                      <a:pt x="37" y="6"/>
                    </a:lnTo>
                    <a:lnTo>
                      <a:pt x="48" y="9"/>
                    </a:lnTo>
                    <a:lnTo>
                      <a:pt x="59" y="10"/>
                    </a:lnTo>
                    <a:lnTo>
                      <a:pt x="66" y="1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59" name="Freeform 238"/>
              <p:cNvSpPr>
                <a:spLocks/>
              </p:cNvSpPr>
              <p:nvPr/>
            </p:nvSpPr>
            <p:spPr bwMode="auto">
              <a:xfrm>
                <a:off x="1108" y="2292"/>
                <a:ext cx="62" cy="28"/>
              </a:xfrm>
              <a:custGeom>
                <a:avLst/>
                <a:gdLst>
                  <a:gd name="T0" fmla="*/ 62 w 62"/>
                  <a:gd name="T1" fmla="*/ 28 h 28"/>
                  <a:gd name="T2" fmla="*/ 56 w 62"/>
                  <a:gd name="T3" fmla="*/ 28 h 28"/>
                  <a:gd name="T4" fmla="*/ 48 w 62"/>
                  <a:gd name="T5" fmla="*/ 26 h 28"/>
                  <a:gd name="T6" fmla="*/ 37 w 62"/>
                  <a:gd name="T7" fmla="*/ 23 h 28"/>
                  <a:gd name="T8" fmla="*/ 27 w 62"/>
                  <a:gd name="T9" fmla="*/ 20 h 28"/>
                  <a:gd name="T10" fmla="*/ 18 w 62"/>
                  <a:gd name="T11" fmla="*/ 16 h 28"/>
                  <a:gd name="T12" fmla="*/ 9 w 62"/>
                  <a:gd name="T13" fmla="*/ 12 h 28"/>
                  <a:gd name="T14" fmla="*/ 3 w 62"/>
                  <a:gd name="T15" fmla="*/ 7 h 28"/>
                  <a:gd name="T16" fmla="*/ 0 w 62"/>
                  <a:gd name="T17" fmla="*/ 3 h 28"/>
                  <a:gd name="T18" fmla="*/ 2 w 62"/>
                  <a:gd name="T19" fmla="*/ 0 h 28"/>
                  <a:gd name="T20" fmla="*/ 8 w 62"/>
                  <a:gd name="T21" fmla="*/ 0 h 28"/>
                  <a:gd name="T22" fmla="*/ 18 w 62"/>
                  <a:gd name="T23" fmla="*/ 3 h 28"/>
                  <a:gd name="T24" fmla="*/ 28 w 62"/>
                  <a:gd name="T25" fmla="*/ 9 h 28"/>
                  <a:gd name="T26" fmla="*/ 39 w 62"/>
                  <a:gd name="T27" fmla="*/ 15 h 28"/>
                  <a:gd name="T28" fmla="*/ 49 w 62"/>
                  <a:gd name="T29" fmla="*/ 20 h 28"/>
                  <a:gd name="T30" fmla="*/ 58 w 62"/>
                  <a:gd name="T31" fmla="*/ 25 h 28"/>
                  <a:gd name="T32" fmla="*/ 62 w 62"/>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8"/>
                  <a:gd name="T53" fmla="*/ 62 w 62"/>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8">
                    <a:moveTo>
                      <a:pt x="62" y="28"/>
                    </a:moveTo>
                    <a:lnTo>
                      <a:pt x="56" y="28"/>
                    </a:lnTo>
                    <a:lnTo>
                      <a:pt x="48" y="26"/>
                    </a:lnTo>
                    <a:lnTo>
                      <a:pt x="37" y="23"/>
                    </a:lnTo>
                    <a:lnTo>
                      <a:pt x="27" y="20"/>
                    </a:lnTo>
                    <a:lnTo>
                      <a:pt x="18" y="16"/>
                    </a:lnTo>
                    <a:lnTo>
                      <a:pt x="9" y="12"/>
                    </a:lnTo>
                    <a:lnTo>
                      <a:pt x="3" y="7"/>
                    </a:lnTo>
                    <a:lnTo>
                      <a:pt x="0" y="3"/>
                    </a:lnTo>
                    <a:lnTo>
                      <a:pt x="2" y="0"/>
                    </a:lnTo>
                    <a:lnTo>
                      <a:pt x="8" y="0"/>
                    </a:lnTo>
                    <a:lnTo>
                      <a:pt x="18" y="3"/>
                    </a:lnTo>
                    <a:lnTo>
                      <a:pt x="28" y="9"/>
                    </a:lnTo>
                    <a:lnTo>
                      <a:pt x="39" y="15"/>
                    </a:lnTo>
                    <a:lnTo>
                      <a:pt x="49" y="20"/>
                    </a:lnTo>
                    <a:lnTo>
                      <a:pt x="58" y="25"/>
                    </a:lnTo>
                    <a:lnTo>
                      <a:pt x="62" y="2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60" name="Freeform 239"/>
              <p:cNvSpPr>
                <a:spLocks/>
              </p:cNvSpPr>
              <p:nvPr/>
            </p:nvSpPr>
            <p:spPr bwMode="auto">
              <a:xfrm>
                <a:off x="1094" y="2348"/>
                <a:ext cx="62" cy="15"/>
              </a:xfrm>
              <a:custGeom>
                <a:avLst/>
                <a:gdLst>
                  <a:gd name="T0" fmla="*/ 62 w 62"/>
                  <a:gd name="T1" fmla="*/ 6 h 15"/>
                  <a:gd name="T2" fmla="*/ 59 w 62"/>
                  <a:gd name="T3" fmla="*/ 9 h 15"/>
                  <a:gd name="T4" fmla="*/ 53 w 62"/>
                  <a:gd name="T5" fmla="*/ 12 h 15"/>
                  <a:gd name="T6" fmla="*/ 42 w 62"/>
                  <a:gd name="T7" fmla="*/ 13 h 15"/>
                  <a:gd name="T8" fmla="*/ 32 w 62"/>
                  <a:gd name="T9" fmla="*/ 15 h 15"/>
                  <a:gd name="T10" fmla="*/ 22 w 62"/>
                  <a:gd name="T11" fmla="*/ 15 h 15"/>
                  <a:gd name="T12" fmla="*/ 11 w 62"/>
                  <a:gd name="T13" fmla="*/ 13 h 15"/>
                  <a:gd name="T14" fmla="*/ 4 w 62"/>
                  <a:gd name="T15" fmla="*/ 10 h 15"/>
                  <a:gd name="T16" fmla="*/ 0 w 62"/>
                  <a:gd name="T17" fmla="*/ 6 h 15"/>
                  <a:gd name="T18" fmla="*/ 0 w 62"/>
                  <a:gd name="T19" fmla="*/ 1 h 15"/>
                  <a:gd name="T20" fmla="*/ 4 w 62"/>
                  <a:gd name="T21" fmla="*/ 0 h 15"/>
                  <a:gd name="T22" fmla="*/ 13 w 62"/>
                  <a:gd name="T23" fmla="*/ 0 h 15"/>
                  <a:gd name="T24" fmla="*/ 22 w 62"/>
                  <a:gd name="T25" fmla="*/ 1 h 15"/>
                  <a:gd name="T26" fmla="*/ 34 w 62"/>
                  <a:gd name="T27" fmla="*/ 3 h 15"/>
                  <a:gd name="T28" fmla="*/ 44 w 62"/>
                  <a:gd name="T29" fmla="*/ 4 h 15"/>
                  <a:gd name="T30" fmla="*/ 54 w 62"/>
                  <a:gd name="T31" fmla="*/ 6 h 15"/>
                  <a:gd name="T32" fmla="*/ 62 w 62"/>
                  <a:gd name="T33" fmla="*/ 6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5"/>
                  <a:gd name="T53" fmla="*/ 62 w 6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5">
                    <a:moveTo>
                      <a:pt x="62" y="6"/>
                    </a:moveTo>
                    <a:lnTo>
                      <a:pt x="59" y="9"/>
                    </a:lnTo>
                    <a:lnTo>
                      <a:pt x="53" y="12"/>
                    </a:lnTo>
                    <a:lnTo>
                      <a:pt x="42" y="13"/>
                    </a:lnTo>
                    <a:lnTo>
                      <a:pt x="32" y="15"/>
                    </a:lnTo>
                    <a:lnTo>
                      <a:pt x="22" y="15"/>
                    </a:lnTo>
                    <a:lnTo>
                      <a:pt x="11" y="13"/>
                    </a:lnTo>
                    <a:lnTo>
                      <a:pt x="4" y="10"/>
                    </a:lnTo>
                    <a:lnTo>
                      <a:pt x="0" y="6"/>
                    </a:lnTo>
                    <a:lnTo>
                      <a:pt x="0" y="1"/>
                    </a:lnTo>
                    <a:lnTo>
                      <a:pt x="4" y="0"/>
                    </a:lnTo>
                    <a:lnTo>
                      <a:pt x="13" y="0"/>
                    </a:lnTo>
                    <a:lnTo>
                      <a:pt x="22" y="1"/>
                    </a:lnTo>
                    <a:lnTo>
                      <a:pt x="34" y="3"/>
                    </a:lnTo>
                    <a:lnTo>
                      <a:pt x="44" y="4"/>
                    </a:lnTo>
                    <a:lnTo>
                      <a:pt x="54" y="6"/>
                    </a:lnTo>
                    <a:lnTo>
                      <a:pt x="62" y="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61" name="Freeform 240"/>
              <p:cNvSpPr>
                <a:spLocks/>
              </p:cNvSpPr>
              <p:nvPr/>
            </p:nvSpPr>
            <p:spPr bwMode="auto">
              <a:xfrm>
                <a:off x="1077" y="2375"/>
                <a:ext cx="67" cy="10"/>
              </a:xfrm>
              <a:custGeom>
                <a:avLst/>
                <a:gdLst>
                  <a:gd name="T0" fmla="*/ 67 w 67"/>
                  <a:gd name="T1" fmla="*/ 0 h 10"/>
                  <a:gd name="T2" fmla="*/ 61 w 67"/>
                  <a:gd name="T3" fmla="*/ 2 h 10"/>
                  <a:gd name="T4" fmla="*/ 54 w 67"/>
                  <a:gd name="T5" fmla="*/ 4 h 10"/>
                  <a:gd name="T6" fmla="*/ 43 w 67"/>
                  <a:gd name="T7" fmla="*/ 7 h 10"/>
                  <a:gd name="T8" fmla="*/ 31 w 67"/>
                  <a:gd name="T9" fmla="*/ 8 h 10"/>
                  <a:gd name="T10" fmla="*/ 21 w 67"/>
                  <a:gd name="T11" fmla="*/ 10 h 10"/>
                  <a:gd name="T12" fmla="*/ 11 w 67"/>
                  <a:gd name="T13" fmla="*/ 10 h 10"/>
                  <a:gd name="T14" fmla="*/ 5 w 67"/>
                  <a:gd name="T15" fmla="*/ 8 h 10"/>
                  <a:gd name="T16" fmla="*/ 0 w 67"/>
                  <a:gd name="T17" fmla="*/ 5 h 10"/>
                  <a:gd name="T18" fmla="*/ 0 w 67"/>
                  <a:gd name="T19" fmla="*/ 2 h 10"/>
                  <a:gd name="T20" fmla="*/ 5 w 67"/>
                  <a:gd name="T21" fmla="*/ 0 h 10"/>
                  <a:gd name="T22" fmla="*/ 12 w 67"/>
                  <a:gd name="T23" fmla="*/ 0 h 10"/>
                  <a:gd name="T24" fmla="*/ 23 w 67"/>
                  <a:gd name="T25" fmla="*/ 0 h 10"/>
                  <a:gd name="T26" fmla="*/ 34 w 67"/>
                  <a:gd name="T27" fmla="*/ 0 h 10"/>
                  <a:gd name="T28" fmla="*/ 46 w 67"/>
                  <a:gd name="T29" fmla="*/ 1 h 10"/>
                  <a:gd name="T30" fmla="*/ 56 w 67"/>
                  <a:gd name="T31" fmla="*/ 1 h 10"/>
                  <a:gd name="T32" fmla="*/ 67 w 67"/>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0"/>
                  <a:gd name="T53" fmla="*/ 67 w 67"/>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0">
                    <a:moveTo>
                      <a:pt x="67" y="0"/>
                    </a:moveTo>
                    <a:lnTo>
                      <a:pt x="61" y="2"/>
                    </a:lnTo>
                    <a:lnTo>
                      <a:pt x="54" y="4"/>
                    </a:lnTo>
                    <a:lnTo>
                      <a:pt x="43" y="7"/>
                    </a:lnTo>
                    <a:lnTo>
                      <a:pt x="31" y="8"/>
                    </a:lnTo>
                    <a:lnTo>
                      <a:pt x="21" y="10"/>
                    </a:lnTo>
                    <a:lnTo>
                      <a:pt x="11" y="10"/>
                    </a:lnTo>
                    <a:lnTo>
                      <a:pt x="5" y="8"/>
                    </a:lnTo>
                    <a:lnTo>
                      <a:pt x="0" y="5"/>
                    </a:lnTo>
                    <a:lnTo>
                      <a:pt x="0" y="2"/>
                    </a:lnTo>
                    <a:lnTo>
                      <a:pt x="5" y="0"/>
                    </a:lnTo>
                    <a:lnTo>
                      <a:pt x="12" y="0"/>
                    </a:lnTo>
                    <a:lnTo>
                      <a:pt x="23" y="0"/>
                    </a:lnTo>
                    <a:lnTo>
                      <a:pt x="34" y="0"/>
                    </a:lnTo>
                    <a:lnTo>
                      <a:pt x="46" y="1"/>
                    </a:lnTo>
                    <a:lnTo>
                      <a:pt x="56" y="1"/>
                    </a:lnTo>
                    <a:lnTo>
                      <a:pt x="6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62" name="Freeform 241"/>
              <p:cNvSpPr>
                <a:spLocks/>
              </p:cNvSpPr>
              <p:nvPr/>
            </p:nvSpPr>
            <p:spPr bwMode="auto">
              <a:xfrm>
                <a:off x="1066" y="2397"/>
                <a:ext cx="66" cy="14"/>
              </a:xfrm>
              <a:custGeom>
                <a:avLst/>
                <a:gdLst>
                  <a:gd name="T0" fmla="*/ 66 w 66"/>
                  <a:gd name="T1" fmla="*/ 0 h 14"/>
                  <a:gd name="T2" fmla="*/ 60 w 66"/>
                  <a:gd name="T3" fmla="*/ 1 h 14"/>
                  <a:gd name="T4" fmla="*/ 51 w 66"/>
                  <a:gd name="T5" fmla="*/ 4 h 14"/>
                  <a:gd name="T6" fmla="*/ 39 w 66"/>
                  <a:gd name="T7" fmla="*/ 9 h 14"/>
                  <a:gd name="T8" fmla="*/ 29 w 66"/>
                  <a:gd name="T9" fmla="*/ 12 h 14"/>
                  <a:gd name="T10" fmla="*/ 17 w 66"/>
                  <a:gd name="T11" fmla="*/ 13 h 14"/>
                  <a:gd name="T12" fmla="*/ 8 w 66"/>
                  <a:gd name="T13" fmla="*/ 14 h 14"/>
                  <a:gd name="T14" fmla="*/ 3 w 66"/>
                  <a:gd name="T15" fmla="*/ 13 h 14"/>
                  <a:gd name="T16" fmla="*/ 0 w 66"/>
                  <a:gd name="T17" fmla="*/ 10 h 14"/>
                  <a:gd name="T18" fmla="*/ 1 w 66"/>
                  <a:gd name="T19" fmla="*/ 6 h 14"/>
                  <a:gd name="T20" fmla="*/ 7 w 66"/>
                  <a:gd name="T21" fmla="*/ 4 h 14"/>
                  <a:gd name="T22" fmla="*/ 16 w 66"/>
                  <a:gd name="T23" fmla="*/ 3 h 14"/>
                  <a:gd name="T24" fmla="*/ 26 w 66"/>
                  <a:gd name="T25" fmla="*/ 1 h 14"/>
                  <a:gd name="T26" fmla="*/ 36 w 66"/>
                  <a:gd name="T27" fmla="*/ 1 h 14"/>
                  <a:gd name="T28" fmla="*/ 47 w 66"/>
                  <a:gd name="T29" fmla="*/ 1 h 14"/>
                  <a:gd name="T30" fmla="*/ 57 w 66"/>
                  <a:gd name="T31" fmla="*/ 1 h 14"/>
                  <a:gd name="T32" fmla="*/ 66 w 66"/>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4"/>
                  <a:gd name="T53" fmla="*/ 66 w 66"/>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4">
                    <a:moveTo>
                      <a:pt x="66" y="0"/>
                    </a:moveTo>
                    <a:lnTo>
                      <a:pt x="60" y="1"/>
                    </a:lnTo>
                    <a:lnTo>
                      <a:pt x="51" y="4"/>
                    </a:lnTo>
                    <a:lnTo>
                      <a:pt x="39" y="9"/>
                    </a:lnTo>
                    <a:lnTo>
                      <a:pt x="29" y="12"/>
                    </a:lnTo>
                    <a:lnTo>
                      <a:pt x="17" y="13"/>
                    </a:lnTo>
                    <a:lnTo>
                      <a:pt x="8" y="14"/>
                    </a:lnTo>
                    <a:lnTo>
                      <a:pt x="3" y="13"/>
                    </a:lnTo>
                    <a:lnTo>
                      <a:pt x="0" y="10"/>
                    </a:lnTo>
                    <a:lnTo>
                      <a:pt x="1" y="6"/>
                    </a:lnTo>
                    <a:lnTo>
                      <a:pt x="7" y="4"/>
                    </a:lnTo>
                    <a:lnTo>
                      <a:pt x="16" y="3"/>
                    </a:lnTo>
                    <a:lnTo>
                      <a:pt x="26" y="1"/>
                    </a:lnTo>
                    <a:lnTo>
                      <a:pt x="36" y="1"/>
                    </a:lnTo>
                    <a:lnTo>
                      <a:pt x="47" y="1"/>
                    </a:lnTo>
                    <a:lnTo>
                      <a:pt x="57" y="1"/>
                    </a:lnTo>
                    <a:lnTo>
                      <a:pt x="6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63" name="Freeform 242"/>
              <p:cNvSpPr>
                <a:spLocks/>
              </p:cNvSpPr>
              <p:nvPr/>
            </p:nvSpPr>
            <p:spPr bwMode="auto">
              <a:xfrm>
                <a:off x="1052" y="2420"/>
                <a:ext cx="74" cy="18"/>
              </a:xfrm>
              <a:custGeom>
                <a:avLst/>
                <a:gdLst>
                  <a:gd name="T0" fmla="*/ 74 w 74"/>
                  <a:gd name="T1" fmla="*/ 0 h 18"/>
                  <a:gd name="T2" fmla="*/ 65 w 74"/>
                  <a:gd name="T3" fmla="*/ 5 h 18"/>
                  <a:gd name="T4" fmla="*/ 55 w 74"/>
                  <a:gd name="T5" fmla="*/ 9 h 18"/>
                  <a:gd name="T6" fmla="*/ 43 w 74"/>
                  <a:gd name="T7" fmla="*/ 12 h 18"/>
                  <a:gd name="T8" fmla="*/ 31 w 74"/>
                  <a:gd name="T9" fmla="*/ 17 h 18"/>
                  <a:gd name="T10" fmla="*/ 19 w 74"/>
                  <a:gd name="T11" fmla="*/ 18 h 18"/>
                  <a:gd name="T12" fmla="*/ 9 w 74"/>
                  <a:gd name="T13" fmla="*/ 18 h 18"/>
                  <a:gd name="T14" fmla="*/ 3 w 74"/>
                  <a:gd name="T15" fmla="*/ 15 h 18"/>
                  <a:gd name="T16" fmla="*/ 0 w 74"/>
                  <a:gd name="T17" fmla="*/ 11 h 18"/>
                  <a:gd name="T18" fmla="*/ 2 w 74"/>
                  <a:gd name="T19" fmla="*/ 6 h 18"/>
                  <a:gd name="T20" fmla="*/ 9 w 74"/>
                  <a:gd name="T21" fmla="*/ 3 h 18"/>
                  <a:gd name="T22" fmla="*/ 19 w 74"/>
                  <a:gd name="T23" fmla="*/ 2 h 18"/>
                  <a:gd name="T24" fmla="*/ 31 w 74"/>
                  <a:gd name="T25" fmla="*/ 0 h 18"/>
                  <a:gd name="T26" fmla="*/ 45 w 74"/>
                  <a:gd name="T27" fmla="*/ 2 h 18"/>
                  <a:gd name="T28" fmla="*/ 56 w 74"/>
                  <a:gd name="T29" fmla="*/ 2 h 18"/>
                  <a:gd name="T30" fmla="*/ 67 w 74"/>
                  <a:gd name="T31" fmla="*/ 2 h 18"/>
                  <a:gd name="T32" fmla="*/ 74 w 7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18"/>
                  <a:gd name="T53" fmla="*/ 74 w 7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18">
                    <a:moveTo>
                      <a:pt x="74" y="0"/>
                    </a:moveTo>
                    <a:lnTo>
                      <a:pt x="65" y="5"/>
                    </a:lnTo>
                    <a:lnTo>
                      <a:pt x="55" y="9"/>
                    </a:lnTo>
                    <a:lnTo>
                      <a:pt x="43" y="12"/>
                    </a:lnTo>
                    <a:lnTo>
                      <a:pt x="31" y="17"/>
                    </a:lnTo>
                    <a:lnTo>
                      <a:pt x="19" y="18"/>
                    </a:lnTo>
                    <a:lnTo>
                      <a:pt x="9" y="18"/>
                    </a:lnTo>
                    <a:lnTo>
                      <a:pt x="3" y="15"/>
                    </a:lnTo>
                    <a:lnTo>
                      <a:pt x="0" y="11"/>
                    </a:lnTo>
                    <a:lnTo>
                      <a:pt x="2" y="6"/>
                    </a:lnTo>
                    <a:lnTo>
                      <a:pt x="9" y="3"/>
                    </a:lnTo>
                    <a:lnTo>
                      <a:pt x="19" y="2"/>
                    </a:lnTo>
                    <a:lnTo>
                      <a:pt x="31" y="0"/>
                    </a:lnTo>
                    <a:lnTo>
                      <a:pt x="45" y="2"/>
                    </a:lnTo>
                    <a:lnTo>
                      <a:pt x="56" y="2"/>
                    </a:lnTo>
                    <a:lnTo>
                      <a:pt x="67" y="2"/>
                    </a:lnTo>
                    <a:lnTo>
                      <a:pt x="74"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64" name="Freeform 243"/>
              <p:cNvSpPr>
                <a:spLocks/>
              </p:cNvSpPr>
              <p:nvPr/>
            </p:nvSpPr>
            <p:spPr bwMode="auto">
              <a:xfrm>
                <a:off x="1040" y="2447"/>
                <a:ext cx="82" cy="25"/>
              </a:xfrm>
              <a:custGeom>
                <a:avLst/>
                <a:gdLst>
                  <a:gd name="T0" fmla="*/ 82 w 82"/>
                  <a:gd name="T1" fmla="*/ 0 h 25"/>
                  <a:gd name="T2" fmla="*/ 74 w 82"/>
                  <a:gd name="T3" fmla="*/ 3 h 25"/>
                  <a:gd name="T4" fmla="*/ 62 w 82"/>
                  <a:gd name="T5" fmla="*/ 9 h 25"/>
                  <a:gd name="T6" fmla="*/ 48 w 82"/>
                  <a:gd name="T7" fmla="*/ 15 h 25"/>
                  <a:gd name="T8" fmla="*/ 34 w 82"/>
                  <a:gd name="T9" fmla="*/ 19 h 25"/>
                  <a:gd name="T10" fmla="*/ 20 w 82"/>
                  <a:gd name="T11" fmla="*/ 24 h 25"/>
                  <a:gd name="T12" fmla="*/ 9 w 82"/>
                  <a:gd name="T13" fmla="*/ 25 h 25"/>
                  <a:gd name="T14" fmla="*/ 2 w 82"/>
                  <a:gd name="T15" fmla="*/ 25 h 25"/>
                  <a:gd name="T16" fmla="*/ 0 w 82"/>
                  <a:gd name="T17" fmla="*/ 21 h 25"/>
                  <a:gd name="T18" fmla="*/ 5 w 82"/>
                  <a:gd name="T19" fmla="*/ 15 h 25"/>
                  <a:gd name="T20" fmla="*/ 12 w 82"/>
                  <a:gd name="T21" fmla="*/ 12 h 25"/>
                  <a:gd name="T22" fmla="*/ 24 w 82"/>
                  <a:gd name="T23" fmla="*/ 9 h 25"/>
                  <a:gd name="T24" fmla="*/ 39 w 82"/>
                  <a:gd name="T25" fmla="*/ 6 h 25"/>
                  <a:gd name="T26" fmla="*/ 52 w 82"/>
                  <a:gd name="T27" fmla="*/ 4 h 25"/>
                  <a:gd name="T28" fmla="*/ 65 w 82"/>
                  <a:gd name="T29" fmla="*/ 3 h 25"/>
                  <a:gd name="T30" fmla="*/ 76 w 82"/>
                  <a:gd name="T31" fmla="*/ 1 h 25"/>
                  <a:gd name="T32" fmla="*/ 82 w 82"/>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2"/>
                  <a:gd name="T52" fmla="*/ 0 h 25"/>
                  <a:gd name="T53" fmla="*/ 82 w 82"/>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2" h="25">
                    <a:moveTo>
                      <a:pt x="82" y="0"/>
                    </a:moveTo>
                    <a:lnTo>
                      <a:pt x="74" y="3"/>
                    </a:lnTo>
                    <a:lnTo>
                      <a:pt x="62" y="9"/>
                    </a:lnTo>
                    <a:lnTo>
                      <a:pt x="48" y="15"/>
                    </a:lnTo>
                    <a:lnTo>
                      <a:pt x="34" y="19"/>
                    </a:lnTo>
                    <a:lnTo>
                      <a:pt x="20" y="24"/>
                    </a:lnTo>
                    <a:lnTo>
                      <a:pt x="9" y="25"/>
                    </a:lnTo>
                    <a:lnTo>
                      <a:pt x="2" y="25"/>
                    </a:lnTo>
                    <a:lnTo>
                      <a:pt x="0" y="21"/>
                    </a:lnTo>
                    <a:lnTo>
                      <a:pt x="5" y="15"/>
                    </a:lnTo>
                    <a:lnTo>
                      <a:pt x="12" y="12"/>
                    </a:lnTo>
                    <a:lnTo>
                      <a:pt x="24" y="9"/>
                    </a:lnTo>
                    <a:lnTo>
                      <a:pt x="39" y="6"/>
                    </a:lnTo>
                    <a:lnTo>
                      <a:pt x="52" y="4"/>
                    </a:lnTo>
                    <a:lnTo>
                      <a:pt x="65" y="3"/>
                    </a:lnTo>
                    <a:lnTo>
                      <a:pt x="76" y="1"/>
                    </a:lnTo>
                    <a:lnTo>
                      <a:pt x="8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65" name="Freeform 244"/>
              <p:cNvSpPr>
                <a:spLocks/>
              </p:cNvSpPr>
              <p:nvPr/>
            </p:nvSpPr>
            <p:spPr bwMode="auto">
              <a:xfrm>
                <a:off x="1033" y="2468"/>
                <a:ext cx="87" cy="34"/>
              </a:xfrm>
              <a:custGeom>
                <a:avLst/>
                <a:gdLst>
                  <a:gd name="T0" fmla="*/ 87 w 87"/>
                  <a:gd name="T1" fmla="*/ 0 h 34"/>
                  <a:gd name="T2" fmla="*/ 80 w 87"/>
                  <a:gd name="T3" fmla="*/ 7 h 34"/>
                  <a:gd name="T4" fmla="*/ 68 w 87"/>
                  <a:gd name="T5" fmla="*/ 16 h 34"/>
                  <a:gd name="T6" fmla="*/ 53 w 87"/>
                  <a:gd name="T7" fmla="*/ 22 h 34"/>
                  <a:gd name="T8" fmla="*/ 38 w 87"/>
                  <a:gd name="T9" fmla="*/ 28 h 34"/>
                  <a:gd name="T10" fmla="*/ 24 w 87"/>
                  <a:gd name="T11" fmla="*/ 32 h 34"/>
                  <a:gd name="T12" fmla="*/ 12 w 87"/>
                  <a:gd name="T13" fmla="*/ 34 h 34"/>
                  <a:gd name="T14" fmla="*/ 3 w 87"/>
                  <a:gd name="T15" fmla="*/ 32 h 34"/>
                  <a:gd name="T16" fmla="*/ 0 w 87"/>
                  <a:gd name="T17" fmla="*/ 28 h 34"/>
                  <a:gd name="T18" fmla="*/ 2 w 87"/>
                  <a:gd name="T19" fmla="*/ 22 h 34"/>
                  <a:gd name="T20" fmla="*/ 10 w 87"/>
                  <a:gd name="T21" fmla="*/ 16 h 34"/>
                  <a:gd name="T22" fmla="*/ 21 w 87"/>
                  <a:gd name="T23" fmla="*/ 11 h 34"/>
                  <a:gd name="T24" fmla="*/ 36 w 87"/>
                  <a:gd name="T25" fmla="*/ 9 h 34"/>
                  <a:gd name="T26" fmla="*/ 50 w 87"/>
                  <a:gd name="T27" fmla="*/ 6 h 34"/>
                  <a:gd name="T28" fmla="*/ 65 w 87"/>
                  <a:gd name="T29" fmla="*/ 3 h 34"/>
                  <a:gd name="T30" fmla="*/ 78 w 87"/>
                  <a:gd name="T31" fmla="*/ 1 h 34"/>
                  <a:gd name="T32" fmla="*/ 87 w 87"/>
                  <a:gd name="T33" fmla="*/ 0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34"/>
                  <a:gd name="T53" fmla="*/ 87 w 87"/>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34">
                    <a:moveTo>
                      <a:pt x="87" y="0"/>
                    </a:moveTo>
                    <a:lnTo>
                      <a:pt x="80" y="7"/>
                    </a:lnTo>
                    <a:lnTo>
                      <a:pt x="68" y="16"/>
                    </a:lnTo>
                    <a:lnTo>
                      <a:pt x="53" y="22"/>
                    </a:lnTo>
                    <a:lnTo>
                      <a:pt x="38" y="28"/>
                    </a:lnTo>
                    <a:lnTo>
                      <a:pt x="24" y="32"/>
                    </a:lnTo>
                    <a:lnTo>
                      <a:pt x="12" y="34"/>
                    </a:lnTo>
                    <a:lnTo>
                      <a:pt x="3" y="32"/>
                    </a:lnTo>
                    <a:lnTo>
                      <a:pt x="0" y="28"/>
                    </a:lnTo>
                    <a:lnTo>
                      <a:pt x="2" y="22"/>
                    </a:lnTo>
                    <a:lnTo>
                      <a:pt x="10" y="16"/>
                    </a:lnTo>
                    <a:lnTo>
                      <a:pt x="21" y="11"/>
                    </a:lnTo>
                    <a:lnTo>
                      <a:pt x="36" y="9"/>
                    </a:lnTo>
                    <a:lnTo>
                      <a:pt x="50" y="6"/>
                    </a:lnTo>
                    <a:lnTo>
                      <a:pt x="65" y="3"/>
                    </a:lnTo>
                    <a:lnTo>
                      <a:pt x="78" y="1"/>
                    </a:lnTo>
                    <a:lnTo>
                      <a:pt x="8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grpSp>
        <p:sp>
          <p:nvSpPr>
            <p:cNvPr id="17266" name="Freeform 245"/>
            <p:cNvSpPr>
              <a:spLocks/>
            </p:cNvSpPr>
            <p:nvPr/>
          </p:nvSpPr>
          <p:spPr bwMode="auto">
            <a:xfrm>
              <a:off x="1039" y="2502"/>
              <a:ext cx="83" cy="54"/>
            </a:xfrm>
            <a:custGeom>
              <a:avLst/>
              <a:gdLst>
                <a:gd name="T0" fmla="*/ 83 w 83"/>
                <a:gd name="T1" fmla="*/ 0 h 54"/>
                <a:gd name="T2" fmla="*/ 75 w 83"/>
                <a:gd name="T3" fmla="*/ 9 h 54"/>
                <a:gd name="T4" fmla="*/ 65 w 83"/>
                <a:gd name="T5" fmla="*/ 17 h 54"/>
                <a:gd name="T6" fmla="*/ 52 w 83"/>
                <a:gd name="T7" fmla="*/ 28 h 54"/>
                <a:gd name="T8" fmla="*/ 38 w 83"/>
                <a:gd name="T9" fmla="*/ 38 h 54"/>
                <a:gd name="T10" fmla="*/ 25 w 83"/>
                <a:gd name="T11" fmla="*/ 45 h 54"/>
                <a:gd name="T12" fmla="*/ 13 w 83"/>
                <a:gd name="T13" fmla="*/ 51 h 54"/>
                <a:gd name="T14" fmla="*/ 4 w 83"/>
                <a:gd name="T15" fmla="*/ 54 h 54"/>
                <a:gd name="T16" fmla="*/ 0 w 83"/>
                <a:gd name="T17" fmla="*/ 51 h 54"/>
                <a:gd name="T18" fmla="*/ 1 w 83"/>
                <a:gd name="T19" fmla="*/ 45 h 54"/>
                <a:gd name="T20" fmla="*/ 7 w 83"/>
                <a:gd name="T21" fmla="*/ 38 h 54"/>
                <a:gd name="T22" fmla="*/ 16 w 83"/>
                <a:gd name="T23" fmla="*/ 31 h 54"/>
                <a:gd name="T24" fmla="*/ 30 w 83"/>
                <a:gd name="T25" fmla="*/ 22 h 54"/>
                <a:gd name="T26" fmla="*/ 43 w 83"/>
                <a:gd name="T27" fmla="*/ 14 h 54"/>
                <a:gd name="T28" fmla="*/ 58 w 83"/>
                <a:gd name="T29" fmla="*/ 7 h 54"/>
                <a:gd name="T30" fmla="*/ 71 w 83"/>
                <a:gd name="T31" fmla="*/ 3 h 54"/>
                <a:gd name="T32" fmla="*/ 83 w 83"/>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54"/>
                <a:gd name="T53" fmla="*/ 83 w 83"/>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54">
                  <a:moveTo>
                    <a:pt x="83" y="0"/>
                  </a:moveTo>
                  <a:lnTo>
                    <a:pt x="75" y="9"/>
                  </a:lnTo>
                  <a:lnTo>
                    <a:pt x="65" y="17"/>
                  </a:lnTo>
                  <a:lnTo>
                    <a:pt x="52" y="28"/>
                  </a:lnTo>
                  <a:lnTo>
                    <a:pt x="38" y="38"/>
                  </a:lnTo>
                  <a:lnTo>
                    <a:pt x="25" y="45"/>
                  </a:lnTo>
                  <a:lnTo>
                    <a:pt x="13" y="51"/>
                  </a:lnTo>
                  <a:lnTo>
                    <a:pt x="4" y="54"/>
                  </a:lnTo>
                  <a:lnTo>
                    <a:pt x="0" y="51"/>
                  </a:lnTo>
                  <a:lnTo>
                    <a:pt x="1" y="45"/>
                  </a:lnTo>
                  <a:lnTo>
                    <a:pt x="7" y="38"/>
                  </a:lnTo>
                  <a:lnTo>
                    <a:pt x="16" y="31"/>
                  </a:lnTo>
                  <a:lnTo>
                    <a:pt x="30" y="22"/>
                  </a:lnTo>
                  <a:lnTo>
                    <a:pt x="43" y="14"/>
                  </a:lnTo>
                  <a:lnTo>
                    <a:pt x="58" y="7"/>
                  </a:lnTo>
                  <a:lnTo>
                    <a:pt x="71" y="3"/>
                  </a:lnTo>
                  <a:lnTo>
                    <a:pt x="8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67" name="Freeform 246"/>
            <p:cNvSpPr>
              <a:spLocks/>
            </p:cNvSpPr>
            <p:nvPr/>
          </p:nvSpPr>
          <p:spPr bwMode="auto">
            <a:xfrm>
              <a:off x="1052" y="2533"/>
              <a:ext cx="70" cy="69"/>
            </a:xfrm>
            <a:custGeom>
              <a:avLst/>
              <a:gdLst>
                <a:gd name="T0" fmla="*/ 70 w 70"/>
                <a:gd name="T1" fmla="*/ 0 h 69"/>
                <a:gd name="T2" fmla="*/ 65 w 70"/>
                <a:gd name="T3" fmla="*/ 9 h 69"/>
                <a:gd name="T4" fmla="*/ 56 w 70"/>
                <a:gd name="T5" fmla="*/ 19 h 69"/>
                <a:gd name="T6" fmla="*/ 46 w 70"/>
                <a:gd name="T7" fmla="*/ 32 h 69"/>
                <a:gd name="T8" fmla="*/ 36 w 70"/>
                <a:gd name="T9" fmla="*/ 44 h 69"/>
                <a:gd name="T10" fmla="*/ 24 w 70"/>
                <a:gd name="T11" fmla="*/ 56 h 69"/>
                <a:gd name="T12" fmla="*/ 14 w 70"/>
                <a:gd name="T13" fmla="*/ 65 h 69"/>
                <a:gd name="T14" fmla="*/ 5 w 70"/>
                <a:gd name="T15" fmla="*/ 69 h 69"/>
                <a:gd name="T16" fmla="*/ 0 w 70"/>
                <a:gd name="T17" fmla="*/ 68 h 69"/>
                <a:gd name="T18" fmla="*/ 0 w 70"/>
                <a:gd name="T19" fmla="*/ 60 h 69"/>
                <a:gd name="T20" fmla="*/ 6 w 70"/>
                <a:gd name="T21" fmla="*/ 51 h 69"/>
                <a:gd name="T22" fmla="*/ 15 w 70"/>
                <a:gd name="T23" fmla="*/ 40 h 69"/>
                <a:gd name="T24" fmla="*/ 27 w 70"/>
                <a:gd name="T25" fmla="*/ 29 h 69"/>
                <a:gd name="T26" fmla="*/ 40 w 70"/>
                <a:gd name="T27" fmla="*/ 17 h 69"/>
                <a:gd name="T28" fmla="*/ 52 w 70"/>
                <a:gd name="T29" fmla="*/ 9 h 69"/>
                <a:gd name="T30" fmla="*/ 62 w 70"/>
                <a:gd name="T31" fmla="*/ 3 h 69"/>
                <a:gd name="T32" fmla="*/ 70 w 70"/>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9"/>
                <a:gd name="T53" fmla="*/ 70 w 70"/>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9">
                  <a:moveTo>
                    <a:pt x="70" y="0"/>
                  </a:moveTo>
                  <a:lnTo>
                    <a:pt x="65" y="9"/>
                  </a:lnTo>
                  <a:lnTo>
                    <a:pt x="56" y="19"/>
                  </a:lnTo>
                  <a:lnTo>
                    <a:pt x="46" y="32"/>
                  </a:lnTo>
                  <a:lnTo>
                    <a:pt x="36" y="44"/>
                  </a:lnTo>
                  <a:lnTo>
                    <a:pt x="24" y="56"/>
                  </a:lnTo>
                  <a:lnTo>
                    <a:pt x="14" y="65"/>
                  </a:lnTo>
                  <a:lnTo>
                    <a:pt x="5" y="69"/>
                  </a:lnTo>
                  <a:lnTo>
                    <a:pt x="0" y="68"/>
                  </a:lnTo>
                  <a:lnTo>
                    <a:pt x="0" y="60"/>
                  </a:lnTo>
                  <a:lnTo>
                    <a:pt x="6" y="51"/>
                  </a:lnTo>
                  <a:lnTo>
                    <a:pt x="15" y="40"/>
                  </a:lnTo>
                  <a:lnTo>
                    <a:pt x="27" y="29"/>
                  </a:lnTo>
                  <a:lnTo>
                    <a:pt x="40" y="17"/>
                  </a:lnTo>
                  <a:lnTo>
                    <a:pt x="52" y="9"/>
                  </a:lnTo>
                  <a:lnTo>
                    <a:pt x="62" y="3"/>
                  </a:lnTo>
                  <a:lnTo>
                    <a:pt x="7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68" name="Freeform 247"/>
            <p:cNvSpPr>
              <a:spLocks/>
            </p:cNvSpPr>
            <p:nvPr/>
          </p:nvSpPr>
          <p:spPr bwMode="auto">
            <a:xfrm>
              <a:off x="1061" y="2562"/>
              <a:ext cx="64" cy="62"/>
            </a:xfrm>
            <a:custGeom>
              <a:avLst/>
              <a:gdLst>
                <a:gd name="T0" fmla="*/ 0 w 64"/>
                <a:gd name="T1" fmla="*/ 59 h 62"/>
                <a:gd name="T2" fmla="*/ 2 w 64"/>
                <a:gd name="T3" fmla="*/ 55 h 62"/>
                <a:gd name="T4" fmla="*/ 8 w 64"/>
                <a:gd name="T5" fmla="*/ 49 h 62"/>
                <a:gd name="T6" fmla="*/ 16 w 64"/>
                <a:gd name="T7" fmla="*/ 43 h 62"/>
                <a:gd name="T8" fmla="*/ 27 w 64"/>
                <a:gd name="T9" fmla="*/ 34 h 62"/>
                <a:gd name="T10" fmla="*/ 39 w 64"/>
                <a:gd name="T11" fmla="*/ 25 h 62"/>
                <a:gd name="T12" fmla="*/ 49 w 64"/>
                <a:gd name="T13" fmla="*/ 16 h 62"/>
                <a:gd name="T14" fmla="*/ 58 w 64"/>
                <a:gd name="T15" fmla="*/ 8 h 62"/>
                <a:gd name="T16" fmla="*/ 64 w 64"/>
                <a:gd name="T17" fmla="*/ 0 h 62"/>
                <a:gd name="T18" fmla="*/ 61 w 64"/>
                <a:gd name="T19" fmla="*/ 11 h 62"/>
                <a:gd name="T20" fmla="*/ 53 w 64"/>
                <a:gd name="T21" fmla="*/ 22 h 62"/>
                <a:gd name="T22" fmla="*/ 44 w 64"/>
                <a:gd name="T23" fmla="*/ 34 h 62"/>
                <a:gd name="T24" fmla="*/ 34 w 64"/>
                <a:gd name="T25" fmla="*/ 46 h 62"/>
                <a:gd name="T26" fmla="*/ 24 w 64"/>
                <a:gd name="T27" fmla="*/ 55 h 62"/>
                <a:gd name="T28" fmla="*/ 15 w 64"/>
                <a:gd name="T29" fmla="*/ 61 h 62"/>
                <a:gd name="T30" fmla="*/ 6 w 64"/>
                <a:gd name="T31" fmla="*/ 62 h 62"/>
                <a:gd name="T32" fmla="*/ 0 w 6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62"/>
                <a:gd name="T53" fmla="*/ 64 w 6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62">
                  <a:moveTo>
                    <a:pt x="0" y="59"/>
                  </a:moveTo>
                  <a:lnTo>
                    <a:pt x="2" y="55"/>
                  </a:lnTo>
                  <a:lnTo>
                    <a:pt x="8" y="49"/>
                  </a:lnTo>
                  <a:lnTo>
                    <a:pt x="16" y="43"/>
                  </a:lnTo>
                  <a:lnTo>
                    <a:pt x="27" y="34"/>
                  </a:lnTo>
                  <a:lnTo>
                    <a:pt x="39" y="25"/>
                  </a:lnTo>
                  <a:lnTo>
                    <a:pt x="49" y="16"/>
                  </a:lnTo>
                  <a:lnTo>
                    <a:pt x="58" y="8"/>
                  </a:lnTo>
                  <a:lnTo>
                    <a:pt x="64" y="0"/>
                  </a:lnTo>
                  <a:lnTo>
                    <a:pt x="61" y="11"/>
                  </a:lnTo>
                  <a:lnTo>
                    <a:pt x="53" y="22"/>
                  </a:lnTo>
                  <a:lnTo>
                    <a:pt x="44" y="34"/>
                  </a:lnTo>
                  <a:lnTo>
                    <a:pt x="34" y="46"/>
                  </a:lnTo>
                  <a:lnTo>
                    <a:pt x="24" y="55"/>
                  </a:lnTo>
                  <a:lnTo>
                    <a:pt x="15" y="61"/>
                  </a:lnTo>
                  <a:lnTo>
                    <a:pt x="6" y="62"/>
                  </a:lnTo>
                  <a:lnTo>
                    <a:pt x="0" y="5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69" name="Freeform 248"/>
            <p:cNvSpPr>
              <a:spLocks/>
            </p:cNvSpPr>
            <p:nvPr/>
          </p:nvSpPr>
          <p:spPr bwMode="auto">
            <a:xfrm>
              <a:off x="1184" y="2627"/>
              <a:ext cx="75" cy="303"/>
            </a:xfrm>
            <a:custGeom>
              <a:avLst/>
              <a:gdLst>
                <a:gd name="T0" fmla="*/ 68 w 75"/>
                <a:gd name="T1" fmla="*/ 0 h 303"/>
                <a:gd name="T2" fmla="*/ 69 w 75"/>
                <a:gd name="T3" fmla="*/ 0 h 303"/>
                <a:gd name="T4" fmla="*/ 72 w 75"/>
                <a:gd name="T5" fmla="*/ 2 h 303"/>
                <a:gd name="T6" fmla="*/ 74 w 75"/>
                <a:gd name="T7" fmla="*/ 5 h 303"/>
                <a:gd name="T8" fmla="*/ 75 w 75"/>
                <a:gd name="T9" fmla="*/ 8 h 303"/>
                <a:gd name="T10" fmla="*/ 45 w 75"/>
                <a:gd name="T11" fmla="*/ 45 h 303"/>
                <a:gd name="T12" fmla="*/ 26 w 75"/>
                <a:gd name="T13" fmla="*/ 85 h 303"/>
                <a:gd name="T14" fmla="*/ 16 w 75"/>
                <a:gd name="T15" fmla="*/ 126 h 303"/>
                <a:gd name="T16" fmla="*/ 14 w 75"/>
                <a:gd name="T17" fmla="*/ 166 h 303"/>
                <a:gd name="T18" fmla="*/ 16 w 75"/>
                <a:gd name="T19" fmla="*/ 206 h 303"/>
                <a:gd name="T20" fmla="*/ 22 w 75"/>
                <a:gd name="T21" fmla="*/ 241 h 303"/>
                <a:gd name="T22" fmla="*/ 29 w 75"/>
                <a:gd name="T23" fmla="*/ 275 h 303"/>
                <a:gd name="T24" fmla="*/ 37 w 75"/>
                <a:gd name="T25" fmla="*/ 303 h 303"/>
                <a:gd name="T26" fmla="*/ 20 w 75"/>
                <a:gd name="T27" fmla="*/ 284 h 303"/>
                <a:gd name="T28" fmla="*/ 9 w 75"/>
                <a:gd name="T29" fmla="*/ 252 h 303"/>
                <a:gd name="T30" fmla="*/ 1 w 75"/>
                <a:gd name="T31" fmla="*/ 210 h 303"/>
                <a:gd name="T32" fmla="*/ 0 w 75"/>
                <a:gd name="T33" fmla="*/ 163 h 303"/>
                <a:gd name="T34" fmla="*/ 6 w 75"/>
                <a:gd name="T35" fmla="*/ 114 h 303"/>
                <a:gd name="T36" fmla="*/ 17 w 75"/>
                <a:gd name="T37" fmla="*/ 67 h 303"/>
                <a:gd name="T38" fmla="*/ 38 w 75"/>
                <a:gd name="T39" fmla="*/ 28 h 303"/>
                <a:gd name="T40" fmla="*/ 68 w 75"/>
                <a:gd name="T41" fmla="*/ 0 h 3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5"/>
                <a:gd name="T64" fmla="*/ 0 h 303"/>
                <a:gd name="T65" fmla="*/ 75 w 75"/>
                <a:gd name="T66" fmla="*/ 303 h 3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5" h="303">
                  <a:moveTo>
                    <a:pt x="68" y="0"/>
                  </a:moveTo>
                  <a:lnTo>
                    <a:pt x="69" y="0"/>
                  </a:lnTo>
                  <a:lnTo>
                    <a:pt x="72" y="2"/>
                  </a:lnTo>
                  <a:lnTo>
                    <a:pt x="74" y="5"/>
                  </a:lnTo>
                  <a:lnTo>
                    <a:pt x="75" y="8"/>
                  </a:lnTo>
                  <a:lnTo>
                    <a:pt x="45" y="45"/>
                  </a:lnTo>
                  <a:lnTo>
                    <a:pt x="26" y="85"/>
                  </a:lnTo>
                  <a:lnTo>
                    <a:pt x="16" y="126"/>
                  </a:lnTo>
                  <a:lnTo>
                    <a:pt x="14" y="166"/>
                  </a:lnTo>
                  <a:lnTo>
                    <a:pt x="16" y="206"/>
                  </a:lnTo>
                  <a:lnTo>
                    <a:pt x="22" y="241"/>
                  </a:lnTo>
                  <a:lnTo>
                    <a:pt x="29" y="275"/>
                  </a:lnTo>
                  <a:lnTo>
                    <a:pt x="37" y="303"/>
                  </a:lnTo>
                  <a:lnTo>
                    <a:pt x="20" y="284"/>
                  </a:lnTo>
                  <a:lnTo>
                    <a:pt x="9" y="252"/>
                  </a:lnTo>
                  <a:lnTo>
                    <a:pt x="1" y="210"/>
                  </a:lnTo>
                  <a:lnTo>
                    <a:pt x="0" y="163"/>
                  </a:lnTo>
                  <a:lnTo>
                    <a:pt x="6" y="114"/>
                  </a:lnTo>
                  <a:lnTo>
                    <a:pt x="17" y="67"/>
                  </a:lnTo>
                  <a:lnTo>
                    <a:pt x="38" y="28"/>
                  </a:lnTo>
                  <a:lnTo>
                    <a:pt x="6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70" name="Freeform 249"/>
            <p:cNvSpPr>
              <a:spLocks/>
            </p:cNvSpPr>
            <p:nvPr/>
          </p:nvSpPr>
          <p:spPr bwMode="auto">
            <a:xfrm>
              <a:off x="1201" y="2889"/>
              <a:ext cx="65" cy="37"/>
            </a:xfrm>
            <a:custGeom>
              <a:avLst/>
              <a:gdLst>
                <a:gd name="T0" fmla="*/ 0 w 65"/>
                <a:gd name="T1" fmla="*/ 0 h 37"/>
                <a:gd name="T2" fmla="*/ 8 w 65"/>
                <a:gd name="T3" fmla="*/ 7 h 37"/>
                <a:gd name="T4" fmla="*/ 17 w 65"/>
                <a:gd name="T5" fmla="*/ 15 h 37"/>
                <a:gd name="T6" fmla="*/ 27 w 65"/>
                <a:gd name="T7" fmla="*/ 22 h 37"/>
                <a:gd name="T8" fmla="*/ 37 w 65"/>
                <a:gd name="T9" fmla="*/ 28 h 37"/>
                <a:gd name="T10" fmla="*/ 48 w 65"/>
                <a:gd name="T11" fmla="*/ 32 h 37"/>
                <a:gd name="T12" fmla="*/ 57 w 65"/>
                <a:gd name="T13" fmla="*/ 37 h 37"/>
                <a:gd name="T14" fmla="*/ 62 w 65"/>
                <a:gd name="T15" fmla="*/ 37 h 37"/>
                <a:gd name="T16" fmla="*/ 65 w 65"/>
                <a:gd name="T17" fmla="*/ 35 h 37"/>
                <a:gd name="T18" fmla="*/ 65 w 65"/>
                <a:gd name="T19" fmla="*/ 32 h 37"/>
                <a:gd name="T20" fmla="*/ 59 w 65"/>
                <a:gd name="T21" fmla="*/ 29 h 37"/>
                <a:gd name="T22" fmla="*/ 52 w 65"/>
                <a:gd name="T23" fmla="*/ 25 h 37"/>
                <a:gd name="T24" fmla="*/ 42 w 65"/>
                <a:gd name="T25" fmla="*/ 21 h 37"/>
                <a:gd name="T26" fmla="*/ 31 w 65"/>
                <a:gd name="T27" fmla="*/ 16 h 37"/>
                <a:gd name="T28" fmla="*/ 20 w 65"/>
                <a:gd name="T29" fmla="*/ 12 h 37"/>
                <a:gd name="T30" fmla="*/ 9 w 65"/>
                <a:gd name="T31" fmla="*/ 6 h 37"/>
                <a:gd name="T32" fmla="*/ 0 w 65"/>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37"/>
                <a:gd name="T53" fmla="*/ 65 w 65"/>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37">
                  <a:moveTo>
                    <a:pt x="0" y="0"/>
                  </a:moveTo>
                  <a:lnTo>
                    <a:pt x="8" y="7"/>
                  </a:lnTo>
                  <a:lnTo>
                    <a:pt x="17" y="15"/>
                  </a:lnTo>
                  <a:lnTo>
                    <a:pt x="27" y="22"/>
                  </a:lnTo>
                  <a:lnTo>
                    <a:pt x="37" y="28"/>
                  </a:lnTo>
                  <a:lnTo>
                    <a:pt x="48" y="32"/>
                  </a:lnTo>
                  <a:lnTo>
                    <a:pt x="57" y="37"/>
                  </a:lnTo>
                  <a:lnTo>
                    <a:pt x="62" y="37"/>
                  </a:lnTo>
                  <a:lnTo>
                    <a:pt x="65" y="35"/>
                  </a:lnTo>
                  <a:lnTo>
                    <a:pt x="65" y="32"/>
                  </a:lnTo>
                  <a:lnTo>
                    <a:pt x="59" y="29"/>
                  </a:lnTo>
                  <a:lnTo>
                    <a:pt x="52" y="25"/>
                  </a:lnTo>
                  <a:lnTo>
                    <a:pt x="42" y="21"/>
                  </a:lnTo>
                  <a:lnTo>
                    <a:pt x="31" y="16"/>
                  </a:lnTo>
                  <a:lnTo>
                    <a:pt x="20" y="12"/>
                  </a:lnTo>
                  <a:lnTo>
                    <a:pt x="9"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71" name="Freeform 250"/>
            <p:cNvSpPr>
              <a:spLocks/>
            </p:cNvSpPr>
            <p:nvPr/>
          </p:nvSpPr>
          <p:spPr bwMode="auto">
            <a:xfrm>
              <a:off x="1194" y="2862"/>
              <a:ext cx="74" cy="45"/>
            </a:xfrm>
            <a:custGeom>
              <a:avLst/>
              <a:gdLst>
                <a:gd name="T0" fmla="*/ 74 w 74"/>
                <a:gd name="T1" fmla="*/ 43 h 45"/>
                <a:gd name="T2" fmla="*/ 71 w 74"/>
                <a:gd name="T3" fmla="*/ 45 h 45"/>
                <a:gd name="T4" fmla="*/ 64 w 74"/>
                <a:gd name="T5" fmla="*/ 43 h 45"/>
                <a:gd name="T6" fmla="*/ 55 w 74"/>
                <a:gd name="T7" fmla="*/ 40 h 45"/>
                <a:gd name="T8" fmla="*/ 43 w 74"/>
                <a:gd name="T9" fmla="*/ 34 h 45"/>
                <a:gd name="T10" fmla="*/ 31 w 74"/>
                <a:gd name="T11" fmla="*/ 28 h 45"/>
                <a:gd name="T12" fmla="*/ 19 w 74"/>
                <a:gd name="T13" fmla="*/ 21 h 45"/>
                <a:gd name="T14" fmla="*/ 9 w 74"/>
                <a:gd name="T15" fmla="*/ 11 h 45"/>
                <a:gd name="T16" fmla="*/ 0 w 74"/>
                <a:gd name="T17" fmla="*/ 0 h 45"/>
                <a:gd name="T18" fmla="*/ 9 w 74"/>
                <a:gd name="T19" fmla="*/ 5 h 45"/>
                <a:gd name="T20" fmla="*/ 21 w 74"/>
                <a:gd name="T21" fmla="*/ 11 h 45"/>
                <a:gd name="T22" fmla="*/ 33 w 74"/>
                <a:gd name="T23" fmla="*/ 17 h 45"/>
                <a:gd name="T24" fmla="*/ 46 w 74"/>
                <a:gd name="T25" fmla="*/ 24 h 45"/>
                <a:gd name="T26" fmla="*/ 56 w 74"/>
                <a:gd name="T27" fmla="*/ 30 h 45"/>
                <a:gd name="T28" fmla="*/ 66 w 74"/>
                <a:gd name="T29" fmla="*/ 34 h 45"/>
                <a:gd name="T30" fmla="*/ 72 w 74"/>
                <a:gd name="T31" fmla="*/ 40 h 45"/>
                <a:gd name="T32" fmla="*/ 74 w 74"/>
                <a:gd name="T33" fmla="*/ 43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45"/>
                <a:gd name="T53" fmla="*/ 74 w 74"/>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45">
                  <a:moveTo>
                    <a:pt x="74" y="43"/>
                  </a:moveTo>
                  <a:lnTo>
                    <a:pt x="71" y="45"/>
                  </a:lnTo>
                  <a:lnTo>
                    <a:pt x="64" y="43"/>
                  </a:lnTo>
                  <a:lnTo>
                    <a:pt x="55" y="40"/>
                  </a:lnTo>
                  <a:lnTo>
                    <a:pt x="43" y="34"/>
                  </a:lnTo>
                  <a:lnTo>
                    <a:pt x="31" y="28"/>
                  </a:lnTo>
                  <a:lnTo>
                    <a:pt x="19" y="21"/>
                  </a:lnTo>
                  <a:lnTo>
                    <a:pt x="9" y="11"/>
                  </a:lnTo>
                  <a:lnTo>
                    <a:pt x="0" y="0"/>
                  </a:lnTo>
                  <a:lnTo>
                    <a:pt x="9" y="5"/>
                  </a:lnTo>
                  <a:lnTo>
                    <a:pt x="21" y="11"/>
                  </a:lnTo>
                  <a:lnTo>
                    <a:pt x="33" y="17"/>
                  </a:lnTo>
                  <a:lnTo>
                    <a:pt x="46" y="24"/>
                  </a:lnTo>
                  <a:lnTo>
                    <a:pt x="56" y="30"/>
                  </a:lnTo>
                  <a:lnTo>
                    <a:pt x="66" y="34"/>
                  </a:lnTo>
                  <a:lnTo>
                    <a:pt x="72" y="40"/>
                  </a:lnTo>
                  <a:lnTo>
                    <a:pt x="74" y="4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72" name="Freeform 251"/>
            <p:cNvSpPr>
              <a:spLocks/>
            </p:cNvSpPr>
            <p:nvPr/>
          </p:nvSpPr>
          <p:spPr bwMode="auto">
            <a:xfrm>
              <a:off x="1188" y="2802"/>
              <a:ext cx="95" cy="59"/>
            </a:xfrm>
            <a:custGeom>
              <a:avLst/>
              <a:gdLst>
                <a:gd name="T0" fmla="*/ 95 w 95"/>
                <a:gd name="T1" fmla="*/ 57 h 59"/>
                <a:gd name="T2" fmla="*/ 90 w 95"/>
                <a:gd name="T3" fmla="*/ 59 h 59"/>
                <a:gd name="T4" fmla="*/ 80 w 95"/>
                <a:gd name="T5" fmla="*/ 56 h 59"/>
                <a:gd name="T6" fmla="*/ 67 w 95"/>
                <a:gd name="T7" fmla="*/ 51 h 59"/>
                <a:gd name="T8" fmla="*/ 52 w 95"/>
                <a:gd name="T9" fmla="*/ 44 h 59"/>
                <a:gd name="T10" fmla="*/ 36 w 95"/>
                <a:gd name="T11" fmla="*/ 34 h 59"/>
                <a:gd name="T12" fmla="*/ 21 w 95"/>
                <a:gd name="T13" fmla="*/ 23 h 59"/>
                <a:gd name="T14" fmla="*/ 8 w 95"/>
                <a:gd name="T15" fmla="*/ 12 h 59"/>
                <a:gd name="T16" fmla="*/ 0 w 95"/>
                <a:gd name="T17" fmla="*/ 0 h 59"/>
                <a:gd name="T18" fmla="*/ 8 w 95"/>
                <a:gd name="T19" fmla="*/ 4 h 59"/>
                <a:gd name="T20" fmla="*/ 19 w 95"/>
                <a:gd name="T21" fmla="*/ 12 h 59"/>
                <a:gd name="T22" fmla="*/ 36 w 95"/>
                <a:gd name="T23" fmla="*/ 20 h 59"/>
                <a:gd name="T24" fmla="*/ 53 w 95"/>
                <a:gd name="T25" fmla="*/ 29 h 59"/>
                <a:gd name="T26" fmla="*/ 70 w 95"/>
                <a:gd name="T27" fmla="*/ 38 h 59"/>
                <a:gd name="T28" fmla="*/ 83 w 95"/>
                <a:gd name="T29" fmla="*/ 46 h 59"/>
                <a:gd name="T30" fmla="*/ 92 w 95"/>
                <a:gd name="T31" fmla="*/ 53 h 59"/>
                <a:gd name="T32" fmla="*/ 95 w 95"/>
                <a:gd name="T33" fmla="*/ 57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5"/>
                <a:gd name="T52" fmla="*/ 0 h 59"/>
                <a:gd name="T53" fmla="*/ 95 w 9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5" h="59">
                  <a:moveTo>
                    <a:pt x="95" y="57"/>
                  </a:moveTo>
                  <a:lnTo>
                    <a:pt x="90" y="59"/>
                  </a:lnTo>
                  <a:lnTo>
                    <a:pt x="80" y="56"/>
                  </a:lnTo>
                  <a:lnTo>
                    <a:pt x="67" y="51"/>
                  </a:lnTo>
                  <a:lnTo>
                    <a:pt x="52" y="44"/>
                  </a:lnTo>
                  <a:lnTo>
                    <a:pt x="36" y="34"/>
                  </a:lnTo>
                  <a:lnTo>
                    <a:pt x="21" y="23"/>
                  </a:lnTo>
                  <a:lnTo>
                    <a:pt x="8" y="12"/>
                  </a:lnTo>
                  <a:lnTo>
                    <a:pt x="0" y="0"/>
                  </a:lnTo>
                  <a:lnTo>
                    <a:pt x="8" y="4"/>
                  </a:lnTo>
                  <a:lnTo>
                    <a:pt x="19" y="12"/>
                  </a:lnTo>
                  <a:lnTo>
                    <a:pt x="36" y="20"/>
                  </a:lnTo>
                  <a:lnTo>
                    <a:pt x="53" y="29"/>
                  </a:lnTo>
                  <a:lnTo>
                    <a:pt x="70" y="38"/>
                  </a:lnTo>
                  <a:lnTo>
                    <a:pt x="83" y="46"/>
                  </a:lnTo>
                  <a:lnTo>
                    <a:pt x="92" y="53"/>
                  </a:lnTo>
                  <a:lnTo>
                    <a:pt x="95" y="57"/>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73" name="Freeform 252"/>
            <p:cNvSpPr>
              <a:spLocks/>
            </p:cNvSpPr>
            <p:nvPr/>
          </p:nvSpPr>
          <p:spPr bwMode="auto">
            <a:xfrm>
              <a:off x="1193" y="2746"/>
              <a:ext cx="103" cy="65"/>
            </a:xfrm>
            <a:custGeom>
              <a:avLst/>
              <a:gdLst>
                <a:gd name="T0" fmla="*/ 103 w 103"/>
                <a:gd name="T1" fmla="*/ 63 h 65"/>
                <a:gd name="T2" fmla="*/ 97 w 103"/>
                <a:gd name="T3" fmla="*/ 65 h 65"/>
                <a:gd name="T4" fmla="*/ 85 w 103"/>
                <a:gd name="T5" fmla="*/ 62 h 65"/>
                <a:gd name="T6" fmla="*/ 70 w 103"/>
                <a:gd name="T7" fmla="*/ 54 h 65"/>
                <a:gd name="T8" fmla="*/ 53 w 103"/>
                <a:gd name="T9" fmla="*/ 45 h 65"/>
                <a:gd name="T10" fmla="*/ 35 w 103"/>
                <a:gd name="T11" fmla="*/ 35 h 65"/>
                <a:gd name="T12" fmla="*/ 20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0" y="54"/>
                  </a:lnTo>
                  <a:lnTo>
                    <a:pt x="53" y="45"/>
                  </a:lnTo>
                  <a:lnTo>
                    <a:pt x="35" y="35"/>
                  </a:lnTo>
                  <a:lnTo>
                    <a:pt x="20"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74" name="Freeform 253"/>
            <p:cNvSpPr>
              <a:spLocks/>
            </p:cNvSpPr>
            <p:nvPr/>
          </p:nvSpPr>
          <p:spPr bwMode="auto">
            <a:xfrm>
              <a:off x="1203" y="2709"/>
              <a:ext cx="83" cy="69"/>
            </a:xfrm>
            <a:custGeom>
              <a:avLst/>
              <a:gdLst>
                <a:gd name="T0" fmla="*/ 83 w 83"/>
                <a:gd name="T1" fmla="*/ 69 h 69"/>
                <a:gd name="T2" fmla="*/ 78 w 83"/>
                <a:gd name="T3" fmla="*/ 69 h 69"/>
                <a:gd name="T4" fmla="*/ 69 w 83"/>
                <a:gd name="T5" fmla="*/ 65 h 69"/>
                <a:gd name="T6" fmla="*/ 56 w 83"/>
                <a:gd name="T7" fmla="*/ 56 h 69"/>
                <a:gd name="T8" fmla="*/ 41 w 83"/>
                <a:gd name="T9" fmla="*/ 45 h 69"/>
                <a:gd name="T10" fmla="*/ 26 w 83"/>
                <a:gd name="T11" fmla="*/ 32 h 69"/>
                <a:gd name="T12" fmla="*/ 13 w 83"/>
                <a:gd name="T13" fmla="*/ 20 h 69"/>
                <a:gd name="T14" fmla="*/ 4 w 83"/>
                <a:gd name="T15" fmla="*/ 8 h 69"/>
                <a:gd name="T16" fmla="*/ 0 w 83"/>
                <a:gd name="T17" fmla="*/ 0 h 69"/>
                <a:gd name="T18" fmla="*/ 7 w 83"/>
                <a:gd name="T19" fmla="*/ 5 h 69"/>
                <a:gd name="T20" fmla="*/ 19 w 83"/>
                <a:gd name="T21" fmla="*/ 14 h 69"/>
                <a:gd name="T22" fmla="*/ 34 w 83"/>
                <a:gd name="T23" fmla="*/ 25 h 69"/>
                <a:gd name="T24" fmla="*/ 50 w 83"/>
                <a:gd name="T25" fmla="*/ 35 h 69"/>
                <a:gd name="T26" fmla="*/ 63 w 83"/>
                <a:gd name="T27" fmla="*/ 45 h 69"/>
                <a:gd name="T28" fmla="*/ 75 w 83"/>
                <a:gd name="T29" fmla="*/ 56 h 69"/>
                <a:gd name="T30" fmla="*/ 83 w 83"/>
                <a:gd name="T31" fmla="*/ 63 h 69"/>
                <a:gd name="T32" fmla="*/ 83 w 83"/>
                <a:gd name="T33" fmla="*/ 69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69"/>
                <a:gd name="T53" fmla="*/ 83 w 83"/>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69">
                  <a:moveTo>
                    <a:pt x="83" y="69"/>
                  </a:moveTo>
                  <a:lnTo>
                    <a:pt x="78" y="69"/>
                  </a:lnTo>
                  <a:lnTo>
                    <a:pt x="69" y="65"/>
                  </a:lnTo>
                  <a:lnTo>
                    <a:pt x="56" y="56"/>
                  </a:lnTo>
                  <a:lnTo>
                    <a:pt x="41" y="45"/>
                  </a:lnTo>
                  <a:lnTo>
                    <a:pt x="26" y="32"/>
                  </a:lnTo>
                  <a:lnTo>
                    <a:pt x="13" y="20"/>
                  </a:lnTo>
                  <a:lnTo>
                    <a:pt x="4" y="8"/>
                  </a:lnTo>
                  <a:lnTo>
                    <a:pt x="0" y="0"/>
                  </a:lnTo>
                  <a:lnTo>
                    <a:pt x="7" y="5"/>
                  </a:lnTo>
                  <a:lnTo>
                    <a:pt x="19" y="14"/>
                  </a:lnTo>
                  <a:lnTo>
                    <a:pt x="34" y="25"/>
                  </a:lnTo>
                  <a:lnTo>
                    <a:pt x="50" y="35"/>
                  </a:lnTo>
                  <a:lnTo>
                    <a:pt x="63" y="45"/>
                  </a:lnTo>
                  <a:lnTo>
                    <a:pt x="75" y="56"/>
                  </a:lnTo>
                  <a:lnTo>
                    <a:pt x="83" y="63"/>
                  </a:lnTo>
                  <a:lnTo>
                    <a:pt x="83" y="6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75" name="Freeform 254"/>
            <p:cNvSpPr>
              <a:spLocks/>
            </p:cNvSpPr>
            <p:nvPr/>
          </p:nvSpPr>
          <p:spPr bwMode="auto">
            <a:xfrm>
              <a:off x="1213" y="2680"/>
              <a:ext cx="70" cy="60"/>
            </a:xfrm>
            <a:custGeom>
              <a:avLst/>
              <a:gdLst>
                <a:gd name="T0" fmla="*/ 70 w 70"/>
                <a:gd name="T1" fmla="*/ 60 h 60"/>
                <a:gd name="T2" fmla="*/ 65 w 70"/>
                <a:gd name="T3" fmla="*/ 60 h 60"/>
                <a:gd name="T4" fmla="*/ 58 w 70"/>
                <a:gd name="T5" fmla="*/ 58 h 60"/>
                <a:gd name="T6" fmla="*/ 47 w 70"/>
                <a:gd name="T7" fmla="*/ 52 h 60"/>
                <a:gd name="T8" fmla="*/ 36 w 70"/>
                <a:gd name="T9" fmla="*/ 45 h 60"/>
                <a:gd name="T10" fmla="*/ 24 w 70"/>
                <a:gd name="T11" fmla="*/ 34 h 60"/>
                <a:gd name="T12" fmla="*/ 14 w 70"/>
                <a:gd name="T13" fmla="*/ 24 h 60"/>
                <a:gd name="T14" fmla="*/ 5 w 70"/>
                <a:gd name="T15" fmla="*/ 12 h 60"/>
                <a:gd name="T16" fmla="*/ 0 w 70"/>
                <a:gd name="T17" fmla="*/ 0 h 60"/>
                <a:gd name="T18" fmla="*/ 8 w 70"/>
                <a:gd name="T19" fmla="*/ 6 h 60"/>
                <a:gd name="T20" fmla="*/ 18 w 70"/>
                <a:gd name="T21" fmla="*/ 15 h 60"/>
                <a:gd name="T22" fmla="*/ 30 w 70"/>
                <a:gd name="T23" fmla="*/ 24 h 60"/>
                <a:gd name="T24" fmla="*/ 43 w 70"/>
                <a:gd name="T25" fmla="*/ 33 h 60"/>
                <a:gd name="T26" fmla="*/ 55 w 70"/>
                <a:gd name="T27" fmla="*/ 42 h 60"/>
                <a:gd name="T28" fmla="*/ 64 w 70"/>
                <a:gd name="T29" fmla="*/ 49 h 60"/>
                <a:gd name="T30" fmla="*/ 70 w 70"/>
                <a:gd name="T31" fmla="*/ 55 h 60"/>
                <a:gd name="T32" fmla="*/ 70 w 70"/>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0"/>
                <a:gd name="T53" fmla="*/ 70 w 70"/>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0">
                  <a:moveTo>
                    <a:pt x="70" y="60"/>
                  </a:moveTo>
                  <a:lnTo>
                    <a:pt x="65" y="60"/>
                  </a:lnTo>
                  <a:lnTo>
                    <a:pt x="58" y="58"/>
                  </a:lnTo>
                  <a:lnTo>
                    <a:pt x="47" y="52"/>
                  </a:lnTo>
                  <a:lnTo>
                    <a:pt x="36" y="45"/>
                  </a:lnTo>
                  <a:lnTo>
                    <a:pt x="24" y="34"/>
                  </a:lnTo>
                  <a:lnTo>
                    <a:pt x="14" y="24"/>
                  </a:lnTo>
                  <a:lnTo>
                    <a:pt x="5" y="12"/>
                  </a:lnTo>
                  <a:lnTo>
                    <a:pt x="0" y="0"/>
                  </a:lnTo>
                  <a:lnTo>
                    <a:pt x="8" y="6"/>
                  </a:lnTo>
                  <a:lnTo>
                    <a:pt x="18" y="15"/>
                  </a:lnTo>
                  <a:lnTo>
                    <a:pt x="30" y="24"/>
                  </a:lnTo>
                  <a:lnTo>
                    <a:pt x="43" y="33"/>
                  </a:lnTo>
                  <a:lnTo>
                    <a:pt x="55" y="42"/>
                  </a:lnTo>
                  <a:lnTo>
                    <a:pt x="64" y="49"/>
                  </a:lnTo>
                  <a:lnTo>
                    <a:pt x="70" y="55"/>
                  </a:lnTo>
                  <a:lnTo>
                    <a:pt x="70" y="6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76" name="Freeform 255"/>
            <p:cNvSpPr>
              <a:spLocks/>
            </p:cNvSpPr>
            <p:nvPr/>
          </p:nvSpPr>
          <p:spPr bwMode="auto">
            <a:xfrm>
              <a:off x="1234" y="2652"/>
              <a:ext cx="49" cy="52"/>
            </a:xfrm>
            <a:custGeom>
              <a:avLst/>
              <a:gdLst>
                <a:gd name="T0" fmla="*/ 49 w 49"/>
                <a:gd name="T1" fmla="*/ 52 h 52"/>
                <a:gd name="T2" fmla="*/ 44 w 49"/>
                <a:gd name="T3" fmla="*/ 52 h 52"/>
                <a:gd name="T4" fmla="*/ 38 w 49"/>
                <a:gd name="T5" fmla="*/ 48 h 52"/>
                <a:gd name="T6" fmla="*/ 29 w 49"/>
                <a:gd name="T7" fmla="*/ 42 h 52"/>
                <a:gd name="T8" fmla="*/ 21 w 49"/>
                <a:gd name="T9" fmla="*/ 33 h 52"/>
                <a:gd name="T10" fmla="*/ 13 w 49"/>
                <a:gd name="T11" fmla="*/ 24 h 52"/>
                <a:gd name="T12" fmla="*/ 6 w 49"/>
                <a:gd name="T13" fmla="*/ 14 h 52"/>
                <a:gd name="T14" fmla="*/ 1 w 49"/>
                <a:gd name="T15" fmla="*/ 6 h 52"/>
                <a:gd name="T16" fmla="*/ 0 w 49"/>
                <a:gd name="T17" fmla="*/ 0 h 52"/>
                <a:gd name="T18" fmla="*/ 4 w 49"/>
                <a:gd name="T19" fmla="*/ 6 h 52"/>
                <a:gd name="T20" fmla="*/ 12 w 49"/>
                <a:gd name="T21" fmla="*/ 12 h 52"/>
                <a:gd name="T22" fmla="*/ 21 w 49"/>
                <a:gd name="T23" fmla="*/ 20 h 52"/>
                <a:gd name="T24" fmla="*/ 28 w 49"/>
                <a:gd name="T25" fmla="*/ 27 h 52"/>
                <a:gd name="T26" fmla="*/ 35 w 49"/>
                <a:gd name="T27" fmla="*/ 34 h 52"/>
                <a:gd name="T28" fmla="*/ 43 w 49"/>
                <a:gd name="T29" fmla="*/ 42 h 52"/>
                <a:gd name="T30" fmla="*/ 47 w 49"/>
                <a:gd name="T31" fmla="*/ 48 h 52"/>
                <a:gd name="T32" fmla="*/ 49 w 49"/>
                <a:gd name="T33" fmla="*/ 52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2"/>
                <a:gd name="T53" fmla="*/ 49 w 49"/>
                <a:gd name="T54" fmla="*/ 52 h 5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2">
                  <a:moveTo>
                    <a:pt x="49" y="52"/>
                  </a:moveTo>
                  <a:lnTo>
                    <a:pt x="44" y="52"/>
                  </a:lnTo>
                  <a:lnTo>
                    <a:pt x="38" y="48"/>
                  </a:lnTo>
                  <a:lnTo>
                    <a:pt x="29" y="42"/>
                  </a:lnTo>
                  <a:lnTo>
                    <a:pt x="21" y="33"/>
                  </a:lnTo>
                  <a:lnTo>
                    <a:pt x="13" y="24"/>
                  </a:lnTo>
                  <a:lnTo>
                    <a:pt x="6" y="14"/>
                  </a:lnTo>
                  <a:lnTo>
                    <a:pt x="1" y="6"/>
                  </a:lnTo>
                  <a:lnTo>
                    <a:pt x="0" y="0"/>
                  </a:lnTo>
                  <a:lnTo>
                    <a:pt x="4" y="6"/>
                  </a:lnTo>
                  <a:lnTo>
                    <a:pt x="12" y="12"/>
                  </a:lnTo>
                  <a:lnTo>
                    <a:pt x="21" y="20"/>
                  </a:lnTo>
                  <a:lnTo>
                    <a:pt x="28" y="27"/>
                  </a:lnTo>
                  <a:lnTo>
                    <a:pt x="35" y="34"/>
                  </a:lnTo>
                  <a:lnTo>
                    <a:pt x="43" y="42"/>
                  </a:lnTo>
                  <a:lnTo>
                    <a:pt x="47" y="48"/>
                  </a:lnTo>
                  <a:lnTo>
                    <a:pt x="49" y="5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77" name="Freeform 256"/>
            <p:cNvSpPr>
              <a:spLocks/>
            </p:cNvSpPr>
            <p:nvPr/>
          </p:nvSpPr>
          <p:spPr bwMode="auto">
            <a:xfrm>
              <a:off x="1246" y="2636"/>
              <a:ext cx="29" cy="34"/>
            </a:xfrm>
            <a:custGeom>
              <a:avLst/>
              <a:gdLst>
                <a:gd name="T0" fmla="*/ 29 w 29"/>
                <a:gd name="T1" fmla="*/ 34 h 34"/>
                <a:gd name="T2" fmla="*/ 22 w 29"/>
                <a:gd name="T3" fmla="*/ 33 h 34"/>
                <a:gd name="T4" fmla="*/ 10 w 29"/>
                <a:gd name="T5" fmla="*/ 24 h 34"/>
                <a:gd name="T6" fmla="*/ 0 w 29"/>
                <a:gd name="T7" fmla="*/ 12 h 34"/>
                <a:gd name="T8" fmla="*/ 0 w 29"/>
                <a:gd name="T9" fmla="*/ 0 h 34"/>
                <a:gd name="T10" fmla="*/ 7 w 29"/>
                <a:gd name="T11" fmla="*/ 12 h 34"/>
                <a:gd name="T12" fmla="*/ 19 w 29"/>
                <a:gd name="T13" fmla="*/ 21 h 34"/>
                <a:gd name="T14" fmla="*/ 29 w 29"/>
                <a:gd name="T15" fmla="*/ 28 h 34"/>
                <a:gd name="T16" fmla="*/ 29 w 29"/>
                <a:gd name="T17" fmla="*/ 34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4"/>
                <a:gd name="T29" fmla="*/ 29 w 29"/>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4">
                  <a:moveTo>
                    <a:pt x="29" y="34"/>
                  </a:moveTo>
                  <a:lnTo>
                    <a:pt x="22" y="33"/>
                  </a:lnTo>
                  <a:lnTo>
                    <a:pt x="10" y="24"/>
                  </a:lnTo>
                  <a:lnTo>
                    <a:pt x="0" y="12"/>
                  </a:lnTo>
                  <a:lnTo>
                    <a:pt x="0" y="0"/>
                  </a:lnTo>
                  <a:lnTo>
                    <a:pt x="7" y="12"/>
                  </a:lnTo>
                  <a:lnTo>
                    <a:pt x="19" y="21"/>
                  </a:lnTo>
                  <a:lnTo>
                    <a:pt x="29" y="28"/>
                  </a:lnTo>
                  <a:lnTo>
                    <a:pt x="29" y="34"/>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78" name="Freeform 257"/>
            <p:cNvSpPr>
              <a:spLocks/>
            </p:cNvSpPr>
            <p:nvPr/>
          </p:nvSpPr>
          <p:spPr bwMode="auto">
            <a:xfrm>
              <a:off x="1213" y="2913"/>
              <a:ext cx="43" cy="37"/>
            </a:xfrm>
            <a:custGeom>
              <a:avLst/>
              <a:gdLst>
                <a:gd name="T0" fmla="*/ 0 w 43"/>
                <a:gd name="T1" fmla="*/ 0 h 37"/>
                <a:gd name="T2" fmla="*/ 3 w 43"/>
                <a:gd name="T3" fmla="*/ 3 h 37"/>
                <a:gd name="T4" fmla="*/ 9 w 43"/>
                <a:gd name="T5" fmla="*/ 5 h 37"/>
                <a:gd name="T6" fmla="*/ 18 w 43"/>
                <a:gd name="T7" fmla="*/ 11 h 37"/>
                <a:gd name="T8" fmla="*/ 25 w 43"/>
                <a:gd name="T9" fmla="*/ 16 h 37"/>
                <a:gd name="T10" fmla="*/ 34 w 43"/>
                <a:gd name="T11" fmla="*/ 22 h 37"/>
                <a:gd name="T12" fmla="*/ 40 w 43"/>
                <a:gd name="T13" fmla="*/ 28 h 37"/>
                <a:gd name="T14" fmla="*/ 43 w 43"/>
                <a:gd name="T15" fmla="*/ 32 h 37"/>
                <a:gd name="T16" fmla="*/ 42 w 43"/>
                <a:gd name="T17" fmla="*/ 37 h 37"/>
                <a:gd name="T18" fmla="*/ 33 w 43"/>
                <a:gd name="T19" fmla="*/ 37 h 37"/>
                <a:gd name="T20" fmla="*/ 21 w 43"/>
                <a:gd name="T21" fmla="*/ 25 h 37"/>
                <a:gd name="T22" fmla="*/ 9 w 43"/>
                <a:gd name="T23" fmla="*/ 10 h 37"/>
                <a:gd name="T24" fmla="*/ 0 w 43"/>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37"/>
                <a:gd name="T41" fmla="*/ 43 w 43"/>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37">
                  <a:moveTo>
                    <a:pt x="0" y="0"/>
                  </a:moveTo>
                  <a:lnTo>
                    <a:pt x="3" y="3"/>
                  </a:lnTo>
                  <a:lnTo>
                    <a:pt x="9" y="5"/>
                  </a:lnTo>
                  <a:lnTo>
                    <a:pt x="18" y="11"/>
                  </a:lnTo>
                  <a:lnTo>
                    <a:pt x="25" y="16"/>
                  </a:lnTo>
                  <a:lnTo>
                    <a:pt x="34" y="22"/>
                  </a:lnTo>
                  <a:lnTo>
                    <a:pt x="40" y="28"/>
                  </a:lnTo>
                  <a:lnTo>
                    <a:pt x="43" y="32"/>
                  </a:lnTo>
                  <a:lnTo>
                    <a:pt x="42" y="37"/>
                  </a:lnTo>
                  <a:lnTo>
                    <a:pt x="33" y="37"/>
                  </a:lnTo>
                  <a:lnTo>
                    <a:pt x="21" y="25"/>
                  </a:lnTo>
                  <a:lnTo>
                    <a:pt x="9" y="10"/>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79" name="Freeform 258"/>
            <p:cNvSpPr>
              <a:spLocks/>
            </p:cNvSpPr>
            <p:nvPr/>
          </p:nvSpPr>
          <p:spPr bwMode="auto">
            <a:xfrm>
              <a:off x="1191" y="2911"/>
              <a:ext cx="21" cy="46"/>
            </a:xfrm>
            <a:custGeom>
              <a:avLst/>
              <a:gdLst>
                <a:gd name="T0" fmla="*/ 21 w 21"/>
                <a:gd name="T1" fmla="*/ 0 h 46"/>
                <a:gd name="T2" fmla="*/ 16 w 21"/>
                <a:gd name="T3" fmla="*/ 7 h 46"/>
                <a:gd name="T4" fmla="*/ 7 w 21"/>
                <a:gd name="T5" fmla="*/ 22 h 46"/>
                <a:gd name="T6" fmla="*/ 0 w 21"/>
                <a:gd name="T7" fmla="*/ 36 h 46"/>
                <a:gd name="T8" fmla="*/ 2 w 21"/>
                <a:gd name="T9" fmla="*/ 46 h 46"/>
                <a:gd name="T10" fmla="*/ 7 w 21"/>
                <a:gd name="T11" fmla="*/ 43 h 46"/>
                <a:gd name="T12" fmla="*/ 13 w 21"/>
                <a:gd name="T13" fmla="*/ 30 h 46"/>
                <a:gd name="T14" fmla="*/ 18 w 21"/>
                <a:gd name="T15" fmla="*/ 12 h 46"/>
                <a:gd name="T16" fmla="*/ 21 w 21"/>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6"/>
                <a:gd name="T29" fmla="*/ 21 w 21"/>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6">
                  <a:moveTo>
                    <a:pt x="21" y="0"/>
                  </a:moveTo>
                  <a:lnTo>
                    <a:pt x="16" y="7"/>
                  </a:lnTo>
                  <a:lnTo>
                    <a:pt x="7" y="22"/>
                  </a:lnTo>
                  <a:lnTo>
                    <a:pt x="0" y="36"/>
                  </a:lnTo>
                  <a:lnTo>
                    <a:pt x="2" y="46"/>
                  </a:lnTo>
                  <a:lnTo>
                    <a:pt x="7" y="43"/>
                  </a:lnTo>
                  <a:lnTo>
                    <a:pt x="13" y="30"/>
                  </a:lnTo>
                  <a:lnTo>
                    <a:pt x="18" y="12"/>
                  </a:lnTo>
                  <a:lnTo>
                    <a:pt x="2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80" name="Freeform 259"/>
            <p:cNvSpPr>
              <a:spLocks/>
            </p:cNvSpPr>
            <p:nvPr/>
          </p:nvSpPr>
          <p:spPr bwMode="auto">
            <a:xfrm>
              <a:off x="1215" y="2920"/>
              <a:ext cx="13" cy="52"/>
            </a:xfrm>
            <a:custGeom>
              <a:avLst/>
              <a:gdLst>
                <a:gd name="T0" fmla="*/ 0 w 13"/>
                <a:gd name="T1" fmla="*/ 0 h 52"/>
                <a:gd name="T2" fmla="*/ 1 w 13"/>
                <a:gd name="T3" fmla="*/ 10 h 52"/>
                <a:gd name="T4" fmla="*/ 1 w 13"/>
                <a:gd name="T5" fmla="*/ 28 h 52"/>
                <a:gd name="T6" fmla="*/ 3 w 13"/>
                <a:gd name="T7" fmla="*/ 44 h 52"/>
                <a:gd name="T8" fmla="*/ 9 w 13"/>
                <a:gd name="T9" fmla="*/ 52 h 52"/>
                <a:gd name="T10" fmla="*/ 13 w 13"/>
                <a:gd name="T11" fmla="*/ 46 h 52"/>
                <a:gd name="T12" fmla="*/ 10 w 13"/>
                <a:gd name="T13" fmla="*/ 30 h 52"/>
                <a:gd name="T14" fmla="*/ 4 w 13"/>
                <a:gd name="T15" fmla="*/ 12 h 52"/>
                <a:gd name="T16" fmla="*/ 0 w 13"/>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2"/>
                <a:gd name="T29" fmla="*/ 13 w 13"/>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2">
                  <a:moveTo>
                    <a:pt x="0" y="0"/>
                  </a:moveTo>
                  <a:lnTo>
                    <a:pt x="1" y="10"/>
                  </a:lnTo>
                  <a:lnTo>
                    <a:pt x="1" y="28"/>
                  </a:lnTo>
                  <a:lnTo>
                    <a:pt x="3" y="44"/>
                  </a:lnTo>
                  <a:lnTo>
                    <a:pt x="9" y="52"/>
                  </a:lnTo>
                  <a:lnTo>
                    <a:pt x="13" y="46"/>
                  </a:lnTo>
                  <a:lnTo>
                    <a:pt x="10" y="30"/>
                  </a:lnTo>
                  <a:lnTo>
                    <a:pt x="4" y="12"/>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81" name="Freeform 260"/>
            <p:cNvSpPr>
              <a:spLocks/>
            </p:cNvSpPr>
            <p:nvPr/>
          </p:nvSpPr>
          <p:spPr bwMode="auto">
            <a:xfrm>
              <a:off x="1166" y="2895"/>
              <a:ext cx="38" cy="46"/>
            </a:xfrm>
            <a:custGeom>
              <a:avLst/>
              <a:gdLst>
                <a:gd name="T0" fmla="*/ 38 w 38"/>
                <a:gd name="T1" fmla="*/ 0 h 46"/>
                <a:gd name="T2" fmla="*/ 30 w 38"/>
                <a:gd name="T3" fmla="*/ 15 h 46"/>
                <a:gd name="T4" fmla="*/ 19 w 38"/>
                <a:gd name="T5" fmla="*/ 31 h 46"/>
                <a:gd name="T6" fmla="*/ 7 w 38"/>
                <a:gd name="T7" fmla="*/ 44 h 46"/>
                <a:gd name="T8" fmla="*/ 0 w 38"/>
                <a:gd name="T9" fmla="*/ 46 h 46"/>
                <a:gd name="T10" fmla="*/ 0 w 38"/>
                <a:gd name="T11" fmla="*/ 41 h 46"/>
                <a:gd name="T12" fmla="*/ 3 w 38"/>
                <a:gd name="T13" fmla="*/ 37 h 46"/>
                <a:gd name="T14" fmla="*/ 7 w 38"/>
                <a:gd name="T15" fmla="*/ 29 h 46"/>
                <a:gd name="T16" fmla="*/ 15 w 38"/>
                <a:gd name="T17" fmla="*/ 22 h 46"/>
                <a:gd name="T18" fmla="*/ 22 w 38"/>
                <a:gd name="T19" fmla="*/ 16 h 46"/>
                <a:gd name="T20" fmla="*/ 30 w 38"/>
                <a:gd name="T21" fmla="*/ 9 h 46"/>
                <a:gd name="T22" fmla="*/ 35 w 38"/>
                <a:gd name="T23" fmla="*/ 4 h 46"/>
                <a:gd name="T24" fmla="*/ 38 w 38"/>
                <a:gd name="T25" fmla="*/ 0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46"/>
                <a:gd name="T41" fmla="*/ 38 w 38"/>
                <a:gd name="T42" fmla="*/ 46 h 4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46">
                  <a:moveTo>
                    <a:pt x="38" y="0"/>
                  </a:moveTo>
                  <a:lnTo>
                    <a:pt x="30" y="15"/>
                  </a:lnTo>
                  <a:lnTo>
                    <a:pt x="19" y="31"/>
                  </a:lnTo>
                  <a:lnTo>
                    <a:pt x="7" y="44"/>
                  </a:lnTo>
                  <a:lnTo>
                    <a:pt x="0" y="46"/>
                  </a:lnTo>
                  <a:lnTo>
                    <a:pt x="0" y="41"/>
                  </a:lnTo>
                  <a:lnTo>
                    <a:pt x="3" y="37"/>
                  </a:lnTo>
                  <a:lnTo>
                    <a:pt x="7" y="29"/>
                  </a:lnTo>
                  <a:lnTo>
                    <a:pt x="15" y="22"/>
                  </a:lnTo>
                  <a:lnTo>
                    <a:pt x="22" y="16"/>
                  </a:lnTo>
                  <a:lnTo>
                    <a:pt x="30" y="9"/>
                  </a:lnTo>
                  <a:lnTo>
                    <a:pt x="35" y="4"/>
                  </a:lnTo>
                  <a:lnTo>
                    <a:pt x="3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82" name="Freeform 261"/>
            <p:cNvSpPr>
              <a:spLocks/>
            </p:cNvSpPr>
            <p:nvPr/>
          </p:nvSpPr>
          <p:spPr bwMode="auto">
            <a:xfrm>
              <a:off x="1170" y="2645"/>
              <a:ext cx="67" cy="13"/>
            </a:xfrm>
            <a:custGeom>
              <a:avLst/>
              <a:gdLst>
                <a:gd name="T0" fmla="*/ 67 w 67"/>
                <a:gd name="T1" fmla="*/ 12 h 13"/>
                <a:gd name="T2" fmla="*/ 59 w 67"/>
                <a:gd name="T3" fmla="*/ 12 h 13"/>
                <a:gd name="T4" fmla="*/ 49 w 67"/>
                <a:gd name="T5" fmla="*/ 13 h 13"/>
                <a:gd name="T6" fmla="*/ 39 w 67"/>
                <a:gd name="T7" fmla="*/ 13 h 13"/>
                <a:gd name="T8" fmla="*/ 28 w 67"/>
                <a:gd name="T9" fmla="*/ 13 h 13"/>
                <a:gd name="T10" fmla="*/ 18 w 67"/>
                <a:gd name="T11" fmla="*/ 13 h 13"/>
                <a:gd name="T12" fmla="*/ 9 w 67"/>
                <a:gd name="T13" fmla="*/ 12 h 13"/>
                <a:gd name="T14" fmla="*/ 3 w 67"/>
                <a:gd name="T15" fmla="*/ 9 h 13"/>
                <a:gd name="T16" fmla="*/ 0 w 67"/>
                <a:gd name="T17" fmla="*/ 4 h 13"/>
                <a:gd name="T18" fmla="*/ 2 w 67"/>
                <a:gd name="T19" fmla="*/ 1 h 13"/>
                <a:gd name="T20" fmla="*/ 8 w 67"/>
                <a:gd name="T21" fmla="*/ 0 h 13"/>
                <a:gd name="T22" fmla="*/ 17 w 67"/>
                <a:gd name="T23" fmla="*/ 0 h 13"/>
                <a:gd name="T24" fmla="*/ 27 w 67"/>
                <a:gd name="T25" fmla="*/ 3 h 13"/>
                <a:gd name="T26" fmla="*/ 37 w 67"/>
                <a:gd name="T27" fmla="*/ 6 h 13"/>
                <a:gd name="T28" fmla="*/ 49 w 67"/>
                <a:gd name="T29" fmla="*/ 9 h 13"/>
                <a:gd name="T30" fmla="*/ 59 w 67"/>
                <a:gd name="T31" fmla="*/ 10 h 13"/>
                <a:gd name="T32" fmla="*/ 67 w 67"/>
                <a:gd name="T33" fmla="*/ 12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3"/>
                <a:gd name="T53" fmla="*/ 67 w 67"/>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3">
                  <a:moveTo>
                    <a:pt x="67" y="12"/>
                  </a:moveTo>
                  <a:lnTo>
                    <a:pt x="59" y="12"/>
                  </a:lnTo>
                  <a:lnTo>
                    <a:pt x="49" y="13"/>
                  </a:lnTo>
                  <a:lnTo>
                    <a:pt x="39" y="13"/>
                  </a:lnTo>
                  <a:lnTo>
                    <a:pt x="28" y="13"/>
                  </a:lnTo>
                  <a:lnTo>
                    <a:pt x="18" y="13"/>
                  </a:lnTo>
                  <a:lnTo>
                    <a:pt x="9" y="12"/>
                  </a:lnTo>
                  <a:lnTo>
                    <a:pt x="3" y="9"/>
                  </a:lnTo>
                  <a:lnTo>
                    <a:pt x="0" y="4"/>
                  </a:lnTo>
                  <a:lnTo>
                    <a:pt x="2" y="1"/>
                  </a:lnTo>
                  <a:lnTo>
                    <a:pt x="8" y="0"/>
                  </a:lnTo>
                  <a:lnTo>
                    <a:pt x="17" y="0"/>
                  </a:lnTo>
                  <a:lnTo>
                    <a:pt x="27" y="3"/>
                  </a:lnTo>
                  <a:lnTo>
                    <a:pt x="37" y="6"/>
                  </a:lnTo>
                  <a:lnTo>
                    <a:pt x="49" y="9"/>
                  </a:lnTo>
                  <a:lnTo>
                    <a:pt x="59" y="10"/>
                  </a:lnTo>
                  <a:lnTo>
                    <a:pt x="67" y="1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83" name="Freeform 262"/>
            <p:cNvSpPr>
              <a:spLocks/>
            </p:cNvSpPr>
            <p:nvPr/>
          </p:nvSpPr>
          <p:spPr bwMode="auto">
            <a:xfrm>
              <a:off x="1182" y="2618"/>
              <a:ext cx="64" cy="23"/>
            </a:xfrm>
            <a:custGeom>
              <a:avLst/>
              <a:gdLst>
                <a:gd name="T0" fmla="*/ 64 w 64"/>
                <a:gd name="T1" fmla="*/ 23 h 23"/>
                <a:gd name="T2" fmla="*/ 58 w 64"/>
                <a:gd name="T3" fmla="*/ 23 h 23"/>
                <a:gd name="T4" fmla="*/ 49 w 64"/>
                <a:gd name="T5" fmla="*/ 21 h 23"/>
                <a:gd name="T6" fmla="*/ 39 w 64"/>
                <a:gd name="T7" fmla="*/ 20 h 23"/>
                <a:gd name="T8" fmla="*/ 28 w 64"/>
                <a:gd name="T9" fmla="*/ 18 h 23"/>
                <a:gd name="T10" fmla="*/ 18 w 64"/>
                <a:gd name="T11" fmla="*/ 15 h 23"/>
                <a:gd name="T12" fmla="*/ 9 w 64"/>
                <a:gd name="T13" fmla="*/ 12 h 23"/>
                <a:gd name="T14" fmla="*/ 3 w 64"/>
                <a:gd name="T15" fmla="*/ 8 h 23"/>
                <a:gd name="T16" fmla="*/ 0 w 64"/>
                <a:gd name="T17" fmla="*/ 3 h 23"/>
                <a:gd name="T18" fmla="*/ 2 w 64"/>
                <a:gd name="T19" fmla="*/ 0 h 23"/>
                <a:gd name="T20" fmla="*/ 9 w 64"/>
                <a:gd name="T21" fmla="*/ 0 h 23"/>
                <a:gd name="T22" fmla="*/ 18 w 64"/>
                <a:gd name="T23" fmla="*/ 3 h 23"/>
                <a:gd name="T24" fmla="*/ 28 w 64"/>
                <a:gd name="T25" fmla="*/ 8 h 23"/>
                <a:gd name="T26" fmla="*/ 40 w 64"/>
                <a:gd name="T27" fmla="*/ 12 h 23"/>
                <a:gd name="T28" fmla="*/ 50 w 64"/>
                <a:gd name="T29" fmla="*/ 17 h 23"/>
                <a:gd name="T30" fmla="*/ 59 w 64"/>
                <a:gd name="T31" fmla="*/ 21 h 23"/>
                <a:gd name="T32" fmla="*/ 64 w 64"/>
                <a:gd name="T33" fmla="*/ 2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3"/>
                <a:gd name="T53" fmla="*/ 64 w 64"/>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3">
                  <a:moveTo>
                    <a:pt x="64" y="23"/>
                  </a:moveTo>
                  <a:lnTo>
                    <a:pt x="58" y="23"/>
                  </a:lnTo>
                  <a:lnTo>
                    <a:pt x="49" y="21"/>
                  </a:lnTo>
                  <a:lnTo>
                    <a:pt x="39" y="20"/>
                  </a:lnTo>
                  <a:lnTo>
                    <a:pt x="28" y="18"/>
                  </a:lnTo>
                  <a:lnTo>
                    <a:pt x="18" y="15"/>
                  </a:lnTo>
                  <a:lnTo>
                    <a:pt x="9" y="12"/>
                  </a:lnTo>
                  <a:lnTo>
                    <a:pt x="3" y="8"/>
                  </a:lnTo>
                  <a:lnTo>
                    <a:pt x="0" y="3"/>
                  </a:lnTo>
                  <a:lnTo>
                    <a:pt x="2" y="0"/>
                  </a:lnTo>
                  <a:lnTo>
                    <a:pt x="9" y="0"/>
                  </a:lnTo>
                  <a:lnTo>
                    <a:pt x="18" y="3"/>
                  </a:lnTo>
                  <a:lnTo>
                    <a:pt x="28" y="8"/>
                  </a:lnTo>
                  <a:lnTo>
                    <a:pt x="40" y="12"/>
                  </a:lnTo>
                  <a:lnTo>
                    <a:pt x="50" y="17"/>
                  </a:lnTo>
                  <a:lnTo>
                    <a:pt x="59" y="21"/>
                  </a:lnTo>
                  <a:lnTo>
                    <a:pt x="64" y="2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84" name="Freeform 263"/>
            <p:cNvSpPr>
              <a:spLocks/>
            </p:cNvSpPr>
            <p:nvPr/>
          </p:nvSpPr>
          <p:spPr bwMode="auto">
            <a:xfrm>
              <a:off x="1153" y="2678"/>
              <a:ext cx="62" cy="13"/>
            </a:xfrm>
            <a:custGeom>
              <a:avLst/>
              <a:gdLst>
                <a:gd name="T0" fmla="*/ 62 w 62"/>
                <a:gd name="T1" fmla="*/ 5 h 13"/>
                <a:gd name="T2" fmla="*/ 59 w 62"/>
                <a:gd name="T3" fmla="*/ 8 h 13"/>
                <a:gd name="T4" fmla="*/ 53 w 62"/>
                <a:gd name="T5" fmla="*/ 10 h 13"/>
                <a:gd name="T6" fmla="*/ 44 w 62"/>
                <a:gd name="T7" fmla="*/ 13 h 13"/>
                <a:gd name="T8" fmla="*/ 34 w 62"/>
                <a:gd name="T9" fmla="*/ 13 h 13"/>
                <a:gd name="T10" fmla="*/ 22 w 62"/>
                <a:gd name="T11" fmla="*/ 13 h 13"/>
                <a:gd name="T12" fmla="*/ 13 w 62"/>
                <a:gd name="T13" fmla="*/ 11 h 13"/>
                <a:gd name="T14" fmla="*/ 4 w 62"/>
                <a:gd name="T15" fmla="*/ 10 h 13"/>
                <a:gd name="T16" fmla="*/ 0 w 62"/>
                <a:gd name="T17" fmla="*/ 5 h 13"/>
                <a:gd name="T18" fmla="*/ 0 w 62"/>
                <a:gd name="T19" fmla="*/ 1 h 13"/>
                <a:gd name="T20" fmla="*/ 4 w 62"/>
                <a:gd name="T21" fmla="*/ 0 h 13"/>
                <a:gd name="T22" fmla="*/ 13 w 62"/>
                <a:gd name="T23" fmla="*/ 0 h 13"/>
                <a:gd name="T24" fmla="*/ 22 w 62"/>
                <a:gd name="T25" fmla="*/ 1 h 13"/>
                <a:gd name="T26" fmla="*/ 34 w 62"/>
                <a:gd name="T27" fmla="*/ 2 h 13"/>
                <a:gd name="T28" fmla="*/ 44 w 62"/>
                <a:gd name="T29" fmla="*/ 4 h 13"/>
                <a:gd name="T30" fmla="*/ 54 w 62"/>
                <a:gd name="T31" fmla="*/ 5 h 13"/>
                <a:gd name="T32" fmla="*/ 62 w 62"/>
                <a:gd name="T33" fmla="*/ 5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3"/>
                <a:gd name="T53" fmla="*/ 62 w 62"/>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3">
                  <a:moveTo>
                    <a:pt x="62" y="5"/>
                  </a:moveTo>
                  <a:lnTo>
                    <a:pt x="59" y="8"/>
                  </a:lnTo>
                  <a:lnTo>
                    <a:pt x="53" y="10"/>
                  </a:lnTo>
                  <a:lnTo>
                    <a:pt x="44" y="13"/>
                  </a:lnTo>
                  <a:lnTo>
                    <a:pt x="34" y="13"/>
                  </a:lnTo>
                  <a:lnTo>
                    <a:pt x="22" y="13"/>
                  </a:lnTo>
                  <a:lnTo>
                    <a:pt x="13" y="11"/>
                  </a:lnTo>
                  <a:lnTo>
                    <a:pt x="4" y="10"/>
                  </a:lnTo>
                  <a:lnTo>
                    <a:pt x="0" y="5"/>
                  </a:lnTo>
                  <a:lnTo>
                    <a:pt x="0" y="1"/>
                  </a:lnTo>
                  <a:lnTo>
                    <a:pt x="4" y="0"/>
                  </a:lnTo>
                  <a:lnTo>
                    <a:pt x="13" y="0"/>
                  </a:lnTo>
                  <a:lnTo>
                    <a:pt x="22" y="1"/>
                  </a:lnTo>
                  <a:lnTo>
                    <a:pt x="34" y="2"/>
                  </a:lnTo>
                  <a:lnTo>
                    <a:pt x="44" y="4"/>
                  </a:lnTo>
                  <a:lnTo>
                    <a:pt x="54" y="5"/>
                  </a:lnTo>
                  <a:lnTo>
                    <a:pt x="62" y="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85" name="Freeform 264"/>
            <p:cNvSpPr>
              <a:spLocks/>
            </p:cNvSpPr>
            <p:nvPr/>
          </p:nvSpPr>
          <p:spPr bwMode="auto">
            <a:xfrm>
              <a:off x="1135" y="2709"/>
              <a:ext cx="72" cy="20"/>
            </a:xfrm>
            <a:custGeom>
              <a:avLst/>
              <a:gdLst>
                <a:gd name="T0" fmla="*/ 72 w 72"/>
                <a:gd name="T1" fmla="*/ 0 h 20"/>
                <a:gd name="T2" fmla="*/ 65 w 72"/>
                <a:gd name="T3" fmla="*/ 4 h 20"/>
                <a:gd name="T4" fmla="*/ 55 w 72"/>
                <a:gd name="T5" fmla="*/ 8 h 20"/>
                <a:gd name="T6" fmla="*/ 43 w 72"/>
                <a:gd name="T7" fmla="*/ 13 h 20"/>
                <a:gd name="T8" fmla="*/ 32 w 72"/>
                <a:gd name="T9" fmla="*/ 17 h 20"/>
                <a:gd name="T10" fmla="*/ 21 w 72"/>
                <a:gd name="T11" fmla="*/ 20 h 20"/>
                <a:gd name="T12" fmla="*/ 10 w 72"/>
                <a:gd name="T13" fmla="*/ 20 h 20"/>
                <a:gd name="T14" fmla="*/ 4 w 72"/>
                <a:gd name="T15" fmla="*/ 20 h 20"/>
                <a:gd name="T16" fmla="*/ 0 w 72"/>
                <a:gd name="T17" fmla="*/ 16 h 20"/>
                <a:gd name="T18" fmla="*/ 1 w 72"/>
                <a:gd name="T19" fmla="*/ 11 h 20"/>
                <a:gd name="T20" fmla="*/ 9 w 72"/>
                <a:gd name="T21" fmla="*/ 8 h 20"/>
                <a:gd name="T22" fmla="*/ 18 w 72"/>
                <a:gd name="T23" fmla="*/ 5 h 20"/>
                <a:gd name="T24" fmla="*/ 29 w 72"/>
                <a:gd name="T25" fmla="*/ 4 h 20"/>
                <a:gd name="T26" fmla="*/ 43 w 72"/>
                <a:gd name="T27" fmla="*/ 4 h 20"/>
                <a:gd name="T28" fmla="*/ 55 w 72"/>
                <a:gd name="T29" fmla="*/ 3 h 20"/>
                <a:gd name="T30" fmla="*/ 65 w 72"/>
                <a:gd name="T31" fmla="*/ 1 h 20"/>
                <a:gd name="T32" fmla="*/ 72 w 72"/>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2"/>
                <a:gd name="T52" fmla="*/ 0 h 20"/>
                <a:gd name="T53" fmla="*/ 72 w 72"/>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2" h="20">
                  <a:moveTo>
                    <a:pt x="72" y="0"/>
                  </a:moveTo>
                  <a:lnTo>
                    <a:pt x="65" y="4"/>
                  </a:lnTo>
                  <a:lnTo>
                    <a:pt x="55" y="8"/>
                  </a:lnTo>
                  <a:lnTo>
                    <a:pt x="43" y="13"/>
                  </a:lnTo>
                  <a:lnTo>
                    <a:pt x="32" y="17"/>
                  </a:lnTo>
                  <a:lnTo>
                    <a:pt x="21" y="20"/>
                  </a:lnTo>
                  <a:lnTo>
                    <a:pt x="10" y="20"/>
                  </a:lnTo>
                  <a:lnTo>
                    <a:pt x="4" y="20"/>
                  </a:lnTo>
                  <a:lnTo>
                    <a:pt x="0" y="16"/>
                  </a:lnTo>
                  <a:lnTo>
                    <a:pt x="1" y="11"/>
                  </a:lnTo>
                  <a:lnTo>
                    <a:pt x="9" y="8"/>
                  </a:lnTo>
                  <a:lnTo>
                    <a:pt x="18" y="5"/>
                  </a:lnTo>
                  <a:lnTo>
                    <a:pt x="29" y="4"/>
                  </a:lnTo>
                  <a:lnTo>
                    <a:pt x="43" y="4"/>
                  </a:lnTo>
                  <a:lnTo>
                    <a:pt x="55" y="3"/>
                  </a:lnTo>
                  <a:lnTo>
                    <a:pt x="65" y="1"/>
                  </a:lnTo>
                  <a:lnTo>
                    <a:pt x="72"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86" name="Freeform 265"/>
            <p:cNvSpPr>
              <a:spLocks/>
            </p:cNvSpPr>
            <p:nvPr/>
          </p:nvSpPr>
          <p:spPr bwMode="auto">
            <a:xfrm>
              <a:off x="1117" y="2741"/>
              <a:ext cx="79" cy="25"/>
            </a:xfrm>
            <a:custGeom>
              <a:avLst/>
              <a:gdLst>
                <a:gd name="T0" fmla="*/ 79 w 79"/>
                <a:gd name="T1" fmla="*/ 0 h 25"/>
                <a:gd name="T2" fmla="*/ 71 w 79"/>
                <a:gd name="T3" fmla="*/ 3 h 25"/>
                <a:gd name="T4" fmla="*/ 61 w 79"/>
                <a:gd name="T5" fmla="*/ 9 h 25"/>
                <a:gd name="T6" fmla="*/ 47 w 79"/>
                <a:gd name="T7" fmla="*/ 13 h 25"/>
                <a:gd name="T8" fmla="*/ 34 w 79"/>
                <a:gd name="T9" fmla="*/ 19 h 25"/>
                <a:gd name="T10" fmla="*/ 21 w 79"/>
                <a:gd name="T11" fmla="*/ 22 h 25"/>
                <a:gd name="T12" fmla="*/ 11 w 79"/>
                <a:gd name="T13" fmla="*/ 25 h 25"/>
                <a:gd name="T14" fmla="*/ 3 w 79"/>
                <a:gd name="T15" fmla="*/ 24 h 25"/>
                <a:gd name="T16" fmla="*/ 0 w 79"/>
                <a:gd name="T17" fmla="*/ 21 h 25"/>
                <a:gd name="T18" fmla="*/ 3 w 79"/>
                <a:gd name="T19" fmla="*/ 15 h 25"/>
                <a:gd name="T20" fmla="*/ 12 w 79"/>
                <a:gd name="T21" fmla="*/ 12 h 25"/>
                <a:gd name="T22" fmla="*/ 24 w 79"/>
                <a:gd name="T23" fmla="*/ 9 h 25"/>
                <a:gd name="T24" fmla="*/ 37 w 79"/>
                <a:gd name="T25" fmla="*/ 6 h 25"/>
                <a:gd name="T26" fmla="*/ 50 w 79"/>
                <a:gd name="T27" fmla="*/ 5 h 25"/>
                <a:gd name="T28" fmla="*/ 62 w 79"/>
                <a:gd name="T29" fmla="*/ 3 h 25"/>
                <a:gd name="T30" fmla="*/ 73 w 79"/>
                <a:gd name="T31" fmla="*/ 2 h 25"/>
                <a:gd name="T32" fmla="*/ 79 w 79"/>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25"/>
                <a:gd name="T53" fmla="*/ 79 w 79"/>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25">
                  <a:moveTo>
                    <a:pt x="79" y="0"/>
                  </a:moveTo>
                  <a:lnTo>
                    <a:pt x="71" y="3"/>
                  </a:lnTo>
                  <a:lnTo>
                    <a:pt x="61" y="9"/>
                  </a:lnTo>
                  <a:lnTo>
                    <a:pt x="47" y="13"/>
                  </a:lnTo>
                  <a:lnTo>
                    <a:pt x="34" y="19"/>
                  </a:lnTo>
                  <a:lnTo>
                    <a:pt x="21" y="22"/>
                  </a:lnTo>
                  <a:lnTo>
                    <a:pt x="11" y="25"/>
                  </a:lnTo>
                  <a:lnTo>
                    <a:pt x="3" y="24"/>
                  </a:lnTo>
                  <a:lnTo>
                    <a:pt x="0" y="21"/>
                  </a:lnTo>
                  <a:lnTo>
                    <a:pt x="3" y="15"/>
                  </a:lnTo>
                  <a:lnTo>
                    <a:pt x="12" y="12"/>
                  </a:lnTo>
                  <a:lnTo>
                    <a:pt x="24" y="9"/>
                  </a:lnTo>
                  <a:lnTo>
                    <a:pt x="37" y="6"/>
                  </a:lnTo>
                  <a:lnTo>
                    <a:pt x="50" y="5"/>
                  </a:lnTo>
                  <a:lnTo>
                    <a:pt x="62" y="3"/>
                  </a:lnTo>
                  <a:lnTo>
                    <a:pt x="73" y="2"/>
                  </a:lnTo>
                  <a:lnTo>
                    <a:pt x="7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87" name="Freeform 266"/>
            <p:cNvSpPr>
              <a:spLocks/>
            </p:cNvSpPr>
            <p:nvPr/>
          </p:nvSpPr>
          <p:spPr bwMode="auto">
            <a:xfrm>
              <a:off x="1111" y="2800"/>
              <a:ext cx="85" cy="45"/>
            </a:xfrm>
            <a:custGeom>
              <a:avLst/>
              <a:gdLst>
                <a:gd name="T0" fmla="*/ 85 w 85"/>
                <a:gd name="T1" fmla="*/ 0 h 45"/>
                <a:gd name="T2" fmla="*/ 77 w 85"/>
                <a:gd name="T3" fmla="*/ 8 h 45"/>
                <a:gd name="T4" fmla="*/ 65 w 85"/>
                <a:gd name="T5" fmla="*/ 16 h 45"/>
                <a:gd name="T6" fmla="*/ 53 w 85"/>
                <a:gd name="T7" fmla="*/ 24 h 45"/>
                <a:gd name="T8" fmla="*/ 39 w 85"/>
                <a:gd name="T9" fmla="*/ 31 h 45"/>
                <a:gd name="T10" fmla="*/ 25 w 85"/>
                <a:gd name="T11" fmla="*/ 39 h 45"/>
                <a:gd name="T12" fmla="*/ 14 w 85"/>
                <a:gd name="T13" fmla="*/ 43 h 45"/>
                <a:gd name="T14" fmla="*/ 5 w 85"/>
                <a:gd name="T15" fmla="*/ 45 h 45"/>
                <a:gd name="T16" fmla="*/ 0 w 85"/>
                <a:gd name="T17" fmla="*/ 42 h 45"/>
                <a:gd name="T18" fmla="*/ 2 w 85"/>
                <a:gd name="T19" fmla="*/ 37 h 45"/>
                <a:gd name="T20" fmla="*/ 11 w 85"/>
                <a:gd name="T21" fmla="*/ 33 h 45"/>
                <a:gd name="T22" fmla="*/ 22 w 85"/>
                <a:gd name="T23" fmla="*/ 27 h 45"/>
                <a:gd name="T24" fmla="*/ 37 w 85"/>
                <a:gd name="T25" fmla="*/ 21 h 45"/>
                <a:gd name="T26" fmla="*/ 53 w 85"/>
                <a:gd name="T27" fmla="*/ 16 h 45"/>
                <a:gd name="T28" fmla="*/ 67 w 85"/>
                <a:gd name="T29" fmla="*/ 11 h 45"/>
                <a:gd name="T30" fmla="*/ 79 w 85"/>
                <a:gd name="T31" fmla="*/ 5 h 45"/>
                <a:gd name="T32" fmla="*/ 85 w 85"/>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5"/>
                <a:gd name="T52" fmla="*/ 0 h 45"/>
                <a:gd name="T53" fmla="*/ 85 w 8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5" h="45">
                  <a:moveTo>
                    <a:pt x="85" y="0"/>
                  </a:moveTo>
                  <a:lnTo>
                    <a:pt x="77" y="8"/>
                  </a:lnTo>
                  <a:lnTo>
                    <a:pt x="65" y="16"/>
                  </a:lnTo>
                  <a:lnTo>
                    <a:pt x="53" y="24"/>
                  </a:lnTo>
                  <a:lnTo>
                    <a:pt x="39" y="31"/>
                  </a:lnTo>
                  <a:lnTo>
                    <a:pt x="25" y="39"/>
                  </a:lnTo>
                  <a:lnTo>
                    <a:pt x="14" y="43"/>
                  </a:lnTo>
                  <a:lnTo>
                    <a:pt x="5" y="45"/>
                  </a:lnTo>
                  <a:lnTo>
                    <a:pt x="0" y="42"/>
                  </a:lnTo>
                  <a:lnTo>
                    <a:pt x="2" y="37"/>
                  </a:lnTo>
                  <a:lnTo>
                    <a:pt x="11" y="33"/>
                  </a:lnTo>
                  <a:lnTo>
                    <a:pt x="22" y="27"/>
                  </a:lnTo>
                  <a:lnTo>
                    <a:pt x="37" y="21"/>
                  </a:lnTo>
                  <a:lnTo>
                    <a:pt x="53" y="16"/>
                  </a:lnTo>
                  <a:lnTo>
                    <a:pt x="67" y="11"/>
                  </a:lnTo>
                  <a:lnTo>
                    <a:pt x="79" y="5"/>
                  </a:lnTo>
                  <a:lnTo>
                    <a:pt x="8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88" name="Freeform 267"/>
            <p:cNvSpPr>
              <a:spLocks/>
            </p:cNvSpPr>
            <p:nvPr/>
          </p:nvSpPr>
          <p:spPr bwMode="auto">
            <a:xfrm>
              <a:off x="1125" y="2868"/>
              <a:ext cx="78" cy="50"/>
            </a:xfrm>
            <a:custGeom>
              <a:avLst/>
              <a:gdLst>
                <a:gd name="T0" fmla="*/ 78 w 78"/>
                <a:gd name="T1" fmla="*/ 0 h 50"/>
                <a:gd name="T2" fmla="*/ 72 w 78"/>
                <a:gd name="T3" fmla="*/ 6 h 50"/>
                <a:gd name="T4" fmla="*/ 62 w 78"/>
                <a:gd name="T5" fmla="*/ 15 h 50"/>
                <a:gd name="T6" fmla="*/ 50 w 78"/>
                <a:gd name="T7" fmla="*/ 24 h 50"/>
                <a:gd name="T8" fmla="*/ 37 w 78"/>
                <a:gd name="T9" fmla="*/ 33 h 50"/>
                <a:gd name="T10" fmla="*/ 23 w 78"/>
                <a:gd name="T11" fmla="*/ 42 h 50"/>
                <a:gd name="T12" fmla="*/ 13 w 78"/>
                <a:gd name="T13" fmla="*/ 48 h 50"/>
                <a:gd name="T14" fmla="*/ 4 w 78"/>
                <a:gd name="T15" fmla="*/ 50 h 50"/>
                <a:gd name="T16" fmla="*/ 0 w 78"/>
                <a:gd name="T17" fmla="*/ 48 h 50"/>
                <a:gd name="T18" fmla="*/ 1 w 78"/>
                <a:gd name="T19" fmla="*/ 42 h 50"/>
                <a:gd name="T20" fmla="*/ 8 w 78"/>
                <a:gd name="T21" fmla="*/ 36 h 50"/>
                <a:gd name="T22" fmla="*/ 20 w 78"/>
                <a:gd name="T23" fmla="*/ 28 h 50"/>
                <a:gd name="T24" fmla="*/ 35 w 78"/>
                <a:gd name="T25" fmla="*/ 21 h 50"/>
                <a:gd name="T26" fmla="*/ 48 w 78"/>
                <a:gd name="T27" fmla="*/ 15 h 50"/>
                <a:gd name="T28" fmla="*/ 62 w 78"/>
                <a:gd name="T29" fmla="*/ 9 h 50"/>
                <a:gd name="T30" fmla="*/ 72 w 78"/>
                <a:gd name="T31" fmla="*/ 3 h 50"/>
                <a:gd name="T32" fmla="*/ 78 w 78"/>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50"/>
                <a:gd name="T53" fmla="*/ 78 w 7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50">
                  <a:moveTo>
                    <a:pt x="78" y="0"/>
                  </a:moveTo>
                  <a:lnTo>
                    <a:pt x="72" y="6"/>
                  </a:lnTo>
                  <a:lnTo>
                    <a:pt x="62" y="15"/>
                  </a:lnTo>
                  <a:lnTo>
                    <a:pt x="50" y="24"/>
                  </a:lnTo>
                  <a:lnTo>
                    <a:pt x="37" y="33"/>
                  </a:lnTo>
                  <a:lnTo>
                    <a:pt x="23" y="42"/>
                  </a:lnTo>
                  <a:lnTo>
                    <a:pt x="13" y="48"/>
                  </a:lnTo>
                  <a:lnTo>
                    <a:pt x="4" y="50"/>
                  </a:lnTo>
                  <a:lnTo>
                    <a:pt x="0" y="48"/>
                  </a:lnTo>
                  <a:lnTo>
                    <a:pt x="1" y="42"/>
                  </a:lnTo>
                  <a:lnTo>
                    <a:pt x="8" y="36"/>
                  </a:lnTo>
                  <a:lnTo>
                    <a:pt x="20" y="28"/>
                  </a:lnTo>
                  <a:lnTo>
                    <a:pt x="35" y="21"/>
                  </a:lnTo>
                  <a:lnTo>
                    <a:pt x="48" y="15"/>
                  </a:lnTo>
                  <a:lnTo>
                    <a:pt x="62" y="9"/>
                  </a:lnTo>
                  <a:lnTo>
                    <a:pt x="72" y="3"/>
                  </a:lnTo>
                  <a:lnTo>
                    <a:pt x="7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89" name="Freeform 268"/>
            <p:cNvSpPr>
              <a:spLocks/>
            </p:cNvSpPr>
            <p:nvPr/>
          </p:nvSpPr>
          <p:spPr bwMode="auto">
            <a:xfrm>
              <a:off x="1122" y="2771"/>
              <a:ext cx="71" cy="43"/>
            </a:xfrm>
            <a:custGeom>
              <a:avLst/>
              <a:gdLst>
                <a:gd name="T0" fmla="*/ 71 w 71"/>
                <a:gd name="T1" fmla="*/ 0 h 43"/>
                <a:gd name="T2" fmla="*/ 65 w 71"/>
                <a:gd name="T3" fmla="*/ 6 h 43"/>
                <a:gd name="T4" fmla="*/ 54 w 71"/>
                <a:gd name="T5" fmla="*/ 13 h 43"/>
                <a:gd name="T6" fmla="*/ 44 w 71"/>
                <a:gd name="T7" fmla="*/ 20 h 43"/>
                <a:gd name="T8" fmla="*/ 31 w 71"/>
                <a:gd name="T9" fmla="*/ 29 h 43"/>
                <a:gd name="T10" fmla="*/ 20 w 71"/>
                <a:gd name="T11" fmla="*/ 37 h 43"/>
                <a:gd name="T12" fmla="*/ 10 w 71"/>
                <a:gd name="T13" fmla="*/ 41 h 43"/>
                <a:gd name="T14" fmla="*/ 3 w 71"/>
                <a:gd name="T15" fmla="*/ 43 h 43"/>
                <a:gd name="T16" fmla="*/ 0 w 71"/>
                <a:gd name="T17" fmla="*/ 40 h 43"/>
                <a:gd name="T18" fmla="*/ 3 w 71"/>
                <a:gd name="T19" fmla="*/ 34 h 43"/>
                <a:gd name="T20" fmla="*/ 9 w 71"/>
                <a:gd name="T21" fmla="*/ 28 h 43"/>
                <a:gd name="T22" fmla="*/ 19 w 71"/>
                <a:gd name="T23" fmla="*/ 22 h 43"/>
                <a:gd name="T24" fmla="*/ 32 w 71"/>
                <a:gd name="T25" fmla="*/ 16 h 43"/>
                <a:gd name="T26" fmla="*/ 44 w 71"/>
                <a:gd name="T27" fmla="*/ 10 h 43"/>
                <a:gd name="T28" fmla="*/ 56 w 71"/>
                <a:gd name="T29" fmla="*/ 6 h 43"/>
                <a:gd name="T30" fmla="*/ 65 w 71"/>
                <a:gd name="T31" fmla="*/ 3 h 43"/>
                <a:gd name="T32" fmla="*/ 71 w 71"/>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43"/>
                <a:gd name="T53" fmla="*/ 71 w 71"/>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43">
                  <a:moveTo>
                    <a:pt x="71" y="0"/>
                  </a:moveTo>
                  <a:lnTo>
                    <a:pt x="65" y="6"/>
                  </a:lnTo>
                  <a:lnTo>
                    <a:pt x="54" y="13"/>
                  </a:lnTo>
                  <a:lnTo>
                    <a:pt x="44" y="20"/>
                  </a:lnTo>
                  <a:lnTo>
                    <a:pt x="31" y="29"/>
                  </a:lnTo>
                  <a:lnTo>
                    <a:pt x="20" y="37"/>
                  </a:lnTo>
                  <a:lnTo>
                    <a:pt x="10" y="41"/>
                  </a:lnTo>
                  <a:lnTo>
                    <a:pt x="3" y="43"/>
                  </a:lnTo>
                  <a:lnTo>
                    <a:pt x="0" y="40"/>
                  </a:lnTo>
                  <a:lnTo>
                    <a:pt x="3" y="34"/>
                  </a:lnTo>
                  <a:lnTo>
                    <a:pt x="9" y="28"/>
                  </a:lnTo>
                  <a:lnTo>
                    <a:pt x="19" y="22"/>
                  </a:lnTo>
                  <a:lnTo>
                    <a:pt x="32" y="16"/>
                  </a:lnTo>
                  <a:lnTo>
                    <a:pt x="44" y="10"/>
                  </a:lnTo>
                  <a:lnTo>
                    <a:pt x="56" y="6"/>
                  </a:lnTo>
                  <a:lnTo>
                    <a:pt x="65" y="3"/>
                  </a:lnTo>
                  <a:lnTo>
                    <a:pt x="7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90" name="Freeform 269"/>
            <p:cNvSpPr>
              <a:spLocks/>
            </p:cNvSpPr>
            <p:nvPr/>
          </p:nvSpPr>
          <p:spPr bwMode="auto">
            <a:xfrm>
              <a:off x="1187" y="2774"/>
              <a:ext cx="103" cy="65"/>
            </a:xfrm>
            <a:custGeom>
              <a:avLst/>
              <a:gdLst>
                <a:gd name="T0" fmla="*/ 103 w 103"/>
                <a:gd name="T1" fmla="*/ 63 h 65"/>
                <a:gd name="T2" fmla="*/ 97 w 103"/>
                <a:gd name="T3" fmla="*/ 65 h 65"/>
                <a:gd name="T4" fmla="*/ 85 w 103"/>
                <a:gd name="T5" fmla="*/ 62 h 65"/>
                <a:gd name="T6" fmla="*/ 71 w 103"/>
                <a:gd name="T7" fmla="*/ 54 h 65"/>
                <a:gd name="T8" fmla="*/ 53 w 103"/>
                <a:gd name="T9" fmla="*/ 45 h 65"/>
                <a:gd name="T10" fmla="*/ 35 w 103"/>
                <a:gd name="T11" fmla="*/ 35 h 65"/>
                <a:gd name="T12" fmla="*/ 19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1" y="54"/>
                  </a:lnTo>
                  <a:lnTo>
                    <a:pt x="53" y="45"/>
                  </a:lnTo>
                  <a:lnTo>
                    <a:pt x="35" y="35"/>
                  </a:lnTo>
                  <a:lnTo>
                    <a:pt x="19"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91" name="Freeform 270"/>
            <p:cNvSpPr>
              <a:spLocks/>
            </p:cNvSpPr>
            <p:nvPr/>
          </p:nvSpPr>
          <p:spPr bwMode="auto">
            <a:xfrm>
              <a:off x="1191" y="2827"/>
              <a:ext cx="81" cy="56"/>
            </a:xfrm>
            <a:custGeom>
              <a:avLst/>
              <a:gdLst>
                <a:gd name="T0" fmla="*/ 81 w 81"/>
                <a:gd name="T1" fmla="*/ 56 h 56"/>
                <a:gd name="T2" fmla="*/ 77 w 81"/>
                <a:gd name="T3" fmla="*/ 56 h 56"/>
                <a:gd name="T4" fmla="*/ 69 w 81"/>
                <a:gd name="T5" fmla="*/ 55 h 56"/>
                <a:gd name="T6" fmla="*/ 58 w 81"/>
                <a:gd name="T7" fmla="*/ 50 h 56"/>
                <a:gd name="T8" fmla="*/ 44 w 81"/>
                <a:gd name="T9" fmla="*/ 43 h 56"/>
                <a:gd name="T10" fmla="*/ 31 w 81"/>
                <a:gd name="T11" fmla="*/ 34 h 56"/>
                <a:gd name="T12" fmla="*/ 18 w 81"/>
                <a:gd name="T13" fmla="*/ 23 h 56"/>
                <a:gd name="T14" fmla="*/ 7 w 81"/>
                <a:gd name="T15" fmla="*/ 12 h 56"/>
                <a:gd name="T16" fmla="*/ 0 w 81"/>
                <a:gd name="T17" fmla="*/ 0 h 56"/>
                <a:gd name="T18" fmla="*/ 9 w 81"/>
                <a:gd name="T19" fmla="*/ 7 h 56"/>
                <a:gd name="T20" fmla="*/ 21 w 81"/>
                <a:gd name="T21" fmla="*/ 15 h 56"/>
                <a:gd name="T22" fmla="*/ 36 w 81"/>
                <a:gd name="T23" fmla="*/ 23 h 56"/>
                <a:gd name="T24" fmla="*/ 49 w 81"/>
                <a:gd name="T25" fmla="*/ 32 h 56"/>
                <a:gd name="T26" fmla="*/ 62 w 81"/>
                <a:gd name="T27" fmla="*/ 40 h 56"/>
                <a:gd name="T28" fmla="*/ 72 w 81"/>
                <a:gd name="T29" fmla="*/ 47 h 56"/>
                <a:gd name="T30" fmla="*/ 80 w 81"/>
                <a:gd name="T31" fmla="*/ 53 h 56"/>
                <a:gd name="T32" fmla="*/ 81 w 81"/>
                <a:gd name="T33" fmla="*/ 5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1"/>
                <a:gd name="T52" fmla="*/ 0 h 56"/>
                <a:gd name="T53" fmla="*/ 81 w 81"/>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1" h="56">
                  <a:moveTo>
                    <a:pt x="81" y="56"/>
                  </a:moveTo>
                  <a:lnTo>
                    <a:pt x="77" y="56"/>
                  </a:lnTo>
                  <a:lnTo>
                    <a:pt x="69" y="55"/>
                  </a:lnTo>
                  <a:lnTo>
                    <a:pt x="58" y="50"/>
                  </a:lnTo>
                  <a:lnTo>
                    <a:pt x="44" y="43"/>
                  </a:lnTo>
                  <a:lnTo>
                    <a:pt x="31" y="34"/>
                  </a:lnTo>
                  <a:lnTo>
                    <a:pt x="18" y="23"/>
                  </a:lnTo>
                  <a:lnTo>
                    <a:pt x="7" y="12"/>
                  </a:lnTo>
                  <a:lnTo>
                    <a:pt x="0" y="0"/>
                  </a:lnTo>
                  <a:lnTo>
                    <a:pt x="9" y="7"/>
                  </a:lnTo>
                  <a:lnTo>
                    <a:pt x="21" y="15"/>
                  </a:lnTo>
                  <a:lnTo>
                    <a:pt x="36" y="23"/>
                  </a:lnTo>
                  <a:lnTo>
                    <a:pt x="49" y="32"/>
                  </a:lnTo>
                  <a:lnTo>
                    <a:pt x="62" y="40"/>
                  </a:lnTo>
                  <a:lnTo>
                    <a:pt x="72" y="47"/>
                  </a:lnTo>
                  <a:lnTo>
                    <a:pt x="80" y="53"/>
                  </a:lnTo>
                  <a:lnTo>
                    <a:pt x="81" y="56"/>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92" name="Freeform 271"/>
            <p:cNvSpPr>
              <a:spLocks/>
            </p:cNvSpPr>
            <p:nvPr/>
          </p:nvSpPr>
          <p:spPr bwMode="auto">
            <a:xfrm>
              <a:off x="1120" y="2834"/>
              <a:ext cx="77" cy="50"/>
            </a:xfrm>
            <a:custGeom>
              <a:avLst/>
              <a:gdLst>
                <a:gd name="T0" fmla="*/ 77 w 77"/>
                <a:gd name="T1" fmla="*/ 0 h 50"/>
                <a:gd name="T2" fmla="*/ 71 w 77"/>
                <a:gd name="T3" fmla="*/ 6 h 50"/>
                <a:gd name="T4" fmla="*/ 61 w 77"/>
                <a:gd name="T5" fmla="*/ 15 h 50"/>
                <a:gd name="T6" fmla="*/ 49 w 77"/>
                <a:gd name="T7" fmla="*/ 24 h 50"/>
                <a:gd name="T8" fmla="*/ 37 w 77"/>
                <a:gd name="T9" fmla="*/ 34 h 50"/>
                <a:gd name="T10" fmla="*/ 24 w 77"/>
                <a:gd name="T11" fmla="*/ 42 h 50"/>
                <a:gd name="T12" fmla="*/ 13 w 77"/>
                <a:gd name="T13" fmla="*/ 48 h 50"/>
                <a:gd name="T14" fmla="*/ 5 w 77"/>
                <a:gd name="T15" fmla="*/ 50 h 50"/>
                <a:gd name="T16" fmla="*/ 0 w 77"/>
                <a:gd name="T17" fmla="*/ 48 h 50"/>
                <a:gd name="T18" fmla="*/ 2 w 77"/>
                <a:gd name="T19" fmla="*/ 42 h 50"/>
                <a:gd name="T20" fmla="*/ 8 w 77"/>
                <a:gd name="T21" fmla="*/ 36 h 50"/>
                <a:gd name="T22" fmla="*/ 19 w 77"/>
                <a:gd name="T23" fmla="*/ 30 h 50"/>
                <a:gd name="T24" fmla="*/ 34 w 77"/>
                <a:gd name="T25" fmla="*/ 22 h 50"/>
                <a:gd name="T26" fmla="*/ 47 w 77"/>
                <a:gd name="T27" fmla="*/ 15 h 50"/>
                <a:gd name="T28" fmla="*/ 61 w 77"/>
                <a:gd name="T29" fmla="*/ 9 h 50"/>
                <a:gd name="T30" fmla="*/ 71 w 77"/>
                <a:gd name="T31" fmla="*/ 5 h 50"/>
                <a:gd name="T32" fmla="*/ 77 w 77"/>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
                <a:gd name="T52" fmla="*/ 0 h 50"/>
                <a:gd name="T53" fmla="*/ 77 w 77"/>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 h="50">
                  <a:moveTo>
                    <a:pt x="77" y="0"/>
                  </a:moveTo>
                  <a:lnTo>
                    <a:pt x="71" y="6"/>
                  </a:lnTo>
                  <a:lnTo>
                    <a:pt x="61" y="15"/>
                  </a:lnTo>
                  <a:lnTo>
                    <a:pt x="49" y="24"/>
                  </a:lnTo>
                  <a:lnTo>
                    <a:pt x="37" y="34"/>
                  </a:lnTo>
                  <a:lnTo>
                    <a:pt x="24" y="42"/>
                  </a:lnTo>
                  <a:lnTo>
                    <a:pt x="13" y="48"/>
                  </a:lnTo>
                  <a:lnTo>
                    <a:pt x="5" y="50"/>
                  </a:lnTo>
                  <a:lnTo>
                    <a:pt x="0" y="48"/>
                  </a:lnTo>
                  <a:lnTo>
                    <a:pt x="2" y="42"/>
                  </a:lnTo>
                  <a:lnTo>
                    <a:pt x="8" y="36"/>
                  </a:lnTo>
                  <a:lnTo>
                    <a:pt x="19" y="30"/>
                  </a:lnTo>
                  <a:lnTo>
                    <a:pt x="34" y="22"/>
                  </a:lnTo>
                  <a:lnTo>
                    <a:pt x="47" y="15"/>
                  </a:lnTo>
                  <a:lnTo>
                    <a:pt x="61" y="9"/>
                  </a:lnTo>
                  <a:lnTo>
                    <a:pt x="71" y="5"/>
                  </a:lnTo>
                  <a:lnTo>
                    <a:pt x="7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93" name="Freeform 272"/>
            <p:cNvSpPr>
              <a:spLocks/>
            </p:cNvSpPr>
            <p:nvPr/>
          </p:nvSpPr>
          <p:spPr bwMode="auto">
            <a:xfrm>
              <a:off x="1297" y="2893"/>
              <a:ext cx="62" cy="258"/>
            </a:xfrm>
            <a:custGeom>
              <a:avLst/>
              <a:gdLst>
                <a:gd name="T0" fmla="*/ 56 w 62"/>
                <a:gd name="T1" fmla="*/ 0 h 258"/>
                <a:gd name="T2" fmla="*/ 58 w 62"/>
                <a:gd name="T3" fmla="*/ 0 h 258"/>
                <a:gd name="T4" fmla="*/ 61 w 62"/>
                <a:gd name="T5" fmla="*/ 2 h 258"/>
                <a:gd name="T6" fmla="*/ 62 w 62"/>
                <a:gd name="T7" fmla="*/ 5 h 258"/>
                <a:gd name="T8" fmla="*/ 62 w 62"/>
                <a:gd name="T9" fmla="*/ 6 h 258"/>
                <a:gd name="T10" fmla="*/ 37 w 62"/>
                <a:gd name="T11" fmla="*/ 37 h 258"/>
                <a:gd name="T12" fmla="*/ 21 w 62"/>
                <a:gd name="T13" fmla="*/ 71 h 258"/>
                <a:gd name="T14" fmla="*/ 14 w 62"/>
                <a:gd name="T15" fmla="*/ 107 h 258"/>
                <a:gd name="T16" fmla="*/ 11 w 62"/>
                <a:gd name="T17" fmla="*/ 141 h 258"/>
                <a:gd name="T18" fmla="*/ 14 w 62"/>
                <a:gd name="T19" fmla="*/ 175 h 258"/>
                <a:gd name="T20" fmla="*/ 18 w 62"/>
                <a:gd name="T21" fmla="*/ 206 h 258"/>
                <a:gd name="T22" fmla="*/ 25 w 62"/>
                <a:gd name="T23" fmla="*/ 234 h 258"/>
                <a:gd name="T24" fmla="*/ 31 w 62"/>
                <a:gd name="T25" fmla="*/ 258 h 258"/>
                <a:gd name="T26" fmla="*/ 18 w 62"/>
                <a:gd name="T27" fmla="*/ 241 h 258"/>
                <a:gd name="T28" fmla="*/ 8 w 62"/>
                <a:gd name="T29" fmla="*/ 215 h 258"/>
                <a:gd name="T30" fmla="*/ 2 w 62"/>
                <a:gd name="T31" fmla="*/ 178 h 258"/>
                <a:gd name="T32" fmla="*/ 0 w 62"/>
                <a:gd name="T33" fmla="*/ 138 h 258"/>
                <a:gd name="T34" fmla="*/ 5 w 62"/>
                <a:gd name="T35" fmla="*/ 96 h 258"/>
                <a:gd name="T36" fmla="*/ 15 w 62"/>
                <a:gd name="T37" fmla="*/ 57 h 258"/>
                <a:gd name="T38" fmla="*/ 31 w 62"/>
                <a:gd name="T39" fmla="*/ 24 h 258"/>
                <a:gd name="T40" fmla="*/ 56 w 62"/>
                <a:gd name="T41" fmla="*/ 0 h 2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2"/>
                <a:gd name="T64" fmla="*/ 0 h 258"/>
                <a:gd name="T65" fmla="*/ 62 w 62"/>
                <a:gd name="T66" fmla="*/ 258 h 2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2" h="258">
                  <a:moveTo>
                    <a:pt x="56" y="0"/>
                  </a:moveTo>
                  <a:lnTo>
                    <a:pt x="58" y="0"/>
                  </a:lnTo>
                  <a:lnTo>
                    <a:pt x="61" y="2"/>
                  </a:lnTo>
                  <a:lnTo>
                    <a:pt x="62" y="5"/>
                  </a:lnTo>
                  <a:lnTo>
                    <a:pt x="62" y="6"/>
                  </a:lnTo>
                  <a:lnTo>
                    <a:pt x="37" y="37"/>
                  </a:lnTo>
                  <a:lnTo>
                    <a:pt x="21" y="71"/>
                  </a:lnTo>
                  <a:lnTo>
                    <a:pt x="14" y="107"/>
                  </a:lnTo>
                  <a:lnTo>
                    <a:pt x="11" y="141"/>
                  </a:lnTo>
                  <a:lnTo>
                    <a:pt x="14" y="175"/>
                  </a:lnTo>
                  <a:lnTo>
                    <a:pt x="18" y="206"/>
                  </a:lnTo>
                  <a:lnTo>
                    <a:pt x="25" y="234"/>
                  </a:lnTo>
                  <a:lnTo>
                    <a:pt x="31" y="258"/>
                  </a:lnTo>
                  <a:lnTo>
                    <a:pt x="18" y="241"/>
                  </a:lnTo>
                  <a:lnTo>
                    <a:pt x="8" y="215"/>
                  </a:lnTo>
                  <a:lnTo>
                    <a:pt x="2" y="178"/>
                  </a:lnTo>
                  <a:lnTo>
                    <a:pt x="0" y="138"/>
                  </a:lnTo>
                  <a:lnTo>
                    <a:pt x="5" y="96"/>
                  </a:lnTo>
                  <a:lnTo>
                    <a:pt x="15" y="57"/>
                  </a:lnTo>
                  <a:lnTo>
                    <a:pt x="31" y="24"/>
                  </a:lnTo>
                  <a:lnTo>
                    <a:pt x="5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94" name="Freeform 273"/>
            <p:cNvSpPr>
              <a:spLocks/>
            </p:cNvSpPr>
            <p:nvPr/>
          </p:nvSpPr>
          <p:spPr bwMode="auto">
            <a:xfrm>
              <a:off x="1311" y="3115"/>
              <a:ext cx="56" cy="33"/>
            </a:xfrm>
            <a:custGeom>
              <a:avLst/>
              <a:gdLst>
                <a:gd name="T0" fmla="*/ 0 w 56"/>
                <a:gd name="T1" fmla="*/ 0 h 33"/>
                <a:gd name="T2" fmla="*/ 6 w 56"/>
                <a:gd name="T3" fmla="*/ 6 h 33"/>
                <a:gd name="T4" fmla="*/ 13 w 56"/>
                <a:gd name="T5" fmla="*/ 13 h 33"/>
                <a:gd name="T6" fmla="*/ 22 w 56"/>
                <a:gd name="T7" fmla="*/ 19 h 33"/>
                <a:gd name="T8" fmla="*/ 32 w 56"/>
                <a:gd name="T9" fmla="*/ 24 h 33"/>
                <a:gd name="T10" fmla="*/ 40 w 56"/>
                <a:gd name="T11" fmla="*/ 28 h 33"/>
                <a:gd name="T12" fmla="*/ 47 w 56"/>
                <a:gd name="T13" fmla="*/ 31 h 33"/>
                <a:gd name="T14" fmla="*/ 53 w 56"/>
                <a:gd name="T15" fmla="*/ 33 h 33"/>
                <a:gd name="T16" fmla="*/ 56 w 56"/>
                <a:gd name="T17" fmla="*/ 31 h 33"/>
                <a:gd name="T18" fmla="*/ 56 w 56"/>
                <a:gd name="T19" fmla="*/ 28 h 33"/>
                <a:gd name="T20" fmla="*/ 51 w 56"/>
                <a:gd name="T21" fmla="*/ 25 h 33"/>
                <a:gd name="T22" fmla="*/ 45 w 56"/>
                <a:gd name="T23" fmla="*/ 22 h 33"/>
                <a:gd name="T24" fmla="*/ 37 w 56"/>
                <a:gd name="T25" fmla="*/ 18 h 33"/>
                <a:gd name="T26" fmla="*/ 28 w 56"/>
                <a:gd name="T27" fmla="*/ 15 h 33"/>
                <a:gd name="T28" fmla="*/ 17 w 56"/>
                <a:gd name="T29" fmla="*/ 10 h 33"/>
                <a:gd name="T30" fmla="*/ 7 w 56"/>
                <a:gd name="T31" fmla="*/ 6 h 33"/>
                <a:gd name="T32" fmla="*/ 0 w 56"/>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33"/>
                <a:gd name="T53" fmla="*/ 56 w 56"/>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33">
                  <a:moveTo>
                    <a:pt x="0" y="0"/>
                  </a:moveTo>
                  <a:lnTo>
                    <a:pt x="6" y="6"/>
                  </a:lnTo>
                  <a:lnTo>
                    <a:pt x="13" y="13"/>
                  </a:lnTo>
                  <a:lnTo>
                    <a:pt x="22" y="19"/>
                  </a:lnTo>
                  <a:lnTo>
                    <a:pt x="32" y="24"/>
                  </a:lnTo>
                  <a:lnTo>
                    <a:pt x="40" y="28"/>
                  </a:lnTo>
                  <a:lnTo>
                    <a:pt x="47" y="31"/>
                  </a:lnTo>
                  <a:lnTo>
                    <a:pt x="53" y="33"/>
                  </a:lnTo>
                  <a:lnTo>
                    <a:pt x="56" y="31"/>
                  </a:lnTo>
                  <a:lnTo>
                    <a:pt x="56" y="28"/>
                  </a:lnTo>
                  <a:lnTo>
                    <a:pt x="51" y="25"/>
                  </a:lnTo>
                  <a:lnTo>
                    <a:pt x="45" y="22"/>
                  </a:lnTo>
                  <a:lnTo>
                    <a:pt x="37" y="18"/>
                  </a:lnTo>
                  <a:lnTo>
                    <a:pt x="28" y="15"/>
                  </a:lnTo>
                  <a:lnTo>
                    <a:pt x="17" y="10"/>
                  </a:lnTo>
                  <a:lnTo>
                    <a:pt x="7" y="6"/>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95" name="Freeform 274"/>
            <p:cNvSpPr>
              <a:spLocks/>
            </p:cNvSpPr>
            <p:nvPr/>
          </p:nvSpPr>
          <p:spPr bwMode="auto">
            <a:xfrm>
              <a:off x="1306" y="3093"/>
              <a:ext cx="61" cy="37"/>
            </a:xfrm>
            <a:custGeom>
              <a:avLst/>
              <a:gdLst>
                <a:gd name="T0" fmla="*/ 61 w 61"/>
                <a:gd name="T1" fmla="*/ 35 h 37"/>
                <a:gd name="T2" fmla="*/ 58 w 61"/>
                <a:gd name="T3" fmla="*/ 37 h 37"/>
                <a:gd name="T4" fmla="*/ 53 w 61"/>
                <a:gd name="T5" fmla="*/ 35 h 37"/>
                <a:gd name="T6" fmla="*/ 45 w 61"/>
                <a:gd name="T7" fmla="*/ 34 h 37"/>
                <a:gd name="T8" fmla="*/ 36 w 61"/>
                <a:gd name="T9" fmla="*/ 29 h 37"/>
                <a:gd name="T10" fmla="*/ 25 w 61"/>
                <a:gd name="T11" fmla="*/ 24 h 37"/>
                <a:gd name="T12" fmla="*/ 15 w 61"/>
                <a:gd name="T13" fmla="*/ 16 h 37"/>
                <a:gd name="T14" fmla="*/ 8 w 61"/>
                <a:gd name="T15" fmla="*/ 9 h 37"/>
                <a:gd name="T16" fmla="*/ 0 w 61"/>
                <a:gd name="T17" fmla="*/ 0 h 37"/>
                <a:gd name="T18" fmla="*/ 8 w 61"/>
                <a:gd name="T19" fmla="*/ 4 h 37"/>
                <a:gd name="T20" fmla="*/ 16 w 61"/>
                <a:gd name="T21" fmla="*/ 9 h 37"/>
                <a:gd name="T22" fmla="*/ 27 w 61"/>
                <a:gd name="T23" fmla="*/ 15 h 37"/>
                <a:gd name="T24" fmla="*/ 37 w 61"/>
                <a:gd name="T25" fmla="*/ 19 h 37"/>
                <a:gd name="T26" fmla="*/ 47 w 61"/>
                <a:gd name="T27" fmla="*/ 25 h 37"/>
                <a:gd name="T28" fmla="*/ 55 w 61"/>
                <a:gd name="T29" fmla="*/ 29 h 37"/>
                <a:gd name="T30" fmla="*/ 59 w 61"/>
                <a:gd name="T31" fmla="*/ 32 h 37"/>
                <a:gd name="T32" fmla="*/ 61 w 61"/>
                <a:gd name="T33" fmla="*/ 35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37"/>
                <a:gd name="T53" fmla="*/ 61 w 61"/>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37">
                  <a:moveTo>
                    <a:pt x="61" y="35"/>
                  </a:moveTo>
                  <a:lnTo>
                    <a:pt x="58" y="37"/>
                  </a:lnTo>
                  <a:lnTo>
                    <a:pt x="53" y="35"/>
                  </a:lnTo>
                  <a:lnTo>
                    <a:pt x="45" y="34"/>
                  </a:lnTo>
                  <a:lnTo>
                    <a:pt x="36" y="29"/>
                  </a:lnTo>
                  <a:lnTo>
                    <a:pt x="25" y="24"/>
                  </a:lnTo>
                  <a:lnTo>
                    <a:pt x="15" y="16"/>
                  </a:lnTo>
                  <a:lnTo>
                    <a:pt x="8" y="9"/>
                  </a:lnTo>
                  <a:lnTo>
                    <a:pt x="0" y="0"/>
                  </a:lnTo>
                  <a:lnTo>
                    <a:pt x="8" y="4"/>
                  </a:lnTo>
                  <a:lnTo>
                    <a:pt x="16" y="9"/>
                  </a:lnTo>
                  <a:lnTo>
                    <a:pt x="27" y="15"/>
                  </a:lnTo>
                  <a:lnTo>
                    <a:pt x="37" y="19"/>
                  </a:lnTo>
                  <a:lnTo>
                    <a:pt x="47" y="25"/>
                  </a:lnTo>
                  <a:lnTo>
                    <a:pt x="55" y="29"/>
                  </a:lnTo>
                  <a:lnTo>
                    <a:pt x="59" y="32"/>
                  </a:lnTo>
                  <a:lnTo>
                    <a:pt x="61" y="3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96" name="Freeform 275"/>
            <p:cNvSpPr>
              <a:spLocks/>
            </p:cNvSpPr>
            <p:nvPr/>
          </p:nvSpPr>
          <p:spPr bwMode="auto">
            <a:xfrm>
              <a:off x="1300" y="3041"/>
              <a:ext cx="80" cy="50"/>
            </a:xfrm>
            <a:custGeom>
              <a:avLst/>
              <a:gdLst>
                <a:gd name="T0" fmla="*/ 80 w 80"/>
                <a:gd name="T1" fmla="*/ 49 h 50"/>
                <a:gd name="T2" fmla="*/ 76 w 80"/>
                <a:gd name="T3" fmla="*/ 50 h 50"/>
                <a:gd name="T4" fmla="*/ 67 w 80"/>
                <a:gd name="T5" fmla="*/ 49 h 50"/>
                <a:gd name="T6" fmla="*/ 56 w 80"/>
                <a:gd name="T7" fmla="*/ 44 h 50"/>
                <a:gd name="T8" fmla="*/ 43 w 80"/>
                <a:gd name="T9" fmla="*/ 37 h 50"/>
                <a:gd name="T10" fmla="*/ 30 w 80"/>
                <a:gd name="T11" fmla="*/ 30 h 50"/>
                <a:gd name="T12" fmla="*/ 17 w 80"/>
                <a:gd name="T13" fmla="*/ 21 h 50"/>
                <a:gd name="T14" fmla="*/ 6 w 80"/>
                <a:gd name="T15" fmla="*/ 10 h 50"/>
                <a:gd name="T16" fmla="*/ 0 w 80"/>
                <a:gd name="T17" fmla="*/ 0 h 50"/>
                <a:gd name="T18" fmla="*/ 6 w 80"/>
                <a:gd name="T19" fmla="*/ 5 h 50"/>
                <a:gd name="T20" fmla="*/ 17 w 80"/>
                <a:gd name="T21" fmla="*/ 10 h 50"/>
                <a:gd name="T22" fmla="*/ 31 w 80"/>
                <a:gd name="T23" fmla="*/ 18 h 50"/>
                <a:gd name="T24" fmla="*/ 45 w 80"/>
                <a:gd name="T25" fmla="*/ 25 h 50"/>
                <a:gd name="T26" fmla="*/ 59 w 80"/>
                <a:gd name="T27" fmla="*/ 33 h 50"/>
                <a:gd name="T28" fmla="*/ 71 w 80"/>
                <a:gd name="T29" fmla="*/ 40 h 50"/>
                <a:gd name="T30" fmla="*/ 79 w 80"/>
                <a:gd name="T31" fmla="*/ 44 h 50"/>
                <a:gd name="T32" fmla="*/ 80 w 80"/>
                <a:gd name="T33" fmla="*/ 49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0"/>
                <a:gd name="T52" fmla="*/ 0 h 50"/>
                <a:gd name="T53" fmla="*/ 80 w 80"/>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0" h="50">
                  <a:moveTo>
                    <a:pt x="80" y="49"/>
                  </a:moveTo>
                  <a:lnTo>
                    <a:pt x="76" y="50"/>
                  </a:lnTo>
                  <a:lnTo>
                    <a:pt x="67" y="49"/>
                  </a:lnTo>
                  <a:lnTo>
                    <a:pt x="56" y="44"/>
                  </a:lnTo>
                  <a:lnTo>
                    <a:pt x="43" y="37"/>
                  </a:lnTo>
                  <a:lnTo>
                    <a:pt x="30" y="30"/>
                  </a:lnTo>
                  <a:lnTo>
                    <a:pt x="17" y="21"/>
                  </a:lnTo>
                  <a:lnTo>
                    <a:pt x="6" y="10"/>
                  </a:lnTo>
                  <a:lnTo>
                    <a:pt x="0" y="0"/>
                  </a:lnTo>
                  <a:lnTo>
                    <a:pt x="6" y="5"/>
                  </a:lnTo>
                  <a:lnTo>
                    <a:pt x="17" y="10"/>
                  </a:lnTo>
                  <a:lnTo>
                    <a:pt x="31" y="18"/>
                  </a:lnTo>
                  <a:lnTo>
                    <a:pt x="45" y="25"/>
                  </a:lnTo>
                  <a:lnTo>
                    <a:pt x="59" y="33"/>
                  </a:lnTo>
                  <a:lnTo>
                    <a:pt x="71" y="40"/>
                  </a:lnTo>
                  <a:lnTo>
                    <a:pt x="79" y="44"/>
                  </a:lnTo>
                  <a:lnTo>
                    <a:pt x="80" y="4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97" name="Freeform 276"/>
            <p:cNvSpPr>
              <a:spLocks/>
            </p:cNvSpPr>
            <p:nvPr/>
          </p:nvSpPr>
          <p:spPr bwMode="auto">
            <a:xfrm>
              <a:off x="1305" y="2994"/>
              <a:ext cx="87" cy="56"/>
            </a:xfrm>
            <a:custGeom>
              <a:avLst/>
              <a:gdLst>
                <a:gd name="T0" fmla="*/ 87 w 87"/>
                <a:gd name="T1" fmla="*/ 55 h 56"/>
                <a:gd name="T2" fmla="*/ 82 w 87"/>
                <a:gd name="T3" fmla="*/ 56 h 56"/>
                <a:gd name="T4" fmla="*/ 72 w 87"/>
                <a:gd name="T5" fmla="*/ 53 h 56"/>
                <a:gd name="T6" fmla="*/ 59 w 87"/>
                <a:gd name="T7" fmla="*/ 47 h 56"/>
                <a:gd name="T8" fmla="*/ 44 w 87"/>
                <a:gd name="T9" fmla="*/ 38 h 56"/>
                <a:gd name="T10" fmla="*/ 29 w 87"/>
                <a:gd name="T11" fmla="*/ 29 h 56"/>
                <a:gd name="T12" fmla="*/ 16 w 87"/>
                <a:gd name="T13" fmla="*/ 19 h 56"/>
                <a:gd name="T14" fmla="*/ 6 w 87"/>
                <a:gd name="T15" fmla="*/ 9 h 56"/>
                <a:gd name="T16" fmla="*/ 0 w 87"/>
                <a:gd name="T17" fmla="*/ 0 h 56"/>
                <a:gd name="T18" fmla="*/ 6 w 87"/>
                <a:gd name="T19" fmla="*/ 4 h 56"/>
                <a:gd name="T20" fmla="*/ 17 w 87"/>
                <a:gd name="T21" fmla="*/ 10 h 56"/>
                <a:gd name="T22" fmla="*/ 32 w 87"/>
                <a:gd name="T23" fmla="*/ 18 h 56"/>
                <a:gd name="T24" fmla="*/ 48 w 87"/>
                <a:gd name="T25" fmla="*/ 26 h 56"/>
                <a:gd name="T26" fmla="*/ 63 w 87"/>
                <a:gd name="T27" fmla="*/ 37 h 56"/>
                <a:gd name="T28" fmla="*/ 75 w 87"/>
                <a:gd name="T29" fmla="*/ 44 h 56"/>
                <a:gd name="T30" fmla="*/ 84 w 87"/>
                <a:gd name="T31" fmla="*/ 50 h 56"/>
                <a:gd name="T32" fmla="*/ 87 w 8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6"/>
                <a:gd name="T53" fmla="*/ 87 w 8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6">
                  <a:moveTo>
                    <a:pt x="87" y="55"/>
                  </a:moveTo>
                  <a:lnTo>
                    <a:pt x="82" y="56"/>
                  </a:lnTo>
                  <a:lnTo>
                    <a:pt x="72" y="53"/>
                  </a:lnTo>
                  <a:lnTo>
                    <a:pt x="59" y="47"/>
                  </a:lnTo>
                  <a:lnTo>
                    <a:pt x="44" y="38"/>
                  </a:lnTo>
                  <a:lnTo>
                    <a:pt x="29" y="29"/>
                  </a:lnTo>
                  <a:lnTo>
                    <a:pt x="16" y="19"/>
                  </a:lnTo>
                  <a:lnTo>
                    <a:pt x="6" y="9"/>
                  </a:lnTo>
                  <a:lnTo>
                    <a:pt x="0" y="0"/>
                  </a:lnTo>
                  <a:lnTo>
                    <a:pt x="6" y="4"/>
                  </a:lnTo>
                  <a:lnTo>
                    <a:pt x="17" y="10"/>
                  </a:lnTo>
                  <a:lnTo>
                    <a:pt x="32" y="18"/>
                  </a:lnTo>
                  <a:lnTo>
                    <a:pt x="48" y="26"/>
                  </a:lnTo>
                  <a:lnTo>
                    <a:pt x="63" y="37"/>
                  </a:lnTo>
                  <a:lnTo>
                    <a:pt x="75" y="44"/>
                  </a:lnTo>
                  <a:lnTo>
                    <a:pt x="84" y="50"/>
                  </a:lnTo>
                  <a:lnTo>
                    <a:pt x="87"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98" name="Freeform 277"/>
            <p:cNvSpPr>
              <a:spLocks/>
            </p:cNvSpPr>
            <p:nvPr/>
          </p:nvSpPr>
          <p:spPr bwMode="auto">
            <a:xfrm>
              <a:off x="1312" y="2963"/>
              <a:ext cx="71" cy="59"/>
            </a:xfrm>
            <a:custGeom>
              <a:avLst/>
              <a:gdLst>
                <a:gd name="T0" fmla="*/ 71 w 71"/>
                <a:gd name="T1" fmla="*/ 59 h 59"/>
                <a:gd name="T2" fmla="*/ 67 w 71"/>
                <a:gd name="T3" fmla="*/ 59 h 59"/>
                <a:gd name="T4" fmla="*/ 59 w 71"/>
                <a:gd name="T5" fmla="*/ 54 h 59"/>
                <a:gd name="T6" fmla="*/ 47 w 71"/>
                <a:gd name="T7" fmla="*/ 47 h 59"/>
                <a:gd name="T8" fmla="*/ 36 w 71"/>
                <a:gd name="T9" fmla="*/ 38 h 59"/>
                <a:gd name="T10" fmla="*/ 22 w 71"/>
                <a:gd name="T11" fmla="*/ 28 h 59"/>
                <a:gd name="T12" fmla="*/ 12 w 71"/>
                <a:gd name="T13" fmla="*/ 18 h 59"/>
                <a:gd name="T14" fmla="*/ 3 w 71"/>
                <a:gd name="T15" fmla="*/ 7 h 59"/>
                <a:gd name="T16" fmla="*/ 0 w 71"/>
                <a:gd name="T17" fmla="*/ 0 h 59"/>
                <a:gd name="T18" fmla="*/ 8 w 71"/>
                <a:gd name="T19" fmla="*/ 4 h 59"/>
                <a:gd name="T20" fmla="*/ 18 w 71"/>
                <a:gd name="T21" fmla="*/ 12 h 59"/>
                <a:gd name="T22" fmla="*/ 30 w 71"/>
                <a:gd name="T23" fmla="*/ 20 h 59"/>
                <a:gd name="T24" fmla="*/ 43 w 71"/>
                <a:gd name="T25" fmla="*/ 29 h 59"/>
                <a:gd name="T26" fmla="*/ 55 w 71"/>
                <a:gd name="T27" fmla="*/ 40 h 59"/>
                <a:gd name="T28" fmla="*/ 65 w 71"/>
                <a:gd name="T29" fmla="*/ 47 h 59"/>
                <a:gd name="T30" fmla="*/ 71 w 71"/>
                <a:gd name="T31" fmla="*/ 54 h 59"/>
                <a:gd name="T32" fmla="*/ 71 w 71"/>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59"/>
                <a:gd name="T53" fmla="*/ 71 w 71"/>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59">
                  <a:moveTo>
                    <a:pt x="71" y="59"/>
                  </a:moveTo>
                  <a:lnTo>
                    <a:pt x="67" y="59"/>
                  </a:lnTo>
                  <a:lnTo>
                    <a:pt x="59" y="54"/>
                  </a:lnTo>
                  <a:lnTo>
                    <a:pt x="47" y="47"/>
                  </a:lnTo>
                  <a:lnTo>
                    <a:pt x="36" y="38"/>
                  </a:lnTo>
                  <a:lnTo>
                    <a:pt x="22" y="28"/>
                  </a:lnTo>
                  <a:lnTo>
                    <a:pt x="12" y="18"/>
                  </a:lnTo>
                  <a:lnTo>
                    <a:pt x="3" y="7"/>
                  </a:lnTo>
                  <a:lnTo>
                    <a:pt x="0" y="0"/>
                  </a:lnTo>
                  <a:lnTo>
                    <a:pt x="8" y="4"/>
                  </a:lnTo>
                  <a:lnTo>
                    <a:pt x="18" y="12"/>
                  </a:lnTo>
                  <a:lnTo>
                    <a:pt x="30" y="20"/>
                  </a:lnTo>
                  <a:lnTo>
                    <a:pt x="43" y="29"/>
                  </a:lnTo>
                  <a:lnTo>
                    <a:pt x="55" y="40"/>
                  </a:lnTo>
                  <a:lnTo>
                    <a:pt x="65" y="47"/>
                  </a:lnTo>
                  <a:lnTo>
                    <a:pt x="71" y="54"/>
                  </a:lnTo>
                  <a:lnTo>
                    <a:pt x="71" y="5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299" name="Freeform 278"/>
            <p:cNvSpPr>
              <a:spLocks/>
            </p:cNvSpPr>
            <p:nvPr/>
          </p:nvSpPr>
          <p:spPr bwMode="auto">
            <a:xfrm>
              <a:off x="1322" y="2939"/>
              <a:ext cx="58" cy="49"/>
            </a:xfrm>
            <a:custGeom>
              <a:avLst/>
              <a:gdLst>
                <a:gd name="T0" fmla="*/ 58 w 58"/>
                <a:gd name="T1" fmla="*/ 49 h 49"/>
                <a:gd name="T2" fmla="*/ 55 w 58"/>
                <a:gd name="T3" fmla="*/ 49 h 49"/>
                <a:gd name="T4" fmla="*/ 48 w 58"/>
                <a:gd name="T5" fmla="*/ 47 h 49"/>
                <a:gd name="T6" fmla="*/ 39 w 58"/>
                <a:gd name="T7" fmla="*/ 43 h 49"/>
                <a:gd name="T8" fmla="*/ 30 w 58"/>
                <a:gd name="T9" fmla="*/ 37 h 49"/>
                <a:gd name="T10" fmla="*/ 20 w 58"/>
                <a:gd name="T11" fmla="*/ 28 h 49"/>
                <a:gd name="T12" fmla="*/ 11 w 58"/>
                <a:gd name="T13" fmla="*/ 19 h 49"/>
                <a:gd name="T14" fmla="*/ 3 w 58"/>
                <a:gd name="T15" fmla="*/ 11 h 49"/>
                <a:gd name="T16" fmla="*/ 0 w 58"/>
                <a:gd name="T17" fmla="*/ 0 h 49"/>
                <a:gd name="T18" fmla="*/ 6 w 58"/>
                <a:gd name="T19" fmla="*/ 6 h 49"/>
                <a:gd name="T20" fmla="*/ 15 w 58"/>
                <a:gd name="T21" fmla="*/ 12 h 49"/>
                <a:gd name="T22" fmla="*/ 24 w 58"/>
                <a:gd name="T23" fmla="*/ 19 h 49"/>
                <a:gd name="T24" fmla="*/ 36 w 58"/>
                <a:gd name="T25" fmla="*/ 27 h 49"/>
                <a:gd name="T26" fmla="*/ 45 w 58"/>
                <a:gd name="T27" fmla="*/ 34 h 49"/>
                <a:gd name="T28" fmla="*/ 54 w 58"/>
                <a:gd name="T29" fmla="*/ 42 h 49"/>
                <a:gd name="T30" fmla="*/ 58 w 58"/>
                <a:gd name="T31" fmla="*/ 46 h 49"/>
                <a:gd name="T32" fmla="*/ 58 w 58"/>
                <a:gd name="T33" fmla="*/ 49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49"/>
                <a:gd name="T53" fmla="*/ 58 w 5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49">
                  <a:moveTo>
                    <a:pt x="58" y="49"/>
                  </a:moveTo>
                  <a:lnTo>
                    <a:pt x="55" y="49"/>
                  </a:lnTo>
                  <a:lnTo>
                    <a:pt x="48" y="47"/>
                  </a:lnTo>
                  <a:lnTo>
                    <a:pt x="39" y="43"/>
                  </a:lnTo>
                  <a:lnTo>
                    <a:pt x="30" y="37"/>
                  </a:lnTo>
                  <a:lnTo>
                    <a:pt x="20" y="28"/>
                  </a:lnTo>
                  <a:lnTo>
                    <a:pt x="11" y="19"/>
                  </a:lnTo>
                  <a:lnTo>
                    <a:pt x="3" y="11"/>
                  </a:lnTo>
                  <a:lnTo>
                    <a:pt x="0" y="0"/>
                  </a:lnTo>
                  <a:lnTo>
                    <a:pt x="6" y="6"/>
                  </a:lnTo>
                  <a:lnTo>
                    <a:pt x="15" y="12"/>
                  </a:lnTo>
                  <a:lnTo>
                    <a:pt x="24" y="19"/>
                  </a:lnTo>
                  <a:lnTo>
                    <a:pt x="36" y="27"/>
                  </a:lnTo>
                  <a:lnTo>
                    <a:pt x="45" y="34"/>
                  </a:lnTo>
                  <a:lnTo>
                    <a:pt x="54" y="42"/>
                  </a:lnTo>
                  <a:lnTo>
                    <a:pt x="58" y="46"/>
                  </a:lnTo>
                  <a:lnTo>
                    <a:pt x="58" y="4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00" name="Freeform 279"/>
            <p:cNvSpPr>
              <a:spLocks/>
            </p:cNvSpPr>
            <p:nvPr/>
          </p:nvSpPr>
          <p:spPr bwMode="auto">
            <a:xfrm>
              <a:off x="1339" y="2916"/>
              <a:ext cx="41" cy="42"/>
            </a:xfrm>
            <a:custGeom>
              <a:avLst/>
              <a:gdLst>
                <a:gd name="T0" fmla="*/ 41 w 41"/>
                <a:gd name="T1" fmla="*/ 42 h 42"/>
                <a:gd name="T2" fmla="*/ 38 w 41"/>
                <a:gd name="T3" fmla="*/ 42 h 42"/>
                <a:gd name="T4" fmla="*/ 32 w 41"/>
                <a:gd name="T5" fmla="*/ 39 h 42"/>
                <a:gd name="T6" fmla="*/ 25 w 41"/>
                <a:gd name="T7" fmla="*/ 34 h 42"/>
                <a:gd name="T8" fmla="*/ 17 w 41"/>
                <a:gd name="T9" fmla="*/ 26 h 42"/>
                <a:gd name="T10" fmla="*/ 10 w 41"/>
                <a:gd name="T11" fmla="*/ 19 h 42"/>
                <a:gd name="T12" fmla="*/ 4 w 41"/>
                <a:gd name="T13" fmla="*/ 11 h 42"/>
                <a:gd name="T14" fmla="*/ 1 w 41"/>
                <a:gd name="T15" fmla="*/ 4 h 42"/>
                <a:gd name="T16" fmla="*/ 0 w 41"/>
                <a:gd name="T17" fmla="*/ 0 h 42"/>
                <a:gd name="T18" fmla="*/ 10 w 41"/>
                <a:gd name="T19" fmla="*/ 8 h 42"/>
                <a:gd name="T20" fmla="*/ 23 w 41"/>
                <a:gd name="T21" fmla="*/ 22 h 42"/>
                <a:gd name="T22" fmla="*/ 35 w 41"/>
                <a:gd name="T23" fmla="*/ 34 h 42"/>
                <a:gd name="T24" fmla="*/ 41 w 41"/>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2"/>
                <a:gd name="T41" fmla="*/ 41 w 41"/>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2">
                  <a:moveTo>
                    <a:pt x="41" y="42"/>
                  </a:moveTo>
                  <a:lnTo>
                    <a:pt x="38" y="42"/>
                  </a:lnTo>
                  <a:lnTo>
                    <a:pt x="32" y="39"/>
                  </a:lnTo>
                  <a:lnTo>
                    <a:pt x="25" y="34"/>
                  </a:lnTo>
                  <a:lnTo>
                    <a:pt x="17" y="26"/>
                  </a:lnTo>
                  <a:lnTo>
                    <a:pt x="10" y="19"/>
                  </a:lnTo>
                  <a:lnTo>
                    <a:pt x="4" y="11"/>
                  </a:lnTo>
                  <a:lnTo>
                    <a:pt x="1" y="4"/>
                  </a:lnTo>
                  <a:lnTo>
                    <a:pt x="0" y="0"/>
                  </a:lnTo>
                  <a:lnTo>
                    <a:pt x="10" y="8"/>
                  </a:lnTo>
                  <a:lnTo>
                    <a:pt x="23" y="22"/>
                  </a:lnTo>
                  <a:lnTo>
                    <a:pt x="35" y="34"/>
                  </a:lnTo>
                  <a:lnTo>
                    <a:pt x="41" y="42"/>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01" name="Freeform 280"/>
            <p:cNvSpPr>
              <a:spLocks/>
            </p:cNvSpPr>
            <p:nvPr/>
          </p:nvSpPr>
          <p:spPr bwMode="auto">
            <a:xfrm>
              <a:off x="1349" y="2901"/>
              <a:ext cx="25" cy="28"/>
            </a:xfrm>
            <a:custGeom>
              <a:avLst/>
              <a:gdLst>
                <a:gd name="T0" fmla="*/ 25 w 25"/>
                <a:gd name="T1" fmla="*/ 28 h 28"/>
                <a:gd name="T2" fmla="*/ 18 w 25"/>
                <a:gd name="T3" fmla="*/ 26 h 28"/>
                <a:gd name="T4" fmla="*/ 9 w 25"/>
                <a:gd name="T5" fmla="*/ 20 h 28"/>
                <a:gd name="T6" fmla="*/ 0 w 25"/>
                <a:gd name="T7" fmla="*/ 10 h 28"/>
                <a:gd name="T8" fmla="*/ 0 w 25"/>
                <a:gd name="T9" fmla="*/ 0 h 28"/>
                <a:gd name="T10" fmla="*/ 6 w 25"/>
                <a:gd name="T11" fmla="*/ 10 h 28"/>
                <a:gd name="T12" fmla="*/ 18 w 25"/>
                <a:gd name="T13" fmla="*/ 17 h 28"/>
                <a:gd name="T14" fmla="*/ 25 w 25"/>
                <a:gd name="T15" fmla="*/ 23 h 28"/>
                <a:gd name="T16" fmla="*/ 25 w 25"/>
                <a:gd name="T17" fmla="*/ 28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28"/>
                <a:gd name="T29" fmla="*/ 25 w 25"/>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28">
                  <a:moveTo>
                    <a:pt x="25" y="28"/>
                  </a:moveTo>
                  <a:lnTo>
                    <a:pt x="18" y="26"/>
                  </a:lnTo>
                  <a:lnTo>
                    <a:pt x="9" y="20"/>
                  </a:lnTo>
                  <a:lnTo>
                    <a:pt x="0" y="10"/>
                  </a:lnTo>
                  <a:lnTo>
                    <a:pt x="0" y="0"/>
                  </a:lnTo>
                  <a:lnTo>
                    <a:pt x="6" y="10"/>
                  </a:lnTo>
                  <a:lnTo>
                    <a:pt x="18" y="17"/>
                  </a:lnTo>
                  <a:lnTo>
                    <a:pt x="25" y="23"/>
                  </a:lnTo>
                  <a:lnTo>
                    <a:pt x="25" y="2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02" name="Freeform 281"/>
            <p:cNvSpPr>
              <a:spLocks/>
            </p:cNvSpPr>
            <p:nvPr/>
          </p:nvSpPr>
          <p:spPr bwMode="auto">
            <a:xfrm>
              <a:off x="1321" y="3136"/>
              <a:ext cx="35" cy="32"/>
            </a:xfrm>
            <a:custGeom>
              <a:avLst/>
              <a:gdLst>
                <a:gd name="T0" fmla="*/ 0 w 35"/>
                <a:gd name="T1" fmla="*/ 0 h 32"/>
                <a:gd name="T2" fmla="*/ 9 w 35"/>
                <a:gd name="T3" fmla="*/ 4 h 32"/>
                <a:gd name="T4" fmla="*/ 22 w 35"/>
                <a:gd name="T5" fmla="*/ 13 h 32"/>
                <a:gd name="T6" fmla="*/ 34 w 35"/>
                <a:gd name="T7" fmla="*/ 23 h 32"/>
                <a:gd name="T8" fmla="*/ 35 w 35"/>
                <a:gd name="T9" fmla="*/ 32 h 32"/>
                <a:gd name="T10" fmla="*/ 28 w 35"/>
                <a:gd name="T11" fmla="*/ 31 h 32"/>
                <a:gd name="T12" fmla="*/ 18 w 35"/>
                <a:gd name="T13" fmla="*/ 22 h 32"/>
                <a:gd name="T14" fmla="*/ 7 w 35"/>
                <a:gd name="T15" fmla="*/ 9 h 32"/>
                <a:gd name="T16" fmla="*/ 0 w 35"/>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
                <a:gd name="T28" fmla="*/ 0 h 32"/>
                <a:gd name="T29" fmla="*/ 35 w 35"/>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 h="32">
                  <a:moveTo>
                    <a:pt x="0" y="0"/>
                  </a:moveTo>
                  <a:lnTo>
                    <a:pt x="9" y="4"/>
                  </a:lnTo>
                  <a:lnTo>
                    <a:pt x="22" y="13"/>
                  </a:lnTo>
                  <a:lnTo>
                    <a:pt x="34" y="23"/>
                  </a:lnTo>
                  <a:lnTo>
                    <a:pt x="35" y="32"/>
                  </a:lnTo>
                  <a:lnTo>
                    <a:pt x="28" y="31"/>
                  </a:lnTo>
                  <a:lnTo>
                    <a:pt x="18" y="22"/>
                  </a:lnTo>
                  <a:lnTo>
                    <a:pt x="7" y="9"/>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03" name="Freeform 282"/>
            <p:cNvSpPr>
              <a:spLocks/>
            </p:cNvSpPr>
            <p:nvPr/>
          </p:nvSpPr>
          <p:spPr bwMode="auto">
            <a:xfrm>
              <a:off x="1302" y="3134"/>
              <a:ext cx="18" cy="39"/>
            </a:xfrm>
            <a:custGeom>
              <a:avLst/>
              <a:gdLst>
                <a:gd name="T0" fmla="*/ 18 w 18"/>
                <a:gd name="T1" fmla="*/ 0 h 39"/>
                <a:gd name="T2" fmla="*/ 13 w 18"/>
                <a:gd name="T3" fmla="*/ 8 h 39"/>
                <a:gd name="T4" fmla="*/ 6 w 18"/>
                <a:gd name="T5" fmla="*/ 19 h 39"/>
                <a:gd name="T6" fmla="*/ 0 w 18"/>
                <a:gd name="T7" fmla="*/ 31 h 39"/>
                <a:gd name="T8" fmla="*/ 1 w 18"/>
                <a:gd name="T9" fmla="*/ 39 h 39"/>
                <a:gd name="T10" fmla="*/ 7 w 18"/>
                <a:gd name="T11" fmla="*/ 36 h 39"/>
                <a:gd name="T12" fmla="*/ 12 w 18"/>
                <a:gd name="T13" fmla="*/ 25 h 39"/>
                <a:gd name="T14" fmla="*/ 16 w 18"/>
                <a:gd name="T15" fmla="*/ 11 h 39"/>
                <a:gd name="T16" fmla="*/ 18 w 18"/>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39"/>
                <a:gd name="T29" fmla="*/ 18 w 18"/>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39">
                  <a:moveTo>
                    <a:pt x="18" y="0"/>
                  </a:moveTo>
                  <a:lnTo>
                    <a:pt x="13" y="8"/>
                  </a:lnTo>
                  <a:lnTo>
                    <a:pt x="6" y="19"/>
                  </a:lnTo>
                  <a:lnTo>
                    <a:pt x="0" y="31"/>
                  </a:lnTo>
                  <a:lnTo>
                    <a:pt x="1" y="39"/>
                  </a:lnTo>
                  <a:lnTo>
                    <a:pt x="7" y="36"/>
                  </a:lnTo>
                  <a:lnTo>
                    <a:pt x="12" y="25"/>
                  </a:lnTo>
                  <a:lnTo>
                    <a:pt x="16" y="11"/>
                  </a:lnTo>
                  <a:lnTo>
                    <a:pt x="18"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04" name="Freeform 283"/>
            <p:cNvSpPr>
              <a:spLocks/>
            </p:cNvSpPr>
            <p:nvPr/>
          </p:nvSpPr>
          <p:spPr bwMode="auto">
            <a:xfrm>
              <a:off x="1324" y="3143"/>
              <a:ext cx="10" cy="43"/>
            </a:xfrm>
            <a:custGeom>
              <a:avLst/>
              <a:gdLst>
                <a:gd name="T0" fmla="*/ 0 w 10"/>
                <a:gd name="T1" fmla="*/ 0 h 43"/>
                <a:gd name="T2" fmla="*/ 0 w 10"/>
                <a:gd name="T3" fmla="*/ 8 h 43"/>
                <a:gd name="T4" fmla="*/ 0 w 10"/>
                <a:gd name="T5" fmla="*/ 22 h 43"/>
                <a:gd name="T6" fmla="*/ 1 w 10"/>
                <a:gd name="T7" fmla="*/ 37 h 43"/>
                <a:gd name="T8" fmla="*/ 6 w 10"/>
                <a:gd name="T9" fmla="*/ 43 h 43"/>
                <a:gd name="T10" fmla="*/ 10 w 10"/>
                <a:gd name="T11" fmla="*/ 37 h 43"/>
                <a:gd name="T12" fmla="*/ 7 w 10"/>
                <a:gd name="T13" fmla="*/ 24 h 43"/>
                <a:gd name="T14" fmla="*/ 3 w 10"/>
                <a:gd name="T15" fmla="*/ 10 h 43"/>
                <a:gd name="T16" fmla="*/ 0 w 10"/>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43"/>
                <a:gd name="T29" fmla="*/ 10 w 10"/>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43">
                  <a:moveTo>
                    <a:pt x="0" y="0"/>
                  </a:moveTo>
                  <a:lnTo>
                    <a:pt x="0" y="8"/>
                  </a:lnTo>
                  <a:lnTo>
                    <a:pt x="0" y="22"/>
                  </a:lnTo>
                  <a:lnTo>
                    <a:pt x="1" y="37"/>
                  </a:lnTo>
                  <a:lnTo>
                    <a:pt x="6" y="43"/>
                  </a:lnTo>
                  <a:lnTo>
                    <a:pt x="10" y="37"/>
                  </a:lnTo>
                  <a:lnTo>
                    <a:pt x="7" y="24"/>
                  </a:lnTo>
                  <a:lnTo>
                    <a:pt x="3" y="10"/>
                  </a:lnTo>
                  <a:lnTo>
                    <a:pt x="0"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05" name="Freeform 284"/>
            <p:cNvSpPr>
              <a:spLocks/>
            </p:cNvSpPr>
            <p:nvPr/>
          </p:nvSpPr>
          <p:spPr bwMode="auto">
            <a:xfrm>
              <a:off x="1281" y="3121"/>
              <a:ext cx="33" cy="38"/>
            </a:xfrm>
            <a:custGeom>
              <a:avLst/>
              <a:gdLst>
                <a:gd name="T0" fmla="*/ 33 w 33"/>
                <a:gd name="T1" fmla="*/ 0 h 38"/>
                <a:gd name="T2" fmla="*/ 25 w 33"/>
                <a:gd name="T3" fmla="*/ 12 h 38"/>
                <a:gd name="T4" fmla="*/ 16 w 33"/>
                <a:gd name="T5" fmla="*/ 27 h 38"/>
                <a:gd name="T6" fmla="*/ 8 w 33"/>
                <a:gd name="T7" fmla="*/ 37 h 38"/>
                <a:gd name="T8" fmla="*/ 0 w 33"/>
                <a:gd name="T9" fmla="*/ 38 h 38"/>
                <a:gd name="T10" fmla="*/ 2 w 33"/>
                <a:gd name="T11" fmla="*/ 31 h 38"/>
                <a:gd name="T12" fmla="*/ 12 w 33"/>
                <a:gd name="T13" fmla="*/ 19 h 38"/>
                <a:gd name="T14" fmla="*/ 24 w 33"/>
                <a:gd name="T15" fmla="*/ 7 h 38"/>
                <a:gd name="T16" fmla="*/ 33 w 33"/>
                <a:gd name="T17" fmla="*/ 0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8"/>
                <a:gd name="T29" fmla="*/ 33 w 33"/>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8">
                  <a:moveTo>
                    <a:pt x="33" y="0"/>
                  </a:moveTo>
                  <a:lnTo>
                    <a:pt x="25" y="12"/>
                  </a:lnTo>
                  <a:lnTo>
                    <a:pt x="16" y="27"/>
                  </a:lnTo>
                  <a:lnTo>
                    <a:pt x="8" y="37"/>
                  </a:lnTo>
                  <a:lnTo>
                    <a:pt x="0" y="38"/>
                  </a:lnTo>
                  <a:lnTo>
                    <a:pt x="2" y="31"/>
                  </a:lnTo>
                  <a:lnTo>
                    <a:pt x="12" y="19"/>
                  </a:lnTo>
                  <a:lnTo>
                    <a:pt x="24" y="7"/>
                  </a:lnTo>
                  <a:lnTo>
                    <a:pt x="33"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06" name="Freeform 285"/>
            <p:cNvSpPr>
              <a:spLocks/>
            </p:cNvSpPr>
            <p:nvPr/>
          </p:nvSpPr>
          <p:spPr bwMode="auto">
            <a:xfrm>
              <a:off x="1286" y="2908"/>
              <a:ext cx="56" cy="12"/>
            </a:xfrm>
            <a:custGeom>
              <a:avLst/>
              <a:gdLst>
                <a:gd name="T0" fmla="*/ 56 w 56"/>
                <a:gd name="T1" fmla="*/ 10 h 12"/>
                <a:gd name="T2" fmla="*/ 50 w 56"/>
                <a:gd name="T3" fmla="*/ 10 h 12"/>
                <a:gd name="T4" fmla="*/ 41 w 56"/>
                <a:gd name="T5" fmla="*/ 12 h 12"/>
                <a:gd name="T6" fmla="*/ 32 w 56"/>
                <a:gd name="T7" fmla="*/ 12 h 12"/>
                <a:gd name="T8" fmla="*/ 23 w 56"/>
                <a:gd name="T9" fmla="*/ 12 h 12"/>
                <a:gd name="T10" fmla="*/ 14 w 56"/>
                <a:gd name="T11" fmla="*/ 12 h 12"/>
                <a:gd name="T12" fmla="*/ 7 w 56"/>
                <a:gd name="T13" fmla="*/ 10 h 12"/>
                <a:gd name="T14" fmla="*/ 3 w 56"/>
                <a:gd name="T15" fmla="*/ 8 h 12"/>
                <a:gd name="T16" fmla="*/ 0 w 56"/>
                <a:gd name="T17" fmla="*/ 5 h 12"/>
                <a:gd name="T18" fmla="*/ 1 w 56"/>
                <a:gd name="T19" fmla="*/ 2 h 12"/>
                <a:gd name="T20" fmla="*/ 5 w 56"/>
                <a:gd name="T21" fmla="*/ 0 h 12"/>
                <a:gd name="T22" fmla="*/ 13 w 56"/>
                <a:gd name="T23" fmla="*/ 0 h 12"/>
                <a:gd name="T24" fmla="*/ 22 w 56"/>
                <a:gd name="T25" fmla="*/ 3 h 12"/>
                <a:gd name="T26" fmla="*/ 31 w 56"/>
                <a:gd name="T27" fmla="*/ 5 h 12"/>
                <a:gd name="T28" fmla="*/ 41 w 56"/>
                <a:gd name="T29" fmla="*/ 8 h 12"/>
                <a:gd name="T30" fmla="*/ 48 w 56"/>
                <a:gd name="T31" fmla="*/ 9 h 12"/>
                <a:gd name="T32" fmla="*/ 56 w 56"/>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12"/>
                <a:gd name="T53" fmla="*/ 56 w 5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12">
                  <a:moveTo>
                    <a:pt x="56" y="10"/>
                  </a:moveTo>
                  <a:lnTo>
                    <a:pt x="50" y="10"/>
                  </a:lnTo>
                  <a:lnTo>
                    <a:pt x="41" y="12"/>
                  </a:lnTo>
                  <a:lnTo>
                    <a:pt x="32" y="12"/>
                  </a:lnTo>
                  <a:lnTo>
                    <a:pt x="23" y="12"/>
                  </a:lnTo>
                  <a:lnTo>
                    <a:pt x="14" y="12"/>
                  </a:lnTo>
                  <a:lnTo>
                    <a:pt x="7" y="10"/>
                  </a:lnTo>
                  <a:lnTo>
                    <a:pt x="3" y="8"/>
                  </a:lnTo>
                  <a:lnTo>
                    <a:pt x="0" y="5"/>
                  </a:lnTo>
                  <a:lnTo>
                    <a:pt x="1" y="2"/>
                  </a:lnTo>
                  <a:lnTo>
                    <a:pt x="5" y="0"/>
                  </a:lnTo>
                  <a:lnTo>
                    <a:pt x="13" y="0"/>
                  </a:lnTo>
                  <a:lnTo>
                    <a:pt x="22" y="3"/>
                  </a:lnTo>
                  <a:lnTo>
                    <a:pt x="31" y="5"/>
                  </a:lnTo>
                  <a:lnTo>
                    <a:pt x="41" y="8"/>
                  </a:lnTo>
                  <a:lnTo>
                    <a:pt x="48" y="9"/>
                  </a:lnTo>
                  <a:lnTo>
                    <a:pt x="56" y="1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07" name="Freeform 286"/>
            <p:cNvSpPr>
              <a:spLocks/>
            </p:cNvSpPr>
            <p:nvPr/>
          </p:nvSpPr>
          <p:spPr bwMode="auto">
            <a:xfrm>
              <a:off x="1294" y="2886"/>
              <a:ext cx="55" cy="19"/>
            </a:xfrm>
            <a:custGeom>
              <a:avLst/>
              <a:gdLst>
                <a:gd name="T0" fmla="*/ 55 w 55"/>
                <a:gd name="T1" fmla="*/ 19 h 19"/>
                <a:gd name="T2" fmla="*/ 49 w 55"/>
                <a:gd name="T3" fmla="*/ 19 h 19"/>
                <a:gd name="T4" fmla="*/ 42 w 55"/>
                <a:gd name="T5" fmla="*/ 18 h 19"/>
                <a:gd name="T6" fmla="*/ 33 w 55"/>
                <a:gd name="T7" fmla="*/ 16 h 19"/>
                <a:gd name="T8" fmla="*/ 24 w 55"/>
                <a:gd name="T9" fmla="*/ 15 h 19"/>
                <a:gd name="T10" fmla="*/ 15 w 55"/>
                <a:gd name="T11" fmla="*/ 13 h 19"/>
                <a:gd name="T12" fmla="*/ 8 w 55"/>
                <a:gd name="T13" fmla="*/ 10 h 19"/>
                <a:gd name="T14" fmla="*/ 3 w 55"/>
                <a:gd name="T15" fmla="*/ 6 h 19"/>
                <a:gd name="T16" fmla="*/ 0 w 55"/>
                <a:gd name="T17" fmla="*/ 3 h 19"/>
                <a:gd name="T18" fmla="*/ 2 w 55"/>
                <a:gd name="T19" fmla="*/ 0 h 19"/>
                <a:gd name="T20" fmla="*/ 8 w 55"/>
                <a:gd name="T21" fmla="*/ 0 h 19"/>
                <a:gd name="T22" fmla="*/ 15 w 55"/>
                <a:gd name="T23" fmla="*/ 1 h 19"/>
                <a:gd name="T24" fmla="*/ 24 w 55"/>
                <a:gd name="T25" fmla="*/ 6 h 19"/>
                <a:gd name="T26" fmla="*/ 34 w 55"/>
                <a:gd name="T27" fmla="*/ 10 h 19"/>
                <a:gd name="T28" fmla="*/ 43 w 55"/>
                <a:gd name="T29" fmla="*/ 13 h 19"/>
                <a:gd name="T30" fmla="*/ 51 w 55"/>
                <a:gd name="T31" fmla="*/ 18 h 19"/>
                <a:gd name="T32" fmla="*/ 55 w 55"/>
                <a:gd name="T33" fmla="*/ 19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9"/>
                <a:gd name="T53" fmla="*/ 55 w 55"/>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9">
                  <a:moveTo>
                    <a:pt x="55" y="19"/>
                  </a:moveTo>
                  <a:lnTo>
                    <a:pt x="49" y="19"/>
                  </a:lnTo>
                  <a:lnTo>
                    <a:pt x="42" y="18"/>
                  </a:lnTo>
                  <a:lnTo>
                    <a:pt x="33" y="16"/>
                  </a:lnTo>
                  <a:lnTo>
                    <a:pt x="24" y="15"/>
                  </a:lnTo>
                  <a:lnTo>
                    <a:pt x="15" y="13"/>
                  </a:lnTo>
                  <a:lnTo>
                    <a:pt x="8" y="10"/>
                  </a:lnTo>
                  <a:lnTo>
                    <a:pt x="3" y="6"/>
                  </a:lnTo>
                  <a:lnTo>
                    <a:pt x="0" y="3"/>
                  </a:lnTo>
                  <a:lnTo>
                    <a:pt x="2" y="0"/>
                  </a:lnTo>
                  <a:lnTo>
                    <a:pt x="8" y="0"/>
                  </a:lnTo>
                  <a:lnTo>
                    <a:pt x="15" y="1"/>
                  </a:lnTo>
                  <a:lnTo>
                    <a:pt x="24" y="6"/>
                  </a:lnTo>
                  <a:lnTo>
                    <a:pt x="34" y="10"/>
                  </a:lnTo>
                  <a:lnTo>
                    <a:pt x="43" y="13"/>
                  </a:lnTo>
                  <a:lnTo>
                    <a:pt x="51" y="18"/>
                  </a:lnTo>
                  <a:lnTo>
                    <a:pt x="55" y="19"/>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08" name="Freeform 287"/>
            <p:cNvSpPr>
              <a:spLocks/>
            </p:cNvSpPr>
            <p:nvPr/>
          </p:nvSpPr>
          <p:spPr bwMode="auto">
            <a:xfrm>
              <a:off x="1271" y="2936"/>
              <a:ext cx="51" cy="12"/>
            </a:xfrm>
            <a:custGeom>
              <a:avLst/>
              <a:gdLst>
                <a:gd name="T0" fmla="*/ 51 w 51"/>
                <a:gd name="T1" fmla="*/ 5 h 12"/>
                <a:gd name="T2" fmla="*/ 50 w 51"/>
                <a:gd name="T3" fmla="*/ 8 h 12"/>
                <a:gd name="T4" fmla="*/ 44 w 51"/>
                <a:gd name="T5" fmla="*/ 9 h 12"/>
                <a:gd name="T6" fmla="*/ 37 w 51"/>
                <a:gd name="T7" fmla="*/ 11 h 12"/>
                <a:gd name="T8" fmla="*/ 28 w 51"/>
                <a:gd name="T9" fmla="*/ 12 h 12"/>
                <a:gd name="T10" fmla="*/ 18 w 51"/>
                <a:gd name="T11" fmla="*/ 12 h 12"/>
                <a:gd name="T12" fmla="*/ 10 w 51"/>
                <a:gd name="T13" fmla="*/ 11 h 12"/>
                <a:gd name="T14" fmla="*/ 3 w 51"/>
                <a:gd name="T15" fmla="*/ 9 h 12"/>
                <a:gd name="T16" fmla="*/ 0 w 51"/>
                <a:gd name="T17" fmla="*/ 5 h 12"/>
                <a:gd name="T18" fmla="*/ 0 w 51"/>
                <a:gd name="T19" fmla="*/ 2 h 12"/>
                <a:gd name="T20" fmla="*/ 3 w 51"/>
                <a:gd name="T21" fmla="*/ 0 h 12"/>
                <a:gd name="T22" fmla="*/ 10 w 51"/>
                <a:gd name="T23" fmla="*/ 0 h 12"/>
                <a:gd name="T24" fmla="*/ 18 w 51"/>
                <a:gd name="T25" fmla="*/ 2 h 12"/>
                <a:gd name="T26" fmla="*/ 26 w 51"/>
                <a:gd name="T27" fmla="*/ 3 h 12"/>
                <a:gd name="T28" fmla="*/ 37 w 51"/>
                <a:gd name="T29" fmla="*/ 3 h 12"/>
                <a:gd name="T30" fmla="*/ 44 w 51"/>
                <a:gd name="T31" fmla="*/ 5 h 12"/>
                <a:gd name="T32" fmla="*/ 51 w 51"/>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51" y="5"/>
                  </a:moveTo>
                  <a:lnTo>
                    <a:pt x="50" y="8"/>
                  </a:lnTo>
                  <a:lnTo>
                    <a:pt x="44" y="9"/>
                  </a:lnTo>
                  <a:lnTo>
                    <a:pt x="37" y="11"/>
                  </a:lnTo>
                  <a:lnTo>
                    <a:pt x="28" y="12"/>
                  </a:lnTo>
                  <a:lnTo>
                    <a:pt x="18" y="12"/>
                  </a:lnTo>
                  <a:lnTo>
                    <a:pt x="10" y="11"/>
                  </a:lnTo>
                  <a:lnTo>
                    <a:pt x="3" y="9"/>
                  </a:lnTo>
                  <a:lnTo>
                    <a:pt x="0" y="5"/>
                  </a:lnTo>
                  <a:lnTo>
                    <a:pt x="0" y="2"/>
                  </a:lnTo>
                  <a:lnTo>
                    <a:pt x="3" y="0"/>
                  </a:lnTo>
                  <a:lnTo>
                    <a:pt x="10" y="0"/>
                  </a:lnTo>
                  <a:lnTo>
                    <a:pt x="18" y="2"/>
                  </a:lnTo>
                  <a:lnTo>
                    <a:pt x="26" y="3"/>
                  </a:lnTo>
                  <a:lnTo>
                    <a:pt x="37" y="3"/>
                  </a:lnTo>
                  <a:lnTo>
                    <a:pt x="44" y="5"/>
                  </a:lnTo>
                  <a:lnTo>
                    <a:pt x="51" y="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09" name="Freeform 288"/>
            <p:cNvSpPr>
              <a:spLocks/>
            </p:cNvSpPr>
            <p:nvPr/>
          </p:nvSpPr>
          <p:spPr bwMode="auto">
            <a:xfrm>
              <a:off x="1256" y="2961"/>
              <a:ext cx="61" cy="20"/>
            </a:xfrm>
            <a:custGeom>
              <a:avLst/>
              <a:gdLst>
                <a:gd name="T0" fmla="*/ 61 w 61"/>
                <a:gd name="T1" fmla="*/ 0 h 20"/>
                <a:gd name="T2" fmla="*/ 53 w 61"/>
                <a:gd name="T3" fmla="*/ 5 h 20"/>
                <a:gd name="T4" fmla="*/ 46 w 61"/>
                <a:gd name="T5" fmla="*/ 9 h 20"/>
                <a:gd name="T6" fmla="*/ 35 w 61"/>
                <a:gd name="T7" fmla="*/ 12 h 20"/>
                <a:gd name="T8" fmla="*/ 25 w 61"/>
                <a:gd name="T9" fmla="*/ 17 h 20"/>
                <a:gd name="T10" fmla="*/ 16 w 61"/>
                <a:gd name="T11" fmla="*/ 18 h 20"/>
                <a:gd name="T12" fmla="*/ 7 w 61"/>
                <a:gd name="T13" fmla="*/ 20 h 20"/>
                <a:gd name="T14" fmla="*/ 3 w 61"/>
                <a:gd name="T15" fmla="*/ 18 h 20"/>
                <a:gd name="T16" fmla="*/ 0 w 61"/>
                <a:gd name="T17" fmla="*/ 15 h 20"/>
                <a:gd name="T18" fmla="*/ 2 w 61"/>
                <a:gd name="T19" fmla="*/ 11 h 20"/>
                <a:gd name="T20" fmla="*/ 6 w 61"/>
                <a:gd name="T21" fmla="*/ 8 h 20"/>
                <a:gd name="T22" fmla="*/ 15 w 61"/>
                <a:gd name="T23" fmla="*/ 6 h 20"/>
                <a:gd name="T24" fmla="*/ 25 w 61"/>
                <a:gd name="T25" fmla="*/ 5 h 20"/>
                <a:gd name="T26" fmla="*/ 35 w 61"/>
                <a:gd name="T27" fmla="*/ 5 h 20"/>
                <a:gd name="T28" fmla="*/ 46 w 61"/>
                <a:gd name="T29" fmla="*/ 3 h 20"/>
                <a:gd name="T30" fmla="*/ 55 w 61"/>
                <a:gd name="T31" fmla="*/ 2 h 20"/>
                <a:gd name="T32" fmla="*/ 61 w 61"/>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20"/>
                <a:gd name="T53" fmla="*/ 61 w 61"/>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20">
                  <a:moveTo>
                    <a:pt x="61" y="0"/>
                  </a:moveTo>
                  <a:lnTo>
                    <a:pt x="53" y="5"/>
                  </a:lnTo>
                  <a:lnTo>
                    <a:pt x="46" y="9"/>
                  </a:lnTo>
                  <a:lnTo>
                    <a:pt x="35" y="12"/>
                  </a:lnTo>
                  <a:lnTo>
                    <a:pt x="25" y="17"/>
                  </a:lnTo>
                  <a:lnTo>
                    <a:pt x="16" y="18"/>
                  </a:lnTo>
                  <a:lnTo>
                    <a:pt x="7" y="20"/>
                  </a:lnTo>
                  <a:lnTo>
                    <a:pt x="3" y="18"/>
                  </a:lnTo>
                  <a:lnTo>
                    <a:pt x="0" y="15"/>
                  </a:lnTo>
                  <a:lnTo>
                    <a:pt x="2" y="11"/>
                  </a:lnTo>
                  <a:lnTo>
                    <a:pt x="6" y="8"/>
                  </a:lnTo>
                  <a:lnTo>
                    <a:pt x="15" y="6"/>
                  </a:lnTo>
                  <a:lnTo>
                    <a:pt x="25" y="5"/>
                  </a:lnTo>
                  <a:lnTo>
                    <a:pt x="35" y="5"/>
                  </a:lnTo>
                  <a:lnTo>
                    <a:pt x="46" y="3"/>
                  </a:lnTo>
                  <a:lnTo>
                    <a:pt x="55" y="2"/>
                  </a:lnTo>
                  <a:lnTo>
                    <a:pt x="6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10" name="Freeform 289"/>
            <p:cNvSpPr>
              <a:spLocks/>
            </p:cNvSpPr>
            <p:nvPr/>
          </p:nvSpPr>
          <p:spPr bwMode="auto">
            <a:xfrm>
              <a:off x="1240" y="2989"/>
              <a:ext cx="66" cy="23"/>
            </a:xfrm>
            <a:custGeom>
              <a:avLst/>
              <a:gdLst>
                <a:gd name="T0" fmla="*/ 66 w 66"/>
                <a:gd name="T1" fmla="*/ 0 h 23"/>
                <a:gd name="T2" fmla="*/ 60 w 66"/>
                <a:gd name="T3" fmla="*/ 3 h 23"/>
                <a:gd name="T4" fmla="*/ 50 w 66"/>
                <a:gd name="T5" fmla="*/ 8 h 23"/>
                <a:gd name="T6" fmla="*/ 40 w 66"/>
                <a:gd name="T7" fmla="*/ 12 h 23"/>
                <a:gd name="T8" fmla="*/ 28 w 66"/>
                <a:gd name="T9" fmla="*/ 17 h 23"/>
                <a:gd name="T10" fmla="*/ 18 w 66"/>
                <a:gd name="T11" fmla="*/ 20 h 23"/>
                <a:gd name="T12" fmla="*/ 7 w 66"/>
                <a:gd name="T13" fmla="*/ 23 h 23"/>
                <a:gd name="T14" fmla="*/ 1 w 66"/>
                <a:gd name="T15" fmla="*/ 21 h 23"/>
                <a:gd name="T16" fmla="*/ 0 w 66"/>
                <a:gd name="T17" fmla="*/ 18 h 23"/>
                <a:gd name="T18" fmla="*/ 3 w 66"/>
                <a:gd name="T19" fmla="*/ 14 h 23"/>
                <a:gd name="T20" fmla="*/ 10 w 66"/>
                <a:gd name="T21" fmla="*/ 11 h 23"/>
                <a:gd name="T22" fmla="*/ 19 w 66"/>
                <a:gd name="T23" fmla="*/ 8 h 23"/>
                <a:gd name="T24" fmla="*/ 31 w 66"/>
                <a:gd name="T25" fmla="*/ 6 h 23"/>
                <a:gd name="T26" fmla="*/ 43 w 66"/>
                <a:gd name="T27" fmla="*/ 5 h 23"/>
                <a:gd name="T28" fmla="*/ 53 w 66"/>
                <a:gd name="T29" fmla="*/ 3 h 23"/>
                <a:gd name="T30" fmla="*/ 62 w 66"/>
                <a:gd name="T31" fmla="*/ 2 h 23"/>
                <a:gd name="T32" fmla="*/ 66 w 6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23"/>
                <a:gd name="T53" fmla="*/ 66 w 6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23">
                  <a:moveTo>
                    <a:pt x="66" y="0"/>
                  </a:moveTo>
                  <a:lnTo>
                    <a:pt x="60" y="3"/>
                  </a:lnTo>
                  <a:lnTo>
                    <a:pt x="50" y="8"/>
                  </a:lnTo>
                  <a:lnTo>
                    <a:pt x="40" y="12"/>
                  </a:lnTo>
                  <a:lnTo>
                    <a:pt x="28" y="17"/>
                  </a:lnTo>
                  <a:lnTo>
                    <a:pt x="18" y="20"/>
                  </a:lnTo>
                  <a:lnTo>
                    <a:pt x="7" y="23"/>
                  </a:lnTo>
                  <a:lnTo>
                    <a:pt x="1" y="21"/>
                  </a:lnTo>
                  <a:lnTo>
                    <a:pt x="0" y="18"/>
                  </a:lnTo>
                  <a:lnTo>
                    <a:pt x="3" y="14"/>
                  </a:lnTo>
                  <a:lnTo>
                    <a:pt x="10" y="11"/>
                  </a:lnTo>
                  <a:lnTo>
                    <a:pt x="19" y="8"/>
                  </a:lnTo>
                  <a:lnTo>
                    <a:pt x="31" y="6"/>
                  </a:lnTo>
                  <a:lnTo>
                    <a:pt x="43" y="5"/>
                  </a:lnTo>
                  <a:lnTo>
                    <a:pt x="53" y="3"/>
                  </a:lnTo>
                  <a:lnTo>
                    <a:pt x="62" y="2"/>
                  </a:lnTo>
                  <a:lnTo>
                    <a:pt x="66"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11" name="Freeform 290"/>
            <p:cNvSpPr>
              <a:spLocks/>
            </p:cNvSpPr>
            <p:nvPr/>
          </p:nvSpPr>
          <p:spPr bwMode="auto">
            <a:xfrm>
              <a:off x="1235" y="3041"/>
              <a:ext cx="71" cy="36"/>
            </a:xfrm>
            <a:custGeom>
              <a:avLst/>
              <a:gdLst>
                <a:gd name="T0" fmla="*/ 71 w 71"/>
                <a:gd name="T1" fmla="*/ 0 h 36"/>
                <a:gd name="T2" fmla="*/ 64 w 71"/>
                <a:gd name="T3" fmla="*/ 6 h 36"/>
                <a:gd name="T4" fmla="*/ 55 w 71"/>
                <a:gd name="T5" fmla="*/ 13 h 36"/>
                <a:gd name="T6" fmla="*/ 45 w 71"/>
                <a:gd name="T7" fmla="*/ 21 h 36"/>
                <a:gd name="T8" fmla="*/ 33 w 71"/>
                <a:gd name="T9" fmla="*/ 27 h 36"/>
                <a:gd name="T10" fmla="*/ 21 w 71"/>
                <a:gd name="T11" fmla="*/ 31 h 36"/>
                <a:gd name="T12" fmla="*/ 12 w 71"/>
                <a:gd name="T13" fmla="*/ 36 h 36"/>
                <a:gd name="T14" fmla="*/ 5 w 71"/>
                <a:gd name="T15" fmla="*/ 36 h 36"/>
                <a:gd name="T16" fmla="*/ 0 w 71"/>
                <a:gd name="T17" fmla="*/ 34 h 36"/>
                <a:gd name="T18" fmla="*/ 2 w 71"/>
                <a:gd name="T19" fmla="*/ 30 h 36"/>
                <a:gd name="T20" fmla="*/ 9 w 71"/>
                <a:gd name="T21" fmla="*/ 25 h 36"/>
                <a:gd name="T22" fmla="*/ 20 w 71"/>
                <a:gd name="T23" fmla="*/ 21 h 36"/>
                <a:gd name="T24" fmla="*/ 31 w 71"/>
                <a:gd name="T25" fmla="*/ 16 h 36"/>
                <a:gd name="T26" fmla="*/ 45 w 71"/>
                <a:gd name="T27" fmla="*/ 13 h 36"/>
                <a:gd name="T28" fmla="*/ 56 w 71"/>
                <a:gd name="T29" fmla="*/ 9 h 36"/>
                <a:gd name="T30" fmla="*/ 65 w 71"/>
                <a:gd name="T31" fmla="*/ 5 h 36"/>
                <a:gd name="T32" fmla="*/ 71 w 71"/>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36"/>
                <a:gd name="T53" fmla="*/ 71 w 71"/>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36">
                  <a:moveTo>
                    <a:pt x="71" y="0"/>
                  </a:moveTo>
                  <a:lnTo>
                    <a:pt x="64" y="6"/>
                  </a:lnTo>
                  <a:lnTo>
                    <a:pt x="55" y="13"/>
                  </a:lnTo>
                  <a:lnTo>
                    <a:pt x="45" y="21"/>
                  </a:lnTo>
                  <a:lnTo>
                    <a:pt x="33" y="27"/>
                  </a:lnTo>
                  <a:lnTo>
                    <a:pt x="21" y="31"/>
                  </a:lnTo>
                  <a:lnTo>
                    <a:pt x="12" y="36"/>
                  </a:lnTo>
                  <a:lnTo>
                    <a:pt x="5" y="36"/>
                  </a:lnTo>
                  <a:lnTo>
                    <a:pt x="0" y="34"/>
                  </a:lnTo>
                  <a:lnTo>
                    <a:pt x="2" y="30"/>
                  </a:lnTo>
                  <a:lnTo>
                    <a:pt x="9" y="25"/>
                  </a:lnTo>
                  <a:lnTo>
                    <a:pt x="20" y="21"/>
                  </a:lnTo>
                  <a:lnTo>
                    <a:pt x="31" y="16"/>
                  </a:lnTo>
                  <a:lnTo>
                    <a:pt x="45" y="13"/>
                  </a:lnTo>
                  <a:lnTo>
                    <a:pt x="56" y="9"/>
                  </a:lnTo>
                  <a:lnTo>
                    <a:pt x="65" y="5"/>
                  </a:lnTo>
                  <a:lnTo>
                    <a:pt x="71"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12" name="Freeform 291"/>
            <p:cNvSpPr>
              <a:spLocks/>
            </p:cNvSpPr>
            <p:nvPr/>
          </p:nvSpPr>
          <p:spPr bwMode="auto">
            <a:xfrm>
              <a:off x="1247" y="3097"/>
              <a:ext cx="65" cy="43"/>
            </a:xfrm>
            <a:custGeom>
              <a:avLst/>
              <a:gdLst>
                <a:gd name="T0" fmla="*/ 65 w 65"/>
                <a:gd name="T1" fmla="*/ 0 h 43"/>
                <a:gd name="T2" fmla="*/ 61 w 65"/>
                <a:gd name="T3" fmla="*/ 6 h 43"/>
                <a:gd name="T4" fmla="*/ 52 w 65"/>
                <a:gd name="T5" fmla="*/ 14 h 43"/>
                <a:gd name="T6" fmla="*/ 42 w 65"/>
                <a:gd name="T7" fmla="*/ 21 h 43"/>
                <a:gd name="T8" fmla="*/ 31 w 65"/>
                <a:gd name="T9" fmla="*/ 30 h 43"/>
                <a:gd name="T10" fmla="*/ 21 w 65"/>
                <a:gd name="T11" fmla="*/ 36 h 43"/>
                <a:gd name="T12" fmla="*/ 11 w 65"/>
                <a:gd name="T13" fmla="*/ 42 h 43"/>
                <a:gd name="T14" fmla="*/ 5 w 65"/>
                <a:gd name="T15" fmla="*/ 43 h 43"/>
                <a:gd name="T16" fmla="*/ 0 w 65"/>
                <a:gd name="T17" fmla="*/ 42 h 43"/>
                <a:gd name="T18" fmla="*/ 2 w 65"/>
                <a:gd name="T19" fmla="*/ 37 h 43"/>
                <a:gd name="T20" fmla="*/ 8 w 65"/>
                <a:gd name="T21" fmla="*/ 31 h 43"/>
                <a:gd name="T22" fmla="*/ 16 w 65"/>
                <a:gd name="T23" fmla="*/ 25 h 43"/>
                <a:gd name="T24" fmla="*/ 28 w 65"/>
                <a:gd name="T25" fmla="*/ 20 h 43"/>
                <a:gd name="T26" fmla="*/ 42 w 65"/>
                <a:gd name="T27" fmla="*/ 14 h 43"/>
                <a:gd name="T28" fmla="*/ 52 w 65"/>
                <a:gd name="T29" fmla="*/ 8 h 43"/>
                <a:gd name="T30" fmla="*/ 61 w 65"/>
                <a:gd name="T31" fmla="*/ 3 h 43"/>
                <a:gd name="T32" fmla="*/ 65 w 65"/>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3"/>
                <a:gd name="T53" fmla="*/ 65 w 65"/>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3">
                  <a:moveTo>
                    <a:pt x="65" y="0"/>
                  </a:moveTo>
                  <a:lnTo>
                    <a:pt x="61" y="6"/>
                  </a:lnTo>
                  <a:lnTo>
                    <a:pt x="52" y="14"/>
                  </a:lnTo>
                  <a:lnTo>
                    <a:pt x="42" y="21"/>
                  </a:lnTo>
                  <a:lnTo>
                    <a:pt x="31" y="30"/>
                  </a:lnTo>
                  <a:lnTo>
                    <a:pt x="21" y="36"/>
                  </a:lnTo>
                  <a:lnTo>
                    <a:pt x="11" y="42"/>
                  </a:lnTo>
                  <a:lnTo>
                    <a:pt x="5" y="43"/>
                  </a:lnTo>
                  <a:lnTo>
                    <a:pt x="0" y="42"/>
                  </a:lnTo>
                  <a:lnTo>
                    <a:pt x="2" y="37"/>
                  </a:lnTo>
                  <a:lnTo>
                    <a:pt x="8" y="31"/>
                  </a:lnTo>
                  <a:lnTo>
                    <a:pt x="16" y="25"/>
                  </a:lnTo>
                  <a:lnTo>
                    <a:pt x="28" y="20"/>
                  </a:lnTo>
                  <a:lnTo>
                    <a:pt x="42" y="14"/>
                  </a:lnTo>
                  <a:lnTo>
                    <a:pt x="52" y="8"/>
                  </a:lnTo>
                  <a:lnTo>
                    <a:pt x="61" y="3"/>
                  </a:lnTo>
                  <a:lnTo>
                    <a:pt x="65"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13" name="Freeform 292"/>
            <p:cNvSpPr>
              <a:spLocks/>
            </p:cNvSpPr>
            <p:nvPr/>
          </p:nvSpPr>
          <p:spPr bwMode="auto">
            <a:xfrm>
              <a:off x="1244" y="3015"/>
              <a:ext cx="59" cy="36"/>
            </a:xfrm>
            <a:custGeom>
              <a:avLst/>
              <a:gdLst>
                <a:gd name="T0" fmla="*/ 59 w 59"/>
                <a:gd name="T1" fmla="*/ 0 h 36"/>
                <a:gd name="T2" fmla="*/ 55 w 59"/>
                <a:gd name="T3" fmla="*/ 4 h 36"/>
                <a:gd name="T4" fmla="*/ 46 w 59"/>
                <a:gd name="T5" fmla="*/ 10 h 36"/>
                <a:gd name="T6" fmla="*/ 37 w 59"/>
                <a:gd name="T7" fmla="*/ 17 h 36"/>
                <a:gd name="T8" fmla="*/ 27 w 59"/>
                <a:gd name="T9" fmla="*/ 25 h 36"/>
                <a:gd name="T10" fmla="*/ 18 w 59"/>
                <a:gd name="T11" fmla="*/ 31 h 36"/>
                <a:gd name="T12" fmla="*/ 9 w 59"/>
                <a:gd name="T13" fmla="*/ 35 h 36"/>
                <a:gd name="T14" fmla="*/ 3 w 59"/>
                <a:gd name="T15" fmla="*/ 36 h 36"/>
                <a:gd name="T16" fmla="*/ 0 w 59"/>
                <a:gd name="T17" fmla="*/ 34 h 36"/>
                <a:gd name="T18" fmla="*/ 2 w 59"/>
                <a:gd name="T19" fmla="*/ 29 h 36"/>
                <a:gd name="T20" fmla="*/ 8 w 59"/>
                <a:gd name="T21" fmla="*/ 23 h 36"/>
                <a:gd name="T22" fmla="*/ 16 w 59"/>
                <a:gd name="T23" fmla="*/ 19 h 36"/>
                <a:gd name="T24" fmla="*/ 27 w 59"/>
                <a:gd name="T25" fmla="*/ 14 h 36"/>
                <a:gd name="T26" fmla="*/ 37 w 59"/>
                <a:gd name="T27" fmla="*/ 10 h 36"/>
                <a:gd name="T28" fmla="*/ 47 w 59"/>
                <a:gd name="T29" fmla="*/ 5 h 36"/>
                <a:gd name="T30" fmla="*/ 55 w 59"/>
                <a:gd name="T31" fmla="*/ 2 h 36"/>
                <a:gd name="T32" fmla="*/ 59 w 5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6"/>
                <a:gd name="T53" fmla="*/ 59 w 5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6">
                  <a:moveTo>
                    <a:pt x="59" y="0"/>
                  </a:moveTo>
                  <a:lnTo>
                    <a:pt x="55" y="4"/>
                  </a:lnTo>
                  <a:lnTo>
                    <a:pt x="46" y="10"/>
                  </a:lnTo>
                  <a:lnTo>
                    <a:pt x="37" y="17"/>
                  </a:lnTo>
                  <a:lnTo>
                    <a:pt x="27" y="25"/>
                  </a:lnTo>
                  <a:lnTo>
                    <a:pt x="18" y="31"/>
                  </a:lnTo>
                  <a:lnTo>
                    <a:pt x="9" y="35"/>
                  </a:lnTo>
                  <a:lnTo>
                    <a:pt x="3" y="36"/>
                  </a:lnTo>
                  <a:lnTo>
                    <a:pt x="0" y="34"/>
                  </a:lnTo>
                  <a:lnTo>
                    <a:pt x="2" y="29"/>
                  </a:lnTo>
                  <a:lnTo>
                    <a:pt x="8" y="23"/>
                  </a:lnTo>
                  <a:lnTo>
                    <a:pt x="16" y="19"/>
                  </a:lnTo>
                  <a:lnTo>
                    <a:pt x="27" y="14"/>
                  </a:lnTo>
                  <a:lnTo>
                    <a:pt x="37" y="10"/>
                  </a:lnTo>
                  <a:lnTo>
                    <a:pt x="47" y="5"/>
                  </a:lnTo>
                  <a:lnTo>
                    <a:pt x="55" y="2"/>
                  </a:lnTo>
                  <a:lnTo>
                    <a:pt x="59"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14" name="Freeform 293"/>
            <p:cNvSpPr>
              <a:spLocks/>
            </p:cNvSpPr>
            <p:nvPr/>
          </p:nvSpPr>
          <p:spPr bwMode="auto">
            <a:xfrm>
              <a:off x="1299" y="3017"/>
              <a:ext cx="87" cy="57"/>
            </a:xfrm>
            <a:custGeom>
              <a:avLst/>
              <a:gdLst>
                <a:gd name="T0" fmla="*/ 87 w 87"/>
                <a:gd name="T1" fmla="*/ 55 h 57"/>
                <a:gd name="T2" fmla="*/ 83 w 87"/>
                <a:gd name="T3" fmla="*/ 57 h 57"/>
                <a:gd name="T4" fmla="*/ 72 w 87"/>
                <a:gd name="T5" fmla="*/ 54 h 57"/>
                <a:gd name="T6" fmla="*/ 59 w 87"/>
                <a:gd name="T7" fmla="*/ 48 h 57"/>
                <a:gd name="T8" fmla="*/ 44 w 87"/>
                <a:gd name="T9" fmla="*/ 40 h 57"/>
                <a:gd name="T10" fmla="*/ 29 w 87"/>
                <a:gd name="T11" fmla="*/ 30 h 57"/>
                <a:gd name="T12" fmla="*/ 16 w 87"/>
                <a:gd name="T13" fmla="*/ 20 h 57"/>
                <a:gd name="T14" fmla="*/ 6 w 87"/>
                <a:gd name="T15" fmla="*/ 9 h 57"/>
                <a:gd name="T16" fmla="*/ 0 w 87"/>
                <a:gd name="T17" fmla="*/ 0 h 57"/>
                <a:gd name="T18" fmla="*/ 7 w 87"/>
                <a:gd name="T19" fmla="*/ 5 h 57"/>
                <a:gd name="T20" fmla="*/ 18 w 87"/>
                <a:gd name="T21" fmla="*/ 11 h 57"/>
                <a:gd name="T22" fmla="*/ 32 w 87"/>
                <a:gd name="T23" fmla="*/ 18 h 57"/>
                <a:gd name="T24" fmla="*/ 49 w 87"/>
                <a:gd name="T25" fmla="*/ 27 h 57"/>
                <a:gd name="T26" fmla="*/ 63 w 87"/>
                <a:gd name="T27" fmla="*/ 37 h 57"/>
                <a:gd name="T28" fmla="*/ 77 w 87"/>
                <a:gd name="T29" fmla="*/ 45 h 57"/>
                <a:gd name="T30" fmla="*/ 84 w 87"/>
                <a:gd name="T31" fmla="*/ 51 h 57"/>
                <a:gd name="T32" fmla="*/ 87 w 87"/>
                <a:gd name="T33" fmla="*/ 55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7"/>
                <a:gd name="T53" fmla="*/ 87 w 87"/>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7">
                  <a:moveTo>
                    <a:pt x="87" y="55"/>
                  </a:moveTo>
                  <a:lnTo>
                    <a:pt x="83" y="57"/>
                  </a:lnTo>
                  <a:lnTo>
                    <a:pt x="72" y="54"/>
                  </a:lnTo>
                  <a:lnTo>
                    <a:pt x="59" y="48"/>
                  </a:lnTo>
                  <a:lnTo>
                    <a:pt x="44" y="40"/>
                  </a:lnTo>
                  <a:lnTo>
                    <a:pt x="29" y="30"/>
                  </a:lnTo>
                  <a:lnTo>
                    <a:pt x="16" y="20"/>
                  </a:lnTo>
                  <a:lnTo>
                    <a:pt x="6" y="9"/>
                  </a:lnTo>
                  <a:lnTo>
                    <a:pt x="0" y="0"/>
                  </a:lnTo>
                  <a:lnTo>
                    <a:pt x="7" y="5"/>
                  </a:lnTo>
                  <a:lnTo>
                    <a:pt x="18" y="11"/>
                  </a:lnTo>
                  <a:lnTo>
                    <a:pt x="32" y="18"/>
                  </a:lnTo>
                  <a:lnTo>
                    <a:pt x="49" y="27"/>
                  </a:lnTo>
                  <a:lnTo>
                    <a:pt x="63" y="37"/>
                  </a:lnTo>
                  <a:lnTo>
                    <a:pt x="77" y="45"/>
                  </a:lnTo>
                  <a:lnTo>
                    <a:pt x="84" y="51"/>
                  </a:lnTo>
                  <a:lnTo>
                    <a:pt x="87" y="55"/>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15" name="Freeform 294"/>
            <p:cNvSpPr>
              <a:spLocks/>
            </p:cNvSpPr>
            <p:nvPr/>
          </p:nvSpPr>
          <p:spPr bwMode="auto">
            <a:xfrm>
              <a:off x="1303" y="3063"/>
              <a:ext cx="68" cy="48"/>
            </a:xfrm>
            <a:custGeom>
              <a:avLst/>
              <a:gdLst>
                <a:gd name="T0" fmla="*/ 68 w 68"/>
                <a:gd name="T1" fmla="*/ 48 h 48"/>
                <a:gd name="T2" fmla="*/ 65 w 68"/>
                <a:gd name="T3" fmla="*/ 48 h 48"/>
                <a:gd name="T4" fmla="*/ 58 w 68"/>
                <a:gd name="T5" fmla="*/ 46 h 48"/>
                <a:gd name="T6" fmla="*/ 48 w 68"/>
                <a:gd name="T7" fmla="*/ 42 h 48"/>
                <a:gd name="T8" fmla="*/ 37 w 68"/>
                <a:gd name="T9" fmla="*/ 36 h 48"/>
                <a:gd name="T10" fmla="*/ 25 w 68"/>
                <a:gd name="T11" fmla="*/ 28 h 48"/>
                <a:gd name="T12" fmla="*/ 15 w 68"/>
                <a:gd name="T13" fmla="*/ 20 h 48"/>
                <a:gd name="T14" fmla="*/ 6 w 68"/>
                <a:gd name="T15" fmla="*/ 11 h 48"/>
                <a:gd name="T16" fmla="*/ 0 w 68"/>
                <a:gd name="T17" fmla="*/ 0 h 48"/>
                <a:gd name="T18" fmla="*/ 8 w 68"/>
                <a:gd name="T19" fmla="*/ 6 h 48"/>
                <a:gd name="T20" fmla="*/ 18 w 68"/>
                <a:gd name="T21" fmla="*/ 12 h 48"/>
                <a:gd name="T22" fmla="*/ 28 w 68"/>
                <a:gd name="T23" fmla="*/ 20 h 48"/>
                <a:gd name="T24" fmla="*/ 42 w 68"/>
                <a:gd name="T25" fmla="*/ 27 h 48"/>
                <a:gd name="T26" fmla="*/ 52 w 68"/>
                <a:gd name="T27" fmla="*/ 34 h 48"/>
                <a:gd name="T28" fmla="*/ 61 w 68"/>
                <a:gd name="T29" fmla="*/ 40 h 48"/>
                <a:gd name="T30" fmla="*/ 67 w 68"/>
                <a:gd name="T31" fmla="*/ 45 h 48"/>
                <a:gd name="T32" fmla="*/ 68 w 68"/>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48"/>
                <a:gd name="T53" fmla="*/ 68 w 6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48">
                  <a:moveTo>
                    <a:pt x="68" y="48"/>
                  </a:moveTo>
                  <a:lnTo>
                    <a:pt x="65" y="48"/>
                  </a:lnTo>
                  <a:lnTo>
                    <a:pt x="58" y="46"/>
                  </a:lnTo>
                  <a:lnTo>
                    <a:pt x="48" y="42"/>
                  </a:lnTo>
                  <a:lnTo>
                    <a:pt x="37" y="36"/>
                  </a:lnTo>
                  <a:lnTo>
                    <a:pt x="25" y="28"/>
                  </a:lnTo>
                  <a:lnTo>
                    <a:pt x="15" y="20"/>
                  </a:lnTo>
                  <a:lnTo>
                    <a:pt x="6" y="11"/>
                  </a:lnTo>
                  <a:lnTo>
                    <a:pt x="0" y="0"/>
                  </a:lnTo>
                  <a:lnTo>
                    <a:pt x="8" y="6"/>
                  </a:lnTo>
                  <a:lnTo>
                    <a:pt x="18" y="12"/>
                  </a:lnTo>
                  <a:lnTo>
                    <a:pt x="28" y="20"/>
                  </a:lnTo>
                  <a:lnTo>
                    <a:pt x="42" y="27"/>
                  </a:lnTo>
                  <a:lnTo>
                    <a:pt x="52" y="34"/>
                  </a:lnTo>
                  <a:lnTo>
                    <a:pt x="61" y="40"/>
                  </a:lnTo>
                  <a:lnTo>
                    <a:pt x="67" y="45"/>
                  </a:lnTo>
                  <a:lnTo>
                    <a:pt x="68" y="48"/>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16" name="Freeform 295"/>
            <p:cNvSpPr>
              <a:spLocks/>
            </p:cNvSpPr>
            <p:nvPr/>
          </p:nvSpPr>
          <p:spPr bwMode="auto">
            <a:xfrm>
              <a:off x="1241" y="3069"/>
              <a:ext cx="67" cy="42"/>
            </a:xfrm>
            <a:custGeom>
              <a:avLst/>
              <a:gdLst>
                <a:gd name="T0" fmla="*/ 67 w 67"/>
                <a:gd name="T1" fmla="*/ 0 h 42"/>
                <a:gd name="T2" fmla="*/ 62 w 67"/>
                <a:gd name="T3" fmla="*/ 6 h 42"/>
                <a:gd name="T4" fmla="*/ 53 w 67"/>
                <a:gd name="T5" fmla="*/ 14 h 42"/>
                <a:gd name="T6" fmla="*/ 43 w 67"/>
                <a:gd name="T7" fmla="*/ 21 h 42"/>
                <a:gd name="T8" fmla="*/ 33 w 67"/>
                <a:gd name="T9" fmla="*/ 28 h 42"/>
                <a:gd name="T10" fmla="*/ 21 w 67"/>
                <a:gd name="T11" fmla="*/ 36 h 42"/>
                <a:gd name="T12" fmla="*/ 12 w 67"/>
                <a:gd name="T13" fmla="*/ 40 h 42"/>
                <a:gd name="T14" fmla="*/ 5 w 67"/>
                <a:gd name="T15" fmla="*/ 42 h 42"/>
                <a:gd name="T16" fmla="*/ 0 w 67"/>
                <a:gd name="T17" fmla="*/ 40 h 42"/>
                <a:gd name="T18" fmla="*/ 2 w 67"/>
                <a:gd name="T19" fmla="*/ 36 h 42"/>
                <a:gd name="T20" fmla="*/ 8 w 67"/>
                <a:gd name="T21" fmla="*/ 31 h 42"/>
                <a:gd name="T22" fmla="*/ 18 w 67"/>
                <a:gd name="T23" fmla="*/ 25 h 42"/>
                <a:gd name="T24" fmla="*/ 30 w 67"/>
                <a:gd name="T25" fmla="*/ 19 h 42"/>
                <a:gd name="T26" fmla="*/ 43 w 67"/>
                <a:gd name="T27" fmla="*/ 14 h 42"/>
                <a:gd name="T28" fmla="*/ 53 w 67"/>
                <a:gd name="T29" fmla="*/ 8 h 42"/>
                <a:gd name="T30" fmla="*/ 62 w 67"/>
                <a:gd name="T31" fmla="*/ 3 h 42"/>
                <a:gd name="T32" fmla="*/ 67 w 67"/>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2"/>
                <a:gd name="T53" fmla="*/ 67 w 67"/>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2">
                  <a:moveTo>
                    <a:pt x="67" y="0"/>
                  </a:moveTo>
                  <a:lnTo>
                    <a:pt x="62" y="6"/>
                  </a:lnTo>
                  <a:lnTo>
                    <a:pt x="53" y="14"/>
                  </a:lnTo>
                  <a:lnTo>
                    <a:pt x="43" y="21"/>
                  </a:lnTo>
                  <a:lnTo>
                    <a:pt x="33" y="28"/>
                  </a:lnTo>
                  <a:lnTo>
                    <a:pt x="21" y="36"/>
                  </a:lnTo>
                  <a:lnTo>
                    <a:pt x="12" y="40"/>
                  </a:lnTo>
                  <a:lnTo>
                    <a:pt x="5" y="42"/>
                  </a:lnTo>
                  <a:lnTo>
                    <a:pt x="0" y="40"/>
                  </a:lnTo>
                  <a:lnTo>
                    <a:pt x="2" y="36"/>
                  </a:lnTo>
                  <a:lnTo>
                    <a:pt x="8" y="31"/>
                  </a:lnTo>
                  <a:lnTo>
                    <a:pt x="18" y="25"/>
                  </a:lnTo>
                  <a:lnTo>
                    <a:pt x="30" y="19"/>
                  </a:lnTo>
                  <a:lnTo>
                    <a:pt x="43" y="14"/>
                  </a:lnTo>
                  <a:lnTo>
                    <a:pt x="53" y="8"/>
                  </a:lnTo>
                  <a:lnTo>
                    <a:pt x="62" y="3"/>
                  </a:lnTo>
                  <a:lnTo>
                    <a:pt x="67" y="0"/>
                  </a:lnTo>
                  <a:close/>
                </a:path>
              </a:pathLst>
            </a:custGeom>
            <a:solidFill>
              <a:srgbClr val="0066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17" name="Freeform 296"/>
            <p:cNvSpPr>
              <a:spLocks/>
            </p:cNvSpPr>
            <p:nvPr/>
          </p:nvSpPr>
          <p:spPr bwMode="auto">
            <a:xfrm>
              <a:off x="1012" y="1171"/>
              <a:ext cx="652" cy="643"/>
            </a:xfrm>
            <a:custGeom>
              <a:avLst/>
              <a:gdLst>
                <a:gd name="T0" fmla="*/ 257 w 652"/>
                <a:gd name="T1" fmla="*/ 150 h 643"/>
                <a:gd name="T2" fmla="*/ 179 w 652"/>
                <a:gd name="T3" fmla="*/ 95 h 643"/>
                <a:gd name="T4" fmla="*/ 76 w 652"/>
                <a:gd name="T5" fmla="*/ 73 h 643"/>
                <a:gd name="T6" fmla="*/ 37 w 652"/>
                <a:gd name="T7" fmla="*/ 61 h 643"/>
                <a:gd name="T8" fmla="*/ 64 w 652"/>
                <a:gd name="T9" fmla="*/ 148 h 643"/>
                <a:gd name="T10" fmla="*/ 104 w 652"/>
                <a:gd name="T11" fmla="*/ 225 h 643"/>
                <a:gd name="T12" fmla="*/ 182 w 652"/>
                <a:gd name="T13" fmla="*/ 272 h 643"/>
                <a:gd name="T14" fmla="*/ 243 w 652"/>
                <a:gd name="T15" fmla="*/ 306 h 643"/>
                <a:gd name="T16" fmla="*/ 216 w 652"/>
                <a:gd name="T17" fmla="*/ 318 h 643"/>
                <a:gd name="T18" fmla="*/ 166 w 652"/>
                <a:gd name="T19" fmla="*/ 308 h 643"/>
                <a:gd name="T20" fmla="*/ 99 w 652"/>
                <a:gd name="T21" fmla="*/ 339 h 643"/>
                <a:gd name="T22" fmla="*/ 55 w 652"/>
                <a:gd name="T23" fmla="*/ 396 h 643"/>
                <a:gd name="T24" fmla="*/ 11 w 652"/>
                <a:gd name="T25" fmla="*/ 428 h 643"/>
                <a:gd name="T26" fmla="*/ 17 w 652"/>
                <a:gd name="T27" fmla="*/ 448 h 643"/>
                <a:gd name="T28" fmla="*/ 55 w 652"/>
                <a:gd name="T29" fmla="*/ 466 h 643"/>
                <a:gd name="T30" fmla="*/ 135 w 652"/>
                <a:gd name="T31" fmla="*/ 476 h 643"/>
                <a:gd name="T32" fmla="*/ 225 w 652"/>
                <a:gd name="T33" fmla="*/ 422 h 643"/>
                <a:gd name="T34" fmla="*/ 246 w 652"/>
                <a:gd name="T35" fmla="*/ 377 h 643"/>
                <a:gd name="T36" fmla="*/ 272 w 652"/>
                <a:gd name="T37" fmla="*/ 337 h 643"/>
                <a:gd name="T38" fmla="*/ 290 w 652"/>
                <a:gd name="T39" fmla="*/ 355 h 643"/>
                <a:gd name="T40" fmla="*/ 262 w 652"/>
                <a:gd name="T41" fmla="*/ 411 h 643"/>
                <a:gd name="T42" fmla="*/ 215 w 652"/>
                <a:gd name="T43" fmla="*/ 445 h 643"/>
                <a:gd name="T44" fmla="*/ 185 w 652"/>
                <a:gd name="T45" fmla="*/ 515 h 643"/>
                <a:gd name="T46" fmla="*/ 189 w 652"/>
                <a:gd name="T47" fmla="*/ 572 h 643"/>
                <a:gd name="T48" fmla="*/ 182 w 652"/>
                <a:gd name="T49" fmla="*/ 633 h 643"/>
                <a:gd name="T50" fmla="*/ 240 w 652"/>
                <a:gd name="T51" fmla="*/ 634 h 643"/>
                <a:gd name="T52" fmla="*/ 352 w 652"/>
                <a:gd name="T53" fmla="*/ 496 h 643"/>
                <a:gd name="T54" fmla="*/ 321 w 652"/>
                <a:gd name="T55" fmla="*/ 386 h 643"/>
                <a:gd name="T56" fmla="*/ 340 w 652"/>
                <a:gd name="T57" fmla="*/ 365 h 643"/>
                <a:gd name="T58" fmla="*/ 365 w 652"/>
                <a:gd name="T59" fmla="*/ 448 h 643"/>
                <a:gd name="T60" fmla="*/ 399 w 652"/>
                <a:gd name="T61" fmla="*/ 515 h 643"/>
                <a:gd name="T62" fmla="*/ 491 w 652"/>
                <a:gd name="T63" fmla="*/ 556 h 643"/>
                <a:gd name="T64" fmla="*/ 554 w 652"/>
                <a:gd name="T65" fmla="*/ 606 h 643"/>
                <a:gd name="T66" fmla="*/ 553 w 652"/>
                <a:gd name="T67" fmla="*/ 462 h 643"/>
                <a:gd name="T68" fmla="*/ 464 w 652"/>
                <a:gd name="T69" fmla="*/ 392 h 643"/>
                <a:gd name="T70" fmla="*/ 423 w 652"/>
                <a:gd name="T71" fmla="*/ 382 h 643"/>
                <a:gd name="T72" fmla="*/ 430 w 652"/>
                <a:gd name="T73" fmla="*/ 360 h 643"/>
                <a:gd name="T74" fmla="*/ 535 w 652"/>
                <a:gd name="T75" fmla="*/ 389 h 643"/>
                <a:gd name="T76" fmla="*/ 607 w 652"/>
                <a:gd name="T77" fmla="*/ 371 h 643"/>
                <a:gd name="T78" fmla="*/ 646 w 652"/>
                <a:gd name="T79" fmla="*/ 360 h 643"/>
                <a:gd name="T80" fmla="*/ 604 w 652"/>
                <a:gd name="T81" fmla="*/ 330 h 643"/>
                <a:gd name="T82" fmla="*/ 560 w 652"/>
                <a:gd name="T83" fmla="*/ 275 h 643"/>
                <a:gd name="T84" fmla="*/ 471 w 652"/>
                <a:gd name="T85" fmla="*/ 240 h 643"/>
                <a:gd name="T86" fmla="*/ 414 w 652"/>
                <a:gd name="T87" fmla="*/ 263 h 643"/>
                <a:gd name="T88" fmla="*/ 390 w 652"/>
                <a:gd name="T89" fmla="*/ 274 h 643"/>
                <a:gd name="T90" fmla="*/ 393 w 652"/>
                <a:gd name="T91" fmla="*/ 247 h 643"/>
                <a:gd name="T92" fmla="*/ 420 w 652"/>
                <a:gd name="T93" fmla="*/ 240 h 643"/>
                <a:gd name="T94" fmla="*/ 468 w 652"/>
                <a:gd name="T95" fmla="*/ 188 h 643"/>
                <a:gd name="T96" fmla="*/ 476 w 652"/>
                <a:gd name="T97" fmla="*/ 89 h 643"/>
                <a:gd name="T98" fmla="*/ 452 w 652"/>
                <a:gd name="T99" fmla="*/ 14 h 643"/>
                <a:gd name="T100" fmla="*/ 399 w 652"/>
                <a:gd name="T101" fmla="*/ 62 h 643"/>
                <a:gd name="T102" fmla="*/ 328 w 652"/>
                <a:gd name="T103" fmla="*/ 110 h 643"/>
                <a:gd name="T104" fmla="*/ 308 w 652"/>
                <a:gd name="T105" fmla="*/ 234 h 64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2"/>
                <a:gd name="T160" fmla="*/ 0 h 643"/>
                <a:gd name="T161" fmla="*/ 652 w 652"/>
                <a:gd name="T162" fmla="*/ 643 h 64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2" h="643">
                  <a:moveTo>
                    <a:pt x="284" y="235"/>
                  </a:moveTo>
                  <a:lnTo>
                    <a:pt x="282" y="213"/>
                  </a:lnTo>
                  <a:lnTo>
                    <a:pt x="277" y="191"/>
                  </a:lnTo>
                  <a:lnTo>
                    <a:pt x="269" y="170"/>
                  </a:lnTo>
                  <a:lnTo>
                    <a:pt x="257" y="150"/>
                  </a:lnTo>
                  <a:lnTo>
                    <a:pt x="244" y="132"/>
                  </a:lnTo>
                  <a:lnTo>
                    <a:pt x="229" y="117"/>
                  </a:lnTo>
                  <a:lnTo>
                    <a:pt x="213" y="105"/>
                  </a:lnTo>
                  <a:lnTo>
                    <a:pt x="197" y="99"/>
                  </a:lnTo>
                  <a:lnTo>
                    <a:pt x="179" y="95"/>
                  </a:lnTo>
                  <a:lnTo>
                    <a:pt x="158" y="91"/>
                  </a:lnTo>
                  <a:lnTo>
                    <a:pt x="136" y="86"/>
                  </a:lnTo>
                  <a:lnTo>
                    <a:pt x="114" y="82"/>
                  </a:lnTo>
                  <a:lnTo>
                    <a:pt x="93" y="77"/>
                  </a:lnTo>
                  <a:lnTo>
                    <a:pt x="76" y="73"/>
                  </a:lnTo>
                  <a:lnTo>
                    <a:pt x="61" y="68"/>
                  </a:lnTo>
                  <a:lnTo>
                    <a:pt x="52" y="64"/>
                  </a:lnTo>
                  <a:lnTo>
                    <a:pt x="43" y="58"/>
                  </a:lnTo>
                  <a:lnTo>
                    <a:pt x="37" y="57"/>
                  </a:lnTo>
                  <a:lnTo>
                    <a:pt x="37" y="61"/>
                  </a:lnTo>
                  <a:lnTo>
                    <a:pt x="43" y="68"/>
                  </a:lnTo>
                  <a:lnTo>
                    <a:pt x="52" y="82"/>
                  </a:lnTo>
                  <a:lnTo>
                    <a:pt x="57" y="101"/>
                  </a:lnTo>
                  <a:lnTo>
                    <a:pt x="61" y="125"/>
                  </a:lnTo>
                  <a:lnTo>
                    <a:pt x="64" y="148"/>
                  </a:lnTo>
                  <a:lnTo>
                    <a:pt x="67" y="161"/>
                  </a:lnTo>
                  <a:lnTo>
                    <a:pt x="73" y="176"/>
                  </a:lnTo>
                  <a:lnTo>
                    <a:pt x="82" y="192"/>
                  </a:lnTo>
                  <a:lnTo>
                    <a:pt x="92" y="209"/>
                  </a:lnTo>
                  <a:lnTo>
                    <a:pt x="104" y="225"/>
                  </a:lnTo>
                  <a:lnTo>
                    <a:pt x="119" y="240"/>
                  </a:lnTo>
                  <a:lnTo>
                    <a:pt x="133" y="252"/>
                  </a:lnTo>
                  <a:lnTo>
                    <a:pt x="151" y="260"/>
                  </a:lnTo>
                  <a:lnTo>
                    <a:pt x="167" y="266"/>
                  </a:lnTo>
                  <a:lnTo>
                    <a:pt x="182" y="272"/>
                  </a:lnTo>
                  <a:lnTo>
                    <a:pt x="197" y="277"/>
                  </a:lnTo>
                  <a:lnTo>
                    <a:pt x="210" y="283"/>
                  </a:lnTo>
                  <a:lnTo>
                    <a:pt x="222" y="289"/>
                  </a:lnTo>
                  <a:lnTo>
                    <a:pt x="232" y="296"/>
                  </a:lnTo>
                  <a:lnTo>
                    <a:pt x="243" y="306"/>
                  </a:lnTo>
                  <a:lnTo>
                    <a:pt x="251" y="320"/>
                  </a:lnTo>
                  <a:lnTo>
                    <a:pt x="243" y="323"/>
                  </a:lnTo>
                  <a:lnTo>
                    <a:pt x="232" y="323"/>
                  </a:lnTo>
                  <a:lnTo>
                    <a:pt x="225" y="321"/>
                  </a:lnTo>
                  <a:lnTo>
                    <a:pt x="216" y="318"/>
                  </a:lnTo>
                  <a:lnTo>
                    <a:pt x="207" y="317"/>
                  </a:lnTo>
                  <a:lnTo>
                    <a:pt x="200" y="314"/>
                  </a:lnTo>
                  <a:lnTo>
                    <a:pt x="189" y="311"/>
                  </a:lnTo>
                  <a:lnTo>
                    <a:pt x="181" y="309"/>
                  </a:lnTo>
                  <a:lnTo>
                    <a:pt x="166" y="308"/>
                  </a:lnTo>
                  <a:lnTo>
                    <a:pt x="152" y="311"/>
                  </a:lnTo>
                  <a:lnTo>
                    <a:pt x="138" y="315"/>
                  </a:lnTo>
                  <a:lnTo>
                    <a:pt x="124" y="321"/>
                  </a:lnTo>
                  <a:lnTo>
                    <a:pt x="111" y="328"/>
                  </a:lnTo>
                  <a:lnTo>
                    <a:pt x="99" y="339"/>
                  </a:lnTo>
                  <a:lnTo>
                    <a:pt x="90" y="351"/>
                  </a:lnTo>
                  <a:lnTo>
                    <a:pt x="82" y="362"/>
                  </a:lnTo>
                  <a:lnTo>
                    <a:pt x="74" y="374"/>
                  </a:lnTo>
                  <a:lnTo>
                    <a:pt x="65" y="386"/>
                  </a:lnTo>
                  <a:lnTo>
                    <a:pt x="55" y="396"/>
                  </a:lnTo>
                  <a:lnTo>
                    <a:pt x="45" y="405"/>
                  </a:lnTo>
                  <a:lnTo>
                    <a:pt x="36" y="413"/>
                  </a:lnTo>
                  <a:lnTo>
                    <a:pt x="26" y="419"/>
                  </a:lnTo>
                  <a:lnTo>
                    <a:pt x="18" y="425"/>
                  </a:lnTo>
                  <a:lnTo>
                    <a:pt x="11" y="428"/>
                  </a:lnTo>
                  <a:lnTo>
                    <a:pt x="3" y="432"/>
                  </a:lnTo>
                  <a:lnTo>
                    <a:pt x="0" y="436"/>
                  </a:lnTo>
                  <a:lnTo>
                    <a:pt x="5" y="439"/>
                  </a:lnTo>
                  <a:lnTo>
                    <a:pt x="14" y="447"/>
                  </a:lnTo>
                  <a:lnTo>
                    <a:pt x="17" y="448"/>
                  </a:lnTo>
                  <a:lnTo>
                    <a:pt x="23" y="451"/>
                  </a:lnTo>
                  <a:lnTo>
                    <a:pt x="28" y="454"/>
                  </a:lnTo>
                  <a:lnTo>
                    <a:pt x="37" y="459"/>
                  </a:lnTo>
                  <a:lnTo>
                    <a:pt x="45" y="462"/>
                  </a:lnTo>
                  <a:lnTo>
                    <a:pt x="55" y="466"/>
                  </a:lnTo>
                  <a:lnTo>
                    <a:pt x="65" y="469"/>
                  </a:lnTo>
                  <a:lnTo>
                    <a:pt x="77" y="472"/>
                  </a:lnTo>
                  <a:lnTo>
                    <a:pt x="95" y="475"/>
                  </a:lnTo>
                  <a:lnTo>
                    <a:pt x="114" y="476"/>
                  </a:lnTo>
                  <a:lnTo>
                    <a:pt x="135" y="476"/>
                  </a:lnTo>
                  <a:lnTo>
                    <a:pt x="154" y="473"/>
                  </a:lnTo>
                  <a:lnTo>
                    <a:pt x="173" y="466"/>
                  </a:lnTo>
                  <a:lnTo>
                    <a:pt x="192" y="456"/>
                  </a:lnTo>
                  <a:lnTo>
                    <a:pt x="210" y="441"/>
                  </a:lnTo>
                  <a:lnTo>
                    <a:pt x="225" y="422"/>
                  </a:lnTo>
                  <a:lnTo>
                    <a:pt x="229" y="414"/>
                  </a:lnTo>
                  <a:lnTo>
                    <a:pt x="234" y="405"/>
                  </a:lnTo>
                  <a:lnTo>
                    <a:pt x="237" y="398"/>
                  </a:lnTo>
                  <a:lnTo>
                    <a:pt x="241" y="389"/>
                  </a:lnTo>
                  <a:lnTo>
                    <a:pt x="246" y="377"/>
                  </a:lnTo>
                  <a:lnTo>
                    <a:pt x="250" y="365"/>
                  </a:lnTo>
                  <a:lnTo>
                    <a:pt x="254" y="357"/>
                  </a:lnTo>
                  <a:lnTo>
                    <a:pt x="260" y="349"/>
                  </a:lnTo>
                  <a:lnTo>
                    <a:pt x="266" y="342"/>
                  </a:lnTo>
                  <a:lnTo>
                    <a:pt x="272" y="337"/>
                  </a:lnTo>
                  <a:lnTo>
                    <a:pt x="279" y="334"/>
                  </a:lnTo>
                  <a:lnTo>
                    <a:pt x="287" y="333"/>
                  </a:lnTo>
                  <a:lnTo>
                    <a:pt x="287" y="342"/>
                  </a:lnTo>
                  <a:lnTo>
                    <a:pt x="287" y="349"/>
                  </a:lnTo>
                  <a:lnTo>
                    <a:pt x="290" y="355"/>
                  </a:lnTo>
                  <a:lnTo>
                    <a:pt x="293" y="361"/>
                  </a:lnTo>
                  <a:lnTo>
                    <a:pt x="291" y="377"/>
                  </a:lnTo>
                  <a:lnTo>
                    <a:pt x="287" y="391"/>
                  </a:lnTo>
                  <a:lnTo>
                    <a:pt x="277" y="402"/>
                  </a:lnTo>
                  <a:lnTo>
                    <a:pt x="262" y="411"/>
                  </a:lnTo>
                  <a:lnTo>
                    <a:pt x="251" y="416"/>
                  </a:lnTo>
                  <a:lnTo>
                    <a:pt x="243" y="420"/>
                  </a:lnTo>
                  <a:lnTo>
                    <a:pt x="234" y="428"/>
                  </a:lnTo>
                  <a:lnTo>
                    <a:pt x="225" y="435"/>
                  </a:lnTo>
                  <a:lnTo>
                    <a:pt x="215" y="445"/>
                  </a:lnTo>
                  <a:lnTo>
                    <a:pt x="206" y="457"/>
                  </a:lnTo>
                  <a:lnTo>
                    <a:pt x="198" y="470"/>
                  </a:lnTo>
                  <a:lnTo>
                    <a:pt x="192" y="485"/>
                  </a:lnTo>
                  <a:lnTo>
                    <a:pt x="188" y="498"/>
                  </a:lnTo>
                  <a:lnTo>
                    <a:pt x="185" y="515"/>
                  </a:lnTo>
                  <a:lnTo>
                    <a:pt x="184" y="530"/>
                  </a:lnTo>
                  <a:lnTo>
                    <a:pt x="185" y="544"/>
                  </a:lnTo>
                  <a:lnTo>
                    <a:pt x="186" y="555"/>
                  </a:lnTo>
                  <a:lnTo>
                    <a:pt x="188" y="564"/>
                  </a:lnTo>
                  <a:lnTo>
                    <a:pt x="189" y="572"/>
                  </a:lnTo>
                  <a:lnTo>
                    <a:pt x="189" y="580"/>
                  </a:lnTo>
                  <a:lnTo>
                    <a:pt x="191" y="599"/>
                  </a:lnTo>
                  <a:lnTo>
                    <a:pt x="189" y="614"/>
                  </a:lnTo>
                  <a:lnTo>
                    <a:pt x="186" y="626"/>
                  </a:lnTo>
                  <a:lnTo>
                    <a:pt x="182" y="633"/>
                  </a:lnTo>
                  <a:lnTo>
                    <a:pt x="178" y="640"/>
                  </a:lnTo>
                  <a:lnTo>
                    <a:pt x="181" y="643"/>
                  </a:lnTo>
                  <a:lnTo>
                    <a:pt x="188" y="643"/>
                  </a:lnTo>
                  <a:lnTo>
                    <a:pt x="197" y="642"/>
                  </a:lnTo>
                  <a:lnTo>
                    <a:pt x="240" y="634"/>
                  </a:lnTo>
                  <a:lnTo>
                    <a:pt x="278" y="618"/>
                  </a:lnTo>
                  <a:lnTo>
                    <a:pt x="308" y="595"/>
                  </a:lnTo>
                  <a:lnTo>
                    <a:pt x="331" y="565"/>
                  </a:lnTo>
                  <a:lnTo>
                    <a:pt x="346" y="531"/>
                  </a:lnTo>
                  <a:lnTo>
                    <a:pt x="352" y="496"/>
                  </a:lnTo>
                  <a:lnTo>
                    <a:pt x="350" y="460"/>
                  </a:lnTo>
                  <a:lnTo>
                    <a:pt x="340" y="425"/>
                  </a:lnTo>
                  <a:lnTo>
                    <a:pt x="333" y="408"/>
                  </a:lnTo>
                  <a:lnTo>
                    <a:pt x="325" y="395"/>
                  </a:lnTo>
                  <a:lnTo>
                    <a:pt x="321" y="386"/>
                  </a:lnTo>
                  <a:lnTo>
                    <a:pt x="318" y="376"/>
                  </a:lnTo>
                  <a:lnTo>
                    <a:pt x="324" y="374"/>
                  </a:lnTo>
                  <a:lnTo>
                    <a:pt x="331" y="371"/>
                  </a:lnTo>
                  <a:lnTo>
                    <a:pt x="337" y="368"/>
                  </a:lnTo>
                  <a:lnTo>
                    <a:pt x="340" y="365"/>
                  </a:lnTo>
                  <a:lnTo>
                    <a:pt x="350" y="376"/>
                  </a:lnTo>
                  <a:lnTo>
                    <a:pt x="356" y="394"/>
                  </a:lnTo>
                  <a:lnTo>
                    <a:pt x="361" y="413"/>
                  </a:lnTo>
                  <a:lnTo>
                    <a:pt x="364" y="433"/>
                  </a:lnTo>
                  <a:lnTo>
                    <a:pt x="365" y="448"/>
                  </a:lnTo>
                  <a:lnTo>
                    <a:pt x="368" y="463"/>
                  </a:lnTo>
                  <a:lnTo>
                    <a:pt x="372" y="476"/>
                  </a:lnTo>
                  <a:lnTo>
                    <a:pt x="378" y="490"/>
                  </a:lnTo>
                  <a:lnTo>
                    <a:pt x="387" y="503"/>
                  </a:lnTo>
                  <a:lnTo>
                    <a:pt x="399" y="515"/>
                  </a:lnTo>
                  <a:lnTo>
                    <a:pt x="414" y="525"/>
                  </a:lnTo>
                  <a:lnTo>
                    <a:pt x="432" y="534"/>
                  </a:lnTo>
                  <a:lnTo>
                    <a:pt x="452" y="541"/>
                  </a:lnTo>
                  <a:lnTo>
                    <a:pt x="471" y="549"/>
                  </a:lnTo>
                  <a:lnTo>
                    <a:pt x="491" y="556"/>
                  </a:lnTo>
                  <a:lnTo>
                    <a:pt x="507" y="564"/>
                  </a:lnTo>
                  <a:lnTo>
                    <a:pt x="522" y="572"/>
                  </a:lnTo>
                  <a:lnTo>
                    <a:pt x="535" y="581"/>
                  </a:lnTo>
                  <a:lnTo>
                    <a:pt x="545" y="593"/>
                  </a:lnTo>
                  <a:lnTo>
                    <a:pt x="554" y="606"/>
                  </a:lnTo>
                  <a:lnTo>
                    <a:pt x="559" y="586"/>
                  </a:lnTo>
                  <a:lnTo>
                    <a:pt x="561" y="559"/>
                  </a:lnTo>
                  <a:lnTo>
                    <a:pt x="563" y="528"/>
                  </a:lnTo>
                  <a:lnTo>
                    <a:pt x="560" y="494"/>
                  </a:lnTo>
                  <a:lnTo>
                    <a:pt x="553" y="462"/>
                  </a:lnTo>
                  <a:lnTo>
                    <a:pt x="538" y="433"/>
                  </a:lnTo>
                  <a:lnTo>
                    <a:pt x="516" y="411"/>
                  </a:lnTo>
                  <a:lnTo>
                    <a:pt x="485" y="396"/>
                  </a:lnTo>
                  <a:lnTo>
                    <a:pt x="474" y="394"/>
                  </a:lnTo>
                  <a:lnTo>
                    <a:pt x="464" y="392"/>
                  </a:lnTo>
                  <a:lnTo>
                    <a:pt x="454" y="389"/>
                  </a:lnTo>
                  <a:lnTo>
                    <a:pt x="445" y="388"/>
                  </a:lnTo>
                  <a:lnTo>
                    <a:pt x="436" y="385"/>
                  </a:lnTo>
                  <a:lnTo>
                    <a:pt x="429" y="383"/>
                  </a:lnTo>
                  <a:lnTo>
                    <a:pt x="423" y="382"/>
                  </a:lnTo>
                  <a:lnTo>
                    <a:pt x="418" y="380"/>
                  </a:lnTo>
                  <a:lnTo>
                    <a:pt x="421" y="376"/>
                  </a:lnTo>
                  <a:lnTo>
                    <a:pt x="426" y="370"/>
                  </a:lnTo>
                  <a:lnTo>
                    <a:pt x="429" y="364"/>
                  </a:lnTo>
                  <a:lnTo>
                    <a:pt x="430" y="360"/>
                  </a:lnTo>
                  <a:lnTo>
                    <a:pt x="452" y="370"/>
                  </a:lnTo>
                  <a:lnTo>
                    <a:pt x="474" y="379"/>
                  </a:lnTo>
                  <a:lnTo>
                    <a:pt x="495" y="385"/>
                  </a:lnTo>
                  <a:lnTo>
                    <a:pt x="516" y="388"/>
                  </a:lnTo>
                  <a:lnTo>
                    <a:pt x="535" y="389"/>
                  </a:lnTo>
                  <a:lnTo>
                    <a:pt x="553" y="389"/>
                  </a:lnTo>
                  <a:lnTo>
                    <a:pt x="569" y="386"/>
                  </a:lnTo>
                  <a:lnTo>
                    <a:pt x="584" y="382"/>
                  </a:lnTo>
                  <a:lnTo>
                    <a:pt x="597" y="376"/>
                  </a:lnTo>
                  <a:lnTo>
                    <a:pt x="607" y="371"/>
                  </a:lnTo>
                  <a:lnTo>
                    <a:pt x="618" y="367"/>
                  </a:lnTo>
                  <a:lnTo>
                    <a:pt x="626" y="364"/>
                  </a:lnTo>
                  <a:lnTo>
                    <a:pt x="634" y="361"/>
                  </a:lnTo>
                  <a:lnTo>
                    <a:pt x="640" y="360"/>
                  </a:lnTo>
                  <a:lnTo>
                    <a:pt x="646" y="360"/>
                  </a:lnTo>
                  <a:lnTo>
                    <a:pt x="652" y="360"/>
                  </a:lnTo>
                  <a:lnTo>
                    <a:pt x="638" y="354"/>
                  </a:lnTo>
                  <a:lnTo>
                    <a:pt x="626" y="348"/>
                  </a:lnTo>
                  <a:lnTo>
                    <a:pt x="615" y="339"/>
                  </a:lnTo>
                  <a:lnTo>
                    <a:pt x="604" y="330"/>
                  </a:lnTo>
                  <a:lnTo>
                    <a:pt x="595" y="321"/>
                  </a:lnTo>
                  <a:lnTo>
                    <a:pt x="587" y="311"/>
                  </a:lnTo>
                  <a:lnTo>
                    <a:pt x="578" y="299"/>
                  </a:lnTo>
                  <a:lnTo>
                    <a:pt x="570" y="287"/>
                  </a:lnTo>
                  <a:lnTo>
                    <a:pt x="560" y="275"/>
                  </a:lnTo>
                  <a:lnTo>
                    <a:pt x="547" y="263"/>
                  </a:lnTo>
                  <a:lnTo>
                    <a:pt x="529" y="253"/>
                  </a:lnTo>
                  <a:lnTo>
                    <a:pt x="511" y="246"/>
                  </a:lnTo>
                  <a:lnTo>
                    <a:pt x="491" y="241"/>
                  </a:lnTo>
                  <a:lnTo>
                    <a:pt x="471" y="240"/>
                  </a:lnTo>
                  <a:lnTo>
                    <a:pt x="454" y="243"/>
                  </a:lnTo>
                  <a:lnTo>
                    <a:pt x="439" y="249"/>
                  </a:lnTo>
                  <a:lnTo>
                    <a:pt x="430" y="255"/>
                  </a:lnTo>
                  <a:lnTo>
                    <a:pt x="421" y="260"/>
                  </a:lnTo>
                  <a:lnTo>
                    <a:pt x="414" y="263"/>
                  </a:lnTo>
                  <a:lnTo>
                    <a:pt x="408" y="268"/>
                  </a:lnTo>
                  <a:lnTo>
                    <a:pt x="402" y="269"/>
                  </a:lnTo>
                  <a:lnTo>
                    <a:pt x="398" y="272"/>
                  </a:lnTo>
                  <a:lnTo>
                    <a:pt x="393" y="272"/>
                  </a:lnTo>
                  <a:lnTo>
                    <a:pt x="390" y="274"/>
                  </a:lnTo>
                  <a:lnTo>
                    <a:pt x="392" y="269"/>
                  </a:lnTo>
                  <a:lnTo>
                    <a:pt x="392" y="262"/>
                  </a:lnTo>
                  <a:lnTo>
                    <a:pt x="390" y="255"/>
                  </a:lnTo>
                  <a:lnTo>
                    <a:pt x="387" y="250"/>
                  </a:lnTo>
                  <a:lnTo>
                    <a:pt x="393" y="247"/>
                  </a:lnTo>
                  <a:lnTo>
                    <a:pt x="398" y="244"/>
                  </a:lnTo>
                  <a:lnTo>
                    <a:pt x="403" y="243"/>
                  </a:lnTo>
                  <a:lnTo>
                    <a:pt x="409" y="241"/>
                  </a:lnTo>
                  <a:lnTo>
                    <a:pt x="414" y="241"/>
                  </a:lnTo>
                  <a:lnTo>
                    <a:pt x="420" y="240"/>
                  </a:lnTo>
                  <a:lnTo>
                    <a:pt x="426" y="238"/>
                  </a:lnTo>
                  <a:lnTo>
                    <a:pt x="432" y="235"/>
                  </a:lnTo>
                  <a:lnTo>
                    <a:pt x="446" y="224"/>
                  </a:lnTo>
                  <a:lnTo>
                    <a:pt x="458" y="207"/>
                  </a:lnTo>
                  <a:lnTo>
                    <a:pt x="468" y="188"/>
                  </a:lnTo>
                  <a:lnTo>
                    <a:pt x="476" y="166"/>
                  </a:lnTo>
                  <a:lnTo>
                    <a:pt x="482" y="144"/>
                  </a:lnTo>
                  <a:lnTo>
                    <a:pt x="483" y="122"/>
                  </a:lnTo>
                  <a:lnTo>
                    <a:pt x="482" y="104"/>
                  </a:lnTo>
                  <a:lnTo>
                    <a:pt x="476" y="89"/>
                  </a:lnTo>
                  <a:lnTo>
                    <a:pt x="467" y="67"/>
                  </a:lnTo>
                  <a:lnTo>
                    <a:pt x="463" y="42"/>
                  </a:lnTo>
                  <a:lnTo>
                    <a:pt x="461" y="18"/>
                  </a:lnTo>
                  <a:lnTo>
                    <a:pt x="463" y="0"/>
                  </a:lnTo>
                  <a:lnTo>
                    <a:pt x="452" y="14"/>
                  </a:lnTo>
                  <a:lnTo>
                    <a:pt x="442" y="27"/>
                  </a:lnTo>
                  <a:lnTo>
                    <a:pt x="432" y="39"/>
                  </a:lnTo>
                  <a:lnTo>
                    <a:pt x="421" y="48"/>
                  </a:lnTo>
                  <a:lnTo>
                    <a:pt x="409" y="57"/>
                  </a:lnTo>
                  <a:lnTo>
                    <a:pt x="399" y="62"/>
                  </a:lnTo>
                  <a:lnTo>
                    <a:pt x="389" y="68"/>
                  </a:lnTo>
                  <a:lnTo>
                    <a:pt x="380" y="71"/>
                  </a:lnTo>
                  <a:lnTo>
                    <a:pt x="361" y="79"/>
                  </a:lnTo>
                  <a:lnTo>
                    <a:pt x="343" y="92"/>
                  </a:lnTo>
                  <a:lnTo>
                    <a:pt x="328" y="110"/>
                  </a:lnTo>
                  <a:lnTo>
                    <a:pt x="315" y="130"/>
                  </a:lnTo>
                  <a:lnTo>
                    <a:pt x="305" y="154"/>
                  </a:lnTo>
                  <a:lnTo>
                    <a:pt x="300" y="179"/>
                  </a:lnTo>
                  <a:lnTo>
                    <a:pt x="300" y="206"/>
                  </a:lnTo>
                  <a:lnTo>
                    <a:pt x="308" y="234"/>
                  </a:lnTo>
                  <a:lnTo>
                    <a:pt x="303" y="232"/>
                  </a:lnTo>
                  <a:lnTo>
                    <a:pt x="296" y="232"/>
                  </a:lnTo>
                  <a:lnTo>
                    <a:pt x="288" y="232"/>
                  </a:lnTo>
                  <a:lnTo>
                    <a:pt x="284" y="235"/>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18" name="Freeform 297"/>
            <p:cNvSpPr>
              <a:spLocks/>
            </p:cNvSpPr>
            <p:nvPr/>
          </p:nvSpPr>
          <p:spPr bwMode="auto">
            <a:xfrm>
              <a:off x="1194" y="1127"/>
              <a:ext cx="198" cy="279"/>
            </a:xfrm>
            <a:custGeom>
              <a:avLst/>
              <a:gdLst>
                <a:gd name="T0" fmla="*/ 198 w 198"/>
                <a:gd name="T1" fmla="*/ 115 h 279"/>
                <a:gd name="T2" fmla="*/ 186 w 198"/>
                <a:gd name="T3" fmla="*/ 120 h 279"/>
                <a:gd name="T4" fmla="*/ 174 w 198"/>
                <a:gd name="T5" fmla="*/ 127 h 279"/>
                <a:gd name="T6" fmla="*/ 162 w 198"/>
                <a:gd name="T7" fmla="*/ 136 h 279"/>
                <a:gd name="T8" fmla="*/ 151 w 198"/>
                <a:gd name="T9" fmla="*/ 146 h 279"/>
                <a:gd name="T10" fmla="*/ 142 w 198"/>
                <a:gd name="T11" fmla="*/ 158 h 279"/>
                <a:gd name="T12" fmla="*/ 133 w 198"/>
                <a:gd name="T13" fmla="*/ 173 h 279"/>
                <a:gd name="T14" fmla="*/ 126 w 198"/>
                <a:gd name="T15" fmla="*/ 188 h 279"/>
                <a:gd name="T16" fmla="*/ 121 w 198"/>
                <a:gd name="T17" fmla="*/ 204 h 279"/>
                <a:gd name="T18" fmla="*/ 120 w 198"/>
                <a:gd name="T19" fmla="*/ 210 h 279"/>
                <a:gd name="T20" fmla="*/ 120 w 198"/>
                <a:gd name="T21" fmla="*/ 214 h 279"/>
                <a:gd name="T22" fmla="*/ 118 w 198"/>
                <a:gd name="T23" fmla="*/ 220 h 279"/>
                <a:gd name="T24" fmla="*/ 118 w 198"/>
                <a:gd name="T25" fmla="*/ 226 h 279"/>
                <a:gd name="T26" fmla="*/ 118 w 198"/>
                <a:gd name="T27" fmla="*/ 238 h 279"/>
                <a:gd name="T28" fmla="*/ 120 w 198"/>
                <a:gd name="T29" fmla="*/ 251 h 279"/>
                <a:gd name="T30" fmla="*/ 121 w 198"/>
                <a:gd name="T31" fmla="*/ 265 h 279"/>
                <a:gd name="T32" fmla="*/ 126 w 198"/>
                <a:gd name="T33" fmla="*/ 278 h 279"/>
                <a:gd name="T34" fmla="*/ 121 w 198"/>
                <a:gd name="T35" fmla="*/ 276 h 279"/>
                <a:gd name="T36" fmla="*/ 114 w 198"/>
                <a:gd name="T37" fmla="*/ 276 h 279"/>
                <a:gd name="T38" fmla="*/ 106 w 198"/>
                <a:gd name="T39" fmla="*/ 276 h 279"/>
                <a:gd name="T40" fmla="*/ 102 w 198"/>
                <a:gd name="T41" fmla="*/ 279 h 279"/>
                <a:gd name="T42" fmla="*/ 100 w 198"/>
                <a:gd name="T43" fmla="*/ 257 h 279"/>
                <a:gd name="T44" fmla="*/ 95 w 198"/>
                <a:gd name="T45" fmla="*/ 235 h 279"/>
                <a:gd name="T46" fmla="*/ 87 w 198"/>
                <a:gd name="T47" fmla="*/ 214 h 279"/>
                <a:gd name="T48" fmla="*/ 75 w 198"/>
                <a:gd name="T49" fmla="*/ 194 h 279"/>
                <a:gd name="T50" fmla="*/ 62 w 198"/>
                <a:gd name="T51" fmla="*/ 176 h 279"/>
                <a:gd name="T52" fmla="*/ 47 w 198"/>
                <a:gd name="T53" fmla="*/ 161 h 279"/>
                <a:gd name="T54" fmla="*/ 31 w 198"/>
                <a:gd name="T55" fmla="*/ 149 h 279"/>
                <a:gd name="T56" fmla="*/ 15 w 198"/>
                <a:gd name="T57" fmla="*/ 143 h 279"/>
                <a:gd name="T58" fmla="*/ 16 w 198"/>
                <a:gd name="T59" fmla="*/ 130 h 279"/>
                <a:gd name="T60" fmla="*/ 16 w 198"/>
                <a:gd name="T61" fmla="*/ 117 h 279"/>
                <a:gd name="T62" fmla="*/ 10 w 198"/>
                <a:gd name="T63" fmla="*/ 106 h 279"/>
                <a:gd name="T64" fmla="*/ 0 w 198"/>
                <a:gd name="T65" fmla="*/ 99 h 279"/>
                <a:gd name="T66" fmla="*/ 12 w 198"/>
                <a:gd name="T67" fmla="*/ 80 h 279"/>
                <a:gd name="T68" fmla="*/ 22 w 198"/>
                <a:gd name="T69" fmla="*/ 53 h 279"/>
                <a:gd name="T70" fmla="*/ 27 w 198"/>
                <a:gd name="T71" fmla="*/ 24 h 279"/>
                <a:gd name="T72" fmla="*/ 18 w 198"/>
                <a:gd name="T73" fmla="*/ 0 h 279"/>
                <a:gd name="T74" fmla="*/ 27 w 198"/>
                <a:gd name="T75" fmla="*/ 7 h 279"/>
                <a:gd name="T76" fmla="*/ 37 w 198"/>
                <a:gd name="T77" fmla="*/ 16 h 279"/>
                <a:gd name="T78" fmla="*/ 47 w 198"/>
                <a:gd name="T79" fmla="*/ 25 h 279"/>
                <a:gd name="T80" fmla="*/ 59 w 198"/>
                <a:gd name="T81" fmla="*/ 33 h 279"/>
                <a:gd name="T82" fmla="*/ 72 w 198"/>
                <a:gd name="T83" fmla="*/ 38 h 279"/>
                <a:gd name="T84" fmla="*/ 87 w 198"/>
                <a:gd name="T85" fmla="*/ 43 h 279"/>
                <a:gd name="T86" fmla="*/ 103 w 198"/>
                <a:gd name="T87" fmla="*/ 44 h 279"/>
                <a:gd name="T88" fmla="*/ 121 w 198"/>
                <a:gd name="T89" fmla="*/ 43 h 279"/>
                <a:gd name="T90" fmla="*/ 121 w 198"/>
                <a:gd name="T91" fmla="*/ 56 h 279"/>
                <a:gd name="T92" fmla="*/ 123 w 198"/>
                <a:gd name="T93" fmla="*/ 71 h 279"/>
                <a:gd name="T94" fmla="*/ 126 w 198"/>
                <a:gd name="T95" fmla="*/ 86 h 279"/>
                <a:gd name="T96" fmla="*/ 131 w 198"/>
                <a:gd name="T97" fmla="*/ 99 h 279"/>
                <a:gd name="T98" fmla="*/ 142 w 198"/>
                <a:gd name="T99" fmla="*/ 111 h 279"/>
                <a:gd name="T100" fmla="*/ 155 w 198"/>
                <a:gd name="T101" fmla="*/ 117 h 279"/>
                <a:gd name="T102" fmla="*/ 174 w 198"/>
                <a:gd name="T103" fmla="*/ 120 h 279"/>
                <a:gd name="T104" fmla="*/ 198 w 198"/>
                <a:gd name="T105" fmla="*/ 115 h 27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8"/>
                <a:gd name="T160" fmla="*/ 0 h 279"/>
                <a:gd name="T161" fmla="*/ 198 w 198"/>
                <a:gd name="T162" fmla="*/ 279 h 27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8" h="279">
                  <a:moveTo>
                    <a:pt x="198" y="115"/>
                  </a:moveTo>
                  <a:lnTo>
                    <a:pt x="186" y="120"/>
                  </a:lnTo>
                  <a:lnTo>
                    <a:pt x="174" y="127"/>
                  </a:lnTo>
                  <a:lnTo>
                    <a:pt x="162" y="136"/>
                  </a:lnTo>
                  <a:lnTo>
                    <a:pt x="151" y="146"/>
                  </a:lnTo>
                  <a:lnTo>
                    <a:pt x="142" y="158"/>
                  </a:lnTo>
                  <a:lnTo>
                    <a:pt x="133" y="173"/>
                  </a:lnTo>
                  <a:lnTo>
                    <a:pt x="126" y="188"/>
                  </a:lnTo>
                  <a:lnTo>
                    <a:pt x="121" y="204"/>
                  </a:lnTo>
                  <a:lnTo>
                    <a:pt x="120" y="210"/>
                  </a:lnTo>
                  <a:lnTo>
                    <a:pt x="120" y="214"/>
                  </a:lnTo>
                  <a:lnTo>
                    <a:pt x="118" y="220"/>
                  </a:lnTo>
                  <a:lnTo>
                    <a:pt x="118" y="226"/>
                  </a:lnTo>
                  <a:lnTo>
                    <a:pt x="118" y="238"/>
                  </a:lnTo>
                  <a:lnTo>
                    <a:pt x="120" y="251"/>
                  </a:lnTo>
                  <a:lnTo>
                    <a:pt x="121" y="265"/>
                  </a:lnTo>
                  <a:lnTo>
                    <a:pt x="126" y="278"/>
                  </a:lnTo>
                  <a:lnTo>
                    <a:pt x="121" y="276"/>
                  </a:lnTo>
                  <a:lnTo>
                    <a:pt x="114" y="276"/>
                  </a:lnTo>
                  <a:lnTo>
                    <a:pt x="106" y="276"/>
                  </a:lnTo>
                  <a:lnTo>
                    <a:pt x="102" y="279"/>
                  </a:lnTo>
                  <a:lnTo>
                    <a:pt x="100" y="257"/>
                  </a:lnTo>
                  <a:lnTo>
                    <a:pt x="95" y="235"/>
                  </a:lnTo>
                  <a:lnTo>
                    <a:pt x="87" y="214"/>
                  </a:lnTo>
                  <a:lnTo>
                    <a:pt x="75" y="194"/>
                  </a:lnTo>
                  <a:lnTo>
                    <a:pt x="62" y="176"/>
                  </a:lnTo>
                  <a:lnTo>
                    <a:pt x="47" y="161"/>
                  </a:lnTo>
                  <a:lnTo>
                    <a:pt x="31" y="149"/>
                  </a:lnTo>
                  <a:lnTo>
                    <a:pt x="15" y="143"/>
                  </a:lnTo>
                  <a:lnTo>
                    <a:pt x="16" y="130"/>
                  </a:lnTo>
                  <a:lnTo>
                    <a:pt x="16" y="117"/>
                  </a:lnTo>
                  <a:lnTo>
                    <a:pt x="10" y="106"/>
                  </a:lnTo>
                  <a:lnTo>
                    <a:pt x="0" y="99"/>
                  </a:lnTo>
                  <a:lnTo>
                    <a:pt x="12" y="80"/>
                  </a:lnTo>
                  <a:lnTo>
                    <a:pt x="22" y="53"/>
                  </a:lnTo>
                  <a:lnTo>
                    <a:pt x="27" y="24"/>
                  </a:lnTo>
                  <a:lnTo>
                    <a:pt x="18" y="0"/>
                  </a:lnTo>
                  <a:lnTo>
                    <a:pt x="27" y="7"/>
                  </a:lnTo>
                  <a:lnTo>
                    <a:pt x="37" y="16"/>
                  </a:lnTo>
                  <a:lnTo>
                    <a:pt x="47" y="25"/>
                  </a:lnTo>
                  <a:lnTo>
                    <a:pt x="59" y="33"/>
                  </a:lnTo>
                  <a:lnTo>
                    <a:pt x="72" y="38"/>
                  </a:lnTo>
                  <a:lnTo>
                    <a:pt x="87" y="43"/>
                  </a:lnTo>
                  <a:lnTo>
                    <a:pt x="103" y="44"/>
                  </a:lnTo>
                  <a:lnTo>
                    <a:pt x="121" y="43"/>
                  </a:lnTo>
                  <a:lnTo>
                    <a:pt x="121" y="56"/>
                  </a:lnTo>
                  <a:lnTo>
                    <a:pt x="123" y="71"/>
                  </a:lnTo>
                  <a:lnTo>
                    <a:pt x="126" y="86"/>
                  </a:lnTo>
                  <a:lnTo>
                    <a:pt x="131" y="99"/>
                  </a:lnTo>
                  <a:lnTo>
                    <a:pt x="142" y="111"/>
                  </a:lnTo>
                  <a:lnTo>
                    <a:pt x="155" y="117"/>
                  </a:lnTo>
                  <a:lnTo>
                    <a:pt x="174" y="120"/>
                  </a:lnTo>
                  <a:lnTo>
                    <a:pt x="198" y="115"/>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19" name="Freeform 298"/>
            <p:cNvSpPr>
              <a:spLocks/>
            </p:cNvSpPr>
            <p:nvPr/>
          </p:nvSpPr>
          <p:spPr bwMode="auto">
            <a:xfrm>
              <a:off x="1015" y="1593"/>
              <a:ext cx="223" cy="260"/>
            </a:xfrm>
            <a:custGeom>
              <a:avLst/>
              <a:gdLst>
                <a:gd name="T0" fmla="*/ 80 w 223"/>
                <a:gd name="T1" fmla="*/ 51 h 260"/>
                <a:gd name="T2" fmla="*/ 93 w 223"/>
                <a:gd name="T3" fmla="*/ 54 h 260"/>
                <a:gd name="T4" fmla="*/ 107 w 223"/>
                <a:gd name="T5" fmla="*/ 54 h 260"/>
                <a:gd name="T6" fmla="*/ 121 w 223"/>
                <a:gd name="T7" fmla="*/ 54 h 260"/>
                <a:gd name="T8" fmla="*/ 136 w 223"/>
                <a:gd name="T9" fmla="*/ 54 h 260"/>
                <a:gd name="T10" fmla="*/ 149 w 223"/>
                <a:gd name="T11" fmla="*/ 51 h 260"/>
                <a:gd name="T12" fmla="*/ 166 w 223"/>
                <a:gd name="T13" fmla="*/ 47 h 260"/>
                <a:gd name="T14" fmla="*/ 183 w 223"/>
                <a:gd name="T15" fmla="*/ 38 h 260"/>
                <a:gd name="T16" fmla="*/ 200 w 223"/>
                <a:gd name="T17" fmla="*/ 26 h 260"/>
                <a:gd name="T18" fmla="*/ 214 w 223"/>
                <a:gd name="T19" fmla="*/ 10 h 260"/>
                <a:gd name="T20" fmla="*/ 223 w 223"/>
                <a:gd name="T21" fmla="*/ 3 h 260"/>
                <a:gd name="T22" fmla="*/ 223 w 223"/>
                <a:gd name="T23" fmla="*/ 10 h 260"/>
                <a:gd name="T24" fmla="*/ 212 w 223"/>
                <a:gd name="T25" fmla="*/ 23 h 260"/>
                <a:gd name="T26" fmla="*/ 195 w 223"/>
                <a:gd name="T27" fmla="*/ 48 h 260"/>
                <a:gd name="T28" fmla="*/ 185 w 223"/>
                <a:gd name="T29" fmla="*/ 76 h 260"/>
                <a:gd name="T30" fmla="*/ 181 w 223"/>
                <a:gd name="T31" fmla="*/ 108 h 260"/>
                <a:gd name="T32" fmla="*/ 183 w 223"/>
                <a:gd name="T33" fmla="*/ 133 h 260"/>
                <a:gd name="T34" fmla="*/ 186 w 223"/>
                <a:gd name="T35" fmla="*/ 150 h 260"/>
                <a:gd name="T36" fmla="*/ 181 w 223"/>
                <a:gd name="T37" fmla="*/ 156 h 260"/>
                <a:gd name="T38" fmla="*/ 163 w 223"/>
                <a:gd name="T39" fmla="*/ 165 h 260"/>
                <a:gd name="T40" fmla="*/ 147 w 223"/>
                <a:gd name="T41" fmla="*/ 184 h 260"/>
                <a:gd name="T42" fmla="*/ 138 w 223"/>
                <a:gd name="T43" fmla="*/ 218 h 260"/>
                <a:gd name="T44" fmla="*/ 129 w 223"/>
                <a:gd name="T45" fmla="*/ 233 h 260"/>
                <a:gd name="T46" fmla="*/ 102 w 223"/>
                <a:gd name="T47" fmla="*/ 226 h 260"/>
                <a:gd name="T48" fmla="*/ 71 w 223"/>
                <a:gd name="T49" fmla="*/ 229 h 260"/>
                <a:gd name="T50" fmla="*/ 46 w 223"/>
                <a:gd name="T51" fmla="*/ 245 h 260"/>
                <a:gd name="T52" fmla="*/ 39 w 223"/>
                <a:gd name="T53" fmla="*/ 232 h 260"/>
                <a:gd name="T54" fmla="*/ 21 w 223"/>
                <a:gd name="T55" fmla="*/ 177 h 260"/>
                <a:gd name="T56" fmla="*/ 14 w 223"/>
                <a:gd name="T57" fmla="*/ 147 h 260"/>
                <a:gd name="T58" fmla="*/ 24 w 223"/>
                <a:gd name="T59" fmla="*/ 106 h 260"/>
                <a:gd name="T60" fmla="*/ 28 w 223"/>
                <a:gd name="T61" fmla="*/ 90 h 260"/>
                <a:gd name="T62" fmla="*/ 45 w 223"/>
                <a:gd name="T63" fmla="*/ 82 h 260"/>
                <a:gd name="T64" fmla="*/ 59 w 223"/>
                <a:gd name="T65" fmla="*/ 72 h 260"/>
                <a:gd name="T66" fmla="*/ 71 w 223"/>
                <a:gd name="T67" fmla="*/ 59 h 2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3"/>
                <a:gd name="T103" fmla="*/ 0 h 260"/>
                <a:gd name="T104" fmla="*/ 223 w 223"/>
                <a:gd name="T105" fmla="*/ 260 h 2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3" h="260">
                  <a:moveTo>
                    <a:pt x="74" y="50"/>
                  </a:moveTo>
                  <a:lnTo>
                    <a:pt x="80" y="51"/>
                  </a:lnTo>
                  <a:lnTo>
                    <a:pt x="87" y="53"/>
                  </a:lnTo>
                  <a:lnTo>
                    <a:pt x="93" y="54"/>
                  </a:lnTo>
                  <a:lnTo>
                    <a:pt x="101" y="54"/>
                  </a:lnTo>
                  <a:lnTo>
                    <a:pt x="107" y="54"/>
                  </a:lnTo>
                  <a:lnTo>
                    <a:pt x="114" y="54"/>
                  </a:lnTo>
                  <a:lnTo>
                    <a:pt x="121" y="54"/>
                  </a:lnTo>
                  <a:lnTo>
                    <a:pt x="129" y="54"/>
                  </a:lnTo>
                  <a:lnTo>
                    <a:pt x="136" y="54"/>
                  </a:lnTo>
                  <a:lnTo>
                    <a:pt x="144" y="53"/>
                  </a:lnTo>
                  <a:lnTo>
                    <a:pt x="149" y="51"/>
                  </a:lnTo>
                  <a:lnTo>
                    <a:pt x="157" y="50"/>
                  </a:lnTo>
                  <a:lnTo>
                    <a:pt x="166" y="47"/>
                  </a:lnTo>
                  <a:lnTo>
                    <a:pt x="175" y="42"/>
                  </a:lnTo>
                  <a:lnTo>
                    <a:pt x="183" y="38"/>
                  </a:lnTo>
                  <a:lnTo>
                    <a:pt x="192" y="32"/>
                  </a:lnTo>
                  <a:lnTo>
                    <a:pt x="200" y="26"/>
                  </a:lnTo>
                  <a:lnTo>
                    <a:pt x="207" y="19"/>
                  </a:lnTo>
                  <a:lnTo>
                    <a:pt x="214" y="10"/>
                  </a:lnTo>
                  <a:lnTo>
                    <a:pt x="222" y="0"/>
                  </a:lnTo>
                  <a:lnTo>
                    <a:pt x="223" y="3"/>
                  </a:lnTo>
                  <a:lnTo>
                    <a:pt x="223" y="6"/>
                  </a:lnTo>
                  <a:lnTo>
                    <a:pt x="223" y="10"/>
                  </a:lnTo>
                  <a:lnTo>
                    <a:pt x="222" y="13"/>
                  </a:lnTo>
                  <a:lnTo>
                    <a:pt x="212" y="23"/>
                  </a:lnTo>
                  <a:lnTo>
                    <a:pt x="203" y="35"/>
                  </a:lnTo>
                  <a:lnTo>
                    <a:pt x="195" y="48"/>
                  </a:lnTo>
                  <a:lnTo>
                    <a:pt x="189" y="63"/>
                  </a:lnTo>
                  <a:lnTo>
                    <a:pt x="185" y="76"/>
                  </a:lnTo>
                  <a:lnTo>
                    <a:pt x="182" y="93"/>
                  </a:lnTo>
                  <a:lnTo>
                    <a:pt x="181" y="108"/>
                  </a:lnTo>
                  <a:lnTo>
                    <a:pt x="182" y="122"/>
                  </a:lnTo>
                  <a:lnTo>
                    <a:pt x="183" y="133"/>
                  </a:lnTo>
                  <a:lnTo>
                    <a:pt x="185" y="142"/>
                  </a:lnTo>
                  <a:lnTo>
                    <a:pt x="186" y="150"/>
                  </a:lnTo>
                  <a:lnTo>
                    <a:pt x="186" y="158"/>
                  </a:lnTo>
                  <a:lnTo>
                    <a:pt x="181" y="156"/>
                  </a:lnTo>
                  <a:lnTo>
                    <a:pt x="172" y="159"/>
                  </a:lnTo>
                  <a:lnTo>
                    <a:pt x="163" y="165"/>
                  </a:lnTo>
                  <a:lnTo>
                    <a:pt x="154" y="173"/>
                  </a:lnTo>
                  <a:lnTo>
                    <a:pt x="147" y="184"/>
                  </a:lnTo>
                  <a:lnTo>
                    <a:pt x="141" y="201"/>
                  </a:lnTo>
                  <a:lnTo>
                    <a:pt x="138" y="218"/>
                  </a:lnTo>
                  <a:lnTo>
                    <a:pt x="138" y="241"/>
                  </a:lnTo>
                  <a:lnTo>
                    <a:pt x="129" y="233"/>
                  </a:lnTo>
                  <a:lnTo>
                    <a:pt x="116" y="227"/>
                  </a:lnTo>
                  <a:lnTo>
                    <a:pt x="102" y="226"/>
                  </a:lnTo>
                  <a:lnTo>
                    <a:pt x="86" y="226"/>
                  </a:lnTo>
                  <a:lnTo>
                    <a:pt x="71" y="229"/>
                  </a:lnTo>
                  <a:lnTo>
                    <a:pt x="58" y="235"/>
                  </a:lnTo>
                  <a:lnTo>
                    <a:pt x="46" y="245"/>
                  </a:lnTo>
                  <a:lnTo>
                    <a:pt x="39" y="260"/>
                  </a:lnTo>
                  <a:lnTo>
                    <a:pt x="39" y="232"/>
                  </a:lnTo>
                  <a:lnTo>
                    <a:pt x="33" y="201"/>
                  </a:lnTo>
                  <a:lnTo>
                    <a:pt x="21" y="177"/>
                  </a:lnTo>
                  <a:lnTo>
                    <a:pt x="0" y="165"/>
                  </a:lnTo>
                  <a:lnTo>
                    <a:pt x="14" y="147"/>
                  </a:lnTo>
                  <a:lnTo>
                    <a:pt x="21" y="127"/>
                  </a:lnTo>
                  <a:lnTo>
                    <a:pt x="24" y="106"/>
                  </a:lnTo>
                  <a:lnTo>
                    <a:pt x="20" y="93"/>
                  </a:lnTo>
                  <a:lnTo>
                    <a:pt x="28" y="90"/>
                  </a:lnTo>
                  <a:lnTo>
                    <a:pt x="37" y="87"/>
                  </a:lnTo>
                  <a:lnTo>
                    <a:pt x="45" y="82"/>
                  </a:lnTo>
                  <a:lnTo>
                    <a:pt x="54" y="78"/>
                  </a:lnTo>
                  <a:lnTo>
                    <a:pt x="59" y="72"/>
                  </a:lnTo>
                  <a:lnTo>
                    <a:pt x="67" y="66"/>
                  </a:lnTo>
                  <a:lnTo>
                    <a:pt x="71" y="59"/>
                  </a:lnTo>
                  <a:lnTo>
                    <a:pt x="74" y="5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20" name="Freeform 299"/>
            <p:cNvSpPr>
              <a:spLocks/>
            </p:cNvSpPr>
            <p:nvPr/>
          </p:nvSpPr>
          <p:spPr bwMode="auto">
            <a:xfrm>
              <a:off x="1204" y="1158"/>
              <a:ext cx="138" cy="195"/>
            </a:xfrm>
            <a:custGeom>
              <a:avLst/>
              <a:gdLst>
                <a:gd name="T0" fmla="*/ 110 w 138"/>
                <a:gd name="T1" fmla="*/ 179 h 195"/>
                <a:gd name="T2" fmla="*/ 108 w 138"/>
                <a:gd name="T3" fmla="*/ 189 h 195"/>
                <a:gd name="T4" fmla="*/ 102 w 138"/>
                <a:gd name="T5" fmla="*/ 185 h 195"/>
                <a:gd name="T6" fmla="*/ 90 w 138"/>
                <a:gd name="T7" fmla="*/ 158 h 195"/>
                <a:gd name="T8" fmla="*/ 85 w 138"/>
                <a:gd name="T9" fmla="*/ 148 h 195"/>
                <a:gd name="T10" fmla="*/ 73 w 138"/>
                <a:gd name="T11" fmla="*/ 142 h 195"/>
                <a:gd name="T12" fmla="*/ 58 w 138"/>
                <a:gd name="T13" fmla="*/ 138 h 195"/>
                <a:gd name="T14" fmla="*/ 45 w 138"/>
                <a:gd name="T15" fmla="*/ 133 h 195"/>
                <a:gd name="T16" fmla="*/ 39 w 138"/>
                <a:gd name="T17" fmla="*/ 132 h 195"/>
                <a:gd name="T18" fmla="*/ 36 w 138"/>
                <a:gd name="T19" fmla="*/ 129 h 195"/>
                <a:gd name="T20" fmla="*/ 39 w 138"/>
                <a:gd name="T21" fmla="*/ 127 h 195"/>
                <a:gd name="T22" fmla="*/ 54 w 138"/>
                <a:gd name="T23" fmla="*/ 129 h 195"/>
                <a:gd name="T24" fmla="*/ 70 w 138"/>
                <a:gd name="T25" fmla="*/ 132 h 195"/>
                <a:gd name="T26" fmla="*/ 83 w 138"/>
                <a:gd name="T27" fmla="*/ 133 h 195"/>
                <a:gd name="T28" fmla="*/ 83 w 138"/>
                <a:gd name="T29" fmla="*/ 123 h 195"/>
                <a:gd name="T30" fmla="*/ 76 w 138"/>
                <a:gd name="T31" fmla="*/ 108 h 195"/>
                <a:gd name="T32" fmla="*/ 62 w 138"/>
                <a:gd name="T33" fmla="*/ 98 h 195"/>
                <a:gd name="T34" fmla="*/ 42 w 138"/>
                <a:gd name="T35" fmla="*/ 87 h 195"/>
                <a:gd name="T36" fmla="*/ 24 w 138"/>
                <a:gd name="T37" fmla="*/ 77 h 195"/>
                <a:gd name="T38" fmla="*/ 9 w 138"/>
                <a:gd name="T39" fmla="*/ 70 h 195"/>
                <a:gd name="T40" fmla="*/ 2 w 138"/>
                <a:gd name="T41" fmla="*/ 67 h 195"/>
                <a:gd name="T42" fmla="*/ 2 w 138"/>
                <a:gd name="T43" fmla="*/ 62 h 195"/>
                <a:gd name="T44" fmla="*/ 12 w 138"/>
                <a:gd name="T45" fmla="*/ 67 h 195"/>
                <a:gd name="T46" fmla="*/ 27 w 138"/>
                <a:gd name="T47" fmla="*/ 72 h 195"/>
                <a:gd name="T48" fmla="*/ 45 w 138"/>
                <a:gd name="T49" fmla="*/ 81 h 195"/>
                <a:gd name="T50" fmla="*/ 62 w 138"/>
                <a:gd name="T51" fmla="*/ 89 h 195"/>
                <a:gd name="T52" fmla="*/ 65 w 138"/>
                <a:gd name="T53" fmla="*/ 70 h 195"/>
                <a:gd name="T54" fmla="*/ 42 w 138"/>
                <a:gd name="T55" fmla="*/ 21 h 195"/>
                <a:gd name="T56" fmla="*/ 28 w 138"/>
                <a:gd name="T57" fmla="*/ 2 h 195"/>
                <a:gd name="T58" fmla="*/ 34 w 138"/>
                <a:gd name="T59" fmla="*/ 2 h 195"/>
                <a:gd name="T60" fmla="*/ 52 w 138"/>
                <a:gd name="T61" fmla="*/ 24 h 195"/>
                <a:gd name="T62" fmla="*/ 74 w 138"/>
                <a:gd name="T63" fmla="*/ 65 h 195"/>
                <a:gd name="T64" fmla="*/ 89 w 138"/>
                <a:gd name="T65" fmla="*/ 71 h 195"/>
                <a:gd name="T66" fmla="*/ 102 w 138"/>
                <a:gd name="T67" fmla="*/ 38 h 195"/>
                <a:gd name="T68" fmla="*/ 104 w 138"/>
                <a:gd name="T69" fmla="*/ 21 h 195"/>
                <a:gd name="T70" fmla="*/ 107 w 138"/>
                <a:gd name="T71" fmla="*/ 24 h 195"/>
                <a:gd name="T72" fmla="*/ 107 w 138"/>
                <a:gd name="T73" fmla="*/ 43 h 195"/>
                <a:gd name="T74" fmla="*/ 99 w 138"/>
                <a:gd name="T75" fmla="*/ 81 h 195"/>
                <a:gd name="T76" fmla="*/ 90 w 138"/>
                <a:gd name="T77" fmla="*/ 108 h 195"/>
                <a:gd name="T78" fmla="*/ 96 w 138"/>
                <a:gd name="T79" fmla="*/ 129 h 195"/>
                <a:gd name="T80" fmla="*/ 108 w 138"/>
                <a:gd name="T81" fmla="*/ 129 h 195"/>
                <a:gd name="T82" fmla="*/ 124 w 138"/>
                <a:gd name="T83" fmla="*/ 115 h 195"/>
                <a:gd name="T84" fmla="*/ 133 w 138"/>
                <a:gd name="T85" fmla="*/ 99 h 195"/>
                <a:gd name="T86" fmla="*/ 138 w 138"/>
                <a:gd name="T87" fmla="*/ 101 h 195"/>
                <a:gd name="T88" fmla="*/ 133 w 138"/>
                <a:gd name="T89" fmla="*/ 117 h 195"/>
                <a:gd name="T90" fmla="*/ 113 w 138"/>
                <a:gd name="T91" fmla="*/ 142 h 195"/>
                <a:gd name="T92" fmla="*/ 105 w 138"/>
                <a:gd name="T93" fmla="*/ 155 h 195"/>
                <a:gd name="T94" fmla="*/ 110 w 138"/>
                <a:gd name="T95" fmla="*/ 169 h 1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8"/>
                <a:gd name="T145" fmla="*/ 0 h 195"/>
                <a:gd name="T146" fmla="*/ 138 w 138"/>
                <a:gd name="T147" fmla="*/ 195 h 1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8" h="195">
                  <a:moveTo>
                    <a:pt x="111" y="173"/>
                  </a:moveTo>
                  <a:lnTo>
                    <a:pt x="110" y="179"/>
                  </a:lnTo>
                  <a:lnTo>
                    <a:pt x="110" y="183"/>
                  </a:lnTo>
                  <a:lnTo>
                    <a:pt x="108" y="189"/>
                  </a:lnTo>
                  <a:lnTo>
                    <a:pt x="108" y="195"/>
                  </a:lnTo>
                  <a:lnTo>
                    <a:pt x="102" y="185"/>
                  </a:lnTo>
                  <a:lnTo>
                    <a:pt x="96" y="172"/>
                  </a:lnTo>
                  <a:lnTo>
                    <a:pt x="90" y="158"/>
                  </a:lnTo>
                  <a:lnTo>
                    <a:pt x="89" y="149"/>
                  </a:lnTo>
                  <a:lnTo>
                    <a:pt x="85" y="148"/>
                  </a:lnTo>
                  <a:lnTo>
                    <a:pt x="79" y="145"/>
                  </a:lnTo>
                  <a:lnTo>
                    <a:pt x="73" y="142"/>
                  </a:lnTo>
                  <a:lnTo>
                    <a:pt x="65" y="139"/>
                  </a:lnTo>
                  <a:lnTo>
                    <a:pt x="58" y="138"/>
                  </a:lnTo>
                  <a:lnTo>
                    <a:pt x="52" y="135"/>
                  </a:lnTo>
                  <a:lnTo>
                    <a:pt x="45" y="133"/>
                  </a:lnTo>
                  <a:lnTo>
                    <a:pt x="40" y="133"/>
                  </a:lnTo>
                  <a:lnTo>
                    <a:pt x="39" y="132"/>
                  </a:lnTo>
                  <a:lnTo>
                    <a:pt x="37" y="130"/>
                  </a:lnTo>
                  <a:lnTo>
                    <a:pt x="36" y="129"/>
                  </a:lnTo>
                  <a:lnTo>
                    <a:pt x="34" y="127"/>
                  </a:lnTo>
                  <a:lnTo>
                    <a:pt x="39" y="127"/>
                  </a:lnTo>
                  <a:lnTo>
                    <a:pt x="46" y="129"/>
                  </a:lnTo>
                  <a:lnTo>
                    <a:pt x="54" y="129"/>
                  </a:lnTo>
                  <a:lnTo>
                    <a:pt x="62" y="130"/>
                  </a:lnTo>
                  <a:lnTo>
                    <a:pt x="70" y="132"/>
                  </a:lnTo>
                  <a:lnTo>
                    <a:pt x="77" y="133"/>
                  </a:lnTo>
                  <a:lnTo>
                    <a:pt x="83" y="133"/>
                  </a:lnTo>
                  <a:lnTo>
                    <a:pt x="86" y="135"/>
                  </a:lnTo>
                  <a:lnTo>
                    <a:pt x="83" y="123"/>
                  </a:lnTo>
                  <a:lnTo>
                    <a:pt x="80" y="114"/>
                  </a:lnTo>
                  <a:lnTo>
                    <a:pt x="76" y="108"/>
                  </a:lnTo>
                  <a:lnTo>
                    <a:pt x="73" y="102"/>
                  </a:lnTo>
                  <a:lnTo>
                    <a:pt x="62" y="98"/>
                  </a:lnTo>
                  <a:lnTo>
                    <a:pt x="52" y="93"/>
                  </a:lnTo>
                  <a:lnTo>
                    <a:pt x="42" y="87"/>
                  </a:lnTo>
                  <a:lnTo>
                    <a:pt x="33" y="83"/>
                  </a:lnTo>
                  <a:lnTo>
                    <a:pt x="24" y="77"/>
                  </a:lnTo>
                  <a:lnTo>
                    <a:pt x="17" y="72"/>
                  </a:lnTo>
                  <a:lnTo>
                    <a:pt x="9" y="70"/>
                  </a:lnTo>
                  <a:lnTo>
                    <a:pt x="5" y="68"/>
                  </a:lnTo>
                  <a:lnTo>
                    <a:pt x="2" y="67"/>
                  </a:lnTo>
                  <a:lnTo>
                    <a:pt x="0" y="64"/>
                  </a:lnTo>
                  <a:lnTo>
                    <a:pt x="2" y="62"/>
                  </a:lnTo>
                  <a:lnTo>
                    <a:pt x="8" y="64"/>
                  </a:lnTo>
                  <a:lnTo>
                    <a:pt x="12" y="67"/>
                  </a:lnTo>
                  <a:lnTo>
                    <a:pt x="20" y="70"/>
                  </a:lnTo>
                  <a:lnTo>
                    <a:pt x="27" y="72"/>
                  </a:lnTo>
                  <a:lnTo>
                    <a:pt x="36" y="77"/>
                  </a:lnTo>
                  <a:lnTo>
                    <a:pt x="45" y="81"/>
                  </a:lnTo>
                  <a:lnTo>
                    <a:pt x="54" y="86"/>
                  </a:lnTo>
                  <a:lnTo>
                    <a:pt x="62" y="89"/>
                  </a:lnTo>
                  <a:lnTo>
                    <a:pt x="70" y="90"/>
                  </a:lnTo>
                  <a:lnTo>
                    <a:pt x="65" y="70"/>
                  </a:lnTo>
                  <a:lnTo>
                    <a:pt x="54" y="44"/>
                  </a:lnTo>
                  <a:lnTo>
                    <a:pt x="42" y="21"/>
                  </a:lnTo>
                  <a:lnTo>
                    <a:pt x="31" y="7"/>
                  </a:lnTo>
                  <a:lnTo>
                    <a:pt x="28" y="2"/>
                  </a:lnTo>
                  <a:lnTo>
                    <a:pt x="30" y="0"/>
                  </a:lnTo>
                  <a:lnTo>
                    <a:pt x="34" y="2"/>
                  </a:lnTo>
                  <a:lnTo>
                    <a:pt x="42" y="9"/>
                  </a:lnTo>
                  <a:lnTo>
                    <a:pt x="52" y="24"/>
                  </a:lnTo>
                  <a:lnTo>
                    <a:pt x="64" y="44"/>
                  </a:lnTo>
                  <a:lnTo>
                    <a:pt x="74" y="65"/>
                  </a:lnTo>
                  <a:lnTo>
                    <a:pt x="80" y="81"/>
                  </a:lnTo>
                  <a:lnTo>
                    <a:pt x="89" y="71"/>
                  </a:lnTo>
                  <a:lnTo>
                    <a:pt x="96" y="55"/>
                  </a:lnTo>
                  <a:lnTo>
                    <a:pt x="102" y="38"/>
                  </a:lnTo>
                  <a:lnTo>
                    <a:pt x="104" y="25"/>
                  </a:lnTo>
                  <a:lnTo>
                    <a:pt x="104" y="21"/>
                  </a:lnTo>
                  <a:lnTo>
                    <a:pt x="105" y="19"/>
                  </a:lnTo>
                  <a:lnTo>
                    <a:pt x="107" y="24"/>
                  </a:lnTo>
                  <a:lnTo>
                    <a:pt x="107" y="30"/>
                  </a:lnTo>
                  <a:lnTo>
                    <a:pt x="107" y="43"/>
                  </a:lnTo>
                  <a:lnTo>
                    <a:pt x="105" y="61"/>
                  </a:lnTo>
                  <a:lnTo>
                    <a:pt x="99" y="81"/>
                  </a:lnTo>
                  <a:lnTo>
                    <a:pt x="86" y="98"/>
                  </a:lnTo>
                  <a:lnTo>
                    <a:pt x="90" y="108"/>
                  </a:lnTo>
                  <a:lnTo>
                    <a:pt x="95" y="118"/>
                  </a:lnTo>
                  <a:lnTo>
                    <a:pt x="96" y="129"/>
                  </a:lnTo>
                  <a:lnTo>
                    <a:pt x="98" y="135"/>
                  </a:lnTo>
                  <a:lnTo>
                    <a:pt x="108" y="129"/>
                  </a:lnTo>
                  <a:lnTo>
                    <a:pt x="117" y="123"/>
                  </a:lnTo>
                  <a:lnTo>
                    <a:pt x="124" y="115"/>
                  </a:lnTo>
                  <a:lnTo>
                    <a:pt x="130" y="105"/>
                  </a:lnTo>
                  <a:lnTo>
                    <a:pt x="133" y="99"/>
                  </a:lnTo>
                  <a:lnTo>
                    <a:pt x="136" y="98"/>
                  </a:lnTo>
                  <a:lnTo>
                    <a:pt x="138" y="101"/>
                  </a:lnTo>
                  <a:lnTo>
                    <a:pt x="138" y="106"/>
                  </a:lnTo>
                  <a:lnTo>
                    <a:pt x="133" y="117"/>
                  </a:lnTo>
                  <a:lnTo>
                    <a:pt x="124" y="130"/>
                  </a:lnTo>
                  <a:lnTo>
                    <a:pt x="113" y="142"/>
                  </a:lnTo>
                  <a:lnTo>
                    <a:pt x="102" y="149"/>
                  </a:lnTo>
                  <a:lnTo>
                    <a:pt x="105" y="155"/>
                  </a:lnTo>
                  <a:lnTo>
                    <a:pt x="107" y="163"/>
                  </a:lnTo>
                  <a:lnTo>
                    <a:pt x="110" y="169"/>
                  </a:lnTo>
                  <a:lnTo>
                    <a:pt x="111" y="173"/>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21" name="Freeform 300"/>
            <p:cNvSpPr>
              <a:spLocks/>
            </p:cNvSpPr>
            <p:nvPr/>
          </p:nvSpPr>
          <p:spPr bwMode="auto">
            <a:xfrm>
              <a:off x="1036" y="1643"/>
              <a:ext cx="136" cy="176"/>
            </a:xfrm>
            <a:custGeom>
              <a:avLst/>
              <a:gdLst>
                <a:gd name="T0" fmla="*/ 128 w 136"/>
                <a:gd name="T1" fmla="*/ 1 h 176"/>
                <a:gd name="T2" fmla="*/ 115 w 136"/>
                <a:gd name="T3" fmla="*/ 4 h 176"/>
                <a:gd name="T4" fmla="*/ 106 w 136"/>
                <a:gd name="T5" fmla="*/ 12 h 176"/>
                <a:gd name="T6" fmla="*/ 96 w 136"/>
                <a:gd name="T7" fmla="*/ 28 h 176"/>
                <a:gd name="T8" fmla="*/ 81 w 136"/>
                <a:gd name="T9" fmla="*/ 32 h 176"/>
                <a:gd name="T10" fmla="*/ 64 w 136"/>
                <a:gd name="T11" fmla="*/ 35 h 176"/>
                <a:gd name="T12" fmla="*/ 43 w 136"/>
                <a:gd name="T13" fmla="*/ 40 h 176"/>
                <a:gd name="T14" fmla="*/ 27 w 136"/>
                <a:gd name="T15" fmla="*/ 47 h 176"/>
                <a:gd name="T16" fmla="*/ 21 w 136"/>
                <a:gd name="T17" fmla="*/ 55 h 176"/>
                <a:gd name="T18" fmla="*/ 21 w 136"/>
                <a:gd name="T19" fmla="*/ 55 h 176"/>
                <a:gd name="T20" fmla="*/ 30 w 136"/>
                <a:gd name="T21" fmla="*/ 52 h 176"/>
                <a:gd name="T22" fmla="*/ 43 w 136"/>
                <a:gd name="T23" fmla="*/ 47 h 176"/>
                <a:gd name="T24" fmla="*/ 59 w 136"/>
                <a:gd name="T25" fmla="*/ 43 h 176"/>
                <a:gd name="T26" fmla="*/ 77 w 136"/>
                <a:gd name="T27" fmla="*/ 43 h 176"/>
                <a:gd name="T28" fmla="*/ 78 w 136"/>
                <a:gd name="T29" fmla="*/ 56 h 176"/>
                <a:gd name="T30" fmla="*/ 66 w 136"/>
                <a:gd name="T31" fmla="*/ 81 h 176"/>
                <a:gd name="T32" fmla="*/ 56 w 136"/>
                <a:gd name="T33" fmla="*/ 89 h 176"/>
                <a:gd name="T34" fmla="*/ 41 w 136"/>
                <a:gd name="T35" fmla="*/ 93 h 176"/>
                <a:gd name="T36" fmla="*/ 24 w 136"/>
                <a:gd name="T37" fmla="*/ 97 h 176"/>
                <a:gd name="T38" fmla="*/ 9 w 136"/>
                <a:gd name="T39" fmla="*/ 100 h 176"/>
                <a:gd name="T40" fmla="*/ 2 w 136"/>
                <a:gd name="T41" fmla="*/ 103 h 176"/>
                <a:gd name="T42" fmla="*/ 2 w 136"/>
                <a:gd name="T43" fmla="*/ 105 h 176"/>
                <a:gd name="T44" fmla="*/ 12 w 136"/>
                <a:gd name="T45" fmla="*/ 105 h 176"/>
                <a:gd name="T46" fmla="*/ 24 w 136"/>
                <a:gd name="T47" fmla="*/ 103 h 176"/>
                <a:gd name="T48" fmla="*/ 37 w 136"/>
                <a:gd name="T49" fmla="*/ 100 h 176"/>
                <a:gd name="T50" fmla="*/ 52 w 136"/>
                <a:gd name="T51" fmla="*/ 99 h 176"/>
                <a:gd name="T52" fmla="*/ 49 w 136"/>
                <a:gd name="T53" fmla="*/ 109 h 176"/>
                <a:gd name="T54" fmla="*/ 33 w 136"/>
                <a:gd name="T55" fmla="*/ 142 h 176"/>
                <a:gd name="T56" fmla="*/ 37 w 136"/>
                <a:gd name="T57" fmla="*/ 159 h 176"/>
                <a:gd name="T58" fmla="*/ 58 w 136"/>
                <a:gd name="T59" fmla="*/ 117 h 176"/>
                <a:gd name="T60" fmla="*/ 71 w 136"/>
                <a:gd name="T61" fmla="*/ 118 h 176"/>
                <a:gd name="T62" fmla="*/ 84 w 136"/>
                <a:gd name="T63" fmla="*/ 148 h 176"/>
                <a:gd name="T64" fmla="*/ 96 w 136"/>
                <a:gd name="T65" fmla="*/ 162 h 176"/>
                <a:gd name="T66" fmla="*/ 95 w 136"/>
                <a:gd name="T67" fmla="*/ 158 h 176"/>
                <a:gd name="T68" fmla="*/ 86 w 136"/>
                <a:gd name="T69" fmla="*/ 137 h 176"/>
                <a:gd name="T70" fmla="*/ 78 w 136"/>
                <a:gd name="T71" fmla="*/ 106 h 176"/>
                <a:gd name="T72" fmla="*/ 81 w 136"/>
                <a:gd name="T73" fmla="*/ 83 h 176"/>
                <a:gd name="T74" fmla="*/ 96 w 136"/>
                <a:gd name="T75" fmla="*/ 55 h 176"/>
                <a:gd name="T76" fmla="*/ 109 w 136"/>
                <a:gd name="T77" fmla="*/ 56 h 176"/>
                <a:gd name="T78" fmla="*/ 127 w 136"/>
                <a:gd name="T79" fmla="*/ 84 h 176"/>
                <a:gd name="T80" fmla="*/ 131 w 136"/>
                <a:gd name="T81" fmla="*/ 112 h 176"/>
                <a:gd name="T82" fmla="*/ 136 w 136"/>
                <a:gd name="T83" fmla="*/ 108 h 176"/>
                <a:gd name="T84" fmla="*/ 133 w 136"/>
                <a:gd name="T85" fmla="*/ 83 h 176"/>
                <a:gd name="T86" fmla="*/ 121 w 136"/>
                <a:gd name="T87" fmla="*/ 47 h 176"/>
                <a:gd name="T88" fmla="*/ 121 w 136"/>
                <a:gd name="T89" fmla="*/ 29 h 176"/>
                <a:gd name="T90" fmla="*/ 133 w 136"/>
                <a:gd name="T91" fmla="*/ 9 h 176"/>
                <a:gd name="T92" fmla="*/ 136 w 136"/>
                <a:gd name="T93" fmla="*/ 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6"/>
                <a:gd name="T142" fmla="*/ 0 h 176"/>
                <a:gd name="T143" fmla="*/ 136 w 136"/>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6" h="176">
                  <a:moveTo>
                    <a:pt x="136" y="0"/>
                  </a:moveTo>
                  <a:lnTo>
                    <a:pt x="128" y="1"/>
                  </a:lnTo>
                  <a:lnTo>
                    <a:pt x="123" y="3"/>
                  </a:lnTo>
                  <a:lnTo>
                    <a:pt x="115" y="4"/>
                  </a:lnTo>
                  <a:lnTo>
                    <a:pt x="108" y="4"/>
                  </a:lnTo>
                  <a:lnTo>
                    <a:pt x="106" y="12"/>
                  </a:lnTo>
                  <a:lnTo>
                    <a:pt x="102" y="21"/>
                  </a:lnTo>
                  <a:lnTo>
                    <a:pt x="96" y="28"/>
                  </a:lnTo>
                  <a:lnTo>
                    <a:pt x="89" y="31"/>
                  </a:lnTo>
                  <a:lnTo>
                    <a:pt x="81" y="32"/>
                  </a:lnTo>
                  <a:lnTo>
                    <a:pt x="72" y="32"/>
                  </a:lnTo>
                  <a:lnTo>
                    <a:pt x="64" y="35"/>
                  </a:lnTo>
                  <a:lnTo>
                    <a:pt x="53" y="37"/>
                  </a:lnTo>
                  <a:lnTo>
                    <a:pt x="43" y="40"/>
                  </a:lnTo>
                  <a:lnTo>
                    <a:pt x="34" y="44"/>
                  </a:lnTo>
                  <a:lnTo>
                    <a:pt x="27" y="47"/>
                  </a:lnTo>
                  <a:lnTo>
                    <a:pt x="22" y="52"/>
                  </a:lnTo>
                  <a:lnTo>
                    <a:pt x="21" y="55"/>
                  </a:lnTo>
                  <a:lnTo>
                    <a:pt x="19" y="55"/>
                  </a:lnTo>
                  <a:lnTo>
                    <a:pt x="21" y="55"/>
                  </a:lnTo>
                  <a:lnTo>
                    <a:pt x="25" y="53"/>
                  </a:lnTo>
                  <a:lnTo>
                    <a:pt x="30" y="52"/>
                  </a:lnTo>
                  <a:lnTo>
                    <a:pt x="35" y="49"/>
                  </a:lnTo>
                  <a:lnTo>
                    <a:pt x="43" y="47"/>
                  </a:lnTo>
                  <a:lnTo>
                    <a:pt x="50" y="44"/>
                  </a:lnTo>
                  <a:lnTo>
                    <a:pt x="59" y="43"/>
                  </a:lnTo>
                  <a:lnTo>
                    <a:pt x="68" y="43"/>
                  </a:lnTo>
                  <a:lnTo>
                    <a:pt x="77" y="43"/>
                  </a:lnTo>
                  <a:lnTo>
                    <a:pt x="84" y="44"/>
                  </a:lnTo>
                  <a:lnTo>
                    <a:pt x="78" y="56"/>
                  </a:lnTo>
                  <a:lnTo>
                    <a:pt x="72" y="69"/>
                  </a:lnTo>
                  <a:lnTo>
                    <a:pt x="66" y="81"/>
                  </a:lnTo>
                  <a:lnTo>
                    <a:pt x="61" y="87"/>
                  </a:lnTo>
                  <a:lnTo>
                    <a:pt x="56" y="89"/>
                  </a:lnTo>
                  <a:lnTo>
                    <a:pt x="49" y="92"/>
                  </a:lnTo>
                  <a:lnTo>
                    <a:pt x="41" y="93"/>
                  </a:lnTo>
                  <a:lnTo>
                    <a:pt x="33" y="96"/>
                  </a:lnTo>
                  <a:lnTo>
                    <a:pt x="24" y="97"/>
                  </a:lnTo>
                  <a:lnTo>
                    <a:pt x="16" y="99"/>
                  </a:lnTo>
                  <a:lnTo>
                    <a:pt x="9" y="100"/>
                  </a:lnTo>
                  <a:lnTo>
                    <a:pt x="4" y="102"/>
                  </a:lnTo>
                  <a:lnTo>
                    <a:pt x="2" y="103"/>
                  </a:lnTo>
                  <a:lnTo>
                    <a:pt x="0" y="103"/>
                  </a:lnTo>
                  <a:lnTo>
                    <a:pt x="2" y="105"/>
                  </a:lnTo>
                  <a:lnTo>
                    <a:pt x="7" y="105"/>
                  </a:lnTo>
                  <a:lnTo>
                    <a:pt x="12" y="105"/>
                  </a:lnTo>
                  <a:lnTo>
                    <a:pt x="18" y="103"/>
                  </a:lnTo>
                  <a:lnTo>
                    <a:pt x="24" y="103"/>
                  </a:lnTo>
                  <a:lnTo>
                    <a:pt x="31" y="102"/>
                  </a:lnTo>
                  <a:lnTo>
                    <a:pt x="37" y="100"/>
                  </a:lnTo>
                  <a:lnTo>
                    <a:pt x="44" y="100"/>
                  </a:lnTo>
                  <a:lnTo>
                    <a:pt x="52" y="99"/>
                  </a:lnTo>
                  <a:lnTo>
                    <a:pt x="58" y="97"/>
                  </a:lnTo>
                  <a:lnTo>
                    <a:pt x="49" y="109"/>
                  </a:lnTo>
                  <a:lnTo>
                    <a:pt x="40" y="121"/>
                  </a:lnTo>
                  <a:lnTo>
                    <a:pt x="33" y="142"/>
                  </a:lnTo>
                  <a:lnTo>
                    <a:pt x="30" y="176"/>
                  </a:lnTo>
                  <a:lnTo>
                    <a:pt x="37" y="159"/>
                  </a:lnTo>
                  <a:lnTo>
                    <a:pt x="47" y="137"/>
                  </a:lnTo>
                  <a:lnTo>
                    <a:pt x="58" y="117"/>
                  </a:lnTo>
                  <a:lnTo>
                    <a:pt x="68" y="103"/>
                  </a:lnTo>
                  <a:lnTo>
                    <a:pt x="71" y="118"/>
                  </a:lnTo>
                  <a:lnTo>
                    <a:pt x="77" y="134"/>
                  </a:lnTo>
                  <a:lnTo>
                    <a:pt x="84" y="148"/>
                  </a:lnTo>
                  <a:lnTo>
                    <a:pt x="92" y="158"/>
                  </a:lnTo>
                  <a:lnTo>
                    <a:pt x="96" y="162"/>
                  </a:lnTo>
                  <a:lnTo>
                    <a:pt x="96" y="161"/>
                  </a:lnTo>
                  <a:lnTo>
                    <a:pt x="95" y="158"/>
                  </a:lnTo>
                  <a:lnTo>
                    <a:pt x="92" y="154"/>
                  </a:lnTo>
                  <a:lnTo>
                    <a:pt x="86" y="137"/>
                  </a:lnTo>
                  <a:lnTo>
                    <a:pt x="81" y="121"/>
                  </a:lnTo>
                  <a:lnTo>
                    <a:pt x="78" y="106"/>
                  </a:lnTo>
                  <a:lnTo>
                    <a:pt x="78" y="94"/>
                  </a:lnTo>
                  <a:lnTo>
                    <a:pt x="81" y="83"/>
                  </a:lnTo>
                  <a:lnTo>
                    <a:pt x="89" y="68"/>
                  </a:lnTo>
                  <a:lnTo>
                    <a:pt x="96" y="55"/>
                  </a:lnTo>
                  <a:lnTo>
                    <a:pt x="100" y="47"/>
                  </a:lnTo>
                  <a:lnTo>
                    <a:pt x="109" y="56"/>
                  </a:lnTo>
                  <a:lnTo>
                    <a:pt x="120" y="69"/>
                  </a:lnTo>
                  <a:lnTo>
                    <a:pt x="127" y="84"/>
                  </a:lnTo>
                  <a:lnTo>
                    <a:pt x="131" y="105"/>
                  </a:lnTo>
                  <a:lnTo>
                    <a:pt x="131" y="112"/>
                  </a:lnTo>
                  <a:lnTo>
                    <a:pt x="134" y="112"/>
                  </a:lnTo>
                  <a:lnTo>
                    <a:pt x="136" y="108"/>
                  </a:lnTo>
                  <a:lnTo>
                    <a:pt x="136" y="102"/>
                  </a:lnTo>
                  <a:lnTo>
                    <a:pt x="133" y="83"/>
                  </a:lnTo>
                  <a:lnTo>
                    <a:pt x="128" y="62"/>
                  </a:lnTo>
                  <a:lnTo>
                    <a:pt x="121" y="47"/>
                  </a:lnTo>
                  <a:lnTo>
                    <a:pt x="115" y="38"/>
                  </a:lnTo>
                  <a:lnTo>
                    <a:pt x="121" y="29"/>
                  </a:lnTo>
                  <a:lnTo>
                    <a:pt x="127" y="19"/>
                  </a:lnTo>
                  <a:lnTo>
                    <a:pt x="133" y="9"/>
                  </a:lnTo>
                  <a:lnTo>
                    <a:pt x="136" y="0"/>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22" name="Freeform 301"/>
            <p:cNvSpPr>
              <a:spLocks/>
            </p:cNvSpPr>
            <p:nvPr/>
          </p:nvSpPr>
          <p:spPr bwMode="auto">
            <a:xfrm>
              <a:off x="1249" y="1403"/>
              <a:ext cx="193" cy="150"/>
            </a:xfrm>
            <a:custGeom>
              <a:avLst/>
              <a:gdLst>
                <a:gd name="T0" fmla="*/ 115 w 193"/>
                <a:gd name="T1" fmla="*/ 9 h 150"/>
                <a:gd name="T2" fmla="*/ 134 w 193"/>
                <a:gd name="T3" fmla="*/ 9 h 150"/>
                <a:gd name="T4" fmla="*/ 152 w 193"/>
                <a:gd name="T5" fmla="*/ 20 h 150"/>
                <a:gd name="T6" fmla="*/ 155 w 193"/>
                <a:gd name="T7" fmla="*/ 30 h 150"/>
                <a:gd name="T8" fmla="*/ 150 w 193"/>
                <a:gd name="T9" fmla="*/ 46 h 150"/>
                <a:gd name="T10" fmla="*/ 124 w 193"/>
                <a:gd name="T11" fmla="*/ 54 h 150"/>
                <a:gd name="T12" fmla="*/ 112 w 193"/>
                <a:gd name="T13" fmla="*/ 64 h 150"/>
                <a:gd name="T14" fmla="*/ 110 w 193"/>
                <a:gd name="T15" fmla="*/ 68 h 150"/>
                <a:gd name="T16" fmla="*/ 116 w 193"/>
                <a:gd name="T17" fmla="*/ 65 h 150"/>
                <a:gd name="T18" fmla="*/ 135 w 193"/>
                <a:gd name="T19" fmla="*/ 61 h 150"/>
                <a:gd name="T20" fmla="*/ 144 w 193"/>
                <a:gd name="T21" fmla="*/ 68 h 150"/>
                <a:gd name="T22" fmla="*/ 149 w 193"/>
                <a:gd name="T23" fmla="*/ 74 h 150"/>
                <a:gd name="T24" fmla="*/ 149 w 193"/>
                <a:gd name="T25" fmla="*/ 83 h 150"/>
                <a:gd name="T26" fmla="*/ 143 w 193"/>
                <a:gd name="T27" fmla="*/ 94 h 150"/>
                <a:gd name="T28" fmla="*/ 149 w 193"/>
                <a:gd name="T29" fmla="*/ 98 h 150"/>
                <a:gd name="T30" fmla="*/ 169 w 193"/>
                <a:gd name="T31" fmla="*/ 95 h 150"/>
                <a:gd name="T32" fmla="*/ 190 w 193"/>
                <a:gd name="T33" fmla="*/ 113 h 150"/>
                <a:gd name="T34" fmla="*/ 186 w 193"/>
                <a:gd name="T35" fmla="*/ 141 h 150"/>
                <a:gd name="T36" fmla="*/ 158 w 193"/>
                <a:gd name="T37" fmla="*/ 150 h 150"/>
                <a:gd name="T38" fmla="*/ 140 w 193"/>
                <a:gd name="T39" fmla="*/ 130 h 150"/>
                <a:gd name="T40" fmla="*/ 135 w 193"/>
                <a:gd name="T41" fmla="*/ 111 h 150"/>
                <a:gd name="T42" fmla="*/ 110 w 193"/>
                <a:gd name="T43" fmla="*/ 94 h 150"/>
                <a:gd name="T44" fmla="*/ 107 w 193"/>
                <a:gd name="T45" fmla="*/ 94 h 150"/>
                <a:gd name="T46" fmla="*/ 112 w 193"/>
                <a:gd name="T47" fmla="*/ 116 h 150"/>
                <a:gd name="T48" fmla="*/ 100 w 193"/>
                <a:gd name="T49" fmla="*/ 136 h 150"/>
                <a:gd name="T50" fmla="*/ 81 w 193"/>
                <a:gd name="T51" fmla="*/ 144 h 150"/>
                <a:gd name="T52" fmla="*/ 60 w 193"/>
                <a:gd name="T53" fmla="*/ 135 h 150"/>
                <a:gd name="T54" fmla="*/ 50 w 193"/>
                <a:gd name="T55" fmla="*/ 117 h 150"/>
                <a:gd name="T56" fmla="*/ 53 w 193"/>
                <a:gd name="T57" fmla="*/ 98 h 150"/>
                <a:gd name="T58" fmla="*/ 63 w 193"/>
                <a:gd name="T59" fmla="*/ 88 h 150"/>
                <a:gd name="T60" fmla="*/ 44 w 193"/>
                <a:gd name="T61" fmla="*/ 77 h 150"/>
                <a:gd name="T62" fmla="*/ 37 w 193"/>
                <a:gd name="T63" fmla="*/ 85 h 150"/>
                <a:gd name="T64" fmla="*/ 10 w 193"/>
                <a:gd name="T65" fmla="*/ 83 h 150"/>
                <a:gd name="T66" fmla="*/ 0 w 193"/>
                <a:gd name="T67" fmla="*/ 67 h 150"/>
                <a:gd name="T68" fmla="*/ 9 w 193"/>
                <a:gd name="T69" fmla="*/ 45 h 150"/>
                <a:gd name="T70" fmla="*/ 16 w 193"/>
                <a:gd name="T71" fmla="*/ 37 h 150"/>
                <a:gd name="T72" fmla="*/ 26 w 193"/>
                <a:gd name="T73" fmla="*/ 34 h 150"/>
                <a:gd name="T74" fmla="*/ 34 w 193"/>
                <a:gd name="T75" fmla="*/ 33 h 150"/>
                <a:gd name="T76" fmla="*/ 38 w 193"/>
                <a:gd name="T77" fmla="*/ 9 h 150"/>
                <a:gd name="T78" fmla="*/ 59 w 193"/>
                <a:gd name="T79" fmla="*/ 0 h 150"/>
                <a:gd name="T80" fmla="*/ 79 w 193"/>
                <a:gd name="T81" fmla="*/ 6 h 150"/>
                <a:gd name="T82" fmla="*/ 76 w 193"/>
                <a:gd name="T83" fmla="*/ 36 h 150"/>
                <a:gd name="T84" fmla="*/ 94 w 193"/>
                <a:gd name="T85" fmla="*/ 48 h 150"/>
                <a:gd name="T86" fmla="*/ 94 w 193"/>
                <a:gd name="T87" fmla="*/ 60 h 150"/>
                <a:gd name="T88" fmla="*/ 100 w 193"/>
                <a:gd name="T89" fmla="*/ 57 h 150"/>
                <a:gd name="T90" fmla="*/ 107 w 193"/>
                <a:gd name="T91" fmla="*/ 45 h 150"/>
                <a:gd name="T92" fmla="*/ 103 w 193"/>
                <a:gd name="T93" fmla="*/ 24 h 15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93"/>
                <a:gd name="T142" fmla="*/ 0 h 150"/>
                <a:gd name="T143" fmla="*/ 193 w 193"/>
                <a:gd name="T144" fmla="*/ 150 h 15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93" h="150">
                  <a:moveTo>
                    <a:pt x="106" y="15"/>
                  </a:moveTo>
                  <a:lnTo>
                    <a:pt x="109" y="12"/>
                  </a:lnTo>
                  <a:lnTo>
                    <a:pt x="115" y="9"/>
                  </a:lnTo>
                  <a:lnTo>
                    <a:pt x="121" y="8"/>
                  </a:lnTo>
                  <a:lnTo>
                    <a:pt x="128" y="9"/>
                  </a:lnTo>
                  <a:lnTo>
                    <a:pt x="134" y="9"/>
                  </a:lnTo>
                  <a:lnTo>
                    <a:pt x="140" y="11"/>
                  </a:lnTo>
                  <a:lnTo>
                    <a:pt x="146" y="14"/>
                  </a:lnTo>
                  <a:lnTo>
                    <a:pt x="152" y="20"/>
                  </a:lnTo>
                  <a:lnTo>
                    <a:pt x="150" y="18"/>
                  </a:lnTo>
                  <a:lnTo>
                    <a:pt x="153" y="23"/>
                  </a:lnTo>
                  <a:lnTo>
                    <a:pt x="155" y="30"/>
                  </a:lnTo>
                  <a:lnTo>
                    <a:pt x="155" y="37"/>
                  </a:lnTo>
                  <a:lnTo>
                    <a:pt x="153" y="42"/>
                  </a:lnTo>
                  <a:lnTo>
                    <a:pt x="150" y="46"/>
                  </a:lnTo>
                  <a:lnTo>
                    <a:pt x="147" y="52"/>
                  </a:lnTo>
                  <a:lnTo>
                    <a:pt x="138" y="55"/>
                  </a:lnTo>
                  <a:lnTo>
                    <a:pt x="124" y="54"/>
                  </a:lnTo>
                  <a:lnTo>
                    <a:pt x="119" y="57"/>
                  </a:lnTo>
                  <a:lnTo>
                    <a:pt x="116" y="61"/>
                  </a:lnTo>
                  <a:lnTo>
                    <a:pt x="112" y="64"/>
                  </a:lnTo>
                  <a:lnTo>
                    <a:pt x="109" y="65"/>
                  </a:lnTo>
                  <a:lnTo>
                    <a:pt x="110" y="67"/>
                  </a:lnTo>
                  <a:lnTo>
                    <a:pt x="110" y="68"/>
                  </a:lnTo>
                  <a:lnTo>
                    <a:pt x="112" y="70"/>
                  </a:lnTo>
                  <a:lnTo>
                    <a:pt x="112" y="71"/>
                  </a:lnTo>
                  <a:lnTo>
                    <a:pt x="116" y="65"/>
                  </a:lnTo>
                  <a:lnTo>
                    <a:pt x="122" y="61"/>
                  </a:lnTo>
                  <a:lnTo>
                    <a:pt x="128" y="60"/>
                  </a:lnTo>
                  <a:lnTo>
                    <a:pt x="135" y="61"/>
                  </a:lnTo>
                  <a:lnTo>
                    <a:pt x="140" y="64"/>
                  </a:lnTo>
                  <a:lnTo>
                    <a:pt x="143" y="65"/>
                  </a:lnTo>
                  <a:lnTo>
                    <a:pt x="144" y="68"/>
                  </a:lnTo>
                  <a:lnTo>
                    <a:pt x="147" y="71"/>
                  </a:lnTo>
                  <a:lnTo>
                    <a:pt x="149" y="73"/>
                  </a:lnTo>
                  <a:lnTo>
                    <a:pt x="149" y="74"/>
                  </a:lnTo>
                  <a:lnTo>
                    <a:pt x="149" y="77"/>
                  </a:lnTo>
                  <a:lnTo>
                    <a:pt x="149" y="79"/>
                  </a:lnTo>
                  <a:lnTo>
                    <a:pt x="149" y="83"/>
                  </a:lnTo>
                  <a:lnTo>
                    <a:pt x="147" y="86"/>
                  </a:lnTo>
                  <a:lnTo>
                    <a:pt x="146" y="91"/>
                  </a:lnTo>
                  <a:lnTo>
                    <a:pt x="143" y="94"/>
                  </a:lnTo>
                  <a:lnTo>
                    <a:pt x="144" y="95"/>
                  </a:lnTo>
                  <a:lnTo>
                    <a:pt x="146" y="96"/>
                  </a:lnTo>
                  <a:lnTo>
                    <a:pt x="149" y="98"/>
                  </a:lnTo>
                  <a:lnTo>
                    <a:pt x="150" y="99"/>
                  </a:lnTo>
                  <a:lnTo>
                    <a:pt x="159" y="95"/>
                  </a:lnTo>
                  <a:lnTo>
                    <a:pt x="169" y="95"/>
                  </a:lnTo>
                  <a:lnTo>
                    <a:pt x="178" y="98"/>
                  </a:lnTo>
                  <a:lnTo>
                    <a:pt x="186" y="104"/>
                  </a:lnTo>
                  <a:lnTo>
                    <a:pt x="190" y="113"/>
                  </a:lnTo>
                  <a:lnTo>
                    <a:pt x="193" y="123"/>
                  </a:lnTo>
                  <a:lnTo>
                    <a:pt x="190" y="133"/>
                  </a:lnTo>
                  <a:lnTo>
                    <a:pt x="186" y="141"/>
                  </a:lnTo>
                  <a:lnTo>
                    <a:pt x="177" y="147"/>
                  </a:lnTo>
                  <a:lnTo>
                    <a:pt x="168" y="150"/>
                  </a:lnTo>
                  <a:lnTo>
                    <a:pt x="158" y="150"/>
                  </a:lnTo>
                  <a:lnTo>
                    <a:pt x="149" y="145"/>
                  </a:lnTo>
                  <a:lnTo>
                    <a:pt x="143" y="138"/>
                  </a:lnTo>
                  <a:lnTo>
                    <a:pt x="140" y="130"/>
                  </a:lnTo>
                  <a:lnTo>
                    <a:pt x="140" y="123"/>
                  </a:lnTo>
                  <a:lnTo>
                    <a:pt x="141" y="116"/>
                  </a:lnTo>
                  <a:lnTo>
                    <a:pt x="135" y="111"/>
                  </a:lnTo>
                  <a:lnTo>
                    <a:pt x="127" y="105"/>
                  </a:lnTo>
                  <a:lnTo>
                    <a:pt x="116" y="98"/>
                  </a:lnTo>
                  <a:lnTo>
                    <a:pt x="110" y="94"/>
                  </a:lnTo>
                  <a:lnTo>
                    <a:pt x="109" y="92"/>
                  </a:lnTo>
                  <a:lnTo>
                    <a:pt x="107" y="92"/>
                  </a:lnTo>
                  <a:lnTo>
                    <a:pt x="107" y="94"/>
                  </a:lnTo>
                  <a:lnTo>
                    <a:pt x="107" y="95"/>
                  </a:lnTo>
                  <a:lnTo>
                    <a:pt x="112" y="105"/>
                  </a:lnTo>
                  <a:lnTo>
                    <a:pt x="112" y="116"/>
                  </a:lnTo>
                  <a:lnTo>
                    <a:pt x="107" y="126"/>
                  </a:lnTo>
                  <a:lnTo>
                    <a:pt x="103" y="133"/>
                  </a:lnTo>
                  <a:lnTo>
                    <a:pt x="100" y="136"/>
                  </a:lnTo>
                  <a:lnTo>
                    <a:pt x="94" y="139"/>
                  </a:lnTo>
                  <a:lnTo>
                    <a:pt x="87" y="142"/>
                  </a:lnTo>
                  <a:lnTo>
                    <a:pt x="81" y="144"/>
                  </a:lnTo>
                  <a:lnTo>
                    <a:pt x="73" y="142"/>
                  </a:lnTo>
                  <a:lnTo>
                    <a:pt x="66" y="139"/>
                  </a:lnTo>
                  <a:lnTo>
                    <a:pt x="60" y="135"/>
                  </a:lnTo>
                  <a:lnTo>
                    <a:pt x="56" y="129"/>
                  </a:lnTo>
                  <a:lnTo>
                    <a:pt x="53" y="123"/>
                  </a:lnTo>
                  <a:lnTo>
                    <a:pt x="50" y="117"/>
                  </a:lnTo>
                  <a:lnTo>
                    <a:pt x="50" y="110"/>
                  </a:lnTo>
                  <a:lnTo>
                    <a:pt x="50" y="101"/>
                  </a:lnTo>
                  <a:lnTo>
                    <a:pt x="53" y="98"/>
                  </a:lnTo>
                  <a:lnTo>
                    <a:pt x="56" y="94"/>
                  </a:lnTo>
                  <a:lnTo>
                    <a:pt x="59" y="91"/>
                  </a:lnTo>
                  <a:lnTo>
                    <a:pt x="63" y="88"/>
                  </a:lnTo>
                  <a:lnTo>
                    <a:pt x="56" y="86"/>
                  </a:lnTo>
                  <a:lnTo>
                    <a:pt x="50" y="82"/>
                  </a:lnTo>
                  <a:lnTo>
                    <a:pt x="44" y="77"/>
                  </a:lnTo>
                  <a:lnTo>
                    <a:pt x="41" y="71"/>
                  </a:lnTo>
                  <a:lnTo>
                    <a:pt x="40" y="79"/>
                  </a:lnTo>
                  <a:lnTo>
                    <a:pt x="37" y="85"/>
                  </a:lnTo>
                  <a:lnTo>
                    <a:pt x="29" y="88"/>
                  </a:lnTo>
                  <a:lnTo>
                    <a:pt x="17" y="86"/>
                  </a:lnTo>
                  <a:lnTo>
                    <a:pt x="10" y="83"/>
                  </a:lnTo>
                  <a:lnTo>
                    <a:pt x="4" y="77"/>
                  </a:lnTo>
                  <a:lnTo>
                    <a:pt x="1" y="71"/>
                  </a:lnTo>
                  <a:lnTo>
                    <a:pt x="0" y="67"/>
                  </a:lnTo>
                  <a:lnTo>
                    <a:pt x="1" y="60"/>
                  </a:lnTo>
                  <a:lnTo>
                    <a:pt x="4" y="52"/>
                  </a:lnTo>
                  <a:lnTo>
                    <a:pt x="9" y="45"/>
                  </a:lnTo>
                  <a:lnTo>
                    <a:pt x="11" y="40"/>
                  </a:lnTo>
                  <a:lnTo>
                    <a:pt x="13" y="39"/>
                  </a:lnTo>
                  <a:lnTo>
                    <a:pt x="16" y="37"/>
                  </a:lnTo>
                  <a:lnTo>
                    <a:pt x="19" y="36"/>
                  </a:lnTo>
                  <a:lnTo>
                    <a:pt x="22" y="34"/>
                  </a:lnTo>
                  <a:lnTo>
                    <a:pt x="26" y="34"/>
                  </a:lnTo>
                  <a:lnTo>
                    <a:pt x="29" y="33"/>
                  </a:lnTo>
                  <a:lnTo>
                    <a:pt x="31" y="33"/>
                  </a:lnTo>
                  <a:lnTo>
                    <a:pt x="34" y="33"/>
                  </a:lnTo>
                  <a:lnTo>
                    <a:pt x="34" y="26"/>
                  </a:lnTo>
                  <a:lnTo>
                    <a:pt x="34" y="17"/>
                  </a:lnTo>
                  <a:lnTo>
                    <a:pt x="38" y="9"/>
                  </a:lnTo>
                  <a:lnTo>
                    <a:pt x="47" y="3"/>
                  </a:lnTo>
                  <a:lnTo>
                    <a:pt x="51" y="0"/>
                  </a:lnTo>
                  <a:lnTo>
                    <a:pt x="59" y="0"/>
                  </a:lnTo>
                  <a:lnTo>
                    <a:pt x="66" y="0"/>
                  </a:lnTo>
                  <a:lnTo>
                    <a:pt x="71" y="2"/>
                  </a:lnTo>
                  <a:lnTo>
                    <a:pt x="79" y="6"/>
                  </a:lnTo>
                  <a:lnTo>
                    <a:pt x="84" y="17"/>
                  </a:lnTo>
                  <a:lnTo>
                    <a:pt x="84" y="27"/>
                  </a:lnTo>
                  <a:lnTo>
                    <a:pt x="76" y="36"/>
                  </a:lnTo>
                  <a:lnTo>
                    <a:pt x="82" y="37"/>
                  </a:lnTo>
                  <a:lnTo>
                    <a:pt x="90" y="40"/>
                  </a:lnTo>
                  <a:lnTo>
                    <a:pt x="94" y="48"/>
                  </a:lnTo>
                  <a:lnTo>
                    <a:pt x="96" y="55"/>
                  </a:lnTo>
                  <a:lnTo>
                    <a:pt x="94" y="58"/>
                  </a:lnTo>
                  <a:lnTo>
                    <a:pt x="94" y="60"/>
                  </a:lnTo>
                  <a:lnTo>
                    <a:pt x="94" y="61"/>
                  </a:lnTo>
                  <a:lnTo>
                    <a:pt x="97" y="60"/>
                  </a:lnTo>
                  <a:lnTo>
                    <a:pt x="100" y="57"/>
                  </a:lnTo>
                  <a:lnTo>
                    <a:pt x="103" y="52"/>
                  </a:lnTo>
                  <a:lnTo>
                    <a:pt x="106" y="49"/>
                  </a:lnTo>
                  <a:lnTo>
                    <a:pt x="107" y="45"/>
                  </a:lnTo>
                  <a:lnTo>
                    <a:pt x="104" y="37"/>
                  </a:lnTo>
                  <a:lnTo>
                    <a:pt x="103" y="31"/>
                  </a:lnTo>
                  <a:lnTo>
                    <a:pt x="103" y="24"/>
                  </a:lnTo>
                  <a:lnTo>
                    <a:pt x="106" y="15"/>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23" name="Freeform 302"/>
            <p:cNvSpPr>
              <a:spLocks/>
            </p:cNvSpPr>
            <p:nvPr/>
          </p:nvSpPr>
          <p:spPr bwMode="auto">
            <a:xfrm>
              <a:off x="1091" y="1267"/>
              <a:ext cx="180" cy="176"/>
            </a:xfrm>
            <a:custGeom>
              <a:avLst/>
              <a:gdLst>
                <a:gd name="T0" fmla="*/ 174 w 180"/>
                <a:gd name="T1" fmla="*/ 173 h 176"/>
                <a:gd name="T2" fmla="*/ 165 w 180"/>
                <a:gd name="T3" fmla="*/ 169 h 176"/>
                <a:gd name="T4" fmla="*/ 146 w 180"/>
                <a:gd name="T5" fmla="*/ 164 h 176"/>
                <a:gd name="T6" fmla="*/ 128 w 180"/>
                <a:gd name="T7" fmla="*/ 166 h 176"/>
                <a:gd name="T8" fmla="*/ 107 w 180"/>
                <a:gd name="T9" fmla="*/ 166 h 176"/>
                <a:gd name="T10" fmla="*/ 94 w 180"/>
                <a:gd name="T11" fmla="*/ 160 h 176"/>
                <a:gd name="T12" fmla="*/ 102 w 180"/>
                <a:gd name="T13" fmla="*/ 157 h 176"/>
                <a:gd name="T14" fmla="*/ 134 w 180"/>
                <a:gd name="T15" fmla="*/ 153 h 176"/>
                <a:gd name="T16" fmla="*/ 125 w 180"/>
                <a:gd name="T17" fmla="*/ 132 h 176"/>
                <a:gd name="T18" fmla="*/ 106 w 180"/>
                <a:gd name="T19" fmla="*/ 122 h 176"/>
                <a:gd name="T20" fmla="*/ 75 w 180"/>
                <a:gd name="T21" fmla="*/ 126 h 176"/>
                <a:gd name="T22" fmla="*/ 45 w 180"/>
                <a:gd name="T23" fmla="*/ 123 h 176"/>
                <a:gd name="T24" fmla="*/ 35 w 180"/>
                <a:gd name="T25" fmla="*/ 113 h 176"/>
                <a:gd name="T26" fmla="*/ 50 w 180"/>
                <a:gd name="T27" fmla="*/ 116 h 176"/>
                <a:gd name="T28" fmla="*/ 71 w 180"/>
                <a:gd name="T29" fmla="*/ 114 h 176"/>
                <a:gd name="T30" fmla="*/ 91 w 180"/>
                <a:gd name="T31" fmla="*/ 110 h 176"/>
                <a:gd name="T32" fmla="*/ 87 w 180"/>
                <a:gd name="T33" fmla="*/ 92 h 176"/>
                <a:gd name="T34" fmla="*/ 63 w 180"/>
                <a:gd name="T35" fmla="*/ 85 h 176"/>
                <a:gd name="T36" fmla="*/ 31 w 180"/>
                <a:gd name="T37" fmla="*/ 86 h 176"/>
                <a:gd name="T38" fmla="*/ 6 w 180"/>
                <a:gd name="T39" fmla="*/ 76 h 176"/>
                <a:gd name="T40" fmla="*/ 0 w 180"/>
                <a:gd name="T41" fmla="*/ 65 h 176"/>
                <a:gd name="T42" fmla="*/ 11 w 180"/>
                <a:gd name="T43" fmla="*/ 71 h 176"/>
                <a:gd name="T44" fmla="*/ 31 w 180"/>
                <a:gd name="T45" fmla="*/ 74 h 176"/>
                <a:gd name="T46" fmla="*/ 53 w 180"/>
                <a:gd name="T47" fmla="*/ 73 h 176"/>
                <a:gd name="T48" fmla="*/ 44 w 180"/>
                <a:gd name="T49" fmla="*/ 57 h 176"/>
                <a:gd name="T50" fmla="*/ 20 w 180"/>
                <a:gd name="T51" fmla="*/ 31 h 176"/>
                <a:gd name="T52" fmla="*/ 4 w 180"/>
                <a:gd name="T53" fmla="*/ 11 h 176"/>
                <a:gd name="T54" fmla="*/ 6 w 180"/>
                <a:gd name="T55" fmla="*/ 2 h 176"/>
                <a:gd name="T56" fmla="*/ 19 w 180"/>
                <a:gd name="T57" fmla="*/ 17 h 176"/>
                <a:gd name="T58" fmla="*/ 42 w 180"/>
                <a:gd name="T59" fmla="*/ 42 h 176"/>
                <a:gd name="T60" fmla="*/ 62 w 180"/>
                <a:gd name="T61" fmla="*/ 60 h 176"/>
                <a:gd name="T62" fmla="*/ 71 w 180"/>
                <a:gd name="T63" fmla="*/ 30 h 176"/>
                <a:gd name="T64" fmla="*/ 69 w 180"/>
                <a:gd name="T65" fmla="*/ 11 h 176"/>
                <a:gd name="T66" fmla="*/ 78 w 180"/>
                <a:gd name="T67" fmla="*/ 31 h 176"/>
                <a:gd name="T68" fmla="*/ 81 w 180"/>
                <a:gd name="T69" fmla="*/ 68 h 176"/>
                <a:gd name="T70" fmla="*/ 102 w 180"/>
                <a:gd name="T71" fmla="*/ 91 h 176"/>
                <a:gd name="T72" fmla="*/ 124 w 180"/>
                <a:gd name="T73" fmla="*/ 83 h 176"/>
                <a:gd name="T74" fmla="*/ 127 w 180"/>
                <a:gd name="T75" fmla="*/ 48 h 176"/>
                <a:gd name="T76" fmla="*/ 133 w 180"/>
                <a:gd name="T77" fmla="*/ 51 h 176"/>
                <a:gd name="T78" fmla="*/ 137 w 180"/>
                <a:gd name="T79" fmla="*/ 98 h 176"/>
                <a:gd name="T80" fmla="*/ 147 w 180"/>
                <a:gd name="T81" fmla="*/ 126 h 176"/>
                <a:gd name="T82" fmla="*/ 162 w 180"/>
                <a:gd name="T83" fmla="*/ 135 h 176"/>
                <a:gd name="T84" fmla="*/ 169 w 180"/>
                <a:gd name="T85" fmla="*/ 119 h 176"/>
                <a:gd name="T86" fmla="*/ 177 w 180"/>
                <a:gd name="T87" fmla="*/ 116 h 176"/>
                <a:gd name="T88" fmla="*/ 174 w 180"/>
                <a:gd name="T89" fmla="*/ 138 h 176"/>
                <a:gd name="T90" fmla="*/ 171 w 180"/>
                <a:gd name="T91" fmla="*/ 156 h 176"/>
                <a:gd name="T92" fmla="*/ 180 w 180"/>
                <a:gd name="T93" fmla="*/ 17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0"/>
                <a:gd name="T142" fmla="*/ 0 h 176"/>
                <a:gd name="T143" fmla="*/ 180 w 180"/>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0" h="176">
                  <a:moveTo>
                    <a:pt x="180" y="170"/>
                  </a:moveTo>
                  <a:lnTo>
                    <a:pt x="177" y="172"/>
                  </a:lnTo>
                  <a:lnTo>
                    <a:pt x="174" y="173"/>
                  </a:lnTo>
                  <a:lnTo>
                    <a:pt x="171" y="175"/>
                  </a:lnTo>
                  <a:lnTo>
                    <a:pt x="169" y="176"/>
                  </a:lnTo>
                  <a:lnTo>
                    <a:pt x="165" y="169"/>
                  </a:lnTo>
                  <a:lnTo>
                    <a:pt x="161" y="164"/>
                  </a:lnTo>
                  <a:lnTo>
                    <a:pt x="155" y="163"/>
                  </a:lnTo>
                  <a:lnTo>
                    <a:pt x="146" y="164"/>
                  </a:lnTo>
                  <a:lnTo>
                    <a:pt x="140" y="166"/>
                  </a:lnTo>
                  <a:lnTo>
                    <a:pt x="134" y="166"/>
                  </a:lnTo>
                  <a:lnTo>
                    <a:pt x="128" y="166"/>
                  </a:lnTo>
                  <a:lnTo>
                    <a:pt x="121" y="166"/>
                  </a:lnTo>
                  <a:lnTo>
                    <a:pt x="113" y="166"/>
                  </a:lnTo>
                  <a:lnTo>
                    <a:pt x="107" y="166"/>
                  </a:lnTo>
                  <a:lnTo>
                    <a:pt x="103" y="164"/>
                  </a:lnTo>
                  <a:lnTo>
                    <a:pt x="99" y="163"/>
                  </a:lnTo>
                  <a:lnTo>
                    <a:pt x="94" y="160"/>
                  </a:lnTo>
                  <a:lnTo>
                    <a:pt x="93" y="157"/>
                  </a:lnTo>
                  <a:lnTo>
                    <a:pt x="94" y="156"/>
                  </a:lnTo>
                  <a:lnTo>
                    <a:pt x="102" y="157"/>
                  </a:lnTo>
                  <a:lnTo>
                    <a:pt x="112" y="157"/>
                  </a:lnTo>
                  <a:lnTo>
                    <a:pt x="124" y="156"/>
                  </a:lnTo>
                  <a:lnTo>
                    <a:pt x="134" y="153"/>
                  </a:lnTo>
                  <a:lnTo>
                    <a:pt x="141" y="150"/>
                  </a:lnTo>
                  <a:lnTo>
                    <a:pt x="134" y="141"/>
                  </a:lnTo>
                  <a:lnTo>
                    <a:pt x="125" y="132"/>
                  </a:lnTo>
                  <a:lnTo>
                    <a:pt x="118" y="125"/>
                  </a:lnTo>
                  <a:lnTo>
                    <a:pt x="113" y="120"/>
                  </a:lnTo>
                  <a:lnTo>
                    <a:pt x="106" y="122"/>
                  </a:lnTo>
                  <a:lnTo>
                    <a:pt x="96" y="123"/>
                  </a:lnTo>
                  <a:lnTo>
                    <a:pt x="85" y="125"/>
                  </a:lnTo>
                  <a:lnTo>
                    <a:pt x="75" y="126"/>
                  </a:lnTo>
                  <a:lnTo>
                    <a:pt x="63" y="126"/>
                  </a:lnTo>
                  <a:lnTo>
                    <a:pt x="54" y="125"/>
                  </a:lnTo>
                  <a:lnTo>
                    <a:pt x="45" y="123"/>
                  </a:lnTo>
                  <a:lnTo>
                    <a:pt x="40" y="120"/>
                  </a:lnTo>
                  <a:lnTo>
                    <a:pt x="35" y="116"/>
                  </a:lnTo>
                  <a:lnTo>
                    <a:pt x="35" y="113"/>
                  </a:lnTo>
                  <a:lnTo>
                    <a:pt x="38" y="113"/>
                  </a:lnTo>
                  <a:lnTo>
                    <a:pt x="44" y="114"/>
                  </a:lnTo>
                  <a:lnTo>
                    <a:pt x="50" y="116"/>
                  </a:lnTo>
                  <a:lnTo>
                    <a:pt x="56" y="116"/>
                  </a:lnTo>
                  <a:lnTo>
                    <a:pt x="63" y="116"/>
                  </a:lnTo>
                  <a:lnTo>
                    <a:pt x="71" y="114"/>
                  </a:lnTo>
                  <a:lnTo>
                    <a:pt x="78" y="113"/>
                  </a:lnTo>
                  <a:lnTo>
                    <a:pt x="85" y="111"/>
                  </a:lnTo>
                  <a:lnTo>
                    <a:pt x="91" y="110"/>
                  </a:lnTo>
                  <a:lnTo>
                    <a:pt x="97" y="107"/>
                  </a:lnTo>
                  <a:lnTo>
                    <a:pt x="93" y="99"/>
                  </a:lnTo>
                  <a:lnTo>
                    <a:pt x="87" y="92"/>
                  </a:lnTo>
                  <a:lnTo>
                    <a:pt x="79" y="86"/>
                  </a:lnTo>
                  <a:lnTo>
                    <a:pt x="72" y="82"/>
                  </a:lnTo>
                  <a:lnTo>
                    <a:pt x="63" y="85"/>
                  </a:lnTo>
                  <a:lnTo>
                    <a:pt x="53" y="86"/>
                  </a:lnTo>
                  <a:lnTo>
                    <a:pt x="41" y="86"/>
                  </a:lnTo>
                  <a:lnTo>
                    <a:pt x="31" y="86"/>
                  </a:lnTo>
                  <a:lnTo>
                    <a:pt x="22" y="83"/>
                  </a:lnTo>
                  <a:lnTo>
                    <a:pt x="13" y="80"/>
                  </a:lnTo>
                  <a:lnTo>
                    <a:pt x="6" y="76"/>
                  </a:lnTo>
                  <a:lnTo>
                    <a:pt x="1" y="70"/>
                  </a:lnTo>
                  <a:lnTo>
                    <a:pt x="0" y="67"/>
                  </a:lnTo>
                  <a:lnTo>
                    <a:pt x="0" y="65"/>
                  </a:lnTo>
                  <a:lnTo>
                    <a:pt x="3" y="67"/>
                  </a:lnTo>
                  <a:lnTo>
                    <a:pt x="7" y="70"/>
                  </a:lnTo>
                  <a:lnTo>
                    <a:pt x="11" y="71"/>
                  </a:lnTo>
                  <a:lnTo>
                    <a:pt x="16" y="73"/>
                  </a:lnTo>
                  <a:lnTo>
                    <a:pt x="23" y="74"/>
                  </a:lnTo>
                  <a:lnTo>
                    <a:pt x="31" y="74"/>
                  </a:lnTo>
                  <a:lnTo>
                    <a:pt x="38" y="74"/>
                  </a:lnTo>
                  <a:lnTo>
                    <a:pt x="45" y="74"/>
                  </a:lnTo>
                  <a:lnTo>
                    <a:pt x="53" y="73"/>
                  </a:lnTo>
                  <a:lnTo>
                    <a:pt x="59" y="71"/>
                  </a:lnTo>
                  <a:lnTo>
                    <a:pt x="51" y="64"/>
                  </a:lnTo>
                  <a:lnTo>
                    <a:pt x="44" y="57"/>
                  </a:lnTo>
                  <a:lnTo>
                    <a:pt x="37" y="49"/>
                  </a:lnTo>
                  <a:lnTo>
                    <a:pt x="28" y="40"/>
                  </a:lnTo>
                  <a:lnTo>
                    <a:pt x="20" y="31"/>
                  </a:lnTo>
                  <a:lnTo>
                    <a:pt x="13" y="24"/>
                  </a:lnTo>
                  <a:lnTo>
                    <a:pt x="9" y="17"/>
                  </a:lnTo>
                  <a:lnTo>
                    <a:pt x="4" y="11"/>
                  </a:lnTo>
                  <a:lnTo>
                    <a:pt x="1" y="3"/>
                  </a:lnTo>
                  <a:lnTo>
                    <a:pt x="1" y="0"/>
                  </a:lnTo>
                  <a:lnTo>
                    <a:pt x="6" y="2"/>
                  </a:lnTo>
                  <a:lnTo>
                    <a:pt x="10" y="6"/>
                  </a:lnTo>
                  <a:lnTo>
                    <a:pt x="13" y="11"/>
                  </a:lnTo>
                  <a:lnTo>
                    <a:pt x="19" y="17"/>
                  </a:lnTo>
                  <a:lnTo>
                    <a:pt x="26" y="26"/>
                  </a:lnTo>
                  <a:lnTo>
                    <a:pt x="34" y="33"/>
                  </a:lnTo>
                  <a:lnTo>
                    <a:pt x="42" y="42"/>
                  </a:lnTo>
                  <a:lnTo>
                    <a:pt x="50" y="49"/>
                  </a:lnTo>
                  <a:lnTo>
                    <a:pt x="57" y="57"/>
                  </a:lnTo>
                  <a:lnTo>
                    <a:pt x="62" y="60"/>
                  </a:lnTo>
                  <a:lnTo>
                    <a:pt x="66" y="51"/>
                  </a:lnTo>
                  <a:lnTo>
                    <a:pt x="69" y="40"/>
                  </a:lnTo>
                  <a:lnTo>
                    <a:pt x="71" y="30"/>
                  </a:lnTo>
                  <a:lnTo>
                    <a:pt x="69" y="21"/>
                  </a:lnTo>
                  <a:lnTo>
                    <a:pt x="68" y="15"/>
                  </a:lnTo>
                  <a:lnTo>
                    <a:pt x="69" y="11"/>
                  </a:lnTo>
                  <a:lnTo>
                    <a:pt x="71" y="12"/>
                  </a:lnTo>
                  <a:lnTo>
                    <a:pt x="73" y="15"/>
                  </a:lnTo>
                  <a:lnTo>
                    <a:pt x="78" y="31"/>
                  </a:lnTo>
                  <a:lnTo>
                    <a:pt x="81" y="48"/>
                  </a:lnTo>
                  <a:lnTo>
                    <a:pt x="81" y="61"/>
                  </a:lnTo>
                  <a:lnTo>
                    <a:pt x="81" y="68"/>
                  </a:lnTo>
                  <a:lnTo>
                    <a:pt x="88" y="74"/>
                  </a:lnTo>
                  <a:lnTo>
                    <a:pt x="96" y="83"/>
                  </a:lnTo>
                  <a:lnTo>
                    <a:pt x="102" y="91"/>
                  </a:lnTo>
                  <a:lnTo>
                    <a:pt x="107" y="95"/>
                  </a:lnTo>
                  <a:lnTo>
                    <a:pt x="116" y="92"/>
                  </a:lnTo>
                  <a:lnTo>
                    <a:pt x="124" y="83"/>
                  </a:lnTo>
                  <a:lnTo>
                    <a:pt x="128" y="71"/>
                  </a:lnTo>
                  <a:lnTo>
                    <a:pt x="128" y="58"/>
                  </a:lnTo>
                  <a:lnTo>
                    <a:pt x="127" y="48"/>
                  </a:lnTo>
                  <a:lnTo>
                    <a:pt x="128" y="43"/>
                  </a:lnTo>
                  <a:lnTo>
                    <a:pt x="130" y="45"/>
                  </a:lnTo>
                  <a:lnTo>
                    <a:pt x="133" y="51"/>
                  </a:lnTo>
                  <a:lnTo>
                    <a:pt x="136" y="65"/>
                  </a:lnTo>
                  <a:lnTo>
                    <a:pt x="137" y="82"/>
                  </a:lnTo>
                  <a:lnTo>
                    <a:pt x="137" y="98"/>
                  </a:lnTo>
                  <a:lnTo>
                    <a:pt x="131" y="110"/>
                  </a:lnTo>
                  <a:lnTo>
                    <a:pt x="140" y="119"/>
                  </a:lnTo>
                  <a:lnTo>
                    <a:pt x="147" y="126"/>
                  </a:lnTo>
                  <a:lnTo>
                    <a:pt x="152" y="133"/>
                  </a:lnTo>
                  <a:lnTo>
                    <a:pt x="156" y="139"/>
                  </a:lnTo>
                  <a:lnTo>
                    <a:pt x="162" y="135"/>
                  </a:lnTo>
                  <a:lnTo>
                    <a:pt x="165" y="129"/>
                  </a:lnTo>
                  <a:lnTo>
                    <a:pt x="168" y="123"/>
                  </a:lnTo>
                  <a:lnTo>
                    <a:pt x="169" y="119"/>
                  </a:lnTo>
                  <a:lnTo>
                    <a:pt x="171" y="116"/>
                  </a:lnTo>
                  <a:lnTo>
                    <a:pt x="174" y="114"/>
                  </a:lnTo>
                  <a:lnTo>
                    <a:pt x="177" y="116"/>
                  </a:lnTo>
                  <a:lnTo>
                    <a:pt x="178" y="122"/>
                  </a:lnTo>
                  <a:lnTo>
                    <a:pt x="177" y="130"/>
                  </a:lnTo>
                  <a:lnTo>
                    <a:pt x="174" y="138"/>
                  </a:lnTo>
                  <a:lnTo>
                    <a:pt x="171" y="147"/>
                  </a:lnTo>
                  <a:lnTo>
                    <a:pt x="168" y="151"/>
                  </a:lnTo>
                  <a:lnTo>
                    <a:pt x="171" y="156"/>
                  </a:lnTo>
                  <a:lnTo>
                    <a:pt x="174" y="160"/>
                  </a:lnTo>
                  <a:lnTo>
                    <a:pt x="177" y="166"/>
                  </a:lnTo>
                  <a:lnTo>
                    <a:pt x="180" y="170"/>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24" name="Freeform 303"/>
            <p:cNvSpPr>
              <a:spLocks/>
            </p:cNvSpPr>
            <p:nvPr/>
          </p:nvSpPr>
          <p:spPr bwMode="auto">
            <a:xfrm>
              <a:off x="1325" y="1225"/>
              <a:ext cx="145" cy="193"/>
            </a:xfrm>
            <a:custGeom>
              <a:avLst/>
              <a:gdLst>
                <a:gd name="T0" fmla="*/ 20 w 145"/>
                <a:gd name="T1" fmla="*/ 184 h 193"/>
                <a:gd name="T2" fmla="*/ 0 w 145"/>
                <a:gd name="T3" fmla="*/ 146 h 193"/>
                <a:gd name="T4" fmla="*/ 3 w 145"/>
                <a:gd name="T5" fmla="*/ 116 h 193"/>
                <a:gd name="T6" fmla="*/ 8 w 145"/>
                <a:gd name="T7" fmla="*/ 118 h 193"/>
                <a:gd name="T8" fmla="*/ 9 w 145"/>
                <a:gd name="T9" fmla="*/ 138 h 193"/>
                <a:gd name="T10" fmla="*/ 21 w 145"/>
                <a:gd name="T11" fmla="*/ 171 h 193"/>
                <a:gd name="T12" fmla="*/ 37 w 145"/>
                <a:gd name="T13" fmla="*/ 177 h 193"/>
                <a:gd name="T14" fmla="*/ 42 w 145"/>
                <a:gd name="T15" fmla="*/ 167 h 193"/>
                <a:gd name="T16" fmla="*/ 39 w 145"/>
                <a:gd name="T17" fmla="*/ 146 h 193"/>
                <a:gd name="T18" fmla="*/ 31 w 145"/>
                <a:gd name="T19" fmla="*/ 105 h 193"/>
                <a:gd name="T20" fmla="*/ 33 w 145"/>
                <a:gd name="T21" fmla="*/ 84 h 193"/>
                <a:gd name="T22" fmla="*/ 37 w 145"/>
                <a:gd name="T23" fmla="*/ 84 h 193"/>
                <a:gd name="T24" fmla="*/ 39 w 145"/>
                <a:gd name="T25" fmla="*/ 105 h 193"/>
                <a:gd name="T26" fmla="*/ 46 w 145"/>
                <a:gd name="T27" fmla="*/ 137 h 193"/>
                <a:gd name="T28" fmla="*/ 58 w 145"/>
                <a:gd name="T29" fmla="*/ 138 h 193"/>
                <a:gd name="T30" fmla="*/ 68 w 145"/>
                <a:gd name="T31" fmla="*/ 115 h 193"/>
                <a:gd name="T32" fmla="*/ 64 w 145"/>
                <a:gd name="T33" fmla="*/ 84 h 193"/>
                <a:gd name="T34" fmla="*/ 64 w 145"/>
                <a:gd name="T35" fmla="*/ 41 h 193"/>
                <a:gd name="T36" fmla="*/ 76 w 145"/>
                <a:gd name="T37" fmla="*/ 22 h 193"/>
                <a:gd name="T38" fmla="*/ 79 w 145"/>
                <a:gd name="T39" fmla="*/ 23 h 193"/>
                <a:gd name="T40" fmla="*/ 73 w 145"/>
                <a:gd name="T41" fmla="*/ 45 h 193"/>
                <a:gd name="T42" fmla="*/ 74 w 145"/>
                <a:gd name="T43" fmla="*/ 78 h 193"/>
                <a:gd name="T44" fmla="*/ 88 w 145"/>
                <a:gd name="T45" fmla="*/ 76 h 193"/>
                <a:gd name="T46" fmla="*/ 98 w 145"/>
                <a:gd name="T47" fmla="*/ 54 h 193"/>
                <a:gd name="T48" fmla="*/ 102 w 145"/>
                <a:gd name="T49" fmla="*/ 34 h 193"/>
                <a:gd name="T50" fmla="*/ 114 w 145"/>
                <a:gd name="T51" fmla="*/ 11 h 193"/>
                <a:gd name="T52" fmla="*/ 124 w 145"/>
                <a:gd name="T53" fmla="*/ 1 h 193"/>
                <a:gd name="T54" fmla="*/ 132 w 145"/>
                <a:gd name="T55" fmla="*/ 1 h 193"/>
                <a:gd name="T56" fmla="*/ 120 w 145"/>
                <a:gd name="T57" fmla="*/ 19 h 193"/>
                <a:gd name="T58" fmla="*/ 105 w 145"/>
                <a:gd name="T59" fmla="*/ 42 h 193"/>
                <a:gd name="T60" fmla="*/ 102 w 145"/>
                <a:gd name="T61" fmla="*/ 62 h 193"/>
                <a:gd name="T62" fmla="*/ 95 w 145"/>
                <a:gd name="T63" fmla="*/ 84 h 193"/>
                <a:gd name="T64" fmla="*/ 98 w 145"/>
                <a:gd name="T65" fmla="*/ 90 h 193"/>
                <a:gd name="T66" fmla="*/ 113 w 145"/>
                <a:gd name="T67" fmla="*/ 84 h 193"/>
                <a:gd name="T68" fmla="*/ 127 w 145"/>
                <a:gd name="T69" fmla="*/ 76 h 193"/>
                <a:gd name="T70" fmla="*/ 136 w 145"/>
                <a:gd name="T71" fmla="*/ 69 h 193"/>
                <a:gd name="T72" fmla="*/ 142 w 145"/>
                <a:gd name="T73" fmla="*/ 63 h 193"/>
                <a:gd name="T74" fmla="*/ 145 w 145"/>
                <a:gd name="T75" fmla="*/ 65 h 193"/>
                <a:gd name="T76" fmla="*/ 138 w 145"/>
                <a:gd name="T77" fmla="*/ 78 h 193"/>
                <a:gd name="T78" fmla="*/ 123 w 145"/>
                <a:gd name="T79" fmla="*/ 91 h 193"/>
                <a:gd name="T80" fmla="*/ 107 w 145"/>
                <a:gd name="T81" fmla="*/ 99 h 193"/>
                <a:gd name="T82" fmla="*/ 93 w 145"/>
                <a:gd name="T83" fmla="*/ 103 h 193"/>
                <a:gd name="T84" fmla="*/ 83 w 145"/>
                <a:gd name="T85" fmla="*/ 115 h 193"/>
                <a:gd name="T86" fmla="*/ 68 w 145"/>
                <a:gd name="T87" fmla="*/ 144 h 193"/>
                <a:gd name="T88" fmla="*/ 71 w 145"/>
                <a:gd name="T89" fmla="*/ 156 h 193"/>
                <a:gd name="T90" fmla="*/ 86 w 145"/>
                <a:gd name="T91" fmla="*/ 158 h 193"/>
                <a:gd name="T92" fmla="*/ 101 w 145"/>
                <a:gd name="T93" fmla="*/ 155 h 193"/>
                <a:gd name="T94" fmla="*/ 114 w 145"/>
                <a:gd name="T95" fmla="*/ 147 h 193"/>
                <a:gd name="T96" fmla="*/ 123 w 145"/>
                <a:gd name="T97" fmla="*/ 136 h 193"/>
                <a:gd name="T98" fmla="*/ 126 w 145"/>
                <a:gd name="T99" fmla="*/ 136 h 193"/>
                <a:gd name="T100" fmla="*/ 120 w 145"/>
                <a:gd name="T101" fmla="*/ 149 h 193"/>
                <a:gd name="T102" fmla="*/ 107 w 145"/>
                <a:gd name="T103" fmla="*/ 162 h 193"/>
                <a:gd name="T104" fmla="*/ 89 w 145"/>
                <a:gd name="T105" fmla="*/ 168 h 193"/>
                <a:gd name="T106" fmla="*/ 71 w 145"/>
                <a:gd name="T107" fmla="*/ 170 h 193"/>
                <a:gd name="T108" fmla="*/ 59 w 145"/>
                <a:gd name="T109" fmla="*/ 172 h 193"/>
                <a:gd name="T110" fmla="*/ 54 w 145"/>
                <a:gd name="T111" fmla="*/ 183 h 193"/>
                <a:gd name="T112" fmla="*/ 45 w 145"/>
                <a:gd name="T113" fmla="*/ 186 h 193"/>
                <a:gd name="T114" fmla="*/ 33 w 145"/>
                <a:gd name="T115" fmla="*/ 190 h 19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5"/>
                <a:gd name="T175" fmla="*/ 0 h 193"/>
                <a:gd name="T176" fmla="*/ 145 w 145"/>
                <a:gd name="T177" fmla="*/ 193 h 19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5" h="193">
                  <a:moveTo>
                    <a:pt x="30" y="193"/>
                  </a:moveTo>
                  <a:lnTo>
                    <a:pt x="20" y="184"/>
                  </a:lnTo>
                  <a:lnTo>
                    <a:pt x="9" y="167"/>
                  </a:lnTo>
                  <a:lnTo>
                    <a:pt x="0" y="146"/>
                  </a:lnTo>
                  <a:lnTo>
                    <a:pt x="0" y="122"/>
                  </a:lnTo>
                  <a:lnTo>
                    <a:pt x="3" y="116"/>
                  </a:lnTo>
                  <a:lnTo>
                    <a:pt x="5" y="116"/>
                  </a:lnTo>
                  <a:lnTo>
                    <a:pt x="8" y="118"/>
                  </a:lnTo>
                  <a:lnTo>
                    <a:pt x="8" y="122"/>
                  </a:lnTo>
                  <a:lnTo>
                    <a:pt x="9" y="138"/>
                  </a:lnTo>
                  <a:lnTo>
                    <a:pt x="14" y="156"/>
                  </a:lnTo>
                  <a:lnTo>
                    <a:pt x="21" y="171"/>
                  </a:lnTo>
                  <a:lnTo>
                    <a:pt x="33" y="181"/>
                  </a:lnTo>
                  <a:lnTo>
                    <a:pt x="37" y="177"/>
                  </a:lnTo>
                  <a:lnTo>
                    <a:pt x="40" y="171"/>
                  </a:lnTo>
                  <a:lnTo>
                    <a:pt x="42" y="167"/>
                  </a:lnTo>
                  <a:lnTo>
                    <a:pt x="45" y="164"/>
                  </a:lnTo>
                  <a:lnTo>
                    <a:pt x="39" y="146"/>
                  </a:lnTo>
                  <a:lnTo>
                    <a:pt x="34" y="125"/>
                  </a:lnTo>
                  <a:lnTo>
                    <a:pt x="31" y="105"/>
                  </a:lnTo>
                  <a:lnTo>
                    <a:pt x="31" y="91"/>
                  </a:lnTo>
                  <a:lnTo>
                    <a:pt x="33" y="84"/>
                  </a:lnTo>
                  <a:lnTo>
                    <a:pt x="36" y="82"/>
                  </a:lnTo>
                  <a:lnTo>
                    <a:pt x="37" y="84"/>
                  </a:lnTo>
                  <a:lnTo>
                    <a:pt x="39" y="91"/>
                  </a:lnTo>
                  <a:lnTo>
                    <a:pt x="39" y="105"/>
                  </a:lnTo>
                  <a:lnTo>
                    <a:pt x="42" y="121"/>
                  </a:lnTo>
                  <a:lnTo>
                    <a:pt x="46" y="137"/>
                  </a:lnTo>
                  <a:lnTo>
                    <a:pt x="52" y="147"/>
                  </a:lnTo>
                  <a:lnTo>
                    <a:pt x="58" y="138"/>
                  </a:lnTo>
                  <a:lnTo>
                    <a:pt x="64" y="127"/>
                  </a:lnTo>
                  <a:lnTo>
                    <a:pt x="68" y="115"/>
                  </a:lnTo>
                  <a:lnTo>
                    <a:pt x="71" y="106"/>
                  </a:lnTo>
                  <a:lnTo>
                    <a:pt x="64" y="84"/>
                  </a:lnTo>
                  <a:lnTo>
                    <a:pt x="61" y="62"/>
                  </a:lnTo>
                  <a:lnTo>
                    <a:pt x="64" y="41"/>
                  </a:lnTo>
                  <a:lnTo>
                    <a:pt x="71" y="25"/>
                  </a:lnTo>
                  <a:lnTo>
                    <a:pt x="76" y="22"/>
                  </a:lnTo>
                  <a:lnTo>
                    <a:pt x="77" y="22"/>
                  </a:lnTo>
                  <a:lnTo>
                    <a:pt x="79" y="23"/>
                  </a:lnTo>
                  <a:lnTo>
                    <a:pt x="77" y="28"/>
                  </a:lnTo>
                  <a:lnTo>
                    <a:pt x="73" y="45"/>
                  </a:lnTo>
                  <a:lnTo>
                    <a:pt x="71" y="63"/>
                  </a:lnTo>
                  <a:lnTo>
                    <a:pt x="74" y="78"/>
                  </a:lnTo>
                  <a:lnTo>
                    <a:pt x="79" y="88"/>
                  </a:lnTo>
                  <a:lnTo>
                    <a:pt x="88" y="76"/>
                  </a:lnTo>
                  <a:lnTo>
                    <a:pt x="93" y="65"/>
                  </a:lnTo>
                  <a:lnTo>
                    <a:pt x="98" y="54"/>
                  </a:lnTo>
                  <a:lnTo>
                    <a:pt x="99" y="44"/>
                  </a:lnTo>
                  <a:lnTo>
                    <a:pt x="102" y="34"/>
                  </a:lnTo>
                  <a:lnTo>
                    <a:pt x="108" y="22"/>
                  </a:lnTo>
                  <a:lnTo>
                    <a:pt x="114" y="11"/>
                  </a:lnTo>
                  <a:lnTo>
                    <a:pt x="120" y="4"/>
                  </a:lnTo>
                  <a:lnTo>
                    <a:pt x="124" y="1"/>
                  </a:lnTo>
                  <a:lnTo>
                    <a:pt x="130" y="0"/>
                  </a:lnTo>
                  <a:lnTo>
                    <a:pt x="132" y="1"/>
                  </a:lnTo>
                  <a:lnTo>
                    <a:pt x="130" y="5"/>
                  </a:lnTo>
                  <a:lnTo>
                    <a:pt x="120" y="19"/>
                  </a:lnTo>
                  <a:lnTo>
                    <a:pt x="111" y="31"/>
                  </a:lnTo>
                  <a:lnTo>
                    <a:pt x="105" y="42"/>
                  </a:lnTo>
                  <a:lnTo>
                    <a:pt x="104" y="51"/>
                  </a:lnTo>
                  <a:lnTo>
                    <a:pt x="102" y="62"/>
                  </a:lnTo>
                  <a:lnTo>
                    <a:pt x="99" y="73"/>
                  </a:lnTo>
                  <a:lnTo>
                    <a:pt x="95" y="84"/>
                  </a:lnTo>
                  <a:lnTo>
                    <a:pt x="90" y="91"/>
                  </a:lnTo>
                  <a:lnTo>
                    <a:pt x="98" y="90"/>
                  </a:lnTo>
                  <a:lnTo>
                    <a:pt x="105" y="87"/>
                  </a:lnTo>
                  <a:lnTo>
                    <a:pt x="113" y="84"/>
                  </a:lnTo>
                  <a:lnTo>
                    <a:pt x="120" y="81"/>
                  </a:lnTo>
                  <a:lnTo>
                    <a:pt x="127" y="76"/>
                  </a:lnTo>
                  <a:lnTo>
                    <a:pt x="132" y="72"/>
                  </a:lnTo>
                  <a:lnTo>
                    <a:pt x="136" y="69"/>
                  </a:lnTo>
                  <a:lnTo>
                    <a:pt x="139" y="66"/>
                  </a:lnTo>
                  <a:lnTo>
                    <a:pt x="142" y="63"/>
                  </a:lnTo>
                  <a:lnTo>
                    <a:pt x="145" y="62"/>
                  </a:lnTo>
                  <a:lnTo>
                    <a:pt x="145" y="65"/>
                  </a:lnTo>
                  <a:lnTo>
                    <a:pt x="144" y="69"/>
                  </a:lnTo>
                  <a:lnTo>
                    <a:pt x="138" y="78"/>
                  </a:lnTo>
                  <a:lnTo>
                    <a:pt x="130" y="85"/>
                  </a:lnTo>
                  <a:lnTo>
                    <a:pt x="123" y="91"/>
                  </a:lnTo>
                  <a:lnTo>
                    <a:pt x="116" y="96"/>
                  </a:lnTo>
                  <a:lnTo>
                    <a:pt x="107" y="99"/>
                  </a:lnTo>
                  <a:lnTo>
                    <a:pt x="99" y="102"/>
                  </a:lnTo>
                  <a:lnTo>
                    <a:pt x="93" y="103"/>
                  </a:lnTo>
                  <a:lnTo>
                    <a:pt x="89" y="103"/>
                  </a:lnTo>
                  <a:lnTo>
                    <a:pt x="83" y="115"/>
                  </a:lnTo>
                  <a:lnTo>
                    <a:pt x="74" y="130"/>
                  </a:lnTo>
                  <a:lnTo>
                    <a:pt x="68" y="144"/>
                  </a:lnTo>
                  <a:lnTo>
                    <a:pt x="65" y="155"/>
                  </a:lnTo>
                  <a:lnTo>
                    <a:pt x="71" y="156"/>
                  </a:lnTo>
                  <a:lnTo>
                    <a:pt x="77" y="158"/>
                  </a:lnTo>
                  <a:lnTo>
                    <a:pt x="86" y="158"/>
                  </a:lnTo>
                  <a:lnTo>
                    <a:pt x="93" y="156"/>
                  </a:lnTo>
                  <a:lnTo>
                    <a:pt x="101" y="155"/>
                  </a:lnTo>
                  <a:lnTo>
                    <a:pt x="108" y="152"/>
                  </a:lnTo>
                  <a:lnTo>
                    <a:pt x="114" y="147"/>
                  </a:lnTo>
                  <a:lnTo>
                    <a:pt x="119" y="141"/>
                  </a:lnTo>
                  <a:lnTo>
                    <a:pt x="123" y="136"/>
                  </a:lnTo>
                  <a:lnTo>
                    <a:pt x="126" y="134"/>
                  </a:lnTo>
                  <a:lnTo>
                    <a:pt x="126" y="136"/>
                  </a:lnTo>
                  <a:lnTo>
                    <a:pt x="124" y="141"/>
                  </a:lnTo>
                  <a:lnTo>
                    <a:pt x="120" y="149"/>
                  </a:lnTo>
                  <a:lnTo>
                    <a:pt x="114" y="156"/>
                  </a:lnTo>
                  <a:lnTo>
                    <a:pt x="107" y="162"/>
                  </a:lnTo>
                  <a:lnTo>
                    <a:pt x="98" y="165"/>
                  </a:lnTo>
                  <a:lnTo>
                    <a:pt x="89" y="168"/>
                  </a:lnTo>
                  <a:lnTo>
                    <a:pt x="80" y="170"/>
                  </a:lnTo>
                  <a:lnTo>
                    <a:pt x="71" y="170"/>
                  </a:lnTo>
                  <a:lnTo>
                    <a:pt x="64" y="168"/>
                  </a:lnTo>
                  <a:lnTo>
                    <a:pt x="59" y="172"/>
                  </a:lnTo>
                  <a:lnTo>
                    <a:pt x="57" y="177"/>
                  </a:lnTo>
                  <a:lnTo>
                    <a:pt x="54" y="183"/>
                  </a:lnTo>
                  <a:lnTo>
                    <a:pt x="52" y="187"/>
                  </a:lnTo>
                  <a:lnTo>
                    <a:pt x="45" y="186"/>
                  </a:lnTo>
                  <a:lnTo>
                    <a:pt x="39" y="187"/>
                  </a:lnTo>
                  <a:lnTo>
                    <a:pt x="33" y="190"/>
                  </a:lnTo>
                  <a:lnTo>
                    <a:pt x="30" y="193"/>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25" name="Freeform 304"/>
            <p:cNvSpPr>
              <a:spLocks/>
            </p:cNvSpPr>
            <p:nvPr/>
          </p:nvSpPr>
          <p:spPr bwMode="auto">
            <a:xfrm>
              <a:off x="1396" y="1442"/>
              <a:ext cx="232" cy="106"/>
            </a:xfrm>
            <a:custGeom>
              <a:avLst/>
              <a:gdLst>
                <a:gd name="T0" fmla="*/ 2 w 232"/>
                <a:gd name="T1" fmla="*/ 34 h 106"/>
                <a:gd name="T2" fmla="*/ 2 w 232"/>
                <a:gd name="T3" fmla="*/ 38 h 106"/>
                <a:gd name="T4" fmla="*/ 11 w 232"/>
                <a:gd name="T5" fmla="*/ 40 h 106"/>
                <a:gd name="T6" fmla="*/ 30 w 232"/>
                <a:gd name="T7" fmla="*/ 40 h 106"/>
                <a:gd name="T8" fmla="*/ 50 w 232"/>
                <a:gd name="T9" fmla="*/ 43 h 106"/>
                <a:gd name="T10" fmla="*/ 64 w 232"/>
                <a:gd name="T11" fmla="*/ 47 h 106"/>
                <a:gd name="T12" fmla="*/ 73 w 232"/>
                <a:gd name="T13" fmla="*/ 59 h 106"/>
                <a:gd name="T14" fmla="*/ 89 w 232"/>
                <a:gd name="T15" fmla="*/ 86 h 106"/>
                <a:gd name="T16" fmla="*/ 110 w 232"/>
                <a:gd name="T17" fmla="*/ 97 h 106"/>
                <a:gd name="T18" fmla="*/ 110 w 232"/>
                <a:gd name="T19" fmla="*/ 93 h 106"/>
                <a:gd name="T20" fmla="*/ 96 w 232"/>
                <a:gd name="T21" fmla="*/ 78 h 106"/>
                <a:gd name="T22" fmla="*/ 89 w 232"/>
                <a:gd name="T23" fmla="*/ 59 h 106"/>
                <a:gd name="T24" fmla="*/ 98 w 232"/>
                <a:gd name="T25" fmla="*/ 52 h 106"/>
                <a:gd name="T26" fmla="*/ 121 w 232"/>
                <a:gd name="T27" fmla="*/ 56 h 106"/>
                <a:gd name="T28" fmla="*/ 133 w 232"/>
                <a:gd name="T29" fmla="*/ 71 h 106"/>
                <a:gd name="T30" fmla="*/ 154 w 232"/>
                <a:gd name="T31" fmla="*/ 94 h 106"/>
                <a:gd name="T32" fmla="*/ 177 w 232"/>
                <a:gd name="T33" fmla="*/ 106 h 106"/>
                <a:gd name="T34" fmla="*/ 186 w 232"/>
                <a:gd name="T35" fmla="*/ 105 h 106"/>
                <a:gd name="T36" fmla="*/ 167 w 232"/>
                <a:gd name="T37" fmla="*/ 91 h 106"/>
                <a:gd name="T38" fmla="*/ 146 w 232"/>
                <a:gd name="T39" fmla="*/ 72 h 106"/>
                <a:gd name="T40" fmla="*/ 152 w 232"/>
                <a:gd name="T41" fmla="*/ 68 h 106"/>
                <a:gd name="T42" fmla="*/ 176 w 232"/>
                <a:gd name="T43" fmla="*/ 74 h 106"/>
                <a:gd name="T44" fmla="*/ 201 w 232"/>
                <a:gd name="T45" fmla="*/ 78 h 106"/>
                <a:gd name="T46" fmla="*/ 220 w 232"/>
                <a:gd name="T47" fmla="*/ 81 h 106"/>
                <a:gd name="T48" fmla="*/ 231 w 232"/>
                <a:gd name="T49" fmla="*/ 81 h 106"/>
                <a:gd name="T50" fmla="*/ 228 w 232"/>
                <a:gd name="T51" fmla="*/ 75 h 106"/>
                <a:gd name="T52" fmla="*/ 213 w 232"/>
                <a:gd name="T53" fmla="*/ 72 h 106"/>
                <a:gd name="T54" fmla="*/ 192 w 232"/>
                <a:gd name="T55" fmla="*/ 68 h 106"/>
                <a:gd name="T56" fmla="*/ 172 w 232"/>
                <a:gd name="T57" fmla="*/ 60 h 106"/>
                <a:gd name="T58" fmla="*/ 155 w 232"/>
                <a:gd name="T59" fmla="*/ 55 h 106"/>
                <a:gd name="T60" fmla="*/ 158 w 232"/>
                <a:gd name="T61" fmla="*/ 46 h 106"/>
                <a:gd name="T62" fmla="*/ 173 w 232"/>
                <a:gd name="T63" fmla="*/ 38 h 106"/>
                <a:gd name="T64" fmla="*/ 186 w 232"/>
                <a:gd name="T65" fmla="*/ 35 h 106"/>
                <a:gd name="T66" fmla="*/ 185 w 232"/>
                <a:gd name="T67" fmla="*/ 31 h 106"/>
                <a:gd name="T68" fmla="*/ 169 w 232"/>
                <a:gd name="T69" fmla="*/ 28 h 106"/>
                <a:gd name="T70" fmla="*/ 146 w 232"/>
                <a:gd name="T71" fmla="*/ 38 h 106"/>
                <a:gd name="T72" fmla="*/ 135 w 232"/>
                <a:gd name="T73" fmla="*/ 46 h 106"/>
                <a:gd name="T74" fmla="*/ 120 w 232"/>
                <a:gd name="T75" fmla="*/ 43 h 106"/>
                <a:gd name="T76" fmla="*/ 107 w 232"/>
                <a:gd name="T77" fmla="*/ 41 h 106"/>
                <a:gd name="T78" fmla="*/ 96 w 232"/>
                <a:gd name="T79" fmla="*/ 41 h 106"/>
                <a:gd name="T80" fmla="*/ 92 w 232"/>
                <a:gd name="T81" fmla="*/ 32 h 106"/>
                <a:gd name="T82" fmla="*/ 102 w 232"/>
                <a:gd name="T83" fmla="*/ 13 h 106"/>
                <a:gd name="T84" fmla="*/ 120 w 232"/>
                <a:gd name="T85" fmla="*/ 3 h 106"/>
                <a:gd name="T86" fmla="*/ 118 w 232"/>
                <a:gd name="T87" fmla="*/ 0 h 106"/>
                <a:gd name="T88" fmla="*/ 108 w 232"/>
                <a:gd name="T89" fmla="*/ 1 h 106"/>
                <a:gd name="T90" fmla="*/ 95 w 232"/>
                <a:gd name="T91" fmla="*/ 9 h 106"/>
                <a:gd name="T92" fmla="*/ 81 w 232"/>
                <a:gd name="T93" fmla="*/ 19 h 106"/>
                <a:gd name="T94" fmla="*/ 71 w 232"/>
                <a:gd name="T95" fmla="*/ 28 h 106"/>
                <a:gd name="T96" fmla="*/ 62 w 232"/>
                <a:gd name="T97" fmla="*/ 31 h 106"/>
                <a:gd name="T98" fmla="*/ 45 w 232"/>
                <a:gd name="T99" fmla="*/ 31 h 106"/>
                <a:gd name="T100" fmla="*/ 24 w 232"/>
                <a:gd name="T101" fmla="*/ 31 h 106"/>
                <a:gd name="T102" fmla="*/ 6 w 232"/>
                <a:gd name="T103" fmla="*/ 31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2"/>
                <a:gd name="T157" fmla="*/ 0 h 106"/>
                <a:gd name="T158" fmla="*/ 232 w 232"/>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2" h="106">
                  <a:moveTo>
                    <a:pt x="0" y="32"/>
                  </a:moveTo>
                  <a:lnTo>
                    <a:pt x="2" y="34"/>
                  </a:lnTo>
                  <a:lnTo>
                    <a:pt x="2" y="35"/>
                  </a:lnTo>
                  <a:lnTo>
                    <a:pt x="2" y="38"/>
                  </a:lnTo>
                  <a:lnTo>
                    <a:pt x="2" y="40"/>
                  </a:lnTo>
                  <a:lnTo>
                    <a:pt x="11" y="40"/>
                  </a:lnTo>
                  <a:lnTo>
                    <a:pt x="19" y="40"/>
                  </a:lnTo>
                  <a:lnTo>
                    <a:pt x="30" y="40"/>
                  </a:lnTo>
                  <a:lnTo>
                    <a:pt x="40" y="41"/>
                  </a:lnTo>
                  <a:lnTo>
                    <a:pt x="50" y="43"/>
                  </a:lnTo>
                  <a:lnTo>
                    <a:pt x="58" y="46"/>
                  </a:lnTo>
                  <a:lnTo>
                    <a:pt x="64" y="47"/>
                  </a:lnTo>
                  <a:lnTo>
                    <a:pt x="68" y="50"/>
                  </a:lnTo>
                  <a:lnTo>
                    <a:pt x="73" y="59"/>
                  </a:lnTo>
                  <a:lnTo>
                    <a:pt x="79" y="72"/>
                  </a:lnTo>
                  <a:lnTo>
                    <a:pt x="89" y="86"/>
                  </a:lnTo>
                  <a:lnTo>
                    <a:pt x="102" y="96"/>
                  </a:lnTo>
                  <a:lnTo>
                    <a:pt x="110" y="97"/>
                  </a:lnTo>
                  <a:lnTo>
                    <a:pt x="111" y="96"/>
                  </a:lnTo>
                  <a:lnTo>
                    <a:pt x="110" y="93"/>
                  </a:lnTo>
                  <a:lnTo>
                    <a:pt x="104" y="87"/>
                  </a:lnTo>
                  <a:lnTo>
                    <a:pt x="96" y="78"/>
                  </a:lnTo>
                  <a:lnTo>
                    <a:pt x="92" y="69"/>
                  </a:lnTo>
                  <a:lnTo>
                    <a:pt x="89" y="59"/>
                  </a:lnTo>
                  <a:lnTo>
                    <a:pt x="87" y="52"/>
                  </a:lnTo>
                  <a:lnTo>
                    <a:pt x="98" y="52"/>
                  </a:lnTo>
                  <a:lnTo>
                    <a:pt x="111" y="53"/>
                  </a:lnTo>
                  <a:lnTo>
                    <a:pt x="121" y="56"/>
                  </a:lnTo>
                  <a:lnTo>
                    <a:pt x="130" y="59"/>
                  </a:lnTo>
                  <a:lnTo>
                    <a:pt x="133" y="71"/>
                  </a:lnTo>
                  <a:lnTo>
                    <a:pt x="142" y="83"/>
                  </a:lnTo>
                  <a:lnTo>
                    <a:pt x="154" y="94"/>
                  </a:lnTo>
                  <a:lnTo>
                    <a:pt x="167" y="103"/>
                  </a:lnTo>
                  <a:lnTo>
                    <a:pt x="177" y="106"/>
                  </a:lnTo>
                  <a:lnTo>
                    <a:pt x="185" y="106"/>
                  </a:lnTo>
                  <a:lnTo>
                    <a:pt x="186" y="105"/>
                  </a:lnTo>
                  <a:lnTo>
                    <a:pt x="182" y="100"/>
                  </a:lnTo>
                  <a:lnTo>
                    <a:pt x="167" y="91"/>
                  </a:lnTo>
                  <a:lnTo>
                    <a:pt x="155" y="81"/>
                  </a:lnTo>
                  <a:lnTo>
                    <a:pt x="146" y="72"/>
                  </a:lnTo>
                  <a:lnTo>
                    <a:pt x="144" y="63"/>
                  </a:lnTo>
                  <a:lnTo>
                    <a:pt x="152" y="68"/>
                  </a:lnTo>
                  <a:lnTo>
                    <a:pt x="164" y="72"/>
                  </a:lnTo>
                  <a:lnTo>
                    <a:pt x="176" y="74"/>
                  </a:lnTo>
                  <a:lnTo>
                    <a:pt x="189" y="77"/>
                  </a:lnTo>
                  <a:lnTo>
                    <a:pt x="201" y="78"/>
                  </a:lnTo>
                  <a:lnTo>
                    <a:pt x="211" y="80"/>
                  </a:lnTo>
                  <a:lnTo>
                    <a:pt x="220" y="81"/>
                  </a:lnTo>
                  <a:lnTo>
                    <a:pt x="226" y="81"/>
                  </a:lnTo>
                  <a:lnTo>
                    <a:pt x="231" y="81"/>
                  </a:lnTo>
                  <a:lnTo>
                    <a:pt x="232" y="78"/>
                  </a:lnTo>
                  <a:lnTo>
                    <a:pt x="228" y="75"/>
                  </a:lnTo>
                  <a:lnTo>
                    <a:pt x="222" y="74"/>
                  </a:lnTo>
                  <a:lnTo>
                    <a:pt x="213" y="72"/>
                  </a:lnTo>
                  <a:lnTo>
                    <a:pt x="204" y="71"/>
                  </a:lnTo>
                  <a:lnTo>
                    <a:pt x="192" y="68"/>
                  </a:lnTo>
                  <a:lnTo>
                    <a:pt x="182" y="65"/>
                  </a:lnTo>
                  <a:lnTo>
                    <a:pt x="172" y="60"/>
                  </a:lnTo>
                  <a:lnTo>
                    <a:pt x="161" y="57"/>
                  </a:lnTo>
                  <a:lnTo>
                    <a:pt x="155" y="55"/>
                  </a:lnTo>
                  <a:lnTo>
                    <a:pt x="151" y="53"/>
                  </a:lnTo>
                  <a:lnTo>
                    <a:pt x="158" y="46"/>
                  </a:lnTo>
                  <a:lnTo>
                    <a:pt x="166" y="41"/>
                  </a:lnTo>
                  <a:lnTo>
                    <a:pt x="173" y="38"/>
                  </a:lnTo>
                  <a:lnTo>
                    <a:pt x="180" y="37"/>
                  </a:lnTo>
                  <a:lnTo>
                    <a:pt x="186" y="35"/>
                  </a:lnTo>
                  <a:lnTo>
                    <a:pt x="188" y="34"/>
                  </a:lnTo>
                  <a:lnTo>
                    <a:pt x="185" y="31"/>
                  </a:lnTo>
                  <a:lnTo>
                    <a:pt x="177" y="28"/>
                  </a:lnTo>
                  <a:lnTo>
                    <a:pt x="169" y="28"/>
                  </a:lnTo>
                  <a:lnTo>
                    <a:pt x="157" y="32"/>
                  </a:lnTo>
                  <a:lnTo>
                    <a:pt x="146" y="38"/>
                  </a:lnTo>
                  <a:lnTo>
                    <a:pt x="141" y="46"/>
                  </a:lnTo>
                  <a:lnTo>
                    <a:pt x="135" y="46"/>
                  </a:lnTo>
                  <a:lnTo>
                    <a:pt x="127" y="44"/>
                  </a:lnTo>
                  <a:lnTo>
                    <a:pt x="120" y="43"/>
                  </a:lnTo>
                  <a:lnTo>
                    <a:pt x="112" y="43"/>
                  </a:lnTo>
                  <a:lnTo>
                    <a:pt x="107" y="41"/>
                  </a:lnTo>
                  <a:lnTo>
                    <a:pt x="101" y="41"/>
                  </a:lnTo>
                  <a:lnTo>
                    <a:pt x="96" y="41"/>
                  </a:lnTo>
                  <a:lnTo>
                    <a:pt x="93" y="41"/>
                  </a:lnTo>
                  <a:lnTo>
                    <a:pt x="92" y="32"/>
                  </a:lnTo>
                  <a:lnTo>
                    <a:pt x="95" y="22"/>
                  </a:lnTo>
                  <a:lnTo>
                    <a:pt x="102" y="13"/>
                  </a:lnTo>
                  <a:lnTo>
                    <a:pt x="112" y="7"/>
                  </a:lnTo>
                  <a:lnTo>
                    <a:pt x="120" y="3"/>
                  </a:lnTo>
                  <a:lnTo>
                    <a:pt x="121" y="1"/>
                  </a:lnTo>
                  <a:lnTo>
                    <a:pt x="118" y="0"/>
                  </a:lnTo>
                  <a:lnTo>
                    <a:pt x="112" y="0"/>
                  </a:lnTo>
                  <a:lnTo>
                    <a:pt x="108" y="1"/>
                  </a:lnTo>
                  <a:lnTo>
                    <a:pt x="102" y="4"/>
                  </a:lnTo>
                  <a:lnTo>
                    <a:pt x="95" y="9"/>
                  </a:lnTo>
                  <a:lnTo>
                    <a:pt x="89" y="13"/>
                  </a:lnTo>
                  <a:lnTo>
                    <a:pt x="81" y="19"/>
                  </a:lnTo>
                  <a:lnTo>
                    <a:pt x="76" y="23"/>
                  </a:lnTo>
                  <a:lnTo>
                    <a:pt x="71" y="28"/>
                  </a:lnTo>
                  <a:lnTo>
                    <a:pt x="68" y="31"/>
                  </a:lnTo>
                  <a:lnTo>
                    <a:pt x="62" y="31"/>
                  </a:lnTo>
                  <a:lnTo>
                    <a:pt x="53" y="31"/>
                  </a:lnTo>
                  <a:lnTo>
                    <a:pt x="45" y="31"/>
                  </a:lnTo>
                  <a:lnTo>
                    <a:pt x="34" y="31"/>
                  </a:lnTo>
                  <a:lnTo>
                    <a:pt x="24" y="31"/>
                  </a:lnTo>
                  <a:lnTo>
                    <a:pt x="14" y="31"/>
                  </a:lnTo>
                  <a:lnTo>
                    <a:pt x="6" y="31"/>
                  </a:lnTo>
                  <a:lnTo>
                    <a:pt x="0" y="32"/>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26" name="Freeform 305"/>
            <p:cNvSpPr>
              <a:spLocks/>
            </p:cNvSpPr>
            <p:nvPr/>
          </p:nvSpPr>
          <p:spPr bwMode="auto">
            <a:xfrm>
              <a:off x="1373" y="1536"/>
              <a:ext cx="189" cy="216"/>
            </a:xfrm>
            <a:custGeom>
              <a:avLst/>
              <a:gdLst>
                <a:gd name="T0" fmla="*/ 7 w 189"/>
                <a:gd name="T1" fmla="*/ 6 h 216"/>
                <a:gd name="T2" fmla="*/ 25 w 189"/>
                <a:gd name="T3" fmla="*/ 29 h 216"/>
                <a:gd name="T4" fmla="*/ 26 w 189"/>
                <a:gd name="T5" fmla="*/ 51 h 216"/>
                <a:gd name="T6" fmla="*/ 28 w 189"/>
                <a:gd name="T7" fmla="*/ 98 h 216"/>
                <a:gd name="T8" fmla="*/ 34 w 189"/>
                <a:gd name="T9" fmla="*/ 95 h 216"/>
                <a:gd name="T10" fmla="*/ 38 w 189"/>
                <a:gd name="T11" fmla="*/ 58 h 216"/>
                <a:gd name="T12" fmla="*/ 47 w 189"/>
                <a:gd name="T13" fmla="*/ 45 h 216"/>
                <a:gd name="T14" fmla="*/ 51 w 189"/>
                <a:gd name="T15" fmla="*/ 49 h 216"/>
                <a:gd name="T16" fmla="*/ 62 w 189"/>
                <a:gd name="T17" fmla="*/ 61 h 216"/>
                <a:gd name="T18" fmla="*/ 79 w 189"/>
                <a:gd name="T19" fmla="*/ 82 h 216"/>
                <a:gd name="T20" fmla="*/ 82 w 189"/>
                <a:gd name="T21" fmla="*/ 107 h 216"/>
                <a:gd name="T22" fmla="*/ 82 w 189"/>
                <a:gd name="T23" fmla="*/ 147 h 216"/>
                <a:gd name="T24" fmla="*/ 91 w 189"/>
                <a:gd name="T25" fmla="*/ 144 h 216"/>
                <a:gd name="T26" fmla="*/ 94 w 189"/>
                <a:gd name="T27" fmla="*/ 108 h 216"/>
                <a:gd name="T28" fmla="*/ 109 w 189"/>
                <a:gd name="T29" fmla="*/ 105 h 216"/>
                <a:gd name="T30" fmla="*/ 130 w 189"/>
                <a:gd name="T31" fmla="*/ 132 h 216"/>
                <a:gd name="T32" fmla="*/ 155 w 189"/>
                <a:gd name="T33" fmla="*/ 166 h 216"/>
                <a:gd name="T34" fmla="*/ 175 w 189"/>
                <a:gd name="T35" fmla="*/ 197 h 216"/>
                <a:gd name="T36" fmla="*/ 186 w 189"/>
                <a:gd name="T37" fmla="*/ 215 h 216"/>
                <a:gd name="T38" fmla="*/ 189 w 189"/>
                <a:gd name="T39" fmla="*/ 212 h 216"/>
                <a:gd name="T40" fmla="*/ 183 w 189"/>
                <a:gd name="T41" fmla="*/ 196 h 216"/>
                <a:gd name="T42" fmla="*/ 165 w 189"/>
                <a:gd name="T43" fmla="*/ 165 h 216"/>
                <a:gd name="T44" fmla="*/ 141 w 189"/>
                <a:gd name="T45" fmla="*/ 129 h 216"/>
                <a:gd name="T46" fmla="*/ 121 w 189"/>
                <a:gd name="T47" fmla="*/ 101 h 216"/>
                <a:gd name="T48" fmla="*/ 118 w 189"/>
                <a:gd name="T49" fmla="*/ 91 h 216"/>
                <a:gd name="T50" fmla="*/ 130 w 189"/>
                <a:gd name="T51" fmla="*/ 85 h 216"/>
                <a:gd name="T52" fmla="*/ 140 w 189"/>
                <a:gd name="T53" fmla="*/ 82 h 216"/>
                <a:gd name="T54" fmla="*/ 152 w 189"/>
                <a:gd name="T55" fmla="*/ 83 h 216"/>
                <a:gd name="T56" fmla="*/ 167 w 189"/>
                <a:gd name="T57" fmla="*/ 91 h 216"/>
                <a:gd name="T58" fmla="*/ 171 w 189"/>
                <a:gd name="T59" fmla="*/ 91 h 216"/>
                <a:gd name="T60" fmla="*/ 164 w 189"/>
                <a:gd name="T61" fmla="*/ 80 h 216"/>
                <a:gd name="T62" fmla="*/ 147 w 189"/>
                <a:gd name="T63" fmla="*/ 74 h 216"/>
                <a:gd name="T64" fmla="*/ 128 w 189"/>
                <a:gd name="T65" fmla="*/ 73 h 216"/>
                <a:gd name="T66" fmla="*/ 110 w 189"/>
                <a:gd name="T67" fmla="*/ 76 h 216"/>
                <a:gd name="T68" fmla="*/ 93 w 189"/>
                <a:gd name="T69" fmla="*/ 71 h 216"/>
                <a:gd name="T70" fmla="*/ 72 w 189"/>
                <a:gd name="T71" fmla="*/ 52 h 216"/>
                <a:gd name="T72" fmla="*/ 73 w 189"/>
                <a:gd name="T73" fmla="*/ 42 h 216"/>
                <a:gd name="T74" fmla="*/ 96 w 189"/>
                <a:gd name="T75" fmla="*/ 39 h 216"/>
                <a:gd name="T76" fmla="*/ 110 w 189"/>
                <a:gd name="T77" fmla="*/ 42 h 216"/>
                <a:gd name="T78" fmla="*/ 109 w 189"/>
                <a:gd name="T79" fmla="*/ 37 h 216"/>
                <a:gd name="T80" fmla="*/ 99 w 189"/>
                <a:gd name="T81" fmla="*/ 36 h 216"/>
                <a:gd name="T82" fmla="*/ 85 w 189"/>
                <a:gd name="T83" fmla="*/ 33 h 216"/>
                <a:gd name="T84" fmla="*/ 71 w 189"/>
                <a:gd name="T85" fmla="*/ 31 h 216"/>
                <a:gd name="T86" fmla="*/ 57 w 189"/>
                <a:gd name="T87" fmla="*/ 31 h 216"/>
                <a:gd name="T88" fmla="*/ 47 w 189"/>
                <a:gd name="T89" fmla="*/ 30 h 216"/>
                <a:gd name="T90" fmla="*/ 32 w 189"/>
                <a:gd name="T91" fmla="*/ 20 h 216"/>
                <a:gd name="T92" fmla="*/ 17 w 189"/>
                <a:gd name="T93" fmla="*/ 8 h 216"/>
                <a:gd name="T94" fmla="*/ 6 w 189"/>
                <a:gd name="T95" fmla="*/ 0 h 2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89"/>
                <a:gd name="T145" fmla="*/ 0 h 216"/>
                <a:gd name="T146" fmla="*/ 189 w 189"/>
                <a:gd name="T147" fmla="*/ 216 h 21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89" h="216">
                  <a:moveTo>
                    <a:pt x="0" y="0"/>
                  </a:moveTo>
                  <a:lnTo>
                    <a:pt x="7" y="6"/>
                  </a:lnTo>
                  <a:lnTo>
                    <a:pt x="16" y="17"/>
                  </a:lnTo>
                  <a:lnTo>
                    <a:pt x="25" y="29"/>
                  </a:lnTo>
                  <a:lnTo>
                    <a:pt x="31" y="34"/>
                  </a:lnTo>
                  <a:lnTo>
                    <a:pt x="26" y="51"/>
                  </a:lnTo>
                  <a:lnTo>
                    <a:pt x="26" y="74"/>
                  </a:lnTo>
                  <a:lnTo>
                    <a:pt x="28" y="98"/>
                  </a:lnTo>
                  <a:lnTo>
                    <a:pt x="35" y="114"/>
                  </a:lnTo>
                  <a:lnTo>
                    <a:pt x="34" y="95"/>
                  </a:lnTo>
                  <a:lnTo>
                    <a:pt x="35" y="76"/>
                  </a:lnTo>
                  <a:lnTo>
                    <a:pt x="38" y="58"/>
                  </a:lnTo>
                  <a:lnTo>
                    <a:pt x="44" y="48"/>
                  </a:lnTo>
                  <a:lnTo>
                    <a:pt x="47" y="45"/>
                  </a:lnTo>
                  <a:lnTo>
                    <a:pt x="50" y="46"/>
                  </a:lnTo>
                  <a:lnTo>
                    <a:pt x="51" y="49"/>
                  </a:lnTo>
                  <a:lnTo>
                    <a:pt x="54" y="54"/>
                  </a:lnTo>
                  <a:lnTo>
                    <a:pt x="62" y="61"/>
                  </a:lnTo>
                  <a:lnTo>
                    <a:pt x="71" y="71"/>
                  </a:lnTo>
                  <a:lnTo>
                    <a:pt x="79" y="82"/>
                  </a:lnTo>
                  <a:lnTo>
                    <a:pt x="85" y="89"/>
                  </a:lnTo>
                  <a:lnTo>
                    <a:pt x="82" y="107"/>
                  </a:lnTo>
                  <a:lnTo>
                    <a:pt x="79" y="128"/>
                  </a:lnTo>
                  <a:lnTo>
                    <a:pt x="82" y="147"/>
                  </a:lnTo>
                  <a:lnTo>
                    <a:pt x="94" y="163"/>
                  </a:lnTo>
                  <a:lnTo>
                    <a:pt x="91" y="144"/>
                  </a:lnTo>
                  <a:lnTo>
                    <a:pt x="91" y="125"/>
                  </a:lnTo>
                  <a:lnTo>
                    <a:pt x="94" y="108"/>
                  </a:lnTo>
                  <a:lnTo>
                    <a:pt x="102" y="98"/>
                  </a:lnTo>
                  <a:lnTo>
                    <a:pt x="109" y="105"/>
                  </a:lnTo>
                  <a:lnTo>
                    <a:pt x="119" y="116"/>
                  </a:lnTo>
                  <a:lnTo>
                    <a:pt x="130" y="132"/>
                  </a:lnTo>
                  <a:lnTo>
                    <a:pt x="143" y="148"/>
                  </a:lnTo>
                  <a:lnTo>
                    <a:pt x="155" y="166"/>
                  </a:lnTo>
                  <a:lnTo>
                    <a:pt x="167" y="182"/>
                  </a:lnTo>
                  <a:lnTo>
                    <a:pt x="175" y="197"/>
                  </a:lnTo>
                  <a:lnTo>
                    <a:pt x="181" y="207"/>
                  </a:lnTo>
                  <a:lnTo>
                    <a:pt x="186" y="215"/>
                  </a:lnTo>
                  <a:lnTo>
                    <a:pt x="189" y="216"/>
                  </a:lnTo>
                  <a:lnTo>
                    <a:pt x="189" y="212"/>
                  </a:lnTo>
                  <a:lnTo>
                    <a:pt x="187" y="204"/>
                  </a:lnTo>
                  <a:lnTo>
                    <a:pt x="183" y="196"/>
                  </a:lnTo>
                  <a:lnTo>
                    <a:pt x="175" y="182"/>
                  </a:lnTo>
                  <a:lnTo>
                    <a:pt x="165" y="165"/>
                  </a:lnTo>
                  <a:lnTo>
                    <a:pt x="155" y="147"/>
                  </a:lnTo>
                  <a:lnTo>
                    <a:pt x="141" y="129"/>
                  </a:lnTo>
                  <a:lnTo>
                    <a:pt x="131" y="113"/>
                  </a:lnTo>
                  <a:lnTo>
                    <a:pt x="121" y="101"/>
                  </a:lnTo>
                  <a:lnTo>
                    <a:pt x="113" y="94"/>
                  </a:lnTo>
                  <a:lnTo>
                    <a:pt x="118" y="91"/>
                  </a:lnTo>
                  <a:lnTo>
                    <a:pt x="124" y="86"/>
                  </a:lnTo>
                  <a:lnTo>
                    <a:pt x="130" y="85"/>
                  </a:lnTo>
                  <a:lnTo>
                    <a:pt x="135" y="83"/>
                  </a:lnTo>
                  <a:lnTo>
                    <a:pt x="140" y="82"/>
                  </a:lnTo>
                  <a:lnTo>
                    <a:pt x="146" y="82"/>
                  </a:lnTo>
                  <a:lnTo>
                    <a:pt x="152" y="83"/>
                  </a:lnTo>
                  <a:lnTo>
                    <a:pt x="158" y="86"/>
                  </a:lnTo>
                  <a:lnTo>
                    <a:pt x="167" y="91"/>
                  </a:lnTo>
                  <a:lnTo>
                    <a:pt x="171" y="92"/>
                  </a:lnTo>
                  <a:lnTo>
                    <a:pt x="171" y="91"/>
                  </a:lnTo>
                  <a:lnTo>
                    <a:pt x="168" y="85"/>
                  </a:lnTo>
                  <a:lnTo>
                    <a:pt x="164" y="80"/>
                  </a:lnTo>
                  <a:lnTo>
                    <a:pt x="156" y="77"/>
                  </a:lnTo>
                  <a:lnTo>
                    <a:pt x="147" y="74"/>
                  </a:lnTo>
                  <a:lnTo>
                    <a:pt x="138" y="73"/>
                  </a:lnTo>
                  <a:lnTo>
                    <a:pt x="128" y="73"/>
                  </a:lnTo>
                  <a:lnTo>
                    <a:pt x="118" y="74"/>
                  </a:lnTo>
                  <a:lnTo>
                    <a:pt x="110" y="76"/>
                  </a:lnTo>
                  <a:lnTo>
                    <a:pt x="103" y="80"/>
                  </a:lnTo>
                  <a:lnTo>
                    <a:pt x="93" y="71"/>
                  </a:lnTo>
                  <a:lnTo>
                    <a:pt x="82" y="61"/>
                  </a:lnTo>
                  <a:lnTo>
                    <a:pt x="72" y="52"/>
                  </a:lnTo>
                  <a:lnTo>
                    <a:pt x="66" y="46"/>
                  </a:lnTo>
                  <a:lnTo>
                    <a:pt x="73" y="42"/>
                  </a:lnTo>
                  <a:lnTo>
                    <a:pt x="84" y="40"/>
                  </a:lnTo>
                  <a:lnTo>
                    <a:pt x="96" y="39"/>
                  </a:lnTo>
                  <a:lnTo>
                    <a:pt x="106" y="40"/>
                  </a:lnTo>
                  <a:lnTo>
                    <a:pt x="110" y="42"/>
                  </a:lnTo>
                  <a:lnTo>
                    <a:pt x="112" y="40"/>
                  </a:lnTo>
                  <a:lnTo>
                    <a:pt x="109" y="37"/>
                  </a:lnTo>
                  <a:lnTo>
                    <a:pt x="103" y="36"/>
                  </a:lnTo>
                  <a:lnTo>
                    <a:pt x="99" y="36"/>
                  </a:lnTo>
                  <a:lnTo>
                    <a:pt x="93" y="34"/>
                  </a:lnTo>
                  <a:lnTo>
                    <a:pt x="85" y="33"/>
                  </a:lnTo>
                  <a:lnTo>
                    <a:pt x="78" y="33"/>
                  </a:lnTo>
                  <a:lnTo>
                    <a:pt x="71" y="31"/>
                  </a:lnTo>
                  <a:lnTo>
                    <a:pt x="65" y="31"/>
                  </a:lnTo>
                  <a:lnTo>
                    <a:pt x="57" y="31"/>
                  </a:lnTo>
                  <a:lnTo>
                    <a:pt x="53" y="31"/>
                  </a:lnTo>
                  <a:lnTo>
                    <a:pt x="47" y="30"/>
                  </a:lnTo>
                  <a:lnTo>
                    <a:pt x="40" y="26"/>
                  </a:lnTo>
                  <a:lnTo>
                    <a:pt x="32" y="20"/>
                  </a:lnTo>
                  <a:lnTo>
                    <a:pt x="25" y="14"/>
                  </a:lnTo>
                  <a:lnTo>
                    <a:pt x="17" y="8"/>
                  </a:lnTo>
                  <a:lnTo>
                    <a:pt x="11" y="3"/>
                  </a:lnTo>
                  <a:lnTo>
                    <a:pt x="6" y="0"/>
                  </a:lnTo>
                  <a:lnTo>
                    <a:pt x="0" y="0"/>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27" name="Freeform 306"/>
            <p:cNvSpPr>
              <a:spLocks/>
            </p:cNvSpPr>
            <p:nvPr/>
          </p:nvSpPr>
          <p:spPr bwMode="auto">
            <a:xfrm>
              <a:off x="1210" y="1556"/>
              <a:ext cx="142" cy="249"/>
            </a:xfrm>
            <a:custGeom>
              <a:avLst/>
              <a:gdLst>
                <a:gd name="T0" fmla="*/ 93 w 142"/>
                <a:gd name="T1" fmla="*/ 31 h 249"/>
                <a:gd name="T2" fmla="*/ 79 w 142"/>
                <a:gd name="T3" fmla="*/ 45 h 249"/>
                <a:gd name="T4" fmla="*/ 46 w 142"/>
                <a:gd name="T5" fmla="*/ 62 h 249"/>
                <a:gd name="T6" fmla="*/ 18 w 142"/>
                <a:gd name="T7" fmla="*/ 81 h 249"/>
                <a:gd name="T8" fmla="*/ 17 w 142"/>
                <a:gd name="T9" fmla="*/ 93 h 249"/>
                <a:gd name="T10" fmla="*/ 27 w 142"/>
                <a:gd name="T11" fmla="*/ 84 h 249"/>
                <a:gd name="T12" fmla="*/ 48 w 142"/>
                <a:gd name="T13" fmla="*/ 71 h 249"/>
                <a:gd name="T14" fmla="*/ 73 w 142"/>
                <a:gd name="T15" fmla="*/ 62 h 249"/>
                <a:gd name="T16" fmla="*/ 76 w 142"/>
                <a:gd name="T17" fmla="*/ 87 h 249"/>
                <a:gd name="T18" fmla="*/ 58 w 142"/>
                <a:gd name="T19" fmla="*/ 105 h 249"/>
                <a:gd name="T20" fmla="*/ 28 w 142"/>
                <a:gd name="T21" fmla="*/ 118 h 249"/>
                <a:gd name="T22" fmla="*/ 11 w 142"/>
                <a:gd name="T23" fmla="*/ 137 h 249"/>
                <a:gd name="T24" fmla="*/ 11 w 142"/>
                <a:gd name="T25" fmla="*/ 150 h 249"/>
                <a:gd name="T26" fmla="*/ 18 w 142"/>
                <a:gd name="T27" fmla="*/ 139 h 249"/>
                <a:gd name="T28" fmla="*/ 37 w 142"/>
                <a:gd name="T29" fmla="*/ 125 h 249"/>
                <a:gd name="T30" fmla="*/ 62 w 142"/>
                <a:gd name="T31" fmla="*/ 116 h 249"/>
                <a:gd name="T32" fmla="*/ 67 w 142"/>
                <a:gd name="T33" fmla="*/ 142 h 249"/>
                <a:gd name="T34" fmla="*/ 50 w 142"/>
                <a:gd name="T35" fmla="*/ 162 h 249"/>
                <a:gd name="T36" fmla="*/ 27 w 142"/>
                <a:gd name="T37" fmla="*/ 174 h 249"/>
                <a:gd name="T38" fmla="*/ 14 w 142"/>
                <a:gd name="T39" fmla="*/ 193 h 249"/>
                <a:gd name="T40" fmla="*/ 34 w 142"/>
                <a:gd name="T41" fmla="*/ 180 h 249"/>
                <a:gd name="T42" fmla="*/ 53 w 142"/>
                <a:gd name="T43" fmla="*/ 177 h 249"/>
                <a:gd name="T44" fmla="*/ 40 w 142"/>
                <a:gd name="T45" fmla="*/ 208 h 249"/>
                <a:gd name="T46" fmla="*/ 15 w 142"/>
                <a:gd name="T47" fmla="*/ 236 h 249"/>
                <a:gd name="T48" fmla="*/ 0 w 142"/>
                <a:gd name="T49" fmla="*/ 248 h 249"/>
                <a:gd name="T50" fmla="*/ 14 w 142"/>
                <a:gd name="T51" fmla="*/ 245 h 249"/>
                <a:gd name="T52" fmla="*/ 39 w 142"/>
                <a:gd name="T53" fmla="*/ 223 h 249"/>
                <a:gd name="T54" fmla="*/ 62 w 142"/>
                <a:gd name="T55" fmla="*/ 184 h 249"/>
                <a:gd name="T56" fmla="*/ 86 w 142"/>
                <a:gd name="T57" fmla="*/ 180 h 249"/>
                <a:gd name="T58" fmla="*/ 89 w 142"/>
                <a:gd name="T59" fmla="*/ 208 h 249"/>
                <a:gd name="T60" fmla="*/ 95 w 142"/>
                <a:gd name="T61" fmla="*/ 211 h 249"/>
                <a:gd name="T62" fmla="*/ 101 w 142"/>
                <a:gd name="T63" fmla="*/ 198 h 249"/>
                <a:gd name="T64" fmla="*/ 89 w 142"/>
                <a:gd name="T65" fmla="*/ 171 h 249"/>
                <a:gd name="T66" fmla="*/ 81 w 142"/>
                <a:gd name="T67" fmla="*/ 147 h 249"/>
                <a:gd name="T68" fmla="*/ 86 w 142"/>
                <a:gd name="T69" fmla="*/ 112 h 249"/>
                <a:gd name="T70" fmla="*/ 93 w 142"/>
                <a:gd name="T71" fmla="*/ 109 h 249"/>
                <a:gd name="T72" fmla="*/ 117 w 142"/>
                <a:gd name="T73" fmla="*/ 125 h 249"/>
                <a:gd name="T74" fmla="*/ 129 w 142"/>
                <a:gd name="T75" fmla="*/ 159 h 249"/>
                <a:gd name="T76" fmla="*/ 133 w 142"/>
                <a:gd name="T77" fmla="*/ 152 h 249"/>
                <a:gd name="T78" fmla="*/ 129 w 142"/>
                <a:gd name="T79" fmla="*/ 128 h 249"/>
                <a:gd name="T80" fmla="*/ 110 w 142"/>
                <a:gd name="T81" fmla="*/ 103 h 249"/>
                <a:gd name="T82" fmla="*/ 92 w 142"/>
                <a:gd name="T83" fmla="*/ 85 h 249"/>
                <a:gd name="T84" fmla="*/ 98 w 142"/>
                <a:gd name="T85" fmla="*/ 60 h 249"/>
                <a:gd name="T86" fmla="*/ 132 w 142"/>
                <a:gd name="T87" fmla="*/ 77 h 249"/>
                <a:gd name="T88" fmla="*/ 141 w 142"/>
                <a:gd name="T89" fmla="*/ 97 h 249"/>
                <a:gd name="T90" fmla="*/ 138 w 142"/>
                <a:gd name="T91" fmla="*/ 75 h 249"/>
                <a:gd name="T92" fmla="*/ 105 w 142"/>
                <a:gd name="T93" fmla="*/ 45 h 249"/>
                <a:gd name="T94" fmla="*/ 105 w 142"/>
                <a:gd name="T95" fmla="*/ 14 h 249"/>
                <a:gd name="T96" fmla="*/ 99 w 142"/>
                <a:gd name="T97" fmla="*/ 0 h 2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2"/>
                <a:gd name="T148" fmla="*/ 0 h 249"/>
                <a:gd name="T149" fmla="*/ 142 w 142"/>
                <a:gd name="T150" fmla="*/ 249 h 2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2" h="249">
                  <a:moveTo>
                    <a:pt x="95" y="11"/>
                  </a:moveTo>
                  <a:lnTo>
                    <a:pt x="95" y="22"/>
                  </a:lnTo>
                  <a:lnTo>
                    <a:pt x="93" y="31"/>
                  </a:lnTo>
                  <a:lnTo>
                    <a:pt x="90" y="37"/>
                  </a:lnTo>
                  <a:lnTo>
                    <a:pt x="86" y="41"/>
                  </a:lnTo>
                  <a:lnTo>
                    <a:pt x="79" y="45"/>
                  </a:lnTo>
                  <a:lnTo>
                    <a:pt x="68" y="50"/>
                  </a:lnTo>
                  <a:lnTo>
                    <a:pt x="58" y="56"/>
                  </a:lnTo>
                  <a:lnTo>
                    <a:pt x="46" y="62"/>
                  </a:lnTo>
                  <a:lnTo>
                    <a:pt x="34" y="68"/>
                  </a:lnTo>
                  <a:lnTo>
                    <a:pt x="25" y="74"/>
                  </a:lnTo>
                  <a:lnTo>
                    <a:pt x="18" y="81"/>
                  </a:lnTo>
                  <a:lnTo>
                    <a:pt x="15" y="87"/>
                  </a:lnTo>
                  <a:lnTo>
                    <a:pt x="15" y="91"/>
                  </a:lnTo>
                  <a:lnTo>
                    <a:pt x="17" y="93"/>
                  </a:lnTo>
                  <a:lnTo>
                    <a:pt x="18" y="91"/>
                  </a:lnTo>
                  <a:lnTo>
                    <a:pt x="22" y="88"/>
                  </a:lnTo>
                  <a:lnTo>
                    <a:pt x="27" y="84"/>
                  </a:lnTo>
                  <a:lnTo>
                    <a:pt x="33" y="78"/>
                  </a:lnTo>
                  <a:lnTo>
                    <a:pt x="40" y="74"/>
                  </a:lnTo>
                  <a:lnTo>
                    <a:pt x="48" y="71"/>
                  </a:lnTo>
                  <a:lnTo>
                    <a:pt x="55" y="66"/>
                  </a:lnTo>
                  <a:lnTo>
                    <a:pt x="64" y="65"/>
                  </a:lnTo>
                  <a:lnTo>
                    <a:pt x="73" y="62"/>
                  </a:lnTo>
                  <a:lnTo>
                    <a:pt x="80" y="62"/>
                  </a:lnTo>
                  <a:lnTo>
                    <a:pt x="79" y="75"/>
                  </a:lnTo>
                  <a:lnTo>
                    <a:pt x="76" y="87"/>
                  </a:lnTo>
                  <a:lnTo>
                    <a:pt x="71" y="96"/>
                  </a:lnTo>
                  <a:lnTo>
                    <a:pt x="68" y="103"/>
                  </a:lnTo>
                  <a:lnTo>
                    <a:pt x="58" y="105"/>
                  </a:lnTo>
                  <a:lnTo>
                    <a:pt x="46" y="109"/>
                  </a:lnTo>
                  <a:lnTo>
                    <a:pt x="37" y="112"/>
                  </a:lnTo>
                  <a:lnTo>
                    <a:pt x="28" y="118"/>
                  </a:lnTo>
                  <a:lnTo>
                    <a:pt x="19" y="124"/>
                  </a:lnTo>
                  <a:lnTo>
                    <a:pt x="14" y="130"/>
                  </a:lnTo>
                  <a:lnTo>
                    <a:pt x="11" y="137"/>
                  </a:lnTo>
                  <a:lnTo>
                    <a:pt x="9" y="145"/>
                  </a:lnTo>
                  <a:lnTo>
                    <a:pt x="9" y="149"/>
                  </a:lnTo>
                  <a:lnTo>
                    <a:pt x="11" y="150"/>
                  </a:lnTo>
                  <a:lnTo>
                    <a:pt x="14" y="147"/>
                  </a:lnTo>
                  <a:lnTo>
                    <a:pt x="15" y="143"/>
                  </a:lnTo>
                  <a:lnTo>
                    <a:pt x="18" y="139"/>
                  </a:lnTo>
                  <a:lnTo>
                    <a:pt x="22" y="134"/>
                  </a:lnTo>
                  <a:lnTo>
                    <a:pt x="30" y="130"/>
                  </a:lnTo>
                  <a:lnTo>
                    <a:pt x="37" y="125"/>
                  </a:lnTo>
                  <a:lnTo>
                    <a:pt x="46" y="121"/>
                  </a:lnTo>
                  <a:lnTo>
                    <a:pt x="55" y="118"/>
                  </a:lnTo>
                  <a:lnTo>
                    <a:pt x="62" y="116"/>
                  </a:lnTo>
                  <a:lnTo>
                    <a:pt x="70" y="115"/>
                  </a:lnTo>
                  <a:lnTo>
                    <a:pt x="70" y="130"/>
                  </a:lnTo>
                  <a:lnTo>
                    <a:pt x="67" y="142"/>
                  </a:lnTo>
                  <a:lnTo>
                    <a:pt x="64" y="152"/>
                  </a:lnTo>
                  <a:lnTo>
                    <a:pt x="59" y="159"/>
                  </a:lnTo>
                  <a:lnTo>
                    <a:pt x="50" y="162"/>
                  </a:lnTo>
                  <a:lnTo>
                    <a:pt x="42" y="165"/>
                  </a:lnTo>
                  <a:lnTo>
                    <a:pt x="34" y="170"/>
                  </a:lnTo>
                  <a:lnTo>
                    <a:pt x="27" y="174"/>
                  </a:lnTo>
                  <a:lnTo>
                    <a:pt x="21" y="180"/>
                  </a:lnTo>
                  <a:lnTo>
                    <a:pt x="17" y="186"/>
                  </a:lnTo>
                  <a:lnTo>
                    <a:pt x="14" y="193"/>
                  </a:lnTo>
                  <a:lnTo>
                    <a:pt x="12" y="201"/>
                  </a:lnTo>
                  <a:lnTo>
                    <a:pt x="22" y="190"/>
                  </a:lnTo>
                  <a:lnTo>
                    <a:pt x="34" y="180"/>
                  </a:lnTo>
                  <a:lnTo>
                    <a:pt x="46" y="173"/>
                  </a:lnTo>
                  <a:lnTo>
                    <a:pt x="55" y="170"/>
                  </a:lnTo>
                  <a:lnTo>
                    <a:pt x="53" y="177"/>
                  </a:lnTo>
                  <a:lnTo>
                    <a:pt x="50" y="186"/>
                  </a:lnTo>
                  <a:lnTo>
                    <a:pt x="46" y="196"/>
                  </a:lnTo>
                  <a:lnTo>
                    <a:pt x="40" y="208"/>
                  </a:lnTo>
                  <a:lnTo>
                    <a:pt x="31" y="218"/>
                  </a:lnTo>
                  <a:lnTo>
                    <a:pt x="24" y="229"/>
                  </a:lnTo>
                  <a:lnTo>
                    <a:pt x="15" y="236"/>
                  </a:lnTo>
                  <a:lnTo>
                    <a:pt x="6" y="242"/>
                  </a:lnTo>
                  <a:lnTo>
                    <a:pt x="2" y="245"/>
                  </a:lnTo>
                  <a:lnTo>
                    <a:pt x="0" y="248"/>
                  </a:lnTo>
                  <a:lnTo>
                    <a:pt x="2" y="249"/>
                  </a:lnTo>
                  <a:lnTo>
                    <a:pt x="8" y="248"/>
                  </a:lnTo>
                  <a:lnTo>
                    <a:pt x="14" y="245"/>
                  </a:lnTo>
                  <a:lnTo>
                    <a:pt x="21" y="241"/>
                  </a:lnTo>
                  <a:lnTo>
                    <a:pt x="30" y="233"/>
                  </a:lnTo>
                  <a:lnTo>
                    <a:pt x="39" y="223"/>
                  </a:lnTo>
                  <a:lnTo>
                    <a:pt x="48" y="212"/>
                  </a:lnTo>
                  <a:lnTo>
                    <a:pt x="56" y="199"/>
                  </a:lnTo>
                  <a:lnTo>
                    <a:pt x="62" y="184"/>
                  </a:lnTo>
                  <a:lnTo>
                    <a:pt x="67" y="170"/>
                  </a:lnTo>
                  <a:lnTo>
                    <a:pt x="77" y="173"/>
                  </a:lnTo>
                  <a:lnTo>
                    <a:pt x="86" y="180"/>
                  </a:lnTo>
                  <a:lnTo>
                    <a:pt x="92" y="190"/>
                  </a:lnTo>
                  <a:lnTo>
                    <a:pt x="92" y="199"/>
                  </a:lnTo>
                  <a:lnTo>
                    <a:pt x="89" y="208"/>
                  </a:lnTo>
                  <a:lnTo>
                    <a:pt x="89" y="214"/>
                  </a:lnTo>
                  <a:lnTo>
                    <a:pt x="90" y="215"/>
                  </a:lnTo>
                  <a:lnTo>
                    <a:pt x="95" y="211"/>
                  </a:lnTo>
                  <a:lnTo>
                    <a:pt x="98" y="207"/>
                  </a:lnTo>
                  <a:lnTo>
                    <a:pt x="101" y="202"/>
                  </a:lnTo>
                  <a:lnTo>
                    <a:pt x="101" y="198"/>
                  </a:lnTo>
                  <a:lnTo>
                    <a:pt x="99" y="192"/>
                  </a:lnTo>
                  <a:lnTo>
                    <a:pt x="95" y="181"/>
                  </a:lnTo>
                  <a:lnTo>
                    <a:pt x="89" y="171"/>
                  </a:lnTo>
                  <a:lnTo>
                    <a:pt x="83" y="164"/>
                  </a:lnTo>
                  <a:lnTo>
                    <a:pt x="79" y="159"/>
                  </a:lnTo>
                  <a:lnTo>
                    <a:pt x="81" y="147"/>
                  </a:lnTo>
                  <a:lnTo>
                    <a:pt x="83" y="134"/>
                  </a:lnTo>
                  <a:lnTo>
                    <a:pt x="86" y="121"/>
                  </a:lnTo>
                  <a:lnTo>
                    <a:pt x="86" y="112"/>
                  </a:lnTo>
                  <a:lnTo>
                    <a:pt x="87" y="108"/>
                  </a:lnTo>
                  <a:lnTo>
                    <a:pt x="89" y="108"/>
                  </a:lnTo>
                  <a:lnTo>
                    <a:pt x="93" y="109"/>
                  </a:lnTo>
                  <a:lnTo>
                    <a:pt x="101" y="112"/>
                  </a:lnTo>
                  <a:lnTo>
                    <a:pt x="110" y="118"/>
                  </a:lnTo>
                  <a:lnTo>
                    <a:pt x="117" y="125"/>
                  </a:lnTo>
                  <a:lnTo>
                    <a:pt x="124" y="137"/>
                  </a:lnTo>
                  <a:lnTo>
                    <a:pt x="127" y="153"/>
                  </a:lnTo>
                  <a:lnTo>
                    <a:pt x="129" y="159"/>
                  </a:lnTo>
                  <a:lnTo>
                    <a:pt x="130" y="161"/>
                  </a:lnTo>
                  <a:lnTo>
                    <a:pt x="133" y="159"/>
                  </a:lnTo>
                  <a:lnTo>
                    <a:pt x="133" y="152"/>
                  </a:lnTo>
                  <a:lnTo>
                    <a:pt x="133" y="146"/>
                  </a:lnTo>
                  <a:lnTo>
                    <a:pt x="132" y="139"/>
                  </a:lnTo>
                  <a:lnTo>
                    <a:pt x="129" y="128"/>
                  </a:lnTo>
                  <a:lnTo>
                    <a:pt x="124" y="119"/>
                  </a:lnTo>
                  <a:lnTo>
                    <a:pt x="118" y="111"/>
                  </a:lnTo>
                  <a:lnTo>
                    <a:pt x="110" y="103"/>
                  </a:lnTo>
                  <a:lnTo>
                    <a:pt x="101" y="96"/>
                  </a:lnTo>
                  <a:lnTo>
                    <a:pt x="89" y="93"/>
                  </a:lnTo>
                  <a:lnTo>
                    <a:pt x="92" y="85"/>
                  </a:lnTo>
                  <a:lnTo>
                    <a:pt x="95" y="75"/>
                  </a:lnTo>
                  <a:lnTo>
                    <a:pt x="98" y="66"/>
                  </a:lnTo>
                  <a:lnTo>
                    <a:pt x="98" y="60"/>
                  </a:lnTo>
                  <a:lnTo>
                    <a:pt x="110" y="63"/>
                  </a:lnTo>
                  <a:lnTo>
                    <a:pt x="123" y="68"/>
                  </a:lnTo>
                  <a:lnTo>
                    <a:pt x="132" y="77"/>
                  </a:lnTo>
                  <a:lnTo>
                    <a:pt x="138" y="90"/>
                  </a:lnTo>
                  <a:lnTo>
                    <a:pt x="139" y="96"/>
                  </a:lnTo>
                  <a:lnTo>
                    <a:pt x="141" y="97"/>
                  </a:lnTo>
                  <a:lnTo>
                    <a:pt x="142" y="94"/>
                  </a:lnTo>
                  <a:lnTo>
                    <a:pt x="142" y="87"/>
                  </a:lnTo>
                  <a:lnTo>
                    <a:pt x="138" y="75"/>
                  </a:lnTo>
                  <a:lnTo>
                    <a:pt x="129" y="62"/>
                  </a:lnTo>
                  <a:lnTo>
                    <a:pt x="117" y="50"/>
                  </a:lnTo>
                  <a:lnTo>
                    <a:pt x="105" y="45"/>
                  </a:lnTo>
                  <a:lnTo>
                    <a:pt x="105" y="34"/>
                  </a:lnTo>
                  <a:lnTo>
                    <a:pt x="105" y="23"/>
                  </a:lnTo>
                  <a:lnTo>
                    <a:pt x="105" y="14"/>
                  </a:lnTo>
                  <a:lnTo>
                    <a:pt x="105" y="6"/>
                  </a:lnTo>
                  <a:lnTo>
                    <a:pt x="102" y="0"/>
                  </a:lnTo>
                  <a:lnTo>
                    <a:pt x="99" y="0"/>
                  </a:lnTo>
                  <a:lnTo>
                    <a:pt x="96" y="6"/>
                  </a:lnTo>
                  <a:lnTo>
                    <a:pt x="95" y="11"/>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28" name="Freeform 307"/>
            <p:cNvSpPr>
              <a:spLocks/>
            </p:cNvSpPr>
            <p:nvPr/>
          </p:nvSpPr>
          <p:spPr bwMode="auto">
            <a:xfrm>
              <a:off x="1054" y="1498"/>
              <a:ext cx="227" cy="129"/>
            </a:xfrm>
            <a:custGeom>
              <a:avLst/>
              <a:gdLst>
                <a:gd name="T0" fmla="*/ 195 w 227"/>
                <a:gd name="T1" fmla="*/ 6 h 129"/>
                <a:gd name="T2" fmla="*/ 175 w 227"/>
                <a:gd name="T3" fmla="*/ 13 h 129"/>
                <a:gd name="T4" fmla="*/ 153 w 227"/>
                <a:gd name="T5" fmla="*/ 24 h 129"/>
                <a:gd name="T6" fmla="*/ 137 w 227"/>
                <a:gd name="T7" fmla="*/ 31 h 129"/>
                <a:gd name="T8" fmla="*/ 130 w 227"/>
                <a:gd name="T9" fmla="*/ 31 h 129"/>
                <a:gd name="T10" fmla="*/ 116 w 227"/>
                <a:gd name="T11" fmla="*/ 25 h 129"/>
                <a:gd name="T12" fmla="*/ 100 w 227"/>
                <a:gd name="T13" fmla="*/ 22 h 129"/>
                <a:gd name="T14" fmla="*/ 85 w 227"/>
                <a:gd name="T15" fmla="*/ 22 h 129"/>
                <a:gd name="T16" fmla="*/ 74 w 227"/>
                <a:gd name="T17" fmla="*/ 27 h 129"/>
                <a:gd name="T18" fmla="*/ 78 w 227"/>
                <a:gd name="T19" fmla="*/ 28 h 129"/>
                <a:gd name="T20" fmla="*/ 93 w 227"/>
                <a:gd name="T21" fmla="*/ 30 h 129"/>
                <a:gd name="T22" fmla="*/ 116 w 227"/>
                <a:gd name="T23" fmla="*/ 40 h 129"/>
                <a:gd name="T24" fmla="*/ 119 w 227"/>
                <a:gd name="T25" fmla="*/ 50 h 129"/>
                <a:gd name="T26" fmla="*/ 106 w 227"/>
                <a:gd name="T27" fmla="*/ 62 h 129"/>
                <a:gd name="T28" fmla="*/ 93 w 227"/>
                <a:gd name="T29" fmla="*/ 64 h 129"/>
                <a:gd name="T30" fmla="*/ 74 w 227"/>
                <a:gd name="T31" fmla="*/ 61 h 129"/>
                <a:gd name="T32" fmla="*/ 53 w 227"/>
                <a:gd name="T33" fmla="*/ 58 h 129"/>
                <a:gd name="T34" fmla="*/ 37 w 227"/>
                <a:gd name="T35" fmla="*/ 59 h 129"/>
                <a:gd name="T36" fmla="*/ 37 w 227"/>
                <a:gd name="T37" fmla="*/ 61 h 129"/>
                <a:gd name="T38" fmla="*/ 50 w 227"/>
                <a:gd name="T39" fmla="*/ 64 h 129"/>
                <a:gd name="T40" fmla="*/ 65 w 227"/>
                <a:gd name="T41" fmla="*/ 67 h 129"/>
                <a:gd name="T42" fmla="*/ 78 w 227"/>
                <a:gd name="T43" fmla="*/ 71 h 129"/>
                <a:gd name="T44" fmla="*/ 77 w 227"/>
                <a:gd name="T45" fmla="*/ 81 h 129"/>
                <a:gd name="T46" fmla="*/ 57 w 227"/>
                <a:gd name="T47" fmla="*/ 93 h 129"/>
                <a:gd name="T48" fmla="*/ 37 w 227"/>
                <a:gd name="T49" fmla="*/ 101 h 129"/>
                <a:gd name="T50" fmla="*/ 16 w 227"/>
                <a:gd name="T51" fmla="*/ 103 h 129"/>
                <a:gd name="T52" fmla="*/ 3 w 227"/>
                <a:gd name="T53" fmla="*/ 103 h 129"/>
                <a:gd name="T54" fmla="*/ 1 w 227"/>
                <a:gd name="T55" fmla="*/ 106 h 129"/>
                <a:gd name="T56" fmla="*/ 15 w 227"/>
                <a:gd name="T57" fmla="*/ 108 h 129"/>
                <a:gd name="T58" fmla="*/ 35 w 227"/>
                <a:gd name="T59" fmla="*/ 106 h 129"/>
                <a:gd name="T60" fmla="*/ 60 w 227"/>
                <a:gd name="T61" fmla="*/ 102 h 129"/>
                <a:gd name="T62" fmla="*/ 84 w 227"/>
                <a:gd name="T63" fmla="*/ 92 h 129"/>
                <a:gd name="T64" fmla="*/ 100 w 227"/>
                <a:gd name="T65" fmla="*/ 93 h 129"/>
                <a:gd name="T66" fmla="*/ 99 w 227"/>
                <a:gd name="T67" fmla="*/ 114 h 129"/>
                <a:gd name="T68" fmla="*/ 90 w 227"/>
                <a:gd name="T69" fmla="*/ 127 h 129"/>
                <a:gd name="T70" fmla="*/ 94 w 227"/>
                <a:gd name="T71" fmla="*/ 129 h 129"/>
                <a:gd name="T72" fmla="*/ 105 w 227"/>
                <a:gd name="T73" fmla="*/ 120 h 129"/>
                <a:gd name="T74" fmla="*/ 110 w 227"/>
                <a:gd name="T75" fmla="*/ 95 h 129"/>
                <a:gd name="T76" fmla="*/ 119 w 227"/>
                <a:gd name="T77" fmla="*/ 71 h 129"/>
                <a:gd name="T78" fmla="*/ 140 w 227"/>
                <a:gd name="T79" fmla="*/ 50 h 129"/>
                <a:gd name="T80" fmla="*/ 158 w 227"/>
                <a:gd name="T81" fmla="*/ 55 h 129"/>
                <a:gd name="T82" fmla="*/ 161 w 227"/>
                <a:gd name="T83" fmla="*/ 81 h 129"/>
                <a:gd name="T84" fmla="*/ 156 w 227"/>
                <a:gd name="T85" fmla="*/ 98 h 129"/>
                <a:gd name="T86" fmla="*/ 161 w 227"/>
                <a:gd name="T87" fmla="*/ 99 h 129"/>
                <a:gd name="T88" fmla="*/ 168 w 227"/>
                <a:gd name="T89" fmla="*/ 84 h 129"/>
                <a:gd name="T90" fmla="*/ 170 w 227"/>
                <a:gd name="T91" fmla="*/ 55 h 129"/>
                <a:gd name="T92" fmla="*/ 170 w 227"/>
                <a:gd name="T93" fmla="*/ 34 h 129"/>
                <a:gd name="T94" fmla="*/ 184 w 227"/>
                <a:gd name="T95" fmla="*/ 24 h 129"/>
                <a:gd name="T96" fmla="*/ 205 w 227"/>
                <a:gd name="T97" fmla="*/ 12 h 129"/>
                <a:gd name="T98" fmla="*/ 221 w 227"/>
                <a:gd name="T99" fmla="*/ 4 h 129"/>
                <a:gd name="T100" fmla="*/ 223 w 227"/>
                <a:gd name="T101" fmla="*/ 0 h 129"/>
                <a:gd name="T102" fmla="*/ 206 w 227"/>
                <a:gd name="T103" fmla="*/ 3 h 12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7"/>
                <a:gd name="T157" fmla="*/ 0 h 129"/>
                <a:gd name="T158" fmla="*/ 227 w 227"/>
                <a:gd name="T159" fmla="*/ 129 h 12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7" h="129">
                  <a:moveTo>
                    <a:pt x="202" y="3"/>
                  </a:moveTo>
                  <a:lnTo>
                    <a:pt x="195" y="6"/>
                  </a:lnTo>
                  <a:lnTo>
                    <a:pt x="186" y="9"/>
                  </a:lnTo>
                  <a:lnTo>
                    <a:pt x="175" y="13"/>
                  </a:lnTo>
                  <a:lnTo>
                    <a:pt x="164" y="18"/>
                  </a:lnTo>
                  <a:lnTo>
                    <a:pt x="153" y="24"/>
                  </a:lnTo>
                  <a:lnTo>
                    <a:pt x="144" y="28"/>
                  </a:lnTo>
                  <a:lnTo>
                    <a:pt x="137" y="31"/>
                  </a:lnTo>
                  <a:lnTo>
                    <a:pt x="134" y="34"/>
                  </a:lnTo>
                  <a:lnTo>
                    <a:pt x="130" y="31"/>
                  </a:lnTo>
                  <a:lnTo>
                    <a:pt x="124" y="27"/>
                  </a:lnTo>
                  <a:lnTo>
                    <a:pt x="116" y="25"/>
                  </a:lnTo>
                  <a:lnTo>
                    <a:pt x="109" y="22"/>
                  </a:lnTo>
                  <a:lnTo>
                    <a:pt x="100" y="22"/>
                  </a:lnTo>
                  <a:lnTo>
                    <a:pt x="93" y="21"/>
                  </a:lnTo>
                  <a:lnTo>
                    <a:pt x="85" y="22"/>
                  </a:lnTo>
                  <a:lnTo>
                    <a:pt x="78" y="24"/>
                  </a:lnTo>
                  <a:lnTo>
                    <a:pt x="74" y="27"/>
                  </a:lnTo>
                  <a:lnTo>
                    <a:pt x="75" y="28"/>
                  </a:lnTo>
                  <a:lnTo>
                    <a:pt x="78" y="28"/>
                  </a:lnTo>
                  <a:lnTo>
                    <a:pt x="84" y="28"/>
                  </a:lnTo>
                  <a:lnTo>
                    <a:pt x="93" y="30"/>
                  </a:lnTo>
                  <a:lnTo>
                    <a:pt x="106" y="34"/>
                  </a:lnTo>
                  <a:lnTo>
                    <a:pt x="116" y="40"/>
                  </a:lnTo>
                  <a:lnTo>
                    <a:pt x="124" y="44"/>
                  </a:lnTo>
                  <a:lnTo>
                    <a:pt x="119" y="50"/>
                  </a:lnTo>
                  <a:lnTo>
                    <a:pt x="113" y="56"/>
                  </a:lnTo>
                  <a:lnTo>
                    <a:pt x="106" y="62"/>
                  </a:lnTo>
                  <a:lnTo>
                    <a:pt x="102" y="65"/>
                  </a:lnTo>
                  <a:lnTo>
                    <a:pt x="93" y="64"/>
                  </a:lnTo>
                  <a:lnTo>
                    <a:pt x="84" y="62"/>
                  </a:lnTo>
                  <a:lnTo>
                    <a:pt x="74" y="61"/>
                  </a:lnTo>
                  <a:lnTo>
                    <a:pt x="63" y="59"/>
                  </a:lnTo>
                  <a:lnTo>
                    <a:pt x="53" y="58"/>
                  </a:lnTo>
                  <a:lnTo>
                    <a:pt x="44" y="58"/>
                  </a:lnTo>
                  <a:lnTo>
                    <a:pt x="37" y="59"/>
                  </a:lnTo>
                  <a:lnTo>
                    <a:pt x="31" y="61"/>
                  </a:lnTo>
                  <a:lnTo>
                    <a:pt x="37" y="61"/>
                  </a:lnTo>
                  <a:lnTo>
                    <a:pt x="43" y="62"/>
                  </a:lnTo>
                  <a:lnTo>
                    <a:pt x="50" y="64"/>
                  </a:lnTo>
                  <a:lnTo>
                    <a:pt x="57" y="65"/>
                  </a:lnTo>
                  <a:lnTo>
                    <a:pt x="65" y="67"/>
                  </a:lnTo>
                  <a:lnTo>
                    <a:pt x="72" y="68"/>
                  </a:lnTo>
                  <a:lnTo>
                    <a:pt x="78" y="71"/>
                  </a:lnTo>
                  <a:lnTo>
                    <a:pt x="84" y="74"/>
                  </a:lnTo>
                  <a:lnTo>
                    <a:pt x="77" y="81"/>
                  </a:lnTo>
                  <a:lnTo>
                    <a:pt x="68" y="87"/>
                  </a:lnTo>
                  <a:lnTo>
                    <a:pt x="57" y="93"/>
                  </a:lnTo>
                  <a:lnTo>
                    <a:pt x="47" y="98"/>
                  </a:lnTo>
                  <a:lnTo>
                    <a:pt x="37" y="101"/>
                  </a:lnTo>
                  <a:lnTo>
                    <a:pt x="25" y="102"/>
                  </a:lnTo>
                  <a:lnTo>
                    <a:pt x="16" y="103"/>
                  </a:lnTo>
                  <a:lnTo>
                    <a:pt x="9" y="103"/>
                  </a:lnTo>
                  <a:lnTo>
                    <a:pt x="3" y="103"/>
                  </a:lnTo>
                  <a:lnTo>
                    <a:pt x="0" y="105"/>
                  </a:lnTo>
                  <a:lnTo>
                    <a:pt x="1" y="106"/>
                  </a:lnTo>
                  <a:lnTo>
                    <a:pt x="7" y="108"/>
                  </a:lnTo>
                  <a:lnTo>
                    <a:pt x="15" y="108"/>
                  </a:lnTo>
                  <a:lnTo>
                    <a:pt x="23" y="108"/>
                  </a:lnTo>
                  <a:lnTo>
                    <a:pt x="35" y="106"/>
                  </a:lnTo>
                  <a:lnTo>
                    <a:pt x="47" y="105"/>
                  </a:lnTo>
                  <a:lnTo>
                    <a:pt x="60" y="102"/>
                  </a:lnTo>
                  <a:lnTo>
                    <a:pt x="72" y="98"/>
                  </a:lnTo>
                  <a:lnTo>
                    <a:pt x="84" y="92"/>
                  </a:lnTo>
                  <a:lnTo>
                    <a:pt x="94" y="84"/>
                  </a:lnTo>
                  <a:lnTo>
                    <a:pt x="100" y="93"/>
                  </a:lnTo>
                  <a:lnTo>
                    <a:pt x="102" y="103"/>
                  </a:lnTo>
                  <a:lnTo>
                    <a:pt x="99" y="114"/>
                  </a:lnTo>
                  <a:lnTo>
                    <a:pt x="93" y="124"/>
                  </a:lnTo>
                  <a:lnTo>
                    <a:pt x="90" y="127"/>
                  </a:lnTo>
                  <a:lnTo>
                    <a:pt x="90" y="129"/>
                  </a:lnTo>
                  <a:lnTo>
                    <a:pt x="94" y="129"/>
                  </a:lnTo>
                  <a:lnTo>
                    <a:pt x="99" y="126"/>
                  </a:lnTo>
                  <a:lnTo>
                    <a:pt x="105" y="120"/>
                  </a:lnTo>
                  <a:lnTo>
                    <a:pt x="109" y="108"/>
                  </a:lnTo>
                  <a:lnTo>
                    <a:pt x="110" y="95"/>
                  </a:lnTo>
                  <a:lnTo>
                    <a:pt x="109" y="81"/>
                  </a:lnTo>
                  <a:lnTo>
                    <a:pt x="119" y="71"/>
                  </a:lnTo>
                  <a:lnTo>
                    <a:pt x="130" y="59"/>
                  </a:lnTo>
                  <a:lnTo>
                    <a:pt x="140" y="50"/>
                  </a:lnTo>
                  <a:lnTo>
                    <a:pt x="152" y="46"/>
                  </a:lnTo>
                  <a:lnTo>
                    <a:pt x="158" y="55"/>
                  </a:lnTo>
                  <a:lnTo>
                    <a:pt x="161" y="67"/>
                  </a:lnTo>
                  <a:lnTo>
                    <a:pt x="161" y="81"/>
                  </a:lnTo>
                  <a:lnTo>
                    <a:pt x="158" y="93"/>
                  </a:lnTo>
                  <a:lnTo>
                    <a:pt x="156" y="98"/>
                  </a:lnTo>
                  <a:lnTo>
                    <a:pt x="158" y="99"/>
                  </a:lnTo>
                  <a:lnTo>
                    <a:pt x="161" y="99"/>
                  </a:lnTo>
                  <a:lnTo>
                    <a:pt x="164" y="95"/>
                  </a:lnTo>
                  <a:lnTo>
                    <a:pt x="168" y="84"/>
                  </a:lnTo>
                  <a:lnTo>
                    <a:pt x="171" y="71"/>
                  </a:lnTo>
                  <a:lnTo>
                    <a:pt x="170" y="55"/>
                  </a:lnTo>
                  <a:lnTo>
                    <a:pt x="165" y="38"/>
                  </a:lnTo>
                  <a:lnTo>
                    <a:pt x="170" y="34"/>
                  </a:lnTo>
                  <a:lnTo>
                    <a:pt x="177" y="30"/>
                  </a:lnTo>
                  <a:lnTo>
                    <a:pt x="184" y="24"/>
                  </a:lnTo>
                  <a:lnTo>
                    <a:pt x="195" y="18"/>
                  </a:lnTo>
                  <a:lnTo>
                    <a:pt x="205" y="12"/>
                  </a:lnTo>
                  <a:lnTo>
                    <a:pt x="214" y="7"/>
                  </a:lnTo>
                  <a:lnTo>
                    <a:pt x="221" y="4"/>
                  </a:lnTo>
                  <a:lnTo>
                    <a:pt x="227" y="1"/>
                  </a:lnTo>
                  <a:lnTo>
                    <a:pt x="223" y="0"/>
                  </a:lnTo>
                  <a:lnTo>
                    <a:pt x="215" y="1"/>
                  </a:lnTo>
                  <a:lnTo>
                    <a:pt x="206" y="3"/>
                  </a:lnTo>
                  <a:lnTo>
                    <a:pt x="202" y="3"/>
                  </a:lnTo>
                  <a:close/>
                </a:path>
              </a:pathLst>
            </a:custGeom>
            <a:solidFill>
              <a:srgbClr val="BA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29" name="Freeform 308"/>
            <p:cNvSpPr>
              <a:spLocks/>
            </p:cNvSpPr>
            <p:nvPr/>
          </p:nvSpPr>
          <p:spPr bwMode="auto">
            <a:xfrm>
              <a:off x="1370" y="1427"/>
              <a:ext cx="20" cy="22"/>
            </a:xfrm>
            <a:custGeom>
              <a:avLst/>
              <a:gdLst>
                <a:gd name="T0" fmla="*/ 3 w 20"/>
                <a:gd name="T1" fmla="*/ 2 h 22"/>
                <a:gd name="T2" fmla="*/ 9 w 20"/>
                <a:gd name="T3" fmla="*/ 0 h 22"/>
                <a:gd name="T4" fmla="*/ 13 w 20"/>
                <a:gd name="T5" fmla="*/ 0 h 22"/>
                <a:gd name="T6" fmla="*/ 17 w 20"/>
                <a:gd name="T7" fmla="*/ 2 h 22"/>
                <a:gd name="T8" fmla="*/ 19 w 20"/>
                <a:gd name="T9" fmla="*/ 6 h 22"/>
                <a:gd name="T10" fmla="*/ 20 w 20"/>
                <a:gd name="T11" fmla="*/ 10 h 22"/>
                <a:gd name="T12" fmla="*/ 20 w 20"/>
                <a:gd name="T13" fmla="*/ 15 h 22"/>
                <a:gd name="T14" fmla="*/ 19 w 20"/>
                <a:gd name="T15" fmla="*/ 18 h 22"/>
                <a:gd name="T16" fmla="*/ 17 w 20"/>
                <a:gd name="T17" fmla="*/ 21 h 22"/>
                <a:gd name="T18" fmla="*/ 14 w 20"/>
                <a:gd name="T19" fmla="*/ 22 h 22"/>
                <a:gd name="T20" fmla="*/ 12 w 20"/>
                <a:gd name="T21" fmla="*/ 22 h 22"/>
                <a:gd name="T22" fmla="*/ 7 w 20"/>
                <a:gd name="T23" fmla="*/ 21 h 22"/>
                <a:gd name="T24" fmla="*/ 3 w 20"/>
                <a:gd name="T25" fmla="*/ 18 h 22"/>
                <a:gd name="T26" fmla="*/ 1 w 20"/>
                <a:gd name="T27" fmla="*/ 13 h 22"/>
                <a:gd name="T28" fmla="*/ 0 w 20"/>
                <a:gd name="T29" fmla="*/ 7 h 22"/>
                <a:gd name="T30" fmla="*/ 0 w 20"/>
                <a:gd name="T31" fmla="*/ 3 h 22"/>
                <a:gd name="T32" fmla="*/ 3 w 20"/>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2"/>
                <a:gd name="T53" fmla="*/ 20 w 2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2">
                  <a:moveTo>
                    <a:pt x="3" y="2"/>
                  </a:moveTo>
                  <a:lnTo>
                    <a:pt x="9" y="0"/>
                  </a:lnTo>
                  <a:lnTo>
                    <a:pt x="13" y="0"/>
                  </a:lnTo>
                  <a:lnTo>
                    <a:pt x="17" y="2"/>
                  </a:lnTo>
                  <a:lnTo>
                    <a:pt x="19" y="6"/>
                  </a:lnTo>
                  <a:lnTo>
                    <a:pt x="20" y="10"/>
                  </a:lnTo>
                  <a:lnTo>
                    <a:pt x="20" y="15"/>
                  </a:lnTo>
                  <a:lnTo>
                    <a:pt x="19" y="18"/>
                  </a:lnTo>
                  <a:lnTo>
                    <a:pt x="17" y="21"/>
                  </a:lnTo>
                  <a:lnTo>
                    <a:pt x="14" y="22"/>
                  </a:lnTo>
                  <a:lnTo>
                    <a:pt x="12" y="22"/>
                  </a:lnTo>
                  <a:lnTo>
                    <a:pt x="7" y="21"/>
                  </a:lnTo>
                  <a:lnTo>
                    <a:pt x="3" y="18"/>
                  </a:lnTo>
                  <a:lnTo>
                    <a:pt x="1" y="13"/>
                  </a:lnTo>
                  <a:lnTo>
                    <a:pt x="0" y="7"/>
                  </a:lnTo>
                  <a:lnTo>
                    <a:pt x="0" y="3"/>
                  </a:lnTo>
                  <a:lnTo>
                    <a:pt x="3" y="2"/>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30" name="Freeform 309"/>
            <p:cNvSpPr>
              <a:spLocks/>
            </p:cNvSpPr>
            <p:nvPr/>
          </p:nvSpPr>
          <p:spPr bwMode="auto">
            <a:xfrm>
              <a:off x="1365" y="1479"/>
              <a:ext cx="18" cy="15"/>
            </a:xfrm>
            <a:custGeom>
              <a:avLst/>
              <a:gdLst>
                <a:gd name="T0" fmla="*/ 2 w 18"/>
                <a:gd name="T1" fmla="*/ 1 h 15"/>
                <a:gd name="T2" fmla="*/ 6 w 18"/>
                <a:gd name="T3" fmla="*/ 0 h 15"/>
                <a:gd name="T4" fmla="*/ 9 w 18"/>
                <a:gd name="T5" fmla="*/ 0 h 15"/>
                <a:gd name="T6" fmla="*/ 14 w 18"/>
                <a:gd name="T7" fmla="*/ 1 h 15"/>
                <a:gd name="T8" fmla="*/ 17 w 18"/>
                <a:gd name="T9" fmla="*/ 3 h 15"/>
                <a:gd name="T10" fmla="*/ 18 w 18"/>
                <a:gd name="T11" fmla="*/ 6 h 15"/>
                <a:gd name="T12" fmla="*/ 18 w 18"/>
                <a:gd name="T13" fmla="*/ 7 h 15"/>
                <a:gd name="T14" fmla="*/ 17 w 18"/>
                <a:gd name="T15" fmla="*/ 10 h 15"/>
                <a:gd name="T16" fmla="*/ 15 w 18"/>
                <a:gd name="T17" fmla="*/ 13 h 15"/>
                <a:gd name="T18" fmla="*/ 12 w 18"/>
                <a:gd name="T19" fmla="*/ 15 h 15"/>
                <a:gd name="T20" fmla="*/ 8 w 18"/>
                <a:gd name="T21" fmla="*/ 15 h 15"/>
                <a:gd name="T22" fmla="*/ 3 w 18"/>
                <a:gd name="T23" fmla="*/ 13 h 15"/>
                <a:gd name="T24" fmla="*/ 2 w 18"/>
                <a:gd name="T25" fmla="*/ 12 h 15"/>
                <a:gd name="T26" fmla="*/ 2 w 18"/>
                <a:gd name="T27" fmla="*/ 10 h 15"/>
                <a:gd name="T28" fmla="*/ 0 w 18"/>
                <a:gd name="T29" fmla="*/ 9 h 15"/>
                <a:gd name="T30" fmla="*/ 0 w 18"/>
                <a:gd name="T31" fmla="*/ 4 h 15"/>
                <a:gd name="T32" fmla="*/ 2 w 18"/>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5"/>
                <a:gd name="T53" fmla="*/ 18 w 18"/>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5">
                  <a:moveTo>
                    <a:pt x="2" y="1"/>
                  </a:moveTo>
                  <a:lnTo>
                    <a:pt x="6" y="0"/>
                  </a:lnTo>
                  <a:lnTo>
                    <a:pt x="9" y="0"/>
                  </a:lnTo>
                  <a:lnTo>
                    <a:pt x="14" y="1"/>
                  </a:lnTo>
                  <a:lnTo>
                    <a:pt x="17" y="3"/>
                  </a:lnTo>
                  <a:lnTo>
                    <a:pt x="18" y="6"/>
                  </a:lnTo>
                  <a:lnTo>
                    <a:pt x="18" y="7"/>
                  </a:lnTo>
                  <a:lnTo>
                    <a:pt x="17" y="10"/>
                  </a:lnTo>
                  <a:lnTo>
                    <a:pt x="15" y="13"/>
                  </a:lnTo>
                  <a:lnTo>
                    <a:pt x="12" y="15"/>
                  </a:lnTo>
                  <a:lnTo>
                    <a:pt x="8" y="15"/>
                  </a:lnTo>
                  <a:lnTo>
                    <a:pt x="3" y="13"/>
                  </a:lnTo>
                  <a:lnTo>
                    <a:pt x="2" y="12"/>
                  </a:lnTo>
                  <a:lnTo>
                    <a:pt x="2" y="10"/>
                  </a:lnTo>
                  <a:lnTo>
                    <a:pt x="0" y="9"/>
                  </a:lnTo>
                  <a:lnTo>
                    <a:pt x="0" y="4"/>
                  </a:lnTo>
                  <a:lnTo>
                    <a:pt x="2"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31" name="Freeform 310"/>
            <p:cNvSpPr>
              <a:spLocks/>
            </p:cNvSpPr>
            <p:nvPr/>
          </p:nvSpPr>
          <p:spPr bwMode="auto">
            <a:xfrm>
              <a:off x="1404" y="1514"/>
              <a:ext cx="23" cy="22"/>
            </a:xfrm>
            <a:custGeom>
              <a:avLst/>
              <a:gdLst>
                <a:gd name="T0" fmla="*/ 3 w 23"/>
                <a:gd name="T1" fmla="*/ 6 h 22"/>
                <a:gd name="T2" fmla="*/ 7 w 23"/>
                <a:gd name="T3" fmla="*/ 2 h 22"/>
                <a:gd name="T4" fmla="*/ 11 w 23"/>
                <a:gd name="T5" fmla="*/ 0 h 22"/>
                <a:gd name="T6" fmla="*/ 14 w 23"/>
                <a:gd name="T7" fmla="*/ 0 h 22"/>
                <a:gd name="T8" fmla="*/ 19 w 23"/>
                <a:gd name="T9" fmla="*/ 3 h 22"/>
                <a:gd name="T10" fmla="*/ 22 w 23"/>
                <a:gd name="T11" fmla="*/ 6 h 22"/>
                <a:gd name="T12" fmla="*/ 23 w 23"/>
                <a:gd name="T13" fmla="*/ 11 h 22"/>
                <a:gd name="T14" fmla="*/ 23 w 23"/>
                <a:gd name="T15" fmla="*/ 15 h 22"/>
                <a:gd name="T16" fmla="*/ 20 w 23"/>
                <a:gd name="T17" fmla="*/ 18 h 22"/>
                <a:gd name="T18" fmla="*/ 17 w 23"/>
                <a:gd name="T19" fmla="*/ 21 h 22"/>
                <a:gd name="T20" fmla="*/ 13 w 23"/>
                <a:gd name="T21" fmla="*/ 22 h 22"/>
                <a:gd name="T22" fmla="*/ 7 w 23"/>
                <a:gd name="T23" fmla="*/ 22 h 22"/>
                <a:gd name="T24" fmla="*/ 4 w 23"/>
                <a:gd name="T25" fmla="*/ 21 h 22"/>
                <a:gd name="T26" fmla="*/ 1 w 23"/>
                <a:gd name="T27" fmla="*/ 17 h 22"/>
                <a:gd name="T28" fmla="*/ 0 w 23"/>
                <a:gd name="T29" fmla="*/ 14 h 22"/>
                <a:gd name="T30" fmla="*/ 0 w 23"/>
                <a:gd name="T31" fmla="*/ 9 h 22"/>
                <a:gd name="T32" fmla="*/ 3 w 23"/>
                <a:gd name="T33" fmla="*/ 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2"/>
                <a:gd name="T53" fmla="*/ 23 w 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2">
                  <a:moveTo>
                    <a:pt x="3" y="6"/>
                  </a:moveTo>
                  <a:lnTo>
                    <a:pt x="7" y="2"/>
                  </a:lnTo>
                  <a:lnTo>
                    <a:pt x="11" y="0"/>
                  </a:lnTo>
                  <a:lnTo>
                    <a:pt x="14" y="0"/>
                  </a:lnTo>
                  <a:lnTo>
                    <a:pt x="19" y="3"/>
                  </a:lnTo>
                  <a:lnTo>
                    <a:pt x="22" y="6"/>
                  </a:lnTo>
                  <a:lnTo>
                    <a:pt x="23" y="11"/>
                  </a:lnTo>
                  <a:lnTo>
                    <a:pt x="23" y="15"/>
                  </a:lnTo>
                  <a:lnTo>
                    <a:pt x="20" y="18"/>
                  </a:lnTo>
                  <a:lnTo>
                    <a:pt x="17" y="21"/>
                  </a:lnTo>
                  <a:lnTo>
                    <a:pt x="13" y="22"/>
                  </a:lnTo>
                  <a:lnTo>
                    <a:pt x="7" y="22"/>
                  </a:lnTo>
                  <a:lnTo>
                    <a:pt x="4" y="21"/>
                  </a:lnTo>
                  <a:lnTo>
                    <a:pt x="1" y="17"/>
                  </a:lnTo>
                  <a:lnTo>
                    <a:pt x="0" y="14"/>
                  </a:lnTo>
                  <a:lnTo>
                    <a:pt x="0" y="9"/>
                  </a:lnTo>
                  <a:lnTo>
                    <a:pt x="3" y="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32" name="Freeform 311"/>
            <p:cNvSpPr>
              <a:spLocks/>
            </p:cNvSpPr>
            <p:nvPr/>
          </p:nvSpPr>
          <p:spPr bwMode="auto">
            <a:xfrm>
              <a:off x="1317" y="1505"/>
              <a:ext cx="26" cy="26"/>
            </a:xfrm>
            <a:custGeom>
              <a:avLst/>
              <a:gdLst>
                <a:gd name="T0" fmla="*/ 13 w 26"/>
                <a:gd name="T1" fmla="*/ 0 h 26"/>
                <a:gd name="T2" fmla="*/ 19 w 26"/>
                <a:gd name="T3" fmla="*/ 2 h 26"/>
                <a:gd name="T4" fmla="*/ 23 w 26"/>
                <a:gd name="T5" fmla="*/ 3 h 26"/>
                <a:gd name="T6" fmla="*/ 26 w 26"/>
                <a:gd name="T7" fmla="*/ 8 h 26"/>
                <a:gd name="T8" fmla="*/ 26 w 26"/>
                <a:gd name="T9" fmla="*/ 12 h 26"/>
                <a:gd name="T10" fmla="*/ 25 w 26"/>
                <a:gd name="T11" fmla="*/ 18 h 26"/>
                <a:gd name="T12" fmla="*/ 23 w 26"/>
                <a:gd name="T13" fmla="*/ 23 h 26"/>
                <a:gd name="T14" fmla="*/ 19 w 26"/>
                <a:gd name="T15" fmla="*/ 26 h 26"/>
                <a:gd name="T16" fmla="*/ 14 w 26"/>
                <a:gd name="T17" fmla="*/ 26 h 26"/>
                <a:gd name="T18" fmla="*/ 8 w 26"/>
                <a:gd name="T19" fmla="*/ 24 h 26"/>
                <a:gd name="T20" fmla="*/ 4 w 26"/>
                <a:gd name="T21" fmla="*/ 23 h 26"/>
                <a:gd name="T22" fmla="*/ 1 w 26"/>
                <a:gd name="T23" fmla="*/ 20 h 26"/>
                <a:gd name="T24" fmla="*/ 0 w 26"/>
                <a:gd name="T25" fmla="*/ 15 h 26"/>
                <a:gd name="T26" fmla="*/ 1 w 26"/>
                <a:gd name="T27" fmla="*/ 11 h 26"/>
                <a:gd name="T28" fmla="*/ 3 w 26"/>
                <a:gd name="T29" fmla="*/ 5 h 26"/>
                <a:gd name="T30" fmla="*/ 7 w 26"/>
                <a:gd name="T31" fmla="*/ 2 h 26"/>
                <a:gd name="T32" fmla="*/ 13 w 26"/>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13" y="0"/>
                  </a:moveTo>
                  <a:lnTo>
                    <a:pt x="19" y="2"/>
                  </a:lnTo>
                  <a:lnTo>
                    <a:pt x="23" y="3"/>
                  </a:lnTo>
                  <a:lnTo>
                    <a:pt x="26" y="8"/>
                  </a:lnTo>
                  <a:lnTo>
                    <a:pt x="26" y="12"/>
                  </a:lnTo>
                  <a:lnTo>
                    <a:pt x="25" y="18"/>
                  </a:lnTo>
                  <a:lnTo>
                    <a:pt x="23" y="23"/>
                  </a:lnTo>
                  <a:lnTo>
                    <a:pt x="19" y="26"/>
                  </a:lnTo>
                  <a:lnTo>
                    <a:pt x="14" y="26"/>
                  </a:lnTo>
                  <a:lnTo>
                    <a:pt x="8" y="24"/>
                  </a:lnTo>
                  <a:lnTo>
                    <a:pt x="4" y="23"/>
                  </a:lnTo>
                  <a:lnTo>
                    <a:pt x="1" y="20"/>
                  </a:lnTo>
                  <a:lnTo>
                    <a:pt x="0" y="15"/>
                  </a:lnTo>
                  <a:lnTo>
                    <a:pt x="1" y="11"/>
                  </a:lnTo>
                  <a:lnTo>
                    <a:pt x="3" y="5"/>
                  </a:lnTo>
                  <a:lnTo>
                    <a:pt x="7" y="2"/>
                  </a:lnTo>
                  <a:lnTo>
                    <a:pt x="13" y="0"/>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33" name="Freeform 312"/>
            <p:cNvSpPr>
              <a:spLocks/>
            </p:cNvSpPr>
            <p:nvPr/>
          </p:nvSpPr>
          <p:spPr bwMode="auto">
            <a:xfrm>
              <a:off x="1303" y="1451"/>
              <a:ext cx="27" cy="23"/>
            </a:xfrm>
            <a:custGeom>
              <a:avLst/>
              <a:gdLst>
                <a:gd name="T0" fmla="*/ 0 w 27"/>
                <a:gd name="T1" fmla="*/ 13 h 23"/>
                <a:gd name="T2" fmla="*/ 0 w 27"/>
                <a:gd name="T3" fmla="*/ 7 h 23"/>
                <a:gd name="T4" fmla="*/ 3 w 27"/>
                <a:gd name="T5" fmla="*/ 3 h 23"/>
                <a:gd name="T6" fmla="*/ 8 w 27"/>
                <a:gd name="T7" fmla="*/ 1 h 23"/>
                <a:gd name="T8" fmla="*/ 14 w 27"/>
                <a:gd name="T9" fmla="*/ 0 h 23"/>
                <a:gd name="T10" fmla="*/ 18 w 27"/>
                <a:gd name="T11" fmla="*/ 0 h 23"/>
                <a:gd name="T12" fmla="*/ 22 w 27"/>
                <a:gd name="T13" fmla="*/ 1 h 23"/>
                <a:gd name="T14" fmla="*/ 25 w 27"/>
                <a:gd name="T15" fmla="*/ 4 h 23"/>
                <a:gd name="T16" fmla="*/ 27 w 27"/>
                <a:gd name="T17" fmla="*/ 7 h 23"/>
                <a:gd name="T18" fmla="*/ 27 w 27"/>
                <a:gd name="T19" fmla="*/ 12 h 23"/>
                <a:gd name="T20" fmla="*/ 25 w 27"/>
                <a:gd name="T21" fmla="*/ 16 h 23"/>
                <a:gd name="T22" fmla="*/ 22 w 27"/>
                <a:gd name="T23" fmla="*/ 20 h 23"/>
                <a:gd name="T24" fmla="*/ 18 w 27"/>
                <a:gd name="T25" fmla="*/ 23 h 23"/>
                <a:gd name="T26" fmla="*/ 14 w 27"/>
                <a:gd name="T27" fmla="*/ 23 h 23"/>
                <a:gd name="T28" fmla="*/ 8 w 27"/>
                <a:gd name="T29" fmla="*/ 22 h 23"/>
                <a:gd name="T30" fmla="*/ 3 w 27"/>
                <a:gd name="T31" fmla="*/ 17 h 23"/>
                <a:gd name="T32" fmla="*/ 0 w 27"/>
                <a:gd name="T33" fmla="*/ 1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3"/>
                <a:gd name="T53" fmla="*/ 27 w 27"/>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3">
                  <a:moveTo>
                    <a:pt x="0" y="13"/>
                  </a:moveTo>
                  <a:lnTo>
                    <a:pt x="0" y="7"/>
                  </a:lnTo>
                  <a:lnTo>
                    <a:pt x="3" y="3"/>
                  </a:lnTo>
                  <a:lnTo>
                    <a:pt x="8" y="1"/>
                  </a:lnTo>
                  <a:lnTo>
                    <a:pt x="14" y="0"/>
                  </a:lnTo>
                  <a:lnTo>
                    <a:pt x="18" y="0"/>
                  </a:lnTo>
                  <a:lnTo>
                    <a:pt x="22" y="1"/>
                  </a:lnTo>
                  <a:lnTo>
                    <a:pt x="25" y="4"/>
                  </a:lnTo>
                  <a:lnTo>
                    <a:pt x="27" y="7"/>
                  </a:lnTo>
                  <a:lnTo>
                    <a:pt x="27" y="12"/>
                  </a:lnTo>
                  <a:lnTo>
                    <a:pt x="25" y="16"/>
                  </a:lnTo>
                  <a:lnTo>
                    <a:pt x="22" y="20"/>
                  </a:lnTo>
                  <a:lnTo>
                    <a:pt x="18" y="23"/>
                  </a:lnTo>
                  <a:lnTo>
                    <a:pt x="14" y="23"/>
                  </a:lnTo>
                  <a:lnTo>
                    <a:pt x="8" y="22"/>
                  </a:lnTo>
                  <a:lnTo>
                    <a:pt x="3" y="17"/>
                  </a:lnTo>
                  <a:lnTo>
                    <a:pt x="0" y="13"/>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34" name="Freeform 313"/>
            <p:cNvSpPr>
              <a:spLocks/>
            </p:cNvSpPr>
            <p:nvPr/>
          </p:nvSpPr>
          <p:spPr bwMode="auto">
            <a:xfrm>
              <a:off x="1263" y="1449"/>
              <a:ext cx="23" cy="21"/>
            </a:xfrm>
            <a:custGeom>
              <a:avLst/>
              <a:gdLst>
                <a:gd name="T0" fmla="*/ 0 w 23"/>
                <a:gd name="T1" fmla="*/ 14 h 21"/>
                <a:gd name="T2" fmla="*/ 0 w 23"/>
                <a:gd name="T3" fmla="*/ 9 h 21"/>
                <a:gd name="T4" fmla="*/ 3 w 23"/>
                <a:gd name="T5" fmla="*/ 5 h 21"/>
                <a:gd name="T6" fmla="*/ 6 w 23"/>
                <a:gd name="T7" fmla="*/ 2 h 21"/>
                <a:gd name="T8" fmla="*/ 11 w 23"/>
                <a:gd name="T9" fmla="*/ 0 h 21"/>
                <a:gd name="T10" fmla="*/ 15 w 23"/>
                <a:gd name="T11" fmla="*/ 0 h 21"/>
                <a:gd name="T12" fmla="*/ 20 w 23"/>
                <a:gd name="T13" fmla="*/ 2 h 21"/>
                <a:gd name="T14" fmla="*/ 21 w 23"/>
                <a:gd name="T15" fmla="*/ 6 h 21"/>
                <a:gd name="T16" fmla="*/ 23 w 23"/>
                <a:gd name="T17" fmla="*/ 9 h 21"/>
                <a:gd name="T18" fmla="*/ 21 w 23"/>
                <a:gd name="T19" fmla="*/ 14 h 21"/>
                <a:gd name="T20" fmla="*/ 20 w 23"/>
                <a:gd name="T21" fmla="*/ 16 h 21"/>
                <a:gd name="T22" fmla="*/ 17 w 23"/>
                <a:gd name="T23" fmla="*/ 19 h 21"/>
                <a:gd name="T24" fmla="*/ 14 w 23"/>
                <a:gd name="T25" fmla="*/ 21 h 21"/>
                <a:gd name="T26" fmla="*/ 9 w 23"/>
                <a:gd name="T27" fmla="*/ 21 h 21"/>
                <a:gd name="T28" fmla="*/ 5 w 23"/>
                <a:gd name="T29" fmla="*/ 19 h 21"/>
                <a:gd name="T30" fmla="*/ 0 w 23"/>
                <a:gd name="T31" fmla="*/ 18 h 21"/>
                <a:gd name="T32" fmla="*/ 0 w 23"/>
                <a:gd name="T33" fmla="*/ 1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1"/>
                <a:gd name="T53" fmla="*/ 23 w 2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1">
                  <a:moveTo>
                    <a:pt x="0" y="14"/>
                  </a:moveTo>
                  <a:lnTo>
                    <a:pt x="0" y="9"/>
                  </a:lnTo>
                  <a:lnTo>
                    <a:pt x="3" y="5"/>
                  </a:lnTo>
                  <a:lnTo>
                    <a:pt x="6" y="2"/>
                  </a:lnTo>
                  <a:lnTo>
                    <a:pt x="11" y="0"/>
                  </a:lnTo>
                  <a:lnTo>
                    <a:pt x="15" y="0"/>
                  </a:lnTo>
                  <a:lnTo>
                    <a:pt x="20" y="2"/>
                  </a:lnTo>
                  <a:lnTo>
                    <a:pt x="21" y="6"/>
                  </a:lnTo>
                  <a:lnTo>
                    <a:pt x="23" y="9"/>
                  </a:lnTo>
                  <a:lnTo>
                    <a:pt x="21" y="14"/>
                  </a:lnTo>
                  <a:lnTo>
                    <a:pt x="20" y="16"/>
                  </a:lnTo>
                  <a:lnTo>
                    <a:pt x="17" y="19"/>
                  </a:lnTo>
                  <a:lnTo>
                    <a:pt x="14" y="21"/>
                  </a:lnTo>
                  <a:lnTo>
                    <a:pt x="9" y="21"/>
                  </a:lnTo>
                  <a:lnTo>
                    <a:pt x="5" y="19"/>
                  </a:lnTo>
                  <a:lnTo>
                    <a:pt x="0" y="18"/>
                  </a:lnTo>
                  <a:lnTo>
                    <a:pt x="0" y="14"/>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35" name="Freeform 314"/>
            <p:cNvSpPr>
              <a:spLocks/>
            </p:cNvSpPr>
            <p:nvPr/>
          </p:nvSpPr>
          <p:spPr bwMode="auto">
            <a:xfrm>
              <a:off x="1296" y="1412"/>
              <a:ext cx="24" cy="22"/>
            </a:xfrm>
            <a:custGeom>
              <a:avLst/>
              <a:gdLst>
                <a:gd name="T0" fmla="*/ 0 w 24"/>
                <a:gd name="T1" fmla="*/ 12 h 22"/>
                <a:gd name="T2" fmla="*/ 1 w 24"/>
                <a:gd name="T3" fmla="*/ 9 h 22"/>
                <a:gd name="T4" fmla="*/ 3 w 24"/>
                <a:gd name="T5" fmla="*/ 5 h 22"/>
                <a:gd name="T6" fmla="*/ 6 w 24"/>
                <a:gd name="T7" fmla="*/ 2 h 22"/>
                <a:gd name="T8" fmla="*/ 10 w 24"/>
                <a:gd name="T9" fmla="*/ 0 h 22"/>
                <a:gd name="T10" fmla="*/ 15 w 24"/>
                <a:gd name="T11" fmla="*/ 0 h 22"/>
                <a:gd name="T12" fmla="*/ 19 w 24"/>
                <a:gd name="T13" fmla="*/ 2 h 22"/>
                <a:gd name="T14" fmla="*/ 22 w 24"/>
                <a:gd name="T15" fmla="*/ 5 h 22"/>
                <a:gd name="T16" fmla="*/ 24 w 24"/>
                <a:gd name="T17" fmla="*/ 8 h 22"/>
                <a:gd name="T18" fmla="*/ 24 w 24"/>
                <a:gd name="T19" fmla="*/ 12 h 22"/>
                <a:gd name="T20" fmla="*/ 22 w 24"/>
                <a:gd name="T21" fmla="*/ 17 h 22"/>
                <a:gd name="T22" fmla="*/ 19 w 24"/>
                <a:gd name="T23" fmla="*/ 21 h 22"/>
                <a:gd name="T24" fmla="*/ 15 w 24"/>
                <a:gd name="T25" fmla="*/ 22 h 22"/>
                <a:gd name="T26" fmla="*/ 10 w 24"/>
                <a:gd name="T27" fmla="*/ 22 h 22"/>
                <a:gd name="T28" fmla="*/ 6 w 24"/>
                <a:gd name="T29" fmla="*/ 21 h 22"/>
                <a:gd name="T30" fmla="*/ 1 w 24"/>
                <a:gd name="T31" fmla="*/ 17 h 22"/>
                <a:gd name="T32" fmla="*/ 0 w 24"/>
                <a:gd name="T33" fmla="*/ 1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2"/>
                <a:gd name="T53" fmla="*/ 24 w 24"/>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2">
                  <a:moveTo>
                    <a:pt x="0" y="12"/>
                  </a:moveTo>
                  <a:lnTo>
                    <a:pt x="1" y="9"/>
                  </a:lnTo>
                  <a:lnTo>
                    <a:pt x="3" y="5"/>
                  </a:lnTo>
                  <a:lnTo>
                    <a:pt x="6" y="2"/>
                  </a:lnTo>
                  <a:lnTo>
                    <a:pt x="10" y="0"/>
                  </a:lnTo>
                  <a:lnTo>
                    <a:pt x="15" y="0"/>
                  </a:lnTo>
                  <a:lnTo>
                    <a:pt x="19" y="2"/>
                  </a:lnTo>
                  <a:lnTo>
                    <a:pt x="22" y="5"/>
                  </a:lnTo>
                  <a:lnTo>
                    <a:pt x="24" y="8"/>
                  </a:lnTo>
                  <a:lnTo>
                    <a:pt x="24" y="12"/>
                  </a:lnTo>
                  <a:lnTo>
                    <a:pt x="22" y="17"/>
                  </a:lnTo>
                  <a:lnTo>
                    <a:pt x="19" y="21"/>
                  </a:lnTo>
                  <a:lnTo>
                    <a:pt x="15" y="22"/>
                  </a:lnTo>
                  <a:lnTo>
                    <a:pt x="10" y="22"/>
                  </a:lnTo>
                  <a:lnTo>
                    <a:pt x="6" y="21"/>
                  </a:lnTo>
                  <a:lnTo>
                    <a:pt x="1" y="17"/>
                  </a:lnTo>
                  <a:lnTo>
                    <a:pt x="0" y="12"/>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36" name="Freeform 315"/>
            <p:cNvSpPr>
              <a:spLocks/>
            </p:cNvSpPr>
            <p:nvPr/>
          </p:nvSpPr>
          <p:spPr bwMode="auto">
            <a:xfrm>
              <a:off x="1752" y="1406"/>
              <a:ext cx="168" cy="172"/>
            </a:xfrm>
            <a:custGeom>
              <a:avLst/>
              <a:gdLst>
                <a:gd name="T0" fmla="*/ 18 w 168"/>
                <a:gd name="T1" fmla="*/ 49 h 172"/>
                <a:gd name="T2" fmla="*/ 27 w 168"/>
                <a:gd name="T3" fmla="*/ 83 h 172"/>
                <a:gd name="T4" fmla="*/ 41 w 168"/>
                <a:gd name="T5" fmla="*/ 80 h 172"/>
                <a:gd name="T6" fmla="*/ 55 w 168"/>
                <a:gd name="T7" fmla="*/ 92 h 172"/>
                <a:gd name="T8" fmla="*/ 59 w 168"/>
                <a:gd name="T9" fmla="*/ 101 h 172"/>
                <a:gd name="T10" fmla="*/ 44 w 168"/>
                <a:gd name="T11" fmla="*/ 98 h 172"/>
                <a:gd name="T12" fmla="*/ 36 w 168"/>
                <a:gd name="T13" fmla="*/ 95 h 172"/>
                <a:gd name="T14" fmla="*/ 24 w 168"/>
                <a:gd name="T15" fmla="*/ 88 h 172"/>
                <a:gd name="T16" fmla="*/ 3 w 168"/>
                <a:gd name="T17" fmla="*/ 96 h 172"/>
                <a:gd name="T18" fmla="*/ 2 w 168"/>
                <a:gd name="T19" fmla="*/ 119 h 172"/>
                <a:gd name="T20" fmla="*/ 6 w 168"/>
                <a:gd name="T21" fmla="*/ 129 h 172"/>
                <a:gd name="T22" fmla="*/ 34 w 168"/>
                <a:gd name="T23" fmla="*/ 132 h 172"/>
                <a:gd name="T24" fmla="*/ 49 w 168"/>
                <a:gd name="T25" fmla="*/ 125 h 172"/>
                <a:gd name="T26" fmla="*/ 49 w 168"/>
                <a:gd name="T27" fmla="*/ 133 h 172"/>
                <a:gd name="T28" fmla="*/ 40 w 168"/>
                <a:gd name="T29" fmla="*/ 166 h 172"/>
                <a:gd name="T30" fmla="*/ 68 w 168"/>
                <a:gd name="T31" fmla="*/ 169 h 172"/>
                <a:gd name="T32" fmla="*/ 80 w 168"/>
                <a:gd name="T33" fmla="*/ 145 h 172"/>
                <a:gd name="T34" fmla="*/ 71 w 168"/>
                <a:gd name="T35" fmla="*/ 126 h 172"/>
                <a:gd name="T36" fmla="*/ 77 w 168"/>
                <a:gd name="T37" fmla="*/ 120 h 172"/>
                <a:gd name="T38" fmla="*/ 81 w 168"/>
                <a:gd name="T39" fmla="*/ 129 h 172"/>
                <a:gd name="T40" fmla="*/ 90 w 168"/>
                <a:gd name="T41" fmla="*/ 147 h 172"/>
                <a:gd name="T42" fmla="*/ 114 w 168"/>
                <a:gd name="T43" fmla="*/ 145 h 172"/>
                <a:gd name="T44" fmla="*/ 134 w 168"/>
                <a:gd name="T45" fmla="*/ 151 h 172"/>
                <a:gd name="T46" fmla="*/ 154 w 168"/>
                <a:gd name="T47" fmla="*/ 139 h 172"/>
                <a:gd name="T48" fmla="*/ 158 w 168"/>
                <a:gd name="T49" fmla="*/ 127 h 172"/>
                <a:gd name="T50" fmla="*/ 154 w 168"/>
                <a:gd name="T51" fmla="*/ 120 h 172"/>
                <a:gd name="T52" fmla="*/ 132 w 168"/>
                <a:gd name="T53" fmla="*/ 110 h 172"/>
                <a:gd name="T54" fmla="*/ 117 w 168"/>
                <a:gd name="T55" fmla="*/ 105 h 172"/>
                <a:gd name="T56" fmla="*/ 124 w 168"/>
                <a:gd name="T57" fmla="*/ 89 h 172"/>
                <a:gd name="T58" fmla="*/ 145 w 168"/>
                <a:gd name="T59" fmla="*/ 82 h 172"/>
                <a:gd name="T60" fmla="*/ 165 w 168"/>
                <a:gd name="T61" fmla="*/ 70 h 172"/>
                <a:gd name="T62" fmla="*/ 165 w 168"/>
                <a:gd name="T63" fmla="*/ 49 h 172"/>
                <a:gd name="T64" fmla="*/ 146 w 168"/>
                <a:gd name="T65" fmla="*/ 37 h 172"/>
                <a:gd name="T66" fmla="*/ 126 w 168"/>
                <a:gd name="T67" fmla="*/ 48 h 172"/>
                <a:gd name="T68" fmla="*/ 126 w 168"/>
                <a:gd name="T69" fmla="*/ 61 h 172"/>
                <a:gd name="T70" fmla="*/ 106 w 168"/>
                <a:gd name="T71" fmla="*/ 77 h 172"/>
                <a:gd name="T72" fmla="*/ 99 w 168"/>
                <a:gd name="T73" fmla="*/ 76 h 172"/>
                <a:gd name="T74" fmla="*/ 96 w 168"/>
                <a:gd name="T75" fmla="*/ 65 h 172"/>
                <a:gd name="T76" fmla="*/ 102 w 168"/>
                <a:gd name="T77" fmla="*/ 46 h 172"/>
                <a:gd name="T78" fmla="*/ 118 w 168"/>
                <a:gd name="T79" fmla="*/ 25 h 172"/>
                <a:gd name="T80" fmla="*/ 108 w 168"/>
                <a:gd name="T81" fmla="*/ 3 h 172"/>
                <a:gd name="T82" fmla="*/ 86 w 168"/>
                <a:gd name="T83" fmla="*/ 2 h 172"/>
                <a:gd name="T84" fmla="*/ 72 w 168"/>
                <a:gd name="T85" fmla="*/ 11 h 172"/>
                <a:gd name="T86" fmla="*/ 67 w 168"/>
                <a:gd name="T87" fmla="*/ 21 h 172"/>
                <a:gd name="T88" fmla="*/ 72 w 168"/>
                <a:gd name="T89" fmla="*/ 37 h 172"/>
                <a:gd name="T90" fmla="*/ 81 w 168"/>
                <a:gd name="T91" fmla="*/ 52 h 172"/>
                <a:gd name="T92" fmla="*/ 80 w 168"/>
                <a:gd name="T93" fmla="*/ 68 h 172"/>
                <a:gd name="T94" fmla="*/ 71 w 168"/>
                <a:gd name="T95" fmla="*/ 71 h 172"/>
                <a:gd name="T96" fmla="*/ 61 w 168"/>
                <a:gd name="T97" fmla="*/ 52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8"/>
                <a:gd name="T148" fmla="*/ 0 h 172"/>
                <a:gd name="T149" fmla="*/ 168 w 168"/>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8" h="172">
                  <a:moveTo>
                    <a:pt x="41" y="39"/>
                  </a:moveTo>
                  <a:lnTo>
                    <a:pt x="30" y="42"/>
                  </a:lnTo>
                  <a:lnTo>
                    <a:pt x="18" y="49"/>
                  </a:lnTo>
                  <a:lnTo>
                    <a:pt x="13" y="62"/>
                  </a:lnTo>
                  <a:lnTo>
                    <a:pt x="21" y="80"/>
                  </a:lnTo>
                  <a:lnTo>
                    <a:pt x="27" y="83"/>
                  </a:lnTo>
                  <a:lnTo>
                    <a:pt x="33" y="85"/>
                  </a:lnTo>
                  <a:lnTo>
                    <a:pt x="38" y="83"/>
                  </a:lnTo>
                  <a:lnTo>
                    <a:pt x="41" y="80"/>
                  </a:lnTo>
                  <a:lnTo>
                    <a:pt x="46" y="85"/>
                  </a:lnTo>
                  <a:lnTo>
                    <a:pt x="50" y="88"/>
                  </a:lnTo>
                  <a:lnTo>
                    <a:pt x="55" y="92"/>
                  </a:lnTo>
                  <a:lnTo>
                    <a:pt x="58" y="96"/>
                  </a:lnTo>
                  <a:lnTo>
                    <a:pt x="59" y="99"/>
                  </a:lnTo>
                  <a:lnTo>
                    <a:pt x="59" y="101"/>
                  </a:lnTo>
                  <a:lnTo>
                    <a:pt x="56" y="101"/>
                  </a:lnTo>
                  <a:lnTo>
                    <a:pt x="50" y="99"/>
                  </a:lnTo>
                  <a:lnTo>
                    <a:pt x="44" y="98"/>
                  </a:lnTo>
                  <a:lnTo>
                    <a:pt x="40" y="98"/>
                  </a:lnTo>
                  <a:lnTo>
                    <a:pt x="37" y="96"/>
                  </a:lnTo>
                  <a:lnTo>
                    <a:pt x="36" y="95"/>
                  </a:lnTo>
                  <a:lnTo>
                    <a:pt x="34" y="92"/>
                  </a:lnTo>
                  <a:lnTo>
                    <a:pt x="30" y="89"/>
                  </a:lnTo>
                  <a:lnTo>
                    <a:pt x="24" y="88"/>
                  </a:lnTo>
                  <a:lnTo>
                    <a:pt x="16" y="88"/>
                  </a:lnTo>
                  <a:lnTo>
                    <a:pt x="9" y="91"/>
                  </a:lnTo>
                  <a:lnTo>
                    <a:pt x="3" y="96"/>
                  </a:lnTo>
                  <a:lnTo>
                    <a:pt x="0" y="105"/>
                  </a:lnTo>
                  <a:lnTo>
                    <a:pt x="0" y="114"/>
                  </a:lnTo>
                  <a:lnTo>
                    <a:pt x="2" y="119"/>
                  </a:lnTo>
                  <a:lnTo>
                    <a:pt x="3" y="123"/>
                  </a:lnTo>
                  <a:lnTo>
                    <a:pt x="5" y="126"/>
                  </a:lnTo>
                  <a:lnTo>
                    <a:pt x="6" y="129"/>
                  </a:lnTo>
                  <a:lnTo>
                    <a:pt x="15" y="133"/>
                  </a:lnTo>
                  <a:lnTo>
                    <a:pt x="25" y="133"/>
                  </a:lnTo>
                  <a:lnTo>
                    <a:pt x="34" y="132"/>
                  </a:lnTo>
                  <a:lnTo>
                    <a:pt x="40" y="127"/>
                  </a:lnTo>
                  <a:lnTo>
                    <a:pt x="44" y="125"/>
                  </a:lnTo>
                  <a:lnTo>
                    <a:pt x="49" y="125"/>
                  </a:lnTo>
                  <a:lnTo>
                    <a:pt x="53" y="125"/>
                  </a:lnTo>
                  <a:lnTo>
                    <a:pt x="58" y="126"/>
                  </a:lnTo>
                  <a:lnTo>
                    <a:pt x="49" y="133"/>
                  </a:lnTo>
                  <a:lnTo>
                    <a:pt x="41" y="145"/>
                  </a:lnTo>
                  <a:lnTo>
                    <a:pt x="37" y="157"/>
                  </a:lnTo>
                  <a:lnTo>
                    <a:pt x="40" y="166"/>
                  </a:lnTo>
                  <a:lnTo>
                    <a:pt x="49" y="170"/>
                  </a:lnTo>
                  <a:lnTo>
                    <a:pt x="59" y="172"/>
                  </a:lnTo>
                  <a:lnTo>
                    <a:pt x="68" y="169"/>
                  </a:lnTo>
                  <a:lnTo>
                    <a:pt x="75" y="163"/>
                  </a:lnTo>
                  <a:lnTo>
                    <a:pt x="78" y="154"/>
                  </a:lnTo>
                  <a:lnTo>
                    <a:pt x="80" y="145"/>
                  </a:lnTo>
                  <a:lnTo>
                    <a:pt x="77" y="138"/>
                  </a:lnTo>
                  <a:lnTo>
                    <a:pt x="74" y="130"/>
                  </a:lnTo>
                  <a:lnTo>
                    <a:pt x="71" y="126"/>
                  </a:lnTo>
                  <a:lnTo>
                    <a:pt x="71" y="123"/>
                  </a:lnTo>
                  <a:lnTo>
                    <a:pt x="74" y="122"/>
                  </a:lnTo>
                  <a:lnTo>
                    <a:pt x="77" y="120"/>
                  </a:lnTo>
                  <a:lnTo>
                    <a:pt x="78" y="122"/>
                  </a:lnTo>
                  <a:lnTo>
                    <a:pt x="80" y="125"/>
                  </a:lnTo>
                  <a:lnTo>
                    <a:pt x="81" y="129"/>
                  </a:lnTo>
                  <a:lnTo>
                    <a:pt x="83" y="135"/>
                  </a:lnTo>
                  <a:lnTo>
                    <a:pt x="84" y="141"/>
                  </a:lnTo>
                  <a:lnTo>
                    <a:pt x="90" y="147"/>
                  </a:lnTo>
                  <a:lnTo>
                    <a:pt x="98" y="147"/>
                  </a:lnTo>
                  <a:lnTo>
                    <a:pt x="109" y="141"/>
                  </a:lnTo>
                  <a:lnTo>
                    <a:pt x="114" y="145"/>
                  </a:lnTo>
                  <a:lnTo>
                    <a:pt x="120" y="148"/>
                  </a:lnTo>
                  <a:lnTo>
                    <a:pt x="127" y="151"/>
                  </a:lnTo>
                  <a:lnTo>
                    <a:pt x="134" y="151"/>
                  </a:lnTo>
                  <a:lnTo>
                    <a:pt x="140" y="150"/>
                  </a:lnTo>
                  <a:lnTo>
                    <a:pt x="148" y="147"/>
                  </a:lnTo>
                  <a:lnTo>
                    <a:pt x="154" y="139"/>
                  </a:lnTo>
                  <a:lnTo>
                    <a:pt x="158" y="130"/>
                  </a:lnTo>
                  <a:lnTo>
                    <a:pt x="158" y="129"/>
                  </a:lnTo>
                  <a:lnTo>
                    <a:pt x="158" y="127"/>
                  </a:lnTo>
                  <a:lnTo>
                    <a:pt x="157" y="126"/>
                  </a:lnTo>
                  <a:lnTo>
                    <a:pt x="157" y="125"/>
                  </a:lnTo>
                  <a:lnTo>
                    <a:pt x="154" y="120"/>
                  </a:lnTo>
                  <a:lnTo>
                    <a:pt x="149" y="114"/>
                  </a:lnTo>
                  <a:lnTo>
                    <a:pt x="142" y="110"/>
                  </a:lnTo>
                  <a:lnTo>
                    <a:pt x="132" y="110"/>
                  </a:lnTo>
                  <a:lnTo>
                    <a:pt x="126" y="110"/>
                  </a:lnTo>
                  <a:lnTo>
                    <a:pt x="121" y="108"/>
                  </a:lnTo>
                  <a:lnTo>
                    <a:pt x="117" y="105"/>
                  </a:lnTo>
                  <a:lnTo>
                    <a:pt x="114" y="102"/>
                  </a:lnTo>
                  <a:lnTo>
                    <a:pt x="118" y="96"/>
                  </a:lnTo>
                  <a:lnTo>
                    <a:pt x="124" y="89"/>
                  </a:lnTo>
                  <a:lnTo>
                    <a:pt x="129" y="85"/>
                  </a:lnTo>
                  <a:lnTo>
                    <a:pt x="133" y="82"/>
                  </a:lnTo>
                  <a:lnTo>
                    <a:pt x="145" y="82"/>
                  </a:lnTo>
                  <a:lnTo>
                    <a:pt x="154" y="80"/>
                  </a:lnTo>
                  <a:lnTo>
                    <a:pt x="160" y="76"/>
                  </a:lnTo>
                  <a:lnTo>
                    <a:pt x="165" y="70"/>
                  </a:lnTo>
                  <a:lnTo>
                    <a:pt x="168" y="62"/>
                  </a:lnTo>
                  <a:lnTo>
                    <a:pt x="168" y="57"/>
                  </a:lnTo>
                  <a:lnTo>
                    <a:pt x="165" y="49"/>
                  </a:lnTo>
                  <a:lnTo>
                    <a:pt x="163" y="43"/>
                  </a:lnTo>
                  <a:lnTo>
                    <a:pt x="155" y="39"/>
                  </a:lnTo>
                  <a:lnTo>
                    <a:pt x="146" y="37"/>
                  </a:lnTo>
                  <a:lnTo>
                    <a:pt x="137" y="39"/>
                  </a:lnTo>
                  <a:lnTo>
                    <a:pt x="130" y="42"/>
                  </a:lnTo>
                  <a:lnTo>
                    <a:pt x="126" y="48"/>
                  </a:lnTo>
                  <a:lnTo>
                    <a:pt x="124" y="52"/>
                  </a:lnTo>
                  <a:lnTo>
                    <a:pt x="124" y="57"/>
                  </a:lnTo>
                  <a:lnTo>
                    <a:pt x="126" y="61"/>
                  </a:lnTo>
                  <a:lnTo>
                    <a:pt x="120" y="67"/>
                  </a:lnTo>
                  <a:lnTo>
                    <a:pt x="112" y="73"/>
                  </a:lnTo>
                  <a:lnTo>
                    <a:pt x="106" y="77"/>
                  </a:lnTo>
                  <a:lnTo>
                    <a:pt x="103" y="80"/>
                  </a:lnTo>
                  <a:lnTo>
                    <a:pt x="102" y="77"/>
                  </a:lnTo>
                  <a:lnTo>
                    <a:pt x="99" y="76"/>
                  </a:lnTo>
                  <a:lnTo>
                    <a:pt x="96" y="73"/>
                  </a:lnTo>
                  <a:lnTo>
                    <a:pt x="93" y="71"/>
                  </a:lnTo>
                  <a:lnTo>
                    <a:pt x="96" y="65"/>
                  </a:lnTo>
                  <a:lnTo>
                    <a:pt x="99" y="58"/>
                  </a:lnTo>
                  <a:lnTo>
                    <a:pt x="100" y="52"/>
                  </a:lnTo>
                  <a:lnTo>
                    <a:pt x="102" y="46"/>
                  </a:lnTo>
                  <a:lnTo>
                    <a:pt x="109" y="40"/>
                  </a:lnTo>
                  <a:lnTo>
                    <a:pt x="115" y="33"/>
                  </a:lnTo>
                  <a:lnTo>
                    <a:pt x="118" y="25"/>
                  </a:lnTo>
                  <a:lnTo>
                    <a:pt x="118" y="17"/>
                  </a:lnTo>
                  <a:lnTo>
                    <a:pt x="114" y="9"/>
                  </a:lnTo>
                  <a:lnTo>
                    <a:pt x="108" y="3"/>
                  </a:lnTo>
                  <a:lnTo>
                    <a:pt x="99" y="0"/>
                  </a:lnTo>
                  <a:lnTo>
                    <a:pt x="92" y="0"/>
                  </a:lnTo>
                  <a:lnTo>
                    <a:pt x="86" y="2"/>
                  </a:lnTo>
                  <a:lnTo>
                    <a:pt x="81" y="3"/>
                  </a:lnTo>
                  <a:lnTo>
                    <a:pt x="77" y="8"/>
                  </a:lnTo>
                  <a:lnTo>
                    <a:pt x="72" y="11"/>
                  </a:lnTo>
                  <a:lnTo>
                    <a:pt x="69" y="14"/>
                  </a:lnTo>
                  <a:lnTo>
                    <a:pt x="68" y="18"/>
                  </a:lnTo>
                  <a:lnTo>
                    <a:pt x="67" y="21"/>
                  </a:lnTo>
                  <a:lnTo>
                    <a:pt x="67" y="25"/>
                  </a:lnTo>
                  <a:lnTo>
                    <a:pt x="68" y="33"/>
                  </a:lnTo>
                  <a:lnTo>
                    <a:pt x="72" y="37"/>
                  </a:lnTo>
                  <a:lnTo>
                    <a:pt x="77" y="42"/>
                  </a:lnTo>
                  <a:lnTo>
                    <a:pt x="81" y="45"/>
                  </a:lnTo>
                  <a:lnTo>
                    <a:pt x="81" y="52"/>
                  </a:lnTo>
                  <a:lnTo>
                    <a:pt x="81" y="58"/>
                  </a:lnTo>
                  <a:lnTo>
                    <a:pt x="80" y="64"/>
                  </a:lnTo>
                  <a:lnTo>
                    <a:pt x="80" y="68"/>
                  </a:lnTo>
                  <a:lnTo>
                    <a:pt x="77" y="68"/>
                  </a:lnTo>
                  <a:lnTo>
                    <a:pt x="72" y="70"/>
                  </a:lnTo>
                  <a:lnTo>
                    <a:pt x="71" y="71"/>
                  </a:lnTo>
                  <a:lnTo>
                    <a:pt x="69" y="71"/>
                  </a:lnTo>
                  <a:lnTo>
                    <a:pt x="64" y="64"/>
                  </a:lnTo>
                  <a:lnTo>
                    <a:pt x="61" y="52"/>
                  </a:lnTo>
                  <a:lnTo>
                    <a:pt x="53" y="43"/>
                  </a:lnTo>
                  <a:lnTo>
                    <a:pt x="41" y="39"/>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37" name="Freeform 316"/>
            <p:cNvSpPr>
              <a:spLocks/>
            </p:cNvSpPr>
            <p:nvPr/>
          </p:nvSpPr>
          <p:spPr bwMode="auto">
            <a:xfrm>
              <a:off x="1634" y="1633"/>
              <a:ext cx="173" cy="301"/>
            </a:xfrm>
            <a:custGeom>
              <a:avLst/>
              <a:gdLst>
                <a:gd name="T0" fmla="*/ 171 w 173"/>
                <a:gd name="T1" fmla="*/ 0 h 301"/>
                <a:gd name="T2" fmla="*/ 158 w 173"/>
                <a:gd name="T3" fmla="*/ 19 h 301"/>
                <a:gd name="T4" fmla="*/ 142 w 173"/>
                <a:gd name="T5" fmla="*/ 35 h 301"/>
                <a:gd name="T6" fmla="*/ 124 w 173"/>
                <a:gd name="T7" fmla="*/ 50 h 301"/>
                <a:gd name="T8" fmla="*/ 106 w 173"/>
                <a:gd name="T9" fmla="*/ 60 h 301"/>
                <a:gd name="T10" fmla="*/ 87 w 173"/>
                <a:gd name="T11" fmla="*/ 68 h 301"/>
                <a:gd name="T12" fmla="*/ 68 w 173"/>
                <a:gd name="T13" fmla="*/ 73 h 301"/>
                <a:gd name="T14" fmla="*/ 50 w 173"/>
                <a:gd name="T15" fmla="*/ 76 h 301"/>
                <a:gd name="T16" fmla="*/ 32 w 173"/>
                <a:gd name="T17" fmla="*/ 76 h 301"/>
                <a:gd name="T18" fmla="*/ 32 w 173"/>
                <a:gd name="T19" fmla="*/ 91 h 301"/>
                <a:gd name="T20" fmla="*/ 30 w 173"/>
                <a:gd name="T21" fmla="*/ 107 h 301"/>
                <a:gd name="T22" fmla="*/ 19 w 173"/>
                <a:gd name="T23" fmla="*/ 125 h 301"/>
                <a:gd name="T24" fmla="*/ 0 w 173"/>
                <a:gd name="T25" fmla="*/ 138 h 301"/>
                <a:gd name="T26" fmla="*/ 12 w 173"/>
                <a:gd name="T27" fmla="*/ 158 h 301"/>
                <a:gd name="T28" fmla="*/ 19 w 173"/>
                <a:gd name="T29" fmla="*/ 181 h 301"/>
                <a:gd name="T30" fmla="*/ 21 w 173"/>
                <a:gd name="T31" fmla="*/ 206 h 301"/>
                <a:gd name="T32" fmla="*/ 12 w 173"/>
                <a:gd name="T33" fmla="*/ 227 h 301"/>
                <a:gd name="T34" fmla="*/ 19 w 173"/>
                <a:gd name="T35" fmla="*/ 230 h 301"/>
                <a:gd name="T36" fmla="*/ 28 w 173"/>
                <a:gd name="T37" fmla="*/ 235 h 301"/>
                <a:gd name="T38" fmla="*/ 38 w 173"/>
                <a:gd name="T39" fmla="*/ 239 h 301"/>
                <a:gd name="T40" fmla="*/ 50 w 173"/>
                <a:gd name="T41" fmla="*/ 246 h 301"/>
                <a:gd name="T42" fmla="*/ 61 w 173"/>
                <a:gd name="T43" fmla="*/ 257 h 301"/>
                <a:gd name="T44" fmla="*/ 71 w 173"/>
                <a:gd name="T45" fmla="*/ 269 h 301"/>
                <a:gd name="T46" fmla="*/ 78 w 173"/>
                <a:gd name="T47" fmla="*/ 283 h 301"/>
                <a:gd name="T48" fmla="*/ 84 w 173"/>
                <a:gd name="T49" fmla="*/ 301 h 301"/>
                <a:gd name="T50" fmla="*/ 89 w 173"/>
                <a:gd name="T51" fmla="*/ 291 h 301"/>
                <a:gd name="T52" fmla="*/ 94 w 173"/>
                <a:gd name="T53" fmla="*/ 279 h 301"/>
                <a:gd name="T54" fmla="*/ 102 w 173"/>
                <a:gd name="T55" fmla="*/ 269 h 301"/>
                <a:gd name="T56" fmla="*/ 109 w 173"/>
                <a:gd name="T57" fmla="*/ 258 h 301"/>
                <a:gd name="T58" fmla="*/ 120 w 173"/>
                <a:gd name="T59" fmla="*/ 248 h 301"/>
                <a:gd name="T60" fmla="*/ 131 w 173"/>
                <a:gd name="T61" fmla="*/ 240 h 301"/>
                <a:gd name="T62" fmla="*/ 143 w 173"/>
                <a:gd name="T63" fmla="*/ 236 h 301"/>
                <a:gd name="T64" fmla="*/ 156 w 173"/>
                <a:gd name="T65" fmla="*/ 233 h 301"/>
                <a:gd name="T66" fmla="*/ 151 w 173"/>
                <a:gd name="T67" fmla="*/ 220 h 301"/>
                <a:gd name="T68" fmla="*/ 146 w 173"/>
                <a:gd name="T69" fmla="*/ 202 h 301"/>
                <a:gd name="T70" fmla="*/ 149 w 173"/>
                <a:gd name="T71" fmla="*/ 184 h 301"/>
                <a:gd name="T72" fmla="*/ 161 w 173"/>
                <a:gd name="T73" fmla="*/ 164 h 301"/>
                <a:gd name="T74" fmla="*/ 149 w 173"/>
                <a:gd name="T75" fmla="*/ 131 h 301"/>
                <a:gd name="T76" fmla="*/ 146 w 173"/>
                <a:gd name="T77" fmla="*/ 100 h 301"/>
                <a:gd name="T78" fmla="*/ 148 w 173"/>
                <a:gd name="T79" fmla="*/ 72 h 301"/>
                <a:gd name="T80" fmla="*/ 151 w 173"/>
                <a:gd name="T81" fmla="*/ 51 h 301"/>
                <a:gd name="T82" fmla="*/ 155 w 173"/>
                <a:gd name="T83" fmla="*/ 39 h 301"/>
                <a:gd name="T84" fmla="*/ 161 w 173"/>
                <a:gd name="T85" fmla="*/ 26 h 301"/>
                <a:gd name="T86" fmla="*/ 167 w 173"/>
                <a:gd name="T87" fmla="*/ 14 h 301"/>
                <a:gd name="T88" fmla="*/ 171 w 173"/>
                <a:gd name="T89" fmla="*/ 8 h 301"/>
                <a:gd name="T90" fmla="*/ 173 w 173"/>
                <a:gd name="T91" fmla="*/ 7 h 301"/>
                <a:gd name="T92" fmla="*/ 173 w 173"/>
                <a:gd name="T93" fmla="*/ 4 h 301"/>
                <a:gd name="T94" fmla="*/ 171 w 173"/>
                <a:gd name="T95" fmla="*/ 2 h 301"/>
                <a:gd name="T96" fmla="*/ 171 w 173"/>
                <a:gd name="T97" fmla="*/ 2 h 301"/>
                <a:gd name="T98" fmla="*/ 171 w 173"/>
                <a:gd name="T99" fmla="*/ 0 h 3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1"/>
                <a:gd name="T152" fmla="*/ 173 w 173"/>
                <a:gd name="T153" fmla="*/ 301 h 3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1">
                  <a:moveTo>
                    <a:pt x="171" y="0"/>
                  </a:moveTo>
                  <a:lnTo>
                    <a:pt x="158" y="19"/>
                  </a:lnTo>
                  <a:lnTo>
                    <a:pt x="142" y="35"/>
                  </a:lnTo>
                  <a:lnTo>
                    <a:pt x="124" y="50"/>
                  </a:lnTo>
                  <a:lnTo>
                    <a:pt x="106" y="60"/>
                  </a:lnTo>
                  <a:lnTo>
                    <a:pt x="87" y="68"/>
                  </a:lnTo>
                  <a:lnTo>
                    <a:pt x="68" y="73"/>
                  </a:lnTo>
                  <a:lnTo>
                    <a:pt x="50" y="76"/>
                  </a:lnTo>
                  <a:lnTo>
                    <a:pt x="32" y="76"/>
                  </a:lnTo>
                  <a:lnTo>
                    <a:pt x="32" y="91"/>
                  </a:lnTo>
                  <a:lnTo>
                    <a:pt x="30" y="107"/>
                  </a:lnTo>
                  <a:lnTo>
                    <a:pt x="19" y="125"/>
                  </a:lnTo>
                  <a:lnTo>
                    <a:pt x="0" y="138"/>
                  </a:lnTo>
                  <a:lnTo>
                    <a:pt x="12" y="158"/>
                  </a:lnTo>
                  <a:lnTo>
                    <a:pt x="19" y="181"/>
                  </a:lnTo>
                  <a:lnTo>
                    <a:pt x="21" y="206"/>
                  </a:lnTo>
                  <a:lnTo>
                    <a:pt x="12" y="227"/>
                  </a:lnTo>
                  <a:lnTo>
                    <a:pt x="19" y="230"/>
                  </a:lnTo>
                  <a:lnTo>
                    <a:pt x="28" y="235"/>
                  </a:lnTo>
                  <a:lnTo>
                    <a:pt x="38" y="239"/>
                  </a:lnTo>
                  <a:lnTo>
                    <a:pt x="50" y="246"/>
                  </a:lnTo>
                  <a:lnTo>
                    <a:pt x="61" y="257"/>
                  </a:lnTo>
                  <a:lnTo>
                    <a:pt x="71" y="269"/>
                  </a:lnTo>
                  <a:lnTo>
                    <a:pt x="78" y="283"/>
                  </a:lnTo>
                  <a:lnTo>
                    <a:pt x="84" y="301"/>
                  </a:lnTo>
                  <a:lnTo>
                    <a:pt x="89" y="291"/>
                  </a:lnTo>
                  <a:lnTo>
                    <a:pt x="94" y="279"/>
                  </a:lnTo>
                  <a:lnTo>
                    <a:pt x="102" y="269"/>
                  </a:lnTo>
                  <a:lnTo>
                    <a:pt x="109" y="258"/>
                  </a:lnTo>
                  <a:lnTo>
                    <a:pt x="120" y="248"/>
                  </a:lnTo>
                  <a:lnTo>
                    <a:pt x="131" y="240"/>
                  </a:lnTo>
                  <a:lnTo>
                    <a:pt x="143" y="236"/>
                  </a:lnTo>
                  <a:lnTo>
                    <a:pt x="156" y="233"/>
                  </a:lnTo>
                  <a:lnTo>
                    <a:pt x="151" y="220"/>
                  </a:lnTo>
                  <a:lnTo>
                    <a:pt x="146" y="202"/>
                  </a:lnTo>
                  <a:lnTo>
                    <a:pt x="149" y="184"/>
                  </a:lnTo>
                  <a:lnTo>
                    <a:pt x="161" y="164"/>
                  </a:lnTo>
                  <a:lnTo>
                    <a:pt x="149" y="131"/>
                  </a:lnTo>
                  <a:lnTo>
                    <a:pt x="146" y="100"/>
                  </a:lnTo>
                  <a:lnTo>
                    <a:pt x="148" y="72"/>
                  </a:lnTo>
                  <a:lnTo>
                    <a:pt x="151" y="51"/>
                  </a:lnTo>
                  <a:lnTo>
                    <a:pt x="155" y="39"/>
                  </a:lnTo>
                  <a:lnTo>
                    <a:pt x="161" y="26"/>
                  </a:lnTo>
                  <a:lnTo>
                    <a:pt x="167" y="14"/>
                  </a:lnTo>
                  <a:lnTo>
                    <a:pt x="171" y="8"/>
                  </a:lnTo>
                  <a:lnTo>
                    <a:pt x="173" y="7"/>
                  </a:lnTo>
                  <a:lnTo>
                    <a:pt x="173" y="4"/>
                  </a:lnTo>
                  <a:lnTo>
                    <a:pt x="171" y="2"/>
                  </a:lnTo>
                  <a:lnTo>
                    <a:pt x="171"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38" name="Freeform 317"/>
            <p:cNvSpPr>
              <a:spLocks/>
            </p:cNvSpPr>
            <p:nvPr/>
          </p:nvSpPr>
          <p:spPr bwMode="auto">
            <a:xfrm>
              <a:off x="2075" y="1557"/>
              <a:ext cx="325" cy="248"/>
            </a:xfrm>
            <a:custGeom>
              <a:avLst/>
              <a:gdLst>
                <a:gd name="T0" fmla="*/ 148 w 325"/>
                <a:gd name="T1" fmla="*/ 0 h 248"/>
                <a:gd name="T2" fmla="*/ 136 w 325"/>
                <a:gd name="T3" fmla="*/ 3 h 248"/>
                <a:gd name="T4" fmla="*/ 123 w 325"/>
                <a:gd name="T5" fmla="*/ 9 h 248"/>
                <a:gd name="T6" fmla="*/ 107 w 325"/>
                <a:gd name="T7" fmla="*/ 13 h 248"/>
                <a:gd name="T8" fmla="*/ 89 w 325"/>
                <a:gd name="T9" fmla="*/ 19 h 248"/>
                <a:gd name="T10" fmla="*/ 70 w 325"/>
                <a:gd name="T11" fmla="*/ 25 h 248"/>
                <a:gd name="T12" fmla="*/ 52 w 325"/>
                <a:gd name="T13" fmla="*/ 30 h 248"/>
                <a:gd name="T14" fmla="*/ 36 w 325"/>
                <a:gd name="T15" fmla="*/ 33 h 248"/>
                <a:gd name="T16" fmla="*/ 21 w 325"/>
                <a:gd name="T17" fmla="*/ 34 h 248"/>
                <a:gd name="T18" fmla="*/ 15 w 325"/>
                <a:gd name="T19" fmla="*/ 33 h 248"/>
                <a:gd name="T20" fmla="*/ 9 w 325"/>
                <a:gd name="T21" fmla="*/ 33 h 248"/>
                <a:gd name="T22" fmla="*/ 3 w 325"/>
                <a:gd name="T23" fmla="*/ 31 h 248"/>
                <a:gd name="T24" fmla="*/ 0 w 325"/>
                <a:gd name="T25" fmla="*/ 31 h 248"/>
                <a:gd name="T26" fmla="*/ 18 w 325"/>
                <a:gd name="T27" fmla="*/ 42 h 248"/>
                <a:gd name="T28" fmla="*/ 34 w 325"/>
                <a:gd name="T29" fmla="*/ 56 h 248"/>
                <a:gd name="T30" fmla="*/ 48 w 325"/>
                <a:gd name="T31" fmla="*/ 74 h 248"/>
                <a:gd name="T32" fmla="*/ 61 w 325"/>
                <a:gd name="T33" fmla="*/ 93 h 248"/>
                <a:gd name="T34" fmla="*/ 71 w 325"/>
                <a:gd name="T35" fmla="*/ 115 h 248"/>
                <a:gd name="T36" fmla="*/ 80 w 325"/>
                <a:gd name="T37" fmla="*/ 139 h 248"/>
                <a:gd name="T38" fmla="*/ 86 w 325"/>
                <a:gd name="T39" fmla="*/ 163 h 248"/>
                <a:gd name="T40" fmla="*/ 90 w 325"/>
                <a:gd name="T41" fmla="*/ 186 h 248"/>
                <a:gd name="T42" fmla="*/ 99 w 325"/>
                <a:gd name="T43" fmla="*/ 186 h 248"/>
                <a:gd name="T44" fmla="*/ 110 w 325"/>
                <a:gd name="T45" fmla="*/ 189 h 248"/>
                <a:gd name="T46" fmla="*/ 121 w 325"/>
                <a:gd name="T47" fmla="*/ 195 h 248"/>
                <a:gd name="T48" fmla="*/ 135 w 325"/>
                <a:gd name="T49" fmla="*/ 201 h 248"/>
                <a:gd name="T50" fmla="*/ 147 w 325"/>
                <a:gd name="T51" fmla="*/ 211 h 248"/>
                <a:gd name="T52" fmla="*/ 158 w 325"/>
                <a:gd name="T53" fmla="*/ 222 h 248"/>
                <a:gd name="T54" fmla="*/ 169 w 325"/>
                <a:gd name="T55" fmla="*/ 235 h 248"/>
                <a:gd name="T56" fmla="*/ 176 w 325"/>
                <a:gd name="T57" fmla="*/ 248 h 248"/>
                <a:gd name="T58" fmla="*/ 185 w 325"/>
                <a:gd name="T59" fmla="*/ 241 h 248"/>
                <a:gd name="T60" fmla="*/ 198 w 325"/>
                <a:gd name="T61" fmla="*/ 234 h 248"/>
                <a:gd name="T62" fmla="*/ 213 w 325"/>
                <a:gd name="T63" fmla="*/ 228 h 248"/>
                <a:gd name="T64" fmla="*/ 231 w 325"/>
                <a:gd name="T65" fmla="*/ 223 h 248"/>
                <a:gd name="T66" fmla="*/ 251 w 325"/>
                <a:gd name="T67" fmla="*/ 222 h 248"/>
                <a:gd name="T68" fmla="*/ 275 w 325"/>
                <a:gd name="T69" fmla="*/ 223 h 248"/>
                <a:gd name="T70" fmla="*/ 299 w 325"/>
                <a:gd name="T71" fmla="*/ 231 h 248"/>
                <a:gd name="T72" fmla="*/ 325 w 325"/>
                <a:gd name="T73" fmla="*/ 241 h 248"/>
                <a:gd name="T74" fmla="*/ 318 w 325"/>
                <a:gd name="T75" fmla="*/ 231 h 248"/>
                <a:gd name="T76" fmla="*/ 309 w 325"/>
                <a:gd name="T77" fmla="*/ 220 h 248"/>
                <a:gd name="T78" fmla="*/ 303 w 325"/>
                <a:gd name="T79" fmla="*/ 207 h 248"/>
                <a:gd name="T80" fmla="*/ 297 w 325"/>
                <a:gd name="T81" fmla="*/ 191 h 248"/>
                <a:gd name="T82" fmla="*/ 296 w 325"/>
                <a:gd name="T83" fmla="*/ 173 h 248"/>
                <a:gd name="T84" fmla="*/ 296 w 325"/>
                <a:gd name="T85" fmla="*/ 154 h 248"/>
                <a:gd name="T86" fmla="*/ 302 w 325"/>
                <a:gd name="T87" fmla="*/ 132 h 248"/>
                <a:gd name="T88" fmla="*/ 312 w 325"/>
                <a:gd name="T89" fmla="*/ 107 h 248"/>
                <a:gd name="T90" fmla="*/ 297 w 325"/>
                <a:gd name="T91" fmla="*/ 104 h 248"/>
                <a:gd name="T92" fmla="*/ 281 w 325"/>
                <a:gd name="T93" fmla="*/ 99 h 248"/>
                <a:gd name="T94" fmla="*/ 266 w 325"/>
                <a:gd name="T95" fmla="*/ 92 h 248"/>
                <a:gd name="T96" fmla="*/ 253 w 325"/>
                <a:gd name="T97" fmla="*/ 83 h 248"/>
                <a:gd name="T98" fmla="*/ 241 w 325"/>
                <a:gd name="T99" fmla="*/ 73 h 248"/>
                <a:gd name="T100" fmla="*/ 232 w 325"/>
                <a:gd name="T101" fmla="*/ 56 h 248"/>
                <a:gd name="T102" fmla="*/ 228 w 325"/>
                <a:gd name="T103" fmla="*/ 39 h 248"/>
                <a:gd name="T104" fmla="*/ 226 w 325"/>
                <a:gd name="T105" fmla="*/ 15 h 248"/>
                <a:gd name="T106" fmla="*/ 217 w 325"/>
                <a:gd name="T107" fmla="*/ 16 h 248"/>
                <a:gd name="T108" fmla="*/ 209 w 325"/>
                <a:gd name="T109" fmla="*/ 19 h 248"/>
                <a:gd name="T110" fmla="*/ 200 w 325"/>
                <a:gd name="T111" fmla="*/ 19 h 248"/>
                <a:gd name="T112" fmla="*/ 191 w 325"/>
                <a:gd name="T113" fmla="*/ 19 h 248"/>
                <a:gd name="T114" fmla="*/ 181 w 325"/>
                <a:gd name="T115" fmla="*/ 18 h 248"/>
                <a:gd name="T116" fmla="*/ 170 w 325"/>
                <a:gd name="T117" fmla="*/ 13 h 248"/>
                <a:gd name="T118" fmla="*/ 160 w 325"/>
                <a:gd name="T119" fmla="*/ 8 h 248"/>
                <a:gd name="T120" fmla="*/ 148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8" y="0"/>
                  </a:moveTo>
                  <a:lnTo>
                    <a:pt x="136" y="3"/>
                  </a:lnTo>
                  <a:lnTo>
                    <a:pt x="123" y="9"/>
                  </a:lnTo>
                  <a:lnTo>
                    <a:pt x="107" y="13"/>
                  </a:lnTo>
                  <a:lnTo>
                    <a:pt x="89" y="19"/>
                  </a:lnTo>
                  <a:lnTo>
                    <a:pt x="70" y="25"/>
                  </a:lnTo>
                  <a:lnTo>
                    <a:pt x="52" y="30"/>
                  </a:lnTo>
                  <a:lnTo>
                    <a:pt x="36" y="33"/>
                  </a:lnTo>
                  <a:lnTo>
                    <a:pt x="21" y="34"/>
                  </a:lnTo>
                  <a:lnTo>
                    <a:pt x="15" y="33"/>
                  </a:lnTo>
                  <a:lnTo>
                    <a:pt x="9" y="33"/>
                  </a:lnTo>
                  <a:lnTo>
                    <a:pt x="3" y="31"/>
                  </a:lnTo>
                  <a:lnTo>
                    <a:pt x="0" y="31"/>
                  </a:lnTo>
                  <a:lnTo>
                    <a:pt x="18" y="42"/>
                  </a:lnTo>
                  <a:lnTo>
                    <a:pt x="34" y="56"/>
                  </a:lnTo>
                  <a:lnTo>
                    <a:pt x="48" y="74"/>
                  </a:lnTo>
                  <a:lnTo>
                    <a:pt x="61" y="93"/>
                  </a:lnTo>
                  <a:lnTo>
                    <a:pt x="71" y="115"/>
                  </a:lnTo>
                  <a:lnTo>
                    <a:pt x="80" y="139"/>
                  </a:lnTo>
                  <a:lnTo>
                    <a:pt x="86" y="163"/>
                  </a:lnTo>
                  <a:lnTo>
                    <a:pt x="90" y="186"/>
                  </a:lnTo>
                  <a:lnTo>
                    <a:pt x="99" y="186"/>
                  </a:lnTo>
                  <a:lnTo>
                    <a:pt x="110" y="189"/>
                  </a:lnTo>
                  <a:lnTo>
                    <a:pt x="121" y="195"/>
                  </a:lnTo>
                  <a:lnTo>
                    <a:pt x="135" y="201"/>
                  </a:lnTo>
                  <a:lnTo>
                    <a:pt x="147" y="211"/>
                  </a:lnTo>
                  <a:lnTo>
                    <a:pt x="158" y="222"/>
                  </a:lnTo>
                  <a:lnTo>
                    <a:pt x="169" y="235"/>
                  </a:lnTo>
                  <a:lnTo>
                    <a:pt x="176" y="248"/>
                  </a:lnTo>
                  <a:lnTo>
                    <a:pt x="185" y="241"/>
                  </a:lnTo>
                  <a:lnTo>
                    <a:pt x="198" y="234"/>
                  </a:lnTo>
                  <a:lnTo>
                    <a:pt x="213" y="228"/>
                  </a:lnTo>
                  <a:lnTo>
                    <a:pt x="231" y="223"/>
                  </a:lnTo>
                  <a:lnTo>
                    <a:pt x="251" y="222"/>
                  </a:lnTo>
                  <a:lnTo>
                    <a:pt x="275" y="223"/>
                  </a:lnTo>
                  <a:lnTo>
                    <a:pt x="299" y="231"/>
                  </a:lnTo>
                  <a:lnTo>
                    <a:pt x="325" y="241"/>
                  </a:lnTo>
                  <a:lnTo>
                    <a:pt x="318" y="231"/>
                  </a:lnTo>
                  <a:lnTo>
                    <a:pt x="309" y="220"/>
                  </a:lnTo>
                  <a:lnTo>
                    <a:pt x="303" y="207"/>
                  </a:lnTo>
                  <a:lnTo>
                    <a:pt x="297" y="191"/>
                  </a:lnTo>
                  <a:lnTo>
                    <a:pt x="296" y="173"/>
                  </a:lnTo>
                  <a:lnTo>
                    <a:pt x="296" y="154"/>
                  </a:lnTo>
                  <a:lnTo>
                    <a:pt x="302" y="132"/>
                  </a:lnTo>
                  <a:lnTo>
                    <a:pt x="312" y="107"/>
                  </a:lnTo>
                  <a:lnTo>
                    <a:pt x="297" y="104"/>
                  </a:lnTo>
                  <a:lnTo>
                    <a:pt x="281" y="99"/>
                  </a:lnTo>
                  <a:lnTo>
                    <a:pt x="266" y="92"/>
                  </a:lnTo>
                  <a:lnTo>
                    <a:pt x="253" y="83"/>
                  </a:lnTo>
                  <a:lnTo>
                    <a:pt x="241" y="73"/>
                  </a:lnTo>
                  <a:lnTo>
                    <a:pt x="232" y="56"/>
                  </a:lnTo>
                  <a:lnTo>
                    <a:pt x="228" y="39"/>
                  </a:lnTo>
                  <a:lnTo>
                    <a:pt x="226" y="15"/>
                  </a:lnTo>
                  <a:lnTo>
                    <a:pt x="217" y="16"/>
                  </a:lnTo>
                  <a:lnTo>
                    <a:pt x="209" y="19"/>
                  </a:lnTo>
                  <a:lnTo>
                    <a:pt x="200" y="19"/>
                  </a:lnTo>
                  <a:lnTo>
                    <a:pt x="191" y="19"/>
                  </a:lnTo>
                  <a:lnTo>
                    <a:pt x="181" y="18"/>
                  </a:lnTo>
                  <a:lnTo>
                    <a:pt x="170" y="13"/>
                  </a:lnTo>
                  <a:lnTo>
                    <a:pt x="160" y="8"/>
                  </a:lnTo>
                  <a:lnTo>
                    <a:pt x="148"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39" name="Freeform 318"/>
            <p:cNvSpPr>
              <a:spLocks/>
            </p:cNvSpPr>
            <p:nvPr/>
          </p:nvSpPr>
          <p:spPr bwMode="auto">
            <a:xfrm>
              <a:off x="1909" y="1185"/>
              <a:ext cx="285" cy="351"/>
            </a:xfrm>
            <a:custGeom>
              <a:avLst/>
              <a:gdLst>
                <a:gd name="T0" fmla="*/ 240 w 285"/>
                <a:gd name="T1" fmla="*/ 170 h 351"/>
                <a:gd name="T2" fmla="*/ 203 w 285"/>
                <a:gd name="T3" fmla="*/ 173 h 351"/>
                <a:gd name="T4" fmla="*/ 155 w 285"/>
                <a:gd name="T5" fmla="*/ 189 h 351"/>
                <a:gd name="T6" fmla="*/ 109 w 285"/>
                <a:gd name="T7" fmla="*/ 229 h 351"/>
                <a:gd name="T8" fmla="*/ 82 w 285"/>
                <a:gd name="T9" fmla="*/ 292 h 351"/>
                <a:gd name="T10" fmla="*/ 63 w 285"/>
                <a:gd name="T11" fmla="*/ 331 h 351"/>
                <a:gd name="T12" fmla="*/ 44 w 285"/>
                <a:gd name="T13" fmla="*/ 340 h 351"/>
                <a:gd name="T14" fmla="*/ 31 w 285"/>
                <a:gd name="T15" fmla="*/ 343 h 351"/>
                <a:gd name="T16" fmla="*/ 17 w 285"/>
                <a:gd name="T17" fmla="*/ 346 h 351"/>
                <a:gd name="T18" fmla="*/ 6 w 285"/>
                <a:gd name="T19" fmla="*/ 350 h 351"/>
                <a:gd name="T20" fmla="*/ 1 w 285"/>
                <a:gd name="T21" fmla="*/ 350 h 351"/>
                <a:gd name="T22" fmla="*/ 0 w 285"/>
                <a:gd name="T23" fmla="*/ 347 h 351"/>
                <a:gd name="T24" fmla="*/ 23 w 285"/>
                <a:gd name="T25" fmla="*/ 335 h 351"/>
                <a:gd name="T26" fmla="*/ 54 w 285"/>
                <a:gd name="T27" fmla="*/ 300 h 351"/>
                <a:gd name="T28" fmla="*/ 68 w 285"/>
                <a:gd name="T29" fmla="*/ 257 h 351"/>
                <a:gd name="T30" fmla="*/ 70 w 285"/>
                <a:gd name="T31" fmla="*/ 220 h 351"/>
                <a:gd name="T32" fmla="*/ 69 w 285"/>
                <a:gd name="T33" fmla="*/ 195 h 351"/>
                <a:gd name="T34" fmla="*/ 63 w 285"/>
                <a:gd name="T35" fmla="*/ 167 h 351"/>
                <a:gd name="T36" fmla="*/ 68 w 285"/>
                <a:gd name="T37" fmla="*/ 149 h 351"/>
                <a:gd name="T38" fmla="*/ 90 w 285"/>
                <a:gd name="T39" fmla="*/ 133 h 351"/>
                <a:gd name="T40" fmla="*/ 110 w 285"/>
                <a:gd name="T41" fmla="*/ 108 h 351"/>
                <a:gd name="T42" fmla="*/ 118 w 285"/>
                <a:gd name="T43" fmla="*/ 78 h 351"/>
                <a:gd name="T44" fmla="*/ 125 w 285"/>
                <a:gd name="T45" fmla="*/ 60 h 351"/>
                <a:gd name="T46" fmla="*/ 158 w 285"/>
                <a:gd name="T47" fmla="*/ 50 h 351"/>
                <a:gd name="T48" fmla="*/ 193 w 285"/>
                <a:gd name="T49" fmla="*/ 32 h 351"/>
                <a:gd name="T50" fmla="*/ 223 w 285"/>
                <a:gd name="T51" fmla="*/ 10 h 351"/>
                <a:gd name="T52" fmla="*/ 231 w 285"/>
                <a:gd name="T53" fmla="*/ 13 h 351"/>
                <a:gd name="T54" fmla="*/ 236 w 285"/>
                <a:gd name="T55" fmla="*/ 47 h 351"/>
                <a:gd name="T56" fmla="*/ 249 w 285"/>
                <a:gd name="T57" fmla="*/ 79 h 351"/>
                <a:gd name="T58" fmla="*/ 271 w 285"/>
                <a:gd name="T59" fmla="*/ 106 h 351"/>
                <a:gd name="T60" fmla="*/ 276 w 285"/>
                <a:gd name="T61" fmla="*/ 116 h 351"/>
                <a:gd name="T62" fmla="*/ 258 w 285"/>
                <a:gd name="T63" fmla="*/ 124 h 351"/>
                <a:gd name="T64" fmla="*/ 245 w 285"/>
                <a:gd name="T65" fmla="*/ 137 h 351"/>
                <a:gd name="T66" fmla="*/ 243 w 285"/>
                <a:gd name="T67" fmla="*/ 158 h 3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1"/>
                <a:gd name="T104" fmla="*/ 285 w 285"/>
                <a:gd name="T105" fmla="*/ 351 h 3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1">
                  <a:moveTo>
                    <a:pt x="249" y="170"/>
                  </a:moveTo>
                  <a:lnTo>
                    <a:pt x="240" y="170"/>
                  </a:lnTo>
                  <a:lnTo>
                    <a:pt x="224" y="170"/>
                  </a:lnTo>
                  <a:lnTo>
                    <a:pt x="203" y="173"/>
                  </a:lnTo>
                  <a:lnTo>
                    <a:pt x="180" y="178"/>
                  </a:lnTo>
                  <a:lnTo>
                    <a:pt x="155" y="189"/>
                  </a:lnTo>
                  <a:lnTo>
                    <a:pt x="131" y="205"/>
                  </a:lnTo>
                  <a:lnTo>
                    <a:pt x="109" y="229"/>
                  </a:lnTo>
                  <a:lnTo>
                    <a:pt x="93" y="263"/>
                  </a:lnTo>
                  <a:lnTo>
                    <a:pt x="82" y="292"/>
                  </a:lnTo>
                  <a:lnTo>
                    <a:pt x="73" y="316"/>
                  </a:lnTo>
                  <a:lnTo>
                    <a:pt x="63" y="331"/>
                  </a:lnTo>
                  <a:lnTo>
                    <a:pt x="51" y="338"/>
                  </a:lnTo>
                  <a:lnTo>
                    <a:pt x="44" y="340"/>
                  </a:lnTo>
                  <a:lnTo>
                    <a:pt x="38" y="341"/>
                  </a:lnTo>
                  <a:lnTo>
                    <a:pt x="31" y="343"/>
                  </a:lnTo>
                  <a:lnTo>
                    <a:pt x="23" y="344"/>
                  </a:lnTo>
                  <a:lnTo>
                    <a:pt x="17" y="346"/>
                  </a:lnTo>
                  <a:lnTo>
                    <a:pt x="11" y="347"/>
                  </a:lnTo>
                  <a:lnTo>
                    <a:pt x="6" y="350"/>
                  </a:lnTo>
                  <a:lnTo>
                    <a:pt x="1" y="351"/>
                  </a:lnTo>
                  <a:lnTo>
                    <a:pt x="1" y="350"/>
                  </a:lnTo>
                  <a:lnTo>
                    <a:pt x="1" y="348"/>
                  </a:lnTo>
                  <a:lnTo>
                    <a:pt x="0" y="347"/>
                  </a:lnTo>
                  <a:lnTo>
                    <a:pt x="0" y="346"/>
                  </a:lnTo>
                  <a:lnTo>
                    <a:pt x="23" y="335"/>
                  </a:lnTo>
                  <a:lnTo>
                    <a:pt x="42" y="319"/>
                  </a:lnTo>
                  <a:lnTo>
                    <a:pt x="54" y="300"/>
                  </a:lnTo>
                  <a:lnTo>
                    <a:pt x="63" y="279"/>
                  </a:lnTo>
                  <a:lnTo>
                    <a:pt x="68" y="257"/>
                  </a:lnTo>
                  <a:lnTo>
                    <a:pt x="70" y="238"/>
                  </a:lnTo>
                  <a:lnTo>
                    <a:pt x="70" y="220"/>
                  </a:lnTo>
                  <a:lnTo>
                    <a:pt x="70" y="207"/>
                  </a:lnTo>
                  <a:lnTo>
                    <a:pt x="69" y="195"/>
                  </a:lnTo>
                  <a:lnTo>
                    <a:pt x="68" y="181"/>
                  </a:lnTo>
                  <a:lnTo>
                    <a:pt x="63" y="167"/>
                  </a:lnTo>
                  <a:lnTo>
                    <a:pt x="59" y="150"/>
                  </a:lnTo>
                  <a:lnTo>
                    <a:pt x="68" y="149"/>
                  </a:lnTo>
                  <a:lnTo>
                    <a:pt x="79" y="143"/>
                  </a:lnTo>
                  <a:lnTo>
                    <a:pt x="90" y="133"/>
                  </a:lnTo>
                  <a:lnTo>
                    <a:pt x="101" y="121"/>
                  </a:lnTo>
                  <a:lnTo>
                    <a:pt x="110" y="108"/>
                  </a:lnTo>
                  <a:lnTo>
                    <a:pt x="116" y="93"/>
                  </a:lnTo>
                  <a:lnTo>
                    <a:pt x="118" y="78"/>
                  </a:lnTo>
                  <a:lnTo>
                    <a:pt x="113" y="62"/>
                  </a:lnTo>
                  <a:lnTo>
                    <a:pt x="125" y="60"/>
                  </a:lnTo>
                  <a:lnTo>
                    <a:pt x="141" y="56"/>
                  </a:lnTo>
                  <a:lnTo>
                    <a:pt x="158" y="50"/>
                  </a:lnTo>
                  <a:lnTo>
                    <a:pt x="177" y="41"/>
                  </a:lnTo>
                  <a:lnTo>
                    <a:pt x="193" y="32"/>
                  </a:lnTo>
                  <a:lnTo>
                    <a:pt x="209" y="22"/>
                  </a:lnTo>
                  <a:lnTo>
                    <a:pt x="223" y="10"/>
                  </a:lnTo>
                  <a:lnTo>
                    <a:pt x="231" y="0"/>
                  </a:lnTo>
                  <a:lnTo>
                    <a:pt x="231" y="13"/>
                  </a:lnTo>
                  <a:lnTo>
                    <a:pt x="233" y="29"/>
                  </a:lnTo>
                  <a:lnTo>
                    <a:pt x="236" y="47"/>
                  </a:lnTo>
                  <a:lnTo>
                    <a:pt x="242" y="63"/>
                  </a:lnTo>
                  <a:lnTo>
                    <a:pt x="249" y="79"/>
                  </a:lnTo>
                  <a:lnTo>
                    <a:pt x="259" y="94"/>
                  </a:lnTo>
                  <a:lnTo>
                    <a:pt x="271" y="106"/>
                  </a:lnTo>
                  <a:lnTo>
                    <a:pt x="285" y="115"/>
                  </a:lnTo>
                  <a:lnTo>
                    <a:pt x="276" y="116"/>
                  </a:lnTo>
                  <a:lnTo>
                    <a:pt x="267" y="119"/>
                  </a:lnTo>
                  <a:lnTo>
                    <a:pt x="258" y="124"/>
                  </a:lnTo>
                  <a:lnTo>
                    <a:pt x="251" y="130"/>
                  </a:lnTo>
                  <a:lnTo>
                    <a:pt x="245" y="137"/>
                  </a:lnTo>
                  <a:lnTo>
                    <a:pt x="243" y="147"/>
                  </a:lnTo>
                  <a:lnTo>
                    <a:pt x="243" y="158"/>
                  </a:lnTo>
                  <a:lnTo>
                    <a:pt x="249" y="17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40" name="Freeform 319"/>
            <p:cNvSpPr>
              <a:spLocks/>
            </p:cNvSpPr>
            <p:nvPr/>
          </p:nvSpPr>
          <p:spPr bwMode="auto">
            <a:xfrm>
              <a:off x="1816" y="1191"/>
              <a:ext cx="168" cy="340"/>
            </a:xfrm>
            <a:custGeom>
              <a:avLst/>
              <a:gdLst>
                <a:gd name="T0" fmla="*/ 90 w 168"/>
                <a:gd name="T1" fmla="*/ 335 h 340"/>
                <a:gd name="T2" fmla="*/ 78 w 168"/>
                <a:gd name="T3" fmla="*/ 325 h 340"/>
                <a:gd name="T4" fmla="*/ 62 w 168"/>
                <a:gd name="T5" fmla="*/ 325 h 340"/>
                <a:gd name="T6" fmla="*/ 53 w 168"/>
                <a:gd name="T7" fmla="*/ 320 h 340"/>
                <a:gd name="T8" fmla="*/ 54 w 168"/>
                <a:gd name="T9" fmla="*/ 311 h 340"/>
                <a:gd name="T10" fmla="*/ 65 w 168"/>
                <a:gd name="T11" fmla="*/ 300 h 340"/>
                <a:gd name="T12" fmla="*/ 81 w 168"/>
                <a:gd name="T13" fmla="*/ 297 h 340"/>
                <a:gd name="T14" fmla="*/ 96 w 168"/>
                <a:gd name="T15" fmla="*/ 291 h 340"/>
                <a:gd name="T16" fmla="*/ 103 w 168"/>
                <a:gd name="T17" fmla="*/ 282 h 340"/>
                <a:gd name="T18" fmla="*/ 104 w 168"/>
                <a:gd name="T19" fmla="*/ 274 h 340"/>
                <a:gd name="T20" fmla="*/ 103 w 168"/>
                <a:gd name="T21" fmla="*/ 269 h 340"/>
                <a:gd name="T22" fmla="*/ 100 w 168"/>
                <a:gd name="T23" fmla="*/ 261 h 340"/>
                <a:gd name="T24" fmla="*/ 91 w 168"/>
                <a:gd name="T25" fmla="*/ 254 h 340"/>
                <a:gd name="T26" fmla="*/ 73 w 168"/>
                <a:gd name="T27" fmla="*/ 254 h 340"/>
                <a:gd name="T28" fmla="*/ 62 w 168"/>
                <a:gd name="T29" fmla="*/ 263 h 340"/>
                <a:gd name="T30" fmla="*/ 60 w 168"/>
                <a:gd name="T31" fmla="*/ 272 h 340"/>
                <a:gd name="T32" fmla="*/ 56 w 168"/>
                <a:gd name="T33" fmla="*/ 282 h 340"/>
                <a:gd name="T34" fmla="*/ 42 w 168"/>
                <a:gd name="T35" fmla="*/ 292 h 340"/>
                <a:gd name="T36" fmla="*/ 38 w 168"/>
                <a:gd name="T37" fmla="*/ 292 h 340"/>
                <a:gd name="T38" fmla="*/ 32 w 168"/>
                <a:gd name="T39" fmla="*/ 288 h 340"/>
                <a:gd name="T40" fmla="*/ 32 w 168"/>
                <a:gd name="T41" fmla="*/ 280 h 340"/>
                <a:gd name="T42" fmla="*/ 36 w 168"/>
                <a:gd name="T43" fmla="*/ 267 h 340"/>
                <a:gd name="T44" fmla="*/ 44 w 168"/>
                <a:gd name="T45" fmla="*/ 257 h 340"/>
                <a:gd name="T46" fmla="*/ 53 w 168"/>
                <a:gd name="T47" fmla="*/ 246 h 340"/>
                <a:gd name="T48" fmla="*/ 54 w 168"/>
                <a:gd name="T49" fmla="*/ 238 h 340"/>
                <a:gd name="T50" fmla="*/ 54 w 168"/>
                <a:gd name="T51" fmla="*/ 233 h 340"/>
                <a:gd name="T52" fmla="*/ 51 w 168"/>
                <a:gd name="T53" fmla="*/ 226 h 340"/>
                <a:gd name="T54" fmla="*/ 42 w 168"/>
                <a:gd name="T55" fmla="*/ 218 h 340"/>
                <a:gd name="T56" fmla="*/ 31 w 168"/>
                <a:gd name="T57" fmla="*/ 215 h 340"/>
                <a:gd name="T58" fmla="*/ 22 w 168"/>
                <a:gd name="T59" fmla="*/ 217 h 340"/>
                <a:gd name="T60" fmla="*/ 16 w 168"/>
                <a:gd name="T61" fmla="*/ 220 h 340"/>
                <a:gd name="T62" fmla="*/ 10 w 168"/>
                <a:gd name="T63" fmla="*/ 224 h 340"/>
                <a:gd name="T64" fmla="*/ 0 w 168"/>
                <a:gd name="T65" fmla="*/ 195 h 340"/>
                <a:gd name="T66" fmla="*/ 14 w 168"/>
                <a:gd name="T67" fmla="*/ 128 h 340"/>
                <a:gd name="T68" fmla="*/ 60 w 168"/>
                <a:gd name="T69" fmla="*/ 68 h 340"/>
                <a:gd name="T70" fmla="*/ 118 w 168"/>
                <a:gd name="T71" fmla="*/ 23 h 340"/>
                <a:gd name="T72" fmla="*/ 150 w 168"/>
                <a:gd name="T73" fmla="*/ 5 h 340"/>
                <a:gd name="T74" fmla="*/ 168 w 168"/>
                <a:gd name="T75" fmla="*/ 0 h 340"/>
                <a:gd name="T76" fmla="*/ 153 w 168"/>
                <a:gd name="T77" fmla="*/ 20 h 340"/>
                <a:gd name="T78" fmla="*/ 137 w 168"/>
                <a:gd name="T79" fmla="*/ 59 h 340"/>
                <a:gd name="T80" fmla="*/ 137 w 168"/>
                <a:gd name="T81" fmla="*/ 93 h 340"/>
                <a:gd name="T82" fmla="*/ 146 w 168"/>
                <a:gd name="T83" fmla="*/ 125 h 340"/>
                <a:gd name="T84" fmla="*/ 156 w 168"/>
                <a:gd name="T85" fmla="*/ 161 h 340"/>
                <a:gd name="T86" fmla="*/ 162 w 168"/>
                <a:gd name="T87" fmla="*/ 189 h 340"/>
                <a:gd name="T88" fmla="*/ 163 w 168"/>
                <a:gd name="T89" fmla="*/ 214 h 340"/>
                <a:gd name="T90" fmla="*/ 161 w 168"/>
                <a:gd name="T91" fmla="*/ 251 h 340"/>
                <a:gd name="T92" fmla="*/ 147 w 168"/>
                <a:gd name="T93" fmla="*/ 294 h 340"/>
                <a:gd name="T94" fmla="*/ 116 w 168"/>
                <a:gd name="T95" fmla="*/ 329 h 3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0"/>
                <a:gd name="T146" fmla="*/ 168 w 168"/>
                <a:gd name="T147" fmla="*/ 340 h 34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0">
                  <a:moveTo>
                    <a:pt x="93" y="340"/>
                  </a:moveTo>
                  <a:lnTo>
                    <a:pt x="90" y="335"/>
                  </a:lnTo>
                  <a:lnTo>
                    <a:pt x="85" y="329"/>
                  </a:lnTo>
                  <a:lnTo>
                    <a:pt x="78" y="325"/>
                  </a:lnTo>
                  <a:lnTo>
                    <a:pt x="68" y="325"/>
                  </a:lnTo>
                  <a:lnTo>
                    <a:pt x="62" y="325"/>
                  </a:lnTo>
                  <a:lnTo>
                    <a:pt x="57" y="323"/>
                  </a:lnTo>
                  <a:lnTo>
                    <a:pt x="53" y="320"/>
                  </a:lnTo>
                  <a:lnTo>
                    <a:pt x="50" y="317"/>
                  </a:lnTo>
                  <a:lnTo>
                    <a:pt x="54" y="311"/>
                  </a:lnTo>
                  <a:lnTo>
                    <a:pt x="60" y="304"/>
                  </a:lnTo>
                  <a:lnTo>
                    <a:pt x="65" y="300"/>
                  </a:lnTo>
                  <a:lnTo>
                    <a:pt x="69" y="297"/>
                  </a:lnTo>
                  <a:lnTo>
                    <a:pt x="81" y="297"/>
                  </a:lnTo>
                  <a:lnTo>
                    <a:pt x="90" y="295"/>
                  </a:lnTo>
                  <a:lnTo>
                    <a:pt x="96" y="291"/>
                  </a:lnTo>
                  <a:lnTo>
                    <a:pt x="101" y="285"/>
                  </a:lnTo>
                  <a:lnTo>
                    <a:pt x="103" y="282"/>
                  </a:lnTo>
                  <a:lnTo>
                    <a:pt x="103" y="277"/>
                  </a:lnTo>
                  <a:lnTo>
                    <a:pt x="104" y="274"/>
                  </a:lnTo>
                  <a:lnTo>
                    <a:pt x="104" y="272"/>
                  </a:lnTo>
                  <a:lnTo>
                    <a:pt x="103" y="269"/>
                  </a:lnTo>
                  <a:lnTo>
                    <a:pt x="101" y="264"/>
                  </a:lnTo>
                  <a:lnTo>
                    <a:pt x="100" y="261"/>
                  </a:lnTo>
                  <a:lnTo>
                    <a:pt x="99" y="258"/>
                  </a:lnTo>
                  <a:lnTo>
                    <a:pt x="91" y="254"/>
                  </a:lnTo>
                  <a:lnTo>
                    <a:pt x="82" y="252"/>
                  </a:lnTo>
                  <a:lnTo>
                    <a:pt x="73" y="254"/>
                  </a:lnTo>
                  <a:lnTo>
                    <a:pt x="66" y="257"/>
                  </a:lnTo>
                  <a:lnTo>
                    <a:pt x="62" y="263"/>
                  </a:lnTo>
                  <a:lnTo>
                    <a:pt x="60" y="267"/>
                  </a:lnTo>
                  <a:lnTo>
                    <a:pt x="60" y="272"/>
                  </a:lnTo>
                  <a:lnTo>
                    <a:pt x="62" y="276"/>
                  </a:lnTo>
                  <a:lnTo>
                    <a:pt x="56" y="282"/>
                  </a:lnTo>
                  <a:lnTo>
                    <a:pt x="48" y="288"/>
                  </a:lnTo>
                  <a:lnTo>
                    <a:pt x="42" y="292"/>
                  </a:lnTo>
                  <a:lnTo>
                    <a:pt x="39" y="295"/>
                  </a:lnTo>
                  <a:lnTo>
                    <a:pt x="38" y="292"/>
                  </a:lnTo>
                  <a:lnTo>
                    <a:pt x="35" y="291"/>
                  </a:lnTo>
                  <a:lnTo>
                    <a:pt x="32" y="288"/>
                  </a:lnTo>
                  <a:lnTo>
                    <a:pt x="29" y="286"/>
                  </a:lnTo>
                  <a:lnTo>
                    <a:pt x="32" y="280"/>
                  </a:lnTo>
                  <a:lnTo>
                    <a:pt x="35" y="273"/>
                  </a:lnTo>
                  <a:lnTo>
                    <a:pt x="36" y="267"/>
                  </a:lnTo>
                  <a:lnTo>
                    <a:pt x="38" y="261"/>
                  </a:lnTo>
                  <a:lnTo>
                    <a:pt x="44" y="257"/>
                  </a:lnTo>
                  <a:lnTo>
                    <a:pt x="48" y="252"/>
                  </a:lnTo>
                  <a:lnTo>
                    <a:pt x="53" y="246"/>
                  </a:lnTo>
                  <a:lnTo>
                    <a:pt x="54" y="240"/>
                  </a:lnTo>
                  <a:lnTo>
                    <a:pt x="54" y="238"/>
                  </a:lnTo>
                  <a:lnTo>
                    <a:pt x="54" y="236"/>
                  </a:lnTo>
                  <a:lnTo>
                    <a:pt x="54" y="233"/>
                  </a:lnTo>
                  <a:lnTo>
                    <a:pt x="54" y="232"/>
                  </a:lnTo>
                  <a:lnTo>
                    <a:pt x="51" y="226"/>
                  </a:lnTo>
                  <a:lnTo>
                    <a:pt x="48" y="221"/>
                  </a:lnTo>
                  <a:lnTo>
                    <a:pt x="42" y="218"/>
                  </a:lnTo>
                  <a:lnTo>
                    <a:pt x="34" y="215"/>
                  </a:lnTo>
                  <a:lnTo>
                    <a:pt x="31" y="215"/>
                  </a:lnTo>
                  <a:lnTo>
                    <a:pt x="26" y="215"/>
                  </a:lnTo>
                  <a:lnTo>
                    <a:pt x="22" y="217"/>
                  </a:lnTo>
                  <a:lnTo>
                    <a:pt x="19" y="218"/>
                  </a:lnTo>
                  <a:lnTo>
                    <a:pt x="16" y="220"/>
                  </a:lnTo>
                  <a:lnTo>
                    <a:pt x="13" y="221"/>
                  </a:lnTo>
                  <a:lnTo>
                    <a:pt x="10" y="224"/>
                  </a:lnTo>
                  <a:lnTo>
                    <a:pt x="8" y="226"/>
                  </a:lnTo>
                  <a:lnTo>
                    <a:pt x="0" y="195"/>
                  </a:lnTo>
                  <a:lnTo>
                    <a:pt x="3" y="161"/>
                  </a:lnTo>
                  <a:lnTo>
                    <a:pt x="14" y="128"/>
                  </a:lnTo>
                  <a:lnTo>
                    <a:pt x="35" y="96"/>
                  </a:lnTo>
                  <a:lnTo>
                    <a:pt x="60" y="68"/>
                  </a:lnTo>
                  <a:lnTo>
                    <a:pt x="88" y="42"/>
                  </a:lnTo>
                  <a:lnTo>
                    <a:pt x="118" y="23"/>
                  </a:lnTo>
                  <a:lnTo>
                    <a:pt x="143" y="10"/>
                  </a:lnTo>
                  <a:lnTo>
                    <a:pt x="150" y="5"/>
                  </a:lnTo>
                  <a:lnTo>
                    <a:pt x="161" y="1"/>
                  </a:lnTo>
                  <a:lnTo>
                    <a:pt x="168" y="0"/>
                  </a:lnTo>
                  <a:lnTo>
                    <a:pt x="163" y="5"/>
                  </a:lnTo>
                  <a:lnTo>
                    <a:pt x="153" y="20"/>
                  </a:lnTo>
                  <a:lnTo>
                    <a:pt x="144" y="39"/>
                  </a:lnTo>
                  <a:lnTo>
                    <a:pt x="137" y="59"/>
                  </a:lnTo>
                  <a:lnTo>
                    <a:pt x="135" y="79"/>
                  </a:lnTo>
                  <a:lnTo>
                    <a:pt x="137" y="93"/>
                  </a:lnTo>
                  <a:lnTo>
                    <a:pt x="141" y="107"/>
                  </a:lnTo>
                  <a:lnTo>
                    <a:pt x="146" y="125"/>
                  </a:lnTo>
                  <a:lnTo>
                    <a:pt x="152" y="144"/>
                  </a:lnTo>
                  <a:lnTo>
                    <a:pt x="156" y="161"/>
                  </a:lnTo>
                  <a:lnTo>
                    <a:pt x="161" y="175"/>
                  </a:lnTo>
                  <a:lnTo>
                    <a:pt x="162" y="189"/>
                  </a:lnTo>
                  <a:lnTo>
                    <a:pt x="163" y="201"/>
                  </a:lnTo>
                  <a:lnTo>
                    <a:pt x="163" y="214"/>
                  </a:lnTo>
                  <a:lnTo>
                    <a:pt x="163" y="232"/>
                  </a:lnTo>
                  <a:lnTo>
                    <a:pt x="161" y="251"/>
                  </a:lnTo>
                  <a:lnTo>
                    <a:pt x="156" y="273"/>
                  </a:lnTo>
                  <a:lnTo>
                    <a:pt x="147" y="294"/>
                  </a:lnTo>
                  <a:lnTo>
                    <a:pt x="135" y="313"/>
                  </a:lnTo>
                  <a:lnTo>
                    <a:pt x="116" y="329"/>
                  </a:lnTo>
                  <a:lnTo>
                    <a:pt x="93" y="340"/>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41" name="Freeform 320"/>
            <p:cNvSpPr>
              <a:spLocks/>
            </p:cNvSpPr>
            <p:nvPr/>
          </p:nvSpPr>
          <p:spPr bwMode="auto">
            <a:xfrm>
              <a:off x="1551" y="1355"/>
              <a:ext cx="821" cy="578"/>
            </a:xfrm>
            <a:custGeom>
              <a:avLst/>
              <a:gdLst>
                <a:gd name="T0" fmla="*/ 380 w 821"/>
                <a:gd name="T1" fmla="*/ 492 h 578"/>
                <a:gd name="T2" fmla="*/ 335 w 821"/>
                <a:gd name="T3" fmla="*/ 570 h 578"/>
                <a:gd name="T4" fmla="*/ 299 w 821"/>
                <a:gd name="T5" fmla="*/ 504 h 578"/>
                <a:gd name="T6" fmla="*/ 250 w 821"/>
                <a:gd name="T7" fmla="*/ 452 h 578"/>
                <a:gd name="T8" fmla="*/ 234 w 821"/>
                <a:gd name="T9" fmla="*/ 329 h 578"/>
                <a:gd name="T10" fmla="*/ 268 w 821"/>
                <a:gd name="T11" fmla="*/ 273 h 578"/>
                <a:gd name="T12" fmla="*/ 296 w 821"/>
                <a:gd name="T13" fmla="*/ 214 h 578"/>
                <a:gd name="T14" fmla="*/ 276 w 821"/>
                <a:gd name="T15" fmla="*/ 226 h 578"/>
                <a:gd name="T16" fmla="*/ 254 w 821"/>
                <a:gd name="T17" fmla="*/ 278 h 578"/>
                <a:gd name="T18" fmla="*/ 170 w 821"/>
                <a:gd name="T19" fmla="*/ 346 h 578"/>
                <a:gd name="T20" fmla="*/ 104 w 821"/>
                <a:gd name="T21" fmla="*/ 351 h 578"/>
                <a:gd name="T22" fmla="*/ 62 w 821"/>
                <a:gd name="T23" fmla="*/ 337 h 578"/>
                <a:gd name="T24" fmla="*/ 0 w 821"/>
                <a:gd name="T25" fmla="*/ 309 h 578"/>
                <a:gd name="T26" fmla="*/ 52 w 821"/>
                <a:gd name="T27" fmla="*/ 289 h 578"/>
                <a:gd name="T28" fmla="*/ 96 w 821"/>
                <a:gd name="T29" fmla="*/ 235 h 578"/>
                <a:gd name="T30" fmla="*/ 186 w 821"/>
                <a:gd name="T31" fmla="*/ 177 h 578"/>
                <a:gd name="T32" fmla="*/ 241 w 821"/>
                <a:gd name="T33" fmla="*/ 178 h 578"/>
                <a:gd name="T34" fmla="*/ 251 w 821"/>
                <a:gd name="T35" fmla="*/ 183 h 578"/>
                <a:gd name="T36" fmla="*/ 239 w 821"/>
                <a:gd name="T37" fmla="*/ 214 h 578"/>
                <a:gd name="T38" fmla="*/ 247 w 821"/>
                <a:gd name="T39" fmla="*/ 220 h 578"/>
                <a:gd name="T40" fmla="*/ 276 w 821"/>
                <a:gd name="T41" fmla="*/ 214 h 578"/>
                <a:gd name="T42" fmla="*/ 272 w 821"/>
                <a:gd name="T43" fmla="*/ 177 h 578"/>
                <a:gd name="T44" fmla="*/ 281 w 821"/>
                <a:gd name="T45" fmla="*/ 176 h 578"/>
                <a:gd name="T46" fmla="*/ 299 w 821"/>
                <a:gd name="T47" fmla="*/ 198 h 578"/>
                <a:gd name="T48" fmla="*/ 335 w 821"/>
                <a:gd name="T49" fmla="*/ 202 h 578"/>
                <a:gd name="T50" fmla="*/ 364 w 821"/>
                <a:gd name="T51" fmla="*/ 180 h 578"/>
                <a:gd name="T52" fmla="*/ 396 w 821"/>
                <a:gd name="T53" fmla="*/ 171 h 578"/>
                <a:gd name="T54" fmla="*/ 440 w 821"/>
                <a:gd name="T55" fmla="*/ 122 h 578"/>
                <a:gd name="T56" fmla="*/ 538 w 821"/>
                <a:gd name="T57" fmla="*/ 8 h 578"/>
                <a:gd name="T58" fmla="*/ 614 w 821"/>
                <a:gd name="T59" fmla="*/ 0 h 578"/>
                <a:gd name="T60" fmla="*/ 677 w 821"/>
                <a:gd name="T61" fmla="*/ 11 h 578"/>
                <a:gd name="T62" fmla="*/ 743 w 821"/>
                <a:gd name="T63" fmla="*/ 37 h 578"/>
                <a:gd name="T64" fmla="*/ 808 w 821"/>
                <a:gd name="T65" fmla="*/ 40 h 578"/>
                <a:gd name="T66" fmla="*/ 798 w 821"/>
                <a:gd name="T67" fmla="*/ 72 h 578"/>
                <a:gd name="T68" fmla="*/ 709 w 821"/>
                <a:gd name="T69" fmla="*/ 180 h 578"/>
                <a:gd name="T70" fmla="*/ 631 w 821"/>
                <a:gd name="T71" fmla="*/ 215 h 578"/>
                <a:gd name="T72" fmla="*/ 545 w 821"/>
                <a:gd name="T73" fmla="*/ 236 h 578"/>
                <a:gd name="T74" fmla="*/ 467 w 821"/>
                <a:gd name="T75" fmla="*/ 217 h 578"/>
                <a:gd name="T76" fmla="*/ 426 w 821"/>
                <a:gd name="T77" fmla="*/ 195 h 578"/>
                <a:gd name="T78" fmla="*/ 396 w 821"/>
                <a:gd name="T79" fmla="*/ 186 h 578"/>
                <a:gd name="T80" fmla="*/ 364 w 821"/>
                <a:gd name="T81" fmla="*/ 195 h 578"/>
                <a:gd name="T82" fmla="*/ 366 w 821"/>
                <a:gd name="T83" fmla="*/ 210 h 578"/>
                <a:gd name="T84" fmla="*/ 402 w 821"/>
                <a:gd name="T85" fmla="*/ 208 h 578"/>
                <a:gd name="T86" fmla="*/ 445 w 821"/>
                <a:gd name="T87" fmla="*/ 205 h 578"/>
                <a:gd name="T88" fmla="*/ 524 w 821"/>
                <a:gd name="T89" fmla="*/ 233 h 578"/>
                <a:gd name="T90" fmla="*/ 595 w 821"/>
                <a:gd name="T91" fmla="*/ 317 h 578"/>
                <a:gd name="T92" fmla="*/ 617 w 821"/>
                <a:gd name="T93" fmla="*/ 421 h 578"/>
                <a:gd name="T94" fmla="*/ 575 w 821"/>
                <a:gd name="T95" fmla="*/ 419 h 578"/>
                <a:gd name="T96" fmla="*/ 479 w 821"/>
                <a:gd name="T97" fmla="*/ 393 h 578"/>
                <a:gd name="T98" fmla="*/ 418 w 821"/>
                <a:gd name="T99" fmla="*/ 374 h 578"/>
                <a:gd name="T100" fmla="*/ 371 w 821"/>
                <a:gd name="T101" fmla="*/ 300 h 578"/>
                <a:gd name="T102" fmla="*/ 356 w 821"/>
                <a:gd name="T103" fmla="*/ 232 h 578"/>
                <a:gd name="T104" fmla="*/ 322 w 821"/>
                <a:gd name="T105" fmla="*/ 208 h 578"/>
                <a:gd name="T106" fmla="*/ 304 w 821"/>
                <a:gd name="T107" fmla="*/ 214 h 578"/>
                <a:gd name="T108" fmla="*/ 322 w 821"/>
                <a:gd name="T109" fmla="*/ 245 h 578"/>
                <a:gd name="T110" fmla="*/ 383 w 821"/>
                <a:gd name="T111" fmla="*/ 319 h 5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8"/>
                <a:gd name="T170" fmla="*/ 821 w 821"/>
                <a:gd name="T171" fmla="*/ 578 h 57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8">
                  <a:moveTo>
                    <a:pt x="392" y="341"/>
                  </a:moveTo>
                  <a:lnTo>
                    <a:pt x="400" y="382"/>
                  </a:lnTo>
                  <a:lnTo>
                    <a:pt x="400" y="424"/>
                  </a:lnTo>
                  <a:lnTo>
                    <a:pt x="393" y="462"/>
                  </a:lnTo>
                  <a:lnTo>
                    <a:pt x="380" y="492"/>
                  </a:lnTo>
                  <a:lnTo>
                    <a:pt x="365" y="514"/>
                  </a:lnTo>
                  <a:lnTo>
                    <a:pt x="353" y="535"/>
                  </a:lnTo>
                  <a:lnTo>
                    <a:pt x="344" y="554"/>
                  </a:lnTo>
                  <a:lnTo>
                    <a:pt x="337" y="578"/>
                  </a:lnTo>
                  <a:lnTo>
                    <a:pt x="335" y="570"/>
                  </a:lnTo>
                  <a:lnTo>
                    <a:pt x="331" y="558"/>
                  </a:lnTo>
                  <a:lnTo>
                    <a:pt x="325" y="545"/>
                  </a:lnTo>
                  <a:lnTo>
                    <a:pt x="318" y="532"/>
                  </a:lnTo>
                  <a:lnTo>
                    <a:pt x="309" y="517"/>
                  </a:lnTo>
                  <a:lnTo>
                    <a:pt x="299" y="504"/>
                  </a:lnTo>
                  <a:lnTo>
                    <a:pt x="288" y="490"/>
                  </a:lnTo>
                  <a:lnTo>
                    <a:pt x="278" y="481"/>
                  </a:lnTo>
                  <a:lnTo>
                    <a:pt x="266" y="473"/>
                  </a:lnTo>
                  <a:lnTo>
                    <a:pt x="257" y="462"/>
                  </a:lnTo>
                  <a:lnTo>
                    <a:pt x="250" y="452"/>
                  </a:lnTo>
                  <a:lnTo>
                    <a:pt x="244" y="442"/>
                  </a:lnTo>
                  <a:lnTo>
                    <a:pt x="232" y="409"/>
                  </a:lnTo>
                  <a:lnTo>
                    <a:pt x="229" y="378"/>
                  </a:lnTo>
                  <a:lnTo>
                    <a:pt x="231" y="350"/>
                  </a:lnTo>
                  <a:lnTo>
                    <a:pt x="234" y="329"/>
                  </a:lnTo>
                  <a:lnTo>
                    <a:pt x="238" y="319"/>
                  </a:lnTo>
                  <a:lnTo>
                    <a:pt x="244" y="307"/>
                  </a:lnTo>
                  <a:lnTo>
                    <a:pt x="250" y="295"/>
                  </a:lnTo>
                  <a:lnTo>
                    <a:pt x="259" y="285"/>
                  </a:lnTo>
                  <a:lnTo>
                    <a:pt x="268" y="273"/>
                  </a:lnTo>
                  <a:lnTo>
                    <a:pt x="276" y="260"/>
                  </a:lnTo>
                  <a:lnTo>
                    <a:pt x="284" y="246"/>
                  </a:lnTo>
                  <a:lnTo>
                    <a:pt x="291" y="233"/>
                  </a:lnTo>
                  <a:lnTo>
                    <a:pt x="294" y="224"/>
                  </a:lnTo>
                  <a:lnTo>
                    <a:pt x="296" y="214"/>
                  </a:lnTo>
                  <a:lnTo>
                    <a:pt x="294" y="207"/>
                  </a:lnTo>
                  <a:lnTo>
                    <a:pt x="291" y="205"/>
                  </a:lnTo>
                  <a:lnTo>
                    <a:pt x="284" y="210"/>
                  </a:lnTo>
                  <a:lnTo>
                    <a:pt x="279" y="217"/>
                  </a:lnTo>
                  <a:lnTo>
                    <a:pt x="276" y="226"/>
                  </a:lnTo>
                  <a:lnTo>
                    <a:pt x="273" y="233"/>
                  </a:lnTo>
                  <a:lnTo>
                    <a:pt x="270" y="245"/>
                  </a:lnTo>
                  <a:lnTo>
                    <a:pt x="266" y="257"/>
                  </a:lnTo>
                  <a:lnTo>
                    <a:pt x="260" y="267"/>
                  </a:lnTo>
                  <a:lnTo>
                    <a:pt x="254" y="278"/>
                  </a:lnTo>
                  <a:lnTo>
                    <a:pt x="241" y="297"/>
                  </a:lnTo>
                  <a:lnTo>
                    <a:pt x="225" y="313"/>
                  </a:lnTo>
                  <a:lnTo>
                    <a:pt x="207" y="328"/>
                  </a:lnTo>
                  <a:lnTo>
                    <a:pt x="189" y="338"/>
                  </a:lnTo>
                  <a:lnTo>
                    <a:pt x="170" y="346"/>
                  </a:lnTo>
                  <a:lnTo>
                    <a:pt x="151" y="351"/>
                  </a:lnTo>
                  <a:lnTo>
                    <a:pt x="133" y="354"/>
                  </a:lnTo>
                  <a:lnTo>
                    <a:pt x="115" y="354"/>
                  </a:lnTo>
                  <a:lnTo>
                    <a:pt x="110" y="353"/>
                  </a:lnTo>
                  <a:lnTo>
                    <a:pt x="104" y="351"/>
                  </a:lnTo>
                  <a:lnTo>
                    <a:pt x="98" y="351"/>
                  </a:lnTo>
                  <a:lnTo>
                    <a:pt x="93" y="350"/>
                  </a:lnTo>
                  <a:lnTo>
                    <a:pt x="83" y="346"/>
                  </a:lnTo>
                  <a:lnTo>
                    <a:pt x="73" y="341"/>
                  </a:lnTo>
                  <a:lnTo>
                    <a:pt x="62" y="337"/>
                  </a:lnTo>
                  <a:lnTo>
                    <a:pt x="52" y="331"/>
                  </a:lnTo>
                  <a:lnTo>
                    <a:pt x="42" y="326"/>
                  </a:lnTo>
                  <a:lnTo>
                    <a:pt x="28" y="320"/>
                  </a:lnTo>
                  <a:lnTo>
                    <a:pt x="15" y="314"/>
                  </a:lnTo>
                  <a:lnTo>
                    <a:pt x="0" y="309"/>
                  </a:lnTo>
                  <a:lnTo>
                    <a:pt x="9" y="306"/>
                  </a:lnTo>
                  <a:lnTo>
                    <a:pt x="18" y="303"/>
                  </a:lnTo>
                  <a:lnTo>
                    <a:pt x="30" y="300"/>
                  </a:lnTo>
                  <a:lnTo>
                    <a:pt x="42" y="295"/>
                  </a:lnTo>
                  <a:lnTo>
                    <a:pt x="52" y="289"/>
                  </a:lnTo>
                  <a:lnTo>
                    <a:pt x="62" y="283"/>
                  </a:lnTo>
                  <a:lnTo>
                    <a:pt x="71" y="275"/>
                  </a:lnTo>
                  <a:lnTo>
                    <a:pt x="77" y="266"/>
                  </a:lnTo>
                  <a:lnTo>
                    <a:pt x="86" y="251"/>
                  </a:lnTo>
                  <a:lnTo>
                    <a:pt x="96" y="235"/>
                  </a:lnTo>
                  <a:lnTo>
                    <a:pt x="111" y="218"/>
                  </a:lnTo>
                  <a:lnTo>
                    <a:pt x="127" y="202"/>
                  </a:lnTo>
                  <a:lnTo>
                    <a:pt x="145" y="190"/>
                  </a:lnTo>
                  <a:lnTo>
                    <a:pt x="164" y="181"/>
                  </a:lnTo>
                  <a:lnTo>
                    <a:pt x="186" y="177"/>
                  </a:lnTo>
                  <a:lnTo>
                    <a:pt x="207" y="180"/>
                  </a:lnTo>
                  <a:lnTo>
                    <a:pt x="216" y="184"/>
                  </a:lnTo>
                  <a:lnTo>
                    <a:pt x="226" y="184"/>
                  </a:lnTo>
                  <a:lnTo>
                    <a:pt x="235" y="183"/>
                  </a:lnTo>
                  <a:lnTo>
                    <a:pt x="241" y="178"/>
                  </a:lnTo>
                  <a:lnTo>
                    <a:pt x="245" y="176"/>
                  </a:lnTo>
                  <a:lnTo>
                    <a:pt x="250" y="176"/>
                  </a:lnTo>
                  <a:lnTo>
                    <a:pt x="254" y="176"/>
                  </a:lnTo>
                  <a:lnTo>
                    <a:pt x="259" y="177"/>
                  </a:lnTo>
                  <a:lnTo>
                    <a:pt x="251" y="183"/>
                  </a:lnTo>
                  <a:lnTo>
                    <a:pt x="245" y="192"/>
                  </a:lnTo>
                  <a:lnTo>
                    <a:pt x="239" y="201"/>
                  </a:lnTo>
                  <a:lnTo>
                    <a:pt x="238" y="210"/>
                  </a:lnTo>
                  <a:lnTo>
                    <a:pt x="238" y="211"/>
                  </a:lnTo>
                  <a:lnTo>
                    <a:pt x="239" y="214"/>
                  </a:lnTo>
                  <a:lnTo>
                    <a:pt x="239" y="215"/>
                  </a:lnTo>
                  <a:lnTo>
                    <a:pt x="241" y="217"/>
                  </a:lnTo>
                  <a:lnTo>
                    <a:pt x="242" y="218"/>
                  </a:lnTo>
                  <a:lnTo>
                    <a:pt x="245" y="220"/>
                  </a:lnTo>
                  <a:lnTo>
                    <a:pt x="247" y="220"/>
                  </a:lnTo>
                  <a:lnTo>
                    <a:pt x="248" y="221"/>
                  </a:lnTo>
                  <a:lnTo>
                    <a:pt x="256" y="223"/>
                  </a:lnTo>
                  <a:lnTo>
                    <a:pt x="265" y="221"/>
                  </a:lnTo>
                  <a:lnTo>
                    <a:pt x="270" y="218"/>
                  </a:lnTo>
                  <a:lnTo>
                    <a:pt x="276" y="214"/>
                  </a:lnTo>
                  <a:lnTo>
                    <a:pt x="279" y="205"/>
                  </a:lnTo>
                  <a:lnTo>
                    <a:pt x="281" y="196"/>
                  </a:lnTo>
                  <a:lnTo>
                    <a:pt x="278" y="189"/>
                  </a:lnTo>
                  <a:lnTo>
                    <a:pt x="275" y="181"/>
                  </a:lnTo>
                  <a:lnTo>
                    <a:pt x="272" y="177"/>
                  </a:lnTo>
                  <a:lnTo>
                    <a:pt x="272" y="174"/>
                  </a:lnTo>
                  <a:lnTo>
                    <a:pt x="275" y="173"/>
                  </a:lnTo>
                  <a:lnTo>
                    <a:pt x="278" y="171"/>
                  </a:lnTo>
                  <a:lnTo>
                    <a:pt x="279" y="173"/>
                  </a:lnTo>
                  <a:lnTo>
                    <a:pt x="281" y="176"/>
                  </a:lnTo>
                  <a:lnTo>
                    <a:pt x="282" y="180"/>
                  </a:lnTo>
                  <a:lnTo>
                    <a:pt x="284" y="186"/>
                  </a:lnTo>
                  <a:lnTo>
                    <a:pt x="285" y="192"/>
                  </a:lnTo>
                  <a:lnTo>
                    <a:pt x="291" y="198"/>
                  </a:lnTo>
                  <a:lnTo>
                    <a:pt x="299" y="198"/>
                  </a:lnTo>
                  <a:lnTo>
                    <a:pt x="310" y="192"/>
                  </a:lnTo>
                  <a:lnTo>
                    <a:pt x="315" y="196"/>
                  </a:lnTo>
                  <a:lnTo>
                    <a:pt x="321" y="199"/>
                  </a:lnTo>
                  <a:lnTo>
                    <a:pt x="328" y="202"/>
                  </a:lnTo>
                  <a:lnTo>
                    <a:pt x="335" y="202"/>
                  </a:lnTo>
                  <a:lnTo>
                    <a:pt x="341" y="201"/>
                  </a:lnTo>
                  <a:lnTo>
                    <a:pt x="349" y="198"/>
                  </a:lnTo>
                  <a:lnTo>
                    <a:pt x="355" y="190"/>
                  </a:lnTo>
                  <a:lnTo>
                    <a:pt x="359" y="181"/>
                  </a:lnTo>
                  <a:lnTo>
                    <a:pt x="364" y="180"/>
                  </a:lnTo>
                  <a:lnTo>
                    <a:pt x="369" y="177"/>
                  </a:lnTo>
                  <a:lnTo>
                    <a:pt x="375" y="176"/>
                  </a:lnTo>
                  <a:lnTo>
                    <a:pt x="381" y="174"/>
                  </a:lnTo>
                  <a:lnTo>
                    <a:pt x="389" y="173"/>
                  </a:lnTo>
                  <a:lnTo>
                    <a:pt x="396" y="171"/>
                  </a:lnTo>
                  <a:lnTo>
                    <a:pt x="402" y="170"/>
                  </a:lnTo>
                  <a:lnTo>
                    <a:pt x="409" y="168"/>
                  </a:lnTo>
                  <a:lnTo>
                    <a:pt x="421" y="161"/>
                  </a:lnTo>
                  <a:lnTo>
                    <a:pt x="431" y="146"/>
                  </a:lnTo>
                  <a:lnTo>
                    <a:pt x="440" y="122"/>
                  </a:lnTo>
                  <a:lnTo>
                    <a:pt x="451" y="93"/>
                  </a:lnTo>
                  <a:lnTo>
                    <a:pt x="467" y="59"/>
                  </a:lnTo>
                  <a:lnTo>
                    <a:pt x="489" y="35"/>
                  </a:lnTo>
                  <a:lnTo>
                    <a:pt x="513" y="19"/>
                  </a:lnTo>
                  <a:lnTo>
                    <a:pt x="538" y="8"/>
                  </a:lnTo>
                  <a:lnTo>
                    <a:pt x="561" y="3"/>
                  </a:lnTo>
                  <a:lnTo>
                    <a:pt x="582" y="0"/>
                  </a:lnTo>
                  <a:lnTo>
                    <a:pt x="598" y="0"/>
                  </a:lnTo>
                  <a:lnTo>
                    <a:pt x="607" y="0"/>
                  </a:lnTo>
                  <a:lnTo>
                    <a:pt x="614" y="0"/>
                  </a:lnTo>
                  <a:lnTo>
                    <a:pt x="623" y="1"/>
                  </a:lnTo>
                  <a:lnTo>
                    <a:pt x="635" y="3"/>
                  </a:lnTo>
                  <a:lnTo>
                    <a:pt x="648" y="4"/>
                  </a:lnTo>
                  <a:lnTo>
                    <a:pt x="663" y="8"/>
                  </a:lnTo>
                  <a:lnTo>
                    <a:pt x="677" y="11"/>
                  </a:lnTo>
                  <a:lnTo>
                    <a:pt x="691" y="17"/>
                  </a:lnTo>
                  <a:lnTo>
                    <a:pt x="703" y="23"/>
                  </a:lnTo>
                  <a:lnTo>
                    <a:pt x="715" y="29"/>
                  </a:lnTo>
                  <a:lnTo>
                    <a:pt x="728" y="34"/>
                  </a:lnTo>
                  <a:lnTo>
                    <a:pt x="743" y="37"/>
                  </a:lnTo>
                  <a:lnTo>
                    <a:pt x="756" y="40"/>
                  </a:lnTo>
                  <a:lnTo>
                    <a:pt x="771" y="41"/>
                  </a:lnTo>
                  <a:lnTo>
                    <a:pt x="784" y="41"/>
                  </a:lnTo>
                  <a:lnTo>
                    <a:pt x="796" y="41"/>
                  </a:lnTo>
                  <a:lnTo>
                    <a:pt x="808" y="40"/>
                  </a:lnTo>
                  <a:lnTo>
                    <a:pt x="821" y="40"/>
                  </a:lnTo>
                  <a:lnTo>
                    <a:pt x="821" y="44"/>
                  </a:lnTo>
                  <a:lnTo>
                    <a:pt x="815" y="50"/>
                  </a:lnTo>
                  <a:lnTo>
                    <a:pt x="809" y="56"/>
                  </a:lnTo>
                  <a:lnTo>
                    <a:pt x="798" y="72"/>
                  </a:lnTo>
                  <a:lnTo>
                    <a:pt x="783" y="93"/>
                  </a:lnTo>
                  <a:lnTo>
                    <a:pt x="765" y="116"/>
                  </a:lnTo>
                  <a:lnTo>
                    <a:pt x="747" y="139"/>
                  </a:lnTo>
                  <a:lnTo>
                    <a:pt x="728" y="161"/>
                  </a:lnTo>
                  <a:lnTo>
                    <a:pt x="709" y="180"/>
                  </a:lnTo>
                  <a:lnTo>
                    <a:pt x="690" y="195"/>
                  </a:lnTo>
                  <a:lnTo>
                    <a:pt x="672" y="202"/>
                  </a:lnTo>
                  <a:lnTo>
                    <a:pt x="660" y="205"/>
                  </a:lnTo>
                  <a:lnTo>
                    <a:pt x="647" y="211"/>
                  </a:lnTo>
                  <a:lnTo>
                    <a:pt x="631" y="215"/>
                  </a:lnTo>
                  <a:lnTo>
                    <a:pt x="613" y="221"/>
                  </a:lnTo>
                  <a:lnTo>
                    <a:pt x="594" y="227"/>
                  </a:lnTo>
                  <a:lnTo>
                    <a:pt x="576" y="232"/>
                  </a:lnTo>
                  <a:lnTo>
                    <a:pt x="560" y="235"/>
                  </a:lnTo>
                  <a:lnTo>
                    <a:pt x="545" y="236"/>
                  </a:lnTo>
                  <a:lnTo>
                    <a:pt x="532" y="235"/>
                  </a:lnTo>
                  <a:lnTo>
                    <a:pt x="516" y="232"/>
                  </a:lnTo>
                  <a:lnTo>
                    <a:pt x="498" y="227"/>
                  </a:lnTo>
                  <a:lnTo>
                    <a:pt x="482" y="221"/>
                  </a:lnTo>
                  <a:lnTo>
                    <a:pt x="467" y="217"/>
                  </a:lnTo>
                  <a:lnTo>
                    <a:pt x="454" y="211"/>
                  </a:lnTo>
                  <a:lnTo>
                    <a:pt x="443" y="207"/>
                  </a:lnTo>
                  <a:lnTo>
                    <a:pt x="437" y="204"/>
                  </a:lnTo>
                  <a:lnTo>
                    <a:pt x="431" y="199"/>
                  </a:lnTo>
                  <a:lnTo>
                    <a:pt x="426" y="195"/>
                  </a:lnTo>
                  <a:lnTo>
                    <a:pt x="418" y="190"/>
                  </a:lnTo>
                  <a:lnTo>
                    <a:pt x="412" y="186"/>
                  </a:lnTo>
                  <a:lnTo>
                    <a:pt x="408" y="184"/>
                  </a:lnTo>
                  <a:lnTo>
                    <a:pt x="402" y="184"/>
                  </a:lnTo>
                  <a:lnTo>
                    <a:pt x="396" y="186"/>
                  </a:lnTo>
                  <a:lnTo>
                    <a:pt x="389" y="186"/>
                  </a:lnTo>
                  <a:lnTo>
                    <a:pt x="380" y="189"/>
                  </a:lnTo>
                  <a:lnTo>
                    <a:pt x="374" y="190"/>
                  </a:lnTo>
                  <a:lnTo>
                    <a:pt x="368" y="192"/>
                  </a:lnTo>
                  <a:lnTo>
                    <a:pt x="364" y="195"/>
                  </a:lnTo>
                  <a:lnTo>
                    <a:pt x="359" y="199"/>
                  </a:lnTo>
                  <a:lnTo>
                    <a:pt x="358" y="202"/>
                  </a:lnTo>
                  <a:lnTo>
                    <a:pt x="359" y="205"/>
                  </a:lnTo>
                  <a:lnTo>
                    <a:pt x="364" y="208"/>
                  </a:lnTo>
                  <a:lnTo>
                    <a:pt x="366" y="210"/>
                  </a:lnTo>
                  <a:lnTo>
                    <a:pt x="372" y="210"/>
                  </a:lnTo>
                  <a:lnTo>
                    <a:pt x="378" y="210"/>
                  </a:lnTo>
                  <a:lnTo>
                    <a:pt x="386" y="210"/>
                  </a:lnTo>
                  <a:lnTo>
                    <a:pt x="395" y="208"/>
                  </a:lnTo>
                  <a:lnTo>
                    <a:pt x="402" y="208"/>
                  </a:lnTo>
                  <a:lnTo>
                    <a:pt x="411" y="207"/>
                  </a:lnTo>
                  <a:lnTo>
                    <a:pt x="420" y="205"/>
                  </a:lnTo>
                  <a:lnTo>
                    <a:pt x="427" y="204"/>
                  </a:lnTo>
                  <a:lnTo>
                    <a:pt x="436" y="204"/>
                  </a:lnTo>
                  <a:lnTo>
                    <a:pt x="445" y="205"/>
                  </a:lnTo>
                  <a:lnTo>
                    <a:pt x="455" y="207"/>
                  </a:lnTo>
                  <a:lnTo>
                    <a:pt x="468" y="210"/>
                  </a:lnTo>
                  <a:lnTo>
                    <a:pt x="483" y="215"/>
                  </a:lnTo>
                  <a:lnTo>
                    <a:pt x="502" y="223"/>
                  </a:lnTo>
                  <a:lnTo>
                    <a:pt x="524" y="233"/>
                  </a:lnTo>
                  <a:lnTo>
                    <a:pt x="542" y="244"/>
                  </a:lnTo>
                  <a:lnTo>
                    <a:pt x="558" y="258"/>
                  </a:lnTo>
                  <a:lnTo>
                    <a:pt x="572" y="276"/>
                  </a:lnTo>
                  <a:lnTo>
                    <a:pt x="585" y="295"/>
                  </a:lnTo>
                  <a:lnTo>
                    <a:pt x="595" y="317"/>
                  </a:lnTo>
                  <a:lnTo>
                    <a:pt x="604" y="341"/>
                  </a:lnTo>
                  <a:lnTo>
                    <a:pt x="610" y="365"/>
                  </a:lnTo>
                  <a:lnTo>
                    <a:pt x="614" y="388"/>
                  </a:lnTo>
                  <a:lnTo>
                    <a:pt x="616" y="405"/>
                  </a:lnTo>
                  <a:lnTo>
                    <a:pt x="617" y="421"/>
                  </a:lnTo>
                  <a:lnTo>
                    <a:pt x="617" y="436"/>
                  </a:lnTo>
                  <a:lnTo>
                    <a:pt x="616" y="450"/>
                  </a:lnTo>
                  <a:lnTo>
                    <a:pt x="606" y="439"/>
                  </a:lnTo>
                  <a:lnTo>
                    <a:pt x="592" y="430"/>
                  </a:lnTo>
                  <a:lnTo>
                    <a:pt x="575" y="419"/>
                  </a:lnTo>
                  <a:lnTo>
                    <a:pt x="555" y="412"/>
                  </a:lnTo>
                  <a:lnTo>
                    <a:pt x="535" y="406"/>
                  </a:lnTo>
                  <a:lnTo>
                    <a:pt x="514" y="400"/>
                  </a:lnTo>
                  <a:lnTo>
                    <a:pt x="495" y="396"/>
                  </a:lnTo>
                  <a:lnTo>
                    <a:pt x="479" y="393"/>
                  </a:lnTo>
                  <a:lnTo>
                    <a:pt x="468" y="391"/>
                  </a:lnTo>
                  <a:lnTo>
                    <a:pt x="455" y="388"/>
                  </a:lnTo>
                  <a:lnTo>
                    <a:pt x="443" y="385"/>
                  </a:lnTo>
                  <a:lnTo>
                    <a:pt x="430" y="381"/>
                  </a:lnTo>
                  <a:lnTo>
                    <a:pt x="418" y="374"/>
                  </a:lnTo>
                  <a:lnTo>
                    <a:pt x="406" y="365"/>
                  </a:lnTo>
                  <a:lnTo>
                    <a:pt x="397" y="353"/>
                  </a:lnTo>
                  <a:lnTo>
                    <a:pt x="390" y="338"/>
                  </a:lnTo>
                  <a:lnTo>
                    <a:pt x="381" y="316"/>
                  </a:lnTo>
                  <a:lnTo>
                    <a:pt x="371" y="300"/>
                  </a:lnTo>
                  <a:lnTo>
                    <a:pt x="365" y="280"/>
                  </a:lnTo>
                  <a:lnTo>
                    <a:pt x="365" y="254"/>
                  </a:lnTo>
                  <a:lnTo>
                    <a:pt x="365" y="246"/>
                  </a:lnTo>
                  <a:lnTo>
                    <a:pt x="361" y="239"/>
                  </a:lnTo>
                  <a:lnTo>
                    <a:pt x="356" y="232"/>
                  </a:lnTo>
                  <a:lnTo>
                    <a:pt x="349" y="226"/>
                  </a:lnTo>
                  <a:lnTo>
                    <a:pt x="341" y="220"/>
                  </a:lnTo>
                  <a:lnTo>
                    <a:pt x="334" y="215"/>
                  </a:lnTo>
                  <a:lnTo>
                    <a:pt x="328" y="211"/>
                  </a:lnTo>
                  <a:lnTo>
                    <a:pt x="322" y="208"/>
                  </a:lnTo>
                  <a:lnTo>
                    <a:pt x="315" y="205"/>
                  </a:lnTo>
                  <a:lnTo>
                    <a:pt x="309" y="204"/>
                  </a:lnTo>
                  <a:lnTo>
                    <a:pt x="304" y="204"/>
                  </a:lnTo>
                  <a:lnTo>
                    <a:pt x="303" y="208"/>
                  </a:lnTo>
                  <a:lnTo>
                    <a:pt x="304" y="214"/>
                  </a:lnTo>
                  <a:lnTo>
                    <a:pt x="304" y="220"/>
                  </a:lnTo>
                  <a:lnTo>
                    <a:pt x="306" y="227"/>
                  </a:lnTo>
                  <a:lnTo>
                    <a:pt x="309" y="233"/>
                  </a:lnTo>
                  <a:lnTo>
                    <a:pt x="313" y="238"/>
                  </a:lnTo>
                  <a:lnTo>
                    <a:pt x="322" y="245"/>
                  </a:lnTo>
                  <a:lnTo>
                    <a:pt x="333" y="255"/>
                  </a:lnTo>
                  <a:lnTo>
                    <a:pt x="346" y="267"/>
                  </a:lnTo>
                  <a:lnTo>
                    <a:pt x="359" y="282"/>
                  </a:lnTo>
                  <a:lnTo>
                    <a:pt x="372" y="300"/>
                  </a:lnTo>
                  <a:lnTo>
                    <a:pt x="383" y="319"/>
                  </a:lnTo>
                  <a:lnTo>
                    <a:pt x="392" y="341"/>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42" name="Freeform 321"/>
            <p:cNvSpPr>
              <a:spLocks/>
            </p:cNvSpPr>
            <p:nvPr/>
          </p:nvSpPr>
          <p:spPr bwMode="auto">
            <a:xfrm>
              <a:off x="1565" y="1269"/>
              <a:ext cx="246" cy="251"/>
            </a:xfrm>
            <a:custGeom>
              <a:avLst/>
              <a:gdLst>
                <a:gd name="T0" fmla="*/ 187 w 246"/>
                <a:gd name="T1" fmla="*/ 242 h 251"/>
                <a:gd name="T2" fmla="*/ 196 w 246"/>
                <a:gd name="T3" fmla="*/ 228 h 251"/>
                <a:gd name="T4" fmla="*/ 211 w 246"/>
                <a:gd name="T5" fmla="*/ 225 h 251"/>
                <a:gd name="T6" fmla="*/ 221 w 246"/>
                <a:gd name="T7" fmla="*/ 229 h 251"/>
                <a:gd name="T8" fmla="*/ 224 w 246"/>
                <a:gd name="T9" fmla="*/ 233 h 251"/>
                <a:gd name="T10" fmla="*/ 231 w 246"/>
                <a:gd name="T11" fmla="*/ 235 h 251"/>
                <a:gd name="T12" fmla="*/ 243 w 246"/>
                <a:gd name="T13" fmla="*/ 238 h 251"/>
                <a:gd name="T14" fmla="*/ 246 w 246"/>
                <a:gd name="T15" fmla="*/ 236 h 251"/>
                <a:gd name="T16" fmla="*/ 242 w 246"/>
                <a:gd name="T17" fmla="*/ 229 h 251"/>
                <a:gd name="T18" fmla="*/ 233 w 246"/>
                <a:gd name="T19" fmla="*/ 222 h 251"/>
                <a:gd name="T20" fmla="*/ 225 w 246"/>
                <a:gd name="T21" fmla="*/ 220 h 251"/>
                <a:gd name="T22" fmla="*/ 214 w 246"/>
                <a:gd name="T23" fmla="*/ 220 h 251"/>
                <a:gd name="T24" fmla="*/ 205 w 246"/>
                <a:gd name="T25" fmla="*/ 211 h 251"/>
                <a:gd name="T26" fmla="*/ 202 w 246"/>
                <a:gd name="T27" fmla="*/ 199 h 251"/>
                <a:gd name="T28" fmla="*/ 202 w 246"/>
                <a:gd name="T29" fmla="*/ 192 h 251"/>
                <a:gd name="T30" fmla="*/ 206 w 246"/>
                <a:gd name="T31" fmla="*/ 188 h 251"/>
                <a:gd name="T32" fmla="*/ 212 w 246"/>
                <a:gd name="T33" fmla="*/ 180 h 251"/>
                <a:gd name="T34" fmla="*/ 224 w 246"/>
                <a:gd name="T35" fmla="*/ 176 h 251"/>
                <a:gd name="T36" fmla="*/ 234 w 246"/>
                <a:gd name="T37" fmla="*/ 151 h 251"/>
                <a:gd name="T38" fmla="*/ 225 w 246"/>
                <a:gd name="T39" fmla="*/ 103 h 251"/>
                <a:gd name="T40" fmla="*/ 194 w 246"/>
                <a:gd name="T41" fmla="*/ 63 h 251"/>
                <a:gd name="T42" fmla="*/ 137 w 246"/>
                <a:gd name="T43" fmla="*/ 35 h 251"/>
                <a:gd name="T44" fmla="*/ 85 w 246"/>
                <a:gd name="T45" fmla="*/ 25 h 251"/>
                <a:gd name="T46" fmla="*/ 56 w 246"/>
                <a:gd name="T47" fmla="*/ 18 h 251"/>
                <a:gd name="T48" fmla="*/ 28 w 246"/>
                <a:gd name="T49" fmla="*/ 10 h 251"/>
                <a:gd name="T50" fmla="*/ 7 w 246"/>
                <a:gd name="T51" fmla="*/ 3 h 251"/>
                <a:gd name="T52" fmla="*/ 8 w 246"/>
                <a:gd name="T53" fmla="*/ 12 h 251"/>
                <a:gd name="T54" fmla="*/ 23 w 246"/>
                <a:gd name="T55" fmla="*/ 43 h 251"/>
                <a:gd name="T56" fmla="*/ 35 w 246"/>
                <a:gd name="T57" fmla="*/ 77 h 251"/>
                <a:gd name="T58" fmla="*/ 44 w 246"/>
                <a:gd name="T59" fmla="*/ 109 h 251"/>
                <a:gd name="T60" fmla="*/ 51 w 246"/>
                <a:gd name="T61" fmla="*/ 140 h 251"/>
                <a:gd name="T62" fmla="*/ 68 w 246"/>
                <a:gd name="T63" fmla="*/ 179 h 251"/>
                <a:gd name="T64" fmla="*/ 100 w 246"/>
                <a:gd name="T65" fmla="*/ 220 h 251"/>
                <a:gd name="T66" fmla="*/ 152 w 246"/>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6"/>
                <a:gd name="T103" fmla="*/ 0 h 251"/>
                <a:gd name="T104" fmla="*/ 246 w 246"/>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6" h="251">
                  <a:moveTo>
                    <a:pt x="187" y="251"/>
                  </a:moveTo>
                  <a:lnTo>
                    <a:pt x="187" y="242"/>
                  </a:lnTo>
                  <a:lnTo>
                    <a:pt x="190" y="233"/>
                  </a:lnTo>
                  <a:lnTo>
                    <a:pt x="196" y="228"/>
                  </a:lnTo>
                  <a:lnTo>
                    <a:pt x="203" y="225"/>
                  </a:lnTo>
                  <a:lnTo>
                    <a:pt x="211" y="225"/>
                  </a:lnTo>
                  <a:lnTo>
                    <a:pt x="217" y="226"/>
                  </a:lnTo>
                  <a:lnTo>
                    <a:pt x="221" y="229"/>
                  </a:lnTo>
                  <a:lnTo>
                    <a:pt x="223" y="232"/>
                  </a:lnTo>
                  <a:lnTo>
                    <a:pt x="224" y="233"/>
                  </a:lnTo>
                  <a:lnTo>
                    <a:pt x="227" y="235"/>
                  </a:lnTo>
                  <a:lnTo>
                    <a:pt x="231" y="235"/>
                  </a:lnTo>
                  <a:lnTo>
                    <a:pt x="237" y="236"/>
                  </a:lnTo>
                  <a:lnTo>
                    <a:pt x="243" y="238"/>
                  </a:lnTo>
                  <a:lnTo>
                    <a:pt x="246" y="238"/>
                  </a:lnTo>
                  <a:lnTo>
                    <a:pt x="246" y="236"/>
                  </a:lnTo>
                  <a:lnTo>
                    <a:pt x="245" y="233"/>
                  </a:lnTo>
                  <a:lnTo>
                    <a:pt x="242" y="229"/>
                  </a:lnTo>
                  <a:lnTo>
                    <a:pt x="237" y="225"/>
                  </a:lnTo>
                  <a:lnTo>
                    <a:pt x="233" y="222"/>
                  </a:lnTo>
                  <a:lnTo>
                    <a:pt x="228" y="217"/>
                  </a:lnTo>
                  <a:lnTo>
                    <a:pt x="225" y="220"/>
                  </a:lnTo>
                  <a:lnTo>
                    <a:pt x="220" y="222"/>
                  </a:lnTo>
                  <a:lnTo>
                    <a:pt x="214" y="220"/>
                  </a:lnTo>
                  <a:lnTo>
                    <a:pt x="208" y="217"/>
                  </a:lnTo>
                  <a:lnTo>
                    <a:pt x="205" y="211"/>
                  </a:lnTo>
                  <a:lnTo>
                    <a:pt x="202" y="205"/>
                  </a:lnTo>
                  <a:lnTo>
                    <a:pt x="202" y="199"/>
                  </a:lnTo>
                  <a:lnTo>
                    <a:pt x="202" y="195"/>
                  </a:lnTo>
                  <a:lnTo>
                    <a:pt x="202" y="192"/>
                  </a:lnTo>
                  <a:lnTo>
                    <a:pt x="203" y="189"/>
                  </a:lnTo>
                  <a:lnTo>
                    <a:pt x="206" y="188"/>
                  </a:lnTo>
                  <a:lnTo>
                    <a:pt x="208" y="185"/>
                  </a:lnTo>
                  <a:lnTo>
                    <a:pt x="212" y="180"/>
                  </a:lnTo>
                  <a:lnTo>
                    <a:pt x="218" y="177"/>
                  </a:lnTo>
                  <a:lnTo>
                    <a:pt x="224" y="176"/>
                  </a:lnTo>
                  <a:lnTo>
                    <a:pt x="228" y="176"/>
                  </a:lnTo>
                  <a:lnTo>
                    <a:pt x="234" y="151"/>
                  </a:lnTo>
                  <a:lnTo>
                    <a:pt x="233" y="126"/>
                  </a:lnTo>
                  <a:lnTo>
                    <a:pt x="225" y="103"/>
                  </a:lnTo>
                  <a:lnTo>
                    <a:pt x="214" y="81"/>
                  </a:lnTo>
                  <a:lnTo>
                    <a:pt x="194" y="63"/>
                  </a:lnTo>
                  <a:lnTo>
                    <a:pt x="169" y="47"/>
                  </a:lnTo>
                  <a:lnTo>
                    <a:pt x="137" y="35"/>
                  </a:lnTo>
                  <a:lnTo>
                    <a:pt x="100" y="27"/>
                  </a:lnTo>
                  <a:lnTo>
                    <a:pt x="85" y="25"/>
                  </a:lnTo>
                  <a:lnTo>
                    <a:pt x="70" y="21"/>
                  </a:lnTo>
                  <a:lnTo>
                    <a:pt x="56" y="18"/>
                  </a:lnTo>
                  <a:lnTo>
                    <a:pt x="41" y="13"/>
                  </a:lnTo>
                  <a:lnTo>
                    <a:pt x="28" y="10"/>
                  </a:lnTo>
                  <a:lnTo>
                    <a:pt x="16" y="6"/>
                  </a:lnTo>
                  <a:lnTo>
                    <a:pt x="7" y="3"/>
                  </a:lnTo>
                  <a:lnTo>
                    <a:pt x="0" y="0"/>
                  </a:lnTo>
                  <a:lnTo>
                    <a:pt x="8" y="12"/>
                  </a:lnTo>
                  <a:lnTo>
                    <a:pt x="16" y="27"/>
                  </a:lnTo>
                  <a:lnTo>
                    <a:pt x="23" y="43"/>
                  </a:lnTo>
                  <a:lnTo>
                    <a:pt x="31" y="59"/>
                  </a:lnTo>
                  <a:lnTo>
                    <a:pt x="35" y="77"/>
                  </a:lnTo>
                  <a:lnTo>
                    <a:pt x="39" y="93"/>
                  </a:lnTo>
                  <a:lnTo>
                    <a:pt x="44" y="109"/>
                  </a:lnTo>
                  <a:lnTo>
                    <a:pt x="47" y="124"/>
                  </a:lnTo>
                  <a:lnTo>
                    <a:pt x="51" y="140"/>
                  </a:lnTo>
                  <a:lnTo>
                    <a:pt x="57" y="158"/>
                  </a:lnTo>
                  <a:lnTo>
                    <a:pt x="68" y="179"/>
                  </a:lnTo>
                  <a:lnTo>
                    <a:pt x="82" y="201"/>
                  </a:lnTo>
                  <a:lnTo>
                    <a:pt x="100" y="220"/>
                  </a:lnTo>
                  <a:lnTo>
                    <a:pt x="124" y="236"/>
                  </a:lnTo>
                  <a:lnTo>
                    <a:pt x="152" y="247"/>
                  </a:lnTo>
                  <a:lnTo>
                    <a:pt x="187" y="251"/>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43" name="Freeform 322"/>
            <p:cNvSpPr>
              <a:spLocks/>
            </p:cNvSpPr>
            <p:nvPr/>
          </p:nvSpPr>
          <p:spPr bwMode="auto">
            <a:xfrm>
              <a:off x="1830" y="1418"/>
              <a:ext cx="27" cy="27"/>
            </a:xfrm>
            <a:custGeom>
              <a:avLst/>
              <a:gdLst>
                <a:gd name="T0" fmla="*/ 0 w 27"/>
                <a:gd name="T1" fmla="*/ 12 h 27"/>
                <a:gd name="T2" fmla="*/ 2 w 27"/>
                <a:gd name="T3" fmla="*/ 6 h 27"/>
                <a:gd name="T4" fmla="*/ 5 w 27"/>
                <a:gd name="T5" fmla="*/ 2 h 27"/>
                <a:gd name="T6" fmla="*/ 9 w 27"/>
                <a:gd name="T7" fmla="*/ 0 h 27"/>
                <a:gd name="T8" fmla="*/ 14 w 27"/>
                <a:gd name="T9" fmla="*/ 0 h 27"/>
                <a:gd name="T10" fmla="*/ 20 w 27"/>
                <a:gd name="T11" fmla="*/ 2 h 27"/>
                <a:gd name="T12" fmla="*/ 22 w 27"/>
                <a:gd name="T13" fmla="*/ 5 h 27"/>
                <a:gd name="T14" fmla="*/ 25 w 27"/>
                <a:gd name="T15" fmla="*/ 9 h 27"/>
                <a:gd name="T16" fmla="*/ 27 w 27"/>
                <a:gd name="T17" fmla="*/ 13 h 27"/>
                <a:gd name="T18" fmla="*/ 25 w 27"/>
                <a:gd name="T19" fmla="*/ 19 h 27"/>
                <a:gd name="T20" fmla="*/ 22 w 27"/>
                <a:gd name="T21" fmla="*/ 22 h 27"/>
                <a:gd name="T22" fmla="*/ 20 w 27"/>
                <a:gd name="T23" fmla="*/ 25 h 27"/>
                <a:gd name="T24" fmla="*/ 15 w 27"/>
                <a:gd name="T25" fmla="*/ 27 h 27"/>
                <a:gd name="T26" fmla="*/ 11 w 27"/>
                <a:gd name="T27" fmla="*/ 25 h 27"/>
                <a:gd name="T28" fmla="*/ 6 w 27"/>
                <a:gd name="T29" fmla="*/ 21 h 27"/>
                <a:gd name="T30" fmla="*/ 2 w 27"/>
                <a:gd name="T31" fmla="*/ 16 h 27"/>
                <a:gd name="T32" fmla="*/ 0 w 27"/>
                <a:gd name="T33" fmla="*/ 12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7"/>
                <a:gd name="T53" fmla="*/ 27 w 27"/>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7">
                  <a:moveTo>
                    <a:pt x="0" y="12"/>
                  </a:moveTo>
                  <a:lnTo>
                    <a:pt x="2" y="6"/>
                  </a:lnTo>
                  <a:lnTo>
                    <a:pt x="5" y="2"/>
                  </a:lnTo>
                  <a:lnTo>
                    <a:pt x="9" y="0"/>
                  </a:lnTo>
                  <a:lnTo>
                    <a:pt x="14" y="0"/>
                  </a:lnTo>
                  <a:lnTo>
                    <a:pt x="20" y="2"/>
                  </a:lnTo>
                  <a:lnTo>
                    <a:pt x="22" y="5"/>
                  </a:lnTo>
                  <a:lnTo>
                    <a:pt x="25" y="9"/>
                  </a:lnTo>
                  <a:lnTo>
                    <a:pt x="27" y="13"/>
                  </a:lnTo>
                  <a:lnTo>
                    <a:pt x="25" y="19"/>
                  </a:lnTo>
                  <a:lnTo>
                    <a:pt x="22" y="22"/>
                  </a:lnTo>
                  <a:lnTo>
                    <a:pt x="20" y="25"/>
                  </a:lnTo>
                  <a:lnTo>
                    <a:pt x="15" y="27"/>
                  </a:lnTo>
                  <a:lnTo>
                    <a:pt x="11" y="25"/>
                  </a:lnTo>
                  <a:lnTo>
                    <a:pt x="6" y="21"/>
                  </a:lnTo>
                  <a:lnTo>
                    <a:pt x="2" y="16"/>
                  </a:lnTo>
                  <a:lnTo>
                    <a:pt x="0" y="12"/>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44" name="Freeform 323"/>
            <p:cNvSpPr>
              <a:spLocks/>
            </p:cNvSpPr>
            <p:nvPr/>
          </p:nvSpPr>
          <p:spPr bwMode="auto">
            <a:xfrm>
              <a:off x="1884" y="1454"/>
              <a:ext cx="26" cy="28"/>
            </a:xfrm>
            <a:custGeom>
              <a:avLst/>
              <a:gdLst>
                <a:gd name="T0" fmla="*/ 1 w 26"/>
                <a:gd name="T1" fmla="*/ 4 h 28"/>
                <a:gd name="T2" fmla="*/ 7 w 26"/>
                <a:gd name="T3" fmla="*/ 1 h 28"/>
                <a:gd name="T4" fmla="*/ 13 w 26"/>
                <a:gd name="T5" fmla="*/ 0 h 28"/>
                <a:gd name="T6" fmla="*/ 19 w 26"/>
                <a:gd name="T7" fmla="*/ 1 h 28"/>
                <a:gd name="T8" fmla="*/ 23 w 26"/>
                <a:gd name="T9" fmla="*/ 4 h 28"/>
                <a:gd name="T10" fmla="*/ 26 w 26"/>
                <a:gd name="T11" fmla="*/ 9 h 28"/>
                <a:gd name="T12" fmla="*/ 26 w 26"/>
                <a:gd name="T13" fmla="*/ 14 h 28"/>
                <a:gd name="T14" fmla="*/ 26 w 26"/>
                <a:gd name="T15" fmla="*/ 20 h 28"/>
                <a:gd name="T16" fmla="*/ 25 w 26"/>
                <a:gd name="T17" fmla="*/ 26 h 28"/>
                <a:gd name="T18" fmla="*/ 20 w 26"/>
                <a:gd name="T19" fmla="*/ 28 h 28"/>
                <a:gd name="T20" fmla="*/ 14 w 26"/>
                <a:gd name="T21" fmla="*/ 28 h 28"/>
                <a:gd name="T22" fmla="*/ 7 w 26"/>
                <a:gd name="T23" fmla="*/ 26 h 28"/>
                <a:gd name="T24" fmla="*/ 2 w 26"/>
                <a:gd name="T25" fmla="*/ 22 h 28"/>
                <a:gd name="T26" fmla="*/ 1 w 26"/>
                <a:gd name="T27" fmla="*/ 17 h 28"/>
                <a:gd name="T28" fmla="*/ 0 w 26"/>
                <a:gd name="T29" fmla="*/ 13 h 28"/>
                <a:gd name="T30" fmla="*/ 0 w 26"/>
                <a:gd name="T31" fmla="*/ 9 h 28"/>
                <a:gd name="T32" fmla="*/ 1 w 26"/>
                <a:gd name="T33" fmla="*/ 4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8"/>
                <a:gd name="T53" fmla="*/ 26 w 26"/>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8">
                  <a:moveTo>
                    <a:pt x="1" y="4"/>
                  </a:moveTo>
                  <a:lnTo>
                    <a:pt x="7" y="1"/>
                  </a:lnTo>
                  <a:lnTo>
                    <a:pt x="13" y="0"/>
                  </a:lnTo>
                  <a:lnTo>
                    <a:pt x="19" y="1"/>
                  </a:lnTo>
                  <a:lnTo>
                    <a:pt x="23" y="4"/>
                  </a:lnTo>
                  <a:lnTo>
                    <a:pt x="26" y="9"/>
                  </a:lnTo>
                  <a:lnTo>
                    <a:pt x="26" y="14"/>
                  </a:lnTo>
                  <a:lnTo>
                    <a:pt x="26" y="20"/>
                  </a:lnTo>
                  <a:lnTo>
                    <a:pt x="25" y="26"/>
                  </a:lnTo>
                  <a:lnTo>
                    <a:pt x="20" y="28"/>
                  </a:lnTo>
                  <a:lnTo>
                    <a:pt x="14" y="28"/>
                  </a:lnTo>
                  <a:lnTo>
                    <a:pt x="7" y="26"/>
                  </a:lnTo>
                  <a:lnTo>
                    <a:pt x="2" y="22"/>
                  </a:lnTo>
                  <a:lnTo>
                    <a:pt x="1" y="17"/>
                  </a:lnTo>
                  <a:lnTo>
                    <a:pt x="0" y="13"/>
                  </a:lnTo>
                  <a:lnTo>
                    <a:pt x="0" y="9"/>
                  </a:lnTo>
                  <a:lnTo>
                    <a:pt x="1" y="4"/>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45" name="Freeform 324"/>
            <p:cNvSpPr>
              <a:spLocks/>
            </p:cNvSpPr>
            <p:nvPr/>
          </p:nvSpPr>
          <p:spPr bwMode="auto">
            <a:xfrm>
              <a:off x="1820" y="1488"/>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4 h 28"/>
                <a:gd name="T14" fmla="*/ 25 w 27"/>
                <a:gd name="T15" fmla="*/ 20 h 28"/>
                <a:gd name="T16" fmla="*/ 22 w 27"/>
                <a:gd name="T17" fmla="*/ 23 h 28"/>
                <a:gd name="T18" fmla="*/ 19 w 27"/>
                <a:gd name="T19" fmla="*/ 26 h 28"/>
                <a:gd name="T20" fmla="*/ 13 w 27"/>
                <a:gd name="T21" fmla="*/ 28 h 28"/>
                <a:gd name="T22" fmla="*/ 7 w 27"/>
                <a:gd name="T23" fmla="*/ 28 h 28"/>
                <a:gd name="T24" fmla="*/ 3 w 27"/>
                <a:gd name="T25" fmla="*/ 25 h 28"/>
                <a:gd name="T26" fmla="*/ 0 w 27"/>
                <a:gd name="T27" fmla="*/ 20 h 28"/>
                <a:gd name="T28" fmla="*/ 0 w 27"/>
                <a:gd name="T29" fmla="*/ 14 h 28"/>
                <a:gd name="T30" fmla="*/ 1 w 27"/>
                <a:gd name="T31" fmla="*/ 9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4"/>
                  </a:lnTo>
                  <a:lnTo>
                    <a:pt x="25" y="20"/>
                  </a:lnTo>
                  <a:lnTo>
                    <a:pt x="22" y="23"/>
                  </a:lnTo>
                  <a:lnTo>
                    <a:pt x="19" y="26"/>
                  </a:lnTo>
                  <a:lnTo>
                    <a:pt x="13" y="28"/>
                  </a:lnTo>
                  <a:lnTo>
                    <a:pt x="7" y="28"/>
                  </a:lnTo>
                  <a:lnTo>
                    <a:pt x="3" y="25"/>
                  </a:lnTo>
                  <a:lnTo>
                    <a:pt x="0" y="20"/>
                  </a:lnTo>
                  <a:lnTo>
                    <a:pt x="0" y="14"/>
                  </a:lnTo>
                  <a:lnTo>
                    <a:pt x="1" y="9"/>
                  </a:lnTo>
                  <a:lnTo>
                    <a:pt x="3" y="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46" name="Freeform 325"/>
            <p:cNvSpPr>
              <a:spLocks/>
            </p:cNvSpPr>
            <p:nvPr/>
          </p:nvSpPr>
          <p:spPr bwMode="auto">
            <a:xfrm>
              <a:off x="1776" y="1454"/>
              <a:ext cx="28" cy="26"/>
            </a:xfrm>
            <a:custGeom>
              <a:avLst/>
              <a:gdLst>
                <a:gd name="T0" fmla="*/ 4 w 28"/>
                <a:gd name="T1" fmla="*/ 1 h 26"/>
                <a:gd name="T2" fmla="*/ 1 w 28"/>
                <a:gd name="T3" fmla="*/ 4 h 26"/>
                <a:gd name="T4" fmla="*/ 0 w 28"/>
                <a:gd name="T5" fmla="*/ 10 h 26"/>
                <a:gd name="T6" fmla="*/ 0 w 28"/>
                <a:gd name="T7" fmla="*/ 16 h 26"/>
                <a:gd name="T8" fmla="*/ 3 w 28"/>
                <a:gd name="T9" fmla="*/ 22 h 26"/>
                <a:gd name="T10" fmla="*/ 7 w 28"/>
                <a:gd name="T11" fmla="*/ 25 h 26"/>
                <a:gd name="T12" fmla="*/ 13 w 28"/>
                <a:gd name="T13" fmla="*/ 26 h 26"/>
                <a:gd name="T14" fmla="*/ 19 w 28"/>
                <a:gd name="T15" fmla="*/ 26 h 26"/>
                <a:gd name="T16" fmla="*/ 23 w 28"/>
                <a:gd name="T17" fmla="*/ 23 h 26"/>
                <a:gd name="T18" fmla="*/ 26 w 28"/>
                <a:gd name="T19" fmla="*/ 20 h 26"/>
                <a:gd name="T20" fmla="*/ 28 w 28"/>
                <a:gd name="T21" fmla="*/ 16 h 26"/>
                <a:gd name="T22" fmla="*/ 28 w 28"/>
                <a:gd name="T23" fmla="*/ 11 h 26"/>
                <a:gd name="T24" fmla="*/ 26 w 28"/>
                <a:gd name="T25" fmla="*/ 7 h 26"/>
                <a:gd name="T26" fmla="*/ 22 w 28"/>
                <a:gd name="T27" fmla="*/ 3 h 26"/>
                <a:gd name="T28" fmla="*/ 16 w 28"/>
                <a:gd name="T29" fmla="*/ 0 h 26"/>
                <a:gd name="T30" fmla="*/ 9 w 28"/>
                <a:gd name="T31" fmla="*/ 0 h 26"/>
                <a:gd name="T32" fmla="*/ 4 w 28"/>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6"/>
                <a:gd name="T53" fmla="*/ 28 w 28"/>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6">
                  <a:moveTo>
                    <a:pt x="4" y="1"/>
                  </a:moveTo>
                  <a:lnTo>
                    <a:pt x="1" y="4"/>
                  </a:lnTo>
                  <a:lnTo>
                    <a:pt x="0" y="10"/>
                  </a:lnTo>
                  <a:lnTo>
                    <a:pt x="0" y="16"/>
                  </a:lnTo>
                  <a:lnTo>
                    <a:pt x="3" y="22"/>
                  </a:lnTo>
                  <a:lnTo>
                    <a:pt x="7" y="25"/>
                  </a:lnTo>
                  <a:lnTo>
                    <a:pt x="13" y="26"/>
                  </a:lnTo>
                  <a:lnTo>
                    <a:pt x="19" y="26"/>
                  </a:lnTo>
                  <a:lnTo>
                    <a:pt x="23" y="23"/>
                  </a:lnTo>
                  <a:lnTo>
                    <a:pt x="26" y="20"/>
                  </a:lnTo>
                  <a:lnTo>
                    <a:pt x="28" y="16"/>
                  </a:lnTo>
                  <a:lnTo>
                    <a:pt x="28" y="11"/>
                  </a:lnTo>
                  <a:lnTo>
                    <a:pt x="26" y="7"/>
                  </a:lnTo>
                  <a:lnTo>
                    <a:pt x="22" y="3"/>
                  </a:lnTo>
                  <a:lnTo>
                    <a:pt x="16" y="0"/>
                  </a:lnTo>
                  <a:lnTo>
                    <a:pt x="9" y="0"/>
                  </a:lnTo>
                  <a:lnTo>
                    <a:pt x="4"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47" name="Freeform 326"/>
            <p:cNvSpPr>
              <a:spLocks/>
            </p:cNvSpPr>
            <p:nvPr/>
          </p:nvSpPr>
          <p:spPr bwMode="auto">
            <a:xfrm>
              <a:off x="1759" y="1505"/>
              <a:ext cx="24" cy="24"/>
            </a:xfrm>
            <a:custGeom>
              <a:avLst/>
              <a:gdLst>
                <a:gd name="T0" fmla="*/ 0 w 24"/>
                <a:gd name="T1" fmla="*/ 17 h 24"/>
                <a:gd name="T2" fmla="*/ 0 w 24"/>
                <a:gd name="T3" fmla="*/ 11 h 24"/>
                <a:gd name="T4" fmla="*/ 0 w 24"/>
                <a:gd name="T5" fmla="*/ 6 h 24"/>
                <a:gd name="T6" fmla="*/ 3 w 24"/>
                <a:gd name="T7" fmla="*/ 3 h 24"/>
                <a:gd name="T8" fmla="*/ 9 w 24"/>
                <a:gd name="T9" fmla="*/ 2 h 24"/>
                <a:gd name="T10" fmla="*/ 15 w 24"/>
                <a:gd name="T11" fmla="*/ 0 h 24"/>
                <a:gd name="T12" fmla="*/ 20 w 24"/>
                <a:gd name="T13" fmla="*/ 2 h 24"/>
                <a:gd name="T14" fmla="*/ 23 w 24"/>
                <a:gd name="T15" fmla="*/ 5 h 24"/>
                <a:gd name="T16" fmla="*/ 24 w 24"/>
                <a:gd name="T17" fmla="*/ 8 h 24"/>
                <a:gd name="T18" fmla="*/ 24 w 24"/>
                <a:gd name="T19" fmla="*/ 12 h 24"/>
                <a:gd name="T20" fmla="*/ 23 w 24"/>
                <a:gd name="T21" fmla="*/ 18 h 24"/>
                <a:gd name="T22" fmla="*/ 18 w 24"/>
                <a:gd name="T23" fmla="*/ 21 h 24"/>
                <a:gd name="T24" fmla="*/ 15 w 24"/>
                <a:gd name="T25" fmla="*/ 24 h 24"/>
                <a:gd name="T26" fmla="*/ 11 w 24"/>
                <a:gd name="T27" fmla="*/ 24 h 24"/>
                <a:gd name="T28" fmla="*/ 6 w 24"/>
                <a:gd name="T29" fmla="*/ 23 h 24"/>
                <a:gd name="T30" fmla="*/ 2 w 24"/>
                <a:gd name="T31" fmla="*/ 20 h 24"/>
                <a:gd name="T32" fmla="*/ 0 w 24"/>
                <a:gd name="T33" fmla="*/ 17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17"/>
                  </a:moveTo>
                  <a:lnTo>
                    <a:pt x="0" y="11"/>
                  </a:lnTo>
                  <a:lnTo>
                    <a:pt x="0" y="6"/>
                  </a:lnTo>
                  <a:lnTo>
                    <a:pt x="3" y="3"/>
                  </a:lnTo>
                  <a:lnTo>
                    <a:pt x="9" y="2"/>
                  </a:lnTo>
                  <a:lnTo>
                    <a:pt x="15" y="0"/>
                  </a:lnTo>
                  <a:lnTo>
                    <a:pt x="20" y="2"/>
                  </a:lnTo>
                  <a:lnTo>
                    <a:pt x="23" y="5"/>
                  </a:lnTo>
                  <a:lnTo>
                    <a:pt x="24" y="8"/>
                  </a:lnTo>
                  <a:lnTo>
                    <a:pt x="24" y="12"/>
                  </a:lnTo>
                  <a:lnTo>
                    <a:pt x="23" y="18"/>
                  </a:lnTo>
                  <a:lnTo>
                    <a:pt x="18" y="21"/>
                  </a:lnTo>
                  <a:lnTo>
                    <a:pt x="15" y="24"/>
                  </a:lnTo>
                  <a:lnTo>
                    <a:pt x="11" y="24"/>
                  </a:lnTo>
                  <a:lnTo>
                    <a:pt x="6" y="23"/>
                  </a:lnTo>
                  <a:lnTo>
                    <a:pt x="2" y="20"/>
                  </a:lnTo>
                  <a:lnTo>
                    <a:pt x="0" y="17"/>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48" name="Freeform 327"/>
            <p:cNvSpPr>
              <a:spLocks/>
            </p:cNvSpPr>
            <p:nvPr/>
          </p:nvSpPr>
          <p:spPr bwMode="auto">
            <a:xfrm>
              <a:off x="1802" y="1544"/>
              <a:ext cx="21" cy="28"/>
            </a:xfrm>
            <a:custGeom>
              <a:avLst/>
              <a:gdLst>
                <a:gd name="T0" fmla="*/ 8 w 21"/>
                <a:gd name="T1" fmla="*/ 28 h 28"/>
                <a:gd name="T2" fmla="*/ 3 w 21"/>
                <a:gd name="T3" fmla="*/ 26 h 28"/>
                <a:gd name="T4" fmla="*/ 2 w 21"/>
                <a:gd name="T5" fmla="*/ 23 h 28"/>
                <a:gd name="T6" fmla="*/ 0 w 21"/>
                <a:gd name="T7" fmla="*/ 19 h 28"/>
                <a:gd name="T8" fmla="*/ 0 w 21"/>
                <a:gd name="T9" fmla="*/ 13 h 28"/>
                <a:gd name="T10" fmla="*/ 2 w 21"/>
                <a:gd name="T11" fmla="*/ 7 h 28"/>
                <a:gd name="T12" fmla="*/ 6 w 21"/>
                <a:gd name="T13" fmla="*/ 3 h 28"/>
                <a:gd name="T14" fmla="*/ 9 w 21"/>
                <a:gd name="T15" fmla="*/ 1 h 28"/>
                <a:gd name="T16" fmla="*/ 14 w 21"/>
                <a:gd name="T17" fmla="*/ 0 h 28"/>
                <a:gd name="T18" fmla="*/ 17 w 21"/>
                <a:gd name="T19" fmla="*/ 1 h 28"/>
                <a:gd name="T20" fmla="*/ 19 w 21"/>
                <a:gd name="T21" fmla="*/ 4 h 28"/>
                <a:gd name="T22" fmla="*/ 21 w 21"/>
                <a:gd name="T23" fmla="*/ 10 h 28"/>
                <a:gd name="T24" fmla="*/ 21 w 21"/>
                <a:gd name="T25" fmla="*/ 15 h 28"/>
                <a:gd name="T26" fmla="*/ 19 w 21"/>
                <a:gd name="T27" fmla="*/ 19 h 28"/>
                <a:gd name="T28" fmla="*/ 17 w 21"/>
                <a:gd name="T29" fmla="*/ 23 h 28"/>
                <a:gd name="T30" fmla="*/ 14 w 21"/>
                <a:gd name="T31" fmla="*/ 26 h 28"/>
                <a:gd name="T32" fmla="*/ 8 w 21"/>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28"/>
                <a:gd name="T53" fmla="*/ 21 w 21"/>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28">
                  <a:moveTo>
                    <a:pt x="8" y="28"/>
                  </a:moveTo>
                  <a:lnTo>
                    <a:pt x="3" y="26"/>
                  </a:lnTo>
                  <a:lnTo>
                    <a:pt x="2" y="23"/>
                  </a:lnTo>
                  <a:lnTo>
                    <a:pt x="0" y="19"/>
                  </a:lnTo>
                  <a:lnTo>
                    <a:pt x="0" y="13"/>
                  </a:lnTo>
                  <a:lnTo>
                    <a:pt x="2" y="7"/>
                  </a:lnTo>
                  <a:lnTo>
                    <a:pt x="6" y="3"/>
                  </a:lnTo>
                  <a:lnTo>
                    <a:pt x="9" y="1"/>
                  </a:lnTo>
                  <a:lnTo>
                    <a:pt x="14" y="0"/>
                  </a:lnTo>
                  <a:lnTo>
                    <a:pt x="17" y="1"/>
                  </a:lnTo>
                  <a:lnTo>
                    <a:pt x="19" y="4"/>
                  </a:lnTo>
                  <a:lnTo>
                    <a:pt x="21" y="10"/>
                  </a:lnTo>
                  <a:lnTo>
                    <a:pt x="21" y="15"/>
                  </a:lnTo>
                  <a:lnTo>
                    <a:pt x="19" y="19"/>
                  </a:lnTo>
                  <a:lnTo>
                    <a:pt x="17" y="23"/>
                  </a:lnTo>
                  <a:lnTo>
                    <a:pt x="14" y="26"/>
                  </a:lnTo>
                  <a:lnTo>
                    <a:pt x="8" y="28"/>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49" name="Freeform 328"/>
            <p:cNvSpPr>
              <a:spLocks/>
            </p:cNvSpPr>
            <p:nvPr/>
          </p:nvSpPr>
          <p:spPr bwMode="auto">
            <a:xfrm>
              <a:off x="1841" y="1517"/>
              <a:ext cx="25" cy="31"/>
            </a:xfrm>
            <a:custGeom>
              <a:avLst/>
              <a:gdLst>
                <a:gd name="T0" fmla="*/ 1 w 25"/>
                <a:gd name="T1" fmla="*/ 16 h 31"/>
                <a:gd name="T2" fmla="*/ 3 w 25"/>
                <a:gd name="T3" fmla="*/ 11 h 31"/>
                <a:gd name="T4" fmla="*/ 6 w 25"/>
                <a:gd name="T5" fmla="*/ 6 h 31"/>
                <a:gd name="T6" fmla="*/ 9 w 25"/>
                <a:gd name="T7" fmla="*/ 2 h 31"/>
                <a:gd name="T8" fmla="*/ 14 w 25"/>
                <a:gd name="T9" fmla="*/ 0 h 31"/>
                <a:gd name="T10" fmla="*/ 20 w 25"/>
                <a:gd name="T11" fmla="*/ 2 h 31"/>
                <a:gd name="T12" fmla="*/ 25 w 25"/>
                <a:gd name="T13" fmla="*/ 6 h 31"/>
                <a:gd name="T14" fmla="*/ 25 w 25"/>
                <a:gd name="T15" fmla="*/ 11 h 31"/>
                <a:gd name="T16" fmla="*/ 25 w 25"/>
                <a:gd name="T17" fmla="*/ 16 h 31"/>
                <a:gd name="T18" fmla="*/ 22 w 25"/>
                <a:gd name="T19" fmla="*/ 22 h 31"/>
                <a:gd name="T20" fmla="*/ 17 w 25"/>
                <a:gd name="T21" fmla="*/ 27 h 31"/>
                <a:gd name="T22" fmla="*/ 11 w 25"/>
                <a:gd name="T23" fmla="*/ 30 h 31"/>
                <a:gd name="T24" fmla="*/ 7 w 25"/>
                <a:gd name="T25" fmla="*/ 31 h 31"/>
                <a:gd name="T26" fmla="*/ 4 w 25"/>
                <a:gd name="T27" fmla="*/ 30 h 31"/>
                <a:gd name="T28" fmla="*/ 1 w 25"/>
                <a:gd name="T29" fmla="*/ 25 h 31"/>
                <a:gd name="T30" fmla="*/ 0 w 25"/>
                <a:gd name="T31" fmla="*/ 21 h 31"/>
                <a:gd name="T32" fmla="*/ 1 w 25"/>
                <a:gd name="T33" fmla="*/ 16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1"/>
                <a:gd name="T53" fmla="*/ 25 w 25"/>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1">
                  <a:moveTo>
                    <a:pt x="1" y="16"/>
                  </a:moveTo>
                  <a:lnTo>
                    <a:pt x="3" y="11"/>
                  </a:lnTo>
                  <a:lnTo>
                    <a:pt x="6" y="6"/>
                  </a:lnTo>
                  <a:lnTo>
                    <a:pt x="9" y="2"/>
                  </a:lnTo>
                  <a:lnTo>
                    <a:pt x="14" y="0"/>
                  </a:lnTo>
                  <a:lnTo>
                    <a:pt x="20" y="2"/>
                  </a:lnTo>
                  <a:lnTo>
                    <a:pt x="25" y="6"/>
                  </a:lnTo>
                  <a:lnTo>
                    <a:pt x="25" y="11"/>
                  </a:lnTo>
                  <a:lnTo>
                    <a:pt x="25" y="16"/>
                  </a:lnTo>
                  <a:lnTo>
                    <a:pt x="22" y="22"/>
                  </a:lnTo>
                  <a:lnTo>
                    <a:pt x="17" y="27"/>
                  </a:lnTo>
                  <a:lnTo>
                    <a:pt x="11" y="30"/>
                  </a:lnTo>
                  <a:lnTo>
                    <a:pt x="7" y="31"/>
                  </a:lnTo>
                  <a:lnTo>
                    <a:pt x="4" y="30"/>
                  </a:lnTo>
                  <a:lnTo>
                    <a:pt x="1" y="25"/>
                  </a:lnTo>
                  <a:lnTo>
                    <a:pt x="0" y="21"/>
                  </a:lnTo>
                  <a:lnTo>
                    <a:pt x="1" y="1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50" name="Freeform 329"/>
            <p:cNvSpPr>
              <a:spLocks/>
            </p:cNvSpPr>
            <p:nvPr/>
          </p:nvSpPr>
          <p:spPr bwMode="auto">
            <a:xfrm>
              <a:off x="1873" y="1525"/>
              <a:ext cx="25" cy="23"/>
            </a:xfrm>
            <a:custGeom>
              <a:avLst/>
              <a:gdLst>
                <a:gd name="T0" fmla="*/ 19 w 25"/>
                <a:gd name="T1" fmla="*/ 1 h 23"/>
                <a:gd name="T2" fmla="*/ 22 w 25"/>
                <a:gd name="T3" fmla="*/ 4 h 23"/>
                <a:gd name="T4" fmla="*/ 24 w 25"/>
                <a:gd name="T5" fmla="*/ 7 h 23"/>
                <a:gd name="T6" fmla="*/ 25 w 25"/>
                <a:gd name="T7" fmla="*/ 11 h 23"/>
                <a:gd name="T8" fmla="*/ 24 w 25"/>
                <a:gd name="T9" fmla="*/ 16 h 23"/>
                <a:gd name="T10" fmla="*/ 21 w 25"/>
                <a:gd name="T11" fmla="*/ 20 h 23"/>
                <a:gd name="T12" fmla="*/ 16 w 25"/>
                <a:gd name="T13" fmla="*/ 22 h 23"/>
                <a:gd name="T14" fmla="*/ 12 w 25"/>
                <a:gd name="T15" fmla="*/ 23 h 23"/>
                <a:gd name="T16" fmla="*/ 8 w 25"/>
                <a:gd name="T17" fmla="*/ 23 h 23"/>
                <a:gd name="T18" fmla="*/ 5 w 25"/>
                <a:gd name="T19" fmla="*/ 22 h 23"/>
                <a:gd name="T20" fmla="*/ 2 w 25"/>
                <a:gd name="T21" fmla="*/ 17 h 23"/>
                <a:gd name="T22" fmla="*/ 0 w 25"/>
                <a:gd name="T23" fmla="*/ 13 h 23"/>
                <a:gd name="T24" fmla="*/ 0 w 25"/>
                <a:gd name="T25" fmla="*/ 8 h 23"/>
                <a:gd name="T26" fmla="*/ 3 w 25"/>
                <a:gd name="T27" fmla="*/ 4 h 23"/>
                <a:gd name="T28" fmla="*/ 8 w 25"/>
                <a:gd name="T29" fmla="*/ 0 h 23"/>
                <a:gd name="T30" fmla="*/ 12 w 25"/>
                <a:gd name="T31" fmla="*/ 0 h 23"/>
                <a:gd name="T32" fmla="*/ 19 w 25"/>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3"/>
                <a:gd name="T53" fmla="*/ 25 w 25"/>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3">
                  <a:moveTo>
                    <a:pt x="19" y="1"/>
                  </a:moveTo>
                  <a:lnTo>
                    <a:pt x="22" y="4"/>
                  </a:lnTo>
                  <a:lnTo>
                    <a:pt x="24" y="7"/>
                  </a:lnTo>
                  <a:lnTo>
                    <a:pt x="25" y="11"/>
                  </a:lnTo>
                  <a:lnTo>
                    <a:pt x="24" y="16"/>
                  </a:lnTo>
                  <a:lnTo>
                    <a:pt x="21" y="20"/>
                  </a:lnTo>
                  <a:lnTo>
                    <a:pt x="16" y="22"/>
                  </a:lnTo>
                  <a:lnTo>
                    <a:pt x="12" y="23"/>
                  </a:lnTo>
                  <a:lnTo>
                    <a:pt x="8" y="23"/>
                  </a:lnTo>
                  <a:lnTo>
                    <a:pt x="5" y="22"/>
                  </a:lnTo>
                  <a:lnTo>
                    <a:pt x="2" y="17"/>
                  </a:lnTo>
                  <a:lnTo>
                    <a:pt x="0" y="13"/>
                  </a:lnTo>
                  <a:lnTo>
                    <a:pt x="0" y="8"/>
                  </a:lnTo>
                  <a:lnTo>
                    <a:pt x="3" y="4"/>
                  </a:lnTo>
                  <a:lnTo>
                    <a:pt x="8" y="0"/>
                  </a:lnTo>
                  <a:lnTo>
                    <a:pt x="12" y="0"/>
                  </a:lnTo>
                  <a:lnTo>
                    <a:pt x="19"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51" name="Freeform 330"/>
            <p:cNvSpPr>
              <a:spLocks/>
            </p:cNvSpPr>
            <p:nvPr/>
          </p:nvSpPr>
          <p:spPr bwMode="auto">
            <a:xfrm>
              <a:off x="1590" y="1560"/>
              <a:ext cx="209" cy="145"/>
            </a:xfrm>
            <a:custGeom>
              <a:avLst/>
              <a:gdLst>
                <a:gd name="T0" fmla="*/ 206 w 209"/>
                <a:gd name="T1" fmla="*/ 15 h 145"/>
                <a:gd name="T2" fmla="*/ 200 w 209"/>
                <a:gd name="T3" fmla="*/ 10 h 145"/>
                <a:gd name="T4" fmla="*/ 199 w 209"/>
                <a:gd name="T5" fmla="*/ 5 h 145"/>
                <a:gd name="T6" fmla="*/ 189 w 209"/>
                <a:gd name="T7" fmla="*/ 15 h 145"/>
                <a:gd name="T8" fmla="*/ 168 w 209"/>
                <a:gd name="T9" fmla="*/ 10 h 145"/>
                <a:gd name="T10" fmla="*/ 124 w 209"/>
                <a:gd name="T11" fmla="*/ 2 h 145"/>
                <a:gd name="T12" fmla="*/ 90 w 209"/>
                <a:gd name="T13" fmla="*/ 2 h 145"/>
                <a:gd name="T14" fmla="*/ 84 w 209"/>
                <a:gd name="T15" fmla="*/ 6 h 145"/>
                <a:gd name="T16" fmla="*/ 113 w 209"/>
                <a:gd name="T17" fmla="*/ 5 h 145"/>
                <a:gd name="T18" fmla="*/ 150 w 209"/>
                <a:gd name="T19" fmla="*/ 13 h 145"/>
                <a:gd name="T20" fmla="*/ 177 w 209"/>
                <a:gd name="T21" fmla="*/ 25 h 145"/>
                <a:gd name="T22" fmla="*/ 174 w 209"/>
                <a:gd name="T23" fmla="*/ 31 h 145"/>
                <a:gd name="T24" fmla="*/ 156 w 209"/>
                <a:gd name="T25" fmla="*/ 41 h 145"/>
                <a:gd name="T26" fmla="*/ 138 w 209"/>
                <a:gd name="T27" fmla="*/ 44 h 145"/>
                <a:gd name="T28" fmla="*/ 106 w 209"/>
                <a:gd name="T29" fmla="*/ 34 h 145"/>
                <a:gd name="T30" fmla="*/ 71 w 209"/>
                <a:gd name="T31" fmla="*/ 31 h 145"/>
                <a:gd name="T32" fmla="*/ 53 w 209"/>
                <a:gd name="T33" fmla="*/ 39 h 145"/>
                <a:gd name="T34" fmla="*/ 66 w 209"/>
                <a:gd name="T35" fmla="*/ 39 h 145"/>
                <a:gd name="T36" fmla="*/ 84 w 209"/>
                <a:gd name="T37" fmla="*/ 39 h 145"/>
                <a:gd name="T38" fmla="*/ 103 w 209"/>
                <a:gd name="T39" fmla="*/ 43 h 145"/>
                <a:gd name="T40" fmla="*/ 128 w 209"/>
                <a:gd name="T41" fmla="*/ 50 h 145"/>
                <a:gd name="T42" fmla="*/ 131 w 209"/>
                <a:gd name="T43" fmla="*/ 59 h 145"/>
                <a:gd name="T44" fmla="*/ 100 w 209"/>
                <a:gd name="T45" fmla="*/ 70 h 145"/>
                <a:gd name="T46" fmla="*/ 72 w 209"/>
                <a:gd name="T47" fmla="*/ 64 h 145"/>
                <a:gd name="T48" fmla="*/ 45 w 209"/>
                <a:gd name="T49" fmla="*/ 59 h 145"/>
                <a:gd name="T50" fmla="*/ 54 w 209"/>
                <a:gd name="T51" fmla="*/ 67 h 145"/>
                <a:gd name="T52" fmla="*/ 78 w 209"/>
                <a:gd name="T53" fmla="*/ 77 h 145"/>
                <a:gd name="T54" fmla="*/ 51 w 209"/>
                <a:gd name="T55" fmla="*/ 86 h 145"/>
                <a:gd name="T56" fmla="*/ 17 w 209"/>
                <a:gd name="T57" fmla="*/ 95 h 145"/>
                <a:gd name="T58" fmla="*/ 0 w 209"/>
                <a:gd name="T59" fmla="*/ 101 h 145"/>
                <a:gd name="T60" fmla="*/ 10 w 209"/>
                <a:gd name="T61" fmla="*/ 104 h 145"/>
                <a:gd name="T62" fmla="*/ 40 w 209"/>
                <a:gd name="T63" fmla="*/ 99 h 145"/>
                <a:gd name="T64" fmla="*/ 74 w 209"/>
                <a:gd name="T65" fmla="*/ 90 h 145"/>
                <a:gd name="T66" fmla="*/ 87 w 209"/>
                <a:gd name="T67" fmla="*/ 96 h 145"/>
                <a:gd name="T68" fmla="*/ 72 w 209"/>
                <a:gd name="T69" fmla="*/ 139 h 145"/>
                <a:gd name="T70" fmla="*/ 74 w 209"/>
                <a:gd name="T71" fmla="*/ 145 h 145"/>
                <a:gd name="T72" fmla="*/ 93 w 209"/>
                <a:gd name="T73" fmla="*/ 112 h 145"/>
                <a:gd name="T74" fmla="*/ 107 w 209"/>
                <a:gd name="T75" fmla="*/ 83 h 145"/>
                <a:gd name="T76" fmla="*/ 127 w 209"/>
                <a:gd name="T77" fmla="*/ 74 h 145"/>
                <a:gd name="T78" fmla="*/ 146 w 209"/>
                <a:gd name="T79" fmla="*/ 67 h 145"/>
                <a:gd name="T80" fmla="*/ 149 w 209"/>
                <a:gd name="T81" fmla="*/ 95 h 145"/>
                <a:gd name="T82" fmla="*/ 140 w 209"/>
                <a:gd name="T83" fmla="*/ 132 h 145"/>
                <a:gd name="T84" fmla="*/ 146 w 209"/>
                <a:gd name="T85" fmla="*/ 126 h 145"/>
                <a:gd name="T86" fmla="*/ 162 w 209"/>
                <a:gd name="T87" fmla="*/ 77 h 145"/>
                <a:gd name="T88" fmla="*/ 177 w 209"/>
                <a:gd name="T89" fmla="*/ 46 h 145"/>
                <a:gd name="T90" fmla="*/ 190 w 209"/>
                <a:gd name="T91" fmla="*/ 33 h 145"/>
                <a:gd name="T92" fmla="*/ 195 w 209"/>
                <a:gd name="T93" fmla="*/ 40 h 145"/>
                <a:gd name="T94" fmla="*/ 190 w 209"/>
                <a:gd name="T95" fmla="*/ 89 h 145"/>
                <a:gd name="T96" fmla="*/ 203 w 209"/>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9"/>
                <a:gd name="T148" fmla="*/ 0 h 145"/>
                <a:gd name="T149" fmla="*/ 209 w 209"/>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9" h="145">
                  <a:moveTo>
                    <a:pt x="209" y="16"/>
                  </a:moveTo>
                  <a:lnTo>
                    <a:pt x="208" y="15"/>
                  </a:lnTo>
                  <a:lnTo>
                    <a:pt x="206" y="15"/>
                  </a:lnTo>
                  <a:lnTo>
                    <a:pt x="203" y="13"/>
                  </a:lnTo>
                  <a:lnTo>
                    <a:pt x="202" y="12"/>
                  </a:lnTo>
                  <a:lnTo>
                    <a:pt x="200" y="10"/>
                  </a:lnTo>
                  <a:lnTo>
                    <a:pt x="200" y="9"/>
                  </a:lnTo>
                  <a:lnTo>
                    <a:pt x="199" y="6"/>
                  </a:lnTo>
                  <a:lnTo>
                    <a:pt x="199" y="5"/>
                  </a:lnTo>
                  <a:lnTo>
                    <a:pt x="196" y="9"/>
                  </a:lnTo>
                  <a:lnTo>
                    <a:pt x="193" y="13"/>
                  </a:lnTo>
                  <a:lnTo>
                    <a:pt x="189" y="15"/>
                  </a:lnTo>
                  <a:lnTo>
                    <a:pt x="187" y="18"/>
                  </a:lnTo>
                  <a:lnTo>
                    <a:pt x="178" y="15"/>
                  </a:lnTo>
                  <a:lnTo>
                    <a:pt x="168" y="10"/>
                  </a:lnTo>
                  <a:lnTo>
                    <a:pt x="153" y="7"/>
                  </a:lnTo>
                  <a:lnTo>
                    <a:pt x="138" y="5"/>
                  </a:lnTo>
                  <a:lnTo>
                    <a:pt x="124" y="2"/>
                  </a:lnTo>
                  <a:lnTo>
                    <a:pt x="109" y="0"/>
                  </a:lnTo>
                  <a:lnTo>
                    <a:pt x="99" y="0"/>
                  </a:lnTo>
                  <a:lnTo>
                    <a:pt x="90" y="2"/>
                  </a:lnTo>
                  <a:lnTo>
                    <a:pt x="81" y="5"/>
                  </a:lnTo>
                  <a:lnTo>
                    <a:pt x="79" y="5"/>
                  </a:lnTo>
                  <a:lnTo>
                    <a:pt x="84" y="6"/>
                  </a:lnTo>
                  <a:lnTo>
                    <a:pt x="90" y="5"/>
                  </a:lnTo>
                  <a:lnTo>
                    <a:pt x="102" y="5"/>
                  </a:lnTo>
                  <a:lnTo>
                    <a:pt x="113" y="5"/>
                  </a:lnTo>
                  <a:lnTo>
                    <a:pt x="127" y="7"/>
                  </a:lnTo>
                  <a:lnTo>
                    <a:pt x="138" y="10"/>
                  </a:lnTo>
                  <a:lnTo>
                    <a:pt x="150" y="13"/>
                  </a:lnTo>
                  <a:lnTo>
                    <a:pt x="162" y="18"/>
                  </a:lnTo>
                  <a:lnTo>
                    <a:pt x="171" y="21"/>
                  </a:lnTo>
                  <a:lnTo>
                    <a:pt x="177" y="25"/>
                  </a:lnTo>
                  <a:lnTo>
                    <a:pt x="178" y="28"/>
                  </a:lnTo>
                  <a:lnTo>
                    <a:pt x="177" y="30"/>
                  </a:lnTo>
                  <a:lnTo>
                    <a:pt x="174" y="31"/>
                  </a:lnTo>
                  <a:lnTo>
                    <a:pt x="168" y="34"/>
                  </a:lnTo>
                  <a:lnTo>
                    <a:pt x="162" y="37"/>
                  </a:lnTo>
                  <a:lnTo>
                    <a:pt x="156" y="41"/>
                  </a:lnTo>
                  <a:lnTo>
                    <a:pt x="150" y="44"/>
                  </a:lnTo>
                  <a:lnTo>
                    <a:pt x="146" y="47"/>
                  </a:lnTo>
                  <a:lnTo>
                    <a:pt x="138" y="44"/>
                  </a:lnTo>
                  <a:lnTo>
                    <a:pt x="130" y="41"/>
                  </a:lnTo>
                  <a:lnTo>
                    <a:pt x="118" y="37"/>
                  </a:lnTo>
                  <a:lnTo>
                    <a:pt x="106" y="34"/>
                  </a:lnTo>
                  <a:lnTo>
                    <a:pt x="93" y="33"/>
                  </a:lnTo>
                  <a:lnTo>
                    <a:pt x="81" y="31"/>
                  </a:lnTo>
                  <a:lnTo>
                    <a:pt x="71" y="31"/>
                  </a:lnTo>
                  <a:lnTo>
                    <a:pt x="62" y="34"/>
                  </a:lnTo>
                  <a:lnTo>
                    <a:pt x="56" y="37"/>
                  </a:lnTo>
                  <a:lnTo>
                    <a:pt x="53" y="39"/>
                  </a:lnTo>
                  <a:lnTo>
                    <a:pt x="54" y="40"/>
                  </a:lnTo>
                  <a:lnTo>
                    <a:pt x="60" y="40"/>
                  </a:lnTo>
                  <a:lnTo>
                    <a:pt x="66" y="39"/>
                  </a:lnTo>
                  <a:lnTo>
                    <a:pt x="71" y="39"/>
                  </a:lnTo>
                  <a:lnTo>
                    <a:pt x="76" y="39"/>
                  </a:lnTo>
                  <a:lnTo>
                    <a:pt x="84" y="39"/>
                  </a:lnTo>
                  <a:lnTo>
                    <a:pt x="90" y="40"/>
                  </a:lnTo>
                  <a:lnTo>
                    <a:pt x="96" y="41"/>
                  </a:lnTo>
                  <a:lnTo>
                    <a:pt x="103" y="43"/>
                  </a:lnTo>
                  <a:lnTo>
                    <a:pt x="109" y="44"/>
                  </a:lnTo>
                  <a:lnTo>
                    <a:pt x="119" y="47"/>
                  </a:lnTo>
                  <a:lnTo>
                    <a:pt x="128" y="50"/>
                  </a:lnTo>
                  <a:lnTo>
                    <a:pt x="136" y="52"/>
                  </a:lnTo>
                  <a:lnTo>
                    <a:pt x="138" y="53"/>
                  </a:lnTo>
                  <a:lnTo>
                    <a:pt x="131" y="59"/>
                  </a:lnTo>
                  <a:lnTo>
                    <a:pt x="119" y="64"/>
                  </a:lnTo>
                  <a:lnTo>
                    <a:pt x="107" y="67"/>
                  </a:lnTo>
                  <a:lnTo>
                    <a:pt x="100" y="70"/>
                  </a:lnTo>
                  <a:lnTo>
                    <a:pt x="93" y="70"/>
                  </a:lnTo>
                  <a:lnTo>
                    <a:pt x="82" y="68"/>
                  </a:lnTo>
                  <a:lnTo>
                    <a:pt x="72" y="64"/>
                  </a:lnTo>
                  <a:lnTo>
                    <a:pt x="62" y="61"/>
                  </a:lnTo>
                  <a:lnTo>
                    <a:pt x="53" y="59"/>
                  </a:lnTo>
                  <a:lnTo>
                    <a:pt x="45" y="59"/>
                  </a:lnTo>
                  <a:lnTo>
                    <a:pt x="43" y="61"/>
                  </a:lnTo>
                  <a:lnTo>
                    <a:pt x="45" y="62"/>
                  </a:lnTo>
                  <a:lnTo>
                    <a:pt x="54" y="67"/>
                  </a:lnTo>
                  <a:lnTo>
                    <a:pt x="65" y="70"/>
                  </a:lnTo>
                  <a:lnTo>
                    <a:pt x="72" y="74"/>
                  </a:lnTo>
                  <a:lnTo>
                    <a:pt x="78" y="77"/>
                  </a:lnTo>
                  <a:lnTo>
                    <a:pt x="72" y="78"/>
                  </a:lnTo>
                  <a:lnTo>
                    <a:pt x="63" y="81"/>
                  </a:lnTo>
                  <a:lnTo>
                    <a:pt x="51" y="86"/>
                  </a:lnTo>
                  <a:lnTo>
                    <a:pt x="40" y="89"/>
                  </a:lnTo>
                  <a:lnTo>
                    <a:pt x="28" y="92"/>
                  </a:lnTo>
                  <a:lnTo>
                    <a:pt x="17" y="95"/>
                  </a:lnTo>
                  <a:lnTo>
                    <a:pt x="10" y="98"/>
                  </a:lnTo>
                  <a:lnTo>
                    <a:pt x="4" y="99"/>
                  </a:lnTo>
                  <a:lnTo>
                    <a:pt x="0" y="101"/>
                  </a:lnTo>
                  <a:lnTo>
                    <a:pt x="0" y="102"/>
                  </a:lnTo>
                  <a:lnTo>
                    <a:pt x="3" y="104"/>
                  </a:lnTo>
                  <a:lnTo>
                    <a:pt x="10" y="104"/>
                  </a:lnTo>
                  <a:lnTo>
                    <a:pt x="17" y="104"/>
                  </a:lnTo>
                  <a:lnTo>
                    <a:pt x="28" y="102"/>
                  </a:lnTo>
                  <a:lnTo>
                    <a:pt x="40" y="99"/>
                  </a:lnTo>
                  <a:lnTo>
                    <a:pt x="51" y="96"/>
                  </a:lnTo>
                  <a:lnTo>
                    <a:pt x="63" y="93"/>
                  </a:lnTo>
                  <a:lnTo>
                    <a:pt x="74" y="90"/>
                  </a:lnTo>
                  <a:lnTo>
                    <a:pt x="82" y="87"/>
                  </a:lnTo>
                  <a:lnTo>
                    <a:pt x="88" y="84"/>
                  </a:lnTo>
                  <a:lnTo>
                    <a:pt x="87" y="96"/>
                  </a:lnTo>
                  <a:lnTo>
                    <a:pt x="82" y="114"/>
                  </a:lnTo>
                  <a:lnTo>
                    <a:pt x="78" y="129"/>
                  </a:lnTo>
                  <a:lnTo>
                    <a:pt x="72" y="139"/>
                  </a:lnTo>
                  <a:lnTo>
                    <a:pt x="69" y="143"/>
                  </a:lnTo>
                  <a:lnTo>
                    <a:pt x="71" y="145"/>
                  </a:lnTo>
                  <a:lnTo>
                    <a:pt x="74" y="145"/>
                  </a:lnTo>
                  <a:lnTo>
                    <a:pt x="78" y="141"/>
                  </a:lnTo>
                  <a:lnTo>
                    <a:pt x="84" y="130"/>
                  </a:lnTo>
                  <a:lnTo>
                    <a:pt x="93" y="112"/>
                  </a:lnTo>
                  <a:lnTo>
                    <a:pt x="100" y="96"/>
                  </a:lnTo>
                  <a:lnTo>
                    <a:pt x="103" y="84"/>
                  </a:lnTo>
                  <a:lnTo>
                    <a:pt x="107" y="83"/>
                  </a:lnTo>
                  <a:lnTo>
                    <a:pt x="113" y="80"/>
                  </a:lnTo>
                  <a:lnTo>
                    <a:pt x="121" y="77"/>
                  </a:lnTo>
                  <a:lnTo>
                    <a:pt x="127" y="74"/>
                  </a:lnTo>
                  <a:lnTo>
                    <a:pt x="134" y="71"/>
                  </a:lnTo>
                  <a:lnTo>
                    <a:pt x="140" y="68"/>
                  </a:lnTo>
                  <a:lnTo>
                    <a:pt x="146" y="67"/>
                  </a:lnTo>
                  <a:lnTo>
                    <a:pt x="150" y="65"/>
                  </a:lnTo>
                  <a:lnTo>
                    <a:pt x="150" y="77"/>
                  </a:lnTo>
                  <a:lnTo>
                    <a:pt x="149" y="95"/>
                  </a:lnTo>
                  <a:lnTo>
                    <a:pt x="144" y="112"/>
                  </a:lnTo>
                  <a:lnTo>
                    <a:pt x="141" y="126"/>
                  </a:lnTo>
                  <a:lnTo>
                    <a:pt x="140" y="132"/>
                  </a:lnTo>
                  <a:lnTo>
                    <a:pt x="140" y="135"/>
                  </a:lnTo>
                  <a:lnTo>
                    <a:pt x="141" y="132"/>
                  </a:lnTo>
                  <a:lnTo>
                    <a:pt x="146" y="126"/>
                  </a:lnTo>
                  <a:lnTo>
                    <a:pt x="152" y="112"/>
                  </a:lnTo>
                  <a:lnTo>
                    <a:pt x="158" y="95"/>
                  </a:lnTo>
                  <a:lnTo>
                    <a:pt x="162" y="77"/>
                  </a:lnTo>
                  <a:lnTo>
                    <a:pt x="162" y="61"/>
                  </a:lnTo>
                  <a:lnTo>
                    <a:pt x="171" y="53"/>
                  </a:lnTo>
                  <a:lnTo>
                    <a:pt x="177" y="46"/>
                  </a:lnTo>
                  <a:lnTo>
                    <a:pt x="183" y="40"/>
                  </a:lnTo>
                  <a:lnTo>
                    <a:pt x="187" y="36"/>
                  </a:lnTo>
                  <a:lnTo>
                    <a:pt x="190" y="33"/>
                  </a:lnTo>
                  <a:lnTo>
                    <a:pt x="193" y="31"/>
                  </a:lnTo>
                  <a:lnTo>
                    <a:pt x="195" y="34"/>
                  </a:lnTo>
                  <a:lnTo>
                    <a:pt x="195" y="40"/>
                  </a:lnTo>
                  <a:lnTo>
                    <a:pt x="193" y="52"/>
                  </a:lnTo>
                  <a:lnTo>
                    <a:pt x="192" y="70"/>
                  </a:lnTo>
                  <a:lnTo>
                    <a:pt x="190" y="89"/>
                  </a:lnTo>
                  <a:lnTo>
                    <a:pt x="189" y="101"/>
                  </a:lnTo>
                  <a:lnTo>
                    <a:pt x="196" y="86"/>
                  </a:lnTo>
                  <a:lnTo>
                    <a:pt x="203" y="62"/>
                  </a:lnTo>
                  <a:lnTo>
                    <a:pt x="208" y="37"/>
                  </a:lnTo>
                  <a:lnTo>
                    <a:pt x="209" y="16"/>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52" name="Freeform 331"/>
            <p:cNvSpPr>
              <a:spLocks/>
            </p:cNvSpPr>
            <p:nvPr/>
          </p:nvSpPr>
          <p:spPr bwMode="auto">
            <a:xfrm>
              <a:off x="1604" y="1304"/>
              <a:ext cx="169" cy="160"/>
            </a:xfrm>
            <a:custGeom>
              <a:avLst/>
              <a:gdLst>
                <a:gd name="T0" fmla="*/ 163 w 169"/>
                <a:gd name="T1" fmla="*/ 157 h 160"/>
                <a:gd name="T2" fmla="*/ 167 w 169"/>
                <a:gd name="T3" fmla="*/ 153 h 160"/>
                <a:gd name="T4" fmla="*/ 161 w 169"/>
                <a:gd name="T5" fmla="*/ 144 h 160"/>
                <a:gd name="T6" fmla="*/ 151 w 169"/>
                <a:gd name="T7" fmla="*/ 130 h 160"/>
                <a:gd name="T8" fmla="*/ 150 w 169"/>
                <a:gd name="T9" fmla="*/ 113 h 160"/>
                <a:gd name="T10" fmla="*/ 144 w 169"/>
                <a:gd name="T11" fmla="*/ 74 h 160"/>
                <a:gd name="T12" fmla="*/ 138 w 169"/>
                <a:gd name="T13" fmla="*/ 55 h 160"/>
                <a:gd name="T14" fmla="*/ 133 w 169"/>
                <a:gd name="T15" fmla="*/ 54 h 160"/>
                <a:gd name="T16" fmla="*/ 135 w 169"/>
                <a:gd name="T17" fmla="*/ 71 h 160"/>
                <a:gd name="T18" fmla="*/ 136 w 169"/>
                <a:gd name="T19" fmla="*/ 104 h 160"/>
                <a:gd name="T20" fmla="*/ 127 w 169"/>
                <a:gd name="T21" fmla="*/ 110 h 160"/>
                <a:gd name="T22" fmla="*/ 108 w 169"/>
                <a:gd name="T23" fmla="*/ 96 h 160"/>
                <a:gd name="T24" fmla="*/ 98 w 169"/>
                <a:gd name="T25" fmla="*/ 80 h 160"/>
                <a:gd name="T26" fmla="*/ 91 w 169"/>
                <a:gd name="T27" fmla="*/ 51 h 160"/>
                <a:gd name="T28" fmla="*/ 89 w 169"/>
                <a:gd name="T29" fmla="*/ 30 h 160"/>
                <a:gd name="T30" fmla="*/ 88 w 169"/>
                <a:gd name="T31" fmla="*/ 12 h 160"/>
                <a:gd name="T32" fmla="*/ 82 w 169"/>
                <a:gd name="T33" fmla="*/ 3 h 160"/>
                <a:gd name="T34" fmla="*/ 82 w 169"/>
                <a:gd name="T35" fmla="*/ 9 h 160"/>
                <a:gd name="T36" fmla="*/ 85 w 169"/>
                <a:gd name="T37" fmla="*/ 23 h 160"/>
                <a:gd name="T38" fmla="*/ 82 w 169"/>
                <a:gd name="T39" fmla="*/ 36 h 160"/>
                <a:gd name="T40" fmla="*/ 80 w 169"/>
                <a:gd name="T41" fmla="*/ 49 h 160"/>
                <a:gd name="T42" fmla="*/ 85 w 169"/>
                <a:gd name="T43" fmla="*/ 71 h 160"/>
                <a:gd name="T44" fmla="*/ 74 w 169"/>
                <a:gd name="T45" fmla="*/ 70 h 160"/>
                <a:gd name="T46" fmla="*/ 49 w 169"/>
                <a:gd name="T47" fmla="*/ 45 h 160"/>
                <a:gd name="T48" fmla="*/ 26 w 169"/>
                <a:gd name="T49" fmla="*/ 20 h 160"/>
                <a:gd name="T50" fmla="*/ 6 w 169"/>
                <a:gd name="T51" fmla="*/ 3 h 160"/>
                <a:gd name="T52" fmla="*/ 11 w 169"/>
                <a:gd name="T53" fmla="*/ 15 h 160"/>
                <a:gd name="T54" fmla="*/ 34 w 169"/>
                <a:gd name="T55" fmla="*/ 45 h 160"/>
                <a:gd name="T56" fmla="*/ 46 w 169"/>
                <a:gd name="T57" fmla="*/ 64 h 160"/>
                <a:gd name="T58" fmla="*/ 68 w 169"/>
                <a:gd name="T59" fmla="*/ 83 h 160"/>
                <a:gd name="T60" fmla="*/ 68 w 169"/>
                <a:gd name="T61" fmla="*/ 89 h 160"/>
                <a:gd name="T62" fmla="*/ 46 w 169"/>
                <a:gd name="T63" fmla="*/ 85 h 160"/>
                <a:gd name="T64" fmla="*/ 34 w 169"/>
                <a:gd name="T65" fmla="*/ 79 h 160"/>
                <a:gd name="T66" fmla="*/ 29 w 169"/>
                <a:gd name="T67" fmla="*/ 80 h 160"/>
                <a:gd name="T68" fmla="*/ 36 w 169"/>
                <a:gd name="T69" fmla="*/ 88 h 160"/>
                <a:gd name="T70" fmla="*/ 51 w 169"/>
                <a:gd name="T71" fmla="*/ 95 h 160"/>
                <a:gd name="T72" fmla="*/ 70 w 169"/>
                <a:gd name="T73" fmla="*/ 102 h 160"/>
                <a:gd name="T74" fmla="*/ 89 w 169"/>
                <a:gd name="T75" fmla="*/ 107 h 160"/>
                <a:gd name="T76" fmla="*/ 105 w 169"/>
                <a:gd name="T77" fmla="*/ 110 h 160"/>
                <a:gd name="T78" fmla="*/ 124 w 169"/>
                <a:gd name="T79" fmla="*/ 123 h 160"/>
                <a:gd name="T80" fmla="*/ 126 w 169"/>
                <a:gd name="T81" fmla="*/ 132 h 160"/>
                <a:gd name="T82" fmla="*/ 113 w 169"/>
                <a:gd name="T83" fmla="*/ 136 h 160"/>
                <a:gd name="T84" fmla="*/ 98 w 169"/>
                <a:gd name="T85" fmla="*/ 138 h 160"/>
                <a:gd name="T86" fmla="*/ 85 w 169"/>
                <a:gd name="T87" fmla="*/ 139 h 160"/>
                <a:gd name="T88" fmla="*/ 71 w 169"/>
                <a:gd name="T89" fmla="*/ 136 h 160"/>
                <a:gd name="T90" fmla="*/ 70 w 169"/>
                <a:gd name="T91" fmla="*/ 141 h 160"/>
                <a:gd name="T92" fmla="*/ 88 w 169"/>
                <a:gd name="T93" fmla="*/ 145 h 160"/>
                <a:gd name="T94" fmla="*/ 107 w 169"/>
                <a:gd name="T95" fmla="*/ 145 h 160"/>
                <a:gd name="T96" fmla="*/ 124 w 169"/>
                <a:gd name="T97" fmla="*/ 145 h 160"/>
                <a:gd name="T98" fmla="*/ 139 w 169"/>
                <a:gd name="T99" fmla="*/ 144 h 160"/>
                <a:gd name="T100" fmla="*/ 151 w 169"/>
                <a:gd name="T101" fmla="*/ 145 h 160"/>
                <a:gd name="T102" fmla="*/ 160 w 169"/>
                <a:gd name="T103" fmla="*/ 154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69"/>
                <a:gd name="T157" fmla="*/ 0 h 160"/>
                <a:gd name="T158" fmla="*/ 169 w 169"/>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69" h="160">
                  <a:moveTo>
                    <a:pt x="163" y="160"/>
                  </a:moveTo>
                  <a:lnTo>
                    <a:pt x="163" y="157"/>
                  </a:lnTo>
                  <a:lnTo>
                    <a:pt x="164" y="154"/>
                  </a:lnTo>
                  <a:lnTo>
                    <a:pt x="167" y="153"/>
                  </a:lnTo>
                  <a:lnTo>
                    <a:pt x="169" y="150"/>
                  </a:lnTo>
                  <a:lnTo>
                    <a:pt x="161" y="144"/>
                  </a:lnTo>
                  <a:lnTo>
                    <a:pt x="155" y="136"/>
                  </a:lnTo>
                  <a:lnTo>
                    <a:pt x="151" y="130"/>
                  </a:lnTo>
                  <a:lnTo>
                    <a:pt x="150" y="125"/>
                  </a:lnTo>
                  <a:lnTo>
                    <a:pt x="150" y="113"/>
                  </a:lnTo>
                  <a:lnTo>
                    <a:pt x="148" y="93"/>
                  </a:lnTo>
                  <a:lnTo>
                    <a:pt x="144" y="74"/>
                  </a:lnTo>
                  <a:lnTo>
                    <a:pt x="141" y="61"/>
                  </a:lnTo>
                  <a:lnTo>
                    <a:pt x="138" y="55"/>
                  </a:lnTo>
                  <a:lnTo>
                    <a:pt x="135" y="54"/>
                  </a:lnTo>
                  <a:lnTo>
                    <a:pt x="133" y="54"/>
                  </a:lnTo>
                  <a:lnTo>
                    <a:pt x="133" y="59"/>
                  </a:lnTo>
                  <a:lnTo>
                    <a:pt x="135" y="71"/>
                  </a:lnTo>
                  <a:lnTo>
                    <a:pt x="136" y="88"/>
                  </a:lnTo>
                  <a:lnTo>
                    <a:pt x="136" y="104"/>
                  </a:lnTo>
                  <a:lnTo>
                    <a:pt x="136" y="116"/>
                  </a:lnTo>
                  <a:lnTo>
                    <a:pt x="127" y="110"/>
                  </a:lnTo>
                  <a:lnTo>
                    <a:pt x="117" y="104"/>
                  </a:lnTo>
                  <a:lnTo>
                    <a:pt x="108" y="96"/>
                  </a:lnTo>
                  <a:lnTo>
                    <a:pt x="102" y="91"/>
                  </a:lnTo>
                  <a:lnTo>
                    <a:pt x="98" y="80"/>
                  </a:lnTo>
                  <a:lnTo>
                    <a:pt x="93" y="65"/>
                  </a:lnTo>
                  <a:lnTo>
                    <a:pt x="91" y="51"/>
                  </a:lnTo>
                  <a:lnTo>
                    <a:pt x="89" y="39"/>
                  </a:lnTo>
                  <a:lnTo>
                    <a:pt x="89" y="30"/>
                  </a:lnTo>
                  <a:lnTo>
                    <a:pt x="89" y="20"/>
                  </a:lnTo>
                  <a:lnTo>
                    <a:pt x="88" y="12"/>
                  </a:lnTo>
                  <a:lnTo>
                    <a:pt x="85" y="6"/>
                  </a:lnTo>
                  <a:lnTo>
                    <a:pt x="82" y="3"/>
                  </a:lnTo>
                  <a:lnTo>
                    <a:pt x="82" y="5"/>
                  </a:lnTo>
                  <a:lnTo>
                    <a:pt x="82" y="9"/>
                  </a:lnTo>
                  <a:lnTo>
                    <a:pt x="83" y="15"/>
                  </a:lnTo>
                  <a:lnTo>
                    <a:pt x="85" y="23"/>
                  </a:lnTo>
                  <a:lnTo>
                    <a:pt x="83" y="30"/>
                  </a:lnTo>
                  <a:lnTo>
                    <a:pt x="82" y="36"/>
                  </a:lnTo>
                  <a:lnTo>
                    <a:pt x="80" y="42"/>
                  </a:lnTo>
                  <a:lnTo>
                    <a:pt x="80" y="49"/>
                  </a:lnTo>
                  <a:lnTo>
                    <a:pt x="82" y="61"/>
                  </a:lnTo>
                  <a:lnTo>
                    <a:pt x="85" y="71"/>
                  </a:lnTo>
                  <a:lnTo>
                    <a:pt x="86" y="80"/>
                  </a:lnTo>
                  <a:lnTo>
                    <a:pt x="74" y="70"/>
                  </a:lnTo>
                  <a:lnTo>
                    <a:pt x="62" y="58"/>
                  </a:lnTo>
                  <a:lnTo>
                    <a:pt x="49" y="45"/>
                  </a:lnTo>
                  <a:lnTo>
                    <a:pt x="37" y="31"/>
                  </a:lnTo>
                  <a:lnTo>
                    <a:pt x="26" y="20"/>
                  </a:lnTo>
                  <a:lnTo>
                    <a:pt x="15" y="11"/>
                  </a:lnTo>
                  <a:lnTo>
                    <a:pt x="6" y="3"/>
                  </a:lnTo>
                  <a:lnTo>
                    <a:pt x="0" y="0"/>
                  </a:lnTo>
                  <a:lnTo>
                    <a:pt x="11" y="15"/>
                  </a:lnTo>
                  <a:lnTo>
                    <a:pt x="23" y="30"/>
                  </a:lnTo>
                  <a:lnTo>
                    <a:pt x="34" y="45"/>
                  </a:lnTo>
                  <a:lnTo>
                    <a:pt x="40" y="55"/>
                  </a:lnTo>
                  <a:lnTo>
                    <a:pt x="46" y="64"/>
                  </a:lnTo>
                  <a:lnTo>
                    <a:pt x="58" y="74"/>
                  </a:lnTo>
                  <a:lnTo>
                    <a:pt x="68" y="83"/>
                  </a:lnTo>
                  <a:lnTo>
                    <a:pt x="77" y="89"/>
                  </a:lnTo>
                  <a:lnTo>
                    <a:pt x="68" y="89"/>
                  </a:lnTo>
                  <a:lnTo>
                    <a:pt x="57" y="88"/>
                  </a:lnTo>
                  <a:lnTo>
                    <a:pt x="46" y="85"/>
                  </a:lnTo>
                  <a:lnTo>
                    <a:pt x="39" y="82"/>
                  </a:lnTo>
                  <a:lnTo>
                    <a:pt x="34" y="79"/>
                  </a:lnTo>
                  <a:lnTo>
                    <a:pt x="31" y="79"/>
                  </a:lnTo>
                  <a:lnTo>
                    <a:pt x="29" y="80"/>
                  </a:lnTo>
                  <a:lnTo>
                    <a:pt x="31" y="85"/>
                  </a:lnTo>
                  <a:lnTo>
                    <a:pt x="36" y="88"/>
                  </a:lnTo>
                  <a:lnTo>
                    <a:pt x="43" y="92"/>
                  </a:lnTo>
                  <a:lnTo>
                    <a:pt x="51" y="95"/>
                  </a:lnTo>
                  <a:lnTo>
                    <a:pt x="60" y="99"/>
                  </a:lnTo>
                  <a:lnTo>
                    <a:pt x="70" y="102"/>
                  </a:lnTo>
                  <a:lnTo>
                    <a:pt x="79" y="105"/>
                  </a:lnTo>
                  <a:lnTo>
                    <a:pt x="89" y="107"/>
                  </a:lnTo>
                  <a:lnTo>
                    <a:pt x="96" y="107"/>
                  </a:lnTo>
                  <a:lnTo>
                    <a:pt x="105" y="110"/>
                  </a:lnTo>
                  <a:lnTo>
                    <a:pt x="116" y="116"/>
                  </a:lnTo>
                  <a:lnTo>
                    <a:pt x="124" y="123"/>
                  </a:lnTo>
                  <a:lnTo>
                    <a:pt x="130" y="130"/>
                  </a:lnTo>
                  <a:lnTo>
                    <a:pt x="126" y="132"/>
                  </a:lnTo>
                  <a:lnTo>
                    <a:pt x="120" y="135"/>
                  </a:lnTo>
                  <a:lnTo>
                    <a:pt x="113" y="136"/>
                  </a:lnTo>
                  <a:lnTo>
                    <a:pt x="105" y="138"/>
                  </a:lnTo>
                  <a:lnTo>
                    <a:pt x="98" y="138"/>
                  </a:lnTo>
                  <a:lnTo>
                    <a:pt x="91" y="139"/>
                  </a:lnTo>
                  <a:lnTo>
                    <a:pt x="85" y="139"/>
                  </a:lnTo>
                  <a:lnTo>
                    <a:pt x="79" y="138"/>
                  </a:lnTo>
                  <a:lnTo>
                    <a:pt x="71" y="136"/>
                  </a:lnTo>
                  <a:lnTo>
                    <a:pt x="68" y="138"/>
                  </a:lnTo>
                  <a:lnTo>
                    <a:pt x="70" y="141"/>
                  </a:lnTo>
                  <a:lnTo>
                    <a:pt x="80" y="144"/>
                  </a:lnTo>
                  <a:lnTo>
                    <a:pt x="88" y="145"/>
                  </a:lnTo>
                  <a:lnTo>
                    <a:pt x="96" y="145"/>
                  </a:lnTo>
                  <a:lnTo>
                    <a:pt x="107" y="145"/>
                  </a:lnTo>
                  <a:lnTo>
                    <a:pt x="116" y="145"/>
                  </a:lnTo>
                  <a:lnTo>
                    <a:pt x="124" y="145"/>
                  </a:lnTo>
                  <a:lnTo>
                    <a:pt x="133" y="144"/>
                  </a:lnTo>
                  <a:lnTo>
                    <a:pt x="139" y="144"/>
                  </a:lnTo>
                  <a:lnTo>
                    <a:pt x="144" y="144"/>
                  </a:lnTo>
                  <a:lnTo>
                    <a:pt x="151" y="145"/>
                  </a:lnTo>
                  <a:lnTo>
                    <a:pt x="155" y="150"/>
                  </a:lnTo>
                  <a:lnTo>
                    <a:pt x="160" y="154"/>
                  </a:lnTo>
                  <a:lnTo>
                    <a:pt x="163" y="16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53" name="Freeform 332"/>
            <p:cNvSpPr>
              <a:spLocks/>
            </p:cNvSpPr>
            <p:nvPr/>
          </p:nvSpPr>
          <p:spPr bwMode="auto">
            <a:xfrm>
              <a:off x="1854" y="1242"/>
              <a:ext cx="103" cy="244"/>
            </a:xfrm>
            <a:custGeom>
              <a:avLst/>
              <a:gdLst>
                <a:gd name="T0" fmla="*/ 10 w 103"/>
                <a:gd name="T1" fmla="*/ 201 h 244"/>
                <a:gd name="T2" fmla="*/ 18 w 103"/>
                <a:gd name="T3" fmla="*/ 192 h 244"/>
                <a:gd name="T4" fmla="*/ 24 w 103"/>
                <a:gd name="T5" fmla="*/ 195 h 244"/>
                <a:gd name="T6" fmla="*/ 28 w 103"/>
                <a:gd name="T7" fmla="*/ 173 h 244"/>
                <a:gd name="T8" fmla="*/ 10 w 103"/>
                <a:gd name="T9" fmla="*/ 138 h 244"/>
                <a:gd name="T10" fmla="*/ 0 w 103"/>
                <a:gd name="T11" fmla="*/ 101 h 244"/>
                <a:gd name="T12" fmla="*/ 4 w 103"/>
                <a:gd name="T13" fmla="*/ 102 h 244"/>
                <a:gd name="T14" fmla="*/ 24 w 103"/>
                <a:gd name="T15" fmla="*/ 141 h 244"/>
                <a:gd name="T16" fmla="*/ 40 w 103"/>
                <a:gd name="T17" fmla="*/ 114 h 244"/>
                <a:gd name="T18" fmla="*/ 38 w 103"/>
                <a:gd name="T19" fmla="*/ 68 h 244"/>
                <a:gd name="T20" fmla="*/ 38 w 103"/>
                <a:gd name="T21" fmla="*/ 28 h 244"/>
                <a:gd name="T22" fmla="*/ 43 w 103"/>
                <a:gd name="T23" fmla="*/ 30 h 244"/>
                <a:gd name="T24" fmla="*/ 43 w 103"/>
                <a:gd name="T25" fmla="*/ 54 h 244"/>
                <a:gd name="T26" fmla="*/ 53 w 103"/>
                <a:gd name="T27" fmla="*/ 54 h 244"/>
                <a:gd name="T28" fmla="*/ 78 w 103"/>
                <a:gd name="T29" fmla="*/ 3 h 244"/>
                <a:gd name="T30" fmla="*/ 83 w 103"/>
                <a:gd name="T31" fmla="*/ 3 h 244"/>
                <a:gd name="T32" fmla="*/ 68 w 103"/>
                <a:gd name="T33" fmla="*/ 37 h 244"/>
                <a:gd name="T34" fmla="*/ 66 w 103"/>
                <a:gd name="T35" fmla="*/ 67 h 244"/>
                <a:gd name="T36" fmla="*/ 87 w 103"/>
                <a:gd name="T37" fmla="*/ 58 h 244"/>
                <a:gd name="T38" fmla="*/ 92 w 103"/>
                <a:gd name="T39" fmla="*/ 58 h 244"/>
                <a:gd name="T40" fmla="*/ 72 w 103"/>
                <a:gd name="T41" fmla="*/ 74 h 244"/>
                <a:gd name="T42" fmla="*/ 53 w 103"/>
                <a:gd name="T43" fmla="*/ 101 h 244"/>
                <a:gd name="T44" fmla="*/ 43 w 103"/>
                <a:gd name="T45" fmla="*/ 150 h 244"/>
                <a:gd name="T46" fmla="*/ 65 w 103"/>
                <a:gd name="T47" fmla="*/ 148 h 244"/>
                <a:gd name="T48" fmla="*/ 87 w 103"/>
                <a:gd name="T49" fmla="*/ 144 h 244"/>
                <a:gd name="T50" fmla="*/ 97 w 103"/>
                <a:gd name="T51" fmla="*/ 136 h 244"/>
                <a:gd name="T52" fmla="*/ 96 w 103"/>
                <a:gd name="T53" fmla="*/ 142 h 244"/>
                <a:gd name="T54" fmla="*/ 80 w 103"/>
                <a:gd name="T55" fmla="*/ 153 h 244"/>
                <a:gd name="T56" fmla="*/ 55 w 103"/>
                <a:gd name="T57" fmla="*/ 163 h 244"/>
                <a:gd name="T58" fmla="*/ 40 w 103"/>
                <a:gd name="T59" fmla="*/ 172 h 244"/>
                <a:gd name="T60" fmla="*/ 35 w 103"/>
                <a:gd name="T61" fmla="*/ 197 h 244"/>
                <a:gd name="T62" fmla="*/ 50 w 103"/>
                <a:gd name="T63" fmla="*/ 200 h 244"/>
                <a:gd name="T64" fmla="*/ 80 w 103"/>
                <a:gd name="T65" fmla="*/ 188 h 244"/>
                <a:gd name="T66" fmla="*/ 100 w 103"/>
                <a:gd name="T67" fmla="*/ 173 h 244"/>
                <a:gd name="T68" fmla="*/ 100 w 103"/>
                <a:gd name="T69" fmla="*/ 179 h 244"/>
                <a:gd name="T70" fmla="*/ 74 w 103"/>
                <a:gd name="T71" fmla="*/ 213 h 244"/>
                <a:gd name="T72" fmla="*/ 63 w 103"/>
                <a:gd name="T73" fmla="*/ 213 h 244"/>
                <a:gd name="T74" fmla="*/ 53 w 103"/>
                <a:gd name="T75" fmla="*/ 203 h 244"/>
                <a:gd name="T76" fmla="*/ 28 w 103"/>
                <a:gd name="T77" fmla="*/ 206 h 244"/>
                <a:gd name="T78" fmla="*/ 22 w 103"/>
                <a:gd name="T79" fmla="*/ 221 h 244"/>
                <a:gd name="T80" fmla="*/ 10 w 103"/>
                <a:gd name="T81" fmla="*/ 237 h 244"/>
                <a:gd name="T82" fmla="*/ 7 w 103"/>
                <a:gd name="T83" fmla="*/ 237 h 244"/>
                <a:gd name="T84" fmla="*/ 16 w 103"/>
                <a:gd name="T85" fmla="*/ 216 h 244"/>
                <a:gd name="T86" fmla="*/ 4 w 103"/>
                <a:gd name="T87" fmla="*/ 209 h 2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3"/>
                <a:gd name="T133" fmla="*/ 0 h 244"/>
                <a:gd name="T134" fmla="*/ 103 w 103"/>
                <a:gd name="T135" fmla="*/ 244 h 2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3" h="244">
                  <a:moveTo>
                    <a:pt x="0" y="210"/>
                  </a:moveTo>
                  <a:lnTo>
                    <a:pt x="6" y="206"/>
                  </a:lnTo>
                  <a:lnTo>
                    <a:pt x="10" y="201"/>
                  </a:lnTo>
                  <a:lnTo>
                    <a:pt x="15" y="195"/>
                  </a:lnTo>
                  <a:lnTo>
                    <a:pt x="16" y="189"/>
                  </a:lnTo>
                  <a:lnTo>
                    <a:pt x="18" y="192"/>
                  </a:lnTo>
                  <a:lnTo>
                    <a:pt x="21" y="194"/>
                  </a:lnTo>
                  <a:lnTo>
                    <a:pt x="22" y="194"/>
                  </a:lnTo>
                  <a:lnTo>
                    <a:pt x="24" y="195"/>
                  </a:lnTo>
                  <a:lnTo>
                    <a:pt x="25" y="191"/>
                  </a:lnTo>
                  <a:lnTo>
                    <a:pt x="28" y="184"/>
                  </a:lnTo>
                  <a:lnTo>
                    <a:pt x="28" y="173"/>
                  </a:lnTo>
                  <a:lnTo>
                    <a:pt x="27" y="167"/>
                  </a:lnTo>
                  <a:lnTo>
                    <a:pt x="19" y="155"/>
                  </a:lnTo>
                  <a:lnTo>
                    <a:pt x="10" y="138"/>
                  </a:lnTo>
                  <a:lnTo>
                    <a:pt x="3" y="119"/>
                  </a:lnTo>
                  <a:lnTo>
                    <a:pt x="0" y="107"/>
                  </a:lnTo>
                  <a:lnTo>
                    <a:pt x="0" y="101"/>
                  </a:lnTo>
                  <a:lnTo>
                    <a:pt x="3" y="96"/>
                  </a:lnTo>
                  <a:lnTo>
                    <a:pt x="4" y="98"/>
                  </a:lnTo>
                  <a:lnTo>
                    <a:pt x="4" y="102"/>
                  </a:lnTo>
                  <a:lnTo>
                    <a:pt x="7" y="113"/>
                  </a:lnTo>
                  <a:lnTo>
                    <a:pt x="15" y="127"/>
                  </a:lnTo>
                  <a:lnTo>
                    <a:pt x="24" y="141"/>
                  </a:lnTo>
                  <a:lnTo>
                    <a:pt x="31" y="148"/>
                  </a:lnTo>
                  <a:lnTo>
                    <a:pt x="35" y="135"/>
                  </a:lnTo>
                  <a:lnTo>
                    <a:pt x="40" y="114"/>
                  </a:lnTo>
                  <a:lnTo>
                    <a:pt x="41" y="95"/>
                  </a:lnTo>
                  <a:lnTo>
                    <a:pt x="41" y="82"/>
                  </a:lnTo>
                  <a:lnTo>
                    <a:pt x="38" y="68"/>
                  </a:lnTo>
                  <a:lnTo>
                    <a:pt x="37" y="54"/>
                  </a:lnTo>
                  <a:lnTo>
                    <a:pt x="37" y="39"/>
                  </a:lnTo>
                  <a:lnTo>
                    <a:pt x="38" y="28"/>
                  </a:lnTo>
                  <a:lnTo>
                    <a:pt x="41" y="25"/>
                  </a:lnTo>
                  <a:lnTo>
                    <a:pt x="43" y="25"/>
                  </a:lnTo>
                  <a:lnTo>
                    <a:pt x="43" y="30"/>
                  </a:lnTo>
                  <a:lnTo>
                    <a:pt x="41" y="36"/>
                  </a:lnTo>
                  <a:lnTo>
                    <a:pt x="41" y="45"/>
                  </a:lnTo>
                  <a:lnTo>
                    <a:pt x="43" y="54"/>
                  </a:lnTo>
                  <a:lnTo>
                    <a:pt x="46" y="64"/>
                  </a:lnTo>
                  <a:lnTo>
                    <a:pt x="49" y="70"/>
                  </a:lnTo>
                  <a:lnTo>
                    <a:pt x="53" y="54"/>
                  </a:lnTo>
                  <a:lnTo>
                    <a:pt x="61" y="34"/>
                  </a:lnTo>
                  <a:lnTo>
                    <a:pt x="68" y="15"/>
                  </a:lnTo>
                  <a:lnTo>
                    <a:pt x="78" y="3"/>
                  </a:lnTo>
                  <a:lnTo>
                    <a:pt x="83" y="0"/>
                  </a:lnTo>
                  <a:lnTo>
                    <a:pt x="84" y="0"/>
                  </a:lnTo>
                  <a:lnTo>
                    <a:pt x="83" y="3"/>
                  </a:lnTo>
                  <a:lnTo>
                    <a:pt x="80" y="8"/>
                  </a:lnTo>
                  <a:lnTo>
                    <a:pt x="74" y="18"/>
                  </a:lnTo>
                  <a:lnTo>
                    <a:pt x="68" y="37"/>
                  </a:lnTo>
                  <a:lnTo>
                    <a:pt x="62" y="56"/>
                  </a:lnTo>
                  <a:lnTo>
                    <a:pt x="59" y="68"/>
                  </a:lnTo>
                  <a:lnTo>
                    <a:pt x="66" y="67"/>
                  </a:lnTo>
                  <a:lnTo>
                    <a:pt x="74" y="65"/>
                  </a:lnTo>
                  <a:lnTo>
                    <a:pt x="81" y="61"/>
                  </a:lnTo>
                  <a:lnTo>
                    <a:pt x="87" y="58"/>
                  </a:lnTo>
                  <a:lnTo>
                    <a:pt x="90" y="55"/>
                  </a:lnTo>
                  <a:lnTo>
                    <a:pt x="93" y="55"/>
                  </a:lnTo>
                  <a:lnTo>
                    <a:pt x="92" y="58"/>
                  </a:lnTo>
                  <a:lnTo>
                    <a:pt x="89" y="61"/>
                  </a:lnTo>
                  <a:lnTo>
                    <a:pt x="83" y="67"/>
                  </a:lnTo>
                  <a:lnTo>
                    <a:pt x="72" y="74"/>
                  </a:lnTo>
                  <a:lnTo>
                    <a:pt x="62" y="80"/>
                  </a:lnTo>
                  <a:lnTo>
                    <a:pt x="56" y="85"/>
                  </a:lnTo>
                  <a:lnTo>
                    <a:pt x="53" y="101"/>
                  </a:lnTo>
                  <a:lnTo>
                    <a:pt x="50" y="121"/>
                  </a:lnTo>
                  <a:lnTo>
                    <a:pt x="46" y="139"/>
                  </a:lnTo>
                  <a:lnTo>
                    <a:pt x="43" y="150"/>
                  </a:lnTo>
                  <a:lnTo>
                    <a:pt x="50" y="150"/>
                  </a:lnTo>
                  <a:lnTo>
                    <a:pt x="58" y="148"/>
                  </a:lnTo>
                  <a:lnTo>
                    <a:pt x="65" y="148"/>
                  </a:lnTo>
                  <a:lnTo>
                    <a:pt x="74" y="147"/>
                  </a:lnTo>
                  <a:lnTo>
                    <a:pt x="80" y="145"/>
                  </a:lnTo>
                  <a:lnTo>
                    <a:pt x="87" y="144"/>
                  </a:lnTo>
                  <a:lnTo>
                    <a:pt x="92" y="141"/>
                  </a:lnTo>
                  <a:lnTo>
                    <a:pt x="94" y="139"/>
                  </a:lnTo>
                  <a:lnTo>
                    <a:pt x="97" y="136"/>
                  </a:lnTo>
                  <a:lnTo>
                    <a:pt x="100" y="136"/>
                  </a:lnTo>
                  <a:lnTo>
                    <a:pt x="99" y="139"/>
                  </a:lnTo>
                  <a:lnTo>
                    <a:pt x="96" y="142"/>
                  </a:lnTo>
                  <a:lnTo>
                    <a:pt x="93" y="145"/>
                  </a:lnTo>
                  <a:lnTo>
                    <a:pt x="87" y="148"/>
                  </a:lnTo>
                  <a:lnTo>
                    <a:pt x="80" y="153"/>
                  </a:lnTo>
                  <a:lnTo>
                    <a:pt x="71" y="155"/>
                  </a:lnTo>
                  <a:lnTo>
                    <a:pt x="62" y="160"/>
                  </a:lnTo>
                  <a:lnTo>
                    <a:pt x="55" y="163"/>
                  </a:lnTo>
                  <a:lnTo>
                    <a:pt x="49" y="164"/>
                  </a:lnTo>
                  <a:lnTo>
                    <a:pt x="44" y="166"/>
                  </a:lnTo>
                  <a:lnTo>
                    <a:pt x="40" y="172"/>
                  </a:lnTo>
                  <a:lnTo>
                    <a:pt x="37" y="181"/>
                  </a:lnTo>
                  <a:lnTo>
                    <a:pt x="35" y="189"/>
                  </a:lnTo>
                  <a:lnTo>
                    <a:pt x="35" y="197"/>
                  </a:lnTo>
                  <a:lnTo>
                    <a:pt x="38" y="200"/>
                  </a:lnTo>
                  <a:lnTo>
                    <a:pt x="44" y="200"/>
                  </a:lnTo>
                  <a:lnTo>
                    <a:pt x="50" y="200"/>
                  </a:lnTo>
                  <a:lnTo>
                    <a:pt x="56" y="198"/>
                  </a:lnTo>
                  <a:lnTo>
                    <a:pt x="68" y="194"/>
                  </a:lnTo>
                  <a:lnTo>
                    <a:pt x="80" y="188"/>
                  </a:lnTo>
                  <a:lnTo>
                    <a:pt x="90" y="182"/>
                  </a:lnTo>
                  <a:lnTo>
                    <a:pt x="97" y="178"/>
                  </a:lnTo>
                  <a:lnTo>
                    <a:pt x="100" y="173"/>
                  </a:lnTo>
                  <a:lnTo>
                    <a:pt x="103" y="172"/>
                  </a:lnTo>
                  <a:lnTo>
                    <a:pt x="103" y="173"/>
                  </a:lnTo>
                  <a:lnTo>
                    <a:pt x="100" y="179"/>
                  </a:lnTo>
                  <a:lnTo>
                    <a:pt x="93" y="189"/>
                  </a:lnTo>
                  <a:lnTo>
                    <a:pt x="84" y="203"/>
                  </a:lnTo>
                  <a:lnTo>
                    <a:pt x="74" y="213"/>
                  </a:lnTo>
                  <a:lnTo>
                    <a:pt x="66" y="221"/>
                  </a:lnTo>
                  <a:lnTo>
                    <a:pt x="65" y="218"/>
                  </a:lnTo>
                  <a:lnTo>
                    <a:pt x="63" y="213"/>
                  </a:lnTo>
                  <a:lnTo>
                    <a:pt x="62" y="210"/>
                  </a:lnTo>
                  <a:lnTo>
                    <a:pt x="61" y="207"/>
                  </a:lnTo>
                  <a:lnTo>
                    <a:pt x="53" y="203"/>
                  </a:lnTo>
                  <a:lnTo>
                    <a:pt x="44" y="201"/>
                  </a:lnTo>
                  <a:lnTo>
                    <a:pt x="35" y="203"/>
                  </a:lnTo>
                  <a:lnTo>
                    <a:pt x="28" y="206"/>
                  </a:lnTo>
                  <a:lnTo>
                    <a:pt x="24" y="212"/>
                  </a:lnTo>
                  <a:lnTo>
                    <a:pt x="22" y="216"/>
                  </a:lnTo>
                  <a:lnTo>
                    <a:pt x="22" y="221"/>
                  </a:lnTo>
                  <a:lnTo>
                    <a:pt x="24" y="225"/>
                  </a:lnTo>
                  <a:lnTo>
                    <a:pt x="18" y="231"/>
                  </a:lnTo>
                  <a:lnTo>
                    <a:pt x="10" y="237"/>
                  </a:lnTo>
                  <a:lnTo>
                    <a:pt x="4" y="241"/>
                  </a:lnTo>
                  <a:lnTo>
                    <a:pt x="1" y="244"/>
                  </a:lnTo>
                  <a:lnTo>
                    <a:pt x="7" y="237"/>
                  </a:lnTo>
                  <a:lnTo>
                    <a:pt x="13" y="228"/>
                  </a:lnTo>
                  <a:lnTo>
                    <a:pt x="16" y="222"/>
                  </a:lnTo>
                  <a:lnTo>
                    <a:pt x="16" y="216"/>
                  </a:lnTo>
                  <a:lnTo>
                    <a:pt x="13" y="213"/>
                  </a:lnTo>
                  <a:lnTo>
                    <a:pt x="9" y="210"/>
                  </a:lnTo>
                  <a:lnTo>
                    <a:pt x="4" y="209"/>
                  </a:lnTo>
                  <a:lnTo>
                    <a:pt x="0" y="21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54" name="Freeform 333"/>
            <p:cNvSpPr>
              <a:spLocks/>
            </p:cNvSpPr>
            <p:nvPr/>
          </p:nvSpPr>
          <p:spPr bwMode="auto">
            <a:xfrm>
              <a:off x="1832" y="1378"/>
              <a:ext cx="18" cy="31"/>
            </a:xfrm>
            <a:custGeom>
              <a:avLst/>
              <a:gdLst>
                <a:gd name="T0" fmla="*/ 18 w 18"/>
                <a:gd name="T1" fmla="*/ 28 h 31"/>
                <a:gd name="T2" fmla="*/ 15 w 18"/>
                <a:gd name="T3" fmla="*/ 28 h 31"/>
                <a:gd name="T4" fmla="*/ 10 w 18"/>
                <a:gd name="T5" fmla="*/ 28 h 31"/>
                <a:gd name="T6" fmla="*/ 6 w 18"/>
                <a:gd name="T7" fmla="*/ 30 h 31"/>
                <a:gd name="T8" fmla="*/ 3 w 18"/>
                <a:gd name="T9" fmla="*/ 31 h 31"/>
                <a:gd name="T10" fmla="*/ 1 w 18"/>
                <a:gd name="T11" fmla="*/ 22 h 31"/>
                <a:gd name="T12" fmla="*/ 0 w 18"/>
                <a:gd name="T13" fmla="*/ 17 h 31"/>
                <a:gd name="T14" fmla="*/ 0 w 18"/>
                <a:gd name="T15" fmla="*/ 9 h 31"/>
                <a:gd name="T16" fmla="*/ 0 w 18"/>
                <a:gd name="T17" fmla="*/ 3 h 31"/>
                <a:gd name="T18" fmla="*/ 0 w 18"/>
                <a:gd name="T19" fmla="*/ 0 h 31"/>
                <a:gd name="T20" fmla="*/ 1 w 18"/>
                <a:gd name="T21" fmla="*/ 0 h 31"/>
                <a:gd name="T22" fmla="*/ 3 w 18"/>
                <a:gd name="T23" fmla="*/ 2 h 31"/>
                <a:gd name="T24" fmla="*/ 3 w 18"/>
                <a:gd name="T25" fmla="*/ 5 h 31"/>
                <a:gd name="T26" fmla="*/ 4 w 18"/>
                <a:gd name="T27" fmla="*/ 9 h 31"/>
                <a:gd name="T28" fmla="*/ 9 w 18"/>
                <a:gd name="T29" fmla="*/ 17 h 31"/>
                <a:gd name="T30" fmla="*/ 13 w 18"/>
                <a:gd name="T31" fmla="*/ 24 h 31"/>
                <a:gd name="T32" fmla="*/ 18 w 18"/>
                <a:gd name="T33" fmla="*/ 28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28"/>
                  </a:moveTo>
                  <a:lnTo>
                    <a:pt x="15" y="28"/>
                  </a:lnTo>
                  <a:lnTo>
                    <a:pt x="10" y="28"/>
                  </a:lnTo>
                  <a:lnTo>
                    <a:pt x="6" y="30"/>
                  </a:lnTo>
                  <a:lnTo>
                    <a:pt x="3" y="31"/>
                  </a:lnTo>
                  <a:lnTo>
                    <a:pt x="1" y="22"/>
                  </a:lnTo>
                  <a:lnTo>
                    <a:pt x="0" y="17"/>
                  </a:lnTo>
                  <a:lnTo>
                    <a:pt x="0" y="9"/>
                  </a:lnTo>
                  <a:lnTo>
                    <a:pt x="0" y="3"/>
                  </a:lnTo>
                  <a:lnTo>
                    <a:pt x="0" y="0"/>
                  </a:lnTo>
                  <a:lnTo>
                    <a:pt x="1" y="0"/>
                  </a:lnTo>
                  <a:lnTo>
                    <a:pt x="3" y="2"/>
                  </a:lnTo>
                  <a:lnTo>
                    <a:pt x="3" y="5"/>
                  </a:lnTo>
                  <a:lnTo>
                    <a:pt x="4" y="9"/>
                  </a:lnTo>
                  <a:lnTo>
                    <a:pt x="9" y="17"/>
                  </a:lnTo>
                  <a:lnTo>
                    <a:pt x="13" y="24"/>
                  </a:lnTo>
                  <a:lnTo>
                    <a:pt x="18" y="28"/>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55" name="Freeform 334"/>
            <p:cNvSpPr>
              <a:spLocks/>
            </p:cNvSpPr>
            <p:nvPr/>
          </p:nvSpPr>
          <p:spPr bwMode="auto">
            <a:xfrm>
              <a:off x="1972" y="1369"/>
              <a:ext cx="331" cy="203"/>
            </a:xfrm>
            <a:custGeom>
              <a:avLst/>
              <a:gdLst>
                <a:gd name="T0" fmla="*/ 33 w 331"/>
                <a:gd name="T1" fmla="*/ 142 h 203"/>
                <a:gd name="T2" fmla="*/ 64 w 331"/>
                <a:gd name="T3" fmla="*/ 123 h 203"/>
                <a:gd name="T4" fmla="*/ 84 w 331"/>
                <a:gd name="T5" fmla="*/ 76 h 203"/>
                <a:gd name="T6" fmla="*/ 108 w 331"/>
                <a:gd name="T7" fmla="*/ 39 h 203"/>
                <a:gd name="T8" fmla="*/ 140 w 331"/>
                <a:gd name="T9" fmla="*/ 5 h 203"/>
                <a:gd name="T10" fmla="*/ 149 w 331"/>
                <a:gd name="T11" fmla="*/ 3 h 203"/>
                <a:gd name="T12" fmla="*/ 130 w 331"/>
                <a:gd name="T13" fmla="*/ 26 h 203"/>
                <a:gd name="T14" fmla="*/ 99 w 331"/>
                <a:gd name="T15" fmla="*/ 62 h 203"/>
                <a:gd name="T16" fmla="*/ 86 w 331"/>
                <a:gd name="T17" fmla="*/ 99 h 203"/>
                <a:gd name="T18" fmla="*/ 89 w 331"/>
                <a:gd name="T19" fmla="*/ 110 h 203"/>
                <a:gd name="T20" fmla="*/ 111 w 331"/>
                <a:gd name="T21" fmla="*/ 95 h 203"/>
                <a:gd name="T22" fmla="*/ 134 w 331"/>
                <a:gd name="T23" fmla="*/ 80 h 203"/>
                <a:gd name="T24" fmla="*/ 167 w 331"/>
                <a:gd name="T25" fmla="*/ 42 h 203"/>
                <a:gd name="T26" fmla="*/ 214 w 331"/>
                <a:gd name="T27" fmla="*/ 8 h 203"/>
                <a:gd name="T28" fmla="*/ 233 w 331"/>
                <a:gd name="T29" fmla="*/ 5 h 203"/>
                <a:gd name="T30" fmla="*/ 193 w 331"/>
                <a:gd name="T31" fmla="*/ 33 h 203"/>
                <a:gd name="T32" fmla="*/ 155 w 331"/>
                <a:gd name="T33" fmla="*/ 74 h 203"/>
                <a:gd name="T34" fmla="*/ 160 w 331"/>
                <a:gd name="T35" fmla="*/ 82 h 203"/>
                <a:gd name="T36" fmla="*/ 198 w 331"/>
                <a:gd name="T37" fmla="*/ 74 h 203"/>
                <a:gd name="T38" fmla="*/ 239 w 331"/>
                <a:gd name="T39" fmla="*/ 51 h 203"/>
                <a:gd name="T40" fmla="*/ 287 w 331"/>
                <a:gd name="T41" fmla="*/ 28 h 203"/>
                <a:gd name="T42" fmla="*/ 300 w 331"/>
                <a:gd name="T43" fmla="*/ 28 h 203"/>
                <a:gd name="T44" fmla="*/ 263 w 331"/>
                <a:gd name="T45" fmla="*/ 46 h 203"/>
                <a:gd name="T46" fmla="*/ 230 w 331"/>
                <a:gd name="T47" fmla="*/ 71 h 203"/>
                <a:gd name="T48" fmla="*/ 264 w 331"/>
                <a:gd name="T49" fmla="*/ 74 h 203"/>
                <a:gd name="T50" fmla="*/ 312 w 331"/>
                <a:gd name="T51" fmla="*/ 64 h 203"/>
                <a:gd name="T52" fmla="*/ 331 w 331"/>
                <a:gd name="T53" fmla="*/ 58 h 203"/>
                <a:gd name="T54" fmla="*/ 303 w 331"/>
                <a:gd name="T55" fmla="*/ 76 h 203"/>
                <a:gd name="T56" fmla="*/ 247 w 331"/>
                <a:gd name="T57" fmla="*/ 91 h 203"/>
                <a:gd name="T58" fmla="*/ 253 w 331"/>
                <a:gd name="T59" fmla="*/ 107 h 203"/>
                <a:gd name="T60" fmla="*/ 288 w 331"/>
                <a:gd name="T61" fmla="*/ 125 h 203"/>
                <a:gd name="T62" fmla="*/ 303 w 331"/>
                <a:gd name="T63" fmla="*/ 136 h 203"/>
                <a:gd name="T64" fmla="*/ 264 w 331"/>
                <a:gd name="T65" fmla="*/ 125 h 203"/>
                <a:gd name="T66" fmla="*/ 217 w 331"/>
                <a:gd name="T67" fmla="*/ 101 h 203"/>
                <a:gd name="T68" fmla="*/ 192 w 331"/>
                <a:gd name="T69" fmla="*/ 98 h 203"/>
                <a:gd name="T70" fmla="*/ 167 w 331"/>
                <a:gd name="T71" fmla="*/ 101 h 203"/>
                <a:gd name="T72" fmla="*/ 176 w 331"/>
                <a:gd name="T73" fmla="*/ 120 h 203"/>
                <a:gd name="T74" fmla="*/ 204 w 331"/>
                <a:gd name="T75" fmla="*/ 142 h 203"/>
                <a:gd name="T76" fmla="*/ 235 w 331"/>
                <a:gd name="T77" fmla="*/ 160 h 203"/>
                <a:gd name="T78" fmla="*/ 245 w 331"/>
                <a:gd name="T79" fmla="*/ 173 h 203"/>
                <a:gd name="T80" fmla="*/ 201 w 331"/>
                <a:gd name="T81" fmla="*/ 148 h 203"/>
                <a:gd name="T82" fmla="*/ 158 w 331"/>
                <a:gd name="T83" fmla="*/ 120 h 203"/>
                <a:gd name="T84" fmla="*/ 136 w 331"/>
                <a:gd name="T85" fmla="*/ 111 h 203"/>
                <a:gd name="T86" fmla="*/ 96 w 331"/>
                <a:gd name="T87" fmla="*/ 125 h 203"/>
                <a:gd name="T88" fmla="*/ 90 w 331"/>
                <a:gd name="T89" fmla="*/ 138 h 203"/>
                <a:gd name="T90" fmla="*/ 120 w 331"/>
                <a:gd name="T91" fmla="*/ 162 h 203"/>
                <a:gd name="T92" fmla="*/ 164 w 331"/>
                <a:gd name="T93" fmla="*/ 193 h 203"/>
                <a:gd name="T94" fmla="*/ 170 w 331"/>
                <a:gd name="T95" fmla="*/ 203 h 203"/>
                <a:gd name="T96" fmla="*/ 127 w 331"/>
                <a:gd name="T97" fmla="*/ 176 h 203"/>
                <a:gd name="T98" fmla="*/ 80 w 331"/>
                <a:gd name="T99" fmla="*/ 148 h 203"/>
                <a:gd name="T100" fmla="*/ 53 w 331"/>
                <a:gd name="T101" fmla="*/ 153 h 203"/>
                <a:gd name="T102" fmla="*/ 9 w 331"/>
                <a:gd name="T103" fmla="*/ 166 h 203"/>
                <a:gd name="T104" fmla="*/ 7 w 331"/>
                <a:gd name="T105" fmla="*/ 162 h 20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3"/>
                <a:gd name="T161" fmla="*/ 331 w 331"/>
                <a:gd name="T162" fmla="*/ 203 h 20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3">
                  <a:moveTo>
                    <a:pt x="13" y="156"/>
                  </a:moveTo>
                  <a:lnTo>
                    <a:pt x="18" y="151"/>
                  </a:lnTo>
                  <a:lnTo>
                    <a:pt x="25" y="147"/>
                  </a:lnTo>
                  <a:lnTo>
                    <a:pt x="33" y="142"/>
                  </a:lnTo>
                  <a:lnTo>
                    <a:pt x="43" y="138"/>
                  </a:lnTo>
                  <a:lnTo>
                    <a:pt x="50" y="132"/>
                  </a:lnTo>
                  <a:lnTo>
                    <a:pt x="59" y="128"/>
                  </a:lnTo>
                  <a:lnTo>
                    <a:pt x="64" y="123"/>
                  </a:lnTo>
                  <a:lnTo>
                    <a:pt x="67" y="120"/>
                  </a:lnTo>
                  <a:lnTo>
                    <a:pt x="69" y="110"/>
                  </a:lnTo>
                  <a:lnTo>
                    <a:pt x="77" y="94"/>
                  </a:lnTo>
                  <a:lnTo>
                    <a:pt x="84" y="76"/>
                  </a:lnTo>
                  <a:lnTo>
                    <a:pt x="90" y="62"/>
                  </a:lnTo>
                  <a:lnTo>
                    <a:pt x="95" y="57"/>
                  </a:lnTo>
                  <a:lnTo>
                    <a:pt x="100" y="48"/>
                  </a:lnTo>
                  <a:lnTo>
                    <a:pt x="108" y="39"/>
                  </a:lnTo>
                  <a:lnTo>
                    <a:pt x="117" y="28"/>
                  </a:lnTo>
                  <a:lnTo>
                    <a:pt x="126" y="20"/>
                  </a:lnTo>
                  <a:lnTo>
                    <a:pt x="133" y="11"/>
                  </a:lnTo>
                  <a:lnTo>
                    <a:pt x="140" y="5"/>
                  </a:lnTo>
                  <a:lnTo>
                    <a:pt x="145" y="2"/>
                  </a:lnTo>
                  <a:lnTo>
                    <a:pt x="149" y="0"/>
                  </a:lnTo>
                  <a:lnTo>
                    <a:pt x="151" y="2"/>
                  </a:lnTo>
                  <a:lnTo>
                    <a:pt x="149" y="3"/>
                  </a:lnTo>
                  <a:lnTo>
                    <a:pt x="146" y="6"/>
                  </a:lnTo>
                  <a:lnTo>
                    <a:pt x="143" y="11"/>
                  </a:lnTo>
                  <a:lnTo>
                    <a:pt x="137" y="17"/>
                  </a:lnTo>
                  <a:lnTo>
                    <a:pt x="130" y="26"/>
                  </a:lnTo>
                  <a:lnTo>
                    <a:pt x="121" y="34"/>
                  </a:lnTo>
                  <a:lnTo>
                    <a:pt x="112" y="45"/>
                  </a:lnTo>
                  <a:lnTo>
                    <a:pt x="105" y="55"/>
                  </a:lnTo>
                  <a:lnTo>
                    <a:pt x="99" y="62"/>
                  </a:lnTo>
                  <a:lnTo>
                    <a:pt x="96" y="68"/>
                  </a:lnTo>
                  <a:lnTo>
                    <a:pt x="92" y="79"/>
                  </a:lnTo>
                  <a:lnTo>
                    <a:pt x="89" y="89"/>
                  </a:lnTo>
                  <a:lnTo>
                    <a:pt x="86" y="99"/>
                  </a:lnTo>
                  <a:lnTo>
                    <a:pt x="86" y="107"/>
                  </a:lnTo>
                  <a:lnTo>
                    <a:pt x="86" y="110"/>
                  </a:lnTo>
                  <a:lnTo>
                    <a:pt x="86" y="111"/>
                  </a:lnTo>
                  <a:lnTo>
                    <a:pt x="89" y="110"/>
                  </a:lnTo>
                  <a:lnTo>
                    <a:pt x="95" y="107"/>
                  </a:lnTo>
                  <a:lnTo>
                    <a:pt x="99" y="104"/>
                  </a:lnTo>
                  <a:lnTo>
                    <a:pt x="103" y="99"/>
                  </a:lnTo>
                  <a:lnTo>
                    <a:pt x="111" y="95"/>
                  </a:lnTo>
                  <a:lnTo>
                    <a:pt x="117" y="91"/>
                  </a:lnTo>
                  <a:lnTo>
                    <a:pt x="123" y="86"/>
                  </a:lnTo>
                  <a:lnTo>
                    <a:pt x="130" y="83"/>
                  </a:lnTo>
                  <a:lnTo>
                    <a:pt x="134" y="80"/>
                  </a:lnTo>
                  <a:lnTo>
                    <a:pt x="139" y="79"/>
                  </a:lnTo>
                  <a:lnTo>
                    <a:pt x="146" y="65"/>
                  </a:lnTo>
                  <a:lnTo>
                    <a:pt x="155" y="54"/>
                  </a:lnTo>
                  <a:lnTo>
                    <a:pt x="167" y="42"/>
                  </a:lnTo>
                  <a:lnTo>
                    <a:pt x="180" y="30"/>
                  </a:lnTo>
                  <a:lnTo>
                    <a:pt x="193" y="21"/>
                  </a:lnTo>
                  <a:lnTo>
                    <a:pt x="205" y="12"/>
                  </a:lnTo>
                  <a:lnTo>
                    <a:pt x="214" y="8"/>
                  </a:lnTo>
                  <a:lnTo>
                    <a:pt x="222" y="5"/>
                  </a:lnTo>
                  <a:lnTo>
                    <a:pt x="229" y="3"/>
                  </a:lnTo>
                  <a:lnTo>
                    <a:pt x="233" y="3"/>
                  </a:lnTo>
                  <a:lnTo>
                    <a:pt x="233" y="5"/>
                  </a:lnTo>
                  <a:lnTo>
                    <a:pt x="227" y="8"/>
                  </a:lnTo>
                  <a:lnTo>
                    <a:pt x="217" y="14"/>
                  </a:lnTo>
                  <a:lnTo>
                    <a:pt x="205" y="23"/>
                  </a:lnTo>
                  <a:lnTo>
                    <a:pt x="193" y="33"/>
                  </a:lnTo>
                  <a:lnTo>
                    <a:pt x="182" y="43"/>
                  </a:lnTo>
                  <a:lnTo>
                    <a:pt x="171" y="55"/>
                  </a:lnTo>
                  <a:lnTo>
                    <a:pt x="162" y="65"/>
                  </a:lnTo>
                  <a:lnTo>
                    <a:pt x="155" y="74"/>
                  </a:lnTo>
                  <a:lnTo>
                    <a:pt x="154" y="80"/>
                  </a:lnTo>
                  <a:lnTo>
                    <a:pt x="154" y="83"/>
                  </a:lnTo>
                  <a:lnTo>
                    <a:pt x="157" y="83"/>
                  </a:lnTo>
                  <a:lnTo>
                    <a:pt x="160" y="82"/>
                  </a:lnTo>
                  <a:lnTo>
                    <a:pt x="167" y="82"/>
                  </a:lnTo>
                  <a:lnTo>
                    <a:pt x="177" y="80"/>
                  </a:lnTo>
                  <a:lnTo>
                    <a:pt x="189" y="77"/>
                  </a:lnTo>
                  <a:lnTo>
                    <a:pt x="198" y="74"/>
                  </a:lnTo>
                  <a:lnTo>
                    <a:pt x="205" y="74"/>
                  </a:lnTo>
                  <a:lnTo>
                    <a:pt x="214" y="67"/>
                  </a:lnTo>
                  <a:lnTo>
                    <a:pt x="226" y="58"/>
                  </a:lnTo>
                  <a:lnTo>
                    <a:pt x="239" y="51"/>
                  </a:lnTo>
                  <a:lnTo>
                    <a:pt x="253" y="45"/>
                  </a:lnTo>
                  <a:lnTo>
                    <a:pt x="266" y="39"/>
                  </a:lnTo>
                  <a:lnTo>
                    <a:pt x="278" y="33"/>
                  </a:lnTo>
                  <a:lnTo>
                    <a:pt x="287" y="28"/>
                  </a:lnTo>
                  <a:lnTo>
                    <a:pt x="292" y="26"/>
                  </a:lnTo>
                  <a:lnTo>
                    <a:pt x="298" y="24"/>
                  </a:lnTo>
                  <a:lnTo>
                    <a:pt x="301" y="26"/>
                  </a:lnTo>
                  <a:lnTo>
                    <a:pt x="300" y="28"/>
                  </a:lnTo>
                  <a:lnTo>
                    <a:pt x="292" y="33"/>
                  </a:lnTo>
                  <a:lnTo>
                    <a:pt x="284" y="36"/>
                  </a:lnTo>
                  <a:lnTo>
                    <a:pt x="273" y="40"/>
                  </a:lnTo>
                  <a:lnTo>
                    <a:pt x="263" y="46"/>
                  </a:lnTo>
                  <a:lnTo>
                    <a:pt x="253" y="52"/>
                  </a:lnTo>
                  <a:lnTo>
                    <a:pt x="244" y="58"/>
                  </a:lnTo>
                  <a:lnTo>
                    <a:pt x="236" y="65"/>
                  </a:lnTo>
                  <a:lnTo>
                    <a:pt x="230" y="71"/>
                  </a:lnTo>
                  <a:lnTo>
                    <a:pt x="227" y="76"/>
                  </a:lnTo>
                  <a:lnTo>
                    <a:pt x="238" y="77"/>
                  </a:lnTo>
                  <a:lnTo>
                    <a:pt x="251" y="76"/>
                  </a:lnTo>
                  <a:lnTo>
                    <a:pt x="264" y="74"/>
                  </a:lnTo>
                  <a:lnTo>
                    <a:pt x="278" y="73"/>
                  </a:lnTo>
                  <a:lnTo>
                    <a:pt x="291" y="70"/>
                  </a:lnTo>
                  <a:lnTo>
                    <a:pt x="303" y="67"/>
                  </a:lnTo>
                  <a:lnTo>
                    <a:pt x="312" y="64"/>
                  </a:lnTo>
                  <a:lnTo>
                    <a:pt x="318" y="61"/>
                  </a:lnTo>
                  <a:lnTo>
                    <a:pt x="325" y="58"/>
                  </a:lnTo>
                  <a:lnTo>
                    <a:pt x="331" y="57"/>
                  </a:lnTo>
                  <a:lnTo>
                    <a:pt x="331" y="58"/>
                  </a:lnTo>
                  <a:lnTo>
                    <a:pt x="326" y="62"/>
                  </a:lnTo>
                  <a:lnTo>
                    <a:pt x="320" y="65"/>
                  </a:lnTo>
                  <a:lnTo>
                    <a:pt x="313" y="70"/>
                  </a:lnTo>
                  <a:lnTo>
                    <a:pt x="303" y="76"/>
                  </a:lnTo>
                  <a:lnTo>
                    <a:pt x="289" y="80"/>
                  </a:lnTo>
                  <a:lnTo>
                    <a:pt x="276" y="85"/>
                  </a:lnTo>
                  <a:lnTo>
                    <a:pt x="261" y="89"/>
                  </a:lnTo>
                  <a:lnTo>
                    <a:pt x="247" y="91"/>
                  </a:lnTo>
                  <a:lnTo>
                    <a:pt x="232" y="91"/>
                  </a:lnTo>
                  <a:lnTo>
                    <a:pt x="236" y="95"/>
                  </a:lnTo>
                  <a:lnTo>
                    <a:pt x="244" y="101"/>
                  </a:lnTo>
                  <a:lnTo>
                    <a:pt x="253" y="107"/>
                  </a:lnTo>
                  <a:lnTo>
                    <a:pt x="263" y="111"/>
                  </a:lnTo>
                  <a:lnTo>
                    <a:pt x="272" y="117"/>
                  </a:lnTo>
                  <a:lnTo>
                    <a:pt x="281" y="122"/>
                  </a:lnTo>
                  <a:lnTo>
                    <a:pt x="288" y="125"/>
                  </a:lnTo>
                  <a:lnTo>
                    <a:pt x="294" y="128"/>
                  </a:lnTo>
                  <a:lnTo>
                    <a:pt x="301" y="130"/>
                  </a:lnTo>
                  <a:lnTo>
                    <a:pt x="304" y="135"/>
                  </a:lnTo>
                  <a:lnTo>
                    <a:pt x="303" y="136"/>
                  </a:lnTo>
                  <a:lnTo>
                    <a:pt x="295" y="135"/>
                  </a:lnTo>
                  <a:lnTo>
                    <a:pt x="288" y="132"/>
                  </a:lnTo>
                  <a:lnTo>
                    <a:pt x="278" y="129"/>
                  </a:lnTo>
                  <a:lnTo>
                    <a:pt x="264" y="125"/>
                  </a:lnTo>
                  <a:lnTo>
                    <a:pt x="251" y="119"/>
                  </a:lnTo>
                  <a:lnTo>
                    <a:pt x="238" y="113"/>
                  </a:lnTo>
                  <a:lnTo>
                    <a:pt x="226" y="107"/>
                  </a:lnTo>
                  <a:lnTo>
                    <a:pt x="217" y="101"/>
                  </a:lnTo>
                  <a:lnTo>
                    <a:pt x="211" y="96"/>
                  </a:lnTo>
                  <a:lnTo>
                    <a:pt x="205" y="96"/>
                  </a:lnTo>
                  <a:lnTo>
                    <a:pt x="199" y="98"/>
                  </a:lnTo>
                  <a:lnTo>
                    <a:pt x="192" y="98"/>
                  </a:lnTo>
                  <a:lnTo>
                    <a:pt x="185" y="99"/>
                  </a:lnTo>
                  <a:lnTo>
                    <a:pt x="179" y="99"/>
                  </a:lnTo>
                  <a:lnTo>
                    <a:pt x="171" y="101"/>
                  </a:lnTo>
                  <a:lnTo>
                    <a:pt x="167" y="101"/>
                  </a:lnTo>
                  <a:lnTo>
                    <a:pt x="162" y="102"/>
                  </a:lnTo>
                  <a:lnTo>
                    <a:pt x="165" y="108"/>
                  </a:lnTo>
                  <a:lnTo>
                    <a:pt x="170" y="114"/>
                  </a:lnTo>
                  <a:lnTo>
                    <a:pt x="176" y="120"/>
                  </a:lnTo>
                  <a:lnTo>
                    <a:pt x="183" y="126"/>
                  </a:lnTo>
                  <a:lnTo>
                    <a:pt x="191" y="132"/>
                  </a:lnTo>
                  <a:lnTo>
                    <a:pt x="196" y="138"/>
                  </a:lnTo>
                  <a:lnTo>
                    <a:pt x="204" y="142"/>
                  </a:lnTo>
                  <a:lnTo>
                    <a:pt x="208" y="145"/>
                  </a:lnTo>
                  <a:lnTo>
                    <a:pt x="217" y="151"/>
                  </a:lnTo>
                  <a:lnTo>
                    <a:pt x="226" y="156"/>
                  </a:lnTo>
                  <a:lnTo>
                    <a:pt x="235" y="160"/>
                  </a:lnTo>
                  <a:lnTo>
                    <a:pt x="241" y="163"/>
                  </a:lnTo>
                  <a:lnTo>
                    <a:pt x="245" y="167"/>
                  </a:lnTo>
                  <a:lnTo>
                    <a:pt x="248" y="172"/>
                  </a:lnTo>
                  <a:lnTo>
                    <a:pt x="245" y="173"/>
                  </a:lnTo>
                  <a:lnTo>
                    <a:pt x="235" y="167"/>
                  </a:lnTo>
                  <a:lnTo>
                    <a:pt x="226" y="162"/>
                  </a:lnTo>
                  <a:lnTo>
                    <a:pt x="214" y="156"/>
                  </a:lnTo>
                  <a:lnTo>
                    <a:pt x="201" y="148"/>
                  </a:lnTo>
                  <a:lnTo>
                    <a:pt x="189" y="139"/>
                  </a:lnTo>
                  <a:lnTo>
                    <a:pt x="176" y="132"/>
                  </a:lnTo>
                  <a:lnTo>
                    <a:pt x="165" y="126"/>
                  </a:lnTo>
                  <a:lnTo>
                    <a:pt x="158" y="120"/>
                  </a:lnTo>
                  <a:lnTo>
                    <a:pt x="152" y="116"/>
                  </a:lnTo>
                  <a:lnTo>
                    <a:pt x="146" y="111"/>
                  </a:lnTo>
                  <a:lnTo>
                    <a:pt x="140" y="110"/>
                  </a:lnTo>
                  <a:lnTo>
                    <a:pt x="136" y="111"/>
                  </a:lnTo>
                  <a:lnTo>
                    <a:pt x="130" y="114"/>
                  </a:lnTo>
                  <a:lnTo>
                    <a:pt x="121" y="117"/>
                  </a:lnTo>
                  <a:lnTo>
                    <a:pt x="108" y="122"/>
                  </a:lnTo>
                  <a:lnTo>
                    <a:pt x="96" y="125"/>
                  </a:lnTo>
                  <a:lnTo>
                    <a:pt x="89" y="129"/>
                  </a:lnTo>
                  <a:lnTo>
                    <a:pt x="87" y="132"/>
                  </a:lnTo>
                  <a:lnTo>
                    <a:pt x="87" y="133"/>
                  </a:lnTo>
                  <a:lnTo>
                    <a:pt x="90" y="138"/>
                  </a:lnTo>
                  <a:lnTo>
                    <a:pt x="96" y="142"/>
                  </a:lnTo>
                  <a:lnTo>
                    <a:pt x="102" y="147"/>
                  </a:lnTo>
                  <a:lnTo>
                    <a:pt x="109" y="154"/>
                  </a:lnTo>
                  <a:lnTo>
                    <a:pt x="120" y="162"/>
                  </a:lnTo>
                  <a:lnTo>
                    <a:pt x="131" y="170"/>
                  </a:lnTo>
                  <a:lnTo>
                    <a:pt x="143" y="179"/>
                  </a:lnTo>
                  <a:lnTo>
                    <a:pt x="155" y="187"/>
                  </a:lnTo>
                  <a:lnTo>
                    <a:pt x="164" y="193"/>
                  </a:lnTo>
                  <a:lnTo>
                    <a:pt x="171" y="196"/>
                  </a:lnTo>
                  <a:lnTo>
                    <a:pt x="179" y="200"/>
                  </a:lnTo>
                  <a:lnTo>
                    <a:pt x="177" y="203"/>
                  </a:lnTo>
                  <a:lnTo>
                    <a:pt x="170" y="203"/>
                  </a:lnTo>
                  <a:lnTo>
                    <a:pt x="160" y="197"/>
                  </a:lnTo>
                  <a:lnTo>
                    <a:pt x="151" y="191"/>
                  </a:lnTo>
                  <a:lnTo>
                    <a:pt x="140" y="184"/>
                  </a:lnTo>
                  <a:lnTo>
                    <a:pt x="127" y="176"/>
                  </a:lnTo>
                  <a:lnTo>
                    <a:pt x="114" y="167"/>
                  </a:lnTo>
                  <a:lnTo>
                    <a:pt x="100" y="160"/>
                  </a:lnTo>
                  <a:lnTo>
                    <a:pt x="89" y="154"/>
                  </a:lnTo>
                  <a:lnTo>
                    <a:pt x="80" y="148"/>
                  </a:lnTo>
                  <a:lnTo>
                    <a:pt x="75" y="147"/>
                  </a:lnTo>
                  <a:lnTo>
                    <a:pt x="71" y="147"/>
                  </a:lnTo>
                  <a:lnTo>
                    <a:pt x="64" y="150"/>
                  </a:lnTo>
                  <a:lnTo>
                    <a:pt x="53" y="153"/>
                  </a:lnTo>
                  <a:lnTo>
                    <a:pt x="41" y="157"/>
                  </a:lnTo>
                  <a:lnTo>
                    <a:pt x="30" y="160"/>
                  </a:lnTo>
                  <a:lnTo>
                    <a:pt x="18" y="164"/>
                  </a:lnTo>
                  <a:lnTo>
                    <a:pt x="9" y="166"/>
                  </a:lnTo>
                  <a:lnTo>
                    <a:pt x="3" y="167"/>
                  </a:lnTo>
                  <a:lnTo>
                    <a:pt x="0" y="167"/>
                  </a:lnTo>
                  <a:lnTo>
                    <a:pt x="2" y="164"/>
                  </a:lnTo>
                  <a:lnTo>
                    <a:pt x="7" y="162"/>
                  </a:lnTo>
                  <a:lnTo>
                    <a:pt x="13" y="156"/>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56" name="Freeform 335"/>
            <p:cNvSpPr>
              <a:spLocks/>
            </p:cNvSpPr>
            <p:nvPr/>
          </p:nvSpPr>
          <p:spPr bwMode="auto">
            <a:xfrm>
              <a:off x="1906" y="1573"/>
              <a:ext cx="239" cy="200"/>
            </a:xfrm>
            <a:custGeom>
              <a:avLst/>
              <a:gdLst>
                <a:gd name="T0" fmla="*/ 28 w 239"/>
                <a:gd name="T1" fmla="*/ 17 h 200"/>
                <a:gd name="T2" fmla="*/ 59 w 239"/>
                <a:gd name="T3" fmla="*/ 20 h 200"/>
                <a:gd name="T4" fmla="*/ 107 w 239"/>
                <a:gd name="T5" fmla="*/ 12 h 200"/>
                <a:gd name="T6" fmla="*/ 152 w 239"/>
                <a:gd name="T7" fmla="*/ 12 h 200"/>
                <a:gd name="T8" fmla="*/ 166 w 239"/>
                <a:gd name="T9" fmla="*/ 21 h 200"/>
                <a:gd name="T10" fmla="*/ 141 w 239"/>
                <a:gd name="T11" fmla="*/ 21 h 200"/>
                <a:gd name="T12" fmla="*/ 102 w 239"/>
                <a:gd name="T13" fmla="*/ 23 h 200"/>
                <a:gd name="T14" fmla="*/ 65 w 239"/>
                <a:gd name="T15" fmla="*/ 30 h 200"/>
                <a:gd name="T16" fmla="*/ 71 w 239"/>
                <a:gd name="T17" fmla="*/ 39 h 200"/>
                <a:gd name="T18" fmla="*/ 91 w 239"/>
                <a:gd name="T19" fmla="*/ 48 h 200"/>
                <a:gd name="T20" fmla="*/ 104 w 239"/>
                <a:gd name="T21" fmla="*/ 55 h 200"/>
                <a:gd name="T22" fmla="*/ 149 w 239"/>
                <a:gd name="T23" fmla="*/ 54 h 200"/>
                <a:gd name="T24" fmla="*/ 197 w 239"/>
                <a:gd name="T25" fmla="*/ 61 h 200"/>
                <a:gd name="T26" fmla="*/ 224 w 239"/>
                <a:gd name="T27" fmla="*/ 76 h 200"/>
                <a:gd name="T28" fmla="*/ 211 w 239"/>
                <a:gd name="T29" fmla="*/ 74 h 200"/>
                <a:gd name="T30" fmla="*/ 180 w 239"/>
                <a:gd name="T31" fmla="*/ 67 h 200"/>
                <a:gd name="T32" fmla="*/ 140 w 239"/>
                <a:gd name="T33" fmla="*/ 64 h 200"/>
                <a:gd name="T34" fmla="*/ 133 w 239"/>
                <a:gd name="T35" fmla="*/ 74 h 200"/>
                <a:gd name="T36" fmla="*/ 152 w 239"/>
                <a:gd name="T37" fmla="*/ 89 h 200"/>
                <a:gd name="T38" fmla="*/ 184 w 239"/>
                <a:gd name="T39" fmla="*/ 94 h 200"/>
                <a:gd name="T40" fmla="*/ 223 w 239"/>
                <a:gd name="T41" fmla="*/ 108 h 200"/>
                <a:gd name="T42" fmla="*/ 231 w 239"/>
                <a:gd name="T43" fmla="*/ 126 h 200"/>
                <a:gd name="T44" fmla="*/ 205 w 239"/>
                <a:gd name="T45" fmla="*/ 111 h 200"/>
                <a:gd name="T46" fmla="*/ 177 w 239"/>
                <a:gd name="T47" fmla="*/ 104 h 200"/>
                <a:gd name="T48" fmla="*/ 189 w 239"/>
                <a:gd name="T49" fmla="*/ 126 h 200"/>
                <a:gd name="T50" fmla="*/ 217 w 239"/>
                <a:gd name="T51" fmla="*/ 154 h 200"/>
                <a:gd name="T52" fmla="*/ 230 w 239"/>
                <a:gd name="T53" fmla="*/ 170 h 200"/>
                <a:gd name="T54" fmla="*/ 236 w 239"/>
                <a:gd name="T55" fmla="*/ 193 h 200"/>
                <a:gd name="T56" fmla="*/ 223 w 239"/>
                <a:gd name="T57" fmla="*/ 178 h 200"/>
                <a:gd name="T58" fmla="*/ 186 w 239"/>
                <a:gd name="T59" fmla="*/ 135 h 200"/>
                <a:gd name="T60" fmla="*/ 161 w 239"/>
                <a:gd name="T61" fmla="*/ 110 h 200"/>
                <a:gd name="T62" fmla="*/ 153 w 239"/>
                <a:gd name="T63" fmla="*/ 116 h 200"/>
                <a:gd name="T64" fmla="*/ 165 w 239"/>
                <a:gd name="T65" fmla="*/ 150 h 200"/>
                <a:gd name="T66" fmla="*/ 177 w 239"/>
                <a:gd name="T67" fmla="*/ 182 h 200"/>
                <a:gd name="T68" fmla="*/ 168 w 239"/>
                <a:gd name="T69" fmla="*/ 175 h 200"/>
                <a:gd name="T70" fmla="*/ 143 w 239"/>
                <a:gd name="T71" fmla="*/ 117 h 200"/>
                <a:gd name="T72" fmla="*/ 118 w 239"/>
                <a:gd name="T73" fmla="*/ 82 h 200"/>
                <a:gd name="T74" fmla="*/ 100 w 239"/>
                <a:gd name="T75" fmla="*/ 70 h 200"/>
                <a:gd name="T76" fmla="*/ 94 w 239"/>
                <a:gd name="T77" fmla="*/ 77 h 200"/>
                <a:gd name="T78" fmla="*/ 107 w 239"/>
                <a:gd name="T79" fmla="*/ 135 h 200"/>
                <a:gd name="T80" fmla="*/ 125 w 239"/>
                <a:gd name="T81" fmla="*/ 164 h 200"/>
                <a:gd name="T82" fmla="*/ 106 w 239"/>
                <a:gd name="T83" fmla="*/ 145 h 200"/>
                <a:gd name="T84" fmla="*/ 85 w 239"/>
                <a:gd name="T85" fmla="*/ 62 h 200"/>
                <a:gd name="T86" fmla="*/ 56 w 239"/>
                <a:gd name="T87" fmla="*/ 45 h 200"/>
                <a:gd name="T88" fmla="*/ 47 w 239"/>
                <a:gd name="T89" fmla="*/ 64 h 200"/>
                <a:gd name="T90" fmla="*/ 54 w 239"/>
                <a:gd name="T91" fmla="*/ 102 h 200"/>
                <a:gd name="T92" fmla="*/ 65 w 239"/>
                <a:gd name="T93" fmla="*/ 145 h 200"/>
                <a:gd name="T94" fmla="*/ 56 w 239"/>
                <a:gd name="T95" fmla="*/ 141 h 200"/>
                <a:gd name="T96" fmla="*/ 44 w 239"/>
                <a:gd name="T97" fmla="*/ 83 h 200"/>
                <a:gd name="T98" fmla="*/ 22 w 239"/>
                <a:gd name="T99" fmla="*/ 26 h 200"/>
                <a:gd name="T100" fmla="*/ 0 w 239"/>
                <a:gd name="T101" fmla="*/ 3 h 200"/>
                <a:gd name="T102" fmla="*/ 4 w 239"/>
                <a:gd name="T103" fmla="*/ 0 h 2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0"/>
                <a:gd name="T158" fmla="*/ 239 w 239"/>
                <a:gd name="T159" fmla="*/ 200 h 2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0">
                  <a:moveTo>
                    <a:pt x="9" y="2"/>
                  </a:moveTo>
                  <a:lnTo>
                    <a:pt x="17" y="9"/>
                  </a:lnTo>
                  <a:lnTo>
                    <a:pt x="28" y="17"/>
                  </a:lnTo>
                  <a:lnTo>
                    <a:pt x="38" y="21"/>
                  </a:lnTo>
                  <a:lnTo>
                    <a:pt x="47" y="23"/>
                  </a:lnTo>
                  <a:lnTo>
                    <a:pt x="59" y="20"/>
                  </a:lnTo>
                  <a:lnTo>
                    <a:pt x="73" y="17"/>
                  </a:lnTo>
                  <a:lnTo>
                    <a:pt x="90" y="15"/>
                  </a:lnTo>
                  <a:lnTo>
                    <a:pt x="107" y="12"/>
                  </a:lnTo>
                  <a:lnTo>
                    <a:pt x="124" y="12"/>
                  </a:lnTo>
                  <a:lnTo>
                    <a:pt x="138" y="12"/>
                  </a:lnTo>
                  <a:lnTo>
                    <a:pt x="152" y="12"/>
                  </a:lnTo>
                  <a:lnTo>
                    <a:pt x="159" y="15"/>
                  </a:lnTo>
                  <a:lnTo>
                    <a:pt x="166" y="20"/>
                  </a:lnTo>
                  <a:lnTo>
                    <a:pt x="166" y="21"/>
                  </a:lnTo>
                  <a:lnTo>
                    <a:pt x="161" y="21"/>
                  </a:lnTo>
                  <a:lnTo>
                    <a:pt x="150" y="21"/>
                  </a:lnTo>
                  <a:lnTo>
                    <a:pt x="141" y="21"/>
                  </a:lnTo>
                  <a:lnTo>
                    <a:pt x="130" y="21"/>
                  </a:lnTo>
                  <a:lnTo>
                    <a:pt x="116" y="21"/>
                  </a:lnTo>
                  <a:lnTo>
                    <a:pt x="102" y="23"/>
                  </a:lnTo>
                  <a:lnTo>
                    <a:pt x="87" y="26"/>
                  </a:lnTo>
                  <a:lnTo>
                    <a:pt x="75" y="27"/>
                  </a:lnTo>
                  <a:lnTo>
                    <a:pt x="65" y="30"/>
                  </a:lnTo>
                  <a:lnTo>
                    <a:pt x="59" y="33"/>
                  </a:lnTo>
                  <a:lnTo>
                    <a:pt x="63" y="36"/>
                  </a:lnTo>
                  <a:lnTo>
                    <a:pt x="71" y="39"/>
                  </a:lnTo>
                  <a:lnTo>
                    <a:pt x="76" y="42"/>
                  </a:lnTo>
                  <a:lnTo>
                    <a:pt x="84" y="45"/>
                  </a:lnTo>
                  <a:lnTo>
                    <a:pt x="91" y="48"/>
                  </a:lnTo>
                  <a:lnTo>
                    <a:pt x="97" y="51"/>
                  </a:lnTo>
                  <a:lnTo>
                    <a:pt x="102" y="52"/>
                  </a:lnTo>
                  <a:lnTo>
                    <a:pt x="104" y="55"/>
                  </a:lnTo>
                  <a:lnTo>
                    <a:pt x="116" y="54"/>
                  </a:lnTo>
                  <a:lnTo>
                    <a:pt x="133" y="52"/>
                  </a:lnTo>
                  <a:lnTo>
                    <a:pt x="149" y="54"/>
                  </a:lnTo>
                  <a:lnTo>
                    <a:pt x="166" y="55"/>
                  </a:lnTo>
                  <a:lnTo>
                    <a:pt x="183" y="58"/>
                  </a:lnTo>
                  <a:lnTo>
                    <a:pt x="197" y="61"/>
                  </a:lnTo>
                  <a:lnTo>
                    <a:pt x="209" y="65"/>
                  </a:lnTo>
                  <a:lnTo>
                    <a:pt x="217" y="70"/>
                  </a:lnTo>
                  <a:lnTo>
                    <a:pt x="224" y="76"/>
                  </a:lnTo>
                  <a:lnTo>
                    <a:pt x="224" y="79"/>
                  </a:lnTo>
                  <a:lnTo>
                    <a:pt x="220" y="77"/>
                  </a:lnTo>
                  <a:lnTo>
                    <a:pt x="211" y="74"/>
                  </a:lnTo>
                  <a:lnTo>
                    <a:pt x="203" y="71"/>
                  </a:lnTo>
                  <a:lnTo>
                    <a:pt x="193" y="70"/>
                  </a:lnTo>
                  <a:lnTo>
                    <a:pt x="180" y="67"/>
                  </a:lnTo>
                  <a:lnTo>
                    <a:pt x="166" y="65"/>
                  </a:lnTo>
                  <a:lnTo>
                    <a:pt x="152" y="64"/>
                  </a:lnTo>
                  <a:lnTo>
                    <a:pt x="140" y="64"/>
                  </a:lnTo>
                  <a:lnTo>
                    <a:pt x="128" y="64"/>
                  </a:lnTo>
                  <a:lnTo>
                    <a:pt x="121" y="65"/>
                  </a:lnTo>
                  <a:lnTo>
                    <a:pt x="133" y="74"/>
                  </a:lnTo>
                  <a:lnTo>
                    <a:pt x="141" y="80"/>
                  </a:lnTo>
                  <a:lnTo>
                    <a:pt x="149" y="85"/>
                  </a:lnTo>
                  <a:lnTo>
                    <a:pt x="152" y="89"/>
                  </a:lnTo>
                  <a:lnTo>
                    <a:pt x="161" y="91"/>
                  </a:lnTo>
                  <a:lnTo>
                    <a:pt x="171" y="92"/>
                  </a:lnTo>
                  <a:lnTo>
                    <a:pt x="184" y="94"/>
                  </a:lnTo>
                  <a:lnTo>
                    <a:pt x="197" y="96"/>
                  </a:lnTo>
                  <a:lnTo>
                    <a:pt x="211" y="101"/>
                  </a:lnTo>
                  <a:lnTo>
                    <a:pt x="223" y="108"/>
                  </a:lnTo>
                  <a:lnTo>
                    <a:pt x="233" y="119"/>
                  </a:lnTo>
                  <a:lnTo>
                    <a:pt x="239" y="132"/>
                  </a:lnTo>
                  <a:lnTo>
                    <a:pt x="231" y="126"/>
                  </a:lnTo>
                  <a:lnTo>
                    <a:pt x="224" y="122"/>
                  </a:lnTo>
                  <a:lnTo>
                    <a:pt x="214" y="116"/>
                  </a:lnTo>
                  <a:lnTo>
                    <a:pt x="205" y="111"/>
                  </a:lnTo>
                  <a:lnTo>
                    <a:pt x="196" y="107"/>
                  </a:lnTo>
                  <a:lnTo>
                    <a:pt x="186" y="105"/>
                  </a:lnTo>
                  <a:lnTo>
                    <a:pt x="177" y="104"/>
                  </a:lnTo>
                  <a:lnTo>
                    <a:pt x="168" y="104"/>
                  </a:lnTo>
                  <a:lnTo>
                    <a:pt x="178" y="114"/>
                  </a:lnTo>
                  <a:lnTo>
                    <a:pt x="189" y="126"/>
                  </a:lnTo>
                  <a:lnTo>
                    <a:pt x="199" y="136"/>
                  </a:lnTo>
                  <a:lnTo>
                    <a:pt x="208" y="145"/>
                  </a:lnTo>
                  <a:lnTo>
                    <a:pt x="217" y="154"/>
                  </a:lnTo>
                  <a:lnTo>
                    <a:pt x="224" y="162"/>
                  </a:lnTo>
                  <a:lnTo>
                    <a:pt x="228" y="167"/>
                  </a:lnTo>
                  <a:lnTo>
                    <a:pt x="230" y="170"/>
                  </a:lnTo>
                  <a:lnTo>
                    <a:pt x="231" y="176"/>
                  </a:lnTo>
                  <a:lnTo>
                    <a:pt x="234" y="184"/>
                  </a:lnTo>
                  <a:lnTo>
                    <a:pt x="236" y="193"/>
                  </a:lnTo>
                  <a:lnTo>
                    <a:pt x="239" y="200"/>
                  </a:lnTo>
                  <a:lnTo>
                    <a:pt x="233" y="191"/>
                  </a:lnTo>
                  <a:lnTo>
                    <a:pt x="223" y="178"/>
                  </a:lnTo>
                  <a:lnTo>
                    <a:pt x="211" y="164"/>
                  </a:lnTo>
                  <a:lnTo>
                    <a:pt x="199" y="148"/>
                  </a:lnTo>
                  <a:lnTo>
                    <a:pt x="186" y="135"/>
                  </a:lnTo>
                  <a:lnTo>
                    <a:pt x="175" y="123"/>
                  </a:lnTo>
                  <a:lnTo>
                    <a:pt x="166" y="114"/>
                  </a:lnTo>
                  <a:lnTo>
                    <a:pt x="161" y="110"/>
                  </a:lnTo>
                  <a:lnTo>
                    <a:pt x="156" y="108"/>
                  </a:lnTo>
                  <a:lnTo>
                    <a:pt x="153" y="111"/>
                  </a:lnTo>
                  <a:lnTo>
                    <a:pt x="153" y="116"/>
                  </a:lnTo>
                  <a:lnTo>
                    <a:pt x="155" y="122"/>
                  </a:lnTo>
                  <a:lnTo>
                    <a:pt x="158" y="132"/>
                  </a:lnTo>
                  <a:lnTo>
                    <a:pt x="165" y="150"/>
                  </a:lnTo>
                  <a:lnTo>
                    <a:pt x="172" y="166"/>
                  </a:lnTo>
                  <a:lnTo>
                    <a:pt x="177" y="178"/>
                  </a:lnTo>
                  <a:lnTo>
                    <a:pt x="177" y="182"/>
                  </a:lnTo>
                  <a:lnTo>
                    <a:pt x="175" y="182"/>
                  </a:lnTo>
                  <a:lnTo>
                    <a:pt x="172" y="181"/>
                  </a:lnTo>
                  <a:lnTo>
                    <a:pt x="168" y="175"/>
                  </a:lnTo>
                  <a:lnTo>
                    <a:pt x="161" y="162"/>
                  </a:lnTo>
                  <a:lnTo>
                    <a:pt x="152" y="139"/>
                  </a:lnTo>
                  <a:lnTo>
                    <a:pt x="143" y="117"/>
                  </a:lnTo>
                  <a:lnTo>
                    <a:pt x="143" y="99"/>
                  </a:lnTo>
                  <a:lnTo>
                    <a:pt x="130" y="89"/>
                  </a:lnTo>
                  <a:lnTo>
                    <a:pt x="118" y="82"/>
                  </a:lnTo>
                  <a:lnTo>
                    <a:pt x="107" y="76"/>
                  </a:lnTo>
                  <a:lnTo>
                    <a:pt x="103" y="73"/>
                  </a:lnTo>
                  <a:lnTo>
                    <a:pt x="100" y="70"/>
                  </a:lnTo>
                  <a:lnTo>
                    <a:pt x="97" y="70"/>
                  </a:lnTo>
                  <a:lnTo>
                    <a:pt x="96" y="71"/>
                  </a:lnTo>
                  <a:lnTo>
                    <a:pt x="94" y="77"/>
                  </a:lnTo>
                  <a:lnTo>
                    <a:pt x="96" y="91"/>
                  </a:lnTo>
                  <a:lnTo>
                    <a:pt x="100" y="113"/>
                  </a:lnTo>
                  <a:lnTo>
                    <a:pt x="107" y="135"/>
                  </a:lnTo>
                  <a:lnTo>
                    <a:pt x="119" y="153"/>
                  </a:lnTo>
                  <a:lnTo>
                    <a:pt x="125" y="160"/>
                  </a:lnTo>
                  <a:lnTo>
                    <a:pt x="125" y="164"/>
                  </a:lnTo>
                  <a:lnTo>
                    <a:pt x="121" y="163"/>
                  </a:lnTo>
                  <a:lnTo>
                    <a:pt x="115" y="159"/>
                  </a:lnTo>
                  <a:lnTo>
                    <a:pt x="106" y="145"/>
                  </a:lnTo>
                  <a:lnTo>
                    <a:pt x="94" y="123"/>
                  </a:lnTo>
                  <a:lnTo>
                    <a:pt x="85" y="95"/>
                  </a:lnTo>
                  <a:lnTo>
                    <a:pt x="85" y="62"/>
                  </a:lnTo>
                  <a:lnTo>
                    <a:pt x="76" y="55"/>
                  </a:lnTo>
                  <a:lnTo>
                    <a:pt x="66" y="49"/>
                  </a:lnTo>
                  <a:lnTo>
                    <a:pt x="56" y="45"/>
                  </a:lnTo>
                  <a:lnTo>
                    <a:pt x="50" y="42"/>
                  </a:lnTo>
                  <a:lnTo>
                    <a:pt x="47" y="51"/>
                  </a:lnTo>
                  <a:lnTo>
                    <a:pt x="47" y="64"/>
                  </a:lnTo>
                  <a:lnTo>
                    <a:pt x="50" y="79"/>
                  </a:lnTo>
                  <a:lnTo>
                    <a:pt x="53" y="91"/>
                  </a:lnTo>
                  <a:lnTo>
                    <a:pt x="54" y="102"/>
                  </a:lnTo>
                  <a:lnTo>
                    <a:pt x="57" y="120"/>
                  </a:lnTo>
                  <a:lnTo>
                    <a:pt x="62" y="135"/>
                  </a:lnTo>
                  <a:lnTo>
                    <a:pt x="65" y="145"/>
                  </a:lnTo>
                  <a:lnTo>
                    <a:pt x="65" y="148"/>
                  </a:lnTo>
                  <a:lnTo>
                    <a:pt x="60" y="147"/>
                  </a:lnTo>
                  <a:lnTo>
                    <a:pt x="56" y="141"/>
                  </a:lnTo>
                  <a:lnTo>
                    <a:pt x="51" y="130"/>
                  </a:lnTo>
                  <a:lnTo>
                    <a:pt x="48" y="111"/>
                  </a:lnTo>
                  <a:lnTo>
                    <a:pt x="44" y="83"/>
                  </a:lnTo>
                  <a:lnTo>
                    <a:pt x="38" y="57"/>
                  </a:lnTo>
                  <a:lnTo>
                    <a:pt x="35" y="39"/>
                  </a:lnTo>
                  <a:lnTo>
                    <a:pt x="22" y="26"/>
                  </a:lnTo>
                  <a:lnTo>
                    <a:pt x="11" y="15"/>
                  </a:lnTo>
                  <a:lnTo>
                    <a:pt x="4" y="8"/>
                  </a:lnTo>
                  <a:lnTo>
                    <a:pt x="0" y="3"/>
                  </a:lnTo>
                  <a:lnTo>
                    <a:pt x="0" y="0"/>
                  </a:lnTo>
                  <a:lnTo>
                    <a:pt x="1" y="0"/>
                  </a:lnTo>
                  <a:lnTo>
                    <a:pt x="4" y="0"/>
                  </a:lnTo>
                  <a:lnTo>
                    <a:pt x="9" y="2"/>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57" name="Freeform 336"/>
            <p:cNvSpPr>
              <a:spLocks/>
            </p:cNvSpPr>
            <p:nvPr/>
          </p:nvSpPr>
          <p:spPr bwMode="auto">
            <a:xfrm>
              <a:off x="1782" y="1597"/>
              <a:ext cx="165" cy="275"/>
            </a:xfrm>
            <a:custGeom>
              <a:avLst/>
              <a:gdLst>
                <a:gd name="T0" fmla="*/ 73 w 165"/>
                <a:gd name="T1" fmla="*/ 2 h 275"/>
                <a:gd name="T2" fmla="*/ 78 w 165"/>
                <a:gd name="T3" fmla="*/ 31 h 275"/>
                <a:gd name="T4" fmla="*/ 82 w 165"/>
                <a:gd name="T5" fmla="*/ 43 h 275"/>
                <a:gd name="T6" fmla="*/ 94 w 165"/>
                <a:gd name="T7" fmla="*/ 52 h 275"/>
                <a:gd name="T8" fmla="*/ 110 w 165"/>
                <a:gd name="T9" fmla="*/ 67 h 275"/>
                <a:gd name="T10" fmla="*/ 128 w 165"/>
                <a:gd name="T11" fmla="*/ 87 h 275"/>
                <a:gd name="T12" fmla="*/ 147 w 165"/>
                <a:gd name="T13" fmla="*/ 121 h 275"/>
                <a:gd name="T14" fmla="*/ 162 w 165"/>
                <a:gd name="T15" fmla="*/ 146 h 275"/>
                <a:gd name="T16" fmla="*/ 165 w 165"/>
                <a:gd name="T17" fmla="*/ 158 h 275"/>
                <a:gd name="T18" fmla="*/ 161 w 165"/>
                <a:gd name="T19" fmla="*/ 158 h 275"/>
                <a:gd name="T20" fmla="*/ 153 w 165"/>
                <a:gd name="T21" fmla="*/ 145 h 275"/>
                <a:gd name="T22" fmla="*/ 143 w 165"/>
                <a:gd name="T23" fmla="*/ 126 h 275"/>
                <a:gd name="T24" fmla="*/ 128 w 165"/>
                <a:gd name="T25" fmla="*/ 104 h 275"/>
                <a:gd name="T26" fmla="*/ 115 w 165"/>
                <a:gd name="T27" fmla="*/ 84 h 275"/>
                <a:gd name="T28" fmla="*/ 103 w 165"/>
                <a:gd name="T29" fmla="*/ 74 h 275"/>
                <a:gd name="T30" fmla="*/ 93 w 165"/>
                <a:gd name="T31" fmla="*/ 67 h 275"/>
                <a:gd name="T32" fmla="*/ 87 w 165"/>
                <a:gd name="T33" fmla="*/ 80 h 275"/>
                <a:gd name="T34" fmla="*/ 88 w 165"/>
                <a:gd name="T35" fmla="*/ 111 h 275"/>
                <a:gd name="T36" fmla="*/ 97 w 165"/>
                <a:gd name="T37" fmla="*/ 127 h 275"/>
                <a:gd name="T38" fmla="*/ 116 w 165"/>
                <a:gd name="T39" fmla="*/ 145 h 275"/>
                <a:gd name="T40" fmla="*/ 137 w 165"/>
                <a:gd name="T41" fmla="*/ 170 h 275"/>
                <a:gd name="T42" fmla="*/ 152 w 165"/>
                <a:gd name="T43" fmla="*/ 201 h 275"/>
                <a:gd name="T44" fmla="*/ 155 w 165"/>
                <a:gd name="T45" fmla="*/ 226 h 275"/>
                <a:gd name="T46" fmla="*/ 147 w 165"/>
                <a:gd name="T47" fmla="*/ 213 h 275"/>
                <a:gd name="T48" fmla="*/ 135 w 165"/>
                <a:gd name="T49" fmla="*/ 188 h 275"/>
                <a:gd name="T50" fmla="*/ 124 w 165"/>
                <a:gd name="T51" fmla="*/ 170 h 275"/>
                <a:gd name="T52" fmla="*/ 110 w 165"/>
                <a:gd name="T53" fmla="*/ 155 h 275"/>
                <a:gd name="T54" fmla="*/ 97 w 165"/>
                <a:gd name="T55" fmla="*/ 145 h 275"/>
                <a:gd name="T56" fmla="*/ 100 w 165"/>
                <a:gd name="T57" fmla="*/ 167 h 275"/>
                <a:gd name="T58" fmla="*/ 110 w 165"/>
                <a:gd name="T59" fmla="*/ 237 h 275"/>
                <a:gd name="T60" fmla="*/ 106 w 165"/>
                <a:gd name="T61" fmla="*/ 273 h 275"/>
                <a:gd name="T62" fmla="*/ 103 w 165"/>
                <a:gd name="T63" fmla="*/ 271 h 275"/>
                <a:gd name="T64" fmla="*/ 100 w 165"/>
                <a:gd name="T65" fmla="*/ 241 h 275"/>
                <a:gd name="T66" fmla="*/ 85 w 165"/>
                <a:gd name="T67" fmla="*/ 174 h 275"/>
                <a:gd name="T68" fmla="*/ 68 w 165"/>
                <a:gd name="T69" fmla="*/ 164 h 275"/>
                <a:gd name="T70" fmla="*/ 44 w 165"/>
                <a:gd name="T71" fmla="*/ 198 h 275"/>
                <a:gd name="T72" fmla="*/ 35 w 165"/>
                <a:gd name="T73" fmla="*/ 223 h 275"/>
                <a:gd name="T74" fmla="*/ 31 w 165"/>
                <a:gd name="T75" fmla="*/ 217 h 275"/>
                <a:gd name="T76" fmla="*/ 41 w 165"/>
                <a:gd name="T77" fmla="*/ 189 h 275"/>
                <a:gd name="T78" fmla="*/ 65 w 165"/>
                <a:gd name="T79" fmla="*/ 146 h 275"/>
                <a:gd name="T80" fmla="*/ 75 w 165"/>
                <a:gd name="T81" fmla="*/ 117 h 275"/>
                <a:gd name="T82" fmla="*/ 75 w 165"/>
                <a:gd name="T83" fmla="*/ 80 h 275"/>
                <a:gd name="T84" fmla="*/ 66 w 165"/>
                <a:gd name="T85" fmla="*/ 74 h 275"/>
                <a:gd name="T86" fmla="*/ 45 w 165"/>
                <a:gd name="T87" fmla="*/ 93 h 275"/>
                <a:gd name="T88" fmla="*/ 25 w 165"/>
                <a:gd name="T89" fmla="*/ 118 h 275"/>
                <a:gd name="T90" fmla="*/ 10 w 165"/>
                <a:gd name="T91" fmla="*/ 143 h 275"/>
                <a:gd name="T92" fmla="*/ 3 w 165"/>
                <a:gd name="T93" fmla="*/ 160 h 275"/>
                <a:gd name="T94" fmla="*/ 0 w 165"/>
                <a:gd name="T95" fmla="*/ 157 h 275"/>
                <a:gd name="T96" fmla="*/ 4 w 165"/>
                <a:gd name="T97" fmla="*/ 140 h 275"/>
                <a:gd name="T98" fmla="*/ 19 w 165"/>
                <a:gd name="T99" fmla="*/ 115 h 275"/>
                <a:gd name="T100" fmla="*/ 38 w 165"/>
                <a:gd name="T101" fmla="*/ 84 h 275"/>
                <a:gd name="T102" fmla="*/ 59 w 165"/>
                <a:gd name="T103" fmla="*/ 59 h 275"/>
                <a:gd name="T104" fmla="*/ 72 w 165"/>
                <a:gd name="T105" fmla="*/ 41 h 275"/>
                <a:gd name="T106" fmla="*/ 69 w 165"/>
                <a:gd name="T107" fmla="*/ 18 h 275"/>
                <a:gd name="T108" fmla="*/ 68 w 165"/>
                <a:gd name="T109" fmla="*/ 7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0" y="0"/>
                  </a:moveTo>
                  <a:lnTo>
                    <a:pt x="73" y="2"/>
                  </a:lnTo>
                  <a:lnTo>
                    <a:pt x="76" y="15"/>
                  </a:lnTo>
                  <a:lnTo>
                    <a:pt x="78" y="31"/>
                  </a:lnTo>
                  <a:lnTo>
                    <a:pt x="79" y="40"/>
                  </a:lnTo>
                  <a:lnTo>
                    <a:pt x="82" y="43"/>
                  </a:lnTo>
                  <a:lnTo>
                    <a:pt x="87" y="46"/>
                  </a:lnTo>
                  <a:lnTo>
                    <a:pt x="94" y="52"/>
                  </a:lnTo>
                  <a:lnTo>
                    <a:pt x="102" y="59"/>
                  </a:lnTo>
                  <a:lnTo>
                    <a:pt x="110" y="67"/>
                  </a:lnTo>
                  <a:lnTo>
                    <a:pt x="119" y="77"/>
                  </a:lnTo>
                  <a:lnTo>
                    <a:pt x="128" y="87"/>
                  </a:lnTo>
                  <a:lnTo>
                    <a:pt x="135" y="101"/>
                  </a:lnTo>
                  <a:lnTo>
                    <a:pt x="147" y="121"/>
                  </a:lnTo>
                  <a:lnTo>
                    <a:pt x="156" y="136"/>
                  </a:lnTo>
                  <a:lnTo>
                    <a:pt x="162" y="146"/>
                  </a:lnTo>
                  <a:lnTo>
                    <a:pt x="165" y="154"/>
                  </a:lnTo>
                  <a:lnTo>
                    <a:pt x="165" y="158"/>
                  </a:lnTo>
                  <a:lnTo>
                    <a:pt x="164" y="160"/>
                  </a:lnTo>
                  <a:lnTo>
                    <a:pt x="161" y="158"/>
                  </a:lnTo>
                  <a:lnTo>
                    <a:pt x="156" y="151"/>
                  </a:lnTo>
                  <a:lnTo>
                    <a:pt x="153" y="145"/>
                  </a:lnTo>
                  <a:lnTo>
                    <a:pt x="149" y="136"/>
                  </a:lnTo>
                  <a:lnTo>
                    <a:pt x="143" y="126"/>
                  </a:lnTo>
                  <a:lnTo>
                    <a:pt x="135" y="114"/>
                  </a:lnTo>
                  <a:lnTo>
                    <a:pt x="128" y="104"/>
                  </a:lnTo>
                  <a:lnTo>
                    <a:pt x="121" y="93"/>
                  </a:lnTo>
                  <a:lnTo>
                    <a:pt x="115" y="84"/>
                  </a:lnTo>
                  <a:lnTo>
                    <a:pt x="110" y="80"/>
                  </a:lnTo>
                  <a:lnTo>
                    <a:pt x="103" y="74"/>
                  </a:lnTo>
                  <a:lnTo>
                    <a:pt x="97" y="70"/>
                  </a:lnTo>
                  <a:lnTo>
                    <a:pt x="93" y="67"/>
                  </a:lnTo>
                  <a:lnTo>
                    <a:pt x="88" y="65"/>
                  </a:lnTo>
                  <a:lnTo>
                    <a:pt x="87" y="80"/>
                  </a:lnTo>
                  <a:lnTo>
                    <a:pt x="87" y="96"/>
                  </a:lnTo>
                  <a:lnTo>
                    <a:pt x="88" y="111"/>
                  </a:lnTo>
                  <a:lnTo>
                    <a:pt x="90" y="121"/>
                  </a:lnTo>
                  <a:lnTo>
                    <a:pt x="97" y="127"/>
                  </a:lnTo>
                  <a:lnTo>
                    <a:pt x="106" y="136"/>
                  </a:lnTo>
                  <a:lnTo>
                    <a:pt x="116" y="145"/>
                  </a:lnTo>
                  <a:lnTo>
                    <a:pt x="127" y="157"/>
                  </a:lnTo>
                  <a:lnTo>
                    <a:pt x="137" y="170"/>
                  </a:lnTo>
                  <a:lnTo>
                    <a:pt x="146" y="185"/>
                  </a:lnTo>
                  <a:lnTo>
                    <a:pt x="152" y="201"/>
                  </a:lnTo>
                  <a:lnTo>
                    <a:pt x="155" y="220"/>
                  </a:lnTo>
                  <a:lnTo>
                    <a:pt x="155" y="226"/>
                  </a:lnTo>
                  <a:lnTo>
                    <a:pt x="152" y="223"/>
                  </a:lnTo>
                  <a:lnTo>
                    <a:pt x="147" y="213"/>
                  </a:lnTo>
                  <a:lnTo>
                    <a:pt x="140" y="197"/>
                  </a:lnTo>
                  <a:lnTo>
                    <a:pt x="135" y="188"/>
                  </a:lnTo>
                  <a:lnTo>
                    <a:pt x="131" y="177"/>
                  </a:lnTo>
                  <a:lnTo>
                    <a:pt x="124" y="170"/>
                  </a:lnTo>
                  <a:lnTo>
                    <a:pt x="118" y="161"/>
                  </a:lnTo>
                  <a:lnTo>
                    <a:pt x="110" y="155"/>
                  </a:lnTo>
                  <a:lnTo>
                    <a:pt x="103" y="149"/>
                  </a:lnTo>
                  <a:lnTo>
                    <a:pt x="97" y="145"/>
                  </a:lnTo>
                  <a:lnTo>
                    <a:pt x="91" y="143"/>
                  </a:lnTo>
                  <a:lnTo>
                    <a:pt x="100" y="167"/>
                  </a:lnTo>
                  <a:lnTo>
                    <a:pt x="106" y="201"/>
                  </a:lnTo>
                  <a:lnTo>
                    <a:pt x="110" y="237"/>
                  </a:lnTo>
                  <a:lnTo>
                    <a:pt x="109" y="266"/>
                  </a:lnTo>
                  <a:lnTo>
                    <a:pt x="106" y="273"/>
                  </a:lnTo>
                  <a:lnTo>
                    <a:pt x="104" y="275"/>
                  </a:lnTo>
                  <a:lnTo>
                    <a:pt x="103" y="271"/>
                  </a:lnTo>
                  <a:lnTo>
                    <a:pt x="103" y="262"/>
                  </a:lnTo>
                  <a:lnTo>
                    <a:pt x="100" y="241"/>
                  </a:lnTo>
                  <a:lnTo>
                    <a:pt x="94" y="208"/>
                  </a:lnTo>
                  <a:lnTo>
                    <a:pt x="85" y="174"/>
                  </a:lnTo>
                  <a:lnTo>
                    <a:pt x="79" y="155"/>
                  </a:lnTo>
                  <a:lnTo>
                    <a:pt x="68" y="164"/>
                  </a:lnTo>
                  <a:lnTo>
                    <a:pt x="54" y="179"/>
                  </a:lnTo>
                  <a:lnTo>
                    <a:pt x="44" y="198"/>
                  </a:lnTo>
                  <a:lnTo>
                    <a:pt x="38" y="216"/>
                  </a:lnTo>
                  <a:lnTo>
                    <a:pt x="35" y="223"/>
                  </a:lnTo>
                  <a:lnTo>
                    <a:pt x="32" y="223"/>
                  </a:lnTo>
                  <a:lnTo>
                    <a:pt x="31" y="217"/>
                  </a:lnTo>
                  <a:lnTo>
                    <a:pt x="34" y="207"/>
                  </a:lnTo>
                  <a:lnTo>
                    <a:pt x="41" y="189"/>
                  </a:lnTo>
                  <a:lnTo>
                    <a:pt x="53" y="167"/>
                  </a:lnTo>
                  <a:lnTo>
                    <a:pt x="65" y="146"/>
                  </a:lnTo>
                  <a:lnTo>
                    <a:pt x="73" y="135"/>
                  </a:lnTo>
                  <a:lnTo>
                    <a:pt x="75" y="117"/>
                  </a:lnTo>
                  <a:lnTo>
                    <a:pt x="75" y="96"/>
                  </a:lnTo>
                  <a:lnTo>
                    <a:pt x="75" y="80"/>
                  </a:lnTo>
                  <a:lnTo>
                    <a:pt x="75" y="68"/>
                  </a:lnTo>
                  <a:lnTo>
                    <a:pt x="66" y="74"/>
                  </a:lnTo>
                  <a:lnTo>
                    <a:pt x="56" y="83"/>
                  </a:lnTo>
                  <a:lnTo>
                    <a:pt x="45" y="93"/>
                  </a:lnTo>
                  <a:lnTo>
                    <a:pt x="34" y="105"/>
                  </a:lnTo>
                  <a:lnTo>
                    <a:pt x="25" y="118"/>
                  </a:lnTo>
                  <a:lnTo>
                    <a:pt x="16" y="132"/>
                  </a:lnTo>
                  <a:lnTo>
                    <a:pt x="10" y="143"/>
                  </a:lnTo>
                  <a:lnTo>
                    <a:pt x="6" y="155"/>
                  </a:lnTo>
                  <a:lnTo>
                    <a:pt x="3" y="160"/>
                  </a:lnTo>
                  <a:lnTo>
                    <a:pt x="1" y="160"/>
                  </a:lnTo>
                  <a:lnTo>
                    <a:pt x="0" y="157"/>
                  </a:lnTo>
                  <a:lnTo>
                    <a:pt x="1" y="148"/>
                  </a:lnTo>
                  <a:lnTo>
                    <a:pt x="4" y="140"/>
                  </a:lnTo>
                  <a:lnTo>
                    <a:pt x="10" y="129"/>
                  </a:lnTo>
                  <a:lnTo>
                    <a:pt x="19" y="115"/>
                  </a:lnTo>
                  <a:lnTo>
                    <a:pt x="28" y="101"/>
                  </a:lnTo>
                  <a:lnTo>
                    <a:pt x="38" y="84"/>
                  </a:lnTo>
                  <a:lnTo>
                    <a:pt x="48" y="71"/>
                  </a:lnTo>
                  <a:lnTo>
                    <a:pt x="59" y="59"/>
                  </a:lnTo>
                  <a:lnTo>
                    <a:pt x="68" y="50"/>
                  </a:lnTo>
                  <a:lnTo>
                    <a:pt x="72" y="41"/>
                  </a:lnTo>
                  <a:lnTo>
                    <a:pt x="72" y="30"/>
                  </a:lnTo>
                  <a:lnTo>
                    <a:pt x="69" y="18"/>
                  </a:lnTo>
                  <a:lnTo>
                    <a:pt x="68" y="10"/>
                  </a:lnTo>
                  <a:lnTo>
                    <a:pt x="68" y="7"/>
                  </a:lnTo>
                  <a:lnTo>
                    <a:pt x="68" y="4"/>
                  </a:lnTo>
                  <a:lnTo>
                    <a:pt x="69" y="3"/>
                  </a:lnTo>
                  <a:lnTo>
                    <a:pt x="70" y="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58" name="Freeform 337"/>
            <p:cNvSpPr>
              <a:spLocks/>
            </p:cNvSpPr>
            <p:nvPr/>
          </p:nvSpPr>
          <p:spPr bwMode="auto">
            <a:xfrm>
              <a:off x="1948" y="1239"/>
              <a:ext cx="200" cy="286"/>
            </a:xfrm>
            <a:custGeom>
              <a:avLst/>
              <a:gdLst>
                <a:gd name="T0" fmla="*/ 6 w 200"/>
                <a:gd name="T1" fmla="*/ 272 h 286"/>
                <a:gd name="T2" fmla="*/ 24 w 200"/>
                <a:gd name="T3" fmla="*/ 235 h 286"/>
                <a:gd name="T4" fmla="*/ 36 w 200"/>
                <a:gd name="T5" fmla="*/ 209 h 286"/>
                <a:gd name="T6" fmla="*/ 51 w 200"/>
                <a:gd name="T7" fmla="*/ 172 h 286"/>
                <a:gd name="T8" fmla="*/ 49 w 200"/>
                <a:gd name="T9" fmla="*/ 153 h 286"/>
                <a:gd name="T10" fmla="*/ 37 w 200"/>
                <a:gd name="T11" fmla="*/ 138 h 286"/>
                <a:gd name="T12" fmla="*/ 36 w 200"/>
                <a:gd name="T13" fmla="*/ 122 h 286"/>
                <a:gd name="T14" fmla="*/ 39 w 200"/>
                <a:gd name="T15" fmla="*/ 126 h 286"/>
                <a:gd name="T16" fmla="*/ 46 w 200"/>
                <a:gd name="T17" fmla="*/ 136 h 286"/>
                <a:gd name="T18" fmla="*/ 58 w 200"/>
                <a:gd name="T19" fmla="*/ 142 h 286"/>
                <a:gd name="T20" fmla="*/ 70 w 200"/>
                <a:gd name="T21" fmla="*/ 136 h 286"/>
                <a:gd name="T22" fmla="*/ 85 w 200"/>
                <a:gd name="T23" fmla="*/ 119 h 286"/>
                <a:gd name="T24" fmla="*/ 99 w 200"/>
                <a:gd name="T25" fmla="*/ 101 h 286"/>
                <a:gd name="T26" fmla="*/ 110 w 200"/>
                <a:gd name="T27" fmla="*/ 86 h 286"/>
                <a:gd name="T28" fmla="*/ 111 w 200"/>
                <a:gd name="T29" fmla="*/ 71 h 286"/>
                <a:gd name="T30" fmla="*/ 104 w 200"/>
                <a:gd name="T31" fmla="*/ 39 h 286"/>
                <a:gd name="T32" fmla="*/ 92 w 200"/>
                <a:gd name="T33" fmla="*/ 20 h 286"/>
                <a:gd name="T34" fmla="*/ 91 w 200"/>
                <a:gd name="T35" fmla="*/ 14 h 286"/>
                <a:gd name="T36" fmla="*/ 102 w 200"/>
                <a:gd name="T37" fmla="*/ 25 h 286"/>
                <a:gd name="T38" fmla="*/ 119 w 200"/>
                <a:gd name="T39" fmla="*/ 59 h 286"/>
                <a:gd name="T40" fmla="*/ 129 w 200"/>
                <a:gd name="T41" fmla="*/ 54 h 286"/>
                <a:gd name="T42" fmla="*/ 151 w 200"/>
                <a:gd name="T43" fmla="*/ 15 h 286"/>
                <a:gd name="T44" fmla="*/ 167 w 200"/>
                <a:gd name="T45" fmla="*/ 0 h 286"/>
                <a:gd name="T46" fmla="*/ 167 w 200"/>
                <a:gd name="T47" fmla="*/ 5 h 286"/>
                <a:gd name="T48" fmla="*/ 157 w 200"/>
                <a:gd name="T49" fmla="*/ 24 h 286"/>
                <a:gd name="T50" fmla="*/ 135 w 200"/>
                <a:gd name="T51" fmla="*/ 70 h 286"/>
                <a:gd name="T52" fmla="*/ 135 w 200"/>
                <a:gd name="T53" fmla="*/ 79 h 286"/>
                <a:gd name="T54" fmla="*/ 154 w 200"/>
                <a:gd name="T55" fmla="*/ 74 h 286"/>
                <a:gd name="T56" fmla="*/ 169 w 200"/>
                <a:gd name="T57" fmla="*/ 68 h 286"/>
                <a:gd name="T58" fmla="*/ 182 w 200"/>
                <a:gd name="T59" fmla="*/ 62 h 286"/>
                <a:gd name="T60" fmla="*/ 194 w 200"/>
                <a:gd name="T61" fmla="*/ 55 h 286"/>
                <a:gd name="T62" fmla="*/ 200 w 200"/>
                <a:gd name="T63" fmla="*/ 57 h 286"/>
                <a:gd name="T64" fmla="*/ 191 w 200"/>
                <a:gd name="T65" fmla="*/ 65 h 286"/>
                <a:gd name="T66" fmla="*/ 172 w 200"/>
                <a:gd name="T67" fmla="*/ 76 h 286"/>
                <a:gd name="T68" fmla="*/ 148 w 200"/>
                <a:gd name="T69" fmla="*/ 88 h 286"/>
                <a:gd name="T70" fmla="*/ 129 w 200"/>
                <a:gd name="T71" fmla="*/ 96 h 286"/>
                <a:gd name="T72" fmla="*/ 113 w 200"/>
                <a:gd name="T73" fmla="*/ 102 h 286"/>
                <a:gd name="T74" fmla="*/ 95 w 200"/>
                <a:gd name="T75" fmla="*/ 126 h 286"/>
                <a:gd name="T76" fmla="*/ 95 w 200"/>
                <a:gd name="T77" fmla="*/ 136 h 286"/>
                <a:gd name="T78" fmla="*/ 102 w 200"/>
                <a:gd name="T79" fmla="*/ 141 h 286"/>
                <a:gd name="T80" fmla="*/ 99 w 200"/>
                <a:gd name="T81" fmla="*/ 144 h 286"/>
                <a:gd name="T82" fmla="*/ 91 w 200"/>
                <a:gd name="T83" fmla="*/ 151 h 286"/>
                <a:gd name="T84" fmla="*/ 85 w 200"/>
                <a:gd name="T85" fmla="*/ 153 h 286"/>
                <a:gd name="T86" fmla="*/ 80 w 200"/>
                <a:gd name="T87" fmla="*/ 153 h 286"/>
                <a:gd name="T88" fmla="*/ 76 w 200"/>
                <a:gd name="T89" fmla="*/ 160 h 286"/>
                <a:gd name="T90" fmla="*/ 62 w 200"/>
                <a:gd name="T91" fmla="*/ 185 h 286"/>
                <a:gd name="T92" fmla="*/ 46 w 200"/>
                <a:gd name="T93" fmla="*/ 216 h 286"/>
                <a:gd name="T94" fmla="*/ 37 w 200"/>
                <a:gd name="T95" fmla="*/ 246 h 286"/>
                <a:gd name="T96" fmla="*/ 33 w 200"/>
                <a:gd name="T97" fmla="*/ 262 h 286"/>
                <a:gd name="T98" fmla="*/ 29 w 200"/>
                <a:gd name="T99" fmla="*/ 274 h 286"/>
                <a:gd name="T100" fmla="*/ 20 w 200"/>
                <a:gd name="T101" fmla="*/ 281 h 286"/>
                <a:gd name="T102" fmla="*/ 5 w 200"/>
                <a:gd name="T103" fmla="*/ 286 h 28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0"/>
                <a:gd name="T157" fmla="*/ 0 h 286"/>
                <a:gd name="T158" fmla="*/ 200 w 200"/>
                <a:gd name="T159" fmla="*/ 286 h 28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0" h="286">
                  <a:moveTo>
                    <a:pt x="0" y="286"/>
                  </a:moveTo>
                  <a:lnTo>
                    <a:pt x="6" y="272"/>
                  </a:lnTo>
                  <a:lnTo>
                    <a:pt x="15" y="253"/>
                  </a:lnTo>
                  <a:lnTo>
                    <a:pt x="24" y="235"/>
                  </a:lnTo>
                  <a:lnTo>
                    <a:pt x="30" y="222"/>
                  </a:lnTo>
                  <a:lnTo>
                    <a:pt x="36" y="209"/>
                  </a:lnTo>
                  <a:lnTo>
                    <a:pt x="43" y="190"/>
                  </a:lnTo>
                  <a:lnTo>
                    <a:pt x="51" y="172"/>
                  </a:lnTo>
                  <a:lnTo>
                    <a:pt x="57" y="160"/>
                  </a:lnTo>
                  <a:lnTo>
                    <a:pt x="49" y="153"/>
                  </a:lnTo>
                  <a:lnTo>
                    <a:pt x="42" y="145"/>
                  </a:lnTo>
                  <a:lnTo>
                    <a:pt x="37" y="138"/>
                  </a:lnTo>
                  <a:lnTo>
                    <a:pt x="36" y="127"/>
                  </a:lnTo>
                  <a:lnTo>
                    <a:pt x="36" y="122"/>
                  </a:lnTo>
                  <a:lnTo>
                    <a:pt x="37" y="122"/>
                  </a:lnTo>
                  <a:lnTo>
                    <a:pt x="39" y="126"/>
                  </a:lnTo>
                  <a:lnTo>
                    <a:pt x="42" y="132"/>
                  </a:lnTo>
                  <a:lnTo>
                    <a:pt x="46" y="136"/>
                  </a:lnTo>
                  <a:lnTo>
                    <a:pt x="52" y="139"/>
                  </a:lnTo>
                  <a:lnTo>
                    <a:pt x="58" y="142"/>
                  </a:lnTo>
                  <a:lnTo>
                    <a:pt x="62" y="144"/>
                  </a:lnTo>
                  <a:lnTo>
                    <a:pt x="70" y="136"/>
                  </a:lnTo>
                  <a:lnTo>
                    <a:pt x="77" y="129"/>
                  </a:lnTo>
                  <a:lnTo>
                    <a:pt x="85" y="119"/>
                  </a:lnTo>
                  <a:lnTo>
                    <a:pt x="92" y="110"/>
                  </a:lnTo>
                  <a:lnTo>
                    <a:pt x="99" y="101"/>
                  </a:lnTo>
                  <a:lnTo>
                    <a:pt x="105" y="93"/>
                  </a:lnTo>
                  <a:lnTo>
                    <a:pt x="110" y="86"/>
                  </a:lnTo>
                  <a:lnTo>
                    <a:pt x="111" y="82"/>
                  </a:lnTo>
                  <a:lnTo>
                    <a:pt x="111" y="71"/>
                  </a:lnTo>
                  <a:lnTo>
                    <a:pt x="110" y="55"/>
                  </a:lnTo>
                  <a:lnTo>
                    <a:pt x="104" y="39"/>
                  </a:lnTo>
                  <a:lnTo>
                    <a:pt x="98" y="27"/>
                  </a:lnTo>
                  <a:lnTo>
                    <a:pt x="92" y="20"/>
                  </a:lnTo>
                  <a:lnTo>
                    <a:pt x="91" y="15"/>
                  </a:lnTo>
                  <a:lnTo>
                    <a:pt x="91" y="14"/>
                  </a:lnTo>
                  <a:lnTo>
                    <a:pt x="95" y="17"/>
                  </a:lnTo>
                  <a:lnTo>
                    <a:pt x="102" y="25"/>
                  </a:lnTo>
                  <a:lnTo>
                    <a:pt x="111" y="42"/>
                  </a:lnTo>
                  <a:lnTo>
                    <a:pt x="119" y="59"/>
                  </a:lnTo>
                  <a:lnTo>
                    <a:pt x="120" y="71"/>
                  </a:lnTo>
                  <a:lnTo>
                    <a:pt x="129" y="54"/>
                  </a:lnTo>
                  <a:lnTo>
                    <a:pt x="141" y="33"/>
                  </a:lnTo>
                  <a:lnTo>
                    <a:pt x="151" y="15"/>
                  </a:lnTo>
                  <a:lnTo>
                    <a:pt x="161" y="3"/>
                  </a:lnTo>
                  <a:lnTo>
                    <a:pt x="167" y="0"/>
                  </a:lnTo>
                  <a:lnTo>
                    <a:pt x="169" y="2"/>
                  </a:lnTo>
                  <a:lnTo>
                    <a:pt x="167" y="5"/>
                  </a:lnTo>
                  <a:lnTo>
                    <a:pt x="163" y="11"/>
                  </a:lnTo>
                  <a:lnTo>
                    <a:pt x="157" y="24"/>
                  </a:lnTo>
                  <a:lnTo>
                    <a:pt x="145" y="48"/>
                  </a:lnTo>
                  <a:lnTo>
                    <a:pt x="135" y="70"/>
                  </a:lnTo>
                  <a:lnTo>
                    <a:pt x="126" y="82"/>
                  </a:lnTo>
                  <a:lnTo>
                    <a:pt x="135" y="79"/>
                  </a:lnTo>
                  <a:lnTo>
                    <a:pt x="145" y="76"/>
                  </a:lnTo>
                  <a:lnTo>
                    <a:pt x="154" y="74"/>
                  </a:lnTo>
                  <a:lnTo>
                    <a:pt x="161" y="71"/>
                  </a:lnTo>
                  <a:lnTo>
                    <a:pt x="169" y="68"/>
                  </a:lnTo>
                  <a:lnTo>
                    <a:pt x="176" y="65"/>
                  </a:lnTo>
                  <a:lnTo>
                    <a:pt x="182" y="62"/>
                  </a:lnTo>
                  <a:lnTo>
                    <a:pt x="186" y="59"/>
                  </a:lnTo>
                  <a:lnTo>
                    <a:pt x="194" y="55"/>
                  </a:lnTo>
                  <a:lnTo>
                    <a:pt x="198" y="54"/>
                  </a:lnTo>
                  <a:lnTo>
                    <a:pt x="200" y="57"/>
                  </a:lnTo>
                  <a:lnTo>
                    <a:pt x="197" y="61"/>
                  </a:lnTo>
                  <a:lnTo>
                    <a:pt x="191" y="65"/>
                  </a:lnTo>
                  <a:lnTo>
                    <a:pt x="182" y="70"/>
                  </a:lnTo>
                  <a:lnTo>
                    <a:pt x="172" y="76"/>
                  </a:lnTo>
                  <a:lnTo>
                    <a:pt x="160" y="82"/>
                  </a:lnTo>
                  <a:lnTo>
                    <a:pt x="148" y="88"/>
                  </a:lnTo>
                  <a:lnTo>
                    <a:pt x="138" y="93"/>
                  </a:lnTo>
                  <a:lnTo>
                    <a:pt x="129" y="96"/>
                  </a:lnTo>
                  <a:lnTo>
                    <a:pt x="123" y="98"/>
                  </a:lnTo>
                  <a:lnTo>
                    <a:pt x="113" y="102"/>
                  </a:lnTo>
                  <a:lnTo>
                    <a:pt x="102" y="114"/>
                  </a:lnTo>
                  <a:lnTo>
                    <a:pt x="95" y="126"/>
                  </a:lnTo>
                  <a:lnTo>
                    <a:pt x="93" y="133"/>
                  </a:lnTo>
                  <a:lnTo>
                    <a:pt x="95" y="136"/>
                  </a:lnTo>
                  <a:lnTo>
                    <a:pt x="99" y="139"/>
                  </a:lnTo>
                  <a:lnTo>
                    <a:pt x="102" y="141"/>
                  </a:lnTo>
                  <a:lnTo>
                    <a:pt x="105" y="141"/>
                  </a:lnTo>
                  <a:lnTo>
                    <a:pt x="99" y="144"/>
                  </a:lnTo>
                  <a:lnTo>
                    <a:pt x="95" y="147"/>
                  </a:lnTo>
                  <a:lnTo>
                    <a:pt x="91" y="151"/>
                  </a:lnTo>
                  <a:lnTo>
                    <a:pt x="88" y="154"/>
                  </a:lnTo>
                  <a:lnTo>
                    <a:pt x="85" y="153"/>
                  </a:lnTo>
                  <a:lnTo>
                    <a:pt x="82" y="153"/>
                  </a:lnTo>
                  <a:lnTo>
                    <a:pt x="80" y="153"/>
                  </a:lnTo>
                  <a:lnTo>
                    <a:pt x="76" y="160"/>
                  </a:lnTo>
                  <a:lnTo>
                    <a:pt x="70" y="170"/>
                  </a:lnTo>
                  <a:lnTo>
                    <a:pt x="62" y="185"/>
                  </a:lnTo>
                  <a:lnTo>
                    <a:pt x="54" y="200"/>
                  </a:lnTo>
                  <a:lnTo>
                    <a:pt x="46" y="216"/>
                  </a:lnTo>
                  <a:lnTo>
                    <a:pt x="40" y="232"/>
                  </a:lnTo>
                  <a:lnTo>
                    <a:pt x="37" y="246"/>
                  </a:lnTo>
                  <a:lnTo>
                    <a:pt x="36" y="256"/>
                  </a:lnTo>
                  <a:lnTo>
                    <a:pt x="33" y="262"/>
                  </a:lnTo>
                  <a:lnTo>
                    <a:pt x="31" y="268"/>
                  </a:lnTo>
                  <a:lnTo>
                    <a:pt x="29" y="274"/>
                  </a:lnTo>
                  <a:lnTo>
                    <a:pt x="24" y="278"/>
                  </a:lnTo>
                  <a:lnTo>
                    <a:pt x="20" y="281"/>
                  </a:lnTo>
                  <a:lnTo>
                    <a:pt x="12" y="284"/>
                  </a:lnTo>
                  <a:lnTo>
                    <a:pt x="5" y="286"/>
                  </a:lnTo>
                  <a:lnTo>
                    <a:pt x="0" y="286"/>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59" name="Freeform 338"/>
            <p:cNvSpPr>
              <a:spLocks/>
            </p:cNvSpPr>
            <p:nvPr/>
          </p:nvSpPr>
          <p:spPr bwMode="auto">
            <a:xfrm>
              <a:off x="1658" y="1693"/>
              <a:ext cx="128" cy="222"/>
            </a:xfrm>
            <a:custGeom>
              <a:avLst/>
              <a:gdLst>
                <a:gd name="T0" fmla="*/ 84 w 128"/>
                <a:gd name="T1" fmla="*/ 13 h 222"/>
                <a:gd name="T2" fmla="*/ 72 w 128"/>
                <a:gd name="T3" fmla="*/ 40 h 222"/>
                <a:gd name="T4" fmla="*/ 62 w 128"/>
                <a:gd name="T5" fmla="*/ 47 h 222"/>
                <a:gd name="T6" fmla="*/ 41 w 128"/>
                <a:gd name="T7" fmla="*/ 55 h 222"/>
                <a:gd name="T8" fmla="*/ 20 w 128"/>
                <a:gd name="T9" fmla="*/ 67 h 222"/>
                <a:gd name="T10" fmla="*/ 4 w 128"/>
                <a:gd name="T11" fmla="*/ 77 h 222"/>
                <a:gd name="T12" fmla="*/ 0 w 128"/>
                <a:gd name="T13" fmla="*/ 84 h 222"/>
                <a:gd name="T14" fmla="*/ 1 w 128"/>
                <a:gd name="T15" fmla="*/ 86 h 222"/>
                <a:gd name="T16" fmla="*/ 10 w 128"/>
                <a:gd name="T17" fmla="*/ 81 h 222"/>
                <a:gd name="T18" fmla="*/ 23 w 128"/>
                <a:gd name="T19" fmla="*/ 74 h 222"/>
                <a:gd name="T20" fmla="*/ 41 w 128"/>
                <a:gd name="T21" fmla="*/ 64 h 222"/>
                <a:gd name="T22" fmla="*/ 57 w 128"/>
                <a:gd name="T23" fmla="*/ 58 h 222"/>
                <a:gd name="T24" fmla="*/ 60 w 128"/>
                <a:gd name="T25" fmla="*/ 67 h 222"/>
                <a:gd name="T26" fmla="*/ 54 w 128"/>
                <a:gd name="T27" fmla="*/ 95 h 222"/>
                <a:gd name="T28" fmla="*/ 48 w 128"/>
                <a:gd name="T29" fmla="*/ 109 h 222"/>
                <a:gd name="T30" fmla="*/ 34 w 128"/>
                <a:gd name="T31" fmla="*/ 124 h 222"/>
                <a:gd name="T32" fmla="*/ 19 w 128"/>
                <a:gd name="T33" fmla="*/ 141 h 222"/>
                <a:gd name="T34" fmla="*/ 7 w 128"/>
                <a:gd name="T35" fmla="*/ 152 h 222"/>
                <a:gd name="T36" fmla="*/ 4 w 128"/>
                <a:gd name="T37" fmla="*/ 161 h 222"/>
                <a:gd name="T38" fmla="*/ 7 w 128"/>
                <a:gd name="T39" fmla="*/ 164 h 222"/>
                <a:gd name="T40" fmla="*/ 19 w 128"/>
                <a:gd name="T41" fmla="*/ 151 h 222"/>
                <a:gd name="T42" fmla="*/ 44 w 128"/>
                <a:gd name="T43" fmla="*/ 127 h 222"/>
                <a:gd name="T44" fmla="*/ 54 w 128"/>
                <a:gd name="T45" fmla="*/ 138 h 222"/>
                <a:gd name="T46" fmla="*/ 59 w 128"/>
                <a:gd name="T47" fmla="*/ 197 h 222"/>
                <a:gd name="T48" fmla="*/ 63 w 128"/>
                <a:gd name="T49" fmla="*/ 220 h 222"/>
                <a:gd name="T50" fmla="*/ 65 w 128"/>
                <a:gd name="T51" fmla="*/ 219 h 222"/>
                <a:gd name="T52" fmla="*/ 66 w 128"/>
                <a:gd name="T53" fmla="*/ 192 h 222"/>
                <a:gd name="T54" fmla="*/ 63 w 128"/>
                <a:gd name="T55" fmla="*/ 129 h 222"/>
                <a:gd name="T56" fmla="*/ 68 w 128"/>
                <a:gd name="T57" fmla="*/ 108 h 222"/>
                <a:gd name="T58" fmla="*/ 70 w 128"/>
                <a:gd name="T59" fmla="*/ 111 h 222"/>
                <a:gd name="T60" fmla="*/ 78 w 128"/>
                <a:gd name="T61" fmla="*/ 127 h 222"/>
                <a:gd name="T62" fmla="*/ 106 w 128"/>
                <a:gd name="T63" fmla="*/ 160 h 222"/>
                <a:gd name="T64" fmla="*/ 119 w 128"/>
                <a:gd name="T65" fmla="*/ 167 h 222"/>
                <a:gd name="T66" fmla="*/ 115 w 128"/>
                <a:gd name="T67" fmla="*/ 158 h 222"/>
                <a:gd name="T68" fmla="*/ 100 w 128"/>
                <a:gd name="T69" fmla="*/ 141 h 222"/>
                <a:gd name="T70" fmla="*/ 81 w 128"/>
                <a:gd name="T71" fmla="*/ 114 h 222"/>
                <a:gd name="T72" fmla="*/ 75 w 128"/>
                <a:gd name="T73" fmla="*/ 93 h 222"/>
                <a:gd name="T74" fmla="*/ 76 w 128"/>
                <a:gd name="T75" fmla="*/ 67 h 222"/>
                <a:gd name="T76" fmla="*/ 79 w 128"/>
                <a:gd name="T77" fmla="*/ 56 h 222"/>
                <a:gd name="T78" fmla="*/ 85 w 128"/>
                <a:gd name="T79" fmla="*/ 59 h 222"/>
                <a:gd name="T80" fmla="*/ 97 w 128"/>
                <a:gd name="T81" fmla="*/ 71 h 222"/>
                <a:gd name="T82" fmla="*/ 119 w 128"/>
                <a:gd name="T83" fmla="*/ 92 h 222"/>
                <a:gd name="T84" fmla="*/ 128 w 128"/>
                <a:gd name="T85" fmla="*/ 98 h 222"/>
                <a:gd name="T86" fmla="*/ 121 w 128"/>
                <a:gd name="T87" fmla="*/ 86 h 222"/>
                <a:gd name="T88" fmla="*/ 107 w 128"/>
                <a:gd name="T89" fmla="*/ 71 h 222"/>
                <a:gd name="T90" fmla="*/ 96 w 128"/>
                <a:gd name="T91" fmla="*/ 56 h 222"/>
                <a:gd name="T92" fmla="*/ 90 w 128"/>
                <a:gd name="T93" fmla="*/ 44 h 222"/>
                <a:gd name="T94" fmla="*/ 90 w 128"/>
                <a:gd name="T95" fmla="*/ 22 h 222"/>
                <a:gd name="T96" fmla="*/ 97 w 128"/>
                <a:gd name="T97" fmla="*/ 5 h 222"/>
                <a:gd name="T98" fmla="*/ 94 w 128"/>
                <a:gd name="T99" fmla="*/ 0 h 22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2"/>
                <a:gd name="T152" fmla="*/ 128 w 128"/>
                <a:gd name="T153" fmla="*/ 222 h 22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2">
                  <a:moveTo>
                    <a:pt x="90" y="5"/>
                  </a:moveTo>
                  <a:lnTo>
                    <a:pt x="84" y="13"/>
                  </a:lnTo>
                  <a:lnTo>
                    <a:pt x="78" y="27"/>
                  </a:lnTo>
                  <a:lnTo>
                    <a:pt x="72" y="40"/>
                  </a:lnTo>
                  <a:lnTo>
                    <a:pt x="69" y="47"/>
                  </a:lnTo>
                  <a:lnTo>
                    <a:pt x="62" y="47"/>
                  </a:lnTo>
                  <a:lnTo>
                    <a:pt x="51" y="50"/>
                  </a:lnTo>
                  <a:lnTo>
                    <a:pt x="41" y="55"/>
                  </a:lnTo>
                  <a:lnTo>
                    <a:pt x="31" y="61"/>
                  </a:lnTo>
                  <a:lnTo>
                    <a:pt x="20" y="67"/>
                  </a:lnTo>
                  <a:lnTo>
                    <a:pt x="11" y="71"/>
                  </a:lnTo>
                  <a:lnTo>
                    <a:pt x="4" y="77"/>
                  </a:lnTo>
                  <a:lnTo>
                    <a:pt x="1" y="80"/>
                  </a:lnTo>
                  <a:lnTo>
                    <a:pt x="0" y="84"/>
                  </a:lnTo>
                  <a:lnTo>
                    <a:pt x="0" y="86"/>
                  </a:lnTo>
                  <a:lnTo>
                    <a:pt x="1" y="86"/>
                  </a:lnTo>
                  <a:lnTo>
                    <a:pt x="6" y="84"/>
                  </a:lnTo>
                  <a:lnTo>
                    <a:pt x="10" y="81"/>
                  </a:lnTo>
                  <a:lnTo>
                    <a:pt x="16" y="78"/>
                  </a:lnTo>
                  <a:lnTo>
                    <a:pt x="23" y="74"/>
                  </a:lnTo>
                  <a:lnTo>
                    <a:pt x="32" y="68"/>
                  </a:lnTo>
                  <a:lnTo>
                    <a:pt x="41" y="64"/>
                  </a:lnTo>
                  <a:lnTo>
                    <a:pt x="50" y="61"/>
                  </a:lnTo>
                  <a:lnTo>
                    <a:pt x="57" y="58"/>
                  </a:lnTo>
                  <a:lnTo>
                    <a:pt x="63" y="56"/>
                  </a:lnTo>
                  <a:lnTo>
                    <a:pt x="60" y="67"/>
                  </a:lnTo>
                  <a:lnTo>
                    <a:pt x="57" y="81"/>
                  </a:lnTo>
                  <a:lnTo>
                    <a:pt x="54" y="95"/>
                  </a:lnTo>
                  <a:lnTo>
                    <a:pt x="53" y="104"/>
                  </a:lnTo>
                  <a:lnTo>
                    <a:pt x="48" y="109"/>
                  </a:lnTo>
                  <a:lnTo>
                    <a:pt x="41" y="115"/>
                  </a:lnTo>
                  <a:lnTo>
                    <a:pt x="34" y="124"/>
                  </a:lnTo>
                  <a:lnTo>
                    <a:pt x="26" y="132"/>
                  </a:lnTo>
                  <a:lnTo>
                    <a:pt x="19" y="141"/>
                  </a:lnTo>
                  <a:lnTo>
                    <a:pt x="11" y="146"/>
                  </a:lnTo>
                  <a:lnTo>
                    <a:pt x="7" y="152"/>
                  </a:lnTo>
                  <a:lnTo>
                    <a:pt x="6" y="157"/>
                  </a:lnTo>
                  <a:lnTo>
                    <a:pt x="4" y="161"/>
                  </a:lnTo>
                  <a:lnTo>
                    <a:pt x="4" y="164"/>
                  </a:lnTo>
                  <a:lnTo>
                    <a:pt x="7" y="164"/>
                  </a:lnTo>
                  <a:lnTo>
                    <a:pt x="10" y="160"/>
                  </a:lnTo>
                  <a:lnTo>
                    <a:pt x="19" y="151"/>
                  </a:lnTo>
                  <a:lnTo>
                    <a:pt x="32" y="138"/>
                  </a:lnTo>
                  <a:lnTo>
                    <a:pt x="44" y="127"/>
                  </a:lnTo>
                  <a:lnTo>
                    <a:pt x="53" y="120"/>
                  </a:lnTo>
                  <a:lnTo>
                    <a:pt x="54" y="138"/>
                  </a:lnTo>
                  <a:lnTo>
                    <a:pt x="56" y="167"/>
                  </a:lnTo>
                  <a:lnTo>
                    <a:pt x="59" y="197"/>
                  </a:lnTo>
                  <a:lnTo>
                    <a:pt x="62" y="214"/>
                  </a:lnTo>
                  <a:lnTo>
                    <a:pt x="63" y="220"/>
                  </a:lnTo>
                  <a:lnTo>
                    <a:pt x="65" y="222"/>
                  </a:lnTo>
                  <a:lnTo>
                    <a:pt x="65" y="219"/>
                  </a:lnTo>
                  <a:lnTo>
                    <a:pt x="66" y="211"/>
                  </a:lnTo>
                  <a:lnTo>
                    <a:pt x="66" y="192"/>
                  </a:lnTo>
                  <a:lnTo>
                    <a:pt x="65" y="160"/>
                  </a:lnTo>
                  <a:lnTo>
                    <a:pt x="63" y="129"/>
                  </a:lnTo>
                  <a:lnTo>
                    <a:pt x="66" y="109"/>
                  </a:lnTo>
                  <a:lnTo>
                    <a:pt x="68" y="108"/>
                  </a:lnTo>
                  <a:lnTo>
                    <a:pt x="69" y="108"/>
                  </a:lnTo>
                  <a:lnTo>
                    <a:pt x="70" y="111"/>
                  </a:lnTo>
                  <a:lnTo>
                    <a:pt x="72" y="117"/>
                  </a:lnTo>
                  <a:lnTo>
                    <a:pt x="78" y="127"/>
                  </a:lnTo>
                  <a:lnTo>
                    <a:pt x="91" y="143"/>
                  </a:lnTo>
                  <a:lnTo>
                    <a:pt x="106" y="160"/>
                  </a:lnTo>
                  <a:lnTo>
                    <a:pt x="115" y="167"/>
                  </a:lnTo>
                  <a:lnTo>
                    <a:pt x="119" y="167"/>
                  </a:lnTo>
                  <a:lnTo>
                    <a:pt x="119" y="163"/>
                  </a:lnTo>
                  <a:lnTo>
                    <a:pt x="115" y="158"/>
                  </a:lnTo>
                  <a:lnTo>
                    <a:pt x="109" y="151"/>
                  </a:lnTo>
                  <a:lnTo>
                    <a:pt x="100" y="141"/>
                  </a:lnTo>
                  <a:lnTo>
                    <a:pt x="90" y="127"/>
                  </a:lnTo>
                  <a:lnTo>
                    <a:pt x="81" y="114"/>
                  </a:lnTo>
                  <a:lnTo>
                    <a:pt x="75" y="104"/>
                  </a:lnTo>
                  <a:lnTo>
                    <a:pt x="75" y="93"/>
                  </a:lnTo>
                  <a:lnTo>
                    <a:pt x="75" y="78"/>
                  </a:lnTo>
                  <a:lnTo>
                    <a:pt x="76" y="67"/>
                  </a:lnTo>
                  <a:lnTo>
                    <a:pt x="78" y="59"/>
                  </a:lnTo>
                  <a:lnTo>
                    <a:pt x="79" y="56"/>
                  </a:lnTo>
                  <a:lnTo>
                    <a:pt x="82" y="56"/>
                  </a:lnTo>
                  <a:lnTo>
                    <a:pt x="85" y="59"/>
                  </a:lnTo>
                  <a:lnTo>
                    <a:pt x="88" y="64"/>
                  </a:lnTo>
                  <a:lnTo>
                    <a:pt x="97" y="71"/>
                  </a:lnTo>
                  <a:lnTo>
                    <a:pt x="109" y="81"/>
                  </a:lnTo>
                  <a:lnTo>
                    <a:pt x="119" y="92"/>
                  </a:lnTo>
                  <a:lnTo>
                    <a:pt x="127" y="98"/>
                  </a:lnTo>
                  <a:lnTo>
                    <a:pt x="128" y="98"/>
                  </a:lnTo>
                  <a:lnTo>
                    <a:pt x="125" y="93"/>
                  </a:lnTo>
                  <a:lnTo>
                    <a:pt x="121" y="86"/>
                  </a:lnTo>
                  <a:lnTo>
                    <a:pt x="113" y="78"/>
                  </a:lnTo>
                  <a:lnTo>
                    <a:pt x="107" y="71"/>
                  </a:lnTo>
                  <a:lnTo>
                    <a:pt x="101" y="64"/>
                  </a:lnTo>
                  <a:lnTo>
                    <a:pt x="96" y="56"/>
                  </a:lnTo>
                  <a:lnTo>
                    <a:pt x="93" y="50"/>
                  </a:lnTo>
                  <a:lnTo>
                    <a:pt x="90" y="44"/>
                  </a:lnTo>
                  <a:lnTo>
                    <a:pt x="90" y="34"/>
                  </a:lnTo>
                  <a:lnTo>
                    <a:pt x="90" y="22"/>
                  </a:lnTo>
                  <a:lnTo>
                    <a:pt x="94" y="12"/>
                  </a:lnTo>
                  <a:lnTo>
                    <a:pt x="97" y="5"/>
                  </a:lnTo>
                  <a:lnTo>
                    <a:pt x="97" y="0"/>
                  </a:lnTo>
                  <a:lnTo>
                    <a:pt x="94" y="0"/>
                  </a:lnTo>
                  <a:lnTo>
                    <a:pt x="90" y="5"/>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60" name="Freeform 339"/>
            <p:cNvSpPr>
              <a:spLocks/>
            </p:cNvSpPr>
            <p:nvPr/>
          </p:nvSpPr>
          <p:spPr bwMode="auto">
            <a:xfrm>
              <a:off x="2111" y="1594"/>
              <a:ext cx="255" cy="203"/>
            </a:xfrm>
            <a:custGeom>
              <a:avLst/>
              <a:gdLst>
                <a:gd name="T0" fmla="*/ 6 w 255"/>
                <a:gd name="T1" fmla="*/ 21 h 203"/>
                <a:gd name="T2" fmla="*/ 21 w 255"/>
                <a:gd name="T3" fmla="*/ 34 h 203"/>
                <a:gd name="T4" fmla="*/ 29 w 255"/>
                <a:gd name="T5" fmla="*/ 41 h 203"/>
                <a:gd name="T6" fmla="*/ 50 w 255"/>
                <a:gd name="T7" fmla="*/ 50 h 203"/>
                <a:gd name="T8" fmla="*/ 57 w 255"/>
                <a:gd name="T9" fmla="*/ 74 h 203"/>
                <a:gd name="T10" fmla="*/ 57 w 255"/>
                <a:gd name="T11" fmla="*/ 114 h 203"/>
                <a:gd name="T12" fmla="*/ 63 w 255"/>
                <a:gd name="T13" fmla="*/ 135 h 203"/>
                <a:gd name="T14" fmla="*/ 65 w 255"/>
                <a:gd name="T15" fmla="*/ 129 h 203"/>
                <a:gd name="T16" fmla="*/ 63 w 255"/>
                <a:gd name="T17" fmla="*/ 109 h 203"/>
                <a:gd name="T18" fmla="*/ 68 w 255"/>
                <a:gd name="T19" fmla="*/ 68 h 203"/>
                <a:gd name="T20" fmla="*/ 75 w 255"/>
                <a:gd name="T21" fmla="*/ 59 h 203"/>
                <a:gd name="T22" fmla="*/ 87 w 255"/>
                <a:gd name="T23" fmla="*/ 70 h 203"/>
                <a:gd name="T24" fmla="*/ 100 w 255"/>
                <a:gd name="T25" fmla="*/ 83 h 203"/>
                <a:gd name="T26" fmla="*/ 112 w 255"/>
                <a:gd name="T27" fmla="*/ 93 h 203"/>
                <a:gd name="T28" fmla="*/ 119 w 255"/>
                <a:gd name="T29" fmla="*/ 120 h 203"/>
                <a:gd name="T30" fmla="*/ 131 w 255"/>
                <a:gd name="T31" fmla="*/ 180 h 203"/>
                <a:gd name="T32" fmla="*/ 143 w 255"/>
                <a:gd name="T33" fmla="*/ 203 h 203"/>
                <a:gd name="T34" fmla="*/ 143 w 255"/>
                <a:gd name="T35" fmla="*/ 192 h 203"/>
                <a:gd name="T36" fmla="*/ 137 w 255"/>
                <a:gd name="T37" fmla="*/ 167 h 203"/>
                <a:gd name="T38" fmla="*/ 128 w 255"/>
                <a:gd name="T39" fmla="*/ 120 h 203"/>
                <a:gd name="T40" fmla="*/ 140 w 255"/>
                <a:gd name="T41" fmla="*/ 109 h 203"/>
                <a:gd name="T42" fmla="*/ 176 w 255"/>
                <a:gd name="T43" fmla="*/ 130 h 203"/>
                <a:gd name="T44" fmla="*/ 215 w 255"/>
                <a:gd name="T45" fmla="*/ 152 h 203"/>
                <a:gd name="T46" fmla="*/ 245 w 255"/>
                <a:gd name="T47" fmla="*/ 169 h 203"/>
                <a:gd name="T48" fmla="*/ 254 w 255"/>
                <a:gd name="T49" fmla="*/ 176 h 203"/>
                <a:gd name="T50" fmla="*/ 252 w 255"/>
                <a:gd name="T51" fmla="*/ 170 h 203"/>
                <a:gd name="T52" fmla="*/ 238 w 255"/>
                <a:gd name="T53" fmla="*/ 158 h 203"/>
                <a:gd name="T54" fmla="*/ 208 w 255"/>
                <a:gd name="T55" fmla="*/ 139 h 203"/>
                <a:gd name="T56" fmla="*/ 173 w 255"/>
                <a:gd name="T57" fmla="*/ 117 h 203"/>
                <a:gd name="T58" fmla="*/ 143 w 255"/>
                <a:gd name="T59" fmla="*/ 99 h 203"/>
                <a:gd name="T60" fmla="*/ 130 w 255"/>
                <a:gd name="T61" fmla="*/ 93 h 203"/>
                <a:gd name="T62" fmla="*/ 137 w 255"/>
                <a:gd name="T63" fmla="*/ 92 h 203"/>
                <a:gd name="T64" fmla="*/ 156 w 255"/>
                <a:gd name="T65" fmla="*/ 86 h 203"/>
                <a:gd name="T66" fmla="*/ 183 w 255"/>
                <a:gd name="T67" fmla="*/ 81 h 203"/>
                <a:gd name="T68" fmla="*/ 212 w 255"/>
                <a:gd name="T69" fmla="*/ 78 h 203"/>
                <a:gd name="T70" fmla="*/ 239 w 255"/>
                <a:gd name="T71" fmla="*/ 81 h 203"/>
                <a:gd name="T72" fmla="*/ 255 w 255"/>
                <a:gd name="T73" fmla="*/ 89 h 203"/>
                <a:gd name="T74" fmla="*/ 251 w 255"/>
                <a:gd name="T75" fmla="*/ 81 h 203"/>
                <a:gd name="T76" fmla="*/ 236 w 255"/>
                <a:gd name="T77" fmla="*/ 75 h 203"/>
                <a:gd name="T78" fmla="*/ 207 w 255"/>
                <a:gd name="T79" fmla="*/ 74 h 203"/>
                <a:gd name="T80" fmla="*/ 170 w 255"/>
                <a:gd name="T81" fmla="*/ 74 h 203"/>
                <a:gd name="T82" fmla="*/ 140 w 255"/>
                <a:gd name="T83" fmla="*/ 75 h 203"/>
                <a:gd name="T84" fmla="*/ 128 w 255"/>
                <a:gd name="T85" fmla="*/ 75 h 203"/>
                <a:gd name="T86" fmla="*/ 115 w 255"/>
                <a:gd name="T87" fmla="*/ 68 h 203"/>
                <a:gd name="T88" fmla="*/ 100 w 255"/>
                <a:gd name="T89" fmla="*/ 56 h 203"/>
                <a:gd name="T90" fmla="*/ 88 w 255"/>
                <a:gd name="T91" fmla="*/ 47 h 203"/>
                <a:gd name="T92" fmla="*/ 93 w 255"/>
                <a:gd name="T93" fmla="*/ 40 h 203"/>
                <a:gd name="T94" fmla="*/ 112 w 255"/>
                <a:gd name="T95" fmla="*/ 28 h 203"/>
                <a:gd name="T96" fmla="*/ 134 w 255"/>
                <a:gd name="T97" fmla="*/ 16 h 203"/>
                <a:gd name="T98" fmla="*/ 152 w 255"/>
                <a:gd name="T99" fmla="*/ 7 h 203"/>
                <a:gd name="T100" fmla="*/ 164 w 255"/>
                <a:gd name="T101" fmla="*/ 5 h 203"/>
                <a:gd name="T102" fmla="*/ 156 w 255"/>
                <a:gd name="T103" fmla="*/ 0 h 203"/>
                <a:gd name="T104" fmla="*/ 139 w 255"/>
                <a:gd name="T105" fmla="*/ 6 h 203"/>
                <a:gd name="T106" fmla="*/ 118 w 255"/>
                <a:gd name="T107" fmla="*/ 15 h 203"/>
                <a:gd name="T108" fmla="*/ 96 w 255"/>
                <a:gd name="T109" fmla="*/ 25 h 203"/>
                <a:gd name="T110" fmla="*/ 78 w 255"/>
                <a:gd name="T111" fmla="*/ 33 h 203"/>
                <a:gd name="T112" fmla="*/ 68 w 255"/>
                <a:gd name="T113" fmla="*/ 39 h 203"/>
                <a:gd name="T114" fmla="*/ 54 w 255"/>
                <a:gd name="T115" fmla="*/ 37 h 203"/>
                <a:gd name="T116" fmla="*/ 41 w 255"/>
                <a:gd name="T117" fmla="*/ 30 h 203"/>
                <a:gd name="T118" fmla="*/ 28 w 255"/>
                <a:gd name="T119" fmla="*/ 24 h 203"/>
                <a:gd name="T120" fmla="*/ 15 w 255"/>
                <a:gd name="T121" fmla="*/ 19 h 203"/>
                <a:gd name="T122" fmla="*/ 3 w 255"/>
                <a:gd name="T123" fmla="*/ 16 h 20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5"/>
                <a:gd name="T187" fmla="*/ 0 h 203"/>
                <a:gd name="T188" fmla="*/ 255 w 255"/>
                <a:gd name="T189" fmla="*/ 203 h 20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5" h="203">
                  <a:moveTo>
                    <a:pt x="0" y="16"/>
                  </a:moveTo>
                  <a:lnTo>
                    <a:pt x="6" y="21"/>
                  </a:lnTo>
                  <a:lnTo>
                    <a:pt x="13" y="28"/>
                  </a:lnTo>
                  <a:lnTo>
                    <a:pt x="21" y="34"/>
                  </a:lnTo>
                  <a:lnTo>
                    <a:pt x="23" y="39"/>
                  </a:lnTo>
                  <a:lnTo>
                    <a:pt x="29" y="41"/>
                  </a:lnTo>
                  <a:lnTo>
                    <a:pt x="40" y="44"/>
                  </a:lnTo>
                  <a:lnTo>
                    <a:pt x="50" y="50"/>
                  </a:lnTo>
                  <a:lnTo>
                    <a:pt x="57" y="55"/>
                  </a:lnTo>
                  <a:lnTo>
                    <a:pt x="57" y="74"/>
                  </a:lnTo>
                  <a:lnTo>
                    <a:pt x="57" y="95"/>
                  </a:lnTo>
                  <a:lnTo>
                    <a:pt x="57" y="114"/>
                  </a:lnTo>
                  <a:lnTo>
                    <a:pt x="60" y="129"/>
                  </a:lnTo>
                  <a:lnTo>
                    <a:pt x="63" y="135"/>
                  </a:lnTo>
                  <a:lnTo>
                    <a:pt x="65" y="135"/>
                  </a:lnTo>
                  <a:lnTo>
                    <a:pt x="65" y="129"/>
                  </a:lnTo>
                  <a:lnTo>
                    <a:pt x="63" y="123"/>
                  </a:lnTo>
                  <a:lnTo>
                    <a:pt x="63" y="109"/>
                  </a:lnTo>
                  <a:lnTo>
                    <a:pt x="65" y="89"/>
                  </a:lnTo>
                  <a:lnTo>
                    <a:pt x="68" y="68"/>
                  </a:lnTo>
                  <a:lnTo>
                    <a:pt x="71" y="56"/>
                  </a:lnTo>
                  <a:lnTo>
                    <a:pt x="75" y="59"/>
                  </a:lnTo>
                  <a:lnTo>
                    <a:pt x="80" y="64"/>
                  </a:lnTo>
                  <a:lnTo>
                    <a:pt x="87" y="70"/>
                  </a:lnTo>
                  <a:lnTo>
                    <a:pt x="94" y="77"/>
                  </a:lnTo>
                  <a:lnTo>
                    <a:pt x="100" y="83"/>
                  </a:lnTo>
                  <a:lnTo>
                    <a:pt x="108" y="89"/>
                  </a:lnTo>
                  <a:lnTo>
                    <a:pt x="112" y="93"/>
                  </a:lnTo>
                  <a:lnTo>
                    <a:pt x="117" y="96"/>
                  </a:lnTo>
                  <a:lnTo>
                    <a:pt x="119" y="120"/>
                  </a:lnTo>
                  <a:lnTo>
                    <a:pt x="124" y="151"/>
                  </a:lnTo>
                  <a:lnTo>
                    <a:pt x="131" y="180"/>
                  </a:lnTo>
                  <a:lnTo>
                    <a:pt x="139" y="198"/>
                  </a:lnTo>
                  <a:lnTo>
                    <a:pt x="143" y="203"/>
                  </a:lnTo>
                  <a:lnTo>
                    <a:pt x="145" y="200"/>
                  </a:lnTo>
                  <a:lnTo>
                    <a:pt x="143" y="192"/>
                  </a:lnTo>
                  <a:lnTo>
                    <a:pt x="140" y="183"/>
                  </a:lnTo>
                  <a:lnTo>
                    <a:pt x="137" y="167"/>
                  </a:lnTo>
                  <a:lnTo>
                    <a:pt x="133" y="143"/>
                  </a:lnTo>
                  <a:lnTo>
                    <a:pt x="128" y="120"/>
                  </a:lnTo>
                  <a:lnTo>
                    <a:pt x="128" y="104"/>
                  </a:lnTo>
                  <a:lnTo>
                    <a:pt x="140" y="109"/>
                  </a:lnTo>
                  <a:lnTo>
                    <a:pt x="156" y="120"/>
                  </a:lnTo>
                  <a:lnTo>
                    <a:pt x="176" y="130"/>
                  </a:lnTo>
                  <a:lnTo>
                    <a:pt x="196" y="141"/>
                  </a:lnTo>
                  <a:lnTo>
                    <a:pt x="215" y="152"/>
                  </a:lnTo>
                  <a:lnTo>
                    <a:pt x="232" y="161"/>
                  </a:lnTo>
                  <a:lnTo>
                    <a:pt x="245" y="169"/>
                  </a:lnTo>
                  <a:lnTo>
                    <a:pt x="251" y="173"/>
                  </a:lnTo>
                  <a:lnTo>
                    <a:pt x="254" y="176"/>
                  </a:lnTo>
                  <a:lnTo>
                    <a:pt x="255" y="174"/>
                  </a:lnTo>
                  <a:lnTo>
                    <a:pt x="252" y="170"/>
                  </a:lnTo>
                  <a:lnTo>
                    <a:pt x="245" y="164"/>
                  </a:lnTo>
                  <a:lnTo>
                    <a:pt x="238" y="158"/>
                  </a:lnTo>
                  <a:lnTo>
                    <a:pt x="224" y="149"/>
                  </a:lnTo>
                  <a:lnTo>
                    <a:pt x="208" y="139"/>
                  </a:lnTo>
                  <a:lnTo>
                    <a:pt x="190" y="127"/>
                  </a:lnTo>
                  <a:lnTo>
                    <a:pt x="173" y="117"/>
                  </a:lnTo>
                  <a:lnTo>
                    <a:pt x="156" y="107"/>
                  </a:lnTo>
                  <a:lnTo>
                    <a:pt x="143" y="99"/>
                  </a:lnTo>
                  <a:lnTo>
                    <a:pt x="136" y="95"/>
                  </a:lnTo>
                  <a:lnTo>
                    <a:pt x="130" y="93"/>
                  </a:lnTo>
                  <a:lnTo>
                    <a:pt x="131" y="92"/>
                  </a:lnTo>
                  <a:lnTo>
                    <a:pt x="137" y="92"/>
                  </a:lnTo>
                  <a:lnTo>
                    <a:pt x="148" y="89"/>
                  </a:lnTo>
                  <a:lnTo>
                    <a:pt x="156" y="86"/>
                  </a:lnTo>
                  <a:lnTo>
                    <a:pt x="168" y="83"/>
                  </a:lnTo>
                  <a:lnTo>
                    <a:pt x="183" y="81"/>
                  </a:lnTo>
                  <a:lnTo>
                    <a:pt x="198" y="80"/>
                  </a:lnTo>
                  <a:lnTo>
                    <a:pt x="212" y="78"/>
                  </a:lnTo>
                  <a:lnTo>
                    <a:pt x="227" y="80"/>
                  </a:lnTo>
                  <a:lnTo>
                    <a:pt x="239" y="81"/>
                  </a:lnTo>
                  <a:lnTo>
                    <a:pt x="248" y="84"/>
                  </a:lnTo>
                  <a:lnTo>
                    <a:pt x="255" y="89"/>
                  </a:lnTo>
                  <a:lnTo>
                    <a:pt x="255" y="86"/>
                  </a:lnTo>
                  <a:lnTo>
                    <a:pt x="251" y="81"/>
                  </a:lnTo>
                  <a:lnTo>
                    <a:pt x="243" y="77"/>
                  </a:lnTo>
                  <a:lnTo>
                    <a:pt x="236" y="75"/>
                  </a:lnTo>
                  <a:lnTo>
                    <a:pt x="223" y="74"/>
                  </a:lnTo>
                  <a:lnTo>
                    <a:pt x="207" y="74"/>
                  </a:lnTo>
                  <a:lnTo>
                    <a:pt x="189" y="74"/>
                  </a:lnTo>
                  <a:lnTo>
                    <a:pt x="170" y="74"/>
                  </a:lnTo>
                  <a:lnTo>
                    <a:pt x="153" y="75"/>
                  </a:lnTo>
                  <a:lnTo>
                    <a:pt x="140" y="75"/>
                  </a:lnTo>
                  <a:lnTo>
                    <a:pt x="133" y="77"/>
                  </a:lnTo>
                  <a:lnTo>
                    <a:pt x="128" y="75"/>
                  </a:lnTo>
                  <a:lnTo>
                    <a:pt x="121" y="73"/>
                  </a:lnTo>
                  <a:lnTo>
                    <a:pt x="115" y="68"/>
                  </a:lnTo>
                  <a:lnTo>
                    <a:pt x="108" y="62"/>
                  </a:lnTo>
                  <a:lnTo>
                    <a:pt x="100" y="56"/>
                  </a:lnTo>
                  <a:lnTo>
                    <a:pt x="93" y="50"/>
                  </a:lnTo>
                  <a:lnTo>
                    <a:pt x="88" y="47"/>
                  </a:lnTo>
                  <a:lnTo>
                    <a:pt x="85" y="44"/>
                  </a:lnTo>
                  <a:lnTo>
                    <a:pt x="93" y="40"/>
                  </a:lnTo>
                  <a:lnTo>
                    <a:pt x="102" y="34"/>
                  </a:lnTo>
                  <a:lnTo>
                    <a:pt x="112" y="28"/>
                  </a:lnTo>
                  <a:lnTo>
                    <a:pt x="124" y="22"/>
                  </a:lnTo>
                  <a:lnTo>
                    <a:pt x="134" y="16"/>
                  </a:lnTo>
                  <a:lnTo>
                    <a:pt x="143" y="10"/>
                  </a:lnTo>
                  <a:lnTo>
                    <a:pt x="152" y="7"/>
                  </a:lnTo>
                  <a:lnTo>
                    <a:pt x="158" y="6"/>
                  </a:lnTo>
                  <a:lnTo>
                    <a:pt x="164" y="5"/>
                  </a:lnTo>
                  <a:lnTo>
                    <a:pt x="164" y="2"/>
                  </a:lnTo>
                  <a:lnTo>
                    <a:pt x="156" y="0"/>
                  </a:lnTo>
                  <a:lnTo>
                    <a:pt x="146" y="3"/>
                  </a:lnTo>
                  <a:lnTo>
                    <a:pt x="139" y="6"/>
                  </a:lnTo>
                  <a:lnTo>
                    <a:pt x="130" y="10"/>
                  </a:lnTo>
                  <a:lnTo>
                    <a:pt x="118" y="15"/>
                  </a:lnTo>
                  <a:lnTo>
                    <a:pt x="108" y="19"/>
                  </a:lnTo>
                  <a:lnTo>
                    <a:pt x="96" y="25"/>
                  </a:lnTo>
                  <a:lnTo>
                    <a:pt x="87" y="30"/>
                  </a:lnTo>
                  <a:lnTo>
                    <a:pt x="78" y="33"/>
                  </a:lnTo>
                  <a:lnTo>
                    <a:pt x="74" y="36"/>
                  </a:lnTo>
                  <a:lnTo>
                    <a:pt x="68" y="39"/>
                  </a:lnTo>
                  <a:lnTo>
                    <a:pt x="62" y="39"/>
                  </a:lnTo>
                  <a:lnTo>
                    <a:pt x="54" y="37"/>
                  </a:lnTo>
                  <a:lnTo>
                    <a:pt x="47" y="33"/>
                  </a:lnTo>
                  <a:lnTo>
                    <a:pt x="41" y="30"/>
                  </a:lnTo>
                  <a:lnTo>
                    <a:pt x="35" y="27"/>
                  </a:lnTo>
                  <a:lnTo>
                    <a:pt x="28" y="24"/>
                  </a:lnTo>
                  <a:lnTo>
                    <a:pt x="21" y="22"/>
                  </a:lnTo>
                  <a:lnTo>
                    <a:pt x="15" y="19"/>
                  </a:lnTo>
                  <a:lnTo>
                    <a:pt x="7" y="18"/>
                  </a:lnTo>
                  <a:lnTo>
                    <a:pt x="3" y="16"/>
                  </a:lnTo>
                  <a:lnTo>
                    <a:pt x="0" y="16"/>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61" name="Freeform 340"/>
            <p:cNvSpPr>
              <a:spLocks/>
            </p:cNvSpPr>
            <p:nvPr/>
          </p:nvSpPr>
          <p:spPr bwMode="auto">
            <a:xfrm>
              <a:off x="1227" y="1904"/>
              <a:ext cx="166" cy="172"/>
            </a:xfrm>
            <a:custGeom>
              <a:avLst/>
              <a:gdLst>
                <a:gd name="T0" fmla="*/ 17 w 166"/>
                <a:gd name="T1" fmla="*/ 51 h 172"/>
                <a:gd name="T2" fmla="*/ 25 w 166"/>
                <a:gd name="T3" fmla="*/ 85 h 172"/>
                <a:gd name="T4" fmla="*/ 39 w 166"/>
                <a:gd name="T5" fmla="*/ 82 h 172"/>
                <a:gd name="T6" fmla="*/ 54 w 166"/>
                <a:gd name="T7" fmla="*/ 92 h 172"/>
                <a:gd name="T8" fmla="*/ 59 w 166"/>
                <a:gd name="T9" fmla="*/ 102 h 172"/>
                <a:gd name="T10" fmla="*/ 44 w 166"/>
                <a:gd name="T11" fmla="*/ 100 h 172"/>
                <a:gd name="T12" fmla="*/ 35 w 166"/>
                <a:gd name="T13" fmla="*/ 95 h 172"/>
                <a:gd name="T14" fmla="*/ 22 w 166"/>
                <a:gd name="T15" fmla="*/ 88 h 172"/>
                <a:gd name="T16" fmla="*/ 2 w 166"/>
                <a:gd name="T17" fmla="*/ 98 h 172"/>
                <a:gd name="T18" fmla="*/ 0 w 166"/>
                <a:gd name="T19" fmla="*/ 119 h 172"/>
                <a:gd name="T20" fmla="*/ 5 w 166"/>
                <a:gd name="T21" fmla="*/ 129 h 172"/>
                <a:gd name="T22" fmla="*/ 33 w 166"/>
                <a:gd name="T23" fmla="*/ 134 h 172"/>
                <a:gd name="T24" fmla="*/ 48 w 166"/>
                <a:gd name="T25" fmla="*/ 125 h 172"/>
                <a:gd name="T26" fmla="*/ 48 w 166"/>
                <a:gd name="T27" fmla="*/ 135 h 172"/>
                <a:gd name="T28" fmla="*/ 39 w 166"/>
                <a:gd name="T29" fmla="*/ 168 h 172"/>
                <a:gd name="T30" fmla="*/ 67 w 166"/>
                <a:gd name="T31" fmla="*/ 169 h 172"/>
                <a:gd name="T32" fmla="*/ 78 w 166"/>
                <a:gd name="T33" fmla="*/ 147 h 172"/>
                <a:gd name="T34" fmla="*/ 70 w 166"/>
                <a:gd name="T35" fmla="*/ 128 h 172"/>
                <a:gd name="T36" fmla="*/ 75 w 166"/>
                <a:gd name="T37" fmla="*/ 122 h 172"/>
                <a:gd name="T38" fmla="*/ 81 w 166"/>
                <a:gd name="T39" fmla="*/ 131 h 172"/>
                <a:gd name="T40" fmla="*/ 90 w 166"/>
                <a:gd name="T41" fmla="*/ 147 h 172"/>
                <a:gd name="T42" fmla="*/ 113 w 166"/>
                <a:gd name="T43" fmla="*/ 147 h 172"/>
                <a:gd name="T44" fmla="*/ 134 w 166"/>
                <a:gd name="T45" fmla="*/ 153 h 172"/>
                <a:gd name="T46" fmla="*/ 153 w 166"/>
                <a:gd name="T47" fmla="*/ 141 h 172"/>
                <a:gd name="T48" fmla="*/ 157 w 166"/>
                <a:gd name="T49" fmla="*/ 128 h 172"/>
                <a:gd name="T50" fmla="*/ 153 w 166"/>
                <a:gd name="T51" fmla="*/ 122 h 172"/>
                <a:gd name="T52" fmla="*/ 131 w 166"/>
                <a:gd name="T53" fmla="*/ 110 h 172"/>
                <a:gd name="T54" fmla="*/ 115 w 166"/>
                <a:gd name="T55" fmla="*/ 105 h 172"/>
                <a:gd name="T56" fmla="*/ 122 w 166"/>
                <a:gd name="T57" fmla="*/ 91 h 172"/>
                <a:gd name="T58" fmla="*/ 144 w 166"/>
                <a:gd name="T59" fmla="*/ 83 h 172"/>
                <a:gd name="T60" fmla="*/ 163 w 166"/>
                <a:gd name="T61" fmla="*/ 71 h 172"/>
                <a:gd name="T62" fmla="*/ 165 w 166"/>
                <a:gd name="T63" fmla="*/ 51 h 172"/>
                <a:gd name="T64" fmla="*/ 146 w 166"/>
                <a:gd name="T65" fmla="*/ 39 h 172"/>
                <a:gd name="T66" fmla="*/ 124 w 166"/>
                <a:gd name="T67" fmla="*/ 48 h 172"/>
                <a:gd name="T68" fmla="*/ 124 w 166"/>
                <a:gd name="T69" fmla="*/ 63 h 172"/>
                <a:gd name="T70" fmla="*/ 106 w 166"/>
                <a:gd name="T71" fmla="*/ 77 h 172"/>
                <a:gd name="T72" fmla="*/ 98 w 166"/>
                <a:gd name="T73" fmla="*/ 76 h 172"/>
                <a:gd name="T74" fmla="*/ 95 w 166"/>
                <a:gd name="T75" fmla="*/ 67 h 172"/>
                <a:gd name="T76" fmla="*/ 101 w 166"/>
                <a:gd name="T77" fmla="*/ 48 h 172"/>
                <a:gd name="T78" fmla="*/ 118 w 166"/>
                <a:gd name="T79" fmla="*/ 27 h 172"/>
                <a:gd name="T80" fmla="*/ 106 w 166"/>
                <a:gd name="T81" fmla="*/ 5 h 172"/>
                <a:gd name="T82" fmla="*/ 85 w 166"/>
                <a:gd name="T83" fmla="*/ 2 h 172"/>
                <a:gd name="T84" fmla="*/ 70 w 166"/>
                <a:gd name="T85" fmla="*/ 12 h 172"/>
                <a:gd name="T86" fmla="*/ 64 w 166"/>
                <a:gd name="T87" fmla="*/ 23 h 172"/>
                <a:gd name="T88" fmla="*/ 72 w 166"/>
                <a:gd name="T89" fmla="*/ 39 h 172"/>
                <a:gd name="T90" fmla="*/ 81 w 166"/>
                <a:gd name="T91" fmla="*/ 52 h 172"/>
                <a:gd name="T92" fmla="*/ 79 w 166"/>
                <a:gd name="T93" fmla="*/ 68 h 172"/>
                <a:gd name="T94" fmla="*/ 70 w 166"/>
                <a:gd name="T95" fmla="*/ 71 h 172"/>
                <a:gd name="T96" fmla="*/ 59 w 166"/>
                <a:gd name="T97" fmla="*/ 54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6"/>
                <a:gd name="T148" fmla="*/ 0 h 172"/>
                <a:gd name="T149" fmla="*/ 166 w 166"/>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6" h="172">
                  <a:moveTo>
                    <a:pt x="39" y="39"/>
                  </a:moveTo>
                  <a:lnTo>
                    <a:pt x="28" y="42"/>
                  </a:lnTo>
                  <a:lnTo>
                    <a:pt x="17" y="51"/>
                  </a:lnTo>
                  <a:lnTo>
                    <a:pt x="13" y="64"/>
                  </a:lnTo>
                  <a:lnTo>
                    <a:pt x="20" y="82"/>
                  </a:lnTo>
                  <a:lnTo>
                    <a:pt x="25" y="85"/>
                  </a:lnTo>
                  <a:lnTo>
                    <a:pt x="31" y="85"/>
                  </a:lnTo>
                  <a:lnTo>
                    <a:pt x="36" y="83"/>
                  </a:lnTo>
                  <a:lnTo>
                    <a:pt x="39" y="82"/>
                  </a:lnTo>
                  <a:lnTo>
                    <a:pt x="45" y="85"/>
                  </a:lnTo>
                  <a:lnTo>
                    <a:pt x="50" y="89"/>
                  </a:lnTo>
                  <a:lnTo>
                    <a:pt x="54" y="92"/>
                  </a:lnTo>
                  <a:lnTo>
                    <a:pt x="57" y="97"/>
                  </a:lnTo>
                  <a:lnTo>
                    <a:pt x="59" y="101"/>
                  </a:lnTo>
                  <a:lnTo>
                    <a:pt x="59" y="102"/>
                  </a:lnTo>
                  <a:lnTo>
                    <a:pt x="56" y="102"/>
                  </a:lnTo>
                  <a:lnTo>
                    <a:pt x="50" y="101"/>
                  </a:lnTo>
                  <a:lnTo>
                    <a:pt x="44" y="100"/>
                  </a:lnTo>
                  <a:lnTo>
                    <a:pt x="39" y="98"/>
                  </a:lnTo>
                  <a:lnTo>
                    <a:pt x="36" y="98"/>
                  </a:lnTo>
                  <a:lnTo>
                    <a:pt x="35" y="95"/>
                  </a:lnTo>
                  <a:lnTo>
                    <a:pt x="33" y="92"/>
                  </a:lnTo>
                  <a:lnTo>
                    <a:pt x="29" y="89"/>
                  </a:lnTo>
                  <a:lnTo>
                    <a:pt x="22" y="88"/>
                  </a:lnTo>
                  <a:lnTo>
                    <a:pt x="14" y="89"/>
                  </a:lnTo>
                  <a:lnTo>
                    <a:pt x="7" y="92"/>
                  </a:lnTo>
                  <a:lnTo>
                    <a:pt x="2" y="98"/>
                  </a:lnTo>
                  <a:lnTo>
                    <a:pt x="0" y="105"/>
                  </a:lnTo>
                  <a:lnTo>
                    <a:pt x="0" y="114"/>
                  </a:lnTo>
                  <a:lnTo>
                    <a:pt x="0" y="119"/>
                  </a:lnTo>
                  <a:lnTo>
                    <a:pt x="1" y="123"/>
                  </a:lnTo>
                  <a:lnTo>
                    <a:pt x="4" y="126"/>
                  </a:lnTo>
                  <a:lnTo>
                    <a:pt x="5" y="129"/>
                  </a:lnTo>
                  <a:lnTo>
                    <a:pt x="14" y="134"/>
                  </a:lnTo>
                  <a:lnTo>
                    <a:pt x="25" y="135"/>
                  </a:lnTo>
                  <a:lnTo>
                    <a:pt x="33" y="134"/>
                  </a:lnTo>
                  <a:lnTo>
                    <a:pt x="39" y="129"/>
                  </a:lnTo>
                  <a:lnTo>
                    <a:pt x="44" y="125"/>
                  </a:lnTo>
                  <a:lnTo>
                    <a:pt x="48" y="125"/>
                  </a:lnTo>
                  <a:lnTo>
                    <a:pt x="53" y="126"/>
                  </a:lnTo>
                  <a:lnTo>
                    <a:pt x="57" y="128"/>
                  </a:lnTo>
                  <a:lnTo>
                    <a:pt x="48" y="135"/>
                  </a:lnTo>
                  <a:lnTo>
                    <a:pt x="41" y="147"/>
                  </a:lnTo>
                  <a:lnTo>
                    <a:pt x="36" y="159"/>
                  </a:lnTo>
                  <a:lnTo>
                    <a:pt x="39" y="168"/>
                  </a:lnTo>
                  <a:lnTo>
                    <a:pt x="48" y="172"/>
                  </a:lnTo>
                  <a:lnTo>
                    <a:pt x="57" y="172"/>
                  </a:lnTo>
                  <a:lnTo>
                    <a:pt x="67" y="169"/>
                  </a:lnTo>
                  <a:lnTo>
                    <a:pt x="73" y="163"/>
                  </a:lnTo>
                  <a:lnTo>
                    <a:pt x="78" y="156"/>
                  </a:lnTo>
                  <a:lnTo>
                    <a:pt x="78" y="147"/>
                  </a:lnTo>
                  <a:lnTo>
                    <a:pt x="76" y="138"/>
                  </a:lnTo>
                  <a:lnTo>
                    <a:pt x="73" y="132"/>
                  </a:lnTo>
                  <a:lnTo>
                    <a:pt x="70" y="128"/>
                  </a:lnTo>
                  <a:lnTo>
                    <a:pt x="70" y="125"/>
                  </a:lnTo>
                  <a:lnTo>
                    <a:pt x="72" y="123"/>
                  </a:lnTo>
                  <a:lnTo>
                    <a:pt x="75" y="122"/>
                  </a:lnTo>
                  <a:lnTo>
                    <a:pt x="78" y="122"/>
                  </a:lnTo>
                  <a:lnTo>
                    <a:pt x="79" y="126"/>
                  </a:lnTo>
                  <a:lnTo>
                    <a:pt x="81" y="131"/>
                  </a:lnTo>
                  <a:lnTo>
                    <a:pt x="82" y="135"/>
                  </a:lnTo>
                  <a:lnTo>
                    <a:pt x="84" y="141"/>
                  </a:lnTo>
                  <a:lnTo>
                    <a:pt x="90" y="147"/>
                  </a:lnTo>
                  <a:lnTo>
                    <a:pt x="97" y="148"/>
                  </a:lnTo>
                  <a:lnTo>
                    <a:pt x="109" y="142"/>
                  </a:lnTo>
                  <a:lnTo>
                    <a:pt x="113" y="147"/>
                  </a:lnTo>
                  <a:lnTo>
                    <a:pt x="119" y="150"/>
                  </a:lnTo>
                  <a:lnTo>
                    <a:pt x="126" y="153"/>
                  </a:lnTo>
                  <a:lnTo>
                    <a:pt x="134" y="153"/>
                  </a:lnTo>
                  <a:lnTo>
                    <a:pt x="140" y="151"/>
                  </a:lnTo>
                  <a:lnTo>
                    <a:pt x="147" y="147"/>
                  </a:lnTo>
                  <a:lnTo>
                    <a:pt x="153" y="141"/>
                  </a:lnTo>
                  <a:lnTo>
                    <a:pt x="157" y="131"/>
                  </a:lnTo>
                  <a:lnTo>
                    <a:pt x="157" y="129"/>
                  </a:lnTo>
                  <a:lnTo>
                    <a:pt x="157" y="128"/>
                  </a:lnTo>
                  <a:lnTo>
                    <a:pt x="156" y="128"/>
                  </a:lnTo>
                  <a:lnTo>
                    <a:pt x="156" y="126"/>
                  </a:lnTo>
                  <a:lnTo>
                    <a:pt x="153" y="122"/>
                  </a:lnTo>
                  <a:lnTo>
                    <a:pt x="149" y="114"/>
                  </a:lnTo>
                  <a:lnTo>
                    <a:pt x="141" y="110"/>
                  </a:lnTo>
                  <a:lnTo>
                    <a:pt x="131" y="110"/>
                  </a:lnTo>
                  <a:lnTo>
                    <a:pt x="125" y="111"/>
                  </a:lnTo>
                  <a:lnTo>
                    <a:pt x="119" y="110"/>
                  </a:lnTo>
                  <a:lnTo>
                    <a:pt x="115" y="105"/>
                  </a:lnTo>
                  <a:lnTo>
                    <a:pt x="112" y="102"/>
                  </a:lnTo>
                  <a:lnTo>
                    <a:pt x="118" y="97"/>
                  </a:lnTo>
                  <a:lnTo>
                    <a:pt x="122" y="91"/>
                  </a:lnTo>
                  <a:lnTo>
                    <a:pt x="128" y="86"/>
                  </a:lnTo>
                  <a:lnTo>
                    <a:pt x="132" y="82"/>
                  </a:lnTo>
                  <a:lnTo>
                    <a:pt x="144" y="83"/>
                  </a:lnTo>
                  <a:lnTo>
                    <a:pt x="153" y="80"/>
                  </a:lnTo>
                  <a:lnTo>
                    <a:pt x="159" y="77"/>
                  </a:lnTo>
                  <a:lnTo>
                    <a:pt x="163" y="71"/>
                  </a:lnTo>
                  <a:lnTo>
                    <a:pt x="166" y="64"/>
                  </a:lnTo>
                  <a:lnTo>
                    <a:pt x="166" y="58"/>
                  </a:lnTo>
                  <a:lnTo>
                    <a:pt x="165" y="51"/>
                  </a:lnTo>
                  <a:lnTo>
                    <a:pt x="160" y="45"/>
                  </a:lnTo>
                  <a:lnTo>
                    <a:pt x="155" y="40"/>
                  </a:lnTo>
                  <a:lnTo>
                    <a:pt x="146" y="39"/>
                  </a:lnTo>
                  <a:lnTo>
                    <a:pt x="135" y="40"/>
                  </a:lnTo>
                  <a:lnTo>
                    <a:pt x="128" y="43"/>
                  </a:lnTo>
                  <a:lnTo>
                    <a:pt x="124" y="48"/>
                  </a:lnTo>
                  <a:lnTo>
                    <a:pt x="124" y="52"/>
                  </a:lnTo>
                  <a:lnTo>
                    <a:pt x="124" y="58"/>
                  </a:lnTo>
                  <a:lnTo>
                    <a:pt x="124" y="63"/>
                  </a:lnTo>
                  <a:lnTo>
                    <a:pt x="118" y="68"/>
                  </a:lnTo>
                  <a:lnTo>
                    <a:pt x="112" y="73"/>
                  </a:lnTo>
                  <a:lnTo>
                    <a:pt x="106" y="77"/>
                  </a:lnTo>
                  <a:lnTo>
                    <a:pt x="103" y="80"/>
                  </a:lnTo>
                  <a:lnTo>
                    <a:pt x="100" y="79"/>
                  </a:lnTo>
                  <a:lnTo>
                    <a:pt x="98" y="76"/>
                  </a:lnTo>
                  <a:lnTo>
                    <a:pt x="95" y="74"/>
                  </a:lnTo>
                  <a:lnTo>
                    <a:pt x="93" y="73"/>
                  </a:lnTo>
                  <a:lnTo>
                    <a:pt x="95" y="67"/>
                  </a:lnTo>
                  <a:lnTo>
                    <a:pt x="98" y="60"/>
                  </a:lnTo>
                  <a:lnTo>
                    <a:pt x="100" y="52"/>
                  </a:lnTo>
                  <a:lnTo>
                    <a:pt x="101" y="48"/>
                  </a:lnTo>
                  <a:lnTo>
                    <a:pt x="109" y="42"/>
                  </a:lnTo>
                  <a:lnTo>
                    <a:pt x="115" y="34"/>
                  </a:lnTo>
                  <a:lnTo>
                    <a:pt x="118" y="27"/>
                  </a:lnTo>
                  <a:lnTo>
                    <a:pt x="118" y="18"/>
                  </a:lnTo>
                  <a:lnTo>
                    <a:pt x="113" y="11"/>
                  </a:lnTo>
                  <a:lnTo>
                    <a:pt x="106" y="5"/>
                  </a:lnTo>
                  <a:lnTo>
                    <a:pt x="98" y="0"/>
                  </a:lnTo>
                  <a:lnTo>
                    <a:pt x="90" y="0"/>
                  </a:lnTo>
                  <a:lnTo>
                    <a:pt x="85" y="2"/>
                  </a:lnTo>
                  <a:lnTo>
                    <a:pt x="81" y="5"/>
                  </a:lnTo>
                  <a:lnTo>
                    <a:pt x="75" y="8"/>
                  </a:lnTo>
                  <a:lnTo>
                    <a:pt x="70" y="12"/>
                  </a:lnTo>
                  <a:lnTo>
                    <a:pt x="67" y="15"/>
                  </a:lnTo>
                  <a:lnTo>
                    <a:pt x="66" y="18"/>
                  </a:lnTo>
                  <a:lnTo>
                    <a:pt x="64" y="23"/>
                  </a:lnTo>
                  <a:lnTo>
                    <a:pt x="64" y="26"/>
                  </a:lnTo>
                  <a:lnTo>
                    <a:pt x="67" y="33"/>
                  </a:lnTo>
                  <a:lnTo>
                    <a:pt x="72" y="39"/>
                  </a:lnTo>
                  <a:lnTo>
                    <a:pt x="76" y="43"/>
                  </a:lnTo>
                  <a:lnTo>
                    <a:pt x="81" y="45"/>
                  </a:lnTo>
                  <a:lnTo>
                    <a:pt x="81" y="52"/>
                  </a:lnTo>
                  <a:lnTo>
                    <a:pt x="81" y="60"/>
                  </a:lnTo>
                  <a:lnTo>
                    <a:pt x="79" y="66"/>
                  </a:lnTo>
                  <a:lnTo>
                    <a:pt x="79" y="68"/>
                  </a:lnTo>
                  <a:lnTo>
                    <a:pt x="76" y="68"/>
                  </a:lnTo>
                  <a:lnTo>
                    <a:pt x="72" y="70"/>
                  </a:lnTo>
                  <a:lnTo>
                    <a:pt x="70" y="71"/>
                  </a:lnTo>
                  <a:lnTo>
                    <a:pt x="69" y="71"/>
                  </a:lnTo>
                  <a:lnTo>
                    <a:pt x="63" y="64"/>
                  </a:lnTo>
                  <a:lnTo>
                    <a:pt x="59" y="54"/>
                  </a:lnTo>
                  <a:lnTo>
                    <a:pt x="53" y="43"/>
                  </a:lnTo>
                  <a:lnTo>
                    <a:pt x="39" y="39"/>
                  </a:lnTo>
                  <a:close/>
                </a:path>
              </a:pathLst>
            </a:custGeom>
            <a:solidFill>
              <a:srgbClr val="FFFF7F"/>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62" name="Freeform 341"/>
            <p:cNvSpPr>
              <a:spLocks/>
            </p:cNvSpPr>
            <p:nvPr/>
          </p:nvSpPr>
          <p:spPr bwMode="auto">
            <a:xfrm>
              <a:off x="1108" y="2132"/>
              <a:ext cx="173" cy="300"/>
            </a:xfrm>
            <a:custGeom>
              <a:avLst/>
              <a:gdLst>
                <a:gd name="T0" fmla="*/ 172 w 173"/>
                <a:gd name="T1" fmla="*/ 0 h 300"/>
                <a:gd name="T2" fmla="*/ 158 w 173"/>
                <a:gd name="T3" fmla="*/ 19 h 300"/>
                <a:gd name="T4" fmla="*/ 142 w 173"/>
                <a:gd name="T5" fmla="*/ 36 h 300"/>
                <a:gd name="T6" fmla="*/ 124 w 173"/>
                <a:gd name="T7" fmla="*/ 50 h 300"/>
                <a:gd name="T8" fmla="*/ 105 w 173"/>
                <a:gd name="T9" fmla="*/ 61 h 300"/>
                <a:gd name="T10" fmla="*/ 86 w 173"/>
                <a:gd name="T11" fmla="*/ 68 h 300"/>
                <a:gd name="T12" fmla="*/ 67 w 173"/>
                <a:gd name="T13" fmla="*/ 74 h 300"/>
                <a:gd name="T14" fmla="*/ 49 w 173"/>
                <a:gd name="T15" fmla="*/ 75 h 300"/>
                <a:gd name="T16" fmla="*/ 31 w 173"/>
                <a:gd name="T17" fmla="*/ 75 h 300"/>
                <a:gd name="T18" fmla="*/ 33 w 173"/>
                <a:gd name="T19" fmla="*/ 90 h 300"/>
                <a:gd name="T20" fmla="*/ 30 w 173"/>
                <a:gd name="T21" fmla="*/ 108 h 300"/>
                <a:gd name="T22" fmla="*/ 20 w 173"/>
                <a:gd name="T23" fmla="*/ 126 h 300"/>
                <a:gd name="T24" fmla="*/ 0 w 173"/>
                <a:gd name="T25" fmla="*/ 139 h 300"/>
                <a:gd name="T26" fmla="*/ 12 w 173"/>
                <a:gd name="T27" fmla="*/ 158 h 300"/>
                <a:gd name="T28" fmla="*/ 20 w 173"/>
                <a:gd name="T29" fmla="*/ 182 h 300"/>
                <a:gd name="T30" fmla="*/ 20 w 173"/>
                <a:gd name="T31" fmla="*/ 206 h 300"/>
                <a:gd name="T32" fmla="*/ 12 w 173"/>
                <a:gd name="T33" fmla="*/ 226 h 300"/>
                <a:gd name="T34" fmla="*/ 20 w 173"/>
                <a:gd name="T35" fmla="*/ 229 h 300"/>
                <a:gd name="T36" fmla="*/ 28 w 173"/>
                <a:gd name="T37" fmla="*/ 234 h 300"/>
                <a:gd name="T38" fmla="*/ 39 w 173"/>
                <a:gd name="T39" fmla="*/ 238 h 300"/>
                <a:gd name="T40" fmla="*/ 51 w 173"/>
                <a:gd name="T41" fmla="*/ 245 h 300"/>
                <a:gd name="T42" fmla="*/ 61 w 173"/>
                <a:gd name="T43" fmla="*/ 256 h 300"/>
                <a:gd name="T44" fmla="*/ 70 w 173"/>
                <a:gd name="T45" fmla="*/ 268 h 300"/>
                <a:gd name="T46" fmla="*/ 77 w 173"/>
                <a:gd name="T47" fmla="*/ 282 h 300"/>
                <a:gd name="T48" fmla="*/ 83 w 173"/>
                <a:gd name="T49" fmla="*/ 300 h 300"/>
                <a:gd name="T50" fmla="*/ 88 w 173"/>
                <a:gd name="T51" fmla="*/ 290 h 300"/>
                <a:gd name="T52" fmla="*/ 93 w 173"/>
                <a:gd name="T53" fmla="*/ 278 h 300"/>
                <a:gd name="T54" fmla="*/ 101 w 173"/>
                <a:gd name="T55" fmla="*/ 268 h 300"/>
                <a:gd name="T56" fmla="*/ 110 w 173"/>
                <a:gd name="T57" fmla="*/ 257 h 300"/>
                <a:gd name="T58" fmla="*/ 119 w 173"/>
                <a:gd name="T59" fmla="*/ 247 h 300"/>
                <a:gd name="T60" fmla="*/ 130 w 173"/>
                <a:gd name="T61" fmla="*/ 240 h 300"/>
                <a:gd name="T62" fmla="*/ 142 w 173"/>
                <a:gd name="T63" fmla="*/ 235 h 300"/>
                <a:gd name="T64" fmla="*/ 155 w 173"/>
                <a:gd name="T65" fmla="*/ 232 h 300"/>
                <a:gd name="T66" fmla="*/ 150 w 173"/>
                <a:gd name="T67" fmla="*/ 220 h 300"/>
                <a:gd name="T68" fmla="*/ 147 w 173"/>
                <a:gd name="T69" fmla="*/ 203 h 300"/>
                <a:gd name="T70" fmla="*/ 150 w 173"/>
                <a:gd name="T71" fmla="*/ 185 h 300"/>
                <a:gd name="T72" fmla="*/ 161 w 173"/>
                <a:gd name="T73" fmla="*/ 164 h 300"/>
                <a:gd name="T74" fmla="*/ 150 w 173"/>
                <a:gd name="T75" fmla="*/ 132 h 300"/>
                <a:gd name="T76" fmla="*/ 147 w 173"/>
                <a:gd name="T77" fmla="*/ 101 h 300"/>
                <a:gd name="T78" fmla="*/ 148 w 173"/>
                <a:gd name="T79" fmla="*/ 73 h 300"/>
                <a:gd name="T80" fmla="*/ 151 w 173"/>
                <a:gd name="T81" fmla="*/ 52 h 300"/>
                <a:gd name="T82" fmla="*/ 155 w 173"/>
                <a:gd name="T83" fmla="*/ 40 h 300"/>
                <a:gd name="T84" fmla="*/ 161 w 173"/>
                <a:gd name="T85" fmla="*/ 25 h 300"/>
                <a:gd name="T86" fmla="*/ 167 w 173"/>
                <a:gd name="T87" fmla="*/ 15 h 300"/>
                <a:gd name="T88" fmla="*/ 172 w 173"/>
                <a:gd name="T89" fmla="*/ 9 h 300"/>
                <a:gd name="T90" fmla="*/ 173 w 173"/>
                <a:gd name="T91" fmla="*/ 6 h 300"/>
                <a:gd name="T92" fmla="*/ 173 w 173"/>
                <a:gd name="T93" fmla="*/ 5 h 300"/>
                <a:gd name="T94" fmla="*/ 172 w 173"/>
                <a:gd name="T95" fmla="*/ 2 h 300"/>
                <a:gd name="T96" fmla="*/ 172 w 173"/>
                <a:gd name="T97" fmla="*/ 2 h 300"/>
                <a:gd name="T98" fmla="*/ 172 w 173"/>
                <a:gd name="T99" fmla="*/ 0 h 3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0"/>
                <a:gd name="T152" fmla="*/ 173 w 173"/>
                <a:gd name="T153" fmla="*/ 300 h 30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0">
                  <a:moveTo>
                    <a:pt x="172" y="0"/>
                  </a:moveTo>
                  <a:lnTo>
                    <a:pt x="158" y="19"/>
                  </a:lnTo>
                  <a:lnTo>
                    <a:pt x="142" y="36"/>
                  </a:lnTo>
                  <a:lnTo>
                    <a:pt x="124" y="50"/>
                  </a:lnTo>
                  <a:lnTo>
                    <a:pt x="105" y="61"/>
                  </a:lnTo>
                  <a:lnTo>
                    <a:pt x="86" y="68"/>
                  </a:lnTo>
                  <a:lnTo>
                    <a:pt x="67" y="74"/>
                  </a:lnTo>
                  <a:lnTo>
                    <a:pt x="49" y="75"/>
                  </a:lnTo>
                  <a:lnTo>
                    <a:pt x="31" y="75"/>
                  </a:lnTo>
                  <a:lnTo>
                    <a:pt x="33" y="90"/>
                  </a:lnTo>
                  <a:lnTo>
                    <a:pt x="30" y="108"/>
                  </a:lnTo>
                  <a:lnTo>
                    <a:pt x="20" y="126"/>
                  </a:lnTo>
                  <a:lnTo>
                    <a:pt x="0" y="139"/>
                  </a:lnTo>
                  <a:lnTo>
                    <a:pt x="12" y="158"/>
                  </a:lnTo>
                  <a:lnTo>
                    <a:pt x="20" y="182"/>
                  </a:lnTo>
                  <a:lnTo>
                    <a:pt x="20" y="206"/>
                  </a:lnTo>
                  <a:lnTo>
                    <a:pt x="12" y="226"/>
                  </a:lnTo>
                  <a:lnTo>
                    <a:pt x="20" y="229"/>
                  </a:lnTo>
                  <a:lnTo>
                    <a:pt x="28" y="234"/>
                  </a:lnTo>
                  <a:lnTo>
                    <a:pt x="39" y="238"/>
                  </a:lnTo>
                  <a:lnTo>
                    <a:pt x="51" y="245"/>
                  </a:lnTo>
                  <a:lnTo>
                    <a:pt x="61" y="256"/>
                  </a:lnTo>
                  <a:lnTo>
                    <a:pt x="70" y="268"/>
                  </a:lnTo>
                  <a:lnTo>
                    <a:pt x="77" y="282"/>
                  </a:lnTo>
                  <a:lnTo>
                    <a:pt x="83" y="300"/>
                  </a:lnTo>
                  <a:lnTo>
                    <a:pt x="88" y="290"/>
                  </a:lnTo>
                  <a:lnTo>
                    <a:pt x="93" y="278"/>
                  </a:lnTo>
                  <a:lnTo>
                    <a:pt x="101" y="268"/>
                  </a:lnTo>
                  <a:lnTo>
                    <a:pt x="110" y="257"/>
                  </a:lnTo>
                  <a:lnTo>
                    <a:pt x="119" y="247"/>
                  </a:lnTo>
                  <a:lnTo>
                    <a:pt x="130" y="240"/>
                  </a:lnTo>
                  <a:lnTo>
                    <a:pt x="142" y="235"/>
                  </a:lnTo>
                  <a:lnTo>
                    <a:pt x="155" y="232"/>
                  </a:lnTo>
                  <a:lnTo>
                    <a:pt x="150" y="220"/>
                  </a:lnTo>
                  <a:lnTo>
                    <a:pt x="147" y="203"/>
                  </a:lnTo>
                  <a:lnTo>
                    <a:pt x="150" y="185"/>
                  </a:lnTo>
                  <a:lnTo>
                    <a:pt x="161" y="164"/>
                  </a:lnTo>
                  <a:lnTo>
                    <a:pt x="150" y="132"/>
                  </a:lnTo>
                  <a:lnTo>
                    <a:pt x="147" y="101"/>
                  </a:lnTo>
                  <a:lnTo>
                    <a:pt x="148" y="73"/>
                  </a:lnTo>
                  <a:lnTo>
                    <a:pt x="151" y="52"/>
                  </a:lnTo>
                  <a:lnTo>
                    <a:pt x="155" y="40"/>
                  </a:lnTo>
                  <a:lnTo>
                    <a:pt x="161" y="25"/>
                  </a:lnTo>
                  <a:lnTo>
                    <a:pt x="167" y="15"/>
                  </a:lnTo>
                  <a:lnTo>
                    <a:pt x="172" y="9"/>
                  </a:lnTo>
                  <a:lnTo>
                    <a:pt x="173" y="6"/>
                  </a:lnTo>
                  <a:lnTo>
                    <a:pt x="173" y="5"/>
                  </a:lnTo>
                  <a:lnTo>
                    <a:pt x="172" y="2"/>
                  </a:lnTo>
                  <a:lnTo>
                    <a:pt x="172"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63" name="Freeform 342"/>
            <p:cNvSpPr>
              <a:spLocks/>
            </p:cNvSpPr>
            <p:nvPr/>
          </p:nvSpPr>
          <p:spPr bwMode="auto">
            <a:xfrm>
              <a:off x="1550" y="2057"/>
              <a:ext cx="325" cy="248"/>
            </a:xfrm>
            <a:custGeom>
              <a:avLst/>
              <a:gdLst>
                <a:gd name="T0" fmla="*/ 147 w 325"/>
                <a:gd name="T1" fmla="*/ 0 h 248"/>
                <a:gd name="T2" fmla="*/ 136 w 325"/>
                <a:gd name="T3" fmla="*/ 3 h 248"/>
                <a:gd name="T4" fmla="*/ 122 w 325"/>
                <a:gd name="T5" fmla="*/ 7 h 248"/>
                <a:gd name="T6" fmla="*/ 105 w 325"/>
                <a:gd name="T7" fmla="*/ 13 h 248"/>
                <a:gd name="T8" fmla="*/ 87 w 325"/>
                <a:gd name="T9" fmla="*/ 17 h 248"/>
                <a:gd name="T10" fmla="*/ 69 w 325"/>
                <a:gd name="T11" fmla="*/ 23 h 248"/>
                <a:gd name="T12" fmla="*/ 52 w 325"/>
                <a:gd name="T13" fmla="*/ 28 h 248"/>
                <a:gd name="T14" fmla="*/ 35 w 325"/>
                <a:gd name="T15" fmla="*/ 31 h 248"/>
                <a:gd name="T16" fmla="*/ 21 w 325"/>
                <a:gd name="T17" fmla="*/ 32 h 248"/>
                <a:gd name="T18" fmla="*/ 15 w 325"/>
                <a:gd name="T19" fmla="*/ 32 h 248"/>
                <a:gd name="T20" fmla="*/ 9 w 325"/>
                <a:gd name="T21" fmla="*/ 31 h 248"/>
                <a:gd name="T22" fmla="*/ 3 w 325"/>
                <a:gd name="T23" fmla="*/ 31 h 248"/>
                <a:gd name="T24" fmla="*/ 0 w 325"/>
                <a:gd name="T25" fmla="*/ 31 h 248"/>
                <a:gd name="T26" fmla="*/ 18 w 325"/>
                <a:gd name="T27" fmla="*/ 41 h 248"/>
                <a:gd name="T28" fmla="*/ 32 w 325"/>
                <a:gd name="T29" fmla="*/ 56 h 248"/>
                <a:gd name="T30" fmla="*/ 47 w 325"/>
                <a:gd name="T31" fmla="*/ 74 h 248"/>
                <a:gd name="T32" fmla="*/ 59 w 325"/>
                <a:gd name="T33" fmla="*/ 93 h 248"/>
                <a:gd name="T34" fmla="*/ 71 w 325"/>
                <a:gd name="T35" fmla="*/ 115 h 248"/>
                <a:gd name="T36" fmla="*/ 78 w 325"/>
                <a:gd name="T37" fmla="*/ 137 h 248"/>
                <a:gd name="T38" fmla="*/ 85 w 325"/>
                <a:gd name="T39" fmla="*/ 162 h 248"/>
                <a:gd name="T40" fmla="*/ 90 w 325"/>
                <a:gd name="T41" fmla="*/ 186 h 248"/>
                <a:gd name="T42" fmla="*/ 97 w 325"/>
                <a:gd name="T43" fmla="*/ 186 h 248"/>
                <a:gd name="T44" fmla="*/ 109 w 325"/>
                <a:gd name="T45" fmla="*/ 187 h 248"/>
                <a:gd name="T46" fmla="*/ 121 w 325"/>
                <a:gd name="T47" fmla="*/ 193 h 248"/>
                <a:gd name="T48" fmla="*/ 133 w 325"/>
                <a:gd name="T49" fmla="*/ 201 h 248"/>
                <a:gd name="T50" fmla="*/ 146 w 325"/>
                <a:gd name="T51" fmla="*/ 210 h 248"/>
                <a:gd name="T52" fmla="*/ 158 w 325"/>
                <a:gd name="T53" fmla="*/ 221 h 248"/>
                <a:gd name="T54" fmla="*/ 168 w 325"/>
                <a:gd name="T55" fmla="*/ 233 h 248"/>
                <a:gd name="T56" fmla="*/ 176 w 325"/>
                <a:gd name="T57" fmla="*/ 248 h 248"/>
                <a:gd name="T58" fmla="*/ 184 w 325"/>
                <a:gd name="T59" fmla="*/ 241 h 248"/>
                <a:gd name="T60" fmla="*/ 198 w 325"/>
                <a:gd name="T61" fmla="*/ 233 h 248"/>
                <a:gd name="T62" fmla="*/ 212 w 325"/>
                <a:gd name="T63" fmla="*/ 227 h 248"/>
                <a:gd name="T64" fmla="*/ 230 w 325"/>
                <a:gd name="T65" fmla="*/ 223 h 248"/>
                <a:gd name="T66" fmla="*/ 251 w 325"/>
                <a:gd name="T67" fmla="*/ 221 h 248"/>
                <a:gd name="T68" fmla="*/ 274 w 325"/>
                <a:gd name="T69" fmla="*/ 223 h 248"/>
                <a:gd name="T70" fmla="*/ 298 w 325"/>
                <a:gd name="T71" fmla="*/ 229 h 248"/>
                <a:gd name="T72" fmla="*/ 325 w 325"/>
                <a:gd name="T73" fmla="*/ 239 h 248"/>
                <a:gd name="T74" fmla="*/ 317 w 325"/>
                <a:gd name="T75" fmla="*/ 230 h 248"/>
                <a:gd name="T76" fmla="*/ 308 w 325"/>
                <a:gd name="T77" fmla="*/ 218 h 248"/>
                <a:gd name="T78" fmla="*/ 302 w 325"/>
                <a:gd name="T79" fmla="*/ 205 h 248"/>
                <a:gd name="T80" fmla="*/ 297 w 325"/>
                <a:gd name="T81" fmla="*/ 190 h 248"/>
                <a:gd name="T82" fmla="*/ 295 w 325"/>
                <a:gd name="T83" fmla="*/ 173 h 248"/>
                <a:gd name="T84" fmla="*/ 295 w 325"/>
                <a:gd name="T85" fmla="*/ 152 h 248"/>
                <a:gd name="T86" fmla="*/ 301 w 325"/>
                <a:gd name="T87" fmla="*/ 130 h 248"/>
                <a:gd name="T88" fmla="*/ 311 w 325"/>
                <a:gd name="T89" fmla="*/ 106 h 248"/>
                <a:gd name="T90" fmla="*/ 297 w 325"/>
                <a:gd name="T91" fmla="*/ 102 h 248"/>
                <a:gd name="T92" fmla="*/ 280 w 325"/>
                <a:gd name="T93" fmla="*/ 97 h 248"/>
                <a:gd name="T94" fmla="*/ 266 w 325"/>
                <a:gd name="T95" fmla="*/ 91 h 248"/>
                <a:gd name="T96" fmla="*/ 252 w 325"/>
                <a:gd name="T97" fmla="*/ 83 h 248"/>
                <a:gd name="T98" fmla="*/ 240 w 325"/>
                <a:gd name="T99" fmla="*/ 71 h 248"/>
                <a:gd name="T100" fmla="*/ 232 w 325"/>
                <a:gd name="T101" fmla="*/ 56 h 248"/>
                <a:gd name="T102" fmla="*/ 227 w 325"/>
                <a:gd name="T103" fmla="*/ 37 h 248"/>
                <a:gd name="T104" fmla="*/ 226 w 325"/>
                <a:gd name="T105" fmla="*/ 15 h 248"/>
                <a:gd name="T106" fmla="*/ 217 w 325"/>
                <a:gd name="T107" fmla="*/ 16 h 248"/>
                <a:gd name="T108" fmla="*/ 208 w 325"/>
                <a:gd name="T109" fmla="*/ 17 h 248"/>
                <a:gd name="T110" fmla="*/ 199 w 325"/>
                <a:gd name="T111" fmla="*/ 19 h 248"/>
                <a:gd name="T112" fmla="*/ 190 w 325"/>
                <a:gd name="T113" fmla="*/ 17 h 248"/>
                <a:gd name="T114" fmla="*/ 180 w 325"/>
                <a:gd name="T115" fmla="*/ 16 h 248"/>
                <a:gd name="T116" fmla="*/ 170 w 325"/>
                <a:gd name="T117" fmla="*/ 13 h 248"/>
                <a:gd name="T118" fmla="*/ 159 w 325"/>
                <a:gd name="T119" fmla="*/ 7 h 248"/>
                <a:gd name="T120" fmla="*/ 147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7" y="0"/>
                  </a:moveTo>
                  <a:lnTo>
                    <a:pt x="136" y="3"/>
                  </a:lnTo>
                  <a:lnTo>
                    <a:pt x="122" y="7"/>
                  </a:lnTo>
                  <a:lnTo>
                    <a:pt x="105" y="13"/>
                  </a:lnTo>
                  <a:lnTo>
                    <a:pt x="87" y="17"/>
                  </a:lnTo>
                  <a:lnTo>
                    <a:pt x="69" y="23"/>
                  </a:lnTo>
                  <a:lnTo>
                    <a:pt x="52" y="28"/>
                  </a:lnTo>
                  <a:lnTo>
                    <a:pt x="35" y="31"/>
                  </a:lnTo>
                  <a:lnTo>
                    <a:pt x="21" y="32"/>
                  </a:lnTo>
                  <a:lnTo>
                    <a:pt x="15" y="32"/>
                  </a:lnTo>
                  <a:lnTo>
                    <a:pt x="9" y="31"/>
                  </a:lnTo>
                  <a:lnTo>
                    <a:pt x="3" y="31"/>
                  </a:lnTo>
                  <a:lnTo>
                    <a:pt x="0" y="31"/>
                  </a:lnTo>
                  <a:lnTo>
                    <a:pt x="18" y="41"/>
                  </a:lnTo>
                  <a:lnTo>
                    <a:pt x="32" y="56"/>
                  </a:lnTo>
                  <a:lnTo>
                    <a:pt x="47" y="74"/>
                  </a:lnTo>
                  <a:lnTo>
                    <a:pt x="59" y="93"/>
                  </a:lnTo>
                  <a:lnTo>
                    <a:pt x="71" y="115"/>
                  </a:lnTo>
                  <a:lnTo>
                    <a:pt x="78" y="137"/>
                  </a:lnTo>
                  <a:lnTo>
                    <a:pt x="85" y="162"/>
                  </a:lnTo>
                  <a:lnTo>
                    <a:pt x="90" y="186"/>
                  </a:lnTo>
                  <a:lnTo>
                    <a:pt x="97" y="186"/>
                  </a:lnTo>
                  <a:lnTo>
                    <a:pt x="109" y="187"/>
                  </a:lnTo>
                  <a:lnTo>
                    <a:pt x="121" y="193"/>
                  </a:lnTo>
                  <a:lnTo>
                    <a:pt x="133" y="201"/>
                  </a:lnTo>
                  <a:lnTo>
                    <a:pt x="146" y="210"/>
                  </a:lnTo>
                  <a:lnTo>
                    <a:pt x="158" y="221"/>
                  </a:lnTo>
                  <a:lnTo>
                    <a:pt x="168" y="233"/>
                  </a:lnTo>
                  <a:lnTo>
                    <a:pt x="176" y="248"/>
                  </a:lnTo>
                  <a:lnTo>
                    <a:pt x="184" y="241"/>
                  </a:lnTo>
                  <a:lnTo>
                    <a:pt x="198" y="233"/>
                  </a:lnTo>
                  <a:lnTo>
                    <a:pt x="212" y="227"/>
                  </a:lnTo>
                  <a:lnTo>
                    <a:pt x="230" y="223"/>
                  </a:lnTo>
                  <a:lnTo>
                    <a:pt x="251" y="221"/>
                  </a:lnTo>
                  <a:lnTo>
                    <a:pt x="274" y="223"/>
                  </a:lnTo>
                  <a:lnTo>
                    <a:pt x="298" y="229"/>
                  </a:lnTo>
                  <a:lnTo>
                    <a:pt x="325" y="239"/>
                  </a:lnTo>
                  <a:lnTo>
                    <a:pt x="317" y="230"/>
                  </a:lnTo>
                  <a:lnTo>
                    <a:pt x="308" y="218"/>
                  </a:lnTo>
                  <a:lnTo>
                    <a:pt x="302" y="205"/>
                  </a:lnTo>
                  <a:lnTo>
                    <a:pt x="297" y="190"/>
                  </a:lnTo>
                  <a:lnTo>
                    <a:pt x="295" y="173"/>
                  </a:lnTo>
                  <a:lnTo>
                    <a:pt x="295" y="152"/>
                  </a:lnTo>
                  <a:lnTo>
                    <a:pt x="301" y="130"/>
                  </a:lnTo>
                  <a:lnTo>
                    <a:pt x="311" y="106"/>
                  </a:lnTo>
                  <a:lnTo>
                    <a:pt x="297" y="102"/>
                  </a:lnTo>
                  <a:lnTo>
                    <a:pt x="280" y="97"/>
                  </a:lnTo>
                  <a:lnTo>
                    <a:pt x="266" y="91"/>
                  </a:lnTo>
                  <a:lnTo>
                    <a:pt x="252" y="83"/>
                  </a:lnTo>
                  <a:lnTo>
                    <a:pt x="240" y="71"/>
                  </a:lnTo>
                  <a:lnTo>
                    <a:pt x="232" y="56"/>
                  </a:lnTo>
                  <a:lnTo>
                    <a:pt x="227" y="37"/>
                  </a:lnTo>
                  <a:lnTo>
                    <a:pt x="226" y="15"/>
                  </a:lnTo>
                  <a:lnTo>
                    <a:pt x="217" y="16"/>
                  </a:lnTo>
                  <a:lnTo>
                    <a:pt x="208" y="17"/>
                  </a:lnTo>
                  <a:lnTo>
                    <a:pt x="199" y="19"/>
                  </a:lnTo>
                  <a:lnTo>
                    <a:pt x="190" y="17"/>
                  </a:lnTo>
                  <a:lnTo>
                    <a:pt x="180" y="16"/>
                  </a:lnTo>
                  <a:lnTo>
                    <a:pt x="170" y="13"/>
                  </a:lnTo>
                  <a:lnTo>
                    <a:pt x="159" y="7"/>
                  </a:lnTo>
                  <a:lnTo>
                    <a:pt x="147" y="0"/>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64" name="Freeform 343"/>
            <p:cNvSpPr>
              <a:spLocks/>
            </p:cNvSpPr>
            <p:nvPr/>
          </p:nvSpPr>
          <p:spPr bwMode="auto">
            <a:xfrm>
              <a:off x="1383" y="1683"/>
              <a:ext cx="285" cy="352"/>
            </a:xfrm>
            <a:custGeom>
              <a:avLst/>
              <a:gdLst>
                <a:gd name="T0" fmla="*/ 241 w 285"/>
                <a:gd name="T1" fmla="*/ 171 h 352"/>
                <a:gd name="T2" fmla="*/ 204 w 285"/>
                <a:gd name="T3" fmla="*/ 173 h 352"/>
                <a:gd name="T4" fmla="*/ 155 w 285"/>
                <a:gd name="T5" fmla="*/ 189 h 352"/>
                <a:gd name="T6" fmla="*/ 109 w 285"/>
                <a:gd name="T7" fmla="*/ 230 h 352"/>
                <a:gd name="T8" fmla="*/ 83 w 285"/>
                <a:gd name="T9" fmla="*/ 292 h 352"/>
                <a:gd name="T10" fmla="*/ 63 w 285"/>
                <a:gd name="T11" fmla="*/ 331 h 352"/>
                <a:gd name="T12" fmla="*/ 44 w 285"/>
                <a:gd name="T13" fmla="*/ 340 h 352"/>
                <a:gd name="T14" fmla="*/ 30 w 285"/>
                <a:gd name="T15" fmla="*/ 343 h 352"/>
                <a:gd name="T16" fmla="*/ 16 w 285"/>
                <a:gd name="T17" fmla="*/ 346 h 352"/>
                <a:gd name="T18" fmla="*/ 6 w 285"/>
                <a:gd name="T19" fmla="*/ 350 h 352"/>
                <a:gd name="T20" fmla="*/ 1 w 285"/>
                <a:gd name="T21" fmla="*/ 350 h 352"/>
                <a:gd name="T22" fmla="*/ 0 w 285"/>
                <a:gd name="T23" fmla="*/ 349 h 352"/>
                <a:gd name="T24" fmla="*/ 24 w 285"/>
                <a:gd name="T25" fmla="*/ 335 h 352"/>
                <a:gd name="T26" fmla="*/ 53 w 285"/>
                <a:gd name="T27" fmla="*/ 300 h 352"/>
                <a:gd name="T28" fmla="*/ 66 w 285"/>
                <a:gd name="T29" fmla="*/ 258 h 352"/>
                <a:gd name="T30" fmla="*/ 71 w 285"/>
                <a:gd name="T31" fmla="*/ 221 h 352"/>
                <a:gd name="T32" fmla="*/ 69 w 285"/>
                <a:gd name="T33" fmla="*/ 196 h 352"/>
                <a:gd name="T34" fmla="*/ 63 w 285"/>
                <a:gd name="T35" fmla="*/ 167 h 352"/>
                <a:gd name="T36" fmla="*/ 68 w 285"/>
                <a:gd name="T37" fmla="*/ 149 h 352"/>
                <a:gd name="T38" fmla="*/ 90 w 285"/>
                <a:gd name="T39" fmla="*/ 134 h 352"/>
                <a:gd name="T40" fmla="*/ 109 w 285"/>
                <a:gd name="T41" fmla="*/ 109 h 352"/>
                <a:gd name="T42" fmla="*/ 117 w 285"/>
                <a:gd name="T43" fmla="*/ 78 h 352"/>
                <a:gd name="T44" fmla="*/ 125 w 285"/>
                <a:gd name="T45" fmla="*/ 60 h 352"/>
                <a:gd name="T46" fmla="*/ 158 w 285"/>
                <a:gd name="T47" fmla="*/ 50 h 352"/>
                <a:gd name="T48" fmla="*/ 193 w 285"/>
                <a:gd name="T49" fmla="*/ 32 h 352"/>
                <a:gd name="T50" fmla="*/ 223 w 285"/>
                <a:gd name="T51" fmla="*/ 12 h 352"/>
                <a:gd name="T52" fmla="*/ 232 w 285"/>
                <a:gd name="T53" fmla="*/ 13 h 352"/>
                <a:gd name="T54" fmla="*/ 236 w 285"/>
                <a:gd name="T55" fmla="*/ 47 h 352"/>
                <a:gd name="T56" fmla="*/ 250 w 285"/>
                <a:gd name="T57" fmla="*/ 80 h 352"/>
                <a:gd name="T58" fmla="*/ 272 w 285"/>
                <a:gd name="T59" fmla="*/ 108 h 352"/>
                <a:gd name="T60" fmla="*/ 276 w 285"/>
                <a:gd name="T61" fmla="*/ 118 h 352"/>
                <a:gd name="T62" fmla="*/ 258 w 285"/>
                <a:gd name="T63" fmla="*/ 125 h 352"/>
                <a:gd name="T64" fmla="*/ 245 w 285"/>
                <a:gd name="T65" fmla="*/ 139 h 352"/>
                <a:gd name="T66" fmla="*/ 244 w 285"/>
                <a:gd name="T67" fmla="*/ 159 h 3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2"/>
                <a:gd name="T104" fmla="*/ 285 w 285"/>
                <a:gd name="T105" fmla="*/ 352 h 3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2">
                  <a:moveTo>
                    <a:pt x="250" y="171"/>
                  </a:moveTo>
                  <a:lnTo>
                    <a:pt x="241" y="171"/>
                  </a:lnTo>
                  <a:lnTo>
                    <a:pt x="224" y="171"/>
                  </a:lnTo>
                  <a:lnTo>
                    <a:pt x="204" y="173"/>
                  </a:lnTo>
                  <a:lnTo>
                    <a:pt x="180" y="179"/>
                  </a:lnTo>
                  <a:lnTo>
                    <a:pt x="155" y="189"/>
                  </a:lnTo>
                  <a:lnTo>
                    <a:pt x="131" y="205"/>
                  </a:lnTo>
                  <a:lnTo>
                    <a:pt x="109" y="230"/>
                  </a:lnTo>
                  <a:lnTo>
                    <a:pt x="93" y="263"/>
                  </a:lnTo>
                  <a:lnTo>
                    <a:pt x="83" y="292"/>
                  </a:lnTo>
                  <a:lnTo>
                    <a:pt x="74" y="316"/>
                  </a:lnTo>
                  <a:lnTo>
                    <a:pt x="63" y="331"/>
                  </a:lnTo>
                  <a:lnTo>
                    <a:pt x="52" y="338"/>
                  </a:lnTo>
                  <a:lnTo>
                    <a:pt x="44" y="340"/>
                  </a:lnTo>
                  <a:lnTo>
                    <a:pt x="37" y="341"/>
                  </a:lnTo>
                  <a:lnTo>
                    <a:pt x="30" y="343"/>
                  </a:lnTo>
                  <a:lnTo>
                    <a:pt x="24" y="344"/>
                  </a:lnTo>
                  <a:lnTo>
                    <a:pt x="16" y="346"/>
                  </a:lnTo>
                  <a:lnTo>
                    <a:pt x="10" y="349"/>
                  </a:lnTo>
                  <a:lnTo>
                    <a:pt x="6" y="350"/>
                  </a:lnTo>
                  <a:lnTo>
                    <a:pt x="1" y="352"/>
                  </a:lnTo>
                  <a:lnTo>
                    <a:pt x="1" y="350"/>
                  </a:lnTo>
                  <a:lnTo>
                    <a:pt x="1" y="349"/>
                  </a:lnTo>
                  <a:lnTo>
                    <a:pt x="0" y="349"/>
                  </a:lnTo>
                  <a:lnTo>
                    <a:pt x="0" y="347"/>
                  </a:lnTo>
                  <a:lnTo>
                    <a:pt x="24" y="335"/>
                  </a:lnTo>
                  <a:lnTo>
                    <a:pt x="41" y="321"/>
                  </a:lnTo>
                  <a:lnTo>
                    <a:pt x="53" y="300"/>
                  </a:lnTo>
                  <a:lnTo>
                    <a:pt x="62" y="279"/>
                  </a:lnTo>
                  <a:lnTo>
                    <a:pt x="66" y="258"/>
                  </a:lnTo>
                  <a:lnTo>
                    <a:pt x="69" y="238"/>
                  </a:lnTo>
                  <a:lnTo>
                    <a:pt x="71" y="221"/>
                  </a:lnTo>
                  <a:lnTo>
                    <a:pt x="71" y="208"/>
                  </a:lnTo>
                  <a:lnTo>
                    <a:pt x="69" y="196"/>
                  </a:lnTo>
                  <a:lnTo>
                    <a:pt x="68" y="183"/>
                  </a:lnTo>
                  <a:lnTo>
                    <a:pt x="63" y="167"/>
                  </a:lnTo>
                  <a:lnTo>
                    <a:pt x="59" y="151"/>
                  </a:lnTo>
                  <a:lnTo>
                    <a:pt x="68" y="149"/>
                  </a:lnTo>
                  <a:lnTo>
                    <a:pt x="78" y="143"/>
                  </a:lnTo>
                  <a:lnTo>
                    <a:pt x="90" y="134"/>
                  </a:lnTo>
                  <a:lnTo>
                    <a:pt x="100" y="122"/>
                  </a:lnTo>
                  <a:lnTo>
                    <a:pt x="109" y="109"/>
                  </a:lnTo>
                  <a:lnTo>
                    <a:pt x="115" y="94"/>
                  </a:lnTo>
                  <a:lnTo>
                    <a:pt x="117" y="78"/>
                  </a:lnTo>
                  <a:lnTo>
                    <a:pt x="114" y="62"/>
                  </a:lnTo>
                  <a:lnTo>
                    <a:pt x="125" y="60"/>
                  </a:lnTo>
                  <a:lnTo>
                    <a:pt x="142" y="57"/>
                  </a:lnTo>
                  <a:lnTo>
                    <a:pt x="158" y="50"/>
                  </a:lnTo>
                  <a:lnTo>
                    <a:pt x="177" y="43"/>
                  </a:lnTo>
                  <a:lnTo>
                    <a:pt x="193" y="32"/>
                  </a:lnTo>
                  <a:lnTo>
                    <a:pt x="210" y="22"/>
                  </a:lnTo>
                  <a:lnTo>
                    <a:pt x="223" y="12"/>
                  </a:lnTo>
                  <a:lnTo>
                    <a:pt x="232" y="0"/>
                  </a:lnTo>
                  <a:lnTo>
                    <a:pt x="232" y="13"/>
                  </a:lnTo>
                  <a:lnTo>
                    <a:pt x="233" y="29"/>
                  </a:lnTo>
                  <a:lnTo>
                    <a:pt x="236" y="47"/>
                  </a:lnTo>
                  <a:lnTo>
                    <a:pt x="242" y="63"/>
                  </a:lnTo>
                  <a:lnTo>
                    <a:pt x="250" y="80"/>
                  </a:lnTo>
                  <a:lnTo>
                    <a:pt x="260" y="94"/>
                  </a:lnTo>
                  <a:lnTo>
                    <a:pt x="272" y="108"/>
                  </a:lnTo>
                  <a:lnTo>
                    <a:pt x="285" y="117"/>
                  </a:lnTo>
                  <a:lnTo>
                    <a:pt x="276" y="118"/>
                  </a:lnTo>
                  <a:lnTo>
                    <a:pt x="267" y="121"/>
                  </a:lnTo>
                  <a:lnTo>
                    <a:pt x="258" y="125"/>
                  </a:lnTo>
                  <a:lnTo>
                    <a:pt x="251" y="131"/>
                  </a:lnTo>
                  <a:lnTo>
                    <a:pt x="245" y="139"/>
                  </a:lnTo>
                  <a:lnTo>
                    <a:pt x="244" y="148"/>
                  </a:lnTo>
                  <a:lnTo>
                    <a:pt x="244" y="159"/>
                  </a:lnTo>
                  <a:lnTo>
                    <a:pt x="250" y="171"/>
                  </a:lnTo>
                  <a:close/>
                </a:path>
              </a:pathLst>
            </a:custGeom>
            <a:solidFill>
              <a:srgbClr val="49A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65" name="Freeform 344"/>
            <p:cNvSpPr>
              <a:spLocks/>
            </p:cNvSpPr>
            <p:nvPr/>
          </p:nvSpPr>
          <p:spPr bwMode="auto">
            <a:xfrm>
              <a:off x="1289" y="1689"/>
              <a:ext cx="168" cy="341"/>
            </a:xfrm>
            <a:custGeom>
              <a:avLst/>
              <a:gdLst>
                <a:gd name="T0" fmla="*/ 91 w 168"/>
                <a:gd name="T1" fmla="*/ 337 h 341"/>
                <a:gd name="T2" fmla="*/ 79 w 168"/>
                <a:gd name="T3" fmla="*/ 325 h 341"/>
                <a:gd name="T4" fmla="*/ 63 w 168"/>
                <a:gd name="T5" fmla="*/ 326 h 341"/>
                <a:gd name="T6" fmla="*/ 53 w 168"/>
                <a:gd name="T7" fmla="*/ 320 h 341"/>
                <a:gd name="T8" fmla="*/ 56 w 168"/>
                <a:gd name="T9" fmla="*/ 312 h 341"/>
                <a:gd name="T10" fmla="*/ 66 w 168"/>
                <a:gd name="T11" fmla="*/ 301 h 341"/>
                <a:gd name="T12" fmla="*/ 82 w 168"/>
                <a:gd name="T13" fmla="*/ 298 h 341"/>
                <a:gd name="T14" fmla="*/ 97 w 168"/>
                <a:gd name="T15" fmla="*/ 292 h 341"/>
                <a:gd name="T16" fmla="*/ 103 w 168"/>
                <a:gd name="T17" fmla="*/ 283 h 341"/>
                <a:gd name="T18" fmla="*/ 104 w 168"/>
                <a:gd name="T19" fmla="*/ 276 h 341"/>
                <a:gd name="T20" fmla="*/ 104 w 168"/>
                <a:gd name="T21" fmla="*/ 269 h 341"/>
                <a:gd name="T22" fmla="*/ 100 w 168"/>
                <a:gd name="T23" fmla="*/ 263 h 341"/>
                <a:gd name="T24" fmla="*/ 93 w 168"/>
                <a:gd name="T25" fmla="*/ 255 h 341"/>
                <a:gd name="T26" fmla="*/ 73 w 168"/>
                <a:gd name="T27" fmla="*/ 255 h 341"/>
                <a:gd name="T28" fmla="*/ 62 w 168"/>
                <a:gd name="T29" fmla="*/ 263 h 341"/>
                <a:gd name="T30" fmla="*/ 62 w 168"/>
                <a:gd name="T31" fmla="*/ 273 h 341"/>
                <a:gd name="T32" fmla="*/ 56 w 168"/>
                <a:gd name="T33" fmla="*/ 283 h 341"/>
                <a:gd name="T34" fmla="*/ 44 w 168"/>
                <a:gd name="T35" fmla="*/ 292 h 341"/>
                <a:gd name="T36" fmla="*/ 38 w 168"/>
                <a:gd name="T37" fmla="*/ 294 h 341"/>
                <a:gd name="T38" fmla="*/ 33 w 168"/>
                <a:gd name="T39" fmla="*/ 289 h 341"/>
                <a:gd name="T40" fmla="*/ 33 w 168"/>
                <a:gd name="T41" fmla="*/ 282 h 341"/>
                <a:gd name="T42" fmla="*/ 38 w 168"/>
                <a:gd name="T43" fmla="*/ 267 h 341"/>
                <a:gd name="T44" fmla="*/ 45 w 168"/>
                <a:gd name="T45" fmla="*/ 258 h 341"/>
                <a:gd name="T46" fmla="*/ 54 w 168"/>
                <a:gd name="T47" fmla="*/ 247 h 341"/>
                <a:gd name="T48" fmla="*/ 56 w 168"/>
                <a:gd name="T49" fmla="*/ 239 h 341"/>
                <a:gd name="T50" fmla="*/ 56 w 168"/>
                <a:gd name="T51" fmla="*/ 235 h 341"/>
                <a:gd name="T52" fmla="*/ 53 w 168"/>
                <a:gd name="T53" fmla="*/ 227 h 341"/>
                <a:gd name="T54" fmla="*/ 44 w 168"/>
                <a:gd name="T55" fmla="*/ 220 h 341"/>
                <a:gd name="T56" fmla="*/ 31 w 168"/>
                <a:gd name="T57" fmla="*/ 215 h 341"/>
                <a:gd name="T58" fmla="*/ 23 w 168"/>
                <a:gd name="T59" fmla="*/ 217 h 341"/>
                <a:gd name="T60" fmla="*/ 17 w 168"/>
                <a:gd name="T61" fmla="*/ 220 h 341"/>
                <a:gd name="T62" fmla="*/ 11 w 168"/>
                <a:gd name="T63" fmla="*/ 224 h 341"/>
                <a:gd name="T64" fmla="*/ 0 w 168"/>
                <a:gd name="T65" fmla="*/ 195 h 341"/>
                <a:gd name="T66" fmla="*/ 16 w 168"/>
                <a:gd name="T67" fmla="*/ 128 h 341"/>
                <a:gd name="T68" fmla="*/ 62 w 168"/>
                <a:gd name="T69" fmla="*/ 68 h 341"/>
                <a:gd name="T70" fmla="*/ 118 w 168"/>
                <a:gd name="T71" fmla="*/ 23 h 341"/>
                <a:gd name="T72" fmla="*/ 152 w 168"/>
                <a:gd name="T73" fmla="*/ 7 h 341"/>
                <a:gd name="T74" fmla="*/ 168 w 168"/>
                <a:gd name="T75" fmla="*/ 0 h 341"/>
                <a:gd name="T76" fmla="*/ 155 w 168"/>
                <a:gd name="T77" fmla="*/ 22 h 341"/>
                <a:gd name="T78" fmla="*/ 138 w 168"/>
                <a:gd name="T79" fmla="*/ 60 h 341"/>
                <a:gd name="T80" fmla="*/ 138 w 168"/>
                <a:gd name="T81" fmla="*/ 93 h 341"/>
                <a:gd name="T82" fmla="*/ 147 w 168"/>
                <a:gd name="T83" fmla="*/ 125 h 341"/>
                <a:gd name="T84" fmla="*/ 157 w 168"/>
                <a:gd name="T85" fmla="*/ 161 h 341"/>
                <a:gd name="T86" fmla="*/ 163 w 168"/>
                <a:gd name="T87" fmla="*/ 190 h 341"/>
                <a:gd name="T88" fmla="*/ 165 w 168"/>
                <a:gd name="T89" fmla="*/ 215 h 341"/>
                <a:gd name="T90" fmla="*/ 160 w 168"/>
                <a:gd name="T91" fmla="*/ 252 h 341"/>
                <a:gd name="T92" fmla="*/ 147 w 168"/>
                <a:gd name="T93" fmla="*/ 294 h 341"/>
                <a:gd name="T94" fmla="*/ 118 w 168"/>
                <a:gd name="T95" fmla="*/ 329 h 34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1"/>
                <a:gd name="T146" fmla="*/ 168 w 168"/>
                <a:gd name="T147" fmla="*/ 341 h 34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1">
                  <a:moveTo>
                    <a:pt x="94" y="341"/>
                  </a:moveTo>
                  <a:lnTo>
                    <a:pt x="91" y="337"/>
                  </a:lnTo>
                  <a:lnTo>
                    <a:pt x="87" y="329"/>
                  </a:lnTo>
                  <a:lnTo>
                    <a:pt x="79" y="325"/>
                  </a:lnTo>
                  <a:lnTo>
                    <a:pt x="69" y="325"/>
                  </a:lnTo>
                  <a:lnTo>
                    <a:pt x="63" y="326"/>
                  </a:lnTo>
                  <a:lnTo>
                    <a:pt x="57" y="325"/>
                  </a:lnTo>
                  <a:lnTo>
                    <a:pt x="53" y="320"/>
                  </a:lnTo>
                  <a:lnTo>
                    <a:pt x="50" y="317"/>
                  </a:lnTo>
                  <a:lnTo>
                    <a:pt x="56" y="312"/>
                  </a:lnTo>
                  <a:lnTo>
                    <a:pt x="60" y="306"/>
                  </a:lnTo>
                  <a:lnTo>
                    <a:pt x="66" y="301"/>
                  </a:lnTo>
                  <a:lnTo>
                    <a:pt x="70" y="297"/>
                  </a:lnTo>
                  <a:lnTo>
                    <a:pt x="82" y="298"/>
                  </a:lnTo>
                  <a:lnTo>
                    <a:pt x="91" y="295"/>
                  </a:lnTo>
                  <a:lnTo>
                    <a:pt x="97" y="292"/>
                  </a:lnTo>
                  <a:lnTo>
                    <a:pt x="101" y="286"/>
                  </a:lnTo>
                  <a:lnTo>
                    <a:pt x="103" y="283"/>
                  </a:lnTo>
                  <a:lnTo>
                    <a:pt x="104" y="279"/>
                  </a:lnTo>
                  <a:lnTo>
                    <a:pt x="104" y="276"/>
                  </a:lnTo>
                  <a:lnTo>
                    <a:pt x="104" y="272"/>
                  </a:lnTo>
                  <a:lnTo>
                    <a:pt x="104" y="269"/>
                  </a:lnTo>
                  <a:lnTo>
                    <a:pt x="103" y="266"/>
                  </a:lnTo>
                  <a:lnTo>
                    <a:pt x="100" y="263"/>
                  </a:lnTo>
                  <a:lnTo>
                    <a:pt x="98" y="260"/>
                  </a:lnTo>
                  <a:lnTo>
                    <a:pt x="93" y="255"/>
                  </a:lnTo>
                  <a:lnTo>
                    <a:pt x="84" y="254"/>
                  </a:lnTo>
                  <a:lnTo>
                    <a:pt x="73" y="255"/>
                  </a:lnTo>
                  <a:lnTo>
                    <a:pt x="66" y="258"/>
                  </a:lnTo>
                  <a:lnTo>
                    <a:pt x="62" y="263"/>
                  </a:lnTo>
                  <a:lnTo>
                    <a:pt x="62" y="267"/>
                  </a:lnTo>
                  <a:lnTo>
                    <a:pt x="62" y="273"/>
                  </a:lnTo>
                  <a:lnTo>
                    <a:pt x="62" y="278"/>
                  </a:lnTo>
                  <a:lnTo>
                    <a:pt x="56" y="283"/>
                  </a:lnTo>
                  <a:lnTo>
                    <a:pt x="50" y="288"/>
                  </a:lnTo>
                  <a:lnTo>
                    <a:pt x="44" y="292"/>
                  </a:lnTo>
                  <a:lnTo>
                    <a:pt x="41" y="295"/>
                  </a:lnTo>
                  <a:lnTo>
                    <a:pt x="38" y="294"/>
                  </a:lnTo>
                  <a:lnTo>
                    <a:pt x="36" y="291"/>
                  </a:lnTo>
                  <a:lnTo>
                    <a:pt x="33" y="289"/>
                  </a:lnTo>
                  <a:lnTo>
                    <a:pt x="31" y="288"/>
                  </a:lnTo>
                  <a:lnTo>
                    <a:pt x="33" y="282"/>
                  </a:lnTo>
                  <a:lnTo>
                    <a:pt x="36" y="275"/>
                  </a:lnTo>
                  <a:lnTo>
                    <a:pt x="38" y="267"/>
                  </a:lnTo>
                  <a:lnTo>
                    <a:pt x="39" y="263"/>
                  </a:lnTo>
                  <a:lnTo>
                    <a:pt x="45" y="258"/>
                  </a:lnTo>
                  <a:lnTo>
                    <a:pt x="50" y="254"/>
                  </a:lnTo>
                  <a:lnTo>
                    <a:pt x="54" y="247"/>
                  </a:lnTo>
                  <a:lnTo>
                    <a:pt x="56" y="241"/>
                  </a:lnTo>
                  <a:lnTo>
                    <a:pt x="56" y="239"/>
                  </a:lnTo>
                  <a:lnTo>
                    <a:pt x="56" y="236"/>
                  </a:lnTo>
                  <a:lnTo>
                    <a:pt x="56" y="235"/>
                  </a:lnTo>
                  <a:lnTo>
                    <a:pt x="56" y="233"/>
                  </a:lnTo>
                  <a:lnTo>
                    <a:pt x="53" y="227"/>
                  </a:lnTo>
                  <a:lnTo>
                    <a:pt x="48" y="223"/>
                  </a:lnTo>
                  <a:lnTo>
                    <a:pt x="44" y="220"/>
                  </a:lnTo>
                  <a:lnTo>
                    <a:pt x="35" y="217"/>
                  </a:lnTo>
                  <a:lnTo>
                    <a:pt x="31" y="215"/>
                  </a:lnTo>
                  <a:lnTo>
                    <a:pt x="28" y="215"/>
                  </a:lnTo>
                  <a:lnTo>
                    <a:pt x="23" y="217"/>
                  </a:lnTo>
                  <a:lnTo>
                    <a:pt x="20" y="218"/>
                  </a:lnTo>
                  <a:lnTo>
                    <a:pt x="17" y="220"/>
                  </a:lnTo>
                  <a:lnTo>
                    <a:pt x="14" y="223"/>
                  </a:lnTo>
                  <a:lnTo>
                    <a:pt x="11" y="224"/>
                  </a:lnTo>
                  <a:lnTo>
                    <a:pt x="8" y="227"/>
                  </a:lnTo>
                  <a:lnTo>
                    <a:pt x="0" y="195"/>
                  </a:lnTo>
                  <a:lnTo>
                    <a:pt x="2" y="162"/>
                  </a:lnTo>
                  <a:lnTo>
                    <a:pt x="16" y="128"/>
                  </a:lnTo>
                  <a:lnTo>
                    <a:pt x="36" y="97"/>
                  </a:lnTo>
                  <a:lnTo>
                    <a:pt x="62" y="68"/>
                  </a:lnTo>
                  <a:lnTo>
                    <a:pt x="90" y="43"/>
                  </a:lnTo>
                  <a:lnTo>
                    <a:pt x="118" y="23"/>
                  </a:lnTo>
                  <a:lnTo>
                    <a:pt x="144" y="10"/>
                  </a:lnTo>
                  <a:lnTo>
                    <a:pt x="152" y="7"/>
                  </a:lnTo>
                  <a:lnTo>
                    <a:pt x="162" y="1"/>
                  </a:lnTo>
                  <a:lnTo>
                    <a:pt x="168" y="0"/>
                  </a:lnTo>
                  <a:lnTo>
                    <a:pt x="165" y="7"/>
                  </a:lnTo>
                  <a:lnTo>
                    <a:pt x="155" y="22"/>
                  </a:lnTo>
                  <a:lnTo>
                    <a:pt x="144" y="40"/>
                  </a:lnTo>
                  <a:lnTo>
                    <a:pt x="138" y="60"/>
                  </a:lnTo>
                  <a:lnTo>
                    <a:pt x="137" y="81"/>
                  </a:lnTo>
                  <a:lnTo>
                    <a:pt x="138" y="93"/>
                  </a:lnTo>
                  <a:lnTo>
                    <a:pt x="143" y="108"/>
                  </a:lnTo>
                  <a:lnTo>
                    <a:pt x="147" y="125"/>
                  </a:lnTo>
                  <a:lnTo>
                    <a:pt x="153" y="145"/>
                  </a:lnTo>
                  <a:lnTo>
                    <a:pt x="157" y="161"/>
                  </a:lnTo>
                  <a:lnTo>
                    <a:pt x="162" y="177"/>
                  </a:lnTo>
                  <a:lnTo>
                    <a:pt x="163" y="190"/>
                  </a:lnTo>
                  <a:lnTo>
                    <a:pt x="165" y="202"/>
                  </a:lnTo>
                  <a:lnTo>
                    <a:pt x="165" y="215"/>
                  </a:lnTo>
                  <a:lnTo>
                    <a:pt x="163" y="232"/>
                  </a:lnTo>
                  <a:lnTo>
                    <a:pt x="160" y="252"/>
                  </a:lnTo>
                  <a:lnTo>
                    <a:pt x="156" y="273"/>
                  </a:lnTo>
                  <a:lnTo>
                    <a:pt x="147" y="294"/>
                  </a:lnTo>
                  <a:lnTo>
                    <a:pt x="135" y="315"/>
                  </a:lnTo>
                  <a:lnTo>
                    <a:pt x="118" y="329"/>
                  </a:lnTo>
                  <a:lnTo>
                    <a:pt x="94" y="341"/>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66" name="Freeform 345"/>
            <p:cNvSpPr>
              <a:spLocks/>
            </p:cNvSpPr>
            <p:nvPr/>
          </p:nvSpPr>
          <p:spPr bwMode="auto">
            <a:xfrm>
              <a:off x="1026" y="1854"/>
              <a:ext cx="821" cy="577"/>
            </a:xfrm>
            <a:custGeom>
              <a:avLst/>
              <a:gdLst>
                <a:gd name="T0" fmla="*/ 379 w 821"/>
                <a:gd name="T1" fmla="*/ 492 h 577"/>
                <a:gd name="T2" fmla="*/ 335 w 821"/>
                <a:gd name="T3" fmla="*/ 569 h 577"/>
                <a:gd name="T4" fmla="*/ 296 w 821"/>
                <a:gd name="T5" fmla="*/ 503 h 577"/>
                <a:gd name="T6" fmla="*/ 249 w 821"/>
                <a:gd name="T7" fmla="*/ 453 h 577"/>
                <a:gd name="T8" fmla="*/ 233 w 821"/>
                <a:gd name="T9" fmla="*/ 330 h 577"/>
                <a:gd name="T10" fmla="*/ 265 w 821"/>
                <a:gd name="T11" fmla="*/ 272 h 577"/>
                <a:gd name="T12" fmla="*/ 294 w 821"/>
                <a:gd name="T13" fmla="*/ 215 h 577"/>
                <a:gd name="T14" fmla="*/ 276 w 821"/>
                <a:gd name="T15" fmla="*/ 225 h 577"/>
                <a:gd name="T16" fmla="*/ 254 w 821"/>
                <a:gd name="T17" fmla="*/ 278 h 577"/>
                <a:gd name="T18" fmla="*/ 168 w 821"/>
                <a:gd name="T19" fmla="*/ 346 h 577"/>
                <a:gd name="T20" fmla="*/ 103 w 821"/>
                <a:gd name="T21" fmla="*/ 352 h 577"/>
                <a:gd name="T22" fmla="*/ 62 w 821"/>
                <a:gd name="T23" fmla="*/ 336 h 577"/>
                <a:gd name="T24" fmla="*/ 0 w 821"/>
                <a:gd name="T25" fmla="*/ 308 h 577"/>
                <a:gd name="T26" fmla="*/ 51 w 821"/>
                <a:gd name="T27" fmla="*/ 290 h 577"/>
                <a:gd name="T28" fmla="*/ 96 w 821"/>
                <a:gd name="T29" fmla="*/ 234 h 577"/>
                <a:gd name="T30" fmla="*/ 184 w 821"/>
                <a:gd name="T31" fmla="*/ 176 h 577"/>
                <a:gd name="T32" fmla="*/ 240 w 821"/>
                <a:gd name="T33" fmla="*/ 179 h 577"/>
                <a:gd name="T34" fmla="*/ 251 w 821"/>
                <a:gd name="T35" fmla="*/ 184 h 577"/>
                <a:gd name="T36" fmla="*/ 239 w 821"/>
                <a:gd name="T37" fmla="*/ 213 h 577"/>
                <a:gd name="T38" fmla="*/ 246 w 821"/>
                <a:gd name="T39" fmla="*/ 220 h 577"/>
                <a:gd name="T40" fmla="*/ 274 w 821"/>
                <a:gd name="T41" fmla="*/ 213 h 577"/>
                <a:gd name="T42" fmla="*/ 271 w 821"/>
                <a:gd name="T43" fmla="*/ 178 h 577"/>
                <a:gd name="T44" fmla="*/ 280 w 821"/>
                <a:gd name="T45" fmla="*/ 176 h 577"/>
                <a:gd name="T46" fmla="*/ 298 w 821"/>
                <a:gd name="T47" fmla="*/ 198 h 577"/>
                <a:gd name="T48" fmla="*/ 335 w 821"/>
                <a:gd name="T49" fmla="*/ 203 h 577"/>
                <a:gd name="T50" fmla="*/ 363 w 821"/>
                <a:gd name="T51" fmla="*/ 179 h 577"/>
                <a:gd name="T52" fmla="*/ 394 w 821"/>
                <a:gd name="T53" fmla="*/ 170 h 577"/>
                <a:gd name="T54" fmla="*/ 440 w 821"/>
                <a:gd name="T55" fmla="*/ 121 h 577"/>
                <a:gd name="T56" fmla="*/ 537 w 821"/>
                <a:gd name="T57" fmla="*/ 8 h 577"/>
                <a:gd name="T58" fmla="*/ 614 w 821"/>
                <a:gd name="T59" fmla="*/ 0 h 577"/>
                <a:gd name="T60" fmla="*/ 676 w 821"/>
                <a:gd name="T61" fmla="*/ 12 h 577"/>
                <a:gd name="T62" fmla="*/ 742 w 821"/>
                <a:gd name="T63" fmla="*/ 36 h 577"/>
                <a:gd name="T64" fmla="*/ 807 w 821"/>
                <a:gd name="T65" fmla="*/ 39 h 577"/>
                <a:gd name="T66" fmla="*/ 797 w 821"/>
                <a:gd name="T67" fmla="*/ 73 h 577"/>
                <a:gd name="T68" fmla="*/ 708 w 821"/>
                <a:gd name="T69" fmla="*/ 179 h 577"/>
                <a:gd name="T70" fmla="*/ 629 w 821"/>
                <a:gd name="T71" fmla="*/ 216 h 577"/>
                <a:gd name="T72" fmla="*/ 545 w 821"/>
                <a:gd name="T73" fmla="*/ 235 h 577"/>
                <a:gd name="T74" fmla="*/ 466 w 821"/>
                <a:gd name="T75" fmla="*/ 216 h 577"/>
                <a:gd name="T76" fmla="*/ 425 w 821"/>
                <a:gd name="T77" fmla="*/ 194 h 577"/>
                <a:gd name="T78" fmla="*/ 394 w 821"/>
                <a:gd name="T79" fmla="*/ 185 h 577"/>
                <a:gd name="T80" fmla="*/ 363 w 821"/>
                <a:gd name="T81" fmla="*/ 194 h 577"/>
                <a:gd name="T82" fmla="*/ 366 w 821"/>
                <a:gd name="T83" fmla="*/ 210 h 577"/>
                <a:gd name="T84" fmla="*/ 401 w 821"/>
                <a:gd name="T85" fmla="*/ 207 h 577"/>
                <a:gd name="T86" fmla="*/ 444 w 821"/>
                <a:gd name="T87" fmla="*/ 204 h 577"/>
                <a:gd name="T88" fmla="*/ 524 w 821"/>
                <a:gd name="T89" fmla="*/ 234 h 577"/>
                <a:gd name="T90" fmla="*/ 595 w 821"/>
                <a:gd name="T91" fmla="*/ 318 h 577"/>
                <a:gd name="T92" fmla="*/ 617 w 821"/>
                <a:gd name="T93" fmla="*/ 420 h 577"/>
                <a:gd name="T94" fmla="*/ 574 w 821"/>
                <a:gd name="T95" fmla="*/ 420 h 577"/>
                <a:gd name="T96" fmla="*/ 477 w 821"/>
                <a:gd name="T97" fmla="*/ 392 h 577"/>
                <a:gd name="T98" fmla="*/ 418 w 821"/>
                <a:gd name="T99" fmla="*/ 374 h 577"/>
                <a:gd name="T100" fmla="*/ 370 w 821"/>
                <a:gd name="T101" fmla="*/ 300 h 577"/>
                <a:gd name="T102" fmla="*/ 356 w 821"/>
                <a:gd name="T103" fmla="*/ 232 h 577"/>
                <a:gd name="T104" fmla="*/ 322 w 821"/>
                <a:gd name="T105" fmla="*/ 209 h 577"/>
                <a:gd name="T106" fmla="*/ 302 w 821"/>
                <a:gd name="T107" fmla="*/ 213 h 577"/>
                <a:gd name="T108" fmla="*/ 322 w 821"/>
                <a:gd name="T109" fmla="*/ 246 h 577"/>
                <a:gd name="T110" fmla="*/ 382 w 821"/>
                <a:gd name="T111" fmla="*/ 318 h 57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7"/>
                <a:gd name="T170" fmla="*/ 821 w 821"/>
                <a:gd name="T171" fmla="*/ 577 h 57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7">
                  <a:moveTo>
                    <a:pt x="391" y="340"/>
                  </a:moveTo>
                  <a:lnTo>
                    <a:pt x="398" y="382"/>
                  </a:lnTo>
                  <a:lnTo>
                    <a:pt x="398" y="423"/>
                  </a:lnTo>
                  <a:lnTo>
                    <a:pt x="392" y="463"/>
                  </a:lnTo>
                  <a:lnTo>
                    <a:pt x="379" y="492"/>
                  </a:lnTo>
                  <a:lnTo>
                    <a:pt x="364" y="515"/>
                  </a:lnTo>
                  <a:lnTo>
                    <a:pt x="353" y="534"/>
                  </a:lnTo>
                  <a:lnTo>
                    <a:pt x="344" y="555"/>
                  </a:lnTo>
                  <a:lnTo>
                    <a:pt x="336" y="577"/>
                  </a:lnTo>
                  <a:lnTo>
                    <a:pt x="335" y="569"/>
                  </a:lnTo>
                  <a:lnTo>
                    <a:pt x="330" y="557"/>
                  </a:lnTo>
                  <a:lnTo>
                    <a:pt x="325" y="544"/>
                  </a:lnTo>
                  <a:lnTo>
                    <a:pt x="316" y="531"/>
                  </a:lnTo>
                  <a:lnTo>
                    <a:pt x="307" y="516"/>
                  </a:lnTo>
                  <a:lnTo>
                    <a:pt x="296" y="503"/>
                  </a:lnTo>
                  <a:lnTo>
                    <a:pt x="286" y="489"/>
                  </a:lnTo>
                  <a:lnTo>
                    <a:pt x="276" y="481"/>
                  </a:lnTo>
                  <a:lnTo>
                    <a:pt x="265" y="472"/>
                  </a:lnTo>
                  <a:lnTo>
                    <a:pt x="257" y="461"/>
                  </a:lnTo>
                  <a:lnTo>
                    <a:pt x="249" y="453"/>
                  </a:lnTo>
                  <a:lnTo>
                    <a:pt x="243" y="442"/>
                  </a:lnTo>
                  <a:lnTo>
                    <a:pt x="232" y="410"/>
                  </a:lnTo>
                  <a:lnTo>
                    <a:pt x="229" y="379"/>
                  </a:lnTo>
                  <a:lnTo>
                    <a:pt x="230" y="351"/>
                  </a:lnTo>
                  <a:lnTo>
                    <a:pt x="233" y="330"/>
                  </a:lnTo>
                  <a:lnTo>
                    <a:pt x="236" y="318"/>
                  </a:lnTo>
                  <a:lnTo>
                    <a:pt x="242" y="306"/>
                  </a:lnTo>
                  <a:lnTo>
                    <a:pt x="249" y="296"/>
                  </a:lnTo>
                  <a:lnTo>
                    <a:pt x="258" y="284"/>
                  </a:lnTo>
                  <a:lnTo>
                    <a:pt x="265" y="272"/>
                  </a:lnTo>
                  <a:lnTo>
                    <a:pt x="274" y="259"/>
                  </a:lnTo>
                  <a:lnTo>
                    <a:pt x="283" y="246"/>
                  </a:lnTo>
                  <a:lnTo>
                    <a:pt x="291" y="232"/>
                  </a:lnTo>
                  <a:lnTo>
                    <a:pt x="294" y="223"/>
                  </a:lnTo>
                  <a:lnTo>
                    <a:pt x="294" y="215"/>
                  </a:lnTo>
                  <a:lnTo>
                    <a:pt x="292" y="207"/>
                  </a:lnTo>
                  <a:lnTo>
                    <a:pt x="289" y="206"/>
                  </a:lnTo>
                  <a:lnTo>
                    <a:pt x="283" y="210"/>
                  </a:lnTo>
                  <a:lnTo>
                    <a:pt x="279" y="216"/>
                  </a:lnTo>
                  <a:lnTo>
                    <a:pt x="276" y="225"/>
                  </a:lnTo>
                  <a:lnTo>
                    <a:pt x="273" y="232"/>
                  </a:lnTo>
                  <a:lnTo>
                    <a:pt x="270" y="246"/>
                  </a:lnTo>
                  <a:lnTo>
                    <a:pt x="265" y="257"/>
                  </a:lnTo>
                  <a:lnTo>
                    <a:pt x="260" y="268"/>
                  </a:lnTo>
                  <a:lnTo>
                    <a:pt x="254" y="278"/>
                  </a:lnTo>
                  <a:lnTo>
                    <a:pt x="240" y="297"/>
                  </a:lnTo>
                  <a:lnTo>
                    <a:pt x="224" y="314"/>
                  </a:lnTo>
                  <a:lnTo>
                    <a:pt x="206" y="328"/>
                  </a:lnTo>
                  <a:lnTo>
                    <a:pt x="187" y="339"/>
                  </a:lnTo>
                  <a:lnTo>
                    <a:pt x="168" y="346"/>
                  </a:lnTo>
                  <a:lnTo>
                    <a:pt x="149" y="352"/>
                  </a:lnTo>
                  <a:lnTo>
                    <a:pt x="131" y="353"/>
                  </a:lnTo>
                  <a:lnTo>
                    <a:pt x="113" y="353"/>
                  </a:lnTo>
                  <a:lnTo>
                    <a:pt x="107" y="353"/>
                  </a:lnTo>
                  <a:lnTo>
                    <a:pt x="103" y="352"/>
                  </a:lnTo>
                  <a:lnTo>
                    <a:pt x="97" y="351"/>
                  </a:lnTo>
                  <a:lnTo>
                    <a:pt x="93" y="349"/>
                  </a:lnTo>
                  <a:lnTo>
                    <a:pt x="82" y="346"/>
                  </a:lnTo>
                  <a:lnTo>
                    <a:pt x="72" y="342"/>
                  </a:lnTo>
                  <a:lnTo>
                    <a:pt x="62" y="336"/>
                  </a:lnTo>
                  <a:lnTo>
                    <a:pt x="51" y="331"/>
                  </a:lnTo>
                  <a:lnTo>
                    <a:pt x="40" y="325"/>
                  </a:lnTo>
                  <a:lnTo>
                    <a:pt x="28" y="319"/>
                  </a:lnTo>
                  <a:lnTo>
                    <a:pt x="14" y="314"/>
                  </a:lnTo>
                  <a:lnTo>
                    <a:pt x="0" y="308"/>
                  </a:lnTo>
                  <a:lnTo>
                    <a:pt x="9" y="305"/>
                  </a:lnTo>
                  <a:lnTo>
                    <a:pt x="17" y="302"/>
                  </a:lnTo>
                  <a:lnTo>
                    <a:pt x="29" y="299"/>
                  </a:lnTo>
                  <a:lnTo>
                    <a:pt x="41" y="294"/>
                  </a:lnTo>
                  <a:lnTo>
                    <a:pt x="51" y="290"/>
                  </a:lnTo>
                  <a:lnTo>
                    <a:pt x="62" y="283"/>
                  </a:lnTo>
                  <a:lnTo>
                    <a:pt x="71" y="275"/>
                  </a:lnTo>
                  <a:lnTo>
                    <a:pt x="76" y="265"/>
                  </a:lnTo>
                  <a:lnTo>
                    <a:pt x="84" y="250"/>
                  </a:lnTo>
                  <a:lnTo>
                    <a:pt x="96" y="234"/>
                  </a:lnTo>
                  <a:lnTo>
                    <a:pt x="109" y="218"/>
                  </a:lnTo>
                  <a:lnTo>
                    <a:pt x="127" y="201"/>
                  </a:lnTo>
                  <a:lnTo>
                    <a:pt x="144" y="189"/>
                  </a:lnTo>
                  <a:lnTo>
                    <a:pt x="164" y="181"/>
                  </a:lnTo>
                  <a:lnTo>
                    <a:pt x="184" y="176"/>
                  </a:lnTo>
                  <a:lnTo>
                    <a:pt x="206" y="179"/>
                  </a:lnTo>
                  <a:lnTo>
                    <a:pt x="215" y="184"/>
                  </a:lnTo>
                  <a:lnTo>
                    <a:pt x="226" y="185"/>
                  </a:lnTo>
                  <a:lnTo>
                    <a:pt x="234" y="184"/>
                  </a:lnTo>
                  <a:lnTo>
                    <a:pt x="240" y="179"/>
                  </a:lnTo>
                  <a:lnTo>
                    <a:pt x="245" y="175"/>
                  </a:lnTo>
                  <a:lnTo>
                    <a:pt x="249" y="175"/>
                  </a:lnTo>
                  <a:lnTo>
                    <a:pt x="254" y="176"/>
                  </a:lnTo>
                  <a:lnTo>
                    <a:pt x="258" y="178"/>
                  </a:lnTo>
                  <a:lnTo>
                    <a:pt x="251" y="184"/>
                  </a:lnTo>
                  <a:lnTo>
                    <a:pt x="243" y="192"/>
                  </a:lnTo>
                  <a:lnTo>
                    <a:pt x="239" y="201"/>
                  </a:lnTo>
                  <a:lnTo>
                    <a:pt x="237" y="210"/>
                  </a:lnTo>
                  <a:lnTo>
                    <a:pt x="237" y="212"/>
                  </a:lnTo>
                  <a:lnTo>
                    <a:pt x="239" y="213"/>
                  </a:lnTo>
                  <a:lnTo>
                    <a:pt x="239" y="216"/>
                  </a:lnTo>
                  <a:lnTo>
                    <a:pt x="240" y="218"/>
                  </a:lnTo>
                  <a:lnTo>
                    <a:pt x="242" y="219"/>
                  </a:lnTo>
                  <a:lnTo>
                    <a:pt x="243" y="219"/>
                  </a:lnTo>
                  <a:lnTo>
                    <a:pt x="246" y="220"/>
                  </a:lnTo>
                  <a:lnTo>
                    <a:pt x="248" y="222"/>
                  </a:lnTo>
                  <a:lnTo>
                    <a:pt x="255" y="223"/>
                  </a:lnTo>
                  <a:lnTo>
                    <a:pt x="263" y="222"/>
                  </a:lnTo>
                  <a:lnTo>
                    <a:pt x="270" y="218"/>
                  </a:lnTo>
                  <a:lnTo>
                    <a:pt x="274" y="213"/>
                  </a:lnTo>
                  <a:lnTo>
                    <a:pt x="279" y="206"/>
                  </a:lnTo>
                  <a:lnTo>
                    <a:pt x="279" y="197"/>
                  </a:lnTo>
                  <a:lnTo>
                    <a:pt x="277" y="188"/>
                  </a:lnTo>
                  <a:lnTo>
                    <a:pt x="274" y="182"/>
                  </a:lnTo>
                  <a:lnTo>
                    <a:pt x="271" y="178"/>
                  </a:lnTo>
                  <a:lnTo>
                    <a:pt x="271" y="175"/>
                  </a:lnTo>
                  <a:lnTo>
                    <a:pt x="273" y="173"/>
                  </a:lnTo>
                  <a:lnTo>
                    <a:pt x="276" y="172"/>
                  </a:lnTo>
                  <a:lnTo>
                    <a:pt x="279" y="172"/>
                  </a:lnTo>
                  <a:lnTo>
                    <a:pt x="280" y="176"/>
                  </a:lnTo>
                  <a:lnTo>
                    <a:pt x="282" y="181"/>
                  </a:lnTo>
                  <a:lnTo>
                    <a:pt x="283" y="185"/>
                  </a:lnTo>
                  <a:lnTo>
                    <a:pt x="285" y="191"/>
                  </a:lnTo>
                  <a:lnTo>
                    <a:pt x="291" y="197"/>
                  </a:lnTo>
                  <a:lnTo>
                    <a:pt x="298" y="198"/>
                  </a:lnTo>
                  <a:lnTo>
                    <a:pt x="310" y="192"/>
                  </a:lnTo>
                  <a:lnTo>
                    <a:pt x="314" y="197"/>
                  </a:lnTo>
                  <a:lnTo>
                    <a:pt x="320" y="200"/>
                  </a:lnTo>
                  <a:lnTo>
                    <a:pt x="327" y="203"/>
                  </a:lnTo>
                  <a:lnTo>
                    <a:pt x="335" y="203"/>
                  </a:lnTo>
                  <a:lnTo>
                    <a:pt x="341" y="201"/>
                  </a:lnTo>
                  <a:lnTo>
                    <a:pt x="348" y="197"/>
                  </a:lnTo>
                  <a:lnTo>
                    <a:pt x="354" y="191"/>
                  </a:lnTo>
                  <a:lnTo>
                    <a:pt x="358" y="181"/>
                  </a:lnTo>
                  <a:lnTo>
                    <a:pt x="363" y="179"/>
                  </a:lnTo>
                  <a:lnTo>
                    <a:pt x="367" y="178"/>
                  </a:lnTo>
                  <a:lnTo>
                    <a:pt x="373" y="175"/>
                  </a:lnTo>
                  <a:lnTo>
                    <a:pt x="381" y="173"/>
                  </a:lnTo>
                  <a:lnTo>
                    <a:pt x="387" y="172"/>
                  </a:lnTo>
                  <a:lnTo>
                    <a:pt x="394" y="170"/>
                  </a:lnTo>
                  <a:lnTo>
                    <a:pt x="401" y="169"/>
                  </a:lnTo>
                  <a:lnTo>
                    <a:pt x="409" y="167"/>
                  </a:lnTo>
                  <a:lnTo>
                    <a:pt x="420" y="160"/>
                  </a:lnTo>
                  <a:lnTo>
                    <a:pt x="431" y="145"/>
                  </a:lnTo>
                  <a:lnTo>
                    <a:pt x="440" y="121"/>
                  </a:lnTo>
                  <a:lnTo>
                    <a:pt x="450" y="92"/>
                  </a:lnTo>
                  <a:lnTo>
                    <a:pt x="466" y="59"/>
                  </a:lnTo>
                  <a:lnTo>
                    <a:pt x="488" y="34"/>
                  </a:lnTo>
                  <a:lnTo>
                    <a:pt x="512" y="18"/>
                  </a:lnTo>
                  <a:lnTo>
                    <a:pt x="537" y="8"/>
                  </a:lnTo>
                  <a:lnTo>
                    <a:pt x="561" y="2"/>
                  </a:lnTo>
                  <a:lnTo>
                    <a:pt x="581" y="0"/>
                  </a:lnTo>
                  <a:lnTo>
                    <a:pt x="598" y="0"/>
                  </a:lnTo>
                  <a:lnTo>
                    <a:pt x="607" y="0"/>
                  </a:lnTo>
                  <a:lnTo>
                    <a:pt x="614" y="0"/>
                  </a:lnTo>
                  <a:lnTo>
                    <a:pt x="623" y="2"/>
                  </a:lnTo>
                  <a:lnTo>
                    <a:pt x="635" y="3"/>
                  </a:lnTo>
                  <a:lnTo>
                    <a:pt x="648" y="5"/>
                  </a:lnTo>
                  <a:lnTo>
                    <a:pt x="663" y="8"/>
                  </a:lnTo>
                  <a:lnTo>
                    <a:pt x="676" y="12"/>
                  </a:lnTo>
                  <a:lnTo>
                    <a:pt x="691" y="16"/>
                  </a:lnTo>
                  <a:lnTo>
                    <a:pt x="702" y="22"/>
                  </a:lnTo>
                  <a:lnTo>
                    <a:pt x="714" y="28"/>
                  </a:lnTo>
                  <a:lnTo>
                    <a:pt x="728" y="33"/>
                  </a:lnTo>
                  <a:lnTo>
                    <a:pt x="742" y="36"/>
                  </a:lnTo>
                  <a:lnTo>
                    <a:pt x="756" y="39"/>
                  </a:lnTo>
                  <a:lnTo>
                    <a:pt x="770" y="40"/>
                  </a:lnTo>
                  <a:lnTo>
                    <a:pt x="784" y="40"/>
                  </a:lnTo>
                  <a:lnTo>
                    <a:pt x="795" y="40"/>
                  </a:lnTo>
                  <a:lnTo>
                    <a:pt x="807" y="39"/>
                  </a:lnTo>
                  <a:lnTo>
                    <a:pt x="821" y="39"/>
                  </a:lnTo>
                  <a:lnTo>
                    <a:pt x="821" y="45"/>
                  </a:lnTo>
                  <a:lnTo>
                    <a:pt x="815" y="50"/>
                  </a:lnTo>
                  <a:lnTo>
                    <a:pt x="809" y="56"/>
                  </a:lnTo>
                  <a:lnTo>
                    <a:pt x="797" y="73"/>
                  </a:lnTo>
                  <a:lnTo>
                    <a:pt x="782" y="93"/>
                  </a:lnTo>
                  <a:lnTo>
                    <a:pt x="764" y="116"/>
                  </a:lnTo>
                  <a:lnTo>
                    <a:pt x="747" y="138"/>
                  </a:lnTo>
                  <a:lnTo>
                    <a:pt x="728" y="160"/>
                  </a:lnTo>
                  <a:lnTo>
                    <a:pt x="708" y="179"/>
                  </a:lnTo>
                  <a:lnTo>
                    <a:pt x="689" y="194"/>
                  </a:lnTo>
                  <a:lnTo>
                    <a:pt x="671" y="203"/>
                  </a:lnTo>
                  <a:lnTo>
                    <a:pt x="660" y="206"/>
                  </a:lnTo>
                  <a:lnTo>
                    <a:pt x="646" y="210"/>
                  </a:lnTo>
                  <a:lnTo>
                    <a:pt x="629" y="216"/>
                  </a:lnTo>
                  <a:lnTo>
                    <a:pt x="611" y="220"/>
                  </a:lnTo>
                  <a:lnTo>
                    <a:pt x="593" y="226"/>
                  </a:lnTo>
                  <a:lnTo>
                    <a:pt x="576" y="231"/>
                  </a:lnTo>
                  <a:lnTo>
                    <a:pt x="559" y="234"/>
                  </a:lnTo>
                  <a:lnTo>
                    <a:pt x="545" y="235"/>
                  </a:lnTo>
                  <a:lnTo>
                    <a:pt x="531" y="234"/>
                  </a:lnTo>
                  <a:lnTo>
                    <a:pt x="515" y="231"/>
                  </a:lnTo>
                  <a:lnTo>
                    <a:pt x="497" y="226"/>
                  </a:lnTo>
                  <a:lnTo>
                    <a:pt x="481" y="220"/>
                  </a:lnTo>
                  <a:lnTo>
                    <a:pt x="466" y="216"/>
                  </a:lnTo>
                  <a:lnTo>
                    <a:pt x="453" y="210"/>
                  </a:lnTo>
                  <a:lnTo>
                    <a:pt x="443" y="206"/>
                  </a:lnTo>
                  <a:lnTo>
                    <a:pt x="437" y="203"/>
                  </a:lnTo>
                  <a:lnTo>
                    <a:pt x="431" y="198"/>
                  </a:lnTo>
                  <a:lnTo>
                    <a:pt x="425" y="194"/>
                  </a:lnTo>
                  <a:lnTo>
                    <a:pt x="418" y="189"/>
                  </a:lnTo>
                  <a:lnTo>
                    <a:pt x="412" y="186"/>
                  </a:lnTo>
                  <a:lnTo>
                    <a:pt x="407" y="185"/>
                  </a:lnTo>
                  <a:lnTo>
                    <a:pt x="401" y="185"/>
                  </a:lnTo>
                  <a:lnTo>
                    <a:pt x="394" y="185"/>
                  </a:lnTo>
                  <a:lnTo>
                    <a:pt x="387" y="186"/>
                  </a:lnTo>
                  <a:lnTo>
                    <a:pt x="379" y="188"/>
                  </a:lnTo>
                  <a:lnTo>
                    <a:pt x="373" y="189"/>
                  </a:lnTo>
                  <a:lnTo>
                    <a:pt x="367" y="192"/>
                  </a:lnTo>
                  <a:lnTo>
                    <a:pt x="363" y="194"/>
                  </a:lnTo>
                  <a:lnTo>
                    <a:pt x="357" y="198"/>
                  </a:lnTo>
                  <a:lnTo>
                    <a:pt x="356" y="203"/>
                  </a:lnTo>
                  <a:lnTo>
                    <a:pt x="357" y="206"/>
                  </a:lnTo>
                  <a:lnTo>
                    <a:pt x="361" y="209"/>
                  </a:lnTo>
                  <a:lnTo>
                    <a:pt x="366" y="210"/>
                  </a:lnTo>
                  <a:lnTo>
                    <a:pt x="372" y="210"/>
                  </a:lnTo>
                  <a:lnTo>
                    <a:pt x="378" y="209"/>
                  </a:lnTo>
                  <a:lnTo>
                    <a:pt x="385" y="209"/>
                  </a:lnTo>
                  <a:lnTo>
                    <a:pt x="392" y="207"/>
                  </a:lnTo>
                  <a:lnTo>
                    <a:pt x="401" y="207"/>
                  </a:lnTo>
                  <a:lnTo>
                    <a:pt x="410" y="206"/>
                  </a:lnTo>
                  <a:lnTo>
                    <a:pt x="418" y="204"/>
                  </a:lnTo>
                  <a:lnTo>
                    <a:pt x="426" y="203"/>
                  </a:lnTo>
                  <a:lnTo>
                    <a:pt x="434" y="203"/>
                  </a:lnTo>
                  <a:lnTo>
                    <a:pt x="444" y="204"/>
                  </a:lnTo>
                  <a:lnTo>
                    <a:pt x="454" y="206"/>
                  </a:lnTo>
                  <a:lnTo>
                    <a:pt x="468" y="210"/>
                  </a:lnTo>
                  <a:lnTo>
                    <a:pt x="482" y="216"/>
                  </a:lnTo>
                  <a:lnTo>
                    <a:pt x="502" y="223"/>
                  </a:lnTo>
                  <a:lnTo>
                    <a:pt x="524" y="234"/>
                  </a:lnTo>
                  <a:lnTo>
                    <a:pt x="542" y="244"/>
                  </a:lnTo>
                  <a:lnTo>
                    <a:pt x="556" y="259"/>
                  </a:lnTo>
                  <a:lnTo>
                    <a:pt x="571" y="277"/>
                  </a:lnTo>
                  <a:lnTo>
                    <a:pt x="583" y="296"/>
                  </a:lnTo>
                  <a:lnTo>
                    <a:pt x="595" y="318"/>
                  </a:lnTo>
                  <a:lnTo>
                    <a:pt x="602" y="340"/>
                  </a:lnTo>
                  <a:lnTo>
                    <a:pt x="609" y="365"/>
                  </a:lnTo>
                  <a:lnTo>
                    <a:pt x="614" y="389"/>
                  </a:lnTo>
                  <a:lnTo>
                    <a:pt x="615" y="405"/>
                  </a:lnTo>
                  <a:lnTo>
                    <a:pt x="617" y="420"/>
                  </a:lnTo>
                  <a:lnTo>
                    <a:pt x="615" y="435"/>
                  </a:lnTo>
                  <a:lnTo>
                    <a:pt x="614" y="450"/>
                  </a:lnTo>
                  <a:lnTo>
                    <a:pt x="605" y="439"/>
                  </a:lnTo>
                  <a:lnTo>
                    <a:pt x="590" y="429"/>
                  </a:lnTo>
                  <a:lnTo>
                    <a:pt x="574" y="420"/>
                  </a:lnTo>
                  <a:lnTo>
                    <a:pt x="555" y="411"/>
                  </a:lnTo>
                  <a:lnTo>
                    <a:pt x="534" y="405"/>
                  </a:lnTo>
                  <a:lnTo>
                    <a:pt x="514" y="399"/>
                  </a:lnTo>
                  <a:lnTo>
                    <a:pt x="494" y="395"/>
                  </a:lnTo>
                  <a:lnTo>
                    <a:pt x="477" y="392"/>
                  </a:lnTo>
                  <a:lnTo>
                    <a:pt x="466" y="390"/>
                  </a:lnTo>
                  <a:lnTo>
                    <a:pt x="454" y="387"/>
                  </a:lnTo>
                  <a:lnTo>
                    <a:pt x="441" y="385"/>
                  </a:lnTo>
                  <a:lnTo>
                    <a:pt x="429" y="380"/>
                  </a:lnTo>
                  <a:lnTo>
                    <a:pt x="418" y="374"/>
                  </a:lnTo>
                  <a:lnTo>
                    <a:pt x="406" y="364"/>
                  </a:lnTo>
                  <a:lnTo>
                    <a:pt x="397" y="352"/>
                  </a:lnTo>
                  <a:lnTo>
                    <a:pt x="389" y="337"/>
                  </a:lnTo>
                  <a:lnTo>
                    <a:pt x="379" y="317"/>
                  </a:lnTo>
                  <a:lnTo>
                    <a:pt x="370" y="300"/>
                  </a:lnTo>
                  <a:lnTo>
                    <a:pt x="364" y="281"/>
                  </a:lnTo>
                  <a:lnTo>
                    <a:pt x="364" y="254"/>
                  </a:lnTo>
                  <a:lnTo>
                    <a:pt x="364" y="247"/>
                  </a:lnTo>
                  <a:lnTo>
                    <a:pt x="360" y="238"/>
                  </a:lnTo>
                  <a:lnTo>
                    <a:pt x="356" y="232"/>
                  </a:lnTo>
                  <a:lnTo>
                    <a:pt x="348" y="225"/>
                  </a:lnTo>
                  <a:lnTo>
                    <a:pt x="341" y="220"/>
                  </a:lnTo>
                  <a:lnTo>
                    <a:pt x="333" y="215"/>
                  </a:lnTo>
                  <a:lnTo>
                    <a:pt x="327" y="212"/>
                  </a:lnTo>
                  <a:lnTo>
                    <a:pt x="322" y="209"/>
                  </a:lnTo>
                  <a:lnTo>
                    <a:pt x="314" y="206"/>
                  </a:lnTo>
                  <a:lnTo>
                    <a:pt x="307" y="203"/>
                  </a:lnTo>
                  <a:lnTo>
                    <a:pt x="302" y="204"/>
                  </a:lnTo>
                  <a:lnTo>
                    <a:pt x="301" y="207"/>
                  </a:lnTo>
                  <a:lnTo>
                    <a:pt x="302" y="213"/>
                  </a:lnTo>
                  <a:lnTo>
                    <a:pt x="302" y="220"/>
                  </a:lnTo>
                  <a:lnTo>
                    <a:pt x="305" y="226"/>
                  </a:lnTo>
                  <a:lnTo>
                    <a:pt x="308" y="234"/>
                  </a:lnTo>
                  <a:lnTo>
                    <a:pt x="313" y="238"/>
                  </a:lnTo>
                  <a:lnTo>
                    <a:pt x="322" y="246"/>
                  </a:lnTo>
                  <a:lnTo>
                    <a:pt x="332" y="256"/>
                  </a:lnTo>
                  <a:lnTo>
                    <a:pt x="345" y="268"/>
                  </a:lnTo>
                  <a:lnTo>
                    <a:pt x="358" y="283"/>
                  </a:lnTo>
                  <a:lnTo>
                    <a:pt x="372" y="299"/>
                  </a:lnTo>
                  <a:lnTo>
                    <a:pt x="382" y="318"/>
                  </a:lnTo>
                  <a:lnTo>
                    <a:pt x="391" y="340"/>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67" name="Freeform 346"/>
            <p:cNvSpPr>
              <a:spLocks/>
            </p:cNvSpPr>
            <p:nvPr/>
          </p:nvSpPr>
          <p:spPr bwMode="auto">
            <a:xfrm>
              <a:off x="1039" y="1767"/>
              <a:ext cx="247" cy="251"/>
            </a:xfrm>
            <a:custGeom>
              <a:avLst/>
              <a:gdLst>
                <a:gd name="T0" fmla="*/ 188 w 247"/>
                <a:gd name="T1" fmla="*/ 242 h 251"/>
                <a:gd name="T2" fmla="*/ 195 w 247"/>
                <a:gd name="T3" fmla="*/ 229 h 251"/>
                <a:gd name="T4" fmla="*/ 210 w 247"/>
                <a:gd name="T5" fmla="*/ 225 h 251"/>
                <a:gd name="T6" fmla="*/ 221 w 247"/>
                <a:gd name="T7" fmla="*/ 229 h 251"/>
                <a:gd name="T8" fmla="*/ 224 w 247"/>
                <a:gd name="T9" fmla="*/ 235 h 251"/>
                <a:gd name="T10" fmla="*/ 232 w 247"/>
                <a:gd name="T11" fmla="*/ 237 h 251"/>
                <a:gd name="T12" fmla="*/ 244 w 247"/>
                <a:gd name="T13" fmla="*/ 239 h 251"/>
                <a:gd name="T14" fmla="*/ 247 w 247"/>
                <a:gd name="T15" fmla="*/ 238 h 251"/>
                <a:gd name="T16" fmla="*/ 242 w 247"/>
                <a:gd name="T17" fmla="*/ 229 h 251"/>
                <a:gd name="T18" fmla="*/ 233 w 247"/>
                <a:gd name="T19" fmla="*/ 222 h 251"/>
                <a:gd name="T20" fmla="*/ 224 w 247"/>
                <a:gd name="T21" fmla="*/ 220 h 251"/>
                <a:gd name="T22" fmla="*/ 213 w 247"/>
                <a:gd name="T23" fmla="*/ 222 h 251"/>
                <a:gd name="T24" fmla="*/ 204 w 247"/>
                <a:gd name="T25" fmla="*/ 213 h 251"/>
                <a:gd name="T26" fmla="*/ 201 w 247"/>
                <a:gd name="T27" fmla="*/ 200 h 251"/>
                <a:gd name="T28" fmla="*/ 202 w 247"/>
                <a:gd name="T29" fmla="*/ 192 h 251"/>
                <a:gd name="T30" fmla="*/ 207 w 247"/>
                <a:gd name="T31" fmla="*/ 188 h 251"/>
                <a:gd name="T32" fmla="*/ 213 w 247"/>
                <a:gd name="T33" fmla="*/ 180 h 251"/>
                <a:gd name="T34" fmla="*/ 223 w 247"/>
                <a:gd name="T35" fmla="*/ 176 h 251"/>
                <a:gd name="T36" fmla="*/ 233 w 247"/>
                <a:gd name="T37" fmla="*/ 151 h 251"/>
                <a:gd name="T38" fmla="*/ 226 w 247"/>
                <a:gd name="T39" fmla="*/ 103 h 251"/>
                <a:gd name="T40" fmla="*/ 193 w 247"/>
                <a:gd name="T41" fmla="*/ 64 h 251"/>
                <a:gd name="T42" fmla="*/ 137 w 247"/>
                <a:gd name="T43" fmla="*/ 35 h 251"/>
                <a:gd name="T44" fmla="*/ 86 w 247"/>
                <a:gd name="T45" fmla="*/ 25 h 251"/>
                <a:gd name="T46" fmla="*/ 56 w 247"/>
                <a:gd name="T47" fmla="*/ 18 h 251"/>
                <a:gd name="T48" fmla="*/ 28 w 247"/>
                <a:gd name="T49" fmla="*/ 10 h 251"/>
                <a:gd name="T50" fmla="*/ 7 w 247"/>
                <a:gd name="T51" fmla="*/ 3 h 251"/>
                <a:gd name="T52" fmla="*/ 9 w 247"/>
                <a:gd name="T53" fmla="*/ 12 h 251"/>
                <a:gd name="T54" fmla="*/ 24 w 247"/>
                <a:gd name="T55" fmla="*/ 43 h 251"/>
                <a:gd name="T56" fmla="*/ 34 w 247"/>
                <a:gd name="T57" fmla="*/ 77 h 251"/>
                <a:gd name="T58" fmla="*/ 44 w 247"/>
                <a:gd name="T59" fmla="*/ 109 h 251"/>
                <a:gd name="T60" fmla="*/ 52 w 247"/>
                <a:gd name="T61" fmla="*/ 140 h 251"/>
                <a:gd name="T62" fmla="*/ 68 w 247"/>
                <a:gd name="T63" fmla="*/ 180 h 251"/>
                <a:gd name="T64" fmla="*/ 99 w 247"/>
                <a:gd name="T65" fmla="*/ 220 h 251"/>
                <a:gd name="T66" fmla="*/ 152 w 247"/>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7"/>
                <a:gd name="T103" fmla="*/ 0 h 251"/>
                <a:gd name="T104" fmla="*/ 247 w 247"/>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7" h="251">
                  <a:moveTo>
                    <a:pt x="188" y="251"/>
                  </a:moveTo>
                  <a:lnTo>
                    <a:pt x="188" y="242"/>
                  </a:lnTo>
                  <a:lnTo>
                    <a:pt x="190" y="235"/>
                  </a:lnTo>
                  <a:lnTo>
                    <a:pt x="195" y="229"/>
                  </a:lnTo>
                  <a:lnTo>
                    <a:pt x="202" y="226"/>
                  </a:lnTo>
                  <a:lnTo>
                    <a:pt x="210" y="225"/>
                  </a:lnTo>
                  <a:lnTo>
                    <a:pt x="217" y="226"/>
                  </a:lnTo>
                  <a:lnTo>
                    <a:pt x="221" y="229"/>
                  </a:lnTo>
                  <a:lnTo>
                    <a:pt x="223" y="232"/>
                  </a:lnTo>
                  <a:lnTo>
                    <a:pt x="224" y="235"/>
                  </a:lnTo>
                  <a:lnTo>
                    <a:pt x="227" y="235"/>
                  </a:lnTo>
                  <a:lnTo>
                    <a:pt x="232" y="237"/>
                  </a:lnTo>
                  <a:lnTo>
                    <a:pt x="238" y="238"/>
                  </a:lnTo>
                  <a:lnTo>
                    <a:pt x="244" y="239"/>
                  </a:lnTo>
                  <a:lnTo>
                    <a:pt x="247" y="239"/>
                  </a:lnTo>
                  <a:lnTo>
                    <a:pt x="247" y="238"/>
                  </a:lnTo>
                  <a:lnTo>
                    <a:pt x="245" y="234"/>
                  </a:lnTo>
                  <a:lnTo>
                    <a:pt x="242" y="229"/>
                  </a:lnTo>
                  <a:lnTo>
                    <a:pt x="238" y="226"/>
                  </a:lnTo>
                  <a:lnTo>
                    <a:pt x="233" y="222"/>
                  </a:lnTo>
                  <a:lnTo>
                    <a:pt x="227" y="219"/>
                  </a:lnTo>
                  <a:lnTo>
                    <a:pt x="224" y="220"/>
                  </a:lnTo>
                  <a:lnTo>
                    <a:pt x="219" y="222"/>
                  </a:lnTo>
                  <a:lnTo>
                    <a:pt x="213" y="222"/>
                  </a:lnTo>
                  <a:lnTo>
                    <a:pt x="208" y="219"/>
                  </a:lnTo>
                  <a:lnTo>
                    <a:pt x="204" y="213"/>
                  </a:lnTo>
                  <a:lnTo>
                    <a:pt x="201" y="205"/>
                  </a:lnTo>
                  <a:lnTo>
                    <a:pt x="201" y="200"/>
                  </a:lnTo>
                  <a:lnTo>
                    <a:pt x="201" y="195"/>
                  </a:lnTo>
                  <a:lnTo>
                    <a:pt x="202" y="192"/>
                  </a:lnTo>
                  <a:lnTo>
                    <a:pt x="204" y="189"/>
                  </a:lnTo>
                  <a:lnTo>
                    <a:pt x="207" y="188"/>
                  </a:lnTo>
                  <a:lnTo>
                    <a:pt x="208" y="185"/>
                  </a:lnTo>
                  <a:lnTo>
                    <a:pt x="213" y="180"/>
                  </a:lnTo>
                  <a:lnTo>
                    <a:pt x="219" y="177"/>
                  </a:lnTo>
                  <a:lnTo>
                    <a:pt x="223" y="176"/>
                  </a:lnTo>
                  <a:lnTo>
                    <a:pt x="227" y="176"/>
                  </a:lnTo>
                  <a:lnTo>
                    <a:pt x="233" y="151"/>
                  </a:lnTo>
                  <a:lnTo>
                    <a:pt x="232" y="127"/>
                  </a:lnTo>
                  <a:lnTo>
                    <a:pt x="226" y="103"/>
                  </a:lnTo>
                  <a:lnTo>
                    <a:pt x="213" y="83"/>
                  </a:lnTo>
                  <a:lnTo>
                    <a:pt x="193" y="64"/>
                  </a:lnTo>
                  <a:lnTo>
                    <a:pt x="168" y="49"/>
                  </a:lnTo>
                  <a:lnTo>
                    <a:pt x="137" y="35"/>
                  </a:lnTo>
                  <a:lnTo>
                    <a:pt x="100" y="28"/>
                  </a:lnTo>
                  <a:lnTo>
                    <a:pt x="86" y="25"/>
                  </a:lnTo>
                  <a:lnTo>
                    <a:pt x="71" y="22"/>
                  </a:lnTo>
                  <a:lnTo>
                    <a:pt x="56" y="18"/>
                  </a:lnTo>
                  <a:lnTo>
                    <a:pt x="41" y="13"/>
                  </a:lnTo>
                  <a:lnTo>
                    <a:pt x="28" y="10"/>
                  </a:lnTo>
                  <a:lnTo>
                    <a:pt x="16" y="6"/>
                  </a:lnTo>
                  <a:lnTo>
                    <a:pt x="7" y="3"/>
                  </a:lnTo>
                  <a:lnTo>
                    <a:pt x="0" y="0"/>
                  </a:lnTo>
                  <a:lnTo>
                    <a:pt x="9" y="12"/>
                  </a:lnTo>
                  <a:lnTo>
                    <a:pt x="16" y="27"/>
                  </a:lnTo>
                  <a:lnTo>
                    <a:pt x="24" y="43"/>
                  </a:lnTo>
                  <a:lnTo>
                    <a:pt x="30" y="59"/>
                  </a:lnTo>
                  <a:lnTo>
                    <a:pt x="34" y="77"/>
                  </a:lnTo>
                  <a:lnTo>
                    <a:pt x="40" y="95"/>
                  </a:lnTo>
                  <a:lnTo>
                    <a:pt x="44" y="109"/>
                  </a:lnTo>
                  <a:lnTo>
                    <a:pt x="47" y="124"/>
                  </a:lnTo>
                  <a:lnTo>
                    <a:pt x="52" y="140"/>
                  </a:lnTo>
                  <a:lnTo>
                    <a:pt x="58" y="160"/>
                  </a:lnTo>
                  <a:lnTo>
                    <a:pt x="68" y="180"/>
                  </a:lnTo>
                  <a:lnTo>
                    <a:pt x="81" y="201"/>
                  </a:lnTo>
                  <a:lnTo>
                    <a:pt x="99" y="220"/>
                  </a:lnTo>
                  <a:lnTo>
                    <a:pt x="123" y="237"/>
                  </a:lnTo>
                  <a:lnTo>
                    <a:pt x="152" y="247"/>
                  </a:lnTo>
                  <a:lnTo>
                    <a:pt x="188" y="251"/>
                  </a:lnTo>
                  <a:close/>
                </a:path>
              </a:pathLst>
            </a:custGeom>
            <a:solidFill>
              <a:srgbClr val="FF0019"/>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68" name="Freeform 347"/>
            <p:cNvSpPr>
              <a:spLocks/>
            </p:cNvSpPr>
            <p:nvPr/>
          </p:nvSpPr>
          <p:spPr bwMode="auto">
            <a:xfrm>
              <a:off x="1305" y="1918"/>
              <a:ext cx="25" cy="26"/>
            </a:xfrm>
            <a:custGeom>
              <a:avLst/>
              <a:gdLst>
                <a:gd name="T0" fmla="*/ 0 w 25"/>
                <a:gd name="T1" fmla="*/ 10 h 26"/>
                <a:gd name="T2" fmla="*/ 1 w 25"/>
                <a:gd name="T3" fmla="*/ 4 h 26"/>
                <a:gd name="T4" fmla="*/ 4 w 25"/>
                <a:gd name="T5" fmla="*/ 1 h 26"/>
                <a:gd name="T6" fmla="*/ 9 w 25"/>
                <a:gd name="T7" fmla="*/ 0 h 26"/>
                <a:gd name="T8" fmla="*/ 13 w 25"/>
                <a:gd name="T9" fmla="*/ 0 h 26"/>
                <a:gd name="T10" fmla="*/ 17 w 25"/>
                <a:gd name="T11" fmla="*/ 1 h 26"/>
                <a:gd name="T12" fmla="*/ 22 w 25"/>
                <a:gd name="T13" fmla="*/ 4 h 26"/>
                <a:gd name="T14" fmla="*/ 23 w 25"/>
                <a:gd name="T15" fmla="*/ 7 h 26"/>
                <a:gd name="T16" fmla="*/ 25 w 25"/>
                <a:gd name="T17" fmla="*/ 13 h 26"/>
                <a:gd name="T18" fmla="*/ 23 w 25"/>
                <a:gd name="T19" fmla="*/ 19 h 26"/>
                <a:gd name="T20" fmla="*/ 22 w 25"/>
                <a:gd name="T21" fmla="*/ 22 h 26"/>
                <a:gd name="T22" fmla="*/ 17 w 25"/>
                <a:gd name="T23" fmla="*/ 25 h 26"/>
                <a:gd name="T24" fmla="*/ 15 w 25"/>
                <a:gd name="T25" fmla="*/ 26 h 26"/>
                <a:gd name="T26" fmla="*/ 10 w 25"/>
                <a:gd name="T27" fmla="*/ 25 h 26"/>
                <a:gd name="T28" fmla="*/ 4 w 25"/>
                <a:gd name="T29" fmla="*/ 20 h 26"/>
                <a:gd name="T30" fmla="*/ 1 w 25"/>
                <a:gd name="T31" fmla="*/ 16 h 26"/>
                <a:gd name="T32" fmla="*/ 0 w 25"/>
                <a:gd name="T33" fmla="*/ 1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6"/>
                <a:gd name="T53" fmla="*/ 25 w 25"/>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6">
                  <a:moveTo>
                    <a:pt x="0" y="10"/>
                  </a:moveTo>
                  <a:lnTo>
                    <a:pt x="1" y="4"/>
                  </a:lnTo>
                  <a:lnTo>
                    <a:pt x="4" y="1"/>
                  </a:lnTo>
                  <a:lnTo>
                    <a:pt x="9" y="0"/>
                  </a:lnTo>
                  <a:lnTo>
                    <a:pt x="13" y="0"/>
                  </a:lnTo>
                  <a:lnTo>
                    <a:pt x="17" y="1"/>
                  </a:lnTo>
                  <a:lnTo>
                    <a:pt x="22" y="4"/>
                  </a:lnTo>
                  <a:lnTo>
                    <a:pt x="23" y="7"/>
                  </a:lnTo>
                  <a:lnTo>
                    <a:pt x="25" y="13"/>
                  </a:lnTo>
                  <a:lnTo>
                    <a:pt x="23" y="19"/>
                  </a:lnTo>
                  <a:lnTo>
                    <a:pt x="22" y="22"/>
                  </a:lnTo>
                  <a:lnTo>
                    <a:pt x="17" y="25"/>
                  </a:lnTo>
                  <a:lnTo>
                    <a:pt x="15" y="26"/>
                  </a:lnTo>
                  <a:lnTo>
                    <a:pt x="10" y="25"/>
                  </a:lnTo>
                  <a:lnTo>
                    <a:pt x="4" y="20"/>
                  </a:lnTo>
                  <a:lnTo>
                    <a:pt x="1" y="16"/>
                  </a:lnTo>
                  <a:lnTo>
                    <a:pt x="0" y="10"/>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69" name="Freeform 348"/>
            <p:cNvSpPr>
              <a:spLocks/>
            </p:cNvSpPr>
            <p:nvPr/>
          </p:nvSpPr>
          <p:spPr bwMode="auto">
            <a:xfrm>
              <a:off x="1356" y="1953"/>
              <a:ext cx="28" cy="28"/>
            </a:xfrm>
            <a:custGeom>
              <a:avLst/>
              <a:gdLst>
                <a:gd name="T0" fmla="*/ 3 w 28"/>
                <a:gd name="T1" fmla="*/ 3 h 28"/>
                <a:gd name="T2" fmla="*/ 8 w 28"/>
                <a:gd name="T3" fmla="*/ 0 h 28"/>
                <a:gd name="T4" fmla="*/ 15 w 28"/>
                <a:gd name="T5" fmla="*/ 0 h 28"/>
                <a:gd name="T6" fmla="*/ 21 w 28"/>
                <a:gd name="T7" fmla="*/ 2 h 28"/>
                <a:gd name="T8" fmla="*/ 26 w 28"/>
                <a:gd name="T9" fmla="*/ 5 h 28"/>
                <a:gd name="T10" fmla="*/ 28 w 28"/>
                <a:gd name="T11" fmla="*/ 9 h 28"/>
                <a:gd name="T12" fmla="*/ 28 w 28"/>
                <a:gd name="T13" fmla="*/ 15 h 28"/>
                <a:gd name="T14" fmla="*/ 28 w 28"/>
                <a:gd name="T15" fmla="*/ 21 h 28"/>
                <a:gd name="T16" fmla="*/ 27 w 28"/>
                <a:gd name="T17" fmla="*/ 25 h 28"/>
                <a:gd name="T18" fmla="*/ 23 w 28"/>
                <a:gd name="T19" fmla="*/ 28 h 28"/>
                <a:gd name="T20" fmla="*/ 15 w 28"/>
                <a:gd name="T21" fmla="*/ 28 h 28"/>
                <a:gd name="T22" fmla="*/ 9 w 28"/>
                <a:gd name="T23" fmla="*/ 25 h 28"/>
                <a:gd name="T24" fmla="*/ 5 w 28"/>
                <a:gd name="T25" fmla="*/ 22 h 28"/>
                <a:gd name="T26" fmla="*/ 2 w 28"/>
                <a:gd name="T27" fmla="*/ 18 h 28"/>
                <a:gd name="T28" fmla="*/ 0 w 28"/>
                <a:gd name="T29" fmla="*/ 12 h 28"/>
                <a:gd name="T30" fmla="*/ 0 w 28"/>
                <a:gd name="T31" fmla="*/ 8 h 28"/>
                <a:gd name="T32" fmla="*/ 3 w 28"/>
                <a:gd name="T33" fmla="*/ 3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3" y="3"/>
                  </a:moveTo>
                  <a:lnTo>
                    <a:pt x="8" y="0"/>
                  </a:lnTo>
                  <a:lnTo>
                    <a:pt x="15" y="0"/>
                  </a:lnTo>
                  <a:lnTo>
                    <a:pt x="21" y="2"/>
                  </a:lnTo>
                  <a:lnTo>
                    <a:pt x="26" y="5"/>
                  </a:lnTo>
                  <a:lnTo>
                    <a:pt x="28" y="9"/>
                  </a:lnTo>
                  <a:lnTo>
                    <a:pt x="28" y="15"/>
                  </a:lnTo>
                  <a:lnTo>
                    <a:pt x="28" y="21"/>
                  </a:lnTo>
                  <a:lnTo>
                    <a:pt x="27" y="25"/>
                  </a:lnTo>
                  <a:lnTo>
                    <a:pt x="23" y="28"/>
                  </a:lnTo>
                  <a:lnTo>
                    <a:pt x="15" y="28"/>
                  </a:lnTo>
                  <a:lnTo>
                    <a:pt x="9" y="25"/>
                  </a:lnTo>
                  <a:lnTo>
                    <a:pt x="5" y="22"/>
                  </a:lnTo>
                  <a:lnTo>
                    <a:pt x="2" y="18"/>
                  </a:lnTo>
                  <a:lnTo>
                    <a:pt x="0" y="12"/>
                  </a:lnTo>
                  <a:lnTo>
                    <a:pt x="0" y="8"/>
                  </a:lnTo>
                  <a:lnTo>
                    <a:pt x="3" y="3"/>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70" name="Freeform 349"/>
            <p:cNvSpPr>
              <a:spLocks/>
            </p:cNvSpPr>
            <p:nvPr/>
          </p:nvSpPr>
          <p:spPr bwMode="auto">
            <a:xfrm>
              <a:off x="1294" y="1986"/>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5 h 28"/>
                <a:gd name="T14" fmla="*/ 26 w 27"/>
                <a:gd name="T15" fmla="*/ 20 h 28"/>
                <a:gd name="T16" fmla="*/ 23 w 27"/>
                <a:gd name="T17" fmla="*/ 25 h 28"/>
                <a:gd name="T18" fmla="*/ 18 w 27"/>
                <a:gd name="T19" fmla="*/ 26 h 28"/>
                <a:gd name="T20" fmla="*/ 14 w 27"/>
                <a:gd name="T21" fmla="*/ 28 h 28"/>
                <a:gd name="T22" fmla="*/ 8 w 27"/>
                <a:gd name="T23" fmla="*/ 28 h 28"/>
                <a:gd name="T24" fmla="*/ 3 w 27"/>
                <a:gd name="T25" fmla="*/ 25 h 28"/>
                <a:gd name="T26" fmla="*/ 0 w 27"/>
                <a:gd name="T27" fmla="*/ 20 h 28"/>
                <a:gd name="T28" fmla="*/ 0 w 27"/>
                <a:gd name="T29" fmla="*/ 15 h 28"/>
                <a:gd name="T30" fmla="*/ 2 w 27"/>
                <a:gd name="T31" fmla="*/ 10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5"/>
                  </a:lnTo>
                  <a:lnTo>
                    <a:pt x="26" y="20"/>
                  </a:lnTo>
                  <a:lnTo>
                    <a:pt x="23" y="25"/>
                  </a:lnTo>
                  <a:lnTo>
                    <a:pt x="18" y="26"/>
                  </a:lnTo>
                  <a:lnTo>
                    <a:pt x="14" y="28"/>
                  </a:lnTo>
                  <a:lnTo>
                    <a:pt x="8" y="28"/>
                  </a:lnTo>
                  <a:lnTo>
                    <a:pt x="3" y="25"/>
                  </a:lnTo>
                  <a:lnTo>
                    <a:pt x="0" y="20"/>
                  </a:lnTo>
                  <a:lnTo>
                    <a:pt x="0" y="15"/>
                  </a:lnTo>
                  <a:lnTo>
                    <a:pt x="2" y="10"/>
                  </a:lnTo>
                  <a:lnTo>
                    <a:pt x="3" y="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71" name="Freeform 350"/>
            <p:cNvSpPr>
              <a:spLocks/>
            </p:cNvSpPr>
            <p:nvPr/>
          </p:nvSpPr>
          <p:spPr bwMode="auto">
            <a:xfrm>
              <a:off x="1250" y="1952"/>
              <a:ext cx="28" cy="28"/>
            </a:xfrm>
            <a:custGeom>
              <a:avLst/>
              <a:gdLst>
                <a:gd name="T0" fmla="*/ 5 w 28"/>
                <a:gd name="T1" fmla="*/ 1 h 28"/>
                <a:gd name="T2" fmla="*/ 2 w 28"/>
                <a:gd name="T3" fmla="*/ 6 h 28"/>
                <a:gd name="T4" fmla="*/ 0 w 28"/>
                <a:gd name="T5" fmla="*/ 12 h 28"/>
                <a:gd name="T6" fmla="*/ 0 w 28"/>
                <a:gd name="T7" fmla="*/ 18 h 28"/>
                <a:gd name="T8" fmla="*/ 2 w 28"/>
                <a:gd name="T9" fmla="*/ 22 h 28"/>
                <a:gd name="T10" fmla="*/ 6 w 28"/>
                <a:gd name="T11" fmla="*/ 25 h 28"/>
                <a:gd name="T12" fmla="*/ 13 w 28"/>
                <a:gd name="T13" fmla="*/ 28 h 28"/>
                <a:gd name="T14" fmla="*/ 19 w 28"/>
                <a:gd name="T15" fmla="*/ 28 h 28"/>
                <a:gd name="T16" fmla="*/ 24 w 28"/>
                <a:gd name="T17" fmla="*/ 25 h 28"/>
                <a:gd name="T18" fmla="*/ 27 w 28"/>
                <a:gd name="T19" fmla="*/ 20 h 28"/>
                <a:gd name="T20" fmla="*/ 28 w 28"/>
                <a:gd name="T21" fmla="*/ 16 h 28"/>
                <a:gd name="T22" fmla="*/ 28 w 28"/>
                <a:gd name="T23" fmla="*/ 12 h 28"/>
                <a:gd name="T24" fmla="*/ 27 w 28"/>
                <a:gd name="T25" fmla="*/ 7 h 28"/>
                <a:gd name="T26" fmla="*/ 22 w 28"/>
                <a:gd name="T27" fmla="*/ 4 h 28"/>
                <a:gd name="T28" fmla="*/ 16 w 28"/>
                <a:gd name="T29" fmla="*/ 1 h 28"/>
                <a:gd name="T30" fmla="*/ 9 w 28"/>
                <a:gd name="T31" fmla="*/ 0 h 28"/>
                <a:gd name="T32" fmla="*/ 5 w 28"/>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5" y="1"/>
                  </a:moveTo>
                  <a:lnTo>
                    <a:pt x="2" y="6"/>
                  </a:lnTo>
                  <a:lnTo>
                    <a:pt x="0" y="12"/>
                  </a:lnTo>
                  <a:lnTo>
                    <a:pt x="0" y="18"/>
                  </a:lnTo>
                  <a:lnTo>
                    <a:pt x="2" y="22"/>
                  </a:lnTo>
                  <a:lnTo>
                    <a:pt x="6" y="25"/>
                  </a:lnTo>
                  <a:lnTo>
                    <a:pt x="13" y="28"/>
                  </a:lnTo>
                  <a:lnTo>
                    <a:pt x="19" y="28"/>
                  </a:lnTo>
                  <a:lnTo>
                    <a:pt x="24" y="25"/>
                  </a:lnTo>
                  <a:lnTo>
                    <a:pt x="27" y="20"/>
                  </a:lnTo>
                  <a:lnTo>
                    <a:pt x="28" y="16"/>
                  </a:lnTo>
                  <a:lnTo>
                    <a:pt x="28" y="12"/>
                  </a:lnTo>
                  <a:lnTo>
                    <a:pt x="27" y="7"/>
                  </a:lnTo>
                  <a:lnTo>
                    <a:pt x="22" y="4"/>
                  </a:lnTo>
                  <a:lnTo>
                    <a:pt x="16" y="1"/>
                  </a:lnTo>
                  <a:lnTo>
                    <a:pt x="9" y="0"/>
                  </a:lnTo>
                  <a:lnTo>
                    <a:pt x="5"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72" name="Freeform 351"/>
            <p:cNvSpPr>
              <a:spLocks/>
            </p:cNvSpPr>
            <p:nvPr/>
          </p:nvSpPr>
          <p:spPr bwMode="auto">
            <a:xfrm>
              <a:off x="1234" y="2004"/>
              <a:ext cx="24" cy="25"/>
            </a:xfrm>
            <a:custGeom>
              <a:avLst/>
              <a:gdLst>
                <a:gd name="T0" fmla="*/ 0 w 24"/>
                <a:gd name="T1" fmla="*/ 16 h 25"/>
                <a:gd name="T2" fmla="*/ 0 w 24"/>
                <a:gd name="T3" fmla="*/ 11 h 25"/>
                <a:gd name="T4" fmla="*/ 0 w 24"/>
                <a:gd name="T5" fmla="*/ 7 h 25"/>
                <a:gd name="T6" fmla="*/ 3 w 24"/>
                <a:gd name="T7" fmla="*/ 4 h 25"/>
                <a:gd name="T8" fmla="*/ 7 w 24"/>
                <a:gd name="T9" fmla="*/ 1 h 25"/>
                <a:gd name="T10" fmla="*/ 15 w 24"/>
                <a:gd name="T11" fmla="*/ 0 h 25"/>
                <a:gd name="T12" fmla="*/ 19 w 24"/>
                <a:gd name="T13" fmla="*/ 1 h 25"/>
                <a:gd name="T14" fmla="*/ 22 w 24"/>
                <a:gd name="T15" fmla="*/ 4 h 25"/>
                <a:gd name="T16" fmla="*/ 24 w 24"/>
                <a:gd name="T17" fmla="*/ 8 h 25"/>
                <a:gd name="T18" fmla="*/ 24 w 24"/>
                <a:gd name="T19" fmla="*/ 13 h 25"/>
                <a:gd name="T20" fmla="*/ 22 w 24"/>
                <a:gd name="T21" fmla="*/ 19 h 25"/>
                <a:gd name="T22" fmla="*/ 18 w 24"/>
                <a:gd name="T23" fmla="*/ 22 h 25"/>
                <a:gd name="T24" fmla="*/ 15 w 24"/>
                <a:gd name="T25" fmla="*/ 25 h 25"/>
                <a:gd name="T26" fmla="*/ 10 w 24"/>
                <a:gd name="T27" fmla="*/ 25 h 25"/>
                <a:gd name="T28" fmla="*/ 6 w 24"/>
                <a:gd name="T29" fmla="*/ 22 h 25"/>
                <a:gd name="T30" fmla="*/ 1 w 24"/>
                <a:gd name="T31" fmla="*/ 19 h 25"/>
                <a:gd name="T32" fmla="*/ 0 w 24"/>
                <a:gd name="T33" fmla="*/ 16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5"/>
                <a:gd name="T53" fmla="*/ 24 w 24"/>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5">
                  <a:moveTo>
                    <a:pt x="0" y="16"/>
                  </a:moveTo>
                  <a:lnTo>
                    <a:pt x="0" y="11"/>
                  </a:lnTo>
                  <a:lnTo>
                    <a:pt x="0" y="7"/>
                  </a:lnTo>
                  <a:lnTo>
                    <a:pt x="3" y="4"/>
                  </a:lnTo>
                  <a:lnTo>
                    <a:pt x="7" y="1"/>
                  </a:lnTo>
                  <a:lnTo>
                    <a:pt x="15" y="0"/>
                  </a:lnTo>
                  <a:lnTo>
                    <a:pt x="19" y="1"/>
                  </a:lnTo>
                  <a:lnTo>
                    <a:pt x="22" y="4"/>
                  </a:lnTo>
                  <a:lnTo>
                    <a:pt x="24" y="8"/>
                  </a:lnTo>
                  <a:lnTo>
                    <a:pt x="24" y="13"/>
                  </a:lnTo>
                  <a:lnTo>
                    <a:pt x="22" y="19"/>
                  </a:lnTo>
                  <a:lnTo>
                    <a:pt x="18" y="22"/>
                  </a:lnTo>
                  <a:lnTo>
                    <a:pt x="15" y="25"/>
                  </a:lnTo>
                  <a:lnTo>
                    <a:pt x="10" y="25"/>
                  </a:lnTo>
                  <a:lnTo>
                    <a:pt x="6" y="22"/>
                  </a:lnTo>
                  <a:lnTo>
                    <a:pt x="1" y="19"/>
                  </a:lnTo>
                  <a:lnTo>
                    <a:pt x="0" y="16"/>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73" name="Freeform 352"/>
            <p:cNvSpPr>
              <a:spLocks/>
            </p:cNvSpPr>
            <p:nvPr/>
          </p:nvSpPr>
          <p:spPr bwMode="auto">
            <a:xfrm>
              <a:off x="1277" y="2042"/>
              <a:ext cx="20" cy="28"/>
            </a:xfrm>
            <a:custGeom>
              <a:avLst/>
              <a:gdLst>
                <a:gd name="T0" fmla="*/ 7 w 20"/>
                <a:gd name="T1" fmla="*/ 28 h 28"/>
                <a:gd name="T2" fmla="*/ 3 w 20"/>
                <a:gd name="T3" fmla="*/ 27 h 28"/>
                <a:gd name="T4" fmla="*/ 0 w 20"/>
                <a:gd name="T5" fmla="*/ 24 h 28"/>
                <a:gd name="T6" fmla="*/ 0 w 20"/>
                <a:gd name="T7" fmla="*/ 19 h 28"/>
                <a:gd name="T8" fmla="*/ 0 w 20"/>
                <a:gd name="T9" fmla="*/ 13 h 28"/>
                <a:gd name="T10" fmla="*/ 1 w 20"/>
                <a:gd name="T11" fmla="*/ 9 h 28"/>
                <a:gd name="T12" fmla="*/ 4 w 20"/>
                <a:gd name="T13" fmla="*/ 4 h 28"/>
                <a:gd name="T14" fmla="*/ 9 w 20"/>
                <a:gd name="T15" fmla="*/ 1 h 28"/>
                <a:gd name="T16" fmla="*/ 13 w 20"/>
                <a:gd name="T17" fmla="*/ 0 h 28"/>
                <a:gd name="T18" fmla="*/ 16 w 20"/>
                <a:gd name="T19" fmla="*/ 1 h 28"/>
                <a:gd name="T20" fmla="*/ 19 w 20"/>
                <a:gd name="T21" fmla="*/ 4 h 28"/>
                <a:gd name="T22" fmla="*/ 20 w 20"/>
                <a:gd name="T23" fmla="*/ 10 h 28"/>
                <a:gd name="T24" fmla="*/ 20 w 20"/>
                <a:gd name="T25" fmla="*/ 15 h 28"/>
                <a:gd name="T26" fmla="*/ 19 w 20"/>
                <a:gd name="T27" fmla="*/ 19 h 28"/>
                <a:gd name="T28" fmla="*/ 16 w 20"/>
                <a:gd name="T29" fmla="*/ 24 h 28"/>
                <a:gd name="T30" fmla="*/ 13 w 20"/>
                <a:gd name="T31" fmla="*/ 27 h 28"/>
                <a:gd name="T32" fmla="*/ 7 w 20"/>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8"/>
                <a:gd name="T53" fmla="*/ 20 w 20"/>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8">
                  <a:moveTo>
                    <a:pt x="7" y="28"/>
                  </a:moveTo>
                  <a:lnTo>
                    <a:pt x="3" y="27"/>
                  </a:lnTo>
                  <a:lnTo>
                    <a:pt x="0" y="24"/>
                  </a:lnTo>
                  <a:lnTo>
                    <a:pt x="0" y="19"/>
                  </a:lnTo>
                  <a:lnTo>
                    <a:pt x="0" y="13"/>
                  </a:lnTo>
                  <a:lnTo>
                    <a:pt x="1" y="9"/>
                  </a:lnTo>
                  <a:lnTo>
                    <a:pt x="4" y="4"/>
                  </a:lnTo>
                  <a:lnTo>
                    <a:pt x="9" y="1"/>
                  </a:lnTo>
                  <a:lnTo>
                    <a:pt x="13" y="0"/>
                  </a:lnTo>
                  <a:lnTo>
                    <a:pt x="16" y="1"/>
                  </a:lnTo>
                  <a:lnTo>
                    <a:pt x="19" y="4"/>
                  </a:lnTo>
                  <a:lnTo>
                    <a:pt x="20" y="10"/>
                  </a:lnTo>
                  <a:lnTo>
                    <a:pt x="20" y="15"/>
                  </a:lnTo>
                  <a:lnTo>
                    <a:pt x="19" y="19"/>
                  </a:lnTo>
                  <a:lnTo>
                    <a:pt x="16" y="24"/>
                  </a:lnTo>
                  <a:lnTo>
                    <a:pt x="13" y="27"/>
                  </a:lnTo>
                  <a:lnTo>
                    <a:pt x="7" y="28"/>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74" name="Freeform 353"/>
            <p:cNvSpPr>
              <a:spLocks/>
            </p:cNvSpPr>
            <p:nvPr/>
          </p:nvSpPr>
          <p:spPr bwMode="auto">
            <a:xfrm>
              <a:off x="1314" y="2015"/>
              <a:ext cx="25" cy="33"/>
            </a:xfrm>
            <a:custGeom>
              <a:avLst/>
              <a:gdLst>
                <a:gd name="T0" fmla="*/ 1 w 25"/>
                <a:gd name="T1" fmla="*/ 18 h 33"/>
                <a:gd name="T2" fmla="*/ 4 w 25"/>
                <a:gd name="T3" fmla="*/ 12 h 33"/>
                <a:gd name="T4" fmla="*/ 7 w 25"/>
                <a:gd name="T5" fmla="*/ 6 h 33"/>
                <a:gd name="T6" fmla="*/ 10 w 25"/>
                <a:gd name="T7" fmla="*/ 2 h 33"/>
                <a:gd name="T8" fmla="*/ 16 w 25"/>
                <a:gd name="T9" fmla="*/ 0 h 33"/>
                <a:gd name="T10" fmla="*/ 22 w 25"/>
                <a:gd name="T11" fmla="*/ 2 h 33"/>
                <a:gd name="T12" fmla="*/ 25 w 25"/>
                <a:gd name="T13" fmla="*/ 6 h 33"/>
                <a:gd name="T14" fmla="*/ 25 w 25"/>
                <a:gd name="T15" fmla="*/ 11 h 33"/>
                <a:gd name="T16" fmla="*/ 25 w 25"/>
                <a:gd name="T17" fmla="*/ 17 h 33"/>
                <a:gd name="T18" fmla="*/ 22 w 25"/>
                <a:gd name="T19" fmla="*/ 23 h 33"/>
                <a:gd name="T20" fmla="*/ 19 w 25"/>
                <a:gd name="T21" fmla="*/ 27 h 33"/>
                <a:gd name="T22" fmla="*/ 13 w 25"/>
                <a:gd name="T23" fmla="*/ 31 h 33"/>
                <a:gd name="T24" fmla="*/ 8 w 25"/>
                <a:gd name="T25" fmla="*/ 33 h 33"/>
                <a:gd name="T26" fmla="*/ 4 w 25"/>
                <a:gd name="T27" fmla="*/ 31 h 33"/>
                <a:gd name="T28" fmla="*/ 1 w 25"/>
                <a:gd name="T29" fmla="*/ 27 h 33"/>
                <a:gd name="T30" fmla="*/ 0 w 25"/>
                <a:gd name="T31" fmla="*/ 23 h 33"/>
                <a:gd name="T32" fmla="*/ 1 w 25"/>
                <a:gd name="T33" fmla="*/ 1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3"/>
                <a:gd name="T53" fmla="*/ 25 w 25"/>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3">
                  <a:moveTo>
                    <a:pt x="1" y="18"/>
                  </a:moveTo>
                  <a:lnTo>
                    <a:pt x="4" y="12"/>
                  </a:lnTo>
                  <a:lnTo>
                    <a:pt x="7" y="6"/>
                  </a:lnTo>
                  <a:lnTo>
                    <a:pt x="10" y="2"/>
                  </a:lnTo>
                  <a:lnTo>
                    <a:pt x="16" y="0"/>
                  </a:lnTo>
                  <a:lnTo>
                    <a:pt x="22" y="2"/>
                  </a:lnTo>
                  <a:lnTo>
                    <a:pt x="25" y="6"/>
                  </a:lnTo>
                  <a:lnTo>
                    <a:pt x="25" y="11"/>
                  </a:lnTo>
                  <a:lnTo>
                    <a:pt x="25" y="17"/>
                  </a:lnTo>
                  <a:lnTo>
                    <a:pt x="22" y="23"/>
                  </a:lnTo>
                  <a:lnTo>
                    <a:pt x="19" y="27"/>
                  </a:lnTo>
                  <a:lnTo>
                    <a:pt x="13" y="31"/>
                  </a:lnTo>
                  <a:lnTo>
                    <a:pt x="8" y="33"/>
                  </a:lnTo>
                  <a:lnTo>
                    <a:pt x="4" y="31"/>
                  </a:lnTo>
                  <a:lnTo>
                    <a:pt x="1" y="27"/>
                  </a:lnTo>
                  <a:lnTo>
                    <a:pt x="0" y="23"/>
                  </a:lnTo>
                  <a:lnTo>
                    <a:pt x="1" y="18"/>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75" name="Freeform 354"/>
            <p:cNvSpPr>
              <a:spLocks/>
            </p:cNvSpPr>
            <p:nvPr/>
          </p:nvSpPr>
          <p:spPr bwMode="auto">
            <a:xfrm>
              <a:off x="1348" y="2023"/>
              <a:ext cx="25" cy="25"/>
            </a:xfrm>
            <a:custGeom>
              <a:avLst/>
              <a:gdLst>
                <a:gd name="T0" fmla="*/ 19 w 25"/>
                <a:gd name="T1" fmla="*/ 1 h 25"/>
                <a:gd name="T2" fmla="*/ 22 w 25"/>
                <a:gd name="T3" fmla="*/ 4 h 25"/>
                <a:gd name="T4" fmla="*/ 23 w 25"/>
                <a:gd name="T5" fmla="*/ 9 h 25"/>
                <a:gd name="T6" fmla="*/ 25 w 25"/>
                <a:gd name="T7" fmla="*/ 12 h 25"/>
                <a:gd name="T8" fmla="*/ 23 w 25"/>
                <a:gd name="T9" fmla="*/ 16 h 25"/>
                <a:gd name="T10" fmla="*/ 19 w 25"/>
                <a:gd name="T11" fmla="*/ 20 h 25"/>
                <a:gd name="T12" fmla="*/ 16 w 25"/>
                <a:gd name="T13" fmla="*/ 23 h 25"/>
                <a:gd name="T14" fmla="*/ 11 w 25"/>
                <a:gd name="T15" fmla="*/ 25 h 25"/>
                <a:gd name="T16" fmla="*/ 7 w 25"/>
                <a:gd name="T17" fmla="*/ 25 h 25"/>
                <a:gd name="T18" fmla="*/ 4 w 25"/>
                <a:gd name="T19" fmla="*/ 23 h 25"/>
                <a:gd name="T20" fmla="*/ 1 w 25"/>
                <a:gd name="T21" fmla="*/ 19 h 25"/>
                <a:gd name="T22" fmla="*/ 0 w 25"/>
                <a:gd name="T23" fmla="*/ 15 h 25"/>
                <a:gd name="T24" fmla="*/ 0 w 25"/>
                <a:gd name="T25" fmla="*/ 10 h 25"/>
                <a:gd name="T26" fmla="*/ 3 w 25"/>
                <a:gd name="T27" fmla="*/ 4 h 25"/>
                <a:gd name="T28" fmla="*/ 7 w 25"/>
                <a:gd name="T29" fmla="*/ 1 h 25"/>
                <a:gd name="T30" fmla="*/ 11 w 25"/>
                <a:gd name="T31" fmla="*/ 0 h 25"/>
                <a:gd name="T32" fmla="*/ 19 w 25"/>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5"/>
                <a:gd name="T53" fmla="*/ 25 w 2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5">
                  <a:moveTo>
                    <a:pt x="19" y="1"/>
                  </a:moveTo>
                  <a:lnTo>
                    <a:pt x="22" y="4"/>
                  </a:lnTo>
                  <a:lnTo>
                    <a:pt x="23" y="9"/>
                  </a:lnTo>
                  <a:lnTo>
                    <a:pt x="25" y="12"/>
                  </a:lnTo>
                  <a:lnTo>
                    <a:pt x="23" y="16"/>
                  </a:lnTo>
                  <a:lnTo>
                    <a:pt x="19" y="20"/>
                  </a:lnTo>
                  <a:lnTo>
                    <a:pt x="16" y="23"/>
                  </a:lnTo>
                  <a:lnTo>
                    <a:pt x="11" y="25"/>
                  </a:lnTo>
                  <a:lnTo>
                    <a:pt x="7" y="25"/>
                  </a:lnTo>
                  <a:lnTo>
                    <a:pt x="4" y="23"/>
                  </a:lnTo>
                  <a:lnTo>
                    <a:pt x="1" y="19"/>
                  </a:lnTo>
                  <a:lnTo>
                    <a:pt x="0" y="15"/>
                  </a:lnTo>
                  <a:lnTo>
                    <a:pt x="0" y="10"/>
                  </a:lnTo>
                  <a:lnTo>
                    <a:pt x="3" y="4"/>
                  </a:lnTo>
                  <a:lnTo>
                    <a:pt x="7" y="1"/>
                  </a:lnTo>
                  <a:lnTo>
                    <a:pt x="11" y="0"/>
                  </a:lnTo>
                  <a:lnTo>
                    <a:pt x="19" y="1"/>
                  </a:lnTo>
                  <a:close/>
                </a:path>
              </a:pathLst>
            </a:custGeom>
            <a:solidFill>
              <a:srgbClr val="007F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76" name="Freeform 355"/>
            <p:cNvSpPr>
              <a:spLocks/>
            </p:cNvSpPr>
            <p:nvPr/>
          </p:nvSpPr>
          <p:spPr bwMode="auto">
            <a:xfrm>
              <a:off x="1064" y="2058"/>
              <a:ext cx="210" cy="145"/>
            </a:xfrm>
            <a:custGeom>
              <a:avLst/>
              <a:gdLst>
                <a:gd name="T0" fmla="*/ 205 w 210"/>
                <a:gd name="T1" fmla="*/ 15 h 145"/>
                <a:gd name="T2" fmla="*/ 201 w 210"/>
                <a:gd name="T3" fmla="*/ 12 h 145"/>
                <a:gd name="T4" fmla="*/ 199 w 210"/>
                <a:gd name="T5" fmla="*/ 6 h 145"/>
                <a:gd name="T6" fmla="*/ 189 w 210"/>
                <a:gd name="T7" fmla="*/ 16 h 145"/>
                <a:gd name="T8" fmla="*/ 168 w 210"/>
                <a:gd name="T9" fmla="*/ 12 h 145"/>
                <a:gd name="T10" fmla="*/ 124 w 210"/>
                <a:gd name="T11" fmla="*/ 3 h 145"/>
                <a:gd name="T12" fmla="*/ 90 w 210"/>
                <a:gd name="T13" fmla="*/ 2 h 145"/>
                <a:gd name="T14" fmla="*/ 84 w 210"/>
                <a:gd name="T15" fmla="*/ 8 h 145"/>
                <a:gd name="T16" fmla="*/ 114 w 210"/>
                <a:gd name="T17" fmla="*/ 6 h 145"/>
                <a:gd name="T18" fmla="*/ 151 w 210"/>
                <a:gd name="T19" fmla="*/ 15 h 145"/>
                <a:gd name="T20" fmla="*/ 176 w 210"/>
                <a:gd name="T21" fmla="*/ 27 h 145"/>
                <a:gd name="T22" fmla="*/ 173 w 210"/>
                <a:gd name="T23" fmla="*/ 33 h 145"/>
                <a:gd name="T24" fmla="*/ 157 w 210"/>
                <a:gd name="T25" fmla="*/ 42 h 145"/>
                <a:gd name="T26" fmla="*/ 139 w 210"/>
                <a:gd name="T27" fmla="*/ 45 h 145"/>
                <a:gd name="T28" fmla="*/ 106 w 210"/>
                <a:gd name="T29" fmla="*/ 36 h 145"/>
                <a:gd name="T30" fmla="*/ 71 w 210"/>
                <a:gd name="T31" fmla="*/ 33 h 145"/>
                <a:gd name="T32" fmla="*/ 53 w 210"/>
                <a:gd name="T33" fmla="*/ 40 h 145"/>
                <a:gd name="T34" fmla="*/ 65 w 210"/>
                <a:gd name="T35" fmla="*/ 40 h 145"/>
                <a:gd name="T36" fmla="*/ 83 w 210"/>
                <a:gd name="T37" fmla="*/ 40 h 145"/>
                <a:gd name="T38" fmla="*/ 103 w 210"/>
                <a:gd name="T39" fmla="*/ 43 h 145"/>
                <a:gd name="T40" fmla="*/ 129 w 210"/>
                <a:gd name="T41" fmla="*/ 50 h 145"/>
                <a:gd name="T42" fmla="*/ 132 w 210"/>
                <a:gd name="T43" fmla="*/ 59 h 145"/>
                <a:gd name="T44" fmla="*/ 100 w 210"/>
                <a:gd name="T45" fmla="*/ 70 h 145"/>
                <a:gd name="T46" fmla="*/ 71 w 210"/>
                <a:gd name="T47" fmla="*/ 65 h 145"/>
                <a:gd name="T48" fmla="*/ 46 w 210"/>
                <a:gd name="T49" fmla="*/ 59 h 145"/>
                <a:gd name="T50" fmla="*/ 55 w 210"/>
                <a:gd name="T51" fmla="*/ 67 h 145"/>
                <a:gd name="T52" fmla="*/ 78 w 210"/>
                <a:gd name="T53" fmla="*/ 77 h 145"/>
                <a:gd name="T54" fmla="*/ 52 w 210"/>
                <a:gd name="T55" fmla="*/ 86 h 145"/>
                <a:gd name="T56" fmla="*/ 18 w 210"/>
                <a:gd name="T57" fmla="*/ 96 h 145"/>
                <a:gd name="T58" fmla="*/ 0 w 210"/>
                <a:gd name="T59" fmla="*/ 102 h 145"/>
                <a:gd name="T60" fmla="*/ 10 w 210"/>
                <a:gd name="T61" fmla="*/ 104 h 145"/>
                <a:gd name="T62" fmla="*/ 38 w 210"/>
                <a:gd name="T63" fmla="*/ 101 h 145"/>
                <a:gd name="T64" fmla="*/ 72 w 210"/>
                <a:gd name="T65" fmla="*/ 92 h 145"/>
                <a:gd name="T66" fmla="*/ 86 w 210"/>
                <a:gd name="T67" fmla="*/ 98 h 145"/>
                <a:gd name="T68" fmla="*/ 72 w 210"/>
                <a:gd name="T69" fmla="*/ 139 h 145"/>
                <a:gd name="T70" fmla="*/ 74 w 210"/>
                <a:gd name="T71" fmla="*/ 145 h 145"/>
                <a:gd name="T72" fmla="*/ 92 w 210"/>
                <a:gd name="T73" fmla="*/ 114 h 145"/>
                <a:gd name="T74" fmla="*/ 106 w 210"/>
                <a:gd name="T75" fmla="*/ 84 h 145"/>
                <a:gd name="T76" fmla="*/ 127 w 210"/>
                <a:gd name="T77" fmla="*/ 76 h 145"/>
                <a:gd name="T78" fmla="*/ 146 w 210"/>
                <a:gd name="T79" fmla="*/ 67 h 145"/>
                <a:gd name="T80" fmla="*/ 148 w 210"/>
                <a:gd name="T81" fmla="*/ 96 h 145"/>
                <a:gd name="T82" fmla="*/ 139 w 210"/>
                <a:gd name="T83" fmla="*/ 133 h 145"/>
                <a:gd name="T84" fmla="*/ 146 w 210"/>
                <a:gd name="T85" fmla="*/ 126 h 145"/>
                <a:gd name="T86" fmla="*/ 163 w 210"/>
                <a:gd name="T87" fmla="*/ 79 h 145"/>
                <a:gd name="T88" fmla="*/ 177 w 210"/>
                <a:gd name="T89" fmla="*/ 46 h 145"/>
                <a:gd name="T90" fmla="*/ 191 w 210"/>
                <a:gd name="T91" fmla="*/ 33 h 145"/>
                <a:gd name="T92" fmla="*/ 195 w 210"/>
                <a:gd name="T93" fmla="*/ 40 h 145"/>
                <a:gd name="T94" fmla="*/ 191 w 210"/>
                <a:gd name="T95" fmla="*/ 89 h 145"/>
                <a:gd name="T96" fmla="*/ 202 w 210"/>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0"/>
                <a:gd name="T148" fmla="*/ 0 h 145"/>
                <a:gd name="T149" fmla="*/ 210 w 210"/>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0" h="145">
                  <a:moveTo>
                    <a:pt x="210" y="18"/>
                  </a:moveTo>
                  <a:lnTo>
                    <a:pt x="208" y="16"/>
                  </a:lnTo>
                  <a:lnTo>
                    <a:pt x="205" y="15"/>
                  </a:lnTo>
                  <a:lnTo>
                    <a:pt x="204" y="15"/>
                  </a:lnTo>
                  <a:lnTo>
                    <a:pt x="202" y="14"/>
                  </a:lnTo>
                  <a:lnTo>
                    <a:pt x="201" y="12"/>
                  </a:lnTo>
                  <a:lnTo>
                    <a:pt x="201" y="9"/>
                  </a:lnTo>
                  <a:lnTo>
                    <a:pt x="199" y="8"/>
                  </a:lnTo>
                  <a:lnTo>
                    <a:pt x="199" y="6"/>
                  </a:lnTo>
                  <a:lnTo>
                    <a:pt x="196" y="11"/>
                  </a:lnTo>
                  <a:lnTo>
                    <a:pt x="194" y="14"/>
                  </a:lnTo>
                  <a:lnTo>
                    <a:pt x="189" y="16"/>
                  </a:lnTo>
                  <a:lnTo>
                    <a:pt x="188" y="18"/>
                  </a:lnTo>
                  <a:lnTo>
                    <a:pt x="179" y="15"/>
                  </a:lnTo>
                  <a:lnTo>
                    <a:pt x="168" y="12"/>
                  </a:lnTo>
                  <a:lnTo>
                    <a:pt x="154" y="9"/>
                  </a:lnTo>
                  <a:lnTo>
                    <a:pt x="139" y="5"/>
                  </a:lnTo>
                  <a:lnTo>
                    <a:pt x="124" y="3"/>
                  </a:lnTo>
                  <a:lnTo>
                    <a:pt x="109" y="2"/>
                  </a:lnTo>
                  <a:lnTo>
                    <a:pt x="99" y="0"/>
                  </a:lnTo>
                  <a:lnTo>
                    <a:pt x="90" y="2"/>
                  </a:lnTo>
                  <a:lnTo>
                    <a:pt x="81" y="5"/>
                  </a:lnTo>
                  <a:lnTo>
                    <a:pt x="80" y="6"/>
                  </a:lnTo>
                  <a:lnTo>
                    <a:pt x="84" y="8"/>
                  </a:lnTo>
                  <a:lnTo>
                    <a:pt x="90" y="6"/>
                  </a:lnTo>
                  <a:lnTo>
                    <a:pt x="102" y="5"/>
                  </a:lnTo>
                  <a:lnTo>
                    <a:pt x="114" y="6"/>
                  </a:lnTo>
                  <a:lnTo>
                    <a:pt x="126" y="8"/>
                  </a:lnTo>
                  <a:lnTo>
                    <a:pt x="139" y="11"/>
                  </a:lnTo>
                  <a:lnTo>
                    <a:pt x="151" y="15"/>
                  </a:lnTo>
                  <a:lnTo>
                    <a:pt x="161" y="18"/>
                  </a:lnTo>
                  <a:lnTo>
                    <a:pt x="170" y="22"/>
                  </a:lnTo>
                  <a:lnTo>
                    <a:pt x="176" y="27"/>
                  </a:lnTo>
                  <a:lnTo>
                    <a:pt x="179" y="30"/>
                  </a:lnTo>
                  <a:lnTo>
                    <a:pt x="177" y="31"/>
                  </a:lnTo>
                  <a:lnTo>
                    <a:pt x="173" y="33"/>
                  </a:lnTo>
                  <a:lnTo>
                    <a:pt x="168" y="36"/>
                  </a:lnTo>
                  <a:lnTo>
                    <a:pt x="163" y="39"/>
                  </a:lnTo>
                  <a:lnTo>
                    <a:pt x="157" y="42"/>
                  </a:lnTo>
                  <a:lnTo>
                    <a:pt x="151" y="45"/>
                  </a:lnTo>
                  <a:lnTo>
                    <a:pt x="146" y="48"/>
                  </a:lnTo>
                  <a:lnTo>
                    <a:pt x="139" y="45"/>
                  </a:lnTo>
                  <a:lnTo>
                    <a:pt x="130" y="42"/>
                  </a:lnTo>
                  <a:lnTo>
                    <a:pt x="118" y="39"/>
                  </a:lnTo>
                  <a:lnTo>
                    <a:pt x="106" y="36"/>
                  </a:lnTo>
                  <a:lnTo>
                    <a:pt x="93" y="34"/>
                  </a:lnTo>
                  <a:lnTo>
                    <a:pt x="81" y="33"/>
                  </a:lnTo>
                  <a:lnTo>
                    <a:pt x="71" y="33"/>
                  </a:lnTo>
                  <a:lnTo>
                    <a:pt x="62" y="36"/>
                  </a:lnTo>
                  <a:lnTo>
                    <a:pt x="56" y="39"/>
                  </a:lnTo>
                  <a:lnTo>
                    <a:pt x="53" y="40"/>
                  </a:lnTo>
                  <a:lnTo>
                    <a:pt x="53" y="42"/>
                  </a:lnTo>
                  <a:lnTo>
                    <a:pt x="61" y="40"/>
                  </a:lnTo>
                  <a:lnTo>
                    <a:pt x="65" y="40"/>
                  </a:lnTo>
                  <a:lnTo>
                    <a:pt x="71" y="40"/>
                  </a:lnTo>
                  <a:lnTo>
                    <a:pt x="77" y="40"/>
                  </a:lnTo>
                  <a:lnTo>
                    <a:pt x="83" y="40"/>
                  </a:lnTo>
                  <a:lnTo>
                    <a:pt x="90" y="40"/>
                  </a:lnTo>
                  <a:lnTo>
                    <a:pt x="96" y="42"/>
                  </a:lnTo>
                  <a:lnTo>
                    <a:pt x="103" y="43"/>
                  </a:lnTo>
                  <a:lnTo>
                    <a:pt x="109" y="45"/>
                  </a:lnTo>
                  <a:lnTo>
                    <a:pt x="120" y="48"/>
                  </a:lnTo>
                  <a:lnTo>
                    <a:pt x="129" y="50"/>
                  </a:lnTo>
                  <a:lnTo>
                    <a:pt x="134" y="52"/>
                  </a:lnTo>
                  <a:lnTo>
                    <a:pt x="139" y="55"/>
                  </a:lnTo>
                  <a:lnTo>
                    <a:pt x="132" y="59"/>
                  </a:lnTo>
                  <a:lnTo>
                    <a:pt x="120" y="64"/>
                  </a:lnTo>
                  <a:lnTo>
                    <a:pt x="108" y="67"/>
                  </a:lnTo>
                  <a:lnTo>
                    <a:pt x="100" y="70"/>
                  </a:lnTo>
                  <a:lnTo>
                    <a:pt x="93" y="71"/>
                  </a:lnTo>
                  <a:lnTo>
                    <a:pt x="83" y="68"/>
                  </a:lnTo>
                  <a:lnTo>
                    <a:pt x="71" y="65"/>
                  </a:lnTo>
                  <a:lnTo>
                    <a:pt x="62" y="62"/>
                  </a:lnTo>
                  <a:lnTo>
                    <a:pt x="53" y="59"/>
                  </a:lnTo>
                  <a:lnTo>
                    <a:pt x="46" y="59"/>
                  </a:lnTo>
                  <a:lnTo>
                    <a:pt x="41" y="61"/>
                  </a:lnTo>
                  <a:lnTo>
                    <a:pt x="46" y="64"/>
                  </a:lnTo>
                  <a:lnTo>
                    <a:pt x="55" y="67"/>
                  </a:lnTo>
                  <a:lnTo>
                    <a:pt x="65" y="70"/>
                  </a:lnTo>
                  <a:lnTo>
                    <a:pt x="72" y="74"/>
                  </a:lnTo>
                  <a:lnTo>
                    <a:pt x="78" y="77"/>
                  </a:lnTo>
                  <a:lnTo>
                    <a:pt x="72" y="79"/>
                  </a:lnTo>
                  <a:lnTo>
                    <a:pt x="64" y="82"/>
                  </a:lnTo>
                  <a:lnTo>
                    <a:pt x="52" y="86"/>
                  </a:lnTo>
                  <a:lnTo>
                    <a:pt x="40" y="89"/>
                  </a:lnTo>
                  <a:lnTo>
                    <a:pt x="28" y="92"/>
                  </a:lnTo>
                  <a:lnTo>
                    <a:pt x="18" y="96"/>
                  </a:lnTo>
                  <a:lnTo>
                    <a:pt x="9" y="99"/>
                  </a:lnTo>
                  <a:lnTo>
                    <a:pt x="5" y="101"/>
                  </a:lnTo>
                  <a:lnTo>
                    <a:pt x="0" y="102"/>
                  </a:lnTo>
                  <a:lnTo>
                    <a:pt x="0" y="104"/>
                  </a:lnTo>
                  <a:lnTo>
                    <a:pt x="3" y="104"/>
                  </a:lnTo>
                  <a:lnTo>
                    <a:pt x="10" y="104"/>
                  </a:lnTo>
                  <a:lnTo>
                    <a:pt x="18" y="104"/>
                  </a:lnTo>
                  <a:lnTo>
                    <a:pt x="28" y="102"/>
                  </a:lnTo>
                  <a:lnTo>
                    <a:pt x="38" y="101"/>
                  </a:lnTo>
                  <a:lnTo>
                    <a:pt x="52" y="98"/>
                  </a:lnTo>
                  <a:lnTo>
                    <a:pt x="62" y="95"/>
                  </a:lnTo>
                  <a:lnTo>
                    <a:pt x="72" y="92"/>
                  </a:lnTo>
                  <a:lnTo>
                    <a:pt x="81" y="89"/>
                  </a:lnTo>
                  <a:lnTo>
                    <a:pt x="87" y="86"/>
                  </a:lnTo>
                  <a:lnTo>
                    <a:pt x="86" y="98"/>
                  </a:lnTo>
                  <a:lnTo>
                    <a:pt x="83" y="114"/>
                  </a:lnTo>
                  <a:lnTo>
                    <a:pt x="78" y="129"/>
                  </a:lnTo>
                  <a:lnTo>
                    <a:pt x="72" y="139"/>
                  </a:lnTo>
                  <a:lnTo>
                    <a:pt x="69" y="144"/>
                  </a:lnTo>
                  <a:lnTo>
                    <a:pt x="71" y="145"/>
                  </a:lnTo>
                  <a:lnTo>
                    <a:pt x="74" y="145"/>
                  </a:lnTo>
                  <a:lnTo>
                    <a:pt x="77" y="141"/>
                  </a:lnTo>
                  <a:lnTo>
                    <a:pt x="83" y="130"/>
                  </a:lnTo>
                  <a:lnTo>
                    <a:pt x="92" y="114"/>
                  </a:lnTo>
                  <a:lnTo>
                    <a:pt x="99" y="98"/>
                  </a:lnTo>
                  <a:lnTo>
                    <a:pt x="102" y="86"/>
                  </a:lnTo>
                  <a:lnTo>
                    <a:pt x="106" y="84"/>
                  </a:lnTo>
                  <a:lnTo>
                    <a:pt x="114" y="82"/>
                  </a:lnTo>
                  <a:lnTo>
                    <a:pt x="120" y="79"/>
                  </a:lnTo>
                  <a:lnTo>
                    <a:pt x="127" y="76"/>
                  </a:lnTo>
                  <a:lnTo>
                    <a:pt x="134" y="73"/>
                  </a:lnTo>
                  <a:lnTo>
                    <a:pt x="140" y="70"/>
                  </a:lnTo>
                  <a:lnTo>
                    <a:pt x="146" y="67"/>
                  </a:lnTo>
                  <a:lnTo>
                    <a:pt x="149" y="65"/>
                  </a:lnTo>
                  <a:lnTo>
                    <a:pt x="149" y="79"/>
                  </a:lnTo>
                  <a:lnTo>
                    <a:pt x="148" y="96"/>
                  </a:lnTo>
                  <a:lnTo>
                    <a:pt x="145" y="114"/>
                  </a:lnTo>
                  <a:lnTo>
                    <a:pt x="142" y="126"/>
                  </a:lnTo>
                  <a:lnTo>
                    <a:pt x="139" y="133"/>
                  </a:lnTo>
                  <a:lnTo>
                    <a:pt x="139" y="135"/>
                  </a:lnTo>
                  <a:lnTo>
                    <a:pt x="142" y="133"/>
                  </a:lnTo>
                  <a:lnTo>
                    <a:pt x="146" y="126"/>
                  </a:lnTo>
                  <a:lnTo>
                    <a:pt x="152" y="114"/>
                  </a:lnTo>
                  <a:lnTo>
                    <a:pt x="158" y="96"/>
                  </a:lnTo>
                  <a:lnTo>
                    <a:pt x="163" y="79"/>
                  </a:lnTo>
                  <a:lnTo>
                    <a:pt x="163" y="61"/>
                  </a:lnTo>
                  <a:lnTo>
                    <a:pt x="171" y="53"/>
                  </a:lnTo>
                  <a:lnTo>
                    <a:pt x="177" y="46"/>
                  </a:lnTo>
                  <a:lnTo>
                    <a:pt x="183" y="40"/>
                  </a:lnTo>
                  <a:lnTo>
                    <a:pt x="188" y="36"/>
                  </a:lnTo>
                  <a:lnTo>
                    <a:pt x="191" y="33"/>
                  </a:lnTo>
                  <a:lnTo>
                    <a:pt x="194" y="33"/>
                  </a:lnTo>
                  <a:lnTo>
                    <a:pt x="195" y="36"/>
                  </a:lnTo>
                  <a:lnTo>
                    <a:pt x="195" y="40"/>
                  </a:lnTo>
                  <a:lnTo>
                    <a:pt x="194" y="53"/>
                  </a:lnTo>
                  <a:lnTo>
                    <a:pt x="192" y="71"/>
                  </a:lnTo>
                  <a:lnTo>
                    <a:pt x="191" y="89"/>
                  </a:lnTo>
                  <a:lnTo>
                    <a:pt x="189" y="102"/>
                  </a:lnTo>
                  <a:lnTo>
                    <a:pt x="196" y="87"/>
                  </a:lnTo>
                  <a:lnTo>
                    <a:pt x="202" y="62"/>
                  </a:lnTo>
                  <a:lnTo>
                    <a:pt x="207" y="37"/>
                  </a:lnTo>
                  <a:lnTo>
                    <a:pt x="210" y="18"/>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77" name="Freeform 356"/>
            <p:cNvSpPr>
              <a:spLocks/>
            </p:cNvSpPr>
            <p:nvPr/>
          </p:nvSpPr>
          <p:spPr bwMode="auto">
            <a:xfrm>
              <a:off x="1077" y="1802"/>
              <a:ext cx="170" cy="160"/>
            </a:xfrm>
            <a:custGeom>
              <a:avLst/>
              <a:gdLst>
                <a:gd name="T0" fmla="*/ 164 w 170"/>
                <a:gd name="T1" fmla="*/ 157 h 160"/>
                <a:gd name="T2" fmla="*/ 169 w 170"/>
                <a:gd name="T3" fmla="*/ 153 h 160"/>
                <a:gd name="T4" fmla="*/ 163 w 170"/>
                <a:gd name="T5" fmla="*/ 144 h 160"/>
                <a:gd name="T6" fmla="*/ 152 w 170"/>
                <a:gd name="T7" fmla="*/ 131 h 160"/>
                <a:gd name="T8" fmla="*/ 150 w 170"/>
                <a:gd name="T9" fmla="*/ 113 h 160"/>
                <a:gd name="T10" fmla="*/ 145 w 170"/>
                <a:gd name="T11" fmla="*/ 74 h 160"/>
                <a:gd name="T12" fmla="*/ 138 w 170"/>
                <a:gd name="T13" fmla="*/ 55 h 160"/>
                <a:gd name="T14" fmla="*/ 133 w 170"/>
                <a:gd name="T15" fmla="*/ 55 h 160"/>
                <a:gd name="T16" fmla="*/ 136 w 170"/>
                <a:gd name="T17" fmla="*/ 73 h 160"/>
                <a:gd name="T18" fmla="*/ 138 w 170"/>
                <a:gd name="T19" fmla="*/ 105 h 160"/>
                <a:gd name="T20" fmla="*/ 127 w 170"/>
                <a:gd name="T21" fmla="*/ 110 h 160"/>
                <a:gd name="T22" fmla="*/ 110 w 170"/>
                <a:gd name="T23" fmla="*/ 97 h 160"/>
                <a:gd name="T24" fmla="*/ 99 w 170"/>
                <a:gd name="T25" fmla="*/ 82 h 160"/>
                <a:gd name="T26" fmla="*/ 92 w 170"/>
                <a:gd name="T27" fmla="*/ 51 h 160"/>
                <a:gd name="T28" fmla="*/ 90 w 170"/>
                <a:gd name="T29" fmla="*/ 30 h 160"/>
                <a:gd name="T30" fmla="*/ 89 w 170"/>
                <a:gd name="T31" fmla="*/ 12 h 160"/>
                <a:gd name="T32" fmla="*/ 83 w 170"/>
                <a:gd name="T33" fmla="*/ 3 h 160"/>
                <a:gd name="T34" fmla="*/ 83 w 170"/>
                <a:gd name="T35" fmla="*/ 9 h 160"/>
                <a:gd name="T36" fmla="*/ 85 w 170"/>
                <a:gd name="T37" fmla="*/ 24 h 160"/>
                <a:gd name="T38" fmla="*/ 82 w 170"/>
                <a:gd name="T39" fmla="*/ 37 h 160"/>
                <a:gd name="T40" fmla="*/ 82 w 170"/>
                <a:gd name="T41" fmla="*/ 51 h 160"/>
                <a:gd name="T42" fmla="*/ 85 w 170"/>
                <a:gd name="T43" fmla="*/ 73 h 160"/>
                <a:gd name="T44" fmla="*/ 74 w 170"/>
                <a:gd name="T45" fmla="*/ 71 h 160"/>
                <a:gd name="T46" fmla="*/ 51 w 170"/>
                <a:gd name="T47" fmla="*/ 46 h 160"/>
                <a:gd name="T48" fmla="*/ 27 w 170"/>
                <a:gd name="T49" fmla="*/ 21 h 160"/>
                <a:gd name="T50" fmla="*/ 8 w 170"/>
                <a:gd name="T51" fmla="*/ 3 h 160"/>
                <a:gd name="T52" fmla="*/ 11 w 170"/>
                <a:gd name="T53" fmla="*/ 15 h 160"/>
                <a:gd name="T54" fmla="*/ 34 w 170"/>
                <a:gd name="T55" fmla="*/ 46 h 160"/>
                <a:gd name="T56" fmla="*/ 48 w 170"/>
                <a:gd name="T57" fmla="*/ 66 h 160"/>
                <a:gd name="T58" fmla="*/ 70 w 170"/>
                <a:gd name="T59" fmla="*/ 85 h 160"/>
                <a:gd name="T60" fmla="*/ 70 w 170"/>
                <a:gd name="T61" fmla="*/ 91 h 160"/>
                <a:gd name="T62" fmla="*/ 48 w 170"/>
                <a:gd name="T63" fmla="*/ 86 h 160"/>
                <a:gd name="T64" fmla="*/ 36 w 170"/>
                <a:gd name="T65" fmla="*/ 79 h 160"/>
                <a:gd name="T66" fmla="*/ 30 w 170"/>
                <a:gd name="T67" fmla="*/ 80 h 160"/>
                <a:gd name="T68" fmla="*/ 37 w 170"/>
                <a:gd name="T69" fmla="*/ 88 h 160"/>
                <a:gd name="T70" fmla="*/ 52 w 170"/>
                <a:gd name="T71" fmla="*/ 97 h 160"/>
                <a:gd name="T72" fmla="*/ 71 w 170"/>
                <a:gd name="T73" fmla="*/ 104 h 160"/>
                <a:gd name="T74" fmla="*/ 90 w 170"/>
                <a:gd name="T75" fmla="*/ 108 h 160"/>
                <a:gd name="T76" fmla="*/ 107 w 170"/>
                <a:gd name="T77" fmla="*/ 111 h 160"/>
                <a:gd name="T78" fmla="*/ 126 w 170"/>
                <a:gd name="T79" fmla="*/ 125 h 160"/>
                <a:gd name="T80" fmla="*/ 127 w 170"/>
                <a:gd name="T81" fmla="*/ 134 h 160"/>
                <a:gd name="T82" fmla="*/ 114 w 170"/>
                <a:gd name="T83" fmla="*/ 138 h 160"/>
                <a:gd name="T84" fmla="*/ 99 w 170"/>
                <a:gd name="T85" fmla="*/ 139 h 160"/>
                <a:gd name="T86" fmla="*/ 86 w 170"/>
                <a:gd name="T87" fmla="*/ 139 h 160"/>
                <a:gd name="T88" fmla="*/ 73 w 170"/>
                <a:gd name="T89" fmla="*/ 138 h 160"/>
                <a:gd name="T90" fmla="*/ 71 w 170"/>
                <a:gd name="T91" fmla="*/ 142 h 160"/>
                <a:gd name="T92" fmla="*/ 89 w 170"/>
                <a:gd name="T93" fmla="*/ 147 h 160"/>
                <a:gd name="T94" fmla="*/ 108 w 170"/>
                <a:gd name="T95" fmla="*/ 147 h 160"/>
                <a:gd name="T96" fmla="*/ 126 w 170"/>
                <a:gd name="T97" fmla="*/ 147 h 160"/>
                <a:gd name="T98" fmla="*/ 141 w 170"/>
                <a:gd name="T99" fmla="*/ 145 h 160"/>
                <a:gd name="T100" fmla="*/ 152 w 170"/>
                <a:gd name="T101" fmla="*/ 147 h 160"/>
                <a:gd name="T102" fmla="*/ 160 w 170"/>
                <a:gd name="T103" fmla="*/ 156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0"/>
                <a:gd name="T157" fmla="*/ 0 h 160"/>
                <a:gd name="T158" fmla="*/ 170 w 170"/>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0" h="160">
                  <a:moveTo>
                    <a:pt x="163" y="160"/>
                  </a:moveTo>
                  <a:lnTo>
                    <a:pt x="164" y="157"/>
                  </a:lnTo>
                  <a:lnTo>
                    <a:pt x="166" y="154"/>
                  </a:lnTo>
                  <a:lnTo>
                    <a:pt x="169" y="153"/>
                  </a:lnTo>
                  <a:lnTo>
                    <a:pt x="170" y="150"/>
                  </a:lnTo>
                  <a:lnTo>
                    <a:pt x="163" y="144"/>
                  </a:lnTo>
                  <a:lnTo>
                    <a:pt x="157" y="138"/>
                  </a:lnTo>
                  <a:lnTo>
                    <a:pt x="152" y="131"/>
                  </a:lnTo>
                  <a:lnTo>
                    <a:pt x="151" y="125"/>
                  </a:lnTo>
                  <a:lnTo>
                    <a:pt x="150" y="113"/>
                  </a:lnTo>
                  <a:lnTo>
                    <a:pt x="148" y="94"/>
                  </a:lnTo>
                  <a:lnTo>
                    <a:pt x="145" y="74"/>
                  </a:lnTo>
                  <a:lnTo>
                    <a:pt x="142" y="61"/>
                  </a:lnTo>
                  <a:lnTo>
                    <a:pt x="138" y="55"/>
                  </a:lnTo>
                  <a:lnTo>
                    <a:pt x="135" y="54"/>
                  </a:lnTo>
                  <a:lnTo>
                    <a:pt x="133" y="55"/>
                  </a:lnTo>
                  <a:lnTo>
                    <a:pt x="135" y="61"/>
                  </a:lnTo>
                  <a:lnTo>
                    <a:pt x="136" y="73"/>
                  </a:lnTo>
                  <a:lnTo>
                    <a:pt x="138" y="89"/>
                  </a:lnTo>
                  <a:lnTo>
                    <a:pt x="138" y="105"/>
                  </a:lnTo>
                  <a:lnTo>
                    <a:pt x="136" y="116"/>
                  </a:lnTo>
                  <a:lnTo>
                    <a:pt x="127" y="110"/>
                  </a:lnTo>
                  <a:lnTo>
                    <a:pt x="119" y="104"/>
                  </a:lnTo>
                  <a:lnTo>
                    <a:pt x="110" y="97"/>
                  </a:lnTo>
                  <a:lnTo>
                    <a:pt x="104" y="91"/>
                  </a:lnTo>
                  <a:lnTo>
                    <a:pt x="99" y="82"/>
                  </a:lnTo>
                  <a:lnTo>
                    <a:pt x="95" y="67"/>
                  </a:lnTo>
                  <a:lnTo>
                    <a:pt x="92" y="51"/>
                  </a:lnTo>
                  <a:lnTo>
                    <a:pt x="90" y="39"/>
                  </a:lnTo>
                  <a:lnTo>
                    <a:pt x="90" y="30"/>
                  </a:lnTo>
                  <a:lnTo>
                    <a:pt x="90" y="21"/>
                  </a:lnTo>
                  <a:lnTo>
                    <a:pt x="89" y="12"/>
                  </a:lnTo>
                  <a:lnTo>
                    <a:pt x="86" y="6"/>
                  </a:lnTo>
                  <a:lnTo>
                    <a:pt x="83" y="3"/>
                  </a:lnTo>
                  <a:lnTo>
                    <a:pt x="83" y="5"/>
                  </a:lnTo>
                  <a:lnTo>
                    <a:pt x="83" y="9"/>
                  </a:lnTo>
                  <a:lnTo>
                    <a:pt x="85" y="17"/>
                  </a:lnTo>
                  <a:lnTo>
                    <a:pt x="85" y="24"/>
                  </a:lnTo>
                  <a:lnTo>
                    <a:pt x="83" y="32"/>
                  </a:lnTo>
                  <a:lnTo>
                    <a:pt x="82" y="37"/>
                  </a:lnTo>
                  <a:lnTo>
                    <a:pt x="82" y="43"/>
                  </a:lnTo>
                  <a:lnTo>
                    <a:pt x="82" y="51"/>
                  </a:lnTo>
                  <a:lnTo>
                    <a:pt x="83" y="63"/>
                  </a:lnTo>
                  <a:lnTo>
                    <a:pt x="85" y="73"/>
                  </a:lnTo>
                  <a:lnTo>
                    <a:pt x="86" y="82"/>
                  </a:lnTo>
                  <a:lnTo>
                    <a:pt x="74" y="71"/>
                  </a:lnTo>
                  <a:lnTo>
                    <a:pt x="62" y="60"/>
                  </a:lnTo>
                  <a:lnTo>
                    <a:pt x="51" y="46"/>
                  </a:lnTo>
                  <a:lnTo>
                    <a:pt x="39" y="33"/>
                  </a:lnTo>
                  <a:lnTo>
                    <a:pt x="27" y="21"/>
                  </a:lnTo>
                  <a:lnTo>
                    <a:pt x="17" y="11"/>
                  </a:lnTo>
                  <a:lnTo>
                    <a:pt x="8" y="3"/>
                  </a:lnTo>
                  <a:lnTo>
                    <a:pt x="0" y="0"/>
                  </a:lnTo>
                  <a:lnTo>
                    <a:pt x="11" y="15"/>
                  </a:lnTo>
                  <a:lnTo>
                    <a:pt x="24" y="32"/>
                  </a:lnTo>
                  <a:lnTo>
                    <a:pt x="34" y="46"/>
                  </a:lnTo>
                  <a:lnTo>
                    <a:pt x="42" y="57"/>
                  </a:lnTo>
                  <a:lnTo>
                    <a:pt x="48" y="66"/>
                  </a:lnTo>
                  <a:lnTo>
                    <a:pt x="59" y="76"/>
                  </a:lnTo>
                  <a:lnTo>
                    <a:pt x="70" y="85"/>
                  </a:lnTo>
                  <a:lnTo>
                    <a:pt x="79" y="91"/>
                  </a:lnTo>
                  <a:lnTo>
                    <a:pt x="70" y="91"/>
                  </a:lnTo>
                  <a:lnTo>
                    <a:pt x="58" y="89"/>
                  </a:lnTo>
                  <a:lnTo>
                    <a:pt x="48" y="86"/>
                  </a:lnTo>
                  <a:lnTo>
                    <a:pt x="40" y="82"/>
                  </a:lnTo>
                  <a:lnTo>
                    <a:pt x="36" y="79"/>
                  </a:lnTo>
                  <a:lnTo>
                    <a:pt x="31" y="79"/>
                  </a:lnTo>
                  <a:lnTo>
                    <a:pt x="30" y="80"/>
                  </a:lnTo>
                  <a:lnTo>
                    <a:pt x="33" y="85"/>
                  </a:lnTo>
                  <a:lnTo>
                    <a:pt x="37" y="88"/>
                  </a:lnTo>
                  <a:lnTo>
                    <a:pt x="45" y="92"/>
                  </a:lnTo>
                  <a:lnTo>
                    <a:pt x="52" y="97"/>
                  </a:lnTo>
                  <a:lnTo>
                    <a:pt x="61" y="100"/>
                  </a:lnTo>
                  <a:lnTo>
                    <a:pt x="71" y="104"/>
                  </a:lnTo>
                  <a:lnTo>
                    <a:pt x="80" y="105"/>
                  </a:lnTo>
                  <a:lnTo>
                    <a:pt x="90" y="108"/>
                  </a:lnTo>
                  <a:lnTo>
                    <a:pt x="98" y="108"/>
                  </a:lnTo>
                  <a:lnTo>
                    <a:pt x="107" y="111"/>
                  </a:lnTo>
                  <a:lnTo>
                    <a:pt x="117" y="117"/>
                  </a:lnTo>
                  <a:lnTo>
                    <a:pt x="126" y="125"/>
                  </a:lnTo>
                  <a:lnTo>
                    <a:pt x="132" y="132"/>
                  </a:lnTo>
                  <a:lnTo>
                    <a:pt x="127" y="134"/>
                  </a:lnTo>
                  <a:lnTo>
                    <a:pt x="121" y="136"/>
                  </a:lnTo>
                  <a:lnTo>
                    <a:pt x="114" y="138"/>
                  </a:lnTo>
                  <a:lnTo>
                    <a:pt x="107" y="138"/>
                  </a:lnTo>
                  <a:lnTo>
                    <a:pt x="99" y="139"/>
                  </a:lnTo>
                  <a:lnTo>
                    <a:pt x="92" y="139"/>
                  </a:lnTo>
                  <a:lnTo>
                    <a:pt x="86" y="139"/>
                  </a:lnTo>
                  <a:lnTo>
                    <a:pt x="80" y="139"/>
                  </a:lnTo>
                  <a:lnTo>
                    <a:pt x="73" y="138"/>
                  </a:lnTo>
                  <a:lnTo>
                    <a:pt x="68" y="139"/>
                  </a:lnTo>
                  <a:lnTo>
                    <a:pt x="71" y="142"/>
                  </a:lnTo>
                  <a:lnTo>
                    <a:pt x="82" y="145"/>
                  </a:lnTo>
                  <a:lnTo>
                    <a:pt x="89" y="147"/>
                  </a:lnTo>
                  <a:lnTo>
                    <a:pt x="98" y="147"/>
                  </a:lnTo>
                  <a:lnTo>
                    <a:pt x="108" y="147"/>
                  </a:lnTo>
                  <a:lnTo>
                    <a:pt x="117" y="147"/>
                  </a:lnTo>
                  <a:lnTo>
                    <a:pt x="126" y="147"/>
                  </a:lnTo>
                  <a:lnTo>
                    <a:pt x="135" y="145"/>
                  </a:lnTo>
                  <a:lnTo>
                    <a:pt x="141" y="145"/>
                  </a:lnTo>
                  <a:lnTo>
                    <a:pt x="145" y="145"/>
                  </a:lnTo>
                  <a:lnTo>
                    <a:pt x="152" y="147"/>
                  </a:lnTo>
                  <a:lnTo>
                    <a:pt x="157" y="150"/>
                  </a:lnTo>
                  <a:lnTo>
                    <a:pt x="160" y="156"/>
                  </a:lnTo>
                  <a:lnTo>
                    <a:pt x="163" y="16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78" name="Freeform 357"/>
            <p:cNvSpPr>
              <a:spLocks/>
            </p:cNvSpPr>
            <p:nvPr/>
          </p:nvSpPr>
          <p:spPr bwMode="auto">
            <a:xfrm>
              <a:off x="1328" y="1742"/>
              <a:ext cx="104" cy="242"/>
            </a:xfrm>
            <a:custGeom>
              <a:avLst/>
              <a:gdLst>
                <a:gd name="T0" fmla="*/ 11 w 104"/>
                <a:gd name="T1" fmla="*/ 201 h 242"/>
                <a:gd name="T2" fmla="*/ 18 w 104"/>
                <a:gd name="T3" fmla="*/ 191 h 242"/>
                <a:gd name="T4" fmla="*/ 24 w 104"/>
                <a:gd name="T5" fmla="*/ 194 h 242"/>
                <a:gd name="T6" fmla="*/ 28 w 104"/>
                <a:gd name="T7" fmla="*/ 173 h 242"/>
                <a:gd name="T8" fmla="*/ 11 w 104"/>
                <a:gd name="T9" fmla="*/ 137 h 242"/>
                <a:gd name="T10" fmla="*/ 0 w 104"/>
                <a:gd name="T11" fmla="*/ 99 h 242"/>
                <a:gd name="T12" fmla="*/ 5 w 104"/>
                <a:gd name="T13" fmla="*/ 100 h 242"/>
                <a:gd name="T14" fmla="*/ 23 w 104"/>
                <a:gd name="T15" fmla="*/ 140 h 242"/>
                <a:gd name="T16" fmla="*/ 40 w 104"/>
                <a:gd name="T17" fmla="*/ 114 h 242"/>
                <a:gd name="T18" fmla="*/ 39 w 104"/>
                <a:gd name="T19" fmla="*/ 68 h 242"/>
                <a:gd name="T20" fmla="*/ 37 w 104"/>
                <a:gd name="T21" fmla="*/ 28 h 242"/>
                <a:gd name="T22" fmla="*/ 42 w 104"/>
                <a:gd name="T23" fmla="*/ 29 h 242"/>
                <a:gd name="T24" fmla="*/ 43 w 104"/>
                <a:gd name="T25" fmla="*/ 53 h 242"/>
                <a:gd name="T26" fmla="*/ 54 w 104"/>
                <a:gd name="T27" fmla="*/ 53 h 242"/>
                <a:gd name="T28" fmla="*/ 77 w 104"/>
                <a:gd name="T29" fmla="*/ 3 h 242"/>
                <a:gd name="T30" fmla="*/ 83 w 104"/>
                <a:gd name="T31" fmla="*/ 3 h 242"/>
                <a:gd name="T32" fmla="*/ 67 w 104"/>
                <a:gd name="T33" fmla="*/ 37 h 242"/>
                <a:gd name="T34" fmla="*/ 65 w 104"/>
                <a:gd name="T35" fmla="*/ 66 h 242"/>
                <a:gd name="T36" fmla="*/ 87 w 104"/>
                <a:gd name="T37" fmla="*/ 56 h 242"/>
                <a:gd name="T38" fmla="*/ 92 w 104"/>
                <a:gd name="T39" fmla="*/ 56 h 242"/>
                <a:gd name="T40" fmla="*/ 73 w 104"/>
                <a:gd name="T41" fmla="*/ 72 h 242"/>
                <a:gd name="T42" fmla="*/ 54 w 104"/>
                <a:gd name="T43" fmla="*/ 100 h 242"/>
                <a:gd name="T44" fmla="*/ 43 w 104"/>
                <a:gd name="T45" fmla="*/ 149 h 242"/>
                <a:gd name="T46" fmla="*/ 65 w 104"/>
                <a:gd name="T47" fmla="*/ 148 h 242"/>
                <a:gd name="T48" fmla="*/ 87 w 104"/>
                <a:gd name="T49" fmla="*/ 142 h 242"/>
                <a:gd name="T50" fmla="*/ 98 w 104"/>
                <a:gd name="T51" fmla="*/ 136 h 242"/>
                <a:gd name="T52" fmla="*/ 96 w 104"/>
                <a:gd name="T53" fmla="*/ 142 h 242"/>
                <a:gd name="T54" fmla="*/ 80 w 104"/>
                <a:gd name="T55" fmla="*/ 152 h 242"/>
                <a:gd name="T56" fmla="*/ 55 w 104"/>
                <a:gd name="T57" fmla="*/ 162 h 242"/>
                <a:gd name="T58" fmla="*/ 40 w 104"/>
                <a:gd name="T59" fmla="*/ 170 h 242"/>
                <a:gd name="T60" fmla="*/ 36 w 104"/>
                <a:gd name="T61" fmla="*/ 195 h 242"/>
                <a:gd name="T62" fmla="*/ 51 w 104"/>
                <a:gd name="T63" fmla="*/ 199 h 242"/>
                <a:gd name="T64" fmla="*/ 80 w 104"/>
                <a:gd name="T65" fmla="*/ 186 h 242"/>
                <a:gd name="T66" fmla="*/ 101 w 104"/>
                <a:gd name="T67" fmla="*/ 173 h 242"/>
                <a:gd name="T68" fmla="*/ 101 w 104"/>
                <a:gd name="T69" fmla="*/ 179 h 242"/>
                <a:gd name="T70" fmla="*/ 74 w 104"/>
                <a:gd name="T71" fmla="*/ 211 h 242"/>
                <a:gd name="T72" fmla="*/ 64 w 104"/>
                <a:gd name="T73" fmla="*/ 213 h 242"/>
                <a:gd name="T74" fmla="*/ 54 w 104"/>
                <a:gd name="T75" fmla="*/ 202 h 242"/>
                <a:gd name="T76" fmla="*/ 27 w 104"/>
                <a:gd name="T77" fmla="*/ 205 h 242"/>
                <a:gd name="T78" fmla="*/ 23 w 104"/>
                <a:gd name="T79" fmla="*/ 220 h 242"/>
                <a:gd name="T80" fmla="*/ 11 w 104"/>
                <a:gd name="T81" fmla="*/ 235 h 242"/>
                <a:gd name="T82" fmla="*/ 8 w 104"/>
                <a:gd name="T83" fmla="*/ 235 h 242"/>
                <a:gd name="T84" fmla="*/ 17 w 104"/>
                <a:gd name="T85" fmla="*/ 216 h 242"/>
                <a:gd name="T86" fmla="*/ 5 w 104"/>
                <a:gd name="T87" fmla="*/ 207 h 2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242"/>
                <a:gd name="T134" fmla="*/ 104 w 104"/>
                <a:gd name="T135" fmla="*/ 242 h 2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242">
                  <a:moveTo>
                    <a:pt x="0" y="210"/>
                  </a:moveTo>
                  <a:lnTo>
                    <a:pt x="6" y="205"/>
                  </a:lnTo>
                  <a:lnTo>
                    <a:pt x="11" y="201"/>
                  </a:lnTo>
                  <a:lnTo>
                    <a:pt x="15" y="194"/>
                  </a:lnTo>
                  <a:lnTo>
                    <a:pt x="17" y="188"/>
                  </a:lnTo>
                  <a:lnTo>
                    <a:pt x="18" y="191"/>
                  </a:lnTo>
                  <a:lnTo>
                    <a:pt x="21" y="192"/>
                  </a:lnTo>
                  <a:lnTo>
                    <a:pt x="23" y="194"/>
                  </a:lnTo>
                  <a:lnTo>
                    <a:pt x="24" y="194"/>
                  </a:lnTo>
                  <a:lnTo>
                    <a:pt x="25" y="189"/>
                  </a:lnTo>
                  <a:lnTo>
                    <a:pt x="27" y="182"/>
                  </a:lnTo>
                  <a:lnTo>
                    <a:pt x="28" y="173"/>
                  </a:lnTo>
                  <a:lnTo>
                    <a:pt x="27" y="167"/>
                  </a:lnTo>
                  <a:lnTo>
                    <a:pt x="20" y="155"/>
                  </a:lnTo>
                  <a:lnTo>
                    <a:pt x="11" y="137"/>
                  </a:lnTo>
                  <a:lnTo>
                    <a:pt x="3" y="118"/>
                  </a:lnTo>
                  <a:lnTo>
                    <a:pt x="0" y="106"/>
                  </a:lnTo>
                  <a:lnTo>
                    <a:pt x="0" y="99"/>
                  </a:lnTo>
                  <a:lnTo>
                    <a:pt x="3" y="96"/>
                  </a:lnTo>
                  <a:lnTo>
                    <a:pt x="5" y="96"/>
                  </a:lnTo>
                  <a:lnTo>
                    <a:pt x="5" y="100"/>
                  </a:lnTo>
                  <a:lnTo>
                    <a:pt x="8" y="111"/>
                  </a:lnTo>
                  <a:lnTo>
                    <a:pt x="14" y="126"/>
                  </a:lnTo>
                  <a:lnTo>
                    <a:pt x="23" y="140"/>
                  </a:lnTo>
                  <a:lnTo>
                    <a:pt x="31" y="148"/>
                  </a:lnTo>
                  <a:lnTo>
                    <a:pt x="36" y="133"/>
                  </a:lnTo>
                  <a:lnTo>
                    <a:pt x="40" y="114"/>
                  </a:lnTo>
                  <a:lnTo>
                    <a:pt x="42" y="94"/>
                  </a:lnTo>
                  <a:lnTo>
                    <a:pt x="42" y="80"/>
                  </a:lnTo>
                  <a:lnTo>
                    <a:pt x="39" y="68"/>
                  </a:lnTo>
                  <a:lnTo>
                    <a:pt x="37" y="52"/>
                  </a:lnTo>
                  <a:lnTo>
                    <a:pt x="36" y="37"/>
                  </a:lnTo>
                  <a:lnTo>
                    <a:pt x="37" y="28"/>
                  </a:lnTo>
                  <a:lnTo>
                    <a:pt x="40" y="25"/>
                  </a:lnTo>
                  <a:lnTo>
                    <a:pt x="42" y="25"/>
                  </a:lnTo>
                  <a:lnTo>
                    <a:pt x="42" y="29"/>
                  </a:lnTo>
                  <a:lnTo>
                    <a:pt x="42" y="35"/>
                  </a:lnTo>
                  <a:lnTo>
                    <a:pt x="42" y="44"/>
                  </a:lnTo>
                  <a:lnTo>
                    <a:pt x="43" y="53"/>
                  </a:lnTo>
                  <a:lnTo>
                    <a:pt x="45" y="62"/>
                  </a:lnTo>
                  <a:lnTo>
                    <a:pt x="48" y="68"/>
                  </a:lnTo>
                  <a:lnTo>
                    <a:pt x="54" y="53"/>
                  </a:lnTo>
                  <a:lnTo>
                    <a:pt x="59" y="32"/>
                  </a:lnTo>
                  <a:lnTo>
                    <a:pt x="67" y="15"/>
                  </a:lnTo>
                  <a:lnTo>
                    <a:pt x="77" y="3"/>
                  </a:lnTo>
                  <a:lnTo>
                    <a:pt x="83" y="0"/>
                  </a:lnTo>
                  <a:lnTo>
                    <a:pt x="85" y="0"/>
                  </a:lnTo>
                  <a:lnTo>
                    <a:pt x="83" y="3"/>
                  </a:lnTo>
                  <a:lnTo>
                    <a:pt x="80" y="7"/>
                  </a:lnTo>
                  <a:lnTo>
                    <a:pt x="74" y="18"/>
                  </a:lnTo>
                  <a:lnTo>
                    <a:pt x="67" y="37"/>
                  </a:lnTo>
                  <a:lnTo>
                    <a:pt x="61" y="56"/>
                  </a:lnTo>
                  <a:lnTo>
                    <a:pt x="58" y="68"/>
                  </a:lnTo>
                  <a:lnTo>
                    <a:pt x="65" y="66"/>
                  </a:lnTo>
                  <a:lnTo>
                    <a:pt x="74" y="63"/>
                  </a:lnTo>
                  <a:lnTo>
                    <a:pt x="82" y="60"/>
                  </a:lnTo>
                  <a:lnTo>
                    <a:pt x="87" y="56"/>
                  </a:lnTo>
                  <a:lnTo>
                    <a:pt x="90" y="55"/>
                  </a:lnTo>
                  <a:lnTo>
                    <a:pt x="93" y="55"/>
                  </a:lnTo>
                  <a:lnTo>
                    <a:pt x="92" y="56"/>
                  </a:lnTo>
                  <a:lnTo>
                    <a:pt x="89" y="60"/>
                  </a:lnTo>
                  <a:lnTo>
                    <a:pt x="82" y="65"/>
                  </a:lnTo>
                  <a:lnTo>
                    <a:pt x="73" y="72"/>
                  </a:lnTo>
                  <a:lnTo>
                    <a:pt x="62" y="78"/>
                  </a:lnTo>
                  <a:lnTo>
                    <a:pt x="56" y="83"/>
                  </a:lnTo>
                  <a:lnTo>
                    <a:pt x="54" y="100"/>
                  </a:lnTo>
                  <a:lnTo>
                    <a:pt x="49" y="120"/>
                  </a:lnTo>
                  <a:lnTo>
                    <a:pt x="46" y="139"/>
                  </a:lnTo>
                  <a:lnTo>
                    <a:pt x="43" y="149"/>
                  </a:lnTo>
                  <a:lnTo>
                    <a:pt x="51" y="149"/>
                  </a:lnTo>
                  <a:lnTo>
                    <a:pt x="58" y="148"/>
                  </a:lnTo>
                  <a:lnTo>
                    <a:pt x="65" y="148"/>
                  </a:lnTo>
                  <a:lnTo>
                    <a:pt x="74" y="146"/>
                  </a:lnTo>
                  <a:lnTo>
                    <a:pt x="80" y="145"/>
                  </a:lnTo>
                  <a:lnTo>
                    <a:pt x="87" y="142"/>
                  </a:lnTo>
                  <a:lnTo>
                    <a:pt x="92" y="140"/>
                  </a:lnTo>
                  <a:lnTo>
                    <a:pt x="95" y="139"/>
                  </a:lnTo>
                  <a:lnTo>
                    <a:pt x="98" y="136"/>
                  </a:lnTo>
                  <a:lnTo>
                    <a:pt x="99" y="136"/>
                  </a:lnTo>
                  <a:lnTo>
                    <a:pt x="99" y="139"/>
                  </a:lnTo>
                  <a:lnTo>
                    <a:pt x="96" y="142"/>
                  </a:lnTo>
                  <a:lnTo>
                    <a:pt x="93" y="145"/>
                  </a:lnTo>
                  <a:lnTo>
                    <a:pt x="87" y="148"/>
                  </a:lnTo>
                  <a:lnTo>
                    <a:pt x="80" y="152"/>
                  </a:lnTo>
                  <a:lnTo>
                    <a:pt x="71" y="155"/>
                  </a:lnTo>
                  <a:lnTo>
                    <a:pt x="62" y="160"/>
                  </a:lnTo>
                  <a:lnTo>
                    <a:pt x="55" y="162"/>
                  </a:lnTo>
                  <a:lnTo>
                    <a:pt x="49" y="164"/>
                  </a:lnTo>
                  <a:lnTo>
                    <a:pt x="45" y="165"/>
                  </a:lnTo>
                  <a:lnTo>
                    <a:pt x="40" y="170"/>
                  </a:lnTo>
                  <a:lnTo>
                    <a:pt x="37" y="179"/>
                  </a:lnTo>
                  <a:lnTo>
                    <a:pt x="36" y="189"/>
                  </a:lnTo>
                  <a:lnTo>
                    <a:pt x="36" y="195"/>
                  </a:lnTo>
                  <a:lnTo>
                    <a:pt x="39" y="198"/>
                  </a:lnTo>
                  <a:lnTo>
                    <a:pt x="43" y="199"/>
                  </a:lnTo>
                  <a:lnTo>
                    <a:pt x="51" y="199"/>
                  </a:lnTo>
                  <a:lnTo>
                    <a:pt x="55" y="198"/>
                  </a:lnTo>
                  <a:lnTo>
                    <a:pt x="68" y="192"/>
                  </a:lnTo>
                  <a:lnTo>
                    <a:pt x="80" y="186"/>
                  </a:lnTo>
                  <a:lnTo>
                    <a:pt x="90" y="180"/>
                  </a:lnTo>
                  <a:lnTo>
                    <a:pt x="96" y="176"/>
                  </a:lnTo>
                  <a:lnTo>
                    <a:pt x="101" y="173"/>
                  </a:lnTo>
                  <a:lnTo>
                    <a:pt x="104" y="171"/>
                  </a:lnTo>
                  <a:lnTo>
                    <a:pt x="104" y="173"/>
                  </a:lnTo>
                  <a:lnTo>
                    <a:pt x="101" y="179"/>
                  </a:lnTo>
                  <a:lnTo>
                    <a:pt x="93" y="189"/>
                  </a:lnTo>
                  <a:lnTo>
                    <a:pt x="83" y="201"/>
                  </a:lnTo>
                  <a:lnTo>
                    <a:pt x="74" y="211"/>
                  </a:lnTo>
                  <a:lnTo>
                    <a:pt x="65" y="219"/>
                  </a:lnTo>
                  <a:lnTo>
                    <a:pt x="65" y="216"/>
                  </a:lnTo>
                  <a:lnTo>
                    <a:pt x="64" y="213"/>
                  </a:lnTo>
                  <a:lnTo>
                    <a:pt x="61" y="210"/>
                  </a:lnTo>
                  <a:lnTo>
                    <a:pt x="59" y="207"/>
                  </a:lnTo>
                  <a:lnTo>
                    <a:pt x="54" y="202"/>
                  </a:lnTo>
                  <a:lnTo>
                    <a:pt x="45" y="201"/>
                  </a:lnTo>
                  <a:lnTo>
                    <a:pt x="34" y="202"/>
                  </a:lnTo>
                  <a:lnTo>
                    <a:pt x="27" y="205"/>
                  </a:lnTo>
                  <a:lnTo>
                    <a:pt x="23" y="210"/>
                  </a:lnTo>
                  <a:lnTo>
                    <a:pt x="23" y="214"/>
                  </a:lnTo>
                  <a:lnTo>
                    <a:pt x="23" y="220"/>
                  </a:lnTo>
                  <a:lnTo>
                    <a:pt x="23" y="225"/>
                  </a:lnTo>
                  <a:lnTo>
                    <a:pt x="17" y="230"/>
                  </a:lnTo>
                  <a:lnTo>
                    <a:pt x="11" y="235"/>
                  </a:lnTo>
                  <a:lnTo>
                    <a:pt x="5" y="239"/>
                  </a:lnTo>
                  <a:lnTo>
                    <a:pt x="2" y="242"/>
                  </a:lnTo>
                  <a:lnTo>
                    <a:pt x="8" y="235"/>
                  </a:lnTo>
                  <a:lnTo>
                    <a:pt x="14" y="228"/>
                  </a:lnTo>
                  <a:lnTo>
                    <a:pt x="17" y="220"/>
                  </a:lnTo>
                  <a:lnTo>
                    <a:pt x="17" y="216"/>
                  </a:lnTo>
                  <a:lnTo>
                    <a:pt x="14" y="211"/>
                  </a:lnTo>
                  <a:lnTo>
                    <a:pt x="9" y="208"/>
                  </a:lnTo>
                  <a:lnTo>
                    <a:pt x="5" y="207"/>
                  </a:lnTo>
                  <a:lnTo>
                    <a:pt x="0" y="21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79" name="Freeform 358"/>
            <p:cNvSpPr>
              <a:spLocks/>
            </p:cNvSpPr>
            <p:nvPr/>
          </p:nvSpPr>
          <p:spPr bwMode="auto">
            <a:xfrm>
              <a:off x="1306" y="1876"/>
              <a:ext cx="18" cy="31"/>
            </a:xfrm>
            <a:custGeom>
              <a:avLst/>
              <a:gdLst>
                <a:gd name="T0" fmla="*/ 18 w 18"/>
                <a:gd name="T1" fmla="*/ 30 h 31"/>
                <a:gd name="T2" fmla="*/ 14 w 18"/>
                <a:gd name="T3" fmla="*/ 28 h 31"/>
                <a:gd name="T4" fmla="*/ 11 w 18"/>
                <a:gd name="T5" fmla="*/ 28 h 31"/>
                <a:gd name="T6" fmla="*/ 6 w 18"/>
                <a:gd name="T7" fmla="*/ 30 h 31"/>
                <a:gd name="T8" fmla="*/ 3 w 18"/>
                <a:gd name="T9" fmla="*/ 31 h 31"/>
                <a:gd name="T10" fmla="*/ 2 w 18"/>
                <a:gd name="T11" fmla="*/ 24 h 31"/>
                <a:gd name="T12" fmla="*/ 0 w 18"/>
                <a:gd name="T13" fmla="*/ 17 h 31"/>
                <a:gd name="T14" fmla="*/ 0 w 18"/>
                <a:gd name="T15" fmla="*/ 11 h 31"/>
                <a:gd name="T16" fmla="*/ 0 w 18"/>
                <a:gd name="T17" fmla="*/ 3 h 31"/>
                <a:gd name="T18" fmla="*/ 0 w 18"/>
                <a:gd name="T19" fmla="*/ 0 h 31"/>
                <a:gd name="T20" fmla="*/ 2 w 18"/>
                <a:gd name="T21" fmla="*/ 0 h 31"/>
                <a:gd name="T22" fmla="*/ 3 w 18"/>
                <a:gd name="T23" fmla="*/ 2 h 31"/>
                <a:gd name="T24" fmla="*/ 3 w 18"/>
                <a:gd name="T25" fmla="*/ 5 h 31"/>
                <a:gd name="T26" fmla="*/ 5 w 18"/>
                <a:gd name="T27" fmla="*/ 11 h 31"/>
                <a:gd name="T28" fmla="*/ 9 w 18"/>
                <a:gd name="T29" fmla="*/ 17 h 31"/>
                <a:gd name="T30" fmla="*/ 14 w 18"/>
                <a:gd name="T31" fmla="*/ 24 h 31"/>
                <a:gd name="T32" fmla="*/ 18 w 18"/>
                <a:gd name="T33" fmla="*/ 3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30"/>
                  </a:moveTo>
                  <a:lnTo>
                    <a:pt x="14" y="28"/>
                  </a:lnTo>
                  <a:lnTo>
                    <a:pt x="11" y="28"/>
                  </a:lnTo>
                  <a:lnTo>
                    <a:pt x="6" y="30"/>
                  </a:lnTo>
                  <a:lnTo>
                    <a:pt x="3" y="31"/>
                  </a:lnTo>
                  <a:lnTo>
                    <a:pt x="2" y="24"/>
                  </a:lnTo>
                  <a:lnTo>
                    <a:pt x="0" y="17"/>
                  </a:lnTo>
                  <a:lnTo>
                    <a:pt x="0" y="11"/>
                  </a:lnTo>
                  <a:lnTo>
                    <a:pt x="0" y="3"/>
                  </a:lnTo>
                  <a:lnTo>
                    <a:pt x="0" y="0"/>
                  </a:lnTo>
                  <a:lnTo>
                    <a:pt x="2" y="0"/>
                  </a:lnTo>
                  <a:lnTo>
                    <a:pt x="3" y="2"/>
                  </a:lnTo>
                  <a:lnTo>
                    <a:pt x="3" y="5"/>
                  </a:lnTo>
                  <a:lnTo>
                    <a:pt x="5" y="11"/>
                  </a:lnTo>
                  <a:lnTo>
                    <a:pt x="9" y="17"/>
                  </a:lnTo>
                  <a:lnTo>
                    <a:pt x="14" y="24"/>
                  </a:lnTo>
                  <a:lnTo>
                    <a:pt x="18" y="3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80" name="Freeform 359"/>
            <p:cNvSpPr>
              <a:spLocks/>
            </p:cNvSpPr>
            <p:nvPr/>
          </p:nvSpPr>
          <p:spPr bwMode="auto">
            <a:xfrm>
              <a:off x="1446" y="1869"/>
              <a:ext cx="331" cy="201"/>
            </a:xfrm>
            <a:custGeom>
              <a:avLst/>
              <a:gdLst>
                <a:gd name="T0" fmla="*/ 33 w 331"/>
                <a:gd name="T1" fmla="*/ 142 h 201"/>
                <a:gd name="T2" fmla="*/ 64 w 331"/>
                <a:gd name="T3" fmla="*/ 123 h 201"/>
                <a:gd name="T4" fmla="*/ 83 w 331"/>
                <a:gd name="T5" fmla="*/ 74 h 201"/>
                <a:gd name="T6" fmla="*/ 108 w 331"/>
                <a:gd name="T7" fmla="*/ 37 h 201"/>
                <a:gd name="T8" fmla="*/ 139 w 331"/>
                <a:gd name="T9" fmla="*/ 4 h 201"/>
                <a:gd name="T10" fmla="*/ 150 w 331"/>
                <a:gd name="T11" fmla="*/ 1 h 201"/>
                <a:gd name="T12" fmla="*/ 129 w 331"/>
                <a:gd name="T13" fmla="*/ 25 h 201"/>
                <a:gd name="T14" fmla="*/ 99 w 331"/>
                <a:gd name="T15" fmla="*/ 62 h 201"/>
                <a:gd name="T16" fmla="*/ 86 w 331"/>
                <a:gd name="T17" fmla="*/ 99 h 201"/>
                <a:gd name="T18" fmla="*/ 89 w 331"/>
                <a:gd name="T19" fmla="*/ 108 h 201"/>
                <a:gd name="T20" fmla="*/ 111 w 331"/>
                <a:gd name="T21" fmla="*/ 95 h 201"/>
                <a:gd name="T22" fmla="*/ 135 w 331"/>
                <a:gd name="T23" fmla="*/ 78 h 201"/>
                <a:gd name="T24" fmla="*/ 167 w 331"/>
                <a:gd name="T25" fmla="*/ 40 h 201"/>
                <a:gd name="T26" fmla="*/ 215 w 331"/>
                <a:gd name="T27" fmla="*/ 6 h 201"/>
                <a:gd name="T28" fmla="*/ 234 w 331"/>
                <a:gd name="T29" fmla="*/ 3 h 201"/>
                <a:gd name="T30" fmla="*/ 194 w 331"/>
                <a:gd name="T31" fmla="*/ 31 h 201"/>
                <a:gd name="T32" fmla="*/ 156 w 331"/>
                <a:gd name="T33" fmla="*/ 72 h 201"/>
                <a:gd name="T34" fmla="*/ 160 w 331"/>
                <a:gd name="T35" fmla="*/ 81 h 201"/>
                <a:gd name="T36" fmla="*/ 198 w 331"/>
                <a:gd name="T37" fmla="*/ 74 h 201"/>
                <a:gd name="T38" fmla="*/ 238 w 331"/>
                <a:gd name="T39" fmla="*/ 50 h 201"/>
                <a:gd name="T40" fmla="*/ 287 w 331"/>
                <a:gd name="T41" fmla="*/ 28 h 201"/>
                <a:gd name="T42" fmla="*/ 300 w 331"/>
                <a:gd name="T43" fmla="*/ 28 h 201"/>
                <a:gd name="T44" fmla="*/ 263 w 331"/>
                <a:gd name="T45" fmla="*/ 44 h 201"/>
                <a:gd name="T46" fmla="*/ 231 w 331"/>
                <a:gd name="T47" fmla="*/ 69 h 201"/>
                <a:gd name="T48" fmla="*/ 265 w 331"/>
                <a:gd name="T49" fmla="*/ 74 h 201"/>
                <a:gd name="T50" fmla="*/ 312 w 331"/>
                <a:gd name="T51" fmla="*/ 62 h 201"/>
                <a:gd name="T52" fmla="*/ 331 w 331"/>
                <a:gd name="T53" fmla="*/ 56 h 201"/>
                <a:gd name="T54" fmla="*/ 303 w 331"/>
                <a:gd name="T55" fmla="*/ 74 h 201"/>
                <a:gd name="T56" fmla="*/ 247 w 331"/>
                <a:gd name="T57" fmla="*/ 89 h 201"/>
                <a:gd name="T58" fmla="*/ 253 w 331"/>
                <a:gd name="T59" fmla="*/ 105 h 201"/>
                <a:gd name="T60" fmla="*/ 288 w 331"/>
                <a:gd name="T61" fmla="*/ 124 h 201"/>
                <a:gd name="T62" fmla="*/ 303 w 331"/>
                <a:gd name="T63" fmla="*/ 135 h 201"/>
                <a:gd name="T64" fmla="*/ 265 w 331"/>
                <a:gd name="T65" fmla="*/ 123 h 201"/>
                <a:gd name="T66" fmla="*/ 218 w 331"/>
                <a:gd name="T67" fmla="*/ 101 h 201"/>
                <a:gd name="T68" fmla="*/ 192 w 331"/>
                <a:gd name="T69" fmla="*/ 98 h 201"/>
                <a:gd name="T70" fmla="*/ 166 w 331"/>
                <a:gd name="T71" fmla="*/ 101 h 201"/>
                <a:gd name="T72" fmla="*/ 176 w 331"/>
                <a:gd name="T73" fmla="*/ 118 h 201"/>
                <a:gd name="T74" fmla="*/ 203 w 331"/>
                <a:gd name="T75" fmla="*/ 140 h 201"/>
                <a:gd name="T76" fmla="*/ 234 w 331"/>
                <a:gd name="T77" fmla="*/ 158 h 201"/>
                <a:gd name="T78" fmla="*/ 246 w 331"/>
                <a:gd name="T79" fmla="*/ 173 h 201"/>
                <a:gd name="T80" fmla="*/ 201 w 331"/>
                <a:gd name="T81" fmla="*/ 146 h 201"/>
                <a:gd name="T82" fmla="*/ 158 w 331"/>
                <a:gd name="T83" fmla="*/ 118 h 201"/>
                <a:gd name="T84" fmla="*/ 136 w 331"/>
                <a:gd name="T85" fmla="*/ 109 h 201"/>
                <a:gd name="T86" fmla="*/ 96 w 331"/>
                <a:gd name="T87" fmla="*/ 124 h 201"/>
                <a:gd name="T88" fmla="*/ 89 w 331"/>
                <a:gd name="T89" fmla="*/ 136 h 201"/>
                <a:gd name="T90" fmla="*/ 120 w 331"/>
                <a:gd name="T91" fmla="*/ 161 h 201"/>
                <a:gd name="T92" fmla="*/ 164 w 331"/>
                <a:gd name="T93" fmla="*/ 192 h 201"/>
                <a:gd name="T94" fmla="*/ 170 w 331"/>
                <a:gd name="T95" fmla="*/ 201 h 201"/>
                <a:gd name="T96" fmla="*/ 127 w 331"/>
                <a:gd name="T97" fmla="*/ 174 h 201"/>
                <a:gd name="T98" fmla="*/ 80 w 331"/>
                <a:gd name="T99" fmla="*/ 146 h 201"/>
                <a:gd name="T100" fmla="*/ 52 w 331"/>
                <a:gd name="T101" fmla="*/ 151 h 201"/>
                <a:gd name="T102" fmla="*/ 9 w 331"/>
                <a:gd name="T103" fmla="*/ 164 h 201"/>
                <a:gd name="T104" fmla="*/ 8 w 331"/>
                <a:gd name="T105" fmla="*/ 161 h 2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1"/>
                <a:gd name="T161" fmla="*/ 331 w 331"/>
                <a:gd name="T162" fmla="*/ 201 h 20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1">
                  <a:moveTo>
                    <a:pt x="14" y="155"/>
                  </a:moveTo>
                  <a:lnTo>
                    <a:pt x="18" y="151"/>
                  </a:lnTo>
                  <a:lnTo>
                    <a:pt x="26" y="146"/>
                  </a:lnTo>
                  <a:lnTo>
                    <a:pt x="33" y="142"/>
                  </a:lnTo>
                  <a:lnTo>
                    <a:pt x="43" y="136"/>
                  </a:lnTo>
                  <a:lnTo>
                    <a:pt x="51" y="132"/>
                  </a:lnTo>
                  <a:lnTo>
                    <a:pt x="60" y="127"/>
                  </a:lnTo>
                  <a:lnTo>
                    <a:pt x="64" y="123"/>
                  </a:lnTo>
                  <a:lnTo>
                    <a:pt x="67" y="120"/>
                  </a:lnTo>
                  <a:lnTo>
                    <a:pt x="70" y="109"/>
                  </a:lnTo>
                  <a:lnTo>
                    <a:pt x="76" y="93"/>
                  </a:lnTo>
                  <a:lnTo>
                    <a:pt x="83" y="74"/>
                  </a:lnTo>
                  <a:lnTo>
                    <a:pt x="91" y="61"/>
                  </a:lnTo>
                  <a:lnTo>
                    <a:pt x="95" y="55"/>
                  </a:lnTo>
                  <a:lnTo>
                    <a:pt x="101" y="46"/>
                  </a:lnTo>
                  <a:lnTo>
                    <a:pt x="108" y="37"/>
                  </a:lnTo>
                  <a:lnTo>
                    <a:pt x="116" y="27"/>
                  </a:lnTo>
                  <a:lnTo>
                    <a:pt x="125" y="18"/>
                  </a:lnTo>
                  <a:lnTo>
                    <a:pt x="132" y="10"/>
                  </a:lnTo>
                  <a:lnTo>
                    <a:pt x="139" y="4"/>
                  </a:lnTo>
                  <a:lnTo>
                    <a:pt x="144" y="1"/>
                  </a:lnTo>
                  <a:lnTo>
                    <a:pt x="150" y="0"/>
                  </a:lnTo>
                  <a:lnTo>
                    <a:pt x="151" y="0"/>
                  </a:lnTo>
                  <a:lnTo>
                    <a:pt x="150" y="1"/>
                  </a:lnTo>
                  <a:lnTo>
                    <a:pt x="147" y="6"/>
                  </a:lnTo>
                  <a:lnTo>
                    <a:pt x="144" y="10"/>
                  </a:lnTo>
                  <a:lnTo>
                    <a:pt x="138" y="16"/>
                  </a:lnTo>
                  <a:lnTo>
                    <a:pt x="129" y="25"/>
                  </a:lnTo>
                  <a:lnTo>
                    <a:pt x="122" y="34"/>
                  </a:lnTo>
                  <a:lnTo>
                    <a:pt x="113" y="44"/>
                  </a:lnTo>
                  <a:lnTo>
                    <a:pt x="105" y="55"/>
                  </a:lnTo>
                  <a:lnTo>
                    <a:pt x="99" y="62"/>
                  </a:lnTo>
                  <a:lnTo>
                    <a:pt x="95" y="68"/>
                  </a:lnTo>
                  <a:lnTo>
                    <a:pt x="91" y="78"/>
                  </a:lnTo>
                  <a:lnTo>
                    <a:pt x="88" y="89"/>
                  </a:lnTo>
                  <a:lnTo>
                    <a:pt x="86" y="99"/>
                  </a:lnTo>
                  <a:lnTo>
                    <a:pt x="85" y="105"/>
                  </a:lnTo>
                  <a:lnTo>
                    <a:pt x="85" y="109"/>
                  </a:lnTo>
                  <a:lnTo>
                    <a:pt x="86" y="109"/>
                  </a:lnTo>
                  <a:lnTo>
                    <a:pt x="89" y="108"/>
                  </a:lnTo>
                  <a:lnTo>
                    <a:pt x="95" y="105"/>
                  </a:lnTo>
                  <a:lnTo>
                    <a:pt x="99" y="102"/>
                  </a:lnTo>
                  <a:lnTo>
                    <a:pt x="104" y="99"/>
                  </a:lnTo>
                  <a:lnTo>
                    <a:pt x="111" y="95"/>
                  </a:lnTo>
                  <a:lnTo>
                    <a:pt x="117" y="90"/>
                  </a:lnTo>
                  <a:lnTo>
                    <a:pt x="123" y="86"/>
                  </a:lnTo>
                  <a:lnTo>
                    <a:pt x="130" y="81"/>
                  </a:lnTo>
                  <a:lnTo>
                    <a:pt x="135" y="78"/>
                  </a:lnTo>
                  <a:lnTo>
                    <a:pt x="139" y="77"/>
                  </a:lnTo>
                  <a:lnTo>
                    <a:pt x="147" y="65"/>
                  </a:lnTo>
                  <a:lnTo>
                    <a:pt x="156" y="52"/>
                  </a:lnTo>
                  <a:lnTo>
                    <a:pt x="167" y="40"/>
                  </a:lnTo>
                  <a:lnTo>
                    <a:pt x="181" y="28"/>
                  </a:lnTo>
                  <a:lnTo>
                    <a:pt x="194" y="19"/>
                  </a:lnTo>
                  <a:lnTo>
                    <a:pt x="206" y="12"/>
                  </a:lnTo>
                  <a:lnTo>
                    <a:pt x="215" y="6"/>
                  </a:lnTo>
                  <a:lnTo>
                    <a:pt x="222" y="3"/>
                  </a:lnTo>
                  <a:lnTo>
                    <a:pt x="229" y="1"/>
                  </a:lnTo>
                  <a:lnTo>
                    <a:pt x="234" y="1"/>
                  </a:lnTo>
                  <a:lnTo>
                    <a:pt x="234" y="3"/>
                  </a:lnTo>
                  <a:lnTo>
                    <a:pt x="228" y="6"/>
                  </a:lnTo>
                  <a:lnTo>
                    <a:pt x="218" y="12"/>
                  </a:lnTo>
                  <a:lnTo>
                    <a:pt x="206" y="21"/>
                  </a:lnTo>
                  <a:lnTo>
                    <a:pt x="194" y="31"/>
                  </a:lnTo>
                  <a:lnTo>
                    <a:pt x="182" y="41"/>
                  </a:lnTo>
                  <a:lnTo>
                    <a:pt x="172" y="53"/>
                  </a:lnTo>
                  <a:lnTo>
                    <a:pt x="163" y="64"/>
                  </a:lnTo>
                  <a:lnTo>
                    <a:pt x="156" y="72"/>
                  </a:lnTo>
                  <a:lnTo>
                    <a:pt x="154" y="78"/>
                  </a:lnTo>
                  <a:lnTo>
                    <a:pt x="154" y="81"/>
                  </a:lnTo>
                  <a:lnTo>
                    <a:pt x="157" y="81"/>
                  </a:lnTo>
                  <a:lnTo>
                    <a:pt x="160" y="81"/>
                  </a:lnTo>
                  <a:lnTo>
                    <a:pt x="167" y="80"/>
                  </a:lnTo>
                  <a:lnTo>
                    <a:pt x="178" y="78"/>
                  </a:lnTo>
                  <a:lnTo>
                    <a:pt x="188" y="75"/>
                  </a:lnTo>
                  <a:lnTo>
                    <a:pt x="198" y="74"/>
                  </a:lnTo>
                  <a:lnTo>
                    <a:pt x="206" y="72"/>
                  </a:lnTo>
                  <a:lnTo>
                    <a:pt x="215" y="65"/>
                  </a:lnTo>
                  <a:lnTo>
                    <a:pt x="225" y="58"/>
                  </a:lnTo>
                  <a:lnTo>
                    <a:pt x="238" y="50"/>
                  </a:lnTo>
                  <a:lnTo>
                    <a:pt x="253" y="43"/>
                  </a:lnTo>
                  <a:lnTo>
                    <a:pt x="266" y="37"/>
                  </a:lnTo>
                  <a:lnTo>
                    <a:pt x="278" y="31"/>
                  </a:lnTo>
                  <a:lnTo>
                    <a:pt x="287" y="28"/>
                  </a:lnTo>
                  <a:lnTo>
                    <a:pt x="293" y="25"/>
                  </a:lnTo>
                  <a:lnTo>
                    <a:pt x="299" y="24"/>
                  </a:lnTo>
                  <a:lnTo>
                    <a:pt x="302" y="25"/>
                  </a:lnTo>
                  <a:lnTo>
                    <a:pt x="300" y="28"/>
                  </a:lnTo>
                  <a:lnTo>
                    <a:pt x="293" y="31"/>
                  </a:lnTo>
                  <a:lnTo>
                    <a:pt x="284" y="34"/>
                  </a:lnTo>
                  <a:lnTo>
                    <a:pt x="274" y="40"/>
                  </a:lnTo>
                  <a:lnTo>
                    <a:pt x="263" y="44"/>
                  </a:lnTo>
                  <a:lnTo>
                    <a:pt x="253" y="50"/>
                  </a:lnTo>
                  <a:lnTo>
                    <a:pt x="244" y="58"/>
                  </a:lnTo>
                  <a:lnTo>
                    <a:pt x="237" y="64"/>
                  </a:lnTo>
                  <a:lnTo>
                    <a:pt x="231" y="69"/>
                  </a:lnTo>
                  <a:lnTo>
                    <a:pt x="228" y="75"/>
                  </a:lnTo>
                  <a:lnTo>
                    <a:pt x="238" y="77"/>
                  </a:lnTo>
                  <a:lnTo>
                    <a:pt x="251" y="75"/>
                  </a:lnTo>
                  <a:lnTo>
                    <a:pt x="265" y="74"/>
                  </a:lnTo>
                  <a:lnTo>
                    <a:pt x="278" y="71"/>
                  </a:lnTo>
                  <a:lnTo>
                    <a:pt x="291" y="68"/>
                  </a:lnTo>
                  <a:lnTo>
                    <a:pt x="303" y="65"/>
                  </a:lnTo>
                  <a:lnTo>
                    <a:pt x="312" y="62"/>
                  </a:lnTo>
                  <a:lnTo>
                    <a:pt x="318" y="61"/>
                  </a:lnTo>
                  <a:lnTo>
                    <a:pt x="325" y="56"/>
                  </a:lnTo>
                  <a:lnTo>
                    <a:pt x="331" y="55"/>
                  </a:lnTo>
                  <a:lnTo>
                    <a:pt x="331" y="56"/>
                  </a:lnTo>
                  <a:lnTo>
                    <a:pt x="327" y="61"/>
                  </a:lnTo>
                  <a:lnTo>
                    <a:pt x="321" y="65"/>
                  </a:lnTo>
                  <a:lnTo>
                    <a:pt x="313" y="69"/>
                  </a:lnTo>
                  <a:lnTo>
                    <a:pt x="303" y="74"/>
                  </a:lnTo>
                  <a:lnTo>
                    <a:pt x="290" y="80"/>
                  </a:lnTo>
                  <a:lnTo>
                    <a:pt x="277" y="84"/>
                  </a:lnTo>
                  <a:lnTo>
                    <a:pt x="262" y="87"/>
                  </a:lnTo>
                  <a:lnTo>
                    <a:pt x="247" y="89"/>
                  </a:lnTo>
                  <a:lnTo>
                    <a:pt x="232" y="89"/>
                  </a:lnTo>
                  <a:lnTo>
                    <a:pt x="237" y="95"/>
                  </a:lnTo>
                  <a:lnTo>
                    <a:pt x="244" y="99"/>
                  </a:lnTo>
                  <a:lnTo>
                    <a:pt x="253" y="105"/>
                  </a:lnTo>
                  <a:lnTo>
                    <a:pt x="263" y="111"/>
                  </a:lnTo>
                  <a:lnTo>
                    <a:pt x="272" y="115"/>
                  </a:lnTo>
                  <a:lnTo>
                    <a:pt x="281" y="121"/>
                  </a:lnTo>
                  <a:lnTo>
                    <a:pt x="288" y="124"/>
                  </a:lnTo>
                  <a:lnTo>
                    <a:pt x="294" y="127"/>
                  </a:lnTo>
                  <a:lnTo>
                    <a:pt x="302" y="130"/>
                  </a:lnTo>
                  <a:lnTo>
                    <a:pt x="305" y="133"/>
                  </a:lnTo>
                  <a:lnTo>
                    <a:pt x="303" y="135"/>
                  </a:lnTo>
                  <a:lnTo>
                    <a:pt x="296" y="133"/>
                  </a:lnTo>
                  <a:lnTo>
                    <a:pt x="288" y="132"/>
                  </a:lnTo>
                  <a:lnTo>
                    <a:pt x="278" y="127"/>
                  </a:lnTo>
                  <a:lnTo>
                    <a:pt x="265" y="123"/>
                  </a:lnTo>
                  <a:lnTo>
                    <a:pt x="251" y="117"/>
                  </a:lnTo>
                  <a:lnTo>
                    <a:pt x="238" y="111"/>
                  </a:lnTo>
                  <a:lnTo>
                    <a:pt x="226" y="106"/>
                  </a:lnTo>
                  <a:lnTo>
                    <a:pt x="218" y="101"/>
                  </a:lnTo>
                  <a:lnTo>
                    <a:pt x="212" y="96"/>
                  </a:lnTo>
                  <a:lnTo>
                    <a:pt x="206" y="96"/>
                  </a:lnTo>
                  <a:lnTo>
                    <a:pt x="200" y="98"/>
                  </a:lnTo>
                  <a:lnTo>
                    <a:pt x="192" y="98"/>
                  </a:lnTo>
                  <a:lnTo>
                    <a:pt x="185" y="98"/>
                  </a:lnTo>
                  <a:lnTo>
                    <a:pt x="178" y="99"/>
                  </a:lnTo>
                  <a:lnTo>
                    <a:pt x="172" y="99"/>
                  </a:lnTo>
                  <a:lnTo>
                    <a:pt x="166" y="101"/>
                  </a:lnTo>
                  <a:lnTo>
                    <a:pt x="161" y="101"/>
                  </a:lnTo>
                  <a:lnTo>
                    <a:pt x="164" y="106"/>
                  </a:lnTo>
                  <a:lnTo>
                    <a:pt x="170" y="112"/>
                  </a:lnTo>
                  <a:lnTo>
                    <a:pt x="176" y="118"/>
                  </a:lnTo>
                  <a:lnTo>
                    <a:pt x="184" y="124"/>
                  </a:lnTo>
                  <a:lnTo>
                    <a:pt x="189" y="130"/>
                  </a:lnTo>
                  <a:lnTo>
                    <a:pt x="197" y="136"/>
                  </a:lnTo>
                  <a:lnTo>
                    <a:pt x="203" y="140"/>
                  </a:lnTo>
                  <a:lnTo>
                    <a:pt x="207" y="143"/>
                  </a:lnTo>
                  <a:lnTo>
                    <a:pt x="216" y="149"/>
                  </a:lnTo>
                  <a:lnTo>
                    <a:pt x="226" y="154"/>
                  </a:lnTo>
                  <a:lnTo>
                    <a:pt x="234" y="158"/>
                  </a:lnTo>
                  <a:lnTo>
                    <a:pt x="241" y="163"/>
                  </a:lnTo>
                  <a:lnTo>
                    <a:pt x="246" y="167"/>
                  </a:lnTo>
                  <a:lnTo>
                    <a:pt x="249" y="171"/>
                  </a:lnTo>
                  <a:lnTo>
                    <a:pt x="246" y="173"/>
                  </a:lnTo>
                  <a:lnTo>
                    <a:pt x="234" y="167"/>
                  </a:lnTo>
                  <a:lnTo>
                    <a:pt x="225" y="161"/>
                  </a:lnTo>
                  <a:lnTo>
                    <a:pt x="213" y="154"/>
                  </a:lnTo>
                  <a:lnTo>
                    <a:pt x="201" y="146"/>
                  </a:lnTo>
                  <a:lnTo>
                    <a:pt x="189" y="139"/>
                  </a:lnTo>
                  <a:lnTo>
                    <a:pt x="176" y="132"/>
                  </a:lnTo>
                  <a:lnTo>
                    <a:pt x="166" y="124"/>
                  </a:lnTo>
                  <a:lnTo>
                    <a:pt x="158" y="118"/>
                  </a:lnTo>
                  <a:lnTo>
                    <a:pt x="153" y="114"/>
                  </a:lnTo>
                  <a:lnTo>
                    <a:pt x="147" y="109"/>
                  </a:lnTo>
                  <a:lnTo>
                    <a:pt x="141" y="108"/>
                  </a:lnTo>
                  <a:lnTo>
                    <a:pt x="136" y="109"/>
                  </a:lnTo>
                  <a:lnTo>
                    <a:pt x="130" y="112"/>
                  </a:lnTo>
                  <a:lnTo>
                    <a:pt x="122" y="115"/>
                  </a:lnTo>
                  <a:lnTo>
                    <a:pt x="108" y="120"/>
                  </a:lnTo>
                  <a:lnTo>
                    <a:pt x="96" y="124"/>
                  </a:lnTo>
                  <a:lnTo>
                    <a:pt x="89" y="127"/>
                  </a:lnTo>
                  <a:lnTo>
                    <a:pt x="88" y="130"/>
                  </a:lnTo>
                  <a:lnTo>
                    <a:pt x="88" y="133"/>
                  </a:lnTo>
                  <a:lnTo>
                    <a:pt x="89" y="136"/>
                  </a:lnTo>
                  <a:lnTo>
                    <a:pt x="95" y="142"/>
                  </a:lnTo>
                  <a:lnTo>
                    <a:pt x="101" y="146"/>
                  </a:lnTo>
                  <a:lnTo>
                    <a:pt x="110" y="152"/>
                  </a:lnTo>
                  <a:lnTo>
                    <a:pt x="120" y="161"/>
                  </a:lnTo>
                  <a:lnTo>
                    <a:pt x="132" y="169"/>
                  </a:lnTo>
                  <a:lnTo>
                    <a:pt x="144" y="177"/>
                  </a:lnTo>
                  <a:lnTo>
                    <a:pt x="156" y="185"/>
                  </a:lnTo>
                  <a:lnTo>
                    <a:pt x="164" y="192"/>
                  </a:lnTo>
                  <a:lnTo>
                    <a:pt x="172" y="195"/>
                  </a:lnTo>
                  <a:lnTo>
                    <a:pt x="178" y="200"/>
                  </a:lnTo>
                  <a:lnTo>
                    <a:pt x="176" y="201"/>
                  </a:lnTo>
                  <a:lnTo>
                    <a:pt x="170" y="201"/>
                  </a:lnTo>
                  <a:lnTo>
                    <a:pt x="158" y="195"/>
                  </a:lnTo>
                  <a:lnTo>
                    <a:pt x="151" y="189"/>
                  </a:lnTo>
                  <a:lnTo>
                    <a:pt x="139" y="182"/>
                  </a:lnTo>
                  <a:lnTo>
                    <a:pt x="127" y="174"/>
                  </a:lnTo>
                  <a:lnTo>
                    <a:pt x="114" y="166"/>
                  </a:lnTo>
                  <a:lnTo>
                    <a:pt x="101" y="158"/>
                  </a:lnTo>
                  <a:lnTo>
                    <a:pt x="89" y="152"/>
                  </a:lnTo>
                  <a:lnTo>
                    <a:pt x="80" y="146"/>
                  </a:lnTo>
                  <a:lnTo>
                    <a:pt x="76" y="145"/>
                  </a:lnTo>
                  <a:lnTo>
                    <a:pt x="71" y="145"/>
                  </a:lnTo>
                  <a:lnTo>
                    <a:pt x="62" y="148"/>
                  </a:lnTo>
                  <a:lnTo>
                    <a:pt x="52" y="151"/>
                  </a:lnTo>
                  <a:lnTo>
                    <a:pt x="40" y="155"/>
                  </a:lnTo>
                  <a:lnTo>
                    <a:pt x="29" y="158"/>
                  </a:lnTo>
                  <a:lnTo>
                    <a:pt x="18" y="163"/>
                  </a:lnTo>
                  <a:lnTo>
                    <a:pt x="9" y="164"/>
                  </a:lnTo>
                  <a:lnTo>
                    <a:pt x="3" y="166"/>
                  </a:lnTo>
                  <a:lnTo>
                    <a:pt x="0" y="166"/>
                  </a:lnTo>
                  <a:lnTo>
                    <a:pt x="2" y="164"/>
                  </a:lnTo>
                  <a:lnTo>
                    <a:pt x="8" y="161"/>
                  </a:lnTo>
                  <a:lnTo>
                    <a:pt x="14" y="155"/>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81" name="Freeform 360"/>
            <p:cNvSpPr>
              <a:spLocks/>
            </p:cNvSpPr>
            <p:nvPr/>
          </p:nvSpPr>
          <p:spPr bwMode="auto">
            <a:xfrm>
              <a:off x="1380" y="2072"/>
              <a:ext cx="239" cy="201"/>
            </a:xfrm>
            <a:custGeom>
              <a:avLst/>
              <a:gdLst>
                <a:gd name="T0" fmla="*/ 27 w 239"/>
                <a:gd name="T1" fmla="*/ 17 h 201"/>
                <a:gd name="T2" fmla="*/ 58 w 239"/>
                <a:gd name="T3" fmla="*/ 20 h 201"/>
                <a:gd name="T4" fmla="*/ 108 w 239"/>
                <a:gd name="T5" fmla="*/ 13 h 201"/>
                <a:gd name="T6" fmla="*/ 152 w 239"/>
                <a:gd name="T7" fmla="*/ 13 h 201"/>
                <a:gd name="T8" fmla="*/ 167 w 239"/>
                <a:gd name="T9" fmla="*/ 22 h 201"/>
                <a:gd name="T10" fmla="*/ 140 w 239"/>
                <a:gd name="T11" fmla="*/ 20 h 201"/>
                <a:gd name="T12" fmla="*/ 102 w 239"/>
                <a:gd name="T13" fmla="*/ 23 h 201"/>
                <a:gd name="T14" fmla="*/ 65 w 239"/>
                <a:gd name="T15" fmla="*/ 31 h 201"/>
                <a:gd name="T16" fmla="*/ 71 w 239"/>
                <a:gd name="T17" fmla="*/ 39 h 201"/>
                <a:gd name="T18" fmla="*/ 92 w 239"/>
                <a:gd name="T19" fmla="*/ 48 h 201"/>
                <a:gd name="T20" fmla="*/ 105 w 239"/>
                <a:gd name="T21" fmla="*/ 54 h 201"/>
                <a:gd name="T22" fmla="*/ 149 w 239"/>
                <a:gd name="T23" fmla="*/ 53 h 201"/>
                <a:gd name="T24" fmla="*/ 198 w 239"/>
                <a:gd name="T25" fmla="*/ 60 h 201"/>
                <a:gd name="T26" fmla="*/ 223 w 239"/>
                <a:gd name="T27" fmla="*/ 76 h 201"/>
                <a:gd name="T28" fmla="*/ 211 w 239"/>
                <a:gd name="T29" fmla="*/ 75 h 201"/>
                <a:gd name="T30" fmla="*/ 180 w 239"/>
                <a:gd name="T31" fmla="*/ 68 h 201"/>
                <a:gd name="T32" fmla="*/ 139 w 239"/>
                <a:gd name="T33" fmla="*/ 63 h 201"/>
                <a:gd name="T34" fmla="*/ 131 w 239"/>
                <a:gd name="T35" fmla="*/ 73 h 201"/>
                <a:gd name="T36" fmla="*/ 152 w 239"/>
                <a:gd name="T37" fmla="*/ 90 h 201"/>
                <a:gd name="T38" fmla="*/ 185 w 239"/>
                <a:gd name="T39" fmla="*/ 93 h 201"/>
                <a:gd name="T40" fmla="*/ 223 w 239"/>
                <a:gd name="T41" fmla="*/ 109 h 201"/>
                <a:gd name="T42" fmla="*/ 232 w 239"/>
                <a:gd name="T43" fmla="*/ 127 h 201"/>
                <a:gd name="T44" fmla="*/ 205 w 239"/>
                <a:gd name="T45" fmla="*/ 110 h 201"/>
                <a:gd name="T46" fmla="*/ 177 w 239"/>
                <a:gd name="T47" fmla="*/ 103 h 201"/>
                <a:gd name="T48" fmla="*/ 189 w 239"/>
                <a:gd name="T49" fmla="*/ 125 h 201"/>
                <a:gd name="T50" fmla="*/ 217 w 239"/>
                <a:gd name="T51" fmla="*/ 155 h 201"/>
                <a:gd name="T52" fmla="*/ 230 w 239"/>
                <a:gd name="T53" fmla="*/ 171 h 201"/>
                <a:gd name="T54" fmla="*/ 236 w 239"/>
                <a:gd name="T55" fmla="*/ 193 h 201"/>
                <a:gd name="T56" fmla="*/ 223 w 239"/>
                <a:gd name="T57" fmla="*/ 178 h 201"/>
                <a:gd name="T58" fmla="*/ 186 w 239"/>
                <a:gd name="T59" fmla="*/ 134 h 201"/>
                <a:gd name="T60" fmla="*/ 161 w 239"/>
                <a:gd name="T61" fmla="*/ 109 h 201"/>
                <a:gd name="T62" fmla="*/ 154 w 239"/>
                <a:gd name="T63" fmla="*/ 116 h 201"/>
                <a:gd name="T64" fmla="*/ 164 w 239"/>
                <a:gd name="T65" fmla="*/ 149 h 201"/>
                <a:gd name="T66" fmla="*/ 177 w 239"/>
                <a:gd name="T67" fmla="*/ 181 h 201"/>
                <a:gd name="T68" fmla="*/ 168 w 239"/>
                <a:gd name="T69" fmla="*/ 174 h 201"/>
                <a:gd name="T70" fmla="*/ 143 w 239"/>
                <a:gd name="T71" fmla="*/ 116 h 201"/>
                <a:gd name="T72" fmla="*/ 118 w 239"/>
                <a:gd name="T73" fmla="*/ 81 h 201"/>
                <a:gd name="T74" fmla="*/ 100 w 239"/>
                <a:gd name="T75" fmla="*/ 70 h 201"/>
                <a:gd name="T76" fmla="*/ 95 w 239"/>
                <a:gd name="T77" fmla="*/ 76 h 201"/>
                <a:gd name="T78" fmla="*/ 108 w 239"/>
                <a:gd name="T79" fmla="*/ 134 h 201"/>
                <a:gd name="T80" fmla="*/ 124 w 239"/>
                <a:gd name="T81" fmla="*/ 164 h 201"/>
                <a:gd name="T82" fmla="*/ 106 w 239"/>
                <a:gd name="T83" fmla="*/ 146 h 201"/>
                <a:gd name="T84" fmla="*/ 86 w 239"/>
                <a:gd name="T85" fmla="*/ 63 h 201"/>
                <a:gd name="T86" fmla="*/ 56 w 239"/>
                <a:gd name="T87" fmla="*/ 45 h 201"/>
                <a:gd name="T88" fmla="*/ 47 w 239"/>
                <a:gd name="T89" fmla="*/ 65 h 201"/>
                <a:gd name="T90" fmla="*/ 55 w 239"/>
                <a:gd name="T91" fmla="*/ 103 h 201"/>
                <a:gd name="T92" fmla="*/ 64 w 239"/>
                <a:gd name="T93" fmla="*/ 144 h 201"/>
                <a:gd name="T94" fmla="*/ 56 w 239"/>
                <a:gd name="T95" fmla="*/ 140 h 201"/>
                <a:gd name="T96" fmla="*/ 43 w 239"/>
                <a:gd name="T97" fmla="*/ 82 h 201"/>
                <a:gd name="T98" fmla="*/ 22 w 239"/>
                <a:gd name="T99" fmla="*/ 26 h 201"/>
                <a:gd name="T100" fmla="*/ 0 w 239"/>
                <a:gd name="T101" fmla="*/ 2 h 201"/>
                <a:gd name="T102" fmla="*/ 4 w 239"/>
                <a:gd name="T103" fmla="*/ 0 h 2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1"/>
                <a:gd name="T158" fmla="*/ 239 w 239"/>
                <a:gd name="T159" fmla="*/ 201 h 2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1">
                  <a:moveTo>
                    <a:pt x="7" y="2"/>
                  </a:moveTo>
                  <a:lnTo>
                    <a:pt x="16" y="10"/>
                  </a:lnTo>
                  <a:lnTo>
                    <a:pt x="27" y="17"/>
                  </a:lnTo>
                  <a:lnTo>
                    <a:pt x="37" y="22"/>
                  </a:lnTo>
                  <a:lnTo>
                    <a:pt x="46" y="23"/>
                  </a:lnTo>
                  <a:lnTo>
                    <a:pt x="58" y="20"/>
                  </a:lnTo>
                  <a:lnTo>
                    <a:pt x="72" y="17"/>
                  </a:lnTo>
                  <a:lnTo>
                    <a:pt x="90" y="14"/>
                  </a:lnTo>
                  <a:lnTo>
                    <a:pt x="108" y="13"/>
                  </a:lnTo>
                  <a:lnTo>
                    <a:pt x="124" y="11"/>
                  </a:lnTo>
                  <a:lnTo>
                    <a:pt x="139" y="11"/>
                  </a:lnTo>
                  <a:lnTo>
                    <a:pt x="152" y="13"/>
                  </a:lnTo>
                  <a:lnTo>
                    <a:pt x="160" y="14"/>
                  </a:lnTo>
                  <a:lnTo>
                    <a:pt x="167" y="19"/>
                  </a:lnTo>
                  <a:lnTo>
                    <a:pt x="167" y="22"/>
                  </a:lnTo>
                  <a:lnTo>
                    <a:pt x="161" y="22"/>
                  </a:lnTo>
                  <a:lnTo>
                    <a:pt x="149" y="20"/>
                  </a:lnTo>
                  <a:lnTo>
                    <a:pt x="140" y="20"/>
                  </a:lnTo>
                  <a:lnTo>
                    <a:pt x="130" y="20"/>
                  </a:lnTo>
                  <a:lnTo>
                    <a:pt x="115" y="22"/>
                  </a:lnTo>
                  <a:lnTo>
                    <a:pt x="102" y="23"/>
                  </a:lnTo>
                  <a:lnTo>
                    <a:pt x="87" y="25"/>
                  </a:lnTo>
                  <a:lnTo>
                    <a:pt x="75" y="28"/>
                  </a:lnTo>
                  <a:lnTo>
                    <a:pt x="65" y="31"/>
                  </a:lnTo>
                  <a:lnTo>
                    <a:pt x="59" y="34"/>
                  </a:lnTo>
                  <a:lnTo>
                    <a:pt x="64" y="36"/>
                  </a:lnTo>
                  <a:lnTo>
                    <a:pt x="71" y="39"/>
                  </a:lnTo>
                  <a:lnTo>
                    <a:pt x="77" y="42"/>
                  </a:lnTo>
                  <a:lnTo>
                    <a:pt x="84" y="45"/>
                  </a:lnTo>
                  <a:lnTo>
                    <a:pt x="92" y="48"/>
                  </a:lnTo>
                  <a:lnTo>
                    <a:pt x="97" y="50"/>
                  </a:lnTo>
                  <a:lnTo>
                    <a:pt x="102" y="53"/>
                  </a:lnTo>
                  <a:lnTo>
                    <a:pt x="105" y="54"/>
                  </a:lnTo>
                  <a:lnTo>
                    <a:pt x="117" y="53"/>
                  </a:lnTo>
                  <a:lnTo>
                    <a:pt x="133" y="51"/>
                  </a:lnTo>
                  <a:lnTo>
                    <a:pt x="149" y="53"/>
                  </a:lnTo>
                  <a:lnTo>
                    <a:pt x="167" y="54"/>
                  </a:lnTo>
                  <a:lnTo>
                    <a:pt x="183" y="57"/>
                  </a:lnTo>
                  <a:lnTo>
                    <a:pt x="198" y="60"/>
                  </a:lnTo>
                  <a:lnTo>
                    <a:pt x="210" y="65"/>
                  </a:lnTo>
                  <a:lnTo>
                    <a:pt x="217" y="69"/>
                  </a:lnTo>
                  <a:lnTo>
                    <a:pt x="223" y="76"/>
                  </a:lnTo>
                  <a:lnTo>
                    <a:pt x="224" y="79"/>
                  </a:lnTo>
                  <a:lnTo>
                    <a:pt x="220" y="78"/>
                  </a:lnTo>
                  <a:lnTo>
                    <a:pt x="211" y="75"/>
                  </a:lnTo>
                  <a:lnTo>
                    <a:pt x="204" y="72"/>
                  </a:lnTo>
                  <a:lnTo>
                    <a:pt x="193" y="69"/>
                  </a:lnTo>
                  <a:lnTo>
                    <a:pt x="180" y="68"/>
                  </a:lnTo>
                  <a:lnTo>
                    <a:pt x="167" y="65"/>
                  </a:lnTo>
                  <a:lnTo>
                    <a:pt x="152" y="63"/>
                  </a:lnTo>
                  <a:lnTo>
                    <a:pt x="139" y="63"/>
                  </a:lnTo>
                  <a:lnTo>
                    <a:pt x="128" y="63"/>
                  </a:lnTo>
                  <a:lnTo>
                    <a:pt x="121" y="65"/>
                  </a:lnTo>
                  <a:lnTo>
                    <a:pt x="131" y="73"/>
                  </a:lnTo>
                  <a:lnTo>
                    <a:pt x="142" y="79"/>
                  </a:lnTo>
                  <a:lnTo>
                    <a:pt x="149" y="85"/>
                  </a:lnTo>
                  <a:lnTo>
                    <a:pt x="152" y="90"/>
                  </a:lnTo>
                  <a:lnTo>
                    <a:pt x="161" y="90"/>
                  </a:lnTo>
                  <a:lnTo>
                    <a:pt x="171" y="91"/>
                  </a:lnTo>
                  <a:lnTo>
                    <a:pt x="185" y="93"/>
                  </a:lnTo>
                  <a:lnTo>
                    <a:pt x="198" y="96"/>
                  </a:lnTo>
                  <a:lnTo>
                    <a:pt x="211" y="101"/>
                  </a:lnTo>
                  <a:lnTo>
                    <a:pt x="223" y="109"/>
                  </a:lnTo>
                  <a:lnTo>
                    <a:pt x="232" y="119"/>
                  </a:lnTo>
                  <a:lnTo>
                    <a:pt x="239" y="133"/>
                  </a:lnTo>
                  <a:lnTo>
                    <a:pt x="232" y="127"/>
                  </a:lnTo>
                  <a:lnTo>
                    <a:pt x="224" y="121"/>
                  </a:lnTo>
                  <a:lnTo>
                    <a:pt x="214" y="116"/>
                  </a:lnTo>
                  <a:lnTo>
                    <a:pt x="205" y="110"/>
                  </a:lnTo>
                  <a:lnTo>
                    <a:pt x="196" y="107"/>
                  </a:lnTo>
                  <a:lnTo>
                    <a:pt x="186" y="104"/>
                  </a:lnTo>
                  <a:lnTo>
                    <a:pt x="177" y="103"/>
                  </a:lnTo>
                  <a:lnTo>
                    <a:pt x="168" y="103"/>
                  </a:lnTo>
                  <a:lnTo>
                    <a:pt x="179" y="115"/>
                  </a:lnTo>
                  <a:lnTo>
                    <a:pt x="189" y="125"/>
                  </a:lnTo>
                  <a:lnTo>
                    <a:pt x="199" y="137"/>
                  </a:lnTo>
                  <a:lnTo>
                    <a:pt x="208" y="146"/>
                  </a:lnTo>
                  <a:lnTo>
                    <a:pt x="217" y="155"/>
                  </a:lnTo>
                  <a:lnTo>
                    <a:pt x="224" y="162"/>
                  </a:lnTo>
                  <a:lnTo>
                    <a:pt x="229" y="168"/>
                  </a:lnTo>
                  <a:lnTo>
                    <a:pt x="230" y="171"/>
                  </a:lnTo>
                  <a:lnTo>
                    <a:pt x="232" y="177"/>
                  </a:lnTo>
                  <a:lnTo>
                    <a:pt x="233" y="184"/>
                  </a:lnTo>
                  <a:lnTo>
                    <a:pt x="236" y="193"/>
                  </a:lnTo>
                  <a:lnTo>
                    <a:pt x="239" y="201"/>
                  </a:lnTo>
                  <a:lnTo>
                    <a:pt x="232" y="190"/>
                  </a:lnTo>
                  <a:lnTo>
                    <a:pt x="223" y="178"/>
                  </a:lnTo>
                  <a:lnTo>
                    <a:pt x="211" y="164"/>
                  </a:lnTo>
                  <a:lnTo>
                    <a:pt x="198" y="149"/>
                  </a:lnTo>
                  <a:lnTo>
                    <a:pt x="186" y="134"/>
                  </a:lnTo>
                  <a:lnTo>
                    <a:pt x="176" y="122"/>
                  </a:lnTo>
                  <a:lnTo>
                    <a:pt x="167" y="113"/>
                  </a:lnTo>
                  <a:lnTo>
                    <a:pt x="161" y="109"/>
                  </a:lnTo>
                  <a:lnTo>
                    <a:pt x="155" y="107"/>
                  </a:lnTo>
                  <a:lnTo>
                    <a:pt x="154" y="110"/>
                  </a:lnTo>
                  <a:lnTo>
                    <a:pt x="154" y="116"/>
                  </a:lnTo>
                  <a:lnTo>
                    <a:pt x="155" y="122"/>
                  </a:lnTo>
                  <a:lnTo>
                    <a:pt x="158" y="133"/>
                  </a:lnTo>
                  <a:lnTo>
                    <a:pt x="164" y="149"/>
                  </a:lnTo>
                  <a:lnTo>
                    <a:pt x="171" y="167"/>
                  </a:lnTo>
                  <a:lnTo>
                    <a:pt x="176" y="177"/>
                  </a:lnTo>
                  <a:lnTo>
                    <a:pt x="177" y="181"/>
                  </a:lnTo>
                  <a:lnTo>
                    <a:pt x="176" y="181"/>
                  </a:lnTo>
                  <a:lnTo>
                    <a:pt x="171" y="180"/>
                  </a:lnTo>
                  <a:lnTo>
                    <a:pt x="168" y="174"/>
                  </a:lnTo>
                  <a:lnTo>
                    <a:pt x="161" y="161"/>
                  </a:lnTo>
                  <a:lnTo>
                    <a:pt x="151" y="138"/>
                  </a:lnTo>
                  <a:lnTo>
                    <a:pt x="143" y="116"/>
                  </a:lnTo>
                  <a:lnTo>
                    <a:pt x="143" y="100"/>
                  </a:lnTo>
                  <a:lnTo>
                    <a:pt x="130" y="90"/>
                  </a:lnTo>
                  <a:lnTo>
                    <a:pt x="118" y="81"/>
                  </a:lnTo>
                  <a:lnTo>
                    <a:pt x="108" y="75"/>
                  </a:lnTo>
                  <a:lnTo>
                    <a:pt x="103" y="72"/>
                  </a:lnTo>
                  <a:lnTo>
                    <a:pt x="100" y="70"/>
                  </a:lnTo>
                  <a:lnTo>
                    <a:pt x="97" y="69"/>
                  </a:lnTo>
                  <a:lnTo>
                    <a:pt x="96" y="70"/>
                  </a:lnTo>
                  <a:lnTo>
                    <a:pt x="95" y="76"/>
                  </a:lnTo>
                  <a:lnTo>
                    <a:pt x="96" y="90"/>
                  </a:lnTo>
                  <a:lnTo>
                    <a:pt x="100" y="112"/>
                  </a:lnTo>
                  <a:lnTo>
                    <a:pt x="108" y="134"/>
                  </a:lnTo>
                  <a:lnTo>
                    <a:pt x="120" y="153"/>
                  </a:lnTo>
                  <a:lnTo>
                    <a:pt x="126" y="161"/>
                  </a:lnTo>
                  <a:lnTo>
                    <a:pt x="124" y="164"/>
                  </a:lnTo>
                  <a:lnTo>
                    <a:pt x="121" y="162"/>
                  </a:lnTo>
                  <a:lnTo>
                    <a:pt x="115" y="158"/>
                  </a:lnTo>
                  <a:lnTo>
                    <a:pt x="106" y="146"/>
                  </a:lnTo>
                  <a:lnTo>
                    <a:pt x="95" y="124"/>
                  </a:lnTo>
                  <a:lnTo>
                    <a:pt x="86" y="94"/>
                  </a:lnTo>
                  <a:lnTo>
                    <a:pt x="86" y="63"/>
                  </a:lnTo>
                  <a:lnTo>
                    <a:pt x="77" y="56"/>
                  </a:lnTo>
                  <a:lnTo>
                    <a:pt x="66" y="50"/>
                  </a:lnTo>
                  <a:lnTo>
                    <a:pt x="56" y="45"/>
                  </a:lnTo>
                  <a:lnTo>
                    <a:pt x="49" y="42"/>
                  </a:lnTo>
                  <a:lnTo>
                    <a:pt x="47" y="51"/>
                  </a:lnTo>
                  <a:lnTo>
                    <a:pt x="47" y="65"/>
                  </a:lnTo>
                  <a:lnTo>
                    <a:pt x="50" y="79"/>
                  </a:lnTo>
                  <a:lnTo>
                    <a:pt x="53" y="91"/>
                  </a:lnTo>
                  <a:lnTo>
                    <a:pt x="55" y="103"/>
                  </a:lnTo>
                  <a:lnTo>
                    <a:pt x="58" y="119"/>
                  </a:lnTo>
                  <a:lnTo>
                    <a:pt x="61" y="135"/>
                  </a:lnTo>
                  <a:lnTo>
                    <a:pt x="64" y="144"/>
                  </a:lnTo>
                  <a:lnTo>
                    <a:pt x="65" y="147"/>
                  </a:lnTo>
                  <a:lnTo>
                    <a:pt x="61" y="146"/>
                  </a:lnTo>
                  <a:lnTo>
                    <a:pt x="56" y="140"/>
                  </a:lnTo>
                  <a:lnTo>
                    <a:pt x="52" y="130"/>
                  </a:lnTo>
                  <a:lnTo>
                    <a:pt x="49" y="110"/>
                  </a:lnTo>
                  <a:lnTo>
                    <a:pt x="43" y="82"/>
                  </a:lnTo>
                  <a:lnTo>
                    <a:pt x="38" y="56"/>
                  </a:lnTo>
                  <a:lnTo>
                    <a:pt x="35" y="39"/>
                  </a:lnTo>
                  <a:lnTo>
                    <a:pt x="22" y="26"/>
                  </a:lnTo>
                  <a:lnTo>
                    <a:pt x="12" y="16"/>
                  </a:lnTo>
                  <a:lnTo>
                    <a:pt x="4" y="8"/>
                  </a:lnTo>
                  <a:lnTo>
                    <a:pt x="0" y="2"/>
                  </a:lnTo>
                  <a:lnTo>
                    <a:pt x="0" y="0"/>
                  </a:lnTo>
                  <a:lnTo>
                    <a:pt x="2" y="0"/>
                  </a:lnTo>
                  <a:lnTo>
                    <a:pt x="4" y="0"/>
                  </a:lnTo>
                  <a:lnTo>
                    <a:pt x="7" y="2"/>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82" name="Freeform 361"/>
            <p:cNvSpPr>
              <a:spLocks/>
            </p:cNvSpPr>
            <p:nvPr/>
          </p:nvSpPr>
          <p:spPr bwMode="auto">
            <a:xfrm>
              <a:off x="1256" y="2095"/>
              <a:ext cx="165" cy="275"/>
            </a:xfrm>
            <a:custGeom>
              <a:avLst/>
              <a:gdLst>
                <a:gd name="T0" fmla="*/ 74 w 165"/>
                <a:gd name="T1" fmla="*/ 3 h 275"/>
                <a:gd name="T2" fmla="*/ 78 w 165"/>
                <a:gd name="T3" fmla="*/ 33 h 275"/>
                <a:gd name="T4" fmla="*/ 83 w 165"/>
                <a:gd name="T5" fmla="*/ 45 h 275"/>
                <a:gd name="T6" fmla="*/ 95 w 165"/>
                <a:gd name="T7" fmla="*/ 53 h 275"/>
                <a:gd name="T8" fmla="*/ 111 w 165"/>
                <a:gd name="T9" fmla="*/ 68 h 275"/>
                <a:gd name="T10" fmla="*/ 127 w 165"/>
                <a:gd name="T11" fmla="*/ 89 h 275"/>
                <a:gd name="T12" fmla="*/ 146 w 165"/>
                <a:gd name="T13" fmla="*/ 123 h 275"/>
                <a:gd name="T14" fmla="*/ 162 w 165"/>
                <a:gd name="T15" fmla="*/ 148 h 275"/>
                <a:gd name="T16" fmla="*/ 165 w 165"/>
                <a:gd name="T17" fmla="*/ 160 h 275"/>
                <a:gd name="T18" fmla="*/ 161 w 165"/>
                <a:gd name="T19" fmla="*/ 160 h 275"/>
                <a:gd name="T20" fmla="*/ 154 w 165"/>
                <a:gd name="T21" fmla="*/ 146 h 275"/>
                <a:gd name="T22" fmla="*/ 143 w 165"/>
                <a:gd name="T23" fmla="*/ 127 h 275"/>
                <a:gd name="T24" fmla="*/ 128 w 165"/>
                <a:gd name="T25" fmla="*/ 105 h 275"/>
                <a:gd name="T26" fmla="*/ 115 w 165"/>
                <a:gd name="T27" fmla="*/ 86 h 275"/>
                <a:gd name="T28" fmla="*/ 103 w 165"/>
                <a:gd name="T29" fmla="*/ 76 h 275"/>
                <a:gd name="T30" fmla="*/ 93 w 165"/>
                <a:gd name="T31" fmla="*/ 68 h 275"/>
                <a:gd name="T32" fmla="*/ 87 w 165"/>
                <a:gd name="T33" fmla="*/ 81 h 275"/>
                <a:gd name="T34" fmla="*/ 89 w 165"/>
                <a:gd name="T35" fmla="*/ 112 h 275"/>
                <a:gd name="T36" fmla="*/ 97 w 165"/>
                <a:gd name="T37" fmla="*/ 129 h 275"/>
                <a:gd name="T38" fmla="*/ 117 w 165"/>
                <a:gd name="T39" fmla="*/ 146 h 275"/>
                <a:gd name="T40" fmla="*/ 137 w 165"/>
                <a:gd name="T41" fmla="*/ 172 h 275"/>
                <a:gd name="T42" fmla="*/ 152 w 165"/>
                <a:gd name="T43" fmla="*/ 203 h 275"/>
                <a:gd name="T44" fmla="*/ 155 w 165"/>
                <a:gd name="T45" fmla="*/ 226 h 275"/>
                <a:gd name="T46" fmla="*/ 146 w 165"/>
                <a:gd name="T47" fmla="*/ 214 h 275"/>
                <a:gd name="T48" fmla="*/ 136 w 165"/>
                <a:gd name="T49" fmla="*/ 188 h 275"/>
                <a:gd name="T50" fmla="*/ 124 w 165"/>
                <a:gd name="T51" fmla="*/ 170 h 275"/>
                <a:gd name="T52" fmla="*/ 111 w 165"/>
                <a:gd name="T53" fmla="*/ 157 h 275"/>
                <a:gd name="T54" fmla="*/ 97 w 165"/>
                <a:gd name="T55" fmla="*/ 146 h 275"/>
                <a:gd name="T56" fmla="*/ 100 w 165"/>
                <a:gd name="T57" fmla="*/ 169 h 275"/>
                <a:gd name="T58" fmla="*/ 109 w 165"/>
                <a:gd name="T59" fmla="*/ 238 h 275"/>
                <a:gd name="T60" fmla="*/ 106 w 165"/>
                <a:gd name="T61" fmla="*/ 275 h 275"/>
                <a:gd name="T62" fmla="*/ 103 w 165"/>
                <a:gd name="T63" fmla="*/ 271 h 275"/>
                <a:gd name="T64" fmla="*/ 100 w 165"/>
                <a:gd name="T65" fmla="*/ 243 h 275"/>
                <a:gd name="T66" fmla="*/ 86 w 165"/>
                <a:gd name="T67" fmla="*/ 176 h 275"/>
                <a:gd name="T68" fmla="*/ 68 w 165"/>
                <a:gd name="T69" fmla="*/ 166 h 275"/>
                <a:gd name="T70" fmla="*/ 44 w 165"/>
                <a:gd name="T71" fmla="*/ 198 h 275"/>
                <a:gd name="T72" fmla="*/ 35 w 165"/>
                <a:gd name="T73" fmla="*/ 223 h 275"/>
                <a:gd name="T74" fmla="*/ 31 w 165"/>
                <a:gd name="T75" fmla="*/ 217 h 275"/>
                <a:gd name="T76" fmla="*/ 41 w 165"/>
                <a:gd name="T77" fmla="*/ 191 h 275"/>
                <a:gd name="T78" fmla="*/ 64 w 165"/>
                <a:gd name="T79" fmla="*/ 148 h 275"/>
                <a:gd name="T80" fmla="*/ 74 w 165"/>
                <a:gd name="T81" fmla="*/ 117 h 275"/>
                <a:gd name="T82" fmla="*/ 74 w 165"/>
                <a:gd name="T83" fmla="*/ 80 h 275"/>
                <a:gd name="T84" fmla="*/ 65 w 165"/>
                <a:gd name="T85" fmla="*/ 76 h 275"/>
                <a:gd name="T86" fmla="*/ 44 w 165"/>
                <a:gd name="T87" fmla="*/ 95 h 275"/>
                <a:gd name="T88" fmla="*/ 25 w 165"/>
                <a:gd name="T89" fmla="*/ 118 h 275"/>
                <a:gd name="T90" fmla="*/ 10 w 165"/>
                <a:gd name="T91" fmla="*/ 144 h 275"/>
                <a:gd name="T92" fmla="*/ 3 w 165"/>
                <a:gd name="T93" fmla="*/ 161 h 275"/>
                <a:gd name="T94" fmla="*/ 0 w 165"/>
                <a:gd name="T95" fmla="*/ 158 h 275"/>
                <a:gd name="T96" fmla="*/ 4 w 165"/>
                <a:gd name="T97" fmla="*/ 142 h 275"/>
                <a:gd name="T98" fmla="*/ 19 w 165"/>
                <a:gd name="T99" fmla="*/ 115 h 275"/>
                <a:gd name="T100" fmla="*/ 38 w 165"/>
                <a:gd name="T101" fmla="*/ 86 h 275"/>
                <a:gd name="T102" fmla="*/ 59 w 165"/>
                <a:gd name="T103" fmla="*/ 59 h 275"/>
                <a:gd name="T104" fmla="*/ 72 w 165"/>
                <a:gd name="T105" fmla="*/ 43 h 275"/>
                <a:gd name="T106" fmla="*/ 69 w 165"/>
                <a:gd name="T107" fmla="*/ 19 h 275"/>
                <a:gd name="T108" fmla="*/ 68 w 165"/>
                <a:gd name="T109" fmla="*/ 8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1" y="0"/>
                  </a:moveTo>
                  <a:lnTo>
                    <a:pt x="74" y="3"/>
                  </a:lnTo>
                  <a:lnTo>
                    <a:pt x="75" y="16"/>
                  </a:lnTo>
                  <a:lnTo>
                    <a:pt x="78" y="33"/>
                  </a:lnTo>
                  <a:lnTo>
                    <a:pt x="80" y="42"/>
                  </a:lnTo>
                  <a:lnTo>
                    <a:pt x="83" y="45"/>
                  </a:lnTo>
                  <a:lnTo>
                    <a:pt x="87" y="47"/>
                  </a:lnTo>
                  <a:lnTo>
                    <a:pt x="95" y="53"/>
                  </a:lnTo>
                  <a:lnTo>
                    <a:pt x="102" y="59"/>
                  </a:lnTo>
                  <a:lnTo>
                    <a:pt x="111" y="68"/>
                  </a:lnTo>
                  <a:lnTo>
                    <a:pt x="120" y="77"/>
                  </a:lnTo>
                  <a:lnTo>
                    <a:pt x="127" y="89"/>
                  </a:lnTo>
                  <a:lnTo>
                    <a:pt x="134" y="101"/>
                  </a:lnTo>
                  <a:lnTo>
                    <a:pt x="146" y="123"/>
                  </a:lnTo>
                  <a:lnTo>
                    <a:pt x="157" y="138"/>
                  </a:lnTo>
                  <a:lnTo>
                    <a:pt x="162" y="148"/>
                  </a:lnTo>
                  <a:lnTo>
                    <a:pt x="165" y="155"/>
                  </a:lnTo>
                  <a:lnTo>
                    <a:pt x="165" y="160"/>
                  </a:lnTo>
                  <a:lnTo>
                    <a:pt x="164" y="161"/>
                  </a:lnTo>
                  <a:lnTo>
                    <a:pt x="161" y="160"/>
                  </a:lnTo>
                  <a:lnTo>
                    <a:pt x="157" y="152"/>
                  </a:lnTo>
                  <a:lnTo>
                    <a:pt x="154" y="146"/>
                  </a:lnTo>
                  <a:lnTo>
                    <a:pt x="149" y="138"/>
                  </a:lnTo>
                  <a:lnTo>
                    <a:pt x="143" y="127"/>
                  </a:lnTo>
                  <a:lnTo>
                    <a:pt x="136" y="115"/>
                  </a:lnTo>
                  <a:lnTo>
                    <a:pt x="128" y="105"/>
                  </a:lnTo>
                  <a:lnTo>
                    <a:pt x="121" y="95"/>
                  </a:lnTo>
                  <a:lnTo>
                    <a:pt x="115" y="86"/>
                  </a:lnTo>
                  <a:lnTo>
                    <a:pt x="111" y="81"/>
                  </a:lnTo>
                  <a:lnTo>
                    <a:pt x="103" y="76"/>
                  </a:lnTo>
                  <a:lnTo>
                    <a:pt x="97" y="71"/>
                  </a:lnTo>
                  <a:lnTo>
                    <a:pt x="93" y="68"/>
                  </a:lnTo>
                  <a:lnTo>
                    <a:pt x="89" y="67"/>
                  </a:lnTo>
                  <a:lnTo>
                    <a:pt x="87" y="81"/>
                  </a:lnTo>
                  <a:lnTo>
                    <a:pt x="87" y="96"/>
                  </a:lnTo>
                  <a:lnTo>
                    <a:pt x="89" y="112"/>
                  </a:lnTo>
                  <a:lnTo>
                    <a:pt x="90" y="123"/>
                  </a:lnTo>
                  <a:lnTo>
                    <a:pt x="97" y="129"/>
                  </a:lnTo>
                  <a:lnTo>
                    <a:pt x="106" y="136"/>
                  </a:lnTo>
                  <a:lnTo>
                    <a:pt x="117" y="146"/>
                  </a:lnTo>
                  <a:lnTo>
                    <a:pt x="127" y="158"/>
                  </a:lnTo>
                  <a:lnTo>
                    <a:pt x="137" y="172"/>
                  </a:lnTo>
                  <a:lnTo>
                    <a:pt x="146" y="186"/>
                  </a:lnTo>
                  <a:lnTo>
                    <a:pt x="152" y="203"/>
                  </a:lnTo>
                  <a:lnTo>
                    <a:pt x="155" y="220"/>
                  </a:lnTo>
                  <a:lnTo>
                    <a:pt x="155" y="226"/>
                  </a:lnTo>
                  <a:lnTo>
                    <a:pt x="152" y="225"/>
                  </a:lnTo>
                  <a:lnTo>
                    <a:pt x="146" y="214"/>
                  </a:lnTo>
                  <a:lnTo>
                    <a:pt x="140" y="198"/>
                  </a:lnTo>
                  <a:lnTo>
                    <a:pt x="136" y="188"/>
                  </a:lnTo>
                  <a:lnTo>
                    <a:pt x="131" y="179"/>
                  </a:lnTo>
                  <a:lnTo>
                    <a:pt x="124" y="170"/>
                  </a:lnTo>
                  <a:lnTo>
                    <a:pt x="118" y="163"/>
                  </a:lnTo>
                  <a:lnTo>
                    <a:pt x="111" y="157"/>
                  </a:lnTo>
                  <a:lnTo>
                    <a:pt x="103" y="151"/>
                  </a:lnTo>
                  <a:lnTo>
                    <a:pt x="97" y="146"/>
                  </a:lnTo>
                  <a:lnTo>
                    <a:pt x="92" y="145"/>
                  </a:lnTo>
                  <a:lnTo>
                    <a:pt x="100" y="169"/>
                  </a:lnTo>
                  <a:lnTo>
                    <a:pt x="106" y="201"/>
                  </a:lnTo>
                  <a:lnTo>
                    <a:pt x="109" y="238"/>
                  </a:lnTo>
                  <a:lnTo>
                    <a:pt x="108" y="268"/>
                  </a:lnTo>
                  <a:lnTo>
                    <a:pt x="106" y="275"/>
                  </a:lnTo>
                  <a:lnTo>
                    <a:pt x="105" y="275"/>
                  </a:lnTo>
                  <a:lnTo>
                    <a:pt x="103" y="271"/>
                  </a:lnTo>
                  <a:lnTo>
                    <a:pt x="103" y="263"/>
                  </a:lnTo>
                  <a:lnTo>
                    <a:pt x="100" y="243"/>
                  </a:lnTo>
                  <a:lnTo>
                    <a:pt x="95" y="209"/>
                  </a:lnTo>
                  <a:lnTo>
                    <a:pt x="86" y="176"/>
                  </a:lnTo>
                  <a:lnTo>
                    <a:pt x="80" y="157"/>
                  </a:lnTo>
                  <a:lnTo>
                    <a:pt x="68" y="166"/>
                  </a:lnTo>
                  <a:lnTo>
                    <a:pt x="55" y="180"/>
                  </a:lnTo>
                  <a:lnTo>
                    <a:pt x="44" y="198"/>
                  </a:lnTo>
                  <a:lnTo>
                    <a:pt x="38" y="217"/>
                  </a:lnTo>
                  <a:lnTo>
                    <a:pt x="35" y="223"/>
                  </a:lnTo>
                  <a:lnTo>
                    <a:pt x="33" y="223"/>
                  </a:lnTo>
                  <a:lnTo>
                    <a:pt x="31" y="217"/>
                  </a:lnTo>
                  <a:lnTo>
                    <a:pt x="33" y="207"/>
                  </a:lnTo>
                  <a:lnTo>
                    <a:pt x="41" y="191"/>
                  </a:lnTo>
                  <a:lnTo>
                    <a:pt x="53" y="169"/>
                  </a:lnTo>
                  <a:lnTo>
                    <a:pt x="64" y="148"/>
                  </a:lnTo>
                  <a:lnTo>
                    <a:pt x="72" y="135"/>
                  </a:lnTo>
                  <a:lnTo>
                    <a:pt x="74" y="117"/>
                  </a:lnTo>
                  <a:lnTo>
                    <a:pt x="75" y="98"/>
                  </a:lnTo>
                  <a:lnTo>
                    <a:pt x="74" y="80"/>
                  </a:lnTo>
                  <a:lnTo>
                    <a:pt x="74" y="70"/>
                  </a:lnTo>
                  <a:lnTo>
                    <a:pt x="65" y="76"/>
                  </a:lnTo>
                  <a:lnTo>
                    <a:pt x="55" y="84"/>
                  </a:lnTo>
                  <a:lnTo>
                    <a:pt x="44" y="95"/>
                  </a:lnTo>
                  <a:lnTo>
                    <a:pt x="34" y="107"/>
                  </a:lnTo>
                  <a:lnTo>
                    <a:pt x="25" y="118"/>
                  </a:lnTo>
                  <a:lnTo>
                    <a:pt x="16" y="132"/>
                  </a:lnTo>
                  <a:lnTo>
                    <a:pt x="10" y="144"/>
                  </a:lnTo>
                  <a:lnTo>
                    <a:pt x="6" y="155"/>
                  </a:lnTo>
                  <a:lnTo>
                    <a:pt x="3" y="161"/>
                  </a:lnTo>
                  <a:lnTo>
                    <a:pt x="2" y="161"/>
                  </a:lnTo>
                  <a:lnTo>
                    <a:pt x="0" y="158"/>
                  </a:lnTo>
                  <a:lnTo>
                    <a:pt x="2" y="149"/>
                  </a:lnTo>
                  <a:lnTo>
                    <a:pt x="4" y="142"/>
                  </a:lnTo>
                  <a:lnTo>
                    <a:pt x="10" y="130"/>
                  </a:lnTo>
                  <a:lnTo>
                    <a:pt x="19" y="115"/>
                  </a:lnTo>
                  <a:lnTo>
                    <a:pt x="28" y="101"/>
                  </a:lnTo>
                  <a:lnTo>
                    <a:pt x="38" y="86"/>
                  </a:lnTo>
                  <a:lnTo>
                    <a:pt x="49" y="71"/>
                  </a:lnTo>
                  <a:lnTo>
                    <a:pt x="59" y="59"/>
                  </a:lnTo>
                  <a:lnTo>
                    <a:pt x="68" y="52"/>
                  </a:lnTo>
                  <a:lnTo>
                    <a:pt x="72" y="43"/>
                  </a:lnTo>
                  <a:lnTo>
                    <a:pt x="72" y="30"/>
                  </a:lnTo>
                  <a:lnTo>
                    <a:pt x="69" y="19"/>
                  </a:lnTo>
                  <a:lnTo>
                    <a:pt x="68" y="12"/>
                  </a:lnTo>
                  <a:lnTo>
                    <a:pt x="68" y="8"/>
                  </a:lnTo>
                  <a:lnTo>
                    <a:pt x="68" y="6"/>
                  </a:lnTo>
                  <a:lnTo>
                    <a:pt x="69" y="3"/>
                  </a:lnTo>
                  <a:lnTo>
                    <a:pt x="71" y="0"/>
                  </a:lnTo>
                  <a:close/>
                </a:path>
              </a:pathLst>
            </a:custGeom>
            <a:solidFill>
              <a:srgbClr val="B200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83" name="Freeform 362"/>
            <p:cNvSpPr>
              <a:spLocks/>
            </p:cNvSpPr>
            <p:nvPr/>
          </p:nvSpPr>
          <p:spPr bwMode="auto">
            <a:xfrm>
              <a:off x="1423" y="1739"/>
              <a:ext cx="199" cy="285"/>
            </a:xfrm>
            <a:custGeom>
              <a:avLst/>
              <a:gdLst>
                <a:gd name="T0" fmla="*/ 6 w 199"/>
                <a:gd name="T1" fmla="*/ 272 h 285"/>
                <a:gd name="T2" fmla="*/ 22 w 199"/>
                <a:gd name="T3" fmla="*/ 233 h 285"/>
                <a:gd name="T4" fmla="*/ 34 w 199"/>
                <a:gd name="T5" fmla="*/ 207 h 285"/>
                <a:gd name="T6" fmla="*/ 50 w 199"/>
                <a:gd name="T7" fmla="*/ 170 h 285"/>
                <a:gd name="T8" fmla="*/ 47 w 199"/>
                <a:gd name="T9" fmla="*/ 152 h 285"/>
                <a:gd name="T10" fmla="*/ 37 w 199"/>
                <a:gd name="T11" fmla="*/ 137 h 285"/>
                <a:gd name="T12" fmla="*/ 35 w 199"/>
                <a:gd name="T13" fmla="*/ 120 h 285"/>
                <a:gd name="T14" fmla="*/ 38 w 199"/>
                <a:gd name="T15" fmla="*/ 124 h 285"/>
                <a:gd name="T16" fmla="*/ 46 w 199"/>
                <a:gd name="T17" fmla="*/ 134 h 285"/>
                <a:gd name="T18" fmla="*/ 57 w 199"/>
                <a:gd name="T19" fmla="*/ 142 h 285"/>
                <a:gd name="T20" fmla="*/ 68 w 199"/>
                <a:gd name="T21" fmla="*/ 136 h 285"/>
                <a:gd name="T22" fmla="*/ 84 w 199"/>
                <a:gd name="T23" fmla="*/ 118 h 285"/>
                <a:gd name="T24" fmla="*/ 99 w 199"/>
                <a:gd name="T25" fmla="*/ 100 h 285"/>
                <a:gd name="T26" fmla="*/ 108 w 199"/>
                <a:gd name="T27" fmla="*/ 86 h 285"/>
                <a:gd name="T28" fmla="*/ 111 w 199"/>
                <a:gd name="T29" fmla="*/ 71 h 285"/>
                <a:gd name="T30" fmla="*/ 102 w 199"/>
                <a:gd name="T31" fmla="*/ 37 h 285"/>
                <a:gd name="T32" fmla="*/ 91 w 199"/>
                <a:gd name="T33" fmla="*/ 18 h 285"/>
                <a:gd name="T34" fmla="*/ 90 w 199"/>
                <a:gd name="T35" fmla="*/ 13 h 285"/>
                <a:gd name="T36" fmla="*/ 102 w 199"/>
                <a:gd name="T37" fmla="*/ 25 h 285"/>
                <a:gd name="T38" fmla="*/ 117 w 199"/>
                <a:gd name="T39" fmla="*/ 58 h 285"/>
                <a:gd name="T40" fmla="*/ 128 w 199"/>
                <a:gd name="T41" fmla="*/ 53 h 285"/>
                <a:gd name="T42" fmla="*/ 150 w 199"/>
                <a:gd name="T43" fmla="*/ 13 h 285"/>
                <a:gd name="T44" fmla="*/ 167 w 199"/>
                <a:gd name="T45" fmla="*/ 0 h 285"/>
                <a:gd name="T46" fmla="*/ 167 w 199"/>
                <a:gd name="T47" fmla="*/ 4 h 285"/>
                <a:gd name="T48" fmla="*/ 155 w 199"/>
                <a:gd name="T49" fmla="*/ 24 h 285"/>
                <a:gd name="T50" fmla="*/ 133 w 199"/>
                <a:gd name="T51" fmla="*/ 69 h 285"/>
                <a:gd name="T52" fmla="*/ 134 w 199"/>
                <a:gd name="T53" fmla="*/ 78 h 285"/>
                <a:gd name="T54" fmla="*/ 153 w 199"/>
                <a:gd name="T55" fmla="*/ 72 h 285"/>
                <a:gd name="T56" fmla="*/ 168 w 199"/>
                <a:gd name="T57" fmla="*/ 68 h 285"/>
                <a:gd name="T58" fmla="*/ 180 w 199"/>
                <a:gd name="T59" fmla="*/ 62 h 285"/>
                <a:gd name="T60" fmla="*/ 192 w 199"/>
                <a:gd name="T61" fmla="*/ 55 h 285"/>
                <a:gd name="T62" fmla="*/ 199 w 199"/>
                <a:gd name="T63" fmla="*/ 55 h 285"/>
                <a:gd name="T64" fmla="*/ 189 w 199"/>
                <a:gd name="T65" fmla="*/ 63 h 285"/>
                <a:gd name="T66" fmla="*/ 171 w 199"/>
                <a:gd name="T67" fmla="*/ 75 h 285"/>
                <a:gd name="T68" fmla="*/ 148 w 199"/>
                <a:gd name="T69" fmla="*/ 87 h 285"/>
                <a:gd name="T70" fmla="*/ 127 w 199"/>
                <a:gd name="T71" fmla="*/ 95 h 285"/>
                <a:gd name="T72" fmla="*/ 112 w 199"/>
                <a:gd name="T73" fmla="*/ 102 h 285"/>
                <a:gd name="T74" fmla="*/ 94 w 199"/>
                <a:gd name="T75" fmla="*/ 124 h 285"/>
                <a:gd name="T76" fmla="*/ 94 w 199"/>
                <a:gd name="T77" fmla="*/ 134 h 285"/>
                <a:gd name="T78" fmla="*/ 102 w 199"/>
                <a:gd name="T79" fmla="*/ 139 h 285"/>
                <a:gd name="T80" fmla="*/ 99 w 199"/>
                <a:gd name="T81" fmla="*/ 143 h 285"/>
                <a:gd name="T82" fmla="*/ 90 w 199"/>
                <a:gd name="T83" fmla="*/ 151 h 285"/>
                <a:gd name="T84" fmla="*/ 84 w 199"/>
                <a:gd name="T85" fmla="*/ 152 h 285"/>
                <a:gd name="T86" fmla="*/ 80 w 199"/>
                <a:gd name="T87" fmla="*/ 152 h 285"/>
                <a:gd name="T88" fmla="*/ 75 w 199"/>
                <a:gd name="T89" fmla="*/ 158 h 285"/>
                <a:gd name="T90" fmla="*/ 62 w 199"/>
                <a:gd name="T91" fmla="*/ 183 h 285"/>
                <a:gd name="T92" fmla="*/ 46 w 199"/>
                <a:gd name="T93" fmla="*/ 216 h 285"/>
                <a:gd name="T94" fmla="*/ 37 w 199"/>
                <a:gd name="T95" fmla="*/ 245 h 285"/>
                <a:gd name="T96" fmla="*/ 32 w 199"/>
                <a:gd name="T97" fmla="*/ 262 h 285"/>
                <a:gd name="T98" fmla="*/ 26 w 199"/>
                <a:gd name="T99" fmla="*/ 273 h 285"/>
                <a:gd name="T100" fmla="*/ 19 w 199"/>
                <a:gd name="T101" fmla="*/ 279 h 285"/>
                <a:gd name="T102" fmla="*/ 4 w 199"/>
                <a:gd name="T103" fmla="*/ 284 h 2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9"/>
                <a:gd name="T157" fmla="*/ 0 h 285"/>
                <a:gd name="T158" fmla="*/ 199 w 199"/>
                <a:gd name="T159" fmla="*/ 285 h 28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9" h="285">
                  <a:moveTo>
                    <a:pt x="0" y="285"/>
                  </a:moveTo>
                  <a:lnTo>
                    <a:pt x="6" y="272"/>
                  </a:lnTo>
                  <a:lnTo>
                    <a:pt x="15" y="253"/>
                  </a:lnTo>
                  <a:lnTo>
                    <a:pt x="22" y="233"/>
                  </a:lnTo>
                  <a:lnTo>
                    <a:pt x="28" y="220"/>
                  </a:lnTo>
                  <a:lnTo>
                    <a:pt x="34" y="207"/>
                  </a:lnTo>
                  <a:lnTo>
                    <a:pt x="41" y="188"/>
                  </a:lnTo>
                  <a:lnTo>
                    <a:pt x="50" y="170"/>
                  </a:lnTo>
                  <a:lnTo>
                    <a:pt x="54" y="160"/>
                  </a:lnTo>
                  <a:lnTo>
                    <a:pt x="47" y="152"/>
                  </a:lnTo>
                  <a:lnTo>
                    <a:pt x="41" y="145"/>
                  </a:lnTo>
                  <a:lnTo>
                    <a:pt x="37" y="137"/>
                  </a:lnTo>
                  <a:lnTo>
                    <a:pt x="35" y="127"/>
                  </a:lnTo>
                  <a:lnTo>
                    <a:pt x="35" y="120"/>
                  </a:lnTo>
                  <a:lnTo>
                    <a:pt x="37" y="120"/>
                  </a:lnTo>
                  <a:lnTo>
                    <a:pt x="38" y="124"/>
                  </a:lnTo>
                  <a:lnTo>
                    <a:pt x="41" y="130"/>
                  </a:lnTo>
                  <a:lnTo>
                    <a:pt x="46" y="134"/>
                  </a:lnTo>
                  <a:lnTo>
                    <a:pt x="52" y="139"/>
                  </a:lnTo>
                  <a:lnTo>
                    <a:pt x="57" y="142"/>
                  </a:lnTo>
                  <a:lnTo>
                    <a:pt x="62" y="143"/>
                  </a:lnTo>
                  <a:lnTo>
                    <a:pt x="68" y="136"/>
                  </a:lnTo>
                  <a:lnTo>
                    <a:pt x="77" y="129"/>
                  </a:lnTo>
                  <a:lnTo>
                    <a:pt x="84" y="118"/>
                  </a:lnTo>
                  <a:lnTo>
                    <a:pt x="91" y="109"/>
                  </a:lnTo>
                  <a:lnTo>
                    <a:pt x="99" y="100"/>
                  </a:lnTo>
                  <a:lnTo>
                    <a:pt x="105" y="93"/>
                  </a:lnTo>
                  <a:lnTo>
                    <a:pt x="108" y="86"/>
                  </a:lnTo>
                  <a:lnTo>
                    <a:pt x="111" y="81"/>
                  </a:lnTo>
                  <a:lnTo>
                    <a:pt x="111" y="71"/>
                  </a:lnTo>
                  <a:lnTo>
                    <a:pt x="108" y="53"/>
                  </a:lnTo>
                  <a:lnTo>
                    <a:pt x="102" y="37"/>
                  </a:lnTo>
                  <a:lnTo>
                    <a:pt x="96" y="25"/>
                  </a:lnTo>
                  <a:lnTo>
                    <a:pt x="91" y="18"/>
                  </a:lnTo>
                  <a:lnTo>
                    <a:pt x="88" y="13"/>
                  </a:lnTo>
                  <a:lnTo>
                    <a:pt x="90" y="13"/>
                  </a:lnTo>
                  <a:lnTo>
                    <a:pt x="94" y="16"/>
                  </a:lnTo>
                  <a:lnTo>
                    <a:pt x="102" y="25"/>
                  </a:lnTo>
                  <a:lnTo>
                    <a:pt x="111" y="41"/>
                  </a:lnTo>
                  <a:lnTo>
                    <a:pt x="117" y="58"/>
                  </a:lnTo>
                  <a:lnTo>
                    <a:pt x="119" y="71"/>
                  </a:lnTo>
                  <a:lnTo>
                    <a:pt x="128" y="53"/>
                  </a:lnTo>
                  <a:lnTo>
                    <a:pt x="140" y="32"/>
                  </a:lnTo>
                  <a:lnTo>
                    <a:pt x="150" y="13"/>
                  </a:lnTo>
                  <a:lnTo>
                    <a:pt x="161" y="3"/>
                  </a:lnTo>
                  <a:lnTo>
                    <a:pt x="167" y="0"/>
                  </a:lnTo>
                  <a:lnTo>
                    <a:pt x="168" y="0"/>
                  </a:lnTo>
                  <a:lnTo>
                    <a:pt x="167" y="4"/>
                  </a:lnTo>
                  <a:lnTo>
                    <a:pt x="162" y="9"/>
                  </a:lnTo>
                  <a:lnTo>
                    <a:pt x="155" y="24"/>
                  </a:lnTo>
                  <a:lnTo>
                    <a:pt x="145" y="47"/>
                  </a:lnTo>
                  <a:lnTo>
                    <a:pt x="133" y="69"/>
                  </a:lnTo>
                  <a:lnTo>
                    <a:pt x="125" y="81"/>
                  </a:lnTo>
                  <a:lnTo>
                    <a:pt x="134" y="78"/>
                  </a:lnTo>
                  <a:lnTo>
                    <a:pt x="145" y="75"/>
                  </a:lnTo>
                  <a:lnTo>
                    <a:pt x="153" y="72"/>
                  </a:lnTo>
                  <a:lnTo>
                    <a:pt x="161" y="69"/>
                  </a:lnTo>
                  <a:lnTo>
                    <a:pt x="168" y="68"/>
                  </a:lnTo>
                  <a:lnTo>
                    <a:pt x="176" y="65"/>
                  </a:lnTo>
                  <a:lnTo>
                    <a:pt x="180" y="62"/>
                  </a:lnTo>
                  <a:lnTo>
                    <a:pt x="184" y="59"/>
                  </a:lnTo>
                  <a:lnTo>
                    <a:pt x="192" y="55"/>
                  </a:lnTo>
                  <a:lnTo>
                    <a:pt x="198" y="53"/>
                  </a:lnTo>
                  <a:lnTo>
                    <a:pt x="199" y="55"/>
                  </a:lnTo>
                  <a:lnTo>
                    <a:pt x="195" y="59"/>
                  </a:lnTo>
                  <a:lnTo>
                    <a:pt x="189" y="63"/>
                  </a:lnTo>
                  <a:lnTo>
                    <a:pt x="181" y="68"/>
                  </a:lnTo>
                  <a:lnTo>
                    <a:pt x="171" y="75"/>
                  </a:lnTo>
                  <a:lnTo>
                    <a:pt x="159" y="81"/>
                  </a:lnTo>
                  <a:lnTo>
                    <a:pt x="148" y="87"/>
                  </a:lnTo>
                  <a:lnTo>
                    <a:pt x="136" y="92"/>
                  </a:lnTo>
                  <a:lnTo>
                    <a:pt x="127" y="95"/>
                  </a:lnTo>
                  <a:lnTo>
                    <a:pt x="121" y="96"/>
                  </a:lnTo>
                  <a:lnTo>
                    <a:pt x="112" y="102"/>
                  </a:lnTo>
                  <a:lnTo>
                    <a:pt x="102" y="112"/>
                  </a:lnTo>
                  <a:lnTo>
                    <a:pt x="94" y="124"/>
                  </a:lnTo>
                  <a:lnTo>
                    <a:pt x="91" y="131"/>
                  </a:lnTo>
                  <a:lnTo>
                    <a:pt x="94" y="134"/>
                  </a:lnTo>
                  <a:lnTo>
                    <a:pt x="97" y="137"/>
                  </a:lnTo>
                  <a:lnTo>
                    <a:pt x="102" y="139"/>
                  </a:lnTo>
                  <a:lnTo>
                    <a:pt x="105" y="139"/>
                  </a:lnTo>
                  <a:lnTo>
                    <a:pt x="99" y="143"/>
                  </a:lnTo>
                  <a:lnTo>
                    <a:pt x="94" y="146"/>
                  </a:lnTo>
                  <a:lnTo>
                    <a:pt x="90" y="151"/>
                  </a:lnTo>
                  <a:lnTo>
                    <a:pt x="87" y="154"/>
                  </a:lnTo>
                  <a:lnTo>
                    <a:pt x="84" y="152"/>
                  </a:lnTo>
                  <a:lnTo>
                    <a:pt x="81" y="152"/>
                  </a:lnTo>
                  <a:lnTo>
                    <a:pt x="80" y="152"/>
                  </a:lnTo>
                  <a:lnTo>
                    <a:pt x="75" y="158"/>
                  </a:lnTo>
                  <a:lnTo>
                    <a:pt x="69" y="170"/>
                  </a:lnTo>
                  <a:lnTo>
                    <a:pt x="62" y="183"/>
                  </a:lnTo>
                  <a:lnTo>
                    <a:pt x="53" y="199"/>
                  </a:lnTo>
                  <a:lnTo>
                    <a:pt x="46" y="216"/>
                  </a:lnTo>
                  <a:lnTo>
                    <a:pt x="40" y="231"/>
                  </a:lnTo>
                  <a:lnTo>
                    <a:pt x="37" y="245"/>
                  </a:lnTo>
                  <a:lnTo>
                    <a:pt x="35" y="256"/>
                  </a:lnTo>
                  <a:lnTo>
                    <a:pt x="32" y="262"/>
                  </a:lnTo>
                  <a:lnTo>
                    <a:pt x="29" y="267"/>
                  </a:lnTo>
                  <a:lnTo>
                    <a:pt x="26" y="273"/>
                  </a:lnTo>
                  <a:lnTo>
                    <a:pt x="23" y="276"/>
                  </a:lnTo>
                  <a:lnTo>
                    <a:pt x="19" y="279"/>
                  </a:lnTo>
                  <a:lnTo>
                    <a:pt x="12" y="282"/>
                  </a:lnTo>
                  <a:lnTo>
                    <a:pt x="4" y="284"/>
                  </a:lnTo>
                  <a:lnTo>
                    <a:pt x="0" y="285"/>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84" name="Freeform 363"/>
            <p:cNvSpPr>
              <a:spLocks/>
            </p:cNvSpPr>
            <p:nvPr/>
          </p:nvSpPr>
          <p:spPr bwMode="auto">
            <a:xfrm>
              <a:off x="1132" y="2193"/>
              <a:ext cx="128" cy="220"/>
            </a:xfrm>
            <a:custGeom>
              <a:avLst/>
              <a:gdLst>
                <a:gd name="T0" fmla="*/ 84 w 128"/>
                <a:gd name="T1" fmla="*/ 13 h 220"/>
                <a:gd name="T2" fmla="*/ 71 w 128"/>
                <a:gd name="T3" fmla="*/ 38 h 220"/>
                <a:gd name="T4" fmla="*/ 61 w 128"/>
                <a:gd name="T5" fmla="*/ 46 h 220"/>
                <a:gd name="T6" fmla="*/ 40 w 128"/>
                <a:gd name="T7" fmla="*/ 53 h 220"/>
                <a:gd name="T8" fmla="*/ 19 w 128"/>
                <a:gd name="T9" fmla="*/ 65 h 220"/>
                <a:gd name="T10" fmla="*/ 4 w 128"/>
                <a:gd name="T11" fmla="*/ 75 h 220"/>
                <a:gd name="T12" fmla="*/ 0 w 128"/>
                <a:gd name="T13" fmla="*/ 84 h 220"/>
                <a:gd name="T14" fmla="*/ 1 w 128"/>
                <a:gd name="T15" fmla="*/ 85 h 220"/>
                <a:gd name="T16" fmla="*/ 10 w 128"/>
                <a:gd name="T17" fmla="*/ 81 h 220"/>
                <a:gd name="T18" fmla="*/ 24 w 128"/>
                <a:gd name="T19" fmla="*/ 72 h 220"/>
                <a:gd name="T20" fmla="*/ 41 w 128"/>
                <a:gd name="T21" fmla="*/ 63 h 220"/>
                <a:gd name="T22" fmla="*/ 58 w 128"/>
                <a:gd name="T23" fmla="*/ 56 h 220"/>
                <a:gd name="T24" fmla="*/ 61 w 128"/>
                <a:gd name="T25" fmla="*/ 65 h 220"/>
                <a:gd name="T26" fmla="*/ 55 w 128"/>
                <a:gd name="T27" fmla="*/ 94 h 220"/>
                <a:gd name="T28" fmla="*/ 47 w 128"/>
                <a:gd name="T29" fmla="*/ 109 h 220"/>
                <a:gd name="T30" fmla="*/ 34 w 128"/>
                <a:gd name="T31" fmla="*/ 124 h 220"/>
                <a:gd name="T32" fmla="*/ 18 w 128"/>
                <a:gd name="T33" fmla="*/ 140 h 220"/>
                <a:gd name="T34" fmla="*/ 7 w 128"/>
                <a:gd name="T35" fmla="*/ 152 h 220"/>
                <a:gd name="T36" fmla="*/ 4 w 128"/>
                <a:gd name="T37" fmla="*/ 161 h 220"/>
                <a:gd name="T38" fmla="*/ 7 w 128"/>
                <a:gd name="T39" fmla="*/ 164 h 220"/>
                <a:gd name="T40" fmla="*/ 18 w 128"/>
                <a:gd name="T41" fmla="*/ 150 h 220"/>
                <a:gd name="T42" fmla="*/ 44 w 128"/>
                <a:gd name="T43" fmla="*/ 127 h 220"/>
                <a:gd name="T44" fmla="*/ 55 w 128"/>
                <a:gd name="T45" fmla="*/ 137 h 220"/>
                <a:gd name="T46" fmla="*/ 59 w 128"/>
                <a:gd name="T47" fmla="*/ 196 h 220"/>
                <a:gd name="T48" fmla="*/ 64 w 128"/>
                <a:gd name="T49" fmla="*/ 218 h 220"/>
                <a:gd name="T50" fmla="*/ 65 w 128"/>
                <a:gd name="T51" fmla="*/ 218 h 220"/>
                <a:gd name="T52" fmla="*/ 65 w 128"/>
                <a:gd name="T53" fmla="*/ 192 h 220"/>
                <a:gd name="T54" fmla="*/ 64 w 128"/>
                <a:gd name="T55" fmla="*/ 128 h 220"/>
                <a:gd name="T56" fmla="*/ 68 w 128"/>
                <a:gd name="T57" fmla="*/ 108 h 220"/>
                <a:gd name="T58" fmla="*/ 71 w 128"/>
                <a:gd name="T59" fmla="*/ 109 h 220"/>
                <a:gd name="T60" fmla="*/ 78 w 128"/>
                <a:gd name="T61" fmla="*/ 127 h 220"/>
                <a:gd name="T62" fmla="*/ 105 w 128"/>
                <a:gd name="T63" fmla="*/ 158 h 220"/>
                <a:gd name="T64" fmla="*/ 120 w 128"/>
                <a:gd name="T65" fmla="*/ 165 h 220"/>
                <a:gd name="T66" fmla="*/ 114 w 128"/>
                <a:gd name="T67" fmla="*/ 156 h 220"/>
                <a:gd name="T68" fmla="*/ 100 w 128"/>
                <a:gd name="T69" fmla="*/ 139 h 220"/>
                <a:gd name="T70" fmla="*/ 81 w 128"/>
                <a:gd name="T71" fmla="*/ 112 h 220"/>
                <a:gd name="T72" fmla="*/ 75 w 128"/>
                <a:gd name="T73" fmla="*/ 91 h 220"/>
                <a:gd name="T74" fmla="*/ 77 w 128"/>
                <a:gd name="T75" fmla="*/ 65 h 220"/>
                <a:gd name="T76" fmla="*/ 80 w 128"/>
                <a:gd name="T77" fmla="*/ 54 h 220"/>
                <a:gd name="T78" fmla="*/ 84 w 128"/>
                <a:gd name="T79" fmla="*/ 57 h 220"/>
                <a:gd name="T80" fmla="*/ 97 w 128"/>
                <a:gd name="T81" fmla="*/ 71 h 220"/>
                <a:gd name="T82" fmla="*/ 120 w 128"/>
                <a:gd name="T83" fmla="*/ 91 h 220"/>
                <a:gd name="T84" fmla="*/ 128 w 128"/>
                <a:gd name="T85" fmla="*/ 97 h 220"/>
                <a:gd name="T86" fmla="*/ 120 w 128"/>
                <a:gd name="T87" fmla="*/ 85 h 220"/>
                <a:gd name="T88" fmla="*/ 108 w 128"/>
                <a:gd name="T89" fmla="*/ 71 h 220"/>
                <a:gd name="T90" fmla="*/ 95 w 128"/>
                <a:gd name="T91" fmla="*/ 54 h 220"/>
                <a:gd name="T92" fmla="*/ 90 w 128"/>
                <a:gd name="T93" fmla="*/ 44 h 220"/>
                <a:gd name="T94" fmla="*/ 90 w 128"/>
                <a:gd name="T95" fmla="*/ 22 h 220"/>
                <a:gd name="T96" fmla="*/ 97 w 128"/>
                <a:gd name="T97" fmla="*/ 3 h 220"/>
                <a:gd name="T98" fmla="*/ 95 w 128"/>
                <a:gd name="T99" fmla="*/ 0 h 2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0"/>
                <a:gd name="T152" fmla="*/ 128 w 128"/>
                <a:gd name="T153" fmla="*/ 220 h 22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0">
                  <a:moveTo>
                    <a:pt x="90" y="4"/>
                  </a:moveTo>
                  <a:lnTo>
                    <a:pt x="84" y="13"/>
                  </a:lnTo>
                  <a:lnTo>
                    <a:pt x="77" y="26"/>
                  </a:lnTo>
                  <a:lnTo>
                    <a:pt x="71" y="38"/>
                  </a:lnTo>
                  <a:lnTo>
                    <a:pt x="68" y="46"/>
                  </a:lnTo>
                  <a:lnTo>
                    <a:pt x="61" y="46"/>
                  </a:lnTo>
                  <a:lnTo>
                    <a:pt x="52" y="48"/>
                  </a:lnTo>
                  <a:lnTo>
                    <a:pt x="40" y="53"/>
                  </a:lnTo>
                  <a:lnTo>
                    <a:pt x="30" y="59"/>
                  </a:lnTo>
                  <a:lnTo>
                    <a:pt x="19" y="65"/>
                  </a:lnTo>
                  <a:lnTo>
                    <a:pt x="10" y="71"/>
                  </a:lnTo>
                  <a:lnTo>
                    <a:pt x="4" y="75"/>
                  </a:lnTo>
                  <a:lnTo>
                    <a:pt x="1" y="80"/>
                  </a:lnTo>
                  <a:lnTo>
                    <a:pt x="0" y="84"/>
                  </a:lnTo>
                  <a:lnTo>
                    <a:pt x="0" y="85"/>
                  </a:lnTo>
                  <a:lnTo>
                    <a:pt x="1" y="85"/>
                  </a:lnTo>
                  <a:lnTo>
                    <a:pt x="6" y="82"/>
                  </a:lnTo>
                  <a:lnTo>
                    <a:pt x="10" y="81"/>
                  </a:lnTo>
                  <a:lnTo>
                    <a:pt x="16" y="77"/>
                  </a:lnTo>
                  <a:lnTo>
                    <a:pt x="24" y="72"/>
                  </a:lnTo>
                  <a:lnTo>
                    <a:pt x="32" y="68"/>
                  </a:lnTo>
                  <a:lnTo>
                    <a:pt x="41" y="63"/>
                  </a:lnTo>
                  <a:lnTo>
                    <a:pt x="50" y="59"/>
                  </a:lnTo>
                  <a:lnTo>
                    <a:pt x="58" y="56"/>
                  </a:lnTo>
                  <a:lnTo>
                    <a:pt x="64" y="54"/>
                  </a:lnTo>
                  <a:lnTo>
                    <a:pt x="61" y="65"/>
                  </a:lnTo>
                  <a:lnTo>
                    <a:pt x="58" y="80"/>
                  </a:lnTo>
                  <a:lnTo>
                    <a:pt x="55" y="94"/>
                  </a:lnTo>
                  <a:lnTo>
                    <a:pt x="53" y="103"/>
                  </a:lnTo>
                  <a:lnTo>
                    <a:pt x="47" y="109"/>
                  </a:lnTo>
                  <a:lnTo>
                    <a:pt x="41" y="115"/>
                  </a:lnTo>
                  <a:lnTo>
                    <a:pt x="34" y="124"/>
                  </a:lnTo>
                  <a:lnTo>
                    <a:pt x="25" y="131"/>
                  </a:lnTo>
                  <a:lnTo>
                    <a:pt x="18" y="140"/>
                  </a:lnTo>
                  <a:lnTo>
                    <a:pt x="12" y="146"/>
                  </a:lnTo>
                  <a:lnTo>
                    <a:pt x="7" y="152"/>
                  </a:lnTo>
                  <a:lnTo>
                    <a:pt x="4" y="156"/>
                  </a:lnTo>
                  <a:lnTo>
                    <a:pt x="4" y="161"/>
                  </a:lnTo>
                  <a:lnTo>
                    <a:pt x="4" y="164"/>
                  </a:lnTo>
                  <a:lnTo>
                    <a:pt x="7" y="164"/>
                  </a:lnTo>
                  <a:lnTo>
                    <a:pt x="10" y="159"/>
                  </a:lnTo>
                  <a:lnTo>
                    <a:pt x="18" y="150"/>
                  </a:lnTo>
                  <a:lnTo>
                    <a:pt x="31" y="137"/>
                  </a:lnTo>
                  <a:lnTo>
                    <a:pt x="44" y="127"/>
                  </a:lnTo>
                  <a:lnTo>
                    <a:pt x="53" y="119"/>
                  </a:lnTo>
                  <a:lnTo>
                    <a:pt x="55" y="137"/>
                  </a:lnTo>
                  <a:lnTo>
                    <a:pt x="56" y="167"/>
                  </a:lnTo>
                  <a:lnTo>
                    <a:pt x="59" y="196"/>
                  </a:lnTo>
                  <a:lnTo>
                    <a:pt x="62" y="213"/>
                  </a:lnTo>
                  <a:lnTo>
                    <a:pt x="64" y="218"/>
                  </a:lnTo>
                  <a:lnTo>
                    <a:pt x="65" y="220"/>
                  </a:lnTo>
                  <a:lnTo>
                    <a:pt x="65" y="218"/>
                  </a:lnTo>
                  <a:lnTo>
                    <a:pt x="66" y="211"/>
                  </a:lnTo>
                  <a:lnTo>
                    <a:pt x="65" y="192"/>
                  </a:lnTo>
                  <a:lnTo>
                    <a:pt x="65" y="159"/>
                  </a:lnTo>
                  <a:lnTo>
                    <a:pt x="64" y="128"/>
                  </a:lnTo>
                  <a:lnTo>
                    <a:pt x="66" y="109"/>
                  </a:lnTo>
                  <a:lnTo>
                    <a:pt x="68" y="108"/>
                  </a:lnTo>
                  <a:lnTo>
                    <a:pt x="69" y="108"/>
                  </a:lnTo>
                  <a:lnTo>
                    <a:pt x="71" y="109"/>
                  </a:lnTo>
                  <a:lnTo>
                    <a:pt x="72" y="115"/>
                  </a:lnTo>
                  <a:lnTo>
                    <a:pt x="78" y="127"/>
                  </a:lnTo>
                  <a:lnTo>
                    <a:pt x="92" y="142"/>
                  </a:lnTo>
                  <a:lnTo>
                    <a:pt x="105" y="158"/>
                  </a:lnTo>
                  <a:lnTo>
                    <a:pt x="115" y="165"/>
                  </a:lnTo>
                  <a:lnTo>
                    <a:pt x="120" y="165"/>
                  </a:lnTo>
                  <a:lnTo>
                    <a:pt x="118" y="162"/>
                  </a:lnTo>
                  <a:lnTo>
                    <a:pt x="114" y="156"/>
                  </a:lnTo>
                  <a:lnTo>
                    <a:pt x="108" y="149"/>
                  </a:lnTo>
                  <a:lnTo>
                    <a:pt x="100" y="139"/>
                  </a:lnTo>
                  <a:lnTo>
                    <a:pt x="90" y="125"/>
                  </a:lnTo>
                  <a:lnTo>
                    <a:pt x="81" y="112"/>
                  </a:lnTo>
                  <a:lnTo>
                    <a:pt x="75" y="102"/>
                  </a:lnTo>
                  <a:lnTo>
                    <a:pt x="75" y="91"/>
                  </a:lnTo>
                  <a:lnTo>
                    <a:pt x="75" y="78"/>
                  </a:lnTo>
                  <a:lnTo>
                    <a:pt x="77" y="65"/>
                  </a:lnTo>
                  <a:lnTo>
                    <a:pt x="78" y="57"/>
                  </a:lnTo>
                  <a:lnTo>
                    <a:pt x="80" y="54"/>
                  </a:lnTo>
                  <a:lnTo>
                    <a:pt x="81" y="54"/>
                  </a:lnTo>
                  <a:lnTo>
                    <a:pt x="84" y="57"/>
                  </a:lnTo>
                  <a:lnTo>
                    <a:pt x="89" y="62"/>
                  </a:lnTo>
                  <a:lnTo>
                    <a:pt x="97" y="71"/>
                  </a:lnTo>
                  <a:lnTo>
                    <a:pt x="108" y="81"/>
                  </a:lnTo>
                  <a:lnTo>
                    <a:pt x="120" y="91"/>
                  </a:lnTo>
                  <a:lnTo>
                    <a:pt x="127" y="97"/>
                  </a:lnTo>
                  <a:lnTo>
                    <a:pt x="128" y="97"/>
                  </a:lnTo>
                  <a:lnTo>
                    <a:pt x="126" y="91"/>
                  </a:lnTo>
                  <a:lnTo>
                    <a:pt x="120" y="85"/>
                  </a:lnTo>
                  <a:lnTo>
                    <a:pt x="114" y="78"/>
                  </a:lnTo>
                  <a:lnTo>
                    <a:pt x="108" y="71"/>
                  </a:lnTo>
                  <a:lnTo>
                    <a:pt x="100" y="62"/>
                  </a:lnTo>
                  <a:lnTo>
                    <a:pt x="95" y="54"/>
                  </a:lnTo>
                  <a:lnTo>
                    <a:pt x="92" y="50"/>
                  </a:lnTo>
                  <a:lnTo>
                    <a:pt x="90" y="44"/>
                  </a:lnTo>
                  <a:lnTo>
                    <a:pt x="89" y="34"/>
                  </a:lnTo>
                  <a:lnTo>
                    <a:pt x="90" y="22"/>
                  </a:lnTo>
                  <a:lnTo>
                    <a:pt x="95" y="10"/>
                  </a:lnTo>
                  <a:lnTo>
                    <a:pt x="97" y="3"/>
                  </a:lnTo>
                  <a:lnTo>
                    <a:pt x="97" y="0"/>
                  </a:lnTo>
                  <a:lnTo>
                    <a:pt x="95" y="0"/>
                  </a:lnTo>
                  <a:lnTo>
                    <a:pt x="90" y="4"/>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sp>
          <p:nvSpPr>
            <p:cNvPr id="17385" name="Freeform 364"/>
            <p:cNvSpPr>
              <a:spLocks/>
            </p:cNvSpPr>
            <p:nvPr/>
          </p:nvSpPr>
          <p:spPr bwMode="auto">
            <a:xfrm>
              <a:off x="1585" y="2094"/>
              <a:ext cx="256" cy="202"/>
            </a:xfrm>
            <a:custGeom>
              <a:avLst/>
              <a:gdLst>
                <a:gd name="T0" fmla="*/ 5 w 256"/>
                <a:gd name="T1" fmla="*/ 20 h 202"/>
                <a:gd name="T2" fmla="*/ 19 w 256"/>
                <a:gd name="T3" fmla="*/ 32 h 202"/>
                <a:gd name="T4" fmla="*/ 30 w 256"/>
                <a:gd name="T5" fmla="*/ 40 h 202"/>
                <a:gd name="T6" fmla="*/ 50 w 256"/>
                <a:gd name="T7" fmla="*/ 48 h 202"/>
                <a:gd name="T8" fmla="*/ 56 w 256"/>
                <a:gd name="T9" fmla="*/ 74 h 202"/>
                <a:gd name="T10" fmla="*/ 58 w 256"/>
                <a:gd name="T11" fmla="*/ 113 h 202"/>
                <a:gd name="T12" fmla="*/ 62 w 256"/>
                <a:gd name="T13" fmla="*/ 134 h 202"/>
                <a:gd name="T14" fmla="*/ 65 w 256"/>
                <a:gd name="T15" fmla="*/ 128 h 202"/>
                <a:gd name="T16" fmla="*/ 64 w 256"/>
                <a:gd name="T17" fmla="*/ 108 h 202"/>
                <a:gd name="T18" fmla="*/ 68 w 256"/>
                <a:gd name="T19" fmla="*/ 66 h 202"/>
                <a:gd name="T20" fmla="*/ 74 w 256"/>
                <a:gd name="T21" fmla="*/ 57 h 202"/>
                <a:gd name="T22" fmla="*/ 86 w 256"/>
                <a:gd name="T23" fmla="*/ 69 h 202"/>
                <a:gd name="T24" fmla="*/ 101 w 256"/>
                <a:gd name="T25" fmla="*/ 82 h 202"/>
                <a:gd name="T26" fmla="*/ 112 w 256"/>
                <a:gd name="T27" fmla="*/ 93 h 202"/>
                <a:gd name="T28" fmla="*/ 120 w 256"/>
                <a:gd name="T29" fmla="*/ 118 h 202"/>
                <a:gd name="T30" fmla="*/ 132 w 256"/>
                <a:gd name="T31" fmla="*/ 180 h 202"/>
                <a:gd name="T32" fmla="*/ 143 w 256"/>
                <a:gd name="T33" fmla="*/ 202 h 202"/>
                <a:gd name="T34" fmla="*/ 143 w 256"/>
                <a:gd name="T35" fmla="*/ 192 h 202"/>
                <a:gd name="T36" fmla="*/ 136 w 256"/>
                <a:gd name="T37" fmla="*/ 167 h 202"/>
                <a:gd name="T38" fmla="*/ 129 w 256"/>
                <a:gd name="T39" fmla="*/ 119 h 202"/>
                <a:gd name="T40" fmla="*/ 141 w 256"/>
                <a:gd name="T41" fmla="*/ 109 h 202"/>
                <a:gd name="T42" fmla="*/ 176 w 256"/>
                <a:gd name="T43" fmla="*/ 128 h 202"/>
                <a:gd name="T44" fmla="*/ 214 w 256"/>
                <a:gd name="T45" fmla="*/ 150 h 202"/>
                <a:gd name="T46" fmla="*/ 245 w 256"/>
                <a:gd name="T47" fmla="*/ 168 h 202"/>
                <a:gd name="T48" fmla="*/ 254 w 256"/>
                <a:gd name="T49" fmla="*/ 176 h 202"/>
                <a:gd name="T50" fmla="*/ 253 w 256"/>
                <a:gd name="T51" fmla="*/ 170 h 202"/>
                <a:gd name="T52" fmla="*/ 238 w 256"/>
                <a:gd name="T53" fmla="*/ 156 h 202"/>
                <a:gd name="T54" fmla="*/ 208 w 256"/>
                <a:gd name="T55" fmla="*/ 137 h 202"/>
                <a:gd name="T56" fmla="*/ 173 w 256"/>
                <a:gd name="T57" fmla="*/ 115 h 202"/>
                <a:gd name="T58" fmla="*/ 143 w 256"/>
                <a:gd name="T59" fmla="*/ 99 h 202"/>
                <a:gd name="T60" fmla="*/ 129 w 256"/>
                <a:gd name="T61" fmla="*/ 91 h 202"/>
                <a:gd name="T62" fmla="*/ 138 w 256"/>
                <a:gd name="T63" fmla="*/ 90 h 202"/>
                <a:gd name="T64" fmla="*/ 155 w 256"/>
                <a:gd name="T65" fmla="*/ 84 h 202"/>
                <a:gd name="T66" fmla="*/ 182 w 256"/>
                <a:gd name="T67" fmla="*/ 79 h 202"/>
                <a:gd name="T68" fmla="*/ 213 w 256"/>
                <a:gd name="T69" fmla="*/ 78 h 202"/>
                <a:gd name="T70" fmla="*/ 238 w 256"/>
                <a:gd name="T71" fmla="*/ 81 h 202"/>
                <a:gd name="T72" fmla="*/ 256 w 256"/>
                <a:gd name="T73" fmla="*/ 87 h 202"/>
                <a:gd name="T74" fmla="*/ 251 w 256"/>
                <a:gd name="T75" fmla="*/ 79 h 202"/>
                <a:gd name="T76" fmla="*/ 236 w 256"/>
                <a:gd name="T77" fmla="*/ 74 h 202"/>
                <a:gd name="T78" fmla="*/ 207 w 256"/>
                <a:gd name="T79" fmla="*/ 72 h 202"/>
                <a:gd name="T80" fmla="*/ 170 w 256"/>
                <a:gd name="T81" fmla="*/ 74 h 202"/>
                <a:gd name="T82" fmla="*/ 141 w 256"/>
                <a:gd name="T83" fmla="*/ 75 h 202"/>
                <a:gd name="T84" fmla="*/ 129 w 256"/>
                <a:gd name="T85" fmla="*/ 74 h 202"/>
                <a:gd name="T86" fmla="*/ 115 w 256"/>
                <a:gd name="T87" fmla="*/ 66 h 202"/>
                <a:gd name="T88" fmla="*/ 99 w 256"/>
                <a:gd name="T89" fmla="*/ 56 h 202"/>
                <a:gd name="T90" fmla="*/ 87 w 256"/>
                <a:gd name="T91" fmla="*/ 46 h 202"/>
                <a:gd name="T92" fmla="*/ 92 w 256"/>
                <a:gd name="T93" fmla="*/ 38 h 202"/>
                <a:gd name="T94" fmla="*/ 112 w 256"/>
                <a:gd name="T95" fmla="*/ 28 h 202"/>
                <a:gd name="T96" fmla="*/ 133 w 256"/>
                <a:gd name="T97" fmla="*/ 16 h 202"/>
                <a:gd name="T98" fmla="*/ 152 w 256"/>
                <a:gd name="T99" fmla="*/ 7 h 202"/>
                <a:gd name="T100" fmla="*/ 164 w 256"/>
                <a:gd name="T101" fmla="*/ 4 h 202"/>
                <a:gd name="T102" fmla="*/ 155 w 256"/>
                <a:gd name="T103" fmla="*/ 0 h 202"/>
                <a:gd name="T104" fmla="*/ 138 w 256"/>
                <a:gd name="T105" fmla="*/ 6 h 202"/>
                <a:gd name="T106" fmla="*/ 118 w 256"/>
                <a:gd name="T107" fmla="*/ 13 h 202"/>
                <a:gd name="T108" fmla="*/ 96 w 256"/>
                <a:gd name="T109" fmla="*/ 25 h 202"/>
                <a:gd name="T110" fmla="*/ 79 w 256"/>
                <a:gd name="T111" fmla="*/ 32 h 202"/>
                <a:gd name="T112" fmla="*/ 68 w 256"/>
                <a:gd name="T113" fmla="*/ 38 h 202"/>
                <a:gd name="T114" fmla="*/ 55 w 256"/>
                <a:gd name="T115" fmla="*/ 37 h 202"/>
                <a:gd name="T116" fmla="*/ 40 w 256"/>
                <a:gd name="T117" fmla="*/ 29 h 202"/>
                <a:gd name="T118" fmla="*/ 27 w 256"/>
                <a:gd name="T119" fmla="*/ 23 h 202"/>
                <a:gd name="T120" fmla="*/ 14 w 256"/>
                <a:gd name="T121" fmla="*/ 19 h 202"/>
                <a:gd name="T122" fmla="*/ 3 w 256"/>
                <a:gd name="T123" fmla="*/ 16 h 2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6"/>
                <a:gd name="T187" fmla="*/ 0 h 202"/>
                <a:gd name="T188" fmla="*/ 256 w 256"/>
                <a:gd name="T189" fmla="*/ 202 h 2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6" h="202">
                  <a:moveTo>
                    <a:pt x="0" y="16"/>
                  </a:moveTo>
                  <a:lnTo>
                    <a:pt x="5" y="20"/>
                  </a:lnTo>
                  <a:lnTo>
                    <a:pt x="12" y="26"/>
                  </a:lnTo>
                  <a:lnTo>
                    <a:pt x="19" y="32"/>
                  </a:lnTo>
                  <a:lnTo>
                    <a:pt x="24" y="37"/>
                  </a:lnTo>
                  <a:lnTo>
                    <a:pt x="30" y="40"/>
                  </a:lnTo>
                  <a:lnTo>
                    <a:pt x="40" y="44"/>
                  </a:lnTo>
                  <a:lnTo>
                    <a:pt x="50" y="48"/>
                  </a:lnTo>
                  <a:lnTo>
                    <a:pt x="56" y="54"/>
                  </a:lnTo>
                  <a:lnTo>
                    <a:pt x="56" y="74"/>
                  </a:lnTo>
                  <a:lnTo>
                    <a:pt x="56" y="94"/>
                  </a:lnTo>
                  <a:lnTo>
                    <a:pt x="58" y="113"/>
                  </a:lnTo>
                  <a:lnTo>
                    <a:pt x="59" y="128"/>
                  </a:lnTo>
                  <a:lnTo>
                    <a:pt x="62" y="134"/>
                  </a:lnTo>
                  <a:lnTo>
                    <a:pt x="64" y="133"/>
                  </a:lnTo>
                  <a:lnTo>
                    <a:pt x="65" y="128"/>
                  </a:lnTo>
                  <a:lnTo>
                    <a:pt x="64" y="121"/>
                  </a:lnTo>
                  <a:lnTo>
                    <a:pt x="64" y="108"/>
                  </a:lnTo>
                  <a:lnTo>
                    <a:pt x="65" y="87"/>
                  </a:lnTo>
                  <a:lnTo>
                    <a:pt x="68" y="66"/>
                  </a:lnTo>
                  <a:lnTo>
                    <a:pt x="70" y="54"/>
                  </a:lnTo>
                  <a:lnTo>
                    <a:pt x="74" y="57"/>
                  </a:lnTo>
                  <a:lnTo>
                    <a:pt x="80" y="63"/>
                  </a:lnTo>
                  <a:lnTo>
                    <a:pt x="86" y="69"/>
                  </a:lnTo>
                  <a:lnTo>
                    <a:pt x="93" y="77"/>
                  </a:lnTo>
                  <a:lnTo>
                    <a:pt x="101" y="82"/>
                  </a:lnTo>
                  <a:lnTo>
                    <a:pt x="108" y="88"/>
                  </a:lnTo>
                  <a:lnTo>
                    <a:pt x="112" y="93"/>
                  </a:lnTo>
                  <a:lnTo>
                    <a:pt x="117" y="94"/>
                  </a:lnTo>
                  <a:lnTo>
                    <a:pt x="120" y="118"/>
                  </a:lnTo>
                  <a:lnTo>
                    <a:pt x="124" y="149"/>
                  </a:lnTo>
                  <a:lnTo>
                    <a:pt x="132" y="180"/>
                  </a:lnTo>
                  <a:lnTo>
                    <a:pt x="139" y="198"/>
                  </a:lnTo>
                  <a:lnTo>
                    <a:pt x="143" y="202"/>
                  </a:lnTo>
                  <a:lnTo>
                    <a:pt x="145" y="199"/>
                  </a:lnTo>
                  <a:lnTo>
                    <a:pt x="143" y="192"/>
                  </a:lnTo>
                  <a:lnTo>
                    <a:pt x="141" y="183"/>
                  </a:lnTo>
                  <a:lnTo>
                    <a:pt x="136" y="167"/>
                  </a:lnTo>
                  <a:lnTo>
                    <a:pt x="132" y="143"/>
                  </a:lnTo>
                  <a:lnTo>
                    <a:pt x="129" y="119"/>
                  </a:lnTo>
                  <a:lnTo>
                    <a:pt x="129" y="103"/>
                  </a:lnTo>
                  <a:lnTo>
                    <a:pt x="141" y="109"/>
                  </a:lnTo>
                  <a:lnTo>
                    <a:pt x="157" y="118"/>
                  </a:lnTo>
                  <a:lnTo>
                    <a:pt x="176" y="128"/>
                  </a:lnTo>
                  <a:lnTo>
                    <a:pt x="195" y="140"/>
                  </a:lnTo>
                  <a:lnTo>
                    <a:pt x="214" y="150"/>
                  </a:lnTo>
                  <a:lnTo>
                    <a:pt x="232" y="161"/>
                  </a:lnTo>
                  <a:lnTo>
                    <a:pt x="245" y="168"/>
                  </a:lnTo>
                  <a:lnTo>
                    <a:pt x="251" y="173"/>
                  </a:lnTo>
                  <a:lnTo>
                    <a:pt x="254" y="176"/>
                  </a:lnTo>
                  <a:lnTo>
                    <a:pt x="256" y="174"/>
                  </a:lnTo>
                  <a:lnTo>
                    <a:pt x="253" y="170"/>
                  </a:lnTo>
                  <a:lnTo>
                    <a:pt x="245" y="162"/>
                  </a:lnTo>
                  <a:lnTo>
                    <a:pt x="238" y="156"/>
                  </a:lnTo>
                  <a:lnTo>
                    <a:pt x="225" y="147"/>
                  </a:lnTo>
                  <a:lnTo>
                    <a:pt x="208" y="137"/>
                  </a:lnTo>
                  <a:lnTo>
                    <a:pt x="191" y="127"/>
                  </a:lnTo>
                  <a:lnTo>
                    <a:pt x="173" y="115"/>
                  </a:lnTo>
                  <a:lnTo>
                    <a:pt x="157" y="106"/>
                  </a:lnTo>
                  <a:lnTo>
                    <a:pt x="143" y="99"/>
                  </a:lnTo>
                  <a:lnTo>
                    <a:pt x="135" y="94"/>
                  </a:lnTo>
                  <a:lnTo>
                    <a:pt x="129" y="91"/>
                  </a:lnTo>
                  <a:lnTo>
                    <a:pt x="130" y="90"/>
                  </a:lnTo>
                  <a:lnTo>
                    <a:pt x="138" y="90"/>
                  </a:lnTo>
                  <a:lnTo>
                    <a:pt x="146" y="87"/>
                  </a:lnTo>
                  <a:lnTo>
                    <a:pt x="155" y="84"/>
                  </a:lnTo>
                  <a:lnTo>
                    <a:pt x="169" y="81"/>
                  </a:lnTo>
                  <a:lnTo>
                    <a:pt x="182" y="79"/>
                  </a:lnTo>
                  <a:lnTo>
                    <a:pt x="198" y="78"/>
                  </a:lnTo>
                  <a:lnTo>
                    <a:pt x="213" y="78"/>
                  </a:lnTo>
                  <a:lnTo>
                    <a:pt x="228" y="79"/>
                  </a:lnTo>
                  <a:lnTo>
                    <a:pt x="238" y="81"/>
                  </a:lnTo>
                  <a:lnTo>
                    <a:pt x="247" y="84"/>
                  </a:lnTo>
                  <a:lnTo>
                    <a:pt x="256" y="87"/>
                  </a:lnTo>
                  <a:lnTo>
                    <a:pt x="256" y="85"/>
                  </a:lnTo>
                  <a:lnTo>
                    <a:pt x="251" y="79"/>
                  </a:lnTo>
                  <a:lnTo>
                    <a:pt x="244" y="75"/>
                  </a:lnTo>
                  <a:lnTo>
                    <a:pt x="236" y="74"/>
                  </a:lnTo>
                  <a:lnTo>
                    <a:pt x="223" y="74"/>
                  </a:lnTo>
                  <a:lnTo>
                    <a:pt x="207" y="72"/>
                  </a:lnTo>
                  <a:lnTo>
                    <a:pt x="189" y="72"/>
                  </a:lnTo>
                  <a:lnTo>
                    <a:pt x="170" y="74"/>
                  </a:lnTo>
                  <a:lnTo>
                    <a:pt x="154" y="74"/>
                  </a:lnTo>
                  <a:lnTo>
                    <a:pt x="141" y="75"/>
                  </a:lnTo>
                  <a:lnTo>
                    <a:pt x="133" y="75"/>
                  </a:lnTo>
                  <a:lnTo>
                    <a:pt x="129" y="74"/>
                  </a:lnTo>
                  <a:lnTo>
                    <a:pt x="121" y="71"/>
                  </a:lnTo>
                  <a:lnTo>
                    <a:pt x="115" y="66"/>
                  </a:lnTo>
                  <a:lnTo>
                    <a:pt x="107" y="60"/>
                  </a:lnTo>
                  <a:lnTo>
                    <a:pt x="99" y="56"/>
                  </a:lnTo>
                  <a:lnTo>
                    <a:pt x="93" y="50"/>
                  </a:lnTo>
                  <a:lnTo>
                    <a:pt x="87" y="46"/>
                  </a:lnTo>
                  <a:lnTo>
                    <a:pt x="84" y="43"/>
                  </a:lnTo>
                  <a:lnTo>
                    <a:pt x="92" y="38"/>
                  </a:lnTo>
                  <a:lnTo>
                    <a:pt x="102" y="34"/>
                  </a:lnTo>
                  <a:lnTo>
                    <a:pt x="112" y="28"/>
                  </a:lnTo>
                  <a:lnTo>
                    <a:pt x="123" y="22"/>
                  </a:lnTo>
                  <a:lnTo>
                    <a:pt x="133" y="16"/>
                  </a:lnTo>
                  <a:lnTo>
                    <a:pt x="143" y="10"/>
                  </a:lnTo>
                  <a:lnTo>
                    <a:pt x="152" y="7"/>
                  </a:lnTo>
                  <a:lnTo>
                    <a:pt x="158" y="6"/>
                  </a:lnTo>
                  <a:lnTo>
                    <a:pt x="164" y="4"/>
                  </a:lnTo>
                  <a:lnTo>
                    <a:pt x="163" y="1"/>
                  </a:lnTo>
                  <a:lnTo>
                    <a:pt x="155" y="0"/>
                  </a:lnTo>
                  <a:lnTo>
                    <a:pt x="145" y="3"/>
                  </a:lnTo>
                  <a:lnTo>
                    <a:pt x="138" y="6"/>
                  </a:lnTo>
                  <a:lnTo>
                    <a:pt x="129" y="9"/>
                  </a:lnTo>
                  <a:lnTo>
                    <a:pt x="118" y="13"/>
                  </a:lnTo>
                  <a:lnTo>
                    <a:pt x="107" y="19"/>
                  </a:lnTo>
                  <a:lnTo>
                    <a:pt x="96" y="25"/>
                  </a:lnTo>
                  <a:lnTo>
                    <a:pt x="86" y="29"/>
                  </a:lnTo>
                  <a:lnTo>
                    <a:pt x="79" y="32"/>
                  </a:lnTo>
                  <a:lnTo>
                    <a:pt x="74" y="35"/>
                  </a:lnTo>
                  <a:lnTo>
                    <a:pt x="68" y="38"/>
                  </a:lnTo>
                  <a:lnTo>
                    <a:pt x="62" y="38"/>
                  </a:lnTo>
                  <a:lnTo>
                    <a:pt x="55" y="37"/>
                  </a:lnTo>
                  <a:lnTo>
                    <a:pt x="46" y="32"/>
                  </a:lnTo>
                  <a:lnTo>
                    <a:pt x="40" y="29"/>
                  </a:lnTo>
                  <a:lnTo>
                    <a:pt x="34" y="26"/>
                  </a:lnTo>
                  <a:lnTo>
                    <a:pt x="27" y="23"/>
                  </a:lnTo>
                  <a:lnTo>
                    <a:pt x="21" y="20"/>
                  </a:lnTo>
                  <a:lnTo>
                    <a:pt x="14" y="19"/>
                  </a:lnTo>
                  <a:lnTo>
                    <a:pt x="8" y="17"/>
                  </a:lnTo>
                  <a:lnTo>
                    <a:pt x="3" y="16"/>
                  </a:lnTo>
                  <a:lnTo>
                    <a:pt x="0" y="16"/>
                  </a:lnTo>
                  <a:close/>
                </a:path>
              </a:pathLst>
            </a:custGeom>
            <a:solidFill>
              <a:srgbClr val="004C00"/>
            </a:solidFill>
            <a:ln>
              <a:noFill/>
            </a:ln>
            <a:extLst>
              <a:ext uri="{91240B29-F687-4F45-9708-019B960494DF}">
                <a14:hiddenLine xmlns:a14="http://schemas.microsoft.com/office/drawing/2010/main" xmlns="" w="9525">
                  <a:solidFill>
                    <a:srgbClr val="000000"/>
                  </a:solidFill>
                  <a:round/>
                  <a:headEnd/>
                  <a:tailEnd/>
                </a14:hiddenLine>
              </a:ext>
            </a:extLst>
          </p:spPr>
          <p:txBody>
            <a:bodyPr rot="10800000" vert="eaVert"/>
            <a:lstStyle/>
            <a:p>
              <a:endParaRPr lang="en-US">
                <a:latin typeface=".VnTime" pitchFamily="34" charset="0"/>
              </a:endParaRPr>
            </a:p>
          </p:txBody>
        </p:sp>
      </p:grpSp>
      <p:sp>
        <p:nvSpPr>
          <p:cNvPr id="17388" name="AutoShape 1004"/>
          <p:cNvSpPr>
            <a:spLocks noChangeArrowheads="1"/>
          </p:cNvSpPr>
          <p:nvPr/>
        </p:nvSpPr>
        <p:spPr bwMode="auto">
          <a:xfrm>
            <a:off x="8077200" y="1905000"/>
            <a:ext cx="1371600" cy="1219200"/>
          </a:xfrm>
          <a:prstGeom prst="irregularSeal2">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a:r>
              <a:rPr lang="en-US" dirty="0">
                <a:solidFill>
                  <a:srgbClr val="FF0000"/>
                </a:solidFill>
                <a:effectLst>
                  <a:outerShdw blurRad="38100" dist="38100" dir="2700000" algn="tl">
                    <a:srgbClr val="000000"/>
                  </a:outerShdw>
                </a:effectLst>
                <a:latin typeface="Times New Roman" pitchFamily="18" charset="0"/>
                <a:cs typeface="Times New Roman" pitchFamily="18" charset="0"/>
              </a:rPr>
              <a:t>SAI</a:t>
            </a:r>
          </a:p>
        </p:txBody>
      </p:sp>
      <p:sp>
        <p:nvSpPr>
          <p:cNvPr id="17390" name="AutoShape 1006"/>
          <p:cNvSpPr>
            <a:spLocks noChangeArrowheads="1"/>
          </p:cNvSpPr>
          <p:nvPr/>
        </p:nvSpPr>
        <p:spPr bwMode="auto">
          <a:xfrm>
            <a:off x="7848600" y="3276600"/>
            <a:ext cx="1981200" cy="685800"/>
          </a:xfrm>
          <a:prstGeom prst="ribbon">
            <a:avLst>
              <a:gd name="adj1" fmla="val 12500"/>
              <a:gd name="adj2" fmla="val 50000"/>
            </a:avLst>
          </a:prstGeom>
          <a:solidFill>
            <a:schemeClr val="accent1"/>
          </a:solidFill>
          <a:ln w="9525">
            <a:solidFill>
              <a:schemeClr val="tx1"/>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algn="ctr"/>
            <a:r>
              <a:rPr lang="en-US" dirty="0">
                <a:solidFill>
                  <a:srgbClr val="FF0000"/>
                </a:solidFill>
                <a:effectLst>
                  <a:outerShdw blurRad="38100" dist="38100" dir="2700000" algn="tl">
                    <a:srgbClr val="000000"/>
                  </a:outerShdw>
                </a:effectLst>
                <a:latin typeface="Times New Roman" pitchFamily="18" charset="0"/>
                <a:cs typeface="Times New Roman" pitchFamily="18" charset="0"/>
              </a:rPr>
              <a:t>ĐÚNG</a:t>
            </a:r>
          </a:p>
        </p:txBody>
      </p:sp>
      <p:grpSp>
        <p:nvGrpSpPr>
          <p:cNvPr id="1006" name="Group 1000"/>
          <p:cNvGrpSpPr>
            <a:grpSpLocks/>
          </p:cNvGrpSpPr>
          <p:nvPr/>
        </p:nvGrpSpPr>
        <p:grpSpPr bwMode="auto">
          <a:xfrm>
            <a:off x="3617916" y="2509842"/>
            <a:ext cx="1697040" cy="585788"/>
            <a:chOff x="1286" y="1508"/>
            <a:chExt cx="1069" cy="369"/>
          </a:xfrm>
        </p:grpSpPr>
        <p:sp>
          <p:nvSpPr>
            <p:cNvPr id="1007" name="Text Box 1001"/>
            <p:cNvSpPr txBox="1">
              <a:spLocks noChangeArrowheads="1"/>
            </p:cNvSpPr>
            <p:nvPr/>
          </p:nvSpPr>
          <p:spPr bwMode="auto">
            <a:xfrm>
              <a:off x="1286" y="1508"/>
              <a:ext cx="429" cy="3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r>
                <a:rPr lang="en-US" sz="3200">
                  <a:solidFill>
                    <a:srgbClr val="003399"/>
                  </a:solidFill>
                  <a:latin typeface=".VnTime" pitchFamily="34" charset="0"/>
                </a:rPr>
                <a:t>A. </a:t>
              </a:r>
            </a:p>
          </p:txBody>
        </p:sp>
        <p:sp>
          <p:nvSpPr>
            <p:cNvPr id="1008" name="Text Box 1003"/>
            <p:cNvSpPr txBox="1">
              <a:spLocks noChangeArrowheads="1"/>
            </p:cNvSpPr>
            <p:nvPr/>
          </p:nvSpPr>
          <p:spPr bwMode="auto">
            <a:xfrm>
              <a:off x="1664" y="1509"/>
              <a:ext cx="691" cy="36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r>
                <a:rPr lang="en-US" sz="3200" dirty="0" err="1">
                  <a:solidFill>
                    <a:srgbClr val="003399"/>
                  </a:solidFill>
                  <a:latin typeface="Times New Roman" pitchFamily="18" charset="0"/>
                  <a:cs typeface="Times New Roman" pitchFamily="18" charset="0"/>
                </a:rPr>
                <a:t>Đúng</a:t>
              </a:r>
              <a:endParaRPr lang="en-US" sz="3200" dirty="0">
                <a:solidFill>
                  <a:srgbClr val="003399"/>
                </a:solidFill>
                <a:latin typeface="Times New Roman" pitchFamily="18" charset="0"/>
                <a:cs typeface="Times New Roman" pitchFamily="18" charset="0"/>
              </a:endParaRPr>
            </a:p>
          </p:txBody>
        </p:sp>
      </p:grpSp>
      <p:grpSp>
        <p:nvGrpSpPr>
          <p:cNvPr id="1009" name="Group 1000"/>
          <p:cNvGrpSpPr>
            <a:grpSpLocks/>
          </p:cNvGrpSpPr>
          <p:nvPr/>
        </p:nvGrpSpPr>
        <p:grpSpPr bwMode="auto">
          <a:xfrm>
            <a:off x="3617915" y="3590050"/>
            <a:ext cx="1331914" cy="585788"/>
            <a:chOff x="1286" y="1508"/>
            <a:chExt cx="839" cy="369"/>
          </a:xfrm>
        </p:grpSpPr>
        <p:sp>
          <p:nvSpPr>
            <p:cNvPr id="1010" name="Text Box 1001"/>
            <p:cNvSpPr txBox="1">
              <a:spLocks noChangeArrowheads="1"/>
            </p:cNvSpPr>
            <p:nvPr/>
          </p:nvSpPr>
          <p:spPr bwMode="auto">
            <a:xfrm>
              <a:off x="1286" y="1508"/>
              <a:ext cx="400" cy="36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r>
                <a:rPr lang="en-US" sz="3200" dirty="0">
                  <a:solidFill>
                    <a:srgbClr val="003399"/>
                  </a:solidFill>
                  <a:latin typeface=".VnTime" pitchFamily="34" charset="0"/>
                </a:rPr>
                <a:t>B. </a:t>
              </a:r>
            </a:p>
          </p:txBody>
        </p:sp>
        <p:sp>
          <p:nvSpPr>
            <p:cNvPr id="1011" name="Text Box 1003"/>
            <p:cNvSpPr txBox="1">
              <a:spLocks noChangeArrowheads="1"/>
            </p:cNvSpPr>
            <p:nvPr/>
          </p:nvSpPr>
          <p:spPr bwMode="auto">
            <a:xfrm>
              <a:off x="1664" y="1509"/>
              <a:ext cx="461" cy="36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spAutoFit/>
            </a:bodyPr>
            <a:lstStyle/>
            <a:p>
              <a:r>
                <a:rPr lang="en-US" sz="3200" dirty="0" err="1">
                  <a:solidFill>
                    <a:srgbClr val="003399"/>
                  </a:solidFill>
                  <a:latin typeface="Times New Roman" pitchFamily="18" charset="0"/>
                  <a:cs typeface="Times New Roman" pitchFamily="18" charset="0"/>
                </a:rPr>
                <a:t>Sai</a:t>
              </a:r>
              <a:endParaRPr lang="en-US" sz="3200" dirty="0">
                <a:solidFill>
                  <a:srgbClr val="003399"/>
                </a:solidFill>
                <a:latin typeface="Times New Roman" pitchFamily="18" charset="0"/>
                <a:cs typeface="Times New Roman" pitchFamily="18" charset="0"/>
              </a:endParaRPr>
            </a:p>
          </p:txBody>
        </p:sp>
      </p:grpSp>
      <p:sp>
        <p:nvSpPr>
          <p:cNvPr id="1012" name="Text Box 998"/>
          <p:cNvSpPr txBox="1">
            <a:spLocks noChangeArrowheads="1"/>
          </p:cNvSpPr>
          <p:nvPr/>
        </p:nvSpPr>
        <p:spPr bwMode="auto">
          <a:xfrm>
            <a:off x="1712138" y="4458475"/>
            <a:ext cx="4822829" cy="95410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rgbClr val="FF0000"/>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square">
            <a:spAutoFit/>
          </a:bodyPr>
          <a:lstStyle/>
          <a:p>
            <a:pPr algn="ctr" eaLnBrk="0" hangingPunct="0">
              <a:spcBef>
                <a:spcPct val="50000"/>
              </a:spcBef>
            </a:pPr>
            <a:r>
              <a:rPr lang="en-US" sz="2800" dirty="0" err="1">
                <a:solidFill>
                  <a:srgbClr val="FF0000"/>
                </a:solidFill>
                <a:latin typeface="Times New Roman" pitchFamily="18" charset="0"/>
                <a:cs typeface="Times New Roman" pitchFamily="18" charset="0"/>
              </a:rPr>
              <a:t>Phần</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th</a:t>
            </a:r>
            <a:r>
              <a:rPr lang="vi-VN" sz="2800" dirty="0">
                <a:solidFill>
                  <a:srgbClr val="FF0000"/>
                </a:solidFill>
                <a:latin typeface="Times New Roman" pitchFamily="18" charset="0"/>
                <a:cs typeface="Times New Roman" pitchFamily="18" charset="0"/>
              </a:rPr>
              <a:t>ưởng</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là</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một</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tràng</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pháo</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tay</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giòn</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giã</a:t>
            </a:r>
            <a:endParaRPr lang="en-US" sz="2800" dirty="0">
              <a:solidFill>
                <a:srgbClr val="FF0000"/>
              </a:solidFill>
              <a:latin typeface="Times New Roman" pitchFamily="18" charset="0"/>
              <a:cs typeface="Times New Roman" pitchFamily="18" charset="0"/>
            </a:endParaRPr>
          </a:p>
        </p:txBody>
      </p:sp>
      <p:pic>
        <p:nvPicPr>
          <p:cNvPr id="1013" name="Picture 998" descr="ANd9GcSaPYAHCyuGw01PSjWApI-tGjMa18QvwqeLgYuQnA2Gidwwkz6FTg">
            <a:hlinkClick r:id="rId7" action="ppaction://hlinksldjump"/>
          </p:cNvPr>
          <p:cNvPicPr>
            <a:picLocks noChangeAspect="1" noChangeArrowheads="1"/>
          </p:cNvPicPr>
          <p:nvPr/>
        </p:nvPicPr>
        <p:blipFill>
          <a:blip r:embed="rId8">
            <a:extLst>
              <a:ext uri="{28A0092B-C50C-407E-A947-70E740481C1C}">
                <a14:useLocalDpi xmlns:a14="http://schemas.microsoft.com/office/drawing/2010/main" xmlns="" val="0"/>
              </a:ext>
            </a:extLst>
          </a:blip>
          <a:srcRect/>
          <a:stretch>
            <a:fillRect/>
          </a:stretch>
        </p:blipFill>
        <p:spPr bwMode="auto">
          <a:xfrm>
            <a:off x="10025791" y="701203"/>
            <a:ext cx="1764297" cy="182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xmlns="" val="31079129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xit" presetSubtype="16" fill="hold" grpId="0" nodeType="clickEffect">
                                  <p:stCondLst>
                                    <p:cond delay="0"/>
                                  </p:stCondLst>
                                  <p:childTnLst>
                                    <p:animEffect transition="out" filter="box(in)">
                                      <p:cBhvr>
                                        <p:cTn id="6" dur="500"/>
                                        <p:tgtEl>
                                          <p:spTgt spid="16411"/>
                                        </p:tgtEl>
                                      </p:cBhvr>
                                    </p:animEffect>
                                    <p:set>
                                      <p:cBhvr>
                                        <p:cTn id="7" dur="1" fill="hold">
                                          <p:stCondLst>
                                            <p:cond delay="499"/>
                                          </p:stCondLst>
                                        </p:cTn>
                                        <p:tgtEl>
                                          <p:spTgt spid="16411"/>
                                        </p:tgtEl>
                                        <p:attrNameLst>
                                          <p:attrName>style.visibility</p:attrName>
                                        </p:attrNameLst>
                                      </p:cBhvr>
                                      <p:to>
                                        <p:strVal val="hidden"/>
                                      </p:to>
                                    </p:set>
                                  </p:childTnLst>
                                  <p:subTnLst>
                                    <p:audio>
                                      <p:cMediaNode vol="100000">
                                        <p:cTn display="0" masterRel="sameClick">
                                          <p:stCondLst>
                                            <p:cond evt="begin" delay="0">
                                              <p:tn val="5"/>
                                            </p:cond>
                                          </p:stCondLst>
                                          <p:endCondLst>
                                            <p:cond evt="onStopAudio" delay="0">
                                              <p:tgtEl>
                                                <p:sldTgt/>
                                              </p:tgtEl>
                                            </p:cond>
                                          </p:endCondLst>
                                        </p:cTn>
                                        <p:tgtEl>
                                          <p:sndTgt r:embed="rId4" name="click.wav"/>
                                        </p:tgtEl>
                                      </p:cMediaNode>
                                    </p:audio>
                                  </p:subTnLst>
                                </p:cTn>
                              </p:par>
                            </p:childTnLst>
                          </p:cTn>
                        </p:par>
                        <p:par>
                          <p:cTn id="8" fill="hold" nodeType="afterGroup">
                            <p:stCondLst>
                              <p:cond delay="500"/>
                            </p:stCondLst>
                            <p:childTnLst>
                              <p:par>
                                <p:cTn id="9" presetID="4" presetClass="exit" presetSubtype="16" fill="hold" grpId="0" nodeType="afterEffect">
                                  <p:stCondLst>
                                    <p:cond delay="1000"/>
                                  </p:stCondLst>
                                  <p:childTnLst>
                                    <p:animEffect transition="out" filter="box(in)">
                                      <p:cBhvr>
                                        <p:cTn id="10" dur="500"/>
                                        <p:tgtEl>
                                          <p:spTgt spid="16410"/>
                                        </p:tgtEl>
                                      </p:cBhvr>
                                    </p:animEffect>
                                    <p:set>
                                      <p:cBhvr>
                                        <p:cTn id="11" dur="1" fill="hold">
                                          <p:stCondLst>
                                            <p:cond delay="499"/>
                                          </p:stCondLst>
                                        </p:cTn>
                                        <p:tgtEl>
                                          <p:spTgt spid="16410"/>
                                        </p:tgtEl>
                                        <p:attrNameLst>
                                          <p:attrName>style.visibility</p:attrName>
                                        </p:attrNameLst>
                                      </p:cBhvr>
                                      <p:to>
                                        <p:strVal val="hidden"/>
                                      </p:to>
                                    </p:set>
                                  </p:childTnLst>
                                  <p:subTnLst>
                                    <p:audio>
                                      <p:cMediaNode vol="100000">
                                        <p:cTn display="0" masterRel="sameClick">
                                          <p:stCondLst>
                                            <p:cond evt="begin" delay="0">
                                              <p:tn val="9"/>
                                            </p:cond>
                                          </p:stCondLst>
                                          <p:endCondLst>
                                            <p:cond evt="onStopAudio" delay="0">
                                              <p:tgtEl>
                                                <p:sldTgt/>
                                              </p:tgtEl>
                                            </p:cond>
                                          </p:endCondLst>
                                        </p:cTn>
                                        <p:tgtEl>
                                          <p:sndTgt r:embed="rId4" name="click.wav"/>
                                        </p:tgtEl>
                                      </p:cMediaNode>
                                    </p:audio>
                                  </p:subTnLst>
                                </p:cTn>
                              </p:par>
                            </p:childTnLst>
                          </p:cTn>
                        </p:par>
                        <p:par>
                          <p:cTn id="12" fill="hold" nodeType="afterGroup">
                            <p:stCondLst>
                              <p:cond delay="2000"/>
                            </p:stCondLst>
                            <p:childTnLst>
                              <p:par>
                                <p:cTn id="13" presetID="4" presetClass="exit" presetSubtype="16" fill="hold" grpId="0" nodeType="afterEffect">
                                  <p:stCondLst>
                                    <p:cond delay="1000"/>
                                  </p:stCondLst>
                                  <p:childTnLst>
                                    <p:animEffect transition="out" filter="box(in)">
                                      <p:cBhvr>
                                        <p:cTn id="14" dur="500"/>
                                        <p:tgtEl>
                                          <p:spTgt spid="16409"/>
                                        </p:tgtEl>
                                      </p:cBhvr>
                                    </p:animEffect>
                                    <p:set>
                                      <p:cBhvr>
                                        <p:cTn id="15" dur="1" fill="hold">
                                          <p:stCondLst>
                                            <p:cond delay="499"/>
                                          </p:stCondLst>
                                        </p:cTn>
                                        <p:tgtEl>
                                          <p:spTgt spid="16409"/>
                                        </p:tgtEl>
                                        <p:attrNameLst>
                                          <p:attrName>style.visibility</p:attrName>
                                        </p:attrNameLst>
                                      </p:cBhvr>
                                      <p:to>
                                        <p:strVal val="hidden"/>
                                      </p:to>
                                    </p:set>
                                  </p:childTnLst>
                                  <p:subTnLst>
                                    <p:audio>
                                      <p:cMediaNode vol="100000">
                                        <p:cTn display="0" masterRel="sameClick">
                                          <p:stCondLst>
                                            <p:cond evt="begin" delay="0">
                                              <p:tn val="13"/>
                                            </p:cond>
                                          </p:stCondLst>
                                          <p:endCondLst>
                                            <p:cond evt="onStopAudio" delay="0">
                                              <p:tgtEl>
                                                <p:sldTgt/>
                                              </p:tgtEl>
                                            </p:cond>
                                          </p:endCondLst>
                                        </p:cTn>
                                        <p:tgtEl>
                                          <p:sndTgt r:embed="rId4" name="click.wav"/>
                                        </p:tgtEl>
                                      </p:cMediaNode>
                                    </p:audio>
                                  </p:subTnLst>
                                </p:cTn>
                              </p:par>
                            </p:childTnLst>
                          </p:cTn>
                        </p:par>
                        <p:par>
                          <p:cTn id="16" fill="hold" nodeType="afterGroup">
                            <p:stCondLst>
                              <p:cond delay="3500"/>
                            </p:stCondLst>
                            <p:childTnLst>
                              <p:par>
                                <p:cTn id="17" presetID="4" presetClass="exit" presetSubtype="16" fill="hold" grpId="0" nodeType="afterEffect">
                                  <p:stCondLst>
                                    <p:cond delay="1000"/>
                                  </p:stCondLst>
                                  <p:childTnLst>
                                    <p:animEffect transition="out" filter="box(in)">
                                      <p:cBhvr>
                                        <p:cTn id="18" dur="500"/>
                                        <p:tgtEl>
                                          <p:spTgt spid="16408"/>
                                        </p:tgtEl>
                                      </p:cBhvr>
                                    </p:animEffect>
                                    <p:set>
                                      <p:cBhvr>
                                        <p:cTn id="19" dur="1" fill="hold">
                                          <p:stCondLst>
                                            <p:cond delay="499"/>
                                          </p:stCondLst>
                                        </p:cTn>
                                        <p:tgtEl>
                                          <p:spTgt spid="16408"/>
                                        </p:tgtEl>
                                        <p:attrNameLst>
                                          <p:attrName>style.visibility</p:attrName>
                                        </p:attrNameLst>
                                      </p:cBhvr>
                                      <p:to>
                                        <p:strVal val="hidden"/>
                                      </p:to>
                                    </p:set>
                                  </p:childTnLst>
                                  <p:subTnLst>
                                    <p:audio>
                                      <p:cMediaNode vol="100000">
                                        <p:cTn display="0" masterRel="sameClick">
                                          <p:stCondLst>
                                            <p:cond evt="begin" delay="0">
                                              <p:tn val="17"/>
                                            </p:cond>
                                          </p:stCondLst>
                                          <p:endCondLst>
                                            <p:cond evt="onStopAudio" delay="0">
                                              <p:tgtEl>
                                                <p:sldTgt/>
                                              </p:tgtEl>
                                            </p:cond>
                                          </p:endCondLst>
                                        </p:cTn>
                                        <p:tgtEl>
                                          <p:sndTgt r:embed="rId4" name="click.wav"/>
                                        </p:tgtEl>
                                      </p:cMediaNode>
                                    </p:audio>
                                  </p:subTnLst>
                                </p:cTn>
                              </p:par>
                            </p:childTnLst>
                          </p:cTn>
                        </p:par>
                        <p:par>
                          <p:cTn id="20" fill="hold" nodeType="afterGroup">
                            <p:stCondLst>
                              <p:cond delay="5000"/>
                            </p:stCondLst>
                            <p:childTnLst>
                              <p:par>
                                <p:cTn id="21" presetID="4" presetClass="exit" presetSubtype="16" fill="hold" grpId="0" nodeType="afterEffect">
                                  <p:stCondLst>
                                    <p:cond delay="1000"/>
                                  </p:stCondLst>
                                  <p:childTnLst>
                                    <p:animEffect transition="out" filter="box(in)">
                                      <p:cBhvr>
                                        <p:cTn id="22" dur="500"/>
                                        <p:tgtEl>
                                          <p:spTgt spid="16407"/>
                                        </p:tgtEl>
                                      </p:cBhvr>
                                    </p:animEffect>
                                    <p:set>
                                      <p:cBhvr>
                                        <p:cTn id="23" dur="1" fill="hold">
                                          <p:stCondLst>
                                            <p:cond delay="499"/>
                                          </p:stCondLst>
                                        </p:cTn>
                                        <p:tgtEl>
                                          <p:spTgt spid="16407"/>
                                        </p:tgtEl>
                                        <p:attrNameLst>
                                          <p:attrName>style.visibility</p:attrName>
                                        </p:attrNameLst>
                                      </p:cBhvr>
                                      <p:to>
                                        <p:strVal val="hidden"/>
                                      </p:to>
                                    </p:set>
                                  </p:childTnLst>
                                  <p:subTnLst>
                                    <p:audio>
                                      <p:cMediaNode vol="100000">
                                        <p:cTn display="0" masterRel="sameClick">
                                          <p:stCondLst>
                                            <p:cond evt="begin" delay="0">
                                              <p:tn val="21"/>
                                            </p:cond>
                                          </p:stCondLst>
                                          <p:endCondLst>
                                            <p:cond evt="onStopAudio" delay="0">
                                              <p:tgtEl>
                                                <p:sldTgt/>
                                              </p:tgtEl>
                                            </p:cond>
                                          </p:endCondLst>
                                        </p:cTn>
                                        <p:tgtEl>
                                          <p:sndTgt r:embed="rId4" name="click.wav"/>
                                        </p:tgtEl>
                                      </p:cMediaNode>
                                    </p:audio>
                                  </p:subTnLst>
                                </p:cTn>
                              </p:par>
                            </p:childTnLst>
                          </p:cTn>
                        </p:par>
                        <p:par>
                          <p:cTn id="24" fill="hold" nodeType="afterGroup">
                            <p:stCondLst>
                              <p:cond delay="6500"/>
                            </p:stCondLst>
                            <p:childTnLst>
                              <p:par>
                                <p:cTn id="25" presetID="4" presetClass="exit" presetSubtype="16" fill="hold" grpId="0" nodeType="afterEffect">
                                  <p:stCondLst>
                                    <p:cond delay="1000"/>
                                  </p:stCondLst>
                                  <p:childTnLst>
                                    <p:animEffect transition="out" filter="box(in)">
                                      <p:cBhvr>
                                        <p:cTn id="26" dur="500"/>
                                        <p:tgtEl>
                                          <p:spTgt spid="16406"/>
                                        </p:tgtEl>
                                      </p:cBhvr>
                                    </p:animEffect>
                                    <p:set>
                                      <p:cBhvr>
                                        <p:cTn id="27" dur="1" fill="hold">
                                          <p:stCondLst>
                                            <p:cond delay="499"/>
                                          </p:stCondLst>
                                        </p:cTn>
                                        <p:tgtEl>
                                          <p:spTgt spid="16406"/>
                                        </p:tgtEl>
                                        <p:attrNameLst>
                                          <p:attrName>style.visibility</p:attrName>
                                        </p:attrNameLst>
                                      </p:cBhvr>
                                      <p:to>
                                        <p:strVal val="hidden"/>
                                      </p:to>
                                    </p:set>
                                  </p:childTnLst>
                                  <p:subTnLst>
                                    <p:audio>
                                      <p:cMediaNode vol="96000">
                                        <p:cTn display="0" masterRel="sameClick">
                                          <p:stCondLst>
                                            <p:cond evt="begin" delay="0">
                                              <p:tn val="25"/>
                                            </p:cond>
                                          </p:stCondLst>
                                          <p:endCondLst>
                                            <p:cond evt="onStopAudio" delay="0">
                                              <p:tgtEl>
                                                <p:sldTgt/>
                                              </p:tgtEl>
                                            </p:cond>
                                          </p:endCondLst>
                                        </p:cTn>
                                        <p:tgtEl>
                                          <p:sndTgt r:embed="rId4" name="click.wav"/>
                                        </p:tgtEl>
                                      </p:cMediaNode>
                                    </p:audio>
                                  </p:subTnLst>
                                </p:cTn>
                              </p:par>
                            </p:childTnLst>
                          </p:cTn>
                        </p:par>
                        <p:par>
                          <p:cTn id="28" fill="hold" nodeType="afterGroup">
                            <p:stCondLst>
                              <p:cond delay="8000"/>
                            </p:stCondLst>
                            <p:childTnLst>
                              <p:par>
                                <p:cTn id="29" presetID="4" presetClass="exit" presetSubtype="16" fill="hold" grpId="0" nodeType="afterEffect">
                                  <p:stCondLst>
                                    <p:cond delay="1000"/>
                                  </p:stCondLst>
                                  <p:childTnLst>
                                    <p:animEffect transition="out" filter="box(in)">
                                      <p:cBhvr>
                                        <p:cTn id="30" dur="500"/>
                                        <p:tgtEl>
                                          <p:spTgt spid="16405"/>
                                        </p:tgtEl>
                                      </p:cBhvr>
                                    </p:animEffect>
                                    <p:set>
                                      <p:cBhvr>
                                        <p:cTn id="31" dur="1" fill="hold">
                                          <p:stCondLst>
                                            <p:cond delay="499"/>
                                          </p:stCondLst>
                                        </p:cTn>
                                        <p:tgtEl>
                                          <p:spTgt spid="16405"/>
                                        </p:tgtEl>
                                        <p:attrNameLst>
                                          <p:attrName>style.visibility</p:attrName>
                                        </p:attrNameLst>
                                      </p:cBhvr>
                                      <p:to>
                                        <p:strVal val="hidden"/>
                                      </p:to>
                                    </p:set>
                                  </p:childTnLst>
                                  <p:subTnLst>
                                    <p:audio>
                                      <p:cMediaNode vol="100000">
                                        <p:cTn display="0" masterRel="sameClick">
                                          <p:stCondLst>
                                            <p:cond evt="begin" delay="0">
                                              <p:tn val="29"/>
                                            </p:cond>
                                          </p:stCondLst>
                                          <p:endCondLst>
                                            <p:cond evt="onStopAudio" delay="0">
                                              <p:tgtEl>
                                                <p:sldTgt/>
                                              </p:tgtEl>
                                            </p:cond>
                                          </p:endCondLst>
                                        </p:cTn>
                                        <p:tgtEl>
                                          <p:sndTgt r:embed="rId4" name="click.wav"/>
                                        </p:tgtEl>
                                      </p:cMediaNode>
                                    </p:audio>
                                  </p:subTnLst>
                                </p:cTn>
                              </p:par>
                            </p:childTnLst>
                          </p:cTn>
                        </p:par>
                        <p:par>
                          <p:cTn id="32" fill="hold" nodeType="afterGroup">
                            <p:stCondLst>
                              <p:cond delay="9500"/>
                            </p:stCondLst>
                            <p:childTnLst>
                              <p:par>
                                <p:cTn id="33" presetID="4" presetClass="exit" presetSubtype="16" fill="hold" grpId="0" nodeType="afterEffect">
                                  <p:stCondLst>
                                    <p:cond delay="1000"/>
                                  </p:stCondLst>
                                  <p:childTnLst>
                                    <p:animEffect transition="out" filter="box(in)">
                                      <p:cBhvr>
                                        <p:cTn id="34" dur="500"/>
                                        <p:tgtEl>
                                          <p:spTgt spid="16404"/>
                                        </p:tgtEl>
                                      </p:cBhvr>
                                    </p:animEffect>
                                    <p:set>
                                      <p:cBhvr>
                                        <p:cTn id="35" dur="1" fill="hold">
                                          <p:stCondLst>
                                            <p:cond delay="499"/>
                                          </p:stCondLst>
                                        </p:cTn>
                                        <p:tgtEl>
                                          <p:spTgt spid="16404"/>
                                        </p:tgtEl>
                                        <p:attrNameLst>
                                          <p:attrName>style.visibility</p:attrName>
                                        </p:attrNameLst>
                                      </p:cBhvr>
                                      <p:to>
                                        <p:strVal val="hidden"/>
                                      </p:to>
                                    </p:set>
                                  </p:childTnLst>
                                  <p:subTnLst>
                                    <p:audio>
                                      <p:cMediaNode vol="100000">
                                        <p:cTn display="0" masterRel="sameClick">
                                          <p:stCondLst>
                                            <p:cond evt="begin" delay="0">
                                              <p:tn val="33"/>
                                            </p:cond>
                                          </p:stCondLst>
                                          <p:endCondLst>
                                            <p:cond evt="onStopAudio" delay="0">
                                              <p:tgtEl>
                                                <p:sldTgt/>
                                              </p:tgtEl>
                                            </p:cond>
                                          </p:endCondLst>
                                        </p:cTn>
                                        <p:tgtEl>
                                          <p:sndTgt r:embed="rId4" name="click.wav"/>
                                        </p:tgtEl>
                                      </p:cMediaNode>
                                    </p:audio>
                                  </p:subTnLst>
                                </p:cTn>
                              </p:par>
                            </p:childTnLst>
                          </p:cTn>
                        </p:par>
                        <p:par>
                          <p:cTn id="36" fill="hold" nodeType="afterGroup">
                            <p:stCondLst>
                              <p:cond delay="11000"/>
                            </p:stCondLst>
                            <p:childTnLst>
                              <p:par>
                                <p:cTn id="37" presetID="4" presetClass="exit" presetSubtype="16" fill="hold" grpId="0" nodeType="afterEffect">
                                  <p:stCondLst>
                                    <p:cond delay="1000"/>
                                  </p:stCondLst>
                                  <p:childTnLst>
                                    <p:animEffect transition="out" filter="box(in)">
                                      <p:cBhvr>
                                        <p:cTn id="38" dur="500"/>
                                        <p:tgtEl>
                                          <p:spTgt spid="16403"/>
                                        </p:tgtEl>
                                      </p:cBhvr>
                                    </p:animEffect>
                                    <p:set>
                                      <p:cBhvr>
                                        <p:cTn id="39" dur="1" fill="hold">
                                          <p:stCondLst>
                                            <p:cond delay="499"/>
                                          </p:stCondLst>
                                        </p:cTn>
                                        <p:tgtEl>
                                          <p:spTgt spid="16403"/>
                                        </p:tgtEl>
                                        <p:attrNameLst>
                                          <p:attrName>style.visibility</p:attrName>
                                        </p:attrNameLst>
                                      </p:cBhvr>
                                      <p:to>
                                        <p:strVal val="hidden"/>
                                      </p:to>
                                    </p:set>
                                  </p:childTnLst>
                                  <p:subTnLst>
                                    <p:audio>
                                      <p:cMediaNode vol="96000">
                                        <p:cTn display="0" masterRel="sameClick">
                                          <p:stCondLst>
                                            <p:cond evt="begin" delay="0">
                                              <p:tn val="37"/>
                                            </p:cond>
                                          </p:stCondLst>
                                          <p:endCondLst>
                                            <p:cond evt="onStopAudio" delay="0">
                                              <p:tgtEl>
                                                <p:sldTgt/>
                                              </p:tgtEl>
                                            </p:cond>
                                          </p:endCondLst>
                                        </p:cTn>
                                        <p:tgtEl>
                                          <p:sndTgt r:embed="rId4" name="click.wav"/>
                                        </p:tgtEl>
                                      </p:cMediaNode>
                                    </p:audio>
                                  </p:subTnLst>
                                </p:cTn>
                              </p:par>
                            </p:childTnLst>
                          </p:cTn>
                        </p:par>
                        <p:par>
                          <p:cTn id="40" fill="hold" nodeType="afterGroup">
                            <p:stCondLst>
                              <p:cond delay="12500"/>
                            </p:stCondLst>
                            <p:childTnLst>
                              <p:par>
                                <p:cTn id="41" presetID="4" presetClass="exit" presetSubtype="16" fill="hold" grpId="0" nodeType="afterEffect">
                                  <p:stCondLst>
                                    <p:cond delay="1000"/>
                                  </p:stCondLst>
                                  <p:childTnLst>
                                    <p:animEffect transition="out" filter="box(in)">
                                      <p:cBhvr>
                                        <p:cTn id="42" dur="500"/>
                                        <p:tgtEl>
                                          <p:spTgt spid="16402"/>
                                        </p:tgtEl>
                                      </p:cBhvr>
                                    </p:animEffect>
                                    <p:set>
                                      <p:cBhvr>
                                        <p:cTn id="43" dur="1" fill="hold">
                                          <p:stCondLst>
                                            <p:cond delay="499"/>
                                          </p:stCondLst>
                                        </p:cTn>
                                        <p:tgtEl>
                                          <p:spTgt spid="16402"/>
                                        </p:tgtEl>
                                        <p:attrNameLst>
                                          <p:attrName>style.visibility</p:attrName>
                                        </p:attrNameLst>
                                      </p:cBhvr>
                                      <p:to>
                                        <p:strVal val="hidden"/>
                                      </p:to>
                                    </p:set>
                                  </p:childTnLst>
                                  <p:subTnLst>
                                    <p:audio>
                                      <p:cMediaNode vol="100000">
                                        <p:cTn display="0" masterRel="sameClick">
                                          <p:stCondLst>
                                            <p:cond evt="begin" delay="0">
                                              <p:tn val="41"/>
                                            </p:cond>
                                          </p:stCondLst>
                                          <p:endCondLst>
                                            <p:cond evt="onStopAudio" delay="0">
                                              <p:tgtEl>
                                                <p:sldTgt/>
                                              </p:tgtEl>
                                            </p:cond>
                                          </p:endCondLst>
                                        </p:cTn>
                                        <p:tgtEl>
                                          <p:sndTgt r:embed="rId4" name="click.wav"/>
                                        </p:tgtEl>
                                      </p:cMediaNode>
                                    </p:audio>
                                  </p:subTnLst>
                                </p:cTn>
                              </p:par>
                            </p:childTnLst>
                          </p:cTn>
                        </p:par>
                        <p:par>
                          <p:cTn id="44" fill="hold" nodeType="afterGroup">
                            <p:stCondLst>
                              <p:cond delay="14000"/>
                            </p:stCondLst>
                            <p:childTnLst>
                              <p:par>
                                <p:cTn id="45" presetID="23" presetClass="entr" presetSubtype="16" fill="hold" grpId="0" nodeType="afterEffect">
                                  <p:stCondLst>
                                    <p:cond delay="0"/>
                                  </p:stCondLst>
                                  <p:childTnLst>
                                    <p:set>
                                      <p:cBhvr>
                                        <p:cTn id="46" dur="1" fill="hold">
                                          <p:stCondLst>
                                            <p:cond delay="0"/>
                                          </p:stCondLst>
                                        </p:cTn>
                                        <p:tgtEl>
                                          <p:spTgt spid="16401"/>
                                        </p:tgtEl>
                                        <p:attrNameLst>
                                          <p:attrName>style.visibility</p:attrName>
                                        </p:attrNameLst>
                                      </p:cBhvr>
                                      <p:to>
                                        <p:strVal val="visible"/>
                                      </p:to>
                                    </p:set>
                                    <p:anim calcmode="lin" valueType="num">
                                      <p:cBhvr>
                                        <p:cTn id="47" dur="500" fill="hold"/>
                                        <p:tgtEl>
                                          <p:spTgt spid="16401"/>
                                        </p:tgtEl>
                                        <p:attrNameLst>
                                          <p:attrName>ppt_w</p:attrName>
                                        </p:attrNameLst>
                                      </p:cBhvr>
                                      <p:tavLst>
                                        <p:tav tm="0">
                                          <p:val>
                                            <p:fltVal val="0"/>
                                          </p:val>
                                        </p:tav>
                                        <p:tav tm="100000">
                                          <p:val>
                                            <p:strVal val="#ppt_w"/>
                                          </p:val>
                                        </p:tav>
                                      </p:tavLst>
                                    </p:anim>
                                    <p:anim calcmode="lin" valueType="num">
                                      <p:cBhvr>
                                        <p:cTn id="48" dur="500" fill="hold"/>
                                        <p:tgtEl>
                                          <p:spTgt spid="16401"/>
                                        </p:tgtEl>
                                        <p:attrNameLst>
                                          <p:attrName>ppt_h</p:attrName>
                                        </p:attrNameLst>
                                      </p:cBhvr>
                                      <p:tavLst>
                                        <p:tav tm="0">
                                          <p:val>
                                            <p:fltVal val="0"/>
                                          </p:val>
                                        </p:tav>
                                        <p:tav tm="100000">
                                          <p:val>
                                            <p:strVal val="#ppt_h"/>
                                          </p:val>
                                        </p:tav>
                                      </p:tavLst>
                                    </p:anim>
                                  </p:childTnLst>
                                  <p:subTnLst>
                                    <p:audio>
                                      <p:cMediaNode>
                                        <p:cTn display="0" masterRel="sameClick">
                                          <p:stCondLst>
                                            <p:cond evt="begin" delay="0">
                                              <p:tn val="45"/>
                                            </p:cond>
                                          </p:stCondLst>
                                          <p:endCondLst>
                                            <p:cond evt="onStopAudio" delay="0">
                                              <p:tgtEl>
                                                <p:sldTgt/>
                                              </p:tgtEl>
                                            </p:cond>
                                          </p:endCondLst>
                                        </p:cTn>
                                        <p:tgtEl>
                                          <p:sndTgt r:embed="rId5" name="cashreg.wav"/>
                                        </p:tgtEl>
                                      </p:cMediaNode>
                                    </p:audio>
                                  </p:sub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17388"/>
                                        </p:tgtEl>
                                        <p:attrNameLst>
                                          <p:attrName>style.visibility</p:attrName>
                                        </p:attrNameLst>
                                      </p:cBhvr>
                                      <p:to>
                                        <p:strVal val="visible"/>
                                      </p:to>
                                    </p:set>
                                    <p:anim calcmode="lin" valueType="num">
                                      <p:cBhvr additive="base">
                                        <p:cTn id="53" dur="500" fill="hold"/>
                                        <p:tgtEl>
                                          <p:spTgt spid="17388"/>
                                        </p:tgtEl>
                                        <p:attrNameLst>
                                          <p:attrName>ppt_x</p:attrName>
                                        </p:attrNameLst>
                                      </p:cBhvr>
                                      <p:tavLst>
                                        <p:tav tm="0">
                                          <p:val>
                                            <p:strVal val="#ppt_x"/>
                                          </p:val>
                                        </p:tav>
                                        <p:tav tm="100000">
                                          <p:val>
                                            <p:strVal val="#ppt_x"/>
                                          </p:val>
                                        </p:tav>
                                      </p:tavLst>
                                    </p:anim>
                                    <p:anim calcmode="lin" valueType="num">
                                      <p:cBhvr additive="base">
                                        <p:cTn id="54" dur="500" fill="hold"/>
                                        <p:tgtEl>
                                          <p:spTgt spid="17388"/>
                                        </p:tgtEl>
                                        <p:attrNameLst>
                                          <p:attrName>ppt_y</p:attrName>
                                        </p:attrNameLst>
                                      </p:cBhvr>
                                      <p:tavLst>
                                        <p:tav tm="0">
                                          <p:val>
                                            <p:strVal val="1+#ppt_h/2"/>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4" fill="hold" grpId="0" nodeType="clickEffect">
                                  <p:stCondLst>
                                    <p:cond delay="0"/>
                                  </p:stCondLst>
                                  <p:childTnLst>
                                    <p:set>
                                      <p:cBhvr>
                                        <p:cTn id="58" dur="1" fill="hold">
                                          <p:stCondLst>
                                            <p:cond delay="0"/>
                                          </p:stCondLst>
                                        </p:cTn>
                                        <p:tgtEl>
                                          <p:spTgt spid="17390"/>
                                        </p:tgtEl>
                                        <p:attrNameLst>
                                          <p:attrName>style.visibility</p:attrName>
                                        </p:attrNameLst>
                                      </p:cBhvr>
                                      <p:to>
                                        <p:strVal val="visible"/>
                                      </p:to>
                                    </p:set>
                                    <p:anim calcmode="lin" valueType="num">
                                      <p:cBhvr additive="base">
                                        <p:cTn id="59" dur="500" fill="hold"/>
                                        <p:tgtEl>
                                          <p:spTgt spid="17390"/>
                                        </p:tgtEl>
                                        <p:attrNameLst>
                                          <p:attrName>ppt_x</p:attrName>
                                        </p:attrNameLst>
                                      </p:cBhvr>
                                      <p:tavLst>
                                        <p:tav tm="0">
                                          <p:val>
                                            <p:strVal val="#ppt_x"/>
                                          </p:val>
                                        </p:tav>
                                        <p:tav tm="100000">
                                          <p:val>
                                            <p:strVal val="#ppt_x"/>
                                          </p:val>
                                        </p:tav>
                                      </p:tavLst>
                                    </p:anim>
                                    <p:anim calcmode="lin" valueType="num">
                                      <p:cBhvr additive="base">
                                        <p:cTn id="60" dur="500" fill="hold"/>
                                        <p:tgtEl>
                                          <p:spTgt spid="17390"/>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8" presetClass="entr" presetSubtype="16" fill="hold" grpId="0" nodeType="clickEffect">
                                  <p:stCondLst>
                                    <p:cond delay="0"/>
                                  </p:stCondLst>
                                  <p:childTnLst>
                                    <p:set>
                                      <p:cBhvr>
                                        <p:cTn id="64" dur="1" fill="hold">
                                          <p:stCondLst>
                                            <p:cond delay="0"/>
                                          </p:stCondLst>
                                        </p:cTn>
                                        <p:tgtEl>
                                          <p:spTgt spid="1012"/>
                                        </p:tgtEl>
                                        <p:attrNameLst>
                                          <p:attrName>style.visibility</p:attrName>
                                        </p:attrNameLst>
                                      </p:cBhvr>
                                      <p:to>
                                        <p:strVal val="visible"/>
                                      </p:to>
                                    </p:set>
                                    <p:animEffect transition="in" filter="diamond(in)">
                                      <p:cBhvr>
                                        <p:cTn id="65" dur="2000"/>
                                        <p:tgtEl>
                                          <p:spTgt spid="10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401" grpId="0" animBg="1"/>
      <p:bldP spid="16402" grpId="0" animBg="1"/>
      <p:bldP spid="16403" grpId="0" animBg="1"/>
      <p:bldP spid="16404" grpId="0" animBg="1"/>
      <p:bldP spid="16405" grpId="0" animBg="1"/>
      <p:bldP spid="16406" grpId="0" animBg="1"/>
      <p:bldP spid="16407" grpId="0" animBg="1"/>
      <p:bldP spid="16408" grpId="0" animBg="1"/>
      <p:bldP spid="16409" grpId="0" animBg="1"/>
      <p:bldP spid="16410" grpId="0" animBg="1"/>
      <p:bldP spid="16411" grpId="0" animBg="1"/>
      <p:bldP spid="17388" grpId="0" animBg="1"/>
      <p:bldP spid="17390" grpId="0" animBg="1"/>
      <p:bldP spid="1012"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357070" y="300201"/>
            <a:ext cx="6956071" cy="923330"/>
          </a:xfrm>
          <a:prstGeom prst="rect">
            <a:avLst/>
          </a:prstGeom>
          <a:noFill/>
        </p:spPr>
        <p:txBody>
          <a:bodyPr wrap="none" lIns="91440" tIns="45720" rIns="91440" bIns="4572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algn="ctr"/>
            <a:r>
              <a:rPr lang="en-US" sz="5400" b="1" spc="50" dirty="0">
                <a:ln w="11430"/>
                <a:gradFill>
                  <a:gsLst>
                    <a:gs pos="25000">
                      <a:srgbClr val="ED7D31">
                        <a:satMod val="155000"/>
                      </a:srgbClr>
                    </a:gs>
                    <a:gs pos="100000">
                      <a:srgbClr val="ED7D31">
                        <a:shade val="45000"/>
                        <a:satMod val="165000"/>
                      </a:srgbClr>
                    </a:gs>
                  </a:gsLst>
                  <a:lin ang="5400000"/>
                </a:gradFill>
                <a:effectLst>
                  <a:outerShdw blurRad="76200" dist="50800" dir="5400000" algn="tl" rotWithShape="0">
                    <a:srgbClr val="000000">
                      <a:alpha val="65000"/>
                    </a:srgbClr>
                  </a:outerShdw>
                </a:effectLst>
                <a:latin typeface="Times New Roman" pitchFamily="18" charset="0"/>
                <a:cs typeface="Times New Roman" pitchFamily="18" charset="0"/>
              </a:rPr>
              <a:t>HOẠT ĐỘNG DỰ ÁN</a:t>
            </a:r>
          </a:p>
        </p:txBody>
      </p:sp>
      <p:sp>
        <p:nvSpPr>
          <p:cNvPr id="14" name="Rectangle 13"/>
          <p:cNvSpPr/>
          <p:nvPr/>
        </p:nvSpPr>
        <p:spPr>
          <a:xfrm>
            <a:off x="1776522" y="3258649"/>
            <a:ext cx="1685077" cy="646331"/>
          </a:xfrm>
          <a:prstGeom prst="rect">
            <a:avLst/>
          </a:prstGeom>
          <a:solidFill>
            <a:srgbClr val="FFFF00"/>
          </a:solidFill>
        </p:spPr>
        <p:style>
          <a:lnRef idx="0">
            <a:schemeClr val="accent2"/>
          </a:lnRef>
          <a:fillRef idx="3">
            <a:schemeClr val="accent2"/>
          </a:fillRef>
          <a:effectRef idx="3">
            <a:schemeClr val="accent2"/>
          </a:effectRef>
          <a:fontRef idx="minor">
            <a:schemeClr val="lt1"/>
          </a:fontRef>
        </p:style>
        <p:txBody>
          <a:bodyPr wrap="none" lIns="91440" tIns="45720" rIns="91440" bIns="45720">
            <a:spAutoFit/>
          </a:bodyPr>
          <a:lstStyle/>
          <a:p>
            <a:pPr algn="ctr"/>
            <a:r>
              <a:rPr lang="en-US" sz="3600" dirty="0" err="1">
                <a:ln w="18415" cmpd="sng">
                  <a:solidFill>
                    <a:srgbClr val="FFFFFF"/>
                  </a:solidFill>
                  <a:prstDash val="solid"/>
                </a:ln>
                <a:solidFill>
                  <a:srgbClr val="FFFFFF"/>
                </a:solidFill>
                <a:effectLst>
                  <a:outerShdw blurRad="63500" dir="3600000" algn="tl" rotWithShape="0">
                    <a:srgbClr val="000000">
                      <a:alpha val="70000"/>
                    </a:srgbClr>
                  </a:outerShdw>
                </a:effectLst>
                <a:latin typeface="Times New Roman" pitchFamily="18" charset="0"/>
                <a:cs typeface="Times New Roman" pitchFamily="18" charset="0"/>
              </a:rPr>
              <a:t>Nhóm</a:t>
            </a:r>
            <a:r>
              <a:rPr lang="en-US" sz="36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Times New Roman" pitchFamily="18" charset="0"/>
                <a:cs typeface="Times New Roman" pitchFamily="18" charset="0"/>
              </a:rPr>
              <a:t> 2</a:t>
            </a:r>
          </a:p>
        </p:txBody>
      </p:sp>
      <p:sp>
        <p:nvSpPr>
          <p:cNvPr id="15" name="Rectangle 14"/>
          <p:cNvSpPr/>
          <p:nvPr/>
        </p:nvSpPr>
        <p:spPr>
          <a:xfrm>
            <a:off x="1776523" y="1581410"/>
            <a:ext cx="1685077" cy="646331"/>
          </a:xfrm>
          <a:prstGeom prst="rect">
            <a:avLst/>
          </a:prstGeom>
          <a:solidFill>
            <a:schemeClr val="accent2">
              <a:lumMod val="60000"/>
              <a:lumOff val="40000"/>
            </a:schemeClr>
          </a:solidFill>
        </p:spPr>
        <p:style>
          <a:lnRef idx="0">
            <a:schemeClr val="accent6"/>
          </a:lnRef>
          <a:fillRef idx="3">
            <a:schemeClr val="accent6"/>
          </a:fillRef>
          <a:effectRef idx="3">
            <a:schemeClr val="accent6"/>
          </a:effectRef>
          <a:fontRef idx="minor">
            <a:schemeClr val="lt1"/>
          </a:fontRef>
        </p:style>
        <p:txBody>
          <a:bodyPr wrap="none" lIns="91440" tIns="45720" rIns="91440" bIns="45720">
            <a:spAutoFit/>
          </a:bodyPr>
          <a:lstStyle/>
          <a:p>
            <a:pPr algn="ctr"/>
            <a:r>
              <a:rPr lang="en-US" sz="3600" dirty="0" err="1">
                <a:ln w="18415" cmpd="sng">
                  <a:solidFill>
                    <a:srgbClr val="FFFFFF"/>
                  </a:solidFill>
                  <a:prstDash val="solid"/>
                </a:ln>
                <a:solidFill>
                  <a:schemeClr val="tx1"/>
                </a:solidFill>
                <a:effectLst>
                  <a:outerShdw blurRad="63500" dir="3600000" algn="tl" rotWithShape="0">
                    <a:srgbClr val="000000">
                      <a:alpha val="70000"/>
                    </a:srgbClr>
                  </a:outerShdw>
                </a:effectLst>
                <a:latin typeface="Times New Roman" pitchFamily="18" charset="0"/>
                <a:cs typeface="Times New Roman" pitchFamily="18" charset="0"/>
              </a:rPr>
              <a:t>Nhóm</a:t>
            </a:r>
            <a:r>
              <a:rPr lang="en-US" sz="3600" dirty="0">
                <a:ln w="18415" cmpd="sng">
                  <a:solidFill>
                    <a:srgbClr val="FFFFFF"/>
                  </a:solidFill>
                  <a:prstDash val="solid"/>
                </a:ln>
                <a:solidFill>
                  <a:schemeClr val="tx1"/>
                </a:solidFill>
                <a:effectLst>
                  <a:outerShdw blurRad="63500" dir="3600000" algn="tl" rotWithShape="0">
                    <a:srgbClr val="000000">
                      <a:alpha val="70000"/>
                    </a:srgbClr>
                  </a:outerShdw>
                </a:effectLst>
                <a:latin typeface="Times New Roman" pitchFamily="18" charset="0"/>
                <a:cs typeface="Times New Roman" pitchFamily="18" charset="0"/>
              </a:rPr>
              <a:t> 1</a:t>
            </a:r>
          </a:p>
        </p:txBody>
      </p:sp>
      <p:sp>
        <p:nvSpPr>
          <p:cNvPr id="9" name="TextBox 8"/>
          <p:cNvSpPr txBox="1"/>
          <p:nvPr/>
        </p:nvSpPr>
        <p:spPr>
          <a:xfrm>
            <a:off x="4625178" y="1367883"/>
            <a:ext cx="3995294" cy="1384995"/>
          </a:xfrm>
          <a:prstGeom prst="rect">
            <a:avLst/>
          </a:prstGeom>
        </p:spPr>
        <p:style>
          <a:lnRef idx="2">
            <a:schemeClr val="accent6"/>
          </a:lnRef>
          <a:fillRef idx="1">
            <a:schemeClr val="lt1"/>
          </a:fillRef>
          <a:effectRef idx="0">
            <a:schemeClr val="accent6"/>
          </a:effectRef>
          <a:fontRef idx="minor">
            <a:schemeClr val="dk1"/>
          </a:fontRef>
        </p:style>
        <p:txBody>
          <a:bodyPr wrap="square" rtlCol="0">
            <a:spAutoFit/>
          </a:bodyPr>
          <a:lstStyle/>
          <a:p>
            <a:r>
              <a:rPr lang="en-US" sz="2800" b="1" dirty="0" err="1">
                <a:solidFill>
                  <a:prstClr val="black"/>
                </a:solidFill>
                <a:latin typeface="Times New Roman" pitchFamily="18" charset="0"/>
                <a:cs typeface="Times New Roman" pitchFamily="18" charset="0"/>
              </a:rPr>
              <a:t>Điều</a:t>
            </a:r>
            <a:r>
              <a:rPr lang="en-US" sz="2800" b="1" dirty="0">
                <a:solidFill>
                  <a:prstClr val="black"/>
                </a:solidFill>
                <a:latin typeface="Times New Roman" pitchFamily="18" charset="0"/>
                <a:cs typeface="Times New Roman" pitchFamily="18" charset="0"/>
              </a:rPr>
              <a:t> </a:t>
            </a:r>
            <a:r>
              <a:rPr lang="en-US" sz="2800" b="1" dirty="0" err="1">
                <a:solidFill>
                  <a:prstClr val="black"/>
                </a:solidFill>
                <a:latin typeface="Times New Roman" pitchFamily="18" charset="0"/>
                <a:cs typeface="Times New Roman" pitchFamily="18" charset="0"/>
              </a:rPr>
              <a:t>hành</a:t>
            </a:r>
            <a:r>
              <a:rPr lang="en-US" sz="2800" b="1" dirty="0">
                <a:solidFill>
                  <a:prstClr val="black"/>
                </a:solidFill>
                <a:latin typeface="Times New Roman" pitchFamily="18" charset="0"/>
                <a:cs typeface="Times New Roman" pitchFamily="18" charset="0"/>
              </a:rPr>
              <a:t> </a:t>
            </a:r>
            <a:r>
              <a:rPr lang="en-US" sz="2800" b="1" dirty="0" err="1">
                <a:solidFill>
                  <a:prstClr val="black"/>
                </a:solidFill>
                <a:latin typeface="Times New Roman" pitchFamily="18" charset="0"/>
                <a:cs typeface="Times New Roman" pitchFamily="18" charset="0"/>
              </a:rPr>
              <a:t>phần</a:t>
            </a:r>
            <a:r>
              <a:rPr lang="en-US" sz="2800" b="1" dirty="0">
                <a:solidFill>
                  <a:prstClr val="black"/>
                </a:solidFill>
                <a:latin typeface="Times New Roman" pitchFamily="18" charset="0"/>
                <a:cs typeface="Times New Roman" pitchFamily="18" charset="0"/>
              </a:rPr>
              <a:t> </a:t>
            </a:r>
            <a:r>
              <a:rPr lang="en-US" sz="2800" b="1" dirty="0" err="1">
                <a:solidFill>
                  <a:prstClr val="black"/>
                </a:solidFill>
                <a:latin typeface="Times New Roman" pitchFamily="18" charset="0"/>
                <a:cs typeface="Times New Roman" pitchFamily="18" charset="0"/>
              </a:rPr>
              <a:t>đọc</a:t>
            </a:r>
            <a:r>
              <a:rPr lang="en-US" sz="2800" b="1" dirty="0">
                <a:solidFill>
                  <a:prstClr val="black"/>
                </a:solidFill>
                <a:latin typeface="Times New Roman" pitchFamily="18" charset="0"/>
                <a:cs typeface="Times New Roman" pitchFamily="18" charset="0"/>
              </a:rPr>
              <a:t>, </a:t>
            </a:r>
            <a:r>
              <a:rPr lang="en-US" sz="2800" b="1" dirty="0" err="1">
                <a:solidFill>
                  <a:prstClr val="black"/>
                </a:solidFill>
                <a:latin typeface="Times New Roman" pitchFamily="18" charset="0"/>
                <a:cs typeface="Times New Roman" pitchFamily="18" charset="0"/>
              </a:rPr>
              <a:t>kể</a:t>
            </a:r>
            <a:r>
              <a:rPr lang="en-US" sz="2800" b="1" dirty="0">
                <a:solidFill>
                  <a:prstClr val="black"/>
                </a:solidFill>
                <a:latin typeface="Times New Roman" pitchFamily="18" charset="0"/>
                <a:cs typeface="Times New Roman" pitchFamily="18" charset="0"/>
              </a:rPr>
              <a:t>, </a:t>
            </a:r>
            <a:r>
              <a:rPr lang="en-US" sz="2800" b="1" dirty="0" err="1">
                <a:solidFill>
                  <a:prstClr val="black"/>
                </a:solidFill>
                <a:latin typeface="Times New Roman" pitchFamily="18" charset="0"/>
                <a:cs typeface="Times New Roman" pitchFamily="18" charset="0"/>
              </a:rPr>
              <a:t>tóm</a:t>
            </a:r>
            <a:r>
              <a:rPr lang="en-US" sz="2800" b="1" dirty="0">
                <a:solidFill>
                  <a:prstClr val="black"/>
                </a:solidFill>
                <a:latin typeface="Times New Roman" pitchFamily="18" charset="0"/>
                <a:cs typeface="Times New Roman" pitchFamily="18" charset="0"/>
              </a:rPr>
              <a:t> </a:t>
            </a:r>
            <a:r>
              <a:rPr lang="en-US" sz="2800" b="1" dirty="0" err="1">
                <a:solidFill>
                  <a:prstClr val="black"/>
                </a:solidFill>
                <a:latin typeface="Times New Roman" pitchFamily="18" charset="0"/>
                <a:cs typeface="Times New Roman" pitchFamily="18" charset="0"/>
              </a:rPr>
              <a:t>tắt</a:t>
            </a:r>
            <a:endParaRPr lang="en-US" sz="2800" b="1" dirty="0">
              <a:solidFill>
                <a:prstClr val="black"/>
              </a:solidFill>
              <a:latin typeface="Times New Roman" pitchFamily="18" charset="0"/>
              <a:cs typeface="Times New Roman" pitchFamily="18" charset="0"/>
            </a:endParaRPr>
          </a:p>
          <a:p>
            <a:endParaRPr lang="en-US" sz="2800" i="1" dirty="0">
              <a:solidFill>
                <a:srgbClr val="FF0000"/>
              </a:solidFill>
              <a:latin typeface="Times New Roman" pitchFamily="18" charset="0"/>
              <a:cs typeface="Times New Roman" pitchFamily="18" charset="0"/>
            </a:endParaRPr>
          </a:p>
        </p:txBody>
      </p:sp>
      <p:sp>
        <p:nvSpPr>
          <p:cNvPr id="18" name="TextBox 17"/>
          <p:cNvSpPr txBox="1"/>
          <p:nvPr/>
        </p:nvSpPr>
        <p:spPr>
          <a:xfrm>
            <a:off x="3888890" y="4623464"/>
            <a:ext cx="6896874" cy="523220"/>
          </a:xfrm>
          <a:prstGeom prst="rect">
            <a:avLst/>
          </a:prstGeom>
          <a:noFill/>
        </p:spPr>
        <p:txBody>
          <a:bodyPr wrap="square" rtlCol="0">
            <a:spAutoFit/>
          </a:bodyPr>
          <a:lstStyle/>
          <a:p>
            <a:endParaRPr lang="en-US" sz="2800">
              <a:solidFill>
                <a:prstClr val="black"/>
              </a:solidFill>
              <a:latin typeface="Times New Roman" pitchFamily="18" charset="0"/>
              <a:cs typeface="Times New Roman" pitchFamily="18" charset="0"/>
            </a:endParaRPr>
          </a:p>
        </p:txBody>
      </p:sp>
      <p:sp>
        <p:nvSpPr>
          <p:cNvPr id="22" name="TextBox 21"/>
          <p:cNvSpPr txBox="1"/>
          <p:nvPr/>
        </p:nvSpPr>
        <p:spPr>
          <a:xfrm>
            <a:off x="4625178" y="2889318"/>
            <a:ext cx="3995294" cy="1384995"/>
          </a:xfrm>
          <a:prstGeom prst="rect">
            <a:avLst/>
          </a:prstGeom>
        </p:spPr>
        <p:style>
          <a:lnRef idx="2">
            <a:schemeClr val="accent2"/>
          </a:lnRef>
          <a:fillRef idx="1">
            <a:schemeClr val="lt1"/>
          </a:fillRef>
          <a:effectRef idx="0">
            <a:schemeClr val="accent2"/>
          </a:effectRef>
          <a:fontRef idx="minor">
            <a:schemeClr val="dk1"/>
          </a:fontRef>
        </p:style>
        <p:txBody>
          <a:bodyPr wrap="square" rtlCol="0">
            <a:spAutoFit/>
          </a:bodyPr>
          <a:lstStyle/>
          <a:p>
            <a:r>
              <a:rPr lang="en-US" sz="2800" b="1" dirty="0" err="1">
                <a:solidFill>
                  <a:prstClr val="black"/>
                </a:solidFill>
                <a:latin typeface="Times New Roman" pitchFamily="18" charset="0"/>
                <a:cs typeface="Times New Roman" pitchFamily="18" charset="0"/>
              </a:rPr>
              <a:t>Tìm</a:t>
            </a:r>
            <a:r>
              <a:rPr lang="en-US" sz="2800" b="1" dirty="0">
                <a:solidFill>
                  <a:prstClr val="black"/>
                </a:solidFill>
                <a:latin typeface="Times New Roman" pitchFamily="18" charset="0"/>
                <a:cs typeface="Times New Roman" pitchFamily="18" charset="0"/>
              </a:rPr>
              <a:t> </a:t>
            </a:r>
            <a:r>
              <a:rPr lang="en-US" sz="2800" b="1" dirty="0" err="1">
                <a:solidFill>
                  <a:prstClr val="black"/>
                </a:solidFill>
                <a:latin typeface="Times New Roman" pitchFamily="18" charset="0"/>
                <a:cs typeface="Times New Roman" pitchFamily="18" charset="0"/>
              </a:rPr>
              <a:t>hiểu</a:t>
            </a:r>
            <a:r>
              <a:rPr lang="en-US" sz="2800" b="1" dirty="0">
                <a:solidFill>
                  <a:prstClr val="black"/>
                </a:solidFill>
                <a:latin typeface="Times New Roman" pitchFamily="18" charset="0"/>
                <a:cs typeface="Times New Roman" pitchFamily="18" charset="0"/>
              </a:rPr>
              <a:t> </a:t>
            </a:r>
            <a:r>
              <a:rPr lang="en-US" sz="2800" b="1" dirty="0" err="1">
                <a:solidFill>
                  <a:prstClr val="black"/>
                </a:solidFill>
                <a:latin typeface="Times New Roman" pitchFamily="18" charset="0"/>
                <a:cs typeface="Times New Roman" pitchFamily="18" charset="0"/>
              </a:rPr>
              <a:t>chung</a:t>
            </a:r>
            <a:r>
              <a:rPr lang="en-US" sz="2800" b="1" dirty="0">
                <a:solidFill>
                  <a:prstClr val="black"/>
                </a:solidFill>
                <a:latin typeface="Times New Roman" pitchFamily="18" charset="0"/>
                <a:cs typeface="Times New Roman" pitchFamily="18" charset="0"/>
              </a:rPr>
              <a:t> </a:t>
            </a:r>
            <a:r>
              <a:rPr lang="en-US" sz="2800" b="1" dirty="0" err="1">
                <a:solidFill>
                  <a:prstClr val="black"/>
                </a:solidFill>
                <a:latin typeface="Times New Roman" pitchFamily="18" charset="0"/>
                <a:cs typeface="Times New Roman" pitchFamily="18" charset="0"/>
              </a:rPr>
              <a:t>về</a:t>
            </a:r>
            <a:r>
              <a:rPr lang="en-US" sz="2800" b="1" dirty="0">
                <a:solidFill>
                  <a:prstClr val="black"/>
                </a:solidFill>
                <a:latin typeface="Times New Roman" pitchFamily="18" charset="0"/>
                <a:cs typeface="Times New Roman" pitchFamily="18" charset="0"/>
              </a:rPr>
              <a:t> </a:t>
            </a:r>
            <a:r>
              <a:rPr lang="en-US" sz="2800" b="1" dirty="0" err="1">
                <a:solidFill>
                  <a:prstClr val="black"/>
                </a:solidFill>
                <a:latin typeface="Times New Roman" pitchFamily="18" charset="0"/>
                <a:cs typeface="Times New Roman" pitchFamily="18" charset="0"/>
              </a:rPr>
              <a:t>truyền</a:t>
            </a:r>
            <a:r>
              <a:rPr lang="en-US" sz="2800" b="1" dirty="0">
                <a:solidFill>
                  <a:prstClr val="black"/>
                </a:solidFill>
                <a:latin typeface="Times New Roman" pitchFamily="18" charset="0"/>
                <a:cs typeface="Times New Roman" pitchFamily="18" charset="0"/>
              </a:rPr>
              <a:t> </a:t>
            </a:r>
            <a:r>
              <a:rPr lang="en-US" sz="2800" b="1" dirty="0" err="1">
                <a:solidFill>
                  <a:prstClr val="black"/>
                </a:solidFill>
                <a:latin typeface="Times New Roman" pitchFamily="18" charset="0"/>
                <a:cs typeface="Times New Roman" pitchFamily="18" charset="0"/>
              </a:rPr>
              <a:t>thuyết</a:t>
            </a:r>
            <a:r>
              <a:rPr lang="en-US" sz="2800" b="1" dirty="0">
                <a:solidFill>
                  <a:prstClr val="black"/>
                </a:solidFill>
                <a:latin typeface="Times New Roman" pitchFamily="18" charset="0"/>
                <a:cs typeface="Times New Roman" pitchFamily="18" charset="0"/>
              </a:rPr>
              <a:t> “</a:t>
            </a:r>
            <a:r>
              <a:rPr lang="en-US" sz="2800" b="1" dirty="0" err="1">
                <a:solidFill>
                  <a:prstClr val="black"/>
                </a:solidFill>
                <a:latin typeface="Times New Roman" pitchFamily="18" charset="0"/>
                <a:cs typeface="Times New Roman" pitchFamily="18" charset="0"/>
              </a:rPr>
              <a:t>Sự</a:t>
            </a:r>
            <a:r>
              <a:rPr lang="en-US" sz="2800" b="1" dirty="0">
                <a:solidFill>
                  <a:prstClr val="black"/>
                </a:solidFill>
                <a:latin typeface="Times New Roman" pitchFamily="18" charset="0"/>
                <a:cs typeface="Times New Roman" pitchFamily="18" charset="0"/>
              </a:rPr>
              <a:t> </a:t>
            </a:r>
            <a:r>
              <a:rPr lang="en-US" sz="2800" b="1" dirty="0" err="1">
                <a:solidFill>
                  <a:prstClr val="black"/>
                </a:solidFill>
                <a:latin typeface="Times New Roman" pitchFamily="18" charset="0"/>
                <a:cs typeface="Times New Roman" pitchFamily="18" charset="0"/>
              </a:rPr>
              <a:t>tích</a:t>
            </a:r>
            <a:r>
              <a:rPr lang="en-US" sz="2800" b="1" dirty="0">
                <a:solidFill>
                  <a:prstClr val="black"/>
                </a:solidFill>
                <a:latin typeface="Times New Roman" pitchFamily="18" charset="0"/>
                <a:cs typeface="Times New Roman" pitchFamily="18" charset="0"/>
              </a:rPr>
              <a:t> </a:t>
            </a:r>
            <a:r>
              <a:rPr lang="en-US" sz="2800" b="1" dirty="0" err="1">
                <a:solidFill>
                  <a:prstClr val="black"/>
                </a:solidFill>
                <a:latin typeface="Times New Roman" pitchFamily="18" charset="0"/>
                <a:cs typeface="Times New Roman" pitchFamily="18" charset="0"/>
              </a:rPr>
              <a:t>Hồ</a:t>
            </a:r>
            <a:r>
              <a:rPr lang="en-US" sz="2800" b="1" dirty="0">
                <a:solidFill>
                  <a:prstClr val="black"/>
                </a:solidFill>
                <a:latin typeface="Times New Roman" pitchFamily="18" charset="0"/>
                <a:cs typeface="Times New Roman" pitchFamily="18" charset="0"/>
              </a:rPr>
              <a:t> G</a:t>
            </a:r>
            <a:r>
              <a:rPr lang="vi-VN" sz="2800" b="1" dirty="0">
                <a:solidFill>
                  <a:prstClr val="black"/>
                </a:solidFill>
                <a:latin typeface="Times New Roman" pitchFamily="18" charset="0"/>
                <a:cs typeface="Times New Roman" pitchFamily="18" charset="0"/>
              </a:rPr>
              <a:t>ươ</a:t>
            </a:r>
            <a:r>
              <a:rPr lang="en-US" sz="2800" b="1" dirty="0">
                <a:solidFill>
                  <a:prstClr val="black"/>
                </a:solidFill>
                <a:latin typeface="Times New Roman" pitchFamily="18" charset="0"/>
                <a:cs typeface="Times New Roman" pitchFamily="18" charset="0"/>
              </a:rPr>
              <a:t>m”</a:t>
            </a:r>
          </a:p>
        </p:txBody>
      </p:sp>
      <p:sp>
        <p:nvSpPr>
          <p:cNvPr id="4" name="Sun 3"/>
          <p:cNvSpPr/>
          <p:nvPr/>
        </p:nvSpPr>
        <p:spPr>
          <a:xfrm>
            <a:off x="3640888" y="1603180"/>
            <a:ext cx="914400" cy="914400"/>
          </a:xfrm>
          <a:prstGeom prst="su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Sun 22"/>
          <p:cNvSpPr/>
          <p:nvPr/>
        </p:nvSpPr>
        <p:spPr>
          <a:xfrm>
            <a:off x="3640888" y="3124613"/>
            <a:ext cx="914400" cy="914400"/>
          </a:xfrm>
          <a:prstGeom prst="su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xmlns="" val="3252032763"/>
      </p:ext>
    </p:extLst>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barn(inVertical)">
                                      <p:cBhvr>
                                        <p:cTn id="12" dur="500"/>
                                        <p:tgtEl>
                                          <p:spTgt spid="15"/>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barn(inVertical)">
                                      <p:cBhvr>
                                        <p:cTn id="15" dur="500"/>
                                        <p:tgtEl>
                                          <p:spTgt spid="9"/>
                                        </p:tgtEl>
                                      </p:cBhvr>
                                    </p:animEffect>
                                  </p:childTnLst>
                                </p:cTn>
                              </p:par>
                              <p:par>
                                <p:cTn id="16" presetID="42" presetClass="entr" presetSubtype="0" fill="hold" grpId="0" nodeType="with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fade">
                                      <p:cBhvr>
                                        <p:cTn id="18" dur="1000"/>
                                        <p:tgtEl>
                                          <p:spTgt spid="14"/>
                                        </p:tgtEl>
                                      </p:cBhvr>
                                    </p:animEffect>
                                    <p:anim calcmode="lin" valueType="num">
                                      <p:cBhvr>
                                        <p:cTn id="19" dur="1000" fill="hold"/>
                                        <p:tgtEl>
                                          <p:spTgt spid="14"/>
                                        </p:tgtEl>
                                        <p:attrNameLst>
                                          <p:attrName>ppt_x</p:attrName>
                                        </p:attrNameLst>
                                      </p:cBhvr>
                                      <p:tavLst>
                                        <p:tav tm="0">
                                          <p:val>
                                            <p:strVal val="#ppt_x"/>
                                          </p:val>
                                        </p:tav>
                                        <p:tav tm="100000">
                                          <p:val>
                                            <p:strVal val="#ppt_x"/>
                                          </p:val>
                                        </p:tav>
                                      </p:tavLst>
                                    </p:anim>
                                    <p:anim calcmode="lin" valueType="num">
                                      <p:cBhvr>
                                        <p:cTn id="20" dur="1000" fill="hold"/>
                                        <p:tgtEl>
                                          <p:spTgt spid="14"/>
                                        </p:tgtEl>
                                        <p:attrNameLst>
                                          <p:attrName>ppt_y</p:attrName>
                                        </p:attrNameLst>
                                      </p:cBhvr>
                                      <p:tavLst>
                                        <p:tav tm="0">
                                          <p:val>
                                            <p:strVal val="#ppt_y+.1"/>
                                          </p:val>
                                        </p:tav>
                                        <p:tav tm="100000">
                                          <p:val>
                                            <p:strVal val="#ppt_y"/>
                                          </p:val>
                                        </p:tav>
                                      </p:tavLst>
                                    </p:anim>
                                  </p:childTnLst>
                                </p:cTn>
                              </p:par>
                              <p:par>
                                <p:cTn id="21" presetID="16" presetClass="entr" presetSubtype="21" fill="hold" grpId="0" nodeType="with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barn(inVertical)">
                                      <p:cBhvr>
                                        <p:cTn id="23"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4" grpId="0" animBg="1"/>
      <p:bldP spid="15" grpId="0" animBg="1"/>
      <p:bldP spid="9" grpId="0" animBg="1"/>
      <p:bldP spid="22"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3204210" y="811532"/>
            <a:ext cx="3531736" cy="646331"/>
          </a:xfrm>
          <a:prstGeom prst="rect">
            <a:avLst/>
          </a:prstGeom>
          <a:noFill/>
        </p:spPr>
        <p:txBody>
          <a:bodyPr wrap="none" rtlCol="0">
            <a:spAutoFit/>
          </a:bodyPr>
          <a:lstStyle/>
          <a:p>
            <a:r>
              <a:rPr lang="en-US" sz="3600" b="1" dirty="0">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1. </a:t>
            </a:r>
            <a:r>
              <a:rPr lang="en-US" sz="3600" b="1" dirty="0" err="1">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Đọc</a:t>
            </a:r>
            <a:r>
              <a:rPr lang="en-US" sz="3600" b="1" dirty="0">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 </a:t>
            </a:r>
            <a:r>
              <a:rPr lang="en-US" sz="3600" b="1" dirty="0" err="1">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và</a:t>
            </a:r>
            <a:r>
              <a:rPr lang="en-US" sz="3600" b="1" dirty="0">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 </a:t>
            </a:r>
            <a:r>
              <a:rPr lang="en-US" sz="3600" b="1" dirty="0" err="1">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tóm</a:t>
            </a:r>
            <a:r>
              <a:rPr lang="en-US" sz="3600" b="1" dirty="0">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 </a:t>
            </a:r>
            <a:r>
              <a:rPr lang="en-US" sz="3600" b="1" dirty="0" err="1">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tắt</a:t>
            </a:r>
            <a:endParaRPr lang="en-US" sz="3600" b="1" dirty="0">
              <a:solidFill>
                <a:srgbClr val="FF0000"/>
              </a:solidFill>
              <a:effectLst>
                <a:outerShdw blurRad="38100" dist="38100" dir="2700000" algn="tl">
                  <a:srgbClr val="000000">
                    <a:alpha val="43137"/>
                  </a:srgbClr>
                </a:outerShdw>
              </a:effectLst>
              <a:latin typeface="Times New Roman" pitchFamily="18" charset="0"/>
              <a:cs typeface="Times New Roman" pitchFamily="18" charset="0"/>
            </a:endParaRPr>
          </a:p>
        </p:txBody>
      </p:sp>
      <p:sp>
        <p:nvSpPr>
          <p:cNvPr id="15" name="TextBox 14"/>
          <p:cNvSpPr txBox="1"/>
          <p:nvPr/>
        </p:nvSpPr>
        <p:spPr>
          <a:xfrm>
            <a:off x="3406067" y="186691"/>
            <a:ext cx="3690113" cy="646331"/>
          </a:xfrm>
          <a:prstGeom prst="rect">
            <a:avLst/>
          </a:prstGeom>
          <a:noFill/>
        </p:spPr>
        <p:txBody>
          <a:bodyPr wrap="none" rtlCol="0">
            <a:spAutoFit/>
          </a:bodyPr>
          <a:lstStyle/>
          <a:p>
            <a:r>
              <a:rPr lang="en-US" sz="3600" b="1" dirty="0">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I. </a:t>
            </a:r>
            <a:r>
              <a:rPr lang="en-US" sz="3600" b="1" dirty="0" err="1">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Tìm</a:t>
            </a:r>
            <a:r>
              <a:rPr lang="en-US" sz="3600" b="1" dirty="0">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 </a:t>
            </a:r>
            <a:r>
              <a:rPr lang="en-US" sz="3600" b="1" dirty="0" err="1">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hiểu</a:t>
            </a:r>
            <a:r>
              <a:rPr lang="en-US" sz="3600" b="1" dirty="0">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 </a:t>
            </a:r>
            <a:r>
              <a:rPr lang="en-US" sz="3600" b="1" dirty="0" err="1">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chung</a:t>
            </a:r>
            <a:endParaRPr lang="en-US" sz="3600" b="1" dirty="0">
              <a:solidFill>
                <a:srgbClr val="FF0000"/>
              </a:solidFill>
              <a:effectLst>
                <a:outerShdw blurRad="38100" dist="38100" dir="2700000" algn="tl">
                  <a:srgbClr val="000000">
                    <a:alpha val="43137"/>
                  </a:srgbClr>
                </a:outerShdw>
              </a:effectLst>
              <a:latin typeface="Times New Roman" pitchFamily="18" charset="0"/>
              <a:cs typeface="Times New Roman" pitchFamily="18" charset="0"/>
            </a:endParaRPr>
          </a:p>
        </p:txBody>
      </p:sp>
      <p:sp>
        <p:nvSpPr>
          <p:cNvPr id="16" name="五角星 9"/>
          <p:cNvSpPr/>
          <p:nvPr/>
        </p:nvSpPr>
        <p:spPr>
          <a:xfrm>
            <a:off x="9260086" y="2536936"/>
            <a:ext cx="253202" cy="337916"/>
          </a:xfrm>
          <a:prstGeom prst="star5">
            <a:avLst>
              <a:gd name="adj" fmla="val 23926"/>
              <a:gd name="hf" fmla="val 105146"/>
              <a:gd name="vf" fmla="val 110557"/>
            </a:avLst>
          </a:prstGeom>
          <a:blipFill dpi="0" rotWithShape="1">
            <a:blip r:embed="rId2">
              <a:extLst>
                <a:ext uri="{28A0092B-C50C-407E-A947-70E740481C1C}">
                  <a14:useLocalDpi xmlns:a14="http://schemas.microsoft.com/office/drawing/2010/main" xmlns="" val="0"/>
                </a:ext>
              </a:extLst>
            </a:blip>
            <a:srcRect/>
            <a:stretch>
              <a:fillRect/>
            </a:stretch>
          </a:blipFill>
          <a:ln w="19050">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17" name="五角星 11"/>
          <p:cNvSpPr/>
          <p:nvPr/>
        </p:nvSpPr>
        <p:spPr>
          <a:xfrm>
            <a:off x="10528371" y="5042602"/>
            <a:ext cx="93086" cy="124229"/>
          </a:xfrm>
          <a:prstGeom prst="star5">
            <a:avLst>
              <a:gd name="adj" fmla="val 23926"/>
              <a:gd name="hf" fmla="val 105146"/>
              <a:gd name="vf" fmla="val 110557"/>
            </a:avLst>
          </a:prstGeom>
          <a:solidFill>
            <a:srgbClr val="FFFF00"/>
          </a:solidFill>
          <a:ln w="12700">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18" name="五角星 7"/>
          <p:cNvSpPr/>
          <p:nvPr/>
        </p:nvSpPr>
        <p:spPr>
          <a:xfrm rot="19938392">
            <a:off x="9500197" y="3014424"/>
            <a:ext cx="364447" cy="486379"/>
          </a:xfrm>
          <a:prstGeom prst="star5">
            <a:avLst>
              <a:gd name="adj" fmla="val 23926"/>
              <a:gd name="hf" fmla="val 105146"/>
              <a:gd name="vf" fmla="val 110557"/>
            </a:avLst>
          </a:prstGeom>
          <a:blipFill dpi="0" rotWithShape="1">
            <a:blip r:embed="rId3">
              <a:extLst>
                <a:ext uri="{28A0092B-C50C-407E-A947-70E740481C1C}">
                  <a14:useLocalDpi xmlns:a14="http://schemas.microsoft.com/office/drawing/2010/main" xmlns="" val="0"/>
                </a:ext>
              </a:extLst>
            </a:blip>
            <a:srcRect/>
            <a:stretch>
              <a:fillRect/>
            </a:stretch>
          </a:blipFill>
          <a:ln w="28575">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19" name="五角星 10"/>
          <p:cNvSpPr/>
          <p:nvPr/>
        </p:nvSpPr>
        <p:spPr>
          <a:xfrm>
            <a:off x="10481828" y="4190609"/>
            <a:ext cx="186173" cy="248461"/>
          </a:xfrm>
          <a:prstGeom prst="star5">
            <a:avLst>
              <a:gd name="adj" fmla="val 23926"/>
              <a:gd name="hf" fmla="val 105146"/>
              <a:gd name="vf" fmla="val 110557"/>
            </a:avLst>
          </a:prstGeom>
          <a:blipFill dpi="0" rotWithShape="1">
            <a:blip r:embed="rId2">
              <a:extLst>
                <a:ext uri="{28A0092B-C50C-407E-A947-70E740481C1C}">
                  <a14:useLocalDpi xmlns:a14="http://schemas.microsoft.com/office/drawing/2010/main" xmlns="" val="0"/>
                </a:ext>
              </a:extLst>
            </a:blip>
            <a:srcRect/>
            <a:stretch>
              <a:fillRect/>
            </a:stretch>
          </a:blipFill>
          <a:ln w="12700">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20" name="五角星 8"/>
          <p:cNvSpPr/>
          <p:nvPr/>
        </p:nvSpPr>
        <p:spPr>
          <a:xfrm rot="19967404">
            <a:off x="9731645" y="614401"/>
            <a:ext cx="457969" cy="611191"/>
          </a:xfrm>
          <a:prstGeom prst="star5">
            <a:avLst>
              <a:gd name="adj" fmla="val 23926"/>
              <a:gd name="hf" fmla="val 105146"/>
              <a:gd name="vf" fmla="val 110557"/>
            </a:avLst>
          </a:prstGeom>
          <a:blipFill dpi="0" rotWithShape="1">
            <a:blip r:embed="rId4">
              <a:extLst>
                <a:ext uri="{28A0092B-C50C-407E-A947-70E740481C1C}">
                  <a14:useLocalDpi xmlns:a14="http://schemas.microsoft.com/office/drawing/2010/main" xmlns="" val="0"/>
                </a:ext>
              </a:extLst>
            </a:blip>
            <a:srcRect/>
            <a:stretch>
              <a:fillRect/>
            </a:stretch>
          </a:blipFill>
          <a:ln w="28575">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21" name="五角星 12"/>
          <p:cNvSpPr/>
          <p:nvPr/>
        </p:nvSpPr>
        <p:spPr>
          <a:xfrm rot="19922997">
            <a:off x="10274821" y="3488304"/>
            <a:ext cx="143666" cy="191732"/>
          </a:xfrm>
          <a:prstGeom prst="star5">
            <a:avLst>
              <a:gd name="adj" fmla="val 23926"/>
              <a:gd name="hf" fmla="val 105146"/>
              <a:gd name="vf" fmla="val 110557"/>
            </a:avLst>
          </a:prstGeom>
          <a:blipFill dpi="0" rotWithShape="1">
            <a:blip r:embed="rId3">
              <a:extLst>
                <a:ext uri="{28A0092B-C50C-407E-A947-70E740481C1C}">
                  <a14:useLocalDpi xmlns:a14="http://schemas.microsoft.com/office/drawing/2010/main" xmlns="" val="0"/>
                </a:ext>
              </a:extLst>
            </a:blip>
            <a:srcRect/>
            <a:stretch>
              <a:fillRect/>
            </a:stretch>
          </a:blipFill>
          <a:ln w="12700">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pic>
        <p:nvPicPr>
          <p:cNvPr id="22" name="Picture 5" descr="C:\Users\Administrator\Desktop\小鸟.png"/>
          <p:cNvPicPr>
            <a:picLocks noChangeAspect="1" noChangeArrowheads="1"/>
          </p:cNvPicPr>
          <p:nvPr/>
        </p:nvPicPr>
        <p:blipFill>
          <a:blip r:embed="rId5">
            <a:extLst>
              <a:ext uri="{28A0092B-C50C-407E-A947-70E740481C1C}">
                <a14:useLocalDpi xmlns:a14="http://schemas.microsoft.com/office/drawing/2010/main" xmlns="" val="0"/>
              </a:ext>
            </a:extLst>
          </a:blip>
          <a:srcRect/>
          <a:stretch>
            <a:fillRect/>
          </a:stretch>
        </p:blipFill>
        <p:spPr bwMode="auto">
          <a:xfrm>
            <a:off x="9891511" y="1802128"/>
            <a:ext cx="834105" cy="1183180"/>
          </a:xfrm>
          <a:prstGeom prst="rect">
            <a:avLst/>
          </a:prstGeom>
          <a:noFill/>
          <a:extLst>
            <a:ext uri="{909E8E84-426E-40DD-AFC4-6F175D3DCCD1}">
              <a14:hiddenFill xmlns:a14="http://schemas.microsoft.com/office/drawing/2010/main" xmlns="">
                <a:solidFill>
                  <a:srgbClr val="FFFFFF"/>
                </a:solidFill>
              </a14:hiddenFill>
            </a:ext>
          </a:extLst>
        </p:spPr>
      </p:pic>
      <p:sp>
        <p:nvSpPr>
          <p:cNvPr id="24" name="五角星 5"/>
          <p:cNvSpPr/>
          <p:nvPr/>
        </p:nvSpPr>
        <p:spPr>
          <a:xfrm rot="21380687">
            <a:off x="7481466" y="191348"/>
            <a:ext cx="457969" cy="611191"/>
          </a:xfrm>
          <a:prstGeom prst="star5">
            <a:avLst>
              <a:gd name="adj" fmla="val 23926"/>
              <a:gd name="hf" fmla="val 105146"/>
              <a:gd name="vf" fmla="val 110557"/>
            </a:avLst>
          </a:prstGeom>
          <a:blipFill dpi="0" rotWithShape="1">
            <a:blip r:embed="rId4">
              <a:extLst>
                <a:ext uri="{28A0092B-C50C-407E-A947-70E740481C1C}">
                  <a14:useLocalDpi xmlns:a14="http://schemas.microsoft.com/office/drawing/2010/main" xmlns="" val="0"/>
                </a:ext>
              </a:extLst>
            </a:blip>
            <a:srcRect/>
            <a:stretch>
              <a:fillRect/>
            </a:stretch>
          </a:blipFill>
          <a:ln w="28575">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25" name="五角星 6"/>
          <p:cNvSpPr/>
          <p:nvPr/>
        </p:nvSpPr>
        <p:spPr>
          <a:xfrm rot="19938392">
            <a:off x="8748773" y="240097"/>
            <a:ext cx="364447" cy="486379"/>
          </a:xfrm>
          <a:prstGeom prst="star5">
            <a:avLst>
              <a:gd name="adj" fmla="val 23926"/>
              <a:gd name="hf" fmla="val 105146"/>
              <a:gd name="vf" fmla="val 110557"/>
            </a:avLst>
          </a:prstGeom>
          <a:solidFill>
            <a:srgbClr val="FFFF00"/>
          </a:solidFill>
          <a:ln w="28575">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pic>
        <p:nvPicPr>
          <p:cNvPr id="26" name="图片 8" descr="6fc417983c9675ce1b60e983870aeb8a"/>
          <p:cNvPicPr>
            <a:picLocks noChangeAspect="1" noChangeArrowheads="1"/>
          </p:cNvPicPr>
          <p:nvPr/>
        </p:nvPicPr>
        <p:blipFill>
          <a:blip r:embed="rId6">
            <a:extLst>
              <a:ext uri="{28A0092B-C50C-407E-A947-70E740481C1C}">
                <a14:useLocalDpi xmlns:a14="http://schemas.microsoft.com/office/drawing/2010/main" xmlns="" val="0"/>
              </a:ext>
            </a:extLst>
          </a:blip>
          <a:srcRect/>
          <a:stretch>
            <a:fillRect/>
          </a:stretch>
        </p:blipFill>
        <p:spPr bwMode="auto">
          <a:xfrm>
            <a:off x="1491343" y="887255"/>
            <a:ext cx="1680210" cy="25785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Heart 1"/>
          <p:cNvSpPr/>
          <p:nvPr/>
        </p:nvSpPr>
        <p:spPr>
          <a:xfrm>
            <a:off x="3819579" y="1790850"/>
            <a:ext cx="3276600" cy="3048000"/>
          </a:xfrm>
          <a:prstGeom prst="heart">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err="1">
                <a:solidFill>
                  <a:schemeClr val="bg1"/>
                </a:solidFill>
                <a:latin typeface="Times New Roman" pitchFamily="18" charset="0"/>
                <a:ea typeface="Calibri" pitchFamily="34" charset="0"/>
                <a:cs typeface="Times New Roman" pitchFamily="18" charset="0"/>
              </a:rPr>
              <a:t>Chúng</a:t>
            </a:r>
            <a:r>
              <a:rPr lang="en-US" sz="2400" dirty="0">
                <a:solidFill>
                  <a:schemeClr val="bg1"/>
                </a:solidFill>
                <a:latin typeface="Times New Roman" pitchFamily="18" charset="0"/>
                <a:ea typeface="Calibri" pitchFamily="34" charset="0"/>
                <a:cs typeface="Times New Roman" pitchFamily="18" charset="0"/>
              </a:rPr>
              <a:t> ta </a:t>
            </a:r>
            <a:r>
              <a:rPr lang="en-US" sz="2400" dirty="0" err="1">
                <a:solidFill>
                  <a:schemeClr val="bg1"/>
                </a:solidFill>
                <a:latin typeface="Times New Roman" pitchFamily="18" charset="0"/>
                <a:ea typeface="Calibri" pitchFamily="34" charset="0"/>
                <a:cs typeface="Times New Roman" pitchFamily="18" charset="0"/>
              </a:rPr>
              <a:t>nên</a:t>
            </a:r>
            <a:r>
              <a:rPr lang="en-US" sz="2400" dirty="0">
                <a:solidFill>
                  <a:schemeClr val="bg1"/>
                </a:solidFill>
                <a:latin typeface="Times New Roman" pitchFamily="18" charset="0"/>
                <a:ea typeface="Calibri" pitchFamily="34" charset="0"/>
                <a:cs typeface="Times New Roman" pitchFamily="18" charset="0"/>
              </a:rPr>
              <a:t> </a:t>
            </a:r>
            <a:r>
              <a:rPr lang="en-US" sz="2400" dirty="0" err="1">
                <a:solidFill>
                  <a:schemeClr val="bg1"/>
                </a:solidFill>
                <a:latin typeface="Times New Roman" pitchFamily="18" charset="0"/>
                <a:ea typeface="Calibri" pitchFamily="34" charset="0"/>
                <a:cs typeface="Times New Roman" pitchFamily="18" charset="0"/>
              </a:rPr>
              <a:t>đọc</a:t>
            </a:r>
            <a:r>
              <a:rPr lang="en-US" sz="2400" dirty="0">
                <a:solidFill>
                  <a:schemeClr val="bg1"/>
                </a:solidFill>
                <a:latin typeface="Times New Roman" pitchFamily="18" charset="0"/>
                <a:ea typeface="Calibri" pitchFamily="34" charset="0"/>
                <a:cs typeface="Times New Roman" pitchFamily="18" charset="0"/>
              </a:rPr>
              <a:t> </a:t>
            </a:r>
            <a:r>
              <a:rPr lang="en-US" sz="2400" dirty="0" err="1">
                <a:solidFill>
                  <a:schemeClr val="bg1"/>
                </a:solidFill>
                <a:latin typeface="Times New Roman" pitchFamily="18" charset="0"/>
                <a:ea typeface="Calibri" pitchFamily="34" charset="0"/>
                <a:cs typeface="Times New Roman" pitchFamily="18" charset="0"/>
              </a:rPr>
              <a:t>văn</a:t>
            </a:r>
            <a:r>
              <a:rPr lang="en-US" sz="2400" dirty="0">
                <a:solidFill>
                  <a:schemeClr val="bg1"/>
                </a:solidFill>
                <a:latin typeface="Times New Roman" pitchFamily="18" charset="0"/>
                <a:ea typeface="Calibri" pitchFamily="34" charset="0"/>
                <a:cs typeface="Times New Roman" pitchFamily="18" charset="0"/>
              </a:rPr>
              <a:t> </a:t>
            </a:r>
            <a:r>
              <a:rPr lang="en-US" sz="2400" dirty="0" err="1">
                <a:solidFill>
                  <a:schemeClr val="bg1"/>
                </a:solidFill>
                <a:latin typeface="Times New Roman" pitchFamily="18" charset="0"/>
                <a:ea typeface="Calibri" pitchFamily="34" charset="0"/>
                <a:cs typeface="Times New Roman" pitchFamily="18" charset="0"/>
              </a:rPr>
              <a:t>bản</a:t>
            </a:r>
            <a:r>
              <a:rPr lang="en-US" sz="2400" dirty="0">
                <a:solidFill>
                  <a:schemeClr val="bg1"/>
                </a:solidFill>
                <a:latin typeface="Times New Roman" pitchFamily="18" charset="0"/>
                <a:ea typeface="Calibri" pitchFamily="34" charset="0"/>
                <a:cs typeface="Times New Roman" pitchFamily="18" charset="0"/>
              </a:rPr>
              <a:t> </a:t>
            </a:r>
            <a:r>
              <a:rPr lang="en-US" sz="2400" dirty="0" err="1">
                <a:solidFill>
                  <a:schemeClr val="bg1"/>
                </a:solidFill>
                <a:latin typeface="Times New Roman" pitchFamily="18" charset="0"/>
                <a:ea typeface="Calibri" pitchFamily="34" charset="0"/>
                <a:cs typeface="Times New Roman" pitchFamily="18" charset="0"/>
              </a:rPr>
              <a:t>này</a:t>
            </a:r>
            <a:r>
              <a:rPr lang="en-US" sz="2400" dirty="0">
                <a:solidFill>
                  <a:schemeClr val="bg1"/>
                </a:solidFill>
                <a:latin typeface="Times New Roman" pitchFamily="18" charset="0"/>
                <a:ea typeface="Calibri" pitchFamily="34" charset="0"/>
                <a:cs typeface="Times New Roman" pitchFamily="18" charset="0"/>
              </a:rPr>
              <a:t> </a:t>
            </a:r>
            <a:r>
              <a:rPr lang="en-US" sz="2400" dirty="0" err="1">
                <a:solidFill>
                  <a:schemeClr val="bg1"/>
                </a:solidFill>
                <a:latin typeface="Times New Roman" pitchFamily="18" charset="0"/>
                <a:ea typeface="Calibri" pitchFamily="34" charset="0"/>
                <a:cs typeface="Times New Roman" pitchFamily="18" charset="0"/>
              </a:rPr>
              <a:t>với</a:t>
            </a:r>
            <a:r>
              <a:rPr lang="en-US" sz="2400" dirty="0">
                <a:solidFill>
                  <a:schemeClr val="bg1"/>
                </a:solidFill>
                <a:latin typeface="Times New Roman" pitchFamily="18" charset="0"/>
                <a:ea typeface="Calibri" pitchFamily="34" charset="0"/>
                <a:cs typeface="Times New Roman" pitchFamily="18" charset="0"/>
              </a:rPr>
              <a:t> </a:t>
            </a:r>
            <a:r>
              <a:rPr lang="en-US" sz="2400" dirty="0" err="1">
                <a:solidFill>
                  <a:schemeClr val="bg1"/>
                </a:solidFill>
                <a:latin typeface="Times New Roman" pitchFamily="18" charset="0"/>
                <a:ea typeface="Calibri" pitchFamily="34" charset="0"/>
                <a:cs typeface="Times New Roman" pitchFamily="18" charset="0"/>
              </a:rPr>
              <a:t>giọng</a:t>
            </a:r>
            <a:r>
              <a:rPr lang="en-US" sz="2400" dirty="0">
                <a:solidFill>
                  <a:schemeClr val="bg1"/>
                </a:solidFill>
                <a:latin typeface="Times New Roman" pitchFamily="18" charset="0"/>
                <a:ea typeface="Calibri" pitchFamily="34" charset="0"/>
                <a:cs typeface="Times New Roman" pitchFamily="18" charset="0"/>
              </a:rPr>
              <a:t> </a:t>
            </a:r>
            <a:r>
              <a:rPr lang="en-US" sz="2400" dirty="0" err="1">
                <a:solidFill>
                  <a:schemeClr val="bg1"/>
                </a:solidFill>
                <a:latin typeface="Times New Roman" pitchFamily="18" charset="0"/>
                <a:ea typeface="Calibri" pitchFamily="34" charset="0"/>
                <a:cs typeface="Times New Roman" pitchFamily="18" charset="0"/>
              </a:rPr>
              <a:t>điệu</a:t>
            </a:r>
            <a:r>
              <a:rPr lang="en-US" sz="2400" dirty="0">
                <a:solidFill>
                  <a:schemeClr val="bg1"/>
                </a:solidFill>
                <a:latin typeface="Times New Roman" pitchFamily="18" charset="0"/>
                <a:ea typeface="Calibri" pitchFamily="34" charset="0"/>
                <a:cs typeface="Times New Roman" pitchFamily="18" charset="0"/>
              </a:rPr>
              <a:t> </a:t>
            </a:r>
            <a:r>
              <a:rPr lang="en-US" sz="2400" dirty="0" err="1">
                <a:solidFill>
                  <a:schemeClr val="bg1"/>
                </a:solidFill>
                <a:latin typeface="Times New Roman" pitchFamily="18" charset="0"/>
                <a:ea typeface="Calibri" pitchFamily="34" charset="0"/>
                <a:cs typeface="Times New Roman" pitchFamily="18" charset="0"/>
              </a:rPr>
              <a:t>như</a:t>
            </a:r>
            <a:r>
              <a:rPr lang="en-US" sz="2400" dirty="0">
                <a:solidFill>
                  <a:schemeClr val="bg1"/>
                </a:solidFill>
                <a:latin typeface="Times New Roman" pitchFamily="18" charset="0"/>
                <a:ea typeface="Calibri" pitchFamily="34" charset="0"/>
                <a:cs typeface="Times New Roman" pitchFamily="18" charset="0"/>
              </a:rPr>
              <a:t> </a:t>
            </a:r>
            <a:r>
              <a:rPr lang="en-US" sz="2400" dirty="0" err="1">
                <a:solidFill>
                  <a:schemeClr val="bg1"/>
                </a:solidFill>
                <a:latin typeface="Times New Roman" pitchFamily="18" charset="0"/>
                <a:ea typeface="Calibri" pitchFamily="34" charset="0"/>
                <a:cs typeface="Times New Roman" pitchFamily="18" charset="0"/>
              </a:rPr>
              <a:t>thế</a:t>
            </a:r>
            <a:r>
              <a:rPr lang="en-US" sz="2400" dirty="0">
                <a:solidFill>
                  <a:schemeClr val="bg1"/>
                </a:solidFill>
                <a:latin typeface="Times New Roman" pitchFamily="18" charset="0"/>
                <a:ea typeface="Calibri" pitchFamily="34" charset="0"/>
                <a:cs typeface="Times New Roman" pitchFamily="18" charset="0"/>
              </a:rPr>
              <a:t> </a:t>
            </a:r>
            <a:r>
              <a:rPr lang="en-US" sz="2400" dirty="0" err="1">
                <a:solidFill>
                  <a:schemeClr val="bg1"/>
                </a:solidFill>
                <a:latin typeface="Times New Roman" pitchFamily="18" charset="0"/>
                <a:ea typeface="Calibri" pitchFamily="34" charset="0"/>
                <a:cs typeface="Times New Roman" pitchFamily="18" charset="0"/>
              </a:rPr>
              <a:t>nào</a:t>
            </a:r>
            <a:r>
              <a:rPr lang="en-US" sz="2400" dirty="0">
                <a:solidFill>
                  <a:schemeClr val="bg1"/>
                </a:solidFill>
                <a:latin typeface="Times New Roman" pitchFamily="18" charset="0"/>
                <a:ea typeface="Calibri" pitchFamily="34" charset="0"/>
                <a:cs typeface="Times New Roman" pitchFamily="18" charset="0"/>
              </a:rPr>
              <a:t>?</a:t>
            </a:r>
            <a:endParaRPr lang="en-US" sz="2400" dirty="0">
              <a:solidFill>
                <a:schemeClr val="bg1"/>
              </a:solidFill>
              <a:latin typeface="Times New Roman" pitchFamily="18" charset="0"/>
              <a:cs typeface="Times New Roman" pitchFamily="18" charset="0"/>
            </a:endParaRPr>
          </a:p>
        </p:txBody>
      </p:sp>
    </p:spTree>
    <p:extLst>
      <p:ext uri="{BB962C8B-B14F-4D97-AF65-F5344CB8AC3E}">
        <p14:creationId xmlns:p14="http://schemas.microsoft.com/office/powerpoint/2010/main" xmlns="" val="41035168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dissolve">
                                      <p:cBhvr>
                                        <p:cTn id="7" dur="500"/>
                                        <p:tgtEl>
                                          <p:spTgt spid="15"/>
                                        </p:tgtEl>
                                      </p:cBhvr>
                                    </p:animEffect>
                                  </p:childTnLst>
                                </p:cTn>
                              </p:par>
                              <p:par>
                                <p:cTn id="8" presetID="2" presetClass="entr" presetSubtype="1" fill="hold" grpId="0" nodeType="withEffect">
                                  <p:stCondLst>
                                    <p:cond delay="250"/>
                                  </p:stCondLst>
                                  <p:childTnLst>
                                    <p:set>
                                      <p:cBhvr>
                                        <p:cTn id="9" dur="1" fill="hold">
                                          <p:stCondLst>
                                            <p:cond delay="0"/>
                                          </p:stCondLst>
                                        </p:cTn>
                                        <p:tgtEl>
                                          <p:spTgt spid="16"/>
                                        </p:tgtEl>
                                        <p:attrNameLst>
                                          <p:attrName>style.visibility</p:attrName>
                                        </p:attrNameLst>
                                      </p:cBhvr>
                                      <p:to>
                                        <p:strVal val="visible"/>
                                      </p:to>
                                    </p:set>
                                    <p:anim calcmode="lin" valueType="num">
                                      <p:cBhvr additive="base">
                                        <p:cTn id="10" dur="750" fill="hold"/>
                                        <p:tgtEl>
                                          <p:spTgt spid="16"/>
                                        </p:tgtEl>
                                        <p:attrNameLst>
                                          <p:attrName>ppt_x</p:attrName>
                                        </p:attrNameLst>
                                      </p:cBhvr>
                                      <p:tavLst>
                                        <p:tav tm="0">
                                          <p:val>
                                            <p:strVal val="#ppt_x"/>
                                          </p:val>
                                        </p:tav>
                                        <p:tav tm="100000">
                                          <p:val>
                                            <p:strVal val="#ppt_x"/>
                                          </p:val>
                                        </p:tav>
                                      </p:tavLst>
                                    </p:anim>
                                    <p:anim calcmode="lin" valueType="num">
                                      <p:cBhvr additive="base">
                                        <p:cTn id="11" dur="750" fill="hold"/>
                                        <p:tgtEl>
                                          <p:spTgt spid="16"/>
                                        </p:tgtEl>
                                        <p:attrNameLst>
                                          <p:attrName>ppt_y</p:attrName>
                                        </p:attrNameLst>
                                      </p:cBhvr>
                                      <p:tavLst>
                                        <p:tav tm="0">
                                          <p:val>
                                            <p:strVal val="0-#ppt_h/2"/>
                                          </p:val>
                                        </p:tav>
                                        <p:tav tm="100000">
                                          <p:val>
                                            <p:strVal val="#ppt_y"/>
                                          </p:val>
                                        </p:tav>
                                      </p:tavLst>
                                    </p:anim>
                                  </p:childTnLst>
                                </p:cTn>
                              </p:par>
                              <p:par>
                                <p:cTn id="12" presetID="2" presetClass="entr" presetSubtype="1" fill="hold" grpId="0" nodeType="withEffect">
                                  <p:stCondLst>
                                    <p:cond delay="250"/>
                                  </p:stCondLst>
                                  <p:childTnLst>
                                    <p:set>
                                      <p:cBhvr>
                                        <p:cTn id="13" dur="1" fill="hold">
                                          <p:stCondLst>
                                            <p:cond delay="0"/>
                                          </p:stCondLst>
                                        </p:cTn>
                                        <p:tgtEl>
                                          <p:spTgt spid="17"/>
                                        </p:tgtEl>
                                        <p:attrNameLst>
                                          <p:attrName>style.visibility</p:attrName>
                                        </p:attrNameLst>
                                      </p:cBhvr>
                                      <p:to>
                                        <p:strVal val="visible"/>
                                      </p:to>
                                    </p:set>
                                    <p:anim calcmode="lin" valueType="num">
                                      <p:cBhvr additive="base">
                                        <p:cTn id="14" dur="750" fill="hold"/>
                                        <p:tgtEl>
                                          <p:spTgt spid="17"/>
                                        </p:tgtEl>
                                        <p:attrNameLst>
                                          <p:attrName>ppt_x</p:attrName>
                                        </p:attrNameLst>
                                      </p:cBhvr>
                                      <p:tavLst>
                                        <p:tav tm="0">
                                          <p:val>
                                            <p:strVal val="#ppt_x"/>
                                          </p:val>
                                        </p:tav>
                                        <p:tav tm="100000">
                                          <p:val>
                                            <p:strVal val="#ppt_x"/>
                                          </p:val>
                                        </p:tav>
                                      </p:tavLst>
                                    </p:anim>
                                    <p:anim calcmode="lin" valueType="num">
                                      <p:cBhvr additive="base">
                                        <p:cTn id="15" dur="750" fill="hold"/>
                                        <p:tgtEl>
                                          <p:spTgt spid="17"/>
                                        </p:tgtEl>
                                        <p:attrNameLst>
                                          <p:attrName>ppt_y</p:attrName>
                                        </p:attrNameLst>
                                      </p:cBhvr>
                                      <p:tavLst>
                                        <p:tav tm="0">
                                          <p:val>
                                            <p:strVal val="0-#ppt_h/2"/>
                                          </p:val>
                                        </p:tav>
                                        <p:tav tm="100000">
                                          <p:val>
                                            <p:strVal val="#ppt_y"/>
                                          </p:val>
                                        </p:tav>
                                      </p:tavLst>
                                    </p:anim>
                                  </p:childTnLst>
                                </p:cTn>
                              </p:par>
                              <p:par>
                                <p:cTn id="16" presetID="2" presetClass="entr" presetSubtype="1" fill="hold" grpId="0" nodeType="withEffect">
                                  <p:stCondLst>
                                    <p:cond delay="0"/>
                                  </p:stCondLst>
                                  <p:childTnLst>
                                    <p:set>
                                      <p:cBhvr>
                                        <p:cTn id="17" dur="1" fill="hold">
                                          <p:stCondLst>
                                            <p:cond delay="0"/>
                                          </p:stCondLst>
                                        </p:cTn>
                                        <p:tgtEl>
                                          <p:spTgt spid="18"/>
                                        </p:tgtEl>
                                        <p:attrNameLst>
                                          <p:attrName>style.visibility</p:attrName>
                                        </p:attrNameLst>
                                      </p:cBhvr>
                                      <p:to>
                                        <p:strVal val="visible"/>
                                      </p:to>
                                    </p:set>
                                    <p:anim calcmode="lin" valueType="num">
                                      <p:cBhvr additive="base">
                                        <p:cTn id="18" dur="750" fill="hold"/>
                                        <p:tgtEl>
                                          <p:spTgt spid="18"/>
                                        </p:tgtEl>
                                        <p:attrNameLst>
                                          <p:attrName>ppt_x</p:attrName>
                                        </p:attrNameLst>
                                      </p:cBhvr>
                                      <p:tavLst>
                                        <p:tav tm="0">
                                          <p:val>
                                            <p:strVal val="#ppt_x"/>
                                          </p:val>
                                        </p:tav>
                                        <p:tav tm="100000">
                                          <p:val>
                                            <p:strVal val="#ppt_x"/>
                                          </p:val>
                                        </p:tav>
                                      </p:tavLst>
                                    </p:anim>
                                    <p:anim calcmode="lin" valueType="num">
                                      <p:cBhvr additive="base">
                                        <p:cTn id="19" dur="750" fill="hold"/>
                                        <p:tgtEl>
                                          <p:spTgt spid="18"/>
                                        </p:tgtEl>
                                        <p:attrNameLst>
                                          <p:attrName>ppt_y</p:attrName>
                                        </p:attrNameLst>
                                      </p:cBhvr>
                                      <p:tavLst>
                                        <p:tav tm="0">
                                          <p:val>
                                            <p:strVal val="0-#ppt_h/2"/>
                                          </p:val>
                                        </p:tav>
                                        <p:tav tm="100000">
                                          <p:val>
                                            <p:strVal val="#ppt_y"/>
                                          </p:val>
                                        </p:tav>
                                      </p:tavLst>
                                    </p:anim>
                                  </p:childTnLst>
                                </p:cTn>
                              </p:par>
                              <p:par>
                                <p:cTn id="20" presetID="2" presetClass="entr" presetSubtype="1" fill="hold" grpId="0" nodeType="withEffect">
                                  <p:stCondLst>
                                    <p:cond delay="0"/>
                                  </p:stCondLst>
                                  <p:childTnLst>
                                    <p:set>
                                      <p:cBhvr>
                                        <p:cTn id="21" dur="1" fill="hold">
                                          <p:stCondLst>
                                            <p:cond delay="0"/>
                                          </p:stCondLst>
                                        </p:cTn>
                                        <p:tgtEl>
                                          <p:spTgt spid="19"/>
                                        </p:tgtEl>
                                        <p:attrNameLst>
                                          <p:attrName>style.visibility</p:attrName>
                                        </p:attrNameLst>
                                      </p:cBhvr>
                                      <p:to>
                                        <p:strVal val="visible"/>
                                      </p:to>
                                    </p:set>
                                    <p:anim calcmode="lin" valueType="num">
                                      <p:cBhvr additive="base">
                                        <p:cTn id="22" dur="500" fill="hold"/>
                                        <p:tgtEl>
                                          <p:spTgt spid="19"/>
                                        </p:tgtEl>
                                        <p:attrNameLst>
                                          <p:attrName>ppt_x</p:attrName>
                                        </p:attrNameLst>
                                      </p:cBhvr>
                                      <p:tavLst>
                                        <p:tav tm="0">
                                          <p:val>
                                            <p:strVal val="#ppt_x"/>
                                          </p:val>
                                        </p:tav>
                                        <p:tav tm="100000">
                                          <p:val>
                                            <p:strVal val="#ppt_x"/>
                                          </p:val>
                                        </p:tav>
                                      </p:tavLst>
                                    </p:anim>
                                    <p:anim calcmode="lin" valueType="num">
                                      <p:cBhvr additive="base">
                                        <p:cTn id="23" dur="500" fill="hold"/>
                                        <p:tgtEl>
                                          <p:spTgt spid="19"/>
                                        </p:tgtEl>
                                        <p:attrNameLst>
                                          <p:attrName>ppt_y</p:attrName>
                                        </p:attrNameLst>
                                      </p:cBhvr>
                                      <p:tavLst>
                                        <p:tav tm="0">
                                          <p:val>
                                            <p:strVal val="0-#ppt_h/2"/>
                                          </p:val>
                                        </p:tav>
                                        <p:tav tm="100000">
                                          <p:val>
                                            <p:strVal val="#ppt_y"/>
                                          </p:val>
                                        </p:tav>
                                      </p:tavLst>
                                    </p:anim>
                                  </p:childTnLst>
                                </p:cTn>
                              </p:par>
                              <p:par>
                                <p:cTn id="24" presetID="8" presetClass="emph" presetSubtype="0" repeatCount="2000" fill="hold" grpId="1" nodeType="withEffect">
                                  <p:stCondLst>
                                    <p:cond delay="0"/>
                                  </p:stCondLst>
                                  <p:childTnLst>
                                    <p:animRot by="-21600000">
                                      <p:cBhvr>
                                        <p:cTn id="25" dur="3500" fill="hold"/>
                                        <p:tgtEl>
                                          <p:spTgt spid="18"/>
                                        </p:tgtEl>
                                        <p:attrNameLst>
                                          <p:attrName>r</p:attrName>
                                        </p:attrNameLst>
                                      </p:cBhvr>
                                    </p:animRot>
                                  </p:childTnLst>
                                </p:cTn>
                              </p:par>
                              <p:par>
                                <p:cTn id="26" presetID="8" presetClass="emph" presetSubtype="0" repeatCount="2000" fill="hold" grpId="1" nodeType="withEffect">
                                  <p:stCondLst>
                                    <p:cond delay="0"/>
                                  </p:stCondLst>
                                  <p:childTnLst>
                                    <p:animRot by="-21600000">
                                      <p:cBhvr>
                                        <p:cTn id="27" dur="3500" fill="hold"/>
                                        <p:tgtEl>
                                          <p:spTgt spid="19"/>
                                        </p:tgtEl>
                                        <p:attrNameLst>
                                          <p:attrName>r</p:attrName>
                                        </p:attrNameLst>
                                      </p:cBhvr>
                                    </p:animRot>
                                  </p:childTnLst>
                                </p:cTn>
                              </p:par>
                              <p:par>
                                <p:cTn id="28" presetID="2" presetClass="entr" presetSubtype="1" fill="hold" grpId="0" nodeType="withEffect">
                                  <p:stCondLst>
                                    <p:cond delay="0"/>
                                  </p:stCondLst>
                                  <p:childTnLst>
                                    <p:set>
                                      <p:cBhvr>
                                        <p:cTn id="29" dur="1" fill="hold">
                                          <p:stCondLst>
                                            <p:cond delay="0"/>
                                          </p:stCondLst>
                                        </p:cTn>
                                        <p:tgtEl>
                                          <p:spTgt spid="20"/>
                                        </p:tgtEl>
                                        <p:attrNameLst>
                                          <p:attrName>style.visibility</p:attrName>
                                        </p:attrNameLst>
                                      </p:cBhvr>
                                      <p:to>
                                        <p:strVal val="visible"/>
                                      </p:to>
                                    </p:set>
                                    <p:anim calcmode="lin" valueType="num">
                                      <p:cBhvr additive="base">
                                        <p:cTn id="30" dur="500" fill="hold"/>
                                        <p:tgtEl>
                                          <p:spTgt spid="20"/>
                                        </p:tgtEl>
                                        <p:attrNameLst>
                                          <p:attrName>ppt_x</p:attrName>
                                        </p:attrNameLst>
                                      </p:cBhvr>
                                      <p:tavLst>
                                        <p:tav tm="0">
                                          <p:val>
                                            <p:strVal val="#ppt_x"/>
                                          </p:val>
                                        </p:tav>
                                        <p:tav tm="100000">
                                          <p:val>
                                            <p:strVal val="#ppt_x"/>
                                          </p:val>
                                        </p:tav>
                                      </p:tavLst>
                                    </p:anim>
                                    <p:anim calcmode="lin" valueType="num">
                                      <p:cBhvr additive="base">
                                        <p:cTn id="31" dur="500" fill="hold"/>
                                        <p:tgtEl>
                                          <p:spTgt spid="20"/>
                                        </p:tgtEl>
                                        <p:attrNameLst>
                                          <p:attrName>ppt_y</p:attrName>
                                        </p:attrNameLst>
                                      </p:cBhvr>
                                      <p:tavLst>
                                        <p:tav tm="0">
                                          <p:val>
                                            <p:strVal val="0-#ppt_h/2"/>
                                          </p:val>
                                        </p:tav>
                                        <p:tav tm="100000">
                                          <p:val>
                                            <p:strVal val="#ppt_y"/>
                                          </p:val>
                                        </p:tav>
                                      </p:tavLst>
                                    </p:anim>
                                  </p:childTnLst>
                                </p:cTn>
                              </p:par>
                              <p:par>
                                <p:cTn id="32" presetID="2" presetClass="entr" presetSubtype="1" fill="hold" grpId="0" nodeType="withEffect">
                                  <p:stCondLst>
                                    <p:cond delay="250"/>
                                  </p:stCondLst>
                                  <p:childTnLst>
                                    <p:set>
                                      <p:cBhvr>
                                        <p:cTn id="33" dur="1" fill="hold">
                                          <p:stCondLst>
                                            <p:cond delay="0"/>
                                          </p:stCondLst>
                                        </p:cTn>
                                        <p:tgtEl>
                                          <p:spTgt spid="21"/>
                                        </p:tgtEl>
                                        <p:attrNameLst>
                                          <p:attrName>style.visibility</p:attrName>
                                        </p:attrNameLst>
                                      </p:cBhvr>
                                      <p:to>
                                        <p:strVal val="visible"/>
                                      </p:to>
                                    </p:set>
                                    <p:anim calcmode="lin" valueType="num">
                                      <p:cBhvr additive="base">
                                        <p:cTn id="34" dur="500" fill="hold"/>
                                        <p:tgtEl>
                                          <p:spTgt spid="21"/>
                                        </p:tgtEl>
                                        <p:attrNameLst>
                                          <p:attrName>ppt_x</p:attrName>
                                        </p:attrNameLst>
                                      </p:cBhvr>
                                      <p:tavLst>
                                        <p:tav tm="0">
                                          <p:val>
                                            <p:strVal val="#ppt_x"/>
                                          </p:val>
                                        </p:tav>
                                        <p:tav tm="100000">
                                          <p:val>
                                            <p:strVal val="#ppt_x"/>
                                          </p:val>
                                        </p:tav>
                                      </p:tavLst>
                                    </p:anim>
                                    <p:anim calcmode="lin" valueType="num">
                                      <p:cBhvr additive="base">
                                        <p:cTn id="35" dur="500" fill="hold"/>
                                        <p:tgtEl>
                                          <p:spTgt spid="21"/>
                                        </p:tgtEl>
                                        <p:attrNameLst>
                                          <p:attrName>ppt_y</p:attrName>
                                        </p:attrNameLst>
                                      </p:cBhvr>
                                      <p:tavLst>
                                        <p:tav tm="0">
                                          <p:val>
                                            <p:strVal val="0-#ppt_h/2"/>
                                          </p:val>
                                        </p:tav>
                                        <p:tav tm="100000">
                                          <p:val>
                                            <p:strVal val="#ppt_y"/>
                                          </p:val>
                                        </p:tav>
                                      </p:tavLst>
                                    </p:anim>
                                  </p:childTnLst>
                                </p:cTn>
                              </p:par>
                            </p:childTnLst>
                          </p:cTn>
                        </p:par>
                        <p:par>
                          <p:cTn id="36" fill="hold">
                            <p:stCondLst>
                              <p:cond delay="7000"/>
                            </p:stCondLst>
                            <p:childTnLst>
                              <p:par>
                                <p:cTn id="37" presetID="2" presetClass="entr" presetSubtype="2" fill="hold" nodeType="afterEffect">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cBhvr additive="base">
                                        <p:cTn id="39" dur="500" fill="hold"/>
                                        <p:tgtEl>
                                          <p:spTgt spid="22"/>
                                        </p:tgtEl>
                                        <p:attrNameLst>
                                          <p:attrName>ppt_x</p:attrName>
                                        </p:attrNameLst>
                                      </p:cBhvr>
                                      <p:tavLst>
                                        <p:tav tm="0">
                                          <p:val>
                                            <p:strVal val="1+#ppt_w/2"/>
                                          </p:val>
                                        </p:tav>
                                        <p:tav tm="100000">
                                          <p:val>
                                            <p:strVal val="#ppt_x"/>
                                          </p:val>
                                        </p:tav>
                                      </p:tavLst>
                                    </p:anim>
                                    <p:anim calcmode="lin" valueType="num">
                                      <p:cBhvr additive="base">
                                        <p:cTn id="40" dur="500" fill="hold"/>
                                        <p:tgtEl>
                                          <p:spTgt spid="22"/>
                                        </p:tgtEl>
                                        <p:attrNameLst>
                                          <p:attrName>ppt_y</p:attrName>
                                        </p:attrNameLst>
                                      </p:cBhvr>
                                      <p:tavLst>
                                        <p:tav tm="0">
                                          <p:val>
                                            <p:strVal val="#ppt_y"/>
                                          </p:val>
                                        </p:tav>
                                        <p:tav tm="100000">
                                          <p:val>
                                            <p:strVal val="#ppt_y"/>
                                          </p:val>
                                        </p:tav>
                                      </p:tavLst>
                                    </p:anim>
                                  </p:childTnLst>
                                </p:cTn>
                              </p:par>
                              <p:par>
                                <p:cTn id="41" presetID="0" presetClass="path" presetSubtype="0" accel="50000" decel="50000" fill="hold" nodeType="withEffect">
                                  <p:stCondLst>
                                    <p:cond delay="500"/>
                                  </p:stCondLst>
                                  <p:childTnLst>
                                    <p:animMotion origin="layout" path="M -0.03607 0.15787 C -0.04623 0.15903 -0.05508 0.1625 -0.06498 0.16366 C -0.07513 0.1676 -0.08451 0.16806 -0.09532 0.16945 C -0.18894 0.1676 -0.19076 0.17778 -0.24388 0.16042 C -0.24948 0.15556 -0.25065 0.15162 -0.25573 0.14468 C -0.2638 0.13426 -0.27227 0.12338 -0.2836 0.11945 C -0.3125 0.09445 -0.37917 0.1044 -0.40013 0.10394 C -0.4086 0.10139 -0.41745 0.1 -0.42617 0.09723 C -0.43164 0.09561 -0.43672 0.09283 -0.44219 0.09144 C -0.44987 0.08774 -0.45847 0.08357 -0.46667 0.08172 C -0.47943 0.07338 -0.49258 0.0669 -0.50638 0.06158 C -0.51133 0.05996 -0.51537 0.05672 -0.51979 0.05417 C -0.5306 0.04862 -0.5431 0.04422 -0.55443 0.0419 C -0.5806 0.0426 -0.60612 0.04422 -0.63203 0.04329 C -0.64388 0.03797 -0.6556 0.0338 -0.66667 0.02639 C -0.67162 0.02292 -0.67657 0.01968 -0.68216 0.0176 C -0.69258 0.00949 -0.68021 0.01829 -0.6905 0.01343 C -0.69492 0.01065 -0.69948 0.00718 -0.70417 0.0044 C -0.70886 0.00186 -0.70573 0.00487 -0.7099 0.00209 C -0.71784 -0.00277 -0.72578 -0.00763 -0.73438 -0.01111 C -0.74193 -0.01759 -0.75026 -0.0243 -0.75886 -0.02893 C -0.76524 -0.0375 -0.77552 -0.04143 -0.78073 -0.05208 C -0.7819 -0.05439 -0.78334 -0.05625 -0.78399 -0.05856 C -0.78464 -0.06018 -0.7849 -0.0625 -0.78568 -0.06435 C -0.78776 -0.06875 -0.79128 -0.07199 -0.79349 -0.07638 C -0.79831 -0.08588 -0.80235 -0.09143 -0.80847 -0.0993 " pathEditMode="relative" rAng="0" ptsTypes="AAAAAAAAAAAAAAAAAAAAAAAAAA">
                                      <p:cBhvr>
                                        <p:cTn id="42" dur="6500" fill="hold"/>
                                        <p:tgtEl>
                                          <p:spTgt spid="22"/>
                                        </p:tgtEl>
                                        <p:attrNameLst>
                                          <p:attrName>ppt_x</p:attrName>
                                          <p:attrName>ppt_y</p:attrName>
                                        </p:attrNameLst>
                                      </p:cBhvr>
                                      <p:rCtr x="-38620" y="-12222"/>
                                    </p:animMotion>
                                  </p:childTnLst>
                                </p:cTn>
                              </p:par>
                              <p:par>
                                <p:cTn id="43" presetID="8" presetClass="emph" presetSubtype="0" repeatCount="2000" fill="hold" grpId="1" nodeType="withEffect">
                                  <p:stCondLst>
                                    <p:cond delay="0"/>
                                  </p:stCondLst>
                                  <p:childTnLst>
                                    <p:animRot by="21600000">
                                      <p:cBhvr>
                                        <p:cTn id="44" dur="3500" fill="hold"/>
                                        <p:tgtEl>
                                          <p:spTgt spid="20"/>
                                        </p:tgtEl>
                                        <p:attrNameLst>
                                          <p:attrName>r</p:attrName>
                                        </p:attrNameLst>
                                      </p:cBhvr>
                                    </p:animRot>
                                  </p:childTnLst>
                                </p:cTn>
                              </p:par>
                              <p:par>
                                <p:cTn id="45" presetID="6" presetClass="emph" presetSubtype="0" repeatCount="2000" autoRev="1" fill="hold" grpId="1" nodeType="withEffect">
                                  <p:stCondLst>
                                    <p:cond delay="0"/>
                                  </p:stCondLst>
                                  <p:childTnLst>
                                    <p:animScale>
                                      <p:cBhvr>
                                        <p:cTn id="46" dur="2000" fill="hold"/>
                                        <p:tgtEl>
                                          <p:spTgt spid="21"/>
                                        </p:tgtEl>
                                      </p:cBhvr>
                                      <p:by x="150000" y="150000"/>
                                    </p:animScale>
                                  </p:childTnLst>
                                </p:cTn>
                              </p:par>
                              <p:par>
                                <p:cTn id="47" presetID="2" presetClass="entr" presetSubtype="1" fill="hold" grpId="0" nodeType="withEffect">
                                  <p:stCondLst>
                                    <p:cond delay="250"/>
                                  </p:stCondLst>
                                  <p:childTnLst>
                                    <p:set>
                                      <p:cBhvr>
                                        <p:cTn id="48" dur="1" fill="hold">
                                          <p:stCondLst>
                                            <p:cond delay="0"/>
                                          </p:stCondLst>
                                        </p:cTn>
                                        <p:tgtEl>
                                          <p:spTgt spid="24"/>
                                        </p:tgtEl>
                                        <p:attrNameLst>
                                          <p:attrName>style.visibility</p:attrName>
                                        </p:attrNameLst>
                                      </p:cBhvr>
                                      <p:to>
                                        <p:strVal val="visible"/>
                                      </p:to>
                                    </p:set>
                                    <p:anim calcmode="lin" valueType="num">
                                      <p:cBhvr additive="base">
                                        <p:cTn id="49" dur="500" fill="hold"/>
                                        <p:tgtEl>
                                          <p:spTgt spid="24"/>
                                        </p:tgtEl>
                                        <p:attrNameLst>
                                          <p:attrName>ppt_x</p:attrName>
                                        </p:attrNameLst>
                                      </p:cBhvr>
                                      <p:tavLst>
                                        <p:tav tm="0">
                                          <p:val>
                                            <p:strVal val="#ppt_x"/>
                                          </p:val>
                                        </p:tav>
                                        <p:tav tm="100000">
                                          <p:val>
                                            <p:strVal val="#ppt_x"/>
                                          </p:val>
                                        </p:tav>
                                      </p:tavLst>
                                    </p:anim>
                                    <p:anim calcmode="lin" valueType="num">
                                      <p:cBhvr additive="base">
                                        <p:cTn id="50" dur="500" fill="hold"/>
                                        <p:tgtEl>
                                          <p:spTgt spid="24"/>
                                        </p:tgtEl>
                                        <p:attrNameLst>
                                          <p:attrName>ppt_y</p:attrName>
                                        </p:attrNameLst>
                                      </p:cBhvr>
                                      <p:tavLst>
                                        <p:tav tm="0">
                                          <p:val>
                                            <p:strVal val="0-#ppt_h/2"/>
                                          </p:val>
                                        </p:tav>
                                        <p:tav tm="100000">
                                          <p:val>
                                            <p:strVal val="#ppt_y"/>
                                          </p:val>
                                        </p:tav>
                                      </p:tavLst>
                                    </p:anim>
                                  </p:childTnLst>
                                </p:cTn>
                              </p:par>
                              <p:par>
                                <p:cTn id="51" presetID="2" presetClass="entr" presetSubtype="1" fill="hold" grpId="0" nodeType="withEffect">
                                  <p:stCondLst>
                                    <p:cond delay="500"/>
                                  </p:stCondLst>
                                  <p:childTnLst>
                                    <p:set>
                                      <p:cBhvr>
                                        <p:cTn id="52" dur="1" fill="hold">
                                          <p:stCondLst>
                                            <p:cond delay="0"/>
                                          </p:stCondLst>
                                        </p:cTn>
                                        <p:tgtEl>
                                          <p:spTgt spid="25"/>
                                        </p:tgtEl>
                                        <p:attrNameLst>
                                          <p:attrName>style.visibility</p:attrName>
                                        </p:attrNameLst>
                                      </p:cBhvr>
                                      <p:to>
                                        <p:strVal val="visible"/>
                                      </p:to>
                                    </p:set>
                                    <p:anim calcmode="lin" valueType="num">
                                      <p:cBhvr additive="base">
                                        <p:cTn id="53" dur="500" fill="hold"/>
                                        <p:tgtEl>
                                          <p:spTgt spid="25"/>
                                        </p:tgtEl>
                                        <p:attrNameLst>
                                          <p:attrName>ppt_x</p:attrName>
                                        </p:attrNameLst>
                                      </p:cBhvr>
                                      <p:tavLst>
                                        <p:tav tm="0">
                                          <p:val>
                                            <p:strVal val="#ppt_x"/>
                                          </p:val>
                                        </p:tav>
                                        <p:tav tm="100000">
                                          <p:val>
                                            <p:strVal val="#ppt_x"/>
                                          </p:val>
                                        </p:tav>
                                      </p:tavLst>
                                    </p:anim>
                                    <p:anim calcmode="lin" valueType="num">
                                      <p:cBhvr additive="base">
                                        <p:cTn id="54" dur="500" fill="hold"/>
                                        <p:tgtEl>
                                          <p:spTgt spid="25"/>
                                        </p:tgtEl>
                                        <p:attrNameLst>
                                          <p:attrName>ppt_y</p:attrName>
                                        </p:attrNameLst>
                                      </p:cBhvr>
                                      <p:tavLst>
                                        <p:tav tm="0">
                                          <p:val>
                                            <p:strVal val="0-#ppt_h/2"/>
                                          </p:val>
                                        </p:tav>
                                        <p:tav tm="100000">
                                          <p:val>
                                            <p:strVal val="#ppt_y"/>
                                          </p:val>
                                        </p:tav>
                                      </p:tavLst>
                                    </p:anim>
                                  </p:childTnLst>
                                </p:cTn>
                              </p:par>
                            </p:childTnLst>
                          </p:cTn>
                        </p:par>
                        <p:par>
                          <p:cTn id="55" fill="hold">
                            <p:stCondLst>
                              <p:cond delay="15000"/>
                            </p:stCondLst>
                            <p:childTnLst>
                              <p:par>
                                <p:cTn id="56" presetID="37" presetClass="entr" presetSubtype="0" fill="hold" nodeType="afterEffect">
                                  <p:stCondLst>
                                    <p:cond delay="0"/>
                                  </p:stCondLst>
                                  <p:childTnLst>
                                    <p:set>
                                      <p:cBhvr>
                                        <p:cTn id="57" dur="1" fill="hold">
                                          <p:stCondLst>
                                            <p:cond delay="0"/>
                                          </p:stCondLst>
                                        </p:cTn>
                                        <p:tgtEl>
                                          <p:spTgt spid="26"/>
                                        </p:tgtEl>
                                        <p:attrNameLst>
                                          <p:attrName>style.visibility</p:attrName>
                                        </p:attrNameLst>
                                      </p:cBhvr>
                                      <p:to>
                                        <p:strVal val="visible"/>
                                      </p:to>
                                    </p:set>
                                    <p:animEffect transition="in" filter="fade">
                                      <p:cBhvr>
                                        <p:cTn id="58" dur="1000"/>
                                        <p:tgtEl>
                                          <p:spTgt spid="26"/>
                                        </p:tgtEl>
                                      </p:cBhvr>
                                    </p:animEffect>
                                    <p:anim calcmode="lin" valueType="num">
                                      <p:cBhvr>
                                        <p:cTn id="59" dur="1000" fill="hold"/>
                                        <p:tgtEl>
                                          <p:spTgt spid="26"/>
                                        </p:tgtEl>
                                        <p:attrNameLst>
                                          <p:attrName>ppt_x</p:attrName>
                                        </p:attrNameLst>
                                      </p:cBhvr>
                                      <p:tavLst>
                                        <p:tav tm="0">
                                          <p:val>
                                            <p:strVal val="#ppt_x"/>
                                          </p:val>
                                        </p:tav>
                                        <p:tav tm="100000">
                                          <p:val>
                                            <p:strVal val="#ppt_x"/>
                                          </p:val>
                                        </p:tav>
                                      </p:tavLst>
                                    </p:anim>
                                    <p:anim calcmode="lin" valueType="num">
                                      <p:cBhvr>
                                        <p:cTn id="60" dur="900" decel="100000" fill="hold"/>
                                        <p:tgtEl>
                                          <p:spTgt spid="26"/>
                                        </p:tgtEl>
                                        <p:attrNameLst>
                                          <p:attrName>ppt_y</p:attrName>
                                        </p:attrNameLst>
                                      </p:cBhvr>
                                      <p:tavLst>
                                        <p:tav tm="0">
                                          <p:val>
                                            <p:strVal val="#ppt_y+1"/>
                                          </p:val>
                                        </p:tav>
                                        <p:tav tm="100000">
                                          <p:val>
                                            <p:strVal val="#ppt_y-.03"/>
                                          </p:val>
                                        </p:tav>
                                      </p:tavLst>
                                    </p:anim>
                                    <p:anim calcmode="lin" valueType="num">
                                      <p:cBhvr>
                                        <p:cTn id="61"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9" presetClass="entr" presetSubtype="0" fill="hold" grpId="0" nodeType="clickEffect">
                                  <p:stCondLst>
                                    <p:cond delay="0"/>
                                  </p:stCondLst>
                                  <p:childTnLst>
                                    <p:set>
                                      <p:cBhvr>
                                        <p:cTn id="65" dur="1" fill="hold">
                                          <p:stCondLst>
                                            <p:cond delay="0"/>
                                          </p:stCondLst>
                                        </p:cTn>
                                        <p:tgtEl>
                                          <p:spTgt spid="4"/>
                                        </p:tgtEl>
                                        <p:attrNameLst>
                                          <p:attrName>style.visibility</p:attrName>
                                        </p:attrNameLst>
                                      </p:cBhvr>
                                      <p:to>
                                        <p:strVal val="visible"/>
                                      </p:to>
                                    </p:set>
                                    <p:animEffect transition="in" filter="dissolve">
                                      <p:cBhvr>
                                        <p:cTn id="66" dur="500"/>
                                        <p:tgtEl>
                                          <p:spTgt spid="4"/>
                                        </p:tgtEl>
                                      </p:cBhvr>
                                    </p:animEffect>
                                  </p:childTnLst>
                                </p:cTn>
                              </p:par>
                              <p:par>
                                <p:cTn id="67" presetID="8" presetClass="emph" presetSubtype="0" repeatCount="2000" fill="hold" grpId="1" nodeType="withEffect">
                                  <p:stCondLst>
                                    <p:cond delay="0"/>
                                  </p:stCondLst>
                                  <p:childTnLst>
                                    <p:animRot by="21600000">
                                      <p:cBhvr>
                                        <p:cTn id="68" dur="3500" fill="hold"/>
                                        <p:tgtEl>
                                          <p:spTgt spid="25"/>
                                        </p:tgtEl>
                                        <p:attrNameLst>
                                          <p:attrName>r</p:attrName>
                                        </p:attrNameLst>
                                      </p:cBhvr>
                                    </p:animRot>
                                  </p:childTnLst>
                                </p:cTn>
                              </p:par>
                              <p:par>
                                <p:cTn id="69" presetID="6" presetClass="emph" presetSubtype="0" repeatCount="2000" autoRev="1" fill="hold" grpId="1" nodeType="withEffect">
                                  <p:stCondLst>
                                    <p:cond delay="0"/>
                                  </p:stCondLst>
                                  <p:childTnLst>
                                    <p:animScale>
                                      <p:cBhvr>
                                        <p:cTn id="70" dur="2000" fill="hold"/>
                                        <p:tgtEl>
                                          <p:spTgt spid="24"/>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5" grpId="0"/>
      <p:bldP spid="16" grpId="0" animBg="1"/>
      <p:bldP spid="17" grpId="0" animBg="1"/>
      <p:bldP spid="18" grpId="0" animBg="1"/>
      <p:bldP spid="18" grpId="1" animBg="1"/>
      <p:bldP spid="19" grpId="0" animBg="1"/>
      <p:bldP spid="19" grpId="1" animBg="1"/>
      <p:bldP spid="20" grpId="0" animBg="1"/>
      <p:bldP spid="20" grpId="1" animBg="1"/>
      <p:bldP spid="21" grpId="0" animBg="1"/>
      <p:bldP spid="21" grpId="1" animBg="1"/>
      <p:bldP spid="24" grpId="0" animBg="1"/>
      <p:bldP spid="24" grpId="1" animBg="1"/>
      <p:bldP spid="25" grpId="0" animBg="1"/>
      <p:bldP spid="25" grpId="1"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5838825" y="-2775"/>
            <a:ext cx="4823222" cy="748988"/>
          </a:xfrm>
          <a:prstGeom prst="rect">
            <a:avLst/>
          </a:prstGeom>
          <a:solidFill>
            <a:schemeClr val="accent3">
              <a:lumMod val="20000"/>
              <a:lumOff val="80000"/>
            </a:schemeClr>
          </a:solidFill>
          <a:ln>
            <a:noFill/>
          </a:ln>
        </p:spPr>
        <p:txBody>
          <a:bodyPr wrap="square">
            <a:spAutoFit/>
          </a:bodyPr>
          <a:lstStyle/>
          <a:p>
            <a:pPr algn="ctr">
              <a:defRPr/>
            </a:pPr>
            <a:r>
              <a:rPr lang="en-US" altLang="zh-CN" sz="4267" b="1" dirty="0" err="1">
                <a:ln w="15875" cmpd="sng">
                  <a:solidFill>
                    <a:srgbClr val="FFFFFF"/>
                  </a:solidFill>
                  <a:prstDash val="solid"/>
                  <a:miter lim="800000"/>
                </a:ln>
                <a:solidFill>
                  <a:srgbClr val="FF0000"/>
                </a:solidFill>
                <a:latin typeface="Times New Roman" pitchFamily="18" charset="0"/>
                <a:ea typeface="方正粗圆_GBK" pitchFamily="65" charset="-122"/>
                <a:cs typeface="Times New Roman" pitchFamily="18" charset="0"/>
              </a:rPr>
              <a:t>Sự</a:t>
            </a:r>
            <a:r>
              <a:rPr lang="en-US" altLang="zh-CN" sz="4267" b="1" dirty="0">
                <a:ln w="15875" cmpd="sng">
                  <a:solidFill>
                    <a:srgbClr val="FFFFFF"/>
                  </a:solidFill>
                  <a:prstDash val="solid"/>
                  <a:miter lim="800000"/>
                </a:ln>
                <a:solidFill>
                  <a:srgbClr val="FF0000"/>
                </a:solidFill>
                <a:latin typeface="Times New Roman" pitchFamily="18" charset="0"/>
                <a:ea typeface="方正粗圆_GBK" pitchFamily="65" charset="-122"/>
                <a:cs typeface="Times New Roman" pitchFamily="18" charset="0"/>
              </a:rPr>
              <a:t> </a:t>
            </a:r>
            <a:r>
              <a:rPr lang="en-US" altLang="zh-CN" sz="4267" b="1" dirty="0" err="1">
                <a:ln w="15875" cmpd="sng">
                  <a:solidFill>
                    <a:srgbClr val="FFFFFF"/>
                  </a:solidFill>
                  <a:prstDash val="solid"/>
                  <a:miter lim="800000"/>
                </a:ln>
                <a:solidFill>
                  <a:srgbClr val="FF0000"/>
                </a:solidFill>
                <a:latin typeface="Times New Roman" pitchFamily="18" charset="0"/>
                <a:ea typeface="方正粗圆_GBK" pitchFamily="65" charset="-122"/>
                <a:cs typeface="Times New Roman" pitchFamily="18" charset="0"/>
              </a:rPr>
              <a:t>việc</a:t>
            </a:r>
            <a:r>
              <a:rPr lang="en-US" altLang="zh-CN" sz="4267" b="1" dirty="0">
                <a:ln w="15875" cmpd="sng">
                  <a:solidFill>
                    <a:srgbClr val="FFFFFF"/>
                  </a:solidFill>
                  <a:prstDash val="solid"/>
                  <a:miter lim="800000"/>
                </a:ln>
                <a:solidFill>
                  <a:srgbClr val="FF0000"/>
                </a:solidFill>
                <a:latin typeface="Times New Roman" pitchFamily="18" charset="0"/>
                <a:ea typeface="方正粗圆_GBK" pitchFamily="65" charset="-122"/>
                <a:cs typeface="Times New Roman" pitchFamily="18" charset="0"/>
              </a:rPr>
              <a:t> </a:t>
            </a:r>
            <a:r>
              <a:rPr lang="en-US" altLang="zh-CN" sz="4267" b="1" dirty="0" err="1">
                <a:ln w="15875" cmpd="sng">
                  <a:solidFill>
                    <a:srgbClr val="FFFFFF"/>
                  </a:solidFill>
                  <a:prstDash val="solid"/>
                  <a:miter lim="800000"/>
                </a:ln>
                <a:solidFill>
                  <a:srgbClr val="FF0000"/>
                </a:solidFill>
                <a:latin typeface="Times New Roman" pitchFamily="18" charset="0"/>
                <a:ea typeface="方正粗圆_GBK" pitchFamily="65" charset="-122"/>
                <a:cs typeface="Times New Roman" pitchFamily="18" charset="0"/>
              </a:rPr>
              <a:t>chính</a:t>
            </a:r>
            <a:endParaRPr lang="zh-CN" altLang="en-US" sz="4267" b="1" dirty="0">
              <a:ln w="15875" cmpd="sng">
                <a:solidFill>
                  <a:srgbClr val="FFFFFF"/>
                </a:solidFill>
                <a:prstDash val="solid"/>
                <a:miter lim="800000"/>
              </a:ln>
              <a:solidFill>
                <a:srgbClr val="FF0000"/>
              </a:solidFill>
              <a:latin typeface="Times New Roman" pitchFamily="18" charset="0"/>
              <a:ea typeface="方正粗圆_GBK" pitchFamily="65" charset="-122"/>
              <a:cs typeface="Times New Roman" pitchFamily="18" charset="0"/>
            </a:endParaRPr>
          </a:p>
        </p:txBody>
      </p:sp>
      <p:sp>
        <p:nvSpPr>
          <p:cNvPr id="16" name="TextBox 15"/>
          <p:cNvSpPr txBox="1"/>
          <p:nvPr/>
        </p:nvSpPr>
        <p:spPr>
          <a:xfrm>
            <a:off x="5064523" y="1203408"/>
            <a:ext cx="367903" cy="666750"/>
          </a:xfrm>
          <a:prstGeom prst="rect">
            <a:avLst/>
          </a:prstGeom>
          <a:noFill/>
        </p:spPr>
        <p:txBody>
          <a:bodyPr>
            <a:spAutoFit/>
          </a:bodyPr>
          <a:lstStyle/>
          <a:p>
            <a:pPr>
              <a:defRPr/>
            </a:pPr>
            <a:r>
              <a:rPr lang="en-US" altLang="zh-CN" sz="3733" dirty="0">
                <a:solidFill>
                  <a:prstClr val="white"/>
                </a:solidFill>
                <a:latin typeface="Times New Roman" pitchFamily="18" charset="0"/>
                <a:cs typeface="Times New Roman" pitchFamily="18" charset="0"/>
              </a:rPr>
              <a:t>1</a:t>
            </a:r>
            <a:endParaRPr lang="zh-CN" altLang="en-US" sz="3733" dirty="0">
              <a:solidFill>
                <a:prstClr val="white"/>
              </a:solidFill>
              <a:latin typeface="Times New Roman" pitchFamily="18" charset="0"/>
              <a:cs typeface="Times New Roman" pitchFamily="18" charset="0"/>
            </a:endParaRPr>
          </a:p>
        </p:txBody>
      </p:sp>
      <p:sp>
        <p:nvSpPr>
          <p:cNvPr id="20" name="TextBox 19"/>
          <p:cNvSpPr txBox="1"/>
          <p:nvPr/>
        </p:nvSpPr>
        <p:spPr>
          <a:xfrm>
            <a:off x="5047184" y="2068292"/>
            <a:ext cx="367903" cy="666750"/>
          </a:xfrm>
          <a:prstGeom prst="rect">
            <a:avLst/>
          </a:prstGeom>
          <a:noFill/>
        </p:spPr>
        <p:txBody>
          <a:bodyPr>
            <a:spAutoFit/>
          </a:bodyPr>
          <a:lstStyle/>
          <a:p>
            <a:pPr>
              <a:defRPr/>
            </a:pPr>
            <a:r>
              <a:rPr lang="en-US" altLang="zh-CN" sz="3733" dirty="0">
                <a:solidFill>
                  <a:prstClr val="white"/>
                </a:solidFill>
                <a:latin typeface="Times New Roman" pitchFamily="18" charset="0"/>
                <a:cs typeface="Times New Roman" pitchFamily="18" charset="0"/>
              </a:rPr>
              <a:t>2</a:t>
            </a:r>
            <a:endParaRPr lang="zh-CN" altLang="en-US" sz="3733" dirty="0">
              <a:solidFill>
                <a:prstClr val="white"/>
              </a:solidFill>
              <a:latin typeface="Times New Roman" pitchFamily="18" charset="0"/>
              <a:cs typeface="Times New Roman" pitchFamily="18" charset="0"/>
            </a:endParaRPr>
          </a:p>
        </p:txBody>
      </p:sp>
      <p:sp>
        <p:nvSpPr>
          <p:cNvPr id="21" name="TextBox 20"/>
          <p:cNvSpPr txBox="1"/>
          <p:nvPr/>
        </p:nvSpPr>
        <p:spPr>
          <a:xfrm>
            <a:off x="5029200" y="3218425"/>
            <a:ext cx="369094" cy="666750"/>
          </a:xfrm>
          <a:prstGeom prst="rect">
            <a:avLst/>
          </a:prstGeom>
          <a:noFill/>
        </p:spPr>
        <p:txBody>
          <a:bodyPr>
            <a:spAutoFit/>
          </a:bodyPr>
          <a:lstStyle/>
          <a:p>
            <a:pPr>
              <a:defRPr/>
            </a:pPr>
            <a:r>
              <a:rPr lang="en-US" altLang="zh-CN" sz="3733" dirty="0">
                <a:solidFill>
                  <a:prstClr val="white"/>
                </a:solidFill>
                <a:latin typeface="Times New Roman" pitchFamily="18" charset="0"/>
                <a:cs typeface="Times New Roman" pitchFamily="18" charset="0"/>
              </a:rPr>
              <a:t>3</a:t>
            </a:r>
            <a:endParaRPr lang="zh-CN" altLang="en-US" sz="3733" dirty="0">
              <a:solidFill>
                <a:prstClr val="white"/>
              </a:solidFill>
              <a:latin typeface="Times New Roman" pitchFamily="18" charset="0"/>
              <a:cs typeface="Times New Roman" pitchFamily="18" charset="0"/>
            </a:endParaRPr>
          </a:p>
        </p:txBody>
      </p:sp>
      <p:sp>
        <p:nvSpPr>
          <p:cNvPr id="22" name="TextBox 21"/>
          <p:cNvSpPr txBox="1"/>
          <p:nvPr/>
        </p:nvSpPr>
        <p:spPr>
          <a:xfrm>
            <a:off x="4951668" y="4272467"/>
            <a:ext cx="367904" cy="666750"/>
          </a:xfrm>
          <a:prstGeom prst="rect">
            <a:avLst/>
          </a:prstGeom>
          <a:noFill/>
        </p:spPr>
        <p:txBody>
          <a:bodyPr>
            <a:spAutoFit/>
          </a:bodyPr>
          <a:lstStyle/>
          <a:p>
            <a:pPr>
              <a:defRPr/>
            </a:pPr>
            <a:r>
              <a:rPr lang="en-US" altLang="zh-CN" sz="3733" dirty="0">
                <a:solidFill>
                  <a:prstClr val="white"/>
                </a:solidFill>
                <a:latin typeface="Times New Roman" pitchFamily="18" charset="0"/>
                <a:cs typeface="Times New Roman" pitchFamily="18" charset="0"/>
              </a:rPr>
              <a:t>4</a:t>
            </a:r>
            <a:endParaRPr lang="zh-CN" altLang="en-US" sz="3733" dirty="0">
              <a:solidFill>
                <a:prstClr val="white"/>
              </a:solidFill>
              <a:latin typeface="Times New Roman" pitchFamily="18" charset="0"/>
              <a:cs typeface="Times New Roman" pitchFamily="18" charset="0"/>
            </a:endParaRPr>
          </a:p>
        </p:txBody>
      </p:sp>
      <p:sp>
        <p:nvSpPr>
          <p:cNvPr id="23" name="TextBox 22"/>
          <p:cNvSpPr txBox="1"/>
          <p:nvPr/>
        </p:nvSpPr>
        <p:spPr>
          <a:xfrm>
            <a:off x="5652628" y="936619"/>
            <a:ext cx="5167772" cy="830997"/>
          </a:xfrm>
          <a:prstGeom prst="rect">
            <a:avLst/>
          </a:prstGeom>
          <a:solidFill>
            <a:schemeClr val="accent1">
              <a:lumMod val="20000"/>
              <a:lumOff val="80000"/>
            </a:schemeClr>
          </a:solidFill>
        </p:spPr>
        <p:txBody>
          <a:bodyPr wrap="square">
            <a:spAutoFit/>
          </a:bodyPr>
          <a:lstStyle/>
          <a:p>
            <a:pPr>
              <a:spcBef>
                <a:spcPct val="50000"/>
              </a:spcBef>
              <a:defRPr/>
            </a:pPr>
            <a:r>
              <a:rPr lang="en-US" sz="2400" dirty="0" err="1">
                <a:latin typeface="Times New Roman" pitchFamily="18" charset="0"/>
                <a:cs typeface="Times New Roman" pitchFamily="18" charset="0"/>
              </a:rPr>
              <a:t>Giặc</a:t>
            </a:r>
            <a:r>
              <a:rPr lang="en-US" sz="2400" dirty="0">
                <a:latin typeface="Times New Roman" pitchFamily="18" charset="0"/>
                <a:cs typeface="Times New Roman" pitchFamily="18" charset="0"/>
              </a:rPr>
              <a:t> Minh </a:t>
            </a:r>
            <a:r>
              <a:rPr lang="en-US" sz="2400" dirty="0" err="1">
                <a:latin typeface="Times New Roman" pitchFamily="18" charset="0"/>
                <a:cs typeface="Times New Roman" pitchFamily="18" charset="0"/>
              </a:rPr>
              <a:t>xâm</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lược</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nghĩa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quân</a:t>
            </a:r>
            <a:r>
              <a:rPr lang="en-US" sz="2400" dirty="0">
                <a:latin typeface="Times New Roman" pitchFamily="18" charset="0"/>
                <a:cs typeface="Times New Roman" pitchFamily="18" charset="0"/>
              </a:rPr>
              <a:t> Lam </a:t>
            </a:r>
            <a:r>
              <a:rPr lang="en-US" sz="2400" dirty="0" err="1">
                <a:latin typeface="Times New Roman" pitchFamily="18" charset="0"/>
                <a:cs typeface="Times New Roman" pitchFamily="18" charset="0"/>
              </a:rPr>
              <a:t>Sơn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nổi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dậy</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chống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lại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nhiều</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lần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bị</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thua</a:t>
            </a:r>
            <a:r>
              <a:rPr lang="en-US" sz="2400" dirty="0">
                <a:latin typeface="Times New Roman" pitchFamily="18" charset="0"/>
                <a:cs typeface="Times New Roman" pitchFamily="18" charset="0"/>
              </a:rPr>
              <a:t>.</a:t>
            </a:r>
            <a:endParaRPr lang="en-US" altLang="en-US" sz="2400" b="1" dirty="0">
              <a:solidFill>
                <a:srgbClr val="000000"/>
              </a:solidFill>
              <a:latin typeface="Times New Roman" panose="02020603050405020304" pitchFamily="18" charset="0"/>
              <a:cs typeface="Times New Roman" panose="02020603050405020304" pitchFamily="18" charset="0"/>
            </a:endParaRPr>
          </a:p>
        </p:txBody>
      </p:sp>
      <p:sp>
        <p:nvSpPr>
          <p:cNvPr id="31" name="Rectangle 30"/>
          <p:cNvSpPr/>
          <p:nvPr/>
        </p:nvSpPr>
        <p:spPr>
          <a:xfrm>
            <a:off x="5618561" y="2068294"/>
            <a:ext cx="4998773" cy="830997"/>
          </a:xfrm>
          <a:prstGeom prst="rect">
            <a:avLst/>
          </a:prstGeom>
          <a:solidFill>
            <a:schemeClr val="bg1">
              <a:lumMod val="85000"/>
            </a:schemeClr>
          </a:solidFill>
        </p:spPr>
        <p:txBody>
          <a:bodyPr wrap="square">
            <a:spAutoFit/>
          </a:bodyPr>
          <a:lstStyle/>
          <a:p>
            <a:r>
              <a:rPr lang="en-US" sz="2400" dirty="0">
                <a:latin typeface="Times New Roman" pitchFamily="18" charset="0"/>
                <a:cs typeface="Times New Roman" pitchFamily="18" charset="0"/>
              </a:rPr>
              <a:t>Ở Thanh </a:t>
            </a:r>
            <a:r>
              <a:rPr lang="en-US" sz="2400" dirty="0" err="1">
                <a:latin typeface="Times New Roman" pitchFamily="18" charset="0"/>
                <a:cs typeface="Times New Roman" pitchFamily="18" charset="0"/>
              </a:rPr>
              <a:t>Hóa</a:t>
            </a:r>
            <a:r>
              <a:rPr lang="en-US" sz="2400" dirty="0">
                <a:latin typeface="Times New Roman" pitchFamily="18" charset="0"/>
                <a:cs typeface="Times New Roman" pitchFamily="18" charset="0"/>
              </a:rPr>
              <a:t>, Lê </a:t>
            </a:r>
            <a:r>
              <a:rPr lang="en-US" sz="2400" dirty="0" err="1">
                <a:latin typeface="Times New Roman" pitchFamily="18" charset="0"/>
                <a:cs typeface="Times New Roman" pitchFamily="18" charset="0"/>
              </a:rPr>
              <a:t>Thận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đánh</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cá</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được</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lưỡi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gươm</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lạ</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dâng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cho</a:t>
            </a:r>
            <a:r>
              <a:rPr lang="en-US" sz="2400" dirty="0">
                <a:latin typeface="Times New Roman" pitchFamily="18" charset="0"/>
                <a:cs typeface="Times New Roman" pitchFamily="18" charset="0"/>
              </a:rPr>
              <a:t> Lê </a:t>
            </a:r>
            <a:r>
              <a:rPr lang="en-US" sz="2400" dirty="0" err="1">
                <a:latin typeface="Times New Roman" pitchFamily="18" charset="0"/>
                <a:cs typeface="Times New Roman" pitchFamily="18" charset="0"/>
              </a:rPr>
              <a:t>Lợi</a:t>
            </a:r>
            <a:r>
              <a:rPr lang="en-US" sz="2400" dirty="0">
                <a:latin typeface="Times New Roman" pitchFamily="18" charset="0"/>
                <a:cs typeface="Times New Roman" pitchFamily="18" charset="0"/>
              </a:rPr>
              <a:t>.</a:t>
            </a:r>
            <a:endParaRPr lang="en-US" sz="2400" b="1" dirty="0">
              <a:latin typeface="Times New Roman" panose="02020603050405020304" pitchFamily="18" charset="0"/>
              <a:cs typeface="Times New Roman" panose="02020603050405020304" pitchFamily="18" charset="0"/>
            </a:endParaRPr>
          </a:p>
        </p:txBody>
      </p:sp>
      <p:sp>
        <p:nvSpPr>
          <p:cNvPr id="32" name="Rectangle 31"/>
          <p:cNvSpPr/>
          <p:nvPr/>
        </p:nvSpPr>
        <p:spPr>
          <a:xfrm>
            <a:off x="5627746" y="3074746"/>
            <a:ext cx="5012531" cy="892552"/>
          </a:xfrm>
          <a:prstGeom prst="rect">
            <a:avLst/>
          </a:prstGeom>
          <a:solidFill>
            <a:schemeClr val="accent3">
              <a:lumMod val="40000"/>
              <a:lumOff val="60000"/>
            </a:schemeClr>
          </a:solidFill>
        </p:spPr>
        <p:txBody>
          <a:bodyPr>
            <a:spAutoFit/>
          </a:bodyPr>
          <a:lstStyle/>
          <a:p>
            <a:r>
              <a:rPr lang="en-US" sz="2400" dirty="0">
                <a:latin typeface="Times New Roman" pitchFamily="18" charset="0"/>
                <a:cs typeface="Times New Roman" pitchFamily="18" charset="0"/>
              </a:rPr>
              <a:t>Lê </a:t>
            </a:r>
            <a:r>
              <a:rPr lang="en-US" sz="2400" dirty="0" err="1">
                <a:latin typeface="Times New Roman" pitchFamily="18" charset="0"/>
                <a:cs typeface="Times New Roman" pitchFamily="18" charset="0"/>
              </a:rPr>
              <a:t>Lợi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nhặt</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chuôi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gươm</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trên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cây</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tra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vào</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lưỡi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gươm</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vừa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như</a:t>
            </a:r>
            <a:r>
              <a:rPr lang="en-US" sz="2400" dirty="0">
                <a:latin typeface="Times New Roman" pitchFamily="18" charset="0"/>
                <a:cs typeface="Times New Roman" pitchFamily="18" charset="0"/>
              </a:rPr>
              <a:t> in</a:t>
            </a:r>
            <a:r>
              <a:rPr lang="en-US" sz="2800" dirty="0">
                <a:latin typeface="Times New Roman" pitchFamily="18" charset="0"/>
                <a:cs typeface="Times New Roman" pitchFamily="18" charset="0"/>
              </a:rPr>
              <a:t>. </a:t>
            </a:r>
            <a:endParaRPr lang="en-US" sz="2800" b="1" dirty="0">
              <a:latin typeface="Times New Roman" panose="02020603050405020304" pitchFamily="18" charset="0"/>
              <a:cs typeface="Times New Roman" panose="02020603050405020304" pitchFamily="18" charset="0"/>
            </a:endParaRPr>
          </a:p>
        </p:txBody>
      </p:sp>
      <p:sp>
        <p:nvSpPr>
          <p:cNvPr id="33" name="Rectangle 32"/>
          <p:cNvSpPr>
            <a:spLocks noChangeArrowheads="1"/>
          </p:cNvSpPr>
          <p:nvPr/>
        </p:nvSpPr>
        <p:spPr bwMode="auto">
          <a:xfrm>
            <a:off x="5588132" y="4151337"/>
            <a:ext cx="5029200" cy="830997"/>
          </a:xfrm>
          <a:prstGeom prst="rect">
            <a:avLst/>
          </a:prstGeom>
          <a:solidFill>
            <a:schemeClr val="bg2"/>
          </a:solidFill>
          <a:ln>
            <a:noFill/>
          </a:ln>
          <a:extLst/>
        </p:spPr>
        <p:txBody>
          <a:bodyPr>
            <a:spAutoFit/>
          </a:bodyP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r>
              <a:rPr lang="en-US" sz="2400" dirty="0">
                <a:latin typeface="Times New Roman" pitchFamily="18" charset="0"/>
                <a:cs typeface="Times New Roman" pitchFamily="18" charset="0"/>
              </a:rPr>
              <a:t>Lê </a:t>
            </a:r>
            <a:r>
              <a:rPr lang="en-US" sz="2400" dirty="0" err="1">
                <a:latin typeface="Times New Roman" pitchFamily="18" charset="0"/>
                <a:cs typeface="Times New Roman" pitchFamily="18" charset="0"/>
              </a:rPr>
              <a:t>Lợi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dùng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lưỡi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gươm</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thần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đánh</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đuổi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giặc</a:t>
            </a:r>
            <a:r>
              <a:rPr lang="en-US" sz="2400" dirty="0">
                <a:latin typeface="Times New Roman" pitchFamily="18" charset="0"/>
                <a:cs typeface="Times New Roman" pitchFamily="18" charset="0"/>
              </a:rPr>
              <a:t> Minh.</a:t>
            </a:r>
            <a:endParaRPr lang="en-US" sz="2400" b="1" dirty="0">
              <a:latin typeface="Times New Roman" panose="02020603050405020304" pitchFamily="18" charset="0"/>
              <a:cs typeface="Times New Roman" panose="02020603050405020304" pitchFamily="18" charset="0"/>
            </a:endParaRPr>
          </a:p>
        </p:txBody>
      </p:sp>
      <p:sp>
        <p:nvSpPr>
          <p:cNvPr id="34" name="Rectangle 33"/>
          <p:cNvSpPr/>
          <p:nvPr/>
        </p:nvSpPr>
        <p:spPr>
          <a:xfrm>
            <a:off x="5564417" y="5243148"/>
            <a:ext cx="5029200" cy="1569660"/>
          </a:xfrm>
          <a:prstGeom prst="rect">
            <a:avLst/>
          </a:prstGeom>
          <a:solidFill>
            <a:schemeClr val="accent6">
              <a:lumMod val="60000"/>
              <a:lumOff val="40000"/>
            </a:schemeClr>
          </a:solidFill>
        </p:spPr>
        <p:txBody>
          <a:bodyPr>
            <a:spAutoFit/>
          </a:bodyPr>
          <a:lstStyle/>
          <a:p>
            <a:r>
              <a:rPr lang="en-US" sz="2400" dirty="0">
                <a:latin typeface="Times New Roman" pitchFamily="18" charset="0"/>
                <a:cs typeface="Times New Roman" pitchFamily="18" charset="0"/>
              </a:rPr>
              <a:t>Lê </a:t>
            </a:r>
            <a:r>
              <a:rPr lang="en-US" sz="2400" dirty="0" err="1">
                <a:latin typeface="Times New Roman" pitchFamily="18" charset="0"/>
                <a:cs typeface="Times New Roman" pitchFamily="18" charset="0"/>
              </a:rPr>
              <a:t>Lợi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làm</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vua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dạo</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thuyền</a:t>
            </a:r>
            <a:r>
              <a:rPr lang="en-US" sz="2400" dirty="0">
                <a:latin typeface="Times New Roman" pitchFamily="18" charset="0"/>
                <a:cs typeface="Times New Roman" pitchFamily="18" charset="0"/>
              </a:rPr>
              <a:t> ở </a:t>
            </a:r>
            <a:r>
              <a:rPr lang="en-US" sz="2400" dirty="0" err="1">
                <a:latin typeface="Times New Roman" pitchFamily="18" charset="0"/>
                <a:cs typeface="Times New Roman" pitchFamily="18" charset="0"/>
              </a:rPr>
              <a:t>hồ</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Tả</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Vọng</a:t>
            </a:r>
            <a:r>
              <a:rPr lang="en-US" sz="2400" dirty="0">
                <a:latin typeface="Times New Roman" pitchFamily="18" charset="0"/>
                <a:cs typeface="Times New Roman" pitchFamily="18" charset="0"/>
              </a:rPr>
              <a:t>, Long </a:t>
            </a:r>
            <a:r>
              <a:rPr lang="en-US" sz="2400" dirty="0" err="1">
                <a:latin typeface="Times New Roman" pitchFamily="18" charset="0"/>
                <a:cs typeface="Times New Roman" pitchFamily="18" charset="0"/>
              </a:rPr>
              <a:t>Quân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sai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Rùa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Vàng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đòi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lại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gươm</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thần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Từ</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đó</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hồ</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Tả</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Vọng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mang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tên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Hồ</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Gươm</a:t>
            </a:r>
            <a:r>
              <a:rPr lang="en-US" sz="2400" dirty="0">
                <a:latin typeface="Times New Roman" pitchFamily="18" charset="0"/>
                <a:cs typeface="Times New Roman" pitchFamily="18" charset="0"/>
              </a:rPr>
              <a:t>.</a:t>
            </a:r>
            <a:endParaRPr lang="en-US" sz="2400" b="1" dirty="0">
              <a:latin typeface="Times New Roman" panose="02020603050405020304" pitchFamily="18" charset="0"/>
              <a:cs typeface="Times New Roman" panose="02020603050405020304" pitchFamily="18" charset="0"/>
            </a:endParaRPr>
          </a:p>
        </p:txBody>
      </p:sp>
      <p:sp>
        <p:nvSpPr>
          <p:cNvPr id="36" name="TextBox 35"/>
          <p:cNvSpPr txBox="1"/>
          <p:nvPr/>
        </p:nvSpPr>
        <p:spPr>
          <a:xfrm>
            <a:off x="4919662" y="5836034"/>
            <a:ext cx="367904" cy="666750"/>
          </a:xfrm>
          <a:prstGeom prst="rect">
            <a:avLst/>
          </a:prstGeom>
          <a:noFill/>
        </p:spPr>
        <p:txBody>
          <a:bodyPr>
            <a:spAutoFit/>
          </a:bodyPr>
          <a:lstStyle/>
          <a:p>
            <a:pPr>
              <a:defRPr/>
            </a:pPr>
            <a:r>
              <a:rPr lang="en-US" altLang="zh-CN" sz="3733" dirty="0">
                <a:solidFill>
                  <a:prstClr val="white"/>
                </a:solidFill>
                <a:latin typeface="Times New Roman" pitchFamily="18" charset="0"/>
                <a:cs typeface="Times New Roman" pitchFamily="18" charset="0"/>
              </a:rPr>
              <a:t>5</a:t>
            </a:r>
            <a:endParaRPr lang="zh-CN" altLang="en-US" sz="3733" dirty="0">
              <a:solidFill>
                <a:prstClr val="white"/>
              </a:solidFill>
              <a:latin typeface="Times New Roman" pitchFamily="18" charset="0"/>
              <a:cs typeface="Times New Roman" pitchFamily="18" charset="0"/>
            </a:endParaRPr>
          </a:p>
        </p:txBody>
      </p:sp>
      <p:sp>
        <p:nvSpPr>
          <p:cNvPr id="19" name="TextBox 1"/>
          <p:cNvSpPr txBox="1">
            <a:spLocks noChangeArrowheads="1"/>
          </p:cNvSpPr>
          <p:nvPr/>
        </p:nvSpPr>
        <p:spPr bwMode="auto">
          <a:xfrm>
            <a:off x="1524000" y="48555"/>
            <a:ext cx="2590800" cy="646331"/>
          </a:xfrm>
          <a:prstGeom prst="rect">
            <a:avLst/>
          </a:prstGeom>
          <a:solidFill>
            <a:schemeClr val="accent1">
              <a:lumMod val="40000"/>
              <a:lumOff val="60000"/>
            </a:schemeClr>
          </a:solidFill>
          <a:ln w="9525">
            <a:noFill/>
            <a:miter lim="800000"/>
            <a:headEnd/>
            <a:tailEnd/>
          </a:ln>
        </p:spPr>
        <p:txBody>
          <a:bodyPr>
            <a:spAutoFit/>
          </a:bodyPr>
          <a:lstStyle/>
          <a:p>
            <a:pPr algn="ctr">
              <a:defRPr/>
            </a:pPr>
            <a:r>
              <a:rPr lang="en-US" altLang="zh-CN" sz="3600" b="1" dirty="0" err="1">
                <a:ln w="15875" cmpd="sng">
                  <a:solidFill>
                    <a:srgbClr val="FFFFFF"/>
                  </a:solidFill>
                  <a:prstDash val="solid"/>
                  <a:miter lim="800000"/>
                </a:ln>
                <a:solidFill>
                  <a:srgbClr val="FF0000"/>
                </a:solidFill>
                <a:latin typeface="Times New Roman" pitchFamily="18" charset="0"/>
                <a:ea typeface="方正粗圆_GBK" pitchFamily="65" charset="-122"/>
                <a:cs typeface="Times New Roman" pitchFamily="18" charset="0"/>
              </a:rPr>
              <a:t>Cách</a:t>
            </a:r>
            <a:r>
              <a:rPr lang="en-US" altLang="zh-CN" sz="3600" b="1" dirty="0">
                <a:ln w="15875" cmpd="sng">
                  <a:solidFill>
                    <a:srgbClr val="FFFFFF"/>
                  </a:solidFill>
                  <a:prstDash val="solid"/>
                  <a:miter lim="800000"/>
                </a:ln>
                <a:solidFill>
                  <a:srgbClr val="FF0000"/>
                </a:solidFill>
                <a:latin typeface="Times New Roman" pitchFamily="18" charset="0"/>
                <a:ea typeface="方正粗圆_GBK" pitchFamily="65" charset="-122"/>
                <a:cs typeface="Times New Roman" pitchFamily="18" charset="0"/>
              </a:rPr>
              <a:t> </a:t>
            </a:r>
            <a:r>
              <a:rPr lang="en-US" altLang="zh-CN" sz="3600" b="1" dirty="0" err="1">
                <a:ln w="15875" cmpd="sng">
                  <a:solidFill>
                    <a:srgbClr val="FFFFFF"/>
                  </a:solidFill>
                  <a:prstDash val="solid"/>
                  <a:miter lim="800000"/>
                </a:ln>
                <a:solidFill>
                  <a:srgbClr val="FF0000"/>
                </a:solidFill>
                <a:latin typeface="Times New Roman" pitchFamily="18" charset="0"/>
                <a:ea typeface="方正粗圆_GBK" pitchFamily="65" charset="-122"/>
                <a:cs typeface="Times New Roman" pitchFamily="18" charset="0"/>
              </a:rPr>
              <a:t>đọc</a:t>
            </a:r>
            <a:endParaRPr lang="zh-CN" altLang="en-US" sz="3600" b="1" dirty="0">
              <a:ln w="15875" cmpd="sng">
                <a:solidFill>
                  <a:srgbClr val="FFFFFF"/>
                </a:solidFill>
                <a:prstDash val="solid"/>
                <a:miter lim="800000"/>
              </a:ln>
              <a:solidFill>
                <a:srgbClr val="FF0000"/>
              </a:solidFill>
              <a:latin typeface="Times New Roman" pitchFamily="18" charset="0"/>
              <a:ea typeface="方正粗圆_GBK" pitchFamily="65" charset="-122"/>
              <a:cs typeface="Times New Roman" pitchFamily="18" charset="0"/>
            </a:endParaRPr>
          </a:p>
        </p:txBody>
      </p:sp>
      <p:sp>
        <p:nvSpPr>
          <p:cNvPr id="24" name="TextBox 1"/>
          <p:cNvSpPr txBox="1">
            <a:spLocks noChangeArrowheads="1"/>
          </p:cNvSpPr>
          <p:nvPr/>
        </p:nvSpPr>
        <p:spPr bwMode="auto">
          <a:xfrm>
            <a:off x="1534295" y="899686"/>
            <a:ext cx="3095587" cy="830997"/>
          </a:xfrm>
          <a:prstGeom prst="rect">
            <a:avLst/>
          </a:prstGeom>
          <a:solidFill>
            <a:schemeClr val="accent1">
              <a:lumMod val="20000"/>
              <a:lumOff val="80000"/>
            </a:schemeClr>
          </a:solidFill>
          <a:ln w="9525">
            <a:noFill/>
            <a:miter lim="800000"/>
            <a:headEnd/>
            <a:tailEnd/>
          </a:ln>
        </p:spPr>
        <p:txBody>
          <a:bodyPr wrap="square">
            <a:spAutoFit/>
          </a:bodyPr>
          <a:lstStyle/>
          <a:p>
            <a:pPr>
              <a:defRPr/>
            </a:pPr>
            <a:r>
              <a:rPr lang="en-US" sz="2400" b="1" dirty="0">
                <a:solidFill>
                  <a:prstClr val="black"/>
                </a:solidFill>
                <a:latin typeface="Times New Roman" pitchFamily="18" charset="0"/>
                <a:cs typeface="Times New Roman" pitchFamily="18" charset="0"/>
              </a:rPr>
              <a:t>-To, </a:t>
            </a:r>
            <a:r>
              <a:rPr lang="en-US" sz="2400" b="1" dirty="0" err="1">
                <a:solidFill>
                  <a:prstClr val="black"/>
                </a:solidFill>
                <a:latin typeface="Times New Roman" pitchFamily="18" charset="0"/>
                <a:cs typeface="Times New Roman" pitchFamily="18" charset="0"/>
              </a:rPr>
              <a:t>diễn</a:t>
            </a:r>
            <a:r>
              <a:rPr lang="en-US" sz="2400" b="1" dirty="0">
                <a:solidFill>
                  <a:prstClr val="black"/>
                </a:solidFill>
                <a:latin typeface="Times New Roman" pitchFamily="18" charset="0"/>
                <a:cs typeface="Times New Roman" pitchFamily="18" charset="0"/>
              </a:rPr>
              <a:t> </a:t>
            </a:r>
            <a:r>
              <a:rPr lang="en-US" sz="2400" b="1" dirty="0" err="1">
                <a:solidFill>
                  <a:prstClr val="black"/>
                </a:solidFill>
                <a:latin typeface="Times New Roman" pitchFamily="18" charset="0"/>
                <a:cs typeface="Times New Roman" pitchFamily="18" charset="0"/>
              </a:rPr>
              <a:t>cảm</a:t>
            </a:r>
            <a:r>
              <a:rPr lang="en-US" sz="2400" b="1" dirty="0">
                <a:solidFill>
                  <a:prstClr val="black"/>
                </a:solidFill>
                <a:latin typeface="Times New Roman" pitchFamily="18" charset="0"/>
                <a:cs typeface="Times New Roman" pitchFamily="18" charset="0"/>
              </a:rPr>
              <a:t>, </a:t>
            </a:r>
            <a:r>
              <a:rPr lang="en-US" sz="2400" b="1" dirty="0" err="1">
                <a:solidFill>
                  <a:prstClr val="black"/>
                </a:solidFill>
                <a:latin typeface="Times New Roman" pitchFamily="18" charset="0"/>
                <a:cs typeface="Times New Roman" pitchFamily="18" charset="0"/>
              </a:rPr>
              <a:t>đúng</a:t>
            </a:r>
            <a:r>
              <a:rPr lang="en-US" sz="2400" b="1" dirty="0">
                <a:solidFill>
                  <a:prstClr val="black"/>
                </a:solidFill>
                <a:latin typeface="Times New Roman" pitchFamily="18" charset="0"/>
                <a:cs typeface="Times New Roman" pitchFamily="18" charset="0"/>
              </a:rPr>
              <a:t> </a:t>
            </a:r>
            <a:r>
              <a:rPr lang="en-US" sz="2400" b="1" dirty="0" err="1">
                <a:solidFill>
                  <a:prstClr val="black"/>
                </a:solidFill>
                <a:latin typeface="Times New Roman" pitchFamily="18" charset="0"/>
                <a:cs typeface="Times New Roman" pitchFamily="18" charset="0"/>
              </a:rPr>
              <a:t>giọng</a:t>
            </a:r>
            <a:r>
              <a:rPr lang="en-US" sz="2400" b="1" dirty="0">
                <a:solidFill>
                  <a:prstClr val="black"/>
                </a:solidFill>
                <a:latin typeface="Times New Roman" pitchFamily="18" charset="0"/>
                <a:cs typeface="Times New Roman" pitchFamily="18" charset="0"/>
              </a:rPr>
              <a:t> </a:t>
            </a:r>
            <a:r>
              <a:rPr lang="en-US" sz="2400" b="1" dirty="0" err="1">
                <a:solidFill>
                  <a:prstClr val="black"/>
                </a:solidFill>
                <a:latin typeface="Times New Roman" pitchFamily="18" charset="0"/>
                <a:cs typeface="Times New Roman" pitchFamily="18" charset="0"/>
              </a:rPr>
              <a:t>nhân</a:t>
            </a:r>
            <a:r>
              <a:rPr lang="en-US" sz="2400" b="1" dirty="0">
                <a:solidFill>
                  <a:prstClr val="black"/>
                </a:solidFill>
                <a:latin typeface="Times New Roman" pitchFamily="18" charset="0"/>
                <a:cs typeface="Times New Roman" pitchFamily="18" charset="0"/>
              </a:rPr>
              <a:t> </a:t>
            </a:r>
            <a:r>
              <a:rPr lang="en-US" sz="2400" b="1" dirty="0" err="1">
                <a:solidFill>
                  <a:prstClr val="black"/>
                </a:solidFill>
                <a:latin typeface="Times New Roman" pitchFamily="18" charset="0"/>
                <a:cs typeface="Times New Roman" pitchFamily="18" charset="0"/>
              </a:rPr>
              <a:t>vật</a:t>
            </a:r>
            <a:r>
              <a:rPr lang="en-US" sz="2400" b="1" dirty="0">
                <a:solidFill>
                  <a:prstClr val="black"/>
                </a:solidFill>
                <a:latin typeface="Times New Roman" pitchFamily="18" charset="0"/>
                <a:cs typeface="Times New Roman" pitchFamily="18" charset="0"/>
              </a:rPr>
              <a:t>.</a:t>
            </a:r>
          </a:p>
        </p:txBody>
      </p:sp>
      <p:pic>
        <p:nvPicPr>
          <p:cNvPr id="25" name="图片 5"/>
          <p:cNvPicPr>
            <a:picLocks noChangeAspect="1"/>
          </p:cNvPicPr>
          <p:nvPr/>
        </p:nvPicPr>
        <p:blipFill>
          <a:blip r:embed="rId4" cstate="print">
            <a:extLst>
              <a:ext uri="{28A0092B-C50C-407E-A947-70E740481C1C}">
                <a14:useLocalDpi xmlns:a14="http://schemas.microsoft.com/office/drawing/2010/main" xmlns="" val="0"/>
              </a:ext>
            </a:extLst>
          </a:blip>
          <a:srcRect l="30666" t="14999" r="31067" b="14667"/>
          <a:stretch>
            <a:fillRect/>
          </a:stretch>
        </p:blipFill>
        <p:spPr bwMode="auto">
          <a:xfrm>
            <a:off x="4197938" y="-7005"/>
            <a:ext cx="1811353" cy="11292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 name="Rectangle 3"/>
          <p:cNvSpPr>
            <a:spLocks noChangeArrowheads="1"/>
          </p:cNvSpPr>
          <p:nvPr>
            <p:custDataLst>
              <p:tags r:id="rId1"/>
            </p:custDataLst>
          </p:nvPr>
        </p:nvSpPr>
        <p:spPr bwMode="auto">
          <a:xfrm>
            <a:off x="1531404" y="2059563"/>
            <a:ext cx="3213503" cy="2308324"/>
          </a:xfrm>
          <a:prstGeom prst="rect">
            <a:avLst/>
          </a:prstGeom>
          <a:solidFill>
            <a:schemeClr val="bg1"/>
          </a:solidFill>
          <a:ln>
            <a:noFill/>
          </a:ln>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a:buNone/>
            </a:pPr>
            <a:r>
              <a:rPr lang="fr-FR" sz="2400" dirty="0">
                <a:solidFill>
                  <a:srgbClr val="0000FF"/>
                </a:solidFill>
                <a:latin typeface="Times New Roman" pitchFamily="18" charset="0"/>
                <a:cs typeface="Times New Roman" pitchFamily="18" charset="0"/>
                <a:sym typeface="Wingdings" pitchFamily="2" charset="2"/>
              </a:rPr>
              <a:t></a:t>
            </a:r>
            <a:r>
              <a:rPr lang="pt-BR"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Giọng đọc, kể ngạc nhiên, hồi hộp ở đoạn Lê Thận thấy l</a:t>
            </a:r>
            <a:r>
              <a:rPr lang="vi-VN"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ưỡi</a:t>
            </a:r>
            <a:r>
              <a:rPr lang="en-US"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g</a:t>
            </a:r>
            <a:r>
              <a:rPr lang="vi-VN"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ươ</a:t>
            </a:r>
            <a:r>
              <a:rPr lang="en-US"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m; </a:t>
            </a:r>
            <a:r>
              <a:rPr lang="en-US" sz="2400" spc="-20"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giọng</a:t>
            </a:r>
            <a:r>
              <a:rPr lang="en-US"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spc="-20"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quả</a:t>
            </a:r>
            <a:r>
              <a:rPr lang="en-US"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spc="-20"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quyết</a:t>
            </a:r>
            <a:r>
              <a:rPr lang="en-US"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tin t</a:t>
            </a:r>
            <a:r>
              <a:rPr lang="vi-VN"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ưởng</a:t>
            </a:r>
            <a:r>
              <a:rPr lang="en-US"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spc="-20"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khi</a:t>
            </a:r>
            <a:r>
              <a:rPr lang="en-US"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Lê </a:t>
            </a:r>
            <a:r>
              <a:rPr lang="en-US" sz="2400" spc="-20"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Thận</a:t>
            </a:r>
            <a:r>
              <a:rPr lang="en-US"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spc="-20"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dâng</a:t>
            </a:r>
            <a:r>
              <a:rPr lang="en-US"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g</a:t>
            </a:r>
            <a:r>
              <a:rPr lang="vi-VN"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ươ</a:t>
            </a:r>
            <a:r>
              <a:rPr lang="en-US"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m </a:t>
            </a:r>
            <a:r>
              <a:rPr lang="en-US" sz="2400" spc="-20"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Lê </a:t>
            </a:r>
            <a:r>
              <a:rPr lang="en-US" sz="2400" spc="-20"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Lợi</a:t>
            </a:r>
            <a:r>
              <a:rPr lang="en-US"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solidFill>
                <a:srgbClr val="0000FF"/>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2" name="5-Point Star 1"/>
          <p:cNvSpPr/>
          <p:nvPr/>
        </p:nvSpPr>
        <p:spPr>
          <a:xfrm>
            <a:off x="4830422" y="1079584"/>
            <a:ext cx="658138" cy="651099"/>
          </a:xfrm>
          <a:prstGeom prst="star5">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latin typeface="Times New Roman" pitchFamily="18" charset="0"/>
                <a:cs typeface="Times New Roman" pitchFamily="18" charset="0"/>
              </a:rPr>
              <a:t>1</a:t>
            </a:r>
          </a:p>
        </p:txBody>
      </p:sp>
      <p:sp>
        <p:nvSpPr>
          <p:cNvPr id="37" name="5-Point Star 36"/>
          <p:cNvSpPr/>
          <p:nvPr/>
        </p:nvSpPr>
        <p:spPr>
          <a:xfrm>
            <a:off x="4825536" y="2059564"/>
            <a:ext cx="658138" cy="651099"/>
          </a:xfrm>
          <a:prstGeom prst="star5">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latin typeface="Times New Roman" pitchFamily="18" charset="0"/>
                <a:cs typeface="Times New Roman" pitchFamily="18" charset="0"/>
              </a:rPr>
              <a:t>2</a:t>
            </a:r>
          </a:p>
        </p:txBody>
      </p:sp>
      <p:sp>
        <p:nvSpPr>
          <p:cNvPr id="38" name="5-Point Star 37"/>
          <p:cNvSpPr/>
          <p:nvPr/>
        </p:nvSpPr>
        <p:spPr>
          <a:xfrm>
            <a:off x="4774545" y="3195473"/>
            <a:ext cx="658138" cy="651099"/>
          </a:xfrm>
          <a:prstGeom prst="star5">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latin typeface="Times New Roman" pitchFamily="18" charset="0"/>
                <a:cs typeface="Times New Roman" pitchFamily="18" charset="0"/>
              </a:rPr>
              <a:t>3</a:t>
            </a:r>
          </a:p>
        </p:txBody>
      </p:sp>
      <p:sp>
        <p:nvSpPr>
          <p:cNvPr id="39" name="5-Point Star 38"/>
          <p:cNvSpPr/>
          <p:nvPr/>
        </p:nvSpPr>
        <p:spPr>
          <a:xfrm>
            <a:off x="4761262" y="4241285"/>
            <a:ext cx="658138" cy="651099"/>
          </a:xfrm>
          <a:prstGeom prst="star5">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latin typeface="Times New Roman" pitchFamily="18" charset="0"/>
                <a:cs typeface="Times New Roman" pitchFamily="18" charset="0"/>
              </a:rPr>
              <a:t>4</a:t>
            </a:r>
          </a:p>
        </p:txBody>
      </p:sp>
      <p:sp>
        <p:nvSpPr>
          <p:cNvPr id="42" name="5-Point Star 41"/>
          <p:cNvSpPr/>
          <p:nvPr/>
        </p:nvSpPr>
        <p:spPr>
          <a:xfrm>
            <a:off x="4735453" y="5184789"/>
            <a:ext cx="658138" cy="651099"/>
          </a:xfrm>
          <a:prstGeom prst="star5">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latin typeface="Times New Roman" pitchFamily="18" charset="0"/>
                <a:cs typeface="Times New Roman" pitchFamily="18" charset="0"/>
              </a:rPr>
              <a:t>5</a:t>
            </a:r>
          </a:p>
        </p:txBody>
      </p:sp>
    </p:spTree>
    <p:extLst>
      <p:ext uri="{BB962C8B-B14F-4D97-AF65-F5344CB8AC3E}">
        <p14:creationId xmlns:p14="http://schemas.microsoft.com/office/powerpoint/2010/main" xmlns="" val="316007355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24"/>
                                        </p:tgtEl>
                                        <p:attrNameLst>
                                          <p:attrName>style.visibility</p:attrName>
                                        </p:attrNameLst>
                                      </p:cBhvr>
                                      <p:to>
                                        <p:strVal val="visible"/>
                                      </p:to>
                                    </p:set>
                                    <p:animEffect transition="in" filter="fade">
                                      <p:cBhvr>
                                        <p:cTn id="13" dur="500"/>
                                        <p:tgtEl>
                                          <p:spTgt spid="24"/>
                                        </p:tgtEl>
                                      </p:cBhvr>
                                    </p:animEffect>
                                  </p:childTnLst>
                                </p:cTn>
                              </p:par>
                            </p:childTnLst>
                          </p:cTn>
                        </p:par>
                      </p:childTnLst>
                    </p:cTn>
                  </p:par>
                  <p:par>
                    <p:cTn id="14" fill="hold">
                      <p:stCondLst>
                        <p:cond delay="indefinite"/>
                      </p:stCondLst>
                      <p:childTnLst>
                        <p:par>
                          <p:cTn id="15" fill="hold">
                            <p:stCondLst>
                              <p:cond delay="0"/>
                            </p:stCondLst>
                            <p:childTnLst>
                              <p:par>
                                <p:cTn id="16" presetID="6" presetClass="entr" presetSubtype="16" fill="hold" grpId="0" nodeType="click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circle(in)">
                                      <p:cBhvr>
                                        <p:cTn id="18" dur="2000"/>
                                        <p:tgtEl>
                                          <p:spTgt spid="26"/>
                                        </p:tgtEl>
                                      </p:cBhvr>
                                    </p:animEffect>
                                  </p:childTnLst>
                                </p:cTn>
                              </p:par>
                            </p:childTnLst>
                          </p:cTn>
                        </p:par>
                      </p:childTnLst>
                    </p:cTn>
                  </p:par>
                  <p:par>
                    <p:cTn id="19" fill="hold">
                      <p:stCondLst>
                        <p:cond delay="indefinite"/>
                      </p:stCondLst>
                      <p:childTnLst>
                        <p:par>
                          <p:cTn id="20" fill="hold">
                            <p:stCondLst>
                              <p:cond delay="0"/>
                            </p:stCondLst>
                            <p:childTnLst>
                              <p:par>
                                <p:cTn id="21" presetID="21" presetClass="entr" presetSubtype="1"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wheel(1)">
                                      <p:cBhvr>
                                        <p:cTn id="23" dur="2000"/>
                                        <p:tgtEl>
                                          <p:spTgt spid="8"/>
                                        </p:tgtEl>
                                      </p:cBhvr>
                                    </p:animEffect>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2"/>
                                        </p:tgtEl>
                                        <p:attrNameLst>
                                          <p:attrName>style.visibility</p:attrName>
                                        </p:attrNameLst>
                                      </p:cBhvr>
                                      <p:to>
                                        <p:strVal val="visible"/>
                                      </p:to>
                                    </p:set>
                                    <p:animEffect transition="in" filter="fade">
                                      <p:cBhvr>
                                        <p:cTn id="28" dur="1000"/>
                                        <p:tgtEl>
                                          <p:spTgt spid="2"/>
                                        </p:tgtEl>
                                      </p:cBhvr>
                                    </p:animEffect>
                                    <p:anim calcmode="lin" valueType="num">
                                      <p:cBhvr>
                                        <p:cTn id="29" dur="1000" fill="hold"/>
                                        <p:tgtEl>
                                          <p:spTgt spid="2"/>
                                        </p:tgtEl>
                                        <p:attrNameLst>
                                          <p:attrName>ppt_x</p:attrName>
                                        </p:attrNameLst>
                                      </p:cBhvr>
                                      <p:tavLst>
                                        <p:tav tm="0">
                                          <p:val>
                                            <p:strVal val="#ppt_x"/>
                                          </p:val>
                                        </p:tav>
                                        <p:tav tm="100000">
                                          <p:val>
                                            <p:strVal val="#ppt_x"/>
                                          </p:val>
                                        </p:tav>
                                      </p:tavLst>
                                    </p:anim>
                                    <p:anim calcmode="lin" valueType="num">
                                      <p:cBhvr>
                                        <p:cTn id="30"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grpId="0" nodeType="click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barn(inVertical)">
                                      <p:cBhvr>
                                        <p:cTn id="35" dur="500"/>
                                        <p:tgtEl>
                                          <p:spTgt spid="23"/>
                                        </p:tgtEl>
                                      </p:cBhvr>
                                    </p:animEffect>
                                  </p:childTnLst>
                                </p:cTn>
                              </p:par>
                            </p:childTnLst>
                          </p:cTn>
                        </p:par>
                      </p:childTnLst>
                    </p:cTn>
                  </p:par>
                  <p:par>
                    <p:cTn id="36" fill="hold">
                      <p:stCondLst>
                        <p:cond delay="indefinite"/>
                      </p:stCondLst>
                      <p:childTnLst>
                        <p:par>
                          <p:cTn id="37" fill="hold">
                            <p:stCondLst>
                              <p:cond delay="0"/>
                            </p:stCondLst>
                            <p:childTnLst>
                              <p:par>
                                <p:cTn id="38" presetID="2" presetClass="entr" presetSubtype="4" fill="hold" grpId="0" nodeType="clickEffect">
                                  <p:stCondLst>
                                    <p:cond delay="0"/>
                                  </p:stCondLst>
                                  <p:childTnLst>
                                    <p:set>
                                      <p:cBhvr>
                                        <p:cTn id="39" dur="1" fill="hold">
                                          <p:stCondLst>
                                            <p:cond delay="0"/>
                                          </p:stCondLst>
                                        </p:cTn>
                                        <p:tgtEl>
                                          <p:spTgt spid="37"/>
                                        </p:tgtEl>
                                        <p:attrNameLst>
                                          <p:attrName>style.visibility</p:attrName>
                                        </p:attrNameLst>
                                      </p:cBhvr>
                                      <p:to>
                                        <p:strVal val="visible"/>
                                      </p:to>
                                    </p:set>
                                    <p:anim calcmode="lin" valueType="num">
                                      <p:cBhvr additive="base">
                                        <p:cTn id="40" dur="500" fill="hold"/>
                                        <p:tgtEl>
                                          <p:spTgt spid="37"/>
                                        </p:tgtEl>
                                        <p:attrNameLst>
                                          <p:attrName>ppt_x</p:attrName>
                                        </p:attrNameLst>
                                      </p:cBhvr>
                                      <p:tavLst>
                                        <p:tav tm="0">
                                          <p:val>
                                            <p:strVal val="#ppt_x"/>
                                          </p:val>
                                        </p:tav>
                                        <p:tav tm="100000">
                                          <p:val>
                                            <p:strVal val="#ppt_x"/>
                                          </p:val>
                                        </p:tav>
                                      </p:tavLst>
                                    </p:anim>
                                    <p:anim calcmode="lin" valueType="num">
                                      <p:cBhvr additive="base">
                                        <p:cTn id="41" dur="500" fill="hold"/>
                                        <p:tgtEl>
                                          <p:spTgt spid="37"/>
                                        </p:tgtEl>
                                        <p:attrNameLst>
                                          <p:attrName>ppt_y</p:attrName>
                                        </p:attrNameLst>
                                      </p:cBhvr>
                                      <p:tavLst>
                                        <p:tav tm="0">
                                          <p:val>
                                            <p:strVal val="1+#ppt_h/2"/>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42" presetClass="entr" presetSubtype="0" fill="hold" grpId="0" nodeType="clickEffect">
                                  <p:stCondLst>
                                    <p:cond delay="0"/>
                                  </p:stCondLst>
                                  <p:childTnLst>
                                    <p:set>
                                      <p:cBhvr>
                                        <p:cTn id="45" dur="1" fill="hold">
                                          <p:stCondLst>
                                            <p:cond delay="0"/>
                                          </p:stCondLst>
                                        </p:cTn>
                                        <p:tgtEl>
                                          <p:spTgt spid="31"/>
                                        </p:tgtEl>
                                        <p:attrNameLst>
                                          <p:attrName>style.visibility</p:attrName>
                                        </p:attrNameLst>
                                      </p:cBhvr>
                                      <p:to>
                                        <p:strVal val="visible"/>
                                      </p:to>
                                    </p:set>
                                    <p:animEffect transition="in" filter="fade">
                                      <p:cBhvr>
                                        <p:cTn id="46" dur="1000"/>
                                        <p:tgtEl>
                                          <p:spTgt spid="31"/>
                                        </p:tgtEl>
                                      </p:cBhvr>
                                    </p:animEffect>
                                    <p:anim calcmode="lin" valueType="num">
                                      <p:cBhvr>
                                        <p:cTn id="47" dur="1000" fill="hold"/>
                                        <p:tgtEl>
                                          <p:spTgt spid="31"/>
                                        </p:tgtEl>
                                        <p:attrNameLst>
                                          <p:attrName>ppt_x</p:attrName>
                                        </p:attrNameLst>
                                      </p:cBhvr>
                                      <p:tavLst>
                                        <p:tav tm="0">
                                          <p:val>
                                            <p:strVal val="#ppt_x"/>
                                          </p:val>
                                        </p:tav>
                                        <p:tav tm="100000">
                                          <p:val>
                                            <p:strVal val="#ppt_x"/>
                                          </p:val>
                                        </p:tav>
                                      </p:tavLst>
                                    </p:anim>
                                    <p:anim calcmode="lin" valueType="num">
                                      <p:cBhvr>
                                        <p:cTn id="4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38"/>
                                        </p:tgtEl>
                                        <p:attrNameLst>
                                          <p:attrName>style.visibility</p:attrName>
                                        </p:attrNameLst>
                                      </p:cBhvr>
                                      <p:to>
                                        <p:strVal val="visible"/>
                                      </p:to>
                                    </p:set>
                                    <p:anim calcmode="lin" valueType="num">
                                      <p:cBhvr additive="base">
                                        <p:cTn id="53" dur="500" fill="hold"/>
                                        <p:tgtEl>
                                          <p:spTgt spid="38"/>
                                        </p:tgtEl>
                                        <p:attrNameLst>
                                          <p:attrName>ppt_x</p:attrName>
                                        </p:attrNameLst>
                                      </p:cBhvr>
                                      <p:tavLst>
                                        <p:tav tm="0">
                                          <p:val>
                                            <p:strVal val="#ppt_x"/>
                                          </p:val>
                                        </p:tav>
                                        <p:tav tm="100000">
                                          <p:val>
                                            <p:strVal val="#ppt_x"/>
                                          </p:val>
                                        </p:tav>
                                      </p:tavLst>
                                    </p:anim>
                                    <p:anim calcmode="lin" valueType="num">
                                      <p:cBhvr additive="base">
                                        <p:cTn id="54" dur="500" fill="hold"/>
                                        <p:tgtEl>
                                          <p:spTgt spid="38"/>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16" presetClass="entr" presetSubtype="21" fill="hold" grpId="0" nodeType="clickEffect">
                                  <p:stCondLst>
                                    <p:cond delay="0"/>
                                  </p:stCondLst>
                                  <p:childTnLst>
                                    <p:set>
                                      <p:cBhvr>
                                        <p:cTn id="58" dur="1" fill="hold">
                                          <p:stCondLst>
                                            <p:cond delay="0"/>
                                          </p:stCondLst>
                                        </p:cTn>
                                        <p:tgtEl>
                                          <p:spTgt spid="32"/>
                                        </p:tgtEl>
                                        <p:attrNameLst>
                                          <p:attrName>style.visibility</p:attrName>
                                        </p:attrNameLst>
                                      </p:cBhvr>
                                      <p:to>
                                        <p:strVal val="visible"/>
                                      </p:to>
                                    </p:set>
                                    <p:animEffect transition="in" filter="barn(inVertical)">
                                      <p:cBhvr>
                                        <p:cTn id="59" dur="500"/>
                                        <p:tgtEl>
                                          <p:spTgt spid="32"/>
                                        </p:tgtEl>
                                      </p:cBhvr>
                                    </p:animEffect>
                                  </p:childTnLst>
                                </p:cTn>
                              </p:par>
                            </p:childTnLst>
                          </p:cTn>
                        </p:par>
                      </p:childTnLst>
                    </p:cTn>
                  </p:par>
                  <p:par>
                    <p:cTn id="60" fill="hold">
                      <p:stCondLst>
                        <p:cond delay="indefinite"/>
                      </p:stCondLst>
                      <p:childTnLst>
                        <p:par>
                          <p:cTn id="61" fill="hold">
                            <p:stCondLst>
                              <p:cond delay="0"/>
                            </p:stCondLst>
                            <p:childTnLst>
                              <p:par>
                                <p:cTn id="62" presetID="42" presetClass="entr" presetSubtype="0" fill="hold" grpId="0" nodeType="clickEffect">
                                  <p:stCondLst>
                                    <p:cond delay="0"/>
                                  </p:stCondLst>
                                  <p:childTnLst>
                                    <p:set>
                                      <p:cBhvr>
                                        <p:cTn id="63" dur="1" fill="hold">
                                          <p:stCondLst>
                                            <p:cond delay="0"/>
                                          </p:stCondLst>
                                        </p:cTn>
                                        <p:tgtEl>
                                          <p:spTgt spid="39"/>
                                        </p:tgtEl>
                                        <p:attrNameLst>
                                          <p:attrName>style.visibility</p:attrName>
                                        </p:attrNameLst>
                                      </p:cBhvr>
                                      <p:to>
                                        <p:strVal val="visible"/>
                                      </p:to>
                                    </p:set>
                                    <p:animEffect transition="in" filter="fade">
                                      <p:cBhvr>
                                        <p:cTn id="64" dur="1000"/>
                                        <p:tgtEl>
                                          <p:spTgt spid="39"/>
                                        </p:tgtEl>
                                      </p:cBhvr>
                                    </p:animEffect>
                                    <p:anim calcmode="lin" valueType="num">
                                      <p:cBhvr>
                                        <p:cTn id="65" dur="1000" fill="hold"/>
                                        <p:tgtEl>
                                          <p:spTgt spid="39"/>
                                        </p:tgtEl>
                                        <p:attrNameLst>
                                          <p:attrName>ppt_x</p:attrName>
                                        </p:attrNameLst>
                                      </p:cBhvr>
                                      <p:tavLst>
                                        <p:tav tm="0">
                                          <p:val>
                                            <p:strVal val="#ppt_x"/>
                                          </p:val>
                                        </p:tav>
                                        <p:tav tm="100000">
                                          <p:val>
                                            <p:strVal val="#ppt_x"/>
                                          </p:val>
                                        </p:tav>
                                      </p:tavLst>
                                    </p:anim>
                                    <p:anim calcmode="lin" valueType="num">
                                      <p:cBhvr>
                                        <p:cTn id="66"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2" presetClass="entr" presetSubtype="4" fill="hold" grpId="0" nodeType="clickEffect">
                                  <p:stCondLst>
                                    <p:cond delay="0"/>
                                  </p:stCondLst>
                                  <p:childTnLst>
                                    <p:set>
                                      <p:cBhvr>
                                        <p:cTn id="70" dur="1" fill="hold">
                                          <p:stCondLst>
                                            <p:cond delay="0"/>
                                          </p:stCondLst>
                                        </p:cTn>
                                        <p:tgtEl>
                                          <p:spTgt spid="33"/>
                                        </p:tgtEl>
                                        <p:attrNameLst>
                                          <p:attrName>style.visibility</p:attrName>
                                        </p:attrNameLst>
                                      </p:cBhvr>
                                      <p:to>
                                        <p:strVal val="visible"/>
                                      </p:to>
                                    </p:set>
                                    <p:animEffect transition="in" filter="wipe(down)">
                                      <p:cBhvr>
                                        <p:cTn id="71" dur="500"/>
                                        <p:tgtEl>
                                          <p:spTgt spid="33"/>
                                        </p:tgtEl>
                                      </p:cBhvr>
                                    </p:animEffect>
                                  </p:childTnLst>
                                </p:cTn>
                              </p:par>
                            </p:childTnLst>
                          </p:cTn>
                        </p:par>
                      </p:childTnLst>
                    </p:cTn>
                  </p:par>
                  <p:par>
                    <p:cTn id="72" fill="hold">
                      <p:stCondLst>
                        <p:cond delay="indefinite"/>
                      </p:stCondLst>
                      <p:childTnLst>
                        <p:par>
                          <p:cTn id="73" fill="hold">
                            <p:stCondLst>
                              <p:cond delay="0"/>
                            </p:stCondLst>
                            <p:childTnLst>
                              <p:par>
                                <p:cTn id="74" presetID="42" presetClass="entr" presetSubtype="0" fill="hold" grpId="0" nodeType="clickEffect">
                                  <p:stCondLst>
                                    <p:cond delay="0"/>
                                  </p:stCondLst>
                                  <p:childTnLst>
                                    <p:set>
                                      <p:cBhvr>
                                        <p:cTn id="75" dur="1" fill="hold">
                                          <p:stCondLst>
                                            <p:cond delay="0"/>
                                          </p:stCondLst>
                                        </p:cTn>
                                        <p:tgtEl>
                                          <p:spTgt spid="42"/>
                                        </p:tgtEl>
                                        <p:attrNameLst>
                                          <p:attrName>style.visibility</p:attrName>
                                        </p:attrNameLst>
                                      </p:cBhvr>
                                      <p:to>
                                        <p:strVal val="visible"/>
                                      </p:to>
                                    </p:set>
                                    <p:animEffect transition="in" filter="fade">
                                      <p:cBhvr>
                                        <p:cTn id="76" dur="1000"/>
                                        <p:tgtEl>
                                          <p:spTgt spid="42"/>
                                        </p:tgtEl>
                                      </p:cBhvr>
                                    </p:animEffect>
                                    <p:anim calcmode="lin" valueType="num">
                                      <p:cBhvr>
                                        <p:cTn id="77" dur="1000" fill="hold"/>
                                        <p:tgtEl>
                                          <p:spTgt spid="42"/>
                                        </p:tgtEl>
                                        <p:attrNameLst>
                                          <p:attrName>ppt_x</p:attrName>
                                        </p:attrNameLst>
                                      </p:cBhvr>
                                      <p:tavLst>
                                        <p:tav tm="0">
                                          <p:val>
                                            <p:strVal val="#ppt_x"/>
                                          </p:val>
                                        </p:tav>
                                        <p:tav tm="100000">
                                          <p:val>
                                            <p:strVal val="#ppt_x"/>
                                          </p:val>
                                        </p:tav>
                                      </p:tavLst>
                                    </p:anim>
                                    <p:anim calcmode="lin" valueType="num">
                                      <p:cBhvr>
                                        <p:cTn id="78" dur="1000" fill="hold"/>
                                        <p:tgtEl>
                                          <p:spTgt spid="42"/>
                                        </p:tgtEl>
                                        <p:attrNameLst>
                                          <p:attrName>ppt_y</p:attrName>
                                        </p:attrNameLst>
                                      </p:cBhvr>
                                      <p:tavLst>
                                        <p:tav tm="0">
                                          <p:val>
                                            <p:strVal val="#ppt_y+.1"/>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42" presetClass="entr" presetSubtype="0" fill="hold" grpId="0" nodeType="clickEffect">
                                  <p:stCondLst>
                                    <p:cond delay="0"/>
                                  </p:stCondLst>
                                  <p:childTnLst>
                                    <p:set>
                                      <p:cBhvr>
                                        <p:cTn id="82" dur="1" fill="hold">
                                          <p:stCondLst>
                                            <p:cond delay="0"/>
                                          </p:stCondLst>
                                        </p:cTn>
                                        <p:tgtEl>
                                          <p:spTgt spid="34"/>
                                        </p:tgtEl>
                                        <p:attrNameLst>
                                          <p:attrName>style.visibility</p:attrName>
                                        </p:attrNameLst>
                                      </p:cBhvr>
                                      <p:to>
                                        <p:strVal val="visible"/>
                                      </p:to>
                                    </p:set>
                                    <p:animEffect transition="in" filter="fade">
                                      <p:cBhvr>
                                        <p:cTn id="83" dur="1000"/>
                                        <p:tgtEl>
                                          <p:spTgt spid="34"/>
                                        </p:tgtEl>
                                      </p:cBhvr>
                                    </p:animEffect>
                                    <p:anim calcmode="lin" valueType="num">
                                      <p:cBhvr>
                                        <p:cTn id="84" dur="1000" fill="hold"/>
                                        <p:tgtEl>
                                          <p:spTgt spid="34"/>
                                        </p:tgtEl>
                                        <p:attrNameLst>
                                          <p:attrName>ppt_x</p:attrName>
                                        </p:attrNameLst>
                                      </p:cBhvr>
                                      <p:tavLst>
                                        <p:tav tm="0">
                                          <p:val>
                                            <p:strVal val="#ppt_x"/>
                                          </p:val>
                                        </p:tav>
                                        <p:tav tm="100000">
                                          <p:val>
                                            <p:strVal val="#ppt_x"/>
                                          </p:val>
                                        </p:tav>
                                      </p:tavLst>
                                    </p:anim>
                                    <p:anim calcmode="lin" valueType="num">
                                      <p:cBhvr>
                                        <p:cTn id="85"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23" grpId="0" animBg="1"/>
      <p:bldP spid="31" grpId="0" animBg="1"/>
      <p:bldP spid="32" grpId="0" animBg="1"/>
      <p:bldP spid="33" grpId="0" animBg="1"/>
      <p:bldP spid="34" grpId="0" animBg="1"/>
      <p:bldP spid="19" grpId="0" animBg="1"/>
      <p:bldP spid="24" grpId="0" animBg="1"/>
      <p:bldP spid="26" grpId="0" animBg="1"/>
      <p:bldP spid="2" grpId="0" animBg="1"/>
      <p:bldP spid="37" grpId="0" animBg="1"/>
      <p:bldP spid="38" grpId="0" animBg="1"/>
      <p:bldP spid="39" grpId="0" animBg="1"/>
      <p:bldP spid="42"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4" name="Content Placeholder 3"/>
          <p:cNvPicPr>
            <a:picLocks noGrp="1" noChangeAspect="1"/>
          </p:cNvPicPr>
          <p:nvPr>
            <p:ph idx="1"/>
          </p:nvPr>
        </p:nvPicPr>
        <p:blipFill>
          <a:blip r:embed="rId2">
            <a:extLst>
              <a:ext uri="{28A0092B-C50C-407E-A947-70E740481C1C}">
                <a14:useLocalDpi xmlns:a14="http://schemas.microsoft.com/office/drawing/2010/main" xmlns="" val="0"/>
              </a:ext>
            </a:extLst>
          </a:blip>
          <a:stretch>
            <a:fillRect/>
          </a:stretch>
        </p:blipFill>
        <p:spPr>
          <a:xfrm>
            <a:off x="152400" y="304800"/>
            <a:ext cx="11506200" cy="6324600"/>
          </a:xfrm>
        </p:spPr>
      </p:pic>
    </p:spTree>
    <p:extLst>
      <p:ext uri="{BB962C8B-B14F-4D97-AF65-F5344CB8AC3E}">
        <p14:creationId xmlns:p14="http://schemas.microsoft.com/office/powerpoint/2010/main" xmlns="" val="1856201679"/>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HTML_SHAPEINFO" val="&lt;ThreeDShapeInfo&gt;&lt;uuid val=&quot;&quot;/&gt;&lt;isInvalidForFieldText val=&quot;0&quot;/&gt;&lt;Image&gt;&lt;filename val=&quot;C:\Users\APHUON~1\AppData\Local\Temp\PR\data\asimages\{CBB83C25-A836-4170-BB3A-05E7A78D64EE}_6.png&quot;/&gt;&lt;left val=&quot;174&quot;/&gt;&lt;top val=&quot;435&quot;/&gt;&lt;width val=&quot;636&quot;/&gt;&lt;height val=&quot;67&quot;/&gt;&lt;hasText val=&quot;1&quot;/&gt;&lt;/Image&gt;&lt;/ThreeDShapeInfo&gt;"/>
  <p:tag name="PRESENTER_SHAPETEXTINFO" val="&lt;ShapeTextInfo&gt;&lt;TableIndex row=&quot;-1&quot; col=&quot;-1&quot;&gt;&lt;linesCount val=&quot;2&quot;/&gt;&lt;lineCharCount val=&quot;71&quot;/&gt;&lt;lineCharCount val=&quot;44&quot;/&gt;&lt;/TableIndex&gt;&lt;/ShapeTextInfo&gt;"/>
</p:tagLst>
</file>

<file path=ppt/theme/theme1.xml><?xml version="1.0" encoding="utf-8"?>
<a:theme xmlns:a="http://schemas.openxmlformats.org/drawingml/2006/main" name="Wisp">
  <a:themeElements>
    <a:clrScheme name="Wisp">
      <a:dk1>
        <a:sysClr val="windowText" lastClr="000000"/>
      </a:dk1>
      <a:lt1>
        <a:sysClr val="window" lastClr="FFFFFF"/>
      </a:lt1>
      <a:dk2>
        <a:srgbClr val="766F54"/>
      </a:dk2>
      <a:lt2>
        <a:srgbClr val="E3EACF"/>
      </a:lt2>
      <a:accent1>
        <a:srgbClr val="A53010"/>
      </a:accent1>
      <a:accent2>
        <a:srgbClr val="DE7E18"/>
      </a:accent2>
      <a:accent3>
        <a:srgbClr val="9F8351"/>
      </a:accent3>
      <a:accent4>
        <a:srgbClr val="728653"/>
      </a:accent4>
      <a:accent5>
        <a:srgbClr val="92AA4C"/>
      </a:accent5>
      <a:accent6>
        <a:srgbClr val="6AAC91"/>
      </a:accent6>
      <a:hlink>
        <a:srgbClr val="FB4A18"/>
      </a:hlink>
      <a:folHlink>
        <a:srgbClr val="FB9318"/>
      </a:folHlink>
    </a:clrScheme>
    <a:fontScheme name="Wisp">
      <a:majorFont>
        <a:latin typeface="Century Gothic"/>
        <a:ea typeface=""/>
        <a:cs typeface=""/>
        <a:font script="Jpan" typeface="メイリオ"/>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entury Gothic"/>
        <a:ea typeface=""/>
        <a:cs typeface=""/>
        <a:font script="Jpan" typeface="メイリオ"/>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Wisp">
      <a:fillStyleLst>
        <a:solidFill>
          <a:schemeClr val="phClr"/>
        </a:solidFill>
        <a:solidFill>
          <a:schemeClr val="phClr">
            <a:tint val="70000"/>
            <a:lumMod val="104000"/>
          </a:schemeClr>
        </a:solidFill>
        <a:gradFill rotWithShape="1">
          <a:gsLst>
            <a:gs pos="0">
              <a:schemeClr val="phClr">
                <a:tint val="96000"/>
                <a:lumMod val="104000"/>
              </a:schemeClr>
            </a:gs>
            <a:gs pos="100000">
              <a:schemeClr val="phClr">
                <a:shade val="98000"/>
                <a:lumMod val="94000"/>
              </a:schemeClr>
            </a:gs>
          </a:gsLst>
          <a:lin ang="5400000" scaled="0"/>
        </a:gradFill>
      </a:fillStyleLst>
      <a:lnStyleLst>
        <a:ln w="9525" cap="rnd" cmpd="sng" algn="ctr">
          <a:solidFill>
            <a:schemeClr val="phClr">
              <a:shade val="90000"/>
            </a:schemeClr>
          </a:solidFill>
          <a:prstDash val="solid"/>
        </a:ln>
        <a:ln w="15875" cap="rnd" cmpd="sng" algn="ctr">
          <a:solidFill>
            <a:schemeClr val="phClr"/>
          </a:solidFill>
          <a:prstDash val="solid"/>
        </a:ln>
        <a:ln w="22225" cap="rnd" cmpd="sng" algn="ctr">
          <a:solidFill>
            <a:schemeClr val="phClr"/>
          </a:solidFill>
          <a:prstDash val="solid"/>
        </a:ln>
      </a:lnStyleLst>
      <a:effectStyleLst>
        <a:effectStyle>
          <a:effectLst/>
        </a:effectStyle>
        <a:effectStyle>
          <a:effectLst>
            <a:outerShdw blurRad="38100" dist="25400" dir="5400000" rotWithShape="0">
              <a:srgbClr val="000000">
                <a:alpha val="25000"/>
              </a:srgbClr>
            </a:outerShdw>
          </a:effectLst>
        </a:effectStyle>
        <a:effectStyle>
          <a:effectLst>
            <a:outerShdw blurRad="50800" dist="38100" dir="5400000" rotWithShape="0">
              <a:srgbClr val="000000">
                <a:alpha val="60000"/>
              </a:srgbClr>
            </a:outerShdw>
          </a:effectLst>
        </a:effectStyle>
      </a:effectStyleLst>
      <a:bgFillStyleLst>
        <a:solidFill>
          <a:schemeClr val="phClr"/>
        </a:solidFill>
        <a:gradFill rotWithShape="1">
          <a:gsLst>
            <a:gs pos="0">
              <a:schemeClr val="phClr">
                <a:tint val="90000"/>
                <a:lumMod val="120000"/>
              </a:schemeClr>
            </a:gs>
            <a:gs pos="100000">
              <a:schemeClr val="phClr">
                <a:shade val="98000"/>
                <a:satMod val="120000"/>
                <a:lumMod val="98000"/>
              </a:schemeClr>
            </a:gs>
          </a:gsLst>
          <a:lin ang="5400000" scaled="0"/>
        </a:gradFill>
        <a:gradFill rotWithShape="1">
          <a:gsLst>
            <a:gs pos="0">
              <a:schemeClr val="phClr">
                <a:tint val="90000"/>
                <a:satMod val="92000"/>
                <a:lumMod val="120000"/>
              </a:schemeClr>
            </a:gs>
            <a:gs pos="100000">
              <a:schemeClr val="phClr">
                <a:shade val="98000"/>
                <a:satMod val="120000"/>
                <a:lumMod val="98000"/>
              </a:schemeClr>
            </a:gs>
          </a:gsLst>
          <a:path path="circle">
            <a:fillToRect l="50000" t="50000" r="100000" b="100000"/>
          </a:path>
        </a:gradFill>
      </a:bgFillStyleLst>
    </a:fmtScheme>
  </a:themeElements>
  <a:objectDefaults/>
  <a:extraClrSchemeLst/>
  <a:extLst>
    <a:ext uri="{05A4C25C-085E-4340-85A3-A5531E510DB2}">
      <thm15:themeFamily xmlns:thm15="http://schemas.microsoft.com/office/thememl/2012/main" xmlns="" name="Wisp" id="{7CB32D59-10C0-40DD-B7BD-2E94284A981C}" vid="{24B1A44C-C006-48B2-A4D7-E5549B3D8CD4}"/>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Wisp</Template>
  <TotalTime>517</TotalTime>
  <Words>1385</Words>
  <Application>Microsoft Office PowerPoint</Application>
  <PresentationFormat>Custom</PresentationFormat>
  <Paragraphs>199</Paragraphs>
  <Slides>20</Slides>
  <Notes>9</Notes>
  <HiddenSlides>4</HiddenSlides>
  <MMClips>0</MMClips>
  <ScaleCrop>false</ScaleCrop>
  <HeadingPairs>
    <vt:vector size="6" baseType="variant">
      <vt:variant>
        <vt:lpstr>Theme</vt:lpstr>
      </vt:variant>
      <vt:variant>
        <vt:i4>1</vt:i4>
      </vt:variant>
      <vt:variant>
        <vt:lpstr>Embedded OLE Servers</vt:lpstr>
      </vt:variant>
      <vt:variant>
        <vt:i4>1</vt:i4>
      </vt:variant>
      <vt:variant>
        <vt:lpstr>Slide Titles</vt:lpstr>
      </vt:variant>
      <vt:variant>
        <vt:i4>20</vt:i4>
      </vt:variant>
    </vt:vector>
  </HeadingPairs>
  <TitlesOfParts>
    <vt:vector size="22" baseType="lpstr">
      <vt:lpstr>Wisp</vt:lpstr>
      <vt:lpstr>Clip</vt:lpstr>
      <vt:lpstr>Slide 1</vt:lpstr>
      <vt:lpstr>Slide 2</vt:lpstr>
      <vt:lpstr>Slide 3</vt:lpstr>
      <vt:lpstr>Slide 4</vt:lpstr>
      <vt:lpstr>Slide 5</vt:lpstr>
      <vt:lpstr>Slide 6</vt:lpstr>
      <vt:lpstr>Slide 7</vt:lpstr>
      <vt:lpstr>Slide 8</vt:lpstr>
      <vt:lpstr>Slide 9</vt:lpstr>
      <vt:lpstr>Slide 10</vt:lpstr>
      <vt:lpstr>Slide 11</vt:lpstr>
      <vt:lpstr>Slide 12</vt:lpstr>
      <vt:lpstr>Slide 13</vt:lpstr>
      <vt:lpstr>Slide 14</vt:lpstr>
      <vt:lpstr>Slide 15</vt:lpstr>
      <vt:lpstr>Slide 16</vt:lpstr>
      <vt:lpstr>Slide 17</vt:lpstr>
      <vt:lpstr>Slide 18</vt:lpstr>
      <vt:lpstr>Slide 19</vt:lpstr>
      <vt:lpstr>Slide 20</vt:lpstr>
    </vt:vector>
  </TitlesOfParts>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Windows User</dc:creator>
  <cp:lastModifiedBy>chinh</cp:lastModifiedBy>
  <cp:revision>46</cp:revision>
  <dcterms:created xsi:type="dcterms:W3CDTF">2021-06-23T07:25:14Z</dcterms:created>
  <dcterms:modified xsi:type="dcterms:W3CDTF">2024-09-20T08:02:37Z</dcterms:modified>
</cp:coreProperties>
</file>